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Ex1.xml" ContentType="application/vnd.ms-office.chartex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55" autoAdjust="0"/>
    <p:restoredTop sz="94660"/>
  </p:normalViewPr>
  <p:slideViewPr>
    <p:cSldViewPr snapToGrid="0">
      <p:cViewPr varScale="1">
        <p:scale>
          <a:sx n="71" d="100"/>
          <a:sy n="71" d="100"/>
        </p:scale>
        <p:origin x="70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ay\OneDrive\Desktop\%60sql\Sakila%20%20database%20project\sakila_database_projec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ay\OneDrive\Desktop\%60sql\Sakila%20%20database%20project\sakila_database_project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ay\OneDrive\Desktop\%60sql\Sakila%20%20database%20project\sakila_database_projec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ay\OneDrive\Desktop\%60sql\Sakila%20%20database%20project\sakila_database_projec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ay\OneDrive\Desktop\%60sql\Sakila%20%20database%20project\sakila_database_projec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njay\OneDrive\Desktop\%60sql\Sakila%20%20database%20project\sakila_database_projec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oleObject" Target="file:///C:\Users\sanjay\OneDrive\Desktop\%60sql\Sakila%20%20database%20project\sakila_database_projec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49953521430399"/>
          <c:y val="3.516549240688413E-2"/>
          <c:w val="0.86595456901694334"/>
          <c:h val="0.9141000768775415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title_by_revenu!$B$1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3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title_by_revenu!$A$2:$A$11</c:f>
              <c:strCache>
                <c:ptCount val="10"/>
                <c:pt idx="0">
                  <c:v>TELEGRAPH VOYAGE</c:v>
                </c:pt>
                <c:pt idx="1">
                  <c:v>WIFE TURN</c:v>
                </c:pt>
                <c:pt idx="2">
                  <c:v>ZORRO ARK</c:v>
                </c:pt>
                <c:pt idx="3">
                  <c:v>GOODFELLAS SALUTE</c:v>
                </c:pt>
                <c:pt idx="4">
                  <c:v>SATURDAY LAMBS</c:v>
                </c:pt>
                <c:pt idx="5">
                  <c:v>TITANS JERK</c:v>
                </c:pt>
                <c:pt idx="6">
                  <c:v>TORQUE BOUND</c:v>
                </c:pt>
                <c:pt idx="7">
                  <c:v>HARRY IDAHO</c:v>
                </c:pt>
                <c:pt idx="8">
                  <c:v>INNOCENT USUAL</c:v>
                </c:pt>
                <c:pt idx="9">
                  <c:v>HUSTLER PARTY</c:v>
                </c:pt>
              </c:strCache>
            </c:strRef>
          </c:cat>
          <c:val>
            <c:numRef>
              <c:f>title_by_revenu!$B$2:$B$11</c:f>
              <c:numCache>
                <c:formatCode>General</c:formatCode>
                <c:ptCount val="10"/>
                <c:pt idx="0">
                  <c:v>231.73</c:v>
                </c:pt>
                <c:pt idx="1">
                  <c:v>223.69</c:v>
                </c:pt>
                <c:pt idx="2">
                  <c:v>214.69</c:v>
                </c:pt>
                <c:pt idx="3">
                  <c:v>209.69</c:v>
                </c:pt>
                <c:pt idx="4">
                  <c:v>204.72</c:v>
                </c:pt>
                <c:pt idx="5">
                  <c:v>201.71</c:v>
                </c:pt>
                <c:pt idx="6">
                  <c:v>198.72</c:v>
                </c:pt>
                <c:pt idx="7">
                  <c:v>195.7</c:v>
                </c:pt>
                <c:pt idx="8">
                  <c:v>191.74</c:v>
                </c:pt>
                <c:pt idx="9">
                  <c:v>190.78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EC-44DB-A0BB-DE084BA89C5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1862136624"/>
        <c:axId val="1705922672"/>
      </c:barChart>
      <c:catAx>
        <c:axId val="18621366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5922672"/>
        <c:crosses val="autoZero"/>
        <c:auto val="1"/>
        <c:lblAlgn val="ctr"/>
        <c:lblOffset val="100"/>
        <c:noMultiLvlLbl val="0"/>
      </c:catAx>
      <c:valAx>
        <c:axId val="170592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136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160766376351497E-2"/>
          <c:y val="5.1529790660225443E-2"/>
          <c:w val="0.93009879070156021"/>
          <c:h val="0.853112639119435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Revenu_distributation!$B$1</c:f>
              <c:strCache>
                <c:ptCount val="1"/>
                <c:pt idx="0">
                  <c:v>count(title)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Revenu_distributation!$A$2:$A$10</c:f>
              <c:strCache>
                <c:ptCount val="9"/>
                <c:pt idx="0">
                  <c:v>1. 0 to 25</c:v>
                </c:pt>
                <c:pt idx="1">
                  <c:v>2. 25 to 50</c:v>
                </c:pt>
                <c:pt idx="2">
                  <c:v>3. 50 to 75</c:v>
                </c:pt>
                <c:pt idx="3">
                  <c:v>4. 75 to 100</c:v>
                </c:pt>
                <c:pt idx="4">
                  <c:v>5. 100 to 125</c:v>
                </c:pt>
                <c:pt idx="5">
                  <c:v>6. 125 to 150</c:v>
                </c:pt>
                <c:pt idx="6">
                  <c:v>7. 150 to 175</c:v>
                </c:pt>
                <c:pt idx="7">
                  <c:v>8. 175 to 200</c:v>
                </c:pt>
                <c:pt idx="8">
                  <c:v>9. &gt; 200</c:v>
                </c:pt>
              </c:strCache>
            </c:strRef>
          </c:cat>
          <c:val>
            <c:numRef>
              <c:f>Revenu_distributation!$B$2:$B$10</c:f>
              <c:numCache>
                <c:formatCode>General</c:formatCode>
                <c:ptCount val="9"/>
                <c:pt idx="0">
                  <c:v>127</c:v>
                </c:pt>
                <c:pt idx="1">
                  <c:v>248</c:v>
                </c:pt>
                <c:pt idx="2">
                  <c:v>203</c:v>
                </c:pt>
                <c:pt idx="3">
                  <c:v>165</c:v>
                </c:pt>
                <c:pt idx="4">
                  <c:v>101</c:v>
                </c:pt>
                <c:pt idx="5">
                  <c:v>65</c:v>
                </c:pt>
                <c:pt idx="6">
                  <c:v>27</c:v>
                </c:pt>
                <c:pt idx="7">
                  <c:v>16</c:v>
                </c:pt>
                <c:pt idx="8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03-4098-8CD6-1B5DECA1B65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871027440"/>
        <c:axId val="2029881936"/>
      </c:barChart>
      <c:catAx>
        <c:axId val="1871027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9881936"/>
        <c:crosses val="autoZero"/>
        <c:auto val="1"/>
        <c:lblAlgn val="ctr"/>
        <c:lblOffset val="100"/>
        <c:noMultiLvlLbl val="0"/>
      </c:catAx>
      <c:valAx>
        <c:axId val="20298819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102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609020820302507"/>
          <c:y val="0.13011350787543058"/>
          <c:w val="0.76508284663449311"/>
          <c:h val="0.82314928621143868"/>
        </c:manualLayout>
      </c:layout>
      <c:scatterChart>
        <c:scatterStyle val="lineMarker"/>
        <c:varyColors val="0"/>
        <c:ser>
          <c:idx val="0"/>
          <c:order val="0"/>
          <c:tx>
            <c:strRef>
              <c:f>Revenu_lenth!$C$1</c:f>
              <c:strCache>
                <c:ptCount val="1"/>
                <c:pt idx="0">
                  <c:v>revenue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Revenu_lenth!$B$2:$B$959</c:f>
              <c:numCache>
                <c:formatCode>General</c:formatCode>
                <c:ptCount val="958"/>
                <c:pt idx="0">
                  <c:v>86</c:v>
                </c:pt>
                <c:pt idx="1">
                  <c:v>48</c:v>
                </c:pt>
                <c:pt idx="2">
                  <c:v>50</c:v>
                </c:pt>
                <c:pt idx="3">
                  <c:v>117</c:v>
                </c:pt>
                <c:pt idx="4">
                  <c:v>130</c:v>
                </c:pt>
                <c:pt idx="5">
                  <c:v>169</c:v>
                </c:pt>
                <c:pt idx="6">
                  <c:v>62</c:v>
                </c:pt>
                <c:pt idx="7">
                  <c:v>54</c:v>
                </c:pt>
                <c:pt idx="8">
                  <c:v>114</c:v>
                </c:pt>
                <c:pt idx="9">
                  <c:v>63</c:v>
                </c:pt>
                <c:pt idx="10">
                  <c:v>126</c:v>
                </c:pt>
                <c:pt idx="11">
                  <c:v>136</c:v>
                </c:pt>
                <c:pt idx="12">
                  <c:v>150</c:v>
                </c:pt>
                <c:pt idx="13">
                  <c:v>46</c:v>
                </c:pt>
                <c:pt idx="14">
                  <c:v>180</c:v>
                </c:pt>
                <c:pt idx="15">
                  <c:v>82</c:v>
                </c:pt>
                <c:pt idx="16">
                  <c:v>57</c:v>
                </c:pt>
                <c:pt idx="17">
                  <c:v>113</c:v>
                </c:pt>
                <c:pt idx="18">
                  <c:v>79</c:v>
                </c:pt>
                <c:pt idx="19">
                  <c:v>129</c:v>
                </c:pt>
                <c:pt idx="20">
                  <c:v>85</c:v>
                </c:pt>
                <c:pt idx="21">
                  <c:v>92</c:v>
                </c:pt>
                <c:pt idx="22">
                  <c:v>181</c:v>
                </c:pt>
                <c:pt idx="23">
                  <c:v>74</c:v>
                </c:pt>
                <c:pt idx="24">
                  <c:v>86</c:v>
                </c:pt>
                <c:pt idx="25">
                  <c:v>179</c:v>
                </c:pt>
                <c:pt idx="26">
                  <c:v>91</c:v>
                </c:pt>
                <c:pt idx="27">
                  <c:v>168</c:v>
                </c:pt>
                <c:pt idx="28">
                  <c:v>82</c:v>
                </c:pt>
                <c:pt idx="29">
                  <c:v>92</c:v>
                </c:pt>
                <c:pt idx="30">
                  <c:v>119</c:v>
                </c:pt>
                <c:pt idx="31">
                  <c:v>62</c:v>
                </c:pt>
                <c:pt idx="32">
                  <c:v>147</c:v>
                </c:pt>
                <c:pt idx="33">
                  <c:v>121</c:v>
                </c:pt>
                <c:pt idx="34">
                  <c:v>99</c:v>
                </c:pt>
                <c:pt idx="35">
                  <c:v>148</c:v>
                </c:pt>
                <c:pt idx="36">
                  <c:v>170</c:v>
                </c:pt>
                <c:pt idx="37">
                  <c:v>170</c:v>
                </c:pt>
                <c:pt idx="38">
                  <c:v>113</c:v>
                </c:pt>
                <c:pt idx="39">
                  <c:v>83</c:v>
                </c:pt>
                <c:pt idx="40">
                  <c:v>108</c:v>
                </c:pt>
                <c:pt idx="41">
                  <c:v>153</c:v>
                </c:pt>
                <c:pt idx="42">
                  <c:v>118</c:v>
                </c:pt>
                <c:pt idx="43">
                  <c:v>162</c:v>
                </c:pt>
                <c:pt idx="44">
                  <c:v>182</c:v>
                </c:pt>
                <c:pt idx="45">
                  <c:v>75</c:v>
                </c:pt>
                <c:pt idx="46">
                  <c:v>173</c:v>
                </c:pt>
                <c:pt idx="47">
                  <c:v>87</c:v>
                </c:pt>
                <c:pt idx="48">
                  <c:v>113</c:v>
                </c:pt>
                <c:pt idx="49">
                  <c:v>65</c:v>
                </c:pt>
                <c:pt idx="50">
                  <c:v>129</c:v>
                </c:pt>
                <c:pt idx="51">
                  <c:v>90</c:v>
                </c:pt>
                <c:pt idx="52">
                  <c:v>122</c:v>
                </c:pt>
                <c:pt idx="53">
                  <c:v>160</c:v>
                </c:pt>
                <c:pt idx="54">
                  <c:v>89</c:v>
                </c:pt>
                <c:pt idx="55">
                  <c:v>175</c:v>
                </c:pt>
                <c:pt idx="56">
                  <c:v>106</c:v>
                </c:pt>
                <c:pt idx="57">
                  <c:v>73</c:v>
                </c:pt>
                <c:pt idx="58">
                  <c:v>151</c:v>
                </c:pt>
                <c:pt idx="59">
                  <c:v>100</c:v>
                </c:pt>
                <c:pt idx="60">
                  <c:v>53</c:v>
                </c:pt>
                <c:pt idx="61">
                  <c:v>77</c:v>
                </c:pt>
                <c:pt idx="62">
                  <c:v>122</c:v>
                </c:pt>
                <c:pt idx="63">
                  <c:v>85</c:v>
                </c:pt>
                <c:pt idx="64">
                  <c:v>142</c:v>
                </c:pt>
                <c:pt idx="65">
                  <c:v>100</c:v>
                </c:pt>
                <c:pt idx="66">
                  <c:v>93</c:v>
                </c:pt>
                <c:pt idx="67">
                  <c:v>150</c:v>
                </c:pt>
                <c:pt idx="68">
                  <c:v>162</c:v>
                </c:pt>
                <c:pt idx="69">
                  <c:v>163</c:v>
                </c:pt>
                <c:pt idx="70">
                  <c:v>103</c:v>
                </c:pt>
                <c:pt idx="71">
                  <c:v>61</c:v>
                </c:pt>
                <c:pt idx="72">
                  <c:v>85</c:v>
                </c:pt>
                <c:pt idx="73">
                  <c:v>114</c:v>
                </c:pt>
                <c:pt idx="74">
                  <c:v>148</c:v>
                </c:pt>
                <c:pt idx="75">
                  <c:v>103</c:v>
                </c:pt>
                <c:pt idx="76">
                  <c:v>71</c:v>
                </c:pt>
                <c:pt idx="77">
                  <c:v>50</c:v>
                </c:pt>
                <c:pt idx="78">
                  <c:v>102</c:v>
                </c:pt>
                <c:pt idx="79">
                  <c:v>63</c:v>
                </c:pt>
                <c:pt idx="80">
                  <c:v>121</c:v>
                </c:pt>
                <c:pt idx="81">
                  <c:v>179</c:v>
                </c:pt>
                <c:pt idx="82">
                  <c:v>63</c:v>
                </c:pt>
                <c:pt idx="83">
                  <c:v>63</c:v>
                </c:pt>
                <c:pt idx="84">
                  <c:v>98</c:v>
                </c:pt>
                <c:pt idx="85">
                  <c:v>72</c:v>
                </c:pt>
                <c:pt idx="86">
                  <c:v>121</c:v>
                </c:pt>
                <c:pt idx="87">
                  <c:v>176</c:v>
                </c:pt>
                <c:pt idx="88">
                  <c:v>123</c:v>
                </c:pt>
                <c:pt idx="89">
                  <c:v>169</c:v>
                </c:pt>
                <c:pt idx="90">
                  <c:v>56</c:v>
                </c:pt>
                <c:pt idx="91">
                  <c:v>73</c:v>
                </c:pt>
                <c:pt idx="92">
                  <c:v>136</c:v>
                </c:pt>
                <c:pt idx="93">
                  <c:v>161</c:v>
                </c:pt>
                <c:pt idx="94">
                  <c:v>73</c:v>
                </c:pt>
                <c:pt idx="95">
                  <c:v>60</c:v>
                </c:pt>
                <c:pt idx="96">
                  <c:v>133</c:v>
                </c:pt>
                <c:pt idx="97">
                  <c:v>119</c:v>
                </c:pt>
                <c:pt idx="98">
                  <c:v>125</c:v>
                </c:pt>
                <c:pt idx="99">
                  <c:v>61</c:v>
                </c:pt>
                <c:pt idx="100">
                  <c:v>63</c:v>
                </c:pt>
                <c:pt idx="101">
                  <c:v>89</c:v>
                </c:pt>
                <c:pt idx="102">
                  <c:v>53</c:v>
                </c:pt>
                <c:pt idx="103">
                  <c:v>52</c:v>
                </c:pt>
                <c:pt idx="104">
                  <c:v>120</c:v>
                </c:pt>
                <c:pt idx="105">
                  <c:v>75</c:v>
                </c:pt>
                <c:pt idx="106">
                  <c:v>61</c:v>
                </c:pt>
                <c:pt idx="107">
                  <c:v>167</c:v>
                </c:pt>
                <c:pt idx="108">
                  <c:v>70</c:v>
                </c:pt>
                <c:pt idx="109">
                  <c:v>135</c:v>
                </c:pt>
                <c:pt idx="110">
                  <c:v>85</c:v>
                </c:pt>
                <c:pt idx="111">
                  <c:v>176</c:v>
                </c:pt>
                <c:pt idx="112">
                  <c:v>92</c:v>
                </c:pt>
                <c:pt idx="113">
                  <c:v>151</c:v>
                </c:pt>
                <c:pt idx="114">
                  <c:v>114</c:v>
                </c:pt>
                <c:pt idx="115">
                  <c:v>85</c:v>
                </c:pt>
                <c:pt idx="116">
                  <c:v>163</c:v>
                </c:pt>
                <c:pt idx="117">
                  <c:v>61</c:v>
                </c:pt>
                <c:pt idx="118">
                  <c:v>179</c:v>
                </c:pt>
                <c:pt idx="119">
                  <c:v>112</c:v>
                </c:pt>
                <c:pt idx="120">
                  <c:v>179</c:v>
                </c:pt>
                <c:pt idx="121">
                  <c:v>110</c:v>
                </c:pt>
                <c:pt idx="122">
                  <c:v>152</c:v>
                </c:pt>
                <c:pt idx="123">
                  <c:v>114</c:v>
                </c:pt>
                <c:pt idx="124">
                  <c:v>117</c:v>
                </c:pt>
                <c:pt idx="125">
                  <c:v>51</c:v>
                </c:pt>
                <c:pt idx="126">
                  <c:v>70</c:v>
                </c:pt>
                <c:pt idx="127">
                  <c:v>146</c:v>
                </c:pt>
                <c:pt idx="128">
                  <c:v>66</c:v>
                </c:pt>
                <c:pt idx="129">
                  <c:v>71</c:v>
                </c:pt>
                <c:pt idx="130">
                  <c:v>114</c:v>
                </c:pt>
                <c:pt idx="131">
                  <c:v>87</c:v>
                </c:pt>
                <c:pt idx="132">
                  <c:v>185</c:v>
                </c:pt>
                <c:pt idx="133">
                  <c:v>122</c:v>
                </c:pt>
                <c:pt idx="134">
                  <c:v>142</c:v>
                </c:pt>
                <c:pt idx="135">
                  <c:v>124</c:v>
                </c:pt>
                <c:pt idx="136">
                  <c:v>107</c:v>
                </c:pt>
                <c:pt idx="137">
                  <c:v>101</c:v>
                </c:pt>
                <c:pt idx="138">
                  <c:v>150</c:v>
                </c:pt>
                <c:pt idx="139">
                  <c:v>101</c:v>
                </c:pt>
                <c:pt idx="140">
                  <c:v>143</c:v>
                </c:pt>
                <c:pt idx="141">
                  <c:v>90</c:v>
                </c:pt>
                <c:pt idx="142">
                  <c:v>165</c:v>
                </c:pt>
                <c:pt idx="143">
                  <c:v>81</c:v>
                </c:pt>
                <c:pt idx="144">
                  <c:v>150</c:v>
                </c:pt>
                <c:pt idx="145">
                  <c:v>164</c:v>
                </c:pt>
                <c:pt idx="146">
                  <c:v>143</c:v>
                </c:pt>
                <c:pt idx="147">
                  <c:v>124</c:v>
                </c:pt>
                <c:pt idx="148">
                  <c:v>58</c:v>
                </c:pt>
                <c:pt idx="149">
                  <c:v>65</c:v>
                </c:pt>
                <c:pt idx="150">
                  <c:v>70</c:v>
                </c:pt>
                <c:pt idx="151">
                  <c:v>95</c:v>
                </c:pt>
                <c:pt idx="152">
                  <c:v>139</c:v>
                </c:pt>
                <c:pt idx="153">
                  <c:v>55</c:v>
                </c:pt>
                <c:pt idx="154">
                  <c:v>70</c:v>
                </c:pt>
                <c:pt idx="155">
                  <c:v>149</c:v>
                </c:pt>
                <c:pt idx="156">
                  <c:v>109</c:v>
                </c:pt>
                <c:pt idx="157">
                  <c:v>67</c:v>
                </c:pt>
                <c:pt idx="158">
                  <c:v>76</c:v>
                </c:pt>
                <c:pt idx="159">
                  <c:v>120</c:v>
                </c:pt>
                <c:pt idx="160">
                  <c:v>112</c:v>
                </c:pt>
                <c:pt idx="161">
                  <c:v>65</c:v>
                </c:pt>
                <c:pt idx="162">
                  <c:v>180</c:v>
                </c:pt>
                <c:pt idx="163">
                  <c:v>122</c:v>
                </c:pt>
                <c:pt idx="164">
                  <c:v>87</c:v>
                </c:pt>
                <c:pt idx="165">
                  <c:v>172</c:v>
                </c:pt>
                <c:pt idx="166">
                  <c:v>115</c:v>
                </c:pt>
                <c:pt idx="167">
                  <c:v>173</c:v>
                </c:pt>
                <c:pt idx="168">
                  <c:v>184</c:v>
                </c:pt>
                <c:pt idx="169">
                  <c:v>166</c:v>
                </c:pt>
                <c:pt idx="170">
                  <c:v>185</c:v>
                </c:pt>
                <c:pt idx="171">
                  <c:v>112</c:v>
                </c:pt>
                <c:pt idx="172">
                  <c:v>92</c:v>
                </c:pt>
                <c:pt idx="173">
                  <c:v>146</c:v>
                </c:pt>
                <c:pt idx="174">
                  <c:v>64</c:v>
                </c:pt>
                <c:pt idx="175">
                  <c:v>57</c:v>
                </c:pt>
                <c:pt idx="176">
                  <c:v>136</c:v>
                </c:pt>
                <c:pt idx="177">
                  <c:v>139</c:v>
                </c:pt>
                <c:pt idx="178">
                  <c:v>172</c:v>
                </c:pt>
                <c:pt idx="179">
                  <c:v>143</c:v>
                </c:pt>
                <c:pt idx="180">
                  <c:v>153</c:v>
                </c:pt>
                <c:pt idx="181">
                  <c:v>104</c:v>
                </c:pt>
                <c:pt idx="182">
                  <c:v>69</c:v>
                </c:pt>
                <c:pt idx="183">
                  <c:v>112</c:v>
                </c:pt>
                <c:pt idx="184">
                  <c:v>56</c:v>
                </c:pt>
                <c:pt idx="185">
                  <c:v>133</c:v>
                </c:pt>
                <c:pt idx="186">
                  <c:v>176</c:v>
                </c:pt>
                <c:pt idx="187">
                  <c:v>161</c:v>
                </c:pt>
                <c:pt idx="188">
                  <c:v>84</c:v>
                </c:pt>
                <c:pt idx="189">
                  <c:v>106</c:v>
                </c:pt>
                <c:pt idx="190">
                  <c:v>58</c:v>
                </c:pt>
                <c:pt idx="191">
                  <c:v>144</c:v>
                </c:pt>
                <c:pt idx="192">
                  <c:v>121</c:v>
                </c:pt>
                <c:pt idx="193">
                  <c:v>89</c:v>
                </c:pt>
                <c:pt idx="194">
                  <c:v>99</c:v>
                </c:pt>
                <c:pt idx="195">
                  <c:v>130</c:v>
                </c:pt>
                <c:pt idx="196">
                  <c:v>165</c:v>
                </c:pt>
                <c:pt idx="197">
                  <c:v>185</c:v>
                </c:pt>
                <c:pt idx="198">
                  <c:v>104</c:v>
                </c:pt>
                <c:pt idx="199">
                  <c:v>59</c:v>
                </c:pt>
                <c:pt idx="200">
                  <c:v>57</c:v>
                </c:pt>
                <c:pt idx="201">
                  <c:v>113</c:v>
                </c:pt>
                <c:pt idx="202">
                  <c:v>122</c:v>
                </c:pt>
                <c:pt idx="203">
                  <c:v>51</c:v>
                </c:pt>
                <c:pt idx="204">
                  <c:v>106</c:v>
                </c:pt>
                <c:pt idx="205">
                  <c:v>64</c:v>
                </c:pt>
                <c:pt idx="206">
                  <c:v>76</c:v>
                </c:pt>
                <c:pt idx="207">
                  <c:v>81</c:v>
                </c:pt>
                <c:pt idx="208">
                  <c:v>76</c:v>
                </c:pt>
                <c:pt idx="209">
                  <c:v>56</c:v>
                </c:pt>
                <c:pt idx="210">
                  <c:v>88</c:v>
                </c:pt>
                <c:pt idx="211">
                  <c:v>143</c:v>
                </c:pt>
                <c:pt idx="212">
                  <c:v>87</c:v>
                </c:pt>
                <c:pt idx="213">
                  <c:v>107</c:v>
                </c:pt>
                <c:pt idx="214">
                  <c:v>63</c:v>
                </c:pt>
                <c:pt idx="215">
                  <c:v>147</c:v>
                </c:pt>
                <c:pt idx="216">
                  <c:v>141</c:v>
                </c:pt>
                <c:pt idx="217">
                  <c:v>94</c:v>
                </c:pt>
                <c:pt idx="218">
                  <c:v>68</c:v>
                </c:pt>
                <c:pt idx="219">
                  <c:v>100</c:v>
                </c:pt>
                <c:pt idx="220">
                  <c:v>47</c:v>
                </c:pt>
                <c:pt idx="221">
                  <c:v>57</c:v>
                </c:pt>
                <c:pt idx="222">
                  <c:v>122</c:v>
                </c:pt>
                <c:pt idx="223">
                  <c:v>120</c:v>
                </c:pt>
                <c:pt idx="224">
                  <c:v>125</c:v>
                </c:pt>
                <c:pt idx="225">
                  <c:v>68</c:v>
                </c:pt>
                <c:pt idx="226">
                  <c:v>49</c:v>
                </c:pt>
                <c:pt idx="227">
                  <c:v>139</c:v>
                </c:pt>
                <c:pt idx="228">
                  <c:v>177</c:v>
                </c:pt>
                <c:pt idx="229">
                  <c:v>154</c:v>
                </c:pt>
                <c:pt idx="230">
                  <c:v>47</c:v>
                </c:pt>
                <c:pt idx="231">
                  <c:v>177</c:v>
                </c:pt>
                <c:pt idx="232">
                  <c:v>176</c:v>
                </c:pt>
                <c:pt idx="233">
                  <c:v>170</c:v>
                </c:pt>
                <c:pt idx="234">
                  <c:v>133</c:v>
                </c:pt>
                <c:pt idx="235">
                  <c:v>135</c:v>
                </c:pt>
                <c:pt idx="236">
                  <c:v>61</c:v>
                </c:pt>
                <c:pt idx="237">
                  <c:v>159</c:v>
                </c:pt>
                <c:pt idx="238">
                  <c:v>175</c:v>
                </c:pt>
                <c:pt idx="239">
                  <c:v>178</c:v>
                </c:pt>
                <c:pt idx="240">
                  <c:v>110</c:v>
                </c:pt>
                <c:pt idx="241">
                  <c:v>96</c:v>
                </c:pt>
                <c:pt idx="242">
                  <c:v>116</c:v>
                </c:pt>
                <c:pt idx="243">
                  <c:v>132</c:v>
                </c:pt>
                <c:pt idx="244">
                  <c:v>171</c:v>
                </c:pt>
                <c:pt idx="245">
                  <c:v>119</c:v>
                </c:pt>
                <c:pt idx="246">
                  <c:v>154</c:v>
                </c:pt>
                <c:pt idx="247">
                  <c:v>101</c:v>
                </c:pt>
                <c:pt idx="248">
                  <c:v>168</c:v>
                </c:pt>
                <c:pt idx="249">
                  <c:v>141</c:v>
                </c:pt>
                <c:pt idx="250">
                  <c:v>140</c:v>
                </c:pt>
                <c:pt idx="251">
                  <c:v>96</c:v>
                </c:pt>
                <c:pt idx="252">
                  <c:v>98</c:v>
                </c:pt>
                <c:pt idx="253">
                  <c:v>85</c:v>
                </c:pt>
                <c:pt idx="254">
                  <c:v>148</c:v>
                </c:pt>
                <c:pt idx="255">
                  <c:v>153</c:v>
                </c:pt>
                <c:pt idx="256">
                  <c:v>107</c:v>
                </c:pt>
                <c:pt idx="257">
                  <c:v>67</c:v>
                </c:pt>
                <c:pt idx="258">
                  <c:v>85</c:v>
                </c:pt>
                <c:pt idx="259">
                  <c:v>115</c:v>
                </c:pt>
                <c:pt idx="260">
                  <c:v>126</c:v>
                </c:pt>
                <c:pt idx="261">
                  <c:v>155</c:v>
                </c:pt>
                <c:pt idx="262">
                  <c:v>152</c:v>
                </c:pt>
                <c:pt idx="263">
                  <c:v>177</c:v>
                </c:pt>
                <c:pt idx="264">
                  <c:v>143</c:v>
                </c:pt>
                <c:pt idx="265">
                  <c:v>92</c:v>
                </c:pt>
                <c:pt idx="266">
                  <c:v>85</c:v>
                </c:pt>
                <c:pt idx="267">
                  <c:v>77</c:v>
                </c:pt>
                <c:pt idx="268">
                  <c:v>51</c:v>
                </c:pt>
                <c:pt idx="269">
                  <c:v>158</c:v>
                </c:pt>
                <c:pt idx="270">
                  <c:v>176</c:v>
                </c:pt>
                <c:pt idx="271">
                  <c:v>167</c:v>
                </c:pt>
                <c:pt idx="272">
                  <c:v>66</c:v>
                </c:pt>
                <c:pt idx="273">
                  <c:v>163</c:v>
                </c:pt>
                <c:pt idx="274">
                  <c:v>174</c:v>
                </c:pt>
                <c:pt idx="275">
                  <c:v>51</c:v>
                </c:pt>
                <c:pt idx="276">
                  <c:v>167</c:v>
                </c:pt>
                <c:pt idx="277">
                  <c:v>138</c:v>
                </c:pt>
                <c:pt idx="278">
                  <c:v>97</c:v>
                </c:pt>
                <c:pt idx="279">
                  <c:v>178</c:v>
                </c:pt>
                <c:pt idx="280">
                  <c:v>122</c:v>
                </c:pt>
                <c:pt idx="281">
                  <c:v>172</c:v>
                </c:pt>
                <c:pt idx="282">
                  <c:v>144</c:v>
                </c:pt>
                <c:pt idx="283">
                  <c:v>102</c:v>
                </c:pt>
                <c:pt idx="284">
                  <c:v>155</c:v>
                </c:pt>
                <c:pt idx="285">
                  <c:v>131</c:v>
                </c:pt>
                <c:pt idx="286">
                  <c:v>58</c:v>
                </c:pt>
                <c:pt idx="287">
                  <c:v>130</c:v>
                </c:pt>
                <c:pt idx="288">
                  <c:v>91</c:v>
                </c:pt>
                <c:pt idx="289">
                  <c:v>104</c:v>
                </c:pt>
                <c:pt idx="290">
                  <c:v>77</c:v>
                </c:pt>
                <c:pt idx="291">
                  <c:v>142</c:v>
                </c:pt>
                <c:pt idx="292">
                  <c:v>98</c:v>
                </c:pt>
                <c:pt idx="293">
                  <c:v>158</c:v>
                </c:pt>
                <c:pt idx="294">
                  <c:v>72</c:v>
                </c:pt>
                <c:pt idx="295">
                  <c:v>75</c:v>
                </c:pt>
                <c:pt idx="296">
                  <c:v>118</c:v>
                </c:pt>
                <c:pt idx="297">
                  <c:v>91</c:v>
                </c:pt>
                <c:pt idx="298">
                  <c:v>156</c:v>
                </c:pt>
                <c:pt idx="299">
                  <c:v>173</c:v>
                </c:pt>
                <c:pt idx="300">
                  <c:v>148</c:v>
                </c:pt>
                <c:pt idx="301">
                  <c:v>125</c:v>
                </c:pt>
                <c:pt idx="302">
                  <c:v>80</c:v>
                </c:pt>
                <c:pt idx="303">
                  <c:v>123</c:v>
                </c:pt>
                <c:pt idx="304">
                  <c:v>100</c:v>
                </c:pt>
                <c:pt idx="305">
                  <c:v>179</c:v>
                </c:pt>
                <c:pt idx="306">
                  <c:v>148</c:v>
                </c:pt>
                <c:pt idx="307">
                  <c:v>69</c:v>
                </c:pt>
                <c:pt idx="308">
                  <c:v>158</c:v>
                </c:pt>
                <c:pt idx="309">
                  <c:v>131</c:v>
                </c:pt>
                <c:pt idx="310">
                  <c:v>63</c:v>
                </c:pt>
                <c:pt idx="311">
                  <c:v>112</c:v>
                </c:pt>
                <c:pt idx="312">
                  <c:v>90</c:v>
                </c:pt>
                <c:pt idx="313">
                  <c:v>126</c:v>
                </c:pt>
                <c:pt idx="314">
                  <c:v>65</c:v>
                </c:pt>
                <c:pt idx="315">
                  <c:v>133</c:v>
                </c:pt>
                <c:pt idx="316">
                  <c:v>99</c:v>
                </c:pt>
                <c:pt idx="317">
                  <c:v>73</c:v>
                </c:pt>
                <c:pt idx="318">
                  <c:v>51</c:v>
                </c:pt>
                <c:pt idx="319">
                  <c:v>111</c:v>
                </c:pt>
                <c:pt idx="320">
                  <c:v>183</c:v>
                </c:pt>
                <c:pt idx="321">
                  <c:v>82</c:v>
                </c:pt>
                <c:pt idx="322">
                  <c:v>83</c:v>
                </c:pt>
                <c:pt idx="323">
                  <c:v>94</c:v>
                </c:pt>
                <c:pt idx="324">
                  <c:v>178</c:v>
                </c:pt>
                <c:pt idx="325">
                  <c:v>161</c:v>
                </c:pt>
                <c:pt idx="326">
                  <c:v>128</c:v>
                </c:pt>
                <c:pt idx="327">
                  <c:v>119</c:v>
                </c:pt>
                <c:pt idx="328">
                  <c:v>86</c:v>
                </c:pt>
                <c:pt idx="329">
                  <c:v>185</c:v>
                </c:pt>
                <c:pt idx="330">
                  <c:v>80</c:v>
                </c:pt>
                <c:pt idx="331">
                  <c:v>106</c:v>
                </c:pt>
                <c:pt idx="332">
                  <c:v>176</c:v>
                </c:pt>
                <c:pt idx="333">
                  <c:v>125</c:v>
                </c:pt>
                <c:pt idx="334">
                  <c:v>85</c:v>
                </c:pt>
                <c:pt idx="335">
                  <c:v>101</c:v>
                </c:pt>
                <c:pt idx="336">
                  <c:v>102</c:v>
                </c:pt>
                <c:pt idx="337">
                  <c:v>114</c:v>
                </c:pt>
                <c:pt idx="338">
                  <c:v>163</c:v>
                </c:pt>
                <c:pt idx="339">
                  <c:v>103</c:v>
                </c:pt>
                <c:pt idx="340">
                  <c:v>89</c:v>
                </c:pt>
                <c:pt idx="341">
                  <c:v>115</c:v>
                </c:pt>
                <c:pt idx="342">
                  <c:v>54</c:v>
                </c:pt>
                <c:pt idx="343">
                  <c:v>73</c:v>
                </c:pt>
                <c:pt idx="344">
                  <c:v>154</c:v>
                </c:pt>
                <c:pt idx="345">
                  <c:v>93</c:v>
                </c:pt>
                <c:pt idx="346">
                  <c:v>153</c:v>
                </c:pt>
                <c:pt idx="347">
                  <c:v>84</c:v>
                </c:pt>
                <c:pt idx="348">
                  <c:v>56</c:v>
                </c:pt>
                <c:pt idx="349">
                  <c:v>108</c:v>
                </c:pt>
                <c:pt idx="350">
                  <c:v>129</c:v>
                </c:pt>
                <c:pt idx="351">
                  <c:v>140</c:v>
                </c:pt>
                <c:pt idx="352">
                  <c:v>156</c:v>
                </c:pt>
                <c:pt idx="353">
                  <c:v>117</c:v>
                </c:pt>
                <c:pt idx="354">
                  <c:v>85</c:v>
                </c:pt>
                <c:pt idx="355">
                  <c:v>155</c:v>
                </c:pt>
                <c:pt idx="356">
                  <c:v>135</c:v>
                </c:pt>
                <c:pt idx="357">
                  <c:v>93</c:v>
                </c:pt>
                <c:pt idx="358">
                  <c:v>166</c:v>
                </c:pt>
                <c:pt idx="359">
                  <c:v>176</c:v>
                </c:pt>
                <c:pt idx="360">
                  <c:v>150</c:v>
                </c:pt>
                <c:pt idx="361">
                  <c:v>137</c:v>
                </c:pt>
                <c:pt idx="362">
                  <c:v>111</c:v>
                </c:pt>
                <c:pt idx="363">
                  <c:v>49</c:v>
                </c:pt>
                <c:pt idx="364">
                  <c:v>139</c:v>
                </c:pt>
                <c:pt idx="365">
                  <c:v>100</c:v>
                </c:pt>
                <c:pt idx="366">
                  <c:v>70</c:v>
                </c:pt>
                <c:pt idx="367">
                  <c:v>127</c:v>
                </c:pt>
                <c:pt idx="368">
                  <c:v>84</c:v>
                </c:pt>
                <c:pt idx="369">
                  <c:v>146</c:v>
                </c:pt>
                <c:pt idx="370">
                  <c:v>51</c:v>
                </c:pt>
                <c:pt idx="371">
                  <c:v>47</c:v>
                </c:pt>
                <c:pt idx="372">
                  <c:v>146</c:v>
                </c:pt>
                <c:pt idx="373">
                  <c:v>108</c:v>
                </c:pt>
                <c:pt idx="374">
                  <c:v>62</c:v>
                </c:pt>
                <c:pt idx="375">
                  <c:v>107</c:v>
                </c:pt>
                <c:pt idx="376">
                  <c:v>47</c:v>
                </c:pt>
                <c:pt idx="377">
                  <c:v>100</c:v>
                </c:pt>
                <c:pt idx="378">
                  <c:v>72</c:v>
                </c:pt>
                <c:pt idx="379">
                  <c:v>168</c:v>
                </c:pt>
                <c:pt idx="380">
                  <c:v>52</c:v>
                </c:pt>
                <c:pt idx="381">
                  <c:v>121</c:v>
                </c:pt>
                <c:pt idx="382">
                  <c:v>76</c:v>
                </c:pt>
                <c:pt idx="383">
                  <c:v>181</c:v>
                </c:pt>
                <c:pt idx="384">
                  <c:v>47</c:v>
                </c:pt>
                <c:pt idx="385">
                  <c:v>69</c:v>
                </c:pt>
                <c:pt idx="386">
                  <c:v>59</c:v>
                </c:pt>
                <c:pt idx="387">
                  <c:v>48</c:v>
                </c:pt>
                <c:pt idx="388">
                  <c:v>49</c:v>
                </c:pt>
                <c:pt idx="389">
                  <c:v>102</c:v>
                </c:pt>
                <c:pt idx="390">
                  <c:v>169</c:v>
                </c:pt>
                <c:pt idx="391">
                  <c:v>75</c:v>
                </c:pt>
                <c:pt idx="392">
                  <c:v>84</c:v>
                </c:pt>
                <c:pt idx="393">
                  <c:v>110</c:v>
                </c:pt>
                <c:pt idx="394">
                  <c:v>93</c:v>
                </c:pt>
                <c:pt idx="395">
                  <c:v>157</c:v>
                </c:pt>
                <c:pt idx="396">
                  <c:v>128</c:v>
                </c:pt>
                <c:pt idx="397">
                  <c:v>78</c:v>
                </c:pt>
                <c:pt idx="398">
                  <c:v>136</c:v>
                </c:pt>
                <c:pt idx="399">
                  <c:v>69</c:v>
                </c:pt>
                <c:pt idx="400">
                  <c:v>149</c:v>
                </c:pt>
                <c:pt idx="401">
                  <c:v>88</c:v>
                </c:pt>
                <c:pt idx="402">
                  <c:v>185</c:v>
                </c:pt>
                <c:pt idx="403">
                  <c:v>103</c:v>
                </c:pt>
                <c:pt idx="404">
                  <c:v>141</c:v>
                </c:pt>
                <c:pt idx="405">
                  <c:v>84</c:v>
                </c:pt>
                <c:pt idx="406">
                  <c:v>49</c:v>
                </c:pt>
                <c:pt idx="407">
                  <c:v>176</c:v>
                </c:pt>
                <c:pt idx="408">
                  <c:v>139</c:v>
                </c:pt>
                <c:pt idx="409">
                  <c:v>95</c:v>
                </c:pt>
                <c:pt idx="410">
                  <c:v>139</c:v>
                </c:pt>
                <c:pt idx="411">
                  <c:v>181</c:v>
                </c:pt>
                <c:pt idx="412">
                  <c:v>122</c:v>
                </c:pt>
                <c:pt idx="413">
                  <c:v>109</c:v>
                </c:pt>
                <c:pt idx="414">
                  <c:v>68</c:v>
                </c:pt>
                <c:pt idx="415">
                  <c:v>151</c:v>
                </c:pt>
                <c:pt idx="416">
                  <c:v>105</c:v>
                </c:pt>
                <c:pt idx="417">
                  <c:v>125</c:v>
                </c:pt>
                <c:pt idx="418">
                  <c:v>65</c:v>
                </c:pt>
                <c:pt idx="419">
                  <c:v>49</c:v>
                </c:pt>
                <c:pt idx="420">
                  <c:v>83</c:v>
                </c:pt>
                <c:pt idx="421">
                  <c:v>100</c:v>
                </c:pt>
                <c:pt idx="422">
                  <c:v>150</c:v>
                </c:pt>
                <c:pt idx="423">
                  <c:v>131</c:v>
                </c:pt>
                <c:pt idx="424">
                  <c:v>172</c:v>
                </c:pt>
                <c:pt idx="425">
                  <c:v>119</c:v>
                </c:pt>
                <c:pt idx="426">
                  <c:v>84</c:v>
                </c:pt>
                <c:pt idx="427">
                  <c:v>160</c:v>
                </c:pt>
                <c:pt idx="428">
                  <c:v>122</c:v>
                </c:pt>
                <c:pt idx="429">
                  <c:v>178</c:v>
                </c:pt>
                <c:pt idx="430">
                  <c:v>180</c:v>
                </c:pt>
                <c:pt idx="431">
                  <c:v>103</c:v>
                </c:pt>
                <c:pt idx="432">
                  <c:v>167</c:v>
                </c:pt>
                <c:pt idx="433">
                  <c:v>157</c:v>
                </c:pt>
                <c:pt idx="434">
                  <c:v>135</c:v>
                </c:pt>
                <c:pt idx="435">
                  <c:v>74</c:v>
                </c:pt>
                <c:pt idx="436">
                  <c:v>178</c:v>
                </c:pt>
                <c:pt idx="437">
                  <c:v>123</c:v>
                </c:pt>
                <c:pt idx="438">
                  <c:v>78</c:v>
                </c:pt>
                <c:pt idx="439">
                  <c:v>116</c:v>
                </c:pt>
                <c:pt idx="440">
                  <c:v>107</c:v>
                </c:pt>
                <c:pt idx="441">
                  <c:v>59</c:v>
                </c:pt>
                <c:pt idx="442">
                  <c:v>63</c:v>
                </c:pt>
                <c:pt idx="443">
                  <c:v>181</c:v>
                </c:pt>
                <c:pt idx="444">
                  <c:v>97</c:v>
                </c:pt>
                <c:pt idx="445">
                  <c:v>46</c:v>
                </c:pt>
                <c:pt idx="446">
                  <c:v>79</c:v>
                </c:pt>
                <c:pt idx="447">
                  <c:v>84</c:v>
                </c:pt>
                <c:pt idx="448">
                  <c:v>174</c:v>
                </c:pt>
                <c:pt idx="449">
                  <c:v>181</c:v>
                </c:pt>
                <c:pt idx="450">
                  <c:v>174</c:v>
                </c:pt>
                <c:pt idx="451">
                  <c:v>135</c:v>
                </c:pt>
                <c:pt idx="452">
                  <c:v>130</c:v>
                </c:pt>
                <c:pt idx="453">
                  <c:v>118</c:v>
                </c:pt>
                <c:pt idx="454">
                  <c:v>112</c:v>
                </c:pt>
                <c:pt idx="455">
                  <c:v>128</c:v>
                </c:pt>
                <c:pt idx="456">
                  <c:v>84</c:v>
                </c:pt>
                <c:pt idx="457">
                  <c:v>58</c:v>
                </c:pt>
                <c:pt idx="458">
                  <c:v>102</c:v>
                </c:pt>
                <c:pt idx="459">
                  <c:v>171</c:v>
                </c:pt>
                <c:pt idx="460">
                  <c:v>172</c:v>
                </c:pt>
                <c:pt idx="461">
                  <c:v>60</c:v>
                </c:pt>
                <c:pt idx="462">
                  <c:v>59</c:v>
                </c:pt>
                <c:pt idx="463">
                  <c:v>124</c:v>
                </c:pt>
                <c:pt idx="464">
                  <c:v>105</c:v>
                </c:pt>
                <c:pt idx="465">
                  <c:v>54</c:v>
                </c:pt>
                <c:pt idx="466">
                  <c:v>121</c:v>
                </c:pt>
                <c:pt idx="467">
                  <c:v>74</c:v>
                </c:pt>
                <c:pt idx="468">
                  <c:v>134</c:v>
                </c:pt>
                <c:pt idx="469">
                  <c:v>92</c:v>
                </c:pt>
                <c:pt idx="470">
                  <c:v>120</c:v>
                </c:pt>
                <c:pt idx="471">
                  <c:v>179</c:v>
                </c:pt>
                <c:pt idx="472">
                  <c:v>161</c:v>
                </c:pt>
                <c:pt idx="473">
                  <c:v>184</c:v>
                </c:pt>
                <c:pt idx="474">
                  <c:v>163</c:v>
                </c:pt>
                <c:pt idx="475">
                  <c:v>141</c:v>
                </c:pt>
                <c:pt idx="476">
                  <c:v>71</c:v>
                </c:pt>
                <c:pt idx="477">
                  <c:v>171</c:v>
                </c:pt>
                <c:pt idx="478">
                  <c:v>46</c:v>
                </c:pt>
                <c:pt idx="479">
                  <c:v>46</c:v>
                </c:pt>
                <c:pt idx="480">
                  <c:v>67</c:v>
                </c:pt>
                <c:pt idx="481">
                  <c:v>113</c:v>
                </c:pt>
                <c:pt idx="482">
                  <c:v>144</c:v>
                </c:pt>
                <c:pt idx="483">
                  <c:v>78</c:v>
                </c:pt>
                <c:pt idx="484">
                  <c:v>181</c:v>
                </c:pt>
                <c:pt idx="485">
                  <c:v>175</c:v>
                </c:pt>
                <c:pt idx="486">
                  <c:v>110</c:v>
                </c:pt>
                <c:pt idx="487">
                  <c:v>153</c:v>
                </c:pt>
                <c:pt idx="488">
                  <c:v>69</c:v>
                </c:pt>
                <c:pt idx="489">
                  <c:v>113</c:v>
                </c:pt>
                <c:pt idx="490">
                  <c:v>59</c:v>
                </c:pt>
                <c:pt idx="491">
                  <c:v>167</c:v>
                </c:pt>
                <c:pt idx="492">
                  <c:v>140</c:v>
                </c:pt>
                <c:pt idx="493">
                  <c:v>138</c:v>
                </c:pt>
                <c:pt idx="494">
                  <c:v>91</c:v>
                </c:pt>
                <c:pt idx="495">
                  <c:v>147</c:v>
                </c:pt>
                <c:pt idx="496">
                  <c:v>137</c:v>
                </c:pt>
                <c:pt idx="497">
                  <c:v>174</c:v>
                </c:pt>
                <c:pt idx="498">
                  <c:v>50</c:v>
                </c:pt>
                <c:pt idx="499">
                  <c:v>140</c:v>
                </c:pt>
                <c:pt idx="500">
                  <c:v>120</c:v>
                </c:pt>
                <c:pt idx="501">
                  <c:v>85</c:v>
                </c:pt>
                <c:pt idx="502">
                  <c:v>155</c:v>
                </c:pt>
                <c:pt idx="503">
                  <c:v>67</c:v>
                </c:pt>
                <c:pt idx="504">
                  <c:v>108</c:v>
                </c:pt>
                <c:pt idx="505">
                  <c:v>137</c:v>
                </c:pt>
                <c:pt idx="506">
                  <c:v>80</c:v>
                </c:pt>
                <c:pt idx="507">
                  <c:v>98</c:v>
                </c:pt>
                <c:pt idx="508">
                  <c:v>70</c:v>
                </c:pt>
                <c:pt idx="509">
                  <c:v>181</c:v>
                </c:pt>
                <c:pt idx="510">
                  <c:v>65</c:v>
                </c:pt>
                <c:pt idx="511">
                  <c:v>75</c:v>
                </c:pt>
                <c:pt idx="512">
                  <c:v>162</c:v>
                </c:pt>
                <c:pt idx="513">
                  <c:v>152</c:v>
                </c:pt>
                <c:pt idx="514">
                  <c:v>97</c:v>
                </c:pt>
                <c:pt idx="515">
                  <c:v>74</c:v>
                </c:pt>
                <c:pt idx="516">
                  <c:v>52</c:v>
                </c:pt>
                <c:pt idx="517">
                  <c:v>116</c:v>
                </c:pt>
                <c:pt idx="518">
                  <c:v>147</c:v>
                </c:pt>
                <c:pt idx="519">
                  <c:v>178</c:v>
                </c:pt>
                <c:pt idx="520">
                  <c:v>98</c:v>
                </c:pt>
                <c:pt idx="521">
                  <c:v>117</c:v>
                </c:pt>
                <c:pt idx="522">
                  <c:v>53</c:v>
                </c:pt>
                <c:pt idx="523">
                  <c:v>171</c:v>
                </c:pt>
                <c:pt idx="524">
                  <c:v>74</c:v>
                </c:pt>
                <c:pt idx="525">
                  <c:v>138</c:v>
                </c:pt>
                <c:pt idx="526">
                  <c:v>130</c:v>
                </c:pt>
                <c:pt idx="527">
                  <c:v>136</c:v>
                </c:pt>
                <c:pt idx="528">
                  <c:v>159</c:v>
                </c:pt>
                <c:pt idx="529">
                  <c:v>133</c:v>
                </c:pt>
                <c:pt idx="530">
                  <c:v>127</c:v>
                </c:pt>
                <c:pt idx="531">
                  <c:v>177</c:v>
                </c:pt>
                <c:pt idx="532">
                  <c:v>71</c:v>
                </c:pt>
                <c:pt idx="533">
                  <c:v>114</c:v>
                </c:pt>
                <c:pt idx="534">
                  <c:v>62</c:v>
                </c:pt>
                <c:pt idx="535">
                  <c:v>123</c:v>
                </c:pt>
                <c:pt idx="536">
                  <c:v>151</c:v>
                </c:pt>
                <c:pt idx="537">
                  <c:v>165</c:v>
                </c:pt>
                <c:pt idx="538">
                  <c:v>161</c:v>
                </c:pt>
                <c:pt idx="539">
                  <c:v>56</c:v>
                </c:pt>
                <c:pt idx="540">
                  <c:v>72</c:v>
                </c:pt>
                <c:pt idx="541">
                  <c:v>80</c:v>
                </c:pt>
                <c:pt idx="542">
                  <c:v>77</c:v>
                </c:pt>
                <c:pt idx="543">
                  <c:v>147</c:v>
                </c:pt>
                <c:pt idx="544">
                  <c:v>104</c:v>
                </c:pt>
                <c:pt idx="545">
                  <c:v>161</c:v>
                </c:pt>
                <c:pt idx="546">
                  <c:v>64</c:v>
                </c:pt>
                <c:pt idx="547">
                  <c:v>105</c:v>
                </c:pt>
                <c:pt idx="548">
                  <c:v>86</c:v>
                </c:pt>
                <c:pt idx="549">
                  <c:v>48</c:v>
                </c:pt>
                <c:pt idx="550">
                  <c:v>122</c:v>
                </c:pt>
                <c:pt idx="551">
                  <c:v>64</c:v>
                </c:pt>
                <c:pt idx="552">
                  <c:v>142</c:v>
                </c:pt>
                <c:pt idx="553">
                  <c:v>149</c:v>
                </c:pt>
                <c:pt idx="554">
                  <c:v>166</c:v>
                </c:pt>
                <c:pt idx="555">
                  <c:v>59</c:v>
                </c:pt>
                <c:pt idx="556">
                  <c:v>162</c:v>
                </c:pt>
                <c:pt idx="557">
                  <c:v>164</c:v>
                </c:pt>
                <c:pt idx="558">
                  <c:v>180</c:v>
                </c:pt>
                <c:pt idx="559">
                  <c:v>105</c:v>
                </c:pt>
                <c:pt idx="560">
                  <c:v>60</c:v>
                </c:pt>
                <c:pt idx="561">
                  <c:v>77</c:v>
                </c:pt>
                <c:pt idx="562">
                  <c:v>175</c:v>
                </c:pt>
                <c:pt idx="563">
                  <c:v>74</c:v>
                </c:pt>
                <c:pt idx="564">
                  <c:v>135</c:v>
                </c:pt>
                <c:pt idx="565">
                  <c:v>182</c:v>
                </c:pt>
                <c:pt idx="566">
                  <c:v>107</c:v>
                </c:pt>
                <c:pt idx="567">
                  <c:v>158</c:v>
                </c:pt>
                <c:pt idx="568">
                  <c:v>126</c:v>
                </c:pt>
                <c:pt idx="569">
                  <c:v>83</c:v>
                </c:pt>
                <c:pt idx="570">
                  <c:v>171</c:v>
                </c:pt>
                <c:pt idx="571">
                  <c:v>184</c:v>
                </c:pt>
                <c:pt idx="572">
                  <c:v>57</c:v>
                </c:pt>
                <c:pt idx="573">
                  <c:v>103</c:v>
                </c:pt>
                <c:pt idx="574">
                  <c:v>166</c:v>
                </c:pt>
                <c:pt idx="575">
                  <c:v>79</c:v>
                </c:pt>
                <c:pt idx="576">
                  <c:v>146</c:v>
                </c:pt>
                <c:pt idx="577">
                  <c:v>53</c:v>
                </c:pt>
                <c:pt idx="578">
                  <c:v>160</c:v>
                </c:pt>
                <c:pt idx="579">
                  <c:v>157</c:v>
                </c:pt>
                <c:pt idx="580">
                  <c:v>160</c:v>
                </c:pt>
                <c:pt idx="581">
                  <c:v>166</c:v>
                </c:pt>
                <c:pt idx="582">
                  <c:v>185</c:v>
                </c:pt>
                <c:pt idx="583">
                  <c:v>129</c:v>
                </c:pt>
                <c:pt idx="584">
                  <c:v>73</c:v>
                </c:pt>
                <c:pt idx="585">
                  <c:v>180</c:v>
                </c:pt>
                <c:pt idx="586">
                  <c:v>92</c:v>
                </c:pt>
                <c:pt idx="587">
                  <c:v>178</c:v>
                </c:pt>
                <c:pt idx="588">
                  <c:v>180</c:v>
                </c:pt>
                <c:pt idx="589">
                  <c:v>92</c:v>
                </c:pt>
                <c:pt idx="590">
                  <c:v>50</c:v>
                </c:pt>
                <c:pt idx="591">
                  <c:v>132</c:v>
                </c:pt>
                <c:pt idx="592">
                  <c:v>161</c:v>
                </c:pt>
                <c:pt idx="593">
                  <c:v>131</c:v>
                </c:pt>
                <c:pt idx="594">
                  <c:v>75</c:v>
                </c:pt>
                <c:pt idx="595">
                  <c:v>159</c:v>
                </c:pt>
                <c:pt idx="596">
                  <c:v>75</c:v>
                </c:pt>
                <c:pt idx="597">
                  <c:v>149</c:v>
                </c:pt>
                <c:pt idx="598">
                  <c:v>83</c:v>
                </c:pt>
                <c:pt idx="599">
                  <c:v>57</c:v>
                </c:pt>
                <c:pt idx="600">
                  <c:v>67</c:v>
                </c:pt>
                <c:pt idx="601">
                  <c:v>172</c:v>
                </c:pt>
                <c:pt idx="602">
                  <c:v>128</c:v>
                </c:pt>
                <c:pt idx="603">
                  <c:v>48</c:v>
                </c:pt>
                <c:pt idx="604">
                  <c:v>64</c:v>
                </c:pt>
                <c:pt idx="605">
                  <c:v>145</c:v>
                </c:pt>
                <c:pt idx="606">
                  <c:v>54</c:v>
                </c:pt>
                <c:pt idx="607">
                  <c:v>48</c:v>
                </c:pt>
                <c:pt idx="608">
                  <c:v>58</c:v>
                </c:pt>
                <c:pt idx="609">
                  <c:v>161</c:v>
                </c:pt>
                <c:pt idx="610">
                  <c:v>131</c:v>
                </c:pt>
                <c:pt idx="611">
                  <c:v>156</c:v>
                </c:pt>
                <c:pt idx="612">
                  <c:v>92</c:v>
                </c:pt>
                <c:pt idx="613">
                  <c:v>102</c:v>
                </c:pt>
                <c:pt idx="614">
                  <c:v>76</c:v>
                </c:pt>
                <c:pt idx="615">
                  <c:v>118</c:v>
                </c:pt>
                <c:pt idx="616">
                  <c:v>115</c:v>
                </c:pt>
                <c:pt idx="617">
                  <c:v>118</c:v>
                </c:pt>
                <c:pt idx="618">
                  <c:v>169</c:v>
                </c:pt>
                <c:pt idx="619">
                  <c:v>129</c:v>
                </c:pt>
                <c:pt idx="620">
                  <c:v>148</c:v>
                </c:pt>
                <c:pt idx="621">
                  <c:v>85</c:v>
                </c:pt>
                <c:pt idx="622">
                  <c:v>144</c:v>
                </c:pt>
                <c:pt idx="623">
                  <c:v>84</c:v>
                </c:pt>
                <c:pt idx="624">
                  <c:v>126</c:v>
                </c:pt>
                <c:pt idx="625">
                  <c:v>102</c:v>
                </c:pt>
                <c:pt idx="626">
                  <c:v>93</c:v>
                </c:pt>
                <c:pt idx="627">
                  <c:v>109</c:v>
                </c:pt>
                <c:pt idx="628">
                  <c:v>128</c:v>
                </c:pt>
                <c:pt idx="629">
                  <c:v>48</c:v>
                </c:pt>
                <c:pt idx="630">
                  <c:v>121</c:v>
                </c:pt>
                <c:pt idx="631">
                  <c:v>109</c:v>
                </c:pt>
                <c:pt idx="632">
                  <c:v>107</c:v>
                </c:pt>
                <c:pt idx="633">
                  <c:v>157</c:v>
                </c:pt>
                <c:pt idx="634">
                  <c:v>118</c:v>
                </c:pt>
                <c:pt idx="635">
                  <c:v>99</c:v>
                </c:pt>
                <c:pt idx="636">
                  <c:v>65</c:v>
                </c:pt>
                <c:pt idx="637">
                  <c:v>175</c:v>
                </c:pt>
                <c:pt idx="638">
                  <c:v>145</c:v>
                </c:pt>
                <c:pt idx="639">
                  <c:v>160</c:v>
                </c:pt>
                <c:pt idx="640">
                  <c:v>80</c:v>
                </c:pt>
                <c:pt idx="641">
                  <c:v>48</c:v>
                </c:pt>
                <c:pt idx="642">
                  <c:v>82</c:v>
                </c:pt>
                <c:pt idx="643">
                  <c:v>118</c:v>
                </c:pt>
                <c:pt idx="644">
                  <c:v>99</c:v>
                </c:pt>
                <c:pt idx="645">
                  <c:v>60</c:v>
                </c:pt>
                <c:pt idx="646">
                  <c:v>137</c:v>
                </c:pt>
                <c:pt idx="647">
                  <c:v>136</c:v>
                </c:pt>
                <c:pt idx="648">
                  <c:v>77</c:v>
                </c:pt>
                <c:pt idx="649">
                  <c:v>50</c:v>
                </c:pt>
                <c:pt idx="650">
                  <c:v>103</c:v>
                </c:pt>
                <c:pt idx="651">
                  <c:v>100</c:v>
                </c:pt>
                <c:pt idx="652">
                  <c:v>134</c:v>
                </c:pt>
                <c:pt idx="653">
                  <c:v>60</c:v>
                </c:pt>
                <c:pt idx="654">
                  <c:v>173</c:v>
                </c:pt>
                <c:pt idx="655">
                  <c:v>132</c:v>
                </c:pt>
                <c:pt idx="656">
                  <c:v>84</c:v>
                </c:pt>
                <c:pt idx="657">
                  <c:v>138</c:v>
                </c:pt>
                <c:pt idx="658">
                  <c:v>61</c:v>
                </c:pt>
                <c:pt idx="659">
                  <c:v>137</c:v>
                </c:pt>
                <c:pt idx="660">
                  <c:v>185</c:v>
                </c:pt>
                <c:pt idx="661">
                  <c:v>159</c:v>
                </c:pt>
                <c:pt idx="662">
                  <c:v>179</c:v>
                </c:pt>
                <c:pt idx="663">
                  <c:v>115</c:v>
                </c:pt>
                <c:pt idx="664">
                  <c:v>98</c:v>
                </c:pt>
                <c:pt idx="665">
                  <c:v>144</c:v>
                </c:pt>
                <c:pt idx="666">
                  <c:v>114</c:v>
                </c:pt>
                <c:pt idx="667">
                  <c:v>53</c:v>
                </c:pt>
                <c:pt idx="668">
                  <c:v>71</c:v>
                </c:pt>
                <c:pt idx="669">
                  <c:v>106</c:v>
                </c:pt>
                <c:pt idx="670">
                  <c:v>115</c:v>
                </c:pt>
                <c:pt idx="671">
                  <c:v>89</c:v>
                </c:pt>
                <c:pt idx="672">
                  <c:v>100</c:v>
                </c:pt>
                <c:pt idx="673">
                  <c:v>121</c:v>
                </c:pt>
                <c:pt idx="674">
                  <c:v>88</c:v>
                </c:pt>
                <c:pt idx="675">
                  <c:v>163</c:v>
                </c:pt>
                <c:pt idx="676">
                  <c:v>177</c:v>
                </c:pt>
                <c:pt idx="677">
                  <c:v>112</c:v>
                </c:pt>
                <c:pt idx="678">
                  <c:v>147</c:v>
                </c:pt>
                <c:pt idx="679">
                  <c:v>120</c:v>
                </c:pt>
                <c:pt idx="680">
                  <c:v>154</c:v>
                </c:pt>
                <c:pt idx="681">
                  <c:v>73</c:v>
                </c:pt>
                <c:pt idx="682">
                  <c:v>147</c:v>
                </c:pt>
                <c:pt idx="683">
                  <c:v>136</c:v>
                </c:pt>
                <c:pt idx="684">
                  <c:v>97</c:v>
                </c:pt>
                <c:pt idx="685">
                  <c:v>73</c:v>
                </c:pt>
                <c:pt idx="686">
                  <c:v>182</c:v>
                </c:pt>
                <c:pt idx="687">
                  <c:v>179</c:v>
                </c:pt>
                <c:pt idx="688">
                  <c:v>182</c:v>
                </c:pt>
                <c:pt idx="689">
                  <c:v>123</c:v>
                </c:pt>
                <c:pt idx="690">
                  <c:v>82</c:v>
                </c:pt>
                <c:pt idx="691">
                  <c:v>110</c:v>
                </c:pt>
                <c:pt idx="692">
                  <c:v>167</c:v>
                </c:pt>
                <c:pt idx="693">
                  <c:v>61</c:v>
                </c:pt>
                <c:pt idx="694">
                  <c:v>117</c:v>
                </c:pt>
                <c:pt idx="695">
                  <c:v>63</c:v>
                </c:pt>
                <c:pt idx="696">
                  <c:v>177</c:v>
                </c:pt>
                <c:pt idx="697">
                  <c:v>46</c:v>
                </c:pt>
                <c:pt idx="698">
                  <c:v>153</c:v>
                </c:pt>
                <c:pt idx="699">
                  <c:v>58</c:v>
                </c:pt>
                <c:pt idx="700">
                  <c:v>149</c:v>
                </c:pt>
                <c:pt idx="701">
                  <c:v>158</c:v>
                </c:pt>
                <c:pt idx="702">
                  <c:v>102</c:v>
                </c:pt>
                <c:pt idx="703">
                  <c:v>134</c:v>
                </c:pt>
                <c:pt idx="704">
                  <c:v>102</c:v>
                </c:pt>
                <c:pt idx="705">
                  <c:v>178</c:v>
                </c:pt>
                <c:pt idx="706">
                  <c:v>145</c:v>
                </c:pt>
                <c:pt idx="707">
                  <c:v>153</c:v>
                </c:pt>
                <c:pt idx="708">
                  <c:v>81</c:v>
                </c:pt>
                <c:pt idx="709">
                  <c:v>60</c:v>
                </c:pt>
                <c:pt idx="710">
                  <c:v>89</c:v>
                </c:pt>
                <c:pt idx="711">
                  <c:v>162</c:v>
                </c:pt>
                <c:pt idx="712">
                  <c:v>118</c:v>
                </c:pt>
                <c:pt idx="713">
                  <c:v>171</c:v>
                </c:pt>
                <c:pt idx="714">
                  <c:v>109</c:v>
                </c:pt>
                <c:pt idx="715">
                  <c:v>153</c:v>
                </c:pt>
                <c:pt idx="716">
                  <c:v>145</c:v>
                </c:pt>
                <c:pt idx="717">
                  <c:v>181</c:v>
                </c:pt>
                <c:pt idx="718">
                  <c:v>101</c:v>
                </c:pt>
                <c:pt idx="719">
                  <c:v>48</c:v>
                </c:pt>
                <c:pt idx="720">
                  <c:v>150</c:v>
                </c:pt>
                <c:pt idx="721">
                  <c:v>99</c:v>
                </c:pt>
                <c:pt idx="722">
                  <c:v>80</c:v>
                </c:pt>
                <c:pt idx="723">
                  <c:v>106</c:v>
                </c:pt>
                <c:pt idx="724">
                  <c:v>125</c:v>
                </c:pt>
                <c:pt idx="725">
                  <c:v>73</c:v>
                </c:pt>
                <c:pt idx="726">
                  <c:v>110</c:v>
                </c:pt>
                <c:pt idx="727">
                  <c:v>154</c:v>
                </c:pt>
                <c:pt idx="728">
                  <c:v>154</c:v>
                </c:pt>
                <c:pt idx="729">
                  <c:v>75</c:v>
                </c:pt>
                <c:pt idx="730">
                  <c:v>150</c:v>
                </c:pt>
                <c:pt idx="731">
                  <c:v>182</c:v>
                </c:pt>
                <c:pt idx="732">
                  <c:v>84</c:v>
                </c:pt>
                <c:pt idx="733">
                  <c:v>183</c:v>
                </c:pt>
                <c:pt idx="734">
                  <c:v>102</c:v>
                </c:pt>
                <c:pt idx="735">
                  <c:v>151</c:v>
                </c:pt>
                <c:pt idx="736">
                  <c:v>147</c:v>
                </c:pt>
                <c:pt idx="737">
                  <c:v>137</c:v>
                </c:pt>
                <c:pt idx="738">
                  <c:v>80</c:v>
                </c:pt>
                <c:pt idx="739">
                  <c:v>112</c:v>
                </c:pt>
                <c:pt idx="740">
                  <c:v>182</c:v>
                </c:pt>
                <c:pt idx="741">
                  <c:v>110</c:v>
                </c:pt>
                <c:pt idx="742">
                  <c:v>90</c:v>
                </c:pt>
                <c:pt idx="743">
                  <c:v>158</c:v>
                </c:pt>
                <c:pt idx="744">
                  <c:v>109</c:v>
                </c:pt>
                <c:pt idx="745">
                  <c:v>54</c:v>
                </c:pt>
                <c:pt idx="746">
                  <c:v>98</c:v>
                </c:pt>
                <c:pt idx="747">
                  <c:v>127</c:v>
                </c:pt>
                <c:pt idx="748">
                  <c:v>60</c:v>
                </c:pt>
                <c:pt idx="749">
                  <c:v>93</c:v>
                </c:pt>
                <c:pt idx="750">
                  <c:v>47</c:v>
                </c:pt>
                <c:pt idx="751">
                  <c:v>80</c:v>
                </c:pt>
                <c:pt idx="752">
                  <c:v>113</c:v>
                </c:pt>
                <c:pt idx="753">
                  <c:v>125</c:v>
                </c:pt>
                <c:pt idx="754">
                  <c:v>104</c:v>
                </c:pt>
                <c:pt idx="755">
                  <c:v>79</c:v>
                </c:pt>
                <c:pt idx="756">
                  <c:v>67</c:v>
                </c:pt>
                <c:pt idx="757">
                  <c:v>167</c:v>
                </c:pt>
                <c:pt idx="758">
                  <c:v>154</c:v>
                </c:pt>
                <c:pt idx="759">
                  <c:v>139</c:v>
                </c:pt>
                <c:pt idx="760">
                  <c:v>52</c:v>
                </c:pt>
                <c:pt idx="761">
                  <c:v>111</c:v>
                </c:pt>
                <c:pt idx="762">
                  <c:v>135</c:v>
                </c:pt>
                <c:pt idx="763">
                  <c:v>67</c:v>
                </c:pt>
                <c:pt idx="764">
                  <c:v>74</c:v>
                </c:pt>
                <c:pt idx="765">
                  <c:v>51</c:v>
                </c:pt>
                <c:pt idx="766">
                  <c:v>126</c:v>
                </c:pt>
                <c:pt idx="767">
                  <c:v>179</c:v>
                </c:pt>
                <c:pt idx="768">
                  <c:v>129</c:v>
                </c:pt>
                <c:pt idx="769">
                  <c:v>64</c:v>
                </c:pt>
                <c:pt idx="770">
                  <c:v>137</c:v>
                </c:pt>
                <c:pt idx="771">
                  <c:v>87</c:v>
                </c:pt>
                <c:pt idx="772">
                  <c:v>84</c:v>
                </c:pt>
                <c:pt idx="773">
                  <c:v>156</c:v>
                </c:pt>
                <c:pt idx="774">
                  <c:v>147</c:v>
                </c:pt>
                <c:pt idx="775">
                  <c:v>60</c:v>
                </c:pt>
                <c:pt idx="776">
                  <c:v>50</c:v>
                </c:pt>
                <c:pt idx="777">
                  <c:v>184</c:v>
                </c:pt>
                <c:pt idx="778">
                  <c:v>110</c:v>
                </c:pt>
                <c:pt idx="779">
                  <c:v>74</c:v>
                </c:pt>
                <c:pt idx="780">
                  <c:v>62</c:v>
                </c:pt>
                <c:pt idx="781">
                  <c:v>185</c:v>
                </c:pt>
                <c:pt idx="782">
                  <c:v>180</c:v>
                </c:pt>
                <c:pt idx="783">
                  <c:v>165</c:v>
                </c:pt>
                <c:pt idx="784">
                  <c:v>184</c:v>
                </c:pt>
                <c:pt idx="785">
                  <c:v>184</c:v>
                </c:pt>
                <c:pt idx="786">
                  <c:v>169</c:v>
                </c:pt>
                <c:pt idx="787">
                  <c:v>143</c:v>
                </c:pt>
                <c:pt idx="788">
                  <c:v>52</c:v>
                </c:pt>
                <c:pt idx="789">
                  <c:v>165</c:v>
                </c:pt>
                <c:pt idx="790">
                  <c:v>124</c:v>
                </c:pt>
                <c:pt idx="791">
                  <c:v>141</c:v>
                </c:pt>
                <c:pt idx="792">
                  <c:v>79</c:v>
                </c:pt>
                <c:pt idx="793">
                  <c:v>138</c:v>
                </c:pt>
                <c:pt idx="794">
                  <c:v>149</c:v>
                </c:pt>
                <c:pt idx="795">
                  <c:v>138</c:v>
                </c:pt>
                <c:pt idx="796">
                  <c:v>175</c:v>
                </c:pt>
                <c:pt idx="797">
                  <c:v>134</c:v>
                </c:pt>
                <c:pt idx="798">
                  <c:v>151</c:v>
                </c:pt>
                <c:pt idx="799">
                  <c:v>112</c:v>
                </c:pt>
                <c:pt idx="800">
                  <c:v>136</c:v>
                </c:pt>
                <c:pt idx="801">
                  <c:v>85</c:v>
                </c:pt>
                <c:pt idx="802">
                  <c:v>112</c:v>
                </c:pt>
                <c:pt idx="803">
                  <c:v>130</c:v>
                </c:pt>
                <c:pt idx="804">
                  <c:v>75</c:v>
                </c:pt>
                <c:pt idx="805">
                  <c:v>181</c:v>
                </c:pt>
                <c:pt idx="806">
                  <c:v>113</c:v>
                </c:pt>
                <c:pt idx="807">
                  <c:v>143</c:v>
                </c:pt>
                <c:pt idx="808">
                  <c:v>140</c:v>
                </c:pt>
                <c:pt idx="809">
                  <c:v>48</c:v>
                </c:pt>
                <c:pt idx="810">
                  <c:v>93</c:v>
                </c:pt>
                <c:pt idx="811">
                  <c:v>160</c:v>
                </c:pt>
                <c:pt idx="812">
                  <c:v>94</c:v>
                </c:pt>
                <c:pt idx="813">
                  <c:v>57</c:v>
                </c:pt>
                <c:pt idx="814">
                  <c:v>163</c:v>
                </c:pt>
                <c:pt idx="815">
                  <c:v>151</c:v>
                </c:pt>
                <c:pt idx="816">
                  <c:v>103</c:v>
                </c:pt>
                <c:pt idx="817">
                  <c:v>139</c:v>
                </c:pt>
                <c:pt idx="818">
                  <c:v>119</c:v>
                </c:pt>
                <c:pt idx="819">
                  <c:v>132</c:v>
                </c:pt>
                <c:pt idx="820">
                  <c:v>73</c:v>
                </c:pt>
                <c:pt idx="821">
                  <c:v>144</c:v>
                </c:pt>
                <c:pt idx="822">
                  <c:v>127</c:v>
                </c:pt>
                <c:pt idx="823">
                  <c:v>114</c:v>
                </c:pt>
                <c:pt idx="824">
                  <c:v>111</c:v>
                </c:pt>
                <c:pt idx="825">
                  <c:v>53</c:v>
                </c:pt>
                <c:pt idx="826">
                  <c:v>141</c:v>
                </c:pt>
                <c:pt idx="827">
                  <c:v>92</c:v>
                </c:pt>
                <c:pt idx="828">
                  <c:v>135</c:v>
                </c:pt>
                <c:pt idx="829">
                  <c:v>48</c:v>
                </c:pt>
                <c:pt idx="830">
                  <c:v>58</c:v>
                </c:pt>
                <c:pt idx="831">
                  <c:v>114</c:v>
                </c:pt>
                <c:pt idx="832">
                  <c:v>47</c:v>
                </c:pt>
                <c:pt idx="833">
                  <c:v>123</c:v>
                </c:pt>
                <c:pt idx="834">
                  <c:v>176</c:v>
                </c:pt>
                <c:pt idx="835">
                  <c:v>185</c:v>
                </c:pt>
                <c:pt idx="836">
                  <c:v>108</c:v>
                </c:pt>
                <c:pt idx="837">
                  <c:v>173</c:v>
                </c:pt>
                <c:pt idx="838">
                  <c:v>91</c:v>
                </c:pt>
                <c:pt idx="839">
                  <c:v>64</c:v>
                </c:pt>
                <c:pt idx="840">
                  <c:v>74</c:v>
                </c:pt>
                <c:pt idx="841">
                  <c:v>148</c:v>
                </c:pt>
                <c:pt idx="842">
                  <c:v>152</c:v>
                </c:pt>
                <c:pt idx="843">
                  <c:v>71</c:v>
                </c:pt>
                <c:pt idx="844">
                  <c:v>99</c:v>
                </c:pt>
                <c:pt idx="845">
                  <c:v>53</c:v>
                </c:pt>
                <c:pt idx="846">
                  <c:v>88</c:v>
                </c:pt>
                <c:pt idx="847">
                  <c:v>179</c:v>
                </c:pt>
                <c:pt idx="848">
                  <c:v>184</c:v>
                </c:pt>
                <c:pt idx="849">
                  <c:v>135</c:v>
                </c:pt>
                <c:pt idx="850">
                  <c:v>53</c:v>
                </c:pt>
                <c:pt idx="851">
                  <c:v>111</c:v>
                </c:pt>
                <c:pt idx="852">
                  <c:v>172</c:v>
                </c:pt>
                <c:pt idx="853">
                  <c:v>69</c:v>
                </c:pt>
                <c:pt idx="854">
                  <c:v>104</c:v>
                </c:pt>
                <c:pt idx="855">
                  <c:v>91</c:v>
                </c:pt>
                <c:pt idx="856">
                  <c:v>68</c:v>
                </c:pt>
                <c:pt idx="857">
                  <c:v>142</c:v>
                </c:pt>
                <c:pt idx="858">
                  <c:v>157</c:v>
                </c:pt>
                <c:pt idx="859">
                  <c:v>179</c:v>
                </c:pt>
                <c:pt idx="860">
                  <c:v>152</c:v>
                </c:pt>
                <c:pt idx="861">
                  <c:v>144</c:v>
                </c:pt>
                <c:pt idx="862">
                  <c:v>136</c:v>
                </c:pt>
                <c:pt idx="863">
                  <c:v>142</c:v>
                </c:pt>
                <c:pt idx="864">
                  <c:v>170</c:v>
                </c:pt>
                <c:pt idx="865">
                  <c:v>139</c:v>
                </c:pt>
                <c:pt idx="866">
                  <c:v>71</c:v>
                </c:pt>
                <c:pt idx="867">
                  <c:v>132</c:v>
                </c:pt>
                <c:pt idx="868">
                  <c:v>171</c:v>
                </c:pt>
                <c:pt idx="869">
                  <c:v>168</c:v>
                </c:pt>
                <c:pt idx="870">
                  <c:v>110</c:v>
                </c:pt>
                <c:pt idx="871">
                  <c:v>87</c:v>
                </c:pt>
                <c:pt idx="872">
                  <c:v>64</c:v>
                </c:pt>
                <c:pt idx="873">
                  <c:v>52</c:v>
                </c:pt>
                <c:pt idx="874">
                  <c:v>115</c:v>
                </c:pt>
                <c:pt idx="875">
                  <c:v>61</c:v>
                </c:pt>
                <c:pt idx="876">
                  <c:v>92</c:v>
                </c:pt>
                <c:pt idx="877">
                  <c:v>80</c:v>
                </c:pt>
                <c:pt idx="878">
                  <c:v>152</c:v>
                </c:pt>
                <c:pt idx="879">
                  <c:v>152</c:v>
                </c:pt>
                <c:pt idx="880">
                  <c:v>82</c:v>
                </c:pt>
                <c:pt idx="881">
                  <c:v>62</c:v>
                </c:pt>
                <c:pt idx="882">
                  <c:v>172</c:v>
                </c:pt>
                <c:pt idx="883">
                  <c:v>107</c:v>
                </c:pt>
                <c:pt idx="884">
                  <c:v>78</c:v>
                </c:pt>
                <c:pt idx="885">
                  <c:v>129</c:v>
                </c:pt>
                <c:pt idx="886">
                  <c:v>164</c:v>
                </c:pt>
                <c:pt idx="887">
                  <c:v>120</c:v>
                </c:pt>
                <c:pt idx="888">
                  <c:v>174</c:v>
                </c:pt>
                <c:pt idx="889">
                  <c:v>84</c:v>
                </c:pt>
                <c:pt idx="890">
                  <c:v>128</c:v>
                </c:pt>
                <c:pt idx="891">
                  <c:v>145</c:v>
                </c:pt>
                <c:pt idx="892">
                  <c:v>48</c:v>
                </c:pt>
                <c:pt idx="893">
                  <c:v>73</c:v>
                </c:pt>
                <c:pt idx="894">
                  <c:v>126</c:v>
                </c:pt>
                <c:pt idx="895">
                  <c:v>122</c:v>
                </c:pt>
                <c:pt idx="896">
                  <c:v>142</c:v>
                </c:pt>
                <c:pt idx="897">
                  <c:v>123</c:v>
                </c:pt>
                <c:pt idx="898">
                  <c:v>85</c:v>
                </c:pt>
                <c:pt idx="899">
                  <c:v>173</c:v>
                </c:pt>
                <c:pt idx="900">
                  <c:v>90</c:v>
                </c:pt>
                <c:pt idx="901">
                  <c:v>64</c:v>
                </c:pt>
                <c:pt idx="902">
                  <c:v>145</c:v>
                </c:pt>
                <c:pt idx="903">
                  <c:v>174</c:v>
                </c:pt>
                <c:pt idx="904">
                  <c:v>179</c:v>
                </c:pt>
                <c:pt idx="905">
                  <c:v>164</c:v>
                </c:pt>
                <c:pt idx="906">
                  <c:v>144</c:v>
                </c:pt>
                <c:pt idx="907">
                  <c:v>59</c:v>
                </c:pt>
                <c:pt idx="908">
                  <c:v>139</c:v>
                </c:pt>
                <c:pt idx="909">
                  <c:v>157</c:v>
                </c:pt>
                <c:pt idx="910">
                  <c:v>78</c:v>
                </c:pt>
                <c:pt idx="911">
                  <c:v>152</c:v>
                </c:pt>
                <c:pt idx="912">
                  <c:v>112</c:v>
                </c:pt>
                <c:pt idx="913">
                  <c:v>107</c:v>
                </c:pt>
                <c:pt idx="914">
                  <c:v>80</c:v>
                </c:pt>
                <c:pt idx="915">
                  <c:v>178</c:v>
                </c:pt>
                <c:pt idx="916">
                  <c:v>83</c:v>
                </c:pt>
                <c:pt idx="917">
                  <c:v>128</c:v>
                </c:pt>
                <c:pt idx="918">
                  <c:v>161</c:v>
                </c:pt>
                <c:pt idx="919">
                  <c:v>85</c:v>
                </c:pt>
                <c:pt idx="920">
                  <c:v>78</c:v>
                </c:pt>
                <c:pt idx="921">
                  <c:v>61</c:v>
                </c:pt>
                <c:pt idx="922">
                  <c:v>112</c:v>
                </c:pt>
                <c:pt idx="923">
                  <c:v>70</c:v>
                </c:pt>
                <c:pt idx="924">
                  <c:v>134</c:v>
                </c:pt>
                <c:pt idx="925">
                  <c:v>79</c:v>
                </c:pt>
                <c:pt idx="926">
                  <c:v>159</c:v>
                </c:pt>
                <c:pt idx="927">
                  <c:v>52</c:v>
                </c:pt>
                <c:pt idx="928">
                  <c:v>109</c:v>
                </c:pt>
                <c:pt idx="929">
                  <c:v>59</c:v>
                </c:pt>
                <c:pt idx="930">
                  <c:v>183</c:v>
                </c:pt>
                <c:pt idx="931">
                  <c:v>181</c:v>
                </c:pt>
                <c:pt idx="932">
                  <c:v>137</c:v>
                </c:pt>
                <c:pt idx="933">
                  <c:v>111</c:v>
                </c:pt>
                <c:pt idx="934">
                  <c:v>85</c:v>
                </c:pt>
                <c:pt idx="935">
                  <c:v>98</c:v>
                </c:pt>
                <c:pt idx="936">
                  <c:v>100</c:v>
                </c:pt>
                <c:pt idx="937">
                  <c:v>75</c:v>
                </c:pt>
                <c:pt idx="938">
                  <c:v>55</c:v>
                </c:pt>
                <c:pt idx="939">
                  <c:v>126</c:v>
                </c:pt>
                <c:pt idx="940">
                  <c:v>105</c:v>
                </c:pt>
                <c:pt idx="941">
                  <c:v>126</c:v>
                </c:pt>
                <c:pt idx="942">
                  <c:v>111</c:v>
                </c:pt>
                <c:pt idx="943">
                  <c:v>85</c:v>
                </c:pt>
                <c:pt idx="944">
                  <c:v>116</c:v>
                </c:pt>
                <c:pt idx="945">
                  <c:v>139</c:v>
                </c:pt>
                <c:pt idx="946">
                  <c:v>74</c:v>
                </c:pt>
                <c:pt idx="947">
                  <c:v>171</c:v>
                </c:pt>
                <c:pt idx="948">
                  <c:v>185</c:v>
                </c:pt>
                <c:pt idx="949">
                  <c:v>176</c:v>
                </c:pt>
                <c:pt idx="950">
                  <c:v>178</c:v>
                </c:pt>
                <c:pt idx="951">
                  <c:v>100</c:v>
                </c:pt>
                <c:pt idx="952">
                  <c:v>86</c:v>
                </c:pt>
                <c:pt idx="953">
                  <c:v>183</c:v>
                </c:pt>
                <c:pt idx="954">
                  <c:v>179</c:v>
                </c:pt>
                <c:pt idx="955">
                  <c:v>105</c:v>
                </c:pt>
                <c:pt idx="956">
                  <c:v>101</c:v>
                </c:pt>
                <c:pt idx="957">
                  <c:v>50</c:v>
                </c:pt>
              </c:numCache>
            </c:numRef>
          </c:xVal>
          <c:yVal>
            <c:numRef>
              <c:f>Revenu_lenth!$C$2:$C$959</c:f>
              <c:numCache>
                <c:formatCode>General</c:formatCode>
                <c:ptCount val="958"/>
                <c:pt idx="0">
                  <c:v>36.770000000000003</c:v>
                </c:pt>
                <c:pt idx="1">
                  <c:v>52.93</c:v>
                </c:pt>
                <c:pt idx="2">
                  <c:v>37.880000000000003</c:v>
                </c:pt>
                <c:pt idx="3">
                  <c:v>91.77</c:v>
                </c:pt>
                <c:pt idx="4">
                  <c:v>51.88</c:v>
                </c:pt>
                <c:pt idx="5">
                  <c:v>126.79</c:v>
                </c:pt>
                <c:pt idx="6">
                  <c:v>82.85</c:v>
                </c:pt>
                <c:pt idx="7">
                  <c:v>102.82</c:v>
                </c:pt>
                <c:pt idx="8">
                  <c:v>71.88</c:v>
                </c:pt>
                <c:pt idx="9">
                  <c:v>131.77000000000001</c:v>
                </c:pt>
                <c:pt idx="10">
                  <c:v>35.76</c:v>
                </c:pt>
                <c:pt idx="11">
                  <c:v>44.74</c:v>
                </c:pt>
                <c:pt idx="12">
                  <c:v>54.91</c:v>
                </c:pt>
                <c:pt idx="13">
                  <c:v>90.78</c:v>
                </c:pt>
                <c:pt idx="14">
                  <c:v>52.86</c:v>
                </c:pt>
                <c:pt idx="15">
                  <c:v>62.82</c:v>
                </c:pt>
                <c:pt idx="16">
                  <c:v>32.78</c:v>
                </c:pt>
                <c:pt idx="17">
                  <c:v>33.79</c:v>
                </c:pt>
                <c:pt idx="18">
                  <c:v>67.900000000000006</c:v>
                </c:pt>
                <c:pt idx="19">
                  <c:v>167.78</c:v>
                </c:pt>
                <c:pt idx="20">
                  <c:v>70.790000000000006</c:v>
                </c:pt>
                <c:pt idx="21">
                  <c:v>60.79</c:v>
                </c:pt>
                <c:pt idx="22">
                  <c:v>55.86</c:v>
                </c:pt>
                <c:pt idx="23">
                  <c:v>119.78</c:v>
                </c:pt>
                <c:pt idx="24">
                  <c:v>59.78</c:v>
                </c:pt>
                <c:pt idx="25">
                  <c:v>17.87</c:v>
                </c:pt>
                <c:pt idx="26">
                  <c:v>85.85</c:v>
                </c:pt>
                <c:pt idx="27">
                  <c:v>37.9</c:v>
                </c:pt>
                <c:pt idx="28">
                  <c:v>46.91</c:v>
                </c:pt>
                <c:pt idx="29">
                  <c:v>178.69</c:v>
                </c:pt>
                <c:pt idx="30">
                  <c:v>30.94</c:v>
                </c:pt>
                <c:pt idx="31">
                  <c:v>22.87</c:v>
                </c:pt>
                <c:pt idx="32">
                  <c:v>114.76</c:v>
                </c:pt>
                <c:pt idx="33">
                  <c:v>104.79</c:v>
                </c:pt>
                <c:pt idx="34">
                  <c:v>45.79</c:v>
                </c:pt>
                <c:pt idx="35">
                  <c:v>41.84</c:v>
                </c:pt>
                <c:pt idx="36">
                  <c:v>69.84</c:v>
                </c:pt>
                <c:pt idx="37">
                  <c:v>87.76</c:v>
                </c:pt>
                <c:pt idx="38">
                  <c:v>101.84</c:v>
                </c:pt>
                <c:pt idx="39">
                  <c:v>146.76</c:v>
                </c:pt>
                <c:pt idx="40">
                  <c:v>84.89</c:v>
                </c:pt>
                <c:pt idx="41">
                  <c:v>45.92</c:v>
                </c:pt>
                <c:pt idx="42">
                  <c:v>158.81</c:v>
                </c:pt>
                <c:pt idx="43">
                  <c:v>76.790000000000006</c:v>
                </c:pt>
                <c:pt idx="44">
                  <c:v>79.84</c:v>
                </c:pt>
                <c:pt idx="45">
                  <c:v>98.77</c:v>
                </c:pt>
                <c:pt idx="46">
                  <c:v>10.92</c:v>
                </c:pt>
                <c:pt idx="47">
                  <c:v>22.93</c:v>
                </c:pt>
                <c:pt idx="48">
                  <c:v>42.78</c:v>
                </c:pt>
                <c:pt idx="49">
                  <c:v>96.75</c:v>
                </c:pt>
                <c:pt idx="50">
                  <c:v>66.819999999999993</c:v>
                </c:pt>
                <c:pt idx="51">
                  <c:v>90.79</c:v>
                </c:pt>
                <c:pt idx="52">
                  <c:v>64.83</c:v>
                </c:pt>
                <c:pt idx="53">
                  <c:v>107.78</c:v>
                </c:pt>
                <c:pt idx="54">
                  <c:v>76.89</c:v>
                </c:pt>
                <c:pt idx="55">
                  <c:v>132.78</c:v>
                </c:pt>
                <c:pt idx="56">
                  <c:v>24.94</c:v>
                </c:pt>
                <c:pt idx="57">
                  <c:v>16.87</c:v>
                </c:pt>
                <c:pt idx="58">
                  <c:v>16.89</c:v>
                </c:pt>
                <c:pt idx="59">
                  <c:v>100.87</c:v>
                </c:pt>
                <c:pt idx="60">
                  <c:v>16.899999999999999</c:v>
                </c:pt>
                <c:pt idx="61">
                  <c:v>78.78</c:v>
                </c:pt>
                <c:pt idx="62">
                  <c:v>91.85</c:v>
                </c:pt>
                <c:pt idx="63">
                  <c:v>115.79</c:v>
                </c:pt>
                <c:pt idx="64">
                  <c:v>98.83</c:v>
                </c:pt>
                <c:pt idx="65">
                  <c:v>102.87</c:v>
                </c:pt>
                <c:pt idx="66">
                  <c:v>67.81</c:v>
                </c:pt>
                <c:pt idx="67">
                  <c:v>131.71</c:v>
                </c:pt>
                <c:pt idx="68">
                  <c:v>74.89</c:v>
                </c:pt>
                <c:pt idx="69">
                  <c:v>63.89</c:v>
                </c:pt>
                <c:pt idx="70">
                  <c:v>23.91</c:v>
                </c:pt>
                <c:pt idx="71">
                  <c:v>111.82</c:v>
                </c:pt>
                <c:pt idx="72">
                  <c:v>91.73</c:v>
                </c:pt>
                <c:pt idx="73">
                  <c:v>34.79</c:v>
                </c:pt>
                <c:pt idx="74">
                  <c:v>40.880000000000003</c:v>
                </c:pt>
                <c:pt idx="75">
                  <c:v>76.86</c:v>
                </c:pt>
                <c:pt idx="76">
                  <c:v>38.9</c:v>
                </c:pt>
                <c:pt idx="77">
                  <c:v>84.79</c:v>
                </c:pt>
                <c:pt idx="78">
                  <c:v>77.849999999999994</c:v>
                </c:pt>
                <c:pt idx="79">
                  <c:v>32.840000000000003</c:v>
                </c:pt>
                <c:pt idx="80">
                  <c:v>163.69999999999999</c:v>
                </c:pt>
                <c:pt idx="81">
                  <c:v>59.88</c:v>
                </c:pt>
                <c:pt idx="82">
                  <c:v>27.78</c:v>
                </c:pt>
                <c:pt idx="83">
                  <c:v>63.82</c:v>
                </c:pt>
                <c:pt idx="84">
                  <c:v>50.76</c:v>
                </c:pt>
                <c:pt idx="85">
                  <c:v>56.89</c:v>
                </c:pt>
                <c:pt idx="86">
                  <c:v>74.88</c:v>
                </c:pt>
                <c:pt idx="87">
                  <c:v>16.95</c:v>
                </c:pt>
                <c:pt idx="88">
                  <c:v>109.83</c:v>
                </c:pt>
                <c:pt idx="89">
                  <c:v>51.87</c:v>
                </c:pt>
                <c:pt idx="90">
                  <c:v>21.81</c:v>
                </c:pt>
                <c:pt idx="91">
                  <c:v>92.87</c:v>
                </c:pt>
                <c:pt idx="92">
                  <c:v>71.8</c:v>
                </c:pt>
                <c:pt idx="93">
                  <c:v>116.79</c:v>
                </c:pt>
                <c:pt idx="94">
                  <c:v>101.74</c:v>
                </c:pt>
                <c:pt idx="95">
                  <c:v>35.94</c:v>
                </c:pt>
                <c:pt idx="96">
                  <c:v>180.66</c:v>
                </c:pt>
                <c:pt idx="97">
                  <c:v>55.89</c:v>
                </c:pt>
                <c:pt idx="98">
                  <c:v>21.84</c:v>
                </c:pt>
                <c:pt idx="99">
                  <c:v>32.93</c:v>
                </c:pt>
                <c:pt idx="100">
                  <c:v>25.95</c:v>
                </c:pt>
                <c:pt idx="101">
                  <c:v>123.7</c:v>
                </c:pt>
                <c:pt idx="102">
                  <c:v>40.85</c:v>
                </c:pt>
                <c:pt idx="103">
                  <c:v>51.84</c:v>
                </c:pt>
                <c:pt idx="104">
                  <c:v>141.79</c:v>
                </c:pt>
                <c:pt idx="105">
                  <c:v>83.88</c:v>
                </c:pt>
                <c:pt idx="106">
                  <c:v>101.73</c:v>
                </c:pt>
                <c:pt idx="107">
                  <c:v>90.81</c:v>
                </c:pt>
                <c:pt idx="108">
                  <c:v>96.81</c:v>
                </c:pt>
                <c:pt idx="109">
                  <c:v>128.77000000000001</c:v>
                </c:pt>
                <c:pt idx="110">
                  <c:v>27.81</c:v>
                </c:pt>
                <c:pt idx="111">
                  <c:v>38.76</c:v>
                </c:pt>
                <c:pt idx="112">
                  <c:v>71.91</c:v>
                </c:pt>
                <c:pt idx="113">
                  <c:v>83.82</c:v>
                </c:pt>
                <c:pt idx="114">
                  <c:v>34.770000000000003</c:v>
                </c:pt>
                <c:pt idx="115">
                  <c:v>82.84</c:v>
                </c:pt>
                <c:pt idx="116">
                  <c:v>52.92</c:v>
                </c:pt>
                <c:pt idx="117">
                  <c:v>23.94</c:v>
                </c:pt>
                <c:pt idx="118">
                  <c:v>72.91</c:v>
                </c:pt>
                <c:pt idx="119">
                  <c:v>181.7</c:v>
                </c:pt>
                <c:pt idx="120">
                  <c:v>128.79</c:v>
                </c:pt>
                <c:pt idx="121">
                  <c:v>32.76</c:v>
                </c:pt>
                <c:pt idx="122">
                  <c:v>137.76</c:v>
                </c:pt>
                <c:pt idx="123">
                  <c:v>33.79</c:v>
                </c:pt>
                <c:pt idx="124">
                  <c:v>65.88</c:v>
                </c:pt>
                <c:pt idx="125">
                  <c:v>85.87</c:v>
                </c:pt>
                <c:pt idx="126">
                  <c:v>141.72999999999999</c:v>
                </c:pt>
                <c:pt idx="127">
                  <c:v>23.92</c:v>
                </c:pt>
                <c:pt idx="128">
                  <c:v>80.849999999999994</c:v>
                </c:pt>
                <c:pt idx="129">
                  <c:v>71.790000000000006</c:v>
                </c:pt>
                <c:pt idx="130">
                  <c:v>110.81</c:v>
                </c:pt>
                <c:pt idx="131">
                  <c:v>36.799999999999997</c:v>
                </c:pt>
                <c:pt idx="132">
                  <c:v>89.84</c:v>
                </c:pt>
                <c:pt idx="133">
                  <c:v>68.78</c:v>
                </c:pt>
                <c:pt idx="134">
                  <c:v>32.78</c:v>
                </c:pt>
                <c:pt idx="135">
                  <c:v>73.87</c:v>
                </c:pt>
                <c:pt idx="136">
                  <c:v>28.92</c:v>
                </c:pt>
                <c:pt idx="137">
                  <c:v>52.8</c:v>
                </c:pt>
                <c:pt idx="138">
                  <c:v>28.79</c:v>
                </c:pt>
                <c:pt idx="139">
                  <c:v>62.81</c:v>
                </c:pt>
                <c:pt idx="140">
                  <c:v>87.87</c:v>
                </c:pt>
                <c:pt idx="141">
                  <c:v>60.85</c:v>
                </c:pt>
                <c:pt idx="142">
                  <c:v>21.87</c:v>
                </c:pt>
                <c:pt idx="143">
                  <c:v>85.75</c:v>
                </c:pt>
                <c:pt idx="144">
                  <c:v>29.83</c:v>
                </c:pt>
                <c:pt idx="145">
                  <c:v>50.93</c:v>
                </c:pt>
                <c:pt idx="146">
                  <c:v>11.9</c:v>
                </c:pt>
                <c:pt idx="147">
                  <c:v>65.81</c:v>
                </c:pt>
                <c:pt idx="148">
                  <c:v>172.72</c:v>
                </c:pt>
                <c:pt idx="149">
                  <c:v>44.8</c:v>
                </c:pt>
                <c:pt idx="150">
                  <c:v>40.93</c:v>
                </c:pt>
                <c:pt idx="151">
                  <c:v>112.75</c:v>
                </c:pt>
                <c:pt idx="152">
                  <c:v>23.92</c:v>
                </c:pt>
                <c:pt idx="153">
                  <c:v>42.79</c:v>
                </c:pt>
                <c:pt idx="154">
                  <c:v>89.84</c:v>
                </c:pt>
                <c:pt idx="155">
                  <c:v>93.76</c:v>
                </c:pt>
                <c:pt idx="156">
                  <c:v>137.74</c:v>
                </c:pt>
                <c:pt idx="157">
                  <c:v>9.94</c:v>
                </c:pt>
                <c:pt idx="158">
                  <c:v>84.83</c:v>
                </c:pt>
                <c:pt idx="159">
                  <c:v>107.84</c:v>
                </c:pt>
                <c:pt idx="160">
                  <c:v>136.75</c:v>
                </c:pt>
                <c:pt idx="161">
                  <c:v>75.86</c:v>
                </c:pt>
                <c:pt idx="162">
                  <c:v>164.71</c:v>
                </c:pt>
                <c:pt idx="163">
                  <c:v>102.83</c:v>
                </c:pt>
                <c:pt idx="164">
                  <c:v>39.78</c:v>
                </c:pt>
                <c:pt idx="165">
                  <c:v>90.87</c:v>
                </c:pt>
                <c:pt idx="166">
                  <c:v>10.93</c:v>
                </c:pt>
                <c:pt idx="167">
                  <c:v>99.84</c:v>
                </c:pt>
                <c:pt idx="168">
                  <c:v>16.95</c:v>
                </c:pt>
                <c:pt idx="169">
                  <c:v>85.74</c:v>
                </c:pt>
                <c:pt idx="170">
                  <c:v>36.93</c:v>
                </c:pt>
                <c:pt idx="171">
                  <c:v>114.83</c:v>
                </c:pt>
                <c:pt idx="172">
                  <c:v>103.82</c:v>
                </c:pt>
                <c:pt idx="173">
                  <c:v>28.93</c:v>
                </c:pt>
                <c:pt idx="174">
                  <c:v>20.84</c:v>
                </c:pt>
                <c:pt idx="175">
                  <c:v>42.89</c:v>
                </c:pt>
                <c:pt idx="176">
                  <c:v>26.91</c:v>
                </c:pt>
                <c:pt idx="177">
                  <c:v>56.84</c:v>
                </c:pt>
                <c:pt idx="178">
                  <c:v>82.86</c:v>
                </c:pt>
                <c:pt idx="179">
                  <c:v>41.77</c:v>
                </c:pt>
                <c:pt idx="180">
                  <c:v>77.790000000000006</c:v>
                </c:pt>
                <c:pt idx="181">
                  <c:v>18.88</c:v>
                </c:pt>
                <c:pt idx="182">
                  <c:v>7.93</c:v>
                </c:pt>
                <c:pt idx="183">
                  <c:v>47.92</c:v>
                </c:pt>
                <c:pt idx="184">
                  <c:v>106.77</c:v>
                </c:pt>
                <c:pt idx="185">
                  <c:v>38.74</c:v>
                </c:pt>
                <c:pt idx="186">
                  <c:v>48.86</c:v>
                </c:pt>
                <c:pt idx="187">
                  <c:v>75.87</c:v>
                </c:pt>
                <c:pt idx="188">
                  <c:v>95.84</c:v>
                </c:pt>
                <c:pt idx="189">
                  <c:v>58.8</c:v>
                </c:pt>
                <c:pt idx="190">
                  <c:v>31.86</c:v>
                </c:pt>
                <c:pt idx="191">
                  <c:v>55.73</c:v>
                </c:pt>
                <c:pt idx="192">
                  <c:v>66.88</c:v>
                </c:pt>
                <c:pt idx="193">
                  <c:v>29.91</c:v>
                </c:pt>
                <c:pt idx="194">
                  <c:v>48.87</c:v>
                </c:pt>
                <c:pt idx="195">
                  <c:v>82.89</c:v>
                </c:pt>
                <c:pt idx="196">
                  <c:v>49.91</c:v>
                </c:pt>
                <c:pt idx="197">
                  <c:v>93.82</c:v>
                </c:pt>
                <c:pt idx="198">
                  <c:v>45.87</c:v>
                </c:pt>
                <c:pt idx="199">
                  <c:v>69.91</c:v>
                </c:pt>
                <c:pt idx="200">
                  <c:v>128.82</c:v>
                </c:pt>
                <c:pt idx="201">
                  <c:v>109.86</c:v>
                </c:pt>
                <c:pt idx="202">
                  <c:v>25.79</c:v>
                </c:pt>
                <c:pt idx="203">
                  <c:v>80.86</c:v>
                </c:pt>
                <c:pt idx="204">
                  <c:v>96.72</c:v>
                </c:pt>
                <c:pt idx="205">
                  <c:v>118.81</c:v>
                </c:pt>
                <c:pt idx="206">
                  <c:v>25.92</c:v>
                </c:pt>
                <c:pt idx="207">
                  <c:v>31.94</c:v>
                </c:pt>
                <c:pt idx="208">
                  <c:v>31.92</c:v>
                </c:pt>
                <c:pt idx="209">
                  <c:v>96.84</c:v>
                </c:pt>
                <c:pt idx="210">
                  <c:v>133.81</c:v>
                </c:pt>
                <c:pt idx="211">
                  <c:v>68.73</c:v>
                </c:pt>
                <c:pt idx="212">
                  <c:v>83.85</c:v>
                </c:pt>
                <c:pt idx="213">
                  <c:v>27.91</c:v>
                </c:pt>
                <c:pt idx="214">
                  <c:v>70.8</c:v>
                </c:pt>
                <c:pt idx="215">
                  <c:v>55.85</c:v>
                </c:pt>
                <c:pt idx="216">
                  <c:v>41.81</c:v>
                </c:pt>
                <c:pt idx="217">
                  <c:v>89.74</c:v>
                </c:pt>
                <c:pt idx="218">
                  <c:v>67.790000000000006</c:v>
                </c:pt>
                <c:pt idx="219">
                  <c:v>64.849999999999994</c:v>
                </c:pt>
                <c:pt idx="220">
                  <c:v>33.93</c:v>
                </c:pt>
                <c:pt idx="221">
                  <c:v>34.93</c:v>
                </c:pt>
                <c:pt idx="222">
                  <c:v>178.7</c:v>
                </c:pt>
                <c:pt idx="223">
                  <c:v>30.91</c:v>
                </c:pt>
                <c:pt idx="224">
                  <c:v>35.86</c:v>
                </c:pt>
                <c:pt idx="225">
                  <c:v>73.790000000000006</c:v>
                </c:pt>
                <c:pt idx="226">
                  <c:v>123.81</c:v>
                </c:pt>
                <c:pt idx="227">
                  <c:v>176.73</c:v>
                </c:pt>
                <c:pt idx="228">
                  <c:v>74.75</c:v>
                </c:pt>
                <c:pt idx="229">
                  <c:v>57.9</c:v>
                </c:pt>
                <c:pt idx="230">
                  <c:v>84.75</c:v>
                </c:pt>
                <c:pt idx="231">
                  <c:v>36.93</c:v>
                </c:pt>
                <c:pt idx="232">
                  <c:v>24.79</c:v>
                </c:pt>
                <c:pt idx="233">
                  <c:v>27.89</c:v>
                </c:pt>
                <c:pt idx="234">
                  <c:v>103.82</c:v>
                </c:pt>
                <c:pt idx="235">
                  <c:v>81.78</c:v>
                </c:pt>
                <c:pt idx="236">
                  <c:v>141.76</c:v>
                </c:pt>
                <c:pt idx="237">
                  <c:v>69.819999999999993</c:v>
                </c:pt>
                <c:pt idx="238">
                  <c:v>115.79</c:v>
                </c:pt>
                <c:pt idx="239">
                  <c:v>48.91</c:v>
                </c:pt>
                <c:pt idx="240">
                  <c:v>38.89</c:v>
                </c:pt>
                <c:pt idx="241">
                  <c:v>24.87</c:v>
                </c:pt>
                <c:pt idx="242">
                  <c:v>23.94</c:v>
                </c:pt>
                <c:pt idx="243">
                  <c:v>110.84</c:v>
                </c:pt>
                <c:pt idx="244">
                  <c:v>6.93</c:v>
                </c:pt>
                <c:pt idx="245">
                  <c:v>13.94</c:v>
                </c:pt>
                <c:pt idx="246">
                  <c:v>144.74</c:v>
                </c:pt>
                <c:pt idx="247">
                  <c:v>31.91</c:v>
                </c:pt>
                <c:pt idx="248">
                  <c:v>93.83</c:v>
                </c:pt>
                <c:pt idx="249">
                  <c:v>62.75</c:v>
                </c:pt>
                <c:pt idx="250">
                  <c:v>152.78</c:v>
                </c:pt>
                <c:pt idx="251">
                  <c:v>41.93</c:v>
                </c:pt>
                <c:pt idx="252">
                  <c:v>62.81</c:v>
                </c:pt>
                <c:pt idx="253">
                  <c:v>34.770000000000003</c:v>
                </c:pt>
                <c:pt idx="254">
                  <c:v>150.77000000000001</c:v>
                </c:pt>
                <c:pt idx="255">
                  <c:v>92.85</c:v>
                </c:pt>
                <c:pt idx="256">
                  <c:v>53.75</c:v>
                </c:pt>
                <c:pt idx="257">
                  <c:v>105.79</c:v>
                </c:pt>
                <c:pt idx="258">
                  <c:v>72.83</c:v>
                </c:pt>
                <c:pt idx="259">
                  <c:v>56.9</c:v>
                </c:pt>
                <c:pt idx="260">
                  <c:v>89.86</c:v>
                </c:pt>
                <c:pt idx="261">
                  <c:v>39.93</c:v>
                </c:pt>
                <c:pt idx="262">
                  <c:v>51.9</c:v>
                </c:pt>
                <c:pt idx="263">
                  <c:v>30.79</c:v>
                </c:pt>
                <c:pt idx="264">
                  <c:v>27.81</c:v>
                </c:pt>
                <c:pt idx="265">
                  <c:v>39.81</c:v>
                </c:pt>
                <c:pt idx="266">
                  <c:v>18.89</c:v>
                </c:pt>
                <c:pt idx="267">
                  <c:v>180.71</c:v>
                </c:pt>
                <c:pt idx="268">
                  <c:v>103.7</c:v>
                </c:pt>
                <c:pt idx="269">
                  <c:v>57.82</c:v>
                </c:pt>
                <c:pt idx="270">
                  <c:v>47.85</c:v>
                </c:pt>
                <c:pt idx="271">
                  <c:v>80.75</c:v>
                </c:pt>
                <c:pt idx="272">
                  <c:v>40.93</c:v>
                </c:pt>
                <c:pt idx="273">
                  <c:v>24.87</c:v>
                </c:pt>
                <c:pt idx="274">
                  <c:v>26.88</c:v>
                </c:pt>
                <c:pt idx="275">
                  <c:v>67.790000000000006</c:v>
                </c:pt>
                <c:pt idx="276">
                  <c:v>52.87</c:v>
                </c:pt>
                <c:pt idx="277">
                  <c:v>110.82</c:v>
                </c:pt>
                <c:pt idx="278">
                  <c:v>97.72</c:v>
                </c:pt>
                <c:pt idx="279">
                  <c:v>49.87</c:v>
                </c:pt>
                <c:pt idx="280">
                  <c:v>22.94</c:v>
                </c:pt>
                <c:pt idx="281">
                  <c:v>83.81</c:v>
                </c:pt>
                <c:pt idx="282">
                  <c:v>32.83</c:v>
                </c:pt>
                <c:pt idx="283">
                  <c:v>127.77</c:v>
                </c:pt>
                <c:pt idx="284">
                  <c:v>70.7</c:v>
                </c:pt>
                <c:pt idx="285">
                  <c:v>73.81</c:v>
                </c:pt>
                <c:pt idx="286">
                  <c:v>45.74</c:v>
                </c:pt>
                <c:pt idx="287">
                  <c:v>111.76</c:v>
                </c:pt>
                <c:pt idx="288">
                  <c:v>107.72</c:v>
                </c:pt>
                <c:pt idx="289">
                  <c:v>41.89</c:v>
                </c:pt>
                <c:pt idx="290">
                  <c:v>149.74</c:v>
                </c:pt>
                <c:pt idx="291">
                  <c:v>79.83</c:v>
                </c:pt>
                <c:pt idx="292">
                  <c:v>39.75</c:v>
                </c:pt>
                <c:pt idx="293">
                  <c:v>33.950000000000003</c:v>
                </c:pt>
                <c:pt idx="294">
                  <c:v>58.81</c:v>
                </c:pt>
                <c:pt idx="295">
                  <c:v>64.900000000000006</c:v>
                </c:pt>
                <c:pt idx="296">
                  <c:v>138.79</c:v>
                </c:pt>
                <c:pt idx="297">
                  <c:v>59.78</c:v>
                </c:pt>
                <c:pt idx="298">
                  <c:v>28.88</c:v>
                </c:pt>
                <c:pt idx="299">
                  <c:v>39.93</c:v>
                </c:pt>
                <c:pt idx="300">
                  <c:v>60.79</c:v>
                </c:pt>
                <c:pt idx="301">
                  <c:v>108.75</c:v>
                </c:pt>
                <c:pt idx="302">
                  <c:v>139.77000000000001</c:v>
                </c:pt>
                <c:pt idx="303">
                  <c:v>92.87</c:v>
                </c:pt>
                <c:pt idx="304">
                  <c:v>90.78</c:v>
                </c:pt>
                <c:pt idx="305">
                  <c:v>68.88</c:v>
                </c:pt>
                <c:pt idx="306">
                  <c:v>134.83000000000001</c:v>
                </c:pt>
                <c:pt idx="307">
                  <c:v>83.8</c:v>
                </c:pt>
                <c:pt idx="308">
                  <c:v>175.77</c:v>
                </c:pt>
                <c:pt idx="309">
                  <c:v>43.87</c:v>
                </c:pt>
                <c:pt idx="310">
                  <c:v>87.82</c:v>
                </c:pt>
                <c:pt idx="311">
                  <c:v>146.72999999999999</c:v>
                </c:pt>
                <c:pt idx="312">
                  <c:v>128.68</c:v>
                </c:pt>
                <c:pt idx="313">
                  <c:v>52.83</c:v>
                </c:pt>
                <c:pt idx="314">
                  <c:v>126.77</c:v>
                </c:pt>
                <c:pt idx="315">
                  <c:v>5.95</c:v>
                </c:pt>
                <c:pt idx="316">
                  <c:v>102.83</c:v>
                </c:pt>
                <c:pt idx="317">
                  <c:v>40.9</c:v>
                </c:pt>
                <c:pt idx="318">
                  <c:v>53.91</c:v>
                </c:pt>
                <c:pt idx="319">
                  <c:v>16.899999999999999</c:v>
                </c:pt>
                <c:pt idx="320">
                  <c:v>35.94</c:v>
                </c:pt>
                <c:pt idx="321">
                  <c:v>76.7</c:v>
                </c:pt>
                <c:pt idx="322">
                  <c:v>56.89</c:v>
                </c:pt>
                <c:pt idx="323">
                  <c:v>16.95</c:v>
                </c:pt>
                <c:pt idx="324">
                  <c:v>63.81</c:v>
                </c:pt>
                <c:pt idx="325">
                  <c:v>57.81</c:v>
                </c:pt>
                <c:pt idx="326">
                  <c:v>115.82</c:v>
                </c:pt>
                <c:pt idx="327">
                  <c:v>72.86</c:v>
                </c:pt>
                <c:pt idx="328">
                  <c:v>22.83</c:v>
                </c:pt>
                <c:pt idx="329">
                  <c:v>112.73</c:v>
                </c:pt>
                <c:pt idx="330">
                  <c:v>144.80000000000001</c:v>
                </c:pt>
                <c:pt idx="331">
                  <c:v>62.84</c:v>
                </c:pt>
                <c:pt idx="332">
                  <c:v>24.89</c:v>
                </c:pt>
                <c:pt idx="333">
                  <c:v>81.77</c:v>
                </c:pt>
                <c:pt idx="334">
                  <c:v>119.79</c:v>
                </c:pt>
                <c:pt idx="335">
                  <c:v>11.91</c:v>
                </c:pt>
                <c:pt idx="336">
                  <c:v>106.72</c:v>
                </c:pt>
                <c:pt idx="337">
                  <c:v>17.91</c:v>
                </c:pt>
                <c:pt idx="338">
                  <c:v>64.72</c:v>
                </c:pt>
                <c:pt idx="339">
                  <c:v>43.86</c:v>
                </c:pt>
                <c:pt idx="340">
                  <c:v>136.69999999999999</c:v>
                </c:pt>
                <c:pt idx="341">
                  <c:v>14.95</c:v>
                </c:pt>
                <c:pt idx="342">
                  <c:v>54.8</c:v>
                </c:pt>
                <c:pt idx="343">
                  <c:v>37.92</c:v>
                </c:pt>
                <c:pt idx="344">
                  <c:v>94.86</c:v>
                </c:pt>
                <c:pt idx="345">
                  <c:v>81.760000000000005</c:v>
                </c:pt>
                <c:pt idx="346">
                  <c:v>48.73</c:v>
                </c:pt>
                <c:pt idx="347">
                  <c:v>35.9</c:v>
                </c:pt>
                <c:pt idx="348">
                  <c:v>209.69</c:v>
                </c:pt>
                <c:pt idx="349">
                  <c:v>105.81</c:v>
                </c:pt>
                <c:pt idx="350">
                  <c:v>48.92</c:v>
                </c:pt>
                <c:pt idx="351">
                  <c:v>37.94</c:v>
                </c:pt>
                <c:pt idx="352">
                  <c:v>52.84</c:v>
                </c:pt>
                <c:pt idx="353">
                  <c:v>81.7</c:v>
                </c:pt>
                <c:pt idx="354">
                  <c:v>52.9</c:v>
                </c:pt>
                <c:pt idx="355">
                  <c:v>56.77</c:v>
                </c:pt>
                <c:pt idx="356">
                  <c:v>28.79</c:v>
                </c:pt>
                <c:pt idx="357">
                  <c:v>109.71</c:v>
                </c:pt>
                <c:pt idx="358">
                  <c:v>15.86</c:v>
                </c:pt>
                <c:pt idx="359">
                  <c:v>55.83</c:v>
                </c:pt>
                <c:pt idx="360">
                  <c:v>76.86</c:v>
                </c:pt>
                <c:pt idx="361">
                  <c:v>110.68</c:v>
                </c:pt>
                <c:pt idx="362">
                  <c:v>41.82</c:v>
                </c:pt>
                <c:pt idx="363">
                  <c:v>46.92</c:v>
                </c:pt>
                <c:pt idx="364">
                  <c:v>102.82</c:v>
                </c:pt>
                <c:pt idx="365">
                  <c:v>37.75</c:v>
                </c:pt>
                <c:pt idx="366">
                  <c:v>55.76</c:v>
                </c:pt>
                <c:pt idx="367">
                  <c:v>68.88</c:v>
                </c:pt>
                <c:pt idx="368">
                  <c:v>57.91</c:v>
                </c:pt>
                <c:pt idx="369">
                  <c:v>91.75</c:v>
                </c:pt>
                <c:pt idx="370">
                  <c:v>98.84</c:v>
                </c:pt>
                <c:pt idx="371">
                  <c:v>35.9</c:v>
                </c:pt>
                <c:pt idx="372">
                  <c:v>48.86</c:v>
                </c:pt>
                <c:pt idx="373">
                  <c:v>63.72</c:v>
                </c:pt>
                <c:pt idx="374">
                  <c:v>113.81</c:v>
                </c:pt>
                <c:pt idx="375">
                  <c:v>116.74</c:v>
                </c:pt>
                <c:pt idx="376">
                  <c:v>98.83</c:v>
                </c:pt>
                <c:pt idx="377">
                  <c:v>22.94</c:v>
                </c:pt>
                <c:pt idx="378">
                  <c:v>15.96</c:v>
                </c:pt>
                <c:pt idx="379">
                  <c:v>9.92</c:v>
                </c:pt>
                <c:pt idx="380">
                  <c:v>77.8</c:v>
                </c:pt>
                <c:pt idx="381">
                  <c:v>195.7</c:v>
                </c:pt>
                <c:pt idx="382">
                  <c:v>31.94</c:v>
                </c:pt>
                <c:pt idx="383">
                  <c:v>52.78</c:v>
                </c:pt>
                <c:pt idx="384">
                  <c:v>15.93</c:v>
                </c:pt>
                <c:pt idx="385">
                  <c:v>152.78</c:v>
                </c:pt>
                <c:pt idx="386">
                  <c:v>132.80000000000001</c:v>
                </c:pt>
                <c:pt idx="387">
                  <c:v>58.82</c:v>
                </c:pt>
                <c:pt idx="388">
                  <c:v>41.93</c:v>
                </c:pt>
                <c:pt idx="389">
                  <c:v>129.77000000000001</c:v>
                </c:pt>
                <c:pt idx="390">
                  <c:v>37.880000000000003</c:v>
                </c:pt>
                <c:pt idx="391">
                  <c:v>97.8</c:v>
                </c:pt>
                <c:pt idx="392">
                  <c:v>120.78</c:v>
                </c:pt>
                <c:pt idx="393">
                  <c:v>32.79</c:v>
                </c:pt>
                <c:pt idx="394">
                  <c:v>72.75</c:v>
                </c:pt>
                <c:pt idx="395">
                  <c:v>81.69</c:v>
                </c:pt>
                <c:pt idx="396">
                  <c:v>75.86</c:v>
                </c:pt>
                <c:pt idx="397">
                  <c:v>82.85</c:v>
                </c:pt>
                <c:pt idx="398">
                  <c:v>49.9</c:v>
                </c:pt>
                <c:pt idx="399">
                  <c:v>13.87</c:v>
                </c:pt>
                <c:pt idx="400">
                  <c:v>25.83</c:v>
                </c:pt>
                <c:pt idx="401">
                  <c:v>18.91</c:v>
                </c:pt>
                <c:pt idx="402">
                  <c:v>79.86</c:v>
                </c:pt>
                <c:pt idx="403">
                  <c:v>23.84</c:v>
                </c:pt>
                <c:pt idx="404">
                  <c:v>74.78</c:v>
                </c:pt>
                <c:pt idx="405">
                  <c:v>68.81</c:v>
                </c:pt>
                <c:pt idx="406">
                  <c:v>17.87</c:v>
                </c:pt>
                <c:pt idx="407">
                  <c:v>41.92</c:v>
                </c:pt>
                <c:pt idx="408">
                  <c:v>75.819999999999993</c:v>
                </c:pt>
                <c:pt idx="409">
                  <c:v>112.76</c:v>
                </c:pt>
                <c:pt idx="410">
                  <c:v>87.73</c:v>
                </c:pt>
                <c:pt idx="411">
                  <c:v>46.91</c:v>
                </c:pt>
                <c:pt idx="412">
                  <c:v>49.81</c:v>
                </c:pt>
                <c:pt idx="413">
                  <c:v>74.77</c:v>
                </c:pt>
                <c:pt idx="414">
                  <c:v>80.849999999999994</c:v>
                </c:pt>
                <c:pt idx="415">
                  <c:v>134.80000000000001</c:v>
                </c:pt>
                <c:pt idx="416">
                  <c:v>22.87</c:v>
                </c:pt>
                <c:pt idx="417">
                  <c:v>24.95</c:v>
                </c:pt>
                <c:pt idx="418">
                  <c:v>53.85</c:v>
                </c:pt>
                <c:pt idx="419">
                  <c:v>85.76</c:v>
                </c:pt>
                <c:pt idx="420">
                  <c:v>190.78</c:v>
                </c:pt>
                <c:pt idx="421">
                  <c:v>104.73</c:v>
                </c:pt>
                <c:pt idx="422">
                  <c:v>87.85</c:v>
                </c:pt>
                <c:pt idx="423">
                  <c:v>100.76</c:v>
                </c:pt>
                <c:pt idx="424">
                  <c:v>80.83</c:v>
                </c:pt>
                <c:pt idx="425">
                  <c:v>59.87</c:v>
                </c:pt>
                <c:pt idx="426">
                  <c:v>114.7</c:v>
                </c:pt>
                <c:pt idx="427">
                  <c:v>99.81</c:v>
                </c:pt>
                <c:pt idx="428">
                  <c:v>39.85</c:v>
                </c:pt>
                <c:pt idx="429">
                  <c:v>76.86</c:v>
                </c:pt>
                <c:pt idx="430">
                  <c:v>20.91</c:v>
                </c:pt>
                <c:pt idx="431">
                  <c:v>74.86</c:v>
                </c:pt>
                <c:pt idx="432">
                  <c:v>95.82</c:v>
                </c:pt>
                <c:pt idx="433">
                  <c:v>38.81</c:v>
                </c:pt>
                <c:pt idx="434">
                  <c:v>50.84</c:v>
                </c:pt>
                <c:pt idx="435">
                  <c:v>27.95</c:v>
                </c:pt>
                <c:pt idx="436">
                  <c:v>191.74</c:v>
                </c:pt>
                <c:pt idx="437">
                  <c:v>36.81</c:v>
                </c:pt>
                <c:pt idx="438">
                  <c:v>73.8</c:v>
                </c:pt>
                <c:pt idx="439">
                  <c:v>72.819999999999993</c:v>
                </c:pt>
                <c:pt idx="440">
                  <c:v>78.83</c:v>
                </c:pt>
                <c:pt idx="441">
                  <c:v>128.80000000000001</c:v>
                </c:pt>
                <c:pt idx="442">
                  <c:v>49.91</c:v>
                </c:pt>
                <c:pt idx="443">
                  <c:v>37.799999999999997</c:v>
                </c:pt>
                <c:pt idx="444">
                  <c:v>103.73</c:v>
                </c:pt>
                <c:pt idx="445">
                  <c:v>55.89</c:v>
                </c:pt>
                <c:pt idx="446">
                  <c:v>51.93</c:v>
                </c:pt>
                <c:pt idx="447">
                  <c:v>85.74</c:v>
                </c:pt>
                <c:pt idx="448">
                  <c:v>38.94</c:v>
                </c:pt>
                <c:pt idx="449">
                  <c:v>77.819999999999993</c:v>
                </c:pt>
                <c:pt idx="450">
                  <c:v>62.82</c:v>
                </c:pt>
                <c:pt idx="451">
                  <c:v>7.94</c:v>
                </c:pt>
                <c:pt idx="452">
                  <c:v>100.76</c:v>
                </c:pt>
                <c:pt idx="453">
                  <c:v>11.9</c:v>
                </c:pt>
                <c:pt idx="454">
                  <c:v>63.86</c:v>
                </c:pt>
                <c:pt idx="455">
                  <c:v>21.81</c:v>
                </c:pt>
                <c:pt idx="456">
                  <c:v>86.84</c:v>
                </c:pt>
                <c:pt idx="457">
                  <c:v>86.83</c:v>
                </c:pt>
                <c:pt idx="458">
                  <c:v>28.9</c:v>
                </c:pt>
                <c:pt idx="459">
                  <c:v>98.83</c:v>
                </c:pt>
                <c:pt idx="460">
                  <c:v>107.8</c:v>
                </c:pt>
                <c:pt idx="461">
                  <c:v>39.94</c:v>
                </c:pt>
                <c:pt idx="462">
                  <c:v>109.8</c:v>
                </c:pt>
                <c:pt idx="463">
                  <c:v>70.87</c:v>
                </c:pt>
                <c:pt idx="464">
                  <c:v>39.83</c:v>
                </c:pt>
                <c:pt idx="465">
                  <c:v>96.68</c:v>
                </c:pt>
                <c:pt idx="466">
                  <c:v>30.92</c:v>
                </c:pt>
                <c:pt idx="467">
                  <c:v>79.760000000000005</c:v>
                </c:pt>
                <c:pt idx="468">
                  <c:v>15.91</c:v>
                </c:pt>
                <c:pt idx="469">
                  <c:v>20.86</c:v>
                </c:pt>
                <c:pt idx="470">
                  <c:v>58.77</c:v>
                </c:pt>
                <c:pt idx="471">
                  <c:v>61.8</c:v>
                </c:pt>
                <c:pt idx="472">
                  <c:v>21.94</c:v>
                </c:pt>
                <c:pt idx="473">
                  <c:v>66.91</c:v>
                </c:pt>
                <c:pt idx="474">
                  <c:v>132.78</c:v>
                </c:pt>
                <c:pt idx="475">
                  <c:v>147.80000000000001</c:v>
                </c:pt>
                <c:pt idx="476">
                  <c:v>116.76</c:v>
                </c:pt>
                <c:pt idx="477">
                  <c:v>47.91</c:v>
                </c:pt>
                <c:pt idx="478">
                  <c:v>50.77</c:v>
                </c:pt>
                <c:pt idx="479">
                  <c:v>47.85</c:v>
                </c:pt>
                <c:pt idx="480">
                  <c:v>118.83</c:v>
                </c:pt>
                <c:pt idx="481">
                  <c:v>17.940000000000001</c:v>
                </c:pt>
                <c:pt idx="482">
                  <c:v>57.9</c:v>
                </c:pt>
                <c:pt idx="483">
                  <c:v>19.89</c:v>
                </c:pt>
                <c:pt idx="484">
                  <c:v>86.84</c:v>
                </c:pt>
                <c:pt idx="485">
                  <c:v>15.87</c:v>
                </c:pt>
                <c:pt idx="486">
                  <c:v>105.83</c:v>
                </c:pt>
                <c:pt idx="487">
                  <c:v>27.93</c:v>
                </c:pt>
                <c:pt idx="488">
                  <c:v>72.790000000000006</c:v>
                </c:pt>
                <c:pt idx="489">
                  <c:v>46.91</c:v>
                </c:pt>
                <c:pt idx="490">
                  <c:v>13.91</c:v>
                </c:pt>
                <c:pt idx="491">
                  <c:v>23.93</c:v>
                </c:pt>
                <c:pt idx="492">
                  <c:v>131.78</c:v>
                </c:pt>
                <c:pt idx="493">
                  <c:v>75.88</c:v>
                </c:pt>
                <c:pt idx="494">
                  <c:v>22.93</c:v>
                </c:pt>
                <c:pt idx="495">
                  <c:v>147.72999999999999</c:v>
                </c:pt>
                <c:pt idx="496">
                  <c:v>44.9</c:v>
                </c:pt>
                <c:pt idx="497">
                  <c:v>9.92</c:v>
                </c:pt>
                <c:pt idx="498">
                  <c:v>34.82</c:v>
                </c:pt>
                <c:pt idx="499">
                  <c:v>63.73</c:v>
                </c:pt>
                <c:pt idx="500">
                  <c:v>50.84</c:v>
                </c:pt>
                <c:pt idx="501">
                  <c:v>159.76</c:v>
                </c:pt>
                <c:pt idx="502">
                  <c:v>48.9</c:v>
                </c:pt>
                <c:pt idx="503">
                  <c:v>77.849999999999994</c:v>
                </c:pt>
                <c:pt idx="504">
                  <c:v>42.89</c:v>
                </c:pt>
                <c:pt idx="505">
                  <c:v>81.73</c:v>
                </c:pt>
                <c:pt idx="506">
                  <c:v>88.85</c:v>
                </c:pt>
                <c:pt idx="507">
                  <c:v>64.88</c:v>
                </c:pt>
                <c:pt idx="508">
                  <c:v>29.83</c:v>
                </c:pt>
                <c:pt idx="509">
                  <c:v>35.799999999999997</c:v>
                </c:pt>
                <c:pt idx="510">
                  <c:v>65.86</c:v>
                </c:pt>
                <c:pt idx="511">
                  <c:v>62.9</c:v>
                </c:pt>
                <c:pt idx="512">
                  <c:v>19.88</c:v>
                </c:pt>
                <c:pt idx="513">
                  <c:v>30.9</c:v>
                </c:pt>
                <c:pt idx="514">
                  <c:v>43.87</c:v>
                </c:pt>
                <c:pt idx="515">
                  <c:v>28.93</c:v>
                </c:pt>
                <c:pt idx="516">
                  <c:v>74.819999999999993</c:v>
                </c:pt>
                <c:pt idx="517">
                  <c:v>59.9</c:v>
                </c:pt>
                <c:pt idx="518">
                  <c:v>76.849999999999994</c:v>
                </c:pt>
                <c:pt idx="519">
                  <c:v>73.75</c:v>
                </c:pt>
                <c:pt idx="520">
                  <c:v>52.86</c:v>
                </c:pt>
                <c:pt idx="521">
                  <c:v>17.93</c:v>
                </c:pt>
                <c:pt idx="522">
                  <c:v>54.92</c:v>
                </c:pt>
                <c:pt idx="523">
                  <c:v>34.89</c:v>
                </c:pt>
                <c:pt idx="524">
                  <c:v>33.909999999999997</c:v>
                </c:pt>
                <c:pt idx="525">
                  <c:v>163.76</c:v>
                </c:pt>
                <c:pt idx="526">
                  <c:v>43.83</c:v>
                </c:pt>
                <c:pt idx="527">
                  <c:v>32.9</c:v>
                </c:pt>
                <c:pt idx="528">
                  <c:v>84.74</c:v>
                </c:pt>
                <c:pt idx="529">
                  <c:v>77.75</c:v>
                </c:pt>
                <c:pt idx="530">
                  <c:v>123.78</c:v>
                </c:pt>
                <c:pt idx="531">
                  <c:v>64.849999999999994</c:v>
                </c:pt>
                <c:pt idx="532">
                  <c:v>23.95</c:v>
                </c:pt>
                <c:pt idx="533">
                  <c:v>98.7</c:v>
                </c:pt>
                <c:pt idx="534">
                  <c:v>32.81</c:v>
                </c:pt>
                <c:pt idx="535">
                  <c:v>63.83</c:v>
                </c:pt>
                <c:pt idx="536">
                  <c:v>25.8</c:v>
                </c:pt>
                <c:pt idx="537">
                  <c:v>179.7</c:v>
                </c:pt>
                <c:pt idx="538">
                  <c:v>59.88</c:v>
                </c:pt>
                <c:pt idx="539">
                  <c:v>45.91</c:v>
                </c:pt>
                <c:pt idx="540">
                  <c:v>11.92</c:v>
                </c:pt>
                <c:pt idx="541">
                  <c:v>65.88</c:v>
                </c:pt>
                <c:pt idx="542">
                  <c:v>88.87</c:v>
                </c:pt>
                <c:pt idx="543">
                  <c:v>21.93</c:v>
                </c:pt>
                <c:pt idx="544">
                  <c:v>99.84</c:v>
                </c:pt>
                <c:pt idx="545">
                  <c:v>103.75</c:v>
                </c:pt>
                <c:pt idx="546">
                  <c:v>131.74</c:v>
                </c:pt>
                <c:pt idx="547">
                  <c:v>46.87</c:v>
                </c:pt>
                <c:pt idx="548">
                  <c:v>45.83</c:v>
                </c:pt>
                <c:pt idx="549">
                  <c:v>156.78</c:v>
                </c:pt>
                <c:pt idx="550">
                  <c:v>38.880000000000003</c:v>
                </c:pt>
                <c:pt idx="551">
                  <c:v>41.87</c:v>
                </c:pt>
                <c:pt idx="552">
                  <c:v>130.80000000000001</c:v>
                </c:pt>
                <c:pt idx="553">
                  <c:v>149.80000000000001</c:v>
                </c:pt>
                <c:pt idx="554">
                  <c:v>153.81</c:v>
                </c:pt>
                <c:pt idx="555">
                  <c:v>27.89</c:v>
                </c:pt>
                <c:pt idx="556">
                  <c:v>44.91</c:v>
                </c:pt>
                <c:pt idx="557">
                  <c:v>126.82</c:v>
                </c:pt>
                <c:pt idx="558">
                  <c:v>15.96</c:v>
                </c:pt>
                <c:pt idx="559">
                  <c:v>34.880000000000003</c:v>
                </c:pt>
                <c:pt idx="560">
                  <c:v>59.76</c:v>
                </c:pt>
                <c:pt idx="561">
                  <c:v>61.89</c:v>
                </c:pt>
                <c:pt idx="562">
                  <c:v>93.85</c:v>
                </c:pt>
                <c:pt idx="563">
                  <c:v>49.85</c:v>
                </c:pt>
                <c:pt idx="564">
                  <c:v>111.8</c:v>
                </c:pt>
                <c:pt idx="565">
                  <c:v>54.91</c:v>
                </c:pt>
                <c:pt idx="566">
                  <c:v>51.85</c:v>
                </c:pt>
                <c:pt idx="567">
                  <c:v>21.87</c:v>
                </c:pt>
                <c:pt idx="568">
                  <c:v>11.91</c:v>
                </c:pt>
                <c:pt idx="569">
                  <c:v>38.71</c:v>
                </c:pt>
                <c:pt idx="570">
                  <c:v>141.79</c:v>
                </c:pt>
                <c:pt idx="571">
                  <c:v>88.87</c:v>
                </c:pt>
                <c:pt idx="572">
                  <c:v>25.85</c:v>
                </c:pt>
                <c:pt idx="573">
                  <c:v>69.86</c:v>
                </c:pt>
                <c:pt idx="574">
                  <c:v>32.85</c:v>
                </c:pt>
                <c:pt idx="575">
                  <c:v>51.84</c:v>
                </c:pt>
                <c:pt idx="576">
                  <c:v>42.79</c:v>
                </c:pt>
                <c:pt idx="577">
                  <c:v>145.74</c:v>
                </c:pt>
                <c:pt idx="578">
                  <c:v>36.869999999999997</c:v>
                </c:pt>
                <c:pt idx="579">
                  <c:v>21.93</c:v>
                </c:pt>
                <c:pt idx="580">
                  <c:v>58.84</c:v>
                </c:pt>
                <c:pt idx="581">
                  <c:v>84.77</c:v>
                </c:pt>
                <c:pt idx="582">
                  <c:v>95.7</c:v>
                </c:pt>
                <c:pt idx="583">
                  <c:v>22.81</c:v>
                </c:pt>
                <c:pt idx="584">
                  <c:v>92.83</c:v>
                </c:pt>
                <c:pt idx="585">
                  <c:v>15.95</c:v>
                </c:pt>
                <c:pt idx="586">
                  <c:v>19.899999999999999</c:v>
                </c:pt>
                <c:pt idx="587">
                  <c:v>136.77000000000001</c:v>
                </c:pt>
                <c:pt idx="588">
                  <c:v>64.849999999999994</c:v>
                </c:pt>
                <c:pt idx="589">
                  <c:v>82.81</c:v>
                </c:pt>
                <c:pt idx="590">
                  <c:v>32.869999999999997</c:v>
                </c:pt>
                <c:pt idx="591">
                  <c:v>43.85</c:v>
                </c:pt>
                <c:pt idx="592">
                  <c:v>72.81</c:v>
                </c:pt>
                <c:pt idx="593">
                  <c:v>59.86</c:v>
                </c:pt>
                <c:pt idx="594">
                  <c:v>133.69</c:v>
                </c:pt>
                <c:pt idx="595">
                  <c:v>22.93</c:v>
                </c:pt>
                <c:pt idx="596">
                  <c:v>47.83</c:v>
                </c:pt>
                <c:pt idx="597">
                  <c:v>169.75</c:v>
                </c:pt>
                <c:pt idx="598">
                  <c:v>84.73</c:v>
                </c:pt>
                <c:pt idx="599">
                  <c:v>68.83</c:v>
                </c:pt>
                <c:pt idx="600">
                  <c:v>65.89</c:v>
                </c:pt>
                <c:pt idx="601">
                  <c:v>87.8</c:v>
                </c:pt>
                <c:pt idx="602">
                  <c:v>25.86</c:v>
                </c:pt>
                <c:pt idx="603">
                  <c:v>13.9</c:v>
                </c:pt>
                <c:pt idx="604">
                  <c:v>52.81</c:v>
                </c:pt>
                <c:pt idx="605">
                  <c:v>53.91</c:v>
                </c:pt>
                <c:pt idx="606">
                  <c:v>63.89</c:v>
                </c:pt>
                <c:pt idx="607">
                  <c:v>23.85</c:v>
                </c:pt>
                <c:pt idx="608">
                  <c:v>5.94</c:v>
                </c:pt>
                <c:pt idx="609">
                  <c:v>29.9</c:v>
                </c:pt>
                <c:pt idx="610">
                  <c:v>113.79</c:v>
                </c:pt>
                <c:pt idx="611">
                  <c:v>87.73</c:v>
                </c:pt>
                <c:pt idx="612">
                  <c:v>66.87</c:v>
                </c:pt>
                <c:pt idx="613">
                  <c:v>65.89</c:v>
                </c:pt>
                <c:pt idx="614">
                  <c:v>67.760000000000005</c:v>
                </c:pt>
                <c:pt idx="615">
                  <c:v>80.83</c:v>
                </c:pt>
                <c:pt idx="616">
                  <c:v>83.75</c:v>
                </c:pt>
                <c:pt idx="617">
                  <c:v>79.77</c:v>
                </c:pt>
                <c:pt idx="618">
                  <c:v>39.770000000000003</c:v>
                </c:pt>
                <c:pt idx="619">
                  <c:v>59.8</c:v>
                </c:pt>
                <c:pt idx="620">
                  <c:v>73.86</c:v>
                </c:pt>
                <c:pt idx="621">
                  <c:v>95.76</c:v>
                </c:pt>
                <c:pt idx="622">
                  <c:v>62.76</c:v>
                </c:pt>
                <c:pt idx="623">
                  <c:v>60.78</c:v>
                </c:pt>
                <c:pt idx="624">
                  <c:v>39.86</c:v>
                </c:pt>
                <c:pt idx="625">
                  <c:v>51.93</c:v>
                </c:pt>
                <c:pt idx="626">
                  <c:v>110.85</c:v>
                </c:pt>
                <c:pt idx="627">
                  <c:v>88.85</c:v>
                </c:pt>
                <c:pt idx="628">
                  <c:v>28.92</c:v>
                </c:pt>
                <c:pt idx="629">
                  <c:v>79.819999999999993</c:v>
                </c:pt>
                <c:pt idx="630">
                  <c:v>46.86</c:v>
                </c:pt>
                <c:pt idx="631">
                  <c:v>60.92</c:v>
                </c:pt>
                <c:pt idx="632">
                  <c:v>44.87</c:v>
                </c:pt>
                <c:pt idx="633">
                  <c:v>72.87</c:v>
                </c:pt>
                <c:pt idx="634">
                  <c:v>81.900000000000006</c:v>
                </c:pt>
                <c:pt idx="635">
                  <c:v>24.81</c:v>
                </c:pt>
                <c:pt idx="636">
                  <c:v>55.84</c:v>
                </c:pt>
                <c:pt idx="637">
                  <c:v>102.77</c:v>
                </c:pt>
                <c:pt idx="638">
                  <c:v>101.84</c:v>
                </c:pt>
                <c:pt idx="639">
                  <c:v>84.85</c:v>
                </c:pt>
                <c:pt idx="640">
                  <c:v>105.8</c:v>
                </c:pt>
                <c:pt idx="641">
                  <c:v>188.74</c:v>
                </c:pt>
                <c:pt idx="642">
                  <c:v>57.83</c:v>
                </c:pt>
                <c:pt idx="643">
                  <c:v>49.86</c:v>
                </c:pt>
                <c:pt idx="644">
                  <c:v>26.92</c:v>
                </c:pt>
                <c:pt idx="645">
                  <c:v>21.94</c:v>
                </c:pt>
                <c:pt idx="646">
                  <c:v>118.78</c:v>
                </c:pt>
                <c:pt idx="647">
                  <c:v>38.78</c:v>
                </c:pt>
                <c:pt idx="648">
                  <c:v>98.84</c:v>
                </c:pt>
                <c:pt idx="649">
                  <c:v>57.84</c:v>
                </c:pt>
                <c:pt idx="650">
                  <c:v>133.80000000000001</c:v>
                </c:pt>
                <c:pt idx="651">
                  <c:v>51.78</c:v>
                </c:pt>
                <c:pt idx="652">
                  <c:v>88.88</c:v>
                </c:pt>
                <c:pt idx="653">
                  <c:v>153.74</c:v>
                </c:pt>
                <c:pt idx="654">
                  <c:v>28.93</c:v>
                </c:pt>
                <c:pt idx="655">
                  <c:v>45.91</c:v>
                </c:pt>
                <c:pt idx="656">
                  <c:v>88.84</c:v>
                </c:pt>
                <c:pt idx="657">
                  <c:v>43.74</c:v>
                </c:pt>
                <c:pt idx="658">
                  <c:v>24.82</c:v>
                </c:pt>
                <c:pt idx="659">
                  <c:v>69.81</c:v>
                </c:pt>
                <c:pt idx="660">
                  <c:v>64.81</c:v>
                </c:pt>
                <c:pt idx="661">
                  <c:v>100.83</c:v>
                </c:pt>
                <c:pt idx="662">
                  <c:v>49.89</c:v>
                </c:pt>
                <c:pt idx="663">
                  <c:v>72.83</c:v>
                </c:pt>
                <c:pt idx="664">
                  <c:v>115.8</c:v>
                </c:pt>
                <c:pt idx="665">
                  <c:v>40.93</c:v>
                </c:pt>
                <c:pt idx="666">
                  <c:v>18.84</c:v>
                </c:pt>
                <c:pt idx="667">
                  <c:v>36.729999999999997</c:v>
                </c:pt>
                <c:pt idx="668">
                  <c:v>142.74</c:v>
                </c:pt>
                <c:pt idx="669">
                  <c:v>26.95</c:v>
                </c:pt>
                <c:pt idx="670">
                  <c:v>42.89</c:v>
                </c:pt>
                <c:pt idx="671">
                  <c:v>136.69999999999999</c:v>
                </c:pt>
                <c:pt idx="672">
                  <c:v>46.92</c:v>
                </c:pt>
                <c:pt idx="673">
                  <c:v>92.84</c:v>
                </c:pt>
                <c:pt idx="674">
                  <c:v>55.87</c:v>
                </c:pt>
                <c:pt idx="675">
                  <c:v>136.78</c:v>
                </c:pt>
                <c:pt idx="676">
                  <c:v>77.8</c:v>
                </c:pt>
                <c:pt idx="677">
                  <c:v>100.84</c:v>
                </c:pt>
                <c:pt idx="678">
                  <c:v>57.82</c:v>
                </c:pt>
                <c:pt idx="679">
                  <c:v>119.81</c:v>
                </c:pt>
                <c:pt idx="680">
                  <c:v>84.87</c:v>
                </c:pt>
                <c:pt idx="681">
                  <c:v>31.91</c:v>
                </c:pt>
                <c:pt idx="682">
                  <c:v>179.73</c:v>
                </c:pt>
                <c:pt idx="683">
                  <c:v>62.84</c:v>
                </c:pt>
                <c:pt idx="684">
                  <c:v>32.83</c:v>
                </c:pt>
                <c:pt idx="685">
                  <c:v>7.92</c:v>
                </c:pt>
                <c:pt idx="686">
                  <c:v>43.92</c:v>
                </c:pt>
                <c:pt idx="687">
                  <c:v>113.8</c:v>
                </c:pt>
                <c:pt idx="688">
                  <c:v>52.91</c:v>
                </c:pt>
                <c:pt idx="689">
                  <c:v>23.89</c:v>
                </c:pt>
                <c:pt idx="690">
                  <c:v>110.8</c:v>
                </c:pt>
                <c:pt idx="691">
                  <c:v>73.819999999999993</c:v>
                </c:pt>
                <c:pt idx="692">
                  <c:v>110.81</c:v>
                </c:pt>
                <c:pt idx="693">
                  <c:v>34.9</c:v>
                </c:pt>
                <c:pt idx="694">
                  <c:v>26.79</c:v>
                </c:pt>
                <c:pt idx="695">
                  <c:v>53.8</c:v>
                </c:pt>
                <c:pt idx="696">
                  <c:v>48.89</c:v>
                </c:pt>
                <c:pt idx="697">
                  <c:v>130.68</c:v>
                </c:pt>
                <c:pt idx="698">
                  <c:v>52.9</c:v>
                </c:pt>
                <c:pt idx="699">
                  <c:v>34.85</c:v>
                </c:pt>
                <c:pt idx="700">
                  <c:v>57.81</c:v>
                </c:pt>
                <c:pt idx="701">
                  <c:v>130.81</c:v>
                </c:pt>
                <c:pt idx="702">
                  <c:v>105.69</c:v>
                </c:pt>
                <c:pt idx="703">
                  <c:v>39.869999999999997</c:v>
                </c:pt>
                <c:pt idx="704">
                  <c:v>48.83</c:v>
                </c:pt>
                <c:pt idx="705">
                  <c:v>116.67</c:v>
                </c:pt>
                <c:pt idx="706">
                  <c:v>107.84</c:v>
                </c:pt>
                <c:pt idx="707">
                  <c:v>45.9</c:v>
                </c:pt>
                <c:pt idx="708">
                  <c:v>29.76</c:v>
                </c:pt>
                <c:pt idx="709">
                  <c:v>29.8</c:v>
                </c:pt>
                <c:pt idx="710">
                  <c:v>42.83</c:v>
                </c:pt>
                <c:pt idx="711">
                  <c:v>171.72</c:v>
                </c:pt>
                <c:pt idx="712">
                  <c:v>53.82</c:v>
                </c:pt>
                <c:pt idx="713">
                  <c:v>33.81</c:v>
                </c:pt>
                <c:pt idx="714">
                  <c:v>70.7</c:v>
                </c:pt>
                <c:pt idx="715">
                  <c:v>101.84</c:v>
                </c:pt>
                <c:pt idx="716">
                  <c:v>44.9</c:v>
                </c:pt>
                <c:pt idx="717">
                  <c:v>12.92</c:v>
                </c:pt>
                <c:pt idx="718">
                  <c:v>14.92</c:v>
                </c:pt>
                <c:pt idx="719">
                  <c:v>88.69</c:v>
                </c:pt>
                <c:pt idx="720">
                  <c:v>18.940000000000001</c:v>
                </c:pt>
                <c:pt idx="721">
                  <c:v>126.79</c:v>
                </c:pt>
                <c:pt idx="722">
                  <c:v>42.86</c:v>
                </c:pt>
                <c:pt idx="723">
                  <c:v>91.84</c:v>
                </c:pt>
                <c:pt idx="724">
                  <c:v>31.92</c:v>
                </c:pt>
                <c:pt idx="725">
                  <c:v>106.77</c:v>
                </c:pt>
                <c:pt idx="726">
                  <c:v>108.75</c:v>
                </c:pt>
                <c:pt idx="727">
                  <c:v>33.89</c:v>
                </c:pt>
                <c:pt idx="728">
                  <c:v>15.87</c:v>
                </c:pt>
                <c:pt idx="729">
                  <c:v>129.83000000000001</c:v>
                </c:pt>
                <c:pt idx="730">
                  <c:v>204.72</c:v>
                </c:pt>
                <c:pt idx="731">
                  <c:v>70.87</c:v>
                </c:pt>
                <c:pt idx="732">
                  <c:v>28.88</c:v>
                </c:pt>
                <c:pt idx="733">
                  <c:v>172.68</c:v>
                </c:pt>
                <c:pt idx="734">
                  <c:v>120.82</c:v>
                </c:pt>
                <c:pt idx="735">
                  <c:v>35.94</c:v>
                </c:pt>
                <c:pt idx="736">
                  <c:v>53.85</c:v>
                </c:pt>
                <c:pt idx="737">
                  <c:v>168.77</c:v>
                </c:pt>
                <c:pt idx="738">
                  <c:v>97.78</c:v>
                </c:pt>
                <c:pt idx="739">
                  <c:v>95.74</c:v>
                </c:pt>
                <c:pt idx="740">
                  <c:v>75.86</c:v>
                </c:pt>
                <c:pt idx="741">
                  <c:v>163.75</c:v>
                </c:pt>
                <c:pt idx="742">
                  <c:v>116.79</c:v>
                </c:pt>
                <c:pt idx="743">
                  <c:v>112.82</c:v>
                </c:pt>
                <c:pt idx="744">
                  <c:v>152.80000000000001</c:v>
                </c:pt>
                <c:pt idx="745">
                  <c:v>47.93</c:v>
                </c:pt>
                <c:pt idx="746">
                  <c:v>52.9</c:v>
                </c:pt>
                <c:pt idx="747">
                  <c:v>30.95</c:v>
                </c:pt>
                <c:pt idx="748">
                  <c:v>82.78</c:v>
                </c:pt>
                <c:pt idx="749">
                  <c:v>55.86</c:v>
                </c:pt>
                <c:pt idx="750">
                  <c:v>43.86</c:v>
                </c:pt>
                <c:pt idx="751">
                  <c:v>109.81</c:v>
                </c:pt>
                <c:pt idx="752">
                  <c:v>32.75</c:v>
                </c:pt>
                <c:pt idx="753">
                  <c:v>22.92</c:v>
                </c:pt>
                <c:pt idx="754">
                  <c:v>47.85</c:v>
                </c:pt>
                <c:pt idx="755">
                  <c:v>99.7</c:v>
                </c:pt>
                <c:pt idx="756">
                  <c:v>37.76</c:v>
                </c:pt>
                <c:pt idx="757">
                  <c:v>170.75</c:v>
                </c:pt>
                <c:pt idx="758">
                  <c:v>46.85</c:v>
                </c:pt>
                <c:pt idx="759">
                  <c:v>52.86</c:v>
                </c:pt>
                <c:pt idx="760">
                  <c:v>29.88</c:v>
                </c:pt>
                <c:pt idx="761">
                  <c:v>17.850000000000001</c:v>
                </c:pt>
                <c:pt idx="762">
                  <c:v>57.85</c:v>
                </c:pt>
                <c:pt idx="763">
                  <c:v>16.84</c:v>
                </c:pt>
                <c:pt idx="764">
                  <c:v>91.88</c:v>
                </c:pt>
                <c:pt idx="765">
                  <c:v>18.940000000000001</c:v>
                </c:pt>
                <c:pt idx="766">
                  <c:v>73.78</c:v>
                </c:pt>
                <c:pt idx="767">
                  <c:v>91.83</c:v>
                </c:pt>
                <c:pt idx="768">
                  <c:v>131.76</c:v>
                </c:pt>
                <c:pt idx="769">
                  <c:v>121.8</c:v>
                </c:pt>
                <c:pt idx="770">
                  <c:v>92.8</c:v>
                </c:pt>
                <c:pt idx="771">
                  <c:v>53.79</c:v>
                </c:pt>
                <c:pt idx="772">
                  <c:v>14.94</c:v>
                </c:pt>
                <c:pt idx="773">
                  <c:v>30.84</c:v>
                </c:pt>
                <c:pt idx="774">
                  <c:v>55.76</c:v>
                </c:pt>
                <c:pt idx="775">
                  <c:v>58.9</c:v>
                </c:pt>
                <c:pt idx="776">
                  <c:v>18.829999999999998</c:v>
                </c:pt>
                <c:pt idx="777">
                  <c:v>14.88</c:v>
                </c:pt>
                <c:pt idx="778">
                  <c:v>127.78</c:v>
                </c:pt>
                <c:pt idx="779">
                  <c:v>37.909999999999997</c:v>
                </c:pt>
                <c:pt idx="780">
                  <c:v>72.77</c:v>
                </c:pt>
                <c:pt idx="781">
                  <c:v>41.92</c:v>
                </c:pt>
                <c:pt idx="782">
                  <c:v>127.81</c:v>
                </c:pt>
                <c:pt idx="783">
                  <c:v>34.89</c:v>
                </c:pt>
                <c:pt idx="784">
                  <c:v>79.84</c:v>
                </c:pt>
                <c:pt idx="785">
                  <c:v>19.88</c:v>
                </c:pt>
                <c:pt idx="786">
                  <c:v>12.92</c:v>
                </c:pt>
                <c:pt idx="787">
                  <c:v>107.78</c:v>
                </c:pt>
                <c:pt idx="788">
                  <c:v>60.91</c:v>
                </c:pt>
                <c:pt idx="789">
                  <c:v>45.88</c:v>
                </c:pt>
                <c:pt idx="790">
                  <c:v>49.91</c:v>
                </c:pt>
                <c:pt idx="791">
                  <c:v>115.8</c:v>
                </c:pt>
                <c:pt idx="792">
                  <c:v>41.87</c:v>
                </c:pt>
                <c:pt idx="793">
                  <c:v>39.869999999999997</c:v>
                </c:pt>
                <c:pt idx="794">
                  <c:v>15.85</c:v>
                </c:pt>
                <c:pt idx="795">
                  <c:v>19.89</c:v>
                </c:pt>
                <c:pt idx="796">
                  <c:v>33.86</c:v>
                </c:pt>
                <c:pt idx="797">
                  <c:v>40.79</c:v>
                </c:pt>
                <c:pt idx="798">
                  <c:v>20.9</c:v>
                </c:pt>
                <c:pt idx="799">
                  <c:v>94.73</c:v>
                </c:pt>
                <c:pt idx="800">
                  <c:v>27.93</c:v>
                </c:pt>
                <c:pt idx="801">
                  <c:v>46.9</c:v>
                </c:pt>
                <c:pt idx="802">
                  <c:v>154.74</c:v>
                </c:pt>
                <c:pt idx="803">
                  <c:v>8.93</c:v>
                </c:pt>
                <c:pt idx="804">
                  <c:v>32.86</c:v>
                </c:pt>
                <c:pt idx="805">
                  <c:v>86.79</c:v>
                </c:pt>
                <c:pt idx="806">
                  <c:v>61.88</c:v>
                </c:pt>
                <c:pt idx="807">
                  <c:v>141.77000000000001</c:v>
                </c:pt>
                <c:pt idx="808">
                  <c:v>85.85</c:v>
                </c:pt>
                <c:pt idx="809">
                  <c:v>104.8</c:v>
                </c:pt>
                <c:pt idx="810">
                  <c:v>159.79</c:v>
                </c:pt>
                <c:pt idx="811">
                  <c:v>45.86</c:v>
                </c:pt>
                <c:pt idx="812">
                  <c:v>39.89</c:v>
                </c:pt>
                <c:pt idx="813">
                  <c:v>46.71</c:v>
                </c:pt>
                <c:pt idx="814">
                  <c:v>39.72</c:v>
                </c:pt>
                <c:pt idx="815">
                  <c:v>57.8</c:v>
                </c:pt>
                <c:pt idx="816">
                  <c:v>86.76</c:v>
                </c:pt>
                <c:pt idx="817">
                  <c:v>75.89</c:v>
                </c:pt>
                <c:pt idx="818">
                  <c:v>123.83</c:v>
                </c:pt>
                <c:pt idx="819">
                  <c:v>24.84</c:v>
                </c:pt>
                <c:pt idx="820">
                  <c:v>148.75</c:v>
                </c:pt>
                <c:pt idx="821">
                  <c:v>113.77</c:v>
                </c:pt>
                <c:pt idx="822">
                  <c:v>88.85</c:v>
                </c:pt>
                <c:pt idx="823">
                  <c:v>105.83</c:v>
                </c:pt>
                <c:pt idx="824">
                  <c:v>147.79</c:v>
                </c:pt>
                <c:pt idx="825">
                  <c:v>34.840000000000003</c:v>
                </c:pt>
                <c:pt idx="826">
                  <c:v>53.75</c:v>
                </c:pt>
                <c:pt idx="827">
                  <c:v>41.81</c:v>
                </c:pt>
                <c:pt idx="828">
                  <c:v>170.76</c:v>
                </c:pt>
                <c:pt idx="829">
                  <c:v>12.92</c:v>
                </c:pt>
                <c:pt idx="830">
                  <c:v>86.87</c:v>
                </c:pt>
                <c:pt idx="831">
                  <c:v>17.899999999999999</c:v>
                </c:pt>
                <c:pt idx="832">
                  <c:v>133.69999999999999</c:v>
                </c:pt>
                <c:pt idx="833">
                  <c:v>71.73</c:v>
                </c:pt>
                <c:pt idx="834">
                  <c:v>111.81</c:v>
                </c:pt>
                <c:pt idx="835">
                  <c:v>81.849999999999994</c:v>
                </c:pt>
                <c:pt idx="836">
                  <c:v>98.71</c:v>
                </c:pt>
                <c:pt idx="837">
                  <c:v>39.71</c:v>
                </c:pt>
                <c:pt idx="838">
                  <c:v>40.92</c:v>
                </c:pt>
                <c:pt idx="839">
                  <c:v>34.83</c:v>
                </c:pt>
                <c:pt idx="840">
                  <c:v>127.83</c:v>
                </c:pt>
                <c:pt idx="841">
                  <c:v>231.73</c:v>
                </c:pt>
                <c:pt idx="842">
                  <c:v>91.75</c:v>
                </c:pt>
                <c:pt idx="843">
                  <c:v>70.88</c:v>
                </c:pt>
                <c:pt idx="844">
                  <c:v>20.87</c:v>
                </c:pt>
                <c:pt idx="845">
                  <c:v>32.94</c:v>
                </c:pt>
                <c:pt idx="846">
                  <c:v>39.94</c:v>
                </c:pt>
                <c:pt idx="847">
                  <c:v>5.94</c:v>
                </c:pt>
                <c:pt idx="848">
                  <c:v>30.88</c:v>
                </c:pt>
                <c:pt idx="849">
                  <c:v>117.81</c:v>
                </c:pt>
                <c:pt idx="850">
                  <c:v>73.89</c:v>
                </c:pt>
                <c:pt idx="851">
                  <c:v>80.89</c:v>
                </c:pt>
                <c:pt idx="852">
                  <c:v>60.74</c:v>
                </c:pt>
                <c:pt idx="853">
                  <c:v>123.69</c:v>
                </c:pt>
                <c:pt idx="854">
                  <c:v>154.77000000000001</c:v>
                </c:pt>
                <c:pt idx="855">
                  <c:v>201.71</c:v>
                </c:pt>
                <c:pt idx="856">
                  <c:v>19.86</c:v>
                </c:pt>
                <c:pt idx="857">
                  <c:v>110.75</c:v>
                </c:pt>
                <c:pt idx="858">
                  <c:v>39.85</c:v>
                </c:pt>
                <c:pt idx="859">
                  <c:v>198.72</c:v>
                </c:pt>
                <c:pt idx="860">
                  <c:v>141.78</c:v>
                </c:pt>
                <c:pt idx="861">
                  <c:v>12.89</c:v>
                </c:pt>
                <c:pt idx="862">
                  <c:v>49.86</c:v>
                </c:pt>
                <c:pt idx="863">
                  <c:v>85.74</c:v>
                </c:pt>
                <c:pt idx="864">
                  <c:v>147.75</c:v>
                </c:pt>
                <c:pt idx="865">
                  <c:v>24.95</c:v>
                </c:pt>
                <c:pt idx="866">
                  <c:v>24.96</c:v>
                </c:pt>
                <c:pt idx="867">
                  <c:v>58.89</c:v>
                </c:pt>
                <c:pt idx="868">
                  <c:v>47.8</c:v>
                </c:pt>
                <c:pt idx="869">
                  <c:v>33.85</c:v>
                </c:pt>
                <c:pt idx="870">
                  <c:v>126.84</c:v>
                </c:pt>
                <c:pt idx="871">
                  <c:v>12.93</c:v>
                </c:pt>
                <c:pt idx="872">
                  <c:v>145.72</c:v>
                </c:pt>
                <c:pt idx="873">
                  <c:v>81.8</c:v>
                </c:pt>
                <c:pt idx="874">
                  <c:v>46.86</c:v>
                </c:pt>
                <c:pt idx="875">
                  <c:v>79.78</c:v>
                </c:pt>
                <c:pt idx="876">
                  <c:v>121.77</c:v>
                </c:pt>
                <c:pt idx="877">
                  <c:v>70.86</c:v>
                </c:pt>
                <c:pt idx="878">
                  <c:v>76.87</c:v>
                </c:pt>
                <c:pt idx="879">
                  <c:v>66.89</c:v>
                </c:pt>
                <c:pt idx="880">
                  <c:v>103.88</c:v>
                </c:pt>
                <c:pt idx="881">
                  <c:v>82.79</c:v>
                </c:pt>
                <c:pt idx="882">
                  <c:v>45.86</c:v>
                </c:pt>
                <c:pt idx="883">
                  <c:v>114.79</c:v>
                </c:pt>
                <c:pt idx="884">
                  <c:v>26.92</c:v>
                </c:pt>
                <c:pt idx="885">
                  <c:v>25.82</c:v>
                </c:pt>
                <c:pt idx="886">
                  <c:v>55.83</c:v>
                </c:pt>
                <c:pt idx="887">
                  <c:v>35.92</c:v>
                </c:pt>
                <c:pt idx="888">
                  <c:v>60.84</c:v>
                </c:pt>
                <c:pt idx="889">
                  <c:v>38.880000000000003</c:v>
                </c:pt>
                <c:pt idx="890">
                  <c:v>70.87</c:v>
                </c:pt>
                <c:pt idx="891">
                  <c:v>96.79</c:v>
                </c:pt>
                <c:pt idx="892">
                  <c:v>16.88</c:v>
                </c:pt>
                <c:pt idx="893">
                  <c:v>58.85</c:v>
                </c:pt>
                <c:pt idx="894">
                  <c:v>79.88</c:v>
                </c:pt>
                <c:pt idx="895">
                  <c:v>52.91</c:v>
                </c:pt>
                <c:pt idx="896">
                  <c:v>14.94</c:v>
                </c:pt>
                <c:pt idx="897">
                  <c:v>87.82</c:v>
                </c:pt>
                <c:pt idx="898">
                  <c:v>48.84</c:v>
                </c:pt>
                <c:pt idx="899">
                  <c:v>177.74</c:v>
                </c:pt>
                <c:pt idx="900">
                  <c:v>37.92</c:v>
                </c:pt>
                <c:pt idx="901">
                  <c:v>12.91</c:v>
                </c:pt>
                <c:pt idx="902">
                  <c:v>178.71</c:v>
                </c:pt>
                <c:pt idx="903">
                  <c:v>22.85</c:v>
                </c:pt>
                <c:pt idx="904">
                  <c:v>93.83</c:v>
                </c:pt>
                <c:pt idx="905">
                  <c:v>51.71</c:v>
                </c:pt>
                <c:pt idx="906">
                  <c:v>117.86</c:v>
                </c:pt>
                <c:pt idx="907">
                  <c:v>15.93</c:v>
                </c:pt>
                <c:pt idx="908">
                  <c:v>33.81</c:v>
                </c:pt>
                <c:pt idx="909">
                  <c:v>36.78</c:v>
                </c:pt>
                <c:pt idx="910">
                  <c:v>48.72</c:v>
                </c:pt>
                <c:pt idx="911">
                  <c:v>38.9</c:v>
                </c:pt>
                <c:pt idx="912">
                  <c:v>83.79</c:v>
                </c:pt>
                <c:pt idx="913">
                  <c:v>86.84</c:v>
                </c:pt>
                <c:pt idx="914">
                  <c:v>65.88</c:v>
                </c:pt>
                <c:pt idx="915">
                  <c:v>93.73</c:v>
                </c:pt>
                <c:pt idx="916">
                  <c:v>21.94</c:v>
                </c:pt>
                <c:pt idx="917">
                  <c:v>42.9</c:v>
                </c:pt>
                <c:pt idx="918">
                  <c:v>119.77</c:v>
                </c:pt>
                <c:pt idx="919">
                  <c:v>49.85</c:v>
                </c:pt>
                <c:pt idx="920">
                  <c:v>34.840000000000003</c:v>
                </c:pt>
                <c:pt idx="921">
                  <c:v>121.83</c:v>
                </c:pt>
                <c:pt idx="922">
                  <c:v>13.94</c:v>
                </c:pt>
                <c:pt idx="923">
                  <c:v>81.760000000000005</c:v>
                </c:pt>
                <c:pt idx="924">
                  <c:v>74.819999999999993</c:v>
                </c:pt>
                <c:pt idx="925">
                  <c:v>78.86</c:v>
                </c:pt>
                <c:pt idx="926">
                  <c:v>104.84</c:v>
                </c:pt>
                <c:pt idx="927">
                  <c:v>37.74</c:v>
                </c:pt>
                <c:pt idx="928">
                  <c:v>134.82</c:v>
                </c:pt>
                <c:pt idx="929">
                  <c:v>151.78</c:v>
                </c:pt>
                <c:pt idx="930">
                  <c:v>223.69</c:v>
                </c:pt>
                <c:pt idx="931">
                  <c:v>15.94</c:v>
                </c:pt>
                <c:pt idx="932">
                  <c:v>58.84</c:v>
                </c:pt>
                <c:pt idx="933">
                  <c:v>38.770000000000003</c:v>
                </c:pt>
                <c:pt idx="934">
                  <c:v>59.88</c:v>
                </c:pt>
                <c:pt idx="935">
                  <c:v>29.91</c:v>
                </c:pt>
                <c:pt idx="936">
                  <c:v>173.7</c:v>
                </c:pt>
                <c:pt idx="937">
                  <c:v>97.84</c:v>
                </c:pt>
                <c:pt idx="938">
                  <c:v>24.79</c:v>
                </c:pt>
                <c:pt idx="939">
                  <c:v>44.78</c:v>
                </c:pt>
                <c:pt idx="940">
                  <c:v>28.91</c:v>
                </c:pt>
                <c:pt idx="941">
                  <c:v>55.91</c:v>
                </c:pt>
                <c:pt idx="942">
                  <c:v>148.78</c:v>
                </c:pt>
                <c:pt idx="943">
                  <c:v>66.819999999999993</c:v>
                </c:pt>
                <c:pt idx="944">
                  <c:v>82.84</c:v>
                </c:pt>
                <c:pt idx="945">
                  <c:v>50.85</c:v>
                </c:pt>
                <c:pt idx="946">
                  <c:v>163.75</c:v>
                </c:pt>
                <c:pt idx="947">
                  <c:v>24.92</c:v>
                </c:pt>
                <c:pt idx="948">
                  <c:v>73.84</c:v>
                </c:pt>
                <c:pt idx="949">
                  <c:v>23.86</c:v>
                </c:pt>
                <c:pt idx="950">
                  <c:v>62.8</c:v>
                </c:pt>
                <c:pt idx="951">
                  <c:v>72.87</c:v>
                </c:pt>
                <c:pt idx="952">
                  <c:v>135.77000000000001</c:v>
                </c:pt>
                <c:pt idx="953">
                  <c:v>6.93</c:v>
                </c:pt>
                <c:pt idx="954">
                  <c:v>16.940000000000001</c:v>
                </c:pt>
                <c:pt idx="955">
                  <c:v>14.91</c:v>
                </c:pt>
                <c:pt idx="956">
                  <c:v>73.83</c:v>
                </c:pt>
                <c:pt idx="957">
                  <c:v>214.69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80F-4E96-A9CF-9CA0C55BB5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58918528"/>
        <c:axId val="1699436272"/>
      </c:scatterChart>
      <c:valAx>
        <c:axId val="1858918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9436272"/>
        <c:crosses val="autoZero"/>
        <c:crossBetween val="midCat"/>
      </c:valAx>
      <c:valAx>
        <c:axId val="16994362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89185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revenu_by_ratting!$B$1</c:f>
              <c:strCache>
                <c:ptCount val="1"/>
                <c:pt idx="0">
                  <c:v>revenue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FC3-4263-8990-9E696877E77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FC3-4263-8990-9E696877E77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FC3-4263-8990-9E696877E77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FC3-4263-8990-9E696877E77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FC3-4263-8990-9E696877E779}"/>
              </c:ext>
            </c:extLst>
          </c:dPt>
          <c:dLbls>
            <c:dLbl>
              <c:idx val="0"/>
              <c:layout>
                <c:manualLayout>
                  <c:x val="-7.2459498857620958E-2"/>
                  <c:y val="0.14975887266101756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C3-4263-8990-9E696877E779}"/>
                </c:ext>
              </c:extLst>
            </c:dLbl>
            <c:dLbl>
              <c:idx val="1"/>
              <c:layout>
                <c:manualLayout>
                  <c:x val="-0.10478194373583841"/>
                  <c:y val="-3.1259814781595202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C3-4263-8990-9E696877E779}"/>
                </c:ext>
              </c:extLst>
            </c:dLbl>
            <c:dLbl>
              <c:idx val="2"/>
              <c:layout>
                <c:manualLayout>
                  <c:x val="-2.8367389415286631E-2"/>
                  <c:y val="-0.14488571975983941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C3-4263-8990-9E696877E779}"/>
                </c:ext>
              </c:extLst>
            </c:dLbl>
            <c:dLbl>
              <c:idx val="3"/>
              <c:layout>
                <c:manualLayout>
                  <c:x val="9.2355384146736483E-2"/>
                  <c:y val="-8.6009337124788587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C3-4263-8990-9E696877E779}"/>
                </c:ext>
              </c:extLst>
            </c:dLbl>
            <c:dLbl>
              <c:idx val="4"/>
              <c:layout>
                <c:manualLayout>
                  <c:x val="8.7187652421404457E-2"/>
                  <c:y val="0.13162632518627287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C3-4263-8990-9E696877E77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revenu_by_ratting!$A$2:$A$6</c:f>
              <c:strCache>
                <c:ptCount val="5"/>
                <c:pt idx="0">
                  <c:v>G</c:v>
                </c:pt>
                <c:pt idx="1">
                  <c:v>R</c:v>
                </c:pt>
                <c:pt idx="2">
                  <c:v>PG</c:v>
                </c:pt>
                <c:pt idx="3">
                  <c:v>NC-17</c:v>
                </c:pt>
                <c:pt idx="4">
                  <c:v>PG-13</c:v>
                </c:pt>
              </c:strCache>
            </c:strRef>
          </c:cat>
          <c:val>
            <c:numRef>
              <c:f>revenu_by_ratting!$B$2:$B$6</c:f>
              <c:numCache>
                <c:formatCode>General</c:formatCode>
                <c:ptCount val="5"/>
                <c:pt idx="0">
                  <c:v>11664.23</c:v>
                </c:pt>
                <c:pt idx="1">
                  <c:v>13270.19</c:v>
                </c:pt>
                <c:pt idx="2">
                  <c:v>13337.91</c:v>
                </c:pt>
                <c:pt idx="3">
                  <c:v>13875.07</c:v>
                </c:pt>
                <c:pt idx="4">
                  <c:v>15259.16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FC3-4263-8990-9E696877E779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949313144969603"/>
          <c:y val="0.30169538383561711"/>
          <c:w val="9.745951362594435E-2"/>
          <c:h val="0.3772509140115354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670925032821339"/>
          <c:y val="3.3262871062939979E-2"/>
          <c:w val="0.86531204884035351"/>
          <c:h val="0.85574203693197526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revenu_by_store!$B$1</c:f>
              <c:strCache>
                <c:ptCount val="1"/>
                <c:pt idx="0">
                  <c:v>revenue</c:v>
                </c:pt>
              </c:strCache>
              <c:extLst/>
            </c:strRef>
          </c:cat>
          <c:val>
            <c:numRef>
              <c:f>revenu_by_store!$B$2</c:f>
              <c:numCache>
                <c:formatCode>General</c:formatCode>
                <c:ptCount val="1"/>
                <c:pt idx="0">
                  <c:v>33679.79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24FC-4E76-B56C-D076DF2B8BE2}"/>
            </c:ext>
          </c:extLst>
        </c:ser>
        <c:ser>
          <c:idx val="1"/>
          <c:order val="1"/>
          <c:spPr>
            <a:solidFill>
              <a:schemeClr val="accent2"/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revenu_by_store!$B$1</c:f>
              <c:strCache>
                <c:ptCount val="1"/>
                <c:pt idx="0">
                  <c:v>revenue</c:v>
                </c:pt>
              </c:strCache>
              <c:extLst/>
            </c:strRef>
          </c:cat>
          <c:val>
            <c:numRef>
              <c:f>revenu_by_store!$B$3</c:f>
              <c:numCache>
                <c:formatCode>General</c:formatCode>
                <c:ptCount val="1"/>
                <c:pt idx="0">
                  <c:v>33726.769999999997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24FC-4E76-B56C-D076DF2B8BE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868196080"/>
        <c:axId val="1699441072"/>
      </c:barChart>
      <c:catAx>
        <c:axId val="18681960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9441072"/>
        <c:crosses val="autoZero"/>
        <c:auto val="1"/>
        <c:lblAlgn val="ctr"/>
        <c:lblOffset val="100"/>
        <c:noMultiLvlLbl val="0"/>
      </c:catAx>
      <c:valAx>
        <c:axId val="169944107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8196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802351017446033"/>
          <c:y val="0.19814323022715377"/>
          <c:w val="0.12116867813930679"/>
          <c:h val="0.112565990700681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12700" cap="flat" cmpd="sng" algn="ctr">
      <a:solidFill>
        <a:schemeClr val="dk1"/>
      </a:solidFill>
      <a:prstDash val="solid"/>
      <a:miter lim="800000"/>
    </a:ln>
    <a:effectLst/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75889444517897"/>
          <c:y val="4.3008669334332644E-2"/>
          <c:w val="0.73697332682709804"/>
          <c:h val="0.8540471911581067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revenu_by_inventory!$B$1</c:f>
              <c:strCache>
                <c:ptCount val="1"/>
                <c:pt idx="0">
                  <c:v>inventory</c:v>
                </c:pt>
              </c:strCache>
              <c:extLst/>
            </c:strRef>
          </c:cat>
          <c:val>
            <c:numRef>
              <c:f>revenu_by_inventory!$B$2</c:f>
              <c:numCache>
                <c:formatCode>General</c:formatCode>
                <c:ptCount val="1"/>
                <c:pt idx="0">
                  <c:v>2270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4A5D-44DC-838C-4C9F5B851803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revenu_by_inventory!$B$1</c:f>
              <c:strCache>
                <c:ptCount val="1"/>
                <c:pt idx="0">
                  <c:v>inventory</c:v>
                </c:pt>
              </c:strCache>
              <c:extLst/>
            </c:strRef>
          </c:cat>
          <c:val>
            <c:numRef>
              <c:f>revenu_by_inventory!$B$3</c:f>
              <c:numCache>
                <c:formatCode>General</c:formatCode>
                <c:ptCount val="1"/>
                <c:pt idx="0">
                  <c:v>2311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4A5D-44DC-838C-4C9F5B85180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11940544"/>
        <c:axId val="2029868976"/>
      </c:barChart>
      <c:catAx>
        <c:axId val="1911940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9868976"/>
        <c:crosses val="autoZero"/>
        <c:auto val="1"/>
        <c:lblAlgn val="ctr"/>
        <c:lblOffset val="100"/>
        <c:noMultiLvlLbl val="0"/>
      </c:catAx>
      <c:valAx>
        <c:axId val="2029868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1940544"/>
        <c:crosses val="autoZero"/>
        <c:crossBetween val="between"/>
      </c:valAx>
      <c:spPr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c:spPr>
    </c:plotArea>
    <c:legend>
      <c:legendPos val="r"/>
      <c:layout>
        <c:manualLayout>
          <c:xMode val="edge"/>
          <c:yMode val="edge"/>
          <c:x val="0.27889037807306427"/>
          <c:y val="0.30619569097305616"/>
          <c:w val="0.13299000069127379"/>
          <c:h val="0.112565990700681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12700" cap="flat" cmpd="sng" algn="ctr">
      <a:solidFill>
        <a:schemeClr val="dk1"/>
      </a:solidFill>
      <a:prstDash val="solid"/>
      <a:miter lim="800000"/>
    </a:ln>
    <a:effectLst/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Revenu_by_country!$A$2:$A$109</cx:f>
        <cx:nf>Revenu_by_country!$A$1</cx:nf>
        <cx:lvl ptCount="108" name="country">
          <cx:pt idx="0">Afghanistan</cx:pt>
          <cx:pt idx="1">American Samoa</cx:pt>
          <cx:pt idx="2">Lithuania</cx:pt>
          <cx:pt idx="3">Tonga</cx:pt>
          <cx:pt idx="4">Tunisia</cx:pt>
          <cx:pt idx="5">Slovakia</cx:pt>
          <cx:pt idx="6">Ethiopia</cx:pt>
          <cx:pt idx="7">New Zealand</cx:pt>
          <cx:pt idx="8">Madagascar</cx:pt>
          <cx:pt idx="9">Saint Vincent and the Grenadines</cx:pt>
          <cx:pt idx="10">Senegal</cx:pt>
          <cx:pt idx="11">Finland</cx:pt>
          <cx:pt idx="12">French Guiana</cx:pt>
          <cx:pt idx="13">Anguilla</cx:pt>
          <cx:pt idx="14">Hungary</cx:pt>
          <cx:pt idx="15">Iraq</cx:pt>
          <cx:pt idx="16">Kuwait</cx:pt>
          <cx:pt idx="17">Bahrain</cx:pt>
          <cx:pt idx="18">Brunei</cx:pt>
          <cx:pt idx="19">North Korea</cx:pt>
          <cx:pt idx="20">Liechtenstein</cx:pt>
          <cx:pt idx="21">Faroe Islands</cx:pt>
          <cx:pt idx="22">Estonia</cx:pt>
          <cx:pt idx="23">Sri Lanka</cx:pt>
          <cx:pt idx="24">Nepal</cx:pt>
          <cx:pt idx="25">Armenia</cx:pt>
          <cx:pt idx="26">Tuvalu</cx:pt>
          <cx:pt idx="27">Virgin Islands, U.S.</cx:pt>
          <cx:pt idx="28">Malawi</cx:pt>
          <cx:pt idx="29">Moldova</cx:pt>
          <cx:pt idx="30">Gambia</cx:pt>
          <cx:pt idx="31">Czech Republic</cx:pt>
          <cx:pt idx="32">Zambia</cx:pt>
          <cx:pt idx="33">Chad</cx:pt>
          <cx:pt idx="34">Turkmenistan</cx:pt>
          <cx:pt idx="35">Greenland</cx:pt>
          <cx:pt idx="36">Hong Kong</cx:pt>
          <cx:pt idx="37">Sweden</cx:pt>
          <cx:pt idx="38">Nauru</cx:pt>
          <cx:pt idx="39">Holy See (Vatican City State)</cx:pt>
          <cx:pt idx="40">Bolivia</cx:pt>
          <cx:pt idx="41">Oman</cx:pt>
          <cx:pt idx="42">Cambodia</cx:pt>
          <cx:pt idx="43">Myanmar</cx:pt>
          <cx:pt idx="44">Kazakstan</cx:pt>
          <cx:pt idx="45">Cameroon</cx:pt>
          <cx:pt idx="46">Bulgaria</cx:pt>
          <cx:pt idx="47">Congo, The Democratic Republic of the</cx:pt>
          <cx:pt idx="48">Angola</cx:pt>
          <cx:pt idx="49">Runion</cx:pt>
          <cx:pt idx="50">Sudan</cx:pt>
          <cx:pt idx="51">Greece</cx:pt>
          <cx:pt idx="52">Romania</cx:pt>
          <cx:pt idx="53">French Polynesia</cx:pt>
          <cx:pt idx="54">Azerbaijan</cx:pt>
          <cx:pt idx="55">Switzerland</cx:pt>
          <cx:pt idx="56">Kenya</cx:pt>
          <cx:pt idx="57">Puerto Rico</cx:pt>
          <cx:pt idx="58">Yugoslavia</cx:pt>
          <cx:pt idx="59">Latvia</cx:pt>
          <cx:pt idx="60">Paraguay</cx:pt>
          <cx:pt idx="61">Belarus</cx:pt>
          <cx:pt idx="62">Austria</cx:pt>
          <cx:pt idx="63">Morocco</cx:pt>
          <cx:pt idx="64">Dominican Republic</cx:pt>
          <cx:pt idx="65">Chile</cx:pt>
          <cx:pt idx="66">United Arab Emirates</cx:pt>
          <cx:pt idx="67">Tanzania</cx:pt>
          <cx:pt idx="68">Mozambique</cx:pt>
          <cx:pt idx="69">Malaysia</cx:pt>
          <cx:pt idx="70">France</cx:pt>
          <cx:pt idx="71">Algeria</cx:pt>
          <cx:pt idx="72">Ecuador</cx:pt>
          <cx:pt idx="73">Bangladesh</cx:pt>
          <cx:pt idx="74">Thailand</cx:pt>
          <cx:pt idx="75">Israel</cx:pt>
          <cx:pt idx="76">Peru</cx:pt>
          <cx:pt idx="77">Yemen</cx:pt>
          <cx:pt idx="78">Saudi Arabia</cx:pt>
          <cx:pt idx="79">Pakistan</cx:pt>
          <cx:pt idx="80">South Korea</cx:pt>
          <cx:pt idx="81">Netherlands</cx:pt>
          <cx:pt idx="82">Canada</cx:pt>
          <cx:pt idx="83">Spain</cx:pt>
          <cx:pt idx="84">Venezuela</cx:pt>
          <cx:pt idx="85">Egypt</cx:pt>
          <cx:pt idx="86">Colombia</cx:pt>
          <cx:pt idx="87">Ukraine</cx:pt>
          <cx:pt idx="88">Vietnam</cx:pt>
          <cx:pt idx="89">Germany</cx:pt>
          <cx:pt idx="90">Italy</cx:pt>
          <cx:pt idx="91">Poland</cx:pt>
          <cx:pt idx="92">United Kingdom</cx:pt>
          <cx:pt idx="93">Iran</cx:pt>
          <cx:pt idx="94">South Africa</cx:pt>
          <cx:pt idx="95">Taiwan</cx:pt>
          <cx:pt idx="96">Argentina</cx:pt>
          <cx:pt idx="97">Indonesia</cx:pt>
          <cx:pt idx="98">Nigeria</cx:pt>
          <cx:pt idx="99">Turkey</cx:pt>
          <cx:pt idx="100">Philippines</cx:pt>
          <cx:pt idx="101">Russian Federation</cx:pt>
          <cx:pt idx="102">Brazil</cx:pt>
          <cx:pt idx="103">Mexico</cx:pt>
          <cx:pt idx="104">Japan</cx:pt>
          <cx:pt idx="105">United States</cx:pt>
          <cx:pt idx="106">China</cx:pt>
          <cx:pt idx="107">India</cx:pt>
        </cx:lvl>
      </cx:strDim>
      <cx:numDim type="colorVal">
        <cx:f>Revenu_by_country!$B$2:$B$109</cx:f>
        <cx:lvl ptCount="108" formatCode="General">
          <cx:pt idx="0">67.819999999999993</cx:pt>
          <cx:pt idx="1">71.799999999999997</cx:pt>
          <cx:pt idx="2">73.760000000000005</cx:pt>
          <cx:pt idx="3">73.819999999999993</cx:pt>
          <cx:pt idx="4">78.769999999999996</cx:pt>
          <cx:pt idx="5">89.739999999999995</cx:pt>
          <cx:pt idx="6">91.769999999999996</cx:pt>
          <cx:pt idx="7">92.760000000000005</cx:pt>
          <cx:pt idx="8">93.780000000000001</cx:pt>
          <cx:pt idx="9">96.75</cx:pt>
          <cx:pt idx="10">100.75</cx:pt>
          <cx:pt idx="11">101.73999999999999</cx:pt>
          <cx:pt idx="12">103.78</cx:pt>
          <cx:pt idx="13">106.65000000000001</cx:pt>
          <cx:pt idx="14">111.70999999999999</cx:pt>
          <cx:pt idx="15">111.73</cx:pt>
          <cx:pt idx="16">111.73999999999999</cx:pt>
          <cx:pt idx="17">112.75</cx:pt>
          <cx:pt idx="18">113.65000000000001</cx:pt>
          <cx:pt idx="19">113.69</cx:pt>
          <cx:pt idx="20">114.72</cx:pt>
          <cx:pt idx="21">114.72</cx:pt>
          <cx:pt idx="22">115.7</cx:pt>
          <cx:pt idx="23">116.7</cx:pt>
          <cx:pt idx="24">116.78</cx:pt>
          <cx:pt idx="25">118.75</cx:pt>
          <cx:pt idx="26">120.73999999999999</cx:pt>
          <cx:pt idx="27">122.68000000000001</cx:pt>
          <cx:pt idx="28">123.72</cx:pt>
          <cx:pt idx="29">127.66</cx:pt>
          <cx:pt idx="30">129.69999999999999</cx:pt>
          <cx:pt idx="31">133.71000000000001</cx:pt>
          <cx:pt idx="32">134.66999999999999</cx:pt>
          <cx:pt idx="33">135.68000000000001</cx:pt>
          <cx:pt idx="34">136.72999999999999</cx:pt>
          <cx:pt idx="35">137.66</cx:pt>
          <cx:pt idx="36">142.69999999999999</cx:pt>
          <cx:pt idx="37">144.66</cx:pt>
          <cx:pt idx="38">148.69</cx:pt>
          <cx:pt idx="39">152.66</cx:pt>
          <cx:pt idx="40">183.53</cx:pt>
          <cx:pt idx="41">187.5</cx:pt>
          <cx:pt idx="42">191.47</cx:pt>
          <cx:pt idx="43">194.47999999999999</cx:pt>
          <cx:pt idx="44">198.47999999999999</cx:pt>
          <cx:pt idx="45">200.46000000000001</cx:pt>
          <cx:pt idx="46">204.5</cx:pt>
          <cx:pt idx="47">212.5</cx:pt>
          <cx:pt idx="48">215.47999999999999</cx:pt>
          <cx:pt idx="49">216.53999999999999</cx:pt>
          <cx:pt idx="50">227.46000000000001</cx:pt>
          <cx:pt idx="51">232.46000000000001</cx:pt>
          <cx:pt idx="52">235.38</cx:pt>
          <cx:pt idx="53">235.46000000000001</cx:pt>
          <cx:pt idx="54">245.43000000000001</cx:pt>
          <cx:pt idx="55">252.38999999999999</cx:pt>
          <cx:pt idx="56">253.46000000000001</cx:pt>
          <cx:pt idx="57">254.38999999999999</cx:pt>
          <cx:pt idx="58">259.43000000000001</cx:pt>
          <cx:pt idx="59">262.39999999999998</cx:pt>
          <cx:pt idx="60">275.38</cx:pt>
          <cx:pt idx="61">277.33999999999997</cx:pt>
          <cx:pt idx="62">307.22000000000003</cx:pt>
          <cx:pt idx="63">307.29000000000002</cx:pt>
          <cx:pt idx="64">318.23000000000002</cx:pt>
          <cx:pt idx="65">328.29000000000002</cx:pt>
          <cx:pt idx="66">333.16000000000003</cx:pt>
          <cx:pt idx="67">341.17000000000002</cx:pt>
          <cx:pt idx="68">344.19999999999999</cx:pt>
          <cx:pt idx="69">369.14999999999998</cx:pt>
          <cx:pt idx="70">374.04000000000002</cx:pt>
          <cx:pt idx="71">383.10000000000002</cx:pt>
          <cx:pt idx="72">390.13</cx:pt>
          <cx:pt idx="73">402.05000000000001</cx:pt>
          <cx:pt idx="74">419.04000000000002</cx:pt>
          <cx:pt idx="75">422.00999999999999</cx:pt>
          <cx:pt idx="76">468.88</cx:pt>
          <cx:pt idx="77">510.82999999999998</cx:pt>
          <cx:pt idx="78">523.78999999999996</cx:pt>
          <cx:pt idx="79">525.72000000000003</cx:pt>
          <cx:pt idx="80">574.64999999999998</cx:pt>
          <cx:pt idx="81">586.65999999999997</cx:pt>
          <cx:pt idx="82">593.63</cx:pt>
          <cx:pt idx="83">606.58000000000004</cx:pt>
          <cx:pt idx="84">683.29999999999995</cx:pt>
          <cx:pt idx="85">694.38999999999999</cx:pt>
          <cx:pt idx="86">709.40999999999997</cx:pt>
          <cx:pt idx="87">730.41999999999996</cx:pt>
          <cx:pt idx="88">746.27999999999997</cx:pt>
          <cx:pt idx="89">831.03999999999996</cx:pt>
          <cx:pt idx="90">831.11000000000001</cx:pt>
          <cx:pt idx="91">877.97000000000003</cx:pt>
          <cx:pt idx="92">924.79999999999995</cx:pt>
          <cx:pt idx="93">950.75</cx:pt>
          <cx:pt idx="94">1204.1500000000001</cx:pt>
          <cx:pt idx="95">1210.9400000000001</cx:pt>
          <cx:pt idx="96">1434.48</cx:pt>
          <cx:pt idx="97">1510.3299999999999</cx:pt>
          <cx:pt idx="98">1511.48</cx:pt>
          <cx:pt idx="99">1662.1199999999999</cx:pt>
          <cx:pt idx="100">2381.3200000000002</cx:pt>
          <cx:pt idx="101">3045.8699999999999</cx:pt>
          <cx:pt idx="102">3200.52</cx:pt>
          <cx:pt idx="103">3307.04</cx:pt>
          <cx:pt idx="104">3471.7399999999998</cx:pt>
          <cx:pt idx="105">4110.3199999999997</cx:pt>
          <cx:pt idx="106">5802.7299999999996</cx:pt>
          <cx:pt idx="107">6630.2700000000004</cx:pt>
        </cx:lvl>
      </cx:numDim>
    </cx:data>
  </cx:chartData>
  <cx:chart>
    <cx:plotArea>
      <cx:plotAreaRegion>
        <cx:series layoutId="regionMap" uniqueId="{57800ED7-D51C-4635-94AD-9D6495BB45B7}">
          <cx:tx>
            <cx:txData>
              <cx:f>Revenu_by_country!$B$1</cx:f>
              <cx:v>rev</cx:v>
            </cx:txData>
          </cx:tx>
          <cx:dataId val="0"/>
          <cx:layoutPr>
            <cx:geography cultureLanguage="en-US" cultureRegion="IN" attribution="Powered by Bing">
              <cx:geoCache provider="{E9337A44-BEBE-4D9F-B70C-5C5E7DAFC167}">
                <cx:binary>7H1bj9u4su5faeTpHGCrRxJFiVpYs4BQku2+X9PJ5EVwuh3d73f9tv12/tgptS23zCix50QbbeCM
F5CFIbu6y1+RxapiVfHfz/W/nv3VMj2pAz/M/vVc//nBzvP4X3/8kT3bq2CZnQbOcxpl0ff89DkK
/oi+f3eeV3+8pMvKCa0/RF6Q/ni2l2m+qj/859/w26xVdBk9L3MnCu+KVdrcr7LCz7NfzI1OnTxH
RZh35Bb8pj8/0JW/TIvsw8kqzJ28eWzi1Z8fdn7mw8kf7G/64a+e+MBYXrwALUanWBJUJKnKhxM/
Cq3NuEhOeUmVZCTC+PqPXS8DIDiAg9e/v3x5SVdZdrL5/wHhDruDcSeLtPW31aKONfrX63f5YxfN
//ybGYBvx4wMAGeh2DfF4v3Rt1aps+wh+H28O1zhI8qyuvnswn7ajRJR7n6o+wj9n16jfwA/4+hv
CRn0t+Ms+vrXI0A/DVbhlOhL/KkiqzKgL6zR3130knQqK0iWJV5do48Y9Pfz8xP0e0IW/X6cRf/j
1RGg/92yl6GT5cuwh+H31z9CIAHC8xhtNsCuBGT5VEQEC7wgrgWE+z+9Wf+H8fQTKQyJWUkM536Q
xuz9pTFPV6vnVY/GBIIgp4JEeIQEabvWh/ofnapYJJIki/3fXEtgPx/j4Pd0DO79MAv5/P79IX8o
XqZc+oJ0igFQSeJhUQ+hVk8lVQC9pJD1mld3Ed/LxjjgGzIG780oC/eD/v5wPxap1+n7iRWOeooU
GRFeFcfWOYZpVZSwSpTt9NDcOZSpcRnsUjOi2J1kJfJ4BCfAVbMMg2XaL8ffVzqicCooClZkfoM2
mDeDnaDKp1iQVYJ4tBaG3P/pte45gJ9xOWwJGRFsx1n0r44Afc1evvTf//ehF/CpLCBJQERYY7sL
vaCe8gKWBQW9SWa4D/YxM477mooBfT3IIv54BBroYwDG/vMyPHlYBtGERj8Hql9UFUFE6i7qnKCA
RSogAYNL0Mt6Y+kczMs49Ox3YYTATrPi+Pjw/gfCLF2Fz/bJbeQ34Sqb0g8A3E/BysdYRtKOBgJJ
wWmMFUEmmOwK5O9wMy6SH38DI5Qff4AVy+0RWKJXkf8SlRNuD0k5FXlRhL2wsX/AABqcCuAySzJs
EKSOq6YD+BmXx5aQEcN2nEX/6gh01MwJ/WU44cEgo1NRkhVFxuCWdR9QREP08SlYTiqcDetZNiJx
AD/j6G8JGfS34yz6s7P3V0mXTm4X4BRPuPoxPkVIBvjFTdCBwR8cMYjEIUXZ+GlwggwP5oM4GpfA
gJSRwWCGlcLl4/tL4SaY0i8Do/R12RN51DLCCkwjmRDCIL+Pi3HQ11QM3utBFuqbIzBCL5d5Oelq
l08JlnhBgH9eP8xql0DbKLwsK29Hwc5q38vOOOr912Bw74dZ5C+f3n+Ra8vgW/QyJfaCCLZmB7y4
C7rAA+qCgmUJMaGHQ3gYB/yNkoH8bYIF/WLx/qDfwl1NHp3cO89Rr2YncL3IKRg3iMgiWDHdBxTJ
4ITlIOiJZLB/kLBxexlFcyBT44LYIWZksTPHiuP2/v3FcZYuk+nkALFnXsUYHODdAByE/QUFLsBk
9CafodLZx8U48GsqBvH1IAv12d37Q/0Id3/L6bDm4FQVEeKJKr2BOlz0oG9OIRgB4QiVifLs5WQc
7w0ZA/hmlEX88eb9Ed94e/PCWYYTIi915opK4A5xc4SCHzsEHouvd4yqLGzCzcwF78FsjYuBIWfE
wcyyYpkfgXu7gI1wcgH/TLcZRPFUEgUBRPKm4AciESA8JMgyeL+Yue7a8nLy8BHU8VopjR1I47Jg
yBlZMLOsLBYX779FHnwINHhT2kASOVV4ReqC0OuzmDGFIPpD4FpM5hmldAgn40J4o2Twf5tgoX84
AuivV9XJ19Vy2lgDJwmn3XFA4M5lFH5FPCVIkgSBvXY8kJ1xEewQM1LYmWMFcX0ESRA0LcKV86vN
//cyfiS4bYSbAF5Fm/MBVjqjjGQRrsOwwARA9zMyjn5PxwDfD7OY0+v31zuLAoyhtJkQdAU0PNyn
o03eibp7KMPtiySIcCBLvd/b/+n1ZcAB/IxjvyVkwN+Os+gvPr0/+lfLl6W1zJ6nvHnkBAKRhW7l
8+DjDta7JJ+CvpElES4lXz/CLvSHMTOO/pCWEcBwipXB1fz9ZfBYwEX8lAcvOF8E4gsSr0BS1QB/
WPngECNlE/zkecYcPYCRcfC3hAzy23EW9scjUDw0XbaO36/AMUvv7yl7TuAhutx9mLA+B4mf6yO4
X/dgCA2d3v2cjMPe0zGo98Ms6PQIogxdDtLElyqKdArxNIz4Hl3mmhHsIARJtxCKk9anMHPWHsTS
uAAGpIwMBjOsGOaX769yjNx2onhKnQOLH9yuLtV218pH5BQOY3DIukzE7sPo/EM4GQf/jZLB/m2C
hd44gguVJye1nPDkLOvM/ey/Tj6dPpz26uD3lRAcvZBGLkLWbW9y7pwAnNyFn2W4YiTjCXCfHk52
GfwVa+NyGfkVjIBGfoKV1NPZ+28SurTTpTNhQq4onwoYC3AFjLeaaHA8Y/4Ug56CfOnNVmFSog/g
Z1wiW0JGDttxFn26eH/0H1Ln5HIZehOG65RTjDFUWqDN5SO/ax6R1/wghSCRDUgcwso49INvwYA/
mGHhvzyCmMQDrPwcdEH4DJbKCaiqk9xencCxFi5fHEgR+pVe+Ht2kwDWkShBriJ68woGu4KTIbrN
Q0Cvd9dUcCqG1tPvcPoToe397qws9xKwIn7S3n+HMUHJn0c8/548/4nA/liM9rrO2Dq1HwqgQivy
J1R3nCCcktcUYMjy7W2vwc6CxDwMpoAI8fJNeGp3Y33cy8/49unpmE3SD7Nb4eMR3A/9VVgRGGQH
pF/8z9W/3RcZRAHCk9nqZZW+VjP24vh9sxB0KOR5QCkc3rXOVUhFVglkI3RZsd2Hsc7XPP2Kj/El
0NMxS6AfZpfA/RFEwh5W4cpaThgPgJsmScFwvSHtRn27DGUJMtDgEqq/NuwBXkcgD+BkHPUtIQP7
dpzF/eEIwjCgFgrHn1LvgQ8kqGDnQRrlmJnNQRYmD4IRkbwJCDAGxSEcjQvgjZKRwNsEK4KPR+Do
3EMAMtrr5/zPab6Lolo6eb8Jfl/bieqpqCAEV7yjTjDkQEMGCsT/5fFb+f3sjEu/p2Nk3w+zkr/4
/P4m4HWU5jbcwKerCe0OqPwV4IoFE6jBWH92YhCC2F3QEFnZmvS95Nfq70CexmWwQ8wIYmfuB2nc
vr80aOQ7B5ggu0X6v+o40NVe8BiwVnGf778jitdwEFiAInsFfAAn4/hvCRnst+Ms7vQIrL9LZ/Vs
56swy1dThntAz3T7gJfIbpxBhTCESKAmhrl+OZiNcegZckYAzCwrhssjOIZmyzRa9YHRXif8/mkg
ixCZxjxE1nYvgjkQD+Q/E8iR3qgpxg44mJ9xeTDkjDyYWVYesyPYFkaWR9OWX8BdAIGeDyI0fXj9
wAYY+KMihoQURYHivbdA0DDQcwA/45LYEjIy2I6z6BvG+x8G187E7VDU0w5WhMEPXH8gAW6AvvKa
qqgIfXE2D9doQ/QP4Gcc/S0hg/52nEX/en4E6K/iKX1BqKuDPjOqCG0gdkAnUHEEG4JX0OZGgIk8
X+9j4yeQr8lYwNejP8B9BJbPQ+Xk7SqdNgMO0k0INDdBKr+J9+8ewyASyMySoRB7sx+YW/kDeRqX
wA4xI4edOVYa2hFcvXwEUXxbOu6UlV/gFMAtPCTlguf1+tndCGArKUSBog28SVZkAlGHsTQuiyEt
I4rhFCuJj0eQkPhYlEu/6BXx79tCHPT8IeAXQxOOzWdXDNAa5RTy5rZnABsP3M/PuAh6Ogb+fpiF
/vHp/U+Aj0WWT9qODJY4BmAVXto1e7qMdDCICPlJScwBjIyDviVkUN+Os7B/PIL0iItV2EwYixC6
jEMVrM7duDdkpcAtMFLlPgmUccX2cjGO+IaMwXszyqJ9cQRG5lcofJwyC6iLbUMyM4QUGMAh5gPV
YLDIMYP0fg7Goe7pGKz7YRbsr0dQ33sFGf6VM6Ey727OZTg1+fFaF0gDVREvqFBlsVH2/d9eB9r2
8zMOfU/HQN8Ps9BffX5/ZX67TJdWsWx6ACY4SUUEJyUk8iDopfH6AYtl4E5xGG4hZMg7xISx6Q/h
ZRz4N0oG+rcJFvzbv94f/PnESgaWvQSYQxnvW5xgiDy0X5IgxRmyrHpxr9f7Y5fAspeXceiHtAz4
wykW/vkRqB2thejmyf0qLr75znMPye/vAOjeo0BtESLw7+uHMSW7XhsCRHOY5f/Kzq/PnHERbAkZ
/LfjLPjaERjw18sindJ+hxRBEYPfirc5/LDIB4sfMnBB6YsSdDFZN31g/Ki9/IxjvyFjkN+Msrhf
37+/zjGei+VLlE632jnIIoeuSJBFAXGxAeCcAl0N5de853HP9QBOxjHfEjKob8dZ3I0jyCl7qCB7
Ze9V8uE3WNAzEhBXITKwaVLLKBkwN0Ue+ocpvUPbS3yTSrGXnXHs+6/BQN8Ps8g/HIEpfxWl0fOU
rTRQ10BSJKIAJe7rD7Pwu15KIlxubWa7rubDgPEBDI2DvyVk0N+Os/BffXx/hbOAznknD6vVyf96
gtytrrGhBk3jTx7yZb763z0wExy6ArSoQtDJAbrIv34A9IE2grYzXWoReFlvptFQJkPefsXUuGB2
qRnp7E6yIno6AhFdLNulN23HWyhxf+2fjaWftdhWFAIl2JuE/q4ZylAcrxzZ+1gaF8aQlhHFcIoV
xMURGEXQl2iVRvszjg4/JqCZPCScQJ1Rn1HHHBMICi8QNN2TGR11CCfj8L9RMuC/TbDQa0fgDNDC
h2rrX5vffy/dW4JOV9DnB0Msbe0H70ba4FJXhMAmNMN6i/sPt8AhDI1L4I2SkcDbBCsBOn//g0KD
difRf510XqO+CqLnLtX3eeuenUTfu0KLXk387MD4n8vFu4+g4d+k66O71QfDWenvHHZPLBEK0ogE
9ZtdrfJwYRzAyPi62BIyy2I7zq6K+yPItdCjwAlfzYbpHfWu37QKLS3FLvY6MBY4aIgMtcrwMAG/
2bqMs/j3mBqXxtjvYAQz9iOsjPQjkJFmO/7enXn4mcWBga1AdxCkbEubGPGAywnpGNCzmg2h7GNk
XBQb/hn0N6Ms4NoRVCl/Cp189XLyMV1+OzECBzTllHVnoHngwBLhBujNdxzsDijaBwNbIkJfHAMm
xVA//V3mxmUy/lsYEY3/ECuxj0fghD4uw3ba4wNurDHICNIo+4jXbvwF4S5xoDtB3pL9h2I6hKNx
0bxRMuJ4m2BF8HgExvVV1HYx7qSYUlXBEQInBVzqDTojD/YK6qrKIeYIjTd3N8lhzIzjP6RlJDCc
YmVwdQwygJu+ZtqWLpC8B0+nQBBsbWQzLUa6tnaQWPDaW3wdF2DkcABDP5HClpKVwXbiBwkcwZ3T
LF1C5XIPws/M6MMPa8gl62JdPIZVPhJ36cIukLsKzZbXs2yN8n52xtHv6Rjs+2EW+dkRRN7pMrT8
5csqs6dDH+5aiSJB7th4QY8KvUewLMKbTpuCHkYLHcbSuASGtIwUhlOsJKj+/p7mo710ps2ohJtV
6JwMOENQ+PUDDsPgGIBQGLxsA/ugn2f8iUMYGpfCGyUjg7cJVgKPi/eXwFmWLlcTlpQi/pR09dpD
Y2eAPxzDBENdWx9t7PpbDG2h/eyMo9/TMdj3wyzyZ0fgOtyuJr12hUxiiCzCc1kbR7lLjh8Az0GD
ZR5OAAwF1usDAOaHyO9jZxz3NRWD+nqQxfz2CIz/s3zpT5hhI8FzuRDTxXwPOqNsRMivASXUtRNf
f3Yh38vNOOYbMgb0zSiL+tnj++uYv1bwkF//1X/f0BEgAbhzt/oSHaZ7JiSxQnZfl4Pw1tN3uND3
cjOO+oaMQX0zyqL+1xGs9Ydl8eK8RiamjJVCSEKAWkyle5Zv5HyF5vkYAhIQlBi3cw5lalwGu9SM
KHYnWYk8fHz/fXALzav33aT9vZsNKCPv7rYVibxldgyUvkzgMMavd7FbYQ23wiEMjUvijZKRwtsE
K4HbI2gZNbx2XAPx++ronwtW5ln71xWzr5PQQ1RMX9aPoHsvIiJULo+WU3Vl/ZBmDxUOXY3bcCMc
yM34XtghZrbDzhy7Iy6OwBe+XsFd3mtVW9ZD8vtbAh6VgEiQjOCdmx0jFB4dhXco4MKgDxExNuiB
zIyLYYeYEcPOHCuG6yNwBjR49ONlOZ0EoKIcK90rExCVHjmmOXhbF0o6VXCHN1k4jB+2n59xIfR0
DP79MAu9dgSn8kM8aQfN1ypCKOeEHpnrD6iawZHMgcuAJXjhr3/zmK1f28vOOPAbMgb3zSgLu/Hw
/sbQEzSzaovVlF2VCNyWgXIRoKn7+rOrfbqXtbq5rqpqK5rhKXAQS+PwD0gZEQxmWDE8HYGXYFhN
nE+nd6B/LLStgjD0ILtvsPrBXoUoKbRa7uM/kIkzlMBebsbR35AxyG9GWdSN+fsvfi3yo2nL2uCm
GNZ0V86zq27gCRUVGohAMuYGcvai/gBOxkF/+w4M7m8TLPTaEaRIfPK6jslT3rt0b6XzUO7Q5UAM
1jrkTkD1pgqPmjGL/AAOxhHfEjKAb8dZvD8dwfH65KzycBn0+/z3jcuutgreklOljWXTHaAD2AUe
uiZg6OAiIpgYKpcDOBnHfUvI4L4dZ3F/OoKmhfNVCmlyEwY7MdycqF3hfZ/GsHu6dk9LQB4x6JpN
GYS6i/4B/IyjvyVk0N+Os+jrR3Cswiv1kz7LDR5V15RdEbbvNO0u+td3UyQotWXU+34+xkHv6RjM
+2EW8tsjcKE2KUgXTmi9RBPqmy7LCqIKaNsqkDHowdOCniCQWrzpT9vlPQzVzuF8jYuCpWdEwk6z
opnT9zd34J3TCeP/SDyFpgiQaNInxYGmGRwAGELQ8HYxhmeEtq7vUB77mBmXwpqKwX49yCJ+dv/+
iD+8htc+fk8hYbdfjr9/9HLQJAruGJHIK7DIB5hDCj0PjpckqkxE51A+xkHfpWbA351khfD1CEyf
x6VTTbnwRQB3ADo8EdeLdlM9vvfvjcPc88kA3A+z0D5+fv/1/TG1uj095Uu5XJciCCUiKrwIPR4+
gHkZyg3xT2JmB/E0LoEBKSOEwQwrh+4N2D/+82+m0OKHAei+yvzIHTxr3tyvssLPX9lhY/W/mGIf
BDgLXyJ4amPKG0YOevOCHPqS/VdR7K57yCTkQUSQw4N3N8BB3IxLYEDKSGAww0rgTH9/CTwWqbea
0MyHvkOQowZRMmhz+frZNfMhmVlCYAvhvqcIEzh+/D//nXpO80v/elwCb5SMAN4mWPwfj2AH3EKl
gxPHEz84g8HmhFxNWRnt3AKav3tCGkr62ejxgdyMS2CHmBHCzhwrh9sjSGS7WtXOlLXlkNCpIuh5
CcmC633AmP0CD4Z/9z4C/G9XC+3nZBz+no5Bvh9mQb/68v7K53wZT2ngwP2tjOGhD6y8xRCGBg+C
DrAKtMNk9f5eNsYB35AxeG9GWbjPj6AH6cbXe63Yz/pF9/tmPYJ239B1VwEvdueg5bq3V2D9Q5/8
jUXEKPuD+RnHnyFn5MDMsvL49PD+y//tZFo7mBOI4p/T95emKWt/QmnglD4AKCAMgXwIs71lbA4V
EI+gkhxBYwtmI+xlY3wDbMiYhb8ZZRe8dgRBZbCFpzT14R02BIma0B2nv5Hd0T+vfYuQDI8/bdJ5
fjT3f83NOOqbL8GgvhllUT87AtRHHiOdSt/88xjrdL7wtsvbVML5p33dbvXba9yCPQF2m/pMBv0/
TYyiy//HRyL7J/SmksU/LwP+i43QsZtg2OBzKtj/v+th+vMo6fYBK32ZLw2IO+fNIIb669lXGwTk
x5BurghHPYa1BM9e/vwgwtUWhHjXarD7DTs3ixSy59Ji6wj2BKtllv/5AW7JIHgEzU3Bl5ag2pFA
/KJadTMQ2YACSQTDEF5SENxtfjgJu1fW/vyAIUNOERS4OOue24RnKcAhzLqrJJiCN44hpRf6HEoK
gkp6jD70jMGtcGNF4RaHzX+fhEVwG8EbzdmfH6BDCFxWxOsf7BjtesxjBOVoEFwRYBL6y8P88/Ie
rm/h54X/StS2sh34O3pEeTGojch/sONAuTKL5gYyiBOKKslaEL71NYsL7xRffG6dSqWV0kaai72L
XIyFeV2qOS2EVLzw20QzHfuriVJEA1zns9ihJakfuJQoF7jiFoRwD7mZ3/qNjHWi3kPj2FIzUWPS
ILSp2ToXTRa7VM4kgbaY+1agNDes8JtYCOd1W+phxOVztTEVXc6iSONr5SFrc9FIIhToVezkNBKR
SdW4cjUJFZRzeVOTxUCmOBQNriIeVYTss6i69sw3PWoKylMEzbNpFeSJkSdhTtOmMTWPl26Q9TVM
VGrmVmn4SvmS3LWSnWpZFp0loiMuIuzOEanMea7jyjUEJZtlQZHojZy/JNj91KTZbRV+q+RCoBIy
kIBzCrZ4ZthVZAg8NqmNBCOP1HNUOYWWlbWrFRVatEVW0jbwdVWsz5HUztwyeMpl2ZmRDF1GiWLk
vDS3bD6mtYd8Ta3a84wXYkNym3MrEhKtbJ89OaKuSlaOmXB6mWSSZvMpLXUhd2TqmNZZFUefO4n4
vvldCpWGlnXr0lxyzlOrMKmlVF8lcoFEkTe48ikU2u9feC6XZryVEy0sadYERhFV34UaB1pdpDdR
nN2mRK5pLN5Wdl7N5CQwDZVLLyPeUHIzmSd2nNDQD2iWxPXFU1DmmREKZaY1iq83CvfY1mmhJbSI
xVxXCixoTRXZVJGrz6Yc39eReWErrqlLfFtqJKsfw6BduI6c0xp+kIYceqzTUCMou7SDxuALvLRN
r1hIaXLuNFigRVpeqKQqtbiOK6q43C2qQRbwCKtjxLVFA0urVBOfW8gtqR+QK9PMbq3Wvkaco87r
m6gNMeVSx9FrJxWpU1lknjnuc2wSECjvU9Npv3HEugkavtGLCiuXOSQhxlj2KbZvwypytTxRat1K
qlgPcWnpdWobpiIpl7UNf10U8jlsufNEsRytCCJVM1WbUF/ytQxVIa04j1CreCJmyBu2A/vOt/Ff
yCRfBFhtcyfhFdpyPiVCvBT4MKKp+1wIZ03jvtSpVWqeZH1KiVdQN3QeBTtXKXEQB+uFXDqqGFAi
m5FhVVg17FKqtdy1A9oUzkzAfrec2uIus/MF5yuBJpIq0uLmScBVrqVOLc1b4gvUrua2BLveF83W
yCJepKWNW73inecE5/YMF05GS48XZ1wjPzelRy5UtRUv5K+N4kiXZVHV52ERGqZQitdJhhwqtpw6
ixpe56sE3fDReeTG/BwKHxotsJEe8EpyJ9mzXHai2zRtIkMqK1ePQkFDeS1ctkJ4V6IwM3Dshprr
+5GWV3ajZTm+k6okpS2oAZuL3FnSoEdebqo5F9rYsGTywGtVJqObomyp4yXqhcwZbYRDI4i/e5ll
3oSNcFm7rnwtehkNWukzVhXeKLPiguMa6yIiHG3apnqUQ/KpyZNAlyL8zWlbfE6wZyCJw7onVl9i
NZQv+NbEF6DyMx362LiaYFfcRY4KsoAFe5aWbn6ZVGp93riCjvOg0T0kpXpc+B7l1UzUseWccx53
F6txdN6WQnCjpsnMFi13LgbNnLhWqoceMKQqNa/l7XecCO1ZLNR6IIe2HppuMUuqqzQyE4qjxDX8
3HM1zs4t3Y7FRIsL73PSLd3QSZ5wwy0tK25p2IYXmcBRmVTFpVm6MYW3Y7QwbYuFG1QGL/vpLMF2
rHluPneE9NGWZhkvl3MuCi6j4g6bdTwDgSA+0gLXXFXw7JtW+kimMc5zitW01YhtzgT4CT1X4mtR
sJVFZJGLrMGxLtdxSFWhJloboy9ETX1Y8K05n0E8w7qw3OCRR0IyE9JzRQXN7WOc6NiTNdLaz6kl
8pSv28+Vm4ICDCKdOLDfKussqrFNJeJIhp22Z0iKFIqFFNOyKjIN+VEzE9OvjpuUWmShZi6R4nMb
1Z+bRMqMAvMxLBpfK1Ki12IiwpZWkcZnlj/Lm/QzX8WAgZrMEtcqqB26NRxYvBEL6MlKZOfCzDPN
Jza+gsPvOirF+L7xv4WkCjRb8atr6MN7XznceQCi5UEJtyQQqBykFH2LFWTNsxaTeeUmwAPHVZqV
iMWZUkQLaApzkxSmfAvpyy+Ob5SoVs4IiFrhiuAqMNVl1paiJkWmqpt8SD3bBdUgifFN4IAZ4CTe
U5JlPLVUyb5IEFpkUVVoahMUOv5WioWnmbA3wrZsLlQX/iuYq7GL7oQy/OIrtTJzC/UiU1NiYNWH
AwIUkNQ2mVa4FW+YgXcliqEyxzi6LZQ4X0Qm0jOXNDOVE0ADNo1RZ7j+Fsxb18+/eWoq607tS3Mv
DB4CIYvmriLNE7O14OiVG5qSyKNtlrU6Eq3LuEzjs+grBwvgohJKzUJ+cJOYCdYSkV/UUSNqhVre
SaYV3BZqNldUX5hbOGh1qbGfq7K0NIEjKwiRmZrgF+cojsV5GRYL0XSVeSraf5lpXOpiXN/B+VbT
BOWWERY5LEy+4GhWerlREV6zMjvTTZmfwYmcnbcCnMICUi6zDDZw4qS64iVntVCtYtf2adEo+WOb
oPuq+0KYN4O5ZaW1lkbZDe9g4SpUcEJ52f7iFpke2fLMhyOFJmriUMG3v7emQknlfy1F4bJ04ExW
QtUyYhydq3EZXQWyqdfEJedQJ6BQ0RZqI/MCV0+Rb+uJaD4TLmhmfqGUF2YYJlpWRdYstHlNsMQX
0Hd/pSYvGVkQpVpqZgIVZV1Uclk3zWSRhP4TNKGWzpIkiS8UqzkX4qq4rlw7n6NIyimfI0HPJFfS
Cyv7IlSgoyPHq7WgDGSdC+9jQkq9Rm1yZvPWXHB86ZbUfkrVNjABBRfpaimKWlJX8ONZ7BtxKObU
jgJXUwtka54P6y9KLS12rqsSidSTE0nDHH9jQsMSmkdeanBye1ZwEm28OoF1XgSG12iCXNx6rWct
wkzVhRIMu6CbLiTxe+35xZna8IvCzWacFNZnkhL4FHpw1LPcThLdRAmBk9fOzgVOFWduI4Pd0Cq0
TnhZT/xzH5WImrh5LMu0mVlK42qRrTVO0cB5L34PBJTAF0yamcTfhbXaGCIJLDiO+Vb3Sm9ZoJqj
kssHM8stCurIcWkotVhRYqVUyap2UQaVZ7Ru4YI+Qmd1fOMXTnADxplMQy8zNd5dtKHgXdbIn8Vt
ml2qFm8kuHVgg7hXPHIiWvqOfVvJWFOS2tMdyc4uoojMSODZ523D+/M6lRSjSMSIJrZSaHzhlzOi
NAZOGjggy/w5s7BFfU7QHD5JqCv5jiYkmUtjRUSUy20FfjTW/MgJKGqb8qyNHxs457VQWYhl6M1Q
CMZgndazpk18KncnjF9L3xOuuq288NJK5Rs1CiguvevMjL9VheQbfqrLxbLylNaALX7GITultYLP
TDVQQFxfiHvVOqa5cPgKRGyHsACsSFcdUKwZ0n3bseFIsHUflF6emmfwYgvYifWyNetggR1u0cIj
4kYIL1xQyawMP2m/+oJTXtSPUpOYeuwmtkEKfCfHghETO5mTVvJo7jR3lcJVVHb1zHLc88jC91aT
N7PMxtJ5XBQytDKsvqVRbGtI9KsZylWPlnxouHLta3xYp4aTlzRSAkE3c5LqSZl/STPboyjMxVnl
KpoaYQesF5JRcBkXdRYv7JqccY5UamJTqLPKltUrbx6Wlqn7WVwbrpXchmHk3ApZJmty0OR6CaZx
wJHwvI7EjOaW0FDbAjvUIWB4RUS8cqzA4DLfneU1MRCJ03nk5aXWZpxzGajWGWdjlwa2B36TX8CJ
LIpUaR1fL+zwpsAtmvGlYyhtqmiCaErz2PIqPRUza17Diktx3GilE2s8alSdR7GltaXTaGZgX7ek
vnTqhGgI3qmjaZkXV5brUTVsZw3iM8MkCqwOJfmamm5ATT81NYeo12LJiVoqxqkWwFILFaW9LElj
zT0heMZKe14HskDdyomMYo78LIAj1Az0LGx0Lo8FvWy8kFoS9+Dg6LNpeYXBq21E28L75ma13mBY
QLycK5oXKAbKwQ1zy2ReWOmnAPPhzCIVoqRGHk3AL9DbSEl0cMe8WNHMcuGK4k0oedbczBqw/ohw
oQSlkbRJdd+2qibivKZ5Igqam9Y+9dX8c0pIQCvZhvdDENgksByDMOEWOXZs8P1sychJ/hhEfH2m
hrdymkULsL/0zBZgX4hcrgePGJwOXWox2J6yel3X9l0sqy21s5TQkiuvHW5WOmplBODT07ZJHl0f
9n0YnOPa+iymkaN58Ei7ISPwgS27pgHvB7rH+ze8pCdgPulEbIt5TsC4RSoGL5YEC8GU57KHMloE
zic1tkHiWaRVovLC4SQE87LUS6FRKfK9v5Qy102rfbDL5ktuRhYV4qsmjGec6F3CnTgozvZRUs0n
4japVtj5PdyTg3fHweIp0XkjoxiOXtWiZnitephasinRECefMwvVEKfg5nLlzrNC8LWmiUwj1S03
9ma4BDPbKx4c6JGvlXzF601hqxoKXGtWEfC/nODCQ7akg1oyNc5XDQJnoeujc59YNuxTRaCWxbW6
jxTdJs0Xk6SuLmYV2Nc+hi1PjKbWkSxIBm6kp0DNn+ClewhHVKg9B4PxLCqiUEsITyNOEGkcqY4e
uNEyd7ma+mEt6yo6k+qgoMTlqFUGcKQI9ae4bRBFkQiAlsFnmXj3oHa+VOWlXak8FaryswIeBnw7
R13wpXIekeAZthA4XHEGDoPv086gX7z+dORWJsQ2YKk6fFFojuhBwMGJ4itSwvHnK06pZUUBFKDP
wDkPZc31YuOsLNTgksuqRKt51V9wpQqOoaNSobbBMXFq0B2VC6ZhS1Qtix4lHhxymygVrc3sCkJg
1BXK4Np0uBz2rPSFL5z0LIiyF4EkEg1cCAJlVbyowtSeZXkoLiSvfADFMselhOdOE1PPbPFdFufe
PEshLqVygRFJ8JfgLCivV2JQXntW1dzmke75LneFiWeElVVfCoV7wbmPpanmhhMJIXVRhikq4Wsq
XDTPXemGl8EdtH2C9dgqU6CX7ng1nPspKvW8CF6grLLQBMc5j1JRzzlU63aVg9VrhnoeJHdRkoXn
tprfZWYZGnzg3aEquFWJFxliDghUcLK4tuAYVSFYRhKDEuMMCN75Cytp9LDKM6qYiPxfjs5sOVJc
DcJPRARi55a1dtvlvW8I2z0tgQQIiUXo6U/6XEzExEy7ugxCf+aXqaoMH8X8KXnaHxwot8oNxZIt
XvqfjGY/t0SNuTEdLXe1klO6/m15mtysQw4h57TsgqteMQGt3/5p1F7gZ+hFLMOVLzYzXtti+XQv
PRxetlGYp51dCeluTei9OkPsFIynr1Z79WKtix1mgRCCjl5kxYFs8shiT3G7OM0Gr7t2jSlE79Hc
pWSsgm2v8YzMHcHmuAuRS2d4oQP5t65T1cwQS3ysISTPCp7eLusnno6+tMF02vA/eB+4uVBhn42W
gKN9xXsDGsWnipI5euD8LE2X8ZVEperit8RTBzWJnBF/Bfx5gDUscBqhZLvx8lTTbGxsPqTrkAtv
hZ8IyjFcn/ymCaqgc0bsaceAeSxXPvajQCQgY0mcy+E4ulIV7VyG+CTuTJGlHBNebFuuPX3vogVO
dcbitKpY2XDZnaPt9+YYgNcZtRZ0Eyp3JqILLxkPow8j3gZvTS9PCcDjIeb6Xc9pn0G5Tgc6yC7v
6RLnfcqgE4DAOtGH+U47WHZXDL82moLD/Q4bMnDAlOQJBpbdggAIJdhmVUUjfUzadry5XnwWSy8e
Nkc9CTmXe0Siq22Ezjwo6HMU2qPrSXsmCraHjxXdrn7bJ/m08EMUdieyQ0ji5VTe2nDLe7yn82JS
LOV+recldXPTxHMe2gU3r1XfC9e2MgmGkoi9r7jpzXNoWK47a4t2m4KCRMFtnblfShWYctONKedu
cMD2/PXU7/tD1/Vd5rV9nFvRjFcAW5ppwgi2jkFkxt2+4ql5XIfOqTTgLpBwP2fr2kKUQ5vEOvpi
07BexHxOTDoX3puUfZTryDxsy4RXCf0ey2Htiy7yYFP2pDmJ+A14e716IfvoPSzR0HOeApirnAT9
I8FYxPtM8hBsuuo8XPwl6LARg5fwBfZ2t9GBG02LoMeKWDm9Ju51MXY8D3v6BqKssnkFfBPSyXFx
2bH1yHWMXI01p4oQczDzY9keetLDpOhbH8Rx2drmhMsUPRC8S7tQr4oVnarVtrDWw/aFHTk9pbs9
tKu7ZJ4WQ2kxJQoRYFx5OoH9CLazmDi2Yeqller8phgmg+Ha6YNqGBAhjdpsMDauVEvXLApxSyOu
oZuxnG7SoWe2gnEYPB21ScjXuPYXirdTYIk944ebIg0oHMa2J7nAp89mu2PCslV+HfWz/ePo/uaq
/nmKuHN1qABFVSwP08WtbBfcV7aCAqdrnE19rXiYVq6dIvCkaSmBjs9xLPUtDPqXaX513RhJROyc
x9VpD23f8sLxvcPQN+e9HYeCtJEqmjTNuByDTNKelpZ/7eu8ZbyVXtFOO889TOCMhbJKbGLPltAK
v5C+ui4ENr4rsK07yJZyj5cN8FXlq5/KaxPMYWm9k++Q/bExpNh9cMioMadwtSz3rIcpBteWR1uS
pW2TZM7K3hIyI5wYzXETenlsxgCObg5zPYyPKZRE3q6BzKM5LESUQE23S714e5glgnZZ6AOW6Rbp
hw2bJ8+4T9OTCpbt6IAVdoMJM88dbGE3D9fTpSfpkL+p3l4SeGKx+f8ciJ2+sds1DLw/Xhz1hbRF
3KzpWf2a1nXC3Z/G8BrHYj3tynw7Zrp3+DbEomcORCnq/7UKnPs+U4hORdo8AvOptPcxDN1S7KYH
3YsMK/sOKEThawmyRnFdesOLN7jp0fUfqWcgMXzvOAQOtmIDwqb2NBf4EverIMHBbS0v+nVIStO9
4Cuk3ONjuEMGw2Y9MNXeRU/Pq5jh/P31RmB6cynjj16u/zTobRYKMRWA6RhioAPB3uqjT7mfD47w
sBF1XZGsM9BZy9oDkYwWNrBwj9ZlJzVEbbGFSVLCRecO77psFPrVxMTkG/yt6v2r2pZ727Re5fHw
5qmmLYJ4i3IV7MGv03MryQWpPO9dGf6k1iVrfBmdEjH+SfwNckwCNmLu2UqlyUmKpj34s82msXMu
EQ1BkLYJ+7OdczuoGlJuxdY3B4cwakBUoS72ZLgrhDTh5vklSRELST0dsMv9J2bvvAanNvJYxtKm
Ky2DcvP8YC02biEJw+QDEAoGkPCsn5K4bjd3RtyVMctInU74dXUxzXtUhlz5+eL/8KR3jvh7gsHn
dZSelEDAge57C7qfDocwoOowbd0fSsR6XmN5iiBoMBPTn07H4gDNc137WdZ9NLbwIxLqT2Cli3a7
SY9xQOGkqVIZsdLrADcdwjH/J84qOWAQItS6Dmw+c9rKI93SCQ+FWwWEk7d0/ru4fQrD26jCp5nT
rkmehKIpu5V+tQ68/AD+aMbsl6jFgchmj4OEdJkLLQOPkrXtP2P/duRHj99x8kfvn9BLvL9F9H2a
hzjvElC4QUvMT4X3njq85uI95u2XamhS+L7toFthYo3XhRfXte8DRWLQ+qRSofqrB+plYZ86xRhS
m+FJex1TPN+uiMp9dWbQWiLxq+ORHn3sV9r3K9V7l3R1eZ3AP9D5TGNzIEP0Fev1R4bDHxPOSx4v
3kdk/a76b968h2Xf1bVLfaQXw0Bz47AIVGyVB6XkJ2nt9pTyDzl0Y+4QCiYkhTl47VDv1IlP8diW
nSQNeLv3bX0WZtj1/LpXooas/0OMq6p2i2E8zN9khmjuI3+7iK6RCEPVCncg/QrpCLbujfVX08py
2b13rDhMLBXPWaq6z+4LmCdTOnyiHvkBusN1CP7sS/dOlzVLO2MyhplHDN7e2pBTZGl8tLgidBzF
BdtJPsIUPC8Tq4a4fR68vrtoNtHTotiUp9S5AaAje6H01RP8vLuBRYDC/k0sGupQL/lo9IQ3uJKC
Odat42n+b1T67vPgNoTja7fOUSb0LpE7pmWP78w4+VN/F8O0YF+h/8DHXyCN/WocEM0kAXY2u6YH
vSQ+ZoC84nd8ciCQi8Xzq36IQanpjk3Y4ZVuU3WeIwRfIL6UB8MPRdw4cnkxpplOoQD6w7cPgHU9
rDIEwOdR6Tua5JBch20dISKCJg/mFFACaGFxt9c53eMrTpsPJVw/pJ47quvaBsARThOWq53gP8Nv
IeyKMEfuZ8ER4w49trXUMffZ4HJsXpBHYsBzp3sPoRjbQQPLrU/EywDG+mJ0dJ+99DD8Ig2PbW3u
AKWccVEKZVT47IBcnFHDrcWw7/mo3SIwQVqOGmPMtGGYBdPXkvL4qfHohlAN1kxFQtxi4V5F/DLE
Ab3qnqvTbIcH7iTucWTjdV0gtrsQU7Iky1o065Q1DZhIb7AR/gFsuZCxr4OZZCNedQn4ZWvfIlzB
BdYiGuZKMFk3rP9m254hkz0yA0yI0MhcY62Bf5oy7j6EeOtBiSfvzhb/gsygGP17ACgcIYdzvGyZ
enAGybI53LKUQbJsNOv2GEHlG6ff2sdzBMH7OwklkliClL7fsl49NMPnFv0ZHZ7Rgd/Q4agJ5c8G
N3X1o4NVYMsYpAfLvJNDnNfe33J34/nkdF61uMjtVAM8SvYGkRfi8gx/iGXhLV5JtXbTowvQhSfN
YpyFBWb055BE/9JhHTMe17//jSBb34AV9fikh/Y4i7lY3OnKjL7F6TzlIDn17lukGP/NLiagCLKk
Edm2/k33AVHrhPQDmB4Rjh+5WZe4T9qwzNHerw55Gf3HaAhrybF9BvRn3/9NfoQr8U8PfwSAVpei
sUHHelw/uvXi7mPhMpBdymmWYnwLQFnP+TOMzUfoiULvXYawGqjsjQBPo05RGn5CO2Jbed4ZL3Ok
X7IELZJB5DHwDR+SnG8st42LjbTJsFRyJ/RrHSObSErGf7zlJPtSs+SI9fpodvq2J22dJm25j91N
S9hDBygSRJKWrodbCpOj3gPElfPwMaRbNiN8mchwdLXOY7lnfEBiM/1bJlMs88Hz1redYY13xd4J
2I3ohEipCnfvDXFcBzeL+AQ5D2WqWhev2DmvothUI3XzcTIvzOPvJKQaQK3fwVtEthM8uxLovnnc
3Sd/kFnvHxj151pOSwb2VIwa+0u6Pc2APYH+VEgyGGO59B92f4IBbM5+sNcQINjRBBggqQJ6azzc
OxgA8hrNyW+ic+KerNXTPjyB2z/68sYd9BaQV8rpnK4vvodFPOOqjofB/ww3mW3DRzI99XFXLrEq
hDPV7mTrJbpvysldqJEY78+hrA7lVtr2ig74I0ekARORpYCOTtAULhnKcQHQnWw2DuOR8J8Z2gvP
dBWEX+GmsmVFIBy7zwvFrwBKOJ9WkpYO+XCHHH0kgP+t0Jt344PMVyIuUWezIB2ytntF9FG225YR
1Cai3s3s/O83KohAuGmoM1evrxDASCJxO/xcq/AQpfw87j1M5pSL5rqN93ZlPwsMCX7oZVtM1jr8
zIfhjM4J8z4JwY8jyUjKkdxh4rZWZBwNJSbRvGHzk/RhHvvm2gc0eNaYiS9D47y4E1c3OSRJYTXH
2zLeVWKNLD5Jj3oWouB6kGU/peoolnV/AgBbcd1n/8i5uHTR1t4CnrbHqVtru373TeGFfxr6ZXv9
f0hgF5kH6XEfBmAVFBJkjU9UyyQRZ09BSUxbM+Yg3ni7ZmI1s+4FigmJQkjCUpPgT2sM8i2Xf4xA
TXlLobFD6mJzn0MwFpY8OSkFZrfoGkWjKWUzAnCkTeZgwUTu8i+23cMGgF7RCXbcsrGQU9KdJuwm
Cyo1bKRn/SrM+pcLezTqyx+w0tOk6P3pZ1kJthuslUw5FIPJex0UObe9ltnSeUkhtqaKsN1iyGBA
+NYUkuxVZ/iXIxHJ+iHgoN1L1gVgs9OHaNa66fus48Oxj5zj5i1BxtoQRLU/9zEMVPfoswUchhfN
8CreExve1R4FaJutl3SYEfjNHA4lzoII7s1BWJG5TYKhHmSwTH1c6zTNaWv9AoFJpmP/CWnecfP9
3IALRb5bs9U5tiZ+NzFF36B1kBl7V6c/K8jezWUHWNhvqViWpHsWc4KlZM5rI6uF7aclDYtIbt8a
oNh0+rwn/aNW5r/1hCD2TSr+FvW6Bskbsw01BINaAJRBz77XFFJ3acMaYQysZhBlVMWmZMurSZI6
HOkBPQxQ5LCciemzYCUXJO8DFOZvPpReERT89p+g8AzCL68WcVJR5hW4rVkSowsj3xcting3R+k4
ULbiCbr8RmAeQvkdzCht7PHXJPG8mT7AVdyg4JgFjxo+575DaawvooTcNO2exrir+mkP83FZYBLT
4cj8+TWwrLIhlhYe9GDXldv5f93+a2zHL89G3+6vH91iwKS5FIkJ8nUMdcUa98MEqIDE0VT0dMya
xLmEmMF+2pxjhidiapbL0q7kivoEcu95mzIpgvfBSZ6niVwntsxnodDHGMVjy/e0tgomOtbYKR3c
ysXNp5a890rps2Asyqew3Dn45wbDvfq0cvXgYVvjHyHd8yHyHnohyNsgQX/Yi5c60WkV0IveghCJ
WYR0Il1x72HEnLVLsnjUMAMrehcrWlMC5KBKVViyEbNsG+56OfbeEQwyD92aJjZH2Frs6ZMBAXS4
felcjdeI9D1w/De/8dhp2tr5MgzyKvx2KrupMZnT4DFRXdgVQRqMGeNYHH7BW+yq4tKD3+iAP0Qt
GkLbftxIjOQ/yDelC7dHJQx/97S9h4EskoDXTds9+fu37w0I3J3KiDjzsVVssYDy77dKCC8zJjpO
6kN/tO3dVVexSXQ988jPw9HmS4RoLc2R6ezyFERB5c3vsT3oNS1mM6Hz1tUJakZ0ue7rZ7eoikKA
iditvBAxc2frlXwmZkWbCwrizw5pqIJoyzrP3H3XIltwi99amxZxviSm3oB+YSIbSM+i7WV0WfoO
qQTdD7vwUgT0brlFDTKWpv9ZkEgIZXyYk0icJrmkme0gCbX+crz4TTRu3lieqR261ZmpPBnE4GWw
09sgaBYN5kT1mqcDfRGWX51xdEDnRHIad/5DUMgs/cnFWona2zDpT9nsUb4N4S3C83ZSsZPk3hSa
sjdp0S/ksonulsT+467Ce6rFC21srXbvGqMBNIwWwffcnr1miuql+zMm4wn089OD0p7SOgp0HbhJ
HmBtJbi/7pzpyL5I6+ZMi5qJR2+JDyhgXX/NZ3Pj4/eoLybMyThXKA2ApWH2fAgGrb82p71NqiCZ
q83M9xE5GYa5JfFzML92ZMYsbQsHUk9v6aFpX9RvMW745y7NA6e2JJFT8MjLew7zSvZiBLtbHVva
FcXFwNa7HMpoenYddU2R780keJWYqnvbXzloWS43SK/xx7S6BOGs0uRxXM/Omjy0AwocHdj88i0R
JEBlVLYZC2IRds4StdePGUtO0HvkPA6rqd1wrlyzI/oC5rAMc3U+yBVB3mvqOmU7qXwDIffaCJmg
qtt1x+B8s7Yv3blWG5wK6p/jUnvyGTtVprhAkm4Kl4YFdOhGlzpwaB37v6DcRxuOHXaICsW6DBIf
r9FkM7peawtTvzaZHABRzFbM1ikiCwyhDnybyg2LBOFnrtAzgPeKK8MVqpalWsoJLUA0qLYWCQck
uopf6XSZECz9ii/0lgftHwaXH7uYZ5CtOevUo1zFA42uIP3IH/QlcdUB7eeS2aimiCulOK5B/LzG
U45WZhkhrm2A3nrWIxZx6nn6bHfkgqiHTtF/fUuq3VnzeUBiZl0B48ztCclZKTi/IimKkFJDnPYh
6jki+E845qTNA/QxKNVwCWjaQnmlRdfCull3z3QDa4m/Usq7SE21bPI2dgTN4K5sB+yMljzzpQvQ
2VinItnQqBzmMGuZeugYIG3702J2Sn8q9ISuQ3rt7CNF5zILwusc7aUeOJ5uUfY8zafhF0b4dTxu
5S+W5uOZJWnF17VQw3zQ23yd1PseIvVZ0atl0y/oZCdiebk16pB2oZ9tYbsXHl3O3YIiuWy2zPUV
uTgj+rsYnH8Fh2SQ3U2EyUvjOxc4jQKfxfEQp6UWKCF49ASlalbEOejGiSZ+TRGkZSHEMVMEb/Or
91A68pPxkacQqwmaJJPMpCZFio5lpxqUm2ghh0eQ7wMeLnyB5IUrqIth+9cq9KtHWN4m7tzLqAc8
bgo6YOgQ1+201Lpr8ZLqv8BjP5Lbu5NipVmCqFrGSDwOYZf8Y1JfOgS5FXPYWxP4A3rJH3ZyHtaG
f1gyHlFXyE0HYOB04WkzWh0CPT2x1b1IhogdS5+uETKfVd81ujclbV+jFaaNxg425D2ZCktOziLD
ynNRtW3x4WvZ6vXgeqlBYRiRZ+NWScqfqUI3Mu3f0/VPKj5ihiwYXROeAv5tF+zW1Y6K4pRgrus8
pAhxuPrgXVxOiCc99qZ3VqAAfEUH7bdKFjuPC3KHg8c8WQoXPdN9Iehhz9cepLnR6txT/SIScAVX
jaqYpx9/WfqT3iAbd5Z1WlNYsvTYdfZ7DQLseG2wACl2T9wmf9n8FloZZCZy7pb3uRN/SfcyjWhN
EiRX+1+U+rHig1/v5hQqnmrie2+eBoRO5B/CnZIH0wEnl7NIdUjifkzsv4qe16EVSBy2rhrT/7aW
Odj1ZwhMcotpDBxbzQ1HVEdx0VGXRdB3BVyn6MykB8J5uRNTky1+5oR+7+uZd417QEfsNLGpUB1c
pTCi9tZK7O0DciAEwug6Jhu92GaPD226Pzou3zPIJ3p2CFbqzE+WElh7F1uY2Q7JGtSxbl5V6gQF
xysHA+yZy5yrj1LN4kR9PWKLQKzpvWC//aCmge5pCIjp5jzKGa4sRAtrnoMckgikhJ23cT4Pg/Wy
aVNPjIY866S8wmIcvX68TwFDo0GbTOv+0CfuJz77CbaZ/IgZA79ZGOrr6sP95SfCVPism3PC9EPL
fVuaWztsR0q9Z7PsB+butT/Jqh3RCLAeOk7tGbXnbFr8IkbHBn2pz2Gf3rdJlHRe3MKJ9yI08mWx
w9H3scZ88qPmuY5n/xX/QPksQ0VoVCJsLJDpnTSSnYx4KLeM0YjuZTx9e9sqzqjE3ufULRMJedOw
Y+K2f2yahNnehS/QzJfI/k2itikSRz3gTM8D4U2Q4cjNI25rHXVu0dr1YlEArTgSDHefKH50xjj2
kSltZnQfkJyfSTjkYZdeFJOfK7M76ivyDGTyQpkAHI0f5p7gIEr0IOV6HtAxHoNf/CqRUiCZSycO
sXzcHBRAzJw+2Q1Hb7bg3vJv9AGKLjbAlpT/zaw310OA7ue4FGBCFVT2DbVgNLW0f6YJdtcwXAXq
4c45Wv2nvh8vXpjWXfuXS1WOiAqU+7ajJr3OXh57uP0wjC4rvCAql0A+j666W7ndDCLmAMZ5Tpt7
NJEMtVCcIioMXao5GIqgNYcu7fOJkFxMzd2HGDPSnhz1jZLUur6kUZ/baKuUl8BdQDby8CvpGRoW
KA3uc+5bXMDw3QcB6gGEfYci29eZXK/+cumkyP2IFimjWey359FhJx3ggcSPnNCh0JCWzetK3VtK
t1pjfHDvksQI8XLuNNnUhkeNUFf65gg98+jv/mUOsF6VO1ctB9IDUepUufSyThr8pXH7QD0gwVHV
86pLtfkv0k9QKQjuDE1yZtxjy147NOJy7AZzfGqhRKSLRgIOPDXDv2kObxY0aP+VkVFwH8CrSmLH
Y7u/iTY40pnE9T6Eh4B82wYnU/YNLC5M9KkbsFuxitIgqgY/PDsee1mF/q2VIqIcVvYiUDrPaNM+
OXTci+7JTfhnB12wsvHZ2+YPsrQXEtmxkosVT3bHMQjT3HfELdS1h6RJXyh3iiYGVthRmWWBW9Ln
xqCg1CF6CXb1tiPyLTsE+41zVsuPOztVs36gcFSlSA4Ic+qxSarIbPkyYD5FuuhbXS8Kp5rQ/rV2
/or7qc/QbDzhqQbkaeUBXvocdWuFKtpcTAk9DyB6MfVOexA258bsYxbJ+SOdo6pFzVD3YQ2mMNcz
/siqoDtmv9rSxXyIJTktc/O7GAfUyQ10G0nSo3SjBpC2Pznm1f4iU/2T4oBLCicUJd2lEaj+SX7u
+/A+pey0anFnb2xtz2nzLs0If4YTLhSHrQwZfq3vBku9eT9zivoCjmYdlY1kNmxpuRCGk1D4d6hr
nK6y4ZJtDZZUeg5SFCaLRpbS7FfIzAnFapTRkPvF1bA4TkHj5BVrhDePAYE6kOhslU04l4uTOlns
AU3NMYBk6B1nQuqhHX4PULTgcpaWaTw9x+yXhXH0Ide/2x7kQSPseQ/Tk+5WLODFPy02/t4T+tPL
rvCdHg1NTLzZi2RJUD9BfxbKEc0/uyJIMWUq2DUdESglYQB4i809iS+4Jsg3mmczkjD3yVIEaPBw
zj6Ih4aijYSGVkaVXdiaGMnhlvlyZCK6QdOhUxblqNvmA1GHvm9/YQiWoTPkPkVDyQuWMibUlLGc
Cg9HU0rfh9tD+Fssdj6Fc2TuiZxe49a88gT1iNaWUAgMPhVt+EYL+DZpp7IJ7EuDYmUcmcIzqABG
fviN/eN17XD4Sv4xUVKuDcxXr6u2Y3XLtlyCE404HpjvjvhGDd5FH63yE6eMlxhGuJMYMhpJdML+
KjQBkbZ9DuP4EIZLkTQU9WyGx2SHGE8fBkTN3iYByqBTZOBd/Ci9Nw49xH1t6DM79T0/pSK96gAH
nCAnG29+2kPQMz/MgGFeZeTddv6i4+25mQH7lcnICKm/Nvm6yWqf3TNBDLxP7avcXlVcyMgcaRI+
biGt0qF7S5y9R4SVHAJHX5QgD4shDxxaQ/ssRvQ7VQn2o5h+h8GVjQQm9b8uafNWqNp4//H+tKPB
HSVI1QNEJ9urg5qAQuy0iTWPAjhWFAng7CPh5q3TAgoBTw22LduUB3nnKnRz/ZfOV6/c6z+bPr14
yGbc0bvyADXuZUJMwSZeJt1ym3aCQ0jNGxX3aIuPMecFBuaR6ebv2KHqEJPCX5CP+fwZ7h+FnO5l
c/SSja0wubPilAQyl7qfFLpO7pXoqOY4KLQ+MSc5TZ35L0secGAUPbA9eneAhzY1pggsf+v14cWJ
1QZaNj5o1z808GFjOL64gTzh65sPZgqfI8LrtENTk/kUJyQmi0J3dJjnGNxiGulvk6YvBA7QBcQ/
d4lpsoF8J76P1rNAmYjNYzWTtgj7vrBhcCFJd6Y9wdGp/o1uABSux2/I99/BTC+RDr96Pf924Mt5
du+N25cbA0KF48aGcyCzQJYaaZRVBC16EB/M1BLV8ApW90obhdGJRpkf/zACe2kG/uw2TS08c8Tp
ov9xdF67rStZEP2iBpjDq0hR2bac7RfCx4HNTDYzv/4uXWAwg0knyGT33lWrSnubWacTX27K08TB
xAN/P7ndcXCQeCesCl4NvXpFZeTBL57TNmHsj+XWZJ1I2Mxme4z0zkXq/Sjk8i9XO2PVOeVa+Y1w
c+jM4sL4/6didoBUlvamuImyffzc6fV1bPtANN3fmK0X0zYfF+BBoIxdY4jnmdFiyMROa1Iunfpk
zGtQ6h9mQmCo9dJDplfHJLOYzpNxHxueDqTZ/oMI/gLUiGyFuWcTBxApy64YzUeUE0M1xyQtPrti
WjdD3j7NOZdZiTWYT9VvMuTvcVP8Wl79583qw4qJLXadSwSDo7xL7rIJG6R7lHLFV8LgSokdlgnq
PXEPg0zSTTov9f2QIszK+q20xTEtJvhZfk7IvWVlswQY9mbKxF6QJwizSt8JJwVw6Hhr+AbFuz6Z
/pbY+WdiJXXjDaSutScBf6F6hJc8Pluu8R5bQ4csvnykeX1eMACnVB0r4nEEhvng4dizPlxNc5Ny
3RDyDiZumAzhTdrB7L+V9Xwk40dGl+W3WFlhc+0UGza0m+6SHDPk1b0BvLCXis+Y5snTCNaSJC7v
FaI0dkJNhHF5Lpj4ZH2IR+6e5MdwcYfro+J0mNKvFQm0E4zoMHnJRisLLay9vtkYyvxxHWR1Wyur
0Hny9UYLJ1MFrskRyxCrujyE+z+jC7wiCwZqZF40EqJjRjB6yIOijiat+2pNuDd/XyZiI4piryGa
1I24upMXZl62a4tli330mLvlC/zGU15rUbUQM5squPUqqvHalNWzSrte2NTto8rzqy6Wt/zgqaYP
hq69ZHN2SN1v0pXHxoofG0sWW+NmKdXc1ol4goDZrzURMilHuV3sFkxe7dzY+GglzxQKw95ezC0I
Yb7RS/vUunu7br5JrdyRW4NWKZov9qqn2h/qbZ/chmq7C5QffyuV7LMmvq7DTwdeEE6VrzNYo1z5
LW8myS6/8l+6dLwssgjmsS4DUs/wsWn8A0sc6MP64ebxV4esZjdYP1DjV7LJiqx3TM7HMkG4TPNC
qOmcLt6vi2xBThNw1on9k1u9VkzDrT/vWttPgtJrXzsnQ8HLAsN7abSPQZo3J4yXk0c5cet95xvv
hmPDqmPdirza9vZ8lZN9T0D+mPtgMEsVqAGjzUKxSHq51b3lJR625WhgIxN6Wa36ZbbB6jpDppsk
tUFwW+I7a4wxNXvPBpMPOXX3vcW4KEpeRSf9/zT96Zfvyi/B9NsHv20OXFZfRuZGMi8YQus7L622
gBKHtgSCbJI9o5vSBbDa8ELC7LFx0WvMYjl6nfeSmC+xyO791S03JZxzj0to1/+8Bg8M/LM0VnYL
PXLRcpikp2huz34xPVm6DEev3lUlt2MxhaVqgwH+tzLi55Rdg2jxk5f1FyLtRFQ6XgMTFkuJKOlF
DMMF7qtr59VM7lQB6yhShiPC1uY1NRjNrAZFON5kRGITCzyffO2+FPmxcjKTWEn+qYnPFOm6tctd
an7h7Z3maQo9dA/go2Phk0JNLD5wdXUU2JPp3t/GMEvbtJDivru+ISwrhcC9ZodB8iku5TFm5m00
D/HX1rYFJ1vqVneNxKfzhu5fKmQgTRcvpXtO+cl2mgycxnlyPX6FdDmXxmu7PpGHCDRsRGWDQQjx
nBj8pW3rB/9yw8/ci4jSEj0su4AxFHejAMg2IqmsQEu9DTETgnE9aHmh4XynWNucSu2QBbSePwnz
vTGN55qTDSgmbMm/FAXSrbFkB7ne5FEAvXKIlsL76H0+6Wp4JB0e1bIM40wkYZVkYVoQ+enviqpA
kckwJvF9Vt9CmV6aqzY024k8t0R5jgcm0abLA9sr2iB9LqbswHdD4P8sz0Q7//WVE02Au9mc3q96
f62TI3cuSn35oKH2ONYIoTBvE9sD//FR0eHidPopfHloCSTGoAb22vEsubDzw0aL8rJ8tQmPYP0h
9cQXQT6hS0sy0WS0re441f7jqF+79cGyjf00mCcDjkpcBv+nKEWgZp/xTEXuraJAoAwAV5gKwLcg
sLx4GKNq5+gtgWL3SxkmF8Y1bdSLbWrvw4pC7MTDrm0+ZBFvlhucajUD+ud0pkHgyHySh0Xm7rO5
eDaRsQdnfBzio14/2KXxaPfm1tPcUN0QcUmk3oChNPg5e2s0lMPdrKAe7DthOgcKSL6xmaOyR2Jn
JLcAR6yyOKbt+NA2rEMrDRcNPQ7qt+9RjTOMjLJZzpnZRNbNQy2S58qCq5/Ic7OUm7MxbHTktWDR
3B0m3VetORvBjma62pkJ4SklFLlBw/zyGKB1jM4ufV9LPRga9N5hTvwbSPwFAKmzqQVTP96B5cqg
yBwUU3IWiwhbWUUZs5WuYUIs47Yq6vCWLOs6eV40R9tZtmTRs1Iks+RxHdxLMZfP9SI+dAtTXk2n
ONafBSuon9yla3nIK9J4y/egrPfOts8zhFyWeBjouf3aGhz7haJGA0+EdN+Oa2c/eIDxTnyqnGPS
vDRcFUOs8CWqsHYxuQ3zNI590HeCEKO1VwsA5TL5L2afctq2p4VRQ9bmlrjH3hFRqoGDxEsWJYAq
RnlWefvXWuLNN3FhcgaVZDo61rofWL3ypJSblHFnUerCYR30HpJ9Hveh7i8vfSw/rXJ5aNAvBC+N
NMr7ggux7sQh9xv8s/Eg4xERmvmpmQosh9i5GoiZcYK2mtUIVe06TlAbot9aXhEjYsDIzJq3Swxj
P5NYYdclxa7P+wmwoUid6zReK52wR975CKTFWXEwmh0R+YKEETisNfEYVsuDFMUXacr3dZEUB9z+
amhFS7XyRDnWpzOUxJl3Zb1s5gLHrY8yHNml0dHDk+rSCXH2rGSjmx8qefdbZpms/PKNWwvEcFJL
E6aasWuRqDmj1n+Vo98vnR/N5Ra0O6j1czyNUYncWRjFJnW8H6WRiSXRJjeVp1/TbgWk75BV1LCP
nSIy3EIGbqaTLGj9Ox6RkYOgw6M3P02hmUHcQBFkch9rI3ZRbmMU2+k2x1ZPntgaIlUw59bxgzaK
vWR1zROdgVH3ngpZ7kRGuc7oca3f6kLEgkrVoSW9lXN27WMS89BGhBsa0ulG943muW6WW10Ozu/t
AC6t8uKJ3YAALKR1aeb+SPzkCF+698AHZDHwCLcPsfcLt4YAXoSEdhgqvc3CcOX1m3QgwGaF2Ks9
Xt6i/ekLVH+cnlVv8TL47P3JXtPfPGsmaAM/le2QciGLgKOKIJa48fkNyEweZmT2FnRgo3zzNWud
kAnMVq+SX3qtz1nxXcYvbrbH3vhNGZmqvH7SmHvTdD0kZbXL5vJeWx+ypTvmo/wRwgwAToNp6N8T
Sx1JeBoLRExV2dSSaMwkN8Cw0l6pBHnIa/8uz7NwtpoXr12ClktQCNDyxPhMFrXlnT8PZrN10o+k
O87kPGOuuIrkMDEcmdlBuTy7jEol+hEq/rjDJmEEHDcLCY6xFsFjSt4dzi1A4Nj6Y350ZidIS+vU
J1gKXXdcoKa9sTqkOi8Tdlcc/xblsPOHElzqRyPTVCaPrvqbkU7tIt1khOlt/Zh769XzxwdNbQ2n
3ifxnz8MXLMu2jR3bxeZ49eUfbl+vlW8VmguiZOAahGVyHR+vSdr/BCLCBLV7VtOGFV/moVG8c+j
LtsXJ7/Nm/a9yAny5fusU1ROgD/qBW+oZfssd/7BhCbZyEm761INlLncVhpnl1W400M2k5U2ZXkc
3SrEzTp3nrV1qzHUFBG29I4PkSIHmCP/EwPjrpxftfyScCWLWySYN8PJnwSA0GRNbCYoWOZILdW4
paJgn03Pt1MwdTeBFEtgiuzqFj9c8IQo5nW/TH9lXe0EVu9Y/rXGDB/QhHOdP5vNg5uRaP1L8TsN
c4ZWOdXVY8/qnWn/PGdP1UEgraferna6rzbcjQwwz058zQDMuZ0CPatDR75MFrrQcs/MbeDEqjaJ
FLcQWKyhkAdgGU1V5lExaUxHktzLWHX/gAs/ksHhf6m8nZE6T9w3QX/tbPzzNCM3XzTLW1aNf7cv
iN8QWxlC6k+KwEO12JvFN5tXkgcjmQrUCLhWfLa+/zTGzH6ZZu+O1oLdSKTt7E6EB6dBu5N1fW2H
2tn4SfuuRumEiV16r2O7/OhtMoMZkxKLUz90dLJsVNscPPs+H+z4iUTGQA6Dz9bQrI+1WH8zimak
6PkFBdNYR0oJ5VHuVGWAdbhVva14eR0v1ZF27OJQUa9/mBHIEFTGb42Q+cZZtG7v1o/0CTUPZfGM
275EWJQAs63S9kbTlXQrvNgcrkv8b+IApLWidr/Rpuv1U4170f4a+XNdHibw69J/MYAUl4p1OC4j
6vwDHfki9t1Npf0VxvuwVBFqmdJYmKrA8Q/KoTYsj2gdsZuvlYN/xFZZIGiZI3kgu61Llc4aAVBh
CfegmbUF2MjHnjinxH4nnehleyOjiaO9d+iXiBEh6+vE0yxMcVhsL9KNXYNBwCFUNAFlKIHsYZzq
iDAvg9JVTaiD9x2LfWv/whRbGdY9sXBnfIEU9eFcqZgw8jVYYSSsl4qAnxMfVEWxUkITxLTtHPhz
9ZuBh6Sr2hEeDWz/T4khaqk9yGHmygYrq+O5/Z2rJLx1mDl7S/KWa5FymXHh4BRk9m2jTTiOwXxm
/zebLoZ86QdGnfTYyJ9ePYjWCy3v3zxts/EpRw0mU3JEMsp8IECdUgAv5s/2HKtTGxd0GFhBvT42
gwmgoCHAnJLp4HH+lupIeiWcuktGyGZY2k1/N6wPcvxt9ZP/Oy4svPqRNyUQ2aFu3stGgWCl5won
r+6yU6/uRrSfeHirwNCMZaNlI6colUZtVI28W0iR7OqbljaFWHujEG/jNh+KLKdYwrI4+4zdVtpG
Pbq9LccQsSW4sQQ6TrXDqls7j02LvgE6rjYamr+R3BXx3dD4oa9/UHlAKcwm4Y3HKSNj6A1A2iwt
RgYT1AT91/9PDmJGPJEs1OqdXjI1eLdA+d5pR9guc1P3WzetQwKdE1JnXxOc1x8d+zPpvHCydj7d
Y2vOe8CF5K/3LBLU5DXm2dF3lnPNnyzSiK0C0GEAWbMjBUdkE1bu/CAbsoPglsY85Ct3UEhHPHLa
cvAY4bpsOL+jthL25qMpidYspLe7FfbAL0MjM0KXjyav351bgDd+9mfEX4S0hHk0q99qYwY//yxM
0g2MiUpepXuutO7sduxwLWelCOT40fMpW1xSBodUw79OZPUG95rYJF1rmr7czaB1Bw+YqGrewPzQ
XLz+boQgL+0vSIFY44ZomTonmsRSUr4EPHI6IKZ2Z6Dop1OUOruYKbK19l2D4QQDw5JI9RoRO4eH
4dpPLzHFBIoetbL5qerhUBAzmOxPlR7hXvaTne2TtdusLbAJ4Cg8DA0oCQ0laVThft4eGCv0HKTi
es83wVC5we9rf7l8ao2Rhc3ypSn+UutjpawNdQaqG/aD9TJyJ88Zz8z4B6YJaQKCi8mED1RxXGVY
pM4Ia41TaWCjmkNOHQsViAsVRf3RHalcxMdfZ8CqFL582Xo26zUnCW2PMH7siRjMC1MaoSIDUVpK
0hHQbX79XMvqWem355pYqV0xhOi5FowV+B9uDe+1xh8hF8+VpFJoSnIMdk8iXhnDv144FIIs68Nk
IBjW4Yp+2WDuNEO9EcaTTZ8XdkTEeJeqrR835FDauKIhCdiyHEyLSieiOlWuwtpXNyUSwTWWIAaW
nIco629dG0tp7tosJxLFXxSXIBTFYapSsWuT5MFKq1BNmh/OSD4yqaotPPb0Rpclgc/uuy4a5nbR
NmGd2+ldOmiv8VPcmAPWRqa9JnkH9ZcVzwNr1sl2xycTGnmicvBWppI5KJcODi/ULHCArSYG1rfc
lhDBOvdehnCE6AzPPa6CYr+znt1XowWU7+5MfrADHhw7H1JREyzevKW16rBiWHGYgEKOJ1lcm/F9
IMgYG3dm/UMybpNchvgVEv2oyZwelO4Qo+KYsGFcdVvPQoXViQ1qdvlm6jSDlK7Mz///k4nRm8+j
frJY4HRcct8kf6zV1l9eT11YORDCiaYkzYb6v2RKxshusZCSmAYke/IfNcdmuk/Vj8/KtxmqLpx1
Y7zexjPsgV2WjFpg9jRniJa2EsMHeM3rNDJb+eCaOVN59pE7cBaNRdCR8B0J5sHc8hgPl9JHQXKV
sD4z2qtUysTjhvlMHCSp1+ZJVTEmDzeHS+6pd5HOHpYGw0hTvIA96qa7kBbQqJVyb9GEduGw6Mol
mGqbYsORuONavck1fp/65VyXxs/E4/sqyG7SIpfsFqdIT6JpHrK8s97cdiq3lsjPtCMxDewmnqcM
wIfMP7WEt0rLZS1AnY/DQCxII7nVhR2oFu+wby6n3NIR3jiRa3np1/aJ9tSHlrnctvjZDWddo6QN
klST3jvlNzoxHT1YRTkEsW0//WFt3Wnro6ryS1UmHt2O3b8lPjnt/NkvY9QW8VWaw6Wy+Vm2BWaj
i1vo+b+QO/0mAbarc/PcmtK51ZzcF7b1SmD02rLYWRwNU01HpX4ZmRh6/lI2+nkHCTBDYJMl0Wh+
k9r0MY/dP8POQGX7YDG0wCLqQTAaXAEnhoc1KaeTMdpPlTRpffzqgCrblv945OJHKezEr7KG68iO
PZMV70m8V9wY3NOoxr9l9iXqx0V7TPu7WKVRoTlcZMlBb54r998AYdh69aHQxmipDuQczOSpJdRA
4i+0ZUa9oBF05UXP8SbgqJsEEKvGJALbbMLGzDY+f6HWzq8plzTJKRovXgq0RX9B0NPwpyRIYg9g
tGPGqznkb9C7V71PHep/P7ya4ne23taEPxQFSI723oNjZpXFcvPDW36spQmuVu1eS3abJdd3ijSJ
rdKXclHRkk3RGP9Uebste2aVJc+i29wvozjpokzah5bbriqWO5PKhE09mZFV2F9Z+mjq7KDcjwkE
pNFAMOTI40O+7meu1WkhVLtQRERDSbv0x0LTtopPdp3d3VDgpq2a/ZG682M1N3vdgrBq7fi77qtj
PozPmWtvWnXB0AxH2KXGy15r46S3qKDsCVaqhTOeYwvM134s8Yeqq49RmwNXlE8qpqnGw+Qj3INK
FFbXkrR8YSaBn6fBihDaWM7jyDqOZ0oH7XXtaIvL+/YYE0BV+muaqffUpp/LWTY9h7dLLUb7zy+T
sDaq+7Z2jvTYBHXOxsnAKpC9zJQUsTegKIwMDS4Ec0JWGAhhchHdxyhJD1KM91lOD94SajHLhWHd
KcQsC1veIuHpJXdOx9GlT9sqJ1U7hCoRrzHOh9E2+5qFWFJAxVfVhS48xSCQFlj3NNQ7SOmCjh2K
ky+pdbWrbrfqeE5DWPAPIe8nP6VbNxoqwaNC3W1Hpq/rGaj0j5HEXN1NZDt2do/YRKVmx91u2OPn
aC1BtqOfgmt7DAvfpcGXvcSISQqD71aO9ZrzA6hYY211K0zC8hV+INYFtHfc5Vp2MVnCWZNE4oRl
qbaj6l4Z8X0h+UhOpdHxWPXHm/+ejZiQBvLzODIpFDHphI5aGXIw68+y/OJmHnMthvy4aPq4T//+
ZGbyf+Ym6F7oINjKEoO9Ns8lKGljnaQwaNPlYQMjKcZmK5Mfe5i2S4UyRivVkr1w/m86L7lAin/0
2dNUMILAMZL9eIjZWRxjfhhQB6zcudL3uhWS2J0TE05nXl9qTFeIDMXtOMQCNgS31Mg/btjToOkH
x423s2jOcVY93OKTeXxtaHisOcsmpR9AaENvpepJ+6ryhd8XSFcT63M6chys05FqvnedUSgTMBMm
dqbmRq1R7ipfECnvHmca5rhT2tnfIDchk3QYXKZEs9NON0pak/9mWgSckd1GtlePmoxxoazHvNYE
A8goHHYUEIb+PHzLSj3dRisd4CSQ8XBoyd/4YoAOb5IN1H1oGM5xJvxfUQUgspMBrtsn3oHDheeG
wkQR8/8uef/HEx06l453uKKL0JWn2gYOohml9qxD2do7G56ZHVMN6k8ADGZ9d8oN/aljF1jiS1Ld
ezS5zlrx1axVZP3M8t7q+oM3D3dVRdch8SSCpBNvHL0aeDZwYcZy0GzxaI3zCZ/t3BGuKLqWRjFj
Y8ZZz+RdH6ppz6V17+rWfa+x0A4UkM5P5ko9Qj56v5IlNh3eHFtxVuYR3VAv5Cj2KaBE30UzwqjN
Eun4P8Jq6HvCuRSPaHqVb0aV0bxk07KfvmvT3bkEgIjhHhzD56POl33nUBPpqo/BR4tZcWteZ23v
s5OUVnuSek0bhxml6prN3lu21JfW9DfW7edDL7LlHW3vNWasnPX13r0lZW6eDq+Hh76Fa1KJ/l54
U1h477LeWetvsZTRiFvhSEoYsvI3G6pnk4dfkG7gxWNUP2gaLSmw0ZKKm3zpdou2wlAPR70H0OrF
N52qDxQq9UI+iZxAmDUd9QGGhhpMfUz3owVUOxZ3feHsdczoBGyVAMilRqd0aqhcXO+Mz6eNTCme
5UQBkT3uRssgDkYkyCrA8mWgVw/lgGbYFRERJHwu+hGOOpeA+ZtMt3qJjclq7oh4m2cvZAg9093n
DQ1FZFTcWD77k7/rxvZubL49hZIlefVZD1r6dsb8YKB/JUy0Zv/YN+095c1so8PW6ehE0fVNYS73
pZ69j+u9QqivjV81vOTSoa8mv3EInKk7QzbH3urpjWtgFGYAWe5reF4tb/YVe0neJD9JxWTN8OOX
61uy3rml9muriOLrXZGu0GGv9mhRWA6x/A9AgwKh+GEtBuqe45+M9pNafVTlvxT3jXiyhEcc0+pe
0k96QqHf90kZZC3cfcQiVZGBTpvXSb9SLkXBKnYN9JGRfLjLbeFKts4/kfe7gdIfDa4sKYadnfJ7
65+MfJ8tMzrBRwI+tIeTfayQOkv0UHRsPD+uort6RfQVywZyr7R6xO3P3KJbr/w0anKlmfumuTRp
Lu8q/u0qPexZnON+73f/8mbeiYGhWtMemVJ1jCZ6uA+u8waoFakam9+HIWbsrfNzra6rWzwK52ny
xJdwHop52GLcb5IBMMb9yyv7TFPNhnRl0yZfFZisMWRbrRGUCVOsLabNwiEVr38G1/xcHOwZdofS
HsbtXWv9LVKQOhUHhxhdabyY9TOFlbT4CUjYmHpGzFqqHekkAi+sDyN7KL1r0OdZdLPnR5Igfnt3
i7k5ur41Ocwk7HJRVpG30EfXZV/SoI2+nB7LJAtsF7AIA0I0UTxhKSzE65ynruJ28x7Mwr7ecktV
C5KK5z5TCaHVXWSn7Z4amOP8GzcUVQ4Ub6RzFyZEEgZbhRoY3QYzkt4ZKwLlOuSJhtQ3facUZbDr
kUVWfg5ZSEU5jYL7bLxo1kG9YLQIBtBiP175k8ardprvZlLBbvaQFldAcPBT0drIMa+xvM9GivB+
NBS3JEKznfxnOd6v627Kz6kk7xa6n359K+P6qAHzBoXvabRboTjpjrQXHkxOGufPmP3Iwl+3aPDv
uLG85TzqQ+BQsTx2PFv3Mr2Z9f6TUyFIzfkZ93JR2am1/B31eyevQ0+yf8ABeHjg733GA2FuRoUo
2TlX3inm45H3Su74dgEEmu7eGv8qoUFtXCzuNDqx2D3MF6nLcTOpe75SoU+6k8uF3s5EZafAEPe9
bKK5F3feKetfHEo8cuMlQddcSvcAq++WRwoXw6zUsY5OCsuxxBL17np+91nN35pZip0tje6+nj/L
hJ4zMSd3YBJVKKgqcwblb/opO42LMo6pHDJ+PmwpFTge7V1M7S5AwlLYWw2CZVyW/jXhT0K2Fnme
ZqhlCEekIXqC4DjyrDT2+lQ9uz7ssNam4Zqr6n5NOu0KVRfGq6J7g8jN1s4af5vkOk2JlmdhyaKP
dDptVzkp8dADKYBfCYRfbf0OgrssbPL+dGMtFG+9aM2OzGtPATgnQue5xnHWk7vBoX5spqWNI1tY
aSiT9quHvMN5L98NPV6jzj7QrZNGsTT/8IS+hqHKLhWt1Bz4yVGjHv0c06SIeeezNVK4Dt1wTCn4
OvXUp4GIN81FCrvkeyi6AluHNdeMx+TNtka6AOkl2v3/bzuXyrHUbyBDb/8t2YC9ni3mI9/dUD7D
tTtM9h3wzHdWwwLoY7bcU/3knPLegokWFe+PjQ5m376yw+2ra86eciAXo3lHqTfOvZfTxtX3axZV
9gqs7NR6uPart6sXHwWj8uwTEvBPai20x5nep863NDBeTd5WMzVx6hpJCWK+JkHLt1HQL6ZndKG0
9r9JFdqpx1o6+fXwV1GUGXWDVoaDngGPrhMpT9qaSH/58141bBGLsXb7acHLm/3R3vtu+eDPS8tv
atNR6iVxNNpU8g8tRIoB3ejfSgHGsWmhblV+crqsIenQuCgvpjgWwyD4C45XZc51VHZjmEoKHuVN
m9M8qlWLfjGOSVE5e0UdXV4K5+SSXVgGmpNr1z6VYLI8ht1DW8masC/5SeZRqmfS6Z7SYe/YK9Tv
WJtTZg/D2pUySc8yvbOnVT/Vw2vqOc2ZCkZjSKFmTHMg34pOpleUYrt6iu4Qr6BvQ9seqmRPmxxp
IMJGkVV1n346Uq/Khetk1EZaSaoCz+HB1vAiH9bhygdnnzQVzGmqDisPMA2dNOobHsIz1FNRVPbF
1v7oN+EQq5sPMPMVAkY8dJRvMgImOHuD4e1Xl2uIcNBlJbSziijX4+9Za+jB7NklZTMdpZVzlDf1
ZwpqdVEi3uurKg+JU/9OC4o8vDaNQXF66mZxdFxCfk7c1tvMsLYV3atbVlVkNVHku74cj1xtTz2N
OCKmM0NqWGdyzOUJY4/OG2pwfDN+HZaaNGc+sNfyNTWbYVh8qKjdGg/xvhdM7LV1alebbntSbzjx
NhRWGTMZzIAQ1PXNa37DCmk1kKo4SDIyxL6mCzlpAk/sDO1BFehgVnWT21PChpNLsKPwNSIiOPFL
Pa8bap00bYmJvtwneJV716B+p3Q/+luLt3eLMFpr+2yL9lalM5q7ue1ePJMwW1Y297T7YRvUs0bP
cWWd7eqlox37MDqAmwiMu7pAXqupX2xravQS61IM2rJvbBQkc6Qplh54vjeBW5RvuOCsKi38V0FB
6royFTkDJREzBae0mUZ4b9ShLnJGtdPBQFNY8hYqM7Zi9eYw0Ow1aYfTLQibDix7eZnevtQD6zaZ
6zujuEEwHMmaHGTkTsZwP8puvAcr/rZUlh9WqjmSyriUih6XclxSolRQXilXllc8rDwMGzgtPyhX
MN4upVfQr71v2+BEz6V+2xwTRqWSL9MpXdqqKR/CknVup0PxrIbyldo2nE1i863s58gzJvL3ruTL
O8T0ZsjMobM91yJ/eG5Srb0zZfpr5Va608iWQrUKN+wGm0K2HKFCqykBGFJ3vxBceckJH/rutIaG
qEmbps6jLzDRzJtk0fuvaaecrWENP20x4kePGl+mswd+LQMz1+1QAx2rSvL7VJWl0cy3fjA7+by+
5SC2WiF++MYG5AKDLCFlFSlkPUBKt2gUwsY0si2m924MPXEhSsYPsUM2Fqlvkx0FpVxnhPRQDRg4
fkXJodUbL5Z0SGX407yxtflHT00a49LKgeauXlaWsAKhllYjflZVonZivegl69rUgOrR0kQKm+/9
MQefGH5DO+n/nfbV0J4aOX95nVsQGmc9USb4ankLh6719DMNSX3Ba64vmf43J7N3jPXZ2TWr+6DP
eX50HapsxZCdhWrRgXRzu/xH3Xk1142c6/qv7PL1xmw0MqqOz8UCVmQUk0jeoDSUhJwzfv15QI09
JLjMdca+2i6XXTOU2GigwxfegHj4KpzQ8u1owBEZw+Jux36PGuTZSNHrvASM4IEO8Wr5NqD0vbeb
2KkKCO4FQj0r7XfIS9ZqXuOl13+PJfEi5eKg+sgLW7VR7Cd61DFYIT/Wb4F+6DH65IEJGciQxhtA
ZdoXu3wefWVHHU+D/Inmmz+Qs7WBMFaRUq1hYvWoPlbeupzJ6/7A1dSmW6E2BmJ38oFvJq9tOUtc
izp7U+aXXlGCWudyWZu0zxWV3CVIW2yu0GMOe2DBqJ5pJAJVdwgMtC9SQGtmNNkbP7HRhtckGOUI
x6hxnOOTMNROGPerwMgP8yK/nHRkuyQKW6DSath/N6Wk+jsJRJtZIO6fxxy+iXQOGvTJMgtKy4nt
TH6RXFCK7BzVvgptPTkrhUdDcixLCAu4e1QyWgnSV2PQDmmWW9CtTO4Cv9ki00wqILVre+w9JOfS
gqy2siCItKhsmgppeA62yTblZp/YYAWb56YwtQstx6emBrHmmcVlaSkRbGUCM+6n3KUBlVKP9/11
IhXSIfXCJ110MH0TTs5QmuliuYI+Hq2camieg6b5megmEXSmIQic1Tt5JLKQYCCtkVyPFeTIars+
pD4obeHX4dom39eyINjIqvGj8M2vUaWs+XHgcOZbW08G9ZakAhYn7VlYpE9JZfVnU2PdAMDToa+h
N2pYNhLrOnup7Qx4iCAA7ZJ/39C+HK2CyxMmo+bpxqqMB+QqUOOApwJb3rJq8r+g/E5B6UuczAJK
g6/v2hTqWiwVGpoLZkFNEYZrgALpy4j21sypqVIgkkHcX3dt0WyDWLmri1i/yLBUQOIGICx62TIl
IXqM1+DyL5C2Vu89n85rryOA3Nba72hSiX1ewy4fJt++mGYYdk/yoHfKLik89UwHpRMxxnkB8sTR
+PPYtYzNbuTeBJacPiBKmG5KNH9hpPlXcony4xRPfJoCPV2l/l22pUc/6ghrUAA08rICD0EdsiqH
TanC34gaQJHULRCZbi1E8kNUhcmZ605vbug67AWGWFCY7EMQIcCvhqh9ke4jPUvq6Jap0aOvPEib
ytJn8Tb1XAYTQqe1WaEaQyZtij2vEPBZQ5vcDENEIlMjcI3Bg/Eas3oQ+4UAqF0J6ierMAnjWX42
3YjkqioL7b6y0GTLEVgNFSlaj4Q/j7H8HOjD8ETpXsJVwJVz4GdV0pWHJgMtoSnKA6SA25K48mqK
w4NO7nCJMP4lnZ9uQ6h2D1oeJzcFHFZe80TFaG4mAzQAwtyI5hlmzdYy6AHUF52an086dIoR+VXH
lA1BLpqooKIl6rHepD6jqfptGL92zWBcNJHZuMTuRal8z4ZUvhgBMQid9qUu+xeoR9RnOopcwiiB
W+cGoh8kBuEQXpgWzUc9sc+ELD15A6g9kkxqiWImJNj3Y5vOJcIedcUxvqHMQ2FTLs9Nw0MXEb04
xNbtQ+HL+04ibwGH3K6VhJuoj9WzYWjiKzqtTil5TwXK6uBx1pOBll6POtWqsyVwzhj8XaPDZnc2
1Qpc8a7NqQPhHvpPfe+l5/b4BWdCHxzJbIxiUmlKScij2FZcrWpgzkpBtw+txNWQxALndQ5ZAB0f
0T1BgN+PYaJuam/8nsmSvjXDsw6Xq0yjkdNY6qrVDdrqWfsTexU4LSFVpg6cb2YA2QlbkL98PsQh
lPI8RXMV7qTXO7FaPfeWRoKRewid+c+KNd5zd25rkvGdMXJ29S2SaGqD+ZuShYDPG/RLlQ6Ca18X
0kVF1zAb4gGNa2OfVCMnFqBe2ZpuDZHbV+mguMglmlzgI0K8DcV8BEuwfCJq8bMKEBO6VgB8k33a
WjM2InwKWl+9MgE4FVKAYFslxh3cNRRK1P6haCBlhhriMtmMc7TEsLcihHczK+139CS+NzIFfQAi
yFRHwnBjyD0iqG/oACKahFDkrudDw8FPa7M5N712o4Y8LuYDF1qrtNup1SPQvjYQmqgYd1LqCWid
Kg0TnZiPpYz5mqxuszbaFMotaHcQJGBgV3EZ/w5QnA69ZGMxl9pXlR7fBhUwVZVDxg2MBOuCSkYy
cEABUDGrdmvZ+ndFryhjBhn67aV9jvWmiX9d7JaDMrmDgd0D1cwzX22KpxBMXmyXFUlAkgMCsK8V
SYILvx8kSA5NgxzMhCfTUIEopBLrhuznVZrNylVx8BOXI7RLIkBKk4lm7wAbt+/rrQnurlS1y2Ko
H2Rfwt2nCL4YGtjE2NdoOIPZbcyh/2qhtN+gA9v79FNIgvC1EPUA3SroN2Clofdm1Xndgl9RjHov
JuNnhYKb60+w2insuL7ddXhZkqoMQ7sa7FJZk88A44zO+rFBeyfILxGF9BBZ2MajDskFziZM9xe8
u2y0DPMz1om6+W8ZzwI8fjp/HYgbIZnnBfREqHNuBcHINacGXEx40Kq23/SckrsceFmNSrvrjwAp
0ZtpXHDIg5NM9u6/8yRSENXRJhedg9CtbYKKwkTEWkem3AB/CyO1MUFLx+FTJt0UHsCUPKwxIFTu
bM/od6/mpX/Yql7/8v78ZRL6khcjet9Bs/jH/ws6jv/+n/nv/PPPvNqM/vlPF+FLldf5z2b5p979
JX7xHwPPtqnv/uGDges/fEwXFq03P+o2af7FD////Fu1T/1bnW/pjyrPs7/98ctmX9T5b/wycBXG
bwL7VtWybQvmpmzhxfrLwNX6TbMtw7ANRWOPG0JV/2ngKtTfZKidICZk2dQ0mh9/+6/6l4Gr+M3Q
hclvI+zR+KEp/oqBK3J0+LP++oav/q1oZuuqjma5qekMY9gmP3/j3xpUJsrzvbKROT1Vdwp8AfAs
hFS9TzTkNHp4A1MmY9GSVNSijIY4PdZMnNMq4PhXsUcIxhFVEAwqhmnI9HiI4Fj9Q6RHF2GLTd5P
qfQs3ZksLL1QAGcL0VbQ4qADXyISsQbjiiJVzcAIQ0YD1Uuu1T4MR3TZqkBVQFDKKDuagVQ0gPWj
YDibEkV0a8hMg7mT6qxTD6EWcQak2tCPd3HYxAbFF8rr5jMn04BSpTelc7NZs8FCQw7md4/C9Ku9
xhI3n0M77cIbotk0uZngwCcHDxHDb6Ut6eJRGQ0pvxiNOACfEE5DcB/yMoDMjxbR8Aq2ncShCOTO
TC9BadTkUziBZJyo45RFyB3EcNgkK5dxYSpq8iM5kVXurY7eiHnGnYK8fGhZCJ2ioee99N5Q07mn
X0/XNQBDaUF4DSezxR3QistdZ0blRH29yYs8X/FVGuVH749SxBeo7Ayp6Lbrsysj9klSwwJh9G0y
Q2pQaABRibqLQenBE7LfuRLhnpDRRVQk1BMxt9IuMCZDolkMGmrDcZ0bhHXoUqvdeUmUWnyz0zQd
DgG2q+geaKnmXcCyLiGxB6lhIURojUIfnxQYsyOaGFQGzvtSrXusUbqu/E4JAms3pzELA9PC0bdE
+SVU1QSGTVblpExN7qFqFWk9Fe0hmIAhe1GVfk8KY+rQzJKjoURpNfSMJ2i/Gm0PbzCRItZqq78c
p9Sf6+H0Da7B2ej+S9D52lcp66rJBTWW0VsJAzA7UO2qxKFnZAXcq3BIbgAsDrSlKo82vWkjDMtl
IiMIa6ZNB6tmiCEKpIOFmBTi5UZwLjqBggjqHAb9g0zyngcvMZuNRYuSerGsQUzABHUC4iiIQy2s
y7y1RN23cCYzBxg8NWOsUz7Ms68jZqGIIPiaR4tX9J7YqV7dxWdZJbfDTRmq0EGpinuGnO1r/q9Z
T7UNbgzHjlm4pkUWFr9ihKnaL7nlRw8qvVOK1TYSJCst80bclmzN8mk3QGvFB5U/s0p0ACZOr+AY
BHVBU/MLz0Yv2yX9RMKtHafpQLW8E9fIAks6hQcK0ntTKcYWalTdYb/liNpu5VU14T0NGUNHbaw0
FTB+ZS7P9M96AE6P/AG1Vr6LqoqzETSIvR3SFgbMpA1mf4C+LwzablYCwqMWTew2TVzjcEdtbLzL
a4sEJq00DyNGjHLREA5Cbl7EZaP4xe5U8CBtJZUldPqZEl+FVkmRQwgkfDRfAKLpNBb53LbtxtwB
PZdM38nKAwSd23qs8c0JMsuDFFRk/fWg2yiItaFIxX5EH9r4IslyER26vrTVNakUe7eQp1G5josG
nERfCDPc42ZSKW7t1f1ja+SmjBErZxRaG8qgoVjXSHfV6NNcl3DPhvRkJa1/a/OLszPJF+RRFDYB
N+EsNEc3BdxY88kYbAoDdTWghFsoSaJfslnSgB6Z1YcvGYaxsaMlMeqKVii14xn6QzEca1IVVOrV
gjJROplGtGsSrexdqTNpqKEGT2jeTEP6OwUOwBj4Ppgmy5dNugqkmQHHmjdx5iSSGA6aDdIssmZ3
o9JjnaitNCYuClLEP5Mp8jvS9ARNa0Rdf0a0O2rHV7zsqk5t/oqRpjB+BVLdQGvCfECtTJPpOJbY
Fw94YIyNeoFVmDrelwjeYMrqe6giQV2NbeL7ZCgeamoayARoxcTpJyJZvhpZoZglQJY0oQlGVtCj
++1Z7SZOEqjMvQHudQXq2TtLJLxlSnTDpslA/3EYk+2E6jn+tkMR4QaSqHAxDhPmBih3Tn2nrLUJ
VUBXjZKyczq9k9Id3QJT2tNC8ShkxoKOV2dqXXqh9LR34hWiYQrd+gCgHT5UbR8E20bYw0OforJb
RLKG74Wv2Dn6QwrgUj9OyB/hcvGvpRgDwCI3Q2CDISiJqajBhFnR5D8MxgC+R0tmbVAvHGPLxR6K
JkaDpCRqAwn+SjtP9Db959g2zgOzrhGYFeOlIiHgk3m5jIe1BMfPalqcQj0uhpELZB2Dy3Mhu9Bd
wtISdI4knbUFsipmX4JWtWmsdXknbgEG9j+HLi0fJfg4B1UPpOfOA4hUFh4y9lYxBkg4axVQyMAS
0XMqtd3e91ALBa6Gbh61mifPxEqli6T+S+RVwZmFQSgHtIWOO/VS2SYwQJ9G9RHNKhGCc6nmFFu8
0ccNKL/kso/r4MFslDQ9KDrtoJVH2HGpdaExo7uLV+F4zd7ZVGjttaE05QWYEPXblGnprEJidVd1
66lXVlWXhLBd+M1oaAllsvo9LPzHVE2TbR54+aaOWeKKothPXqwkNxpEjsucnpe+i3RgkyrMO9BM
00uNyFa/qjDm2CCFU5xjKSLsTZpMGlDNytgTcoJuoE6FGXPSjQ5pIQZDnmeU61aH5tP46Oh2JvJa
Uu0ZaxRCqFYJLToYhlJT6FaLa0lUSu9UEMZ/4DDlbV991ZCeFr/nUV4e6A5nu6jqClLjQTN2Et6H
+7aEU6laPU6huglEw1QRfu65sxEMNxESD8sWIVjCBGB3CJ/eTb0ybuXckh8zAxx7hpoL2PEW0aBE
FcjUlchobPQZEo52S4xRUYFbvQwSmLmIVLvxu8xgc8HXvVMiauqDFgG+D+rWEFAxyvDaGOGCQD5S
qyf6GMPtOOkSvL20oUsrkzAKyRuMdaa1OkRZAcqVvkvVXlsyxRLUcKIruPkQDIoRrxfNxv2oRBWY
HYcSq2pwJQSlgX55m2zMvAM+ZuHQk8kAnZhScicZlXlrejaxVlna2K+i3op/OHUz5MYijcRfLaIW
TaeZOYCPVvdzmmzoe3Ux7cPC1jYZtu3CqRNYbsYERhq+qYS0Xkb3ayWlAy58+KfhQ8w+yVu5oi+P
7rwbt2aLbGXWUNkqqU6pDYx0RA+V8T4TUnVfIcPGW/apnmIemcPj8zH0yFBaXKlkcigNx9T6Yk46
IInoWKMB4UkDgnMhvXBhijj70YYNuhp2Y6C+4kmpjt+qwE3FV0LcB8ZByjwT+GiUewK7k9jbJf4Y
70Pwhtz6U08RRwb2jYpAivUQeWr1WJWwZrkoUCEQGB/BhKajDopcLWbphKoev3dSU1/DUFNntoA6
3Rh+DYk0VCx0JcamQ1LUl7S9VFZzYaAPyuc+E+kLNXG4MsR4lFYpgUtuLdtAdzrTfqjpGG8jT8eR
mbcOyD+pz6Ye/xY8GcpH24vl255+xnkIv2Nnqrr4iR3EAC9iksVzZan+1aSp/ePoF93tFOi22t9g
51TBkmEC31VF0i+KImuyvad107UAAdgUjYzgTdSFPxK1bH8AFJbynwBZdB1pKUoKF7I/mHRKeysx
4ps2MoOOYpLIo4eymxqYzFOfty8jvm7yLtbrBhMuFDsqBD1Z1XeU5rx6n4Vof9C86ybUwDMJVT7V
sC3U+KVgvDMSZIIzACIBWjjhZEAbNm2rjLbU/owaGxV0XXI64emOtsbQ4FLRqWdhLtGwGL2su0M0
V/kdTfjpETp/pW1boxp8zug8/j7VbCjK2gLUiEAKBuiYjvm715YzYs7PfCqqXTA+i0mSflhdjfcv
l3aAJ30VWS9KOJcnjRI9xU3Y8hdvtEausF0rdUWmY4/jL1E4ZqPmgLSVVKYYb822J6+1AdJ8/0f+
R2ngv7I2vcZysKn//jdFWWSboGw11VQ1IRAGUDVFX2SbnlfIIVQuvLYvk+BsBkpyHTjGgwYRFpT2
1l6XrrzRf5bfqfNF/blfutGZvLPWnz/IPM7brPf1ORB90HWewbBl8f45SsxxhglvKAMUxywiDjRB
GerVfzYI+f3b1FoE6qRVMS3kgA+kRxspLa9r37z9fBTtxFTmn79J4FFFVkeaxm5YXcNX8YYfn//6
U29q/vmbX093oyazKl2tv5Kah6C/ktuHz0eglrH8FrZsmTrlAVWjFLL8FrQOir7EDnFjHdRdvFW3
wa7aRtvPRxHzr1l88nfDzEvz7UR8E6FDFdDYQadtu/LXYBevArzGVyDBT3z5I9/E1mRZ0cBsqFjM
zlN+M1ZdpVqby4mLkw/Y3IpqtE1N/MSErA8TshhEURF6sRVdNubKzptBrCgoFKVAv3Ad3XG/3LY3
8QESPvoDKxScn4Ib1QHscZE9ll8/H/njkmBghXKWZVmUX5abZ+YHFZmJKQaX1Mqwh6/YIVEA8cSJ
hfHxLVI6li3LNBDaoAq2WHpq4uH8gqWsh06VTScgweTp85l8XHrvR6A29/YVTrVcQDOdjyN/Fx9Q
4N1qm+hw6rAR89J6v/QYRiASqyi6rlDYez9Mk2I8OqvQAxpdC9dwcgdq6c7cZutgrV9/PiWxLOjZ
NDV14OVIKpuGaauLgl4cCqNrXuc0rjWHKvJe3yJmeHZyQx2dlWq8liEVNMEWi9yjDB/hV8KsYE2B
KFghsLpK91Bmn0/vqPlLvH+FHNK6pZi6qhoEZYtZGSQc9mzEYtPMoRfSF9NdnCgvflGe2FYfF7ct
FJkFJ1SLvPzD4u5pbtM3Qla+IO2djAFkvGn1LcbdExIHmxNf69hw8+IWdHsJYezF0kDeY4zzDkjD
qgNjvKMCuzPA+GyLM5OvFgJNc6Rr0z0x6sejwxaWznGowDixhLl4m8M0NMYEGSzZKw51lB/ULyVt
q14i2O2M543T3aOABxVwvFGvxf7zwY/OmORXWCpVFV1bjK3Zukqey7JBrYwscBjPYG9lF5YvqlMv
9+MBwjQN3ipYQ5Ma++JmGexCKxCSZ5rx4E4u1smb2bLFnXdeZSAK4viu95ePFMZEQJUNyBoy9HnX
vDmVfWZUa0XuEns2yWNko5Dg1lRbb8bJb3/khmZc9lFWwxHWxvEi9U0Mwf+NF2xSyrcUtG3UueHw
9gmovcWBBJKltxF4AjUSjZehPSB23vYmmrqfDzZ/rcW+FAwiiOVojJr6/AneTtequtGyEVBQTHNT
TTLqjHkT24gCAJA40xQkhFwVJ9WLz4c9cqTSG1Fk3SRNxQLdXIybG0pvFwh82mhIrPSN2KEvskdi
jDvPpeBy4qMeOX3ejba4iYwWG9aoK8AUe6pTlSpyrOZPmgUTmCX71OY88krfDbb4fq1WgsdU09cj
gZ6ek2yky+JKcpTraj1fUPIO+ff+9+jEHI/E5vMrJWzhAHxtVr3/lBTBEzNiXLSdtoBsLuR+B+4l
fhbKffhsr7ECWEdnyTq/CpV1DRz1h4TpN5CHE89xZNO+e4zFBsKdGF67lbsSESM61ymMy95uTuyR
I7ckk6UbZwnZNA1CtMVkjVLuZeRCM4paq8zMzF1lpNBX0ny4qAIQyVGrbChyI76EAioqw0o+nJjo
kUP43SMsTiclQ0HDqlJOCvzoOQ5U/2wy1fQZmGvzXfHJpQkiqZmTYv/aPX+pRfsv+6/verZXxY/s
tql+/GguvhX/Czq1Kqvlf972ev/oyV7So/3731bVNxbx2z7t/Od/9WklxfrN0kzDskhR7fko43v9
atRKpvqbbansDQ4tQUxlEOpkedUEf/+b/hvfUIBvtAQhni1r6j87tZKq/mbq3AGmQv/XeL1//vFo
17/O0F998+O5s3h/CHHK2aTOmqxzscgyvd/Femm9thinUHyZo8jeWOH74zRnkIIdbVOfcyysoN1e
nMpk3i9SQ7UsnYokqRn9aYvTdnHOelQEfa8pkBPJfiryvV9/Ew04tqmi1gnC4tSx/v7sYzhbJjLQ
BPm5wq1tLYbr/dSSrBL1Eu2CEn23okHr6Lv6h3RJGWSWtH5APfEQXqnX+t2blfDH635bmvg4Mtc2
06W7bvFyl7HCSIl9SAhMVlJ2JdS9RzNjBKyjmRKOI4X7+WCLb8klTzZgKZol5vOHZcOqeXttmlao
aF3Fa/Uu9MfmDl6y/JA/4yvYrOZztvmSVI6MBv/2VOinvE8P5pFZwqQHOuH0fNIvjlfaOHgBBOIL
bP81aHKnOfd3gYMyuAuK+8K4Dvf2ob9SHZzzNt7682m/D/1+jQ3bwTJkNoxtmvNiexss4FkWSD3v
OEEnYRXp9DY64R9iXHRXn4+0ON9fh2JjaqwjmUiecOz9UHY8JVkcmI+SN3tBTDK68qJqV+aAth2C
5fu6gM1hz+qByllsnZrootiAbrmus5oEQ+uKTVVjMbwZg3lD6h97K7dfF080kXYY2x+834HhnLhG
lmtJtxUWE2+V/7FNzTAWa6lXsmgMegMmLkDnzv/hSebGwImkjVEIERoMa5pKdH+8wMR1aNhrVbbN
YJOl5a6g0qyOJ979vEf/DAmNP56HQ5Li2ryX55325itP6dSYWoBRsVDhgebfq+7qxMdd7NUPIyzW
0UAFskXZmi2C7DcM2hXKp/kKyrqLMdVzW6+1l/TO2sQbzJtOvO33FYOPk1skvVBJy0ZOmZxhmLOv
lpNVoJcbVO1Ka+2DZY8hOvRdc2Ln/IuP/M+X+rqt37zUPE7aYpqnLG7jb/aLN3H6J1fmpXJbwQPH
SwMJGS4Af8Mf+fxtH3vZtsESNqg2aQT77z+nJCOXqAcV8Hcp2cTomuNISLTy2EQIHKSnKjLLnfP6
bd8Ot3jBOF0izxSWtVMrNQYxxROqm6iU9CupR6MCNpuO0rchpZeTJGOLLLW7/2i69iIwzKyiNo2c
6SoWOGZrWs1CxZMO8MCje3kqDD22V4i1TXBgJv+rL/ZuEqu1npZQ5QN4RxvcbM/IZNbWOU5x3ovi
FtvTN/qpIeefv1lJ4E24BGWGxGbEEZjBBqdihuXhO39Dleon/yH/5bJZDAFuJ0rGEVV3eSRpajSr
O1S6nGytQms3bd4H38au1lcIhYIJx7JNHyb5y+efcXHV/HoEQYFhrjCwbRZJVC9aU9EaDduJQLkF
XgOiM8rmrnj17fOBjrxOOhlkEAplho/1oqKHDRAbDfwOzIrghJz14bD5z4ZYXCZBVIt6VBiCymJ4
wGcOAP2Ifevno7yey4tzW5VJ/yjMcIEhSPV+YYDta0RoYHotH0COeV8Q4tpatIi3lmtfjJv4Or9G
/wVHmNWpUuLRd6ipmq6plCs+1EyCQGqluoYNUMeDgM9RPUhKtf98eqfGWOw0kGwIY4uuBp5D4DM9
B1BBPx/h6JJ7M4vFqo9p7sGVYwRbjTYy7M1+Ar5Mq+HzYY6dkKqsq1TFgW0K4KHvv5MJhkoXLcIo
nYeufKldQSdHmWLg/O+QjECs/84T9ldglOu+w/SwSC8/f4Kjr9KU6QFQKKC9sUhEso7WJTrILBRA
DNJjaj5//vvFfKUsVyK5OQkXPj0yMdz7GdYQjIGicX5YzxmgauTG3HJL6SrSduE23avr4WG6CM58
saq/ejfJiY1w7DuqQrMA5pqURpexOTDVJsIxjJWif/cwAkPIDaSPdOIzHh9lBvmSVgK/XczRQkKB
f8scQcQghPRkE7HpoHVOvMr5W3x4lezofwyzuL0nVRR6nDAMHiJriaQxv/e30WW2HnfaiWXxPj99
DY1UXSPdlXVNs+0lkrgTljbGaVA7rXowaaaG4YMEvTNEAfTEpI6EJO9GWkzKNkMdgL/P4f6S3RXt
OsMUFnUBF/Gub8M2R1r32doU2+IQbk7Ff8c+2xzWynOeiIrKYu338Qhyqp/JgFp5KaFeYer4t0HI
/HyKyzTt9f7SKSiARuBAlO35Od7c0qqWSVUrctx6aE2pO+sarXuHUV3zplhnX8Pz8hwmCaLRTnAx
QmH5cmL8Y+tGJ4CnNaGRRy33uKfmdo3LDTqmt/EDSOFVuhY4ErnxAc7601x1SLeYumAufaPg0Omi
LHYqVT26nt48gvL+FYzGANCp4BE0/8IPxpUXYf5VfSuEdyIKOzXQ4moQYGVHLGvxOZgu++C2Vb+G
Ffq54Yll+y++6Z/vdHFwK3mBfcs8TrS3DspBu0Hybt1exmvpEm+/NcoyWB6uFU5sZHxpTZxau8cf
gGvDmus6siIWiwoRfbym84jYdosA8Z4yrjPssrP0HpVtp/imrJptQcWhImdVduaJC/jozjFsmnh4
j5GVL95yY9SF6GQGr7QHK7qs43utvf581R4dgq4doacqCGUWuQOOhZBpQTs5TadhuTm6k+SBofz2
+Sivr2l5phoyEhiKmKPcZYqQ6JjnhgD9Hf02uIu+w0/C8Qt8r9s+1W657/xNtG538dcTwx67FQnM
bZ00DALIsqQRV0KR5InzdW649g/CBVHixGfAfu7hC6zja3UdU7Ix5H8rPgNlQIDLopmRWO93op0Y
JEKQch1zkO+VEed3v6xPXfrz9//wVmlKvrb6hbZMhUCmGYVsYfA7n3gIgjvjxbCbLifHW/mPfxUB
9Ou2Mt4Mt9iMNQJS+CqzHHGPO6MI+tQoMITb8URF89iSNGyFzI7eLjXiRTqZ5IkMIYBh8hTxamSN
y+Q+Gh8/XxrKsXdnaUBA6MGxs1+rB29ui7QCKQ5vpHJwZjg3r1BEc7AkfNJ345ra3gZbtnOc+Q6+
E7vjvtqWm353qtl67BB9+wiLeMY3YH1qcHZg9GK6ZN5hX66CBAyHE3tcOTXQ4vIP6W7qMAgqJ9nL
2/lWhCCQO/Y63xru4ODb6ww3zbp35+txPEMuZjOfpMU5ds7Oidd+LBC25mSXDJ78QV3sC1QIR6uZ
zIrsXdp0j+FNeUO1zy3w39to9+EX2PRu7pjr/NxQnbHeSZaDELOys6+tE49y7ElsQYtA0O5mj84v
7c0CGIpGxfd8godaKOvcKx18eE8MoRyLut6OsfjCll8YelihK6Nto2tz3z1qB/QlcHpaWQ+sb8d6
Ettwq38BXAplB2iLt1b3wXpYJ2u0QdzP3/3RLOjt0yyWQZZPtLQ1ZjyfhvVlsul22hVSuqvQzc8+
H+vjiqMtYWLOZAIW1NVlOjIk+iBXwmicjI6EqSNlcamPz2l74oBXPh7w8zigBgDt8BGXiUcJNRm6
JuNUG2s7nBvfLtpduZZLR7jxWlmHB8Tybwm69t6tRbWvcuBzo38AXNKptvbpcOFjDDiXcAX9EGGA
M5tJiG8XFf2mIEcNqOODV3taonfiHI8nB9MyN97hpr3GoX6TTY6arfGmxFz1JI7uSNnz3SO8shff
rOuglAP0g3iEDFkR4EzB47zjgYTt52g/GcCKEu2v81Of4uOB+n7cxc7ORcndFQYoTn/BSPQquUMR
e20crHvUul3lHs4vRZHn3m3QJkZQbIWOFs9xMM8/X3ni475+/xyLGBiQexVhsttB5gWcu7rwd/XW
A2YV6BsYLpt0Y7un8DkfV/s8pCWT18sm63GxzVOLvHSSws5BJ+dq4OqHOF64kozYgYoL2Ymg+F/M
8M/hFvs4JbjwND/u2MfWNtzpX4cdmkF7BOZcUu/t6TV1an6LVR1pVdVnkO2drun3Zo/lqRpvE1vd
W82Jq2p+U+8jGhtssT2XMAC3KssmUBcEad/lMIugYu5zQDIBoU2srfpM3vb6Xw40bJ3GJem3SWT6
oaOI7RH9vhHzGiLvXVihxNgZDcyMVNx/viY/RjQ2QDXa2SBvhGYsL72+Rxa/wBbaqWK4WS16+vhQ
ruoSZZTPBzpSkGQknV43yvyGJdTFpaZYcVjGsY7xjWula+OnuUtcdEL2HV1vY6U8Vt/G2/o23Jy6
W47kSe8HXmyBpqI+itMpRkDocN80EDBf7Bd5nbnIUjv61rgtE6d+VB7T7wrXTeKcCiyOvuI3E1/s
ibgp1LQWaByVSHtWI2dL+rNIX0683mNny9vXu9gIA4kN7q2MQhO4cofH+Fu1r7eBGyIEucEy+q7Z
nsoBTwypLaJho65iDQEUxJuyYIcoybdITU4k80evjHnfzYx7DT3H+eW+uTJQM0YPCJa5A7FFfan2
xQZlbNSntVXsDF9M9DoOGEh/NZG0jk6s2OPf7c+hFwu20yEVJSNbw0PR06ggZE8PY92fCMSOvkR0
ZSzQfcBS1MUExYTsENSSztExRtj4fSxc0Tbu56vj6FTeDLKYSh9VY1TnbAEVGlFV1bMI/L2M4tW/
MYw1Nxdpfs2yBu8/1mB7eoaiHHMJsq+WbGA1N+tSWcGJEO7odP4cZ5mGjWNCTY/ujKOhlEE3PFwn
fv8cZn+9ewhjTNZlJkRDHvGG9/PptAF55RJnVa0hH/ERzLTRLk6d2XliZlp9/vZeqRGLG4bITKf7
hA4EheR5qbxZ6z2Kr5BKGQ57qtEZXOmx3c7Ehn5jnEsOOuJflH7lb2t3Kh31h46E/ll1atEfKYcw
5zcPsVyPMl0pXechsDTJ9tq6vGjklfe9OygvqpO7+Mw5/lW5+3zq88L4OHM6btQndWCgi/UZGM2I
1XNPYIS5JhIOXzpk+5s+RF0e9y7cwaRpK5+6+o40JpiqBoIfUVh64csIfciQpikjbnREe1GFWUFq
RKJqhp82Z8HX+kUcsNvaWBv7Adu2E9HEa4Hsw5QN0P0gdwAYy4tbwVdiM6gKBq/XuM7pm3orOaWL
vpp3pRAFFxen7sFjFzA9CITRAX9BMrEXIyK1iaKlxO6M9t15D7kU4vIqPthrZJ7pILjoYW4wwHJP
p3dHzrh3Iy/PBSSQsIlhZAH9VB1v86b86wfc3HURNs6yr/3391vHK0PZR26a4KKUIDgWv3eYlw35
qfrP0YlwcLFeaIXzGt8Pg/ZCP00Qkp3CQxaVImFx+/lGOHKyGbTK/jmA8n6ASNMRREGQEtctLClw
Tvmp5yNCZcV04rA5NdCcMr05a6a481Qz54Ulhv3Q59IZhWaowYN3Ypwj6AE2GaUk4lgF3ImxONQm
Ci4QGXH7yc6tQ37w9jjeb6eLzDmF6j6We7wbaXFyYeXbptaQc19f/D/SrrQ3bt7q/iIB2pev2mY0
4/HuxPYXwXES7fuuX/8eun1qDc0O36Qo0BYI4DOkLi8v73IOMt5ehgetAGVvwJH3tBLwG8kZT4Iz
RMptjehUG5MFiF0N8mytVn0NPMxhYhBN9VfovHC9M/n+X7wGputIchBjLQp1hruqgowjIY2Mr+pA
d5CpDqC+4Y7f1H3JDVzZDpI0wyr4Sui7oAI88IRKxtriFQKCnfQRs/AeGNHxYgXlBZwGxCwWG4Lb
LrhGXF4KjJEEBd4GmzpqCZpHW7DNwECv8DV31o1sfmROQle5Xq+hmRtA1SYK5GeMZZ9MZ3z+We9i
ziuMddwlFUXxj76/L6VxYWqTxhjgt6oqfSdEbGUqcW4+HgR14OVoEoVkIHf+0EAJ9lWIOQCsg75d
A3XQUzD4xLEFgLHrf4P3DiTCU3mCaXLa+Fhn4aNDB8l+ERl26nuFaqrF4KIYHcP4MYPOBXZqo0K1
AxO/R3g9L/tJ5rahlKogEY9svEid9RU6Z6MOvhwnHRo/W1uwjvqXEZj7hplidI+rGCymu54gtdJa
MpiBnVB6ySc8vaNn6S/iZR19yv/BoFYBVmHVXGtg6Gtzky3tcZx1N4ytx8tLYUVXqFVoaNbFoDZe
++e+vrbEakgxhu6UCD2dsQKvZ5EJsQeOuxxq4EQWXqukO7PX+/uhS4S7y/CsnQQqhrZ0dGBoBrXK
paox8YPT44Ad9VenSKCGqQ+1yivkkVXQrhFBnArviBQNvtn5KglHTpqn4AzNquumva6LxJ6s/VTx
XqSs5aANFu25mJhFjp7CgThgVqsLcMS70YVGniP8gNSyA0Etp72Gsi/6NnkPbdYH3EJSH1Du8qyf
IjAFkGIalL93rRfvC7/juApmhLjFod47elwas6FhaQSnv6lFNzlAJgIrmz3wfLv5DmSstcu/aVjH
eQtMXWtKj2mMdRIHx0JFxSQtwDXvs7Fuzi0EFYO2ZgfyBbI24wEcKYjx1SAKIPHkFj4/4GVG959o
eDpSxrh0YOHusKDyCu84zGTG7rtqt990P8P2GZwDzvK9uooJKkym4L8kam2zAqlmkI3D96bQEQVN
qAp2PHGuvRCqNnn8+/J5ZoYFG7iPhNsmduyzagDbDEnyttBEvQZ9soNUmte9ViB86L3iVs1B72vL
LuQX/qZnB22gn4ulCQYyC6SC44KMr4yErN2jg8eB5sePPC0Xl7NQcmfRLmULRV3OIhqG5ArTguih
LO5rv9iRTGX4TI447+yxvMoWirqms2EV07wDFHjrTF+RGzB3IczLTLDxcVZFDtOXVYHEl0zK4cWk
UodN72QItkvG4DSe5JtvQmmvPtijvdgHJyQEYjwB7SuyD3I+Pm8Dc5kbbMpS215RVOS8B2eB8kKk
W3aXP63pt8srZMaOWNs/K9To0zdNU4WuFXCQY4W6A9k/v3gjxXPMDN/MNmj8fQgtkWyv4WgkfwjS
CF7Wl+XSyJgVEt2ke0WlfLawGBOyowJcmtw4BvgVocfC+ZLMzdxAUO7aMPsI5FsoJxXg88lB57do
ujfMvKoV+aVf7GUDQ9mLIuZaGYMjzOmf8yBavfInmTDSA2ghHUwQffwmU7qxx3sBMDNR2x2kbMUC
aWjeTsBV78h7Di1r+9jHOD1yMu2OJCr4DzrOjtKG06YTFJnRv+ygJ8iGGqgKHrfV4mwo+d0X9pPu
v+kFM+6VFCCQ8PKVfb/XdpKXHnht2Mw7aLN/9Ow6WILBfEC+m3Ej+YoLWndv3ek25G1RYzW4/RMc
g6c7fjBSO1WrBLhsQNsIkQ1YOBvH/jqo25O0HQayKB9ZV+kUmdCGcZCiBLGkYK/jW89Nw/JQyDo3
t1uNlLW15EBR+yQBDaPc7gtjNK5xKbWcA8wMuJArJ09MPOclmt0jzSsNFHvk4n6o7FfVyQ4kb2G+
WPDAXaA9pYcHzN5zrjXmeUbzEhjdyQAq3QiAsdQW5T1Uw7VWwUc6DQOYqsEibUQ8gihmSga1vn+g
6IJ/Wik9cpyASoM+APWanb+g2u+OEXIWsm/8ap94Vs/8ehtE6hmaDFE5DisQ+/IlmcAgP9xza208
DCosaHo8GbUCd/WcidCIvS672ldAXHj5FuOhUNauQlpDagXSLBGD+7ODEHxe2j1vv5indrNflLWj
igN7L7FfOoS79TRFs+Xj5XUwyxpbIyAL3RwouZ3CTrIAEQcyRHlcyS+87kk9KC7UToPaU59Fd7rp
f0M+3QYFBLKqzuVfwNtJ6ipuR8iR9BJ2sjdGD6SpdjlV3owe5MswFIsFaUJEZIpsBIaUSEsnzWIx
j70I7l7iOXbG83QKAyh1HEYPNIi78sRLdzJvkQ0Ytatd2a9WKwEsD+Yr8iacD9Dt3Juckh77Ft7g
UJunJ9D/DIkZkliqT7yStGaB3RgRYnosIBno/85Ppuhx9pLtpD73koptwKcnRZVGfP2D9U4a05Qf
JfqEpJ36HiJya4LeEY/Nj8uobFDScolhGEzHU3Gj2upjjaat0YkqaZcJPxcIOUM5YBR+X8ZhNN8R
S/kEoryUKi6xAYWC0REeJB9kg7igRS+/UV/Mn8ZT8qTeQM/YlbzoGTJsJyMg/bLLAUoPPjRO9pd/
y3/x0Z+/hfJm1tyqYJgiHTT+6C5vGOfGQ+cdkwh77TCf+JQ6H/fLl/hns3jKsY0iLp8hAWDnieAr
gnrnTbKP9I/Cm7oLd2QyAlrGh9gVA9UWExviZ570VNzG1/V9dzPteUeJ6R8sdJlDMkPT4KrOHRR5
OQ/NCAdVi7cFCG+NoyFxKtasPgaIA3xiULucq+Gi5+RegnjgdSU6BRIr0uLoN5OLwdA7EpBJgRDw
MtjsCGODS212vqKHYY2B23kQlRGgDHzfdXb9kLoz6IcVB5210CB7gaLjDSQkePUKppPaoFO3Syn2
7WhCGwDj+ndW+FLVj9BSjstbq7mdp6OS8O5MRjsx4QiQMdOjSAa6PCm3kZWYqzZyiE8vh3An3s3P
hKKNtO1mu4//56NBzFV20S3kG+81J/Nx5fiko5VnU8zoG+kBeM5/s3KdG5UstVpeysgApUF+e3os
3WIn3uT3BC90uIEW8Uz0mdqiUW+0NIPuw6IBTd3lt5he9SDW6leP6YFrUCwfiawB+M3QSYqNpg6L
GodLLwrK4Jgn9WDIdrGH1nhgdbZ2Mna6393kd+XTcIx3l90U+XBfFogmNYgPo/SFFvzz7RxrU+l7
aLM7WdLuYmEXQ2YPBP8u5NuX8M+n+WBFGzDq5alDE3ZsU4C1qfLcZOXLmNVPijFy3jOs07GBoaNj
VFyjBDRyJEmo+KirBYOP/PGe18XCcm+kYogZSA3VcTrfU1aDKSg9qpR60u8UcvqzwgsHlRNlMcMf
knvHc0ZGJ6FB3Z59285pL6I4joGonerN++jqY9zDgdANtz7Iilu3YJQZdl2C4FsBWCQOgRjlByPp
Xi6bHHdBlM+Oe6kTIetJOhZFTLCUrnQk/XSLr3j5HS8B+JGk/WLhm+2jPHW4WhO0A1D6RwMfpPAc
xa/Bb26nbuGo7oABCPERikoQQfYrP4G8vf0/rpby1ZFppBDFwGonTLMZfrNr9+tdERAnaQRcyhzm
99NVFJYxEon6D7XaeK6bcq3x8g1P+aN5WH5BydMxTpO7XElvGXpQsh+X18cDpJbXGFEWNzKijlj7
uUBDTwaV9v+GQEfk0pBCnxMmKWSvshCsKqeEwXQXyBagUVDCPO7HDMXmHdWNxbLMIwkax/S5z5A5
WtAtmzSrnVVos9YtV4aEKsQ1OBEi+1LdAFPnoJK7uCtlAMt30jMxyzaI7tG374/H+iF7kr6PRwhL
7JpgCiBsl+6HK4wm+eF9+trxwijmVzSRLIEEMoYP6Y6ERoOQxAhJFad9Hn35N5IKzvq93Y84FtAu
dFIvuuElcpk3zwaS8jRZJFlL3aAJoGxSkFqPqWJCZwGkIi/dWpU/Nb0v9WASrIL3nmT4bVBag/0V
baGEcYy6hdRa6cHcLyBkLFYHMuCONkdB3ufuH5utIZEnDyJfcHTRvLzVoOYRhO0ndIOJTyjDeeaq
P1yGYK5kA0Fiio3lxloYTnoRo+dsUPdCInn9sDplYXiXYRhTRDgWGxwq+rM6I5tVETgqBm5qPFSz
qyYguWl+U/dH/Z9y12dYVECiRL0iQWobrYM+pOIsfwxKvJvqfbHTTvmD5SW/CPmXhGdUj+4j69Gq
4Ldrh5e/YdU68DswgUt4lSHHQ+9tMUyVASkmJ73SD6ULaQ2QOe6hLUKekEbqhHuQ4jutM/wA3YKv
30NVtDqSuWDO3jO809nvoPY+S6Hhg1cd6Oyc8C7a433zI3eT+2kH3e7Jlgobkye78R7Epd0DhD55
Sc3/8u0/94H6HpAIm8fZwD6AE9yp7qVjciJ59e6GX9phmTP4WEF5RrgAwXNybs4WXu96G63Ycq2A
CNj91L3MEKu8vKE8EPLvmzNTT7oKhQaAQNrTXvXaruJdaPj/GwhlPOJodD0uDQzrFPH9Ks6vUgcK
yWj5Cxjw1KHRFQPByJJRl327YoIF2sCTE83FFeQRAiOf75Ah4NggywS3MNR3GZIiigUFMP+0Sfyr
VMQ7cqwvg7BdlDG7jaSfRV0IVlSiEDECxtDu5+RR7IKUNynGhgDvHRqPQEJJ95is5lCPwqJMDsj0
7aJ9qpaHUHu7/O3Jt6UdmIGWzH8wqG+P9vMxiyHD4YyI+broeylVUFoHQ6rAubR5i6E8A4TcTCjW
ASgE51cfH6VCe7CUiJOo5KFQ53+QFhDt9kBJ0r1QBRgGsDOox1zeMx4IdSVnJnjfWxEghT7jzOR2
pZYOOBA5MMRQ//unAYnT+dnvU7mKk4qsZf5hdqEDApPd5YUwPz5mX5HkBD0nWLrPEdJIWjMU2CZH
m6zxJhGl3CuGqHESBSM1otp2wWU85sZt8Chji7om7MIYKnJJtq+iB30Q7Vzk0ePwQChDg4qfmMoF
QMSy8vJ2hjAiSMpETlMo+StfPs5mKZShdZmGeFjC1q1g0AtX47s2DT0E3zQfsvSEdST5cXnvWCl4
fKjPj0VZXTJbRSlPWFdUeNk1CqtH8Bz4/V6WbH2wJ/Qwjbtl33CO7eV1IuQ+N5GuggRfvwK1b9WT
Bq0wFfLo6ZAeLMWPVE73KMviLQzdq+jhJ5NDlH1kGAruLAlBdrwe4wXCOA0vp8NazhaBMo6lhuTT
CEIvp1QjCEWjlKa+rnXlLCEozbmpA5YpWhh0BPUtwjLMCpxv3iQqVbVAZwk1r8rGXPOpcdBVg6qn
/gwJToc/3v3xGjgzS+TGZPQ+WugoxTAZfaLDFVNFcb3ilYDWlkV7rNB3m3TXSKc5KUSq8gRyjmFl
a2MfDJWndoUvjBBrFiFZl++b7mkwYl9pVr9RlZtervcLeIi09aYOf81z4rTtj1pbjpUu2cXwaE4v
zaQ/xKi9ozfEtdqbGKJ9S3lbZt+XdnCG7mHt3y+fgi8WgvVhEgsJFw3UxZhoPt/ROOvVXqphjrEi
Xc0qtGNlXjT0tbENGNg7OD6YICYWqK8W9mjCKqF4j9xmewVh90BHJFsdyPNWfV89dH/dWDvN+X9E
z6zVbZEp68wqC6K4IWIK/VQG4jf0KbmCo9rRYxVECN7/H/lp4qZoe8EbWhchZQImaJr6SpuHplpm
rHU6YOhJ9sgkvoYGG8NRDi2mgdAkch3hQT3teeXYr0+nj23+hJbPPyW6/rNaGgAdvUnPGMqd3fy2
DlqfjBd0O9lL0SJgOFLsdO9g2khu0716jJGj573svzpW6odQcSkUnLAvI35IHKAo/ZbtJUyrd257
ROHW0RzlCWUZ97IZf3EMgMSzAfOe6gfLOLX2WUN7UZJaeDtA9LDMnkYoHE8554r6WvUhKOCwNDBC
js5rOrOs1Inaa1DmRNUnEjy5/1EkTrbPfcur92gTQ9EYlImzK1+1juDKnEiMnBLasiwQTGiQkQB/
Md3vbcmQw8zKeXa65n0Ng2nw+goy8wsnHcY4MuicR8c6+GVBQS2Sf988kNRY0MpEDJG3MJqj2ml7
SOhwohYmhIZVIA2DfDY97mUgWR6qazQ7pam8TuF4Ax1RTqj35VqCq8FYNmbXVNzwMt2kFWlFZcYN
IKIeg/DS7Sz1dtiDxSuDzKnecayPiQYBKzQcQf8bmk/ne1avuhCbJUTuCkt01T70knWwG/lXDDXf
Rmv8y7b+9U2OxclITmAiBPcgSPbO4boUBRtLL7B/4fqkRfPP0Vjul76+G+TxRZxlf11lP7JWv1aM
g1TzZmsYZ+0MnnLnRpzEIHsHfAXV8XztXWgp2hKvtMtDoVz30uuTHqmg7ptbza6qY5XupMJyOFtJ
XBF1qM7WQkWd+aC102hhLaBUHX6vbunOezlQwOT/jHFREGvwhkZ4y6KCTjMZCzU3y9kRkVkdhZtp
lRzZ4JzhryUWYiEybATsJOShS72lQeI6mHjsotsgqAPFjQ79R56oRSMQnyuEuSRwkGLQHj3y4EM8
N0f0SlqgkAPVbjaYR1DaO5U53Db66l3+Vl9TcmRRGxzK7qp0WVQpHmaMrim2Zku+5A7oBsIstQNV
X93VdiggXYcP2FAbucld1Nv8kQreYimzbMOqjEUdi82ldi8m0CRoivJ7qjacyJ2HQxkmxGPHCZoS
s9N0V5JxL6QP5sp5iTAulLP9pEwxsaBKXIQdjAQy3HavGPuqL566ON+1Qrm7/PFYVyfA0MuFLlO0
kFsU2KpWfQ02qtkZoE/hSi3CIpDr794L1V1uZ2f8PV1NN6lnvQwR5yr42iPyYTf/QIOe79w+J7mN
rGYCdOMZN+YOfN775JQckl38ZqLnCTSEx3bHK6mwv98nKHUC81QPJxQXZmdCLrtYnif11zztOZvK
CDY3mwpGx/OVmcoI/qUJ6Z8c4zCEzU76YYLH43t+bK4kJ9/Pp+Vo3OaRw0/Us+7wz+/5hUknK3VZ
jRKyqX0kYB4lmeQHSRVajt2wbRSzdSIEyvAnqVByXmbLyFUcg6le7Dl7Eap30biX4l+cnWQv5xOH
usGzIipmUcdOLofl9+IpaG7JoDVua3fCXfNIhvcVHkEvJSWFFOeHXX5iEhPaRFoGmEMagxD2l1dN
Z7eYm9iTI5HfYAr4BgryqZ3tbMKVWbmgirhPG+iiO38ROBPSJcL+TuJKeuJTz4ypk3U4gRTs7/1w
TMCAsXI+IvMsbDAox10I6SQmWYuAwQTtJogxMa1iQzOVc5kzbUXVcUVADRPiXJStDGYfV9HYzODs
N96iorkqSqfszdKO1YazIubB20BR5lKrhZaWGaDMdtZ/gboAItyQpbpSiypR7Cldl0CYIZo9hiBB
umyq7M386HNE084XYpvMaqdFX3AL9lC91sVXRTsMmfg3IOj1wjwA5GHAYn5ummsTdX2oYH1TtdhD
/60d3pToz0Qk/23/nyAfFAcb+1/jqSjGHmZRCJNnFHcFcipt9fAX2wXuF/TPQMcM9e3zlWT1OIVr
T8JI9ZehnTLjPf2bFxNhdvkHwjiHMNTWWloJ0X+5NtDcjJzB5IlFMD862CskSHui4YhmNYn71kRf
B8LUMb1arfcBovQGxGoubxX5qFQsDEEDIsOFyBF6ENSVFYeamc+CMTsJWEWExJPkGczAulZa1c9c
rxXxFNVCWLqLVo0zElmQh3aLGDrfnN/BWCyaMcBMhWIguPtp/piqtgx9Fk3YBWQRU+jTTIZbpP6f
LxZ876B7QHiKeg21WMMoxRbCl8t/iloKRAMRBnCuaIZPIrTy/4Ghbmgj12RFUACTTscEHl1TXkX1
WztxMhOM64scVBTpSRQu0fahy7WgJ1K1oLBllWCjqr5lkcmJSGWyJbR9bEEop7BMci8uIdYy+ult
910J/lWS7pzsLmlsSI8JSOVVQbqHeL24/81Pxn7t5VJA0v+5TNpjhJFshNaKZVr7NCg6H6TvR+gR
n9TH0SvvQYkl2hbK82BNu0PtQPt52WSYmwzxOglN7CjtfIS4G3+VGFDvjIQcrMuY16uelImnx8UD
ILfOBiDX4zUsqmJxkNYgMvWewjviLARwlYLiBI0NOEaUOVaClqxVs8Ibrk0gzhhSmi3O25N1ercQ
1C2MzycjpY3AV67Th1ZdbaspXiVz5tzAvJWQf9/s1VJZsaziQeGkiD6j+N4s7i5/bdbJ3a6DrHMD
oKVW1Y4R1qEvXYSe2O5bidS/KSWOkcec1B57zzDMquAFjTc79eGLvmyqvEAwXWijXcfXFnIDYc9Z
EMu9E6WCf0Co4ztAJRQ8zAAxmsBYMZ3bEiLkQ5L+yNsEjNupU0KH/fImslLB5gaUPrHq3FmVlQM0
Q1H3rb1dTpiD7tDBk19D+NYuHksvK5EH4VwhX6cv4ClAFIB3Jp6bukrnJNYB439FISL/90240fzl
VD31x/w4H6yd8g3Z2Rce8TwjIjTBeSajExjMIyCxODcXXP1SJ5CHihIXth7/EtRsr00rWBcau7fe
ZKUOLm8tiSpob7wFpOxTFpfajAng0Cl2Jq52NT725uQO8VGPXv43LCqIKnO9GcKExJwjZiuiR8wC
2qb8poiD3Wucs8A82JBmh0wfylJQTD/fyN7oxD4Hs5nT56M/iAg9K05wy8qOgfESjA4gnCWMitTd
n5qjPgwyjLLzFi86NgcQ4t2He7z0fPm7xXvnMQ/3Bo3yuZEh5Uu5kCMwGXY5/GqHH2vMbTNmoiAZ
LCLHgiclnVNvq7KNWxHvuP55gWDkI+Eat1DqwpxPEoh+hFlyzBx5f24X6KRBTg+RB3rhqaWh0lVI
EOvGi6utcj/uhVO1XieVWIDCYlJ3PQTOOPEUa5kgDQINjYRhFPTnnVvH0KldnQ8KAmFV3qUy8jgx
soGqyIl1mDBgMUcQCrZ4uJJzmDQ1e1XpBRyu6lZcVHtJC6fnksV9lKvpM4xwnlzIiOwhhHkOY0oL
1C9rRFSTU7vyrgyMh/bKdAZUDSHSfZyDBgOI2ZVymA9NILyuXgEJC/B/7EzOh2QdOjxgIJeBMRDU
MKgnTISWWMtam8XBjjt9+rCaz5cthQ0AlwzSM5Vkps9XGs5og5/keXGEIfXUtnEbjeMPWZ+MUHz+
g0DZolSOGcZngDAksi30e6OC+EH68/IyWLlESB9jl6C+bRGBlvN1REUidpB/W+A6yqC4l9+gRuu/
x6SwOV1VoGwLr9HX715GZS7N0NDkh+ON0XLy75tQRE6UEhRUAA1x1Or5NcrfipKzfcwPBKUPtLoi
RYsLjMIAsSOEfRFaT2AQqRs0tiocBPIXvhi7hRgZBCIyyovUKiZdWjG0ABsjo3qki3jwk1s+ezJr
s1BTBFeaAbYqkCOeL6TpF6lJM7R1h5B5k3LoIgvybROp/uVv8nUQDRHGFoc6MkI5hfVsxovT+8iR
6IdhVzl6oJ3S3LZ2lR/5vP3jLYwKEq1I1IawSnABl1lhD7j67bIOT9Wo3F9eGssUkPKBeRsIoQy6
dhrGOeadxGxBXiZ9MvL6abDyu8sQrHIAdu8Tg3oltHDkyGngK43+5Cl+6WPYrAexdvQ0H2tvdUR3
jhyIvVkvPNEw5uqQN0PlGYMOX7ILxYiKn2HBDNs1cxbx18Cb/GV+JxDaWwpSC0hvUXYeabkSgmoa
z8QBil9pZVv1T5F3XL+yrxPz26BQZr7GZR4idUuujslL9qU/vBFFKhHFsGo3FnbxLN/E94rT+BXI
3+fUu/wBeYukrL9OClmuDeIHq59xHZQGZqgGziXMCqnB2Ur6kzCZiDfv+Unu+8ns235YnAXCEclY
O5Wx2AlaHBPpVlPLXcpTV+IBUidMnWoML5r4cqGgNOBJrvathBaLTGwP4aLc1Ir83rV/8+jfrpJy
vGPdDeVqAFSAbkoBIt8EQsV//rE2EHSPV553eoeU8eIk+Ey1/jOe31U0eFwGYZ2rLQh1M4q5NDR9
BRD0xvphV95P1l/U1IiaIPK46Nv8qrC1QPa+lEoCUT/K84tUf1Ok58urYJoAxuaQX8eEEBTKz20O
d5clRQu+Rhy/jVpnW/NvC4zOyQIl9vlOmR4vw7GOEaKt/8BRpziXe22JZsBVzbWu3s7JSW7/vMpr
biGoUyTIctmYUEJ1VuNHKf6SZmjEtF7HyfqQH0pf7lsU6uiYc9kKeQh/UNhCDhq3prYN64pza/B2
izoqodFm2SRitxow4BmYe++fxZKTSeVg0Bz4uQXi4VAjGPLjgAyfND+ZBmcdrM2yTDREIoyEVpJK
rSOyomrpoR3gZOXPTK/sBvT3VWRnDeejsI7kBoem3QpVNdJNATi18ruAFvjAq0UxAZAJVYlWIUY3
qNdY0yv/BjCLhxpOpeMyOTG3aoNAeZVVqIt1ivA5yDUnuS3UNf31uwlSdajf3C1uuofGrSf+TQsj
ckefK6NeExbqwaOmwp5BxOamNZg0pH3mvNff2tJTIOnukuZRXpzPiIpkCb134CkHtxP6ush+bwJ9
9LMlRhInqxMbBrI6xqInoa1HQirbCuR/MPdWSBBdx0AY5BSnuNVzZ0qzJXViOVtAtB/KS4Ixg0LJ
jnklmxEm+ofsGXrL9XIlGI2AsbVGjzjh4leXSX40et8gNIb3Ax3vFJAgrlohhtYpIbEzZ3cq9v0Y
2dbaeYVV70xUYC97TRYiacgG6S16FE36PRRqepxDQmR15DnxBfWplVI/X342cXTK497pNV5/39en
y8e7GIqSIINAgoWywgoJKUnrrdVR8/RdHCsnQhdtk76PGCS35tzJwnYv8dhsvh4ugIKCWdE0PGfw
P+fGoAhLMQppLDpG9KZOj2n5/fIufvV0+PsaFE6hWaYYqPed/32MpE9CosurM4L2DQrct6IZ3cgq
b9z26wkGDCYP0ISGTkzdpO6faNHGSO3W1bGqyOmRjoq7xBuVnQbRjb9YEMpfqgFOZnQ0UEhVqeq9
IRiro+OOa0LN7bq7XhDcyyjMz7JBoW46Ic8qabFMnFFku6ZHvX+4/PeZnwWBPa4FLOFLY41eh1Ct
SRXkE1TN2glxUbwkpTA5JS4NXmqSkQmFzi0a1SWoscj4QJQN6GWdhbOC9oHsG1hH/BU+LtwbuxVS
dXwWSB4andoVhbIEzy7QULyD+CK0OUx33cnv5TVp/uclJxm1h7PF0ZQq0ZrIWW6lInx4+hirTnGv
gxIqfugPg7u4NXgnvvGZWBlVUoKKRmCQ1cEOadajFBqwhtDkBBXJ5bcscfIX4whizxSjw03rgl5/
/lb5ZHg6s+XD/Ivfm8UwobOfQF1eq7Aq06LiJwiL5q7Fcz/VLkTC/jjgP18o9YSfy0aJamI7I5Kj
81Cgq4cTuvLWQV2Hg5oUndJiHU39Xg/7So7txeTESMQpnAeuWIWq4D9QVyIyOZQXzNs16qGp6+jt
/WKMdjYscOlIS6GmXBUcD/WRhb+ERpzl5oKvcH8Is9UQ42jJAFPszP8SR1OgTBTuxoBQwApe406u
dZCOELpQrqJDfpyeq8f1tXaEIILAJl+RguHUMORkIGMGXSakaCmn1sWxGq+FDqfjIPpYPpRKoSde
2ZjBbG0TUs3pqeB8XcaleoZJ+Z5hQqqwTIA5d5h+yhvo8RYxysVZcSuk+feEbH9pGp6KeOKyi2Vc
SVtk2g8N4SrG2gAXHlqFL7dvaprsTPV3XkScu4KRLoZ1fe4r7YIWWa+6NP3Y18mDsBQIvQXPFGxh
RW+h5NTXPajfR4ztP15eIXNv4XtExJFo56FFFSWjHMCTjquQMDZAAslTdl0g73kj2zLzhG5wKB8g
N+YCNi6sr/rdX4Ex0Q01OzyBLdkrrlHBQF5v3JvgTPfjfdUGLdLkuFkssBbx+cuZJrz5KeTfN0cr
V8SksBp8VEFLT3PSHUsuwzCjAx2fc4NBO4ta6spwxrZaD+YOck9gLP8p2URbXHxIMHC1N7wcg6Ol
BzoG+YP/rNvXT7xnAmvTLRFVZhgW6gEatemNoE5DDYULJ2q+VXGwhmCq1hKOd2ecEQUDLTLKQaAX
ANkatZ2TOLZlqotOWMDrQqNtmiFsVf0ONR653EcPAOUUz6CoLxdHHTIUYPJ1kra/k6v8ZEx6Z0+g
orLbeEVWvUju0lZBUTEsfCUqXy6fFcZrgjQ6gqYFMSN0y6iwsRgXEGxh1svRksWDkusuGtPSnrvK
HSsxw6y4gIY+k3NAGd/wDJRyuEna5DMmMkVnqFN7me61+Htj/LGaC5EfRd8jFqXBDZlUHKAnSavk
BkC6SXXlEDMSRccxE8apUz76oSBIbyKZQX07A0PaZqtb+HZN9H3Oq5dFl7zL34dliZIMUjxkgfG+
pNsBwxpKKkkD88glye3NxF7NyBG72k403oYxv8oGilrNAo2w3pgB1RiaI83vo/SicPlsmSAYycYL
n+RN6ALVnIeiNFU4WVHeZa4YKw+d0rxYgvjntxwROcdADqrleJlTj9Z1mhe5DPFpVLE6TYV4jVfa
szJOr1n754kmPCI3UJShSUWViRh7Q8A5hLsUjE1qZXJCJ5YVbCEof1RIRRfJA1YDr+RmlWzLElIL
YWqH0/uf2xtsANEgOFVQJqKOppJmER5hODVmb6B1fLaX+S5d01098rhoGP2MpFn9E4oKgYy6yPMx
BtR0KK7RhIWJ3druoBxe7TL0MUYH3c2/4fJEMuVX/6TcXl4oyxA36HQYFKsVtDcJ+tg/68WPaXhO
Mk4Jh+UesI0KeorBLI8Z8/NbBP/QhD3aAZ2sX71MzoLUijkQrGeeggcsFJvRqmGYdOdLkaxdmJs6
JvQfsuvpmtBm4gQj6lAgAp9CXkdwtcCsvD/fPA0ZXFLlwxQm3SFSj0qsqo2IXs3we9U+CQMYXtS/
OMFbDGr3oNtb1EIOjBpCce2quVOYOw18+MyrfLG+EwZykXIkFHBo2Dv/TuJgNJDVkaCOWqd3GZ5C
5lRyHlpsCDQJiegyQQs7dc0unSCtc7KgztW0P6Kw+L4YPDJTcjLpQELDYPQ/ENTJHRSrQ5IOEFLT
PpV6dpwzqDmZ612f9S9DLwcoS/2Pq6JOcDGsUoJABY3XhWlb/Wqvy99csZtV0S2UUpZF9aRgVWH3
I+2u1ZpjZYxxYuQ0oe2lkIY41Ksp7w3tQzyNS3T2aTaUt0CSEGE2rrqK9/krT3GL0TVxjkW58aSR
piRrgNV5IJFp7CKzY5fI/ywuZMoRaYKS+/JBZV0c29VRpm3UiyVMCxAl4VURbpTkEdfgxJs3Z1q3
Co0HUvZHaxq1h1EsohYfgyZkhnxy2OMVxJvpVUgx5Yt1byCorbNQkaj7HBBt5w2Ns7rrowlKUwMv
dHf1zQb03mB4+AnqGjxswUl9AtnEfQk+bGVXXpf3qJ0TSUnL5XlCRq8t+aafa6d3uJFGjNvDTWl2
Hgjgi9xHv/AkCbpgCVqnRGKPx8vM/qafiLRjNIVRkxuy27Fp6/MTvog9GiaKJJxmVPKHLu05+SGb
R6WKxJBRtABasu8gAC1BAxjyOHrYGCBGgWYxuAPoknMjh2VcGRMa1+RqF9WnQlJcJeUENTwQaiGC
OUlzSPwU2i0CoS9vRgmt863EcYesFC/qFSjKoP8KpC8fM4+bDQNx45ytpowvs0rmTovjFAOwcxKU
TSE5VTtIO0vQ42NE8vLimok3qSI1j+Ooq6cxhczS5bPPyr8go4y+RtIxgOlxyj1bI0oFoobvZ56M
m8lT3/zMiw6WY7xiRAuMLJoj7sfU5aCSk/jFaj5RP07yZhO6VoUyR0E2wW++yc5yGo+ap9vxvep/
TJJy4jjmaUAEIkN3Bh2JdE9itapZs1ZYJBow7DYs7QYCclJ4FRqclzIjV4rd/ASinFxoVUaVmriJ
rAJsLubqSv0vTV3cEHwrArf0y0QD9yUEqGWQX+tUwJCqdaoNAnZR3SX3AjTErzok0PKb2LWc8nd+
LZEs+lHc87pMPjjPv3y+DTAdRgzS1PYGgKO3Oqg8kq4affUwu6AEnp4IVbUE7iLdVR806GW1hJPX
Uw4KqtF4l+554hkMWh+4183PoWy4wteVIJ+Fo3uKH/OfKth8DL86kNbgyd9Vh36PcR5PvUr3rdPc
Fn5/l/i8S5QdZKMVkPTF4HTT6SBZbcUUA63/R9p1LceNa9svYhVJMICvTB2ULFmS235hWQ7MOfPr
74LOvSM2mrcx9pmqeVKVVwPc2NjYYS3W7ajtjOPimvsYShL6PdktTn+gfi6Uct+6Ug3C2n3QkGrJ
fH0S1GVqGMYU9532s6FPcS8iTNoMfFYIfF+UbnVKvlgmLq4HCNXvC3d4s17MHZSPf4kypVv+F5w9
GL9hWhUX3KYoTS5DNuIhJC/Bz1pWbqup8sNc5PA2YeAG0A6M/+H5zu8rNS86K4kBky+ND59/zBTZ
xZi5yM0zm+OPCGQV/8Fhv2Pl4Tozl/u+BU7rSZlDj90DxigwcbDkdneTOoygNyQuUx6qHBCOCNsz
Nm0DesjIxUKB19K5Izop2ZRHOmFtIcpJ8fXbZR+54MU/zq7uTC+xL+LB3dzYFSB3CPuqL6s5B6Bc
Ww85hsDURr1dzD8fF1UJ3mD/ty6ehzsoR7nMMsAgG2Z3Q7ArZdUvRuilha0gobLBynaOxeWHGkky
csys40G2N6BLG9+Mr+kNY0hL74L94lTfs6f51thHniYqgwk2k59CVOp8NMeYbeayEHvSml3eStSO
5cIX3MTbSBoqIOggtcCddW6n7agYc7LATkcHtYkM9wdTWKy88Flx8KR2ZhusCiLr3DbOD1Au1tLC
OiLqzECrwK6VydYNwY0vWhZ3NVa6FtJ6MOC44rCxe5LdJnnytZBET8PNY65/rIQ7ZlUtIxuWAqcv
fnbmj8bwzPSUDEeFyK45vHWxINze9sgrQO6YjZQu0RIDEE+c1xxaFws0ZRhFy1+wTSM5DiYaEyNT
SMAhVD03jaBX0P0QsKMG8pukNzDQNoFPQcQwtfmpkJUCgyTmpNAGcw4zRbJewVHjlC3q95Yo+0Ad
iB2kf+WgIJyNuXlooyIDco7TKlORF6yNuBoiP8heFQX9DcvoXj9QG5wl2LUPGD4ZEVBkrpMKMK0X
fWKsM/IrKlDQuV0OcB0+xVseFPT35kvwIGsOain+X52u1S/g3Jbc62NBqgHt9Rai9+yNVpUjWOTW
S3u9SM40Zrx1w6rDItWddkT+/DX9PhzAoYjqbbhrXTwbMjvwTVBWBm/FX1C+M8tcrZAzGaNPiLaU
gNd2w22Ft3262IWbuBY4FKVdcg9eWuhLNXb9b3p0Np3XCpz9fXWzD7MFXo4G4MEdrhz9tnlmypKG
27p5YEc3wY14vGnz0QgRL1zlYNpnGnHnmBQZwbFmwwQgzWY0Rk75a7BrKFkiEnsRJQm3mixZpgv/
sW5uDO2fo0VTVpkBGmQguzH+jj4NYG18V95lRLIDmh1Ozc3oR4Xb7f4qCFwhc+5UL4OYLgNMV9JK
tyYQqCN3ViFQP9pyOGjGRR0TpSWQkHObGShEyvWywQnNQSqUPBfB5yY8XD8hWy/ONQZ3QNpZibK+
BoYB5cKhuzNJj8rpcyDqXRethTsJchoWTa9jVofov4rqS6neZ5MglN2ydwwigS4IBR9UEPhvIluF
MhSw9zFT/EJRweb7eH2zNkZ1EPKvIDjXDIGOWooHmHc9e9VtAgJcN/YmO3VaBQfLeFB9qYHtoYni
k7qvFW/eizoGri8ShdRzk9fjuqSgLmWTNJ8p+dkUT9eXuPVU/1ghCEHP//05beemZg3t2aDYWVa7
KbiJ+hAdyaFvRLp9HW1zNZiXZZkdqoDK/xyNJFo0hJRZeDA+BnP9jZqSaEZ808LBMo2pZrwukDo6
xwhCqe3TGk5i6CR3adKb2rSOWaN4wZ+P9cE6VkicAU4gyp1quUeKKv+lxac+Req2fLu+Y5vnaIXB
WWDdLTNiIDgeU4Jiupx3j11ngdSijF+vA23b+gfS+99X14dGxqiqSyBFB1Pzlgg9+2iPuatu1Ify
h2FLs6eptrbPnN62PidoAxKZumCp/F3SFlWOURT8gDB8WLSbJb6LRFHqpv1h2gHVewP5EJ7iWdHQ
VpGPyLeV1W8F7zSjiQQRiAiBs/A+DRRdAomKkydQuW0zNG6cBB9KBMG51rrQpdlQAdG4xtF86L8v
P+bf+mlx8USKbOqC2qEJ7eQVbf3ga3uZvNKNMdKKqTvBWjfLB2Ax/Gc72S9dmcyo07xDegvhziOi
La/dQcj6qN/XrmFbx9w3Py2C19PG2D2O3AqR2dAKUSmbYE4h7IjqyeAW2IDKoY/SZ+2oObUTHJrc
rt6mp+KVkZKzcKe/rdF14jCBXCbadv1LbOaocVWjAR8PH7Rhcx+7rMIxr2ak5kECcDuiq2tPXJZL
scDeUL3SH8vrBBkCyb8Ou+ngcOvBfzJJXj4KqrSJxhYbroyy+EiD3MmVz6NR7Qrtz7nL2G5/IHEO
Lurn3OglXD4YatlV47Kz2vxQypN3fUGbd9AKhvNxRUQ7Y6K4ZfFAcTDm7qrWa1o/y6Pl57lgSIz9
W3z6a7UkPsEPBr45fH8FzccBHA0hJJGIJ+9FoargG/GdDTJ6coeYxcVWpNlxcurVCGwvj7FoOZs+
82PrCGeBmjVLAWVzdXIDMqWpTXxCoORgKp3A6DaBwJuOIB+sGhimOT94VJHUOogAlENBa9CIa6QD
uBr+pmMMYgP/wHDrKSvIamAgEW9hC9ac9t0+qek9iWpsnz79vm53mx8Jky2g40bmDmnX8zUlmZqG
6ohIocLXQV+Do+qLOw+gTt9dB9r02Csg9kNWXiuo5IAmBDdbVYLcf8g6R0uV5/8Ogwt7xqSbRpMN
i/YZWgFmZHLnP593hjvQ4ObQc49iJx+LRqleJ5UKG5i10p6XZ6MV1d82rWyFwFmZRIe2CtkAvtKP
thpHNuRGQbe9CC4uEQxnZW2DwmLGXspSNtij+q1GhZ32ojLYJgqoYTQUwUBHcxFao1K6UIInUBnU
dlR+A2eznesijuQth4ZJMNA64BmEOSDuu8dmpLXFgJDG6hlBfjk9jYWGVSXLodYDn+jq76lRKzsI
pKc/t7g1Mnc7VDq0JyEGgPVZgd8l7Z2aTqKsIvsSvLteY3BXQ7/ENWawgTEe6Y648TEAf7gXPBg+
Snf3IprAzQsdiQxIA4OA5HKwLtOVgM4DYRc6+nsNuzwGhxj9EJITO4tDHOLlD/2bKI7auv9YD4GG
OS5QxfBtsn0JAQKMd+CtPLR4QizToeqltzmf7/WmeqCy6NLY8ntrPC5sqzARaUwz8BbNfGjy4FGn
qT9Nkme0jfc3NvKxNHZGVp5PT9QOFyGgTAxP6dppmfbXATbLm+vFcL61y/Wl1CqVpdysff06PWef
q71mU9v06EP7icl5UIFVbrnzNSR35MahqAqdwii79i5LTlUlirs2A+s1Ane0ZjmCPGiJRbVe+X18
ZeN9ljP6xo//SLSHrqj6uO1FPr4Td850WobqxABB/QUul/+bOhGFRYKd43PQeVsvRq2gFo3eEQif
4RYRpWw2ETDpCy4/tpr3kvzK4OLJtEB0ipDcyqo9TeUbSCzsrpvcNgRmrTTUBDBlwf6+gqj1bgkN
FjYYs+EqNea/9M6+DrHpEZQPCO7YqLStMfoLiExVXKzENvXHLm4gGUPsthOY86Y7wLQRipcs2cWT
tUS0r6NZwpa1jWk30gMiL2e03opKkN4U4XBGHU/6CDlK+IKoZWN0UGbWocTuyFayl8dUkBzc9gur
VfEW3YSGmbOeO2gZPafIX2RODL0fpqOUvKrmfr7NIDQhmozbuvMpKIlVFbLyJm6Rc9vo+r6mVYoC
YqV8UpPOjppf0/B83Ti2MZCMhrYZWmx0zv0EUivLaYRLKhgCl1bfl9a026YQxEibXwtGhpls1GDR
oXS+EugG9zk0lZCNWWLL7qP0kAfZMaowJtYvn6+viP1bF7c8GugMA91n4OzjzB3KW6Mx6+wCzGR8
qBiThIKJxS0ElCjAioW8IEajuFsChQODDoU1Q7cohU7aYGtW511fxKbTXmNw3yXMEvTHSgGSxe9D
dKqXucOXBU024VemasKakQSIW5awRuROVAHO/HkKJezbw9TvVEf1FDRTYDzxGN/SB4yM/Isp6c2S
D3SSGL0Y5s8v+gSTLu+SbgwxcKoEoRsGg25Lzaw72ZjtoX0HGitp2kV6fqwl826S4iPm+yJb7SeB
O3m3QM5qMPOqoMMK49oY/+WsJsZciUIWKIFHt70XNDaJvOFT5mIDDqD2Q69X8jojnMJjwik81swS
QXZ6+dXvA8F32DAu/BDMUGEoAlvCv4uybpjqhGBHloGiKTooPwWNLLCujU8NSlX0ZaKfnCn1cO6M
zko1l0uCVNZSuV3xGKuVV88/rxvURhQAEExkgOkRHHyELXR9s4XhAh4TgCSHDuLdw77xzKOY528r
zD7D4b4cmE1UpawYzq3SO9rvyIm9wA38+YROU3c5piAX/BuxI/SSwLmAfwppbsKPMVS5NuhSPC2O
SZvnqo9ey4neGnrzen0Tt7/UBwx3KCG4WkdmDZh2WOxBAVMAwWuiFM3wb/jns9VwBtEhX19WDZhU
ujI+mM14kyjRfaKHUC1LBCdt0yzAbQOyCUVmKnbnZoEuxtbooI8LVsHOt8J7nXa2FezGJnIL4zke
LbdJBTHWRgCkyStI7oU+lzUhaShjE4MvnRnZC9jIY8pI+H0FoqvXv9jm+V2BkfP1Jb2mlHWD9Vka
0kwdxoL/nJEcpodBThAj41xZvADgUs2WUWTIY8jSiJFcw8lA55ZIEK1NhHTCm6vBNAjmXkF5R3iK
Kgn3NcwCW9f59BGk5AUq4rbkZL97lzj6q7pvZfsvSjdY3z+YPF1VOUpWno3AlIfMloZfS/7ZCkWf
adPi0SSDlmKMq2Iq9vwzdSB1sshcs/Pb3chdYqN13E3V2tdkUYfd5hlmXKdIqRgEhaJzqEUpMb7V
42qpx5dl+hHH32Xz+brRbVr4CoJzE2qra0MQZoujpK2jdd+M/jlOEscsLBDYpf5/B8Y5iyarkYwq
sR6VRpKt9OanSrZe5cp4rpUw2ZnRn5M9s749DcO/YOYAGTh3pNqxldHWXoHQR5ZsLVMdaSp38izs
Ety0iRUOd2OhRQt9FKRkbAmJ6pbfrRPrE5Q8cP/3jgrSL9lNvNgX3fgiWO4Co8kit3IA2KWkjj4Z
diC/0hj8y7HoOG+ZCdilQYprKBB34dN71lDXJWk6GH1ep3Y+JoONXOD32iruEE7HdthLAm+/Zftr
RM4wiyJLW2TzIPcaRfsoSz+bE/HaUCSmveWmWG4UgRvoZCH9dH7EzD6fwkyFhYzEzHzQP3VO3jaP
1+1eBMKZx4i8vxlAA9qR0tyJIZNVyoLdEiFwlqB3emtYI5xS0CZvQ5c/VcV8+O8WwYxxFZXJTYKm
iRwQpPqaKjdt//n6v78V0UMu4+NTcN6uawYQvjHHWtx2t8Rd9tVeObIu29TFCJhzHW3r6IB2gHHD
EjwteV6VCprjqpTBvMpiN5MvOb2R8pu2/IvnK7zPBwwXQEAhUc2zpMHjYOiPQ9IhWJZcMj12ikjz
aOvdB9EDcDUgPkd8ydf6ojDLorAB7RdhrSCS6oVqeKiSiDEIO1nU7JrlSPNPVYCAU77JMGUKQQa7
7EWDjOxgcu8hSBKB0dHAzA3oYzgnTwNrng2qsGeI/mwMqT2CClfr491cvLQmxg0DUQy64SqAiPFw
FWENWLu5Mzy1RZ/ok47A0MIIrXqwOlQgRsEZfq9nX67rA4U7xJFeqFaTAGXyp9jWnlABeJAeplM8
uQrE/vKd/Ll3zSPUKP3Ah66bjVmeU547oQP7FarubRx4rJnCISO8QhMJZ1hzCn2SSsLXzq3Blqcv
RBccx41o+wyA29SmK2SC6BcHJDD2YK/1VOvWWgpbjY55ilbShvpoavrjQ3mGyW3xNIS1Cs4LRMB5
4oKTEcTJkBlXLEj+vV1HEm0f5y+JEYEMcwaSbnT9fVil1EOYL4wL2Fe4tJmPr8T5zLnX20LrANOd
yKk7QMXcI4/aDwItDYxYCVyaaE2c/yQF6StrxBfr5MbOhy/GIMjQbp4zDd0eeDpg1psvvncIAKYw
BhGjlkMVfjyl6eCbGLu4/mk2PDMGj3CUGfMUtLI4/6HQEVIPkKNxyjB3Ff1FNRdfVw6JJArkN2Ka
NRDfaRaZkt5FKRxVpge22Y1gxJfsdDrmY3RrCacRBcvi28riwrIkpcOyzMECK9F9WLRup+xLU+Cn
tihB8CqBCB96yxSM/XH7N40N5NfpADMAm7uJGSDHgqiagxfYnj6APQuJDciA+DMez651EBURN5dJ
kZgzwdeJeVLObSh9hCvKRD4gN04EAgNRpIJo5X5YQoG1vxdpLs7WColzFoTmcbAwa6yWzqkm3S2U
1BmUL3Xe3ETSp9TIbLpAD1j6ed0+N0/BCpdzHVNY6HOEuSNwtqKnWKrtEhyJU0v96zCijWR/X4Vb
5aSpFe2RvylL9DpK/WGuOjQ9Vd4UiTTdNleE2SZKENzjVct9M2Mhix4uLFVkyoeCyLZSpqCuEixo
GwVeA+2wsEyeTUhPdLmW2BNC1r4q46teork8/nF90y7Hf+CbkIiFRDR6iLEkzvizaZ7RqT2HuJsb
zJOkxwFFWOwh+qJFvfiX6cNzLL6Ha2pALKlSYLVedUh+hjdRdD9/g5Q4qvSyT1UX/Q+WspeFzdiX
ps8hc5mwJamStILEqj0fMXSKBKmyw1gHkvuiNb77wLNDxpBA54iADXsKdpdzK1QHzdQDC6QFzJlY
qhtRAyMBo5c9m35rL3vJC/aDpzjWa7Fkdyo0jnb/glzy4hrFr4DIJsiM8fzEwCZnoIoZdAOdIKTQ
eoofxHdS7qRHyWs81e/i07/4tGwD+WWvATnfok1GZpjyO2Cwy4jb74b9gBnppPQ6ocLnpdGi2oRw
mXFnMtnUi7qTorZVPZonbZc+kb1xAAOgr/nq/i9GnzgkzqlojdF2XW+eSqVIId8Xf0EzkKCz8bLi
eY7Bq/REVlKFRpd1+FijBzZxA4Wg1slxATHSXLCuabI9R3bsip50FxErB8wtrtRMqcgbAAcJSd25
yPtDrC0WsrUjNRyU/Lq9EofKQ0CW4K4qpEHg4C4fsOwHaCZeX6yH5kKfSA4hxd3Mafd+WIIjUkB+
vMtu9GN1DP3yy5+6Og6NW64ZLTpSnUCLbhEg+cqePqcH4jDeZdGlLlwZF1oGY1tX9QQsRqIf0pvK
n/bx7eynwS48xahoXV8b++lnx48tDW4cRE8GfDmvwx0US2DMpnnSSbOn0v0gm14wRu6iEkEQcXEn
cUDcOYeunkLa1jql9W+IZxT6M00F4ZhoKZwDLax+XDBrcqKojqvxHqLEtmw8kVDUfyfC4axB1+up
SBbzVCilO5ml03SoZEWlHUkipKt7hn5VDilotX4OzBxEIcsny4Cxm7IddgLrFoFwBsfKGFGmACSe
eyclqBmYrafR2L1uaJd3+NoAsBguy7i0JTolVOBMfv9aoBgS+Bhe0A7QLXeHe5M66VdkajCEMtqh
YInMtv5fIwc0F6polrTkwwBorXudMugTxaIxp21XjLI0Cj4EVzjh7k29hU5IE4GsCqdWxVRkr6EC
w7iyAhsthG76OfCErmLTC68wuSMlzZaeTSk9JbfaMXIyRAnDQfEVt93lu9gZvOimPvTPyx20JAWH
eXNDP5A1zmamYQaJFMGGSkpjL8VsL8NXgblcBCLMXFYQnLmMIWb8Bkw/vftBNme6vBmfaox3lP58
o4pYDni3C20xTI7hKYXbhKnQWtxRi7KklsYsOGW3Mti6ci/0rHvrG4IelKVF9wmXtrvA4naPSDJV
Qjk4QTTVrgKfxrpXyM+dqdt1/Kw3L4Kd5D7WBRy3kxiqV+oyD07ysb0vH2Nv7Nzq9+gGoFQY96Vf
7HqRkrAIkTtvRDKSpFGDk55q9mR8lYQvfM5ncUsCK8B5rFxKZltKRXCKQP4bBnvtQSgMx52tCwQu
7m/bILQGPTglB0QXYO8hu2gvjn631oEyNCGs3Uo2+CoxmUpipJN0kmjn9f2dDCrldP59/fszy105
v/eVrDE4y+7KzCijXjqlpHLM7pBVja1RjIdHgv677bUgMcyoc0xwsZ5/k1wplmaUw69RXSSDP6kK
fcJDB11BbWUMghoMT034vigQeVIdgjJ4rfCPT6UnUtFGymNwp/j5vkbMiyDYTZ6glG2L6Se27BlJ
HrAvI0KCbCl3YHurlto8tk7Votuy9SLnoyAR9/57+Y+ETB+6fViFBFW/882T1D6yZKyn9uhO9drv
Orq6zHvIVN5ZT6AT8AcbJH13yk4HC1r3Mu3yhxyqlctXULPvxK/ejU8Jcm001GKeFt1B/KdEwy5Y
7uCgrPjJ0h7K7Fsm0lLb2NEzBPb3VcplXCCB3C7BCXOn7QD99EVURb3wseRdbIgYrJOR6SyfA9QY
wFFJjIb+Kh78YNkR/S3RiE1n4zjSxhkMgUW+f6GzL/gOCJlHNMqhvsnXhAwEa9VStobdOyWo833w
Uh/bl7cOOoFehO+nPgy/MSCavbLpzOyRpUmiu7kRXMx8ShJZJbbuj5/BrtXVxrZmiQLyiJ+hlp9r
BCFZPxzKLIYcY2OXqeqECbULI9sVdDgu44D5PsuPqWynBJy4lXbI2y/m9D2pKjuvCxH778VXZz8O
Eu9gwjeIjimZ8x+nlrQv4rwzbO0uzGw5cvJ7y0ePj1bZo+IiKXZQ3QxqcYc/9IAcLHe4woWa4xjB
FjKwCg3xV8vU3FJ9W0JTcIw3jW61Ps6qG7ikRiVYX9IeAlAqGhmbaEOJsJUcuWttNRU5jgvnjm4f
Voljsk0g49A55261tJY6qzftBCoGaASyS6XxxuUms16v7yFzcZx546WNb8a0DJDy4/awTpZ2Gkrs
WFKR8GmAfgM0tRJXV8LYNrMs+ZxMhqAGsmEt4Lg13hsTUZ94z+WsTDmW5qGMkU+w2wxhS3LfTYZg
UZffC8UPFZOA4IUGkTJfP0W6LTQVkht2nkA0oUj0fT9AqdBYjq0xvMQq3Q9pur++kZerAiZL8uHF
jdLOBfePCfmWaczgJ/LRWazcoZrA3C8/1RkCP3IxMAm5MMKqWl19SWpMjEfxXSLJx5jW9zJNf15f
0MVlQSB9gB5rAkoYXMR855SJLi3TqGsdlkHvDBPtKhTaLEUvZe51oI2dQwsn+hExjsoqG9wtHE46
LTDJq9ttoL6AafFAiIjDRATBDGZlcqkxNCxY1m34r9FOjcXvo+zH9WVcHlnoDLNxAbAkQuyTb2rL
grzIKjXTbRqFshuTwIVI+S3U7JDCXjDJ/4dooEw1UKOCPDSa2nCKzlcUygYd+6RXbaMe7yFJHUFy
pdxJw1h7UkckAdr79PGZm0DJUoVpg2yQCbvJzFhWGxiPhJQ1JHuQLjd21UFzyB5tOAjPYq/wi0+F
nz5a9+Vx2dNb8kjxOG4eZ584qq3eFC/qfejGEoioRLn1i8/K/SrOS0ISO1KtSJbtvkdPQf2aUyJY
+MUh0NEGgtEMjaJlCwRl3Dab1dD3Y6PIdrksdppmT0r+E6+879c/5uU6UJLHcL6JABFqB7zeaZ7m
kmVkQDCaH2Wd26oxCdZx4RF1sLRAtgOjvnC8GMw4/361OdVUy8vGRrrw09S3fhL2FUQHjSP4ZJ9x
qG/aWp0EQcvl5qF+ChVAC/rRCAr4bmOpTYkV0xjzv8u3KfhqgIUvHkS5tItjBwop1GjBI4WBJ3Zd
nq9s7qlURQa6Y8cw25NotEswmpvtWz+JBCj5XBCExKEUgrAZzFyQJUZG4RxK1jDVXM0EUE7wSI/T
IT4OX7p9hfFERkvR3CWTLSKj3NjDNSZfIavrxko1hhkrBxxBJ5xv+ngWfKj3yvn58cbKMPnAOrUt
TDhzxztsoiiskmK00caPQYsf6vccAyjlXXpn/DS/3ZJjfzvfzofhRf2S7UZstcA82c5d4qOkqWKs
B2Eab54hYRyjDP8Q7/Wbbp8eDF+9EfmLy1OAjDgmk1gCCv0RfDKokEihjKzbZ6mK+K4PQvMVMnPR
nZF286dGk5IdOia1T1RrRAyEPGffu+3gCYgwGUI8LDg5tx1NmpEekmCm8673dKbJJdsD+seIHX+z
wCn3Pi7h9bfSsXuU98kdpPz02HWv+5nL5zUsGLIPGDjDYx5aINxhidSyR9uOMdjG3eKzGaPBNp3G
YwPROSQ6hJlMjsTvP6te4XHfNR9JmqcG8HQbLE44L+Eux1ug2onKHXwW+h0JQw3QP0IFULsIIkgY
ZIjKsb+dS3flApLR1MtfWl+2kBW29Z15pP54U/3IRSnTLf+zBuaWOGWmMZg1gBvtP8MNEYVijfwM
EWHB19tyBZgp1xFgwotfkMqFeqtjN0O402FevllBYELJRWpdORhKQah5mTaFoSA/gPseAQbjCTk3
13YmrdJjEMCu57G/pUZodjYtgxb024b+pAYlCM4zOniklWsfdWXFM/EGvI+LijoLjYW/5/KGhMyw
DOVaxn2N4VbO9RIzKpd6xFWCsazpx+Tqfr8Lj6aXzPi24adkHx3LveCwCDB5ZupCS3NFU4DJJDms
0jaQrA7AWws5RpVxyPto/dldx9zygwZatvHge69mc6+xoVO7PAlwiVGVHoOscAMzfZbyfKck5m8q
dY86KEEmDCUJ/O/mUle47O+r8K7p66yiLbupLfAHQLlnjkStdaKlcVeMtkj9ktdYWtFqoOHvp+OE
m9aepOq27Ssm3FOeGi0EgWkmepoxr8bfLutd5XxvpoyjloSAJvpsZ/qvIdBsfThZU2LLnYgnYdPH
It7R0RcNcWw0XJzvZVt3khKTBLckSkas5IApBoeVw6xd5kkH0Wt6yyus4bhPN/d51LYGPp01FR5N
QBOqY1lF5F23zG0L+VgV9/mKXLbaKsGqpjC9WaLum4r+LYEV8v3X7058vRbuQ2lQ8hk6HSCDXxzi
J7Dse0rg6J5cohMYVQ3kgvci6j/RwrgrsY4hJDPkwEyWLyl5apW36xsntAfugiDxnKcEDT92548e
8TN3uonvoKhq14fcL15EQx/CTeRcZW31STubMIjGpY+TS9zQ626qm9otcfOCbXuvCKjcRIgmV7UJ
SoqjZGCFKHRl0E/TnPiog4TezmzFaZ/VG8n9m7AYx4sN4IEpBynt80M2lFliFhUWKc2JP8ePrWp4
evFZ8Om27nYDOgEYAcWsGt6+5yjJIJn5UuAB3/j6Z/qI9iJw00W+6UHfB+UWdPH6YFd2p68CXOYi
LhzWCpdzIUo6l6UErsj/dSEZeIepC1SbuZDQF5nMpgtZwXEuxDSqRZZzwKXyN0l/aKcvsiZSddw2
khUI50DUuWygbwaQ4hbK8MQne+oWJsJPxukXOnVh/wsWZ2YG1zaScyj9VM6Rwj5gj1ZexdcctbYt
TB4gaVHu6GH0ZwSIO0ZBlN2Noshw8724Nh/OtZhaavX1+2fEAM59AG139iXRv77LaqfGC6fBGPss
CCGEqNzRGIMaTVRso+fHwV3ccSeDXd9lXM7Tb3KEoBi4bUV0S5s3LJNqxAw/k1vnfI485HFc5AhN
k8AIXRpkntWMOx1jTtA+jeys0kWd55tu+wOR7zyvGiM1rV4abEUy0NneYwDcipHKuH4St0/GP+t6
fzev4qK8LheqN1gXqR7NUAbvUWnLyo+/AMHQBuqQaDlXDO6DhWMwTkscoBSI2TAUdvLBGQbN8Go6
jd51qM0gbAXFfaegyRODtoCqdFSS0P0adZFtGD+oBhsZ38rqs1SJcoebe/iByd8OqdbqSloDsyS4
88DuECIPtAhnijcNwmBs20g0YYiL8y+JXqVojqYwezL7S5veWn31en33NleyguC8ibE0Q9UugGgn
815P6DFFU2RsqM51mG1XucLh/EYth1nU9sDJbhs/vDeOGPz2jZ+DYyBmkG/FdeH/BxHVd+wcKNM0
bvOGuM6KFKVDNJw2B/ll2ZdOvAtvUWo4NI9Mr64XZXyEkNxm9ktbTU36DonLwAXdic98VOexYn/l
IM30KNjW7c/3sUhuW2V1RKtY+b6tyklFbJI7Fui4DExz9KCWRVf97bCDnq33X+Jy53tQhkprcuDW
v1Vw6xY+0uiW10O7oD0QSLGz/a3310E31ko1vJ/wpmOt54Q76BBMNmdSK4wMMdoZhrSvMm1fauHv
6zAbhw4kd5h5gM9n5QHObhIMj0wxrWa7MHNF9TSrWipPC8PZErREM2vgLnJId0CcD2ORyGHzxZUl
N/LJVNPZriCYU3+qLX1WduNCOu1ulsIk/KHEeWwIDuLGJiLzgRlM9LSgisjT80qxpI9G2EGzsc2c
RvmRyY1DEtGbfxMFvc7gHwP7MLL/50FmkC6BCl7J2Tb7mTogZ9U9ba4kz7TUxb/+uTauabSiaGBO
oYidL9S8mDawiUTZjBJ9nQJAlk/lEvU7ik5RKHkH7X5SB2N3HXTr070bIVTrkKPnGyhic4IMSgU9
anmad0tNnCnMD6GMUoR8uo60lbWy1lBcvK4jBWdZIJW2TQkDo2r0S+/TY9A2L3jlHeOkv4vr5MuA
NmxbNgcvVaICfA1NLVjw1qFY/woueq80WaIy22VjSo6pYbr5pAheypsQ+JRIKINOQOYtcy7jPs10
nLtk/jWgKUTpRCzB2whUBxkT6ox4ZZ1bJYlDqZwmIGiIEkKkUCW8xK9/ri3Dx4wi+KdQqGcNSecQ
cZZNpazga9XBl6S8M0PV7mpRnVQEwplE2gcSnSVYH+azbFN9kcoQAkNv11eyda5YmRwcghaoYXge
QVmt+8KsyGRnIGhRlPvMBLmf9NNcIAO7WN51sK0VoTSPc4wU/qWcVtZX9SKPMC9IloJJxwIz3c94
/AvHvgZhh3oV+LaoiBLKQJYgd3uau2P1p22FYL7CxYS6IISSUEzjTklfEjORCRCmqHV0tBt3Wn9Q
kTa4vltbdow0NmGTVxoqS5yRQfd8IWOKeqoSB0eFdn4hi/oXtj4I9HIoCsU4K5hBOt8rcEg2idxg
KoFE6QON52MZQLUHxJKGe30tl0DgCASIqYPrF4eSA8qgoB0NGrZMHfWHQu5fkhy0pQ35/BcwLP8P
LgT4sXdpztW3p0sYtJhOmO0uyo7KPO1rihdyngk66zZXs4LhVmPGhmTWFmCauvlJNUREtH80ElPQ
nMaiq/PIAZuGJBFucnQdaXzPYyRDo01m10/bRafYTF4NEv0M+9rX07SwiYU4TPvjdhP9HJMZ5WoH
5zAaJshEI1qpZzTFRdlih6khOECX9ypADJg1I4pghDLnIDRq2jnJEDcEHWJXNE4fp6b1G2V6gvKS
SI5r82NhHhltOtB7IfyFUyC9p+cJfLWhI2ef6W4AWZGgF2QSLw8rlmSBfIMNSrLs3vmSqlhOjX5B
TWdCHvjBqrr8ZgGjpOB+3sjIItPMolXd0uil68HjsBukiYx47YD4R/fjowW1TONHf0tANCG5ojto
Y1nAgw9CDIkuEj5KVsMllGrw09tqk9nF3PusU/X6md2of7I1fWBwDpuGYWsVFTAIilXdreJiEodR
8WG4yJsyG1HXfeOEvuidsWGEgEWfIq4ilFh4DdB5GgdLItpoy/O3gv6KO7qrlIcotg7X17eJo4Kk
Es04aNXmg0i9nxelhie303ZydAuiaPXnsAocqwgFTnbzY62QuIBhUAs97JL/Ie07luPYmWafqCPa
m23bcfRGFDcdEiW1976f/iaoe8QeEN/gHP0LrRTBHKALhUKZTCCFSXQaiIbNzCuFfQ4X8K1ULAIR
MZoR6JkicU4scdGi2ZaXPpBn7T4vNK9JWr+TGtcoeZRh9HAswM7xyJI37gjcgq3ZRvFsLyCbQvfD
MCWQN0/yMTav6mqGNo8+rk8RuqlsVe+eraxPc9sIx0l1s1woTc63ZDz9z38PcTab35Mbi1E2CtYP
4Vhf9KBifJcFRHtLcsKjfLT2vC6u9zwddQmc7Th1OuQM/MSpDMT5TXgTEluK7bm8mjNn0kh5xMZ8
rWMd0l05e2a/k2MbE2visfkicNhZmMa1+fLEMjYrL5uo1BOyctWsbGUAsMZ5KDMcNVYKPmGMHBBX
Te1tg2aEsF6AoIe1nTeNY4A5yap5Lo3tbzY41I4mMBZRGoCjDHA4UAxymqdqtsmMd3Pqv6UYQGqv
8oBblGefnY/1UTs41wLYecn6Om92Bbv2ddOLwcEU6O7grt6yn6/Q9Z5HTs3XhCRH/5MVGWhRRdSK
Nws9LtIlqq4sC5q8iETivM9Q2cUUPUQF0N1+N3AyOOSu+wSGRjM0DQESzUrnpiKDJizEs2myVegC
k0klMtDOb6FkH8YPHLrBbFy6om474LzTE7ykX9uviSc4gz96QiBCYp6fEGPu4waSisnLcJ5DtEMS
yPGd+Kn/buACRlMFBq+lr5dvDuaBMC00jWBaAB1mFFg3C1oopwTMfNPWt3HI4OReL2OwPewGhLo0
RDWsCjN//1jJbrmKXXgWP96Vd/+CyYH84M+G8bEgKu6b1QiXbhWS3ROd+ocCAgkUlO7bO/44KNM4
MIUHNQsZFxUGKM+NsCzHMZ0qE/0oV/kj2GBW9Bs7RMGg9zJrL3mijUElXijD+mJbUOqI92YpGsgM
/26g0FDF/gX2p9JFCtw1b/T2DnpgbvrE9Wgsq8TIHnqpoduJTn7qwBUjpqPq1iCwoiM7MdYp4Gow
AtkVd9qeYzGsgGaDRldF1LzPC7UDWnhlBqCOjb/KnrKrgvBRBymAhGsIDxZI8/GSLkzHvQWmzkOU
1xjUaQCs3ECHxUd2JwXRNtSXn9fWnjHSnLhpwFd8ZfltMt2HLmeMUn9q081AxVM2MThzrfVWmN9y
8POKZRlU5gGk2zZnc8kRoI/IFoy8CTfXbNVKY4huy8mO9xoyt5DBCF3pWr7RMGfXO+KR143Auta3
eJTp5HKfKYmEI1mbIIq2vtTSX/Qek36iP/v3yV4EYVHDEBDz+KBjlDDzwr1S2Ot984ZmBIwYLy75
dP+RDvg9dNzCUtaimBkYQSSyk3Ho9BHaKxPdHicefRLTgW5xKAeqFYZQQAQBTzLNrveFVwXSffw8
YqTuX0gdf+5KPd9LyoPWcpO3wwRvne7Hff5QOG8aegDqJ97mMfLR50BU4J2ABAoZAKxqUf16X/uR
lzn9spudCoWfxC95pVaOHRpU8GeZ9bqmKfAiJfLqAdOBeelxzhYjn3JmiNSVMIv/bF7vurObfkV/
20MKVcoCTa/2ItkzOH4UtBhEoMS2nnnui3k3bI4BdTeoaz1kmFFGVFTUj3pdfYuG9a5sEt6LgWuQ
lAvRFkOd5gyGPxxW3/CbIDzF16ENCmJulzTzKtisifIe8Sw0aZPjq7Uiyu+SOxWdO4SmB6bA/zp5
996UCA5n0paoIVo994uNOldDnuAhKGsvupTYpcoBYDSfEIuH3hYYpgwiLXeOILWLPErETWE4N8iO
7Y10HHcRpuxFX3b1o7ybvlicPCJ7+z4gKYMMF0zOpCleBK1Q2GNV2R2I8qa8cGKe4jb7eH0gUcan
xIWo9jF5Wy2hX1e9Byksl3O82PfkBwZld1E3DWJtwO5qxdEPnY0ReN0R7qOf4NZZ7OUltEU7Piip
u+LaDv6P4JQlLpk85JMFcOkG6ewy8pJr0rMUvRo43b3dvEDUrERC0yeRCddbcj4kPQWFgVetWhJs
7+iv6NcC1WfyFAUQw+zc0RPxEIl8bV9e8VzK//DSf7acZtVLBBWjtmTLSTqCSCXraKDdj97qpYfm
S8VJATCzj5sjYlFXXamnRRiT7A/pDxa/VSNoAEy3w+O1UtC4awtcVhd2zPdxKukcuBXDplYZKzRf
ExR6r0kbI/rfHi3nrXlBC5xfetkDN8RlPVS2C6Vuv3owojFegUqu2dJP3dB9I2/l6oYXf7EXKIso
aZMmdiQjz92OrhftqpAnQ+Pl+xatRvcdxHvRdm0vb+JbfC0jjBANXpjJjCM2qNRxieBomibGZRTv
R+Qi8BK7VoJ3ueQ952Ayr70PJHoUQZwtoTbI+sibj8hDJ5md35iuasOv2k+Qoyy50QvT220wqdDP
qiwj1mJgChYqTpLgZFHN2UEeBHUUqtEqsoxs4DTdR+l3a+SVLdgP2M0iqBtvHZuoKAssoiVMrgk4
GwiF0uBOp3SXgiiHaKBzvhX56p8eHxtIyuzBDWqhh50sCufbEq9L2VVO6y5zak9MT2F2moPEzR05
mJ7D/l+QmjBvkA0+dQWPIIqIsh746HNIUeCK3qq8Q0az0AOhG3dazbuAuZtM3cC9oUeqRKxTPMiO
7oCi+Vov/c6fPfJUjxvczHb+wtlm5htvs0zqMm4TeZ3zlJhndwgD5AFBWnCvn6rEnk79axPDj3Iz
E8wbaoNJuZm8nrsCk994hIF/GDWW+C0BB4jlKEHXecSLLsfue7cbnMtr5VkU5WdmwRSsfATs6JO3
7LibfCH4F6lActwuWC59AZe1BPEXAThqMMs2BgdQFysw/Bk58xU/E0Grfv1+W8oqJIhFSBBrFvUF
pToU0jp5X5bid3fzrvMWT+zgR8P3/Fn/rPwiBkR4f+RgAPXysG+vuGSb7FV//Azqo/ZyN1VdST6q
r/ixUz5EXuGoD7Jf+d1/1tf5tGjqW/ZLoVg1yaiF+rEBOV7SfU2TH5ft5X8cyH+W9IlGaxa6XhR+
XxeTV341jvn703PyNdMRXVLiBFU3B/PyNqJ8e34FZ2teThX5mpOzvKfPcr8I2p0BUfbshhupMmOL
P7aDDigKrR3nCbPlxFT7ffsw26jgHoZ9erD2vPiQfegNA+1waG3HTOQ5lCSMuVItJCiOFdfEqQBf
k+HVGW/6iYVjGkQGElOs4IyicISm7QS1ytEbrXR2od6hvuKHY+QY/1Ht+d0ESRsg2ihRsgUX1PmC
BjXtDTlBGaM0dkqxuq3KK3Cy7vUNgk4PBOWj1utTBoSuDtDl68YDN8fH2q4tBmVvUTqrSbIAgxSC
JBdzOaYtC/Y6+PkR/YUYF8MVOCLoREaOl2dhZQegXQUZHwylohnnPcbfJBhbK2nVqRJ/m98Ij4Ho
aK/64Zd/kYMn/ofyysAiZPAaiMTQZXT+udYyNRrFWMh01QAKythR40NyZ6a40e34uxQQmmPTsIUe
CloQtebG1oyDfYZPxTPaYChNPayTnWM2PyGvFd3FO1ACucckQIvRerzsSRgfFq3E4P8FeR4mfWmq
ikRNzRQZZOCN0Ztmht4i3IO9+kc18tSzWc8GQKF3GW236GjTqKVVqV4PrYKmiXFs3FY07q0S9B7i
KNmiku1LGTNKVv61lfKv4HLcgfzwMc/ylw7aHQK6ZgdTvZ7U8efl5TPOjkzeMDAqTDpDH+38c8dD
KLXNgOXXy+xPU/ga1s3bZQjWExQdDsjFo40MTV60tu0cN6IwJPik5MaVThIKHYaIxxIq8J58FEOH
N2TJupGAiG8KQWfQgdB0NasYW8podr9nqddTiIGvwHS1u+RxfZZB/VkG8188LjCOJJtgxwGySL8J
By1ei3oFpChDdXl6ktHyz9lH5rfaQFCeNE2HODEWQExOuW/3/W2C0KH2CnBISx4kX/4mHQ8CEvRL
gq4Lh5KuAkhWo8SW1uLDjd+yyfjSVrXbhlwldsYTAkwqSBMCCh3G9DgXeDHQmNeP+FrQ7oSJQG4Z
WlLwcSCfXdxpQE8RkiPe9J2XA2K8c7fA9FSXlWXCuswArpvqZrS6xtZrDLuHo5JwYmoeEnV9iGIe
G8YApLTubnIRJLup/CO3ZP+yibA6T85WRB3neaxNaekHYiLtSTjJIE8iE+HGdYZRr94Gdwx6s1oH
Mz2Hyp120p6nzsZ0px/fkm4T1JM+r1MdCx000R0ntC6UGWjAX2JeWMH2KhskypuKa1SoUQMkIjEQ
O12Am+JWd2fHOBR+rNrc5xjrZtqYqUy9dCGtPsgNKjkIAhG5S3bsmz9qGCjeKxjzdC2eR/lMwohW
+C0g2evNtQ86I6tYa6xwfEHqzhsILBiwsoDMdeqPk68cFle2O9nj1/2Zvmazu9RrKZXysI8nLHZe
b41GBnECb6SS7aQ3ENRLKFaasADj1W8nTciu8wcTlWHRt/UdKFs4nUrsBYHKgwjV47KnT4YigWQE
Bgm9oLqGXop+37Tt4+Xj9z9sErxaIKKSMMZAHXNjCkU9JTYZ7wnDPxi0HQhcq+DvjneZH4Jkh4fI
9p0fiNSyxMlY6xDrwmNd8YtDdJxeB9Wud0UwQtKk+Lqc5ufKXXZLzHE1rDw2rPMDmQoUOzWZoM0J
5M4Lg9KFXLcEirbBlbw2gGgcL9H17jnowHSLRz7w5jQoQxNm0wi89QZkQk4RoeF03AnQvjnOaBEB
V8yptjUnPQxH5Wd7pTlQhOfnZMiqLv0Kygmo5hiHxYpf0WLixx6ukX1yQAtLxNrR88pPW7Avjo9d
pnzAsIhrp5ErahVLJ+t/mH0SgLeQY7dMK0JvMmj8CPEAzf8pDnNSxYKClmGwtGGKO36pY3u4Q6ey
hxbRO+Ugef2dEqEMwxtX5CFTfsasQPJRLkCOKvE6rxu/q+SbISw1t116PxOq4PJSmW4A714VjdGg
VHu/QDdWNBQJOINJc3SJ+ZlIl+yq5NGbsR0bhiE11AdAXkjH1PWaCpUhvj/XFL9sEMv0X8jJEF3l
J1ibyLQpt8zDWhcElMC0RUiLMHN3fjr0pVuWyMSzjdyGReuUSIeQCLvDkO0efVPu8oUXPdGiRuRl
D3G/D0wqHlVnU5tbDZjiQYPvqRCwEX7z4oY3s8jc0Q0SHahJRacaVfr+gnglLDc5eogiW7vuXEJR
kf/k3fXMOGoLSDnyTEmVBKozxK1Kb2BSOYqBfEh2pHcpOq3H0F1uMtVt0bOIhsXCTl8lzmwC8yrB
4wVMIEStHUfz/IOmAhR7xen9g5KEA2GQKPCGyW3tMAbJA+96ZLpzdKKZIKCEDh0GNs/xJqtC5UIg
92Nu148kw5G8zhH6KwiJw1g5PDZlpsFCbpRQRL4zUZ7jqbGqjmuO9TWl3O2zIkGoiPEYzjgOcxuh
w43nLaZWQA1H2agpDH1b9iBumFat86EHuoDXONaDWBUjv7DiwtPHKLxtqrmzU3PQXbxU+8EupyHc
DVVbOpbecUUmWU5986PohFWa66sVRvhRpCO1ugd5deXojR15iH8QUHYSUh1u7PEOLBvWslTIVhmQ
6aGMWrEqvbWWGF4+ehSkzK3QXzlyhadZHxa5hD8oVESiQec0iyqgqEKNc9Ib3dWYlNH9ZT/Oav2Q
tzBU+FHGMdQZY8DoV81ztJuuBt1JH2b0ZIDiRXPmn8bP5bvx4zIqc21QZiEMPWB1pEsWSjhqZjVE
uP3n8mjKcQx+9JzHOc+2WUj7gRoTvbDIA58fDaUX4yXqCtyJ34S3KAK5YOS1x9Ep7Wrfjf+C2Jb1
aIMy7R9AKsiozB5EmSMAxxQJGut17J77HIKCNeejMQ0Q6yGkGaDKppu/8yHNzCZOJ9uIAkMH/2zz
iBvUvvyN2CBINyOrpWri++5ubvhOA+EIpCpQqRNMV5janTQbgt0NiswBYhoDjtI/QOT/N0BSN0lr
QShgszoO1l44dXr1cHktbFPYYFCmgECoVvQRGJ0H3UCUyIx7EzwZiz/s44O2b3m2x7SEDR5lCcXU
6x28IjZPjmy5n/fNfMjxss3DgdOYwkLCUC/CFbBXY7SYOr9DWwipasx4/Q2Km6mimyfhyRi+N3XL
+U4sg0BcBD0FwjGJCfbz77QMowYJFtzl+lTYda07UVb5YaP7nG/FCmVxlSkYLpcVE9N35ziqXlZR
m2lwDi/FMzR50PHWoaMKUjm6O701rUtoP56t5wySG7z4j2WLENDEnAimjiH9Qd3e9QAJDrPBYFwh
F3swt19BW4nzgGZWIbYY1D7mYTtkcwYM0mmgokWe8KtqgenHd7ybirccaitzo+msmEzFxZ3uKN2z
BHGPv/laHzumUfFVaWp6PTeAIJmyRdxJoV33UL8KXQNV6PTb4qY7vQv66/6KN2vD20k6TRBFegH/
ip1UUGNZPKj1HNRb0hQMTmfOe+c98KcfrJuvRpPKrZIAjVgNDx71LgNzw4t+QOuQ22DCR3f7g3CX
32eP+X3ulQEvFcj5iBp1wpe4zKVMJqssG7sZj6nEcSGsg71dGuWAm6FP6tTC0qKl2elzt0vQ7jKq
BgeGGRpvcSgnjItsHaQZC4mu1V+EwyfBuA3EqH53C2juZcvkbRvlgkc1ifoqBZpaR/baZnaVcoJi
3r5RzqJJkrrUC5g+xqztUIUCJcydR0TJAsEsGUiB4HE/D1fjKVoucQf/rneKXQqyoyaiE2Y8ahIm
DKbW8KKH3/vEPGRqmdAqOp4t89RclWkTKELzUkWyd/mjMGt3BpqNMYeH2EWhGYGqLJm71UKdTA3a
veVrx6GxTbcGl3WJWYg5WI4Y7+fnm5gP0S0u5XTbolYzUXjHLa4VzP8VdgHdg3FnQEyXcEiV1xHS
+dMuc4db/fh3NaDtD6BcsT7HhYUSJU6x0uxL1XB1YfSijFf3ZVm9gd0FUzjKkEjQnl+eMexorQrA
gFD8SVfqB1mreRc0+Ru0KwSnM0qQZOwK/AznGONQ1FIxw1/giZt9IzrM+j7Zx5j/B7Omepx2Bc9z
sFf1gUidZVkH54xUAFG7CYPifrhH3wAYGXuvIHqOhBqRd3MyndV2kfThNgtdU0pAjuB/DQ/aMfZR
R8Osc3//L3q4eAukzHNp215JZKAJu/Au/lpjcoEscPqKPLCzdugdL75wTiL5k5e+ImWQ4zwO8kCo
B4QdyQNnx7G0i9lJb8rSDt0EvMfaMzwnxtlwHK/MjhM4vD9S/je+TIsGqlJRj+r0vsH5Y/IQOrWL
e+Ewn+YTSbrVnpE6+h7seW+dO4N11HAqHFKi9R35sO8UxRr1nrMn8sU9QeLq3LKFxFhFtcFvmpzZ
JaUUDZqa0LITfTC+lVwlLKbT/XOQIC9wDieG6A6eyUHSlAhiKAhodTSyI4K6vCxiqpd2mvIJg2yF
uUD6Jay+yQKtKFM7qXLwy+WDW7y/GuQflxGZKc2P04Nc+PnKQDvRT8UISKhcQpQCc96naj/eCdzS
OjOluUWinNESlt1UgiTQloPwKkRb2XDfBRGeCuuh/1bUNn8QjffVKGfUF+DVGIkzErTc17T0euzH
fdRLnAEZHgzlgEqtzBSROKA++r7KCF8KE1OY3OLoZWeO7oTzL1XCC2DGAAeKNJVMrz05/D0Ey2Xf
PLZI7fMHhXmIlOPJhj5rcBYQarzIB6Jm0R7XALymGJRPPeTrgsu2SD7HJ+snt5SJSXKQI1HWr3bQ
+izIjbhOXwawAkrWF00IVLlxLuOwb4wNEGXzUl5YSlUBSLpR3tr9EMQ+NJVzlCxL7++SkMYGjbL7
sRDnVpyApmL4ZJ5u0QrrriovLGTeSxsUytZNCLAJaQyUKLLsKIWAIZdolgdB2XldpsNQQuDFztva
ltFbryo7zpdhWtxmFZSNr9DPkS3yZchdXt/ixe0VV6jt7qe9+r0M/qL1FAJfHxZHGXgTRbLWR4Cb
ZYwuyNDElaHvm8W7SOTxsTIv8Q8oOhOIOmTWaAtKZEoiBktx20q9XZn7MY3ssuxsvbA4d8n/sHJ0
3qkKxu2Rd6L8RZ0K86Cg3tD6pPM68zC+1x4H3woqf/rOm0ZiOkEQp/2DRhmHpal92qp4/ZRNodpq
NbePdWKYdmkqXPp2HhZlJbIIdSFRxspGvz/1kIZCp4i0m0GNYt5Yv8br5gYKPxznxDJ+k3CBmegV
tSBSdb6bYVoO6BqssZtoytSH2q64NWmW8Zto1tBQIwIBC80BtmaFmVWk+UxFyU9y8xtRsKXILl6Q
IDSCxp925sS5uliJGQMihGiy1cHV9UkYapiEYsVDE9T0NtFfl+zuifSUQ8jgiVf4Zhgk9I2Rn0ab
LRhfRZ0KooQ4k7uqBT8SZlfvDH89Qk30NKGbiDTM8wqan78XwNBzCklytNh94kMwzHbqChlgvZBe
RQIeI8Z/FnCEMBoknhTkctH7Aurcc5PQ5TVVrVEHhPkW1q9lfczVhnOKP7sNYBhIc6IsChB63ne2
pjpVV3yfcpVcdUo8KIj45gqSvZtMOk36nuOAyW8+v4PP8SinkUzzsMwd8KBDeKj9cB9hUJO0IiOY
d3lD4OTMXAKjfEbTTU0UtgBL99FO2REKHvBhc1UMP7uL8zVR7qKaa21oyZqy3rgO28YDg2wMIgSe
fhTT5CB8hiMMJmUwqZ3bwzikQoY2c+TBo+R5lMQfQig9Xf4+bAiUMiEbBZ6k9+O8qcAoE6JXfUE5
Lux+xGbtVNnL/w2AsmkQr8f6agCglDVXQMBSl2+XEZhfA9zZMGu8NrBd57skJHItQiQeXq5PnDX0
2xY6z2ntXkb5tFHoqkVRQEfRGR3R4nuWabNR0GHr8znRUifVsiCbUydWNe8yxKeFUBDUQhKr//8Q
i3gVJb+U+keofLsMQQ7A2QEhEHCXKijN3hX6zvfKbLuiXxcrdRarcwwxsXvjrp51t8x+TD2n/4K5
HAt7hUYh0JLS0fdQ9JkYRRJGwcbV7q3EFVHRWeqSE3x/CvLJkjYw5MNtPkyZ66AVXACjr7MzTpCy
Vq+tDHqmIo/Hl4dEFrxBmrJCzs0KSKMGnv38ue8Nx2ohLKNwSBmYtrZZEuUzG0GdVxTjUicLu7tM
Lu7imEc/yfs4lKcc+8ZUJEtMna5L3MkyjkgA7+dS8y/bG2slKq4y5FMkaCHTleREEIYmNbCSAvkk
OX3tNc5Wfc7u4vNvEajPLyliNkuVkjpi0IHVXvPi2BV/xU7uFkGEwtSv5Nb6lV6TabPkVgSjReLy
qjSsvQQdMiQsEBiQefZzuxDB6WqJJRbZtIkrlZK9VKbTdBLH0D8rUmKpOLaoBIDYC2rj1HWQhoqp
JmGSOpNTfEtP8+16owYilHkKkAtFh3bXH6DPM+RO+KCCmc1Ee+cNb62f4zvqR1Bh6wSerzWOU3iQ
Q3qreqRvVL+BUJWdufr9ZeP5XDE4x3pPNW0OXByOa5IJWHB5Enaa23nTt+oQ/bQw1DCdhNfV652S
K0zJ+poYo1AQ5oHsE8HY+dds2jjDpE0Pt6W/9OWLOuvOkiguZ2nEl9OOeItCme0iJBoq9kABcUdg
+NVVFICdJCBTcH8RumLcEvqT4IeW0LJk0aXtZNCSxaiazBnUzsNLQzRn3noYvvEMgrLNqTYFUGC3
mbMEvVs+qk71Kqf2GiNrTtZEpuwwZnoMPc4+kq9B7eMZLmWOGJlatCrtwOkIrjs/OzZXI7hB02/k
FdBjbJ9bHCAf5gIgXfSOrEg3ewkLBaApBaRDPQuM1/kXtEgg91Lf9xh8vrxIhkWiyk74w0WME6JW
em6R4yqsUT6A+1TU0dnW/kQvpz2GGse9sFEIOzUxFQgLn6PImVFVRriA70r+UYy93ca9m+e8CP1z
0xmxRQQgaMpClwc8NwUzh4owrVhM9QvDkQUZBA0EVFfA2Tv4aLbdv8vact7arLVhWTJOM2YKoGpx
DophGpAea0XuWPP0Rav7Yx+J3xJF5Wzh5wcpFofHG3pAESiiXZK6uBFhz9PSypkTXskQD1t3mrce
fp+A0uHlmlhXHzpbwZSO3CYoomi76JWhFqVeh12gr7a4Jg2nhBrXuDOO0UF9nB0hWK+gVbOvdsYt
v6+edeRV8Ea9K/hiWo9yYUm9NlKKqXVnXOQg1p5L+Vsdjgcr+nnZ/Jk4oBvAtiLQg2bD+ccz5UoS
5Rw4RW+6ciQ5RZo7EPo6rHrE+YAsOyFM8BBSMEA9SjfxDyU02cdBgFdOlJe1CHe1vARVV/C8JQ+H
skcostW5oIepM7+kj6KXHeP+nbxStSdXHO3ibX5KXG66hGwU7bq2q6N8tGmmybwge+Gk+/gx2a1H
qIqhBE5cZeX/C1rQT69xnAaoV2NMAA8AdClTp2HJ4hyPkZwcdUty+/10VTkganhskRb1qgnFtdEL
X8A2AFWMzClf/3N/NIVP7XJXwJsZM/Dj6DlSTo11d9kwWfHJ2QKpDS2GNl1nBQBq6IEeEymHo7k3
XkOBkBs4S2XP8G9eeRf5Kq+G+rmtkSwOalHI4UgYrqYboHRtVtopijEvcKMeMG7idE/CvWqbNzj0
T9ORd++xrj2cQKQRcQChMEPFuF1rWbmcpRlkC5JAA7HZkPDGk5iHwoIOL/69j1Ofn3NtTtAG06L0
K9RfZ/OrLN+2Bic7yVzFBoK6fJRUGxNM4aZOPwjumqjOPO//xiY2EJS3SvWpLUeoViBmbfeSi+od
IWdWUQiwlYNwMI/IJDutz+uTILb86WxvYClnHEmClpShnjp5cm91bmrKthjeZNlrlnPrhmws0DOT
SXxCfHH+oRSwGS+DgiSCWqONEREQfFd20EACkzj9jvgw7VktUX7lsVSwHAqeBEiRvt/lNLmxjrgB
E6QmeXuQ1hPwFO6FoA86Ts/Ju14KvZm6CrkeaN3IOrqVzheY1kiJSHoFAigXFExH+ZAGiq0H6h3i
ldmf3ebeOmYHwQt35bfwoSdidIlsk4YUB7xsoL/hNbSxTruiIQGoWGgI+9w7JbcFer8UDV1zePot
mGYBzWDys3kb3LSHsrngcps0GEflDJHybS0GSbQk1sFI2j3H+nEYOQ93xmk/+/uUEa3J0sephhWZ
3TOaHO0Jvb7tyGu4ZVgMcvWEmgLb9rkCEmcoWK3xCpSnAfO/hEYvTO0RNBxW6IgYdrwm5qo4qD6r
rta7Fa9q8D70Q9nSb7U9qEcggtGpg7l0rTxEvZg4Ze68v/QClL/lR1sucf8RJV3Zrm4St065BYvP
456YDAZZjIJIFMQDiEzPzTiD0LhQiUbijH60s46E+36GekMHxiTBMU/FVXs0nnK06RZuITjxFSQj
iwee2jkjekOpEEG3pcJ9I347/xGr1lbRVAiJg56ynZDXXqwZntRBnix547helknheUQUynByRZEy
KSUaI5DkYL3GDW5jCCJ3DqEwXK/lvWzZyAg6s/ovyBpZJ2UDS2cpal1WIU5jJs4iDnZTX9Ut59bi
rIvOL0n6pM6RCIDGfFDQWdDcpuACurx57M/0Z+/oZ5lZRLmeZ8DIVbDMposzi1/T+LGHyvNlIN5i
KKPEM1bPEgVAkNd1Ugn9SB3ENNHefBlG5n0V6tyV7ZpJfQccQ7LF+6LASK62ix/bW9CY7MsbIj+h
BMrzJNv5d+sKVxYo06QrvgYFb73k/zc5rLVuJKWV8TtSA692MbSncLG1ledneMulYm11wkCiNQBG
T3V7iErbih44O0qCI9qTbe2cCqcR6ZvqQr6ccmOden8Ai5PuaJmDSkLslztBs4vHOSghmHRdYFy+
26l36RPv0cteJxnPVcFBB3Gm8+2sFSRK1hTXklgqNuwV1dj7y+vkIVAGKuRzWIgrLqai+p5Jt239
dPnvs5IERBPpzxIoy9SXUpKSHEvQ7yxbdYzeRr8nUkezt16Vdx0necRbDmV/pqLVTUM2bK6/lsni
tG3kXl4Q28I/1kOZnrz2Y4t7CNdMelLCxK0skFhOvGkT5joMfF5SuCaa5ecfXqnbWZFaFed5lexo
EG0wH/uXF8L0gRsI6v4wrbnSJpCUOdIoOQp0tvvhTei/RiJvRIxtAh9I9PTq2GjmJBtAIlIx9c16
RArxqcZLXPeXI5J8l9fF9oUbOOoOjkw9H1vUDkDKWO/FQ3GveoRfUPA0bwoaMGwkTouafHGLIDa2
G7+G7hjfEzKeDWj6//MF6W6NYrTScExgJzNCMCU8YULUKatfkZE7fcfjkWUa5QaMOsWTtCD9YGHJ
Q3/q8uscUl39l8vbyoott+shFrvx7EvX1ZoIDg8EVb/1fjQwu7XcegQzgjTBLgglRCK8+Z6F2OAk
lVFpQ/9uLJJ/hfqmZxzReRUF84HEj+UhudHvC5+XdX5nBPjk7ze4lL/vLanQ6hCeo/P6k+KWN+1J
9MSnKsgc6S69D2/A8O2g4HU7PPyLZBX7MH6smjrvc7/0PRqJ8KJ8I50jQyBcl0ftdfnavvO21kFR
cY4J+YuX1ksd/6VXW0sgh1KLs2NViafOanZKn7p1DDn1RsaH5qpksz8untIw9veWOupo6moqRu2A
8HhwBs8Mim/mgUStJCOOVyWILxywjCM5x3tKM88H8kYQCrKIxiGFGxftEjUxLvMuKYKpG+xoVD2p
lJ3LZ4S5PqhSY14ZY52kiEEfknJWyho4/ct0WMCELR4WDwOJR8FbbtGSOz9HznjFJ19imc8WlzLe
oYai5yiQt49pelWKoszaOHM5oUHk1+UlsnZyi0QZqjJkxZqRyKvToGDQPWIqzCksjl4VEwTpFuyh
BXIZerYHnGoKlNPBqWbkpy7FaOxpXl8ur4N5KSGDBAQUPlGboT4Vmunz1SQvVVLZCqYgerUIF1GO
F+q/4gFi+U8LTTuYMFcxZy5Sn2iFQKk0aljTDKmV9pTcD9fT/Yq8juCpsHvtFxnRlt0FLUNXvFw4
K5rYYlMfrSv7VRsJR91SHdf1u76+cTaTVMtoZ7IFoJxJOKn1GMZwJsuh3ys7fZ/tTZuMmfHiO2Zq
aINEPz/Bql23TUnc1s0IN71irI1gEVqz30zMl1fGtsQ/X41+jEImXRxTATunVrHdLj9rtbJrDID9
BQp0xi2MyIBujA6QckkIQ0wvJ068aBikv9HkAWOWf3OoVDxpTPThonmM+kZj3Qno6iIBSbs4Y/Sq
J6NtZQlnKexz9QFDN2qDZjmvKyTT8NoVHNkynbBpcG3301PV6PZarvfrksa2kS53sa75GQSQbV2f
OW6KafGbX0E5fK3rjbSV8CvqrjppQrpHDyon28aDoN5msVxOVkiSlGn2ZCg3efMXLzP0FP/zvejO
jARqVr8fGl2a2JH4UKecxC/TtjV0EqsG4bmhy8RyPejgCsNF3+nrCX2xwRDLD0IoeJeNm7lPGhLn
oH6DDq9OfYpSmCclIYFjZA3fwkR8zgfz7jIE8/rbQFCfQumkEk3nOD9R/auYoY6XPosZDmq0cLaM
7X42SFSgPaR9G2UTFhOWynMWLl4vrIdIRXZ+iEHRGVcg4hmPUI+9t3C92ImSXhdt6LRx1HO2lf31
PraVbPsmTq6aRRoW7KxT67+wAY6eo9td4Cky8VDI/29Qwm7QBUiXILCQkcfJG1tbvk1L5l7+fuTu
+3R9bHaVuovxEG30VASKtsT2FCF1jG4aPb9K1dMIOpu/ADPR02pC4xicPNTGTXLTaEYVwtnqCK41
1ZXw4m3lxzSXb3quEC1zAzdo1AYWulJLaw+0PDuJFSIaXbWN8vvlJX2eQkTuGwqif9ZEbeBqVf0K
KWTy5CVaE0WwBs0+BXEcr8jMWw4VxYBLpJ9nDcuR6wjdVYY+laFjgMEyscNyScY9Z2FMy4BwKV6C
FqjG6KJ6JoH1akVTnGNeLc+E1qj0zT0hcVvBHIf3J9rHBN/iFhMYy1RFkJuRBhdJQvbq3OyLychG
o0Q8La466bR+NgfITImKyLFF1m2JXhY4V5D/yTr63s+BulVBy6gOfzIdoHaJcKY+khYF5IoxL8Cr
q7FKJGdoVAggSbXVJ/H/I+26luTGke0XMYLevNKUaa+2kl4QkmaanqAFzdffg569qyqQtzCtuzsR
sxGKVRbARCKRefIcXFn/ELJ0QWvfQpckjeqneIpo7gNWCURNNOygdO0XTgBdlir3yZSivRp4z5KP
y4Pl+bEHkbjGBTcB0AZwQgimdeWSuTGTCk/upoHOPYdGmX55o3xJDjqUW2Vd/Q001rlB4ejPI3ag
0GEQ0x+P/XA9/p3feoH3nYLt7aYMxy5gdgD5uU8PP6Eph9YqeOvAzwfueMGdWJPPmO4CN5xjtH4Z
l37TPV3eS/7Lxa3ElAbwUfzpuWa1QIgeMjcuA3VW/VG9U6pS4qobFkwToEZbxVsJV7lw8uOBafnc
WU0ALSs7YmQgO7cBpeHldawPHjCbKHciWYCaL7AX5+fBibPU7Wq7CTS3OqpdBR2L4UtPDSmgZP1i
gSG8L7EWJMQrYjY7n6DVqBlwu8Q95sV4lelpSKZ5Z2UgDneav0Z1vIox/FCnsSRb4Wda+FZnpoWE
iFnUSdGGh3KeMkfKeOd17zUmRaBk7BPyUnkyOquNgihgJki8DOiD4JpYfbqeADWeuA2OvfaVvA/7
hgYVgKOvTfBMUG7ZTzjtzV9z6EB9Ng9HLcBnprv4yfvr8tfd8qHTHyJEu7wb0qaM8UM8+2fjeT6b
eomXbpTxztcqhDiaNw2np8dar1JQOzy5V1wnqL3/Wd4iaXtiV0EGFYHA+pF9KW7Tt8vr4+dY/LIY
N8Fcm2s5nBjz3Ht7xtIh9+C9ZBxATtn7ZdEFivNAs+fLhrYiGRrMhg1GQ8cEB69+bimbp3qxPKUB
GNL7av+Yb1NQQXL61vFmeGa39uFPVPrA34oI8xHBMBdoCxFgSTvw0U+0RbieIwdIYPcY78mRW+Ws
pqgaBqOcM3YdEfBC0ZGqueAqA/RTOC1zUbNem1mBBz98Fkpl0IMGtHvnoIcEcvoq/hfEBxvXMjcK
tA/SQ1SiHWF7Y/CyVbRSoc0MPbv+GM+3xQ4kJdC9bs3r7EpW1VifC5izDawS0AWusHP+NYvFcvij
GWJvSu0vIKqe02+XHWZzF08sCDdQbS6ARkzYRQTf3ZRc6wo9pIqs273mqIBqDwd+WABuI18T920i
ikdNN/VAK1IdHQvgC9ST31jrV69QGL4aKj+7VWRvMnH3gICAWUQ43BtAL4mD2vMyDs6SQ6O8fO9+
KGgNfCl27kPd+trsp9+s1+V72/jSgXQxM+VW0aIAFpHjA8Hfd/7NcqD6HK/DTFk+DPdT6wLm4unB
NFZPhbbca/28/9wXBO7fUyG8BIQLzj1KOOf2BnD0GdOSln5hd7vKcb5jfu7BbOPDZTOrTwi4OmIK
YN2QX8KEpCu4fkk8UG6SCZy+X4f38QfXD3BBelS8jTvnKv1a72VDDevPB2uAQaLLib4A/EZYGGXW
jNGXAqRsdPFVNn9vp+F4eVWi+/NF4STzr6VBlUuk4AGnnJHVBWyYGGMdk6d6QDtd3uhc+8S5GSFW
ZbXRTu0CM91VH2YPTPebu+TreAekOhDq2ey7T9UdcX0T6IxPjh+KKxQ+W1sovR5z02nH7L/GIY6P
nlZAhrNE2SW4vJvbX+z3bgrX3KxbTE9M2OqNG6d50+y3y3+/7Gtx+ydFB3ecu4ak+PsXABKMo5Hc
5sUni3fidgkRtyG1lowNTDhcNz7RfWeRnFfZJgnn1WKoqhktt+CgtaXYw33TpRK3lvkb//OTjWoK
Okwd/xBK9Y1l+o0xVf5g9oFaAnOefLaJJu6ZEPEwBhfPhQprlpHtzPrGAkMpnjUS51rxT4pmhHiA
NvaiqsoMOpkb/UqNQIcKwH7uT34KwVwWcPyi+xOPNPdnDJnSy54n+Whid4FQFSpeDLbNeony3PUT
4G4um+C7dJojCssTOwqMNi6zYuyiPRHYieM3moAiYGFvLev3kxFb/ly1khO1wu6LVoXwUGP6rlxM
LGwELDPtfKhXA1PrxZgeG8IC/CkopWRXcfj/9JmPeuqJh/akbGkyY7Vq391qde7nXhnmVPKi2gwY
0BYAEBJcHJ6YAbBpcJTCgRVNg8z6yMLJqnxQPFz+cttWPLxMga/1VoIwBtGBTeg40DL5wqYbmmcB
MWWxVXxCfHwo67cRIbaSZkkGDFvhkLGsv5vmdt9n9IBZ/e6oddrV5RVt+iI4WTQMVEFA0hRO9GgX
ehdPWJGGmgS0sJmvDujb6a1vplWkeultm8vymA8HXx2AE6PC+W5ajxYt40a9zDsmQ6/WwdS7RWTV
teVrCzClY6XbUW2r8RFsEaCl09X06KoTO1xe/kfb/8JPEacbKzZSUxnwU9Q9Zpjr43Lj7QAVQgFo
N74oUDKpf8TPmYv3IofTpmEyHpVPol0/vvfv3RCfNzGUBlB/xPeGRsx1mu3r0gxQ55EEndV7UTQj
nP8EF2rftFgp2yUP47v3iz4aEKfQH9yn7A7nf35uPz3IyW2CqAYlI5B5qMCjn99OfaKAE6FAJsmM
5pqlIL3qcvvQerkMdrF1MNEIgVYoEFcASgpXbaMOGXQZENyyoYpcUgag2doXray1uXU0T80It62j
oVVpG1iPCoU5I0siVsR+Q14KdJwuO+bWNXRqSTiXeEFpw6DDEnXt77OiP2hu8QfB7NSEcAqN0SUW
ekjIF+sWdNKasatbZvldVUSX17LCxHy4we+vI0ogVIAXToTCUh8mzC8eYC3CEJl2XQZeNH/1rB19
yCIvzFtff7xsW7KPIhrf0QpnZDm/9TznLQXlQzJlL581gdvA9XTMKUOYZPUso+VioEJRALyU1Ooj
RJG+dL2bfLtsZOP6hhUPFTxXB1s72IvPjxL1iBYbNqy04U4NFoV8M0E1CS7NCflQNuuPk/JkBUmk
4FkjCR3rPTw3Lfgi69OBNoQv0GNLpLKmjvradnaSFfKn0XkoBtLHdUFb6Bo6woVgptdtqg+KhX7D
jXsFeJEGOiMGaladBQUGkiTWeLi7ZE3wfrDfN07jwRo0ZMLpZgFzF+x9aBHFIbQOQ4m9zdUBe4YB
MtU2QeJ1/v1YmTcx1p9AozY+tBrul/8Itwx+u5dVkzZuWPxdJ9aEZ6hFqthNHFjLoIg7faj/dmDX
ZY+6lNZtHRMx6MKVaTBAZkMQV4jxuV266N2CDip1FIJpfer5htbUhx7/2VdDVsuKPWLdHuxQGFVD
kqdD4Qh0aNxdTxLK1B3UxWtgEDyvX+gEgCTttbB2khuqQPMTuA/cpCRiWnrAs07yatyIZZDpQ2HH
NDE7gmRT8Bt7KWk2TcBK6/suPzjLHRAA0IYHhfEvCDY8m/S+BsIqKkNARCV3gsy2qK2qOM1EtB62
u0hNwCVvPWrkviFPFlIWTv1VgqanYY2fJLeswPyPKQdfrS9avnwU9wAXwS6IKrktYOljEk+Aiodj
5E4vZQT8FehJpteyA4atuoMmEuYgJTfIxwCicFrPzArJS7vozsK8ka98wmmlnuozc/rB26VmqO6q
0nzDGE8JgWt6RMfortzlD8trpR3SNHyRE1SsQCDwQfweiJPD7VEiE7kM6WgS12Ys8YGjCvmEGVS+
njgRhwNqSPVNNqC5qkYL9kR42DLn6GoMsNeH9bH6a4CuF1q4YY1n3F6OJZUtTwTsmGZX6ZkGc/at
9RXztFw7jfn0q/tLvzEP6U5KssNvr/X3/e9+rqDy7aA6bQyD8Oz3/iY9OIf0qgQnNjksQXGXHZqn
8kkJZRPYW3Hy9DuKjBKut2gFgGk8KpePfMD21xLUd2wffxpPIH5BIWoxZRlds4ElmkxVoFTZA4m1
26LFMNHlm4Zfk6utBPUU9JIg6eeIBQzwDfdJSXFCF7w5doTkz6Dj/6WUybEjFco1eQv1ycL9dPER
B+LEqnDhDLpOqwzqDf44ZaileTqEjfwZUg9BzHIZWMjYuEzPrAnhoEuG3GIl1oh25m5ZdmAw1SxU
pMDOxA9h8cOIwIF10HfT9IMewZr/qIK01dR99zDepN9QiDs2u7TG4fmTmxc/DekgGjmgexERDYVX
zW0JHVzcvC10lNmhCaF9EHAkjjSH2d6G37YEnwJPSsqqZEj8PDty0E+yA6ze3as7GsqhEx894rVj
/bYmXPTjAuJE6mBlTZQ3gZm/aUNg0G9d/eCB8NQI8juvqf3G9qHFveMTXr0PpmsAF9G0o0k0Y+I3
r1kwhz00QaX51UY+B9gDdlw10EVDH0HICrwCvNdaw11ijIYpLOELdUTukfQsuJFkLYuNrOfMnJAG
uHkyN4XTcn9vv05MizzQA3TGD6uQDapuB+PfKxN5ipxq7LwxhylzX+KhHta76cBZy6cloA80lM8t
fRBIrr70iUXhMBttP1BzhsU+xAS3cj8B0e3+csu3GA/SxXl0nASYQ7RdSzzkOAnCvKvvigPTbxU0
OA42JEfSELW4+WliP+vFR07AbN+BBpmOfx60KbTe069Kh37dA/timrhT/sUltnmnnKxCCBLoYXVD
kmEVXN60HdVH85X/WkCabnrzm1McStvcMQ0gOU7X9WdXy4l5oYyXDaSfdQMOae6LhzIix2EHZmw+
vSS9WzZqO4i+/GHIuaxQmBRszSPQ/en04fzLrsY4YmKggBeVe56a1eWbZnzJM7/QDr2UGnY7NTmx
LQShzloq5rUftrWdrTz9r3t2eNwbV/8iwvK/cOWdJwaFOJQudlKUCwzyFFQxX2vInCLuhXEXGu/9
o2HjQSUNtZu36olRHg9OHh0V3rtQWIJR3KA3kxmUs+EXnRK5PwCCgIhA5RePdXG0lReqT/vuXp5A
SD+yUAFovWzuYr7R+n58LSCUkA3XXedXGGz0wL7T2pgStW6S+d/ku5tnievhcc5HaOEIe07VYrCJ
iwEItqN3FdwZgsFe4BzIsQnHsKpCin8p76b0dbn95jmxLGz8Ug6TgVyCf20Wono58m9Q3Kg2Fj7h
clV3as18fXniQzvydtD/4d6/Vy7suto0fVUpsJ8dB6h78NBr+9Z79jFrIqu0fCRna9/+bU24xUCs
SZ04qf+J9TXy0WFX3QGHJQ9P/IutLHmGDryEDokSsWKqxFyXgsLStCP773P7ystJdogRpIX/w4G1
8iG8rVsT5kA0gw4NJj+EWNH2kCJ30N/wBzdp3txJa8OlmayrwWvMyF26LLqcC2/m9wZmKoHjBXfU
ihHEsjPTICRNfKN4ricttMpnqkFzng1PMcV45eg82FUfmMar5ch4erfOzKltYbHLqBVgN4ftIrtZ
XC0alXuN3mTql3nxJDk/zzbOPiYm5QyO7YNgpQH4p+A2el6P+VxZ7+a+P5ZX/WHcAT57kCG/P2qM
52bw4cCrj4cv3MYVfYZMTddoDAUGm7U7u2ruqe4+qYV+BXwMxtaqg5nq36rZvEuH57hU/cY6NiqI
FeMH2yx9c3RCAkBEVT1pIIDzsqhviW+VN0n+WDgHHZkj1TCB530vRxWk1gnoP/ZE1ZBxWAGXtmUK
ZOcSE7CNp9SZ9mqiRJ5x33egWuuMwE4eXKB4p9INS+i0e/OXQpfpxK6jASCjgKKhzAUPNoHEOb8G
4rwFN5k7NB91CBvAmDm7RqIb8cngMg8mR+bA/OYWtvzUoPjwV1xG3NSBwWlXPANWyE+pg8sOhdh/
Ap6Mb2Idgs6XKL7954p0bs6XCEr5DkkE3VsR4AvaLcCxErddhQPBlJChkZLqXZPDn6CaHvSlcnSV
1zlhN0WvhpJAINtH/ucn97cBpuZxtv7z4TIj7K2I5w1maKNcuQSuGchhTevMXVifEAGqAgiW2oPR
PkRqBCqmpIm4UihXA8ifNHD1SDZ03c6ERfQiLEBsMbYAHaDzZda6UeelxcB4ezUuGLGeg/KxCKEU
nkUg7eNEZUD3ThUepMh5MWPNwubt8k5/4E5Fjz39CcIRaSaWqDbBTxgD5X6kQDJCX8yEvliJuIH7
xQPMywyUqAutGYJ280EDNupfCFSvLrjzrRBPDkDfgLAnIyivxicd4T+zXnTPfL+82s1PfLJa8bSY
XdFMs/Kx2ilMFQs1iOXAl1ku3o7rcmCG4yixubpYdBC64nYGOy5YSFECP//InWoCKzfnkGrbj+/D
tfEwXo3RdNPhS5e3WDBQpMmj8/p5BRcMMAD6i5o3fExD4VPw59maqRVPMAyUUUCo4mejDH6zjrDA
SOJ+8VTQLsKQI3iwMjfMheTY+xi0xa5+6PZV7+MlCTYLBLw6kNVrVl4CWUc0L8C0+o96ixCCWJKV
7pS778xKfZt4vjV9zypHcizXzTuDYysAJ4bgKEAqnrBxzKRjMjt57Bc3OHH5sX8GvcRT+lIf8JLG
wDlq1/Mze1HALXHZV/hffHYYYRifCsMUEB3EgJiwPFAvlVrqwXCLCVXzvuhfLv/9689lgmwOs1lg
yYSsjyOCF5q8jTlxBQyEU+gWvnHokSFjmB3N3r13/Pyr+uMJYgEGjskNF+Te575fz4OpzjbsZSjY
Wtcf/KoIa/W/aGytb0LBlrB5KcgzFQvqVh/6rRb0U409pzaWt9DWTzvBknA7Jd2sZihqQoESDyuv
/6B65KD6/k7VfbZvb4d7OV3tOlILVkWvNCpgID2sb9ppOxPNZKSq+IpeCvHEI+8osUDf9fF9FpFf
RlAc+tzHPFy+kz6uV17KfwiOPTiIMYSNuHb+UZG4O1lPPpZP9nhL7r0SE34o0zzy+Emj5WsmmzJa
vwxg09BsFGmRxgHuLMQZBG1iexXjH7e8a64okIW97/rNc7+X5c2bn9fQDdAi4nbmTJ7n66OJ2k5z
Msa+/WXkpIxRGiU7IBmv8HjlXIT38s7GKrXCUcSwNYZQwDWhoRVwbjIjkGjIOpLiZRxHRcFAy4ue
mCIJbKsPB7kygKrR2+DPq5Vej2EOmZVNQFGjqeHbuHoM6Vwrd/2zCObw6IXTznly+cc6X0g3sVyt
8gSwQbz9XxE2w/qphGeCCLQKeVVdRgO0/lrnFsVOvd15c+tWsOg9gabjqEdGONzyfhuLYLL10/Bf
FCtX95BgVIhrWT6WpAG7MYQiXahF68hOq3tez/+P0QQSsDIKPelKhQC3OKPeK5B/8PPXMeLkvfVO
g/YvN4rxqTbgBRVZBP9gVbnwQS0h1nW5tqStG+d+SyFg0B7ja1STDqhphtlx2YX0zkKqbFyPyxCQ
L2SfHsZbDdyh1RGcSHfWwSrrj/9t7Yywxg45gYomVwlZbajyhfVtQZQ9FxLmZCCK+h0CaSjwLi8v
+k0NQO8/bybZmtYTE8LXE07bbCdEK0ZsZHa0Ue31dvnVdODbuNg+91H5t+Nuv9pFqLOh2OuCGVCE
A2WdYTeJjV3khGrDvsfdpOzlY0nrMMlXdmJHCJNqZrtLacDOGDj+clOEWdge6E1yqPey+YXVbLIu
2BKOujMDOxI3sJXcLGAY0w5sQXfvuj40N/ZOPcS7IQC6qQQ5lBP2uwmzuu1+hMKGHX02qTn/IWIE
UMx5xnjmx6KBNjjy7jcfS9aujKjey0RfVrOZwrLFFErzCMbbKKzxCqcWAkuAYjIJx9sFuRQ5uKDP
tdFD5LYByUCzgt8WY5Ba+/RJ1kbjn/PMrUA2AgFKoGqgxsQTx/NoixEdOkDmj/q93TqB0+jVzlCp
Ehlu8XfhquQxpo0S0WSRTaiubhIYRiqJCSCQ53ueJ16RprG0bl8iJBDwHykVfR6IJRNtkRkRVjdO
Yxxb3AhKafFhdgsa1FomY2JdPc8+loKBTJ7y2zg753tYNrWnmF5FfXAeVrZf9sP0c/E6yCVlVKl/
lqROnvoxByXOZbfdXt1vu8IVophFl/YJpb7pqubB1FSQHaqT+e2ylS0PAa7gv6sT74yRos80wUra
MyXSDVMN2DT/wl78jEeNBDP4uae+CC9b3Vwb5tHAaG2DEdwS3MOZcSnTFDcG8yD12hXE9pVa6faX
rWyu7cSK4B9mh+Keya04kGDqmr/b0gt1Cl2d7J0lJSjxJPZWlz73FBCSghoAc/V4Qp17ikVbdewS
vioAR2lPdg7NXxcjljwC1w8Z2LE0FccKiDVwTAgeiWPsDdrcUT+2WJFHDiswtFiXVvajTpwECvBl
hkFXq+r13McTtvixFDR57orO7iUJ48ZP4eOSeLjxMQ18TMF94sXoGUrttY/npGeEc11M5b7ySDle
MS1ekp1bmPZw1fSpW0cgE1rog+U0M8ZUDBJbsnru+gOAMcECr66HyAOOWjEX0Rczq8BWhfb0iNqy
Vj9AV8AMbEjvXvasTUNAihmcxgQ5uWDIpZNVFLOCuApESm8mL3NuN37ltBJw5IYd3l7hIjVI/6HR
du5RRTZOE1MBw+gWZOV6N1RvHaY5bzBSNfyBKQ9yUzakDh1rRXTIiFH0acG/ZFu7v7R6Gnzb7OlL
3c+yNs7GqtDVQNEJfUBIg4rdR2esDHemZu7XRfl3lSw0ZHPLglgxZU/RdZzB+CbaU2hzqAaeUEIM
bRZlzCfdy31WlfV9oxrjlyGfPdkE2HpBEBvUMLtvAtDNuQfPP1MzqR3uDVb66Cm3V2ptl6VvVS2G
XwEs/CwzLF6BEIFCooi+hcWVAQRj2aIMrtKVPvQ250Btwe+yKOwpJll2+KyXQ3eeU9HzVhs4ToQo
rVrlMjVZUvrTRNCuWdJrZ1HwYOoy2X3A/6bzPAWWuGYdZwVCsVDYwHSsUjKb3JKDGGWUzUtS6I+9
PT4NST0CagIk2uW1SSx+BLaTBkJN9DGNawxfp/SvZcGLt4oD0h5ia1/psgxiyz2wKHTZuIwoMrLz
L0ZsK6ksRkt4Q3HtYm7/O3VH7xryPrJRy7W/u6iy8kQFSFYP3cpzSwzGS02BJeh8xj9LNYYWE/KV
x8t7t7UezHe7KPCA0gUp3rmVwTJGZ6ZZ6XtatqPTwWnSUMGo2WUrW1/o1Ipwe5dWWSFQ4AtNBJgo
yJXmqf02A6PUEe3aadyfl82tKiw4Vi4QZ2CTtQCJEEVhnJpWejrhWI1up32LM6BrIK/oPumUJT+J
CgD2H9jDaARKrfjvqpTbz02WpuwjZsQYhjVaw1b9voaUe5iVdvkINJORBJdtrj4cL8PDPRCjPmZ4
hC11yZilo66X/pK694QomNWrj4mmvfz/zAheWOVDBdIBmOktM4B+z1VljFGc6PvLZlYOcr4acQxJ
LUxqUaKVvpt33m3bpldZNla/Uubkt005m99zz2plXHOrEwZVcxVisKBLwkjG6u6iY+/gPBul31bF
Ezo3d5riyuoPG58JNpBRoVIGCICYXSzamKqZiv0zWyuahvcsboIsTneXt2/bCt4OYEQBfa0I/QcT
Um3qBbZvcn4SCmRZWl8nZRVetrK1X+Cj1IElRlUR7RIhVtC8Z5hagy+gX7urWkKOHiXs659YwW6B
bw2XoqWfWyG15xZkgJXaxXR5Of2i8SzJujcXYnHm/o98QpRGzJVeyW3qwcTSQIkmsbrANtnb5XVs
fZMPvhVEBIjeiKwWTqu3E8QV8GJW1dwK9cYyF5/MaQvkJhL+RRIPttaEpNLxkPAB/iBeFzVY7NhQ
5pWPLK36MrDMvqtBEiGxsnFOkbqiL4e9A5pXTCOqGorArgICA53m9SugHiTsKxtkLuWQPRupPZR+
OTfuyx9spcGfxSaSP7yWzl2ia/u6zwiERJbYe8wxIM+Ye9WDLvmymc3F/TYj5hFTExsGbZIKU5fD
YzdMR5qb/hQvYefVUT4skuO06SDIZCEfAkoqNFbPVzW4bm6QGasaCyNWkbzEybHoJw+PPowtSoxt
r+23Mf7nJzkSSkptbGL61gdbG0oDyp4OuW9l9bF2p6MXS0bXN62BzAVM8hCh9sQzbOmpkrcDDtho
LhromRWSfsMMcK6B8ITVru911E6CBS8yGXXc5qai4fHRlcCdLlyL3TwPZMJsM9yw/luvUwZZhxJ8
Y2oqy89WSQZuD7wRkJohi0crR9jRPlVTcJWiIGhrnvJW5nXxnAL10YESoO2/m8zR7D+I8hhP5LRG
LrgEP6TiTr4hpho0ddbgMJkLYg+rcfNr1hXA/lheI3GXzW30UMDGJwCUweN/fmKqKbsEQ3Y1iEqo
Hu+MdKyjBm/j0C6K7A9WhSzN1cHkhetLzKjVWbGmpq4qfwY7lJ5ML11R3QG2/OXy4V6XN/C9oPvJ
KRJNMBkZwvfSElqiRY3QNbhe+42pzAx1jPeHTJ3aiLSQSp8qrTsq/P505ukly9NRciy2YvTpTxCc
E+2rqVc8/IRijG/TSel9UvS2JERvG8HLCxxfiNXiO3nQjbxFYRhGaJ/cY+jVfGyzVn+5vJ1b3m8h
C/hfK8ItnZE0VloMFoHUww5KNHacUdlpZf53bkosbbniqSXj3BVbvcs8hVuKmTb4vUvvUeXE6EgR
SyjYt4KWpRkazjMqJysGvX7UQEquwBHzpX3qJ8X2k1wtg6atSNSM7S+rGcjT5V1c93DglIiQKNPg
a6FdK56zFJUV260RKNsS4PihAUzDM+Or3ojDrsp2paKkPhyS1NW0c80JkCw1tg+Xf8XWDqPLjrFR
ztSGHOJ8hyevaWiWtqU/z/GXvsiPsz495bNsLmfLMU/NCN5fDWmetAvMuC0Zw9TGK9OerE9KOep8
QwGZ5khYFDzE92ycTyUqpD1qAXUzHUaqLeFgoyWSu3YqmzfmPn5W6YAt3G6QLcFQPOdcPN83Pe6m
vEzwfojLRrN8szPpTlHY6COO6L7ZOEvUOa3il6XSVYdZWdTq65RR0HSbtN8x1pWyGu7Wl8SLEPkE
Ll1kgcIvclLWsNi28CikgxaAfyrfDQ30zck0FH/gNHjqAub2Ac8StSSJMY62oQA7XNSpHgx45v6d
mZp3SGryWc1B/k0h6c1F3XQgz8SSXNeRMs+HqfSJgcpi4h00ULFUmf4Hd57DWfVAFGHgiSMcA2OZ
NFobeMVrKdMO3eC9KtQp9o5BJawya8wZXxDkTUw8oriCKj8pJ7cr+tFuTmcVRRevBaekRtQ2mpPa
w8xyo6i3sbU4GJb3rIdkUkfLt5u0B0jUI3qUKHP2F59+V64cpzdfu7RorlsMM90DvZ/K6I62TizC
ggYRFqT8SObOf2cPClNDyWds/PDDHm9nvC4uRx6ZAWEj6qWqcmrjy5rJhOnQNN3FSffpTgJaK3zk
1gUiE30EsXHaFrbHCs1G3Jm/zwl0P99L8u3yOtZYO8GG8ELpFwMQwhk2dC9b7ofWbF7nonJ2rKwA
aC6Zep2aybxTWyt7W1Bwu13U20lHsMen30t+y0YQAJIJA2cqsDlrnlt9VqtOi5HqjwhGL6pa1Afb
6KHqppXuHhqoY+DpWRziedofK2tE7X6y5ziomsIGNa5pB4wyEuG+QOI39l50+edt/TqM5/ODBv13
hKpzn0obr7E1hiTW8JgRjKVmHMei0aO2Z+TzmSUKbYBAgbgExTJx3hc0i2pc6S7Im+v0NU6J5ldm
/urVnWw2aMONASDDHWBa0A4yRBCZ42ZZRfHs9nPoWIVuSt8Tu36/vG88dAuXDZoS4IfGeIMBSKyw
b2U5QTyx97AYJ/Una4oSE1NenEjDZZJ9W2Nm4M2QdwI+FW0JGOXf8CQ+eZOtdHXFKiBH52COqnB4
QVrE5zO5yFt9ZXdS6QJ++YvLwzMKKpqA4cF3BZOF19sN0TsUFmwo1yYjR/9l7MpwyE3iqHpIafnW
56hwfX5XOR0L7yohbIpNubKOyUg4qEKNIRhK1AR0k8Nzq0+v+L/Iiidbro+aFsR9kKGA003oYDHS
Fj3OK9xkeFHMG60DRUT21+UFbbgiGgYg7sdl6aHcKOzjWDfeUFoK3oipe8N0LUItTeKJG58KPqjb
KMdAt2XVmW3ctFCKEW/DgWje4HvWZKdhY/aM+kXTTd+nZADZCSis6rcR2EHZncFDqeApuDhR9OZV
SEiDCaE2y63cA+UGAojr9ZGVFhhgsEm7N4YSvMbdAMqPqcwOamu7QWEpxePlDd5K2VFmtUCfBipx
xFlhh0tbJyw3WtT1oGuDvH25awbgR5F1BnWJMSp3vgNmdhcTtHpVZr/Fgyzx3PAj/AIXjyKwDeNu
Fq7lWMlQDcvwC5oZJJVG3V+3HQGLc7dIEpWtL41SIjCq6DPgfSLGHBxVSqCM4Jd8vlS1moPN8h/Q
zTwUKh2CplS/FTkk5i7v8JYLn1rlv+ok+swJps8dgg/cJWOAjpWvMCoxsbWDqJbzJxe0LVDIPDeh
G4x2tTHilMx9C04eHUOI6lPWSQ7jhhk87GxQhiPdQ82Ur/RkJZ6Di43qAJHEY71AcGvENcy+Vojc
lh4OrtqWsjxkyyJg2lCxwwsWtXPhi+l1kyq1DYATxx5yXHxlZDdtZO76L5xzPk6g7KgGJE8+X9lA
9EYvG4bReRO5KpskX9y2mgCs8goLLD+JivIpMbvRlqxwc4EnhoTTn8yV4iotDMW2GmaxG+hsDmhR
RZd9cD08hKIX6ntg8wYSHedM8BCt9dQYOuq4GK6yv6qj+yPbqRNm0jD9OIXNLt5VyuGyyQ23P7Mo
OAvwYEAaVhn1FTCz9PSXMxb7yxa2slT+8uBnGS1stCvP/VEZidksLRbVgzhfjYrQVHxMRkIgoN8D
vikFMfMLTQjVZ/aEk4xibOJ0Fuy1GLIjrxiyC9UjPY7P88GQtHS2wvKZLcExNFolMZgWuOcrv4Z9
HJUBOTTHf/xeso/846/WBTJ0UDqAzgQ4kfN97JLKM1sHl6xdhO2x4uQuoCcC7m1f7tzSVzL5Vm74
vYf79r8mBe8oC3Uu4fmVT+eI7EvwR1RvXKS59e17fcdH3uVA5k2bwARwKAcOgsX//CR85UA3t50a
U39oX5vs1xR/MZGWXd7LjbQWN9hvG/zPT2woPRTOTRc2PBPxcYz3Cv3bgBKBkv+8bGjjLjszJPi+
CS4pJSXYQFbHjY9hzM4vs3EEqK7ZUVLfgnXwTk2nr5etbh1qDJa5mPsGAR+AfufLK5bawWsMkMw2
HdQeUiMGNEeYNquq5Gzzny+6JObXABXBlYbpGSG3hOQJZRTQVl/tlr/MzJl91L/e69wGbDCtw1pp
reDy0tbegV6wC3ZiG6QTEMcUPLKPq8q2ahN5WDYC719pSWTRpN5Xo14d/8AU6iWAIZvQJnaFxRnu
MEIUAazRJgqHGJ75YjXJnhq9JAJvrujEjH7+sUyLpmz2sKI07R+GfLmaQXSsk+zTPoGNOzEjRI9J
p4aZGzDDSImiByPfRtWUZG6ypQgfR3ezAaLK2DHDAOCm7UJnct/MTlJsXXu3hgIobzlDJwxnWLCi
1HAr5vXID0cFuLzavLPS5tOZBWwA8g4dYCAOVhC5jtimUjuwsbAG7BfGg56VkkLu+uzAhOeo6A8B
voB89/y7M1ID2TrBxDBleyVxb5dEDbop2y1ED42ukZD7rkMelK6BK8E/qEipotQrtUawvi0l+r6Z
aweL6Ry0Kjuibzn7iVt9vh10Zk1UfPUqkhfMgTWrUg+tq94kZfN5h+aFCS7YiDYGBoTP90/pDaVI
CUxo45AGxqI82/YgcbWtb3RiQ8RJ6yBe6c0cVQjILB48pvlp9ai45G42McXuKJJbacOxDS68qqOR
gA6ZWGxhiJ+ky9BzIh3a5ROoPY6oTlSSmL1xSM+suOf75jY0MXTGO1u0DY2lD80S6gnIL/+Hsy9r
zlRHmv5FRIAAgW7ZntX70rZviF7cCCGxCISAX//lMzfftNvRjnkvJuKc0z2WAalUlZWV+T9Hzz+W
+fB5go1RrjmWWXSYkGpKpkonuvz171U+2dXIhmJwZikEG/4qy2cIC/RswypgjWdufStNlFB3Bbmh
+eLi+ezjgAOC8Q0ge5de7p+vDbYpSzdgLySRDc8AzA9Q5P5iiU92G5wA//8SH7ISG090sq3Ew+h5
yya/ezYMcwfhOD94XN4FPBRf7LhPV0TzEcgNLODA5P/zoRrSS+E6YBNMm5e2wQr0q81qNK6kmgD3
sS+W+2zrgXgMgf4LoQsKZX8uZ5q6hQQaloOmyqGFQ65S9hcJ5Vf42mVv/ZmWXBqqiHEQvQQC635Y
p+kdwFEjQkM/TxgP5eh21G5D62TCs11r67Ajsjaa8y3wd7XCfvn3rvxkr6ALhrwLWwV5w0dWVE3d
QDYKH7KPqzAdVl0doGwS5v9e5e9pTVznF3twH6A2GoEfXWspairwPzjwBLORITMV7QPoqcMCOBMy
3MDNXGA6VLnjmlpAjt8W2B1dzdx0W9a0zNwLnywiGTDcdjRGqbuyBNb7xZ7+9FUAdgfaCbdBNJ3/
/OQ+J9R6FMD7FA7FPM2PWkTd//66gbSjeYaJGWRqH7uv/tLx2idg31SDfYEk+vc6RBv93y/7k0Dz
xxofoib6mUL2A9YYqbywbJuznMswAYy7p0tlv1jtk4MColsEBCzERgZg9Odb03NDPTHi3mkZN4dG
W5OXzJZ3yqjqizTkkw8E3AaIIuot4OAfgcW5Gue4CXBWnC367o1ztlbuF6nHJ1EGS1yc+tCpgGHZ
5Vf4r2qrjGFNOCk8TeAO3svE++jZeqqf8mnVUZ8sEthKCo1UNB3//dE+iQN/LPwhZsN7EYKcHW4H
z4/8XImmKSAuNO+btQFeO1i1cxyOWR+fwtlEme2L7OHTVws6DMAcpHpgh/353I0fcjrH4GIK0XNI
cutSVIXnj9tXB+Cy+T7EuwssC2jcRWj5yw+x2eykbX+5m9ao/U2mAAPGrOHPAs+eSi9s09pz9T5s
RZj9+w1/diwQ5sAmvAySQV/+z0fUywYOJsMjjmhvxU11buzJq5ZMl18JNn32jBde/cWXFQfiI+1h
7inECzhWKqdypZD8ku5+W60s6oV4O7eGLoaHcbXMiULxxf797CH/e+kPp9FxrNc4Bku7fROm5Ujf
IxEUI4GyphJt8e83+tnR/4+QDzial+P4IWAuqmZ0c7CYIWHBY0zENfoXiar838t8+jrBA8CLBGsX
Ujd/fri5grftuOIqruOAP8u+WvabgATq7ExbOjpWPPZ0gaSKXbv7/8PKMapqEIYvk1UfwAmj68ku
aJEmTlRGIGUKjFelaiPkzSvX5Y1w1v6uY2+4G0iIUcT/w+KoGkFUgcgHaJR/Pjas15uKUFyZ/hDS
YsMIygRDlVBCvHLqZdq5FUy2Ta2K0R0e/730Z1EwxCWFBid0Mf46KiN+q67fLr3GSEVpzJegEG1p
bJ0AeYq7p8lUS5+itdxFX4T4TxBY1MnoqII3CsUh4DR/PrVY1DSaHvhW48xuqsDKvQoDbm6lGEAz
Vs4LWD3QDB1X9Ko3F9Pk3gjFqliQoh1i+/rv9/BZVARPFnypAP0WULr//GXQ3CuZchCsqBd1Kbol
NhfMysO/V/nszIKSHiEzAk7013wlRgLlqP8TEsUTrd8d/m1zHtbmq4z2s49KLyxSXNfIQD52cjuk
696wYj8hI1jOZAJOuoDRd9f43Zr6DoNTbLy4X5zdz0IEGCUXE3oIdeKr/vkGJel55fDL2W2jJxhA
7LtQvkKL64uw9+ky6HSBmUguw3sfUh5cM6GVFZYRqitwwYGUPqXrVyPPn20H8HzQ7qP431/8J8oh
v4l8DbyRyNATGlfVfY9B8v2/t8Nn4Q4DN/BawRgB8JYPmw4Nal3THt1jUY4mn3Vc7+wcQd3Ljs2p
HSoYzbt1eL+Ec//075U/oTXg7oAvxkWeCkMsH+Od7YQYanIB6LnFoKXveHtSTj/iEEKg6GXHuSeX
N12TUxnYXT8GmN5qhN5Lf6lTHkJ7CdVM9u/f6e93jl8JrjNoNoVwanEvf/5fCRnEbCwVIYZdMCQy
8xSDYzTMI8Ek/59P4Z8LfXjt87zi/XZ4djKUGZPmxK16lJD/7xb669/P9PdJROsRdq4X9j/60x/5
VrEr2njucRIX34BaLSWH0amp+hW6lahq4wRa9Qr24uPaf8V9+nRpxFdMXIHtBcTwz9cZRg5ng8ZT
cvgt0bc10on1VRbEP9p5/gJi/aTjhOfEbA/Yggiff9k+cTlN/n9qS7u6kNiHSMBbO3N+D6d4QZs5
H0tRfsN8LQTYFCYVk95FUegt1f9c1/35a3wIDq2/dU7sIzj4fam+c/BCaRbKRoxfbNW/4zjWuWxT
lwDt/Wv0Z5MS7KYZn5Vz7id1A3pQhYwoNVV3WPXyRcb+n8Lqz0waR5SAKQZmDnb9x+mYlvVdLVpE
IzLX+40OGP2fxbnxySP34VQWyVmkMxNuwl2+H+fuVxmbF6KgMtTC3kLG3o9+1D87RZ4BS7UoxoUD
XH+dUmagvuF3ZZQQxVYMfsWYJ9o8L1sdStJ1nW8U/8pH8O+gd3kYjLOBaQQ3yI+G8C3EDFrj42Ea
uRKo1YR+dV0OvH7w423JgTZRuOkmXVl95ef44eZAqYPE1UUljnoEXukfjbsiHrpl50NzFwFZ1D+8
NTD9u7RwrHsgGMih7/8++h7wvkvW+F8f7q8lPyR2DEPsPYeGSt5P0U09RmQwaSREgIPfLQYQSoFJ
zxmKF/FSRS6USMduxqSQNs4K6vSsMcxo0rExQbxrJVlN0ugS1LqyjQZoCLPGxuplNdXYgNZMXYyU
5EEF2AFabSwU9ZRtNVHrmPaykvrOMD3Fj+NoPbdJNS+3OALxUE2dl8ZlNXYsg3zOJkCL2HwobgPh
M57Cn7ELFTidddsOl40RtD7fGatLctvSYJyTnrm2K3pqx3JI1i1u0Mip0MIveFAtuVP34iAg03Na
e8LR/KOOOLbD5h+HcKLn1q1YinnNMAkh6XMfSmJMqqdu8JO5UfXVoth2T9q+xhT7UJ8hrtFm0lp2
rTUbiq0lLrRx1jiNhxZDVEhmj1oO/n1s3fEsa2Mw30XbXYVfIhV9Bx342VUFp8uclhv8F+Erqo9B
T9b9oiLnMGLIOK8xAHN2pmopJs/XCREsPIWYJ4RRjGPpu0PCBl3SZrsJiaeOlfEp3tjY5d7CvdfR
d8UVBnzj12WxzdUWLUsBXN152iIYf6QdnMbA91dBdK2ZBgV+iDwoeUKIxjWbyJ2FQ9Vwiy+MP1lu
IFDV8xV+7JSXY6ge7EzrH47sQGJd6uWR6z4uSDTTFHfMkAJKFAlVbvwwx9OYkdWRG1xFRKtSvcbQ
GJsifVwrSDKNp0bINUp6O08TJh2a+btvJSxTmFduO9ZOfoLKnafzcNSXTdeZ+M1fDSzTIneAeD0g
m0xrp9ttfqyvqpG5h9kLmhul+uE5XOIlKXtdn4HheUlfT9O1cT0JbtHkqd9O74pnyisISWk7Tich
nX7NKITeU+rES+Y6FEqqDHYcfiPVeeOiT/qe4qR4C3nzR7e/oqXRBWvK6GGVkH9iqpR77a6Q+Adf
CqTFDt4OMDefM+KZKUW49Pd824LXzatMHkct/HVKpjGFGvHMLIu6cjSA5ibysct8PUPzMKzinAD5
XlMB3+NdN4V309Sy3BUTzcCugHQ5xn6PMFMpLA/zrR+hQT3Gm63yJWqXMDWNt3xr24n+VIDoUru5
ZV63MShxg2dBZSe1l7jRMBRqIWi2TR6f+x0Yg959uc5Lsi7NrRcI0KPMb+U1TyGXOXQqfm6S7Ydu
3AsjT63on3oJ9Z/V+QWIK0wxg6T3bFPjfuEtBg3XBTPQ5GLEsHSP/RBjzgvNdxXRtDJ9l3ZRadJ6
2Ww+0lUf6eCTq2DqE2eEjLb2ZIUAANo/b/FN4ubQBfZKOP6DC+GK3O+jIV+YtyDzdoNbUaobKesl
7UeVg+d4oTKPGCHD2u4WZk6gXzpTo+IhL5CbJ4mBgFCKwWMQr8vxMHN7hbSyx+3Wfoc4wHNgFE8q
r1rRzaJbEvLGPwwoXyYXbnqEtHeMinc0DW/quK6Kuis7FDUKWquwCQV7XvF9x7YqtYOLHQoxsDZs
d8ShfoExtjFd2/oHpof6lAOlhvk4F1mrzJyYgcGgUkE2rHSCb6UXZNCoaY4Q0ZhAUg3tuZ/nW2zw
q9EnWFATCGtAJCjzl2nD6fWO04bR9g1BzA/V/cS9XYy3nwwgTyKGzH3mhCooSkurfKYbSWorIG+k
VjSkmaErRCkR4ZOVcScZYrhDN3HbJNJ13D2gpF+QloyTcYgxGui1hakaXlR9UN+WNOaZiEdc6G0J
cWC0TtDkBhrdJ8ovwTXyW33trf5yq8SA0gJjydvtMlfsZnCaWSQYvBVZFL+vDj8xxW4WWPVh7ORl
Yw52OhLaBHJB97aK93F06cAM9spyfTsGiHoDXBR309LTFCX+zl3xDkWwX8sgJ25zU8FWpQ/LrCzH
nJkxMVwFIP9R4J5I/hJad0tat/YnHyChuI3NDuMcj6ISr4Yuxw1tpYSGzTla450AIxr4x3bW2/Lk
6/GqJ/2dXFfYR7n4cRI47bA4cUqVPMnVPw2jzGbQbmvYN+SLU93Mot41Vfm+DCUsFoJYAF6A4jek
o3M2r7dKT1GGwdY67ZymsAol0EyUTmfqbgmfSd52ztWwhS/Kqje54WiNErKQw12HYzT1LfT+GojS
VkBt5ASfWN3tWwF7L+lmXoSUt8cgJ5zO8DWrAV5CdHuvetplgWA5FLXeZ7dMEbGhft4HaYlLuTLr
Gb5h5ArSiQ9eLV86utmsg1p5srD6flQNUvmhLpgPCysNd0cLF0WP78N+PMp1qJKqgUk1uu0Y84hg
vRo6+shwA6QTEoVkc/lPl0NjMprxvNB821x/x7bJ5L1bX7M+uDJmFOCd95bandsQW2bUOCXulsnv
b9yRdT+lqatfFWXqRGZNMoeTb1pvZYotcuHeMugd++V5GuN8np3j1jdA7+plfpOwa8oby0cQcdai
DnG8dLPT2CGgL97DWtXdm63XWeXYsdCGiow52gALu7j0eNVpQHjDv1XXHv5S40ELeCpvVOOrY7su
KexXdoI1eS8I9nGHPUZAhQ7WfdcokYToXuA2ktd2IkVgQHNdTRoonmFGJJWivW9WWHlz71q66jZq
oXvVLZXMQnfU6Ug0Muyx7fEX/BlI1AxHF8F3DjQ5MMDNMjbCL6rDTJKsxTWvYLJlxvo4AsIzw8lj
w37s6mPZdnkfxvjBuk1JN0NCcRZzstbyuLHqHDQxTCMijDQQWX9z1Zg6AxTbayco+AZKidQvo6GF
jVjB0O5BVhf+rNoxrXF/Rpv/ra1HhH9MJcTuK4ajCyh9PvkOiPVMiFyEOo9meKaUbRrb9W0SzYDO
lHO3UlqokT6yjjzB1OUiKkf2Fal2Y1fma9BkgbFF4ATXbVNiT5fDL6/kP6qQPIfuEuGi0HAb770E
IoI8AbPmFnoVMHLarifoUidhHRT+ND401rvHHDU6G9iyfvUUdeurItd0DtLIGW9jyeA9EpA09PqD
iPvzQEWTrCF7G5v5zgY8N1OQgYSaNZufLIJAbnLKZS9OSMnWRK9qRS+1elhc+QpasU4W970rybd5
xWRzJ8vXam1vN287OOh8QiLpTjH/Fv6gYeLbJeWWvAkRX4eye2Mj1ME3H15wVVvfhrp8L7u2ToKV
vMWeWNKBs6zWzm0ba9Av9MXtfU68wfuOP9y1KOvb5TWswMwqgyCL4RoS+tvTxvXBuYy0Td1y3VXL
oUay5JhflYXOSu9d9RHyPwdxnOBVr4gYpnTyRmAJtso+bXC5zFznF7FGZ5LF3ArQA2EeHsKmQIV7
FpS/aejijkMLAml6Whs4DfZO867c+sfAcNgjZp6k236rynVFjkhugES+h2TcUqH0HmBIxjqTxRpv
N1QDmLCjwCbAODMsTWXSOp4DW656t1gjE7hDZqODNCwIBNrxwZEIIoomcK+0WE9EBPFeO+wakkY7
7rQnoaCQS+wDlJR2/hweFwKL35HkId12dogZSob5BMb0uzuGJcItL4K6ewg791ZWWu2ZrH/1DpL7
oQq63FHswUbQwfbFfeiL33DkuGu2IJU9LwanP5XIHABQYBrgxzLFSMboQ2edt8rrjwvqgLLt9zhH
B83rbB3rvakc4Foma0SbeyOM3kwX3UNeKvNxqcl12UG5AP60imKWNTxMlub+YPIgGt5UCTZhRJv7
NfTzRUKPeA7ysGTXVuo9wcRyD03SoEIBQwJYWmwI7a0Avx6zosVs6qxz1m/xelkJY/qJ22LjlBge
73Q+bPYQGrBYAUZNQ5l7qPmn3iTGPjHcZ5N079zNv18WRjLSNtFu7fpvbIX5zBzrbxPF2Ri3oxJK
4uN0abNuD4C7m9Tq6Q5iUFdmq8sEQv9LEs4UdYZvs8jzEUXwCuo6ld0jH4P7wY8St0QHrdIvjR9j
CgnysisDXFghg9K7sA0fW7/LfPwdXOK9iTPTVFnF9HVX+4egrfMqHq/9JcqgUpstpYGS4zsOQz77
Pjw/l4ST4SycGF/bT1wMsYKaWYAGcNfNza3T4c/51RJuR66ah1DJvGu3xHEAcbD+qgOW1etHWuH6
9bfHJXhx7PfOe+il3UG79Hma4qJDVmZq1NnsOezf3PHHKBq8vDCFfgP2Y/BUm4PCQ0pqknp5LZtz
vchnf4OYCjii0RAnqxwSr7vu7LXTPTIeY8esmZ0shu/brO1/IvTtfH87uNZNwvXJmat96TQ3GEmS
iXK8MxKgZMPlOWs3m8f3QLhp1NRJ2/WZ7986LXIIV14HHU0FPXP3u8HkH/LIlMTVg7HL9eiVcLA0
mR7r1IXkJZ/nJB5epCxzvyLHQQFJZO8VhnQtHfOqv691dLakv3Gm57K8lduQqLG8ruWYx+1zx1eY
Dk15VAFfCepiCddMBjqTDkHlIMC7klBJePXH5goN8CQ2MIvzwO6BT7KL5FJB6r46rJNBzuCcFJuL
yvzccK02G8oXueHEzSfXxb3HymIpm92K/xa3cbqwquCYpowvYk9Nm0NM9Cj8u2AqHEyL+9Wc+d59
5xw88WTqV9mjlGddDgu7YkUNNOAWoIWHNNupfkHGJAu3uXCCQ9dfe/IqaI5grIEmFmTSbzFCPHQZ
8510id/mAIaKbpmszQjalVf01VMV3Dgkvm+nb5PalQHJGl2s/atGqTnyGMhEEB9WF3eCCRaYU48/
Kb1TKH/HEFLdi4/su7vW0i3CiucU3E4xgyRtjwNEwHwVnXQQneGXC5uCZclMNz1GK0tX+q2s4Nw4
oiH8OpvpupTj8xj/8H0LJKTOa1H6ycrNscUV4K8qb9QTG9ZDSeu7sA0eQHsoStF+8wiyIDbkvN5y
W+nEKRsk5iY1k3MMLha2a5e0oUl5ixtENvuLNmQTX9nhsDlT3qm12Ox6CFuCsWoCG2zyOI8e9sJj
bN9Xv81V8NCHL5sbZH5z29Hbyhy3eMtYAwOckl459Y4G9WmEBITuEUI7uOihVxp3ZXKpIm3ICz/u
j91gdyB1o2qJj1GoTwQfoeSqyurgIYznp63C3eotoABV+YjXMpsrjLLncVmffezmZvDvHLvnIJUk
Q/9OCTAbXxQhEvNa6ozpDS6t9kS59zj25mgHVQzzePYGmoIxgXGbHEIIv1AKeJD4XG4hcPx9pqFI
I3+4rb3+Owa17vWwAAdAd6HvUXA6jkzZKu7rOPyOYLC30lGpV053gZ4yvfqoAeoKdVeHRLWpf/O1
QwRHowu/zwyHNvxltxxATvHpFSnpPo7lGf+MHEo6V7x10sa9AjC1H9FiaVEzDKq71ehkBij/DI0S
Vl8PS269KG+W0f+PvZQOw71nFti1V0UXek9C17hiol1Qu7hu5nzC3d9Jcazr/qyHrQLSMmctnbOw
f21amDXXj6adf0DYMh1jvmcuDA/6Mcf9ijr6t79sCDovM+i1shR5P1CSQdrmZEpkvNiRNkAirQ9B
r64kI+dpDe+b2BatrFDFwIIKnhFRElx+SLSAOolMdvRPbLuk3BCKkTQrt/GtWkUyqjHhzrtDt3uH
yVzirvfWJS8t6g7r59Xs71DAJTIQ576jOcNm8NkPIdZEIG7oiRUe/i8rREZbE95Pejk6DgEl+OdA
PLyn+orZWzpHydDZZGoLuTUrgH68Zsgi75aaZrrjhUEjHy45eHI/2C3T8jBX0RFD0I8LgDAk5A+h
/9x4bjo01TGaWba4PA/Yw4aKmrReTtu9j4+69bAZQGBzOnvVzcOzjLpCtj7k3p7qEH/Vm4bbwDcn
o0jarixTZfC9ouSRDsCZPOSljd47Am0tyNOfoppdIb/Y+6R/CV3kqT7PIHtyQ6pH3bgpY/ygZh9a
tSwJoJHHvcQym/ZRiTgKtlVUoXBqc9oMBQhzsKj7Sfpw58Qi5TVaK7ROp+hBu10+emj7kkPbdb+8
NvfLfeN2mSl/iFoC9N2mPbPewYthOb2RLARuODp6X9olaWF/NVGMNzsmU+EZdEWJ1oJFvtjuO+x+
Kr4FxmD3wNoXMSfY3pzSz0qrzm0/nRsKA4gJAAYFshAeND7WgDGkxp0Sx39m9a4WVVpVe47/CK0M
aJiFyYZiaCS/KiQXLuKVDzQA9fgRFOMXj8F7rFxf4Ci7q+IntUQSaf5Ph0/HgcBTweDMlM/ugDi6
bafBMci+l4Npm5cORxx4G2jlvtl7S4ygTlAO1y19wbDGtRicczMAaFvY9Ksc+WEpR51rtkLX3pD7
YR1/80GUKA2ba3BVZCJQNIM88ku4wbMf9PcRtVCmxZOukb3pwUsBbeDe99V13LMfTu/dN+OMm2N5
MrxQ81Sw6LpyzYOh9wGdsqq9IdGLxD2ix9fQg/SRpzJYMxyqClebz1CjNxkLcLKuRxYD0XSu3AUb
fAx2M4dfl5L7Vf82JcsG6kASp07DElBCnVIDUVn5s4PtnrJdHuFfgxAaargQYifhwQ9ekqIKX81s
9zS+piiwN9xoNegeTvR7wrtsbBZDlYXi4qV8yGJYaLsthqwq/9hoRK1hv8x0Rz1zZBTCaYO+r8RN
OPPvZYDv7IgkcrBrerGf5JIQbdSe0nW9hj4M4CSgVAhTbLnFJj7025aFzCkau7eTA5vo1xreKcI1
xbx9Y5j946HaofA/0IHtafUSsfK4olkrOEbKYFYHWad0jaOdaH7MFaAHQVLBo71CJe4sPXra4fKg
+Pa4ec1xpjh+4shJextAvTjkjw7EVim9rSeUsPP7Vt6wBXcZUia0+tNqLaph2gsxpoErM6pltlmz
jwVAW/+OIH9uCERt2qtxeYgqB8n291LDOZpBlnZ+5gN84uaHGrV7hxdb10dfAL5o7rCdk3qLE7m6
iUKPiwzfFJlSHZ/DCeYtBiVLlAV8L539RS+u7YAErO/SfwwA/5T1cgKekUwEP0C/t26f0O132y07
4L7ndlPfpxAjwpi6FgG4MhPsdMCg7xsfVCKmD4uLCVj/toXHc/RoZbdrZ2CcOhkudkbsug2fQijI
mw6gfwkvbfZmoz4z0ss3YOY9yPJiQFEL4EmFp3h+Jmq4XmdgXjHM3FQJLBikqKjbu8TunHHNR2TN
NZgDmB46OjOaLUIYQLe2mIb4vrQjhEwXpJJxtyslL1raHCBZ8iCncA8i9r6hzn1Ju50iIBrw0V5p
1d5bpRSc3LibEAAJ2h0R67wAZATAiJuXOy56VW0fnKDfshd92+D+NjSFJFF9xbVtsrmtfjbDkK9T
9U1Mwz0EPE8UkA9xWN4T+Cws1XFxve9zH91uQGf2isePYIGjK+LKGvgVxyXerHUiw/C3nDWgvC6e
fs6unSEciDxZzHxKG1Ed0TreLYq0CXMM5t7RBdxB2PrG85FXEyDWtu6rotEAq7Ue7qG9jzEEVm8Y
0+coAU0gkZiF+2Dh+w1eQ0kJ5S1oqZR7iJk9zlMPqy3LnvrAAm9ptyFlgywWNexGrV+UR2+CCRnH
SG+6ErXaxvFFOh8H0qHNjzau0VdosYCHvlQn6wmtutEFvk1hYRI3uPdqRF97jn25IxsJUwAGqObL
Q3nZkQ1aaEgx22uyLjZVAt0xbdfvsiGvPYsA6rGxvvGabchmj5yHaC0G4x+2rpoK9NBJNgsFBaiJ
9AeP8bow/vzW07LNbBdOJ6u7Xyjc4nTs8W07dKZSVo4gDQzXZbTcuzoK77gLX3IokqG7idw3tBAi
Dx3UiGiOgzun2wxYmoAwX2xh0DExgGV+iL6KryjcHduSd2PSQdvsIXLX9kmzHsyrllnzHJSAGZ8a
vGlsckL0AZuhATW3n9iljSFOSCUse9ThEk2ZYyYXLSENNDus3INlVf+DhaVcExXzfg8OVPisIhU4
582YXt0CA97qH/Xi6/hn53RaFMFEmzLxl3A625j4V0OMbbXqjl251EIMx0Xjgk+T+zJCOSIjU4zi
FKVFjt4LP6IZ2r0SE5T7etZzXtVheU9NXXYQkJYLJPQ7ddXUPrphld4wMmHHO4d79FA5G46uihD5
1YIPAgj67G7QXsUQWZ0PwgT1JVMWSKZ6lcXW3BtUtoe6QsHIWunferrrROICgcsdjwzpRvsoXeXs
oBBo7Ltlg0h7q5EtRyyFJEN5osB5zptGHJAYsy+MXOtcahnaQpF4OgBaaqF1o+aTDKGMCYtD+Rgt
BtWyC1APGtKAkVfD74S3uFHudhL4C7y3mmImaIZEwMcwyeXjp5koXEUqJ+jCrXPl3gX9POZBQ4aH
laLvWDFFd9i/JHNn3yBlCOEiwT3YXoICMCedp+zOLhBoj9p2RjEejfumpDrvNlaeWUmjNKActRwk
Q0W6lhX5tl62qMU4ClahZdp6QtwyiTgHHiEC4oirmDd0OvYDNMTR2BEo9itvXU+9N/Jr1WzGTTRn
I70MpEa3weCpgwuAMFc957uSuOWPkvpoyEIkaXyq2nU6wqHZyy7EoXyF/DNSqgUgxOoSdJTceL/x
SZ21ab1dMM8h1J0YOMchm9DfouzYOgB5V2twocRjVCYOmhenzgn8q4qEY7FWzEP3sl1yI+ooXyuj
Tra5VCXAnwsIUzW5PyMDbsGAfg5D9RY2Nkomo2dIKJHqUHex98jmQKd0iuwBdJjmmUxm0hlvoY2B
The6O9X/4+g8lltHliD6RYiAN1sCoCdFebNB6GqkhnfdsF//Dt9y3B2JBLqrKk9mlUMVC8TQJ7yl
6V/mjXWooZNzaw70cSblvsrVeF6agTteCeO5rGqgeELI2n7HZpKJG3Ywu9J4X2q0QfKDfZaCvK7S
eFBF7Rz5pIv0EmiicNs7Xl4UaGhpa6V1RJLmGJzbXi9IELSY07eCiWGZliertHT1HegacO5rCpog
ho1T1mVPfaFVY/ne1ZVuf5Nst85ya9urUt1BOMtaIiZ5dQe/uSbNrc213ntZg97lPyS8VpVUOnwH
47vnVRYLr03lzOgvhWag7Pmr8pcjWXR+8VgozQyOoKZ2QCGSOPV28bgaz0OvlXfFKCPdxcAIFWSa
H7UFbAMqG3hk+Wm0mCp/hY1P4F+jCW/+b9VykOyN1QQLUpQLz0wFTE6czETctoWtvpl1DP1llGuf
dJHhzBRqm8VX2nrLGrsKjobbTaTsO0Ezt+960boi2UB6mphnlR30guenn/Km3XS1HTDaYwKXVJ8F
2RbMPThz0uFX85DT6NNTXer/8Zx5DIl7feZH2rReprrPoezq4ZGM6Tk4sBnD7t+TxJDBofSEmfx5
PPXLw9Ik8/JhOba0jrnbJCqUyhNsYbeH2tmLeuxdXsQ2ywg0LGr9rQnQ8U6uTV8R+7bvq41cpN1v
UT14YSx98ppPR3Ymu2e9cW6pAWbQ4mrAjw6a53piz1IZw77KruutaOpYLhNnckgsSBVfeDtTLNrn
Yjb+pyTOi8bF0bski3NzlSnyeGqzUiCshBFU+sHHo8v0UNlNLadd0mo+1YNR6sXwx6/cuXHdVR5i
XZHqf4M+DONvPwdanoXrKMb+s4JFoI60Z0+vmDwkq8peNX0Yl3hiZsHXoUNDfPgBZz1TuixbyXVQ
s071nbvOar00VpP+J31z7k5zbc9PBG0O1m5pXZU/BG5vEpfQMAZn6GdZWr+ErQ/F4m3qbDGQn00p
RmReBsatjEQjkuaTLb7I0h0TaB5VBjP0wZumbfVyQ6pGI6KZsD0jtAfhLaekEab3LArTqSLZj/ov
i0MW9UQon5ntVBdY3XEqkOv+FjL/gnDNy64JOxfQNtlIb5Qzp3pSZvRn5qiFrRgMa2t7krq7H012
mPtLa3R8OEOjdf/ayq+zbaP7vThpndM7EcaP3vzrxsabIwuzh/MWCH1lK2hfjBevX/tppByfLCQ2
sI6k2S1rltlR11dj/eTgO2zSqMvKVvv1ndT331x9ngVFrsZg/1+j2lV/RrJZk2uqj0N6Lnmp0r0h
8oHNY6BWSzSs5ai+V/6p9uHVOSfnplzJugq1Qa+c0PCDpfsD5QmKZ7CvNdv7Lnw9pB1QLKHMCXu4
a6ZlU6kPD7J0qPvSxsuz96FFH/4Qszc7uyRRlnf2cSmML06zuG2cFmqw2eDX5137ZWSTF061SCmL
B9XJcOYr+a80Uil2/LGOvVmmIs8jOyEMa030+ccugvSeDmp81LIPJiwkqbmfy3SyD0Hv+6c1F/Jo
WiWxSpnogKZyuc7TrUwaomeSpPavKULplYMSVLnpzI8gQ7OeSNdLYNfG9G2ce7VzBWVq6Q9OE09y
KZaNITuGdmWqaXnoD409boox868gbVQyQaKfcFA2/s5eiqx6yIuq/ZdL3/rom7scoUnP+20Nf9jW
vIqPTm4XTxZBkl8pexkoWHvmtYVPNlWsjbTJJFBLRBTdTq7GPC7yQL44k/ll8OfnVg/YpdT4fiKh
LxABwgHmhU3yKYxnWGdC/pjsQZvI2GrmAMggsbawvGbIahd57bohC3ZaUfqPrmrH9UWVfQP2mta/
mFRA8NRo5w5+lmaV8EmGdaxmmT74Q909pIbWx1qSfNhi+KTyems92YVSWgUBhK0goQ9PljFNZ7HK
neEObyyugQp0BgQlN5BxpSw/JODsXZ/R2FzhvmeBN5z7eqm2wgTDa0bvVsKf00rO9VG46ruSfb3V
m9V7TRzV/zBxFnyR5RRnbvONsvyg1TSEWjCtN89r0lOx5OuOe7A+O4nVf9FRpFT53TEpbSOUeatF
Tp4wnBq7dbPmDUlLiWG8daqX+76dtFvOPUC8Tq5P5dUrEqROt7G2yh76EzCBDokyHjzbKB8dZnP/
SL2e3rpuqbonSy/seHKS0Tj4ihcqtOauukAVwPlUPIpwvXMXPC2aaR2VO1hDaLg4StjsCk+TCku+
w5aoTduo30w1brTKFgFnXIcdP/nfWLfaNg+ClSF6w0AV781dS5Pbuq3NUPKZHmZXcjL4/TllkOVW
PcmQHU2RZjCKWobiaKsexYFEBAuENdHCpvWrUC1jEBuJ/e70PXp7bTkXvCAQ9dygtxbfObFX3ZvZ
McvUvWY99WYinlS3Zvfqb9zU9AKqNE96UNKYYIEgRc2qwjl1bSJMgsfV6M7UM1ACicfhFczr2zD4
oCH5Qp5QYmyboRfEW3hTyC3Ny2nTtBkzMZaDmd7WNXN4x9hdElT9g90XzqZx70nLd2hjLoFRAe5c
ODivI3bVd6J28MzTODg3apBvraQ0EuiMPJHVGkKdEjhXtH2IcWg8jbC+G8dZ6St0g081p2azJnfn
t7nPVoRaHLvROoJHwxPJog57PQiTsawYTMNs8E5vDL/woqDW9ePcrO7WaXtIhnGYuXCYFHRBzU5b
bo1w4g29km/pIeQWaVhx98BcPs7BWvIZ8d5qxf1gRyc66Cortu5Mrj7mohOyZBqaK7v/EJ7WmDCa
IMIH+REoxZSScjX2/boJy7T7mRAL2tqbz1phv9jSkwjE8m1wVyuUeuqEcMtzjPGxOMxe3kVcMioq
RKt2WbE4Jy2ptR1YwPTq2Xdvh6bsGFTi1I4TxUadowMUHJ+pbMOemzhsu8lkFYF5IBa72Q29s+9S
1I65ASzMq+Im0gxNUg1RJugI1JjzPWujxdJW46uXbILBfYBeVfMBY95bw8IuywNjdGNjA76EhqAa
qYpyB8yBXJCNZ4woSF7Mq9Fg+7OdYJJMC8c68FRpYVlRGRVp/m4SCw/3wC0t1pd0LtrILtWpqbRn
z0Q9b72P3GLkjSi+J3LQ2QReeoP3eh1sZhLr1D4ljf2RUrbfGQUzFHY3Poqmg4OzqvGWB/m0LQfT
ivTeiJK5msMpqN85Z624yTibs4LstADIMVwclBRdKHEQi4lIzd9jd4howywrbOYldEPVXREul+J3
MHQ3KsgaCUcsRFGqvJ/EHB6MbPkEyv1o2+6zH/oHs/evWTo8MLXY1tTBG8WWHbfWtLdMGA+Vx/LG
ya+X2JI+M6HhzeiTp7TXra23Gg/GuDAly+T810ykyFpOxrRxrvScP4YCJWPcWup0TDI/2L3JmIPe
BoGqrA4zyQLNpnFycfHsQgHi6DwWvraCt1jOdlG5His2ijBdkNkTUzGJmmCVp1yI5caAYXzSYZjf
6kCur71tj094SKztGIz1pfUDtSM+OD/Po5l6yOUNRBRyluPH9ZR3y6PeSl5KdzIydqe7dQcu5r0a
ADrsE1+I6qUrdFWDglMbDITaKs3CTpcX6Vg7Yek6mTMFMIJhq2sxd9qb0t1l62e6jPggf4TuIPt5
Pd3jtKaHkX4L4G9aj0rvlrDIaDobRjpxQw8Quc5ASvYdhHKXLA2JmkcmVH67od8m0CQQpzlpPsiF
LsIMxvS96tE+Jsi2A01wGw+625+Kina+KFJyIRrctkOFBtNfC2e2I0et/V0bWG6s4bLjRDOmLZOc
vVhb5rqGOmSJgPyY0Zr8GiqZNmK31J6+qa1K7UG8TRqg6hsBar0Og+BcayVYxDqG+uoHBxJWgqNe
FeIiCz4WPlXjIJO0QD6SzqvocbfUOUKpaaYPaTFcmUlO0D05793YgzqI9NFe53oXCLsMk67jD3TP
MID01zrTr7ljxeOIsRdefWaPOF/XbzlIRuHr/LwG1sA0z+uhVmw2YZcpoInSY+8+6mwMBtN90+bc
c8WV6ps500TX5QTLJpnavTOz1iFRh0IfV7wD/pdU408rFzRdauUdLAYEUCp+VZZesi4/tCV7xct+
a2l1cbZpH9YK/cXpCBn1OOoZwAPvMPOm19FnERMSwukJ0eSsE3u/giDsreLJZJ8KZ3Q0pOZPLtv3
cmSUXcr1NhBQEbbOQP3fNZ9e1drbonF+jTkr4sWzf+qUR2gdOj1MZw5oZ+gOZmnhlEdaGu/oSDK9
iCQNYjodYpud3pjubpx3R5lkO97XlGzaunxrHePZ8CsYsiKAXVyWszcW78Uk95VJK74M+s+kF7Hf
lCNUXSfe3IQDGnwjjxwRoIWpcq/m8kRgtHbURw6G9A6nTHbZn33WoUfEVzxyxZ6UmJawLtSZ3AAW
g1Hg1ksLktAjuJkyOZbZGmEE/OKJDkevvJgLccKz/6DnyZuxTLehnPemjcK9pMa3VS6M7acCCQnH
2JbtG2nktT7AYD6XIM45+ximnp+zqRFloYXCckx58mt4pszAEECTw6jOTT1cNjAbjqe819kTRofu
nNhHSuqJkTKQwNB3l67w5cZLm4wADgDR1PTOlWfsWB2TRX1rafTv/CRFUbwxj4RJ8yXqSrXaEClt
ELl4k8KVe9vIKzqm9cRIqYVSXh7mdPzLzDuR2IBeYjkYQ3eib0ra5SGhXA3NyXhcS1RIpzSijlEw
DMb83TMqinKpcDkZw28StN4D+fCE6ybj91Krr6JCojGdRguFogvtO/OxHK1HLC67NMGTpU/BM4vG
GGM4/i9+SpgUT5Vh5pKJOwxTzneqKFsy+THTRbL18T83ta2IRW71oeuTmavR7LbI1tpmkCYAZtnF
o9c62ymojoU7qKOvgVdbibHGOo6ek2oNxNfS/iPyDfzMN1/bxrb47dDO0vqvNvOdkTuXFikd7wVY
RSLS/bCkR1rQh3YWD1JQCEmm6bk3fflp8tTTKcZrl/1XU6FvlrE+9Ov4aa5lslm7oOKIY/2H0YtH
DUiMJMSrHL2zbRp/M8Hrm3LQviHrDpyDcAKOvSVOBxdJEcSzk3jhwHrGnnA60fX/hA8eP7ZUgqvV
P3mrvVv84MdKM2I3+5nwhMZ+Z7HPzSqLyxyM4sTu5s8smwVx/cYHKT0Vwgg9vNusn43mjHwq/j4B
o3/EZDlvB6JBQt0n76XKzhNtxCNOIOvi0/ky43VC051PqqkXPBUI54LBXwAiohvedp2zXT+w+omj
ic+ltv7TzSYmX0HbpQwtjRBZ0T6Vs/5f7slPsdYAk231sor01ljLh17jwdD1HjlNI/aSfy/Uh2yX
m+XBm/OTWusTG9xkiC1Av4kqONSaMlH1MviskZqjnQJmxKMjmMBOeTx2YDpFmx/zSR3sxjCjssKY
z3bUpzRpuP1N/zcppme69R1H40NiaDO2h/mPJSZILK5p7aXD+I3fx52qGeiuj61i/OUavtZoP3FQ
UhtOIrhahg+WpT25whiisqkfiXtTYdmB0UpWr4zJl3dfOTbwQFJZErPsTAdjhP/UunxPMCAhammz
X0WvbxKn8sNOI7etWtVv2mUiMubuS2lTjCfmDZsYxJj5oCXDG3XOxevcf0MOp8i508S9Bp/CfEw7
1xPx+TYhgyqpUFtbTMqoQxhZELhHP63jrFPyMsk1oNzKL4VuHR1hgg5NP8ZsfYiafjmRCWoAPwvI
TR4K5qx3xNUMexpyDk5mV2OjIo8JEBQ9eEmxMEJszeIlT+3HMTEezYSMytZOTDBUHl9vceKeAMlN
SmF2Z6Gr2skOae4rFGNOH7ui7RPqLbW9PRocdJsoD0T+vwZac9J6e+8pAIDePDhJEhWVT+mbOjuc
+fBslc/V0EQm+eR7f3U/URQ+gkXusJHySqaHhf20G7xqI8zEyppQmkt4lWffzdMIjUlEfU+9oU/7
rDGRpAPtJCgFwsYCTyCUZKd65zy7zt1dsjA6zH+axnA3tpYf6r7qN/o86gdMBbtimKaQKya/+KX2
a7tDutEG+cI0p9vM7FRJNPckgVDHzsI/CEFnSXCO6cwrEJO2F/fuvyRtH03VRoGaf0qrO2m+4pUz
r9KsnkZmuoEad625fmSBiJmKxXO9Io7L5bketMgqOdVyc/hyzCQNvSk7TvYQBZWt72ioH9lst2Mg
tWNdDuBEEiKhxlphblYQzwkFPGO1Wed67PfjaLUyjAm/QQmMR3dEbWTML40/fxjJpNjL7jwrZ9hJ
nZDyjDym9X2Qy6VR3ZVFxx7yNY9dV2FYmP8wmuB7RHkORb6+1vnyvvjms9OCCzjSOdmsH9tNTf20
8BSFQ6btG71j3CAEZg7nwc08tLDqIgUCjZ/iE1L2l197/xzlfBBw6YaOzcOCMTEObHdvWvBrDTNh
5sV6tVdZdegrZuCq77dm6/4tRsUrLY8Voldu6/t6BUjqx1e/rPf5ZJ+YpV+QenlIq2sW1FGl3J1k
GxxQrXvs0i5hYZQG7kZyMyn1N2Ow6zgRMBtBNj0ES3JSRn3IE+ds3d2egDDARG7/5cB2AWAea8F0
v5yvTOYkTI/c5jyxmgKKqdPmqa77Nza43BJDCTan341MCYvLJszRg5XvqmEG8msoW/xXB1igNa/e
Ou5LH+qoKYHPodAzrTu4Vnbu9fGQZBg4Ox8p3Xu0VB5lgRYPs7hROFd8lP5j2g47zWxD4cNyEe5S
bmgC4NVr502b72ayDG+BQ83XVPN1DlDq5mTL7LbkLIM8WC2uYA7+h0Jgw9SDitFH/uNJHqo7SAIK
GEgAeyq9RJaXqTZOohj/awv9i30dZ8uu3jR9fHLWeYlH39MiAyf26k3PljNs5T1exK4+tKKLGOTH
uKGo0VWKFGjQURuWta/UCBJ4d2aN8eLawDiYHXQ/uVkdDsm1zfZF5V7HZPpeg+mFMS4dcXVqzeqI
rnPsFXm9i/+n08VtzNW2N7JP4KPGq2LrTVhXHjH4euxaAHKd+NJM+28e1bOLf2hjEYvPoNIJLT37
WzOOyN43ULnNpYwEQOGm7sb4jtn1EqK7d7yjpZwuriz70M3mtvWK7bI6KJJFiHFtn+o4DOzxUzjJ
IVPZMeWQqTpmhY7H1Jqphb/cg/rnb721juachDwf20xb/4xKRnT6Z4OKoi/MaMqsB2HSP0zuuB2z
8Zjryx86ooN9Or8QhYPeAxQo/k13eqxqIFyVOiTV9LSYz6zGe7d1nbLaj1zcknfQ3ITod+TqhHJK
vtpOR6eaToI1N6aVwDrO8oWA3UfmdAiG+XC01zJOK+Y508xQKhGAwQggXgg2ARCXwG4l0yAjcmMP
jL/+5UkR9z2LFIMmf7bNu/1BTlsvWW/BaLxNackmqrXdi1n7z8jrmTasfgr05OzrpRmpTrw6BR1g
tZRblbaRu7oUcqN78Zf1e3GdW1AwJGFAAczF29fCHW3maYVqMwyGEbV99IzxAEtIn1LvzFoh7ie0
KWQIEsKBJcptGZITWD11EaXh07rkUQowMGYTh7lzSVfzuxXGP9EAkwZqK2Z1f4J3mQtNq/qVmbRu
7wr0KOkbsT8HuxLdlgSUh9Jl4ygv59nzSj8uhYxUPv6kbfWEafWa45TDONAdZjOJ8saL5CzfGrM6
rOnQ84KmOshYxxJbNe/nofvXN/bdFWTt8V7psFjYWU151Yf67GO+ttTTKBVTwNU8pO5yCnLnUauy
rwmKpguQR3P/wREfc9VHKmlPFQYM6/6LuvaW0P+TrOx90/l44rRnVlUctXbes/3mglE63dx1+na0
n0xPj1K7p+j1tQPlMOsqp0DhuIPDMSq92EqIYLW+KXRQo0pOvmiteKrKv6zwX1wd12aNXSPyxnzZ
mj7OUNqCOmwaJmJO+0tUV7GBoEHmqanfXPQWprd9OOdMD81kIYuHHqXEKZDVBW4nGxmhS4pfv/Wv
a4BUsnqQ65wxZWE8TknA4vj2d/DyT6sujrpR8w4iuVo+BsLuXR+IyerGWzdcAF82Cwj6lJmf+SBR
LcYc7WOsYs/Hjox1HqHw7h6DCaYdgA/LtfVZM+RNGk0E+go+MCR/+gQcNndHvYX/xCsd+M4rL35c
pe+t0Hel6e8zm6fJp5vKph0TyRDPJ4xnaWySXDEwo5Gt8n+mBWHWmpG0fKx27oQmQWpgqfQ6EpOt
Ique0qtcPfJnZuazYAUueiUNm2GPPLRGMj+MKTaewFXUYbXXXDqRKfgOczl1i7J2vivltmvq/FG2
GC1xN/+Mwm2BK1lHb3QMCEtdr789rJY7bJNGVPZmHulQPRfd7EtgLqZPhDV89KmoQ6MSsW5Xf6XW
HCn09hzOsTf9m9uJhBp3N9brb58bocc0Q1Q7hOJDj+RTgwtglYCTwLjI+W14LaXGRNK5eVwaMuI7
9G4meczML6kiFrMRZC3M5h4A7NDiqigKCqC6BI9KerlzynYbGOq6ZLgwR7pk3IfO2MSOt/DA6rea
JI2E9z2p2svdKe9aXjRQahPYfdP/336OF5Uyd7UJ4CjqqMCtVBcza4smGWl5eZiZoOUkVJdCfbd6
sptG0ikc/Jo4bCqTQP0ye6kn2kGV5mcnlx9B7V54ObD0WSwl+zC9BlMMng9LHIXKTgJ42qfh0n7G
iQjnyQ41YVz4sM5ZZe5bG78srQGA/d6fnWPmW++VsH8Co7vUeRcz+6DMd5s8YopT/NQTO05QnHNW
Psi4MINtPpogaj3flxERT7ulsQ3LvgLMzc4zGgy2p8da3PiptvWMfrFM9p+WGwfAqFCp4WIDMCaC
H0xjGYJATWPc48kimrD2OvOuKJkfMfwJ3OQt11zAxddmemmmnyCHgPeYE8ryVjAYQhZi2fL8Ubhj
ONS/MvNeROfuMXI9GLN6dXO1TdbpV6hxawGMO2MWjwP+Y2TyrznJ0GExlDBmGO8ehOzJbeodsRd7
S5XkEMGj1kZBUcdD3A6fmbjUerYbuFnkPPy4jbpgD41KQa2Ahh32TuOEa62zAFS/kFu0WX0aisA7
opMchmLYjf4rv3fUFMvTaKEokfawDN+Dt8SKB7kbspPft1evqU6NoEOrsud6FZdgmI9qArTX/XOz
Lhdss4GVUioy6maKqYrlZHv6uRINX+dkHan4HnSRxbPvR3qL1JHOz7hfMbTlxzbgvtTGh9ReCIFw
LlA6Bjypd5ltRt3aeiIW5F8p3I1gVUuAW1PDyypn/UWmxikx/vS1PJirexqoq1uGgMVCAkhHysVG
thyB3vjFS/AbOBpFaL6lQHool8Pg3pAxn1OzuiSdvOREP7b1csNfgbh8DBic+CvGlLu2mJi7DI1g
CZjCTa2FUKvtek/erN56NT36pPug1J+8f7XKftoywfXmuDXTgPpQOca5GKp/pd++cDBFczlsm4BI
bK5Kkr5YgOTHMtO/7xrpkJQnI0+fl2zB9sTI1p3KD7cp3yHLjBAM6lImcKNKew4yVkhmfDELwYoD
NxgLWbZ3XQVOSW6oSAAaxYkcBaxJ7hUZld6j2RlIJUXRnBr2wjttEflyYFiHjpTyadbZma/nxuNz
Luflr3RLG5ULH0Knv9WEJnlG/ycAIAg/lUQtpF8mhU5WDs8T83kcGHucF4RJe+tL4nBvpWaLpzN5
7+7jPEe+sO8OmW+A3pL7zAQ+wOy8ax3yhCusdhnzeBCZp0Fqj1Y334iojnPbePSCr9Fesbo3oa6c
Nzfz725zMJiCrsFyOF0xAZJLwj+MArp+NalI5lgAJpm+0cwcKowiVf+UDMV3m8Njt4+TbvFulEeD
CYpkS6PeL5GW9HELZl/h3q9QXd1k2rpterLAswf/OOQG7UuXXOcOOGuUe8+qX4vcOi5YIJaMSyUY
thoUarLicyMcwkIP7p3XLpkeek9rYROUvxkTfYtA2hnaf1hjQsYieMSy39m2b3M+nfXufRy5UQvB
l5jddFkeMUfu6Sivmr7u17G6jhjDgsXCi8xmKdgKmg5IGQQemoagJOFKUPzmDIJHydi5KH9GYhQZ
i3eHAQ1hsOQPZd6xsqkvuvZu+7DfLWPc9aYCo9cedXM9sFz9zVUzMSeY56B2tTqewZrMznv0+nmP
kwv664Azx+GkFJwnBBH0699aVoS6rNtezXFbu7t0pZgtT838xkVx5JL4S0ghMVtt4+uvmR9AiUIG
LvQQmNCCLnj1ubhonKM8WFTs5uZbMY+7tDb2uaUO7lBsNVmExswtgZ7tU30YWJ2W4JJmTlSM/qPN
+GMmab7qv/N2jbIk4In2L9QvB0cmG5GMsV1l39RiG1tqoQVja4PRtgzNOirBotaiei5ipzW2KaC0
DrBrLLR57cxqXz14VZr+CxSyKysKZJddURtWc5/MMtimgtF5N90A2s6K1HGygOilCcioLTvm4Iv6
zMOCjv27WbUzG0DeFUjtkDbYQdz/5gaLPYvrGU8fcg0rNYZQ5sidFq/OsSjQGXs9ToObNtkfVgby
6w/YOzGceNrWM/twIRGiEQGrj0SE9Ysp8S9dAfd3vTOk9TcOyaln5Klprz6BI5HZTje7Wo5sGdo0
jNpqk3QOONHr5I1n5baPfW7HqSrOeQNx0Vj/3aUQUmNvk228z0a9Z4nIzmys3SoHxHriB4iRcmd5
KKcAl2Ad5wDVqyOORlYdZfKdzMWVCw6Zj3yKtqZodB4DwwC8rmN+7XfLzp4YWn4SogoR6zFIw/PC
wN+OS9r/bq62npDsvHxdcOLNDikHzgqBMeW4Euy4WdqT2WXkZpgwaaNNwdELwLomZFEIbnHyz1Yb
UXggr/3LRwmtkGOy3HqbK5xCiMCIxzx2yWdbY9YeHu5oU4+NZzF5hd0XgqHArHQzBCnGDNZsTHb6
OP0uoCIdmLURhHQxUQWkuljLpSi+O/mnd3Vo+X+WB4TLuWQlzbc50wNN0ohWIz9iDf9Kp+DA1lH0
r3x6qKT10WguJR1EA5u5sBIt5yb3Q889VZq5deRtwI5h6/+RjXSVpR2Pi/fX4HRwC4+YGaQ0cizq
Hmjb/mfnHX85xznJDEsCzJ3+De0CGK3QQv/o4bDq9j9Znm6XxDu77B3WpIIM7hiApZeSYtyH9qbt
T9lKFunkX+HKOpPRumfGSxorR54q5DGhvfK9flfkBxYyRgANHOC8WI55WuSH6qtI60ssCebwgqxn
R0U2X8fS+uf2XMvr0Fwpgz8FmPXCUcCJgNfVt6lg3W74Lp3+Zmt3q2UXOr5Hnkbyz63B1Jy0oyxy
m3AYhzBwAP1KPmo9rQgOyrErDo+zKl4rYpuH/j6tLsiHAHcxMnFcZPre8b92HPNhqdqz4AOdTMBr
DO0ALYw0OMx6z8fU/CSSf232ycUU2ncBz/HR/G3wJs6WYeXnWodl51Tp/UNd3ufM+EqZvJPPGvw6
nQ4t693DMbC7p4JqSrXftY6l3jRvndN9Zob/5QxvjK312FySXZLr28pJ3xm6faX+w1wXf+p/HJ3H
cuNIEES/qCPgzZUE6ClSlNcFITfw3jQaX7+Pe9uNnZiVSKC7KivzlVIvVbntudfJVcBS+QBXtjFo
hJr0CXLYhyark6/3QVTrX0Pq//YRJCr9WHEOdEX0JzRzV8Hjst3O2GoDtCIHKs/aj3GAk2HnZith
R+SnOKIaq4R6IGeW3rxZRZ/d/ZHMltILle72m9jJbqMdjVuv8OrHoRFlwEBDBbbSE9w5hka8sveO
duNZe6MZQHJApQqH3DxiaIoM3oKENxd65q4iMRi01gBEw6Wtxx4OWMKE9JG7A/H5oo2PSrNb/PxD
u551k/CIsBRmXe8LA/zXonKmN37z6Rp8b6V+F7ON+la2db6JXPUlbZ1cn88MUMwEmKvZtVapil/G
1uHfxDjdJ7PnZXbGbWshfvbZUOJ4mo/JKMa9DV53jbjAYvA71mloYa8j2F2lzsTbHYtiHVeMJhxq
yclON3gG+GtKZli4Hi+T8m7elLoIqKVJEdaGkUG6MBn1dJWpyth6yXJy0Aw5Y0nkjvW0nXrnC6c9
+LuKbVNuzHpuC8Nc78aogtW3azggC3R+AwvQMqnmklETO0H0q5H7j5ONbG07u7xhupXN5KYHh4G6
Nz551bhrNP4XyKms+944XhewMGcP2OnLQyJxUUKyProKwdBU3QM+o3nyu/E+shLPBaXk0roBk+8e
bWj4xrnI+GhaJwWry5jKulb1wF+NdZ3PNI7MdDU2NoGUYfnOZ96VbknmcCnpaqUOPSXxSuZ8c0cC
ULtahrfn6/kFUOUQtRT7yikeJUCoyVWPKGRV2LngrkybrD/+DnTVvNnYRnFyayQxBprPEkujnc9v
aY/UMA8p/mAxYJDzxn2ZLj4z2IZS0He+2QXiXMuyRvGKupoF7m68hikTLJxEKbgw36yPnka92if9
L4R54nx0z2z4KZ71If9Ll/mcFTz69nAbDe1J8+pfawFVGEkUMTZMkBabmh/HFNjlq2RPjiBoOusz
8ohbWDahdz9jPpW2Fs7g8k9PHR2HIKmEvqYmqCvEZAsXYdU5BBNJbTj+sjcShXWgGOb9nLaXxknO
ONl/F0s3DjSk33yuP/D/tfVSELfWjSsOuc+7rFXfC5IquytP3TppoTGwnStdK1eHn8mUQ3ZetAJT
O61lIpN1kslPfVjeeoJn87J85fe0dxuNm9awAAVF0UNd52cj5YSjf0lXU5lCCRqXHCtlvIGhOGA/
gG3Y6GxdMjKYEzoH8tri1VplQ/01RMbTwstd8WLzLYKjGgxexgTe/340kYElPn2mgNjeKgvsxuxo
fyU29VD1pFu4Ju9bn++LRBkbRVkNRWoowsFAtM5ZQ6IrEme46f/SCoNNK90WUBuhLreFqVVirWCH
x64v5z96f7nreoPgVTY95p6zY8ZNY5TvBb5E4Goy6O/qplUIZHkcIWBlDoy8vgrLCxv+gSwfphU5
U3haghFFoc6JW5Jy1yGSROzQYeKR8JQb+smGuhQs1SQ5FAzyvPTMbsZZa+Ziw1xnk0waF3NhHzM7
HraRap7rufjyfIKsZaNvCyDqq2ymtJziB7Old4OzvpKAUNaxDkYny6eNE0Uvi3IuQ+X8VKPP/VQH
RVFdp675bAdcj7VgAMm6iCDN6G4M46nBTAY1p7IC2dtgtZNI4Nqvj20ZPeC5P3Wzccw6fWdao4uo
/MHGKG1TKOcJ+NzL5GG5wPRzq9T4k4/JRY3Dvsrcc5Yh7pR43KlYdlaiX7sUFcQwim3ajJdBtz77
Mn5b5PSqt8Ybij4VqGYemZFutEGgLvu/hprMfSL7OVAGAm+a6eNu8TDAF8vWTLQ/hlmrzL5zHklo
k20mq2mvVB23wFxgEc59DAwgo6ThsIyscd83bETHKfhB/2WSKiLo55jtV5MzdtIyzknmYQ+zLG9Z
di8MF4ynmgGpL+t4ODK7u1S5V258Zo+pUWlB7nLjCLwFmpc95DRhK7cEPW8MKf5rm0Xe3ALv0HQg
Aqjuw4iJ2C9gO+yhL1euO8Qc4JO7ibu2XKvabMMukXueU2vNbP6pNTwsD8ioNiGhMJ94AOtI8UoP
BHoIW8cqvnIQHfrM+Pb6/DTn+P/hDkE8KvwpZNNutEka3M4aZHHDmI+pYV50r/m3aMjyyqVEnQT1
Uw6kZQ+i9tzz36eeiUdv7qPGUTsxDfycNnAvswWHep+jLRkwqzZDURfVcFTALYPU7i+SgJgJDGrh
jceGswV7kTJ7nI6l6ZQhADMiOlnHYiAG4rbwbllt/LKnIwmc0ef2zgQVaHRXnZgS7AaHO7qeOGdV
PnA4VRB/kFzTcLTdW5JwzgCL2GU+z2TPsCfC64NbirJwnsKk9z96Yb+5gGuiNDoTWdq5qfbol+mB
nTW0U6JgkFtjxqWru7Hx4ih7/AeTokdt2PtZDPWjWxqIOS06EKki/FHpZ4vzYqHXFnH8rU2ghWaD
EwthGwumsacAZwY7j+nT4IESKdzqvSrRQ1XshyO/enm356pxQqZhtc29McwcRYZdTWyfZTXeOon7
Ydf7SYEdt+5OsTbRfDd4ciYXi5jNDpwrtnB310XNyXetR7at6xu9cl78zNPIQ0NNWwYHLqFBiKVO
AVZOVasFQ2ll+L5p611tacCZRP/8ETAPZfkao22+yXTUXxKdOBrbOwEB/bOxOWlkJzjJhlvXSPrm
+DVDwGky57OZkfotVruw3Whj4VNYm0V5ror8FQsVX819A0oC2kIcRp3GyMQhkHDm4wBf1LAbXPG8
eMZ1cq1XH7uhzcTfW7R3Bawqr1PIwoZ71hSAfzAYssvDZRoDVVqI3tnduH7f526CeGzr5qWHk9d0
5B7tRPscGrkfsTOarfveSvXB0mYNbArA1ElYL2UOoNTKDH2Xsq4AI0pMIVcqpiG6OYWeNOSa+Oxp
AkHtxG676rr6gzHDw4QsvIqZ8AH+057yhAKxceyXpe6feqoCq+r3woXe0S+7e9uZ1emzSMQD2eyX
JHHOkS/o7IejlZgno7u4Cu2JBucOEljrTX3UBcSHyd4SIl1WDXrtugdlBKFvY3Xz2amIyqXl/BXX
T37WvcAA3zHDPYzFcqvqniYHnEauB5Mj0HoR4soBxZIya0zcF56pbi0xoRrkzVC6outiq3evryRR
Qfuf3cKnjWm/NORWJhJDwHdLc2+tebTjI/bG9u7PfpmK+KLy6JgwIRyBryhFMxTjbRmNFzZ6/OYq
2URa+TCgIAzjVz6oswUYKsu9N8Sgy1D4GFaZtgz9bhy/mP2u0oatZA6NorWcoqKe7qzI7xoNNxCG
uCDR4ZTN3nB8rIsKyjuQK6W/2EzcU02e6nY4dC5xHoBfq2rEx4GrmkjYqe6170jDIeNxCVvm8DzW
DnRlgI0wCGJJQer3/9Cfu8ne461cRb69Mdw+qBecZ3PhHgWHaUNsGfvWQzwVRyXTU+lX2wT+e1eT
bNU6C1RLVL5GzfhmCudQ4KxJJvEGSw/apn2RFCwouR7vqkd5UI64laoe5GPXJUFkadz9o7K3g00n
Ww3bxEQL6LK3CIMDS6gOiT8EaCVIsM1aRM12kR4Qws9Wt2+kynZGqz6ju9sIh/w+o/13BaQ8MT9b
mPus6ktDR9Mb/MN4c3p9AZjhmOQbMDCX8a6YeFJUzJ+XgYWPXCwxckj17tZXnxs3juPAsmAiDD81
gVRK4AYP+5K+TYP1hTaDJjwP31QNT4RHA/DIW7J5t971wtp1r23h/pK7AOGhDs0k/ihbwzFCUNO9
m4QiOI3DpnR8vvAqsKN5XXIMk9pdQmex9g7KIV0ldRMupzj/Z+RkslWKrRQFY8nlwXVaRmeVfGnp
o7jLN7ozbXUvO0QWQS1XXC08w4VgHJxP2DW1p6ky72IwJwRkCZ0FPJsMKQLImc3ih0ieBotis1be
eWCYP9XaI8hOoqxWzsR4Obmc9IzN86DNeOL5IbZTATukNgEFLhRiSy8/h9bZWmKhUhTLO2EQRFpj
JzpxIvH8KPFAxMTGmMOqJIDtucNDfFQuSz2y7i2e8Y1pJc3H9M+kHlg7M86Bti13SROddXxkBMOO
tV8fOx9Ya1QOtOG67TKyGLNgyEEZ56XOCirD3dnsJPFMEI2+D4+m1Ya13hVrMZM8YwoCgavjaa6I
lDaGgFBUHWfQlGC0h/e47t6SYuTImalwbLfaioJr0SnHU2Jk+5bKvAGf2Dpg9DyuZdfE5K4jMcJv
zkNk9deSTX8rx7XX0gfrUObKCIvEMI50rc+2bhHCx3rGzUOWKWdbA+5vf8E3X0+fVlVfpauwcXer
0TMecKj2K6OCr5e03WOT+p+q9Of1lEXPqQM2p6EV8BNWOBOjI92+4/h+QY8OItde6a469JN1o2yg
eRccq2Lll/Khhv9Hds7VYc/iu5RCHi3sYvTqQc2oTDZAkZ1vG5RIUwL9wPqyUN3VOPpymBjek1a+
AH3gLfNCAfar6mj2mVxqmLuS/I3cDSQktGzoa7CLarqlUqt309IfPWd48jHCQQcykLFVd0XVycAC
JXRsoLlm6ilkWMfntvXL+obWycJ23J8qyY5VorBg8hWhGJAIbOy3SMiC0Ft/GnQXOlbyQrG61gcz
ZMv0h06ti+mSk830Ce1MrVB7XIfbFI/7qnQSQjI2zJxk8B9jwiVOLt6arLzBTpYUmsYjy8pgOzg/
Sk/3U8eozY3iNTNuSSmG8SORTrH1vC4cm/EOZmTkMutbmYt0Xbp/AM85vThlLG7TJs8PY0W1YHwy
lgz7LkMY/IW1H3DBrKNCO80toLyx5tnp7mRt9xzZGcp1Jy4LbCL2g084iZK5DjRjfLNd87KMGHMi
17r6jU8j7giqsyw62MyWR5y6waB7G1+2nL8LXaHzpBnJU8l6JSbGPRgRB1qh0hoqtNn6dmZuZuzI
AewPHuxFoxK2upRasb5pnokZW//pEOhNT4ZEURmMkliaCZx3gNhUbj00LDbZisi7FaqKQ0rRa1J4
W23EdcXE4DduSZ4B2X/uRO6BW+jYRlAmYGhy7SKn9DGy7Qf899ssSakesIAhrPVbK6emGQf6trQB
9DJMCCOleqkN/69RNb0AolOPzahOGN7GNj9ZDcwLj7odEyGGRVfbjw6K7brO0U5ca8RxkTwTEftJ
imLTZU04NNaTUbovPk3GyoBDblrdDkLtxb3PamkxOZ2LD1/oz8o1v0fNe1BiprSMjguBMlQRsu2S
fIbTzFcjQtAebNDBmcH2SjnJazraz0z4mBskBAVK58+ZH8hcwA/uiGw0boK+zH5tZ7Yf29o8R2m2
J20ZVA4GQ0ZE1iRx7PMzaPrblOq7goM6Hu7zjJ6FuREfjkGxHPUceLYIC8/aaNIBZgAESKmFcwkT
ShUspf7cLCQN3KjfksSnvo+CxKadgCysye4DE8jMo/WhW9Ha670dI09raxgIRlMcn5JF50KMUbOZ
w7xVXIWpngDiU4ciKhHujZtr1TxAGk1PR+0ye8sZHD/sVefSW8NpbDFZ+ewYqBmGF+P81/EuV0uG
pUrXuD21t97kKvC9rEKH14DyF8td/GdoUPaKIHGyFnIKJFdYhiE4Sqazl5onS/o7LA+BbgE0Mtxr
ZAneY4eDOGdMjr4+TSg0+AhTZO4UFYA2Qt9FmMuSetx45i3B2R9PAEAMg8o1cs1XIrcXRLHsRGys
Pvq9/2vP5o7E/IGwHyHDKCcbgdXO+TFbtZ0jOORTZu5lm1EA5FdwJ384PLjURfQ+WVgiyZ4s6yHt
3saovy3Re5syyMjmt7iQN71jYZ9L/HzjifKa9XNoxBjqcpMqmXG31LSj080l6lkOIab21haoUKPE
kk5oIIhUtQRqISKl+Y/dUoUkYsLZcvmmZBqWanoyHRJ7TdUxOLLYF2P25T/TGW99rEfbNpqpG3C9
krkq8Ubjv0fUarEXLw4VqnOLVfujpZz9qHJ3Sl/isFYR2dCsTrHXf8cG1jHfq9d97JY0Hfz+zLj9
afhoR70ACWmEtOk7TddZ7ISVsSnLT7JelIYt1SPP4yNa941PYg0K5TDeaw2TAZk37FzdP97ttrKC
1+1gS/Ht0PCrT4EPVhvGvezbkz+kX2hkIEg69A+mWuyETAJTyK3qmwcw1ntW1SIR2Dd8lvpaI+nL
qF1oG5SGvxbPBeuCaurVZjua+s7CKDnYzcPkWF+e7GuQIf3XOO8rg3yKvvCGxmw0ieWJjVx7x67f
CnXf4LbgmVesSMkZ7KMQ40MBGpy53aZtvZ3WbKyYGK3xo0f4AvmF7B0KkLcWnQ2rCq6rkgKfAkjK
0XqaJZ7woXyII6hoWffMRA8PHSheErR6VDxOs3pcTPsJR+1WuPnejZH18UyPPCp+oU5KUoXZqflH
bBdjsLyMEd0nx/om40nVOhyA93Ius0d/bSiuWL5wkhK2qClNk1CrFk5+trR43SQgnGf8QKw/QP++
IzY9guRL+8XCtHLNXog78bfnNmsqPjiG0QalLLSWlc+AlBEAYLWSszut+j+bQ5iZg/Fh6EAw+ujm
D/ELzdpuWOzLkphnQSoJXr7gOqeuEmRy1no1vXf3LhRnzZtT4fQhTvWRTmgqevHUsMd75dTMatxp
hVmMwuSPRdybPovtbRqTcJrFOiqJHZnCfatVwdwib7/7eghlKoMiirhop5RtFaIm2o5NB0hgKGdQ
YBOp3qTFhpV8lwZ2wkwA22faN3Dx6q62jl2dAq8JXTML7ZSZh1oGxtC4++zBBwHcMe3KuVm1JjvJ
mEBQk6lToYpwsSJaMK7bDlilJo0z1Ab2deePRsJe8DQH6Bi1+XEQOAKVRR1oskAFEcz7akkDjdZ0
xErU4BIZgc8nd0d3VYHpB5vsSfupnPyb3nDmxgnWX3YQiCvrSXyKgu4EWupkk/OrZXcYTaIDWovD
5hfhGgQPcnauf9KV478SxHUALN9mY/ipurojPAxNwo7Fuzc7T2UjqXN6O1RTsSHZi0WuwqieOVuf
CnNFvpyuaXJ/Sfq+1Ev0Wur9j4oQwJBTDsb405movlaebBcm8RFZSGPCTpGmDps0DPmvqj7EQgDB
854q2g12xW7LxT6a8ql0uZR0XOJTSv/r+vqJP3CLBgp27ClXR5OfY+G9ku/EOQRfZGunM89hqr1n
uX6ZZvfs9dO/RFI8TplXH+zIfm685mfWCJ4391mXyacbR9AUkuRYSgKVjr/z6CzGjHxixyCmHsxN
Uhmvhdb8kaY95OaDTZy/8o8wgd4rRARjcH+jVDxUfMjdPB+czHqbGw7tLt9HBl+Aix4EubSPtavL
buZRlOdUMlilZl28PgCFzAOImpV2gba8OAzQNd3csrUH7vVRJZeW307H2ZhRMLF2GRP0DrrR/cQj
7+iuTSyXWd3yoz8UACYVI8Ya82mJ+3UpdsRyiI7Nm55YvUymvRQiiHtaMvzLk86RtbShoRXP/t0M
wyGn06YtJOAKFOSqr2FHDzyQ3cCKM+tRQ6+viizElyXjr+ke0KpfDGqRDos6svKtZXHKACKRB+ZV
m7PDcjcMinILE4sFHHN8GtMvO2MCzGvVspQAoXVsxM6dSy48b1vb1dlarLNn/RK64JvPVgUhVmXS
rrjVqnNfMwYFjo09Lv71Fn8NkOpZFc4XI3cvLu6eeSCRrFrZTb27GTrS5N6A/mZ8M20OsnnY5kga
Wvxd3bHlvgySknH28DwhNSkuwFq4uzy1UWVy+pBom5s87xVFlGZ8OVwybN/hR0tIFjK1QEJ6hVNx
rqpmo5Iv1dcb23U3M8zZu50bQzt0gTLsEflKi7Gl699po6sZ4dubjLUxEuFty4NgGlF03b5lnF/f
CbuxjZgk9hNLtzr0tNE7ZbjTdXx8g480Ao9LMlRnYIczhUaA0qipvisTH0NM6hJ1KI42uO4Incbb
TowHQ/uwK4wAi7mqQSOlJh7I/kOYJ9ClfP1k/adnReBl4jAkKE6tua8VEFiSoNDvgGVzOnPD93q/
bcFpAkt9GOvXUpCN9qImSJJT31k4aM3fVnHtca00Jeq7oLtmaquejPFUyKdK7jTya77cLeM+m9vA
FsAqqgjphmvHLbbZlId1/OMhRuSQRezlxgqLjSZoEu48dOcAZuTBs6qNgynBT+JPT4tPqjL/WUDG
lQ+bWejVejTGIB5jKKT6s13WSMadz34FF2fTOP2ygG4V4zvSpiJkRR3n+qA2ZYtKPxskcDuWH9Bx
xqQAmwNckpPpeVe7VHRL7Pgz6t+uU5d+PgtgOvYUHQ1HhHMq1gZYsZSB7ay6bc/da8knmoPM/Pbm
hDnWbkaIa6RFEaaH0mlWNNTgZChnZUvsEkW75MVmcrvcRZ+eRRXNuEd7ZNbBOk78kMbSnABUDpZc
5THoRaEHHrGieikpK9zdMnwNPiqn7e+lfEwHUG24l3JC6NRLiOlLu9F5i7y+PPVEQa2HOAHWxxpD
fn33kWA1Ww8uQ3uYtGeDd1FPA0tsOHCQ5L+yGIix/tbVe5Gwdkc+SsqL+Dr3L1X+MFgGOxHuQ4of
jEqrhtmPp4fxfULgWaE+YGSzXzNGMSQf7bnYGZKZPFsvwcIE6WitZvfeYbItoh42fWyFCxxYA7d4
iQ9eg2QWM62AP8Tr8mNNgMJyEsl3SnSituao3ayKLQbuSXM3tER3HL2efC/dW0P3Ey/ocpSQc8Kn
mzHMJqAmsFS1e48LwsSrL83NXezUy09MdEV7atRXhV26Icq1xP+8z6gh0Zk+VLSi6L4e7kSdSxAy
AHigtQ2Dwgnd+TPVQGhfGKU484ZRNDIZgbmt7LZQGuP27N6R4CC/MohkMAsdOkK72ZQs4yuenS6Y
8Bk7PSTclCO/P9nxn0W+z2QnWb8Ek8Dq4j94xhIO8Xxg4/pKWGTh8+pQc1MMpc9egg6BcQ479vF0
ps85QVqH7GFsEuVh8op6GbYJdz31J8v6KOL2rKrxo1/HZmde/mD45nb2xLpEsPAYViv77uZlsd9S
nix/zzuHykzIv0X1IwNgOG9+AmfVyHe4eQ99CszZyf/qjN1rdfc3ChusoMbAf24HvHrkxMtSv90F
arZ2JPRiSQKPYZHfVgypvgY7ypYwssJ35nyRvfgGRiPbza4M70EHQKsBl5ES96hnd8deuaBEG6Ds
C8yU1s3bsBItUY9DJCEnP1sN7jsCByzkXIynAgZlp2UhOGrC/W5ImXlIenOtdcPVpZJk5PBW2xQF
DECrJN2X2sXTADU+D/Y1ns5IUCuDHlgsLKZZPmfGT6Mlznn9MekkHrAAEr4q7fStV5ztDTg2pzna
05PIROhhd4QpGAype3CwLkIko2sKpP2uERjAdQKuaFXSoyGsWPWudN7hfLsRoeMuqJA1q/pjEG89
5hA97UNXLDhniAkC5Y3ZO6Xd3zLui/ipSV5t7V1zjl30MMkYcfJBAWceSOc1jLyCDDCfrg7Uq47L
sA4p2Pph8eb+Ps8AfMm07rlsFBOAfN9P/sbIeXfZd1MSb7VZuVNYz+OytfxbzZIjk160JldnENSe
rB+9ncm4PlgZCKAtW2vO/vIhCa7iNwphgwUpbOqR/ht1s7IfFI7G9MX19oX+5NXv8EltxwklHEfH
22XRk8MDaGf7Rd/gzUFzwMHh6e/sxESowEzCEPVwtxnevbwy3k0zmFsWX72k/oPD9JzQij8WwTxu
0NjsbGPi2zWZb6ZkdodbxJYlG8OoX5ySlq0RYc8uGJ5QSUw2ku6GmNGp4UIFDXG/q1cFVAVW6yHQ
2Rs9Uze/HgUAZ0Bijsnl5cXeOyqCZFcC7w/aY5SSUMZ+S4DWf1nM6VGrS/a2oMiJ4TB2+aGV5FKa
S13WtO1PjOUPEPGvJayapNbWc7qsYfagJzSrhGGnnvufJcZLlwoYsCNqvRtY6szUD5quzgIEvoce
GmbabWwW9qEUmN1rC5eq3/csylrEVVqnuH2W/WUm9ViwO7TaeEbxkyY8qGKoj7MgegXMjzHu2sRj
GRXmFvjtp4KwytY0Z5Nr+bbCR+9ij/cnTImZfhrK/J9HGqK35SOF3UGwvaYjpc41z+hJ31UMxSRS
eFycukYepp41KQIV7r5l2lIDkOGWWNS85u/ZD9ovW4sDLXUgX1EENep3MbXbVE2vi5ee9X7ZOgL1
bGo5dWvzO3ZJ/MLzWkp7ZQm41czUiaIAAY44X1wW3showYuWGcTl/mLRXEcV6qgUw8fMYNfxV6lB
3J89i0xN1L5oyYy8RA31kgoG1V7MeQb19nhvluHU7CKVhWzoYTvkbinlF3sP8Zjgbe6rULjTIWfr
VjyUb56m1lJnFeUu6yeOV8n2pfHaZ5CoeVvPMP2QzUoNmU8LelydTEffS4Gv37S3owYe1fqbmuNC
le2W52Uxtg6ajqdOQm/Cqb3EsGGkYOUVGQYG1VOmYVntHwpCTOwkiAyYsAcRbWqawlyZJxyrO9lc
iMNzokBaG3BCLXgBUls+4RgPJvZAtQO6W65ddVa7TUP7As7sZGP50hE+pPtCDrK4r6ukxTWwW9im
eGx88WqNTLAoyCIj2eVgvyp5JYDyawn/WjczJWIJf4TteexzNl1gXYqHFUQLFRMQERxrUUBxfGNo
Svz/Tv5JtmYKTqqz9gj2bALBYZD/G1Egk/5do4KYiTJhDPOTgyXeKwY1nfiRc7U3tF/H9IHMsI0B
RaJrzlPzCv6el5sy34oOMnVOBlNhIrRbJaGeI69PHmcmYmUq175rbKo70B0CdsUfS5YMEobatBbO
tnHYlTPJ6i7Zs3jqObOiWzqcx2bZGPEvJxBOb6IVEs/fQlflUHkX3DPiZFvWvgSTM06PA5eE9lR1
7p53X/N+NIrBcnjvu9fa5rsr9nn3kpCBT6k/s4jEThs/R7h8C7y2+CHC3JZ4xMd/1R2BIBNKKDC9
VLe4mwrY4V1hwTsNffpyp2kQVyeWKDhBa5Kokh8ENRPj0MU6V5HYE02aG1RSPN1W86aS1yVm709M
L5LQF5ZXtoPxvzDDlq8ZpOZlHLAeLLjnvUNPB5OSXktN8ov5jXwcX08RRuQkp4lPSs6siGQlku7f
ZjtQ2ctg7KdK0ag/ipr2VBdbQKYhxilXDOcywbNb0rrb5lvER43ps6q+PffRg9nXYlio6svMDNAv
Xvv2ozeWoHd4sud3mR167FMNS9+YLPDTqD/c4uQHbE4Qd3e/c72s27E/+d5zUbXo3N393AVKYmGW
cmWDRmP+utZ8yFKkrlLVbxqQwoNitEdQlJ2NJPEWlvgYu5KuKxL1JsNNTqtPKwVvwKuPuddsm87Z
RqTyNVM743p85paAEicYCitMXulejmaY59F6bFFbkm5dEbu6z6nIjgT0oZh3z+5oP6ZQtXWsPp49
70pe8JoTaAFotwiD9S/WYRqbHYSVE27CvRZRdjX5Kzmjp5RFgDB41zMLbVvlg31B9wWIlbAUK+mG
1eR7YVoQuuBta4w+BBsWkvyGoP7L8sYVlwtmoj7aQ54PBpw+2UKGINd30In3U+k/av4nu6IvCTsQ
Yil2jQ0qvKPENcETcMMrq6T31KDGakFJiNDMUghSEalDFbSx95S5nI0p9JUo25IMPxFC3TuEqtcu
XqvLEjH61SssLJRd7Cd+nxwXicOlW2gViy6YTcWrwSugEBb5XwtathrhGU7pOTfmlwUXVe7Cic7b
i0GmshyLrTWaXyIj11O9dvbyXBR/XRXjzJJvs2QrsW4+xKTAWzM7akl8kbLfD7b/L579t4SBbNdo
fCf36+MKNi2M81tfclza2i/Dkr9BnwLP0cNRSXb5NQdQ+WCJWnyGLTP/16rGS+jf1VGPoq1fYHi7
y7bLxxC7ReBZ5XGaxod6aF871SE7nXILcDH+ABb3rW1nA0deiAk4S3Xw0JWSWj0lKGmmpW9dV3sc
2Qe6ULj22oTua95Iz2xBraFgvzfldXKY8fsHDmzMTUoP4ZBvHClDa54OnCffecrPyMELIe4PZsEl
T8hckqG3TJ50tIeMn8OjRCmmajd61jnX7+nBsy79iTSTQY0Mz058J6SfeK/cjwXr+mB8UQEVLFRw
y1+Fu7bIRJDMxcvAYZLo2QcgTg5BsiNa7K5SGHIOf2VmvOENQuD4G2zmw25BI5nSi9nOYVxe4eb9
3/ComYyhnj8kUYi59y/mo5ejtra5xEixwwmhtnbtbNuRp6rBpdSVDiH+ZyqeZ7aWTU67MUiuycjB
n8g+AYvxleecZ1VfuroIstYhMkiwtu4OS9/DxLTgUbITYx5eJ2JilRY9yKUJdbRU7qQTWOHA7dDX
muRqIGl4pfhDyny185fM/03bl0wAMI1sVpfBttYltW4fWMtFNTZ5tQEyEeA5S/tqTO6zHGO6rZMS
4G1fwHnayAcVTgxXdUHtVpvWZT2Kn+24QQK5sA8wn05p+h9H57HcOLYFwS9CBLzZkgQIek9J3CCk
lgjvPb5+ErObmNfzWiKBe4+pypK3cYODrr+gXNiowWPO4yBQko82pD6LbdRHpzBBPd6SHlN9hiLk
gHYg160BzzAPf/y9ELZ2GVuIduSLH5euzGh+xg15HZ3RCJUCL7AsbHuT6qFVtlrI1jUJ4FlZdNRU
aGpYXxWFUoCmH3ivJlE2Zaajc9MJhCGSDfeGec9LVthJopNOMoU4xLdxi56dzKAy923NxwwDD+3Q
JhqO+Ni2CgXMpu+gjqlbDbgFM1vCqof0wuTrGnsN5gDjrifzIcSCk7+xRK1Wa1uNuZ5s6WtpEr9E
b4bJaBALYLEIDV1+hHCPwPNFIyBcTlvpImrJVmzbv3iqwRh1PzH2PappkEXBgIZhSKEGx0qsL7p2
/Ac08GIN7bHnp1ymU4JSA3/nLIenoBemGQ8B8yZNNacyqpEPIU7uyN/qUzaO3iko84epkt0tqTZx
31z1aXlLAF6RY9S8WgXOArFzHBGZhy4vVu5j4P/ib3sKQfwH9OPJGOJvmAJqb4nTs+whwYQkytlG
Sf0aFdJP3w60BQrLoXzsW1spe0zK/VSDKY+1NQy13Qju2uOrLqoW/bNWFXTuebK2NLwG4XDSg6jG
CCL8KuS5kV8TrqdwsLPCu6Z0L6uaD3bZq3mBm8MHqxKrD7nn8B17PKrwO6W1NRLioM0SaSXziL/h
dyYFmuhGyWoxEnFAlLX8LmK8a36iIFXp+qOBe565JdFgqLeFZZdLFmL04iYysZ6nQmcZENsSoCSP
iqZ9+eG4NmPv3GaJ40/5tqlEN5A5fTP5blJSSpmylgfjiHvfWEkSvBo9RhiuXiuF8T1RWwu1L9+5
CHDcl58+KFds8wHsaOyhmihsgyq71xS9i1QBD4EvT+n7DzGKgfTE40MRw0daqfoqa3WuchCEIZCG
WGp3eEKBmDaIFo11NueKx4Z/0kykRJYBw5Z9aS6yE9RSgaG4gb0j3ndk2IZjv9erbsvCxgVXna+j
dPoIc1zgIO1xuBmrzqeL7AQHFdq1Txg9egViY41VY3nGOGYrkXUWB4ZGA+oPUOlePHwhPyEhrWYC
g3KXkaQSGMSzVU+yDw5JU100iYYUbyVec9HYy8PE0lF2BgKzqxkfxRHHPOTRM3LH5nLN1QYqgii5
ZaW7vcq2gRkF91lZ8Am36c30/UsXoiupZHOX18lPEDI4rglaahkBBNObXchLLUlU7tsVAOePTiPN
iowdNKbaLVem2ziwKoOrQciEHu8FjxOHAFxLVyTqL++D2LGLIo0MpeOTnqbPLgkOfeN/zwglpR/2
FeNPbxA2fj4VjtK2jiczCihZ9maiXRMNpoTSsZD9N3NXsFvDRhPVTY1OFMtnuuoHpVjUDSVFSqET
tAKjQPEYS6YtEwygRIxU/QKvAmKzgjuWQNuqMjcR29pUGLbQq9wqqFewUlACNtSpbBLQLO0FAet/
oj9KkwWEHONimluZgkYuHY3TKMe0X+G6BiRAQCC5Gjqr2mzjjdKW8A3HLBJo6kCSLNCNLIDY/Ijx
dZI9JyugX3T/ypAYut5FlmAPBf4+bkAiBheJmSwhPHQV9S/yQ2YYB7Tla1KQNrkpn3StucN52gxd
eiHLeaVRafokabSScE7KvxA9Wach+8aMs55RwoGXXcwxOXE6uXLY7gYRugYrGSE3nm0suFV+M6ZP
DXeI2N5FUXAIG3iZwpxCaFx7+Qyc+OgrwAe6aNez7esjnJS0Bajul9NoXEoltgM9BaRHDqSO8mFC
EhSZxdYYR7S++dKy9jOximjoFUafVWPgLqAWzKxwLQsGxSFRD2XLHa+i29P3fvgjz6M6odwquMVQ
3dTWTzYSS9SAVmMBEQSKbYwUWbyQGVjDyGJvZvHzMDBRr5NPr8R2L7c+RFbEFXMDBtE808SOi+q2
8bxDZipkeEFB4SZt9WItyvgZvL+0tZwhUZ1SEdaEMbnEVdiZgTFblRkcYUm3mIXHTO/m/ijnpqTm
50t7K0X+nQgIr9rRRHN7EA1iQ/ADwobyptj1PebT8cjLXbypHzeV9JDTzCWTYlHr6B8Cu0zifQXI
XYy/4+xZ1NJSGNUvZdiPuC59nE5aZK1iZP7EHS2znjK6ZBiJmIjrZc69wUJzD4GDZwhkQ5FEe9Yv
TY0PIYIPkiv0goyOIS8WMlyupGqvMmoqUQJ1ngzkwwfYJYalJKR0bhViAhTOwJpMZW+mXyZTdWJ9
mIJmNpQFP7lIU7IWae2UmUw2B4MkPbOSnDoN4GEOBmOg0s1q2ZnVNlXPIY5pYgSy0vzTu4c0z3v1
2zxuak3yGQl98zVrT3yGq4jCcrKCXUXtn+Mb8Uny8tp/pbSLe21Vo9XTpn9ETS59UfqVSarHSMnY
kA1bSaql2kAU0dPVKPk/UhxcJa23szDaE5NxSCfAeAP3feVtMovYUR9Td/hGYxX1xUXvqn+CTz5U
b1ERRKxzMaYwniINYmeapBdj0MIYuDELZd0h1RuMmwpZCFYBKRwGGvTB8ZBoWST5oJt3DN5iIwYx
VHy3wUdqkvnNjEVCxSuDgwjmymWc6QGMwjvKVBVDHgQclAB7QRW3foC3u+NoHccXx9iKW3xf1v5e
ZE3dTidf+bREW+g/gJuy7gNVK/rOUBvPMhq+M90glLLAW608pVF/c0JuISYDaxAPfQo8ia2VnF6k
/q2jWfFpZwBi4qWe9Q1WfbBwKhjjTaTayuevNc/dbPRsNJ92ot09Ftb9tRR84rQOKQNxnZerKWDZ
AotDNSdLj0HInl4l/khNiWka0wviSX7TtgSLM8HXgCjWWrA8+LDg47iDXL17Qf4HMGOMBtZTAQNV
whk4LJisRTGhTNO2xh/NTCYRTsYcBosquU9gGzGArAXsJ5zXqYiqqk7caZq3PsMug0w/KkA/2I43
uLEjJT2I6MxMdFJdWeE5qlakVSIUlrpHC1IGaP47Ui1k4OXWZB/Ck97wCKbkR7c4mgiu4VF/xhMe
YL7akEV3X4az7edJVA2vJRNubHqkeJNUWUJuSNYdIAJLfdTJFfla3x+oD00kysKu8N2w2UcIfGFV
TJYb0+kgeiXpvRwPBSo7P7Ib0WV8WTcbLuseJMdJB7NifcrlQ58+0w4VHWLdSf1MlT+N9Yi51bWz
kUs2ExPOrzBZNsxDMXr1yhn44yQA6ILl9S1hstMdfKMsCqGOwMiWuN0NLP8Jrx8yAFQ1lHT1nL81
OBWnooJpUPtJx8+ECUr9B4JmitbMAqRz3O6VjjgSm3dpJs7X/1RkerAvWd+N9IX6+AAZQMbAbdJg
WQGsTXaein+NenOdsrEL9WDd+8+howwJDgasLg24981UfoYIlcNKso6o/dzaeKF2wHErA0NLrXbj
y5NmG8mnmT0aLkwh6+wQ8hhbNA3d/7D2/Z2SrlthywCdfG87jwoawrUKBrAzR9Ki7lRfSzVANSeg
j2HN/RKqix6+8+FSahAt4a7BgzuW7UJNF2UCbnRR1L8C9vX6Q0/XhnigNEynf2YyCyfBLAEG6YiZ
2/cZw8viTo59lF5QCUQCvpX+2ReokO1M+w1D+qK9Br2FPDfUe/E6/AB2Ypqgm2bJULkDoF9pGwJl
EnOldo5cftHBikAbvRKYIgQPAqCr/AlMwcivhhDByqZ32QAsBXuAQCtFqQYvDJi7neFoHN6GZA/n
gr7KKI8JUBzplpnfs3rdMA5jxQ74M0H+Kfa2nDuteUrkZzNHSj7AuEy4dxDiTP0B3GKRfotzIsZo
h2z5ZUDbeCR8GgWQ2CL2/HUSmoe08ze6cO5SJ5dwrvjqmVEqd83Sg9W9qMDBWOd2AMhMmCGOTsK4
Qiqrdaa/BpWYQh84W74NmFQk/KGG+ZDAUidqtKWl+KRMs6O4SMMnAqGm3rTBjfwOXi1ceNVP1q86
nJPdui0xsYG9gK3enfT8gTmf6zJHqoxrwmfNT8Iu0mvenoax/WfxkZHFo3Gy/qPRwS91HFGYeCjw
FNLcsa8yebnX8ZknxcBCYyknBs9RAetsTj5xEpodjbqtB9mHNzYnZYghemDL1U5MP2R+uji4xPlf
C+CAakM4oy7MwPWMQeoE8ibqN0196YczhrwtJq5SXbNM6bjEgw7F/i9Qz9BwFajEAPqZQ++xfN0B
0cuzw3HodwpfukUDENeznRYDZ0j8AHKqFL4KwDyRzyrCNLVS/kEQEvwtMB1pOg7mQ+gIelihMgpO
AiqwBJA5Lw422ZKstxYQjdsLRLNlh3q8KEzAJPqGKp6eg2B787GGz7lIDxgfUWKuNUwiVrvqvv3p
l0yUMHizPjGFzhYxUxCgiNHcJw/oPNZuyqQXWPr8ZKEYWPXzuVc8LfRtlURdKL9r2V8FIwI3dCM+
9b44sHm4YyroxpcifPSoaXL1T5k2yDmq0MkMOyN/fDRXJlVY7R+kdgMMJkYRSHqtwgMSm2fJ30n5
LcX91EBoGv9F2b6S9zDvaBgOcBUL49/IxN3ghQ5uSe9gW+VvD/STaT39xBFwXDIq7d8x7z+JYO3N
AnUqujpL7XafIomi0LKUI6rp2uhnbAcA/hFtnK0hmh0Po/EMSTWXOAmdrAMtAT9km2nfSf1lFE7n
n+LoS1Oc0KPpBid3wzGG4bBKv0eeTHXN/5RPKwIjLx62enMTZCxb0lWsbqNg32G3E1R3QLIwSZ8g
FxqLZS70JcJuzA1Ed6PFUc1cTZRHR5jFryQjyjiG0EhNzwxQYSP+E3H/1btRO5CgTm7oOP72wU9D
hAF3J6iC3FqP8hLxWdBTnWPMJK1gtp+/mInryRKXcE6vRCnJ+aedTLwVRKPQ+N+6cFe2LgGAakRX
xCiDiVUHvJnjb0rOjLW6ad+qq2BeK/+LmoZx6nL6Gko0Zi4vp98tU8VmbAU6FZ217rMsRx7YCqfU
f6bFZxEwW2Zj06XTER97WWOjZW7IAW35r0D+Ea17lkAzmG+jXcyu1HpYyn0CRmnYM9dJCMBghk6S
Xqvp02cxZQjdXg6DlR9d5pihMOe66X5qWjN/FSebMTrovmsma6j7Ttd+4p1FNP2VAJkXf0PlOy3R
dNCp1f5HU3xhSMZJAig9yZjuov2xB38j1+vB/xTrD0EOt6YsLrH68dhZLP0H5REj5axUfouODyS/
B78syetrNPRbs8PcOS7qbp/mP5RAK037nuJPleUqAqP0XxR4K8YlcDxPFRRDGQJ4SZ0FVN3TToMu
O2wTdUDhyEWbewDNRhpmg9uX331pXWcP07BqEixhAeMTlN4afgMISs10zzi4MGHCUeRUJjGpRIHF
frAnWM2ggJBtH3p/jp7ToImqMjSKGhz2I0CvCe1Kkrv9NdHlE6uLXDhlmiNIKLCUhx6OC0M9sLVQ
Pg3xX8RzmGC/yxTYQShw4S0/AtPGB7swhR8DGRCoFzm666lbx5s2OVvRQ/VOmIdQZySgfqSHXq/M
ZofY3GIt1HFcciiy4xcRL9k+J28IaKnSnMy6ti1QG+Ut8dUw1IEPupPrm4jcMdNucBrR3K6nwVqU
/aAuGu3NhxdEJ5V4I1W3SQ6govri7w33LVmSCIAs7+ilF896iMql0TaSdOz1c1V8pD34XsdPP9WJ
+GLePzLKiQjxOQ4BLaBnoEEv8r0Aq6EiK4BAYJHL2ZXHVWE8suJLouj0LXFlwrEUmDmyQZZJZEaK
0nAHQ8xaBMa2awgcrzZR8xa678G/QK9AYLWC3A2Wv4WrY3eajeInxhuJIYv83iV/zZhc1NAWrX2o
fagt4UeElIeUSkRpok171yyE4XzxOKHBKvkWq41AJZ3XxjEeGegCy8uXwpxQ1T1E4cIOyMpOs9DV
Y7Q9Lx0uGVizUNQOiqlCVsb5s44kSrA/EQFf8moNWE/s5qYfqf+22H4HmrLWm51ZfOiMUESbCLwS
JxkNGAUhhjxGMCpkzWiADimsM/w3OTYcvCcV4uvo5EWEZ7OGBlcDQ0pdB9waE/PmWxN8yh9ARlSd
bQXBFpoMVBPf472o2cs3f1N6g0fRJNsKeRzznoBAlggEf4H193eM1n1zMPUfjUupPvfjD0v1ZTB+
quPG9OzEogzlnmCNKozPMGCdQ8O57AVIHYyVTMBi5Aa6hrxph52ISj9SdigRrOGdgTBAXF+TKsEq
zRPEQ0iABtNqhGQreh0ItKMFYsQtmf2HbNYltPdoMv3qKCBqHkV8YOOyVZ4oysLAnaMoBmbUOdnc
+bznqQp6AzytvTtKjqc/fOkrpX9FR9Giwenjd1r9TPg9JQP2DOwQFr3MklsBZnHHpOmgFmcJWnKg
Uy3wWEzMTVaN/DvAg9RSGDXRq2euUsrrktMJZLIGfzdyo/JutnjAip1UcGv2VDDqxuB86j9wEYwk
YE0fjAXAqG559lh7ZsolYGJXunr50gHvWcx6YQh9SRL+lfmfoJ3EbhNtQ5EXI2NYVKyr8juOCHM6
jqoz9fjXuy88CrO8DOOqDSbYJ/ipbvakWzDdHpYlkC+PKr7JwJT+5mj122jfMgGtHIQai5HHoIYP
GMfH3HtH1H1SnDiG6hjFWUEbBSWbY0PnP9bs3udsB5iN7489+kcTQRh9kKs6tkhqlaeZfck0tUj2
gvJuSG+5ONcW0PdiMadQ5yXmlmWNlFz+8Jh3YEVgy0eQS3rRiW6x+CeWuhn/N8WxhzY8w7jQKE8Y
MzlDv0iSVsN8xfoyFMFIYmooOCwT4DwJdHGCDyrDzcwn4fDMC3U++rB6KMO/FJKk8YOmAMfVxfyC
Xab7Tpkcq+nPL6kEyJI3l2H2ShC1Fs3TD7i++Slo+q2pp370VwJX+EoKbnXHfAPTi9NdC56AalUi
Amk13I9bX0PKEAKiW+n1W62J9NpI8meNgVizUBHWx8xYDUd8iMtZwSmB3AeU6XPVAwlrtd3A0ejR
IjCy8NNdCE9h6n+liWjolTDuI2KM6HBAXILI78O/KOCRfefZvwIZC1Fcm1j9M6dX8E9DISELm0R5
4eRytDQir2jd87VV82P9geTTFK5CgZnX4EZhkdzcou7VIShSLRRe+KMP43giGIucZA1bkuER5eaI
yJ3BKHOsSOKb9UkiHDxhWwrEHd5oQzo21dV0bCNMZwlp5+B7tcBty2JtRWTDgh3R8XbQHUjSn07i
F38Gjxr7a5S7Jx13Gi5mc1zrPpawp8IQOjNUW+e456/iHAWrZk2vBGdWVfyqwa6T9n3rrUSqkjBZ
hRiR06A7EDgu8gvF8S6GnDcdgOm1/c4qzqK/81hoeE/tinqu6T91gXnbI4FAp41OFtB0san9VlFF
mcjjdLKmmvhW/pIzB7Qi6H5zjIPMe8D9HXxErlBR5Sf9SAslQXdNj7noErRh2s0wlMUgviT9Lypo
hFnTLLXuaRS/lXZXog2gwKXebgteSxkC4E2bjhDhrYgJ70FiLeCplCHzV6xw996M7jsKv8nUCPAB
K52j5Q6yM7hDvPIsko3h2ScACTZiwLFuS+ayMJw+PWjDkn1yzaBP23CJTzqeE/AiiAFjDlOejjHf
0K9iARytVVtfNXNclMNr4n7i0xM5qOMDTOgahWzMQla/0eKRqhIzWJc7xmpbUlcdcI6o5xZW4MTF
BXEqE1093U3h0RM+gvxL6BwmaWp8C1KMUtmrS1hB3EQRreOaFALYkAbq1Up1PPVsqsdOssEwhcml
Hq+sxboQA3nzFyOw63BbjrO3iQMy6kLSU1wqcU0+xvV+bP6kInYrbndYXquJ4ND8ez4A4xT3fMhA
r3zmsxedEaZSzkNPGtv0ZQQ/hRRv9eLHZMQKu9TsWEEsc+Oc0bxgBCM7ka06FxRyjMoRzH3ZMu9z
0/4QtUSAk9pARBsJjCiN229wCyjLNlH693/R9pDMe4BtUGV8vUrxZdacuRZHk46CGuZWy8Xd5fTq
0VNVMDMdZ7h8z9cTBFhoF8Gcg/GPtG+URQcSfZXUtfJzLZw6jmnSUzoOmnEvEw5MWICpcdxvZZ2I
uG2obQm/7H9B9bTF3yRDkQGOB2UDXSM4cNQIqIDj58hWIvidxl8DYUBLMZmWe1lBlDoQwsTOs2WZ
yivLU7mu87NBhxlpvz6zajHCMfgc43Nc3/rMrSUkka6nXDILJQQu8VxZCBHoJG7BGK0r3AY0QPmq
G1Cbkp3YIG7Ablbhtfxr/U9tuml+x08Pe2Bu8ZhqCGCtxFokg8E/AFgJGb/jBLOm7iA92S7FvHzt
dibNomKh88GgqqPaZamQpY76N+8rFDN0ZnZmN6EHgn1yj3U8kks13rFI6CGSczq3n1p9AFwfTBtC
6wrzmbRbeNYomKBSlXTK6QAwXVmIZ9xfPBfmmV1l2+xhTo2kYSntsRPehnIMn4KHqwarU4U0hnVo
BDkhYW1e1Nw1R4BcZCLYONBorMya624xoxJNhYTkRX4neBZAXLiMJXY5c4dHnCkqg4YNz4ISzKzA
zRkYNBGpzH+glp9FesvF2dmHw8FuhC99ICZoHZj0GbDhRx6aaUX2V4bAgHsSnJvgI97+KzVi5nd+
HaDGHbhnbEkn0gO3982LTVxI4LO/VeVWDOuRPQHGQJXBNZYl1FMoBUUyKXLeC5RJi/EQmXfSSagh
VgSsquUDBQ8ZHnXyyrFFARCqYfLHzpTQgcAjXysWym6FDuHY0rIe/dhpugtMEKqZA5GxBS9QdmVP
JwwaXG3aEPbSkhMGm4LXJxj3gfGKlO9A/ainf4NwtfofuXCZ47YostlsWi2ccdVg18oZUb0k+RY0
HgOmJWsABn6Ib5263OmahhMDNN1JZUumhdsMMy9mH41AYBPrsiHfLHbgYbFhgEHAKkgY/sU/yitx
zgBAt4x3fx2HW3FSbi0KSUmaie3VApPNQpZ2KQCb5DfHkys6lNoS+vGtcTMQ//Tq6Ab/xO5QNsec
DaBX/im4fzsGpDThIhtkBaHw2lefvbegbE3VXz6udcvrpJv/gExEEy7gvkA9fuESwas/Sbu+fUQt
Nni+ALR9oEWar/o7rs5hehziUzb9qAgcFDZdBZaVbcBwxdhp5WW0MIxyG0fshFC7dLsanQqjDwWb
4blQr6ZJaVa5srYtatsDGtKwze1cvzh3wU8HGLicoFm2nQ0ua21CWs/6Xy12cW50JuHb4j5CkwUA
jNAuJhigr7Pw3pDVm6RvddiV4j5I+LSsr3LcNKGJph4T/0ksPuu8sCFuoKIXTW6MTcg7l/cuge2g
VM5xtB4QjiQSPAtyPvkRrOQowBGk81E3JlnJtGPJdZQw0Ggn9TeSchScF7HbdhNBiekuJbXLK3jj
9jEbCnGTTkTecB0N8qWXzvRzRXwOcXIxRl/qdFDyUfEcM7aNWCElql8K1h0/N1YtMHg5VTh38mQL
HIkF5g7SCKmYAqggafPMOWWQZqblW+5txGkyHfjIId/WtU3A9KLBARSR4qMGS1TUDelaKb8bHQL5
5gW64PiDoklkb+v9f8vbvH+twqZP4rrgFqvn6X/BmqzWLqm2akRzFwzfKYCHDshwTi3ZovSrUXc/
uuEOo8OxCHJRxWWs2dBR4Rz+it2Ppt1T46KjXEX6Rr3EbKz6gFSplGdWJN0MQ1uyj24JICVWY9LD
FZnu6zRmUIHeovaATgYHPE1uTCqwHqbfXrXXklsCa4oxc8X5R7X4hX4FN3kIegYbmUkqHfVQ7TLt
7gBKc134bx33pRXgiPYZnx0IpSFBxZh+aoYVibeTurf6a4wnSXd02a5TPAx8Kn9wbkfIlUm8jlAd
jxeKP4Vhi3rXq30d87Sv9Y41/kmvXEnpcU3bTSZvII/Qcjp+hKkPGXdexa4FFLKeqju6JKgFY6is
uBEHQv+imuuvCnHUcpaPyyj7bqLdXIgEKfV6Ly0yedtHryhbR7SBnD4E3Yzqk9xMbVa7bfnxaso2
Td2IKOE2xG3WgAAUcz98kgWkKUtL27Mf8rofMzlDrNEMOE/RLTZPUvFkeYdYVtVPvQitC80YPQZf
wc5Kz1V3lXNi7RzWR0Wi2GZ3ZsCtmDs+Yi+8mtq1QvgaYH6dmq0hngXx2HHrI/5hd2MyrZPjf72E
oQK1GOpxvzj0PvDsCMpqe9LrY8yQXapPYXsYIXp1DBrImhLnM4mMVoZo8x27aMINY2bdpJpB8AGs
TiJwTPuStYKhG9QO9h5V/CHBPI31fywq0YyRQ7gh29DBUsHikIQq4m93uQlY49m0Bzz3gKtYwnwW
MLNBTS1Uja/2Iihny8CbxggqV896d9GSi0+VIMs39bPUHlP/TZ6RTAglPUx+DZL7vJj1sGaqv6q/
9ho7yH9CyXMzDdhx8VEOzyC79gTjkWio00BumvI2ejzhdmGRQddjSV5MAeYGMn1phllSCyiIUUH1
Z4+BdmZPLYtMtAXJxmP6al5iaSeMh97iQHvUqurMJMoKCmRC0f8bmYxdJCfJ/hJROTQacy/G/yji
95EyR9T0tjTB5cdl6am0zmaODjJ3asrDUgX7+J7HKvLoEmSA7Snhc+DsSM5Gf42k1SieQ/VUSHvY
YBRzEXG9LFdSBUkjKRDNMlK+UEZ7yqrsIPr8paaTMvSlpGlRh6uMdAoefan4IIoTBOumDvYZtXUA
uqCqw4Xq3XXNNqdljQ6yDj8tTp1xvGjZLx51rXcm5G5sR1HVy8WJtX+ZB4jLn2lOstDao0bifK65
Nmb3zjGTfmA04L30W9BDh+53ksaFpU9btSCEfPb+Pvk3bg0JoYb+oKObyFBL4PnGA28yyQ6/0Kfw
/EPmNL1HYO1EviBuiwAMR/Qu5iOKt7yK/tL8xYfKXjjzXw1jOFAq5qwlKCASpnv5b8zZyHIToR9V
0HaKLJsfOt2oJ7PtYsWAc4nJw9bgDVOZpl1AhhojxxV+KOGbJzMe1gSSGHiNS9fSrwIDy0releVa
5KWr8a3msouPL8YAGZGNEc+j0P3k/VGIwI5mSLRUcreM0TWuUGOPArcfg2cfSELbla7S0z49jOKf
UuuEB/yKzDcGRhH9N28bVAtFfbNzKNOdmSF1QKTBm7pjcGVFcFy/0I3QrwHGzZj75aRCbC3WIXjT
Yhm1NsNVYmIUgBu3GiczhGDJOrUtw+mOuC1uws5m9yA/g7rZWdZLSh4zyiyRYPua0XI8BsGpoN8W
UotZWQlbubUr8RRW7Woo/loEA9JKMTYR0ONJ+shQFpJmvBSmZ6Q/o+EM1MWqnAySTP1sIsrH/BI0
DGHjbahCXC1eIuuJjPgNvWn2DZbDSNtXxrYoQtZKtyomNFehYRFvBrvj6KkEd7zUpsiS/VgL8coQ
T8WEfuqKNMCqcL2ePc1p5z5DPoMRpeLdi+F94GgydfqPwVaLcc1O0AQoltMVIb2l5f0IjafMNG6E
lEiowNjbRvQh+kcL201Z/lUEwPAJMCfwdvAF+K90k4MHaGVL/ckQLl9Cu3fD6Brgk0u7T4P9jIfc
RX+aaBWREWOn5IKNKXbil+Bf5PKolk9zuMSjU5ib/hilBxoYECF96EzcT/k7Q0uVxxv8jEw5+3Ql
T5e0oSxvbREHD+zkeMt6K6ld+YHuTNHdSV83+VUd7FSi2bcHhVVBzeAZqWXefacoUvzsRh4qrvZL
pp9YUzGq7FhxbLMB+u3KHy4QFeRho7b3vn3JUMmDbzk+eomrMLn2y0evWUyLpyUXha2p9UZXz4N+
FwFBiNZ3HmNMuMYpxcRgayPjazwvS5WQUMq16j1S3BbmIymOMQEPw0YZflPPnc0p2qivpNAdhz8L
712KIJS/Ab+NdswG+GaczUToyHilY/8H5QVRC4OOwGhN+StYCL/7q5IgeSdcEvePUm+y4AclbGhc
47m9WQMs8NTjQGHNBxxF76r7QV8VZ5t5zumnhwHACFOjwHCKgf4bjyl+0S45ZeZd7C8en22KkF9F
jm+jZWW7w4an2/i9gwfGI6JWOzSs5iJmyhWUe4zwr4bWNMD60BFRK4ADCZJziNIflKqaf5pgi1Mb
pp/Zr1Hct9HV8HdY/8LiRzD+aSyxEQyy6lc5rutwHRA3Hy7VyJXV2zhRODboB+5qiOXXab8KYhrk
84COuEFZIs43W0sAktP7lxJoNkY55VeJ8VihZmUAjn6EBrFNbnVw6FqOEGslejdmGKpRkpV6TVHn
FNi/nDR0cTsO9blrvJWVHUddwbr/Rgu1rvsCFVe9bFXLBbq+6hj1T/HVnGXq9Uud/VIvpZzHtgTF
xYyvPZU7/Ldqn4UJCdrk56eVZVmzGCnAFQqYmCoq5adpRPFGPu2wzyryBBmWffnxV0/JUYZnwWCL
Sq5jDiGQwWNA71xIX9VV9lkKP+tbEqFJJieCl5Sek8tPbR1B3LfDSxBylyuAYl7kUGnWNM1QRirv
T2aKZCwb5ahPPN9upcOkcMafcHLlgBJ/esFUEdjb98OPqj8C6EpEFBDVtTCNkyDszeE5B6OM67Cz
Bc0ZgXDjFlFvU75jRjqqbs0vovwL+38dyJI57jvpd736lUYbafz04I/U6sGXSPQ+0wgJ+KR6bEEo
x8xnjpCyPM1G7PRdf5XZsKxQgLHAktubgjqk4BGk6UpCe9IPqn4clW1sfKZkOOcumm7kCsqDGa2X
ge1e4d6giCUPY2GgK594L805V/WZsSU1uO0n0554XvUMABY7KxgogoG5gKnAR1zdVYMh3PeUgIDw
3kq6F7WdijABS3SHijB44AtThqes7LKEWpRHILTnZrqqgHQfNF6MWHfM+ev8VfJ9Pc/j6h1OyiS4
KljBZAqXgQonZrE4+tehvBWxRgH7baYnKSexdh6zruN2i8QEA3AKELn1t4PyknoAhulK/xERNsNZ
acZThIExTz6D7CeyLlq+VT/9ZmkBqGSCDJBNxU3LOEBK0TsjMpT5PCksqyFYgE3w9avYzOAsdFoJ
FzSdsSfv+i7YdrDjIs5aQmgkBIn/cXReu40jWxT9IgLM4dWSqJwtObwQ7VTMZDGTXz+LA9yHAW63
25bJqhP2XntW18+exUa0y1bdjIavADUrngV6y9G8WvgCYlT/er7K8r2CQwtyg7nQv3R9o9HGpcE5
Qf6bK2f6xgyltjKzyr5lu2TnPebUBYj4WDWcPShkPdGmBKWS/f0Og8n5bMJrOqmkfkHYRMcFZomo
qbbPfHfsFmLaT+pB636kciN5ONIPfKwosNtxjevjpfqnzPuPDu0sgz9Gmy0PgottzYqWrvzOgpXd
U+GIX2VY9eYPw+M08C0gDoZGz0WHE2rfpfRebCQ3LQMI8z3RFzJkrvBIuSKQn/uYCLSjmQMFe4wG
Gpry6ShvHZiFVNzc+oJVjEGk1b0CJK7FM3EcBpw0EO1mQNmg9ZAacMIJbyn4ysgE5zNwpeDm7ox/
Tn3PW7719NglR/BgPe7xNNgZ8g9Xp61+uePSJDUXl5fe+ppC4PYU8Jv8GdozbMaue3ZwaAfvdaAs
U/TPSC/XdnodMds1qHJDvhWSIRYJoy1tRu7NckX2mF6Mo2epinUR5ytVfzTBZuZDOStzeh+ZZdbo
Fluq1+KQD75nYfHIzjpcGWdjVjsCzjjB906yD80TeyN8fF+SyLDJYE1MpMukXegAbfNYtMeegOxs
l5RLxV4J/L/qHr+hWXzWDDIT9xFad7f9A+xQOpehuCNP5DCQ2YEruYp5jVdjRfl8aSV/h00rhB+y
bYG9Lmu5ycOD5D2vs2wZ6jcTbTlQwfkiKsPN2Nzz5o5eHSrnQcpt849rlXOoJKkofYiQruYl1UAu
L9GGZM6tG64M8d0JUv0t049cUf2HraPaewNDtZB3VsysNFhhRtxhxQJnmUug5Ww5bzaInkwSWPRb
V9y1zyy5NW23aN5yNp0qnyrRHx+ay93aknCoJiuNeC6OY1T2UXRHQVTw8zLKYT+Ovte9W/Rmc8BD
jVA7wdGqoy5PIR/lnrHHfseD/WEfVG+dy3OLbD4S96DdBtoyd/Zp01zAli0jJkaRAIkIRJi8rxYd
t85ieI1dW5oMpCZ/1uWPz8oRSK1v+JnVlLLHT6oVF1LZrqJH53Z3QKlLRjP5xHYtPsG8hT0XdL+w
H+qKKJQI3SBZWsZRma5WC2Asu6ntdQC0Geyt9CsBepIOv4V1SUruaEZJle8ioIHAS3hpxUK0uyTh
RzC+N0jYOZDeo/C3MhGZunvgdiXJxN6wlKW3Vij9lA9KBHe+KrH5gkjNKFxUFjuUgnjqCyQ2GGLZ
eGfdq+i36TOM0MSaJpCyK+ojmmMFySz6sAHIK2qbynobYXd0KHs973fIdxNbDDf46dV3XR9XAhy8
3X7QKI8lTE0XeQmEqBAthskQKo04V+OdYq26hw2EFC93uMMlxNC2TJdc7iUUOxS/GtN8l3jdVT99
Ma63uh8NRcVAzjaT1kOi7XL7ICkPB+vRJ/tR2Qz8gvQROpjGBqSwthwzk5Vck5wxuLbg3YMNb/DT
hc1bT7Jf01DQOpCg7qZxLFlXVVdlOoI0WtBUYyzhFMxD3wbfAlOJWO9AXXV8BrNY2lzFsInr8sgj
l7M3ZOxTOL8ZZRZTBOhGtc0V0n/VznlITyahXG1ccnQTlwPRWP83OnBQGL83KOayo16+OFReI2pY
pAlyzQNuxidL3Qp6fzIoacohKMgXZj61/ak9ovgbXbeirmJroYp3o/qQ8a8J/Vglf3aaF4B68yzl
zgPgWr7q3MgY/Ju9OVz4JUNVML3TTDvp2deTLE7DLxnBZUyHq5/SANe51xGMQC73NnaNnhOx4KYD
hwX3UN0HFpl6qNHqZYMaitOe+cIsuUD3z/lS8h6kA9KD7olFZVkl98SefLsjGmRoHrr9hZnNnywc
SXBgxUIxbyY6aLNoXkYFAv+AlI0/m+sm23/+OeblUUYk9FC8O4gZCEu6SLdcFECrO3LQiblpLXVt
6veseo+Vams1T/zZVfQR5BZ3FmpT59o5H22Ei5OZlNHdR+axKWV0G2jrCbmAFp/a+o8Qw1WNqE6n
MEAlOIhxY8QmWuzwIgkqr/j4PQaH0EnDeqEAqigRJpqUZ4n1mWTbtrhU1VFgPYhAERtx/kix/3sY
8KTmK8ElRf9oZKuIAtyDszOSyp3qNnOlWd7MqMV8DvDUSbRc9EDliLZfho3+YsJWaTsSD33J3k0l
GBYdaQcNCVuYPwV/Izlq4T8PIhyrQja29aEhQCut7xl5EoJT0bX8QfgxM1vovy8960YcDzCTyMxB
v+Kyh55imz0WiyHMfz3Jt3A96R82ZEhtu4lIqmDlkpwgmWDEDWcYPQ7epoXZo6NgzGIQfuXJZD2a
P5FtU3bo6F/QLY5+NbIqsSecL0xclrgrc7Z85hihWsTlj3WKEeoAR8HGB+tR/ejASCGt8wgdsZGt
YuRd+fBGSsxmim9DxF6ViyNB/4PBAHE11jHdWuga1nyyz0ynfYUPekZmtjMNDwFmir61/tICmAdV
nbywrojjbUbiyej59WzMf4jxt3WvGKxwWF6DinOQzS18MjO/esqHEvzL3AOsxcUwPrrgmmofpvyo
AOfRHUynPD+F8aeuX0uCKgUvXMWtNw6sIFmuUI5AKRhhZIWcP8wMpZ5x5b7hm17E2qua3s3mc4rf
Ne9Ys0Yb3aeKWoeVZ8yq25LBQoD5fNGZU+ucjyH3FtmQ7A8ZuUyTe8oGuQ6ZekX1cfbglyoqruo3
id37OKtkQxIYs+jbK6kZYRTmdNUQE14q7aySNuNe+7R96fv5BgPtAaIzac6hW+6JF/XC9xixvG6g
O1TIYwr5CtQGXRZvUmaGHT4xst8WGYNGHXWfjf2itAzgIvMvtH+q+Pq9jntGL1aDoqzYK8DkZhVt
N0ww6VukuSHBgQtDQy7+3VWsyOpGcGIbh6KXLG7lXwNozuGpAFXGRQ1B3YhAWMmVbKsNyO5VhFBx
6ChqogBp5saqjn1sktKW3LXqOybBMSV+qKreZCPI/bmRDWI1m37YBXl5jswEr477orKckgbNazeu
CJ1mnPNZzN/6/GHU7Wr0bO6CnF247aFYndsqwC0RAwx9V+oWv4gGKGzT/WVGfKot7VdBzRT2/wtU
Fi2zS8V9NewzYQXgaLhgYIZYRoPwdMBL3S5T1AhMTW0PG53PtRc2uO9YfMSAo/ToB2cEYE1qphB9
+ta09jqbAySpgXkNnHe3O5gxx22/Nut0L991apuJRXKB8bVxrIVIPp3uf7MWsd0K6J4j8dwSCWFX
G3CMiWZJYj+icuuV8CWg6ZmAA3g1psT+niVcEJuMaZrtsi+cyDwyKf5Yax5qbe4Nr6Z9iXqPnTFw
PEh6/dpDQ9Nli8z8LoqfSU1w/08wCP2KzXJdfqFmPCnxe4j6XPlwKemozyrXb9H4ov+MBMIilqJb
reIx25cNSCBjpzYEJelHVfxT2VeXqFTUBUO6S2lY59HKnjmrOhoRM9+1sO5T5HiTRmZocrBCcw5B
WKhoAl1sO07x7ZSj3w5/YGYSzBEVAjXGMez1Z6q8cVLMdafuXNvYJ7mD4aqncjf4Zc90MMAB1GRu
BbFyuGn2N5lsE/IeAPb4X+rmy0B3Q4gtq/od4BaD0eHQ32N9xrC+NAbDN4v83o1gcRfi/VnyEpDo
E34744UCWVfeYhcjESMQF1VM2j1KCe1BfRRJDGyMWgtW7hznxAQgyA5Z/+rpCcY8SnOEKPqy4Gmq
+SVo0bt0uU5INu9zhLIutFA/Tr8QP4v21pVXUwLv42dOFy5yACxyL42DHR6ttsnGnHnk0tDg6i97
7x05QZwbS4ON6FoED1cBGqgvVc5vxe18UNsvMcMtOCohywqOrMRd5pCowm2ibUPLBnv8HALEZ1A6
2VqxjvkxedYlfoTCqX0LiyRpnPxLI8R+Jn9Dcvdsus+eT+uO+rXiv2SwMdWLOu6zajf8ZSD73FFZ
SOQicy/Llk2rL2RVov4g6+pQ5GjQL9OEpIO9WoCk5kTTFHcbDcNQx+BviJgaNKek/zEtCYwY48De
0cmL1vhuv4uSvfTMLUupWHu/YqhlZgOYuCUIScxQjuW8CMxTqTqtHLdbJxr1FJHBGZxB1JT1aoSl
H2APmEkinbVB/pYhDRRqsXX0R4R0f0iL5fxVMoYpRYOPKb43UALFWjbHsd0pLvOkbfbIlbdWfM0e
A/4nEXQZqyrYZTCzatAw06sS+Ug5Bbsfg0fgik/HLW9OhHYSrHlFhqM2rwDBahmArnSsHCNyJIL3
rpg7jwFqlYL9x8g4OqHjzYU8Tcm80IVnWo+qjxrKD7Hdp3gPyK/7N9IENF27bbwUpzqzJo1hbJhu
eafI4bSYVMqLKNo1osuUR0OQp7dnijua6zmQAIAcMVQ9EJ0zpqXQ8HPCOlSfNC8v2abDyk4vKZGJ
4kADQarDLETGKC7cDcoJ9kx9S+CqiyaTGeawtBjcN4A1X9tyDfPFStYQm7CNjCxgys2o+7qBbuOp
4HS/6/Jc6IsSb09OhEwQJ3B77lyh7YQq4ot/p6vjD5Xtq1D9gUULO2B8LygzPNKea+OrwEVaNme7
3Vb5vUETMPzW1NqV5DKq30hve6FbJGsgtea4jO+OCftQTdwWxHQ0xTFlkV9zYKvO/3jR0fiY1HNd
s6fQ17rwDnTTTOhMzoopXJtmtJTVtEavjrvBGBQUMk+dFiiJ38a484vqKlK2SGJbEqqVsJ2F1pup
wXqwqBzOQse233OVDEx18Lo2N5W1s0k8MR+gzgdmEtTJZjxjXPwou78JxG0NIxzHO5k4p25YNdZd
IvJv3KerVpTfl0QcmujoUAfqikeBfQiNs9dcLIf1irr38ufgpMuRTtouPwwNyqpKuDbmVpyQsgCv
mAp/Bq8M6TEzrpXxF7KWULRnOdPs+52H5dHK/pltxgwuR8B9JJ6ZqOvYoBPjT9TEXpX/spKUNrgM
lEsnV72mRLJh347eimRDdBFTGIS8mzEud0zptOBSoIdIsVMpzo/HITHSTFb1vWp9A7QwDhBg5ihu
IIuBcHyNHb+txTIPk3tBcJt2GaJjOH0gGoi8eaLeWBVhZOZSOMSUeu/teBXWSVKFw5H3p3wDjwUz
k2Hh0EOqOiv0AnzrGRnybxMzjpYXj5k6XmpBmGqyUuzGR73ZQSKImIIHOcUx3i1UZpqO5AOWtf6n
gaeJexf35lort1HIdl6InRpdwv47QfWvlzolRbx2LTYIylvDQa5habXF7OVECjAzqNl8tPFZTSl8
fZxm2y46TcHNre5OgkQlR/Uz+FpxZmAGORmFJ+1sw4r7S5jzHAluOhKP30hfpuQiBW92f+xypEMI
giwPqBhK9di8Ke+eZy898RGT2yl5V0xlgU6LPDbbxLa5kCz8crYU4SZzdg7k3ULT90JhgW3RWPBu
x1dXe01ANkDS8RtlItS58dMacFelMUMGMokAz2EwqxnVWsYVK7Yfl0YIl/6Lg2iB33XS4EHlA69w
lWBm4E5Cc7sCtmOjUbU/TBA+0bAN7J0M3oZhb0rll/35Pa9zVtE2PnsuEZIfVIJQBUcBaWob2w04
XyCAFcjgFX5oHb+2ug2THy36aFmhDc64bftdXvU0oZ1Puua609lLUMtH+C56BoMloRNFBpW7zerP
WIkwP3nLNLqUngtx0HKQpjOh0uxu4+redn56y8+a2QAJ5WiVS6Zj00N1abzVjnjq7G1iN6wn/1qE
NSUWngwVjJlTbyDFSAMUb6X363bHeGjZEmJi00JWON4Kcee/iDFcoIWHxkBXJhjwBdB/q+44NSPK
EqD8TMRbjBXCIrAMOE3gcVMZQ73v7f+7VcL/6MVEYC8d+sGWEC0lrxDX46Oph3ot0Z/YOj51bt6O
PS9lV2LW7zncJPwBw9YlB03XTLAEODoGvo3JfknNal1OT5s5L+WyeJ2QxXjEAWk6rGtKROSNMXN8
Q8cFx5OWGvUOAczSqe1NNMFEgm4nGwe99DwbeUQTqO7QWQmL/FD833q3rNS7NYQrEglp5Z8Dj7/O
dLAjF470s8b+hcAArCM65gnZ5zHbmizv/zDBMU6rA5ZbBEWbjj8WKfYTZyRI2vi0cLSmbKLcu1Iw
k03XPVbTjMMjQXEfCPiYOH2agfkjiGMDwX/k8mo7W9oxqnPWrhhXAj5mzHALp+Eoqqt3BU1ahTW8
DXZO+8W9JRC/FBgY0py4Nkd9Ruy/AKPhqnBWE4HvaM0DgmsVs7zmk0GStHzDWZuNzbe0ofsPBTSD
AnsSoYKIIpMoWCrNv1EFtGEaB8HbmbuzelgQdo9v0MroDDE98MhK2fthw3yeXUXMdd7x0BQVHnGx
bZih982/rL2QFHQmQXxBBvaLg+nbQ2ZlVeMpt58zZEH1Dik6gn4KMO22CzdF6NYk8J48AiZMpB7C
C0822w1HfvMHr21hbNXpsyswdDKfqjK/IYrOK8YHRgPWOvlMM15FCI0CjZElTuSk8vZutldBmNnS
W7dpdJYds7ZM+XSrUX/pgNY6/0LWowIvZsYAKzYWBthaJUZUnxd+gind6zZ2fuhQVAzZ1ojbpcur
rE4bgW57LI4K0hGP4Z0Oyjnvv0s69xGNjdbh9AYQzmXOz26uWv0Mf8+fKgy+JDE4EJ+rFPx1cW9Q
SATzxzvwTyQo060RAcfYIh8/lQjSiSx/iT11F6sZQTLxItezXToxXUErin6qaB98DFvC7eBccZmg
LjA0sVayA7k3jNdgmZdywhIzUznbZZRqB1mF52rE/YNNpoXUadvNRuuZ/lo5JW91IRFyo892Xj29
Zc6wKTGImIgaCxa3enOzuR49jWa3o7uXYUm+mEIi/V82puNL1XbnKCT+Eo6cp3q0cGu4RUuvzpZ0
FmvFoEqiEw3YF1FbdS3rsZBK0noEWAuDmlM0crulJo0D/f9rEjKtdyE7HFvo1BRRSw/xQ96WC4M2
VcFSkBF/M7bQa+G62QZY2MZdKgbcdgxXgJdaGNeGoWwVOt+WA+Rp9OtW9756mtSAZzk2tb+J3Rh3
B9tWc+Hq1pKdOeabhYqFuzBoD4zkPbbKZ0iTqbHYbTKdmUXnN1hxUF6+dN2vA8NvkhTOoYQWwVxf
2Getj5cDsu8UoQ4UZ392ZjPH8w3Rs/ukftDWTbZrC3tlxa8OY32FyMV0/LEi6LzG9yjRffyzXHA0
LdRrIz56qJoVJ30M9vAxKkeEfYOO9tFNiXKDItmtc7V8kiqCrL3vcTKa4rsYk30nvFkfu8zL8tV2
XpvCgoxTA8cuBCQMGD/N1asejnt0jAL51qdXkX814DkUsLob91o2/dVC7B1wZdfcwwZau/ZZo7Ei
ECWBd509esfZR8LbZEaNLIBTLRvPoeL9jDKCnoc0eUASU4U4F++th1mzoO4F7kQSsG4hl9RnK9W9
6BRm29YuapxNHwds0lE2SPBxJD1g3kWZ3+DUi2h7zB94rYsipnWdRQ1cj7CoTSumw33XjfeE6ZSe
fLUOo/bY+iVMlu5JA2zDslNg6ovqTTISnteE5K/G9A9njee+bYEv4O4oxL8JMW8g2pENTYW/HDRS
WN70HMuNYi1RjODnz/NvZuWDJBwy+6k899uLZgkXoS1avzRZJrIqYF/rrQqGayMWtr5GUY0DzW4V
gkbOrVPxu94oqH0NXh6DMUXR57d0DvcMKNcI1uv6Z8lRKTvO4DNrTJX1W2jcwcpL71BaVC7Vw8Md
FNO9hHujRRhDIEBhMn/+iLGHGyIggoQ+mO131ArWYUfPmbfas76oR/X8O8qvygSrKi5Zghi4xwrM
eT1HYxQjqOoWPAhhQBqTusHxYd3T7sd0vkA0ZOSuet24K/AxJgRUcLqXHdvaDL+azb0cZGA9g2gz
sc0O5+UvD0bN76wC66dG6iPAFNDqKmT1HmGvuYlz8NjSOUxRvINZSK7Y/HIT5g369ZzVhH8EHJUx
mnoTx57wwJxxlXii87VZYosohz278Vsb7QuOUelVq6lwP7pkyBhnOWsqP5LfEpas0DvJPLNhTaNR
9azrEDIsYPA7OaiCeBh1jLJDeKvZrvMXeS6/vEHbRg0scJ5rJrIY5ncuBKKqAXKuvpv0hbW+7FF7
W5Kw7Bx2zr0ii6TGalhiRJJNB/vSeSnzr8nC1cp4tzY83G4Eo5W1b+NdcDII++4uxoGosR4aMulX
eKLVrNqOVkzLGq0UFtulvk/HayCafU1+clapRwN7hlmki8w6Bmm2ichEh873aXTNLnMNIBgtWai7
ZA6es26lqrMKRJfKgEbvsj+FrWKiKtw8ENGzOUp4X/OeSQuRF3IkHUdMz9gxSsxNL/Jt1aGfN8Z1
hmSS3JhVQr1nI2nU3Whd1pC1Kvk5ds5bao+ItL4LJpAa8Fon0Bdx85GRoxdbrJ85rFKvuZFPvjTY
ereVztpzOgF0e4kYUEgVFkJfnGZVfAJkr2DgALLuBvGDIJxX16JJbtgmNtqSy5SUYGOvu60PVqAq
LoPezrkjP3NY8kA9W6m3IW4vGjVPPjkUdc268uwt8dsvZiofTdjTV7zh3QO/mq4cqpZCypVmdtuR
4sRrAshpz1lqplAVuuQr6lR3Hba1pBTb3h73puquyy5fy7nrgVlHOU9KDBkCLm8HO3LiiGMw63mi
vtNtoUpR/RhhodpHr5F4ikw7Wx4yYGZ6zUjK0jVFCyCpD7PxFqhE5eChwue69RRwZ5xdIwdajOsv
D/Snjs2W/UTUEvbJvkwn+5U0Pz9PCj/4nxlqrSh6edG7tVmisAjIy52Kc8xgy6xWLq9Yqfxrs4tp
x4Cj2VIRaNpHgEFwBo7qSdaMA6vsb0gmv6RZarRg74XR2k3zc1/lOwmcweXjFhwQJZijvHpHcUo3
0Nz48GM0Uiaiua6dbmZx6ExKEDdid01RpUAhc2tqxdw7NSI4Bk5ydlp3mQ70bUQgSsyubHvipFoP
0vBjIgpTPfZNRKteovq65uxEBEaNNlhlIKBxk2CCd1T9CHC2qF9NCgnvEUfYRwMbCRFZDiVNT8W3
+cMyx9WjRY8Pv0a2xQpxMcji3OPUFAB58oDEBraGgclqgKLYYbuxtVkelOWAVhD/Pu266qhElhTr
vN656FlTTFYlzCwLtzuQD0jH6wAuje3AY8nfQhrUqEq46hkVcT/lZbJ3SaZyKnGkkERRF5wizC5m
l6/CiH2VIjba6GzqplyV1OXA9pHr1rcmUB4V7tuGrcCAAXpiVDJmnMVBu2LR33fMQtQQzpy2CuCn
qHnPO8xWdmXw/xALtnCMdBOazFX6YFeSd2TbkJr4pmwTK9nTbshwQPrJZ5BovCP47kp05C5mVPM7
kJ9ECAbxm8bEIRfq0gPFkAOX8ooNldE6CqY3zybfKuy5O+mDsHpbxlcFKCxkm9+rr1m+TFR0fvAJ
O1Mu+oniMLAvk6UwIiCaxgL+g4Jj1oo4I0OuHByXAYzY6/2WwWvQiY+GaM0kQ9eYVbwKSJ1hQwTA
PyqEFcgNNuaEkD2lFMOvY8bp3rK9H8P8SgqqaqHcPcM+9tqw7o0Bc7q2Gin9h1B5VTyCKZrm2AR/
7fiTRcuGyzEWc32k7R1PgYH2WVuPePJWQv3t7V/FCm4q/cU8r6/ln2H3C4FMYkhV5rHGTrr0OWm1
AsG3NHCaqMwJMn5U3bjqsMmHjM0x7WTCEYGNV2GHC9UNyF6LLq6GQMy+D+uPKQFrIk2qpg3N0Ksd
ehjCsO4yJa69lE4+WCY10Aq3n94d5E4dptFWi44jTpgyHNahwmBTmjvNaLZlGu4t9qpD9TDrUzuw
+VEZAwaBiSObNSp2BxvSEB6rEw68jaYqSDe8K6xAONuYKynFUTRsMrM7CHbHboJnIcI4q7uYiXIy
UoKtg9ZDU5GMtjl/Ka1XVVr9m8Zh6zBZcTu5tic0aU7LdcGnPZKtAAgBIPph7OTTcdNd7E5XoTND
c6KtiQ28gMLcqcwrp2jfoZtWR7JVbZAMdrKGxbwehjfhjq8UfUxI1VXiQaw1kEKYBRyIyMrRL6Q4
0N2dB2tGxfwusGC2AfkZRQVmcWAQJFClspxFkKwnGuD7+jbap5aeOSWWVw3yvxpy+ksRG1fBkq8l
vKRm0plOcp2X6iVB4tB6+mJIviPxYEu+dhTsEpAda1mh/p13D7BmOhuanLGv+NNKjXUUnBhrzn3D
ysXkjOgR+fYDlJVQQ1KenOoyeuWlP41T+OZaCfeEbueLQXtqTOV1+WTYtHEK4KsIokp2VBliLUX+
FIT+kN68Ad77O5ZrGNx+iMgvbD7oBKlexQuFPsYiZKbnPqTUNmwUMTkoIzy1uIxSiPexsy+0bym2
FXcjz9zeGt1Xjfj1CkB0NvAJzHGGdAnBNO07b/hpEgb22NsS8llCcik1wSkJwnekbnGtz6aM1gWb
4bHA2TqwWNJe5kic2uE2Qs8XxvInH8jvtGm60jr1R3wHKkPqLqQe4fhxgclp9l/P+EgZxTGAi1BB
Oigj7a5qM8WTlhponGXekeXiKU0WOqj5pqU7RUtgoQ+O1R8LwZdQVayWEmsH/FXTuAxqtZ6nsLlu
t2sCbmc3Ftg6AfvidWjeVLy1ETygYNxpknpX5bIvYbew2TyEvKlSWk/SQR6IOK9BgzfHzuZDO4Km
Fx1odC5ODAuPxV9jLB0KVYXgHlZkL5rK3EpnZJAz3AxCY60q2nHgPI5GMJG98xfl8wqXL2ZhgTBZ
OwPL+BDMBAaEfZWFvh3yzqj4Q1bcpMd8KRy3MetXDxNvFuc7YbKZayp2zdmiIR6sxnGg2HKbaaTz
4TEde3rr0PnW8/5Zcdxkik7BZaJ/M5xnKhE4Ul8XiZhZLyzA5N4QtxzOSS66SzqZK7cO3wVQR7dI
90NW3zo2BuqYbpWKp23OgJDoZYzkwZe5184/OQ3HsHIYCJULIPuroudVbYidgsenD+OqZ/uvzwYh
x30zQxrXodzlgCJkijzF8H6b1IrQrLbAdpwbMYQRnjYtyJ4Vxw1xBAjKo+lgJmD9+AwLoRL+la/K
3ju2eMXUqXsNKbynEd9UAv6nBJJX+LwyW2cQ+BaaaU1WPQU702/NVn3VeDYmFZwm8B+kPBB2jV5O
r9S3uLpiNPMSe1v2BXp1SsJUS88kOVzM/qtMn3037aXJ+Sitg2eo3D1fc6CLBZSvNJfagOUPtLPa
ePtpGLdOKYHJedqqbxgrhVj2ReeRF4BOUW2gEmWnBsqCl3rYHiibpbzrOYKWPFqrxOzVCdIIl/lp
0+4Nx+YKEaSZtBRqNA0WitWgy1/L0d7YKoJfGwCRtHZh9lQDpChzkghxCK3j3QtwSbIf8RDMi74K
CyITKRRcwrD8RD/2k/0UVbOpDePURe7aYOdo5eFCU8uddAbfrJp91hTIgJCYMbL8k0G27yXP4XwJ
9jXe4dQ3CbYyRhYiju33ZfXsk38i+5oa4Cay8IF8cwyxZco735jELlP7bZRMl6AsVx66Z7ZATL6T
hTlh+8LZbEwHgxlY0DorLmb0TRlsI6Iutc/GI0zdW7rQSaXqnPSaPUmiblrkKll6jAIuE9GR4fvD
Q4GhhwQ9KMbDRAsFnZE4d+5g6yRiMJXQ3DthbXsPliJLmAJiiNQctDmMDcdE54ztby47/558ljCK
1jp5S5glTGfuGmaXq70jAQsIOCsRFoAhibZq0eMu844gaZquuAaIB7lr72PdLvscO4El2I1Q+lYA
gyblK6Mr1ZFhmkIe0tBdx7H9LXo0G2q90cyJA3Hlxve5B4nV+p1+izVCyrKtRUnyWaKMGxB7T2q/
K6MKifGvaFDkO3g1ZylCg/ZFK7tzpmJP0dSz4bhrqypxcg27wQK7n4SkQbD9VhztWHnBNjCcldXV
N0WzMc5B7mCi6owCQ9rJVk7q5K5bDazdR651q7TkMEWpmDIx7DQstcVG1ChhKbktWX1l/WeFRDr3
/lmMtmHPvnoT622nWBMgR5Jzmn4m3MhhNGLKGcJ92DOgjZsv2w7vJev3ZWq3WHwCFvCm1s82pAQD
tGo9ne7slvlReMliyO7ObKnHlOhGB1WmuwyHcMcGCAgCEzbetb7nfLTvM+kkh/OXxJtCvqdTvHea
qwlBJkrGI2aPtcTT4NnDOY0nLJ04ARCNG2aP6btexAPl3wwW6N2PEsmA0fav45jtnV6/60RtqaJ8
miEzssFeNeiBXkYVniBQV7tHDUlhGVjZ7PifbmE4AdPIbpoj0TKWv4oMWPb1zInib60uKP96Hrq2
tcDmxMM7KjsSkQRzoTpyGXaYVUAUVbCOI8KUSLR0gFcUZbJW0aJM8iTH/Gpo5FyhPsnj7OLpcAic
YyIi8FV1RgReolCMmIcy+hG5QzeLqC9kSyOt1GeCtxtwSHYFIBepvYUZU8yxntXGQDAg3poJUfCs
NqzhpzWZpkOrW6lBu1NHm+lPuU5GgSEeEHijH2WNX8grlkEvdHQ0VGmTdwzz7mYiAY452hS1OQnX
vpZJdHLU0dcTa9PnLfdni8PCIcLmbBWPKbgoI+XM4JwbV8P6j4sgK69xYezHsN66uLcmNMa1rlwU
18EqyWCYuEuja88JxOkqhMvvTd52FMgaDcDW88yZ/IVEwYJJN6VU7VFAVo5mWiCQPIjRXNTZPhnU
RdW9e2mzFhZXJPS43qkWDcmIEccQ/x5LJkTcYbqfjeiyVCH76mvq8xnxrXF0iXXSZltLsU4Kl3Uv
BE89aedgpKIMoCQ5QdZAZzjr1bnkYwM9r8pgEq3EMFHghdaizmYtOdo5I2a82GBm5wDXxFaqPyPB
ETp7tTRWtx4UlARgMfwZEryNbauPG6nwJTMdkwX6Mwv+ReAA7B1D0F/9NXRccS3q9g8R3qaOrEco
o5rpwn8cnclyo0gURb+ICEimZGvNkiXbkucNYbtsZhJI5q/vQ++6o6OrbAky33DvufRimHLRpw4o
HKH2dkK9yiXaO0Ws2SGjSpc+GPdSGwwPVH5oLTCXuQFnFx/rV06fphe3i8FeI7ecT2G0930YPhtK
/3KUPEyNe5lS9ef4qIJKtJkmvaI3Q5DK2JsqYuJ7GQgGPYJhZUffWHBDgFIFbevP3NsysXmhu2+1
CLB1gf1RhN6pyyoAuxLnYlzHLwyS15GK8GYBC77jTrvrKoxDyWdvvTfTra7mXR9m7OkISx3UYYlv
oqe8s+146/vTbxs1nHqUqnVTE+sJFd0qqY65T3pI6JDI0cBoesCZNIMsLQ5WlT83/puweWIaigfb
8QEqw0cKoTL5SERGTUrtQOdqSLbhSSOvmQEoT6THnrNqgu3gD9HJye1LQegOmCYHNTs/eQKIr4/q
j6kSr05AJDbtvlH4h7x1QJDArgwtd1dIY88Ac0WNvXehUqXS3BkUwoz3toMYntNSLOs9HAwYujhx
jVwfk3RigeExbCrXbcQ+M29vmgXfNubNL4dhO3GURkgPJu1cNED81ldfXTscLY9Wu3DXc16dC7h5
Nsvf0vgL1XNGHB7jWXzamHRESdTvjMCH6COaLwaGuPkd1J5GC7YRN2eZ4uis0ueOLB9XKQJby2MW
D3tZfw/U+Z2eV31/86ht6FZwliN8a7NrhX8LTyogmlepxnc1owUaiD13b3S9HwpPX2KJnY012cgr
pj0a7jHungiuJPe1sQAV6LD65D5qkZKli/BjPQDqDB0ywbz2XkfVNUuHm1daV6OEOjzbQEnAPZre
85gPX27U7atpL7FH1o2xrjpqQJcEDiP8qLS3mtnNSgYO5oDZkzFVOlnIEia+6dZi2pD/SwxJNNLi
EzCTf4SRX/sJ/3lnyZeh6j813LK7WC+AdOsEi5NWKYJrNJf2FeHs1U+RxBsjjj6XEsVCr1bZHvgq
iXvL/KxxSOd8gAV+WGWNMN9mPDh19ai97GiRcCT88AcC/D2LeLi/0TXAHNI5fJvl8FTb/mNtE7lC
rpFAVI1C5ImLYWSSxUTLQPmaFA+Fq64Wc7100gaT8nDnNOrkliR+VrSHCmk0MhPXCD4bG221aT4b
rXWWNg62IWoJOUp2NpqY2XYuTil3UZzudICUCLmOO1BppeIZiD8kI9hkTGwuo8lks/Q4HLqY3YeZ
UEPAvBG6uaW1s7VM+aJqGps2G7dNF1EjOqjKyFsp3M8ARQDert+E8oQIkieviz1MtBPuZ5jrRWq5
1ApIWCKDwPcQQHW0ZA91ibmkb0MbcVK2Fk3UvFg6enSC/jbQhDLQBL0oAMONChk75DQ++50G0tQy
uKMXfigQgphZzBRT3wd81ZVRzHdjQCiejBTdYb6z2nbjUdPq1HhiakFMYA9bGCvgNLwpTc+MMbyn
wU9ED2SJsi9zORTbNKZnGd7oNX/pUPEJoTCrK4ZjNcR8FPJMHpnR+85rzboix3eZj/qf6Nl9CnJU
6nk15ijJo/FesOs04Bfz4dAsF4cpHrdeGWxMx8Vj6G/iQBJODawCyqxFu4JIej1DADA6sfbw/vhQ
Xh2kKh7jri7xb0Of9+tCLtFgaFWq4F3Z4AIpOzyt2T81X9yw3qqI5aGzavoLnOLJGKT41xckNW3x
AtLWkXnrczS7lXfBiUcAboifTAHG+NMdjKzyvWwrSjb7vnGmk668U6XnS1XkT0Wf7cIC7phonENi
P8ewgOwWIazH4AIJusM2djU1AoGCL7w9k5FHHdsrtcwZg+rMwvs3r8Dg+mC3VEI6XDF3Z5ScaOyL
9FLHINRLAgByQ7KnQviqODs3s3ZuPudsHCpklRWeUSzJGO6KFEKVQg2d+s3JaNqnXukLYXfbilIC
aJT9XuXIJaq0Y0NvZCvVSPy4HnwNsVF9TZ9qlzdvYNo6VA9MxS74XTAKWK+N6Ew0WRzrfkfvpFKP
XrL4am2vIuNCsq8166Nr9G9qKr+DdFjPpXdq7eTKiJuZEngWUiaB+0Zb3O8/fcDavq0JZNS8hpi1
+QcfIoLrq3dRzceoy37LqCDQzDhlaNPdyuNRSJ6cHuk//5HlBROpVodby2dUVEQnl5IolcgSa4MF
RMzwXeNL5IAkZkRAdZvJC9YZCycTS1oUU9JKSjGFK9uqw++uKO/R9+8bcgwiGzmsiH/NbHisBOBf
Zcw7K0PBHEzOcyzFV++Cz0yRc02UaXHvo1KkkgY1PjXMY8iS8mcvuBs7Jp0lrJjS7dK1NOfDYA/E
UGMqczWLhgA+MX6eEKta3ZYXEVZnbyz+Mr8n7xt8rIqqTSZawv3celsORIwZ6bEgmpjrRh2pU3E1
IP2w5KGkp/GajxxtoJ6jh8aEb+1DwmK+ZeUk1+fByvHT5zozd4T9UuBDe3ZI7K5188zqcCNgeBOw
hCspNh8Ldomz060NC3mQ5V2ESX2pJiwloj7w4SEiMzbD4ozKOr1lvHQaZnEJE+QyFKxN2Z+Fad9U
woFflOc4C7ZFaf5lBrqeGjWQ9AhaFzrCFV5tA2iGSG7wilrs1qhRBomOyEejyjRLIGLLn1yEZXcT
+9DCZ9HGNA8BIt77eX4efciBOjIw4ptyO1NdjwilrDQ5+T7rqIzNn2nVCIrHW9K0lzS4WSI/RGZ/
ShLnh8ywjfLSU2VyIdfmWbSsvm3CrHz0ccApoypcjbL6iIP4uY4mVGnufRawp59YqBN9i+YEQAHi
cKd8L/z5efmo1AD8zVRbXgPssVh7WFtljC6jaMRoG/01IaCFylAPndE/xJgsjYArIrXPLhTntJ93
aRzQwQhML/Ffr8BtC8e2MfiN1GxocWJ1GQ33WbPHMjqWJQJn4Sghj6ChuFN5zqxb0if1Aj0ChRbo
NXGaLHNndyiGJkLgHG6SuHWfuinjmgKWMppXgnrvyt5dszffezlJbdTJdyVxnaXVAUynikFB3nfW
Wxgg0GefTEx1gNcOtxKk4cJrLqbLYENhdgtd+tuROh3TNXGKrbuOK8woU1LcaxMjdOuizmt7jJDl
IoDV8XGW/kuREmqHRXPxOCFSOWgcPo1pvdfW+Nx5i3JFhTszmDf90H/6nsHfHe98P77k8HbRLVrr
BlcXvJ6r0bF8155zK8N6387wt6zo6HX6aeZzVy6qlAIYdOzESDR+pAv6Kpluri2pu0TJYi9/6SpG
rl5AyTY85IHmBCyfOno1DzCcHZa3LkqfTS8+Tt38UswGiyj8N1V2K8AmKAf4BatrtjCMlMHWmQDv
iZzDzgmAAevIEB0IJ6TBhSWDPqu/utj96bq2Mlqo7movU3djD/nZJThaBEDzzC74lPQgBod83LkB
BDhUmuPwo+UbZ8a7FXY3SzIgJiDEtW7O7K0SRRc+GNcOKNJEaep6zZPEweSV4t2bgseYkVtBMHhN
l4IC4CCaJzCz2Ceaje28ZOBTuHrgVLEuQhsoJuMyj4gpep6YqvBfEpZHHtYUz6l/kWi9xX6Kb/PF
HcQTLp1fm5NYJTe21Zc6dQ/uCNc/+XBz3k/kIMrl5q0hBzvDvVWgf0lKfbLs8UyQIe7SF8fK2XAm
6Msyr7tP/SXmBZV4lJAnQHpZYDJsdxCBqum7DtkA4W21obUYmALZAD+OEw+V761G9Wq4GtddTi8N
Lq4Wh16Eh8j4p+ADtq3aTx5QdNFpilUoELPm221htfXypVbvY8ZHFE2vSY86mimpBYhF5aQoYy4d
HQZbKiZnhOCmiVu8m3HUBQV0InghWQkIA1T0smuYP5IUuUfo/boWZ2UJwCoDFUioIGB06eAGM78a
uuEBj3s2TERPd/cqAzXeBmcMj5dw8D5troVqEO+yLu8aOA6DTF8myyGx/Wdo1IsfAbgeWliZyIHZ
FVllvzPwOfnJvTX3OJCwktkBCogsV8xM86OyDEZUwUIX21QEY8mcQBCPcJgxPacmyAijMfeG14Fa
ZJWREBY6hpCgZipVuNQPaYMazZXJ0xDpixshIbU6l4TkjnhOdvDsYFC17ESiTwnuWt/5mZdli+c9
4NugPvuuR+9fJtuHWS1jahQGeewGdER4nWrmKcPwMyFunn1izhPDeapkwzZ9WoeQIWzWJDCmNbtX
G29QWyf/dFUileQrD7rpQurGdkSuxrT/MCG9bhOSE3hEzFa+gYp/NxpysfCFKeSdhRssyYvGXam5
L4rJu597tLZtyV6RcUHGwHgdpxDgnK4iAmAg4q8aQUxnRcJZWIK7gdtuGN95NCE7DMK9P3V7M2lP
gcmhLAzSo4t5fDDGHNSRpkorfgzpmfdlxbbMGzACqxKtaBbxB/eBJm+wwrZh6vm9Ne1rk+tD1eGe
FRS3jf7DsHGNK1aszNsJeQrQ8eRNTwSDCpCy9DvsoPilcvHrTJjVJt/4bFDDU/55xd3yYEh6HNQO
SBZGQCJlz2DTspkdcERe51ITGejfIyjBexAnD82CE7Nqtl/mcHH66mp3jNkZCYB1aE/DCDVkKMSR
m4YeZUJAPXjsGAaRXQCO+cAjwLbPxfxtqOpBlPJapQzl65qfGeXfU1pU9yIq905FuLWvnxw3Phpk
qbtt9qrBMQzYiApi1pAFBB8uk7CGcl0PBrCvhB5ZOlCBc8/DZobrnly/JabBgvdmt3zuaQ0ZYDKr
w5wjQDd8hSTfPidmcQui+itAIT/4JoYIGz8dCC4PeBdRWp5NdnCe0GBY+T8QxOs5+5Oar9SQR+Bk
13Eov5gcPBICsU9zLuY+/YGHZG8730FqBtSP/RFjbe6SgCVFkruHlIv7bgi+HADNLpSCBoOW71b/
PMd677L5yBTyyR2rXdTGz5Wct4EYSVQ1mHVFvcSaFh2z3KQaMnCpg6ciSGQVpu2zW+ub7RYPtQJA
SaWKIoXQYlRj6UwUO4aAEa1HwNWZCecz7aN1nbu3tEH1PFElTCCh0mxAVYcqdbTIzZPkHlrYQ6Wo
n0USvOQCMrWsgmfHtF+Id/gdGHOMWkJNhRThxwcAHvfe1MMwk92xcc3DyIsf5cV9VDVn1lIbaeJx
9Y3LEMqVtHCem+0+TGDepZzdFNXYUWmhPec9dwCdtBMW12lYhwmNXO9i4kZvZ3kJNLwUy7QN/TCs
yGM3wn2m4pMws4dJWG9ZSTSctrZEH0CjWlCIIFxtnwmwh8Sg6ptL0GFSBR2YWOl68B8sWIgjsx9X
LCEMZvPUBWrHdb+NR+/Q2MfBdS0gI7lz9ixobWX8SHT0tOrJqWrLbivGnDwtJpqoUq0J/ZmL+nYY
G/IkpnQ72S7hM3oz5vW9nbHy5tckoTV+7HI4lqFtbjB+ZsR3wbcU49I1lKwRKqNbuq8cAFb3MA8g
YBZ1QNl0b17tfk1D+2aj7pms9L7RIIsDL0Z4ZFI1kY3s0v2txQS5LzPmY99YVzedD6VF6s5kobTR
WUNEpvvTd/LSNt3zaIFf1aX5IbT9Lgt6wHoBhA+oSj2F3yvQGcdphdp7TNRel/O2USxrRVLsQ4yE
YxE526Hx5nURxy+tFLjdOOIFjIZwfEmn/MXWZImwp+cQksZCmuGU0qo7uLH9OaT0Y+B+HxIq8q01
BNuZg8gzHCoAaE7MJNRG4S2401b2rSLv5/8Jv5jfE5vM2Gg2/qLAe67MQG+Uga2UCMyDzMcTEX3n
LJm/pBkicJnliyzwqbdNfCRbdTdOziu3HgaoEcKZiv23Tk6f1Rw9Md/b5SRG1kO3j+nTEFV2NyhH
IQjTcN2V5QiHHt6RiWFZ2dXV8YoXo+gtlIj9J5PcYr8kzffNYKK4Gg5Rw2E6yKWvTpF1tCPzLKjF
bF0Y4xZZgUHRrNDLLeS6cl5VIty0zvCsihTjeAonom/ZOTklZsK4sK/Uw0vGXHUrPJedLVImbZ+S
Qb71E/bGMMuGJVaNs621bo1u+QJjOGJVVJ69TF6cfHBXFBPEdIwDi4oJjwxYTdNkO+v3dBDpYoCt
besaB2VzP0gA4/zNP4PNXreW3qvXs5u0BmrXli7/zgjUawF/IhigCeiRD8E0jGZrkcwaZDlhyEP7
zyiwYg+4X4DzALGRXf2NQuQ5MSdnbdQjBEdxNfrhs0wr9F8WvbYTxftoyBgklacmRnKRoHCfyScs
Hrqw/nEcypdM4PoO1HDWlvvBg/pNhatZ+tRgkfjRaCf4Wkc54T5wAQxWCZM/KAjPidP5FxcZPN6p
3ODqz0Gh+WmIoiwB6CRyH3pzZ/bm8FBYMXX7GMbsDRmhJwWolLLclUx6kyT768HMGWR5FbynpU9m
EJBMs2K55EN7lmRxnyP1SurjxpXBUfffDZOLkKEtVtokpPZLPwHYs2lKWVB+gpd5isjlDkp615mj
16Bz7zrNAqfkMYmibVlhX87V2eymL5/0s8yvgMt37OgeAsu8jHrYmp16MFKcK2iPIr4w/pxboNtH
s3bvoORXelrp3nqapv7k+QOE6S+oWWtzkW2wwJ6F/+VExT3RwbsKQ3xPrsCA6HbtkjRx1LFV7Gp0
dCSOtt+Nrn8piHH32eSx9HjJNl0Cp1LHujyOtcdqFBiTDLr6NOLkfOwtxCWOBk3GPAnxA2DxpvKm
o9/m6bX26grzsEKPlZNdGj1mM2hcUP5txaSWQAKP4NhuAXeMHDAtjhWPZjM2g6tZhvh/lfgrZvZd
GVyPBioKgCv8RtPVRm6GSou1Kh/p/UgnIy/VIrf/5PQxi10BbKZ594Z1V1/a+WK1i/SEBsLdpwSf
ZyiUViD1+nTn58YGiukq7W/g/GO26IJNSv0y+wdXv9vyUCsiFwq1kU25DtWXAlWfGlsBPHskBcqP
9oAm11ZWbEINGyBYIxoesAGT7tP5j3J46lAo6E8cmexJ2PjcVcMrhlSGj0m7hY1WdWdwVrYC776f
WcUtsRkL959nCLHrXuAPYG0alzd7YnmKQnVJSLgU/Y6GHb9vhiKkjN4iSNihhxb7OuqN7GCgwe2Z
gSzA8lE5flkknMmFgjGn17fd81R9Jfiq4jCg1fwzAE8SJsAo6DfCR9T3xSpFW+fZyQNjTV5ZOn5O
U58dX8Dja0fpKm1YkRtcEy3vrtFeciR/Hm7DhL8zwSIADgUlGwNfkJtfPXstkgnbe7uBVKwOdcDn
AXn6M7aPrfHGlp44MCM82U+YRtdsrpm9k7vK2n4l/F0B7dSJIQJjCIwOCpw5/JvkbfK8/dggQrsT
n3w9Vk34sdwoxJa0b+jgTyNTcYdLlPUeXZZKHpbFf12/VqQGxGyl2TAq4noV9SFBGUDe2bMd8nKT
OCiTqFdounG2cOn0y9B5VaLwNYtXeM4W7wJxZbL5iOMjj3HX7piakHrm9sex36L3uWvYnsV3BrVS
Wf0un60+VeW9ay0gLVV9lOnBbh81hJAO60bCdGtVj6xGqpVfnvv8MbbGFfor67dhmAv2QNgPBFyY
3fc4o/e46OEpA2srdm5kkk62o8m4s/75NPAeA2HL36tm26PhSZcND/Lk7OKXVzxuATBB2tkY5mtJ
2IXmj37L0DK0yXHZ0WNcRTpbuq91e53q3yrDSDL+ViQeSBqLgFkPsWINX2FWHdr0QlfWYEkIA0QH
YPTBXpblncPshX4HyUlxSqfhasFgVIlx9GgKcMdwDWJMOEl+ovlW56cyQEZKywA4qOb3gE3g4xX2
3jDSz861kfANXjUWSGNTBQejOzTtT5c/zPo62yesH0hDeSsiqrcroCeiFArmbUa9tibO4BDu6Awv
MX8WhE+A+WB5yOQI048P2OILY4OOX6mIlxn4vB+cTRKtR4XYez+3uzGikulRZt8NlXmHQYUOFa37
bhFlsfHIPe4Gnr4yYaaMdFGshWaOf4X/YEMu77/C9Ob5p8ISeBWdfbngMpwSB0y3kWwt9aVPP4w8
380LkN/q7gjpQCcj9P+W1iWSl867MM4VDKg6ODfL48csxVtb6s82nxJ1NccP/JEFblVUCIDYdhzq
BHxk8VdW72v7hZmgy0EyOjxL4AGyR/5t7fl4XxQiRxo4bB3Z2Uygwzb3RUj2+tpkpVTRJXu93AYa
JcrGQl1qfLl9eCvErnP5A7D3TQ5wa6oOHHcsne6S6TKxkKIN2+gYAV0PKr264bVd1ybuC4cFUkLO
lE9+484dP6CQbIEFrCTOt8ilgPHoJR8b90klmyjYpQAYZvFkj4eeice8pLTplxCFbDs33J97z1gW
Hh9cvHH2FcttPcIWrF6186oQdxnPRbaQJPA3rApZ3dWRRxv8DQkt6bcp0E+vPXncMQvNjEhZtA72
HroH2TXC2AjYYAJABL3jlIBYgc0v9626JOItYZYg4Mpk+YWVGOqSozHDMTUfOi7ksSPlyln37Q+o
UKc9jfGZ5XWmUChtugHxe8JiZtXyhBZPMZprrkcR/GvG+3j6p+0vcKk1ulzFlCUb73N1HQaBqnaf
Li7Y8VhPgPbiy9g1T1F1Xw3zijS3XZYC0ofDGJ7b5C2K/wX4Gcb0I+K14tjqAU2Y1X0ndoAG+vgF
LY/zkLqPJNwE/OYAgAK1tfAWRnw+jf1mW38mlcy8Dux3WljH3vriZI4PUCXRGxTjdsrxxzwOqAEH
jiNeMWItp+xNRIwKSX0bH/2SmpZPJDvUtFUkiuQaes1bs1wYTH2Zi95lPN8q3FLjHVxihuJ9hTxn
utTDi8Uo3v02MGfFHZmlN+j3d3azgAtyYA1V8BTpx3LaulTsIdA62MH2uya6ieV4I1B5IiB3jzhc
iua+Qf1nAP8DRNq1+xxbcjEHHOvH2Dq17k9jfPrGoScKIyXbznXYumysT40rxkTZqA9W8s8CIdMV
T4Z+nQ0b5xPQGpfLA6cLe9eSt8IhNDNuD5psWMMI3rKJoA1Amem89z2Q0QxoKZ3jaG05r6mCQXBs
pN4M9mtuCIRlh9J7b/VjRU6J+V4irwlpzxuC19Cj9cToTAsL4n5EAIlTvhSkt1zdJFvbkC298Gjw
8sIJolFb21wweXcJBXooBl0cLcVWBM1Ol0DseeKS6yKr4PEUkY0pYb9wpDoYjowAsaZXA3JmfA5A
jotjTU8u4g+i1VR+9IFxpuk1DV4qCwWX+SL6ZWTF5DYOiFt5MsE7sEKHXbBnh8TB++maOSAtGwX/
uUmex+LdD167hpXQ3mYhJznI3IF7d/h0maIXYPexddDtVBSVZy+vEB91awLhtq1sVggRORkgWk73
3dSzial2bcYmdGsG0UHb03ZiaktXSqv/rngOm3EPrn0362I3lBfHwThsX2Tp7rUBANzetw6iHUDz
6d7x3xfWfgq5Du1Y479bWbJBurjSKGFx4s4EKUrFvrL7seTFxf6CNJ2BE4p57L3cf7ijGoAHINA6
eTOir1bg1sKEGSTQN0bcvw1wQlzXixDKG159GE5D7O+Fqq/Kij9D0nJkLXh4FpMZuiY0BBZycSkJ
QGIPHCqFN17c6S44s+Ek2mI8GrVxa3uG5AFOjnzxaiRecoB5sYtJnbMSVMUAUqDxfqDWpfUrYIOa
JWhbFbqc3e7aZa9hEgEfc/XkQ75pvMWQRuzV6JnVWTVKQKYM0bIE2TPaECC8gKAKU6wSP9i3i7So
jOMbemV2pug87AT3a+DvJhgNeM71yXQB0o0L88BgWbyqQ3vnhv4ulyFhZmH6i7brWikeINnm0aFz
6+epRuYWMBF+7FwdHkQME3iKAsLsq7FYG0lXvaVtjVlrgsyOsHWi1gq65HsMsJogogLOMgX3Q+Af
Rrta2Icz5mqXN8B2eKMrsiO0O8eQ4Dv3EJXGo+9H2T4suvrY+QjWJl0iInXNs6q9N2lZI7giHrmh
qBixRZ7FKQ67HNqAvkh+3Lts8N6ISWbB6A/O1hvd8BWJA0sFuwWfOrKPhX7I/MY/zgVEfzSS1HPz
eAkMzDpFZfvLp/k4KKc7mUZUr3yH6Cl/wELvCevCkJd+aj7n+BwCu6HaGKZTQqGXFwKjjHywAwaJ
MaXVSjR4qVkq7itsxG1qftk2DsqO+wPRAB1qtTIb4a2LmiWNYvNROLyyIukGhviQRTqAfx7BKSAG
MjUdSwmic3J/pIFGHVAm12yLT1zX9m4Urr1HcrIfkyWWKD26rg+EKBixVTj8PnXRX0Y7e0sYnuDz
lYeZZmdCnD9ZNfs7XGHTQjzkqtVsx5UEOtl0S45BxoKqgtBoeh4ZFmQSYI6SGFYmgPFhnP6hxCUR
mATXzr0KUjiNFApz0oIvK0lYmxCTux3DE/WROPLao/uLsR+sdd/v2sr/LefsJ6rZjfCzsc0ZIZ9o
42uMsfY5LAjK1vxq28UabvwTafQb28aLckGhBJT2tnHOyfzq0Alo0QC7U+fUSQ5tzDduFJdCxutq
jEmi5Iyb7UNLYZ878hXhDrLHoDyz2xJs13HztMUBt+G292nLZbRPQQMnKV5qUtkcT2Po1Efb1zvb
NF+LAZ0k0h+EZ8k6bYA6tpgnZg9fiVdeaI6hwXnpU9GQXp61z4mmX9IBfBVog4amgRGfeWi0YFEs
nOht6NukBVs+pAKx6+U0mL/waEbMGa4u3eHbtBPH+4oyJKn/rL6rO/ZqYP9tk1Ss3CT0ccDMAMXT
NvKMVUSp+pKiS3mqzMQ2ahzFTdIa9QxiieuZtWxsVznLLR2AUWKYQcgKWYk+5SM+vyiuDPEQK+kC
BG6LEGzhyi7LwCFbUkPV4D71mwodLFnzDeMsrjSVM/yai0WA3Qi+tjtgdw1xx1hlG4d15sxe+ntK
aHT+TFSXBDj4sxaERzlGH/bvIf/vMhoIrKjzr3XvF3C6ijRnX4XuN+woGoxiquRHHHqIGBiC+XH9
QK/bwxBVUmecDT4AqmXJ0/FVOevMMVoafsCiNA0tOwlmIvNsMQ5iqiS4V1TPcvI0ZEVf5uvaL9yB
0iOi0D9rm9hvMG1+b1cr7UUkVAxx4BzdbEgLbqGBHcVaS7uAQ4d7LiavGGFtSUuaIWXMP3XAiHla
lWasGI9lSJfC79BlH1FsMNI5zPITcoa5mYouyTt/HeVjqAkickOkuYA+IoICVBzObo1IsB/sPchJ
RT/ghxXZGitfshEsePCQdsJTaAMgsNU0qr+5Fpb4tNFagduRPN20941Akgtoro5dRYqqq4fwtQN9
Ip+jUkYVPMjQY742eyNSNSKXDZfiysmV1/1B7FdEcOhO9LC0i1ZmAFrKsrJurWoaxsJmVufDS9Yi
VkIpF1s4+Dsk+v+CDKQo2Z46bsVvZIl6BF3cp133ZjF9EjuL52o2FlVjDcJL9lkp0g1Q0ImMxsbJ
Ohp5ZyxM+T2nnuhSag5LQaAtjLA0rWMemrL4y8vBlM7a7H2qBEfWo8hY3YiGSa7JQ+4tIn+jIsDN
saxSnrNuaOUzOvzIR0fazp4MdvGU5YHN4KR1YXy7jlQB8N7AnsaHgVsOzXPZcp0NiR2O27yOBaH0
LNRGlwnj4Gt7eB4ij/3WXeyOMnxv+zTBbifbZkr+Jb5MMaJq7tbux0NPic2M06M9TL0xLU5WHTQW
KzUdUR1u/BgzRzwQdc960sctyZRQ9H2mEWuwK03Evi0xkw9HXxiKDK0pTn12yZ3hJeAXC1gsmYAd
bwc2qTCmFpax7YJKja8uZg6MtKmTZl67QU6qmLZmvfbYz1ptyP5JTOOcNajAyzzsoQ5FbY9oWrOf
QZboVVa84Wdr5F7Uc82mpfUM++RaUAT3YxqFfMuyjtBVwePpyoZ+FL+PomJs26YHqNcgwWcl5Itg
ei2kjrRxKnWXluNGG0Mk9dm03bzw1l0cNRqXTm4vNNBwyp3qq5ddNCdwnnTtfAh+aBSulmkWJsNh
yIKZs+Zli5iBoCloe7kRSZOImxZhmANktTKnyp8CXZna3Ri4Aro/i8F+V9ws8glj9Tt5uLsJ4xBh
weY0NpOScUIbJzL/ckIns85RFjs1I17llsjChhrzM+gbSzk4/CfDL4IlyFd73WuYDZmYdlkziGBE
JVLHiI6pGPr2fmjCHoU1TzRohHQUKOR5j9J5i4qBuD4p+CafR7tX9LQYz/jVfXS3LBMjHfEsFEka
1e9IhJyS4gx1YH8Okb4gPmuzLZwX/zkyXfKRRodF6FNsxqRYTLNfgtzvBYhkDlFkS8EULDVm3DEA
RDpWnMpOInlHYyf7X+HkLkGfPlGz49ukx4qY3qCdBF1SN9eN9cdrHc1nfkMeiHSOsuQJxKNy7m3X
WsYGoEe4wVMznbNdnCeWfe+ODfd6zTmOyTD1aIjqliZrw4BRpmfDkcsosGkC475nLTsf4Bu3oAz5
n6fb3Cb5lS86SU9J0Lj9t2+JcT6YKsnBc8UWbiUw5174NDFZ8BFDtFa5t+euCKCKtGXQ7ZwoN0Gm
5QYdrj8XCbjFqo09Bq5jKusrwgADxKFUpZkwDZubut+jigxawLQpriF88mw6XnVbakylBqLHYMPE
1InXTtvM0uQmwRv3GcwV41MeZJshg7CRejOSmOb0z3eLYsD+lERJc0MUXDBKnEKD6KhIZLJ+H7ST
UE7zHRkMQ5poHv4j7cyaHTeSLP1X2uq5YYN9aZueBwIgeXn3JTe9wDJvStj3Hb9+PmRNW5G4MGKU
9SCprCRLpwciPDzcj5/DsGTieUBY/MzvQxpHABWO6YC4OfPj+aQUtDzlGVxnNDkZDVpuWhJhwZvy
pDvFUNN4EoKuHSUymJ392qNJn4j6cG9YFLNPHI1Cp3nRVYzwkmMD6iO9GrXxXSg7JOB9S/hcAdsD
oRdF7WTcCmoWq7Qf4iyJ4E2yBh9A8zCMsNxDyAB5m+uHXkmLtIAASBGE0VVp4UFl6cPvZyYTz8bc
GoswADJi+hZMIyWaFPlgqF6NrLoqwNiaVmEbghDJuwQuooTm6GGQTBrgqUYs2yvIcBkHk1kO4cfA
2aEM19M7PzQZEoF3QpAzh6+k3BaO6YfAN82sgMXSgMHCuxMslca5KJpt8G4xIt7Sfwk671AKvjze
gsjq6k/oiMRMdlVxBq0ec4wDIClF9gghAvfz0xinKrxLEiqgVK/yOGMOrZBjlK6D5qfChr6X6zKX
fgZZXZFqVZqcUr1RtFZsYWwy83RfqiKTYEIEzIS+HO+w+8mCc+Cp7mpTui16oSdqsGfLm0wpS/W2
9CevoMzhS834p+dVRnIMlWmkJpM1Pm1nU+BEVV5TAzGMG7VCI6QhmRXUKYs+BVWaNZ84qnlk9zX3
NyQZUts/ELfH6ASSwgN0OWjDdNc0nHFpMArfqRuDmVdmVNq3rFKh9YnNeJBR4zFhIxtMPUR9kBYQ
orhtkLP3BJhdteLUDz3KrykNqeCO7mjbMC2YQ10OZBFkjh5rYX9SNFLF3aCpRnAvZiV9mp6aZedW
HW39veqJ4s8oVui8VKg1q0+S58XWs0ShlXg3lZDXGUXSoNeOKFbgNmJaGd+nUI4Z+ciMvnumCptY
h1Q1DGCshtEQm6rYBNI2ic0IryceQKwJDsRwei2qwmNYy9Pw3RsGPdyXciVDej/GMZmb1cjvgV51
Pzsrb7hpAwVBAGnsLAhdsl56wJnoUZXVoEQLilDvCE1P42Q0ANqhv1YJEQCNPqaaHkM8RMFwEqjP
qQ0ExCOofbSCAgvpXhnI1s7oJ+ZjE9EACThSIx13lp5r4DcapWS+LC96c66Q6tGDaqSDZhcwQqPj
2ejNj7hWVTTgqEV0aKyZaUI1SIqsg1m2ANIEmuPSixzKA0AFPbbUlymcaLNKEripxxgGlke58KJv
DIvArKI0kQ8tfZmOQDpkNGQ0gON/lHo1PhueycSVF0zQ+o4ALiFhnjSuOF5WDZiIMkdSyTeQXC9z
uLg9Bmt/5LUcJ/Yg5xl/H7vxJ7h4g04zuPt4HzGV902UPe27JQ1M7dNZRmw3LvuQuRKfQAUngdz+
gJHMhEUjDUCTjlSSvo70VV+gRizfw6RAYUcrsoCBuirMwZgxYAi7vhq1kOoA90StV9UD2A2EYQih
6u+1CmU1Q4ZoEhqF10rUJ3TrGkbqoESCbm5O2uHOFDRFTShPmrAxClUvjM5IlOEPrvsUnhwlbkAJ
1FZOpZE4PrpZmsAQRkaGyExY8rDZ+ZUocyEJJuOLeTBlvpuRZlq7ULY0WOaZpBBdhjshWB2DkMZM
3Ueo0evQQTDmaIhZRyGvat4GAcyUm6YGpNSM+GjCnmium3dRZ4m9HWl+Zt0Evtb8nKaqy9D8ZtCM
mcNR423EvhK4qVXAqEIAbAGWquxUpKYBQzTMupDG9bEevJDCqBDZJJ0COXAuo7fsqxosLUCeDHQq
4wASQsYSyXA0kSLpfuwSsfwEuVLW7BveYfFXNmRWPzJglIWOpQoziCUY0upoCr1QfdfzHgFVc6z7
4I+qbZmalWARD38mPmx/+7yVAO5AdjbKGWIZcHXFTxasaez5CdCuapKudIyxSLFemkcIV8fkswUK
K+beKvTurqF31d8MnphH71yfCZtkGuGoAfvWBWRvZASCd9eFOlCCXc9LryM5rOBNo6wDQ2BHmWzm
5ZbG6WlQUd/lAE3jAA9uTS7f6ZpcPJuVYShoDFgD4HarbEGmx8DnBjuH+YjmTJUGIim2AZ80Gz2o
j2SIXfiz8DzKEpHaquk8KDe1J8OLBKR9dXQdKMjAR0EZumI0qisExQFcQjkv0cRWeSzGRBsOhakm
L1JljfqLqjTAYyG89r+TEE6V29HbUI9Jp+r+JzoUs1JBFks+Xzb257yEOnZMCTlV8z48dMDr4IVs
K/1LbfFceizgcc7gXg7y9AFcK6XRkBHJmyoZpIJjblA211oNRt2uTOP4tuwrozmEwFL6ozhkcQDk
108ZSvPnwDW1eQah2WTMUgnJEOeWnVRK77kFl1zwxQAZaDHEp6Z0aGPBKtpPoFFqsnef6Q7qMVLe
wsvNRci1XviMjzeqQovzP70wZNyyAL3J7JZDBKW/+14ar2o980e2Ns9FcjETN5jGihmuquZMXwOe
ESSgFZqGen5V8r6lMS7mA3zQlG6m+HPJOW5BcSUBqDkwD5Y62P/4j//1f/73+/Bf/p/5U56Mfp79
R9amTwzqNPV//0P9x38U//x/b37+9z90DoaiK4Ys8T84zaoq8u/fv7+Emc9/LP3n5HueCYNEBH9x
SIeXmaNcnl6u29DWbMBhrOvgsGTFVC5tGLImi5LPzNXUwbbaPxdewiyx7Px9K5oli6ZoaJpoLa1o
aiqpqSdzmRWfJfXGK97y5va6ibXF0k1TNk1R5kdbC0foDrLnjbyiQiYeKVfdNJJ2f92EtbJW5ybm
n3D2PRStGrM+5EqObpob6UgXdU9D4BgdrpuRpRU7hqip7ABL4t1hXNpp1BEGthg7wP/yI9HUSV2w
/5Etn2Cac9ND4QrP0HraUWgzJOv6TrW//hOktdU0DVGhvq5orKp8+ROCqisYi7YSB42IOwSYkn1u
W+5whB7GVWyIscSj8nTd5uzVcrefm1x8QNloRfpsADiKonQSSor+xDSSpxwzjm6hBVsuzn/eR3vs
eFEXLUMyFvbKXlTiTIEZoLeRlXECuzz4LjPiO+vQHZgv39if0tpJM6Gv+B97i91TpSE3qeLHjvUa
P0xO5uT34X178JziaL6CPJk+1T+4Lq8v6tp3pCpBpFUMEkhj3mpnW7aQgwo2KvJHP2rEO7JF49hZ
puRct7Lqm6VSN+S5o6soJ12a6eGIKQ00OJzkrj1BMTc5jOgd6nuAFLSs7PhpvAlO5sN1qx990zQF
fktVF02+n7hYUDlra6GqaNwKSU/fTZnQHZW19Oa6lQ+fTZP5aqREmqTLhmyYl65V/lBESCMrtieO
ofAWDgZT7RWPvuJHj0jJ+Od1cx+cwpwpG4ouq4oImc9iJaOojukvYq6ee8PFz1I7Xjcgfdj3CwsL
h5SqSBWvxYL2mN2Yp/ToP9MmZvh0hzSu4zuR/W8anMPq2R4E+i+D0IAsv3LosTyHR+loOnSwaN0T
vgTH2zC4sYTS4tqMYl/IdR0HYf2BMLcn2946yx8i9LyGqsETj08lmb/Ow5lLggftfNXDUyqewqP2
Aw6rHcTfe872k+FcX761/XduSr9cvZ7CIo8dTPVcnd5bjSas2W6E3tUVO3NnselUpWhE0cJGw8u+
s16hybjuhDRvqotgu1iwxaYDeFC1xTh7YXfOcFfsqzuG7A8wdbvlnWRrB8mOjohDf9vaDB9Dk8Y5
UiyCoMpNJmkL36JulCHKGPDNaV1AesioOswb2f1eOUGd7iZufwwOG+5+3B+XRhfu+ow5VeNsNLnz
DsV+OIZ3AJZ2gOacdiPCryytIirkbwaXJ14qi+M1RjxThJkkQH0WbRg0UVSkFfQCs6BrvdCABNAW
Q0ZrFy8ctpv8y4arH78s5k3q6qpGqqhri2tUVcrGHDrMd++9C8vtiRGbY/Q6HwloB1wKtxKnHJie
o2xE5o95Ep/23PS8rc9OoQYPXDu0s+l978KY6MJJ/E23+b52aIe7N8GtXJhM3IGp6hMcGBtx5uPJ
xLwlGoqoyZolfggCBtc5EgZMGPWJ9tVHCgS0dtXaYdYHG1n6uquWKjGwZFlzEnHp6qhZekjRSLXH
U/pZZ0453AECdSHcvId//gbqsV0ETtJmznGX7plI3Azjc5y5PMH4KanzJW+qMDkufoGqJnHXFC3D
jDWQIpPKcgE1FQQ9Qb6xo1fWVaOjJhuiYerUUBYnVoeVeBBjiQ3tMSfzRwAazB/Gv//xLowsTqgX
5zIgRj5eqr5V5RcQXSal1Y2zMf/SxZpdGFkcTSMJs0nsZk/oFR+QDXHhyM3t6ih8Er6jQS7vSaQ5
HrMarrZxb0jydePK4hqk0StWaYNxCGNc1U4c4aXZNa51gBlqn2/ciCu749xTZZFnwq0zxTrTpjP9
Z5oUt6Pcg2xDUKEsNvz6eFcpWDIMUWdin/fkwtKQB8qozSdBie+sjKd5/un6V1szICuaqvH41gzO
9eVRS1qBmQtgKpD/MFQIp7dffL1uYW2Dn1uYv9xZ3AKZIFuJggU082JKyOHdZG58D3neWoutR7qK
toSlm1QQ9MUhyo3Ssuj/IHhzYJDvJDyGx/xF2Gc35QP78DlwYrt2mJyzQdfclE78NovS2M0D3B82
I+LO1j2x4rMuW6Js8dUUnXz90mf4eWupqRuYpgeGAE3mhGFVl5O3v72yhqTpks71C7hjmT1LVJgs
kUeALQERlfzyUKAxGSCMcN3MyuIyGaSrXLiKzAWwWFwZhRowlj3zMgfgnYf4oByCI4DK43UzK2t2
YWYRozS9C2jxUqPvcusPqWy/APywmeDdCIUrLwLlws4iTDXdQJVptqPfGwg9ON4BEjNSFlF16zuA
NYetCsdKtMAgORkgcI2ppEVOW4tq0UpxpwEdeQ3aI9QgtmTcSsSM6wu4dgouDC0+FCQKOkrofKjw
c3SQD8Ghdbs74Tjayt7ahw/W14xkRXCRUZZ4+KuP3q7aISH80LlMnx19J9lY6pXYwuQaI5VELlCV
+uKLjn6iNAAQZo7idofCJu3bvzZcnu/hxcG/MLH4mLUY6JOYoEQ2vEt7WFDfm8CR7cBu//RQ2LYR
LaR8FHwv4Xt3Yodove+PhWPdXf8ZHwtIGgUH5jKprEuyyVG8PO+510GfVaM+LB/qk/UYPaXHxEEi
AA4hRzjwQfZbDyV5zfNzk4sQo2pgp0wDdKv+XH4P3mDtPdSf/FtqZ/fanrRwL9jv/dfkIX/q4VOx
AWKffmdjn/+ERWQvuib2VZ2fkFS10/rNi9EozxGawnatgqW+vsZr4UHVTF5WBjFNXJaHKzUzwiiC
8JphQ92HQSs90uvZXzfyq9K33E/UjzCh0Z4wtcWqtmpjKcXAh4RZj+GaE/AKJz94T94b8na9A83h
a2N/YdSXPN86pXvhm/py/SesHZrzX7BY1HJShnHK+AUlYDgfJooi/XHdwtpKzreGaFiyQlK/8HHq
DLMIOkGzFUqdVaPvhLai//b6963oIrcyGfRa0cAPwbZ4+JF58UEG9A3XTNhtnP+1xdJlQGWSKuuy
qCwWywBtoomar9uK9V02/4y7jVLBr+rJcj/oCvwR/MXja/kSKWIx7ZQKcrrxpJ/ae+/mnYnAJ/lo
3FxfrfkOuGZndvQsSYqZb0awN8YRGriAbByrU2/kWWYgtD7/fVOGrNCX0C2SPmUOLGemauidpb4I
ZmHNaNgXI0xvtdaAbhhiOIaNNtkKjivvAkAD/zK48E0UarprwETs6GZiytG/Z1QPKPnOcqGT3Vcv
KGH76R4+TAfAr33d2VXbiqICnpZ4zy1zlwTk/dT4s7Ow1IjRc1aKu5yBYaCsUPdtdEzWDpZxZmxx
31WBZPlVjqN1Yz1P4nQwZT2kfpVtrOiaHWo7fD+LUsSHx+nooblTC4Nsi4LlhrALCkZ3Yi7Zub52
a3mfSVvGUgxNMjRzcbisqo6g9+sZemiD+lZJA6bAA79gODyHUqlFUNUKoG3p4Jt9hp9U3jh7a2eb
kSDD0ik60ppZZDNqFY+Aa2TJHsT0OMjMXQjZ4bqHa6fu3MTig0VaCdy1wETQBEhnBEIfPnbg2O4Y
k0juIG4Y368bXPlypmgSSDRaTUxULkKv1cB5JQcwJKMrWLb3oKVF7Y/fMEGdhmSECoqxrAf7OfoY
ANtQDuyKcp/T6D8psRW6MvDIjcO18oV+pTs0bkVat9pi+ZhfmRhyEGS0PmnM1cZO6b/9fWd4zvH2
kFVqsktnFEFLAoDO0N1BdjwJxV4tw8M4xqfrZuYfuoi+c0oh8dZWKMNoiwg1DFnaGROOeCaCZ0Ci
9e41+WECUAApy9DSb+yCuc/NF5J1SZHnbXkWgQPyFpW+sWxPWb7rxsn24k+Slf3G15Fpgs31A8Xk
Jr60kmpeLQ0RTrWopfXmp8TYOKDSSnAFEk+3SOFZY4rWYtmIBXEOPF+2GThjhO5b/xlAkevf5187
2qbpXt3Xd2RM+62X4lqx58LwfMzOFrAkBkdqimH9HkyvA3jKMR64mYuH7f70Wm5PWi/Dr2HRF9O1
hbE8A0wbCfCUqgcEzOzhTnFw8tP0MNnaSXFhNH+7vhvXlhVjvLVNUASKtQgSAlIb4ARLrpEYWa1q
8F6Vyht3ZT7Qd9EgSVZhOb5uciUQklmLOKnLConv4v2SiRW+W5hM4bEfAx2mMoYukt6xUGz/90wt
vIvLLg5Dv4LyWkWh9k1qUVYJvyt+uGFHmv+g5aHW0HijrEm7gA16uUkGrYoBUQPI1vvcnUDVgbcc
ZWhIDOXBggjYqqZ7UOT7QgRtUAgb5tciPSAW2dJBssy1qUvraBd3qAH3WJ8JBjsTncfRlZCRub6a
K3c0L5VfmBkuSflXSeDsJGioa4V9C5O9ejBP/6zNqPvqsLU/1hfzX3aWG0TPUp2pnl92rK9zJ6vZ
MfL7E7ZcO9jIolbDikYxnDcKEZKK3uXSyVmi+5VVS7Z3Hz8AanYhYTgmt9IBgn8ncBGF3iG/7bQb
8VJaPQRndhefrLaymGIl057jqdlnd/JfaFLFJ8vVX6FJOZD3M9W2ix+1rTC6ZlcX5wYAEDwuH/nS
39ZPJa1F1cQWKdhkb9aeMdQv/qf39AbRRBds5yPcKRsp5GpUAwlCydeiU0hf99JoYkDpm04pzcgd
86Eok+07vinwbBtqFdbXutnsTa6lC7qhmrpCmOG9tjDZDJkURqlC7/NGPSEubxu3vpvanY3+yYPo
JKffuifoFMr4SHCDhe3SybrL4UQvdHy6Qb1iLx0hS3+dbLQ3XVRpNvbP2ok/N7bYPqpfpULdMYzc
Jl+SPtwp4X3Tb1wN8w9exjQSVl3XJIlivboInp4O9pQBNxkhpH5fJvrOSKEFvItHoKKVYofxhr3V
s3hucLE3kc5MqUh40q9OdnPDCKMLK5BNQf3Q7Ehcdu1j+Jjc/8azzTw3u9gqjLsy3MiwtI3kOVjH
G0EooF/x7BK9lXorHVvZl5wBg3xcV0zJMhYXPC3VYYRyBNpxnQJpWex989v1KL22jHSMee4x7SaR
+i38CaoM1mskcOE63xVOc8cL+CA50aPuGPcwatxJJ9GZK7D6Bmho3bBFes71rXDmFo+oZBTrebRg
xgMgdLurd8TSH8UeFbNv8huTa04KQNpm5m3cupnWVpXr1wA6olFlWuKVzFIokdQumN2FTTfXntT2
y/VFXQmbhC9Yr8ihKcws73fZs2qzE0AdTFX0Bls2PsjVA7piMAwzn7Bx0a4AD3iByAQvQ2KXfIhe
8A+LaQP2AiCRtJdd/7vxjhoo5XTlkNyiIDC5KObZ5es25uHjSmKZ3QPoa26/W4v9WdRVBuW/xiyQ
OQ9Sjelntf77jwWq13SsVHYJM+bLdKUJGJkOyDzBxEjxMSkAr1r85871T7ZyxWJmHpc0KNohYrU4
B5M4yH4/YEZ5DA7Ne3ajukj5+rvm1Ec76OG0A0KFB+Wb8nbd8Mc0CbvktrIlU/cEwHB5EQDiY7ql
YihVKhjM98W3IkBNs1cemB+4YwzBTkzYbZpYvLlud+XTXdid9/BZeqbqVW75lJRtD/h75D215sbL
dd0xAM0aTH8mL/5LA4kFgj/sIBlRc/2Q6Mk7VAXM+zA4Rt3rIBTa6zR5GoyL3eG6Zyv9B5ZU101e
qsBBKGhcWlb7Ts/bCNe6vX7qnPbY2lZij5+Hm/LAF9X+aB3rFH1nYnHvynsSp/1xqweytrpzEUwG
PUGpY5koelXglf0I4zRsX9C8wHPab8TPj3c68E76OQZ1lF+w9EsnzUTSZClRORY6oz+ox5TIWivC
+/W1XPFDZzyTGGYZ1G2WQboZhclMxJQ+WTsPUcNbl2xYWPHjwsIiERK7BAaOIgHCryLACbR/GG70
St6IketWuOVoO6HTJi5Ody/BadhoMf1oY0CveYDAu95l7cb7YAUdREuBMTcKJ4r4MY+0TCik4zhG
6DwN/0rhX5iE7/PA1Di2Tin/bIw/ermAksd0etjJsg51tIgJbHBR0sx0BeNTBZq1sk6SJ8JIiB4y
HF/Xv+jKvctvpPGpiiBpKbMv7t2qgqdeM2DsndNr41V4ZNriC/TFNoziD8FD78xZdna/afdjgqjp
6owGoPAjUrVY2BVGtBdqhT6CevCP+al7oopghy71Wm1X7+cGVmUX9+pLc7+ZanzcxZemF3uMUrCi
8PV1G85f2he78rn+FOzR/qMHWzd28Udmb6WJWyYXMWhqY0jnGcFnw6HzqMSMdHsbJ+djlnHh1fLh
y42ZVExy63YTf5IptSsGW6trD74xbZyeDWeWbbmuo38QeLCEVFEy6/3ctEX4t2vDl84ssvkBMU5j
LHCmKt4I7Ki8P+qjt+HHyiV/aWURBsaKjWno85I5EZRuNoKSPyJ4EX6Eh/QGQkxtJ33ypf+P3b+2
gjo3ET1N4qi8hCjW9I0Zq4RuNRQQ4vzBiNmGa/PpuXx+zYkLmTq1W4NB/MXpkqoRJcwqgRoi6u06
eRi1p0KBkBeGl1hSNoyteHNhbHGeGDsMhCHCWOkPDiJnbiL8tRGl5i+x9EenQiUxVECf/lfV5yw9
6UI1UzuKx7zuzMPclUv/hFpql74xlXxb7U33ur2VswSSjSEGiqgkY+rCowH2/cRqVdOeYsHVtE+x
ZBxmNrpos5TzMS2ifQ9mbp6NooW17B1BV+0rfQqHR+OItnqvPqsvvT1nmxA6wanigsNGYynZ+Xb7
CqGKc93Pj/fgpfWFnyXMQxU6DljXouPgQyCJnOcUbCWXa7vx3MlF9Euhe1O6CCdj+Vsnvmnik+4f
TRMFTmtjK648fi480hb14cbQvKliGsaugEXAoej27nATuoGTHaPPcOUchefMzQ4IU79dX8oVtBaW
JeDGpsakGwC/ywysTLNKnOSRtdzrh8FhDNXtjvoNM9wH9a44CBt1sdVP9y9z1sLRUjUKq5Mw1wL2
7aO/zFFxNOiRN7xaPQlz22TOofnnfPbPDl6dlPNsFJ9Oe0Vq6QGuv/vUlt+M57neF7jGjSNs1t/k
+bcvTzujUeRnzPZIhrGIXijciMD08U085DCQCW78Yu10u7RvutvuFL4VD+GT5fb75nN7Ix+3Sshr
LgOBo4tHekJVd2FdKaWhHVMJ2tnxIZzVW0OIc7/LzUY1dS07pDLGwtJeJaU2F0s7oQTWa6No2GiN
9K5O6c88FI7mDPuJ3RNIu2gfHmBhMCAO2pU/Qb68Shu/YaW4Sl2Vi4IQRwlEXs4TNloIqmImuevt
3o2+8SL7NRXB4If3FYm1+RPHP65vqZX3mDbPgpoKXFSSSv59uaWSsGnaISPjhMxCAgBWf0Kvyp4n
N3VGMR71t9Zp77T73lFs43tx8MhMs09ohl3/GfPqXu4xNpdKp1amNKN9qKV11NAZNKRSF6e6Bx9B
bhwkBLI2zs/HUzpbMYDbkVxTu158Y7nr4SDNMWDm71L2tdUEGCP0jdtq1RXetyIIXiLPEjoyqkxV
Qw9G0bEu0N7uUXufjtdXa9WPMxOLi8IQAy1lq6J13EZP8YCIelmpgIZ1eHGvW9pyZhFG8w5a+MHA
kg+PsBAABTChE/odI8yB/AL7UJNYVKchWDN6KbE8OxlhqNWdrE6c33DjzIJ8ucm13EszReCbDFML
D2AifmMIesOLj4GKzTWPFzFdTd98iSnLoAdUUbvko+S06JWxQSe2gqGt0aAIliZha9W27C0Objrl
g+dFimcrLbxyZmClTjN2JeIN3l0ywsN+fQnX9hxZAxVDMCKUvBd7rpKiHvYYdoKCtqvZ59/1vtrp
2d+vaVCVpfYlG0DgoZxYhPtUSGV5kAPY39UcyFUcvSljdHPdlY8JEDaAN1CTVVQi/byyZ7doKqAd
JUyQh0BhCoMpFB45THkmNKupraB/ed3a2hE6t7bwCJZUSeo9rKGgAW9cuTfz4Nt1E2tb4dzE4tuE
JcgQT/QFeyzh79ejvcL4gKh+nvrn64a2fFmEA8FvlEDNMRQGFSypqfUshOpG7WzDxjJnTP3KVIcS
G54c3KtZraAwaGxRLWwZWYScEfQEpKYYyfgosdQjGCJ+/7fWSlvEHJnrTustvrshRi8CwiV5q2yE
nNUzSeOXYTeijrSEZAYIe6fwSgp2VeVf0d9zBJg+ShQ3rnuyZWZezLPz0lY1gu1aiJlR+QP6m3c4
2X5Q+9xYsPVj+S9v5p9xZkYrGpjMdLxRI0jW0Gt6lJT8wRCkk6EG91HxO+dS5wVrMHLDi2/hlTFF
UJJaKbrJsZe4tJwYbeimdmPEaG3tqOOB5SDB0rB06VTgwwkZaBB1Y+U2T7+EsPBDB7dR29ywsqw2
ZRPU0jROBARNvB30nTA7U0FR442NMMeRZZYGANEANc3cPS26S2c0NC3UosKMClm+A1+b+tnskgcJ
Rna7reLcHduxsb0JorDrO/AXtO2DZYuZJLD1MyxmcV6BVRpUXuFeCz9r76ipz6/J3oZEB6EcW9rB
l2ZLAKtgq34aUIt0RydkgGNwrb+253JW3pZcg2c/ZnGyY3PUu2mEkr4zbsq/2s9AgmEeCbk7XnoH
4k93a2BiBbh2aXFx1w9BqZKl477xil6kf6wP6UG/679aJ2Ae+3/b3OJojFyaWlvhYG+HD+UD1GC3
+tt7DowGyaGNrbsWic8Xc3HqY0UeZ/JGethm/wTq5D4aneubZ+V2lEVYImh0zUC1ZXmPNq/Qj1nK
nNLMvxt5r2JvPMGoDRvGxvlYqXcwTcAAMK8YjFlLCN5kFVPhlcieKNljZhzhYrS7R+2LeaM+ol6N
kN598GAGu/ROhUpvcxJu3dF/WV/uSyGLIgmqS2eSeah3enDnZxoS0tYfU+Jt3NIrEQfKIwhT6GuD
RxYXn02Nh7TRG0+wKR9JcMYrypu6mVKvPMpZzzMrs8dnV0JcBsCHZazMD2IkhGBoeW5ei9dg3+zu
7iCgBZIDg9XOc9vjjPHaGq9Y/6BnP2CRvNUWgT2q+AHIRznVG5qs3uf0FET7frDr++o47kVY8o8I
EqGCFbhblc+VmvjlAiwibsMQb4SYHk/yPVJWBQUYV/uS2jElgb7bGcnOu9Vap4md4LRVjVw5mKy9
SaN0nveAt+By7TUTOtWmMvnCOSqnMkSSs1rr9aP56+wt4jrjN0AtLe5GSH8W6zvGPXxvKL/asN69
Rm++D7yrhENJOkTfm8/gcnfFYcuxlTILi3pmdLGoeWdNciFiFH63v8bvNeAk3cnvqOsi6WqrR2ET
4/ULcH7Nz0UaAAshfG0FJsXT6AZ2eFJvxr2+F2+3YvfHJIogR33QMH91S6yFoSJsowjZjQJxtxcR
KTn9R65Yu6b62XR/O3CfWwJjcrk/ukSSzCTB0lj9zLNvg/h1Y2/M4epyzS4NLO78YiYFNyL6ZqPQ
HabgQYX7UJGdzPgxEEO9FBbP6FVjUowxlte+OP6OeQsSCepFYHeWhceiQUrUkv3SoVt7n4/evdh/
U43MLttyN0EYapTJQ+g1buaP8PT9iNAsvf4LPh5ADoQGdwZgARKfJRCffohXCX5IEVLKIHeQ+5++
F27dWB/j+KWRRWYB32GZxRFGyKZkCp+UrY++a7nv+nt786vvuznXvHLoL23Ojp9F9R5+415CY9Kp
XTOAVgxK8sSZW75J6uo7iFdfUqeefmOmC7PQRumgsKgmLxulDPvXDCQN4OhCDdrP0vwuS94+G5CQ
6vKvtF6yjcRj7QNSAWTvEEZlkHSXfqY17O3ZIOZODGc8CkzIwlKU/PvHUJEJZqJJP4BovVhMIxpD
yIql3MllMPdCnxyVani+vhNX8k/qw8xSqSo1eN5Ki10iDlCrzozG/48FDgFqOz1orrhX3PFYbpy8
tS0JNAeKQkaemIleXPoF3AS1Fgy5A3dF3j8nCvzqG5X2OcIvQotybmJx7VhBCy5Q7HJnomfZ3fvR
qY5Mxhl1G0kHuwsPG+u3EpWxpysziAwcm764SydJj8qowZ56UPbjn+FJtmG2s7kOHmeOwhlbER3E
ZreZP6xuwTPDi7WUJt/0utlwhBbXrnnMbYDTUA5FD+lbxeRksnm6V5dWY/n4fFBJLm90NehK0ZPn
pdV/FvCwB/6Ln50S9MBMUXCaNtlY2xUPiY0srcQwr0GsvDxkdN0HSJwRvB8VNKUTWgyIySru9Q+4
0gMztRkgYHKUGWwUF0c5grd+DMM2d8ZT76LUDi8CwwXlARh1cPTgabOe0zcwnr0r3nrpTjV2WziZ
lSfwxU9YzrT5A9peyGfnRE3YsmdqBv+IFAkKFySmc0ohuLQeoQ3I32THgjwgOWXucI/IrVNuFDXW
4gETTZI6486UuaxxuejtoKBYIIfs5+feNViL2G730cOMEhI24/ZKvgaU7szaIvqEcGA3pRnlTuVI
+5oM0b+tod4Y7M6dviNy5fwGc92lxUVQhRGjqRV19u+gz9x/bjr79yLvtp8YK9HuwrnF/pUUkQ+r
4lwb9cgT5X3kwkquH4uuCL9e38Ur6DLcmmG6NI8Z4V+iPssJvajcwFbjlJ9HV7tDN87xfqqPyilh
kkI9WjfIublbAX2FHQG79G6BOYO2ZBzocrt4EPV3fZfMHzD/PLcWvUN/Km7AkzvZ4/yW0xF5hhtw
dORd8mzebu+hXwC2RcS/+Alz2DrLOXJ/UtO84Cd07/535X2AyTR0vRsYn/bIJ83b13CnW8M1H/2n
yZ0/tPcQO/Wr/MVy8o1oshay/smHJgGhgU/48rdMcRkB3FZzEMz5G/fQ1yDcQrKs7ap5JIgXHMNB
8CJfmsjSoPBF38qcjFHRqHvQ4lf/N6D65q+5o/8xsrhcmqlWy8EzMycZ9V1jotu4OYy6cpuAhyTp
oDcNT/yv9/HZZ/ObSI+b3oNqXpt+ovUC2hslJ880vmg1SgZiIb83lWhfPydrRi2FCxtMGHAHZbF4
PWT4ZquwV/qyZjgmhxvQb5Lbvh9Qc25vQ0n+3OXyRh63lhXDTwdSnxonPSlzYVWAUstKAqbxa7cR
SBAs5o70J/0Rdfa7YJpHLvb+fpP/bG2jnFtdfEM0EiquFazOFZamo5YaOdrDYA9uBbdPfYOo13ZA
X1lgA5IrUkoZMByh6HJ3Tl6SVeR/VC3QRN+HL/UDdACk/1A9wErIQC40q/635kWO7fF28/m/kozN
aDI+Ls8qyHgXLqcCrM2NN7Cnnhu0XQlHUCo1xB6VWNidOlffFwc93ZnqAU0h1AWu765fjYVFKLqw
v4iGYZPLoTEFpeP9IeW78Kja/bgTT8HbzJIl2AaUY678mPqH+GZyo50dOt0D4ci9/jPWblWyMzqt
kHVTx1u+TpQmFcZJRItsHvHpH/pPM9uZ98rKM3qdPgL0cK5bnNf1g9/MA2MVega4IS6/uoZ8xeSZ
Sonaz2cNUc8meauCwR3NjdfKypbmvQ6+g9cKneolnHxEmGCUhBod3QLhri6Ppl3em/dyVFV/P1DA
IgWz2VxskYFsX3pUGoIYqhAXObloIb2pfAqT/mEQozdIQBs7nAr2VbXl3srtQcmV596MEALHvshN
IjGdRCUJSyeUxs+ekn6OEF2+/qVWOhzc0mc2Fo51KMeIUcUW7f8vaVfWGzfObH+RAO3Lq6RWL3bb
juM4iV8E25NopUTty6+/hw6+uJvmbU4yM8BggACpJlUsFqtOnQPV9SDblVEcxhF6yiGefIGcEUr0
yRDhAfAEdMID1ut8I1GqriGCC+ljXSeHJKsP0NDOyf3lVYk27sQIn0DnVgfJTKduQoXidKNV9wiK
Z8nOiSKbDu4yFE7BSA/HOF+IApEsCi41nG1PGSfIq3gOgFspug3Da9842VYfqzhNgjyxTPqEL7lQ
SXgRrhJQWbzTMbiHaYfzX6APpLK9Cr9AH3q/7vEA02XZvyiAInQDS462M+ZbuIOsVJBQsSt4xxgV
Nz14DRhbsP29AEviiI5bEtg7DAKHy/by9xM5CVjhcCNjRIRhq85XRi1IOJtQcgwV49GdIYTdva7a
t8s2RLt3aoPbvVjRFY0qsDFpylNXdoepnv+5bEK4DJxdZPZYyQeom0GaeewKj4YxMQObvLYFxnFb
2Ril0AqrNYBy+G089XyzStdrIWq50rA0HpUecm7abZL/RaBFnEB9Cz4AAiNus+xCGxuIctFQB9Zp
MQ8Q3vET+8vl7RLGIlCeoBjEmGlwsM5XMq1x2niVxiqU1uv65mtpOGP2DxyEFXSypEUTFmz4e4pJ
SmBAFJTimMM5N0jzVIPmyELx+GOTmsV2iiCuLi2UCJpbbEXvdjh/LihVJhNvstCd/XLPUKb1cd2X
kX5H0ExeA+cAUK0adXuQD36VU98KPQRkXqwuhXY+LwWSVxCcKkaQxSna9dh/glijv8jmwEVbCfJK
wMUAMkVEYr/hJH3vqhmaRwvuKraVjGZiArnLv+jIs14D/8lO7XAp3UBbIASYnfIauP2gONj7X2Sj
MjSyKPQBpAqPB1yRAUnPF5QaRYxBelSbkjLxFe/FUb9ULvVNb7vEsjArXNSJLW7zqKlpMbWzNqyu
4YfIy6EQD09U5VIq7KB+2D7QZb2Vdxn89nxVbkugoJM4VUigPPyz/MeL1uuUjewHxhEsYdtsCwSy
P28hRxDUD6zKk4QyILKoOPHG2fW/H8Gdc3tuoRNBihbvn+weJTaQTn+qXowrErwaYOgMrCAFqw2I
hkMZLbPo6QWmUdCusHQYM0a8+yhpiYPY/jrx8bxPDv0ujsYDA5RACakNwLw1YNw9vBzaBJcNw4kC
zoJyjArC8PNt16e4N80GZisFUGvrMC4kuGxBlOSfmeB8qMOxjLUcJqxb6DIecFFHyr19lwX0EUoT
AWZGlX8umxQVe5AO43UH3RGU73kE5zLNbteuI26Fbfoww49AS7Kj++EG44R7CJ0c543RYuy93w63
NCi39U5W9RZEHcYqhdiN+gp2lnPnisarWqsV+FqRvLogoqvsGuCcMSDdACHn56FLjrpdRZcXLoin
sArCIPyDdjYf6zC4NBlxQrDVDZTnIMS9XUGY6eutIqkUiNwGNjAMhYkITLJyy4OYc5fOawr26azd
TiW9nmmyv7wWAW+P6yKNBbDjTTeGbyNbajGYZe+hAgZdAB8U+ldZYH+2DhZ6Bs3Xy8Y+bhymIdkb
CrmKw6yeHwN39PK4hRpJmA+enytb18TM1SoZeBcaAS+WBsfUoCfIXbZOZ0OoqUcHS6Wvqjv682hD
E/ePp4CwkhMj3EpAKtyTtoSRPD46EESrzc63CkeS4YuXAsIFvJTAH/xWnD+5VCud4MY1VpQPTfe6
SrKHFTLOVFoFEwRkrMZDng0+MbgZ72dDStzFGbEac1uNYCHwhzmsovGKYSXKe3AE7kdU4Gscq1vZ
NftWfDi/kc5tc5dBq/Xpr64mZkEfzBSilr4Wel+LQw3sSxaUz3iaYih56jcIYl9ksJ+PlQowE6BL
DJZMHC+kz+ceqZMVpBAOqUNCGWyrJq9anmibtpm20OKVxA0BxgidKxTGUZVHXgnvPLcG+XSLDkrP
bp/5uut89znPoT3rT41fbNvNumERLPEz6qvo2QHoIzvsAoc6+wHc9Wf2BcbCGyQ1c+S9OlEFnrrx
qt11Edkr29YvN/SLJ7slWBLNfWC893UDAgJgO4Ok3vmiDRUq9a6L5CY+YhDRT26mTXbF5o9Qlcd9
4QU9xFiSAJKpd91dFkmResI1o/AJKkXDw1gpFw+McS2hhY4AZ+BiVDdVpNwkR2vjHSHs6+ug1Gmu
NNk+C9wKUZsVpd7QRzwiHNrjtDUNfGj1kJPA0v0n5JGAHg1hft8/L5lvvWVWsmn3j9ch08ezgEZk
jSYgIM63GtMuceuZw6/sptu6e2vLknAZaxa7dvgvimMBKwZjr+MHySoXpKtJnZNwoDeQng+WrI4U
9440bRCn1p/HQIyJvBvjUicstNUTK0VqYVwr+peWggDDcSTZk2BFGEnCHAoAOChz8NCKWEu12oIA
a6jWr4aK9jnEyz0KwcHxplpkIHsBRAzICuArwAiPJzu6zOefqTGmGXnTXIblfoYwnLZjEDHtr+jX
mTYOzh24MFFv44ttSTzocd71ZVitKNJ4eHxCb3oqLD9RZaSNgsf7mS2+5gblU2o0BWyNSr9ZvSGw
DRr1cRx2UDj2AC8GULUrgVmfxq0Tj4HZQeRqoLIBfOnv4N70CVjWzETF7/hfPrNjGMM5oKh221fy
UW5RUMcm44EPkluMtPFJTQol2lnL2jJkRB4YkYfOlLvPP0OlB5PynxnPKUSRXyDo2khHOgWh7cw0
dzaawoEArQnTC/JDB6SOFIDGTpMcDkEwO7PC3VpZ4VpjM8NKbr2OK4ZTTdU3i+fB+345O5TuJHc7
qSsZEqhBwF2vkeqGEKt1Ioa3pxt0re/7bXrDLgr2JJW9zwRLxESwAYpF1k1Aoeb8RGpEbYpsUdLQ
69PNrHxvy8Uv5sbvSCMJZ4JI42GyDhofaAACKsZZ0gtvGjHuBEZ1jd4nI+SFW6NAT3xA8d0aNzmy
gsu7KvARkBuifQtKDZRw+eZPuTbpOi8uyrbQ4qP7wni1M8mHk5h4g9ScpKlQ7+nyeYKJxrpSs53r
pX4KsqzL6xB9opN1vNXYTozkRO/SEtiQsKCveNf7WdNtRsfZtJkb/qElQOwYdBBbxhBwfEd9pFPm
FWmThxpxKMWM0qAmYToSAoogfVwhdz6oEGy/bJQd1bM79c0okH1Iv1kniwtbWZK7UJZu83Bdhxvs
58FSF8lr8sNnYibQXod6LaYiQSpw7uRNXxQYGkrzcGwpJPDawKkXf61lFG4fPhRnhgtKXpbOedNl
8IY+joxqfTRJvtFpHPa6jKNUvCKwwCK9BGiLL6sMY7w0np2AII40mn3lLUUHMeLEzY2raYXowx/X
6bA0AHUZJzeG19EROd9B9K3mWKnhGeX1fE0AKkn21Y25k9MWifYQnA9MHorpM5mcoQpNxQ5VrCxs
B6Uim0bNUeUPakIoxLnXGnI20axPzRxddsKP5TG2wLcwwYbl0Ls9XyBU3kH+12q4JT+7nyB1vwEC
etyZaPaAxW3bPDA2XxmOXbRWRoKF2QMIYX9oFkOn3K3HGBoTVeL6Mya+PBeDT64S9c2Py8sTuYup
YTIIOnxsEIE7AGu+arE5Q75d1SCKTkr1UwciD0ybuHeXDX18UGMfTy1xZyBR4qmuQPH6lhMUYJF5
ZBgowI+QFWj3pg9QuR0RIJL9XMqM+hGy92YcxQ9k55BLNznjtpsOHjQXM7RRjNdlg5fHAYyXve9s
9RBlQNn3E+/quzn25yeBGR48K26OXR3Kz4XiHIY53s6WI3FNUXw0wZP2v0UxLzqx0jdlai6IzGGq
VV8z0h7RXJOJQ3+4m9nGAc0KxAio0SyeSaZSS6NO4X1hsw6+2X623BfXbYJxRA/ZlZF5SYzxPDIu
5qpMFbILIVikgrpR/AIzRvH3uv+WL1SSwYk2DySM4P2wAUlGxfZ888A0ohC64hP1kDXbxIml7G06
DZJP9LEEjf07McPPpmpWj4a4DTP6Emjmhu4JFNK1e6vzp1cwEavXoFIJ65fLZ00UPtiEPyAFONaQ
IObWZpsrQAVwjCGz/SE7xGQJHbXDlJakrigzxD2uQe1aFI09ZiGkkT4Z6xWI5EpaHk1oZl5e0cd2
IdtHVLNBXgLICbBw50vqnLlU10bNwgJho7lZwKkE0XsAmMY3DJO9bzfFHaQJ0xD8QMqWhJkULcY8
gk9HTn+Cfv4T1iFf7CXFT1AP8ZYAAA3l2H8jncBC7iU7XEg2rL6Y7Bl28Nb+SffL03rFKKPmwCh9
NfXl8NCP9W5uc7noqFY4JEsHixDJfRwwXctEQJ2DDjFiWZ1EeOxOviMXGU2vr4eOwJSh4eldHBv1
82VPkRnggqKpKNPQtDBAjdlvm9delmB9RMNzu8WdrsksrKSEhlaofbaPShmNYPfKoDDvV2HxxOiD
lv6AES1MuIFTNswP1VZGlSRbI3fs8nIsy3lg30s5aGA3nkHneXkXhRcmY8dFLcmAnDB/3nq1bhyS
2AiPYXs9PTpX8xUDKhs/p1t5vYD93o8e/26MO1kZAUnMnMOY0enPZqMHs5dFWY6Bz9oF5Za+b6dK
4iZCk6i8ejoCJaaiuC1UhsmJkwTZZFF2yq1uzS5wSnobTM2iXpFR937WQ5JcK86Q/01wxkMKFHuw
+wHpWs9FVTvobIdTlm5Rh/VX57Oh6WG2yu5uURYC1ubflrijMGaNV9cqLFnxkVqO74xPQKRuLnuK
zAh3GhaS23bhwEiSpkEOXbwGFKZ4uV+2Ig5RJ2vhvlc5uUM2sF1zS+M4L8k9MfKDgRIeXTDzldiN
j5GMT+o6gTq9y9IAvPVfL/8E4aE7+QVcwlBlmUJJy76b97mlhW+3kqeUZCf57KdZut6jQMmFZr+i
179MuwWVl36IJW9eyUL4Mf3GadKJTrCz2sDopY+G++3yTomDx/tWedx5jjN16JsKW9WB8tBGC5xM
e/37EK0bxEMaLVKRDPYXfgggJwa5KxOqRiT3Chisf0J9Clibfqd/HkKAh5AHyCjOhC/Ck3PFD5KQ
HDkP6ZgnADVugioYFbHkh3GDAKmFDQBLaOs7fiGTIxd+N+ThSMjB1Qr2pvP8w7RrraEFHqKlCfUf
DS0yReKBMgvsz08eFIaxFGjfMwu0e17K/CHz/rh9yy5PjIQyUhjA5vi2alG05px3K0u7S9+MPVRA
5kBL/qsZLlzkSQcRhwQradMWHPJmdoun75XXJpJXrfDMniyHCwpzR8Yh19lNbILYwvps51+66tPl
48R+K+/ceKMwAh3w9rk82YRiWcmi61MepjTOfbf2xqts6YvKX+Op+EQqbdgPTaE3/tSnlqwLJFrg
qXHuDgHTjcPYgfMwy8aQVC+uAQkA8nx5hTIj3B2iO0vm2NWYh1M7llE/QFEgyYfKAj1ZmcbhnxsD
hw8KOThHQP9zdaRFyQpU4eY8dBIrWKYlCfsJcLamlyGuRatyoJzA5Jjg7zyxn70QZ3XiNQ91+0ot
bjQTo6eOrAQsM8KF2qSf1JIgdQhx1J6cxTiqIxoCWTP7l3dNFBpOF8MFn9nzajclKmqxdRLMzvek
e7hsQLYQLvZMa9EprYeFjEV5SBVrM+Pg2shaLpsRvVhP18F+xkmI65XCrJYC60A5zM+yYrNqD4MH
oMrUSVIW2YK4kzMq1IlnFZamMQMx7uSPDXj0tZf/th7u6AyT3VYQ9EX5tSWen+Rq7SuK9aRkwOwp
pSRzEG8eBnHRF0I93uScYCQ9UrC5y8O8dq9RWrlOSuvJ66enOl5lPRr2w/moBzwiANwuoynkCydq
NfdZDvK4UJ1W4Ldf+2U/GpGbXVn6Hw8N4E46NcXVFsoKZ8dAPTkcJy9EzwtoxHp7+TMJj4/paTai
gQ4KLy7ojJCUrCEkiFhQ3dl1t7GILnE3UXUCvfPfFrhFdK7WZE0CC2zIngnWTxHgK1LcttCrT8xw
8aafU3uxGx3xxnmp2tupzsNZprUsLJqdroXzs27VTfQesZYx6h616wbKWaCn8+t9t2+BRwWXlWTz
pBa56OM2aYHLwgDKGEPWqG/WiT9XfrwHBniLQgjqPWG1lQ21C/Pk03VywchQMPoJLSbc7PvuUd80
WyaRvgbL9b8h/hEfqHcH4eJRaoP+t5mYgxSTvlXMtfs8uBUoweO+AviGgl/NGp0pvOz4Mn/h4lON
3vU6qPCXPv4yKP847WsODsDLNoQJ+ek+ctmeVuljm43Yx/jLGi2bcU9vvZvMwighOKKYLl+JciGG
gSRmmRt+DFHvO8olf71Vr2irwCxEkB9mIAQxCIT+19Y70htgfpZdKokiMjflg6JN6hqFJ3xDtIRA
WJOkx/pmABlAcV12kRoflG25SSIlkiyUHeoLC+UbsTMpq1rFgxsgBPfANA+17Rs5jg8KjUB6FoUu
g/ETIA8gB+Pxo8COnjYLNECxyOXGGgI9SKHTFLDZWPMBUlfG9xZ2Kyl9nTBEn5jlzke7gHJgMpCA
DA7GDfQjwfjk5X2ULYw7C3qutL9SHFdpfTUHZEN/cGkqqcnL1sEdhjxfe9WrcZsNWeLn3c0Uy64a
mQXO7525Vb2Y3ZfmlEWjEh+HVtpWFrrc+9fgiyFQFFnBhQsnGCM1ICuo4FlVevhm/Cw32WdZJBYm
NifWuMszJZmdeAtWVNN1k8bGrjKzT26rfre86fE/OQFfGwGd7GyYKtzMAH6PlvbV1LQ31IUk/GU7
4svlZE3cJVrhRUIsllB3b8z2OY6tOvlZwGB16i6W8UxKnIIvimiFYuUJeyAUGg1Wiu9Vl5I4JDPB
XZekSTFQtcJEicevqSe+SyVnR3JCPS4G2Ks1JXg5Iqexiz36a4HSv1SOpGbw/3wZWwW/N+Pe5WdE
3Az10npa2JcxgPnNIzJuRoy8MRU/6zsU4SWewLz3Q/hmrHhgCIKIIN/jrxKNYt4dZyk+tpj3V+5r
xZ/fZLiXXfHHWgYsmT4xxj7iyQNLq9wUGFkYwzCwnwO24LqrxA8+4hk5G5wjKFVpDGaO+0jfmmTD
xLrWlx79ifVgHWbbl2e9H+GpnEXOMZTanpy5h2Po23jLYlGy97b99i9kKzlD3B1Rq7ND6IDtMzIV
Gp2GX8pinRCIcfqFuAui0WIrbzWYWJagLKP5W5+G2Q6gwgbozDlI7pAE5v31ApVTeatHfMLefZG7
O9rWwNt+Yme4JIFNn70698dcRk1w2QqGL8+dkLqJkVjs7a2qKJM5xxrBYlh+SM6VMP/77eqYoTu3
kjhD6r3dGuj/4Y0C7ghUnoHp8lP7Kt31xzJwHi6bFD7yTiyyW/PkcM1Qb9WbFZ9Oa+OrFVIUXTuG
PbrtGFUPhrja0VUpoMy37C7bZe7NRxBQLkC1El0rD/M153YzWhAgOAvkYGT0a+0l9V4z3Fj5+nzZ
DvPuD3YYybUONSFwCHCuWS/pVGuOnqFhMA6+V5bLFpX9eVuPi32cU+tVx+I3l20KXw+AFQB5DvwT
UKHMmU421VQHOuWGgdZSpR+MeirDdbaVgI4TZq51lkQpyXAFljXnzlOc6dpsJ7zPesvYuBDV2Dg1
bT8NmbYGvUtlEB/hxgMHxhSWmf4PtyFxlzozhY4Gyjtt6YBnuFyOy1wo1+A3SPY0G3spKa0o88Jc
NOYXPQ1kWbxXZ3Qy47oE4od1N7p7kLJsmGg1aKFC/Uo26iS60k+NcQ6dJ1U6Li4QP1Wf4LGfdRbm
uirr9vInFu6iDTAk/kW/1+aCzlJVdF0MNGyWTDkMFoqKWVVe2w251cgqy/LFS/ptzOFiT7K6zWoT
GGPiyrFT+I5UgU74iZA4AOTJKAH4TxTXqdmpI3YtaUBPAh6+ADEH4lR7NQQJ4FbG2CWKpqAlAQ4A
0qEuOO/OD0jnNRjVV1DpiUn75JrVSxljbqJWnfvLn0loR1cxLo96G9AAXDxd+gGC9B1FFl7EQDy+
TqMOnucfl42wE8OHGPDaQuwJZUXAVbmb3HLKsrWmCvlJZQS0vF3A3k+hC++a//TNValFl819nOXD
hX5qj7vQwTA1usYIe1a/nb/Zh2ELRH1QX8epX187wNpAOnC4tnfLDoo5wWXjbwrNlxbLhQ8HykKz
WTHjPjDuX9xjC9BjBA7HcAKMiiVO9Xa8UjHC75uv6SOovpYWHP4F+Etk/EfC2gXCK/Yd4h9413Nh
ttGNOcmJgrbzbf3YPTs7NusGyi2wP71i0GfjhX/VqMV4G3i2APMDzo/be2ewu3RqED0x9xJO986v
lW+boH3pQoy6gYX0c/rl8p4Ls/tTo9yeE6hDgrEYRqdgCdjsy3rlIidYorf0fn/ZmijY4AkBhCGj
RMJM7PnR1MzKroqkxFPco5Ba/qnbsiEm4aF8t8A/xJXaXdxswNWvtxGbV1o0Czy7RHZMZGa4s180
thdnLcywiaFxrxfQmgyKH/RrCx1s7aj9UBHi6kCT6YWKMo6TDeSf472bmFqnw27c2PuiG2/qYcVt
DjYSExlxakq8Q2wOGRw0AyCyaXDfq6DLMnklzC2q4k/tl6xS/GRuAFd5NNJZ4hziPQXemdHN4QCw
Pz9NbCq9wdwDnKNXzMBrtHBCDZR6efg3PvhuhouoakImC8zLSErt/pvWEVwT1eNlEx+VAFgUxcv1
f0vhTjLN2yR9S0DN7XjdqUcVMtaBDeTAztmkN7UZtOpuIIFyINGfDwhztrkDbdKEjFNJ2IFWA/AI
a6GxM0DlEOh7iA881t911S8DIsFiiOMlsFsYf8HnA4rr/OvZKintKWNfL/wFokm9hyJ/Xe4Irvnm
1jV2XXm0sr8pTkC947dZ7rJfaRn3YwwPZX2kKlyvjGbrgPnEjPSdbkjV6EVXFLoc6IiBHhW8Efws
VpEMJM89UiFGJ/eMMKP+VIVoL33FG3tbQI0SE8njBqx8IVYd0UDZl8c2+hc0KMxNubvy9IfwLTol
NvHsdvFDjFvyOOJFDGGdJ2czH5j44xLpYbvFE0FyQ4tuC1BIGaApdUEG6fDF7hK07JNW94yOcQyx
4VEagd0pweg5CC9DKT2JICSAUwcchMiCGfaBO0eFjdtQdScCX3a3trLpfg4Hd2s+Tw2uqgbQqeEY
f/eCbO8c5i3eeqa1WQs03ShQ6rLsRPhb2L3lMpqFDxSMTafkaav3JDTHfD91pPCh+JsFeZX9uBw9
JIb4L7vMnlO0KwJTpypbo40/EaO9z/ru82UzgtiOAbnf6+Gn8Qo8GKtyGFA1gbCe7qXhCoLP1j7U
VbpT7Gp72Zp4UaYOeinw338Qa06LaZ7bZiZho9/21WOv72n6etmE6GUMHj/03qEPjik5PmUbtSrO
xjUhKMLrIJZybtXAidYdiDIhXUzvc7+Qql2zC5A/hacmucsEnwpMERpMmtuWEYJuBrSx5UFddNhP
zXDnIFfx8JyXDHdVUzLUKrzuh95Tv08T//ImCjK0sz3kbo8xd+eGEFjKe+1IgTYa2yX6byb4pELV
S20BBDJMnP7RWZYdqI8lJi7vF26k88uIqrrljRY+y1D9qHBIY/cxb9dgXGRB4W3u5v93AFBJnlua
nHVJ0BSDnCeIWZ1osP2kBU1u97y+SWfrd8a2uKs2bAqChPrtDGrgIkKsuhshe4ZhmkhWcxNdxBr4
lMATC9fTMSbK/SKLggZGUVEWGnzynO2srwVavMP3ceN8YlQS1p2sRCs623gFg+EI1As6BjnPLVZu
THMPihah4a5bR29CrZt/krGTDdgy3+P3GskvEwK1HbxZOMfJAeNZusbAcLlX+k25N+ngJ9ZXI/6a
dj8T6+mP3RRzO2CxRl0J/32LNifpKJ3nZnK6EpT1Kdk5VvNttuZ/LpsQvbZhAwHRQpMBwmrcztUT
CEd7K2a52ggaCdDlH+feRwpj5UFnhmxqM/aRRjz1xWb6Sk0wMUiyYcFJYWxmkPNFCsXUEs6/3eQa
Q9YOBfx3zo+xdtsMadjkcORBokEm6oKcWWKR52Q/k9nK49GaWgymZjdW1KD0bPrzwYCKUw+MjBRk
LfCWM3vMa0/s9cTMQKmpFKG6zUefZIH7U1+/FBtWHxxCh+Lp5Nsv3iPEd4c7uS6f4GY4M882/sS8
Ods9KIWxseX+F8IbXBmbf9HqkX1A/rhXi2tmOV5JU7BG7Z17XCM8qjE8F7mhedtZyEXB8BrJAp/g
zJ8tj7snsk5XmtmJy7CIqe9aNy0gSEP/+fL5YL+dO/BAn4EYDrxOGnh/OOe0+2oy6Yw9rAjYSovO
vVWL/qBYbhp2Ct13lZT1h/2NlyxyTmplXZE0LfJbMoX0gRW/iqD5ZvvzT8buTQPZa024jScr5Jy0
AXuVRfKsDAe9iCw73Xpd/+pp8cN/20jeGR03IS0ehWHruBtV2yVgytKUMSjn5wXyJ5eNifIwfDbw
Vbzx43t8AusA3F1UBJ+trTHp7rOmMSp3TMwmqPf4EYwAJLuVEYCILr4zs9xVbCdd3HQLYArul/nV
Rdtz3q0gHItRbWZhlOn22Gl0ea3i7/e+VO7Vm1ilniQaeJQofVitEsre96Xz9b/Z4E4BaXM6LyyS
aOqNPn5flTvNayXfTBhFTj4Z5/eqPjiVtjZVaNavlnnttWD7wTzgjBh5eTFCQ2/iEGgQ4RnFOXya
or8O4iTwpC43FaOWbOfQmlffM5TNZUvC+O9YJjAl7EnAzyFgZm1QFtvEfVOkL+BI9CuqbOYpfu66
PKD2VSI7ZEJfALEE6rfQgDP5pXWFAf3gDpxQ5ppFtPyuTMZmLH5cXhX7EHyA0vDuhmYTlDwx6nB+
rai1BT55xgdFMXPe6GnQmLISqsgEKDJskKojn8X/nZugZNYWrctBFtRhLkivOghKAqX/5+s4NcJF
pLSyy2WoaBdmXn5IyLqfG3v330xwN2NXjXPbuiPe0QaoruNbrZQUn2Qbxd2BVTJXedOjIlCiEbif
GpPcqFU8y86mqOiig/lLRTtQZcP/3AdpLM1YVBtZIis2Z7s+fZNQJvv6Lj8sUoJhkRufWuO+TKeY
BLwrNQlJX97jvlj8upp3ytD/1T2BUVFGboZSEvCT545WEKPSzNUBzcxPcL8Wna9dM3iRgoBd6L7b
huU9YyuR3bnCTPTULvfdSN1pTu8iZTK3PV5p60uZQc+wB0EKwLe3pR0UqiTqCff0ZKXcqV2UKq7a
ARbrBKRYceunK/HVQeopooQJnJRMYd7SMLLG2TFXu7ZNEy6/gIQ5wnTfEyt/zEF2V27W7RBCrjFo
AQOSQW7fdCz4sHRi+A2QdJLt6l69QE4Khpn0re0FNI/qL8UT0lCGg/XJ0QlU1CT1bwwQX84P4xeW
BKRPMqEU8Ub/3oC3udyT3zEt6aygwI8jmZR7kEYecsPbZ7H3Nyf/fZ/fTuyJmVZvMfrW43u6rtd9
Us2qvy91ItOFEn5NxjiN42EwSaXz87EWTtLWjoLz0dr9Jq3Ubd1DQs62kpxNy8z+4PWSmCkirmAC
laBRtTTNAlvLuU2tcJTEqhBr4ifldngGehrf0PXHq1L1V8CorQCzxPHLtOtzH6QB12+DBpvLgVv4
EU9+A5eMYCRF76alKNAI6m9aE9j0wVgTvx5lbEJvbvnBbU8ssV9y8h3XeXbs2YPbMuk4azfuGHRk
2PfSORThVXFiiAuqVpGVZjsg97WAtoe8jSPDz4r3zMRgECBBUKXiDPS6lZirVZRh5k6bdkx+Vq22
05Tq+fKnYX/Nxw17N8OF7Kkb486IceWlZDhUXREYdXPoazCz0kHiBeItA5kUeHxQguFhp9U4EDvv
yjJ0up2aDMFS2ZIcRLhnjGhVB6k7uLM5X487Wg05q4AnGVEDGyC1B89I9X3Wx+s/l/dNYMoEb63J
ugcOCBzYn584Wh+bXUZVfJ4WXYrMuWkoiHTVRXLNCL4OZF6YwIcNyRVkgudWMshH6HaqFSGZn4zk
akrs/RprftzL+A0E3wb0W+DjZZTA2gdBeReKQ15eWKAXx+u/xWtLOk8n2jB8E/Bf4SczevjzpVSd
ltU1gQWbxsd0Lp+1eHo0CkXiAuKFvJvhUoGqKCvad2YRmqi7xbHha9J3iHgl4IsGGRz4Inm8XgWU
UA86SRyRLAdHgkafKreotmncfv9zH8NTh9H4gxcDPFvnW9aiHNrG6DqHQ1sGPY13eVn4RSP79sL1
nJjhbiUUvPsK+EqwzUODXVlf0BXzZ+Pr5bWIPJlpX4LKE2wu4A84X8vUI7lOFojOtQneIf2ndVoD
U4HgBd5xly2Jl/NuiXnIycnMrTTJu8opQoeo/jQo/jq0EW1WCdu8KIkHUfC7HfY7TuzEEGAfkQcX
qNP9YmEowBgeoI69Zxr2hsQXBKnDmTXuOqj0dHXIiP2D7I/pU2M5WKUbeK2m+0ZZvbplIqO8klnk
DmwMvuzRaWAxV+YNzbJApxnSXP1K7b+1s2R54t30oKmG1AjAQovzjz4BECYtwYKubofNsiEbKINu
86/1HrKlX2QKs8IgcWKMc5EE/ao61uIidIvPIGjY2BBl/QsnRGMUfVG0NuDv586hugltDRMAr6Yo
j0tsfZk7N0ItQWJGeKpOzHARok6Q2PW2TcOxpIHbDv7YvgxlBUS7LHUV1QDB+P2+Ii5KKN6kFaoB
2TH2Zp0eNXBNsexqDJjosbHBVFRUS2KG8CSfmOR9ok+7Dqw3+Ex25waqtd5ZTm4F2UxfL38t4eIY
eahpoiyNzIR7ZiX2bFhTiYocw7q4BXgh5535UPqUhO7gz5vqAFacOpSyG4pKnOaJYZ4MgvT5BHle
MOhWA6LIgJio7vDKgxCl6Vck9LRtCTTKQcYPKVuwyzkOkOLgciEoczrwGTSqqjBNfchL7JxgCOfn
+IpNOaeS8X3RO/1stZwPeUYOEmaHdYzAmBr1++Lwhkz81lwzOZy/6mmc2eMcKMcc96J2+KxMJq0s
v+ekA8muTFKUpRRcCg0rkC5C2w3dTL5b2o3lOg8evqG70jRQOjbHD1i852ISWMO4U6xd4exIJsVE
J//UKBfCUmPobHsEWpbOVlimTjhNV72h4AUpm24W3QOg33YgnmAjFeGrh3kFNZC6RhUeI4qfXG1H
h59zPG71JA4MRYZWeGtmf9zMd2vcPWcRN0kUVvNnt6oWgo+fHmbIc38ne1ZgAJc6/KQdd54V/EUH
DN/x3TR34Xlpp+tALKKKpDlk4+aOGxZW2R+cplok4DrRqxzPfzzIUSwDv7nN2Zo0tRusNMWLGPP+
xVVy5X7yEGjCZPdLFtzbFLUPRn4boHpi+OZVj5pL/+eZElr8BmZdQOEKkRnueHgjBlLWBA+yKnVw
ORlhkapBjGVfjq4CVz0zw7mqRTyvyDQCzNdY+mgBhq2HGIOZK3ccJaYEN8aZKS4nM4a+94YUgXNt
qF/2UwBuvdWYJPsmIoM7M8M5qT7YpV5QbNzadFGW3SzujVZDWwBSCiPOXzv8k/RzBJHQYKZ9dHk3
RZW5M+Oc6xgkUYahhnHmOhCqGb6sL8ZXegf2u8iGeIuxqwN2fYwYmBmPeu9b+H8aKRCXv/xL2Hfj
jip+CFIcG0nbR0VQeynVZi4BazOzYzGSYIaK82ULos8JfRrABfFwZIqd51mUl4JdKG0tVFnnXZIa
PrVvvEnGviIzwr0YE21p25mxKLTmxibmDhKD+zr5jyvhEgwCoU5SjliJXsx4vneAD9+0UsofEUwZ
Onq/N4yv2g7mOC7ooAHe/Qt+AhVBHV3uFxAMaVvrjVA1uZ2rgEhL/6JDfmqZSyjcUq0qr8ECc6Aj
SgjrGBEq1l9txK7Ptm+CWLvcZjQkL5c9RHRfoCOIthaGg6ARw5d8hmWOi5FRmJhbTLSHY33LwBnK
pnl1UGUE49U3PIyYbpoiBaQw7+P9H5Us1wWgCPBRvotTAo1i68w7rdnzYyCYujgPkuFWTbyNi3EB
yUpZNL5kjgs6Y5ksZjbAHJunT5KoC9IIJHwmEMqAQlo+pKkkTiv6pqilQUAFCEKmMcsdPy2tMMKE
cjXtv1K13BTjQ9mV6OvIBqpFkeTUEPvzk6c0OpcmMQwYAsUxNH5+ZDJclswAdy+YFrFSYsEAWYzv
Nu2uUZ+UpS4yG9z3KbyUuiaFjcr62SGd7yzZ7Sb7Hlw4HLIprUqHtbnWOaj+j7TrWpIc15VfpAiJ
MpRe5cq0d+NeFD1OnvL262+yd89MFVu3GDMb+3Ji+8RmgQJBEAQyGwZ18G96NnnKJOu12oqJpx9E
iImDUetFP8KWtjPTxqXLNBzTsqh32pLJmgBl6yaExtqZ8dYPDU4IS/9QF0TH5fHyztkEAGc3n6/l
gmPk3Lv0pbKjysEluUpTP7W+r9K4u7lcGLLj851o1RQLdWmRO2OaobBlliBbNr+kBqh4Ehmd7pYd
qKBiEhedfYh5ghMnGdUgmQ5CDa0PcKnYU2U9/PlKWbqGthGOA5at85ViVl5hXyCYxl33TdcghkAr
yb1lK2ieQggfIx0zUx0V8DEZSACz8jtJqcsrWp3+paYyxtL36kW4rpyiCREsKnOiTykMmjxyjPdM
8XvNq/fmI+j9vGnE42ntQai93nVXpuKaz5eXc8st+Lsb1EhBZU3Ehvy1nCHDQHEa19ljPHf7CI9E
GJTa/TcUYUWLpYZUaMHPhRZV72EKdEX1mqHa/zkMF65AMdqBUO9bReEkRk8425s8gY/Po35co8q1
pjrQEgnKVonApJjzp3y7Uhw+5y4YN06nlRg7win3DzdJ/sO5RR4NTv12Z1PXkgSHrW90gicW6mpG
Ywf9/shYdBpURf6oEMON2SypFm/DgFgAiu14aHkz+2T1EivLymWNc6zeRwO9EOiv9rREsn3fi//C
3SmeC/+HwiPICQquby1kilDvABN161a3bQhCgZCrPiAXc7WP7V65YZzfjQtLa0H0NQlkOcOmoXh/
48Q/0Liiwhk1L0a55Bnu7111b6zPUTQHBV6cL/vi5r6Gc/xCEc4ne1r0Rlnx+srrdbx6VR+0a7xr
3437xIZstI4W2SRQviv3Mvu2gjCfFzI5NRifmTpf4kpfc6Xv8cTYOORzvI69mxWt5DvKMIQdPQ7K
UOYFnuzzIfWmCG3/KP/LRM+2WtVhwm9LhNg4ZH3d1R0e5cewvc5qd+jQe+86X5svSKORVoJPwnL7
znU+LMydf6RPsqXcKn7CYflEP3R5IEIq/IIaZNIgjISd2QHTbrYbYeh2fk5yiMyikTywof+wHtP1
WyOrvmwkUnynoDSvQ5iTiLuxt/PE6FUAw/QD3Zsh/Rrd82JkGuQBrkyH2VvQJ/wWdB7A9VRhIp0Z
GI/vQ/3PG0/OfoqwZZPOJCiq4ysYVv+SZepHlaHJVrJduMMIV4czEL5pT+JCsqSErSvsZZDwSzz9
I++Ctlzbxbzqk0xhY+sSeoYmJMLZok3WYKAuwD6RowH2vOqHUT6qKPmCxIMF5VMcQmoA5cNYdkd6
6x+/ZKgQffTK1mikw1Dsmd5f0TDFv2futbyUCDdX3vro6WN3s/qW17waQYrxAS57m/iW3/nFrR0W
QXew9+Ud8Q3bXdxil+1br72RC4ptbPOzdRKCGO6OebzyWZFOOxRW6ZaTJfnwG8H4DEE4TLMCV/Kl
ReUNZxL0o587+jWP/3yqBm0wqH2jAM6L4AJGCwUvMvFLCag9vw9Kes/iVlZdeGswf/ddf4OIJABW
HOfmEgFE2Q8B1wteVTclYau6vX4wY7xCjZjDaneN6rZ4HUUCC7nDH3UVXt5Im+t58jOE4A8FHloZ
Lb6YWZiuoXbfi269TjsmSRa2ihqnayqSAky2WdQt369cHtmE3iZlh9462uXX/EbfLX4RmNOhzXeg
JyrNG1lH90aKfoYuhGUHZdllNHHE0YW89vYEeQtl9tRVv0sjdrCMTsbvsnUU4eGHazs6eO57dxBo
a52aRYmurTmMdm8qNplnUezb6oWCR5iP2dD7ATyqc7arLc8O/vyznsILMdhc9GVUa7z1tQ74dkvN
b/uvdiTrxNva7qcoQhDGS+2EdKnASVLXrsnivUKJxBAZhBB5NcWEtAtfx5Y90xpNqYXhX14qGYIQ
YDE+0NjLjA7fKSmv1KUJbVnTy+bxcbpOQlhMR6dN8w4dn+x69DV/2NkTKCq87iXdcdIU06OWN/4o
drWsrL+VFZwCC5GMb21tTPD+gx3+mNePBvlprSQwllHymSRAYjRb6wGM7yO2d8JuZuXKwZCGEyZ4
QLj8rd4eHsWoeWKQeJ0f88EEpwlWkjxo4ernDzom/Dtv/hgdSk89VNefSYhyOqd81oI8hBzy0rst
kyTr2y4D4QgTz1zGu86OAlVhamZY1oU2wbBgaChLJbdGvnXeG/obgv+Ek/yGTrRAIwYWtE3GMGqm
QG0af1pXyXd7HxgRnDTURXjS6EAD8BymqhOi6NWMVIEwd0m+NyY5WOlLYozhbPz5IBLADOBoFMOk
mCU9B+vs1JkrKwdZkwLCgKq6cZzZa5zo82Un2bLJ4POwaFfSbPS0ncPMeo/G3N7BWLjdhYztdeU5
JR9RHQJZi6xb5b0n6FCm/40lhCe9zYu5qIFFWy2/Uaim7KAT8POyQe99ASDol0fdBUjg7z83KIKU
nGK3Kwg6bNMjyc/K+rpGMtqMTUt+g4hVgxaX3zqqANIa6cckMTwyF39cKNMxRsibDA3+uKALpzBG
vuc5ti2og+iKke7INFNl9tdu1bXY0xrWjwNU36ZWm31l7HVZ99dGhwjwDYxqom6FE5kKjpF1Skom
FsHEbygo1M/0KgaV3KN1bd3Nhau/qm75JM+J34dGoGLoXEPHK7rVxXb/VFcH3aFx4tvQmhkPeqWz
+QuKRcRJ3XFRdBIqDskn/7LPbKLiFccx0KllgQXm3GeSxoh7vJGj46VQr3K9Bjtx6w5K5Kq6JFLJ
kITDbdKg3NUYQAK1k5fpYDyp5p0R5W65fv0Lm/B0g13NP6CowalHFbVaxYwxa5C5ZLpuiqBeUerE
/OZloK29gEiF3MVEqyqq3+eLR+xoRm/YmuACwLk5UTOIJYu2taWhJQpH5PeLd6VHjbEmKjQLCLS+
zrPmcWjYVdQtT5cN2QqF2HLQdIHIM+aXhMgxTpZmwbugdRmru8j4zEzVZVkwW4uvFIfLWJuL9qZj
okMYHZ5+vmgzTJ31GlhLH6rad0X782QGrXqoT/FzCv32byn3yZEIYm9QsVlG4qMf3mZ4A67jKtl1
1aTHtxijM/pjg1q/8Vdm/UIVB4UzRTG0OseXqqb8lVnzElAnlT0hbLrDb9PEsjpa2DtzNszEJ+aV
bvUeMfJrUqySmLCJAsErJCxosn83raDlGGCtNf6F6uywsD7sRtOtlb9xbRsFYZSFkVmIJFvLiNn0
FHKFftdMYd1maKLoQHrUS77LpjEnMMIeNbWCaUo9Jn6CkDNg8qeIazeJ8+CyV2/uoBMY7vUnTle1
eZ1lCuicCTrR7PjYlj+6rtgN2ne7HL9fxtqKpBg7xvZBuybYNoRIShybsbSJEh/JdOySdPbGOLnK
p/gF6u3NXxgGnhLOCMyDnHgsjdmEMTwVlEpGXr9gctJt6u9N0/uRDpKGun65bNpWcMD7B4ZLQOOB
+RIhODiT1aHZIQYDrmV/nKj9RY8UiXdv3LJ0ZOMo0QMHPWjikadpc29MGpaPPCwe5/2KPqcv9RWn
3/5c7HN/Hz0Wny6btVHWOMcUPlljTHhrWYBpfVGeZr95bB7So3OLSTAMND6rqdvfFkfF767Ux8vI
mwuKJFoFTxUegcVuOzQsTEZnJVDMxUjAQH4Qa3cZYKN9HaadIAim2VbBLKoAIcHTA3nmC1ruiiul
+j75lS9/Ztn0/hM84axqm87M5xUu0o2rG486DqrJxc5E0XzdX7Zta1OjZwgdXqAegkfyxT3Z1LGu
NlRPC0A5S7D20JpE+9vgtq2FAUILyt5MdmPcNg6lWpA6ITCK/j9E+ZzjYQCyOdl13MWuumIqvnpI
yN8ckiAisTBci6zzHf9QWg6gf64UaHaX1bVpdQ+M/GjU21j2+reZTGPChiJIIK99p7jQO1bf2F0J
Jp5gCObr7nb5MV+1+xJkjl7rGnvyVf68shXzkbdrqKlBABDD/+ffra2qJTLSBllTXT8MMRR7HCMK
m3Y1JAngJpCBCVNc8HUbY+3nQGqZxkWbQvl81ssbjLj6VdvetMyUvJTIYISo2EdqVxgrYNae3UzV
Y62lIcqk4WVv3woVILX+ZYywak4BRcPBAYo1qL6ilJ69fPtvCMJZDMYTzUkWlvjtiORSB1VfLgl3
bzT15/UQCEueGCFs2R6P9Wh0ghFc/xZXw85r0ZV6SEtXe8YD/hW7U7zoOnulx96rnuYdH+CYDVf1
5938kj8NX2X9RFs7+vQH8W97EkNYoiotRsAgo7ZS30xrN6/YTqef8rWURGKZl/BfcoIEodLcGtGH
74ND1C3zr3n6mk9SjvqtmHhqD//7CUpWVNOodrCnOGT3M2TWG88MNegl++YtxBZ9HbXXGUTWy16p
XbCTXPagjXr5+fcVTpuRzVbccPjMCOb7Ya+76jE6FlB/dZUSUsDqE1ouP61oHvdBnPkXVFHn8MLh
kxNjNkjK1xgpsZrHfuyUOIAk+2QzRfm9yJrI+UfVFu2ALWBADFe4GQtzx+9uclSB7W+YGwHdXv/Y
NXtm+rInzE0nwsQrdB85MYtYe6nBYzLmJsI1iW57DX3H82HQXv/mI56ACJs0Hlq9Uh2AQGPlQH7W
oX7V3sXgJF8+98f8WQe94HK13uDc/VpJHsA3tyME61DpgNIF5o/O3bdUiBKpA6ArvXKdOXGNbnTj
ofEtJntb2YTCEztaoCiGDMTqQAW9XjNiGQ6H2QiasQwde+rdftY/g7f5g2RJeXAW4x56camDy5QB
rmYhzKjJgJLsALDigE1JAs6V0fgVbPM4v7usCrhl2ykc//tJFDCqmq7QAUL6kOVXxkpu21p1MTty
JHERXDZt61g6hRICDudQzIYFUE70UpQ/aqmkA9+zl5ZOCCkDF+VZZwD0PiMuiEyaK3549BiFKyF/
srefa2w4MEhNTxVzp71sLd9u7Zd+gBBUzMypLbXHDzB2aNQLow8srDyw12Lb7yC+id78sN5NmZdB
OeEw7/ob+1H2Gza2PWrt2A4ouHLGJ8F96gTJm9p2iGdkdbN5CNsmccdoliTUMhjRbZo1bXsCGFpn
XsLqXZWsrhb3kpNww2XOrBFcJteLLCElYEjyREH/NcGgy04pM0TwmXQtu9QZgZBGqmsMTkDByzRY
8d/AoI9BBys4qlkig4let2qh0xqGND/agnm5drtUMvqqTVtOQIRoTJaaZLRuwKSTdx54EtwhjTwi
lX/e/CgnMIKLzaRIM3METNH4GBOiw58TE4Fd+wRAcC6njE1zSgDQZa2rYK5ZsW6XLpFkINurhS5Q
bBU8tYj1kGhKo3UyCzxO5HXs6on2lFZQm5mpI/n2m+tFMZNno8Jjviv94qY551Mz4tsbitsb80Pc
WLKDeBMDXOR4tIFSFybyzsN42Q1Dapp97KvH5DvvEOpenNvOZ6/JvnuqPceXklLKEIWPtNa6NmoG
ENPCNUr/i/W67q1DeuC8NaGDMZ3+RZbSbEKCjxbajmD1tcQh1Xgcy0ThkAMtvZJdD9af6w7hsolK
Jr4UHlGISPBRTk66EC5n3/TXcTl7K0bC/jze4EEUqhUYqcdMmHBEZLXWUTaXKOMM5p6CCBBqjKET
yaTm+eoLJxFoKn7BvMuODCPp0wEFj1kBA7T1w8oVt60iTA7H/80gcRstVjTniNGpDwZAv6hmt48+
pq3kHNjaq6fmCDdaXNpHvbYBgv/TM3gW/L6d7gYHD/GXv45s2fTzbcSQDfURxbI1RD3kin6ItOTb
4BSYPtQbWeVGZhR395PUyylSM28pg8jVpCJdscxriCMeqrVzJFbxU/KdM6C2p6Fug4ZR8SrQN0U0
LRGAkCoP3mzRvdq3iRsleIwfrTtbyySX903LTgAFy0p9TpTSqVJfMX4UxaeU3DuZjLl5I08GMfRv
o4SIp0BhA62HwEDrMnvW/A4yUOR5WULziFG5UMo2sOkaJ3hCvKutsp9MDXjph+rD7He3LEQr362G
kVlImMTevBu/1DeNJM/aukCCsRaHBk/q8AgqwI54jZh6dU39Fq2g1ofGi+7TgGuVWXe6ByGqXXoX
y1lrNxbX5kwSvJ0NxXXxEoIidBr1cwe9ikN05FPBgQ2ZqTlAoZYz9cm69batPMETrFTjCc/40xse
qIHoc3FYfS31zY8YDiyoa+7WYHriU9c7GTffVkH/zFQhxaR4Ns+MpoevJqhAaGEZpLnbfOn3yD9m
D/2Zx/ZB3ReeeRhkzU0b59kZtJB7ZkMUz30Eq/P2NXLQ7ZnJWt02NuIZgnDasDSlY1bDuBIjE8Y8
QvzwuZGpwW2MbKBk+vvriQQgcTI7VtsBRXuydul+iEF7YAW8T5uX7SC+cxVDh8rrPqlhUqLo/saT
kcoapzcGKs5/hlBctSy83akFfkYyeNVP/iI0QJVF30OGck9foE73Sb22K2yZyZXVBjfa1Dg23tvB
voIna1U4oAxLmTumjimeoqBhiqunAV1Y4qLmY72mwXi1DK5+hM4RyjGheu3sigYTHjFGevGy6F4+
w7becc5+i3CIOZ0BDfZugO7sEzlyaUMUSkPyKXKhqiKto23V8c7QhFhvZI1Nu3hCqEhdGgfx4iqa
63yLLddEnx5vXE8mf9EwVhgYsc9lJ2K5vMR2vPq9/MJhMNRzYekKlr/3h8JN90hFff0hfQbBRhB5
0qC8caCe2SyEKwXcnaOyAm4MnW+rn3yan9GD79VBGrmscMtnTgSjfU+OskrURhP5uZ8J0cqasyXL
LCBPXn0dR7cj6EuD6QUKxFeOl19rratWbjMc9WC5ssLMTUOZq2+HlN9LLQQtEH9jQKHD9+5Rk1oQ
NFfyPE6yRGw7NP5GEQKXlRakx4gS9lOnu8S+mWqJnKnEDDFBVvRcTfUBC1mt1EZHEX12epTZ6Cy5
mfEfKuRep64ipseMxUXlTMD5R4sn3+k4y4iUH/lt3OcSjhCAVtrZ48w/S3ZdvZopboAxzmztIbrj
kyDQqg8uR5n/J+j/+kLi/JGyarQBjxvPh/rKtbWdM3jaN/rNiXdtGvCwn+6ip7L02vyw6F4SPxgp
apj9zXQlfUuQeMvbkNZJJl3UcBaiwFtwFx0hr4NJmSx8S5LYHZTHArZTnuOPlxdg6z307MsKMQd9
jX05Mqx4/iG9nSGzsxhudO8Ehlu8FrfjbRkqn0sJqMxQIfBoOGYndYWhFVU9FjWuPUjK6jIEMcAU
0G9cKD4ry22XFuBmSCWeszEydxbD3s7xk68FUsu1igxAtD60MEfIR2H4EcxTPN0avP5VD0pp+i4z
S4gn1OmtZYiAafX2scoGv0GZW+IQkq0uNo5VKOYnDQHGdOxApNF4YOoqBrB5F2Hif1sXz3an6zIJ
tJ+t5Vp7eRotMVJsKlPU/20DAhKPujrQoZLcJGUIQpRRSg0Unx1MbPq1/JAO9RBOOq0ks0OS2CzW
efDqWTgL387ZMB20JN51TbSrUlk5SZa6iF0hnVqo0zTCGvXofKpHF+14+iczTI+5x0A+8zNyTQ/v
rnbqNqihRY/mQeIxfLteCNpi1S4BbY/SjAghnOmZvJYBY26Pg5yPNc6vsZcEmAErjjLBcNn6ClEk
MqrRQSMK7F5qn0af0NbhNs1OYpwMRYgkaqmWDVWBgpuNhV1A98uP4i4Ju9ByncQr7/l4M3qZLsPy
/+qlJRXSEy6bZdkzvunaVddJCdJ3Rw8mRwus6Gji6eW/oQlhJY5SO0oYPHV0lvsITyBLowdG39+j
tf3TtLZ/3j5yeuSILftOaeWT3sM4m31f4rtKTzxHlmJKtrjIA9KMhEZrCwwylAenL++6LpGMBfw/
d+5fuYPIZpIkXaHinMF5DU78Z16u1r46XudPvhU6DzSgO4w97IudTMxa4pJiIWwpmrntFrhkOXzN
QRY5QvCA2A+XfUK2gPzvJ8dbNjhJjHI/Sq/zkzqiYAOeib9AcPCkr/JOQFU8aDRloOMAekbfAcHe
yvpbvaOyT7S5VCcYwmV66IkztimsGEO1ulpHF8MLul/tuK6pOngM17ufiuWSvSwqy4CFIyYG1c1g
KTBuTZYnzZg+MTMPSrOWxV5+C34XKE4MFG7JK3zcrhzgcHEI5mtXawfKudlzdlWY5W76JIv2m8H+
BFDwi6ZCrB/4TaBtOz+O8bbfHlnxRJbv/807+AKf+F8P/ZfcqYBjQoosSKokDuYsrsPLKNsluxNz
hENkyDECqvL1m7wE5xQIy0rPCaY5LFB5wXzvvKs95iU3hSI5WLbWUbfQPAyCdA3dnELM7aPYiEE/
ghzYeI67IaiXfWsyV1NlmtxbnngCJPYEOk5GnKwEELUelfS5b65yJvHCTQiq480OwrB40xJ2WVHX
SmNlCwKSuk6uEylR6GQRCUxjlKVum8uGUSwNQxPoCBKHKbQRbehlB2tIm/oLg2IrC624ClbbkdSs
twKgDoZ0rjcFLPGteyrWQm1TIA3NN5bjBmH8xd39FEDYSUpmY5yGA6z1ZxUUTCUrPTL9uOzgm1bg
rRHdwhinIWK/dRUvxBwcnBUjRrWa6rEvZKOEmxchjKX9ghByFbtz+m6mgEgOuEJXLt9EsfvYux2E
JfweNSRZ8WbTCU4Qhb1TNwyXL56T0cXyYkUNGTH3zWw9qe2fayvDNBus/yD7UsGsKcTXBvy6CtIV
FIXp6pPqq7Uw5GAySu+tr4TXYBA6of8ZXS/CEoJlaR672oCvse7KcqLAYbrktN3ao6cQwpoNZVSX
xQqIyZnvNBAesXlAVt5GEhIKCY5Ykarwoq6q0Af1+ynbG7F9JGn/02Dr42W/3oaBQYZqOuY7skkb
d/p6YhQuUI2eqWWY1GkDOkliwKZvvymyqKoOaXbRGgVpVrOoJi9Cz5iAnxp33Ou7yCVudQ3BX4/t
5r9Ijk8RhVhqsXQZKKj+fMuodk253tpjfjeCV1PiD1tdXmjpBOHPv6YJGUq9ZlafUQDx5jIzbJ/Q
gAjS6l11o4CkRdlNeIKMvRFyylmwuNmLLIvd9vnf+MLOUvsUb4UR8KGLFFJW3jsKffobJ/kNIUTY
Ct8zaSoLBwViRNSTGDqFyyOxesk3k5nCnfUkVwFzmTXpDXxej+/r1fD61QkuWyJDENIUCGLpkOkA
QmtrvloQLzWl15ntLfV7tYSbbpwmJM40fJDJs3eciKdf/aIHJ8Hgqz7kvntkkwUoAySOuFnzPXVE
IfhlGI5izgpcLmdA8NSmf+RFT7ozQtQOjsZfPLmfOb4QCSG915kNx5s81Vv9zmNP8xX16K7hGbPs
xX3rJn9inXjLibJc12oCtKwPmLEz0NNfEr+3QKHeSxIK/sPFu8AplBA6+ri1ls4ClIr3Mv2q35eH
4ZCHfy7ZoZ+u31tJ/cTbp5Y5aaPCF82lDya8ieJKIJEnILJVE4JDFa92NBpv34h3vrLPs+qnI9QY
kjB/SJ5Aqu2veMgn1+y258+PHnrv77Mv3eAOd8UXHAeXt9/mz+FNJ5hvBHEpFVZ2qGOl03KYPNLY
pfpjAyAas1BvrksiS3E39+EJmBCYSzVq18TWkRdGd5mKVr7+JdV7/7JFmwHlBERc4HrW5hXDZP4c
aT6Io16cVZXRecsw+N9PHCWqzD5reCqwpKBHV7sPSdS9XDZDtlb87ycQDhifhqQChK4XwaAtgTN9
601NgrJZ6QHr8q/vL4TfeiBKQfhqTVEwf7KOup/4ka/VO660jhlDhCoD8lMelb/JyxZRiMrg0c9a
dQE0WxUvZvF9GXc/Ly/idgSGkC9nzqZoRxIiYlqg26rnR3ELHnv7dbqp0Vb1xrq3+OiVKWYpz9Nm
0dr4DWkIcw/M1np9/Cf7aA+r7eofFSgNKSuWlfLihd9gTOql2PUeirux9Aaxndid4As7mkWlnVcl
UgPtrvtgeIWPzuxA260gN8XrHpqDkp1kkTc/pMOzSFz6cFcWXBVCAak2N1hksqNFSAJt7wTaw/Jt
DNDhH7Iju5FdkzY3xwmi4LVlk6AClQBxaBZXjyk0lgxMpqb+Zctkhgkemjnqmjs8VvftcE/SzEuN
/PNliM34e2KJkCKocZ2NUB9ASFwZxApfWXHdZB/SXPXAzeJdxtpOjE/AhN1QGiTG7DrAeH7QHjrX
xNCDCce0rw0cNAHXzUULyDPxcWe/A3m5/UXaBSRZU7FoYzfJv7cAvbqrxswrFZlUjsQ5xMnevmq1
1VlgZb485HnhquxmAO/o5bWUmSEeZWR2cswGoTd0tv2kX587tfl4GUJmh3CQgYvQsiPufWX5YyWt
X9YHPZHk9zIMbubJKWNPrUomnsO1y5PNYlyhcz8lq6RYLaBwbhgUAsESRgxU0jChdY5SmMRWmh6K
4FFrtgfQLPbXDrL1XdpZy8PlRRP20xsUUW0bmpkEY2ci3asFLSbGSpDJEi0yvmBuMNq341CDTcte
PpNsJg85aoayfIDHm5P89B9UlDu5UiP+EQUiVlI4JqRHobIbt8tON2aCcRUa3ynRMNyZtJNdmrbx
oFiAEg5qeLoQmNZIAbcLBd5k5fa+76wWU7fVvI6eNleGq6fxJPmEgr//a+FvRCFOKXlaD1Xe4xOy
3FfL4pOzpl8vf7otL+EsEZoJWW8VDnDuJeNca/OgjDgdm6oOnYEtoaOTD0ZdSnLwbSBQMGFgEGeW
OLSeTsriTB3cccjL/IrF6AhDR0V9iBda+5dteiujvPMM8zeWsImVgdhlz10fXd/aDzQoVjiv8KpV
j6YamKnm7Lp4BmM30TEGRivCDvlKaCD5FfzMf/crLNCVQfcQgy6iCFM7VlNS6JjPNpsKGUnU/6ww
uXWTYcQvQjv9t7bvq5+RaqUeizV1n3VV7FUDnpEu/45NJ8LkkGOCPQ1SZoLbtkU9mSyZsfAk+w5S
qWsEAUl7jJj+/OOoNgZ5QTeiYkhTSH+mvsiIxjHsoQysJArn1GIuZvHmQKXdFZ27L4qmod8WLf3W
4PizAzmQ2Z6Vg5KMV5rdPV62ecvZEPUgpmCB8Ml8uw+eRNhRhwRtX7HKJSWmYXDi1VdORq2PKv61
pEC5FRVA8AO7IefLmcOFDbQ00ODWi8o1lM7+XHSzFWGcieIRWpnztfBtRXei8LJ5W/EW5HEGxpgB
jQB4jplpyRLHU125IO5PF7fXijEOOnXGkF6VVy1K5YnREHcpuyqTdKFsQXNGDUwBoYKNIbFzaEMv
sAyjgpA0mIqBq9gwvFplt5purNQQI2rAVzGGo0ojmQT05q7GLsKhoeOLIoycQ6trZdhQk2JuMsat
m/ZZ9KD3yYdmTqxdBekOL4rR5krG9nuWOdNumfpIUr/d2kpcsgpHAMEiiCPPeVcOZVHiFyC4rKBB
mnF7r41esmE3lphAwpTilMF0tfW22U6ct7TUolKoDWr2xq6zK8xIRuWujYch8ZKRsRdnnJVgWhmT
ke9vAmPUy4AwEAgWRRlvo0lTG4RZcCKdkeOqz59IWz1adkMCxx4CqN5Fu8uOvPVNAYZ6u0pBFw8e
pvNvykihWIuRwZPx7AyK3iieFoxjJRggWRqm3a+jOv1MYi6NbU15Zni4cw7lLjXsVKaGuLGR0ToA
kkKQXTs8XJ7/FNOYW5AVJ4gZWo7tnHcW5kULvE72obYY2g9W8qHhy/ZvOBRucNA0x7sgpljEjax0
pQJlh7Jyp3JQqJ/nzlDtEqo3MoEhvo7nZxEeNvCu4fBjgJNOnhuHngXs5iVjbrpW5Lqt8vs4ItE9
KCInt6yz6ItT1OadXTcycZH3FgIYNHh48VR1rqh1DtxXGWpvMzq4CmqPu6kohpvBqYsPl9fx7YAR
7cPUE/glVctCHBY+XtzMRuwYOPFVhABnBU+yRdykU4/zpHyM6sGtUhDjJqBINDv1dgAxguQH8AKD
8APAaWlAnB5sk5hJ4nvrZNPmENJM406DQO+89ruitdsHYjdOEINRJByLrt7RdFT2UDA3wxKk/Vd2
ma2SwLGx1hqSfnBdQuUHAhDCb7ByOhR1gt9QKGo5uY2pgbaqzKNe9tjDV1MwFrycEHxH6ZJSHLLn
xnYxwQmgGMiE7fFqzFsw92Q6nrRjFPUvr+uGSQSxge9LkHy9o6haqqVT4hmkvMNqRde1SmZfz3Rd
EtffuHBFg8CqA9FvjCKDm1dwH7ts8rh1KPolrKnD+LaihLUS1W7K7Nkdk+mwEC3zmNHkaJE1R9dm
JvHo7OiHwhjzMMG8P9iJK8dTYuOD3bHsfqVR7NZTVbuOZmbHQQX3ACi8g4Us0DZJZ4iuDtbkKpTe
gT7qCrpSL01vPCkYiXctKKpjgCAKcy37OaJxBSGh7D2WK2AWyMdgrewPZWp9XlUF9AI50/Y9w0zN
msbjsebBVGXm4Npz/jUb6qesmr5qFMKcU2ccCIKNr3flTTHrL+OceBO1bsqsv091MPoVTpizvHOH
hmBCfu3cNFMfhqS9zzvzY1+PoGHW/zxVQyKDT4xXcWwbVayFL2CMxZRXXLlaxKAF3cxpE3SFDSZa
UIUlT5fdactxQR8CSnpLszEYLuwQgxQZTSPEeLPQDHeIM2ifdyumc6lTSzbjJpRhgPgRInecgux8
jygNWFAg6YZspTIxXgUe8FLtn1TSvvyFSSc4wl5kHc0y5gDHAG1wXlluAlbTdJKNTm9tRKD8MkdY
OWtF/7uVAMbu4qAZsqdSj2Un8OaS4Rz8l5xY1OoGWe882XPE3EZ9KFdrp0FVScn+PL3imTPuBUiu
QHNgCfU4MOrGlpJir1ddHujp9Lmps1cF/7umiDO5Y0ouR5tW/cajQmmaNN2UdAauQ6OifU3oQEF4
1KvuolJZFNuIysiiCHI0jBJAOPPc48p+rte0QGpeY051R+pevUHzRLZrCsquVrMYD5c9b8slTvHI
Od6MNKNm/CqQl87OoeaDPZfPlyG21g7lArCBoqnNtsRvZfeDsfQWh+itm3bJKs9MnKt1LSRPndum
/MIRvxH6ytR2VRCE4ri8owrzFyf+edkUvg/FI4aiGQfJEHpy0FYmrJYz/7taLLllUfrFoNXdqpCA
lykuI/H/0iUkIacGq2PVRgSLZsb3UYvxG4W6lCVurL92vRZeBtv8QjySIoPFbVBMLLOod4ySS5Ob
XXuM7fGaVewJkeIvAjd1cDCDNJWC5lWIcouxamY+IjSoGjqmaK1CzwrJAY7q7A9btFDLgMwuOCJQ
FkJ2gwLC+YeqdTxrTDYsImM/76al7v2OTfNDMtj6X5wRp1DCjq0arS/TBVBtiwEYk7iUzIe0lVQR
tz4RKLYNkGsg/353ZY9nRyuXBc7d2CM0OD8RMrsmSvSXHWHL62wkhaBTwBUd1Nfny5Y5y2SgNRBb
lZkPtMAjXz8s+2zWnxoTJwWrFolZ4mTz24fCHRmvqDjPUQYRdhTLyf+Rdl7LjSvJFv0iRMCbV4Ck
KK9WS+1eEG1Ow3tXwNffhZ64c0gIQYR6+m1CEydZhaysrMydexeKpBHIIXRqb8NY1h60VK8PaYLW
qBMl4qoORedN0/jFClGHdGqnvTLmypNsjI43mbUOseWkeWOVmjeDPv6OwsC+jaCr2iiarJ39mV4Y
MvU/pHPzFzp5HMgytrqIchSKIx8TSDtTS0LAeGTQK7DbrcxjLZhBe8qJBGiKlMHigpsGufFLAxA8
jFf9tV5k3dXUmPHGidywsoSyhU3WjAgCwjLXdr5rG8GzUbf17rJTLae2//ONZxSjgv/CmbxYSxuY
jaKPVLoKqx6lXVBQRbjn/1wq3tRVje4CHy/7HRS9TX2VlFNKum6KpvdCP4o69KKqNN/ruSn/uPzD
Vr8oXcj52c57bwlRBt0QF9XAw71hrsar/RaM5dSFtw0UM7u+08N3V88pyshgVHlF60CItXMPCtLB
pP4VUccW1vcx7PGeTrqOOv8v7nSmgajIUCcAozh/9RNP9X34eXhxFRRn1fG6HXymvJxU3visaxHJ
UekYqTN9jbXMVMqhs4U1ckNNfbk3/OpmQBlPtaSNW33LzCJBoVAkemN+WnQpUy3K4PnRk1Nszfyu
HQRH53mqc1lQ6V9ct53jR7HZ8OoaNScvvD7PKDXoYaF17981ICPoOsJXQ7F52dBzbF+pG63gpVSp
MRX29KWQLXUnGXZ7uOzdKxtHG5V2gU3WNVd6z70g07vCz7qqQDKouPHHdHT9SXd2iZG8/xghx0Bd
yMC53+o/cN8XsWk0hRt28m0tEE3SpxvKASobOG1xu66tioCCxrJJNvkG4+srdigsiw9lx/o1k+6f
dbu67nL55/s3j2uJ9SCcZxKHzzevCCicTCNHtbFt/zC1LTd7dw1aO9+/3xAl+JmXmflSqj7nhvrB
jlon4VahIFz+I+Vh95SaUvFEwc3aGq5a27tTWwuP0MwYKYoKW1otHfU6+KIX8lWQVB/+Ykmw41O+
IokwlpdK7guRBh2XiiEP2iPTtMrnrm2h3LVM8XLZ1EoEBzfD4IdNVk4GsYioeqRqqVXh4wJi3VyF
5pcnWhvmh9L/57KllQBxZmn++0lM1eoG1GZDhGN26wtM2ihkjslfhFSMsHG0lhSDoHpuJJ20rMgn
LkrTlMXO16td39iHVhb9Rp636gknhhbhjgZiNDkOUaiIuoMdhQ/2IK6cMNyA1a5v2r/rWVz8WmWV
Wa9ihmY8ZbJU/V370cZlt5Ky8qZAhYFjqjElsbgfQomcQp2wUabiGNhfAn1w5ejO8MV1uTVAurJt
BNOZNIoGy/zv/PtETRr2UjawbU39hfe/76WZ+rvtwF5f9rY1Q5RMYYVHahue/fnvJ97mlGEiDPo2
bq05vyNLeq3s+meuoaRx2c7KB5qvhrnYYFHyXt7hjdHJ9VjNt1GDeop/KGjA/W8WFp/HjKs89/U5
a/aVYh83zYORV1tEfavLIGHkFmK/3lwKSW84+WQSBoaiZ7YoCb8adfTr8kJW/IwqINcobUPIw5YD
tryBGpUOAN+eQrCl/9L98rlqnUOvqBW+V298mVUPMHmN8+ZDqltfuJoC266jx33h5kor9lLeBW4d
+s6+6aqnywtb3bwTS4sv1KdqYAqBJdnOHrui+NAY0+/LJlbCtM24HNumonfAbOO5O09OO0fqjjhg
OFdSc1vXFIYt9UCi+jfudmJpsZgk6H0jK7BkMT6QeiOOIR3sSadU/78taXHz5JaT1I6KoSorH6wp
vysD1Dbb6LtVZB8vm1r/QP/u3vz3k2BgGNFchGaMLhAwBhk1+2erz5dtrHo3782ZvgTkxxLY43d2
6qQxx1SajJ1M/zKebgNNupd14VrV62Vjqws6MbbYO6eLVT1uMcZrcGxQdYsV+FHGtms27oYtQ4ud
C+vOBmUwBx/V3Fl9tqfNsru8lrVzinIIHTTasvxbrGVIpYA2PCYazfLiTDoAoEQ6YavHvnaCtHkk
/s9w8Bu5yfmuQagTd3MmyNWE/RhQl0lM/1NXSFuXwhKHPb/XUSZBpRE2WpS1ltdc7KQVZWiZUNdP
UeJNkohQefFFu9fNxtyHmpo9iKGwdlYYh8ekE+UTffbqZerz9qosDMmFLi6WeG+Y8Yc40NLnxMm6
O59/lkvNTntKizIbNyLmmgsjAcU50ZCLQfDu/JgQnNt6qric7Thnsl/W849xBKNulanOoxUkzL9D
I7NRv/ojxLSo0zL4QoyGHobX9vKmBoVgin7kcIajFAkXdpcvTat/aUQCUk2NHS8waV43GbgIqcye
53aYG6XCAcGWVm5txswNZqGMVJUtbuYO/wHBrH4PLkfsO7uwD4XR215gwKoXdH57qKp83FmV9W2a
FNVtykbz/AKpny4evkBZFbqZHNzoQjG8tNZMN9fy4pDKZeDRLLumrqF4howOl9Qdg0b7p3T82yiw
77va+V3Z5LOdIYLbUs3s29QvIY5JvqZBVDEGn1i7QB4NT8hqdp+3rXHV6MmNM1bQTMh1gP60oXhV
I2991bXzRd/YVuU/EPnlezkzfA0oKplQ4iSpZ8XiY1gl+4qqx4b7rBiivwP6FZjtjE5aPMTKdrTt
0eQaLMbBvw4HS7Zd1IbLT31jwC783qhh4IA6MdDk+fJG2UhJJ6MeCx54tey8UEYEQp4WnesH1pfL
ht7GDWbvkYdSmfbH0rKyP7VDqhWWQ2aUTLKzk51uUgjoNWSVeRrB+2uXxmRvxMT59XB+JshbgKJS
FJrTpSXGi9pHG5TZfCYk5WcbIpCmy5+4H3f6qHx2stJ3xfT+eqlBO4b0bGa4piu8OP1OEvpML+En
WTZa+96RxDFtGvnl8na+dRLUGmlj0b4gKydInseYGok0P5qvYtuKHqkpHjnAN6Ed/sUGnppZPM+y
nL5zPxDtpyJD4dW0fqWduLPl4GPQlEziptkO7qgNo2/j57y2GTTl0KmjNLVYW9h0wpI5ALZVulOn
7sOw2Kl64w7DF0mqvMs7qa/4yKm1+e8nSc0YxHqrllhjkjpx9cS+N+Xo6rKN1a+lqiBIIT3nUb1Y
kakMetX1fK3Msa+t+L6EwdPXh8P7rVB/mCkBZAUfnH/FyUpElw52OzAobaUlclTDgSf+tZDf/2Q3
+DTAYR3qhzbDV+dmnEGNzIpuiZuHoEXrPJ5cRA/3IsizDUdYwWHNpuYH4Sw+SCHn3FTQgEFrKVJS
Fw+phaqamgADhkxjhsFdt1EbHYeGmsSoaO1VkoXcOpOqhqHXdfE7ZxLJRXjRMYwAtJDLFQDa+W+J
rKgho+IbTtOvUPtQ1xvI3zUfoRc5gxehEAcqd/7fb5RyUguLSNxXaXJX2W3sDkoUHZKm0jYcZc3l
5/IOem8ovvFWPTcVRInVhgGxWAk75ATMgqMlh/7G13t7jKn6E3a5zOaq4nJB6pg4jl9I1ENse6A+
kX9Ii+nR0eL60LTJbRkp74ZGnBtcLMvu6mpqZiYoufw1CIh/028a9EnvPWTnRhbhgiZYCUABI3b9
I9Z+KDAtG1uusNKnwgi3BxjHP+DZhZGqjqpGSvlAourHkSJP9wMdW22H0lXpZgSPwgAux7GB9c0f
xUts1YbX9UbsBcpUvVxe8Wzs/BLlQUFJgy4sr38AgefeovTtmJTJvGIQVy50gbmnD+1W+rpmBOb3
WaJVxisXsavU66YOS4PmimW2nTdU+KfL87CNPZ3c5d3lwJnbiOuTmAIGaflWMpj9VY1UB0gVPMhT
CZd04l3etLenGQvwyYNhQCOQhZ1v2qxI1jsTX9CplF0ff9bG77b5/uLcbERzkLoh4r9p4cRwBfSB
zDjKUA+H0VHcQH82S2sjWqwvxcIMaRud8cWnIdvNhNKaBD6Du6Qt/Udw619zaUtqdg7mb/yM2/7/
7SyCvVLCDqAN2GmVT3rWPHTIT1jDYzb+vPxpVv35xM7i00iJETijjashW498vHyT61soxLd5Jx/G
5C0P7RQtgeXIcu0wrta1xPLCbvQA3kcdtbasL90Y6OV1IY/dIeNae6y76Z2MDlxTc5MecUgsQ3q0
JIbSzdGe+iDFFE0P+IFVv9uJsA+vfca1tAc/qSflUzU4xuvlXV37eqd2FyFLGKCZ4wS7RqB8HmvG
VsoA1T8j016S2NldNrbmkhaNy7k8sFJmjaSoDu2Kq2WsVMQ9GZOZmewguLWk8njZ1Jq3WGCTwZPO
1ek/ofokqdLGPlPkKCTs9oO4C/No2ClOb/9FQDq1sri6hlgVxiBYkGGpxxIUh2vk3Rbo8u2uoYYz
R0uuFZKY5cukGFOjy6S8dPOp+CI3UMlPXxtL/vreDcMK71bCK9h5dOXPI58EWCxOA8YzCzUa7wIJ
McYirOJ33/VYAb3ABJrBhNmyp9xoet/LBXjoyB/8m87wAcNnqK9kfrNVYH3rAUAKWBIlYYjwjGVa
HSPhwksRD6DtcWuM1jEeqi2409vTgw0TFWMaSAD6ltdF50eaygx+6TKbowTqVVW8Nq1BfUbawA69
TcowxKGZ3+AKr6xF8HNGINs697lbNlBTTVELAbVlHSqr2pUcpUhut8aAVpIZ4gJ4G3piaIBRPzl3
CENNR7mY0zJd+L/yWPz0Odh7WrbPjiR9NMR0N9rZvSY0w01D5XUq8gfdrDfWrS1ZMgiM/Axtnih2
bB33X/yMQcSmH9ccsca4jcTe169GCQL30us7l/9tW16Rfc7LL5lW7Yf2l19GrujDnRQg4m7tdMfr
HIeiNJITySMDcq5Uq16X7Xr7Jk0Ht+E4adJLjWTtNLVwrnpV8C0AfW/HstdRkU/S5256sgv5UIt+
J+fJ3rf3IPhTfQ/vpgb5Z9HmXto/qnnlRZ1yGJqDHB0T4XuZibioOPhZ5NWNcWc30T5w7iCN0pzv
vW3s8rD2BlNQlUcJNAj3Y+gl040dNW6o+G6dVfvShClJhK3r2+nd0MXVTRaKrxJgt0D6ZjvXaVR7
ih9T5/sWMFxaI2XIZM8x6IzPRvE6tAcrPAKPBLGoKIGnVHdJez0qj3YHD7sP2Y2K4mOsegVMA1r6
QR9ffPtejl9D5RhSvBqNT0o37IPsVe8h5W6PTfZhEC+pfIhRyirV564rPc26GZKexE9zq+nRlB99
RqMt5SEpfutF7HbitZYIJPVNKwVQFamUfP1d6AQH2/85ISmnmb9r+2rSHhL5ONXqISRThhnPoz44
lT8NkQD6/Z50zJ/BwoJMRwJZmhF6rVx5Rf65daob3cl3U5I8MrfmKnbnTsl9XyZulx0QO4U0vdcp
54jJFcZNojFl/7UxbED/1bXIJXDslFW73o3Vo6oRkKQrPT0kneLZ8V1leWZ+CP0HGGYeRHo1DKGb
1PdDtZOhdNKKZFcErwYf339UpsdB/jhUt3ruyc6PoriXkyu1gLWi727CpPDa/lYtPwTtsesZFC+e
hW57Zv/k91eB0+6DDl1O6Unv1EMRdsyQflUn+gCf1Nry5ORjNHwX5l7yv8rpUbGusuGfYHot2jvV
2U2VOwJPbW/M5DmI90b6QU0OfW65JbXkJioOTfVN8Aav4x81M8hVaxI8or0hXfeicnPrOquPU9m4
lnObNxMaAXBf9g+lfm2liJMY7c6mwpKnphfXo1u234zuIWFWLA+PkaO6Yvw6Of8UPXXyj2kSuwkk
oCLeK/6jnX4zUmNf5tGNbZaeYUiveV7spcRya8MBeCpuVJEeS22ftqbrx6mLex9K86Z3PoQVW9D7
BwlEEGOB3gR3tJR2x0jO9q1u7GuUu1Nm41rzKZFbt8/se1HG/Ikyc64f4p6vZO4d/1EtdgWthMlx
VemH6osnijl7pT4yKpMw+2XG0uHyHfo2fyRWoUfFU4irlGv0PGRKQ6DGFPio5NSUSkeHESFtfOhN
81pkzV3fTnvZKjdSkJVmy2yU4pEKuBQE0OLi7uMmiIz5npuZzqKjnuzi/H4c7hnzg9HKlQ/qXVi7
ZuIp3a5O9mN0GH5YG4nd6sJBZVM4nYfclwuviiQYMoUgrQVBeV07Ij5arVB2ZZrXABVT3UvquPdd
Rcu36jtrVzD4hrnMNBdglvX9Aj1PRCqJ372VXOd29xrawUQ/3bxW2/LX5e+7lompwMZ4IMxD9Nbi
+2qTM8RJFpQu39+NElB3jfDS9MdlK2uJy6mVebNPUlcpsXuth4nSDaJ7xf46WlvaWktqpv/cqXM1
jOoAV+vynSOMOGjqGj9VhHGnhwh46Zqn6809A9TzRrYJdKR68sv2jeAubBrLHfzwZQrU0e2Tqt94
c6+vl4qWzeuLqtNiV3VDiitr3lXmuPcMlhNrtla89uGgBLd1U0UFlKTmfEvTIZrSICR9KobSPliS
OcAA1Ulu1ZgbCe7aYk4tzX8/+XhRmArVD+M5ndA67pzwC4QIny47yNZq5r+f2AiBJjGWjQ3YJxlg
0gvuxmgeVUgAFF02tVRy+eMqtKdngVZrJnxefBw7MiLo/9g5omh9Vzz8Ea/5J7jSEZ5TvPDYf5CP
WyiptSNNx86EHZeo9gbuHTCALrSap0jTSQ+kulc8wa+nMf4FHHUDu7IWuCiOkViDlmMMbOEYdZEW
pGoEz3A0Hqj0pK4hqorqHGOPSRffVHVxU7VbDLArCwQwPvM2AJYgmCxCdtKPCWrIVemOkU5+cheD
NHEYa+/sLUKmFXdEK90kLlKY1N8wWwdSVueK3BKxKmqrtRvDrb7hITP25rz+Q7GYiWvk5plhf9M4
G42MSegAEzNZPHpR0Y1/Nx7MQ6J60m5LVGLF9Sn+MdYG2tWEY2Lhjlo05rJQS1w/iipXo/K166MC
dcI0KfeXFzZ/hOW6iHu8Uh3K+28ulqbNLTVCvhvilvBoTPJPqjdXeqUdHSk7akPnhqo0uo2sbzx5
VlwSdXJaNPxjhUtIatUrXTG1VGR69UntfN53zsHWP05deq8nhudvaTKsOeOpvUXE4sHp58VceRKq
/sloiztzGhlQ7p+5QDZylTVTVFVpK/Co5F23OG1yrYeWn3Cw9S4ySfX14SMj4+aTEOW44xrPD5c/
4ao9Yw5baBYrbwhp7KhkOCZpCCRm6UpDdZAcZF1FdT3X3S+bWnNMXslMLwN6MZi6OY/JQktluzPx
lmzI9kNT3EY+4wZT3/2+bGd28IVXqvDrzHEDfgrLWNjR2sESkc2SSkmOXJ5EJLgMobhx1r46ZVG7
4NHFxjauBBGVAhTVp3nk4A3Flh35jZgKTngoahrk4SicO5HC8bKxhyufCzs20EiFGWMyk/M9lKD3
UiOt5sSNbXvIzHy8kpXoSywJxyv03tmIXCufjHor4Kq55EraoZ6bUznDda/x3uyKVN0noo0/KL4d
H9Tajzd2cHVltGGAGdN5ZQbv3JTTJk5lOwPekQeuYYBkar10esmGd3Ljzdc10/MmgwdzoQjgxrkh
XyviicZ46VZ9CzhIduUtgYE1B1TYLMQ8HZoxy2okgH1I0SeaL3Wm3E1hSvM9DMppJwA3HwtT5HdF
SsXistev7d88WgNydh59WnpGlmXy0MQqgcPsXTnRDpJBSyMiAYE94S9M8ZaCagLKPCAa5zvIFeoI
J1BK2B0e+gbK0MS+DvtHCB52lw2tnSoSHFydszUTR50bUnPFShSdjYz64LUbuqNTNRvdudVtOzEx
//0kUTTtEl2LUC7dNoEJwjeuouSHqP1DJiX7y4tZO0uni1ncywnMkmGdY6nJULeHPEiePqvOe+Vb
/7j3qZnF00grTDVDWoUF9fmVY6sfwqE3PYUs3jKTK1K3GyeZfkxV5e+NIruqKHBV+haLzvquwhAk
M3FDKXbhIT0HMPaRB3PjJtzHqr9vMhT6+trNtoL9uov8a2n++8n3E1MckpoL3D64V5vSi6niXf5u
a+VV0Ej/mlh4ITCybMgDvLCox+Am6qrpWlh5eZWIOvIGgGfUlJrmyqmS+hqETHmVyn7yDObCjHkS
BFQWTZ1szOAyYowP5q/RSDxTSPrh8g9dd7B/f+fClbWJ94Dc8DuFepeo9q6S0kMmfl82shLbaK+o
fNSZUI1Ic77flG/MRpiEmRzMm+FNQshfBwCjrzKyaZkrggJmjawOwy1ltpXVYZgXiKpBHocQzbnh
bhjBXCDk5PZoj7Rhs+uEsYMefCO2bZlZ3Hj+1Po1WR25UBd9jgZ4bHo7P4YNFbnLG7llaLGRftND
nBVhiNe4m5TfR/9GAgL8F0a45ihjkKezdeebxhTmJHc5X2tQy5fI1n4FskIlU37/xKU1K/X8187i
FCqSVOoipDACNdBLar0URXefOxtZ/+qOnRiZ/35y1McAnfVwdj2zfgA1dcyrcufA0Xt5y9YcHLee
n9YWydRyjgLa5rLGtXgOyvdpNnpF+HsyX7SkuKqHl8umVmIXaLN/TS18jVQ/iZJ2dumyZmznKYZl
5y8s8Lol46EFrqmLLSuGwMkR4eK79NavqQmPdqeG/6ONRdjJ68mRKp/PYjjtx4HvYnTap8vLWPvy
lL6gMGA4iJfm4uqM7dwvq8TiUIriixTl36paHJV6i51z5XvQepVnQC0DSG8qAQbEGUOf8D2EHeZH
xa+VvVUHwfXlxcz7sXiezG1kShvMqDtv5s4yx0zyUMeKweyH2kWeFvotCBRk3RC23QgAKy9l9o07
iBFlGrzyojXYF5HTNW1ZcRGl7WuYhup9byiNB+ukc9WJfDiERhge4D3dIh3esryI14omabEZYFkz
quaqzkT4UPmxcuujqHmMYUh/iPPIOvrNZgq08hl5QfCMmKvQdIQXljOS5DbP6N3AYfopjqdD22zJ
/604JNOw9DFmKldSnMVjJUjHJrQVVIm0Ju7cOJESd+yb7/k4bRE7rIQjZgYBNczQfDx/sRgpyRnl
aTVaeo1if8xRuXnKhKg9MwjEbWU14OTS0Df2l310ZX2UAqgHAIyiXrV8jOVZ4JhFKlduK2gQTa+O
XR016EovW1n5UIyU8lKfuUmovi3iX2OQPMgJVkx6j/R+XZjhNkysHDYHXD6ciqQrwCoWF6CQVK0x
VBLRPjBpkRmF7Br6YLi5kVF7k9SNs722b6fm5hWfXFFRTPenj0jB+hHlzqDzwLC7tnq8vG+ri5rZ
2eZUiLGNxaImyLqkSsKKolmtNynDlyg3P5Nf7pPB/nTZ1to30nSm/SDu1Rg3WPif3prANTvyV6Ek
3kDLWxmUq//NxMINNEq9eeVzSanZ9CvxsQXCcOOSWvswp8tYbFlvokeq5PMyKpvHkNjlfn1dFcHG
l1nKWs6vL+fUzsIBxJD3TlBgp9krB3lyExrk39ODudNdiFg+wRJiJ54NOGO39fBb/VDzzDQnFs6G
P6+YE9dLlK4pwnnz9Di1XLWu76J2/PgXX+rExhzzT2zkjc9bKOXqUsK8hkYxvlOTLQX51S91YmMR
WnujkwYpwEaZ5A+S8lQ70102vh/rzHf618oSuQPSt63HEiuBsDxV+tRAlpVuMZmtfhIiG2RPyI0y
VXC+XaLwo8wuqKumWvfqtNqD1GdbyLcNG8uFWINGujqykKj+bfvf++L58idfuca5ef67hmU6nIwV
HW2f/745aJk3tMojhBO7EbAMDDtpxN033upNtFEFX3MCUmOYjEhaiD6LqCOFQyaZElanrHAj/RbG
JLevvl9e2paRRdxRWtPp8wojfkjnPyk+trLh6e3WWta+0OlaFqEH4fkQ7QnM1Pb3ygp3pOTu5YVs
WZj/fnIsbb8F+VbiZ8X4XQH6LfsbHdvVsMYUHWkVpbJZr+jcApl9bpbzoaR67n+Q9/I/KQzJFegJ
+bEDO2a4412yyz01Btuzu7y6tQyIxHV2A0CKb/pZal8kVhrN3QmZ0Bm1nlb/sJmGnIKXKN4gQlrb
SWZx5RkpQZl9mW2FXSO6RASVG5CJ0xb0mmFr8mfN6ygNU8mYByGg0D3fSiSBylgKHW67urxtJvQR
x+iq7LuNTGQtRzgxYywSf12ZNKvOMBOE/vWg+mwXynfZeI1WxpZ3zB68eNHMCapC+1SjzbnkUWil
blSL+QuFzb76Xd/NiuzxwfF64xaJ2H1+taXptLqHJwYXJ7drTa0dYwwyJrXPmeeFGXcvOnkjMdky
szi51uT4ul5hxq6tl0bL7yNt2hn9Vl9s1elmziCqjMy4LbcvyHPHj0ecrgZlOYAhC7L95SM0+9Sb
D3RiYbFf8VSaTgmez7WM7FV02b2UNp879Bh2tayBdLO+MtNt7cpNqeU1LwTuBAxofsQwvnfu7EGQ
2HGRhxUj9WOFseRG7ZRjmlUMS5nFRqB4a4zXGByHDNPB68Kj4txYqU6JaUZ5RVpsyt9aLeiOdRRb
jctZiHOvGnsl2Yi8bz0Ek2DZwA3AGckw6rnJwQfcTtpVMdsTfKBsGrjmNO1yTd8y9NZHINsHEM6c
pYqogjMHyZMQrzvB2PpOV7lZNT6K0Pld9JWxsZgVcZJzI4v0rkjj0SniviJ51W/M9BhZbrT3d+bH
bge6BZ74FPTctiTcvEnn3jmbZf6GkZJZhGQREZndL+Sw473OFWaRJzsqIsxS5stPup9VsCUq7Y+i
VGLUuPzMrN0izZPbpC3NzI1gqdwqzK65ETg9ugZ/SnP6/M1PtjqGqyUJcra60JzrhGE0ZWSIMJSv
cmmLi2rtq56amn/KialwKmFFTzE1FFkLWEL7XAXNRhBbAT8ymatSrKAigqLBst9p1D1vFhkj+lX8
BNWIDp1Aod0GcAQnzl12Bbenp3iC5PRxmO4ao0W2KfVybwsntXZWmNDAiyk7M3GwOCu9zFG0EtC4
AwhJN2+rzhNlcCdtpqzrhhwHTA/vIFBL57uqt/HUFGIkO/H92ouLmdggCmNm7rTcuxxY3+Ym7K09
zwAw2GC9wUYFTDLo2WBwLAfjhpzYhBgtfQJu+gws5tmW0o28eN2eRkfe4EEOAuB8ad2UTRG7xwmN
WlDElZBpO4FxGIP2So6yrNnFojW2oIFv3wDzKv+1ujgRdueEUlTpVIMmX76127G+9usHW1LCBwhn
u0fRdKaXaVa6/4vdBa5L9YGZL0pR56udRkVqTF/hQwbOtz6xHuvauR0pdu/QdHwAOXa8bG/NcZhP
ntMYGbDDEjmVTVoCNWlb0T4/xs7XwPyZtFsdGeVtsgSt4omRRZBVkENrGqVhM3eCmVCBDrIhgxtH
TWUXonmIqm6GjMxWOXZlVuXc7uJUDNkkxYXF4tLEUh9AiQWeo1ThTVM3zU6UYbEfjDT6pmX96HEH
2V4cINgDi2qzK4Z2i5JxZf797OcsicRDozSYGGQbmr31U98XV9mX+hOSwofUe7+yyrmpReABkxaE
iokppdRir5GlfU5bbOPyXLs1ZkoTlSmgecR9kXwYUkOdLCbodApCn2qF2F3chc9N2jwHdbLVk171
VAo91J5Be4AxOT8Z2dRnZTDHUrO2UUOWqlsU1Aovi9Mtbrm1iEMD4b+WFmewTop5ZJsabeokw072
q3TfVhAnSvJMJ62+BJ1Z7S4fw7VbEZIs2LGVWTxlWTbhAToFKCNTXC/Yz2G076tp+nrZxuoGciPO
yJI/QKrzDUQqChbQmpxj6IYP0HJ9l4X0My+2lMHfLIW2K87AUw8gGrT8i/zX6oKOYj21strXGe7p
UjN+7tK8Tzcu+XU7iBIyYYd6kbxIJMiQLAUiodoFfeYjbquFknNw4rKrNuiV/xCLniVrrGjmiuDr
wD4Difn5xgVBASnyQBkglv3m0IxFfV1bffKzMLX4NjHjftcZUe7Bo94xfaLmxyGPndfLH+9t8Jh/
xFxqdUhomCFZxDInNmNgwWxrpTSD2+Xa4EWwdeyDSehHOj8MK0W97vmNEnwwpkkMntnDmDWgS7mR
AKzvBw02nTPC/KGxDOfIgzU2ilfuwKP0Kmkm6VqewmwftKG2hykx8IIhkbw+jNsjFXb9UyaYe7q8
H2/u5z/KKXCwmA5IcMiIzr/JkDhNqjpkITT2A0/PtYdK5J9Nc/jtd9EAw7v9YlilvRHx3hyhhdVF
xEt7LQLKhtWm13vGyoabxsivuV23kG3rhkAwADeBlHiZwPqlPorc1Cp0BpLkSo55XJlpAPkGxCX7
yzu5ZWpxjvJQQoZKx1Stw28LH7yTNjeGEm9EuLdJwJ+9+3dJc9Q9SfyrsusmXyWP8331k1GJ+K4p
1ea5vu3KcbjO0x2ZCLpJiVrvS5wWECtqlyDIMk/VquDlLxbNQeKFgFCisWxmTq2wx8AivZN6+XUw
hGcMzEB12oe/MeNwZiF2Yp5g3vuTNftOwyBwbvPM8+9nbrOO2bOk37oZVyIhAQH8I0NWtE3lRcRV
jFwrk96sXKOwEaUjj5ri9p/LK1k79EhgURanjc+uLYUHCS5SY5WzEX2ydM/Whuck71/1eAqfQdvZ
T0E5BiPjx4yM0sBLJ4Rv235rfl+ZT9giFsNtRqubQ2VBEb+IPXoLt6czkh/bcknumH9q9OneKJyH
1Gc6aeyPRZ2qu0Koh8E3dkonX6dlvVH8m0Ptpd+wCMUjEgKVMMkP6toMrirlKpM+oVqLa9fI1z0E
rTMip6FL76UUmg/Qf5dO3eDcmUqtqONIxmwBmLKsoA5voGWIt0LP2uqoPUPWhRoNz8nFOdXzJI9b
gyykUV6CvqpuyYWcXcM/d2hysctsZXTVcKp2oOi3pivepJSscRZ0g5SJC4ZH5vka1SxI+6ZlJyfY
vVtQsq6u5M9dXiaeI/ItyObawaFgDOcabd63wgmZ6o9NNkfZqs7uHLv9OJXZVtft7ajUvCRorGZ8
DU/zZX3dz+yZ8J07Y8jquHIT0yjvR0UuPjp6UtwNIGLQSLXA+ISFuA/0XH7Wx6Z87Ew53ydxWYJb
4YZXu8y5r1Inf758rtei/+mvW2x4NuhF2Eb8unGAcVGgPh/Ur7D1bORQq9/1ZBMWIcoIDEZlbOLt
MHOzUYqlNm/swBsC0xNi46pZXRMc1xAimBQplkiOcNTTqBuJup1seW1d7yPVALC9Nd26bmZmHqJo
Bj/G4jxmhSOjQmoxL13aXj6KQx6Z+9h6N3Zq9h9mVf7fzCLTKYconyQbM30yV7OHNnJHAG7A24p/
hKRtlaxWzwRVScQqeYq8oZ2jU2Sq7ehUDLKGD3I/7tMYHra/cDoHMkADcAUsLPPOnlyLQ8+IQi8x
fmzHRv1U2HrkoWg4qx6qW3niquNRWEe3ZJ4GXlbjozhWK0mXWA53LwwK4Wep/z/Svmw5chxL9lfa
6p19uS9j0/3APfZVUkgvtJBSAjeQBEGQIL/+euT0nenMKqucsvtQVqWKhUEQOIufc9yr59Kw3oa/
nsSB3RAVDSRryBOs3wlF5mxh1FvK3h9Hewgcqa0GTbDoz9fuD54PLvK4HQBieEA/OcASUykZbcAL
ziU/Lq2EjSj/Py/xk3/TFtGhiw2ZlSsXsa6Gigagrut+0dr6BzeC4V6MYD1KCXAzP+3rEmrJGkg8
e3/WBSYrwUPe/GXWbjxwBF+IFFBFwCz8TzeSdY2yTFPW+yr/MJxrBr7BP38Yf2ACUGIywESC0gum
a37ylYo6CTXvcQ9NeYayVMAzCG4rv6Lt/P1KYdwPGh5wURg4/B0DMaJhBncI6U2lOLPyw7R+xVfz
e7UsiBygqIN4+IFWAxr/8UC6Ll3Qt9FBfDQc4ep9I/enxS8hExF4d7pyYwRbLFwCI9DRtBb8cp74
9+sInACIwWMGEIbn55hjxkQDCPFm8BEUYLUSCsTDzVk1o5LIvyxfAwIGE82uOEDolsTu+PFWayfH
JLiSDyH6bCrl7Blrz7j81V2BS6Dc/VjUx/jwTz61g2wz9guqNpqbeNYBhXdwGf/qmf3esEE5FHsP
iADgFlznx/sQasHVwfFgB3pjcQM4KNDTlXPv1uAKazDhIpdf6m78PukGE/mjmPFo7AH1zk83pkCV
uAX9IyRXoFrie70xxYBGKh+TUYmm8erhBc/LL+cT/mD/2w+Wn+8eA4fsp0fmzJbWERPHWIx1eatz
NBA0IvfiP39qf3AVGFYgVp6JFArMQj8uqMQMnu0SXGUG73hWVFfYll9NWjzswY+ZA6JbbAlkQbDg
sBg/XqMCabkGPIz75cDATw8dc+/mNXS7gDFF+fbn9/NYlf+5FvwqEk44CXA0Q5YdzVg/rVqtlFUr
uP1mZhzt1gYAsoSpDh6Y7qMq6ZsAinwHCsZ/ftUf7/B3V/25B6PBLIHbSPstJxu7bhPLXfwcWFDm
FSBae/5L10I9Dcb3IceOdAUn+mffDhr0aVw0imK3DRp4y8rstzprzUABCJZQF1XwqvglcexPGShW
EpsDcyVopXt4YftnSa9RtAzOEXRMrSNWgwPGmBw4ExiVTxg48MsJXOZafS3mZdWD1Mm1z+WvOi5/
WuPHL0Cm/2BvfAS5mCr+cRd5E5jthkmTYZk9qNplYCAcsKs3hT0tyIz/fJF/PBbfbxf0u2gmRmMt
hp/MnyJ3z857y8kZaIO0cjhWg6pdPa8b0z+/yo8O4PdXefyKf4sI0T0KYVLCkDd3SJCS2S2Zurb1
mVRrCyjC8F+X+z8f8j/IZ3v8r2PA//mf+Puj7ea+IPnw05//3BUffcvbr+E/Hx/777f9+KF/HrrP
5jL0n5/D7t79/M4fPojv/9f1w/tw/+GPqAF58XwSn/18/uSiHr5fBL/08c7/7Yt/+/z+Lde5+/zH
bx+teHRrnj9J0Ta//eul1bd//Iaixb+t/OP7//Xi/k7xuXNL701x/90nPu98wIe9v4NaHcQvj6AM
EMCDyWb6/P6K+nfIRSIEQWkZzetowf7tb03bD/k/fjNdvIQpKBD8YIgcA/x4ibfi+0vG3x9cMmAs
AHr+6Oa3fvt/d/7DM/qfZ/a3RtBjWzQD/8dvqOC7P+4T5OoYMLYQIpiwa/iN30HGf9snOZfo6xoh
AVdRjYdcuGWKppfDqGbWijG6pZUWeUCfYXDQqGll08Zl9i5bwPEP7keWuET3rcIaA+5W7OEiNwIk
iqml01e9tJZ4UubJZ5jeiFG9wFBfxbWIkeWF0cx5LhBsrhr5wplgAcBfN6JVikoLpCv0Z5yePGga
S40W8jHrFvcXWfdBr9draCSyYGm9LuQLj2zVdn1WgT1HaPmOMA0kH87YRvXsXfXJWy3U6iOZ6Ziz
NK0D1eszdZi5U7QWzGyjGko0hShU9uFIpzEa7DEa8Ww2YDF+0IoFc4We1b7nQ9xUYILuWxBvqHnl
N6N+mXMDVGe5Y0aCYPRg4WknuR07PaSARq6eiVEmIHGzAmazJRAOUmaWXTypvdQcoHomexfNw64X
GdWooScxU33yCEHEoqAJyJjW6LmQoVFaiUPxhqVqZ99z63cyyeHUKS3G17wyzJ3yrDXFSrTTEk22
RkKpmZFhQJ0zt/tIr0WzW+Ki8YLM4dVWKxgLpkJTYyVbW92ohYK7L51qE3ABFFENEvYgszMbqp7z
VnWrYj2tc90UWyioHjUMAEbjjOjLbvYy79+1ApsHbEIkzrh5Eb2pBsPsVJE1j6+D/gUksV3lhjhV
7bjJCnNOC2ujD97i94NmBvZE1uoi4XGceYk5e5eolgczdBciz/usenCbW1PHwAT4Kjuk5o5eG6Fh
ia3ZMx7ULoXH79Qbk96QFk3hN7PZBf2IqtKgu+1GlcYKuh4mhg5IHuoUtGTI8FeqPeb+AJWuuKWr
EmIbaVEtu1KqbuL23Z2gOQzUqbxKhxY02by6z4RwqLigy5e2eehmThWo4psuKisECwDawgTYQvN5
2RraVuk0b4fkCYhbk8WDIc0wK8AfxFlpbkg1vE5ZxtNldM8TrXckkxAWqUcn5IN6E4WTxyMG1X1F
d4wQZZosQGRNpC5CYC+z75pTmCNKDpe6xjqh4l+bNgvAwromo04xSuSB8hNUr2OnD77ItUQ4Hary
c9MEEFiGa5V1Bk2CKl6Y6AODZzRmTIZzCRREfUA8TgZSv1rJ1+Wk60DwxxuYN+cgE6YeTOxdU0iT
lCqC4syq72OjhpUCvRmPg0tQF2biSs2OMRx+cwXXgt4BDR/i6ReVG7AjzlO15PpqaoenDiubK5RE
shudKKuLo5zYG6RMFE2+TqqLA9UemmxGU/WcBVPdKIEo0K1m14UWnhppFKFyrctWCeob0y1lM3Hb
F1VnpgSNvimhJ+bFc98Yz1mNFoml4ZECZqxgBp9TZHrTvqcDuCahlTy2irZFWzUv7SGhhQ3ZF1Os
+FgbPp/qJ955G1Et4bh0ywqMhbGiGdBfq/W3jpd44L60h3a96DIEnlpuinKllqUbgHhyDBcsnGza
LlB74zopXR7UdgF7ycwbGnMOy0SOMyxzCuaNMe6AGZaUwOZJlB17Bhmc1tFiNkI3yBjtdIZEp2OA
+YQ71gdUJ/GgmxZCimQ6TaMi/SbL466YO6gONXheI4a6vMFzY2mMZ61axrQeQT4z1OpzoePsoCcg
D4yCOejlmHfqwO6dWch00uYrrVCbn4YWkSagvxA0+xurzMrT3Bu+sJYprFyOdE+IsINkbazMCo0h
rRB2oP4KuyLn4FqaI93DljKdQmyZ+gHJYHNNjaX2aeGFJkZAQvAWViml12UZjWMj6lttVDspFi2E
dOg3u+8w9eLlAhNQli+82sauBS+q3qBDKAN/k4ruhXDQC3Hinabvc1cJez6DSHGiXmQWTJ7a2ahi
Ms1FCLpsmHmNQtduXOH3uXFO9AIEK7kTugal0UyxgKVHi6R1yBzOjnrJC+elzDoVRTWibgfFOYEl
Rks9XSqJwvi71bf2vnIzGaDv+rYsBOTyGfjOMqPGdP6i3YyhMhMnb18yjfTbUVxJPZQgOFpCd1BJ
WAnwKI4FftNgGegrm/J5bY6Cp7Y9gxZT8fiuUmbsu6ZjoaU14kiIL004YKj4POXMoFfWKE6Eqekk
A4uNL8u+i6uKiJBQ3Vx52NUDhesx0D+7nelyBaVsu9MWzR/7zAO1nunsDda/VMZMdoslJ5zL5eJY
+Zh65tTBf72oTUnWtZaHBqLyve0WRtzXJ62vMr8e5iVFTbUIC7t8BRgNzD/jylFHT73iGrtitM04
X8zXqSBvajt3a6CeXkKi1qZGxJeKPxluv1UrWeyFBaJJdc9A63M3jSuImCd/mHUNY6Ww9rxb7EAC
sAmMqc9TjGLqjLmxaYwgTF3oVg3QbmpUvhpUojZR96zqtbQ/QEsMmBUhSjoPVR8rvRxWU686ftaV
+XnAOU9BURvxQUB5eSmtuHdYc1Z1kHi2ui3fHJujsYpEBF04d+JIM7BYUWHWNqt9Q2NT4nG3D8s+
F7e2t05T5VqbFm3tEeKS/diQ8qUB1aybiagpimaLYka5AyLDQk2+eLW23N1q3ZOF3fgMgl1UctMu
V9pwMIz8yNR8h8pgc5DdQH30B4LB8/EnpypWSnGUgLdquxt61u50mJtwbMs8nDqUsWzMwEWuDaPl
jcTbTNNMEnj9V2/Ixm2uymn7/b/M1ogAX+Hxqb2WRSBYzkFcoptJ05Bqlzvv0OixLkhOukBR66iy
zP5a6L0MGmAxMboUwtYo0SLhcHgKdN/FXm3gT4WoJOqZe9dJvm4nHdLwi4KtkbWTGdd5Ye4cGqio
HqSMqI+oi74irsxOTF+DIRhTzB0/LHwwV1CSnyuF7EezbVOL9mCjEdSKh4WkdqvkviG8NvTaBuZb
KdFTLMDPrCA/VRHmrdjiJbpXTxtUMl4goQQX6iSlma2IOWtrpdWwVTGoI5uQznrcKPUThdXyC8PO
Q6braqAPDcpkmB4rvQlK2dYNuNchIyZY68zxldk3pLFHnbXBJMDomxVBVmVZaPKe+JVlXwWRdsLr
AQOiLgoY5cGz3qTCti5jUaM1W3THhQ3VfAwCVNL0lx7BrOKArpYFDkKzDqhqabQwfFXUZlBUUUZN
xejkEDpGq/uK0WK5B2EEqIO/5I2Kw2hpnyqvQBjMltSjOkidjAzEq0UVa851au45+Honl+wESsi+
qY/bkVXr2a3XCOS2ELMKOgy20q7a12JKKXMTxnhqwbYPo5MyN0t65SZyO+WeFzdLnshKiXlnBVRh
yM4l6CrzYecow4inBoUCWeLOQLuLowgS7Rq57rwswodmLubFEQwv+QdEQBu/qQIL7fR9qwXzUIda
4aG9hvs0L4OcvTNKgsIew847TvMQzMUIutoGpCdtqLpoIscI2bKmCkk1RYQArlGt1tC4okf+1GBx
BhNTUl4wFG1o2jJVcIcaxe8yNB/2KHTALNfNLaITJxQ2ukGEqwZ0ESIATX9ceGbu64ORtiMHO/JH
qYFyXoLHA1H7gkhD9QhoaEa00B5teq9RhuSIx3oAUeoExmTZ+53EDRcuZobBFaaPuxqMSq0m/a5b
QJ9L36R+oh7yDTBhIT5TRaLZw2GYbDPh7ZOjLhkC2ypV26e52XIQPTkL6KkNPcJso58pOlSNj5Rr
frElFpRwIOIMuTW/n+bUxACB2ntx2Tl71owoxfIwc7xnW5ZvVWmcyrpQInWwiY9YkdtiSWpK25Cy
CvE5GwKwlKzxELV4BMyPvrRI/WC4RK/me1NAwlv/NhiPAejbAxOtBpAM62I1SXR/M8O3FQrm7wK8
4Q+6L5lABTXEPLvvkDGUiG2W2S9R388hXGlbU8ClnkejbgX9gHZuKje5WWapgcLS8Ii4CRwlUka5
1pA0KN6ggFsXqD2tkRWUfEyzNld9zPkFUB5C3cZFbMWqeesMVqTkL+gduOjmcnJ6TYA9fA4oKOMF
c3fFlZX5wXK46jMbul2wr6vRBrW6RTLfnBesGdcvORJFb6qAQFnzuV66dy/LtTCrgNYuMsNturQ8
FHqsdT0N80WqAbzlFAx2d1Kn+W1qatPvzPqkDPSscMUO+pw92zMCLoHoeHShmECKIPce1Mrc7GE7
DzZxx8ipxKFWjcKv7c0s9DsqejtHLje02hP4E2BTRh4Jpt966bs3YdsPi7D4xsyrUJtHidShfuuY
etMVyuPG94iCWxwAKpfQ2tAHt45MqEk/rnygGH9oOn0KRoL4Ha0naSGKOWKts/gN/UKyh82GY4iG
cD2pM+Mj65mdtA351nM7sR/bzOll7bse3NeA5QEDW+6TPnsihbdsPLt7HygfVjKnXzlT7ujGBpFv
xzRkZmpUagZdmYployJfw5jY7VYfKCK0uXmWXEEhoZNhpXVpPljKCXpJeaorSh6Uiq2mSNEXjJPk
aFecLT0tEOcdbVh4fTxKwX1Zd01o9uhhYbRqwhoV4Yg1VoxW5AUnPKA1kNpK2phyLgTQD/B626QP
wabs8zYzTyBVOVEHZoY5bdw0jhtnjY6EoyZR3nkKQsQ9yAJQpq6HKWxYG2a2edCmmfrUgrhoWU5D
kFEQMiMOmUMqR2TFFmTCGVvLtjnkOJRDeQM3aQASca5ArXwC2bzt9zhblQHxPSAuYKNyMyPscs3X
V1CNwJ1W4OLHjMA9H/ai2LhTAgez4HWvu0jk5JNXBSQvgs48VOTSdmfprHuQqysYvcmKT87ucv5G
5Mkzoa1ynOW6mm9js2JPrTxl7lbzYk5hCu0LB4uQJG/98qWjUG4Owlep4889CR/4rKdsCLKVzu4D
nRQhmPn9Ynot7bXaH5ThXs+HkdeoaTh+215LMSMLTkUb4Bbz6mzRt9aGIxSpq+xjndzG5SUH8KuE
Xg1elivgCeT8DfbUECgjAMzsPMNmVybgBmTlgeogkf8EOS9UH2uf4Dw17ZVULzS7CM0MeyXzjYnf
iXcrXTQypW7xXGVfmfJBCAyl/jIBu3FscAbD++Co+Iys+ilhS2TMce0NKAO/Z7hsg/Vu2Ysl18p0
Au15Z0aLGXnD2nLTKb+ZzUvtnHcQ4VTMAMPFjbUyMnCVNh5o3DW/m54fYUpextZW2GjiSnMndfLG
t1DdmbL9vEQW2VCImKkTCp3UJ+Wt0FV/NDKkdYY/TLGqxbW54wpsKHx6WmabpbwWKLVTdKtOpo8S
IsgowJU/Gnd0+QQKzwNv+hrVbS8nv/dW0j5rjIesA2aU3ZmxFkYM9y5ZMlpos6x8l3BonRZR3yVE
i61e91ULc7ji6MS1AP6S6PpazG9E3HvO4LwgpKSdXG9fsefZwDl20cDkbsCebcq7K7Z8+Fboh4Fa
4E8rfarHHhhGBsyL+k2zGUUNgQtkEuCFXqY7Rl6wWd/HqcbIAjgh7CECilM+SYBKj8P8mmtn7mpQ
risxrlv4xXyyzLRBZARcJJjrZ+sheLrN6vesOD4ULAFMo4Xr3ZFR0ySZsXWXzaLfOmza0d7PHRjL
Nxr4a8kSd/xdpVvbicxqjy4oLTtl1Yy5HvCsmau5CcD9CusIuMhQjoRbK+Dnvm0EUl8rGEVtYj7B
cPmdHqhsI8dbBgECtAYPIVQYjF0Ge0sTgdxhcW6oIJQIe82kJZ8WYB5V+VIgV0btozA2XRPXZOOZ
3zTzW6kMj3wW6gBJOQTjEtZjXChpNq2d8Rut9nonVkS4JzbVYd9fKjFHC6iMrfwAUzEp5276st1s
nU0uwuQDJxek5qyCHIYsfCSuLgIVtI6vTJ4FNnsbjZU+HBR7bXA4i8ndU4oA0LqrxVrqJayQCjEM
N+i8xC1XIx3R/AiUsrBhGI+ZUwaWYDE6uBNzfMJ7KDlo8mgJaDpE8OweimCifRbFCi47mwBFwpNZ
BTiLcY8eA4kUAqtR3U/k6tEnxTnjGqq3d5xVrbw5nYWSPPqAASG4zYfOLlqZFPTUImSX7tFpz9x4
MgbTFwi3XYLvq9KmGlPWvXjeGoeMtEjgY4de9eyZK1+5/PSGjfLgj4/4BAQgHOZjho4V49yY5+9p
oAjt+ot7xxlxZnG0xlPfbUG72joHT3lWZ8Tqn8w5aeZxEKt5TqUReCJQ3UDkp5ojTM2earZr+FoB
bg1yxKdqPlR1iuuBnlYzQitLUdT10WkMSHXdLTdSnRZ9n9H9VK6BoE7NRkf+11EeMAoTtlWnV5vA
zaVqia+4j3q3mdG9h1ZXvQknN5R1jFWGASyWxselH0JdUmLMwc39xtxq2c7r8dmVNe9Fs1Gq2DHP
vQ5pdRnZQ4125zt06am96bB8pnYCeSNEqIadl28bb+d1O9odK7YfRIQbVMW55qmrJbgje35CWXWc
jkrxOqDEUX6UDEyM48k0jnN3erGADRHYYS2GIkuj3zvyKsYTDM1MD7W7H8sbLTbLfGbmC++2SruC
aooGIbtlVeZP9rRt4cRGQFP00yHn2bvAxlC6pvpOyzdDdjK7e2sZGAaHtYd5hb6Lg+1UAnbaLMul
U8ilwWpz9o2R+GGQvTBvkRKqL654xyyNT7pPe1nVONQF5BrmS90EiEgza09b5D6JpobANipznbWb
gSTAKIJlQJ1iNZd7vXpvNFR7Qvx6r7+QiFl7szpS+jyPVYyVsrs4EwcqXV8WdUTtMmzmz4m8CHKA
tDXVVnr7GOmF2IaeALZ0uhCJH5aR5sQfAXU0S4l/axg3eHXb2IR1SFToNLdJV5yNYqsZZ09HB4ny
VoxPPYJmpQTyLV9EtaZkZ7MPJp8Wfq2LpKkOvETWUz3AJR+kkpjbh7mZjLSbv1U2VHU+TPAd0Jch
Fz7Bxhk8GWZsjzMCGB48NhkP0XXnyQMFeFjKyteqHZwyuhKwf0LAvBMZADhusOpWtTX6VVc8acjx
G+8uhvPCw6JDg/naWc7wX1iZAW3N9IKnskxzoGupma/dcadlm6aLaPExaYh5gNt58/vQSb+Ff4bf
nNmTK0/VdEDvADLEAx7B0kbzeAGRnq8MD6dIoZw9r7N6NU/vFC4H+7e9wfeVKoy4nXgZsrF0Vl4s
41MjiaesJQ3AjudoAZyqM3xZyFi1YT9UV2kMftnclk3PL8J7hoRN2+E4TtzP5iTToDYENC013DRT
VyDGGN201rcW9GncWCzvGeJM5aN2D463M+0NLqr0iaeihLy15g8Nif+wWXiSNVGuHAgUk2BESwVf
eqmzBIgaIna93mO/GoD9+lgCDZkxuqat1fEJ5rT23pfqqbS25eNwO0ljJ4O1mxCY1AL/Y4xl4yOm
miBBo8O9Vs0F8Yahvk9yXbNkwoZQE1fHj83VYKRDyIqnLppJaC4WQskUf+rQG6/Bm0WRRhLA/u6e
ODjqVQBaNR+7AYG1aQBE2/XmajIuCrUDG5BsX9uRBsUYqI5EiMAD1m298lBh3g/vw/Ny9DZwxiMH
kVCpBPq4gpYNPLPq3m2oFBnlxcm2SM2rMlkQOEP81HmrpM8c/CxIXwj6MSpPE8f26040jxst9qC5
PXEaWvQ8yajXtiZQHi2Z1B2TFEnnyzzdIVeE4plfdim8XzkeRYfakFRjh60HO+I8nqYnKkObf0De
ZxhWQo1sEqAIAjhtnk9TF6sq3E7xaTm7elICy05QHMQuNrJr3abtFCC/rdWkgLCNDoeoNLHkX0se
E5kM2FA6EsMcdq2NrDzKrcjgt7F8gimummhGLbHPdsIJcWT1KTS1BMhIQ6BstBJQkxKI3wCiiR3Y
ntDtVuhJtqyyZee6e9QWHZ722OLqmdPad8Z8jaqLSB6AM/XdBN/VsJ03oLRo31gTEX2XK0ltH5z6
RKYVJ2lVRRRaPxl7UpqdkDtZvfaO4+dmqo4pHyPA9n5RHkvjqYxrMCzMG3XtJmW/mmsY+ktnvdPi
xe7PbXtUl3TMo1aNDHfdyhV+iN0ms7NxrPOCSEEHpH3pkBS261bUIOu9CiXl1h7lB3AjY4wCYFVZ
vk4VxpsvrR7jksjMfEXZjEpYF6EhEhPnAJpf5Gw4d043Gt1WeVygLqnTFURtGrEqDcALpV9PHpRM
LPTVHaR8ofVFF3fL+Mi7twFVwcqkmOlKwTbj5Mfe3nK+xRiD/mUsl9J+VltUq6DWycsvpgbols3M
q82OsjjX9VPW7d1hi9kAKP0wPze2NsKacusO52I5jOZnWYSMAG5Zz2NkaxdT+1aWl0Ls3FWfZmWi
+agQtoHnM6QX4Zzvhm1mbyrjtVPWS7nNwAgKQoQFTKDHZfriExRuTFhqSF15agDkS9JIIu5qN21x
j3QUcQ2k3s9aF0gHVNxxJ5+RuunqZmzWmFnwG0hbWAq+lvi1r+bPEv+ajJfFKgIkTYGp3vKgxTtC
gD0oD67scpUv+8Lbt0jPCm1NUI71XoZy6/VhAU0Y6+BOo4/iSEi1m9etJu8m6Rb6OyJP6/pETQ1H
+cOBhSyU56G9GcqCuPWNYW6tidRm0zcHVt6Ish0W5CnVl+HtOvUo5xgKXcAqMhZI6FPbB/JA5zHf
Uk9TkKNr3cJ9kW1hIJ9KaxnXU6KLbQZceHkTDtYI1rPxngz16Go7cEoo3eoRf3EjMZ0NUhXg+stB
gLdohl8f0QyWzQ/5OddBfSK2h5jLHUJ36zKjFqKNgRx1EKsD3DURREY9psFK8SKU50IDu5sKxTGM
+s/ZJ0Um0JdXLDidrjrBMdx0SqgHi2+yfTchM+4+ZYaMuYIR0466ftVziPtcpzYhTmyaa2JuqnUm
rxZ8PFVvOJK83ueo5BF7r9Jn0HgGrFjXw8UlXxQFnqa0fH16nQEel9OxsvaiRsmMW8Gg1wG0AHxR
Aj9qz1UOysb6UDVrlNvJBtDuHCi+0F+HPAverOJpRmqsQ/QsYFADGzbM3WLUwX8wGBjwHT3k3TJE
xA0mxpcb7D8Q7OQds79wtBEP2uqxTeCyA4Fys/kts9WgrMtg0tcL2ykwR+SYt2Cy2ZgkXWaIi16V
BoXWEW7mUyh1gH0HsOCQh0ivx6iIlKgVoRm0NWLiOoL9nYN3DkB0jFH0L186J4UonP2IaHlae0+U
t9iIKHvin4x92vQZ8UjbnjtrpxabQbn5wMVRdN89gOt1qZ4d6vnAokPEOUhUg3k5gfI/mvIvFU5A
tn1UT83Wg7qeaqM7fgsvKt3XZTgufN+oT5CBVyIvoCipqtURcnSAY/wZ8WkMkir2QYAxobARmBTw
/ngfBSama4DxgDgH+dJkO0terO7VGiIQkPiP7Ks8UvFK0OpPlW+8AK2nXobOvEUh77F1+iKcnE0N
UsdaPz4yIPC55XntF96tK62gnRy/GmLogkJ0zyghRnd0p0if3q3svXBVgMBNiBYtn5tKAkpCvy7P
TvOms/0YvusoY1kRMmR5e1CzK4ljb2e51donHcAKf53nlfukKltVX+dZghAakShE6Bb3umhR2957
K1HbezntFfvgYRG4thKgcCEnghij68E3ZcVW5q2xrxTIQObpYK/18dQNXyX/MpyLCkh5RLsM9CWg
zYZ0o9ks+UtbPGvTtxmPgsMDq8GUk6jq71xfdagsSCxFqmnP7oKWTRvjPG6oWUCMKQQYVx47kfql
wz5odQU4eoiReOt7AI3yIKAwr1lbyu2Bi5kmaJZJG+WzFkM3ISLzFadDyxLInfiLgVOPI/KoRH2r
gUd72VrrrgNoXckmRxDjHGu7DYr8Mjsvirdq/fesj+mcus7VKp6LelfZ69bcwb7VxnPOT/+XpfPY
kRzLoegXCZA3W5lQeJs2NkKaSnnv9fVz1JjFAI2a6s6M0BMfee8haeTPqqHaP2j61qypebYmG8R0
9FyWvxE/pQBRA5lOfpgCxbd4E7VNYW0X+XvOUuSt0VFRb+TJIY6SRAYXw7bsztgSsgru0RgGs+hG
QtEVZ1fmDpAc6oZKfjXUpzazACJ+E6d9Ve01Mo7BhS3npYolwS7MrdJ5evaOuDZrL9JybKp9JRw0
Wmk6zIuhXnMuXd6gSPK+Sj9oJ9OGpbAtRFTvjeU+FDNmAPC+b3RMfNJKIr32orCQMUDvr/htaQdM
d4qwqf/EZN/0OxAxufaN7HsQ/s1jgs5zZ/oN1wRIUyLScfuaCKg/81PjUqnOSug31Zb0FSkoqX1o
Q79pkaAx6oxqT+VQy5dA9g3tX6t8ivmjaE5Z8lrOntRxP7r6+NOk312QeXHEsJmdzqvAknnZnY4I
hOJrUm9JSwVr2863IriN+baNPrL5ELIJJ/mCtLSryJfGzcWcTkF2toKXWMNosmX5Y33vLUxHQtWJ
Qrv903WXJgRL98Lg0Oc1ONpxarxBYa6FnzFrI8PQwbmWk9xv+r00+OhyIhpk4BbFllplAQ/ud0FJ
A+drKR5Cv1Vd4V5jtbdPJTEgltWNRFgSaA3QOYPWvjQOdXTSQnGbG4MdKp9F9ip6KRKyemBx6IpK
CaQ20hrEWRdpzG5j7sXxhOCERXQoiCNp8c7BbuuID9pT422H7DVaHlb6NOgLqQ+tcvl7E83PhKtF
WTXRjok+3tRsGwrlvEaaR/pK7U59q2c2gGQB/C+q5PLMjG/NSO1cuunWtasRGYfHGHgJleyO09my
rWZ6ixL8hVx2g+mmhv96ILCRVSyKwq/MD+FFHVPsCOVi8HXG9jXSSKpnQmH3YEGq05j3aXmwlNNV
65/REWlf3ujesBktd7TJkFQBFVV1ZcNw5pYrHFtFlkxbwAmblN9SQYDY5ZWvqMda30AlmtVrRhYW
1IHTGQI6jO5NNhovpkLsmW5LjdwmICwka6niiw5z7XnuHiRwfTPk38QB4OlOmdOjB0ARDS/Z+nJj
LTA5xxH0Yz+TFG066VrNj1D0Ru+7FreBRVZRoez3DRgctb+8UQxbSrajotsYok5TXHvqfvFbGN+G
/LQuyC0Yl6SPL1LpVRHn1MErdtXI5MJhgW3Xk33ljjY94wnecO2OS94tp3Ub+bJ+nJQKpLNDqA52
4a5tAyiIrmgcWunUrhd6R7YbvGvWpVZbzyyTY5nv26+hOVX9B1+VPqDjq3t5KYEL71n1YalbPDF7
6Hk7nJgdQUr/r+ux4uYPNToAbQmUQfz4QaSstvXxMKq/i/Dom4upfWmpF8//wshE3PlVN7K99Pfc
+s6FL6Np+PvUGg5PbN7V/bY7qDt9yFyZb9RCv6ba9jRGDXoSc5eQrQeUL/VPmh7p+Boi31rmjhxr
lm98DQwRsSQGsvnBsNVWLV/6EjgSRVY7XfVQMGJSr3Brf2ZL5U7ZJFQg7GCdNnHilO2xT3Y8MiO+
h/W5lU9i+IEJMMZb1Nau2jO0sWsOIbXB0LBrdpM7bDmmWt0GOzJGCnYuRpHbJEzZwxo45QC6oIJT
zY8p/A4DjOoa/1Y4M5iL7+810hGrYsHts95pkaTr/DoAn9XMlGLogyDMNra5HYeC05Gm68Nr7ak+
W/Eiv9yq5b7yR7AXf7RuyvxC862tNb2dSncR8SKLf+Uc+W9kbMQRda+Sz2CxKCBLv+Jdn+pXRr+/
z32vOLQOmKUb2fzCTLNYkoOaUINvA+Foah9WT7dV/Za8qNU1mt/X6DOkr3J5UP3RE3M/Nj4yoviU
mrY5pJyAGij2Zdqghte3ylVRq3ym/7kViu0m8JZ5rwcC4za5Q4xPfboohj+0pOUsBU7IUaHVdqNB
nW4ng4Ot3Vws2SuqXZqisd/L6UUV/gLlEQRvynxU9L3eg0r+zd1JKn90JgxJM8IBMsp7lv0FOpbh
+V9hQwogOSDAWdqJmpIcI5zQqD7j4rtQCHbDPzBQO3JicGAfO4PfvPRkP05uFgpLxMikig3BDNa3
2+IP5YhcX1DZOAxzZ08UmvvFxXGPT70nQEtcRfw5ye/Es4AspNVOj65TjJ7uhJigE6VyEfyE7T9x
eq3Fy6zcplzwWo5Kze2u2SXO1lXTv1P+KdcOCBzOOB4b/M2Wghe6xUUeRbpzLDestvlnKZzm+Z21
yZlUMAYWl6X6ayr2Goabvvhoirs2fSzNJeg2JhiCIv3S+GMLNSsITgWBPel2rfpSt3zO8sZWHSfC
9pEE+SAYjU9kdDvEPyeCKUUIOKrllRvZhV20p4tJiryL/GrMnV5kTzB+zGCR0jPLstz2wWEqT9kK
aLSwEyGLCauH2b+Fm8gPay9n2N/4a/2bPM2ROuIlEmyCldB/MKAigJYafbG4DsqPSEvp0iluXFzl
3COK9l8mV9iA9N/IAauGS69sZbdFIFuEb6n/6Iw7GW9DMRJ54rKaJygad0FwI0Z5mm86Vb0ykEpp
vsID7KpjqvuKI+Jry3bv8oJI+q5uP4LqJSv88qqTqIhITmVBhrEKxqnTjO1WCP7F2imMd4DxnAgJ
7LQ/wPzauXG1oJg5qcODUDtxZUnWxeSlDbZYMyjt14RGe1aqmZbDFvOicSV+fPaocOFbzDj1EwsI
9GYKj8SxUrWN0lOIVfGuEo4pQMdgU690p0LZ6YIfuZYTyhuho19QKKgiioBYQtowCQln7cEIMFuF
zIU586NdXuzQU/xWP/XtIaJkUn7U5nslzegKcfqe20hCDJ16HmRnm4Sd8F0vyGX4xSXUk3HVfvH8
aD5aR2iDMveu0ShOR60bctUwWxuJcLCVptnXxeLJYk/h85JLzzaVNiiNcBhbyfjO1H8BYy2qY6X6
avmsDHGjTude9YL4WFunkRXX5X0VTMTc2nU5pXWSICK9NvlHXqwCzqZpNgPFUv7eG7+98VMN36Ls
DvIJytEphX3rmtzYLt8iKo4reIZDmGZLlNunjCAE3tA5Ahzb+EeN3vL+dn8fkptKR0LqS27skeos
FHl6us8UrjdmqI2k0h0arPnoFBbEG1uKnvzGrbB26RXcdp1EIFFiZ8KwyIWfFJcXOouAy35xWj1t
redpR7ie/KHReWg9rCCHi/YBW7GNwBGIv70Tr0/IcBnd4sSXuuq8GTuFZQp2JT2KGG19r+G1N1tV
OoX5Gb8DsXqgWOCHOhb5EmadjMCjkvIb3Ud8N8zAZvQAk9BEB/7bDhEdFy+NbwbJRTCMrkwDQ0y2
J8a+1W1krkI4iPGYqxZy7jVE7Fz8yLAhdIfyHGwUTJCj/FmTI0awjwYcffbdMy2Q8J64XAe+xIZ3
p8Q4fwmyH3GKj1MIFlHche6K8uXE4a57MHKdGLRek+ZtohsVltTp7dmRpF+dtRo+0bc7N+vcD7AW
W7UQjDYV+xxD7bsO7/xlsq3guxYOS3eh263IqZlkgoZ4CFSq0+pRByq6Ctc8O8lRH8RN1fgZYEgy
kpDE3iD2m6pj2qfykRn/jBY1ULx2VOGxtslHF8U4/0ZwtpMn25aBL2yDV6MpXGncBvGlBdi2Fs0v
AeubJaIq4kTwSzX8T0dHn2c+mspEjdqxlNcy+FNDBfp+O1qnfl5dMQJL3mucA9c0/ehvNDwIgHTx
Vb2GxlGc0UdaW3We6N//Lxj5DSYo2el+Nj7+u1AxGws2of7QA0us+VEq1Q6lvVkcKmsXcoj7v0h9
hjZWx4USvUgQhPml61NuXywwqSb8koxXUEiYtTAk3NBXtw1rxq6Ni5P3hdNQx8vCU0v2huXweajA
hodlEbYzLoCYEZSndLkorDxvmo88+4eO7QrgGvjk2PoMaVYvynCTriJ5BOoXfKIFRRIqfp5EELOD
E5Z/VLEM6XTWC2VE03ZYawDSwNuQDac8sZhV/MNYTO7XXb7NAFwDoBtPqGHc/pnhFmfUJ+PS5sNE
3c1pKjm4JF2Dkbu5/Zz/8+oga1K8WjfRdgtKmZB1nqDyJtIL1H2zyZNLP/Qsk0GFyKSAWZOB57aZ
3BCllS1Nw5vUVZc4tezSkp2p/Bqrd+gW2rbPAimKwTWoub03U4kxZnHcRlwzeoVqSpcNcLorGJS/
qJHLQhb30cu3eH7W5a9M+0o/PXXxpaFNCUXfcFk7RdYWFPcYn3QACljFN13BDKCyE4uvUNh2LeRx
fNSnTZf/DdLnDHGch4EDaIZo/ddyBHIndvr6GVLCIGfJ4ofKx9OWAwQreKLCNwzAj2in2KIjagh3
aDLZ8K79zvW7PMRsD9yNTjWfx+pNV8DUWhMP55cWpcbytQhn/zRCn/Cs636D5RFKrpp/VuY5ZtCr
YbxMW3MXqA+h+JDj/dLpIL2tbWZYeBqI1H0iLlMKlfTAIMMzVQ2/6lZOl1URlmNwVe4cLXyThwSz
42fIvwwMiCmsXIEG3qx84ZsiIq+K2/xpGPt4PsnayxJ8K9Ulmx/rf9oSniYKQwEONJkphxBINrpb
VeLOFHXSDqTKzvQ7VYI6Ub26snKAjtSlDxV7HYs0Df+m+PMbp1bfSRvQPIqNXN5zAew6EBANhSjr
91a7nUQXRLhRAk8hREEYlN2zCRDosI7K6BGP3iJvGySCVe+YsYOndFOgYAlqTCfWq1G8UQvYeeIl
NGJsUz9PfaB2fClS4p0gODUtKSDNYKu+uC92I3a8tV8/SmRsckyOIvrqoRqfLQ71IrLMVPntIcSM
6LlQic/DQhL5vnxgHrbpu8TzpdEIQDuLKHAOglDiyW9oEFg6xhxn5aXsWqdpz8P0PVNOz/5aHyn8
ph6XYXRqXIYR1ThRBZ4l1sLMrJLByeUD/9Yw/QwgJ2shlFUCSi76sn5dr25tOD/B41Qc8nT8Tpu3
sLy24oXim832kUDKkbxFy51aX4o+p+aRgSyt8kWf3/EkBbqNaAOyO5qq59naZLD2W8Mbcev21HB4
2UK0SbnEW0ICd2s9iFCuP1ozuOvvgsAKvyYhW/aXNa+vV9WWIX14AeGpBOatQHBVxmfKtxZLUyIy
D684bA37QLhbWkvYfiNXamQEvImj2qO+N5SSBSIqqqwIc+aZjGkwAV59oT1LFRH9ppodfC8wfPdl
ugPj1Gx+R583UUJ8jrRXvHjRPMwViWZ+ZiB7PYsO5y2Y9gVzepRTN18CcsX2QxSvonApKP4KdW9k
+96FYLYug9Njpd/kfhssilPWuw6JBzfXThq/5VPif6xak7e4MS5pTrcR3U0T9Lj8J+ePhnUAn7Vw
h4wy+J6n+Z52OeHyRTE2rHFdsByQO2LzUNdnXdzRD072Wbgg9wwndBSRPGR5DPNjjY9q7q+1XWTZ
lkvLTnyokquhutnsG2Xv0QqK9nYQ6l2d+3K6pWeFRKiu7mnK0YW24L2TJuSfd0O/xNrDAFlN2Vce
xG+K+dnHim0gSV5D08tcbMTQwSBacyi4syl9plAq7rSp4122vlgfUnwOXdOrF7ens8yJN4Oyscxj
KH0L0W8nP2KD8ob9d0+BRrm8i1EUGONQBGi+0Awh0l79GQHwECJC3TafJa45EoarWZvS79kDANNe
XAztIBUHNO7Vw6BdYj1lsFhoHl5W8ZbsSpSS6iBkx2bwjXyT4iCnzS9VICc+sTju8Q9dYuxD662L
pAHBJSShDgOqTc1v7NhNC+QPkTTbpXXWUvddsZ2taDOq7yMGk/kSJS/JdOyme6lvc/2IcoTPNIGb
gbpYO5px4nuxbHT5lvDn62oTnfVvcbpNVSr25Ni1235xps3s8bvA27NNwaa9YjJ3k7UTviuk7Gnf
DW9k8RA3tiY5ayKcDijoxA5rztCASeBn2dHN3EkpV9eAix8rbHClaSvhEUy0pDGMAdqRAmggdekS
WkCdsDm02sEigGh0TX2t81ssY9/n0HQCsoY5sgMBPnEzsT6yWP4CmChmblr3hter6XQqHPCI6jHG
Z37FZDNsk+lfe5MkjSRddai20/IvsVaeI508Wd7MxoyEyMtc7xfcFaoxLCY4q8eiY4WOJwNJX2JP
wfpSCn7MNBwT2HY1uEbKSw8vJjlKwjOov2f9c650Sp3eMxgB0LWIbUA0bykZXxWx6Y7Ow5rVgd2C
OkQTpi1Kh5njO2vTVq1V5hP9GiKtTUeCK603vLjDVt8Nml+Tn9i6P3vV9GDKnsuyYz3ezbiv0mdG
foZtrVB5LGSJPQKrcIlkhWtwE+VHmsYU+TWlGFruyvCbEGG0ar+WfHp2mBAiRhhMJQZtZ3h30iIx
8/yB7KL02SiobtZpVlCQ9cyN6deahvdQ8hsywkc4rd1mdhn/tCOuXC1uKC49PTmwUcrDolvrimoh
/yEhyVK3G/CzxU+p3efl1Wo+1oSr+iXEdfFnYlBkm9R+Ba/8KsNPLlEYW2MaNbupKEdwysMEsIxp
WyGvHuUdNJHYPpn24ESG/x2nPvcQRJenaTsQno4+t2nfBpEjkcw2wTURMC3sAu7TT77V4B+ABF2U
BjbmGRJ8vcBXydr5NnBJxDphIjZHrT02+neTAfLLn0qKOb7D7hqHO8egz/z5WfSPNj+LoKljeWfe
sZ3B8LcETowpZnug9ziBG0VH2WmRWu+rcWSadDQAmyvX0gA+pPwwOuirb3l2tMyR9ZXEyc1j3dd+
m3I5kprF1Qb8RQSEsAIFbgmlew1z7WstY6uhcq79zy4vs6RtLfM3FvdRcQu654zbXgDyr++JZUIG
USIx6C37meME8xfc+LHuRpl5jhvUitmGH1AUL6w8Lb6uM/fHxR3l12mAmcBZW8PpggLUtSsYQsU+
d88Yx2Ny4mW/Gt5l8FZxIIQZeqrCV+Wz89pA0XkTqg8eQtTvx+qvLnlUrhjtVOM6Qfdo/E7jSw8/
Yr3xwrbFF7VPrdzj6gWVijYgQyCAZbSiXovpRSb0Rd2rqX59zUjVkaOqb7RjO6Hy129GVFl2NCnn
0P6pKVJbJonPY8vgD6fU3PaWRSuLLEqofyrm6GvYPztQEn3iCwU+t/g4WZ86VfCDjb8M1yY/dZWX
tX9F8dsHKsktuH3/bVo7meyW/E1qVaf7KojBO4W34j0Guac59J+ECVUFoWeYqCu8Dhwv4YOYU8+M
otwmyjkpN3X3Lxn3Y3mmqFSO5Arcrb+KjgV6a9bb7zDUl0l8rO5/vBXrEJcB1XC8YWCKVu3o7G8T
9NwbGyBDbZ8SSVT+f3ZkmLxDK6yByFTtwm2vf2jhV44xOPICWzGCAt2/WCiOkD5ro3AVHcVG8YRh
T8xT9bPZF2jcl5VtmFqO6vhmSV5sepTiA0Yet8oy0JTEz+eN2OS+ASu0iSkm0ErjeiPEa0MFIqOC
nrMlOUX0kZqDxug6NXia0t9SUI/5MBz2Ep6g0FBccuenU/1p223Hed8tx5Re6zE7D9GagBQxVORH
W+9SwU8JSbpLozhlf82SLHvKb6vrIhQInCbIFr7PO1RAXZ1regTr4QvBTTN2bfyOoDayeiVVN8BU
vM1mhfc1+muQTyziD9i90su2glBe7IrZFYprsey6dM9yiFb+l3UBf8QYMeS0rrjG4iGD1tI/caLt
oTuQtcW3pmRufpNSU2HPg/CHmUmpeuNLY6pu7XGbzttVtQn6NzGC0JBWw2QDrMAKaSWinQkzIaRd
EMKJWyg0jlaJoUZ0fk9BdMeHPuPtuZQB7UDxFMAtYtitnX5nLuUFjEtoXjLUE0qxgLrMHeZtA0oj
3xTJ13uwKbIPsq4194MuHz0hPGKHrlEf3rXJTUCoj3i4V8vBSI+tSHFHcjifh+oEv+IiK4u4u8hN
QvbNhAm6tt6NwevNDR1ZTM8EAXzADiP8y7QJZf2H/icX1Mm7zvRF/MbF1bkGWNhH13ixTUDADXqc
xalwlO7eeIszViez9dvEmzhiXH00N2nG39olIZxThtEtVBstPngRw+dEWHbmNZO/I/PGkZzkHTMb
fBNrTGXGh2qbqBjvhsfIjvEYUxiKmKPpbY2nXFwDsML4F1U7mTBFoTe4AidJtE8S5nCLN1Mpv4L1
ZTZvlrWl9iv5V4ptJ8WO1n0NIPbIxxEVr1b+6zcM+giI95OD9AGlHyAj0hYwBCbh3aRV7Yf+Sx93
kfJk9rjX+uPKxfW5r4A3DHFzassfBSxCss0e2VJ5rpJ9n7zo/NRggB5nTLvLXBHA2RJ9ekT7pFFh
dSDEe9SwV10eNqkMNRuu4stiOChwxVm0IDbR15iDrWkXJSrpDQLtMVe6jtXbqxdsaDud/2KBZChO
bFFnwURovFrAXJGfkKhnhyT+F1o3WZrtL6ZTKNfe2urLIWhPwQ/1Rf8Tioe0JO01+RmIeQuxjnb6
IO2RUWMbjZhcF26zIckjYxxT0V1HLdC0h8j9n+yHlkKt1fV7SjibgQRrsdpCklrVS1v+m98a+VrW
mxHzkrMgeawzkBgrDOvffjRQm/Kb4VDjZXdUjCaAO/rKT3P5VbisEVYw9FOX1swpvWkA5MGPZfVM
WTFtPDG6PIja/0xhR6rMWGU4BUAVwaQ6xhAVKOvJz9JDAt5OwkxeYP6XVmniFVjt0nDCBGEvg/cO
nIpXU2muZnear6kP1anuWp8JW8uBa59WlxM5QyDRGh85GDxDPfDc3piDwDCJJ59NHE6BAm/B3mMX
2zYgmwujr6j/7qTnf+q09doBrTFdxA5g5mgW4XDX8TViqZk8WkfmWhC/bjrvdCGdJeHEPlG0k+rC
DNQNORNJgpZdpgBZsoF0zF64i1KkoVwKnAgFmOE5dqNkq+At0Oa2Il0j1ImknfJnbFHK03eBgAE6
wyAKF5602+h+FXo0cFB/bykGNmZ7SN3QjRe6CX6t6iu2PudkT62cxfdR2tbCeRWU+CerGew15eyO
WMplj/SnOglCTnMiu6FZ+Th39674LItDuRWBHPzonxxj/RJzvkxlOzAEzkp+4v4sFK9oHLW2mb/m
+EMjTa0/y+l1pAJeneqV64zHL1ANwo0CnIaYX79LauCExz5YHHOoHdU1rd//an8U+VT4iz1GpuhY
WBw+CHWSKrTv1ls2Ax4KbeQYFa8zL79wS8WbwKjgdEuCpwOonYPhU9Cecs60cq6EyAzcOfxNtKeQ
M0x4/C17LMKN4A3N6jGPwt+aGebxr9hd2n8ku1hqPTV4kbwOCFHC+Oi5pxftDjPMYF5D3wcsmJEv
4nCI80/Gm0DTTL4anWXdE+l+XgJqt/iKe8A9kHUM+LiMyudqnrQFMYK0WzeYH0kWHec7mpQdMz3F
ov8HJd19hhsNVh8sQz2lXG411k7I69cADTEyG58XeZcSbwXsFvOrFV+oZgyNURz+iOIEE1i5zMkI
6RhShrc5+pWllQmnv+a9Vs9WsVuTn6m4rRAYuNEw7OfopkMnd8KXNR+yWrS7/DXWGGFEc9rrsLwJ
pPdqO7sqWk1tHNvhvRX2bKqwsnO2aEijvHnjHXmRDgEs4a0qbNYQQMpo4do0tT99lyktXPt2QpI4
1tGfMF6n9l2B7lMvdXoNF26+bTVskpK05JjNHt5QboETDLNTAMT1WEgeAzUR76T2GI/gNsEm7C6L
SIZ7NMx7rz/i6C9O3kashB68C/mSI9JouGCUuCp/D2/5nKs0WXq8QnzwsP4dOg/HnoDx1QIo9jnR
ub4ugsP7JiQ3XbkK4itTRh0DOH4lbrP2oZOdR9F59eTWYshKX1uIxlS5hdK2M7fGvKk9LhJc8keK
sUJF3VV0HejXTHl0M0lE+h0Pv2kPXX7FBYB1omybaH7TGrZJRn+6sB3agwT0jM5bO3K6s8rPtUwX
23tgPH4/Jl1zAw+5Qns2MXJz/w+WbYazuNHGOMlHRjNC5n+l01d5xuWPFdJt57vSf1YLyUDDWbC9
jAI8oImh02Z7bVvsGXYQWwdlRS08Jp2UsDjNocg+muq9p8myfB14NIr0eq2iT6M0vRGNXSbX7v96
zVjPucR0qcg3qDvX6slvyWW6IxJTs0l2MbA2TCvBKQw53aZnhf8YPLHB3m7goiGTaSikuaX7i3iv
VRKQznqldpoiUvBvumaMHklbArRYG+Wrp8UwATPr7ZoW21k+C/GNJVennliwis0jQPi+a69VemqL
TVHuI9Yrd1wAk4+2obO6gPa5iqtl1UjUcUuvw2qQw22uyorCA5FS+vkhk7pxHyAWrJiGw/fVPkQ5
dZfmS9S9vnVxo9VrXUCWv2YJuU1GlztjweN9OL3MJSGPRp3V+ulrEjq0QdldUwysQojkBlaMnE0t
t0K0RT/SmqfZTKQSvxLFrfE96Di/xo/SYVLbSrVDw0uwokKBCE9H2BKdub0sNOYIkgblLVagYra1
/j0b3wpigZxWbC2+DLwzWvWG7MrlCE5bO+S+9etaXA94I1PxDEemWxJUBP6CrvMYcYUb9Yiz29rD
dO1UEnWb9kdD3aj1TkpY2kmDRBzTrND+USGAothSnbtGFPHNTEipjFbSHaF5N9WB6S2H5ZvPv8oO
FhcKtbYYj5wDQmhDWWFrF9m6MsKk739L8XVoPgphzwDDiMkVyJjgffijOpMZNlav2wr591Sc9PAF
+8CRsHnYhoEUwUuFiSM2aO/AGQ1dioL4NgdXvfgXNqQ76VET9n1N6wpIDb2FG1GnGHFW+SJ8hNwT
AzdlO/gzl0XiMoBluuXJ71oDG0RBk2kbEsZwwGfO+t8J2SiV3GF8CmSXOM6SsgPYDpVNlDmmT1M4
ynpw+Y+wWK4xaSmDZkz0aWAkUfls0XeCF6zUghlRMwW+6Bll5LBfjV6lzgs6jBlGhI3A6YaJcMJ8
s8XU9tkC7d3An8gSYflj6PoNNaXLTJyGT9wyAu6/NMBqdkng9xjHof5IxOOKFFbpiItZQJpfAuUe
zZcwf2qWkyz7VBBIlglODmY1GKkTeQ2T8GyaI+R9B7i0mhyuLo72v59Gh1hpmUIiLmTnaIv9tD6W
Kr118x1lrERRjYxbrzxi+99A9k8XNdgQutGm3ka7Sb1m1WsdHFLrDKnJV888HBp/02lYhYYV5V4C
wY6yDyN6idWfTn5ZwPZUB7Eg7rZ6tpF/Mio7F5Alp93F1RkAwnofzOgKMnS8G8pRGfwozeDEmV/P
GK9GOUL7w8jTvtMZ2GVct0rsZxRNMcJrC1JLywmGURF2viwtNA3CvBLG93X1xqOILG5t4kszOXkN
Fjsj50xvNQQQDxr7wcNoIoGhFETyHxH6pP5ucYuOzYU9WCx9cFMDs88dsfHozaKWwhzYhv4w/Bur
15jyw9SdKn9JDPBw7QacTO8vU0q57Nf4RFbdiLZaUit7lNlMm0DEQmkDMiRxH/FlleekfqQYR0On
eGP9Ys7vOoMdRUbeL//y6FCQaXmzq5S/c1cD5nFaCxQFUmwxRR6w3xm2Usvlpoua7Xq+TErRuCp3
prnsOGtuL5/l8oYlguFPorUzPyEr1oAW1Hyzj5GySV4uFUM+otWbiSq6iauPdLis8TWA/GOco/NP
gKdQs69A+sd+BkeOID/aE98eKi8U31FvthqOUBRdgKA6Z1IqrOAB2n7wMsOwB+muNPRzTnej3Cnm
jcaEhlaHUGXW4r2Y8P0wQYwHCC7TxQj9yZ6RSYxk+5g7ri56uN3MYtLjqv9b3n/fXKFsecc9kwx7
DYNmc6YPEPeZqw+ZA79g1QVVbt36JPvLxpivwkako8vLjU85+8Od15N3xgmE4PqiejOHbVwehQyC
qrctK0Qt9AKujyqXvLmtN9FMjgBOWYmvQfAbzcVmoIcQuFIVflXrLy5fQ0YicPPzvSrsRLZ5eso+
hbmRemLm+EipUGkmXqS3NWtU4mfmkLK011/YsrKhBImddLo3ONkr0JVNZ8SLHkCk+y0XHzpnfRBd
TaeeKjNEh+kwteXlCIc/QkBDNofCgucaTjOd12lBxz6jmwqo5Yym6eWwbuKIiCx4rY3H6Jc1ByvS
7XghwtDUFCxvn5GtwnvZXxHkGpeoW3F7MwEMsd90LSJ8bVruIOREgMzZTWtrd+OENVp8+ClB7aYT
UwFLGh+oaOQXNdjzlgtfnLaI5NyafjN0FwvBK0LINav2J1iQtVvGC/HWR8xZWttGGKrVUIeAjH4K
KTE+207VeUEJGDrDDsd3CG4WbDkl1uPasIJlPG5X46CLvztj7TA187c2XOcTWUgZtMbwqrfLis1j
HQLG0Q7p60HhD8ZNLZhuSH+aETg/DHqDtlkNS/02pR/TapYQa1f5tqE/JjvOPMVy+uKs8+oidugH
nBodV2/dK5dF6+Wq1HgXX8V3aKDpdX9cVhyi2GuTmdRedhQolZTmzXlC6yBDldsPfT4vfrhr5XfB
i/1FO61CRp35gc+ti7+3QkISM316iIyUK9ESAFu4ukzzEa+/BHd9wSg4NNNgEzRPWcBlUWAumbjT
0Lh17cP/kXReO5IbSRT9IgL05rW896arX4iuNvTe8+t1cgSsgJV2NdNTRWZG3Lj3BD4X+y+qATRo
fx6SY/SwwhNf2gygHzt00O8Yct1L99BOXe6BL914I9tPVLRHhmszLMsqn4LjzBRlnAcdPw7fH/xD
8n0rcWj4WEsZZFFs1Nov/43MHVkw5p6atbGDbW8gVXaoYurnoJ0SqVllloXjoVp2KutD3G3lY885
IRvO6Iunis1R6uNOnEVTc4zXWo5znoejtdOJSeWtF3f9qzW/RbLaDJ4pYT8+GZmZfixOCl7PR+5w
s2eYhGjN0DiguPKTOgi91bnFT5RlW3ESlBYkpHmM1cUe3mrHJxERi7c+01LiBsaxpL+l6OQYp1A/
SMkul/+s7KYJnBHjTu8jKn56ltKnMc+uv62SU0VfT/MJoaTYGNEtTUj/LoeMhbslAnUg047yOSZ4
0SNeYaQc3vd7ke+L4twY3za/8GEc1yMOglgRoldJL1JjXKACnjjTRqPI4nbktxCpKYWjJSYSvE3X
7tKLr+yhAuQTYlSut257jjUhrsKT9Uf4BEwPCwAP2Hq89bixGgJB3ACVr9G2s0xpjGYd87GCmUB4
kIwUskg58ap4blkFB+WwtGVpJXhfBo58k+OCP4IrwUvoHPoKansoVz0z/ppiXqa4yqbftlDJudsC
CGLi/WEKNuC1xdBVxJOGESI33lTBYgIiiSLsZbkZ7EBMe7E1F06u0Unn2GpLFmMMgUIv8oAKZ5Qf
rvJqtE1WnhjU6/mFxIzlvKLY4veXFkNI49H6E02eOsw+64VHd+mmLeGzYWozYHK7J2lChGMUuU86
WWhWKIxUjEfywwUxZ35mj3BzwBhYVW+GKf3zeBsjktyhxHGbMaSL1Hbi7LSGLa50LLRBZrEVnZA7
EhXa5DFuzynoUmNvYm1jxlOpqzzcRfLakBaQfuXHaKzg9bJtjMgeV1x11sdPCytovErXpDnUHeBB
0RwRMh5ApWDurP2F1dZrJ7joFaaxmkn6KuZH7Lg4Sc0y65534meROfIp7uwWBRRXfJvHhHtnrf2i
3RPRg4xvWdTDqk+jKL2kfBUlPmXzrZKu4Ke6h+0eSGh2AYjMYdo5+L2dcAIEfZqy60qLmxne3bmF
EoTE7xqUX0QeZrK31ouvRvrLwxtyeJqdWrwcHkK5gVVQYRKLZDDv6r1rYSw/dPGXalNxgv+s0GyI
awpXlUVhWw6/1KZ8jfS7DHbNrzyl4dL2ksEfouJqbwMkFpY11ReX7yP+9EOcMiix7aKxdnH7lxdX
FbcHfCyeLViffT47cXkDacK9DtiRUosprDnLsHxIS4csJC4fvn2yQdRpwEtWqptPWVQlEBS6nU8G
lgy5Xz15wcm7S/8IvaMk/JT8SkN7t4ar+DpK89EF+5w5TLR0yqWuEjPbpMMuQvRl3wG2tG5iyvY0
4jgtgf2GLRdi9iwhJ7HleEIwEjtgGiy0J7wJcZwq0oaZswPHBXQ2OvIjNciBHBqXSadHJh6udUFY
Ll/DNM2Vd6BRVjhbSf4q2+9GQ31MSyxKEHsri9s0n+YWFlIckZ7/bcMT45rEmnKNxXVcb9Xi4qr7
Ir26GAlcgF9iJOtx1Xb0FekcSCBeO8P8RWj18gtChs5NH8815wAFFtuWYD0aE/l7sL/oJKdcOYmL
4PdtDh+h+mXI9cwonxqTAwA5yJLDrmUXgoE6EmBeFbKnl/+J7zSQnrAnpz0xD8BDhKjXHM98EXW/
kZE/SVQkNPPGSg8WSYF++2FLH7nzZ+pbToVMerL3kkCazHKoJ5+MVNeEcFAo2lMWHsycb76mo4lg
kiyjebgIATEwktHwzuPMCby9Zq0t453VXzq1S+5fRgnBARzODIELXVzClNhAVx0v7AmA3oa4GeJ9
DG92uuM/ETJQiB+xpWKwtacaary36USbQZSyfHSYmWWvlGod0f+iy1jjIWs1mpgIp/xPwNI1GUcH
9UNs72MMZ3G9ZcoA+SdFdAylFsNIOK1l/hH1mtpehY2JAz7QOdD2Wn2zjL+AiYNfnxmyuB5YMKyE
9inodr579qo7UTQE77lLm2PmEr8vnZ37gnknHCkoiwwmuAqi7Mtt976515pTiRCU/EQwTYdVVVJW
1vZMq4JpovzaM5Cl7g8GzWlMuxkGOc4cID+hkASwOxtH/JKi420rVm2EhPvY2qrVGJ5PKuisQvrU
Km1SWh+98RrHcs0GMyyV4zy18YfENxDeBAJmSOZJQX4dJx8dBZ7w1LhUvkrgoNrFJVo1fPscRI7P
yxCNDsO13zz4c4ybWt5k9+78DYthxoyFIrKeMFnqhPznuFtq9ZIEGcfG5NKChH0jcBSbkN2ijWMw
H9gLDEZApoHBmsCHGT+tOjO1DSmJkF56ops7BtWS+yHc61b70MaLajxFno/tnnyy30SzRMNOPxwm
n5L/9odHNxDV2kqYtnk5eChV3MGVnVIRkCQjeu9cg4pk0r7vz9YQTpOum96Z1gV/FR7R6hEH57QM
4GZ86Qmwp0lOiX0FF44ZhFDfCry1+4ebETopeEWTodlwS+urXH4iLFCHLUYNMWzZYbHP5I+Ay3m4
G9vaPhdc0RquPTKIONe5mKVjfVHlp1/92NHOZ/3eLtl13TJohXLozc2ZVF5958yvIoO2KPQJZpOJ
igGAXKMRnGFvz2ySJW7H2Lzkalor6qaDWI5HFyoWcQ3us6nCXf0FY5vtat3BhZFiMQlkEI5BYmF3
HxWZTS4qcS+jFmDRWsjpLo7h7nKeAfj0flSrRzwnmMe70ZtnQILe5KRjgJW22hNSUOkS9nrL7kHO
D3nOu4OwLn1b9cfo3FFP2cE+s+nA+vFQorG4KP+PODl3CIldSaxjvA/FWhpWrXpLCLOF5cRgYUHF
9ifXu1AzzaoXPi+Am8C8sqUzFy6PUbkMhCqR2dXamSpqO3MY9qcGY+G9rW4JN+vRd66+LZqJAusj
v2sKe4yYvwrCJpyDIJTDXVKtcTK1+TaUDsCxJyVhWmWVxXjVOS0N1jFgBhTfuxY4U01fGMHaTV9V
47BGx1tZqFjC8Fu7fFXSnA9OlF0ZyAGRNcfMID2FZkXaQew1wyNwEJ+Ep74Sa5uNACaZ+g/7LChn
VfeqTPiblF6Ws3XNHV/v4J/IPuBVLnGqhXi9a+YStgTCLppr2C2k/CBF86Z/WLhbYLRPIvd1Z3Sd
nodZPlWidZEfU5Vm6yj+AGHwZEMUXjAGvcqdkRjwYCYbHBkYW6z+u18FyEc081hjT8jJ0whSYyGd
KjIbuOMVoONjPvdt5guTVJtF4zlmmnNCg9M87myHByT5kgzAidVUTl6JfklgxhrQozz9O60OWn4d
9U8fC5uKJ665U1DhBZE+wL0F3YxCKKgXOi94sa9n8lQaEUhYlKCB1nTANxu86DIW3VH5zbVLTa4/
nKeoyS5BpCi+KQi4Vb6xmxOTqzuo3YlhvCt5n5InrndDynnlfQzFQ8XrKO5aln7yh8Bha2BdR6pu
ma3jTcAZx2FaYPUO87WVHQ084cGSxRQUDQyZwQIyvfG3IUvL4msio9VOvxw7BE7EST6whA8XVuV+
OuFe4s1FtsVrNwN34BcbXb8K44ocfIjP1ukIH5W3OvhyEvKBSHYl2JkZRFdu9s8hfyvWpgF8E79L
ddUP6yC4D90zqT6k9Des36nBLcS8YSjXbJuchy52hyNuKtJH27p4ZujT7GP41y0qKsTufVfALaY+
5m7PihPkQ6/8scm0pvWNLdoTmvdBTxngvD3lmBVbQx9QZz8j/dXibZKbt5xtERy4wNPgVZruvsUq
4m9k9PhQ33Fy41n9Lez5GBAiXVjAEdWVL7r/U5Udpe5uG/PMBjiQneNkZU9oVvJjpP81sjm1iRJ+
m9j77tbcmMPzE8Nf1//p+jNmz1F8pNamdW4FwRY2PqCufPGcFQWWZGvpBvSNfAzVRohDBj4JNnbQ
ZGn+Aj/FIJ52XAPFM8RZPsSHKt2YuZh4t8NTvIhEPwZ0TALMCjQqOhAd8dZ6hzwQkvIomLS2+g/f
zCgfGhw1no1rTyUjsVAKcYNt1WyvJctwPMraI5euGtmGiPoYOwbTpYUCHNGYJyyJ+sjSVzzuLW1P
oLCMPhKOsNw+47qBvbqkYtDVpWlhMDq19arvT7mFc8FZRPmdFQgsZxUKWwVz+/8oFgMSDvsk3gj9
v+Z40o2F2PgSsX1k3tSfdgZ40voUNkicpI25wCzVsbgEpJN0JHswEHWmYnJ2oXItO8BDr6rksRM+
UTGL5PiajwbtCm1EFdYrNfvpzXeOtzlCfJtn86Q59RkrUra9uRJJvvBTI31M2heUrrsU5uTI3/ft
UmqXTsugEYoGzuLcO9VYoKh+vq2PaOtpW5HoV2ruDeG7W9vyylNXnT5Jy6Umv1mP4dSnABI2rh0A
uwvZZgPJPWOugrF8UuJ/QSoP1dUvtX5NSEkc0szxrPY3865w95HcApkJDndDkF1tC0Mq04pqUT2s
ah0isXmLVL1YxpGkRvzOQJDIKOIIUIX3T9l07P99B+iQ8hHGLT7Nx6AuDZUihZ5h0ZSfCfZbsNz9
gUFtq27YQMCEY41BFysDc6dpTml6Z+PPVC9WmkYhsu2bX0o4jKQou/ywQXqJQ7yYHYLFPcy4aLir
TC9YoDXByDgEyTfXg5/cLMg/0j/mStTtmLbiqQrRe5XlCEfr5sn7nIfYZDhs9aQ0XwNqhgXjWinP
mKcSeZXKAqcqRTtnQRNTW3sLRGPY2rTi41T3/sr2IMwBECGwa/M5/buejkIDC9OXxe4FkWkagfMa
xN6Sl9GhRBG5JvI57pP6kuY31wBw9V2XAmB1yDGpm6h2lQ57523nJw1rtbSx2B/kHxA1k2hNwsYP
oIsda31HrZRUHEIEk0jx5kv5S2ZBEPYNRxAfgP+wFgIF8AYNIO5/cndrU4mzkKFERZK5dmqGPj1c
D6bTVHYpLpV9GUAkEpoIrz9eRXK0fJ6L0Tz24IVwnubmOmt3lg/o7e5QFUAZyKniHJWrgGG/dsh4
sF1MKBsE/hz/XoM2piOciXYm7vVlkF2aKCMdGc/G6glKzE3e4oEu2OgRawhbc2iJdnxqKihxforE
vxS0QQc5TbBYy4GQSLXzCmSIk2Z+ONWbl37qE1Zi1s0BWWMO1ZTPsiEUsGyaP4+QNcWSMxtrHMs4
HUjdimlq6l01Ph3fObH6dVjoC8cjLp/hHarnnvX4/Zb5/9MZxt2PLrwapT0vux+XGRguyVmLc66T
t52zgT4dsskpwVTt/HTWn/gZTJgWbuFNq+pcZciMc5cS8VbM8Dxm36LvbICGtbcQrVJSv+Aoy/mO
fDosInWAlePwymnLQT/30n0E5mxpjyHeeN4Zj6It7zVNJKmRRLxtILZcLHVvg27XK/e6ecTOs3Iw
n14z+eC56zzYW4iH0xKE3BoH26TOfiKu77G6FPpc136t9C/VwDOws2dR159hcXfit+rc5Ik/95oz
Gxumw0KbRtlLZqogfI4mvgarT6m2MkKrz6bZa8Brgq0V0pYuSNe56b1FG1BK899jpPFogFyYetZJ
Y1mct+58oJozTMszwC+cskRZRm/eoEmh+fv1Rqcm0Oql8c3IFWYNHkNoQCIwbs55EaxvJCDUXFw5
7Asw95Z9q5JL3H0HwylTf7pAXdfVpS41RsrggFjCo1tfcbcb00PFpDbm1hsZEeTKTb6a+B+S9b+r
k8mYdxXkq8R8GvgN+xUgaR7pA5Azrbza2a6lfSidfAHwBkgWMrLoU9TmWyewMTwF+6XullV7rOOz
DAgs28lIoIhZ9swg+hF6aHqclW4q4MsGxRcvZbLkvg7bQzvsxgq/bQzhmFcK3UwGg3XgCDCpwTBW
BBff+ONQgJli6StW2LjeL6cBhrrfEZNGj6hLoeISh9R/W2rmEfWwY/AYqS9oAwZjyKqisuu2UbRp
xjXhgmnwF1eYiJ6ty0jru6/WCsM6cvDdPMeepz9jfmH9NARvKdmqHBYdiMH+2qKgFDLVLKgFHdut
k/5I7ik3FtWIHYnh105kXVVCO8W6lbivLc7swz8blXRDPZqmBezNRRNvVW9tSw/VYE/MkqjGOiL1
ZeDmaHiB4jOQP63BMS+gtOcxOGZIwDQJguFBzlQkAToZWN+OPVrpLhiAii6xR7JeGfbPsyPqXqVb
S9mBiivzvZWfmwlMQrwI4GHym1pdmPrnRM4t/OazMFlwh+KTqrtDHx4H7he5YUEOtSODamh3Hw0V
Y1bcqupjoJ6vLlZ5cbhENXUFOzBBpIvw6AihqpAuhnpnP5DVHAK/nCb9q9U5sMZvxvwC2l3jlsGe
b7OrV0s30NvNNfJ3177YsDAlpZAi9SFMkA6kJdSKs3N1B/IFqxCDcN+eLffP1vcj/ui8w9zHiSX7
PSstj2q1yDXMCdRdKz3cOs3J6XewNQcG7/DbUTOj9hl5nHfVwaaRV9kx0QZHE7U+T2vsQ09NW0vZ
JtEPIoE9lkt1nsyJPQvPgneQ8DqEwlRAfxEtknQJHV3kZrT+aSGzRiAoplhiMlRnWMfddjRXjrky
05NS7EOsWtLJpINjfXz0MIxPZbgk0jp1tgb8rgqBVKkWkl9Ag7IBbOD5IxJYHygJp6n5qXAKWO5L
zMvA9eJOtdKPoDsC6ZhoyX4sNhGhkhjvDq33vNPO9te/D3C4Eqmds/8vdPeyc+3aL0gvXDGSu8da
nSrY+7Ayp0vRMunRVeSZQ14cmShn5T4V5yvA6lKBReaV4GTsFpZBRm/r+T+COFdCBsg2KRlIR/vw
KnmJn9vZVDXOKNjnjjXN501y9KtLXom0kLlpiHIM6lN3vyv7F9vMrMYQaGH3FqeKXh8Zg9ghbe2M
Ghl6FRhbrUdNJ7GsAERkC5OL43jTawzKLzUvjLlL7Ef+7GPoqRaJIfoLGcQe37YPS8dnH0mDgcXl
sex1aBkETlL+1trZ/cbvfzq7QJ0mQUPPSsSMoUoJk1NEqJNtZR/GHnv4jKo04qlyl3h/SCXxe2tU
CEw3AvXqKVudhts2TibLrYSfD6MMdFx+3swHa8Bip2lrbhRzkyA4pMhjDbpZ3rGfDByhufCSdUba
zd6JY7Ry5sqC8cxHPTzDZm3THvU3WJGxBNLeYKykMQYYB47HPfVLgv6G1z8uQdafGTRMOV9ka5ez
7WGG87i1Xq5o1CFAMX6aO9CQZbiyW+2iBo+UfJBF7I4pY3CC2jcEh7xZVPYDDw22e15HIq3OcFGC
G3RpB91U9d1Drn6JZS2cQA2lCiyBBrEU+FPSn6XmIEcP/KozH50ZzFS0xVYamKdq6i+IjBsEzI3p
4K68eoZS5y/qla0ffNrulW7Pw+hIzZ6A3GgwG8s4YcQt0ULXdMjQcUXoDfBEEq6Yow3bxyIM9vHF
0EwLQDpQjdlPbOjcUU180o1nnPEqWdiBo2Mc3zBSwPRVQYC6QAmsnS8GFxFjeKhUFMnAhP/5hXxe
6ejQ1AsUK7q8JCZMsPDcR68B5T0MzQoMVISjqStX1l7P9tbsTn9oT8Z5BoCRWQlhGdbnLNsILXgD
VEOjWM82rX+zsbxLzqxz2ar0ickwnCJIBmfRy+MpUxFm1UNpIJU/aqwP3oqhXd7vRJVPElXibeON
5+Ec2400bMHU8jBqMPXgpxnW6vHJqkC4jnKHOfsUt8tMELagEjn3OFmI9F9+6TJmRWtujfcvn8To
3FCGeHVAZsO1/Qfsw64L1JZBpIV9JpNBas/9/gRvgSirZ9jTlIh/BthetvW5yc1oaDWrDCbU0RNa
yQXcPJpnnsnWYe3cqo3OjEyeGnxwmmdMjPAiPOOZ8Yb443cUslhP5BygfJKGc2dZvx/8TVzSPQtJ
FpJSe6wszA9LrQeMBDuEVTWg58nWk65WmiV/bIg0XfIcwr0db7Ggu2AO7JWN0cm8kByZVjUTt52H
Rx4ieKJtAgDEBksqDwwy0ONl9RBWKL3MRDKQHmkOSZk/AApxjMu/o7gfZjV2GCFPYlHpouWYfKQA
75xqGwwbEUBWirkIM6v2Nq/OgbbhkMkdzJ0gbHhcy3tFPlffJhTpMusrC9qFjWPRp+EeGOisGO1z
VKntmV0c+XDJmnA6eswiBZiCYYRkcF5gmv/fGq1QEvHt9RBGAannc+lBSrktl+MNUqSHyzTtr6UO
rsTbB/W7d5atSMwyf/TeabJQ8qOZbFgOQ0SSvCkW9duYz4Tw4iYziRpf3Ufxs2OoCahAVZYKezNp
9ugVDVBUwsw/KLfG+BBZrPAzw/Vtj2fRzVnBQZqFU6Xde9isPJaCPLxiPSor2733jxTRVTpK7rUs
tpazk41lGBJzBo5ZDxguLrFwc/toMOHzAViAyX+vfQfOyWTQHFmvcOkvIR2OwU8hcbRl5rSX/mKY
ftmqaMA5YgyuctJ7ziWVt3rH7kC6OHC7B3lYO/JMBgoxCK+fsm/q956PoaYurcoT2MNsOBfs8un1
YxjvZSy2+gnzS1zUE5QAcf2G2pqXtyg+2U/DVx0xMPBYQiXwYj5PazcXucqs+kpYO6hS9HNqgkPL
MBig9hYUhl62rGlghX9SOlYYPaSr+AM2kAQSeTnYT49VpgHRSzXBwgIVMVphQG9KvI3DyogWkvrQ
kQJYgiKEl2JnYSWjEbLIOfpr9slNappAnGdtwF3WPnUfIrx7DLOlBse1d4hAENtTsLsBGERPbGNu
KPtoziDlZU8piqY2hyjCpAAXCCWJ+zwhThkMS0ZjXKUoOMsmWLE3WCvPxJt7Onq7fMPhE054+zqK
WqVlTGpchI+5d75Fi92tC/gd1afedPOUuOabt8Q9t822TfaKdhexYRRbL9qa/UbVwT/P2Lsy1r96
8dGYbw+3Q4bZVqkgMCN9GMVi0OeG+TEwTAV956tL0bYFxkWkl/RiJnn70jkw3l5WOI8Z64ApEHWy
Yp875QPx3sIb4EHjYwjMEVo8MmPRpb9Fd6cgiq9UumEN91T4eoPgr1YugftIfsfw+GYTcbfAt5mO
v1lLWyPsrNuQ5Q3pOuTzkllHheymNZs8mVYOKTCZYfUGMBVESJSIzD6NXNqMAVm12T7ojtHszOQI
ayQCoIlnR06P7ChZxDykfXWR3T10P+HpgrFGHc2/FmBeWaDAsouDR42vQpRymsorthd0KGTonLCM
gaOdkfIzlV61cyPBbCA8qNfUf1VAW80bPoNG3MAByXL80RvdZsvDXY7WjZAGTNy09TkuNinWGbDF
OlX18M4qTKjOjPmS99uxb8UC5YifR1jDQcRR9Fj8T6wZ7UOOHGbUULSYj8PT8oKDqDfk6M3AH/YH
rtVujcg/Z8fDgKbV7BJtWaAwqxSd35W/0XOssni74hXTH8fYA5ec1MVG5BWZXgtFmxbfPJcgOJQQ
aLH20Mp13QhushEv2oQfiB0jf+XMhj6rrmPvyxT4EW9Psc5/ILYbDfsj1zlgzo6p7D1VBFaTQYB1
q1WgujfLU5mhMYzjPvYQkcMsm6p05CYM4c4RAC5cXItoTavg4lqkoQ9OsnZQa163FMrnzgYCgXTh
G3sRmI6qT/GYR3P+9aKb0/zARlYzhhggF9GPyyMYdyFuasGFBQV0sbV2coDgZlQBGgYHSFZishBq
v2p9SToaHUbYmJb89SzfBenBsI4EF1kVe/eYylHPTNuClksi82vRrEC/LoOHpB1qF29ix1j9U4+X
qcdwKiAIxcJrEA2SjhUJRU7ZDSYzF0SvIv1p4SCpOyQ5Lbj7xiWLVqa6KaRrleGt2Bg4XSBH2hs7
weijzdGVSStyZlThNm9/B+rfJDzELU7wlHbU+iojDuli3bMmiG1losPSlK8yScHIvGKuPoslWi0D
U2hbejAQL3EfpVl8qQqzTtZhr/GDMXbpSEaG29IEKZWXfIizrPNupWEfKin8a8rik80l3FVeqs8M
STmNo0gdUSsmqfyn6c7JT8ZHIgOgKhUgDej5aoh/zJe2NRdxma9Z93xQrNWgZ+9u/OzYJmnz5Wo9
e7k86WDCkh8z81kl4NH8dmmj5/iFt81g3IdJsi+pJAO5YaSq3PGLTxtS/GBiuouNkxTsKtZC8m9p
xN4NQpYF9At33HW+ymVKDKTQVw7DlKblgSsjDs1hQWu9wP8/VQNtv/f75tDKzcFylKWX25dOTWQG
Lg3n7zzHG6j5Er4ZAqFtdPH7cSkpOrhRZylHlJtSf1SZRWLJsDMHMpG1aGtz0dNnCdZmx1lTyvWP
rYeMGqyz5YjZDr1EzP5zjG8OvrEhydZWQF4UyB82cx/VycwvhQopdoBFZ/bAF/t5mEGTsYZlNuJz
Yfesa2O9Ai3peuUyH5kAM4qq1TeHsdR2KyVh56A2bDpZ2sd+usvbgMVh4yrGJthgfFA87k2mCEPS
sXvN4aXC+qMmiybXlg09ZwHgNdDpjbPoNCb2vXWIerSmccrHbu+H+dLwAPviR7ZiZdYXYm1OTkM3
4jWMMT5KezPY6AlPBBVWQu6NFsxJPmLSJ73XHzxCQdA2dwYMATkq5rUFUxTuoxhjZKFyrhwwbOwo
Yz3xIuI1Cvxi1/FoUJgA0FPZaVksw8wieAaWCLQ93OJFawPSYnwxKmyuFyagkl00CjelQubbbneK
/iXJ7xGgSi7Onh/FAmBjsYKggqdVMfREMXWpKHQuwIhKiaEtSMeX+yPKkhjbisFcvz+FPmo5o6UQ
t6Fv0CbhDIxsBuUGYz+ojcwtdHRjPTw48UdOXzU4dM4s2ugPUo3/gcWQowmdBrRWTdDZQFA1GRMP
Iz6xGuZzEs3Chg6nB+/KWD1P9KnKbgobXNjAna1SbjhfDt6lgu1gClbCDoOC+H10OqzcebkU+03e
zP1ImRgErjiBPZnemE4zGBfuuB3iVzFWC37QOWs257GBvW6k0G1/9BpNCZkkPNrWzg22KakPxFQq
5RnWJK1its75YZFX6EU36t98Y2Up7ABjcsnaeirCz3a8UHQn0SMn49uwgyywMNmhTWBDC6Ru5vnJ
smK7g80nEpP1iNkBMHERylzZDsnYWRgRhrUOwM1L5hXeTh0hRErkO4piw7EoPt5RcG1YhSDBwLdw
V1s6HxveefHDBTS0ccb5oD1bdhh1wn7JL5iblCohfaiwtMRsG2QwxkaTwcPyTtxjoKZq4O0NxK+5
rtts5nXSXA3w27r9IsWCN5IVsNJV7jN+rJDXaCoxZudYFIKBqgQ0kIqfPVUAphKiTIBAtaJS41Eq
sWvhF4AggOeh5TPX05UG1Ct3o51eKvOkHOg2aOAQBueFeS1z5mDBbwb42ETDUHnCBd3LqJPZyDg3
EysgHfroig+Qwx18YTlcgprOmE5EsZDdsJlmbM5wsDrkeNctKHYWBGOfehn/Vf2nJ182UWJBp6hU
9GCGlaJiZX6vxM+yBTmrbWF43SDXV3TCAIEoEdNvKUApRiJXOi4xFO28ojS08IH1QzX3wO3VX3Wy
tQCg9ehdFbM5mVs742fVAJFosrXqWnlihzXOinBKGItUU8abUpe4aD9b5e17sEQTPuZzZ7PFlFay
mqs9sZCR5QCduo3Lj9okFcYYoavfnfts+4Pj32PnmGuPTN1XwYdSvIBW2OVdivc8/BrtpdJTpRg0
LMj8WBNylXqwAjNA/1HTEvT8fdYvmkrnysBC0bsbp3UZT/3oHRjg7rfBtCYUVKGJyOEj5p7JLR4g
8pTnlC8liU59wURf/UpttIdYuecheFeYI0QtZiEkBTclbJCxlADbRgZFvJe/BdWCYaZh7hWIUoMF
7HjgFr2nOaa+gO/uPXYny/xMcEPHozsX4Q9HD/CVvA2IKn++emsaBbIFmpuPGAsxqSblGARfQYVq
z0ooVhukf12DedLE7aC8KoIGOeAQ5VeJ/mxUqfwzxQYa0szd5ORNSoErgO2QZyk6KiVMr1eAq1qE
8NRLEIJdJ7ynlNksUgGzJZP1SCK0+Gr1u9nf+CQ6siCMjEHLRRILuYJpamx6+ezlt4RFusCPwi0r
YBWTPUK8gUy92XiUrQfkIdlfJkxmo5MSHVuIWpNG/ZAV2n9p4TMQjPmOgF9Y9HEaCbWiWhr42QZt
mgTu1GYSUFOF+gX8aJklIlIOR4wAqcxnQaKyZlpg2B/8I4x+RJ/Mr4RTps+oWuylxkP/z4od4/Uj
ZK5xYze2v9A8c5vS7xpWPvOR4lxItlFcMVeCGNl/uq1AA8aTmjmwiqhAU4hhmKWIDLT5yxvYROBm
qz4rVlE5E/tDaEQsJu7YKo5IVVLEMpWDzho22oxkxb43qNEglidWQv/Q7dlzM2Ch7BbZhpzjmCxg
M4uKXb3zb0rZvBhOZrjzgosEXg9Pe7OVSS+S6tGzdebA7bvH5c8I7lUC+9kgUxjKTTzkSf5ZEkvx
+JEzp+cvic26EESYh7NCNkB1iulyw2RchbiD8FWodE+xDEo/wKGu37WwmGntSXezhaZcJP0usV1S
U9+KezOTt+K9GJWPZvrv6Kl8kuAmZTtWqBzfU91/5cYrLQ+N5cE/Mli0QXv4q3GCZOcgZdXbn+of
dDaSitcyTX5l665a76rfqu4xBz5jbVOMMIqGuvgbl/liUB9RtJPCdcHnW3lzLbAXpoYnQvlrEb/d
J6wzoLClu+WzDOwdagJjO4Yx9VZ2dqziIXdf2duSuGVyLcQ1G3zp9H2DdlPyV5Jgsv3jz+wMu0y/
8oYM40fGNZsO3x1GvqT4BPQbR1cchiNcTPmg2xULutmWrK6t/l5RByRsP6w0fW8zSEHzrxVOxJfM
9ROSbC+dk9ygUe3d4mI232mxKnqbgC99S0CIj6Xx6ci1z2SqyO+qb/HG3NPsOQzgoLqrUV9EhaDI
eHEXGfFN5ZRGycz0d6pyaY1rjYYSwy2+tCbbzTb2QvUOYXtRKd6HbVjQyx3YkM6/W9jrDrTFePLR
R1z1qtmvMlemBndqHB0JtDFPdGRmgceS06u8Dv53knwpyYqZZqNfEvzdNOvGeFTrNQk8Td3KbAtR
wq0rD4Rql0XzDGTMjrs4OtnZxnIvPsIbVLvO3ZaMKttDXiz0CvjCpjEuWoPJUr6P5q3Dv6CkByjo
JS2jrSDeVMeMwM5/HJ3XcuPGFkW/CFVoxMbrMEdRJCVRekEpAo2c09d7wQ/jO9cuWxyS6D5h77V5
433x1mT7ujgl4l1NZ324WRwErXrhKyM4BvA/l96v4dlHMSFm48ac/zgmvWidfXWsdd34ztAEDLsK
/rTulbG8GE8qYnH6rwCLQEkWmEeHZR3mRZYoAYZDZpd9fi/EnXghBLBPToQFCd/hdNHAQs5Li7sj
dw3DIOuY4PWN1oXHusI+stse20fKRr7H8UNnO+tdqRvjjW8/8Zsqvuje3WEUK21GlBknOtKE5GJX
L65zDiuYQ89heUhDVPy7YUISuQWuJ8NLiHyRyAjPfIpsufR1qvANlxxrcRfV7wAtv++fneQLsEPC
J5q36PLIchkKai1Oz+5GEHaR/SbwNcufmOsvPYWBWrUoFmToLoX/6lvbrkKDsi6xLHmfWvU1Bp9T
9OZIvKna0UsvdAfLDRVICNu44izNzZ+Cu0biwRpQ09Q5Wp4+Wim2W3nwaQ/kQ1PqkYaDtjNPzmNI
Tj0daMz6IRSfcfiad2+O81KMLGBWVbbCDOSPh6Y7GsmHxXY+ewrCq81/g5RtBgpGe7K6u869En1z
ONb20gjwJCwUaykwes1TYZ0YsNRMijEQIjNFkPCZoqCU/tVjgVb710hQP8HdMG6G/6PzAeQvfCPK
9Gq1fKB/BbMyRIx89CYiXTC37d5CWB7wrb3I4RD4n1a9LwTzsfxjDL4bfWP3jL+LUz+cI+Jiul0U
PcEzpoGX/ZaMOszVHPDx7/w0tZe6PQXG0age9Ng6RM8oetPgb1JGWeZ3175G+qZENclawzskORvi
nTJe+a4mxXdd7ZDlDZLM0fRfjgSJYAmcJKQaMzx5VZhtBFg78VzinEw5izvYkOBsIbUvHDjPKfQw
RqFLysJCBotISmZVv/MDNg8PioZZ4SmyD5nYcLS11mtBBgD6RTv9q1jjKzIm6QAXKFFA6/DKCrEn
DDnQdrrDtAtFKqeJ7Pd1944PopmYce19cWR46OGqjoKHwYybCvhf3WMV5tc0WMs2Shd01GSq7mRL
4Kj5a82BCtQ0Pdq+GH6tLmeVPSeq6z7L7GozWCj2YXSf2zRebFd90aUG8NwlY9i5MOpQjLoVeRk+
6qtjlvyaOJI6xr8KY6Gt7v34oL3LKX+iS5Q+E9SW+euynE0PacBW+yjjm5X8toL1vv4+WN+F/V3m
fyWC/mwhelIF92H/48TDAoPr3B+22s+ceZjSh3XVzTLe4ILVVCEaw/zwimGVMfqHqSPcxEtKllSy
8+U+bXZ+DcpsIwj0cYFXbYaJbPhrE9+kZNj9CL1z8lqRuwBVUYdxh8SOSj77S7xbi9K3+OYW5Q/f
B9ccDg6gmpkxC8n4UjAVUSwTj7xcx1kDNSCE0uGJo7D7x0MTlm88A4n5pGHMyl9H5nrJ1rC3Y0Y4
6l0FRxcmNDVKta/4TUmW7urFwhpbn7iOqT8qcOOIcMlGh0zGp1PiSGBDwz7qHxs86BsGKUFqw28i
9x4xIOKcGF2UKzubfEnUaU0B7EPbmSMuCg7GJChYo9RcCDwyI1J45T62VjGurDFCD+J9dOn05jnG
a6FXDJlYVhrTp/S7mXX4LLkEDBTObZqdR34l5+Y1ZuqmXOvUmdhGewk2KNrXpskjmyPm+PYrmwpi
3NkxjDhvSHepLA/OQG1Q5EcfFX0q2RJLYHoaom+kAAOoyjypLo7rX45Fmx5b253dWKtQz2z0O84l
ci2Uc+Rb8UvQ70WQAhplGNsk3pppfRh689hrMR66f5P019NYrDWGlJ4bgTBERRlCCAkfg0+L4mIG
RFuAo3Vj280m7QihqAriq22xLLorBLLt5IZn4QfPtWyfmwEChzfSch+b9BYAle4+G286dxRHTQhI
INZXLaVpWwz7Un3oKAbSkboWvlNrbDKVnFIi2csMbYqNcJhQN6d78jnrBc263t0wCBTu0xgM25TR
XhMCEUFqNbLUMWEARc2nnj/P8l2FCyYmNS6LjX8lS0TNuMfVCAdsfIujDOfOdGzRcIgB02Rz9KYX
lQTLKSMaKSeRhzyv2BoXetGgSh53dfzV4QpjZBOTKYHVb8tHuc4TjCr+bI3LvwNgyLSjBfaV+M9m
GEImKFQrA3ldsIn5QWlOSC2N7ghEHSPx0jIQdgGu17px7ZFf5hD5ZdMa2hRjBUJH18C1jKyiJm+m
K4HyuyuymTmP+KCZxRrUjf4AesIvJ3a4BBA1fXfTNex/bcK5Uzv9FZNbl161atrkiqSyNjiaYtzL
ur3hT5zy4Yg886gnIw+UeMqy5pkGeGORUoezBtcopIiBnHr4CXl01cn2K6X2loz9TWt+B6m2vWu/
gNe15Xg1guTQFcHWIkerwdjbJOaxtKq7Vka/WkLclTPLe+v+6L24Q/FZ9sT0Ov1XVGe3QvDdoS7F
5t/L9tJrw7kX4pw50zmMkRhzSjYhMXtswjxntgmb43cN36kl2WjW4OsrhA8ZKUhJmXzWVcEhwtpi
IJKBgkbePMhgAy06krnOuwpoYqXNkhzWspupR1OyOjoBOvtkQrASWvpB0ivm/mWv4vsY6n+JaQL+
irtz7f0Nor910nrOLRsSbbd0rGnbk/yd2f3S04cnHGaoInRoY6aFEI/youNFp53NTgEVdI4E1Fbx
0uc73Tsa+Fn3HcUDTp700/SPwGXYbtmzBMaCjFl7RDcJeCXam6HKG6E2MKHNYxqUt9bDfJZaxiMf
4+5gPEHd5zYt80fQTxU26u9BG3+GnmAUBIq7EuzckSvTYyrvMT5M2vZfVc7lBiKdJCecrYylOvr+
9OKqlOyGUT0TgIiwSbP+5aT6hg2OuJ4TNCsJ2DXZtwpsOUTSbODQ3KxqG1G9LKaCVY1lV/siepiE
VHkI6wEPkNeittIIt9bk701Z7aoRci+0FSSfTREdDFraNkH1hf4klazbZbqfQpt0ox5an7V1oFN4
+qkjbco3cd/BIClYj6Cu4h3ayFrt8j5aTgVO+6Z61keM41EI+CRY4CzZuWZ/dAJY+bq29EPnXQHl
Svx0oXqeM7Jv9b7eVE5LZCYO4bqjC4uOioZtVPkerM5VEODOl381uViSLYEM9V5a7XZssT61+l5E
b0PHl1tU4jq1w7se1uR80GpH4ZMuxHeJSDc7SN9HWQhEuBxWZdLuZikAY/mWN425I9lrAOSH+NMJ
WK5b7Dui6hIU1b5T0/dEQgLP+MWznN3QclfOCDaHG9oqllnXYVfCG48aRqTTqdb4vO3paIX6wQ6M
Q+tC91DQ9SkQXLb7VvTRQ7tKYCylyFTCkRrbgfTTH9siOpeR2vcgJweB5BY0AtZBvxhPA8PG0G62
5tiutQBak51vIggBaeOd6WrwZ+0CrTzP/7cDlNoVESnCPSsOdbZb/6lhJ18N0yqRGkO+YVdHNRqh
Zj+xApRMPUtQ+ETGr4EqEUUqnEUDaj8JxMWoAOs8hfk+Cde+eSY+mb+G1g7+Q9dejJw2mjlLcyYL
tAJ7pNR3MaDPA3c+ej+1+VbNbWT6mWsb138U+otrP+OtEeF9UIIhMEAL/1gx/67KL8U4Kog7huwM
tpz3pnKWCcOD8RJyjoWwJkuhLVxIHV4o4KyywISUhQ1YFzgovAv+2dbb9xzsgfpozcsMr7d9Zij6
3sLl1WWv82Qz8K4e/YIJWmOoL10zvyCLyWhJ8mpdgT9zPwMO24bZORt2GuywJecQlompnhvcY1RF
zYi+/UR6Fp586qBjSPBEADjbKkEQx+ta++CHkL0QvsrsXnDxFPhtXWJ2m4XHJWnVHmLyYzo+u+Wq
1bcT7SyVb0PCtlW9xmLLx1Ene81/EsFnZf0ZJvLyu2t9ltbNMeldoffqKHfNm6F++L6nAcTrjxSs
ZeC+wXTDdzTVaMaOazWT5E45UMIyVEsQ/e3AtIzZvLNGNo4JRmdFHMfnAZWXHUIfZ1CQYWDQXNJY
2oLcPx5wT/vntHAJ8aM0UDgaF9o61uyeVN0peUQOE6Q//iCMgDyNcezeeOlARxpcY/KkJfec2bHs
MIQofHE9yOZ69kc/asJGDQokLutynrUxFbanLxMQZsFEjcgeixgfTX64MWI09kVpgMTJrxZfUThw
LMfLMHdWCUE8Fes5R0vIqPZW/mUwWcjF3laNLWY8NOG8uehKSVzgKWKfMzTZxvaTddTMztlq7TC/
lh39wrhD+kEiGgtisjliHLym/wC1TOoDSNgMSHGwB5s8MGH3IxMtUrMIHAI0sL17117+himXos42
DPKOxSjZDgaWTi+8/dFaIW5ric/KtyJ51owXP0rZUXym0a9uPERLQ3Hxhx3Zut464qiQzjmSH4UN
HCj4tsaLTJ/wnbBCpJCfCqjE6mtGuxlY2trT0F4ydjAj66v/+206OZm+B+pfL14zYH8T3VIHByEp
X7MA1/eDMiqVP4H+5hjwRF5ijmpxazu2MA2efielRUJq3r867tHlYwj9+uBoP0lDnPBrGD9PtM0E
ZUzmC0+HlIdQe1bTPYBNzQAlMT5jlg7B9Ahy7K9wqtnqc9IsIsdecKEyM2fzrD0Ig0KMfgtT3E0a
lJDHwFJWIuzjcfQ+21xfT7HAw3Wv0MlUye9AOksnOHTVn53aLP5YfY8aRs6FZhFUxYy0SO7o4BsU
L7bzESW8tCkAokmeFUPZ9jd2Idwj7WCdid0FMf1SNcmSHd46d7zr2CSb+avUhuVqZpA1YhVQa8yj
t1oWWztAwzhA+BIdebCQUGPUpwhjjdVkhCumSphlQmw82P+MbOUVxs7TSB1Ezzs4XKmiXY62vw+Z
Nvm9dRjiYuWwTy00gGbkoDoeI0mrX0dcwT1EXCsaSALh79WzDX8vSv3UB/3zwDYusXlYMD+nJHgO
YbyjZya9iCynTrKyvgUR5+VknZVVbAXyDc1HNU+J4YpwLfV0zasmczxb5xW1cl9usshZTTJB+CLe
CwXrpBwIDod8Jzdjb5+DCq9WHrIBmQUQrGSClwCqhYwR6jH27VF/UB4siyBaNeXNDmNSGUm1C9Hc
qHU4seXDruzbKOwQ+CY00LquQRuM1wZ/hGjgCTf9Q5k9KZkdsUCDHCm1tTN5r/yrPXRPQkXxnDqL
SUcVYMAFMSBilTHsa2KuIIXYFlQ4QAgpQKbJQA88cAAjj0xYGOU9qzYsOEWyglu0qOGC2fPouSmX
OSUOtVnYHAcSYKKsPzdqWqWoPLII8l3A9r8Ty74ZV33v7zUmQGhzBXCpip839O5WgfC0k3YjRxeo
Jyt2U39qmaVNfrryFhX5JZZvrTQ5rkaPfHW6bAdIJQ3Oyi767dhje0GR0Xhq3YGO1JG6KtdAvDTh
wjk5Dsp1dt85qLegkZuSSRAji1G+RCLap6Xc0pe0er50W6LfNPdR195SZzBJnc4vgir4mkTbYar3
oST/czFpR4eGzqGsilk+jsxAPMA/OrVkQHD6b88kyEJx0s8W5T8tftMLpk7xsOzxxcYu+yGMip7C
Dtd9lTBpiifItJIdnOks8nlFHbcIi9nvEtEWxg+3JKD4Q7HcH3GKuu2T1b45bIlyf1c719j+trSP
jp4/1qlmxHMV3yK8u5jzD7aI1+ZzGJyCPGZLOHW8pvpc2NpdRdWO+Uy+ikmizmp1mlvDopiWHn6d
gZCU/GoClOnWSfTUgVRI1Lsx3Cvx5SYns/u1s+2g3nRtHZl3SYJnton1S1V9p3I3j93HvN/pdHKm
doz6JQhzX7z6EIPLZ7uNVynJKqL8jtmZqQbBnfxsxXE2HQXg0lGA6vIr61GEXz02GjYqQ9+aJSfB
omnzlecSuv4emvaiZ5QXs5vr7W999mZiYFpbabtXGr45RUH56ukvtSYW/A/Ae1gR9sby0CxhS7Cf
ywwPYnpwBNkLqONoAx3ok5QkjsAhqNeEF5EUXhFhzBZs/jFpinnCHVlPejQY88R7qxT6c7MjZ/1m
epcxgrFPcdkA+8aByAYCKZbupD8tu3Fh1ruGI1SLbVbzap2wjezwGmnnWqDx65t9UJHCEsE2CAIG
uHD3YUXmkDEqo1lW+PesgXWY85JxH9Zey/693ohs2gyeueoHHW3qsC6K+qaZHz7HtMvgFUy58vqF
6UWov+qNV5rrzvGXpq/WorGWXSzXXVGiyf4wR9oSuDied67Vi2+E/ybvkuQuUn0XyuewrvAe6NLn
UDXxPSTfTYvhLebls8obaupA0OpWT5gPsdTJUx5bF0bD+pjwhs+lBnYPMvZ6j+AUVMQlMlI2ueAm
YdWTTUJjnaFzScNxk/oM7YP3DLlThKwisN4MtMKorErSz6Yy346NBx7FXg0xfCbUFmoi33EcCGxH
fI/ZtSjJNiNRg5ze1EC0lWFYZ3OVs4b3OB47ncl0gwrlb6AC7Uk9ms+TCG71wO4X/9u8Zq+6kVv4
tWFDlEnWLPa0qkd/MRQ1sX8YKXlxDWaLlozJhK2zQtFiHIyER5nyWluEBn+Dq45WdBOr1yJC/YaR
g/Ku0Q5dB07op2BDlhsYb9I/o6H0Fu9T2xKeFCxRms0D1WLdVe4/iw58Goiu09S2cKcVdxa5QMcG
brdD0mgRtMeqlwdZY7Ew2o0iOGNMQYdahWC5wR4mOXZxSBJU23EJTE8g596RgqRMne3R2OciOxlu
/aR44XTEVUSv59r1JbGszzEtTwVQsEk8WQI2jMuj8c8o8UXMF72daOup5ZqpGZVUwznp203RkquU
iHPghbeyE6+z88hUiByNSB1kwkOhF9hCiKg3zvMTICJj2436D/ndJz8PwJnJbaWPPGgNjC8HzJo6
OwLqXV7u+8m5TNbJ98KvKc5vPoOpVKvfmNcxec4h8TcgJfz2B2Rj2NS3JLdQUACc46dqYvyeB4Nt
055jD75SNPMCqnNAfHXy4rVAtjx0y8lL6kUrF1tUHA2vbV6DOaFa6R8J0JZas3bJyI4cRRSyKsyF
8bjOg/rJCAtE6kl94AE6dsJBZ2JxpiFJtsW7QIgx2wy06l132V3ZPaTb6SCKeMcgFQUWonWvuiiH
XtPmBhur6lTRiKqILDsneXRWhTgjMH9qWa7tIHizAvvVF/3VZxfn6XcCAK4Jb9KogdrymKf9UxvD
4VyRNI8EvH73aBoaiylZ4hzsER9YFG/0iledV2dbzN8Dys5M3HMPMYwYXzyNOJfBoG0qVPLmTtFG
WlTGjvXXB/lOT8q16NW66v3rkLuv/NhbbAVnE0VUUCIW7NFuagmsupRi33H6J8/DptdSyrPxeq5U
zamD6jfAcFgVkBeRcofmd1iTHFaRG+RqxyKRa1k8w/BfSvIgYh62iD1nXdZHFyoWnfq8NSuuAerx
kS2a2ZZ4ia/mNFymCKsYdj6tQkU+401DwuQREDGMjxJgJ6woO244YahT3k0PpHDU5+OJbz7axIeO
3TlhvMnacjWSIt/aNHOTe4sRUOhGBM41PuGjXkuAik52S4N0g7NcC8ZHg0ghCq01GlcWveTK+9V9
YozfBkRfGsZxjL2T3TCJa5kS5wd/IjC8h2EKXdEBK+oMCH9MjsXS/Jpo5gTmLL/X/yo9WYne3kad
eRhj8yUJ9LXd2ruiYOtJRiugf5QH61QFd9E0Z3QQf0FuLc2w2TVw491+3fF164hQh9GeNOGuRCkS
os2KSBeLjWQ92c1X2Mh1716R+C27MjlX1DYqP45exoKIhQdTWZjlOxcr12gHjEPTS96RTVD6L+OQ
aUsKkqfeOQpPEBmvAP8ImjamV7rTUjKTJY0u2hzSs4zq5yHfEiMLR3LwtXOaAQk1EaR8STlsTZ7f
KcVpCHxDsTWWROPGXPbZhMRlEseyxxbX6gh57QM+7De7df+GP5dgU0Myj7JObEYF9AsmfAtLPlW9
cx1n+2Zj/87TNSP2Dwb7hTIsL+XkHnVfP+f6iBVz3DQDIC6HZOy8u8zigZKuqtcmmNDZRWbQ9TKQ
VJbU1qZTb0VRX4IeKAPmbOElzZpm5F8NMEAEPpBCFyqjuW5AE4ixO4ATbt1p2VnyLa+wgvrsb/K4
XjCTQPk2reQ5y5BdS+rVAHMCvpXYQhfVFDcPpZpKURugLTQfdletBzIPuK1Y90XOIpbtvmMHDcNe
jDHYGo/Qc1wcscdGvPWvbUkXEbX9skzH48BKiMT3z7IhJ64+yCzd2l59NIdul5jQmZlZdnZ0rEKk
mS1h7vJUDnj0jiJEn5Sxv+ptAnKKXaNB9eXS0RSqH4c5fmMsyFNP8fXlXIJkHhSsC5q2OfuvCYLF
aPxui3RdjN4ClJw5NNt0ytcx2qlRWURdSdgCJpgJY9FVzlrXu3UBfj23+eBTdl1+vdEtxC/5sEwh
8KfDhmZyV5O62zDjd4j5runI8WEeS4KpdLqyEsNCHr+7oBNrDEBgTOVHKaG4P7Qop5NCGyFQJAfh
ko94rRKH6V+69GfjJIq/sm7ALbwPZDP4S6LnPfx6DZTaEcz4XHUXDDZJjuppRG2mCvZMXMBVp5iT
mLNkDRF2+dlUqLKQbymaWpN01kzh2ChgO06MwdjMKwy2guYoJb96CnFQd9H6zTXh6uhc2I0H86bE
Ooh8FZEkNQORKd9ddcxYdMvwY4y+6unRzSOiFIyhg9EHnh9/zM9Ma5c5RS5XFy69nH1jvpYmtk7n
oLOGUpVkPsPAXbdRZ98NFW418Ww4JPVVqoGmTYEYmoKUndYg9zmdwwaJaMjbCR+CRwcmLFhfhVZ0
u6zG0ecpZEB2C8TagbU/5A+3kuHSMqnXw7d0cr7MqHlPQMIsha6W7oThtzFKfn4UfJhGROmViSdV
kfHjyhhFqYR/0mu8WsBHRoyYo7aMZ6cEcpZKhjU5oLmSP0Ie25SBLoLsTI8h0aTFWZTNpYYEGZQK
0W6bueumOWo+V5hhDXLhpqg8NQJVu2neqiR8yUILXsqkZLHOiB8xE2FsFbgTryw41QSibxmjw4ys
LGJfTNk52CLcOlw+pKFSTEL49YOYuEWkVYPTu4y242Xt+vUxx1xouBbJnViZNdf6KnsXVOtAkKOf
3IVLZoUWt99A+5Zd4qxjYaykgVmZAdNC0iBkCtmA8+N0MxxEqSNP0kxBdgDaFv7WCOFxUf9ibSaT
XnqIYdVH42ZPcaHdY8sGtBPQ8+fHsG+OkV1uk76ginYQEtTTeJT4t8Kk2/HGinWUUvNYw0U27i3K
fAgdht+BootuXhg+uyJdxSle/ckxadUbnXUJ4gA8/4AmEQL2GnIGIQmLG2b0KMEDyoEfEih3F+Bp
NgSOjbKRpzQGh9WAstcJ3OgNxtaGHaIKnP+SZRErUxdAQTBwh+iIeu1I7quWtWpY3IzB/jOdZxI5
gDNqNtE/wWXS4Y5HzltHjK3hQPfnlUe3xkjhMQ2fQ0pkApvkfJNZkNHMkC9JUN7NqMCGYg8bK+Hh
Muv+oLmdufGyg2qi9JC2/ka6jJFTlx4rSPR+O6TBsSxAryjlIxtfSu7NxRDA+Yx0oPhZQiDYlCRr
MYaAPpQJ+N3vVk2FT1EyqV6Yo9VuKp6ick48squvoHXjVRBOswY93cb2TK+B/jgY07QcJzyazqxy
IpdLtKpfN5k2rGQx/PRl+t0YRHI4oqZFZ4pvMKbXo5eK1O9dMkkCuRLz1wdLWTosq1ufna1Zp3u9
RCTmMj8sZXkScclSvYWGq2IAXbHbQAvDSSFZCCzMV0ron6DJcbDEE/IG8Zn1SLT7YhllzN6qwP6u
i6JfVSAhdZu3qYWv1UMqEROZiynxFHWaGHBvYrSjHvt3J3rHnXyf3NbAqJ7SPxGEpk+suUfhv9sI
AfIp+K5SFK2xSVJdhHjbS9NH0UXO1lT+MctZpDnAs8oR8GLlOlufFcuyy2joTMu66RDm2PVtBNmi
hQtYnzHatC0a/RflxpTcywnh0BiAXxzUZFIPT2fZM9Opux53raAWIlIoVZ92AqO19++dATM3ZL0p
ckSWnQhWQ0ioh8ZzbzXOV2R0h6giiSCbbKIUMU4Y5V/v+3+jYB4wUBeoAvFcGdOWohzIAgUr2T3X
tFpLV0eO7+kfPtOeYUDSExnG0hpnNbWBcVmZ3r40wZ0LzX334OZ1EGlq6xZLmgnT9n85a1IuLAYV
9dXGayK68UeYpQbahHhBqFmGCyqCCyzx9YmNSEJN4r30NU9GNnxEDjbjaCIXVljuKS/uMeMpJ+oE
km8+Dstl/Kdtcqrif9J1FmYeAOLXiRbWKkLWhJb5xwCbmglRTs4stilPWfkk/aPzypUNzMpPNRo2
tNNtYFDZ5A3e265AU1GXVAtXL84PrgXouiaGO4oVKJsO9ayfu2iR+vWQWSw0xwjwxGQeBwndwijC
J9t6VyY4AN8HOerPum5JbASEhAgUtbB4N0oIGK47XBuzOJqWoS/LiTBTtlu1C8XGYAUsafqTpHxj
TfuUyhwosK/tDJDaXmsdct5xTk5mTnXi3zq+PDA/obJqJg4Ouy6Xk7scfCp4R2N/lqmToVkTkSrP
5f/vRGlFK6My93HL3KiuCEtrG0QetnYpkdUllF3MT/EstCn2roHexpV2ix70WjJjSBDPYGFrCXqx
8R72Jd73uRKKG/vVqxF3et1OBAW+U+TvVcDUS1TNNRGYfWqDYiWtJphM4HoQXQkrf7fCgC3aEGCq
ixVtVAX1i9ChcWp2pqrNZaZxspe46uzRJxGb0YuWIb3p5UdUI1Ic9IxVvW2VaEBO3UQgiCE9xvIa
xDkkyEGHC1GH1j2/j4TQLx1UYLVTXWv0PnCW2CxZXv7I/IotmMmALrxUrv7LcuAmq4qARW9NtC/i
fa9P0YPionMcTndXoBz03WCr2OTkNTlkcUq0g6raPc8lZsUQQ1o9E3UGAwoGXMAxylA3d55cogB4
SfTmKBobbBGRIJzVewvxL83aI+MxZTsWL0JF1kdR69VK14kZbtSP3ZFaMBolPR84XrZv5aJiXlxq
9pYnjk3ZwFfdH8CQd+z9kyhg7YChyci1VR67/HNLoOFD91aOxBl51TeyWiarNRzHGFJumMevncGU
VnPwGNr0T27gI+llNtTx+DCjuVpJliw7zK8U4Pmi7zEWeVEbsI0QNzCiuav0hV15CQHFzBUzsmlR
LKKkjhjUl0ZBvKXwAEhM3QqP4ein+rJpf+zMpwi0uofNKVXWcGxa9jx2Zd0yRP6dmQEqHztnNTY5
LAT5HAzuHDA+QRvo2FYnSDbCWn9EJpWRJfoYITTKvBZFLXX3tDKy5oFxLrYiqA9O8GwWtcVBhnwp
Dt2D07L99VmNtVNcLfiSYsruzpHOSNuwbXzbhg1mK9kTw4DZkIVWp9WnwbB//In9Q2f/amOts28d
mP4njMksx94WyS7tIcg39XehIVCZvJmxT6fS6g/ErxN7QNtLNpoj3ygYoMYpvolWSliupl5EPHoM
95AzjYV3VtVzopdzBghgqLDFN9R3w72APWDFbLpxkRM7ZETT4jo1cYLn08dGaCGjtVX4Yksz2Dom
M0vVec4mqhOWWh0eCK+0dj5X6lGDGpek0buZ2Zex0om7Ln/CmitTiw3+G82Xygubb9oEdUS9FJkY
j1V2CXKfT0NnTtMOsNVcCVGKlrULcsxVRkBEJjYJXbEQmTLFPBAU5pAHxPrCFRBjyXFAbKacGLDF
9aE3rJfaTwHxWHh7VaZnc63I94YNfNTWBf7FAU/6mH+40RzCmLJnMPBQQNxlnK4HV9Mo3ti7jA7l
nBbB4ekqm4Gi/5xI08c1IO6Gz7yzjIdz2EliZXzTWnV9fIqrhrGVVE9GPODFou4KFHuHpKqBZ7Qt
QTDMpwv9gywKtcgdo+C5HHBV9dUP5kXUsRNWI903V7EbNns/cZ6LpvnMu5hJG+q9TY2soWsdurLB
ubguEuI+z7FF0YZ4iRQbv6WC05m2FRzqVk6GbxMF82xDI3y1kfM1Cvhu8NSr3YY/rtmMa706TjEW
oZZC+Z/DgpkOB9BUY/NEMgxIW5rJqjlpU/E0aC7uVjOWSyMikM2HLlLTIUZ+yoyox9Rk1kwYYg8N
7rh3zIbEHuExb5H6U6xTwJsBvNWMBrpKUEdiDvRVxmovaLek4SxjU4PkIuh7W4NY5T5aFMi0F2Iw
vwazZU2K0cCbaDO1yFwVdbcH1/5phB5G64oVVJx5zIe5ULAOWSbtZzNL4SqyB6yg0IEHOnffQt+t
QvlP1hJLYDGlS0NbZe746MIvrUzfM618byKGBb6HkyVX9UOGAea2ho8/qK0XYd+jDLo3tFfiAl3O
o75Zidj4myhdeYy5ESKtWoSknTYDDMO4MT2kNOkmUfk2rWtIh7gMsH7mGh443RPrkSxpLI//6hD6
hn8q+gpuK2zO+Z/3OWUiMkNCO479HIzXWEzKY4R5S9DSvgfNty60XTQrLcJZmxz6uHXsub6emCoX
s8G9resPIte/XTRM+iQPokuWfWtX6NUoRhivLNuOCEuZUyGPvbgNAQtyUtyZHXxbthTAtXh1qff1
H2nn1RRHtqbrv9Kh65N70i5zYnpfQDk8CJCQbjIQQum9z19/ntTs2Q0FQc306eiLVhdi1cpc5jOv
EdmILeGEKWUYAQGiIIkuBta20RLyUkekyYTvgLSuGuV8B0n5o5yrW2F2m5j60nE63BhOv6AjG6QB
i6/5iIRBSF+rCWZgA+mSB44QpB0Lv+4WzZSo3XYIN4AuaQbkJrMYJokYNjpAy2OKDGzDOxqwEqml
zj7HyW1AorKKSf3CnhTaDmkXN3GL2poF1MQ9seNSwkTJs3Vu8HhlDK85Ue7OMrhFhsEecZ8NdqpT
AK5NB56UUpu5hBkH6OthzPIfYUG9aa5pkgCZ/KqKBsqZuzXGGLNPpWl5UHOMcn/3++faKFhj8/y5
yMw7J7Dv6GA8QVA/6zwia9shLczy31nSLgxzHjO9yH7xd7fRqDTjX0EnrprqNqZQgEANi2ya+4fK
mJ9zB1SMCUXRT+7HgdzHrdv7woHRnROWNTO9oOTGrlzcAdPvBc6OqipWekYTIKdC0GUemBLtbVsU
ZTN++5FYRnYM1KFMbpOJbgjmGDPFokVpJUlWpWWQ39rDVhnYDDgOFLxYgzkwTU4r/hb1qh9N6D5l
oFmjKHwIM41y7a03wON0RSpW2gN2V0SwJ0tghlxcNH9pdnIU1J0KVlXYfBfQy/IQ/nDlAMsMRf80
lMZ9o+NwW3zt/HjEe+0cLsCjCGdSzAaRloq2QVhQggrCAU1FnTzj4mEvqBk7Ivehhv6FnHWXAIAE
4pS4hH/HXQe1EwGNM7fvgzUCr8gCSReDeLPAufccOuFz34Y3kWuetkkHuZsApvBQK7C7xoWJDGgo
GXWwzgRXS7huBa6XEjJC6etdpUlcykFla8/j4pbLkmq9O3i7V7Y/NKus551p1d47PQCyWT6ZhmfT
3UJxnLPKm763AVxSD7recdAyJLdPihRUdukkJJdTZ2Vn1dA+ZPo+C9zTJM+PU3Bqk4i57caUMiCk
8IIeaJoX03quyMTTsfzV1fLBCna171zzjc6SAILiKAC2oVBM/TraFNNI6NFRohkS69nBjdRv6e/N
ujiN9LRUIZFDM3q5cyTgqGRANX0mGOycYFxJnyDZ6Qm2w8CnHzWuKnRNXSke6sFFTdVxixU30kh7
36aPydVFX48zt+mnY4evRH04CNZY0d95JkVMep33AWo+WKFM9DkWJJ+XPrSK4kg9FgP96VofZ33E
im8nY1WRs8+l5QNfGH7aBmddHZAMjfO0EyWSj7VktXUlmb8raHF24ZmXEnuMkaqOAjMtmf0SgVmb
MjS+mJo4MA9LUhnL2bXesKh0gOrwsaehNRMfU1mGuWwVv+YaMEeWWSTzXnMnEuBEAAZ2xehcaA51
GJM8mcrnyQknheqXrWfsW5AQHVDoLBWF8xQZn4yKaFVFaluigTmWMKdSbzOi5uCE5nXuAhQvfQO9
pBGzyq5FJ6VES7Y06b203rQea9xiiQWtKF/LsPQBFn5Pm/vZI+xPEgfGnI3ogQNlFTYoe82jh5pn
iOo3qGjkdQFggT1dusWpNWLy3AZgj4xGnpBar4KM5Zi61EKGGL2iMKBiNLR0iyjFwYlYJN8CBYAx
n4YvypbytCTZlzH1aUrk8QzSVUClb7o8vmh643PLObZNxurRqWi3WZLf64muOBtp5zexw/syCyJW
a7oNZFGc6FGeVV2xAKyv8sKUpxENzGOvsM6mkLOqDIN6R3y4M2o8oYOcIq/pG6QKuEClAeq03uTK
zdxwfDnp+E2bYFuFrMIjXShFAR8aGsDftRezPSIbteOiQ7tjYGXS8jKv0DuIV2MO4azWWFgUw8+5
JNRr/eq6MyA1JbQ1C4XXY4HdTJ6Ax4u6tjl1O+9GTX1xmwNGo4nf0cK6JNdBWd9EDtkPYXm0W078
aW3mmIrN5TdqW4RZjqJmQ4g+zdA8zRQ+Ixc+1oX1EYgb3mh5SxlKkc+qb55vXXoTfyv0LBLlWh4X
gBSOoc/sKEnCaN30IaYZo1l1wEooFs3lCI7Lw9UyIUEfw3BnewKBPsv81oSOAbKgO539+jlfsAvx
iYzJNPMUqV8ZLUKdA1GSc+QXNtHM5KNKUPZrn13pJCeJ4M/KRkscTY56DZ6f8wsv0Spxv1ogNTuD
bWZG3kS/tvtFPWcGw4XsI0dtDihaZ+ct3rpqsDZZWezazPk5FzO2gBknvDbWQSI/mxkuLu64SDWG
5tPQIpRUDM7FYAH3tfJnPyiH43FEH9mBdGgj9OhZEY2fCTBsSEZcWUWK1225LT0FNDZpaHrm0VmK
DAgyyjBqSinvPK+otok7rtApCXYNETKAEf0rYaet5+CbE9f5LuiT5SuTJpNq3ZSBQ2t0cONt0Tr4
g2PwALTLsFdNmOFT6xjZzhGA3ap2TI9LBNgUZWOcfQmVJ/UEsSrvLVRzVPrEqkIibO45+/P5eApc
xOc9SHAB2Z41DCDum4xN33C41A0IfnY2VkA9fI+RhNnwRpC2JCtoWINx8zOkOxKqKUeqJoZx8glD
gDBpoH2XGz9pv5sduVHUh1/msK93EbZcHrWTRlKkjfzyIoNHF1bAZIMZWME0TcPxUOGYkxh36Uj1
RjWVs+PuoR9o5esA6/A6i+eLyLVgzQfzKXova9gU+KLm+ilWX8YKBWphgt0og+Q6iPq7bFKoWBU2
7RfQvLnkXJrzBZ6ZZo+lVV/0ER0ZK2PZVHaMHEp+E6Zg2m29UOlD574V8XZ0pi9dLp4yi3zJT0Bk
uiM9e7SYOsxqhpiFSQ8km5Gt82jmhkAGQD/9Mn2U0jMHBxYJpEPrcaHaddEqplG3DfQ3jsz22CL1
gkpDcarLk2Ot6m/eyP3teBz1jSUewta0zioJHs9uQMxH9iN31WZ0EfD0XDQEkrAESwVkLjXCb1VA
5JX0G0c1xarQq8EDPilIY4uaQBtzXMVNpgfsb0LUtwLEFY2afkGoEG9f7hYYMRuXNj5OqGdR2k27
mSzsmJ8+8XJAmBnnCdoe3i9giGmPEMuQgwQfW/DL030l/G4bs1ePVFedJJ5PLVCT/cKWvM6luLdS
0a69OaHnGLrrMEA3pjMwX5UA19tgjtcafY4x9JF/FC7dvaD7nKSgUKFgjMWEKqb8OTqUYBtdbGoP
0sYU+Hdj6OG0lHLRuF34XNqNR73SOB0CHxv6GIIMtoZh7XNbTxQ/khHrTZvIGrV6Urm6o+yoP9sZ
aanfpjz9EKRPL6ZqW43nvpYDN7qJBL6rMGLL1Lqrli5enfrbaaZwNuVwKlSSVTvfXPfFdDFpOH1F
7p4IuxtOEDq56s0v7Zzjgt7nAPELLhDIWJQAZLFBKsgr2VE1Rp0N5lRIHjyNCNhWafWLBmO8dgJj
5w02GsCa2ir5kLsjd4CZTbE4irwb2aC8UEICgF8PnnK6Ct1KnIKi7E/mqX6OQX2gZZoaq2kgtwut
eyqwNQjLlhOBWLhvPbwMzZU/RTheiHBdDi34dXyIHUP6/Ex6PRdtv4lAdkuEm1rN8wQ8hqXFkK+d
0PqahWW+putoSKEx8ms+j1isNSjM4IqBM7YEhTqn7XNE1HNqyf7GwKVjVaf6IfH9H0FTx+dOi1dE
IEP/JDJKFFAAyqUuhmjw6UDxFZzwoU3tU1jBZk4LSkM9CXqTPoFdQJ7UtpFvcMdqJ5T+mQziJGY7
ci41VwNeNZ2ZIudpgKOnxSFXnT7LXMawlXcWKlRNvCly6DBKRI8ME/m3uTbWYZbcqclGrH5CkroI
n+oeWF+e9MiOsdtT09OIiI8noj4L3SG4HmfY2TPRLEC8lHsKn6Agod8cwITJivzKHcxsNYYULn34
AKf12MIf5AazqWRB5ZsQTQC9NqCRsJU9ot5t6e6k6rOVB4IrddF/sG0f0aGcIjW1CSFRaRVlDamU
hiiMqOSbsAgi3M4eVkI248bJiof6KZr1NnDgsDSwdPu+XGfT51lH0VoBLF/ZPE2VoKkQRPjFBXm0
mkvgS1zIj+z7R4zDEqLq8XlyXfybDPhBM/1lbRnleWgQpBooQiQ0gBJ7vsxruWqf6tRzNp5o7tw4
P5/hd84drXXoTPQHcRZzf1jQRNeqSVDlNsbP03yhGvLFopoRv0sBM43grS0EGIvAcm41Wb0bYurg
xd550pFgRu5w0Roo4joLJHvygFGTVrZ4PBMrdkDaKGFK+3jRDTHsn9lS2Yaoh8xO+iOGDQ7YATk6
Lv4FeQxSNASbqVuqMHkM/KoRjtiRaYQadpduqvmUU34XS1qq1EepiHn5TWM7F9XsEH4OIDGWHCYF
gQlFjlS+qOx5FaKl6lrjNdyrb64nC87AEG65V6J8V4MZHNB21zyYoulPMt+a2NPXaQfkfTYg0LS+
i26qD0y9Rcx0gYmZce0jFjhuqkS0AEjDUzCuyDn7BQV1S8EaGGrk3kFw6wCzHhfIe+fz3DIryWHK
12iGxhbSiygJJh7HA4g5zGiiotnENcfHMDdUJlTGceHT/4Rnt3Fq8FNVRcWzDQlE0aYF+EkaXY4D
/oGgxKRVB9upbO+TCoUm6J79Kqv5r6Gx72v6JmHT5Ote5pcGgnGrOl5XQNRWwKojwBZcR5HOmnMz
3OA/HJz3qEtzctUgGjtU0mpKO0a0LQNOHy2yYReH7ZXbS46pXICcFOrODzJA7C2lka5CtmWqx/PE
lvNOmDR3YSIbR5/++I9//ud/PI3/N3gurouURmPe/PM/+fMTZMI6CoAdvv7jP++KjH9//51//8ze
j1xET3XRFL/aD39q+1xcPmbPzf4PLd/m37+Z0f/17VaP7eOrP6y5SdrppntGvuq56dL297dgHstP
/k8//OP592+5m8rnPz89LdnF8tuCqMg//eujk59/frId/ftB/ddzWn7/vz5cJvDnpzsI7I959Pjm
rzw/Nu2fn1zzH67rOUpJ7Wj+w7I//TE8L5/Y+h8OZ6ulFXh8IbTmEy68Nvzzk2H+Q2vt8f88eK6S
v+eJT380Rff7Q8v6hwTQ7WrPtUHX80s+/ffsX73Fv97qH3kHzi3K24YvJOWnP8r/etvL9DxIB5br
eNo2pUXyrS2Hz58eP0d5wI9b/ycfBYGr4MRQRT3HJ0aVggQrSw9tjz4baverkFGLLl1WdrC3WqFR
u+4BUxpy6ujmNTLAz4ygZvw5B2Naw94f8/EsM8fO+Aqgnywi1BWeYD69vuhW96BcvvtVEpQ7PRaA
ZKeaQwLCVOVivpzryvd++TPoWETKzayEhpLU0j3Tfi3R50Oc49zMJbxcJOUjmo2GntvpkspJ7dKJ
pu1nI9xWZONl1decdFno0tSvHVQtkGbVZD4wFNpyS/Gp/eoJr7wryygUp0mSY/oOlS+6TCUei4gu
tWaAtZoT3xseAKtmmAr0p32VZlu3aUJQp1a9SJYFpn9bkULUu5ab9qtntT47uKcWWtUJkm+iHA21
IdxA3y+KsHWRlTehLRwOW0Cn9RcELJ3PyoPDHRcZOgIqTdMtCgbxYlzt3YR5TZjuWor0OgoqKFGO
WDKT2Rg6zD3GtDzNvDh/7CrX/anoj1ybkhIsNI0CfG4rkQkglpkIUzu4pJnnoOIS9y5Ce62Dibcw
Foc5VaycIFdnTr+An8ywSuHwogfUQClDRNyt74JypjTuzohDdZaOHk3yt88usnzVbaGb9kdVERQg
66TwAR+LHL/HYhy/DCGCiBGF0qfMk915NNTlzpwAi6yGWoObUGmTfve0MJAWzAGVbWTQOfRFaqO7
lokBhzGt656WjK2oDEa5cH+kNAIu6WRRaCF4HQGp1X50VZlR+WuQmka3Dm2Ke+4wAiyZJKEE9M64
xwwoSKZrx5yQyx1iitE5WNYHhSjN41RpAwymDB+cJEWBzKjQ1V2XHPSnFtO8lmMIO7E3zP4UvgDK
rr0d5ejYt+VZB24mpIFPU3ZVFUN+7fe4+tLln0Gt0kzIZdjjsGfNOIvSxvtchRN03KycsKOzTEJc
Ew6B1YUnpjkE37wZnpivGggcQ6m2SFSHl8KQGCIXBDCzp5HnMVCqOrWmwSeLjIP8aUqDod+2mUCY
w+4gtxu1EuCWUhXBVHAzGGihPytoxaozuNwr2t1ZNUb3GqLI2hZut6E6039XlkGTiSaYHW61HQQ/
uIzpQdldRO/B6JNm5xqYIMy+D7AHZ+py0/RjAOQgcwZgH0ZHKNINvoOHox6rr9xELqLoc9wh+zCE
xU/TIk6FFZaNauNQ8b2NHGlAj5wh4CH7BR8zPSUwMJpT0LQeaoNtggDr1BiDXjsDCOyjEQ6f/jK5
TRdwVdLQ2th1MFYoR2XBjGBSg8DAMEZ0LeYKxRVgkKGPhFipHCypILd/g75tm7sJTTYJoSEwQU1R
8QUpPec0NKxBVwNicXHSbNM8ofnJCzVHknCVFzEMFAJxWtTehLyZi5RpHQzUHCN7CnGYaLqkvFQy
UJSV/cxW1+FUASwLYsIeFlSa2orExgrET0otRvkoc4q6KzRLsF1urGxEx9mI0krg1mPBCjFzqKI0
mmzLWykoFtRURIpFtG4yiXxRV3mQH5u2DVeyQoMV51CXtlk/khjdDXZt4XJNXrWqgPYi+2giF9Bi
7Kbo/6FHLEvkJLKpD0yAf64VyfVQuXjQkB6lGKHNUQ6e3+wobyZqpPzmU4QZ8Ryt5fzF7uvFm5Gz
VWUbNB9d6qKqK+jpj5zTeS+n7z4hMJYFdd8mIsGwOO/n5MuYLMCkruTYAGrf9kR0tagdvvxG5TiX
XU/2XFj3ttXkiNGUbQzQe3aAD+aeGKJb4Vu5s+0jFw+xLk0FrAkEXe0TSOJF9y0PVVc+ghw11K2U
c4YbSzz61IqG3kLQzBghVHtGEeMjUA7xQJzXuzvPsnVND3vw2vqIbkptbNMuKsF204TIP1tQzUdU
9zTcKFOhNxwEUZd87obKKi/qFooQaksNYtHKEYM6Lis/xZw8B2Z3yh4CZivmCnXnCZ9SOhaWtH+p
ToMXNWDXRsdRE3jQI7MAgC33cpFB74iqBqsjUXan+Jra1R3kl7LYzOAcoyPXpJN5309lN2xqTU8D
HtaSxMezk0RXOq4DzZkYi0Xrb2hMOmBxZeLzkMOY7gFZdF0MvF2DOeh71Ep2FfQDGLV4mMxonQo/
iE/qDIj2meXTXqD84+qZS2ppyoBIyBuMSwYwsZQ+aS5p68xszRDN1DqAjlL07WhhgR1MIeJ3pRQZ
ZcS4tm7Q3pDtVgw6nr+OdZcairqXQxatBOSWEiyUP9BgGtMoZ490YQoX9Sh2M1pIiICOEQqFWZMo
KgIkTmP/QFbahwY6uK7KL1HS9gQ4MmuGq2WkWHpanEwm0CmrX4MBj0ETqEZTvIvyYuHJVcAn+ri0
2lPT7MBccmKZzk3eJ7NH2z+ey5PMdoP8rgPAA3VSZ7jVF2ULXD+aw0hslseX3XeZnxV3XZU5ZCJN
GVxmJkUtxOrm5VX22YIQiUsxos0K/co7q2cygpUrmw4uKxiK5jke+gl+6Ay88hx8wDw+ESYU3dav
Ww4hypsVACQ3psHRgbeZ1oq+M+YoSMNQfku8mh42Fu5SneZpCM6pc3rtnHB+DO2zgRrJYB9X9fCY
dcgzconghWDmTjZvfcMB1BM7lgQHEDcImU42VQKEo0LT27lVXuuN3WdImDlOF3rfayo2mBOXTW6c
qwy7Hirbs8/DswLbucyjKhfHfVf57dFcyImjQg/UwIwg8MLHkp2CGNWMBvW4qtE65Ap2NK0iL+tG
cZMg6Z2yeIouOY3mcbjJsjBOV8LysV4oyDoRPrDSZAHED3RXa8eXzi7KE4yPa+Vm0zpp2wx4u26J
75J+YRd3XdNXKytm1ayyYsg0JrOc+/QdAo1SUDtpNDeBvj5rJGP74xfx/r8i6pcR9Jv4mThdEK0T
Q5sE485e/NwapRmKmBPNdRGj9my6L1V5rACCGk333HfDzcfjufvx+u/xNOG6kpJOyN54fSlqgmrg
79Cso7XvYbRrAZddfzyK2h9FmhyBlukoSofMzHudFRRWIEtpTMyqHOTZQO60CzxNVpvS1JGh9KHu
ZvKYzrPcfjzy74TjVULC0MpFQMUzXZe8yHo9dNcUbQNojc7XSXlir+EV7uTFsILOfWTvFpeTA+OR
aL1OgPbGWz5/kQDVxRSoouwX+3nkdHSH9ykK636XbNoEgIRwKWHqh8nI7oYK+z0RL9ppuJgc+Bpv
1pG0QMEu/9jkiXI/D6tNH1ZqTx22fgiv7cf6dj4LNxWmqlvIRhgbtRcsr+kHIkQHXvXyKl8/b4sB
wc8oclSbe+/1/AcdBSoqCTuy0aAV2vcdr70rMYVZF0oC9fx4oqSub4Yjq3UkdAtUbsTe60VBAdnu
jpJUjha7lt6u6+hHWQ/UGU8+HuntGra8lyPtvdiSvEIMAS92ThzUlQhzjqomgR6IBUCZYDDWdUCe
KqEPreA3W5RX+XLgvS1KqUnJxkBQE8bVxl5MgZ/Nk241r9stHeBjedIdeKaHBlw+f7GElwZ+FGoG
jNHqaoQ8RYrmx8cP873l+XJOeweCUZjxhK44dj+2s5lzRGJ0gmUioN4B8CPKJh8Pd+jdLavoxYzK
sQxD32VGYdg8WmCy8nhRwm2SB38ITuiQfYE5/vTxmNZ7g3qmZVmeB35E7B/lKHaXMZW25qg7Fdvy
BJH7DWqE9+YJSj7n/bo+onV/Ed+jX3b98cjvvb+XA++9P0/ZqnXIPkEdAbG2SZzP/84AFJI4Y4Rr
mnubzq9MWt4+oLAayxoTAQHIDgfW4FLKerOxObL/Pcby+YtX1haT6CLJGG2zBiqzQ7t8OMKj7zi/
tB4xj9h9PCXrnYNECLmQgjyQ6cpbVuyL8eooccKuwz7A/R7bR/42Q/cHqLp1aeg1grEn7XG08XK6
HceJPDDXdxbKq6GXz18MPeloypuc4lQA8J5GwU5J0Kp1GdjEzt5Vh5eTHTYHboh3zmkhLel6ps3t
/+ZKxl7AnJ2JezGavknz0UcDF3mUjx/qOwtRSFQohbAcR1n7l1CQtO7QmojZ2VTyagr8WHSvPh7i
ndcmXZtlaGq22pt7LqsHivIATI6MGSMxCoMk4bu5GbYLduDjod55Yq+G2ttWKIslcZcQOTPiY10s
+BPEzqOcdOHvDKSEFkp6XKR720tTfHSEJGePIHRgeSFiOsXDTZi1xoE77Xf0s3dbM6e/hrJfLz0g
vrTgFiaMd4vrNjoR07hKEGPWNPXX+mt2gQHMVXYXQBLMb/FsgQxKAjHeR7dq/fGk39uA0iXBlbbL
YUkQ/PqrzMvjqDqwFUG2gv9NiWYlvjRbY/GnXkl0D9kfx/0FqIgDl8M7d5H0bMrVyhJKmNbezh8M
I2/VjDxAJBuqUzNAAUqTj0aRfrbaRTWyma4+nus7G/7ViPsb3un9JACCAH2wp6zDg0Woo3Rg1oPc
6aeVVtnu4xHf2YmvRtx7uBqd1WauebihZ2zsQaqjuRHFgb14YBDbfP0GjSgGx1e46CX2/XUhki21
gAM3z3t70JPCdSmc0NXYTyS6qBgpppS8q3nXw2Ba5JqHKTqwAd+dCOcJ9C+6LM7vJseLA1lA5Jps
n8JvmXyO5H0Go/tvvA7tCDouqANwCL9+UuNg94bQoMEo6R5lzpNAOP7jEaz35/DXEHshTxv7tMnb
5T7bYjbfbpr76L49sk7Fxj2zfwTBKlzLv/P+X8xqbyMVbldor0br1Zh+dfNtEx/YNvahOe3tm7bR
AfB8m4L8tj3xvman/W2Emerw5J/MO+cSQ/Pv2ZYWJmzPa/QTTqn1gVpFHfBglrcs5f1zk+NCL69P
LV2v1y+wpCIg/ImnW3b2BpLUdd9BNfTj0xyIoxVkXxWEo1KATIsK68Bjfm8PvBx7783Oo9XHZkCs
DH4f2FEjfzZtelsN4n8dIdhcPq40l9xZERe9nmOlw85z0oX7RVfCzefzGJbPWPQHjqZ3MvTX4+zN
R8cTWnsBdlowR6dLeoW4EQZbjUTyotcdl/pYmWcjQAmwbrUTHJ99vFOWX//6VS7DK8s1he2KNx1L
u6EFMAmClKhpLmavp9zjFxVIGnNc0RlK/tZT/Wu4ZY2/PFtKLYIyhS3nJ7usvaqCx5Yg7P9vSntv
jmLkpIwBfUZzWhzPrIwWYVMkYmPNhYKjE5TAfj4e8u3WXFq+QtsOV7iy98PnBPJia6RIiBhpf+ND
TPMJkD4eYtnd+y9KUqHyAGQRUtp7swJzDhW5DEqw6s66twgnbTMfTwAy/vBrbJPV7FxCFjsQIr3d
bRQxTEX90qRHzjp5/b5McxZT23NzgolHvgnnwlUPASxE8vjj6b0NQ2jAoFntEsW6oGL2rujAA0ZN
hZ9tkP8q0PlxjKt0mI/b5GtrPnw81DtLnqG4QyVEF1cumISXa9BC37hNl6GiAcbM/EUR+esZ2I0+
cF2/k8Utk/r3SO5eSBANo5uUgpFqv0MWRHQXrkF8DnRF+XqVoNDYF+hzS7DYXYzWfxLc1u38+PF0
37kL4S3a0tSO6xE6qL2Vk7gDCgox6kzTaX2Sr5Lv4w497i/uJtvQqQJme3ToKny7ahiRI1MBraCt
v18Fa+FNur7BDuy0gRSCE94INSG1E6JTe2ByB4Zy9h6x7rwOIEFXHnlH6sZFXWyVfe/P9Lo/HgEm
Hc2P7i5YHSoRvV1Br+bn7O0Kp/Udu9bQV5RGnoGszhm+B2IdouT08fTeHUgCbJHLGe3tL9WERlIY
zNQyrHgCqtNe1APPs0nWtpEd2Om2/eaAYVJ/jbW/WAs0TTx7YCz3BlkVb9NcmBfVsz1ugW0bxwCz
H/Q23rm76Yy2vekfZ+i+HpXbQ2vnnQuRirXJiUOFjP2pl4PwxRXhxoGuQgX8tFkja2+vrR3dtUd9
AVpjXWLJ7X7++Bkvv+/1wfp6vL3jIHMn2jPzUgowt2NpHgngeIy5FJCW/KSoDizZ91bsX/Mjw309
P7rMuu99btxwAknXXaTOgx/efTwn622ExqQsQXIL+8Di6H49iOG70eAW7EB7G+y8XbIdT41tfBSt
vAPL5r0V+nKgvcMlMqoFU8hATvK5IToy2zvRQ6CzD9yw7z01MOsu1XwgYI65fI8XqwLpT51aVowa
U4QFcYpsZo4T8a+PH9t7g7DNKOlxK1Db23tqlg7jiSIYN4POjrvqPFbAafFb+HgU551npm2bhgyR
M9GX2MsU/F62U6XQRLAWMMNFMZUWccmEHWIBVrlqscfLHCgS8IcB4YAeGFoebwG9Es3cEtiFU07j
Lkyi/kvTaQnLC7gqFm71YJtrYkRZo3wkselrQzCrkNcKhQ+dFNO4mcyo7a9MhE8asPsOQrkjAqQ4
wZtxZV32PVjHVVwbyONadtc9j7k28DSb5gRVAwPtorBrwUSbFCtm2Es0qhHnLCNz59OcLS8+fk5v
QwKQdEoD6LNYxq6995jGMWbgzIOmGufWrkMzD7CmCXxMB0BDoRB6j6XvNLcfj/rey/FcFESUxRKg
rbK30FroswhBgw6aAU6N6gxt2HVjwlVJxIHT/W3USJfvxVB7Jx18xwY8BJI1JTK4qsK68P7jubyz
nrUw6YQtzSHKcXv3lDGztISFIricsq9NHW7iOTzOq+Tm42HeyUw9eosu6EsIDuzS5Xu82JzsKBvC
GFFivUou1XTUrwBIHwWX48qFdXKU/kxXwRqK3nng4p67HlbWI86vKBZvDtXR3j5SYdJsBezp2L+b
rq+/SYLtJN02uJh5Zu5yNH+M6cBk3xtBKdNkA1ueRVj8egQS4sKQ1gjopoa/6XE3wrs88Dwdfsfr
K4mCriWVRf+SCvL+GkTPuos95Pa5AoOdswKCmCJMKq5bb0vZzEHbFgbnN72uVvIG26k10jDuSVCj
7onuqVofOuPfmbJlMmMSD00rWe1NuTRaqTE+Bks14dbTdqj0H6htvDOCbcN/l1qJpUu+PJAXC4jO
ZtyZ+EtDL7aAr4hVE6sDp+7yJfeeqU1QQTsKEDFrdW8v+H6cTq5BGVVk3O42iCQrqspTCPOnngGS
yRJVum39/iwfiu3H7/O92QFNVvQCaA2Z+6mbPQypl0uZA9cqvszWcG0HTXhgeu+PAd3K0SAZnP0n
WHl94PjVwiIwyjtwj5972zyw8t9JZ4TDDCgKIvzqQOV//ZZqCF+VDiyQj+tpHT8l39VKHkPzW80X
CErEB57a27iM0TzqnL8HlPshTF2OEmoAUF1/tB0UjNoIfqh5npnhqUBZbMnjxVGuRHFg9709NIGf
MD/yQwv0wH75EyRg0ptgoPETeTDNM2wI2/xAyPnOWmQIXhTFAkEtd/+87IK8alEkhUL1xatu2/RK
QTdCWglpjPo4GQ300bwDC2S5t/bWv+PRUREAEzhR9hdI5NchzNqlRBF/b9CPkv2vFEMngdrtcCCM
enuFksBzdeqlo/i2GuKhwapqyNcgh6GJt0lcfS7qtNraFJW2iW6cbPXxBntvqbwccO8izQEipMPA
86ysC0/gUYYi+Bxe+dA+QzfcqVoceJhvZyhptxFYa9YoG2EvSKi9opDECeDHqGO59kPTXtW6wa+z
PDDQ28UoHbYbIEHoBNxqe6eWAXOX6AfVMuS6ThBIAT6MHl7qH3iAb08PhlmaoZZHVeRN/coewSoP
CEdB6IlP3VicezK5/N++o6XVhk74Ela9XfOycnOzcVh/Doq8UoBTlnhRVBctYjP+YG+R+f54wHfm
RIStbVY7ZyIcj9enVRsGJnBwHl3ZfXXGz7N9CKz2ziJgFVgehVObcMDdezf9BI8rmRYzJbeatmFi
NbcAnpCTR07yazFj+PzxhN7uYPBMxBfIGjhaW/tRVp8ENRxvSh11fjUn3zKscG332Ql/WUjjfjzU
m2X3O/tZcAAOBaw36yEXFL2tBrRPVD/X/bVyfmW9feCctZbn8+pEYhB4NyZdJgqM3j54KcY43PZ9
GmZG1GQO0i+jCbrIRmihcQzw9r2+cQZkdSpikuMRaYP1ONS0P0qQ1Afij7dFh+W7SNaKctwFDOi8
XizWnE5NJCgC+N/pvUKb32bb/Gu+a9fNSfAQbQ5dbu894JfjLYv3RcCDfcHQh4QkNIu+ijBawc+A
gBce2NaHRlk+fzGKzsEky1mieNYvAc4FjNml6nhgXb7ZaL+fHbUGFxC9+WYfhDKZHHSKKWjUHlpE
1vz/qDuzJreRJUv/IrRhX14BcM2kclUu9QKTKiXsO4jt18+HrLlTTJBNtKyf5pbZrQeVyRkBDw8P
9+PnQHWU60veIl/yFjqS/7Ey/fnJWtqYBzVsoTAgO91KdQi26+qmWJU7eYtU5Z92RWZLmrlDUSM8
Y8bUoMqjuUEqI3xqitsIMPj1Y3Zeppns0DMUuUpEqt+zRVkaIMUQTghboUjso82qJA81A8MGVOrm
YWImZPRAQC94we70954dvRO7s/VZpagVzDnXTH45xa5Yo17sCLwdbG0vuyB9dgv2pr/vmr2Zu8ej
cIS5HHsFNOe6Sf0wPRxVyK4EVxQfdHAO0q9eGVdeo2xbz9qF6sIvOMsQ2GhdYshvysBlqgpfvQdK
knyopaSwVZlJr1i8E3RjQwXBkXIYG+FUCrO362u+dCpOLFqzMp8yqoNRR7iQ4e1SDZqrdKkTKl/a
1VMTswuolNJA9DolthvXe4BwAU6QQrZVJ17lDlw8oKl8W3Vrl8rpy/iAoKo9PKfr5NdiP/jsJvy6
u3M3brpYOcJOTOmYaiPWD8WzdROtrRWyco+C6SB9vfJdZESub/GS2ZkXj1qYjTlQPxuCDkcHNumr
j9Tc7AYZreuWLgXS052e+e9xCBI/T7iqxKhDN+N1hMk2ZsbgupXLLmNwFYL0Fs9KT2rfpGJZsR49
K3YBeudWXy2YkC6shC6iqTOmKk7g91nEkRpT6zRmExBStce/gTuNdrkPH8IDTGy6uirvE4rsyWZ8
+uOlfTGrfD1/SVwOJqPdAO0j5inBDY/Sn4dsilwTYJIuFzPAs08EkWdbGCYFYsHXDnHOrfr9aD4K
WrQQSS5u4Imd2Z2qp5rfZRKIzxBcQOUVN7Ua7438+/X9uuDaQNd1g2REpbM8z/XGUMoMSUDEqUQb
wjS+Md8H81GI5uLf1w1dWo6iIainMmGKrVlgVKLB4zZAKbIUfIc51o0ZfY+ycHXdynkP0qIyMQHb
GIKgm2VO6z25vf2qN4uijY+EqtYtH6snhNCc+q0HBxytup/Z5o9bdJNBoJ0ggWmag2r9alAYhoYx
F9alHKXnAOqvMTW2solEffpzYW1neTmmIM+fsJ5Tz8qabSHkaFUCVw3AL8nW4R9fyw6CkWhHrPqt
6vo7CY7ODWwDDhJ9S8d5Ojezi5UlUt+lHAOO1Zh5fc9IpIkcDrdM6aqbapeu0oN4Lz5RvhA2OpmR
dH99tRdi1BeDM/dvGatF/5WXgRZ/N5S/mu6Pyy/s5umKZp4issPICnOX6NXvCtJXk9lPxljd68u4
5PaaRFWTWf3PWs9X9zAZecwsmQ5u6Ec3RjR+VxEKVTvt6bqZS+8KWqr0MXknTl9o+n4nfp8rJQP8
Ahk4tN8rKKZRR2tvQFja9W278Z+E5+v2LrniqbmZO0ha3IXZ1A1PIx3GVhiEpBBFV4bve6hLy4UG
zaVN1OnHkZJbinZWxhIstRdjuox2Kr9rOQOR2ptS9UsuftGKylA6tVsq0POT3GQpjIgdxwsh0vpH
ew+TyTdKB9qK+TonfUd56uF4E79e38hL8RcyBw40VWkLiPXX7yZosVdZxyK2O7WAMt4TqCME6aA/
dEoQHESAugvLvGTQJMUAfT9BfOaOYiLQkMPTSRAJcvSW4L72wdwf0QY8DguFkYs5gEm/hsrVZ7Nk
lppagcaIpXGs7PRFp83+YLz6D1B9O/5z8yKtYjdB0n27FKouZOAUL3jrq1TOFFg3vu5ooDaFLtZR
hfhC4lajviri9BAWz3V5F0XwIIlLF/U5pJpIAiJLAR0/jb9ZsyvAE+U27gwseofoOdnFL9Wu3uQO
RPHwYD+0q2Dbb8StspAfXDiC3AIA/i2q/ZPTfl0n839+kngZcO0sRLKJmW+qdlHGtAsDOH2w4KcT
ecn8AsDcZ5V1qq/Nq1ySlKlDHaP2F0ZhlHwz1MgY3GOE0l1ktsZtkTGreSePcMeuPb0vbhsvmZgP
jlZ1SGFbC24qofNuGbzW39FcsZ4CX87BfihhemjSHO79ppXgRMv1ilpqnmZ/jaolojauDdWkKuD5
38a8lVIm+z30J4TMTHKUblO4RtUMMkPFr1P4EJQa/mM1gJ3yWNSivFJHoXmFAcmARZd5f8rQCAI/
yIFOAdUqcyTDNc03UqcqY/FvJq8BpHgMhOhwv0YMkJuDD8VUZZqY7JIGbsbKy5B3rKKofmx03Ttk
LDZCRi+Mb6Rjm0S0qaHhZNojlVGhimp4DY9iMy5lHRc/Pi95oiJfnp7r148va6UQJSrYDhhb7Dxq
Nq1ylx7RL9IVmvF/X49RF65ivjdQObqEdDznuC5PDRTfG/Cq1ujQRuVta1Xb6yam1GWWXlBtlAD5
MsCqM9n4dT1RkMpV3LFlfKn1wEQwEkfbVJNeWnVYA/2w6fo+wKy48LC7ECswC4MOyh66as5PLniT
qII3EHwV7c6K/dOFYV0cEauHjh4GxX0aLLUHL9wygHyh86BBp1ADnF3UcRYi+KoA/Yjg/R3gHPbJ
cURpIVe89MmmtgikdQovvPm10nWVYrUasy2VXIgflRL2InIhcqouFNuX7MySKC33/VJUJ0m79jGV
fwnKUti54Be6qPBtPhGU82DeRFpD2g01sTd0g9NaUbY3IclZyXE3Lnj5JRc8NTV7sLZ1j5BARnUx
2oVbwspW20grebtUkL10ck/NzL5/D7ENDCvT9weKo2T6ChEep0huZLShLaN2r5+rS+8hhm3+3cDp
A57khVqlSRD0s6qxZeJlnJR54NK9aY5wlh/l/LVSqw8UJaAHGc18lWWKrcNX0cbNiGARjJS1nq2v
/6RLLqNTduA2mer+c8ymZg6pIukkBaNVwwz4O4c98X9lYQ7VDIQB5RkVC4H5UWbvtbc0NXnpDJO0
kZCSudHkn0VfPRcDlDrJR71xa1nPusUpbhbeP0s2ptB18uEE6IcsYxoclLk81OAJvhvU6Z6v79RF
Z6QnQivOpCcxDxMZglaGMjB7YKKR5WgDkjsdqi6OECg32dE3N2YxPl43eenzGzxQeL5ODGrzrncZ
hHUSRBBLIHXhGsjBh9DZXzfxefvNb5NTG7O9KyW5bPW6Iq62dcyAnQ6TiQ3FTu25al1pSCfDcB09
mMjsWc+GgJThc1NaeURCIQ+wo0Oj9b0xw9za5L0vfYCszo1VY+Yq7JeK2kUwwCqLwMOLR9UAD8br
g4krymZfv3g4dvC4QLxD4yF4hguzIYukurrLbyuElTaas4xiuuRkxtQUM0DpTTwCX02W3It+2deA
KodXz6rdJIC6ORr++MQrkgjGFjAAo5a84b5a8TRBUfuW/AEWoeQ32ZX3GtRx/8eOhRVLJaBM2f8Z
RQGcRRBRiWwfWpMPZeFtjDR/WHCseRJs0LiGy0Tj34Abzpw3q0pdPMLN8jntlf5AJ8PJ9/4egrXw
mUqFA3tU9j+AKi+ZnflzeOyGtNbkFNoDY2Wg+qtSfm98eV9Y8dv1Jc6P53yFs29VD2JTMKONIiaQ
y4pLwrSWHtoLJsyZn+cNxwvCZDhz/WRcBTnSOJ1Zhwvf6nzPoFYjzhCgySopzH11uh608MhrJCe/
Mr21pkZI847QNRuR12yRHl1qkpyviscm/FW8qLnZzhhlahlJRXB2SM142pM6xCHT2GLmXv8654vi
b5/wvNRsGaSaJ4+9NST5YIIECNO+/QFBBooCY4i45wj5uBb5C+bm4WEKCqfmpjWf3EHUD5gEzDSQ
UcFwh6jq0U5146cGC9r1Zc2vobmd2bcq0aeK+o635SCKLjSortemO21SDG0yFemTfsHe0rqmbT5Z
FxrncK+XAiqANe/Z4E3lwdcFC32CaXNOL6F/FsXIP21A/n+O2hg6NM5EzwfdL4ItaxvxCLX+Mdxe
37olK/LXpRQl4qyqEjMv3pVrXmp/e2bxft3EWX3jcyUyw4moPH/Oh3y14WlpEzE3Dd9XBeI23BZ3
6ca7bW+YWEB4+QESNkTYYHZ3/jRXngzTOQIYIoL1ZWb8q2FjDP1cb0CrBR0Vb0RAdJ7WXfQ+dK9V
vNTku+AUTMRPbQNGQaQzHhFfSY6jJZg8mVBR7tMSld7vkVUt5SYXzYDmJThRoCI4fV1TATKpZip/
ghf0bvetRjwG/bh16SLvS0+MophqizdLcOUzAABbCaCWEjFIQzoV8/JNKxuhIDEly80lvBXrdBMC
qBxfmo2xu+4tl9Z3YmiexUhHD9Uf0adQI1ofVtGjhhYlt1AbLpFdnVUXpyXRjgAaPfEg8Zj+upNa
01la1g5TMxji7lsUT/PvxSuqUzaSuffxWwRCypEWlvc5XT871kiXguul0g4ue47Ia61kaGOT22tq
MCF7d5eD4InW2jpeTa0m8Ymi14beJr8G7bGbcuG8X7gBVLCVE+pcBNP5+Z1PQlcex2idhUBjPct7
lIdoK6ndPmyyb2WkL9ygl77kqamZp8rNEKVBS3c/RkNHqeEFfkdzeuE8TKnL2XaerGcWvxq1lCJm
QqktWfq9aQrbrpI2KKeuu7pcA7F+Gjt9oWZxlmh/Og7VEVCjkKacZXGw/fZ+fCSd0mxGfB4zF6Vo
0VYOzUpdV5vkwKzd0rDZ5c/2r8lpG04+G/TiWVmZ0EqO6Ffrtb4VJ2rhYxm8VJMSwvUjeNYMmi9w
lsSZYW/AlssCK3cAwoSihdtutRUwNyeyhZ3xcd3excUBwwUsCPb8jBwmRJgNZQ3MmQ2yDKO2VhWU
K3xlW2VLCPeL7gKcwIDdjlthXvRWE3SqlHRChkO4r/cIIuxbGSE4aPH9am8hgHZ9aZ9BZO6fJm8y
RaJ5bZxNYait73EMP8O16Ahv6Q9xdeTANzfZk7WyDtYq3xwP5i54SV6U/eAiH+UiXeMGz0hDu7FL
Rft78EuGNXl1/YdJ0zec/TAwavrU7oPr76zvDIEyOtk6kk5C40S3VvAdLbxhpTvlRkfGYicVTplM
DYjuTX3zHdFe5uA7Y7XBzSbiDu5MBrenLs9Xp5YGH61JmZ9gKI9lBFnxnfzQu5Jbbkw3GxzU2lOB
qTJb+IUW0iQZnrj9qnGC1dJmXIhU4H0neDT7wPTq7EWh14PWlZPIbFM8WMVbpRTrrskXIu8lI3C3
s+VMkDA0OrtuvLquwhJKX7vQGCgKfgsVxf7++fpnvZAJG6dGpnTvJE6IVpikgcDEXqFq2b3hpwfA
Ds4wJh9hlMEHfews97rFi8siJVAoutFcnc/DF1D1lkcDgjG6NLIbpNZznpTF2kyHhYLWpTSSkUpQ
iPRYySXnxQYvE5PoGJBxd/vqdhq39Z4l1FYcRMBd5GCd7FfwPTh0f1oNxEuJFvC0wgLDm33+EDxa
ile11Hjsuif9ic3WshtLWVjc9F1mp/GLkdmLIvd5VSbHSQQEhDlqgGiQw3m9EIwuGaFQRz1fQon+
DCwdQ6MO0A9ZeKPWEPhFhqVcTE8v2SC9YYZfBg2kzlPu3KSO0lbIFHeOt0EFLoPIU75LXry7cQVh
1BZ50vz1ugdeNgl5H51iQBdzDzzmvpbmDSaRnXGM4sM/Pl03cDZPNLkAoeE/FoxZfGAYiwEgwUcd
i1qq5qPR06TO2LSrXPubiQ5bU3433m8f2eQMPmRxXF+3f3GBtJlgTrPk86nFUJJysfIYZmf0i5Hv
bJWJfwqN/lzhZzQGaTIBrL7Gjc6QEKHNO/awC/RVikQobAh+scQzMcW4mZvzPJoGoyUu+rN6sdI3
Joy/pDHCVt97sRvuA7faZtt0B8mDZIuvUrTg8xcCInAMgzkwEBl4yCyVibOAp4uIRSOk5iUo43Ov
ijfqGLxYSYdYzmgsgBYuJDO8/iZs/mRPn/tKFasJrMtVCrEqjPw6gqVotwSZ70ZD5173iwuhl4rQ
RNTL/wBKzj4aPOVMnJk0DzpBvLcafa+O0i2SR0vuv2Rndk+nXXiUo4DrcepsjeUq3KcbY0W1ZT24
GfSmQezWr0vB6uI+TtPn8AMwpDXH+3WIvVnFQD3M6qIDz9IHPxy+RW3wF8J8m+v7eCmhp32hocyC
NU7BzEmk8NiLpfqZpI1rbkmet61dux3krYiLIpa7tLgzDgvOGzeYxeQ+WLhz4hEY5eVW1YTYRirq
Vtma98lPmpRot5MTbMHSOOGuvi3X8Tr5rjSu8tHtjdvg+/VlXwgrlLqhHqPkSMvgrJMiIBAHp2WC
cJD5bozxzzxMF0xc2Fle19N0ugWtJD2bWdIjjLHoIeUc2cND4/rbbA1BtvDWOtYGITo3+GXdqtrC
ATxfFia5qjl6pNxnPfnRT5WgnfqwqbxPIOjUjSXixwv3ASboFEBup/G4nCeucA/kej+yqkx5yahi
CWmzKqr8zqgKV6+Eu+ORYU8z0p9j39uHFSxSuQhX+fXPdyEf+vorZnsb+lliqTGkkDm0K4ytd24r
HMZbmj6rapU+i9pjld8MLvQn6yWM1HlE+Gp6+gYnaaagyE0l6iMhINAdY7QcnBlV2mZhiRc/5ck+
Tz/jxIwoDKmfacArKjmfBAhtS3i5volLC5mi0ImFMdeiXGJaxz76EarEZrDOQx49hlI/Xjd04b31
dcumi+rEUqCjkGQITJRMDMovE8IyPwiOtPGfjYN5731oq2HdE25aNDBv+j8uTk6jJES2iZCOYzjP
nUsjAvjb8oayUqN0KjVa1QEkgwUPrIV1nsXtmaXZZRGXguZHDZkEim6i5Iavya2Kpupad4rA9veq
W+ojC9WcZUaesyetzFNWBRsOBvMCzsgv9TyoLR4In9MdexgH1+paXERgnPkMZhhy5b1j0Pg8q8Ci
NSTlZsoNDxGp7hYVWbuaZA9poNer65t55v9Y4llAN4g6JW3Wmf97YHLzhh673eUIjyZil1EiGReO
wEUj9G8ZhYZOhlD91TFNJPdyhCfZtWi44f113wmItf75Qkj5Pu9YiiDz9BJOu0ErrJ4M1lBsw39A
HGfBwqWPcmph5naMJaP00xCSka2wJahwAhjK00hbMHNps07NzGIu4ksQPsBwY1Puv0mBCQ6VvPDR
Lxwg+gf/7tX0E04ChSeCWUyTIbK9QtgYk5i2ZyvKC0Id7vWPcmnLIO+w4LGYuKW12VoypdWsY86D
JdRuRh2N2T1axNdNXNquUxOztcDWLfvwDVJkEoO+XRd1O6CA5BXi4ozuWZ7PUZlWAk0N8zsQfn7d
tcizRgSUoinstK6KGiSM++uRsYboh66s1LvOFV15a7Sr4tdSl+mspjiZpp6v82+IYudpeCKZQhHF
3CGmVaE5KdXasKWuhejnoAl7S2EyknHUbttq1dKw6cVPeGJ65vViksSpF+GOQ1VuJeTQ405wj0uV
q0seSXY8AXwY9IGY7+ve1lEehiyeOl0xak9HuZMVu2pk4c1IIu+3Vnd//BqddhTSjIlVWwX6PcvH
667Pal8t6a3W36XogQDlXPfLc2/hb6Uca9IpmzCj04pPzliN8FCdi+RNUe3de/VfsuUTWVunHYFf
J39cIgO+ztgByJWp1wSM5as1ittybkLXBGABbdzuzuuCVTA+XF/S+UeaiIQYFaGww4Lmb5gs95Af
zHkMosQGD/2WcV2n0377S7RT522zqXf0r6F5gw4hwjAOYwzpD6Ciog+Gy6Z6Jsz/zfQivDX6XewK
u2BzfX3n6S52J0JRige6gnrmzCnGY5KhOij/33YdsnXZmwH3nxogfweLYr4r1xS4bLW99x7zn9eN
X9rcadoH9RLadvLnc+7EX3rLmxIPipxWEvh3GjIxCP4JuowEbB9kP4JaRvn4usnzoz31/f81OYvO
NW/fpFMo+iQB2pgKREqDGj2rsrBUslsyNIvRndirqmdoQBDrgTFcM/wVJI1h+0WzAGi4+AVPlzT9
kpNdFCw/r70jX1Dch9vKtPXcaW7VVXIXbppV86P6lqyMbtfdLL22zyQ+DFzn1PDsuIdVlcZZJf2T
GBo/0/3xUfUdqNqGveCEjriW3TYnP90hxRjA7fTHFy1Dbypdjimc0WyefUqp9IJE0/mUWeI5Zfrb
GOluDQtGps/0pbTGGqFGgXjQ4ko/S+OOvTFYXkxPIRbyl8RiBJMb69d1nzxPsL/amO0j+lBhHigV
6tHFzYRwIBg5hY62Y3CDwK6dIa6t9fXH/87oLHoqViDFGhR7NsI9B7kQ/xqgSjMktKF0BEfgb2hM
ZZXq6UK8ubSftKR45nOlk7HOzKbpMYQohZrvUUmei04K7HwAznZ9bWfUIpNnqkRTWGjpAnI3fD0S
SOpGBO7JijOus49k4otIoSpH4yt2YneJ/vnSWdegyleYJZxAD7MY2nWoRRc+KZ9Rb8ad8VeUrj4X
9EeC0f8zNei74lf21FS/fjWHH8X/F5LQpJRoZ/93ktB55v/4qgfNf/+PHrTAq+a/QPeRY1MU1pHi
4eD8IwjNH+n/BQSF1rc4jdRB0vOvIrSk/Rf/NdxNUDdN8x646H/0oGX5vxSN25C5GupcKmwmf6IH
/Qk4/zd46MCF4fekQsfAM0/nM0x9kw4SUqRx88qkpBuAtFUT7SGGiMUskq2gC86E8A8YnxmjH+HE
29/fwKy9CQbjUIrcvRBRIq7YrBH3dHxhVybJKu1vtWZ8SjooQZMpGBXrsel3Bpx5J/t8/8+vPJXi
m6EVzn78vHvrFaFmeqALX6Od+ns4ROvYaajeFt8UatPLta+vQfA/5j4n50jnQLR9PbLlMTjqaGg0
FDbgPNxWN916XCX7pVfF16N6bmaWdPtRlIFAxwxC2WiSHkrzTkpfFrZuycgsHgi+5LeaFjSvExip
f67u6kPghodsG++YpZLddI2grPRPjPjnYFz4YF8j63xljDZ/3UCDansoM3P2Wni77nhABHkpqi5Z
4CSeJhom1XU60mHzCjPzJkGleaPvmpXkVI/mNtsHe3+xIHrBKZgrBpPHP6CqPpPmk9RGrtowh0TP
egnFYWMJxqYuZFeTx72BwKqcik5UD/tUWWTJ+MS+z06uxtOdCEOx+3yKs6niwgql2noZkQ9DAt1t
tfS76AkIM2h2arZMcoKCDWrXP1buKCerZPw9mJZdGuMBSpl7sf5laq3TlJLTF9kqhezUl5X3uD+u
UKP5VgqlOwjiKoSUQJlKk+UPRf8wygc1Ct2yHLYmbCZNpDINHH2D9QvGY1lwBEgF9FHUp2nHN701
7KDRV0C1nBJuM12LvoeBsRvLjKnLn0e5uonaztFq/zAY1q6Ow5vRiPdZ9FxbLeiUYsO4G8LO8qEf
XpOy2srVX1l9YHj895A0H10dbAQtPPSBdasH0r2WHG9SSUfedHyi9wFZ/ue6ndhM79sse5LyYjfK
I0z6SqrbWli+psdqH5M6OUkd+PATAF7oqIsyDwBV+wg7jHnLsORWs4a9zHhAav5lVSikl/22CsMD
6uU/zXTMbQW4cT1mq8FAhsMESaSFVG2s6FtTD2sr03+pVbCtZV+0RUg1i0p+HnKJyraJFlZqx5VM
Zfg+6oFuFLcJSuf85TeRH67qpv9LL4+bSvj7qDVu3mihXYfytkvuRuP4pCUtUJJm3dAOdMJOt+sI
Jtu0FdZR1twNPoL2oVaLbppQhgk87v7rMUT/7HbMXJB5CQh1QSrT5pkjUs1SbHj9itYLqrhg4nT/
ZxYEv0oEfLd9Cg3NsRpzR4FS1Cb4C26cEpPHYH9MQ7fqtNtoqL63ZrwruvtRjXfo1R2qoYPg7416
rt3HA873zRP33CK7oKt+TvSJkXkXW9QQ5U5l4vNn4re2nKH+G4Jl6rvdUOt/6ZK+M0wQVMhNSKK3
0dPGFWS20a+/Z2X3IVad5wTgn21mcUfbiLvHUFFuvTDc+mRqNoPImyh50qu/GgPdSr7VYyh18HjK
+9Eqt4MMksHqx5WhFWg9T9JcbboRC/8xkeI1vcQVn9JapZW/kSt5k0TSxjOqzEXZg+uzGIE3BQaj
QrH50XSi5NDoyMBkQNrTe3YZxpsueo0lRIOD3mkHca8dxxcFWqhARXfOCjbHMXvz/WA9JBWCxt3G
z9vnJhRuKh3JILW0uw6eTjj+SqiVDEFj+rjYlm25qbx+J+MEisK8iVqv2rhwu7BwdD90u+EFemQb
l/W9nFc1smlC9ltIfzRdB/Fb4TKg/DT4lO5zc18NcLbnsq1JYIE9+X4cOFdBtI0j01XDo2PV/q1e
v0l0psYsPyCP+exp8qYozZVsjW+aOdqhF9iKmCNH4Dm6WKyMNt6WBdLe70W47cfDUDRrOfyoIWlS
pQ3Ct+gOIzs/ZK6OVJBQPaeV963OGnBO97oHNUvdvSWmfl+G6hb6b9jkKOdQsV0rvrgSmnIdUa5q
y+o7dTlEJrK/mVz7lojtToq7deAXN7mlrmTI7Vq0oqtGsFGvd7RCgaIzgwXAehEE9TU0xl3UBZsu
9dZGGezTNt3WFVHSpBpyFNJvMWwWSqWv9TR8zyv/rxyV9rFQ7PEY3KtJeRPKx21SN4/GsaEUXr5U
LboWBcxqcXDwKp/gBZNf6a/SLN40WeikQ/csRIjiRsZHmjXrQQueSuuxUmnmgJmkG55lTKQVO1/5
UIvB9WI4QpSH4vhIKdnpCNp58hPqvlVb38fmWxgfjnHIGDbKbeU3tLRXkWI5vkIXE/dqK/iIStuj
djoEBHX5Wy2md72A0FwxOir8S9WAg4R7dfDe2kZL3NRCqUO7KYbnoHkzjd45crzDH5Wxp1gOP/2t
n3+UHA8/OPjKDwnBdKadEB6362SwzcF8CWghpqX5TVcqDuhtBiNqb2ygO1nnKIaNwl1nvWZhu1VD
zR2Or6L53gT6RvTKzeDlD1a/qfNfXf9iSS+R8C52hpMXr9RMnIZU1jwa28b7bunflfSnqtxW0o3Q
7AUTOomdpLgSY4R5/1GKjGAF90r3PjLKVkJmlB854PGq6FuUD6LiRhitdQaT/Kir730HLrvTSltu
kncizCrOTQeI89/MLyNVHxk7dXhXlDd/OAjdbYgan5beRyg0lMNH7f0I89FFYNfuhupbrxwGaxeA
wgoA8SI3Z3fN300j2kXXwaJE26xC7WUEh5t+5AL9z9g33b4X3Kqhq1ubjlI0Thrf9pl/I+lQpgMy
hFhHD+6Gqv1mIi5PxWWVxcYvuRLWCeFrmnwQLLdvLIitdnr9u5cPRXarm3/5Fg94GNgT+QYmBApO
tjR6bub97sTRVtOPxL832mddfiSC2ErOzJC47op9Xno3x6Y68Mb52eD1UhPe9JG09sVsB68Rc9fD
va5n3OHwdxFSM+rk6AespWAfMkscGa2tSs2NHga2qvwNe/h4/C61t3V5q1Q3bbTVlHXOZRyHoGcD
YW2I27Z7L9qj2xT3QfrSxwdRuVGGR0nZww/lttmNUG5y+aAbld0YbyZiJ60ME+dot+a6KkO7yVed
1LCiB0863lTZRh9rVyp7W1Zvu+BJz99H/rhO+n3VdI6lFraE9HMq32pa5db9GxPkZXijlM9a9K6J
D0lYwJhXmHZgqa5O4yxVH0l8pLi1y3KttOZLnUIXaqqjK6b32vgzUtRXRX2r+GRGVmzaJHwQJOvG
NMunIx9D7RncFMt7oxsLu6u/+WkLNVQWiquIAEaMua+FYauTlmmisrFG89UcwvJm4G5a8foSnFFJ
VyXspJsiVmCdjOvtQIKt1OUqyX8nau0UGl2rvFj5lHANMqxCVN+Cqj14rfRk+uJNFMWrWh2pb/q/
hU61bMmr3o2kFbYA/jamcpDjR4VKT4F0teOnce/cIH1uiLm1P3r+i9lKO67ldyOtds3YNrwVxW8B
rDRHpXloBzLSLoNw5Nhpfx8T325zvHugNhZHitsHzZ1nyaMbG+8wMUp2ETyKJgQVdeN0BKy23in9
+wDSYcjlqeG6qgpjJaYkc5K20preyT3ZIRJo2uBEuUxzFvpe+flYRmspEW70SHCDtnYkZdMH1dqk
0g8Z+ar3Dwn+BwLA7ZJ4U0GsanjQt9a1HXnC/bEwV0UNdYhoeT9F6Zhso1Hv4fFTZTc/6m/X86lL
z1kY9eiSUi+YpOVnRTYpymvYFgrrZeIPjVEjjtapYznJD30t//ScpTGYr92rz9fYF3Oz56yiBFFH
0dd6ybMXrXhIhcixEK3zFKg6qCbKXKPXFzj9/nm6eLq+2cO2srpyTFLfegm8ylm3hiMw4jb+WaXr
n2XB8EW2SlUFVOj08j15kPW8x8iKA5Z1fEynGZTBsvsleeyL3+rUyuxbRd4g6llG6qvdTa8KJ3LB
+v3W7cGVakQjssOf4YTPlzXbvFSg3XAcWVYUdK6vAyzSm4XvM2vwnNuYFQUisexQXZGsF3VzfBlW
w7fSCVzxDipER3azb7IdrJT36z5x4flMoev/fa35SK8vQOqQ0XvBpLlXUAEa99MozdJs2azcera0
OQ6h9WqjquXWeqn7YetrylMvhZshbDZyke8k8TDk1nPTFjvNG5xE6BdKyjPU37l5+atTpk1VQ43E
MuuVtDbW8WO2JutX773748ZfNdv4e7EaISHleSluk4OyixG/+fPqy1RTZE4RZAkPtpkHmaGWpGOA
BxnS6LT6s5QscXLP+jz/Wea/JmYOpOiDEKMcZb6g5pNWayFe46iqk7n55Ei8YeKnrESNoT+ETNhd
96QLpZ+T5dFy+brFppBVQ4vExUuW3FnmUy8ES8dj+hvm8evfDWTy4auFpNeSHo5G84XhQVswTGZz
wsrxRJqgffNmpcqrH9BJ7jLqCf6CB82Qh/OtpS781fggi0NSyBmXw765PW6YHXT+7p34vtksg1QX
jc36VvnRI4RaqfVSrsyN4sKXlTk9Y5+MeezVb+P99S83m4w8X9v0aU9CNi/gvlU0PHOiIKw+ahhe
1qqjUL0jCVNtYyPfT9ZFFzWI+CleL0WHC8XQL64zuzK6sskYGjPNF1l9S/vE6fLnuKwX/PO/ia7/
ORxn+mCFEPuJcuS+jXbHVe/KKyhg0MfRbWti6HCfHpaGmy7dt6f+Orvga4AQYgiM9UXs4dBDKMxT
9mKSr5Vo6Wgsnb1ZaDGKyJDb3jJf0hRp8kPlL9GBy5PHXTt7s8gS1L4pDxnu7yWbDskh0K5O7qRO
KK1Bbu6DteqO+2ZlbSjk1XehW2+pgthL84oLjjKfoTV7r6nLEEdRzTfVuG2EJ7N6un4Yltzk8yY7
OQyt7nnHtGIv27UCcsS6g+sONpeGhPlbqq30t+PHcOOtlqA+M8D22SH8jAkndk0xSQsxnQKMIzrM
tjK+o3Lxl67JVLSILp/wcX2lM5G5c4uzKOPzZB96Jjg49sH9kZxXXNFs9R7U396+eE6eo/eK6t5g
y4f0R/bOy3/VfZdre9yS+b9JphNZThQ6nep09Y6MPKicnDHK5XHF6Zyc+R4ILzibQTAC9PoankRV
Ziah5hwlnfYcWN3GUhhtMn6jkrhLlnjRLrrYibFZnLf0sTGP5Aovvuq7xf8h7bt6I8e1bn8RAQUq
vSpVcFU5y+FF6HHbVA6URIVff5caB6fLcn0lzLmYfhvALJGbmzusvRZAk60uQD25NkFyOSA6W2ex
+eA0glA36Y1AjsbTwGXQMESTW1eal1Z8V2bWs6GED2FhvOpK92ay0bl++spF73T2AxZOH+bWagZr
EY7wCYJ+UK5uEpdpElSmKdoFmjPh0dFqtqW65E0Q0m5Y6dRczNXUrdl/taPiGuOzVBwKUFn2ekCj
tzlvyQ0In5nCleIC/E1riK7LIc7Zz168FTyNjLLtEPgjzz5Mwta25dE6GeCRFx5wJsCTbCJPf1gL
3lbPa5FwyAlqwCGgtAiU211xmzto8AC/InvRvl6B66yZ4OLdiKM4gv6nCg+EufY49CXyxJXEXTn/
+dZcu1WLNyNPs4YrY28FqmxP5mYcHfZrvC92qpu44Z18kjfGvY5SdeVo0ED+ld5hbuRfivH9xwWd
nebiWUH5QVJDY0AHA1SeTD31a8CZy4ni3xWWU2FNbCWRHCGnmt0qBe12/onClz1PGBVevzX+3aDd
jy8yls4qsYyIFuocZUQH7Om228RH89C5xn7mAQu968e4dh+Mhb/KZSKVEoa4AvMojfboIbnxphvi
xZv0AN26L5TgnOh9DVh1OR4429aF++qjSFSRie5ntAvvFae2Uy8BbmZD7fo9AZtGtW3wxXSbPZND
76Cinbt4GP6noPzsVyx9mJTRsRzw8XTT/MpBph47+u084VQ5/c1agrNyLX8UNmhSUi2kJgobjRcP
mwoFmzJbdTRryywcTaqknCemZQXWNjvIfr5FEcCvXuJN7Za77i51oW+8wquxtuTC4fQYq8jDuEa6
YZ0U0OMNqgGeKmW7Yqpryyw8DpGkUEtCXEXhZ+As9KkXjnbuYYDqIO857uND6RabNW+68s4ZCxdT
Qf2Wo0VpBgPhBxN5vZwrENIzbKlbhT9cXAvz17NY1awwsbgVQwnNPnATW0H1MXwY5mZyVRccM/+0
N1LqTw4YPB/LO0jheis7e9GXn627uAdaD6MJJzxOhnWk9BE0taXdKqOrCWlT5vcWPUgWlOhMcz+q
zytrzw7mxztytvZ86mdxq1VTnYaYb0FmEIGCVIVsiLLB5vxD8keqPEf5m2CfQ33IsseQ/Tvutv94
27PFF5dFNlOwF3J8+MC3QOh6IUvW9vZi1eFsicXl0GutUNMCS0h7cw/qAzi3FsTgyb5bux9rO7m4
H2XLUlH1sB74VIAEw528ASW3PZf91msMP00Vo70Yl1YwtIFZp2UxJcoUWoxoggdJDbldzp0mBkSH
HZM1nrP5/L/bx/eFFg+UQuuZ8D1DPViX7JZC7rfIN4StbN5s4ddWWdy8jpjd2KbcDML6M6mC1Hi/
bubz3l/7+4sbRtQ0YZwaRgBWvdNAWgAgKkfS0hul77aKtgPtpH19xdmurq24uFftIOVVrBdmwEPT
E7Gy41QENWYHRVW9VPXaW/pnpO3aeour1EdqMnU6zmncz5mgutWBjSVQ43GEhHbnRr5nT8DH+haQ
hHZNj6U3zFwTvSe/ybdkFTC7dqCLa2coqQaqXhwoOuem8nugL9e390JJ+LtdLm6bJoehBJwGOgi2
YZcPxs08TPEcocJ1rG4wclN56a47gPJhU2/FZwY+MgbI+lpVau0aLl4nGkYml5UBzfhmAPqJO4AI
HKaceZK2YsEr9rSsnVSdEWVqPxrBTNYegoC+qlIn754QxwFOuqZ8uXJ8yyqKFg2pUQ+A5RW6spnU
Xd0Jf+UAfzrm+QBnOWhAeUEHtrggKcAtpsFRz/sjnKJ58kH6BDQmap0KvHyYiVE3YD4BdchdptmU
OOUjeN3WSpcX0ujvv2JxbUCkxJqOInZKdrOwGaZFpkOFzmH1iNb0eOygb+YbTufKECPBSHhiT88j
UL0tJqrt8BT7a9M6l4/5764s7k0iJUamYdY4aIFdUjDBaCqdKwwLKMDmNA7Gw/VTuJBfff/+xTVK
QeZHGoKmIkupsNM+34VK43E5cmsp25gRuQlF6TZtsbFE4fKxfpzUubEsrUmiX3xn0BRAL9wyZ0ok
+NOzOERlRQ8JGII4JBnsFBNm1MRMKioEKx988SVQMbKLLjEYn5c0gnmf9lFWEB1+UnuVY9sqbfKS
vkvPCRQSuQcwpg51NigI2uL0vyTMCCuhUQ6NXE3DoN7inUtUZRB92egB094s7TVeDefmP7B8Bs4X
WDx0Vg2aNqNpsQA4Bpz4IXJkO3R1V8nQNypdKC25Kxu6tuLiHmtEK8NhxIrTx8xRWqPYCuKI8tW4
B7obKbq5xsV7ocSrQ5YXTTjMd4OKcjkWmAI1lzJN6AFGSg9xBz46ME5SjP4zLfTTOr2r9YfONCDd
vGfar0klNo+Um6yOAO1YSb0u+En8FEg9UND1/hw0LyKJ1WWZ60EKBJABSFm/mlFeMFjIlONMEeqh
ELAk4hkNmldIWeWg7hSnANCuNd+VmIFVOav9HFoWlhbvrp/pxSUBPJUx0wAGviVzF4jYMHaelnIQ
09BXwJ/LEhSHSbknSXiMh/B+yNcm9i/0zHCogMJCiglqMT8GegxpGhu1KADWJJ0vseoOFHufpCn3
atr6Q+9n6YtC6OCpWnwLnFVVrJGTzA5mcXMsjEii84lpaB3iPt8dkNKHYmwGbcRHa7dlmxxCQLdL
QW4S2jB7VPItSKb3Mrzg9c1eDNnNSZAOcT6IRczWDHbRRcmphp4XJcj/AkP7aPLMMWn31Ub8pdRL
PxFfpYyZEYn7GgNB3HhXqYNjxIFGJqcxY6+T4mMsybuyLVYUky+8RPBREE+bDwRCFguHnKdpnk9G
JAU5MGB5tokxrxJlXxJ7LtQ1bZaLe/93rWWVT+RxOpYaYLSUt26sSH6XK44GQFRZC8eI+oNClJuZ
yP761q984rLYRxOrga44lh3GcluTL8EGm6S/qTR5Js78+mILcYT/nDPsCiNLwA9gWui7gUGRgwoB
KcYgSyW7lIGSLZsHQOp8wog7kfEhjKRdrIf7Tj9w8zVEIV6DejYI4Qe/ptxW6tIlabniwS7uwdmv
Wph9V0lsCJtpCsby96BtLaCoy+5eneFm9RpxwuoWLGyqUKkI0zqeAn3QbpU8d3Oj8oFGvdGgEJVK
6F7zlyYlt7xVIXfVuIkpOVYIKjB5sEXylXaRQ6qVwPpC4AFppf8ey5/u+lng0YACr+TQSg4Yu2/Y
IyVQyCBrr+SFd8KaUSOAjugIPJbjiog6rCKpKwnP8kvb32XZ2jAyveCzv62wCGRFKiD+BbhjQKvm
WEyJV1EFvOHTqTT0jWH1Ttkxr6vDI7Hik6G3r2OPid0YeMRIHfwu1t2STBszBQ5a6rZJmd/WUW4r
BGKuNPWB7HejOodIO6CwcuLHIt4No77jOtDoibYBV8WdomIKenyowteUyU+TyBxSQ9VCGRwyAkdm
ZtupUTZ6AxgwoNKFg47+e95WnY3Coq3VvwuyvX7jLp7s2aYvLlyjaqGcFbA2g37S8NPK9kX68e+X
AA0rxlBRfdNAi/D9Trd9GBa1VOLVSgog33uHsTuQV6+4jkt3FC8j6CHxMELLY7GKpmZJjYGiMQjL
3wQs7ACrZ/ELjZnDVu/opU2bH2AUQS0FAepi0zAnjeA/svAMJl8WfU8KSIascU9fyJpBiQE60ln/
aw4yvu/aQNKwtSgfAvQmfQx62ZCAKmw1+kT2/PTvDwjlXPDhzTuHTfy+lB7mqioyawhE+hzGp0K6
5cmKB73o1c7WWKbmJlQNolRSAKUXoIcCHZY5Vm6F+ZNWK94lRfjUVO71WN+CNtyr2TOJ0/s4poHI
gkZgJglKcvW00si6aDJ/v3uZwFe9PvCoNYdAxozKVL6r0ZtRnEJcaYHRn+t7fPk4/7vHS+iDPrC6
jsMUzyio+Mz8pQ8tFzqljrqq0v3zq+aZXXD/gewaqslL48QQbmoloJALOvFMLWrnWm8nSNh6C84m
Sr3r3/XzKnxfbfE0xkVKo3AkImjjzivgttJWdVpQpF9f5kIO/n2dhY0WbcwYm/cvkTFYomEAqZqK
vUyBv9dRsWJTdNAs8txPGvRA8vuYaDcg7dmEmuGs/BIFt+F7DDz/EohmIN2AludSlDorC6uRBBvR
bZ182c3c9iX0gR3DPHC2kVdwa5cP8+9iixdLjYVlFhU+W8sbZxi/TPlTBwdVbu17iG9f/7LLR/l3
rYVXs6DB0EDDB26APnTDMWcPbE2Z9+cDjL2DmheqWXMS8ydrPYsjWDVZWqvJ8AJVcS8Z49Nk/I6p
fhOVFHNO3T2a9Ssf9fPeYUWUSsAtBk5MQMO/+7bW4oImxBRBHIp30CS4mRhvSKbYubSGbV5banEV
SNWpFQcRXqANqaPNFDmjNEu97xODrJEXXoBSff+uxX2wQiPVk64Y0EiR9pIToy4396RBVw1RISdH
B3UN9H4h+/y25BJHzeVOj4YEz4SM3gBEMX0m3gfafsVccjkZvalFM6eMHvsUASmos0uQeFy30AsI
le8/YfEoakg98y7BQJauN84UhxigA9NLm/rRgEHs8dFSkg1H69oAmGPFkC7ejr+GZM5u4cx0wULe
5YL2IpCszK3zFy4nezO5X/nA+a/8cC5nq8yFpLNVYomYZZzpIiCDCBIlgYISY0emq7tIQ3eziXwN
w3jINm/DUkWPYh5I7NYAHhedztmPmAP1sx9RYQqYMG3ELeWWT6RhM6DqaGOo280G2Uvq8uH6V69c
nGXg3wmOQVSpGoI0pY4R7jCEAAGx1zJ+u77OhaLYd/NZeNM0lAuu6/UQKDi8rASWipEJI9NquTOY
9BSzEAydjSOaHAOqs4MdtHLDJOH1HeYuUeNw0ypas+mLu61blKJshY76snalV5hSxYA7Aj2gTqFP
4Biyw1IPyAuFYKTuDwM92fePAriT2M/TNZObTeqHyf1df8lwAehJBlIsrD98VDvQ+UOV/WhiuMmu
fs3SDKbs/ftED8cAMTJQAyIgAr3dd/tq8moEVhrnzaYnNYcKBFlTcbvQ6fu+xHybz0xYlCLMzTbs
AoiCgPq4GCDRVFuIOhnqCCMbdxUd/Fhq/SaOjlr1khitHwk12tVRektL8kYmviNjjLG0WSq5118m
A6lbquUBxmu3bAj6yfTlMdpmUfZ63Uxn1/3jQEwdloDeNf5buPZOo8D26zJ+e3sfg93FAWv6Ieej
Q1XhZm39CPYFL2HVmhbBRUP8u+6ywKSlFXRrtUgEYcow3l1gAhtdDshSVg3yTxjE9c9UZme9/E5d
BaUikkNwni7zQjC1Z0RhQxe0irJNZeBxFExhJ4QcyoaDIr7MS7vJURpvMHiJgGxCsVp5DeXhKLfi
FRp9oPBjbJOZ8a1u5ielK54L9ER4232p0vBx/dde8lFnP9aaO3VnBhVRHaJeSiYCvaugRIm2gSgc
np9KJPfXV9IuvQE6mD6gHYy6Mubnvi9V0hEwntJog1IW+5Kw99gSmCHkp4m2bhH3v0pT2kam7EtV
XQPigymUMWxc8OrdU5RWoBFenSqzV2xDKn7VEXc7szhKoJRV+QAMhMk/MSUNlnrjyCvh9kr8NFXs
GVTwEIbKIH+BEeUGM5GZ9N5GeGKGxoV495Zo1m1nme/tUHsgY76JdUy/1pg6H/lky0m0KUPrSQpL
T0oBGK3NhyqpbhmmjxMTo5Zpbfi1OT5f36qLDv18qxYhFxpIJMT4J0ADinhVC+YYaeEChLURrHpn
EGevxOCG3PxQqt5rjMJhkObBoK2xMxWIA2TWCiXpH2f9w6ZBhDzzKoGxZdmwretBVeuO95gB34sW
eXRhJ+qDGROnBqcJlYcP0vZbjqwl70YPJFruFJ6qcWcK0NPVv8zZxzSPWQvOCPSrK/EWajdQoX+s
699V8c9oIr5j9zW0ksyvla286DKhGwx+R0uCftjyHdKatJjiWBoDlUcerwsbHAgZVO973bxTWQzE
3OQrHUXBKvJECNFXUe8qJdlaYQ/3mfka2EGNbp7yT1xoErmtirHnZtrzHtg+U4ZYc+ONenhITfCF
WJi4jvlLZCX+OGoOAQmnNIatY3QdxK7UGnQ2PWbWWycF06meuLQEEQAX77Vq+GBHP+TmhmnQGcmq
vUVUv7OOucyc2jqO7S7HzYRCzZ2uBCxRHKWswGVgbQa0g/oYGkhl/UjECeoaZsg/YnHLp3wzioe0
Pob01JqV0/W3rX7Ds/tOJG43l1jjdiuh8hf3GzU7QnNhBosU03MXfxDr0EUUnAbIfMEmMhHAtNo7
OU4d8JTcG9U/2vgASl8QV5H7QhrRkRqMj6a2PmWhelnzW4TCr2XZb1vNj/nwrhntYOuce+X4YGDY
uf0szcyJO92OiGn38XiXMOpCCtCOcvWxa4pDm5ZOqqBe2d8qWW9H4iUexh0Eg08opbttI9sosazY
+aWn4sxWljEDzzKVjKreBQP4YoQU25r0jy59ielJryf3umXSnyAI8EebkP+RUQpD83vhD8NpFKpM
izao81T3C6kNwYlPwayIaXt4s11fAuGhtxji0jIJPc7+ZJVhaA/t8KhbkRsWzd0AL52plj8kt4ne
5Y5igVOskQK5QnObVBjmj7ZiFngptF+9xrehiYXKyIla6x+rCz2Wg+OFKltJjg51176CUe2XwpvK
ZrHQHSnq3woCdr0sXZP4upR1nH/7wsHhBLMuoUkfxMM77Q5ht+v7NVTBn9rbD6d1tsGLgCPpwPJU
lY0IUtnaqYm0bQeUjEBMEBfaQ1XJW3MkruD0PpGId/1wLz6rf5de5pST2ldaLYwumExQf+ibilUe
DTellK5Y0SWLhWaDhHYd5DN/MNhmEi9JLQ1N0EUyJOCmY6HGD6VSHytp+oeQfnf9u+jl9VB2kCnm
+mC13x9xtZPCQkdbMjAm6oOPxilo/5JmqEpxvu8RbSZa8cCM6lBqdYy3tnZj8ZwPb7x+Ki0Mqhjc
Gxl6Bark8wFIkyZX0R6gdjLpvykKW23b+aWh+OgLPIIObJdp1BZdYTN44lSBitmgnXJd29LOuG9o
BPhXFG5igzgdyL/1jjmmuoM0ip8mwz8yqFz4aB2SXthR1+2spl/ZffWSHeMW/3c7FnZs1QW4c1jT
BGNs+l1j3UYA3VW8/uirzocesacaw3uXTidtlH0ejgY4g0JxE+OrSRJ9labii5A5lUJOEOc+ghOK
2l0+QYRCfQyFjnaUwMBjJ4MT6RZAzA2zuKO2mjM2xV7RwDuE2c8tmAhOY1mfmhJU7hP/1yVedKcV
RLMoucLM9GUam9TqEGVZ3AZFfW9ExC4JwGeCOQR0LivWBeP5dmHnlTS0BRA6U7BPLKoEFTibMHst
WlCxvk/DR6I3a+f1w+cuVqDfzXeMKJ16o2+DiUwPQ1kewOANpYwpdVR6wGPTVhJeGhDcILhL9Jsi
am+s/mgWiics8F+MGKMyMQ6h3+fTpxW/TPojLd/GEDQtEMJRsx20hm3GC6/JErAygQkiqlY8y8+K
8Z9PoJDXxnyfof1JP84i9rhBvRgkIG0ggVBW5/2mBoxJiVBzjMAaE4JHIX2Hysheod0Wsld0GPYa
XuGVo/ph+Ch0yhB2g+62Do23H34gS2NuIvMMog47hY6eaAybsjVwwMoyywYtDc1GL0atCZrwcSJv
LUaNpnitBPYThTFXbSXEh4hwIYQhLZwaLfSkqhU1Q+lbuIafQU7+kXkGA+GKLb/L+3mIM3qnyOQw
YvdiPF23+h8uFdSHWBeWht6GDtG07zbJmZVLYz6kQZcqdii/j5KwM/FJo94Lm3bNfH68TPNqCpg4
kZxq6IstVmNdxEttEmmgPsof/Kn9rb1gppk9Q6UdDIfNTj6Ko/RP+DC8/Q9febbuwlNm0PrkvBrT
QI9eIfmzqVN9Fxa/wMuxE1m/Uvy5/JHoy+FJxDO1BDHh0ehDjWVpABItF0LaNqbV/CS6N9eqTObs
ML67rHk7/640/5Kz24guxiSFilEG4ObxJnpSe+hIw4GBqg9hXIoKEFeBHmX5TTKhBNaWB/DPgX8F
/HTtronSvS6/DYrmtmW8h9jNRitBHTJWThslnkqVvZLXHgVHTwGl0SQHtZP8RKbRZmLfJJI7gASx
GU/4VJgs3aT1jWn9TsZwiz4untLBzhj+dH4jI9NOo9DBo/6ogT2rJKGHW+0B/eqMwkACV9tj23ql
cgdSy/tI4X4HEenIAodAtW875kNjz7Pix8YCNZ6gd8WQO+R3eF+5RnzKqn+6uMf0aOToCQ30SvcI
8iyR9gfeQ1DGIKjwFgeEfDYfyl1uNjfxhGL22izU2lksTFvUZd6OVp6iOHZHopf/oRf/5+78PeyF
DSNBgvJXpKYBwzyEhRQcArxOhrnbdGxsvkp9Mv+5a7a1iF+zJEafbjTSICS9R8rXocfjEpm2kejQ
Sm+RnK0JEV26N8juUZ8BLSrk8WZ3fGbNgw6jSsw2DTjUvItHFWUOeGB7CB+uO4OfoTl28nyhxbVR
k1EiDTfTQEZWDUzDBuot/qbSMJkrv7f96EblryJJ/ZVlf5SgFssuLQTz0oNszH5B0Q99XPi62ePg
el8xCGAVltMq1q6V0U0rWkjS17YVM3flN8xrLE/1/NMXRjSGTIkI70tg381N99V7kdO9z2xBjS9/
RZk9yzxFXiP9S0Z9+MHFxy/MSbQK61HIyAIj71yCmdb2M+5Xs9rrX7cstlosqxBmawlmP4Bea16N
eq2c+3/Yzp/GApAqdImjBt8ZsGBVnAZNa7q1xtwWOjFRD4I9VBNCJjn9MO2KJkUFplgxoJ/hyGy2
f5eePdDZ/eirsZqHBtKgBEY8B9lcM94k8ho08U9U89NE/i6zuIZaAjlMM6QpYNXkVmWb/mF8BucR
mMafJ0fbV/t8N3n0RvwCk6jurLM2XHI8UO01oOusoj6xhFqU1ijXtQ4/10EXTJmZOhAKJS3I/CE8
EcHVqY/XL8Ulz32+4OJO5EgNzRq0/mBrzVw1QYk3/vz/W2Fh/MnUQB0nHJJgQrDeVh8ChbfrK1z0
nX837U+558w2jKTpQxh9EuAOuBn7IDWyv+KDRSuB1MpeLQFUYdpx+JAxAbrnIaSPqrKCifzZv5j9
xNmHzE707EPamoxlL5tJMLdILTBv5pRABFZ2kzZx1KY7jrS3lUpsmNHd1Pkb+qZQW3KUBjOyLfEY
tZwpC09QRzkqlbYJFcsh1hqZxE8O78WvXOSKBkgL2SghnlRrBEA62LEAj5e78dgT7T0Vppdnjyko
iQfUBihmanvpISqfZPlUZ+jyQ/i4ST5KpQN8CGSNAhJYmKME+MCJi/iNjJmTQ+g+zX71jeKZ1jFO
uh3Qi2ipgu67L4Bs3BFQq8aS7hVJ5GRFCnwldor32+tW9ROdsPjOhcsRmiI0UeK4UWX22rvyPgIc
QruPtgO1C2dtUP7i43R29gvPIxlpVccKnwOA32WLwSeCJshMsSrXR7Onm+sft3Zl5v9/ZmkRgZCa
qCw8Fsq+pSPYu8HroEMihUQrl/NC1vzdqBcvP5BVktEouP+9M7j8znphXgrCAdMuXZCRQWjYuf5p
PyEdi3NbuLRmMgqIL6Xw4QbYMQ3dyVjigB7Ei7j8OBTts0S/SvS5BpGA+6GJV4CJa1u79Hey1rVQ
WUwxxDe4RtrbwFWganMTaysl84tvBXQd8Q/IUQQZ38+wNaV84mmJt6IjNyXXHDW8S4BDkuMYFT4B
JP9aPeonb8a8tWdLLs4y0bJGSH2fBCO3+a55iF7Td+LNjEvxb9kbd8o221abtVLEn6Txx6t8tuzi
RAlEQtPIRGjTZ198sHyj7Y494kS0LHd5LA2eXoJNYxSQDoCaXJH2SHeq5ouhXlHqVmNrBRI18pE2
2S4vQHYXoqhfDa+8l4OhH481s/YSuMA7qj3mIExn9N0EtLHpLRd5gF2F2akbYT5W4poUXRkUnCjI
0IciviW9da8lo58M5Q1D81ao469ChM99M7laa66Ufi7fpbONWNgWAZ2r2YSIontTvpnYqTFvaik9
Wla+a0bdSXLqDKCDnQrQepSd12u/JDjY6/frZ1vvuxEsgbdhLZetGiIUM4zwhcfTjmXspk1A+KR9
cnBhq2aPWngOsvjRN8FqPQpwnSujk/LOo0q5o6x1hnJ0JqY63TD4iZ5tVGDWTc5/t9ZdX1J7qNZM
92L8+HfnlsjcvDWQYHCWBjmGAPKyQzMHAKRCX3E+a8ssX3ClwEWVI/iertuiQ743ovZOy/P99TO4
6GPOvmbxBCNCxTgH6u7BUFUzE7vbW58VBBN4vyaFuvZBi0eQThOX0DBKA2qBNRnJdgHSsqRfiayU
i6/f2QctXr8qhMgKkfFIaI/Rnfxh3Gkud/lh9KiDIidkuEfgHm8GkFe6swCacRJOdtJ97lDZMe6a
taf/B5AEw3ZzawfjBYqGat1if0EnEU180BMAV9pDOXQOpsK8DE1VwfObMSVbFUIRkvFlgfclV6WV
F+TCnn9bfbHnapYaAKnAy1rGP31b2E311icrO762xmLDzbquVJACIu4vmk0/GY6BphFFp+66oc4O
aeG5v33K4o1imsS44HiLE7BzqJCK73yyaTdrPAwLueo/Gfa3dRYPk95GRJAEtdUo6Vyw5u7yCeFT
WniDFLk51GGY3h2N/pMOkLCOMzdF2Q3hnSuZ4VsBuZE66Q7oUXpJ8UH1NUG/C7f1249bPF992/WK
WZA4aDPoQOSyG0aYByrs0Rx317f70gP9ban5PM7iOkaUXg8NxOZybu40NCFCHV1sBthdHW60Ye6I
lvaUtm4iv07pe1E+5FoJHATE/mLgPtsVd7jy5foC48RGwruhQYGdjNyjRN8p1bSrQsOb2IpH1OZN
vGJp+nylz748hpIhRtlJgrGj+BU4Zl8Xpp1pJTpKYf8M4paNmbSOLE+QY2Go3zbcAzcImkgY0rIU
tpNl+TZpxQxzsKNSf6+z6X6YlCPTXkzjl96DjaskxtYaAYnu+XNS6S9QVLAHFRqeSHb0rr4dTGuv
dsphUIyNNmK6CnAzBA6g8i+cjh3knuMHobKlNUju1F2Vja6k1i/NHzWycdMwkPDze0FPFbRkrSIC
JHon6aE788lXRHPL1HKG1XzuJ/D7u7PTF29WjulYfYiwc9BeECD1gEJq6gDEannaUXjNUwTEFcRT
1uL0FdegL3yslEaqLrLZA0UVQvT0QUQMXO6QtByJrRFogTTk2JeTf/2KXCrxnF8Rfeldp34cVSmM
QXfzysVdpAShQN0veRbmbwlCJrUhoMQN4BDkPNpup9Zvo5QARFx6+pB55gSJMQHRVnDyQO5oJVla
/XELtzxmEmhyWJsErQ/CWGaT18pvd5EzfortR++zO6hCPbC32ufHbLPGgvET/LawhIW31iY0TeMS
j73x2HuaXzO73kCx4k23y13xIE6VUzxbv6+fx8pDpC88N81lvKclaopd/pgNvwl0MuKVJVYtfOGA
O2G2lojxoE4a9cPuGcJitgHNiFgbHLMD1QrQlyKbtgVtN03+lCjG4wgPYvTSij9c+9iFeyZSUTB0
otJAQhmEglu8hbHV/ef1LV3xustKMDENSDb3Igl4+ix46Rr5rmVkzu296wutfM7PSW4QIUxpl4DG
JN+U2lMqho2p3K0sciE2PL+wS7LGrFcgC0aRb6gmpBfi7qhDw8cKdZTR2Qld3SDm+XsjUAQTY7fl
GbaU6vPdqbJdC8qEWsh+B7WjIkru1MG4NThzBgr9ETW6bw1lr4XkSdKUe8VEuaWjFQNsuAV/kxpY
DYpVIEZI1fqktYBtZ1LDXbPKHUrGvamNL5znft4SR0d+2PJfGDi2JTTjJrC69Cn4roxN2JSuwvPt
OBQHPEsu1T95rWFhiFhleJf5sUcrMdIAjgZa6frWXSooftu6hY/VUA2kUVMgrAZ2AjW7fR6ZKJcR
jHmUttU2PmOmZ0GZJ6TvpYReZxJ0CgYZqldJynZ6JNlFB+XjIQSMuo61N6Dg0PZM+EqUaK4d8cIn
x3ltRBOKnAG4GtyWck+nya5vzPsYcLu+B/4D+lukBbIjvms0hBKi8CBTjNSxQLL7qld3oGRNhOQV
5j8V5Gk1CWn7pHuGrvhjzGxpNN1QJhuzb7yMAfekqw7tOnuymF+mzEWl4CbPKXBM4e9MB22VLkMC
kUNcLEUcSUyCcUB1U5bTQdD4TiCuNHh7k7PWjvXkPZ5KQEyN0FfTflNNsVNCXntspx3wjB7EPn9N
yJlEbO7TiLpGFG8mZuxj7S4X065H3RaqazcowT9Ko/CkSD6UEt+kRX4EqGvw8wKcvXJnkxpScpDs
EKh0QMNrIvSGl9wv0SyWdfYp0diTGwEOQYXbVl640K+xSRyduLxahVh5uZecnrPosjSOzVzRA+j2
VTxFryGmiZ3kUd/1/uiKo+wpkd2ehhNfDfUvOzdKAdmwLMgRL+K8hhpD22cqTFquHaUaHEW8UEAo
ahKuPMZrKy3ioiRSqiibkAQyOI8s690wCyFiYh7ybG1+5f94ef9+1eKiThlV+7adUwSFb1X6GRFI
hn1htsS3qmpbGO8DFLkUvXV4V25AHrGLcuWGhMNGytYI+H8OVv+JAv7+lsVlLIcm03lWI+U/Wo//
j7TrapIbV69/xbXvvCYJkiBd3vvA1HlCh9GMXlCTRIAZJBh/vU/L16tRa67a194qrUo1AU0Q4Qsn
WN/GrRU0t8U9lJoWal0/5HAB8OWhPF2jA/6T4OfHwOfr5kMI3w6FUw02qhpNOAUTurMCZBF4CWmn
KQYucVsHSTgtMA8BDYeld4W7ffW5L6KfWSAVYGaRQhS4MX218uIZ6Md7HILudlzz/byrZIRkKQYx
8MoB+E8ilB+PfhEFTd1oWkOO49fdpXcgy+SxFp0F0KZQxuIsIh22V/SyP2tv4G74MeRFUMSIqY9J
iiWXruaw9cV6fEG/xp+/OfG0nK8JM55/26/p2Y/RLiKf3jWQj0Fw5iEZCjD17f2Zrk7M0genGgVZ
GcJx8cr+/Tw6+WvIS0g53P6MHPm9eHDdAjj99yp3fe9qU/y8G37zYOTiPKJDLaRQFRatvO36p6wb
r9RbgZG9MsTFQVSVnA0Wy1EPmrwwA+pPQGif0ADKhPiTBugBwJWMlqvGaB8dkqx6ah8asz1ms3s7
KnsrAd7TyyZMAN9PcavVub23K2Ntw3eiVDqgdTkLvALeoX27pO4Yt2YZptAgTA3coQiOOUg8NHnt
oEUiKDhvSAk7MHnqGs1H41GvmD/ZByi6+CXhoQ3sijbcTLQNyuIrz7qgqIuFwZUv1Ws13uZ2suvU
zkOxGuoovsfdECxx3yhxfdePMJH2NeMEPKyvcjjWTHrQzf1mlFqs5XlsgqRmj3dK0RcB6f8OEVXt
GFH5pcRWIQ9JPUWO/Qppozuh24EDEgZLfMdrdppVrkZWbSthRa4pa6ihAH0FAOcoXPTYseMHtNxn
la/bAsFs/8qmJ2s4wr4wdpwiaEG81mGS3GcyZBQGgcV8V1rCL0QRKm2rStBYy2zL6zb0LCfgMNRN
CZwiCxXlIot4AadJx/QJAGajgxZiSSMwmrJuXphUYfZq321elba3aLqx1ZvGDiM1/KqCVsU3c/7W
EH3pQlxtHs2gHp9caE1DEAZ4sFc7PdPciqXNWlTec5+dL4qG+gMoiN2rXsCWFm0RQ1u2PUxG8CJh
032jnJ2Vj35Ls9h0O+mXJaDisKKg3d7r3lUrA4C7Q5piCNJpbzN3IOLiRLBWXhgQuTGMovTtCR6c
nggkOH0elorkQTVBtNAkgekCQoTpdrvYmuGv2bpLObwoieIKX7rJmil5nDIYmioCOokTt/MQN7WK
nCkPGeEbWsEuECNA+JHV0ueGiF1jCho0VaQGD1FQwSfI6IwmQio6RnUJJ8XcCsDdCXkG94/qkFJA
wxDPMdQUdLhhyq4MlAexp4LdVKr3u7pf2mkalfoX6LEhHnxT7Y1lQQWqnOKJ3NVp9Tp36aqfi3XT
VgFLsINMuw9hR7hh+rgR6Y153glKLjoBuH+FFALyoJ40QxDloippdvbItgnCO2C71k5G4B79RKqD
5EDUnowGIYUawD1pQlLAOqg2Fm6nQaukjGzm+rLXQkKqhaXKKLWKwKBI5eCk5Lfn82yw1g6Ypp2G
EavEuq/aLqLgTVUH8MKi0cPr7/KtxGoYuwZEIcxjlmurbnzLzwt+0O/G4smz6Kaz3NNQtkHrwNwU
Ltg9spI0f6j1bNE6i1xP7xlkyOq5BycyDXOEodUIv2wcJzXq0j04Q30J6TAbXn8FkH+pRB/taEzV
Sjj92hmScDzzsKypXBq2wGHVt8+wqBd+I6EED9SAA+mvujzSaVgPKW59EGbqprwjoGtXOlRT8HDI
QCB2VPYx5ACXCWhvRmOuWqD3O+vogZ2U5eYaenpBVufg7Yutmg/CZcHMhsBRZqBGviwJfEIduqCd
3Om6HTdaeUozdsOpG9DxubNfoFXjq3LyM77xtG5ZINUjMw2pxh/0xl4TbYyo9tpmT4TVa+mpTQcN
SxhDBgb/mjn9o0syGWESN0OV3wxgWecMyuysXJkeuI4o/EWFK2M560ezUl6oNTe1AwJFzxdQbLnl
4wDmmHM+DvuN2eSx0AZ0z0pQZrKZ+6O3Zexs8urcG9CHSvonhb87bQQ8hHwDfxxGIpCq9ulcRSpP
lo01rVHTg5usvTKzFySAAYRpdgabdzVsaCHlF9fFiFGTwIB+bmbke8PggcncMAHqeZjzeyvLVsoG
jxpJhEj5c2Z7Z5ZEPKTsmBgtMiF+mznarkrnW1Rer0Ri1y7ui2AYfs8dKUHneChmEglYXdYDcirH
u1KMuRZ0kYtAN60yZnUC43TressWdClGn+77tR6boTqV6wSGTL9PyK/d5BcR7iCJA0segDy46Aof
LYt1U/WhC2vTtrlWe/8nvYAf8c9FPFuBVDK0AuH0ABSQT2JA8+JkbRIfGNbIWfJlEYIlfXtN3PcT
TP+5efZj3ItYFlASMRkzennWArakYmN7K+mGTmArf1zSYAjRP4dQAv3WtbDOCazl1U9wXiC/i8ku
Qtu5tiaryVAxOrMKUAnqb+FPHVgHvk8CUEver6Vvn5cvfjzxRXArMqc1nApPnHovZ4S9sAwf/uq+
wCnRFNdEpq5sj0u4m1ZbRBiMIwOeb1SxSyS8fR9+v04/68d+fIeXUDePQJclS1AxLScncjsRELdc
N6DYqCF1ghGgmoIAOuzBdhmvsCd7zTFChWMVUkKkmXZ6zUJ2NjLVVI272Wlg9NsCHQFcgmd+cZJi
mXlfmZXEHS5oQr5c+fjniPg3C8C6iJhtRwwFAr70QTzMsfNgnrIRwOI4j8flfN9Dozc8a+SevZCP
6bK+T2ff9K+XKn5VS/85k7YuDjJjgApGW0I3tDe3Kr81UlSjXOD0oFo7QlYqcbWFyUnEeB2X8tBI
YLAbEWkmiVSNrAUUb1SaWnva6iYJUdIMuPG/EFK7ksFYF8dgCchhIuckfeAQZykAixinImzEUQFY
U7rtjldZYJ01BKs0TGHh3jpfE7Nf8xbO679/b/+kjfvXRvoOBPpQAfCslNdZBezUWSJfjxANrs01
idtA7qw7NDLv8z15yCMe0btrKfins3DWODt7O0Dz72IPsyyfcjF44qFwN219UuO/TLw9L4YfA1ym
owVRlBbsnOKfp9hQPj0rq+vJtVvt0zvmwzgXCSmCm3ScdEc8SIRuaceCBMiNfEqXgD/dMMSWHocu
pPAey2aIFT+oDqbXEmhKcKCmxF6UooiuvNZPz+MPH+liO0pqgvkwYW7Pr7XHNQT3saiHOaaB059/
vVbBuvIqL2HqvUHmNCNW+qBrdkDtCWhS78pK/fTE//BEF3umK1XGC4VJNkfNRwpssrcsbQOqPeTQ
9fn99F0b6yJoaC0rreG/jcMsa7BwUI1Td6IVC0Slfg9r+d+P9hnG7Kd1ehE20MSs8+6M17YPNTqP
MnDv9BWKn9+PyOu410+LyR9m8vz0H7Y8NgOuAIanS1di2e5oZC/cGBjCa2vw0wLUh3EuYgJ0/yxq
9e55DWbP/TbZDCdvI+7pPvejIYQfo7nt35OQ+Nf63J/Xdj+MfHGymPBSy4rOFA8tzn027QuzXY71
01l0ehxlPAgSW6izZChD8GIOUFFAAT+5J+eqivjX2aM/nUKXwUPPJsgVOFi4wHP5lhBA5e1seBRe
WUSfH0Io6rnQgbJd/eLmc9Q0j1qNqtgA/58CXvd+eoBFyPLsym1E7Et6372gpxH/ftjPN/6PUS92
JWXOYEqGmU7knQTGj19HwH6+jH4McbEZweordD3FEPpiChSWEdnqJ7nolyAhL7jjw3c0atbZIQnN
/f/v4S72JZQquZ0T3B9l/STgVSuc/MpBc236LrdiqSZtTBCuuGh4gCtvesvfP8J5cn4Jy8D0/Z9V
cbEHO7PTOkZ08SB65PRGF0qwo0l1Te/o89L2h3EudpxR93VFRwPdlMdmq1bdrtrlXzr0ECDScrCv
9KevrIhLOOxgDlVNUaKCGUG90wb0gtneSL+Yww30PFDWHg//r0m8RLJ2Zx59anQ4yFBRcV0Z5mmx
GKh75R64shi+z/GHc1kOk5VOA7ohYKwG6TD7znBl4q6shu8X0YcRCjpOaeekuGgAADKt+6nzfF5+
+f1sfZ7k/1gL37/+YRRiCKk4zBqAbhIOJM1xpRkbYMf1W2xWHhqtb7yLqw6Tn5FkcIv+tdS/Xwof
hu2sGYCTaRaw34Ww7HiTQiAitcm52tV10Osdaih+C1Dqv5YF9W1BfQJvAc0uF3qWhc65YufCNL1v
NpU2rlQ1n6Tcz8ax4yAwO1WgwEpuJfvaOPa7raZNOQKPxPqbVIwRg5SCy+o4kSQ003rhzZVvJzYw
kMh8pPq/oFU/POnFuQRAejNqGtY/1dY1f3KnzVWt589jhB+TeXEwdYwporu4TVyUYg25VNYN2LL+
qoU6jgax+iF5+v2qubb4Lw4qlSnHwkEvHiaUB4fDmFzZw59djw5UJOAiB3Ad/Q6x/7A6kONMVdJh
Dxdy01jw3myWWnIko774/XN82lL9ONDFyykBG6zdrsVJGPbheGyO6Z21nkMUm9JQC+aF9drxUFuQ
SN5aX4DyuybP+2lT9eMHuHh1bWd4qZcrzOSa3cub+o5s2Mo9Wr4G3EKAPRGxm+w2ia81k6/N8MUb
7N28IVWOB2+HJGpBOYR1czDLrc3efz/Fn51iHx/w4q5RhkTFdsADlsmLRoAVctJI0fTKMfbpKNDW
dizDOPt3XcRTFuBOvWpKPE77PiMfdyDhReUV/uH3q+rn+9mE9gBMGSwDfiyw4/w5Fu+7JhvGVEse
IK0Yzbm2dOevKlcrc4bJtZdXwEXa4NmYvjkWV9rR3wPPy7Hhx2JDx5N4LtC6P4/tQI5C9VPCH0Z3
5zjHGfYGYupXJrPfu6mKiiK/d9x04UxOaGjg5EpQezi0ZM8BcxOgVhHWbhOCCBqkzmM+oKoKzWQ9
y/3OQ5CWGDFvn7tWxm6qLxIO0eY5UMWLZe+J2UFKb77TFH0aNfQh3XJh4CoycgsicXeFRqLfr5jv
VYyfHhXZGoxnYEhiUh1k/4tHNXWtrGHJ3Z9KtEEKBSiWUmYEf+69XYwEOrz1KmX6sczbdwV5MK/Q
7pqm3c+82Rop+l8VqWII9oS9NQYVObn2QyaAHZ5pf8gqvtFze6slycZNh2PVNzfWULq+Nc23o6xG
34J3Ec5slITrbQPLPIu/8oyjxwaWc9velSDquB1acejUwQTpBHHKBdTYXRT3yMK262uWd78s7O9z
YVnEhu7BefH9/NqLXCvdcUj604giuMZ7kJ4h/Mfffj/lv5wGP49yiYg07KITCp2TE/4XtG1x5iFr
A9bG+P77gX65OC4Guni1lbRzIC4xkCWrAHdw0NbiCtL914jmYgzz5ykzOQzozfOUEd18NokCOA51
FAiH8BHim94eHraxO5TBNMMJHV6CFgQsmYxqu/zX6fIXH+XiWEJGgu6hpXWnfEsfdZBzV/UtRJ21
m3I5np3P4qz26/X4kG7MTf3Obq4xK34JDC7GP7+OD/fohLjJsibspJqNh7EBFRHdIij+xKMzQNqw
8GEGtwD48vcv+dpqujgmPWb1Xddj1IzqK9lyIDcZ+uR12NnXVNnP1+OvR8Vf24Ne3N91b4xuW2Ao
e6zQe4ZRUnUHX6uQ6xTt1ysZ5qd7kaIMQqBuj78v3mZnzJxSMLNP4+T5ZX4/NLU/8ys75NPlC3VM
2I5hCOOXHU8nL3OgMadODEqLMAgofcGag5gBdfMICVhOgWpU44K56bLX69iFsrNfFIYHbd7uvnbt
8Pdv0/guqnAxyQa14PfuIiJzzEu3knTK8hJ64fZp7AFTyXwHqY5Wh6b1tZVekEwQ/UHIjpbI0nCm
b20pQpXBNb2jN3pdg42u+xJOzR1LfSgtASWymG0D3S4JjHkaG+0XnoCPar0VzbPsRcBxdeU4hhhw
NxC3X8zaRq/PXd5jVYPfkQBKmgxAwli3PSGPoh2DFsrlCVoGNgEWNrubxONAF31lwB7N3kHPbzlT
ugSAQEyhk88Qpos1CTVVN4lqMwvTGSWX6Q18oLP7LkffsUh3VT4G6Fjh4ZKbovyCYDSYvIVWwJKI
IC2CxND4JvUGDXgWK7CDTK6HhjsmkFgz/KaCFoY49mm67Z17tA/8MXMCSANOlQvGfxOhixFLOgQN
/L30OHUW0nlJcmOXac5LBxFXKV3UndD9czK/1NFDyhUYWPA9stztnIL6n37NEFEZJSTWhsVEFwYY
XOPcBWcmJXR2o6lGObsz/Sq3Sh8u2h2D3Hq5dDojAJMwnMyV0bWvypVBJuUJRomrxJIQNXaGg5za
FdwLN2a3HbO7wZjCIYEQdt9cCb0/OZqwqGDcA6NmJAv0IvDtpN5C32m2T+lKrchSLe0FX/7VY/r3
1/E/kvfq7r+Xafv3/8S/X6t6amAxqC7++fedeG2qtvqm/vP8Y399288/9Pfb+r08qOb9Xe2e68vv
/OkH8fv/MX74rJ5/+kcEWxQ13XfvzbR/b7tcfR8En/T8nf/bL/7b+/ffcpzq9z//eK1QLD//tkRU
5R//+NLq7c8/IEb4YSOff/8/vnjzXODntkLx7rkUz7/8zPtzq/78w3T+5hK4fboQy8P062dg3vD+
/Sv63zzLpShCGdjviHJxqJZVo/iff9jO3ywL6qge7G5055yWtVX3/Qvkb9BmgN2kboAV6hDT/eN/
nvynd/Tjnf1b2RV3lShV++cfBP/9dLAj7LNw9Nm6jdUBYI33PW/6cHNB71mZirfAamUAfoAfifDU
KeYMiCXrgLBxyxCrJZL6epU9T8xdjNlZv380ITwpAAYBCn5dWMs+T46WVfmC1LGpzVutgiStKCGh
57y7FIElSYGsqiNRj3cVKdaDog+uBbcxVUQwMo/Hhr7OpbuqKnoDs/uCDzeFAM0VSBlrBMIwpfeQ
ygX6zQ2NARI00trb811Xbjpv3M9msy1JeeSDu6yGFhhVSJb19bRNaL+WWZqC3sJ8SZ4mbGTTgVqP
kZNHOaqTmd5rmrWoBHuWQ3uD6HaR5mwN0fEgBYKuAgMMdUjpE/e2N9pYjl6QFRoQXG/01uxEnKT2
psLj61A84Pu+QtBTd+ti0lcZsHq0RL1DJjcemtEKEt5uX6ENXIPchsslcOYW2vdZKFtYlzbpqpvK
cOhFBIH/ULPcJWuBjnDQfmwzP8mLOwml5zJZT4a6R9fntp/Zui2dOBXDC+n1I29t3/aylQTlEqdu
2g1ZwAoUaBjkVGuydXsZwZnqfoL1li/q4q6BXEBWgqxt5uqG54sigSR04SShlUG9hhMQEtp9bbIY
y/fJ5CpGITuZe+CIcrFCQECCGkFOls9haQG1xKwjzZ/ALDjUXRpUwgP2CDIwyu7CKmXQSnemGIUq
TD2gFsyMbS+/z3qsgBzYajrInZ0PblwViGAG+lbZNNIKcSJ4illH1mfrwaQduvQLs+YtErCV7N1D
24hAIMAVTXdUjhtxjQM62L5U3Bp9DserjAMI6Gl65IEux9x8M6bVuufyruH5ijRpBFSnS+cvwmY3
dmv4SC2hFAxmTh2ZbnPfJxZQcCpqa3utQ+RlGgYIfLNNSp4bu1jIHD2c7rlus6/pWBIQeQHSA8JR
IwTeejqUQns05ZJmISp7zdM9LC7BnxRQU8ZVS5IbmCGDYwEpXMtmSKLiubejolUIdihEV7xU7aDa
eUih+VaZ7Ng3fVg2EgJ7Y1gVKNllcmGNAjDX6TDJLbC5sdsBZAJkYFyaMG2CTp9XJxuneulGPSgB
WmQzBdpHS285OYFtc7LyaS0phCnKvthzBFytod0NYiMB3irk6MPaduVBkaXtqhuR5ZtOunGaN8/c
lquKtneUV3E7veq584YIOBjrGVgTjd3Ilj0WTl+Ckeq5R5gExYNsVlzYja9MLgAzNUvAEJsTFMWh
fcbIyusiHSL6lTrr5fZb0kIKu8Wb1e08tKZ2bSh629rjPQMQIaNJZDYeYKON/QgrnqU7JCuNJksT
JQtfia9m/dC6adCgAgLc64N0OA9qb1yk9bjQ9AcHkY7ybjNIMGrznWi0d15MW0nIrgJarUuNSCMw
FUuXbs73nmGiRluQWCPJi97NwLwB/gCiC3cgKjn0FVwReR40ot/ZzDkpRw6+K2HfBcBcX3pG2GTI
e6buTdSoOzXJUnrstXRsYB0TSKFbegUtiuTokeZZoDwFeo1zY1X1q0xXNXU2uqZlvmFYUZaq5ZTD
G73v7Ke5axdCtZuc6FCsJ3YfpGCcmQU/VjDVTKsckrVlHuVuclCsXENin7AMGLx2p1tKBfrabgw4
bWb3nmz3dOBeWNJ+j9gD5k5VbI0Vii69n1Z6PGf1IUvr09Tl+6mcI5Lmix56JFXD99nZi3YoliZw
hrrylg2JrKJ/tjQY11IDhpEkoKa4Jx0NST8FOgT4KeNblMNChwFnDMT4SJoAjBI9RGGQNGWIhqAW
GlAeKl1sg2yWejiJCbwp2aPGAunzZHwuDYUDuFp38qVM3rxeD5JqxVtshOlYDkeViQXrx0jTnKAD
axfUnY00yrVuF/BT83zT5PeD9CC+IeG7keqbbE6gVVM2NrCZZWDa0zpvHhGig4T2tcfJBt3mABQc
fyIETtJdWMhu0Y3QuEA0PcztGgiahWPXoO3rT2YKZQqrth8p1bZSsYi2zXpU5qHp526RIhEUs/dS
I3rPbAK1ZlwMs166YHKbC8rSKbSwlCl3zlZvDgDWceYCvT5Bccss2Lrk1ZcCeGRjMpcDTjbPnKJk
CEEVRDHMWPAKQEq0gRDu7wkHZaQQN0mOIxp+LsCLCp+OzRNxq28gJL4ntHhMh/KdkRIMQTuH5bkE
8asFy4znX42mXjc55pHsmciRJ1hZZDXQrq6yHFgN9Vwl8gUGNEZIk35pCZqijVaua1es5oGPflE+
kXGGQUG50RUPVaothgIf2OOngRqL0Uww0WTfuPqOQSCnkyqAitB9y46oIIGFyAvbl6weI3gnfdO1
dCcmxAaSv3btVPt5syj49FIMT7VywsmGxWJixhYylIHxSI7QHWxleswcz6+M8mFIQ1Na6Fa4IY6h
dZXeznQKHHgS+HqrPUPUFwzEJShWq5mxxVCiaQqYsz+3r6UNQldiy7hytW1fJRhniECQgQUzT8Kq
btY2TeYgaZZ0nFsE7/y50OE1Iqc9FFxhgqBi4ZjPVBlb0+q/zGZ2o/Xg04No/KDlxkZ3081kW1sL
XritgXSuKmMcpnZM4cwZFMYLZJdhyCttUKxAN7BtYPxlBTgoIDxBmThLxxrXCUEZsXYsoGa8fDFI
+wCoKnzXq3VpV0evz28bnSx7s7hltBnCrKDbpJhDlIc8f9bUBgrLX1zVgY1wHzp0fk80d13291m6
OusHOJO5y2WzcQrkDIJNfi2QsvUajHMyPT+eD3I6HOCeUfjMNsM6RTk95e9u0q5Knod0oCtr2IOv
+SBGM9TRGTJkHimJZZxaVeHPlbkzNBNIA6i0m8WT1tUnyciRZN1X7sE1S8C7Izofk1wTJ0dDGIAl
jVWPeBZxRB9I0wqYIeCNfhosGogMboI5tFm8lVe8Oy5AkC4ERdQ76uORZe3K6ZmiGDvNDW6unPoZ
mxaFPt+2uXFr1c3W5GzpaROeBh3u0U5i6D3d5VCL0JIo905yylACcQMHlvKNIeOuZ1jl2sLDYipk
FipMxpwdpWPedEV6QrnRn20w5Ex1X+MiaTUWM3izlEW2FuspOWhq0UmxtBxvLy1zq+Vt2CEXXoN/
FojqDknYk5WDkOKxJHYQStGmuNXh5tkm3Ldc/oYkrV15aQ1sJPUCC6A+gPk9rdBx0FQvNTAfqClT
34HalINrGF6L8QCCRk5oVNn1V2wNCnI2JfZL0Y450JVDqM1gulnz0ahnCdkOEAm8AghZfCzcorke
wZZn7Yrx5NXy5Chn3PezWvOMhBaBjBGDKWFE2josDcSuM5mgtQSQgOw0CISLuCzAgqW1XOq6DGY6
45ADbSR3bgq88JU51hCWnxd05qBJ60kbciLAGCHsi8VmaOyAiFYZNpx+kmNe4IZ36RbGPPsuBxoJ
8mYLlnNIPo1RPvdRV4pAnZH/CHFb06nB5UX5w2zhmg5JaDmmr6xkL1lirzMDpRXRwooM1fjNOKGD
6fZvaRa4HCwqRuWhA1coaoEYQJG/DFrDWED3dzUaBuxShBfCqAgHGu0iAxTxKMHlG9QZuzOWQPaf
qk7ToEBNYzfr3iUFywwwwnHaaTWik9AC4N3bDCy5n842eMAjpOSbxHXDcoR90E5uZwe1S0lXNs4c
NL/NV3uCrpjhNmUAl4eIonZv8Hb0x/bR49lGPdKu3E8K7OnC3gvEvGbDj9RNtzZ4P2A3xzN97dGw
pOykddU6H9BXH1ttlZmgdeBCIyGzYBU3JmwNpfTxUcHmYYbVWD2RdQHq5yIbnMXEcqjmObEk/SMj
RuUjzdI2BN+CiC6CP/RGs3sUU2oEpYaNSwDN0qIkQdOrtVarwtdn9WylFoLyaV2KFkqSSCxAPqfj
ENTMjaGQu2BQmVSQWTO9R0Npce+9jjBDzcZolg7uI4hsZwIR0wj8GT8A/h/NWRNp8ErxeaaFbZGc
uD4vZ9S5JraHCQ+EtjqQCkxnruD3I7YF6x87Xh3KyowNN3vK7hNeoVrMsvu6B0sJtKOj5c2QW64G
KG+46ZE2dMMTy4mFibUMipXq1rIpEaAwZq9t42Uu7SVXBl2Mo71KpwdzrlZpqroIpPq9HM9hPiSy
keSaRH6zdBA03CXHeWQrum6XgoK07ahTnpgr5fGVlR2UqyHmI/ax62FZNkIjSeWBItmtCxGqvqgX
edpEuT6BooHsGFZvHsiic21vMye5z4t51RrmzhmdlQ7LeexBSiPcZQodeBvR8EyNG6t5aEVgeO+T
jQ0AE6FvkGxYE5ltQFryIcUREpCOGmsr+x0UYNAYQfjNUFRseaTbXxoIj1OEs11xhouBdUfo8znq
6FvvXOeK7akMhv4ooezkvORUX1MD+LIuOUxgkEOIAvz3CUVDBAd5H1NIIfEE/C4Ya3F+qCCsPRhN
0GfTTULUHpXaA8MTdAMcpwBPcM0NxaKaEVrY6gFJtJ/XTZSJN2J7CwYLEjlCJ3PkW8cG2BqVvz5k
ib1BYACjS4kADIQulvdhg/Sz1LoFvpq9CRC7lwCdg8L1MmQHUvbEV712n4AS75voLNhQurMZC7uy
r0G+eaM2uHXesCmkcwuTrK9F7d0OIyTXVHks7HrTzObk25V8Mlq6tXkJwTlj04+VfjuRGauhABN1
niBykmZQPhANXuLcb22Iu/c9W8AF4s4EQQTSDORWd9Wt3lWgxM1vkO3ZOpIeUSeyfU8XX0Wbrlox
7DpPj1pz3HejlW+KXr0kLlhekNcefcUTXAa5C3qUEeqJEzlngSJFwEJU5KQZiGyV9ZqaIDTCjDO3
miMs3kPLnnVE/EVUTPJLX0OHRaSATFlogEIfKM02rkaWQIIigZVx7s0Lw5mXKIkeHAOQkbup8OYI
hfbbtCMbI0dQO8Icu1ePBaod9oj1OtQYlNjgC5KnlpRLc+5RnNVFWNRyLwuFUAI6MxyHkBjVfVXO
pj9WasM8kDoAa2mVFXhsAhkzy/x+0O4oAgJQPxkH3CR7hFzBMZlqhDyaUywsoAsMru3s0jhXmMUa
9QErhJrhyeutRT0Oy4QD04HICx5J63l0cOjCvGzTFNUEuQr9rncdMHRqJ9l2eQjFFtBYu+yW9HEx
5os2RXOr4TIs03wNP1UDIdqmrdIXc4CWC2INM8tgDeItZwOJv8iLndXZGsSOEwg0FHf6giQo34uZ
3NC5W/aCawhs3jMjA4Exr+OsyACxIqekenPy/IZAudZt6yXnDD9efzXaKayFDTv6dgHWW9RyF0w5
mfnp9JbAke2/qDuz5biRLE0/EXKwOoDbAGKP4E6R4g2MoiTsmzvgWJ5+vpisqs7KmTbrvusxS5Mx
U0mJEQE4zvnXrg0oILrI4dNQVTQJ4ymUtEtV4luxBlzHoGGZO0ZIu4aocawfRWkcc6Uomic9ytQi
lhnY3ex9qXmQ8cx+trHr8SVUklXUPo4OJwQN09fSND4tdiaGkUEeGvloZ+RUO9tscK9qzGMr+9bJ
JS4KDiP3fVDdQHWAivI8ufTeJq+p3JsuRUhNAiuAyHiR1XuXfHTmW1tqD9F48zyX9o4I9bgNMbTa
SFgz12T0NLFnclp7dOqcAoeGwDYtQCVry96446vUpPR6Wj2lHgtg743bweuvVmVfPNU/arK4DoUt
TlZu5HHJOmFa7REm/92h1kcmbwYTDsu48VpmU7jLO3WpkuT3fCSp6YKgkBPOtMHvyhUuP/sKzPEX
ES3MPphRtqIo4yTn3OpUg3GxAPnxgw259wnU1vq7lClAn3MZuwfO5cOwPNRBGhu9EWO/AGVlnQZd
XQMnLidy6f3+YcwFZ/HyCX6LD5YbgiuSadZ/LZb0R9WqyMHlW+cn5LxRU+4c37gf0NjAF15LD+FL
Ud3Vpb9BhvCzyFl+A6aaS7Ug5b7VGo4mVmcPIie5icXSfjh0LDayzU55z640OFiUveVeyjc+4qsB
+lDh6c6DkMqj9sxMF7TTti+cfZ7ZuwQ6xhZM/U2J+XjZet41TVGWGc3Dul6Dkp44p4+XjNky/yo5
/4tM3oNoc6xNJalxGm3hWLgb03oGrcF8zLnhpuZWT91dHc67vnuafTK9kxScj0dhCXdUAWq0uaDD
rWsuNaGgZn1fG/PJrtxfdjOfwpnZV5Sl2NRlecXXvrWX+eQowN4u5Vzvax3VwUquifOrp5JumeI5
eA/KZL8WhIwY9tHnr0R8T7lFH7F5PA8DSTFDHAZk7bhqq9LhUN7lK9fDNhPXnj1sKLsHn8BGo2O7
rItjq5yDyazYG9GNTjS6ix5f9eQQLlRvxyJkXNnqdruQ+1zKY+gTGbXR64EZLGonirDGDrPEIc9p
812TmNjAOFTYsm9hzXmxGUcVWbdGuZ4TJ6MWquhxsGP5JnOmsdV2co3dnI77VUZ4p2ICL2J1m0QA
rpzu2WrHvXa3Pb33AaWTcOpUP/YgEjzR9k6O96qC2Z976EODsJjXqt1zQeL+Ns6pKSKLiD9lqp2s
4c2w+ZqPI39tnbyXA8ZzwFzG9tjwTD67OfLCHwl1hkUjWeyC+06fk+ChqhSROYoR48eQ18dKJDTR
5/W1z3ETK/s1q9RGNf2V6Xztmm2nlz0Zs1ERLnydbE2Hbo6y3FeCnkTBbRTOZIMn95YDcaq2Rv6i
iuCQYn9nxYixF0Vp9krZ2XNYbzp6Qt1RPk2O2glf7EDkCSwKD1X53o/HGW8y7tkd5Y5ufinaH+56
Zwyv/VhegboOeYUpotrjsY0GsWJeGvCqIQIQG8cMIs/lZC4PNvyrY1bfm6A92fMHFbhib6XlmfnH
3zYVCVLSvbYNmM7avMzSe/J952EyyrukdC7JhKeNrpGtYxHERwUtScGFf2fZ+PzbXn23RH7n9qYd
z4j9txTufLk+j/y0aw0aC7jYm/SlBbrugbokw5gD9zqVii7AMe1OagGgMCCAulukaZZ8W5LxU2cT
WlDY+ERS/1nLmWv0tuwl9dckcnYfwfBdEfNOLP1B1wXjVbiIC2v64FYJMVjDbgjmPZlYfIacYwtR
8h2hTt761BCLSLCTu52/6jrbhLPersUHht59ndS7juMjHYZNs6rdrL8bAxnkctcF5d4jybGEKsGN
7QxvbSZ2K42Z9cEIQXqgcnOQgiDi+VnDNpvWVQxPwUfuvTNGHDM2IY3luM2JrfVlAaYAwWWk+3Ul
JAtkqagezbTeh1Yfi/DNoqG47Kxt2g2xB0umLX9nTgvm8gJUs75vED2ldnUJyC6Hn/LEJi0RUzVF
UsSrfUMSya7Y1E7eb6XRX/NcDZdCG9nJM5xvgVBPeppYMqT1sqKAUmCHp9Ur0zMjOzalFP7KKivm
SC5xy1KAeXIlSzok34sr29tXSRecHUmrxywsoATD3CQ1JIDUEwlUrEwUm5qEffbWGIUDgt9B2MAB
aac3S2Gth6B48LCQe+vc/mjHMQ5y2V5U4QH9GUBdtP1tQlkuL+3r6PnNVs/58liX9stkNz/0zKC8
qNk/BGMm9nrho8/7CW3AbXQuObDqFKrcSOHI5ql6zJzDbLfuxeC2XlTivyRFqx4S5zlIjKNX+96v
zsmvKDXld3+qvmUuXaZunGll3RWdk/KOFQZZlu0L1vziQXZ82pbNWxJ6/eeclepgBMMlLMb6LtGJ
Ec0F51tlDyC3A5OFkTwSeMmxaBOHkWfmR61aBKmTDqIAKP+UzYoybXkNK0/G+bAuWyTOU+S0DMTr
0yKJpR0t1nEn1z88Ux+ZpCd8vTb0nkjlZUwhl+lPJcn3e0IuAWjEuvMz+21U65ZZX8VS00MwdAPM
XFVvGptRz5EsuYEmOGoYw6hX04tryiQq6Sr0m11eQL5k9sEfq0PYFOaJRlWsvGNAF+z8tlj5yVpT
qlHz0Lqo9FRey14jIywNtV31F+5CQjSVq8gT+ZkEzVlhGdkQ/rdPhxoWcmBeL7PXXJhe7DdgpLPJ
RG8JntX25NyP0sx20+JxF8tnmqDklfrJlFAzCxFEmZ+KJN1rP/xpOh2DWFeXcVnKPDaFfqrdxgOm
bIyNWLuPzF+yvU3fFye3flmNwqeZ5fbEFnS2kK/FaOSnIeH/tMh5xYsxMHs5vbNtyEDVSFHP0myv
vD8Lx0lqEU8wM9YOLeleuVHEk7VKNvE8ORV83AMR5GtOxJoLVtjbVr2hHheFXaJ+WisPhX4S4baQ
BdIs9Dz+tAN19OLaSX4lmh/QUq26ON61Zp1VHcoUNSZy7ze8S/CenGKPK9daHCSsx9Naxv5CUAes
VEheBa2Ic8X3dQCXu+aW1yQXE1gesiNJf+miHq7taNm7QH9f1mz+na2XPG/39tLWZ8om9KaTHCTF
km8JVlCbesIYKar0iWo/fezIejFp2HNAy5i62WKWUAJjTdEaND/z27AkDTKHuY63K2OzYaI364bi
3JD/vnXJUiFTkFGFo5dN8DOtTUyQNuKgzu2IyyjDyywWjFG8kWTr+AnzwZexsiDXxJaQaWgu5MAE
XouLIBuZzB1XAPoEoCgMt+hFjuDiP4g1wglA3AjRFLVy1H3R209yvGGmer60t6LfAmcAIQrDtg4B
rRxIYuZ4m8gWolxItK/2mD3onpDzsTRv7SM2maje9GgFjnW15533Qecld76meDQnFG9HBmPejCBR
wuQVBsnLii7hIlJjv7qcFf4ik62s1bPvdDWPTh4IC1llu7Ebdk4zB/sOxnoucgts64Jffozcmgte
z9ldTuHjw3JLqwSW7LcTX27c1g8PeTqVxFOQ9pIkWX3uuyXCXeFubOXupEQ7MBWkwZQOu0g7GSzl
lNFt0ma9hSuwR5U8PccVfYCztneM8SKyiYHkKfbs8zocWxu/EYzACr/NXZJ906HPgdWro1lbZuRb
VhndDgFk0O3RTL7wtJPCN4470ijnY07Wvxj7Oz2bsZFb3XGYBbLLokvh4upIm9RS+5o+ghqEEId8
bm17WW1RW9Vx6HQkrxhvjXmkW2m9t8KxgBp5LTvnZxlII7Kl+dkXEwRMkrc70uHKEKBmXJxt547f
RTVuwdvMi/uyjIF3CjoTkqexjqTEHzNX0Wu9ru52MgxijpQwDms53Xkc3mQJdt7OqQz/MV1W/3FI
9G9K3GQ8EJS/sXubhcPqzlPR2NeuOZSOj/RAhQNRM8rdq4mSu1Uvy32CrJgPt3wq3KRAX1Bvh/Ld
tOz1Oo69fTfXHSmIy+Tx2ke5n5z20gjnhdKFLi477zCsdIDCBKVbBMvzTkx6gj+nSc/TyU6O43zp
br8IUc4X7ejfnVAouiia1aaRH+rQtnbLTJI318VTmS13QUMfbWLR2NcQprvx/LzFMbtWG2lFs2Gt
UdUhTatbcLzKLNXZJPcNoN6l5TZcICZQ2nUWmocwR3IYwD7SCDYDLOve2xtCxix25OBmwevIrAqC
cIuazHzeEMaMMeBMC0fQZAI+IFds/26x4C8Tj8oD10PdoOdfARmkWdBd6IyAyJJNsTWkl2ySvm4v
wYz2jgQueKk8aM8TOS/5YB/Lwi+26Qz5Q0WTBzFk/WrtfEEc8aGRkeARqj/n/BgMq4iBwOAz9WOS
6lNnNhRWmWm3z27mn2AKiT5qLn1lt7cNbo/j77hUg8mYnTNPL8EuvfUEj4tPaIYp1K7qjM+1dZq7
wvoUrXQuZentuFjOBB0FW+Eud6IaYJCIbablujm2eY0mRbAWuQMmQq9Lyn0y340AQ/eLl96LygbC
8tFpeOnYEZ8zmpt66AnDAg3aWjnzbzPy0AmzFxo/mLcbmOoscNm/0ZVsdVNN23I1JPITZe2dzHkK
4beuVpMce4zXRRjyrHLa2yG4RtNSg3wHtHmWE/xYjX3yMhdAXEHB4ZK7Q3ouCyQx5qABcec3sws5
JorLhGZsqzuHjYaYXh+gzCxWzvklsrrA3lZeXkQ5Kc1HpLwTIszCv7pduJsGYi0W+1nPc/ZQlkwn
nI/yNDTnxUB0r/H29jeEYw4gtXUwPleOoLu+50rvhm/W/JHJ3Hs0p7cwM8sjtioSjOR4V1fe0Qqz
aV/l5DIISqi4vTHtpIZ3ZsqMep8uXR0Oe143J+3oAv2P4XLjGIls8vgABovWgiycNHAlYlBPk/wT
GMSCjQNZCn1NVK6aIHR7k5yzNaGDT10yBF4bZCnu3g9YyyFhX5fAvRYrdxESd6LdEvvFaABA6qla
T1Y6fJd14kSpZnap0XWAk3dHV7dgiZWxIQLEj5dZbFHOhI9WElAF7kh/m7fTEFtz7n706L6kHZBH
1Y93HPQlT7cVAepkXRyJvkRTj4QGZ/rmj8t3K2k/Hct/a/PcvW/kcj+COJRBkb8O+fTu1Vmym0do
aKfjvS4EeNSsiTfyqcdGWUtI7xyub93sPTQSfMMPcKJ6mHdtonJ3RmY/VabHITtodPQEb1gdrJGg
GDF7snKfFqibaI+LO8io//WIi0UejOgh5ZcKSHco/A56uY9UnQ9Rz9IUt24uT5rMfQ1kf/QSi+9J
vuZGdLzXyP/GtyqzfuMdtZbRj7yWILNF1E8rPdagKYBK86LZF3jkw6hXUU6Q/uib56qSUcnD/Qpa
kBJnDsiNUEjXqAidtr1OmBtrDxmwkNkcp/SJ9Wu1G9lngNusJ1o9kAEQXhN1qMSiElDlnBnhGi+w
0miQGnFm2M/Opfkssq67E65arll/Xnr2qyC1h60xt/ZjtvALxwI7X/kZNqo/93RNvwqnuAuthFN4
7hOETnZyP1lAuXQ+1p+lAFNuMoOAD926u7AvKU7NZn/fNnRy04tX76uFCJnGr20UvXZCrRvEUVj5
2SVlBP7zq//4byxI83lGgMIbdvGhtPkg1cFZesvkUGQdK/1+Oc8WzwrT8yLAOC781J522pkIDMxn
62ihxDEU+ipTm1eh3CYyc2kdYOzreXbpa7XkJfRo95Frsm1zrziikDFhEa6DWRRPJkS0app3g4Jf
BuF5YZD25qMSOOxTym5Qh3UxYgWHUfY1nB0+CubrWl3wEkxHUmBib7XdTVdWKdZrVcVWa72uxdKD
XPsftx1/7+ZIICkxd/apSvnBViTbqb7WgWTWHjU9RklKU6Cznrp+tk6D31zdbJhPptVfCFl8lM4c
3o1T00eezeLghnl3ssRMeF+Brl7oi8obeE8TVnvK8mA/2DMXUrLOF6JC71OoJiOgo7h0jKsezE3r
MVrAiO1l48pHqfujrmHH17Yx4s4KxD69X20wjWBFEOe6QUrqmD6ucoiF3SLWAHq9BUhSrKryEW7O
LfY0fEN2OB7dQMuoT4UrT6KySNTzeLGpn2hS2UDVjTwJSMlZGlyu5bAzSoPVEEPDIV+bQx9UH6XB
RJ0tUpCndwjkdFnzxD3PdRHCs/iXbjAPc5sUezLxHK9nFlfmpz3+tMPKALc1J3CYnlE7Sx7LtfV2
jPa3DLIs3TfZ5EGLd98M00wRSiLJbYPE2pcMERut+/4xAZtg3PyWzP50lJn8Njs+36I7CCc1k7To
jR+BYhpIs7vGVAezVz6dRGZzHU3u4nAEnG7S/KmZH/sm9bCrpcbFNkLUneRBFASnupiZ43b8rBeX
KxnYqwZRA8yuCKZdLCbMYr16NqmVNcrJsRKPnrWOG1UhQzA0OZ9r0r2vxKGKIotbi73YDiFPC4e9
UjpfDkktm37K3yzH3biO8cNQgtotRTNFUl6J6v8KDedhDbvykHkpERKt9+wy75gBjQED2nszhU0D
lYnCfqK/uzd+98NwgsUKNkmp5Ib5v7plciYD9e8UB4+A6UW+EcLZGhy5dGqaeTWeYDopbXbrXTZk
PF1Twg3nfBeuSF+zNP1Ezr9z6ROKXVk7cV76Zcy88hJW3cUMldoUyJE3Y8uBqQwm4W5AUIwQJV8n
HS3vXU0eFZIrMuOPTN1F6sjYnRt36wLeqwZFkJt3RtQ26tPTdpyMKozrBgFigypzUyQTOcDyRu+w
rTRJV8UeH4N0/XXL23g2enfeacM8Oo01oc7wH4tsfkKlTVw2ou4OacMi72c0uc7tgxFr5Ct3M9k+
NBfP3r7Bb29zBVXmvQTnVsX4sLgZmO7aZiji6nd25C/lzDyG5uktVRP329r+zIrJh7lk9ciaeysf
Mbg/z3MQFwJVQeEgzxZNkOylo5AbbVivll3mSsRilhMDXU47BrmZPCq9yYRlHoy+O5VJYOwSlz1a
29oir3AMdpkQ3wjVHWN3rOMgW0BY9OpG1H5vW5Cli7R7hKarvJ/qKXgOh+VUKrPdG9atVti696sQ
4Ko2iZSB9iMQjJ+qdC9pOj+4aQivZRUnX5THppTf+Zg6JIhInbqM8NHcC7h9pkNfNc+NU67M3qHa
IgNHWyPpaJJyMgAuUVSQYB1NjRacFDeUDLAqIB43yvosiNrwVhyHFaMZ/DjMyPAsBntvT7a36eyO
pCSMihv6EU/eiEC3l/AaRkoUpTcXu2okC3dk+Y6d/KHJvQlE1CLWBZv96OUb5eY8rVpyJE10xGNZ
/ZJlv2wS5a2Ee5Yx+Pt8ksUPct5Rq2Tlh+bnh5wotqgT2ig08nuq0YbWeAnCOPAV+LaujkFQkQ1q
2zZXcPkjXGR36JIW3C/osPGom0bdJt3XnuPslOUw/1U/IYGu+YGSQdw3E6+ngezf2A1LEOKeKc6q
wd93U/oUuncL0tQn3yFVmB3pwoubNtYoSdjqdHstl/RbOYHYMgxHFJPS7NssXAhL0t8hjUJQhwWo
MP2HiUwKol97b9sONfxubzErd/OxockUWXXvxeWgt/Zaimduis0cGGQ9aJ9LsEGbZ4TmBWAlLw08
SJza/iqDvTsSmUAO+XSvDATYy1s5k2VgNJ53zkWd7cYB+HeYXI3kuz86rr08FPSByaq8SBjhkofV
Tw+oSQVKROtYHiAUh8a/z6XD0d6/Du2TLEjpFN87Si8N6DV8rpGjvwv5bBWMR5ylhpdGYMG934FH
l9t0+ZTJp8VPvdo76gmI2Bx3Rvg7qRBWEREa6ociWBlvT2Ut4sEmI5TPw/F/J/IpcLpoan/NKXBL
Pe7D5BchmqeMNyMI2+Mc9ijF1UmlxS6r3bNQPraF8lRb4zZASNdn6vg4tjz/K393KwrSlChlLUrR
HfICgTK7Wl6G1o1Mca19Zxui8J9s+95F95F/t91+SxnRBZXRlhLsD98m1+mm8iYsd3K7V5Wi6SiM
u8AzH8RsU7IO7TDQ+VA33pe1gCYOJeZ2eUoD/S5QEayg8YXOfjbFeAqSBz209ynB9PlsHlfEvHXZ
PosQfNWTv7Q81PJbWX2Z7SWHCQndb1KfdedDVTjfOl/0mwl2vWrSB6t0dmEGD95FSYP6hBakqkD2
jCLZgSQL3toxxfaV7NBAHKVZXiihjRfS0uc+iPghDSfORmOj9IhV8N1HCKNK9DJTFUvH2IXBrynv
H9JqZOnKN51pHZxcncABTnhurkMG5Wns66m93kwULlxGTrcC9wvhgCHWBlRH4hbmS+si4+hcPDbq
vfF/rOawtcebww/Af83tZJMBGVoieS4lAPBgImcLyOtvkwdVdSfX1buMohuG/t67kdYeiCExvuaQ
H8Zl2K+WB+ZXiI8hGM6cPfaJJMO7JsMfkgQMESMePcRfh5kQzUytAWSp9ZjY8Be9aSCdEMFPp6Le
BvM6C9+O4cGEiB6gMtdktzrO/WBbP0TPkbGEzp6RJRaOPnfS3HRF/Zkg/DaGd48RCksiTrurcNvr
3FlYV26cSb2r0F3U3NNS7LyRfxXux9wgdLaV7lFTRQt0cjyazXtq4ONrlgeHEp3pNpawKtuq+mGM
xSlYqkuhwkNtcWNpNK+5eNRMqKlcDrbK5ijEUznl7mEy/ACilBMHLvCMfGhkWF+nDaIhbB9IAuLE
4xGRho9D34lNtaLCHkhFl950VHieW8KmZ0T7w9Leg9LuKlRgXr08qCT7MMPlNfDHGMADQ4Fn05wp
r5lLEn3AuGeDg+XISCTstD2nx27qo8413oxQ/bZqBKPOAekk6CdiyZu6RfaHsCfQGAWWnatzMRbk
kBvoVuE4SvegFGfMqIcoRMDaSuPY6CYeiEdtsSYY7WstTuC35yFIN/WYHhsvZxiGsh1Lst6YgGvt
09THnBsmZSw97zJI971cvoomifuqOno29KJDK471ksjpTBtI1CzG93KuAQV9YonSJ3bQd8cjtT1P
MmtP3+kFuWNUV21MzsKWCJdzg9KaYImdtSTQ0k1UFuLkOkyRetBYXfm/g+ZQdO3nMMMaDN1ye5Jb
UaDy9784+f7hl/urP+5vHuGbO85FPWWFwgscKj7E33zdbVXYS9e4awwrNR+q4jXNcNz0CWKt1ngq
y/z74PLhA/2GBBrW2Xh1OhqkZcgVby75nw7hf3gc/82/9y/z5N89ljg4+Ofvtsl/s1v+12yY+1/t
zcCo/v5H/Q90YN4M4P/rnzbH/8uAuR2yvO3+3X95+44/7Zeu/0cY2A4dLeCbjmn6BLD8ab907D/C
0Pdv7m/PC7zQ4Xf+Yb+0XFyWDnZIQjFM28WE+S8DpvOHg/8S3xJaHtdDBeb8twyY/ycB9j8839g+
TY/UFi4tvO50fIq/BTUUKG7MQdC8h6JchS9hSjDSwjhhK/GcdeaUXBiwITEimxhNzDEGAYKofsOm
tYbvTuqggjQrGZTbokqTkMpAG8Ho62xgYEHMO8+SrHJBqwFJ1qZ5j7UPk49j1LN1JzsO6Jj8cWXc
T9ruMVmsgfLutNHb6dsyjq6BYqOmaGalsKGrUMbI0Va2xYpgK5/cR8tLZnn2ehvV2L3fWHTsIqu+
HYStv7jmcxFqJ3tZpiHJ15M9ERnFXe95ZeG6+4Z+OXN81KhI2QV72PAivPPomZcdvLHtu+pnY7II
g9B2AzkhKNzbZBQLhAkeeR6VSdUu7+lKp/euFr0DPyB71R78bKJWy3MqjY0UfrEYHkJJ2+MGCLQl
3ciVbv2QGXbLH1xT7IBoap6LAoeilbJjx2u4dsNHOIdOcmNv+jA/hABK9YG4GT84yMKzJ8RH9Avv
xhS1C442jiuNjpcIVXzuICZeUsA/mjnuhLNj6azeLa7d/fT14JsHM00b8w0MzAdksXSt3qauK9h+
xLyG98Kci5lntPJIK7Q9WT3rcfWzrVvkDpJaKFx7O6lxIjNxmpQJ5IffEN8PulRrmrZ5mIfGQ+Y5
qEsB8wuzZo/KUcPlq39TD1ZGOx5h3E3rl2F3zvQxwJ0KjlNyvVoZ9avIxJMjssLelu0gumVvDHOy
3EFp9Ihfp94XgrdoRqN09bjo9N0NtU2ixlsyK+PhtZgGTWKiCu8qVH3qUBLyU/6yjTqA0F1Dndx7
QzY8lkbPXMTw9kvMtW4vNBh4vEjp6vC7q3kjIhWu/IGjm91MhD2mSCDUrO0OY5lmmOnLAFZrrrzm
ez+buRcNRrowBKjcqgh2zmpxrgrNdul6PdLJ3KtqIkTd3BXN1ipS+p/HbLLZYkVhLd3Rkz6sT9IY
fOSyE15yGds5bM+sdTRzmmudYLxq24q1pRnrkm5KdqVfyNgt4zjzid8maeSZrENzhbE1KNbiZzBo
HTyMlkTOOcjBSFCJAjWA2NHWeBdUfZ/+Rv0HdLXa3UTVzZImbhGlnT0G9+5g3UJDcu4buobkDRxZ
BYwXbl699PMHwQxTi5qdc8+jeal2/Th3nM78Vupm+cVtH2jwICtXcbHIdEbsAZ6KNLtIa8Z8CGYl
NgJxqW0SWjCHgAPEDmM+nMKgxneUy6Rh4PByyiRsB7ywngZb7TuuUXTYWe0jRXQCrMJYykp0tVO5
wEfVTsWEy5aclWi/OrfVW6MXicNpMEp1VWauiYDjOY7Ck/MmiMK1wt0JWHizkPWVTHFA5p793qhE
DrBwItSPgWjtghki1VCeCvt6uh+8MG0/eFmD+BTjpOpTAVYIBG6ODfti7bozYIAhxMoLSzzxRY3x
1TdbJ/mC4ZytKAVT0bibW1HslK4whwZDdjO2jmmG9HDknaVXbEYX29p4SOA0MlSjRcdG6q8L0uws
y2zrbvRKVzysg+EjQlsqqtdcW8lXXQtr2K3KXbHhCtrYcLb1s9oRlVk67FCpDSm39nO3UfUCyEw8
JIr+NagWHFKZLQEMgrXCCQ7dfOxRuGGHSyvzRRMw4MXjKNtkf/NwdximXXzgnbRzAu0XxLjREFic
2c2C+GpvC1Wzovkjr9jqNWKEZkxQLEp7ZRYzpEx3dSvBdsIhW01Ed6VGmrJKpU9yWdPkaaWkJdgO
GvD8iCV0cS/4UMPpEjKKp9+mznGdyCiyJtnbdWf85EjzUkplUQRtoAlBsIPJm7p+k7JDUnRcGL+b
NR3md9C6DjTUckgCHJYFy+2i/Hk+FLB97V7NSYbzpXL6wYxU4nmNv6mtouuPbtuv09YeSg1baWbO
cF6qdcnPw1C8EzQ9bK3allcx8uTbU+AVFF+lL2/4Qrj2a1zAjYDO9mVZ7HEMOlgvQkzh2Fwx04Xl
vkWtWDwbqp17/+K7iZgfqqYKkoOp+4ChHK3/GLYvtTtOyUcf2AFEj2gN7tqN76ZFc127sMZeIJoe
rW5npa+TaBA0cp8Wn3Y18yUPHe4RNroAy9DAlg32Xatw3LHXlM1jUxpWtk0H2Y67ou3ST3O1Wf58
NKnusXU6OOlgdv4Rfvnfmin/awPj/2+5Hbekk/98atzlTfXZ/PxraMftG/4cGh3rDw8VP8lovmD4
J2Xun0Ojbf6BsVA4t+AgN/CY3P41NPrmH2ZoI+dD4PfXxI7wD/5PE4EmUhU/sPitf46y/zbx/78T
O1xxS9X6y8DoBLbJJmIT2uZbrmsKpta/Rk2VGouRa1AnGqr9zWckDpjxObE2mTx4Arj06PhHQ52K
gULRU9KcdUzl5OM4PNnDk1s9J6AD4isUX7ONwelhGX+Emw/PuN66wOVVVuTUInXtrYNNe+jFqi5p
fw7qU0gPXXgQ2dHOT7dSx12V7HAZzGL/cq87GksObnqkDxC/k+Eezenoucd08zIG1P9c2tfjS95f
0Bj59f8m7Dx2JDfSIPxEBOjNlVVFZtKT5ftC9HRr6L3n02+wtYddrbACBAGaEaSaajLzNxFfQO/t
dae08LfJryW/mfwIjKAylNQQ28Z8fUBTvtrbEnbAbAZCEVZSoMD5InjaRWYw2jF1s0NoUmpgN+GI
rD1KVsPQYNaDCK9rNpN4IlxrRqaI7lagO0/4idQEMucgYARXdubaUnsrMLuJ6HqAVZ9TZHYMGmRv
YcC1Yu5lQsM950Apm6vqYazRUV5BMDcMXpZzEcxJgLTUlHsiqqawE2knGlSUCoE8EHsWxP+oVDOV
7lGvd764exd+tXnGkhobaKMG/bU/KMGshdMdX8UieVJDUEIIuc81BPtkejuiHnVaLS7MPOrsisix
LF1RcTbYh2KbOcWC14+ejlGenrlyFuC7gdQEY2w5MxMREjBdTQpdX0W3+/mz7bWFVLIEvio/GBM9
+GIqwn5zuQttdMKdUXCgLUdEFkznIH07O+OImrttXqk79U77nV6++MKABBigFkjpmNobN39uUEYH
MpRt2E188vFnwnxesMX/LpSvNQknzETXz1i/7Jwr9i4kn9LkYKKU2IqA75GyI00mAr91o5hAONyt
GtahzqjO0hau6ZWwmHZT1MKnVC9Xty09RQIYBtoNvy+CZg6YPECl292l9t4vNza/Dc+8cbbYVjJb
lqwtNbbeBvtgnmjFExl4kxzKdyJ0dLPaxT6fsfjlNxr3DqoVpr8kj1WhwmAttW2fR1ABJMt+NKKJ
Ze6iGGNtbCYUOCN2Wz1ym4wBzwhrxqyJBgszeR3vWH7lTSzYjX40kU+Ff2f5+XdG1cTyedrJspNZ
Ic1jGaNdiuTyilq7qq6jHKE9yyTovz7G+pe6f8GTlvvz5LeTP+U+M/oFHg0wIGNYAz3SwfbXOCtn
jxyMbFa5WkNjiVDXxMSedGUi33JNASFZGYLx3KKfFz3M53dXvtLR596ycmsaqxF8myybM2zAMThr
4yjw68PsZMnQozfg36DiIuezIkFBizW8l2OHLjtIDh4h/4OqL/Pss7w4RW9v0Rq02T8wq2DH+9tT
ThYFSVZV/s8owv/AEi1T3mgxOwyXVPVZkIYLg4Nv7Df21OzuFo0n1f7WoyC8LvwtW+4wf8vHSu+1
w/46vnC0YWSYfvPdqYcCt/U/2v3aK5EyhG0SSJy3Sg42+NnmIvUoiZ1tdSFPEbBuMYr4UjPA0JjJ
Q63hxQkRPzp9Dt2XJKF8/GM3evWXPP7qmc8MSF72Q5heW/WUyjt/qZqrMIYcQCUYvVc3bgl6X+Ze
zfqeUUIjnnB5s8NHN3ystgaL0B5NSygpYeEqlR7hsMSHlU2krMYL2UWyimQUSY/Ac6SYIWT4MfZP
bnmMywOpIOp8G2aCQC2+ivR1fvBvBhphnrAAO4vujkVzJEEKn5GAp/zomiCQLmavIObNhKffGfV4
DbT7nwddoppKRmPABBQ6FtZaWBDGFQTC8AvXIlfiOTLPCluP21B+LO1bU17T9FL6x1TeE/bajaFw
STIT6wDkcm2xwe1mm5F5JRNS5SxIEpH+le6WBpGYYo2FPYz2zNsbSVunvkMSGGgfRaZzBPpJUNeQ
I9TC4wH8GqjKvL0zdgGP52AznoQIeETwTd6SezDBYYH1nKZ3JTxnRR+hDoLRXwE7BmZh4bzVRqud
wVUCQwIgH7finJ41wWrjMtioKTRUWU+Ri6wqFH9c57JXl/iKpMQGwTyJyyWuwLrr75m3dt7ieCsD
0um2gbKD9c9jX+87RHnWyngV57GDy0F8D4MN4FH49B72h7XFKIHQRt14Tbdbj/M76FP8MPV+DXlE
SfuJ7OaFx83uOrsgZ+DtxOtcTJDBI5oHwmaPFeFIcmbWRiyldLa/M8EfBg/yJ6xIz2fhO1QmulW0
smX+ON1GzZo5Z/cZxUxV88zN1655VLq9wva1GlB4QM0cZvGtE+6ZcL9ueu1Wo51Ifjmdpxh8Qf83
3FcADbxCsgz2IFuqN9QU3N1+JsjMK36pedgPfiudABVM3Xy1JPQm5BsL3R0Wg9qBBmjHz8JPRJf7
5kb3PyqzvxnDKtJR1PxP0SOBywocGoayGvvfRc8mlUNcHkXPtl5UxRM6snd0gWqEFDsUM1QZLNFk
uRCmBWAFdXwRkv5AfCbLmgdzCcjGOBCSSFiuQnYvYdg7n1cfbGHkWme/EdaHbqr6jfd9wGU/4L08
M4yB1MU4fm7yCwGSu4e8RkVXcBc98YvLbz5xldhF55dweLpcSON7lWQRTp2e5qKzTc6+2XtiV1ju
p+aamkCBaJXBJgaGDwvy8XrECk+L36iBMl7z6taL94Z59PVrzd5GNEmekvvD5FcTgpZ8VvTw4Gsj
HvxRIJBg/VGdqsTiBJrWkNcSkQIXkbhmzthDbs9EUd95+YpusDrcbvNoK4y9k1Z298ljJBf2u8pl
ypfQPWmEKOkVdBDuIisvcfolsh9cdUKSqLHjGhtNsC9FE9pazKa0PRiYAPvTX636S4SreHJGeIyQ
xhhUXbCwfsd4W+ctmauJDnji4kmKgQwxR5jtG+s7i0H/sPHEdJmvZF4LZwljynic8jOXmeuhKj7B
kc5kZvXL3sZgyOFDhdPMxO8Wk5E8cQfDfgaAxsKaD6CDUOvVpLKZ1AaCzi5AFnYf53zwecEdoKdn
HNz1bNjWvhj2seWOC2ZCjgzPZueWdNM8RvOb3e/aoEfmlgBxursLzpJCou8oCFAtnaG1gUDoAgTq
+vyJK+/FEmHdyFiMLygEqEsNQZAFRURhx5I0aPYLngFlINpAhpLAsMHzWGyZf/78ubOchjJis0Z3
q7xS8dUthOJ72G7FBf5Fyulw2FT93WCLYJ2DTQ4GOWgaqHVpAQGPCBEHrcyBiSDjWItQGgOqD8KV
gSD8LvNXgA25PDRpw5CCIaiP55rA2lXA4p/Ao34qn5GS3zIYfreoBvfpAr7zknnF5FasPbNWkznl
7kJf+9SrnuAyGM4LKhvUKwpZetqolNkpXCcL/jqvvPUOmB4l4yoaM2aMo3lscmCeLci6HzeHfmF2
d268ovG7xld1HcZjDSUsTUYrR40n6UptF6vdrPYu2wI4VyAAfqnqrxaPYPbZiu8+ffXDY01uKEEG
3Trlyc1rsV9CLicyDFxJuygwLyP+1GxivLC6NHj5Eeyy/dxzLWvWoLZa80kf9Vb19EsZw/RhyIiO
ZAx8XmAsFtXE54V+JPl0tOLarNcaYwdaiTi7AUYw9gi0DVMCn+sc4B8DhI9NQLuZLFU6GyI8pIqO
WE2e8P/SeqeFyrw8wQ6xDk6cnFvwXUZLji2tth1HQgUDpMuVT3DVmGX7ANCkat5L8y73j6r8uDyb
nmLLvhdWh7bNRJplEftd7HsCgGbxe5c/evkDIAbJ3SVXx24OQVoOM3rN7BZQ3inOGMMBZu+Shdwi
zS4ly9wHHCFuAoni5gamifGP0aeGxF6E5gJnPA4fbCOJtFFto2Vtt7Vd5c7EOwgupbFCywermiXE
ClggDDD3ozogzUASlbDGJOD/7Zz0FsGNw6XEG9QGLBtA1NaHbB9yp2M9eJWqa4KfkRC2aTh1fomf
W+4CpxubAqrxjqwpBR4AWOoK6bmTfSVbAs+3Iyzuurin9gSr9AnJn8OzqV8cC5T6mwlqd0GM70KV
HKl+0A6RAaCbFtZGSxWoKND48l2eiPCedDip7Ea2Fv2bnx/foBPloy8Ino0m8/49kZYh80xCsi8h
0ow5KehEP8Sy8YNX32r7LKB5xOCyogtPHoQZ/CzzJ+zmZYf3uMU889EAHpl80RBLnR2XEhqD3Z9l
SDcoz5qY2gAYKUaFdh0bfVsfc/VrET4hPQrTJiqRmEV4WH8FwuEzhAkDRSgkmJCTWBIWslSJicyT
Cj1rIB9ph9RGi/Jum0uG6X1L73euAbPI4IGP9BfVlUs/3cNUvq7bbWUeqfzEvvo04HkdbbCHxtYh
k+TXRXC+dhLdDwu3hfjYdbMaBbnFVqJYQMkIn+S3nL6z6lWLz1J7qBHWwXYJfYaJiZlAk5riQ4GZ
EGt2ndkhnhgnz2xM/8vln8jix1Lub+57bBMUQRF5VfkLWnwFBX7E9PDnvk/iS/ZbhM1Gss+veUQC
sAmoQLOT4VI7fU8r1p1jd8dtDEkbph1C82aa96C8WOW1Ja+4fErxXRZvksENN+OsVs9FukE9v5gF
nMzAW+7mkpFRImAoCxItz0lmzZ2VYGVV2DuqVQwaeVtgbOhK4NAGdKNxoCFpThGb2+Bv8avVJdYf
FLnnqaHFJ6qLDKkbfFUkbQhTE3gylhVd5IU5RZGsPrbmjkM5i6MxD8vU1ypvN2vRgKCBnXS01w9M
pLfKl7SgHaKivWEakJ61nOzz/c+C/AI1rJUxVtnY02qPjb02+CA2BgxIsgDNJb7HxX3ar3EecWmo
4t0D2hDALHTFjrLC3egJs78qAauFMRuhqhfxHpA2oY1I8oQyDAhYAIhRQjjw9JbbIdiegjwPytFH
bEuIl06Ae6K/gnQgvZXthTdmRwYxQxeY5nrb7jCJcrSJcrhbFit8oExFB6r9Q1QDEkr+9zHBAheD
MDB0pWNR+99l4YrQtnziYBRRYbhmzS4n8kZKDIVMsJT2EigpUipkxNnaU8Ble7gm9e0k+WjIIWkd
z2jJN/yVo4QkSk/lHBxBWoJcNtAKtzoE1AWdVcKzRP6NwGqXAbuapTI0gwVmBVQApJUl9Uj8D/Cg
gWngXUV0JuQ2ItskpnFKRwjkSxsezJ+na1jp2lnFbikKDHe2yNtw+omkFUmV0AzaHBH3C4EzShII
hfr6eITEGWZxooFRm5C6M8sOg61VoDSbqblCSndK7qDJsJm94Ntn0OhVspNLlm7mTwQ811APTxc4
pbn1ousdYzKfpXZm+8vByPq5EXGD40YURxPrSIRMIPMZzxoXrmOUek9t/eC1T8lcc7rnVMgp1OYA
uxUDzfH1DLQtgDyAr4dssNIDdzCSLIZt24SpLDbF2URwOM4prEMQ3iqg2kbqBZpCnP6DybaESUm+
Eimh2kILQ5Z8VgIi4RjutHIQTwGXYzoZiC0sMHdmvn0XaIQbGpKKjcjvTHaV2U3VC4w7bOkupds2
Ttk4LWcPeIhJ1pkJTi7EbXBGkxo82BLN5f+3JdxPKMRf2hJMdJGeI8ogPGOV/9/P37xoHNNUXA8P
jwG7OIYuHR0Hq6ptXrI3i69wE4hDJBcQWl2hHlF0uFC+5+6GYQULZue13a5Ddd3lKJ4iUYBCOtAY
n71s271Ha50B4ORrcQgpgLY9NvmJNdTwvNF1hjfRn3sT9oipgBcyKOeggR0f7M48gE5l8qbZpUa8
hOISUhpjxEMyjGTro4rcBTIxWGuQZcZzR5I7nNdaBfM1rdHq5ReVh/7OMaNpchXNxmh05alpRgBe
CG65OHXtgdEAtk+Hh8CCvn+v7RRhxli5jk4iOJiSyq+s/BBfqAYwLyiml4YjuH9I4i05AXfSgP9S
WTzSXDSSMGaHXi6lsCiwupZe9+02bQ8erHoO4vB3F7/rO8NEid9pN4z6VuHaC9cQWMFTgq/Swt0f
klj66PsPLPLZ5kywp3cU5RhpqRBqAdWb20yGBoiG36UETrYPdf8W5XOITuEfG1Ve/LsTScXGAE4E
SYBs6C/RBeM6z323zDiRECyKboXsqzGJxuMhwIAIBRscxw1srL6yBUoSFTC6opJDYRaVUjSUV2G9
rt1N6m49ng2qSkajnzn0po2nQEsNfUBz9GAbE4hMoIJGb7OgRLod526p67qc/MXIX9XwpTCfaf4p
qi+xemoDLrttBLrSmNjLBAqGPuiNYnCY378KxavUAGRaUbqCwYa7QXZ5ydswa839ZTqm84zox8Gf
Dw/LoLAgDUTcn4oEaMVHvL2iqFvCQQriLOgzHyTpKj+38QlPTtnbJrhhT91Awwr46ozBR+7thUv1
vaazQNDK4lAD7gkEu2Y11czcMF06qlThoAxCYQcd/HFSpb2RCSeuhjI7Epcr294m3IfPnHkm46tB
MZqeLhB7q3qwbIHzVSzXIrsX/EOTXvpz6wk6k04hc04dXSgsCUW20+P45y0RgCfk+v5MeDwV1q5g
B6GlDXLsQ1kfQtS+80reZc/w7l6AfaB1SUeOtAIYeGatANNpQOHbnyYWRiAvK/22DPgKJWYkstE2
XFHCSs9TyTx2cNKkJyTzi82AMIy2PyxdSXHUAhMXDPDcXXFKcwR2OcHozETqBODOmWrUnDFMBka4
KE9z0StzmJ/cbziWJeE67FG1R+Wp4D/b6b21z0a5yZcW04B/yhnh2WO+8peDDissaODUoySD+/i/
DzpI4+M+g5HlwqBx7SO7786YhqMyw+PdYtINrdHJxuc6q5c+s8WforXu6CGxrGzexIZKZpyznXBW
vtgCOpuASSK1uErtDcditdzTwgEkbdXuMGQzxzjl49xVVxmy0uGrWf/9NGOYAml4vtszOjsspS8M
bpmMxNg9rZSRcL9b9YSpi1Ncmu4z5X+p2be2fidW3tCYOS5WVGbYrKCW6/hjsJjxdnpel0fP3xvs
EfLbvkVaDhloAMIHVPelnTFUz2EZzbxJdpqjVT4xMI53RoYh8Qjz+AncbtAFCqNhjI4xFNYMjjXM
XEEsZcTyhWOP51j7xJ2bw1MPjtd6dM3rT9c8qebyQrOVqZQrrJK3ah67LAskSjyWLIzFxyULwCcu
Wbi5cMlK7HHJCkjdu362ejO4a+aOql1hBnLieo+LnVLxsjWANjcOt/Eqx7cUnRyRMfZTIFaQA/h5
tjJEX8VG3XBNk2suXn9DC55ca1dqHK5xCsbmuKMjQfvUrtbSWJ1NvqfYljK7ajD3pJiNDRgkOf//
OoWH8u+eMtynigimAyfxfwmZScD5jEeJx2gsQyfoqhvtwfc21xbnJrDWqDHf2afKWRqq3wZJg7YL
yAob8OgL+zBJQoM9iW2QYh7F+gPrG1rQZUaxOWiwcBk0g909sSDCnwTmGPxJMAPM7EmyHh2BMOI8
VlE8BKw3Z+aE47EJx+bGQKW6AW9kaNON06JaOm28P1U2ApClGV+TIyESpri22Z1Jzvh4xfzZOg0T
lGzA4u99qJrq6HD9GfkRa/aZdm/3Y+q+AXBnfa4FkMqrE68d3Go+ysZOtFAqVk6tWTtOFMWtF29d
AqUKMSECyQfiV8kDvb2XfHqrMUSWXYzzksJjMUousbvFReFEer6fgbgp3XF1+NqBQgLS2ggHLAP5
jWIggUyPahFNtrOxhngTkFBG4TLUAAaCk/MXw973ivY5zEI+95FnFDBIVbOAOnoeW8LlumT3vn0U
tOnPzqXEzT86Me/Mo3O5APokwdlmbaOF0xVjooU5TleNt6rJygWr0+ikYTlto0zZ8iDDyB+1K2e3
A+oHlATnXcDFQEXUeWBdkdjhtWgdggyXZR+BxV/2hqNDl8PdGO251O8t+dQ3Q9f55ShB8tGR+eOz
KImrYsiHgd5pyyKvGigkMI2tNHbMWFliL7B1TRYIwcVIT/Bf3lQl4vlgT/wRGyHF3+pQHq/tR9k5
rebEslv4lURXyRslT8Y0NvdrU1tCAesbKdilgJDtp5WHakquiSia/Woe9adqhB3/iVDIUnhO2Lsd
ffOEElCymJj+/5dH/IkO+58jWlM1JHlwrCDIfzmiIWVfkH+MTSamETiYsabExuzPOW6Lp/CY47aQ
Widu38Hi57KnVzuZr7EL9y48Jtu7QjDVlDGxjdosmjNYjCO59WIMt8KZC1bGRzGiJi+1R3DHTa2v
5bvd7Um0OjR3Ms1YjGDsnAVy08XxCwjWFhZtJLD4AV73J3QAOe5D8Zoat0gVvTb3N9ET0JU2Zyx0
QM/HEKv/WW4DptziWDdryORTY2cv63oZCkOXRLsXDUYi/RrscdhXt128KxgPca/hnicOhONN6wyq
g9561UFeahHEYcmJ1bYWmwC2bDECzPmk/wU+SMXZOt1Ll1WcCIBHJqI3pX/u/ZNi8aRtRo73FbkW
j65/GG6fRwmGt10wIp3yNHAEpOFON4QkkHuv2dxfNZY+Rind++a1Mm9B/NT2LzH7nrLvcf3GZk/R
3jNmhaPfYNVTvqQG67CoVsIpC6QUS159WyyT5gJRsYwJWNkR3+vqxN/dkVB8294KMk6G4CtesHQ2
oCy108b6+oOf6MgTDDiHCQU6lJ3BVwcBwGjqXx2+L5hSDSz7+p+t10V1SvunAxRgJhP05z6fA7Od
gKkxZPmyNxfdlBRv14JEjGbutkIMGnBcuKTAiF6d9QQtBDxMGPYCAwqO8hM32Z/zVPwSZprHTfYz
Tx0v0/DqmrdYfGg8ts4fbPmhKC8leYElKB5LQ9DHsDTUOB9XC04hP9/D8lLERr2b5W4OCGlqibIQ
FqEykJOol7kIBgzE7cwn16qBAYLWC8UMEGtuDT5eDPIYcg4R34uYAo2/Tkd1f8zPjlX4g0WM4eA1
ortpdmWfl8GTL2oWFmx4PjNC0JCF98sSRmR3R0Ah7AyVlyk+NAiYM5U2mzha66Saw0O2Mhtjp++F
1+DgleBY/VXyuEvOBKlcxSkFcI/Lv/by17lgTnCMAHj1+3eNLIHNgoFRWy3UebhZcRXtPzerdoaG
90zi0RtzL53dUnHOybk0pwnHyUS0c689kICtNPehQ8Ozz7SrKXPTDniAgV46QWaOYLQoGrHzC1gu
Ustb399T/be0uErhJbPXSh6P1yz3JdHjRE8LpOWEd9KaEwv/OVmg5wYjKtT0GFExZmjDME/gAQy/
h5oArKItJqsYK64f53EeMVLFF5qJJsafNZaK3+v7POkdCb/xG+dZfSzKcUPi6/z/B5vKHwr4vx5s
PJRWCvT7kD39pFj+hxRAWiEEGGeEZeDSrXKrR9+pQItkLYje+Y0VVYWr+3WG9Xw1wN/JnRIT653E
Ga172iGvJT+mP2sPmLKFAdCsUgEj9tFCkhFjsY3d6Ab+LoBp3tgMA70IjDpWVlkpBCqErZ6NBMEE
EBmBj7MI3Wcgd1Ev3XP4hcHBL40X14WuDdkIi42GbO+5o/EOAG9q4ma4gQy1+UMR/9jKZxGxwxd/
MibF3hRAg+w5sTsIqzQKcuTGEe4MdOyinOwc1mgyx2REc9yaaCTVzujEo86GzgTLL2hNMELWsRY3
sxyiDyv5XaieDWYCLTsKATq2l2HB3ZIcbfdrfWXbBzv8UruvVv5aAM25T8KNxecorVSjbGmpcAgP
SAehsLsmHMExr0yWhN+6TLwrZm5aOWNqT6C/sFYm2qrmcLovTPZwYndr2a1BsJPOgUv6V2mkXchp
nyDrFQiDI5BuCr56Unm/hYuHwc7hjxz+UinA643Z/GBDcSI2FsFm8PT9u5YCFRtwwVtE1w4lcPgn
qFjMpTXrRY//AKJuVrDOJQg60ubr1jxsSKS3i6SjBLLg8V5jK5Hxa2dFf2TYleXk/BjA3+pJgUcE
DjvOYqVjCZh2Lu5BvrBaB2NjtNgdFPIez7pV6+UMSNAuJEtfufarWD+Z7HM/88y1BQEVm4sjmM9U
kboEbHKCeKqLfIKtvpapuOPRsZXE4XZQpo4+Gs2K+MkXX9mHAgczpu6pFSdWdOtcXE595TbA2Dtp
5RaqE6P72yA6dxSUp5xNKabM/eZEyD5cp0Cnuoalnx7hVxFqhfCgBRfYqcFbPXrx5Parw9bO3tta
bUk8BSomWyzmUW+n6oVWm0AY9ueNyuOSSg1RPm5UWJb6YwS4YfIG2BF429iQD1GtXeX2dnkW8OSD
PEGF8ujBcdijBzf1LrOHBQs8qsp4YvUctTlrFnBVbETWTcjkphcQuu1O6pxOPXUw5bvJe4B8FPXe
dbc3IDHa/f0uS+vyzBq/afy0Deo2YMJcuPXCrehvWBxhiA1KyGanrQ0IYgMOokbrympGWmmERUKD
KafmPho4CIGe4pAQLKDdMWBeRCBlg1azwnhqaMO+uGIiEEyIaeF0U9DsZrGWACwHfkbRiT2Xqz9L
UPqHyHFwi6Elgxoft5hzEX0gY49lWJ+4A9DgOgQP0I/Udv7gKlMasN7GfaGDHbtek+7W7R72+fIx
6J2G+9y8OOatiJ9x8VVv3036B+Bv61NkIhFc/joqlrAFHgM7gvq48tca0hCMXkweIhoofwHy+vkB
MdpF6ww9zs56BH1jWSFSjCRYzOlBTHC/Z0k0GAG4koNm4aes15CDyuiVCCIh5QSD5kt7lReEbxx6
zOEPVrxO4rUSr4l4jd+0BKQC/xJhSlcpXaF0U7RJ+r/LcXU81/j1CIuLgrOV3la/O8FDz5Cjhkz9
OLvUmq1s7gyZeoY1uSvL0HM/wEWtkKT5oQ9wARzfXtO5S+zmn0X6ycxI7dOV8joNeD5ObXVd5Mhb
eH2BtS4chXDhgr0Lis6XukNUs84Or48dJng00awhRSeDT+m1sleitDyL2FgkdGnohJnwudDuI9SW
+lQaTiB2NC2w+BWh5cP6frHVBZN2sDaO4WQlOO8nYFEj1v+bn2DHCs46zOEXwQKnDcvNsqCVCnYH
WVnS6ng77myP/cdVzCP0+ap98qbBVUun7eyyxiKNAsnICPbaOSJR5Kcyfsj4we9fxfbdpn/gvCvW
7/A3WLcLyJGnUBg+RPljkj8K+UNhcHo5yfZvLV98ErYXgrWX7NbIYX6yq6dNMMLus2DHoj7GDuGE
JRhOISIKpgINvGKCEZuecBVOsKKDb9948Gewm88izxGaRHjXZ0DXikN5yFwT3kpww6kmhJbVGZy9
YjDvp0SFEsSz2CVA2uLYRkt5Y8QrtEKti4Vh/zOHF6eAnRAXF4iZn4oesYvSBQiti5EsgX6Gh8BW
MXJdTB1oFtcL/vs5sJIxeCgm0Iko6ISUgB9W+CJG/HMwHhFKF7EMsxlO5JCH7ilB/lI01xEGYHUd
SXMYxqsTxrE9czivjwGuHEF01AmUmSis7gBjgl6H/SsyH2Dn7f9Jf8hpf6OyVkEwFJDCCMiW+ldb
XrPtK2jZcndZUUHLpFZoj1fP6c9SguuVoJ+HWQ2hPna8uWwIukuG9CCFSnDObzp2k81P1bH3FB2J
bKMcWEZnnUzhhXXwSVPN12vTrjx/A7xKyO+iNWGnxFLQKOaBrhj4FBTorXwkBjgmIaL0NBqzuJxR
xFBASferliNeGWWfXwjujokBNG6LD112eVxBwu40mlOUoAVDFOHD03dboHpVrG6zUsWiVBDpLtJZ
pPCvQxMgW6uON+mzyR8MqNLvsnuKwbS9mOmhi7RsLHGi7ESOmJvPabZLBkpQT1V9BRgurPHBSYI/
nnI7laARacC8g3WZYgbwlkHNOLR0GuumnKtjPvCRj78UU0MyuvLix1efvE4OJAZcTkWUCznFITG2
wdpCgxGkrH9Rwcb79yxWZNHJu3Pm1rNTpDZ/LnNX6GweJCYVYFIPz3C/hRUX8URoHUV1lsrtF7e9
i2q4bU7mD2B3LmEcxd2zWB4qdy/y2waCWneIjmLFkGpDZS9ADA//tKn8202RKiBOWIVXhNME4S+b
SqZtcklZtO6S1N75ECzxLtYDUAv/i7HzXG7czLb2FaEKOfwFEwLBHET9QUlWGyQSkYh09d8Dqc+Z
GXvq+CurPG33VNmWQLz7XftZa82D9Bs3jc2VDLFCVvpF6K5CfjNkHphZOLyP949ufNfHd1hp3V5i
DZ8xswgMt6L789hUTG/8mmVcAtW4hLpqnLRxxNTBnCO1K/pKdH2ZOGXpK7xPY88yPZLsAV/TboO8
14OubPpkm7Tb06ksP5hbJP9198q7p/2MLpEbtjftfsvObL7RbGqi3jK7axcPmuFu3fAm76DNjW6t
n4BPzbuvowNg+p80UkD6NcfEqwigygHHrWAcfyueSPEJQ3jjgVoiFS1WLLoVtIr3ov0Q6s/M/Mzc
qLg1xpsJ2hu9yepFp7UG/LI9II5XeLDW+ujH1fQICOy0Sb8Z9iAPLJrsu32s9W3CAGDtn9a+mDlJ
egqt0wSQ3ELrJt5v/fgWbvp4E7fBIw3qfv1FgNi+U7Yvm3qrb+TjCVQkQjn/o6iOrPlfLjbKZP4F
aNQMzOb/KaqPBB9mjaaVZKktIY/DM/tr9T3NuRFjHNyHgVRN3DjQeBe7Yuyyoc7EaUNt2IHC9ESN
ebgZQuKbNhExKEJAaFCVLRs+htflu5lexzkbatbT8veDwOyq/M/sGiBi4GmNO5CGlTJ/DZjJtmO+
N6RDLEwsYilcVO1KIWi/f/b70dwnz0NvW7Ufyb55Yygt413dbPvH9hH8MuDwot9bnPCxordVz4GE
7Psnt6LvPc6P+l3O7Uezss5G5leav7rXB/OJ0lDlfk80MXmH8foHv5Vx1InBYs1gRWBCu1Cf29ua
xbNsuo3o9uKkib++NfE+QdvL8Km82B/4cuR/zDCq5aYf3X0rQ1J3ny9Hu7tP3T3fVYTyddsHY7qR
Eyjc7d3YPakkqFYOmC97Tl+lmFPwhZsV+wZwB6GcujfoExhfRJ7MjRmtIYxuo3KtHhfxcbLWaMMD
e5fiiKFvIKG/Wf7f919V/W+quKpYCOKWLErm927m3+6/ehFbL6reK47MxTx7uEPsSWhGk9nH0p2S
hp/EeyVeKKEqety47Je0CjQw4sNr4dMz9kw8gmDUHD0ftNfv+GrW7A1tiIjCdIkdiVKvk71YW4zk
X/r0PexV1sSTqhI+8KIi1m2MV1A7+6bZYga4x5uK/LrM/vpKQn++N2uaJIKnXwlgnKvXACDhZZpP
InVMkaf3yn2p89uYIuX1EAUqdHXJC+xtSK6ycH2kV2W4vjXJOjP8+bvQ+1Hhx5GfR/7yPR+PXXsQ
7EAbfC3y5cyTGjIonS6jc9AR7y63r3xSyeV22xm7MfuX5IgXWw/Sb4Hc0AIE8q4NJv8MliGqEMzb
Sp+RPUNWXbdt870iHT6z8vfdzdA5YiZjDggurhwO82RjfWOzQxvIyJQpDgTkTHgtW5S9gAIT5041
pbKX2HhH+8rtDL8ZeAvR8jrd76uGW7lrNM77p2Ar81yc7o4dR028tLplh4xT0xewethcxWb1jK6f
07Z/YRJYF3lAqOfDJmNKxRfgEsF5B1HaWqrLpZJjnEslP//NYZngllEBjlxL4f8IaHSSu33X7W00
EMDvIyqnlb6N5VV/XPTnefXrZ++asRZgj2ksVQ6/720VlVzGNokOf+yuuyLf7K6puhS37QPmzrN3
XBcR4V/CcviGRsA+cUKplUOC4fDOnD8QS9R8JsKH1X0U4ntlIvvJ8SGRd/dqBk/t6KGD3Xd36HJi
/ng7uKGyqx8rK9q2FmscW7c8U1qLRRBagTxs6BjRMBoVO8lj18t0wHVLkTm2z3p81rqzpJws5ZQL
sPmWFER1UNmbxpwTStO1q+6+CsdlgxuX3bc+VWlgDyfn+OE5m5KrJCFkNmHiHt0B+aZmMZF6Brnr
iUveStc41cGMNmEdyKOftf75/CydKQzoIAwndbhEz7dMuNXGu5Z9NozMHcncjqo5kAx32yPqcCBK
zwiadnuc5fvxVy0dmLY9Slv00Ba1dRuu78bm2W2IgGP0vh/l9JTupYSuNJ+XkSlML6N7se4EwK41
EuN8sAfADjjwnTG+0YgjllftcSFO8djZqXY11GuGJ6K7WHPZpPfxpJYAmHvCTRmavx7JfmQzu6no
BE0CkrFq+3LhE0uELJVn//c767+PO0zPko7t0RBh+P7zaBOEwijbuK8WPyT2vJLWF6wp2fYeHXAm
RPW6LQLuK1K+xewbl1DIE8RXcJEeNw9Q+ye4+UacPe20wD1z6zgjvyTrUxM3NJpo5Y20tNZTJbe1
HIEDbtGIy4EkPmVJ9cYwrrTCqXEUF+5pWfH50TdZuzW0ra7v2nanpfsx3R+wYfN34h2yvNqApG/r
ePNkFWEgvHcyUM5ev+/SerOiHYEuPXd3IPrnf1mr+yc0MIZ2TDUo7sDGYUmMkztwUVikz93qqgPP
Iw4EKQcZQXv41+zo/lGHH23zubGVZv1D0ZIeJSfr5+DnFDwAnNsd+aCFT2Zyn3lN6naWQ753Xqwm
gnCbj/tcPyrppdHJjUDswOb5nqgfj6WenHJ1WuaK1fFVHZ/jAe5+eM7v2m7v9I+L+TiZi2Q4+EWz
tZTNXmr3UcI1c6h8NvYAekn2Tysp8y/d8pNV1VR1XecBkERyVv4Cw7QPSx0si7N/LJ3y4VZzfu6Y
wwm59pTXooczMjZq0Il75XnSjLNVvTVzmqbT57Z4buMQH9W2Cbcil4Fwuwy610F4HIAhuAIl7r1x
TLizFKWfULoVyX4qB/muqzaKti7MoD1Wr+PnNrzEwBP9gm7ijClrVnQbtd0uabT9H4oAV6sFnae7
kony62fe4+FkvbOkt/AtnT/TS19fGYVkkcv5TbjfzPEN78Qvouu1oL0C5OfVsTf2RbKnNQw7hiU7
rX2QkuDer3cuFk3mpq56v99vRfrWtpfWppKgtbEccG1eROzb8f7M3CJ3C+iNbK3c0bsWjOcmtsdu
42K05JP+Ucmf7fBV0tBwqESe3SkXm3f6CIFOI+HadY3Hkoj/mj0+K7fX5hnQrSJRWpEfsm7y0Fpc
9FDv1VVMdqK53B3YLK1+vQTbPgyMM+2lq7f5Lc2XvUtdIWVPfNeon1S6JVmxMbWlCdcKwhA2Zbt1
y1lKi8AfbtffNOM9wbu+PcXZHteCgmRp7qt0r2s7WdvZT6psrnmF/UALOD5ZU3MKs6YuIZ7RlgDV
XawthwOoI2wRVJDF8qFdNL6iruCC7ri+ZsmstU1hVamTRsYGjL+Wt0JGsMvBvJ9RnsLqLUrem/YD
38/o3Kjq3dUlpWMHCcszPSbaoXgd2teB/5qPlNaP7F19vaX5PLKcVDtlJk6C3ZPgzsWLhIZ42SrL
Z7hEH6GV56WvZkwz64ZI5cC8rzMT1nBbMjIUh7o5iuGJwgusepFbEZcVuQ0s49OlkTrM3T/3Nc59
1pC4N1r+ShrfjJ1u7O/dfk8B68ut5d2Mdcwpf+wb2dXO2dy2cB1RImQ61urOoiDBpOhng0/9S6t4
veI1kjsLUbrWBmOS6tWhe/ebzCm7Fb17Ru8gAfdcxb3S9GR2osVvpF7UA0rivbDx9caXG/+BSi34
OjKzuc5nTiWTDe7Hsi9I/p8Rc0exHuw/JX2HTAOMSYReCKwFN/LaFfEuU7cgSUb+0UmLOa4dwcEq
JuaOIKyUHcYeFt+TSXS2F9TdwAIAyHU33LemggqwtrAtevMabwqGn1rdCpxFVBVHXtW6j9wt/TCb
QHO0/0RdXdjPcX8/gX8q4WHvROlb1l6ccBYuXsbeUndfQEPlOekvOW4h947Y+b0SHHK3mXpjnVJx
yEbRPeuk3pcsrEgPvq86PgT9SjeWAoyNYmsN8sGCL9xg88vjPvPngO1z0sLZwPyjt5XWpf9y79MI
FZBEC6RK/OtrUY3zmA7eolo02TbY888deeromAYT1AdXjel48XArMaCTKjosHhZVmWfJhB71p1hi
m7Azv6N1/px3LL9vz+KSr9/66KNsPyzjMzc/R+QBniHmGJPZFSzK6cTJlSTUDoM3+GlOsNtX8C6J
05s1LCZeZiy2kjjRKHkdEG7YYgfyn6qXyKzaHKuYbP+8IB92MKprfpdQgJ4jKnQLdpXfv3t/s3Qa
pne0D5WT6fM4hqeoOncwjv1l/Bw/IxvqKai7IJ6jiWfE30S/uvvX41cXOa6rcRi9dodf6uPyak94
egg23PGxXYIBwFCxsRj7BZiVSN2bwCoCNF4xjzZRI4up1kr02XlgYioE/NybyNrmzx3ruW+P+lrn
+/SwX/EaHfj1Yh01ScELKo7OTXc24/MjOZcA89WpEI6JcVhUNkmw3Cg3XeRTPCGzNp7mSiF1wnZl
3lcxXlfWr7Q/E2U4rkKbC6jyWteQ5+wrcPqErpS6bebI9oZff0SzOjmoEZ8Bgn+25/G9mnliv6vl
Q+6R/f0IlxEw5kjZFwrPKiNNocAOOzH5peqkDPbQ4arjpJ2jgebHdh9fSpkY/FMdn8ThULX7rNmx
2m5ukrL7h1HOnBjmv6xfLZrFwf9UyZBgWv9zlHumVlxoGeuEoZqgrDnUE0kmMwFVfjEC8ZnHOdv9
OVNdPGwyxOdwJ8OP3w8l4VXPbe4m4dFExT70j4PyOJTKvqVI4+2RXUs7aAe/4xuM+m658vc0Z7Fn
61Zgda/perTd3l/ANYzxK7N3XveJ8tNKLze9Yis83Qq7DNeh0lMHb6DMDCOL4T3Z0g9Ea6IJrXPc
GjjWEa7GNwQrcFPOwF3EZuEqtRfDOKXlcfer7qdDMTzJu1czx0jMUyfu6G/7WcSwa4HFJmkLa39G
/e4KLxveOLZcQKVV7N7wtFmSd5c9DG1YMur+29DW+4txdMj2Vb+PIf37GLofBPpVojcpvYrqxerP
IqsF49BWO21WKasYQotQ2KkNeRUWTjnVt7gxOJxHtYFpwKtOhp4oWnM7IGGapFCxupbVNeHP3QU3
E+4/gljR/Jy+dZxJO4fg+6qU696PzFPKK5TkRKz9aeTgtTTmo7rD14trt+z+ieb7Rp3/+uCYkqKJ
EEmqaf31wWFr3wlmR1bdE8HC8h7fM383U2Mi4ydbBhI5m9q83KNU0HDHYj4nkYQFIBzatIOt+KqC
vgrUe5Cqa3mm/Y+Yxby3FaYLQBq6XeqqkkMVoIIDN3hkO3yV1tUYLowmp0+xn3WBhOmpxJPtqYmP
z7J8eK/Rsz7zPLhP97MNwLNbUQYhHpiesujIUBVPBll+bylkNh3jMKPR3SPDMwtCbYf6FTF/PZ8H
bPzt9Wcly/J2kPyDJJ9D0Db/FfsiS0Ok81uUH3TOP7pgWJ0+PbjlzzstcyglNyI4dkjnZAZs7D8a
knrtA47NFS5L0ihOKglKqwFvLDRiucwdK50s7FE13TPYteZoPjX55B4WVO2gWEc2rHeFJWvxJRRf
i8IWxCCpyJMN6ioIlXVD/obhK/lCpPmL7rFA5H3FJgtbEF4Vy8FZRg9MNdOT2ZHP41o0gmLm5Q94
Kwpm3ZQsDsyI1posjjjdPJOt9triK3tq24e2FYi7TU5ZcursP61mm54B8P93tfXlQOe8zNN8f1dh
Xqr2NgO+mRhma8dJjab2Yg/aOumMK9ctn1GQGu+0eDKAKM1WBytXN+Yd2howIYiJYgL/O3zNueLi
l+KxuPTP8z08lPHeoUI9ZvDbsp9Rsn98pP/+LpREkhqJ/jFMMn6UKbXi36S44gF7lz/uJTsuNyZi
Z43DvsMCK+BxWUXSiqyPx/e6TfSKhrPTe8peLXsVWIngDU+uWV4QxBX0RSCNXG8N9M1i0wvBKCD2
ThE81GyHhj/Ote+kihK8LA5qGzhuaSJjAHSNq/LhdMx5mjNq7ulTLtcjEthcf6Jn9TQxAc/Ph29J
6bWKzB3dAVVzfAwnBN/mPTXey+KjVz4ylXqQyVfekbzNpfdcae/d6ybf7nD5ueP+UhJs/iiytrKx
ZX3dif6vnf7aYyr8HsFJWIAjWK0i0d8Rpexlj6kHzBJPWXdN7V9NPDsQgAtr1z+Jm3W4dvwQ/r8B
1Dj0YQl+7tUhRAzngzuAD7CzjRZS7ExFvLFbVhNFkJgMBwgzXrvo4nNtnaPknHFcJ+ehOiXjUYwP
ANGSS/rs03LizJnNAPTvxeoMLL+OHWM45yQ27pQMO9Gxrc+Wfs3Md1P9ICwuWjMJO07Ed2lFUIVy
97LSGwzvOFOzgKH5pZMotsE1UqwFND98gN+AtCJNGFce+3Om1Ok+/dXZhLE/1yOP/Q/iVftk6ea9
h/WkR3Gst0Boj+vAdqREnJ5ZOcUVtu+HpV8RITyAgWwQcmb+a5b8eZkL3Qrfux8LzoMrkbDS2L2t
ccuzae1pBbz/g8qsTIlWfznmJQx0lNOqEvFSsFb/+WjHshiTiRlRc1ZRWrJReybCfUP78LFumTwv
UjTvPKytP+7L2HDgqihD/+GqoEbvi+JO0sSWxYT13M79bm8QDMMOCNDdIORuLa+aYi/vcb3ImK2t
4z0+K3/I1gYPfhFuh3Grjttw3D7ErRluunzxVACLvNFyFcvFl2Ec1PveKrfNfQNaVHlh6qtobH2w
rWd1thG63XKppray/OFTBfJemn1ebVltVGSto5sQanDS/JrjgVDonlP7/VV8KMpHo3z0ToRbC5+A
6r4iTpV5OfvJInl2Qco7vw30doIkdGMtzKL4Dzn/MOenyjqlyannKACuUJJT2J2AK/RmG7pVdSzz
g0n51Vx+noWZzSVf0zBsTqtUWycNbx5fxcdKx/cukte+EH61s5WFVUSlNsqdYgD5PNNdSvsQmjNf
giPEJ6QG6+m98HixlkC26leSmUOvwsX90cgf9CMUikNfRO8NdEIqTt3N+EJyDV+OcuDyjK2hy5ey
vojWsvKvcVrejvhPvxVdBb5lT8CVSmHosIHQefEDJRB7v17Hf6LPvr4Z8Ge90MLSHnSH+qGAAKkh
OujHLAeusMs3tjrG84IABkxzTyA5FxgcMLaDh5MiQFqm4JWC1zEh3eJiEwlBw0uw2BDpcByG45gd
hdfhY5NvFpRjkLQ00+70cAVZSl/YWil8QfEMCXjXJY46X4oIuyVWt2UdLp81sYdAR85RCmL7I+0O
6WNvVBugdRpcUIvoO5tYyVeDzYq0+vdI/pTHP/rHF6aG5+TPflm3xLq9nNi6yOiUaYBuhmqmuF1k
O7JAdQ6OWPUKnNmVK3hvoXzfZ+0SuFMeDyFXe9XO5DNnnSEfpYxiV5turXrCJObJp7SThJWBfZyx
0d9HczaPmRbkxhqa4mWTPzLdXs1w9tRW8z8tWKP4okzr65NOxNTrNuOqvM/HN2t4azueDidSHKch
78vXML43FOwornQzK1/VvDm8HbsAwTFwk/Jn/v1yV8xdjtsKm2LrNO3kkhwIzpmHHJev4E6Ky/2f
HLrm3++6hOcRjCsblmixvfpLvHHZaI38ippiMg5RataYW13c05Qe5zf59fEs/wifX8s5PTvAjVtT
8yMIStrY5XVwGfYpxVnGSigd+eFapRu+QzlQNzjDPCcV++Jp69KpLC7FFFx6FOWT1B9b0COPejWu
wA/jdxqUmF67S9Qewmhf2mhpf9TFFxwGMCgb1UfKvdbV+LXp/th7yesVhiu54hgX1ctdOC8tG28v
f6TqpVIv1BH04ibkCauD8LV+mv797v8k5NW2rKwKOhjuVAzzr+w9Uz99+f0IHYkCHaH+kOvR77N+
H/V7vdunNOKy9PH4PPPBZlxUFPfZTnuSR+soG9VdPljhHOT2Vrc3HJuRR+ssZaA9Cggd5a3zJOkD
v4EKvA28QCvG9D55MpX0S+4rBWD2tKwRmwltw0LOp7E2HO4lOHphLsyKrY77qKet6hPbM1pB4tJP
qqwLe1Z8X1P6ilagc0VUoKOlzl2ZPL3gd3h6fzjks8mA7MQbhs2nENRC0N+DfFO6i8UH3xoQQPI0
YMb0x1wrIVTXDeFxmt97GN0VcaWQjAaeacAdYzkBvXJLvtY5iVPN23o2jNTabJ7Ej/qx4YMEJmDg
30gg/g2QwA+VbsN6WUaYdgJm2ZRSsND9nZIwPpxBc16Fq5deM3oP03tF+B/WCf99ZxFNIrygG9XV
VcQAFl8S+ZzOgKL3+9oEYrC70KfE0uomw9P+8qW9XJNlMuJu6cylBo3ocQUrTeNFQ88EgXPyP8jn
/83dLlsiAY+apoiGrKt/mTZpaaVApXwWmGzoj4L+8R65T64R1g4spVg7kmFBj4Y4jZ0jtwI4zONQ
EFB1FWiEaHjEEXvCj6H5NJvPRviYd/LNSN5VrkIODvcfcYh27uxBcOykD6miwzfJfCu0i5KeU/OA
cfR5RCxXWJZlzoPUVq6jldea3g/omuMdv4z5m/a49eGtrt8F6yZZt7K9hZQD4GoKxp5W7LVKUCH4
FnJ3e/pFHM1HHt3wJZWCnT5O2NjZx2pUdeb0VpzqhiaeZWQshmnaXP3iZt6+lsrBAGcE2M+25nMf
kUaxDYfdeiXxVHuF5MEQlKBto1ORx6jZanEy2nMIdapc4s3QTwkJes8izaeQcHIldMXNnkkiOo1n
iC4dSelhfK0znAYrdZgiCsfMa6eYIAcZp5mJlWeBd4bTpajRN6W+jeRZ0i1BSyiP7Pe46fIueGwT
/le16+xtfgQ2GcuzaJ3i8ozjuds/zP3Xn3tkHFRViDqVQJHtD1EXqjTHB3OSE/dcyOlpwAUV0unq
tJwVl+Ew/yr47FN5MIv4dlp+0/1/PG76f3lVW/Q3f5cd6LIlTRzCv11uyGRuyjhUn4untXuYR+X4
lE5JfJW1NyF+N5kFA1GaSAIg9zsSB3zsN9VWKGtOef1Qvw7D63CPD3G9l6Sdgo+d0LZlKW2fFabg
wBhxza0bcU3lSbolHM+4Ao6HBRzuWu6CUy1c2vyNjLykWwzQiePeao5mdRaFi1RfdbzgK/E7VZSt
d9m55CIBr5GLZGJl4IWYuzXWHmWyEycR4XkrNtuINLnzc4eWRQwxZbu39S8xdHp5CvKpaPG5hIwM
xkoij250ZSpkXV5MXEAi3mkXSzqtiRs7V+H11tjq0Z7mp/truVol3QzrjWz+qgZmkFlXOmrDczBZ
PM1qIWdbLjNa7PWa3VDAZ8yu3DOEpWlwI1sBy3JFglF9hR4BS9R2dH5P+zpzoS12EwfTRAEczPCN
zsHBJELQzXkFqoKHhS1WvNfLG/gCLGAMWqBQWoqXhW5PPJI0WepZRLMJgNzOTlZ6mc2yZUYcYXXO
hssrfzPEt6K7wUBRMSS4Q4d0/m1N+bnT4JKMOEPh3qHM56TpiJiVBDduXfU7kgYgv4GWU5Z+9Fpa
lZfYPmhUSIAKioThdjMWfFPoGqkaHljk5dFPO995+CsbUHy8i5HbXH1afVf8uhcfpf7u/NyaSKXg
h9cSckLyyOShwwP9Q+b5TvpgDrK1znt8Gq/FuOOTAQL7D0Lnt4f5P/UqGXOJbumGaVhwen+5AVlG
YaqiRXA+W8lm2N3Vw704JZcUhhOiIyGxw6saUvm9XPAKwXvPLrUxT+Sb3H7ctQVklhV+EC8j3Ybh
XW0/pPBD5Ke6YY+tFhOjJUpk5gcPElsJh5u30YaskCU85H6odmSltcT14lTxjJefigCWxFtslGTr
LrvmvTfeTSgD6TNK/tDETzH9lLT3ZPWT4aDx7VLAJFmjTxbP5rXEeayfCMiNYQ2EKdhhZ/9cPqzX
F+56Q1zItDk9FiTC4q7X+skEwNOqkyE4Bndro+fbKZH0UKRHsT/G4VEuTyaxBPximEIQhWP2fe1W
6/1QbsUpCn1tjrDRSnUhZ7Z96zQ+Vyc9OVjdthn3PIfReGmpsIIjfLqEELG4lq8vugwMb/yOIaro
RoZNr497h/fl2J1C89SgD4UHITto6q6vty3Eb8eHdamxtcn/4QJMXfjfLsCypZENjs49raqnBpF/
f/3dSyGPClN4/k5zutDCxCve9nmAa3GPF3lAdYsRcrBCfEcsR/M3xYBBub5xUUim45csmYTNqPzb
S2lVrglUfsiZJpVLnV7zkLmDF9rxlR+tet+6WrvS7ivCGX54IMIZ4IGopM/SVT2uRn1FsnJT/E5W
llgr2idBPGj10XXTlu/65qltIJRCsI54Gw2r3gl3bFPN3bN616LbS7nm0tl2B+WYjocDUUSqsRgf
LOI2mgq0v6ZhE0GGxwUXIPRP2GLSYQVBqRNMzvplBYq5KYZtX9Ed56mkSRNfkPt6vCa0bWzWhu7f
CCx/a3ISlGwekrT8ivHrn0g9bnsw0lsiXqPsrCxI/lLhNDM/Dwnaw64SgFRg3Vj36SaF6W+3GrT5
uU18do5Y1B02vLzvpqXkC9PcXImnA3PPrLsxH1scc8IrINpWxvkS+pc/wcTJ+Zjvc8HJlEkxmQ5L
NnzFJKKMwOI3UjL/4X1h/D0TQRF1+isAHFRVNr4jbP/tvOxERRszGsYWemIDONyLPRh0dDCep1e4
IJMS7i6JGZfmPjE150a+AOXpml+hGsqExwVtGWhhoIJG836nTn5CfGXllphv3DDidG0avlj4puLF
3yr3COmCAWku6b+5sSdmQdRAdkY9IIqD50OOUIx/Oz5+2F3wsBHxlucTu+tTtZccnbc4vGnWrWtv
r/GtLa9KexGM04FkoSheZdLyX0FxwPUW6p1vWYvFob4h41TY0/1aWvOEz7LsRnoc7w3S416dv7Zr
LvzNNNKn47QdqfmYjO6Ahtcfa+0wpkfsH014xGJBo8NLP8j64RkfHveVGp7r9MwaH6UndXvJKTLn
2fG3l2PKIeBk8x+cymynh0VIdma7I9G06feUWEd/ptGfhvArj36Zmc3W97eWHE3327yfUoBMY/lV
qPOZ31C0rO3uJCo3G6XeNq+AEOOswr33DwlmLHP/9jphaDd0xeRNg6Cm/yUaSKA6QqwbIV/g1Ji/
aHvcYcqunqdWYu2zJKWdx8OqPSX08mpOsov53L2EnVDudWEXCru+2pfRfliM3MpC29LJ+sYyu0uk
bShsojgwTZ+SZ6TYcRVzP+6dihoTzS1H706a3sIsCCRcS1nAxrXsgp+sALMNeOGPBwrOyGwptZ2b
zZRw1ts9jXUuGWYKLFgQxhetu/TyWTNP5q63ebavvDt6fNLJolY3BjubF7r8JuH13OzANFifJc8l
uRkZTIMGq2GHCMadza36tDwIoR/ST3irjL2xATMBO1E2orAai9XrsaoJ1ibh1FsdyCVg74Y/bXgt
VhRjYiFcYnUKl/ds1UDGI+Q+3AchXYbbzxosZqltF/5qWpiQt0HEZXfD38bKrmNE4EVaLgtULsav
/w3c0NTlb58ywCLp7eRUipgOxinaEOwCAxCpVtZK1r5q4w9xgs3e1fJmZddHc6q0/SyesL2c6mlj
Y6S74xkSy6rOknBppLcKOOadguSi+MizT4Skii+on/Gt9mXKVNS58+gu8z8r5MUZfqcjudqUmO73
hBYm6D5IdLKzx1A7HAp1p80tcWnoC1FcSMribc/QFamEi8NZqyvyKSRx6X8RxauIS1JR82QJi9sg
Mc3NfO7P6+LbHtTiDE2yhV4smKweRMszC2MG7H+ny7BtSUFiUZ7wHCpuPPsiftiqt9pjUyfBvMjX
6cOX3Lv4D5qQ9G3Y/c9BC+od5F2Ztsna3xoM+iyMREocs0XVb2RrGrQG6QToIKkHdOEaU0x7fpSX
srwoykWzzss3pfelpTq+S8VNgAccr0J4jrSTYBwMeUeppraGffIFe7tNOM7ypTLve7Kejr1wKpqr
SEBA816pHyMD1ALtpYdOIvdR27XYmkDZG/DWrcIivV8Xod/RnJt7NvH1awIxJMIaiLPJsB05xHrA
g1Ad/ZrZqu6OYBjfvgb9eOcti5xiuFgbCPGM0aBkL2PtszCT9yR9f6Xvo3J7oihFbxbR2fVJnD+j
3YPa3jhoCTYIiSDF2ztXcLfle49rrJePXjKXktXMURFgpcPky0pxL5jJiVul0U3btig5PatjRAxf
uwfE+b4l1ohBrA4cAwWpdR6kiXZ7mnQksgYmKEck8ATiL6ee9p+IP0X8+xBF45CoIvTpoqYb8l+G
qCajZKUsKDV/kU1NKGoRpMOG8BZwFhnXZBTkE/pNV4W1xeHwaA4JjsAFi7JUmMZqFmXdIiRsTiCF
3tcYskftqzD+aK3PgXli/uNlYP3742WIRZStZa8v0CZiKKtpIyBiZtHxCW4f6c7s98tTlm4ihoxk
S+XEg+l6I72wfGwfySZ/bdQYNYoQ+KC6kqdctm5E8CEV8CzJYeWIoRCX9yuBP5hZhHCtNzM7vq4m
R1Sf0evoZMJKPgnZpjS3K+5E/0qYHbPVj/ydSyttJcsXE3tPvaiEq6C/dc1bGr01JCKojMvjpT4j
yoS/MZlh3Qr+abJnPfHJ4eNPNma8AV43d5J5auOTUh4FfQ+3p4bOyo0I0IrsevrZbuIr0+uOCNtX
6PzB6xQ36Q/B8CsujwS66NW27De7Jp1TpahklG3aIcmAwlq3gvVKENZk9j5DWuA2irXpnlv5Sd7Y
1lqF94/n4yNM3x/lLb2/FcMZaM5S99rs/zF2pjuKY1u3fSIk981fY8DYGExPxB8rIzML97jDNn76
O0zU6eocfXWlUClLlRVBwPbea68155hQz58PX+m3hRF8A4cGEATZBdd6/BHrn5r2aT5+mPVn826r
q/LV+wOpWCo7RUdnesVg2NioDyJ0rUSx2KkYGdP1UINZTAE6WcEJBCGsYA2J9SURSCD3Ll04qOhQ
n2Wr4BSpnIv31CYaVV4E9f1ARk/cnW/e0APgUwj+Dl0N3+7AX/II+9FeC0lDALeJghx3vryR+Uon
4PPshmEIp6KkOGo/yW+eilM91n/Kb3YkypNG+YQ1e2xitFrr/XdNKra7QtnC5qKJo6X+WGykg5Sv
BWmy72NMBDLU/81VVdH/u1VDXWEa3FbgzGEc+ou8Os4bqZfu9+xPyhwOMkDnmt+AGjSOQAJoD95f
i34+thPDu7vFydrkbp66Res+F61doRprvkb1Z/z4Df9MPdyq8DgNpYVAFwKjDOIqAKCUzrY6pjuU
Aou28RGEqYDaVL/UN/0/7J98IH1uycXywrs2nUcYYIAh4gWxNFBZxflpyc9TPxxsdH1gqGgf+xem
nuYCx1PZToB2Xi93LKU+5OJJelz6aN6M08sF9KTD7YbUHYW7LNzVSIHnNRK2pVD/vDc/BzuWXS2b
cA2DufY/edkJZG44IkjhL+nrrKOtUfZSHZCObvbbchnpK2FwStUB88rwHMjrlEuYYpIhNn4hoYGU
2HS8uNzkkgflNQSD5UTZvleDbBIq7soWkAYhptM4vAH4Ie0Ew7fIVEtDmhRr8bWOaJHF65X+iQLv
qMZXC6TB5HIKQhLlzyslR3H+QAg/VcpGZT9NC6HdWmvwvrWFZ6oIRzaStEERgE2Gr7d3kmxHvHgL
42eZuaGBIXotA6EW1hKOqGWD0aScJONt7t7DdUaYbkPFRe81ZtOAkBt6B0496MnmB7+8saf8M9M9
hh1+wX9A+7rUz674tspo+fs/RgmrjlJ/nzVeef0NPTUBuE0v1YU+2raBYT/iSy4dhYBOrsWNhmsi
iJuJPY7CORs2M9Mz579zdqd6bohHkFP04Wb3ZcapXwSkUGChJWhcmKOCMYNVa+m4/5qVUjk9BHKd
kmxq7HaFV1gHkLnWb1wjv1cMPBBpfQ88pg1OWHBBod4ronlGboexerwJ5rEOjHxypT4mKYYlJX+i
ocY5fDXuq8hsC3BqhtMKDmSC7ysKjTR5k0S+jkWKPzyRqgHp2wA3BcS2ZhKCYAvzoSAFWEfiYskA
EiYYhAR5wQgSHAt003pcvUquHpBhXNzqEh7olBn1PkVj9Dg8BDRgB2OEacm07zuopQfJKTsTO4p7
K046LzWWKAo04/RKTqk4l+ML5kSiFkh6Q9/SNruLBxcQAzSx3ACoGS8mlBqSk1EGNLtfjbyLxUXH
UFNYAj/FJW3bUnz6ZXfydoi3tbYZgbtsJd+Y3wvnks0lfd+nezkOMD3mV/gvJN9IvMcCgtgBJa5F
JYqbgytMWC29sfMGHJJFYAj7fn7Dtgh26lcdOsacUSf0P9n6pWuMejaDQPXrXkgtoRT9uwGJ+F8m
bVlktKhJoDY101TfPLl/u4G/qlzQ7+IzXZAbJR+ET1Q5huCG+S/AbP3o16/t87UjZv7bAo+PckB1
hkGuaQ/Y3aIfQ/gjRxA++6H1P3Lh80EjNbLFEfNkwUP18uq7BwmFgMGXuK6ydZ7DaBHbPVBWEl6A
su52fbWU5GXbrHR0m7GTqM49WqfDOkNrT2NznahrqV+vT9L9KCnHXjlWynFgmb+v3z3uU/kqxRck
AkV1DJ/70uFWhNyLW1GiLDdIb4in6xarqTABDGnhLfjuaPPXeJJQhbUWq8Qf6FGV+0o56OKp687U
G0V6XUjNTdYYxn881voLEPX2Ye7aR1BYGy1dzvR5nGySu59WfhNiUel5t8zdBuIZWK5As+D2FyMm
090z3MmoM2AllDtQTE9XnFeznVHuDGFbw02K/QF0HYbscC1ZxWttGIgcvFjY4H5Suu0r3YXq7o9j
BNcafO2nJv+gJpgD8IQwRAbfpU0uLeSm7qQRYPU6xPpeqb2BqSHVarwl4xrf455jRQ+X0FxS60KY
jtV+0II2stXtJft3YytQARyJfUIFZv/qQKIU07VeKNy8+SO7/d+dH64qf73bc3ORJNLcFEGhxpX+
glpTn+2rT0st+RO1Vt6S0heK7czYlWOwtFWWWIl7DUGR93hZWCDRct/FfaccQvH06s5T+DdHxnWM
DQsWDd4n6bEtxi0kPnNyP93GJYHvypLpC5QXv9Q24Q8lwQ7nE4Zr7KTVSMxAiZd6Kxc782nhE1br
yScsjY4P7IHkEnsJiIgZzUzaJPLGX4rShin76xEoj8C/FbpTcdt9rviJ4/r21O2bLSuLW8w8Xr3d
+BZ8s6VZnt6YgsaYJwJEiedCMbfdw0rLgLP4WQZSGZg/C3AZOM9JthV4uGoR50XwWii6N9w95S3s
VcQJb9Tkk7B3pMX9D2dJshT7yVkSNSsjXZF9JEWOEDmj4kg9ugYuzdiK1/dFwwCtOhfmaWacnvIx
4sJTHH6L8g4fSHkt9JOp7l+PfW5a3bDjnIX/2iiH1bVNrhBgn7YlhkF4/A6yELDNM5VexHQpFNm2
fjOIMJaEqA/cjt/pct8WkySaBukQwN7YTjg50rBEI8MgndIe2Fn52K7+eS8kznJlmvMSbEe0i43d
vdyDSzPkxU9rui4m7iveWJ1qBVYtTDy2jYUa9DFpc0D7DPGJ/1Gpd3ciA+aB+KlFFuGZYuIqx3r0
q9e2fk2P7behZWwPensQMoBQzE9+d9Wvl/5zpAnrdJmz3YaRvWVS8sA+6EZEIkM5BLyYuwyKYtMR
2cDX356yTl5JlhCueV7nc3BiIVGoINgyTCdzspuSaP1S12bkUhPXsldAk+iXVWGJvf+ytNyXNN+J
rPoNRxSso2ARX4nov3Krakp6GlI8xpOfupW8txAFYhvqFr447yYVyvu8y1bok+s3YbSh//Swkcpo
UHr+P4bpGA//5zNrKooKQsykcfuf7f3xrqiJOcrJQqmWGr2hdlW3q9uAvIQZluqp4kY0fc8f9TMP
pkR93P0gWiwbEFB7D/D6mmdo3l33zMHDo/xAfUH+V0XTe05SzCdFzQoIkfIxe97q2bkUjqm6f0g7
yQienBPsVN4dTWi0EQu/0+Gz7XBRpXqQupqBqh5Gt8RC7IJKC7ps/60xbpKgUHYdXhrsGsX6kGDp
03Fa7aVmt/odT+dBIp7r+GStopDAxIn9lElOQxy280SfCmu3IBHEe0ib+G1DVFcdvRWDs+bSVhdN
pt96LofzoHvGw1qEViR8pvlna9xy9TKhBf2622wl9PhvNSW442H1ersWygYGwyVfpvbcpeRxz5Q+
MJi6EdLEKvya9Ff1nN5Ft1M8Qj2iF2awXWxLAoCXY6ccMSrObOX1s05+1tnXg9AN3UK7RPKFGToR
alH0jiifkT0LfzfmMf/LTU+EFGsA6AIOHMUQ/tKX7XtjNJ5J+4918H11Ar5R1k6kgz9f02CTNrQp
bky7Qbqxm88G1Gl+g/OGK7NzhxdUI/Bb324lfXzu0M8f9YvTyeWSCZN2lmzgM+QPr0N1QJDlA0pt
5jaZi7rolbnQ1YQ/ynUfbjNhC91Zh03ua6KfcowqZLV4ZmxVuNHuO39pZmfQc7J95z7dTsDuPgOd
wofg5Oixy3VsrTvxkNlTqyMNinzPStJBNSAwehyo9EObIAGMddp3hsA7ieI5TBkC6iETz2Z5FJ57
nNerIB+2P1/yoZuPJBomDgU07SwUuLSzhncmzcJCgwvVZYYMV3KtRSRAPloXwroU1ou8s+J8zml4
NKWT8J4Vfmyw3lmLOrPIhJxdrcUTZ1L5y1B+yY/fj3Ve+1Xtj5EvR/6PhdE4suC0mSPS2UEn+lgN
j8m53aO6C+AyhsLEZcxtomUGR5/6ObuqD175HvkFi6qfQNtafX3lN1m53utrZ15iiM5Uz9Ux/0JS
gSAcjwPAnv+7EhDfOST/0cpkNWFuMKZNxZDoff3nrpK3MbBsGRFQIk6qWbNF2Lbz7GpRARegAi12
NiycrbQHSgisgbXTj2RQ+CUI8+4sS5dhuNabZ3pNXtf6dR1fV/1W1qfPz8EWZ/4dAUW5e1ZbgiXU
d7BEBlllDgBht5y1a2yrerk2RjdfYFxtQFmNm0T3Z5qvqFPDS3juSOnoP+79NO8Zoo/Ufypbtd1m
qj8Da3JFc2O12iQ7i+8usjPjV44w8A0jIwIpn1lGPV1wA0JBabBPF7epJ1823LM3w759nlUTvadQ
TMfTDNtDtd8UViTtFbyX6uEBSNZaSOP2XqLq3ebC9qO0MGGW8r6T0QEDnoUquxXuE+8LEJhwfMhB
/Ngb+QmUW9GcZe3aDh9J9UNwRmkZqqs+/PimZ2GFp3HUWw75leYb9t/C+z80b801JwqCBccGwgtE
He31t4aLvLzUGnq3JU5HtekiAeyQkr9JqqMJ89/nDGYX1YDxI6i6qvxF8Pgy1Fll6lIMDg585rz8
iQhCiNfSXqM/8B4KjjQ1jHia/9w8wixNE4CEnW2E9JhKJ6k7a+VleaOSU0aHHnIZdHRkZlOtNRNI
XN0Vs6kvkwUDjpheOfXFsV0/lX17D3QG8Yn/9ZU75vLb0qyNk6V53cyRE7yybapBhAr0LjC0gMRd
OuHV+RH/qp/bTpzjdCHQJoiSHVb4VNkyFWKdQOVtFNtodoMCt3+KieCSCea4X1lBByZacsiREirH
Wv1UC1vNFpDP1+vVLPFr07PS/CBEPH3brAgCeh/SK+CSYhrH0a0f/4KwWR8m9PNxB+vlzrzrhzju
DLYjJMqb7MllZROmJPR5Hfb4pztz2+Zf6oJ6LsvLZ4OoZqWAvlMdJAY4VZAYHJ1J9IeYQvbAQeXj
RiZUEkdY79P5ZgLafdiN9qnWn8lveniYTCQeDFCsuJOHjUyeYe8+La+HdfjuW1EpeJemwm2wB2cp
yX+3cN5Esb9sJabGDiLrkoBlSvjLwlGFfhzSsosWaGk6AodpaIsucTaqRtbRtFqaxXc7c9ZP7Uyd
2p77W0pU58ambHFE3VGZZmFJI/judCNZVgmP8uuo5ce0O3QNKcaBv2O0XNJFPuQRmm4GjVtDInBz
Mp2P0aaxNOAVtfsa3afsxdVGNpf9byKbhcm0OSsngx0UsUyfKGK4odaQw2QNnlhinqCMtPAnPsX7
h/LRdhdx8i+lMrhynz19fWfAhSJWcFsV1ts2ee24BAd36kGgK35ibo1il9d2pk3sYCklr/XzI84+
Uep1MqEQN6qTx6occBgcF3MqlpKWl+waT5euV9OuldYpsFsS4LXRok3ygr+5FTMgYodKpFo+RYsx
9WTyROnrzShJvyPFuET3v+d/lJIHyvdbZPAMUOV17U5ot09mxM+poZtMgjwWwrcg72+OkHde9399
7qr4tgPTwlD/coTIY94UtRSRBAQdo9wjKqH7FaMcccfGbW/pI3iJ+xSLHKjJrUHiSuuKrQuvZ5nI
l4keNomR6o3Qbsp04wOcrc3zDTbwhbLg+sggXJ774dwoJ6hxs+TwuVOXCmGGJDt7O0JmUhTVldcU
sGBdDYqre+93WbEXSpbIEYmQdr2LtyFGlfdBGmFubITu4zViYLxxVGApTE7d6yAn+98wBVIaiN7Y
sM9svsW++HVBx8N66vPd4wbaRYo3zEjD4B4d9PTYmsfNHYfBc57AywXdjo414xp/6BZNe4vuN+11
xSk5LqgOuN7cw9W9tIR8/oLCqi2FaAXaRbJnjxWG3PnEesLFNofWItWuUlj5Y1oFWh/E4V5Ce7bU
vvTUm7EISPEqN8JXZS5bYzLAO1mEB/RXPPzKXz+j39/zMqUNCH2rcbOHEyGDrtbfdrDE/9aQ0L8X
dNkUVIMgK1H8SyehUZNEDVUdz9OR+W32ClT5cLEJbW2gardTvvTtNtOYbk0FZ2QABXTBGHfElrSu
nz0+iuhHB/TPuvnhYxuXW1xl8rjV6GsvJvVv9Tyk8h7L7SenRr3Wa99fYqUUnpPJTLx7oTxZKAdu
hiYWSkJhhIzcQFRkDjVmWa5xThKGdlo+PtNFd8d/tJFzH2dM0/uTM0abnDF3OpITFUxKvD7xJKwn
g8ssjYpiGkx1pzQ8dFjyJJgn0HOGA43e2W84plXjciVO8YY0AGrOIsQq6ZIP183VuNsB+suOUeq7
/CyskSTJcbu9DtIpIey5uvTcXGjZZp+ifmN3mGVXuHC6ctKL4yzaS7bUESm4BvSjAkSU0Xf4jQ7w
d4eDEdhOZIWwdrJLOFxE9RrmNym/JcKNHYDyKNmKybZSfSCXODOaN+QyWrEIynjqZcb52iYBPKZ9
+jc7gTk96f+5E0iQdExREsky00TjL6F34SjoXaY/7pPT2rugolQr50VXj+n+pX4FaXPgD/ipinbl
hWjPcYzV2CCUg9gfMUUoB0KmXtJJkU439Se+awF6Oi1rF0ig+TY3KAJorrVIHILhfGeXQTUW7TFf
Mk+VHit1KYmTweoVbuRsF2bBvToMLd6Z8+kp3oz+w2g+de0TN2xPH/txiB8HA57tbzIpm85XmQlR
i5HAXk9ep0ReGyeoUmSg0GvRns7qgKc1zA59FMDuED/J5iTrDv8SPRaNDvo7GsVakaPyBOptrJra
WaHdoOtCQFko8i2sjdIS6fUncsqgy187ko6ozSmsuj93C8wCHYaid7EpwcMTfaP2yZ1fzOE6uVtj
vGro2h/HWA4kMEzrSdOteOPgR6TIfA1cybVdpgflXNBdpIkNfvLUS9g0Ei9skDx7zsM83ZdS470a
BopuRWjFw42YHJeLBzGDdO7RThTFJsY5EK59Gzb6BHKxmH798Gy8fn+zZv5HW0MBI0EPHJSECsb0
L8HItSgrr15SQpsmKRx7RXDNDo+Axz9tBk348IDyWjBjENMLe/RHg4hT3+bCC5eegZNoSavbQ4Th
BmD1+JROZXJ+9GfOEKUHS9rrNzQXMNFDY64ql/h1ju+nMj2oUvAVF7iEJ/gDnQ1N9p6EKhV+OvjV
/KFdZ/FH2Hya2mdyJPCc8FKl/sy7j8N/aLVBWr+KH1m6L76G8io9TxhCkfyP+VrC9d+vypISejW+
HIl2BlsBIQR/UpEZuRUes/g+Bu/tDfzWdBrEjVpsn8WEfsirvUC8Lwq7x9Z8EPW7FZDhjttw3KYC
CN91U5+E+hQVR+BkbbTP7wG5sshYH+BA8m2ZB3V1eOanIbsYzZXwj1a1Z2S3SwtGwl2/FqaIEsru
P4kjeKtMe5hNcZ4wR8q3v15QJv2yGa9mz1OVUkJt7qpLUrd3mTD5zd9xGmTV/B+lxKRf5j9IHCaG
LPxlA4nUsVXasTHsEQ06KSDEZtVLdZj8yZwk+JNZCUJmje/2CjIioSKvcplhDkocA3NHHc/1N1FQ
1eEruRmQ/MIDGpzSzLBvpsGGhA1gjM+dcU7Tqzxc+xlc66uI1+R+o9bU7ytMWeHxPjsapDfJe3mp
S/Yd/YSyf9RBficgzNcjEB1+qG2beTJe1ORjGVtf+RstXyB81jEzf+dhj821Lm6xO01OhBsA0pCB
SZuQFXV6zA4oWmmHyW0wyLuHvG00govQOLa7Fmkane7zt+iBgM0+WP2uDc2eRrfyXAqZ1s9H/aff
ywzL9vdon1W7Qtyq9+2r23SRl2Q/9BAzmNu++3VknGs7QQ9Ecx+JB8S3inLU01M8nJaks6enkT9j
+5SPClz7zu80N7LZC8VwAhxpsVc+MKStOQPBs5f5unpOo+JRs2GvbBJjW9kYtdjxvl3POFjwBOB6
Rjr5fC2RTj7uK0P0v5sA8rsJoMy1B4QIQhuXiEFBZfySCjuaG1gbtWOtMoU6ZLJmKa95VcW4OLn3
MjhBXTRP8EC+1vQ+RYD1jYU7sUdbkfoIFsi1wV6l+b1TP+2JM4eg2Ca5gpA9OPAygKMpYhd/FAJb
DDDiYiAkC0qwwvp2IOeGOJqXcJkr0tueC+mxmM1suV7oMs6/H1ru3XtbVbqFNhRWODdedrKix3rV
CX+ZM3NEpBlSjW8fxrIlF1UJuoII1LVIAABgI3gYf4hHQg9MZLa1M4oWRyBZNsZR1M86KVwUaVjn
rGe+xovQ6qtScyDpfCcxgvwfltRPNhnv/ZzQiAx/4X1RPudF6L9QWJoMNjRxz1BwShS2UDeYxWbG
4FJ1kVKhPCFmHC0HICBJ3yYxBDOj3twzDJ+WMCzid9QOFdt31I78jkwfbsVGJGH1fCdAXpxSofAl
Zkf8icBQuJ2Z1Wl4TZczVTsIC2z/En5nc5nBpQUw9rAL32jYmz2hgZsJtHMKSeCgoUEa4iO8NFPQ
m24zGprlk2lTp6CBgr9jHtYu6yWI4aoIuvtB4KJNCCqvIbyGmp0/gm5kY5t+1fSHKM/tCBavsetd
DJnEsVfrmFx1obyav+j9B5r6eTc/8uwmGhchJ8nBebRbQWFmLM9w9a0GmkL6MmOUGC5jhiKqJU+n
ifo4aTCMIXJpN4CkwFUTd1adX/IZSJ32+UISVH/25kfSfejylTx4CCXwG3SaDNv8/RsZiqspHjO1
iNkHzSW7DwNFtRoejfbQDkfNPHbVSXy/jeLyRfoaSAkfYYr8MQwrPjy0vgkUa+mIL5bWqb5EnyIW
S5OkZkIS6Fe8lZPfrzwhvQ5Xe+0Yn7j6cJz++9rRn1Yp2hAeNGGqxbuahpP1AmF8X0izeVjc8tlH
1VzLVaz8IBDmviyMjZH5tKRUfUNLikjS8LmsvqYESunYdicyxvZ7joVpvWMl+rdoUlKbbEdibt9u
7QIG57xP3+JkhiHID4dt9wra++RIoQ/9ToOcEi0ARfVzwsfy8pIN14JEcRgUyXlMzp151vrzYM9+
Zk+46SiJpWkTCWblLqJNJPkzZaPkLuKYRMI8vy30Xb6Q7nNtm4ieCJqhd+/y+jtMEI0V8dZatNOj
AGCgtFP07VPAJnm0JXZAZrTaRjG9undJ+SCUhFbJAJeccY/bPbk1LzRO1FfwYvZlM5l/jgD07btu
l5zQmcUnxPvADkKWNn8XlcH3U8XRFcnMSfNrLq9xX7IXIB8ClcVzPr8wTHCfdNSqNbfkMnS7pdxf
FfFDY6h8rPWvhkbCH63EUAeSs7blh3XrXl1k1Vae62/sTkwVQzB5vHgah6IJ4hnK61PfXqkCG8rJ
6kcqfeEf6D+a8ONlGfmtFG4O6JqfUfyrIkCwdMe7O4CEoXUmW2O3fhTT3oj5ADWtoXFlD0wJgaH/
zU0CqPAIAwKt6Sp1VMD6rp+zd5DR5U15oHkYMB5OzaN5BPnMALen+U47p17jInkAPBbWCLl/EEvV
IsWTPz4/sSfn+fVziVBl3oLKWRcM+zAlKyz/TZFtvpG5yrzqNvXoyZ17p5WFANJwhWojmZtmDh8A
iak2kb+VNBDSqSfYa0FS2jit3okqGiNjvNl0sVsTEUAwTOc/JGqCwnhZmFtmJpDt8KNsPiFHQLzD
ai7PWMZTIBqiFtIsEbU05SKHaksysTubrZ8PV0PNd7f4RMK5Fp+GYk52q2J8hOktZXOLT8JBaQDH
+dJnpDnt8gGjHSmjOY3ueFz5NZXV+JH4cIxgFadoB5OJ4D5+dECBjMsTvKLgoRHkGzeI0iMIstin
glHmAz+H5rWfPx7BOAaGuO+BJJvk2AAceq5tm4gZXVt78LhfiJMyf6ZvnD8U+M+JJw9uiEP7g/qO
1CQk3dHd+eWkz2D2K9XQdGPH5zeDtEp2j/p0SElCht1Wtn3RZ3vbK59rvjPqFEb3/by2bdXY2QUV
67CNFLgmTlE7zOANIEaTQ77tj1TxqGYZMaGaRSEAHTVEN6sh/z0rS/CF4Xgt3uzCVCbYCWjGXshP
OeFy0MPWTGQThLDpfOwXZLcMHxSvXfkjK38kOUiWH+zts+fHo7VqhPtvrE41bIA5I+83D3myF/Rt
8Qq81CIJEd1F1K4Q+Xh2lx8yJSCgT1rnkgMppCqAliTgFcRTIl2S5jYsdfJWxyn8h0VCQ5JFkjS0
LpzB1rPlEoyz3c/BhJUTzWUuPJeOzY+my6YI86Kfs2fYF2rlUOHqtczRQOSTRnAKX9nFjwC4GFm5
3NMPPjceZnO5xUAZNjFnF4yYxuUtek/xbqql3g+qdcNswdyOnqp3kdBZ845j0lnYQ74ThL1o7Jra
uqiw4Rw5XUpM15yEPolO9IL7wqARusgjm4Wxl1BQ1mug+4CrH2UAlnQMdwpJBXYouVLmKhm1/ToV
17NmHULhbx11eZdXsbyiViuhfJwehQt5n0EwxB6wJT1aDuXFA+Smhdc3Gz7oLPTr0PdvqmjPjgnK
W3OCoNZCgNRCFgJ+WlgGn0SSD7b5OsYADeT9I9rjz37N4BnPI8xBzZTWFM2RRY/cuym+kslPVjLa
byY/GT8185InaOrNi3QOfK9HJUcbPNlLjHe+XVxvJdJTPZGggHzyI5JfzobRFWAvtyRWvsPLpXQR
gmIAPM77BHg8LLz4MU3K0dYy81xq+vxmzvZidI6JISIibzcTJ4+cviNKXuzWv5w+u0k0iR/nvDo+
LYAVIxE381j1DeDExUYVvBb9W7+pBU8Bfh15Q+dxOCeibVPIumW8GfnfeA2/nhZ5VE9cMk4qnKOZ
xWhnas9zsUHzpnjpbJNbppODm0xxkWgOOR74s9RjHbpj74UgJ8CSc0dGZwp11typ9RovJ18pNdmP
UiLS9mk5hXy94L9+vQ7sKgRKCq+r8bpidmymSRZNkAQ+Sj01K4Z3Ht6VrAOG4tjx2kOWIRm2gMPp
gKurk0LxB6brI2wZT7gD/InMFbiRmshAIR2t50xBn93qCafyza8OCXPVFrWwuM8xWUrCZn5Wiv1d
OjD76KZB6PEMjppihEoMio3u4qLL7vNHaVftW4Dxbm/T805Pc50ryjNovvgM6nbn7EUqYoSQ+6zf
6+oE8gQL8r23ZeDh4NPoywd+0sTCjMLhzL1SlRe2lyn2LzJ4VozY2HjBffIpUM9Uz+lvf/9V6hmK
hi5dct+lMJitPWoB0PpkA2EEXrQiIxlfMLY81Esv64/U3jHPpg0MqfjJow8d9K3uZhQy2YpdOhag
h9LRSTgVeey/n1H0zNSY2urenzPz3JpnAW3DJtfoffY4X349LF/4AyhXdl1OqibMQI9tlVlcZb85
03m4nRFChRSSHAhbkz9ElTyx1IoR4s42xuf9q+NV4Dr1KzILeM016WJIzcnNwve/Ix2gEsAxbpvq
KnQTYxkBWqQEo7Rlh4+pNd0YOX6OcHZOAv3wXKiG3xTBhSiqTRhuADm888m4fOMIk2mKIgjhcRJd
VrYSXnPrhsKrfwQ3u0a9WK/Fmm7LlGHH+vzGlhDtSaJKbc/a+SV8kUHk3LxobW48W9rOo5Vk2mJM
JpAtw1iHnAtJQVsQKed5/bBANG8zcnEm63bjZijmVRJSN+HoczWCqpLm9o2cZuWd04wa5oaYkGku
OrVIXXB4GIdnvKvelwK0nrAVCBxwsvwgbePUB4iBeRDpCokJ8woVSzfxYVlWozylwnleXjjECX6b
ycdjw94ouO+K71LOLNXmbYQQjWVc7lDf2KY5vcBns7nfff8ivYEw6dtC92K7KzxMuLW5E8egq/Zq
dICmPHhRumE3YiwSv3U7RQtU6k2GW/NhPteXC6aqRl+iq7P58bTM8mYzTkoP9HOM3RjS2l1/FZPP
Vw0r/KDDq03mZhTE14qQ6GbLFZc2S0oKdrokqbg5DP2xi89ltb+PLNmZbd7dpnQxC0AAjknSmf8R
dr/L6JcyfoXsHZrbODgRceTUKc/PJxUneiuNPkN0dBAkr8XIpRMpv1x8joSJpT/D10/h9ZPBdzSc
1P6UAp1KTsjP4+X+jzL7Mu2qmZywYMcoQlEQc7bzyf9sCyQqNzW6MNF86hb3N/wK0u7RkBrIv3Af
QmyDk+yuTBJLXV+lL6vF+g/aLg5KXBgXo6QCwO/xL80xe8E/Y2abRfRW0Ng3A8c0pJdpgtXqhJY4
gKIsrk74AegTgNidrS8e+3qquntcQS510Xd9XC04ChUG5TSpLrPNXVzQpipwuUjrJHRQ9vZ8QhFH
pgNGnFTHFx1f7seb8HNW+mXot6GPgvKGhDScCjs5Ogwqq2Awpup5abfGVzT7kT6/SGF+Lbp2wZ5j
tU+LbYodTfEVzK3pIra76DczwajcMBGkyqfTa4KMRwnle/PuHRTDUEAtNiaZMLTzYLsRSIW7076w
VeZP1Pi2ar+EhTzbG8Ip66+5+EGQS48YboMGk/wLiS/BNwQ/mWy//9QF0ZunMX8XpxxGQJefn2RR
Rnd01q74dB/iuhGZsjqV6CjzCA19vpTuGLfhsywa/PvmRDf/IuxmVxR7kH+9esxscJcGLmrJIxl3
zUgc2NR2THBPEyC9YtyfPLe1YEVTDSpTjT6tOsY9ND27mP5SPsBqitmMIasshp99eyznWnEri6+I
5bp6WY6sBfWwn63rdyJr1q+hXSvFmmYolCmqf9yO5fmZnMTwMNvUCp5OR+mXD9VpZrbxhb4QvSBQ
UyIPvvWC35EHs4/kfkQer4wHEXKmvhdS1L/BrNlxGsYnmz2VWgEFx4gcq9uDL7WV91vP3Ax9qbC8
JxNsnv5Px/xUtC8cQ3wRDVqR8cfo5PYtzCF02r0TO9PwUU9bnjDVMr2JI3HLMIUDxMsYRNoP6aOa
XSsH9cTTHfFhAN6wX+ZXdf8aS6/4A31mZe5mJSkKS2BHvWfEJBFPVqqZH6nLa2HJ4bWUPgbp4559
ooiitiDi6x1hA2zpSWGcriEyG/aCoaeLEIIAeCRWI4WnNBUIJGeL85Q0zoaW3VoyHEqEiAjicFWF
K5qrxsGt6e8d23gvEYxcHXK71I6aco4ft0fyYR9nxuaVTyDDSvOj+1waflXDr/vwK0l+ZvP/R9WZ
LSmqbWv4iYxQem4VFUVQ7NLMGyKrsopeOgHh6c83tfY5+9yttWNVbdOEOcf422L6ixxvtfrS0pvi
0eeGoWd8TVNGbN+ZhnVsgkvQLtAdgj1EJ3pbXCv1JkYmbAfv7O+6E4YusECOifdFc/2Z3YWKIrjj
69sUSwIb2KpYKPIXrXX90Ydb5LIOEixiPYn9n/9ggB2BGjWO74MeceYQcMQ0t8hGpgVXWsXUiDTI
1XwFl8/EU0KPksCBiWi+VMPV9pvgkwsixe02B/HOAEixX2EdHx4fSvIZKN9J9ntCIXP0J4r+FP2f
3p7gQetstbPDlzkW+fmUaxqkq1prpsVlRYQATko8FLzYaUSm1hKY7YZx1OftiHSRyMSdBJ1SpScU
XRYZnrdmmaKpn4rzSCu8GvVT4KnFvkLVDXnPzf3m5JAEwsn12TYxNzO22j12q3cb/Fc1F4D5/Ksp
1sN33d3kyYUUpoeM0VUDDGd+p8To7hZP0WvREcOq7md2ny4nBc2oH6n6YSgfm2Pa2/mfWX3q8Ibq
fkhVObQdXgPCtcsK97Ef7B7cz71FtRS+MIPyVyEtaKUt3bi02kyQGazy8s9D/620v6Tnt2Hcgvxj
UM865c00Sywf8lJPVmov+gFihMOouCN7RRah5DaeHDrTHJZ6M5p2m9sh4Nm+z5ZDxOGGgkyYJcbS
jlTbCDd6IVKch2gbL/HwzM8j8U3fvbnDxFmQmPYkB85PfaX5krWvTvsyau7jryT6rCvAmuvDNrRd
9KTMnmzb7aFIUAssYuWQo9+5r/WHkF4+43kxcx+1a86/utpt2l3f7rJsp033FRcdxLYTK8BIG4nC
EpE3HWWLR4mtTdSkWD63vVyT7SRibUY8Jgkkjilb8rkv8SP446HQgQ1FsCdbSj7ZXWHCT+wndbaw
rgAA0LgxILwlV2j/aDYl9rPsUc7w5WzRHvO/mdHOoINr7qSU//Zrx1GpTwRJa9HnQc1snGJ0n6Y7
EEgCkGtZdbNdtXP+S7Bx+jTe4fHW+zJj5gY7A7Rsc+H+M6jBZbhutjzY86HZ1dKOx7Og7JYzDjTV
+A+a2shnFENBIBRDrLoT92ufhF7K6Dv/onolSzgmmI+v6IDDw7T2pgGVTV6YC5ZYU096cK4WJpIA
OgfJJiG4Elv35SmdXpZjwMQKJD1ZcO1iAXxT120jNvSsXdwcfka+Vst5rCyHOZXMDhmeoK9OQA7x
46BKXq4j2BfYYq39+yU0s21Ht2ezQzNj7FOOKLrT+OpAEBGKrsDk398A2eSEkHLuABRZ2pJsf/Ie
GCxD1XGutfViSK8M4hn2bWP/FLGnqG7A4qwbREEKdLhHHqRcFOQCASaWB/Ll/uyfzP48I/LzZcGm
hp5WKKDf+06rEaA42LMUaVlW3/ErYnIkYjL8w73XiIoFEJiuFgjMTP4oPsDXk+4cPI93Gj5fE1Y7
WBRp87MKLdD2Bb2Eo8uVlr74vCf1S8R04ux85Q3nqU2Q9rBoh+WN5oI5y8JjfVVBGJMTR5SRO2q8
cx2Bkr6+LkaRsnIfxEth9i09atvVn7j6GZGG3cBa/lsMDQ6Zbpl+sWlbLss37hvGJTagN7EI58EH
gVh8kL22a/7eeOJJDaOLFFglyiwsBYjCs9iGX0eYp4cbDe2vunlG25AyinKrQDBBsq/pZyTnhYEr
x35J5kvjQK2DF9oY1xHiTCmRgB0ALnzto2yYrFJRLPLoWQ24oJyk+fdz8jQBLVfMr6/2U8BUrDG3
azPyvFv1Dd1EohwTDmvM5FRfvZD/mE5EAfq0L4PssOiNk65feuwj988BtZlAs94AEIIXYRkbKLeK
vyfo04wbfrFquHytmM7Gh/0M1lG/nkRr7bFKeAD9JLQaWLZVcqauke1XURx+lUjKdbAnDOPUgq27
FdAfw4qyHOKVUp+m9akZj3jy+OkNxSXrcYGSFSo5QzDOBsddOhUUGyP41Zr9OAaRj3bX+lzea4xS
b/bX4kCpDM8cDvnMZzsiQZEZGjjV/YH3xVVEoCYLV+/o8W7gGtpLwcERwSSsoajaya1hE1XJ/Hlh
O4PmmFjpLnpyMee3Nv0YV8/acq0wctOIFlq3iVzqtF5NE3pj0zTRZPZUwvq+fnbrqbaStFXzWA3h
6qEt22Kponerlyl10kJnMoe68jpNdLjFg+hwq6slFuQHuTAv3ZrUHYGxG8+s9qk9hHsp9/oeBM4P
tZPoKxyukrEsPFKvQ0dtt2ZLHfimmhPNye9l5j0bV4vdbnR0UPAXBkdQwIPvGB70X2Ny8P2kWlcD
J7K46Rngyd2gk2N8itr1joInY+10q1lJ85uXm54y7EEek6+2+7Ys5nrifJ6vOJ+ONxEESf4ED85I
4b8DDC97Kyq9rEStgwTFm5Wour1xJuQpi/iFHzHRjBNPCj09dlXDCbrtdjtWKxVrIXbSmNqxONqN
5u7+pEOHs1U06T7TQ9NRhZz1btQTFuZqmTsixxp2xnN3L3bJOljKn38ZyFk+GchJxrHBq73kzz25
0h1RodzrF0xgPz7eC4wX2Ecr8kGSOVwMplGcpVPmts65OmBpyWPNCfn/5KjMC7cJSp25hJOt4c0i
N9tSpE/aEQrgciRKdmFAD/108Y8Z2iGGyOjnnvyGzpyWS1VdKCJsM1EPvOBhvG8UF1JAeSLHOHSv
U547QUu2D6vLFi4EHHXGz5q+Q9u99QAnS5Z+vXdmiSjYjWRRsFtNlveO2PFdMacL/kHQUrLLBboX
lNdSvqKJVDG9VNe0vqrpRUdnb0w3A4mnr5UrnImiTEreSeWq5pgfnYpS9HXNlF2Iyncw1ei+qD7k
zx/TorsetflQLoMlJuJq0xHcRLqHcHnQ33dVlXMwnqqHn+LrWkyyTQLUi9cc5LXalU9k1e5E9VLr
/pzPUuCDpTKdKzAy33InCk1rDonCrUkU3JSMfNU2yoSOWaWvvtypCBY53srd09ihX+TovK+j/Jec
/cqK76T+8v8O6hd0ymy4JfE1WuutSJPEfQ+V3pkCTrmRqrK9dUiqBgJg9jHS/ebIj3Ssy7McX8gQ
nQ6kWon0eqSmjITCNOty2WA0BIeCmhqSDU857BTLdTGhXYtsjF3w2MV0DKQYP516gCEjx16fHUzM
ohgZ0PgzrvMpNnHudNPd3RKe2SVJXWZ7tvyruQPx/Tvlp+HnIwZ7IsqhCUMmHsL/2zsRvUrU46kH
ewFeGXii4i44krtMtUAwu+TJGeFAIlhT3EN/pcy17GJAEkJdiWMETqHBdG2zJ4pqYpfnjX2PD5Hs
JdpugBWgVOy+5QAgZVV+erSUMWtd+8FtF3UqzgCWRwSZPIMll8rrGSzm17t+UcwP6flFlAJJoaNw
F9+sMAPKBAG6Z6tQEhUAyWSLGYhMywde910n77oUVfv2ab1jJ9pvGnslcg38CaHCVEDcQERv6ZzQ
xNqShwMzEvK+WXx5vjQ36vNjmHD4ajRnhjd1+Kjq6zO4DMp5uOMv9kdrmIlO6Bi50bAo6vmqnqzM
lhD1oy9c2OAtxDMgInQsLN1SthRQqyL4e1Nf99tpwPg5z14QB0MMLLCxYARmI2QeQbzUzXbkSc+v
oArEJ9jtwqy3jxhxPkkDXmB4dALr8/GTegbgO/lMy1Oy4KWzHCS0IjSSP2oJCnkDBAm5g7aRUQUL
+eM32fevIgX+hkXK6VocEqrjzeVTPySDMPrI4an+U0fbe7SVSk6Q7Rtck0PBw54sLVgQck3Nlm8V
5uf/drTiL1xHyZoRmA2hdmwLsI1Z1JIkG1mHhUoMIAj2hot0mIp3w7kqrmPljRfkXjovpn5XnPvi
ymYH2/nK60J/D+YMisnoD3tBwEcs1lzG2weqNR/Or5oKukwFPqk2YJQYyfB8YEyH/30cO/WoMnVn
pzg/PYZTpx332GbNX2ZMwE2f2e8bsy/WY7R+Iz3cmGwhUeRVOfqDBct4C82AexEax3KmHqLLB23S
3rh/ajY7RqdvIDeKvxqP5itgOy/+EH2Sl0xQHpUTwN0USeMunHqaPg+gPXZWawNhw9X24Selr6Qx
HX/uHQU2WGpFKVpdiVK07FUaPyXS/KNPPiXlu1G+Rc8yuWzUXJrpIdIP7FjB9aF+UEjZ5jcKKWnb
znvxivq6FSWH5CFiXYbU/YGXR+ET2A7hVAJJQ9/FfA/WTpKD4FNXQuRT20gz7srSQCg1zJWW6/bN
UDpO12/vU2cqu4+nJ3B5/nRFoiu7ZWLzRfD1h+lWbfBNxKGbVIJbA/3HGC0vSL/0mQff0w0Ctx53
57op/jyUP2n5Z6BqUv99D39Jyud9+qGusvwyNPNJRjm3k9LCBhD0wuQS1luLTRcZtRytSQqY7LB8
o1dZSGs4r5vFFGn2H5bJkSBSj/J5PFtr/rs5gYnM7E5XOccvxrDBDsfb8B42KAKnJYcWeZJVEhwV
31rzKzJ+IXuWtiy0pCNRJMIZAu/4aLe1yadg2pqYa54keUYqw37FUzR26ycEgIa4bDUNV9V02UyX
exE1aYSrKBXVs3Ugqmdl+JPYlrlat9B7m1UIsvDqjqcCl+74tt2DGnbJPloFk/k0uTbJVTbOOZ2y
OXmLi4388o89GSLyzXxNOFH5OAQS7bnu+k8Qg+su+sNvBBbz41qnXlhxDks6lfKZld1J2b7Srktl
U0hTo3keFgRmqqtbduOAqJndLEpKX2nH2HRltuVmN53sYuTgpgex/Nha9MFdOola8A+5uc2KT7P4
fFeGGsP8y4VOx6UgrOlMpBJ0s0hVRBlhyFvgCWO2UWYiVfHVBNy+moCl6NQP51K5RMNVD6xOsckd
Tpm5vCr1upYaT/qE3KfqVp37h0TNiiOucA3q5zMyTXxRi3iI+gN9QqAWE8OPn4tV2r9yymqv0b3G
ONyt2DhkAW3KNHme0/oiP6/d89oG13AZKSQT27qMssGeP4mJgD1JloZMo9ExXR+x/GrbBy0Skw0x
xqbpKK0//QE0KSj6e3UAUzxIhNXEVpBhTITzU0GTWl64FwpxnBCZFd0B+Zctj8MLOC4qpDOrjBGv
WXfa+qGtMZQ+N6szese+X+IW69oFHDrSMSM4IPUlUwXtxwvLirMt+vLqP/ZWsCz05aVJ9dlCMldN
KGxX9Ku0OR3Nbpq7Mb/wzK8yf9oeuMoLZW94k7+FdJCqPWlSwUYxSfkTfd12Pe9CmC80UF7JV0Zz
4UknW+oJfYbj8Kb2n08cKfHnqUeQfjJRhma3h3kNuqvv6935OSHFmSBmarC9Z+sSH5x0ftLsnevI
tPFuUbGujelAEd/8HFkmxwETiVgsuefackF+MQixOpu/IT5azzARlbuZ8W/uiukFyUj23Fl22W96
ZZP0G3Ks9MTSO9G00L+aFgjZownqFaGMx/3qc/AFPevCXIgKY2b7NaI95/ouPFQZ0ERiFCzdD64z
zkJuZw7Ca4oeacP+BkVy7x2zslhECpTN5PQOaHPAO18sKbuwMdgYDSfPVTUjjtFKshUaHpKU3kJe
YU/OFiFBetH3JPoeWWB1h7KDvr4az4uinMklfthBZq8UUv6L9er+gzuiJn8hQk7xZxb9hIA/W340
9E5UK6J3ovaREQ4Rl0UAlqK4T5SPU3E2S9IG9U6bbFE5mW3BxdvOo2TJD8iKyoDPR3Z6LDuxzW7L
Fc16W9mTFrJ9/CTgZiJ5D5nf9PZa2CDIcEAAPGfiXMmkufpS6oftIVkjvc+6jR7wB23yD/GO8w/0
Rg7lGq5rOl2YO3ZivmVELKwwRWLPNBuWadQ3tx85O1qWw+eM4w2fE5EqmWJAfFBYEIMoX/jVcJVf
rfDv9UfRfP+q/miQ7jDCaKdfhNn15y57IjxRCP1X0GM0dExWqFRfyj4ep9KKZ2TsYCJk1yHAR74v
mFOVxL/DZ8TQb9MjH7S7766+mITh4uDwFBFbi6gLBExLXZJ0HJ/S6rUPP6M0or45mTLT7mbwNjyV
hH9odoB8MB8W9xsjDJAiiB9TLEo7zfDoWBbkKEEgZO9NBSpNzXKHEJ5mhQAL+lu9LWUfMwVHzCVA
u90dx2CdHLJDi4/Ia+l9YAl6bfLvG4WDZL+qu+00Y7BklF4ndAHWaG4gutTe4R/y683RuMZ87t74
hYZziuRYt4bTLCdDWid8rd0VNJANTnvWxtUsF6Uu3TGM4c68SeWZT8vIFwkddhy1TlLvstxbLNA4
GcM1LW76sB7TtbjFPvNX7CZp4pRkV/mtU4QBfBJfq18dx99LqUUOrP5DrBG7Af0rkJ0Z+24zzzQg
THxJW1pMh4cH1qJbKNLeJD7sM6OIeP2E2DCodz2KgLunzgfkAGhQyDd8xohLlLv3/E3WUKcsUx0q
VjCVYG4NoRJz8FcUweLmh1p+m32Rj4IeaMWhmhwGfL2MEygo5gay6lc8BnwEhWgyO4r6JQ+3xXub
r2cOIlJeNhlavNnzPLySEngWUeLqO/kHZK7BdMMJx6aHVpn3KkIGuLhdQYXZYiqVolQhiX6Xi8bX
LPxGEaHLUC8OjAt0tqZzVM6TUqBTko8T6CEkFzVZqQlar3lTHASzLfnD48hzjiqUV5i20iTYOmiB
eVvfcuCEuhQR6rLl9maEQ22OemPwIpOBqMzgz8ntE3l1glR6eVvvrBGlHz6OE/JPX+mfEfYu8yLf
GhKRxy81+9JLRvpbpF7H7BLcTyHypPWsscZzQj0ecHFDbonIRSgiGlPmVeZQLRBWu9SkeMV4nu8B
jXFnoL/BY7cY8B9+46d71JvMQKq15TIbX3sul1nq/dMLzG95uikNG73V8GpPVRgiKOUN1sFfJLS9
5CqxKxnOfk8R6ipW/f6IGKBe8S2XRNSyKuz57at7uT/F6H7K60S6RlhvxU8m9RcrSy+P9DKml2Sk
OOlUedp/9Fd3FU8smSsIB5w42O0J4tko8bZc3dvTRLkM2OKTz+bJIkBwtkgB14mzDBf3hxM9nEnj
KIkTWam22CRW+DzTUjX0ZzM5bzYDcmSCLybzYea0M4cot4m6JSG+RNhvVfddC/cnbR7DhiQ2xaKU
MKBqoz+pL3fe2OzmayIlScaZykvao0pldc/Xk0sBdV5u7ujxDuYvmhWr6JTR3PAkMv7SyZf78xqq
VmHsCNQrhx2fYZP/IclcU6DwbGccSDk5Pn+zWcfGIvqThdtBpt5DHOo83bywb505ohE6BQaQh23y
wizl0oW1VQfYWljbcNyTEngP9qmX3gFxbHYx6EuIYE5GEH4eRPmkDltKj+k2no4WTCgsP6004Z/Y
JLgcM4Rf9n6tHsz4YP4E+JH0M5AgYbycA9RXIM3kZoesYak1MAKUPv6qfnG9zU66jFdo3ZVshA9C
6rUl8CydbsXyuaf03vrhHvPwD4vAgSmGgYXDZLOTJ6cggdvwxxmG2+2wKSyBE7GEZk4a7bAsdhQt
vrLRU0Ikcl8vjsTH3cNTPBXxce++qXDVUh1kjZ3tL0CLKVzGlxGg64ip4WUl/nH8hAbw1B/0OSAb
FG2rn+MPzgkaP/t4NTloyl5S9mEiLPAjIlfM/eTQvbRd8kEhXMk8mrRTXf23ugt0lBGJU26Cndvc
wixYloah29wrECg2A8d9171eLNfCc8NFBDcDAj1TjrPyzDP2F4QUD8IsEpsw0ZPkwfYSV9vxUftj
7QMjqStMNMckOTbfpkYPsDCrR+EBheN7JWaZeYsfVKrEauFusvp25Rc0eNNK3Z717MglzIyFZNyQ
IdMAFZFcg2KCe7TbDgXuZIcOlfR+7sY843S20PW744wjFNk4fmvUPtyZME7rVENpu6HebpZ+jRFH
5lep4tZlbBBzBgQgAiLE3Mi9Che4NF3BPAG5jBBvL8hyJGeaG3pm4crhr3xXXCE5hH4hKwfkyPjV
179V45e7ykPfnBftL5a48lMJb1+uGi2/+Hrqa34sw19m/lUdH5ilpTmoZkWGqbwDVZqSpVZvxgKJ
0k+n/sjqD2iC9RUpC4kh2lJCV61cs3Kj2q0ityXbUN5NyATj5pqRTLVKimNu+Dz+oXXPflFo1oaf
tXG1fcbWN0GPsdGiEYUAs8P0VeONJJOHAJ6B2Q7FD1QniIR1TRSk/ovhnIT80p0R+6C8vH9HIlRb
1a3JnyhYToisA0zjAkBSbIhKKgp7tJnVoO3UrXb1Ttfq4aTS/4voxuNZkF+1Hhf3vznu/n1Rnoti
3kjXAtfDNQ7XkZcUTkXIK4E7T8eEvrgvVVq1nG4pa46qORMN/sO56w516jRI3UsHLRp+ack3Jb+3
JiGFnOR27ZtuTupdRyouGWewQBZOOlrDsc3MfPXlWJc7zWqwZVXnCXEd1Tko9rOMtFj6PEevDITF
MO+refAUfVVR6eSh85BJxNsqJu60TSyjSLD7YE2qErb16r5KoSplbLJrJV3knwq5LpS4LLAXxAsE
q2h9lXPUH8lVvzOcr6p6H+fk+B7i9hQ1F5nWnNktWhKwpKYeFHp2JlpJEZqccJWqmymELP2VtCJ+
RCpg4UdcfzxNEY8TlRficTD2dNJp0ESohRp55e90IFZ+dzc57dDLPG6orMEiAD3VfQuYL9QQWGmY
bN/6wTdHIiENSuezQ4nKqwcnXT47TFwIOXxj5iFbpVxWtStto48U1zjGuCvo3n26qUUPCM7KBumb
8t3lv2K4QEJr2r3+2HeUWijeu+oh0XeI2Z7BEV/Ff6Ux4AcBf2TiRavJrIt6Mao3CL/Nrf83MZY0
Zc9YvrRtj9COLs5wm4RbXAcTjQaG18/cCKEJksy36B4Vh6Q6HAmYHUIK215moxvxlpuGbO9xI84B
Ho9wvXLwIhkoYJQVWrn/JkVACBkVmbyp7wndsULNbSBJDxGu7l2d3uzdZK/TgSzbIzPeS3lSTFGf
C42UimRx7VtK+dHrLN/CIzrtLFZQ+Z/EEIB0tscQBTmdVL4y86c0GnDQ5es0X43QGIatUPj+sOXM
RhukrbpmLi+icE8yA5Ixbf5dq2clPXbHXPTeo8EgboHr1Z49gQg2Ck9LtWU+yP3B9MvnYnxak+6I
n3561laRJJbzZLDlS9QsasxoBNcvGtkrWje87wwCRLBIWXPAwAXxlUW1WR+kwte603qT0szkzF4V
sBN9ZeJcJLSeMYIjBBnJnF7jKF/PZf7uV7GxpG+oG5ndnd1jtiUVV0L3mVBFK4JxicUdp64CfZ1b
bWRFM/c+E1FSz+Xdmy008CQwbNFTMqVGSXNiGWx0V1FR9SCpbKsybWdCxUVIHoGWQbAvp/to4n0S
xiXSrZPoljXXaXMu+6NZH+Kn9/xSRzSqdh1tCmru1Q2p7AGSzNTZQqadsuWUPK7SDhTbUGyl2Egf
PdQlvjNlY5/GVFRLDrPF+6EOLVvu/aE9jOohcTmOxsCrpnyUxTTd5RAmg4g1mVKNjEMPwnnJZV5s
jclGByeV7M1cfR4xzyfPfTf151we5OfZNFcp1eagx5sOM1iwVZAaLhr9V1L+fK6ngYsP6KuPvsv+
O46/Z4sS9wBxSlMRuLVAwgP8dObMa8q9GXjD1EtDL8dDgGfIcO4KyrJaXi+2UW5/L/pxNZksYbaM
8VQ8fBp1HzJOrn36PGQ0LmyUaktqfdjSUCUSd9JxF46ETs7piO7a/X1hk7JAM9qEYeWzij7L8TYx
rj5K0T2xtB/F7GL9BNFqgfWNV4K1jY7ynx8W/ICYIX052ZmtHf8yZ6e2OaB6QWM6HQTI2y+Ah61r
MdsWd0dRHa3ZFaFbTd126qJVvm8SmSvylplr1Jb8O22jE7eduU8Lf+FHkH64lIt+Uy6gyKJcgNyc
vj2O2hF38Jc7CfZos2blXp56wzK+g5OblqDXws+HjLYT26LQMlsofAYL7TvyDS7G9l9REThOSN1S
sAKR5sPiU0lwnQ7e874HTWOZYhR6Gms3H77Q03HIjHBqc/dOWQphL0RWcgPNs+A7a2Bm12rwLRu/
OmkO8gvSlimLcDrvXmm+2dSpzS0r1duMigSXrJqS6flUV6iObNfWX1Y0HDuJ6eJ6KXuHSMZIO4zJ
4ZEcno89dgDSjzTFtS3Ebyrip4mwMsEcWhZACZ/7vnAcyLJwsquEtdzhThWeAOKHMeyx+tCFjSpk
YBBwLCshwWi6tSwmBeuHSOOe6ZDmCXUhHf/7Bvkn2YzCJcDcy7Q+rInkgxRCr0PYHtknRPJh0aVy
gbZhsmrMk2pc3vthT0GEeZmYYokyb/f8S25vVBeq2QUzdExOiTPp0OcLG7d6JyLJnXZ7su+lBQsE
tBo5fgytwcG91dL10dywDA7S5yT9YsZ7Zl+afot+ImVHvKOiizBTdZXOAEKAjJGJBSgalpFEHCpc
LrZlIYIK0uUDTF25JMO1WpTBWakutXxJ5Ive/yk4bn+06Kee/sqzX0b1Zaa3pLtKVPbWIoQVOjV+
BXbAqGKV+r26gdKMxR6URi/2Kx3gdM5UpB1L7ajHYjpOGtq3BNifzTxJI2b2rCoLo1hP5m1xGmJ/
L/LbDvuIbrAYMc6qcGiOzk0Lnhl0c84JVf6HSoutcHoU12W46rWlgsyaqlZ+o+ZSS1YPxCvkWo/r
jiRaGlz2YX+YaIeMZSfcNMWmQNLDeEY7FXnH/QYUw7TSQbS/QywpgRPTKIcn/pXjb5BnK9AzQDze
jP92eFVIQnYJ1mwQuEWAWXIQ4AmcP5QJA/TtRpTzUMAiHGaVjwlL/l2wzq8Yqc1TmewISOJlYqtj
Rzq7FjZRMI/rNTY8FsyRcmKs0L//GwNzrXv6lb0yoOltYwkJNCcFDEW3QMde6OQldQGLJ+XDRI4J
jaAaIjfGmrEhKydrARFJkbejBZmeuLnSaNP3lgQo/vyYkrms3aLyE2BN0m/J+CErV0Lr0427YgsJ
6RPBKODXvUAxKe0gc+yxzx90LVvKZIX7v/6bMK3CFf/thxUh8MZ8RyxSgHl8OFXDyWjRgR7D5PiU
hRpWn5JzsUc7kqo7ycpUn5GyLDHE+w/tFCiXUfuon59R9W1vJ+k6G2kcQ4hhm71NzYHc41rkpqpy
Pzb9AJ+b4fMoBKK0fZUa4kPOiH977jKW95kTNlQNE7OcU4CBk1OyqYwuxAmgSigdafuGSh4r6I0T
uxQEF5xooIrs5vDFOTMs5SrSEHFIMLWAjPFkmqWLzg4QCt0ZWNODOthkUySiXBx0pjQ26TcuuCa3
9GbpVtKnnH4ZEhFUX7MVvy+jcMJS/L6+vqYyYnAf5Y65ibNN+cC/Zqe5jRwrB8p9rBqCrlYN+wdq
bQvaC+0PEtSJYpuKfT7Pks+M3rVroH4EU2Rwt7T/1LpP8m0Sw15ZOP9M3c6aDf92z+nlxqqzARrq
GbumNtDQgzhUerDUmzG6Tb26l+equ/AeCCY7q3yGySel2i/sNXiFPLO2Rfx1zQbpXLMpm02NBwzn
IIJw5ripnTzsIbOTQPB4cDdlvNT/sTcweXjHewEPpcEuyDwFG1h26P8gR3Pkh50Tk1YdionXTjxq
BnMERWQl1VB3Nv4pwkshIMmS4ttVXhqPkZUycJlTO1kkM7yZciKvmOM1aVO34DB+F10ME7ySSDj3
PSFPC2EHLiS/lfwbTXg2Cwy/uCkleZtyUybQ4h5B8/+KZqBrie56MewM68grHhazOgVYaF7VF5JT
mR5CRsxZuPDi8tDAZovQae7ocvh4Dh9tJrQOODdiiKzmnN6tAFVn4WlrBIBrDJw4aHHsoOQjYvOl
W8RGhRgLeg6tFgFFl5l01ec8WMlH19wexedU+iQhB9FzmG3lh2BWXR43DuK3SrujIiAjH+3U5Kfn
ax6QZF+dHXSaTZfK/aRFviZAUrYHN3sejMGfRqd0qfMqDb45PcrNKVfRca7eGSE1Xh0rSOY9STr4
DIt9Uu6ngacEXlx5oS2/gz7zrTm1SmLTLu1W7Tg7kX2JoG/LGUPUlzox17xc+mXsP4LEZtapQreu
xKzjWsJs93I5Yown9YOyQi2zut+4pQarbF1HyCPsv6UyvxMBe5mUl9A8a4moGIh4ykO7mFjp3c0y
r+q8UfV6dT/9JQXWwp6lv2OrVL1E9UwSshQPGSmmaBrW/hiEJnZusMT8nkxsPF4tEjJhKYS7XeHL
IDKAFYvlUAEmIEJRr4XslhQAHgEw6PKcGRcl+QiCD4vSA/w7T+HIDa9WTSQ5A1M8blBGYuyVeyfW
nFxziseO5vfuW5oc8ulcB5/bvDL6MIX8b2lu9rIL3QZ9QbgNwha+OXY1xyGMaUqZ5rrhL/7Ld8vz
TG48hQEjrTG9BbeGF4QXGPsb6917IGPr45F4+4hkHg8Dvf69FjjKFAOD/G8+6BE7hc5k3ufQoZvO
tFU2fLQMZFzr66iy9/uyXhKlvwuhgBdlL97ZR39IBz8vj7QDkCkzKKfxMa96OwxFzt7Ahfhd0z82
fjDRqOR6gJwb9VGPLo71Zn+m9wNcIG7Wm9WihQ7+fUnP1bS8RvK1Tz+mk4/HgDT5o88+UFMOCJKZ
vW88L2KiLUNvZMu3osetfPwrS4cNHJWrHPD/+BxPUXpsRG7PfFbsuAuwicYtjSb7UfaMZbKwf7Cx
weQ8LMcWGt3FQ0bGuUNUY0bCQQQTomGwmlvD+v5c9QMxBut3BtX9/lmG38MCnoYrv8Ek1X4/9V95
+SPCk6VPF/rgNQdCFDAHxqPIwBvGzXTccOXzD4iSs9p65+HRyVpJQqf2mGy5yY31jc3yla3bpjZP
cJn/quTvv39j7etRf9G0McyW/YOct3mw7IIjLqJUFl0DDoXhAKAwMkLKgzuSedqUFnhe3tAgn1iI
6C2tRTwoQlsrv3oca/VIsIuCyTc4lcOJYBeX7/f/ItfkCIDDSUs4CQCxrfuFbTuSUOXunzMvTlwZ
rL8jw0okMhB9+/gwZjdd/ypQHyU/UvRnCP9G/d8zNX3cx4a/mUv9+R2BRCJ4VRADZBnKQaK5rfFq
yvkw0IxzelHYrTmMy4P1VSJYoe/7YcnnGYa1c9n6fX18RggPVuiDif+S0lP0PLkIdNb32aptRR5H
TJynUMo7iHyFeQcyiaWrXQjlDmjMNKYRRywMUuq+IxKRl0WBzWSDbwcWt/VTakCkU4m/5QvVVoZ2
S8EnsWAE0sNtJK10+dTWp8f9eOf8UQ+4FEUPnuajzfsRPFyZCxkZzNR7UETFT4YIxzwPBC5/+Kt8
CVYbpKcerT78/Vwb59C5MFqNRCfuul00tm4hw21IKeJl1FfkENoO00uMK5cuDTYkGQEtsy42nSUE
ezwTBDt2fFymUeUOhccNU1y1tVtTO0xoWrwEFBiNQyodE0C3DdpMiuWDh6M9HNQBiB2CAfli/FPS
Zzu3TqNyyptTppyQdRv6HG9cOTlOdb9N/eKXXCBdOd3zoybt4SHR5jWv2rTahFjynpOVmFpfaVtx
+mExMhFBbvGbgPCfQSIKNi8LthHASPMvJeJ/mDrTXUexrdk+ERI95i/gFuPe3t7+g3aTCQZsOmOa
p//GsvPUvSqplOdIlbsxzVwzIkbUvAd6Nw6/JOubHE9au2iaehowXmHn4qVcaausEdig0vaYyxSm
RAxj/eZWixI+ekrDoDufqeGTrscs9tDs5Prbsr4L82dU/J6Daxx4AY/eQd4Y8sYsNpNgBNLI3EHy
Hlc4yvkVivziKOVp7MimY2azRzjFTsCJCQ4CVALdHkvtpNcmFJhiPcICGghneLu71Ru93OXD4RZ9
aChc5Vfm0Xwc3b/p++pOsvEhsUGA0ziGkV9kW3hbj2YzJ4EhVC8z8WHRPj9qadcwYFtb67G5AaVy
WO6JGt9X1BigPNifqiNxNRHCJEXfA+XVBFPmHoMRAYDexeEKf8WcJtH0fSizfojskPLlbmEFx2af
zAOpGrIWyRJ5m5qtxlF51diOymqY+Hgt2mfe7RydvX4fWc6nsF2X8lbbQ3shYwLt5WrvK7b76aJ4
iGZpjKJU4JW533BSkxbZwWCTTYi599XMKdcwXPPzdXTRSbIlXF5FsH+mm65ZZ+nGTjYjHZcWtZxr
zvKZO9r9/n2+SnH7fAGX5KaMqeN6PjyKUah1xFbhifQtRFPSt1IePH7ezirLhr6wxlei5gyQopEU
mUBOPrB4F/knEgiiSHW2k0v5/Ioe37hh2XazxSJGz/4bKyFJekXg7Emx3V8YmoiRlH37U5itsAs0
txkpB0KrLqRR+jGfn7F9YjAZnZCaonIP9wttCn6Dlgdtt45CYYCVufGRKoDxn4nZFaNj0X1cpQ/e
FPGwakcYSp9f+eO7f3ybj++H9DVcv4rbxWjOVzzAnL89e5g8HttQEcGBylqX5Y7gQExxCs7qxrcf
fhEtnSYI71OJSYwbdNiNYMu1rjw64CO+nSMYoeWHwD0mrrEprW3rbEdvHBqgTU1Y/S1p+jZu+ImI
qVivEBNLcq49LjnGj+qn6yb5K4kk0gStO0E0YX/LBFzH7sObZZSNddT5zYcIqXautPMRCOUYf713
d913EZ3k4fdOwFi7WyNfgggDRInDWQhd8/I1g/Hd+L/w2XzOHBjWBESKT3zmneDPTbpTqi9vwH93
wAH6Y8POwP1yaaJUUbSNZQd2y6kxIyaTrJxU2kR2XNuiuZb33F7qDvt9ZK6pASEvXk2vrwSPWSxm
s6c6wZLemRsZglC2lYyNYWyaRhi8isc65IxLG8IC0Bcq5APSmFeEO0Da70+aJBaTLiPhU0TvDSI9
EBcY1daave5d751xIvmGjkOA2j0b0kS4jJrqn8soOzPWedgjxky/NNBl54hfZzfB04wB43X6H9p9
pB4CPwz4jzsYAfGueezajB/HITdAiEUjNkQv8WjGya6WZ9TZvEV/bIOlE6iVQF+OBvi1UKe4ipy3
ZwnyhYjkvDJb7yYu4BaYyBsXbBjpWJAXHJ9OWIlYAsKvwxVMDBBICW/G9/7jyZkZMzZG7xYVfdum
4hu1rscy25N5jwtB2cowf0/e091TbDqWliqkP1Q9vvGgM39YC96ab036upDn8kttQWScU/Dlcn+6
hPeM28UaJtfT22RBLKIuf9Li19B/Y/AvvTPofxgT7Iak08+Iv2ci6weae04JzwpOmRnzocfZHlMH
EygWqkGYa73o9DaH3AaRyTgrlL20n9y9qX99+Fbim9wsrAu6hdItRvlCgdiZgJ8XbyNAQziavNb5
/XcTlaNJMr3e5562+d0iVrfa2qxXcRMgmYMFe2uNhLjz8fUvdnwkVnx5/Qse0ihb5sCinzRcgJT7
ZE5qTPXHCkbC3Y28fUa/ymhJFODaL/9yU4udi7ExtTWjwXVFXIDnreK26vEvxMFmdQ+M9jC0B1Rq
SxQMsLBvnX0p7+JoD+IqCU9ye/q7NSRnf3eNZIN03uJivPLM3aKe2x6ERFWbk/4RBp1pnE8wMQjk
nMValGq2BwvGcYxnmpvdeMXhrHZeuBZtBvQ3mkFuBgUBynRlGoFsBLPtO8HADfTuyrFfiWkwU+FA
r8FULcQqDXKDYYpoKT52FFkWsbyqBMYE8xJvuXfKjaQlVAoyk49wgQptOT7p0/AIhQU/XHXGngNc
qfwbmfDI8Pu4ZS+W1G/P+jmozoo1zq3tNd1iPyKJ98skoWIS7xZ1vvC36mPDh8aRP02Dmf8PNhKL
IFVDiueFvbKU5dnT7xsr2vmjbo0Aj5bFWCUrW2LIbe8IwdlcabRD68FgLoF4iTkS8DaDEQ5pj05H
l2Mkp2MepJil8SdxVrSVpUpv6csNyRNDGjZsD6RyG5zQM3FSiO+BQ+XNPxfCx4X6X449brv8lT1g
6YRNS5fZXQibEw4GiCi9sDNEX2wnENnEN6EK9BxkO1bpEIcKwx1h+ONBG2mzGvfdMrTFsyiBbcGg
dSI8JerymhdfJaUiSPgOkMk7HnE2Id8TrnacT/g8sZLdfJzOmL/5kZhvmZxRLwnleWeGu/srsSmG
O9KdHDY6oBYTVhQVHZBggx7kcli22A8RcU6IvTmXCE+d5dcimpgR1h0+bvXpGyamj+N5ioeyrpas
RKUZuzpWCjwkCXfNhjXb+3dqWMBif0h3YPd/PZg4ffEb4vTFvM18JNYpNdQ0bHzrwO+Tf50mzes4
pirQAZwCJFAzZ8z2tnj7IaExjef5gst1u/V+s+sJg0ZKf626riYFSsHbD1ovcN/wvLMgrvzPVPbm
e5Cmz0oh59C/l35Y3Qcrm/ghal05sy7w7r8rdyhCoJ8Jyy3po1O34UeGa8PxE4sKRrznhMvb77de
am8w3CMNYvWoJmA7wttGTfaVx3sYSup1rjnP27qXtxQair057H9J2T+brWWJhlJkcRYreLvEzQVG
jGEPRxvnW1oR39Z9MkL531o52Barf/fMQhNeEfoFCza7X7Hq1y/F9QIvJo/dwCsp+br5jF79EOAs
ynPS4p1Cj3c8WhvaDpSmpJy4FVuWIUycYg8unsTc1jArua0B/rBFy/hgrHnA5fouu40hTZGVw/FB
LEsWIzvSczL65k3xwCnwGpGoO0z1T9WVkE71ZcqKsPAfT7L/c8OGB8RiW4/nmUnBhxvm7qOB28aR
YSndAlxndF4VM5zxFLQV+gzzQ6LP3q5zYPLoG/lXWl2y7PzHkdzqQ9PWLEyfn8/sLK70S9OfJfmo
Ffu62RZgRp/7hl/WuI/GY3RyUvy6/xMi8zXbqN9o/VxWnI/iOs/rRfzqsxqwU9rrEW5iWk4ueutU
n/VtNXHa674wjs2U9gK12N0f+y47hOVx0I55eorSk2QEDxJkDTPzptLXNYOJtrL0QAG0Gc7+dN2S
xm+VtWe7MGRXB/d6n0xRL13nj24u8drndPui/2nT/IqFdNp0k2lnsjcS8OmCzeh99ai4yQ839TSE
H2lOqahdnIb0o9dOCfWq+ukWHjsctrCnH2OKjugxkJ+i6OhKb+5t0mx2rf5hlB9O6XbPTWtu6lcd
2EiiO35e6PM5C1NfOCkXNDXIWOEvDV/n+aVZ35mJuuGQbsb9/fi5Ip68bEhcjtiQelfOvKaCm1l5
lIog/nFmRAzJsgmaYe+gTfJOTwfB0OP0aM0YtYlWsmyDJ2qOtXDW1yIqJ/ndGroixlkOrCz+cbgx
HeS9AEix9i8lvDmrx+uhTip/oOPo7/2C1hAOngGfoviSvw19n7JN3STpJjM3ZrORdYA0Gxo3qFAe
LNYte2ZEMMBVuFPNrfZbJOPHlTbnBR59HIDFDzAy4k4NAoTzDq3m9Fq1U+BEPuw4+hqeyZRJGEjj
mzj1H5UEiEcvuwKwkGDBWVm0RCZeM5oM0Ef783N06q2DlO0ML+HvwJo/iRM4AItUD55kvYxF2QtJ
E3M17jHFDp79qsXHCxxibike6yg5dmvYMfaqQrWDDIiNKznK7bHVDlV6fEIbH/aZtbvii5m8d/oK
oaEHLB/XPFFi/mhEIkNFVgPOxJsQ5C8WCzzBn77GImQaB48RZvgbLBzcvAsAVvjrbXN+vY2tDcxx
cJiQSxhMQbKxwSEoDotZXklXGCqY/TjohX3wxpBSAL01032uHqKVV+m/lvbH0P52+h/1Pg1bry9W
XYyss6u1rRptFWUjn4YJq33NdgCqhv26Ee+osl5qBP9eJsyY6p63BXOulYHFaKoEGYYz5UXd0JaD
ZxP4va5nXtj9oHrdDGLtTFD5ksQ/ZxgS/8ConUgXyQLjk88HaihwYKbF/z9RgFO/8IDc8ynQ2IcW
Ibh+Atk5AxbwjlngtIc4YW7ZPJvjk4bXR2YyXZA5ZAbgmZ2PAx9Svl0sCxc0Dg2HybiUDhip7ubH
200+Mi+yeWFlaHt17eIheheKQTJrqTiNmNb83MuKqRuiCt8wbArLlkqAF2lz1hqzpkAkm99GYjVU
Ra7WeEx83Qwc5z372Y/o5zIpZ16FgJgEtmVMWKpNnIhH422nb1CFq+tBw1Z4w549vfuO1S4b2Tfy
cVav6m6Vnx88DsHPEMgdwelc02+pAbC2Zo5hnDvX6NcW/AqZdq2NIW3KCgjB9qpsFFc1d3myQzQc
KZuEFVLE1RGUBabD8cNtHv/CNnW4TW+HoTqm/akWdOMqop1x/iCB+xJ5IT0h8hIszyyW5OoxVY91
ghUOczLSrUy+5Nt+wXMU6efv9XY2y484OUn5UbacK8Hzcl9bDvP9lQ6yxGFCI2T+L5D5BrL9F4dj
wiN7zziKKkgcLgza8CPOPx/phQxLCodhuNyvXxg3olk/DsxiBQC3H5NjyLLjSNpn6Q6RpomESNPe
VvRThdvn7aBmp8b8oD3vEOcIVxdb+e7Tn5Q0NgJ2Po9zVkrfeDc4wJHJ4PlhFtM3YgoBHWWZaQ04
CVNdNUEGmLCiJCpAaEjbX9m8jBY2/hd7SQNiuK2yVb6Ws0MTHgBh2/UlNC9FD+ZuYnMMyDai+s9r
LN7sIM2XFUe7KMi15XhpP1FnjjlOz9H3UP1Y1U8vfY37Cc042knWTlp5isJjHh7N9EgnUmPtIje0
50U275RZcZslfMvhxEK0ZweCT/uUqefMXD0iqsC+r57SBlq6whmoNyuZUJu+KvmDEUReT74sEgc2
jNi/24fCq0LI94SXQjfqlvQ7ExngWMZMjqg7mCSvhbdllOw5c3jMewATyduQ9VWo9XjNtew8+CDJ
wqJUeH5pQDZftuFYrgVZ8KYezOdRq8RQC0KARBl7S0Za+EPQkfqMgkw31A73ZFc6cU3XzYyM7FsV
fWdkeYK2j4npJtpGsdZ9ubsOB7s/6cq5kD7D4qvRHbTI8owDHJGQfBQiIQXzWT/RydhMW64H6Jn1
R9J94kMEkqtrX9ntW1cfzn80YzIZVDtgjeYxizW6tADH9UI3wA7b1CtDqp04/EX2AFvLhUAyZCTr
GNo2SrTjSE96m8aEMp01Ft0+ojThEhasJteKTVnF+lEKp6AV4jaizikoXg4lMEVdLZIHbzWYHxo1
WH+lOlGDdZf0TYQlLwP7PDMM5MO5PoCXWtRugxRsbcpi99YgpfTQ6PuI46sDzKZfRP1CxmPPAh4s
BFDs5/yuze7W1nhNQrSsYc/+zsqPh3K8Aiw3t7Tc5x3p202o7aY9gGPEZ5xOKU1Ck+Q2HeTpjbuz
mrXtxwitcixH7vDY2+Eh049XiWTmqRc725KyGCwP7TbOtuy2RIp09EmdbxjuanrQZ3a/tPplzVl9
xNHPkZQxaQGqnRpaFVeVIdrsHRBcC9Kmuz9lsrLTwGByk+HakPxeyu3C/BoobyD/FIJfD5Jsffg2
jDkdRqRaJYvryifr5MfRUlb9xGO8yp6bMNkYGPLo/NLXxnV91Vc3t+HTZgelk6FBPISyN2ESHJnj
cPLwrCIA09vYK/jDA+CIBZgEFGTOYijIb2wWhnReRb4mLUADXzUY6FB/Fx0EtzFAFD7CJv8HROHS
rcwxcv5knfJ17pOY4xdRFjfuhJ+IFgygSpiJqvqjHY2rakoNhjNRtC8z/4rNS8P+1Ku+QZaq7uB5
4Bb/F5wgBIfPhjjhsOFWPXl44W8+//J/SR9gv6HOADo1nwbsLOKsq6tHN1r9YFHp72X60fgfkq/X
vqWwVndv8WcynK3RCUx/WMEDEBLCNQelhI7gg/yYEbnIrU/jl5ADLfCYg6UQL5swhdX5D9wQhlFG
U7BVLbhWMUWpNz+EWiuieJTbIe9inFXCBdF6cDPMwzkiDcdTqnl8pWOJRGxxUn6xCr9dXegS8Lae
KvF8ZiUL/hWs/Rjy3aznybOElMUBPv87yk9vgk+FYaS/dPEX/HRsfp1XFSzg1x4e7ZE7CeDM3MqN
yY2WTNnqGgryj8++BWJE5koqdGK3in9Hw3efe2kt0JqWNBdH3FcxxJvz/ZY632fNs5gPVX2CpYUR
UaS9pk1xAicI34oDfYfzLll6p6uxuME2hV9c+eZdpCWZbXqmMsfPr3PEnVRZMJEPwzjRt3G1wcZ7
jVf1bZk/kQToy2RBmyDKaRM+EXXsUqMwLjWyq8A4EFMmeH1G1TQepns3RWcGmzjHDh4hlvcLdrZV
v+A91EJRaB0yrLdeNBaEoW/SWgKi6uqDykieiIViE5M+EGC0DS9rztUem9HxmwRIbt2D5wdXuTMF
eEDdqlM2Bih0Kr8CiEtoZ/aKh9wIx7IsljK6tAHznV0CXk0rtVjxytboaeJtuAQX0hQgZBfNDWLC
/EG10GOWzlBHza+w3NXDQXl8TCZqvJd4tHiHNc55TLnd/GnMq3JxLxfZWjtw6mf/+kY7gsJCQ0Os
wULGFjlaPevxvXUIbLQV6y1xaqFl8Qp+2x1oYBM1OB+hcb6qn2n5DxkTnERzSJSLEGWTbyKEr3Jr
x7vkurONHfNX7qiO4ea3paEv0qefhEspW10zUEmbrN9ePctYcX/1xro21rmxll5CjZJsIg9IPq8V
HBmd7lFHp9WXR31JKNiqLnV7ijz8sWX54c3I5+CGT/5APdHRHdLttiaokzgQqbP8iE9cgf8eO1w4
yWgdVjvs6Pd2fwdDq55kbBW9e30eK/V0Qm0gpcRxEBwr4C9FzFWc9dhPkIXDbcXxQyGDINJwT+9W
bPis6B215A2SOsySIcVGaztM9P3L99A0yyRbDr3wPSTPBZOpMrv0PMdJN0BiIGJpTZNyhsh39yCp
lMuYLcAXJwNyKLbmPtIlyyoFFgqu597PKSvXFvltcQlMdao8Bf1CN8Wb/cn+l7aTpzvhqoDLU9+9
yp5NgihyGL8UqDDgD4xsWQw+jVRxM097nJQLI2X7C/OodbzbbfuXJgk1AK6jLzttqqA9Yd/rZtTh
NP6RhpRpc6iclSSv7XKl1kTVl33sy9Ui07k5g/DjmToy/yiaX5RLyPoR75exwPUmvwAlk/hP2Yp0
NA8KKf2mjQBoXbodELLq1emXbSmnZgLfPCzgk5Iq1qgdL0UU+Ya9BToOsgYpAbbX6QKmOr1LFrRN
gZ4RMjp/9FGT5N2gbUp7M6xZfZKgvDl/WyMonsEtA+KzrGfN8x9GTq03aFDdhhUlcvsSeDqTmhRf
khfFn6/KKMZTl0pRsCRiZQRXSeQbLOdMFBPbHoopXSNX3CKY8QZ2wZSMsPMqyVaQsUD1JDpU7yic
w41L4RxEW+YXmdPUlEVTfrLYECzrSBDmevToc/v8Em9MfF04NCHiVJVHHIIrrArXOU+/2sEtQqCW
h/e9CCrCQEwVBEdHUyxO5Kf+K8RIv6LBDVhFfRGcwjF9B5wybJocFASsVuHDOKPp2BgZ6jFmt3du
Bc+G5RH15HXNz8jrmhCmxwXuRHLQ5iv+GpxneMRslNoCw9n7xQM3GkMoLx49F4ZQYLzYhMm6kfNe
Rpxc2RHRk0qtUb009q2LeoVPCwCOcKm6bGUwqYhlaXjfdD/w8fhBzjQOgaqGWfHgi0MqlEZrxAti
r8TlQIjx22plgQZux2fLXscH6h4yC3/KjLc1YBN2+7xP37Bp//x2Wr+16DfpjoP5aJb1QT7Jhi3V
ZXq0pCUN2kY9wRQ3jWlWguQeTwpC6vnYxLOZjX9AZbKIkzV4FWIRp5Bmm1fK4mPTU2gEjqRyTIVu
l6DtVybj6m18HyFtIf0d6uQoqSgleJuZbI91dRiwvu3vz10Wb6OIMui1pQY06qhzNfJCrihl63T9
fEhwS7hdczTZbN4/s/4y8PsKKGmrh1U/rKjwg5H27ouWcr+vAnfcRWdVP9EMrMxt4LfZvH3MpGwW
sjuLpzVUc5znfL9kWYbpHeYrvlwQ6NG8mt6zU9Sf8vojup/125l2pdvt/NA/WEC8mDTeXxj5172K
ZskzBOX+oFo7glcFHWTOuOM1pMyeyowQxH1cJUFBz2oLpWmd37etQoBxf6+O7r63J83dnc41asab
4OmQd8m02XRO+2V9g9mB0k2IZdHC1VVnTvO5YbO8jtGoTBZJ/jOCiDnOMN1n43BWgED5SxeiCjyQ
Na80WTphHoy6lTmib2I71pTDx1JfL6fkcKeOTCHHC7ZiJMHPcF/o5lxGP2D5JomPLbZXjb1+jB9R
8LGUre8l6ZBR6+PKcBReBTgZRlN5NP10WGc605LN8m2ac+ZOZtMPPnuSbxQaLB36nft1PEAAAzmx
GRXbjylL2kwiEGzb46cr9QHb0LkSLclc27eg151O/9KU78fwkww/YfwrZ99l9l0YlzbxOG6UHKak
6VOfsmU1eFPQ7mKOp8Qep/8dLqTOoRrSmTZUiv3v+zIsVzo+JdS8VdWva3s9XqY8AsY1OsmdLDPY
1eXy48mwIW2EO/eSx19jWnbWRbEh46ciiFw6Uh7W2YrOI3pxs6NNA6Cnx1BrJkCEn5QspJMwmZQU
ZkDeG6Yx4MrR+JXuQZhniJJZgQCrnT1awVNO2uCerqxnoGCCXNUJUhGUP/fRz9qSVfh0uG/UCK+2
KK6cmvQO7B9jHN7X0dyJ7X09OnLuwl9I2Q4nXt676uKOsMOxAbjPxATLOXykvKJlYNIp3kPKC7hJ
Jqm2TNPleGwo07FTgHWSgoFBCjA/nGTernGgNMvIfQ+OcglLI+BQI/ZUkjJblNZULyCJLh4ZHco+
0UVl9zD2e7iZQbLAKG7ywaU/1fXXSH7a/ucmf4MiKD9qP4YqqPgzNu8PvH5l6A9XH2uCJO3englG
lF8OynO8CDMPGGrbLbe/oubnNsd6gm7I69Bo8M4KRY/kV+PAIsOhiXkGTimpjJSVLk3LPsoYQ/CZ
8d6cEaYn20NX5Tvbg9+VcB0JZFHu4GPqoTM4XASeX/czpKPCqyLwGm5Y7o0NBLyZJ+Ab6uwEiAXG
arEHl4CI9zoc8Rwnqm19zuIXfdUf1digVjzis+tKMgAKL4AmYNx402PRwVB7Xgb198hUj2mrWmsa
nLYKP8/k1LjUFCHrYy9CXER4BYrPLIx6xgP/KSougGhbU3kLNAE2udy76mifjI5JJwzJTw9+Pdbw
wB/RqyNwpYBe/r2nOR29pZ138fcwuZs/evGblr9360dMZerNa8eElkbNDpNyFG8xKT9IBQCquHup
7CLnuANrsKmFzOgw+KF1slDrXV8Pl0O3Il53p4J7YxSiCRRHnVQcZPXQJUcgDLwBVX5H/w+egXHs
DeQHc5HXS+bne7RD9HrjrvhYGDdpryBQ06qfF49FkE5RHjgnjc6MQJgdMPVgOH0lLfmsASRTweNe
hRsXKOirT4FgNwMI2W7md4IC6SsFkqYzi8OF+MaxIzGwqtvsukubXXfdadddqW3pOT5xVNme2FLZ
HR73ja7sYNc/q2M8lq2LdPtule8k/ZHA3LXzv38z050xiAcQA7snIaHldvYwNlsvXOHi46rZxgnh
uo23tQqH3QGVQFh7BWWGjBsn2tuHurOaea/OKkgFreDM8BHTU8iYFfjYCVHlGbwRmBm82WJCsCQ7
imaAxewcDOpSU5codRRQoWuOouDid/XZeJGsQlywuSNHgQJZtAxCOeAKJMbjnNX2qKJAh/8cV4YU
WPY0+UXLGzXLLltC6eqP392TD92Kp1drcr9P2nIi4g/ZtB2E625NpmctPXCzYn32t28+KDB3iCnt
8E3Oo1IZP7iVMVLCZacxNL8LKR7HGII+tN3mTlzopTG9DxWd/RuxKClFBOS9agPchrkOwi1+fIx1
uPERbCVoIiS8Fpztnx3QtffKJOo8s3coMAs4WBXX3ZN8C91G1NZF26fCHnttEsEaqHvcPVXOkWvF
E65Ze9HFyyuL3RZGjVh6DfaWNi8NN+ar9MCSiPEso2IZ4l7mz1Pam/pBNDflEilDnsfmmCKWlBSd
GMwpYEf5beVPfOedJch9mG6Q8kX3FI1VcbkV3VNm4fIkwkHBHQm3PgrOKEobpJY3pYhTPLKz5oCG
IZLMEoDrlwudurH34dGKd7cvYFybZ7m9qVuuYKItMOGhA5MuaeW5TL8LBQH8OZ2zrICsIYszslEF
0TV46Oj3Prhy1n/6SQYWGuKkoVoE4YTR+gj5Si73Tb9ja01tHhWaQApYyaRoK6q5uBaLvx3XsId3
8mJTkSj6sB+X933BMz++wBXrl29lDgvXW5nrcbckKxo7bSxyY8XAv2XTAufGx5pbJ/t+Zt8tlYbG
dGg+txXtI4lfdQvQAaMxaqmwCIMwoiBm5PokEQD6u7cPQOCuMa9nkb1QsbXfDulwKvPzs/yq7t+j
4YceDk5VkmflX7i2gWVnbKDmf40HHoLp01pmLgUCwnyMPdE6gAQsWodcuvHKpUPpL8DyvgC2bCoo
4lAogDB8XcKBMhRbNs8Kkt1rEMfGRKLaASsCXAsUMt5fv7lvYkGMP9xwPhrnOL30+PNCBTrIbjB2
HDBMZQqCHfMtD3f2qfUS+I/U7i240nhdEuHQgrtA8hTuwpuPXFQBt24fCn84D+roubucWRxiWgfq
x74bZb69eSketJDBh8qcbREJAVD5rHQPn0nyFHReuFByMfVxMvOq0Q5dHkSjlZzsu/zQYx74G6d+
9PBHFIbytm487KAWth3FzfSVcF8BkjY2mfuLkgW6q8N32QTYVwB2ISjyLH9JrKDG+G2cClbXo333
g8SHfZgnAEwt9vDtgghH62qO5IMk7lbtffNXes5tdkU8PSjBo3PlRV2CVSQt7y9f5DZ0SbW/txUE
EDXN4+8gBvKO7fOExP4AV1lE/9YDRg2glOneLqABZp0oHxbsRBY4RGW1SrwAmnGQC3/c4RrulfKA
v9zcNbz53ETZSNU2q7c8MXjpGb/nnGNYcoC2mWHLR1kg5BOzYnopC+/atkhhf8CtpTf/bq13yk/N
5qT8JgKX2GljSCPmMG2vvBtmVTHXWKOVYqdsWYuawuvCmGfl4pBFywSbRLGExsciu+v/MW9GicMa
u49mNq2Hr032H5T+VanTsrtKMk4MmA+uyqs1PV+IM1m7vF598p/MowqqlWdUH7fwVMBuaE95cmLp
CwM33Le1wFTi79Pjs+LpyrzP5jG7X+Zo75rvu8dWd28qmv0mv+6j4RBKJ+l+rh+Xh3W5LnT5XFw/
czfDQOZcx3dzqtiE2L5vHazLbTX8sPVzNONkRgfd1cJ53hNqWISab9rLpxUMkngQdgwKSOOXUf19
w38LJoqaOmzDIBFJ+vksjjAkGRyr5XUkrVJpdVWDOxsWcN4jdNVZ+CWrcz4CcD0S7g9B95cJDoS6
zyS9vREknhTaJAohWIhtZo5h3Jxei9kj05w8PDzT0x1rR3K643Rf35I1lzxuPLAR7y65vMPCg8uv
uC9vxkLNZ/nLjR/FTjPa3to/9+jPPf610u9y9NmnZ/t+bDuyCO61I6K1zUeiYdhw2Pq37i9AIB40
uLvu06Y9jTLFyyuWkTvSU4a+idJmSjrKarfszq3neNT+xslPrn5xm11HjgTIUZvN9td2s6C7yKBN
R2tRMFYKxClDiHDSK1plo2zAGZqluagloUCTCifleopGh7zct8m249XSiPZFbBdyP/fC4bu7E50Z
U/b03JocBl1cTSuqpgz7hG6N8lqODr9o0qxEgEEsmN6j2ZuYZx2oqk8rH7cacgBkerorwuN/wHP2
JwTnkivq7kdWi71oM75KY8qyu6DIVraxqqZdNG/z+dDOu3a+n/VmIH8AKdJJqpib63MzajYQirpf
cv+ARxCCr1y/5iLR9gJldndxYCAVkwy/5Z72y794XcHUQUAEsfToN7EuYgmVhwfuOXliynstYJkf
mnJapmhWmzBeP66rvv3XvvGw8hk2LlxaTNg0HgyKh+0O1Y9BnFEEpxqTZMehY0F1XCwtrNEx78fN
3a+SJeZapjEe3UxjmBheA9dV+3wA47HOGTEsXbiAr9Ehanexeyv9FCxl9q9U1dR8FdpYFxC5Kxfm
3WPnVnisxqkcZDU+MDGBAf5f4WD3sCcJy45hNWJBnq+ZSupw1RIHvE87FU5I52AYKZGwrV2qb1XX
7n078vURjhQvn/EOwOhMIyoJF4ij+SzRPwRHhK6ylflYJWDgM/wVhDmJYt+FG5XXB/g7sIQEv4cd
uKubQYqC149TjmZjwgEba5FZ/niVrbpxEZ3fKxepO47dZymQENkTooOPh0NZsQhB8CLBMb6mE+OP
mNgXdesrNClFwQ3QrhxYUAN5fLmZ86AweTTV8VwjH5QECOKvPv6q2i++/xci5w3kgZLz1BaqzcJl
niiWiy9KM3F4TkDeNGhkE812lWzcZWOJkuvr3EgWylZrjnp1xgnG1y1ZaQ+rfFjRXp4TX4AFtjLE
lnGthau4XNH8u3qexuNn6TqfV3oK6lkFuH00K8BPeatV0SwfDWdqi+oboN3aosFQmS0yZR495lI6
X4xDWHCPmZ3NmnC6WEEsraqVzUY5XnbTu+U+CA/049VUrWY6HeXMBdbsMbb6i/T8yqxzQVvLl55d
JO2zb86pcVLGqDqStLJV4P0gKzwZIPJo7f7c75uk3j0XtuU6jJHzmK3lvmx9AGz8nGkZjKfsdYp8
Ndx9guIhlpbl3Znq+GDtYOmoWMnR0zhiKgu5/bcV0akowJNjT4vT59jeupRxLofHUnss7cfS+XR0
ShXJzHodJwsbyuqxTY93aZ8P+wckn3gre28eSBvOLdKXTm5N3zgfTSwQhp7JmCXaIauOZu12aB4N
v3kKymdJNOfJB/sfLd2kN1cTDzYOIeqXgbv9WEef8fU0csG8qf8roeMM4dFf0wd1R0fyFrNXaK10
e5PDp/e0mhMVHjbfZ2MAmYISi0TcWUzqVHnibX/fwbc7nwPMZY2tutD8LW5Caz4qXM5fdwQPS5Qp
BmdMAJ4fgZ3j/6K46SRyha84DlBA4Pe1usD8GgpMpv3CZpdME6N0JiOJCpZWvNHbr4iGCtCanyns
GOmo1AerXANNCvNTkGmwf0XLK7E1mIosg1vW6wOnemJmL28vgvLcxHXYLe8KRRw+2frhlWPFcozl
jMe8r+WCYo8mOSg+tC1wqwWpt2PxZBZzbzX2wWVJanfbGPPUk14qH/Uqj3jR9Qv9JfTdEfo+TPUo
q8euOMoJrsi9ddtFRNCwZhYfeFsYnW/+79to59XPExuR+LaTIa083f/j6kybFEW3LfyLiEAGka+I
CiIqTmnmFyIrq4tBQObp198HrdPn3hvRcU53V0eVqQL7XXutZ0V4U4rpyGeWWINpXsUyzoYVR+3d
kdlO4GSWNozCsJMSVgPcAgD0sDGjk49bwPoxfmnhd5tMGMdocR+be5uuWUmh6ovlOm2/Ve2XwN5l
2g3mpdeW3jPwwnYTVEs0Bw7aCDIYwVhP7z247I7FFkxoMRPHz13EijpyBArsl6DqYYi/C8s57XjE
iospAvJOeSElPaoTk+a8PDHXk2rIpvJAXIroScULikoZziPfr1WD5Chxu2ZFOwqS1LT8cJwSCTtB
qmRFOO2sYVCjMpzC6GpOczgWSTj3b6gwJfMm6cO22wSwzeZMNesQfg39tFumpaAbDRB5qeG3JsfD
lr4ipJH4VXUfEGXk4DGAe/RkAOhf/3okOwN1+pU1mL2mG6ySTPNzsgs9e6p15EPXn3L2GLzhYYnp
3zBNt4xtGqnOwNFpNVCH46JjfVEgRpmYA0NtpYiThTMgX/lDyVUzfQsYBWj9iOLz7Iz4MXLg6yYD
HbMTBdnYlVncY1cG3ckHjibHB04GHX6D8fhlTm3cXsrDXvwVib+e6ldT74EC8yLJx1GWiI3Tt9DW
MCM2r5xjkP2OZpcg/qDyMaISejz+LluHVmwu7CcU53MPoa+8t/TobqVs8qPS9gH3jnNVJk9tCjr6
hfL6BVLhWrxrXr8m4qSC+yRPC8YHU31ltOqKDXMYbt5rRlHearpd1nYzs9TaauQNePc59R7LHIDB
Qbd1G0DRkEyAIjKaNNtI3L82U4Q0x7D/hvw4KH0TpBwfjDBFESRm1/+og/Tq9B91dXfJJ5Psa2G2
11Oyb4A/JWwVaTvf9ryeYWJXTMtPQyTfbb6X6HeTjbTkCRAObCZCugUYRnd8wCQM+GQx6V0huiKS
zigv0t0YltAPMA3kJVIaw7SAoi82semfA/1Q79yOrgBhzc6XviicB6l+lgyNMrbuiBkMFggQNuGz
0b40isFTMnTGkHiAgXT12DXHBazLeoKwRQnAqt0E7QUQJEfkdwaSEAwiK4GKUS+hTaDGsr6XFLdw
/rXMUePF4xxYsf4q04FWbaN9KigorzcLEVIHOHutYwc+G9kqHJwd4ZlNNUzxsCaEoMpuc3qPSf0g
o0Gk4+dkMQiPjgzny1OPgQrDrenqTHLCqgEeecdKtRBdYE9YqdhXA3sakcZCrIHN4g7KBW63GH5a
ZfzDhN5MQza+LgnFpGCzBYz3bwCaB1XER2a/LQ40mpKfqSnAnL6oANhgRHIKhdRUcwQtLsFJlm+L
AuFxV7eG/LjSh8SDQTiQtafZryv2eeWm7a5ZOM0IHtCUVnFjxcKGrj+pO0np1O83bg5azme3LrbY
uUTZaTYY7xNoeRkiComgfdjudU458SEwRP9mrNX+d9tPYKF8+NGgRXEiGXgldkFSjaRd5U51fY50
o9Rb2WbpTlG289D2GUVWgOX+X1fc300iXq7Ral+1VyI8/mqt9xNJIEg+3Nnw8eUO2r0J7vPkQylv
0rJVdlJOtI5lJhVS85nHu9IkZ1mm8niytOEEfmADfkG3pNCdT5+DznAL81bxaun4DA5J7aa68xhc
LJqMZUChPSxkxXBZH7oeb5sVhXba2zWIPNVe8Fwb6ArEIl+2k0U+5agxPw64yJtjDsq0MMTWehLk
ROrv8SCQlPi7+6Tw5dkbb/TcJi8dNma6QgyUswaRD2ppKDMcPKIDKecz/yKLQCm/1PlXcqanIO5v
WncbeYgapzzfJvm2CbYVIo22og6H4D09y/nm34QxIighDURQZo8aPhOFECiINdXE6om3h/cmvIwF
ztCz1Fwj/6PmFv9FKquWl8MSp4qIrdu4vRuya/k3Mw4yOK6NoVzfe3L0S7HmdO2MktNKjvgybTXC
VC7nLcv5siyMyOQYFvYkCL1Z5wWJ16vHGKg3BRyfCcYudTujR7Wxf4+yQa9x1ricohzw+IvI46Ij
EP+O2q1xfE7qPTcSpF6cMtq5n5lcgcT+4PRAyaASAEpGvbCHPySYgTDggBuFLSUVY7iSn4bO36em
2hnoQ6VgoQ/BIc1Xlqe8RPeZtptmIJ87v+OXTgHzDu9GIEwTD1oifcbAQ8EbRHvYcFygoNCBi0Ao
QL4FqEuJDV/mtjCll/En9LeYFKjuoaGbPLaU7bvlO/VWkeKOSJ27Yr979/T5w69odlXyc9hPDl9E
MBCnFPEp1XEol1C0+wPrLE5WHBUWw0dZ4qi5RtVFZEms4Iun2wmOYk6FtL+OtE1QWHAU4QTG0dba
Pn1I2WfFv0TKdU7Dg/qRkWBXPrINBQga2ymCxLXBIT+vD4RKhWiPFMdzkuwUfjry6pyCh9ZEmH6l
iM03jaHs98T1sWewO0r0AydXwhqcXAOqQYy7i4/n3eWJiwcmBkBk9JghP0oEPP0DIsyYH2biXn8a
QmWHtZ2y366hvE20fz3cSDVg96dkC1yGcz5Unl7AKolfMLLwWceLv5ZHksbzn+H5D+MAHUNMSO/y
JK2ejCLvTyADOM8OlpcwdaHSqpvYFegWeUenLr4ZaM+v7Gyzxt+LcOeEM2emHCH/+xX+kYn6wI8q
6dOPGuYTmeA5Y3u1WXoyC0XZrrCfI6ms8CZbXrpYL1Z+7FlOMbsOmOcjhCKvhWrOrMZT0hCeXrE4
A/yVO2LjJg49P+P8NHm6HIAJJq+TkgSs5OPERMKKzPPadSvhgzqRvr5r9R0uCje8tDLoECExRU2A
zkRPjPE/G7NGuiQF6DHKMXAz312YFEiPxaVEppQvT/nyZcZQzDeDfMkZCH+k5lccf8+KqWKmUy/6
4/0IqEavmp/1F+Zb+yUnl9a/SI9b87jFZhwajwcMOFdIXIWdc+JK2m6krfYzfe5OgaFVEwJh5FEK
E5rQf7Cd4QgVrAHHSWvVLD3zjcTF84J4a/pKo3PG9C3DGAcXawYHz5xl26+w2LbattS2wUrOt2O+
7fPtPNj2xprCWUE9UN2X3ZPsXnSfATUcE87mH739Jx5+5J5Ftyksn/FmfZJiEoKQOx1eim9i3021
XdnjjHZO+PKWiamlrti5XecOSGBEXx/85m7w2J9GI5NWpOseq//TUJP2U1usElA4YxcbZdhU1y7f
4RtWh91swF/G/DMhxtVis2iBAtmNYBWCJTLyFtDOjWbwnuH5qZ5tpAevqAxlSTxAmR3acA/DibbX
kvk4XtOIolr+bb7s++Ms89AtQMQqX7HuzvsDMCVXyJigpjkYzEP03HOsfNtX6RMie9dQlRjv6J5P
OGPPf7C7EYQpy8k2VzRT8aykOR0bnIvYnkrpSF9XV+4jZmKf3d1hnkDkZrrGen96DNOnf5lkW3F2
L3ojEdgGfCvpr5S8QvprZMqmSVT9sqvOHhU77WyBUubnNsRQ/QpfkqfgLqIILXI9ezsu14j9Aity
HeBRexW6j55V7nRcWzyn5fM47uVxjxQ1IJoosyUa8xc75SCjMfgEtCYOjm9oDfoXHaovpx2CsAAV
INomm0hw8JDSQU8aJ3+uObY9ZsvfSr8TGnehI0YhS027DLwJdHx/lL0V5LYP6gCzqrZVaodnWhDs
iKQ/pmRCqO4TaFWukYi2AdftrOvndhUT/Ui+cvlzfFk5qvFDL29Dcg2WurDHc6QvHCnEvYxlJ1ld
swmTQkrTVkCqGsjTjxPk0iHcj92hXBz18DwOlwaP9WYW/iXizTrmQfstXoSBDXtB1Lakv6k9d7IH
m9Ep4e5DHOEwyrCMxqk0R1k9VpDUowM8U5grraoTxbuQQ0rrP11qFCReVvC1npMcotOhxlXZcTD5
T1fFc3GJa5GskeEBZTfREA0rWHyxDFOyglZEiEw3pfzQlQ/KINWpnekgWdV8Q7ouzS1RAbBJUuX1
up9TTOeNY+RPoT6P2wTLHqyQcCrIXJX9RSQToF/SxyUwo/XAP1CQPNc/5fHejveu+Ci1nZTNlv9K
6GIJ2W6bCza1GfGUXE7iVdqPSx5JLIQAOMBg5izCWRfrHrP9e0InTJ2/hJaUgqKFR3i7hefKK52e
4D1xjoQGxCK7R9xKos8g+pzDGEU/n7bxVCy1bpMQXv3UoxvvTlecqQL2fiNfLJAvsl3xYO1iykvf
KCpPLY7f+0C3stmkziVwoZ+bQpzo2hjD8EojbZtj4ogaRp1DlhwHcPq9J4mnyFzQQqvYVMoJweSH
VrlpBlsqM+EeZt0lk89zmpcA9rS/y+gohSzNXWqDcJtzuF+8ZOZu+fQpZjnRRRUub+pF7E95eHxX
x0EsNaDVgj5DB0aVrjWyYgaMAFqUs7dZZHqeIyu8U4VYCKFPMyt9zGd0z8Low7F4N+fxR91/4K6s
NVLN0wMGWGhK96JoV6INbaoNLOdPUH4k8Y1444hZA+8ZuYl+es6+kU5vTMWb1/i2b2TVNphd/Ojj
3qukn/Vj+7y8j9zUjqn69ztXOq5h57p3lWy9Prk2i5wve2Ss+wXrnp9M/yVH3zJCzmlB3aHrF2AB
D2m5r8FRFg7VFdyEYwvGi/pq/2wkPMBfpH+UDVHxoJhGuXdbDtMc0kOQHd8ajTa7ceYDQqAftBHe
ksdsnCcAHFdlvpsLTpxP1Zfac4dANvK/s7/jooY7EJeRC8bwLYyQ5CIrwCYcRxFrY9EB8pXi8Cbr
SakhbMNgcb47708IPRHiHLM2c5WMWI+7M3fZ/uAVJb79PmoW46EZD12Ok30GQ3o8PMTDwmdXt6cu
O67cmfI2YNTiuYooomagXCojzDmrVK00xOe/9UO8/VtV2/qP26L7nEWfQ/U1zr+I+S7a1XPJDIFz
lmNsZsNaYp2GC1sQj1/4QFjxnKJmckjA6Uq2ISBgfbIKuAPmy4vPXbG5J+rteeqDqfdWXDhV4VSS
3ZfbeeJIxS5b+9ox9L28nh6FpX9ZzwscnGheNxriyUnP+QpJlIBeTxRDGFHiqIqFhqIpN8G/thWB
55NUHhNpL6b7dNVXG7GffrIst0fV7uFhjVvp4eQjG/BznFzA2s0e7Oku2ePSl+encPLNRDn0EZ0T
rL2AH98Xr5wNIRtOZhs76HGorxd0lfFPnDIa95HtAhIJqE+tM5Ad091i2FemIECaMzpl1Zj1dr4r
YqOl/09GK1hF813V34+L34Zd6hwyV8pjX8+xY+xpcXs89mWDLX9qcZP9JcNSOd8aF7VdPwGBOFG+
fv7zlByy1gaK9gZ9necqieIlCap8HdBmdZShLRFcVlg37gNlv0AnA1iBj/mQNhMOfR461ScqwKsZ
L8xsAuYb+8G4RjqDvZc1Ztj+N0K+iehZgdku7Mtg30Tuky1L4czaycd++Ot+JxfcltMGWk0OY+bR
WvwLmulrOmmK0+HQJStyxylfkvCEOQgrsfzD3Jl216a70mjzBA7BH2H8+22B1NVwwkqmsB2/yF/8
krKNyae/inEH4VxlZ4HEXXksgkN1ykv8L3berfLOTYmurq3okFdfYfX1ZBfFXqEEiEJCxZtcXheB
EvnhHLcnOOaRdMxmBz/Y02wOc4yVlRWm+Np2cw1wzb6ZH2rtGK/i+Uc8u4s+w+SXZb2BwvCpAQrP
2z/vjDAaOBlhCcvef46KC5W80F+5nM4jB9wKic3HK/8ctyvAPFRy4cvhvgJr5nUy77TlTRBD421x
4JyiUgj/NCvSyaSOWztSN/MILDGWYGqVg3SqVeaMKiYuZ1RoxpxR6fklqvzcqoKtN7awA69Uig6c
HCwN2AUpSMXDLlIMcEEPSHBi7f+0HCFflKiBpLqw4azJ+YQHAFidIl4uRoNzJ/kfQsnMat3cZMOM
0flliWcNzm+3+Jq3JidwzE5AIA40r4TkTqI1Vp1s0zEnPfZ/POG54516Cg7vlMYPY1UVl8zkxPF5
5G/waT5f2/GgAdE1eUKi8QdEDlmvUGJaQg53/MUFltTbwTPBmgihD6ZIVU86AT0ck1s1jHNeHtjv
GyjPg6LtZRgmVLpKZJVRrfDldatw21RnhQv+qqyX+zT+1hZ3cqfpdqjtTrdqWky7DRuksmCHuFwJ
FYXB1I+60OrDfPKAlzhZ6ebg7wUXG2z+qQf3QL3lw2TX1Z6IKstneWi1/QqAFc/7uFwqEo+I/ZMH
5+EprwaBbcTvSvvxhW9Uw8AZ5e1ct8fZFJCd15bibx7UzWVQThgrgWKu3+2mGH67OXEt8n+GgIdj
pD3OZandzN15sy85oMBvVTegk5+7M/At3mresH6GC9KJ6Jl4bj0PvCQFOoTxERQ1s30CKD8V7O15
BolAjzjOA1K63QjJkaNCZwFrRKADcZOkM1wwYE8+rPt8YpBCN7vL+ZSPFRb0/9oPrPLF1GGt69dY
WeIRk9dC/hmweWKfmBAENnB9pBFsft6dQ2am6V7hPMH9vl4SkDZFYTVbg0x+ELWRpxJTwfh6UjlL
+K25fynUieqwS22kAR8SMW32tRURlzF5itSh00xS6DYrVxk9XV6+w4CDE1W/tvpVKm5Rf30aruof
YOa3iAz5QVrCGEX3rKK/umevWzh94LqwNoDrwuoFZYCDB5j+ftybuHr5/cJVG6PaWIMCM3TCOgwn
kAdowXKNy/fxy2mzKYWMGl6uuV6IGaJj0ruMoRX2Cn5iojF/cBRw8UMxD0gediC/ANXhnLLyfqpq
iPvJyZ2q9hthxqKsHrYPbYtre+SQji13m64pu81fXwcRWvTXXCH4a2H+foPZcDswNMbhdlDsRrEZ
Gp948KBSsYL8r5adtTYZurlkoQuhdggWyCBB2CCPv+8BECkYArtFvwSOHMVcoFtIaDgHIaGFEp0V
3zQrLWi+fU7Vm314UsPJf6biQlsjKMSPqyRfRlb4tZHI5zedSRNwUgiceajglKaOY0JHJN4gaP5L
9IHbAwwE+zFrT1jb2Kqi4Ut6YR7T8qdbvU+ATwOetXZ+zj7BnoqATcJTlP+e7kM/VfkjlT8hncXG
GnhYU/yWhBV7UPwKNJmp8SmTjg3imMwTdlcZa5qus8Hh67Bmcv5N00MTXWbgXcIDL+vZH+r1n7qd
okzQ9SLfJM2EW/uVs1TSqYTg35+Ccl/WcNqRhwC1drfWvw3lR8RF742dV3fssI4YIh/KXz2tb1za
Yp5T4TOLQfxFVJ5DdaUqGYdfUUFhP5uYnrUcI8mp0s8ktGFelvG16K5Dd3VNXNCSdHl2167jIHkm
xYfKZEWPv/o4RmQIkbJmQQd/fqN7klWdCZhSVxRdCk7NcjTfkT4LdM86J/0y38T0vS9nyzqdWhBB
MTTx6Y1iCMv9vHLVZS6uSnHlC2ZVTnHOVl9J3WSASvTVU7jkg1e7yRxc8qfEX9G6BTFD5ZDgCjM3
j6bejmh0gmVEDlqyedhSuzPPp9qdNnFKmDFGJFwKhdX+jXOXdQ4eB7xHiQp+4lDFh5my7xlm6v08
NbL8CqAtxKhTnL2Ujg5vPrv27UUzexbDr+UMV3O2pTQQkU6QV92LwK3PKWy279WK8KWLGucR8eed
5Y28uy0+ZlY2PpgJXKCAwubtDwfKdmrysDmLYMDUXwZMIXfvQbTGt6RKZ/64R31MuiVBe1z5HLzY
mA4eyU0cPjVCdHeuo2uR33xcSjH2hclSAz2c1gTheVgAt/L3cx/Ctlj9lK8SrSD7ENVLmJzesdLM
7MDmbBKb+JfIFGXcfZp1kmUTL02PFab+EmZBfGWRE7NkBVOFHd+ABQWBjo0tew/Klwxu4v+2N/Ng
J2nqRDdUxncKDa383SNExQfyIlp597C42oRqhVGOc1Si/9KEb1H8khZ3Kf1gdA+Cg0+CKt3lrRMu
RSKwc/DiT467P4LwncTfi8U91i0NuqZv00swp51C2OS8m6Gt9DZuNBW/0zZZcK/HMsySZge2ic3D
Yjf7EKPfT/66kuuiK2OrLraHQyO5grLjXi8zf2JP0KaaVIwVbF/vUKjezyd+HIIDeCj4cd6xwWbA
4wGTU77xcBKL22wNyV7iVPqi4/cEE+D108ncyJ9sjYZVNn6Aly44yp6k7JzU3iwAyLivF650bUWc
4JBSQhs9ScViWbM5NlPZqYPp9ZOTCbcVd91hizIZGAd6l/32IGnHLj/JELRI0BFF5CsWCu5XbT4x
cmHGxQjSEShZ+6tiPOXZqdK8MTrKdOApLl/DoHTgeURWzndX486JuaRJ7XlqReKmwTl2p+sveUVq
EyK12xEbfokzrloJ5bT47kzwnfhSqHl/S/EChiQY9uOB3oLcPzSJofnfXfdNrYcJAkW4hGGzVOnJ
ZbsIb1qyC2mqKyTAwgZDrzFc/N21IKMEr+wg4C8O/mbCzwFbYZJX8LG8k5F8Bm9BAKsrDZMA0vgC
83NT8woZ//06qP4zR+FUCyfdZIhm1yo9/+5aGZSj0jJ21c/KaOPtQt9CfCrslUwYHdMCPCi8Xeag
H+TncbdSPZ6ldAZAnMNAx3rh6RRse1hsA67FxSpfVPnScQSg4jXGPuLFJfrmXjJDyVaBvxbT3Wi5
HCqIAFbf025mxyuWJD3pjORW5SY2Kkp9CBj82c0Lyzg+cu/ZnY0PbFDVzKxFI2z2hi1Ab6r3j9YN
EYiIrXOkxwWSbbXlI3I2pyfAScEOWluCRbCagZ0wUrfWaXf6XPvNZ57c2/Yma5cHiGYqqXd+CH17
W0RkBHYPTvnDoSdaus/1vTbgAj2G+XHkviDg1jouiI3u1XwvCa5SukLoVlwxJqY1FUXXmAf7VZud
W8W7fos17dsbLQV0bad8uoVF+6+8bqrNgqaEfEopCoGNa0dFDDCfHJ3DbadtiedbW009b02RtRH0
ndldRmfXvqT5lA5/zL/+mNS8HUT5u5L/euOnUiKkPVQ+chyASpB/TAveEv1pv/906OAk7mQLIhaO
yzde0ZwIrBQqDWesfvoqe8FeHz681/MsPAfpZf4rHKeWq/eSMVueo9TLey/uPZ3HLPsr+rUDa1SP
z+ZIxBrgZthODoGi3/12Yixd7NQ2mnwcy8ONAC0PRA4JfcQhfEcc4W3xZPhdFOu/6Lxk6Yxz6xbh
0klXbbCiSmnJUMzSkXGFziR2XXT10JkknNlMs3DlyauV9pdqABybqOyKJ+eUlZwIvMNYwNkz/Uvu
U+wnRTY7Nf9e0KacO6TJt6zGTZhDMJcn+xm1uMDpAmU9naD1KbeBY4JnffCY4seTAZ0sfTG/R/te
XdZwIqS599tcrDzstKyh0GKxu3cbkwbGJeyD1+RF8zSTF9l82lGoSILMyUL1vUX1+aLfy9dlzH2g
tPC1EwjqNcvlDL5euBByEJ6AWgpUfENg2Q1wgYwbIelHyTN8xyCc2oh4GAB3dDLxkCtPWGk4hc6t
kDA3RjcdqRtI2JIWpnU8ofPflR/kr3u8KKSwX2va1ly3pvD8zPPP3nRSNkDB6X7D31Pyx6t3804+
ZcV7rHH9bavMwWSHZYPOTM3gkfb20aFW1f9NdCOMkQBjrjTbe9oCOL/190E/kyZToc5O6iH/hYrf
1GdTD57kQPPFaP47N86Kw2FdB8em3PcpmKBdupKi7WEtyZDqLNmkzKkF3XwOqqsi3JrZ3e8+E+2r
ov3ZsIuBncT2DbnJ8m38WtHrsi2sRp7jyiTSxD31pM5TsCsiiP06SlZx/dHN7qHwKebfyZm114MQ
BcqPto21LUW1AY83GRu2pTG975V2dYrN54a1V++bOjZbVnCJ23D0RoT0nSB2iLOcDBtNKO/hLzo9
93jZtGuCgeFaZbiLVkdjEf2NYC/klWFQ5RZg8bE15iCsgWiPKprdrpN2uegO65pmqudnNn7F8mcr
f0r5p0x+VbmNE0RQlTZd+H/MshURy9AY02MZncvqWtUf5yvjNe00d0Wz5dl2xz1cyxygU3Lx87kL
1fUqobzZTsDZGD8jNMCIPe86D5c/WnoU5ZMSXnX9w9gR/UX4Kte9UfSmoNyga4fi2TzAjwzHiR9Z
+3/5kdAjxWibmYJqa8A5FttCdtZ8Pl5ERwqxaWoq9UvaX0KZPuQL77KA2hYo5/jBKeJUZaeWZGx9
HOWDhttymCKLgIb5VrGF5hrGcfDubc5slS5OkhCrilM/VRI5j+YRrQIEIkFCEF1gqaTElA94pP73
JU2/5eS2C08E8MEYNKu/XT1uCXxo3t4YdYVdVO/Z4MDZZfSDmd71vyzYxV3pULVdN2CePR0RuTq+
RWuSdHNtiWcwU6a+qYwOF6ZS/28h1EO7dysK4aN9NObOo5gb5gIN6D9F8bBt8ytbCBEkC7aSfCu/
FhHQxwWHbW+xqXAhKOzD9hRGWQq1uh3R3+sUt8HRwpODaXoq59Ifx8HYzj/YW+oAHvfzuUuXS+7S
RViMP8Jn4H/q5dcCJEX4WY53NUYLvLypiwG7OlPhC6+6ocb9B9/GhuaEOUtjbmPcvwVzJpxa4dRn
J/HhNQ9PkQ9RdKgUAkJ0LgAFHmJod1Pcy6ujG3kJ75qKU5UxxWHS4xCuauGmqQyfn1X0GXafnVXQ
Th1+KsmdathoYsTJEr6f043Q5KZ5uIWyIfKUd3w1pkWmGjolOwEbBSVjv9aa75QdqH34LCwKQO3D
Z8lfVkAVoYpc+7Z+OPWTgOrEr2Obx2Is+8fq0jtUd88iOEIUJJHWPC9bKpDcsXWHBEcoBq1dRl02
9oTiLA4n/cI9npM8RmVgkyIVfusItPBLvuEJNj2psPlt4G1iasMbQ8gzo359zdMH6gT7GjqFUHBm
Cxu5VVtM7SCMyHPGWK7rj0f6USdX/nCj9A15/BjbzSLD0nLIAvB9+xh8HRwHf9d2eERQ3Y5Ta6xr
r7PumGpHhecyIrd4ap4nXzhpwOtpNpk5tq1WDverRjh12cnPlnZFRU9mG3bGVRwdEO+GU/jwOgbh
iCgSAbrts7G7wlS5H3ErKmlCcQ4szsepLKvPrUdvERVKuuOi9/znqdQ58iwj723DEsh6zI/h2Ufy
eK3f+dPWrNSPp7Wk7AfIWpuQQzFwJchKGCCf2xZ3AhHTxuLph0C+zsRfp0uqnPPHxcYn298UPh7D
9j/b0eTmK2EhpzLVSJcdv1+8z1QgX+5xPbcXdlh8qBqrLPrZHT3bquCUBJb0R6wTbX8b+f1vvvKx
UEyoHOW0OePI/t6c5RUj/xS55LwyPGxFtGBBZbWV+Bt1LUimhTajwa0SJ+3zjZOGT4hqB7GZAx+D
AWuI0RUCM/2lHYGdl/JZY7hKT7JybKsDF3zT7Z6poyafRX+oqCtXt0C1Ym9GlS/brvgselq5ggk8
lVmvOXfMni7JuiE7VrQURnSaMkR7j/pUEjzUz750ScflI3R8ohhGZjz78wgzHg5LfH1cJPmmFrew
vNWAZo39sLBU0XrU1phYENVCL58dxNlebXe4M/At6wga60WHjXAZRxSkX1SIbdmdLYjwOcu/ffm7
TH8Jxyrx/iyp9qwCkJ9TteeMeJvkDEaauiFKuemjfnJX3ADLhCAov5DvynNb8kWIV4ydDSbRKaUS
6zfteV1El98ckvptVEOw9n7/9lfhlZuu+rxChwxb7+l0g+ndBGm/iN1RPpKqdejSerVt8+7jTeME
+SLRk5HnlKp4Sv816lOFEP28eJ/Wdy44PmZlwgkSMn4TskkYE/rLdS4M29UNPnrpT9Sb7w8/OXIl
4mgsk6usnfztgzrvtSmH+8Fr8PPToMFwDdlj8y/THmGfH3DqrHnNf4+P3x72vQ/G31g6039ze9cc
goxEG29dmFBUo7ZXX8RgRnbvjEmv6G+5fwsRsrobsry0oLuPvNUrxWv8u8IkeM3E3k97cw3dullb
Do4pzaQOGW1ElxAZXN4WFD5UCHCLrOCB84PuYQUPZGO2xSSNM4U0ZTd3hHhypig1VVQOLuSJF/6q
J8IbLTdbrdnSQB0ZPNLrwFxcw9xFl4l3+gJnqleblf/hk0l9fCntd9RR2PMtUS0rfpUEly3aEgA0
QrmjtZwyON7/uJouM2LNaAI05iFZc1592ONiusoWoiUmVuZv4D2JoP5wutVrJVhXUON76pvXmHFU
UGYfMw0Jfv9MjoU23Xoy3VOeJwB+scnkICt2FG79YPIoKaArEV0Vu8/s0z9d7NSYoaxTBH50+fe2
I9u1bKv7MTVOm3o4Ba6eb0D8tca8QYpZDSRI961+1K9aytd9NYNeN/FHCUJOCaeiWYaohA9r9QFv
hNWFEpyExVl3n5rVkvnhbSjtkPYnqomIXbdmsfz1SFaXyCiFyzjcmDQZWP3qS59/AfIr51+Ymmo6
BPb/BFQhrsRxEs1TyWUZKBg+vMClYPA1MQZ5W6RbhQTf8YFdKCbM8wrAizudYtP5/rEie/YroCc0
WCvLdiSCyBrWSOOlkvKydsHoNot9OB7B3bNmYEYCWy7Tw0a8F9o8QTsTLWOAlmVItE5T6D24/L3y
ReiB7Eq3vFFh0GZrZ7EUMM88XTjylGuA3VgK6SFKjBjoi2DhBn9SD83OX7bq1iLlh45PVRh6PD4k
7VWQmxv0wNKFoKAPH2rZKKgjPfUQwDcEnW0whdCuZrZ04n7LlkQ25oUDiR1/CUltSFR0Tma0Z3kA
0ZPde09PM1xU7x7fC579AnSodGUS4H4YxZM1FeugyH4InAeJbBScrqDIzG4PEtzyMrgpo+tfc+2a
qvcCBAFr0szJKFbBLXbo9YP6sh7oiw1xbppC4IpNTJwTzj7czZP19C/mkNqgZFmdhfK6NWfJnoTL
YuqJphVKlxzpV9/9rx2SiXfwhUwZeFJrnm5m+jT5RPGFycc0/8jZd/vK5pP1UTYe1Inp/6kHbalS
Zw9B3jKwQ/y9bc77aWhT7/tnpduNTm+2HdV2MrMgJLEYg5D0KnWVzFjGIAD4cjmLLFG1Ap6Zqv0E
Tyw7iUydOZ6rs9b9XYjkCAxraHXh4+g3xxetjjPzfBmApHHDxYpRtOV2lrhMSDBhoEUQU4iXHv5V
ZNIFVBUMrJx+mdgC6oCxfpRfhf7ZWLJAC0DHPvEgXAueneJGQ2JjYteIynGp+q13Qu3lm7EfGr7V
uz41YhC8Ar2hSzm1jvJ+Aeqb8AqpG6YuOgqENQDSMbaMj5LzNRy1xNzsnspq9zOXT/ns8oyuKA4f
weNrHL4q7lYEjtcLY2VkxI0kL7VZXj9Kryq9UPb0je6fF8PZn5/QrwLpGAXHpNz7lRsb9Kcv69ht
/R0oqA7jrafnJ5SSury+EVO1+hHhWdjm14BFQXzQa6Ci+/+GkfcE+c26Xc1ivp1X7/dD/cpbbPYw
tW6z5vJUtzfPBC8Sk/QnizBhZklpTqgcVsvshcw7pVXQKMwZaKFqK3lcxm+MCy6r+bDUP3GTeVYf
c5Pf0kXyfvwOgHtJr+AGnI4bPDpo4uymdbNzCz4A7YQHCg9MsTwxf8QKh9OPMvu8m6TlpNmE5NSp
4jmIA170uw++Vx+nXqhx/e6f8TGxly5tiNgbyT1wY293X19pz9Aw6dhFdRO/Zzs3nu3HYF+1u3p0
ygdh3vNMOdc0HrIjZtC1sanxYCX0PMiEcSwybnNlU1ksAXnmsQSkTZL5YYz2HtITOLnb79+z6Pio
ETw/ZHtqq2NqlayGO8erLIYY+eJamogk0ZRbu5n/w9R5LTuKZVv0i4jAm1dAEgJ5f84LcUymsBII
I+Dr70DK7tvRFR0VVVlpJNh7mTnHrF9O4qd0aC+xtQK0+xoEQW+liWQags+PaQhoALiE9y8XCsxR
e1zI5yhGguKFaS/QgQFKs4GLENTxvyhYxjdjtPjLDdi5Y3cHfNEtiDe4HWHIEyjYbdiLE249tAHC
AKA+JJ6o220XbxxOyfR5SoedHq9Dkx2bx0wWezYPAOZsmPZvRhF5FO2CQk/VFm2+sjon1Gc9UpDO
uSPR7uZC5BuRz6xONnwxaGGeXee8ypq+MTPwk8ci3hfVUdHPbfehfiftep8SAUDTu5c68AkH5H9U
cR5boET750BnCxQ3q0pb3sZgz8d9ynzPqF1kyb6uzLfA22lCjU39suuw4jTzufvbE6ijAtm2xVdS
wAntmfSBpBs9O0nBUjMXVz0uDKKJR/P1jCRgYMwkib2qN5IrENBSo8B/LQkd0Jnkt24i+LD4cE3B
4mtdEBmAG54vcEPJw3Afk7rZKpDUzZKbEgMwXOtIso2chrriXcCb4/0Zogqt6I4XUhQM0UK4LWWd
Mc46BaUNVGYxje1buJUK9wk+x837Q6QeS5K/0GFBrWnW8ylaJt1cNEgBzAXUyTjbpMYmngyGL/d+
idYJhlwaRJz19FtJsJvfODu1tYU8CLDwdyIEshSUSZCTirTpmtLO5mAH81N+ao1vS/t5Fr/y/Y9E
O/HProRNBrsSAWqmEYhF8AlvkiXEh1ZfKlB4DgUsBdSnVc0N07MopTLvEc6MdtZUNsqsZvIwJcd8
bNQcASBKrV3lGIV7bV0C0GkZu5yY5wmvzy0mrwZ94LvJt8Sp+/vOiYeUz4XJtY/ZiVWetcbu9Hg5
V7ruXzA9A9O7PS0hrhK+zjRQZtRRnFAoWqFPnSn7vCma4RGaLDDV7J3hP3svuuB3xKfefxay3ZUH
pTwISAnSRZ/ZhI6x916AjXhoE3xU4ujCiOqZezJJjkPXiaxXWlS3lWKuS7D3a6sYEYqXpZB8Nu1X
M9EHuI/koYy/LHTW8VC5zeGAwjZKlnU7BiqgQOZI5IxlsAMMGQdnEFAksQEKAl2Zka2qcSSOIbzl
FPYX3r78LzjJ3i/UyXsIBU4SK8TbaNFMSKMvyxMUKjSUKB1dCOflOH5GFdqpu2V7YUv0dlYx5h0P
EzvAIktqL/Z/2E5puYewJU5ia1aF6z5E7riOSHUX109xJYpkQdgInC31gPgFmYsDc9V+mdzrAbAu
FcraWdQnU2Q3MUlgeoIZeBnDxWQBU54fTDmKgPpGM0RLBFpInEu8L/zNBLyc4ixY4TzdkI9L9mXB
R0Rmjr54vfLMygv5y5o1+dRYZvbMmDDJVOWVri2e3UrsN6ptx/AE44VaLK1hObGTZF4iTuUXMrF7
jFg7Ef+jzC9gJscQVRoxGAIokhEU2Vcj2JhU7HYGgc/SYY9MDRLolbEnHZRpZPspHQ3jZmNt9VsV
ild/uKvHZ3WWtHM0uUWet1fSH8BFuPjfdvXQblQCvwKDUHDVF6S5Sr4RZ3CPbNpsAvWGeW1ppuua
N8HYaN02tbZ/aWNvl0G8sNxNT0ZyEuVjIx/N3aNdGtBsqLU4aXuNXZXwZIaMSo8twBjfoJLg0KyT
Zk2GOB/KEp1YAjTU5wKGgXe7jv0vsWZoPn5fFBLTYjcyWgrfmVDSvotYWJ+JhEpvm5qF9yoNx9LW
eO5h4SkmedTr4ALUFxLP07m2R4jWRXVhD0EiqbmFIv1aFVIGS4cyOSfVJUs/L0SQz2mBoemDJUcA
WMxNaYZ4L53gBL85f8k4dAgbHJP6/u7NdmPom72j9H5l+Hs/D6dRNvP3bKgSZrg4/UfWR/ucwAZS
TlJ6JqqLnBDt90PsgsgIEiO4ou2Y5tZcrsBVO9Fgq6YnwFaoPS3zImUmRzM9mr2/XKAR7y/3RjLy
iKqOq9njMwXd8wqmJ5WeeEFOL4Lp69dlhhiQ5MPiJQY0GABh+5mRK4fcF6UN7jAXrdZetQ5/e8nZ
p2jIo48tJYUijKwBGpIBPS22QAjK9ZpN/q8r0tTsaJyTGArd2DgzT1QsP9cw0S2Qcr/AuP8L3HsH
TGEROkvZdACzl84e1KPzNvLxBIy1sqvTeNx3yZ1Xh/J2/E0iBxJvc/xuHD2V4qm3sZr5zRykYao6
87ZtN2tsbHaLCkkhw2XNtxa5ugSormJ/Un13+8536beUZlJ0vJ6K57l3nDCauvDprir80DUBdr/P
5IBAPTa2iPS6xP4NoJMnDuiZUVtNaTRWfNvRW4VnlzQL5rP64g3D4TF8j1LYStFUSVcIjSOWAHFW
AaGc5Rm8FBbAKUEDPgLpx4QlFrNOqG9EVgLDBSn9Iq2UkN3AL4w66e5SfZfyV918JMqZejMuJgNs
rmjTOMHJfRun3yDbwO0NZ7B8tmIV0dwuQTYkn/E8Jw908h7pcP/7TcRfPNj/TflU/bferEuPqXrI
d6X6oZoX2OoVqtedJW/Mx0pxpWoENrWaV0ZzgE1S6ZMDYNWBxEj9dJiLaaAi8gWtII/rHgD7ljab
z2tMFKqXMyi+zudDtr36bb+4mgvxvnjeFxbTf2R/SRCxQ//o5b2sL1RgKlmATjpzpyjcqtwbEcDp
WeaBUU55du7cvDtW/CXsH8MeWZwqrt8lcaQtJLcANQlLJg+gjjJjotUmnamQR5LCIxytOSolq7WC
Q8Fl2J/b/jx9QxJiZicHsfgjVz+mP+Sfn7xMpwGB9n2vA4x3QFdNp0Sfxh5BQxkE6XrawUcTJ60y
KUvO2WnOS1jNOh2Orhd3HkJvkfLxirvq3jmlcyhnDC5QXzxgCX/GaNhnikWuBwYQYx+fAOSNmgdy
1N47mS3zyVvk0iyb8uh5M2fyk9qAgQJCMmJ4x30qAQfyAnkCtOPwvjIse+CdepmOIGzUC0SE7etL
jW/7wthp1ZYJuISCYNI/VtMp60PUZNU2f2z4Zq8bjFPpc1GYbJ7XsckP3FlASFyyL3T8RepeVPda
egifh0d6UFHIOTshOZA5setsCxn6wLsT7jJjK6qbR2CIx42tPRc26K325rd5MJtJxWzzJ1yIBEXv
1OesiWcSG+tw+jMT6AOFxbm8MCCi/UwGL6bm+LyWy87p2EIyvh0JtUK4udkygIA7/stNJONr3lng
yRjibD8WxtMVaasNcMtbwdxeMYJ7j9cDeFMZdB+q6A8/b+SzbtRmtTpnwkV2B9P1NtDJHRW8P/8k
9eVtV6dbHQzFVMKDdV/UQjAHb+hjVDYh+eNuUeYGvRIFELVQvE6IwfwOfy36yztiDneXhQGjc4jC
cdBAILH/NC2yr81ATI++2NnCl7QTm4l0Z4c90dlZzurEt0S/9Utjnof+A4o+arQ5RODOrpw49jJ3
rca+1ATPctGzinLlx3H6QIJZeKWDKBu93yprV3Kz1pJ1pq1bLO3NesqyHEPuUYN3pew7hv/ipY0/
rn6M3Kd0WCIeKhBF6fowrwfqNNJSnEfhtvryma4yfRkhT2ce4mbZVkackGwSdW3eHKk9WcYhw8mj
bv5ghjOmKTKl1zqW1rCZCgwdAQqwIqyd6odgpYi0Id3TtkYHlv+7Un9v9z/l4vH4UfUfgTCe+Gv1
kRElUf3EaMrEzyG6NHOlPyb26uoQTW9Xz/0DcwRkngUDjsfgnUu3szby/iez+zY4b8bnqwanD5Fh
aXXrR7iZ2Od6ftUO1/ueM4zMrCiYLodwbk2HHGHKEqMdqefmJgm3j3qPOTB+HPsGs8/GyuBubDss
3hUzivUtGQeKtbbMHX50PLXnSb9gQ53PWPxgvKjrlYJFze5svfPndpNsnvU6Pj6yi2qengAvyj2R
EDcWw/6sRFJWEF86a0hWIMKHzrnyoS3P8OF5kOJkdc+el/DzyoFpQjED1VbDIzceXwUvQ7gshhUp
0bzkIj6pEaSTiKuB0AdhZFpaD5TVC5mYWqXbow0wiaz6jzagBMUBf3ypiaumc+/xErSpWQS5+v9r
Zq2YqxOzW4bZ6omri12Y7jC6oGfJpqp8LO5fvfbZtRN2C2Hvyq0j24kV1Ly7+Sp6AkfcEMXU0RLX
+2d2iCa5tVXuu1ENDBFP3IHKkofd1dzqxjZZ4gVzYTvHvwDNvL+VdUitw+PJ2uXgbUe0mXxkiodi
MdgmDELR+d48E6xaMaOzYl8IJuY0GgX0bEZmUgfnji377E24fcu8Lo87UJ89C3186Lu6ONTmUTKP
F7mf0OAAGZW3MPrq0WH/5qaSMfNeaSDdtuw1feGVQARp/klWkGB6KLjNjLkKCu7HL5iJCO15jppg
jJqjGb8vm+eaqBlN2gEvPbT9CSAvAfbmYsiXbb5kBeemnT2M/5O+i+FnftC8+RixVFbHb/7LqahM
y2wmfNMVgW7s75sLYDWqBWI5wTa6GKQMT7QQb+6jebKQJMI/bSAyiDnp5tDjItoG1gbEDJCXdb5a
q5oiYtTcMy+Fi+dR8M8i33z+Ea5/vPCxV4edQrb7bUegGuixfkYN9l/SEZtz6tuk96/jmhqxW3vb
Rc/tllnAmsiM/Ns0Dq6Tv6yEv1HnUy3V+S6sNkNDHtEYiJMRKdetFDKRiT34F0zDFAzQK+gZ0MvW
mjsLqNGnm9bfebj37x8KsR+W30QLYiIIiaC5eLCo0MfmQv1mPssI5pGd4DUwYq1ul1pbqSlu2J2m
bB+rYRJ5DxNbhWdkXhXOzOnXFx5WiGDZlbknFPB5o8+FwXfKaCECeUKjWC7ut+X9OTVrm2wRh+hg
bWU1axJGHukG3fdryQ3ZOKTtwAWM/fk2Z6yWzJjmvLkHFIPqitU+z+bpt1RQ9hbqhr7/F2k3pY1P
UM/wG+AUjtZ3ayNu/xuUSw+cAa2Zuq60dwOyFK/f79Dr9wycWhcBRMxQEaoIwos0n7xyVXO77oAj
fZrSd5v+ONAqZGgVGCzwW0Kt9cruN3z+JskP0RluYSyabsE4GYUmD9DNaxMyhHysNiKjWtTsTLyC
gEQNhBO8Vu95X1ciIp4HrtQi3zkiW9K7zyApQWjr/Zg9c+VcueKl68R/XjomaeEaUfAbhhDLyzIe
iZTJEKxJEski9LZNGZQ3H7+DjmUOIkm2MtL1Tcf8nm9je7x8rtaiZ6z/5BtfVtw5OlaGxd2x54W5
Tcxtr21uzWa+qxWvUDxceh/G9WNnk76KTK/1Giya6my3syzXtqW7PyhzEzpSMZGZuXtMuak1ZHEa
O9y3qjIRymkEEbtxyotIlpo4q8zZORu8PoW2wwZlWmmrA0AY6cGSm+xRJzVcBFq9cwKGyxyDGht4
DntB9LsMjdkLUqMiL+tXIt6xAVre+jmsuxBa3hqdqvbLBi8W9mG+T4xdHm0/19I1yFofvXU9N2oP
jwX2AFELKFSZwp/4rP8rdH6bfhn4vKEgrXsN6Wuh8a3gPCsPl/O/QET5Ov+vaOcPfQuvmBH8Jk2W
3xUxC/dlma8Oa12ZPrOZOMyMwrtpfDjzDvxL5JeOwbQT9gkElJp2mvr9hnJSCFphLOWp2ttse8u2
urbh6nuLwO4+tQ9BY+AQYCHoRGoItv4LERqQVkMY3jIJg9qwqdVFqMtJc+kaSFp2QuPZ/ab9T5R9
X7VPdBo8uK4OzjL+KPPLNb+o5fkK1JJjRaHfsw0368ZXq/vAkvC0m9rG996OzSDcijf8hL1Ywp9b
YJI1xVQi6Js0p3YmPXkXk2SvNOOrXDw/6uvf6Pr3+vwjP38VpbTTBlMxkq1PNb2EzSmKN8mMlL7/
TrQiRbL5lTGXvS+cIRmQX3BkUPlNGLpyrIHCY+TKDUnSDMN9gAX94JkO8yfG0a6prdV2o+ibt9KT
+YDy3Kb0QDS4B/bSbykMC/ss3uBug+MFHo6XjyAlMfGh8j01sjzHZNlYxMzDZvAZiLsIV9zLxnCf
qs9N228raVdoewMbunJslCMzFwDT5su91i+6+2JrJLQMI094y2W+MIFKhIEY0urDe3PhRoc7I9/d
lDOkmEEYIddS4417xOfi+VgAQLalzTv9FMAZVjWLz9olO8VVXsgYutYxgZpI7MG+cwvNwz848YA8
vZMMtXJ+PXHUsT3HH4NuUoQJMkALQ9/jX6q/BpnqL6TJG97Js52HK5wGSbFmEK0c2seBt+bN7Ywf
m7eKP/UixphsyxAL3haiDnPoHXD+4qpBeCVhY/x25mYy9tIIWIHV1LhNKkgjtqi7NN0oR9F+S/UY
efB2oaAJN9Yd/Ub5tY/gerLLJ5YISXFZjvuAt/iJWLd7zWsa3Ii7YTfvJGrAkGZrRPt8qsE5YuCd
nSLhZIWnODt0JfjHA8VNM5Ds+89ZjZXQXOnXj+1Wg4bgonvgoXOwGSZI1brF1mUNYPySEUlUMJk1
eCIhZzHxlwnPSrs1Wq1YC4IT+C/U9ZwbVIijOleXDhAbdWJykrNSIWDnkTRC9KqpsFHKkY1+gwXv
4n+Or1uz2BDVBt9fK9ZUhHd5uZzGeEtLVmxLHeaD6sc5E6kZwKGcVZ7NED1SF9Ero+rTYn/5q1nf
7fW7aC+fnyRNGdY8R5MueSmGRNLRYRIoE7L3OPqnELgIrhpuNgovFBCgXvAJaQVa2Np9OoiU0Xrx
jGg28Mj0/GDD8ZxpIWqc9ISkTEtOBrL03I4SaL0v5CKvTm5gUSI7dnIv/X1v36944BZ1sejMhdzT
xDK2XEQm1ieQDe5fq/XwcCpgW66j2k++fjyU89YpTTvxjd7fs1/1GlpF+BRXvoZR1wZlk8nX1W0a
yvuVlqygwb7zoW7GOGdyS1hKM9ggDP/5qhpyOWBykp83MnjR2wWFMdk+1aX5hCQ6gh3cgDUWEugR
eMDEktjxMW73FbnH5mJENfON6tAfoNwDf+S155YNl+J9vFR0aCL3dRvDuwSJeZDDffE4qPkei2F8
Up57JT7iKntlebTqb3n/ExOcfuf18pE5UrchL6y8ovkgao+MOlVd9+xSrp65fpZLSVyG8F6F5WgT
BU1N2uR+4twbX8t8FuEm/kXoRpLHIpyySuOR96twTv6JEXvHVe3UDt7PjlEW6XnZTNdndceq0RPS
SXtMoZEvlC8Z1RvhGPNenxtZcI8WXbccMqq39X5MAnP4fwxVtbVgJJxkK4UQxXTNSJi1eewWzTpU
1/yetXrNnwYkL6JNq0EmqeQ7PdkWFZluyygiGXMS/lGpG3nzRV/cktPdzzTSIyhnTnrOTNiQHcot
znDKMLaKa8vYQKbq5vpZLieR7XGelvW+zw5ad/Covb+jyZPe+rm862M0TagtDR461RW15TNbVudE
2HnMIufN2TzHLwtCbzu9vh74eYtdVuwY3FZnkBwtoZ3QwV93nFyewxYeJJPGNN0+uHiUFToNDFI3
aNMZ+MQAXwncF3aYW2ekjrzGryLA6zBe39SViPwaHz81axwYv3kxOXnWnFWHyBBjKRNQvOuQA4Hk
zbxOnl3D2eM+q++jsJl0dKLRS4Sz4qQjKllwC3zEDjdK7j7KndFz3Z/M2yVOPoTqE5+EGE/hn9xm
GSUZ0TzJCqkCAi6odNu+4V6AI+v8r2OXKD1WYED/EkAUxsTDmiavuECR+qHwZEJKD8byPeiMGWk0
wFvRwjP/rB6kabJcZ1lLRgay0NKLv134QfRuwvwesMv8/74PmyM5Mmk+Y32PkuY2ksPt6y2oQPrK
i3BYGv1YipGQhshfKLYFCYPaTrb2o91gp2b7pN9n+m45OptwZzYEHWOZFZYSH5407gkZ5YEzAp1I
Ta3MXYtgQHlPTeHzO3xbUB1XwDfL+NKwU+lYxQdh2sUzKNLiK7ID5zxedPhajKz/v0qBhfgPO07g
+31iaJA88ameDDdW1qayVA5GPMLXbpctIWXdc0ZvC5bSpVI8WKDSPSp2jwINPbZknuT4YE4KJCAn
OG7QZrtZdQfiMB49CNtyZQ0blEwe+o4aFDIvxazATQ91Cc3JeNoKuhcn8wKJFfG95ngjN1gTMA6i
XFKXrksrWU5OxQ99g+wRQ9y85IL1VHwsIKw+zVUybGCfGnfG7Gs0RAZJQTMXDGzNtEJE9Duapmjv
8CJL47QilpYPYZQ2iBFiQW6QfoR1rkmflv0UHzamLlxuwgSLWzb24ZYNT38nAp7bYDu0xt1lf46v
l0w9lY9TaeOBLRWf6jKUllG1bLmZyGphIrHA0ZgH6InumQvWDmomswKevMdLZHrPZ5TuCOBZTvQT
mMJ5P0ERP34gVN73jcgEPTyb4GL6z1v0NUxlfcxNfcfX5cYYXwdmNLsG+Y5KLHOu/QTLDAqnTHMg
y737A9A97/7grQ1rL0AxB+XcSEfMLtKRMB+CSGIfsJ2QBkYaCHIwFAtyK+PplbZWvADL2tYdC6U8
O0jlsS6PT+vw9JJ+5hhJ4O3v3e8Q/T7tvyIIKK67+1jUCb+DMXFNwGT9pTMJAGGA5LpbwuEBRVFT
VF4eBoAd2jlGYA4c3fgnwu3Q6lmTenrNZw2Sa/YFL9/LOPp5kdxw+xSnPD1jh0v683XHEtEMtHLB
/q/VV+z/9sQJDIAi07WRbuR2w0nKGixkj0Pv/U8nzrqJ+1RViL8ZlSn83pMj251SHdMuDIawgveL
WBw0hLm7a2N3TeAV3TWiVgG0wNPmImX9wpbJJdFARUOOIh66YPuBnp6tM5seVP/MQJrCkciyiRdU
Rcl1Z0TH+GRIJ1m73GJ43mv1vikxoJVb9tnq5D1PuyA7AcTTwB3HNBxQ5nKX8Mzce4cEHtbWLmSG
XciFIWxHDdzJeowQR/KfcCum/Tq/gzic8vOPvihoixCahl1ubsnw4kR/Hn63eeWAEmL9+TauA6/Y
kvzgboOc5DoVfMcC/JOBSWWd9JviQsrKw1qyv+S10myv10Z800guRt9izURu/XqeWp7oCsAHQnBc
87TxvgYSwllFQEgaZoQ92GLtsP7wQwwjY7zIsiWf5Nx1H+CiQm2ttxuRzOZsW/yp+9nNyTr7LmD3
mt8iX1TnOPSgRz23zICoXpXHp/HxiH5/exuSB8XVm+ThjotBSivAi+9Ab1Zx8DHghiCV1LdCtNFk
kkAX0v4XXDEHGGJ/efWfEUeLQdlJbdI75XF613EXVH4X+iIU4rGi1UaHFGADMOQX7dCTiko0tRqE
2eRZkMClGo6LL3ybW5tb5rDdlRqbTw1xrTtl9YbBitUbNTGTUxxfMIDAhD4n7FIQWgAOvD0OqbC/
qU7DL53shop8D3qMVlrhFA7NIM+D4SUIvZFA6wyM7LW9FB4s5Thfk52E17a6rktlWfaIkdfCE54V
luIQg9N9rkb+TZvr/ahpwV9bGH55TLVz/TjjCMGh9NmYE9ZiKQHp96/pPLROsnXKk1NnHm61XSSH
wbDVFNXOocxOV/2cTclCafBiCAR+EeRdPuds0tT7uEm7Ynli/qF40d0Tbt4ud5DzG5iA2hO5tl+C
9nm1I7fzVAHL4nxgf4qIl+yU5wn2Kk4ARRmdAO//uLyyt5rdypmtY2fGPUKFFW1+IvdJ1E2DSmxd
wOhZCo6d/jE3rEHKq48J4kalfPVzOhlW9K2XS9Ohd61Jcmb08gP9K5//wdK9qQF+Wc47MNP+sZnI
VDd0ctO8hlg3S4HL6wz357Zq32/rGI/iWtIu/fWrbr+E8qedRMpBLQ91NdXMqYTpQR/BjJ2dWifz
flTJhML2kDWsockdF2GvEDCNeA9rBBBUeAU2FtaMR3AjRpvdLFGJPpriYAX+/FhYqa3R8GRYVZyb
qwgu4NzsuRI7xwD2+9JK19bWhAQl7pBSK1+d8sWHKz4+E21mcZ6pZ6M821es9KeOxGHVHida6ThS
QdPUyAGglZsNkGNB3kttLLV2NaRrPd1o7aY8Xr/lm6/kdDkbBiW9h8b2Tc7KFv3LCE3rytR06XJE
WwZVD51f/ur83rsBUxu175F2VtTzO6mE+TmO/8AbGXhNs7FclHHUjTLwvHKmp3BDAIWCgP+f00ea
Ex4TgNWYP0kev8ErHxsaFsu5NvNGth39FE0s0db1fYzKqqUgSpDB+yRYYcxjJY5Ts+Nzxs6PxwhF
HXsE/ozaWvTuqYN0ZmLGH7HxqZO2rn/m+ueAWCH6QIUYUoSPwJcgc6zDvZigsHStX0EM5AeDikhz
C31zWwLYiV1h0zz/DNc/DGNBasOoGMWZ3YL7gvZ56C9pe0I8iyiQpX98Ov0K+gLgnndC8CgTBIQ7
/eFv32sEWGaUBmRXl5w+r5ELinzSD54BgWScGwwqwKJdl1050sPAA5Jrex+jRW4QWaYI8NHl95/6
rDwJ6iTNfMWcl6wO8M+8OGLDKM+Pyo9HPqVxbMiEsK1u9mZzDKQNDK5aTPTkwCaEMJnCcCrDE+6/
A9zCOXo8/2NS3APiJesxw1KhSmr8CU6DMdRSB3oAccriDpgb2G/EeWjjTLHE0ZlCAPMXGRtN7VmZ
Z+KaftH77nis0mntJP3S0ldKtomhlkV7ZkdNOM6O0F2AYUb9iHG6GC1zJbRS5mHq/NchEg1yL5BY
oq6Eg4zOP91SfSDM6TofYQ6fvIKfGxDrRNmoPYU7M2d4yI/iZr89XmTCkXPoBhh/4OLTDeToHF11
BVHkFazGBoNnDRooacmncnLNJ4O0aK2lIdmIF1D6ogefvC1h9cuTiBcZrVgzhi2jHBtpGCJBCSho
hSUQz/qSXi9Gf1azsxQeExjDt/0NJuxEiWbRDTT9lJBKa9Ik/rJwcb5R0b4jJRDA5Tae52T0v/Tl
z/NvnRxb10gJWbfU31H6Q8n/IuggdrldUHrIK1K4ts+CGdyGtAAIdfW0Jhfg+7/+EhhP+oDJ9wUp
yvnZ4XfVm1JS7PzcJ9hzaJbMijxs+54ueysIVb+1UGe66B/8yEATiqzcoeSQb5t2mn5ItHODLeOj
voOD5d/5E1sUN6pILqvZBcY90P4qwuSmIEj3k3wMgsnr+fCVXkGOrq/1kq1d9uBaRH1ia/qKxd0d
232/zXCr13sKOKYQ5ZHhVawcTfno/X08jhrM3M/nazFClMK13UDS1Hn7WHeqaw4X7UM3P67ZhTvm
qzE/FCDJZ53wreikSPvUhjFFeZOJwemE2Zo0UCQvFcCv26r+F0NiY/RjyI7Xjwhn8hvF9mjCapIX
CUY+5VTMAfXRtj2bnRXvPpcdu84Rfg6h71qdqv7IoretR1hTYzCD3xZT8biusF8szCtZccTBAY6t
omX9WDLL+m/eOmpQ9UNpLjdtFHtglWkXshmIqn9NfAGJW8mIkTjLFToIkBiINxhnsMzLufLROs0S
i2J6XwCeYUgmbepyHT9WAt8rrZ3BLGGDCPQVcNl9UI931RpFL4RwYizUEcrM2cO4F8ozKQX1hYBH
hqQIhZiT5vaUieUjWQzXr6r96nu7KA8tl9+CdCMC4ME+OFSx6srx3iRTvo57eugf+0LYIYQeg66U
M77RLdRI7DZOVUz8UtpF9l6JPJRh2hMziYfA+T30ejzngouEPELkoeybxz4fdk+yQVQcy2v8rSqc
mZHN9iSlKfZkFCvgWqyN+Sn0PMnbijaogpy3x+POYnyhp3utOECQQc5psUodsVZEbBL9bIYzhZ0t
1z2DmW40Tqiln5q+7MEIM/OlCsdYX4bNqgUsmK4AsiGyMx97tpDhDguAx+tz7j2AtqR8IRQsm5X3
14DLygVDU8EIRdhd3X1Gbtawi82tSLYVHhpUXg3grnVar9QVqi1McwFAn5E8B5qGP949cfrerXJM
o15GgE45tkPlJEXXCwduIeOFHK9cJvJCsWQdxlxupIKgJtoqVy+7fxnNR5pdiHvpjUOU74zFeNbN
32MBfjb6iJM7dl19e9Gv6k8ds98kOp3w9HtAemeDNBvQ2j0gI91COHoNCDWofuTuS1c/wvz8TSwA
KyNdmkv1GEsngkovPbPzDi6pCVdYC+GeyeBzwjBDZZD3GmaE0fKhLghpMPpAsIsYATrCOBIC1mW9
Qoz6ctoxWyGJAx3qfRKMEZPMVHmd2Uh47Q20MJCglE1MRfAbvlgVf6QhgTpF9EOihYYCe/NAmh2v
ZcjOzEeoBEFztR7QqhsSj2D2p1VncTeDlq0Y0zB2ezN1oFOKsLqAiumrPtvct6Z0scN+Fgp787bX
1e2VaYNNjghSjnR6cYVoYd2XT3F7kpUl/GhuiUfB0gHJGxo61qNlhHBlCSBIsy8MJhrSX9L9rdsn
5UFFQHK7M+l9mrvhOp5InDl9ui8k6e4k7TRW9vM/obznuJoLOV6z+Z+0+5elzW+SLG2RjaE1scop
sopJFk6SB8hrYN/IWpBt3B+jSNe24vlGd6/SlD9bBtSPZUkHdHvKrhFzzgzP9S6OMbdMB16N7XPW
d3ZnYI/GybG+8hFcnQb0fjevYv85+Ijpm2UnfKQESKc/3QAM/DeOfwdiKcxDetQMuw0gglrtVHzO
pfOtnDT4jSJ/XsnTkmMp/tCsjy76aAbybR2x9aybV96noYtwZSyLqxGtkBoLvqsWgwjigW4mvmDm
UTQFZl7DvEj2dXOsJTT5tlYz8li8FX6EwMIHJwdWZwPjduJ3fv+aC7Qrf8uOW+I4uBoOqdZJc1/B
RiWNewGpBpgyS3AbMZrq3e5XtlD/jnIH3NDltvSB45uQr1m6dMvb1EwnxrceYbmbaPUEKEK1C8Z9
2yc4umSBWB0uwWOKa5gvH7Hluy6A48MNQl3QO3H7xcy8+Qv1JIUA8QyEeHFlmr4wbuvovtbvG4lc
CBTGjlemhzQ9DMqeUS69OhEt222Fu4oZ7LymDVQXg4nt279NjBphk9NgAYBnWR0N4VQlH6nwoRRf
f/fF1fH3bBI0mmWDjZN3I/o9iF4Bokxs+C7U83bPImHg9ElWHQ3anPtS6S8wXrZu+sIdBltIzOzq
EaONcDv8TIhesBOML6gxil4YoZKdFCiyA94yJGt6fcK8y+cwjuFcyH2NP4KZQkahAWRPMp0IgTA1
vycSHjqeQp6iXyLHcxKHaXL23Pak/sUbgGRl8AydDAdDfJAKO9eJ1iBea1wRUt8rwriKesSM9iVE
+yVg11qfpVH0GWpCID4eJiZDPBL4xeCisj5Wcrdn4Kw+iq8KpySwSs1UTwX/OIKnf3tQ1ZWGq1Cp
s86Ur7prPiFxMUBKfovHTKiD2wNf2ozoIYmk7UZwZNgWXTBwRpcWWR3Vj/j4FWqYCqEN4yJS54ZE
+nJr2qmAsC0+RWxkdi0pqaxTr7ungwSJwJDY5VEOe6e/EgJp40Uol7hyo4tRupBfRISZqU2qMvKo
ovJKvbCLyI3DDaLKJNrJ2tQio1MZrIWV429t+Saq6lHZ15V47XfSI+TG/VH7dWYkDbExpVPpuaPf
1R9L+T+mzmy5UaTdok9ERCYzt4Aky/I8ynVDeIQEknl++n+p41yci67ori67ZAmSb9h7bdYfZcIm
b8yhFo218VgjzFmmkmEBKMCi+xnTNjvRbpS9BHw2ire1bH6nLd/PKaJvGF5lrnRkVKvcaXNFW92R
2nKfBbUbi6bZZ+YA4A6/kDvzM6PT2+aLh1R7QHNZ4pqDigQKkGAtv6dkOwzWuLKiBYmRKxq1TB+k
Lgpeo03MK/1FR3PY0NZOI2Wan7xPNrGoJkFDLVopmwzcYCho7+3qpRBXfTezIMuYJua/eecuoVZu
ys8u8KFazj3kv8GxwexNVrRU9Vlq2CF5EVVKvo/LdJsbdeRoowl9Z81iv3A+U7YkHUhsp+KbmYKI
mWILUpK1u7e57W97Zwqzjfl/2h+bfBghDudpqLIZITDMVHc5bmffn+PM67BdyBo9lO38thZ3qAHG
ZzZ4m5LZo7ZYd41LehPolFLcVWQI5ds+6K+wwUkMgLTRNKbB+D7IPyrYoHOiDAKtb+lQTThtsie3
DCJS/YSlQskeeyrYIbm6ZILagTYbh+TcVYwuursKNqOZ/q7biie6xV605OJtgd2tDZpJu7OdeLC2
2PUSGRbzuteuw9UMf1TnZDcOKu4Yzdd53I65H/npBIjFBX1aPWmhzcjvJydcxuHsglpPhgyNTBpO
NcNpJHfp+mAH9a62HDynDv4QbEkTJidv5CPzzPQ2bRMznHjSdDVK407vcqtkN5kCBys970QGSeEH
n2XmteEcoDCGyNRkgmhklM/rzPDH2w5GOt52RUOsZt3Gtsi/JlGMYYMztt/cpz4NHnRHWElWsde4
ZBOYr7bXEKlT/cnhZPXkECEPcSQ4rUJ/tCqa5u5t0tl9S/08ls6D07GWoRitTNnjKDbhwEGnHmb2
VdjFHK4SAhpdEXwHk1G9T17ZcMmAasnsrD15vCURqHPbEdxqmnioonJ2AoezjeT78s+Kgm7ADeZg
RA2ynTFyas/mxVct31tEGC3Pl0n1NeHejFC/l0VTzYbD2f432C2ug3Xv2tBRZPpUquHP9IhX2prH
qa0waM+jiKq153NVpHUvkvqv5KQdp7SPRdH+2c7w5C3DswIeUtTVs5wmltlVm1BdocOo8REUoEo2
DepVpajA13vcUGJ0Y9PDBMR2aV84XrurYbjjLfCt4n3JpjRcBsfZbWkvHpsquzh2UIqb2B/XBnbt
Bs+fLwIMESxPi1x4srfdc+CVexgrfg7XGU3GDNS4H7NwsJ6s9CntvmX3MvnXeXJAC+lxz4A/rAcL
v5PJUKHKX5Ztfp+ZXQ3FFJWdvXPK7Sg3J5TyV2ZPo1HGQD/RRAUZNZftXtVjgV8t2BubFTsCJuOS
xuVkxbVA9DxazatXcDpqonTSkaAHqQ/dpH+bEpN2mfYuRda6UxiSgnIKJ6gK2QDMYRteU21HLWC2
hYqoc/uw2vSvmBcfi4SH+i01wLJ3Z+l/tRbw6noCP3IJpXHBC6SFEU3pFNWzGWXW23A5cz0jCnBm
V327r7p8t0A9zViCQDzwFAaetkBcZlckHVdJdWNMGnXeOurrtGtl7LcFLMQc+dXkJ2Flj2jTg/qx
r9cBQVPBCHhNnNDqCMkuZ69nqp2TcjuSfr2osb3OL0tJ3yUpVZHx7K5V3Fc/SV1H9LD2+GTMbQTM
9lYPn7qwo6r58K0PMcepu90MC0vyNPZRUaDgABfhO96uIFSni12rEYzzTeMlgBS+saogpHdOGW+N
B7tQ23PnjgbVC++LOQYRsoLM0q/NMsP55P1IHXDpg/na2b57bafdYdKqJrKPT0SsCuGMdzYX9phJ
higNrrIRlFs0ITltpnYveJ0rNXIy8CdID0YQL4Mh36WyLHl4rS+ev3CCzORPa/tqES1H07Ne/y1t
zNm7rjvCYtAdoRMpbSgpcct2BRhEFSEP9Q6VAXeLPc1wrp/gMqeEkcbbsf0Vv8SXIuFL24ijx9xn
D9Vz/rHxlvHyzLCxfywu2f5gbi9N2UcOcuUcHhRpQQiiq2c/e5aC0WP7kBdlXDouf4u4DBR8P2pT
oMjzXmB4tfaCUCQ2qUzxjH1n/a7gWzfNkWVsYka/VQlTRX5R2Du2vtmKHm6zoAy966fNzaLBA6yx
ENW9v4Q3cnaOEypAvkWddaHsjThrxusW22laaKYVwHcc2Zo7ly7V7Crmd4a4qJE9K1Y6tqynIQid
9aFyvh3rZtn2jcUVu25GcixLl2/kkYlScX1nZqgTkT0DLc5M6H1Lx9HN4hkRcYn4RFxlyOA8XcUZ
IcudGWazdneB39XXg88SxhSZYO5ZET1igYL58vpr6b5u3MH1qMLWZd5cKG09qbmJeazNr8L11GNf
DvECf9NgaedpWAiew4+yacSTaxXEC18STYNJ0tSUCdhr6bPu6lcjkZRvedlGFWtUW2LQ0DWDWsPr
QHPyPle9Rq18LufZ3wcjwd21Pubj6kRBOeaHxNpuNrv75PzX2G52fdskYGCcuNLT42xBn5gd9RsI
cpXJPAnJk9mSuDLrKMFd9gjE+qlL+cjIJYCjChMQJgbVI0+CnksXHz6n3RjxQUKABoeR6ANmwaGL
+zk+q5miHWZ0GzdVhDIgz3FvRXQrMAIY9WPcXd1QyIOA8Mun3jsn9mC2R0RVzAa5gTcKzJuJvxcb
Q8TxnIgPxpVDHHjYN296jbIgmnAgJCGgq245yRXSz/Wqd80Uli0l037KdmhfXMOyQ9MsMBhn1NGW
TrrIq1K18xQbfkvY696BUxVsxHNsa74vNGx33XA7J4+eptYSVvJtUc24Pl4kT6YARps07Loe0owP
PndzpRGOPSuXfMarZF+sA5n+TBqOX8Ooiihwuca20rlxFpY50htONgeNLev8NfVJqi0oLNum/i61
MqNhw1iqx9QJVVc+MPzyPXK6xEOVT5yhpxRdLkI8ZiqmeZoB2wKmGzjoPmbrpNqbgOBUg+tw4RMF
sTgtPXf1fp53yfI4pfADiJ9VIXrYObhhP2e3p1S/l8mraH7kec3JDVevsy1CTnNm0JoThw2z2TPC
8+KhZd3tl6ARVEqFaaQQVXwe7otxYXcsaA8a1bzVTarCsnu013ASJhs1rPmOkzw4hSvipfbM2Chx
KpNlsjjBi0hlejuNkLhygdTUMSJyJazucpysogx1Rrx448skLIiJDzwL1MXYAkyA3zN0mIIDUabR
vLaMb9bGjiy7e/AmLgwxClasQ0MsTTIeEvqQOdcDPqmtCMstFp/zuhNMT3EUfMrpm1lPls1hOYS8
FAdyr7XTKG9zLKfxlMStKUObcrplevGRi888ie1PpJMgHzQjzeSJWDXH/pdRmhCVc0/Vmmaxm4T6
RRR7k/sIJBwIMMapDyaiN+fWrW6cS/8WK59PaBUFE5KuBUSuVRKa0mENY/jte+Nu+24JludhGfun
0g+uA71cyZK+JWktMotBwgaewFkscz+03dZ+tyR9xyTqeG4Zn3Zl8tF7d8qpIPytphHyiIX7Z7Ix
1Ysit7zM6mjsMHWmsBgMle0GL0VwhdRjAk7mJ7lx0mqh0+27QzlersmnJm9jd7PIy4NontJfm1m7
xbeFJ9RNrhBqtpvxz2oc8ZcPO2vM9vbQ/NrTZD657fznqMq8kx5zIAEM6YOgAnzGTbDHmrbyafgQ
JSiEkEib5cUQQrARfgKv/KxpibYSAE/55Ay3te2HBFyaHX0/ANA08vR9398ZlknPcNsac5g3DIBt
lqsy2adUof4GHcckBmsLDaiVcxAcG6c9iaWMJmydZccNjVca1v2DvnVRrvDEMtOzRa0rqWzR1r7I
KtyMuM5voYly/QnrZCGMWwuSD+Ax4IZKTtN/189/yZsjvQcsicp6Eip4cBYSCYiE2EYPVoQ3Ajlg
CJQ7s3zhUu2jXmbnAJfC1ggRTTxxC99Nzq2JDq/VUJwUtMwto4GfO9Gh4DGPuaj/KnRdHE5Zy5N7
VlU02DPGpiq0TVbQS9PHadXxiqegfKcsfi9Vv4Vr24LsnRTn4jZ8B2Vt8emmOb19Ejt6cphkJuMu
XSaFJDnlgNQ1N70dlVn7xQWUidgh8Mbj/ifklh7up3DDEctVHTbPtrP+jpBYPB5fYdKEPC+fVywW
Wyhxbn2vZ5zgDoSDUP2bzuXZfUyvhvfRidi2slqUN+mrdTM/LRQKe7WF9LwJBjGi3V9UNSI8qYnn
s1rnUPtwMyxGKATo9dnBUS5yA1J9ao36aVQ/yYL2T5vgntKqAj3QgjMfRGdCtJ07Irfb1yaXfugq
3UUto/dh7abIH0A2ymz6yr8MxZw68fTVkDco9qw4q5d4GOClYD9YgVl4kSpyHvZD6HjfC35g59pH
jg6rIidG1FWRFxg4nwKasCT5dfOdw8inc1Mk9Eh/lyRqe/BViREOkt07/fK4gcxjaCdpD8oR3Wre
D2uo5pwlcsqqq4ZJ64kfgXJKECeOBlC502PS+F9G42LGtUKr7M/FDEHKShqyN6d+v25QsbyRRmGZ
3GgQOg4Y8bpSzozGaN38cjyqguRZm11/muxzX4eyyP6YSOviekz3WfGvdR9Ml7nhUZqfwTLEHTEY
deHHQSBnMuLGKPHzuCNPeLSPJYXSyMeL09XqUIKs37OChi+jVvMsWQnZunL5qwc/XHi4pbd0oWHA
BKubei6JIszHZedMlx2Noo2/93pIpVd9hv3dDkUDvCmXUTo/li2+UZih31YDLdt66Mx7fKaorJvQ
GBOq1E8UHE1x7sd7hCeyOJd8/Ti+uP6fNfShNdBJTW9S1JQtZKea1He7Zr5bgv3FDQC14d32b80K
+2tUjtfd/KOheiKQUvu+jXTBVvRWsOfTn5AoPQLsLP6ZNKlzNJmOwm0I2XR6LD18fTkQ940lJ0Sf
8qVv2D0e3O1M1Wzke6WvJlJFE7iA1cSlvUMB41uhw/2XXYbWveagModwNhH5Moo4mEGUc2s7/N6A
vM+DQTaRm2nxkARc7Dy7vEzzuVIvzXqVZP9SQcTvfY0c0n5fB9QxoKSKx818BWNcM/bGDcUq6iIb
3XUmoRJoCSlbrjPki1TCKT87ibRXDRF+a/I0p79mflrekXlg4S5ThmRXCaVuFvxleZh1zCrrz8r4
MLi8E2JDup7gySFarPuhueKV5JRhtsOUgY+i4UNIrTaupdOjk6fuXghbPprdfYJp2OGnLh7B4zgp
ojJqp7x5N/UT7E07SUNbnZaLUOdKzGQbsFHcvjfuIlmYV9up3DoCHaiQ92414FEoyonNjTzbcTbC
o6CFVgTQjtfNgtEjexddLCmadmZ2Z5AawGXR+zQWTAQVVLrYnCdGdHBdk/LDaQY0jstXnWQ4tRs0
7uZSXFlU2aFHBmALVL4Wfyn02sRhDk9dNdUgzrw398Kle6B5Pc5NG3eDHXEkhG6DwYxCPcnCkT+Q
UPJPqtvJ7Ws0ZBw4RljqOhJIijKTUjrzwt76QX821u1hMol3I3gOoksyxly9nqpjMT6K9cyuwnQY
0axxTR+Xw/HRf34whNn45m1fGcd8/tKtX5NzXZvv43pWTO3ZAhro63lyC4/wmxlyLI/d+TAXGFtI
yB4+qotMD+lTO1OWnfBcJxv8vJOTP2f4OQBrjSAkz5n1awZIR84K9oYeXxjjAQBK1mNN88BMXjwm
6iuFejHszGZfzERN8USOyimi9XD9GMVR6pMxUg8z5YebeXEmvPKeidSdoSufPWUZVrKcD2lAiHif
Xp7il98PMuup5tQ8OvZg387qlCoM4f/90ozT//1bMvfdVZCMP1O/mTuduz3nSMnTK39LVKHixIbw
0U1jjy5ywa/hy4wgSElt7QHmVJnlxmU2YgVb5x9Zu4/bZdTUV6SJ5SaFY1nYVDM928nSKZyHwceO
OcftfVqHdcsHEWGW3GXvDsulJ0rAFQiGsTfeaqI7v6grjZ72LixEhA30ldUZXeT80VBebQ0846ul
ed+SSNhcF9fegtvLACUOB/gRq3WBHj69WiGXJb9+dVM4kd2EycP8D3ivssmiQ+DQA8bsTN0RD+F0
PE9tFVWlARVvrLHS8ojNDROC2mKyNseEYdVJfpNnfnafOBWBUVq8wshdpj2der7d2F1PHv38PCgn
9KfyODXXan0BXjVJ817m98ny0Sw/jSWJ5HLvU6y4OgYmnMx+mCR/3cpiefgbxwljEs6/95HHoGx4
8wnRHtKDoV1IkGBXXwqvvJby1Rv/OptE+hr8hny1SAwIhh8udYMyb+BJM9705a7UZH0i0Wmp6ow/
5jKcO5/tpQkR27VW4xE5X5Eda1YZDK0z5ylnuDdF7PI4icVE91/886tfqMQLELXCJT1nfE1oQ83m
zuoVaxNTsHEP9LdV5w4UhFlHXmcBgyq2Lspa0+fOZg20bpvEaukjra5SnFyXX5qgbe47yzUBxLL/
6YL0VDTZdF92FZPjeu5jxYattbe7ykJVsTY5XlBjH9SkmWQW+Lf//i0p2ntXKyBwRjU8Tjmv2Ri2
9jNL2MlkwdA9mMhEmqDJdtIeIu/cWlVcW0UDOK4P9nOAqLc1GNkWzhp7q4X0piQSwIYpYhNJILHs
B56p6CpJ817QkxYyBVM5XGLaHDwL0hnZhzc83RnRemOTMwBYzIepCe6WLKEfdnhKGLJ5rVwGxmue
AIbNOKW0WSjmjCNg7rVHV4zAyZgq62x07mfd21lU21Lf1kkdUFZSTGWM4tn/WoRwXcKxgAGkNlOa
1kAhn7sbA/4ExsvUWt3OTci8sT2ypvxiPf2/Xwqibi42/54fW1O61GiQtOHRvVYrMG/KGh4njr24
D2kWuA9CzmFbQQyzdL9fSpDXzuLRN00Feg91ahLOs145wX2RjOSSmek+qYf0erJqfTNcftFW7oYV
mNEBpZNtd48NYx0aRugnaeOOEBY5EqxSvq+e8rhiOXzoP63c6Z6KUSaxmHumFFulw3TE4z1ieVa1
yb63M75XyZSYQdJwqNeF1mIt3DjvcLcUqOUSj/2nk6NzdNj3Tth6odEpLAqJSCgwPtcFGq/jHJai
TyN7zFnKPDSoAOxeWM+aFeZkm+l9pfzyNiiNe6G59Gy7d4C8TRdQFBK2UfnExTaalnSwWMIYbPJW
rOzuqqzQrhlG4Ip0ChjEU8KbpnKrOSTKOCQFwqws8Bn8iUz/KHMfrAxke8ds7wop4OrkKC3K9DJu
kBa+9BqVYJbL91xYc1yTr+l0xXXRdMnzpchjC9IdU6E/gzYICALgFBHVnO8anyOj8RKWDVaCt7LU
zCVV6hBzVWGGtujCq6wKg3lqt90qzV0uTBq7ZB0j7S7wyNxLDgtYO3tLkDD7XWh0NQ5KEOmJE43p
o2uuLmM7LtRsQz3u0JJyo9EyVKAg2B93BRzRVGa0EoI/1IwJiCyzvbYGW53LHLsa9XzkZdqJi6Ai
9Wr853lUsqXbL6Fr6CgJWKVCSpaniuuIui4hSYpnxiDrd7JQc5ew5YGpY1BxF8D8bsdNoTAfDqXB
jdYNU1RJ/owlscu3xhQlFlQ+e74sZ+B7e21AD1pzfreOAJRU+fep/JBa4DwKgtNYZQ+6NceDsnjN
/83e//vFMyo3LtiOhd1qkMTRMERO6m2JVpFuTPGqQ9ohelYKmHBVGQ2rRiT3ssD3x2Ldpojqvmbi
bQAbX0DlZ7/76nsiKbfDmj+0wg3tLgjt2GY/pItpH/gUm/z/ZHC4oIlV/awnZe2H1Z8e01SLqPch
wjnVVJ79lSTkeqzxqEjiBL5p/GciNGHE8UY+CvXgs72WbXLT9iPYI9BTBc77bBhuRnsBa1yJAX5Z
p8JUahMNxTkpU2Zxlv6RFsXfYDG92SDmpfzndRdkaNbHtI+0QYhtLjVRYgM590WFncpkrt63xAJM
I+NNAykP8hDTVd/96lp3dULwxSTS9mYyZfKOFzXL+hdnRhVXZV4ZmtYsbvVle6sbyIcMIWAdYtzg
uA5rc3ivUmarzpWvFaRLgyVkSu26beotSIunfLp80EG7szuoclNgxW1VMUlNBpv5Mt12EjQULHTC
LivnYbJ+M7Vz2oLjUyjm24zV+ByLOvkZFGWnnzEmNafeZpRoXylj11W07al6c1lzFD2MzaFpnp2e
RIbaY1jVqbx7K60WLqS681urjjfZCVBDxiL7F6/AZN4siFSSrYtJqZqel4HHpw2vmZPiyjWN5G/N
171IQBF39jSEqzmw5W2Bq2TB2N4ZrufgpqC7SFxOo8ScPG4CH/kSV/lOmOMa+fla3Y0e4vsNxZdv
g6nvKoetWV9GM+a2ejNpF41NcrXwIK3F9smTAyOnKKy7grvDr3V3P3fJvZ5A3A0FIBkDZcIxVQgo
Lv+1TghPAhtCxhTUxEzWHmc8ycD9nJ2sQUauV0OEsSaSdGqKiLEvUNBdjACo6RqAlX493RaZhRSj
xrAYtEs4+f/06EAd5ntaiEybyonHLHnK8MnW66VaL6c+zqT706QG4huqUcNi1e65933F2mMeUV6M
KYu2fv2R3BinNstCSxmMxGosT1mCjydY1qheVr3vRhMVXpnDuU4Rx1mM1YcJpjIUyUA9uJW/xakH
scJ13Tevq+trI8OeKn1EnC6pcKIECbGvzJVu9iubPaQNUI96KPFrwHXqdQmZRQRCtL56nhQbuW7K
Qhsl4zrdWZ3ghs6J1K5UU8BL4Bmx8Tg8lz6DaVaSG6/BcG/DpXIfk7ShkeKa2FdtjdlNWpi2nIM/
5ePjqLHtiiGmQUnvVkfRjGVrlBQsy6yGPGPAcnNLu64D5gC5r0JV2MFDIStzP3QkPmlJggpZ0bX7
tXYOnXXY5cd0Q8JXrqGPACC1aDEL9jA8YyYbKd9pZrouZaTTDmdUtOq4Lp8JIEqb76BDOJFkUd7O
YdIxuEh5sAwk0C3vNsoZ2PzMpvwqHOlSJRMB6d4Wvx2XtIwqhEJQIYJY8TYuh2bc06E30L6bKAeg
usa8jCqLtmyfokBh5vVXGdEAWJyoVjU/lG2GHLktdxpxrzmKH12VJgMRzuPGD2431aNwIn14GbET
Z2OxS8t1vVnZgRa9X/wyM+TW3IzsvXIMinG7+FCFhknZuHhiOJKucpGRQ90zX1AFymGtY1nZ6pj3
fENLZ9k5V/4atmL4TAv2RdZI8VxNMLwtS8oj1654aZC/duOl98cPiBK/nr29EVzNLHEuM5mcHr0Y
vmfgrHXugVQyqO76qzko4t6ao4DwREGDFzCpgtLRXDOXdarvhMutGn3wZEw6vPawZC1139aEucnD
mBfKR5Uyb50YswjmF7Seu9xzfUSnzKnXzQ1TIjOaoWriQH5RVavUDQN/jipkwls7we5FvdURfdrf
JCxe0mBeH4ykHw/9BS6qjCyWXevs5iLDQFS0r27HE09sDGZcf/2l+Ep2SnM1jkbOcrPWrwM/p8lV
W9bBRNRB/WyWaXHMt+F6RRYVt4mbfgZsukTSxcoofxs/drJ37X+6+deI1Wz6BkrimZ928HSpEb1H
KkZCXOvieXN2jeRnRkpzU1jvi75drTswrZU4ECGlwZv4j04ZSUZp4+usD6hnA53/6r7uY89tZdgP
NQPLfjo1vsXFyFzca8/wZVz5zDg3N4hfu3e8j3EJs2IKWUzYMz5ksOfkKFMO2mkk/Q8jp4Wp7tnS
umR4AK09VMR8zigQZrTAMXsBjIHuxhPRc74sKuZw8Gu1o0PCHXjZXDiX35vl5O7HoX+wA/Q1ynRc
wqFwZjn2h3ApDjewSAMl08IejMptxbvPiTCbKbVvH8kRTivd25V9KXCmxwIHXq0uriaCTAslRaw2
Tk77rx6TT9e5CJOC5RjYrFRpXG5KA1EM7wMbwI3JsEBQucxfSqRuJGpWo9tWqX+Wz7Z2yWZ2IJfB
uF8AKE9Kbv6mYCAiypqKCyRWtSUfHRqAV13LnV3b4lEWzptwOhjwudHvLb8r75Xdw29hc7OmCYRi
doWI0CSOnzLypqyNMmPm505YTBfmox9oON2dTO5tOnNLVZ/ZKPU/hhuoxBZqJlviHHXTMmpV4V9R
ld6mw1egvOpz2ZgGXujiyEjrABg05xMrMCcxOVw+8vWbseycY7PfN364kSfW2HzUt2LaBTKaq0OC
sYrbw37dyOQCTdW8SQoyzNIgtWzzujReCx81tNjN22HU8ZKUIQ+rSKUvgOHo/6wUWuj3lPJJ7SRP
qPI1nb5WwTSo+xPuRDDQ7Vz9AdiYx2hOz4KkBHOgjxV/hkRcupMYdgVME8Kj2FT7KWGPj8HAi/ut
ljNdjR7uZXLC5N4l/3x2WP2A/g136vQvKD9PYvquGbdK41tUb718zdQNS3mTaR1zTsnSeW+po5O9
LDAERZwuNHZvnvluzt9z8ZfZaJio8HKGYe3ZNVnwb7d1QY53WJQkB+9S1CfbxU0ur4fsrfWeq36H
o7UPYuqC3P0C/MngrucvmQ9+/5usX7OoQzbHJkrF7H1iqAg6q8lPUGkNjogOeSedz19gsctqdkh4
ctTjDcMKYBcnnNzWtyUYPb4a9q3gYyr3WmFPOy3pjshU5Idrjmj7o+QZxN+hTxUZKxWTgOIGgq9n
sVD0o+6DS5oxdjojGGXTSWxddbXI3XjbRmgQvotbHuQXVpRxRPzc40ANYou4cRR5+WGqj1aO4ObU
muZOFcQbMij0R7QC0GejwWSKzlYcS9UxSHerd2qqPes5v7+vJKlR18uEohKYecTzGO3FkF2EvUp8
AKJLlnuYxEQibtavXf+UwZPtvdjlwTLZoNaPk3iz7Oi2VPEF/1FcGWh7xT2Z477cl+iv0cnw427P
FoJnsgXcr9y6SQkpZ3+u44mjKbhHBel0u2G+ViYXIjMlQPAAMni6XsCrUTCh33zkT9jVoa92BNFa
0wlWwyx3DugCcw7NZgkHcGYq9rI7oGatdSRWMqBpzK8yRtQYWA1UnrceqU7rco8dC7HivB5JaM8w
mdRcam+AEpg+i7yN8hlp6bHM/4GBYdknu5g4ILQOyDcUoGciyrZoaB67fpclYER443akRbI87axv
+3YdXzMc7PIAe0gEJ88FynaBzZFirOd4LAjSPTbBtRCPnnnxZINmvcVQw2J1mk6EBcz6D/bMoO4I
h81kjInbBZUzfFUJ0q0TwnKcBfTUlFLIerzumdU2MdZwjDjszGdSbS+oPfdLuKesR698sDZ48cSb
XlWSINxw3nAknbWxQxfUWbHhge375ORy0+PYkJlHdYzP6thWd+x61pSB+jGwgFA+s5roiltttqF9
rOtXwZLUelrRoQctHoEI5GgDRIaWuFb4Jb/Wai+TyM53+cpmMQYq6fqU1Jo726vCFrfxeMX2Oqx4
w5uZlYIHcmfHRd15TMpC9jw8xuFP8ornK9kh1H3dNowmqAr+edXxF5ha4FIUzvgC+GIUuSHvDWsC
9Fdddyycvc6PpRk5U8wTl2+KLRWL/eCR+sxz9fKYXpDZHz0moM0d7Rb6L26HLwR6dl/vhH/nJzsa
l2EiPOuNJy/qNaoCM38ffM7A8glqyCWLqtpf5iIuyeoULuXe8C5nqjT2bKOWM+55LsgBMwCrfhXj
pabGA/xBxPDcHEDe8eV8bu7f/DvUsTSvaM0a7qok5CJxLFL1Iuy1vQKkB72EfeYVBgWAaJuOFO0B
0pp0Z4FZyrha9zZCr/FVolDUy20niN47risi/U+Toe/2O1vXPgqgnMV3ah0c6wdFKU8FvkNf/mJL
rNoXl5yYHd0+ZACid0YvRihExPKCJQNCC4WhGa31eznvHGxaiuDS47zeuv3dBTDHzOdomy+LvePj
BeJQ5jv+Jzj+HKG2vpcTqrwz4KCxeTbtk6qR/u+xThoILxEHEM5OoqODL3x+xltneicf22CX/3MH
Mqgwnr03y6ntvhrnuK3v8/zqeiCsiJ+825weO88NMAkeb3M/ksnchkb2ZJUYnn84gYv/EXVmy40i
2xp+IiKYh1sJNMu2PNs3hIcyMyTJkMDT748+Fydid0X3rirbkoBc6x/tT3/cSXng/TDrXweJxHI1
gUqmCaQOiN9cZhyzFhqd6ShXd+J1CNaE3phyn4t9G7haRlCZws+BikFIK5Mzt9vocgFPvzr9ra6v
K6fnwyK+pA+6O8RH3fXFzh6haEXi5/vKh2WMZYpsnxCgUWcAibuCHK+2MHeWqdoPv4pisLCanfYB
Kemr7ub0YOJT7qs+GbZToUeeN0aTlZkvVVm+1RPjr0RDQpqzSaZA6S5n3deLrQ0Upmy/OMRIKUhm
n+HSfs2yJ6Qh5a1a9ABBoo2qmdLtfW1Op3kF0XzxjXAUcgvVyE7rHO2WUROpSVA838PMEQguAwCJ
netNQ9ji4k9Nl5OHNbOtpE7ga3euCpk9ir4oQi0x5l2Z62+t07jnzl7Sx3mpX+0maLeLTi9n0vuI
kDthUBIT7CvjvFgqefzvF2SWPC2LbKvJxCYOQqk7mwXCVGxoReXkH/5aEAmIswE2zJ8tSyJj791L
VaaoDiTwfjmb/sMEjwcZiz7ebTPrUNTAmw4+MNVkzISsScHi+Jx9xs4wlyAaK9s7N3r84qrBppDO
RbLbGTmm6kTbNLKo6atmn+Mzo4ZWLKSf9M+1btskik6XERk6FKgp94nS3ev//9I56l4GHWRPDdva
jnDUiXvV119SWFPHIxvOyk3n6iwzxihhIieVCo56abZSj13uYn757+uBZUGoNN5jAyOtZsfGS57b
1/9+Ubm5oNnLQNqyiRTRoS4pNNQe2sx+XzJIrsRHhVJI823RPapKi9yaN07gG1eVLsCV5NJppUms
8frdlnZGcdLZ5DLMDUNU2WT6U5tD07K+82Qh/4XZ1t+hpxmbdpuY/jcCfo56X9T7vB5oiFRITjoq
1APbIgurkTnu81PnTeVHrEabGRoD8ew1RBe0RfDiopAdivnNAE3A2GtkB89m/21q9E8xUPvGp2kg
cWbmmyXekPrcZXLb49pXevGc0e1pnL2+QG8ARfNkvc1iem1nfy8x8ufkX/Yz3Uya85PIl95cPkw7
rQh2B3uv6DyoNKq/9GD0mAQh9VoXhS34ZrE0kcm8NsuGOrzSCFsdpB73Yq2qf7Mz47ECArQcuity
twmHavmuIV3MHoPDIDyi88eM2BUfVqZCGC8dTDaDcq+zsR9L69bWoqGmVjRbRN2XoBRq03lEDFdN
TSRzl/BoWTnkoSbXmrO/YleKivU+piekCtztsIg3u21+Eq34WySMT6Y0qp+eeulvlSTRVvU6y9ZI
rJjti0tfMevVBpaidigfes24mwQMUFHpX03pLAcd4CMYzCfFrLq0PBD1ljXb452xme7LCcytnvSX
AsVknLQV91JGyTdyc62tvvNZdPu8hJC2UV8GGkmDdYZiuff0r8kZCA9LIUSqlCcHClFv4CMcVZtv
WhIcM+OU9+KatvpvMcan3uxvlHhWQWeCSKQOFT79UQYNSaj1Tsar9dDJIii7nY15taTYgq28Qsk1
/yRx3UcQcYSxxD4hDILIa1qH7FS718R3lWPN1xeIVqskLrjCY676ud9rc0NYGARjrUgxKYLfUWOc
YSB5WZSAjSNlu6g13B49GB02I1kVZG4sj5IiNCO5OIrEuWLGguthg0EeUG6KIhO7tlUGnhF66Zyq
PmQCbREhS1PbAOLq3UnzyN5MC8L9xgXJpGSGN8V8rZihpKRbVRMDyKLrR55GtVVvE4OXOM6qC0SE
1U1KHgrj1lZ1flL58EYxnQ/eSdjGAkBlfYpuoKzY6y/+5zACek1ujQ5FxqHhoT5vEgpW2iB5nrzy
u1OaE3XcFHwYCfEN87wPBG4MbvtpIyGHhqCZD03svgxod2OiJUttYe9fgoNvESBYYfewBFe2L8iH
xZnbTZ9Dy8kI1TTsUU2LIg3OVjWc7MXNd3z8Uk4x5AHPOpH6mOmEWZxMnyfN6A8A8wHrYO5QZZtT
NoDaz9/2bq4fq2SJo0D92iY9rjGHNnT9pZx08dR7zryzZLlALul3pWmTQWnIfVtq29yg0Fq3GG6w
OoDnlagSUsUzocVAbvlJe++M8uJ3GL2Nhva4pMotzKGov4IgVoxs801qguCddNWhdoA5pdFvtXL1
xBlF++zoJR+y6z9kqY8Tbv2jAAEo/lvtU7XwsWVOx5EzC++sg6MAoh1nmagnPxu9J4u0x7Qar5aP
I8zhtL4zgxTbc1Iu71bRbUff/1xMvzxmQvfw6yh9UyfrAyCjEtfK4+rL89EjZGsM9PBaF2ZDWj5N
0qr+VHFqfGPzeWwIdtF91ERJjs6IWw9NZDoJ+1KNnRZpVNHLkYdDG+BbmValVwMwF9dAZvzhqTlY
BnD25FA/VsWvAQLvph7MSEcueK4G1ksPHY9F4FBTElbceIp+6+KuAK9jjBXLpsi7l9GZu4PXq+7a
jlVHZn+6cPGBwKp5llelEf0gZQEintfwzjHJzesvnr2WblRfVl/0V9J5/jsg6zihCcwUR2M9Lv/v
zOQwHJHcH1Mf/NGq46OrIdOtY0XJlpH5YemnzrUxxIzSQxNk92TLNRcagRRjW+6a9T8XUT2ztYhm
ychMLxBsKiXe3TirD0kZ9HhrRBAmg42qBaqh6yy8pyMOgbgiA7ptCgQLadWc5rr5MsxmDck0+l1T
uSM+KU6orkdU0WSSG2CON7aynI3r2jBUx1lRbxGkkoo8dyKUNRlJQPSQ4SbGHeSZu+ndAg14OU8I
9PoR90hFIFHWQrubnCbHsRDJc5VlvG8EVGtt/T4snvZQ6tm18md14qdst7Eh8ddn7m8r+n9jJdtT
Y5A+NxElbyDidxqNtW3qkHgbcRpZLkyZbxNQK6svIyB9tO6gofuuerPjNuHII9A7k+g5hMeDgqk+
jXEboYxbPsqJgCVjuZer34/Mf86LoznLg3VdlvE69ky2Rp+d9ZV+4281mNKFA7EEd9YRDGv76svC
YARkwdkrDwaJbEZpRNY0E94jLgmoL0IJj8QBxD/7Iml2euoTdIkOB59uHvBjxhZVeiZIa31nanTP
L9PRpnlmGZEaJB32gT69Gy3sGrUMhwnpsJn9mGg7GtONhq4/xigHS1zRlXj2qn/jNGxGr7kFbHB5
Vt61+L/mVgu1ZqTwfmF6BJISzbvvwj6P3tnQlrfKrffKuut7uncDLcyx/XiCjIbR2MHPhpogJ4GS
bDc9G2mBT+xrUuJq0XcyzuppKItHq/PAZJEutzwIyzr5az11Lox/juzupDbemT7si84oF3MCeUz3
PTEjMWhUQ/RHsZB2ZZ9zd3otTPPfqJx/HaxYw75rDxvdch9cLTijEbhLDfM6m+aDzaJUV/8CbhAL
egJz5E5vkX7P7d3YB99DFbwUZbPzDdgOC9F9SWF88I1QK+wtMvjdea8Mtpp18wwSkPoEmKQ6z8LZ
O7W/czkwqwkMFFpkoGvIQzpivRaJCmfDxdOCPa/O8NbZJHBqzwnRDLW6xNPqNlwjw/pHH8Q7dYMo
0eenXuwbA+10hbYrkafGS84GUcpzX4NtLmE11Fs9Rpdb5hpMLSCWnv75cfenahY32+ZYwaaAjcj4
XPA+jR38QyB3zkA8ySCPdoMdR2tzTHxN8KIECp1mdoG3c+2fjhe8ypOfhcuwbO1ft8qvrQUI4e39
1qRQt8NsYByypiNpIODMRmiTFOFyk3hrmiV/V2Pg8EeWi9n4h2Y9c/qV4re1fc7TZJagcoBzXkbJ
HQ7xLJgfh/Iq0l8s2xs9Tba15NOz5b5Dr4rci8IKkkOQMyLF5JGMuWHc5bjZCksCWUO0gJ8NirPJ
AZZsE3+ju9XdPMfxtpPGd+Uh0dR98iQW2Pt5Xjbo1mENlv7Rtn88zJVxsC7j1lE1AOUxAC4ShSpG
v2qKS5foLxLqqkfNWXWUEA3AFOVHZeNstRbsQm3XocUzzXdb5862SuC5giCA8sFyyrNve/smoJPV
qJ+bNKV9tvzROm7hihDNSjDqCTAfw9mOwmWm0SICvV1rAqmRP7nvA512dPE6oZs8mhJlppb9dkNL
5F55nsttVX8Yq3Om4nIQSDFlzVabQfZhg55NHi2dvZEALmUcMl9ukOUcbK/eduBMwklWv8PWu9M9
56Ws3e2izWiZXWzNBVsmjtkcJ0iGJj4cra+Mh2ncDBvbJ2US15XNl7Bm76AwNsnECxt+z+9JRSaX
XS9rulbd1znmJUKXuboDNpEefStEwn20hwMOtK3ttTgV9YTDxKdpWDyjb/X610YzSXexTnBYm5q0
AhpYdHELfPqcSGzRcCtCpe4VgszyL7arr2bhwteoo2DcelhXAxvR+rQLvIbvJx9cHlNlTsSEY79V
aJfYKm4IYWpm2YB0Kvxg0InjslDxMAKmfAeuezJYBDCqY2XKu2sm9i4Em08Z3nhhuAw78Y9WFo0Y
zenXwaTT8ibKso+0BKVoenYanzATToNYJ/7KwUC+kppnN7f/hrQjyLKD37Hs11FYd66m3cpKhlIw
se0KOuqVXcI4YcEJJtrnGCgbeyH3NGZz95Ek57h0tMTGfkmFo8e9tKrkqlM81Udd6pzLZf+SAWX5
MbxlutOX6Q0N0G0EV5VcBct3hQmz7hKC8blQHFKl63+ZBz2/MNnPlCtwXzl0ec9jGSpel2ZmkMF6
1GO0MnvnAC5ARQe3Ia1gjqvv4LgPbRxsuTRhAfxNFeABtHDC5kwZgJiGV+4bjrfUViGaZ8Nvjp2W
n6umvWaG+VAHECgsEO4C+s462B7nFEQTY+1ex4AberDk0L84/ZxPJzeiZmw/BFym2yAESfGiVBDV
GmPlVNx6SjyC9MUwxj+jIldbX+5E9zA4+mObpAWgkY6k54+D+dTQ2x3HSMbnhtIxMkOM+pgqmvxy
HWplFa9T4hyj3VpP3wHmduHVZ0z2jvlMZyqtO7L+i8HdYn7Whsa8QmNDb/+MkuYBaPS0tUOB66JY
n7Ml2inw1BHRYFC8oZj7iF3MUWS+jhs7IQsVB5AL1Z+adA/Vxt7CgquwZaUV4VhNt+9FdtB7aBcS
qkymJAYoLY83/RqZoqz7pUYbQ+0rVOjSfQfcGIh5F/MTpA8MF28SNnFLo0OCmtbpm8UF6e+dyWcd
70UTw2I7p95BLc8lK4nmcHJSNJdwJqKgRsNsmOMTARJHr8Y4fG/O9DH+eNk1G/toEUWYmjVZDzwT
SMeZMZGldEpYFkXGgf2AhCmqqp2JXDgw8r3m+BuFR6a3xmsP35SsT1D32+48KJFiO7nvEz8OgnHG
RITGSZT23y3boEGQUQ4ZIXB8SoR5+Kp66XIXc5mhLG9z4FKJ0mweX2j+moD7U66PjoxkJK48JDae
yGlj8zdJZ8J8LgwPy9ahh8YG8YsHK1z/MfIKkZh/NLr+xR/qyDT6yKUNbSj4zC0SFezsyWy9+05o
HLoiGgbw6uZHln8T8v3StMg+25djBVY5vbC/hip1wMNpzVyL3knQyNrhMFPyN9h03g4XzysId8aV
jdRQq6irk78Flh67sqOl/+20D5dPLdCKbdzaKOXTPUqRUPkngZmzy2aq0NFcFWrbp9jHAbczzoec
O8xU2gNCyyjg3XIZ9krJM1riwPPxVjLru0YdWXazsXiz8IornpwLhrPY+TFmN5zbt8Zxt+um2PAz
g4KiIdHfA7P9HJf0ShYMbzArDnN4ovA7SyLneba2EOy/c+ZvSss6egREqwNeBtQi/Kv/Sog7OsuN
ycvLvD/EgFttqU7LihokYwAByjEzJTcpiDZPu7NpFfumHOknYzJXWAu4hVRJWojlRGZxcXHAYOg7
Ly4KHlZiCwWd6JhgnLQGByKAZ76zBlK3YzntJl0PB3yTHqkZRl0+oqq9ZlVzv1o6RhcYJe8ILX+u
6NJsTG2bMmh5MfZgMk5Td5PxFqS6hTWh32ZzF86pPHHxbhL11sssbKqce9oPa4PYagIZG6TpmeeE
ab4QpQ1Fznaukd6giIvw4n3ZJsdqMTHY1wgprEeTExHRC0KS355VC4ooIDIQmDV0BLhJpoPoMH1Y
ADiWy0O5iRwt2WclXwAHh7LCifuiHx8D9eXZO3DjF0ka8MCc4aGcGKzsppPVZiK/LNjC7WX6Z9n6
cXBYANs2VFZxUQJ8u6ZEPP9NR4vdo+I56G6V/Ri4E+pLhLs1oWy46UtXx47GtJYQWNQ28T7rTsr6
GVrSy8V0FTYYnoNpTuYPvt0jbAl1d5HceFtvxUwEmpnGH2AM6QZLaZhgYWwmF664iQbC4dOcjmcN
UL7t4CowbYmnTgX7zk35aBBn2iXbEtBMNxYhG8Tqe8Xf0X2jJ/1QEnlQ0pAJgkY2TsPZZeOZb4N2
0/tnOieU9dLgiJlk/lXjNpnktAV934z9aol7t5YFg2NDPMmz1Em4AaRDTbcRE4hWTumShz1oJJQD
D/D8i6yCMBWIWk8LjayNpGHfp/P0jCaQQfKUkzMs0XS+Jh5ApFMf4c8zisoD/SOdhq3D42+Vdo1C
buPSPwTmiGUFSko8ZzhnaxyIfkCyiog3raRd+7GG0tN4sLM/yAXPNtnpA+mmrFSPQX4GXECR/qIZ
82GasUlozLnOj1lTAoom1NvzMnaJf9Qt/zLZ/mYY1FtqEWIRs1uSSg2a4/M2OVQ26l2EQGyXZmC5
872+jtCBK0CJu1B5INGYgYLcp5ih2GV6sS/Uk5t9Cq+7Ic4HdPa+smomT7LmYKt27miEpUHatJCX
ScU8X8FPbBPlzEMFPJ1ymlnENmK26F67bNeNINEMpoqiLaGybRFzCGsZj7qkokok8L96FUQFRRV+
QAzca+k9acMQwTNNKGMLNYWzGabcCLG4lr1xkAgmvEld0q7zNoQlRMonb75Dx9OjGuHwabnsjKk8
Fi5xaBVT44SP5n6e8whS/65c7nuC12qpdnFafQi7ReaK+RCLCiEtKGGR56thV7othqgmGpmlNS8N
K8yESTmw1+G2n6nuROOH6kvSMUOVDUFR26K45wmCwz3fNgRVBIwYpG4i8crbDNajDFONPG4CCNQa
mULOjugqEoPIgFPWrU/dXYbovadhhIcgCChmSxjWfFthnTaxSLhDGiFtBHLmlWILJjZ3sm0M0znf
ioMi1km7gOMLOo7JJ8s4jgjytK3h8JBe3lcSpyOvzsSx5xF9zCA9VJ/W8OgGL7qdbVy0NhaTnAMg
63X4EoiOkwmpFI0Z8VMQhwLvmCFLdLnOtHsTB+2sKKaeH8ku1ljVNG+K6rVGuGl3Q+lHflG/mx6H
kfaebydim2ZQ9Fl/QTOMc0xRuyu0v3ZEMyhAgBE11WKjYx/LPfIzAFoIA8Od7DPw2NrO5p7rtJtH
ZSZP2rR+tCosrc25KUhJa59YAg33mLIJK/t94gsJfKH/KY1PCRCHssR20P3dzKgJtovnAvXmvlc3
Sdg3PnpemoU7p7WNyF8CNIPIywQPA3XQR/h18ZVZBEsYiDbfGv/WoUlOHzgpiW4w57vGvTj9S46G
OR+AUYmGpXF57Q3+6eoPLNVgOHcivZYIjxAapfnRgvq1mtfO+9egwlysaavwuZr+IetCk2vM+zHU
GvJMRgnyw7nm4YFGk2O/L/+y7NHtboH5rBvhsDy4/I7PSTEiQ6/1T0lgrToU/sacLg3hARWbhGb+
6MU7Bpkqv+d4SckvDqBpmGeh5rXNWD9l8rlZ3vjmNc2XBJxU4FEgOltY8oRzY7wfUjBRSkJ+qmEP
SUqJX8alQPQ3DmjZkighCK2BS3Ntghipp68WwJD6heuy52B1S96FihkbmzVw4zrUkruzLYnAaDlc
JRpLM8bM7XTRkHwT1sQCSYgFC+ipnI7Ekmz66ThS/YjjhuHaH4JN7ZJqr/U8c7hl25ipQVxWWsUF
KHHNbNNxLc/VuHV5tyb2zjyJchKARqBy10DcQvQaTr/gKWXt9LJjXRz0ZTcnoNqkI4FVRGL6FgO2
CvO1cX9p+h7mM73vgeCe4RMy8kPrfdfmc5E7F1hC6vWqIyEeGx+GU1ZPtvvXVkS5pPDZz+wo+5Et
K6fJVd18+7NxTeJaXjQavUxynUYqHZ01B3rM3jOX/0YMJRNIqls/B8gJQE/p8WL/8ekjaH79mAza
J27bBGEuoMtxQLk3ggDUpvYgeWTZpHhreLz3CD4VAIsbfDRgLVP/SRWWlh4ytbeti1Y8edxdK+43
xeNWhw7xqj+z/Bz6W+FdR7SWgXjRU5hp+J1iSjcqXRseO96kChBKtQ78x581YDaE0Ru45Wqu1J5B
tGDHaI5z8OKxNQj1qJecnyP6lKtNxiNPHwUo5DpHZ9lD3q7AKXJVylf3WcVFH+bN1rTvb6372ev3
lrFfU4tQIfv9Cj1wj6xlsTzh19WuG8KSUDWZvzPihRnKEKDyTWbxAetQWx+D/0K7+wJua1xj/c4v
76V9rpzXWnsrhqghgWtGBYIGhVxGjfNWA4fGJBV8ZHKfShSV+8IMV4wfV0OCf8ACBNnV/3QdYU3k
bjAEIZnddMG3zbOaSKaCqEgoqfZ1JahZeC0ScgghANMnIPHBNck62SEwbtrISn81Eqo0Pw0Xv6Fk
DqbA3uCg2MmeisL50kC2W5HV7NP2t2A2G1YyhA1gRshhGgyLvynRN1xejjir8cGAQuFxG3SERV8c
Zqce8pUrfU0LBwDoNAsTJ5sLfAmirf0YQ7DObNUjJOcq2nh1uizsHdAsHlFWm4UjF4es75L0Z9A5
D5YXR79JxJGyfbWH02C+dOpX1I9xcGPVJxjj05ijsTWizoCnQg9AhqSevQ88MDr+SbT+tiDEtvXv
2LuWNvn+EZe+r7/427T+Cuqv2foSbLEtkeOQjZ0OO1ds1/ajGBGf82lgNqUQkckcg0/6D3LjoR1d
dFEZ6rRpS8SBByZWPun+t+U/LMm9QnwI6U6BceZ+CnAuDejOqEG2CZryTDRF+XNrvhDHsv3P6CYJ
qJFVWBA07J0m9y1YTnHN7NNsAu9NkiErzk35ycjO4hOPD9J5wLfHzKEzOT6n2U/a7Dgjp8Tj5p02
88bAu4OSWO1W6XHNNAoApZdXa0QJu+N/enCjKETqR1m8Ld67LQ6YTzb4YbnQzyM+32knWfwwiXHw
WX/ue3BL2Jl1gAhbXA2H+u3qow7uui6P3OZZAfnNTyzIm6Z/KqDt0e9uNEGbzcJF8tHEPyAP60ni
otUk4VzxSbKiVeWn1fyDXXcsPYxlvE9RBpUs0ig/qpKUkC/f/jcbDw526A5vyPeAFWxEV5HcYeKk
MM+oL3m/Nk9LvvoxpRmW/C21WdTBdZkI6J1WZFhCqvgG0pNXSVzxuauek4/cvHbJnb/8OJi7uYnI
bfCWa003nrgbSKbmY2YHxuuVUI2HVnfwfuaZ753dzP5JRxIcbNGR9340ZQ8Vqa5FVJeha3PSf0n/
4vJu1e/0oJn0NliRQ/dvchrOELNybQL5YfJ2tW1BFoxx2k/Di2/0Zx1feh4/AMs1QwR8lRnYTMS2
Lqh2JqhpVEQJhFLivWSASILnLn6ev2X74i9FKEhgqrRzAQsGo7i1FIUzABdVkN4qyogoy0sozCF5
BXVhrm44vAJEzhkyAcxO7X3lHyZiqrooU0+6eipW9JQx7pVqs0Xbd86pGv6lJuUVsDyPRv42Oe/a
Z8OxrznvlngQ0CLypSxf+3bYdMOZ193BKTAvF6nNrom2y/o1FngX6vN4kPuPunp3i/sygTwIzK2G
woROSdNHPD+RSzmv3giiI4y23w16v9F5wCfaRQRXYfw1+bubk1Y0Llh/1+wsAmTsu8HY5BYCo0d6
GTsOjWLB0WaRZeHcY05hpZzyVx3EMGkPfLo1Dml1rOQb9aCiehX2bfHOznKv5y+ZuE8fA0oC2r+8
B9BIvpI0UriBmrm92qaxzdIzf6Yr8u1qJDArXNbdI+YRK74U6M+0/D1IyBZ+TSlX8bGO6fWH6r17
Bb2oCJ12uLg14xYjrB67S99ueXN/Wu1cknnNfsfTOwYLRi3ht78Lqspl+hzhzFlNN/4Mnm6ZB4cM
agOSdDJPJqtQ8ahXnz4gYV3/VQl33Nl9hyqsMX559oyniXiV0djMJEzl7Y8m8Hvbz5SiTvHf6L4l
XgrsRfAFIf7OoXGOzGoeANcYikdRnXpGzI5w1NEPp/Sk5Xf++Gelp4orxIlqvpYF9TgSz1jQjlCd
CvgEO/+iicJsb6JgD3wrOXxE86+WPwF0iNuYnPs3VA2GuGsahFn05d6r5QGfyShwyzgXjfQitzsZ
+meXnE3jQZ/OWvvr2A8t+XAJsOLjXLwQ/LYrg/EgfO2cAi5UJInVwTqUTebG1D0fccs6YhKk0Vp/
QCUaIWrMqI69S9jZNaz8KZ5SMHW2RsERNLL1LPdOYmyd9k65//Lu14GxHwmfcTXqx6Fl8SaaHvXP
j3X9bdF1AdFsMkscHeBmbURl+eI1cquCr4pqdrRcHuCYbYD3KGSQgO0G4XtVthlCu+ZyOFXxTcdY
5SJSdoXFn/KowCBmsyYkjIukA00Ql1ip7TD/mt90U8fdocsvaf+YIQzvG0KMtXs+UQtYJAM77n7y
iuJFXmsiFebx4DCRIk5+KQnK5L0HAvzyp2XdzlmzBYPn8ONpMzZHYCbzP3DbWz7oRO4QjrXVwIt7
y1ET60BGXPeskKS3k7bhZd26DOEroS8ifV6Gf11DZBuSLWRuHc9hnOFh1ocjU+MAXEjW7kG4QIqA
qLpLmJbK72uefPOHje23o6g5s/iZgue4/2gyL2pcSdoXPuV1480tSmTKbc8IUaYEKznAZAE+OyDn
jHgnQqdwtZ4Y+L4NWlSy8luiZCKoPV3+tRkeSf5PMjOiCYlTJZBneTtXaZFXYK9hoG0QW+H4i9Qo
QGzxBxQwYKl5lOS8OlxMA+dgKxg9NdMC7o5MLCfQDrsg9vcGpnXFeuT2yLLfZ/1VAiXplb7zc3MH
P+w0D1FJoQQINL+Z1fTltUw07ZPVPsnsPrfoBOYk76xT2vlhBarpBsG2tsnde00SG1D8rfOu+NFw
CgDNeFi7QSfYkgG9xwgjOqVtMKWYMTGpxmdwWrzVXX0fY4BIgVwn7ksTO7HoRThwspSrZbbMsRNn
GCfJia0T4HKbLcUiMPQnNz6c+nfgSB9eAjcU1tkU1/UiafuTa0apd568d40gnCqy0CwREFCCC0Ua
Dtq4PSwADY6SOz3rtjp/D6sIcHmWX3iJdX+pYLiRZduPCRYFix4JkrFY4sxTI69ETGE9XkIg+y34
FQrLY9+82vPDMGNnPdaoripQbiJKPlH+DA1TCHoHvBvfjsywHyb02EQSOIdHTT/fD/X9TPw/Ry7p
NvYujR+CHKDiUHe7ZMCIcqo1SPBdFdBcRg8bIl4sq5HQ94NGhjw9uhfB40d+r4uZU2LH4K7hnfPK
P6vbcakxCEMpGJTnHiUrJRYmwuzG89yH7fw+zqEa34qZ8J7VGeN/mdnFNKA5R0h4rIoGaO+AXsAq
/2Y+Yk9+VwP8cwlH7kCoRSTPwxyT82aR/NXT3ADBxZSBfnwXB1dTUeDxs/Rfrn8ftD8esA6gslt+
5YKSC6zJA+YMG98aZnkeMxa4k6XMsMDOJ5x3VVykYC94apOvtHwKnLMZXPk0RX3uu8ck2C/FoTP/
6QTikqvbklI7myyuKP4cPpVUfpvazkIkTzVWHKngWndUSRxKhm4AWKJryVUEPmZ9NzftfUxyFi68
/GQ/rYIawjuMW288y4yDZHwJVnvxUbuhwqmxEOCdpQ2aHLD8MHF/yog4Mb/atgSHWG8gSGlPUwKY
xT4x6b3h3l9/5tF/UoTRxTD510An7IU02H3bheSCWVxaXMHZFgyWL4ISOzixtKDbw2Oao3sGzWuv
hnFK633Ke4bmHikOvtb8wk/KblPj6JfbATReJ71+a2Xb6ZP3hDMlxWPFBcHmZaL1pw2MR0Ekukub
PKYFg8VpWg5aFc3PAGbxNzMxKrJRhYDtCCwWsbfpP+UWjILqv5/F32rEeqCwQ1itQtYYQIFq3qWo
tvtL578s+RO3DpcomzcEJS8YUSVXWM4Rkfi0Ga0+iX91c7dUEVQfQRZOfrB99tgtEMv8DKhDJyz7
9A9E7vI1gV9CTTmPZn9a3HOQv/FthMkydcnmXZM+gtbR9FiuCKgfnzi+O+5wLxQ58c3HlrMOMO4H
OdqaTG2v8DsfNsTQYG8JXJjHc9UeHd75mWRTsiUAJ3dFF63xPhbR1vd98FDGDzClPcWhKVcCry59
EYQlpSwGcl0Ojimhp07/ZZTwxPZ7b9x4mZUZmuCO4s6NT4Ok1ynZJtZlQLxSRfwYHoY2ima6C7Hl
MBScUIjPuuUBAbzRXTQPdD1kpyxhSELrU1mEtkdxhnzyJPsvwiI3iWRdJOt1N4gr7+9bYO8MjxSu
kOeE6ICaoXBxB4YSxAaJPGtNtY+T0LTQf4VK2/HaOzK5mDgsHkQIHWF2ttS6MJA5O95N/h6fKzOU
9hejzqKvhy6taMSMDVUx79Dy+SI0+6jj+eShY9yysED7zf8j6byWW0WzKPxEVJHDrQAhlIMtS+eG
ciSJnHn6+eip6nb1nDO2JfSHvdde4a14guggYbcmF3FmaMHPxpHDxwpOxQ4WUfkq82cvfG+gg2fI
SjazYav4IzMLxu0VYsRPgeMm5bx8z9n6C5KxgXrTvvMRMkNVawfwW8S4RyDnxWnO8NvbK1IiGRNJ
/FqRruBNQ1Pz/aJpgCKBuh+6qeDl4UZCoXzvFBdMC9lAi9os8FrLxomf7xc4Wek9ulV4Uz9CDJL3
2QQpigSBYzBgSeaC0RrRhujTxbwr9jjnDGSF4a4e3k1KAeZazSZ+4kbBRpz9WMMGzBYzCignfa2H
R5fsRdObapToa4xiQmBGbXklAWQpLF7Nlaniv4FjpF8Te9YQ7u0h6Q5gW2Zuh3Uz9k4bNTpVKpzg
a4FyN/DCiD20ecVbis1RBKJi0rkZewdblAnzTtIfov+eK1ym8AoOWac+FqpskpTKNT9Rxgu9Az2W
D1qiiY8cJVvUVhgBsoFzwcXBVPqkA2abt5/RSJAXt407wOU2YXmsytmFmxGxXMBDUN0y480R6m0A
tGmemnOwA53e8cEX544Bc+XG8VpTEdhgS+wxtRCxGVv3xDjotk14Z/pI0N9zopWbbiGaHwfNNQXm
usyer73kRX+M7hnVV7onI1YmG6l4HbQYH9Y3qXtK2pmfg2rahILd7XFMGvBRP+swp01XS92UsdYn
1mjgtRpqWErRX1jdLz5xwG+E17JbifiN01r69XSSUkwavVmjySDZ/Khafj2+18ERrE2I7YbIWo7X
nEwdW3kfvfEfdYQ9YDcAjPaEGeR2SBDwECfU3uacQSIUM8BaV0+uBKxwLJOZss/MgecQlcQ6rbXi
2umHobkRCpVoDhKCltnpvJ3idZt45hfHGC/ZYMjPfB+IY61le8RmcXroamK9fOEn3wo/aMakb8Bp
MnRVE98O+pZNQIpUsDyDMlyz0OVgW6mbBLVAs2yAvPBo6/qcrFUcfifjM2hxHUSMqn7P3efLeEBo
qF/benahK2B0JbZbtXzqdCH08rROLmLcodoE9dasNsOwo1phmzKSBe8s4Xqpx2GXoE8iNGJ2u9ZD
CQE/pRX9BPytweRk+8J7yDoBr0dIke+36tZ8GAOuz2toxUxh4KqDYJqwfLs9Y2xuGqw1CP1KPIJB
CMeBWw26zNE1/ktlcDduhoeGudEgXcPwnbBAjZzBzs1e+77bhz8Zqak2EyM6iGBCUGM/5ZGSws+0
Pxn+EcmQiBGuIiYixo7DQbkjF2K9Yn4Fnths+nQjy3vuRo6DvAGiX7eyx8fMqZGgwQUm455sFyyW
dS7PGF64oQwOa1t/bvnZY4W9IXKyx0WUsh4dLuhB6Wk+grkNK7H2htsEEL12428qY5FBEt59gNKo
Ujgb6Hgv5dHV/uk/0R+zEMpqyj3+OGBgAC8EX+7C5mEUz+anOTen4Y2+fLpRLcsi+eIreG0kRRRf
+e8Euw1Q4ZtdWdzEr/B72iONhi3IgHNNerWHXJNJXrUjWffdhAK91BciFfd2+GLMxY/+yqBjpIcZ
D+9neSD++YCGtVheT3ymoN/HzxSLZt1FbGXaSbNGlXu68ft/YfOYmLOqVFRO/xsh/bxy3PPjDX3H
ThRJX0J2y0UcOGBOzReRvSrzbFZB5lovV/JUsmlW8YNrpP5MLjGqJ7y4PgLxo264I+3pDR9IbOGD
Gx8bfDFN2uQiaWTrpLS1zqEBnuCyZr6B32UIv9Dhg+qA4FLMEZxl1ESeYrCiA4F0k9GvIYEf7eyb
cwXLjWb60Ll4sEAGqMRJiiptqXwCRJGYOD7gO2rcOTxvY0WIMPnpS+1XeTBiQiymWkS7nIdYfNIX
+KPk4aeBfQRfodQX9UYjX0BxGPcgjR2oP9cadwAI0nI2ytaar+VvzEySsqu0OQoDDE0gWK60f1iE
7czcYVqUYNC9mpx6xY0t375Vx3ybj9oBRnqykb8peq0LqqkvyfBIQfWGByANlikg1snn6Aln/g8F
5NDy5TShY/X/YCBCyzEsu8INBNLXMrvcNq2jQnWFC8Fq4hKP31Ls7MH5Q4eiwuLq5ahdxvIbRgoN
g3aSc4DBiGYJDwlH68J7OMj1AwIEs+COMw3drXLFlYH+HBOVhKeHYGrw8h1GeVawj5ClIWN43XRm
ZKzSn4ZaYjf+MZ5vGpffCX2pvDJCwAEyMV15Z26mjwr3PBA8Cgdw/GK1iNnuPNuZtuJTgdX4l70Z
n+qu3gYnjvnWJSbCzT3hZzJWQPp/VeOat5jnu8UGnFBX6YeSgMoU/TMzGd4XaSw0Op3L0ABiFtIb
kg/ly5zveFv9H07LjKv4T5Bw8kQI7XtQ/VLxpeyi7p23aHFTlbjd8IewAFdM7BQbQRNCRaSFCZ8J
0u2CCskxT/wM/QTtq9xaCXNlZ07ABVc4QKykd1zwWVcQiNpjZhIdtRrv8t64MC5K3yoQZn1FP0Sc
LYwZsgy6pbBZIKRDfZmY930s5Zw9TnxqLnZoAT5epjcjKnontpJ5sewuB/bn9MbCkEaX7vl1533A
OU5/qd8EdTsTucT+RJj3Sz6LUuFi6jdP1hRIYcih9JNayzOngjD+zZ7mQn4H1FqP19kjYs2HE+cG
JPmZ7stagSXaf7OreZXDBOwP5PybBp1L+ms497bi1fdkRf7AFx/lJv3rbJNRa7KCWPVCM2ljmfDN
c9UOw9ryktUfvHO/f+Jbg5JpQZY8fS0+8NEGvXbba/vJwQn5eyGVk/EBsGDj/7ESfgE8Jz6AfGVC
Y/QJNoVzzyU+2E3i0UFHH6VB/2fn8kbFCZfYqod4en0Iia1lK/E8Xqlp+VyNXXzMXOy++9JG4a3w
qf7OXwYbFM0O5IpzAbx5gEH1CFdIUnbGIWS+Yqu++cQ5HOt3d0rYuywS1W830AL3gIijbRKC4klH
08f8wiYO7lZ/E6DzpZ0jr3AT33jkDpiz11IdeW8n/YIkfGUc6U7q8UpedCP4+ERgRYHmCQrsJnRP
xBkw41prpRP/U5/s8fYDiSSzq6g9Gkeo1yI8TU93lCvvux72GiOjHrI1tviuzrF16v9xIIEyzVfp
2gyr7pGeuzNHASW9iIsMQnQDD22oYmiMXfiCzJDKO+sjZQIa2MxqDNvsbXYmDA0L6fwKpCE61sfX
MbpzyHG0jOw6/Dx+Y7AZ3zqw73GVjmz11vzoFh3YCvddjpz6ryIeC+ec/w7QebLVj/aduQxLlw5j
/O/IrN7YIRwnPH0Mm1D+5WfcSxj/ZDAmDvER96yr/BwQaAor7KF4NRgi88EyDJeWMxFEyQnBhxa3
Kfrz8tKygr5w+OMpIv3G+rBwoIE5zNOLb9wJ2Niki/cfGabULCjKrVX1p2/7HVW2/EOzRv/GhEv4
7R7srenE20juGM7hU0tlzo/MHjKKE2DE++uuXbKH5cU3sAzS6bmmV5Kn36ZxATh41GR/ixK8B5vp
Uf5aqd/8YNjuJbAENvN/oMgLHMoImtncNjxrxOF2PjqO78GP/sHv674czJz2RDkb1Dz8487u62i8
Vw8Mgdrloyu+zdvLlR1IJ5AaD/kHjFgUDffwbPnG3nzX3zFB23CImDACttoWhmX3PbrTjrokPhme
8k/xMic5tra1r7/Bf+dn8lt6WD9shzUBwRfpIv3rP4yjeUJaszevhW9R2QpvFL0vP9lrjuJKz9eh
iJmLsYc0LJK+k6P1hhGZ/p7yI+KvFAoFHebOgGAGR35tOfNN/Sf+w5rSxuznCNP30WMLMHnq9Q+F
HuaQK/Pa+eWWe2LUVmiY8CRjEnkc7eLBkVP/UQ91H9Jzfmr+tGEO5IS+YbPUIR3Ml/OiSLeVQ+2y
0Y+w7myA+RXTbfw4XPHbugxr+STelKOqOPIPy2q8op/Z48HgRCv1Ouwk27iIa+Ui8R5u4jm1I4dU
H7ux5e0b0U224fb2UfOiuwFJeotz6zr5uHKmfotbYFXHsoV7b49bsVuN29gP3xrH5aJ++2R8wEtd
Xkzq07EwvrmHXv5B7sV63NUbDgn8fPibfMfhZ48byFcsXOFOdr1/s/af4fk9OEKzdAqgMad5Zh5N
iyNfrGWZ0xp6ot+u3Gh7VE/40rAaeGb6FRqOIx8uVFBw+rbZHhzja74gUbPpGFfqpXX8zP59fRTf
BFzZil34o00xurlGazp/z1u+Ayzm9Ns81bPq1G5yPHvRGlztYZ6Yrx7/mHRcCh+eysm45jsEpxmS
jVWx546P7vS7sf3awV91oarbKO/Wgc0kbWU5g7OBvHqudptytZ97Z3i2u9Qtz2DhTrdmSYEYrzgV
uVUozrf4A7kQTZ4I3NyPT3raC/ehumKQ5qS+CZ7Lq2K06WKX43V/b4bLnQg9RthzGaHNW0k/OM4/
OvuHReL2BKH8DVwUnCxAORUBEmfNDfb1rqOuwjj5GO7HSx6440V1fmcGlNfTuM59c5uvR7/gXDT3
PLF/YFQmXSAnwwE/vJ/U15/BOt6DRVBAbCx8Z5a/L0ki4hKQjvoemvbqGP2W/56KZ3kYmBFe42Fn
dbTcQFkhovJS2NsUIwcGnjYsHPTpV5j/5hnbRd2rDsQTPdLV5U/eBXYRuNxcNtsbLJCtr/9w7vi6
E91OkMyd8WTtK7daXWdMVYCJrxQF4G93RO3ZsXtXDpQS4dn4Z75lh3AjuNJR+yd4XJcxqO8/6yA+
tH/tRjgiR3p/+eIxvVefw5/xaI7DoSXJSPVh4hnHYD17XIt0Oifx2e9MT4jQHqwwsMSZ0+5wjvoi
8hLLmAPMEoBdZ2ZJxzzCzOsJw7Hpsm0CXXnEy+76MFeaV7rBmhfbfklXyHCEbZsH6RYhE/h5GCsy
CR0ejHRsyTO38SzejKsvyCYm+hD2gQLz+Ahe5Uw/VA7ieSkfTrRnkGRO+o0TVzgw5bWDI4XYKbmP
22CjOo0DtrtgEGT2OOp6pDJkvWKn+saM3W2+pSNcZKdc3SzHTo6VMx9RAODfi9PIqnP7h+mZ5y9q
cTfjfcU2bY09rT/mY5Y4MLvkH4iYe/GksUjrHX6Gtn6SvMyiPF5J5E+szvmXcOd10Ax0axbMWHOy
QNEg0wI318YBKzw/u0e4F32ui5V8xcN9I66XJVKjKvwlBvgfGr1LcQdqgEvH2pP96ltkcksFw3yR
Q0C8DqujdqHN/VA3rcu9HNvT8/v7df8wYfLwo4pvcjEkzojYjt+vaKg2GOgJ7DHlbzk+rU/Aw8jB
POtA4c3n2K3no+6gGSA2aqnPvh7CZuBAod3m5MDEU6SAwJhd9YMfxhTjV8tUxzUvZAY5KEPlZ+DH
FDLzBUuWblVL3kd4BvJYVRizr6hkjtmK+dJGP8LhZOOwcC44kSKEOKPFl67GkUtsk3kUMkXr6L5w
xcQRCNAu/6IN++pm+DfKAIZfjv6TPearuUfkCYrY/4FCgg/YgJN+u0eXt2fI6sCSdjla5xflkGv5
FPY+kI5DYU9BspS01Nnc7RqXg+CkXwQcrG5YsD14Z/bG+rF8Rm8/+l71RZ9YrtUWzsPyrb3dPbVr
Bzhnvzx6IWrrlw1wwq4/o9godwS07BN3+bvwT/OPzFfcKTulzTaWmCUgVVvpPvOzacX+UY5lhiqH
cTAfiHLsqWY+wi17hIJ8QBtJiuOJrJeGtvYN0vK1JkTXZ8p/lLKNuY9VJ/RU+KgAuHNpl3RjfvWW
bJdhdb5WzssInysbHfYJPm/6MS303xXR6Jvk952cBbgjNi2ieya2heEtNxkTc5rHYVU46A9s9exT
sNvij/Fu7rkoQcZYvqzvLZo8L79n6+RauhB8Ca2147V+Stz22Ser0J4vdBaX2gsgmV6FhSon48f2
PV97V3jH9+7M1T6d5TPW1/flptYuCEyL1fCt3tjKG8ju1AqUVp7yM9+EPbsPkcOFOjWhlvmQy6VR
bp76W/KlP6PTMnYMuTCN6+iovnQtKOJbZwLsOOv78mM6W5/iiSECrxJnibXgtVvxxoMXTwyWWM/8
HulCRRfvm2+yrlfb6MC7eP/Au3OnOu123LarMwTA9a9lN4564jjp3f5QOAbJafbLWH12a1ayfBN8
bLeO+WH5LebD4CEkX8pBdBhBqN8NF+Em2YAD/AcecHadaje/iyeGYl/yW2azQx1sj9w3rptjt7b+
4RetbJly7oaHvE55IfMySAAm6vbWgWrvQEUlHLQtGrXv5fEb/2TQInTXJ8YHzR4PmMO8BSKAc+gb
HjwA7r/rBLykLkfVbvphZa6GzbDmYdvUOKvOu+IxjOP+emm9YCQckwtk8tU5+qJVzvzujIf5GXfj
YXNsXeOdQiFxhV/FIyfGhvO8MRlV03ZQd6jsVYdhD6cqtormXj2HPhblx2Aj3CnCXx7w2+O1WyzN
ljkcLEGHsvudysDydD6HeNjFe6LIqTYfry+62a1kS1toK3tr6YSO4o3JiuZCR2L2tp5+YrssQH86
fUz2Q2JdK91VUjZAJlR45GxSLPnAqxmAqCHEq6jMDIaYpM4XOGLY/Qjga6qkEZOLPk1YaNV10jrS
YPitiS9ErLcEIumNT2Ag874IuyBjwc6xCZzmuDsY2gg5R9S2FVGJpwhdcliIlNP1LJ7g28/VuDcT
sAeC1v6VijWf/v+l+5XzCA+maEhQLUwn1D2/kZVhzmXyxSobAkKlgE5H49zLItxw+8pAX0If7ehx
XezNYCHaJMnuVTIKyYae+Y9S3l9i0XtqgqH3S1ULHz3BptFjbYf2eZyJ3RSa3hl1Td0pKr1KXEFZ
iOTFUUqFki51uogAEVqI1JqT9zIx7hozokNrgLkXpAts5tFpBxafhCUHa61B5xYZYo/AGn3qf/9V
K/2fYbyGnVpJwT6u/wVq/ttHaYTZH+V4V2l+ocgctIYSk0YP9tVYub4zlXPXTOGuawL2vxEpvH/Y
6TbxXsi+mrG+FrWR4ks8axgwH5QX4orB0j/62TSQIDGfMawGq12mTCWv5YyemmDjeyyN9U9Q1u+G
OtT3LGc8VKTGVzWrMsCcALTdjwOHQD0PjpS+yl3TA0+KBnOlOesZr4i7qC68CUd5e3HKY3oTVfSQ
TDbDWhO3Y6lAaFzsFfpc8PXhxT0ut9wqEj+wiKYKXy4S2sd2WMyXJ8iJKFfMULN467odQAkYjPc0
2PYlNJ36i90hiap2TIIqhWdMUkhdAFcZhvEMmjakiFRs9CRXdJqAkW2YnDQRUX3bodUqBFO9SMqA
zZyurXU1n9xUTOeNIbLeQxxH9Q6OojGZ9zHB9nmWqr1Kbllozee8DnBJKqEzkN94nZZ42f++VCmx
eDnUcxXCAyoj/O9L41X7OomqYVFvUT/hs7H8nbQYAtVp5UVynB97uvMqnaQNfiz7oFHp0Ge0O1bK
fCyB1GktuOWrpuilYMcAxc2rKPDLMMMoHYIZZ7wqRTtz+cZQFE8l3s2uAF+gkaD9Lhvrvy8lMQ2L
6wj0JKVPIfozWdbUQQJaK0mr6Ul5Xe5WvZUOqKFohKQAh7TOaoBqUsw7Awl0K2TC1haPtlG7c4w3
4lpVAFTiOie4LZV/GxYdAjOZIa8UUaZaoBaTFBsnxcC4EhvsoG7eQ+gZ2VjGO+xIdNjld5YwM14r
xtQlDYXHmBjeKBTSm5gcST1j8k+Nhsc6SEzEa5U3ZmJgxohpGVBstID0Ld7QpICU7SA9mqmPfJKa
ErcXzWob6eDqZok6BLWfeVR1TJuE5RvqaPHoHyj6lDpxcvxi3Go0tsjfS/ToBsm2VZExNhg/GhEG
xhh03Y5Ah5j6KsOYYEBlROSdedDNKmQRJ8LhVcZ4oBfNuao1ba83ESNkFDax1EKc1RmuKFhwIEtK
/jJZGGyxaZOdmiLJH+eXCVeEw1ZNcR4vlQRKDlE4UqmJOyW2sv1UF5+CUl2zGoi3zgiGk8PxFJG4
CvPndep7RtuGooNUJIsFpBLvFUG+BgUTjkCGJFJDstyRmWUAGBVhF+9nawdXec6tFwaFabzPlj9U
FC7INtchXXJiinFQ7Mc8fuQBBO5CGrDWXf6ohlwMGapLVEcfI9kOovo9G81+i2XRv05kX0eY5G/r
uHsToiY69wPUtah5XXGuj851GMfnfJysfSdCK9JSBAtYkEa10t5wvR43ZjBdRlm+4xCAGDoML4Zk
IfKc/FcHGMxlRM+aQq4SnM7gw6mG+Yk//EcciNEllVC1lAG8LDznE871jvLDUHGIfEV3rjvBx3B+
uiDC6jbjgOMI7E0e7XbKjBrNI6PvuNRIo52W+U3RQgvtYk9W+RBLJIYweU7/fZlJ2/D7YHonqyg7
mRK2W1Fv7epK46BOJ4i0BBBQIvRocbJm/EaKnPhzR4zs8ErfgogLkbDM7nt69VThsoRCX65d1kas
xVsznOFh3FvtVZ/QxZB6LIDnjDg69nAsDYzNri9IiXIpFAhZkOBq0huXEa40CRYhJH4G2HytKykj
tyjWPLPojO2gTn8SR+M1Medw004+mSLrHrtENCcp7IO4u7/MO1LX0XTxXgKWi+wqe5T5ZylA/8ZQ
XEy2cY0DBIDyQcVfs3hPc1+JAThkbNri5tG24oLVpe0Ze9EeCSNe4DVu7Vwv2JRfpfGICVyyBJbe
8NZMUVyCnzPRS9MDqQulzG24UbK9FfgYevXKOdFsmYtjhG0tSGty0SKAo69BYft9dVAS4JUz51kZ
P52B07vHtlAVb2SKbjK509s73t18BDeIeBDkJIY+TF1gLuJmeqrgrwG4Z9MXZMbIU4TvGDdRBaPQ
a95vsg8jZIyyk8zEFZPaDZLuicObI9HCSTDoi3ryh+Yv0g1HDrixtdAVcSgco9AZrebUvNBp5zBo
mEGz8yBd6GvTTM/KK/C0V7uWWtGTftIX/sVFvW/l7GBpiH/F6jFi3fAayTUk5C0QG98o1RYutHKr
WxGuKotRa89lwGgJU6GfqrUWQFpDo0AyDjZoK2GIfdMMmHtlhyqWbnKdb5tpdgfC413ZQrKVJMdR
xFZ5MraL3YCo4aZZDrRXXVeC7Pbqr9D7bd6eXlmFKdR7M13FPnAXlYQ2P8DTJ2C16avvnq3ykb/Q
vqCVaOK3mimp9asbx5buJ2Jk7iG5VPNNKvAMpOgyUeW1ZXXD+3eJaBXwp2kpf6eOMTzmcC/gi/B1
aSJQ/BLKWvkuDt17lTOtJwvZEDLCdThiSY53XvCBNGI9lOHQFJ2XDxDBCsLCat1OGCznqoz9WgfX
J3LFrP5Jhh6HQFBCM/jorduLMzvjqDVTfFMZVlpw4SSqN6hOEdW0ICjPQJYwxC80XCT7dalru6K7
hNAUGL2b8l6FzhRGXi6J+LPd8hwQl25qET8mGboVn3qEWSf53Kj6a3zlsQluPuuGEuE9md0YyVR7
LoJdQM5EdNDDJ4xkeVo3OisIMawH9T8lFTg65v9e6TkZL9rEALMbnT9ywdD8wHTEswZlrfGU5U98
ObaKFu7MqochDKfOMjdDJzyyGLcoOGAsbtEAF8DW1UCCHGOiY7X/anOyYwggGk9Gl74wf3RS8Utl
06vSuwk/Bi8lSIANgJSE4pfwD3hBn+EYw9+S1yZR1hjpYthfmeFd63tviJCXiU6Npw9OBwgYmaaj
U2a02KxxMqFalnmnMoKMS0/6ACQ+jZR5HSty8MdFAzgwGdVkVtSWwFCR4boOEzSgp8Hy6I0MawI4
QCO66tOSqougk0gDB76zBlcJ+zVFJ/ALMqHyXBvvBfpKQ/zVleZMxrmnW+rFopBsw+8gpFGHiZ1P
IiwmtKOBW3T5uil43LmyznJlb0pc18tIov9hMZoaKsh/5oJIRpCXyYYz/4roxFfd5Vq2Z1pUou46
GdOs5N9Qf3VYAuQZ5P7srCYXOc3OKTAy6nFpXAe8rhhXoQDUbia3WyWWY4aQwilmMWk0bpIMmFpJ
flIPLgGEDqY5/9LqFkNWyCfMjcbvxTwyHlU7U7Az4HTO0UlIZMDKn10KK5lRPNU9JL2jEd+xPi/b
J0XNK/hVQCQTYrrhqgWfI9sN4dDsqzEhjzhvB3i2XcP8iB8UjxO3cVvBYKE1F/uThVMKPw/dyARZ
UScGQUkwBhcVJFjreXxI8ocSchfPXzMBQUB1qNG7cK+z9tlxY/cUrN9A3ghcvHjqizVMThmcZPjW
mpNl3ickjqWbq4Qrw2+oPzrFh8WNTLhwZ87fHo1DgLf4LmHrv2A0FCMKXQbo4RZajAS/3fBf7b6+
55cusLni+qlflSDYEYgsOQPKHxxek6DPIW9tHmWqJzf61y1FUXnjFkYlsW3H9eJ/nR4wuYl6Wt7D
OIGGdpu+v+lxRZnxMAQ0esyPe4RmTP7Mz0HyyvKQlR9F9xvy5Att2xghJKJ+Td8ywSKnIS6h2LK9
YoZ1UfqVKB8iHmvacn/IH8V0HTu43dIqBHUJE8gFePjN2VqSaF6uVvfMC4Tey0MhXTCDMmHd9QgZ
JPJBqGrbCZkC/DN8S3IEZ4v4kmMgMC5xue1ZvQptbllXFCAJLNBnWn2U1b8Kgm5IPMDEKw2Eh0hY
KCP4UcA8ZQg4LH9bjo+ZsBAMx/n9MKaN/N0cryLySrl0RyR3ikI2Cl58lnQT00OqecgrB4vBJP+j
vHFmmuj965OoY7nrFO2uZiqOaR8pL3gWA4iklSNR6U7NUSkOuUXOPQyx4bfof3rrp9Mvov7WMrtP
FtGEaMcgaUyk4pO2bMj5Wknv4uu1noG99dy3iL4b37LkTRVrW+OatmJvDn5IZl0VbA9qbl/V31Tg
+eLbat/GHFEFSrbe+pOgHWXBQlBS0i3T16l0fqLkmIi7tjs0XMcSi+yQqZ7cwMSWP9T+O+5/8vyz
Vo4mH5x6NCDVRAz8cjSmENpycoDCJ44W+Fyxs0g+w1/euBRIMVBKQefRpJ2selCTBpKnyn4jcoUa
IkZyndPq8L13RqVtpXQnT72TZOm6+UqZR8vKZ7KwFLkNm0BZF+rpVVzF2htzz5o2soKibq0OOy6l
DJWmhcqUTn0lg3cD7xoxNnAmlEPYDsbwlIE7FmH8hEeSws6Ceopk1cXejBwtzdVEcaNr5rpnj6GX
NzRo9EiZCZUQWlBRxmsYhFfIKq3hkmqnfjwUA+UASX1ic5uZt+8ynCGwTAYewDes8yVM6HFnVKM3
os4gw+EsJyAFmYh6zGDWZ1jWYawpbl/Q1UfEtdg2xWgw8uGmGos9G4I/jjek8RNUAUIEBHEfRXcS
ElrrGr5+a9a/CrXLQsAzVocs/+3Epxk2h1r6E7HPkOJ9DUu7/O6nswiOg2uPVKIk/JGbX/y0kY88
SvFPHa9FioBK8CwEcAM1XNH+Ki98FEKHemoSHtik4QH62sCM68EPTcQhNd1xggcDN5L5pqg3ArEs
bEqnU999gozMn/CB0ASKjNODXQUc1wtkz/U4OSx7j6o7YTXP/SVLL0IY85EBqw73kpYHTkxbcrZA
5kQhxLmQ1bcONlnLqnPkkrcTJux/5iNule4bxmI6IQMlnDxKu6G36MsvhfmjIsrLKTeLU5e9T8kV
844ar08iuIbNWHw29DHRq3En+VMq06PKyKs/WMOG0O5e2aWBbxW7MhyJU65gZ3/Ory3aZaG4Cmys
tn8z41Orcqgm3VkBTo9UBUpY6esySuXoV0PfD7Oi20fyJQ62AlK+ZlvhHBQH4SZB3abN+QrrQsDG
YeRGZUXOCcHUzEsQp7OZ5wLTuPiuCb/B61LB05rQk0i8AHEj8K0BP6qCvDMHDWq6K5TV2dxn1hth
624e/EWyCSb3z4Bh2VU3qI4S86NA2DXJ22j9WjVVCYeONZcb4wVPSmVgxYFeYENUx/uU8OfWmYNf
Wftn9VAhjafe3QUySZKYW1H8FGAUI+QsrKdGoRyKXzlF6YCxXtf/WRwK8bdJDHB05gVjcGYs8n8S
f7HqXUnS7QUlpAGE18aHOb8n+fsEMaMgTI/cSTcyqYe5a2XSJnW8O0mzCATkmBjXqISfacLPmF0X
TXnIaxT8iopMlDp3Bv4ziP0J7aE5WqDi+pLJesLaFoKT5UwCHn5waMPopDAQT5nkDQej+jekh8Wj
3sJHXAkCV+p3Y/Cdo6ZWhIuWnYQEY7J4H8YM8oN8Ledb7PkE8oGik9m+a6hgXvKPLh6m6RRi1xzC
NUCp1BGntq4+4Plqo0MhMrGTEM5S50acvC1PMKDii5Ivifs9UJgOU5MY+tkAaYRs8VEX+OxP02+N
VxCY2Xcfa1dBnZaz46/M32W+WVbFS2RdxRGxYWUIRGpjLVJ+VFStEyWuuUS8rV/8NqxJ6DsKHohy
Canq5e0s+bLQ4XaCQdbI7BovfhUGVCV9JsWbEeKXcQLUQJCClSUnZMvUL6LVLIkumLTaIbeMxA2Y
2y7nUKNFb5YO6XvYk2SsDE8rceUYJxiKp4OS3XCvSKJNp/3LuD6i0NoYDb8xJJ6Qif34VExXmb2K
d9b2m4CTGmUJDNyOBgrQ5xVeZandLAY7osiWkhTaK0I+6tGRMSwEYx94+wNNAxbAeNy7QfHR9x+9
fGQJtMpRjE8RxPwZqZlGL17AOUzCacMh7EQw17X+QnpMJ+BOexp62tNNYrkiE74etoY+wSnCTXzw
EhoGHfH8XlQOSzgPgmVUcWckmgke3PAd5c/pCz2WhqA22RYBXizVpg6G1WLhIcBkbmooT6icRVZL
RgxGeLTABttsA3NajvdC9CYqWA5gRYHUyTPVg0EgrfkM0ssABJM/RIBcy62zbTS7IyOSct2S3twS
ebzvtE0GN6eilVlH7KcI7w/uNRhtxJea/SNV3LHgVSYnk451oh4GynfV8UvitQefHf7wiBkLliiJ
SM3rEEmPqKcCXhEtX5WEAvsJ7sdJfI8M8mS+6/ifjsZOiI4iug3JPFD7qEgtEUmOe7m7h+15qY4N
aCLZfqbPMGeF5Y6Ki387+MYm64oKwoRbYV3lYS+jShl4RX3OSCfCmps6LOO8VjvmQDieYKBDgsot
nK4tngRmHzK0CFH2JM7/ODqP5caRLIp+ESISJoHEVvSkaOQoihsEZQree3x9H/Rmpqanq4oiwcxn
7j13nqoG7tOkcHPwHRVhuWBotifoIfH2PpYwOV6IYQ3a92C+4RVeCq66Qv+zNabzBb4OktL1dx1N
Rt89cu6phN087OsnJqZLOO2chpIAj3rT4aBU9SPwyexDFTSryKlZm3+VuLrgmmNGUC4ISQedXSWA
ZwUp6dIs0XFn1NnVOBrejcnjXPaOMxwCtWKACbWXCM8p7RI0CB4vvmLpogAS9IiT9UtPOsD0OsSk
iC1l/Q3bb1SoEJL9iK4wPmkhx2i01Mt7YJ5kcK+Tf/l80cMG6ngzNJJj4/4+1jXHHfPu7CMyPqV/
7cRVN3qgqycZLqfqrGZxevuL3XJZduGpq/vVWL3Z9YE/2OWINnhmTOe5ky5nI+pnMEOYQmMknNDa
65dpWE7MUZNrOfymwLa7tV73FLgohoH6VnRavFcxSeOdIVad4x8ljZvtkNRFERESj56zapkAP/HX
xIxezQiD+lyaxchWAGvVYlqNKPEAexMkQIAbW3eG2EuvUKuan8unsg29haQn6zkBq/S1PJRxxswt
382PdTmnVnBPjH22Htt/GZADjz++Gfd2SdwNipLqB+eDcPbh8CtYLanhJxiNZwNWb1IgzZD7kaVk
dmyMw+hmkMD/xuyWSLyYLIcdfeOD5ZX4bgaWBB0EYfdfEW6q9Eyu+qPmvjHLm4esxdmCGe4ywCnt
4v/zOtXWDtmGBEsOJRKF/FliSBhpcyOCuxb6CFGEoQ1O+xQWQD7ly25IKeE+qsEDseZTPdFvVli8
GMofxuE3q+8grBbS1fZO7JAxxBAmJ5mGIPtqYkpjbg23gvqGmYYLtECsHURXH/p6cw7nlVz/1dYI
/7RXH0JUU95jTAM9YYKIfvkKOy92eB7y5wnbBjF4I8eUCtn+hz8VFu3u13O+CEQpHGAUOLhe3Oin
R8ScUubYoFmOSfqIGJZzuPRYHF0Xd8Of45y7oKb0vRuCSSysBlG9UFNGNWOfo+lYqN67Ly8p1gnm
4onkphpDRYgdoYnuVvld5p+Z+5dUqLw8pglznpLDXjwoWKNTck3qbxDXlH6vtZgPuq+NS2f6AuYw
lB+lPMN5YZQXVgc9f1GAxaXNLO4l1OtV6r4ZCGji7ajerM4g2l3BIZgRNnvNvIxcUJIGn7bWyEEe
un+9PT1FMVFfuw7aQ3evunPo3NlHPZXi1YUPWesLXzw3xRqdDmQp79VMX9Pumsa3uP+p299B0Jhi
jzdlsGwYoPR8JVnYcqdTASZ/Q/Lwna+uPjvRN4nEIG3ujXFKiqOg3g9ifCOTttF8Nv2MjNroM1Eb
u2MuzRCpyo3VgGGxeS0lFR3jUr4m/DjTbCXEpePJQxG8yvlti/hz0vFpLpFM3u8QyZDLzRjhuyYZ
PrBQX1856VOOL5MXkSTYv2BhedAI4uFsmwA0DiwShfs1oeg2e0x9HQgEUALKXBceI2RGUtTVyLJc
/DaBdfJwJCf+b1+CZ0TOFnzqSN6teOON3ppd895ownXStFsS5XQsEHWysrV8VwVzXky8cjgLBWKY
jE/Gp1EKmZslvHkWftuKL7/DNW2MMBjn6bDRvViec/KBepnyu2dAGVcIhSPxUSrjaAbY1xhKFoyz
O5IZK4YFTRIfCRJu0Ju698ySOyBvhDIvtV6syhypSOicYJHv4aPvUtKcq3DTUBgnnOo5mhhFo+Yk
8ZJ2d8Z6xJgA/Z01wF6LiLR4WM63CRvXBcbuUGeYNksXF3iv5APnEBwJuMTqkvSYmNp7719ClS6T
KN2wlGwC8H3lBAwCGgWZ7/GIqJlZSckqBqytKl+MgHsbR0EFFrDZ2v2a7BV8ov6isxHBUeEHWIkT
jKTUs8bgwzKM8a9ijkt6Y8PLAKZaRd9+jCgwT4q/CT/rvNMdJUF4RbMbvOx5zMAoAVljkJvf8few
H/CNj979qpNbZJ1A5+acDk627ugQNIJ8GxwZxiiWETPgDHrnwKNTe7hwYAjHi8Ln5+ivkQ0fZ0ee
0ZNOInnxqnvXLHIWSVA8B779PNnj39QKkPQMCT3R75U9vfuwiZKD7gHtpylP9QdLBz5ILhAMIFOD
ADevcE3ifdwFyPDxvlnK2se8MVEXQmq22LcZe804BXIk89pANWKgbzflh0+ZpY9MOVvbO+YkARCJ
AXWUbRSXesBSYg6TmxrroyjY0XP3JIHz1PE2Z53HdFSQJVLfRIYgxTpVLGeSW2kT7lAvbKJw7BZe
D/noo1aDEyaFo95w8lMQkK327In3BDN3HDkAvtx9zcyWAcaZbCym/e1SDJzaPQGwjgeT9oenET/l
Ohf9klFpHxw9xvmD893S4ncs+jNwZqEwNxHRDYGHLM5Czc/UKGWeLGb1HsyfTtzCDjevAhYHdKmo
Lu1vhKJK+wLrjw8thwqDMnkmapTdqsTzOg7VZmT1OYQV9FIOyYLBY5QfsuDHo+TQK/PcUF7a2XJi
uNRG7lPtG1uz8T563b5pbbEovXcJBVff6gh8odB2gGsTXrOb/YPlF647+ZkHXzE1v0E1ItrpXb4b
+XRwRuBVpfsKLQTfl3OIWD71aK5oJc065aiRu4jArkWaMgLSiY+TQCbadmlIeI32V57L7yzqmbKF
58xrSXpbhgWMtlpu3TDZ94CQhUDzSuaeJAOT0NDYzS9GHH2PZFgkfYHBF1uw5TzVHp+j8aiND9KN
lhGfbD9P8usEAD2PTdn3b7n46C19I4ZuN4QMTMNkwkYKZo7LwSD1hMOg5Xr3ivccjZATkt/ncs9O
OCd5dsa30cIN1pNdKcnoY5RlsaxIeo8eQ5/TNbZBbRLu16I+6ejO9a3D02xt0wG7EWuoSWcKNmsd
iMQ0NH3LpvXN2XmkkTmIJYCLcR9VSO74V4FqYNkOMD+mzCHqN9/GuhPAd6FOyKNiVWjl0p5dTAGJ
eDjqFEM04bPfSb4drVwzHFb9M9uy6zT215auOgFUFhsAMs1nIy5+goyjtDbdo61rpxGCZorl1mUQ
ppX3ioZ5Sme76auTnMaQUVh1CUtavpeGv74o8fexANiWJFzK4DeLLno5o+/njEXnrW/5ykVe/SkR
TiT2o6zLfUgJoyqjYKUATKMUqKaqfx7jBaVzEo7yo0kG4kivU1qiyMyWuokTm6LRdsi+ZnnbMcX0
LCRf8M5SakINI27B/VXVdxN4j/Zmjh9aiALT55+xH9GHjwhFhykJRlU75TMLqd81cW9wklduswlU
tImMW9xQYGERqBiWML9cVTwJjB1bnqWZ9haFHgyVku7zj4A+Yayy7ly1qLRnP3XVrUaTkwmxzlUD
bmI69Sb1gVcopH56uDP9al26DnBEDqKxxkep0HsFy4hqXLbj6toO0Vn3G/C9sbMKSKotFZhYuSRz
s6T8ZwpvMsEbi8+Ceg+qrSowjn9Gkscnsh5lZu+1DCCJ168HEjfH+s1TOFKACdm4GIl5jpjENFG/
yPR81bT2iK0NvV8GEMk8WhruWCQhacu41Fs2hEvHuSAPjHqfGtHrhhXGrbjYNFm7knDO1BidS954
D6MHxb6oZ77Et89iiI8c5JcxL0RAyntfAWVf7LJgi8hQZVfejTW5VcUu4iOJ2Wbhkq3iv9zg9fjc
2jP6gysEyv1T5WRL5cJzJtI7Am88Ds6L1IG2bO0WKHUZotL2oR+KuZKLYOKMWriK7fs4pgePBTi3
/EAYb1xZm8ht19Vg84EOG9KTUCLOmF2A95Res7WXpJ15zy2E/cxwa+lU9lvVOsuuRqjMXvbFaaxV
a3TbOiiZ7XKXVyzgIqc+l6reRlwzRA+wDCFFdMhvhcSFZv/L829CH+xoeLKx3vj2zStnBci/YLxM
OSNF+oyGTRLxv1rwHAb10WUEp43chMkjc4JVZWk8ecXBH+BuGnsrKzaK/oY0FsY9dvdjZ+qqcgJz
FYMubixh3UmHT23M8JwSN2hPQBs/uv6dYKKnoMbVEFHyDBuXOt+Zy+Us/RaqOCguENniPMnuOVAr
d6SqMBpQtf3GIi60bqdN1DmrMGmXuk0NS35eOJw8FkABUG0ZXZj08PN7e68PX8Phr5EaTl133Tps
4DuWqUHIEgGXq28fDFs8C70/poiEVNPjCpujM7NdVLcrl4aknXUc9rRyzJaRIt/pAJNIjgRDY9pB
YjaU+gZ/ahEPJMipRd5OSzfEE9sJQHKESsz9b7uWqClMahr+hGXIZjhWLwFauwG8ARRvG9Kj9+P3
DLy3bcnqh4AnSGB7i9h4X0CDVz6ON7xxsrJmW+1LYdIoIv4hiYtWk8VrYW16BhxtwP2EsbuOvwbX
+G5tPh1Fp2bXnyGiIY1lHi77c4KwU596sH5bnZw3ewCPwFJUsCVrne5h0D2IUJ0KMsp0dM6EssoG
NBdXuJk6nyT2HHQUzm3+mlYeezmWRNNMi8iRUOOOdZnDekAasJLX5I4F1QziQuU0MALEbIUSPRKI
OlMLtGwD6Kfbe1N4EgZBIxEJEQaCSuTwvKY2n5Y1iz+tRTM6JWfTLG4GnDJYnWwv26MPVCKaoGew
pCbeE0GbQ0rUT3LjdFxYbfydq9kQmMhXk/Y6EnLRzuIDYRAATBAq3X3GMMRMkAXqCJBNbg82FBPm
GR/nPcatyR+Ij9FXvkV2gpbsXcnb39XhM6jwbd2zPzcuNhjK/jZG96bBMjONpCCZRIjUG5DX3Eq5
+SXsFPc3GSaoaVIch7noCC/5KvVkVdlIDjWIYYRlkL1U2u3GJeCmZSQygv13qbaj2F3EuNJihy2k
QioqbyU9W/8T1mAcp/jF59xs6Ooib9yXXoAfBeNUJslYCuonRzdJgNv0/yfAOBORfMXsBkj4cvrc
kb2NkChzQFgRoUWZX8v2Lqj3LPHHlxXkqr0Abx7WxrrR5WoKGN/0/addOjrvNfl8VhxdEIrtKiHP
ViKeigD1PJAWd8RCYFmIJuZFAW/1KYcaFrQVU2lxS02+0AHeUqvQtklCXhYHsJbRnCJ91xCOufRS
BhNodtMFG5XGeI80+hk6TfyMYRmA89HmtQBcFcao0UPTz4N2NQMEOxaLSxvmnMoJw6EpEMmmHTCV
qr0ZEiyCFMpqqj1fsE3eums/N9YWoTfppD/F+S3LYCZ3/rYI80XdgftDRxYYzBt03oTYXUZZcujG
/XwXW711ioqK4CR1ssHK2hxZ2viVuP7OT8UCOXFIh4SKddFJXh2BgpWV7pX2GPO7ngJIsuYdFkE7
/XEMiU8IY5xbaLDE1mSZmnJrUVzPoGY/l7NgGbUC7nCcNbbfr4agg3F/Rd20k6ySZACuGg7CHElS
GXi16pdBP7vmwcKHX47EU2Fuyv6/udZK8jizJWqLDDoPUuMEpO4F8d1KzxXzT2ps7orSQPnbNU+2
4t6I/9L07Lco9UvmaPW4jCttYQVAn/3yoI+wJghFT6b/paGgtIynPPg2k5+qJKmcwTuDfY1yymfj
zbo7Gm86NUPgQ6hGBT5DTCNQCA2/fY4lUOI57C+DZ6ycoGLY5R51L9wLFsBN+VCSLw+djwdXqtc+
AgsmrYAhwXplkttpCteRZDSGqLqW5NxygHe9dRhr96tKqcRG2J58GMTOdRC9qu0/iUhI8Y12mh5A
F0cGiyQK2FVIF9ABqk1iA5Y3crkmXYx83rE2XALIQ0ZLkc3Ygt9as8Adt6MHfuSSSqyp6NmZ7SwM
fOdFozZ5bTzZTLbdWaKH83hiVlwZqAJtDRcQjLmNYm47MSiwMRoa5kcQ7q1bXW/nvAtNpHvOXIHS
OYZtG7g8btZw9OOPycG8AnhiqFjL6uWiSX5Z7y/M2t4aNTCzqNkM9HZ50YMcePa5eHLU4J9WimUF
JRzBD212R0W+s2If1S0OHoE8gS+Vk6Nd1wFrgRyscYfPUIDmRoYECwuO8Slaq9Za1UQ39FXzr7ZI
bC9I4wunlV+PrFxPEWOxga1a6TD9YcDK9pEDCUM0TYLOpdAz5OHYRgBFrBnTCP2ztYgzn6xLyAC6
9uK9bfeHfHI2Y/pFfixqF3mKs24+H9HMPsb0PqpXpdAaspevyvzCv3+UGQkIXy37/UjFCPq5j4mq
SKB8FBH0gVqt+gipNwqh3r8rPN5FxKikxvfVBIyI2S5F4jnnnBYVuDAmjEVvgx5dR0O6bwkUqW37
YPtkrEhEjeO6QTKVS/8M3KMP82crGA6O4jeB6K3an5zqNqjZF9D2B7QfA70zB7jH98p1a55Lc4Ul
5Dkv2lMSfU6ktUykLDMcY1uojkPWr0v/2zj01ocehSuPI9RCBium7D1senim3A0m+IqRoY/lnFuS
QHMlTmUd7wXigxqQRDDudfxB6ZCehJRvaQKNTde+LFSpNUuSis9FT0F/j5wPcsLaj7AwRzjvOTHL
MR4QHfudwXk5DsQ5lQLRZBUysq/h7Q0tFi7KilRiuq/hkaaxd45cZCfOIu/kuetB42fUd8ZUnyKD
+FpXQdazy5eeTLmSqzpwwkfjCtzjgonNMFAK0KWFFaaa7LmgB3uKVEsaQmv16zAtfkw2NnKa7sXU
uwukws+xY66tVPyWWnpv7BaNR84EWahHWSpeblcAQPVWlnvxY0L5AvlSq2qnkdiVEqJYtvmRm84U
lHvCRzslOdRsou4HlZ0I1e4WEj06o6DXGidJRqOaB9jYSuHtMn7EsvaxDoYfjfFl7nXCCyQL47V0
DjYW+2ZnmVChHALa5Uvk8jfMO5tLek55FrLwxe4YVCJhA59OxudA8kVjSdw17LnhY7o97if/obX2
ZozkFVTjwswaluzIq+rnyNP3U9s+tOykN4y65ojyFynfe+s55bT+vxsB4wV038e+9KvTozmd2NgT
03sP9wej9hrtkvKwlk23JiYYbllhHxfILAyT6X5Ds111F8Yki1L79ltuj42G91yk72HhUi+S0hD8
BYgNKmY6CSlNfjEtVQvJBNI6UKg2/tBbIDjoA8b0aWKnEn0hUAG7QbER69RAOF7RrNqAfwh7WWkD
uuYPkLbnWrxnNoz3blVzRpNhu3hLUU1a7Hd0aIQ9jwQWA4aTtyr8TWZEXZwvBZuaCi1H7rx0XLrB
d9JysgXL2voXIEQ1rL/ShFfldWeN4XAXOh96Uh9cZrYy/cvEkT0MoSpFuPedY0WsUvgV0gLaywQv
KY5xY+nD2WNeDNsNByXMULG3+bqZF2OHNR32gsV5Lpw5Ais3IEDAkFi4wYy0eQdwO3abJN2zU+h/
WdLAd2dtND0cZ2mLC18OPFyM6sksgI7Rhq/gwxTrN9YviFI1eQIZ19Tr3h2WA15a6AUJZSprO5Dc
ztLzV2mzClJkcD+hfskEmpAXC4o9VITyGcWD2ax7gsqoxbTGecoBGruEnm26HCp4y99hvjdUCW7e
nh2DIJlXX3vEomRoQmRFceRaQOd7THkS5SGc0IUyND3r+s1Wu85ZJuNZiL+OUDrSEJ8IcoAnO84C
n/zD0z9r8lpdBNQVuJ+c6hytmEX6ocEIjG8qjau1hOBOaTagKByQxjCqYIOQhLvE5Cr3EQyb09Yf
ySKMjVedoXtBypnPHH8Iieiii/JEvBOoKkNjWOpEo4S9eZYSrafLCkODbHgu2+CZRLT3GJsICTNo
Ebjb7OaovOmjm9lEr5aLXH9bIAYamb9GFUJ5LHqqOsfg8nJ04yG9cwwEVw97Uk+XUE6L9NfmNvVY
MZkoQxRFd1qOpHQg9taQfk3Yo+UMisp+ZxRqkpAxB0RekVBVkmqbQB/O+13Bf1O3Ext4xLzTlB8i
fmnnDaGNER/aBYHza58DvPPfaDfJHVDxPce8YRcmRehXELOkRgVhrMMm/ahCnBrw7NVbrTYOxSaU
LLhU4POydhPH76z539yBZGM0iP5eFOpE3LM7tGAE/43JcVYd2hvf2+kFWqvg2COlLW1EaigOnID1
eh+tdJ6fyci2iJ5PEkRWl1jITvFRUhpQ+fe/JJcsXSZhEe+LBjBN24rgM2IXkim0umX62qbAKJ1y
SdCHUUOmUf1as/xT0rEf675oKXdFv5sgACTab0Od1cn+yl730fjWMkEZNw3v2bCb9R+kKXjcIkHr
PVSmdob7MTY4Pmi9wNnm+gHsu3ltnd++3Wfe28jJQoJgQTBdQb6pQZZpHBJKMGEtmKkD8afRYlwh
HrYkl4Udc87RGRNwOxDT6iR7C9sr/ucxztc6yXGkw9QSTRbXFNADEBute+B6ffUt1ilq1P/GsWG7
Pm4okfAUXKcAMDLCo5T8mTKOd+5cCwbda1XHF92nR2VKNeFVpAYv568CHM+u7ZdakBzwV73JAT0D
q7QXm5JQcy2gFyLcBYymOZjcTzbpWVcdeEWbRFDZSoMyM7MhhJn9NmzQwA+ImOt5HVBviwQwbp2+
aSz3noaYRWurvsdx3EmmZKlkimEMHqMavuCGcdBQudmlRLtecxlr3rWnzGgAncrBfhceM7jubMTd
dxp0ZxyVb3FCaDo/c26DeC3VqR3ZpbjNeGw6yAcekzpN6+ncOSrL/jDYwbYIaOdi727b7WvrcxA0
tY3BGa6tYbpvSGzd0ty2doHWAB9UbD/H7IFkQdvi4tT3tFMytgdvdN9iGleLiKI2QDokZ9/sMfGr
pafaJ0woKxnUl1Z0O8bw60oHcxH0K9EN6PvSVU246aTVZ8UuZ8qGHyeN/hWqZz/AVjRmKhoO67eh
I/6oVqRmIXGuGUXk4uivTTZL0aiYzfa8ooYAgORct9qqFt5ZDMM/Xys+CuVctKzdDQgPDZFsfxPp
Xb3hJwVd2kzDxJMNQoz99dlsokdE9DvZU+arnnJEBvpaHzve+hBVaLx3eaZQ5e8jhWTTsKC7F2S0
gD9rD1qDPlOvDmF2c4Zyw/b3h/o5A2tVqCeuwC3Rzt9p/WbRzljwloQRoJvV3dfa4RdBlVY0u+Gr
le3md9CNsHx3t0hn6Pc50HVLRqES5GtgpvsCmlvR/LjDV26CLqmvkUnUZ+Y/Wx4UAQVpnifA4hMf
QnzU2TEhV0Eri3/agDayNDH6zHEZ1YWQ51en056EZ7/kbXs3puKeOqx3RxYdQxT/SJfT0C54+mOr
vY9fdBjcm+bwlZZibybpTudQJROZsZxP5GUEIdXbehLzS1d+TPXw4X2a9gDBGvu52/GRRUdmLIRa
k6WXKPCf4bbWrI3G9T71Dv4Yj3LE3iuGsCp8nqnrNnIukUA/0wULXyQTbrpMSUrrKYtV622dDmsB
K+XqrgXjWtXpJaU6UhnkVxOof+Ospta9MZV9icIB+cNDSI0KFTC2e0nxpAdYLYsZ4+/iI6AoUtOp
r6hxQv/E57sOyHHrOJDNmE9Hf9Uos1qGqwHHYLKbjHRvW3/WdChRQuhz7LZ3Nq0vFTzK6ZLk3H76
qcCuZetkxQHktHK4Cgo6Fd7ma9pSbyjgg7p1DGYNHDJQ6SroBrl8aYDdZbBPx3Yxx8C7nbnytWlp
5NoujrLXtgxfSA57zilLNDos1LGu721zZWzTiUzMvl6VVv2mh0z3En/6S/otAPmNSsrreDAjc36h
Vh2FgLy6l6KwWN0zeLB9TGm33NbXlRX9hCEXIwKVhpmEWcfAjMndS+XOsBDNwaA08ALEwmPGEhzL
7mZ0+jEcYShMCl3vtLNZ3KZZTzBh8q1ZJHzJA2TzbOjJrgyZviGLwfK+sGZZTPOaE/EWs/D2Auyi
bblrkXoK/NecbciX6BPdhyF/WtjV9VguUBGi9Cxp39OFIglStv5O1s4T5wcCSq49ZGAy/WfyNeiD
jym7ShJpWuchkIDVNMZVDtrMO2kChSMLQO6P8xBsA2JXvAPU4YK4vwGV0dheLNGww19FLlf/uYB+
GBO29YOtSAdZZ9GHIIAo3CtDlYrdtRNfSjNbDBbiRkgOTI4qQP3DZ6qIkND3VDwLR+x94X1WnblT
ck6kRG4RAzuL6FFuvfnrDQileCOi7A8ysxWymhf7aSBgl2pwvIAhd/V9xamEMpGdB1BDShsXpyDD
dK5w/rfkLXhU7UeGZ8lRn13+4/OmaoDvBrLExMsU4Vr60d2Dir7j6TbIY6R/m+iJTZ5H5067NkXv
Inuk4TV2/wb1SZ5Y9q9oXp14H5P8x6YmyNFo0+W46aeJXiaGe7yR0Q4NfzytZzMHNuXuTJqK7T/T
TwTlGjIo2u0heXMMsXOtGKaw3PV0+G4Hvs1AvOetMyUgP3vMCvJNmWQ7ObbQ3iFcT+xBJ7EbI8EH
hEmHhkUJVh8KJPCkgO7aH6JgmksTyHm4m5z8OMDN56/YVDFvsm3AnMAezPREBe6pGMDEMDKYfBKM
uo+8fJfFZULjqs2BXpq1tjFSli+ee7abfZJ86oKmb8ux2SF3TAhcBHUdADVZ+/BLYhPqzb0FAWtp
S0M8pzHnCTnPSV+hXTnkI3UJUrufBpNU+Z4VF7e8lvplsl7IEF3kzfvobqWnUNc/O/apzN5T81Iw
GhdzqMc/bnij/NRxIbFtTxpOb81EcAAZCrlGDRswBzSo5912NjfIEhMLjvkU3opGQJhDRv0QgxBF
luLy/+MibFGhNgeNfyi5VgW1RGWPjOFTRqOKiRa+AYYLVjJtJuPTrRXzuKNoTtJEKgGDtP/MRPHk
YYfSJYV8Rs59+2Oz7XWLf578C6rfjI2h71/S6bN9FjZzY33eHDItPCmF0nQaty6SmpZ5L4OTSzIh
K5bBqWeYRajIMeiBGvNcxzwYEwBxacOwpeMSRxtKA7uQK1uDVYyJL2dwpdOcqRoPFDo51weacLKm
fy0L1q7Gi67/QhwgbirhlXbFg/dz0sXTvtKNRVWzvOoHtorwWkdKIugrHLI5sNuccOCE1L7hu7PY
wjqSVJx/Y14vBpGuhvY7b9VW+s7W6oNlOTFU7B95NSO6w7Xe9WshmIYcB3nq4QSEOAsHqpsAoHzH
55cB4bLIckvoSnWfQaVEUuACwUjsVYcL0vXftPjaG9aiZZdhQQbo+BLxy8GelT6UTWzZrdlS4IZL
N9iX7NaGZWNmTxOTfBHA3r7Y4iQ6+txbUlIqVH9Gu5+/rB3Mrij7549vcM95eOegHCrf6IL5oYoO
mjiQkYoMEcPnqsXh0/+agOpmMSd5JTL8Cbov0f2GegKyEvwWci/8l8ueGZXiNnRZNGHtmdWEPRtf
OXun6ewKF5FQ/mzKSwl0v4CgPQ3dBvKERnM9zzfs5qbs+gl7BMhed4ezB8yv+2QzsBMWXGBggs1b
zkVv8C1LOlwjBbk6wONKbkLbYQgxp+BhK+CPt0maI0ECg9bJV8QRCeh8UOUR5GNoZFSpMUAYnK2B
ftT6RKqMa2xaTPTFoyB29q4L+rBxDiKHJYryg1jaQd/Z02lVt2QfkdBa6WIZMC9MeOHmdCYrz4Ez
1GwbkK4TqmM+qunHpW6KcjjYOikOj2QG/qtwWyIyjJ13Cz79aL+7kn3TUC8L5ypUuBazk9q8e76J
GwW5tuIMdljlp9gFTaV9Yr+wakCKU7UJG50wSLnu+bXd/To46Ux1jU3/ilOrwwhiUqr7fb+P0ar2
aJ9i/2sab7M6iNitDAhG968i/Ms82/Exx7iPtXmW93l4/nDtJTDeo1s5vNZow0fVLu0ISy5wkuZm
wHFFeAInOcqQj2Uf5cS9Z3wGzbJ2GeJA/cDIs3TsjzIi4JNY9YUX7oxwl1trMoCHdhvq3LprFx0R
aS7gvzoauE1pPmBQV8N+QA2cbf03CnLNYt6zsMCmk77BkYPgishFHkaN3duS/6Q+1AkgZto+bCzC
0dtrHIKNP3nwp9VG5kc/2iI9HKNb1/HEnboQ3sNOuSvTRoaMZ2bfQysgG9W91Pp74b9qYbSwEYo3
BOGAaMG78OMMhL99deKv8rZuto67X9keCwwUg4Rc6GEdYPGo/bAgfNIg4khaS834DPufNNqPmyF5
TXjmJDNcVq0oD3gqrIAxTvA//pvnhOnngNnGO2sU3whxg/yRMDQTS3pbW20SyYT3X0yWpLUI0gsB
nGF11uofJUDu/Y7UShNByEwnVhLVujmrROFHJ7w/hQtg+xFCiCQgavyoGN9fu3DrqmdHJ7uAcIwi
ofx+VCLDeEaQX0IirsleoER7WdMwCi6XvAZpZd8neZLlxSfy2RLUaOgomYgCo4XksXTVvBfEgrHK
u1MdnVNKJU6CCe2kHb63nAaSCIyEIkr6f+bwHk7XMkZuOnDzYPNvxLFW/tkj95VDtR51NqNYndOP
kMuE/ArhDUuf49iOeFUFV2xxY9a/oA+E0l2woGTx8J6Uj7YEPYK+UOHikwiNLMvaemSsZFgndfdf
CXEyIE4CO2iCos/Az9WGCKnnr38NTEjgZPNKRTqj9YdyzVKL1mVE3QzLkoCjJspPHvtuj4RtNDz0
jMFer5jUJT8ph0eH7jum3amBLqDAx4OTckIHoN3+NV2yGXGRd2Z2jb3ywTs967WOJjOFQG95fHgL
aFfCjM++sdGpezb3llUEu8D/Z+U21S37QI7frCULceQpSSfK+5JdUgXPQXinzDJ/8PYW/R4Rj+oh
3LnGOkPllwro6+hca47uL89/DV2spv46zphFadNrhLKQkBfy8Tim9GCbCopQBPpudS/ylQ/XVk1v
wGV6eRaRJOEO3wezk6Z8G5tu1QfmosNpT4EsmoYQjZMz3nz/SzfHt22GZKaKLg5Hf86+jURZURIS
RpEcnGPw6+X4XaLw46hZWpTOpvdP60i/Tvxz6eH1dfznPPxyrE8rQ5wmkF8jUGsCa6mlJLE0+zqL
EUSHKyN4L11gK68aKVJQjXLm9f6jLtDeM1NW53I4IwnP0WlIOlkCYZ5k/97hH0rYEwd4QWfvYgeo
p+lno5CSK4dn22VZpHR3qU+P/7g6sx1HsWwNPxESkwHfhm1Gg43tcAw3KIYqBjODmZ7+fGR298WR
Uiq11FkVYcPea/3j0vwrEfs7v04sNuTkgAsXsDwty/eirZH0BoBGS+Q69qXKVgu/T/Gnz0eqzXcp
PG67ubb5PTOIIxTNGqu9do/bgzb/ii25DtJ7V4Ta4zYK3jMCAa7SY/4kj4+7te8RwgOyjeuBjQhs
w2Ejpb9ayecw+Ub1blQsS+tjRzYsfuKd/ASsIo5Jeyu6NzlS8Iy+6M1rFtF3+Uhe9Syg1d2d32La
lypsYvybENM2O/obi40c6kaMJfM8opMe4tjLQYf1AYg9YnZu/Ez2mXAOhkRWF3cfvAyWUjitQ/c4
quJZn4jlLl+xP3EgE1Qh9pWdKQrLF22JRgenu+qJIDzpNUMwB6dGXKXEktSRM/Y45J9Z80UvMsgG
fWMEJyAMicOsjEx1WqwZlQ8Keu077snGbwVemxIDU444jcbZrVSDp8GT7jrctkMBKqqMks0ZzjgC
JC7Gr8AyPEmo355okrM7sqcIWZu3C6WJbcrdX6PnWXuel+z8xPHCJXxTI9LMP8ryqmWXSj4P0ilR
fGE4soTqYGMwiazkmiI/CAsQMdCsiFBs6Bg1sVeZ9b4RrW1jSxrIqPN4YGZ3l8jVR+954F5Urr1w
CW0Wyjo7y+lJwHSt+vLDLyqXoqTWo6KCEBn8NdOT6LKD8vIbZWHYYMOPdeRFhG88fSJeMvL6Sndu
jxkyzOlklOfuMEbnPLmk+VWob2Vzi+TbJntNHq/Aa8pNU26FcEUrFgmHJbs0K7F4KtqAJIzGq0o3
ztyt4dbJcZ7wIgSFRjznVIdix7lxLeTbu0emBMdoI/DYOiV5LIwzqUME6ODp0nFeCBYINuVJrM6k
hyGgWEwxvxr59R2EIL206WVC8qWEjRLOMSMVC/UJJQdRAijLIxkz2hkjhAKUn2ZQEvYoWlHhbdKj
Zz8y3BJQn6c/ruMdmvQ8C2yp/BqZVaKHr5RHPGvV8m1gMydzES7yUkz0j/hUYfCIWxFyON3kh98q
exw7xzq+6WpYtadNEcjY9m1lIn3JKVO3X1xQlIjNSPbc4jpi1HucRXqLtbN9VUm6nX7r9Bd3lfap
4qqqjqnghfZme1+qoz0XKOneB/Vt2N7T8d4YN5gB3FbFxUYi51Ro1wSbda2IP4hHwKf6fBHV9Z/a
1uP7VHp/eR4yTpytzbm2Ga6Eb5AyVCe0KN79fb71jemEDDFJLttrTJHYYier3oqoWlvMHDlzRH1P
NR74ZmSHe5F0iz1mDTELs+4k9SiwlPxjnB1DdJuNt5WOMgV8VYBWXtmeiMUAILpsqpta3XW0RNJH
/fiUh68l+gJQLa70X8jhc4WrL2V2MeJQZiSQTupu6u1UsYTBinWzFU2JWsXJHLCnNvv+9M0F0Z8i
LajLMIvCKrlK+S1tXyXltZ/uON5yIlPCOg+1DcLxc5GdFyzYQPY7LUXO6M6CMxXOjzNUbq84/1zq
bkc/S3pX+OW0S9t8KOZDDfUuZNPbDFaWBNPmuEmOcXtMobkmUpw+DF5Ca2IcZLGt/QddhASi2Pji
CfGhVyrqzRR8TzB55HCrq97vLL0yuzBpVm6sOORa8Ljzf4npD0MHSpY3GRTK5amao2o+C6s2LFiE
KFu/kJE/GQCFs2kdZCECvDbRwqJTdo65fwpvsvAWx+9F/A6D2Dns8D7B/WYm0KeNstiKF5uLLM0c
FEyDfMynK3i67/HlLrSSX0lAnN4pMsLk+oJUDVvafdZv2nTxwta4Y7JdzrHqY93daI7ECU+CNnae
8ryNL/p4VerbU75tqUpr7u1RdfeP+lzV5yeYR3SiSQ6qiZY85dhhcM+PGl2OMdkCLjF8U2SRoTEd
MQuKJHt/P8kBv2bq27N506vXEUWDCOtm0ROA0J5ahAyli5M9nPzhUIXePhzKsiKKny4VCqgmYAJo
yLENtqm/MTxFdXvCav12pJYxlCVckkjT7b59jec711lqTqPTj46oOuXovPKX5sUj96nQLQRjLyWx
wdr1yro1HmmKnWlxN84FVTTWdq3EtIXRlmJsDY4CnzU6TeXkifv33wX7lozOFs0WULvHgjFNrlq5
YkXAB2Mab5ddlLaN24MwF1BaHg6L44Qojr/HCZio+OegzvNd2I+g8U6Er/dBdIxZCyg+LA0gC+tx
zQVoY27X8T/dI35VQh4L47ror+OG9qTPavja6N+P9ufZ/sCYJjTbfWrKhxa/19zG+au0XE1Teboq
LQpOmju8cnwlvHIRbpLenBHtm/7yOMqkfKeAj8cCLbBtkJSrXrJ2L5SnrDpttye+8L2v1vfnA7Ho
Wz2/TfNbrt7r6HUuD4O0X7cyj+0sYVRSw83O6OnwtJScrBALET/m5IkOrdTV3rQhwMVM1u/oC9p5
o52pSM6nUIDFyqzmgRvk2gqXYrnYYcvwkfvhfhjgw+2akp7Gks42b1hdXDRijP64+3m5nqgiZhvU
MtndEZeC145vzb9LayvIeRabVVbHYxQKOJFFc6Ivc00bs1WyTRNrqzHYMkbvitQihXQXLNKJ8gLA
IJGYhMOTusgtZiUThcaDdq4HGcRruRzVZ4RDYLMYVbuPndTsWT3ja9qR42WyoIrL5blc8jEUhrDz
MKb3vGb6TVzfuAEGDP7RpoUFbxTKfZGaRxOBFPYkMSwK3GpeIpOK6jcVNeRBXpGIYiEV9wfG0/ad
PLb79s+IIEquyh9rkpBzmg01bgEV14l/OHb9e1V/INGm2hD5OANVLrsNzMQS5BHZL6doCaQoWIem
5lw3Z60+ITmisXxJ/XZgpvKQci0eCPyYHDG+FiOlxadBP9PrXu8E4ygytI5+jcxa81PNNza+uvH/
/XdDcjp/6tdkvHWbz56m59gdFadEG/wrdTRJpIEG+MOdyi/PtCJWhzVEs/mWp8PEC0BhGtu+YM6F
tUHzZliIo6qzvpylJhSSyyiHfycCgQT35GVP5oFoiXz5fB6L07/z11r+Dh2Vj/989fKy3nEqJ0vr
RJnT4R6GGOmcgozrh4O2LrKM56XNLnESGs1ZFQI9pgTEjt8mok3oSkudaHaWzm0jdxmZS4+kYcj3
aXrbG8M+wl/CVIm976PK3/v0ng8321M+4IHL9anFFiek1j0cnVXg1pugjFNj4mzrsJMvllzblbnk
gfo4oZI0hvNu8/DU3tvIXozDndru+ijiP6qOiG32QBr2k84XO3kBGjvqxmG7CQh3Ratb1XvQjuRF
RLWaPODaDjWRn62ZDa8xIZ3dey1/CPNnuXxOy6dszm1YSGdQZLVmhT5RnP7s/Ho4ul+pSJtVTPAr
MQY7IQmL9hRPQaOfdnx1rrK4JH2WzRFDw995hwEcrRuhQfAlM+JGd0/sG2UUMk3fjbt9ePxCu+uV
x8YQL1JMydm1fh3Ua6leE/XKWBvSYCN7cucl7Ky4Mkb1hMuYWa3MAiAT5jFFBJdDfetPTwcnKODM
ONtL4xggJaqZzqc5Os9SmG0u7XQ1tlfmV6m5Tcn+UVwHatXmK18wwqYEY+kx0mke9oSX6oWvXgYi
co3cjQtXIJSZ2oUtHWo2kEniTQNxn2RB2noNDOUuhivExzVeJShxS43ntgjzbShXl7G6ZOJleuuf
QZ2dsmdAMqvjdFStCd6LmcsHB7HzB5hctu/FC6Qmnm/dSSAGetcovURwNd7Zryn52iRf6vIZi5+L
jGOIUMx3VGM+Om1CLVTxUzPex+4+bm6018enMqEu6Fi0x6oIdO0EQT1Il8RwSUZo42O5HLOFGkva
vHxpJpvvAK+rb93nhlTk46b2s8gXSfXY2sSMzC2gqKeWvqj7kFTZZHc40zweLjQBPFz943y1pedJ
y06kHG2zM5ETek/gTcA3FacmLpDdfsiAytxf2hTJ+zAiRoIvsbkN0fU5X6eCujyeNviR7b9brnSO
ms6PoOoNb1Bd1KnJmQBX91VK3Sn3IpLS+PknP8+DzSYo4H/c4XGeuCw0ds1Q2Jw3xFxlZ7KfhJSz
8DN6vFerHFn1o/E48byMLmkrYM1aGHXncCGRs7nKl+L3qwQLf9e1d+PFQvai7/ADES+qTAeS4ckr
Xyh5KNbC1wl5jpXz5wEqYUtImDpbxzK72NFp80Cn81JRw6U7ywNhk1vfSU6uZfdgdbXfzIFEjqBu
T4sTozYwHEqun71LqW8vu5K+b/r3FittbFEr9sK/gI3Z2J6E6gy5M4rnrXBWYHnqM0fzxy5R3O7p
dls0mk6AXrZWP+qEv38f4hvuzLE9KcY5P9T5n/NEs+rJvmaJIyRk/RDN6C4Pb3p4kuxlyHqfe5uL
NNwhTvZVzVcewfIIYNvgDYSLsVzkBYnWRaWWbN2WdCoCaQA4Iu38JX0jumhaSIZp1wX6UVOsh2j9
Rl0wbPjyywsXnfLBYc8EFBUEH9nccGQH/b3fatqTHmbDliuY97vWHvEG+HepcabOlTp3Gj1/r8zn
Vr3UzJrDK50qLcnGL9riZMnheSKRlZ0+T+12ssvJzieHsAUpgU10lNld8EnojHXubKcD0fJXabHQ
ElO9ygeRHR6spzscuQ3otSvgiGkRHnhLcxxLv9H9xx6vPuA72ol1HumpdsnD2Qg3Y0h7GlRGdpOz
W7xc0CVu1PPUndAqNgTjoD2yOs3a/JkG9NniZZGH8zj850HFufj3QSVkgGe1550pv8rNWVOwhp6E
klvgZQ0BqvRbSFizdjTY5hC7u+3T8UDl8nfGR3Efo9RmKvgz9D2itwlXTpBUp/3cfRf1r67+lptf
4SQun2b9D2NuXDlG6fyLaNJBB4K2AYqoF2wsooxRROskJV2k4W5fT24+uR0cMrAj35K3Rhno5kTf
g3aQZ6KQTnwhzeMafW7ad1ofpHB+XKf6tk1fFcN6YvVAM3JPhYNPKV/vDj1sElXPLqpSrf7daj+l
/tNvv8fpC28W1OHspMRJv+ypoMCgWHgCdRSHnFJjZ+InHJyHsq64z9L+1dMVlQfhl0+z4uPYn/hB
DrIvlOvfltoDOhZGBehHBr6ejuSdpz8d5UnZugWaO4ak6BHYROwLz5NOJN91MPcDxQ8Pk66Y4iUk
Fja6jH/W+01Khpa5/JnHRw5JpnDpyO8ebc+LTtruS2RcixdYXkp4oXdOynL2ab1Gu1+d/D3/lOfT
ZntKxHPpxC1VWb8b7Sfufp5g0tPXarwQAmGhzImI5D87PL9gQltAyfhoibqZQuY9eBIO3Wx3KWOK
W0luye3dIsMAwHDEhRUOyZOrPdwJCVvv6j8k0+m9K9CDJLv5k+3BVWl+dXJQkdhj2t9snacEKehI
vV0UNrO+Hlm6CZLIHXEW3jfRq6reNtQy9WGyy4ujrLooyofkuEHpM8L/nYr8TMZLmX1Au2Vm4aq0
LowO+hEwxuICHILUkdg94QMTJ7Ej2Q96MC2CG3ABLFRl/UKNQ2V8bOU3eKslv8zrIixXezn+SGFm
/gxK2yPfOCdIhzkLOyqS5sGeW+pckT3aUWFPRBfPO/lT4JI02aAFHbW1PbpKHWrdJQGxRj+WfQjd
Z6R9ytqnUH0xKW2q4198RUJCSKVB5vGsN95E48gfICVFjLZ+/OynF/7DsU0cI68H74ZY2n9BH55A
ngoE18vjHke3RnktZ/extZ7qP3XzG2u/yvMbcjT1tzjPDYwE/MyOQJgW44ONBhnHTOUnejAaLozV
5EtaMHNFFyGJUPrnrH5NshnPnvh4rdUbgOEyXCAOK0uhTZg2+tj8Iz8m65Y5gIV7DIT8vIFPTK5G
dKvbV2O611ZLlsRgMnlxhFeaT2gdGh1WbFKcjDDNw2VzxlMssTaxCA84yOw1S/j//Y5sorq2QoZp
S06ASbWtyL1/zBpH9cvKZHJngtVFb2y9x+O9j2xNBF08r2Il5fKQblTl0AQE7X5g8hflV8O4ZeMt
U67yfFnQIFBokqKS2vVhOZ52MD7/XQbpwiZjgE1QO+X6WZrYKpp4HSVJ+Ca8DiqS34mvg4nop1t+
yLYZX3C8n43cJ8VGw9o32Hg3FoJrkg9FeRuHdfQmfIqjYCBI5M/T02OtZrbYozsRHm5Gh3HuGvSw
HOb0kiuh0YZSHA7NeSOelCYQEWyRMXUq+Nw3KySAM5vgDEwLBeVd3SquRcnfIMNT181vrhw2PyCG
qkLR5KS4KGg0qvYKWZB5GDVvUR9MZN5ewkYmcPBGJrcH7rGk93q4ZdEl3LATmOQdbgVHKo9T6qET
BpLZKGeWIro/N4Z/vzPttpiRZ2foXM+re/zDmAnsrcYc7IzLej7MDzdfTwhOYY7gTia+wBU5iAVX
EdbzIVVcjfNh6zw4FCSHJORCslM7ki0psQzNnHtTjQGxkBAgGjR1ft/cyvE7LlYEnEIqoGorqk3A
R3zMmIHr42Y+KvNxon1pPtbz0WCEv15e1MGXcn/K/Vk/okor5a+hPuBoOTbVsaiOM85NaacSXZ6e
RyWA/2yxPB6fi28YgVSexurcN+EDrPCQbNHU3BflrjZ3YfvaTK+FepuFq3jQGYUKt+2ddmvPkv1k
CoG/i8wb2YRWd6Ezzrjv95XmioojCCsWg8O6PIKP/4VZiulUSnzKh46GxPQ1c1rg7x0xdpRYtAh8
16VRa9nRQrAp/OSv2fa1T1+e/fdifG/eJ+AV/T013tPiDb9XToe7tQzWlFgJ+QK9SVghP/0SlEtg
wKPu+S10bsd3iXWcXTwnUP8OLGMIV5LFWrOM3AFLylo74BcPm21Xk8J6cykeb0/Naym81pC8gRG8
JP3hWQeV5HeSP7S+lvi5isNoXWdmFC+oqEFX00uP8wDAfP8U8VSfMyZkzVWHe2zcYvEFiRnchQYg
Ojj14AgR6Sc2gCY3kfS0hWNcuY0tFg5sHTdpV1sC6QK0Ef/ZrukjALGMRKpVLT4pqSWzzm7IlYRc
/ANa/t2ws87JO6fu+FzX9bpAgJh+PdSPvjDLjIQY5+9/Egx1Sq1ZXy+/djIXqk36EzsgtlF6H0DT
SJkwOLA4nCcAJLy+BwVfRQlWjfzuSvp3rp150VgDmm4HYNSWF50QP6om6ZuRTekRGM9AfgYCveb2
s3bjK23VUuwusUuU3TI4w+AUir0QftHzNJ4IPWtp4cM6WByTFHT+2Blw16R+3ozqXoghK2cDwz+W
5yW+PBmLpNtMIx75UOAL7AUtgfbORreNbEUZEsNGI149nJqGY3H9Q8RLQj/sfjp2w6VQw1o+s8QN
NBg7G5P/bcCtDaRe2kx6oNT0Kq1wu1F4DYlh2xchDbDiCyZJz1xOlO7+2SUm1gnZxe6j/tPX/4j6
j/D8VsRTpwOPhb10kqUANXjR+zUV7AZX+0nQ2S0uTX/F4aiPjro5Kc/TDtylPirG0ZiPLdEy0u5R
+Dn/M+eCOz4Jc6pfn7m/hvNkZ3BO0lFmZX23mrXi+NDUkA9eR4Q9WBdBPjHPK48VCOje5krSYxS6
XlhwYFTHKPLYFvn80Znkgl0PtiBYDKDMRNy4JA5tbgqFyRk3duUyFY/oQhx4o1ywND1AcMHOoEwm
ez9Ij9JbqbRiROB8m9b2mRDJAj7pL7/YvqPxh3WFcUKW7f880bqJdoAUq/1M/IIcMHtNwbM9jdO5
ktFbvFb92yK9t/1ncliMw25GznD495rQbH2PS4zq71Hy0Wh++wjg4YIcLd3GhyHd/xs/blV7FShV
LS+Uo0mbHTnNautxpsMDSL+Ek2YRmc+Icm/KNW/tkp92XxXWO75O9ZMge3UG13QwGA/lqarOvF6I
/zkSmMr39iNFXbaa90t1Xb5qXOee5Hib/UM5sTLQWQlz8+GRqHkiGIPNonz64tbbr8XOVgYwuIoY
TPESpeETk3LHEvSCmmwlyyDiVKx3XsxTRvDWHKTboJsP6fy53X5pzU+t/RTLrnSExk8lvyScmGx+
Y1dueTodpcNu6vjUtx8+x9z178MzJDJUbS8Lv+epHj0ZwxFd4o3fRv4U+fUSRNugdKroitkQTeUy
X+Ximg4XTQkF6axjlJZWBOahWFplfQPElOvdhM+7pGxV6kMJnoa8P8NcTealKWgHgOAZ2VhRcqbZ
OZpGoHZUZWvgabNVGE/suVwHPp4w+rgeXNGEn9nLYNfxf84XADqQeT4n5RcR5lC4iuT03KgIyi9/
gQlVuLkIcAwy1+2mt5vI2kUkshwQtRjvQ/Gm5QzD1zoN9fHULsQh4ipxC6DmgBBLfUXA+wSxrgNL
WC8uTrxE8ZA4LMd0OUrGsSl8gVIJOQ9HI2yMP+MD+tbnOcnOXXrCfMjMIF9/DQwzI5ncPxyE9grD
bM6kZbNbcqRBkxNCrrndsp6FTz2ccs2mDTPzNpymE4J4V10D2IOIUmkA6OkY9y9hrx/XeDckdeAG
K1IJP7FW/v0PmoWNywBtqjAhx+hx7fdN9qaUH/njM0m+qv572BedSeFeSxvHeGU3LOVV8cHeOUON
kCMg2BWKMhzpbTMDYK5qQ4bWMUTAW2/OBg8wMhWaI3M/mo6TfiQdmkMZM03UspJyBPAGLyObjlPI
NmDB2Z6UN516srVmBeuDpJzhPOXsKuf7SHdRQCY0xpwVbd3CRT5R8pLz9Z54Ps/EFSt2G0Pz2yTu
7GGLzwIT5fMsP89VLPi9cOnLCz1I0zHZILAdX3XiJKL5Ig3httfdSabt75KoZ4JsYKk7ojjtsUAU
xBFrV+xakSUjT0wsXTNR25fmqCH+WzkEHMJatnIIrWKik4dD+DtJQiOsk6RqP1V7Z2v6itbMvbfI
XtMTVuDNSDwEb2hhAwWPliIS05+dF0k5XZHZ8k6C/fQH2srbweJ7YzjHqa2nBz4o5bC0hzQ6EAnE
gdnDUv65viEcYYD/EiPQvwuCxmwlHCuoxgFZYjCSpSEGk+Ar/Gn9OPWxNgu8ch51GvhWpN5Ztvza
dkt1Y2N3uxlEJXVbwy0AVeIj+KMO5kjNCv4xZx6dAs0TV67qoAtPR4xb7tp1nn6MxqFV7cxUcPfW
lJ+Rx+bWtVuuCk3nCZBUjZ6a/ojNZx7jdL5nFdsL9axRMIiBIdHD7kfPYzrww3WGl4PYRo6RO4r6
LY+nTYSv7LpRX5P+jS12i8lgBWDxKaSxY2Z7fi6yZpFQGhc0N4UO/XJqZZpCU+Ns1Bd5c1Wim6C8
RtEdb8r8CJT2jX7fsnKya5rYDuEvgxkfyu5qCBcN/etNV8/Gjjco0s0OtUPCLtXBgjrNGyH6surH
PN6iRyXCLDtNBiL1iNd3vwY8Z90hV5T9tf2U2s8i+cBK/IdQTP7Aaf8jFMmU1ci4BhuSNL4EF12i
FO9D5b+EdPw072QGzO8VMmfASXP5+PvqcPmUP5L4D9gJFkem+YHGSihcXgZuqgs+j7G7lmjs9imV
v437lL6x7iTF95D9TNTM5NVXZHw88veJ7iXY7pE8NkMLW8oq5KAaj9F4kpV3UKNBOpZu6abEDjcB
LSdSEMWBMhzFxGvEewr+nBzBmTdrF5dJ0IOHwhphEigcpGCsnVAVl9MLuoml/lqqSyVeYvGSEO+/
XCKdFZKi1zNardx/Viw3LwN5WBtL2HfKV6p8De0nDRENUaykuv390Bn9gdT+fOxwrFx+GlYI+iC7
IxYaWKZ+H8eU5QQzf7YBeQUaNSZy4AHRBsvTRwSyNj9TvrLe38YSMhHDN01cnPNum9vtV9n9RMKX
In6mwzuN6l34jEl7CqCUkfrX48kYz3p9yQ6ddCn66zO/bZtXqXntq0tqxtNdlV/pFVZoLaC2lLJH
Gw0rRxMOEuZe9ZL2XPaHPgsEJCkPny1xg8t+rb0GhMk5h+IX/oBeKa1L35NgbnC36vjRXc4Avmxq
BBpU/+8VAoXMxhJP3wr3PScBRgm00q1gCo3TLM6a8vhwZSksCAnNr9J0nVDG1UFTB6wdcx3IMDpI
/L8m7ZJll3ywTrRmLC9kPqBSNUDudtj6NaSDFnglQFap84m5LeIlFOsEmVCmCdFONHXji1WAzjb6
qik9eZ3AM1WzKeiHRM9vD4xGul1lTs5uu87Vf88ndou/czW7xf/m6h5bl2gvXMq9nUTWSLpJmZti
80MDTEJw/HiDTh4I5Zexxs5Hrhe8Oa3kCema56sITtHQVL3dmtx5BHuBhBSJObUHTs7+gdXVHEym
MrRYAIF6x4dDPJa3HT0lOxZ4v4fNRc6v7RG3zlbgw7Q0UsREsyBwVHZS0dr8IqZhRBPJDvtHuMEF
/mb/iPIXWXek53W7hnrimhhyH2UZpVEPkFcI3AU5z0gsgNPItlzYVeoMjSNQSJLz4g509aA/3TjA
+vyEHTkQt2G6qVtUW69IFNPtbWK8tLDkEvcdvS2LWz09MT4KC0PPcky2RyyVswbjH6jwVM/g+QxU
krXKaqYN64gWiRF9QeZLtcwf2IzXrERa+JBejfoKMMF0N2DwbL6jS4y6HRET19GaaJl5c7XyvIB4
Kvc0lHvEMfCmyAFoUjyiI2AR6wNNXQm9OMLpyqfJU2CDuEqxHaWnIeNZD1BlbXQSPDByC7tBes/7
z9TcFt9T8Z1K36r4veTf4gYq7INjTt8j3MoZ5wnhy0msJcb/EbD61ZsAPr/3SjzYnUduJHPRRJb8
H52GjQyhqt6fwgfyQU36Xq0Q9cOjluXRe1uqPTq+YU9kF9VcDdPqnL8/Org8fC4TV8ylHcIsPXPu
bbRDjKx3rwygJge6mSbxtMgYI2gdDIg0kCtzpsQXYhxnHnPpwNVDKqPVepcN5L9qNaw9jfWQzFQy
KXXFIfNiDTImSBONq0VVJDP7ueE55fQGHW4c8LHMzbEkbLyJgFBIPETQkf+gT5xb9isZvzCTPNIv
YkfT4lN8vvfFG7GIuVMAlkRWrVivQauAB1p6b4qRiXtIP5XGWUmuqYAd8V6SubR5G9OPhIS0ldZH
gasM/jRg/vUZzvLqiGBFu2z3LBIr0Brye7wVZAou72rztvn4++CkPBCTu01+ULTDbsSlvdAbNFpa
bpXvXpyYSOkf2EOVS62/tqtk7Bb57+SQr7CCv39yHhGMA6sGZ9a7mbDCWq3gLiZURyXaBpSc/jP8
4RbEO6M/JZnS6zLcQPV1tQ0Rxq1UCpRGt1+j9NJun1uQIZhTrlQrxNtw9iayTvk1H8GW/GrsHC+7
uGVQuKfyqzLcsH3+V3DC4fAbcg63T18dgQY8qmynoJzP+3e0OO/4Qy2PAK5dyPr6C/jOmcS4ThCd
NyiuunWKHvbPkXs7L+wHeDafvWLOXCNmpPsKuDBM8hy29YXXucpvoM1X9LPLz5T+UoaRnVDGb8E4
n0GrBtXGTwafV2QGnPqWE/P3V9IPqI38TOccOoLT7n8bmyuD84yziJKtziXg3Qs3+9BbuhPdDYST
FTh6kFvl/yEVS8lBYtWcdBDQzk8RyaiuSLX41t00R9ITckx3Z2OLYGD9GaVpPXLw5qYYgrMfKfvp
xG/MBwi5ooBmFjHardFfu07ej/vy+a0KX03xmVNoJ5i4nup/KZ/XXn7Ghyly9AvmUFi0wlXKzpCI
mHXFiDXFJVETZ1qveXQAxY+jbvWggc3d2L6WJDqqN629NfqlVkNxL0nO3DvojZARfwmy3xVHmpum
c5teH5tXXXsbpo+y+dIfP3yofLTJhgVhehxSWEIDCNP9obj2gJk67i0N+AustXES6BZYydIjuWhW
duqpRiSu2y0CvdbBmALn9NzlwgGTTckYWNGjeyrwLOkM6RsGB6S5gaoGyX5RT2J/uhDMtqWhOnGV
P4NwFLtaDKXiGlAe+7F+xS75YNTDX896sXxPqkWgJ6cCTc2cBpJIGD9xGPzBsrY9ExoxSbekJrn0
QPkqbXCkycQ0yTQp/6Y34ksuGHuFrYePR5GJUqauDgQBQG03Sp4ivXYDF8Y1wmASQUKx+j7NJDHn
kyFYIkYswZJHq2EXjBBBWVFjy+TPvUjCETdDvg2i8iRVNKzYJFmRl6Mhq2mdtHN60Sk6Rza7+iN9
vuPfU9p7l79qy1Ux9jGkSHxmUULxNBEeY3JHQVkXnUXKqZDYV14AbIakedqlYm2r9ZBaGhPX/thZ
UnkdUc/8lxx5Ynar1q2qnQ7FnoSlZDzpcAj1ZR4C8k+2Soh9XL8YYGDtGQO1uDly0VILrgd6fm53
o+7XWgDru8VtCylThIYRqgZ0b4JJWfkqyB7drNn3YPjUXb08SKP8Q+IXjhj5SU3seiCD8C40Cgez
4MuCP2OZCEXpnDZEjgSL7A/DcVy8ukTc0JjcjAdyxMid5VlVJFZYC22ZYUupPSWONDmE1vCm9W9j
9lFwMZXfD0Ttqp2EhyrZz40vN2R6+w/BPxyG7K3q3hEOaGSetvulOnNlIxIj57vCBsFRfJJxBS2s
QMG8J+y7gox8kXWrBsrVbKNB7OsY3fqmKaVHZ4Zw1pJLnF6E/pI/L+1zZUZ6xNZ7dGPG1opITydv
cLCeiSURNdWbE4CMdnjF5qOmhwXpwXQYtgc5MzX7/6g6zx3H0WzZPhEBevNXjk6UN5n5h6isqqZo
RG/19GdR2X3uuUBjpjDomlRKIrm/HRErYn7S78lw4sZR2YUyBUCYzIh1bnocr8LsrRBEaKL2I3X6
l9OtevkyI2hyEtPXzroqw5WLfEivU32ZeBDchfomqEhKpyQ+PmU6NHfFeHjOJ2mO0WgyHKN/9Hfc
eByjDVZpfQrO3hFZ1PjMAESyM8YAiCB4hhN/cNg9cI5gs8LuoYj3kxq8WPyKflnTe0m94Dg/Gl2v
UA6NGfCILgtv4WIRC8rQz0K/17zYWMvYgp5OWbLCtvvlb/BBJM4bqBN+q/lbu5+Ily5G2R1w0O57
62Ak5yi+UvXWMT82+MgD4hHbLZ2BsmmbGBWp1n451mt+yxLRWUN2X5l8xkKxE6yd+NqV4Q5SZOGH
o08RFVGLUvFEdN/OS1t3vZS106M7pfqp706f5WJIt8iL6Ts8rHD+2dfCf94+0hQeToiM6axy0SnN
gALqK6DqbK8ZHLtOyeO8PA9cFRvalNhbKi6UF37Zjv4bDPZo1OeCg9PTxohqd8zr/90atZe7xZPv
p+N8237p/vYV3tPik69Y4Tej3400VPgCisb71xBokQXdc4uyqyKcJ+MEssys9jmKP+S21bNyehYL
5Xxp/KpZCLnQAavQxbGULH6BTuglJ6c4R7GXyzqbHwB6aGfYBlaSRS3tBuGOpiPuLyW7lnyxM3lL
sm2+GEy2Nm5903R/LHxGOq34/95RQGrVIZaQWnaxtuVpSHezWHtUQfd4RanIBmgNkXjDgW6kBVH+
Fp1n9K9oqU7bCYWTsz2nWVLrEgY9QoNgTYM435vmvpZwuTqNvAU5XQKswt75nyWTmwlbfSCc/pRS
oQHKzZ8xQ0h3CPxPT7pxfKoPYrUHDKpI+6rl2Do7nzPzoEqnOgXEve3ra06Ybwj6YgkrG3cPkzAi
CGME+HmJsgWErupeW7fjUaFRtV1U2hdztFzeB+MyIwubw0iWogho0kjxD0JzDz0TgwewkMZTzv7z
Be9xZwb0a+7rj0E8ZsNZW9w4Wa5WargVx7VSrz+ICmiWt9JoiTo+cchvOQXZWoVe6xP60KQtCPC0
2H3403LVddd2uD8Xfj7txnxPkZwLqLxLSWK6kezhjitk5nVftzkBqtMCovGPuELUDhY66sv/Gjx1
dJfGBYf94+5EfcHih/Qii44qOkiGzVET9hg843oHkMU0fQnjW+9DUgvyla7vpOEgPI9PqpPaszqi
0V6M9BLdsGNMGtLUVqY2qJ4V1+cieEw7wdzjR0GWYH8eXiNQTvE1NvC68NtY/VnsrlF4F4lyQIxM
7pFwF/UPVf4siRhTxGZ8CNhVow9l8wqveXYNhXOenob6MER7MdwWxi5fkaqRciJEOw1/aHZIDQ5g
R5W9yFKM/4zjn/Dxp51+h+5zuIzJRYsWT6wMvUOavxGwHtb7vghIeGawH47q4zwBMqOZ8eFVwq3M
P1TxI9lo9X2s79GCDb8tsDTSDuGqE05ljcn8WKfHxUlKj4KydzF22xxabILIghMJzuLE3PNcbh4l
MrYn8Wwhz7i4+cybxmNBOFXnBD3O8YQW0ZpA7ctJmP9q3jzenw898aq3H+j52BONeu7L3xLN9rrj
U67EVnnBXA7k1FjXeJYibNY2uhdunaKbj+mTuF6RpTmK8r6lmq048kGMFZF2Yj2LG2xRYdYvrbd+
aV6JV/KtpfWtxaubG9e2/uiTr8z4BlyQuFLtKoQmTBf6vGS6jegapkurNsR0DOlu+VxmlovBJpJY
A4BnJQrr1O2sUkirRnLSJ+4R+8G4xFyf2WNjA+rZcAC3HwpMhkVsbHLy4ct4goLm1iGmJdSY/Q1v
AfFseWcoxBO3LHDIGutTII57Yzq06knDQ7JbHVkXYG7E/PAycHEygm0zyX+ZNzaKE+ccUO8ohP+a
XEhSVJS1uurTNTqHRFRB1Kz5SssV+8VO/4pmZwjNxSZKm+XLF6lfDYcRR43uNIa7iCFa1Y4Qg7F1
sS4y8uBsJDYpfuTCPW0/ovJTbj80T0dnVo51dRi5U77nnamZ553/bPNMBUxmrLyxzWfVbJt/LK69
eYi7c+aVmS9HpL625tuBKOoBxQPAYHoq2z5JfnTY/crPPvrogcgaGc15N4zphJpTyzUAf1AIheoE
Edv8V4mR1twUEToHbdurtLaAct5J2SHOMds8jWDoZ4e0rO2Jo1b9IUkPKMfoIuq95eQ63Kz4xpLW
+fEPMiyQQhAOWuJbI4egWThhnfJ/LGqR4hj0QrCcK+3oO4v94YgWN/dfu8WTXQ0AU7ciEYFmG6TT
uuPWibxN1j/ApQaLfDGTgiFFLQn1A+RGTo6k4zic0dzaTXitaWZIWISvDSvAH4DsE9tdtnoEr3y2
QWMOZBVZz75567GVv/hg0c/NfUtJIMN87Pj6zPzcwOXr3OHtocIQB4s95DRTHEyQQvjniW0y1UEm
Dp7ZV5mvBQkJuVtpJZ0CuxJgknlNlRu1hYLHA1vmH8HjKRliJlE85g5ynB3uZACx1Mee+Tf3sFsU
9nrBgnTUkwWLGxsuxeBGfqBfO8bM3y3oa/J0y6PlTiPsbAVlsYuIlmDe3jD9sc7oXkAejnV7Yh5M
hPVjF7UflbJ98HqEjRithVfA3TxbmsNZJ3oXVFUwhQHPT4ZxBqS+nIdxE57QbpQCXQieuHqcRt0K
hm9OPsMDDtDi3CKBUlA7F9jS94IPFD+7B32jXtgLOAYTDym+scKmaoll2HBrEm5biVvV3CY46O01
3sVs2RSfavoVZ1+58klvdvTRqLeeUSa004boxzlOT5N8aKP9gFFOXA/vo0pZbbggsBIxueIcJUTS
wNA4xgL3W6rcFj9+Ilxd/dtS9CxIcuNh4fuGYIWnznkhZSpO2P2jv+8DWniiUtmsfaQ/2zk23wKF
GHkBQWxecUo5aca1RaQ0wVM3D9sNhmTyYLU7bcrir5D/IxR/y/KvVv0xuu8q+fWwPnCbchXtBvdn
WRG/IzFjZrex88J4+3DrZVkRLgvybNde5cK1uj2ViXUKKnmPD1yC7ufqFV1jXozIyQBByPcoi6dB
POExfuDCEGaPcXdnDKE8ucEupK5iPlzVF4kVQtXB8Jt6HVGL3Be+ioaLJagJ0U+7Z7EHG6e3y5xC
h9/9xIHczfFK5n6lLOmKHFZieVzc++XLFisXS8Cy6IPavKT2Q6IhgXI1T1HcF8WbIMCShdkfO0ag
98Oy5+HC5Uy5D4SwZfmNAOFozL29WxAkNG+v+EK/g0YYVERi24ziOiFQVEB/JV8A/hdqe5AVO6A/
4VktL2lyzYbr07pGhwZ9alFt10M7G9AKPCC3/z16RaOfVAiJOwM3KbpWsX+Byxrn8fj/Xm1M+SJ+
TpLDFjOvW1gOk+8IS48yrI0aYj3d5+JeCJFbsv40NPT17C1CLHKA7iI//Fr1i/m0zTTcvuZpmNN2
qDq66qiU43HIOxvqmcpoNb3kgzNm+DNsMnBD6Zjvf8saXA1bsYa9dFna2PCb/vDsDxHsnb9TtoWr
otBs+tgZ/bbq/RyFev5pVWPz0x4xcs77pxUuUbZnYKW7hxfXDOifY/WLeJ1I1U+75bzCyMt5ZaQQ
O/LH9+YMpIRwfYrnkAD9n1zxnhHde1gsXU48WeayKUieDrt6ruzOjSoXG1bsSJkfP2jICwojKPbC
EJg6AYodX9Iw2bfdvuz24RzXFowtknNfbM1x20o+G14r9nGdWFvrApnp6WJgQQsyVkPIROObT5d7
Knb9+JJOuEan5FgZi27JIW/0CDnhNiNYmuG2MDcPc2NjBHEF2dEFO6fgOsmXObNKvW+tA7dCJfG0
YBEWQbw8KLLTw8Yz5L3+IGrv2C9jI0Sb36+GzcSeJXCJC4oqCPg/xuZAa1juwrV69k6fO1SJ7iwU
Io2cRCBYaOJwmoFX2Ok4f59DHKzd5iWuQ6qROjL3my7dcHSzNWOX0VbLgOYkkpewBGCfTLMuGi9z
0vYxbQ34JJIfI2tqXpIeVVAlCwFM6mKUrjqi32NvruRPcwVQaU3RAfXTxern56oMacYGII6Kq1Sc
l1ZqDY34BA56OTd4j5vf9Hd4NPL8ReeLZqnXdEfF4YpjR/6E+kyRSmV3CHMBm/G624T62sTlEa9F
CAiAtqmfGTfqOWWTafPOwMl6b6/4YeT8B3aKLX97vnPTrsHOUW/tbUM2PJjmFtidRgK+9mvli4Ia
oh/SuIa/SvRD5SmNP7m1M96Ynszs4jfrr1fPg8sQ12q3XoDDyIctHxnbso5tPcsp3suTOdgTt0lx
/tSMJQ+P0s2t72L8RWAH47ussK2/yWvzcdQl8snB8Nxlxr4Nj6aGYehyAWXmyJGbEULAUbR/UEDb
7UFcLGv0C5wAAltsP5bZGvgTEgbADiDP/jPxq9Ej2ywsM8V5mEE07Dm9NNMxXmccUY2DPMKrPtYi
KJ7TsziF+Skt+Noe2HbvqVpAvQwemx+5fYg85HaI0mXuMttzesi/a8W11haiVkdiwOGeAZZ8Z7u1
4nDEkADtRI4RX5AvBLLb3aZkp6+DEZsXlbyn015VTmpBz/strD8Wd9248t/DpqvnNAwlBw2ncDb7
maeTgWq9NvPSzuu2lrYprHnGe0iuBkHZdNRN/TiW0h6/jVIdimq/ewpBJQS1RIlkIC3t3xEfKmcl
Bin1dN/wW3Q4+5bU01m1r/D1xe44fQtMTTIvnUeDU8MU+u/Roe5hS2h+JG/V93Omtoj+4VHaJ+Xh
05RvzEE8UxcqcerqYv7u2g/WGVJ6t9J7qNyK+sKupQ469TaF12d2lV/Eicfmxhldj4gd+gNmRoL2
6P+78CA18+fX8L+O8Ie8l+Km1EyEjo0oxFvN8yfv5reRS1YmEJBurKv29JmYlPfExMwC7c1exNa8
TSipUj8CZ9HSs/5+5CTDNa9ug3XlsifZRt+desvrm5ny1l/YhhLNTXuPhWi0BFTRK/YztmdvEsv1
h9uUWAFdZ8l/t1/iW5Kgem/ILtWPJAFtpKyugptNtgNnaY6YIKj8DCQ/bipUa+eIhi31zhGzs4n9
mydse9D+ZMoupsl4Thn4/iofd8/88DHnoOdz0JyDps4Mo7ZcbXyf3iKsPHpAnNeq3OLlWs2ccFXo
TB/8RgeFocoXqA+X4GscfVPH3OSnDHisxEq/ICnF5bbKoBE3AQxn9Mz5Ds/S7n2Hj3QP4bcpvD9H
aqjD5RHVksg29mtu7w+eHv4Rzhwy0ltbBzkDkmNyb0jYsxoLja/xbn/Yj+Cr0ZQ5gRLXGyA0wG9s
o3JebD9frk9pg9Quh6cPHyrW/LqkiW8XmrumOIQhJ6aj9jgFH4S2c/23uAy6194o9g9SmPxhQTlT
0K6w/aF8gwB7n3NRpBnyx2iFXY8gKi1PEMnHncxs3f16lfA/ZnqGyiC9LFcr/2WdVj5NeJxS/hDC
9IDW8KmCGwT7jQXhMDz2CK81ivVyiBb+Udc8CCLTcz4uzCyJ+duzgSxgKOts93lvi1utfXBPpIwH
ZDpkpUNiAtRpNxK16/hRW7p16GHLD+UrMPJdOe3r4sBKHAMj4Wu2vy9HwRibuFEzZ/slxPK7PN3D
6c7AHGdXQzjLBrHeg0xcc4s5fKWx7cJ9t8A5RaEj++WKhzz7ZQQDZRMRBLtO6XJaRUSwWNMdwsln
pclmUEHn5G7FN2d0RzTejYq/ZXRgwP/ExQpEc6hEBqsXL0994mJx64e6x2GPxTCHvcwe8jkrRViC
1QOQbMIgGCiBgNzM6vw0jrytZLb6Zr9ycFRn4Uno4Dnv0wXP9O5f3APdtewfjMcOoAZgF/qt2aWJ
+UGJTqyTk3vSfBiLm2ns+gneFXuN2ZoltTapZUAQ6J/4Ht6B9T8TfNzeZ3cxWnwpbjpWYLgAX3zk
HA5bmpcO7eP0epy67KyRe83O2XRup3PppuM1Ui+VcH7m5z149x2pq16/Cn5NegdbHfOMJLh85MQ5
SsFGmCXmPM8yYGH5LfsYQWAfYUt9HyB/9ijsF6l/5FE+zukr6tZWNLigp+Bvob8JIP70DvvqSOiy
P+JpKrf6tJWnbW7HGhSWg6zu42RPXENud1O7M4DRgL2BhV1eLRhvc0ztxzGIMZh3n60P7/6KleHF
+sMCBAdCw+yVHG8/ObXZrZEs/Zu5PCPexzj+Z7k61ILhzueJ3s/nidkdhN+wOM72gsdf3DUQBXDS
dAU9Vf5j9J4c7EOnTRbHTp3ZOLRI0ANkbJZYaTKmPFI9Psk4nAyc7YUe/7n36nkXKb5wYdWx+ZvE
40M9hd1VWyx/IvB4Lh9DEHEL0wKMJ44zYk4XTu+gW4Pz9R1BwpGKpaMVoADPtpGElufZLu1Lb6cS
HTbLJ6H+ePbycDXyfXoi8E8OfIC84YlG+yORZhwf91AjmgcSgC3jtIwoYTkYB6KzkNQr1yAe3XgI
DhBfjWYryqgcQbeiMaMz3Vx0RXOW7EzTDU1XEd01h2fKLYSz9TxzkJgaohiHqaIaPOhm/QzkzcvE
xXlqsWzxdZhutESQvqoMHBqhibX5lBezV+sFH5Bvkcb96eCsdPJ2xEP0g6EdJO1Ab2O2HJLL0Wx3
eBgx5eBK5cQaNfP0XcAyei8uEK994givT54TCOvPbk4pHXGDSevhCYV7dhPcVtySNZ1vDqKr35fB
RI70bEqX1gQRc0+FO9iU2PiojA8I3Mr2q6Bn0e5XonBQSdiK+O+PYXlIK5TDvVFiaHrGs6NQmHwh
YoG7eDUro3VzpB7NIWjYnb/3o0ggy2neG2BCq3WyfclbRd722JrEwArRLgKsVAtDO8XPc6mfpo40
xmz/j+xxRQagy2avkirbM8dS33ztld6mcTMTNwn2zWhDTYpsrYngKBB4NjnaJ0T/2OnfIRwNyvLg
ukPkyvBIHp6muunDiwhHqy6Csvu0VXD9gvPCUEaaDaYrDIIGTrqbcxNcdda2yoD7YVvf6d0ecH3J
qT09FEtor91BTQ6Sumc8pHQrWSwuo+Cnsq81vin5xkJ9hxD7FdUDtPCh8hTE6vxi8cKfHYRRkLvx
I+iVbfUIFBrKuhkGQzFij4wxu8Rq6viC2PR5c1Vc6Ryo5nR9JM/p+lJ3Cbjobt/5DVSoGSGV6LRn
H0z98HjCGDtK5vGxETi3kUFviXzvsQdxlXM45yKOPJGjSzHPexp2oMJLZTbxl1xjzc0Sh+pyHluk
c/JNwSNb2GRPOzJt6qJY7eQTzWN8j5x6/XcSff7OS3bbyf1tcbreRdI2y1ElDuoiXRo63GNu9zsl
CdanF4ka5Yxcb4o+XXQTJ+NPVQmwQELBJTxar9AzMsApko1xi3s3qCvu3JYVvH6rGo8AddcnNBqu
/qTmpuyPOPlpjtSoqrH925MduFgvsXNOtkyHxMhjb70K/1ozbw+3zg7wOdTJJlxjbynWmYSzK6it
hfKH18ETXAR4NlJ3aluGPSSOoTvpLU28mTPimPJegym34nHP6wVahJFp1SbrEW9hbPOrcK3hGylX
DxvGHa2Uxv7GhhTjTqx7JQFdzmfctIwNIDWlXHQchnjfu2N89/HjPwxCZIvGg6TNH1UGWcoQhVW7
YaP29GnbQSKYxtlfR5hXaVmKA0RalOohWVKX2u4qh7Hk/RPqgQ5g0DX/L4r02hecRUCn8EAZHOxq
D3NNcUMq+JEwO9aKxk91byi8EMYtN5fISSu4MCul2Y/xDvcJ/VsWBu+lAAbGL2pCpS45RxyILEix
I+GQ1ANeLi15AsKfTdaONy96OfgXYSv1Hy+IIz6wK21Z3B/FJrXQPraIy1rC/AdzrwEN7N3tNKf2
yX+9zE1Nvpd8B1Uyq0RhhUNqZNaMH4nD0t2aXCvxoCXaccw9J2jNXfSCw3LU1VM6nhHGxY8Wyrj2
cj6p0fx3HdmwylsOZA5odHdHVkpgJGQv5x80VsHrYnb+WzTWLt3m741KUvosTvAi5U8P+CtepFZy
gM6myLklJ48NYMspIJypDwetPC298Ln5MVjgUGje9Bs12TB8JWvshL0y2wkza8tGP5kc5UGXggsU
5EWe4QtVFCqJNQTLZE1JFa7PMeh6KrZAa+06HRLiBp883nUlc17F7JNXH7b3iI9StJeeu2o85NVJ
mS4KMqZ+Z1kAXkM8dTiT32AdHUlKmKk6R1JFl1I5/yH/6WAA8i36rN+GQHzPK04fS01ZrBxZnU20
/hFj4hJf5S2ubJOqO9Y36mG1TJL18YZlnlPIj2WeJwnfSeBX+IMFy1Pj2fdJCSJbAcmT2UYOGB35
rLd0AS57GhLkW5PehfFOc5hy6ZQLvRkaqJHn+dmf+uZILK8rbAJf1f7x2LXaVq58HiRk3urYjlRA
tpcfJMJKexzSxdki0KYfiAGpbj24D/ANqpsMVPp6xpszRSUhKWWmoznEH83TEdchj0dtZZJUCq3Z
BjpYgC0vFKIMc/qXAEmM/wiOVJq7pM8Jx2iMe+Efc4AbwljDGMQsw53nsc+SbIEwxRX7824gRa3E
ZInW9JDwPCyZVUbBfQAdbA4y9zmVkN4O3a0yz+CfCK/9KKRCGeRh0HGKrl01JRTgElj/6Nb8wUy9
iGN+5hFdlyEF0LKdcVj7KhtXFEm3ugCoLKrmOPNj8SMzlzlfLBneWlvbMgjaBtgqfSNSZxJtNtUC
dpxMsp2HJzkgMKcOCptC4RNKmulNip8C77a22UrQ9hFTkc6OepVX6+d4jMbjI1+0YMHI6a7oAazU
nQL1uQ+oq1m12p+m+tMTs6e0bQkwoP1uzW+LYOfUnnAiUwb0oESgPOSUtaDyLF7nn2jajwLsB5h2
xcTDGcgDH1C50z93XF/AxZK1mXz21a8s+91Mf5ToH3n4Ww1/OUkXhQO/w/rXfjhVZ3M9+ISc8YUb
PXb92RdOXkl/f6Ub0Kdtv3ops4NK1W2xhOlBzM41C7fQXHGBp8koTlJxYiY7j1/AM7yrmC/qZf+l
vbw681niyzNEIxTB9ohO/qXelQjezEq0NmxLdRkcwQ0mKEVU7ZdGvJ5i5IbbDTOjY+C5xvle2Dtq
E+bLeKVJriQ5Uec0g10YNljEoXRDzX1usoc7AemvPNPw1He4BQ4J4Rbm9dZP0tmgi90Wg+6LPcmb
H8NXvIP5/xlV1A5cM/kMasDakt+L+NU3LbfeBA6RPdXL+FumX+pxoGgZY+8cbwLAprhR7oYylkiq
4Wy6OsmRcjgz1gpQQorkds8eXslu7FArsgGzYxDO0IKVdbgXPLJTxpFbUt0ULuz0nr3WUg627zaR
ATo/8vOUnOI5tnnI612j8dD1aZDooStXJ2G6CMItKj6wbzXGl/b8FuYzyf+NCQ5Z0Ny1pWHirfZg
gjYiGSIe0LojTG5nsNz3BvYcmj8k23aNcUabvpLXlwrUjf+Edmqu2IxN3QcvS7a7tyHLfG1+mcRf
vmXzu30tlZ1Kdl1fh+Embbk52Ab3E92ZuzQQ5FrvWa9YwaHqagi7uGAQwCaiBPCsvJCrkm956mg6
5nkECCyi2IyGzoM7k8BHIszbutKaXRzSQpYEUjVLC8AN4Kw/qETW9+b3gG8ivETqVYGb0NxzvMQ1
b+w9wj93hBsO41mg49hgkbtPSVhAv8erOmxzvWK93IgjJ2Ng5snL0pbjaMN5tVZx6bWRN6LF/Edv
+An5MW0gcpMhAg9Mdo/MzU9qTZvt4JpFFEsFt0g9pvaFvR6LC/g1Bd+ARCcBg4sosrilogg06PMN
7hr13JY7HtiL3gp93LQi+8PBQ9hNVN4lKdUvjwBKLXbXQf6FPX4i/Aq6OKMeKVw/MpqYnfar6vDs
+Mjb4TM4R6wACLtMkC51dVkr00pSoPa/sN0vps+pc3PZseLZ2U0jxusoKquRPsJ8yQLwhYD+tsiG
QPVVz2zsXGMTvbSG7RTCoHcsxS64DgzbxJ9J2wkbzX/obuOutqlWEmtxTlteBkmDqonqizYjctSJ
XUibvtu0HVZcPGxrk22xtYJ/pLGz/Y9/JKkb6WlbAf7yvsCURHqNM6S8Nc/3eNpQeICDL8t4vUKc
f7WaR6HM8GmGFY+7zdC7KBS4Q1AoXEmzXwS7HO1hibT3nUsczuo5Vs/off1fiR6913eX/2qz1w1m
p8x2kfM43CAuZOFpfDXdUe3NXzkt60W/1vpw0RYettjIS1+cxc2b2V2eyTo5v7jjARtZcmBpicg1
PovWsfl30aoU3vOVbR+6x98uFQycjkrYHVIMT+HWjopL91T/dsktBSZ0zrOLXF2f44Wa3vRgqHTx
7Ed1X0NXTuwUB3bCySlAc2h3DYsEVMXhD0iEDlZwwcrNVwQ/Lrc9qxaBlJ6vEtebA5hbENI8Zl4N
zrj5zMKLKhL7b4rAUlLpsxWLbcJfWAkKJiUoyl6iM2q5SnkXSjiQG3OFxwfvKAQuGqa9DgIxvxZG
j/nb0f6T36E5R3TrEGrD4PjYhtNRfgDeumSrZimXmwaOypxmE9ObHN6IsqUhu+F7P9yEE+ILh0WL
jeE7lICGxVYfDQuxqQtPmn40udDKs7VkTJ8Flx9PMsUqrPpD7HUEiSpawmdjKbmEZ7O2KdxYLYbR
Rl+lsYxKSeO50NKj3H0K6UcuXaNKW8LJbrsQMysQjn3bHKxfv7n61mG/bDhFQHUTiOVw790wWBMx
MsDWCPuo3mlNsNmY/8hLKtUPEzJn5CP6NYEKSOyBYuUJnV9uRg1shVvEpGEZOvyU6TTaipDqFhew
beJ4FMA7UatHCouthXnshqPLbnvbcYpE7wt96jyD1Nhi+aSOq1/Msh687qHZL4hz2XJsIzqhcP3+
q51w+IAgK89JciyeexHW2SxlwxHw7QXr+6zZNisW+OgLa5fvjIYt+zO523wJG8FGV2tL2/6Ltjz/
cTFAGAgdsXNs9U9ZI+J7jyf2ag9A+SBt42kHOC9HrJMZTZvtwOJhWsjytsMLgUM4DAixYhL+0Ufm
Td1VTa9mfalhUkO6lbEK7qABRMuHaAu7l+5xhK4iL1zVycUltJzcWvMCRh4lkawKNnSUxINbAxwW
/cNfms4XNDLaCodMYzPkqF+54kqyIzwd7qbcjvgy5IA0YtcGyLfNKAgulzbnytlyjLmfJ9BiO1C/
adosh7G9btc/DiPk8ULw1otHeE6Ui1ldpPC8LhdVua8wWK8annmvdVZghblm0WUmjNaHXgnMbN8u
uYglCj7pyumwEdhoK1jpR8UVkGwLpnTnR0FFV0WkqzhKC5xCbKvulq+IGZIg1DrEj16IfjzgTloZ
a96RBEE1nR2/HO/5TLhh1o/5nilyAqcKZykkx6bBPryreXhpC/Ezbw8Wq/nsuzc/pRRu15VI9qew
xGBA0Z2WLK1ToVB/cZ76Y9se9D8hUoaLeIiyy+ua/hTj5tFSRLiKx/n7lZAD7Db6WwyqKGpwXsm5
ZhdPmJewfrfU1iItFPF2FLayFTSrBi+uabN1V2uH9ETHwPZ25/9AdX/c+chCOQYrBjnRGRizOVtG
x1fFBuzf7MfYs8hiE87yHUYaDesw0ro3Iy3RdxDSdG3/oLxonuB62cdTxvzWIVBKvtz4xuEpfkM4
m8xPtbwTUWQGA/MhsxmJ7fEwtjPJy6jX4o4kJqlEwcGFDO5syUFdVGkmWYBN4MCGw6ohcgWiFcm/
956fGaqi5cirsHUZprWHS3u2mGwqjYlOo+X8LeFyp9DJCgioHIBtofcVD+hWpzI7G9YZu0sRUtkO
KHJvvfZsOcW9gaGal1LRaBzUcRC9/PQF89R4ekt+0EN2zNLV/j45AGe+pPi9taXq/k0kbHq21zM2
o9L22F5gruV/o5WWsOLHaUN/1RYwKpH+n/nS6IOfeLs6MlwgoYjPD029Z2FPMgsEoO5ES8QLvf1X
vFDZ39feYHpMEiIV6kC49N3cd+SRDpfxs6+HwoVLt3oNwaBTsjEDWBkzOScEQrITMQMsDWPdxkss
+81/ln3zucGyT18D3jxElYI94+HZnSkLXhCeqJdnfkWonnQARVuL1f0zkJ9zUJD/e6ZYgoICh89f
fTFnbKPHZ9LjX793pALbf6rpNCRHxbhB5yxk51Z8E/KDSz8PUm/wDnJTijWOSZcNtrwc8l2W75vw
kDxOzxus6nI8J4Aik2t1e2Ll+ift/jyM+mBM4zcVTpSBfOJhVHEvnkMYG+4r+V2J31b+SzY/zfQj
iW9VfKGQmMZDeHpzMtdNCDhk+VdsbgBFMCdyxje18lokkU+NggR2DFR9v8OhLXR7wsZdfyj6w+Rz
HLB6bDPz4p6wGNIBmTccVWLox1mzAVrW0ok7gj87KEKzKF4npftM1OmvNH30bwCDANd4Ee1JxJHY
eiVzYkuVrhzdK5L6MWoFIlyWrLQ/8M6QlkiNqvUyvWNqVV/cZdyHtYC+LsU+h23Y9o2MLgM5DpcS
5ts/4FY4wP8IICzxUoMYPdSIWZQBb/dQ1/IOwDD9EeZJRlxmEGNk5u/+wObeq8EnFmZMXjyzz5Qz
c7zvkzVlaKzqUWOyoCUkoS0t0Z+Al3w+yTZRnOKVZJMir+4hA7nz8J3PLycTFqFENvk3VXZa/osZ
u1tInwaoPARuZhR9/jtxm+NrnVcxrCz4hfWHDpj2jVCQjAVFBCUNqdsq30Hb6WDKRjcZwUXt+Zsv
XLncrQFv4kYVxt2jOmbEjLO5b5fH/vUB54Tz4ERWkv2PoNyF4toTbApPlKeh4qDALxKKYQ3ps0i/
lP6XGP6SwDgNv7r4F/FIOu+kIIuDDojSBHLUb95XYdE58uJHROQ6bHGrCkva42RYHflsJgLb0cNP
dp41JkMu0hnOaWUeZ7JuG3Jwa787ZUu1l9jkdt9sR4mL5ZdsfEfmd2V+lwJOV3bT+lGI9o8coymV
7BOWb2BpvGY0H/d3zH493r4oCJ87bIMuDBRr9oi9lmrxiQe3Kj/D9uMVfbTVobo8pmvTXKS1rN20
6NJqx6JyKIOrX5c6ulOzOQif55QHCSxpojmyuhbyuU+OPIai+4Y+5zES4NC67o44h0f5wiKIpjlL
+tRyGvfkW/Qi2RL+4sWL5vej+162LB+V5G7AotQ/JPkTCxeVW5xbu4RH/goD4rSmB1PmLCt521r3
dfQn+4UNzdwjtbgdrBif8VSn/jlbPJRbCecrvWv4KbJ7Wt+G8X+YOq/lxpG02z4RIuDNLei9FyXd
IGSq4EF49/RnJVk954/o6ImZni6JBJDI3N/ea98q/SrPyugrdN416dboDLJcOTz1lAdhYTNuvnWX
7BjSE2QH67PXv2jYwhaPKT4afzDFV9yVXkQyNHrzWiHU99gRBun8wC7wcNRvhe14Yn9rDuwlPflH
QmMMkwk8+GwUZWqzihn4fyS00fz/JLRknvEHfOceX/1v5f8NGIS20QH076Dv1Whv1XvsWEGyM7Ot
WXGSoPOp1laqt2Sn1OFL59SGEI9yYy2k9BcnIbtond4PVsdhRX0yOoAM+aJjdjIzso3nrUnUFP1G
QX00N8i7ZET62SP8MrSPzH4fxntrk7VYUE5BMstQpP2gHfVyzUbUaSJS1PZASZ2+YAbCSCkHtj0u
Um2eTNN+ifkIzCMdSxpgC2OlLPPhV0KU8v/m3R9v1RlTpbrD6hi9j0f34fMyPIXm0YamEh0tlHvR
HAfbPV8V4boZ13QqB5d0uKblTX0eNRrvLaUo13l7QB1OGrSXXdHuKot4wzZWNka5YV5TiD50c53u
TPAv1tbqtwy+Njg1cZ+V0KY4GKLIcy1raZpMawtR+RCYYkCkcLIoqfnJvzTtq9a+Alb7lcfoS1rq
rDrPY83DX3IQ4Vjj4+y25pxm2MphKtMYnDhTo8/opRH8X3xgmMCwkSoLTsBsI3COqWy4o8+8/cKT
3L3n0aqOVtYIBnPlAGEqgq+o+3J7eF9afuk5xKRoo2elS9cNezIqIEf2VpDKmplJRydGj6NenAr5
qHtf/PSKNMywy3E4LbFP/S/nWbuPcMvuuZimDPnxnBolM44FpuquWOHXYxZVEI4/t7x9GLPG0Ia2
6p8G7Hewt9utOWmGXddRJXey6ksk4eB58807cQ9uXIkpJjYa5MjjwzqWzgmCdSufU//i+5dg7nDY
RUjdB2SOwwPH3cDAsbnL+62SVJ8Rqf1wY/A2BxwXrnxrJclr4m5ZnkyycVWOK1zmIXTFYUYbzRUj
n45xsiOjJhJkDzBfhEkZOs2YTSM2/7QTESZzWxzYnAXWwd8WbxthEzWacacw5KvvnIeVep8CUfyN
b6+zysNfF1DkcKq1yxCnGq0KE04nI9iRaK3J63Ab1tMsn3nNvyArvkmcfFKyKKOl8ZTDnBp4M5m2
WcL8JaUge1uOAtpcgnL1jm1W7WwsGe2NxW8AryvdU5bbv5kxNxYYv+XHB8bvIvmUrKlqfZHHxXjW
KpTTMyb7HT1A27zg85KHoygBO5OE97p1G+86ecPsaN3iHYjWkbFRlW0P+1B5azwC0OECLZBySw5P
7PPlLKd9S1uZjozD0P59eJ2xiO03/ZemJcc4RfKpelyN8J5mH0bz1fvI1oPcTmztXCvXUH0Lq/eR
PaAsmSyxdVW7nkz/pRO9jw2NZZ1zNlKwd+e6uTlMwoPh0HvHNDj7xrmZVv3lUVyb4ppoV3xkEmpS
eZW8CyKoNvFxkuknZNCuOOSUWzKIli+hdozTg5ed0mmQ7mOOZclRT09ZfjZ8YS8edQJ+4cToq9ug
NQy8k6OniBRA8owTy4QXHpJ3qr3xJw7Yn6CLPB99jl6IZiMoDK4m/AC88167r8thWTvQ8i9Kc0ui
ez2zOwqqXCWn28mw2dsuQjnAeRxPX/dJiXhOpFqD3AAKLBTSD+svCukr2+yhv5nd1Gmcy+tmYWhn
4ox7kN3xgUA+2m4SPsqt+Llq7RGLtBR6hUFS1dY1MglUHHJ8IHBPgmKW18dHxZR65wXbkRQv/3My
TpETeJBU3ggU0AIo1Qmubgt5k3JnpDxW21ra4p5CXEvGZT8p6SmDggpkmIaVYxGcGTnUWxOrgf8v
CuyXu0TZ1QEWyD7Yedq2bbaatbGsjaatLU0gzPyJ9WYKp3u4TdWtMwo1z6f1AQDbCKXswEjc/tZ5
C2rXgAykKAeYyAUCUwi0QVjr79KwTIp+ZqX71D48/HNvX3SHopcFWdAa7xLZE4T5lmjZMUMrJkMu
a7NCvdBkP3RsjFYR2kBfzQKALCSCHoSRe2dTOOuUxjJ+H/Q43JgHxLSm2T34cppZDGDhSGtdHp2Q
WKLXnxjPB+aUNDswBY2WiZsrH1L/Cck9J9u6mJFbCiAwgkoZV+O4ilck4CGuc56kDLrBAPXNGb/H
x2KmW2atGK+ZtZJNwT3pVOfSubCzUrddsWOlzapmEnnHJFTPGi0IyUAH8SkFS2qc6+Si9pcEi39x
Bf9OK7CFMYebiG0bQ/YQTIv4DWDCO8qaeLZDiRw1hOuUJbFE98DlKJbEBWJpcq7Vg/44JTaxYFcs
+Hwd8SCuN1R5Bwk3OOf1uesv7lYf9u69KZcYP5mpWagxRH7X7oRER8vOmFBkubIJTcqrUhaGng7u
wn6h24sZAQM92vZPhIJSb9k5YLUnXdpWc8R9CT4VyRykEHmBelASpMR8hqFvHTGdA+g9I8GdPzjg
Ex2isQpj19p+RoCsRESPwUaEHJQBbrXf8O9S+yyVYhUQu+dd1bGjp75shhmwmTb2zVTfHvw6SDlL
wtLEg4qKN9kIZnPYR+xth0MgkW49mcWpVU/dlDQEFalxftC8PRoQR3V261m465JbP8suTrMHtBAa
+xaADTUEkdh5sbP4742PkVyY8Z/2ZCHeNHO1ORUd3TBXlCI7nAYGI8vs1jRMeQmuSLQ6Qtadq1d+
O23Afyx88XdLX1vQ2oBNNphJZyb7TxTzHos2lXPCRczMPwcK9Ik8fq8IhizwphN8gsfAfp5HJMNJ
sK1+EAHBJ7zWu5Fh2IL+nnbDHTSqMl3mmwB/UzbVEqKabOy2ozltcHk9MtzFiPm5Pysl7C10I2Jd
fvfhPRgbUlS+t0t5tEMRikmCiVSqtMHv+Q3oMeDSIrsNjxz5vmEoSy6ZW9xxo7e0XLFXrz1/ws2t
DRP+ew1anMAtMFEIaxoNlmxfXRk7Q7bp3rX4kvG14NkOb5I51ZRr2d6o48NgkGFYm4CtYYygT1tr
wiBBvfBE1BgZT8OBRSOozoR6+v9KFSJlMfxU0daNn5+h+zHsSxfebPa6vC+lbA9houGFWC+GJpsh
epY0BqQI7+ewmoEJMeg1CyYVGe06n4baRL14bNSTSUMT/B7vf/QXIyrufYdFK5npxHMeb0P57vSf
JiotK/lRYzkd5lnp4qHCIQdLd8swOF208qKFkEVGk5Jvpj9Cd8UeA7gxXDm3iIMcRwbs4yx81hzJ
sWrv4m5Y8VSTKmAxl76Su5qI12ofXdrmJoTsQ4oBqDg1wbkm1pZcIu/iJJd+NuZYLbADHzpcZ/mh
LPYPf1+HO6L66o72xhib3XHgxbtrJSC0e3MeyhdJPwXqwU8PZnYiSVlIV40UL0PNYk0Rgmyt63hT
PjlGr8EqJGpkoxbD46GPhcTB0BX9Lj5G5lHXsWS6a2Vkkd4kxRbbBvMqguMxb1djn0+q8COX3xN7
FnXLMH2nlXmpSWIa3UtLptEWIHEDwnM3A6FIrXxYLqrk5MBmWwDYDcH3ZYLqn0mAPAV+E0BWRJ9q
F1615qSVzMLRTj1egKA0NHXepXiwmBMonnzoagk+Rz+t6JF2OpzFqBPxxEObA2d2593A+wxf05yU
SQDSGGGUc0K5IVMCrEC8WtUlti8xLwOoiiwgECaQL2SBMOEKJxlDAoFOyvx/6CRO1iAWYNXke8qa
qUXSEKGknaLsnGAXhTuHEptVoizHr0c4bZAlH4uHPNdqUeWDTmquTHut/ck1OF6Ejg7SQOvDZfwj
+auoh3ropnOm7eXTF4N8QMgvkfbgGMZn5Q5VS9WI3iFgDEiuD5Q5UlBjzIyWGMQSuwxu/UEA5rt6
tXZIRUDuRoFn5kGzBd4goRT22uZ/8oQUC7NNO4gOs0QsNUIzlGvR/2FKGx2Sfr6VPiYyO3wiCcrs
L4QnZMO+xeS5I45XvoCgYGI0avuWUiM0XKtDwG2lGepxYS9RjyGDdK0bURFENs2NnhQqgmz0S8mP
w6tfijBmP5uxK7ORAioKkz8bjlBDNimqQxwSmWfSsm0nZbZnqvHDGPYk6+eM8p7wRv6UGXwzxTFu
la4G3q0doPLJK8gzOSPdhm9dzDylCEfTuiUAGG3RHniHN9A7zlp9noTYx4udoNPIG7s5qfBMeXI5
TD2RNrS+kCeeoE3z8IpzsSDsSLzOySJvzd/mqeyzWVD0DZNa6A19Rvk8oZ0jc08tn+jWrXAOiO5z
jemjtB0ObCSVkwdr3j+3NnYQljRODWve5LxUvYtmILOS2wGDzsIjNzB7Lk120KgxWBvVOVM4kE84
GLzSM8S0AKZwxzbWLUBlUT5k/0v94fhYS8dROqblKc4/2KyUmKvL06M8NSXpMtHoRJMXtA+s8WZ0
jiecIJit7Ycj3BmoysH8ifLQxEFMBTStTPn/ODPUecQyQAbmNsDvzNlyoWquGrw1ztmVybwF+wGz
hSbCXHdmhBZbSLip+H6u+mHAFRVtBwZR/g6rf/YGIKe1+f6nnreDkdNVuA8mMai+Csebyx4A1THf
l7kI7I7QBbdI9drcU94RciL12xh/UHEewyIiMdj/Phbq09HagYpW8I2KB/41p+R4SeH0NKXVETnh
Zf9UQyEn9BjbmSJLi9zSqdfd6ekhALFT5DCRd+QTKufgeEdJOYG9kY2zIh1hU7AFmP8wRGAvufgh
vsYInr0sn7gszalMabTlzJpeJINHGYul2HDWkA0PD9BHZg9aidT+gRIfcYV4ugTLJoxvAVIWGSHp
EmUXNTpjHh5uvi1YNkV5GOiM7whjiBZCqbxhDioXD5O9mBt+AMsBaqgtOsr6zHlBJxddk8kkJvJk
kYx/5+lzi3gbx0f78YX3xyTa4Jr61OxFlMsBxYdbrBWDeJP/PKXh8TWrKiLXLNfj89DLHWl2s4ql
HyNMss/afRRT7nTwZ+gBAbHQ8oLMkD2WaD3RY8nuSuu3iA3oNq+DfcdQwFu69Xs97LXsYA5Qz3Z5
IUDP3mMfcn3HvTHunZFSORLWuyHY6cGuabZRsrUtWLGbqF174ySPz7pyiFRQe7OxngSTvD8G6lkf
rl3yZlTwUz+08EOuPkfSgSvszji3sDt7hKcYgYNyz1arszb81PL3I/k27I/FvKE6kMEL2l99kLV9
Di6HROfWFftvQrwcLUhEHs8vB4X61F1J8rqulG5MEurJNJ9x0ihKdqr8faUgRo8it8agsp510a3t
bl50c7qboV278hqPwhu0n3E4lrSTxgvs7NcnUKB9uQcFitkHIg0esCo75aeRFo/kWnPFeX9PSKba
0UFnYGAclrj6Vo6/7kixiELkOF+jhJdP9wt8ayx8oJIoVsE10pAGJx4BDoLcfMUkxTh/EO5dphYh
hxUoHucpU71aL5pgWoTnLjzv6e17plC99kIgk7npgvGZjSTzNH8AaCIxyfiMfVo/MZQP94g4PXDw
Y9b8E2Orn0Es6rkMgDmJkoN34uxhLeNKkL/+19k5yktFXvp4TGvye+xAzTnyZPtYDHiKzfnLYEq9
IkUpnApf9YoYTOFEhJVAI8fzzlgZwVoaxLYGZJuLlZRV46zLxBIuPU4S/dLEaBOXrrw4U9Dr4Xgu
bDiKE7k+DtqhDI8qIFcYORw3ObQPK/A18EhrXHyuzibFWgyYBYsVUwaFjAQb2Q7PtU1CH7QRll0W
yEgU8CRPGOnuTV1M32hHoiFFr1yjAP57qLpjNJz4rZaTwia+uIlmgL1toFPPGpPgFCgLYhcl+4xi
1/5Fc+ckhuaexlue3MwNmzVnsZDRA06wvQHPmKCFvu0SBnCbRGc7zhi2DXErHKvmEqRvOrOSWACv
zO/ImtNkx67hP6Bu2O1HcGb0t98RIILhbDwFSXtQ54SKPXOFHYE9NwMWdWuMIlFvD3vgC9Eoko4l
Ra6T9rFJr94wB/bAYAPYA2AEBhsBA1FOIbtR3unvfczuYxdxElP+JTCpWpCXZbKskyX0A0aOA6yw
J6uNy0yRDZeZHBchrhcBGxxIMuOzFI93BhNl9g2XTwt/1f636n8ThKHfJPqxx2+GyOw9ZWlG4Rbc
wjqEkwgtmYkO2qO5fI9khrIztqQj8Dx9quNxiy+P/JrnHDPvMDmLH6ul683If23zJ6h+Kue77b+6
4mNiP66Il9IK6oDOYhPe+/4gYdiPLwXlVo/IHfJrEbqeRBzPmTk0f4rFeMFBWaN4kKTAuHwJwTIH
qVFkaeBJkaXRCbaulBx/yDFg954fjGpeqFMmJpH8WcufkOI9wI4XqxVsCL88VPWugKRkifJaxrOP
d+o5pDdd/xIq2PCr979N9yfsf/25GZH7ntoUfhSbds8gl6+0f4hvlYdHoNeeDw83h4+4b/Itsjtc
Gh2rCXb9JQP47uMBALv6VJ0PHBQKP3c5zAfjjJgRD5eC3Fh6kU3ibJTPsHwh8AGnIELJZmtek3T8
ZzOPpX82c+6VEYfgGV4rA8sByM83ozXb/jaHuzofZ30lmijM9PMh39P0NqAN2LibL5SAYJWErV3e
9OreZe9ZTwHftvE+IswSxxdTdNTvSvJNrYfWrrpstcEby1A1xvxfUIAgwmMg7PVYIFGIHoBEMWiX
qo5eemTu20LjDY7G1CPKxURzzpFFJlAGeBUY4yRXTzTwoWQ54b2b+1v8OXfALcoFZRHvyuucgJEJ
BMVI6hQRgD7ghvvgqPLv2JdAvTKQzq/2AQmWlXCiIemD5zffQZzl1EY/7Zq26zdrH0IKXuf/iDVa
jFq+LPADz+/l5uGRGTvpREm1XezP8o2jYcHfevbOTg/Cvsdhp8yOWXVuukvW3jrGOqjInHI2QDEZ
M/b1VqvFOgK+xZpJ6Z54pjkl5UzCQNNEyllKZqYIHjhWPm3JfNa7uoTPRW40d43wZCSLxvvkB3b2
QZIZI1yqaa+c6lmI1Q7FHEvKM8MPv4xYPcdwYvU4SYnMV+AJj/rlyFb6paDiMY2rmXJKALbiLAXq
tK2dCxAMnxYf5yYKnZv5T+068iTIwUIZk3hB9hmaQCI6uZPoWnjnuD1JKr146A9ijCIfisKtdGZJ
PHVzM+GEvc+7Y8HIhz0A6YFV4wu2fP5YVbQz66tUWN9WPn75bDVIy0Za1pw8sU5nS6qNNcinh+ED
EVjpoBFPStllyqTRRTJRvbOansv6OAYH+Yj5R94gPyJlAhTAeMN4Bh2YpsihmAbfkTehWoJvFfZA
3E3Y/XS4lb15y0eD62aKUAeSEEoFczxonAgriDMLLE/cLSZ422eNJHlYSH/tjMFpm7qwAhvNdQEA
G1RrITKhMMkYNenvBL7vamcsnyl5kmytm6uBc/N2TKYExhZkSNpwBbgpEfNWrAC8kIU6yAjG9NbO
c8zLK4ef43359tLzZ6169exbU8LJmrDHkUglOwd9PCbSMRNPBm0pUzVhd3R2Fgh+vAbQCWH+vEzA
UEgQ/EJnOdRLdVuEM/RR6UFLr2i0HTwW9jxkx3h9YSxVDJz616B8Z/GPxON4/qt1Vz++FuWFUrYR
KssssNALT0QHs/5EdLCyaTk8+egIU8KDcXNsQj7tocdnGe9aAI3QTN2KezMBMbGQkGZQqX23ZEYY
YV3bFur2dagHC+T8x02kDfGJF6jf4i3SlemqnZhTR081fVbWWx3fHN0m5c52++7rQ2OGgJzlb30J
cpPYGglJXM6LKbExngHOB2JXGD3mry+bKTdfthXlK8RY9kTQUBNZZJ0RY1sZlXOlIMlWqxZ2kb2E
SMSeCPs8TRHmPODPmWHx6ntx0OBNA5xDSabGDrDiw14AEMvfwv4ePj5q9SMYP0u6YcOvXvuQBrdn
PaycNXdD9lSOs7+MEhBXGVEgXyKuxiB0DGHbTfxdPROsTZoeEJBL8SsiFr8sYR+42WByPH4Sadva
e0dE3dj/sXUZ/s89y8HOO5iweCzBp+SBDqkQs5c0tFf20qyIAUEUF9kAuFyvD0c0gHptajBibCrZ
fDBndY/xhkHNvNXmgvpKTRCGXu1qeBdFmhXTKqfSHaTefhiFQhe8dfq5ya/dPBs+m4db4owRaISH
QCME3kwqBAYECqUlL8qZldMD73IWQ3wHW4b4D7bsVZFEKKoDHf3YWKoAPnFDI1+zr2lN96FvHYug
C6svUue0xuM5sWiQNSkG5f4Wo84kXTHqbEnSUjcsma4GNo0f4oAVEQMe3+FMhOBxLGdpMyl0Pp8Q
SwNiWyO593FJeOt/HNQgBn4BodTFqGbiQFCGiTZClJkxErUg+yIHm6tkPGMXDilMI3RpiMnh/5Jj
LUZzxEcmV0ha2rAsyN0PcCGNd4ljBCgs65tdXH3mvW73Fym5ZOmlMrEondPoPEzRzy3Cr88v7aX6
9+UcVgb8kD5bMpHCeMjKj7MToYDjb8jHMfRNwCo0ADA42DlkxHOUXBgPyj1k92tUzX0gC7SkdOKk
25TXTLrE1rkiobphH4iI8ZowMNYCRtNFPb3KlOeiMPzigMbCjEcT/oVBFoXJCP2jjKTazQikkhCw
tyyzdlZ4Sy1ltrMsTM42/4BPFi5NmsTLefeBrmGoh17bMdjqiRXM+KGM8TnJqPRF/oeaxRTJ9Xg5
Ill9LRZg/gLWtXpUK2BgHYuRfGjyA3MGH3pEuGMKtsts4Qk0GA4dY3VPQi1LRULttX9ppbcYg8iK
4Dt1dVvq0MFtVuaupk/X5JBLyHaXYTigBsZNy7ttudgD4eVTb8b6l5prirMwSMHpV4ZTxC5uS1ou
SkRaLoYc2hzaRpQtJ+YEcwDTaiwAvNWZOlTPZxtLvoIoPeFpYQE3IK5U7HVasWBhZGAAwE0GbPdl
Y+BZrusQk4Pkdv6Uf55Kn/B4uTh8SYWN199Mv1jmohxOzVFX+yWifszlCilxt7Y99jdlw63Ys+ky
1mojWCriqvyBMjlI/4KNhrZgwUJHW3hbfB0dG3d4QcG8BDDBbhsHQA8dYslGZRwws9vTrmG1vaeP
m4ajLl2it2n6hgm+758ta2JzQpJgpC/G7FjbF6m5RfbExnNgvGfqB7R7+qVNojGTyD/xIytipndA
bP5477zb0431eraFhTSH0iRGEWz9B/2sLTyC89mHMny+HBz0OEoz7cQgogSBF911ZueCqGsb5yi9
1M25M89hxCgb0xa7Y0c+aJJApafGNmVEqMxMh5z3KTAI2v0fowYrMMMErlJY7Eq/d8Ftv+5DdgGs
C+h3qgaVmOVEHKBtmmJ3OYq/shuVXaxvX6uTknM+5DMo6dqwpwVtg4WozmZIowjE18T/sORD/ViA
bY6d76T/GmepvtVIsTMJzjcNXI33R/2ez6CE5xBMEb4fey4s2qTyb4+AJveyFjkm2ngy3XIC7Oac
gl5SbKq9jROTs8KTDd2Y51I7hZVgXfOTR9NtfES+nT2nMasINphZa0Q2+pwOVB0VKmUz4e9HDJWM
8ckBWmTn7xlyeMm2pI7ZY2a6vhE/KUNsg0JvCaj+iHiVLEREpqdA9d/ulDs9EzIowSXNYBeW7Yvs
wNuCwrYTzjYUToYyOKoIImih4LezGx28tcIsR5Gnj/7iXVLvK7S/mXnL81BIc9P+4fgYQdYG78mn
hhk3C4UsIKJiFx6t4BA3Oy/dNiC5F7xXefYgd8ELKjHqByQ1VCwkjbqPn7PxkrkY2SLcGuLe4hal
NW081KOwHRvjAVAbbnbnaToGVwdpoZyRP+fjIi/59spYDLAEfGHjf+1IGPBjMeSGUOcCT0Xo5jR0
F0m5voapan9vpXtVv7Nk/if+ZsWRNqp+nFUIVFBT3jTpHiX3NthJJZ/zNva3Vr/W2UWGsnsMfDT1
HRk2PSDnsK2Sg2riBC6T46NjXMS89dMDeYzmColJTj9D+W5HX6bPrbb14m0zgFzYBMshnStvdKY1
uLOdZZ4uC3AiycIaF4OxbIwl+GaqXoNk48SbgsajfEu0s940tZhHYCEfvClZYa+6R/1HOG2ZCadT
r99Ahw6Eare288PYTsP63+GMoWao6DejA4KJSwjbRI2cwQhAGY622k2UJIonIahF2jei4aekg9T+
qEAcQxzDrEAgKvpuDCBlRY/uOczU9krKJcUZoh2cCbYwHP7YwmCNsZJicEAShguGr/y1K2InzzPM
Tp7wgmwtUxI4OwZHKlk6EOzPdUnkrXZqM6GKQxs/qeJwYERms7Beluk9MLBqmukcoF2yzJOlBM92
wkXtGHnE9zq+M8lX2b+zewE4C9ybvxzqO1aFAG52Pp5ZLFRd7sak3nIagZxNALNAXvcOMR5LGFqU
cEWVAvMEngCbHrCMfcyGw2z1req/Sv5bGb90GDfWj+9/G/KnNoGiYxUCdq3Ym7av3SoVINVB3jYd
WcKDfU/tdZufA7DIbqLyHIRnNTyb4fnRCH4m26mIBglWMHvpO0srWVJ+pp9M9WiU+zHdhz/jp3AG
NRenmznWsVPOrXEZkqup3fr4rejfcu/NEtExQJrA+SDUUF7PaLekodUN2QIyYfJmuX2xmpt9qdIP
rgkvOF7xin0J7RsWAzV+uOycH0xcRwxcG2JRcnBr5lV3YeKSKm/8K/rFRIjdkrSrzan92BHScWYy
wy3tkzcsL7xXpCnrDyREiEpS/ixP4J6/hiWMgY0nT4VxP+vFSG32c49MZJRbQSzn9MZay0AWxHu2
x7kstsdqJaZlXGcUMimd6i4eHxM9ARr2iatuU6Wev5XxfZj36gmJNv9yiwZy6nLh7xLYHdiEGHYy
avwqSFdFa89ZtwY8Dhe/HXMj58n+GkHoz8TMBcoJfnJIdLWg07FxKs+Rcq06hJYPt3mH9t3PXV8h
S7BqJyyUwZP8x58mbhMQIMmC1/eR8FUUTFz7KjfXJJoEdwcrbkp0iakfza8TibyAfOJr5AtMhz0H
j2pGMpVADPG09kQS7SwRJB9IeqGhT4jrEVSz0pVPOyPTWtQoa07YRb1iq+ANrxZo7Uz6ccMhd+BT
yKhxCg96CPKeZXjTpiuYdGSxgN0BpfMahrwc78UknoM36wIjGencPYNbozIr6kMLXUjfKTFIxA27
eGb5fKF5eR7KhxvcSw7vJKwksd/MUIgWjIiJy+L3wrVQTOV4zvsDDLJ+wbiAlSDWZ0iDFbchj36H
UXqT1FtP3fpUc0t3Xq3MsUIwdHl/wA70OiS2husMS0ZEM2rSQFI/5ub47iTvY3G3lNt5VWEJpCWo
pt5+fwapmAI54qeIPCG34p8jY2y416Acu4XCdhziNVZmSViuXuw6oBG8y+V8hwOEFojaWHTdlZDu
u0XKwIU9F72Z+a0cmX5tE9gYrmsm35bx2UM9G94T2a20O6G1MrwSWtNB1GbCB9mEW8ukqGPCOQwr
ZAfuotr6s0fhpsO6zNfzsxr9DMk3sJZwHU27+FjERyZQAemJyTz2VwXYApCw2Wr+/BVgijvOB5+8
DD745DI1y8ax3tgZHHUiKtdoOJe4vIID0gGJUsRVZvTcmuvMOzo71JOZfXEXBGGJ6+nUM7hcG+Wk
OXfsX53z1RY/Ax0ydzDBXIWhfjfr9xdVTPVuMm8MkVdupMPko1LEUNTLD0qxr0n7PGfuFCBgYCCr
J9OhvKPkZuiO+SCKeCIDw/wIJQBv7OOcP87d0urov1wqBn6qz+E9NM5W9W3h9blk3sV2sZnfbHeL
P4eyDhx6vMCDYMcLHCTtU0zn3Bk9VRSJBvKnbYquE/VYwvuX1tWVo5IMBehZbxIxTXCWJnWSgFK8
lZOs6gk2+2icvAa/knTsaC1fEBIQSVyUKSjkRnzuMVU8To15Cd1Dn14x4ydHKz1Fytn2L7Z+kVBe
bhXmAOe6AgQY732asgyc1DvIPu+pfk+dN025cW8QUCsggP1q8G+aXShvYtyJa4aoRQ4P/mIo18Uj
P229gGy44ODyj6GX+MhvJF63GsdFGqlWuXPZzuh/SB8f6co5sSPJy5++/HHKH1n6yvuvUv8og3d/
wtaBD/zaOlDfoKMqPgtTlxPqX1CVmoqUDAiWZRQwEF41BiBZ2LUqrZnP/vWRgkkJeyanf2EBrBl7
fRqnspuiuCWxUNw4hjOpenVrAG/EantuwrMy2eeBMFCa2hb7pAfiDn3fekr8D7ptwCTzKi5XAfLN
E5eVAau0BS4LQYd3MsquOi+usbcdpesKtOwmLbYH16fZalaY97D/8GthTKfr0iFva9xNQl9Ebu/A
9RvKqrUV1kwzPK6YvLfexG3FMjD7oza7qN8m9Kar6mVxbodzpR+HDw7mxAH1a5Yybl6es0KEud3V
YlW2b637xxqmrQsxc5fdSaqS8MblTlrx+Ac7pX6FUSTO9AuK6JZIDCnuKdKTB22fkcJ/RhixYizc
jjEo/uMF8w7QYTo4ceEbBbuNb1R57IsHDe1iQ0ufB0ciXlbxCjEjp2zHPw3KUZYOvQSEWNcptNzk
ZDa81WSyf1S7qN36k049esWhjkRtRWTtPZpR8jO8AFpylXcwYlL1WedfSz05DQkt0qc0OWH5fSvU
W8AhNLpK1xytol1NTwnORNhOOBFyV63oamyiye9vXLvTE/kkEC802U5/+dtmGcP8he5h7MIRJ+aE
qkwGCfQbFHd4MNqRqCFxJiJVeo7bd/rbskfEQhBuNvq+l0VjvHZNMR8X84A4soymxhladE936b8m
9FeVavW3Gj4T7wsWlvnelD8PdyPhEOQE4lyS4loWVy26qR3e56uuXT0co+9+ep9+qsWkpUMVb8o8
RW/f9ck+wZxP0LI9goPxkpNpn4ZvmaG3M6fMntqobNW5f8HUW8TKn9xCo1+TtgJ/gZgwvUT9yelO
RgdS/mQTJKsPTEwmJ0Xfk0fD4fNIdrwi2qWeicyl+KI2kryBdICPbAnuhcj3xJ79qvRKujYtb3R1
EZKFlRGR1fQmubWdnqLuKv0OIddy2uN2ePwZ9D9l/keZqOY5aM8KYxaGvMoxUg5BiY9/59gbSE8U
eBtLFZ00FAQSQEJRwUt0wl+By1knFwMrKo8YWIXgZNcJnrZ8LUG/8dcGewhQZ3wNU5h+FZX2T9TH
9K/VrpYneHN0+qTjFPsSYb1c2RBrSya/8NEBieFkguuJGe1BZECjqHKpfDTPvveMtmzM9Nmt4yB3
JcNoNbNNoF6UX59vx8SvzyLRykv+GqYlrerSoYIxTYX0Nk628gAJaSNPMz6lf/BrcZKq9Y3UC+/r
KFqm1GUVzV9UFqdbxcYqBIwerM18Hayz4I8lnaXOtSJGElediDBzF2WjKEIdevAJ9QUdq3S3gKua
auri6Q60AWUiZ+Ap273KwyJKdelY/s5GgqInXq/tYzpEM7YV+BLJa+B71cCSz10LCvVD8ILhMgDF
NTu+XOy/K+YP1sSjlp21iK8aFkbh2oLReLDCA0ichmKA7ItFxrU/pPF7zGcl3yGPjSYIwNoZUQho
A2QrBBx9+giE+TFQrpZzr6YtR7Tj0dv62h6jpfwb9IfQP6sXdvKm8maW73b0OelPsj+N+ZWPbOjI
RYl4yO/LGd0/3tTy/f8xdWbLjWLbFv0iRSB6XgEJoRb1ll8Ip+2kEYhOtF9/B1Kec25ERlVEVVal
bUmbveaac0yeuEnzpWp/UvW7mc2qyGTZqBPlw9K0FqX1o16rbNRP8ncPdh09uT2TVuhmFvc1Ruo1
cbf8uY6k9fBcx+GGcJ4gsZTfQ0sxsGPWhyIGMbXvVNNAvLwfBM6p6fbJqnBH50/3+VTxbF66Dhi5
jUEnHJzsqOVrurs1fQz65u0r6KsirqL3pQCYwMuTvAzh9J5YVM3TbCEmH1NwZnay6c04/iEVoPt2
0P2C/0lqO3qYOhxiecdmYmrdjVP8280icr7PJYAWShjQr3s2r+atrz7q7GbNyMoja+PJeAnb8OLx
ZYvzBqTDhRl/AOEo7MLFU95XgUf9GYcul97KUQbcHosydJvOFYrlY8DZyBk5PVRQL655O1MHmzOH
IrRe5/A1iZxEtiJfIypiXmgiqmoBacrbvWXc/9RQMx+Yalx4VMIDEBd50n0cLH/k4tj4gJJGpt1q
n1Ge92TXjU1781ObVX+4/Cjuz9/3f0s3eAkw+EeXN4a6XvzUxTFp9pSG0kuXO3fTZlSH4vMDJs/U
ZysYmVLr7N8m0szwlOZYZ5eBOhfwDB+T+NMIvkpkHunUq8tSpd5yyVk5aWYtsaYdzhoaX6ecJw2m
dZevIGdNCFvJKqazpsdAixXS7ge7vQrrINwqxOFZ0jJrz/G7S5MZ+3FRoAl6/hRPun7mXoC4z7gO
Pmcq0niwNDQbAwUrEsUk5tUKniB4usCTzosmOyHfqfkuqk7gCutfCrKrdpNhuW03oUqmZyM2m4Hg
IKiPqrkVwwfKi0xTbHPzua1vRL6F4lpxa89s6BzpdE496EhxcUmOMbpiHuezIx5xQU/O+hpH+ffd
4qNP2I3ZFjJ39h3HFjIWIwQyFvdHcOrRjE88uQSq8cgj8dGb4oAit7xk4Yl1XX9ab5mYJcu7SUIA
P0dAhWre0q1Km09jYDii6hn6/hCZAMcFyokcqd4GylaVSfpvD24tXw+p08/8EFmEy/ZKClY+PDri
hZWZhNvODalmllexvqnIdwJxWmXFGl9aqP3zpbUKkXGzkc73++V0B98U7/ifw9QGgE/Fak6oUFsf
2A2uTZcfrnsAXp9UK5M+4E0H399f4QzsxySMo70uUuMm6aDKZsy2MrlkuC4U4tm3PLrF80b91MtP
XoI4vAWmLNvhnNjKiuwjk1WISW5+StI937OS7IdkH+yz+wzozUcT3aI7N+tVyIwTr7QKs88SxAbE
Fy1bumaeIO8Dg14HU9bO//JNEA8APbCWfg3uiUbb0iFtR8kfKYrERzY3wbCA5X0QzfLUandADHaN
F9SCGbZ6WEGFZXpDzQqqupmyewbQKey5yhq019Qe8BrkUuyTjbSA8DElGEe+G/xMwBHCaFpvSq6b
z20DkbZz0thO603wWE9FF7wJDkikgLYbEZhiYLPZLl5qKegRHJ+jrQlTkP+KzZTfovodB4Ct0QXm
IQdJeqAqijJ3uRstidx3FWmsLghxY7CTt7Cawg76HfJrycMXv+ljRJ/zjmTgY7+H9Pbe7zVWN+US
dmGWeKgf7f1TvY+LUJBY/nfNpum1WpWE/61Wmaa2FnYLFKniuaj4xa61ceB+PWyM2z0XgXkvgfeZ
vwFqWeXE0aLPF825fh6x5fnS2SCzWl5j5WowGJXXxV3+Cj8pZFmwtHx1n0oEWs4K4IpXL/kUR0FG
tbIJTXNVqtewuy1yKy2W/Qs2TbdQcv/XLsyl7WGNqcC9mGD89Ipk35qIHvz70EyFw8TmygP2L2xd
44X9azAzjGZ6xh0bxjpJegL62g9XV5jFtYme2RFWGyG51ICvrMu+Sw943KCkvfz3gQ8OHRcEoI1Z
1F8ynVJBfE4ioYtdXdgIayzMzGif4zmKfqb9dy78mcwC+drHdogQjo7Qlp9hCMoE9pHx2o7iqSbh
BfbpPY3wFmFrkygrFcTpsMkQ3CSLXfvkc0J9zmsKey9DORjBkbBBHiw8y9VLtr5PiU+up4g8jzVK
Jqv30brPcYOAJTIVIcHNOi4pwNcni1+jOA4FpMQ9Q1Gj3QjI/kriAkEIWQnZl2M9dRUMGvfNdyyY
A+ieF56KrxPp6343S+kcdxfkkUE833+L+DLVTwZ3qhFaFdOjIDFoklbZNFcKyQnV1CtC6lXxhTFZ
vH8XOIqXD20Z3ccPeEcnN+YsXO2AN4Y/ifIJ0YCvrmj2wSaSbf2WTQ7xcHhqe132dFv3APJiXxZY
CWZrIguYaIks1FS6SrtK2kqHOrb5xyXwsXIVNJw3PvciBVcUL7kzmMFsKJaktqVVSYFWuGzbmTb9
M4bQo58o+lHwAGdEcD6L2IPf25lGt6bxlbNHaE7l4uW1meTXKqNh86BLHmdhzoYU+xC5dJRGosYE
oIbRIg/DJ8CsQuIYbGtrcVtEhSuoB3xuHsZq8lswJ4W7HntlYeNc8Kc/WF8ELBK9WdN8hTI9+dBh
jSSUL1+NBJoPqEtL7Ze6fzkFpvZcJcG6OufVtVKuUvpxF7gLOqCr0EeJb7vUf8YrKjBCBgDJ5eWh
mIIfjsDNQPZEL9HnfQr5HFuSA4uIWNcDmmW4FdFA5DkIcy5I2PSP3Cn1O5GaBYXoS7ld8s1ytnJZ
5esfn4n8omij2yIiys0YxwVYRMRRefxEpavICBGLR0wsY7TT4v017mTmiFMsUad95ZC+yjZ7ld5a
bpFVjEC+NyAyTLeKuBHtSboUwhWnDTqRwvHiPqMlPtG0XvUY3oY1XJfnp5R/Pe8zWqKj+0EJ9xRG
sT3LbM4m/MIFL0TCw/VfGw+TBN3gn5xV6PHsU+pgzT7l0ZmEC6Tpvg0Pxl4zLJqMeZDz8SEyWeDn
JWbXUZ91aO7j8mhoxj0DijPLI12yyouczKcW3wp7Pfpii9SyupmvOyRihr+pSH7ywOqvU+aBOn7D
2AmC+DClOmaymbBWmsy43bCCJbaTE+DbkmQCp8OskgM5hA/ILMGDZxR1uH5Kg1MewhXDTE3ZAitL
LO3CiKXBI4qbEYRg5xl3+34TGvNtJLXAGwbCvHn+73edmQd33SdX8xh3zoJZqjShl/wLxQxoRHjI
B5M/cYiwRy2ij/cp3wzjKS+YS/QkVXU0osHjHypUTsSKuSOB79b1ys9ttbHSbPMAR/uE+0GvyhZm
0+iv3CdLkaor5RiX59x5ghmUF8/APVIuqk3ps/ic5F/T+3eHHS366bufUF9PYu6AJoT7KXpCiyi1
B8kKGHZXXBNQB8g0NLna6jyWHBhUOFQ2dy4pc4Y6jjFaZ37knxb4DV7m7eQ3jscsWqG540tamzAd
ke0JliLQvNuxKqI3k5l6jJtzJV4U/yoyLthBdBjEfRUd+mgs9m0CaLv7pvBYkV+YYSPRg+gIzxKi
o1Ss4nIN0RHfcbIC6SvzNn1sDGhGzZZkGKYEsE1uJFskMnUiUlYdH/SpR+FU9XrXa/qK93wuM+6n
NlaXbhz2oQZnmKML6pBHrtC03TBmFFRrENz4D13Ip9j8PrKLGiq7Yt7adhbMpE8WFVxV3wVFxqf2
yX4Y/jEfS1K+U3KA9nOMFivlGiyCRqu0PsaD2api2oeOjGkfuhgf3Bprj8UvLdhMcGMzM76EP1la
5/UaCPprPTOI/6s5HlQcraNPnTfnMxuZSVht3y3HGJhZgTQ76gV1Y39/HuvkNHSnaXHO6DKwj/S1
8fRGsGAGrK/TZtbz99fzW5PMVNnEk8WiZsJYaSwq5K0eMWtvZVxsDIqExzclgLcNPd3xroh379+T
NDc0qxiMurT4WUjT1V+Bp1V8qfRTyrZu0cEVik5RT9+1R+fjZJWtZHH3vMEGMsB5S6623uuWgAHF
U8uVbfzos/GtR6NBvbiD8tHY/5iwwfGVET2cjhcHprqExE0DoquKdtpPy22DPg6mexsPtuKN3H5I
P027z1Gbbkpz65rb/i8gMKW1nlvRlL6U3pyU3+BtmLtxepFpT2dPPInRmN9SZs2fOF8aB55Rabbu
gQZxTef/CZBjfAJaYA9ZZ42NOKMR0xo4XHej7ZQadFpFX9YVPEyjdYVoXzkml6mdJrmJLTbY8Dq/
9fe3wEu7HxkCH6fATQy+DELhxk4LrWGJ1aNRP4rAQexVsi36/XpCtTre1QI56Ax+0N/q2a7xt4O/
zYRtWGx93O8Ygw6az0i1JYyGV6THtwfVAXWFs21JWzb+5QIbvpkrn7K0RbsqzO6aq59y+Zla6Tl1
MstnR7t64yDhOfJsjhsO7GUTnzROV8CQPEdW5Z9cWtxhIBu26k1GpmKDldXVDmn3glmucNRyXxn5
kLKn8nLIo2oDMANsh+rqSL+Imfycqa9yfXbrlTXUnhAs6Hvisdq/Hqtta01mkXTszJTpYFGKszpc
dlOgAF+G8CemCJ2RIPgt+W7kXSRvWa6JbAVw5WKT9J6LiXaiSh5Cg1Q6z+SUcD2WzlVxToszk6xx
ATGZi+dGP7Hw4lt6JzVZBSJXO8r9YyKczQMujAPimGmSV/4qjRu3TRGc0wxJXAHt1R2UyiuB68H1
6Ndk8GQ3lF2hYZ+P9E8uaWyswr/GTapc/L6RJZAWuP0dsGsdMVo7BH1WvMyRc8AG0Jio77sk2hkj
rIE44tPsjBUXGxptf83D3fkls3wLzojsZMghpjJro6fT+s2ZzMpQtVkJs4vDEojdN5+OMWlWwmQ9
VGyZo1UenyATsjZWeuPvMW+ZdFHuvCkuJO/ZhHLfgv5IIBEOxeTSN6vie2xve/1xjPaH9x9JbP2x
qijEYbZ/oWrwhEfW29zJ9I61aKjWobBJhI2Ubc3ZxL9CEX3+Yc8yvPYsg27dbqQSsKHmXyWl4jc9
HkNpBeaXyTH6SfSPOPyIq0usnPL2oJXevdtWnfe0JvjZtI1/3z3oUaVVzNirnPUlnuDDK0SML62O
idfslOeor8vPbQn3SDLl/tA0+zzyYmk7dVNl+ajdy762bPT6O45vwvb1ghOoJkbsQAUMrrVggUKX
NCcDgVKvRH6oS+2+okaGFE0UrMt8/cjX1MgQZljhe0JQriM7WJIAC15e7/kv2M7/NtYx9HesrDHX
vFivVWvm2olUNkErKpqzDaaCeCGqIxMZ+y4P3WhtkKMnspZt8WwSf3fuxd4Edr1MTEfCXjQdNn2/
nfa7aebBgVsSVReImo6gr/WdtgtprWg2kgy5QyxB5A5xDLBIIV6JZx69zeGBnaK1PFZ8OLe/5jPa
6fdtf7+whQPFCh/Jl6+gWInvcfHFud49XCYdRvW3DFu8yOTvN7XwwofcrYFtj7TGTGFSMJJJe6Pc
x/DmCy+mHXwKZXazkS2tOkXAwB5LH/HSo2NYHXuJ85zls7srLEG9Zt0tmTf+SeouTTd+JZN2JDXx
ia3zM6DZZ3EVIrZLEGVmBzMIlgemdkqQZA/mKYDLaX50+NDBQHP9EbETVUtCB2yuKNCLl9/f2tmZ
WDHPdGYRED7s5PnocYdvnp6La8769W3dVm8sw5GmzXl+dcDw2vwttUptL3vzst2qza5pvbQnTMXO
9RgnJ+N+itkvT9njbaL7Nyvpifg1Fb/Mh24OJinPr6EHpmuFtpx9MQ11phuSpAl/ouRPqHweCHOw
K+Mhdt8P9z01bMHZB+t6oD3kMCaA+SHLwsp4LH8NZuZ178XV1tC2kkF18BGLypQZ5MB2M4jPGDtf
VQ9vjJD5/TRW8ENlfdPgBRD2JJK06ZhIEsVLPMHjgQiNNYi9MMb/spq3NoLuTPwGt4HUS38DUi9K
4rtvly4e7aMLPtC55cpV+aUvwulCwUcijnIGzQlU4uEK8jkXF///8jL9z+Xl/JU063TgPkY/BGtk
CeJPfXxWZ4NyBdviXvZIxjYH7mWlQ9aOoLgkjsasJKcBxBQBe5IunKBXLPLqs13F/fLvXyppg8zV
yJXSRJuaf7PJigIOMnhTngc7KfomyD/7MWwA3k+F0X7H/SF90mPd0uZkJ/r6L7XOWGL/Bjq8Bxvj
aj0WO5rf/IUDDpwDVh1nBF283b7VBw8GmMg8TsG4TfuDB9m5iFfqLU8+6uiCdYK0m2p7vwz9Af0A
41iHFoqKZHp365dgySbV1gzVD3/16ylITvAaELkYNZd56j5gdESu6SS4wsYP1rcLTCrG5EqthbCc
QId4AVaFx04/iqzAno5GSgY0i3KQkmPQH5P0WPdH37xNX6CSuPhnIO4J6PXgnfEP/1uBCcs+XFtW
9M2DQy244C8jC8c/2TKFvIdOJ/CY3iRbxriJKf4VFXkvrqGJgPmBg55TqexiyNCGgwEr4E5ZyarI
iFAdWeBo4nkqnlMrklnWdMmGhAt3q7ha+T8ooNwFMNQ0FM/goDlRYzONN9jkY1P+0awQgEK7NHBZ
ACo2yQ3Ly9x3hcRt8eVGC79bqJ07xUXiCf0exJuSnMzEpkje75dTbdlpS9cVWld79RFFVBKZJwTb
kxnLX+n92z1lFrpo16/v+jrv1wcXl1lozwdzkHlws6hYtK3LojzWPtv0T5r+EbIvF+XJoL23Pen+
we2lqwm8dk+pJBcGzvj4aQ73D2DePCGhWbF5wn3jOcB1Ilgo83dO4E1QZwp+5wS4BgLkeGZeUYDS
2M/G2598/1yL4fhyKskI5+DlLNMjU30n8RyQo69cvmGlFSh8mJwVy69OicKKFY/Yfnouo4WaL1JM
jp1rhMuqWNIxN4DhYMq5URN5ed6JI14Cftl6skl7HhZrlEIVQRpP9auO0N4H2vjIpJptD2d0byve
YqV5NkU9X734tcg4lGfSdP6zZ2uBVtgFy0B233d0WuGLP6y0pxNTTc0htn/ieEzNVIsKJpy2qMMv
lkT+Tu5WurnNXGp2E21Vait4SyDq3OarKzw4EeE+COBr0+2x4UIjzJpshMQy8Dy6GeUvwqt5j66t
/FA9j+ofkNPkXM0Qi/icQl9JPPflJ1v1YGlI7uHOdWQxpB9l+hFCDjEu0TmnZOP1L7mxYeZyD/rt
4dsT3wK9Hep77b4vFC//w4oDw9ivGyUXgN7dqe1YJJ6mxmnCm55JVrETyOvirOidhzi75+t47ge/
QvDbhj9+9C1pPGh06So1lwpDVbiTXfnnbiEQokjhRQcCxZ+g1pt2xN8u38Y0ndUlK4E/gG0CU1L3
HTh8UmA+LKoREh9ZGsIbxsHWrCnxxWopuqAyedThFkNYj8tjAeh2RBI8yMnbiIio2yWujRfQKkGX
wsTzhSw1wj1JqWD6JkXnYmWcZBfCLcFGkGdsW0j71cFBNqHudC/+Y6iysRiZFgw0SjDO2t0/XKfa
rfA0CWNkt/wm3YrvW518sQzoV48Dq/cvfKIrnwSi72LKHWA6vky5SCLd539TuJizw+RfXlQJ0b4n
dw/XgSyYEd0F/Rp+camvH9bfCPxuc7MtWeVMXLYmbY72wk7zJb0MJNN1Lj3g+CbjYh08bXUUpgc/
OZXl2bhfNP8SEnJwUc7v8oLnhv9wFdCMryrzelx2075AmQn7bpaH2Z8HL8wi5f6hnwbyMA9LPTAa
g4g2COyuasj4r+TEk8nQt33MR7y5rZDayTWD7YBXcOIaGJNt7VSHuxDhMl1EgpPCKjIZjKnTAjIU
Ow9ee8YZTPDVNVeulL7L7sR1anQgGiFGy+Qkuj6nsDWt6iNv7b53aJvP11K/5mrR9OtuweaN+cY4
Ze2pkI60khefbf8RTs8+UdKTJI4Wzq6H4LKUsTeGFuSPf8aoZK5QXx7BDUMMXcJdA+yJagM2pfZH
PDXEK3zi7yQKiZ18OxE+s+ZD+iIAvJ3Oxoe/WbcWSYweehxTzWSsK4MF7hOcmawTas5ttj3iS2pu
m4VuK0Qb8TZXI6RoOPyqPxDoK7IcIlB2xycEG+Wb+2MH8ckQXcbOuf7D9K1GY380S5mOyveV/OOL
Wz4G9+la7LYkdl63G0yC3VKYzKEFYIbFs0/C4S2Vai+pdPj7VOai/4Wjk8bgxx994oJh4MwGpMRn
i+kHuJaoOUB9BxLly24JkQreHWrmf3Frg4XjiCPMcDraZc24Wo+ezMgEKE9ZCs7/B2zcfgdsLRW8
e8MBf34WCFsy11d8Tox25TdIT2U+/DUIGJf7PNjDSUkOmAJRwSClYH8mkEDvfT2sHo8l+W8iOcYM
2RABlqSagACbL5Ju0Sn2eIq8fjA8YtiP4WHC/uW0Iu5prj82ORbDen9PRIlH/Zxw5itK3M7D+6hS
sAjhwU5O8L8pJKIfMVidCj6+S5oOdgI5Qa50hM6L25Bep/05z46p5CFBUfpTiQdhcoJM+jxCbSlX
quvef434dMdN0mPJ2suyV0jbRN5wecXWGkGG3qTVTl932pwKPLzPGPbwthuM+2vluRBnFA9OzInv
PDHEkjAKXbFz+2EJzrWQVoUVogASaELDKB0WsQBCagqqMVbFuxM2vxPWU7QHSfyqtfUuIs9srGp/
naVbTd2pmifw0HAy9Rp0N8VHYfqaqp9q9hWrn7lxm8x8m6WFzgki4xE2VQ4RpDNtJhefGNzQPE5T
umP63T3zomERk5QhHDK4hNj4aGa3XrxN7p958tkln6r2UdYfn3PxbweX80MgC5Reg/6sy6egPUii
1wc7vLyPedzNm8p54ofIeU4uotBNO/eUTLnRKNNDiNFMPqcT8odEETYN56C6SdRNBwub8DJs8GbD
xofbEYvnZGxeZ6XrHdCv4P0iXtG6UvOZRMB9xdZIuxES5Fqb5hvlsQX6Uw3e7ApGEW8d2SA0p0Cj
yZ292NMZZU1qFuVZ0R3RK3XkLfEkx+dSOg3SibZpCJzEQaYUX4xeOyHYStEG134dvqH91LGhuQbl
EoMVsnR3leNxCc0G9s1OpSqxatwJKxELj0+3qKxAMZV4Xknz6hMAenSErdxlHz49NvRNfEik5kl1
rOPH5p5sJ74Nm6tXMEmMHeWJsovJa7g6F5LWfXAnebgi1JnJAouQ6g6Z/Uv+mi4GGJwTcfF8LGS4
XC3sjXmLH9eS6FOPl5xcOMBJUMdHckywcMH3B3bPrum1q9dmKV5+/aeWPeZOhuw8s6EoKpCc3hQX
70HBnzDrW4dEOweaXrDyde6/NfWjMW7jbLpCCCNJSVOFj5p9cO+08G4n8ibQ1gMFi2zKynHcgwQI
rVKzELYCxl9X/9Ue+0I9RtUZP7PuyTnBymPUn6LyzPj+7C4J17olPwC0iJwqMW4beEowlGArIVJp
MsCNdF6O3zjaHehrOuWIUcim64oyjQM6ED500nL40KnWeJVo8F34vDMprh3335xxzhVfuuewh4c9
NDhRvicKZ9Rntb2Sg/On9mT7/OPm/Xcjfh0In718AvEqOHPiw8ANmlFr4tJmO26vze5WHtz88KJP
j5No75iwAgjtPQVKmJaiseRsbfNNns7AlofBZkbv0ByUN9Ct/sMAQ6WSins7jyx4INxJBsC7njbx
prDsBC+Y7NLJTs53zwIX6BsNmU8XNA8A2zJiixc2tg9c8u3Y1uotXuS3R8SPYSxvq2aDjaMzMZzx
taLnTWdDcHN/GdD9icuZ1uxxqzZ4ktW194t/0DRxPrCCbD1+TPhW4YHlWKactRNBCcNB/qn0m6GD
SuTV8sHBHQxTWjvo9QtnXOJ25ylo6uLWV9akJQAjHZ7mGzkqnnh7MpdOuTcVLtkEsFzY+PHgsFqX
vYx2w/wooqav+2w/0fBWmxEoM3N0fW1wUQEMTq51ci3KS0c7zNQVnI8LJtKEN2bqxADBaH9UF0np
GprLPp/8SLn4mGfiSSEGBAa9uLQzoNKbVRh8ZdUfNfuJst8NlRoQ9LUIUKGp2BdaXrdPsvGmxtso
NQH201Pc1W6Jqi+MXQstkRWutIsWe9MyRhyP1/CZHi8+09TfaD5fa2ODyPvN5d+p/Fvlv0TR1Pnm
cUdcEsvv0PgjTb5a4bPXPybDVejPD/0g2ano/gkhfQPwAe7SUc5BRmD+wMXvzyurKOBCbnrFrjsa
kbeiMlKlBPoyOCDWGx3DMF1kH4/hGqXXMjlHAavhg1gi7W8rbu/zjifuMEpVbvuJiXk4BcE1zD7q
5+dT/mKezMAJCH9GC/tlIp6ZPRpm3vaUSkelP+BdN3+VxyiaF53jR0745LZkYoMEr8Ax4XnUGNGn
uuYzj/uEi5phfastALS56bU3BzBrFXrIB/fEcjphnIhlU9pckbuW7wAlNT7mNQU2EK9nMJJks29X
hrLCDlPAyMH7D61f2ADJ0U2Zq7n2/az/lN2XNSsC1lorydInO1bEYrWZNizxVyV/SMGjY7M8R/Q2
Devjmc4BiH5PYywc0LCINVtWZfGf9qaCAZs1OZ8fIecTuhb0da2vC32d6tyKRn0ffTw9i4rXQmKU
d020o6GnspCAuRdEnlzt0D4ctwD2p62xTDUvWQA/aPsieR28Z7x/hDvzFzfnHWp9yjN54TmAs+BW
g5NjlPo2OcVZunOKw8iopPEMz76nvTuNiTaMyIHrGJAEotXjonvc8G7iuX+p4Xjl/DGhPwIEYEUB
EJjNJP9YUJtJUP3lwmQbWaNhllvRpl9PHlaWJC8tPBdz4zdRzI6JBW3VtJZ+vTq/4UcpopKX+XtJ
GavnupC52fr2QPGhB4A7IT0MukVsj86MBy5Kb2JeKWFJTJMImJ/uQH51s2+92xrd7j54WnUYfe99
YkXx+LupCFuunU4ZoZH8l7LpeGwZWT15Pnn00h3PlhCT96WZWoDTn3hCWEnL7oFCdAhlCCkUKQ8s
dF/EMh4TyL5Ms2RkFMA0jMKZpRIYbC16xFLgR+JXUd8eV9V1DkZ0OkBbyQAK7kt93xJBoad35z93
NIkZWHNfiDOCUfJj3ZhENkyHOLb5+1/3P9sKnqsmd1d8NcqaN3hBGhNIBZPhEg5mV40cTOCN1++8
tz2HmUVXXdngcb6isIqosEDwH+Er3UkPTw0OABoT8YTwifcRQOPsQWRgXHPMHFJRYrzGZ9s81+lL
FX/7bG8E/pAN+JiQ2dHqL676UsIPn2ceWX/jSyALoG+VT7wXJONaiPnGDkRHflIabP/nhINQurA3
CeRL3p1FSoPHh4igranomvorOOEhdxgs3soyhiYgunwQjFUjLDV5xUyR/G21s5n8BdrBxpyUvOmE
fzjny9Ub7dAwOWGG3ZFnyeQDyZarGQ+uXI3wH7T+ByORD4lur4cH5TnGwSMVYvphqA+KQAn5SJQS
X8FY0ZY6W2W5F67iB0ZQt35hQTVpRdmMvHgU4x490MDqbgfonDgY611Z76CVmXjrw2WfL1u0vWAJ
9A1/asR2Q3YTS3p8tfpYXRhnuHodcYu5e3/Zv5fGDyT18finUUaM93VKP6sjPTfDsd23e542Rklx
7IooFNmqkvzb2KPSko7BQICLhT3Vhd7L5HfC5RCnYMelY7nP8zPZ6gumOQZNAjLpdSKfjMfRb0zZ
JmWKS3RsKsytmflQVsn402IQM6EIQJAmdZNtn8Y2zXaBvwOcQVml7oq621EKAgdUJ8XgGsq8wMHg
wmoIZ6iT4nK9frQkI41h88y2OBkybAxUPftUBO263NPpR7mm8qWWL/79PPvKJjtCXcxthLmGaAxz
5cWKMNfTKjjipTllp1Xl0GzEwZBuZXXX9PsuP7Cp17pT6p+G4hzZ9KK2+n7ygPG90GPL53i8U2fo
6RJF8GbRXFrtZO+724PtqDC3L9TsFvV88FD+lhGOpFcFPQ0O2ty2KeJ50pBX4ipeoW1wE+EzxtLn
vuQlIbasOx1zHw94Dqrzo7sORGQqs4QTnTqPp5P+vXOk6UuR6xgQ/FEOBv+CzYGRMdik/mbItiQO
+x9ITElpAmMyzbfdjpeBsJ5zRVlyxnT0mNwcYbczGB94J8nHCq8VOS68t20X4smLYi4t+2xHck0t
TkjXAlT/9DgAcf4Cj9aF0ERWFBj038GS9cnDuN2HD12//Br9AQFWlszfZ3OZcjhx7lCOJyCpvBIA
pju2UqasmMZWSgcFYRTh30QOIEiWaoyPUNCZ9xFtk8/oHCCsS2UEloD4eTB6NN3xCIHJY7DAV4lN
3hLpNrx4lz3+h20UbCOgZPUaMEdImXJKaalLiE6bD6DjBsdnnqP4D3O74lqsEhVLuBHxRfCjzFMY
P/M81Eif0jAYyzCbxoJUcpqAkzASqKbTTu2hOsQjD551fBqjzSzFG/Vt1Lcor7UtbpxXHpNHHy9H
mlhT4P3f/LyRXhjpriZAVDxX/4+Jyk1ZeDXz3R6mL3Gd/RVeaRnfNGG1d6CCjNHDas6Qa5vZKWm9
Jt3nxj6ek68sG69SvVT1UNzbS/dazHX6iWcIwPP5uAFlZ2ikuD1HzWcyO/WB22XuE6WX5ag8BjLh
YtEKGcz65tZiKceaAEuu4vqM4XJ8PWtAB9U2ijyxHreXzAOwVtQQOI17fVzJxT/bb2K7KDYp3C5/
QfoMozF4dPjpDoFNVJz1Pd/AYwiMsUMCQxI/AZhXAseXYs4SmuQWEB1Ya0DQpDul0EcA0TpMlutE
xEB9xF8GfoNiUPYacnMjjViCBeMro8D6uYueu6KZSfKmrQn32PfpeJNjy0NMP8PU2m+U5xm2iEbz
SglYcHxJmSd5pnvCESIETkaCzigxxMDD+DooH33wBYteoTTagdWKS1+ZIH1jYuOYyeQLvFcQtufu
q5LXvNNY4cQyrmdXSpCgF2G/UH7pN25CgmJoe0uyS0OyzXZ6+Y+6d8//Ufe6doHySYECOrZxgn3V
tNTzkAywQmyhOLrv+73QH7Qf4kn3bLm3hXqu/STdeMHnzJliUoY3GXpBvCjVRb83xjbMcXLwIzch
fjKiKe0N3UyU3MbyIc5Pd9LycDt1J6LGuFxIhlkJeLPd+LMhkoiZlwT7iL7h+vWmdVbVqDjV+lgG
iOLUJIsuAcYzIhzfpE7RLobVRCefQzh8fKZJySqFeiRweQQcZ2a7sT868tkCOPwECtWBOziEZDQW
0xYHdE4mWF78nZHMnVoQHaJglbA7FoxDMzZ+3ntPlg546vGrephkEn1PEWfW7uOa8lFuUP4lUq5l
eVWNS9leYvGsNmyujhPLQXMhRNziZbV/9cmILpIBscu08FlcDTCahNXqbrkRFZ7duM/FB0xvKX5h
brGZutaK1bdHcRiEcBCwL3LIV0b4DWeA5lASM92j2BZ9aXJCPfikgvjnycc/et3xQWFyxzcE7vja
1KENsoq2cEKwqNAXQLUF3LDChrU0QgdMj2onMG1UOyHtUwqAg16jM8ek1vUst1f5cUvvn8JH3x3r
4mTmxaUrLmJmCnOL8To6dCi65Xdq/CEyW6efwyyrTiIOoOc+KHdtSMvCpmzRjmleeTNJhXTfwddT
rWlw7Kt/sNSJDS51Ih2DOXGy+CLFl/3DqomNm4LJYXncMq4DdptyicFTMLZGYG+AMUhrhMKzRyJO
siZXWX1vgbaO9CxSzMHTlays2CmUsEabe/pvmqlDKNJrYMYKntllyJ19KzZM7Tu2C7wjrDTd9+YR
6LtFohn+rVFytaHv5v+4OrMdR7l02z6RJcCA4RawMdjGvSPCNyi6pDW96Z5+DxxVex8dKZVS6c/K
jAjDWl8z55jvWvQxGIDev8fwF/NRYfObNm2fYzjwYJWsTDlL7UGrLFhq4MZgqfmGZrTLj86CvFAI
UF+mUSpl6Z9R4EGL8dWRb1IchoW3+ipPohWGG//hqqmTQPofnKxyySLDcFKayrhNs91M3cmYTVpE
TvtFPM24RnJ3/NtoRIaW2BHpY6qdgWDt1mGxFrp1aVaVHa+Gksb9mpTTBrbusHteZrigimVTLGcm
m6ePsHz7ja2kv7RwazH8zc9Fdf5Th8+bg8gg6rkTAI8Jm5ISA6wS0NT/GiHINIA9gdAI9gSt5wM6
mjApVpLRQ/PJXd6Oe3Rqkr8PZDMG62suOWLB+cnKCQwYut3HBaecZnRWQtTxnG8UB+2PWP4I+lce
f8oMmutbG6xYVCPhbOh1201lls9zVl/PV53BE7C90Ol7J4vcRANMwv5v01PVZ1//+Ihlw2SzvGEB
1QJsebqeF8qXcdkKe1WYQPcId1xPFrxM2nmfwYdEunlDPE2hm5+klUmBF5iJsm3KzR/SNjY8vJb4
9QPRe8I6QnBX8q8BQ3G6/RU1cMQce7zm3SQsBjQTvL66snAAzRSjm6ya/kPAsWFo+CRfMZZi4rWJ
F/PJwuhSEA0aD/XuE92MeiT5YonUTZtXdfxqss/4+aE+b0d9ctew3mVBsdJMsbMp9grywWarxQKs
l60YKTxhgBC8K4AHyx2H7YgXBvy51Y9ePNs9yREovAfxJk4HxgdoLlAnksn3fn6A48J0ZKPV2zrY
dcEuRz4Y3zL57Yjd9F1nhIen3Spp51k3Yc/0N+yMH/WmAk7ESCN3RfaLw0llISoL10Y/bQbyKp7H
CGhRz210mkfbjiEbMSmvKMrpLxANszHQP6E9sJd1QUc5YS1q7Qpb6f2Ag0JZMgcRMV6w93jF2vwV
R0nlGG8qSyKf8c1U3U9C4+JQEl/h75desXinRkue7wK3Z2HI4VKQjJE1M/SpySCbiF4LqKoyMCM2
FUqxXetvUYiiBn+tz4sRxJddOiz0T9LjxUANDbWHKH6QiqOYnBMKGo858G6k/M3w12y2GLsMYo6Z
tcAZn7mQrNgC2QN2/OFcD+eBMbk60WxLuFPok7lZNhp3zwuqrIsErvPBTqPyypyr2Pz2Z/OvReOg
ISnxwXn1onJL8d5COgqJmhm3pXST1VikLHke1us57OHZWmnXaGPXuAQ/fQ3TDz6rdi0RN9XbCF6Q
32LNIZZeM+kSrA2KuIH98ZX99bsimVAswekwoatDU4QLLp8EJEM/AasEfVN10599GEf9wTJ2s9nk
g5W+zzbpwG15ptOI/m0sDOk9tGxG7PtwPIThaSGfsv7cSZcm5hy6Wmp63j2gBjpPTg9oY/T7jP1y
b9A9RTdadEiaU0tHEVyRfu316+4uoyCcfY7EmTzu1A7pNSNdcnHqpQOM9nJOTtpOTPfFaiAW15Ae
S43kN83p/uUji8vDiB3A3wNjMGJeX2G/4po8PG9d+rbb9clWhBu12BQDcdybJtjkDz445175tpDb
cg7UdJWC3leXkr6cxSsiEM7J4xZJ73JzZ0Pzqo39/DQKpwCt17PbVZgoEy+/1stknFZDDVw00F+N
G0luwq8cePCm5tftiXp6ikPVcX9ka3Fmh7FVw0JAruX2aNOzXZt6QjulHM8TnDqkpfjJRebW7C5+
YKAahuaVhMuCy0Q4SJSNxWFWHAphCnDJiPNYNg/yX67zB1GgWvkxZ03r21pra6ENvr9cKdeMSIqL
UF5a/xxVF67T59cyE+5sAKpdyMmLkfmV9FG37kx0FuK6m2hI6YNUYsI+EpXdEFSojYT5hxU9vEHM
x2Bnf+bBP4zEZffLir69/c3gA5uYhnI46PE5iq7UJuLHoKP2+M6KH1/+UfJfxm9PHZrcz8wun+/x
4y0ermlwiVmVVYch9JqFN0FynahySXKSWRNj1C9Pj/x9oS3HxArLbaxv8QMobxAtQ8Jjt1rtCJU1
a77q6NMvPh4B+0QzM57/9THjWe65y8mnQpAR2OxQuegQi5SD+yduwtRON5Pb7dfQ7oiKrFKgllv1
wBKgJ88WjBA64xPjSNlyGmgFHBkv+yAaDeUFgZz9kpUOx4ZoIETidMATWm7LKkokZZPiD0wAe6Ed
6VBRAI/Q/ouSoaP4S1+EbjzxZjDF0dL9/QXYXmkOmynHilnQPDRJHJnNttlEPYLKRBePRcr6Xxop
HTehV/6KBdUTRtEP7CR/bi1M3G3ifBcSdmKSEDkCM4zfANoVC0uH3UneXn9Gft7154V04RiLH2dM
4ZB4/7HRQBrGlwDbn6/iv3xC9oLtsmZmMHo8i3hw8em/9CGoB9GHLEjrepXbxdyN0usTOCaS2I1A
Ale/wS/OfyevLWMQ8HQfoW00sUvcpG58s5vvVyhXRQhVQEaPo3jJpZv44rgMq25YEanSLqNLMZDd
arI5r8yFgCZ/QxBguc6jLWvO5yqp1tUycEhuIkaK1ciDdfWUyo0lnx04ADWtmmCcczf8FMojHqMk
OkG/eoawMJei+k49QyYRDs/wczHelfkHyIX4BHFlhiRjS41HJU7egGSLJg0M5SArc/hqf2hdjbvF
jLXN/Iab1YarPE0ppM7VUTccMLHR5fYFd/sq3ZDgRHg7Pfzf6qu2BB4AJvx/s6hW94T3YMZkcYM4
8+/HC0f278cLt58fHz9e6ckO02lEmDDrSlwDpc/tvlkpwQS97ebscVb9fAX09nx9CFsgHxoRS+0e
zNTTMvFznd2wd+ahO4ZkALn4WMtr3d+S/sY0UJ/ClG+1dJW0yzO+HNGF/ZixtEnJ+ighTxznyTkk
cN0GdFMkE+hG22v1e0Iih+DYULVHgrkF8xGx73TxAZABAhMcC+IU+bKaBRMm7PGOSo5PnN0rn/iC
zz0msQVXyLpeEGc+5UiE/w8Ch79YcWnmCFIuf6TFd9h+zeUPJXwH8x6kp0XPoJBoM8zjtb6Lhz1z
V2LPyFFlkKzkB6wXOVfE7IAYI2qW3PG9SX7XgoVY5KiBxSiQuVFPci2vbWo9azcelsliydhFm1tD
eFBDokUL4Bjk9lis2Ph0p4Evwz9z+CkDKxahX2COYlLqPVoCmfBAwkmYxIJyeIO1TeZtvVFq6Knk
MbgNkqbenc+dHEBIuw52DJOxO7IPYfkBkzLDvOFwHQoTdvjPVAdqm61PiHtxy0qAVLHa0kqLUIUU
TfF5WtwStLDNdf5UOCzBsGI9+Q+7MjSF4ghiiAiBZlyT0wEzmggBfr4wo4kQ4EeA8Fy0A6JauaAV
QxWtjOTZlw5MI7kh2CEgLut1whZ6wkNGB2bROPLmwVEPjvA4KadHade2WzQsr/CFjvg3Muz1JZiZ
Zo6NbdX3xqDaHUAlVJ3yWhUYtLEXIpTGFJKtlGy1BM39pilwgLkV15nodHw0Xl8bHHzb2uK7JkgN
nXzWnEoF9Joxqu90R/dHei/mH9Kq+oSPlMz+czMSbVbWu6xlZoEWVmjdAnkU8tfIFVl0ldtR33L1
Fmb1KtpV8asbv7NdxXpY3dECkl0wGOvQaCEoPd7/XYv5ioEDKSH/38gFXNS27ae3C5feWTCUwKls
QZ8QvZHi9MlS8j809R5ZQn3W6MGSiw6PPMMM7aYLizzr4X3UzyWhLpDp5pDKr7NuCu9JZ2cKr5kX
SshodsCNQAKjqE5ZHaYEdFQsGvztjNpBnRJBZP0YiHwc5zU9Usz4v9jK3FLa8p/ZJpu62WD0BnqZ
SRteY7zgs2zpj5PZrFSXOfpEMqaWAPue2UcXfA6LL82w39CP9SQQvoIaoUWmlL6YGKo1WcTsX1Q8
9j998ZMrP4PyU32SKkdRAmuCfsvzjRG3ZWtXOROBFcpwtvFkRPMvcaDWhyQ/0uSFj1txhMGZs78H
9APn5lQwgctdpDi8GXj2T80mhFAy9+wV+xb/qBL6be6E5C2+PMd7k97n6X1RfDQjfMtbn1617Iw0
oWVZh7KojZbS0s/RGazSHr7LJL7RVSQc6yR0VpChq2s73ERDkT+15HtIvvPwF3TcoLKHPebqoYlW
KEUxB7M9QyjkrPL5Riu4HrYgNCT2n90uU3exulsZf1yIkxp/98LXXLk3yh3GPwYDzAstxilapJcY
FBcwVwCT4Ci71uwAx/qA937D8fFk6ELa22N11437sOyfriqs02YtQLWU7JnRkxuWunnq1qk7AwUG
SeAje75rwbtW3ZSVThdE0hMVhBMOQCqdd+rLc95ee3m5GMhc2Rf5Pvb3rZVpX+L8lnjZ7LOffT76
z5xTdHwr6cMvCnDckfxrJ2YmqzoB5nqGKlwe107fJv3ukXpVi1uSpDf8qPv6uQ/cVVq/KdGq/uyt
e1hdxOGsG1ZTXXKypxanOUfEana25kRIMN5BQFU5BcxSNsOcOjXzu3tRHRffu3uiGvcH1E3ULW85
MCvpIxrvcTp9yHyrvUXL4S1oAX1v8L1M8CqCOWc7vdqR3hezHjyURtyad7JTIDTPP6CrfTy09/Qw
q6jmtnf+q2/3rR1x3huyuRsis7l0YGhp/0fwLq52q5nppmRHHhbiiWAf8LEr5Lqo25cYdEClrYZd
hTO6ti8Uj81RXOxJDk7GizQlFp3Cx+VZXWldkr2kvIXZO/byh/AeQh060jWE+ipY/ulOWNeCD0HF
xTURIeiiqoTEhoPJKOHAHrr+OOQnUTs+YABCxOlAXh59K9MBal60DzTLTCkdjNBGckX4M2GY5muE
P45Ri5u8d08neAlz2fZ/mEAO04o24ZJnE1y4kJbY0udbnA2KuHSMNF/L7foZTHQAtJJAo2RnjsAW
HT2rh0kqB4IhaD+wSaavQG6QHdQ0nWLW9QRwm33yKIPUBODZCFiO7D+/GI6KKcEAyEd7hv3GpBjZ
aTfJh5b2s9ixr8DVQPDq01ocyfF8QOiO7G/cEHjMoG48rwzMOYgYmMOO1cvvWv2G8TEBJMB+SAwD
XujbV8ACpNoZcSjYZN0/Vi2eFajBvuENFkm5wnohTMEAYrp2fXLo3pPZNRDOXXKKDa6nS2FgZbcf
Ip8AAv+Lfid/5em7RDXE6mS34upDBY3diuy4+UUjfre6eGj0Pz506RjO8c0f+wAy9x+ZC+63FExM
f0V0pIaLfF0ZLlUZQWpis4L+4bo4enOAcKsWln60Nt3nHtN9viu76RiXyFkiN4WP8pQ8vtR0Imc+
MBJNjK4b/gNkXL0K+2iqq4puijEkxJBlHOUu2y3IK2w8UKiyW899Bjv/rZ6Te/aZSJaxbCQUgi6x
FIrkEr927SeGJPz8rL/G8qWdndv2VMjHmTu/sSfGMrCR8Gm3bn6gviS5dC4QtYLs/FpKt8Xxz47S
k01MAtgSrD3BE1vYqR621YSXs/CWzL6mChmBN0WzCMfAYcELp5cGlUTV6edCh0qaZVuuxPmqSCeD
PNiBol+f2TAa8TJS1nqAjQrryVSnBtSpmwcJNeY1UAHzO2jvX1d507+66GRPFy2jJ2wPDbhspm4K
llQMYF7+9HoZ58mE5IPh9iRkaL1oviL9S4g+y8e9poN33XnJ0b9mijQTHEAuPEg4n0iUmNDCL+eT
mDo1HW7zCsAxnk8blYDOs+/4rx0z+7SeED7Uk7ju4i1l+uwtBY+fmoC2sWcSD5FJLvfkP5Jkx2x6
yDJ1Mz1kAwj8w6vJQZ8b1JNYhb/1ccmy/2RfPjkd+LoI5drQaWn95g9VzWKjerUCymimuR3NrpG6
1JkJNKvxxs+b+NC/nze2Lf7BeTZp+xlkhV7pf9bzWxRaKJ6rlM0jNPa63yg89/0mXEz/BJ0cuxNa
H208wKCQ9Qnhkn/gXKFFyuYfqccS9Q9Z+bdfGwkr9LrRy3yv8j2COHkOZoWnhDsPPnhBWVvd8vQ6
m53z5BSYAXk9MBpwpZAL4tbhlj5lnnpask8suNxBc46XCX0uO2E7nAEWuFGIRcIpZWo7M0lwEqzy
kAhnAmqD8NAt9iowZK74afmOTb4Iz4nF+D5e+tj9W09JPD/ex1g1Zpt6/A7Gb2n4rofvEk2+toxw
eOQnNvMkJ7h/4we4DIwfivsiNyFfQM/4w6/RQcXn/kh8EovzhCUnrVwU3bP1Kp19qAWei09sSFgC
nbgxfW2pBpi8Ha1zutDF41zyO+alwsUrOBLCTBBVwcG7F+JDGO/D//QPiKQmXi0YFTbd0Ya+QHg6
EXLn+U4c0AMy8zpWkGmLI2Hii+RcoB1EIvMKPkLZLWpm7syV1XJLJk1NGubokY4Ksp1Krfyp6u+m
/2w/xfKgwqn1OoZtwWUWHtXgQBOb2kzexZ6cPptz2yXtFvfWM5qorEQYkW8Zk1n8ygAC10mt5VSD
CS8YoolLoIcEBQXwj2wjhAtLG9Oyb4FRkQ8KWsHy3ifvkB/k3dhttXADACyTV0K70a+8RBd1cgDg
P/5btYZvf0x0ZF4nMO6s17Cky3bd28G18c26M6Frjcokv4ETDWRMD/aNDtnIpFWKTARFUrT9Q8MW
KDyyvUwAZ85rNjRwTPgsLHRL+XM3gmvOzFbasxdU4rMfXrN/2jaFk69ci+atjz8ul7Ldz1qwb4f4
cYytZhoEUi4d+/TYpEdfYW0ogNowZhFQrMmurh4QPE+y+LE5zGqP/LAd9rGAVTy2jJW9KGxjhTiZ
H6yEmlPYYGfF4XOAvEiI2HKo9mp+zLTzmN9YZMP+xaUn2ttpih5Vk3AAUAwt2yP4JDY+r/eSBAp+
Zw9Mr4VjlpyhIGnnp7Qtgt12q8onosPelmhcwBImZ7+4iNKFduNjG3ZTlkUSfYbCvV8uXnI4giTB
yXyaMoLBci8Hnh6BlSlDor62uUZc2H6Guh54X3MW/MvaHScErz1f5tW+ZfZXucH7FGI/XPr0lqG/
j+mjxM6pc0eW0Zg7BW+C7NR4X9AQWPA1j//m+Ic61nNArlQduTIpt5eMSv1adRchvug+OR0wWw/J
l47nl6wujW3h1G9lRNd81a3H5TBmrOFZVjmCVWBdCC66fNSCQ88eZX+unwaWsui9RFC7KdwaywR1
zAf6zFEwmcHRZ6vbvzgkRmoM4cRjvXCIaKgJtHptYJtg15M0y+//yq1NnqEDrhsaOjYL4tr+YPcc
rKSkjaZM6kNPhNi0Emgf00pAnB9ZCQiQQq9xcKmT00LcQ6nX0n2jgX08oVVO9+trpXppyrayz77W
TJgMwPcVvFLG0iSAnFW2qv2l6C8JNCi+goQoB5jzVCtvyB2WNqaPDvKZhbFg+BUUqyldOXRZINaB
uXL8wNFzp1CcVHHi0p0h+yqmkwhqiUKwnVc9PXINwueUZp8pKJi3NtEbh556JV7O0NuSpL2CEIDM
D7ofwzfpiXRn+RDPKDEZZYX1luLuMDz2yuMHNQTPKZkJTFfkBSvbKfWDvCrePX83y72YFdX4f7HX
FAufUmCHXA/+VXyRJEkyrYyEz0/ck2XKVOsvs0N7bnQgAcZ8OA5YAtNLmN7UfrobMqpu5W0Bgby7
8eT0xcTv/e+jJT0P0bDN0SzPN225Xf+1/4V5BXTUjPZj9RcASoZhWazPiAzIzQ6yXdRB3wV8Nynn
tP+Gpc6sUr0H6j3XP9LxXc0bM0nf6/YWthcxsiuF8fCH0uz0cDvTdr2278wQaQSu2pi1L4sVYiUn
evBRjA1/+RdTjvqilqeVjS6segQY+AqgyvjLZ8cQkq7eymIbKMrjK5GotDikDgLUTnmvRnsACClp
iKZWvB3H9qhEXmyqmNCeu5sl4zR+OnnsWgDZlzeQPE6N80G1GvQGsasNa1l/a+L7uxCvm2qKHc2o
OwgSgzv9atLG1YJpS3SydgpJ1802nW8lhFLbtHZ0/gAIPCoefmEf0tZz7f8a1iGfNisk/tWjwXKl
VZfyss4wLQB5ocRblacnjMtxs2jhSbirGkHEWgidVHUk3D9mNXsl8Gbvs+hjNC7VzCzNP+8DEqQ8
uQXgGDlLc9aacyJMtOmrKZyMhQiBpnSFs51PsA4gIJIQiLvw7Tn/KolxoY3naLWLHmjlTJUnKwT4
6WUomJETrZkMpMp6tRqhLi0Dwt42isXz1MbfufCVTjM9NxK/ZOGLCHv9A8VkZobSRqo3MwveMeLI
WMZasMvfRnTysQEc7gW00a3yrFLTqIxI0RTU6r5YHLg3dlFzrv3L8NiRRFkUsLdh+271fKuA9ON3
aI2jVf1mmCQHN4YmGm/Yz6ovO6SgTrLJZ/tbK/eI7dxP0P1EtSm1kZGD/gflspRCmxLLpPCjzgY7
mJ7G8eg/LhWydum9LT+h8hFQHf8UYAHF8LeSVnyDafDv0f3GOLmV+z8e2b3aeFAGC+WgNYefdQjX
X9z8rOH4/KyD5LgG2Y5I10yCj2MbW0cwz2ZTkDrw3Ya/cfirBL8xbLgnAIBDav7TezdUTaV3W5jR
/9p88iS34iaONz/+MkL6Jppr/JLC1xBfahytrDRZ2NQbPMo+wCCiHOcT7oM95/zQGXj9D3PlgE1J
BjXrrS2xXcMrhCEktheBJQV+TavmS8wwo65KvtqfUnVJwBpyV585IpPbZOfrG4u3hjgUvmoDTEgG
LzoFSLm2biXyrcrQWdrypkROgnYVU53vzn131m1aiKv6WZUuM3Kan+YihnB2leYXhh/heE4PQfu1
eNxXP8/A6OjuG8t/3h7R5YFb+Lle1PZg94+zVnzowXuIsXGPpKWXdkhamhNBLRT7APtffLGH1Wwk
7WavGBT7MywKdoDH4L9Bmdxa0Fl234dAtN7ou0nZArxGrmN+eYv9A/i1A/HQE5cKlxerwMUatfx/
Y5RJfaHb+F9hVpaQ40iy7JpsXZpnVhsR745kYzLUAZw5ntuKe3bpV87jFq/QfFmVK7VbpfzA+IZU
O7G4l3nS/fZQPo7R4zjmJ0k7BsIJR6+gX5765ZFcGgagK/LIeh4EjJxz5wgWfPPvIXzhqsWKLH2G
+Lpxmi6MRrsdjw1BiM9V8Tip9WGUvL7dqNW20ncFprZlhV6aniYGHbolwI2uqt90Km/Ldme11rhS
g51PD194Gsia2W4ovDunhr+PBJyb+5FwBsGLpF1WA8HdKitMIQtIf5I3r1EpSQAN8NfCbDfqL17v
rvFUeSIGV/KBmb/9SHdId8W51z7Rhx4BzS4udWy2kRclEJqNfNnjnJcPVb1nXUf+BTr7r6HfPvut
ZcEGFxaG8lEnR6E50IIwMRq+x3apz9907eYvoBqdSqo9FqUrwTt24nLh8IfH6CDW+1Le5eRD2Gpt
9IfEgFNccPOvOmntA896cM0hBT4+m8PCUgVGKlw1iLt3CjvZ1fSfk5VwXwirArlJYPB01jLJL1uE
gRfhpFDjm7myjzToJsusW+dUZb+zQxycmT7U5z866YzOin04G1MAwtgB4LmaeUJiNhR1uXAlDsjB
7d7W3FipzFx8Ta3XMRsXTlVwToOzPjsxB+cIXcjWQjkgcODULKidc3cOYl451F+ACB4Kl60LONgK
q6vQ31hSCdVb98X/lSE9i7Log2iKtfDVa9vkQXbeNtaIV9wmwzYYtkW+DQkrq86oJ+IL72GoWCyB
gIUlVh841KUaDgnZiSwYqPSW6ngCrXqs8RONqLuMDu9WvPw7yDGMTx8V0EzfHLnV2x0wPdLCvlIA
k+xz0NQ50tsiPzXBmQY1Lxj5M5wxYPJA3iBEhJEYBTxLSgp4MHrqfwsjxgXzynjzRVY6MarKYVlU
K8FRibOlIyCO9UHkWHZoxSOrLekyb6+jdBFdnJpQi9XUq80kcnO4Ygs3mG/mzaYrtrPZRhm2zv6h
emOy15U9o0VVsVaUf+uAm9Yq6bQVL2j3KpF/JKkkhxiRG03oqnh6K4NllU/K7Rq/aXElHfTYpsdw
TxpLwd4C1wCOzsAF5QXAFCY7WjNRto2c0jHdFUyYncl8+ZiSrya07wMb7F70iO77xvUm57tU80LO
pgmxGxY3MZ4Qu9UrazRK7+NIL8J8o1hsYhLJCexj+IGKBv2czhjFMZeR7zTpRBjQfIqMqV1NMBAX
jkvxaJyZqsWGEHpjt0//b/1ESjXbmTggdvsjKz/T7EvYoCGrwnM8XJ7o85NbiD5QYb49pSBmycFc
Pxb3imyIfxxhXXqcY3DYSI9VeahSTAamQKBCcpJ7euZO2IYP70E5nx4ACEMYLNb9L3nYf/ECLfCa
YPvAt1KfM+SRWK2PRLssoA4BUeEBXmzxRCTJRZyf09kJ2p0oruoN2N0eEaLlD6cmtnj8/DcElzqp
Zf7lMdx0yl3hfRTek+ij+2LQkd7onq+0M4RuSCqKSQNtKb5STM2gemS7lyfhAXy7b7BtDs15yl9g
Qqam34aBPEn/8omBzGycyh0hNtQInBbotkIivQKroO9oNgFEFdEsZXwfG43YA34XN8yigSqIm6Ke
1h49yH9OG7C46CawzH6EmdHUps6sXvxqxK+eXdSyorbDBD1JMBhMI8HAyaq2k5UXJ2s+W9ftGvc+
F97E5JsSHqHyCdkqfGMm8dRdkHzjJrfzwSUlCFjcRR8mV1r6IMV227T4Jgjb+kwp1dmfvqXdTRev
QnthcCAzxIBz1+zxYps9XzDBB/H0Zf/vtsbHUDDxWskt6QhaxDogWgzpmX33irtAHYXwG02E6QsW
LXefAbc70eaARMV32960wvDJ5EkdCs0msuTPtLNbpNXsQGuqMVtZP1I7JdRKtR89+Ou1HDhC4Kid
M7nd5XUZOHngZLkT51OwEb6tib4jG/mO9zPABC/vGTQwgigTMjunRB0tpkXZNen0+gH5bdZ6wsF4
C6Rz9zyiz5pCpWe/kWgZL5Pvn2wEmQrLvS0gBUw0ODWAtoQnnBoL/Rz658KHpn9m4E2V4imsietJ
/MpYVCdhjJgg35Za+9NUn9CMXJcb+/AX7Ldot8RREOwXPzwfp5JDLVO6kYZnggEOIXy1bJ1yhrHE
qT93gK8g45Uz7xm+i9aCpk8419GR5YruH0UGoKsyhduOJW6bYEw0kH/huz1kLFzEE4HVIG2LLZ/8
o/iPH7EatpgRHUdu9qtTvzYujw60fazsdXl/gaSuHlLOsufhwUlnNRpJYxd2L7V8YIpCAvEuIg4s
8xA5KBvAWi4TsGRFYFiDz3V6NZ4vPPhfuiwSHSiQxlKI77L+yXKauQRiK1BARbx6UYok4kTKiVLU
LCgdNyCceXnINVlqcBW1Y94fR+24qlOv14x0NV9LuSkafetd0pXc7ebqTko8/eldErJ95iSWW2wr
oe/qW+TCC3V3qXf6/CoktxJKM8c+0zbAZNHEZa76Hzn84dj9JIlw1D4myVJzaKhVag8dOv8L9u0r
/pnv6LnSzbyDC8LLBylxKwKgBHd1wmAoR1c1NeveSOVrU7/Vv5rw7qwG7vWB9bUbL9yZ6kaD6/eu
yu7JB4LvQCoJtK2AyWqKAOsxF514VrvZachOHNxwAT4YEmLQH+fTHYG2ivcNgz4CjudRW+ztg3RR
eNsR0VQxcbWuXwOavMQfuoxJ53ivjbI7+TxvZh8tv+gtu3zZVrALlot49cDu7K9i0pwwB29FBGuo
9VqGyl7HJiDezxkBW3FhnVgK3xBYO/z7V1gv6j1T7y2mo/bDOPmwv3GE77rFFox1QbOVs1fTpDOP
CidmXJ5ZnnHcsEr7VaIXntI4CTBKOfN2iY3ldcS6Ei9tyCMHR/v5PQ1Y4X+hOjJDwejZTeElp8TU
GPxFm/gLCn8X2VAy0HUdprgEnAILrx4OIVhQ8ZJIRGQde4O1IW85a8MJX5rnW+wGfrSZPHNr0u+g
b0wosmyLC3WL39Df8oRDR6JDkvewOsfYLBpv+nLsX3CYC9AEuUviGyNJIuXBBgAG4Nyb22zjMOJQ
e7TcjpPnxeCbPUW8IsCImEKrkzudj6V8J7kbqY3BH792r7Q/MrNtvMsDeVyZx3QsU/dP+CvJtxr9
4ByRlqJvhRRaLDjH6aF4SICAie9iLUE6+ga+moLEGEelSTkRlzZ3FJQk5k1cahM5O18eoMjgKz0Y
oGQwjqov4+gbzAPTplb1guMge7PG62LAwdgedw8TGz8KPrKeESCBPXhGVKCT1Ngw7F+W761hZxtu
v2dn28RRY7QN35Ryw1IwwGB0ZHEJjPq6yG/bCNI1uqcSzfgpKS94obZavIVlg1gpdpi6424pa4dw
AMRhWFtEkyrk9FROAmdqev5Yiu0neWqYAwbtCyFTN/v89MjcVaudJwpTRq1SekM9ZdRqnJEhY63u
1sU3geHCoUYKfqiHY2nWRCh6kfEcjk5toknwi20AQiRe7NSX7V1+7htln0HJeB163C7IhSFjtBj3
17OM22XNgP7ZT5DRv0APIKN80Nh2mbcjRWS8r6kTQ2jLBneDnKhaCogHJssxweicCAwByPDBY2LX
otWas2HNmJ9V8BQY+VoF40Ixk9pdPKgHJj8vCHloHego+MUVT21M7N5/wn64B15CSw6DXzuYrXVp
Xcl2hojZXHg4x3msKZiXMPX4Mm0HnDshqpCz6NfV5eE7QTSlT/7QEobxUuv5I1p7xNrQz/dD5CUM
H1idTP4y6JhsLVhHy+fKX1aiS42T395+dcWlvLA62Pj+psXNpkXf1dejmXQnePiYzwPRJ/PE1pet
elQtZteKWdLhQefC55pP6ebxMC0cjO8OXCtGH/BH5HsibAdtj+fvOV2/+PZkg9xJkhpxcvMzgxeN
kTuv0Ai5zbIZ7oSajM1pwTn4CE5qfuGZq/y3yVuyftK1j5PlWf7u4qsUX330Qt21MFjCLXGAi7tu
tluyMreJO7cuQn+p+8ucZru8Bst+ndR3fHgXwPVYS4CoyN6i8RjycloBPy58pG3VfM/31HZbnn2e
J2m21kjr4seRgRTh/+hbPecieoM3BdzFK9bjlOzg6/6C+yP2BN7JTHHBn8I7GSUGROvuA6QBzqgl
gJRCsEci3l5gInbs2JyZWivkjAzTAUJkk29JrzRAn1ZbpFu9PB+nh8yHLtaHmpZfxyJ72gKcKC3+
Inx1f35plvUjby/7etxCqyx58+v3KXV68Z4G703wPsg3pb/OTaU8eOZTdwbGGBkz+TegerlwLiKw
TIYUWSJV3UWxw+RtqdgxgmvmAxd/D9mTcdYPlBDcPNW3/61BR31vg3c9fVP9qxoZRbQjZQ5pVvaS
Zmn6ehGyGYDm9LD6e7r8AM5MhhJB1v7Ox6JB1ejls1092zXirnSWwvuyNYG1Wmx6qqX+P1yd2Y7q
WNptn8iSW2zfGgPGNn0XETdWxG7cAu67pz/DkJl/6UhZUpWyduwAzFpfM+eYX22wrxcrOkHtwB4f
74FApuFiha9xtuOVvjfG0KYfFn24K9w9vpzI/jTB/1+jxPsVdHY2zjv7QQ3/tYgrbJ5+Mb1LFiYd
dH8YlzizsDHNnp9A0OoPk211+IH0DB/PthEn5jTqXdEpDEetnFnlbL9VC1aB7yvVtHNkqWS2l86+
jRNye8lMf1iyHh/nTA1Qbtri8p764nLBY/v/UaeYM0Gd0mBWS38lhqgr5JEQplHQnHV30bwIWfOt
JJzYAowRYuBdyTEkV5M4g3DtJvGj77I+VtpxWH6SXK2Im5A3avp9f+WkgD2vEGhJZCp+Jfnv/PmH
rDjcr2q4inkE9F8g6MlrvvXlNc0u8nhqztrjZEaHlA2WspllOxHIunQchzPTinZrQh5qdrSF+dy4
n+826Epy84KJY/cYV5kbxW6go6vwAJn2uR8I3myYprnxbqBGGHzlNc9l2jlKXlFN007dZgSwN6ud
EsOj2Zj+b7t+hVnptm57zkCiVnsGrF4kBwYZ1Ta1ruJzgQuInB9MgUtM3PiBcoTNyT/OzDhZ2/Iq
lFaqxuBwMvksZkADhbUxvzOwuvta5EVo4zSLzWcvgxhwt8gxf2XF76T6NTY/g801hPf0cUyxDwze
pX4yP8ZjR6gExBDtIldOrXsMBsnbwNrK94+mkC9y/+9TOQ6Lh7b0k9KCJQRdzVr9uuvX6CaFEK7g
8groYfLVyupp2AlW+Pwv2RwCG+c2BA+wVKAv7sWmQb+Cx2zcys+dr7KCwwfJA/bdz7ynbIn19ArQ
sYjClH1FyKn0SoMebAwNhepjaMiP/PrgsN8/S39uwaPAh/n3oe9xQGcWGZwTit/awosnGxQfeq1+
5tZMtizMZB+Ndp1V57ZDqVAo+34kquachzc8iIWvLWIKjPjKlVRTc+GJAulDttNzwpshG4aYQh6y
DqCGRI2HxSqafmJ2EqnuhSmrBqP65LrnbI7XIIL2XKOmU9ydQVnJ2WqIHRVIFlAtbS2TgovjJfS5
4Q1SWAQacIXJAMgkv5jvQCzvSLMg18/fLSP5WN7PvXoBe0aeWLhuC8iTn+diDmiMbWBeTNDUYr6m
s1BfnYXWQJDbGq/ALLZ/PaT3TzDn9XhUdOycE7wlTcBAbVt1w2sF6pS8AltqfZkNc/V5SIwTdcfr
rqoDzFrndC3/kopfn1YbzdNmLg1za2ZAZzqwGz8Y7TzQdxgRkF6Hw5aZliExpQfEeWrNEwKGh8Vy
ELFCnm+JNybhlqjXdzwYo9Mtf+VzQNF3ZDcrStdW+4iGr5n5fQP+kKIlJnqcPVGxeZBGoTtZ9x3G
3yZqfuTBxoc4Mvmxxxe9jMxxxcDeQgCIlC3cDuBgsEQQjxq8R1tLSEcQw4nYRjHuMOizxxUTiJQR
TDOVyAU4sWqF/Z/fDgX9uSE2rsdjs1T7dRW7HU7AzHuLRbNlbR6U6tSEpw6juXqK1ZMoHNvyhEHy
Q8o+4ui3HlrLvjzRJRU440VL1eZIJahgoniHRV7qfEHhhJuKXwBBILosa0QVvHjjv94IO1SAFTc2
SIQMCPSU9MWsgggatgBTIyY/2EDjpXdE1iOhA6gIfQbldUiW65izllu/mfny5SFfMPrrx0G5PePr
GJ+jp01tmM5RIA6/4hfKuhk+/qyD4JjrhyQ9UDgo1fb+8jaPpQ9wIWpWrEfYGOqJL6OBcvveG3tP
fHoyDhABG4t7V1wkrvHdfUrrSlonpjPWTh+som4F5+BlxWroTiHEHVp5niO7JFdltupnqzZ3wt7R
VEd6gnqb4L9Dt15aJKMRBYdOI1yXz2l0UrwyoVHnzAQQqWBArfpJ9OhtSPZ4vQeGywLDuYvcnmX5
pCWHP0CAp/xh1tto+8n1QYKvztZ0OuxU9hY1ca4RrICEZYpCUWegqX0cG5Bq8tfDh7DkLu4rcW8O
i1jY8PRyx1flpseBiWRe9e9U9YYTtx+NcKnE00M7IExoZNrGZW4umEvOgWyTBcF8Yi/0DBs3aeEq
7OcHt9Dd1iC2ZTt3CsI+kuvk0zQsTlFGU6tVioLYxMbpdkjglUsu/fDie77F0FxepAaJHBDiEqn+
F4z6K48W/N3T0hrBoVWDqTWSmzNjQJ4zuCerIjwV6umunpTyxLPZgQ1YwbDtjSUQbQxCP6b8TdbT
f/pT4hCY1TFibKnbiZQjQEYqz51wKvUjSgFhO8ibTPP70VuymnbqbiVXlpntlADGzQkltihc09nN
ZCQYfEJ6hMZ8vkcuylXme0HoMneWQ5eTib9xeC5x20fL9+xxihnnFVX/N8KjFa5p2pU1DW0XOONx
RRBo2fnkDTatlwh+/9gK/Q4oMyUF3LnndjZsY1AK5i7Kp0+wzvcdaZ8vJaOWb8mcUaSNLk23Y0P+
qt3Uk4IRi90smix2CBhjZGqAT06FfHSdjDBW03cdIqDmDtgoI3ce0bqcBmH1cH5k10y4StotfHzc
if0TP/Txo6LOIvBttM21uANJg0e8XJfjuh3XIGiO9/yc5VcdVawdBO69n9it2IIWv0CBFukSHw0C
ema1ERgRj88XbDmc4fv8eBeO2i2zjf78CM5Fyu1t5colUi6aTMN+1o0zYRcIiB/rd7Tqn7X8+K6N
z+MfMiAVEgPWk/iUhD5tT79IS86BkXv4K13JcBuKyZcsPJxt6Twz8kR/UNHD3RaGXyjnz32717MD
IBFWB4BdxmNiQJM4tIrzND4Q7Gf1uhrng/7RoWLPbqGj6l4femPohSUrm3lbr7kVK8gu3QrjhVeo
rroQolVOS9Uv+2AJSlOfAQWb1vbIW9J+jd7lUbjJa+bGkOqeMhN7T4RNeJlY+nRfIO0FKHvldQCd
2nMVHKEvAyrFd9M0yGyWTACn8Uf6QZaakJ/o4epX9kY0kVenL9ow9cYgSArUjx0CNGh5G+oWeDm4
gvEoU3QnF+iZ9Gh3yEFbhMJBM8fZbN69rOQrtirwqd1B1NiMsmelS8q8SAhY5fPjgIC9f9wCqdmi
5ZJ93Z7KijQI6P9GfoZP9aD1IwY8m0PxJJUIW49MYSz7LZ5ufhEM4br9NC8GraJ5UTCV/G58Iotk
F1dZSqLr0+t6Dx9f5YR7vfbnfiJNrp42Ypvph6qP+rcbPPTM0hVFc2mV9wMHbNUfNOPQG7AgD2I3
ITPWR44W8Js8QwUJEhZSjKVBEhC5HNpGWHDIyMmCDdGdSQg+J05cYYpNIcE3hTdCf4x8vLb7/jib
pn7G3Sctowu+AuEgRxdgyL32MSMAWz3yspm4NLyeBn3t+t39VimCKQuGEOHPpgJA7uB+Zvgc6bax
OSEeXjxle4byloFMNcFuwD8N2kJ3RZQhotN/wx9/R0jNqk04h0AABiC6e3rhqzran+kwvnf71O7u
h5kE7X2p4QF+Hqe0RKi3j2lTyLqakU5+hXDCDIhFOiZBGHM4kaAR/KEkVEYrujE75t5OgJndd9Jj
L1xQwZihN7u7Wr3W2rn4EsDILwGMZC3HfN3ELijcR8O3gU/V1+8b6b6BqasyHHGaDtDgOlFZjjCv
c3T0/5DPG75nm4dfJJPJ4q3ficH8BCeoANpzp49bYdyKwTZAkQsmUNoMC6zQfOGwQotcw9laR50d
rPi2iZtCdOvI1/BD7ShCxXb36PZPfV+aB4bXxaVVLg+FB5zxaRz+bcI/SvdbH3/+hBZhQu+7BWNb
YP7F6zqtb9oFaTqP5CCU29TYrfiWZWxT/P9Wm4zWovqYZFMCUmMvxGG5GLnR1nI5mdRQKVC6oy9H
Ez2V7lxj+LzMNcZMUyRra1Jqs5IgdVO+zwvQTOZ8DP/h5d/twCB1yNNMX8q287mhXuL61kofpOBJ
xNPk3/n9R+BCS9CUzUmqa/MrnB61v7ULDMs6naP2u9J/DebPPfnGcihqV6ioLa3oWpCcQEO3RCVZ
48XC0Z/tk4U+uw3CtGIMpJ+/80z6gMk/Vl/i7Avd2GB+PqCaqxjHIWKof7L8D701kKBZd4Jxx2rX
xGqLAe/lcVDHbZ9vG1QLwoZBIe3NuODJvdeTo0HHF4Q0Y7bUZ8uxXtbg84kJIkjb/k+UkdBLcEBy
zwmfBMXF8g9BcfFSfekwB7bxFH7dmmxinWuVhHeughdIgGY0Cp0HKhOWd/oyYHkEPye3CMZJd/Vs
Ck63ItXV7i5nDrSx/khnx4yLbgcbL5eROOyZSoTyVCLFwQZr35JxF/FocWk35k4d90Mx0e1i2WYS
8d+Hu4UTwX4C4hyutHQ5SYM56HNCyRG5UThsofO8NndtDZuMee9yTDfkZ4j5kidTDE9Ic2uPUz/D
OFYDzkGGj4+Do94DTN4THbBU8JPV8FunkHGMMgZ0p94nsTxeZTn4bfuPVO9N9HP5YqI+zTt9UbUT
AbZ/EWALgspQ7jsygqbNgHJXsXp5agje8LF62kqS1XJf4WOG/ApNjddcoA8CsMyBX/4zxSOfiQYl
DhkDItab5sOGhtjy+JxNjL9aOeCrZIAoOpK8Mqz6ynyPcVGH7xKSx7ns7cEOB2+wh3IzVVvxCsYQ
g0aaFnYIkJ/F38J9QhwhUS1seQff3Iqbea9ZuLrxiXRg+UYHMhZOUMaKN6ygPJCNaXXm1Lzu+c/A
SLSZnLoVTnOf+67N7C725WkOzCZYn5cGrjLud4oLYjsn7QLmQH4k+qJOd1hLEx0ABUrcMAPKrbuw
eWLEkjYSEhnElgc9PMBjCVGdTFumAvkU8+Xi8ImoJ1nj/p1ino01qggmcfcWuxKFP+CknTDuCH00
sYAVW9BgVJfVIfl39Wi+Vo/RsHku8+JY3c9UlI+FtEhZbD1Z4B1m5YHYGtVvX+4WcZj8Ouknfgkc
Ox02agsNs3IHP7jnz2vDWSsvs+oWJ5+iF2pEj7ptB1NszgaEATlcuVzzOjQvmNuSCWmZFhsI+4S6
KSmz78XwAfdAVH9zGY/CHl5xxV9PNLeJ8MsWh1ub3argokzzyftvUISQcl63r6R7RbuKMkcWpt5B
QwFOtK3g4t8hFRAvgIuZXsXJI7Cx5ikYq1840ONpU8JzwKaEMT6TCFK52e3Be7qsVv/1jiAGQGH2
uyxAQ3TMzNNDPuvtRcivj+LaZrSdPpweofaTxldTH7gOu+yK+XRcbGYWm6tbNPtYgN6dxPQRhg/k
wSzJ+inxhRGw9UcePogJIAaNsN5HAKrt5WgG59rA5vtFq8LiMRz2T9Ij2FXhFz2U0sGnZORoQG23
rlOXeThmmXep0tiwOAHrqxhtiissTpxKRnku9ONCxllUT2fhHYxHy0uczkIc8OE80ZdavUz7CcuI
XYhCfYa73kmiNQqPWvEYPm9LcyHht6OFdwt1LujgZZl4T0FYgd2+zNm19xP06yF2m8wrGw/1Scp+
dVUU38/HTxD/1vvfY/+bSjr4rIdf7JjNzzdvKWeAjQjzpbTIHQNV6ySIYBUIyw9BRMLx8YpgC5Z0
VW9iEzeaIzRug+vZzsO9InE2bTosvrBiEbpzrTwOOImlD3DE2NRtQgPXI/Gdfq6ATC6jxQbIBAfs
m0QSAC7+rNOvMvpuMiuiD823xCugYiBbzSm+h2jTl5tE9YeGZAlPGTwN5iP6oq0hgzbx73cqcN/o
URPsKvZNVeGzS81s7LI0aTE3WvAZHwp0tpPGSCIb7+mHC0yF3IoyrAQ4op5GQeLxB/MHKqlNwe4a
JVKCBjbFXzkXZS6Kg24c0v4AZjayNXVn1Ds2XSwmwKS/lQFEYrXWW28+Bc6/8ujYT+nZghwB6+HU
9MebkQi3vQ61bWQ72mBe38AoJISLGEPEeUR5SCuM4rQLwMq2H3qwq/Ndshd433jCdaRSHpl26Hle
I4i7sjKeq5SVYz31GNFcHalfnCJaE2AmYecu3HR0VTopj/lD/5yGD/yToKtsUN+5zwnXz9CBGCL6
2OgzIkn30OPXHAlasaxNPrBCPsnN0WiOZXLUJI4FuOU7wSpbN5DWMwmktlMWkxg6mZE44JLQwvuo
eD2RqKYvdxtphgF620GVspG4LNfDa9dD8mFrnsku7a7tC9cYYOctTiq2CfUdNXgkgzmTLtkPwYOY
b1prvyeJioRqGgljo953K8I1qg7jq+XvRwub0vPVgDMf6m+8lDH6rLqDcHya10BBFHsy7kcBbLOy
g+7ALkxSPXPY/GLoZNrd5xRyZdqRwbSRD91EWQZM0pwUDxIfOqLQiSo8rWrjHfj1Klm1gHm065NE
QOMYRfux3+vBYRTOOHleGJ73Gjmxl1F9yrMpoocZBWLwlTivpI0YbWYg0BufImjE+83AgwbHphrO
r0Fy+0AgYNJpIajbzB7bavEY91FBiurxoR37/kSRPBYkqpx7u4e3xgODzL1W/CLaxNBx3NJwBtGR
RUeoHMFcRcFKxd7+XC2xg9duXbtgtJhz3cV1QoWSb2EZBaXVKJ+cTLDqnfA2AoRRiMRYVhpphcA2
1r2+1sncCVwRuNrMkxJ/mCvlmpL9aWG5cMpyip0AtoggP/lXkG8wcqdSiI+CdiyaY7eYpIKbiFSG
fDeK26rY3hnXq9jofMHSi90j2t6JmIR2DEaq8TLRr74Q1NBXvAU1IVXxS2UyICNaNOHfsvsTdX+q
6De7+fl76kJCBglLXbIyWe4hHAnI2nakYBXmq6c+WetHgtNtcrroWVJWAE6jvLqWcepaxG6DuVA8
4phKw5NQnlTh+FaCSOkBhlU7DSPfTJz3rh+R16Q4AJaiKjaVYGbaTD3bOZtNvv/ZIoYeZXEa8H8Y
qz3TZJ44bPVSg81l5j9FT3/Y6AIQjkDAW1TJdsAB1CLwO6J+yxEXkPg+x9BPfROQTbYSkmJuRNeI
tHLyyWwIhuQ1TFmdbHDRDIivnAQ0A4Ky5MAZnIIQvzQ4pup+dUxZ4CgbpJjFROOB6xqwYp5bbyeM
Efv4h/K/cBQb/PPWQG0Vk43+xQM9LetCFN7VMQZCuoA8LbCWW3fyqbgTNwhsZMuo3ChdGI/oWW9N
tAcaEwD8iUCMTtIP5hdAqOVPAqfevw34dDqjcJpKa9Ve+Db7H4B8pif/nqzC3wTo5I+twta5XEqr
fde56Wxa9XLPrnRlRV2bDwyr8F9bWLmx77RzFWjhRJulCk+F5aJkcNZcTPNG+YfzqFniABO9npxH
Ztz2H7RzwlzARfdNIH2HZrq9mvMjuHfkaG/c+x0p4gGV1S9UQiv6fwYriNjfyQcETTDF2v9iaUJ9
wMQffg7JM0+GTzZIfOmr5lNHvZT8BM3CnKgsw2Maxwy/S2YqApKoDVhfpLOYoGcOzMtGX6e+j2pp
w+8qM3dYDSRjxmQIWlQdAZXrV/OBgCGNvWezfudQkAUtUSkjHYo5a9ltb8NxKnZRbbrIBW4whVJE
DwQCwhlj9iMsbyjt39BkjOSvtLc3M+mms49fjvdpb9sZq24pmptm2LbDrn/uKRHZXTY2tNUVwjv+
PUwNElzNk2KeIHWx3SfJ8t1AhHQJnACLG/ROCIz1olvi+BI0r7GLFyXnySnaQfz3BdPLCYGBDvLN
2xaHiz3FH93TeKgROex5PUG/1b8Qj2QM67dhttfb/eN+aHpmczpupupLfn6/BVB19jG21+F5IaSk
VqdBTajaobpPol1z38VAO3RirU/otOIpDgXRA70fe78ocdhwARBUWPpZBRdPZ9FIwCnVPXkO6li3
Q91Lm5/eVmC9DN4z90qmfQS3+ASLMv4naSZAO31KW0SwR0FCcb5Py200/zKKbb1uSoqHbV5vonkM
wI5Eh9HFMKSHpFxBvvGNjkojZpqcwtK9VsGVqkD5JgFZ0L4e0SdzqPs8yRkHTCNPTKmp8Irw5QTq
p/VOoqyrwLH+RNh9psROzEa4ckk3pl3E00mWKCFuBkbBkl3qgqC2CDfq62hAhtRDc9K8sFqwJNDn
f9gmDOoez6c6DUAozTnYSLVCs8LHMz3gYeUWM3BH61/U5GCzEdQgyIzGqWn0l/wBQ7/yVxDYy3n4
NsJy/PXlcTT3yE3AW0mCH2GlM7f1sDC1DwII6feylyVRelkSoeMDVcWS2C5GjWQRMPrkYRO0Qg/I
eZqjzLNw6eUw25ZsLPm608ZSYEE0hib0CBZCa5MaFxRrWWdh7zKLAxIUaXzhT37qU7AnbOswjkFB
hQnzYjaBWe6MNUvmdhFR5lgW36la8/hLeWlpOY20McOTn2WRfYNKaG7OWx4ZLgKC7BgMMjDqEmAd
HrHHyY8mr2E/IyC5F0x7/hEUIXZ4sNEdttqwKwGZvdjOjTFB35kN5plbZi6GfJB0zbQZLsx1Za6/
ewyVF1WeElFr4dbZRXx8fBesBgE4sGr6UyH8HDcjirYnRmwWS54OaMk0thDYBHh32rIjoRfx/mzm
3GQGWNE+X3KzUp9r8HdUq+ipE09ShsQYVMQlPvynwpol+/fYgVDdOzUPchrj3AXH4X4EgL1qLdSA
qI2JxeH950vUv2RKJldY5eMHWIF25ikDISGdxmEKecX8TW5ApNvkRWSvR6BMXWYth0Xr0qAD6OJC
SfJrJ1+76qN5fo5zPhHeHNVY8+bMMe+T8rpAqCHSrwobqAWRYevRRog2z8xXaQhy79m6JXXgOBFQ
S86V2DW8fDwMtNXqpSXGN/ls9K8x/+7vP/GD+8NtcNbmU5RACkRERVi4xuJyxz7OUmH4+I0QMfEI
wYMiKjRrOrdt3WxmlKIKtkxbiBcYVxQrjOYmKH20tS/flVmsJX1tVpPvapiXGJnKdQcjgfwEg5+9
lox1hZBlS47MxyBOgNSOmzNaVf8uZiBLVNUqW5BO1Y/ukM7BEbQFbM57uC3j/wMrFct7t4rQoubQ
OZ+lO2ZeEPq96d85zFtkGmgoUYAw53rRu6YhJxJ3WGkLHtmA9bC05FLkK853FSU9EJRBJNmRINfH
1mfRgJpsBgaNgb+NhDEXPhgOcxok+YlAKjH7RE7OKu/1Q3CI80Po2fkhzI1xdDXASS7CQLTqjjsp
jACMLiSSAtvvJ889mTrmFiIfFv8ZE8Ngy9YKSy146urQgcMSdrBQ396ybvQMOg1vvG9Flu3BbX6L
6h96/2QLsXiGNNGGpUJop/RXkBZid2ZVzRZpijU+roWQseYN1Sny0UnpRXoy9GBuntWR7+wKnNQ+
RSoA97PaQlRF/hD+Dwk9ukJH5NrQntc8uBmPz8bOs9PQn5KX2NwozgSgNuXmOcWyBJZK7sLTKjLf
AgnzEybfkgFT54YYIz1K5R4ENa/BnZuFJaMwcDH2ggfPe2LStg9MLQCUU5zUinpq1VM+mwuhU6Vn
Zz6rJsfmwGf48p8BA8F/9mjRyZiiJ6Jg60iEcKBpZC5flpbHLHMXlnBJ/gITIJ0E3hobQ99oT6mx
aiRu3xtpM3L4rVc/sfGjBt9gFsJ8R57iXdxCvzAA8g6INC326ZSVDAfIB4AMXsRTMAAIeSsWPSqO
rkHS+Y/g9y5fp0blsx2+0knp9GO9UzktK28v2iFl2kRh8cFPfgn222xieKsfaCJxfiCZYClo2AKe
9v6DZ41uLxVAVLAl3avYEZ4HABYc7WrsizkGyA1HqWgysLho+TVVrmN6UwYLxi7ztlnAjnb7nreV
xRa5G5/hcKnDs5weq3LnXlh/TsGFfMuCpXTB+c/cLDZweM5nbDhP2SIgOGjxHr8I4Trr1ziPHbxh
rz9TTbOZLIZb64T5OunXQrdOwUUhu9z8fdBsnLTgJM6OxuzIkHWa3cW0NiQ13UD5iNVk8hck0MPb
AhMc8pc5/Bghck4zVAL7/DDouEFcbgThpuW/O+33J2tzmq2nRx5tMUUWz6MKXP30KQXl5hFvAusN
Qy1aF4aPbDoxnNICuDynQvxCoRJenbD6HH3jRXkGKxLbmWaX3aYO/ybhX0X4AzYu5ayoQzAHTvFc
k0NKfrXAbOmxnjFnZ23wlZqf0fhBcj1UvdoqeOuKk0f8j+I0D+f3vNJ2WbqPtR1m7we6Fiu0//YU
aOXX4e+9PD0ex0KfbIOCL/jYY3GH45aMRcv5TSqpWno2s9WGAxfb7fsZtw/ycExWfcILtEvchksn
ch2nh1+yIg/G62ov+ZKex8FLbT3dS+m+o2vPDg88KtemvOnmtWGy4HWWYl4rrIwM0uNdhJS02SjN
pn/4DfYYrDnzR+CwpYuW+CMlbQ6Wg04qxNB6N12hAGuyGWfbNqM43JP9mlOQHeEciIXbFa6OzVn2
8vkTmDwcLESOrHJTr069nKG+ZquDH+X+3xNyiJKUWHojw48G14EyHwTzEwQXDXHyJSW5qOP+xSyz
Jwd8VLbmGTe8I8K5ei01gJATlCqswGuX8eqOwYdbl2dmJLmsY6hb+TGkB9nPWjttrFC7KLMbZ1Kp
Hsh1qJ2BLZmyYsyoA9wELJeRoLji2ZuIAVsM3qW+B7TnARyEALuoW39yYj/DfVlu82TTq97dnuVM
O5mqw4f2VWY7j02SgV7Ypjteb4nFSp54fTni+Mp7u8yJE5s/ssVsCoEINFxZbpZ5+Vc2usnowt3n
lBnVz3FRWt/wf6Y4pOSVZfLMp8ueSPdivM3N/qKrZ6E9SguQfOMLyfdOXa7KxVNZ1OZi7sY9kG0e
LqQflxwu3Q7546DtGlyCqpMalkO4Av8tAc0Ucss7OhIbol8V52/SnxOVj2GuESlEKDc8MbIJH2uV
SvoJzXD6BBw7wK7tVTP3gaQDEyHFDyDYraxbuF5DA9HyqZsdnoxkX/wCWfXCcdMYW2HY978Cumyq
V6CjJNWMTs+ugTUhREs8+AhgXIVVwm+DHNkXTEE5pxDumTiz9EB/XAAsQK5pxRlQh2Xzg/0cvHkp
eTGyzN6VPg2WOVgWwXzmrHCWSC2FYBkzpT2lVilBa94WCxuruDlbeOOeuIw7LXIM4sZJ0AMsQnTi
v/H4aqykAr7MB4KKVWV9f6wjwclaB7B7oa5kCm5LRdDVLATQAeVCVyaadoo0ILSVXcZadEJqG+kJ
pLbyy6AePSvBZGEuUBVNo1xtj4W9YVAx10Wv4zJmYNGsqQ3sHIbi45hoe1Pdt8q2j7d39IklddWD
cbglAKNaiJS7DlKx2sah+ly8R1MhcwHSTYVlx/KqXm3srF6hrSyYeoGcr0kuY34MnhXRerL+wHZt
k3rHapA5O352n/17KFN4cu9ZBVZdcf6MpnSkmN6BbN5VGzuN5oDKl7X1ULih4Wqpx/txaDfER3AU
nCThKj8+9O5TDD776kt4fj9nXxLHHYER8uUvOTxWVVv1+HH4q+sLh8Euj9VjLaI+QHz0cv638ALo
yJxHfO3is9ofiTHJZo5MbowvtN4TxRZDjGE7mlwsrgo6hT7yO4VrUZylD5Ph3LjWwb5MC5dtxLLc
3LYgB0fgmLvsPm8/NbxGwOZ2wvoREuv7Jw//hMMvPf3piy9BZtl0QRqw9IK5AqoGDnvUrxSOF7w3
D+bdC8Nkd74sUfk8yq9n9lErN1k/K2tC83pXvAMJwuS5HuHhOYp0Kir8WsequST42pNVsMDO3Sm7
N9xDO+t2rtzy50Uxj5qyD/4ItpmgS/Rk+SLll6w7P5QTIhfsy6QvrQLG6hpS9Y3Yoy+ZvnPBfR21
jh7WVsoPHQn9XEp3Sv8NXxSSBprESXz+5VPd5Gj7Iq9tPWV2SSjEGWzh6hg33bx9fKbDV7i1I9Nq
5gottZ/FnnfAuJqs7Eo/yPW+JKL64YA3qSUNaz8qPwdvvFF4JFddU8GvlzyFfCH6/f9+GeRDauFg
zyuX76ZfU6Z8cY3JyjrGDBk4/OYKVcCU+LRUCY2vl/x6tQTvcGsaO/J8oTmve7Q6sV+ygR7w6DlC
7HO4z1WCCJJprvpkWWLLya2tPpTq4xEtehqK76dFYcR4prsIO7z35lFa2+HD0eynpyAm48pYP+YT
80ObCzyZrHZ60ueth+CUrcMtzKfeogVGEZluxj0Gezz5fO55Cv92+URFJ674XSq4ADeF+zaEvLRP
5rxDPCuiaaucO/Gqx0ZCk/hSeaf4Ra4Ka1wiSwb6zKWR2al5usvnWXsJ8muuXGfpLQw3UQGfcpOM
W5WJwLhtpiyzrYHjzLkD3sN3CYxPBEL8zxCb2Xj7res/mfEDnuaxWLIup8Py9PyQRceQytw8yfLZ
wBeRoDm8iPNlSVJRdvuiwjyaFukSBkFrKT2eFS3afJmiavgn+UUEX6/aotXgdZ0RwHUAdRJpp7E/
n2xZdURyolBvdmu5mtfdZ9J9/uV/OPNOuTz76zsnJrRNXGHgkqXppqhRlfRup6wNQF+YntY8SHwq
Y7fy7Mr0mjuWZGwNR+l59jjfyw/IuhCa5U0abYXWjzuO/PlM9FNjk3Q7U0fUQ/BCbpKKuxHSrT6Z
aLFMAUHaEVQTug3SSbDRS4gFjpOKR2M8yuOxG4+P7iCC40QjUO10WxPWd5rcwAnuzuE3VZdOJAJT
mBUcHy4eZUawxUornCg8cnUEPeQAhmhHIbR5+BjqjyXFrtatWS7HHKUrpRshgWIkncQDpQpM2DgN
8aXOr01/+7wVxaHm0dSOUnZ6ot1imRScSFLDoUvbFn7QMhnBJQrPQLtEX5X3Y7irh02Gc2C62GWS
3YolPvjARI2xes44FbyZ7kqpN9SMDqeaQxY8CqxM9si+LU8tt4lwFPVDkx6UeK+wOYq3j2aTWhhX
r+XzwhNL71S35yQ4Nkx3o10OBYNhdz+tO+jroUCry05FoLIikK42Vu2yDL+X9CQnm2jAd3rCQPY0
YyvGE2x+ZfdjA1dF6k9pcFKQA7GVGU7KcJoRFme/YR1FPME6BIixijs2bm+uJXOtkqWx6+RNomE9
9vXWHVHWgfAr/IpNBjS8NUzX++iaGDUoJsMJkaDHADOY4lgR/gATIehu88HuVEVWvrp/k3+eI9Pt
92V8KqvLFGrnwuMScr8afQJexPummREvsaUSEp8OFEHknGL0aWQfeGazjYq3SvJCiaRIQlfc+9PV
SJJ5Pbm4PvLaTu7HBzBZ68A1/qKGcNSa0UTvGGa2PY/qqXQFLcKQJKj2Q+cnoheYizJdFup0mGin
65OzU1/dLbv8dUhVnqDV2Cx+6/XEn9KfG4FFKeiymewPxcafMzNQw2+c8S+mt8mhwYar3BC01Eab
cdJmhNWBnG+RjZKwnX8jl3/PDZDLMzcYyikAVSn8+7K5n6XsWs5uafJZIC3inxORY43yHS7vbCLN
s0oWUXCMaLNn8zH6M+v+ABeqAltpN2r324Td+Un3AP4QGgAjyhlgAf+p+E9A4JYiuxEuDt0radMG
T0BctHMZvm105n1bJOwx3s6PBqgJVXdHfMtesbV8WtYzDh6UyTFOdjjj4MlGfUM1V5EI9rLUL5vq
K4LIXX5V7WdgT0KgePf/qHrTJkXVtev2FxGhIN1XQOlssE/zC5FZmUUvonTy69+B1l7nOREVsdeq
vbIV72Zec47Zk0FsUPJGIxDAb4+LeW2Aru8nnrmQZY/+b6z/aMP2W/Hmlo3iPXGN+9Od6F4uYyQh
vG5Ss4Xuj65flkYfm3HmkN3D9TN2DgzOHP8Rq/rNbBUrmE485OLKoprwP0ThmR7LqNwo+thjSdNN
g1lkEiiTANTO7cIJntiZfD8pC2iD7faRBHK8SXg6iqWN0GRK4pwRsayggUfYBLb93Z49PVcUfQb1
kuAnt+UBGEdv0hzFQFqH4vH0xr/JgrwN+m9iAGIahBeAHl9hIKQHvAnRyGjZYfOfMOt6rGMOk3TG
SiMTIYeIFO7aFNDmhj489vhXKpiOV0Zfcw4OgW2QMRDUBUTHMcKb0tuQRAviCfqHLJ9E+SDUW9Q+
bOBXbvG8FYjin6THaAN/dhfC0tZt9qUK1NdYj+Jbn3zP8u+i/Mrun9rzQzBdPMm38zvJ8Bbg1Lmq
AznFxOni0kWIV1rfRlFFZtY4x9MF8WpZ06qR3Kc9PMh9xvL293xuqegLz7l4eWafy3mUHPXylMUs
+ME86LU9WreL2vpukuAlpfYAhBIvqcyrSpXDYj4H5MpTTIck7WXjLDLcTIcNDWDlbZNPIEWvb8xm
IwrKFWjV90CsNkWMdo8heHkr1twcOR3F4uFsv2NRzAWy0JumDvbipUK80kyqo3I7vizeKJDYLLF4
o0Bis8TCT4YeNx9DeN3nsR0mHhJy69UCDu0V7ba9yZSA0dMFlXoIyngHQb/p9/H6eqV8ciGMfctu
zYWr8x6Ca9sMQtrCRY+WJDuoGgfvJkNBMDaKEw9ug3lzGaAzn2ko86ayL20xJyMiQZPtqAIqyVbY
ueiUkJ9Vd2mTbsyYH8SmoAeFbgqM9rxbQPlOJtkKKTOGD2aD3SUkwtThKgwxsHpq4y8OoeTP9GWN
iAPFBgj3QJBfxuJBOdrmgXbAhRSqTRpEc2wWsSV0JzE9NelJfhnbuZgCDYuc/6Lkb3X1l5nUWurG
WXF99QyjmDJHJQ0vCi5peOx88hxpFgkX1y4eqqAS90qznYobJojCL92bcWGD8QG2CZJqJC8zAez+
6Nq+bo/UQ1GaQCUxC2wiLRVKE6TlNV7dY8Ke1+b7NvkcJp+Ey+6PMVyGhharlNggxGKjcTXdW/4h
KEZGjE/Li58zMlGd66vCUn6NOWCOzX768lcvf0X5p1H/0KSm8km/aLCeWFKyEnKDbauQAlULNI2j
qS/py4e6woe9RWCJ80BrA7rw2n6rYOPWtmm5cxxBMKDdEJypDBPNR8y38G4qbPulyR1rKhBMG/um
JPhMchBCkZBNh8sE13oRHRiOJ0Oa0PG3t8788aOryz26fN2jC7pOXK7HGYndh6cV/oO1Ejv8MRdP
VxpDxEtrJaXf54twttpqyYGTM2bHIpgeleKQADGefoTqZ2bpdPVko0iFENSKfkajgcgns6ON2Rnm
1dTEY+dMEKi4/rQubZoQTKc3PzLDxxaGZEmYq1tKpBhtuXc62ekJC4CT5irajJ1ydxsEUBmyfx2v
2SmSjlIK+O907Q6mExUruV1VIGWYVHXHJhtNaE8L3zH+szddXBftoSSMsMjoTzRptON28KJ+v8Mh
Nbe+3C7HMQTaV03M7vIemsrVaJh9+0Xt5fRVZrocS8QN+x1UgfxUsxZ/whgR9a+Z/CcX5nfRS+Sf
Cf1edHKOHIc2NY0sBXC8yvuxcBYHjvFedt3fNzOO3EbWYrgNwnhN9zXOgCe2eBrGy359vkK3swz2
vKoZl02CRBRx92TtZuQnjbz7xdgv5SuyE4WtZttKDvj3ys5+8Zt35YKoSFYue0LkKNoyoUxGoS4l
HnTdgNV70eEjbGZj+pupPCHeN7OUKDOh7Z58cr2ko7YsL/rzcz6/c9sGhR1u9GHD6KNnlnuc3QFh
79e0URz6K+2q25YF1ABWrIOiYxnllQXBJM21dITRlQzwH9QW2XrsgGHStTknXThMyW3sBx06Rykd
8GOIU07CnuCHigdUcaZ4MgSgm6fxQEfeljGf5wBc/m8dgJljB6nKK0NUZQXvADSrq+EZaZxGsGsU
p3Bx4137sog0xwYehm7gaw//l164nS4ShqNwX4f7aAxZM54EWi9T6IDF/eGqcOvpxqqdBqL04U7u
NA6SYkMckQeWoVTitUh9Of3iXnK8Kh4lwe4vmT4S+s+XjcbGkE7YX4VCxhtWGPN+uJ5ZA995v+rF
Y+a5YC9+J72YMDGMbnSPcmcew/9KoOXUucICTV3DiIiKG8GT5PUinBJb+oiyT6Ju6RcroFYerk+s
Cjl9bqfn/eNhASuLN6qZjlGgG3YQbQyMpC/ex38dqwnmO+hr2xdSGdQW8KP9AFIO+FV2oKTySvuZ
NKYhBZMkYiTtDZfq+WG2oT5GJo0avBtBDAaZ2/SF8rk1Y2FvZvMIhgm0s7Gvt+MfumVi/j5fAyp8
2t3En149DmxYgzCTwNWmvH3HAzoG1ipIRLe9IgUgJk18FAkXO7KdE0+DNTglt4Yqsr4aLUMiW0VK
wOiAu1t1iCgM6RhRGEy55oq4htlU7KuXjbuVGNJCzly084KhinCunudr/n9cv8J+YhFT7mJ7/tsC
jqqDNNnojzXfLDYZe3jxWJ6dDY/FZkeFRBUYRI1r7rvtaHppTV6xP38Ab1DAzeEG484U7OpBKk8E
Z7sz4GI482n7JT++iVYnBGNxZFOVPr8K56T+SNWPu8oE4hwN565m2GdGs/UvatJYvRLxYEHiuCLb
QSwhCLXJK+KKK2E2FmbUsf/9MNisG2BYEy8iwFQtexUUxjpXNpVZDwzTl4vB0G5fRYTd0wd/9EAT
r/1MZLDuSw9/UDxtdNePQBtow5iEFETJZDNJ1nzN58R/gCTiBk1rz9TSWBJ3tL+kRiw59RWmCWPz
0YTED8/UVYFPvHjiFbyt4JFArnnsqtvBPr8PLP8F1d9TNLbndo4vmwQGR/JQYgh/vF39R3JclsmR
QA+snWzPYWzaHhX6BH9ms5/5vFUt87ychN7lYeGex35DMhh/DRkFAeXMTqc2lG4RUHfmsEsjKikf
WnnJbhel/kiaj2I4z8LjMAerLQnru2GmU6fC8oLjtIWe/ay3OS08RVCKVJIfZlhtF7fngUnMaCZ/
fgrt1737Gjr0ok9BukyaD8kkoMWwSpA8hlVD7t7uZsFxznd/k2Nv4H41djo2nvbgktBY1qEv3zEU
e7HkVmzXL0f2zNhxEmI6qNFNH8EAupuBi02rjzdQ8Qv3AQ8V2LjqplOvINABeIG5iEmiIaGEJkPE
pVUJd4A3q8duCVCkwtdD+JrPmYDiaA8371agWKAtbp2KqzpZiTnTkGLwKWQKa5ceB9oQKWR6Nn44
LO9m9+qHmhH9YlDpoo1I3Wi8B9Fo/s0zWjH3WrOus/WzWTeE1y2WaVEZDQfwcP9T2xEJt1sNutTN
mDaX3MRTcxYsifoTzKwRj6tr/UU+Fq+u08QXJ7KmkSe34DHdoWVA52wJwGSceODlzf/25Ece/i31
xzlaOYpQKf8RPm5zW0jjQAPxrpnZVqVRsrifUTySGLyx22VDlw7Nn6mn5n4Vgxfn7rTOLOJH3sTg
aFPhO91O609x9tWPfq7PaPZ1R70i6HulLrYZWyueMvkWSqxWN5x0g8UhaZaNszZE/7bz6saN6eh+
uh+IT6ZjiSVvVONBGNxRZnaymaanv86IWYd/1I7xHqC6fevw0/FtI1FIrsLRH8gsP7JVh/wtm9oi
nxdW8nEkRBEuHzjlTWjZzRX88SpW1s6xYWZ7c+74KHBqHarn6Sac9k4y+QPfMAHIPQenUu6qye6v
cyXErKwiZaXJQCT+cUJbdbmNFvEv0hGWJJeRKBkkTpmR5fAPfyvB77ixn+mkveqn2fS4FRCcOHsG
ZE+nC0e3erY2ydniLbu6zesHYrRHuNe55t8z7bL9qzQjH3taj3xsy5mqSyig2KhwJJbHKD3UxS41
o9LzLVU65+aL590ybtAvIRjj0MxfXzZMRvyqtdWTNVCOlOAoB6vE5+NgRRmV7w9w2Tn/RgCKzRjp
3fwJoR0iEKNWIPpjJWi21wqR1JMMpiTFKKkX8DuACYcYTYUV1JW4Oj2kU2dxzeeuGPeWrlqJsMER
mmdnpT/3zK2Fcxp9KM+zlIP3PYZwBckgZ7WrSphZPRXgve5EDKnpaTf6ZH8tTmZqTLXRtiNakEHH
smLRANdb9/9wvQU3pTlrbP/85vTSQYBN7Cd+GbwULKOYPQ2Oh6Rb0ytp4uXwWMYEAsNVMqwDTA/c
S/Akci/RVFeeXpToa2BtopevHv0jRQhcdy0mX8Ocm07ITceAZ7tVqyCJgvS+Fq2n7sgYiOGMoa/3
Tpt4HG0YqtPZzZv/GEN62N23wvOgPE9R+VEKl8RiLCQ/PhWMfOXXtPxq9EvavsbnEW7qXdtuqzqY
PNbJuTF8P7b9H50YSnvyu4pxUIpddorU589kr2F2t5QaF9Bz29kI80o1amlhP28XJwvNkmZbKi9K
wx/gc9yNG+Oc/7zbUv9PymQICWplZU2uaxjE1sd1thOnh6sGl/VUkzaoGJ7ulHqXNLtU2TXNbtLs
GmlL8y6Brfvqli8TzVcj/236b1DB8dUPOwXTNTVnc9Rq0vsQMInVSg4T91Q//RDN3E3bLS0ITIC2
vrjjR5XdkYw9Ma2/kepFmxC1pR+XQwlpAMU88urWzc0h3IXKlsg8V4Trsgh9i9XLlC4/fLF4hUu/
/ArNAhpUvnr0ZL2QInlTkD4D/ky84+aTlL3jxNzE0qorKMbgu1/F3aZY0Mrt3RKv5lw6l0nQYqOw
A/f6ZAbpoEZUvGOuoxphG0R+QEjip6GPABiYNJqacNOygU4Rhwubj804J1GtKG3EnyS1DHWeSGvo
gWE7Uki0x4YajWDXPDYtODppAxOD0AekFWvXPTa6+cuJIAThps9xCNuTC5qTftvnZ9ynExAHjSO8
wHZlysZohQAPw4KxgDf/nY3djutuSqCRWlhcl3aL+Z6DAS5Ivs8geOIdDuK7bxNOxNpkMMQip4gf
/A4TInVk3PyvJggMkuhJvUlXdY9GWY4QqRvNxMNmegvw0Wh0jXjS67QPiYrI6rsPiQO/l5gAcjht
MhX+l7nDdD1w3ZhsW9Nu7xAuV4S2noSl5o8FwgNcLSLT0/suwvUIDPTcm2fczMksEH/yx1qej7eT
zRAx26OAwyZD08c0UPHaUfBNntaTVlfQQZXzdow2C4zGI4lsGPf1J55mvj+vqynX8hTJjBMUx2dz
UW9n25Xo52tdUtzIpQ91zosdc3BtFo1kKDIFuTjh/9hg4JDasJvz+bkjPNWxJwNyk9L5uXGZ8C6Z
S9Uf0Fpgp3AQA3GbSFbeb/T7LutGh5jSjQ6x/vlZxF8EccPVmwjzEFZ424g9kovDq9h+3dZrQ+v/
f21ItICIr2JU6oFqdzqPYl8twAWNcV1NdhSfNuXJQqlIl5C+CQjlTU35hsdzLFWmOp7+QqojW8rf
R99GJi9lbQyG32jDm5+TZWWhzcj8SR1uArhKLZKtb5WGlCcqDb85NRt/c+pzng+f7fApDZ9ddqxc
KFdE9dIvsbqoxTkrjkwXwAd3zb5cxMk+fhzTOVapYZlcVwRm9deMQVlNs7FEnlMBxepxRhcGXoY/
DCHzlaQuBxUzLDXLOI99ZgySwHxMIRN6swVecBfLBX3FwAeMEOtigvrN5GgfPfbxbN8Luzuw4ZY1
z9LbLXZmGLzIiYUrNE7BtbGDmTdO+DE3XU2GORYlE0ychSUmOebCAlOW2B9a/5Sa0MOtzuDQoY2r
V/5xAx5z6dQDueHTz9vr4FvJGz/eEH5lth5E2b6bHh7zH04y7aUxf4p+mWBN7Lwr1y+ftmeOqQ3J
G5OpxkMlVLy6axvlM+32knqU4G1TLm1W0A4IS1PrTFZsGC0SFR2BZHBu61MrsNC7DQUHQmde7XC2
0euNXG/CZBNuhCeRMpMO0qlJtS68aap1C/5EPtW6wKZHrK0ujg7iK+ft/FNXP0Jj/syOY3fS7EJr
8S2cx09w3YZQrO/XoIl2U22PYVf4jEZ6h85CQ1B/bJbjebnDu55uAUhi9O8BMvkFjijpJGVnso2h
dErvp7anygBlqVeMYUDDd6LQXkfsfg0+J4xC/oO6DMgYG3Tju1Fpq3u3afbZZOwfVShmzPA82uU+
h/40/QDDfmSC+LZOZVdD9+ScK92Yk6QTopwsxqZgjHv6vCayNXKyOfoRGGc+yNiWJhShQ1ZexPpy
ygwl4169LpXV001Z/v9EdC4voP7fB7uJgePAoLOxEWkjR2kC2Bgexv/n97gNIx8Nv4cu+oW+vdte
IhzSPBhU0vKVYutPO3vJM9OXPDNmbEdnkYnGF9X4F3y0GWG6YLxGOcZD8EvBz/iTLLLIUoSDoJxn
wiWcfTEVe5l06yyo2iDNgrAJIGtf8bwF6qWkhorPSXuntrx1qwKcgmZQrHOlgDQ8SHQOSceESi5t
WXJJfcmLuCkA0Yc7VbEeFk022NfxWWcsi1MPEMu7n/nKuHaq4I3gigsD358v3/8XgV0YLY9xGIC7
x9klXKhNMLCFKc9WLRtb6+s79BmwPGjUWeTAZ50RmRjh/mshXUUvV2ihj55fQsaTeuyyJi+C2R/G
1p1CB+Dg7gRDNJ8Vr+I/JlrUeKAnkJbYaeqvK1WsoxdvHoJKIyvc/KuNLmo3zd1J7UwsHJTyF62y
ST/mnk3YCbqwjuK11C5FmHFGkgIK3dfK9kHrSTGCNJn9TDaLGumUeKLqdZnP/b4T/UVkyNzDuGLh
AH96pXmoyOJaExntHhZMRfaPYlWoLEogN8EUXsVsY0CeEgmAiMfqdqzTwzPcaVZCK9rl8fsEj2x8
Pzi1Ui6FPbtaHMhiPmIij677jeAgomybDHVDgoqDJ6vewtViZxY7YQdP2ImYGKjcPTL0hBGjnIG7
l7GebURs+Kuxh/mFQqKHGRbxmF8qXIU3LPqB35GPElzwX7ecqQ+Yld/wsUnrNZ22Li8kGkR7ZUBv
S/ARODibJO/JqgGH6ZWxzjz400lgP96pjZxY+Z+ZpR+JH0mpB+3u0fn6Z/JcGL+M8VBXp9We3zK2
4N1OLI+NONY8ciz5A+DgcP2GpM639V8WTZwsEFXh18ZUXWsbfbK9Z/smOYKx7cdkyqSj39Gd/PTS
6llsHgvs52W3h9bOMZ5574T5+CIiwwYURF+jts4gHxm0YqcRLMxtWgVzoToV4bH+kqOPcHbKn8dw
2HtmOVnfjBEH2U5GFuRMt++5Q8vv49XyO7HkamyAjuj0q4iqwXTwYhKhOlf6IQ/CYltO8T3snXlP
JXBpi/FYVj7VzSdQjzll0dSVi2gijB9aDN3y6WgKN79rx30bqCb7dkkcVvM62o3n/RG+5gyupWGq
iSPF7pB40uA93n19+tjc5JiNYFkGXdQNEhIi530OpKMaTcrvyqfY8G6xO5N5kb3r4DlmxvhYBsDu
CUwaIGZQ9gMxT7Zuq4e+qFSvfnr0blEM/XasJNB5o18U5X/qRB57cexhHVEjr6LcD+385mEzf00u
ZLIRo9r84JNa19vSiucIGtf/fQhuE/ySbw1Ci/AS7ZJhJ7ejvTeMN5SJYAtg8v/ETONS8yGdhfgk
/+hwWm4Y6yhhH61CUWHfajtFlpz/RJjMuZdCYn312bSqnRn+tbaihTr129THfnmPnKYw63zcY6BM
PNtRh2RkQRm35ugvxDtdmAhUs1fzpTRXNYsdozYTNlSFeYBfxMv/HPeyNg+dTl9NtzjK6V1XrhsG
2STdwiFIJkFYbZP7trMgYLjQkqPHizw64Y45ckCpnAmNM1Xtd4xLc1iPcUmRLfqgTxvle1HFrT01
JfUjQ0SbneLnMaOwo3avuVtPnbxwzK/pc6SqiQZNq6z6oBN5JHKfVMBUX1aMvxSavkMM28oqa9ec
qJR0g3u5snkTM9P/JZ7NqmErUMhBNx7KYgOEiAK+iXo0aMmzZpHFHNWYwxysmVGQLx2Pem9KBXkn
okcQNa/GmvLM+eU98DMvt+mqj1ch5gpy9s3y+fQnEd+SJ5uSskiICVzHp/PRjM//Q5orr/EFsylN
drlZZXBr6GTaP6JlCXdlWOKyyqgVDIqWbqGAtrznzwQL6w7Xc6Vtk/95nlNbkn0YstqmD4NiKQyr
vsTyuJb09Y3hyrB5O/svlxp3LCgFmKtj3uLJVb04f30pwxmD/3HeMYjg0ZgTAHrEeJEZL7sMFKfV
koFirM/7yIS6GSM0OTqTt9I1tS4owu093udPwKnvvVhqNhUk6izQyUClgTjb5Pb/tWyi3OSR8yQk
l1A5I3fetPNu+Km+lKsF7xTKKV5EnLFRNccq216cMt9GwHKXieC/cao/25wJILGOIfU11diW2hac
GtIeMhHO0KF1HEfGIQp56mG2zxXIvXyA4tq/VqX6tqNnVIDNeKOY0aF9kJaiPKGa7X9nRcql2hTb
NjvIqqLiZloSeN7M2KN5K2NvB3NRkUgaZ5tysrTkpDXQFMoZaRib4rf/TE63+2hymtCj+jI5DQim
IswuTxS9G3Nyf7pIpnPe0w2Xf7u52QOQ8nz09jwoXU9cASOtHVltt63etv56IxwIU6kCp3V3ejNq
2VTZsRfUjlWf9HEpc0HfCVLQiuuy32jHnPsAKjUS9avsLUtdjLx8R5m8UEMv70lm+RN8OD0wdAzo
MD380G5F40pKorfCuWmxakxJlZNeeYVmOlx4FFvj0ofnd8HEp7aXvr1EC1zf6BcoqegX3D/wRV5b
R5vf1HnP+eY1FkYgk1726oxLN6L16DG28HpaJfzAjuvVIuJG2X+zocwWoxN5YiObyYbUGJavTDzc
vBMBaWKl3Ez82EfZYK4cizS0rqTnWkLFf25kHVRMoFdk4QJKxpMIJPB29OXMaf5CZgP7Y+Jlm+Ct
muEu/L9fpvN4WcxE2HK8jIbT3WTsxpy4ifiSS1Ubj5APekaKleloz6VIKMG72n/NTPyunj80zLK4
v/eDjrIcjq3xzz39k0y+heqzMbhqTS+dBWhwvmR4JKrOe0l8t3CxJAIri+Tf7s0rs94OIuwmHPWw
mwAa01QGUNB3R9BYqTksnwDPJDMkyf2XuHS1gG800BXvVy84fILgVazcQ4Un6PrdT7+vFLCgL72S
/nC7dBySp5iAbHSpb2dluo8SbppOOuGoCW+bISABVfKg7WxBQPXtb2o0WNm02Ni1vi5olh82Rbip
wk1/CxA7NP55ZOA3mhNiU6ydNnfGFjGRO4K9/pKr4JlDRZ5TOKFoq/6VZ2w+6sfygZF4LXz24TkW
Lx2TxvZLjEeKa4VNWyD0mh1bWu7I0UwXqTCiDmkMYBT6Cz+cZ1v6wh0kaBfcQU/tlLSHIEQzlnLj
iU9bwfkLAe37ef2CP08rgAMZFOiLJI1c/Fk7lqBjLIPypy7dKguuWKJmbvmbKEHBlOaLKo3kTiP9
hzzhMj3+ilY6UElSVcaOSh2GquR0p5P5Lyde7hAo390qpDSQ3+KSzvUnRVQCxQgjeRAgTME792nV
z12WBG1MyAeBw077DddFsTzM1OM5oPGYJp7pc2Rz6HpQzXZG8Gy2cHDTxL1PtrSrD+Vp0p3PKP4L
qRrVq7Ie1SvMo6ECAs+9dRajypZM8YvKdDXOUNTv0wMWMK6ijx053qg6SCLT5mOjH4cr/M7NrMPD
gpQ0QlhmvD+u46ny12bo9j7wPhMb88IbDTVqxYQ1Wz9i2+/XkH75woSSSbp3vP2EQEFBDe7ithe3
krilNX1yH1vThwgQU10F0mQzpfMgWh/72TYu92myvTNv4JqROPKRayl7Yo3SJsGMsvPBZr+RYyee
i4+zllz2zOtdNYLB6xWySy9zD/PkeKPIKQPId5qIx+F2TLuDCGTktX5bSCUt4lVKxHB3a7fUsuGz
AplL9tuT41/HCA3yftJfKFxJOra2DmNSlNQbUxWKGWZLdkOx/ReHjSdeAWL90NTnSXpR1M+wDfak
HBTZpZIe2FUPmOQ+sl+BUgsqHsFxVtdBtUSI4upVg8ML+oK3yzZmR1rIOez7j/v9mHr67Usuvm/Z
n2j6TUs1pjnIu+UX0w0yA+Vt3lcLpHPPu8I7gfSUzId8TrftjEN0uph0ixRUBj15G6x/uHnVwDHp
NZ3hvJ45z9JtQNd0bsvRtXNNq5gh/LzCaZITqkbJwSjdvHe9EPlrLDlj38OhyvQjJXtClOFpbUmW
VFxYUzMVoDxsiZs8pU1UrxFwHjSL0LlRuFNptKoOL997SxKU5eI+Jkju4nIaejhupyMo+KH4HX9I
YWTLa7bs9JuRC1+35EvIP9PqUsQfNwA50rwwqnk5938SGJOio8WbtFk1BnL28xWAqQpXttLO6wrf
bzi+jwbsXDZ1UM+GFV6t048EfIr47cuPNFROlWB39Iqp1+EMtxWsdn8e34wQ1YCHpYZ+Ef0znOP7
f6thNU9+P79OHXM9SN698CgWuO7l2XbtgRjrc8YhrCW2MNii7Hgc5Ihp4Yqnq8gwK9kpZGKObjf+
3aTYqv221LfdZEchWPbYq8JuKuw4wAzDRzw7x/ppMj36TiudSbPIWBH8OwOM1/cuqJuQawBy3BDc
hUB7Ha5LRibittF5/7tkRm8MY8KvAg6I3eejzaTU3Ri+0IMV18Fmghb0CG1a7WUqtNiJ72YTKFdD
zBfk52vS+7kHYJGP0+mhe5Abd4AXV/X4cSmOjXUhk4D0o84TOGS/eJmtsvaOT2UOhJC7HFaclkni
SyECQXgfbuasXTM/ZKA94/D6ihbm/VbvCBiis8xe5zeuJpj909UdzeEVUpnFCwURUd9V6Va+bxrk
pwdD2D86wy5aQcDQ390GEj39wtF8zO0AjzM5YOksPuGmvAX9JIg52xrMFjOb6mROd8SAdUDbJhlG
RfzqxC8xuoTZBw+z7GUlDXrug66Y5kAC47Tlga/ihcDK3szDL+u5i9CfcqYfK+355zn5jiyNsW96
SKU98UrGgMgtAiC/BwUCAXsedyg0N+5QeMMKhG7i4WSIyNmZhKLqxHm8QlHOHH1xdrtctY/ngB/r
GE32XcY8KKgwAbg5ME6TO66qLzuVOM763m4SKzu+W4Cm4YiC0V8GRs0aq0EZg/xOHhsq23Xoo1fH
tkt+DKIvwihYsH5jmbANet0jaWqU0jolj1MsMZXYdHGV6fx56UUHXL/84FYwZzQiHqi+4hSg9/OZ
AaiiLUg42D1JYE4aQYx4gKcv3s3kXdrsMmWHohpuIoGBxYbR/0y0hGj7RVV0cB2X08sz/xRvl0fz
kXPhMG63X3FR6d9RhAP5krUfT+HYTPZtAh8sGDLmMqOMgMTJD55RXXze7xPs/DPjZo5X+Lofr/BY
Gx2CG+50ZuTKmlypDGdMCep+e+23cb99aFvmvLfRADAwFqN7im3g6qbCOOdXf3oRiOxWewRqvK5w
cL2WBrKCfm1pzfFEgOHjlD94rDzO+Km4rP7mpLKiVRWt2nClYdu+rQv+hOtunmQUb7pXDmZcpI0V
bKnSUI1U+x4W0+qgAngJ99PnHq4/6Nh1RkzH+NAeyw/9to3qXfLVw3np9zMR79OhoBNDOlwBP/ZE
Y45vpnZp5K2ZhBeaiLnSZA3Eii9Fu0T5B0FiUoHcB9DiG6qqeBqWmo5/mosGfI7l40qVxHh+LmRf
nS5lfXW3hs6XOv/Dovq5ZQJ0d7XBnY0X3GPVHWv9qHTHqD9q0mHAhTdQnWNco/UjWS0+H731uVI/
nvMiMUtjdQu/qvq7oyal/n586ajulXlrwIC5ydTNWHsy0HBOXTubOraT21wF6I/cBtId1jQOK2bG
j+JTr8wust8qZtpbj9ZAyGxA471GZhFwV4OJpC6NK+6Emc49s4CfjusOnZEpPFDjOSNsK+FUYg5k
PWM/070uXiqMVLr1tN3Q+3nbkUdK5b1aHUP9ILjYXfMK8OoRfWNGveBJT06FdqB7scUJofzDcspl
BOVt/F4ErvrEwKZuId6NS6V9V6IFRjnUvqmRuICRB9kDhRce8OCmL7zpjeaJsTjiacQDU8UTEhtN
58Or6bxRd/Vs+4D6N88ZVJoXM4y/LtXsV6EFTj9W2ZGZw13Y59e9mO5KMajpjjcn/Pf3EYGQFwFt
l6+JUisftGzXbR4dITJn9LmiaYGmm1g4BzOYXw2yjyn6pMQHeOvpZe+Qr0bmig3SqSMzYdIGYb51
cMtf+tsXgzsjvJ/F4qMpPobZmRdrJbSjGbZhsAD06v+I/MWCi38t77sQ+96xzk5teIr606w7/f3b
aVsECkGdxwDMs61u3fSTMj226ryazm9kRNptSik6KK3nqgILsHs2vDDn6zJhVBJNzGyyEktqYZEr
143JLm/O4tE1z7JQELsIaBhML7iEE/F7NvwJ+59n/yPEP0P8k9vE7LXoklTjNspwLBoJ6GM2rzE0
2EBGfZ0T6xZtk4a4Y3g/tNc9huHIfN4tTTKbiNVy1zY7wKGgpssDRlXxg66+amRSDtVJ049vJmUr
7GFS4n14PZtF6I5+rMl8hnWCCOgbH3CEN52OVTbopHqywrIcqPd1mG/yYXunil7ZzyjZU8719COx
3gl4TdvSPUp9MrTpvtu+fnkRpazk2COn7W20D7LTvQ01QBdsIoQCZH0VzXfMnqFLsFu+g6814t1O
7sbY4KAdrfH3eQUVwvCr3Ky4FPP+/QiH1YfPRyiFf7dCyZZDtiy7ZMipOMkwAuueU88vGO8ZeUKQ
YMzKsvPmbL6hh4k7K0cBYaUMztNE3uDT6ptFi4zj1/BKoS70/ooD3uKDGd27iRlyX8cZGSwl0aNm
OX7E3Ronvy55coK/5RNvGhNrXwtJ7/oZXM5yVDx+/Gf2MZuwPO0yPQh7plwL2HqYNcpiDqNl+kGM
EjxgfnDGrPrb7At+QRdGKWgmjVl1WTDepnbt6mD5ms1sVs8WTga1GNri9FOcK/YGtyX0ycASl566
FvWAS7F6TNJzN70k7dfES7IzuL5/8gQ4p8GVVFfA6T71lCu7R1od6s4IRfdEc8uYeq2LTTfZZk+j
pKdoevIXBOKsCsRbeFYNfCW1xXkmff1W+S2q37HyR5j93OWfG6vyp8wY0gApWLHgqsYtno//k4df
acuM3fqADaj3e9iARcHEZjewdK2761zaFGUwmW6Lelfme9zj3b+1faof2Vja7P9xdaa7bWNts70i
ARxF8i+piZpny/4jxE7CeZ559d/aUnefFwcIGo3uJLYlag9PVa26vdd2mjbGj2l5X1i2X686jnrP
Zd8uq2RNgt67GsZZVY6Dd/jmVUpWzxcocwI8dVioE94WDE+i2KO2SN66RPUa4m5r2j3y2l18lfVq
yrBZXRqgbZ2vEUENIFy7jikg5GTTCAMpeg50su5meu71S06+Bv+hOP9x0k15NQ1Qd9xp7/bmunIk
dZOAJU13tGFer/n04MXHOjm5zHJy0c+xLi17ajgV+svzmFeE3jVtS/CGTCikYJYQn2lgfFC6o29D
+/Gw6FnbsN8NLRGTvaIfGF4OqxKkQX8FMJFFVw978uTs06rQ8mKKSXxUO09NzEDfZkV6IHTYgjyM
P8n4Y4Q/yTSxW+8Pvd7m+B3oXyHjgIfliyL4sjkBOgpJFZJIHlbk63Wb54eK+ch0dBywT3qiFELk
oXgg3zcvDqLMHHu+n5ynqtub4x8v2xU0VgGdGITG8p5mMsqMs2Xh7Ytqt480qCjiMltVp6d8xKdD
avJf59iTJosVzjA2DCknkPorecnJnLXq9mChpCanKDmVBIfiW1HOAkY70nGQjiNjHgb7z0MqHWrp
UJKeb5Ivr33U1b1gED/Lg1OSMG4+Jc1FqT/kddZC68ycevo1Lb8sqOHaIRsfnrA+e7qwPgvj73Q7
WhvsIG2yyR5w9lJICdbcxynkOZxQ/ouJAsJMJ2u1Xus1JuGNQtZKuG3g1eyDYp8Ve0/ZkRI9WNAQ
XdbhyDWJa8ji+BGoS3mrmLPnFL/+ggLq1Pkm2gHidoOh2UvcxeIN3w2Miz6Z9ZcRpCWPaLHW81kW
AF/+bIpfqfRTMuvjdrBWNeavQvQ0KSpB1mH4R5Kudak8KFVReSDToZeuJvgv+iWIRlFPQtgIW5I4
Zr9sSU8QmrgDa7ab7TjZataORNU4HCTrkE6O9eT4CajYAZhUi1gRuU1iRXCaiRXBaU6b7Z7Pzi3e
e9a3M0eOprv9d5j/KYwfufnmwK1FW/q9yI5FrgcdpbpKfJT9kywfchX3xLZ2UNeMce308TIwMDFT
RI6NiU4lJnvpKGxMbX7UcuqbCqEZ5LZpY5yANJWjfmvKtmeHLnaGtMs035GmP9h/qZmrHtuQnGpA
j+YuGqhvgijElzsW/pkKza6/WBaee4cos1ZcQf04AFd/AS1BkiyTaCYXd+I22O65UYCGMoNzFJ4H
IvLCojMWez7NeQu7QUxkUKUA+AfCUKj27rMQWYmk2aTqBhsNys9zNhZg4g+k8LAhq07unwwCrkxo
nvaoniT5CCVLnuwVbz+0jt7PuN3K2NtNyh2GXWjsQ/OoyGdZv2jPqxXdJ8976pT6XgtJPB8Mba+O
zQxLMfvW+G9a6r2xIG+YPH+PWoPVY8iXJ/caNtZwBd+MuX7EBD5aS/Jak9fEDWSxl3rZ/z+Ml4ZA
rLE6Kr76zxrrJetJxU7hslqP6lZVtwO8b7eL3NFcsXzHTJgQaAFjt8sRaQ9tj6IJb6c/d75OG6Ud
TnaSo8UXTIpfjxqXwNoaj8Xk2E2Og3LaQUhyvZRX0BkGp0o3zaG6lFMu9ueUqRWgj3qnbSXjbyMt
1r8+k+AXZ99W+qJCTZppzBs4qcsrpYbtuPSCZYp957kg328chudpWl+wgOSOkgBEP2vSecCWZKz9
3s61S6hdLPXicVEWPsbx5WPEz7wKfOKNW/qxplzkVwHTlcwF16K7EAUuo7/2irXJx3Ag47EOjDU8
jO4kd6eAChrqnhs6fQ66ujdYZOwOD7W0AVXBtWgoKdjA4gNo6sxUsKqPo/+jQOqmpgjkFELF5IQX
NKK/LfgoqXqGb/amR3Bd4q6Um25N7y/zkng91tJGhW5IJ2Cz9nkRqEqiS9uOKzdRPxN51/Ka+zvN
3+2+NNS3ycWyvxT10wNtVrmsVKxTnrxqLZy88c1ML9Qdp+WhN3dZchyfJ6O+wNrMV2yQRuY+YU8j
Ietu5a9HqiFXUkLYb60M4rmyCvFcgXSQ0g2kkwwl1YZvZjNkmna/w1vWtTO//TSLi0PJ35Sdgnom
jidocAcJZZ1jqYaY5wSS8H6/Zzdhe/hvdhPMkD2GgYz5thi2CHKc0p706oSb1V9c3XEH+srFev73
pJQXXd50rOXQ+gx9gemqkEyHhfAoylHf3eR0qzoYMAULk4JU+dWe8G6MwJNIEznP9kwWe8bSDJaG
qKRYKL//I4Jj1YThONDUXYpARku+6EJVbd+CQrnn0QfAx2T4oN+SsWz8UWj3FrOVdi0jZp21G1ir
XF51z2WqwjheCnQ89Ms5FxyzWwQ/Vr1VRRedxHuHfRdCorb9L3nBSZ8bVe3CDiztYCI8zUruAgob
xzW0AB5xmjc0blKSPVJ09bwmGgb6D8B0lLY3YvkYmr3VScTshA2eFwzlEl877l+FvmZj1uCoZGBB
Oe6fAF9AejYF2OegV2JqQxQI/q2Iqm8oECLrWw37p3cmdZaaTiovsZpl4Y02ora7DdaNNqJ+XjFY
VT9L81EnHwi9iXQhegLJrXbS3HFuuICk+ZisJv1K4wcpWQLJBQriGU6GaONz5oKKSMvlsC0SLmwC
wpWh33qBPw9PWCVgV6XRJqk3E6xT1QZhFlpK7NT0dmgHAv9NDUXuJymWzHFTeYEhu3oN2MC4GMGc
nChaqieLOUvnqDgKUlo0D1J27IuTXsCWgF4BfOiEVMykDqlYSygTOpiUApoXLbvD2xriWyBdmvpU
0Odp7FvzGDSX0in5ERrgZpHB+wiZ14ZqpTcH3GIxoLXZEB6a8KBCJND23ownm+ZOqozwTING1He9
sS0NeKtUJW1UBuEMYP5xKpJufVM+OmQZoN7KbxA0lXx6QncGzDfnEB9OfzK7rNctpHDGPoBA9PxU
zZ/yNfQ5/Lu6cpf7j4ZUFh5D+KTTc7LvZ5PhoyPtz5BgvHRyNK9e6atyFMcUH+lyBSc+nbpw4ivy
M+omgsuAW8+W0weM/jH47F6oAwVvZftZjY/p8y8Zr0beIGKV8i1TLpicGxeS9rsduZqujME1wnXJ
5cUmexySbns5grfU++FHy+StD4mLnsNFry36ZKmhzL6UQEqxu4okdWKb5kb2N5m2iZ7bZ7wP40Oo
YEhdyMlpcZVT4j/7aE6dJTx7i+enAwa3g2dPEWUBR4PkK3UAOaHBGKvkqfFWucQA8IA3LutmYbzw
ZoC7prAy6kPM9YGxxS6IdyDvSGck8i0072yxeXOKpFMPTEvFeU9g95INhFjc8vEbMIuBIQi6Jn6L
CCajQAz5T4b1wGa2E1hB0k7K9rFiD4xv0BHye6je9R9fm+c5stV8RuxhAV4UkEOGNPXBF40+0MTj
cBNMBdq0UF2rcfGttuQq8qXh3dnuUfJ1ip0HTJEbtAjMrPzH99FfnnISEGs1B/+SNMlkM4mGGTqD
ChUMLLC2KBJkVptrDOiitlwVVLe8ZnUjvTLVPGuXQcWurjvPhj5WV2XSVq/me0ZMaXlPtStTDX9F
79IT0PcaASp7DSfaBFGQIrI5m1JwSXD0AJFTNy2/bqRmsVBNpyTz8NOS0qkuZvTPLUhsza9bEBal
hmLpjTddV9kaJM97zyxfP3UQXupitpmpeMTLTd2J+eOEPDEXntkJ9QaDMTEZDMYe9sgA/dPcMV4d
D2XOVeNcsZRfAuXK7LnZ1MvkX2fWm1UDq/DNqplGwK+ROCEEE2EeBzerwHY01TpN4ddCtHXUatsp
HOx3tbSjWLTnomAdKiPCO7scIOy8hFG6tUEIywB5JBfzvwhXz80fSpuVifD/+irGMiJc6z3diLGF
esGkB+f2Y1paizyjpuA4+Oe2Po9OOznKE6b+J98DgXV6ncyZeFeTA2Jn4PCsebuc5+u5U547CMTq
3Yg+wvjjbbh7TwPr9CK3Z4zrhDHv7FQ0xJjlVadJUTtxZLf6mVTNaCZSj406J0N4IFODXYWcH36B
/DBIezCdsbJTNAiJLNsbxqAFYLmD3Ik5E0Mm8RZXdkgWVhFOLtipCqNBmgEMwU6NZtPMlTFU6u77
QNUOawWcr7GOhyXPn7zaG9mS7Y7SVKQJX8iNZNL2FAgkGD1xWUb7vMFetWcDAS99SFFH5UcMAu1h
BJ/98zN9fk4YypVftf9ZjHA81H47PgVTlvS432+TfFu8OgMxifLX+DDvo/azhqlTfMAkx4wKjiH2
D0TXNT4niyeJITjlALOfi0m8JNRAJANmdc7ZDLcNUIsNu2EzdejMkBtwOvsgAmK07/VdrVNNT4/m
HpTOqw5qAt/E2Fp4FoGmCcNo3+xttwt+J8FvefiJ/kBF6ZVfZvE1DI8guBOq70MBQBnV3YStxhmA
BFq7grBwdkQaMWSa7M6DfqaKuLXlbEYVQVtc9OnJC45BsI875hf7fM6TS0/APHI4EeEhAOE69pzm
F9jLJzytL7Q8jDKactlU+v/XAlhR79fdcAqZ32XzPQ1+ldpn7T8aGuYgtNanbIbFuy0Wzw5db9mO
y5BZ5B96hd7TTkbP0iyOEQdXa1iB1OGQRrFiinCWdFsC898Vv0WvjjNVjrJ3CJ50pSPuZBqKyJ2b
pDq5DP/eJFN1l814It51a5jS1w6EBITD5NXMlr2chNg+rSl35t5RmbW/jJ88xnmxILePWOgzr51N
vW1pbS8S8T67/Iqiz5umc69zA8Tp0nezfxmCURNRNV59DOkjGyoia/MqvGFkaIu7wYDrNTYfZtCD
qmHzy+FzFFLCgqd0xNR3xjkILOMGkgVv0N4pseLPSpucyJSzHEmIQZx+enQlc92rGxM/VW1t/X7X
tPuMDwlO++bQNgcfn8gyHtbYN0mXxiiZc66yXJKh1hrpUmc8nVwqMPxcMNXiWBQHLpi/muo0Tyn3
coxX7CSZ4JTY5xO4RmJeo8VbLFY1tazLEHK8Kgz1XMoxFqB2mfITTzMttp+a9itOvyHNZnTBr1ri
11yOPO66jK+iGY7BMafkeIs/aZVz8mHnXam+sOrp3aoln+CxGrlZJjwAf8NsXmoijvu0+NFdxyGj
x2DorSP0PhW4LjGvzCTm1dT/3ICt511+3mP9w0IyKT+wfQ1bOs6Z1NbyBuoT3jT2hRlHya5miOe8
3ZhjrnME32gYGtNdzEsa73MUmWbW6nuMsRZQrAaUG08O+bM3WwM9ByLVEJ61ep5QvoLpqcL/ssI5
CiCKBqy3sf0d+/FjN7JW3DyT6BeTAcSimByGC9Rb8u3GojfPjZqVYmsV5WFLtV/JvWtNnTCd5w1P
Nn8tbffYqcxqpSzmrSreSG248C6mLUGz06Q4Yo839TtGkJaAZTCn21D7rUyW8C56Y4ETh5ZqzDgE
uIqawZ0guf13kekWDcQ3GilNaA8iIvS27T+ZYdmJPndGzuD7Mt9TTo4XR6YEW94RqKzqOWx2rh1P
m2T93Cs+/eTDKu8WXVjG2Q84lxzkRCCQg/xB3SywZfbMlEYW7M3jGnSKhPGYbMbnZWByeyqRRE+C
3hotyy+6/Byw2SWDVwR6LCP6odMPBCjKKeDhp//55KybIhXfPEald0YdPelsTM7twqOo1/akmW/Q
13PilEVfnvzN4FMPf9oQ1wqRWrCvBYXx/lbvd0m3T2Y8RRzDYagVL4bakOzqbke+Kdb3wQUn4Qpl
m2aKaK5Hs0l5M78nBEfocX090O3r4gH9N0p26RIXLFFfQz822qH6BvsiBYc43GMaAIT8e4bFGYkE
dYQJahvz4c9uukXdnIfa5YwJwNaCOf4tba9pctaAq9H73K3vG7CueEfgZWGnEkkQLjI4FMRFZrrG
oUBueXyo6od6NL8tH9vQWiPdMqxbCAf1hj8Ct3cyEwluLsBHRd9xgWhiuPo7LhDdc6MeSWEq4Ce6
NbpAly9/Y+Zg4okzkITUgfsRTSU0OXMbBIhtl2xWnIwJgJGhxh9hfQbsm8VHG9z7zibCDTJUVu12
uk3KjRWAlLX17uotOn5jDuxu1sUPpb2PnZ1OHevozxtjzeqG7IACTQgmAdqwgy8NtA1uqBIKbiji
WH1EC8ltHkAuvZG2lZutvwLB3un3tTNthPuFQ0phrThsslIRM2aliuvbe45cB+sK7jZ8YpUFV7zV
IJ79fkWmiGkNFiSSScEoLpFxvsgL+w1zNmM20S3ryGxllV9/BYBIvLngPbRDXh8MlZHfrgfVQbz6
xUIduAJXh4myh2WORWgP5YYu1FYQtCvCGYHQwt4cxslG+pL9rw7IkrTO9I3FPu0U6QYZf1pt02LX
/FUoZtiYQN/aTZhje9vr9iaISEzwR7NwLVtrbh7JIs4YZ59GY/9MT/E8NQkOnoPkCio5GO6q/hGk
j1Z6rC54tfNIeLUnoXhKFQZQmgik6+GcrC2Xlv8i5eOxIp/ZuJmC/3hubGN5G1q7jeCZJuNOTT7j
V7x49pC9c1PaWF4Q3ppICG8Blb7ZJsk2Zb9ZPPz64RkPs5uV5WksTwWJDvlYFUDkYFftW2+vcQs6
fO/8JzdGRBrR9mo9kXj3VcLvO9fJlUQwSdjapYtrEt9K8xz6oPUqw2FhUMEe42PBQ8IszvVzfpPL
tS49LK6aT3WFyNz02krpVnXm5plLR+0Vo90pyc+GdIbxUjiT/reZfBvqr1D+fsbfbW1P8TEHh0zb
U9WE4ZDTF4ZDFxhfB7drFczT3xJSxcJkAJQfuzlVKapbtu4E4nIrWM0YhklBBA2QObtha6Ru2HnK
TkPgxDoN0rmieEo6Wy93lZqeVW2mtytwwUiob9WvRD19SX7ZkyHFkjem68Vtkk8oI9sqJD7sPAFM
9e0OkkCMfsX1dY3HGVoEZGtMJNnrmRtSkpYRH283bGb15KwZJ787hfqxBGN34xQtwbwfOEWLbEhN
3YDFTInbhlmz8TK/XuPTImsYmjMlsCECsfhPLpVxzrVTXh41am/CnekLgimBjORqxQKNRanroP1S
o59m/MmD3x6ofRYfedN8qNG9QS8dxp+WqkLvj+7/zhHa5PQshzP4SCMgCkao1UdGy3wza/JZkz6U
4LN6fkYc0GfE7kxudrWt84r16wKzUGoXzX7U9hbR7Newr2WUEG4yWlouFc4oeY6dy5bBDn9b2QJ8
qKpepKK0gWjl6qUgnK47FbMgwie9EHKxqkh0C48ir8NlU6UYVHefdHO9ojG8XKRpLE+crdIlSy/z
YA/3Ti/wTDwBMD6gjs1WAN8JBE4QuCc2nA7zrGOHMASxVKsFsbSx5eefIH4UHOiYU2UUVlKwfNTz
IwkmwLjmSsY9La2CetXHK27JRGHIKHmQe18JjVKaN43ID5HQyBZvjnXbuzGvpWY3R5Wu0HWczqx8
k6IXPN2sWyZ/dJhSPUrRuoKDztlQdet6H8OqSFdE5JGB9Hwpci6z9/izKP0ZilcVbPNxlw37bW0P
2XUSfADXO2Z4KYVPZgWU4V2mQ0f4BPyPnM40sGDeL6v6Dsufdh6r1/LfTAcdGtZkLqxXKveTU2TI
s1RmkgwRrSKmPW4CzPsGR7tgDYEkhOm7wYKgMQBOu4Me8/qcOeqFwzUsb0p/b/o7B4joGpOUiK68
sXBho/FstML5WVSKzVmPsQeJXQ+DP2pLuGc0A7SE0Ywkx+S0mFAdBBZZg0K0ufOc/Aso4L0kmxzc
c+WSB3vVHZSDYlHT5Tv33/0UYWuDtRPVhDVYgfMbbNuctktJvkb5fVNRBQ2mfmVpZ7IfRYAssW8g
QNEcmTR2j1CVcKeZ2pxTJo5OY9rrOeJr8xxVG/q8wT5n5zo7ey+PRdYuzGxWdicFUbI59v0SjvXp
bXHNolMLiKBk21j9PuFrx2vEUYMfHCr3adQw0h6e/iKkOcP1GrDnmbHsv8L7e4QGLKfiY16xNuIx
N8O9Eu5LnTASXBU6EbaweWR9XWggv86Sf/RqOnax4A/G0tapUNhrMnb+yxTOgnzr2mvxPI/hSTri
PKc5iMY39HoV1+pO77awCnDW98nGKrfluNOQv9clEkAohiHAYJtXRXyY7xl0SI3DPzWMrMpnFn9N
Srs1uHg56DYc5DfycK46h3BiEtBbtm86PEzLQTs2tKTkF1M94kbvraNqcMK3w+ZoBkem1cABEhIf
kyVmRKqlYDRR1QajKfQR4haonDV5DWuXqIGdoDJaSNe2Gl1k3+HgSv4HyZzvPOVntmkaC1g0/oEP
ZSiNJeHQyzS/JiGQ81teOKmtLjs4lOnmf9GLibpFI2UTmp7Bcb21Q907yZzfpYNR7IujPA+7s1oe
9ZcHpzapfcaXd62h2i6fRIXojITRz7C5WPQvK2tSLQk7C35yufRf/OQROzo50xz+D6b0aopffi+9
wETMjTmvMTfO291Mtu5xeI/zWxZen46sMiyBTbvN2GEmSwu1IlgS4KuxLdRLUkNpid1m5YVQ4t0K
1lpN7aKQBf3JejczrDX09ddovGfKsI2e9FEvKqSRT0ER5lCJX5UsJulJbrMhDRQN59wZllNmAPwc
pB/Njyl9PgHusBXeBdVzrc4FtIRzgcV3motxzzDOVGkHiI+VUhUrZSAfM/mYF0czP9STfePtx2D3
Wk3gHP7nav3vS9DCcluN/Sr13bIXwH8qKt7TO13Z+HMvOeFsAj7ZmCcVlW6yMmCmR6esOQLR+SXp
X2rzifUZhxj2X4pRTMWt0cSUPaP+563zuQh+I21vUXVCbIXdzGKUKQDG77BdBCJn2KiYBFtYLnOk
nWe7fJdCIe0EvNbx8lUKxVtulTfecqoHyMy/qwcAcHOA+/teEfT0/IRjn82yyklkp+3XEC8nEzcG
qfRcWYxAqZWkE0XZY9YOhCTQNm4JE3AKgXyB2Zx/pyEh20GRebuUAGJXyRIgNm4fVq5qsKP7455F
lzq4Zfk9uSvZMXbl0tVpS3t1XKWQDajI5dJoupLk1pi4JSH0ohlOpdVTEkKvEq94WisIemfDO3Kk
K5JjrIgj3RDfk/U1IuK/6GIckMAkDiBU5fYoTd8IVWfkLmdn/bUosFRdh+5K8920FZWvw0iJ9ce5
t734W2ayTRtn9LCk25LKsvFlEo430f453dTR1iIxlpEE2cSQCrCYzEzpK20f4+TG68LRyQFjRf2A
lW59JgQg2DqoFyuPU0hyok6HaQC9P6DYc8dr4THvmUqDmxMgLCvcr7hFiU1F/CUkNggl8Jc0vCO1
Kojk3N0AZ3t/C5FSaHTh8k8UQR2VBhTVddwJ7dMIZhadCXw0E5v3NRp+OAhSl1FFp5GFKziorGLE
baNopzCbMjmPfMXNJ7crzGfy8NDdMMJhh/Z0AsIRWVfwGUmJMfOsMgdkb4CaBi0KYUuGJauIHhGe
DhgakT3DsEY9xO9TGR5jbY8ORm0Owxum7vlrHMIxiHjq+wXgx8+UuaYTSliUzsSHfn5V8wW/tIoO
34fcMf1xk2IuTb/SJQBXIz175mlqnN50Vtj0Ot8H59nW5ULk4XBm2A6ZKljS8oA5sHEEA4yL0gRQ
b78EIkSEgyuV0ixgcOivnAQRjpAbYOrMQu2Y+AdrhZq+rhK3DJY1n7nnXpIE0TirqJXY1uYm19bG
r4rmh0DlZea6sO+yW7T2lW8l+hmC3xm/liYfdXVFgktW4TIJdiWxK/gHoJwLNltzAZ/STPGSIhOz
Oc0N579ZKFO0EiUkWdKxCWKb3kEqrVqZoWC39QI6qEWfuFFNZ/wWqRa/xSLpOK60ku5xwUpo5zhS
tOzTyz9r40EnTvBKE0+fN2kGPjeXD2m5j8OdjKOEbLO5KwT8DMc9bA0ZBStz8ENp3+3GlTi/9usE
FznlHec8J8nGc7RK6cqc41+yOAhaa6MUp7mC7wniN9c2ytWfR9Ihu+1HFW4nFYD+reztbLrXYYCl
9paSRTbCoDhV/vlzacifdfureP4q628H/PvDUD4JKFSE/dz0FZrmXejxC9QrRmXvo6tBkNtfSv4S
DC3R9246zyjmJTV2iZN7rDyM+qtQvj3pBx77sAEhw62JVtetDmgd5cgJ2nXSrofa1R0PbSZYOoq9
Z0j1z3VXSa5hdRunH3n/ORhf7DbDujLWODcS/BbIvS+SKkOK0ypo9lSO+H/I03BDogCH55AUKM8h
JlWeQ3KcWH41dXd/Q17kbhmgd4d2AzGYzd/aKTQvzgr5pKIHWZdJfp1BjrDRPheDtthtUm/+mKGg
Ne9kKHG3B/IY+aJ3Y/IsiFYPRg+rmuQbmAw01tKdhm4mibrAhutVJdbRKuIijZuQycYqrFfg/Y3z
BJN1ecy8Q1wDSbJVc+l1t6S7lRaBtJuWH/1jPwvJMsikbxBcgFZznFB2bbXrzI3mjNKlVI9DcOnw
iuGWRfWuD5QdSuVmEoAh23eU0n5EEoy2u2ZcjWtjj5+ZZLOqiZsnYlZHXYjgl6TLaUBdwiW/RdYC
kDhUBqW8ZkZgt+TRVXIG9cqXRSaHjImaidE6XngYZv4xyE799BLotyx7gBgMi1969AMGpPyon3fa
vLLyw6g9emfsorqkDhO3OJpryOKSzaj8pOuXcJ51xzQ/m9K5KpdpNAMdxAUAdFDBP2caKSzINNac
rrlnh6d5ia9tOtOrX3bSfAbmPQyuRXOyeb+3eu3bXnKOnHEl86XxlDwyh/z8rFgWhU2Pd+D/efq/
Jf933xwbbPjdVUflSc5gKtprlJwTB3XI9igEoRpUnv85G0Ske7gkS+BWvbj7L6gL1dHnUIaNBSfR
BcdN4MpMYZPJgiks0DqmsDDWI+U+TT+T6EsfvhCbbf4cK03k2FzNlokT/cGfZ8GU5Gl2FSZh6iVL
zxqRXQGYE5EasLI/f6oOd5k7xaBuQzlPSIYkG8o6VXi3l8S8UdhBtSLIzY9w+qiiL2xt2PKkYjct
ds9CNC5k5Y7GBVPdkmplpGtwVcO8KO1TZVdWnHBtMzzq6N6k0F/TkYwiaw59zLV60jz4vF+dsjk/
50swWnIsfcTtHUpIjVTe7GS+S5hdw2PMP5Tm6k9P0pO80gIwF5hY0QNdneksiO1FiFeO6fCajgD9
1RHwzLb1ZJNOQMxuFHmjGzaJ2plbaocziS8KvyYc7bEMiFV82orkrD/rvflAT428jFmpzjEe5Pyq
KCQobkN30zqY2rcnhMJNPGxyfnmbAhczbjYPRRpsaLN+Yp6y3ELGSOVObEw8WznexuOmbxlhuoGy
snI3l+1nNMsXJJzlbuGBKrIW9XTpEbfzV4O/0hA2GC527CeYMFehRp+saxFqFMknEfUdMOdhyHSS
PwIeHMenJjwCD+asE85cRMSfsxVe4/JiPgHznPqaNNCBBumWmC/HU8Cy97dPk5cP/4NlQuB25dQd
qaBS/2Eww/GhZZhHppv4ttze6edGsGzDk+jnBtjUH1TptLX/Ne4kOnryaapx9xDPVkb9By7Ullcf
djEc2+2RFvNioRWuZgNhhlLr/NThegpoJo/s/7VJgWQFP4a2AC6WScDkowU4XD+k+pG5+6QSmkmF
bBK57f/sGggsDDykVuwa+gte/t410vn7mOw9ejotHiFgbphkh3Ekh2T7wWdOIoSM4izv7kl+y19l
ttInn0XBUn5ifQBERguMpe7+sJ8TG2bcwS2Qj2XPecZbQJmEijMmeJT2Y7XzCZ8VmyJdp7MmOSbB
5cl5Z7hb6SMG/lh/acm36/oEaz3X612zc+VVWX1oEoWvj/d3o4wPvfggx54AEuQ4kcgbLaD3fj19
1XYUk2XTLX+oU8Vf5pcLStDnR9A+DTA36xijqeZXi9wABD+s/dWjymBzSvUaqu2o/DOeoxaV8Rwx
yulkx7hIl1Zom4gw8/kz2ub5ps43srquk7UsuxXEGnaTxdPjOn+Ypqd8eqE0F/JrixRODp9S86vJ
+bEgdn09ORWpl2GtZq9ppdhKAfKctfHMwDJnhgjz4ftE81CqH43gyP3RoAhxFmszpQJnZBPL9Jwg
OkNFN2WunVv0quJsTq4QWrWwcbIlGXaTQXp45ENsu7Xm2hlcaNGcoISk3EW/daTtWWMsbRfQ9d0F
4tEPmMIm26cynqKJYAGoOCxetRRggOFJN8q2W1icreEJXd/IlqoXyBYYKD7CHNykJ+nL4oi+CVaP
xQ19kxQ1nl2ZUvk1zCkjdhlBrW8Aesp+TksRFLJ4DhEU9xw2Bb/YIh7oHauZIJDJ/p/gwC6UUd9i
fY7AQPzsnJgngpztSDdoszcZsr0MQStUE4/bA10lL2U2eXURzv72+U0yr1V4rRAImHksfz3pZDlZ
xbEpDqbH7Wg7FkDK1p20LelNKs4ViFs1siXtNq0+VqHtie0OVJGUkvA8j70IHVYa4TFRB2phZOI2
hMNgJiYB4cHS9u+ZqRzuK130r9Hw+fIrgdkceUKTMyoFhYKRLxI78EhbPhoTwQ4JX6QORSea4ADr
KJW/Fak8imTkcs4wIOxFapq8jdcGTjceDLza2D+ee412RWlvTXZfJGq8ZGo3kz3Osb7aDZzRfVrM
RODCMtfJnHG+nq9SXYzz2QjSUymf4/pi9tf4kAp2lvjfsb5i1D9BKC7Wir+eDuuGxVv/iDxHrgAM
ParkQ5oX2qn499AUEMFN6QtE7zs8jWPl8FkWFhCckM3BHM4pSGbzfl9l30HlmNHOYh99ikubT+V3
sJk8XThHUiKK3xj1JXb5eA4ra7qKGYegmhou45DJexyyiV7Uo+QvpJWAKYB8Nw7spaAh1WZbAZkQ
DRC+hj1p5icvLZjjUiC0fQNsmm+/aqFL1PaLWt5AGXdYM6NZ8rwSYIuju0UDhANxjiqyE41h7cHU
D6RKVe7NdP+J2LZZXnDUUgzWpueG48iu4rJU8bAvvIBho7s8q9PTpDr+nNkJqMvB4dGtDUVMdLGr
aLOcHh0MqxKx7dWEnzJwwTYA1gUypy+zmgHOP5i5MtsMMJEy0V1rZBvzX56bRMJSxmotZG9p9ovh
FnRxWdkR0O78jVOma6/dVNI2LBaRfvOVRzf5rNNvI/qh7YuIm90o3KHnoUIdc1n/ioAvuBLWZwo7
j8V0OxGJJcDh2wIEnbxtx10lmg+QOfR1B3oGAbMRLTHlsIJ7lvpwlW3JFKTSgbZ5C9P+zWpvXHHk
6GNyqscvefwa1U8z/+SDl3xQVwZA03vBR+kbGMGNijhBV+xkUPWYtqRdMhGHpVreQekkXivtPW+P
4W0gWgd9OVm8MWEKiqUAfOqvibY+ClDYdNxi2sgpTd3XOhNpmgshhX288xUKdJ78HvQfTfWolc9S
X/jxevoTEaN/sdDeAy+SLaN0SDmRFZ9aYEtg3Ckuwl+KzOCM3Tnx8cqf0/8j6rx648a6JfqLCDCH
147sHNUKL4SCzZwzf/1dp+X5LmBgDM+MJXWzyX1qV62aKJbOV/NgBkVL5vJZzW86gRwAy7CIroQ+
+Uaxbl1+ne6Djpnr5lU3tbrR/nTFPN3k+znOt+MABs6+G91dHgWfgmXFRLXnM4Kma+tg5H59i3JS
2S8drn/UQlu0oSpY2Sx3JHf3POmwGNH+FPqfOv8r6X9WbwWt0/61gSxic7GumNKmSvw/HI06y50s
l9NRBG15KVWbUt5gVudwVNVAUHC2u+hM1WYk/Xyxq0c+vuT+vWoo+zz1GuPMuTm15s1OHkZ3/InD
ux1eHouw2rUZ21/iFbPHRTU+3Ev0p5/9tfVT+h9dQuV02GFDOtDTV3c/0HgmDKYccKluAmw2HtqB
2MkFWSzAFOnlD9jLeEyvB/T+vnvR1IeB7EaEf9rn2YG3uMa9MLv9eh1+V/HlcxVPTQw2ZFuhbH3r
DFt2Wb3G/t+wlgplNdk8fdpWsK7TBHvZSRS1l7dxvIIqovh3FdUf/iID3f3PGcyhdogwhomjGmt8
zAoZO4T8GtsXIRMqy9bcWs3iZz4+NUyyrgF9F3RQtIef6JA/F7+JALKqn3EW8xuy26XxQXa7g1hD
6c3ozEkpsOc2TXUOVh636ZgPSPiAhQduMf2cjIGZHhKJNo5XL31LQ7Z1TncwE7y1VF0KIqwGg5V9
8iIiEPDS1/hcRPi5NbFDn0fnEhTXgFP7R6t8VelXCdsm+eJd8ux3Y6Q50YwP8bBf/OT26qfFJSpW
PATKOcQTM/1tsaU9WcpeeG//y0ngdCVIwdq6nxfFYSouDmSBcdnTuvkoISSgk2hHWT8o5t5koRNd
ElTA+iRrlGbDZpiRdWrKbwJmUi6AFtgoQRIShmaQAO/rj7uYX/6Oux1wVuIlI5/+O03wuipi0D4I
MLZzFmizi2Tg9U7tj1r9yqKfdPhDbTROLVI6SXuScBE0p0Y/ZvqRh7GvaTPB2dNY3AjOHt9UWx9x
lKtHikU7vDzJnN+ko2Dsa7eOOgG8GaZrMwkp26K/RdY4c8qFzCiJLsX5d0LDsdc2fPfxhOYww4sU
7ku8wyDxjhaesBlN0zKzVLnxoq1Dlep4Kgh5lVQukNpcDMOrnNwss5rZYb4w8AKWMRm2ls7PkiOi
Oc+qzgUTS2APs3Wsno3HjJsoGM+nMcmjYYzxqtzFNIR4+6eAJRduCTA+f0O1kYpPJ/2qla8g/tai
796twSmRyimXwVIyGVYvwXKSHtHwbjwJNE361Y97XcEh9AwiV2s2w/4f8WmawKluSNbSGhXyK5sl
fwJEguFHC35UewVrlUaDrvhsWOfQII5/iDaCXn2x0H+UncciEEvqrIjWdXP0+mgWP5fwIYquU1MK
znKfM34LYvwboZdpqXP+jsbWzv7p65F2dcjmPNEsIeWy4drQgyUzFE2rzFCpKOT4K4lcyIpSY5sz
L5KgMqsQEJ5lzV16aufsG2PKLtplA98YS3K71AnXBielOSg5H/HTouVTNwvWGEqcfhtqmxZGaOqG
MmqVW2PotTZptTJm6StLRy7sINz1KvmfRcH7K2+9l0palfVeXk/jua6vhCRlyl6VFzW8++NVr88w
E4BMEVv6j+8DiUThdWGrCGL3K8CMWgC6DB+7oX1v84XNLtVmZbmSOKDGLXMEJ/9Z5p2RF9UeuWJu
sa/+D88Upetk9l06hzw7hc7JLy8gu2gwM9JdglohAYc4hKS6Zxl7v1mMnXiexBcWd+YmIyHNj8QE
8KShhtGSpCICAlPL/8jhmGzBeiNv9hQKnfClhkAjIsSqF3ypsvMSDC9wzuDNYCSSQ+ShGVHUYOIL
WdwlFtS3JcbJfgodI3fJ8JQyLkdHelG7R97dYQX1F7u7N7uwOWW0NOqoqfuawTnbMlop3NwOlb5q
G3hxQhRGZK0Xijxn8qLYDW4NJ/ABaaf1rml3CbQThtumEoZbZThJ8qVeWNLeQ8pSZrZCw1/nzVXU
OdqOlxuZS3SRWLRBEUj88DYdQE7rMsUXMzzzrQTNseIumfHsmecR68dr2V3C8NzUR/oRIxa2nwpV
q1huSXRj7TUp0aEBHNRvh0bxzwAAOXbMVoXLB7koBfPVUIWP2FvZSM/+EkZ2No/KWxNdYCuJd2fY
80Ub5mRIZUDpiRyBEOOui3u1wbG38ahWRtbPaIhfqWTuEFR3PeZdtlHS2qpneXuhR0cUu3CeoYXJ
4AtrLpJF8YX0JYdCrYDnHvPoY+Xx/PuSYkljn3nJmvNAtVN0CKL5mF8kOkLeQufAqNd+B+NJq2fg
aM0nAUwvLgIlubQx9FMg0S8MA0GLlksgyt9UQ1IpAUXhnPpYTF0HwUpnDbZzMs7qyzZcm9kcTV8e
35CzzJayDgIzAP3G4uGoj1J6lZBBb6V2V/x1pS6y6q7idDCvXcQwdun0OQlfUuaEfI1gTb5XbYBo
iACx5UalOxhuVWzScFtP28DmA70zml2EPZHU3HbkaINBhxwiR3DMJujN60F9KdSXgSJMLA+vmb26
/qka+KEHZM2q2omXnB+BnbmHHAhsdTeks1lILWaKDcDN2hWGbvkHiEmxrqQ3mDq0OLEx6/kZBTE/
lPBPilxN/la/YyBvMtSIfaxfpfZl/C7yY+Hwxba0r8sruSEEvQrmExzOZHc6dT/aYuR/YQZTOQGu
G+mujI8S+Lf0bnjv4VbmdOzfAgKWuJ+mq8yaihWrwRsvLuLmOJvhO0BUld/55pVn25T8bJui7JHP
+BBS/VVaPPTnxoFUXUutrwUMSryrCje9I34Fg/0IIxQ/TnFrxgVMPzNc0rGFzKhaa4sqbQjjg6AH
xtBtKlc33d5fhrTPToeKJiqHEh9SGl+oo7bx3RU/QSY8vnuLhz/pchlz3ZnwskXBFtBrW0gux7n+
Rvb4+I5xavnOASEI51m25IwAa9Ui9sbS0X5Tp9difCkm7mxnk8h/cxj0XY7co+GXWDnxwuOpiION
5TQWpJmeXqThYuJS82+UUmOaToq9dA6rdb2QEbKKOeKa6DvCP4QN/pQVZxo+WY7/VhyRgecRKd1U
Y+kBp+NSpI2xPOEsr9N92WGqia21oKUUm1/rUGijKu3MhpKWWUnC3rl49iWHBZZfzUkMkw0rxs6d
KL+ud3CZt6m5DUlt+OWrHh8unJsTMK8a8YSDvVTeCwRhOMC/cDYSNT3lM8Ktsd9dKu5RFUehGRtN
HnRT6TaQRKNt5G3NwyCtFrRmazeFSia6Z0AR3vQECPfd1F7GQTBcCjAuK5zs0nXsHyWlddI8BCs3
kY44yazyu/5QpwfI8LBhUFxMLpXuMCYHBsdnATIL3wQROdz9Pj8pGYIsohI8lpdqvlRx5fLorU4+
F75/hYnR0ef+cKo3wrUAMwJp9uAfNTlH5n+x0Lzn4zXh5lWdiEwQDQI84pIDw+tb+C5eX4KF2H0B
JthzGK28sLwfTC3Gq46nqtlN6o5jgQqJUdpF/B6JG2uvN5dZT7GKoL3Y/KiqD4qARlZnHAOolnFN
8xJrp7oGpL0HNqKPB2zWML6E+434E0ASkEvssRgh0oA6e5Ana5kd8nGAIW5RYjgvDsq4noY7MIls
jUEaeBgj+oJ5ThLTEwDo/jX7o0lX1tIQoG2AYtI1yq54jkxn0dG54Fy19hIGp8fIaWh+oboFG5wY
ySlOQuKm8cHDZCUajhjVRxZxVJWY55FjCWJbOWsLvEUb5zwlX0XytTDYao9vubLseVQtaGQKJ8qj
toM0YxXciOOHYeLA2dPMELEHLjcB4vPCr1YgVoaGLZHg5WFe4CBJfNGaOaL+eINTBZQs4hQo2eJJ
fTHRp6A7D7QNIVnsreLQ5kd9neZuU7wY7xgk7eYMdyXAqq0dwT4ba5F/1VxMisieoFLBbIx4hU3h
UsZQ3h5xcLFqlKoPnxWnKP7Ch+lpwocJa/Z3y6gfqbWK1vgL6bLgqBLjuqNtUWy+U55FC6tzuWrg
6HDVmMyOLJ4xfiLne27On6+4GDo21AzaoGt9HMsEztdju7pAVXgJy2WPIhTNjuSyYP4U+qXv5kWD
vZ6hcMadxgz20Xho5nBB+tUvy7mCrXArhPDkwhn3C+HML0vhzMc4Hiwt+a3qeTXeDYKa4WrqKbdy
HeE2jWnDqsVNICcNj362+uGIsAWO52LERPGsX73pK8YyA2GMjwBlhsSjwzWGYjphUnqkunRp8NQ/
GePJlwVJYiKkpgqRIxEJNeD9evhTs5pvTx45Y2ytvSBYXINFJBTMY2EckuRgLyhXDPkcG8hRHMFE
N7B6t7JFb63D/B7WW2prC37Ve27uXTBvote0fgvzd1iEI/sLUTQeKIciOIzczju8MedwOsOPK1yA
9mUCQ3ItK7PGVTBM5CKbSqZLIoV1MAGnMkIcevrD2JBa+zpaS3NkPxzU3qJn3vka8OfaK+eaSy5j
K+6zQV9nr3a/baNZ9kVvuijDqcNjAPx1BZ45uVIDlAONNpc8uuw7KlbuuTWB2pHyXyJlE+UnxWvY
bbqCSi7sxcpKaR+Mll37M8q8+Rdfn0nKi8y8xCS4+x0vK4Y/BQoYFYSWA3DmmuJSYxn4Vzg457R7
iW5WLHQTjYa0vl8z88Ky0sfD1c9UnaTQzBSGflLiVwoJ6GCMWFZREMHnxcQtG+6UYi1D4UCGEqHd
lF16xFU8U0WtkmdyJBWLUAGivbfh2aj/JcSjkFqv9DQ557C/xeGLRXR31nb31LuSXfMRK/fOPEF0
lnJy5qIvtOXz4buGs2Bj/d+eEdEPwGbqokpY8tyBx/S0tVKGwAgUswZ8sgWZagYMxXZATmFbhpRA
8mJ441mpmT1uGZdM9+LZVG08SGkJyLMwPlNWwWaldFibbH57UMeeghl8MpfYP5vd+v13ZwrthEc8
O1Nf3ysWi8kdeSZjBhPF8A+SLzarkNcZBHRtz381LmzAVugH1d0vZoS/Wn0PjUQiuwmTSbSrdimp
8uso3bXkQfPOIDg+ir+BZR6famlOHQmZHorIGaa8dxIJ3pWUQb7HcYwgzCeTo2wQfecQJPF+5Cs5
fiv1D4CKw0JNsx1Z6kwRWdQ42hNEjemCLg+jd2gXqXxG4BiZbqB3AlAx1DsMlMGemyT1tTtne7B/
UFYkETr6nSYq5eSohxefTtQdlDhvjc2YXjdrwrz+r2kFRzIMWemRma+cBUzkZ2mD+JzhSl38vqns
jlkdA713niWwrI7V4MzYCipvQ47c27G341rNUlyTVMpxVj1LGAuNAyWdrbVXhv0fjGE5dyrv3V/K
/p98bvrbAv+zvokIu3AXljh+0B/v9qJSclfk2/Mm+Wqa86aKTvBnqlspXevs2lkYAB8mCXQMpgAN
ghMJcz6RXEXWsmAJhZ1LZ5m289y23JT1dtk6P4kDCoGn+dLTlhmciEp0h43Sar03kkUNH+jm+TdP
vwXphTqOdZ2twauPKObS1iYngRtQQzzYds4mVTZkHFg158A2uG0jG6+tYM1ZwWbCjldSv6po80U4
M9dh6KaDIG4YT+JGZGz6YFuufxnPtb33DcK4uzj5jhZNubzHnTDX3e/OtOjzOSY7KbkYyWVKLjb8
NuOsG+cyOrP0uMpPPBA3LPBAvFZyeuWQRelrqJ9Jt+rwx33sp2evmc8gYwScRRJcZFxlAnHBjz1j
c3XKBtGZ1di3uOVzua6fuWaBblvSDwMKFttT8pnOh+Zo6RRJHaiKznDu0fY+MzdIjeOibg8cQ8SN
RvZDccZsqh31wBGL54z884abvPTZl+73mvtWSNDdWViJaEb7fQt+vxf6T8UN8T51L41C7BHu76vW
oyR+IPm/x9zym739nd6zGdnfW6ARCLj7ogM5dr6G9oumwLF8L65KdoubC2jDNjiyA6XY44C6UKqU
1h0cqp6U1R/yCIeRK9bZFVSyIXMTR1lPHKYAo1zbFlok3aMHbzha2dlEhqyv8XCbnFu7IHFHUSmJ
O5ODwzLBAoSVUlTScX1tFH4fb+R6s9zCJQXCGkovmX/3acjYKIrrs/8HfFmsCQ0Owjm7mYYNxgJR
eBBTeXbvJLE7cuS3YVz/j/7+rw0Eq95z/ej+Jhg8ttLaxl3IpaD8hnAm1Vv8xYAHCUJMeOlw2glH
abv8N7JXS3oJFztV3nZAMSTAu4fF4lfX6lPhIm2wKMWu9lT0k01Q3tWtqz9htuaSTkA+NumbTn7a
EeOhu8PYaJ29ORp1dIf/YqU4/c/ljupK0Ps/HdC67r77sedgFo+JtWSqxaYsg5kWZrK9yiBQ7yzA
TwgEJJZUkeTf7QAijIAkGD7D6ialV/BkuqghuPy0xeuOWr9XlxnjzGCtDnvQZjYBuHDHnC4bWy/b
/iwY0nyUEVLg6Z79n0PzkLdk4sTwJTYe7EGJUyriZ2UPusApCQ6QdB6Z10OXYwzZKg0sHFTMuc6J
jnIiW1ROSVTF+3vf39NG3tGZgdP/V7DHMglNkaV62J4t1BUdu9epRN1vDwuXcR5lm1ZUfnAckFQx
+PpKjGDo2Hh/mSo5bpXefOcyepX2O2GziFhQe78shneWJOKEsiORx0+Tu5axB+YCKEUgo6LhYvUX
SizAtkJWgUeKywqGUYRbr8NevlZMlr8rjzs5jTur9MkLZueMCZ0AN0s8fBO/xkLNFs55gtTe2VAu
cnBtjauS3Pzxlo63dryhoxoIBiyX3zpzxvOS1hQCo0H/n2beXtDMSV8DuflFNVOZLgWcUd2IuCkG
Dug18MIZUEkMFvEOm18Q/2vkohaLi5ljhriYGQi1TWpbc6s95KxFZESnLecKDWHi+PjrDaJ/VX9e
NgtOf5uh22BMjSRIbIJayYunF+teg7UTH3jzbQ8GHIeqCyBQYItV5bJWJ22Mdy2KHzdLF3Fjr3yN
ogddsM+/K842mAsRaTG58neR+lPVfkXgBYIe6C14e2ohwFudR/DzqeCb4wak5aOfo9MDR4xKDhrX
MrlNiJjeLRhv3EhZtA67Nzl2qZll+5rvVACXVHV+pvJHrL8bLAPrh1bfDzjb3WKmV0gRxDz3JtZz
BJmVoZCjVM4BjAYgA4lr1gd/PlVH3SCccgzZVI8XmXU7B+5yaRVrOsEGS7DwFKZV7chjEC8poxRe
0tZfXHu0T5RNZ8FknKQbHUoIRQBdtJXkrR7udUoJ9iagNXjEzwbK+tlASSkDI4Z2Z66wnlFmJ721
YNRqEWU25lwOQXiJ1SP5YfYnWXllf8IuHBGdSULB6v1GucdiwBmg9n/K/k/j/5H7Hyn+arLPCkt0
8JgcfYkLBdlcxTubH1L76GN09cF4yPjc02L2P6IyoJWqF6CV2D8AdU3EJp/8YvjML9I8wsuMlZyX
+ddKHvi7nJJbonE4hTpu/7D6N81mCNaBjOy7kv1VKS8b5Hu89drSiFYpHxDAKoAgqjXWsMpcZwV7
9XA2UYlLyEaGvvLPG140+OY/uBqAPQ8x6Ysl5IJc3k/Dga3IOgvdZj0lZzu90BFDcxXlArQbDyWq
9p2diOfry1YSqWBmwbHeUY7CwawZUN22LlZOylQtUvhIa4+pvQvWY7XF02Cl5NeKS8XqiDhOBXr2
0cAo+JDHj8b7bKG2N19q/0kKLXlN4Cm6DtYtRYCTU8X1EneA4gI92VqtFupDkvfhk5cEl5r+E8wu
+UuFd828OKQ2EZY2nSAEuRF+AmNXSTO88fz8/HnTulK9LuW1Ur6V9hFHLT6hFFgFKYQF70zlce6i
LujYLZJ89qj4SGfbnqVs+v/u3Mg5qd65gjVlXJMNBTJOtA+owDN3RbwnDjDE+/w/x1/m73rIMyQ5
nU3muCW+nxXh0rA+mzaVd8Lw5UOE1oUJ30S2iQ+5H68zIlxWvqKnsp2uqnVh5+HNNfuBHkImJAcJ
zy5GrzeqOuM+fWzfkJwNZavZyYLjrsnCg0YSMWJbya2RlhU4zQg/035cUdkUJVvVhn5CqdHGdzaa
vEFlpCukfvOB2y5AnYdP2ygcJGyjqfrIwRn2NLcRHsaY4h8UYc6IJSbmbZXvulyYM7R8Z0pbZd6T
mfZ3jTz3qm1kYIpaqNrCgBJzNugtYLmbCp5SRumEvO3DfVscQD7SfdI6AHnPFKwbV3g1wZHXLFiS
i5qezVg5xOPjOB0zD7/xghJmCCPtIszFj6rCUezJk9KvtTW7XScRnDu047F2TiP/1vgu3zJmoeIe
2y8GuFm6UXFgbZN816jbWtpi2pKlrS5tu4f1AQCKwBg/qYVWH7v0TeD8G1e8Dux51OlM8YBagjC5
puG1pzj81nmsxdG2gXG8r9lNGPS/Bh+R5BNF3umTsdZJy1sncRvLdNTCfQ61ouj3Zn7IuF3USyWB
+3Gd4ptc3LXupV0QlqNZnteW723/rnSfo/dpe59S86XMFY94E13DB0c5JCEM133kYn+J9O0cD/Ol
hLUxJ+ulKyLrlStHuUaU3Hcleh0gfWxmJajtZ99l6K187hcTywJXE4QY4fCZ4rNingfzLGMSNc88
rB08CXdirAxMAbkR0qXNOdGOIW9kTeqYS7JBd2OE45kXE1mTKIXNcN19h8aPbn5X5Q98e64tRbsw
ujubMFzIHUubp2kHTqO3lvJ1AiKR0iabLy7s+pH6BomfoFa577KvdvyJxx+9/xP5f8OB3/x44NK+
u+wTNxXUq7L520QLgrh8Z5RLYBCY+gM5EhhzKi3yLeO/qJPHNd6cpuakN8cRR3p5A/mmEsH5bKnA
NBe8h1PkvnbFulCp/nFLk8f/plw0swFl5GDQLmSSpNjazrYxdhT22IWQ8b3xSFZlwaxhD/QMAGDc
vIbrwrpLxkXz9sZyim7fACv2armI0R7kNyl414J3eXpTylene1T2qimWDEswDcJ7oJGuvY/a2dwn
4UYZN+tOJSay8ALhRbLmKu8hefwUVrX45JTMvZSMV9aq5juNcAds+QQjq/ieO/7Y0uW8nwFq2soS
mUjhbZqtPQ0B+RjbJ6m6lguTevF9HO6oimZhg0Q0IZUDyotF03KRrkmdhDhnb8PWGj4aQBPlt6r/
8Nb2+h/eWqB/DRBxa56Nc0K8RbhJLcAIM/Ym+7MHNYCwI+t/+0RDs/O0eNENi8VrL9aWyWzNV9Dk
dWqLRmE0SsqGFHbX+IDWeuXalatMrmq5+rej3vVI4H4m7V5W90S6BdkNLApcsJU9veYhD8Ctlh1Z
9AIfSssLdT+sb7ANtzxz+93rcpD2UnaUbEGW1adz9pBgQ9IeEl59Gvn4eYyfrvxp6u9pSQkg+QKp
Xk1LKix+4T2QgIZGJAx+aftEIxkdSw+TBP0ea9X1OsEMDvuzMVxEzyuWSPh5m4G7x0envdNvwdHK
qzc8Asn46/JONnA9/ucMTuPVWmp/uGraljiWCTDmHwSJ7RFp6LjHZz5RfEzpRvSwN4r9/uc66kcJ
AU4/qdQ5cIiV3LpzETTosiKC0AQrmYWivKKviKQCeQD6iupmrfC6Q5UsRUmv93xk7KtlMLncUXPa
Ce2NON522RlmbR3vCvOQzxNTlDmRDRiSi/9009bROY/OaURK1taOnEpVUrPNOdWOQQxFbgfI7j2x
LnV41oKTzyEbuujGps5YWqv9+ry2CkaASzCcfLxZs7BZ0yWOsZwucWLlPlVpq5ijDiEny00tt64A
tP3jxoAqi81vRXql0bP8Sa1vyHgSgexb0Ym57nf3hFrE7gmwb7eTYXv1RwxpmnU2WYgEtzq545WI
v6fwJ+zOIZWnAQcw7XOKBEoFth4glcWCBU5jccX8Qx6muTBAVCgy2get8/MLNo4q2vUIBapomGnb
LQ0zkSJ6zWmYgWJGxSwknu1rVV8tm+/upStE8TfoZnSZZsuDxya8NVLcpqGnnHAx/JoGcSI+6xXB
sgUEHZ/PauoVi2Q7BotfUgJubKzYYBL4egZwZxsLNKFUKrvtBIrwTnPm08S6TFQW6u2uwna54mbv
xGv7Gd5NTaC4boj7lSO+v5medUhNv5Gf6FL2MZA4/ZUGtqC6Qboj546Vyx7EMeYSroL+kNAqy+JB
Wf7FvDTM0sUxrg9A10giEMpJ3eKJvQWOa2ir0VtN09ou2E+5USA2jpyvfuX/AaQm5JhlU+yL4E/m
g0sFFU4pG4jM59ESqxqOHzmDT0BUZymIQiknonATROImwsUqPQeRJYWuJUEMazECZp4Y+qf+BSi0
Q6fL1pO2kYYlctvjnOLx82z/PQK1wzJKWoxumm0D+m9jEbRv3QRcdbG293LDXUvUs9ExW+vXsrjX
No1aD+Qdmw2uf4BDjeY6T73txDsM6zQTrV9teZHLS6Ve4vBKHUwfXtUVjS+fwWmYbXzQ91uCLTZK
d/cO6/Nh2TQS3J1n3gdXQqZRG3qcXTNWW3yg51J0yUNGxGNo7kvs1yAo7aM8nmX/yo1fevplvadf
lmUHwx+G9N8GUXu2N5n2oj1J8Cg4xPd2fC0YqquHZM+T65Atw+QF2p4fX1sVKDrIK791YUoK+xQL
Ww5d8h7j3GAeQVCypt9ng6gRdQwCqribQEob9r6FQ8TF0P/rxdC4Ryzs5C3ShbYTs1rw6FDd7S4C
fhCcKKbqjLmLfuKEu2AQxASZDVXr2tq65AxMddFstxhKHGIUBvx6obN4ldKBiDxP55FNxssNLJdk
OFpJ7Maxa1EFbbkKxnDLtSw3qDdvHw1QRYq4x4ddv4bRuwQHdAkYuXlW2PoWy4KtxFcfthCC4o4y
YXKUO+0dBST/ulw4utT4//oZBk1YybP8y6Vw5WjqgDoP03sSbIbxjll6rF/N8B3DGIQiXhQO6U+3
uxUdNfZG3aEv10IbyLc0afnZBrEkORD+vaAj4ZLkX+kaQoALWzlS6Fh7BN198TORXWIh4bAJ/Ve7
hPI0wu0F7ovRZzhq9omDil5fm0WHMCgfalkU8DTTcZpEAY+HQDIc7AaA3C9/qJ2oKxWtjb154Ftl
VZ3B9N5CFqlBjBDj1DcAoJVnXSWEJrkKgAVuZTiyI2lMrFnNSQ1PPX5VgsNFt6zLWxSeI6yNw9Zf
OZ3buwgh8CR+F3OjBjZ7Y3luA5Kk3zasT0FwC3SE+awss7SFzT65OTsq+N9D4ON5Z52xRt+7cw6d
OIpSsCSt8Kshd6Hr8TYblStPwqnL26zzuY8wDwKXbmpyDnuHWwC3SIcamy2OfCjSmu1atlsAZno2
LhjdGtZ9Jgv7SC8vTykfbkiAkIoHdxyEG0ahAsbe1jRHuZrOZtFt/Q0Mn55VYL4p+02Ubzrnnjn3
IL4b0X0Ds5lL8LXpKZF5xMVLFt27kXPnHi9bffLX0ZfXXqAismZjXb6Oaf4LrlF41beV/oc3SEKi
nHcSHMUfr/3ylY8kXEbGrDPR7h8kFlvpnUb4sVqz8EoPrXkozcMvByuIkU8OXUd3HPfFw2+iHKgW
HkEUT/btSrtJmvd2uPryhaIYLKf8Ic+7lE0pApLxin4kLfRE2BTg+XBLT/J9gdurEh/Ix5yg5g/u
1188w5htNVDODjTMnbrO3ZIAKmz2cDecXVV1B2nd4+shDw1qhCUGyr7ARJFboJyUVjn8ddOhzjnV
gYM80fSUeKfGJwd30u2t3O7AmUNe477ZibsK7DVOHm13LknmJxePYNoCzzLmQDzLkG+I0tKLhsUg
2wTcGYO0xgiQyhM7d1emHM8dPrvwsGTZ4SBZCyz1s2P7d15D6vud13Jvla/i6VHmbxX+sRkDDw2j
FT+MhnJzKv3rYN+SmYdphfDyeOwydjD4BdVw76vCL4gpiXCCxIGVXRiFXnNfWdgLQm5UxLO3IORm
Kz+MMzjzCBCSjRuyTc1aCJPCIiF4411lbTaZ2wIa1vtEVYZ90ftLgFPoVk3XEv8Dp3z9HISnMTzW
JstRHKri8GhUVxUfkb4MHuwa5klzJINg9lu2t3z7Z6CdWb6Q9PWsef1dYzpLlXAnKPPFFFJHvQ9f
fr8P1psseNmExQMB2zUhysibEx79rWsnJPbLEickZg4r7eIRBG1oRFrp0GHlS2WL1QJ8WWuAaeJG
47IBLqyv1qxfnGfm3Af0jGdNXtaYponiR4dWO9PtGYLvUn98EN22qGaW6ittangym3E2bRVvabSf
vfHd6z+m/kP9U5P/tY0fi4/I7DdpTzb0f0l7yZzJ+WyCqM6AVItQ3/GTtaifiJbpodgZGqKZSHL3
jjtHL4TxB8ttA7JNmpbdUW9gIBJ11zgTVyz2ZsGiwUuvL0ygCpFoVW2HrYIhRNvEoJaw1cwJiInC
lodMqB9DJS3sGEfwojTvhXYSONXkUD7XhNOwxzvoB1t/KRXLrthYyrUf7/FSsraWtdUw3Pl7Vd3l
hUC9TkhpUCMxgbZn0q4NEQH9ODUiiYb/lBU8+25FId5Gontnd+/Kk0khzclthtG5wYuEb0RfjCzN
NKqm55g4YYiZ0P1fh2iu8KkGTPTc7yvTTOrpKgGSIHwMqSJYA1UrUPK9c63qc8Wbq4Ao+07Uz7x9
12EPabPseYpFrJlB5UmH4/rM6RA4q3Y4A7Vx4LWVImKcS2Jc5xCHXDTMVd7j7MQnxMnB6IllL4Y2
oMDKPBgWeCQQexyxGS/+olhhley2eHGdA3p+XF5gac9G57Mrv2X9x0KVVtlc/5GNn6n8mepv9uzP
4Pe4V9IFeU7WViOHNdmlZJc8OJk2AFbYuSgC88++emQGVg4U2cDoo0CxOVTdIn8vtTMRtgBkx0Fj
vjFPnoyPeGFasDVOTXLOxgvRb8O/yfVt0m/jDhrhyBq5+AyWGKnE4QF27TI/qcmdBje6L3SCBsND
xkrnqvx16aUrEAZvMRn9jxhWQD2PAtcL+M7ADiejwA47GmP6vhoEdnhk487IigrTu+zdax1BB3+U
cayCP0n/DoZSDd4ZrGjABhZB+1j06IoXj/fqSZlqhz05EucOVaYpX0KykTe9uiEcgqkCuFfM2DOa
0qcif3itQBj6aMYYQ2MErDVTJVvU2Rqefow/g7QUM2a1wv7oRFuZ0zOWJoNPxT5o9hOy3/gxJLfI
u4XjbfBu/Xib0ptpXuvoejySCnWe3NIUsp66FuzcZ++jiiVvjwMxzg/t8yjWPZNBhXiB4nI7Wttp
FDuWiOMAuMsne43AjCW5PQil5qzWp542xzk0paRdBZxrWd0gTuirLF2jenhL/NvCf5KkM3wssC1/
1+aVfUPA4b9BywREStBqDwfnKaPQBkhag9ZMZ5ZgU0iXYThDKCDYabIlO3bOEatjMoliZ6yOFDun
9z7YSKy/p22GUq5BxQWhvswpjovPWndWzXPEaviiJJcuuRTJZXAluJIc0X9RV9iIAvIWcXPyQhSp
Z3uy7sysmgMo/DRgrRDQlP2EguFtRz4h9rF0TvJ0FpGwRxa/2sNrPL7W46s6voIgbqrHtGTjUuus
h9cVHRZgfr1wpoTiyQcBA8RwvtD0LaO886wonW+nZ78NvZugdLuBoP88gvFbbi2O+fM6PunGaTRO
0BfwzgHTo8YGR7y1c/JdUPzLnyQpChPkhU1AzKTDTTDHl0n3awdQ/dm7N8E8cpb1KV/dMuEFPtXy
2ZDOw5IkW1j8H1fnteM4ti3bLyJAJ5pXkbKUt6l8IbKqu2hEb0Tz9XcsqbvvxgEK2BvZZVJKilxz
RsQIjCUizNYrW5CudsrSrGTiimiAB74rnOLgF0nRsZXYxnMEDQIU2k+i/XTVt9rIc8l5Ges0F8Bs
H/nU/yOpwvOtSwsLJDc/fS4PmHIfLsPiN7lrLhlWWtNeFjcrrhluVmyckgIjrOJOwoc0+a7pY8Lw
qLFDuuG8guLK7ZM7JK5gmZZ6nPvRSi3FJqn0AWpndMfZuw1ehE8VKFE6fAcdBvw3bMUqLvLkt5Dc
Wa/TJObvOF6OyslAIle+QumhEkLRfhS8lumvNv8BVZZsB3Pz36sy6Q/O13gUbKef+tLJB8CQnUzz
6LtxdW7Mo8xxmjExA5xh4IVlstqF2a7KDibUf0fFfx5diSYTXFcf9x5S+5St8ujIcDZXkUE3tiA2
TDD88SyOB/EszpFP3eS5NKqlRsc6r8NcGhSzM0+BG66KaWqc+hYLJpLFcXAhM75eJ63cGfM8oBeI
E5HwF+P6W2MymV53dbknIlNf1OcJGEfXH4roHADjoAdL+XryvHlHAeVTWf8TBeRuRYi0IMaM+9QI
Hr12L5WrSR23VSwm74gw1tKy7JbkAGNlg2j1zI1Fzg0AOHizkEkVEZ0LY7Ru0WGAgDM4sn3Oyoub
RqQja+Tu82CfCyxG8bVjNwA3nPrqdTIKnVxvPMhcQifH95yTiSBgBY75bXZSODrheHQ1dmw1zkvo
1Pk6hsr4PwYAGJwEpTK2+mqouOhFpHhzaJ0tbEyQQDg0ZoA28ScinJPqCbEqPwWoVgR3KrOfTgjS
UZ7Gzg3yAavlaMM+SqRt+la84hw6bp/u++EQ66e4uLQpWUt9Njh/eCDgKGIQUa8xllIVy9SMWasX
sXhAdiu+gZrYBb+oG+nYDR5ogVU5e8YOUSZYI/bFdumDRZemGRxdGlEaLbmgm3IZ9gtgap2+sBFB
qAYW+R+qgVngYSbrbKjRAhhMRky3BigXmzDy6rWeq981XgYs2m9EmOlrxxfpmW4NFKoSYcaeFVrK
Ix56BhL6P8B0OduKR/CCDVVtLKQBazNWUfE4hC0HBqZpXbgwL5LHxqGFi2sTdonm+ryD1DclUp+G
XpjRTCqerRIzgea9ys2/ZGeerkwXqRxP1V9l4GJRLKxdLJXT0dqFHFGUI5Vc6m8dSjccdgSRevEy
hIAK15WBcH7pkoNpHxM3SA5NepThR9vHLj+V+cke6Zo5CjfYuguol1g12QoL2BPURrZ8ZcsTiJWt
NOu4s7wunJ85aVrM0fGOw2LGFIbfyPdIwGTFjPuYOUMW0Q+MjugG5CFY9KT6CVLkwDRw1ZRjCqnX
3+bjrh53vwNYeaRfh6XBzckUWaSeaELm3QftpIfX3PiVKGRRxgXJIZhlB7p1NlPmi4tSnj92q79N
cLecAdn7E7UbMaTzXMVjRWgMSpvLkknuznIkFpcWzyAKhKR723zROWEtYYWr9FLVyyxZVjDz7YWi
LlrqEt8mDgzBVjofAzrmZlDCx+gYD8twIMSwfiXsI4vEazSvoHDQ3gA/lQ2CPQJ69ufVmxsUkBJX
pbFhJGEN/uFWRBsbS/dJik6DdsxqMpJ7WdqV02+zPn6y92VMBduG4P0r2RfQiRGZ9mly6PHDFScu
2R7had1jOzapzfOUxguDDdiXeJ48nWBaMgOdSB46bUfFK/eaaYqEFECCmlmvrc64TMKU2/TiCQrO
enQDQulNynuX9w9eF/OO8o5/kPdgfa721DBNyb1t9QklBrqHJlPjhX+bzxBhcowfMKkXJSzL9FTA
WOPvYKGnLZpiYSYLgvH8YGVS/+NqcYjTVU6baUTFQo+KeFI41yiXhlwl7SoEXu5y/rAmJ82LJufE
v8RzlVwroGH5V8hjZjp9ditdQj+w+nVcrE8s8UFiNLUTqPNXy+SQOOEbRpZS/DBM7nb6lWPJTr8U
JpxLtC77i2aD1ruonViBdNo5HkUXk0KST9spLMYMypTxxrymcnIiH2Wb5065DYNBfHSVPdcDnnjL
kciiG15leCwmX80GLuF6dAg4YXWc6F6niBNZ7UIMS/IDg0DSnIrk/HofNgtOmq5VXjT/PBgoCdij
T4ArAipkpR0r7NemHT3VXxUDUA1PItdEE1DC5pKDfZh4+XCzJ/ccNLU1K2EQ5IL2+OHsqvoqDNdd
sQZXrhEp0FcRaQRmdjw1rBk0sXu+BSELO5IO740huwhLbO4Eh/lFi6opSqe520I4j+kB86kT0wiy
7eRn5kxWtyUNeHjTs54EzCJ2MFZhFKveNTHkwyv2rMPyVULjWpOpRWGOl5UlwIiFufyqB8dunMBI
XA0bqLJulXVJqria+hOiHBtNFfavcW7WX77xlZpfdT3Xf4XVddCu0NtNwSXLBrHuDFn4vcPfrPr0
YHB4AZjwSAwoD7olEIu+ISAPfMBwTf5rnNSrFS5Bv1pVb6Mg3DXm7ZYNWyoQzeqcSgnngWhOSQwK
SN2uBxdAJrwAS/4HkIkWUZReQlwR13S0NLANRutP0Q4V5vEfdEFUejnb8/xbsdNHj6oIVB6JVxn+
GnUuxlgwi8ubs0H00Vj7VQwlnF7Y2XBZ0W+yGsANXA2KvaQzy2yrPlbVAVh0aE4BmFbi+cL1kIdQ
tbHwUtSyj5jO0Hyw1N+H6JF1jyB6LCloF9SZyLpyfQU/gf/zSAiUJo4BoKDzsE1wydI8OTaCqtpp
G9N0X8k6slGwV/Y7nWXUzHTLsllSp9aJpdKd2+XIj+9Ucsdi9xedCg27+XFQKJP0ho3m9NJODnYT
FPxRPLw4r0NaThJXOplP5keWhatPmabIa/z45TeQq2gxpCervcjtsVH3Rn60ZNIA3PzfVuso3tTq
JnvX7Ezy3egg1G4eKu/akyqPFTwfdCQ8H4hIfO9J09B683tmhD+T8TuUvylGo547nIXuBzD2JBYC
+1aZ+28kYWFOjQsZN4vWh7cRedLPsOPKkToPMw85HCoz9iuQK9a17cXrfzZfdfMVBl9FIGiDrcHI
+0ZNM6mr49yfMquPOTbjOfNKAKDT+Ac2bcVzWDj48p7+vOEssCpATo/rulxTNkADUteIsgFd8irV
I44Co0QiJd0vFKfXjpomOLeSvC+VnS5MZwFJKhucOU6r7UivXD65tvlX/3S5NRj6T7GQnr+xF6BA
2cHfI5Ws4V+BLGIlOGayJdRsIJGkSji1KURo2P6+g2QE4TNzNVG4TlypKx1LSNDaDNtmVFFq3E4n
rkEuySROMY/Cuevx4sCszQeeFNgOy/nN/OtIfAXKJkYpkDC+IXom9nm9a8dkylIVHs5H+5DlxRAv
CwJHits2pGJpHZpn2hwSL3peaWCbdF5/N1fjoeWuTdqtNjd9v3mSWKm8BAXi/UAlvqCS4bfTgxKf
jZBT8L3LHlzvk/qXVP4eHWNyemDvP7DYpOVWe0MI4uAYKBgEDwV/6XJEjIe0Fa9wqPRehnn/Uy8Y
wxB3y/EYt+cOpl65uURTcyJ26/m4lhrPwE05WSWAcN+4tYr7kimipn6Mc2gJ5vf0zE+i98w6JhMu
ut+V+jNl8vnRrIdd3KkayrWdVgttmV2UpnvhuGV6sTOAvEfEozf9C3wKtpmuEeJqKQmfMy1WE1W4
enIwMVyWSyIWtNcjwhMCgVmVrgN/1TWr6/Sp3aBQytrN0G4KnckCpstC8QOHBKb7WSgGzkR5+6GJ
98E5D9z++1kuqYepiJtOUYbQNu1QXKZnSh5dZFf2Bbzoca09PVP1NGAckrhsW8jDcSHKAymQTP42
rDkUlODfou+06RzuzQifwtap4wtY2cHRGO+gV/DFNkc1OAzhrjB3V3Wq2TM/nodTpx+P6HSUBuIF
cZTyFI+XOLjLgCsAQZFhILC6e4mOqn0+YWO5x/ySlJuMFdQiL5ZYXcVhm+aCYJX9izWglZEdjIZ/
N1uRCoMc8hlouulx5OsvVG4qVpdHl9+CEJzm/xD5deWXQqwNxA5RQwgkyTtq+HEKtuS5WOtnK+gH
r5n26N4xNbJnI76pjmxGu37SBZdmfD+LlqGqn98i+yENXx9gZA5EojYvPXmnV8x4TXBx5T2n/jj1
oJy3B+JswCX51wGBIFeDmmX64WNMxo5RRpOENuhVkaerRD5I8InPLOXpGMopnQv8Gc/BYam8+RQK
4O3pze4PCJd0lXyMg+rLhcXR3yQ3rL9fr8dr/OrAl2TEl95mcis+grfE5qtBd/AIriL/2W/TtK4u
zXYJreHVHrVmq+Xbm+vXFP9tGRgTfEP9TrUP3XrZtBQAYtTaSUTNtVPHUc+N1Zs1+Uqe3+rw7RPM
zZtfNNjCRbaaX2n769n/DPK32X7J6V1hHXwcqoMyevpM9gm5DdNXuKlkdLat9NznCTmLo9UfLUaY
hc1xh7bSjq5DXFscegUgjRSc9VollBpOyrsf3SbKVYouyvPrkrwVMX5XRGOnq1TnWjpp5vHj3DXq
vVQjhW6xH9ie9I6wYNcm/DyBGbjMOV5G1IDyQUi3A9dkt6WUjOLD9ClKybTJNgVUd5w8jxLJ8Y5G
P7DRboMFMIcBsmg2uTFVcf/g5/6LH0nTrYt2RfnkB0lC+WSNjeUgBfAxT5PiMqi4Zq51Byzo+nK7
55LVbwFg8yCD9CZ95NM7tY8kiu12W9WpMacFx4EbXbjI2PIYhzI5ylxP8eFIJl9C7loO7w9AqFvO
EIk+FqUlz7fl0oufgnvkRDpFYySPMvGNmcbKjaKLjLv/hVXtvdHoyZj0Ea9329meVq0971nvuM0j
75a6SJfqeHOsRQP7AZwRFQnNeuKvu86lkRHkGalSkGcxztIf0ruolXAd359M4B051N+VRlaDj5FT
W9Bw9l1GZ945O1JfW+rXYLhxAg5n1vsOJPPIzDc8OGmPoJ9WQ/h4By3/t54CO7lWz5PXKdSPEIJp
fgKM21ya6Kikh5ZS0eNUSSgh4ww37DRMVfb+HuLGyTwQecDqo3Jb+lucGQys2DKKqHMkajVZEi/0
BMFAzJAvQIL1p2+KKbJJljPGSO29xe9CcTJgUc3JoDWgfmCTFJQ8sNAcDiptnoI6WXGLzUaauaxq
RsBv0l4z/65mD45eCgzLkzw5TRJ01XOWnllhTVoqtNP4xP1Ug4Ev0RMJzmiTAvp7rVEaDLGZVz+F
gJnYzOdnGo7YHoSzqFw37EmfXvIUtUgBxidjrfOmKc4Ye1r//8MAxb8FLcnrOPiO3nMkExsjwsqs
QvRT+OInt1BJ10GpCJ7T1LuxLOlBxDZEf/bI4oQAymyXYGevaZvdRvlOy/a9vTdH+jAOJua2VSqT
ShY0X9NaDfJKlVf1u/56eAoquiUvM1YjLyeXnD4/VfnJH08SCAQERkDXz2MPoDO8hpkru21yDeSz
FB4N4oao4PY2fcZ0CAsziUUdt7R+4CU4t/25LPHqi/DSx05vDGcqyWm9bstHn97H4eo4bb3l2A91
Q9lV8TarNssq3ZnJQRmOn3Q9rX6GME50/gOSIcWKko59TDDOsU0ELnFmhpP/jTMDTRbnqPaWRpd8
ORHUkLVirL4osFlX7coVm7IPI8zQQHuJ+zm5GYX7ucMeTv7iH4rmou4LGir4bYk/t8K2wPOMjzMg
pGWXCAr/Ex4qs7CD7QtJnIgOkrhNg0Zl3XjcTJJTER7g0VCWww5vpHEqBqI+z0NagWZ4NPiH0+57
pGsNd9Gw5BjWL/twFbBsnatgBN9dUGAS8WKINuQ02bfd4emqz32CgvA6mG+unpb+gjnUaj+T5JcB
F8t+qHjoi7s+UIOYr9P3K8Uw0/OgrBewlF6QnzmBM8otDGJpkpOjU+hX0guA0umzaf0HfTbB3CEB
j99DoHa4Dt+R8c8AyKaV1DjtPZwziKIoHM3wbJQj3bi0ahBg+URH1EHwgKriWOinwWmnxMk5047A
lqfW07EyYIc7/AqYdU1hwI1BbCETHgP7+GfsSEFP8RMX9bdhPwb7oUk0z+IQnLL7UiMPEftzQCXS
K0XCdfvS4LH0c4of8YgiLGc6t7ToqsT3sr+X+UOsO/JHPpxV/e67cvWd2I8q+dKtG+HpEFtvfIyB
0U8XRntU1HdV5jS2djyHGusxPr+C/NoX54jyVNRMdAGJO7DIxrLFwcQrbIcdksFza9qe2q5SaXqA
1P6KL1p5DqHMY15xPiXcFsUel5aNT79UoESWawWIwjysFzYs6XAJmFcOhaFEJUuLG5TKpGLzn/Cb
PjneTytOSAOMKY9nHxx7ElnvBEyLrtuKICi2X/Tz8eX+XnCS/1h42R41I6dL7R+X7uc7/3hos3E5
o2rz1jsJRb727hMFqCRxpAfvB1es47H0M6MIe3AnyT0H7TfeS+lKFTb7et+raQdORDKqt2c8zxpe
T7II6sWaVIEgY1u4J5Ob1d903+15XZO7nH4F3KSn7UYm+mB6lE4WhVcHnvqaxpk7GflMImgIPZ4w
4X/NipN+KU8rpLIZKBJ1ImY86ontezPDENqdG+ViBacO8OJ7h6SRbMCM0YkF0otfRN/manw1yos1
bWZqwf/MWRmClAEBxb+LfNCf8N1jMS1CQibRppJg1u06GrX1k66fCvvcqOgiBMfoUJEFnDogt1Bt
C/SpcKuE2x+ouUUeOnV7DPwG8sAMngs8YpajPaD9j21ZXCzVMotXxb+mTVRvCm7bcSePuwaj/rij
QN0sIKBvpcX/WZViucynCseJ0wSq5ZdRHbHnQbySDs5d9tfPkq7cNevXrr/rvVi/JqaYp43hriV3
PK9d+xVNbtXwfyu/X4uJJgw2JXv11w5jP48wmdYL46CO7hl8CVQOFAiNpvNoGWe7LDvE9emlXHzz
OjkeIh2wIzKXV/Y7Qri5QisHoz84lPtEeRjTv7lOzUYktSpMOLrLkQ/kNgc+wloNH2xCzVg/9GYb
KRvl5T5hZsDDYVNtLA8UDQrQD4CArjvff1vQj1+eae4s1emPUyqG2R4W+e2ZPZKp+NSqw6FW4Gs4
9zsfYLEZLV2W1ASQwPEWbMT89QRLQ70Z1E1dbl/y1oRW4USqmxQ7DJqvYpcp20rZDtV2Em510q7v
YlZMswinen1MXhuDTZW+phR47VAeQ2Ai4LtCUkAbkSHPeLG/sZPdy9jV3SEejq19dAbJVfpt1O1G
tsziVh4OF1ZvrLHj7+J5q/yb1d3k7larV4lnLRrL+Fox9nw4goT1uNtK7Qw5MvwtdxsmGCeLeFf2
/o/5p/93i8Y+O1nJ/2YkSAXvdkyv9nOlzPrObd0BqLq/DaRtjTOhdWYLOxZnoCq+m5MvDPT0HTXy
Vve3cbHjd3E5+uOO98L6yqb65K+q/q3av0z5GyNs4L3S9ZN52F6ORAGC6ajx7izMfrleF7LjcNoV
7poh8Hw8tP6KaHD+IIWO/5W0TBpvSMs0s7H+9UEZpZO/NoSkd4jIKTqyv6tlkVmR3pkV2VXSOyCC
0jqlmIMGuDpHX7rIzX3SP2gI7A6JeRBkoH1HlCM/pTKGtlOYn/5QPfAlRzAfjXj/nOwhU5b8n3j/
gnrSCDIlJ/MWZvw7yup3G3JglccZPEpXdcw4x1pGnjcZIDdxwlIsKEbHzgnsXYcSOjd2xslPV4KE
ggtYWryQ6xCQgYxxKELO04U70eXENoGgQ8UsOE7sUMAl9ql00Moj80ah3eLhHiT3b/gIhD/hrHzm
QJJxnzmQv/0zB/o/XX1oh1Vcr6WX9+41ovkIfyvAY3lcqfyCCPtcB1h7m3k1UBW6b6Fpj/SYzMrX
KkTcG750aaWlK2xc5gzAFvIB6SPoU1a5JF3xacKilpldq2bf60yEIyb+wVSOo8OSkptKMNwn0p2b
SpPcW/2m9Fd9Lqffffg1SNfXOEVX4niPoccchKEHeoO50CGbJN+F9tDML4k70ruPNU5WtXJ7ag6q
kzRPW8f+RhjfTKuBAzIWWOFwLxRAAGcSXsBXeZH4eOmlqLDwiDi6brEtAbDLiPe8htKZrOaAHfgQ
lXunHyw+jPGf4JmdhjsHOT9bifGHBb32zybCAkPxxtXAUtQnCD4YR8gePAU/SU9m+sstaGYR27kJ
6ow0H97IfoDTJgka8W5nFvRKGjGWqjUtJWKONz37CuKHWX/7xre0KvRzrJ9TvNTVOZPwaJ+gZ1Kd
I6WAh70Wv5YyszkOdcF0go7MioXoyjesYWoIm+ivOPprGH4n8e9W/fmTOVQh1sOmHt203XXTrj3Q
jlk1osEVq7FpoCR4eTK6PV2MoOHbFe7KG52n6wbXdP/ryRKfBArlXIh1zcK7kU18Key5MQLsn+9I
b/POJn59JZZ4ZUboRKMzgnSfD88laAgbwLu67kBZfuva42l9pek9qm99fUk10lizv4TiLfY9YsgU
GxQWoWxQWIRabFmnfwFdQpmnLZaNqEf1IWsbwqr/KNbBmw/JfrRzchoRqC9B2rB2X0X1DflySRyr
m57b0ZVwqOywTFMVVjP+44RgbYnVXyHJ5pEqYwSVusUYLegxfakkjDLahDzXT8GXLdDLXRc6Ew5V
HUoz8Bk+0XA7hJAMSzTZqeosEPrJPwdsPzlm/ZEGo8j9g4gsTXiwOK/4Rl8LipCODV1M1MwGEwa0
d0cmfUOTA3JOj5xTkab2+skhpsKo2WvQxzhV5DiBuA4RdlhIfOLXfLP0caI+TBxTO6RkrtAFzV0I
zdefxdXSNIizTNP4rk6+8uG7ff30Ldi2QyUfDOkQBEd2E7FySKR9K+/jv2Js+rACHWBMKEkyaJ9+
Yc3+UKTGNwm2hbCPQDRxzePo8M25yb3NyYBF/eH5M8a3Vr1WxVVHEHnNAOknAK8wC0xgLJdn3zi6
f2FM4Cc7WRHLcCUsvTSKRpcXxk0Xg9/7vXc9/A2KjE46j2gUmcYOuT99nOr57AYbPt765s69vYDW
D5dcv57PZsiPR5Rtj8HqHEq3J1zxBSb5eCKw9EuY8FzzjHv8yLEwe3+S4iqppChPoMb+QiErpCmV
aGutFXkbI11GJIVL99ZSDOrx9ViZg4236Smm642iE4Z2eb29KSmpHbtc6qTMuCjM1dfNfxPlGZLG
8Krbd1oWNcfdRqaLrNHsOshdF6p4kvp7fD1cPpPZgvW/0f11PJfRnOEL6tR7rgdB9xH8gI053M4F
CyGHpLzC0YVvmmyQcDWAgxindBDf/how+RlLYm0x6IOl64adBwc1VsGJYkwpi5uazhgxlUgkfkud
wMHoKCufzj26fSUwDnk3QzaA58qNi4H26QuS6+e2pVAgaOEl2RXKZih/yfKx5TCadPeUk1n78wIk
6Db6XznB8noe5H9af6dVrsVrlneFvIOO/2pmPRfhuP1rzK9peVbUu2HO/3s/LXNXYiZSKPtjBWnt
65lieOB6dIxchUASFvJeLfi2qceecSTeFO1GWjAPQJeqd/5ko79jrfpw0AOKpc+DcB/hLiLJN+DA
C9j+mEvLXBKOw170mBmUIOb78k0WLFjQvcmChr9XSvzZ7Vp7w5HIViXKO+hkL9tmqaDjnnT1cN0F
xEibFV+SkmVC6qgj1z0vAYsWzpPbfIL5fwF6jOzRs1iF03pyotliSOZQjp6bhDZXxKtlLS1KdjHy
Qs2aFZZWpkFScgyfWiwSaMUoEmjOIo2u+nTBHHHIyF5m+9ze8yyty6ManpSGLPBT28zuL7bXb3Q9
rRCptC7e6HoCxvaCEZAq0XmSku1eEDWllgdPIh50Y7pIe8es7iOoEsIzcw0xecCfujEZyKiLw3g0
QchY5Si5zMvCcLDDI8HEjNct6fe9fAyfZ7u9Gt1dYk9MWdbwbVrF9FOxDiwSIUQ81db9u9Hjo9t+
3l2T8pkZWPngjZUfks2HKW80K8tePvvdQIgbeqQMZ2jXZlPTdnI8XP18cXq9R2Syo5jE/8ukdmyt
bN3BoaVusHcj44vlkUupiP785jLqyJcn36M065upFThGzyF+mtfXeW+tB81Ly804bupFaOwj85Ck
x7anVugYHNXIGYNDE+6qfKsl+9Q6FP4xTHFWU4zik9V4o4nacG0WaOprBTTe9GUfcXX0Mv7mcwxg
42bFN0W9Nur12fGYo1nu1L2OT4fshm172UTAyZ72X1TQBJvDIhAWaBfruvDe5xdDuQUcAt7Z2+Gd
Wg/zXWyLOKnhU2/2uk6nzDgZKvYsG2Z+sCwSFvnHISCSvmqlJb58GG2goGSd9NxuiHcS/X1LWaJt
8DhEomEJ6gUyK7hhDKEwxNSXd/oPnFZyBggDd6j+GUPxmOBAHBrhu+egFWj0vM6fyRwRH/oRZ6sx
FmcrRPOM5eBGYRGuXernlbRkMIq0ZKwf4+pQUcfs/eefit/+KdIZJL7AhKIWdIchPdb20aQoNjgn
wTmqz4EriIrFGgAl+yRoff3rUWKm1O6SdatozwlPBrHa+EQbhZm6DFw2LmydM9FmVFYA8sx/AajS
sMeaiGrsb312xbQdSFuQ5/TPTlVHlfch+fWZjfvt27C+xslNDi75BPD6DsVTPWnSpV3kOFTGdZDg
yKVbaZMEm3DcDNZmQkimVT1F8oIp7hseQ3QHRo+ye8xjVxo2Hfk1a5Pza2ER0bI2CV8Dt0eoQyiP
ATbxe6JcyWH4F7q2QgtLxYymnJqKppe+iSzPDLzqtQ7UlWYvh3QZDMvakcOV6RXEz0ZEAO+yT7pF
Tx2dz8qA2qplNSG7sir71Us5+cHKRHCbrIZQCKN2IRi8CKPlsE4xbBASwWrytuxgLDO1FfDa5+Sg
RoeOD3+7rSqVgljhiIbkh8HVqFgPebCJ42FaFqJI2ZhOcYgNxNhpckvxMkRCow/ea/loZOTB3eei
sph8jtl2xjxJ9pGD0wD+8OIUWkKK8QGu7AJqZUwSgJsRJl62/jR41HI5TdArIB8YS+ka1LO/ATSn
EFdxBcZ4mNdStfnEaNLxYCJgj0tnYZTuAf5DFG1Ac7/vuUYpvsWQtCsONkWYhSgnIUrwXD5ojwQy
vk7warFujz0W9AfcS9RXUejTtyKCXGKo1nZ2+nT06CBMwf0a8hv22SnY65VBIzMyqr4Y2bYTkYcO
6M9/RyTUa4JKMzBf0Lhnp+LFz+sr0kUa38ivg3pWjKMRcpvfNdPn2zNL6P/J8imme7leN5COIUTw
EHBFaQdWnGCrltvOlbjbtaemFZd/o+HOPTK/mPJec4ifZAlRmmWSLtc/z9Gr3h1Avr2sDWFZ7BPx
kXOY78YQLtwlpVVnWKumcMe3jcC2nlWDRMhuWV1rdVbRRQN5Llz/CcZNb+GIvrHZyclj/m2S8q3v
z/ihdQ+t/k6Kn+EXIAeOux85K9dFwPnDOXUxZ4qp2cTSdxHRvtfRDA+uwzk95A0p71l0S9u/h0pI
plS7IplqqhMPB00TuFoTl5dT/jHp6wHux75x3Bn2zrd3Wr7fYpfCzWtZD7SvgepgQmrqO6T28bWy
smZK6MuVC2vZCzhCwXUkC9rc6nXxmzXHkm7HwBe2QlIdmiMnG/29pqE5aU3r7xlW2lgdiHnLexjm
eXIL+kdoJM5LX9bBSrSgvbXKMF9JJBKzFYVtMjIeavBL1JUBBdT0RdkvooUP+wuJAaD+2y3OUpjV
KscA2bYdo5oZwPILkQGui4vOEUAF539rpDsMFUB0FXFM/dTY55d6kbK/2U2OhqcZnml4TemkxaMt
Hvk4V3USurir1d9dvq9GEVK2dR3P0fIjhJXWske3IdMI5ka8XtP0xsLTA4/NKdKebIvNaWku1Kne
7aTk4DiEuwmRdHbKVw5EKvriRKRi0l/M8jqW1xQXWH0mlYq8Am/rc94mMJKZGwIj8HKNTfprMI5W
fUCFDI2lqzz4bqRjLvQ1knLPGgzD1L8Uw8lyX8ZRqxmod0W/z4OTlV/CF2Twe5rM/9tP4vfpsJFx
1L7ynOmqSyWdy/EMyTJXDw51DeCorzucORNUV3VL3VTjTBIasEghd+qhCvZNvP0BV9kF3mDCgj7H
3YkEX1Y5oqa626X9ISlPCpu2KTrfRkpEeIcsVrKLZ/iD/utYxslNPkfe7BxJXioJkPIFHZHEgvzV
E7Lelm0VXQFS4mbydnbXO6+L/+kj3cwAamKMItyN1auFo6lt4naTsftyBxqmOECXFMqJrHtlidLX
nlGodq35Z21OM8WLquG3PEnGgLU5leXSrVe+APmVkIGpSd/MfpTqRt2oL4ROoGfUzwE9ezXz2phV
Mv/1SRmpX+wDZffzU6TrvFkZ8wiJTsfpug/elWrU4rKi0HiouUlCffK++RuMbhs9iBqxj6/Tr26a
0SR80FvxsYdrwGjk2KVwRD3TzRB6BeydkIFkg3VlLDkhXZ01afhInkfYvWS6U7t823f7wjqY4ZnM
cz3cCukWKl8OgRJhvJyoW/LiKNNexmNoWIEGfHn6awXakXNOoS2n6uvSl+fpqfA9UPpk2dQOv+Bq
CtA/MYSDTc+PiXXmMTXxkj/kDeVi+8lXyLbA+oSFiFhOjK/Q/OKTlFYXvZ+Ht/9lVzzA0jumPxvm
g/nLLn/Xxm8V8oz5O6t/+6Ab0299jk80UfZxRYZ5K1lewlOy3Fjmtt9CJAZJIE/XWJVVt4IFlvLh
5HxxsfSr0xv37N31GlG5uCrCdRauQSQMHDD11YTUNLZBZd7nm54ejzvpANTzyFgnOLaVOcDzoRW5
mvePyWCTJD3s+rsqfmQqZ/Ifwkb8wXxD/LxXxJ8MoUnQe0GAGjwNHUIc+NUVNc6lLXqPKD3y7fsX
NV6lm4pqjy8A0cAXtFPcgdJwEY7pWWZoxF9mPKf5ZBrjD2fxDlSDp2u1qkeAJgCiCImeCjrkaadS
L19fpOfZQtsinEuoFTPCTslJPeE9EXVqibyr5B2pvcuWsOC6YvML4aJeWdQiNctXs2xYoROIWIDl
om6ggDQiuTha2Wd6Sb97ZoegPtU8KIqjlP342ZInT8yG67nlRANzud3hUcZb+90Z3yBmW/tx/MO5
crms4/3S0jdA4/J0E7Bcei/hrzIOFVePhf9NwItq4X8jMKCgsoVLi/gi54P+WNE1ZR2fyq8h3nPz
U/Rd9C7kpYCoMDeUZwPWijwNLrEm3LjeUexQsiX5DJYr7FBoHaK9nL1WRWALjNiL/NOWYdjKDqG6
8belhwbMFgL7euwiAUOqZMnDHoL48xiJ2rY2dHjLXc4s6+fUNvfA/ChfVbA18WPeqOwCShFSqeXt
mzImxZsBe8uUIoXiNub7LDkUwyXSr0Z/i+p7hlmVxtrXzAQUziGFf/PRJl/q69ZCYY4UsoxzCIxM
0JJLaBOv3ELraOTblPZaq2Dj5TiZ3se/lBXEuO3zXUCGAHIWq7I1zV8y+9dk/dhUzcYMtla5TcLt
/+PqTHuUN9Nu+4sseR6+GgMGY2ao4YtVT1UF29h4Hn/9uwxPuvscKWp1EilJUcb3de9r77U5vOLk
rWRDGFzG/tKq58Y4tuqhIlc5Y9Hdkvgylhm0BpDexMRHXHaeiGmRdP+pSc5ZcP7npEwNOF9EGU38
E/NbNeUSSaz0j6NoYPXbq/XeYS9C9uQFROwebOgnyQ9IMUcDXwJ32Nt7CKcTJ5sLT7+wWdgCJ2IP
x9pzvoecMk/wge2nTWENxHbJWjeIZuEsG1b0/AWKF4sbMdlS0VW0O0vbWdLM1PeP0Narzyz/CrKv
Bw+f9hm10xIZaV1J7ePN5toGVmfA540VXJnyHD1ETHV58+2iPVTpUdznrM3/7WOJw5mleijtAgYx
6Vpr78XtqzL+mChu46oCUQCtJVnLz086eELX5sG3vKCIu5+0d1cP50J/MdSz0B4xY/S33WwW3Dwr
XWNoAM0B/cW7YxcPJyzHq8/qdTdLPk+P8DQk5+RTyI797VRx2eWmpp4g6r8+bIdbpwdyAnri/fBS
nbAhWc2cgI+gzyczEmMU/rebky0Gc9003oP8jLW5GX7ppztFXqTt9nbfnU5Zcm77s26d8+LyoKJr
pT1NSEa7cl2ugyM3qf+xcBDV51d6oP186mT3flTpIsknsPtCeNXzE28sdl9B4V2vit2JM5He+X7u
obXWkWeSW07xd1Qyr5NZTgosXsMQNLFxTTw2ABXEFynSzimeZj+xt1BYRzeNV6j5PZsFgLfm6kVG
1eq1X25QzZRNrWx6ZRM1m7ZiQFxYgQsZkblUIaHEBVsGJLsbSQgN+8m9NdLm2i2Nck2PlSRtHiTm
NCj3I7f8fRS8IcRRQPdCVPBqRrDCdvLwtCedVYo3lrzR2cD1XobxDUPpjYl40ncdcdbJhzw6mjKu
E5yMii3dMWN7ls0l9zulCUT9VbNf8qH2LSE0vjZqXPTrEJc939Zk/bBWtHDzqEkQm6D4mrR4r9Jk
rZmrtnLFGUiMYQ5iQom+UvUDT+XgESK+LbQYU8uzBU5fm38RJJTZ091A2ekKYxI0W6ObwmzovTln
rbCQ6f7KAHpu9NRP6SMNZ7AUTu18FKelYp5vs9YOKDBR5kQijU8WTXATum+Ev1iGePzb0L9jLBUf
cvULm8wxD4MM3yy2lXGKLcXmLJBskkvaA9wUtuJ7OcF95m9W89UYf+AhCftMpI6EiqBDU06G5PZ2
eBA2mKfjqW5pkjqkt/26pHRmmbB84dtvLFiZadb81i/KZNmPy7UesLRdGNQszhrzD1pdZgO9giOU
8JfGqXzR3MEbm0Z0YwpA/kehzBkhZ+iRiUixI57B/2cC5FVoetVUNWkXHyy+qGRf3PKznXjHYAJ6
u9w6JGW6dRwNkHNUdbxpNzuGLRV4lM9QImP/htJF6499tceavbRJw96riTGnRxsNhgZwxGEbTe/q
Golxsmh3XIbU+YCtn52VzZ3cFt+r/pQV542iv1ed1xAAladoEE7J58XU5nPw1HhDOPBZgbDdGPr7
B3ZnCpJhScmhw2XsxozmlQrAqHWJSCOtUsvlvlraFwLFt5mV/VVWI9S/YPpUdX2ZRJOHA/1qWdIv
sspTftKlQjOJscTe0eQrCiDy2S3Zte0uN/ZGf8hnkGrfMQVVwVT54CZEcvhMrGvRXSP5Yh4h80HS
pRX1HrBs5ta46D8KbT0sDYdFy11dglOmeEA+UTmC70uXd0a6KaUTT0LND2hMXV6Y3FeG7C5/Qz56
YBdP2IH5WNyMuf0r8k+Z/DusTIlgbip4OF5t//4ej6g892UTz5F62max/A2as5kc+cft6ZD06GOI
lalFy4a9wMixoAmA8JZR7c2NtF2Cop6ixvv9C3FWsScDxIr+XEARnMBmJlEBNsaBn1vT7xPsyvJh
46h/yXQmX+RqFcGH43/h6ZXfqfVHjb6a9FMx3+uK8u2zXB+0GYU6QCuSdCu0u6Hbc97G4SnRTuEc
kld5WxWqC8nrHzchyKW+/YP3OpQ9fIp97FGSosbnDiMTYZfk/QfHKi0u/frgAHXsOIqdOGOXV7YH
59CwKj8I8htFh84PXlcr2l5d9kOOw3jKuoBfjeOAczqwygOVTSpvJSmgVH1vADyRHtX4ABZX+gjb
c5gerzoFS7L7gw3X17tNiowUrMZT8CsVLuknNZ7STxmJn3hTy5uk8J1FZm2d92awea9qFizPHWyc
wFGkBdtZXAJklpLk2whJa/w+LuNjyRFlfFcA1fuvXv0Yw/dbeqmzE6yHdgn8hdpiYH1ZtRT15YAh
D6i96uazSDqa1cmgkPR+Tvqz1Z2V7qzVu4bRbWYahxhsfT2tAOPo24i2zg8fAXGQUVj9WOcWIzwk
UZRzyBZTwLWmh+6gD04JeeUpddyo9nPM6Gz8KM/qxyTy2A1ppl+aOyb0mRZuqeIjGzL4Ys+GfX/L
tsPagWpuAqMs3WZ0DWI+P0yJdekYtm+OjOvNuBtGGIa7YNxF4o7cVr9ASLG4u1BF0nkLJ4JeA1jR
ftcEIkLnjmsqW/xZoC6xoMCLZtlX7aRo2xOytDzPEfNTr+y9rqFCAeb3xvMK/SArfsMShbfisTJP
FBNpNvSIqcnGHKcmGx/UyuRN1expmfqG17LtPiZchTXVUx+aN/psWugmT74WZUFC5BmYFYSVR03L
a8YmUKPP7wY9qZYGa3XqLnQaWJJ4AOETPn8Y5xYu+Dv1IrnN03T5ysK8fBIOiKlTJJ+TVcqxQWec
sXR+YGxBVz8k2eJ2P2CpwWuBUVMXKTecAxgj1BXgup7+Y+roCpjdCK+OHqFmTEKIEW5xcpLheVj2
c726PBy6+2FaAQ/vLHz5xRb13mx+NIennxllYrdXEIUpM2sWBa86jfXpJK5xoh4go+rG+VZTkAj5
c8Olrnpe6hwOl3MYHNWahdRzAqN70Yh478DKPuKvmdfQBdQFfhPqhh7mkkhgAfb9+qjm420+qkd+
aCG66Pk1Kq61cg3AQ7AAOJT6sVAAm2PlPYgQdd6DYibdPCjdI9Y+onHd7pXSAWVqzRfgJ3lNuGG+
uvcrlettsabgmi649A65lnrJRZruxwDk46lLrvlw3a364Kz1V3z8oAv30XCorYPChoUgP83k6skq
T6ETfJQa/PANydPYWEO8u9k7MlAFA7zb8IMwxnjUSRgr+Irs+5PZT3E/oA4WHveYyUhAvDJwzXSK
vmPvr5+No9fUDlKPh1uz9ePhH5nNrXWm1CmIZ7f7+Z5RAzItk7nfgWwkxd5k60pZsUzWmD8sh9//
3Yabhh1vyt2zZw3qacC5Osm74/w1uRbTvNOJS1hzDuB7fqkm59unwk3+30yI1tihxc14H9XHO/HU
/pQXaBznOJ3hxc5XKTbz4aQ2x6DBfXioiQT5BWgDePsz3CJyPW1822j7g8GN4nGbPQpCAr7cOz/K
dsxoclg5/wBtOTgi4nu9V5Ud3VAeyEnsz9laoXmAJmCqEjDePYvTZWWcwmJA4niXasGCh6vAuQZt
d4qzEG0hVlCly/o9+LqLy25aR0un7qCUcy+NVt4rfeA40cRF3d+uiAVC8VcsuH318qaR5gGhI4KK
24NB+Iq9PNPpPrWcACJLPRNbRybjMfpBfIJw3n5X0tonrzKhGFI7y7bTi5zmF5yTzgBYDtH6yBrc
euz0YWeg8ZxNxsnijEOB5WC+16E35nsno2EB1gZH6pTbgUXwWlG/tuLB7z0+jfj8BtcjQNyeelxc
awMaQueN4F5nPCVlMuOZac1dm1NOPPMC8VCr5AFsLgl8mXzNrt8Nuj+ruec14lrCgSVs4mFrfnJR
LadAkPNOa3TdnZqSCryDKB04ivj/STNrSxfXUBbjKVs5fpdf331F+9aU34WY7S1M+syp8sGwebB+
OrLLCV+E79z6Iwhfuvjplr+gfWqoRPEOnQMh6ClQjPEWgcIFir8NoET/QSRJA697vjS4IBiPZY8w
KLqGSKXoVxi+U9IB0YMsGDrh7H4/9uVedgzTQy4JwQMHG9Xwo2RXJntQyu32RB34I9ka2jMJls2A
GJH+BvhE89HQr2k0MpHlzLMoo9gBuUIIaGiyWbb5sjYWcWkrfD/oYREnCifkySnouEq5a43sr4Xo
rZ/p//KQrWH34u+XOWnX/Zy7+KmAIZJOgYGBphiGJNjk24HC3siXTA+zJdlt2a7KiU5dW3MEnotO
aCmlBtRGjguGKx2+hfBB83OO0Uw83WaG5FowHh2hd+Uc9XGNBlE0ngzGg3DtdeJWcsYrtxWtRlr3
38w3WxPBGeyX077PvvLsC6e99UyYldi5NvGM8res9BR7WnYawlEuJz4J5EaK0bBEHcLkj1J8vg6P
H0ObSfGckoKJv0pBUcbP8oQ8yTYhAK0HtbvusBgL83Kcd5hjiRMa3iRxbzDu3p+6blXu6tlT3Ce3
6OrPgiMpAY5jE3hBUZZjtKgp8vmSvIh8UhI8z9tdbOzBUQHnD86FcgnvlGwQNz/hluQ63v3CUsWQ
2aBHiz5b1jCfAOqdY9zfkoRUwZtUABpedwHbu3P7OCHvyE7GZ6vsjRvX4H0SnRrhPOpv5uP95Gr3
JZSsbCWF6z5ct+GEbWo5LYw1OY6HzgvuQww/9OR9KN4kK3Rk8yNru7/eMeLveMf4FnPmk5kgRHtV
hJIwrp0OpBYnCyTcQCn3+2F6ZUigVOe5duTlYHC3IZhdoaSFX4/oy0o+w+JjHN/u1XWszrF5DGdq
S6mmV6isJ30VG2e7q7u9YlGFdC++ogeT9M9j/L719lkc1vcDJpKZUw2r9wct6saW276Oiz8+IVWG
8jWs3h0Vtg68eqfrjwYJwLuNvSdn/CUnQRwF25shMqpAcZ85P/xo6RukmiLm4jkXRTrMHZTBYBb6
fIk5+V9fYsecZc0UB77+GGfHnN+HIzHHSPUL8TSYR9mBfq7op2y8Ek/mKR6e0VGWGkRHKW8kOqqD
q8g3eAw6wnkr87Ei/iU/VoBeyGYCevlfk9hrxiqaScek6nelUphNm52xKXCViF484/7E2Vgz70VL
nog9W8WOr0sF5PsTSxQFg6Qrire0uzbmebjFC3U4ti2qxT5Wpo4CybgKxnWi84TTvwPdsfJp2n6+
j16R69nadL/YcdDt8v+FuUjnEzJgW0LI4MWiJ+nNs51MJG1o9ELnUoseJ1fcY8kUavVkZZ/dvlkb
R5ZfA80f9zhFtffq9oXlWCu+TWhx+U9S/GTGt4CN69BJOCrtbMkIQqOtHlNDsFZVp4bflq9FaOa4
t2jaja7U/k5IP3UfzZTHGtZGi3Aorm07BV76JG9wHzdwWpm4EQ72mHoiBCIOVcmx96zeo+YM9rHs
J3rkaJ6wycMYpylAt99YFbPRFjsv1D0qmA78JWIC8AGMcVWYFMwqmCOtUyKfCcrNN1Kwt98GIow+
xn9sRbF8CEJ0g2PYHPPm2DZHMzoGNj+c4Bs0SQZ+i4uGviCvAIQKUoNNGFabXj4AHaAVVv4A82hG
S5CTJeXZOOeydZuuusZV8HYrc8AO0QpsOnASHb7IfYK9UW+76Znomd2eIK1u/20o7OEpiXQNzCED
UOvJc88P9bCX3fsbEJq3MnizpI/g9kXfYUJHge5RSEc5Lcwv+iVQO8ENaOJfVAIAPyhxX18ERL4C
1hn7EYaHAo3IK1r2KbRQsL53yzURFF7rUbmeIdzyr1xJz78hPs4jbS3PTaClnUg71aC1HlPaKXIq
5VIWl4Ce9fyiVNBj6RkCmMqO+wnfrQgcUbHE+QhuL9OJpBFz538vGcJNyAg9sraaccZ3NC9VB9aS
hYWxzM5vu4dCp2WU7kzylPqSpFXNK+HhR/VbEX8k9aeEzL0AnYYpXYj3Ojt2dUfbwGTqjbeup0Xf
N/krYAf2FogXyTpKCh0lPZoYUJeBtMRxkM6SMdiUhMJMFYaJmeq8v/6sdcL7Zxx80ZFSmn8YNT9D
080rLkir4o5hGfHPlUU3rl1lUeiLhiIzaevzgK4iPjLccrW7YDfHqlA7FU/9lrMishjJ52FBYfn5
tqBxt9X2tEHFNcuK6R5f0UJSeuOQ/V1vPGJeOmySoG4zwyEyVcimdjbM46mdbAvSadgx/WCEr4S9
viyy3wx+fs9w81vlv6Px/WLd5u077oX7USFsWG6tbvvo94J0HKxNACpI3gEK5dVUTrPrK8aH475J
lzmpWCoBuAxdzPjtBvJGfzef0JMy/xDq92Hel+dKOGWPU6oekts+e0NCah+bKer9WDfiLGEhSj2u
SJ8M6Vz5OetzYWTWD0ATATvhW0mJK2aBncJUKu4bYS8KrKwPeHJTbLn2u/iPqSPlGsWZTCMhHSLb
XkHzCdqafOjGzwZDfD5ZqR8tgPtdfqOoxE/bjZFsKnVdlMzws5u4VFP8B0B4oQTN/2NIF6nGSJda
vazm2jNRoEJheGY9B/nAP74uD73TOxGGolXnTlk+dYXY/mI3N1BcbNmW8B71kPKhsdAY7GcL+qnN
aSRSb5vogcLL0ejf6SnQtohenU9psdD6psYmfiotBghMF67rmuNREo4TKOucLMXkXcO/IV1uJI0h
gNxCJzP/9vqY2oG6aQjd0WqI1xEMEjbp1TT4JwDYmPwZFw3JaSVSmcGaAHOEF5KGI50M7SbAH3Hf
SIuMVaLp1qYrEgUW3SZxw2AZB8smowp1qfI41wshXbyqjsRkTpNMtw0NkkeHgSU4LO7yEglXPbjG
Tqn7ie6Hum9pDOT+mEylqdFF4Svg5HRU5XMgC/h3HzFZ6jV27Jv7CnSyzOOkZBvyWuVV5pveABW0
JgAHyeySxdKQkeny62ErwXnP9p6PBUZsLv3U+uI1ZAiSU/XMx+rFOSqnuinCC89jSBJ3WIC2oHFK
YULjkJGlrrFD6TwU8rZM9znz+r4IDn14KkHFEm/akR4grwUOGeYZJQXgkC2sX7QqPRlEpIlMZXVA
GvnQJzp/015prZvIctGeOxD3QR8RB5WtovhtHfxioL4JKJ3bOhhn5bPE2HxKTLCEvHrYh+pxFMB1
oUDwbrJVT8kXcoGR7Bz0V7mfyseihah/xtVnpH/mUA+Slk6Srwb4oxh4NI2ZdGc+A6odEP10Wprk
jk5lG0o21vxoE8q/5bAlLtNk+xvV4jLXnImJfWuOD9m5p6ciPbU6aJujOEuLbXzbxnxK7Wbntw0F
mzMRf8epoeGBtceFnMBkYgmI99KigU3uYetzb0aiFXWLRWJIVJKL9H/70KIwoyz+79hJ9ZNEjyGu
uIJ4AoIWG1mJB3f2CPwG+1SwLnhAe4+l7OtJ1etNZHhsj0zWfe5AcZboVphKLJCTbktvHc0g4dIa
pyd1uE1PatnMn09qhpXa3Fu83oZzrV6S4aprb7r4Dlarqj/1/EtN/+TSH4oLnr0aurafeFx9QNh3
owVeAZg78iIAbmyuVnqzUht3z+Mw1x1pcILNy64EiPdlV6KvBV9x0sRLVfrFoGNkZNDeggeBvTS+
VPElsy64QC06i5I1/CJFROKnq2UKxNE8i1UGfpGWuN35/hvjUo23zWRRNduDhg5R7Yxq+7j7YelF
aDQWhleacSDpUWb8oDuLUGUowTXYxcUMY5PA2Fp7i3t+lG+njj/UU6Ge6vtZZClZnmjMhG1yc2/2
Ee6xWLMeJMm1nWp8Pask57kWhRXnI9UtNDesoIQ+xPPk4qPpMmFEVBubNlQtmW/oKlstX8g7i4QT
3AfiCX/uFIkZjlgTvUc4Evb326FgZyTt5ZlEHE3cRrL/qHxN3SSj17frVF5NrlRPEoEBbDV9N3b7
IQdfebozY4QZf+9bjn7u4W/Z/8jhTyL+iZI/vfmhyid8ho830mVOi30tcrNopQ4rlv28DXm0ciQU
+IenSj4H7SW0LplI3mk2FFfNujhhcBnmkQBR7dTHXJAXjwgVA72S8G2x6BLGIpIbB0RHMdyZI+62
pwkvp5Oc2gfbnOdARut+oozAEDAZXnnHlo2fIIKVHjl5zAvXHwWWOMyJhnkY5SjcITQO4sGcFR7l
j7fkXTjnKuCgv+dl2629lguDQYhrag1nJSuVj/kBtEmq7JJoW3Sb6w0B5tklKMfrtlq/OwjQWJzr
JUJ+zXRAmfpT7eEqpz51nmZu3tesY1lmso7t5v1NdV5QTG4qvH8p7WYV/Xr/vuaMewcDKU1mrz/L
q2nqKNVvOvRYE9xv7ATsR7IA9JlfBflaYcgb3u6sWW8HNZ8iNOA9/E/GJGYk/mifMxInDGMSx8vo
GPExLUnt7SIFxzrftDUBKa3wcw5SmBVYYMYtmQkz32qCr5V+FPk31xjfauHy6bNopXkgtFY0D7CS
UD5q9doHl049j+OpsPXantD9qc8pm8rzFOdmOnW4PxsywEX8h71fkw01lZ1F3kbf/CDHa3QXPGJn
SG0m1UlhfoJn0MAn3boG05HPtWgPX67j3ngHoDZ107GgVlrkCk795R2wqwlKbMEKnds2v0KDDT/9
fs+42Ag2WVj4B1H1w3aeRHvph5yjJE39kHeRyx3NF8NRy4mjBtpaB4OLRYZ+ZCpgbxT1KlMeMtZd
C7jJ3VZ+Wlq4u5lkzkW3J9xz37knTeZc92D/wDnKn+wfKCOwfwoaQ4wNiUhaVEvJi2l0kRCZjEmj
R6B/CLZw+waMB9tgGikIGtE9BfxL4u41pXmMaj0GayVYo/XzgjbizTt/og37rjqK95MSXVASgjfp
gebwlQRft+L6YEIT1g1DR4YNfK1nXk5LD8LL3EzetODSBnauOaPstTLaA5FOL5YnkljiN29qMe0u
RolcJuJrXfOO2gpnBkTrOkZXWEPcuHF8VcVbH13Z8CDn0+GnWpTXrq2Az8yjsOOHQJAQTa4sckqc
iX3h5uSCCKJKa4QDU/WcSWgQ6E6o8EVu+MrfKSN8tp0kJUotSzk13Gnn7okFcRwMEijigAMrEQTA
GhvkaM0BopDST/Gc24W5jhPWphuDAKK54RkkQNvft6hd+h43oNnwIveIEFCcaaQeNWZt+gukkYsf
vmtwd0O8edSTDwgk1ma+6QKfJj72/GTZx1k7fsrRMf/Sk8+ieRdu75Kyngw4KpY0QjxY9kjHlIu5
MYuoKbkdpYPy2M5p+TLUiyR8GMZnxG1/rfJiGNaQJiCAgbXH687tPL20w/edPnHyBNxqzY/l0TLQ
gP/p9TXQZy1b0wo/KivKui2UGA53ol4KsTLSaCXXrHk+uOOwCqX1C0b3cjplga8te/zIdFCMOznb
kS7S6XrU5ta4i8VdMLyNkk93aaZutIZyHape1tw2LWlVzxLFN0NSAX6X7AQ6g9vthXKcXKVFcuLG
a+2OOLhMpdQ8lf9o928ZY5ExHyTvoU/tAbVr3N/Z7avWMYwP7PapugK7Fsas5ZvSnU11hYgJTTSZ
5MHiWzpVmMidO2oQ6SfrikMuT+1kXP5v+rHsvgySmsMpPkbFB+pvXF3Filq+ozIParfoprA2a/c2
BDKxyqM1j0c90O/rJYpXjBusG0Pql91U2BN2xKQXzJQ65lB1dxs2U1ce+LX+0JmHASzAn1T688DT
IJdT/B2+B/H3GZQAAIIOomRgrikJlS7lrAomvzpTK1rNDAjGZgbehO6UbDW4cMgo7tW7v15icsuy
i5T4NMPOQKbp6FuJ91CoU95kIyuEDQ/r4E6lffFueJb2vZTx12qHlCC3eAQsVkVT3pYndAK/8MoA
/ML6gxvj6+3GtmPEBgbzHX8HqRi+km/sA543SEyJP41+QKTd0Q5Nqpo4Vr1k59PFk08yQA8htDqy
rCfXsRa4tQjE+6YrC7e8iQnql/xR+p3kZ3ZmN/fp0MHbU2o/BdoTBQXCF6FdgSmIr8W2r8BRz1QD
T55bEimd7v9JdlH76f7PCqjkidl2kNgITD8lgM6oZhkACQlV4qiAUeK5f+Zq6V25dtFZSI4YlEBg
pwxew/4uHQoWG238mVV/uuI74tZNoDE8VvModYTGjsE+PkPkhQzLfC2Zq/ceHt44E4qzHhCAOhk6
QQkGnUNQ7PtityhsUVp1kpumSN0YPLgBLvNybijzYo4pwUaFVY5WdraMSwMOwn5/WJjZ92WB+eXo
vIvrd9SAwdpS+JLBz//y8/BrDL+q7uvZ7Jr1l7E8PzgkHyetwnm5T2805fiSc+Objd5jq4knFvR3
boZke9e3abuLkis3vDNpy0vbX6vgmgZXHHpxMWXILPmSWGcRvScGUEvEbXIeHxN9nfZrkM/MzkLO
fdLLvSUWhFOTHoePLJ7vV1q+lAkwEy+NvEY6hW89fR4vD0f8Bh4Ai6PlWrWbd0s5IRG9VHu34oat
rZRiShwRN4oU1s4bqMKqG62NdlFmq/S2skkDiWvnpoFB8XUS2Q63RgBO3BoJa5NyQp+TDwlv0ujY
O8P42VEPqHyk5vtClHw99H2ZLaKDosO0IlhL7sM9oMx2umX8p/qXK8ar+rdU8O/NIVdrrqWtmnF9
T7xU8fR8I+cb3aRsmUEXi1D6J7p/a+IfQf4SBF413UGgvcAPKdrxhRQWsBvOoO9TNKxAS1hLjDZE
K5/6UZS6Ybe8G4tWXKjzcnrvroZo3Zrrs9+xwshOY03lGXTi/T06KfrO2FihB7Q8piDhGRFzO9ui
V/sjK6c+ucLg9gdribiushVwITR+TX8FYeOOltyVw6K9eg68IJ+wJISqEzESEwfGjgccwLCVVZke
H9E2nuEgZGi6lwy5+AkVij1GmzlIE/G73ByNOqSKidWDGYWVIZiZsGGaydXHK2NKFZMQJbet24Rx
HjJsyBVhnJJkRfzfZsdBXzb5ZBZhkXQKbZGee0zGjJs7A8vHaWyPPW5NaddiL+9ww+OIRbZU+pUE
+jI/KuRSqOSR3gM4VI6GQRPYpXi0hKM6HiPzgMeERa/lvK7R2JKnb/zzxZZ6OBb477SatyhdGM0x
rQ6isNOFqdQVTVz/GxloWKZk86acV/S6shNy3G0NdxoItrnXns79nOW9cC2gvxGTOz/682Cdte7c
d+dROaUl/cPHDAQ9vhAW57TaA3CfesSfUHsmT9mHX/+XeP+vSRAfFjt0QBqyKq37dupFlnZQihMW
qP2wQCIUrLUVbRJ5Y+HpZ4wYtnm2Gxcq7QIxSptr0S5A3OS+StAyTbdjsVlNKiY3azSgul2qMofZ
UlsYxvEWkaLcNQP1IbtqBt/bqE+xcC5mkb41ta1Ga622EzH1tvu43QO3Dh2l2Xfxfqh3Vb175O05
u7npza36ZfiM8tUsYgbqJwJ9/njoixEfXhEvhW9axHJrVVu8NbHL43bnSjOZ3GXTIaX/mPF4DdGZ
2jpG1qmuAIsTd/1sXgwYR+cIemBC7uWCSmkEPUrMEPR6kysq8Cc0zlNAzVdmp//A1cDfXC+ISuJQ
bKArNYpzIzy4NZOd/GDxf0rZuwnXmNUboQ73P57byjq7biwvbo6hnErhWD+OQnvQ1SW/oE5ZVd7P
/ZlAqHD7NqsOd8kzw/+inownvOhWsGB6rGKXaMDjsUPzxs8axauBBJ65ErHN1usMbOrN5z7k+wWG
WofAgGqdyqfVoVDOHB6P8sy1VZ4J943s3s11nfzFDEl38Mpdu9fJ6el7qyNH95Hdz68yyft4NJCj
aBgyp95eusFdB4eY5jACe/Rm2Vkb2WyY7m9cOizzn5dRjJEXD0aHhS5eKzcnji7xvzjMYUZooWWu
G3dGtstsMBePJ4GlHIgmvT1USDwX636R+aY6AONzCY6sr5qegKWvpovEBqCbToWtYGYyEU0OHXvT
DJti2MBk5Qog5lh+bBoCcTAdqKN8elZYJCgROzTdOLy0OPAAVCzIU1Uwy2WSRQU0mNDpjL/A3P+1
94HS7hBRJ34+ka/BkSrclG5gLSu0pHZZk0cFjjxyZ7ApJUWbhwtAm4TgPDAJrfXG6319atP0C2Oq
ZIRvodz3bTaLbhuXYrDPMf8yla9B+YL8XVBZp5xmDou8jEVewSLOUfJ9iJfVqcozCKm7MQWBA3tL
xqlsNmyn4zfqwIzZUPuWsR2GvSlt1BPd2X2JfLC5929W8Nan1qzJPhT5LwhGmsnlIZMYA/bonMET
AS5FEwuQ9o3anW1DyVUSl85NSJVquBT0xf2BpEjMyCTXZezIdbHNkcoLcSZg7YSZTljH39Unwy7u
Ph6/QseJPy12Jl26O9/KEwvJ6D4tJHnMjXOa+lF10gSqOnFzTIJ2k/hcNn8OrEhZ3APMYEVK1OPF
0WBpe295KboZ9Iy4sA15ayr+Y9nhXSoRQ7wQzQ/Jek/LFOjgznTxXtxrt0/cOzX0U5xsDA+jtOOa
MKQbasaMcKVFOPzXCu1A4yah3O5pt6gvoXbKfTAyOVlM5euf+jecS9yA7l5GHdgdpZHrrKcgC8Se
g3Z6gNGYzNyg3haa7zqGtodCWiCTRTsOTJxlIhxk5EGXLA7nsq3iec4uvOSiATfjfhBnmezWH9zq
X74yyLKTyBvZYenqdKeWbD5X96sUXcT2cr+/Kf0bQ6r8kXCvgwGefzzOhTjhR6piOy0xbHzo0v4m
7Uppa0a+YC/+xOJCrBc9TOt+vsi4hhXus1JxVYB4L9bRcwZZYZg+PqSjvVCFq8bxI3w8jM+Y1hjI
5m6sumQz752rwxJWXJMen5a/4haoLCoW9DkbFaOZGeqvXPxI1h+5Z7Kukc/p9m035ehp7TrBAKPh
ZWWb4nEwBAdFOjaEZ5PrXbjKeBKJwonvmbwwu6nAsenOeXk6LoDbUs0XrI69fbNXpL9hrQekhaFw
8qg8ViX+sdaVQOSvjBJUOZ5LbcV3npJFRg5lhcj9miFeGwKmd4QvWVxiS+RdCr5J5R68agE7jNP4
XZts4f66+DsW0GNI3PGMFPiATGtdFOsS9Zeiv0jleXS6gp3kdHcIUSOd3HIXmbQbKdmh3gJQPDuk
tWGSRKNGbZqQlZbo5tRBlThQBsXOLVXyzu79tuLzFRTXUlxc6Hy+STZ9uIAM+Xyp1eIkZPjVJ5rh
HmnZJ9ytiggC60zAf0z7htvHeNMpHo9miade5XmTrF7TML9uGjSZhptw1fWrxZ/KVlBRjs2nhshH
Op8b8wE2JK7UUbJfmyG+AI9dbO2ISPDxPAyXDwcw0ajMhpsvilBRRN0zRT8R/FTyC8mvS599Vz4B
elkG3EmLqlQ6wN/0gnQdztBrBc018tWjXI8NMsymszaqPsupLZFWVbIaJHY+VTpN7wq+AupsOEGg
aD5cjHf/R9R5LamttVv0iahSlrgVIgghMjTdN6q221ZGCSWe/owF/vepcnlHdwKt8M05x9TKE5t3
Ydo9YS+6SbLZe+TE5AXRUTqI81awTaptjKmHN3y7CWf/gdhSuNRQjwZRbCw/l4/ZdApt3a+5qhii
/zsyMccdAusQicpZqVz35ToZ13+de/yjTD/jZhU/bp/zqfLZRvOOvQDJsL0Vz49Au+raOXieJKeZ
ru6oKCrIkSWtXSQrZS4fJcFnoH5542CqIDg6FEu2iVl2P3E9O+gVQ89dI3Oipj3M0zVxdeeGHm0U
02dUVGeeEW5OHVXeW5oQmEXDzTX38gvTyam0LI4TxOQzgKv+Bbg6kBQvHyKvp2m+7j45Savbu7FJ
JI8Bske82WX4G969ERwa+H/AH5IfUUNr+6Hh+SQW0+TD8bhct8kKkZXyXtLzwbzn5XtNhQ04VXj+
JvukPpT1AVBg6n5Z7JqT3f84dw1TFA6EwVJnV4yW+X3xmMHko7zPHHzZ2I7GbjD30vQwDXHA0yDK
yePdIErkvcgEwblO9s7f9MU8Uirq6o7JbERhuJPbF/FK3EeepxZ+am0ZxqFBF/MJ9jBzluCgNQXv
TlfXsuzqsgu90gqWd47Gr1O+LtDvwnNmrdPWm5TAvDb4drPztLq0qshf/0Vhn60s4ysqv9FT77Ru
rCYObdssncwe+GRgyrf4rC5U1rHgikQzjj3QsEp+6HkTxYDqHF07xY41PSfplQ1QoeqpshWVSqZ/
lCoPCOfeeuxNB307Spbv8e/bWAyjCWNxCKOB8RiWatNVdxN5oxNRfPL9ODcimkF97H6nwb5NT115
1mNo2QolZ1jOnyIMyrmqIQlaEoDZfsF6cvLnfHrTJJeDsooJIbDrWIjh72nrY7Jm2vqM6BO71Okl
nZyi50lV7GHqRg83zBigrgK6GtWlVSxjc7H49QWp2KAtsEObX8oEpNePwDVBz4wrLXJl+4m3j6R7
uNnFNqBVbXB3i0g53p3OhFyxkxFLu30JdBZMyXCgSyBZUOczLikyUb+l4vvoSv15mpxb9ZT6me73
idNQdEW7S7d6gDX7VHBiFpTqHFy30j+e9UeIJU34lt/8DVox2+fNUj+o/8QrRNdrlxyCGke4D3kH
/EWVzfLcru8LTV3ItmacyiflNwfSwZQYjg2SuIczS8jrnEaAC0vkJe6iFAbuFlkCQhFwNOnIYk6o
iSg+tLAeIqKAuem2l9c2b01rwD9LGzqcL06NL1T0dINQowEAw7rzklkhCJonbCSJdUmGj8K4YUBF
zXzr7lgVGGIZqO+g3whQiKgZ3GheS063b4t7nuJ4OeC+QOHBF8a/FVmNlQbrV13xX2gVC0GAsEu8
yOtvciEj+vDKZ6YcEe3g6nhhxanjcL3CXQRcN+1m7ykbzuqSQdtrIWDKhtvC4TUP5zeP8raJsfIW
JAnGdTMPKFXovpHwMuO3f4tpdbbcIls32ZpQG4KLIbmW5H59Wfmp6I5fXNIm1sqggSpbKfNSOsmP
Q5ZTxLu/t6e0uWRcvpPPeN4F54DHMr2WwzVC1E6ufXLVrXMAnOuqyjxWJzgHjIpiedHZSsBV1Kv1
NT6W77D7DDkforEnZ7euTjH3LTh0DZKAvyRIRGoNtUVZjT/4ZAn9pI9lTSoQqK+wUXXjaqzc33vq
teiGioI57ZoV3Z6eySXsppWiUhi6IpZZ6IoJgC3RHD+fBzBPq3kRnRbnigEc01ZjyY1zJds5zg7O
lZLdC2Qw9OAFoYPePEy0PfJP0V0ZMF5/GH14zr3ZGSokGIcgcy5xzF0he7MG6LbT6kQgmHlT+ISt
+Yr6ROKHl2wrYHv22Gwz5SOZdRLDU+A08MXXGm69ChyLW70UvptDuvztnmFhJwtiLhumpzY+TvR+
fJyYvBH/ooIh+y4s95jBOXAq3WWqXBmbtnND8kPZT5i9yz7D1Cby+4g9P632jQRPc9tX20LxR8uB
Bt1a3j3yGpspQEc40+QDzhC6KJXPWh9s/qvM4epIVDA4/54OZSs//j0bfEm8Qz2nSjD6rLQYUrN7
80jbjM1ROxjDF56H/EFv7bU2PgJqal+EcsIsglBu2f1qtP/SZAEwv5141cQzZS+me4am4MaDozHe
nNDJaaxcJng0Xn79QpjM3nlSOCc6Pv+Zs0ogC6K1TX6rLsXyPFxz4TBVtqltJD5ZhA5HzimYnsk2
9NNzMT072MjIIoXJDk65Edpg5OmTBy9PapXnsyGVBCY6mYkASivSEkXmeIzEnUPWz64/jvzKy2F8
4BH0HEAcBjg6FxIhS4lsrPKnm6drxwMm4DF9FbQAHlEZ40DlDKQz0AfxUkxWoSpC2VAB3y4ZPmHy
mqhxzgOxl3Pnc+/gdGoahZcOPRj1MaI3FvodDvHRJhYQP91Jcc6RwjZ3cgGE3rEiw6EtduAGuLl3
Tqh+3svPofzM2tvjwaXi+5l/ZVjFxotCPnBrdZsp9t5gY6G7GLvofuBm4S4ac28RKeTyLh0zwicf
MkYV7aSM8yg+GjStI64yHe9Phnw2wJBOv2W6OcdFNgFp9oeMwYhF8vklgvc4jH3/jT5473ZkOZQl
ZFiBYD/QKsKzBWHxLi+iJa+eSSXa0TkQg6Zvtb0N37l+VbIL6dM48gJYJnZMe0K8UvR/DvD7q/GO
Q0I5K3Cxf2nNSUFjSX8TAokNoQ1rui+9TFiDuVGYV4PLIdtAofxji6BP26K3iuCBa0LtlcxZO7ve
jGqBM5nfoYAWZDwey27hZOCyKgd5kQEnxxgCEQIWT1riuedvtWxZSGevrTcGUDeaTZP1JN8xkQ5Q
FgnL2CSb0Q/gz5qM8sYdzROtcXsWn6F5S9XPiUq3spDTh0Yo6ulxSkRR++wjZIWLNuOlMjpkTC+V
1qozMTlr/nNS4GQwvwbtW5V/PZ6/Y5GbhcZ+kHrM9AczPaTJnm5cTd12tmvEHgynox1wu0sc7Sci
eF8u9+kMty1wnswG6SY8L4m2MNQ5cfxTZG2Xs6fhkPysFupXXNiLOtwu6vMCk0cf+w22fM7D7EeM
9EtX4w7lTYydMh766NTrp/sunm5oJXnm/sPw5V99cOUcEHRzekkCchmzOzMFdvLEexjrflhDoZ1G
i2Oo2Wl5uSM85Igoh3oVPfYlG7hOrmlb6/ws/d+U2mJ/42wL7ZrMcYAJfHBkYfvgU8wTgjon8I70
FbTIm3NSO2TgsJzxiKYNDqlLCP07+GD11A7CTWJeHiac3fVAbKT3PF86sHqzKBPwg8GZiuIDDF7o
X6ntt1hKsU8s9eormGXtZ1t+zNirGCngO/8vBcXthwzPbdUmZ5pz8M6rO0rtBuUkGQIGRSROtR3i
mrydopEgtsCOQLUkDQj8E/Mk6sGOd9tjusY9AJ2V9SXpT9cEcDv2saMxr6KdEmxagw+yKE1thnQF
CpXWgpR1oXLDDuW+oSVRttmXFj9I5dgV/OqH6o93g+R7+kUSgmzIG/4BWwfI62MAQ7qpwxleNQsv
Y7rFhABTpMM8x5o5a1+QV10XVwDuMqCh33eZBHIlFUj++3FSaGd8+ldMANvE2nEYbi0AeSumuApN
9+ERR/CTFNVr36vunsHGiRXhNxbHt9D1KHY3Zyz2lHOoVbvutJ8x/ci/4+Iv1lf/q8MCO3gqTDvT
gyeqiph/b3qSiTnPk9R1kzNwdZvGxoGnpKdUORNNCmVArJZNaor1VFoXOnGede2r1PT0LukLC74R
LaabIPMPpyzdR6mQ9mWmRAEMMqfRdpm2JUl9TwjirQ+rutjciw2xx5BfQgAPP62WWp+TEZP1fQ83
3/HMZnWtgllf2BZB5XJrPLfVxO8nvjTxlQUNcQ/CyPlHN16S4pTFB2Iij3yfO5UkbpkQ0kGXpP2+
nR6K6aGXqIHQxo0cLri4MewTZVVU5LAENUvFWEbxKtSFtDJzStWbnbAapzOBTSJe/jUMs+i5VCPq
vJfpqwr22a8IN4t2KuQ2bfWvzYOjKW4RVyIDweBmsqoYeMCZ4WDP6Tr9RcNS9wq5Pj5prGD2nTzI
aYjZN5DY4ukW6RoFg27BRvQphs9ZrGx7yy/M3WQ8GI+TXl9KZsw0bFXFrae+WftG6o9xWYrTAVFX
ie4Jci/ZraqETRbnYfog3OXf7xu2ScJ2/yMqIJawWbLPQqwAJgOxYviNqeUeHSP9KL3Kiv0Iupd8
aB7Hh34Mg9NkOGUjNDhUy9Ni0Tx+TYLvqfUr6L+z/KusPtv8A/0tXt0fB4Orv+qb/TYzd9Z4UPnK
P4rCIQBJ7hHWPKEV+YVRbpHpp8dHxICeQP+SJ5mjAE9iCudbXkt3T5WdbDg5NxqTp+VZrd3iGp27
BH31MkwvXOse6QV1MvtQBoa1F/l5WjAhWY+yi2SqP1ZFvkrolSfogyEBkfIU59eavr3Jp6p9G+lv
ojj68EMSR9dcGROz5ua9e3Tlch2XCyP5baiAE6Kfu/TLun8/iRCpH0F01cvTJD5MwkXMNDoH8L4k
VQ9MsNaP0C8mGRmsi5lcWOTDg1XCe9rfJ7se1BgEo3D7aPAjL/WGCeAxpzgxcmmyx4PkhCFC9tHf
8dd7ehxrAD/ICbSzLyD0mOW5nXf8lfMBCWyfefivov4tAcCeXnDvpcNlelMnvqzYKX4K9V9vTQlf
7r4i0jxZrpyuuMTVqXrZ7hyYno75t2kOZrVfi1aM9VyR92kFHzCq9628nSqcBDbFdB3Vm8DknL+j
O6s8No+Tkp0D9fJkahuIcoG2/jAU3JznR38m0x/XJ0TVND20GPTULSRhvHTvZholm1+xv8+UxZTt
O7wlCArGQqL0xzr2D/JemmAReuvLsJyZ/c4KBP1Kz66g36TJ53D/9W5HjOZV8HlvvrTp56P7vBff
6fibrGrxsI2cSjVHJZe72wShI8vU+n0h69kpIs2pD7839HRq8FDnMu4/eEOFF54nfkSPKO0DO30J
fy0xuAZuyscmVJyQo5tdX4NBcOknk48wX6TPxeNbb49FclSrWTnZDtVWnW21qcBUzEDDwVmUKUia
MaGBkqdmvNdX7ammn2pOjIRtAyRbUDqZhbPiKOtElS+rx0yN/jWSMhrL1hcYhWrqaPA4K3Cga3rB
89M09XomrHgQnMc3AgCgHuh8IwwZBGO/aXyqI4iLuA0rwveWDL4qNJXsSI2mOpunPzQQmN5TZd1f
U5sA1pzRhT9qVP95MCDppoz4+Gvr4RbtSsHCDyP1KaBKbLF2me+l4GA9TpJ2geg43m9GLIiO8alm
EhSt4tN9mS6yCBqT07D14kkjEivbf5Bv9GKeTR38sWY2z4izB3OwK1MTuKermLh91/SKRN9FtphS
3YkT/7F5zno88vtJdsryU2McR3whydEMWVn2vD0zFwiS5RSYTIOVqcA1WdrAc11GKeFrlGI5BhCR
QXgqDGkRIRsLcWBRakzbvT9KcWmVU9CCcNnVGOMVV5bA4nqKvCn6O/uxTZWozlAoWOgpgU+OZvuS
Bcg61R13c1GA0s017WfeMDpOXFooI8mlnxZmBv20dJrOPxU22sKL6nCBlLtpk01HghWYxH1ZVedI
PWvVuVPPMOSMUQBw++T4nMvaZy59pDlP0lHN970yiwmcN5ep8ZEvAiBW2mW018g4LVVgqbDk1+n+
/tpvEwx1i/9mpZQB4MOnDEBuRLxbOsJj4/6ZkRTDlmhtuViR5m9fziToDvIINEUXd/cCyLV8cHBt
WXy3O7M8xPKyKfZQDIxgNg2PqnbMQ7+njksHWB2kDoEYkAAT69ucYiL8bpmqzaKcRLC8KoJlFSyh
saCwwU1k0+3IvcMkqtdW68nUMw1+wrOwSe/+bI34rKpCfAaPc49X9bCKSyDkburQmH6SbJDP9JtY
sAU5xJcL3hSiKZJmdrKAEqns1Zs2UhSuorlpLrIkmUHF201+3jiEWKE96wMHEhWIn+kWZ7hc7Euy
QdUhrA8k1D4/JWlvSAhLe8HWcax08zS9RymysfWrm7PGfiKv1vpMfT3XjxkVqZctKQp1BlQS34VS
7fIIjcoO6ciM3EtiP78SezM5RPXSZVfwh19qf+2US4ts2J2ROrmx44udQAN1bXbi+b1wQlmwYLJo
MbZzGtAJxuGkh668sQNzmdfMbwUmaLOExvOo7UG/mYd9CNzJN5OVzYp1fQTCZf8cv5LnjKyYX9E6
8zfjuNwc4/hS3/Epj5zwv9Rx1hAOrw7DTOWZDP0CZmxAxY9oC7qX/9qCpkz87c+cdPrkY27ZA5F4
aW8FKCG7ezxLQy8PPRg9CjYFoOgZvwumbDhLXjrkI9iM/dYwdmlwaOVjrZ9STtEuJ0cQhkaxan5r
djn/WAI1FbE/6pJicmpbrnDd6i0D9S1f0UoIcyCIg2GdEU8p128E8R2LyGT15w9WCsipCWVo5sKe
zO4FsjQm0lU1WbYCH7UcKHzkcqlgPaefzzVIoTTrDVc4s8EcjboDB57Zzo7bkbV7BPtpgytopXB1
nZ7y6oxTnQoyCswT9TsvvgGhN8IX6ra0UqpicGtRpURrQcmk7SALEce5137Hj+6F0ZJm1pJ0GFMF
eXoxpX1QUiKyf5Y7vdy1r7ESd0LZeUZLdMwe9iZLFc6gev5Q5wW2+6+2uQTGR/SYNdNNVX0H6W8r
/pkOP0H4xxUllusBvDh3ketTuYzlJe7PttuaG9eO2u30sQ3hE+y7GPVkOzKf6je95DUile/u93Sd
MStkqaN5idkgmco7OybOGRuK3VzCIUbLTL7sZnF5TsqrmnwAcoKebqRfE+Xzrn7OZzBJo3ajpBvj
9cRUode+nhiii2xInR1JPOOe1q1jNqSXYyCVNuWhop1MttdBuIWpqERi1xcVtSvofVa1Lqw1h/A+
3GAWnVqb5NCbIt99Zxc0acf2phDk8LUmXsbVZPdWoykr0cFHg7ZBZ+Ilk7lt7LrnTn7u4hKjLU/P
mR2R1fbeHe/IhKCDL4/majXnTIdl9FDE18fSlEub8e7DcWWpwc8QQTo8AeV5DALKs/qbP39PHLPH
+UJDc0jV0ouYwUtAo9rdPQydS61Sqq5+psoJ9hD3l1QEoDh/c29tZ33ppNQTbxTs0Ib/TLeF4Y/d
4hMYGBVw/cXs2ZwcKd+wf75fEhOL9qvXCMNDzx5iy8tBFJHZ3d0jIRtHTkPbEsZmhJV6RXxzHZNN
aDbvce670SB67ua2VTkNFAifBZAhL8edUBIVOiyAeX2w4B2QVcRCcsiqfYdvotxxsnko5MMmldDx
3jSHdwMVNAfuVwkLyaelfcfKr2L8SXH2NQO9XCR9rlIv2qZYRmfDYJeRqzxOAejy7Aoz4YmwId3i
xX8aEr0g/5koCJhg929EFS00IOOC2S4c4hOqUW1wUwIpt6Y0kwvTqplsJlPsQNikcKa9R8r4cjB+
PZt1L6+BbzRzjETv7iL1t9zMsRIhfrfKupusn8ZvLsKID1jxLfZqkGOhF1I7xWq/UqvPCvPNZZR3
wIGQ2AH/3QnhpX+s/91UmBmUMaOfl2KAZams3T6sucMAkv2Xlozqg/JKSz7rA2PA9iY37nvgomhk
+xHWPqL8UlvHLNqrDtIwtoUOyuTg6jq9h4JNM31493Jl9CsME8YSnPQDSjvbYghsQ9xVePD7c/dL
pq1GPWX1iWHQPT2ARDHgoQNLRaFY3JCuGe38XJ13bIJbuY9hLqTYtlpwB3QcbCcHZjBjKUg0I+sh
yCY6peKNMtkMk0V331Vsl+wV0dF3QIxk7fJefPbK5zSFfPUl0IB98cco/sj6j1T9PKe/pOGbn6GV
f5iLxwtLn7UrKV8pkWsNQkJ7WOsFLIflgHmoxGMB/xo3jjsUro7tYN29UEPv7tlAW2i6HcEdtNt8
Tuxz+oGWO8qft5uiezVPBDkZdjk8cdligDU3/Z7qv7OOE+hMi+bTyI9in3735pBCfv6Wpi5IOXmO
Zl3LK6BywOSQ0c3HYrZG5M7K5Ym1YTaf1rZlh9J226D+y74q+1ucdR90yppegBeHK1sptj+FTGC+
ZvvjwGN2RzM6xDVGPx9d1lymCP0v8ByNNBjT8Jc3eHQfJ441k8+AmdEkPCVfLHHOhWb5UXdnErUg
K+q768F913Wb41LxnqmnAk+LIkrOl39PoXw0mlOcncvhLE3PrEbcvoIEA5ugArNBhmtgPquTOBQV
7orPFohCOAmr6HAdf0XhiQpW5SkqWGXZ400rfvLEgX8/oz9D+Lft/0yIdxz5WNiGN4RnonLTj6Ki
F04wFb38IZp2XsxGRaWawxkXUXUtq6uiXi31GgeXx3Bh1hDeQh269Dc4D/xJj3pfRFvFfqh+bW7T
YR8APGOwuQXIN0n36P95Lmo60f8l69AnO1P7sHihMPaNZxy7+imERYFnRDj0CRDI1oYAQdJz2JuH
FqKYPy0vtD/cO0bDH0UFBmOw9fwIQ+6dFQtKw0akpKsJtFUpX6c027Cn3oU3aqpv/8u5Fvg2F5CV
MUsQbsbCBTFAXumzIfG7fJuaaNAiafDEIHYwutlj4MPM4YDy9NKdVzowT6ehQzU8xr6kt/VuZuqE
bdwnNNPMM58b9bkBhpUfuqnoBCGRmDjnCVrOxNMnxNw3HXgNaMz8lCeeSCf+P8a66VZhuOo0AYmf
Pm0UP4UQYrTo27lKQ3Y2t1vAObmbxC7NiPLC/sP/IiTB0C56m4H1sgGywZ+NVxF7O8Fb3qTMikfM
ous42dhzimTAPui6rY+7O2HF1wZhz6P+m9iH3H+38TekFpo0koDiwWVEExdGCFaOZrn8jX/bzsi9
qqvuBahte9vsN1lNRcH6nqw5zmp0ZCcraTdoi6e2sBHLlx9/HtJs75bNvktOBaWPU1xghOV+TYuf
OKAydSG9OuQkY0W6Z+BuUlyD/iMxbiUr0Pg1Rt9B9N07dPvF2qw1OR995+Cs9485dS/9cPrkfvYm
C1Pr9rmZpusmIrUK04MMyTp4iADqkJEjdRXabvjkl6d2Vp6np3boIQwrBIV5nN/0m/X6WXk5tx06
aMQFphsEtZsn14zWUNU1cz2kHqGz2GmlYyHqSU6jvoy+mI5OE9vCl0kKHNrOawhay2C2HYadRJZ/
GHi/WNAdLTSD6Hu+d6IqU+n2siEcrGUFNGU3TfZqskeJk/ESa1uSYFOG6IhCaytaGDxcRNUjYcX5
b2J9n0/kFX7A+0DyfZ4Pp5QellWIwdlcGRifSSFKK9j/ubWy52PKWN+jOBX+Zll6jBYYbOTx/Pkt
OUDmi6fX06/DUSlyq1r4C+OItUvmS47XAqIi5hVv+v1oz1hTh2ypPpd1TFUVqFq2u48guETMXNbt
eTbXhlNCg3NwCutzd7Um8AHg/a7Hdv390U23VbGTeI2pHFjL9MQt+slaVdZxu54oAJ7XQU1F8ya4
hVyl4GHm4kuFT0+1RcJOEywnxbIkaP2nHP01ofPZGkqTO065njAjq0GZMTDZSfcDxvTnKJDy+Olr
n8xg7DDy+CV5oPutccPQuGbGzTHUmAXgxxi4FJvDXyysk/gaXeT4GpjnH6KD17tyemdiGGeqaFw8
PwuRcLxyWuG4wJCXwSauM6M5Rkw1fTO++I5er0YQYI5kLsD2BX8cMrHpsLt5xIhA7+EB47Le/C9G
NNCj6Rj5MrdR1XpunlBUF1ziGdLntrQmAjPUt4ejtN9V9RuWYVetAhZB2/uRSoR5GuuozUhj1yFK
L3I0YIPI8SYObyLwQLrz6FcpXj2q5yaig05Dbv1fB11NiZBof6NCI3vlf3IDX5AX0YMWLPh2+SYV
IbqnnElNp5vabM1MC/KrbM6D1Af1A0X1nSJ1hHERcRjjIklEvluwjqXsoI8SoKzLc21dHJ8/C5bc
uT2feyWa8UZ6coy0n8Oq0pEy3Yg3HEck9lVjWfvSwxttXT005jFIjiV4QXmbP/yyJpzk587dEkyD
Gd4tqxN+30pa6LNS2YUQV4zTNLua8u35AOX0rTJQX5A/W604m2sw4aG2tNtJIpoB5WTbgHFg/4t/
N+UczOh9vKkRvGhN2SFxv6KVqsj/v0/7b7BHmgtrAt8PNgt5Iz39vNgiTSvNkRcRDB5OCNhx72Or
ilhNs7AOSe4GbwXPwo0pEkvjHJMKUTBGL/eHiILlivA4QXOWZg9KyoJdP5k3FM0HIOb4rrYFfkHF
12bT1zC8yESKimF4DBjKZOC6xL804ZIVbWRaeQGS0/1t7KbdXhkOCa4FH1tsslukAx6TtQIVf1zH
c6M4Nn9qDqTNKZKOJodNzW4H52keo8dBdlKsX/M8nsmfpmMZh/RVIF8v7v2agxhoLb5PCf9J7HbC
9IFW11hb476v5IOuwbY5tcq5Ti63kYE26ch/5fJQ+2z1N1Cu5qZwiT4GX+r9sxm/CNUWj1/j41e6
VQkhr8CNKDbZSKPfM2xgRk08huo/2E1U/xEC7EK3pYKlcDXGQ+ksGQSykUMTvEYLxt12Ehyb19Da
6e0gWhCRC5+OXFxqhSYzZKmMUHi0AMqBK68YUqgWK+Zp8oDBUCOzCZ/clyxQuvuoOkj5vOMF048D
1QZL30kp4nn9AypKvUlSpmmeBR843eQIbyaTN5JbXquuYWPrU9yirkbLaj5L85UKfiRe8orl+045
Yi7NWtDLH+Pw2T++8vuvPsUXsX4b44yU+nj77Y0zgu04L5gLhx5ciAI4snyb0skRfK5W5XBQrAOK
5KuQ4Kltw3Y7JNt3G0siCgmKwHvGnqcdce9RQXANyhPPugcAy1UN17sSMPG8J5cMdReS/O653Ior
Q2vBCtqbJwx9oBaR7CEwbIUo0meCm5aMJ583hicVHhYb36dykhd3KnKwW+odtIDrihQeGgFh4u28
xYQ35R4PyMvy6HOYrvR8945YB5YgrY7lFfvOHVpj7U6ZwTZYz9xWciER8ath0D8nCE/eIn3a94FE
tbB29jSAvW592uvWF5YePyVSZk/8gzwXq4ySH/JtEUDpBfMYhjH4ysdiLk3nJmZxMtHZMs6WUbPs
uLzobs0Eclj1BBWN2fN1f+GC1veuqnE1e6ZnIBOWeuqATNA0YB7q9NDIi1Rf5HZuo7aF2ckHJLoG
J09oPqSLAZ62tQXrKQX7OjremE79M25rlKPVDhVHV26ZSBvhnyH6Ccff8v0bcAL1m5L1Waof3g/N
vkaOqwdxvRZOqp7CzkAcgjPCCc32OpJ8jZcsvZh08JryHg6DvQrrFe8Ger+f2u/1/K3GYcxh02rm
LfmS7YSAwi2TOQnsQKmo8caYUFbn4/F7YD771+/xFjLRpcmtZq4BSJm0Kj9/g3jBBtNfnQqECW/9
ZPRirlCleOvr7boRUU83XmlXqMOpzcaATwTgqlwBZ/1/m0HDDWw4lbFwIOFLcVZS+InEVZSgQZE6
mRsQ1Ml6MJKgnYA+iR0YimZm367FsBOc0cTkrob1TbivWGjZpLluKglZsNU4u4LWJyd5y9lOOHgm
wkSfg+KqxRwhedXXdo81r4Su/dy1P0/tj67/TG3O2OsBz+semW+KPRWnx8FzelplsnkqHQT2AHgC
QXds0FM7zQkUCFzxO4l5g95JtAk/GjlfaC8p2Aw4Tq+cb2h6JmLCwoyPjYo6vpflPWESkcVUMF4X
IpemGOixAvfSHDGx0m3s6tqMF0AJPirjxjXdTL9aop3zvvg70X+C6qcMf5m00US3YLxo/VGZkypF
Im2yebdjAiHbC930R//O3ZXXXfRxCm4ANRVMqEloOxpr5iwSty3OTUcpOWhM7ygSGB0931xngbqE
9tMOoH1RI11ppD1hSTql58cNzB/l+9kS6TYgl4qBDk0kxv0HP4MFA0DZyMrGkXBxVn4u+bh/sxC4
qo0BOAy2GICJpCoHizg6NnMBopqWn5V1q/KPJzoiEMfMrewdV6YHmWC7bLh/FuG+rvEfkGel24S5
n0jRa/0eNVNiHH4Yp/CWxYyv0XfRWknPk/5MTAw1XXmxyh+J1xhr7OeiGSdc/6zCVmC4U+DKml8m
838NsK3ou8E0Y+GE8vg2sdExXcF8hsAPQYEXmBgee5/p5uWV16Yxbl3xb4Tyzrqoi46JKWOo++mr
aDdVu8Ga0Y3eEHqo2m3OXMSVneG88Bmq4EzWZnLgRsBORKEkHWWbR+UPla8HPobGZOITES9BCJ4G
46gaR0U9+L6lfraGbUV+lm0WWSLAwPorTzMZvS5yWgixcwA1TKlBlpQTYX58BHaXL4T/MSZvo+Tr
QHYXsrzt9A2skjelJux3mrmfTg/n3tzH83ZyzV8Nh4/gs2q+zCkj/U89uw32YEcgOOiTZnhrrCNj
/aB9h2LiYBWV8zaxl2Dwodz3MR6VeW3atiDhhwkKilzD/zwi4hSzwQ6yX1L2S9GcpyqiJM0rp9MO
hCuWAPFzecGv6QxNhbvvnzvo2tib3gW9J9dndbk0syXTLrvq1/XoLpdlbnMFpStWGbb2sRRv5x2S
YXTHB7asVPsxur+XbesX982fZR3M0tkfnezTYiDQPfsDFOeadqCDj2qz39v8Zmtn7byExq9jE92H
D8e8O9TF9LJtk3aO98b0qLnD/xpLQ5o8M6cb3bhZh70HfkF+MsqYVQ2GFYHnTxUbnmERfTPlbcat
ct91HDRAwlWCyYhFN2mPNBDXfpLMispFZuUjbUJEhWWaLt/ZJrI3JjXlnGvsDJmb/L9T4vAbNkPg
xbCd+nX2AjKiB0Ttgrv4ctlRXMARRF0q1SqPv7pyZsedqzMJJbXC6kzlwGRZEMp/SSzGsEWnogU0
iC7MElTdo2DxhBk9mhkahDjgCvNAsxVjG5GZzQ+MPybSMXE4cVKralqHijwyfdlQRPtDYgkfXj6L
J0eqEKhILS+JzH1ybzS7o9B6Ojuf0ZgapYdC6JxbWhESrhSvrxjVR9D+5m26QMLomDJUYLv3UX0K
78csPdhHGFJPsgcz0mMDKTquip3w/5MFMReMSqdIgtVeovK62ukKLbPCEgVTlNBnJXaUKl9yIUP4
NDDc079iroiZjO1lcWCVzIANKS48V7xSA65me5xs1KkPbqxjVy8ElFCvDnhCC/tGNKVLNrqykUIE
hwUzS8Bd3HAjoHHb7MvEYpXuH6m4/UchmfFPqLZj9Nk9bz8nHYy3eVDgyut7qD1vCg/58xb+yNhv
zMjDFJ/+H1fnteM4tgXZHyoC9OZVpAxJeZ/5ImRWddFT9EZfP4vK7juDAQoXF91AZxYlkmfviFgx
yxZVt7OSPV8O4Ur5tZndC/EeivdBvenlrbCuB2SLMneJoa8kYRr3lG7lpOwUgvQwaPsw/q9jvN3Q
K48LW5/zOls5TKu4mH7CSjznq8UVNy45FihNPAc5I5ZsyHm4S54zuf9C+RrX94Ck0bxOTwpHYyB1
HIjHyVAkZqc8Pso2+3dOYnAftNdNSS/RO81f4y7nXU1pMr19l5ivwhJ/uRNv8JApyhZ8kKRjSIWy
7pNEncyxhlOw8yOFIm/Z9/Eragq3xG2KPI5rjT0xXo0p1BSCk7axjT1yDkenBzVrgF6Dmxh/6MZn
IH+j/UR/zOFP3/+TDX/K8TfnrUz71Jjz108pnZn/UaiUbM3TPus/CZkB/2d5zikuG3fa7MoNAIgF
ppPq9ZnfSWuHw5L2PixdJ/EA51fi8bLWp9PST+KZ4Q5EBjRHAiz9Gxdkyp4hkMX3MJScXyINC9PV
pdOeq3u/3q8sAwyNrqfjQPnGyJHzEk1mRLcI3JQmDnmRL//i41hx3Q/RO1/cPI+5OQ/KuQCiTb4E
1lknyop6Ovl9fyB6SDFdu0m+D0DfBwAH+TqH1YtSNpGgF4QofLofkAxrj3y98V++vlrgviSCTzES
AXw9dcCc3wudFsjpV8biy69MsKRhJOYfqTBcaw9Doaj5P+98k1cmIceY570rxmQe3Ux04ZTVIo5g
+/F+78s204JQHRphx6xAL+8QbLVFTVGXeYzDffw89PopyK6yfusEtn94ulm02eCh/vh9ccuMcwt6
tuARtkDOmDhSP19Xfjt+FXlZJie2EG13ecS3zR3T5cYn5Z3W9/D5QbpIkBxQX/Fj10DmLGDpHLTH
TnjsiAsQERznrXpujGOtHjp5r0nbMt5AaF5LSOE2NJEXBJuOfN6UlWTiNvU9z78EhDhhH4h86k21
rs13y1wWX6v4/CLjU56OBg/rdBNSxP3wH05nntnnnpWHzUO8BGUFYk3yj0uE8NaiHPscqhc1ufbJ
9Yn17nHFlIDb8ZARn1XQe6cMJk1A/8tgapTSdteQXBKFMxRpeclqUBw5pxFrl7wOAuId6gHPD8II
xJ9PP43Fyjg1Fifmmr7i6uGASOLXq2fJiBbmCTfJ9Lp22nYnwyY0OLFsRY2Nyk66ddFHGn1Y1of+
ulPR4BAKU/yUnTiBZ2LGLFx2r5j+zd2DxF+7rdWtEcwkEkHlDA8erOmjnB91cAeZ/QPNe3XwuFz8
1I1OSIuf3qdQf9f87NTYZOm24npjEL6F81r6jqRvVfx+pd/MvTlRXAUzHwa9FZotc0SvLs1icigC
K+Np7rMLc+NumqjwKUu0RlIv+YTq50NOo8aGaPT4nQh2VPE+mEeLSNuZ6s6CIdjsnNxWdYg9mEKV
wasCvK9Bf32a556PNDumMTIvc5qT/KCwHz6IfRCSukgQ96jiAIpP5fzVMikOH0C+WS/Vwez1Nyg+
GuP+aO4SrXQejemxhGPUtbC5Sau+WcXKcosCPtdxsB6DcN9le/qmkFD08YqAkg4f8WEIvYsQebTa
PcN1PC8LN4284uU9DPxfqFq8k5jWZnqHSAvf65jBcP8bKRed6CKn/uLyrDnku4jdP5RLmdI/AkCr
qRsBIrn5F4mRxeDT2jfPMzBWBiyedePUssvhn6cf+RjRa6K139qQ6CvzLr9uEOib4IwPMJYh0Mss
FUm0RiuzYLj7Vw9j43diZewrU3bBACjTb2o4q/iP8cbDWe02r24DNuQC+lJ1wdJSZaF0kxW3YHZV
JisuzjRyMp5cbR53msDnz3RttesHpWQBoY6J+JxN9jcA+MawGvnBmBZKL6OFTvFbdKeZRZDW8Fjx
182UmU8aPyA5LwMhthPrXPXYuk7aR/xcC+B9mv1Q7+R66w/q3qJ4hJhMtCUBhfj6A92dbPJgJPh9
liKpdOk+PiYz7zhzImKu2GTezcphOGl6RjCJUVIYzxDuiv7wty+XxZMM7tTXSXeSJrhwNoYpkLOM
EUImfRcoDRlZGI3yhv3JK+C6L2M6E8BRGVM6nHAFUy3x5+fMZ3FFMKY4FOG0sCrTqU+EIgxDtjn0
hLDWo62erUC0s7HtxQPQQ0KKMy7o7DA173F5ebIgUD1XZj7BDXgZc8HBOfKkgXO21DnStfsHxVWU
FHHUcAiIwncp1aXDYmbGJPU/QIiiz+uMMqB25J5e6e9OJgbEFKsTySCawtEB37gE1tqKuMDPnN5h
7fB3/rFVs43gA91F+V7nLpII/KBs96IH5o6MQt+v1XomudfXB2kifmhyKzQbin4SLv6QN+P8xEVz
ruQNfoY4XNrkhvV3Wov5jdc1shdr3E3jCNiyV89k9TLYHjzz5Q9RRngTZfo5HSxje6SDhVHLDA6k
6UEXSMGWZfd4eZkEnQ+JsY2ihdGdX4/jn9R+YYBgAAnRsjaEHSzFGfLLD4qyKQG/cJRhcNam+Tla
/0CdOGgs4BlvI2srjnizmMMokthlUK+KPevh4bGDQhmI026YgFGjH4WIkqwDv9D4gvrti4WvBHz8
rGxcVVoJj2UAGpqjwWJUFsXimc7zd+gPtT4ZJrVeDlzU+lBzBdU16F3EPY0DBivSyko3GmaEbiND
93/SD7nG5mZG/qLyq2inR9sOljdvqwgs47++yzz9WzfLV7xiEJuXLBegSCULhgk0wi5bWuIylJa3
dYwGQpDrPw9c93K7xKMqjxBr5VJchsgH2aRgAUgJoegOaH4DfOavXPxM1Y80vNONwd/zKgNw7tD7
Jk03+i8YVdnUWhjUJgZeFnjQFkznqGNeBgiVbCzL3wesEvy09p+D1zw9NxZnR0hD5Dwzr2AQJ/OB
w2DG/JDyez8W8mtZRiuN6xVi+XA7NoWl9xg9iQZ19EGDbYKvWWeMZRLFVPFOV7cp9SsEJeJtrmH5
pxrBG8c70Hz2QudQsoEkTAR9wqACjNke7KybwFAK8VB5Oqsw1Q0d4sFugKdtJzdgiQgdbl3WyKAj
H9NHQB09INsXwzaMbphT+O2suVZOtlhYvXVqY8IjI/q+6GKztCC72/ORgwNZ+ddUrZI00/UOBHB0
wCBINke8gg9nN9JvBq/0U4hJdTgHVHKyWJ/J6k22eOPAZllX37VNukltHYl4zBzYiUQe8OkU/eyn
hqytju9usOAaV9OZeOLOArQYc9LL9G6yPBNIl6G4zVeBCgRrSbsQiQFakUSv1GB6rtXXtHXWoJtZ
OwN/590g0Sp/hMVHUXxsLHgjZ1U5G+NJYBNiD4RjLPczj79M8y5p15BQ6kx8Zw6s3o++qNBxIId/
heZ3Xf2Wq9+6B381F7dBudV4dcBGazn6+GxNSvhJwd6QqLJZF89NaDcQs2cwpspkRRqdu3DTUXTC
zTgDhgKZvf/Cd0DqjgBLe8+yW1Rfs4BNMSnBvU6fEmGaTUzV2njY7ZJsW7CrMvbjPwzGzbdKzfo1
qq44rNgv6tkUJr2ma2L0o0ctWX8y20sLMk5DRwH48YAemBDRAb7vUclZvrPLxAYtou9uf0VEkmfj
3+GuFeeNvHz+vVcT8RPaaRnasXqk1pTTOwhdmg7r+bXneT/nkiezgjavKd7FGNxYOMdm/Ar66gfc
hEb1P3ATY0yHLr8tiy27KLHY1tJGIqRQMS6vZQBBq5G2WXlpyv/u3DFAysGiJ485s+i/Gmc4e3T2
pI/NAAcX/O1rCwpXpjtm/tAWQLX+pq4sf5SvT/H1SWZTKz704I7mMUAWyd0askq40PrLyPUOUIRx
sviV4on/mXbwrOICkkznpZ3BIPzvkYDWCL2ssjEpmhwh+63Bdgu/B7kydh/74HHQqyUjlzJMFIzC
7vXlKR5WFNJYvcvcHnDDI5vx8ubM29mhzDEGENtqJMLIl4iuIZuam9E40pUEt8fg6fHASLN6FG6J
UST1O1rBIWUaYIvOpMqG1/xHix+kSeAOfbx5ceoWnPigQCgAgHCN2+qw79vTU7tQ2kJgopS/8fSI
K63+TAoHriaHOQCswIlEeU6Oqdo0ZGhmhMsTJ9fwJco3nDVMjsCCO5Mvs11wrxaO8FxQSLOGIl2w
38a7ujdnHwC8h/KqWuT7L6OjA+oxJ7dPzxJWPNUc4jhCo0tk28Ye316JLN31/Z51a1EctbelEmFw
15THPjurI+Xx8cAT2+V4lZQeSKIfwydIomiH09JhAO/CP1b0G7uctl+h02WSDRAXFBZ85zDevpCw
9QPNh+C6XvsVaVXmVlDT4KcdP24Ro/xhP9XiUcKe/StXdFAMcg7dPmTsiI4QcaM+t8RryALfh/dm
htrcUFmzTmUpk4WbZg2oIDqqxZYj56VLLqz+lWRt3FEyENv4a9BWgSaYrajX06pda3OAYOBnC/wj
OPwAjzhANPX8/rArhclk46jHLto32ZHWnvFhv9oPaXIbOfrI9+NAD1RT7xq6+8Klb2l+L1+hXmmh
LQ60nJ3k8kyllcL/GU9aBnfwUBNkOg+0T7x7uF7VVnrQJraB7EM6DjzMK/3/LVe6eRCYtndI3Zq6
Tdptr23QBIHbU4r3/GY0omuSoxKjER2GnDDh6g/vLC/MQqgF7E3GVVUssh2OBemYhTNsnz9CbLLI
jX2dHZBfs12x/EvOqdsWF3pBceqPmGZVFzRjbgva/hXvW3XXNbs/4o1irB8jG7iat8s2tXvck2fr
sX0IG0HatKod504Phuflp6oXy67saAEK1pyGzf8PmtgFdlS4fL+00MtKQM3T96tIfAzF4wqFP9A3
YbKVtQnUVXUbmifEYe38rcVZugnQSvuDA7zn0OEz00jwrA2+Bso6BlLGep5MzfynCi2j2wGo2Dxn
MO7pwDpZaCPBn6ewisC3PXyj8nGnZywsiSktlWQz5ut9dCnMsyrDPj3EDYdj559aIec4WbsggKbt
Ql8PFS5amBxTFoCi8dKR2svY38T8oxg/o8dXZH6X5rfMH96Zl2K4iNX5+Tp13ZFIUlTMGmknSxjv
cGHjcm6riduGC7vPMWhv5WRH0EjlgemOz8mYz55oZIHAwK9csAtyzsy+S+UrUL6a6pO2Q/krrj7H
4GMwr2ErziDbVz5sDriX0L8hAdJIa0MhJFDsAIrFwubq1nMWhLb5mARzMZ/ERgr4ynFiteIqlcLj
9JL4I6h/GhQ17U9FQYvykV8s5UQtqiEvEow+F4E1Rn1Tq1tPtl69BdUtja+WcxC6s9RhIjrm1GZi
cokPhHx9g/MD+M12YvI6WHym7PDPWR4/xgB1ZuYr2a5i2KEsQDrfnZ5zj7CQQIhIU5G2VK3610p8
rQZjxRqKU71G8kjyIQ91MQ67o+8bvQcHtPtoRwdvsB8Kv5NwB6+ntQVjRyNHMmIhXtEIaIUXCrpF
6YOl0b+8qYGTquneHWXc1tZWs3aCBXogPDuL6K1sI+R0JY6xtYzPM6ca7CMX74cTdPNoAdC4fnsZ
uIGKd/tWTBCX+4lWlNzthNWfJpjqt/4Hdhk0m61Xiz/s3XhGQRaNZ//vPo50uDq/dgaW+RX3Iy2Q
QjeNzhoJq2GN0ZO+doyeP7QH0BGMXjRz5003o88moZcK9JLmJ1XEG2innVA4GRIJ+tNt0ekrpNTY
cpL71HwbL4AI0OxOnWe9BGfaF6vptclE8XSxafyEigtEOFK0hZf/k4NheVsw6XMfAo+dw6ujR8A9
cIP2w4RfliI/hd6orxvRjzTsVW6RLHymPT5tZ0XglB82rVUawa0zWglWgAecp39Q1akN7WH5TT5J
l04hIku5PoQKpLtrMuKlmd4Tj3TeLEjGEybXQl8ELYr3L3WoaIvqNav9TfU8y8Dq+xPOHpRy+X2G
VHO6eXwOMfc7WSrNuAgVy/47L+7Bb3XyC+uQABVyOJJdsh6SdYnjbvQL/qD+Ta0zGHdQw0ljRyu0
3b6e5dzH5NeJ00XzBgYyRhB5rTDG/gAsHo+bPH46Dv4TfANZOjEyWyL9l065ju9+B+odpOSiVecK
Z6PDyKcrbDuhwbmytGozliwTOY9HarQicw/Wj9tY8x5oGZkLOCQAHkw8Jjh2/anGa4TDwosxZT8m
OxL6Por18JwJNAHiyJqAs68BMpqtPZm6jmp6FoazUPLGRIW/RsNV76+4daNkwr7GwrE1Diuer/9+
ZynCAYmI854iHIXSh2IpoitsyZCNoNzQYOiWehcox+SNh1Vlp8P0dFdoAQwJmnitAUUPjw6wY2/8
FnlStA6exx7hngMpIQB5cn0aslcwAe9yNlMYTDv/3+J4FVacukiBPdkp3Vt0PjEfzRtpqiSTe580
nyyvSfOJ5UblNp1bMQKs2yIULblezAwotwJ2J8eqaaNfhMpObcDLrPOcDei3OO4rWgL60xhdwi/6
5qWRsuUJuEMWQyLb0UBfZx02xd27xzYRt4BCCPROrurnYxY8Z7F0VqVrm3/E42eP92XEJRkVgBin
gXkkkTfOa4eROUxWoknufGVhX/LSkATqQQCxjJtU27M6Te+ZdZWja9udEVhh0eoa3E6PCpGefiqq
VrmHjQV4oSJcRLZm+QG3WuwNopfm+/C10Z2MW46HYLUuaPTBR/i8itXdGj6bv5F2VMrfTfEn0f60
2h8ECKqV3vBKicrQ+yP2I3OtpJuYhfawZop4gw6JdUr5ZHBO2CNGqCSLIdyp8nY2e9JGQRStpPoB
SYLqV9WvpfVyXcGcENhzuX3tFcRHc/8G1/xQWqS5ouFUDicN5mF6Mi00b+ifNmUYHZ6TDW0A6bgj
fxqYF3vf5rv8udce+z48ts4sCZaAMpp83wdHhdww9cYzavCagO7Y/1tCwAf0KrZEk9PPrL1jdjeq
61y4KIyl8SrFM4I0GFOB5eY4S+el6UrsVwAbTf+irtwKcQPoxIvNrUd61Fj2g9896XxYmoptmm5Z
sx9xx5o1hytCaDVXlrjKoaGciBlkDUmdHStwzMidn4II7/E7UrHVsKFeipliAxfLTfQGtzbY6azN
jG+aRdhnlUvnOL71+YeUzSPTDR5fD+O7qH6/qt+9k6e3uLp2w0Wvzi2l6PFRCg96yT52dAMkEwRn
nPa0bsOKmhTNrU6t7kf//Hgkn1n62dG389g9sCMWuxDCLUOKvGkiLIZrZa7pi0hcKIx3uGG4vMO8
eCP5KYxA9y0WUb20QsiCk2tPfh9ICtwt3kN1YR2fxw4y+rqoqPkBoXM1q7sZf7bI6rdUuMn8As+P
Z/FhNvc6s/EvW+kNNJz31YmrFCBXvQJrS1q6pv6xWw5QlnWatBZmtqjhvrZzNZqgtmUFAzZH8AhP
QnXpxyusbKv/ePUfJ8B5QF/HW/JegovyxTTPcI+j38kbIMz7lQ0mayN5ZbWr64udejMpk49+rVs0
2zgcmHknstLAlARSBVMSVi+5vbz6Gx1lwdedDc1EIuOpKhjuj8kzfPP+nUX1tr5QBFM+tpjlisxO
HzPjThuMIWzGuaJSQ3v5oQYo8v6HGqCluxzMzSYH4ZfuNZB0ZEaCkyLOeDMS7MVJ0GxHZVcoW7BV
VraWXNQw3nnwmH+YFGw7JZxSNDF2F4GCKudxN9pvQfyc+uz5Yu0EQufZulP9gvEi20rpPsgPtiel
LHeuWfwRN5/Fkh6Wv0W/mRgo7Q7RmO5Q3dNiX9Y95JOg8ExiJE8PXlXg5Z3LXjfs0KGXnC94FbPX
/VmTU/DSuyiXPNMpNgw/Q+1GOgQN+7B6viFYlKkBwXrqvHw8JJsu5valY/1SqecqPym2UvgG2z/0
5dRVrWnxR1UvDXXxjFbHGqlK8WPAna+11m+kfhN124jSOTAGnGVXEVmY59HIaWA+qMkBxKGW2+WN
vTcW/CLeYm8ODaBeJ9T1Mbv/qOscNNwI++PkIh6nMMtWeY9WuIjpVg4cvbvC6IBtk2dHHESvvYlb
TNn8CqUwSdRcsqARz1LBH2q/pCOO6zWL3ukuud71FgrPYcz21oOJ95wygm3LdJ/2E4OqK3F2X17D
tRquMYQ5h3Vcip1JOeWvIzjZbBk6o7ancVQeltkbdCSpG1mfkqEpUyt854Sl8+QLjl5LsSR5tkud
ish5sh+6fdXt046A2V6D8tKCN+dF0ndzsMfNVm/Ia8+kfjFkKjBz/GrHWHTiloauXLHrJnAVLdvo
tHG05Xc4I0ShG5sk3TXpXiUO88/EOQjoU0KPWevjWh7XPwRsstxJdq/UW9JfDcznT+j1FzM6F9kE
GXbabOYf9GTzyv+tt1Xa+fiWdwESFr87oGCGe/VjvMQnwFQqqJF4cvVRnF1VExs3N10HYYCoqORl
f4NxDh5srNeQjroREmAiLZkH2PMzD0DglYxVTkaDlYtrqq7OABt6DmQEly5cwQ31Pafn+c/mmlDm
k4174t2W1jilt29LObzU/U3FpndT6UMLvhoe0/eyXY6Pr978zoQvg6CNHXVLnpKb0Un2lJTmfsLb
Qfcl3Y/OtUDyYgIN9E6auOQ2eMiBhZ5/5F/ztZWeIv1Iw/WrPZp3wbhbwb3IbiNuCvHUYtQGW2ds
+dr//vWsjSizFMtylmZ7UOTd8vcr96a8jUuV6ujstblQOVDVoQNR5BnltHhgYvBwuTUr3MlxDzZn
ycJ7TJdtuqzpxp3pCWUUoP09A3wiD7YII+J84wu0Jy0SsvqzlZdGK7FYRdqKfD8Ln1Ge59BHHWAZ
OiNDtBogbZJ+I4ORLcRwyTtDs81F7fDOmaWxy6tz/asuxpcqPsWH8zy8NOhNnp74YuIvtGZGc3P7
76H1Z+LrKSj6HV6qwYNKn9o+8pPJMdpvhYX1fpXZ6uzlDTYVgUdac4XnlZ/xS6kkKRFqDbW9ux7Z
U+86lczuuhR9tx085ekN7wogOjagVQlHE0cXVqaldOvbXZLsBZV7fscyXjhyykEL0T9wsryFae21
Prvyf7b7xNgzNwSnV306z9ThsIAg14jHhJSecFT5kx/H/Mhivw08oufWMSouaUxNLxaD/WymRkva
QroaAXStr39sZLnmm7zzSychGlxSTsxinx1/u+jk+U8Px7PfJP0m6Kd6SrnbPO3xdXePKjunfvo5
IodAquSI2Aer3W7xslY9uX7iYsOqWJSvc2bN800LEv75NVSfQvshjHeaH1XjrFj/BOORwrZ88AD/
l4oL90eZ4ShcMn5SOs34KfEYZ2R+PQ8s/avgiHeqW1iNTQakt00bz45Oo+DMN9boyNQcCL0tVJ/k
pwy46+rs8CLwSNxVOE62fez9wE0dnsFKjhTk95rnHLABU0eGbPaEPs5ca9iU4rEuL9jXOWyunAMI
dhIthwOFPs90Azsmb3ZsEVsCLn8jCLIUdGERn308hlM2nuoRyf40R337SM07aVKL3SuCiJtYK7FZ
sYElRhqgjN4B5vwQgQHmdOm+GA9VcXzUp9Nffbgqj6so2b+yPlU0dXjA0+WTk+Y0NFlzBB4rc9XH
qo9nBPONeV75WANNvBTs0qzZmsXQTI8c6wuRBi+j5VkVScE1nVaA5ugjPGnzp0DIZ1nrq3EK8S8T
UESf7I2EkglmgQCR1y77S5B52OP7xKXiQgInn660aNaTXa3BNOwU7DQa9Bxaam2QkhQh9ILNeWxU
MUesfjYPSYil/jCmhzo9ZDDzhFke/+7lL+cvjaaP4CMrb610GUM6F+fK5Jw4cDUvUTHHHYCDosWP
8l3hl94H0fxXppTqUOaR5SjHCM083D+HbU3sm639ra6uYXrRhZPaHeXwIEs7wNrVLhzY5oCvOKrj
uU+vTxgp0r1cDoZHn+WYwPawSaogskkkKGXfAjUm+1DzaPCCqGs/q08OUTIVxh8BSKf8smTM7o+T
fAcsB8CgAurpw2rugxP+EdLPtPyQXhw0L+WsnAWSKyeuwXncXD28Njw8qe6TgF9uenWCDdLOBGKl
SXmEYzy7jd11WuluImkuALlV17VKpswnLF/u9GBK1g+l79kpdUZ38mpyjRVx+YPYhv8D+cEi3erF
c4wZhX2S+z3z9LM59ek5I2rxFalfXfZtTffCtiv3msg7bNtx6u7WLVx6O2jdQF8hKqgmwTr/8Vrn
wxR4TcBfn43kiidwXMFOYMMtbJ78QRWgO7PaGOHmNf9lKeFLGR6q6ajVAgDpDCrJL0POzVxNC8HB
oPl4XnAOAazVHZpALTuEhUoiFNlFnM/YEJGttunvZoMpVvNbTzHoY66ULAPOuMvH2RU7WUThFRjQ
8l2qsUsZjM0Lbqv4+UFwyYBbRjcy0eeAWpg9DGLfqJc6LKFkWlaHrZOWOH33krDvaJPAu0xkVdhJ
BNUOj/uvOlcGyRRLy+lmS+pMlfl4+pU3gWlGFv/wKbsVwG1jW9tS67ccAQMbDmt9BDlWy2dRPj/7
S4XWYV0kalpu7KwoCrNGm573lw1iIn5sQUw8mAUfyFRb1B0dOB7RWOxgu1xa/ZJf49A1cm85wWwT
zn49H033MMeX5eR4Awi7j7bTps42VLxfkTLE8SOUBEd7zUB0LMv+siFw286DD/G1+BVpelyOhWE6
Xch+YiVQXSA4z88A+PdMGK7d0w1IdYTLsVmoAUPOvKNanewKpLvHYiFhb5SPta2P55FagvBEbG+K
QgfHn1ORA+R0BSH1nszyiAfwn/RtKkGAMOtJp0BCMVWvGohLLXRqozephWV6HvdeJC5xJQyli1VD
PoD9FFBC6Z1n9ydZFK9vwQiZjNdMxWv2cnFxJgKHL8PkXfu4USnezu8jC7Qn1X3bF53XyWcYXyy+
Blx65drPnVE+JO0R/58WHVk80jROWKgt96q4k+0y88YIvPyMSP0PqY/Yl9avlJ595urHBXn6q8a7
cHKXTQdx9CNh8KgwZgTBmoWTqWHlmXP58KVAVgWWow2fVf09TJ+z9fy3eFB9bfmoFSavYiuhZdqM
RGX89ezuUn1t9xnyx4TRo0nAUScpfcT4RDaGDRPBTcZ+YzXVsPx+xpe8v4gLqJyOxTIVfAyEwP+8
64k0bV3imyDSsDBhbX52MA2n0ZlC4A/vIuVTIHaBAf0VWXSH23qAQ0ZHIT+IVIWa2S8sqJA48RBs
zZwUig2g3KT2aM8mzMBW7JWNl8peRohQxtHg92RrTXsMnSxYzgdMWauCnZaxMg5Cvf6Vv7TGsNTR
coZVgGd+jcRBNl2GDY6w/i++kGwDrZhh6NgBeMW/bXIJ1TPwMXP2K3gZmqQNT8tpn7Sl1TzDu32Q
7E3SzO1ejn21gWC9c4eZIl8E85zhomJcIRGdf9XjXQ+vcXTODdIB8kr9U2r2i9UAXh/quFNGmCVr
jZllc0SLnizBNmU+Zc45yxaxR63hGK1b2s8Y18X/+1GwfvmBd0nsYZZDclMQm1HudFe0+DLh3gJ7
6z1hll/N4CRqN1G859FHk91xLb60TdXMHk4lzhSCRw50QCn4qE2HTugw2Ee0ydebIluHdkHOiux1
5akvT1T8ZwkEbMNKqvSKENVygRDCrUFj3VAexuZYZ9CwF+yNyfQt7liMaK+LXruUXGcFa+ZWjLf0
DH8cQ7BIet1yrbu0+CQS3H41xvewECq86HnoyNYW48HrSZZ/J79o690Vxa4pdrWOGrTvKPXgtgHr
gvvwnW+aXFXsQpMLQMTg/r/2h8C2gKCYRwBd+EFnQbauQx8NCYhXqPqUTfQI1B0YZDvQvtL0dz0i
0v7DEQdLpBa4Qu8mmssOp8EaNHpq4RUsZDsyoS6ShZ67au6+hBWSBaexGv9l+zfU9lJEZGLGArhU
NxwdxOFYhVzSWcMjkPJjeSto6/8tUggWMc6lFCriwqLPa1ljHn77hxFulOpf/3D2AmLvQPN5PhCF
tK3R7nptV2q7ONmTqNff3ZNhyUlnkVk75bF/AdfKfYnELf+Jl2uAPOOMzi3Dpac02HDgYOlvDlbz
9auOhWocNDGY/xMmm8byZy/KFLO16P7mf/HjR7aIAol+p+PqY+xY95TFXX2Kwc76/I/SewUbC97T
35yTK4bw3hNEMKQL6HSQ8yiXVsju85Jygbjnq9svvSuVJC76YJ5w9SZI8ZWBwBqd7LlYHnEODU+q
Ghd1d8iJKdmzTKVjzxYJYzR03Ulfj3q3wycL2OVQE6XlWiwQIxw+ystzdjURrfRVXHFOxKw0BY4V
c0lGaFiXUmU/dMJXKwUIN2Cs1nIix+EZL6OlLttupgsbQ9pwNMaQOjWVtM2q/i90LVn2r/ilC5o5
VqYjzIaGnmuVJh8YXOamPpBfCz9GGqDNq2jMyNcSDISkZJvDgnv3UTohrwaW3dbuaTKeZemQKrWu
O0xosfNMpq0EzxM13kvq9DD5afEWbPxnkrpkCC8+QPDIwX2cBx0u4M+qm+Jv4/MUWPswp7PpWioL
7Ye8Y3qQd3AljwWPjrVFAdfsNZOGq/XmejfVTQnVxRk/dcauMt6/1F0DHz3aveAxkAkb1pZou1iy
ZQBvfJrYl3JH/pOxdQJuF7kIuf3zXPa3Mv+w2i8ND4J5Scpzo9qqQnu2J9DIOnmKRGyKLdmTDJ6T
sOb1KI1ThzWCYSjuaStBOH1MydqfGEV+1oKlCPBGXfftmoTXWPj89yoqpkv2ycehp6fgooOX/U/d
xLUov9VNk001XtzLX3EWhm7mRM97KXz0xmemfv21JfU0VfVR4NWfDS52Mb05o2LS44rAwwOMnZNi
BufAJ4ZVuhOejtGSPqnBcsdgMA5heDCFnVVu1Xozz6yJu7PtrlveDdayoVIOUWBmBssi/XdPS/cY
e9qf+jH2tA/KyMmU/LenLbwfXGZvenXr2zp1XtQqQoc8DuO5+K9hsAhXTebJeFLEk13N4BBm4sLe
Zg/3x/wnKUt7qwW7wmC5ZP8SxHjsk/KhY0Ckpv13ySjyUavoBc79D4K2yD2ozOEx+MOudUfq6e1u
+0tpXoYplLnhBPM43mF3o3dXazD9U+E1Q9BggMa3R5kDggZAlhwVlkRxO9+LaD3kSRFbLnJ/yZNL
NlyG6kz2LzeOUn3o3PI4dbGCPMDFm0z3GvY3zK5psqCcORhnEO0ZNPp4leOZ47WPFmS4If/Nxkt4
tb8RAaRI8ECJUxSQMiPsV09WBS7IJqW5/x+izmvLUWxrui+UGgNvbgFJSAL5tDeMdIVHwpun/yfK
Pv931ye7T1VWpWCvHStihu9PGEe0c9idq/qklMdUPITVXqcodkc4JlwzDs5RfAMEpMBH7b7gRk+Q
Yo5wk58mkWIU687L5e2KX491heGqhhuK7uTcaz/v5oYkqhIWzWZhutq0zl8K9Ux01iU7XiFi1nty
M1oGE9xlvB8zBwgCq+jKXUEQvy06WzMuhnht7y957kyfMO0rCyADMXYrk/yy9qXMS1nKAph6IBfV
mUHSfdguzAcEacGafRObuZs624XtDnAQpcAqpOrRi6nqPArZqc9ONPO4dAc74d0SF/uZ+vS3wig4
Ie8HSZhXGLfH74WNSTnp4kwOmasRre4hVLmyHb8D1yE2h58SzKi11pfWhpdQlBzS57S/Gt1VCs5t
dzKXvyPFJTM48JDH+7u5U5dWDUog3kxrtTpLt6t8exHVN0s6gFZYhV5GzgzfK2URqJWTe8PpOs0r
Jc2ymnhT6pvj91/Lh6YTA+Yev7lPLMC3IavOJRRDmp0nt0k2QzJbZBMB9MtskW3wyn6H8ScgFWhz
uvwe1xQFbmnee9KTXhzFstadYKKIzUfccyU2KNJa7tZMty9peK3Ssy4dTZbTo/NFJBQn9R/Igm1/
MM78tVZk4PGb6ZiVp1tz7ljFqStq0G/lS7bwkQ9se4G3zOnKTwqrxXHd0EaJVlq5uE211prUt2z8
QByNmi+b133rCMpPoPy0ym92/53KH7n9EmGMKe+AZUTaY68jllSH0GaTOU9Bner54l7qdM7YuV1O
b1X5el7dMNnia7IidZ2xVIHBtFHSndjshmYnSKh6N3tTW8bL4Ohc+fMPsX1TWT7vom4bBRs0Tzfv
f43+R+0tFz8CBglKL+PonUu+bLxo+nUH90Kg4SR3cMeN5jN0c736Ts0vhTuc8PHJrhBAWrR8usW5
kNwrSXdqhg5CNA8pbkNW1wP8VFD+PoOfImWzOUOBilbCff4cMRIHOaDb/zKPi4RCTIt7AGfK0hKx
j/yb1jP8iYAA1ZMCFZArI1y15YpM5qapOMa3SeRxc2RbQCve/TCWlhZi8ZhrK6BQVQ/RMVwOyibu
N/TLTN+RE03f7KXWYgvJecWLvuYN46IjUb0gnPB/auSbE7erXD8hg8QIeWlwQ6u7PLOQ3yh8+jOa
/GXVerutPTQ+glZq9NxvX9D5YA60wqk0LtLt5Uabo7J0cvE9r7/q8jsofleOFmC7WhGN5/phithh
rDj3baeu+Z0uJNhEhI8QPNKxXRzi8iA4+eK5CjmtAN/u4/t7Jb8LnP3GW/KgDwlObLrlEagRLJig
WyfWPgZPGWy6bAOzeSpoFV/SYltXyz/kk9SvhH4Vg2tfhmTktXWprble2gFlf88q/v/urK2e+sqo
70MeGU6DdcGBghXR8HhfqvtKWQf9WojXgLJaMLi6zezQCOu1xdcUaozxiSSQ3nVg70dTh6y/mmB+
BysjXZsV/Fy3AOBxd9s7YBqv7yFu4EiFdEAVia/T1NH5fFZG76zSK6AgKBE+2ieqH2XzIEL4ueOB
ih80ZENYzVKMsDTNJUoMq/PMEvhaZbWtFS4wCK3NztETyArbqtjliafXniB5demHV0YafhXkZllf
jSzmtKXmIQft+9a/9faoebWwm871faVPiTXjzPiWIGhQkbPtYofSPvVULE71BP3YGmkMLSFPz+2M
XUiDoifqoP2GaxZcG/k5k6nmef67C9Klbaj2Sv6Oahf2OU0eB5NLTrygchAJwrAb6mcIYvfsLe0/
fTnXZ0CL3N35feYu9tZWfOgWnKadcUhxX8AQow2wnvtf6AOm/0WCkEvAkqNN23HGMQqFqGtsWISN
QJyg3hRXTHzzSERrVX7NV23zisMWmh9AT5Ki0hfbvj+8zN8eCBsVCaS/+01bXeic3hC3LcyXxe25
664L7y+s01qGHXUnTTrgT4uLvXxRfB4IbjWLxiYpSVFmj4fmarLxxo6CHjK8CttoTftjTBd79EIe
N4JCxmzRruAN1ZgyVOveXdIK8vTl9j7l2GOG/1HrtNCbfkNKR6SlbXemlwx+3+1LDJnrJJmvbk34
r6dRAZjec9I/ow7o2luiv/1t1ofwTVJ4ZJ/L+qrxWaF35ARIq7/NIK2/hmdAWt3zOHnJbIp+UqN+
EYpajlyV+2wjp+xEfFKgudiLshn4FztPYzqISqnpgdOGNjlBsnp/OcEN4pgq2h+jZuH3r8wtkhQK
/rCY1c1QpeFuJxPx/9Tz5dNdrOKmNRDUmXNSnBgj75GXKXgOScpsUYfwUgFOwKD6IAdWPWgLT7PY
pqkAaQZGyEMjXQ3jmVd3QCKLYsB09TQ22q2aBED5qemx/yxtGUKSduy1I1aaLjv9WWmaeQnKmXK2
qsnhdHG4DQxW1R5F49qoH78xyXFqyt2EjVe4adSNgrc1oslqm6ykcVvp2zzdZTqo+h2UYyWh6nXb
0XX1crs/K921D85seB7Ev3WAAnq+o8no1z7G0ngYcnh77p8asqaR4BjHCDNeY+z14hhvzsTcSxlD
rz+YO8W5RUeRKSN65uYx2BjIXG4ksa0T7Lfx8qyRltcScjEv8odbyTh0W73Y98WhurFqPkafIrMY
YJ1EsTNz7j5T61kL19LNvXEVhvdgfSgtqlkXlmJzZiriRgA+F6yrHiYdwX13ULGYNfeNWm7riT3h
rgm9e+gJVMQb3ireSvEPUmaeHhNYd8rBWIAkX85QJkymKmHKLe7uH5rC5AOR5EabI8l88hmJnRPs
IrHwhpgymq3G5pLiFd9xKuUI/5yVEqyb+RNUARWmd28ugcSL/b8wV822BZb47MAAGZs123u2ur0w
RYOM5a94M+lfndO0mALnDru/98TbXBaqln60QNv3ncqZuIjAHDD22TRzoOKGjP8EMj0jW8KNmqo5
EF6M6GO6vWM/I/rj/K1AczaYfBo+aF0spXOk24KDrT9HvcXin7slVUn0V7DGUt2kc0Y4LOpGJCR/
P5MOQMaf894OfQxG9YrASfeMOFzz1I6WOJ3/CyrqW4KKhfRfua+skAOEWfSh3j7ZU+Rsrd65yi/s
sJvFkOlhxA72hWIt3mnOzm7nBbgBAhizCRPF9M+ESSUXl76Ciol2ZcaAkzY9VubyMrILSE5N8KPQ
b5mXl1aDg3tAvlc/AfENj+g98QDVtKWLhA4hXuMInMOJUJKWmytoG6qw/VthQsL4UzC59cNrx/5D
d8DARMwyE2+buE5SV6tccXInu7j/yCIC30a9/d6tJ3lQa+EmiSBg8bINW23Ybs7abRUKVsKqzavb
Fe0PWFUHVlCxWOttxWgGUUfh3e+iLMpnmsJu/+TFysDwWRM2XZuFpd78G6Sv4JiLp+DjbTCt0b6E
wf+q7JV9JS5D6hWxky7N+wUM0wqJ9m8BMmLwmLEU1O6hDWMUE086XECGdhTBdEszBVvnsJ2SXGOM
aKy7ihHFXyzPyjsVfJ1lduuQDdFjrIvS1aJf/fXxtWt26GyXI5u+FMrgH1XIdbmiOgTZP2OrzgDh
jB+N4MmFrce7G6yEH/o5nB9OToxLxuLzFn5pjLwAOtkunYxVnntt4xv9DGpNyjP01ZQ8zAXWo/uU
9qmRlIvCdHoNzYyUv2vwYy8vgNxw0Lq1kyYe2Kxr6rWrJ0WrIzk2Q0A5ThPxxILW968EwqZt0cLf
2hl3L7Z47QBhPcjqAY/JqB1rbfaY8IYNl23H/eo6Gkd5cU3DV6hCICW19fVLyfaltudPVj0b6r6u
bddN9RkQjscIQDgeI3XYzqXot21mN+ZLZr7c2DtuA7u8O2r+xeIsEL5C6r9P7Qzl1em/lmYHSnef
yY9kYARoR7n/D+sXmiWlqSo51/9plmO5Jq45rE9kfTNCeBHbdXcydxWCvaexrxoOk3C69ZdF+2x5
YXTWlHNjXqL9kyIUVamlcgwlbqP074Tp1Gqdk4tpLPk1TKmoOwByQ7I1DLytNrUGSQjtnhYiKpj2
dQiPgTPXy6OdEVhPsdZWaVc0lGzMb1exsOCAMBXEglXu4HzTBCCmlyd9MQqBORbJ8u+knUwsO1Zb
8jGzeT6NfL+jcNbIsBZRDbbup70w7cV/T0orFrdBGXWnVJwU4N99heSpGlKmT7qTOZnyHC9esvp1
bizN38Jt0s8cEECTfyV/oUjb2a63zdgDLpbdTwk4MdCeqBSyR5pCfaQp/o8iP9lPXRQkaTfxW2bi
cqh2d3wFvRddF4iSBDw9qOtS5ss6bi3LLOynoYgnMzIGzWnUpRHsox+s1HCORIh67dYpQorDV0Z5
bEqyRPu76pXWl9B5Q7Q7fBXY8qY1rudNIOPuOYuwBfRTyVZ4jjEr1GfzI+ap6U98COw/BvI/eFTh
5Sac40fL+8BEq4auc8vf6GNUqSu1/tF+FTGO8BCXLHcgvVNCuVvUVgntJ9+IuVvEG92mmA35g0hH
ZqDrHZXwLOEMvvNhfw6kl1x+WXqF9aTfy6bOZVHDnL3v8g02q/NmJNdezE0o8cKtJJm85VGlSuz+
+itrJ41+h0lyE3Q4wUYEblFI6ERQoiNbFEIl32LvWb9EUVgtVdEqYGFzW34L9SHpfmThuTXPmXkU
usvd2C/MoxSeZwjQcVwsowe0TY2WaW3V8kxLB1lYNJvCdLkgiySH7+sba3QETjB5+JLtr4MxbObt
x+CH5XlqLvV64crRs0rlBzZjr2bqNQ5lcNxh5OeUOPfGJezoYRPW7cOzwRisWqifpviPhGFRbf4M
khyhf6AUQJhcoACmz6c5BVpqsOWYrrXdfZjHeU0D8tW8GYtXFXPoLP/G5T4v92kMGNzZS8SH8t2C
uJ0+lzjjRNPyOaL2qKoAG8lcP/Sbrt8w1//FlfgsIDMrBz4U1A/l0TtMAfwjQ2ap0swRnrKtnKHg
b1qTChM2dodAmEH6VedNxu4vhEPVgFlat4r/Hr+EZ6br6fdvGFdVNq2H0XLv6/on0lcyqURzGXMn
gCjMJs5ohCzpDM0ZzNNiYve9ZYYkUMwYyQyZPMZIXeOo4wpPj7yIwLhw+9DFzLntiR4/XBHEMOIf
ffwexm+6raxNpxz+xJEF8TX8l82Rj0JOoSexCkuRUTQsfCh/izE88Xm/62pvsfAiwbeshe9Zefzs
WUCocQfU6Qp527JAWRW1V9Eei9Pfpj2SOkUtnklTyYPUFNYHE1Ps/b+KjrWFobs0/eEsU0NtHuP+
ksbPBB0S95X2MAvq1Ygc9DlW6F9u+Tvdt919e7NBbRKm0dbtP7+vv+L7j678vA3ad3iGBdlm5Ow2
9ENP9dwPjUApI140s6AVPAQtMI8GpMfHmZm6izurlFkmoZ19Yjf3JUWXaHHNs5dAfb2S0sIKb2nS
TpJ25oPVLXI8fATJumEXeiMw6S6S60DxY3Kt5ct5sDr1Qw7f15swwb+3rW5bAz4DQeN+q0qbmA3B
r/pmTB/iqjFcvXY/Vmi0FTTbyFcin/8rA0fHy/ys5BfobSH+Fzs0uFjvQmXO6svNBluWspSNedIL
Gam5ao/bOTPJ50DbZhwS2Dj9fzKUdzr3JnyBrO+3JIMW6bJWntPxZWF4ZL3GR9YrxS2KQ0l6rpIX
gctLsmYLfMyVAxekmFD5flpYi9avh/8G7aC2qnifaZ7zw7pOjwnqr24gFELHpJeSH1D4f7t1NgRM
ithdyQ8VsIuhmhh0Jio9qmlpm5o3VigBKO9sbUGuRC9mtBNvp+oGlMb9C9Ho/atevA9EpOYnf7Qr
1K+fF1L5hzyxT3o7T5ltfeSqWKMVHU35DHcqa+2/1SCQRZyekC4IXjUGjaF8aBbBjMlLRb9kAcGd
bTY9IPCL0n648cekE/a488F9DY8+AkQucF93HbVrM8El4q44zb8UbsfJ2OgNYLz1nJ7eVAj2sDfD
asdlXKstFpbio1/zZUc+TCNy+4AvE6CWEWGsW8RdaXvvucl7cegTRAV8TBBVM+ENE6n5jxkLOHO0
yUNPwXzx0AOkfHoLF1sIsCjzwzBjVRfDq5G+vil0pXgBV1s7vvTU1sjwID7vFdWbivEujm+5+Ky3
1+79rnl6YU3tEmYTaKo/ZhMwL7FfV+hVuv0fxitcFvSGjPu2PnNpIvxjgDFOyH1t3tiJALUkDAXh
N1qFrDfMpZ+Fq2V+NP5XIWIo3mDspA4i5abX8Fxjy541e4xJdbUFyTqtNSgvqps+ShB0ktMQWnib
4fTzW82fQ8saHK993e4VUpqqj/rLjD3MsKq4xnSFDjWX0+4KOwfYXNsL/kEFJ1GxgRe31Gidh/Qi
xM+98WxIL8rwOnAckBtYWS3Nu6tksbQC8wz5r5fwS1hnMWTQr3ihz7C7RFkPIPObFbodQMAqcT3L
DLyq2Hc2NoGm9khELAjEjPtw2tO1UrB6twnyRJH/vrznTpe6Fb0uJnmnZ9GuRHKXGyP+HotP6T1d
nxtuDM93GkEpawTCTV7Ahh6xy4nk/iAYYiqx0Ot0whLw8y3rO4CyscTzRxZUKjcVBT1A9I8KxsPY
EzG0mj4eoDUHLdAI1Ddmj8NCPUjpceqOZnaSES6WQ3aKudiBeFMO/ByPZUNXGPXOvKTN5FTzSMGp
6b1MgpxSr2mWF0dX5ALLCVtv+2BL8wzY38IGfDjGO15oY7spgLJkZ+GGPHFpbi+V+jbQjP2sTMfg
MtZv7e2dYYZbXLdgnX+idMaUTsWjcqYUj9OyWUD/PxfKKQPfXR7ixu/pBqLM08r5zGBhvGFT3m51
443rceNSLYZ6exNWCEOntjqIxjFtrScjqgYpyxvN0dXDZjUUb2r83vbvaf+e3B2TgnXpuUNbNK6R
U3Iy8jZ6LOnOpIOc+Ld+fElm8GOb3evL39we23clPgrxsUXrjPdMTmx72PKLCjI9BcOOVDrr+RSb
CBOXmGY2iqWYfs/j8ugZC0i5Sqe+cgJleYvPVKnKL2IJFJ7+9+flMta/S/Orgc5CQClywQmripsR
HrsUwbUdrm35PFnnut/gAK5ovQgcsbaT3DfBgdE2am3OqXIJ5BkyfFucJ/3UpCe+2UV00FNwEgtL
u89prqZw68EJFpckPXfXvNqnia9Ou1rZRUCAk5UGJZkc/aPVucVq9Je7wJRoIaOQfiRQS48jxnok
/dZ6wQ0WsodLeG+D1Clj+49q58Abbo4luZJ4P/+7rmFrT3/r/yV/u1XAGvKkseDB4xV9zmvQzuew
QFYw2B7PdtF5ndzz/fLo2T/8M9cADCa+2vrGsnwlicrXMGpxkuBDkEgH6jM7PzHP082P8ZoV+4Ib
PnM941Mxn0gCBvOM+PRyVbtNcB4i+MLKkUp6Q/bNiOyyldiAmjjMSMJo5S7LbEfqvUW0q1YBJoZj
V888nrr3KvoUbdzN4MH+yoFJm9J4DUSYY4LFxlq1QO4TXFMGF4WBvzKI4fyVAVsmaDpQzhHvS54r
ETTOvuUMm3e5N4VTYy3goXPKZTPijLoE5PXyf41jumzS3dZKyd+wGtD2eIpTp2dyjlbT/jemGrk9
Wd/pYtPcXtv3ozV7HeDEPLJ7UDH7/Fy8Dgmh0MMRzKPXv5MqxxmFz6kaoQjP3mDFOiZfSkur5qwH
/jkUysy2osf7KC08gn/kEcnDNuvlhjSgPgFotH7nfsX1b0Eml5W/5JryGs6pQa6XIOSwxIs2xZtk
2kj1trMF8eVWvC+Gj6H+svBOasqPePvNyh84xrJXtJ5sPzIPdwuLpjhX9qit12Ye1ZXB4lCKe1Xy
kSSmcrcY7KdMX0z3NlNVh+cX1EziWJtR93DTCcXnWH5g6p0g9ih+DLTQdDJ+Dr78OkJD5FWYHGCC
8V4/q91JInIfHYT+Oyta8gabTob8hTmZLB0dhItwkwyzi8l+mpoya9opVx2Qrpb3dC/Mrql0/nfQ
W92OPY2YEUK/ygxSKU/HSx68SMlLgJmAE/iSTOeGS2W3zO3QagKHCd1UPxLzPZze+mHdi6uMksPb
KuX6qM4oVqXd3NWtcCxeu4S4144+OZHI8Dj3NZuRI5xk1JXktV5S0Ug8JVZXwxET5sudZAdzTf7V
i18p5eYrFD65+kDfC6N3QuF9szcUn3Gro5OMdAapcMdd6FCgrOS3zVem8TbVs2NCRjZz9djVOJU1
Rm56N6yneysvhKErVRoVgAnNQEAzfp+Cd1zXrWbT3XQl/JCph7w9VAm85HkHTi7IOuvpKU7+q1Wf
lLmHrn300KlLXcF9aWEciEVXgHjriAGfd5K/7HLYIA7V8qXH+zunxOBltO9xAz/Fa/njiV8LskUH
rmIxrMD4YJzRJf/iWH1iQwkTQgvTKEVu/r3zK90bYTAUHrsTovsO1BDduYHu/VLwUc4JnQIj2cNA
yUHHFwZxPugibbdkjbR6UiJJVvVY0djZ7qZoF+e7TvAKJ8zZwx2ucBPpSJ3Whs0zHrhG7DrYvm/P
WnyNx7P8M6Su0mxnmyWA13ZrvHWRL0a+Gvlx5qlAJO67zyf1LmlGNMoqRAZc0cAQNkO5jaetBKki
3SnSbpTQF3YJzERw89h9TRgAwAB8/Bbim9S/w1C0nQnTIUyYZGanKdlvPvlKMZcT3M3DmySeysdC
fswu0wp7SEvMYT3agbgFGDQsNfVHLX+wtVaEJDNXWX3W2XMWXiVHqn3Z2PUYLqptZe9pyhKB4X+3
2UokOGr1pU8iGh+5CUgF9rToF/unXMuSxqg0lbXUivKvD6O1hyWQr6dYFHvjfmdfervZQTIfy9L9
GZ1vSK5KcB67E141HY/Z0K3fEhu2hF5t1cekCZwIz9/f4hnPH53kS8V/IRyP9CCsu5I+sxnTSx5z
oK9hndVznAvCS27ZZGmnFHnZhdXBny4P1lKHY2odt0vNYnhT82V4xYjFbtLCG1yeWucpisNg0UpG
smRlw5aC9WuhzdGZBTtW0m++oSNIzQkfNdj9lXqCCCMEjM/6bYRNoF8V84wPHh2YBqaOe0Nsy+Mq
l68mli+eefLXrztfOvnk8na3f/f73IAiSi+mON8wVK4aNKwl5XwtGAKfa8Fo19K2Wsw9dpK01aTZ
DxrLWyXbOpjvdyEuHY3BeKUONsU8OGBy5/4hKxalKbSKpWgJJA0ESIzTOoADxIizq0rvVviXu4k3
Bo8K+ENKDQxegSfCC56u79h3V5a5vTVU7s7VrvytfeIinlG6We7GxeppqiLTKKOMtzLoyx9lIwAw
duXE4RJpnJ/EWyzGtybQnZa0CxF+eRWka5bcMnnvTaVupGiLnLG6yrvicKPnVf9Qxa86/S7jHyX5
7oSvGmgnWs4uRKetd7xDqb8rzqZ+yvtT1B51CqebPSktOqcENl22VKxDNCp5q2XbEHp6bhvmJQ4u
YslW7VJUvtR/dvEnICpeG7PVfFpVnl9sAPlZNQ+JeuafAAGYs+GuhKtXnli/SKd7dcKIDhuy8tvw
VInHUTgs7ofJARAgozj4C8W7lTs5PBIKyc0dY5i6KmTP1F3E3cRwMU/cCd4I7igAKnLHpV75leIZ
LVbD+W4P3l3INobo1jDDplXUvEmL11J/kwkgEGxWCBI9a2RibJk4CbVM3KaKLdjkTthH4T6PfT+A
Ha9ZOVXJ5hzVK+U1RSKdMEf1YNPB9JtmKd0g36x/3IovKf0W4p8wvPS983c/pigxzbYjHOJs67M8
O4Dej7CMBHshA0FwLIW50lwW9mO5b2P/1nlpuavPxm1dQAwA2lCuotDpDk2NkrxOgeHtkuBUNRfO
ybh6jpe8vMbZZaKDtIxXZrQkh3TASEazAZYjnnpWMUO0jmhFNW36SG4xnclW+pi7IHXIkl2n/8J/
XT5DiFkM1+qOyHLm+SzMuQEVh8YR8NuCIabs8m5XytwsRJZ5vL+0/3TJU0I6SJwbPauW2PjK6A90
IYVnGGp0n1mRsQ6neSOI5FjjGH2QutPGu3Grkz0j9M1y5kEhk9/+tfdfg0HG/PrrVFAXzzfBZukJ
BKrYDpEXE2bT/XZ9ZdLmFeDkyikJj6LXG7M97g/hv0LFCVbKtK6tj2bhTwufMncw/ZOj3w99iX4t
LPvYnnI7gRLG30+wdhq6CF2u4Vj+kDVKrBzjsnNUHjds9GiToCqYI1a38gKvBqwlhZqhugXQDMAZ
wKJFBfktOMnqpRivi/QFwE6nvhJnKohZ/gwPM0Dd/4qQiJ1sTfqOkpaSoKcPczTDpSTuQm6YromB
2Splt0E3TCwy3DVCD8/3RoHGzuhqOtNRnlf45N8JhvTu/Kt1/VXD1wGYP3tDYmfffl/i7nFALgEY
MgwqHVas1XvvWbKSCsIwE8Oy+MdaScrsCjc2LAXII1hUhl097GSNt8Hubi0zitm1s0ZERD69f5r3
PbOkvZxEnzR05v5NlYmx02C9YrKFjkRLM85ca+AG0Jyr5tw/mFpLHf6LiFLy0Tc0Du+99zAGwXz5
++VJ1obJWQ5PZnii/Tk6heFR1ixZW+kSJQnLIFqrzepZhlh1pdk+iU+5tGfzmRk7GSPqGO7oXxcc
UTlN1TGW9tUI8PHQFyc5usSLq/al1a9xAgOWsK1HiXKR76P+kC0X6Tpjic5npLBwpGvDxbpRM/km
gKDRQVR8E7o2P8hYQ5yf/CGyl/fbviNSczsEtL1e2esUVvRCcXTyYomJm0ysy9yywl3HKt7YpMYG
WkbbgMdjBWoTDAGUIqK0xdao/mC6K/bNp/oPmAfucIuKwZSSl243B0ubdWqs6wphwmlRWWjhxMml
vQWHGvHjkujO//9OkEfSaDlI76r0bljxVYXoYOElm1M2fim91PWbheqL+L/qtu13tVwPCd8QWfUV
ed0swN1NuIxKm2P7xvlc0+pKqCb8nMpvJfEG0PIEoEc+8ZcK9qp2NttzXp8m/quzkZwHyRecLDzw
6doo3VrkFdOsJpSd0SnfE4tUC/xfwq70mNfi3oz9DgYo32BUvyyU+YdpUNtqxdFxHI4YFVdYyWDw
RWRj+3XGNvyo94dqOlXaRc9eBu21eX4FVMpulw8sJu63RHqXx4+Way+IUHh8m+aFjlH1vpd44DHn
Kl7e2amy7PXngJKdO+mbMyyVwrJiiehYIxlR3Q+Gg5MCvrbhy82aC0BnrNveSYmlStZC24nFmiCP
ej8SNQ2MZjQzpcyWNcMzR5I3QOQ2Pamn8I3Ky31pT64uHg8fg+IJy1gle3M2paOBQLAzKf1LV6Ae
a+BY/E69w1qMRZY2V7mRs8UZ6QqmUxHajWbKMVxdqM9ZDJPNFwCs2NX9+YdYxVDszWGu1tbrM2wA
HMXTcXks+0sZPxc4SobXSnvjIwFEJCF2uU6hhwgHPdhn5f5+3z11oRnHsSIYjvDDKiLosVwtn4Sm
zbO2ZO35y2oGiwgpGF9OfYWLRbxj737XLQdJs1d3WbJOSVc1sMR9hYIRWEqjJY+H5VOf96I6Nghq
tJkNFlYh9OgNJTIKkjfgzp0OW1zbGNlOeaDbFx1JQeDtZXfQ0mOgHRXtWA6ndDjBVw+XXPna5EU1
5ikW/Z9gF/XkJHspJSEXSbAr1pdcoDvsaxur5TMDbeM7yvEC8kTVpbMIPGXYr19LzeVL/wxQuJhK
4g1a7KYOtrMTGI9shJUXT689Gmul+s//oBJ+eRQ6auPKIgSmlNyIZ7GOS2i9VZnukZi13bhq4E91
1oIqvfCI7TAiGRBa2OHk/iKIW6nYAUAtMUaBWk68TPakBt7ddoXzmTUpDbx4WLDI4DFnATeMK9IJ
MWVAmbwnq12bu5jVDTohVUfmVo1JurD2hXCSBD5pJpx21e1wI41EoMkpIPhXJ4VSVBSBay9fteCi
jhfJlles8cz4mTzK2H1WwWfdfAE/vS8+g/6zFj7u1DNHLE6Wqrk2RJ95pwFAOhKicBbN1ihfoIP2
nzdGP8Opyvc2fxUGh7lCgXFaW9ICe1KAa0GzgnKvSb6+gif9TuCXaGF4Vtu10n/SoHa7zY1V9MJI
87SXyifqhjoDN/9nknwqxtugvrQqEdpzKQE2hih1JiSqlC/08NWPiUA1v0Lxg8AwYt17ZXHc/NHF
uVKXqzbyes6A0WLgehiybzURjU1b87bYCKyrBFcX3BTQAr3C0v+uKVQ/NKsC/sKqE5YyNBmeTUhY
AIdZBcTuBYKTsGIWr4Rl2+I/AXU/H55Jj8ZxlFyAhvWzPLxX5WfKG1fd86L5VtuvW/KZd2/Py4TK
OPIn1NKHNBXv8PHGlsa6hPHZJOq+0QXUnI2YEiZ2FwKxC5eLAO9R6ZGt4LsatWWxrG/wa7Hfy3aZ
nkXC0dU+6OGAEtD0brSrY/LTEPTn0l91OE3DSbURc8ln0MwI44sT0qDUYK7mNJqLCnUVi0jpWsLD
t9aBtjU/13YBZjbYvnIyLNejue1jb41mNTLaLP8OJA44DiTiXNpl+J9hqDf+zzCU80IVbkObdYuU
7zkh+rckbXXlyTb4xrr5yRbdkaVDClt0n2K3TZyVJM+UNPEO5oNCT6C6u1LeBXcwbraMJrnL8Pd+
CBSN5F833CXZ10L6LKsP3Xhf2BavmGm+Li7pRArDf3X4G2EqO6bJMYIUIe9NO0DZplRvj3VASJa3
3IHExqsx+qz7zyT+HBw+g2N4GsQjP5kmcGuE2oe+WD0aOQiFUMcR4rbgnSd50/eIe41AoDF7tAfY
T4/dFeUazPghW9GVhA3tLW487jdB9zxhcIPXFl2a8ZqzHcTq3O3Tbi+2h649xM62MY6X/8fUmTUn
yrZb+A81VTLDKaiggOKc5ITK0A0Iiszgr98X5t27dlXXd/B1+k2i+Dz3sNa1JIt1DYmuJN8OgGlj
+/50lOv0SKXzfi43PjdQn/l33YONdW2/Ej4vyntdvkfWLAaFhCOTwN2VLLq/xI9b6V5RTh5nzUUT
3vERjvg2aEXxqLfdBrPeTN1WWSh1yz9NdcuT6FneFtp18Tvplv53LI8+RCg9pVqjdHo83NpJmoMy
HK/RcSxPhY1xC20K6RqjcgGUDQZMcFs1vCrbjM2HwjZSXoFfiKfB4Gvh83KXRhHkM0kgDGISUKYN
0fP073whJJh+cm58W8zZ+VvmjHz3BoMudi/oDQ1JPiMFjvRePzYs4siZJ/EuQnD28MiZR5eCciJ2
u1eX0xeO8FzWzXIWkyO3qNrFDOpgtejNhXxdZuWkBX8aluQ0OALB0ZQU6NVJGs7pHPgMJNX/Lzk2
u5VOLINoRxAFV5WdzNY3RP+lX5PBkW8IFTbYBXXhwxa1EBOMlO/afFeizD2JVxhKYX4NY3QrW53n
Md2MWYCisoiwNU0DOdwLS3WM7V8hZiu5GkPf2iHbs01Xlb5C/whINLvt0CMafoHq9xWdK8xFzUpK
r+84JlfQkO+L+xjEb3/SQknE++TUYA40cA0SbY1ePvlKiQrjd8OcDVYHvDwzAkYcjxCifb8YZgS6
7cxZSExZhu5/NsWU0SQp9ux2MbEJGXvZb1gepbv4ujZb8iP9+zICCaBYPFCDOj3Rhbo9xPVFqy5z
QbnIyoXeQydKZSPxBIMoWZrkdpgTbrDKHXBkuSfX/hNkYGCKu6HZP/ODSrWZucb1lGUnWT4WYvin
uklGOQ4ifjArYQLSrQaRRLgPVIFXdgHaUiCRKSyR//TOkprJYkPc2gjUiQwuXZ3dwbhqlvT7I+jd
rTcHfMh1Wq/J0MsxdyFtSZF2+cJjWhPPig2YSXXb9cCrdk2yv6t7zeHmpkWdFuR4YYclYlZGQr/q
9t9YQRxcPJIaFRBulPJHsuc5g4td1J6iZxDNrDHbGl0oQtFw6u1MZ9S1uefhDRj/Io+DnPU06+di
U7Pr5NWClvzcNGcsdAw3UcDoEn5HfHlTkjMKmFxc4drif+NmFZvuJ4kAyvuvjaWSt6m8mYXokC1H
QbC/SarpEyx1SJHr1Adugvr4MW4v2gGBirltitAPzcwat/kzeBobPKF/cqPPdDQ+yny88vGkMHPV
gj2l3WPTG+0MoNPdqyrXN4ZDj5fkk8HknzZK6jF9aMoc2QaPl4LX9Oq1sTsO6xahRjnl4aj68Zks
TZDHvyheFi7QTrGeXxR8u3OUpjutnWgtphzcez90WN4y1OaLOmlVfKNNJ9vik07+WQVTNuQGanyt
sSqy0CYbsvPziKboRO2+niGLChDL1S4hVtptBQmav7g36PeSKXEW08MKzRHB36OCxXQ7kP39OKnd
kXT7DjRouiPEiqogs/6UY92XhhSxlzB4dtfM1BD+lKDP3TrzClJLSHaZD694HUnZXNvN7IogbtKZ
doOfOcl9lXUu6qIUXy5muyAZfG2Ofe1KemkT8n6N/Vo7OqaNmZFVkvApY41lqtmcNCNwHjPUhB/S
+FYbZ6M9yvB0XP2l8kk4IjTXZFRDQt1sXg7T8XYrlzcqbwCxxhRJApKLSBJ4GEJ/ybS3ko5g/ADN
7KNmeCBoYPxikR2qgXF/ydB+T1L1lR0a8EL9J/NBkW7MJh/ikoB1+Z0VNo4LXuzxinV5y6RggZ0z
+puQ9MnUR94Xgj8oWFaYedLTgW98BPojuI9LPj+VPnG/SGwtuEd/DdFMBFuSNsxNMH+o+6Zg5fZz
Vf52yt9m+hGf8LJ0r9W9baA3b238Bt6w/iZp4F5uI21bC8fKdtUSKJj12Mnga5RTrl3i64QZfNbk
3n9EdKeqQ9x4E/+N5/+QJbIAsbUZBp/DUznAgm+EjVxunmkQ5f4DjScZPf+pxBo4XLWjPFzp4U5G
XsY8OklAVv/0bNPh2f+Fu6TMDSeqJEhJxuBQq1V7AScR/229eqT2RqDVAzbBagBxiYXMmlTqFHLN
ohpx5geaVeMovzQgjc1Psf4CAfzctM+NUmwhZMyWbeans03BH3PFpP+mSbcBR2Fzt+LxGFenSrAJ
rOMteRKu2Pr2QstO9eqPUd9GVbwWjAtCPIZt51eJV9zXHOK1PcxojYit3FJzkXFN7as5D825Y6x4
uIPiznq3jFc3FHu+9vBSOCURjC0s5h3UgshPjEDXthoYf5NP1uGmHtLFIzpWBXOqN7P4vGkftflu
3CyEUlrkkS33G6ojCxPAitDcoT2y9JWklfJweIwkGQnO8jf3XCT7IAfkNOeKpjUr7U57U7IPk9vf
b+RjVh3r6qjfDnnH5xr2ddiX29gubie53yuJRRJTfD/ekSw7zTC9a+wd0cA0p8EGMcx6luY5w1Jg
2H2FwszF0glIZHERaep673Lp3/50o17L+fQasy68yxT9yBf2gm3MmW7YSMEhwBQ5qxAnTd0oYeDu
Lo9EhV2BUeRoajZXogzObXaWqwubSzAuXqU60Wp2nZBJ0Zzlxti5NFdx66ctEHzXVDamYMXsF31W
bPEcfrsKwj1ej3x9sd6pLOdfiC1C45/yRW+D3wT4vsJzU1m95KYgMpLdQ9yOIuEnQQKvK4EGG3Qf
hrZNGFiw3Sv9P5nSmkWWdyrOL8TmfFr35X1vdMC+oYZeRJ1Gu5oUKFBin2/38oJ4Q3q/J5ZiUANM
Trn8FkRdoHSQSJdoyVf7/vkWyRe1O0vFyVx0d5eS469VsA5mMABlZAW0cfXr268I/hKcb2tEz89E
zAXJILUrR1TXEkJGvvsSVx/GmyJbOk4tbRwEvsDWAOdWDCBQHrSLv98icPrJ2y9AIWhcYxoU4bNj
3zhp+aN4iZZ/FvB8p7cNz3eK5Xx7Gydip14fNOWQYf7u3/Noikx7Ju/JfP8QvF8ypELMae1eG9hs
lgJ0YtjPpG0iWP+GF1ajlZn8uwm+0XZJN3S4PfdmBxxtp+OKsX5c1sKR8c7bU6XnujxgC8jQZkbu
HGo6RMXFrpIvmXhKpIMqhzW+sEznEETaPkceYlbrbNijHEM2h/IBpTMfv2KVMdd3yagWeKSE/SDs
6+de0nd8X437I93+4AzZ590ulrdCsiFBLZ59jWiu2M+i46q6hVFNUG8kD3DdiHJoXVBxCaOVYZFF
ZGqz1FqOkHVuDFmdh1TRov0jCubMDn599lDbgXeL+q0p7Abs1OIZ+BCMk9+oKzKcJcw3pF1JE6Mw
eLI1B1TPfxqxV8LlUi3Na2cZp2HA9RTelT3hfw/DKRko0E4+JyZ8p7vGbnh/guyI3N9NKwnPxuwI
Ww52UpytVRRSd0/tCYjzRcYoko+nEnP+K6ScBdAvha3IJgpboFxRcJy0hz17pVBUV+44cih0djfQ
1QlGJnsYKbsXqBYwpRFZ9yPAWh3YCU6cO0DzlYbrQHDUnhnRcuKeE6Z1X/2+878IeKafkUXOGStm
JfYyPtXN1H51rIXgP1nX2do+MSegrZvdrZoD9r6rGCiGfTwfIOagRkPWi22lYQr4QhoVzHrZGVcu
iO/6LQMADMAp+bQXd2kiCnW4ytFkdyTHfN7ST32dClvyqkIKqmTcjzIohlC3/wI2SglDJ8Rju0d4
5NI8Zemmp6kVnGWIGCXcp9d5fbdjHewBllX7isCsXCmlW6mQUDg3XcdoAstBJId23gi+kcmsDG1l
AZ+3Zi0HndfgM8od6xuRfSpgzUebovHvERXXdCs7lZhOE0jOBH5umP6re2p6Mz/giS1/egHksyXn
C6laVOnqt3y50HBPH/ik/OJnkQl5va7t+2iP2+/GAu1w5+qfxPIQ+Ch2EB+2vaernlr77bx9wWR8
1HniuxJ/YpGpF10/z6m9Xzm+LJ07afen1fOyzg2W5i2wnLq3rL9X2eWY0sCwk6nGHqVdJsl05oSW
Lq1ukYuEvNjG8u4m77Kcq3CeEVNC4A/RmfkaE6tgrJZvV2ysXO/EaLwePWZZs5mrMMZZqtGpyU/m
86AoO0Pctqii8m0+hBnUi6D8yFV0cts0D5dHBQUWFsLKNklLeyVew8dAhNW+dbdLZX3Wnc0f8bbW
sf6Zbiw4PGPmAPGTXhTSc5I7rDFaupTELR/ECLgzrm4PKkODpZnjWguELjDUQMkDdGH61UJEDGbE
3eX9TkIKIx/Gq+2oZD7xh+s1Du5WqF7XAnGFKa7aCU2tjJtoJBSUNMD5H1V7yFEdUxG3gruCuLVn
zqsCtx/2lNb9zJaPtZ8DTdn/eZrPWZ+qKQXvCeMUE/NoBwH1mjjXzjbWMJMwO7VSoKTBzPBU9hMS
muI1ZMWIZPtJBiLpoeyV+Sbh7iKUWz2MwxHm8v9NiKt8lxVkPJ0r6cQC4n2AHpC/deVlQH3k3JO9
+N0l+0rd9/lBZxU1Hh6QJ8cpwZvQKlbMuH+wLkjU635peGlJVvg6sW+vGmkAt39ovpE8SK80e/C2
DHwa1PGTYHcVvImGMx/tVn1r5pxlb2eOknn3rYosDWyswVKMWMo3tEBBcqtuohYGcp4xBJ0SDvWr
J7+wzWRZttpaRGZSJT9SZEcb1Hk0Jbmy0WJLEU9MVeQlZoZYDxgfYWZI57P0/dG/J/273L3PXVMN
R7b173dhP9N3dbYzU0/ZM2zoFedHf4F9zzwWwRN7593P2DPEr8wvSKDEfiHxqL67MTxPBmi4H00w
qzfAPmOVGN05mvLWUmdLHNEk7hJaMO5knNQI0fTVXEYO5z2xGSCIMTZ3c6tEoZTYWeaSQSKtgYPo
fo66byI8G02Ipng3A5jULbgY4dmcf24jKM+QMlCe8q+XsEuwlWeC/2Dh3FpX3+N64m6ava4n742L
gJE6F0GmefO33tzk6Mmmw3zGIL6Zuho03V02tQymFfTlz9h+mW9YyvS7Ta5RDiVtRc7RyPrYpyzt
RM+l6Wst/nJTfFFP6bi/uTAfE1qVnwoBdjVts+1+J0jfRNGjTEziPeJE+H5zHWSg7hjDojWXETxu
JmvpEoDcKzeAxAOpcTRwMswK79tYBSN1UM1DzWB+DuPwQe7OcyPoc9Wwqeth36kiq7QsZrjxn86v
E9f1rLHB5t30LxXqo3Qocht9IQBJHtxpd8HGkd0FEF8oJmwbYdB1C/YRA6/Isq0RF7hSy+nlkCo+
bUay5YSLfK0XC4km5zu36FCN4y3aZ3T2/zmXKLGY2wKXNCT7iqJpnxZ7+blv+x1mbBk+7aSL3XOX
fN+lzxoBmXzJL1R8qBetFR08V0+dOrj2xm0H9E3wrXB42Ps+neAMItM3VN/iXNGp7V3Fcq5U3Qfl
4NyvNuOKMBRlHqagsy11DEKIFZYDasrmjJHVD/CY6QkVUG+cdW13lbeokqVVBuOVGfKIfutbH+ns
19XrmiDevXoGv1cSWQRCMNgX/4ZFzp6Nm4e5WXDpAZkhDDNak3RQUFq8DsAWT8As6OeF9j3TviPt
+9F+LaiWlPOjOhvZiaSx+pg1q8f+z6yr6lkCQRJCD0GqJ1Wi9DjpxpRWxP5MtYVFvMgVN17cJC+T
vMFTUM5OBjkFPWsCuGol41RG/FdaIG1cPQSCXjdImt1eJmvH1e5uHvPhdVDgDtQWoy2ncNZdGYVP
uu6e60r2qPK0C2mnKg2v4f/Rk7s2RBLutkIPQUAYJfM0VK+LOaS61DMkWNsWE8si8xPduzWLP6XQ
Ag3IUvR76XnQj98dcVMdHcTiTzZ0VdFUvTaP6X5fsqIHiqedhtSE1MpsTW4lyjn0iqRX1sm6SNbE
KJbjFKPItFGJaalspVj+XU5O/rqYhvdK+97LF0SQj0taYJWZuB1PPG7QKEyQoUjAFkq1gIbBHqKm
EDHXsDjw+EluDyaNk4IrmoMKF5fNQBlcISOsuPceuKNuC3NZj4Fyut3CIdqpzKyZ7IJYhgmth+1f
8/l9HX/gA8iYruFt8ePF0w+ZAx1XVhLBxEiMUEDg9xr0XfQD+81aRUoIHQDf/10Jkq9ihkl0FVLm
Od3oao2tyXss12N/yc3DZalhvyDZMN7cwT51fo4d7v2Z7WuLsHon0iBYLrEU97MJI0of2ctL/KUA
DdrBTZNV8vgPaGCMaw1Q+kevbshqBgrJrmDdchfK3s309VsAXcEfkM1Z6ESJAvXUI0Jb5WUT7Sv/
RuBK49RXl+ygjtD4u6eonlL7EWEfQfeWieSorXmy1pyIU9UrMaljOOjvfsRuh+J8d7vsoP2EVL7P
jrG6S+Ur3V25nZjwQIhRZKMo7ZvaSrPAKL0zBzi3BOiAa7wYHZBtqc/FgHe/g5a5g/9qZAfzcbxf
TzfSA4GMDA7W6dsXmAFaXHl15aWXXAk8ewH1DASRkykOlw63Qqfj3liJW4muPQpVi17JEcmjVVg9
fvwaakSRoeHeLCb+aRtdGnCvIWI/ETGDtGuRlqV7TdqJ6Z56DsMt0+XqWGpLVZqTC0Q2btd5Tfbf
Kzbbtc/gMW7qccrT0re3Zt8MB0U6duUxEJtJwjWT1oq0vrb4rddVu36YKwxKRFCA74HeJ/hvTbzo
SE25LXD3YKLE3cPNCJTyTeX1WjfYPQB8iQAUvew2r8ePqP4qmq/G+FKq70b4zIbPcfaBim22mZV4
JAIdbzL6t24tA9rqbTqMAogpvfhG7LZFHybjrjZB0R/aCYxNkHIjeQ/Ji6eMmgVgrdfM/cG8InWJ
+PlFxRvFKuefrNgvYMskTo7dB8bo392HEGrm+z8gXBnlz5eYfyXFpz2/3d4iHjgOrneaTJI6HoDK
fW3j6RHvb1DTZOa22aKECJ7vd2U+d40FgG8KHIoIApWBlwskfKXegF4Yho688n5uXzUAxcdkdWvw
TZvej9cJDoapWocT4MzP9WtkC7IXq9d5pykE8wQ2ihz8NDyNOP+YF6RzcI8RXkbbM4DCxyQXWz87
PTlPPONg58XGUp8Pd18Mwdqkl/SLclXbEXWQWT8ZCTlo/F315v/SbcoFcove2LxRqdYLoD3uAGyC
xAyGmQiZsUxn6wwYCuFsVp5acxRlAfsDc9xQkbCOFwwHXiM4K5QTCxaKMGl6P5ZXZx7q2cOBOEdX
WfH7P+aeLM/JWCY+DFm22oDVadlMkOdJ4sRC+TDJ/4tCRmF8U4JDWOLLfFcPhf3P1SY57ca3YNk+
7ykSH1beHdGlPYe3u4CXjrGjAw6OV1G7hfXo1inDp7X2wZTcJU7xDqIixIVq86kFI8tPQN9BjjZs
qGrZ2gU0jdadA5JryLn2o78topPlyFyaiud0p4dMlpSGHfk7VDmaWyHKoQRZqaON86vCtv0+jB9y
97mYdmvf76y70ITjCLex9ZKwUKsLBYCMuXl3+igAB8ywc3xuhkUVHZ64m8aDeDt8khnhgrB7bEoo
0AJ7osBCDLY3m/213auoHkb79ggAs5t4ZoRl1B18p7l5dwrIZ1Det+RkjMre7/8XGmy+vK/Suazf
Htpb3TrFR3fbxY/9c7Yv40Ombp5oP2FQrjIUS/1KRboquAMhcLBUO9cxjSWeIT41LTHY8ykUON3+
tfgSCWaHMtfkS5+eI4GtHfqMSTSjsuBoePDWNWHzJs5C37Fa5r6PIISrRjDAnO76GnFMTJMA9Fg+
pdrk2s1G0qe3fm75Gui+q19fp85MdWJI+nAIC69kLFCQEOZJwlqDIwgnEKE4kLR9mYRZj1JmehnU
wFLkPfGGE9XeuVBwGeUqJp/jRbTTRWg0Xjp45k6pVsDsRmNFEMZiIUo7nePS5o1KVP+abBTRZf3X
Y9AqCAUlGWGe5s6VPeXTaTQnJbg4y8PhtiNtQSv2xFwbPnPCtA868lYsPQ9EzFXjFE2V/q20Nffr
s1h38io6su5tU0hNvll6KRmdO3lAVLaNUHMwjnxZBOFoGbrDS6Rq8xxsyDNI0ODxA7/wpdozvAMy
uWGUeVMK1GBWJgSlADM1GNGAJfiRAlNYYBw3deSCdeIsqKHDsURXxpj/cNogNcMXjsIwoz6Olg1N
CHiPfDEEGb/m9pGHs9sOS3D0nCuzfRcfyvpQKQeMp7MvSP1GenrM/guyMiLyy4razRlSq4skv8TK
WbQ3WBPKlSAfHzjymAlc9/Zng2e+Dq4daCHvoax/02qvI1oQS8NNvq2ixf25qhZ3xkqkrT6tzFbY
HmuTzeOKo4XZoRz5M/IfxwknYO2jdiqQKPeZ0DBl+fWOY2qslGUpwI53kADi/X78sx3CDwagaQiI
a9RrwZ8mrapo1lAw1gJV9pr9HBMNvDEROeq3r3Q54lSZVbMxNSh0Ncx62lovpsSOslsRb2ZK7oOA
eoXMBEeaLXnWFWw604RL1u14mMvytMExrfn/T4AMujnpLyKJMQgv4GIUW/kVyPSBGi34IJzpMbPt
zyeruHI/1KexuTDY1y7i8K7Ulz+JqeRaKseshQlJLEEMkmEsEolMH1UFS8kuyPRa1sJ7Un5i3qkA
8z3WKWTdQ020RtCtscOr7cnBhBpOU7D5H2FoH8PznrNVwXOboCBx6GIEeamfAAIkymcpeSRU4N9j
1UgFcvaeWFuZdg/L8xxtcCr41ffAE4Sc8pV7yaTz1nNFZBal1/B9BX1sPUjPSu2e6NAaQOuY2y3j
VkDLvArXlT5uE4L0cvAbUpTp3VSPd8rKeJzq/gi1LYr28X3PGqJ82RKZ2EtpOG0U+qun6QvtvR+m
sPUnjr/XeyJA2AUbhJKwCcQRFvyRiR19Y/eiX4aWxIjdB3IZkW3BEDdb+5DKiELatuVuVu7GJW3k
L9GLTgE1lQSY3llisyDpBNQcEU3b2AjHBGnmUYyO6YKeQEI80a9oAmSYh2SN0QQoNAftS/KDv+PR
EusdDHlglV3A6lpY/Bo8NLZCJA1Hr+ZRmPpVheaTdIJ4f/lmLpcrS+ev4TudpVfkQOxYH7T92rzP
K9y9uUNv+zKVM6dBmMOcBic1m0bmNKAFkw3L/6GcU+HhEG85Z28OdypQxMr8JF5C8ts46Nn+Y7UB
XidQvrjmd5ra2XMhfD8mlVB2wds4YCGLXO+cKg7YlXorN4Fg4PwYNudxoi5MQZfXMdSqvZ6csslL
NtzfMc0w4FxnxAxTs5gkIPH/YCt+BDdiuMcNoVFPyDbLKHd6M8T53cAE9YlgL2tfaXSbANXGmAJU
5cptF/DhkSBUU8qSwukADeTemfwX+b2byr2iHuQNLMJUCMVyJ61BEau6+1ZgOf66MeSZ9wtm8ueG
SmXcis8wE0LCJmkMpWpZSEfZOMXleZZdGgE7V2G1U3QMgC2XQWearbJsGnRWhHT0n6bsty3QOWjO
MJ0ZmsARWw/NqkkXCDK+Pj6IqGVPKxz6+6FXyNajHOed9wuk2f32thhINA5xy09O0/91uWfKslgU
C1FbDea6S/3qESSocQ5ZdyofeHsvyKewV7pSuro94WWu60UzJyL0V2Wp9x6ZB/q4uVkP4nFvc4Z/
gMsRjBIwQuzovHtLs+lVHHkF9engYYXAxtM8teV5OSw1DGr4yf5BP+ml9a8RSCq8nPIecZG8NtZN
+/bBOXM73K/7KrIGgG3rQOas+QAdTw8QEToIprsGxL6ojtDbwDiVVm3JMZhUDlpPgHtqrkE2SQPj
2A0z3XIBctGO5SCm8X3drvf5CLr24d5V97fhhm/3qzkQJ7saGMjiQQMGwsC+IYlzrMo8xsztwv5K
5wrrfbtKlqVySZWLlp7H7ijeLGFhoCad2eCGBLv54hbGWJXXpCPOZ/pcES79ArFoEb81ytlgYGHa
NWrYpUIgqbDGtwIN4bl8LhXzoEnH55JZ7YHEZzyFC8AzB3gq1NSVR2rFaFxIvKMnWkqRL31Is3WD
a4zKExGOtIPFONv1o620p+J6wQUrHQfj1GKxeF59mRqn8a9YQZyZBL+RddZOrKCo7n75+km5RWoq
Pw93JJCvUL7qYXX8Y/JHzCmPo5UnMFeBAStxRau2O4PWDCe1X5iAaZn0WhWSAOsLMvnjec6Q3a5r
8gNkryGjDhs4Ee3aRALFZclEQ1lFwNiInr+v5BfxRY3sJnXO9jX/Gu6f3fgWd+fdz6CEmbyNZB5q
f35+ygvZmp9ReZ/nZ/k4Sqvob5rYpLHI1aJdiweugnLZMa8ezrl66atLAf4cjNb1HEunaEFiBkbs
3c+139UeoeUa8xGRedLBAy3WwDfW/CvDB447/fBDAX4nC1xzW6r6m8eJoQgg5xF+NG9mOf//aWzT
MUiMGBiBr7tBfOu3bnw9hU81/SyVd6F9W5Iz+V6pZx7lDBpK7Clo6aTJLnVlQULMGryhv8JjnlrL
kSSGGXn2m/gWipbKTmvEr7Uv1UNpU0dDG8Wte5dPyWEQ0JX4ezy88yiM7vvhudf1nZjtjCmOgPrG
LhSO5MDad9qOrDQp2dyMrWJxOzDrfFFYNZj28FaYIT/nqBPNJpQhL5Hm3QaYqBkWatU6Wn5fvygb
STX9XkHbqQb/L6PWNVV4mZ4n7N0+L48KamGsLpq39MTrh2x+RtGChF+koJCOWCKR7PFGrNrcUL2o
9kXJVyWfuuQqn2/lWcsuqnzGMDQVGtlw+h0fKITkxJsiDWJquMghzwWbWbTSUGJOfT3d4L1AZbAt
7gCvvG7wNIzFk3TxV3CDdDGJPb51doL5Riwiw3wtee+69+75hsUH463gFqj0ZNf9yfK3wTiXHhOS
4hUVzX3DZfObxnaHoJHbGU4A8ai21nTgoVCATpzD8SBe2ZeQ1+6bx558wPyoyaeOdyg7p8NZ5bmb
x0tTmCDM8fitZ1+wALLGAgxwpZF5HJ7trjL+sQCWPrSJrzTbdQVEddEtxPUDJlT72WMdATaIzEM/
DdWbNnzU9dcA06T7TJsv3WIUY4EnUJW9wGWHq+/YFRaglfpLYhBVzevqW9W+gxlwVjAG6Lo0/a0Z
naQP/o0uaRJ5u9XQaF3DRtmkKtx3C2wOIwaXc2FSlJijgzQynpKuIwWylMtO0PLBXZNmGpmfZvlt
1WaA9yOD2ybuLpZB2AXCqsym2BgAdmo+W01ieMmZya1R9O3UrjW3eBvREACGt6yKDv6dTqRk9g8a
ZMZZ59LxmunU8fpWY4ZGdxAdrTjqxTmu36L7+3P8qKPPa/8ZCzCqsS4e35VvqikQJrds4rOZINoy
X8r8GwZ0v+YmqVeRtWhjDyKHYRIiu6pN935zOxmrnyPx6m5uQ9hGu1KY52z9LPju47m4vsfCu9xu
sbqwi+wwpe3obQRhEyeb8sbRt8bsdVh01VnnuV20ir1YUIMWhlsarla7hAdj44pMJ8Z/SoQxSvvj
52DHOZvd2YqVw+zmh9ZYujKdyXWNailNLRCLir7CBJE2a4w0sFGnJNupKfstHxf+ZREpiPenfYcu
HR9wXvlAaB5CZmPwEDILhZchXf7XNwsBFOvRFA5phtIiNMhKg8JtkM2xrWxSf8IHbPjllaBiR6md
Z8rc220fq/vLhJsaWG9hDGrNxBhM44kxCIcWiaxQoNK3DGUrKfAJAOqsxvuqEaZMFGaZDDKT2GWg
rgvODugm2ZdwlLKRui2cBklN66pMp831TfVmgu9Jla8OdJxLisx5nYKx/Iurm1BctZtD2wA2zyLj
wO9PoAblswjeXwjfL+GMCayB0c+dUXUsSyoy9pFr2RFvE2kTswlZ0g9qkifSncls0i204h3DTv14
j9s3MUZefb6OJ+154HOs7FQWycmmNoIGNca4UxoWmUe3j1Z6vooeKzld68+1jLb/6ecDyVgkM5z0
f8SOzVreKlcE0CU5IyYtbYm1Dl8DUb1rnNP5FCRGIgodNlHdgzLxQIWZAyZROovR5Va8j9kHrJXB
sPkTlUFaBVUS0NQaqIJJJSGMmM3aPld2aRwiPiLIFvFRQU9UBAQNwKRFLc20Ug8w7V2p2S1cYRNx
ZrnB7CXwAJJOkc6bvaHYNQ49RhcILJ7V+ZafnvfDjRsfqC6pATcCAxAwe9GdC3ejTpZmdNdjt9HV
TQHk7SVsz7NQuIbIO+O5eA27a5gWLgJz55vIEMca6k0luZnhp1Bd1YAXr7wk/bkyoJEdVhE3LGwI
JFUsgCe+OAB8uo+7siRFurHD4vvbaiwLu+KcZZbXsK9i0/XikaNcusIneSmX+HqCBnzaLzjo67L3
njVwiKAuEMOxNtyalPzY8cgqROZq5fw8mmuFCflkjBp8fQzAgIzwJsUX3a1YTwopC0UW4ikrjPgK
ZY1Q4ba538Pw0uX8LNJmDEV905mh5dTFUU0vufhexJ/Y84sQYI5S7qJy95R2ZbWLn8tZQsm/e5Dx
VKaIsYSbO/aI8hkir5k/OYuHsvwmt5QwqFG0vmtEzxZTsSmqHBQP2TDTK+Iw+plfrPEHp1VKlzJz
1HGyVv2OlzgeGC/5/dskcGzWSjSNmshcnU7DYMIW6fMx2f+f7Du5gfRYZM2i1fYzbQ81xfk9tHTh
IOn7USJpe1vJ09FwOulPPnS4DdxhWEnqalZitsQk4AEUQIUo0GXvvi3yHJE8W4zCgDEjaNGRdTa2
jIv6JZwNbXgqMya65eqareVd+ThK6UmSzmAiK+HyFC53/W02XkS8R1sz2oyzjcD19PmnzdT7LHne
mCebpOC8cY1BPYvFiXo2uzvpvr7a3g4aiPcjr+76Qqk3TdnPGVFnRMkjstLtx2LR8BgRQwkew5HN
kBB6AiqsXyRU/pxcZmgRRQKTEvtPYZTx2EsVARJz413h+OrcMp4yzhImdKIHiwjUXR6m4tR7zOBY
MIBwqR5QqsHy0mR+fNfM3Fu7Ltr1OE9//tyyUbqJj96Yo57S5bNgnq5h2371WxEZ6K7v7CTdrXl1
KvDCKMNV608kXSVVjw1zjoJ7LYv4hciAXq8gay70LW7JDoXmAXt/HFBoHsb5ne2MumDmpo1eA/7N
ET//RKX0P0yd15KjWtptX6iIwAh3CzIgkFcqzQ1RWZWFEd7D0/+DzD7d56Y79t5VaSS01mfmHFMy
EhlbGePDwfRT/RAw8LDw/UPnaxfMeFM/YCI5HkJt/p+AFrB1w4VKd5gQIe+L78Z4zeuStL4UHhSc
cEdURunvZ73O6Iqc/P+dqfrsmKzHRRSezDYXk8GvMRTTfmUQvhix2qjcrdLsEn3X4x+LXMk6DePS
d7GGY9FZfEyc1fl7KL/jrOt2xPPtNAklAwyDt6x8aAn9KGEy4HQjW9BffiTWBRJVygh+yn+9ABD8
ZhIE3F2YyNesTWCbsRPLjwwgdAntBIvL7QHphUai4+BFlJ3loSqONLFpcTJNshBPSpJhmHtP049K
eZ+U9xyXbvZq1I+2uZPGqt5L4xpo4NN2pFf3rS1G7hDvxXlfpF6Bz26XZkskk7JOxiPE31QGsUoO
6EPP38g3RIqx/nGWi7LD2qWITkVir5ha4zUPtoIDbAr+HKKMYmMy4EFPaZy4GJ/i+yQyBre4EXt2
9MBQjhG2YRqNiXbWStRLfy3yxe/B7glHXdXsWqzWMbeu07800vXZ3pJLhRU4vcnjbbafsETbt1Z/
K8M3Id8NKhuR5fwP+73cW9KGYS0uidqwy5ZdCkypAzC4PDrsOv42lbWfE8VHRjazgtqNjSWRD+81
s/KaZh6kB639Wm99hNQUXrXuPc9qaauc6xkChF0ncyRRzlHRVAXCz/95QCtfumgSIDEYg1vQcAxS
UeuhG2ZsR6IfumF81sYRORrDM5sEMdGkrEX7eOwodSfLuPXBa1i8N88Pvf+Nj9/4LH+/5hMoS5LI
/Rg7ywWnfIr5xbz1Gx5anZFL4oaGI/0bqQUPqEdw1qr8eul282vO5ypfKWW+0QVb96aU3c4ll64B
ecfWfU4XNfg07Rhn5Y3DxBFrKXh0RJo6oQ4uQdo/tRB73Z8TgrBfZKSjcgyaY/yZGZ+bVHtLnq8g
/XKTLVlnG6xXgMXOBz5Ev6I2D+ZyyjGGSjar/yHaCytXX7ndtN9K2iHqj5V6VBAwg13V7K35HXzW
PP8TfAZpctkypUwciQ0/UF/pkg8a/GeoY/Ha1pbEvykvg3FrMnb7SyyIuNZ1Tyo9EwNqgJOcsONl
muqSY1MZbp0iAvbDpy/x9jKWevrMV3l9qK4nxrq6qj6LOsiBZZteL1+r7jpHm2TehtwsFDSOgEsE
lEGw+2CAd4xlXrjDs/e3dbswTVnaAzRNSYkibATqGRYy0ReSbRtsS8JL5kX/PZaOgcJ85dzvEuT5
2iryo2r9jZsjVOxi8R2p01kNr4N9Ef46BAFj0Q1chi/8MhX523sp9cbK7/JDnx4Vzbam+KXnhJEf
ufDaC698MMT2bTW9Bhb2UrP7lLOPon+zN8eyYv7vAZJBQAf1aFzzKL7+ktK4aGIpMtcATTMMT7Jj
UjOvZ9WRR9rifTfv087rQ4T9ML78CgaC3wzsPH2Cc5B2g8KT+wPWyh6e3bFLjklK9QYjahtKnlJ7
UfeVkcn0Neo06DZjavai4vcIEqiaTUPNhjQi1u8bHAw85wccLJE4V7DKpLgmWnChXiYpQyZS4sGB
I3d/pkSPn4vVKbCF/hJMJJh7AALQBoCIPAcb05XaU7k6it8NIDvmbFwgp0a+B07FUpMAz03mAa6r
qzUSBKwwfLxPsFPJrmtPRnxaYcAZ/ayxg43RHjP1AHs10f0i8LDkEXLAgBdptOTCPXpSzSApqlw2
+QVbKzxniATufXbNCsTcQFWugnIeZejRJ1lbE1g7HfAb7hCIhY9U4+pb+A4UMalVgWBJqPrDiW5S
1skadWflIOhH1Tynz1tvF/ELVEfOihx3LZjMPehK0s/T1UKQLNvj1B0E+0m3AvLjG34f7sbaftrS
8QcwlyxraNck72yfjz5WdB2gw6LlQurL0LVY1FxIavC+V2ttRMl5nuGeUlwgoZXRFRz0i1I+YuUx
P1+ziegl2zgFsh8rfqGw/EMIFZ7rR3gmtvtXNSMTiqsWg68NRGr9K06ClclJUWwGlvZbdoIRwLon
tARLjk5sjyvTm2o/gaHSGS880rLu/JpAKBjlMwUWk7CAftFaWHQb2biNCLHSs+z9asVKz1dxW2wo
lAggXf/K1GeriDof5OnQ2MRUz6sXlS229IY1gbUD4C515S7aowIs4O/FKax+IDaKv67C+KcJHcDB
jfLaQBAzr1+U3iaehvc+fZP6h7FGUAbQ+dLrFwtdFnCkxsMBt2LSF9Jfb5+oZHo36JxJ2BHVwzeS
xr+QirI37K8DH5Horxb/iQ/dEkXmFL0TCOzbkEmeA/nYAigWXAB0Fhw65cqebEIp11uQLwIUw14F
7hoVCCAcgHRP/4k12tF2YwXl5BLF17C7piowH2AUrEz9WcEf4iv8udIDZmwUX1n5JVd/V90nNn/d
07v95SZnh3E41Oxfn0ekjyohiku280xOL3LVE1yvwq0HFwZ/OrhGvtwL5Ibq0pYipTuv4pMYn/Jk
J7OrYNYGnhgEBA4N2RWvQnqNwaJXC5LA+KYEQadHBDIf2GY0SwN8wx6J6F/LyOdclJn8Tobmhbo3
4jrjaHCXrGF8UsbiswBSlAS79p4Om6zFEeyZCYUQUzrE/l6beJd/pA6QjBiSdYpSi/EUPy0k/B6U
5Uga9+h31msEfHZC6mMZJsEgb8/yvdffaKGz+XVaCxFaUuxKnlp6+GTW2bd7KGSS3F9LFJxeXXoD
CJlu32agKZbe2Mi2M9Zh1A6sIzDO1JsKOUaCGHRLimgYbIN60VsX2k42t2n1O8o/SRbeRps2dOtw
yS0qu3UDbGw6G+EVku2vJhHytpz4MK4Sb1YPpNwima7Tww41p1NLNnpBRpz6klgglPsq2nOhSuU+
mxYqd1nu8VW2059I/JRJ8O3Q1Phqsy6Fi6zdlPZVG98bm2o6+/YeGd1JhheontL+HKmnaI1Vp2/B
IdrIGtqasYeHAksSz3F4iaTz4QPbb1wRVnMy/hUct9kV8HOxWcNxj7+j08vI7celz8rnvaFjR/WS
/TD9fY5f2vCVhP+GT1O5Kfm1mq/Rt6pcRVD6JAPivAIGeUXa/ndVbOB7IqGdLouqmZVVbBnNMn2a
5V3TL6OJLkIXybW7vPyMJv6XTombRNmk1KBbbTiLVk/N097aw69ZLXoliyNtPU37Uj3F3wHIpHbN
qxMuK3SH5ut6/aNWUwGFB06ytGUr04ti7/HAEpo0p1axGngdug1+PQaq8abkQA29WiPmywsSv378
qpUwVuRF8U7yEpD+LNs3EsQOFxcjgwywjq2D/RhMv4gqQmdIyQaC/dwyd882yp/guZ/V6w8nTa/u
SX2fNmJ3HZTLtFEG22EOuQi2JoEdoRduCYwRVyfuur4l1OEYrBY9FXcdCSOWV3w2/cMU2Go+oH6r
3QUiqpEcJGXNWnIoGeTZGfc+P6p+wHcc9Sd8x0N/bnrmIVnwnjQfkwnt492+pAcEyHg5RtFm/HJs
ND/Clq5tcJ/iT4mCBWUKekuC9urBzoSw0gkyYX97xu4ZAdhcsDhALPQJr5RGi083JjxIYhC3Gc3z
5qvoXE1zGRMgrngClF5I9ucd6bvSuIFnKt+a1E7gdVAYDbdXK9j+CquhHetiVNcSlHGBZCtjV/xm
Z4qcj8m9adUd/D2LoJu9T7U+vEXZWpbW6nSCOv1rmPRorOVgtR4N7DmPsXkNxDeToL3yLwulWLk0
RDKHF8Ap/1h/DK8Ckb7mfR7uM7Tf0OHua4t/hvpX3v4Xa/jj5xzH9chwLH+ftr8kcdazLJ4xBI9O
AAkw3VT4c+aTOC88N2JGaj5H+LjtBABQRwyCJ5aeoezFbD+AwWHgZQnBLghhJ0KNO6TT8VlBemDt
IDHIvg3xe4o5rbgOrzmG58K8t8O9qG9xfUNCv7KShvhme8nVVsV9qnqz4M/Fow82yqX7xkgvFkZg
i/3LivrRYvhOcvqZIe0Ik5IyNA2tKT8xqQUbNFQXvDIhd0zj/prlZ9+MNQzY2JqtLWkm5E7CsSlF
IoKtX4kQ9eK0KrX1XQ/es2FD0V/sOvHtSY43js/0rStfvozvnWNf3XbIfqrbPF2hX+fKaSe/44RG
KFKTAkKynGpTFpicgducQJ1gK1mfT1xukytCVEw9M4S49Z3sDbTiZczfiADcmPIxGD95wL2qPRM5
hEYfpR9Rb6JCLhUyQe8CKBnzAujlHx9ZHa61FwQaax4byddHqvLBrvmtqLo3P/4wXP+4w4DDlzOb
4/V06TurV65N9zIAEsjoqncwodi/BzyGb4a0kCTXaMu8eQDu4IetP3yLByRMvOIhuGSYhNK9aSwO
oYSMOhJCRVchMwGbWuuAZGUvrAB4KbhAdmiBY1K/nSJEkHMq5Ws43+X0IUtvz/H92X6Em9mK/yHb
W5LruDlvbfxSGi+swue3CJatSE9oEdHYTy+hfVSnl0m8GdtcXtjdhXwdhLvxarzebASf6eg+15ji
TX/ZHSQIiUOf8LZ49stoPzk4hZ5QdfpDflD7gwwTPj10oFWOuM4mYWEQmAAQ1jWhCc1FlM6icJqF
oxge9XiBmMqoGLyXkGWk5hbbstrKCUfjVmWIrDz3A6JZGmthz336pRdf9oaoVDn9EPS3oXub+af1
5lit/G7lH1Vlr5eeki0wOa1Z5+q2ZHO8t+C3T+cGFghD0jDcC0BDZIeCzPqqkyVGkf/OzPY6jldC
2UJ0BTumaVTYdfHwz/8VQCG3MVAy1lsfEq12mom6i5Jakbpu5hIh3C4+bb8CBbMBNWMi/7auMdbY
1dmyhsFOySTJnXa149udrxR5FgK+ZRSnos6HhpXsOCv7bmvk2z+L9e5cxEey30Zwe8CmNFtidy9z
pazDi+vSH4cWUHw4p2jlGEcbPld8MvkCTN3AW7DGKYO05yXvCbm8hsMlVrFGIDcUB+sazddVf7Gu
/w0xld+12NP+mlRmq0OYE5fkWT+ZOGi10bSJu7B2Vprjr6z8eVOkO5iwYlwKJ0l7+9k6+PZYPew/
nOx/Ygor46TXV2uDfQMPRZefMvOUVaT1XvpvW5+yD0yLWrNP/Wj2ngtzGFyqmzko22mSTTSAyjbD
PD/vZm3Xl46K7/I1Td5NDg91TbpF4dwpBIJHob6O9WtZv96vcXcKzli4um8/sdI/rnRAX0qzKJyk
audGayHcxPKleLCZRaeiWzrq9re2eJdYnKQf5p+GSS05a+IxhF4iHSBEtCufn1FmxgnR0e1NRwUk
iQqXYwdRYUW+k5HCPbn27S2jqbDY+q0rG7vwKYxudXpfDGfkHyi/q+xz9Awa0ZZGkov59Ny18u9V
9aE83wTxZftHfIeRra2vT/07JDR3xPho7QLRs67d9GZED0O6icp5J/5F6zj0nlr7c36UCd9r9oSD
ToOHytMCRG5jbKjWymGFP8UU79ZOPmHfP6S1hwpQLTY1luaTPHPQLPy5OfRdRA2N1arOCZTOfW5f
SaN/fgs0ZaJB+1OunTL9XJsX5Ktl88pvSUJvBQ6TS5zwYL7yYW1arX/4aOtLFV6AsBbVWbbl5o/4
SFvnQ7ZZ9mzSYqsLu7+XmTaqf4CipwBP6ZKYl9TIjghHWRhTta2a/m2luhE2fJh6lPRYX0KgZX5Z
+reLJnhRuWzo9MIvSDVloiB5TUOxv2uqV3ZxIrLk+I4+u1P3zxh7lnfxVNe7tLyI3YOgEzhNnO/E
x436bl22EGSdMHfYUpsoUhfzHuf8WiJsSX/hSEf2HUqbPsHHjITH9UDVoz6X8bFCQh38Be5Z7z3E
OTZKbOgxWKON4KVRH6uGq/cawibUT/NBH9243s8zIhf24IuTfkA4Mhyk4XBbK8NBZ5/0PGodSbEk
uC7dFqDP7nM0H0nyiPAEybc6uMokYpCeiGAEqcicL4YJshZT9rPpq8Loe3Vn26d87/qG6DhiQcZT
d8kp8tNHq71myXvSfszgsD6L7wTCUN9jJPx3o117PpggPM9xv+y+2HxF3ZrV5zL2iE9Tyzhyo7qp
7QixhyB/bNd18aKb18ReDyTYvk8Zr3C36ChOD16h97WXxx4adUpNIu0u3iq5TNFJyrco8xfFur4b
EIa8ADJkBEyci4Fj/A3P3hhumsY3zWWOrXGDnqBnIKeVS+epLvz3SbA1tILTIxIecc6kcc3PnHfr
uNrwY4MeH5Pzj/kR8LhpPHBl7xcq1tKN0RHQjc3p5vZL7CQ1HGcUwaICZWghp+wie6qu8XyPzQ2q
ic7iMX6nZH4RG1L+Fi6z8fprMppO6nNNQx62tb5MbSlOVJwGuIoIN6htVIVQ/hdPdUctsrsGgQO/
xbgLdjYuKQAZ3a55jV71YrMjtNtRCAX7rFWkEG7VXYLZM4rD6w71K/ruaLLwocYvoJesJr8CFbA4
2hFeJdpeUFGL2GGyfM22o7bcnr9WwPqH/ZxcYvuqijYreeNt+g25V9SshHmKtgXei7yu1RamlRpv
GvTyaI4S7JNb6M9hugiyY8LXXpry+lRvZXqPgnuy7r5TL7h4oj3adghQaNsNSErY2gWnhbP2JccP
Wb7hAyxW5zPUBjqi5K4Ts8m8rPArpBaYO/RNUkFB31lZf4mUk1TbrFL7cucKeIDWjWHDh8Q4w00Z
W9SlSL/enrn3wwqnzmrQlT968na1t7Qljpwzn4XxpQgvNJ9kiHECCScsL3V4/Nia82tBcvRAghPj
D4yP9+fWgF5V2Mloy2h5ieea9k25JxkJSMblH7wRQ/1YQ/T9LLNPTCuh8ttjS7W5OFlzM4e7sJbl
lwgg/hJCOExMBMgQtIjg5K/HDHQWa2hgjzrqPF/IfagJzt+0e+/KV04gSfMN+6+nxB6oe9BdgHiV
Ybe+kIUxw/etu8tcXHgSFQsm/t89+D0VCNk3fm9SNjHhZ8o3WJDY0cWyDeLNjBxGCMLgyCsHGSeb
1vwb4yesp3IdpedIP0PyC03IX+WTbPn38UMd3aDaj/P+uf5liKM2xsMKisdj13IvnHc8w7Kbe5jo
tslabxij/mWuv/9VT1o/hCl/dEosihMmg4RTIKUN/JHpI3HOqucl9m0eiGVzfmlTMxaplqtrnrNI
2OUh4amUMKRSnsXp0kWcReSdvMjPx/eTpT7vo0mEPQ64+6TctHfYJszRBPTq50lZ8OGD5qNLHwzW
VWi3TmSMmXdXqYngWqIcrpDj2GpisRB7KmFHWe2qkZt5R3rVust9luwyR31NHcHAlrHtkaTuQkPg
d5GHS5JeJvWs9MgX5JerqxLStXKvUblvwv0geZj4yudlis/EpX1ZubYvxj3DvFpx+eAyzEPlTXs6
oTWXC4BNJ3k6V6trs2YthAk6208Ab3C0MhW2auMQEu7CKSAv4dKT0m6JwM2Mo5iflfAqCfLFLC+o
TlG5x5WNZyxeNZtHQMigzbjbQHXdHUzVD1fbpIUCsdMmh0bkx9ojNHtxz95vyjym1iWGFXHHRF0g
SUF3yu+IPgEbRLB5G2wp7LfeD5sC1TCLlGpiQ2IA/bRIvO7ys4w3+IYJkDVEHW7qEI7CBKfq/Fu1
KxJqIq+WWZ8AqajyLY8mnoefQ/q/sJx6ZzSv0fiuBe9K85GWvzvl91P7GOsPLanOQv5b6t5/SCY4
RjFkDT5bWsAlb/8fZAT9E+7XZnHqmX1FhsK3pwmBPDoaBPKjQBLfDmVu+C3KzZ4QAJ1Zd34ky0bi
rvaacA7DiyCew+qcVWelPBXCQkeH+1StLo2E6ukID16PoGcfevQgw5ng1vQh5G937LSN4pXTY+bg
FMRrsLrJq1sx3ufn8qimz7vIwydUMNaWA1DRregdAHz0vOoMZp/Nx7oinQ38reY3PH+mRypmYOfI
2b81msv4EXwPHzgR2aNDFzUaODl8eqjU8LX0YOp+PC0ec91VkOYTtSH9rqe3yHg8UpvYEJR9Yo5n
aDesllQdWllggJNoS8ZDOQ/E/eg1rN30kOu+CQpR9EQVTTLwFpcID5JNELcqnv2Spq68DtUlu1vr
9+XkOordwmAudozR2nYrr6vvQVrTLdcmc8zeXOaY4rCNSZ8JtrCvo3mnwC/ilyg50pxov9TGm0r/
jMq/q9XfufiaVovcic3TtBa5GboDmvtdYQvaXm88goCnxJPHvVnsVQXZn9s6Y7FvFRfHrsGnHpbF
sJuwhrLwEx9Z7JPMyacMz4o83Jq1zPXIqguZHTqJ2g+MgzQST4MTZYthZfc6J7fWksmxDM5Kcw2G
Wynfzf4lHV5KIp/0zO7z3Z8OAx5FX/YV+tFnQyAoihoG9foO06+rJPuUdl31MD2xHu7kR0Ncmfam
am8ApUhin/U3nZ2H9VT/AinJ9D+N+RmHn+PqPRZfReGF3U/r9FfDx2TeVIi99mGwLwbPYte7RzSF
XYsQ5V/5ZA5G2RU4pTlbF6qIJm7x4TiKsiMaiMgTqUSWi7tm725j69PcVvs+wnR7SIej8DyVw3mG
81heFfGaGxbMlILIxbegfzfmt5Eb2UgwM8LjO3Q6upbCHwMQPV4kkhC17q0MVxO0XzDqXM+bK17r
8EtMiLj+Dw4V+tzqPCNVoqix4nBxXwEHLFniWfr1uUNUkik3fQLXy2bUyfplUgMcJdxdaWy/rFl6
qaubIXrxLje2YkJu7oHJibug5YjvY0CnROTXX42WLu5adNeug0BxbX4b3VVWlqhFVTithKPMflUF
jeNFtgZPovZNL4sWDwCjYWQGDyyI/yjRAUxEvHWs3N+W26mzIGZS+fe5bQ6QlNhaC4Qa9q7C3u/I
LFvYobrhU0Q8FTg6fIp8OQY/rOMgNXhI4M29zqMn+2Z5aNc6Bp0/+D4O6/h5gLCdwIAsD3yXnpq4
Y6kPvdTiQx+rew4xxCfFLaqpHcQR2+dDrFGpvIrDgw1FAa0wXbRPtNdon5BG8pShfVpGySgKpo1m
ibK/khetCmkuOjoU8ZAAJq8P7M+DxdhoCAddOgDvMjtcNV7Cq2IjiEusDdK9eWPU927Gb4aN+Rx5
YWLtf/ftQi1WQ9r6zZLfdm66W928JPF+Va5vkVUZKH08ofQ7pjs2I2BZPTECrvrzkj2unZcBc4fB
CT3wQdU3v2RwUaXUMDSOeaXai1ZdzW33sQrsJ3+sP1TRpnr6wrdmVd//UhqCSbqAKe3MmSW4guyu
8NNQhGi+ikhZ2Yh2ioQRRKeJfGARejG+XkeoxF7z8Z3ND/agaT8DXtX3mb53fkmrrpS69KmtNVam
FtKcHUtMgBSUxdh+sLaS+Vu+9qQWj9e+OZN/oTlwglDnAhk2zQ1YC3xu1h8+iiAjfCtIQeqcSki9
TmshhvDypYZg58anciqtc4mFx/7JY9UyX8E9mtpI2pBnWTvkd0GGGosCHn5DDLjNS9g5yU7cO/y9
n07hJ0YwRsq1DLZ/ZuU4OH+cptW36DPDjYPVdHz1d6Ps6uYyVG/dLtuv7Eo6RdFR6wm78z4/G2wS
Ej+ZM0SuasCp2tG7/xgZqqc1Cu+iZsemrz3/1Cunb9bK9+CQjFVlPR0NUtLMm4g7PXkB3hdfI22R
OKh89JRL1FwG9jrCCY/K2C2RLZnkJi0kI3ekG8kcoUfdYIG8CVJXKEEY05Rs62anajuJAMnRqW/k
JRlPb/X0JNZzlitpxKE5lc0BZkQOc8eRTPND2R8n9dgsne+JCi+0Cntmm28h0di490i8ahBDCntK
/gjHCoA6FYTxntl54aTUpLJOkC91wQfJgGja+sDuLZcMsvY1UO1rxMyjO+NwaRIgzadr8gRtfgNZ
98yXwy5GpIRMntiycVd6tIKkAqXRFv8jo1d6z8rp7a8Mpzh3OAr9zCveFgQVT+nwrfC2OMaNUx6A
AiWj+fa+481E6tNVbqG7OSo8vsTxOfCtEE8dK50ovLMgXeXpjs1ReuufJxJmXUBobHtwzIztAkIr
MJy2VyJCnz5vxtRdBd4YUhOksyaeWii211o+qxU5qwfUtv54Y5cwDkuFfd9OyM8WjOd/RmeIS7b3
IT3G2vHZn1bfoZOidiZ0kleY9WBtXPJ0GRTW3ZlEsP9KBkjr+8vInYOczxTawvkq5ldyfTL1rMXn
1NiuOOLio07tZveyoys7JJPX3JGSRZvweq3MvVLjvDjErHXXKFt1u1DsmbwIRHBEe3zrttLgtqru
hgXKpuMYK49ifXiXUDT8nuKFUi3Or0RHCcdCQrzvMyg+2kG2lcItPHVa+e57sYrfVR62tN7GvupY
Eq8hoPL5QmXajcuKSfpG3egfg7S2/JXkk5vg1bjjykMYLBmhxHEQghEHpMuS0/L+TD/8Z+NmDa5G
t2ncmoWz4UzEA2Ed3vQsHNOFAd8Xu7nYheAlGMLn29aeIsgarAZ8wAqzduy0U6+fhfGSXlafjj2l
9ya9q9VL/XzcHHA/WnISkxN79UGyDSpIwTEh5fYOamOSzoE09iNTD2MDYAP9JcEOCku7NLPi1YEg
Rw8l/BVGwNlU3mvjrc5e2+nlKd4CIKGSQ8cY756caeOm6SjONIcJcoHgHifgXzn3528+I+QbEkJr
5oVxsUUFKgZ/cYDTaaH7aJuzJlwS40ZOYJUvOYFsoDcjJfbsTLjfMAaiMcPW17jY8ke+3+8mxtW3
/DBP9VEIL1FxG9oLYpfvd4qfZDQ3+xe9PjY60SlycEk1SmpoHng0b9H4WCWPUX7JGGac3dEC/VJ+
g6ZX/UJVmXq3VJyGktnOEYMSmDf4ee31TOVMjJ5qgpr8PtWkOi5LR6JJKP8muC7irjF2kUrg+Pe4
WmzeGFf3G6UkBeOvUHPef4bhZ796f/Zv01KprQJkfIh+kWXt9AUUu4x+gKvnEQLMj06HWnks+1Og
nlBeMGJX3K9J4hbnsQMWc9bomhnKkaiGxBgTuHAnrjqflrjqPH+LTdMiD25A7MaxiRRxfAjDQ6UQ
AG8mvxBREdL/Zlfeu+/yKaDwxcj6jbdDeMwFMwyIjsfF689vtxiyp9zqVhP8jhOzJEL88ulpXWXS
pRsvSjEt9/cJqHF2ZZuAkmTVojJeTN+9DQIqAZv9vHFmseQz91Xsw0KQjCP4xfIwTQvgSDZPZnGO
yvMsnLP6AlKa0iOrD019INmkY/YW+hOULkiYaA5snIWK4M0ToGhvBceZ/5U8pKrtMVcPSXpoR78M
vCn2hHxPPC1OZJz9Yn+gON0UgGEk9uP4LvxA94fC7wofCHBOPsG8X+NQwzPbXZJvv1q4rLPQmR4v
F/BksUaVUBOTsZ8FF0JlylRCJ3UhgtNOXN15PKHlajkK2MaJuwOcn32K2ROYjYBa/38xGJJidxCD
ubJxpsFYL/bj99dLAp5i1F0Nwi/lgE+3zxfrHH22R7TLFshXAvAv4u3chvy2Olh4kJiI1GjNEanR
mq92+EbV+j8tKtZRbLG0qEHiblXLADE1HbXpFM4AtU9tsh4UcJEkqCTI9e6rkfuYGfAaTgnTIpAg
wJIxJIddxjKyVI+EhCfBQzcfHR8f+UXv73XviozSZBTeoUMQOLCdv4ioFgmOcg9RBLSQxwIHXGag
7BCrSRlK/voES4Rxcpmd1rDxWU3xIqy9BfUGAyQAh0TmD4ozfO/cezOO06OewyQ6Z8JZqS5EsYny
Bd5FeVaCE1a38thimixPT+GYhscMSJ/9TN1KWpKyClxJzMpxPFBiL1y/OSXQwEPIVV5F9YYZ3Hg+
RDI7n6xatsk2HR9G8nDvGcmE77gCebJCi07jPHfnbEdGYaHczOmaIsDC4Nec6DFb01ut82lt6cSN
fpKKbI5XMToL9fG8m4rDMELGWc+7HXdFC+k33qSnBvHNCgwBcVnnJyaQ7owURFqdquJ3Wiwjpq+U
qanpaLGzitxUcycqW7csYS3v8i11jmpu83itgm5S/Xn2lLUeuKsXfkEJq2trWqBIB2mPRg1/X2Y9
eIAW7127S2vH1JZZzU+Ui26R2fIzIB++If6NtEfojRBaTVlj+YRQ9CeK7ULgF7zE0lUNb8/0Xo/3
dGRKGRZukLuq4EhwReCOKI7EAJoQBTq+7r03Hoy2pfgcxqdhdcAOOAs7pXNmeg25oQk7Ao+Btjqz
6rcuo0hi+p6RAZam1Qrf1UEYyePmP02Mkthtq+2OsKNM2vF067UjfxMZWFsGN2G8dcFNDG5Dhpzs
ViZXTbnMawFgonww280cWOXs1ZFXye6ouToODJ7ml759VYT3aUnA4+o7/uTD/lSFwoo39jSB5Fmz
z3Ml9AODK+QuNtugdyVIU0ztBcdwTeklNe7tdH32lysSN8qS5MI7n01ncMAsMRdCSDqeYMdhGW+p
bpCx0IOJJKH9Y8m5Uz4wsJDmrYi77DtGa4nlKqyTOhwjXHQ7Gu5eO6XCOpKOuYwM6gTjRLMr64Tk
Ht+rK0sOqXsEPiK7M9WrYnzm9V3YQjjv7GDlLWTajKjEBW6lm4cfNA8G9EX4NkJ2RCDsi/AIXQUd
QLuoAaZ0D049NxcpADh11ADg1FEY1wGJijsqeshgYrvdQh++k4ADuio6nk5dQjbcIV+rwaXQburq
pdMQhSzKgET/0JXfcWhH5nYk6Dn6W3+rwwQbCIREgrDiGoFzvZpHoayXa0Rn8voe9Y8yvkfaJQDT
m9z67gU0TIs+cavH91m7mM05bY4CCVPVeKxz/uGaMbUnxYusbXBLx5y8+OQ4QbhPlwvByP2v5Z2q
bnmxHqOtIJ/+RO25bI6p94VgkvlPxaIp2spU492GTynkVyrv6blN6i2xXKQZi7q7WZnk+LG6CMHi
RU5aOilKL0ceWLaDknZgkMehG4aLJ7tAE6PSlczXev4/qs5rx3Esy6I/lATozStJSTTyLswLEZlR
SSdR9EZfP4uK6p4ZoNBAu8wIibz3mL3XZv196MZgYHQRe2lMv7Kyj0zzOoothhexRx8JPfo5EwCW
SGdXq58gYLDTD4ER5wqsbE/TngUsSUNwOZ21ySZwGSuioawXDlUm9CXeTNVGETfECnWZ/UOoxhdG
2zlVLgtA6dhM56a+5MLVjK7Vqim/0vLr4VR4evf1/XCzmFccc9i++X5EmYIYcydne5ofiwVLCsWJ
MeZWWFj5phzXOmSLNMxpgTRWvi8zGgkBxZ31kjdO8/SpZj28vrnD+HGvvhjZ7zULGd/MtmZXbeXn
HOTfcMY/I0O+uxDMTmFSiPbTDCz1krVvKVnkoVitxwKVxzbXt4m+M/q91O99fgVRe2u0t1v68XBY
dnOC2mdh+mOqiA3DxOXttdglZtu0nxXhKnsSMVRZrNo4so/wjh3fzgV0dnPqARHpP3hdBmEU9I3V
+uAfeVcXI4waY5mo9AGMP2fjmJb6lbrAuTLNCEGcRRVRO1Mw/jak33L6zR0Cmix1xJjf8ChDtEpP
inCWaRY033hbkt+GiydHY7hLSMWUZkd6G51//Og35fKUWxcYiRkH0Eh+RO5CueA+QudOzZp8wEuI
res85SJANFTAFWFcnL3n2rieZ20kT4rRUWBf2O5jZbv6RyFTUXlL02ssn2g5zdR93HeRwFd9nuKj
tTNfkZai865ll6d1KXJ81xdNP3ZMzha3bDHIu5+CYyCaL5s18VE6lxt4JdSViDbe9B/2NUkApB43
71P0VuSfbshtz83yI02Pn76EciCCHRu+o4M740oqxrcYz8DjQ3vA5fwoyw+uBTyYpHmk/ybQaDCE
uBmyeUl6S69Gd8blDdugzoizRZQQ/DBdv3uIfOBZVaI/19/uUJ30DDnyPoFC1OyhD9zFFTE1oNH4
OX5uxqEIlSG8zeQVoN5ANrTad7OC7mxPtcH+V893+bCvnms5TJd8dWAsgna070vysEq/0/yqYgkS
aFPQ5mGZz6JItl9cEmiTZxSmT5cl/udKbLElvNbqEnrVDGZgJnFAzzUW950ZSzboQGgU7Fpme4nI
K+KWbuMlxdFQ92R5CPYhW92yrc4CI6eVDIkDsB9YQVkMmOebI0uX6vm7iSAngpyFd+HXUkWPHHql
e9PJ4glLN2/3XbJDknYFseRek2INJJdFCAR3KgZqCh8fCENFEqv1ReOBobtJS9YGHt9GBj7Mdft+
kVzwIPNlCMIqcpJV9ZjrYHnLakXZqaymG4SyVJIzXuYn5l7CzY4OZ+m2w1vH6d4cga+CD19Chpmc
5FHaTeLMy3t9MaYzNSKmdryHnVNLILhwje40DDbSIcKw95od6eRVW+alQFTjpMpZyC6JuK0KP3K0
dH9PdxFPHR5sZqV4u9I3I9m346JPT31zucnv+u9yOqD4TwJrCk6n2mJZuElu2Gu3PeFA3a4l60rb
Ca6SXUXapPKSDGetZeU2IsMKKf35hOHZCT6fcUOW0cy4PrEv0nAs9BNizCXQHrhKFj2AHXFiZB5F
C3CXZ1naZbVpwG+Jm5Tpg/N8bptya5GkAzpRU22p/EiJBn++CdGFnLrHkRiMNEX1uFWSUDf3VQrN
66Lqb5ymivo1qjhk0BlcUA632ac2vFlSOLH6blAvBXc9YPBMda/SpQ32j9rZ6OFK7ntly0ctw/mr
w07GqWpfTSyOk/eseB18pDIlAKbt5nqf4I7ti+oAlpr3uyq26rgras+Nb5tmXFviXOi3gu8+WvsO
XtfEfP3+MM4ZtD18eeHDRQjNuCRnf9Os0KFXOuWDd0dgNXgD1yXyc9VD3p8Mi/TEi+MRIcArFPPQ
ErU9QRxgkosRx2E5NUpzLkdKwMRC6jbzwVC/ZB/0VUx6PK3zZg5jufrplnJs4cZqyuZi98fspz0l
t5evrqsBZ68ABLERCrSW3GR5XcWbStw8o40WbVDzmtOiKrcGWC+fcqhFEPlKl5lyXzK9DUYA1JFZ
uqh5BUHyvhJlZDWMn/8WrPzEGcLimV5KaPfDLh4kSPDBr/Hna6904skxtfdU/hD7L7P/MqKvgdDB
4Uu4fTLdhnhAQsWhfn9ajP8lwxfIPjfY0TC5nn/sZoGJSdtVuO9YTYLJwQ+3eLKv6/1LTezwLO5e
5dwxiR9pPtTddgXcm2xv596+mcV72X5WxmdPyYvCqd7Ao9AGX0JkwQwkCWTVT3g54kCLAyUOjN5H
b4ADryl89oB3CnzNIahI4wWIPJHiJHOo2gUymW2ywGCMbXj63PgviLGhQAO7a8Bsr5ALQ93ofNcF
xxjOBuPGcg1tncPoxnGGVJz+ROAwZAKxaus5DIhsY8BYtJaCuTM3MkZW0gvmCAheLlFdMsSveeJm
MATjMgDRRnxA6CmuH3x/J7yR6nO/fntyyhehiDJeD+t2nb9sQjAtBrfBv2KEJebKKdz29ryfAiaH
RGSes+QOi7kHYQSdxzYMnkQmzeb4mIxZJ7JmxDwybmHa5eK+EveDyBZ7b2GkJOVtDNMphJRxj8MW
9X3vTIWztP0epEPh12/Tq9w7HuXqs5ne5flD2xb5pmd/MwRwEPOSK2wbWzuI1tAiUcyOb5gcm8dH
8vxMb5/P56d4+4xsMoifymG7HRp/auZYeyn3FccaL+Ap8nzGU2AK0el+YVFEy9xYpQQfJP5sQq+C
KXd+QIGddfgvJbBUT3FBxbeuVIfwvkcXEONVWX5n+Y1PFCWTSE1eWZzdyRz5GNNyMImkPECnDD2u
3y39fPRLjZplF3EdgpQv54GNbK4nkxhjksQ28aI6ijf/xseKyGn09NHvoGOYQdy7pjAvw+2lZbDI
3gnWUn84j+ngnyt8HHkoPhwEmfoAUe/T0D8T96cf0yFiFD6qDPqxUfGswvOPbMvvwiw7rfODxXJt
J2BuVFlP2/3kmkkIGcBAcFBu1qMxQxDK+vis1/XkZERFYot7IeeE1H/UfmTM5tyOBTvAOQz30/j2
UUAwW+Pl7jFBsfQiiPV3QtKhyNTSbl44uL2Nh8o8k21hkA5mhSyK7SNC4HnRzMzB+edoF9qKKv7p
zrtSAA9RZmtUcpCU9KDXA6IhxTHAXZe/EHnQJ9LtmNNAr/M0tP+oCjtUot44ruYB2xMVRXxkvCZI
Z4kgR0eX12sKwQ+Gj7WNgUaq35I8W5qPL73+HOrPBNUqSsaId8NLkXkExEto5Pzk8ygigkfBCoOy
nzBKm+hl8NJDHFj87DAC6IBfC1dTmFESxuIGaplj9wUfvLFCuR9b+8dfUU9zQAaif11ayxaQje3o
GN1XX/1B6J93jh6jv9pBbxEn2HK7gq02MUe0bOtaPtzT46M+WPLhpsBjO0R2gd6hOCXqoU4OX199
ujHV9Y3QRTUYvvFuQ8OMGUHfVo7zM0yd2QAOoSYpSPQ502SQjo/2JNpMCA5ImKzxnLpyc4rys5qf
heF8+GsSj1McH+lSYZYzHIjdwndJrkEKeANcMC7reernes+CmPhDzAKjoezzOhfIq9Eek+6Y60c5
PZYKg6GDFh9YQFR7Fv2nrMd/ydBqbwhbM95m2eZZcTfqLK5DtTjEMrFGxEuFET3A7XoTrnf87i58
mCxfjVBbUk/UPJSqz6DrwrJaU7QUcWM/1EshXB/Fe8y0d3kfr7foKmXXNrs+5IvVn/XqpPB1oKpN
UsiOfHPU0Iz94VUMK05gg8FK8z48PtTHBz2P+s+HVf9pjD/P5s+djFtidsW3p3aWXUPyJGUljMSK
+U5BEhoKxrWMDuC2F8rj1J50pHu3qz5eT46afnj8+GCO9DldcrjN6ZKGtpc0tEoYRBF6PdOraZxJ
073+TBxbJjDBj/gG8+G4KDGiZadGOlfZm2ZXf1v3Hc+eRs7Gm5B9GvFX3P5u2t+j+TviX4UvFvrg
doVNmm56df2p3T/l5B0aF2ucbGbV5YxzOaPu+x/PQiRck8f7TfgwS7Y+X/HiXq4ZI3O8EEDSuaPk
tLhw6k/6rOb5ritvcTRywr2padh2zuRQf5cKtsdNwRSLFJQZLvwia1aMce6r2rrZWRRg2ChgNU6L
/lJ+arGv4Lke5osW8BMXrVoGGVYG27vltucBu2pQEL5XZDPcDrJ5cDxMkdN9I6J43/895abtEDe4
RfbGTnw88P8Y7cmexXaLhLc56FQfw/ztn3g58J8iGTwgr42u1LDTcO3LSyXycQCOmiFUCGoPrvgS
8xjs3V5iHlQNoriAKO1eNaKTkouevtXZZ0w7jqQAFdkLeU2xA6m66NFpHkNZ/rfkqtNVlQWSFZCf
lBAWL6xbl99ebNZJNdtVesQFZES+qKkiuo9NVm+KegNnVSR3BdsRXkvSmxflDZhM2JKAXi6e3fmx
eCI6HgIQR+G3fPfHudCerTJIqTUTuMJOPCCUKIcQNxJCCTfDSmtdSwh1zgHFQKfumOfYfwHAwshH
S6cHEhGurV30sxZDl3lMsWVisjvgkZ4LR+lBbtkpvy80c1dFe2iKDmy6K0Qt0p9qwut2BQdUcmRU
bDcL/tsZF4Ygl38DaVVd3vHSC+tk2o5NIFR+BfYRcd1LNPY055mltWvdh+3G/ddo/N64Q36CKmid
pD/upntsnyA4FYe5/P25c0Xnf7WnwibXbYVUUOOdGT+ivuBZON/m3Vdf2U9IO+np4LwiKHe/n9+5
fY2qkIYXJdx6gaDsuTNAO9w+E/UjS95rfdnE26ZBAE8UCmoBJnArBEddwcTti78I0qe1tdjHPFg0
b+Nydy93CgEg9lRvcnVNSj2cFHWaAQf3V5qUmazMeJ+P29Hc5/KRjENxulJnCsPHPbFPrWrra7TJ
aHHIi1n/JKPZg2CnyM7SKzA5hhQN1LR5Tg501dxqxV6Pj+VjPzo6dq6vdQqnfNrd/QUQBYElB4yI
NoCSUdKKd3BPVqifYmIAWUOuSJVCXz0Lpkny/ndwA/EHIBIrdJZ1P8iotZ2W55SoLycqdlTI8vlB
kKuFbOgqWhejYjZxmVzO7gUhhlRXEDTHL7H6MO5v6f1CZ5xtggDhS5QwlZ5vH0WZbx9TX5G+2Jxk
6dhOZw5oDnNPtAF+aTLj5yDhsHFjAh3ZRmA5Yyx4LuM3MrmDjsTG0TuRNHvVXx+dGn0kCzzx4vs9
/Sic8p+830cERau7H79l8WILxNpGwl87l+MWGnDZC90I1CAFeeen1QnNPBZopd5puq+TVvWCytbC
UqcvfbWmz3oONmsN7z0UWof8hWSGyD9cIEwljKUlHHVAkddvUd2gKqbHstZspwbZr5div5zDmm5z
WJMINNtYm9jFt6j2iZ+L3brfIAksX5LAB+KadDsgvLbCdgjCb/bKz/JfSDuDJcYeV9dIF+TKXRFI
Doz6Dma3l7s5Ksia/6h+Bjpgqw21m88NFDtDvXhamEmXPc4dCtxmlimTLJUtkNO59XRAih01sxT7
lLrSS5t8Klddc0JfXagntIPdztqjx85fdu1I8R8i6+557GQuOEQbcnGdOxYPBUcH59TGew4z8UGC
Ayl4ZJ0MzEpiKLYUSMuWTdwLWA0+rX5SEvTl1XwBMUbM3sKb3L7r0JluGLzz5yl2VGkvN4dbvY8d
I90kyiazwlvNruUWrSu0oWxcoJxK9gOBL6XnXJE+ai8CT8Iez5iJMY82WLwVNJCEbridSGWx12lE
rNWvQRmjOJYr3a00YohRT7N6WX3rgnvv7F+iavRZHRvofPsFYuMc+bt7K6H+Oj0VXSDjJfMvv56x
LGVyNRkuLiesXX3HMNhgDKSC9iSsHAbAoq69vvaqv6yY5CK8PzeTCVmHiuCgI0pJ+OugOgbaLfgh
Bhq8RKbXgXabc1ruqppH2NjSm5s+DzrmpZ14u1rNWyW949j0l3r6rY3fefqtJ9++P76SsohtFNOr
vjebXdLOYE0FbedK2bZkEeD4fmGESKeRWMc7oWLfQ+7lyFrQWs7KYtXudSi++0zfq68HK/uHzpYv
fg6u4esv/ExgG+c1wFPl06Afwtw4m9rhWXlVSuMq4ExbZgKe79U3n1WHJyeaQx+MykvUhblVp2Pf
H+YUxbfM0Uv0AEQGY9BfhMgNNibfbDGrr58lw7AMOilTrgWOH8aj5jSPXVi8wackrRAiNL3v/xXp
9Bx7u/JFQ7XY7li/9b/6DRnUrJBKWtyb7DltgnQhm3A3IZLvkbrNowaJlU+xo/UWRzQn+6k5asMJ
MBUsoMwvTJ8wxNaEVIJLmuxyFz/o6BbCRiy3o7AZpI1SbyLIRbd1fVsLQKi96jglDtOSx2taQtNm
obk6c6ndkFCbv7v6D+un9MjI5AedIIvetEhNQi9WXbdkq4wDnHQM3vUf+PTUzfDpcUl7v3FbGoFi
N1o7FOlxsXoI+wqZerS5XXrymZuQKzwjfuESZ+fDN5M+5lgVs8h5DT92Xpo5ihL096Br/f7ml3f6
wZnDaHJ5z3xRxzGgTCUgrdCkbjwmdHhEt6MyO0Tll0NUCCKbNFwT03a1TSDVJKhbcMA6eR+AqylF
AHOzwfAxbRdDZz8nr7inBFPtAW6y3EOWBwQc3/hMsY+P7AmAlQOYA1Yev6ByFv4SxL3OXfxX4yAI
e1O5EopAZnYkUN3j1/ISaQZs6pCrX69LE63MfqVzzzgOsHp0wvy9YBw7w5cb0DyBPIQCKnwmWNWm
q8hu2dDsc0SHRRtmpfvodnkHH2OXZTv4OKbmEP7AQgQbDNpYwzin+GiemfsECpv9Nhrbslj5v2Qg
kZgQj4GqFBvQzN7nAFJ1honGhfygerIByMwimJQRHTlg9n9/KNVej3i90TyUM4dJemzvSK4e7O93
Iq4gJsswDb276bWip9JYgZefCfPrEaRLvv5Vj4lQt81ouIXlStAH7/ZqV0KZ3vXQ4pDoFN6vIc3y
UXzwvzGO1BEFVBwUOjaHZIIjqvYQGleDk3ADLu5MlXmhFux8HkMAYo9IyIiokCU6R0RJpBcnCNQW
ED7qBjXpvq52LZtWbY06r95q2vpuzItY0gCf7cnADna7Vk6efT8SOIR+F/9th38A5taftfVBY11W
b/kKHQxurf0xKxf+3bE4Z7FipntdQdaMo0OPsALjkrXavfwhOP9ErjF7HZ2m3RG93SNItNiC1Sck
KfeMJvOQbhgW6ckVz6Z5O/YAL9h/FHtVOc6BAh6zkSn2x4ePqmAgtrG6dNXlXl00PETu6CU7dAug
MzdWbIuQiqywMQ9cZ/HtMGp7akeTJIr3Ir1aHaPuxlEwOK0Y/7Og+NGBPLuFfFu4LOvFGmuRAaKv
8+4ITQaS0+jilpn5V43Wubmdin0sHWiSGOnh8/ciYkZfgKJMcr9h5PHuk4wzoiC1FbrYYIS9rLG4
P5vKBcFyM/4rWB5Em+k7aKwJ6BE2kcM8xsxtSTv19eUvWA3pXX3rsPZEZ6m6tNXlNNlCdRmUSxY7
8Mqw+TefVv3Z8Z2odk7+5Kq47af7nDxkPMhIOvwqFUNtTKkjeYz8Vf10e17rx3tGGsP0b/pur3oa
X8o4LylxDZX5+U6/RIU/Z4PAa/fb/zM5fi7vD2Q84TiG0si0ClES9joY6IH1Pqo0x5dbc5YMIp8P
qrRr8eREa/WCpl57aern1N/bPp7olXeR6fyEm/+wO1CyFJaX3j1jKbPIYORC2MGiQ25XwWmdWeLo
LwE7LaVkheEuYXlJL/eYDXdQC3aVrYjbMt526cZQ13kVPvvgAe078aH9DVtT32Kfb7R/q7UuCqso
lBkJzWsdZOUFoUWpm0lr93uqTjClOsP+jl7Bs+4BcC4LH8szEl9KfFiXAUnEpVfzzCFaGf1ANWkb
DjaIB97UhGd1JuHF9azrksEDJZu6W0vgaL7E+2c5XUDAIeYLcYjcCopyv6uDi1Mrs0DuTvAv961p
69EhwOu8uAT37tQJZ0NgE/o+AQoo6ouuXMacB+86hcwzzfrkOsNcpy4YhtZMBcOvS7B4VttW3kTq
3P+oPdA930oDvQsdiSJn8uRdRa8mrGUEyxOm6BtEChAyryScatq+7df2IF27dyJPzIYwlJkXGqHy
BBicrRkK9otnu26UNRNmkSY3X7dQNWT7V1up+q0psIGmC/TJuJotIUwP+HzS8awPZ3w+fX3itWdy
GWv7LnNh4OMjB3Uwb3gNGlg98M9pekqiZf+H/hJyGTFLJv8UtPVhMYabd+ZLxdFxgSTJCKReIOFn
74HX5Nik67e+S/P6zXvvsLpLHpdv4QzON3+PuqslnbAG/gxi6GyFx4HNnMl3V9g6MxYKBtFHqwqG
yKHcJK8wmT7l+Eur/mT1H5CEicwJycLqaGrHZh3vRfP3/fzLkoV8sjrDgNCDoMyTnRRykTuUYfTX
ykD+zRHRbp+9Cdo7JmCwhDC3jH563OS2YJFg7BEzirzP6YeF7WlwYpkQjfdnBZcwd5EmX6ry8iM9
5MhFejg2WyajU/0A1+ha9cp6+NrD5w+zq+J3yRr064Z23KemGk3f+FMCGQC8kuGBnB3eOVybJqS6
l5LvDAV4/lupPgndTF9n5fhYMkd5NOHhgPuXRsxAxy0c8+exBerSYi/CPLUoGZjcCQ+bJwyAblhX
U5sUNBXiSqk89qwuNMa9ltl/n1k46UGnE37hoIXNBWDaHg+bxr5WC03dM4iBrNLLAtvcVjC3XPS/
ns+saQbB1AljqBVH2LMjUJxfUd63VpnxdFWxjzgS9gCCNlCwSAS85jZjA0XgRVBQsFxxUDyX1n32
55YEdTwW4m1Bszzum+poTmdpuqKez58HocWG5lWWo/Kt4QNbxXSFaCEcTp+ys8kZG40LfsHxz4ST
47bDbk4bZlpz9yUDJfOmB1A6TgLSmUA6+SyXWO+B8frr0dUaPY2tTv6gvBnTDdlCmrOF2Hx7OU7G
hBiiuHcW6VmuNtGIQuLUTKcYZZ+4lck9eTlRGtX5JeqiopkPEpNV2nntZP+WNI+GwKoCchPyBbCE
aQDetmKFW0ghq+r4g8c9T88GL6iTRzsaqEkEKbXXo53kGMRLRPavWkvrtK4s1Y0/6wmx67/AC4ya
BbXoGNy55RySKmAMPmm45XlhpNznhVGd+irHIkq/dSqvYTXN7pp8XgoARyaaehb0FGC7IEnonz9s
t8gn5kKK8MzMeyiV9UHnk4YN7LhEd4zGVvWGwVvmMdGP9BueicpA8TTFi3zuo/a3HjTA7/jMOlAF
drKyrOMtDdM3PdvcZY/u43rFaERDFLo6trpqCRs1i4/ZcFIf5CG+vbtVc7yV56oHL36lIM+DjYOr
PuORxN6ErPSOrXpBk0FuMDKyLnmiqkNrEA4KTz5kUUimZHccUnF+r/JbgJzMMH2oSNCGoq0ebXvs
Q9Im5uTt1mlPP5E9EVUHRutHqSOjsTCCYpoJAcI4G6W1MWiJfHxx1Hg1GF+z42foyIaFxQNDQHHZ
ImUZbfdHso66UC5XYmJx3SMlgLs9zw755aXiTJtm3ha16Em0o8afWwVlBaHAbiSwMN6yShjNcEpd
S7c1x4iXjsMWbVQRme5vXnt9+MpfOFFkoSlztlWxs6hycI9x+zlshyQWRMyiZC6sQAXdKgSKHLAl
GmF/Zvp7KX9Y06eYfHElFB0HxdFMj2wIJrcXd7X9S1WTYci1mG49t/GR3A4lZ023R5teIGiKETGp
m46An/icD4jtqnhHNg3VQ2psoYEU0exyhgZSlGQr75R+P/b7Sd/HiwL5av8x9R918lGL0AkenlB4
IGBKZF8Myv6DgEmT3LYjdd/DDC7nfeQM16KaFgOxD5FpZ9J5LHN7/0eCapABnA1YjG6aS5Itk2rW
QJUgwmudoKV5xQcyBmRp31CIAnOdF+ax18ahqATNPRClmWtiJCsUOneSvVTQav9PV5EjWbjPugqV
Bx/V2CJFbVR5SFNNZswN0XQzy6hlRzRRdM4t7E8UDi3sAPanDWSZFlYmlO9+UvRj2tOKzkV9W+2M
eCu5tXkctsgeX1dAzlbf9CsRI5M/iGD+8Kv6n+/kbxhaM2dwZJB6AfDm67hbq39rbbEhGqyAYbr6
74E68wCT+UCl/uJAFfG56f8eqG29KJUF9pgcOf1Sk44qaIBPKVtEC0TTcAH/+zQ/03+f5gQpTrHV
SUwuD80CUDP5oLn+Xuefm4zlI4t3fhMmEgfMi4o2mxcz/aikx4H52rFTDjrMsGpvijtsQM9mM/Rr
jmqGZhwSVlDoYFWVYjMam9/qtBgWyBxgYEMo+zK0P5r6XctEo2OeDIssRD7CXWYIvv6aMzN9R5sN
SwPQcoKJO/MkmsGUhUZJIJOyQ+Bbqavsbv/YZUa4L+OCeDi5sLHwqsOyoRg7i2hYP5XkXcX9MBwT
a48s5/G8IsuZQQNh1IZauZ6HpSYeq/UP5ml6A1CS5Hh/nAfgeYHBirFEIsmE9x+scZtKn9P48BSs
CcgL6fC0gccZPa6SHe5l440MB8rVHssQodLj5A261xj+gKoCTSRRYj/scnMISz3UCS4k9UKhhIsM
7yZ6BZET4v+2qbrF3baCAdj1qxpLDiX3i78I8UO2I84O9pJJvRWotM2wFYOUFW/vTnvj7mXksrOB
j6ZFmc2R2eYL5Z7La+O5yaPN+Ng698cuIybyCZNtP0Q7a5WB4cqhBs9N8lP0FH6SF4EQ/CC+aTxB
0B/xTbPo70iFhU/qlDVNGBbdnWXsFTBB2imZztTELzeoznUzeFPkoiAG6mseKxo94VA+z0X8Jo0f
kfEJtqKhfUI5fiwm3BznklOp9MoVuIX/akMGeAUqC63gDsUULXQ/a0N4DviuK3GdYQc0PcN4V+J3
lUw9XG6hGIeMUAKWEb/KIn1K5q0BBcE9Nuy7YcEc7ObclJMbaYsAIX94e9q/kl4x72YjQ1+6NA1Z
J97jjvGbHdBShxnCSnT0anIkNP9ZBYkZ6KQkt6Euh125ToMKc8i0TiH3FH4c/Ht7CyG4qvsM6igv
j8c6z+bLtn/Ml61y958yem7WBCgUC32OO2izdmEmW629SkYBYeTQNCR4YwRS7+ubSDhwIN1D1bYe
bsa+0K0Qyark7+7SbBv10wIDMkp2eU//hYfS/i9fT5tC1Rl4eBDP2QDLjXc5fpcd3LZ7K9ol30zd
ZFhQr6lbxKJlBqcGRUSgHXgH3TEawhoPWbKXzX1WubW4rjWvPRHUZFfyxyTs4RurnfPX6PCWvUPV
zhCgeGJ6Png1ut2OILy1BGQo/kgJ/aTSeOHTYRGLZ0alJh0lsySBQh3n9CzEYRjJggDTNI5B8+kn
sgsyntpZaYEJBoaG50X95/GCugJgerr186Rlx1LeD9LulmyfjE+QWpD+wNgBucUG2ypHzntSH4r6
AMDpWR8S1eHGWMKsb48YETmMiwUIU4ZPRmWjHpteAADUY2a9gmIqJR6eELYquLk9xEuUmGa6pCt5
6VN4K2Z9iqs85plZjsM6Bu61iLIZagK45AHzN/Wm0stGj7Ws+pjXsqnmi14DZfZiZqidd0WHmh2/
425kYNaCjWO/d3/v4JnKX5X2ybCE2VR6FdhS6ge2K52TBM//SAcJcgHinGa7GsvQB+8Cnj50SqTX
8AITbZJGMz+0tjvtug3YAajVLm03w33tiLc1tG3rHkStf5s8vfSlNBiZXJKfEy05R2+LMsWqx4KD
2JR7wWB22/SzdHHSdvz99zlSZBt3voQf830k/steryo8iH8IB7lDbkp94i/IS/9N5mZz+zKjJZsx
ziPCExhV/vSzYhRQ1bxwi4U84xZrvbdJBzKTr7oA6a51olnn+KnRqCuWa5UrUM/3lm0me5pt5UDu
HvYWQnKXmiS+XcXxkA6p3UN56Q+VfPmbIJou57ULoFyLcksKme7WNEIz/K13jXr5qy2rptLbXHOx
uSX5oVR2jCehdxp2rbjqgvoHqwGUF2OYKS9NcsqnmfKijqVT5s5f/kA2vv0YkBl+qKyPNPmQFHhu
K7EFoo4qGPbAmeWpsc+mA4BY9bcSn3pzseA8hu7QNItfbWfAabm1Gj/2/gafwB+guCjzYC3KrgzW
UKtrSHyUU+SmYPfcrj/bCI/EbJv/g+Wpcug7/VwzbKYrT2MNBkXJbDEKeQ+V0604wgn/TxHQFB6g
AIpX7F6oCeIbsyzgYP/RK+fAQ9kNvPTKYjCU1zxnZfgGlog0vGdKxtSiuV20As/FwZB2U0JZyJrG
u7tqebaTtx6Y/j5v0PNsUqQ4CANFvpKTgXB0eBsd8FtgLBa/LK2+xd3UQ97BtO+lLJR7DImo3pcm
ugK08HCbbqv7AnTbPfGbcT55Yy7gYX3DTZQF9AbKw2mRcSH9eJPTD/HNVBwFXO8+ji42+pU5N0g3
PO7WrMDI/Bu9iZq4v4S0icbeAE0uYah+Z2QNH9W4G1qlsYHyVXaIkJ2c4uXry401lDpzCO65X5Y7
+ooRRMKGziJPNzU8LeAdod6EakPtSh+BTMoVEWPD0fmJVBpXbq/thXQ/ECIPetaNUB4T4mvMDMFC
OuOCVllRZanR38VBcy0H2VVKPxH5EiXxsMpcLpa4XOMNw2ZwE0IskC0dIY2Lg1uZ2LcZcBGrb5F5
vTtHRfH0ftamzVjvDI5CiG38yYroCxhM9yrjLdbcr8e40048xppymRd3hO5hbxg+GBDNzCKiE5mO
Hf1YPUXabEZrVfiJO/oDbhy52wyIw5zfGotQaD1cji2vFnvqPZoblpqP52+x3RPDXXabUV9fHXnG
KawjWuLHWo5CxEwRjj36zkWjbobJbdFpPhA5MeNgzRIi+STTJdmZT9saHOUBx3UNCu+nWMx4e81z
wtM/Hev+8H3QmWjogWdiErTOEaYbHvnnO2VCj9cUMkGP+ncWlWjpClHJIzuAxv7ZDZNDiA6+Yptq
rKoFq+p0cNv6vc8+Ae1lDrMiiMwID80+aAFqb3tzLySnSjgTvfCoPlqV1v5dX4JSwQrOoE7Z//mj
oL7TLFdme89EjO9oxT+UkPLLfP9k3fGiIuB1/WOLyeXBckP6GKwvYYMH+QMo/hD+kqSpMcUGQJLA
DzIGMw9TQI78P0ydV2/j6LZE/5AJMInhlaQilSXLll8Ih27mnPXr76LcZ3CBxjkzPTNuWxLJ/dWu
WiW7JDLNqx5dk+oikAKzB0vks5ZNVrmyW51BnWDv5N8OnvsX0ig6FrHVYBHUoBCHwz4YNdYVqrBM
VCJBE0ViPYtPnkOyTOyugyV3iE1HrKLQPLnXKvoiefYxGUjBpuPh2XSS2S2cXYHn6u+Uneq0telu
XbiD76rKJqCfLVk/aseBV4Ts4+1qQhbatyYTtjvpZO/8sxhfYvkqhK8Ca2vl1vHLKTmyB/NH4EQc
3It9WYy09vHHM9ytCJQKTMgjWORNm9AUuoYfazzhsTOWVzFR/q8GSzDzLDNluXBuw2E4+DCejIOr
D3tjOCgsiuvz8F7W6DXfD/UnUv88KnDIXz4kQuEzVTZV4xDmwEWQbyUUOXbtzWaQJ9sHr9pjH2Kb
F4g07WbSDiKrDr94dKu9mmyj0hXSTcZnCUpFuJGNTRiwXh+SI86AqvgHaeuGazZci/LVJH2lXh7C
ueFXdp7dH936RJaRTT8lbJm/qt0fRFQNhYG4C9t09RvedkGB0pWyOAqHewfxyHwc6uLQFwdeAJr2
9tvfKqtuQsJ6B3vrjfscT41V8j/8q4ETeHtxoVnat2FZyjPkHtZrCoDmd+jO2KeKP3OmJ9LmO4Ry
T9l6luXjVLb56qPVzOXHsS/ZnYNhPwvNOXlqC1p43pvLkviRlYX2S+UVSZVVkc5+j6LQW5S8ZvVV
686Lj5DksIdxehVmK+e2Ahe3nMI+FKxZKzqodtGc79QqW7t7BvGRZQniIwRT+eLX63oLdmYX2rg9
uVt3fkf/QVDTcE0jvR3HloCOChmf7GyxbQS3et4oSVJG+apoj/gIxt7+w9b0NTtos7coe5dEa9Zi
ttz7HyTniO8lHPueBKEs2cWcuNaGg3ABPoOkFtZT8uq/LWaYSbt5bANqKzYN7Hl/kxQbDKsCm/1s
nZJWITLq6tX0zIiU9TnNtsmMDBiXD3jvpeYM/dRR1jwBi6b9B1GP2BvoQcqgwQKQ9nxka+iD2LcJ
7/nk4siMGQ7L05TUmLokNaYUSy7JALzefnyl0tVkcaSuFKpZiTbMpraHJLPG/Fzn8PXPfn4erLMU
YUt2w3M4fBYptn8Crm/57DpbIInRkZSxklsQEIFzEhOvWvG0q5lR0VT+J+gKJvQPytQmQdek8PZ/
+gNjikaElh7Faf2TQ+dA7CP3/FFUeFcPNRVr3jEu7Zo2QAKiOCyfVbaZsq2Ubc/u4p2ZYuAvy5+2
/vb89xB4QLSlK6tiwSzuFBbMz+bp2WPPzaELnI+U7OkcJUIKzzq/SDxwM0iZEMklnZLZ2af45aPx
PhXvM6Bkchkd4ae1nLfHuZHvPXMfenszJymwRxkzl4JkcewQ0znBDcIOt6i46s1SSmxMq8Sl6o2W
7mMkuPps5tduoT5oDN+XJtuag0GfdHFsRIASx35OgWlHbSX3Qt2lIT7z3cKfOicMDlRLfv7Zd4PJ
57GmduBZA9NSPEv82dsEAu0kbsNKZa1f8Po8k9EQxsmveTtFPQfDJYhe/R6KNI4BG+VjHdXvSfwh
jx+d94nsUCWL9u8s2prohnO00XzGtEwfOKZJCxSAL/5DAbSUyL1znhJPfnwJ1kSvtcqWmQO/SLMQ
CvP+yB8GeELpTH+iz/JEsFRStgb1lXAHTm1/acPX0njNGVyH8ntUfzz1p1b/IGM/DsPfWth0ObD+
jYbmJYPbXPjaDwbfkZgDzgb/9LhpPkmZd36jp0bbVfmxHza/DGETcPYEBd9uRBMReK6o91x8S9NX
PznX+tKQnIAcaI60u8uKfVXs+bAXf6riT0olAnkMVsjTnp8KT3xJ2PYnDcOoVygocE1+FRROa7Qo
wDVBQaFFoT1qjjEc5e5S6q+069JrE636avJUlTp/sTYx/7H2gtiAQ/OASDJ70E843XZ/W+8Ka19V
N9GjPtQUp9qhz9h7bSEpVdf0cZGjs1qffAo+Fx7f37OjUQ5cMdjS0djFlibY/veoHaI5daW48KBT
JfRVATnzma3xkWnMeoI7jttWcEvBZZ3ICCRJbIO8MyujWF13/gZHEXaiinosApvAva3Qo/v5LLUU
A1Ied1OGV0W4UBUpBTRGHzNlN7mpWZuuHyH+j82guFk5xXU8bafIi4xJAQCHK8nu7x8fLrJ+Xmq7
4hWVVP/I4I890egoZnm6Y53FGRDJzL/wHjTB7iWuxiroKkI5Hwz0aK+/A30UTwN9UDpU2ORO8wxX
Sd7ZZ5GQb3JlLbLBkngfrFhMrL64xFTH6pdGuhHp6TetVS34CFg8DIyG8+qmd8z+dT9v+UGozBq2
XeVWzJP0OQG/GtfmVG7skqN+QL469uESK8u/jtrChtvzkuaG3yQC9RgPK2ncLM/s4PE9NVrP2FYc
uXqomtj6his5I9U1hlsB8qb3Ml03pKPI838nU8v5ZicOh644tfHFoUHiGOdHBdtlwU3pjPkvf5r/
2ASL1aWUbNGKht1G/WYFVBTMkfb8rio2+o23Ux97cBVcv/V2fMdZMzI1PfaGt5sbFs98XQMj6A7C
/EWUQ6MpYgMemWaPTzooaFByKIDWeRLO+xlFQVdaG1etfhzMU7LwYhrY7LKfC9GBA8/jyIKQSYkZ
tKFwcUkA1PGdptvF5p19o74WwVEeQ3nf2A2F9DpW2JPWXIqPF6mfacLYY/V7iJb3Uc8Vfy7MLJ2m
o5lQimaSTny/HYnnlkq/FJVr5QvAqvxL61+u7bBO09iCxR2OrDFec/UqUPbRnVv1hHgjWAesgcyf
wRKQL9PjqWoOfXhwChw5BntzaxaclN+W15z2nkOfYWw4++k1dtj+mf6lLJyXRij6KGooYijof5w4
8YVzjjf/kRZq+FsQ5J55fVGd8vogA1Oso/q28zhPgXCRKnBoE8KFoocRfa91Zspnp3wmyqcpJ4Tr
VtKlF0+p9aNckz8cazpcqc9jjRInnEgXIlIAlyXGPIk7q/ULxUR+59j9s8L9Ir2G0AFI13iuWE3V
WhqrPHnlmPjHWfHR7jqLMVyuUm9Z8sDlGgKVK1JvZ4ZJ05cmW2q4zuzzutHlBi3v6nBHGZsKCoed
1YQ9qYslG7fWTqMVn5llg3uQ4qstwIyBfO+U+YLcMBwMHJ+IbtLJjGnaouZWXOJE8LEDhtbLOEua
sVapMaWLR9XnIUGqTUV9vQkn/rdME4NJKh365lPEqRYRdZ6Sj7yZWzPZjNzCm7VvrujDpsQ2UZb2
J7de2ZF9Gu0Bba/xlgKAR1bh9Ju2ntzLA/eMSJorT/gsKR/hptpjvsSGgriWI6Ys4E4QragyWNDi
Jui5LFYgNAGSq3QsvdH0EAbuy0MNw0GXcHsKsOmRBfp7493L+sOvP8ShthmyjOeQpWIxHG05usR/
S2/u7G6YGceUO+2WXAEU7N7mPUEggWwhkQzm+dO7mZ3R+PcvcT29oMIEIWFYJ0cpeX9aiOIwrOxV
bVz1J9Tc3FLSXK7GmWcB4INl1Ad0xWgrMA9UaLd4R4XFI12+qOKs0ktturgY0yC0FrgQr1JECu36
UJlRAF1MLRqRsMMx6fWOathaznOK1wEmuyUEABbxv2yGYfUSZ1USmT2vp3mGaYaqNaEfyAK23UpS
l+uzV1n0GqVImD9UssptaNkEgkZ/oiIiUL4o/iwbc1/VHGjAvT4vezD6ViTQTMPAMHVGGbLzkhW6
X0om7aukx9TGUWI7hmsfbgR9EshJrKYnIz8DeCjEcySe9cfZyM6CzmEzjm5Gd00j7lk6KJ+HE8W2
H+NoAabuKtpGOJsSuKu3CjaD5zTmNTGvAjXylie7M5GA2CURyIOTLPpvmTUcdHqS9WViWifwVSaQ
K6IiHPeDBSZ4MFnpVEsX1vucUHG9UQhHvFVMe90Vxy0k7iXxc/xnlKtS3sYXV1wJ/NNzNRTMB/Ui
xle9v6YQ9qoLnTMFBzea+GzOZ1h4jWSxBYPBnTwUdrmwQ+me/Ujlz6z9ItxERqeFyBNd1OA1++uF
2xfJzM0sb0qdD9WCe7T43nn3uL8beBSMU/0G6chQd/FheC5CRHU9qmvTnxYhOrD+dJ5JS+ouh7YK
p6/BKWjW3VqVOyGtB1RveLeYOA5ZnP5WKPhE0SRpRSnf+vyVAASeq5AsHhHTVRcHKMMT2X2gvW9e
BHsRIisHQkqkD+m8fXY4+uGK7YlGcDdf//Za0loufSF9i++5sS0a+8GjnUrUagKsF9pSDFZRsaLP
Jb71/PJuAYXjs4VHyFnYCcIuJU/XTg5fw/UKV0s3obwe01VTrmYFW1zy4zU7YxP68l2Orzl6tCUN
V79+wzze7yhCq+iXCP6Iw0/Wr36DdFJ21uJT8NpOzl0cycTq8zW4oF82Arig/9gIZHJYOyJDxbNd
G08BdWNeppg39x4XFg5kayhc6s6GdNM3jBsrQs4ZrXA62FFzWGM6I19eX5ibGnMbcnBN9ma8D+ZS
v2Zttbr4ybVTLyt74E3AYlhRTHB4kWpRjjOFS0XpFrkttZDgvXGd/pU+8eO/xA9jrMoi5+NQXyTB
UvBLcc7NQnOYSR7vcLpcr6vGBUEWNXTAzbkaU5x2DrCmrNoMxkZU3LzchsMuHFbUj87Wsn7FlDGl
B0ptSueTLMDhS1902jCTjjj8cDm8576Tl+z5li9+9GhFJVbx4LPHUg8qJeHjknPbkxyFnJ6cpOTU
Pe0CImacOv+EQBk3mD+oeLBmdwFjr36yT9jaJ8EtW7XoR1fWtFK4dB1l7bgzYV2qH8qfyn+zh9hi
+CwFglnXRNm8KGaVprUvcC+5Q96lzgPYbiO9SuG10U6STOWvrXjbES0HhlO4LuZ9v67TrzD9OnOx
axvuG/jVIjTYfFP6G0XhEAyG7UG9BQ0FyFlqB3fdj/YLlYs+ulbdjXys6tH9PsHOO+RwlGcInyBH
gldAy31xmqvV5tf3WkhXT7qx4/B3Oml6bE0KQNGlCMcgBIuwWqTzwTsV6VWtXsViYchEWd6V8P57
VRMbYUKOJ43Bi+bYXOp+pNr8ggbC2evXtv/A2b6a5Ts9PbzHFj6Emq3tuB7qjZMbl3f2Apc+v4Xe
2yjdWaFr9VeiIQt90xqIyeSpifGEplMJihKaGBQlNZuH42tKiYu8lFXuxNRs3kr1s4m/xzeZTHP9
Mas+qDsjrle/OTaJtoQFo75lhYBQqw1bJZprjCvsHVjekVlQoAxxC9YXNdAFm/f31HQrOGzQOeic
6mZ2Ax6LxpfQgbDmdOi+pz7eUQm6IgKH+qOsIQj3bD6BYlq5q7TYLA5c0/HNjG69taqHn3H8TsWv
Ga6FnBV3eC/m9SJ9l4e9lB2tkSdovm/IZrHCRpcSYNLOk+ZcJESPLm2JdetqlNe4ugrepVwPNLzT
4Y2CMTlxVjovQ0fsbhkD0ANQWjsBkxVekXajl/aLn5lxUJQ4B6F3WwugbECCOnlau4wSBQ/bUt8u
+YbdYTXSWrKo+ytP68B+iNs4BfrEvfoIm62ZlkMxqnpt93UHocUCZgdHj8Aj3GVSfCoLoaMu78Hd
83YL2tqwMUKbyTkR1iktZmy/n/6MaTWTHUXd9sqF9gb9JYfCNm56HUvRJsdszxO2AajlKnzyCSyQ
EjrL+snJbL14lYpXgcTTKVEXoQDKfMeslW7J/I/l6v9DmQuq21qqdPS5SUxYnRo6qEHF4KcZB7k4
6TWC0YW4WsILlPiZF/mxaTh/1MzumqMFsXL2Ufl365BrTNIHIz4W6SlCoT414rkkq1zZw33wVxqb
cMaaetL1DZGlzTlJvlRQuAq+7DnhaaNf5FRHvj1eX6JHnWmNoRhOsiDeL3KeKjf0Plb61PsI+igq
50W/FNN99A1ZbXFgWV8+l/UyV+OS13yxKw2qAjZeuumIrv+E8tSexn2yJ5HxrxkoLLexuYU13pmn
epn428DfmuOWzin0/g2ji/QVSV+K+CUmX1dFeWUXl2k7zDwcnrwJ7PfVPk0BxdMUIJWbdMDSTN5h
77UHjajvE2yViecJ8NvdqbDSeDy/UkxNE4nH44voXrCSn0QvyCqlDWCdpYrpjudVaVxn8mVIz7Qw
VgV9U8ohs32NAqIPz7/H5dtETmVmAYji/LfVK7MVHx3xWd2DUa3WL9m3c1Fw+yZXzbyKjFCgkkE5
T1YZsLLsdwmyBckSVApBNvo2UESBGesbsoOK7BoQLv/XRpSARkjf/epNLd9MfPv5K4aqBphncwSv
1/NwpKh09dt7CimcNQv3fBUjIURHob7z6ee4SfDuh8uf/+DXpX+zycFqFBPjP+1cv6YzaFc50HeQ
6Uvzgm9Lq46ON0+WJvAK/07UqZpaHa/YDfxnkkonx7RlrRZIrlq5eLk8+Z+Xq6HN93Ef0wUKEply
pT9X9AdgC0jpDrFZypfptbLhnYrxxDtVu2OYnvKKlw9eHjZXIA/4+FYM3jTbYADSOYRkC6pqWKdF
tWuEvDZQO/oaa8uu6bdt52rGTolZ9StnOXit+7dGum89uh25/AYRUzdKenilXYZhaKFRePM4K/op
aI80gSThhIygCWSoevJgOC2X+He6cYVaHGtb6cOksIAow2huhGrb0x80Eu06jI+jAOwkOHdzutxz
gQIYtxU2jxzVaKOhpymbOSvrzzAF4HGHPgwzXcKv+b++cKgaL56SzepGrgBJvlGFcTUpqEI3cfW5
sgcMPeKQz/dqQEBgPmj4OtbRGl3XmI+pDW8gu7TXl4dZ+74wIzwzYv1bkLSdcDPuIG9bsoLoAem8
yA+auc/Qz/LDTrfQb3eOUq1fS23NruTxCuh/T4dalR/L8pRZyzo4Z8nF54jRS7Pq4ZUmX7xfF42L
VpPGiMaWWbsQLHjiB/gMFhhGUIt7enRmC3G03rGkhpO5I/h/wO8RRKN0VBbR7PZIXiPxkqZQKCyv
23b3yH4tZqdsspClMLfFbWjsNLak/TF2wsaGu/r40HAkoFMaX0L/qYafZUn3wFstvCb5RWvWL0Ym
97HeaaYDWW8G5S+Gi8eZet4yEGyh+8U3oXpjMu+4jPzQiuM5Rxw1O8uzY9HfPIYSJAsBv/al636U
2UZj5wxSCleumQK7hEUKRWGl9RWN5mt9ZCsyhxHDsrCBXqoeU/Be8oU/OCf+jABT0BwQ7sV0S3RM
Zi9BXRZhZafgNqHfeJ+acvnobjnnjGv1xaMNXmGF+jHbULqkwtfI57OzB5bZjutXatISkM8pA87p
997OaiHNz7PqMs4cA5eXTzJp3WBpydcZhwSgPqizmQWEec7fR4ccOLR5JRMUE5tXD7iXqsYqGiwW
G5Oa0VWtHVNMpNoRljnpz0I9hOq+A4hBwcUdVDfOxtnKxw/FpQsLMVzFkx9rJfvTgWRqSr9RREf7
oIamYkeNI/2RukOpHcb01ELgMMngoBCJZ4Hplqqfg+T/Kfw/4fi9+mn86fCucamXS8ZZWBHwBuro
pFeHGHlgx1gmj+ubE1aWm7K7wWmbHuhEq7lzTYg3nUFDnywTJFPxJ78T4Jcm46g3m4yjkrztyp3M
ZSDu6PrjffdIg1gpxcs5RG5bwh9RrqkVq33L7S2tu8XG1QinijdzC0xManYuEf6bYdNCBo6gEBhf
JrNGG66By5XSZmZ1Cy1x3mfkdy3nBqDGunSsxbr9uAIVl8Xub3n0r0+BSQGBqhJ8C5Gq8jeQzCCs
Bc8oKgMdFT4/DovHupjra+n+a11PwymYSsR/9rTGEh71b3oMIRipRM72gYmL8DgToMvDFyE2iRtm
An32zQT6VMEOL/MALhXKjbBo039R8KFaFYjsLPuqNZmA7tN/fOiWr7//NdU3wdGrj5owVXcfIodv
k2h0E3Kode0S33G/0rgDDJZ1HPvlERzP1CDOjTNsHPXKrTOKVk24FsY1NFPfqcMJvpOOe/gvgx2W
yIinfHZuZ2d1uGTepXs6/UcnqG6Bei3Ua/24PLpzKR8H6ZBjybPzdkXkSAk3HP76dmKi4IYK9R3U
i+CSzQiDZcBHpXfUglz/+Nt6d2q2gvSr44w0AaItvhuI+X29ySlxr3A9bhRpI3t4ZF3x/SWrTano
ldHEfGLe9PLNj25qR61aoG0MYU1ZjOhNZ5SSbty4tIZk1/ur9C/ZXYgPRYUkvaZRGcB+O+23qsF9
LN5RQCaCDBZDDjaxZnPU+C8hjC3/13mXP6llGkHh0c7qeQN8LbTgKzZcJaTwgVYYc+cUEsQmva3P
HT6fwL0IYv+/FS2bZPazZjRldfJ63W5RqX8taD2+zM1Dd8lAis+CY8CzRbqUCpvCej0KMs0w8THu
Ubhq72ydK44a/NS+RknmWaXqh7pMkpJgUZVhwqIm1T+9TG2WsSYsqBLJ+dI8F6t5f+RQ8G5hriib
g0IZS7Zto7mfOkCch/KUyycsyBFeBcUeKkStLW3xkrJV+x/VuPbRP3iNZ9dgBet9CM3v2XwCYy3z
z4BY1iGfJ42+WkogHjakcrB0MCkTdkT6OsBC2GxiHPlOLRxb+RRVJ0qVu+qUKqdMOjYkfrm145yz
lbsJOoGJvqWNF74NE1Qd4AGkX4vUJxXsZXgMIgpx9gOzv38e+wt83gHw6nP7TiMxgVuLJXzrQLL/
ph0P93wuunCecc/LJuug+feyGwBaHek9Hv15WVwH6RSIk+c3fux1al3TaBA0ReLzhuhGhfW0q/gQ
TPBwdyg0UvLuOWiFejbVjSEXAi41fuBp/FbxmfXfnlrw0Hf8aB6xXqwwMwl0R2N7WpSZTYXIH54i
gbLueGySgF4pzz37+gE49z7oH1761UhfRf+3VC9mdaHrrBXOM/300KeAqhgeMTFpmV26QXcy5IOs
7OSdH63gIyjDkliN6rkFRhYO0flmRCyKy8vJadQ3+TmbRs3B2Le6bPdQftP1z0noTgAlSVXJ8bsR
nTxaAIazkmBmX9Au6axyGKaeO6OCJZa/AsbVDyn9Yhs0L2xpZNk9NdYTJQodFKTXdrhV3s3ob61o
vRh9lRuxjisxihZtseBigyFjWESJXmY+a4i49UwntB+rlbF/aUVJ8GdKhx9atx0+ZDUvv8n44Xab
l1mYqAYmRAGC4SaVR4YttKk5zzQq3SJt9ysfaNG+ZV2xJIyGhqHmr6ga+Slr6R5Z/KYv07kc7vwQ
s+tBnUywFUFi2dY+ABA+dGY38IoFbMXmXCYXabjE3kUpr713yTJhHqi3tLrNYtT0a9kGV4VqFOIW
cJ8WzH3pX/nU01NLErjK7rPoY6y/zNl3BRrv16KDPwfrgMYjqEyXAf5DIXgN5JvHNd/IbmcA/J1M
nfmaILY+W8iL6CzQJqOcO+nqG69+4GQRAUz+MXakTc2KmnRFs2HdBwU0eSuSN5pAa++1Uja4WgHE
caIHEMeJXgyWISvdZkEYIKg5MR9qmWXINbCQlBdeT74mbnHhL9XZSizWKWngFHX1NczfqdyJFyGp
HjxOnxnifLXiIuT5IJs4Z+rZ+ZFcZsklSC9+TeitlVNFSM2MHkK29MLUy8dZIbUf1tSAML9WszV1
9hXtdRt53DTc/VZNMAdhoEp30/wExGmGIgrL0hiJ/eOOhaIC58IhzBwae5YQ/lEeLgQCgmDXKttR
2Ub0HrVUBrrcRz3L3MTJq453Q7UtGGY1xe6PUp1lsgmvm7eqaZedM9MxEm1EwkEyBrtN1m5CZQO/
YbfDvOh5+wcFwPKuDHcDRB5jikSZ9a46trVVV3uWteyQhMCNow3rzYdEaHWnsf5HpaJI/phaRAtD
t+jZtdqZho0Mvc2NFPwLKIQbxa4SVj7c1tYJmHBp1dPmjq3TxnJsPFw5AMy3l/6wQI8w2auA2o+a
vA9t4vEYhielImWNv0xJ1D9WMSlQQAq0Ub+UXmvOzK4VHDXek5CuSz5bc3VTVSdPPsUKw9qJu6yP
RojJGmDIDF3Yo72VsPXda97T9j3ktJP6lapH+kNwBBm+whtz08rYQY+Sn/SorJzoUTxCdbYHwKFf
tYBC032Q2rxrCFyca2HOgqmhfoGskONK5hlZJ5cdYCiz4jg60Rn0gi7dPf+z9j6b5qu5JQ+7urVM
pAE+zVJ0u2zzEDeCCq54h57Fs+wlUYLaG4eR4XT5a7oDKYTD5yHOB/wnPtURh+WDA3j6VT0cvqnE
OzxQ26eShQDTQ7w2LWdnllcxdcrEwvvxrlu4YR6PoyedjGpBTfZ46MyDWFkFZ1jKr8yFgiXztaqO
EMebU1sdqL+sHAgqAiRvc/35knWKntV6Izids7rg7RLx6sphSgVw3s+LJ3mcbCDnQpIPxpRXHPPt
GE08VMUSjJ2MA684gQDxdjjqH5MBWjasaoPVvqMDG9sv55fg80XNQ0PT45onlWBxaBFA8LYkyXad
+MXJzhsPTNR0TvRMDiys6UWMV2E8DY6YenYOgWSdyTJ/rDJ9VVKN+MwN+PQbcSUiRC0rujWYExYi
iQaJlderIFywY8C5iBRys/Zn2ZCMYpmlhI9UfYTBXIu/NONmUjJL9YV31toTBdQCCMz92O5EbVtV
1C+kNkWcJsymGbEb/GDTuerHuHb0sGEb5ThWH6hfGCVAeRssClLuGJP+3A5L/jt6Yjmu8TzlHIYd
WMkna1jBlRUc4sQWaYPk6x2j+uyvw3lcfs6kr+HxHVN1Og/rj4d5z7t7+ngX6bv03AZyQu2ac5Zp
JiE8R+CAbTf8/1n1V30CuG4BiKHu1yzxOrZIRFRYKlHzqu4BdPziykePtRARZ4mWjUsWnZZw/Z+y
uKE4xrZGj2x+aFcpsj3dKmNxSltKMHb0uHUMFfkBONrMLiDrtwtZdAv3z8MjtGoTc8s+8/YutLcs
RFowMydzCVJ5QNdsctN6tBP+6KMDZgKbNf0yxpUXR2Nj7TbuA7HZQzhc8coSCAYMVSxlcQEkvb4X
IjZ7hgJ2ANOxtkaZILyLX3opkS7w5/qc9XHJAjDBfbLEaOvVTp9CFjupVJJdigoXfaIe/uuDEvrp
Ta05cHOMuJflOq2pcN90ZKJLx+qRWryNnroPYSvyU1cOtQG/BMxAJqt4I8ZZ3Fi+48Mur92cBxe5
zBwTLk33wgb0WbzHSoTTJJXeDTgR2gfb6MFaPLSPiuZQ855297XEGpnUPE0cmk2nhnYJAUiLjsH6
Jbo/LDbSz/0bcmg0w+wL93r6Qr9fgvme5q9RuSAp/aFf9vywRPZyFG7CGORMYp/18bsbv2tE1+yT
qvhB/FLkT1rFHv59Mgvzkmkb1q7asGmfGHiaatIlm3KtW9NSVAur9dovLc/BdT7ZKnCb690tQjoo
L8tsPP/hc5iTrMAs9spvUZegywdCTS2U5HKB4vatWt9LmGuhaRVkfaJVgnFnDiJt+Z2S7zMOmMuW
0jLuLyatC9Gblt2H0Spmy1+LhnZPB7oG7dK/xP7lXFtRtQHA1CtuXG4xvEMjod2htNBz+Sdt4s58
0BMUATxAOzv87rof1hKXH5kBeUvVfbSNm60ub1V/91hU29IlegjDTHfYYFDZahDxS90G/I65K7IJ
xNc4LgU72BwAPPuYZxG5eluOL6l8Re7K3Jk6r0Kr11yOX6rGqRvQ9+QGFO1WXOOmJO2Jm3JwlGC+
GxwqLxJz/SEME7BDWYxzJX7thUv3uJS0t+7pwCup9Ih2agkeY5s+1wuqfpSszNGKBbCbGaJHRkLH
WWjjSZKmZhlaFkDW1G9Z/Qa/oBbfF2G041mh0JXMFHh+CFfffxuie918xNlXuaTXiDqBh0XnaXzE
PJafmV4Sx+vxCKywknYIN05M6OoguZTaaW96eI8W5VKiq3tqBDpmiz7ckM3InJZlub9NUSyASPY7
HtK+VULtIot2yGmeDJ1QshOW0yGJuM0MMDM0990PuKOvJvkyHQcfBUtZ1ury4wvIHL2uiLoy99Z8
45YK8s/+P+Y2AEjnhwba2drQTixMTHl/Q/mG9MQvPzohQLccXBUkbQtrDcI0pEKsMEg1SrkOWcU/
UZ88VCzQ6bQ2LHiuVBhhDEKWtAETsJ8IdZ1DQHoFSfG3fld9tr8wW+FGX+iWMkwlMBjSq/GyIEdd
nCL17EGXKm7Qibyjz7TcnEmYaUyP2jnTzo12HhwVV55yMvwTvYNFeTDKvRHuVOxNhD7APdOGsmHp
XtKoZvmU4RUH5rW83JcM1cWfRPuR7Wp0F1jl30CT+g2QuqXyLfo7GXGJzlFolyE0A4lP2G9WJeYP
kHZBvRvU7QOmlu9COtvJhktM8HdnwhKTgGOq2yOF4DYHnaqfvAYQPg0I3Oo6Kq3U6eFCJPuJeaK6
4DD8tfbMscWztfMgCCm7nuB2Mvin7Si4er4VEOR5zJjXrL+G1YWqhNNJAHO7ExyTNpbou0i+lOzz
J7EDig2R9rsp3AYnjpGbSPU6eYfYZWpr6IJgtXocUBNOMJ25prRVuagrRgJjOA/BMQAhVG1w7XjV
tpv45XQnU93zi8F03tkqdMXOMNgeHvr86AtHwswPcFmY5b+bYtshCtbcaS+6wHOespBbFd3+nv6C
2vDCQx7OLBCD+AQIMpbsGXziygHD4Y+YO9j0E391+imT9y68KTAnPBLAI1ficw2RromUUyvEPUQb
0UbOAt0X3jwYF+9QzI55fLk5/G7LfgPMQfdaybeWbkf54rL7F8IJmwocDpYt4qoKan7KC4aLId43
T7tlFO9VbYNxqPgLNrqLN2mzARptaVa4Hji17aXxoPAD40wuT351UuRTALActeAMXFNexNE5rU9S
eRTEw0NaF2e53vk2ZyiF/CKJ8mqKMBblYsIdInQuqpKXd3sBG0kKUuX2gNobrEaL8zEWla5f//2r
tXtx2uZ61cVULp1whlSyIpYDWEEaJqlRuUfKRU/PPz+xfvr5P6betElRNe3a/kNFhMz4FVBAxTnV
zC9EDlXMyCSDv/45MHff7xvREd3Vu6q2makX17nOtY5FtKEeULQn8tPaNqAn4zwVzVB9u7fXh/Ce
VJ+a+NWLX/nzO+EZthFrc9/R42DhHKtqj+eBqWGNzk48dxOJrRXKn1dfru9cLB90vH9l7VevfYv1
94I9REn1ovaCko7Pa65eeLttseZaTbZRy3VEDlIkx+gN7ARil0GRFkwYyICb3Vjz2pgQyHpmGnR0
aLuw31f5oSUkAHDENEja5aac+mPxcqHqJmSVSnBKdDedytQn/mokqrsfGVt9vl/slWFypQ65wxej
bpemrPjRsDGPkYFLALcq4WDt4TqmRtkea5j7guSAYkMN+4YDZO7jkQTd6Uq38u9fJFEF+PFMT9dr
WSADrTGRPpLNglJLLyU3Sy1XuxqXwvhBqHJ4fgCx1xi8mUS2mXED0Jo0l9CqWq8V3RXlGOGXVr3T
6vycot6/NunqsVDiqSC7HKarOxHZ347s34gsHQuviKyqbvXHrkv3lbo7YcQ26ztuCU+g+/Hll5Nf
jV24cB6ItzTV+3zKqms0vwDvDB/bJzpgN/E7D9SvbP/ZBDbBcRioSB38GmCZz84Fgi00u5SOHXMy
HrADHXqTR4reryjLi9cqXD6scRu2kTCjw43y3NSWEZzr+i0RLmlzNfJbObupynVQrskbNgeSkj//
hHBVvDWvAG4H/cKu55eAi7BxflQnTqCZZdMRs8/krdD61XzNHjOigFt34PRCOgQcDKdsWISok1b8
+pzH3RvNz3VzIyItph/58yPa0xfWjidxnDARaOFG+1XmVtCa/XOTzIkb+aOG3atLL3f5bVzHZ1Fa
5fit/ibl32f1M86/RrsXdq0wAUT6Bg7qpq7WSsBF3pNIqtEJNS3QScMDxJlHyNUskiAEWVq7/lPp
STKrtYxYfuwvdfB+d6ckChQulYnrJc0Xer9U++Vyh4qkyMtSg6OxkmRO+s3XGTT+JfjkYbr+Z7Tk
wnYV33mUTWLIk0+LSOglsOzD6EKYLnqvVzyoDw5JKQVMNijT2N+WPJHthTUv98Vsh2k+GK/xT/kv
6+0XEzfnOzWc/iQkh4pGJZyNiqQTThd21WwnSmYCjXA21eyFLrGz7IlZzxQbG6sdAGBCvoeM2HCM
3+AYy4dKPmDCjbngFp/t471LSFsSkz3kgYW1j4U0WxbWxiEQMjoYZuufNSd7Hqz5v+m+aeM97j+g
zbxrJ0+LxtDxP4cOsjkvAYHLJoOa6qvxizWe2pho1NxlH+mSz6R4gCAoYaLId5LUtThUWBZvdGEj
PHG9sfzxm+VYiwyGmxKEaZ8s72Rk+ivfhz/zKghnSq2EC/p9VaoM7alciaykuCazx93aymWfJrZF
x0pZWLZ2djep2rtQHi19Kc/vOvobV4s/QS0JyUzJo0Wmr1KcaTDRunck3edtCokynIPOecDwyChc
eryKyB+b9BiLLDjMWbXPql0hbncfymNDHyMCieTI2GYi58uf68dZvR/DXWdws5Rf2CMKFWpjlT3W
T67c1NvMKUTD8i2QqNoRJX2m5+f1yPovnJLMJnOnhpkGMCCfm4oY+HK8aj1t4Rf88SrdjsY5WGAV
cQ8UrRErV3aTDbzdRuQYtU1XbBqGbxo2j1zrfgt/fhmn9q22pdiLU9Zh0VQ3vlnbnWAaiyw49gkF
ebuh5VZpEg/8ZapKbLNMu1HN8pY+aTbb3ug7PxXxW/BhlFYSHSNpqqCULmVzy6X3Z/qRPj/Eh5OC
a01oO/TViIvmeBx2NGZONuIPmdh/tRSpBRCW/joKVus1d0v2XdxHQtGhlUesJ9lC5+V9B8HVH5Hl
1eM9O2nzU1sBFjw3oKBE/3EJHB1Ip0AuYqKuPueeOIeo4iZzd7kcql3qSkfi2wk+GofbEZvIC60w
wxT8WYTB4vKrmv8W05StE7yJmSkt8+c1ya/J+GY8T0l/VCZlzlSR/HSs/iRSZG0703aE1AksCuFJ
aU7dcI4W3I9K5ZSg1csnfDv353HUD016GBPrbmAUPcLn0KOfMvnu8W0O9004Tt05JDyAvxPvwPTH
YIW7y9APUnqovlL1A89sRi2vcbnH58uP0WyxvvysM+MiPs7dO52hgxfW2FOX3Tr+m/ZTL7MS70d5
+/fvcJ9qLXTSBRIe06s50ImUMJxsAtLNtDrhM2k/KYIL7xOmzHRQ2dj8ZWyX4t3s4UsaxJsNKoRK
DTxKIe6w1RhvRGFDzx7XJmeBIJeJzmg4WeoatRs27m+QHGdI1L01dtzc5uJ7GH2qrCyzj/dQ+BwW
RXjr40989uKeUzqudpzSA+SpbNPHNg4gleB0tuhKF3cmO+tZOEX1vPP4sNmIHRI4kWALBiurHeKv
y9BM9BVGMy2h32V1LP6XL8TWaPKlm/MtLcJGbz5Vv1P9HsLGsBmGzbyezglsA6YjNzBs/Hi2TuON
MAATp/ltXylHwTjRGmM75h3dDtvkYu/94r+OfMWXv3/pRYw7V3plgxFqUEQc87cTROBW8tJiSA33
2BbJaMg+zSa/1bpqsd18z/Q3qb9KxXvNZYOCv/s6u68XT/zGp0SefHlxfa48oeSE2cOiarx+XMNG
rHiavdiIq0X86ibuZ8tZsOyna+efONOfXdn1yGCdJ2sHKBBDt6QuYVZ/ZHCmshuhFxgIEGpWs9cF
DKuOdu7JxfPdsKdEplXB4jxD4nv077L2kbLgmb/rBOIlN4NPUmxSlK7RDpppWmTTdx9dNn04xMNi
zac3+Mgk2iD0E4I+f9gB1F66geIyBQn9fzQPK6DSmaefujWoWBkONT9N+y5+0SrFXPCnvhszbW40
8WLg8OYaMrsl+FnP4vzM4UxWJIQTO6ly5BLqxppnN1LYidM16yReYs6Aby4tZWQ8gxPiJLDdzI8y
SulkFyHz/RDMtt2m1jGJTFz2BoUpEhkW7lHLrt+DF2VgHzyKBlrd82Xq29n6jntE/WbcIREb4iGW
/iM8zdWj4WjtVxF/Dval4BHT2uFXeM3ShRuVS6h6eCii8BRkPikGXB791L4R6h8JjrfHLjqQVyve
SvBJna+p/tD5fQYAagN1K7pvasVmbReBsqPcBSMoYSreUrZ+fu4fuYezAYgoV+kzG/biGCxIzkwY
Nm6MpJswv7y8/qztBBqeTUMGsefOR1C7iSUU+zg6klKuAkj0dAe3QIEc/UVHVwkDLLDtFiEPfF+9
4wGzk/brMeCb9NrcDg0v+gyTN814G9mn5JIYqaUE95S2nNyinJtgfUq3JhEPwYlZApRk0peAi4dm
D6WtWlTSaOf/guQ2HkX255DASRHkazld6xhtXenKvjsexXAu5rNowfb4Ge4jadvd/Ue/K5cS8cIB
ov1WTneJtov1vaHBijiY536cuh7jaOp6RB42DtjGmv4gp4cQ+wzHGb1qiq/Z2s+3hy0y/0u2Nj21
9qje9OTDty8XUiYTA/9OJbpEOp6za4t3hReoefJ8VdN0xvVhVNYF3a2UrRV71jyto4F/x1fwktNH
NHaxngCWrBQ69agOJwNFY08YlyyxvkbBiriulog0tACuHoMN16QzcMQSGt380vpTgIF37vXFdO+2
KezFP5hQHWfTL5+t4rmXzz1qDwBRy6knzCYQNQG6qcyKVYpH5TtOdQ0Jp3KfNJUfINan2Y5H2HR5
lJPro7l12k2U3rfj8jdZ15X7GRE7bK1P6hcND2IeK8V3x4key7ywhmMzTIumQJ9I98I4RZ6MEhVt
JfJgMK+Zbv+R7vNGSKByLDxPV32p8zlMovf7k/PmaVIvO8ifAcqV9ElFI1o2Y9f6waB7X/2tjTOK
6lw/eMentiIZM/KGD7m/eaBEubDfXeozCXcT9meJyMe3c+NwshrCGsNhKHeXTiSlUXWHRN61zTZQ
iRD9hhfVjwLipb7iYhe9nhCqxjvjt92W4XCdYYB/WUZAOj+lN2F2LJFspLWinM7nnnEXEIov5LTZ
TZr0Q93eqdjGsapsh5n5ewRJBJoE1+wJ+CaLbrI+cQudFI0ymCB585kdM+7OEdvihbAkaQaVHjfS
bHRZzq5n8o6neYFxcL7W8430Go7gONOkdoFI2qSphVetvIYY++fHFv1mfK0Up98I5ddkSNQ7NzhS
H8gtg3SG1O4P8YsJcifd8fJ5tirGUXJAXsyN/iWz8JlAshgWHXUbw/LW86HoIRmsezS1YtsU+zY8
dv2pWWjofZhxdL6Y1dCviZkrU35xrRWTZYmEOA4RIHwSUF3sIZQrbu6aSfeJfqinFBUxp/9KGYWe
1llerheKiyeXMAyvPLS0d9oWlKleAmCdRm+rxgfJ+21ARlfs79vouZXmfPRZPZihRkDpp3wbqrcY
ZFr1ls7PBoo6dd/gvHPIzUvaRYkItvHakLzLxEvJj4ViX/7llM4+v57ylRJKyhTM5J8kmg37IAco
AMwlYbboJBcMHCIEXij5g9OS3ggMNF3uyIdc94RhV9fL8A0na4zSxOqGG1VtsXccUXVpJJYXGQVz
OEiom6BgkktRsTa1+9uRpNkyt7Tx1hsXHK3qcKw4xHNPzPn3DMCGcYcF0+pkYKca+gAdHtJFD66Z
2QbXihdJBEiZm/mMTqrkLakudKA8q4sBCsUGfhcHb4lybtHCNbMriaSt424lihNiX6RfnT5oRtwF
eGOtjzpBy+t4MQN1SpQ5W89B+T03S5pRiC51hZ+vKm0rpjvkf2rMc6QcIFz/AyVI/QRK4DoOJ+Wx
G+BnAeJKdjAgKPElEhqUhDkpq4H6s5iBeXqjWKDaF8Kun7Gs2Nbhtm18lTH8uW5MvZ3ySzG4Pyf/
B0yRtEVm2zV2oA3uKuNDI3V8GJVPprRn/DML7JIjvV3P38uRduvVL6MKoQxPHpIHeW48eaVi/6uV
qyiYzVf9N9A+YsHicZf7Qudjj9k1hd9SUWx34qv6BmON/Om6yvzcp+eKy4UA414p3xeLigFgeDNZ
J2K1EO6XfBO1x8Lk3aABuRaWKXuLOaGxG0uygLKfdYIrLSHhN9EJqTDEjPC0tgBE/oRx38rDyKko
YCSfihwAr0LBpMfbv9m3R8eId0X3lgj2XPtFzmOa0lxTtFAo3vT+jayPIJ/7TQGwFtZneJQIOUWl
Pu/yRxYvqtCUI/J+y6FhOeH2g3uOrKI4SOWxsna/ETQSAZnqsQIjEaCXUyKA1IrmB53PMS2rPsXE
LaihYcNGSrDA5gYQZYFTMy4WUFem6jgtWOpvE6fMVOxvOAQxOCMPDbD+j0FaChs6EbNxZ+Y3Bvsk
mPZU9PgQ1py1DvPBWLsb2v32zuz+1kgn48GOfeeAOPhik9kIC39EkQ99ufL1yg8hRYl+WfvZc6ne
TV8tdtK4owv9JJTnMnnL5m86Yt1UzSo8t53gPynEgDFTk60nImfwSDRcAFlt4Pzm6aVXDla2NZkG
dtYeQHrcEsGy9O6DZ0RscLpuW6Y7DTWOFrN0n6k7I9kzgkQ2ASQmBjLPjY5TcdNS4BuvmRjoZVH8
nMadai3WG6q7M9Mx9/N44khOwP/Kq3TviitNGllLExcp9rV4cMyH5pLFeuhejhuck7Xg3rmOCKtj
/rZDzCcSvTHdfDv0Ns9YmnAXOeEK0JtkV+Q1Wc6RrBnOAWNjTlmPoV0IHDrI927buq9w8+/iIqzW
+FRSLjHxQq+90vh6Gl/ikojHRG1iX/MiB9IzghH8t2dE/ZabxXP5vCOD7wZsIFuuLD68kQCm1C4G
WfoiBFc0bzSTGWaMeYqf2/Q4nIXc2pGoBl9v6Vyt7xvi3TC4MZ090YiodQjWPwddX7iHavh5jN/p
+F1JnxmyUVWfDv9gNDTNGhpcPawOvUkLWqphj1kRoALsDY7qNzBFb3CZLEB2p4rTxU7Q0qmBpc7t
D02xvfDs2lJw05PD2ebmDfQpyJD4wvuI4YQ6BLzT+KwYV1xgaOE/6tBEcVp1hNRpcQDPT7XxdgP8
kQR++DlIl3a4jtpN026pfivK93l768Nb6D4eADQ3O+mx6WuKOtbG6Av4evQ3/OhXafi4A0v6vs0x
XeQ2qBIdVAn35jmlHQyUu3q2H2b7QCCztI/EfSLs5OVguKLhTp21nZW9ye3useZQA3A0dNOhxpdP
MhBtDaMxipw2HLsIEKXn8juHFmbctki2Rurnw0al7F1d2XYKEgnyjWB2vcmfmj8WIebUw7zZhS3l
SRioiIODvjDrYOq6zjBetL4L/n8tVcuQhjybrCFlhpQNkdftt1nOAMpq7jRZ+69KcaMcshNXGxoj
H3P6v3ZjdVDoIJYO9/jYUwzpNeW7qt/E8KYpF1A1K8tqu2MdHXKg8yL2YOirsrIqlfVjtlFYlWlb
yrzpA6Ey6O/fmbjmZsasRsfMUcGhrx2Sdu84mraZMZ9bTLRzyxm5RJTT4UQC8fsv5hCjmMwh6mwx
DbIzwNgypoSdQiOW7OiWeWd1wqBLiq2AA2AD+a5f+4YMTXqON8xVKjIL3gDIbyKMcjOcjnQ2JWwD
ZKCwrEbg4bVfhrklL0IlwgxsHk6uckbsa6fQcM3zjdVktgktAg51zCKKZeSBzQ+f3nAzIPMNPkSL
gtmFrYg9o5OR6COB1+Hyz7pzj9AWgDDVv+qqTL0WtGwDmOv8GLndnBTtWCXHObatav+odpZZV5bu
/DZwFiE0933Df4RdLWxDcdsrViHuonAnwDrINy3zSrBp+q2k7VoHdkla+CAr6WkQRj7AZgXpChtT
xNwtB7ISNnG8iJh5lrpEXgbBzMrI8hF12GuZpUM4Fvb8/j+a9Kjy+VOPFnskEHBPBui9x7J0u3Vk
HPCnVuoeINTsyQqQE8EHXFttZvPNefnbi1GCUMxg9PJzdNvS1RW3cehuqZvrqF6f6xIayOymKNco
v+HzaBWriQ4zGBwHBdp9E571pQKKnq6STTv3U9zM970S7HPCjeqxz07BIXk4s3HxvK01hkvaIWoz
x29P7+MLllRWzNnu/RLgXgt8Pol3Ciy3PjQN6pplX8zhtPvPh/nbGpkYjkTtLH/g6db1VP6kw8S9
74L7Pi33Vbl/YmhjdwilBDKwGdM2tYhgH93w2AGbwZeTY39my2CyCinaaRWSEQsikkCFMkbTFiu0
HH4mwWcjrebKojW+jMma+A3sGtB1lm6EnW4SZan+AUEKxFUoodgR4SLMwtG5TmEhezJOChpNhnVw
X0Nn+50wUUJbr4oOSbhfGj5HfxZzuXCDZDKFTWt7nXSmp+KIp0DCa+VLv0jr70f9zb8fyll2rZVL
XxPFOWvCKeG4l/aiLYb7RqYAkzWxKZAY7LFPegzJ2IiTZmUskIrAvcMSkM2RVjeLwWI2W4W0GAqb
TLZKG0kKns8CcYJJ5Fd4rRYaw76JrER8jxMJj+cTjzc1ETiXxl2Gn1tkKX7Ms1NW4aM5+9WCvyQE
Q1XsZNKX3EJK/zlVP2+18T/SFCduvfElRKmABjARKdQSiPc8vcyAgrfqWkonIRusRlh7mHetWrI/
bqC2CGHAVgPYQhugTW0XDxOVCjDmYhJBMmv/bQL35f4zs6XmXPfHINyriBNPtiZLrHoaZtn2asGK
7p68khcGyYnxCwdvWvoGabstTq1yqMKpBVrF4X8J5UtLF1163aJ3GFZbWXh/8/gzm32wdpQet1R4
G2ELG8cM986+G7mRwO0/GO1Jr99aBPnDjB4ON2o/YhLL+VeSf+nZl8YEXH9IFCpYYbPW1NXDJNXz
NUqfZATpJCe7gtVp97CLdqpM1kPYG34W+WXkwybSsNTacNBdbHUWNxvzbydNkE0ND7aA58czSYs8
HSl6E+LrOG4NnCQhHZWvIaFQdzlQgccueA+S7aD63uAKvJwXWiEjs+FDaATxSWr6NyNI9OAtq07B
63Y447067KjpqvoTnxLdNWlyL6ZESuwdZ93E5shDNw2xoztY7VNxSbGkOEPhM53Zfnwv1sf2KxHW
v08TWNLcbImGxGxMmMs9OqjudvbVpWTgJm17kLzO+gtmTlXWhH8HgxcMqAlGzrnhKyxoDwO6TC5M
xf6DX/FllSMdJnWg8zZi7I3hMS/PY/zWlhddNcNokXxC4CRkTc1CBBzjzI2+t///wPIim3q1/g9Y
3kQchksc6sHDVWfWPd62/YaEMciXPeiq/QwJbGYR3XgOi3k1VWVWWDdahys2wt1gNfMd6UZBPIAF
hjhoqP8RB3s7a741RPfhc6zee0iU+VtBAVG8yKN9scinSPVWzvbDeGjaU62ekvqtB9HKhtsSHbbl
jeEIyRRh6ZfpRmmmB6TSr/Mah66VkVdKNmro48Eel3+GTrzP87qMF5oFblY6jDxbHcKcf4w0wAYu
8U8o0UNEkEwIsx6d3n/kTp8F0T2ZzImrJyoFcWxS9Ovwzg+TXNlWvdt5/WGMt/KLHTZMjvjSSyeM
ptHdpiLgQdFN9jE+P57Zh6Hf2sdteF7z8U2h5G+NgQdahjx3A9GtK1eGlhGvREq6tvpzky5qDc+t
3X7jVKsWyLyIeQH99gYmBLfGFq67PCNam/LMtzy4YkpXw88i+MyMr47bwHeN7HwHIuyFqkd7qAbd
sFwV1qlLmSe2oebDxX92/qj6DQQj2Wvcfz/B80slDP4v+Ry6T51G1+BTb7/U/rOYfaTVu4bx+v0x
wmyhe2KmbGBON3tmTz6MD0sUmcU+idOoP1310zbfafh1D7cM9G/Skq2L7vyhyacUsoiWse6shOdG
PWAI0ndqcIi+Y/yFGaBysVtFUz/ZMupNwiycVo7yMpcE1gHU0oNPZLF5xhNq6Ym8jzeMmO4hjiw7
X4OgJFhLRxhdoKkpk9GdlBxhWSbo0KXdPJbGgvkHHyDewSWECDwdUP2lahp6OO1nUPNXv3EurV+H
w1TLVCMfMTiflWbRqUut5aJAndGq+Ldh16s1qz/pEMqNHuBfNTUa6qKlTiArMufoNbjScBDHu1+z
sTDngihIO1n2pxSOwn2RF9lZMFqk2KV2JuIZVdoJ48AUhBfbqza8Ryrf++96/JHCf034Lwz/6fhK
7xtOD8jBNYOMtqqQJGk9yakmxlgqTHTLKv9MLVybZfufzZmTRCxWUe7RySdjfi2tcNwGxm7gVhId
YwJ0w+nOjc4GoFGxJniw9N5AT2MXU62CkVSBxeArx0c/oJKUJmsxW8bbfoHHjmmQVzypyiHrTcMD
7Y6KMMcvjB4MaApQ/S3tATCVmOoMJO3c1BlzeKI/LGYbNX4TjbdIvjymZ/ugcav4jptvQrT6jaaM
rl2oOL0pTDkn77W4VSR8sGjR3OMXA9F1YJ76Mn2YMFprQvu6P6Y7bFaQ7RR1N3b7gmttSZ9PtGqq
1XxczfRVl66f0hroQmyfmnatwPa3k3ByjYnCUQY9ox9mYI1aKvKYLU1sBdjAEuunhXE0Hh/JoVAt
arjvOuUAq1iHuDlpPpij5h56JwSp3jzghtHjyxiQteZHa81/7AOfLJAqXbyvQGCbv9gHwpzF33zu
YBB533TjRxV8zrhmNe6A6WL57D+j2cdcfp89bjAUwYhF6jm6n/r20LJYmgC1xvrP2MmplAZNstAB
lGkr3hEmzClSuX/5oVWb53PT/83sylqSsZ0Us5cflIQvilkPdoVOpWrxZNVVrpTufV45WULr61af
so7+PW7NuD/PxGWP5U8/CMmhAzjLo6nYtPVaLVYZqxcfrCQmCdaSzvVOLBTgZkJzJgf/mHy0zVcB
Fz3BCP63h9GWbIEa14iv8b4gHq1hZ9uBg907kuHfjV2L6XdyQy32ZbJioSuA3YisvvQ7riwen04g
82qxdhaBsOyXPFIGsP9YM9UjwZ67diQrH/6EyTEwFzAjldhkxmKccvZpPKnvPKMiZZm2jgP24nik
Nw3w+kMlp5YXR0+wBLbZja3HzORuyVadUNLdEUwZ+c1SxW1D03SAw2fbWNxiNkO0rniJU2gLFdsg
7XyiNCVeUR9VPlijQESaXLRy7ve9j4+bs1fzq3SbcwKn21nnc/VA4cqtGse27MUhexJvql1ZzrEA
IY42jqg56cIol41T97h8vMzW20lsMe/mPfW6xusMXG0gDjGkhnSmoEjAyvBcOw43NaBxqqeQZex5
+DevrzgB+umUpzIsJXg6bGwXrxZdy5hosOn+vHy8ZUfeAzgPgHF8NLyfH6DRugllzN9evmx+euy4
F7FA/ydNNKwklgqWjVBCy+rsjtnB+3GN9HB/7ENl18Q76KvnWXcJScB9PcYj1BTj8cNi7ffAxh46
6+ymtFqUuWFqkGhyJzOc0nCYaCoeHThjtPQUZydIO/L3vLX/v3InDtpj3+5VD2oRpU8J0JOVcl8d
uLoOU0sAVkUU2J/elIgmPifHAxnCEBLFQ/X/HSZ7g75R8AzBIi4XLDQNdYWpGfoeDJa0PtGHl6eH
Hn+UeQCuUzxvxrFodziW59Bxho1LZFLZ9xGFD1bebGVuhgYT9wE3T0wCLdjfGhetiQ0ZHXYO32gR
oYvpv/B+8F/Ai+bXzxX2vuvmGVwL7WaK1bei/Ei3zSJ77gpmtgPUamm2j6CsXHPlggBMqhmzZ/VA
yLGe1i/XtDe8keqs3JKYAOi1MP8MYVrWuSzT6Sm6aNolVzcGBzSdGSgdO0s+NePWN3D5OiYnb5md
02ajT+kPcx7aJRcXt6wvCkFgyH3PZUDnHQ/zTY0THijuuG5CYh2rTvSwnFZwf8w/Ytf2pZwAQ6gI
Nq/ZdIJyKsuVMUxM5YZCLpo7e9Keb92D36C7YCN8X6clKvDzS5N4Nj9ZHg/UEP8TyHkgmY3TZGkR
Lur2TXZonnZFH5pw3z4ejnowQPhRnJhZoz7xpQ0yVOhqDdrKFF5uGg8S2J8mT4tZmhIgntpJqQGj
6W2l0CAf0sbs5jvXElAJq7fZNUnNP49cEkT5GdHpaurGobofO+MAxC00PUwKaffeucJC1A/OYGYq
/g6+38MKK4cqe0NgFa0ZCq4guTUfFMX5ZoHivEQh7BcaWy28lzZa0YJkszBfsJAhaxREW1BYjsBy
ZtossqPgCJDe1XqScgXJg72ZWmb18NSFBMXTnFtatFV4nxX7R3isF0grjvC5H8yHfOJVPZMzhOgS
Q5xO7cGRzWXeHyJlxw4WJueuU3zQJNkUepq1fms66MR6RRM2mSWlXrBaKoIFmwRClCwTRPL9vMHT
VYoGsLjqzKgL2YnEyVSTpO7/mWokfapmIDgpfrXyp5Z9qeoH4HjCJ7wUesjwKMCFfX2Xqo75Bt/M
azMZ2OxjP3LgZMRRxhs9Y5151PUz9+c6OYzStiVmvBVJP69CJ3343wZuPUuzgfIWFt9an9wPpbf1
65bDr3EyNjtV9tVgUy46k4jSHkIhu1piEc9rGq3CaGWEq/oF586UKQ0Db1+wUoK4ZJaKqR2C73qD
yyl38e66JrElj+cQQ6UkbvZP5/o30Q7UG4ovuY4vjwxNwZaWNwI7ptxSx6OSH+t2Lzbbv/vfySgU
TF7Q7KW3R4xAJv1HZuqYYbvDBdWi1Rcb2FOUPepLQV7GLO11hwZoNfZmujcphJ3F01UxdatGGakp
UnZ5FCoQc1Kcziu9WG/occyWGY5xKVzMrdnjoFu4emQ0U2F5Z3DQibdNJfDEMBubN1EMSM51vpNo
yXKwSpek+Zmk+7VByUfpB6gakT3OP7vqO5dMmVIzq5V2yv1gji+7EBSA5uEW8z0YxP0mbKdeaYqp
EkRKTHgsFxkOl4xnyUWrCWp/1N2n0Hxp3311lqozpvpwpVOpykk22WQSIgqYX9iSUXTxWqDzc+4O
GXH62dpLweCZDWlCWh4Iz/rQqXQSdAR+8KxB/8bnkILM95OHNSd6VB6C5ogVb1jabbfuEQUPEUWF
j2lIEot3ADazdDV2U+O4AqvbB3Z+34UBkxxY6O0HlVtIQMRSKCtj9zuvXAgDy8SAHWGxF6/Es3a/
sJrAjXMVk4+4+xT1L8qVoJ9uuyc3YswAi58kXveTScPI8Jc40ujSeAYrPE1XM4wJwcrG1Z472gOn
8jV7wb91c1lNIeAJsC5GRz06iupRV49xfhow1H9n86/78KmkQNsWAtu9hsL7s5oelYXQrZJu/QVF
xRVtuHDzCNPPEkSzxmKX4/NZTX4gg36kg5Zeub7PzZmFFocrcV7bAiW0DlatMHawaqkyLg4H8z7d
u/claKWZ5oyakw2uwcUx9Jgo6TtSgC4+qAva34Gfp3vb+o+myZ5SnmiawAOhaVIZcvgpOzC2nsFQ
UbiUPs/w27Bbr5aYA6dgMisPHFoQWUrIePxzJjYS1FRrUnxn2oY+MTzlYgm4fT3Tl8Oe/QK4gtIa
Zyuj3qzXc/l4sTvCxjX308kLlZtrX/HXNKss8+lXBdbalv9WfP/nl7by1J1Oc5FZI+uSxBtgTOl/
Pk/+uDGbwkPoj7g77cx4y00/1NZkc0jiFvdpTZLT1dAwY7qFJUxvrk01TnUmobA+cPmXQbKiA4TT
ZakdnCiZMhHcn6jU2bqi4Kj91NMjm7pASMzTU3wyxKbARNHQLkKpzDxVdEXZWYk8gOYvsheJd2It
Ds3IMxyHKt1TXkT8LVql3DEtNQVRBkrVhW2GDU3ZVo9tCp7wsXX/6dy+vOBlumdZw+Yl5CqnOEAc
LxEQYTplX7Z8OmfxQ7AwYNcSb39+pg3MgjTHb4/3L0c14wg781PgqjboTo8/xP61GaFtVsFeaY5G
enrMT0H39qBQyPRvLRPh/8bB/2MaJnOPcfWxmacbexn9zEPng8mLrp01dqM8X6lzyj+nwmq5dRVr
3rpN7pJkNzv87a8FacOwP7iPYVqQgqbNuCNfng0OlFtU3PL+Pegm7sVsMvYM2uovzp3HXkr2nPka
tw/FE4vpzO9oV3kdNuaS/4la13eTWgcdA0+vxp8BY+TN6MuyawV14y8kw3j4aSn1RbQ8Emv4ofQG
yRJyGzNefJa2erS/Nyz6RsnTSUUv+A6J1f8j7Lx2I0fTbPsqjb4WcejNYPpcMCyDDK+QuyHkit4E
Pfn0Z1Gq7pnuM5gGEoWqzCxlSvr58zN7rz3HTtbSTA+CoMUUnTW3AJDnJ1BoO3Mm5upYUYgIO7TJ
XrfcjGiJGbi2XDIRn1NuAuBT2HWXag/F2HWfzPqU1IdfVQo43366jsZlUlE7HfENY9I0DguyU0+3
3+wvVjv4fFjtkPV172ZHh+hG1hnVX1Vc/OlCBsumtxdIEFD4tbwVpONhsTC7jRluYp69Zl0sp3Sj
wWjCJhA63eCoAJe8mHmVTXhhfVYW0mLUvhji9dZHFL9PK2AB/HLfbFufJLWDbECuP2nSsVL2i4AO
CmTywbfT7Dkd55lx2l+COaQ7Rttig7NbeA/h2CRibljJin1tx4W5xT5CUdJuquB8eNC7cAwtqcqw
B7rfzqyhHC9yR3z0yQhpNg5d7+mhS2zUNnWNkXr8gBUN3+L6KKDPbNesZdlz0PLe6Z52L0zX/t5t
AOCh20Arx+J5qkBx2o3GAOOK7Q/rd4tVDwFBdA3rmzg+dd/ltFLaD018m1amcHzIMjlq7zp/sZ42
ArEoNj/Uv4jw2KBzMtxWdlEU+E9CP9N8Cf4rzrADAzKysSU+bv3cwbTXQcLtv+/9dxN8x988wuKS
mV3+QTf3UExZ3GiplK0G24L0/IZe8euhj8VBuddyTt22aMwdbllp+tO+qej7uDsUiwqMVwO4coF2
a8DTjwN/gVsNYz8rRuAMscO6fbksZfIPnpXPGC2P8pSh5VGe6E9UGA/fk/GpWR/TsqvPIG4WGEWE
x5QHrPPU0Ct9r1ir/lqsN6bbhmiY9xy+Xlslp4H407VqbuHwatA+yCqGKAFMUGaCsYEFhJzZD+3n
E0KNatrX+bEaj88bFBqom/BVMeCdyC17vPv7h6q596I1qMVqJvavmZT1CPamGb+oh2B9tykJFc++
+II4GPxyQAQcdQpNEyubZfhtjS8gXEYUt/o5jZeAz1GwfhrJx918FeTnit8LgrEAU3bRGEbcXm00
iSVy/lWzos9gluwxaOb7XE2FNuHlsj7Y16o3XlUYEFRxI1NknZTyTMjH3boymbWO7aoZrr517e6P
L+55iStQeKSFJkJdUXYNWqOb8N0togXVGEKutt5l5ibxFM1VajzP+1LclwITOsDS+MedBy0R8i5O
xXLVfNytJ53rp+NLc6EoO5nKXFGyYC4/+mIm/RqqUxMrUCxFguQK0vZstAs97bGFYXepMc1i1hJs
RXUjww1b4Nrtla1irBjALx6GIlea0VTKFVAUVVtEJL4iDToKIG83vURflQ65UTYFpKnt96Xvz0Zy
TvF0EbfH6VAcuiCLkAlhk3HUGLUE3D7qoaT9Aj/cHOB9adNM+w0QZU79d86hD76L8GuwQ0SKFxSy
3bMY7CIVbd1CUJwGbtyPeBeRNCg7GgDtcrrQSwDHOPHPRMVjfTDUvYm1xM6fv5PbN6E7+5rbDWdX
5xS8s5VZYh3wbibMvmScviZzi/+F9T2KH11wfNosKAr2RXz95ZABi2idXN729217d/ztnb++/e3I
nWOB0P35iN+I0n+Ie52tUOQs6ADZZn7Jr+TISvHZIq1hYS1Agu+AyMG027OIYv+I8h5sG+NJY82m
UbdWv24W9a1W1647nBIIcSKBW+ussgF8Uc1US3OhhkfLY/CN6aavT352Qv4yEWlx+C19c8r7cQWi
lqeYFKDgPWWCbxv3cy+fZfncVGeU1Mzq18HaMlZfi2L0EPQicmH8am2xDoZunpOkzQbZFRR3zPet
sc91hGkTV5D4OTJuQRf1R9kityAUxtVgvPPUgO2e+nPTU2GevzCScrdhINX2EvM+xlsIzEF4sUlD
MXNmkjIo1xBqLOiAw4Sh4daCL13LIyOAV4I7y4sPkCls4UEVfluvRtFVHx+j1Ucy7VSgpvK6WTNQ
Vj+Y5cLEqxJXrBcPhVJbYSWxgGqRzpdz5iUbYzZSMeTaycFZsSQOZdIXKmz20L5ZpitXO+Fug+TR
s2AhR15VIzkkMIySyn6wGtnQsqYTV4lKw0lgFH4UO8CDUK4ecn1QxUZCMCosGuVofxOIjc5DwmCN
HmSSt2gz1NPmm7S+djDWHUx5Xkx20r5yOomRK/AfKm+oRX4HA8wDNr6TtXSR+U9y1cA6/S0ggBuw
+J4eo11xJVfxjfw1NKPQ2zAwQjhskRcimpVJLtig8kj2qnzs2b7iU4P5zqEYIUmeB4AyGRXWXL1p
MtDVVS8Tp3ZSZ7fgKe3dliGrW9QeDDRznyE6GlltH3Ucx+VJp284aJ3T5rxqt0wYmWn/cqKpTxgD
sv2gYtkIWBpAqDL5gGyHf7/eTAQxJasWHhNAHRTVKyU8+mzOM2+qPBYk7XjK6wuOFFSKmkts4qS9
bOhEUTmtfmfIvxE+OTCYGIPw3fhQQVSVX1PxbRXfEPl745NQ5YciscZGLgmbQDyIY91fcMMMqLY1
xn2Qje2WnWiSsyOe94qAj6VK0kb+S27rC66jtt3DKBdqG5WOMf/snwgXLV1pwwqCLDw7RSfNFMAR
MLIE+l69bmBu6ucscl8idDaDey/cYXBNhDmFaw1uNCwzjvVwq4VrM13RwUmHrt6HmtdMrtbhsHMS
NAcqc+MX68jRWEaAJUScmk6REkK+7ItvcQEf+7VL3hqW7f27EL5L6ZuVvnUsA6AgOJa5vdt78r8E
+4fC2uaboXlJgpdSfYI5Zn2UwYcFuIGcrYG4uFvp34blW9u/yz3Le96+b3n2prQvpfaUYMQ0L3fq
e25/1HxX3J+/3AAt2MENMLDr/BwB7ZUsjCx+lLIfdVYPOObKVQQTeGT3pvxXBnCHmMfczOSsxZmE
RxRzv0wOBeAFbBdeTr2j9E5Cds56ywDSbY0d/ute36facsD/YMyblcDY/bGtWl46y0CDM3r8o/8A
JLIou6OREGO5nDQkkIfhJz6X4F18v8Tn4vvFqKLGcMMv0Ao0FQjf5qttd61wZHWpTmudMCU7tykU
ltOiXgLl+8WVadN/4cridFcKqxjVQoL3eoua+U4R85NCxalTFqtA+wKUyK/azZ3p+5jbgQEBI1wY
UfH5q5eWiRXEsDtYQ6ZENBQJk5ljyWfSHhMMNvja53iMMXYZIvLiwIk47wTAwrETsAGNHPxzIG7R
f4g/ADBTngFgMtEtFlp1RHg28wADg8XPqiJQNgJRbiykyfZsjnVzkFV8gN4kumnksg/Ltq6S2j7i
VUKQUs8oXaK8b0QSiTAHZr66CMxN3GZMRYF8+htC4Uo3ZUgiOzp+RShnJtdiYSSKpDXTqlbWavoU
N89l/NoZb2L5fi/fA/uRbeF9Y9SLmPsw2vCuouNlDZuCARw3Ft3tSvmjaj/06L3PONsvrXDjxdOc
Ax5Rc/GgGV0UF3lNgLa+1t8l34mzo5GfST2ajizTS344av+eiIhJXv/7+RXkU8g1sRb/zvEPBnK0
7DSYu8sk2wWmO25M5IPGnJOk/Exk7pMj/0xkNH+31/eEVNHU85qHGP3brYsLDnfAAspcm/zLhGNi
WxbroVkijj9rjsL1Jzgy9u583dpQ8kXL1W+obDAUdI8Um5G5Lu4bAIZ8WG1ZhK9NTFLhvMgGVmiI
rtJzzuZFNizaTpkfJU3/81EKPdypek5SjwOOGx8b/k/9VkWgqDc+08toPbrhKjryyIbhVhodFIyh
fRn0c9EA4DsjgmZ8ab1nEmbevXCrjZtlPUfjGuh+Yw5HTS3JgZtz0kqUY9N2fAn1lzp5M8a3McQI
SRY4777wfgVhQK0EEhLYU8pFt2p2/3DdZMwjiZyqvcVJPn7a0nBhUtgQ+NVd1St79ZGy1mfItEuf
8GHqCMuwzE7bqAZdvDV/An2jZhWceMbCgfCpZtLlpivr1XeyCncPQ1SKWa7z32LJbOrxzgDpQgRV
EVxjYB/qVRRYyZ6wgqvKJrFRn0K6e3LrdGkVZ5H4B2cgcGh9Ty4yMqjqMGWHbDjdHqqgb4wi4uMC
JlbVE5J5ShMgdspBV5aauWvSo2mcxPKSUfa6DWFspRdP3j3kKdKdSb+hH9ZyT740xRoPFHgBGOpB
cypcGujm7u7Qw01unO8EFrURetV8Oveh/VCXohjGEubB9qYPj2sH1TSsemP0asAYJEKeWZoYSzHZ
fy1/CQiI0CLWTYAFbaCItyBAbHaQoVRbWdcH4mRAHCsoO7mSQZPtLsRGwrP18oE3rSv2QG6dBFfH
uLXn6e0nG9dTWm9KjJe3YXxS8peaqWW+4MH8xwJOkygaHSaWRr3j+ZBz1+rdu+4S99iusLPP3LZ6
ZQlrIDu5h+qthvDtXzP/qgGu86+6f2WqKFzD6Vp0l0g9543jp5su8pI/sInVFYoTD63d8E77zB3Q
1U9S8KhyCVi2Wm9avqqbmMya/NyE16K59v6jkRxQdF0YMSPmn/xTAVa8uVRzSXx56KaumhTxXq4A
eJJZZpHChTYseMLIgj+BBCUbai+HF4IbtTP6n0cg/T/NMd52oz2QqIlxSlcPiOrFwivw1i/ZexvS
LYTgTF1WCJc70gDGmrhR1X15v46AC3yPCdsSW3+CJmjYpQVBMzO7uADVW2+6BfOH0TymPuHJl2rG
8f4I6n0VeyqBmtP8ILA7OUWCE6LjW5NcKsGnOeidg6yf7NJpmGX9RuXS4OkoTrzPbMGE3ISs/1xt
C+0UNdz1s3NQNQdbbx0wrShP2n7DQjtnEss64icBmPUXSJKTTyGw1HHfGMdGvkTTYxSgHHophddO
fY+X4TwkOihk18fHpsX6hVwXDsyBj0WGjLYgFmqw2baILa8nIX1R0hcTXI506xFIFW4uL7vqHBRL
Yu2T4ZgGl9q8LgEpaf2zkb/myRtU5WOJN7N8Gobn2VZiLtrmo+7fS+G9i97lhSztjWpfqV6Vemrp
BupOzXZi6qiLpNwARvuySqI5IPnw1h6WoriVCQSxNj15lNDkXgdqmeKKnwUpydjftBdL/4ytD5LX
smsZX0zlrN9Pzf0YVYgbYKp5gm/X4y0orl1zVpjvQOPf1z0YgLMcXmXtWqq3cHyibpY+2uTz/h3H
yCHmAHl9QYS81Z9S/1yHVz1ZpT2d2g0wfDc8QZD9iUlCra09hc2jukDllbezpyjXZ5VXnbqj4ipc
J2Ag3Crw8mC+XHBP9Ngte2p3L1zq/aOuXMm9TalPkAHjfJ8O2XTUN2HzUjUvVHtZ8CKMz0hg9WHO
5m3lvfws3W9gR4T4SShvBAKpDgPHEfUszSpLWNVRphfMmxPL8vDaade8uinJU7Qc/deZVsIA9C3T
32QV0g3Gh9itYh78HfPs2S5xocVrkE5rTBuOWXNgYGz2noDv1Vz9SgSsL9aonfasZi999iKpz8wV
fe0tRFlCjRO+GsqzDADdIKcrHB5bf+lLq8ScW8cRiFlO+NSCe+Lnj/CVo6QcuFjHzN6q+VakuzbX
Wn0ccg/BhvY2jpdlzCMbI9HfQ5TIimUPyKBYDgxzAd3BvALoqqCImIepAEAUJPng5vjXOX0CTBEi
n8G/mAuiv/CCkDuB0qcTiCJyOrbl9Ep0kvp2LBct2jAg0T+kVzJtO3Z94fpuYUw4NMPsSowRNxkA
mHeAKxKS0uJjqh1CDRjCMWAQuJOC3YBv9Mc90XVYbOaBfEja2JLhC6OXoGAjt6GqtfRTlM2mc9k8
9+Y5/U4vY3wR63MUnBiVdl4JKqbbRXcnFnfljslsInrNsK+4TWeZ0/2+U41Z5lR9VwZA7a1GXRhh
IdgatPXxjgw1lFh/sgD/MQmf8zFy1p2WYfvOt5pfRqQJyVlowLDicL1fWVha3VfTQoba+zpNmltH
7saJf6iB39BNSGlH+STYa/yYr2BFZTdh3kn0CJaJ2O3A1CNxKXaE4DEcYsWNXg0YpEhqSD8DCMj0
bAiyXvBxZNSTiEfYSPSeTHSjuVTQX7HHyJyKuCF++31b48Y0HBy/pCYEgPlrL7jvST5usANfm2Qb
T4ho5l3jABXZZyN1LXw7mZ7JF5RUtCib0iL0HZEO+g8XSSPuRIXkHnK2MUS4bbdTUiJMtyZUlNKZ
i7C9kR5IIcjT0+5dzd7u3Yss3HrzUixVzdP7Q2QcjfEc0lfEBDyAdgdmKa5lO2QTEDoDws6JzYer
3lcBwJg5mG9fYof7kKUPTITR9Nk/C9bT2D/l7EzhLwITsrdD+mfmuF9jcBH1vZQcoIYR0iqoB6hh
WXsYYUa0p7w/Y2pdLnJmgtJtO9K0fAbruHd0Fh75fAP0diteCjITwHMLl36bgHJRuJy1PccTMZvq
kEDb5w7mnlLY0uFj7mlaERP+TO4LilltqS1T5huqLVKmsuTWdongxCgw9TmiNepdX/IwKe6fP2ts
Fpglh4OWn/Rg+RDeh1SLhrZY0WnP38kfPyuvZwdfPk5RZDF4/Iqd0/aPJDTJ0jpGj2ZftOTMi4f3
YFB4l28w2WH8+D3jFFb2feEXF5IDq/qa1tcAcrh6NVGK8CDPSMGquBnWZUmymX4W5SP5ZHbVLsO3
hCQLlG8CKREO/mTpJ0qOhDAVRZBPcEQ+b+5YfjGjBWWGtJCyvvyx7Cb2GaOwQGjl867XnVDcWYq7
WHTnhzD3BatRq2I1NHi1k8CJ+VPULXBWSJ95NOcA8m5H740PW5pV37aDQIYoxN441cYp2cXjbC0h
yLwXXzLxJaAxVZ8b+YZSBcs5wgm0YfduRqj+jlS1CgcSUU1D+ay2j4J2Dpqlli917xSgrdxhJEdy
Q0+J6sJQnHquJhyYB2L0pCmz5qBuZ82BteijTWfMWbpCuoHcibQAlUBQOc8s/+NTpwLrORLdgZt8
H2Z7K92T+ZGm5FDNK3tmoMxkEb6QbjCNFyM+J9EJB7FFcdNvNjG76Dln9TsmK/HYxEdZPTgTCyOq
fnFRq/NlTH/IxhfD3LgpxiVYmVa6qdHjWKFsPQZIVfDqthhd5sSK2I+Q9CrFPjEPiXnVxbPFKLbI
Vi9nOV1hS2cN/LvaANQDXxhKz3KJ4Q45Eytd9jo1P1jcIxWqHLaTqLP9c8X6W96NBcRBkDZLDe2g
sksuJSOClHzgXSY5YTPTekz08Cnvknm7nlC2uUnmBhXxOzCED51+BMwxWedoBWxz+IFtknCTq9tH
wlMKkHo8XQnjKacSFspzOHlNxszWA+gqpFwse0BK8QijFVwrohm+pGAqYmUWEoGpKNVNohy+YROb
/e43GoMO5VdOhIqoTtZ37IrQbM1rUD6Fw3NTv1TFKwkcxfRW3xcpxOtpVaF0kPa9tNfD/dhyr3pl
t/iDsAtulVbfc6vIVHstR+NgwUbW9rgdkQbSrCIUjH88VhlI4TXtqsk8YLIxDdFxkXgy3B3XJVWk
as/+tyVB87pvVTb6OIf8XZG7PREZiEh/qFb+8LXdwqUs+er0Dhsv36cARK5KKujMooMSxOI7PajJ
8bqo2F3udHWrFo4GUUVz6Hl1zl25E0uoCTO3DzyLaZ6jdXzGxfBnxGd1GyGxFt+69jUan0b7Ifyk
eQeLRjom8wR33WteXnkJ8Xw4ylM2hed4dZcuUXO98qa3zuGKaDYmy78a3aRBAOD+RrOdEVKyp+zt
jLTKxbaIj+c/EAIM3IQuU/QJb2A5w+24R1gOL5rAKYM5cCBDN1H8fL4/9zEy/Lo/ydk5/ckHL+a4
1KM+19zHniHXOKdyK6Cas33cr0KA68tfalNN7PRrVNxG61LVJ1M4q911ZMarXjTzmpm35w1tOX6Q
QdxEGCNGXoOYC+yiXcBYbFaj/BQnzzrMI/2lqhO7cB6aFAZ+FOrZakIb7DA5rxSYWN4+s+/WwYTX
jRE4Rs2zssZDMB1flpm0CpDxYX/lFY3ZdGe2O98uhNvKNhlcwH4YVhKDF9wUD+2YJUZzz3OYLd7A
+ye4RsGcEwEBheuQ3QGYYX2HhorK4LcsML9UwTHp2sdlZW719iIr56o+a8JRFQ5acOgAxeIsmXl3
/YXqHd6dFa97yJYAxiYEoxs/3FqgzAfY0XOeEGiAaFWHMx1XAgITOS4jFjBfeAQif2ZZoB2JvRL5
br7DhFu126Vi69H5iSX8W9Xv834vdmvgh+SP+mSJCRx7EpxmnTc1G+8MXhi/DgWmjKglGHvV4bql
NBTX/ElzVhrJFHVg4wj+Sp7FC7P6wmDOc5SKs9ZdG+MW+M/dei7yfzbP+g/0nBuqg/hIbAIJWCWJ
8zZ+ulIgEdhdJq1LSnbQXAF6zbkya4IRZb5Y5pYYBeQkMlDAbF3ZKq6dhnnrmiVGj8yLyRu7u+i9
Ed8684Vo8DuTD+4BL8Ne282DinR0smplgZZ6TetFLtqOUyKv+m6qaz5d/O5cJmf/ayMFrwAj7vL1
m/tePJmZd7d2mPAHuDMo2yns3L6HCOGNsod7vBP3Ez8WqFkb3IjlqUCXKZhmnCmpmK4IDGYwwTLz
gK2PCbZpR9oxv1H/AMJ2l6M9bh/yNpNMybD4piEVJPG8BLXqzqh0wnkZnxmrkSkcs8Z2iwWqLe1T
uT19g0CPP/Kj2m9FyKv9NsbIevoNPiWdit0xZ6Ik1wGsdjN6vuGlo4doJNbm8Swee7U5soGeXoSO
ysOr/Wcrfx3Ht/6PVjiJwkkXTkFwToJzjEMB86uIZdooj61wqOU9dEYr9crQVdjs8GXd4iyFm8wg
8GuRd/tFsga+mqxvv8IeIXB80kk0p+BHblfaUhl34S7KXzrqgeh1TuzLXhrrKdWX2XKob2PzLDRv
vvrOVk4Jv9nJjSxRNz4TENzxymvbvvjqUz7e8uDRUPELtF8kJpC+popGugLlB2NOWUm28EUhMUuk
a3NNlnfoP2vnh8FM8kgYh3hlxsw+iHbcTM9rdHMqDoPSfVD7ys96vw5XCqqRkr5uV89YI2heEslj
gA7aJzeOl7GxGqRt0a4QmcL1sHYPQaAaXaXzf44NNE5CF8jDmg26v7rCE8rOE3oZcY0yERnbvj8J
wdpOxXPgmdnR6pa/2JNCXWFMx+yvICY79BEUBC+7u0m+i5mB4KMxd5G9V9EmNw4yIgt9FbCvK0tc
9sNzWqmBj+LWiWig1E3LJhi6pJ2iGCFHEAOjArv0wN48xwVyzQSMzk+x/mxGrzTJd//1obJiK++i
IVy16uO09BPUFUTaoHs3ceEsgKOQNgWeXsndB0nW2lIdtGAFB3pqN4b9EpuOnOxKdj3yrtXW0ivd
qUU1hGn6zzD1gUHIEh4eksFmNyyA/z7UkVD4imwGK0rCgHaZVU27GNao1PjGsLPP5WO2fOiKuNL8
jnANM/hWw68cpEH6YV+UYmlfVO3UsCzP0BV8mPn72L4aycvmIhNOqdhZvxR/YMvQbbiJGO5hf57x
DM64qLTLmF5JmLlDPvWC8js3Phvro0UsFdoUXtKwFstF95kPq3QVD6vYpmWATDRDCP3srFpneS6M
FqH2yyEcWPDDLQ5XpGEVx9rHq3w0GO+LQEIP9wlUXJB2Y6lwjSpwDdfwMtQCBvgmYie9JDletVYC
1/4mDJakMvqziZcAKYgqkYOasKp5ctyQ526FnHxOmrBH4AOh5BUzVwhxIJNh8O8AGLBNo34hJutl
GyEy8GkMlswYNcFDBIsYBOuK+PlMmszGU6Z9aqNHseJtM82ew8Qpk61fzVjBpN6uPHY/FoFDGw9u
K3KObckGOnZYNJG5ilt/HK7wU6xp+9e//J//+5+fw3+gdzgV6RgU+V+4305FlDf13/4qWeJf/1L+
/rzz9be/GoqpqIYkmaqmWaoh66rJr3++X6I8mH/7Q1f2SqYLorHEHPM2SLb7FAcr1GLkP4Z2gy+n
PJeWLVg7K/J61rzTPnlKxH3lgzE5NBjFrVn9aqFvLI8gXuc949sv5mQM9zLpNa1HyTiNAD7cI5Hf
R1M4wBxvrC3irFbZZOXGnFCMIWvZVmTyrPqJRZUb3D2znBmi0CM1Z9D3lb4HR8RgZDbfogeR1GOr
HgqiK/AEsak9YJRDitHmnu2AxPolJtLJ0Ab9djK0QZyG5hRHR2TTSu8Rbpn0zFxdC2I4THqkCzYx
WWzf7rLnPRcGSUHbZyyw4BNwh+IeGhbaeWUXyoKCKXgXrXeh+JLVLyKTDHEviPsY5Hq1b6u9hMuY
T7r1anRvSxFsZ/bsp7e7eREf9W43kh9mUlR44o9GgoIVmDQ8UvI9ks9++gR0HUZfSvhFALKRv/sL
Cob3As4YGbvVW/gtN4fz9v68XWK9LKj2BY7f1iUV+9JQQBTLujnRA2nt1lwQVhAeTWWfGLyZFv/m
8Bjq/394LEUxRUsTVY0gXumfD09hZnoni6nJc5T6b311Mfn8oucqfnNZ7vrR2UVx4YT+th+dF56t
l3Oi7q3MK62dXPHPfZofg+LUSucOpOBi+UJKjNZfw3Bp1nNgIvicAXaOP+NzYmHG54yre3aV24vZ
XtL63Pi2KG8Yy5bSQar32JYlbIv7pthLkJ/MU+mfmcNq/mO6low3Q/ropI98+tTjz0H8aFm4am/C
Kuj46hBf6I0RuRX2hS7qt2uOc0Yg3mVKzhbG/ZzC7U9DpIEVkxCVOSREQUzcuTYqn4r5nu5sxArx
w1mvVgzQSIpNqeLQDgCGNjZQc8hys+88Ucm1KB+b7mbFz6Hw7Ncvgv5ifir9LUtuLYSp6jGZrlV3
ketzWpHM02mPpXZWMrDE16a+tc2zKLzq6vtCGHeA92kCKObaxt0yWUbEtGe3HSXAfuau4He33UI9
Zzc0cPh2frErA8JoZqqiQMrsTLX+bZrhGf/vZ0RR9P/pjKiSpkiiZOmG9i8XTCUMdVrldwZxtli/
R+oaAWVEtsGOmejTU1v/xF8HNy7f0HAiiZeau3Q5F35+skqGE5covcrWVZUfA+Uxd5hdTw3mzuff
2XWa3qbpqneX7nG9F2xyAkdXfhr1tZjtTMlh+g/pozI2/oASlC3w4z141uLX9v7uMLt4bbLzPqz+
lDdN1VmrzhRj9f0ki0c4M6o3pJ4VuE230xpHs7YN7WnoSHZo7sv0SBCHZZ0fjxYOsgnkoS2SHtfO
+75y8nTTk01v4up8jMFpgUh40uAb90+lfAt6Ppkrg4+ye0KPBkySoFVgkpiAcdqiPm1ilHY7ZEWM
xUxrL48HmRJhj15gNcCFeN9YN4rXkgxtup1sdpwI1mJs2AxjezqV9eW0wUYEvlUiRNxYUxr54ZMp
XT/ZxpKIUyO6odzEEQTYhGqpSNbtsN7YucjDxDJ4qzMh7pcAq/Vy751gyfBz3IRhAgZWVlYUZGNr
C/fZqY/Shj0wTv1+9mySNgB2IRBnmApvK0N/iY2XFZuxixxdUiLwNsTn6JH3+470bIk5DuvvQ1yc
6B3QcIaXYdFiTyfAqXJ0IE6iU4rEJsyurAbh6xy6m2XMJl4L7UnnThWvkcJwWwQT3LnXncabW3ci
sl9odLCvPPc/CQJh/jH+XKxx9DWSJ7XBz5dSCCVnHe0vA6OGSYwX4+LJlzR4BAK6X8l4idWTll6A
HCJ/qtYT+EkF6JcXW+Biwaqc8ngmuv2aDal7Kv7ilcOMqPqZEaGMVLxS8Yal0izmlIdDQnjktCBv
meT5fwQsFIiy5hmwaBshh+KxQhmhP9f5y9C/Ruzbd1iFUbNgFWZYwCbkV3p/1/Y5JFXJ1cYXnmPE
ZXFHhwkN6EnitdYyWJF/7uD//YGWVO1/eKBNikVDkw2T29/450tfivq0q5p54mXu76IKY3B5H7fd
3ZHjuXKq1E9xgl22Hn3wSudYu6BilYbr8rcCJJwM5Ex5GH7gZkpFSCGPkoe+QgtAI6zC7NYW11IB
InUupkfQtYWy5om1jLd0qScnpTvJ+slIzwnjm/5cpudsg+5FWLD3/J0qoqy0L79ks174mqdh3HLy
tiGXS9gobAJx2pOW+foNlYnhmIboAzepPpMOOdr9sEZBxrmmkMt/0KCMNS32MpVjGmhddoK0I2Si
WXUIu9MrNIpsvN71Sw9vpL1U6fbu2wBHu4ugnAP51N+POzuLliTgZeI11M4ErDWLO9dHP8/8Zeni
p4+ZevMH3JIL8BTRsqbE0Y60sabK3PMYxceSPZV6aMCJGQwuT0oNPOBQssgiVImHufzxGwWr7rXn
aRfX/+Ybbszf0H8pES1LonSUdUPnNS//8ze8HsXwfm8TY8np7WP4ikvD2iH50wXPsva/gj/S2RD8
vWh0ug0kHC8K90q70Exnv8TQb5iw65zfrCNTdJSaHsZBoT9d5cXaF7diulVT1m4bDf/Az4hGDbAg
JWxLTZIhXcOtcjK7L1b6KPmPevKUkjwB/GfXIgMLdwOL9L878xwJ10ZDZIA7aG9y+1orz3Vxk/pP
o9zI9EnGT3coo68Muscou5xqKKI/2whRWdZILJ3TZCxqXOQHJT/J0GCTq+39QoTB/f2W5WPFY8wY
38FrF8+Rt0LsYBxN56IeYx3i260kboOGHOKtJG9Ip+yKzRhuArY6SN43lm63X79cLMlaVdyj/myY
qqaNEG4xTIXDn4YpZpdNSC/PlBX2RqwRJn4gqMhJmYFuFIz2MeqDQ9nticzIDcwVriCCygRJfPw6
F6T9ARDg+j5BTs1jLh3Me4fxBwUMnxgOaxee/t1pUf71tGiypqmapErK3FbI86//94bCHxNx8pF2
h+YxDi7KfalJ3oQFH4BRjqVsKW9CKJwOdLp7MqtDUE/FAzE3rhV7MsTAxisTD6LwkHh3w01HN2GX
v5Wrp2i8GdO1TMBbH/SFXB1Ekk2N4zFDCumDdYANcKyIZAGcPJxR+kS7KSIwjYiBes5ZCxhIuGw4
IKnrPxuOWYXN0LxzNtwc23sAqouv6Sa55/a9e0zxmoNroHr2wmRvN3bYnGRQNf+PsDPbcRRNt+gT
WWIG39rYmMmzHY64QRGZUYwGM4Of/iwc2a3u6qNuqVTKVFVGeoCfb9h77YWlZMeSkMRh38vHpmVX
9KYsggkbDAdxPl91y7q0I9GJci5Bt5C84DFF7orFdoXHQnyv6q8R21/xjQhQL74f5W+x/J3uoSH1
z8nZEjxPOFu0cK9XW1hIEmu0db3rMhzTbjP3ooE1ylZGuUiNZ8qYjItjLBz12fGO1Rg2tH5gxR5d
fqDZk20r31TzdJkUF0345AGR34+atFOjiQAtnmCELxjLqvFW0g6hjAPWzMgdEjx26SEkFBMu+jxy
//tVIon/caaokiEJhiCJgiLOdelvnYOSPYW+GCJIVAUogR2wSbi0qztDVbJwcJi8whImrdBnKloA
vcBP888TrzDd8WzFuC+xx7/oCfKZz3qiFn0hgk/9Zz3R2JJkDZ3VF0hf1nWzFkIkt6uq5X2uGmpz
ppkJ64g14ssIbDEgpLV6P5zXNKE1Vycii6eDOQRnCDAV+s/SQT8+E5egTGSoHxJpbW6BpmtdohuW
VkVKub1VgY4C4s/8go6i8OxF9nAixV6IxrlB9joe6+4ANbe9LuxBsSyp3ukkvCE9EFzSgST7O0dR
EO1Cfr1LBs7TQ2WcGAWFR6U/JcTLGZdVjkprqxfbt3yRCvv+uW1ZPO3L6uBV13HdSYCGnHHmSPgz
JYyATt069Xwa8H4GtT1LbcJY8VcRxqoXVqSvOXefPLEnjp6m++Tk9g/bwKRZOknmnkhCFhepKWbb
ScbPNKbbi8MBhQEjGBQGZBRr+5m6F0knIEBk3zU0X7t2ksT5+m/kiV3sHn5PkExTjkFo7MxDdHlS
Vg8W/kboB8nj8uzO0BqT7mDS3RzzeF8n6IKnhPL0hVD779edLP8/p5MhGbImSoqm0bBOxc2/nE5V
UxTPSpbwwNzh9x7UE9cbOz+SOWR2mKI1YKFJN2q1IchjPpUtmG/u8rmVz0pwCmcn7X7K9sJz6X9A
NWm/zI9GBFy4j8odKm2ERjRr5S69L6Le6u6eHHnFfYsaUOzJyJvND616CsfzIzjb6zjbp/oeIqFm
hQvck+91T6gea70IJjcUDbj5eFn1iSNWi+7xu+3s44JfEQVvH2uUU/F5Nhzleo/7BIEljeZPDSPT
VG/FYYcrhU0OEe3LaFx5C2Iq58ZJiC9FCZhlsVolL7nm41pJSNH5gccxPr5rNMrSykjZBe8gyGqR
g3NH1J1Od+rUvaduRh5nseHU7G0W1eFhLnwdbSXZ/6x89Xi3OD51IrEmqRsX+OIo4kRMQAQsevmN
bmdx787RiHOGI3ZC6ad4RQdL2Jfg8nMcXpsOoUm6QONPtpUWXXq8RRAAhGlwFhH2ensWoJf3UkkY
/TGtDm18FOKjxC+8z5+UZBgTWurBmKgeE2OiujvzbFGKWyNEg+FJyCqZ+JSeOvhPbdtG7PQO7O/S
5qQOZ728PMvLXb4E0uWwIa06/x7jNRng9y+ZxEzABMZ7+VZvgIB00e/l4dG9x9G7LL9B+5H3zGOO
cbxmhdd1OAE9LvqNq0Pb/1HpNLMN/wkXBCdzxT80femNFHL450xKsH7+YATBRPfLRPIiMgpGQKTT
5uzHO1w/9p2Zj6ToLcLQ25xGpmJUBC+pUGwi6Zglk2+m63x8M43u9QWLfax63H/Mh0CtHg542A4k
Nk2qphFYzWCZrhSfr4dyw4TT2qDUnDIZyWMYWGVNjtSr+2jt/34T/j8zRw5/VVNlTZI5/wXhbyXC
LA8LTeybxyp8vdc5C0Pzfp/yNoQRcToeWLCWyqu6FMftLN+p8wlI2RPat86aG9woa168F/ot2tf3
U9TetOyN+kBSztQH/rrpbsF4eRrHB4MYDKIrNVmn1FjyOgSTXFnx06o0C8vfGG0GZdMR3tZvitBG
fBGSx7IhJXVdyZfn/ExUfRp9F5e5dLHXwWxSZdgMj9YaIZW5vR7hPKsfKg7A9La2SB9RU19ERUES
zZveewAICvDwtPIdwg38f76FIhNlNLLBLTLqNzRH+IXAQM93xpyY8VVLqRwtRcFXX/PE7rGdW7BT
RMFWBXQytlRPyQhzYQPOqf1zljvLsJlss3q2mSM06KaTXcZ9i/OdeTHVzKaL7Odg5zH+QGeGWwK5
oGOoO6nbyxroU4RHLIubV1RDWFkhBNWMgCdP1r1g8A5zVCe129eA8XHS9osDqJ7o+19hxhpus2Cy
EdGMtMvgE5U83a22+l+XzX80nlw2mqyroq7roqqL838/u8Vn3OSNnkPnmDtuSjzn7MC88aY3S47Z
ahF0CFSdUXXH2jN7JyTxIXWqwOlz0ocmH74qeSRkdqbWfZo3vEkQEhLtWLdHfw1iT5PfYcIK2yTc
xpIfdp5IV1q6AedHY6/XhuFGqO3XXUVqN63vYreLKqd7WWYBZbVAollF2edJJNwwD/p+SF9p8ruP
vtvwr6b/jvrvOvqtxb9mKKUPYrOP4h3AcQtyI/6t8+IbdY0Sb4GScwuSmYClqNpBhAOzgvmWHkVf
M50hL3fUNnV4TMdtWq8G580aa4ewk+6V9+eRSpShcvQe8PbJMBd8gY38i90u0pZF/rzxJNmTUo8j
ckXIH9l/5ZZAuTswihuY/+5LVt4F9Yqh/tJxKIKZRl3iz7XtjGdVcHhEp2g8M/6E2e5JXywPA95p
+FcBJYxL38FtHbIUxSaPTBHH5Ysb8NulBEW045rUAsPUdyyT1jd/M6bYpAv+Aw/8idCAuKJa8s//
uG70acL4b/2rKgscNKKizFVRE5S/9a9yFoulIdyLVRWaV5PZcyV65H0JmIeBLXlZu7zeHmA+Dsl8
J0HQeO5hP6hH+dfYQIc+Bs0x0o7+rUq9sPXuOoEuhJy75K+2sjPKjrLMuhtmKPz6dtbYEAjEZlNg
S++tRlh/9cqU3Gto26DbCd8/cHa4eFXpyLqDv5tHK/7uvHFLPlTJjSXsu65YuzAIALKl1jPecbIo
rZ8M3jeeVeP38744tvEex3rc+v/cn2dPnyyHhRW3S+9XQGmPPyN+e4jvize6V3waGUZtfUMUn+gE
gaMt6GCLgawSV9VcYXAj3X3HBe6qCJqQMoUuj/w5B4udi2wryFibCscEokxhbS8/CQyXi+KN6LKs
UrcIZRkftjjYpTGdMw/Z7S7FY3MHG9dv0LK0yqYsJjkLKrocUy41Yw39zaV4ZCJdv6Xxmpn07LeI
2e89UGB3egQarIn9CONp3JFiUHwhGpnE/a8L5D9G1KqsCnNdVAzVUHT17yPq2GjF7DGv+fEvVYVp
ivK+nO/hid1fkJhmBiDB055+WWzr+dafWlaSnmlZe80tcusB4ahxMhK+JaeaIQJ2njNHRm8BmAdu
nwuNMMjejOraUCHW10g4DelRD/ey+ejcuPLWP1cH4+TxcYyjU4NVZfns9rpK7t1CzQ6FtkdVbxSe
UngIAclkKaclrqcG7jHu3h/ZTTGuqn5OcRuOZqyYQ7MPzt8UhjObhLTvbwwe+njUFNbTOyLBklck
WN+5bK1fJ0r0nLw2QMIHVp/aBAmPtulz+7Zq8NVhn5ko/rn0LqSTuQeAr/r8IEM1MW5RdNNIjWBE
jkcqsKvMNhqy2q0SpW1tXehCzYR4ZcFjZqXRjEFx2aBXMBA5DvZdtQGRhKVjPJzuH769HyIiY06c
WG/58n6/bTZqeanly1+Ivg3CbMyU9E7l7TG/at21+IKSSDkDK4U1eITILF8zrxWEFR1Ftfsfl8pr
o/W3s4RNhi5wvYiCLIp/61vle6GNTYd3Vxp9XKpsR8OU3IeJxXNjwHuMHsCx5f4US+cuOlKnkOab
vo2zt8f49hzfBvOmar/C+lfbftXD59NUg0uYoZNZqvrRiA4J08HG12HTD/vcnDgFAUDpCVJAxSJF
G6PfIEg5nwv0Jx+xeBv79yp+j4L3c5MdpqSvdj+q+85NwfIcquTcB8eiO8yeC770sPVDGB6xh+oP
AFhWHxd7lN2r7xlmcC74fkJ8VpQGnTu/dOTWEC8Q2w2nRLGQRQc9AiADqKYeV4MmeWLoU6j8LD7T
alp8IlDRjnFyFMneVLzWVma7gqYoBBXrqcuHAHMT8KJZv9REGaTfl2bPORXqxkliZ0Ze1CVgdQvz
gjkoyczIvN4KZZOFf3S3SKjQ3SKhgpbz12/G4D/qEx40iRXwfZPKgzXuN9tS2zzExpm8T9Ml0bOv
3Cv88H7SjIINDGTL3cBLobx181//4wpR/2MnymGiG5Qoc1lS55Qs/16lxO3YzEWZd5uQkBECY7qk
yVu9As7eSV5e+rWANNWPCfkIfJkkivGxJ4diHkw5FOFsKwpT+VHGPir3+lBX+7bC10PakFfeJ88I
KSggcF9keWRq5+xBEmTf7TLmXsum20oqjwryDXdQqpEizYmvZhhqMolAdQsJgZkXWXHpK8asQ7RP
OjuzMOOKUwhq3EhwHqNxYk9T1mJuTCmSLvAh0U4ugpdQ6x57PGjgGBdnvbhq/RsRiMP4IXefUf8Z
BJ/SmnlWMf+SX3AT3ZjcWfLnjBm/eijMonNHjoJ+O+8wkR805JIUFOrptJQj5146o+6Io1PqTpa6
yLfmmH8ZCftiRyzaFNGrDR70nBwgIkSbQ564d3YiMxtdFDWo8rKyy71Fr/5cuAeJQy6AwQssxzQ3
0gQ/wCzZyGg6/P/+pcuCNNUQfzsX0E7wbUsCjxFJ+lttqs+1NE/LB1j+aqXKkzQQTgo6Jih7t2jc
wnN8PHFYHhpk5Y/gSAwtoZ3BBsf7b5enDelX6eJ6Txy5c69XWbPbpTvvgEwtIwa2UBXuu1o43I3T
U7/c5AXYhrK9tOMyYaIqeuLDp4hRF2mOB4Vgdx+yEigRF4Zwad+HD6m46lNSOiTMkf7F8U1Ciwkn
rcx5OY1iVd0GIS9TFPAYWGKYgmSMLIhn2AsgP/CLypTh7TgZlRPTBYhmwb5e9eot8M3C+ENIgxpR
jx9QI4rmC87/x40CW/iLPy3yKETay2IOgINqttFOYUohrudgMvMNxtVHD9PFTqUNkco/lpgunIK6
EvtK4MnoGDrBvU5KhsWrugfzH4c+BWXk5drmJxC+ByaKiid36S6X9XOaLefe6Ki7SllBqUEh2VR2
xxLnOfHxUUjCx4ewjYNMa74yCFLPFa7gD3DSZ3Ke8/qG42x4+efra7cOYakEvoSk57md7zJ75A7e
EubNHMQkN9RBSKVO6QPPaoNuh0flxMIRAF07JYtMRJkH2pVdYktWY7qIraFs/CWXU4PS8qZ40aEp
9y4zJyvwI1s5MIxqXrBumZVDvEBU5XW/SPVbNVPQYDQlyd//MnGrDqLHvHJTjubDJPiM6Fl4Hzdh
O5BefJ2tGaqsQW+RCIvOnevyR25FPVPdWGcWB7ljAKyt6Pm5GOn59doCfX3ftY4pVEfWuvKxFs8F
KoX6dku8ASHa8lqzoaf3mJRRvYNKnoAKLZjSI0fYzlfwDSJqHm3D+/NZ+qOZwjGNSmNYTb976b3g
rTHh7Z2b2Tr9yx0F4nkkxVHbpE+icW0SIyrz4WUg9B0y2YJ8ymR7eOknXxzQg/S5m01WthdSjbEI
Z6hMnM9jfyfE/oGS0oCRtn6aT3GPV2K262fbZ7iVYhQCOmAwzL6ojjD94RaNN426KSK7XkJU0OY8
QCZI4Dkzx29JvJXNx/msNwvEgogsMI7UFuE17+WyXFLA4xMWsAafouzcKycCjrEUAwXuqlPn8kHq
H/FKprr2Rc2X0m3PkNgB2XZn8OQTRmDKb1+8iOEUIll3kPOVktNKTrr1n8X7NN9Y4CTgXacef9Z5
1oAfllE1pcgR10AGDxUoSRn54FaDy94EfkSguexNyMlIximJEfO64WSRxZ8Rp+yoO7FpDdYxa4aF
iU3USlolkdsF9qwhLsoOR1s2WBy7NUkqOJtPxXiOlIs6XKP6rVDfhupNIrXE7ObvsEyb7CZ2V53A
VXXwUuurkyctdY5I+tTNznnz1iTvfHqV8hnhDgWT2fsDaanMhiebbNRuK9UHnUn2lMGCYWV1nOG4
bokxyjf6ysII8svG6BJ/dKcKodRAzEoLvJEMN+amjn4HM0y/dqiEY04QqUl5TGwbPxlR2Jhg0Jx+
cjN4sxWPNbwPEfq8u82VxFlbb63YpxaeC0tMMLl+lrDJFQdYUIvQ0lcESeINmbH9tRUzXf6QfUCb
R+jyvWj5E9epLdvIHgdbLZ3y6SD6mDfuI+TZSOg1hIHNjHvS7zSfL91FSAdsa3NHfP1GdAjVabpo
uSynOVsrTZKCYnUVNUTubsW8qLXN+Rn2Ql1NUDfGb8UKQuq6aNfPHO3h6mGatbSrRxuG9cPipm10
C+oklB8bDICWWSWk//VoiXYFv16SfY5Fem7nYVKr+hppeyvJJ7/EGvaqOVvjoMGRKDHpWvAmwE17
wscdhSOCDw6oJ0cWHmInUFx1UazgDxFqopWTDLKa2Ij0horTzB2t8grimk8mSi/TnLPL5EEHQzMY
/Qa2wRN5iwAKYV0N6wrm1WzYP+Uj/w8h5geJ51sL8BL1ZrRr3kmokXyT2WRBmNNxEtcz7ZggiUbg
sgMnnoZBGyakwRMFl0dIXJjlBh1KbCn6+hqvBbBy7mMZsPvr34f641F/9K72xVavsoy7r2g+4EMG
p7mKF3k7V7bsUTePdofbst/0X2qyz75hGw2FJ4rT30kIOeyr7JXbhWY8/aqN9zG9acJFW7nkUMkI
AAG9o0iF68oYVZk4e3Ac0Nt1aKR1DlNM9n89OHHDuyVtQ/TSwK1euTl5tuSTzR/gIwCBJf44gPKd
jnBT2Aqyz7Nw1ExlvhcOiMJH5D07xWcKNF+IO4I3A8hrDjkszDaVtWDNXC6l10dPLdGOdlI7sP2W
d/KxtWmyyiNUXcTV4ln4sbFlqqxwIZIhh7IoX9Bxb9wqXRfKGu4lCJbE071aXwMM5HoixtK9Qm2c
IBwPtEG1M9vIp5vkN6UpwdBHQoTYUJxsfs89Gcq6d/gzDyQhN1hf0zdu7+1DfssL9psY/awr13OC
jHvZqcu0/Z5RCijW4VrChTfNpwxIcSPbSAKf+fQ1lyp0Q7t5P8DXjmV7CUxgj7BRb3yyysTTfANP
MdeJelziwJW2UMBV+nHMtDavlre2VuX9474j7CHg6SmxclzxXmnwAWbxXgGGt+A/xkWHi612noGj
966fLHsECHMw1QvjcuWOEZa6d82SVfiVfqm/4y+ywo/JMlhGAyUODOdNL21MIVyIaOraTTezGjzD
S/JVcocYITAclCp8zdsEgM6xZck37pXkVK6MpcA9iXnpVNC4vvYAS3MozcfNzHpQpquZx5H6qnpL
8KTLGqnEuS9PinaYRXuRj2mYHwd5j3prVc/NqCGhdq8Wh9mmBUiyLsDqalRAdlM7lIisjnZ5vosZ
qL9yh0beFWa5693ldaLV5HXy/ZarMd+L4TGyTUNwIsjbrzrzvjA+buWqqNbEHfXLa4c4zdhmXsMM
0WorXmw1tTwM9PlYNWHisPOZ1iu/wwzUEdRk+PzFSIPCLaTL+kirHPjVesAqON0d1KXIAlVtw4OO
Io4H3a3DhHIs/zKrcQsujhH+grJjyWCm57OkGEV1BIQRgl5uWBR6MMD/0tP16LRL3oXCSoGjqF8S
ucMOCW0bTS1wTZ+R5BaRIfxRxKdwTV9ZS1g95xgFxr3EyVY9DrxCDFlTcjWHLLbmf4jFTLOFUUeD
K21iVHZbTm2IvZLgSHeXy3d8AF3d67ND3V4SDz0j0SsDOa1+DXv8tc+hfoEFW3mK5oI+SLfFQsGa
/9i318rYNMbmh02QsKhlQfvaZKP070iZBAA+GZikcN0Kq5bDAhL4knl00ywfPeiHXdPv0/EQiUe1
PhH2S0bZAr5OrhDtslBxkjOcZdbycGaPVaDu0fTXyX7iM+irR7Mgg0Z0sT2huE4Ij35jtFC8HKX3
7/tFjt7nUx55dAqLYwJPvT8A3z4eIzw+1uT41g/a/lsO3xsy7prS4pH/HWC2BUcWfrev0Xeifhzv
y84VH0Aoo/UcAuTRSKj+rzZSupevHOOu0B8gR0DG4I8G74MbGtPMy44mXw3C7yTZzeKd2rD44mFF
2DHPFC84x8Ua8S75yffB0iAB6+t/Vd/ebxRLCVaSZjOr4cv5kyU99R/DZEZvSb40SbffELkUldZP
5NIjYio3WdIkbfXNup5MZn5sCP0OKjvKsTm64UNoWTjqnsPx1w9s/Y6WM1z1e/pjb4+RdW/9GdKS
Ybgy4hWgdOxtlpXStUiw2Bfse5bzOxv0U0YGqdCd3tRV6IFIXg0CqoL1Tz6T6i9ERMTtqgLam9FZ
rrJgYq2vgsjNEmemTFlNbK6s4vY8LJKYWCn77Y8mGbJPWTv1+rHKI2RNnAb9oodAkCL/nC/jeKL8
PF/JV8/M/An4fSPqDk/20uDkXckcS2DxUgDhUH6/GRGhTV1YLGuRqbKsRaZKLC4SThPp2aoAwrCd
KPOMl7ZGBybBUUzjTL4hGUgNkCoIkBswEv/AuRn5JCdVzD2xWMNBMfv9uAO/kuPJmLJwlMXD/a64
15C4gT5G6P9UHaozoT2X7UGwJwfy7DqBa36gAKr0BwrQxhZQAMUEF/Q4zeIDflkG7WtErwNf2lCR
Q3v+EYQ94J8Rn7Wcrebbo82yHTc5jnEjdgd9YdgGhAd7IH7CT60ZoKbR5LUAczjX0qlLDkGFzdmv
1+qxvR8RCFX1VlP5u3480eHLEw392SW9S1/pKyJPaviLD4wV7j5YP+niaj5HB6FtbQJ/la3HigST
bGFX4gV9mvRY9MEGde9ICmFtSSe5M6GlE+nYE9pmLh4PkNDWdMFoBqbg3YPtIjrMnYiRkdBzKTTb
dSy4qgKjYNllZr2WfX0pvsju8fKXEpusnsDrTXdOt4LVxgr58IDCWW9jzfsl2YRJ2HQ/PM8AwwC/
HjfNYsFX+xyJVMlm3vMwcUI9ZkW/SCcgkEA2c24mpMxZu95bZAVMl9dWQylyeB7j5ZQuPeMhx51k
3VclpY8ZI2rPD4Z6qsdzml3T2ZWTR+DYWWXxeyzcWMh81a2ZmDWog/j3/YJLHjYBocadLYAdJSic
dQ01XzehmLtFAkXAUN6y6m1evqXJlcBNpkdfkdl8pZcCTCL2XLZUpPmQdWKOKMs6MM4THxR7H5EA
X+L4q8AgIH3m6sei+ZoSBpK9Rngi2zk48QCixfJt3l1F8TJKJ1EjgHRPEAO30+fsWqKnAnoyOAOF
SmcrAfq/TaJQYlu/SsxsFR6srLSScgp3AxrYUAXVy6DeZc3krIfScx+65Yxp6eK1KJRfi8LqZVhB
J6RUjtC5LM6DbDXej1DuAwmcExiH1TdsHzAcHFXQSfVVxAH/wm5xV85kaRn6LaXX/KhodHDsexxj
LzagIHw99Qn9RUDMWBB5AuSyx6QaRxiOe+5X9WbckSdsi24KVtDrfVJvdX0LgDEmsTC+VKt4iaD2
5//+kZGXJKs1kx2trDZvjdMJk4ypToaNXC96fUoR7mIbo6dQO0FJmOwENprX3qz9nN0taF78bwLT
AxIBGOGkDqNnArWCfho9a0R/zPP9XR+5neSEDIrZffsTZtH2p1L+jWuJORJBeDNaONoX3TbmjgKp
nXSS52TJauZbzsqf1C7WptDFlIfBucgZCQ3kqSLs8u5eEf5SV5xd0rAVUDGKh3nIvmyZDuy1Xjl7
7aaFVcljJrMkbovMDDqEFJOqPSuwsRIzxLhcYFTgPfNtNO7uzz1eamZWMQAOv1s0EQm3zJN8CMZl
8CRqyThqT2lNVIcWgzWenPk/gesVRdELs9ZDPzv94qxHSlDfEK0hkViMIIW+5ZRI0D0ZHXm8a1t/
1HCou0POoyXG+nBukCMky0e9F5no9CVSe/MJd6d0uWhE7mNewePAx0eYc0mCutaiqM5nk70a2kQZ
OjBqf2IGefssk2Rcivn09jERdFNQvEkKLaoHPp7uPCUy1Xsp2j6GXREeB+Nk6BcNF/jpJzybbCbC
HWLCcvmoiRvPqB3hwvEBhgFI5p+0iXK6FGPoN2tFmx6COu3m3XrgLzQsOdkAH+LeiAvvLhKKxosK
OQiCDS9qJlsN135mPcZl+Stq2k9j6A0e9ZFKypyPxYfgtOyNC5wDih/Po324v5ScCVYvofATg3Rz
9RwMW8OgHjsQb6aKjpKuA05VrqXa4bczXxY5/q/9GhH4y2T5IwmP6LKLaZ8KQqBAGVyQi4xOlMV7
SbzgDarMmFyUBGiil5TLHBFWSGaaPC6VhSYuyt7ley55h2RIMA6K7ktRBf0pXe8QugwoCMIAMJrq
74/dYqwmJ6GuLkgrJMUjBvL08XSIn2LYqwiLsS4XP582Hy9jyBenw+BaZcr2ErSz2AkbRyijNZ6L
+ahS05uKwGYW0koGtmkzlhPy5w58b8FH8QZHO5fO8gM01PWZvhXjmyFfK2Te8rm0kRJIi4B0JS/T
3Xh076ObPdxGdgbZ0eY2rYZZj2/S+FYq15lgP5/LOLs0+UntjnJ0yDaL+bhLnrvksS+DnSDsReCx
wS6c7Up7nlsEToqEvUnn7HMwlAOKSc6H0VY/5rhFc7eubop5p9vOnXbuxPHHTD/JrL7Vm9p+augp
BWHilET3P4o42AYxsbC6nekmT1w3C4Bog5UpZlYGiPt1Ps0wgiJE4tF8wrUpIKN7bgY0qCTVJLac
2AC1eQ+4UuZWvsCagvS7rf9Iv0dj02q/YyiZOmF5KMAmcrku2rK4ae6bwqw006mrFZZ6JZmWYGmw
DmFXPK3oacnRtDJPybxX8BuTBmGzAIvXd2zj4K4A7vTfQv8bQCTej6TwaAoJnYItk+JuDDYYVODZ
g1GoJqgJSwi9WiWiR2P+DjLRhR60kbyn+GdBK2aWsekpqLmD3FrwJN2HvPq0elhS0QaHOahVQdn0
hd0W9oASvee3Nupz2ECwwGADwXadm6ZinPvkrJQn9X6UbeLHns7YugGAshxnHUhS6MI7HWapM/QQ
D2wSJ+DohOhlZIZf0z6P5CDZD0BR3bc1WAi3Woa/yh3JzP1OyQ+5BvbhkqxqkQjkk/6S6UnNAsrQ
Luz3Wsei/hCbwcvsBll6dJnkQNfAOFEp225SZUEuLU/SeCz5KCXtI4P+o9hRb8/wjOQ2hGLg5RCK
S8BamkPJeJnbOYlA+0DZycleUJgtTmylx+NSJhOX89EdknjPKrEC4EEw1gq1gJSc0LVw+2zIIkGm
fcmaXRnv0mbLaC/PvZ9Yl/mU8ABH9BpsySHDOo9/k/0lWG8X+WziM0jMPxXjnTDzvZIe0O0ncAR4
UHvLZnBqd5nDJl5ChIweVhpbQrCWn9bTN/7BmHpke3h0flJfJlpuakHFzpuPu/Ip3r9S8WuWfYXr
eH4OjlnxGVUfeIfwrl+gi8nMsBpzBhbv61F8kq2rhO8uSaeQ/NIJ7IK2UE22BJ+hLUTbCBN+dp6b
2A5+st6wHcx+q8a1dkMzKo56fkQiWUwCsk6cJmizGLkEf4kt3e0yWRJYkaoOYFhrYL63DCG7A1CC
BEwyAfQQV99nhTcGxH39ZPsa23t2a+Jr0p1BM9WuEq0xfa0Rjwhg6TUHIt20AuameIjTHwLSxkSG
m0LGBMs9tzoUxrkLjoggf+vQqnaz34ihzFn+KRlECBvpLe6uZXyOtUOZ3NBWCKs6cRqIqE1xHsQr
Hqw1JicsrMY9sUs5eaD/Bynkps0eC6OS+MroZ7Cy2Tg+e0duV/FbwjibaHZWWj+DDaKxoajLwCQt
5moRVZJAdmPrZTdmdT1tXOeqeKydfP79m9VmhVWzIJ1nwgJI0jQdY7XJIOs3kzFmaylg6vuiBQCv
JMskWzbrgPbCqzegYjUJONWUl8NsN2immSuvYK5bvAIinyF1/4xW2CHkyFbYuznkRbN9QLuS48zh
x08rO4jBeqFasfBBWNJf2Wt/XYZ+VU77azXwh+e2fGyhLBFSq9/u225ddJfcwxo40YrX7H3uxBT5
V+XjuVPNkP59YRK/QLL1W00b1S3BpeD6TF6uz8gm6o3YwmC9ce7yqj3hdyAFQiHMVvfnvY/f4alu
e3xRlGqntD7l32RMndX+bDBN40NKzpvEN8JFBvlheweE2fo1cgBiGSTF+s33M3jaUSHMByUysXtb
pdmmqh+kfjlMJF2k6gXXXrUkXwfW+6Ql2ch7LtlgSbg0U0cGjEAAr+BokOAv49lnPfsc489EeVfa
W15PVsSqP0pmSFEIYp5ndWZFi4TJ92ZUN+iitNIpIEu0k/6yDL3T5hnajPo2/5TCnBA+PJaMpydd
74WT/2dADVeJXB5obeTb0Dl3E009n21AKqryG8GIbFRxdnDpQquO9vLiwL8hC/73DbeqTMKWvy24
dcGQRUVUNEnB/ffvsoZeHeP7qEXCpNntRs6+A1KXmomGb97DP8vRqtgNBWianV7shL+k8mqU13K4
pOhyiwU+v0bxmheaM1acR2Bjqc3ajXiWsMLlaJxOYU0eRmaheYkX5zHb1+MhXyfabgb4837ohwNY
azMnFK+ZdOhQAolY4xANHSV0frhiUyQPXf8XYWApw/6JBXiPgSNsucH2NlunORfHa+uE5TsU3TF2
o8JJIbRO656cILLRtpjZn2D2Q7f4rjbHxT/FEo0y9UbwRWh4qEzVlVBuqJPkxGlrJ8/dFPMbQqnE
O69vcfOVG1/C8kYeu74AlLvWESW9nswts90eE5F1H3YsWWdI0GuvfcKpo63atQVE130sTblbnUmM
Sje/8EnO55efTzLHF64fhZVaHx7h/h7uBtWbP92sgKy4VbJ9ZrbZvtf3KrFOFJbh6ZzGDv6VzBSy
67x+K8WbHrwn5iw7ICx7ZpOJ8mcSWIECVHbcQZVF1gFFzUdQfXTRex69G/Iby77JFEUAypmcPF32
hbsX08FtSKk2AYPk7R4tKyL58kNObzPhgvoMr1QZX+OXz26M9sORGQYiViYYlFczGFL5Dt8vtJOk
OebZSZ2fouCUyOfe/FaZvLuY9ZgDUaXTBKSzqQkQOTKTjVGa7Xyx+mZ2l+KtZlqEMgERMhamlUr6
F/7NxvIWtG64HjTGF85cdd+yxUOEqepSzjKaXljJ4yon+GiwI26xRf8fYefZ46y5du1fhEQvX8EN
Gxdwm5kvaModwIBNM8W//j2ws/PufedREk2kKEqZGcNVzrXWsbgzvdzaj3z1zb8fmeMdltq7Cw0C
nJVxDKRL/nGN1H5xKpUTnfbvWOHsjSD7V8VvI/8u7TbLMRwWyI/zwIIQHSo7udhYJrXWu1lLUfRi
G3RxM/uULbeR3Evmirgq8wUtauzoj3LWON12KadBQ65o2wL2kANhOKgD44a3XHivjY8FRzOXbu54
GhWLsFhCvCcjXAzwK+jovv6ikPgZy+ls8Cq6UzgPbHPWQbYOd+sAJ38gZ7qgheWq2v4CzkQ3fGeX
b+36mTl/GNRGxO/9422gjtz2hfv7DZ3XPMnG4WeigdxhexJcFCX9SF0pwa2iAL+6z7zBmZAb26nN
Dl0uBNG35giUBxhYLu304viNYE/8FyN11L9y159EjX3yKXi9NZvJD6TWl5pRYvW0X30TULbIhHGK
faRjJqwVZj37XzPHMJzuleJArYVgHidrXB0Y7YDqYpd7HqJvOliRRfI8RD866lJGC9lI4Zolzxg1
jDRk41sAVN6Wi+XA15fVTmvGQhNJ3ST3jdlsbtqa5teunNfn7Boord8nOzNGT/MnxCxVIqM39nl3
lGOSkTXb4sXtPFA4uo/6wl5HwAN+e38h8bVwxvONSOnFBE9a3Pom+sC/rdGgW/6+RpvSmKrTNF2S
FOs3E1JSy12YR/g9COrGHHPQSdLKvjvQ30nsYtsgU6EVY2LXGDYl5nDH9N8gucixM8gHKkKuGP+s
I9h77WfyoWb7y7DP833Fxglu4xJca58+bdmp4vmM+kyvUOFekTJHVV9mIY4aV5cW6rShFrGaNmAC
YBkrM1yMCYvdg2awRVVgxKIsbdHhCI7cMhpbpEniCauo8Foyu3jOFr0tVXs3nlz5XCDf2glq/d1L
zZVBQnyl5U7srMn03Z+xPjJ9CriircU94b5Pao7do/Xg1nzIxSflwOJbLb5Z4xK2D91SPdN8BJh7
aAFz4wwQk9UdTxgyIXBYY85qrg009ajlZG5ODB5UCiafLMWus4OXo4B/S+LK9Rgns/J9Qfoqrcde
dobWonv+VTNPiL5t2LQq8/9fuAcYGTEDVO8Lu7vY8PWpd0H3FOa/SI3NzYTU2Qwgp/lOGVG1v12D
IMDWe6lX+g5nxOv/1tEupEwS6ATxiisuQ6DWYbjMjOxKSj1dSqCD0Syvq0Jf5SQKbBuQ4ljfeaEH
S4Ql/hBIRG1ia9PedtJtd5H9QvZb2WcV+AzHUOUmEjdasZEFSobXZrWu+WjtlGBJxj14EVNIr4w1
jxxtGmq3pn12bqqTY2MPJ1dopW5k/WkPB2BPrlCepPIm7Da3Hg3RqSGYqNRCdPNj3s+ohEuAaWmL
vnezZLm42FXs6ppbOQ1Oimw8H2kFnjZvwCljejD0HIbZ/wkh9INfNnsxO9ThQVaOyQxjcHFMgboM
383lu8q+Su1jiN7V4jxx/nKPV7AdnOFptygECibmCt8BR+HB7etlMzkBG8GfN0g+5Z+DE4ZnIkmD
s56kw1QcHKo3QUEVb5ebDZbyGuJbQkC9hzvAsP2fC6uurbNj2x1aZZ88AnMIjAlyd5ycBGnf3v2T
9P5aPn9gwWKiYFKNtoiLccE5n4YTBEUsjAZLy0iNFaj5pbbHWT1UhmlboVlr+b+AWWTl73EaBXuq
RVgbBpQsP2P//xWFNOVyqC5xJ0710ENOFa87JQomp1fHJneGazOfWJBAZrgDTrg+cnV2ecKv0j/I
qOH7uhHFK318X10T9FrAehEF9/LEaUWwjn161NJjdbAgshsMjn1tpoAW1Gcd/aLUXYjT9j4VrXGN
0LrZlfkHkDWdes05awSHl0Omz8t5ZOwuuW+ZvmL6ATUga5K2AX/2ttvVH/ieZVqVrXfzPVXPZnK6
mgchObQGfJYZRlYdCQiT3vUY5Mo5vx2DHbg/RoUPeVFzP/rJO3snxrvds633F3+XIRBvLbP6Hac+
e86nTeLXpmcJIYyhbOIkEhC5MZo4txvmdNPG/h6uM2I6r9F3jvGAGCnIWEbf3o2yeW1l3u209O9x
UGR7EYyclyreTfFqxSOvGHP9u49hnAfr6KyzyD66m831un+0QR/7rbTN403cMbf0inyzXyql9+jX
DdjYlj6T3T33c8snAx5PVdX9Y18QrPV10xdN/8LfBFqo2i2ucIjn952/6FLfZINORtpJqa4rcRVp
S61achdVP1aLx+1YyfsTPRQyOLic7N8LKuKv1MA5Pe7rhq5ha4Vdh0YYzCf/fMWQ/k6T4tbBzjU6
py3DUsXfvPVJJka3qL92lDMuKhTSYexYhMALHZ0cdDKS/282xWEn3JmX23tN0fW3Kq5NcZ0JVN2R
VeIosL5C5X9ML6pHnr/G6+kmjN2aRUXkuR1BcGIzo5O8XGUYO2LPuK6zboTwFt3ukfuGCH94UaXO
nV8ciRWGVc9cIFlX4n+QRzM/AugdEL9g6t5gPOemSehvCF7Ksx2EiIkQBSgEuSW7RCE27dmxOv8l
BcKVMOrYBzeUi8hLLCJ3mxBYj+R7Z8/6iKP1Gc3OoKB22BRQ1SDp3HbtHz0/Ic1ddpp6wCy8kp9T
WreQsFik3RjOSOSH0k6h+CHa4LN+VZMBTR3wLWyXzM6E6hixJxIWIMvNpVPrXEZ6JnI7PFzGYPHS
ipZ/ZHeOPudWPcOJtJLThNPj461Xzu3tWMj71Yo+XUGcTU4Y2ChtotN14tMZFta2nypbS95MTgS2
MXj980MhPwPZ/3vvVMf1SbdMVTEJbf92ponkRrmFAvfOOPEMwWcFGsR5bM6v4A71RQJ9Y9+r0y5d
dhhHrU1xQ2vZ1o9tE1L0scUVWhRbfalTj1W7D3OhmLTR/MkbGcZj+fwiMlOfwRuBavkyMRqsR5Nb
GRT5oVePnXCKcpqQw8NF/gqTH6v/eUDL7H/E+Ce6fFtUb5fzhg0b1e5BMT1RoNXrghrjhGBUxYzq
shI2g7Dor26AC2vTXejJcOiwOvXy0Z5J+pKwlzvDB5EXx+DOzfTm2YFgTYJfJhDgwqbY/fZEeBu0
CSLZc2sugLGOg20YZIBr0juWAwpGw2mTnG3kLZrRWH7yi0cYEJBqJY5hwOHuZHQ/ml9S9Q1J6ZMe
PMWjws5MPclYFTY3mjg7Fxni6UlyhHBTlJs82hQJAqqXPlaFusxkt7Jl2RmUyRHzMzTauaiNya8q
WbYwE+6rjmDgopS/7sNP2v9qoz/C9o+k+6V2P2b/vfhjuGwNdcMpu1c3j2tASQS5Up1BV0TvgN0P
bz2GL1jd90OEsoqMx0nhQ4yIXUMVoNiGNQiPmJBMsHdFAHmJmoz5QUxoNCHSfoRfq5C8lXkh5sw6
h8VEHJOF8O9ya/LPD6ek/v3ArZIGssgDGarFDvtb1iOK0+6i6/Jjmuk8ja5lLWnEY8T2V/kNdd1C
h0kQv5oH3uQxk41JGNGs9U0t99X6soRPVfyo47eHdppsdWFj8rtuvUe8opk7tpYNZrV+rWYbC0Zg
tuuhPs9MeQRQ1IUHgCI4qL0/9H4jBo9zWtBiESS3gAXKMnxaZ+Lb4iIfLa4eZmXnFGJGo1HCpGOm
9cmZcvQtw4XG7dP5xgRxyeEjg9paFtqqqEdkZUREZZ40y7wZI4OJQEnNKHB1/aq/jYFBsoIGf1Eg
JS7F+/KSE6101ZmSn6P8WFNwoOzah9+zBjF7kN6cpRTvRbsbTjzGLbwMGmO2zPSKdHdJd9Zlh/fS
6Bw5WyeDN8Kx/ab4vBSftfKZ6B836z2K35kD39tTATZC3lv30WXIhRSf3z9/tKr690ygCsWGqJdi
yKbJ6Ot/511mEhlXebg+pi8D5B33K8lssre4rbC+q4xSiVTC6TQWr1QBPZE5XKjLse7GS9QlPSb9
0YSZ/HXDdMWAnRcYdYRekas7wTQ4cSp0hhagUQD5YvXDqmJzCnyyMugpeSSbBrvSBWENhWTOFBlu
HvY4ZrjJydQnfxnkHpadlevVLGapaJZVMzrJb/aboH0X+vftEzgnZM6sINmKzcyKPwWKr1NXVd7j
8v3xOCc1JdiHvAsMTtLzC1B91kNGl7zX/aLrF/fePRyU/MCKmHD8WEbZyqQ381lpBYxepHeKQr7q
HGm8oOdLdR5uHp4yLdkGYKvVbdmAn9xo6hqvxCOF01Woa5gnKSNX2Z3jEgE/Z5JvutPBNbXKGSqn
NbiDxBnybPUfbf2la99N8aMUP3DZ7ffq8YHtLQnUJOjZBx8T8xpgReu0HRp42myBNKbOFacwL3y8
Ty3v5b+/awyrvVs6Bm0pGEH6qclYr4jaPnQcRWi2S94P/GRyQ0ppfEVAC7/4efJNcx7BfJYMIzro
hnWItiwhaB+BQYlbssV+UtMfi69dW5sMAbBwONZtZEim0RL2mE2fuHnQyn2UMBuP10P0xulE5DNI
XfaigrpyyNvtXH5CauVpo+FPWEkx4glm5c1D31q5f5UCNR3BHKG+U/Vd2fuS6Yedr6JVQEHDLbcy
d3wbtUJ/VnA1fPoeejbmekOay67bMRp6JWXyGmC+pHULh93FV+UNs7PWfqhsqzS7jpYU6KidFVTy
9lEFcnxMr9ucM8mwVfqPHn8PNrx5dxlDgKHsJYonRCP9VJxtKEyRGN+lx+ixTww6xYJU3lXStpN3
xW2f4lA1trUciMLBHE7D5V0FytkBXB6B9feckxjM+rUF+YQweYs+I2m7VtvJzPG5rW0F74+CQqPL
qujHKuI6iicWESqL4Bvd4ZdPSX3vSes/HGlqQs8uV3LoglpdNkHUrC8cXGMwc9DEc6fQ91p2Sm5v
t8s7/gJS15FXFQDNVuLgCTfPuHnKGLZNneZ1o6v28TW42+pznyJeGObupDc8IBsx2vRlSgjtB9F3
3MiQGJk5IXO+YosCRqUn+Z3kYi1Si3CytB39w1cqf4io+QkH85/6K3OodH8phhy0M3VyJ5bQB1Sj
Jhu982RrdPCHMBvDmbUYvm79jxT/VHxzKF6kgdtf/JKQvphMIVcgT4Z4HIA8imNmgBsdUss/L5AM
/v82bFJ1pkyipVvwgw15XED/6/qoZKZaS4JI4m3f47/nAoczwZibmAuwHpBxStvjCti6OGtv/muU
Z4Fd4v4P71mF+jZnlAf5+rmEEpG6mi5LaJgu+ye6/ga1niH6jS6u6rv8lMM93cT1963/bPMP1Xyj
rWuATp4GV+YHyKEk1CmzfH4NIid/fJ6L1kJdCpRLcLEWZW0/gPRADqN0vBwj+RLn/m4TITE/c9c2
yN7/P7e6YbS7+kazv+SHajjdhFN1fVNpWOnoJ8JCm6IIFsvXhCpnbjsnWFlxvOOHXdBz27nx8CP1
P9XzmJgyl5CxLrwzGdfpAy4NZmS4wvlkxr5YHD+4Qjm+NSrtWjPByTgQ3paNMtrHRmcLJdsdTp5Z
foOMRbZqWIilW8VOT1hvNI48amxGq97JxDV0qPyxqR8b0NgmStxOEHZasROKnSZMM2nao7pisNQc
loAdGajJHK+YO9d/WESdUppd77X98qFRoiBg6gwM2b3DvYxXu5hzI7GXHXaIbYH+M6ARLFP+91i3
KaJ1q4fbzbJozbdxB9lLVv6xicPNNdwgmeCiFN3EcikMFcH/8WUuAJkI4lg6IMhzFXCJPsvFmWBO
yCI2gcY4QQ+uOR24jpKH3xJwbUe/zB7HuqGKfhZn84j8FlOCYgFowADS/7RM1KDwn6UZeAyua0A+
VnGUCow3hytr4xD0rV83u9Uikr7QuoXJiExLacua5bVjjVrRFhbaPV0j2eMvlxeZAMBovI82jDHX
1tUzELaPV7yYd3+gMhnfX8hU2kkK7DNfofx5YdO9vyfZW2uecP/fDzdmfvGO0uQVnHfm3tW+NPwk
9VMJrq8j19C1vFhciVQbHydSMnYxUwRKruZfXlnr7xoer6wCmo/X1TQU8TcNzxhaOe2i6DE1Q2/V
N+vQ2Ej765PCzAAMIzy03Wu/v5QHVT4IWzFdpJKTG76k7tp6m6rri+5VWDdjh5SR8gz5iYlLFoA0
aI8d0Nrf5MO6ICcoe28T4/JxHz4mhNjK8Shy1X7y8odXeLh/xZfPR/neJY4Sra4tEzX3YS1mpd1H
uxHrxzzK2IBvRgjUBIc30AgPYbd47X7jPCjzpXCiZH9ugLQKGRfH7OdYNS/qtmGnmL7cjDBwacDB
baqKszuvWzm7qLNmOX/F4qNk19TYOqdCM3uNS1txjl8Ql1WvzrzdvZkr4ryuFhnMOVDv1YT9msLL
95rRU4rxY60STG7XPSU8VLH1yOVjS1kfcsuy2xslg0u8y/jlmCwpTDdz5MoJyTSA02PoOhlR5APP
GuWM4qohI9KuCsGzbeoc8Vjr1vJaAya/DNvysdPt1KGl4nJW3e8gv6+jq4eNvJmkWGvv9pBR4sqW
7aX92v1K9b1ZHQ+HWDjk2amvz7J2RvBTPinaKzs3yb8yHCC79BclTdXzhNY2BMedwBj1NHzyq+a2
DJKj4FjqBzKoGp84Dci0V/ekWIYFs66XLx01Ln3OuhJjpIsI6mzeXbcFYPrSH+KgmaLoleUBRU8v
D1F1uHsll/FhbwjTKzxoIpRAbNay6lXmKk0/u2jXRlsp9NqcpjJbQM/sdsx7gc7g++njRV1MROV4
p2mQDpOvxaLRd1d9V/Pxa7sOCfKyq5qtpWwmtCnQruIaYJouE7R3nASt5Yk2XQzy9S1DYEp3Yvi+
YDI7gXKHuhZCIJkI0T7W9kk4ymXiUy7L+UWZB2YDVKI+YbsYrn5uor3wUeGxCwH6ujBnmpTSnysC
yAlZXT1KagQnk75dtZLXWGsLB8ZZeKx+mmEkfv34Q7UiobSYUAFjYohX54hFKeNOc0YsmgEw4bkO
Zs51AYSve1cgu8bv7ePtx8drlSl7+pUA//7c8L7gnuECnUXYyCdR9nZrT4yUb8dM3lMUI/YBPkxC
KRRoiP+GTXkyGn8bzei6IVsqf4gW68r/ngBubaZe5dAYpqY1RtaIBN7yOe2vpXR4O8X1FC/RPKJE
SJ/o5r5Pjo15TNKz1J91/U0WzmC8c7KgZP+WarY0s2UigTxw48ZNpUULO5WYLqKDMavEmUkhXToT
FVobEn0ymzG5i0Iv1B1TIzWxTaeM727GrrF8SQxaMSjEIIr2uhAED8QsQOg7FNOz/rSFi9YpIHn9
rYlf+MIl7aMzPIHPzzzcO+pKCgb52doOJxqFg7wHDbS4fX+bDBSx4246cqqORftXZxV0mrbzPL/S
IYGTLDDy86Ukr3MN4+kCM95dXpjK/LQ6RdjZp301XYHM1qejPBfP/p1io/02jFAVifkpH4fJIo9D
Qx8PbP91INPUSFPCpkFiJNyvMyd6jU+LjjYVr5A9bokKriEhOYbtMWFOz2ehnGrKDvnVV6e6P36o
MiHj8QOp7sthClVNCY9Q1eTrPmt8idcz3tBxqjt/FZF2ygr41c2ixRAvzeaQJORvxgoljdIqhSp7
dJjPe/Gp0F8gjqmTTZTCLl332lhTzqTrgUGMVcfhF0KtzGilJ11AmAQRfQLniHnX9brI1D+HXS8X
J2EN8QDbqKRQ57HrK1sZSUZnuX4bbu8mX6wsyoHmRotK4Xx/aYN77UcynMYtI7LbXmz8UgZisMuS
/V04yMMJl9zeSa8It3s5o1j0UDj0cO6z6iilJyk8yVxrbbrnaRPjvpLQJkaP2PkmT9VnnxgCMtpx
+SzqHAlYqgsBi5s+ZaHRsgO68R9LFiYuLFlk+kjc/vPmLv1OuXp+/DD2VRm4pWZa1m8ff1IpVabH
N51mJjD1I4wbGhoO4uKQFKcVFsj1SsGVRbmEqz2LmTVs9xQt6X/Opt6i6xQmgtbAO1sKzbLLxgch
s1za7PQ/+vuyt7g0u9BqyJGX0p858u12K05L+wNfeVGvNdWT4rn8WatkKF3BWpiQVJkVzgoQtg+K
9OY95tYeCKIrIwAfW4LlzsG8Y2LZcjku+4NkHRoW3+7AGEEnGlbtwzCoDF9wqt7LQLkkGCSXRe7W
90VZugmhRpvUEvs07mntsphTn5PGAZdraTJu3a8yFenhtsUJj3d/cV/+XRYKDsYC3d/j8biK/ELc
tuL2KmycKRDv0MKaN69u8ynVozPHvucfUUvrVV1uQWBFFzu+0EyxasSlUELoXOfdJp3EyQI/lxG5
+DOs52PyQhvFy5JSKG0baaOblJbaQ3g53CqKRQNUT+6yFKJxTgjhR+IdUP80FP7z86Fq46D8v1br
1/NhWqomQSiRGG79tjwoZmQmSaePy0OH0YkbhOFq9ulGM65KjAiNC+rhmB9PL6SFR3xDa+CNWd6v
9MyvUPpCTnmln6Maa8F4PWv6VX0Dp+ncwo2K0hD01pwM863fXqPg2mGHHWCz47o2R6zq25sovUvR
Z56e5WVsfuWfkQHKEVD8AzOCteEqmH7E8Sd0Pi38VAe7T4JE8W+KP0T+Bx2xfqn4YuT3Eh/an0QH
gedtQrMPmwSdbhKR6MvM6mZclltbF85J9GYMZ7wLcbTiAaaT8cGNsHHD0hF1GxZClC8uGuVQbEBu
RJhzWBimrWSUfTB/wNjiDE9IJtFybtJp952DyJFdICgKwWz1jRiqfUqe1koajfMpm92k44ApzIju
XqVJk78TQFWom33irilD1/mC1KevlO9YOVk9vOdzBLzSuaZHUzk8qkPCWtvi8t1ca+KNTkd7Fm6L
0pa006U5CGlgmpCh1GTJmU+GjI5BEmJFtikj2L2za7qFWUkbdJOvO0Zzqv1hwYJQl9LElMHKerM1
ZdVCtJtt+3j1qJa6kxAB4SfudjGVllLwyADyHiTleJk0j+/Dzbma9mNx5VLFnRZ6G4827afUwj6j
V3K7IHelXReKOpcYIBH7ZBAvzQCro51GNKvJG8sYIzrEhRKWIvOI52oqGqNroXdg2Tbl3hCdX2hm
2jO8x2VXu00lUjylaw87QntcesOQGjrWDqc0Rtz2GVztqH2gzG6HGyn5rSL6xkcDNJr+nuVfNUu8
8FRJUPP+q3wmOxlu8b2RC+XeTZrSUJcKpvhiHTZOaC3n2dhowaF/Rwiz0GyGkTQB8F9+ZQFwkVFK
x8ypTo7e2ZQ8uSCSv7lamxe+sxF2tbirbqtS/SWqv0zg3lx3oi8aJMv2TRWOmtPf9rG1G+77tj5G
6bvRfKQX/MF2o890jrQUB+dLGc8FBjW/bSd4rYUZP5TYjLkQ8h7EELJWnwghpgBoYYGsBe8aWHFP
qWb8oKrsdeUI5QrJgojrHDi2tG6ktYwW/mUmn135HolnaRh7iHJlp5m7xsn7XSQH0nB4aBPTzvpj
zHYv0+6BoXEUoWmf0WetNNo/8m5+pSuBOxk9ifq8htq17/4j/FTK6grrpPAE09NM3K0Km37+VeVf
pvgVTagFxT3eAKnn7nNWIITCJE2WOonBbpeHPnXianhIJ7fISyMvenjm4OXWLKFCm+gm2A2+BrIr
9AYCJIEW6VutD3R3AKrjjJSnZAUdsH3/VyHgZYP4fd2k3AiNR7VE0/yd+KZGg1S08hgVIb26Bxst
kSgbxpqwa7cStRVHXa7vJNYtOxEpKeASC2Uyu1HAG+DQxuaFUw7HbIO5omsFuw8/asyYOu3qI0Kj
DKd5NevoX4XrcqUFdFJZxA08zWYydoMYBK/o4VKkBpGJ7TnJlt30yqIRjR04lXpqw6NQHejA4T0X
P+VpK20EVo7HKs9XJQNrrnubRzeTkLRHc2iJLc9YRxmgYCz92+G+lS7bG9mMCW+28XyzESo7qo3/
82b/alameRIMtNAPNxEWMdNMazJamNJFjIlFUzxL8aj5ijOvH1iTljHSVegmi1gczR5k1SErDrdp
/YyrY/aAu44hjLZNWLx6vCiKRV9MtK8HNj1gFIc4OxzoO/MjjspvZECb/E1/vL2sW3pyelq3yjBI
Wv9lvIIgZWPlxZSFniXeXfQsK+H6Z18HR8PgQ7mMOqOhOGRggXcUxBB+QcMNDWrE5wbVU03QaYGS
7btJmQQdNOkkKBT/EflNuRuErfDH2IxJQdj2UuEKhMPGo7kc4hEhLembyhk7Z1tKGLZmu+Ni2WLB
yPxFOckoDaiB6Q2j0q/hMII0oAaVtU8QiRKby/G9PLx7ZuUOpnv9LIoNwF/0fV5ZUVhr8TpXPeXu
0S0ubo1yI9brvvXuMcf5ZYTSOM11PFNlttWM3ZKATPOsjfkLe3KtP4TqoztTETG2gZfHOD1BTxTl
I2NoUhNwWqXOQVxt7+9FS7Jn7v/AUcT7bhZz1P4RapIF5BX+dRAli7/Njp9nEZoh0NcsS8Hv8dvs
uLIumdKJBu8ASBJ4AMCRi3VNHAot7U9Rbb1iG8XvWU/bjowTapFHWOE+bVjhcCzCR2bEqDhs9NAJ
HxtqAMRioxebj4lSYb1w4nZuEQveFcJ24NcnErfZDMm6br1rvFIdU1oM+eI6qQ6lPB5bO3P1OrTG
pdvQHwR1pV+0hWsUkwFZOyNTtAoLRIWlpa95dy7p1rpwnBvfHbgEI2RvVrbv5eMtseC4zct2agc8
qmxvrwe174Py6sA11BhSbIwNtkI8gDpmtGJ+vzqKtbpoIyt64NG6E0kfNyJOteQdGa4U1E9Xble5
Uyuc2hCT3q3LmbOsXLmUkJBFi2q3El2GrNCi69rt6nHISg5NSimBXECLzsM5umXs19GuqUZHkSPG
8/oHb57q6DPTcovMZZm/5guW+cIAiDxnma+cGsd2spA5tWsLuZzq50vP9NiF1cfcxErnYTWv9TmG
WwB+17GmE7s218xNSG4IkP9oS+6KpRGNt6Mcr3K0lFo3id9faoeQbFA7hnRtUWNFQTkNLEBdNFy0
3N+Zf3D7E+b/fBAGFP1/HIQ1koyKYuqypSu/PXyP+FGYshAbE1VdNZIn9FTpbBH+/qsIPDqBt0mY
ChBAwdwzIsipM46pF+XLLcLtvdiJjNTDrRBu22KbCJuy3HBuu4Rz3AAJoPd5H89VfTSpxtdZq4Pp
QHWA9WoZ1B3h3domtoGajy2o3pP4VRfNza1I2nVuBiYXg/dzOaZClSgulEag+0m3Jv/+GL4p4Eyz
Lwo4m/b0K0pOWrGf01FKNQlXbHtXA5a60zi4ICXJ/Yhkc94x1PN6R93anrptw52mvdWcxDiVpsvS
dLsG3+VSbZaq6cI4XkpUf/jcibJyVwrbQtiE4qaSSdV7kSPEEMG3y6UluZq0iIiL83hoC40hGygs
c5nPRI3GRJB9S9VYIq1J8soUQBx5VFNXmBXOObaYzq9NIPqpySHbH3NudxCko4ua/lfG4g/oV91g
X+qt9G+sRunpGPp9Q9eYWGEpUnRTlH7DQaux2FT6HQk9FX1s2k06O1FVk0XBTTroNwYi6AcjBLop
idJQmjAn65SyMBebe0GLiw0LEakJDR1WC1ITrBamPveM+tt5y8f+/ORpHbH4TURj60h3m/bKZIB3
qtBFOhsec0twkjLIcsrqj9lw0rWzxZvCFRdk1SLqDxihU16hC5EnFqx1hRqKqR49QlrtcmVvJjtg
4XoyAgNCjxLn1K+ULcQK3I3QKXpszYA7uafICxvphs2wSFyJTQNU87rqoenvsnT/wFl3XQ3dqr54
Qk19jhPFU86PcjmeH9Fh5PdCeZdIdt3fhOzc6/YwrOr6oBuB5iDV0A6d8mSL0+PRDOcKDm/KkPpF
8/TyUiCSmst0UmQbg4MGRFJtW6W7W7tL2p1x2ZEztN7L+J0gq5rgnj6HwwSX0CkujiEQ6u9Q/cij
95jggejgfl2xDiyadnTQCwI9xTx0441Mus4KVpnLv+A8aaf5PzYoTdNEk7uyIVrmc9b2X7O0x6OX
U7lguKjpLlCfnP2nWN/+4B4Hfk+oR1bmG4nkbtWCyQJIJIExkg5dcTLkk9KfO+GsCuMZbU1vaSDe
g8tlrKv8oBYG5/y9+GWkBEFCmN9c37aCvkussYueTpVIxCcYGMTGKbTq/MxJOfC2h0cYMBtQcW3O
cQjrfTDUu9OEWVJDdZmxKXGnqLP1CiAkbCba+jjkPNyH4b4Bb5rDpQwvi/tjrKfrqM25uFoFmpHn
m5jR3SRoYn9MmufGWz0ZmUixrwNnlC0Nu0W6MwlrLRXTLT+Tx5R5YWy5TIYGit330XVftkEsA7sl
yrNJL+vIWsXOy155jT3JxmA5mwmsDhm4D6nk8k9ceRUpAAo9LCTW4LHqjbULkc2QFnaHiAsRb5xN
Rsgv7jvBMduDUu7lPCiaXXYe3ue4LEd51I1j7iRB4xbaKdcOmRnEym4wNoQBsvsYBpgdqv129iI8
Kpr70FzB4NaxktOVLq8uE146IxmLvRGTeryd+g4xqb3vMK4AzYU529PYMJJxXZy1HrYSAmO8XPg4
mT8Vw6JmBOWZSmDeDpSWE9hP6jf7jvVeXfWxnZfolwe5Ol6HU9k7TLtMsgj5GzoMTK47PkYPb/VP
ppy1H1n3Q3krbk7kxEZcJ/8NCJni6Pdpv5HYGOGXiELiksYOfbI6Gbhl/iOn5zZ6yMGQTnQRYsqW
pdGUnWws2cljB5obdkkRCbNarCeqQREhlxSFwSC8+HHrMwqSEw7QTaB7HgivB6XneJvlWVjtJVql
mGaWNrRuploPusimVTddOH28HGyw7o9h2Q5LQjSvZI2JIrEwGhp2N5TWYY8gfpRpe/ls3bdNusPo
lbe7ifPSNNr2Xc3eOntPDEk7l/mbwrkpmbXWKZGPwu2oyXvyKqUTg0znw+2CLPG5msabiokC6mAZ
OEf1uu7xyABAznZC75eWL4pBFe2rO8xjbxDwp3nazcsFWiFW93pV1pASJj9/KO1CahcL9CL6inR1
3anz/Eyyx8nPRbITkQUvawSbCcnaSXGnWO/885MrLqDU1H5l7f8fYee53LqVbtsXalQhh79gQCDB
TJHSH5S2ZCOTSARAPP0doPbx7ePj6q5Sube7q22KBNf6wpxjhgXmdfY2S/kDZRZi+R49GIaxl7uW
dzNFNmfPn5IPUO5n1Cqla2SAj1c+3hRiUtv9QmJZH24E9vXhxrI/muiaj5cPy/4ZezXVDnppWm2H
F71UZE0GhWBVAV8qVmgDmVP9pQ1ceo12NIfTjel17ZTVwkM+8EbwaHqzIxSC+R6w1vDYYfPLSRUM
LBWWaxRulDsEko0+bnkFpbiJqo0gBDJkKMRMa+O5apt5atlNOVu9ZQQKpe5ybt0DXItv/axft7ot
DZ+zRWrNYFNUAHsu2vM89IfZrFTg5Qf3uX7jej/GzTlpL8bTyUjdsvbypTA+TOXT5ZaPJry3sKs3
0Ux7yZgrbc1wlSarj6l1A3J6AAI0zo+5C0ICu/6/zF1ubIsQyxaytu2yXdVNDxixVPpjJz52bbpj
XnnOy3Miwdjzkemg3GHS6rKLmbu4vLABo/E33x7S2d3/tddPMCsnHsjEH0Xn9c38mF+5BGAt9z5D
Tb6D9Tr5s4QceNsK5na+bHuESev2RfjuwmAkvOflkA7utijsdIGqe19E+5SGRNr1NCTltvWM8dI0
mDJPmbZfIlHlDVzqyrLJcbM598RtBjct0QUb2+dgI7WMN4A5ca6w2gli1W5b1sfgGzZ7BFGG4N0v
WbhSxNUAagtj2oOPfc0Nxg0hTlsnVk7da/QbFYuBtOm1DOSWVTczrlf0VcS6P3PBRCvRZ999Fi+I
c0+Mn1tkqHOYo/0udzDzkoBlWc6WJumcNifxdozbPct7sUbUuVb6DSKS3GnspfbgnbIBKovgMwz8
84ts3o/r2axpj7h6EiNI8809I6t6W8kLJfmWh+9ED4wuUAlT64I9/O/7Uh4P0u2gIpoAc5PswItO
DoZh8vRAkSziSfcLNnMFNBPTPWqNn/m2mfo0uJBjKOG2bHmt/a086LjH85OZneRs8kP2CP51/4cj
QEespXYkn935Xft4RO/zffe8onPHL5acVh3u+npiJDJk4nMoXlNyANsE5ZkOh2tquLABGNkgZgLo
W5ve/FrlNu76PschWda8MnKCvSc/BB9mPnJRtJojIbW/OvNXLnx2wmfwoPlvll1nD3NUgjjsbvla
JDpdnmXq/ibvpGrbkAtopw83Ffiau1LpEURjVZBiVxIE2nn5kiuhVGB84nFPzaNFI68Qo1usL6nH
CfNBko42Qfch7N3TFZqFKPIB8Hb2ISeQuHfyOyolB/pY6eKMRXzUGkszXJawFCkuEk/DX5jbkeHG
wBDqyRtr3w1v5ohbx25gjfKmAJ0leocVk7ZKQMM8nZBoc312QpYQLk3yCUan1B3ixm5XvX9PjQ/8
PCHgCR1a+XI8mX9sQwNB0vtVKCFXbWLMvdbmuryl5xQrdPX2rN70CjbOOVJPd/XUfxrhWVdP+u1Y
t3t1NoReSBZF7NW17+GtnQF6fg6uzbNEN7pWomlpafYB6tC020i/amkTJSwJt1t4FMkMBFXhGmTh
DZgG/OcZJcq9WkvjOuwBNwPdZ1gl4yzlAgQKfYOXSFkDvx7s5NNvnn6UEVDkR6xQf93vn8LixN/9
RE+mpY+qrd+TKj7YTkmk2PwxODd2/6lzlybXkiUuWGYt5MfiK9QXRDejuursF95LpfBxsAzK4qpJ
NhD5kWUBdyPDA8/zyLbdq8PJ06j2yLE5XpByeSldQDKjHbwlnuPgPalfzQCW9YYPuaWWzh3+JUhQ
st5XbThn8Uqv/d2ufXqOR6ycfGrgdssesD9N9HekETXb/l1LyWVfX7KZGXq2c3sh4RjE30vcRnbd
rKGwoR6vrQ2+61AhF+3srIcx6OIZMrGw8Q02IaFv2yQVESuBnMYYJ926YEzGmrs24ayiMzwzfuGm
ncs7NXGQz7yyspmYgDbDd4UJH+9DlS15I9k/lI7taDVBl/PHK3kr0WZ/SevimkTX5QP/Gtrt1nl+
pRD9GCXdNwzQ6xxK00ElDupxyEiE0g9jHEyIxRdyCsM5AiCgXv3KaNbc/rPKsvVqvi7UgxMTWRHN
mc0TrTMxpGoSujFhlu2a2KUCu46yNtrJ6ZU+1pvFA3sSU5MLqjbdwgbKEmcp4MP0b7mvyMAh/PDr
bvJk2VoLIHlb0RBTkvQzTK/S/F5vxpNK0tfIKb8uikm7OPYMIg4VBKhrNLyHzUdTfmblZ618pvrH
oybefqgug22PeTDlxYA3ZFh+YeWu43zlX/Ocp9TR31K/PtiYAhA4TStWrEqMEL4cQJn8L4LqDxCk
Mpot8G+HqDzl3XlAgweofDNamwbPDWOQcSuNqMy30uwhBAPHWB1YcVCpjDxWrDcExe9JmNl++gwy
C239JIkv9aEhDRMJKarmNx8WEqo+IXup+nRn5D3fPr46JsNbxVy2KrXaNsKfnW7kVxzStLt18P7b
9qPZVr0dqTvYb817cUOkHS5VY3qwdXRu+LyeQWlu1rvCClRzyzPZpqDyJpqW3E7Zgo6NY8YKTqcq
J0iDEXm+7Ip9eD+o90NNlGx0RPWt8Yj2MykP4ucUy/ggltEb+zd6lao8t+lJmGmq00jLQ2pScy+R
oN8Bn9hER7798NNRyNt3LIUrrVmZ0hTxFM+9GNWxhOGC1B3/DpcPX0vnKbKL9NmHS8Fv1Fe8PvGx
yK257XzVEZFADmdx9UUq+5h4D+IbaEn3j+v6i70V2AW1WHtRupGywDlwHKR37NmzVA04DvDIpzPQ
mnASbCf+5STJzq6SyaYGI+q2RGHhXNiKQa5bj9Yu64/Gg1/tUjRX8AfV/MurXkYk+f2p7iTWb+8R
XgWFvLhN/9wtWCIu/lqxDeL0/fthnppkD/gI+7O73bAYlSZnJFcD1iRyysYo4OuQCX4l+ITg1fN3
1iL+NJpAhAu9fQqeubXrSFl37fSNwgYXH5hTRZY35n5heQvT/PUUPheL1ljBHSvLFdwxFRDEWWxO
bOtvqm/UOw261LCrK6KQWDVNaBn0oVhKuwkt02IQ0LZiup39WYpXmpEBN5z1VolcaL/9ST+6bw33
DIh6ou7ouUnncgi7w/dGKnw0kgxVudY3AobyItzO+5HoSBxqgW7j7otF/nMN8rB8TmeJoK1EeW2X
xhx83NoGwla3h4d2AIGxsGsySEc3Q8U8uu8xVGz3UbsZCyHDZWpnIOHIfCa/i4Uhn9T0XCunIjuD
DzQBmNixTsoBgKc/0/KPxUYV/DtqnrmsH+7p5BbUqt9uQb6E4rjSZiju1HxbmvjRDxRlzY2F8EbQ
NnU0G6me7hv9uVlIrw9CpsbVV0j+h3at0Mso65x4U3/Ip6zZWrcj2JXMoZvJx2pSMtoFvbnkwri4
Kc55U7w/mzlOcGbMlrKc+Tma5mE5ICaFDlC6lQb8zIsT3/yV8NEUWCs3mrzKaOA3ekqeDXKx7c1J
n74wTJaahLs08odustSkgrt3w3YHcitpNy0+jOn2W97x7uIzvi8IqwdX0eaz0vBG8Nas2noCUkhq
Daf6Anu38esJpc6CA+Q3BVfg+koAMro2EOFkpeD5mXOxCUu0fP1sOYddjSt1uFqtE/QzNZ/3qN5W
GKPvT4bJ6G7IRwW9zIX8W0DxRCxAKAjBnC5Ma6aMljH1iJHsk26RCn6JSQyCoFeJ3uP1I4oAu71H
5vUZMgxPF928nZyLuuzAgl4eb7GXld5T82TQYUvMFe2sBkJlbHJzp0uHCPdifY6YPDSXZNkr51v2
9mehB+C8+l9MX0mLZvaK9DmGcGbYZeowfkX6rIC2KqfpGqU1QrXVG4kA8/lvPx3enX4NXU5EUevP
w9xB9L9CrBzBZ7d8JMEx/1Cvxl7Tzw5wTrNZpFwU8dwNB/KyLzsy1jkPHtH8bm5JMQylP4DxlcUi
L0ApBohHK2sroumaddVXLlziTXv/46595/AYQQx4GQZpEYM0+43ZJqOXAp2zf0oUxbuimnZkWkL2
zUr7bO8LNVmM+aIcFrNNWk6PG45cM3jm2wZdf3mY+7ST0+riJR2fMHeqW6MYjzwCX7XLk2kEUyhm
UZUjSwuaAgBiinw0Zw9lmysbJNupuPpXNCgPMawEbQ7HLnYr9IibMtvqDDwf2xIynW2V9o1RHkuP
mxfiO7+5nBqxAUNhkrbzc0NE9v6vJLprpX7nHzTemHs7cfMbl8F2FFwG5WaHBIMX57fDG27ktnzX
jesHXqUzaAKV+W2zluQ12zGiaWLLQQy/DRMSJbdluiFOb+jt9bMKFrb4XIIvDGsvabys8TaLHAsS
gaKm24qu3rhm46J/GmQnCh30T+3d6WOn9/5V96Gq1EWjT8hcsfOAYxSCmxMl+1pkObpn4yDK7ksz
fvs6YFygcOm0xXPx4A5X/OKAQqyLNgZi329FvGbWMgMAKOKAtA3BFtqtDnC3/pCj97C8IGA1Zzdx
psa2/RSWUuGY1Gyms2j+W1yXPvn4/rYN0MgSVWUdWZQoqn+TRSnhIHRPBSQjQQ1mfWAV+UOT//dd
JAa/sfauVwzHt9rDRcVXF3gaDjP75yhhP1mjDWnXfTTB0aQq6BdsiboQlQ2K74Ve7hJxO/zPomic
d+q6y9fCc5WpPvIjxXKnfkNzl1a4b8Ad4o7SL/fhPao+Ybe30i98D8qnR5bP9SFeBaBMxTWeKy/j
8G/hOZQRfEmhi3VNx0xAHgGobtk1FIeqX56gvZI1qXCMD+G2sWvx9GXeA33YUA7dpP2EICW3wreK
yfppgBOv57F17LqzKr+V2WWc6WEQCUEmBHchoMD7caBn6vqTlEizmU77kH3jwmz2VbQrIzQMgS6u
xX4T6lvpuWf//loVMr6x+v8FuHSPjR4k84L919PJE1zD39XzS5hjmzL5VimurJDxgUOO7ydATFeK
k5mogGz0gAZxLkFi5JRH7Sxo/4WRISn/9HToko66WTcUE//5/xbNdWky6L1ye+2KTHEiAd4IuVrk
lB/58Wkdb9VpTkfto6icrwCKkLtbOGEK3QzW5SoE/d+sH1HwnCUQ///Hl94q61b71rTvzviSrF8j
bLx9KG5VYSOT8tEh4lk1N78gjmhmCKd7dJGHd0u0AaFJFnqg/c3axxaCxUN1P2T3gzIeYryA3Deg
rMmGJcoY1+bUUlKGFq+WMmHS7aLGwmwEhf4HIa8Ni4tc3tgQkTe4zuCd3+ConR/FFDxf9Jhrp7pP
0K7Z/V17fvSD+Fbi/hX8XvBFwaesMCnYqFWd/uHjkWldQ3QT7nbWYHdH7pwE5xeemduyeSwe/CiL
wcJhv2yVqcrP8cy99el723481E+t+HXLvsLn15h+RaDzfv2QGUfk8iO7xJeZO8cZ0/+XTxid+j98
/1Gxsw2WTUklkvp/f8LmTSqi/qFNMnJkO0SQFdbuYbFgO0AUPcbJOXjjKCBYomJDkXrmEzMnedBv
DV755yWgdliBS5TvK4035L7KlEnJPj5o5+xCmsTsscWk2UlzQJ07a4TntYdyQkhyTyrSp9p/FuJH
Wr1n8ZUdhjrTMMS8SErxw41hCCWupLnq4BULySATfnvCpbsa2fm1M71ca0WwjOwUXr/6O8MaoZ6W
nYbsFKlHXTneNGfyt0aTNUVTPHBGkYDbysUYM0Y0Cm25UHe9+RY+Tn/cpEXi/MHSYwCVeFvLyeqA
rW6JoM8abSh5UJLYJgqJqy3gwP9FB4aSwrzLvrT3ucFsVXaXNv4UWEW0jS1Taj/+09YaJkl21HtL
D8T6gZypfcJasH8DgfBI3x7lGROtFb3r5hvg+y4LEB/i7tF2S6Gcn5axfJCfp0f+VuiXTLqK/Xsb
vlfNxyFh+DJFXITapb/P8vyUx8QVrhVcGz0iojY7EccVzpv+dKuPBa74GH/efGx3LbDs6VIEVzw1
Vs964ZAiMH0zcOLR+U99Y8LMzMYPP3PG7KqJ54d10Iodptl7sq6sAHhkfAa2vM7tzhdSv5OmEGaq
epyxaTvFY4p0NjMMcPp9q4zbIdy8b+DoLlLZ4bYlIzGKfmniR9Zde4HZ+AnR32xm0d4nrlqSlef1
pj8qKzVaDxnug9kZflIBgumFTyrmcroUEVLhB81+T8aleDpXY7Bv935XOzAYIvELBoNOOHPEdvUP
jZYzosKPY7hRvpGtyHFmQ9+Vk9wumbPIEfE0Pn0KbOQa2NaRa3RIN37FxMd2sDdcwuQhvYLDRI5A
mlIeRAxh/JEZIggj3Z/Pw7v/U+7E1ONFtu+Snbkw4MbUK2hHhPM87ORCEWXPIcJCaYUIKxZe5d7a
+ZBt8ugYNUd9POTBDwTA5FEMV/t9ZL3Do8X4Lxsn7VttZiTGoi6pX9C7UJ9ersUrwI8T1B0l9hoq
bY4Xtl7J2hQY9Ob2hv2t3Nbf39Vqv2K3vJ+HMVaxzbOfCrk3UgmBt97nQFPDZP+fJSeW8jfj3aR3
0gxRQuzEX0xR/pvxTowFq9dTrpG3Xunn8jOozW1dAlA56tLpwQgpvSQCsuifBLiWuETBD4IEBVgc
DMpaUdYFu5hsLWTr7knfLM0bfSnhrxqPUX8Q68k11xAP1W8jAkB+NdUScq1YLdLyIEVHRT126rFU
j7F67H8hxRS16V0C5MsDXLFzeo/JBHqclO/V+HDVwsXPA731t5+nmqemw/B6Dm3BqlFcBjde/PyH
zjMpoBOKnzIgGYFaqJegac1jGtXRTSx+O18lUBidOOF09ZIzU5YcluPL60O41C1LsCAncs36/zvm
O51kPc+kCebT1pDpApSFJqtnItBWT/r60FbU9b1bb0nvC9JiuiwTYjPn7bCrKrhbcEMnzCUpNnK2
iLhc5OXtlJmoduncHH5KhmLPa6dcjLmenMri8MNLBbBwz//42eTNr/fb7upauP7su+wCMTQSwH2b
rtimJc7N4+pK6DzbH1Z+bwEQsYpfG/AH6QFlQCHYpVMhKEaBYUOEMMFi+vzRtDai5LAQes6oJpM7
udcrJPTDMOX2acMqIyga9un5MZwte5l0h7bZZyNBWLSj/h0Om8VmlXg8LLYuQr2kcowEcfiXQNSy
sZy9WTJNcqCfixUpkFG4CBEzq0v8WDIxTEwPxmlDgXYCrESPzSl0WyK2wE3u49ZB7z/qrsE2m9Os
P05dxZylcJrY8ysagcJB8x43/upNNGZET6B5Zy+d/cm+00w8NJnNmt9cJzfA+FWr3405M3gL2rXY
rtUWgQT0VzhMaNEy9BNoC6ZF0mBOFu2BKCVfexB5D71iyk5XWlcJnZwUV7KRvXIZPV3y/0xrPRhw
Iza5MNfvTnhHbUKI8XIJlcxvQzwqXvakA/PEhG3LSlRWJeMCUvi8ZEAc4D1jNLu+wIlh+Hk5L4e3
MH3zOutklmdQ0oor0cjc6WsY6U/1UwO7MXVad8iC5jbFKSSCpy2QpEfEMGornT940kT5su0ByDEd
835X9cdmrjP/lvYAhKyjQNjbuZo9qt/GzKHbPOPYNnuXfMAf+GGJoJ4VgmgnAxlsXrRQe3QEp6eC
9eiY3Q43lgTtzmiI1GEki1j13HcntK9jus9m+LjxwVSQSxMvMzyhgF+6Yr6e9/Nh1mO3w/GC1665
VoO2eYL6v28biEjjVg2xhkfhua/RJpwK45Cr+7u8k6ttFm/uDMZW5PTeQsgZG6PbSoDIKTjjI+J7
KpDNDZ3rhGE2pV/9iJvoy3x+demEEDVun8Pj3cCQ+l6B1VhKC0Vftu2yvC8+H/qCpd8uSVcDaLx0
T4iPiTRJCTAHJvMdSUSQvYfDKG8VY0MwUiNNyRmSuWnrpfScWUEdXmL9ikafN52ZGrOwkewFc4Ky
PrAsZf7MZo4m3FYLQdprjtpcNf0ao16iUb6K8TzZLUrazF8LYBVpHDRIOReG8llghlU+m/vnvf6I
xutDuagKoSKe8X+MZ9AUnR0j5ecrmyQfPTv/kyXK05rGFnfCfdMP2foMj5zKEgLgWf2uz/CiYH4q
qHYb6jAMDC9rHKujyNN7T8ZLQeYOUGcVSaQPyjjiEV10xD81v9d0LXqKYeKIjIqXP9QNLrn0efhx
yT212lbNAG+FJkIDOfYqK1LPNIga8H/eivSVSKHoK3FppcSpTD+UHnXmxeYcxQp/zPEr7d9hi5lf
xfNYF8ehYOKL++4Qx3sdDziZUJNo1Lo7+fBFCkxVHBJ1MukNB2uWSRPFgC0VfDxGvSJpAyEsrimn
glUL3wwBAcsrPiHN+LzcUTNt7BgkXTJ2mNKEeg6ddKqekKIxE0WKVo3w9WK2Sn6eXUoBteC1y+1U
eW+Vd824StE1tNPiItRvaXRK+4PCXLdGabJpsTM442DLJkxXlxInKj3EquhSUa08Df9h+I3hF4af
QYBBmZiufioXho/A4gcf4K0Eg8ZDCy3QRcOwQmzGpFVWP/66JzJ+7X9zT0GCRLJPsjfDF43Rh2F9
KgbQ5zecAUKyFps1ucHP+4bcYNXaDOx68tm4pG0gDH54XhDwQ0l8Rtd6vOQQcDd1cxrnTEg4AzHP
0L+9vMCwo9neM8IkBBqIgF5PQsVXprhVX630487ySptDx0XqFZH8xIa2JkMXcb7db8l4yEiIevE2
YWwSs16OPsIzZrvSY56ky5gcHS+q9++zOj+O+TEcjnVIFtPx+TwyMhYeh4k1/zkLsaUHGip/c6VH
q4rswA0euLM/5l5CqyI698rtrMWzshtnYkwn72rzUZSfRfOR6x8tar/xiuwRUE5KQnkg0mCIqA/p
k7wE4Crev2XKmMdwMg5Vp2Sf2M2Jl6nmRGnh/dGeUx599IrtiFo+Qx4P99Fca/ldQqg4ftyU9055
18t3LboqM0FC0bP+3IA1I4yyfnvk50g8VlOF/ZAQRgUyh9xLxD+Z9/CZMI7ZZVgv1tEtMPWg6DYJ
kn7C1PFIpNtoit5QkYN1QfTEcBWiadvftJ2uoBPZhjOgDR1oBMJl+v8CbcCa9w8NqqHplm4yoYI1
Ntl+/02KqD/LMWw1NF8oHMisHIdliSqeSwfzfW6TCUyp1RDQ5sPAY5hMJPCbcN+n/VF/nJv0Ymr4
3T/S+HMIP3+eiw4bJMYo/SrIaz0KojgQquDOkRgHP14OBfna+8O89sUl004pGK9kX8ubptgxqJWn
GkvM3yr9gruXAis2PnD3pm1MkukmfLeY2qQbSOsF7mgPQuJdYPbvVp0bRVg/J7m7Uuk2sWwifH0R
Xd8yV5FAYO5xixdvm9OdQwxNwZj5KUtRwS9em6HbZ3YSgJ7gsLozZpT/FOPD2B704WjiR6z3z3Cb
leADkOluQ/subEdxa4qbR7QZk6AzVwCBcnaM9ljsHjSUwqlpL2m+6tVzK7w9blc5eY8XTfKehe/a
C4ONPrXHrERtLB/3xjQCv6WLPJ0ziGAm/p97BOmf7Nu6KKuWoWq6CGP/b4OIUEuzOn5EhKfZVfWY
SSzMhiW5rgyUCLeUU/enqmYG8e+WoCd277tNgWm0foPjmXb7MSU3iLnPu5wj7s8ZTk2+est0IWHq
udu+SJhGzApx8tWHtHDWAs0iN1UNGFdnJUgSoiuorgH1sp9uqqZfZFDqfKP0FYzOdIg1lrkUyt5K
5q+Drw4+ihKGDA8SYbrv+sJuNEVfot6n7MY+/u5oOchrHNY2bMMfSWV+n1KZ9XkZb/s2EIwNuuRI
RjWpMoU9XVLrWAyXB9GWhzZzQRem/Hr5EcTUzy1lPQ7cBMKmhVHYBOoLIgGgML75Vu4BBHriWvCG
xH+Y/qwnjzhxu8HNYy8pPSv2m8oXnn6yhKMeYcKNf6sY49jPEXCUfpjOBuERAG1i+ijyTFO0LKA1
MH+k/G4HpxOG5c+9QODvf2d5/9NcShcVTWbmaEqWIf/tay+VeiQboaTNSYxZIftkMN2TYDanz5Cb
td6sb0Df4Hkb1m+DgmJtw/uuF3bozaLDE2ERQzqWSzLCoMnPX1vUu3i3pweBmdQPYKFQiPpxACyo
C7Pf1saWjEjoIflbfr8+24/B+AgpkI5P9Ygx2zsRucBHrr+Ilvrgd7oP6AxOQnkZonepvBwGcolc
WyGZyXwHe9YS2M1xulYOFn0H0b6vw56ASiVIXpB+vvQqfFykODDqq3OnnKvzbfxqh+8+/SrSr3h+
L8+1eXqGB+LuHLhBW6rhPAvIwoOxIvpOnLpt4u12gH4d8r/IZIvY6RvOeicDUNFWEmlvZcB4B0vZ
xmlt0sb4P9qWwsBH3tr4k9fOjjTMuHB+DiFyCR54x3conYyni9KpxH7H0Yo7IvQj4khPBNEh7mAV
LbXTKprQq/iF8X2iAwmMOLi/JA8qjbriS4Uvkq6+rOINcg1bhlXlCYmv5asCAxldTb7JdcIWt9k8
FA+xn2UsoPNolr3k8sjWskkur6pb9jlju0Wu6OYzuB/Yxr+/deJL79Ocw0hWQKV1SAmRC0kED9c3
yMd3Ym3o7AFQo2vlKX3bg21dzcksQr+4Wa2k0t6LahD2xKSsnoX9/bAVDDn6Orng/CKf+I2sGRz5
h3opyt5cTfck94yPk6nR49jpE/ISCJMotue6hicqwN4JEw0QGcE9PyAy67TKsQcLzkpOTnlx+J4b
MldqgH6ZecsP5f8/n6Oy+Q/SfV0SRU3XIGGYhvK3L45g1CG3ZabR5E3IRNKQnTtXi82g0Q9Fn25d
hsTU0vNirXr1xFJO9DMRIDBiAoTUfk0b1a9qGQ+mgRbaGa2tDtMGXhwokH1ag8zbYwMBMFvvQ6d5
udJHaSdWu1TamNUmBuBnrhhvyRux2BTFbgj3WntU6zPSPEaVlTMWQdMHZMNX2SZG7sjJCBboMRdM
YoWC7hgVb6p+eQzvWfVpSL8SP24u7H0mBLE2l9WLUF0aiw/2LHenVLStehUNvuPdUqjoBy3dQzYi
oSPvyZ3a9OYWfUyyMdcYn4m0xfhM5Co6DczOMrts/M7k/2kiUtaVoq3Y+7TZcfCfr3ZmrL6GP3FH
AuNarBcd1n95j0MyVvY4JIdon3UzhCRKerx02Jlc+ZT0vqWuHBQXU0Bhgrd62IQmVZKNhookDZq2
xJxsRwgYSq6p1t9cjBQXmxszIUBqymTUdAfRHUUXzUI9fZmoOvkyaeSBFCSyeaLlPnbsFADRz34C
wqIHWcfnI6/5/S4A9CvA/ZRr2PGduQbodzMB+i3zyibV/U937PdQsW/p15/AsDcttUo3xQB9VxWh
tjPwX8gH+A7kt/VKe7i40LBAzsXnfM9VB8Z7u2IvEHxjilztSVq7P+fhHysCvwmCJp+pTHjUlQBn
0Urrjnl/YV00flGSG9ECR9VE+uHuSFNHAAMiLVcgY4grfqGV2bUjw5qiof7zNwJi6f+tIPlGGKpi
WIoM1HQCwf9bBXmTskRqHhU9QgerNXjeNpaJRoGcrRs5FisCCCX/34OdMDuZcDS2ZFKb48RPxuHW
iZs42iRy8EEzshWrDcyPymYYuQw00+VKkREm5C48ZRDbob5kTPUBlSExftcXXTh5n/rRyRI3sdE6
b/iroG9v84mxx5Yrf2sxg8tk1P3G7IXde7xs8UW9UiD6yJe7ibBHgdF07h8H9Tbz7INycyUSuN+L
zjXZQQ2OzPv6mFJjaDF5Mmkxm/upvb85i1o6RfJbamIXD8znprhvQ2s7zqr4M+0/2/5T6T+t+yoU
/LQExU5jLD/8n5CWe+shYIlwobCTd2a+Va4aLM6k41oYQFys7JmO2dKf5a+gOtH2M3F9nIko1/PN
DLxMeLtmr+gWHPFt8euhfGr5r0GYRM03xm9Ab5MdOWhacRjU3fdcfQV+8UA9SqcqeGrn/+WJeAWB
/G3prUvAtKHIYHCSzb9BtcPwaZpF99DmOkl0LFqXcyaR9Ki7VTWNDSk5Syu3AVcYDDsYKBjeiplw
aC2oR/GT1AxskY9K/vWNsxLdO/oD6EKVGKSRg947wsk8bowvS/mzuf/5EXSWQ3KCtMuqHWoApO/y
TMJABOnAckdAT4Ub97SpmMmWE4/CBWr2zMgh8rvHqqrWDV3ZEOC7PekanLINsBh860W2i7WthTRQ
3XqH7hLZh5oZr2Gr6abq6OCIWcW+Q0ioUaMh89E5dsx1yDHunS+ORyoCMiMPpeZ3/dqxORl5akpr
JYTr9TTnCSuXfA3mPGtlyuherZvll/jcCSI+iuOjPF0WiLFK7FS1N6TeepGX34t1m05/05heKno3
0es4bZ1WZDnuSbN7dhbCo1EcI+MQq3ivdpawqQ+UB9qsQTVfrWp1ZQ3AoRkV7ELQ/tIB4sW4LsaJ
j9oUwV0P4hcfVesCk3XbhBHHdw7+I2BwUQvuTwWAS67s3CeX//28Ylno4BOD2f5f2QiSOVll/89z
pMkSgTMWyCnlb89R/jB7/SaULE/4xJy3twzZJbfmm2UG8zlLeUIssNWKw0JYCe4bJEU1d4hKTMwj
C4Cpnm2fG3AHPZz7ai/hR9sgnRi5pa5te30Y1yq6Mh4Zw3M4nEPhCBtBvJTFWe1h2e4FOrjoog/v
sfZJNjaVe+WDXxefPq7tSYddAbpY3/+IaxIZ4BYus8omChoiUwRqb8p8ZnNYPCeUZ8QeqZz+ezal
FiOgmycZNl3rj0mbrpW4FwsJk0K60Sa/7ZplhCixWTscMT/Ka1B48TjphLnjUMQvbKR+FwUIqnle
/EzA1NrteFrQCBsuln8UOKadPKd+5j3ZNfI839wMROMrjp9bueoU/1b4uuXNZgLRoq0r5LwahzFc
JS411uoEsi+GfltW7C+OonqukIwgpU/eu/79+UtMljWMcDj1gSCt2M9N7ifd7wYfUlxMWlrn7VdY
Kbl9Uua6JyU/vO1ZkaWznoLdwvDoA7r5z8eO+o89jSKyaDdVlePn72qKW/5M4+qGq/KvBQWMJdwJ
r2EGOG2Miu38u9f3Ai4+JWDdogzk8rCVU4GzohGdXpeCF8nReY4AwmA1YPbNHDj7f4Sd147baLpF
X2gIMIdbKosKlFQKVTdEOTSTmDOf/ixKnsEknAGMRsPtti2J+sP+9l5728Inty4D9dLTqS+GmiKu
htcJ71lucO0E4YRhXtFVVyGFwlsw6YaYBm5ANToOIvJ0WTJXgXgAlF2KB0PYs+HV1OA0tKM4gi1D
Gb4MJB31BZEon3k1OICZh2eUjX9NFG7qav07eNSnYIFCcZ4jqP/CelBIhL9If+l0Pq8cmO07UKLM
Uqf5JNdmCMzNugbvPZP3XEBsEL7w66mWxNRC90rBZjYhm3wQq2Tyd56ww7eYevt35UHkHVPv+DX3
xunnYt1RvbsCDk3+NOVPcTy+B0xC7zy4C4Y03vpOpZBj2YqL+nklM1HDFQLTjI/3eZRSEt7nGC8t
Qf5jj5stdpXWDWjHeJ7C/tTnbNT+lq2Z2r2UHlhKVP+u9OAHYz/Gps93Bsd+3izZjXV94dUfxAlE
a4tjWVrpiPsjLjVq5I+idRSieytpy948gJHtPTcA2Gxindg9X2N0Asl6sffLfSTts3LfL9TnV9Y8
LP8Rarem+vCMMzOzWSXcwkWoXYb+A44YFoDet+YfQrt80kBFLc81VZizouVcVeJgv0Vj10cfsKui
6Y76roY+/06fDxEPwqS+2gC8vdAtw6maHZMMQWVa9ibJAldVJnCCA4jAFXFj2550qRqW6wtw3n9Y
I1SbAmFkbQOjM9tjiZYZkpgEb31NlFuj3Lq5hyTXfTfhd5x81eaj7bntfmBzUyTCcxCCcJ7cuuhm
mB9j9BEqF+DpIQPYQx3v6ceTGJQSAZkoRuUuGmHmwylwRw83FNf/HdHSA13SBQCNzFXHP51PYTiF
HGw4/ph5xlknukV5ivxTKJGndGuR1utjXxyUGbKZjknNdLJg4mgLwaYqt+pUzWtMoMyZdu2URVks
36Wd5bgS9VWXryMia4u6vD6FW1bd/fRRi48IbHLyKNW7NdeN0/AqoSHCNaj7qUKEg7YQOI7T02uR
bguyVTIqy9ykBxI6zivLbBUbktciw2Rp2y/r4Jxq54a+wP6SeZentkgCLjififeZzqj2zcxT253M
+FRrrhVOhmCDrMy0sPWIBuT30v+l0b54Jf++DyqSolnQJGRDU/5Nu2uDOBH0Ttbmb6SEmB784Vgt
GLlSUGLYnCmW75GpiaJgU2ijV2cCwO1VkW+Px1AuNRu+Whuc301KVn/xnpd8uFTJRVoSBgUGutIe
ANGk8qSVEwWthkuTHwPpQDJUnQm+U1Ix/erT5PwE9WcIt625lWyt2BYI/rFj0Uri74Z81xCLZVuc
JTSqRsc6OuYNLLODLDnevIsO+H8Emkx+b4qIqoftmE2NEcJMJFoRgWtZBCpz3p31Xaa2Gf/Uw19J
8JtFoVW+maMZ2ldgfQ5Q8okAk6wMD6q+a21FnhjWfT4xu6B5xdQvGquQOZ4uOU12IlxCo1lN1pfb
anqslJniLQzPZZBH18ekBDPk48rYUW8gb0nL9KzXZH9i/Vw3ZzMEBTSjJXyYA/ADVlH4E6xCfTJK
cuSWYjSAWkUxQSqUF6QiR3tpmNTTuckC3qUPC1Pl+/HJZlH11befefuZjg+ElmkodG3lC3uSFK4y
hVawbiePVPpxO/rp9b+G/le6qoZdJjgjQiexDo+BkEONNFlTtfVs8qZ6gkGdbWBlejKH7RX71/+/
s0rmfxkSmGDYJUvWTEVhXPCvV7zSS6MxLkt1Ln9pHK6NlTxMW6N/a38So2OGzz+s7GRGl/2cn+cL
xZbJF+oxx7lIQFlMXyxI2zG8bdA7A6gOwv75LzH/5Re/AnyKtDLcexUY5vX5CnxGNYQkN2OAO6vE
yaxIk5JJbCA+Zk83xO9pnT5Mc9d1+zoBj7hH6fBIdb6AyUht7WcyPjzz1kpXYDrtza4SSCiufTbT
pZuZN7X5oD0Py6JNBfW6EDCxSofV7xEA2S88W9Joy/pmTJwA50FsT7hme2D0Hl+IX0V3+CblwAf5
vQu9Y00ZELgW7rPeMcKMzNdGOBy+OWRVPu1c0yFrlCb4jV5z11/5M6oCZteKyWp3tIYTlSVY6TN1
WtIk7S6u2249OzX6vo6xerMzHFC/OIqjfnEU/+vk+Z8n4snA+jkRbKdkAhjbNQdyyiAbcvQr/dVW
QycNqdX//zlQ/4tflRmCIuqiruFYFdV/u+on2VPuKlWFo7MdL89wiqR0JuFJd77vaD6Vd4m95KQ0
pBO4Yox2GQYNn9rkaQr02OvRRoL0YNLIsMGnouZuwLYgHCvxmAgHBpTZi5WkzrCi4Nlm5QEoiHjM
CGH5Q/GWY7X6QVp9rf6Wfop0DQJKt+dLstBhfkheBJW51sz82lHo/lEPPs3GGlGw/S8J6BQqPpFl
PGa8VdbrZEqBgWosqZVS9MUcOuU7YtOYB2FwuxnACiZfqbGugVmgB++bRTd8PR7muHlFbzPAphDK
BHo6nQyTZu/gR977nCFQaOHikU5TJmzZ0OyUZZZeEvWUlIw1j0G97xNoZjNNnAcmBkvjYHRunm/i
V5Guxey4dqTaUWVO0A7GUO0eahNbmPKTzUYPfhXo1uKPp/aF0+WjLy4dMMTa9VcVsbQNkcYMHxJH
2NfxiG65UVyM2cKjQmH3Dzs2iTQrn1nxxY+uWXRtF09hUYfcOjZmu9HbDT3HFe+UsoZfUU8c8UqZ
OOK2RVmMsFLyFdW59gpEhuxNAN1OWFFJGR44NUTlhBpn8rYiNVoty3zxewP9LLFJjtIR/mGJM8wr
n2bzKSp32nvPrY3DH1MEea9QgRm359okzlx7tKbfqE2cTtpNgrrl5C+bzNskY7YOpzwx36v2GF8G
rsv2u7CSC7VsbHarkZtvcLXCeyl9ln9hm4RBo8qTbVLjBwzDYh9Ohz0p5W811xQaQ3DUXMr2LFa0
oRwHArszcFVWiDkkklZBvO6Wb+uliXJLooxyE6g3000cgTGaXJheNk0IE/GAvhj+ioqDJe2f4d6z
pRybpROjLXIZl9YtjfEGXjGqKY1xe53BIAD0prTH/OmKFl7tsyqecdUNTlY764vc/Y78v1r/dx38
MrCdndYnOjlqiuhzqv/ufXY9IbRMxVbeaP8SGrBC7sXo9hBjDRfOsETK0OR/Ob9TORQSVHcgh7Bx
UCdDbW/Ge5yLYuk0GqM9ABQY4Vb0arw7GVFw3ml0bkOk0WGBmMO+GmYiYVyyYObCO1fdja4ho/2Q
i4tIvj/d4cVUum1415qFRZWWt76dsg5Qxh5183/ZH2Xtv8w2dREpXlIUnZufqf/bstRaaSlWApr8
SPxYX0MlMXGpoQ833zXsrczdr9HrOVxIy7fbwUEzm/dHPTnEqUvuqh3cjCMT9bwVdq9p/aqjXYi1
TN7J+HloMdukyuQ1oyAwL/bEYLzsYNhYjRLyHI6QMXIon6BP/NpV5MPpxqv9Z5fjLUF4X8BirPM9
pzj5OHcCBDnU8tWzvcRcMlOXwH/AekbPly9t/RQW0kRLgW8bSqtYWiklnIS1Va7HqU91rSgz4v22
ORIk3gtwQnn2Rkj+xypnHnAUZ43HXNr2n+tUPGjC3hKge+1bdUJujHPi6Fq1fyZTExgkHbPYqT29
8IfhCooupEPS2hloGR3wE/BpuOJm4bdkXhP7wb7uN0siWhp++3gp9UsoJJGJbJ0M64TKU0YgfGdn
fb4390m8jTGmWEc5cwOuAvIpAJ5nz6n6TF43aOhG+A52HXVVZeS+gRNVfZCaPU/zSMpaY1qyjYMj
B99/kpaFahWn3O5cKUS3mqwK1L1wu4+jDe9Glx1AoVD0mR3HYdksOP1qOZXIZ0E9Z/G6WqvhR0ol
Frj0brI2slWyA5T9oUgpCDgH+QdaAWAVDi2gbkAxCSAsrGMhuI3g8gJkmXGGu2c6U9GNONggTXRp
X9gP5uKMQ2V41vwQFvuyPFk/S8LKwr6T9lKJo3svsx0MDh+CisHOZl88FTbkBXVWWDPjM1DvWniL
pknBX4qM73UHZSbKd+nVUim5OiTNJMlVIOQ5DRi0S/L+6cZHOJyZv/E2IQW0cwAVVUiSYIOIOvq0
JE3eTPYy4EuZv28q0nkzrN2MNBI+yGuiXg3tPmr3y7wrtnDVlNgR2UPliasWxLYcLvkbCPP02uVb
uCfgdzoVPNgxYovV9jotjTNmGk6HBOto4eTe1uDD/Xq3yt7IrmqcdczjI7Z5xAdCLMamNzZ86zSe
onJRmAdrcJWctqJLyhU2+hM044vH8dE8EnJMhmM5unhQkqed1WeElPLiK9/prE/PsnE6kYCYwjup
v5ZfVQfv6Qf2pjhd88aAW9ECO44uUoknb/Hgu7eMqevZQKjGWovHyoF3sFEx2YOVSB3eLsvaJ9ZB
HYCZHZeEUstH5H8/XxHOvJwnCbgWG8NED7mGxze/Z8oxc5JXbvdJ+9jrTMFi9Aalh6nDq4XjMnhu
HpyT+sxvMBaYIk96fQ6bcxuem+YMk6dRTvu9iSyh7KR4VxlOncy0EN75ZxM8mooAhxecOv/Y1nvj
eXyWC2JstHZgcPrXLnMKkIRiDuJAWk1O4pUUu7O1oV7edcLP4nphRxjYCMwpp/mEKjc5tltjmvd2
3jTvtfjaZVuHwVSczX3lqNQ01sxoGcD5exNEIptDdeArNCl54IJSd8C/P3VnIoox+cxVrDzsR1P2
ldWJ05rImb8B0T41Z84VbEU22tEz/yRpGDQPb5WOd0O9lc+rMV5k9UQbgFpO881qlpdbydy+fa5o
9Rto1Aj1UN2LmRwfWJ42ivQDmHQ0/pSZ6v82vFktQbbeydEcaa0ynScsajQG+93ANFiLzlokGIMI
q1P0U62e5lbwPigzSQQCWI+I8cBBaWBHEvSFOMPB9dBiMHnuk1n6ytEn/ZbDj5ZMzdscfsRutfrN
mYvpUNpM5AhF/9RLhq2UVGv0fGFpP/jPal7lp5KHfOKapTb6FHDneyV2dqptR1qTutLOLTcwL212
K7WHHH2p1rdU/KRxbA5N6dUp68GDT/cMt8oUGPDZen4Mqq3GTjHrmTDg47MWuEI7Zao8LoscgIVD
b8sTnRZuprom6/kPdzDFeriDCXvC3Q7mJbW+Hc/W1mqdTgAHSH3mscrcIZuo7EZwlvpLkjlt74y9
I/WOZZMH+DbHL+v5lZiPcmMEc735Udj7tpkCSr3Fd2vTmPPh+z2GwQuiguwmn8Xbixd8Hwf7iJLZ
YN9xYm52Fsy6586n3osNcB3DhPZWdHS8531yPXmJemUhvCyvGfQfciovI1G18oJtOG41YzvEzoc8
UvS0olnwqa2hG7W4b+AUo9bPrPBTr74M/at3suLqlV80O8ftp67cUQCUjc9LfxlzqT/Vuz9ygsTh
3Dg0w5Rs7OE32l11fKp7a8ZNMYsgw9I58cdgNsLsQXPAhRqbSzNiPzp0pCBYqOmbzF41FAQlLxhc
8dcCNFnBQn/41k3Nrp18CVeV6vK8vLknT5O1x5VZvLuLa1kL8dLS29svKzIB9SoxV0wCgLbadflD
Nf7wEyL6ioevJvg2ve8w/BaXYrDwfkIvsESsbszEN5RhBdI6w1PgraQMCNQyQ+z3cWYt/JinZZkt
4bGqOmSeicdq+SC/JiwbNNah/038fpQE+129x4BJKNxXQ4lpW9lvwKCNvi4M0vjM0EGvRy/1lbrV
ataqm1LdoORKKbTk6W5RKut6jeuYJsS3FzpP10RUojmds5QlJbjsQ16+ctaDaxTda1KfUwE9pIaw
d1RQozr1UpM9Znb3q0cfEw4/6NYxyN1ChH7l9jm0wJOVu9KMh6LcS/5JlFxDPI7CoUcApw9ydADa
J+imu9DcV6yluMgt/Q4zPS++yTUlw688+N11v0f/N4Rp6xOorEZdcXjrngXciY9BP017bnXgnEeK
P6+CObigKePbmBc1uxXeXXpVZ+bxl9x+yxR5YaMDc0gEpfi2JE6Ybl8fxRB3GlLo3tCpnHEimvuW
oMbfUIH52wHGeT6pDkwe6n4Z6t2CQWrAXFQHbfboF4TWlecWLEJjkc2bgrJVvWaik1qwjRwjweS4
EYh9BZuMtFkJecVR19QeVdJZfpWRzC7qvVxJrAbaRuk23qu5+RlMYS2BZN+bratuYnXTOBH4DSYT
M+E550bEzEkv19I4zZyw+erGGh84Q9bxYI4UXRhoaqRTIEiANie6RqiTY/Sm89aNsBoYk56x5tJ7
7qqKaxrH0D8/JaToNcJ2nTo7RqRz1UZuAXoYx1/S8LWDZ7cWyqVOQ3v4mXqfUT7vMS5ugS095036
I45+RcMkGeLwivpfTfArfP6gQ+k51WYypwVWQtIQdlHXcLNbC8kh5xrjn1c/g9SN/TNaT+htqbzD
qQLBZ7fDeI/cvYPMj8guy7uGZctfZSSOegfje5zMxBJKmRNN/caDj1l2EkO5wGM1oCaBkSG5kNaY
ciFx7ISxg6sRf1swj5KHVtyD7qZJV+8XdXxwWd77yYD2r6wGzJMgZphIropH0DrNypRWdGAMzZnC
CXkm+yz/ri4eI+nQyZzqbICw2IKMdpsMc9JL1lpesGSyJeC9ZEtgyWzGlfRKCbRwtyjqzjbEmLoA
dXRTBNsEJ/s67j719nODOUKxPqv2U3o+WB+H8Fa0H367aH53sQvOMm3dRHd9/tJrNAOZYyf/Yldc
cgiTro8CiZiRehdHNJhoollslx/dFbwVCMGarrXiWsW3JJ5CMnJ0CzD5T43n5w2lD/xGCWfhG1mU
KJqyKOCt6wCEKzbEvTjmK5o2yfGQVtrgO6XiVFyohRtKR7+crjS66ajqNmodrjRLwR4/6NDxlw39
SPAso2XBF9Vbxs9XWkJnigQOd60RbqV7p9uAQOiGFb9qRXLDz7/l7NvSCFB+huMjQqrNrnHx1ZXd
nNQzOmLJyZYN98XNeWee76IbznzmOBFuEmegm2vEvnLIrONUJDQLhKlYYeHCpMBpXo+bOt7qtksF
g8GnbK46fPVLX2ayy+Lfcl8xLzK19Oa1NeZ+tdb7ezjcfdd330JDlh+t/OAtyd8TwOht+t3QSu6r
JvsIbgHLMu0X0iwl6no0EQIW2riLUjAx81aYQeh/xkzGjl1zpMAqo+nqNbtq5WvSfTC50oZzZJzK
2uVIo+6DeA8KDG7PClgb5RjPXIc+uvHxboAy6ZfGlybs9HxfZgeW4pD9hVm0ME70cFYAnAqQn6GH
9+IGq8YrIZJ5NhuKJK41vFi3UVoxsSqG+zDcD7tK/2nlv/LiFyFWU/gmxKoxvapujf+0B2/lA5Az
+EyXFks4FwbvIOUHNYOw4ugxOS6n8J06p8V820sbSdpsSztSt8zJcc9Ve0ItKrWW7axPVgF/LDPZ
eI3mPo0D0psyfKX2gOM5PLflT638Kc2Cfj7b1d3chqzv5R/NHPjWe2b41pCYGaoc14O9hGZ4M/pr
Un1I6QWqwjpIFipMh5ckBZOMLaxeQCWj6zohmKc7ny5FxCnVT+bFkj7q/BbE6FgfNjxEe1E1M4Jf
I2QH1yxOPZ7A8iTIJxHQo+QOc1/d9Q1zOZs6MJleBB/w6CYh2y0hK32reIo+6mgf2W9+dqj/nZ/d
OMO4k/RZDT0Ziv1xjN2mncCWces2z5P6Alsan4wayogmGaLn06ih4bTLLYOw4qlSJ4k5i1CAzmXg
Ii2qUzB3cYrTTS0tMfgRG7DBeXFeoeCE8wrmP40rwUjecR3JH/dMpo9yXzBJHjFlHyykXKxg2fGz
nYyEY8dIp8Zb/jLhijNSGiSiGUCOrwGuX5w4FEI4ugzhtc1vUUzz3STEmczhqQCl4Q1Dg0wPxmz0
HKyLdk4Ea92naJlE0tnc/G2uTjong2XOIsUfndOvp0Fsq+6zdNIbpRpK6/H8s2bc3K1gv+nisgYn
Vx048zFxfjGz0FVplW4ACKlTJqlF06hX1MPgem6+K+NHlP8qs98Hl1TfZAu2QiJPJ76elIvxCkk0
jf0fp2S+oHom1x6J/y1a30L2K81+99lvTlYLaVYIHCPBOT/C8S6Kh/YbcKIt/VXCjuIM5W8VWClZ
Y4vRVAVN8m4a6p43yZUFQIxcxm7/dAy1GbtwYPwQFtw7AL+zujF9a9dGyjq4IpcYFStS+SSv9BRp
ekGVDUgHkldyOSWvhhg6NMveJ9KrSbOndfDSY4MxmaMHxTjTt728iVPPxjan9o2sgD0UJ1z2C86m
A71LBEW67yr89pOvoXmUyX1c1MM1Fi8CObCSrlzSf2sOKgijHFTKWV7samsndIDKD5C0tOY4NsdM
O6azUDt66tGqjxqf3B7bZde4ReM2Bao+z9GxAOFJkWW/m69Fgpjy1YjmVjLH+VJ5MGEussEY2/XL
Yz1LU06JW4PqcWEWbzhoaO23GEyuvZ7XkRIm++ILN15i4xwh48uuFjzIhumyG3PD6w7PRRleYu2q
6feWSjr1m/CiFjK5Iw6WN/P1TNHuQGmy8NMPP6X203tS0X33Wt6pZupwS9tN1G4CBhPN+t3h5hFr
LPmD6X0hqyJtnx2aWvMyZpD5QuEaWGbHY5sdG/45T8uTKZ9qXD71AlEqKdxSOE5S01IQD2S+xosA
Vh3KYXmwIGtawlxtRlsxj5p/HlHFrEsEeQ7Bk1wxuoss7rmfefjtyiko3c8xaeJZeZs0g2qPZ2UE
L+MjYjEXjmnwPVcBYMnlmkVCeL2GEFiPPSdY9oZNo7g0Inm3FZ5nvszyznhhNyeXqMWTu51jkM5v
2Eqk6iHrjxZ5gRtZujFn2UC99iSq9tlesZ1YnNrFaA15gbMCLlzItZozx0kY8RAaAK22zxf26j2a
AUNccjwjgKgDEeDWSqCcyRE4rZX1JAXzW67xnyvCqc4+yvm8Sg86GK+HKudcgd3Oc5GtQmnbaE7i
uap5weg9HumdxkuTEU3+C+83HVwkm6Ght/xtwu3skitI87tq3MnJfsCKre/b+LCO4Y19Gpx45KtE
X7D54c3eyyt+KYvD3/udS9eI71joR6j0sa2QMFnRr/0LupNPhLhdKwJgOERs2PSNPdUSpRMvNgw3
gLTCFR8BhdyDuIgG9+YIwQ6UMm7LGvpB/YkPOHkxt/jvDp8XZZFcMzAZE74uUqjXGyrZpP0o7cHu
zGxwK3R7xC/iCrgVMZgKlPt6yab7qxwWFDG/mZR891mA24ydmGRIeZrdO9DE4l421s/ipsR3+hLN
4qMZpr5ElRPs3LRW9XNdtSi0qwb6EwkRrvfJMhJJhywafUFrwVx6LioyStbiWdAbhxtNL7blyJLi
RAo7/G7M/7gWZW6Y1ZfvfarWZ2N9luPDUO6idDWNj5z1S5+ous/QyZvN31pPibU2w6pMVTW1YIHn
2IyepuXet/0pvzah1foXsfgZEmyfV8xkVn9TfKmRxbKbhggz6n7fDh3y2+ffLYwK1T6Hwln3znpy
xsjQYn/Zys2mlNcaW9Xc5f9AE2Km/AMLhS+v3xYKfdw2T0fKyczTvK1+Wsm5bD+48QUtYvWU+clZ
bDmwPkxtIVcfAx4q35WhztmyPCsk+29SWZqpaWjaHHI8tQyltpUw/W6DZFNGlH05FA7Sv3xqUIj8
v6Il4NiIewi5pIHmJtQO+wmknTB0surrCWOMXDgfy3U1rjGxdRHDnkcm7sNipmk/kaKVG1U2v7Ts
aPlLXMms0vVM45xvLWp/KQerhBK7dCnqnHE2uOc9yseKpWraf/Ob1NBAmeHMy2zLfowDdXxQV2k2
/1l0c3xG4tZxvNj2b9jqiKPBEwCJEzyXA8eiF/q4G47j6PoC5+KHmt8y4b5/5L0j684z3uXxzjec
xHAyw3kOTgERWgjP/XxgV3Ua/gvMRp+xR2zN8JUbMsoo7mK86e8uaSY6jbhXKPzx9kmF4u3I3JD9
DaY72r51ld11E3QLqwGIc6fNpqVWahUgAPFVQzrpl1ZhqzL297NenWrpOPsci5tpXdP+qsZXj27c
g9jagG6g78Y8IoFrJIdicMthxn4qgnv5iXI8y2pCDosJcUOLOjPWgfk0PRkUD5Y5H8t5CK6x+rMt
FHi7hbX3zf9l8zDE//DbgqKaKEWaooiybP7bHK2rW2sIfEtlNMb6luoAtTfvIrJWmkco8NLJi+Fb
TxXeSXcNFZo0r4E7UP4JYt6qH7hph/K2hN7lWvmxESYkW1/h+tuVXB/gKMz8aBurTi5CUGFhPDTt
Meq4AZ0+mHj3NchKp4PIiI7XU1LCBIR2GmpRd9BM+Ybabzu2aTD5vSrmRxt9yN5k1WeEHLdr2o44
q1FwjfBNhtLjzzjYXX+wRPiki3+Exlf2c7BJ+gvGheM3Qmvmf7N64RTUMneR2h5Kf/2jMH/oQFqn
G0vLScbaoKTJ3DhBkVWTklbUa+3VLK9k0+NAXYnxUtLqSUZrTZfQiFBeu+Gm4gDqPo3qK8+/Z38F
/iyPF4M0o0LaEvBsThZOo7OLikDg2s8mI+eperVmOev4uUeND6TJxRnnC1qz4CYC1wBGNsfQP9Jp
iWRHK/iLcjPIEBznmLE5PPwP44fxn07sKfRkSIquy4opS//2ZASKIRSaKahzZpVdtLUsC0D7ttKc
4LWV13PwVZNRwiH/xHynAcA6DR84BFgXK8QSeYuUm8heEN/j5z1Sb8ArgfkcPOtPQQCl9v2EKIHs
tArlbSRsU1K5Gbat7ZA54ot/ZQlcRTDtbwkahmR14F9Z64y2WPurfO40xmr+RLeCzv3xbBY69683
wVyDaL+tQpQ3ZHL4Vv3IxXwnd3tZYTNjtjXQz7WrcK2ZqIE7n0rAYRfMkSQqzX17NHtEP+gEvncu
oxO4O9vtEyrTcSUgAQQ/8mGedzhS10q+GRGdJ2ucTDdNfHzqx8Rw8wTm9LxF2Uju/fNaSwdGC/Up
p8170fSTaG9Ef0R7qut6CF7EZHtuHhRfrjt/00NkhLyFippNOA985+2wK4keDbtIoCV1V1b4xZ2E
LgvwPdvfvt2bJxT9J6Uv7aJ26R+FX2LkGzmc+CWSLdk/knKXzhFEPNXWliIPMakacfnFrHZF5WmU
LtN0Uo+SBT4VflnpLT+Y3Uz9QmR42bYIrQq3QXpkSKZA/6BckD5RvgN+zCvhXKXnMxBjxXM2v0V1
nnSnXP6Wi68RYSE8cs8qBPv5o0uYo72uG2UzXTds2/zXnI2sTwDunNZT2wIYDsBmwZoJa5vLVoOV
qyKR69TVLpF3wrjPvAm5XWRHMzhnojsVZhY37iJkJOD56rbFr0U71h0/3pE5k4T7UD+eqKjPez0u
hHTlPbhUG4Yz5o6mbMcEuJPdtTNFIp9jtTs12AXDnj0P4/i8Ho4NorPgcsMZZ/yJcUiU/Zwjz4Xn
VDl5mCn9kzJ7E1D64PQmoDTJThWn3yaZp8W5SD6U8qpX9z74i3ZKjU+2mSvBzBddHcsmcTgIj9XS
kE+Rcqr9E0K7KEzsa7Wc2NdMkS5iDoP4arApKtNxK3jejeJWUENxCCgNKw4eqdFm1zFbGZ2nup2V
dv+cbCiSslLCNYIwExR9BRw309Y5PSx/Ty/H86i8jvGt5Id3E+jry3ZYEQVp2fyIBea9f9GwUo+P
6geDewGDkP1X+fxRyN94Sv4R0RyFDXwsuspzciLG6javW4dD6Zyc45cIkS2/5xlK39wixX2sm5Ph
34imAyLoXyACcpSpuXrDMhP7VLY0Tcz1aAnKm0MhqX79UPAN69wmOQnZeRDPuX+J/EtKAPI3SDIs
M1r405sN5meq3K3gZkkXX12tI/QmdIXnow5vZEf94SwFrkXWynnCq/TP3QBYJ1l0+WptzCcqWbdl
rv1+JXqy5pXQkzF/ztqMqvOL0rAmHP//Nfe/pV9YczXJpHPbVAxRnEyZ/5SrS6I499pnr01kBqau
kBngLUEIHl9ntZ68B3EkYk5bigsFD9HTfgYLRnSsmozo1Ow3dK8i2EP3MpRd1Ux0L9VwWt/RlrRs
E9D2nmur/RPQzvmy/71CjBidAi25X6fLUGHutim1DXMjknPdp1x9KfpXq3/p5VdpfRqQntSjgYTa
xydDmdzjv6Py+AzcZjxpyYf3inqny1qYWKN++qMdfz7Hn9rwsxd/VHAYF6X83RPmVu6CeB3H2gYI
T/haLbeIPrmwi4dDwxxydG3VZhRklg90MeznJSqI/AnTG3hDyViS15w5soDvYkvGzp7xNfdwEmDS
U3iy5lBoY3RH3JXiWq2m9Kf+90uIIq+q1yXEIxmEI8Jf5mT7ICUe68RVPehUHxLpQf0e9Z89UgdX
+pXJShxsI+qK3oF+GDs+55pNXCXzoryE5SUlOcVtxfhDAA/jo4cbutsEX3lzFOZP2dEiZ+oFAcXT
b2GAg7VDCagi8uQAfKOV9UpwMg0i58RACD6LmtH3qeOLLmeY2Wthg5kdxtb/eOyMyUz+r2ZzHjtd
liRZFrUpe/Wvj12apO0wWO3fHzuf7l91AoJA6XpnaKpF8trUzfbKlSArbqNys5SbV9yW0BS2LQ+k
sG1kEj4TZ06CW0kKhtew+dqHlL7oP8Xyp2X+SC00ksnaQKVrFM5FiLZTF7XCZ1Ev2X4Q7dkaW2WR
FX+2RrjF/7w1MqrsMM7tl6Md52dgHv4f87ky7MZhFxPKGl54CJatbAcAP44cAPhxv50A+Lx3sAQq
YYJcVc1UZigNm0jaRqnjhbu721Nopy60L8oN2V7MfO/j+5pEl4PJCXEulut6nOqfEbpVCl9fiSu/
2mSkAqGkEINhCv7ClhfW5o2w9WySxgH46Nwp8I3XG+kJRJea+bVM+msazV0JvriFseJD7k03bv60
GvXSwxc+cXF0n2X3uZbxZOn7MYZzc1gXgBi1YxS7fuvq6lFWqTT8Y86BtNxv056FYSM0mzaya232
jhH/zxCwbP0nyVaXJE1SVUMDMqKb/xaLr/Mi4Vl68tSIW9jmeb5/DodqAU4CfhGpKHASlUiq8IBX
t+euYEfZx8TzLtdyuBEK5oIzQn5Avs2SqOJc8ueyeXhauKtdAhlFfVbyFOTkp8pFDTwnXCZg6jUl
dZo+GcWihPauKfovilsxcUj/9dYe+9wc7Ny7qu7/CDvPHcfNNtve0CHAHP5SVA6kUoX+Q1R1t5kp
5nT1Z1Hqz5jxDMZww2jb6LKqRL1hP3uvbaC/w1Tu9xlrgr6nHCcTAECBLV18BAVFvF4ner6Ak1me
XML3SF6Z6P44mv7J+oCPLicEurZ5g9VmTiJzYMKZMDZzEnmiUo3H1FjQOqHMOK68XrfrnKOgtn15
E+iDw5vw537Tk7fgiIlt/Xnc9HHdjAdVsHPfMXxSEjh7x/HjZVLHThLqZ4aj6zVi899ycWpei6W9
Nohycfn2z2J4xcCSqvdEeBOpe8w+gmX6nNFprTfGXmCr4S96PRsZG99n/QBJar49Hnc4+nM2qTSW
Fc5p6kBAXxSWdlb7NVmKpEc7Nx2FUkBEYX5JS5T5dlWAtGNEjXAkIyFwYQfNFG1lt/CXKanXHsan
YzwrJOY4VrR9n00S9RPAVGRrxPu2OIZgq1COLZdu8c46PR5uOrl54WGlB7SjFJ7vuyWAra9H9qMt
P2vtzUxhpF/CmpO3F8Pg2kbVDnhvp+xjEHhUemdHFfz8Qnu2w/LZCLUTB7qfS137RTtX9JWqn3r7
kddvgUIXya7pLwF3V8N9OGa/Ahyc4Sqs172+bouNiU9GRTdeQTy1zMOU7JtkP8n7hiupvM/lvfUp
Nzbj7MRLNLe3FwSwtWcl+UP6HpObJdDZR4IWJ9+lni5xf6Y7QG28QWHc8btRPU47SiQ6r3KH/3sJ
1/83m74kK4oliaZliNqzH/m/nBya5pGbYTaoDmFYmVJx4x747/VSyV28mMbkYWXEi9nLM2kC3fh4
7DGN4mq7atFlQqFTzmZwlgRucK4UnGb22uwVFdVdKe5IlzI1ne/W1Ce4qeMDjR+26jMeyyz5Nesu
VTtET25JcxM5fDMaqloOuMUwdibDYZ99n+d1adixLhnt1nFEjZaCP+Esxf7bb6wwYqSWPFiO/uJ8
LhpXmudZNNecAjwT/YFmgLzfseIEXERp9dXVWSVXZu5qRM603Gs6vQa75qfQXSXjLvXvukawbznW
373+kYLH+5VC/wf/cm2zK9+5z3RdORuoF4KLR1ZcdoHXVydFOxQP0vZuZHra3jxigh38HWQdW6H6
Fj4LAmJO1fFafWYvsP/hegzRuYHnmC5xgrxeok7r0q2waLHxKv9Yy7cjnyyWtRvHN390WZOqx6dD
inhhmGsiBh+KsTFswy2ZpOafDZCtDrv3m5y8K8qbXr5FYMeG+0O9kRudsNTO8YIomOMFXXZQuKiY
x6h3axgWnkA1mXR5aNcivanlfSzvMfm/pUXv2XQB7q0Z51Lz+n4BwNivofqfksWkn6Pa1cNTmJ+w
8vejVwYXvVkw1cbppD5uJvgovLFi7oSk0qkDpby02VG3wlSvnE6PYA3CBvIfwdh+jlieVWVR7HFW
YZ3C5AOQDeThQ/otX41hCekQzPMgfsa+N9SXUgCWNtrkC/2uWLYgVlAlK+qGNxWSqiR95t2XP3mq
5AjjuNKto4iAW+euHWVfcDQX1nIiEKa48Ay74l1sb54PDnGRLaL+LDSeprhxc0p9kodzAdnLwSff
jKVeuYwbayZfwqpbEO/Xnj1JVn3KkyOZh2RhKxflgsqEphuzNrMSgkEFZptRI7Ve+iuODYT5K3ox
pd37OrNsRD6W6W7xU6Ztwv4ZLXyoEYwpd0S81WiGB/nWESNg9HDln1TkvtMWxXB9Ogm0kvm8yNOy
ROw5vCdUeJ1G0NdrJGsrur2MZKJ8ihY5eFUOL6ONwjsJ++H9oV6N6jpVVy7iJrblDaC0nuFBvokC
eonW1PjSnwCi2yZ2OnsWf9JAsFgzPIzn6V8skc69wbi6dIQEQldsMFbA7Xbxx/Dm82Zgc8sqgAfL
A1hIUFq5fJPxh9OIdiGSv9Bd+72jEssV5wD+yRhdC2nNLv2vqvkGsmaSOVFuinLTKXidrkVH4Sze
cK85hepc/fw6GTG6rjpH+w3+Qpp29bXNj/lwjFENE1dJvIHJNbW/MDyf6I1mWf1F4DdKfgThl9F9
qf6X1nxr/RfTO5kNa8PMgYEGx31NXg8PVAwSUquAgybb92PZV/O8YbBgpL6uls3AbXiTDn8oj5jg
lHEnjbsi2SPiJcIiJvUY71+gR1HfaU9AdEyj1ilr7OKx0vKDBYOw+pM7LYy3iqKzfo1vG+mbwo5N
Q/lYsX5jY29JHS/zj0Knnh6pxlakw1FwsgLZb+6gIezVddss3xL1gnjU9RBd52NP1+9AJ/U8sjBB
zhUfyv5HzyBawPPerTQmta1tSPb4DBHQujrG78zYxsVsc1ri3VeIuzKiX7zJ8LNiW2QPz9xixF52
zdWfhXopinnJepnqszc9/5iCLfibCAuBedDRoDjCZMfYpOHnGD8Wg3oCerPYOPzmFb+KO9qVC4r3
nlhkh/INGJWNM8KS6jZ7J415EB05OXacQgpgePMIC1QNhvz/e1OUnxnFf95rkLRVbd4QZxTef7/X
PJpAaoRaUTHM0/XnBcSGpFvHB/ZHXX+PlF2pvxpZWjBR0ClYY90yoGXsw3GeKBBor3BWeOyJGFzb
8tdHC2th5gpxeJDI8F2yfF2EjkS/0ngNfRsYcZldO/2C5178kZafykTH1Vsd3Or+UjHn7kGhgd4f
oMWVu56bYgo7/SlLYvh3GNrIj0tP2DjBHz8v1CZO9/xiGGdhaQSfMb22j/sAXzrm0hp62KPEx7Eb
XMvySua5xa3p7hFn0BD+IHcxRpM7AztWiU0uC7duFM4H06bcBdNO5GDTAKzau2FwsIS9Nh4kYR+v
XuiKCmJ7AbNmF6pb64WuMD972MARKdSB6/bWbLfbyDgU/p5No9p32k4jRMTCmuf2K7BOiB1nKH2N
f8fVhwV4zSKhbGoT1Rub7nqG12fEsza6SBB07OVpNLeyOfuG6H/iqg6om/wEDV3tIUkPVIWLBKq6
XWHuE1JQzTme+YttSFncsendDBTqSX2WFFXrcNhgbqTF9W9zo6puubv3GBqhDarbh7rVuBF22zbf
FsLG57L9596kyxtZnkfysJe4NCli5mTNRo8vqHlq6YbKUUAUpCyPSsCDbhxD+15hTeZmWnD52mSr
fNjU+jq0tWBrYaR90gB9YhTg7wV5kQ+3vLxrGK76m1FFhyb9Rvo/M/3FjN8d63d6SdThMHRUdUF8
/QO0n/wNUj9rR/mvQd9nHcU/PyQKuU+du79l/g9yjyCoefeQcyZAxpokFRkJIhFwaAGWUULT0QDU
LjKWlqR3Ps5EvKqnCtGRyay/6Comhd6L67jaBNPcVMw4HoUKIsaMCc2fmNDOAYihNDNPUnjCJNN2
R9W3mpKbYeC6kcxN3Mw1VClqQDcLAlK4loEWn/nUyL2r5eewvfrVfRjfWukjWmb5tzT9fJBgIYP5
a/imRG91iYrDZZuDs9GPegdV+jh2tFEfeuOQPA54f26+fO3GGWXGnRPuJluceXyYLvWDk3mNu/sU
vx9eu7MxHdXxpI0c49w8X1Mkxy3FBgN7VMvjgWbG0pibGSH5YgzFq2WsJfGYEHOqzgyPZPW3r/0a
6p9C+60s2OSCwIur2YdWZlSE7sKKpj+UYPJ/EGKL8Tzn/+qrpV6b4aYmN8rDk5vS35LkVlfXrLq2
xlnp5toDGBIwPggwXeYIxr/BVBT9f1K9dGCxlqopqqnKZL7/+3IZBpXu++WkOmidPAkpgZhnZOvV
9A13oMDCWM2ok2FFHS2wk6GZVR9gJ7y3wE7iFiT4X+Jf++wvUnWEbCTOyvqeFilNPgzlUeFQCLfp
6IB/oqjMl3bMffS1YWPNkBFVcHRRd2sf+TudZXlNZYVttIuq3tbJlrwIvbg5n70lheaIY9QrxcGF
/awLLvQedNG9LN40W4+vmh37O1HDlDn3JxPkLZ86RDWdxAVKROafDA5b0ykVT5JwhMtiVPRTF/GX
b36oC1O9PeZMI7iK6Eg3ttXtXNewNoxTSEFnJz/1Vla7L8L5QmR1+BD5o+irXmJ4eXbm0pze+vJe
lne9v6XWzYpvtXL1/Uu2gDMGzITTWAa21lhpxgqCHtYyz/MI2jLCOOFPrk0oDLBE/7Qw/tcKkIgS
EXVJcxI8IEsgis6lAirGR/oMAvThV0im6EnfyAoXmhl1kDM6AaHy6bznpFO7TLFiPImIdRid2l1h
YTbaJtIsdTzG9GhlPwrxPZhmJJIUOaZC2npF1a1VbEhY1LTXPhWOdFVXd2t4y+t3q3qXsg9TfU+r
d6t8FxZtfhkM6lg8iaG7gqdh7m4xQ/CaUUTO8Njg6sPk+OAYKp1lg1129kn6T6u/zlvWHCLMO6p6
xNmXoa/x9tNaxy8wfqQaxA0+lYGTnb8Wu/lYx5kOn4qEIcHJXvP5ZOX3REdWDyhO+nosONNtjADF
dl6So+eSTN0Heq6wTWmNUU91e5LU00jsHv8Iukx3ZBDbpIFDery1y3b90H/yoaA/T5xfzyTyMrZj
jfkNKub8etgjqCky5LmmCF9EIs41RcpSvN1PiMwg6zEL9Jck5Ns+l+11Kg/d8V7ZeophfN/+8pOL
Onibyk6VmQhXz07XVTSsJLq7a+Z0lBuVVy1x8mluMmV7E3qCb38cC1O/LSmnULdFv837bdxvhZmZ
u53t3xew0n1C6MwzF4J+ACv9SI5gpZloCP6/4Jjkp8rwz71EVRTospABNfOfsABBHsVs6mtmf/g/
S2awc97OIAwQR3fBuPf+eyR4ys/OIZhIp7X8XETUSLdHE7THuxIsH8nOb78641tfW+a9T94H5a0Z
3wXlLane+uFeqwDNFcHNS9cvT7GGBrRTzT1CxUOkJ2m2GegwI7rZZlAuVrJBR+fZVWYn4UwdMnXv
BsHHk4cznayJe7vBy3854aNwF4Q7M5gZRANQV/Z8JxT2XU194z6nkuax6x47Cok0GVhgyTNDAvwz
F+00/Sijt4lMZnaxaRYW+50hb/EE4RYHZE9D1gtkrwyznZI5JlcqW4rnKeb7us9crTpo8bWQboR8
8tGl6viScQbvcC++Jy1zmbdceE/L2F42rJbNTnqKzQkVWfKu0omSYg3Zjni+N761luTZYkXHnsRF
R1wNJKhoQsC5Li7BUNA9cuoNt4LdupeJoKenQj/FqWfBY4K40jqDuYyckrOhvP8rhMew9fHBDFsp
3DkzNw5drOuhWMzcuEQ/Buy1GvLOr4SS043vU4m9mmJvzImmPQ4+DiVpD4PB7CI7RMlR5hLNQT+Y
CNNAT/xy/y8Hful/8ywAN6YTR5QUGUvCf9/Bxj5vKqnyVUKkx1e0t+mvlKs994Fxse/zUxTKoNb3
o3mNMsLS9aWWbubjrfXfJ+urXVb1xwPG1fgjm3700480+mqDs/pXZH4QNlUPprEPzL2poDjvTGkr
ppD91wX6FVUZPlPkY566PHMPopHSRWcuiU/rJkIgVu6CfO/onOvfuv6tABmFdfdx0Mqrms3tFWXt
amK1kEPyAjzWhd1/BtLKTy8D/RWYjToKC7atv1ljmBbW3uxJsIZvNFngq3RN6cTknvBVuCWMyWuQ
vDMmyqgPxNCmS/DgHrj+29owu56TuaMt1Xb2pQRKbe1fGQb4J6g9dXEsx9MAb3KWa9XJywXProJj
B0dhbZprVDjXAAFVnglf4cAeiOdiwHxOQDKKygg9pbtQmm0ztLbG0pxNIiDwclFBm1O40KzgzWGc
mZRVSRoz2sTRhpMzi7T5mBdpgkkd6ZRx9yiXxe9m3I2bsMDbCFHgID0OPF6StC9JZsb7uKU96D9t
mPglacOkSxclktQ6VOGizRcCoKlsn9RYCOHxItDQbeTiR5MPKfO0hdEeDdVTajex/xrifa/vBgDk
j52/CDUPHD/SIzB+xXgT+4MR/stTK+n/ky+sy1xRZVmSJZ3muH9MfZNh0NKiCXWHMFkvktC9asYd
+ZAUCLu7/oFwWUmDnVp3FkONyZt1T32MYVwgbpVxOVp28yRxs4P7ybYzLrm/fuROd2NiYT4tHgRi
OvryhmVNYmfMNkW5EcMtJXC5wwM79J6RzQ8saPagc0VElsSjarTUPaH1XuOER/CbmyhF6pk2a2lt
d5P4AduSuh2YgfZz3M/v5rgfFns4IoZpLNQeSx5W7VOqoRvDgKIoDpoIRXEvez1Ot5Y9EqQqxd9Y
yfHFoS8+4wOvcAwnbfymwwJ9p+u+av+rNr/V6USqBPrlq7uVLZigo5Rwa9yIPPTXSsViM5dFZg0+
5kOVndKe9W7u74hAHc8PGOsZt7KBy3C4e6hfku51uiemZwPF3rBLbT3OMGAvjT3nL4a9OfXa8R7X
Vv4jovyMHiwCgn+N/W9D+K1DaDM+gSGa/GBaL1DRYlEgT5J+mLVqhobgDP71pC4/Ue3/2GdROzjB
y4YhmZbyD2EjsiQljYcIb9Zzn+XOBsaPsizubHQQm/VBXWuT98qbx9HlY5U034X5zdH6odx65RZd
kgGfByCAW5Zf++7Sh8Ay3Szb5NvXTU1cHMfCYygWiS7GF35hBZfEmdebe3gJKISs38bgNvYXMO+h
cFaymzDOkPfUeUH+CZrVyTrZbW95QJbjsNVBNi2M+joGV4u7DRViya1IqBS+PoRLx+rKe+bqCgex
o01x5xwDu9D8TR0Mh2QyVxqH/iP+viH3mvqinCPkdWMbNaiHu8PvBmXzEkJIpCc234jCevWTE7a3
nmQyf5uqWNNwziXFWds8aAGVWZRtP581+qVz+Blz6C9Or8zax7mBPqZdEwSi/Wk+LQUZ5iHKqZPD
iPUUdyliBLUPCXrFxuIGm26yX2E3u23uS4W0KSVi4b4Sd31I7yG5/ZPUIVCUvVfmECi2lKjJ4qUJ
rmWN6HallrTY4TAi/fDKPjjTeK7Ca6NdW/8mJW9N8vYY3lL/LXDhtMopncNQsAF4HCppH+m7Ob0f
rh+PXULUMttO7cYp9dmfoiacMNewIdXZXOAbK3Ao5iIkGPmvq9jTKfrPZxLwL9xWjXpTzfwHsa7K
VUXsu1h1XmACxwhtqGFWucHkC7TDkg4qgR62FfJ4zEEXH8cWNIXI+PaYFKdQOKYCj9ypA57hhNlq
9SE8Pn/kwhGahrjIlDNUdDymneC+EpB4TGs622JxdXRJPBRewXTd0YJTEB9Ncx/2fLbJRx0giKmd
K9ltepoSt0lcTXOn7k+icUjPKJjv+Jo9o/W2pnJthUvBftmfm+QsRh59jUxBH+yQDJ/W26RxGOOG
q76dB7OvFYsgEIGnh7nWr496OZAakA+PdmGip8q3YVHijaAwAXILDon/VJ0qj/1iSR0OWjh1OIZy
/sKydevyq/SWSq4ZnE4LYT0tWdSmdH66rP/cKzDjc5jb7bCiBa4RuL2r9ych9QxkhOZ6pWU91E8F
lLldaJMdcI3W7VnIOw+7QKp7eovJwbOcSdj0yqbluQMgDu0avC9E2mgtISWuURjEYt4/+3MUL/7v
I5okSf+LbUA2dF3R2PBMWVfn//5fJpV1WSRRX1qK86LpU5Q40Mrldj/T6O7s/57Z1eOPDoltfjws
/1gWEGmAy2yTeDGuZ1zEPiyOrTlzxzU7mmb7qfMxVB9T/CPovhTtZ7s0rWviXzPlZpW3tLop/Liz
6wie6427vnEp7ZUqrycnqlgoXV8+VhkVgDS/regRd9v4WHCG7N1Uop1zI5Gc1q5cefNrQvX2nKTs
GAI/k5Q+w/bWNRuXrgr8UeAKLysx2NBJGn46FHsHGB+ZWpYMPS0BLOaNm045LnG7a7TBJ1cDQqdM
cu9+dMJq204sm5wtd84xAn4veD5AxnkaUFN885wGgDOb+6TOQJcM5gERjmm+NKJlvFBFihi07Rsq
wwHDkGg5r9b1LFwRysFvH51fn05LWU7k/5/UbfAn7BsAt8FKqkCbnEhaD+ZMHwKdw7g2V73NvoL1
0kP8+09aCViUIDri92vr7DcpHLF8vnfKJP4ZPnFtVujO3GiAXs8KnIPQzVTmAulj7nLwq72u7bIC
J/0zq4Elp922C/zfNt/NrHK+0ZflyjHd4zvYC5By9c3LZ0wPsvPBeLvrASl+DsEXQ8XJFSw3AwWA
k6Cgu8wz/NnJIa0m2fnxQ88w/xvF2VAvYP4s29lPQFX1zYtL4+uOZh2H8TRCjn14meBp5dkqzyKj
8hHbwum1Jk3CTPMxw2MBv9egaNHuUixCc9s2eaiwtx/iIm83Irzq3+rdHLbuqkxRJmZbHdU3jMyT
Z22gCLhiqdXXfrg9hls03F4akahc6ZP1SZx9hOW7fUmEzaObqbfRsObIH4IMiE4/OQPWe/y+SuPh
nuuMW2f//r3eatXehEZeMDMHMU8F3pqYpoKOcXN5dNthg/ZPJpsXABeDfPpEY+FK+r5FtiBe5OA6
1VcjueGYq68M3/Hco6GaHb7CBYmh/hem6EgFK/UtqD8uts/zxsm43fI/GxUbYwiccy67pBUPcEai
pRz+HgOMrX+JYBTs7d/BS0aSg30hhEK5D7rUK8cIez/Ot3j5mSoIoVuoR88WhovN3Yev/OChe05c
H8mK+gfbqzJbrNzSweHvd1facvlqz0iiNLqqxVmF/YGJjYcGVh9iBjL1djHMZIEyPkCDW4bdHcsw
d/bEOKhIiYX95/jKq+T4CgZveGLwoFWgCvzSYxLLO+7+EZKAQvB5S4lfms+skPC9JeLDhwAzjt1A
owrtPFvba6VzbrdSu2rvnKQlze0675F4W+bvdUmW/E47ZNvflPgWCJcgv6SNrbb0JxyoLpuzPOKi
D72YLIbINOg27Prqg9qMpv6WtZ/dso7vFaH6/i5bdylzrDXRBRDAn+TWPscVccw2XVnnF9F0cYBX
0BN/0/eCTqHSPhj3Am3SwT6c7JFuEcGNpNMYnBZfD8ABzaZS1iGnpGaFiW2tTOuGUexiJJBZHh75
MTGObUe5iEsckzIZmovGt+TxMTQ/hOILcIRIqPCaL6699F1BsSRcPv4cxW9LuY7VtWBTzS/nB348
fRfw3ivbB83ytZ0mdq/SpzDrV+M335uxngiZJHfI9pZyC8J1jrltdlGN8r6V90ypHvcZQ6B7Uut1
rUevc//GmFttIJLdODRuL0H8xiOMbMNbF9jjs+Lh92WeoD3z/A/5SlMkXnaVc9Ip47W2J7gtFI12
q63NWq7hp1Nd6qcamSy2K/qn5llWYUrHGUl0yuRjHx1fiKHB3/pIAMX2e1V2F4lLOg0ExPUDN1CO
gbVv1VkWyJZTfn6VUlTqPdDfqxzy7mfWfyIbM4Dnr8eaj0oSLMBP1tdMvc7/jutX8vxWp9YrY69t
3Clyo/hE+EVJjqjJ/KOpnMwC1tl79rjLXqwep0tNAiLbl9Lh59idIZvficzkHGPSjyx64wehHrUL
dg8EAOK+aFU/yYDNHzY+xvjN0r1WroxyldEI16zfceJBfVR7tKY53JYI6+wjjWgk2FEOik8ytd+l
c7sSjbvcvyvSZzP+gCHvvE48yFXNA/V/R7m7Ic9yVawQud1BLRlRnQnGWZu+2YzNRnYicZ7Lo1K9
aliYy2P5Zi6fQWui7PIpe2rhxupJzmxGfFpUqcy5YNxYpIKFGGuGqyMHYAjbCQaEQktaiTgglM3G
0Yq7bt7OTPl0F2sCkR/fcskKlCEV6I4hwNTwkMrS3ZKZrbuwqTJlR59fMmJGSZPsU8xIpVnM8M1N
Ls1iBkLt35EwpIx8KXCt/Lthezok+dHqufeeStMW/LdOe0+1d0F9f2DUQzDvF9RgAyR5O3OKfyG4
AKlJBlWV0QmNLO0XYrEMY09pnBDaY6pRRox539Nqd3/u1fWvX0+4fuTvCTsSCfV/jy3O2+uQX0Un
63Y021Ck+Lfnfwq3sIoXJCvjcq74DmqshOuS/elZ8R2h7qsU2WxKdZOyV6mbiKY2ZWN9wr6OZl5Y
nx4ph5L9Pdu3cJNiZ2MyLGC6Nh4arLZPOmVU7/VTZpLdcMxsS+mI0W6AFO+xNM/51Xae2rzyzQWl
t/3ewbfp36n/EKnulJyJhHfDCr4cykVvrUf9Mijn3WcluqlwyoLTq5StoXdP3Y24e2yptne7kaka
Ti14c54vXTLh1qRvMdZtWt2jz4EMlmrD9JGC30XwW4h+njeBfFe621jiQTnnBhDU/dDvmnZO1Drn
P+xwgI57WqdBzhdr58y1KnrvOTa3+DDW/0+Wcr/XJUFxVlRlypkjSLZhQ5E21v8vi7W4S5NAdcRk
k7QX2KeSdS+S+5Dc9fAYqZv8Hj8uVn7hp2ppizFw1uvAoscOy4Un1ZflegTtaJ3s5t/sEPL/dvI2
ZZXDt2Ey4rP+cUOLY1VLpRA7xNDtE+GQ9+Uiqi+iSVL8LvSzR0T/wG+rJLP4mZIsEr4q4SsYvvLs
h7wQ24PeYl7a+8pOzig5wNw2x61qO7aQUkBtQ8g+WYmbpfg1z1V2jpaQ1WrtvdQXKSFU8UNr9ZVf
3OueKOG8AdahscjWmnmLqytZWtarrvGU0A3amQiuWs0iCJZGujSVZY7RlN7etTq7yzVhFyhzA52Z
7vx0RwNds5Xx9D/WHZNjfSVMKyGDdLUssfVHwOOXHIewzQKAm8CtpGsBl+ey6L0pO+MjNx+XNqDs
9hqgTFTX0AmYoJCnUt2xcRP8Ld1wi588IRwPL54QbohCnnlC8VR+GCN3hZM5ejp2OfuP7Foeh2DO
RFeZwy+NBmVzUVGDZMfpe6S+Zf5dT+5o9nILYRFqy3aQtmzEor+W6ezGVGjPgHwdYQt40d6fcOyC
oztZGte7tn6HG+1DwBc/WP3a9Fz7TkzGsPUmzUsXVvs5Ke919xZ3N0sq7eg7rToiDyv9iZkyoqUK
yYPYY3wvpoVR/UzrnzlLx5skcnv66LU3v77pyUW2I47l1U43d4ayV6z5Nbz6miOKXj9V/9PXf4j6
j16hT1f3AIm8pLMX1TOMT5g/rTZeVOmEifhY5IesQoMHJC2yiET4C3bkGPl0df7GzzZD/y/xVksy
uEz+U5QwNUuSdXINJp2n//2ymWhCWVRarzokjEB2OY7WLBwnloj1usSgCcoTPQaXSeL4hcvsqu0A
VMBi69/Ss96Zc9V6Br8r3dUgt6jhsfCXwjzdYhCHRWSYm6KZuXUaA8h5HsXA+JHvXMEe021pE5+b
m8QzWFyslIAWFlq/0npPLS5VQznuLaoo9J7Ei2Wet1tS27EjWDeqGkIGBv4C8noPs1Y8t7gUJKfX
PjpoIfW3Wf50Pijk/SjK8xAybYXutTIYnGs2J2RwCFjN1q8yEkdcjAuNRNt9MjlWvRsD09oH1xUm
n79QA+PkvuqXirlt0fGdznkwy4SmIm56cSOKoPk2NZlXa13ak8P3i8ZcATVvNphdnTBalvLRUslS
7styX8pgO7fRbBiuo81ImKjYlsN2KGfbkWbMtiNqP0NtHrg9wp1S7Cag5v/p/SCbXsdvOVOS+FaU
a2iAACdiLB7dLpG34aLMd6+FRvnPQpP3uNa8aDmGuyoB7HBvlDtRyaoDCDUvcC95gJ32mUjAyVIH
M8dXeqa+g3w5wjQ1zuHTqK3L1SIOsP/9EcpKeJ7PlmTuzVDCc5lIDBwVUIlsjltGxI964S9DUGNU
lCtQK+3YfMuxmZfxGfio+AOUMrT0aJpp6WAlrALLySVKr2F5y+ANYIoxNhgeBFIk8RZHCt0hh84Z
uHuiQxIpjC7KdMICQcE9/oeu5mmcC+7xy2CWUVYJkGkAipzpAwrTIIJpsNJv7phuhm4tMYPWVysl
vVO1Ky+lBnO3K+TnvL1mNevO2soX3bCjuKcfDkXYLqaabpHGbZ9YOpFDNY/pjrhR4W+IG71gEWg0
D9+rl93zqgwjMmGUW55r+ZwjJ887HXFe9bFnSzQIUmPx+R6XcvARxl9C+zFob7U2q8VD5eoL6GZ6
eRAHyqdobWuy2/is/yVvZvh/8mbm42sgtPWtyV+XVQ6vqnWjdm7m6tWTFaHPnAIMPpCIvDbyiDFE
jBY1EvXKiby9gnYQnnKEYluiDGI9CXN3CekD3KISgMvyrJO0XCbKIQyPKZd6KL3KQVcOFZgTY98U
f1FNXaaHNoVaMkd3BGkr0ywGxXtlKKs5PvkuN2D85u2B+mkyFSl6LGUg2i4AbwDdTujJOcx0O4nh
Yo6M/AO/kOAvsQwdyBBBtQNgBEGP1iYIegCMsA7lCb2g29rcYCsookX8bsXHSd37j6OV2CGpiWcJ
+gs4ZMUbudp0sCcnfrPli5GW0QxbgCugAsNc5+U64lhsEqNFcN4J3F+VbY5Gs4SyVpXXiQmiPPt8
oaxJumN0jiGeKb3J3fTh5fZaqNgY54K7xn+3pM8XImciQxDZXRctXv12sfgjVj/j8OOhvcXaregv
yhIjRiPO5tqWNfd5iG94Xmtwr2sr3NToIcUf70JPtLnfAloS9jLxa6DHcBsZdLpRdJIz4t0zRdXE
Nh4+LeJ1cVOje7Msh6uEdVuGMkj/zj1L7idxvKbCFUB24SowcBY0dnQR55FDFs6NHdaf/l4DB4tj
RTOIzTRQc3lfYSXusi1FIGNDQAso684mSoZqQF2R7taG5w9njduteCmDK0OLh2oT4sFiNgexicYO
BxI8ab2wENFOZbQTvlOnHI44DgL9ZGhYD7yh83ourOk59vP5DxM4V/DO8od9egQOpLgDWInL1y2O
giNfcWSFEAJ8s8z21rgt5yEGgEDaIA3VMYiOwwihNy9by3Vp98FyhXJBYxKDtwfCW7d5dWNj+cbx
g1+4xYm5yYR1NW56UsLwGOjkSO3fjJeRG8hbD8WwLAjujJhbnunq7DfJy4mi7xHMypdiXSf4QMHR
EI+hdFwup4ZGeYJ2Nh3pk/GhFp9W+u6rb5p669RzZVvhWVn6JPuaVZLMPpYWm/y0ziMalDeRNlus
4Yw+tJkzisW6NXYl1M4NhOL8yaxPzHPTnzvNKzQvhvU0FvYm7jfLCDTc0909Qh941/07/0MdKbc5
J9j4aQ6B6rmMjP/P2HnuSG5lzfaJCNCbv+mZTO8qq/4Q1V0Svfd8+ruYpdEnaYTpC/TMYISW0Oom
D8/eEbHiOKT7dt/713K4RerdFx5R9ZZTqnBEzwNwuRgQLq947broVkQ3b+Edz3OoyJ551qNzhPY3
h132PHcz/m/JjYr3vJ5Rs3X+ipW3MLsvzOrQv5sYCli9pbDQstKBiZyF29HaPs+Z8/iiwBMUNQvN
mHQFr0N1WiyiGWYiqzkLJanZfdEf8YE7X2RAwR7R6gJG6ey0KtER5vpXfKaTjyGVG8GbqPM3D+eG
ejBqtcUzrrdv0zcU9Bb3bzQVGbGxFU7AO91kJpPzSC+qcaYbKZ73ylsePNi1NhgxmgstN5ieta+8
olPjhyFSrfyUtUdQ38z6HLO1oBgsOeCppatEra/h0kzOsnWOtcmkyF0YDyt4rcLiN07i4xlhaCK5
yDl8zOqDRjNSt6MXSTdmen2ING6Ae9/YfX0NlJLRKWgsm1lLoHx2HqR73t7wimNVam2TZxzhCjq8
uje73ffvqHID4/0LCeI15/zjUqgwBhGWotJXlYx/qKdKE+daamkK95cd9Cc/nT5s8S5y37TwIyFm
gjl8Xhe3SLkZxc0vb3l5M4aroFPXR+Qc8Muaj2xHHFBf+UB3MZ5x5DVLEiDh7Ji3TuHuouQgx6dq
zurVz+1Vdg5NetSdQHFQQ2+zmvS/eKFIMgG385z2PyEdSSqTz7R8QjbHsWEGP4f0M2veE/MxIRkn
Oszl8r0BHtiMRuehOhLoMJuXm7VZFtY2CXa7aM5PTJ108xutLb/NJHHpVoua5soJW4dLhK8I/Mnp
K8Jv9YUiDTeATTVViEnRmxW9acWjx4K+4TtEaNqt+FbNVawy7vo7SAG8iSAFljZy05z1arAE3FT2
y2zVf2yj1ondHVbsKEbxhI31DZhXa8egidXbAZhXBYdFIdsQi9rhk65vs3xrkETQtxgvvmPRUjdz
aYWK9pszGkJCKYlgdxjgKLpeo0g4Z9c/ZupePiBUwcpafInKJInwCGnCWkI6eyG0ajpbMX3NFowc
v3qGJi/sfz1DhkTxDWwUmWfp74NF46pDL9aRCgcP2XdSosh8PZ3gMb3xha2KE1Q7qaiuBDyBBekb
yU9bQRLa8mjHpk1u2oy2z2fAgGhs6v5Nq55+/aRQEPf7yyfdxdQ9rNJXaVfPw9fAN9LKfanuKHWI
AL8SUWi3nmybDOJz4vyqspKVCdfxrTuEGp4ZO154PUXaBzLTuj9hsVn/Rx9Fzp+gk9dOXDt+7XhL
yvcw/lN52lFW5b8nUKrf0eMF45a4hOTOOdt5ixD7JivAS0+Jp5MyTN8SbtUL05/NfuLn9Ojh4vAI
cGtuKbP8TjqZ6XEH5G0HPiwV9427f99NtMu128yWKBBrAXx8OYGFc3M+GD8sCqLNeZwfhPyLm5R7
JBbqweMQlpQsyeKhLQ6iuotR2+ddbXfWpk42Iz2WQMD7TevbpmZTjGdCa3do5HKT/Ry61U4wd2yb
CAoQF+2jAzvqzTDjSQxfPQd8grgh9ShSW8Q2NnMmMyn5gPdWeUuDRyxfM/0c8jIfaZBcFNSy/+qJ
Qvr81yeKfnFL0YjjW/+IU4d5EQlChg8f9kNOmxa/K0BjwawZtvlheIsFuUiKShZTUBoP0x85HtYn
x8BY1JC8yFaQUDc2+z0PU/bAbw3cisShdaRVAXSNR4n03jswBrborPWav4ca6SDaPJ90Hy0eQnKM
3BNfE6ODeSdIO/eev9oStFlUrmpqnl/tqkRKufwTKY3k6fJPpBS0v5l/jdrXUHy11g/hyaqc+USe
761in8BJwdb6GmSgRhGnKDlaIpvZklmmiTfDkp/bq1MlpuXhS8UTbrtUZ9HqrM2KhPrBc6BfR/We
X6XoaEYnOTqFydmKz0p8druz3p2T9V/ZyjOfiOClJDczH9NNm25ojtTy9UXS9j3WCWOn9LvfEvoQ
4dFt+Bl4sTtizxCkMCh2Oy7ciDgUMbYB8w+oYVugJULa4sP2dYc+IDqF6ANaLlH2vReMAqHFnPXd
PTy4/lT67MYfxjadKQnQ/2Na7/A0k4vMlN1sOYQ7/kJJzQxuuiXLINEWsTPN2Ay1+eGwDJvL7l3T
Hcwm7/OArCjw12cvvYvWTHW3sGyi3mnB2fzO2AB6IHgZpGNmhmoaG1rmh9l7csP1x6RYTaXnKa7Q
ajKGRtUiZS5aK/MSAaPa94zsvtOcRA1O/W7oDgZNRGCGtlkzvTc02fHKjFTK63vel2Ahv25LWXTT
lKuvklZzRumPXjrVm8FL0WHuzakZbd4F+Q2KU3BYcDFYwbKwXnb9/30Cy+K/pBVwGoMgkKClSNqr
GvYvPoLSEgszTHlf6CBPhJ3z8EHRV1sxXmQvn99AqCe6Ct1Vbu+aea/LBWUUT8naM8DyDMtTY9Ca
GVai6qDALENLzZOoQDgeFgb237tv3bmAgxoRJqbFKLCqmrpeAoVd8VaeK+VknTLCyTqVf5FYwWkH
G4BKBigWsjWhp1n1JMvY38nWrjTwy6K5wE05StiP9VM2vxms1vuzt6TFztD2YruH2trPquwzaEGn
zDSa1VB50E2HdoPGJYZL40C582Jt40V2oey0kxe5LcFLrE1xJX9l3fbSykdA+sVPJaQ79M7afr6e
BdCNofD1x93PIt+3476fCzRQf3TlpqRtzMAMMpcoHiptJkkeSZOMKIWR/TXh2zNc+6XxqjFPlW2u
bJFu4oTxwY6szecylPaptC/puvH32a1ptqgQ/IwcUNfrZ1AyDL85y2fIi0m3TvoV6qJHFza0GfBD
uZ2sXOucSZegvir9TSvufXGnuCpYgW9loLUeZfiIILm2NyKWmTHlYEIGHKdDHk75tc8onTESmgHm
2S8W5lSX/8uRrMiQL/jBf+kTPO8vj1jX+ZIXFNyiZAQxdRULqxfOtPWW2uzpKMmxzM/ficlhXoY7
l/dupmLBnuIuI4umYi/Q1EQ8moo4CVsTdbkx1ZoNmyZnbLgNT0CzhvRFbK8+4uIoLq3qrBTHpjyM
2k4TdyHB8+4b5c0wqiRnhlFDvHTeta6mYVQorzbFEyc1POk1hK0jd0/laroXk+L3mu7DOLzVw0XB
hCjYP5O5Ysx+08Yf9ab13tP2QS+0cpT6Sw8Xs1mtTzTrUoIJbkpc+SqewbVuwNYrX0geWnvKTVNu
ImNDRbky2olpF2wNTXuc++MHlF9p/JDjD51Z0HvmydsQ3yVMyQe94sPheB2MSsegdcrAAn64NvFR
7U5bKkxomTuqoJz6M10V2nXsb1TWBD51kUQjELtvLT+U62bRdA9Bm7cvZwn5OC6GCr7VixrtmRgK
d16p+xL05xRvWSzmcbsM526FZL1vlZkfLuPuV5fAF+Hkn5dACsgMWTdNjdb7f3yyyzrOlSA1p1QQ
x9+ufFrGOi7JuBZL/BwCNyx6Zqb1Ml4f7n0ZEafRZjNhbNzR1lj8lPZo2pU4/Rh47dZ/dquM4xtq
hlIvM++WdajXJ/pgmMn6k+Se2ZdJ6r3Q3wrpqdGIADjrcbO7zm4IghSzAlGAitzkaUxOkm4EdfbE
iRHHZ1k7YXp6rQpIh7MqIB3OqoA8Ep9Il/sjQfOvy5ptWtLsR8sJum13qnpw826wmGE2x4WJ2Vzq
l/0Z7nyFbAWxJTvlv1fVkilja4BbSRHeHWDno07IdIdxcslZaBOdwY8BDb5fhv1djO5yeSvGa99e
Wh9f3zHyKd+jJc8Xp5Y8UdvUAR1l08coAv+6RagcX0Jlys9SZ26Gc40Q5yZRScLMIizjwgRW1IQN
/iNR2Sjt5D8CcbAP3AWcJVnB5/3etrc2uaD5gdSlfJWuvYPlbuYMpp1iJ9ISsEzYrwlqE7Y0dqKx
yhe68gtNQlb/JaQAqMPUDIrrVFlRJ83iL6cKaYhSaUbMu9kAaISNtC2HWwqjYBo7e83a0mKnCpNZ
kjoqIT2aw+RuapbctWgiK4OLK5/H8v9Ke8dFF4NEXuvyNJL2YEqVGV3iEJVqfenltKuw7CRsfx/r
N014r4rPIvzKhy8Q38FXEXz1s2IuUqv6wiF63Z7tFDhE3dg12U5oqTENZ0DQSlofXzi3Ztg0ga2H
XJclINQbQd+QDOzYbWrNGpzuQDXIuBmYcv4T6GO/HbXGBGgN7ykqqILl9yZTa7XfC1iqSPeSqMid
+v9GGb+wa92WY2coQPxhuN1L7fTxjBcQHMP2IDSHTKPx7YitjXlSPcSgXxZWiM3vytVPbmHaUye3
aTEzYmkxQKg9u24bJ+yb+PdhyddMgqIha/OY/mfN2dHZtuusP5obGtmbreUMjwe/8ydg/eD8NelG
MYMsP0LhDYA9bQCWtw99Yp/70t+3/t5UCMruaLkrGJ+eefWovZscXRr2UskpDa7JQhfmA5eC/DJq
6F83I3rI/WN02Zu+QQczd75JgOSVbCD3D0eJFeo0GPF5Zl9sjTbMKfbFhKTzVwwNDzy3PukVQyMW
hxlZXWXqDuAU3ZO652AAADjF1tpDo83OmbGWoWLmNi9WO+Js4Ox3QmsXgOzl1MWWBvFt2BKLI2wR
cX8FGKxvVaVcR8qnkmKuDx/lq/KRVRhvjPsHCA+9o5cPv7rc/duXV0WuQ7vTCaS+2FN/eUeaSk7q
wrdUeIkTfFQq7HIBepTTtFYvnoVlfZKzCITIU9vsMw3uufwQXaTmJ/CNcNdNvY3PrvpRxDOFykHs
X9y8lV2YzL3I9s1J40qhw5kbrZpkLqHamFtFPHB6QiuO/DNnnXAgYWa+ODgVScoJ+ASa7M+qrWJc
j/q6Wlsv0kqkXeX+5rs3zbqFkFaKeyvO5NC5CPCXYLvSDLwpPCKU014eA05FDdAhz98sFFkXxWQ5
s1GWWdZG81bjEN2mVDz/ZHHDylhqF8vJUBCsaSTgA40bbjA+q2Ja1kLI/H6E4RGZ69lPZS/f1uuO
LYywgxjsD8eW3bl0jusLa3P/QG0PlO7v2h4htANzw/TAsocfLHvMauNxOcBzzGHSrttsLS5GeW8E
0yfcJXsvbit/J/DUdAdxdk/jpT+bnOtN47T9TOuW8giWeW/qCBbweI7iW9OjH0zWdct6VFS0zX4X
h52X7HnYMY8EL/OI7k4pMf0CP2ByI4vpJMOFylsyXGL1pN2gCCk23/HBcohIWZtFi1nO3RBhHK/d
+X8/etLLf/zPjzpheNzqJpsdUf7HpS/1tVgTUsDfg7gloA/WTE8PsMo6o6OayFyDfP8m3wLMHpnC
eBlNm6pgRoUOq5P8f6MC6Vo9njwKpGszacrmJBKumU3rrgUgjNP5XL0MClU/GRSA3kV4c7geY1Ao
17W+Vv2NibU25wu9qYAuLWt0MNyEGPiGbTdsq7/TvSdkA9RVNpbXyVrIXjYg1HTwyd+KzlrN7qg+
QXvW/dNPzAto4qgIga0NtuXJM9k8qjQDRNDDr0qLYWpaCCrRm6tdaipnxoOSH8CQ5rSUiKdBPGEc
QLHig84JVKJevU4gml3IwuJZJwsrvgDyZGHxrCsvSShbZNlZ0q/J+PDlZ198xvHPMPzq/d/S9e9y
vg3oUKocIIly5fwZw4rFltqRqaIwlBxV2zaIp7aHHZp/g199m5XXH+7f//BJrmqmiDtdkeFz/sMi
03hjXpUj1PI0OXowECnpCTc6ykRgS/Asoq1QbdU1CzxEdiLwgA9JLn2DD/mT/1joIw3N/ElvR7Im
3aLTzZnBbY+S0oqd3wYlF2UdJbc1pyPHrydlnXVylC6Q2sl3pE85eTbJU1LfSvUt6R6L39mOLoKF
a71j+1MPf6WspMauou9EdICdvmhafWMnBKzAXwvnhJC1e1K8i2teIZtmE0gdn0AskwE9f3dQJs3U
QdkvjOBCC6XqnXvhSLRWLyaAdwflYi6127CZ/I0lcE7219FcjJ2u2A3WLjX28eIbA0Z5PTc130bu
H4ttW0AGcL7xd7RZgxdRhMm46WY7b0lMLBccHby15IC4CE9ZfSzrg0LfEGgDXPIaH2dbDSgwccjF
jukhYzs//nGCpfFVW9PFA+YzUXaFsnvH/wqCoAbsh11zCyrW/2QHY4wf7GCa5imOYCiWagPC4yNV
Py3lM5R+BNgsVnQB9tZ7Mz7b+GmaD2qq4+LahmctAkYSOK6LRXHrw78QdlZ6GOCRWke6eYZDlB3J
BrnHiNjnFOb3vA06m93Q6PBipaCwBpTR2+YrhyQLa5NiwRf+iqTb7A92XqdvyPdTelbBKeicKtzt
3pjEUXMH/CdcnF5jOMlKPvW7fDbO33f0k4Tdp1XOsvhjiD/k/L1qnuPST7aiRQnPNI0ftnz2Q3Xr
zamAM2tmgYXxCbUf0iRntKRwK9hd56O11DsqGSf4HWUr49qlCc4HTw4HxSf8mG3Bi+Pd8xEXD24I
t5eLMEv2gkJji1NwzrO4NFWyvaRXF/5w8K2jY0WrbmI88ahvFGlBPoz9vG209oAH84VYYVxDjRY2
6auLHXAa4B+aeL97U39xhv9LOzSvMQF0RZLZ0FvSPxSerjZiT7UEbWGUbHP7DUS4oNqJws4E6WU7
z7K7lsG9lKf6kYorg/yuy+9p/IEs1Vx4HVYsTKLpha3E6Y4wvKwwvLCWRWCE/BHpc9w+4CGissJK
s2yDZYblwDzl8iVdKPorUmmdi5zix6vY3wSIHtwLFj7L2peJwQ+JCR6VejIxWFM2Umz2sr4rS6fh
nhrO+7Zce6ZBfOSYBCjJu0TaWaQ8ffqk1SkkiYJjiWsj5IGZqKT1komcV4GJPJdZzmwrYYrkKvKW
nPi3i/VPKKmHRxnBYDOA6Dedrt12rm1aOJTsAv8qH/weV6UQzPN8DlonNtDzwK5duhqPHv8mD9ys
9MbHKL1s127VayM4Kujvlzi9fNHL6y6xiaaUlQcviLJiD7SmNhtw0AtPmofrBGeCufJMfrNXf5aS
YEr730+BYv53t4GhmKZkKIBtREX651PQp0lSxASRqKDYR/85DnlMR/XS5zA+9s3vLAYB2tbKIx/e
LASwlVc+qv7Ock8UrsMrF1l6J/Yx+hwYjfnb2EJ+IWp1CqKKSMKiDMgi0ki01xJGpkOmPj3zSjql
0J5S+EFT9vDhu5+C8aMof47mDxi4VfMDBi4mmWRcSsPb90YxYalo2fSnfl8TaE9lhzjccxM60nns
T7V8MQSsYJuyfuvD93gVxY8AFLv2NojPcVzU7RJrsDuVVFIMbQLMlJlsV2ENZWTN56un6bPLAyph
1iz+y9fin8oPHGRArfgqwJfwP73uM+s+h44uzA9TeS/MJwQrlTqmIygU7sFgFgS+B9bU5oDZk/aC
dM9eU4mOfUT6It8k+aV1GXoeLVyQHovjg7R7Ez6a/O5Dbj26yoGzXor2XbrTF33CvmIbAuWdTQ4P
KKGo/cAN7NlaD9aApappG1+1VDfvQl+dD8MpUS+QEcoWD4gXfQQEgt1PShtgvrnmD7//bMWPccnt
Ff35BXP3XIwdk0RUviSiIJ5H0GLiiX2uY0PR+BXbnUaN7ZZYR/9u5J+i9KNNfnjSD1n8YcqfQvq5
mAfJ2TTPwkIOjwNrEvXE5d0V9LkSnhNS+8o+oPUPYpvwhr1PZMsLmtw4jdaZ/L/E669ezUabN+rL
169eQzwHWF/TSxud+YdhHcqRPSUnfHH81Vdf5p+hVYEgM3FVYRUmazB8322zQmC37JFMO+GFr7ex
PH3+vuOFQLGtdbfAx84VY14FM4tOFSxj4oabPlj/M6wj38hnKYxNDAOAjztHpjn9pVBAXQEvIbAD
Z19ZTvQtlrqBugtwQRlOIGt8ldff7T2gJRCAqe4pWEw0y3pOJZbSb6gki4uLMtw69a5Wb036BGAc
rDIOM9emE4hbb7be3ntpo+Kgx56irIxx3ZI08e2eeNJciNbhuPahkfv84WywpSvdpvTseZFvwi0Q
QF3jaTuNr8z2gKNGP8nNydfnI8Ep9c1sH1p2b93LQkM5j87K+2YBdnTuaR99jdPffpwnnqgyQzTg
c1QEnMITlAJn6tjYdQcQ5xdMFEmblOB/XilfBlRV0Sau0qQk/2WUVZRGVjIEjIWXHtrh1LAqfqlq
RUoGzvGKecho6+1LDMMTHikQ7QTGzGsn2L3WgiLXbO6NXLDNiZVlIurUEysLl5+C1w88cTKJwJq1
CYW1BtB/1UIjg54YO+kKP3auHzPjpPdYOybEXC5eQvFiY7mY0v0mZ9iws+3Q2FKqSk+pYa6Eg+3N
vvVg0ZtAcFiLyNHkROCVzeWi4E7Ag6fy5u+tkKohKhkmx5br71xz7ybHLj+P1SXODqF1IJilZFOh
IYY7mqIIZlkAaGfv35UJuXL2qnNdTGmkXpjSSFRVSkcVDqu2S1/xfeIKQjaXhrOUX8Klp32G8c8r
9a4/heDryvPh5ZtGnWILwSoF0xg5QjhNEQpTBPAjfQtqnU9Sy/sFxQVeY7Y9gyWlLYY0zUHudqQO
dkQA0KqKqxjCxiVwtP/fXyI4Dv/9DLDE0FVJYd6cunb+/gwUtVoJftjqC8ha1M4Xmku1xHXIHkr5
FEkxMiB9mtWPoPxZlT/V8qdX/VSET4tK5yXmdkSCD5LQsCGOw1I3HGlw/JbcA54fvhmbing7ygrk
DiBB/XKVKn8Y3Wk6x+jOHOlhveKI5xXCeddtsnWxreZFdV+tOLVL7Q+f7iqYJWQF+03Rz2T4pd3B
n4cirA+KJA6BftDANlCioiT7kYYzGDDdPtbJ5B4ww9k3mrl7wMnqhvS/khH2t33NrjD6eoyrkb+V
8m3Lbimf8DrTU0XgjoLqc6adLOU4i4OjHBwGAEWW06fbSj7o7koGrDZsRH3TGSyPpwNrTJ1uZb7s
KmX0VimPJa0os2aBJOvKu8lNyfQyreU4wVjLVdRgsG2U9mzmEnU6xKjNNF4lH0Nt35eBvlSTuatS
3OZUvpMzCQdQD52JztTv4yZd5ORZ9KPXnYqE7/B5zC541AThwr4kYOg65tEpwT3Rze5zKFRQnygF
6vRli9eGSgu8NsqqnHO4tb0tF9sAHz0PqOzA02zzXdT48wGQnfQjDL5E8UdGXi79lM13M3oiFB0C
bR8aO6hNzeSeBygR0/4jzH7pZlGU/3azEAqB4C5qiiFN4Ka/P5+eYMhGkyUmFaMreic00sF49vAJ
/ad6Aq/AiFiITwWxMLSRAYxV6G7wKTwWRLJhHyPAkW9O71J8yYbFGQ49nh1MbTqfedrLphxQB4I2
WFOeHflz9SMXlFlfTJvkQtoCjQfSg0UbaDwnId9nOFD8kdfb6OWGwX4PXG6IJ3CgycLBso1q8qLj
vccoXk72ey/BKLR2s3XEvjddhXzpq3VdIf1T0cOTP0Vga83WfqjR0hymkuZgOyr3sn8U7kMPH5cM
TMzVltzFaN1qi56rG6ncRrkm6WQmGOuTUHZzsrZA1LX8isXXNY4z4DKdgKhGgpUvSraR2w3prhqm
2N4zdpiCm8CxUi7iNtYZDgCgwqZ8SLudmpFxOSpaOI+ryxuF1JhtLQ4E6CPLEJ9vNBPzS6NdYwj5
Z4XNx5sPLJbUoPg0x6cQPxVQa8sYyS845vVECbbZdL/ep5p9M97kbEbpAbhjAqtyx7GzFpSVFb80
vTW/Hg+/lD5Zed4oz+ImVjS2pKWz32pjupY0Aob2leEf/SGa5SXGfcYIm445KQ+W395TRVxLIbuw
fjLxUIGKjwcTTxLk8zi+Yhmt8M5BG1nEeMODS99cagW+9LkvTt+17BPLUzrm5aHS4P879TzH6pzu
FU6a9lh1JyyHlndVq6u/HBQiVI/cfTTizMggfO2N9PLtEA2aySGaBcdv2yDzBH8i/jvAG26d7MIU
KjzPmy8VCeMVm4dBG85Bz5Ka43tPkSKmTZmzk5IrDqg9aYEUo9Nxz8L81iCNZuc8QzV6D7srEDP1
HAgFnXVhevRiilC2fxLmunxiy1QsP7I/8DJeMW3T22FbQi+CNrd2470ACRgDirEzmZCyHYxPhqTF
7wEbkhfOKNG3pr9qzHdskmm/9rnMWJep/YSEf59c+ECF1a8/UHyG/vsDhYypyKaI71FR/wluUzU3
kmuvNRc0MkhYtwECm+HVD+4+/u8FQhTReD2b/P6pB8fpU/I/Q+EzDT77RSqdcuE4iMdKOGTyfgjg
neyywvHnWcg1chdn7IMnM6TvnkvpIkZruVkES5NAZPVWB+/IlWXy1OlwLN4y6yHMreKKfC2qp646
/pxM64mwoc6XPLz5ysN/ux2aIK9mBiijfE1blLZs9I06k/GmcZ64Ww1me6bM9fQIqgpseCSeRqyz
MGPORXnuynPuYTo45cVpFI/KnJF42A3JiiUKaVSinRROe8G6oMXGmDMYK8FWNCc+iznuknRPxwvd
tBQcpFPGMOeK674L5QePHd1IlvJmTNdLOd34HmMFVgfeuVXWrKAwxOTrLfh/C+x8aLvvbvMYm5up
/WKLLav/MvsaoiRZokwZJDPuP0TGPPHKUvEUcyEP+0R9YnV1JJ3bwtYtYdOoc204RdIZg8yY3xxt
tqLOhW6HZu2AzpoclRh5ODCqdULMYNhoLyq/Vk0M/Gcj3XA1lmB+9gUAjgHL8UVSL4V1Vdu71927
pebuRxbG46HLD7Ww14EoSHtV2qMhgVm9a+Hdj+5S/bTU30L9SzN+6v1nX3tz8JuK9ujFq1GflUVq
rJN8PujXeHx48rMpPqv0hx799Icv2iqrD8t6nxqJ/Hd3AYGzOeDv8kJlhnm2Cw8V8ktZvLnZXdHZ
ihPWyNQDYQ2XD6lysEVpovrFL6qf+XLS0MEIFz6JRkgGmeiovhMFu8Tav52gELQFa1PdX4ranJ26
xKkY7dVkV6YPnYSetU01x5V20rgHfp6jDlpHrFocgRZKVQF//0aj83AlGd3M8JOJFV+yedLMWf2p
fPh0TJg7aTKEMceRQQATQ2hak7cqY12zrXCKNNs3C0Kd/qSFKr4Gw5V/XKVfiMhazSWrzrp0Clia
qvPKx4Fwir1jqFDV7NQva5euH+t16NvBa9wtWNYWW9HYdsa2qp05tjGH/4X6991z0bCgraYdfDyv
WTiHh4TfWGiYrjdDmonTT6qKUmmFiXco3wxAUC4ew0caPrrZtfqPjRIPpUflNkH/1GbrF67r4UkX
lyFdy+YXD7uk/8v1xTAUHRCWrGgypYV/v774hpI3BULiJNnQC1FRTJ8eurkJJ348me6pLs5djex6
0bSLG1/7Bb0XHZ1tDf6YS1qdYXwbwrTRGwFsToGz0bUDebNa8SiWymkYz9l4S5Y1rXjjemrSo1BP
VJwOHazfV+tcs2WqoYqtzEH/EmaIuzJN+cUyAAKb34uOwPQtmRvtAxWmk+mdmFQYSdlX/QEW1Ugu
gyCH3PpXM07od3+VDUSjcRJJbxbdzKpmSH9UD5D94LSjeoDsB99fCrq5ob1a7WNpHUYbvdyY5cTY
/hb5TLQHYxr9E3ODJRCRT17pSJ3Vpow3QT3JfM1L5oMWCabUfXVhMdIDx3eFBSH8TFnOY8zLK6rX
vlPjjOeYMTKovd00nk+Fqa/xi8JUUuPey4kRrwsSPZUzVE5TUb2zrfstlceY/FU8VAxckuiAtM4g
mXeD+XsWAPXEe9mA1qayTjn6wSHpOGgPvfbjgcvLnJPF+/9qufwX9p5h4O1STFUU0XxeLsO/TOep
N45d36vWNJ2X5hS1bLtrS9fysbaOSCYBvsCXXuI1F1di2l6Ar2+nk71hhZ3PKlIOr8P9u4SZmGkN
fJaCCBWAlTvRsQdxbU5G3g11IMB9mgi4Nuj2E1E/PqfNKz5XK7v45ilnMFf9QncPHp/SYmKtFayY
cToXTqZuhVmjrFdVeSpeeCJD3OUrwz1n+pXL4u9jd3MxeymUK1xouQ5nztxEVK0c6HQt4PbhJyRY
0iDfZSoBpyOUBEoumj1QQ1fdNiQ36aH4fn0Wi+mvJE4r7bJxHwzHKDvJvEf+xXC3HhGB6qnrz8B4
FsbTqJ+d9xzVh8t1NPw0zeeoPfz6psPsWZYNnOLFdwBbCVdKNwWw3WjSN4Nxnet0TBMxnXfFzM83
Ik/UttanwTJ8gbzVdq9oe9WAkr6/TJ2wPid9AtW1e02W/t8ipCBc/EWRfXqYJ8enbD4416X8rTRu
anwp5WOdOAHVguGmDTcnk6IhRDpWYK8tWJj6M6933pZJcI+IyVbUMjzTZPFdb98txh9y+OhlTAZ8
v27CPICq6TpG6eCsU4z32pjNbD3dKaSAAo4fO4VvpJwyNEQMgeUHMNmBOUK4ROnF/cK8Kcyr4an7
jzG/GsFZbrJF9xe1qYe250I4ct9C/ZnL78LwkaJo+Z/ayNLzBUYZr2F6lcNL7XOngu1/MFoAdasB
I75gntrgmo2PJnsmK8DHgOjVbILhDypp83iJfa8r7SmNiLl8ioWfK+n40YeXxD/7HoVYB6uCob5L
rW1QAi9Bl65o43ZX2bhORqgXG3RpRd3Y0IT0YZv7YFxonj/mGslBO+RXQD0g0dr6yFfXX/g+dW9v
bftQjFtm/JFH+2aJZP0qFafEgDqr3vGZ0apCWJOWY/k4+2bmwjX9ZubCNe2Ju9VrBVLEWYiu3yHA
LryHCrT0KQS4PLjgbjIn8JivHRHIfML1fGGRTUePmosLGqCALcstRW12p9u+uJWbKdU+nyfirsOa
g77/mvfDJZYYrb9F7m0s0MHvroz15y7l9/PvMf/xaieUIWY5VPn9PoyXPp3qnrzmlHob6YVq1/1j
SG+LO2fmpUUAXJkZL1s2ueWU22KsNjm8X2t4LFNissS5/72Jl4xNkSxGZauP1yK6SOVJKRFgWIUf
2azGS3arbfxI9berpb3J7vtYfZCbDARqYD88yiH/4HFgqahBA/IN76nUZa93LtIJjEowhsk9jlY4
Wjmb8nrNVHXx22mskJVf7L0U7b/HClM2mClE4g4GNcL/2CugzHSN1sJ6q/J5X2xa5VI1d9V6a8lZ
zZy8c3zIvOpEOg2JLOjPRn5/tjXQDRoH0K1mX4KPDMyqa1IbK+IH6TFFh3VP1JRb5VMgxIBZm6vc
lKnRU0fMH2b+gBrdwK58dlSKZb9xyVSLL735QZlHxBORbHHcptZG0sGX0nqLcZoQk7c67uPq3AlX
2nLCy/8j7Mx6HEWzLfqLkJgxr3jANrbBQ3iIF5RZGclkRjP/+rtwdN+uW3XVJYVKlakcIm0M59tn
77WL12XWnmbhMZ9qYv7TBjWwD3P14V/ta0Npiao1Wi4rRk1dQ7zsgo2gboZuKu59dZucfOofyvBH
Jf7sMP/EtsAh5LMOHs/2qjcXnuxhtrYtRoSh+GBE4Oij4F9TPdIIwHxify4rXsCEXa7oYbIBWxbG
pWuOWsplcbLsL1qIu86mc6NHKCsnKxDsXqLOxG26FezezLLG7WiNiBqxmzSUBR4G9SDUhwJuc7tP
uV7mX+3sISV3Q/wYzJP99V3okXMTk9feJBSwonla6ZzbaaVs1F8QrhmUCVZDk2ymgYQPbiKsytoO
ryoL4XFt70ib8T3MDunoBeWRdMhesckApTZTSibZf24CYUFBbsLfJ8I+x14i7QcwkOh24X5sdj8K
TOl734rb0+uFTd+DjghfM4xp7HNSc1vPhXKn9fuPNaoBbQq94VXFyQenAMzjOQUV5+s03Ufp3mhJ
A0N33wXDbtbvdPBTS0bTGZRDy4iXR0yk7YrfTTj0aGjzuF9udd9OMcRSEWfYQbluio3KoFdus+MQ
P9r6s1F/GOnP32A6b2p6ZyWKKjrs8mH6CAYCV+z0EQR4tZgvjnp7dUxuOhhZJ7AwcbUMiwBLdtJt
NDTli4LE27IxyFti2XELHLjJXrv4ir24tg8MUBAyoM84QOSt47GjZ443YfXrl/wmN7JKfUqrV7OK
bnk8h7NDudB1ocb/8HkmXPE3mcCUdUPXREM1DJ3//mXQbnJF1TSKQqEbhMKK2weG+PC1bDRHF3ap
VUoXPb+SnqYqLXPMDhketvkuVHYDqRdld18FZCrjj30O5e3Wcp+jFfxVsnct6Y3Ifz/1X/JrOg3O
1IemXbP6YqwkEO3zAXILLVq47fRJ0MuIDvRTsLIvtxs3GW0xofhuJ6QcVA4Z8HftUGpA/d1AO4Sr
6E0L22xM6MQYhMlTCOteWYs4EUj/BOu6JsB/D6JrEV1CVgDGlNxXw48wvt18yKFUnmlOrDuozIR3
vmtA4AZ0i6R4LKFM2P2cQx/GEPpC4sKjLKQTPVX0tMIDcigezOKgSHsh3OPNNJud9iYKzH/E6jGs
PO2dYsPwfngBMmqdwt+9uoPZukF2jJdy4matGxqeoXt1T4XecZhNoGLsc33+o0VzYMlR3nTpQ8k/
Mv8kCRv1rbUqaPX0ldG89Ct1UGr/YaNh/v3IZcoG3mbiNxKodXm6Uv40NwepVppBxJVQcuNhdPyd
zs6SdL0vgG6LrGzojMDJ/bbDz1h4jICzCJVlmasVWMcJDfMjxa/xDGL12qX15OTMZIYlKx9drJvh
bLJYafI1yFnbOOMKVkbbTz1NSu9EhqOz6LTuLO678vp5L8bDuJIp+SDgRvbsHbdopL0c7hvsxVg0
3sP0qO5AijBMtxAB6o1hkpo0rEL7lRRfRNd686cp7MPnx/N1UdtTXB/d2IfhUlo+jg+JeyqdMjvU
5dnVAPn4Rlhki1j7+F7KK8YnC18QiK26Hrp1oa4TLHvgplWIjOsJ6FZRVjP80Qi0LZ4T4YRPeV0r
U7JHUe0oWFPEhpMI4vFXa5mEerRtnG/ZkhtLU5kwEIK/IxRBdsmjNkNJzmJxEYj/jRu8wbs/sBTh
BSWqJqMudA5XLMDDuN4td2V4SrQTllgbt35iut3oadLxhpspOPHHVOY5QpaZw0slF4TNacy9Dp2P
g0mGw9VRdGe3hPUd/JCF1U4/D8YmNd3d0/KLo27ddCJX/pbyHGgUnD47Yzp9ZtYyTG4iz3QWMn+U
9Z0Ocz3+CFB9FFptkEPkaq9XU535C4wm+yx1q8CUmjANor/Jhs2rwk/lHMh2vjpbitZaT2UuoSFQ
3pbYe1V0TrQPTb+1/eNZ/vBp4Bz/SFrd+r3G+3hPy6UMSyBZCu0yzE9jd6RhKUouvztrrD7D9qEp
t6i8/XIQNGCpkUWnhwluknIb3gXljWEh3M2MlQPv6RIVy2ezv/6K5536H4jRP3yipP/v3mqoQHF1
U1MV9U3v+tMnqg4bPc1oYp0UOwlZwPeA/tSkJaeUJuFOzBoERzBrEBwxqk1bYQ6a7qkF8Lwrm+T6
zbeh6abjQ1Ac0uKQgeq5j/U9De7i82ZaAQm1ZabOyV1G2blpT9oLOdcrKxAme3N09PnQueRLEiQ3
4WICmcruRvQY/QcdKzNGoVM9O86y0ymwBPMxqz7L9hHhUpynsfPqt1+9pSo3f4HEMbwljlkIRH1e
wiMs7Dhec/Qaf/Y8fvPdafW/nsCIWLhFeADVeA8Vg8OeaAB020n+RDqdQQneTULklEipzEWnkBvG
NaJszPnY7YTSqdLJKIjVmdrwZWTy/XvLna9PXYU0VPYJSeXfNSaX/2uqo8YF9+ooElSealxEvmaT
dTVBE8H9vFTSW5B+NDPi9l4931JXoJl4TiaORfEk929/1xXESyaOoiCfM6ERmDhgSuCJ0qCbLaLq
1uJ51rfzkLX1BDrRmQx/VsnyG0IBqIEiskXBdLRVi2lJgOU+m/sceAkDavvuudfEYJ6OJ/pbStSG
4HkvYvqCyV9cUv24UIZ7O7tSCuU7FdbxbFpm/MNF+f/UypoKCSeZoLumEnP/y+K6UIdXkkhUE7AX
GF0qXUac+MZGPtI3qNTQQu2Wx9/M1qq1Ua1HYw3biKTSO7tSmlQjMYHTEMF+38vY/lssxSbNYDDu
DWSgdi4Hx/HdsYfbHmRWeHQ/q9JV5/64BKHVzBzq7CR/E+ASegdCSFO2QGKAa13JP8XxA16Q9LNi
5QK0kEQQbEiaFPtbp63KzO7xZ516Cm7/HZd5ofcLtCsh9M1gP7+bxr4PAPj7aUjAiO360Rzt2dyO
Ig71qc+jxz8xTF6+WXBu8BCp4VcTfpXB76L7CkEMf3TFpAowuz/JHGOIeLkhbIIN5toHAkRtXEZg
a904lxMYEeEKQw+MTTQ8RuYxXlOt+cSKtQole5hNGh5AH+hA2lvDM2JANWvoQGh40IHQ8Ij5ouCR
6SXCZDgMyN87jFo4dOiXEUl/bvi0nFK+sYBLGXCqfrNXqNgQ3+wVGl2SFWvoM5i4BX79yqRTbK/r
+5SMDXQ5DSHOzfiyoYWbqKjdrxkw0mHVLF79rUeC1u9+/mDDHrD+UR4GX+/An6leiuASRkdtnik8
ind1egh6KAGAPk5YB4vqg7+YpBFzsr5/dvvf89/RopWdpJ7qlTlRT6aN16RWNQjzkWGF411sr33+
EeHNqEOL3QReVCYMDrCO84+Xu/T/ZPC53HVR1nXZmMaav8y3o6kFODpTfTFRV8Y9ZJBZBvIqKy4v
AicMI8It5wt7xC3hEjbu/UJ+u3O6tztHF9dPeKbPNQUc7esyBqwhdjK5dt9ihmXZb1CTe4yicwSF
S7h20j0UHnLxo0o0y2gOSnPomwNGYpAYczrCyWCFw4QXat7usLTfRv3W6i3x+XOUf2izhzzcZwuK
ukmwU/v1KTePRrk9pY9EPotQZgK3NT29ogLlxpHSBuQ9WfAw7mA2jftdzYyR4ciwtaUxUKeIqyym
38ipNUcTdtq7BK82D91KweJeb/GVYrG2lpR2D7nbj7QaUyzthqKr+QfBP1AALu2f0b6ATDY4fuA0
mAXljSCtZcJekOD0zfh0onDHDu3ZM0pBRzqsoQO9DTzfIjLo0ZATNP0hAiQPDP5r+Z3lC/I1zktd
tWvyM8nTKghEU1HeT4s11UBRXmn6Eu2VtNBxRHfpdzPToXpD0TMaJ15MNU5dLjiAlTe15XX/mEWX
tfb8SUtpp31KzYOS0oSfLc5JjAYQ2//sRpX/7gGari3FEGU8yaYh/SVXIkW9pFTaTFs0BmWsVxiE
eFLHGWuH033RpZMxswRJ0X9mxs/9Im5sgkxI0IUH2LwVPcQMQ/QE0QNsHs0WEcFaPC5vFAj0wXFi
kX/7wHTWaE7WOr2403s43m5kvfRDZ3gUvIzWa/7dTQT8O3keFNY+9qAdxMbF/QMvBI9EpW1YaOCQ
CPHyG9ucrlDWYh78Nf0NR54g3u+mFyDL4qnJT8Ex7K88w8myMx/I3VHVvHSO03/W4vF5qbhiD1EL
rm5f8b6ITveWSFt++9ve6X0NnQ07ZDDsWbm22d0hTCCQ4l3Q5nphAQdH92iZn590eKqbNtsQXuWH
o+rWKsw6t68PShnOq8il2Kh/FxslkROAr8OuQDOz+KDembDLVD6NYhQzG4Du3CTVpkq2t68y/9DN
k/fF/G3H+hYeuSCvo3atCja7bg7Tb6GDu3afJ8zwrgQmbXYuo49+XuWe4HshC4LwpNWnmXaK9FOu
n8gQSB775ZKiMmJk1FPI+5lKF8Vu7lsJCcGU+8hHRX1KciorN0rRtI7P5cRJw7OV2A3rlXDdc/IA
LNatRXXas/AFJrvuNsRdJzov3PSO2DBGkepM4XyVTYNCktXLJykNfO68/TuZ6ek14faFjlzSJp6H
yoHdbuLPU9WeQUCYUp3XRa3Nr+tstmuGHQ6FEZhvvgPvgGsOhwIiVO11igvzKiFKNOZzpfyEg2Wg
X5unRUYhUOSlkfsNLqZbLiDAVgEq0dl3z59zwT8hr6TRyp/jku3baSVY0wAckCtdm4QT3yXqrBze
1P/QRe0wIhs1g6UP6IjrAnpUDncYc3C3XbQ8XeSz0hyJQv+jUe/v+R8sEKqsmjrPBpbn0t/MmqUq
asnTn7A+5b/RUAvwmYyv76zrk9S2QYBwOp1G8na1UIsrDnIxuWXD7ZOVd4Ohs16q2oqp2+Sn8Ilz
NAUCUu+ydK4bizHZpQ0IQKcanLJwFHmKG35mvkUsiMkc2iaAR/K8PV7b3B5yW+4XEmMpVNjObsXV
as9nf/YmrJCd/TM1pQfvt5L0ZdivRLoP3/UDEru6d/2AHmw0tgDhtgu3Tbg1CjY+29Ep+fwyZHZr
H1xYdhoobcSWHHHAcllzKLcvniXIgmXowTPjZiUe/7DEcl0sERw5b+K2qKVt1zkA9k2AP/LuMRNW
S298436SasE6bBuFi0i2dhOBHwmFZnjSswpA3DdErlEINuzg4sLqJ0rWvTYGrldeivc8ntfr5bxV
trK5mS9N8dNQH/OUSCtFaXTNT10ouO22Fd3W9tR5B0Nvyr1SJy7yi3DDApzTODtuWHdZGJZBjH8b
lrMl8zzlisxG3/Vjs3LZ7iHTfffd0Q9FIhYDDwVk/bBNjW1EItZumoPOQSU+MJu/2IjzfM53oE+k
hyDYxvTXcVS1IYnqqKb/qLn83aWnKLg5OBlCG9A5Jv5lGNd90+yeshks44Hd8ckIpxIMwgyY89gi
sEIgey2NyRx0bSBuvo3EXR0tnskuS3Z1suuTXW5M5dZJ4eQFAkpMzw5Ke34Ycio53Tp3WT4IyleS
/77H70aeZ73ksn2X8igJbbrTVVsFThs4An48vKkTuuKbfhICEAiQfd4p2XhlMNLO9ZJt+Qv9+ShZ
P7HkdU97RX/7VKzSsRY9uvrzICRu/vTizotIomvjtFN/Li4h/HR97yeHOHFf2kGJ3bJx29j1N2L7
GMa74s9FBiLzaq/Ux4lm7knS5jFDswPtivgO3hGsAB+OYNPX8B3BAtxbTY8EWcLWug9zDNlun3sx
p5Nr4v9Qk89x3sx+Tubk3EIxuYvDbTbcOvV6mJviRn9ttITysTX5GYPQvWIrk5191lo/NHEfUVAj
7F98VfuumozzeE4JhD+5pzoKr3i7Xc5F0VMKL8CuIbiFdchke1jkzb0Zb0J1ZYKOO+ivRylwgSbG
TIVfanYM5NOcRdKmirbZ04lJ4AUsQ9jM7vpuH+J8mgg9EK265vAbDgKzk4LMicD5np18lgbBerFO
y9sRCf0Tc2nEDETUbbH4BSuNoZrVOqy0/352lMy/CRpcrhM5Zcb2R9QN8y8DT9BnQ5KNebic+buG
3Mge0xzjtBCcJkoxTVAmFJ7cy2HAYQo9owyL83vcT3Lf/T4k26LetgstnHwbZn8O9VM1nGv9pDbo
Z0ectOZPWX3kvBM1ZRQfApfZvpt+BPnBfka2yDmdKEG5LsONxPz9MVC8ED/y+rNI5kr0EMFkdA8T
+1BnBQTf++10FQF4cmodLu5WyrGHboR354fspSlqidcr+6x3b5Z0sC2DAvZ0d2utMnKUbIud0uwt
nWqhpYpJZ1hbXpdNZz2WmqxHbK9H1vmMXlvd3FIzrQg4EKmtsJGPv499GcGjm/q6o50lAq1z1Kw4
xDnEVWHcs+DeBnfjeVN9ltMX2TjlNcesiB6SYmLqiP6Kxg5iLTB1nuFme07lOTzj5VCf/ey+DuEY
Xcvsron3DLMasdRPKf/RmI/EfCzmcvelgcZfpDHtEm6lHur4X9bj74YhEdwZV4tMkZE9dravrELW
ho6zcOTC7guLhaIk/tPV8y49/D+xCXQHvDwaeCeCuIY2UTT+JIdljVSoci2lSzaV/7tquN7DzmHZ
sJfO12LmyuJx32wFc9uhz8u7gBRFzt1s8vso4ckMT3u4+mdVshsI7OVF9M+fd5k52qewzi1FF/Ni
MN3N0nRbplxvm4KW53St+Labvq7K65LNTkLgqcseY/fLDg1bJOMSbl79Joi26bi9uCNNDyY0cRC6
WOEt1uBD47J4IOnXSnMmZpHmjtgj7GcEU+EnspaSWilRZrrda/5n1TYr66T+or7HM/oTtmJ2elw2
eIAt0lsHtT9UU+YvmwjgF/1sjnsBV5y6bE2Qg+5uGcvQEE9JdIqb0+OhkGqLLE5nfj6dzvICJufy
+W9K7/N1JaUufLzEc43voPc+PnrMJPn+4wN+XrUt344f0dpmLKyzfdodOt2lti4cjizVxuAcbofo
kcjLqlsHkJrDRxM+YvUWm1dR+pAesPJCCA0etLw29P77DQUf11+3T5MUpSBCkaPAq/rGNf3pkohf
Y8Wa+fVcjtVS7qd1OhA81unfWlQg2QsHoN+8r5Yg9LCxs2wvqDEhOVXbBPeRUtgrP61Emrqt0ol7
B1sFfSopJn3qJSxb0P/BUef+XHrIKNW19z9k4SyBGVCPbeAN703w6mcqb0yTRuyNHG2lGaUwO4PL
oN+v8Gv3/uX10YVrizVArf5nDeADqOHerKzT/RD+isWfFmwvzMfXod/KglX9jLXPbrhbX5hI9G5r
bVIOTvFBb/Y+bSC0fETOtJNNN95YAGUyaAiIbIBN3GREqBTm8tuUbf2hUVMebUCWPJPJ3UKzNkie
QnceRn4wzcOS2/H0qAI3x6NKmlNoWBlOPjhZ4TBo4TyA+TJKm8MPKZogcT/Av6RA8bYiZvGnU4q7
sd8H3aFt3WQxFFA5pnZgbfgXx5cMTpywoJmmJcEph91xHh8JB6vrJt+s56M8+QzDYlV8kfZfr7PB
FhZK/EdAMjvHO/RInve8vQ7GRXienAiz/D+WBP/dLchlZEBYlE0mfFV7lwj/+TKK8YGFAuwKQVhE
LF2fhCpWFbe0RcnSRAJRiv58yK2FLG3BF66fxpq6aooBMsK1s00P9o8mALohdmq9m9W7USHJsXsZ
TnGB7tX8YLJinHnrQMzwYzvN8GBiGzrAMRrME9ltUjYspx6ME3jP9NI8udfcqpmFeLNJfuxRTUuu
R/kYV8d95bvi6NJapqK/EjsX3dnbHxYHkz9MYqW1kJ67CPq+uuW6xLYYDRuf9JeyEm4S4EWMzOsW
5a9f41IQSePkG/xTgXXBqIBwCjaKEtfxXeJaqxuNo/WK8osNdipiOmO2kaSlCRR03z73DXYBnE/F
MmNR/fZnP9U9SU28WZBoOe39tL9IeJ6s0Oc0B3FyyxRm0aQo1V6jHKgwqya6tdfJhyZ1R/GYdmeh
+Wjjm6DddasfPtPwhwhvuv75WPqA8qtLwkcTvts5a0/P8CiUniAcpGWQ7sjr6MQ7q+18y4if0/ax
U9d5Rh3CWX9OWqOWXCuVGNuuJ6/ceiWwkXPrn7XZvHl3y+CEFH5QeDH/oUqeLrgaf7C8V5bf45fU
uUxeQkg36SWob0/9Fi6z3jrP8VEp3QYAyfs0DjzqBq4s7qAzDBbK5myguoc6kN3vdSQvQzblYLlw
pnVTIbt/0KTJEVkwY1AwDKSp34WSI0WORuobqXW0jpykpgKBf7h3StPZ4C+PUxyOKk7HaSrT31Cq
P130vtypfip0z6l/Rx42gBIhTl0ziZJO5VQbH/W7Ti/PvmCE1v5ezw/VyA7qkPiH0j/EhSsXkUVY
GaaJ+maatObGfE1Mk9BcCxik3bQ6yJjQOFLSukUXtbISR7ujuKlfPzlXoc/3GzWgDfbdQYeyVBvb
wtgmhPaMrSnXliFPXllzNnll/cV3IvbrJOEhjXlR6DLbWjVRKemnWbFpiq8o77hmom5S3gkMoLxT
ohbsaxCUq5fsQIZKZ8tEdjTSgK9prnu9/xDlPdfNFpX00UeXSj+qlfuM78Wf8Od+tOMAS1Nc7u+X
9jf/rgEBMXKdrMLca6UjS9Xn85yUF8E840DrAsI3C+rg6p+D8OPBFeaDNA6ra06/Ee5W4dwYpx6n
XeDp0qFgFMDQ2i/rcsUjN7RKf/V82qJuU1LM1FZufWO7PtecjXAxJK6UeG3i9bpX0QfWepkNHsT0
IspLO5zxH1J7AY6ctUfak9BMGpWKiylvhQeAvNWgPyqikfx1E8CQpiUlWOj9NXrd9GoqpFLUG6uq
8v0n9fEC1spTcmYV7o1tlZ5+yfkW2hPW3RD3LtYCxdJHK2JnytSnLMTP/36horT8/ULVuE41yVQM
U4aq93/nvlcnRkpfCdD3TZ5EOyN1wf7MWA9bUeZpClPdhyBhMWksqZu+CYMb3L+tu2Vy3ucNZAQ8
O/HaYBgWST3uZfg9iPg8fRfox6I6NZ3ShYvCVIYr2Oy4ZdB7n/fv1hAxOwSDy68fvWd4CrVT1Z+f
5cWXJx54SZxwkaJ4St6TA5zgrqq0WWjDTX7ehuo6qBdfOD+TU1d5gnQwKYWcBa448yJkf6sVLs8F
iXkwtmnrPrWNKS9Wq06g4PMwvvbCc1djd/PJ/26NxnFFxZ5W39zYeQ6Xc1M+FLHV8X372vJXOXsI
8m3SVqcDHIkNtiIk674plbzJYKiN1hmjXSWs+mJfD4fIPPRUJFKOKHjlm9t7Xz0nKCrRhM+u/YHp
AlfG9z92JuNGvohvzw5POD9Zp4fvZxwKAM83ZUUM9dMXdkF9QueLNmE1eZvDelsvmuIqF1d2cI1w
Y//cDjfiJtw5WEEPS6m6PA2eJqenDHjVZfU8a3ed6lwE3O/TzeP5Fq4Darufrmh42tQilZY/TOmn
Hv0qxj8mHwXQ9D69bzavYpcWu3glNbilwE1NPX48qGptr/VUFe2sVV3d8jnLqxk6GebhorrpgkXR
jCEts+6aFh9FfOmHU47/UXG9k6ZOVYzsscXYGfWtkG+NfJsGW+QEVGiILi32gcnfOzSbFx44/TKK
W0F1atYlBA4ytzTdvDwKEsYISBwhchaFQfTKAR3babpTJlOF9NNwYi4iH8szA5JD4RcnYiA90Udd
XGm3eCf62bYUOF+sRy14rXxMq6PBe7bIiq+5FdDEzW1ZPMx4NL53LkKzY+dSWd9cdlQuivQCbT5i
0gAZWHrSFHKS1IeR3lrtItHCcjA618+OcyG9ickJcUw7SuNRtPBZdMJiVlizxbfhTyHC2UwBQhZF
ZHILylTKn1DkLSy79AVKw77t3bI4SupKY5KyKNuUOaPFkxaok8kN9to0eFtJv8U++P2nNVS8AjPD
UTxLFqoCJXQl96sXlAMcya+TDLM3+hhAcyS3NrmNws0Qbg9L0xf4C23p5Un5EnswGEqlXz5BNPcr
4SNq5t8GYSqXERlxE4n7wd+bpNBxQhSHwj/QlsnyCntWXXiy6PVLWdjCYIZzW/tnOLdtepbSc9ie
ytfRlzxlHrXbH4dX4MxoGjM3JZHhwjL+XQb4umjZsrL67BzVxw4bBXC1S9IfXr0XR2eD5gm8C5vn
uA3HrZI40OCKRQ4bzTwm9ZkATh9s2mAjdZOorzKKdZvvUUEggHdRlHNZnaPxBG0E9b1RKDc8xPPa
XzvrCPcMhXRURshUPONhW+EZKSZfL/eA993+v9+TpXdY7C/Dw9STIOlAK03iEn8RHoN+yGtFLZLp
4EW8wTGoueoPDsy3wyvz2oBQ9Lk3EbAnN0ADxGhcG/Rs/1EWlD58VdovGr3FQy/sFb6qfYYs1uDp
p3/VwdY7cwpCN+8mzZVrrhSDB+0xGS/mcKVOPgrPVJ0VP/z0p4Ve1O3VhLYXgmiP5oW4/okNJVxI
U9UnEVNvY7EhkttpQwTeFFwBvipAkOBNtXcv0Muz8UBPT/0h9F6pa1BAGizaYs5H2Pj3R9j0PZOP
cHjawcB0q9FVc3fw3W5RpOdGP0XxaVSOsuSpiAgl4dtVNVqHeQmRgUqI0E7FlRasRH3ZvSPgsTVX
OrcvT0ljzXQ3yY6NdKrp0gALVH5Q7Z6B1Fl8L3RAmE7SHSBTFpzKtPMcuznqnaraDtma9Qy7J35F
6HixTQpLPhXdHIhOGC/U/kTFyD++8X/X8FQRzZkAIZtJUf5rLlSO69DvBjmmQ2pOGrCQdk12uF9B
3cTFMaQ9QrrEG8Hc5+ZBH9wZlLHCGwReGW/Indd1f9dnBxzbaDIz6aiYVvWcasra8qiFJ4GdmXZC
1yubE2ksITrN6BVGAWH+PZqCW0kH5bXnsTCGzuxHnlruyvTtQLTFaD1q69XLGmAOQIotNhqoAT5o
MxoVHKmys/NzFWhnHUsOpC/x3vqPzH+QF2QA/ZLDX00HNd7anIhmUHVQ0JpHS5LznTSNhDVx6le7
7Nvrxh5nj2a4C+JH46+RiIiINe2uHh2V54dd4qQ37I7jlbauio1Csdm4dbn2uOvOqakg4jTIeHa/
I7spcenpV28IU2KT9L3FKzkvunHvT54+t3sz9YGR87I8o9Mwm/PwfBl3s76HI5aDO652hHwAltVw
yyc716v85WtEM44hvvXSC0tXnsvloYXdNnP4HvHNPJtNIlIejquUcgjnVU4s1fLJ4f1QJO5ABHW9
mCzHfeTFc0Xf6abzjOjaBfeB0YiPok0H44vVX3+SjGsn3NVVFzh+Q3Jm09RUFq4xSeednWTzoNxo
qCHvDf8Ht3o7Lmy1vgT62nj/tKY4EtS4HhPsJBuAcpk6QZJr+rrBQA2DOTEGQ70l1W00r3F8BRP1
3HM+mtYrEalUGh83r3TDurJ6nojpVpNBY0EQm/PWlowAqEbFymfn0figyEXJHndW+UWHBWAjmds+
2mnSLmDLYU5F36p9z/rbnjCG6QntWW3gTHOTmffEBaWjFJ5ajT4zKHlFdGqjkxSdSuDFsjUERxxL
Ay6iBX2TgPsg7tK0Rg8MfZP0wIBzBHYJMW9G+tGZmbvWwHl+eOqu0FJUZ7yma/JiSPNXsq7LixJ/
MFAq1SKeLdFCOCMKazp13uw/PXL73qp7kjiHRHfNxAuX5fOSPC+LCXsidWssExCQo4Vqcqb6ULpL
ZF5m8SWpyAadpPZIClk+63RhsOmV3eSFwdjJ5ZkVBqcUmm1+Fel3ylpQ8PQtbCsqR2gzyB04lj3N
0blDdEl3vhdHieF0y6i6IomZyQdorN44CYBbAlqqQGPNglWM0F2uah7plEfrtgSzEsKSfohKQrQ7
tZv0Ue7c3y6XsbaCxA6WZuMpjdfF3tSzCTtkTolOi3pnLpWMCqMJwUoik9SOv6FNMWQMUewKmgR4
hPimZY9IfsCtGlH5tlD6+Za/Kf2G8C9KfzE4MHMUGKf1Wny7cpBiRLp2oNlZuYVM3K/87MtU+PqN
LS1i7fNbL39p5s+a0AHgq1WrXY3XpZqd4tDrey+PzqH2UdS3ZJmbb+VXn/5lI1NpPfyKUaTvr+B3
NRnD4JxgWNCxMbwfR9ACeRxRN2G97O9drGZs29ctI0PObxLvJNtmO1g8GRqmgNnX6SQHYyWOBHMZ
WZg0Gu1gxG6+58QMqoISW5mOggvtqafekkq7tzYG2YMCymLQX9Tuoivnb6Nx+yY6dJEHgDhy0Gvk
NQNs6q//4KW8hdXtZQLk/BDm5KGDgAqfTdBuvnAWaZ/gcoU1doiaJZJq29YLizl6HgCs8NCHF1P5
jJN9DbOFKE6O3P2H+pwa+5LqM+EbUtuLmH/QHyOKxPFXz9lRMI4pwIzJe29kay1bv3p7VO1wRnRp
tcHv3KZTzzRdZZ4V2FYoLaV0gwf6Oy1L3+pzYGT1YDN2nNGzQ03jEja6aGaDD7OhmLnCVfN3Yn+w
bJsqFXHVNUs62gd2JP1qN5oQ4x3weZihU0aVipqvqQKhgqtcbZDTfWmx1C1/OOS5G/hu6lMHPbwX
1kRUIGPhyYbiSjvfu6avmU1GvKBGC7fZQH8Tc5nBoWPNy2QZY9Lg1SuWQmrB0gSouBSlaTtVcGJ7
2TGpHW3aThnaRs/nuG8EPs795L7hbEicWKAXCW6EsSVOnAJlHrbfeyqITLT5jdLSVywM5Hp7lKbM
LAcYXkq8YF8b3rQEvCawut6unC8BnuBViy6GOFe7rfCu8lZSFNljmHm7DBgRbc0AvrFUqdOm1Kwn
/n+Y2nrKrf/QmIgq2UCA1erjc5FfKf4Ok62NwEyCnVKU200g4Yr5kzJLg3I9bEQ38XVv5Yep33NC
Glc6pUgu1v2HWl1e47mhBaFdmEgub348nl34xLdSOflri38IQqH0Nveq+efsZbcgx9/AzOi1TIdD
MdABSWZsjou9WbTDZ+7/SGc/h9lP1JeOzmLxs1Af6oo9bVmvGcvUdhrLTB1GzTSWobv4UIS6VbaF
GPHkebr0MwB2rskmuPDA2/K+vVPTyWxdiVNqWn1npnmvlbkl5g9TfvwPYee5HLe1btsXOqhCDn/R
6NzoHEj+QVGijJxzP/0ZaGr7+ti3tmurXPaWShKbwFpfmHPMtHhvi3dp9tfVSvIKQLQqbEj7bokz
yTTcNDn0/XH2niG3538E2JXCZx9+punHDG1TeSTdWhT3ukhhsRx05rV3fpskJ4gYt9rhaZKsdonq
G87VgYzjeZTOye/qXvRHmCuPXYvWn653znqpZR/uszkoMVS1rjXv4HjC4GlfDRzt6n8auOMaZWpn
U7z9PmD4hfRmGpRGOgp1WU6jaMVFk4VBk6eg6z+iFwlVtlwxOwzjQX5OGZpYBEZcTzN5ZCZxGGiq
vINVHBPxgByQyO45c7Cb0d88a/KsKgSERGfLP5nSMZCADRPj6abpzu83xmB36TGXz316bViiPner
yk7lY+AfBNxeFjE1HR+peTSLaa6sYY6jRGvdNNtFDKpmx0HbHH8FT4fEn3xD38r59c1z4KtpgK8q
MM5tOILYJ3Q4x8Wpq2x69YFV4XyYKZo9IIF54KWnhRwqu7fsHhMqwlxk9y9DA0EMwecYfFb9Zxx+
tuGnX76L7VtQ36X5ELrRSmKotJ4057xhW5PAWZ1wLbCAu1ghm2RHxmi+LgW350fl8lFYgSuRpj1u
9XHrzwbZNUK3f25Z18B8pQzeMs8WDTd20vRaJXexfgAb2dA/it0+mEdcqbo7oo9o92pL7PA+ifea
uoewrWbrJ/YmYdUIU/8wgUjUaebV2xjd+BtOIrOUPp7BLMZdEPv+ziID65X10/WTMreJ93/kyo2a
Iihv1BQOWsu1hYFnEeUzQ7BTZOwvqmslrEq4LFgb3yvz3hpXcTg7orW1AvIfoJWd/PiiGbcaWf6+
s6Zdfyoc3958LAr5Hna7t6lYUtrQQizPLYt9C2G62LvycNjev50WiMlGdO12awtXBu6duRM9J45n
SNVM8ui5rpzJbIenAJEs3JaLOp63PMIP/HaxeS3JeE/PFD9pvddMFz9pX5P7BStZJkPOIASghg+z
pYCEy1bpq8xYg6PKvA2JwWq9A0cVtDw/GDfXCqHQr8AOM1q/ReD4xLX182MYH4n6uyoK6mufXaiK
RukAATfFBugM9UqqsPQ7YXEfvccbE/8R3ewxt6leDJu1zxTp5WnbUJ9CQ/BLgQpoCJ9+WaZKdLcx
33MnFdkJ7c0cnMU+9PbGtNrdj96+mHKBdXEt1RMbkDrHE2leiMFbevKS+0YJln9GEoGur3GRzlw2
nIPTk6amzkLx0BWHQdwHr2VSHbq5uZUcHFLDyyHFMkkPpiXn+OJd1DNlVW7j3EkiR2nqGR+sEUB/
+/hGjf4mZZsxT1zvwFRSpJ3SEuGFFo1nQbpuU/xMwpohxoSCXTE0c2SNUg1dDS6smZ5CF1u240od
p28D4pdqrlvHEpQgtNbullWOdtvsu+r4rPaqtuvS/WwPWRwF2HfYrB4tIBvzcCOirFhszm6B3QRT
IBxw+kAiTB7v/8ww34PkLQ3vXns1iouHrkHf4VChsmgZLylPW9ap2ba5Px99J0ipe1G6rSC1zkbp
/4VEjDi2rUNNclQ57d+N5px4e3GRteeOdhZE/Yrq4J+gjafO4U3W7G8q6W0zdhu/Xc90a+VpK73A
zDVxhjx/11Bf8rpzR0xhXHrqyimK+UhBSrRDRS+ZRN24OST93rVIo52BelD1zdfsG4FoRNN/gUBU
ULIMG8YIkmB/nb5WuAWV8O6bV9yCY8A1uMsJ7tJ3zy+0HRxMrIGFpdhucMKkzUqTl8bECJkVaIpB
UKQbI1nzF0XMnVYbBS5Zf9TLDZqkKU1CIaeeaNRZ/JxE/gV7MP8idosU2AMyh0PVQuY5CM0BpYkf
AQiYyDJiJNG2TQsMVX8tMFoY0u70d9Hn/5OEsjoksRXNq6NRO/qJaXVq5xZ0txlxVsO/JPoo/8xm
UVRRNyXRZAWBw/UVHfqXNRlMutQyixjj5Ut10pNOaGDBlV6CA39kRTmNu6Li2oW3Tr6b3qPX36T8
3XXYKgAOGy7yhuwTtHfxC+L5fVL0pLxhOHpBPMeXU4D1cFI7yRcYTxbE4jx4blnhEhYvIEJpV0YB
QmIDZUayKUSezKIu43gtk/v1qmRvQvguMc7QP9Zs0cp4m5Xztp3kcRi8NfXACjf+VXSoZrYdu8Z6
q8GZUiYlganvAm9LIQ+Fzs8IceDp2+6OpraLsn1L2gkbWYU2ZDlHa70wjWUXrdqFtrfhO1ELLDM2
v/lkvhrkFeitvp9E25RmOM/bhECXW0Zbli7zcVGMHwOtwyZHzpVPFkKUTNZSf2eSjr46Zl3bUVle
vfIml7fyFzVuCBiRVkffaPpGZzk6bGp/82vqlZ/0ocfr95fKwvD5eHaLdTr1j7grfX+qsXXsAojd
lInAh7MXYQXcPl84w+3T1WMH3y7c5zqv1JaaV2BgM66McW1EAOjQed3V/vEY+dRn5nAUu0vT3jLt
rY8+ROtT1n4m+a8RBe8GNi5YpqpeoLZpJzBTzkwYJDfJDvUkCvSt1bco0OyWJofvvFBcpDUAtBPz
KBSkcP0GaA85RkIme68MI4gZL8cDrT/Tvz+yWR5fx+pSCOciO9d0jO376TJ670P9cery83c+MvS7
sb93yQ94kfyCSnmQdYVp3ZZ/cDvKxM4uKkYK9H83jtMWff9UIJQtDeS+19yic/Pk9eZRHiT+CpoN
KzGMS4g63/Py0Uu3pLuaQLXQ7O22UGSOrJ641pthX2bHlBG9CSRHl65lcX9rihOTrKq4EsriefPA
X5K1JzCz0XdisOiN69cXyB+SkqMe6NUeE596KFX4BvsEfQtyfX2niNsi3Jrymt2ig/7b+eI5mf2V
Gvkvk03zH/7l6UW3VFNWFUuRpL9Hu8lNLdWakEbzhkRmBnYe7nXu2eU4rqYI1+3daKjRdjDOrJRI
cTvK7Tud/soq1xDkrRpE1EYlEXKYLO4dozzWKA8zfkwVwVXvEc98xioY5sfTAVDZNSsvWVk8F8yL
mgVRrX25WATWBtUEOAKXJtDCmXIw0lM8nvCZyf6Fyyz8yoNfpv8rGr7o8TNCjtp92blF4nb2WlUe
qnnXjGswnlEjplPFa5+rLT6f5K3DBNRd4/S8RC+5buRVKfAHz/TAxojZhWuk21DIbJu+GG0ZmxcD
SpFkB93NKiZqnkIr/DxWbArBypyFZvI1VO35+YI4KlQQ5dGz1cV+VpX73N+XzGlxVuMnQFyxKsJT
mjI3P6XtxUjucfMohvf0Qo2JXpUAgn7C9abCjHIu6l1fd7XO9YlFdLvOXenlI5RvRKK3R6FGZLM3
VXflgFwas8ksYBbL7VAfTl9jBTzEYR2dCVPoxb89H//UmqmiKZmsoVVNkpW/i1fT3ohkRVTCaeWB
SAitmcRH9cKhYtRh02FdynyvjgfNOkTiJCGThaMJLwr92Mim11VRYJ9Fye12obSmw5TcNHT9bieM
2wVg9lN1NOWJsvNcM0ZGq4q4UGBiFqzbYR2GG8AGyqoopvyXtp/Hp9ZfkwADTJeMNyg7+a9O+RTz
T3vtqYhq9t0PiR6pPRYqNgzSw2kGXOCjgrVdSpaDn3yPdmcYJmoRBFNavxba+SOHZDqco0ekbUxG
bNZGqHbL37FB36EbOAQ9fm5DpBui1Dl28CfJSjFQ2i2tRvPWvFSpUnX/nKuyrSWTEJ+Q0ZFeNmdU
P0HCiYhmGwkkvK3mEMWycqH2E04Mm0v2XK5i4VqPU3+j9e/EsuvHLD7G3dHj268dS4o2R1OdGswp
/PiZFt6/0DM7ybIef3JWcpx06v4ZEQfmFiSWsfb1tjJYJsz955OTKlP0QI9ducIk5GY/YxtTGOPt
f3lalEmU8H8XZDwtbEkk1GSKqr5+/i9lg+THxTMTkoivbh3VG+mwlfKTq8/DYEFnoUC+0VcYDHzG
yAgvb418r4aHVL+puCnzd2nRBPM3w6YLQnRPF1TRJZaz7qV1FpVTUZ/UkudryqPyQhc6k2StkhYc
71IO1vqvTD5741VMMBs/EuE9bD4C46MFY4/3fS1k65SXml3nSqQjVIDwTNiLXnUG812L38zgrhQX
6HJaNIHsuff7YU/MBOOyAFpsCyPAxPZ6a+X7Y27EF71gY27DnE/6W27deusWx9B7btDi9WJygoKV
81lBqDvyJcLnbxcg5S0YzWyyXNRwPJ5MzZci8O6X4ULA0uSY2kHWDmP3W+bSJ6cyOYnt0XeQpnAi
lOZVw1Ue2acwPoXhATkKKpeYABbgCe0i+7d0R0P6RwYZJnwdman0cu3p1t+UKFlX9qYaWOjXrfmT
jNloVYDTyBlp3jWw3Rt0NOSRqZynqEkZIEYPk/hD2jmy14ftqAMgn3gVnr41l3n5ldY/LeEzij6f
5bs6y9PlW4uagM95fm+xN/cbC/BQYteM6ZJpl6crjOKWdXRh4wqNuQeoMz1Eg/kpxYvpOq6XT2N5
n/JUxO2A343mql3zURBFwXbkO9heTv7At1RhDZltqWQ9TDv6Cg+TYawZ+2fN5GEipaL4CtRflfqL
DGdf2cDhSKxbY90k6+YPN2nxFFy/3BM97oeu3u5Cc9tdjeei6jbl2eps0k+0btOSQx5u5Fvr24pN
w00M0XetEBRXnnk5ejRQ45YkXzaIKIkNNdd5stFMSsdNYJGYPnWyCkb8eK29OtmqWeFs1DhD1uj6
FxjoTuRgetW+Mti7nr9TMA0YsgzW+tUTuFm/RnGLoDFj1gJ8SV6g1l6a/qZgilpsRmIgu7WFNUSg
Qsx/CU/qOEdLXNPY9fmuzHeatw0jBpqbJqcvnwWiza4YUfZTPpTokCQ7W3ndbHkkiU0lie0qgZzW
V8Sgl7zzGVOtky3ckFZnWDVPc1saKQ43DEtDeWc/MnJbmmWNDQL2SXiLDMeSrig+fH/Z129t/q7H
H3HyYdp6S4KDDxpR+CzEj064YGIt/PeueAjFJQuvdXsCCaV2F3s3DuzCjw9bvpDilaTLHYuAhbcS
XpRnDW5ruPardRFv/OaVzXlqxg+b1Lgg25J6aBGs8VwN8SWQrwPkLPle4IIhPvihCY+Rf5qzXj8b
AEajcxCcrD8YUeKyChVnvswNrFqb3Vm1Jsl6DhqaWwwWkDeP6qVgnQrpPCRX/KZ2gRiLLO+QoTBr
BJsQW388+cV59C81P9RLUF+06jKsEOk9a9KtNyii2UU4vrUL5z+yfv+EWl/aVX+UiIkVz9RGQ40i
+5L/etYzbEaZg5NIaS7teM3UWyqw2HoI6bRT4QQMCAvF/nRdn1EK1N37wKrGo59s7ADdfZv8EOZa
M/lTBZCu2eRPZZhoZZsiXS/PqF2BUKz7l+41J9Gm2qazX2xSQBMjffXSnY1D9JroJ2Ney1N+lPG0
mTkC224Le0CgUi4GqCziZimWDkkX6oK5N41S5D3sY4doQ0Tlzx/FZqMaVzGbuG47xgt9WKCn+QZ7
mqBb42kS2dZv39A+K94k4jpJcANtKvDoyNoSJ6gWfGO/VxvZH5V31OqzFV/M4prZjQ90eAsAEXpf
uRpZyX60TDeMtXoAPZCQY/ecEn0lgDsxs4mN2GwA3qJ6QDQTFoenNyGMAi4fzoHaFR09/bDShzWy
dDwPH3C4CHVL0rsXvdPpmzSI28suhbkanEsNS+FZIwCecogM+Po3doP9SfMKjQO7QWjckEyhcUwa
vkPjQphsDpZ0wz/07NzkszVeLYEomfdoeIf3bHyE6meT/ojAb8HZj+w22KnYFZy431cJwN4jacL6
y7DQ1pe0vqCv0A66Cv5sGjyYIWTCva+5ZkxpidEc285nUn0wIaEfUrMV7lQNYsi8GJagtRBYaPgG
Qdy3czGfx+Kp1GxO5Jo5PASHBttBDfqq3nP26ujwu0sS7nJhN5p7yJlGayOAUL1jVZ4KtsrNWU6g
vF6y8YKjq0MXtcPJRkhxhuGA1Ma1YkMN1FhortvRcZ795oSUz2mhwZFOBQE2IG5j7/3yPituaGGR
vRhcfx7sBLH6n2FzTpOLiqfKu4TKFetLr1yzKXS1EPcLeN7dpzjbEpA+zsyZ5wPE2MV2ypcpLtJ0
Hemrjs3DhS+0ya/3dvYku8l3mnepRPK2oo7YVxY73z0YNvW5lW1dxMruRv0B+bVEBpB2EYjCrG4h
vqT3Eu1F/ZHrH+Q5w2FjbIvDuF8p2Vk3TpV29ODq14dBoYp1ExCaeYZAb9eKm8IZKPBge9xE/QQE
NlaXxOraXPeQqf97Ace9/o8CTpNEXdUsRVVkjcHP/1WdxuMzVNKIkR+2fGWYblo/sZ80tvOGLYAB
qvZFGHyl+3F9ke5X3o1yyvaO0DNVblO5lrKr211AG0ShdeleC/JQnFehA3/KrnhlyKObI9gvzW2q
bp7d5gdZow2xf8uMVITnMoIxF6zHYZ2GxHM8y8lgpMdbrdnq8lbGOPGSOwKQRaCxheln839ownbh
2zmp8TPVONbMHSaV/8QiVFdDvu7yiUVY5OvzgRmKlZzS4TQkJ4BouuoQEyxtMFMRSIFyEj4ZICbX
uz0RiIeEQnHpbsYNgi4x26aU/82unfuEPjqG7ee/5OyPMP9DUn9Ji8Jc9eKUkSb/x72MNgKw6OKD
gTLAreS5hV67QPH5LA/fTY+xKKtdlmMwOvjmERcEdhomzUUF9hKgm6EvIbzxUMyLxSCf0+e1ax4J
AM/nxjA+/OSn8vw50hy7UUqw125hI/QOFhZWdWmLhQ+9OBY+LZ8sfJMBgSV2tP915oAHQNDZrLOF
GWFro7ht+yluEIa3RjkXsQ40pZ1qY9ejDJviEkha9Zh01puKpB6iZm2wrI8EbSfIN3JlVyGBitFa
emINYXh86pozo2CN99u2w/wQPKcdMnpDupjxEqUXKFhzwLKN/N757tN3y53OWkF0OWwZLpmoZ5NN
l2yeyUbhWBen0RJmQXEf016rOzrsqNwygjXxNvOOsqfDBDYHziz2C+DMVrw0q6UwLtVpHduOe+Y4
TkXnSUUBSmeyGZLPoFMLwpB6rkhLIQaWRSeHMovO76U2Y+unuJoS5g5mcQAqU8kTuMBDmqxuhknq
I9u37/edBHfe98u8XHyyr9oM0rpIJkUQJ7e1uu291xBs9nvJJztBT/O5C4y92R+f46kKLmpCXvNt
tGeyN/2LFN+/w2Lb6mFZ976/W47lrC6WCZnfXaWH0DHag9QeVG0ZDHbMrjwDV3xQcNc1ZCIQXWmr
8QkcgTmF5h3U/dfXH5w4f0tdUKElYcJgGybmGwKBom5NRInRTq0EivIn7HsQ/ZMsKt9sV0P7PvuC
Xy4Qo8E2XV06p0hmqHFW2EmpxWT35tRnVP3fDyRZ/P8dSFiUFNMCvWSYr0Shv3SUVS71bdIk/tzD
wj5OCeEpryM2x2hXyTtMGgXe83fH+c53I54UhXvz9uYYliuNe9BLCvtshHfCsSF7CUXeZniBwEAS
gGrO7Q/zFUv7tNbj59s4L6aknJ2g7BAmc89LblT/HlYETP28Nbi8YIawCWm6RgqCtRuySdiEkt2L
j5Ez+mtOmyafDEU4i4InDENebjfEnxxgezxDFwjMU9mfak788Kgqe1AdFdU5+C/8GbS2A9tv4M+T
8xbfEM5bneDnOfMe29Bww05T50mDJyzb/0ydOYOduXErk5kNcniLTYPaSmpvbE2tCQOGErtqzhqe
zYffvOXNG0ZavXnzxkdX3WXvJjopyh47M7bPYEoI8pNdP273n4RBCKRDS7+jIBjlRhC+s0WOe2A+
cMG/JhiXWwD+4LkZkm1V7kQbHSaD+F2y0dNTtUySe4Bli56EExg5gcqGR7QdRmBi6jb9ZNhOdTdD
sv7CfdFJ3mBkTNn12bpdhcF7nrxJ5p0pLHbu6QGNfxjtGgiol67K4l+uP+nVyv7f+cXks4XtOf1D
1Yy/CXwDqe/SMoh8Kh5mU0uCvKqzkU8sT6F6c3jgct8lo8wdPNd7bSHzYp97+8FJKpdHh8epTB6F
ipfxBj9xeJIEce7ko1Ue8KwtkUoq3kKqly/n5LdDjaP+2W5xTgLRTwwg+vF4vV4F5SbHdwTE/ToN
Nt++NPo3WDLY0cDJDNmEfymRaCqr2J/UVMhdiHgPgYIuTXFxto3xvDZfI38tOGQ8Re1abqfH5ihj
X4Fz4No4PZfhbBDnsKdh0lEO64SMs/qtN8oyLE9Pqms3185NcplX2mInUsAmF/kt/g+htgFS+x9C
rQERwf7z+FObKdiuU6ZgO7FebvpLZEuvJwZPbfIEEX0ROOmEexq9e967Vn8UxadALOj+tBL8DUax
1R/tyzaZClu8Yp63LWtu300xEHzsGVfYLU13ysJja/vmaaXHp1PcHo3waDgjI3POMnlltSvHcTCG
EK9KRUc2038/nKQX5vXvj4vB5BxD2fS8vKqpvxxOSa3FbSIo/uTR0StABK5MEEjpYMxx9ac7ktV4
EF/b/lo4ti/CvS6f4Nu7Irqo9YcjIYqId4wKmZNOHDG3Ibh+3FrjNlQ3nrQm5Mo/jBF84n00HFGF
v0Bs5QwUm2fOx5iIppMlnpX6Qroi3X4Sz4b4CqXQepfp8p5vpPraGbHr/js9njFfyN2Jro04o4xc
JrRl58Fy1h6dsrwC84PwaXynbRM5WvjAGoRktmCAUDzVzp9KsZ7jCifoSymGueMbDT+aTNs3urnm
5vYt7vJ1OfEEITv4/nY2GyQCs/HWYhMLXKXdiYg11zBKQEFo6QZGSdzyfZ916jYYIYocpOToe6eO
5ji5suNtfqWZDZOtZjaGOV87+IdvtxZgQSG8n+J8RdGnuQnoEuDG2U4gV+E1CSLNEHl+tgMMqCNQ
WSJXXWlsVpUlNPL//jjI4j8SDhVNwhVA3C45h5Iq/+308LQqyLy28Of9CeO1YbrjQOFzbNQz6nTw
pKS34ZllddZw4W4zYVPmW/cNzmvW2VkNWPkoeb+9rTmmfHFPaFr5bj0fDYwk8eKSS7EBUP+c4kcV
zLqn8nkt/YcWvf/w03u7tCaF7D7SD0Z3NPVjkJ7y4QSNiquI3r8RkLROkdPBAtd1pX0gflLAfeU3
aTjXwVHNT3YJKwrKteUM4w5JZKs+mh9WeJCQOjCHVg7cVwRi1cZc1HeGtS37zSCvsxUe/ZAoXvCc
Jk/MsdFPiozby82yY+ngaPmrUot0LARFNWISY+WD+51PpV+09uupL05rRkhra1nX6ypeIxyQSBw2
Vx1B6q8dPG3xGCxJmIN5wzz9W/FQDfNsLmOTsjeRvRkiNzP2hXmsvdMssHv5LAvXLrYF7QIwvoM2
l72p4XvrvVeYJqx3CyOUduxZGUTHwt/Uj6/eJr2oLQGhzfTxHNKdhUc5ODhb0XK8GgHFIg8Wsjj1
wATqUpQoBY3zCpCUWIAgX8SG7f0qnCJemOUi43NpllsHBfcXi9n9k1UieTFb+lngOP+6sFFeHdrf
zyRy2ycsAFxq0/zbtLbz4szQzMCft/zFrE2qbQ1iWZ1BWISG47lsbEJcbLZT/YTeixoBkdcx6KeI
qzx6WBRz0rTPAyYPzRI8gAaW/7lSgTBGa81YofoRqJrbWYxEDxQj0sIY9tZKfHU9ygKKU8jOqga8
xtDyTMf6LY7hPqVHp0hro5WSvmfq2XkLkfAxr77IGvYvu2DqVr8l+fuT8d/zQ8MAPcuYuoXnDydU
Ng3WI5oCa/2xSLOLFp374IRxTrAXkoxWnbWIm0MVNI+GdE5Qz6k30hv1YicXO9VEIoMXYBf3rkfM
dOL6c6Ncnn1bz85PfRP/0uJT0B61jtCtxLziV/uRkXk7s+I3+PRNeI30E/dmO5mtUGx7U16cam3E
cAfApBUW3wHUdBbzpRatdjsN4PuUkg51AAUceRpsjfCxZTYauBgDXLPrHaW8p+3GQqXnnW2KQfaa
nU37KgB5WyOQLpGs2VUxZ9AG1FDVdzbaYfsXi6x4ZkPWRFWM4jlVLlp56TvExOe4ORSEeUI11FGy
XUi7m6j1fAMhVy5hJcjigqGoQirkjMd9HXsMGpnRLeJmKeLgZIInZosnLtB8Egq38bQQrYhtmXj2
cuEW+d7Wxz3tnFTZKBqifJsiN8+38/lzw0s9yrvvZk4s4bW6lugGkmstBwJcXy8ztwE0K17mvwpq
nlxV+mJ4AawaEfXGPF8wyDL/FDDV027MClZ1gfcHPdUKt1ifr2uCNfE3UQ4x5F626VuavlXgN6L7
Sct3lrQd4FG9/OVJtKVmsIS1lM1Ows7Jmz1Dpuo1ZFJsSMaMBHdkD6LDJZ/qksxOKPtEtvL5p3de
OXV/r4pbbV4N+fJ1ovs5OQZO1HzDSo0q9HRn8fr1pb+cI/dT08/E1Gbvtvpi/4Zdw/Fm01vwilP9
11gJQ/0HShEyjKSKogahU8ErPG1u/lJ/hEKSBbUsCw7vOtHuQrcVhZ28BAFD9ZEgJxz3vOnP9NBm
R+eNo0gWlw3c0imCRzOmCB7/E57DOGOeVOC+wO6AOfNuVVPubgkUGOOmuG4YVtZT9O44t+pVmaxa
kE9Udy8uWxcshedCW4iz1Lu0/ChnevXzw4k8V/pJ6nfdfZL6nVc/xZn2Fntz8oAYFuqknUQcJiuQ
dxp6A94AJrPMTpb95j5gofhPNohmj/WOn/dgOZB7TPJpv0Um+MRQyfNWum/9H2PvoEiE19XHDz1+
+MnkCsqu2fVNhEcoA9uNXxH25mjnhF+En4yg6Oo02W60e6ldpficygd9huHCihaEvBDOEydQhqeQ
F+ZIPUh9/eEzcDU+BP0jQnd59Oi11YP5SnYBaVNH+0Bz05kY2WvzvVdRcN4Y3k9v53g+/2pCzHEI
8VMMBfwqHwxktFde8d+81MxeiJyEOtqD2C/XqTGlV+C8fwz1uS6utXmTirunbGIWPtrOtwgUTPKT
lV7D9F7lb9eDAhcYN0A801EnYjOZR/0e0iUe60Y6S8kVfZGi3KKFhT1YY0mMKnnW8iAjkAux3Pe/
/MAWn2cpA847JSNNVXR9UEIc9661awNK2DmcX1R0WOAVNnSzUrr14bXUT718IGoMe3qGu9wkaiwD
F9KVVOcMgJnLYsMmG4Enq1qFvdO8YY/+BgdSCLF0izkU26URnPXm7LfntCUW5Uz2UxCx3Dj1GF/E
g8Wk1i2zixWdxeCU+ofm67sm1vqpJl7/0AwEwPs6OYr9vO0dSftpWGh0pt8zfP2ebXuuuKd026pO
KpxlB4EoydGLjxZDsHDAKgagNtAmQK1B5Bln+1zITrV+EV6sLLJNrZ0/uOvF8NxZyA9796m7Ysyu
fY/jukONctB6hvJ3vut+f7WvYfZDDadsPjytNHDTNm7iiSjZ5IJBloVXYQR2nzFiB3rN1HLphUt8
HzmDmy9/+bS2KfM4zO/VTqTbaWb2MheWkbiUmYzqq/onRoSod8zSocGPSxKbT7RpXXKRksv7zIg3
FZF5zRSf9x69IoCtpfVEnUEgNWrkfehPgzRR3SXdbrOPkGIU277b9DxGs/Gy37B+4EabHxUKg/jy
lK5BcQ9Sx6p3AbPPkhJiVgYOgCXjdcYnkjvM8QAYxhsO66TextJWVPYo003cN7PB/iUlb1OobI0S
ChsausAtsv1hh68HuAV7pRiZGwd0usaQE8+KmmfU/dWF12VHDtGJpaMx61nxl5O+rjTWFSYtIm76
rVHvIPufOe9P9KgAKMZkIbHCLb9C42dp/Zjz2b48C4Cii2TVJCvPQsO5JEhImZdvfHHsH1sVyPmS
pCud6SmDjHWPASyZPj9GkWyVwnajv1UEIxg/rfZHIH3k3ZvKdlO86MOxo/Vwk3RfzYxmoU1aDoeP
eY6vDRwX5ydqccpZjh9p1cNj85Y3m7TUvT/Lut2NzfZvxzc1BOi1fYTYiMjwyc2BaZuYKz738i7F
Dwv/t7f3fjbJA+sIstQXFpKSWEpWs72mEBFAtjswN7c+KuGssiX1KhpUBCeFYFnFlZLl+5+fBFpc
EyyHtST0DqfOzKOFb3eJuTV9FPioioeXqjg3Ea4eyuz0DC5P7VIGdqBsG5Q6x9EOtTUstWrWBIS+
TEsOVbl18b0c7hkRwhA0FggWmujoGL1dRfeUZbh5zU18J2yZnm8mAHcLH87dnDNS/NYzMVJUQEZS
PePdFueC6FS4NcvPUP4RzJUJaXBAvydwtGL9gg/Nv2juisVI9ZCsexLdk+ImAtk3TnF8uv8RMeXX
jop2RDFjOaxXrBDP2iFu9l+nKju3Mdk1s4SgiZ2OCp7tD0WBR0ODOI8xk7JcCdlnMkM9P3TXQcYL
f0KMpwLtmefSROGGu6pUh/9piuoZySnRbvGt0NxuSxmnOGgKV38krfPf+0v9xfX6W2kvy4aoyxiQ
Ldl6ZZ3+5bp/Fk8zUCv+sOGQvXnWnPZCBEePdfzp4i+uEWHBwF1kAGrq6X4UfVcqEWC5VomkxfXP
kKH1cvH2Zc51XJ2vlkV7UQ9hFTPyiVZ1uC6MtQYuqVrda+todBfN/sIKSyx8eHDwXX8oxz8rGriz
8FQ444XVd9Jf/UKMkWgFekxRJr2YrDvgnohGQWpXknroCDrNR1pRxBM7vM3QDEIoKN1ahNXihkzT
ypk48/Q3ZEDDMO3tnuWVskKcReEZyzS3RBOec9pluo6pMqEsaV9KYgkaZTOd67qMzfM3075/saZg
2qtzz0QXdsm0W4OX3l4X2Ukuzr128cerodyerwDsaLjTGsg3Sf6N37Gvo/oYeb48h9wqg5WbxUz0
hutVuMjdOWhOIi9YsPeIWYZ0ujaltSwxJJ/c2RkhAcVaEGZ+ePFr5CAzAR5uDp1wka5yxW1wMBp7
oefzPA3NRfOukXqTVtGTi4id6Y6xsX2tizN9DDY4jU3/cDXiqz9czf6axKCBGASerfJhwhrhNVId
g9Ewfw14yEA68AfzSjGZZ/hFdldGTME6ejlHGR0Y05LtABYSqZ3wEAfSXg6VfqiNIx+/v2aMjYZE
7Nf2VfUQ+TxS7w4zJL2pxU0zr/7/knZmy40jWbb9lbJ8RzXmoa2rH0CAMyVSs/QCUyiUGIl5/vq7
QGVVSQxZ8N66afmSqQg5AToc7ufsvbZNf2g+7+1e25Xse1DRGiRJ0V6BCrmFDCJSF6DmoLsfZyax
dBPiaqYEu6icevrbMVy5kBu2JkV1G1kb3rphj8QqRFS1FtDUtvfxykbIcWTPCrlfwCyAbnNhRUuO
GsgAemqj8zjCmfNQQR1WHmBalONLlbzIc0vGfr3WknVlrSJpZcRYdpaswBXORG+hZYtC5GacgixO
oQDty0emMXYrvAZpchUlVxKk1eaa4/z4RpkgnAfhz254O3AQvvlXzh0dWyUEhXlFT7qm2gSbQtkV
R9s8XqXm9W6pGS6L/QyjpEtRI4gPin4IlGvebzacsUlHbtI1kebqijSPGxsSfVtuDLelq61hCmJJ
vsJvcFxQeaPFNp0sE0KB9lRmMQmmya22AOrRYIAZr9Tx6hnKCuIC6iilONVRPg5eHTDhmadsvaek
tj1hsVqslJv00bt7X8B76dR9f7T3g06feZN12CRWnAKLZVesttz5UURI00dLF5fO/lFJHPnalB7M
8smQnsv21a1ZvveJfCjhsoQ3BnbOV2V8edayjSdgoN3kyjo4rqMjHgroLyuqeSQHVQ4AoZnQIUFM
Z2Uc2KHvSijM18rLkN3Zj4xb1YuY4gPLETvYZzu1m6cE8w8QouR2tGCG3NlVs3i2h7dHqjGoauwS
Q3t2bQ3XQrZP8n0j7kW6Pc0sPd7Wx1tRvxFILbUV8UUsngftAfbL/To9IgHkLy/kagGmoCcJck3v
wvSnZOug333MgtCJ6WP0BxXPLl0b8zB2HPMORbP3JqC30h4MFcrzdR1epfo2EjfAkxynOzho0OTj
UucUEREMtQR2gLvqTfMdRGjA9BDKwSp+cp6eWGoJRWVbnJYrZxcUYFFusGghpivG5c4xitWIX42Q
Tm+tdBtMUwa+qRMWr5MPKrCt0bHUx48D8LF7MMKHpZy7DDBRTM16opiO3p+qbx8G3g6PZvdwG3gP
hvXg3WTD2xg5o+pY6SymSjw8/VyWJBr/lOGb4yTTMICtkUiuoo5UwYnchhBV7n5q4ZuPJxo7BVr7
hZ6zX5ze25vOFo5Twezg4LULTunI8KUAuoGYomYGxLxvLnQIVflXBTtZQRRcFZ0avCKpUwfx01vR
UmJLEnwYhhDdpgQuae2nm90mq7biuLOsHaHthv2Ul6sPWDnFV31BTlafXe92ujyxB8a5KEPMWJq8
OLB4rXcvcA5spwFnBmrgcUjYfd3r/dTP0U/9HNk1gWvXKx/7R76i6LWPZGyZu6a7zud4xGjnoNXi
gENU/O5pmOmgjXaqv1MK4kB2uzZDCGEACo+mODjIAlANoSmiBVSQp9HOS9YfWkAxWfcO2mlYMfmJ
FfNSA6reAZ5S45XoGmwymzUWYmvV1qsWaak3WaplVG/jQu2X9vWA4dObVyP5VYuK7ZpNCML1HIUi
YAbS92J7/uIxBi+1auUnqwjpZb3svUme30xEKsKQCm/bdleafo2uYshvkvoWNVskOAQnoHDr9emI
XOZLhFeiM9rzIymuTkzLCj/Flv6nNRAMh9RjAk+F5tabDkLobwfoLu2SEtyxO/TxIayh6l+Hk/9d
MFABz3MqrI0L38hndejdxVul2AkxHU6337+hF8PMaoLywK1IOVln+7ESeUi2YjLbTkTrIb0uSeod
9yyZnBJEedv7u17cbWFNXQEWXmwXrbfv5raUrsWVgZFeuSHoruoe+1mTPnf+a2rrbF3h809HAnoc
xiKTbWDtTc8pZjNmG73fELPKQkfM6sBpaIneF/mWXLsN1JBJ9o0BnjK1u07D6bCFcSwMaIV49mzb
M6nICW5mLjY5Obxxk+TxeSsXxBbfdcOt4KGQcDvNhVF6Orm4rhpM/wbYuZsngxTKaqeq23jcxAG6
IyNk849YbfU6a+T9zIQnNscPSDWNRu14artl3jxKmPaL7pSoEPRTLW38J3mp71bhPPVvYzYZyBCa
qwEvLQfc5urwp4GrCD8REp12aspC48Hu2p/kYWyh49ruO1tVEVS5aNqJICnmgzf3jcVyJkGdtiM7
YU/fT/+zTuhiL9t++ZHAHjtY5Yx8i08OtxztYKxytIOTbmoHE1eiXi2hRWLjpRuMz7Y5YYAmG2+6
JNzoJufsZS/rzkYxvZYElAurTl5KtFgQAwRXv997S+Y3vR0WF9NAiWDS7zPPEnGaWCRXfTAEh0QH
rd3kjuQ7zVqjtyHMh+MC6C4KISrrMRJF7GjL3QaTBD/zqLiZC2LLWO3BQfGT1unVnx9seUPcG83M
svXuPo/v6/IuE25fLDstJsPM/GWK3LPoyVztunwjK+vmuJal1fzDP2Hmm1hdsw6pyUo8LtVgpThF
eDsKd6vK7rMnr34R0x9Z9DPknHBfK8jTH6wTLKOV74/dVDqO2fITkDepfDHHD94ySJeCMmWQKDuZ
wOF+XkIYAc3tu0m6edyPN/XglPniTRGnUvhiEQsL+71RbKhopIyoEGaOpJpsu1P0qpxej8N14+j5
3TG6D637vHhISWl6aIsHqt9C8RDdSHj/rxL4wv29V9514y2aSnAq0nVZAvnb6cGWfqClX+GudI54
AftVAw5iWOOduY7GQ/2Cp1U92S79ZlP5WynnodgOS3QG+a6RfgTxG1DdjnZX8iMoXwi1A6p7fIRJ
tCF++j4ubiukquV1Q3Zut/39nGFm/CqmoyqrmFNEwclA8/XNZKKwq9pMEZwRwSCnH6CoVFL/8lU7
4bgMEB1Fq7JcPT1VbGhnoTRliDGFyBD76LooxlInphpWw8bUNy/izMJTuMqr6ehDUYtCl00cQQrz
juZqvvGpc0yydM3fyMyMh7Y+hGB2jSstPRzdKlh1mGrseb+6frHmLz8Mf8rKASljIlcCx1EsJRhS
JuE7M257sT4mm6Qh4wDS09bEGX/ctfruDk7vnvAcxHWVT6rQraneCvGdYt31Fq1nal1+N2kUpHT1
vvpwIx5n8HOnvJpTyuP7TZQ8FeHDENl5jYgTA+xEkFd2eC4mQrxtImUtYTKi/J4PgEalRXTKBHve
MyXZHyI/Y7mmITwpt718d/R2QMAlvD3ZdS2vvWtp1tc/jPpHJbym4svVc69vWLcBD8r9JjCmddun
wz6t22b4OhxffPFxgJyn2IK00uuDZu7JVQRZ3K/w9PowlYga6OZraaeLjqKcFjJ9Cr87assgWBGV
AfwZkp3xT/hzYYBHAQ2ysSCtTnZGAfrNaRVj+cTLOAURYDfUAvKBWa4a0Ya9Fk21irq+FpSrn3W7
xOlFmAbpi4RpUBmR0nlMyNpP8WVzGFBaQX/o1rWwqmDSNBddX9/sqRRUoKII5U4VpdPM/rSnQh6a
m03Hakeq6QZxQx5unzY0zdUEka+J6MzeiNGODjeNhd6/IVh1vXli5wVLF5BcxLK0qbSNlE8qCBBz
vEGtKwxireN391gqKlYAhS0oRaP7BsuMcDu4obwrQrKYp1xSZJKxPO2uzGA1j3znem4gKgq2HXFZ
yRU7D2XcBulO73aavmumXNKnplse8YedggyOhZ0mU/rSTXyfUYDMwp9+ce8918MbnW+Th2BNTOOo
rCD8rBbYHCBl5DAZcfk7Igths2wIWCPcRbMTJlh/FYa2aV5z9nrcCulEvXVtE9H/ox5uo3it5rtJ
W1hPoc6iiad4aV5DbEyFR18DyzhBFUcaI/oN040W2q2PpNjgLHR4fZXxX9RAVm6w81f2K0LNhXHq
hwHOq2eYB+uTedBT70dj395XwvNgvGTq67CEFVZ6DzPykP4cHr3gWQyeaYCJxSNb8vw+ju5K70aO
Dv2zZFH2uQDEYwp8s7QZioEgT8QeLhpTZ+rTBPG7QZCGadMtK08fvV0s4vR20V/DbOAwU8VrfYCI
MtEuAnGP/i4j7KJJp+4NtFXFW++eOAlFKEnKlTiu5h7tIfmZv+LvzGAWbD+Ufppdd49yRarXrCd4
tfrxJBSOIw37qrrRzdvUvO/njsYGMAR8Nw2qJJjj7iXzPlAeLOg7s6ScmkB9Sb0OOiW1co6GyAEB
auFHNakKUxII6EFQXpjD7zLf43QxaXvBXfTGcjRYi1etQxEtEHa7nSfujsHuRYHJsPbUTSNsewvJ
+rV2LXWbcdzXwzwJHEr38nYk3Oe03w/KKYm3QCwV7ORgSuKNku04ENK+ido1VaORDN45daMPql9q
LKD6tfmqCNfNuA6TzVGBsr1Nx2kBFmFjIfZFObfxWV9I0Y54FDe0sWH34SHO1pqygqgvya9IPLrm
uTEf2FWP2lqeOMarVF7m5HeccK2dTiRQ6ugCrTDLaTJtFvzIjIeqWcY6hXjQ+ooxxxEXoba3aJnP
QevvKcfs8aY5KgyfeS8uqA8Qdf4BfQF6RNDo1v1AID1qu0dxBahsrt8V4kZQ1521rsJtPiLRmehF
bNF7cE8bQkKUE6lfNtiFTKR+LZ165uOM4zxcHQhqVfIQ6o8D3BVqdT2uwYcCmrn3MHYP+ei0sCDc
Ir8XXKN9sD8HBUZEhraHSsVkeoWxT3gA6cDVbVE716hJrTU+E0QrR3Uizx5NAlsftltpuM5Cu5bv
JPkuf6DC0nY4PAhHu2/i+6EktbcSrv3ieiyuanlX4l01N2q7DosVzmJtKYVr7VRKQAZJqKSA9jO5
ctaWBu7pvhYeLO0xxMew7Lsl3Dpc70T9Ta53CFa8GpaVdRdT5nMoXlNliKlfK1dCOAlHvG7bixvF
Zs1PAIcceLTxx7FEtyTeG9TTNt3MS8nyuTpSFXFip0MdFl8FFONum+q2BANZ3Ub6rEogxT32wmNV
P0kzaDwlLRxpJ5Y7gnqg8RDTA42ntGUfQCJqhk2eriPEbP0+D2/z6r7AyDwrkytLuyri6zHe1/En
t6pDSd4rHmXz7k9WIpjczXCTtIdQufa7N94hfXdBtimfWNhnhXF2WaKs8g/bcPFsc97HTdRIo06C
gnAos7spVucDIfPR6sbkR6s7qdeQdhqXfrGT2Tyr/6Jvtk6YsNeZPHhVQvmRczDt9JVJHe3GDHYh
WY7J1himXRVWP7ZLirWUHN2aXb9wbrbMZV1PznajXeiYfXmU6/mPuXl8lH0OdE6SQuDaB7PM24Jz
Joew7QD3srcHZFHeG/2D7j1E86G4D/s7NuiJdVd1mFRuPe/GT28gmPFvmy6p5nq8lcgyb+ayPhmq
KozY4iHsbretBMXkcWsj5ahVhBBzqoaaOFXQGopNBonDBASs3AU1WAtisfAa8jiWVwU113BLU60y
VrU0pZdZbKmqbX0S5WsLnze18u/tetlPCPdivJ25gv/kTU0mlVdZfWjB/nWLmSuZm+aURpCI67VX
L4sObQCYWUhDiNtWabiugbqQXT3crQfbxJPbTfFiYbGWANkO63qY0n8PsXgTAHhYJMBctFP4JSAn
5QSCNdMp/JKtUzSrTgKLMJt4mMVpE1QNS9hFqNbp3/jkyRY/gu3GQdNFzl6MqIaWK+mRj1Z6vyHX
GnzicQWWlBk5/uzK2e83/1ief3lD6hK0WEXRRF6UtGvO3pDQyS09EDm3Jy4hLRbtkHL+NBzYIPE+
DoY9HHq6Jg9AnXQEDo2NHVsjWgTg4z9jCZC5o2anEEju3oxiVpxdSckMZQW7KW+YZO3sm13/CmwX
vG0wFQkt5L+Y5gA7+/AmVA7SHF6lEt/vADyG5ZvBs1EdMTxFkjMsjvZBVjehsMVVq6f7BOxndQP9
vLNueedZU/8F+uX0POFfJt+Xg9qjVT1Nr/IPEBQvx89SkbJa7Sgj3opH/p4grFi0Tmq3Kpj3zx+A
AnYLx9J+6ID+N3YALZE0bIx4xYpilNVfmXhG8wOfIgOhDUasXKn0s83V7ukjCoTSmRudCn2Ydij0
OSipOG+vkIZMm4tdxRtD2EMuRVUAjkJeU1JrhbUsI7dbJw2zZcptiG+o6GHQS1jrN6qyNpV1bi1/
dOSuS8uyW+gzrVrQJRmwgxkz4TEoXeCEoHUjcx0rm/kdAQ5StioWuvYYpU8dDsvu2RufApRIuE7a
h9VNhoy5XZWb4K31JlNmTMDKFbQXC6eGNrmQBn0vJYejvp/ALZay9DGDKcskW6rs/GE8QCt1Vmrz
rA4TpImIhiaF7P3X7pR+uBkw0dEATwelXp2IbaRoJYnds3uKl6JFl/ZmiIiqm3wu2xxP7iNhOLxi
vWp6xXrYcXv8QWwdNlgp1pWABWg9CGtCQaqlTghHu+LUhiCNDkRLv2yVwDhrl2+rSZqGNxDgPlpz
rIDNKoMIL85aeUXHHmplFFzLK5gaCmH37ZR5AngmnwJSkKj8pNLgE74L2ghevF1I24wSbXods7nG
ihrMWdiGYjkp0Pq5vY+H/bsHQoXtC7MJtkeOlO22U0BfweG4V+2yQuK3E6EhWpM2zYRCkU/owpGl
Y6+Ke1MEObOHUGM+yfl1bjpW4tqYlpuUAHMH+duE0CzY3/05HrCq0nYZGjtBYmMT2c5OSA2dclji
YNaGFTmva19yqEcCasdnyl1HHUdbCgAhbal+FvZTf4Jdg8ndP960/c0eq+suAzEUomFfVc+s2ZqL
URqTVURJ5ZEORgyRPiHOcxPL28dHDKS2jf/V99bSAYdVvZDERZDYFDVFYY55bJkPS39L14c7DxeM
Mk08tcj4LB8tMmVAhvQStK/0TbA5EaLtUUwwlio7WYqZEY2olWnHeKrtq1CcDK3UGPsHLK2FSgIB
3rdJCKA9ZOMGq1POMaxAELlWm00oYqbf1Qs/X0X9qjhFQ8antZvzbnY68vrG2tPX8Og+gFt+vmb5
jRZ5dIXFVI0RBm7olOWQSk72yglolwuo8DBzWsHV5sFq6fNuI7w710DTRmu3oTWCWA31NG9wzUaf
5ojGLEv3fnz7AIlkUz79nH6LjOs0xpphiwo2drZA+0i9ibbF0Z07XXXDPgdGN8isDyeHKT1LlUvf
wsFHPc+auXHqTOj3+D03/KH7zUOUzB4iwR51O5OutHCnmJsu2IjlWkYmsku6a4FyuHRT1Leid2cq
9z0pO++ytsh4q/nvoYPdup4qUkefDRSnRLuP39rwpze8icNbAEH+n2xC8yb0nMOfH/u8IJrUierg
IJw9OHhuCYDFc0uYyZGbpLsoI37/nvounZD3lEGVSjctUddOJ71PJ7motppI9asArdV0oqF31bsD
eY47EkcQryv+jWfeKsQQ5A96Dsi8ppWubUxUeRnt/UOSUojb69VN/8T/e0K/TyduP3j7NLhJ+9si
ueXopy/a4g6QJAltMhtB0l8OEKQJoZdBZIpYBHiMd1qyjYuNhBCJPeIphV603KKYaxjbSScdFxm+
cTYP+WTrnPKb0IMircpWmrqa31XBu9S9ZzgX1auceNLoqtV2WburTriXUNrM0a9M61ZVO+YdOymk
X0+YH+ro4BuuhiH11Gs4sh4Zr30J0pjj2r0m3nmgX4e9PavyHbreergexj20Ozlga3ijajdbF2RA
7UqDC8F/KlShbv947hRSSKMVzx3kV2SI5aEpD0k4izCF+oe04Ew8HSJmMyBzKkH0U5e6wQabLOFm
GURlncxW/4qu/4hnLftlSowt0VXciBuvum3KRZE7fnKXadfpboCD3N31HceHUJgSlnDNkLA0uWaU
VaVMwTUUzQm/1OMnb0bbsg2vhm7r/RUu9l9v/X/770RRJoOfpdX//g///ZblQxn6QX32n/+7C9/K
rMr+rP9n+mv/+mNf/9L/Xufv6W1dvr/Xu9f8/E9++Yv8/r/Gd17r1y//4aZ1WA+H5r0cbt4r/ICn
Qfik05/8v/3h395Pv+VuyN//8cdb1qT19Nv8MEv/+OtHq5//+GNKUfuvz7/+r59dvR75a052DNPw
7TX928173vxIwrfzv/v+WtX/+EPQzb+j2ZWosJkaZxYylv/4W/d++pEh/12UaGMCWrEs+HuTwj/N
yjr4xx+S9XcgXZpqUXCRdU2feqFV1px+ZPxdRRpEF0JXLUm3IPb981N++br+/fX9LW1gyYZpXfGL
v9ouTVWVJUUy5JPrUjWVEzbs06rgWZEwiJGcuWVQ8/4Za33WVUfKVZ0nSqLdynX+molj+HxsJL11
y4EqmWVEKUEADGmrndYu5KNAfmMp6aPAZj8cFSRHqb/6dH//+uSfP+nXGvvHB+VAqGmWJKokc5xt
s2tJN/TGjHMXSBlbbowub3UIuy81YexxOD82P34/4OSf+PdZ85cBjQmY9enOCEYY6FbBgEmwUbM/
Uee3YW/z1tQupXBLk1/ol6E4QmiqyYV9HHs/DVU0WaiHOUNpsBNW/hKdwo/aBkU1Rz48k5fVhbrv
dK9+Hc8koXb6l6CLr5fW+lJYiUWeu/3cX6bzekly8TKeXxpm+jW/DGNahqRqmsYUO3Oo6HqSa20S
5q6hlxBFjzeGErGRlje//6J+vRqyMXV08bouTgmq0wHt092LlTELO2MsXE0aHeOYI/HAtqKGdhoB
0w+GWS63s4ZyyO+H/ebR+TruWWl0EBRD8HORcX2X9vscAzFiw01rvxmL1LW6WXCA8xzOjQv6wF9v
q4olTbckSxYV8cOd9ul6Uz1Wq1BRCjdqhXrDIzM+iTHBT6WipO8XrvHXpw4dhkUKDq0BZUoo+3pv
iyrsQjmUAZm5g4tJEXuVXW7VmbJEk7pAcOJWe/Lb1/51dKHYI309V0/PH1wxFWcTXnFdQgj5dWir
P8oZX3jlcv54IpF2SVlnES1R8GC2+P1lTmWjrxNV1UVVNTVUJSzV6tkMKnxz1JOugXktUiUF5ZkE
4YUm4Tc38ssQZ5Mli70sTOq2dtvCIOotFh8NKyEhLWgfUlQ6kpeTaaqaP39/Yd+sLKouWzKuESAf
hnb+/cljXPdemJAyMQ/2yhb28SZwijcOTbMKmEAAaOX3I8rffG26glsNY7Vk6Mrp559mZ2VEgpnI
SBIQJc5V1R6XpkO7x80W8aya66sJEzQbkS4Ts4r5ZqtGs8a+8Bm+eUIMXpKGKcsmvQv97PuMBCUK
hDFrXMqkB3OXuSSFJjaulnka2NT+nilyvxgziNX7chY7SJBngdss053n/v6TXPogZ9+6qahZfRT5
IBbgLb+7NiPRDfPiwvS9NMr0evl0y4PimI7ydLkFLCC1L3W7yQNHTsbwwo39ZsnjgcSeJJkTM0Y6
r3XlKQ9QoBTEB0p25yqOPCyy93ARr1Cp8oWCsuluyb7dGBeenl93KdNCwJRiueNNckq4/XSF5TCU
2dARloJxaLTmRf2sB4umuiD++O4+ci6adldshajmfb2PJfxUoUin/AxBd6xOJ0ojmRfESf9+Unx7
FzX2gwb7PhbXk73409WYSq8FRsy5nqwh78W/Ed1iTdvSKbiDAPfW0qzDFWt3S+vu9yN/f4H/Glg6
29KMnRh4go80r4FL1lJGKMNlpmkXoNInVMfZcmqwaWXfaxq8qJSz+9h4Q5YUQ9Dy+PWOslV+gNOY
kSJLQnuC8/HCZuabxZvRLJqTvDNM8fz174upV/Z93LpiPrpGRakp6/6Tef95jLPnWFW1PO81xuhm
wJPX9UrZUlNyrFk/6x+M0tZm+ayjVv37r+ubd4aho0RSTeLIVLisX+djU1SNWltZixuvsHN/X5ga
Lq7jrFKpAnaqjfn99wPK391LQ5OxGU7v+19e93I/GpkwzcxoO84teweVSZ71KyxlrhHNrFnu0vYM
Z/Vs2FCUXMIzd6jTRbb3+vsPcpqJ51Po8weZbs2nR8QaOH4IRz4IcRarxInm4eK4kh1xaawujPTr
7lGlu8204SRliaZ59q4IYqP0q1wlGmEbVraCE2mPsc4BX7bRtz5vaFd0zGUoQZoG7bDULrwvv3sk
Pw9/NrOysu1jpdIaNz6iQ5Rap/RMOxrFC1Ppu43Al8s8eyb9mMljHfXpldiT+W73xGKRHhKvOmcM
Z+IyeL80e6VvJ9OnOzv9/NN36FuWokcZQwbY0klC5ZE5qrblJjZycfCVaGEuvfkvjnn2yIRlLAS5
N91OmMSOZcsucH6i1pwamacBzv7l8u7x0ld4pktWfSlu2VviGveGxTiMtgAiNO0Pv5+o391NU9N0
iWYTYjPjbCdupWPdVCIRHlrcuV7wWinepVXu0hBnD13T5VFZhlT6yQJekWA5k99bbSGhwMJ7Q1jQ
/Mjuyf39ZX07MT9f19k2XxaC3hBqZgkhAtOb8BC+WK62wKAzE+2Eku+F18WlAc2zl6CutFVbG9ON
ZAsjbVsKuKuRa0RZfFeyivv1hfsqT8/w+WL26RLPlxglbq2kEbiv0Sr6mf+MlzgAWdD0bfFkElPb
X63RNtviMl1UYO0pW164x9+9Rz6Pf7bGhKEmDoI3XXGP4YtNPwqXkWROM98Zo7RIWvXCFX/3RHwe
8GyxEf2qD2qd71Sq153RzlT/tVBj5/cz59IgZ8sLtco8TAcGOY4rs9dmdVvOwvLx94N8u5f5fCnT
p/i0iNXNoIyFzr3zXqAetneId1zEm/W2YrJkt5dm57ePoM4bX1GoDXLq/jrcUU3CuFaZKiXk+gBk
SZ/k/8l9+zTE2X3zGlkpg8Jil6vfFB6Bj7tAuyAbk779bj6NcXbXklZqBKXypmOn8CZg27lTJ76t
K8yMWeNYf7bWrFxcmubfHT0N89OoZwuxmWiRUAiMSuHdCbBUrWS3vNZCWJGRE76XVCxAH7nFbXXX
/SxvMKldqFl8t5f4/AHO1uhA6zNlQFDpGt7oqgVx5q21M7XATs12npk/W7DPQ2xd+EIvzZmzZTsx
ORzpI6OGFvzmEUu+emGTdGmEszVaTIfiGDTc2CB6Fa1ipsr1/981yGeLcpWYhqB4XINH3pWv1TPo
t79/kr+dkpzqrIkvSOnsbJ+XaZI2KqbAmiTEVAavY+Nnrl+Y95fGOFtoxSYpzNhgDNSD7VDZphfb
8fHp9xfy7R7HNC3qqpRYOAufzbJM9jWpVvyW13TnBrN0DnHQcFW7c2D7uYFr7bML78zpN/7yAvs0
4tkMC7RSy/WeA50ZlERmVDZacyS1qWBSf78w1y6NdTbXejOT+zgMWzeXt82wy4jNywRqRaJia4Z5
aVv8XWHh0708T0Xx/OgoFB5XNunG0G5NpzqD5p+TdbPJ06Bw1qElghuuj/6Tl+S/b+p5kUoPpd73
NL7G5HgdFI9kYglCcGGM7zY7nMENQ5mKJujmzma9IBqhYDRa68IxXGDeWKsAUke8STV1r2R26Sz+
XdH2y3hnT8AYVsroBYw3rOHkzrPFuFDopIu24Fw6X5yKTWez8stYZ+9KK6gGJawZq5vhx2Ev5+Qz
yxGWGG2pFqvOdHKLnOMCkCW1R+XAScctMLNdSVQ/I9e7+k9m05dPNK2jnzYLsdZKoyHxiYR6ph7k
kpJjOr313NqwlV0ZUPf07OpW2Af3v18TvpnGnF1lWZs0/DIHhK8DV0c10P0yxKcLoUZtTbz6hcOK
/Zpj+Pz9UN9NqS9jnV1kxi0/5k1Qc9vR04Jc5+XKe92Vb7vQDp9QQMTihWn8zbr6Zcjp55/uq5aF
seF3DOkViOqsg6HlttK3F0a5eGVn+4dM9uJCrhkGWtkq36PodKDArDgjr8b7YXOpVP5NHVBTJSoO
/EOjA1nr18tqhCEZfR8ZBnfyABsSi7R7nBFESCJvtS0fpqc0nPvVpW9w+r1fHhyFhoBGlXPSLNLf
OXuBGHVRyMek7OhRtZlGDzfNf1RjiOf4aBSu2fraVT9EHVzyCoVXrsql42kh2btyFcDpt4Tgwif6
ZfrygWiAUxPVpxPu+VI4dL05yEnXuSNBpF4Q2SNlPGBhYDn+Xyfv2Uhnt7w3x0YWjgQMJRUCa6Cq
QdLPhXq026rnv/PnColWoZTvYd3e6Fn32qGAF+Gl/f5z/PKS4yHVTZUdvsVL64Pt92lCt7WpB0rW
UkIfh8zuAvLDgXX7wOV1uDsZ3obfj/frnoFiLHdXkhH/6BTwz56g41EdhKEPpqnWueosdqtd+8hc
m1mLbF7uwuu/hCFfdCGf2/W/HgHORjx7mFh8xEAeTyOKsxEkfHFfxbbntNRMPXu4LRccRC8dAXRt
eqGdzW2VmqkqTybOqU1x9kwpZSoNddKBtlPMmsWiERnGK8UfQyOMR5iN9GST3JQdS2lkD4ihbLyk
mY+1Ten6azOpsvmY0puzO60361kranl9yMUg3jVVkWx0XxVge7c9xiJJF3SMJAZoByXSCC1BM9A8
y1U56M7QtmHjYK0ynoMjBILaEIwnQ1CH+zToiBzryoi5HiYVnTFPqB96xcrXViy1buQF3XVVkB9C
Rdha0SWsBtuK+1ijrYN1qagCPDCSpM2soi+QLSmJXXqKeZN0Pra1amiUZyQdXQDRYQg7wAllA4dh
SMyf6TAUCy+ORkCayRERXWKFmjtQYg5sxUtC1TbSIxHyR6RClhG06rrVOotIu2MC7m6ogsCDsSaV
gZ2pqbmr5Ui/SiChIqgXw96VRT98VbMjCTt6DPe+98zyT4sCtzvUco7cqwjnR91A2jwIgcx3oaqx
m4YW0SSmVPnCTihl6SrocoVE4qNREx4b+gRe+6P1KtSQRDM/7RHq9rEvo1LB9kmFPOBlr6ojEFH6
bHh2LM1W+Py3sdceoZ8o/XHutyDjUy5tw000arvtW79iNzkCmzXVLvJmoMi6RJ9ZtZDe9N0gvwlR
6kF28EubGoMCOjBXf+g1qsUsUWeiUd/VuuCGkO4jQesTV1G1bjsoTf4jNo7wDXUhCEqnK3z5JrVS
yHkZ0TK6MV2MXIJl0iDa52h8NoZcK4cibWTU4PWoX4l+lld2PErtw5ANle50qZ7SyutqrDQlMSpW
rM+CccBSPmoh2d5dHKmFnfABPEeNdU9D1iepkR1rhHdr0TE6Yq42hj+DoYoWRRqPOT+yRM3OAp/j
eZ2ozS4sg9G329gMxtkgdjIBVIO5E0ZxuBe8Oj7OpxKIf0NYk9c6mjQox7UQxfpN58fapiqFHGOe
qpBfHqMF9DNDdpRWN+fJsQvvo2qMbxMJbklo4meOvaM4SYczpOFhyqu2MFFlBlbXoQnOIQskaii4
Xtvirat071n3mn4mWkP2f9j7suXIcSzLX2mb52EawA3kY3Nxd8m1LxGSXmiSQgGCBEmABNev70Nl
VrXkoQqv7Kcesykrs8yqWCCAwMXFvWfZZdSgm1xOllKRGFq/hqRlnaukK0z7nOuSIMc0fLkZ2rEb
oyVzJp14C4X0gU0ztq/tINiarCn3MgPn0w0Wums6imxFjqRp4F7A39p8mkxsezAhymcFs/rea3bW
oKGW7/ezBNscRZm29kmq6rY4HxY9x17BrSfNutak/qzGxF9G+JzOPtQPZiOgZNbM07arVbVZ+Jwb
uPeMJJpnhWR1GP0nuxNZlPM6POeZk8+RXThuwh24hjYNZW+ksoQdyyUgUL2hvE3zFp4stMnYtwH3
6Flnhc3eYP8UEEqqBVzGegctGU814DQWM3w+szItiNdt1Fzn59qHrjdcAKsnA1THWUZanLG2EtZO
zqJMh6JFS9exwweRBf6ppA1UbxoxxV0OzQjgkyoOLC1ow2EJ9dS8BqDZ7ynEDKuJXhQWaWhcFKq/
xmKAKdJbJhPp4M2cps5gDSLyGn945bh+81RprerYRR55Z6ociSMxpbhSE4SLVBPA4INDpcGqWr7t
2rzEvWEseZtNdQAGxICuzDTV4cWcdyqHcERtPdjj6Ks4wLnz4rLMW73li1vdD7XH2piStu9iS4sW
yqWuKjZ573tJhpizWXzSEDDv3ezZC+riZqHLq3FptclYeJsX6Mg6AdQPLDW+Zbh0IqBxbtC/tWGh
2TjQaB/q2LaC5tq2INDQzhZ4ibScIX008Ljh5r4dh+9ycMAahdnKRUgzWJYygxRvwQohXrzShkBf
EUpzwaSeEOju1vWJtB1+m/VwHgxdt821Z8Fsg64TAUWj142Ku3Yy0Uzb/eDDozbPG3M5NwEYMbbx
ojav3nKlry23wcB1vkRlAw5hSyudjlVWb52BmsjzkUW7dtBGVlOghbdANcRYCKRNUAC+FFgGCjbC
i4YGnFw5GEh3CXJXEVB1kbRCMSnMoKwGr5Q2zCFEtnSwDtYzjjUwhJFVyzYyZesn0wJOg5e7MuJm
YbhQQmj4Lh10WLVXm0itGSjN++4qzPxpm+dmucqHsX1yCyo34WD8n50GadE4DD3QEREbX+yNOZR/
DzzLO+fB+DYXHaLaWLdR56J7lvkwxmjaUSUNBo+9OgOXhCkvMaIIYRcPyWtqSRI5uXiUFc0SmokS
kuS6hJ5CqFrgxXK4PkNotMqHp8qXSCBCaBtNayW7o1fAcjiJCUL93Fpkgnv20old39dQZ63ErfQg
z8+dGjJtpIHBpAve07wQg8ABmaVKM2D8pUXcGzmvBLShGq6IwrO07waadJ58ZTywo7G14aAKCEYs
Ae5IuwH6apOeoNM2PGjFgsuAEwk5odC/5mMPySs5QqODdEhcC3e8Ru4lY6LlDI2JkeYn1Njw2c24
E7utlSW4gouYzCiphEFtrqUGG8JXJfgQvGyuCm6XsOur9bXjwoSY4pqE2ju4mf7Qv3VVX940xJi4
C8LYyb9raHZ5YRq2t46bP1SeAznDHmqnpddDtW7Kk1l0fYyas/Vo1XkJ/gRooSYb9a7rO3pnzxWq
lrRv3GtRtBZMmQDkzpysAoLPz36qYvZRbmrsAlr4YoI4YbUUM9ZJIHXvRZnYtAcH0FkmufERgNEg
V/6YhESpmFc9EprSVGld2nVS+Cw87Q3ULz1rWeCn6as2IhlgZjCr8cHeXkwdg30I+o+/1PFiQcFq
UNCbzGbQXdViVOKFroYIdGvFXRk0O0cPPuzTOUiBGQNtjfhiH/aZ2jgO2AGkR+iulnk+cWmu96S0
fViqsipFSQat3sXc+/VK9cTPMzcXS75A1YwZkWaso6c1y0PIvXhOYlmlOnMYxFjHCQJW3AFGlNr4
VZ/NJtFmhrRADzxs4MIVlQO/HQM3l0W6V7DXqFD3XroEkA+AFRRBT9RyPVSiNbD9BBJ6rcy9hCsj
8MaBGHCQe+wqI4OdEtvDdg6hOBxWRZC4gFBGIgdMmLAGioJTXmxsR5mo6wI/nnnrnYxVKU7p6IRV
HHQa0jWygZysL8SSij70VTIGvIBwJjUlsl9cm5t+CsKzyQkUXTM2r4hs6Tv3wmb81GbVIqNscPLY
mAJpueZZGfds9m/w45VDtJSws+B0hqodSmj3DKnvz57WuKp6Zel9OYBrQT2hX3p8gWdcBTl+O6ph
W1K243k7d/Sed3MIplc92tu2Gv3blg8t1GhE638jJO/8mDiTBfvLftoKt5j3TVP2r0JiqrahXbIE
FLoTyLsSLYMuIZpgmdyRnud+Ud2pPFugnsDs6qkNdXbLyqZ/EE5fsqTATzCD0eVZ92xZWWh1Zumo
8zk+Z8kGchVWVb7TxbhADj1ksAoswaloKL0ucGmLnXZlfjm1us+i1hprsJDootJqxVHu/u9IC8zA
WGALifE6gM4LCca00gHa/ZNVHXlW/tIXAKrQXpFZPgF4+Rcg05SX0I+Yigny+EPMbTuahyOQrBUe
f/ieQy/MDpGSIi21DzFZxGil82wewUAZwQ904lFG9d2C0gy46rEbPjvXisaIrml3Yu8Rx5fH3z+d
v5jjpx/goNylgH2v+bSMKTzOShtq6/JI2emLWsCnAQ5erFNZOVktMUCXF2qjiR2Xung2ogQazDHo
gvv6CJru16YmysEfF/Xgba6KEQcswKJ2Y5K1kR8j6uBhLpEZoN59HCHxa2XtYMCDilOjEdGNhQHB
X4MaVBS+5JdhbFIAtqa4fqrjY8Xho1M8aFkErdPlDcOIJmGvdrpA5gDvjBsHZW8c8uT3e+SrT+ij
3AC8K0oP+OfnooOSU+OJmo6ph9QptoSTw2U1yxPk/Sm11UbhOjqya748GB/HPJhgjjRrFgpjLkjA
0+omjzt4XUZ6u2JdOqRdMeQSp5jGzQYWi4/59vdTto/N+aBP4zUK0jHrnMkWfhio8Nj3ths5L3Cm
8apIpTCaXXsn583m+c+OQ5WgB7DNn6w7Dvv5vx+J0HhFNRP7Gp28w5JmOXh6KTl+mprxHy4If6M5
1phaz+FBZenTEAcLztyJOHkI7XE+W1HtXFksi4f57siyfhVufDtwA9chaA69L/uHyqAKi9bV3TqR
MwOcfXVKd9LEPA2uyCMk65oIkkAX3haxH/QC52r+7p3gxQixkSML+sWRZXhNoIzEAg+Y2/f99+EH
kZpXPA8ZQSenheX22ruHdMdF/46WxtONH9nQ9rp+n9f304CHLWBAtrPGmjBgflLcjdBvQNEwLm6r
2AUTBjYBkY7nJ4Ef41VjFR7HDU2rjYV62bkTgUJ97OJZK8G//Dj4AD7Ft0C19mB/L4H2JnuW9B0m
tN431Tnum8je1CnfNEeAl1+EK3TpcIeid7NygA5BrAVvaS2dkaKnG4ZRicrc2oiMs9vs1YOt6LHj
8tV4sP/0YYwG3tS60z5HLCm9Mi+7kKbsUt5BTw4IOaj5QvywTuun/Pz3m/rXk4PASGzfBmAcJcvD
1ru3FE5oHOmkpuax50LF2qRsOJaMfFFxZquUFQrrIFF57BAuKxoyu8j0oE4Io63lhL1Ub5RH9omD
00LTBk5YUfFm3/x+br92PB1oIzlrduIwYOIPSU7a4wBfZEioVziZHTsJMrqdt/U3eDDvfj/WF+sY
AJhLoA3u4lQeou/zfHJFk0HHPizz286zNyIfv81Qpf/9ML9GdrQIgKUGXdjxmHe48y1V5TpTAjPq
NKQZ7uBpiFIc5Aau/frIjH6NdhgqRGaKjQ8/vsP2tCuLAnlq5aauqc6WcrnPvPoYGn2Fjnw+yCFa
LdiAQeDjbIXO562ez2NuhQXYzJDbhRVfJ57EBPNY+j1b7srFSUZ6A6bj/2ANAzR4EEIZ+7XvLnmI
dyl3MGj/rJYcPbYwLZsgUsjq5uBvp6iYYcDQ/PXWFtohnyAsbSAaa9tNFfDDjC8pFHJOfr8nft16
IJz5APWzEKzTX6gRfZ9PA5oZbhooiAs7POYkT5b26fejfLEdGEEKZcPXGFM6jIJWQeygqzFKCCOy
Bsi3FXL/+yHW1PZgNzCQbsFTCdaO2OFxzcqhCzISujCSfZUjOvX1gj6LfUZ8emSkryaDBh+DLAwI
vmDxft536Mt0smaZm1IOGXKbPzNZlUcuzS8+C9iVNEBwpQgJh+enN1VFF+A705aj4KqfJZ1iFcx/
5gL/n+T9f3AjrV5L/5rnfQ659+f5P/7TNFJ+ZHj/9Qf/InnjK//hoG2NrwwJULAI8XeOf5K8119C
MxJfCZvaCRFW/0nytoM/bJwnGuLg4ui+v23/Innjl97/79UPlzgr0Otvkbwx/KdNHzo4VS6qhfAr
RGg/ZAFqP5CtAtX/sUunhCYitccYrSVkUO2WeUf5d/7hDXI43kF2YQDC5FWL8XS6bFi4deeI67hc
YmlHeG86fdwHsTBneRVDFjc4tZ/Znq9OApAj3agUIsyxt4Va1cN0I18sExUb78w/HTbdC4q4IDK6
T/W5jIPUuYWL9YbtunsUnaCZNUbQdGkZROPPIWIfzmkGzaW0t1/aMnH82D2b/E3zCHJ7dWW2x5gk
oBz/fpkPbTvoKJ2wCXz+2Ldn7WtwPl6jVgeFafeGwTU4AgURipow7YAH1vAKJSqIFOnYbBZgHuDj
e9u2aN5GUNhc4fewXz/HHxihixhGhZ3Q10JE5QW5dqyNepAnOkvRxCvO+AXe8D8ggH9mHvDvp9Or
J+MeQECJVndSnPnb6WGRsUOxcGMb9af47eGZcwnbujleIGfY5jfim7Vnl+y1/4niMnSCcPO/8m/h
pXMZbEMazf4evpWYAnwBrvF3QYBqeYV3+nUOTcTI4Qlq0xpubxFqGMKKGw16awJ3mmpDuydA98Ys
HmN2SR+gxAgdcInSGTR3Nm4YCyhGw3OcxzA+l4/jz1ZfTwRQu/YkbFCJsKWKZA1d8fenwEwhSwSR
T5U2k5cUkIAmMLcLoAX3Yr3aBsYcwDOoYYMy7klBeMRO6legVYJzOPxe4WnagXvS3lKaWgXUTDfo
QHQbCOso8Z3mMTpQ9U/IHy4KQsFp712V1nLl7GDSPKKX2kReNoJAkkVwSIV9gnAgXPaat0MyV7B5
uCLQiZY/A55YEmXOE6Hv6iVuCoX3Idp22zZDgarp47ZKmExQaf7GtuNdkdZb+raE8ThetO5pHi0O
RHDvZv8Eijz9AJu17aSvYLc7111c17eTcx1CgGBRF6O4gVybIVZUUijlQhuYn3fl2dydwKiJqR9+
B8vKaLQj7+eMGgBAmjgHWaQWoIPRPEa9dpvXKZzP65vxZDqvLmUM07zxmn9rnShg8EXbCmDXjkml
Uefw8j2IC4fXVZu3Lbrr8Kj12BbbuqHXGfRj55NAroi57BkKb/UYDTSy8qcf6OxtAuiDorkUDvu5
+VbD5Hrct+gVQvhKRPYTXMjhPDNdFSyFl00RQWFbQIgxQlA4cVXcQFEIzxqUut+gaSij/qdApBhu
YdnS6z3UZrEV0TKd3B0ADe2l3UWzl3hnBZwyywTNsN6/9UrY98LO+4W09yWEWYeLNqgiSWCVDDF0
FRkeKdSpo/EEBVDQi1AjjWgLK3f0qtgQ6fIM+kt1CfHeyGGJ9m+4SfNuY40s5pAwwxe6odcCW76x
3+qxirzuRvbPhsQ2hUwnGnM/Jno6CZgc/9BQf/JTz3mCr8YGPV4w8eHjtxU4S7FGQLQ3OPckbrvL
vH8cemjIJRVE9MB9BmSu3vjuORwQ0U+oi+TDhXj1Z+70CelzCLl5/6pQNwHVEyIPweGzBHgDMnp6
4o/DZkiguLAZdjpBYTGC5uWxqtORsZwDnHibW8PC0Mp+hE5eTJ5Fyk+rawmoHiiKABY1J8EmhyuX
HQ1bfIrjoNNfHs4Hk31XA/xQFhkMGcu+xGS7NNsWDyJdWaBZD4bUcB8m4vuRtf3y5v7vtXXWX/8w
XD6NxvLsEScG/nBbupa9L/UYwTcwgparjrwjef4vZZ/D+R28ltAT8cLaYH5jPCQBau2babdco6ka
2Ym6tpJj/Mc1FfiYj/85Hp5Kno/kHmjIzxO0QIC0LZfwR7jObhyQa8YN3Ei3xzbOL8WBw3EOUhK1
oG6Lu+XPea2VJbrLroZoWBOOiIOZPH4/WtQ5fHkejBkebFapRzMANMAf3S3fQRw2GaLyxN3I66Oz
+/pY/HMVw/XXP2wTqnqrLGasIuABKcxbzrPk1dvaSXVUluPI94L60KeRABzgQCJgpJWY6+zEdpWO
IUcP+r84Z/89o4N9yBleS0ONtVv3oR1DlcgFYZXFkEPc1MBQHNv3x1Zwze0+rGCRoTPbBgt/hAvG
qbmcduRkBWu32PLHehPHlvDgYUi7lmUsx1YsTgD6heriSkuSUM87EjuOTemgy1OjaRnqAFl4cB6c
opS6afcyWlZtgePH69hWX18EH5YPN8AwtQZzWrdFf47WJ6jFNLX3xz7UscU7iBfM9knXl5hUcQKF
zlNI5m/XOvCxYX4BzB6e3fXn+DCh3hOsRwmBP7YJpMpjN25K7D8TVWcAOUXDG0+Osgd+v4Y2OQgX
eiALAi+mtt5tfK8BPZ83Tgpu9pF67C/s+s+T+0UxSRl/7iwXm51AyqA6DWCoA28fYM2PVSyPjnQQ
LhDZx1AbjFScDBipRLhwN/Xpv9Hw+zK3DP4RMKCM9PmDWfW0dJb9vno2Ohb1JjutUpGWWzdqztYC
MJCj/0Zn88s334dhD+KGFL0IKGD8OGTqpNoVlxDx2uK2xHeLZijwHUu2jm2Sg+ARcEGAKEX8hULp
X3eKOMl3zeWxE/D7gwYNps/rCdZi6WTje5TiuxJfTuDqarfdsc7HsQkdRI6CsXkKO4c/1md2nMfi
FBa6kHlS26OpzbFPdRA6pMMABi7ddaQ1Hopr7PwruXcjKBTHA0C0b/pIefu98fuvs5tfpLpMCbSi
V2FygOtukBon9Hu9WW9nBuC9vwHk5TtfF/XIuEe+3aHOy+CpOff4+6kTu/rSwEIRDbSj/YivL2kQ
KtfGFRSmDhOcfhyHrvKyNWLZpwsEA8ST2r82J3h6HMf2fx1LPox2kOTUcpwdT2E0k8AA+qa4Dc5g
1pVAdOjY+h2d2EHYIlPNFmFC/ghs0Anbg0X23vyskvnfeVN8eVF/mNhB6HJnxlqLY7TiZDnrtlbq
bMlmlT+AuuyxpODLQ/BhrIN45VU9p5WyED+2Ncwo4Dbobd1HnWh8NBXby+pRczRorRP45Rh8GPQg
aHV202oZYoImQaELjxj9Ft6UeK+Vd3AVQtnv6kjqs36f3w14ELxmY0QuArbe3lCjjXHYcXnbJ6uE
THH615r+rfL4/2vqptAW/bCkq3rqJ3lTKFXzRornjyXv9z/yZ8GbrvqkNgGVESgignI3Puif9e6A
/cHQ54X0GtpE+GeIYf7SNPXsP9ZWOkS00HmBghjDH/qr3O3SP9BZAngGeDYbFWp0Zf6Gpim8ID59
fstGL2QFgrxDDD4kbW3dQy9VZNU5AkU5NbswlC5FvlGLfpgunWwWAb9pG487CdeetPAemw0A84Ml
hDXHnZf3iqA1iHbOsq2DcUI51jR8eOvBwYFQHQR0gBQFjt3yax1DYQ4iqAkBK6JnCbTe+ABTG/BB
ACZeqLbhNqED3aLrHCwZfXYysUgrcUmV6eeybIm+KYbJBi4+qEcYAmRumAVDXIcQO4MvVNUvgHK6
dLTcyPRUZ3iB99VsedGc96ECf3cuwC2IFm1K2BCOEnwOYK8nggotr1hQOih5t70CPLPt4Ug/kTmT
l1Vb1G6/c0C6IQ7IChkv7dis3dka4G8/MzTySDM4YCtIT+tYFPmIWuRUz5brR8qZA5S2OkIIDG8G
5nBUxbAUT4tlK1Umme3I8pvL3dl94mzI6BVf0NGFrrLdhDj1oEAKA9sWz6PXVDUTvwvrUOZXYvY8
aKJU0Bmo0zIDdj2ugi63Xsugsn6QbJzzk6kuzHBBiRVAH5iV07ztgRaBfqBjS7HRdkPLvVOOQQ7I
ezAs9s2igiW/DvqlzYoIMHEXSvRTQICmAXYf7J5qCMETiEjQWpDPXWYhX4TgXZaqti1FGg5VCKYa
73gD0eq6pnfL4qFNHduSaXqNL+HwtFVCzrt+CPvhyuKmULAsHhRoBrLy4CdQ1CUg4hvl1IUdAprq
LWURZ0Pda5Nkfd7QMfbWPBytVCiz1XPSgxOaA7QFWgdY9o0ry+nFnfNFuhHtSp4tUdeK0rJTTRVc
6BWZPFjqFg1sFyBbiTnEanRmZ+f5S9ecN8LNYBksy3DRCRkb+FO6vqs6+2Km0h2gx8jGakRBf8S5
Sf1Kj+y2ADaaNCvTQJKzXqDI/Ar0cJfpZNaOVY27HFBsLZLQzHwM9o1nSv+76kSg8x1+6EHcFQyd
4lsqBiHwYOrA/KgTfCTV6zhgs9NMUVA0ZYgnzhRQDSN6aVog9KdWWvSlonSuvwHEO7vezvF4zX7m
k1ypYEh7IUfOJJ1RTq18at22M4QemyjIq8mOdSHaJ0Alg6WLZ+imTVbU0W7i34qg9MzZ4vhWg6ok
yTpx51Zk7i5o4yrUyFHvUj64CsPUKACgK5D5FlXkUD0CGhpG38DPZielNVa5CwcY2bf7rlkc8Rwu
qmy/9aOH9n6sJpxaO7LargTm3PSOVb70YwmjGg/rxcBOUEVT6YTPRe5sK8fPUOeuLb9g4EZZsGop
ndArL3hHuDoTLoE1aQ4qT3GX9ZVdvklSquCxBxVRNfB8GOYZYjQuuPZRWwLGv/cyPXabVg3TeIHf
1fk+iAwIeX0U2CVDK4CKfoJNByIMKFSlFFDWt92eJA1oau0dM7Vjp4WuFYNM/uLmL6RCBNnPzHXC
8wkCs9CaddvK3TdFYJo+KtpwZTRAr0DCErznhu2nocqtlwk2iN3zkIF7tNesyvMdyCsc0pDgD1db
ixbOAF+bsdTjeGJ39dRvO9bZPpCD2mt/FCjs8ou6Ufn45IwDcCfUmaHKGIEC2Tr7zjKmi323D1hi
aum3F7ng3MaWHcHOipqimiGQB2w3+gxYGMsCHn4EzOliqLx+vghUyUag2O2+a0nkW5RM+xlQgfp5
zp2xPdO5qSC/WJB66CHeXvq5d46IVZCdZTyJajwTQzHEGQ2cEUID2ncFDHSG0YunyRb+rVuNJeJx
Zg2w7ZvqZkGDTY0dhaccfEab/CJn0wK+mquAe0dPyTXzlTu28KnNBp8s1yPIXCNqkd7oj99snEY4
damq1IlTz24NaGkbjhtZ9GNwhrIi+kZyCbO6iNwOXLcUuMF8uNaO7gfUbd2Sj2BtVqJyY563ZfiT
OAhSZ6KuZA9wWcmmQEXQZGL4mp01mBJMiGUmF9oNpPPNDuYgeHMsUYCuVBcTferypSu3S8uIuGtz
z4cYYTgZfkEBr6GneeYvxZlD/LLYO10xBKch6WE91pWgtnxHWPRm6KC0o0Z/sIFlbKNq6v7kIzdz
hRt29qbrLuzd+VybgP7kbV1mPzUuDnMOMsfc7ds6L8gtaAb9O01wRt8Y0ERFBTxn+4Zua0l7ki7Q
muZX/oLL8b7rQrBRCn/StIO/WdNk6Draj6IiP0M1yRfpQkVZpdZIaX1VGNvWqR7AkY7LinNI0Cjt
CUjDWoohX2zA2Np4gyvCRDkLsUusOffVSyW6ukNb1AylHy3W2Ip9nhl/uVsEKFH7Tnp5dRX2lZOf
kc4nYHq3blew783swDt6tAqvhyvd3FuJbxeDs+8zu7QeisLtQc8ZgXsPHzLwO+HxggSgSIUgxgFH
IBzhyzUUkkEauR0ggQUCYcUZ+uYFrWE724LhDt3rwWluHGwv2D/PdZ1d4tLu2A0wpxNXIMPkFbll
PggIZ7wPx2LrLSBuRromznwOMpc2A3A+dGWpLVKNVkTnvBR4JAeBdGXSju2wPDHl+e5jVwXGe5Kj
WChM0ZcFFkAlZxU6qn2TlXeNygwMp+oiIHe5XdowACrwAkHXxBNSPhYcRJmTCZRGOPfQyoZ1OqtV
eK50Z+HLVsMo05HgrzopW0HrS6ehNi/Q8tQ+feyy0Wkf5QDy5DxEuCfVguqwzz0W2bPJ624Tys6C
m51TTD3sHJom76Am2REqzyT+4YNE7XA1oE7EZnvZC0hjwrzWuJm5nsxSvAv3DlxGIP6AEBXhYsj8
MgmnloQmcoogNB4chIidEfRZw6p+WcDYg4tFo20bmQiopZPsX5CM5Y68GMrQHaq0z8o2k1twal1A
4RsqrXGTibqAw0/VlSHokjP163pA17BCcQn6ZqUVmqQxDDSW2ED7m3ixLIwjwHAVWHdEqB5wEron
taq9nwVSiMYkYPUt9Pr9FfC3njp3TYX/Hjo4fHJ+2L41q01Cd/ib1nH+6Q/xv8PmAdDD3z2Ebp/7
H+I//rN9fvn8GHr/Y38+hjzvDx//WZ1VwI3FywbVmD8fQ477h4tlZwTYUAC02Porfz2GHDyGUDOx
GdC3/4AF/cPgwf8DNi1AdwJIRIgNvOLfeAtBHvJzgQ3vKS8Aysn3VgF3KGIfNt35zLjsqGtFfGnL
eC5hSs8IDkZpi3gipol7EBxZC04rXfC/fLu7pvARdLSxIlhuTaT9bkt6zWVTx1QPIMBp5m1D7u4t
Fn7vGWxZa5oB9JDpGOoBb1MxgBQ3JZO89HTNIjFJHmm/3ePa11He83NuZBfRqroGdu6+EiGM7Cck
YKdDKUyMjFYkic+ljMtnjpMJ8RS0u6tySlTnXdi+eIVwBkT3NeRaKeTdZjuIApKLGBEk9s19hlJw
VLvQVcqg2URmyCzS/sT1hp1kdrdD0My++9PNHOLR5oisRa89fKWlKbZ0AUpmZZDmNaTAzfjTqtVw
qpn7kIkMDlG92hN/fjRk4We4bbfgxuNhwSo8tEBpkLbeMFUEG/00CI5OvBXPTePH0PetIuMiUx29
Zt83rwuumbYZpjjX9hwtlX/Re1DDqx4UcWF8oh48DzZWbeHmMa5gC/lSewGIIiRLtErJ1L/WxRAV
sJNd4F62tG+jst7afjgzdgMJW/Dg8QT3Yp/4WdyqfmsGXOLIhsbEojEZVxGOgGxHxudIVW8ewGuR
n2nQR2xNQdZcTqvC3kOMtoQfNXfwiilJH0HrHU7oJaRZQq12ScFQTe/t5wm3hDVcTMS9E8In8S4c
QTR1LYAa1HxX9+HGLMFZb4hMCJLCKNfmgsnpCc7UlVkS6oonZMjAptgjaIoDDy2QB6374kde8gsW
Ng9z/Qr9jfNRLrdQZVEJHrHYhd0VVS2Po4FVW2QIPaAz0FcYgNOORHA1EFZGAva0DG9Z17linrzP
gd/xzsGTk2y86oniOA1FFW8Wu35Q3NlDM2ELqYInVWcs8v3iWhoKdnOHXWSmGgRUerqhgr4gNd2S
hY3wDwMqWtnnwLsDIJJONBTxUpkCEAsUuLRzvXjhPstbsR0E7gYHVk+eqvy0hg0tqKWAoNkSvBjl
TaC+y2Jr+urZVMXDWiJBwYJvkcvAyNtm9+DthWd4KjpD5DZDorl/MoNMAEjXtevDXbYp/a0sdw7X
j2GTfXfdutpCSh0on3IF8fj5RQ/bVjlsq8ZsoSSN+kbv7NkwQiHLZNCkyiSP8ZbN1dDFuCBB8QaV
3WcV7Ptose0nEARwbUZS1zGeatHQwpJ8Ff5HfmDDjdVrnyCbBPiLgmpIA3L/xsLrBdAtbxmRAMNs
VsH1rRDdFvlOgOKB+9KE4QtErL8LvKFSt1LPZoG3q/MKe0/4yro/nYy/sDytZqhtDnvtbAcKaJ+p
YRNZ32ca+MV+vluzEbxwKgWVF1PETlPvcYU3adbYj34pfjRmgoOqxkpwr7mTFFVjHWzAErgNQSnW
QXENUqXzYHdGp3P2o65CloCk/zxVy3JCJMqS1O1IMiwT0EMjntaUwEd1Q4ritfezHy3o6Z6X3/cQ
hWk5nGZV1e5Y6NOEGRu+ftintqi9HXhvF2VB4DnsWW82K++tFj5aqAKlQVvmN3MNUrfq3rLaH28l
d59GmOhI4RUPvB43gxl/oKkVbr0CaP9maVNReG0MWnwTzxoMdzlpHvVMorHWnEKWC73/HBQEZd4K
DadYG6lA8l9sfdmWo7q27BcxBr3gFTe4dzrbynzRqFpVSyAatbRff8N43Z3r7HNeGMYI0RgjzZgx
IyrqA1koPnsFwlF8p6UhMqG8BAsT8sy7yQPr3kKuAyWzXBOycaf0Q9FVLCJY3I5wSozTl4HbJ9BL
L2s3/fSnYVelUn2CDUTW2rHIyqtqR8GtznTvNecQMi+VK/I+qtxd59bpybPpjwn/Yx4/8TT9sq0C
ykxcu+KjTLKo6tyD113jNmGrqUOF7TCwIeMQO4CwCx77oUqzBGkUPPiwkoQNzLYO9KsoUc3P9ZRX
CE6yxtbiyIt3x3c3mO5P23WYOM/zqPRliOodBEy2YEJNEQXpagptNmCGunXpUbicbDXxnI3o7gPK
+GpMlxcoVcmshf4ES1skmifn6OYR6t73oUrbtav9el2jsPdYG/hH4k1NmHl2zMw/w7KL1o2EetbY
1pAhnWuzbacyzOND8Rvhi0/H9FBrpTYjd3zocsRlNg3iPSEmWrnu+AW37QJmhcKcYlPqI/5fOXcg
tdBEIcUoMSIs0RR0MPjngXalszVAshclenoc4L20aTwEW4FTHBwr/dzKM9Ru+CEsKYYsHWVurZw1
IjeLCApMN0j1Hq2bwHytd0FkY2I4DbNItnxmf7g7DqcZ44ygOsGNmH1Q7GbCnhJbv7mzRI3WfW0s
1Ib4vTibBgPdnMAyMHY7TBjK1BxiAIiZBVxzgzQqXkmTs4tKhCQQeYSB9f3T3I5QRFjWEXgp8Cab
Kd1xD0rFSdxDNcJL9aFrDOp+l48g72uYM2KRJLjJQFlIdcYb9cK9UezrBIOEijrnHWpAGOrbPoCu
WuK8K5TZZpCRM6fovmrvTvC1L59ZWvivQAxWpDe/CYPvXGD94dS7cjxN/oBb9L3ehbwE7AprwrJg
2OzqqF0vm5d1dv/Sl0GMsnoDd7lP1U/9celp2f5fLZfvloVnupdGB7iYgIIzej/0d9ulRZtyqDMs
H8UMBLX3qkPjD1vmN8mOBNYcfcxtjnATM8fv1eXT8t2ydVldFgBjL0E7QlMfnGzuOwX0yocGs4rC
pSDrCpli6uKHp5LPZQ99ixpOkTDWhYZQeKoBI52WT00B9R+nrPZL2+G+w+NTKhMUJLgqT4b06E+6
+augKdRQiYRVq4V7KNH9tMXcqP2gRJ2ge9T8BesNnaH4o3o2nYgzXjPAoEOAcE5MzUc6mlN470hN
jQEFtuLPUUC9R0ex28sPGrNHR8ldMCIZJvYcdww4gUzAfjZfSTKH9HXwhuhQK0g90TkgBzLW7Q/8
77Iw5uxdTRgrQ+t12fJ9UQIUm4TLdstqoJxb0LLwFusxvik23pavmR7K3Vw23qZs5vYHIKo+a5o1
6tOiZ1kZeo4MHk3Ny5dOBcVL49gabOce3qn379p7C4IWy8ZlMVZTjRc0hL6WVZcW9By37qPFstPS
R3hv4aunKNanIIQsikcFZro/ITIk/njajCAel/UL4DWZu25P98QG4sqmClIyZd1/TdGEWQKTf6p2
evO2qpfOu0PxVnKSNjiNEYywGyf0Nip1m3c2xl/xvXGPAb+H0dzPiRYeNHoNe5pFe6GEYNSP4jg3
sIJ7DqH3kLmhCg6Oc6ee+oflSFy5OoOwQ/QS9QYmLn5v8R5IvAtmOmLdjrX7GeKVQfgo/mAQuCEW
jj/cuyAwfBH0WafuBAt3HKkohX1Ldfn30jRNUMwATZxfc4oJjEbJ5hMd3WTnVTDXRZ5lvjUK09ta
pgbOuubswC4k47KZj1S37RvvSuiHpnG/B8aE2QVxvDWu0M2Xrc7o8i1HXmCb3Bs3UxDmIRJJKJvH
KmlDd6+qDi/T+76jZ8IjaFB9BgPO5m0IAn6h5fS5bLSIEJ+Qez0se87S7V8wYqEcAv0sCw1T+mmk
L0vruet2PUn5bekJ8Pl7E2OivWxT0GmCwFVZnZb9+FAjapsd+riAkkCcwgAD2D1OQqFesBgDvV0a
35HUnIkk+ecCdFLvuzrFb3k/45iX4uhSyBUtjYOqHM/wBPiNf2q4ikgAYeua4+9VWIYay9RvHovk
/qnpQaEQMB/6dxtUmZJqvTR/7OmIG9fSHJddvntYWqQoZzol3L//f5e+HeFsh6pC4dR/Dvr4uOz4
r15VI9nKEUOwXraEY4qj/q/u7n32MByduQGUfz/Y93Usq//auQyY3rUtfr/7Xt9bv0902bAsvq+l
rTvEexENV9/dP07mu/X3lsGbLx1EUuBUWlxKDmCMtSwAgV8F5wGa81BrSRyEjpaXOYDIgh54sJKe
1bAFN6POLWamuTNwlhkCxbb1994uLSERZZp2868ty+bOD/JUae/w6EKRIN77noTpveknSMTg0Es7
F+DbGlN1f8WHLkH5zn/ObGnjgFuSaji0ArQadN7XdXfygUU/ViHBHmxmFfUYy9SFBOF4aiKjb7IN
9c1v1XXAM3oyk7KIPpLuic6qPdWYntyWZpwFt7arilPfFV2xUqDNJ6JOjo9VQ9mrclL/uOywdMm5
fkNWc0Qpwb1L6vrvpIAh6tLbsmBt8cOObvNPH0gufM5IKj5aPE6rir+YFyeHx1EAp/9inQwOjy51
w35TAc/6x6oaIYRkOhiOL2eIkh9Q6yuFGfh/LjOVkHO1BFOvf06q7iFrGvt0/31Wg4WLt4vs+v7R
ZoQQXAYsyYUJN+7U0lAnIeoA4nLYP47lOZPKgK7qf/bBxAlShl3S/KtfpKAhIYYJ4uO75UbFah4y
I3i6++67rlGfAnG5cPfouw96TMtbFIZoaFoVqw76mhhG5n73OL+oSWDa4g36n3UeMJIhM9w8+nz8
glal2ZD05T99xsM9E1dKmqu6hJAPKkxKac2ThMxXiB+L8YLk+n65bg+V7dKvUKLVx+WKpH2YLzdV
DA3Khu53NoEWzgq2RV6OZOQWqdLq8rjjyNshVVvkxkzjZvmqMiM/Atv9tCRpV2lo+jyFbtauUTGQ
AAQVo9d51yFJ5ErC3TZfdqIIA/LQi2iWDo1ZWS1E/ng6aIM3USsuMEDrMHcoq8f3potDJA7cbo38
HiA1xKKmrdmjN2BG4QVQ/xoQr7vqDCHb5SiPB7d8MwA0MJ2sg+0/t1sYghSiWsdI20Lz0XscY2ke
9SgiMqX3BVVSpBvv92v53lRNuZZOIbYF07/l5Az3Z3JdUk9eO5sY6LMHgIDCTeupY1DYYn9PkV8q
2eRIOdALdedMFzmmOeLmeXg7M2Rbs3SyOg/Dz7GPuquEac+yva+4uBoEwipbmiLL1J+QB740QLhy
Z0aZUhPenNYXT01sxVW2zQqPyHyz9WlGXMw5FN1DSBtCcknelkXh15vKTHoblCMg+7RQtzisplMa
dBfTsa0ZxhAFbnN8c6OhPwJMOvfhmKUl0beKpvsGMm8naYWEapaGbiWZdlE7FRceDNGNTRNUM9TF
2nhcxw7KihvW20s73qG00buSYcgAouN+Tp7wdmGKf2icAqxxRnMzvglW80SCbeR0/RV6bpCXdPYQ
WzNnaRtnLSqB16vh+oo0WFf86O97yVhcm57akyQDOfEI7DTmrZZNngRUxjSmegBdziNnORL1P1IP
maC0wZQv5OGcx9J7sgNvTzFLP6B0uStn1eQd0Lgy0iOKdT5kbaDVGsN8vQ1Bz/BIvQMR5Dcf/fQ6
w9lA9iTOw9g5GM9+oiruLXFZdLDkuTXrzrn4KWQWoc+OG1JOkPlK62eBBHGAQuWDGlzknUzxQyfR
/LTcQs4TlGhSe4cKFIrO4O87BvJJWxatMDOet5PynZs3Q8ETV+/7fNhoZ47gC9h4V1AV8HaR/AbR
gvIGPWB+i3AbdRCjbi7Bz1WHfnebh7FHLSir8wJvtoGPcAiZIghTRBiQVFz7j0+Waph5FHkUInkd
jTAj0jWDJEnXddveS6cV7J2DLS4SMpj9rUUcg6onVe5qb46u93tP4xJCIsjk7Zp2GDMGMdPdUN8h
Mt/VeWHcTdNE/a0S/t9h9T6quj71CnHCYPhXp4W/nWqd5J4q4lvnip9pvw1qUX3SkZV7DvG2DW8S
8sl1c671WO16gUIrYGziQIckU4bi9kMGDq57aXiCC6VNt6RAJB6RnQ+m1aVMxbOWhJ1jzZzMB5CE
ZFCp89Gf9QrBlHMKSq9+mRLxXHhJgaTT7J/rrqDraar4QQIX/ygCKPJZyb78aoiBsFZ+vqw6UR6Z
lQ9Y9kcTjs3eNdW40eA1fBZDeEoZEa9DQqoTL8MAxIAUZq7EGbOoh9YVJBT1U0FEfyWjB9HIyjqf
HQPUX4Krfm6TqnoBhPUcFF20Lfk47yxUwTLk7qN38KIB+/rh/NSzpoVnTgV+Y5NsVAX3r2bta9Rr
Bv2fFrKEp8ZVwQljfrQfVZi3pIOGYh4p9hNizv7JBhQW7yzcLWtmNGBdzR7q60YHcuXTH4Lc+VYq
NzhV9TxuJ3iqgTwzXHs1dKgBXGJ1BNXDElmbyMDHAnWtdRUgqOZiHk/fbfjyZVVX6gRR1e/vSzAY
0fje1/cey6pSIWoBUVu0+Veb6X6o5XiPo4Qgbee89r++d/7v1t99+w5watPXh6WX7+/VggJ8d92Q
1lslzOPrx0GW4y3Nv9ssn5yOmH2F0e/7+38u/n9ez7JZafIiZydBDej/ccmP/QjYAJswxDv7cXb3
bh7Nly7+dQ7zlByH4fCvbxZk5b7475OWY6iRXgjp5tHpf/0w38dopZduk2n8/b8u5z+7LD200PLb
zztwFdc43W7KW69agyE3/nRLhkLiORxf7sa7W1ZDGrLuu/kcoZJqHUuzEdyF/hqLuqNsnV+2m/q/
71LdsQn/FCVUg0Gn8t9KMbSQ/TXuuS2NOkiou+ZjEtpb0njQvvLF8DUbdoSY9/B3XPCcNzT8GWAA
XkFJ0oJh1KfbqukwUQllCI5SHW46pedXpLBNxrrA/kYOOuvvBy+K4j0p+uJHGkxiDdP27tp4LNm1
cBbYzT3+n8uGpQkC1Ld/zvj+PwjN7whSy1kQ0QnUhCncTCULT8uBh6pMt9E4dM/LaS0naOGtuuzO
4WatbNx/4ZUOQwtrIYR+v0TXd9Vhuex4rlBIXPUB0ngxzwhIn38gqOpOZf/3/b5BkYW8T+AUrMsR
Zc4oUpv340DrnQg9++RpP16ZtBKfoAI+Pe5SyNexqsq/nMLxs8Yn/YsOrNqWqk2PIF1AMdtjatuT
dnjpNAgLWs3lX15Srpcz1j1EhN0QqTk2IPtuanXQYSIfi0mOAhinDfaAzvnenfTGRZ790nol289p
Ha1nKPKubDWM74lr5LrrIdVdeB5YkxX0SLVNoSQ6i9yhlGxDoiGVB+FN1iCetZ5AjQSspqL0ZQQ4
+bNG9n1jdPRazNAbqEKUaHsDMhZBP4DVAKrJzk7gbJGeOId4nLBwAcpoG+Slgwla7znlibfOTikN
g+Spbz9noj5LDhDGQgWRYKzOIQZT76s6aFaO55tzlFTDcxnKA2hwUMjkDKwtqJadI19A2FanyZYa
NzjzgQZnNYvwDD3VzZDU5ZqlYDlB2NV7b0x4GL3gDdrv8qDqsXqpJihfN7PKIdg8P2NIlRteB8H5
AEvrVxiGgn0fQGXetoAOulq/u5FOcXNag1lkjCQcZt9Jb0sMTNVbzzh707bOoHXun+YBeUsB04s0
fQ1QEV12H+CaBFlsrMhmUP5In+4qbk6JO8BuaHiDg9OlD5wj6Ko1KGXqK63pKQHdFjSc3CPjW4TB
b5WOYHlR225AgfxFUAaBMDqCXGr0q3eQ/ATwDMZjON1iExxg0tutmxH8PyHtXsfstWs+vZRVyCin
iCQxUwHlFfMu/mzs8OGh6poH86VxoEqOvziHknkFMTuSrgGRtBmY/EfhdAd/lgGqxilqOziERDvj
rgB+IUMNvHE16+gFhFy8A4QLg0pSwyKPvuNPE7ZvyA99iS6Z13JA1lEMr4yNz5wAeOdNlWOe8EKE
HFahz9eT9A6CMJDbgGmPSbK11SuR5E9nDV8rIHKbuXHwE0eQOkjlLhrmELnJUa5RkEp3XrhzRkwe
IER3FWnCNz4y3YPEDGdAhLlqxvQHIMydNwi2HxLknyHguC4HeJU0dbD34EWQTlGwAd173AZTdYg6
HgNmXRXBvOqiqVtPCDiyqPQuyOZPF/dsh7uINcRCzwoj+t4rpQ+AH7LzDSmrD9fHLGqgLUo95anp
tHOKImc4i1hCnmB+TVooiISEyY/Kh6YScFWVO8yZnyVSsyB3rWbXQ86qcZ11T2W0E1ykHyDx3kBc
cm9FS8HmTAlokmJa6YAjyajm8xxLMOX8kmfKDg4UWcs2PNdW72zr8IPvTsNfAWsgOF56/ANWFsde
VOSX8RjQMYW4hc++kylk93cxgiLw9jDlxZsQsrmKIgnYu8VT7bzGaT+jlMNPqtvQtRnxKawgYvpL
cQJpAVX/KqLKQLjcBk/JCCkCUOXsjhV+e+tLuEKGxW81tdUFCYB4PXsVStrcsMpZ2+rVcoukRB5/
9hnMOe83y0JfF0k4WkOxe+i2QmKEsYDR6tbOz9RjKzXV6aeijpPFmJS+zDNtNqodkP/o+uAgq+bG
mlR+zpDDzkD40vuRh+0p0Cg615jMcrXmU6BPUPzdjCCvbHnsuvsCVLYDq+aLFhKQO9VIFrpRsvcF
ibPIxtugkfUH5p7zepjCA2AW8kym4qMCCPNFuYZCRQ/iK5Td/vU9APsftRV070qI5Kzbvn9ik0bt
oCv0OVQCmrvWQVgOQlpmoFK7dkltDxWHghglAEAqpp/iLj45LEBaxmXTKUKsfeymNx+vqGuqgPvL
NiUH1YryWpVgc/uQW2Ywkoqa5lONEK6ZwVTcBvdVK+dbP8dsPbeT2HmBMbuq6+vdnDB6czyZidn9
cMZJvy6LenqFiDQEX6aGHGXJgzfwvTG0VEB9FXQeLIRQeyXWyoVwtA3LaV2DqXeewZvpMIs+EJhg
nJDCTcBtEAkgfjiVBAP9wKPD8okF73xIMKi2TXNyHAf4r4SQjm7AdAO/M3wKOmPPIJFtSvCtj772
h6McneFoiuoTenU/JBKmgC7oHfuonn034c8cODoe56cGEkL7WcrioOI7C8SDTeQcQ4IfYyU79qCA
Pre+fPHpPF+HHlDk5HxWwXsAhZIgYRKZbcc+Cx6t5hhytqBLeduGJtDbThEuVtJ18Qqn7gWpnV9B
C5IPGIPkmhrtrHWryB5J/h+RkeaGsa3Log91v3dg1YD6gShuZxvff6yiCmQPmn0G0xx9AmFQn7xI
P+kiEadg5MVTULlXO2H2Zjd2KopX4UXy1gTzOmIefcboCMHvqFoPJXGfHfrqEm6vRe2Plwjx1xCo
K8413Dtdy4+etuU2qiMkjbuo36oUZBOnZgekCi510ZJPIFpPsdTqJGkr1mV/5ob1r1xH/evIy9e+
UwcRuvpzij4mHoVf4JZAVzIq7SGi0jzbKsBLSCbNwbYWKolByTKk56FbU1FnowBdHJfFiHqCY1e+
lwWExeNBX2dkZ24Iwf0naq6xqpvcJAISH7LtnxVjr1Fjh8/As7BImxy2X1YxwQphrL0WNHGe5sDb
dpFtf4Cp5G8DFlV7leMa5/1c02SDVEmUtbGg8DJo/TOU/LxzLApI6UZIGYaNJ49wIpygExEVP2vQ
TDrVQ4sloWzDxwa4pZLRYaz9EsrpptyACQ6aRBsi+vUAe8O3XeNXpfHajhOywdCIhCGOu7ezmLYG
DOizCSQSfQj3VgS+TtekxMva64YVKyf51coOar6QjO+QenjFzSxXomiafSSiKm8tspS0CiGp00Jd
u+OBt4+MqbdytOE+gE/NGKX0lUAp1jGDc0TCp7gkYByARwFmtE5b58YlB2tYTRjAqhmMegzJW49o
cREBHAKj8IhnYwB7toMDgsG1J/fXGynaN6RSLiztvCOVNaSFQOpdj22FynE7bN2gQuVKAl3wWMDn
BfZsTtOy7VwM/BiKgewDC6GmX2oM4epYh/riImv6E040IeY0bGeGYgaL290ZMsZ7t5rgG2Mi9yLr
Ixxy7K4l9qkhDb0YCZKoJspsGPfoqg19JOIioQ5VIaodjyzYCoS9CuX1Fwqnj9cS2D1wSzJemzgU
q0Y47gHjKGYhoqp2ZVLAw9sf+6MDEzDggVV0ciQEh2V4qSiE/uHtgHApTQ+cu+nB8CjNB4WhEsOg
xAsrgRFwAueBToxhVlsT/5XMeHdulf5Ko3J+rzowd4Go+z/DhvyCCe6VVXR64dHPwR/bZ/ipMhR6
aLPxQiYwIwIdJk5BsI0Sm+z6sF3Fg1MfTNDmQ1JNxwg66JuRxsORIzWxFWn5M5GgKDQc7qtNmGZe
MLfrwemdg3RA7Z9RkAFnCRZGBy+cMGPrIIk/WGIAYknIcnUFgZ3eaDf+OHBAJ0Gf92xsVnFCIR3U
p+7vpEfGJW7jJ+qTMoNlWnxytWSgjznpE4TmQS4bX6o24DsPRVfZIKdgxYzu1hp1tdeiL38KiMnv
oS/TZEAih0y0cLvstQ5yIdhvgYLeE2TQMc/QYXcG3UOvmnKcj5rClw2sxHA3FIF9opUDA5QCNUvI
KmNydX871SiTWVkV0HjlpCZdTwVyqLMX6xfa1BdIyLNNQ2uxJ1Uzg+SEEMih/nXySvNC6wjk6yZ5
jccAGoZ1t/ZhFpdNmKnsIXBdbTw+p59T2t5aH2wc4sTTOQkBc4UarrfcS9gTCIZX2Xv+NZzdZMUx
qNbEmf8gpX0bUfsNpgXFz2HmemO3TOgRrlElGJWCznkjn3ohDq1f73pUjv2wfnmn+sX+VjthdcQP
7a8nnPjkjr94KuyTdcVwTlVzwS+PiKMvyi8kJG+JU04/i7DbEirPlcv4OVFOeOv8jqxmMKzXVtf+
0dGfAV69n/5KpHEHtwwY3apBTBtJ/OorJagJIVpdEpS0bWDPQuHi9SuCUSnmHd20reMJLn4xqun6
+zhd9QD8Jot6Plv3SJh2UKKVYRkcfBjFPEfwujsTGI/1XareMRsJIWiVsifHFoikQMPdRCNrQMZP
mqM6jLwL3tLS00CekHDzmrXo3ORoXEpWg5Wb1FXQfYsBV43PpP2rBTFuzWKxG6AlD26Ubw9lMiCF
6M+n5r5Wz+Li2iLZjmZu9kGqEEuRErK50Gg/GNt2B2jDgtUBA4llDb5iGI/gtYNfe0BwQ4afUXz3
iCg70CXQD3LuqI/26nEFihCBfW8Ic6ZxAmKu4RCLAeL+h6ppFoMxg9lheF9M/YE3vx0v7PaNTE41
MBUY98Rw/mlVf0DesfdVfXBgOOZHMeiRIAr6QzEdkLysdp4BS88JMkZTmLT0p17PmMpwRl8YiGqA
S9M1CPrjMXQgP9fy2INKV+VlnIHQpgxbgZK8nlKEvONOcgwPEg6TeyG34J9kUQtaJkqvk0lsR5lO
AFcYCAZsJ+ghwqMFH0Mok3lKrtqYAviW89W0/Y8BXja+/hmq8lqO08EZUSsu/Pd4gKqRp9bGpk/g
+F8Bcf3iuMqxAbzsBEeAMP3On8ZrkR5CT/pQkIsbkPv9IZNCXWoyAg8JWT5XwhwrHANFQDCsR7YY
L6rh0Hoz5OFsueNuXWxBZOzvPk4zKhWSLvgFQ6k2CwYIr4u94WDxGn9bgSmIYORCO7slGgw/27t/
xZOPBGbUvFrwSLoav57VUW64t5rsl98bsDmqpMph6w3+Znftyt+uAMdTxb/bxO7GSpUHa7OU+18F
Cv9R5orCv47sIBSkVmCZfRqD12Tfkn2Sej3iyWoV9j1F6aVMoJpW3Fo2kxwFrEjY+clOxXAM6uoh
TzHLXtUO1ATlcSTYQsBb6mdY8yLgKdauBI39Th720vaFJ/XfBCzizPMp/MbFAOZCUz6rJGi3E6E5
C2H0aFj4hxbNfLcnggQ1SrUy3kbTpgPws4I5U7MG0k6PJQDVIv0cWbypIjVsqD2D+aX3M4FvYmw+
xj7g+UBLyLR1jr9C6WOLWhdgP6gW3frlEcWHZxN5MgeGIeegPwjEwp0UHlyVcIYqGq5cVRHot/7V
a+7kWMQ3RtC3KOmTEwVWvI/JmM9pZE6lGf7/AsmoFerNgPFPrjjpyIUrEjFJJpQdM5u4MI2/Lyz8
qbKYA8BWpDT7oHC2mISXmbTpftagjgj/A1PtazGWx8apXkYrw0xRm9U0hSZiggexG2hezOlfSPbA
383Eu1J7f9X4oyjUNW9c5nrgxm5Dbhq4gpG/fdpchmFyd5URxcln5h2FvnWO2inEPvfFNDWgrw7s
khCFes/K5KJx39UA9UuYe60jZBbBz2lIppv6PdQAT9KWmtW9jhB47dADFjYMzBlYLLpO8KeuJrn1
MSWGPDVA/yOKSY/wDpc7ikKEf74r5zQ4Lltjk5Zb3LG//YqJfYlBKKaag5uNWY5bxiks3LTYxujX
5y0iKd6Ma5MmP8C3wZuAz7uoVycWJ2q3dJcS1EEun74Xy8H+++ChpemOtQrcXfxvkfALV7yr1s7k
diA9Hjiq646NAogoWtg8QSdbHukYTAdmrmWLigBUaQyoGWgjf9OF/rBH5R6IrXjkhW3/OPezaAO5
LUQk9+39JtduuGvA5HT5yLaj+Air8AA/CpGFJeRePaH4qQPIC/NLPcHQR+ojBd8RnPIJUD6GqjVS
rAH0Nh2IROk6yfz4btlGm+pYISAa3PEgkaKt6hZ8fg46thPDTbQjW7A3opWReAbd7tb3Zu+Cuo2K
yTUQMThlwuBvFekJU1Cg2scYFoFZF97JyIRkeKFc07ISuRmdJzxVQR5bN4fw87XGdNMfwiCjEygj
CIS3ZiY/5gmzzKiIk00dk8xGkwcbQ/WFiZ5zhFcZ3XuG7cBtrdejaGDj29dwT5v6Dzdt/yQl46/G
997DpFFXSltEmLHJ4aZ2zxsHeHMXYOEEeC0TMDF12aYbxPf6kErxQoMAVTLJCI68b7dV24pNgWfl
CGTFfQIB1c9KCJD/Kmx6rJhN37uQVLnxC4BsSVq90lR+LQ0QojGY9sz1i5hcs7dqmLejVc4HMnK7
pYUHSGyFiu/oOjPiIOzzgEo3pPoFoYGYJv4vv5RmjQcGqS4u6EWixGC17MmKZlOj+O4TMDDfJt5Q
HGAk2j6398tZWqjGvs6+qN7CJsQYGrMgjzD2vqE4+GlpgNILuDCWerzZlI6HcIKWvk5i8jkj5rJE
B7/8Dr4iToFpEMYjdS4cBEfLrrx6nbpE/mRRW22s6rtjx4HwG6eOHgf3qvTA8Fb4ALQABAOZj908
dMlL2Za/lh4CV/1pysm+YGht9yHKrbYzAt0PUlX75dgwA8SQQYhz9VM/OrYDCmQrwCs/KWCB+8kx
FJeva0fTU1Tp4AKFCtgn33+XpBvWI8otPlWBudtsvPZA8Pa4gfWHUO++a5cWL45szVsSFGxXCBhF
2cjOb6Omt6Vv5CvwEiplhIdRGAzvgmyqcZ4+KWxeCBfda9WyH3iRuCvqY1qRIqYGj05ncjSYiTbI
DECOoMPr1dkNw2tJKITnUW+ai6DYde00fFDawf8vhjor5LxBO9SYnvny0rH052Sryxz36U+SDLDD
+H+EnceS40q2ZX+lreduBuUQg55QazIYOiewzMhMaA2H+vq3wPusbt1ss6oJjSLIoABcnLP32rRN
LmlXh2gLK2KXmKq+C8yTZmR3b7mr0l1jFwSgDEn8EevT+vEHVdmHK0gDzimy+QbDAjX01I3u90Ri
tzet+EUS2obBfUBe2U/6N7u9Ph7v3YDljtbGR7QO8T3zKXr/9cQIpHGeeO6TGXIqaAQLrh4PGOVr
aij1zYmsZMOM1u/Toa5ehjR8fTxOoK1cZFFrXwmsFKdWz2jjzx9CdRCDAx9/rM2JWWdGuItyob/5
ntg//sC1B9KChsI9m5nvXLSoIu5p/l74+a6pP6nXAk3yzglNk41lk31mbMoez/SCljDeoYtOgErd
k+uK5zJzL3lZZ88ZI95zNZEOIXC17x83PZdlQGuUPx+3/rqwqVvE1dQd/3pWEkaHwJtp+EYnC1AP
/hNBg/2ZgTV7jkRT75KItaiqzf/9F65A8ypKdkPzX9CoszeOgZ/38eqP+yz/roo6uj+eY7GqXKvE
QtE/v0GnE/JJRV9/v2WZ79I0AVGoV8ORQaV9L1gaR7gOnnsUYFgfWpp0WfteEhR0ZJ3TIivmZhaX
+lqvbNQm802fEZSsNr7UGnXSu8rvLpF5b4Kw02tji8/HK3cK84U7UeB4PAc1Ikb2NgclOD8nafXX
TFTq1oAXeqXeNI9x7bubJ+U5ryEdPJ6k23ZGS9/ChzH/31Qn5bosNLaw82tUUm6DuCieK7YGd0Ub
6vEkjPHBMcgsxaDIk5zWJ91A12Aqz08KOjajOJX98+PR2rrGaIHeekRG18qfvj3+aCCZcQd7Rls9
boYl/dO2CMe/3jtriteWEOCbrNv6VR9HFsmsAuKmq46ELuxbhoz9JD6yVN4jq9fpWn80NGlPPrXH
pPTcJSqjllVKoJ0n1dBBjnBie4QyL6PeoMswP/C49vcFK/Z+qXqIwH/fB7kfMd7jthoLGMNxEm7/
7c6/rlaCKja+hf3fTzSraaRoHF0Sh5pDkunD8Ne7AcXAAk+N67QrFT2C+Y0kuB7HRZg12Y5e1ufj
PqzJ/f8+he6BXJfzQozhcWU0PeVG1URwjTOO7IBh6mwIj/gbiT3jcV9S0klQVR+scj3Am0anMZur
O7nhb3y9aD7pqiyQE81tp0w72d4Ynql+2qsktPxLzYzGwZEvKRxp35TmBDyppjs1qPHdKmKKI6Ja
Khs1djjlO3iqe7MoiwWrDZb/KkG7JoP2+rjw+7q99kQCb2uVg4H45wNJYugb0Ujx5wOFi6M15s0t
H88IkG9fHy9lNYVAxDpju+eXetz3uKYroa393NL/fCCcHCgCAhHOH8/w4hgzWxyzvfjnS1UjkuXQ
9dXq75d//EleIylsegdB8/yxHvc9LqYQCrtE4rf+44G4w7RBE7P+8wEEhfqSTABY///6Sh7XqHwz
POkhTcp/PqAN2BMrn6XkHw/oLVpO9nTUX/71jMfbmFwgRaAU+O7nB/7+Ev0Uh2tb2u1fDzwefTxj
1ByqInVs//kAomJKjg2a0r//+HGtMQtAGpM5/flAX/c/HTsK9388IUG41Smp/rq/nggK74LuDGqB
kGPP/siLGHw0lUXkEF2CoB4ECiAlUGxwOyZCL0FEucu8cZ/67MMLDPMyYCQk8VbRJHJXY0PNIUj6
YN1QYWBPoV3YdvuoC1nVc9b5SKJZ+O2jGFOb4eIkbA2L7HBSDLHpIWr07D0plcnKDT81Vew60tZN
KzVOQ0113rtZY2O8lXQmagnVpPTC4Vgg3sdmXMtll2c5TjkcmWFKwwrz4Bp0G7N3sSs8Wa/aRGeT
W2yqyIvYayFsEZ9p9er7Ylp4TmssJbSNBUSUkJoVK+kKd2rXbUflHZdO+NugQLItuypdS6jwkXpq
SNNeBLQDl76XQETVUfSMFCymJY3scgEqiwiSSj9UDIjA2+09sKEl3JEUYRT0fOWKD5ayv9ixv7P7
/2FQuaqoY6Sky7OlsIJ97UUZG9lp89tJqMrFWmOioSxetBYjuU9sFG6y8DX/FShNvQr8tYs8oAzd
bYCTiGUI+GDRxkO8pmaB99d8hZrRrGSWJhtXy353ebcr8vC1LbTup+VMeA9PmroF8C+2MhLE2Qeu
IJtn2Fd2vRyAy48hi0tV6VeUNsEqTMDFF8E1R8VhYDFjzPcXCTHREV9ytrARKB/YPHX7UV3iVNfC
haB9KrCG0LJd8E0EI4WMUC/4BJHrZyyym/YzPzeNDkxklaJp3wba4J05ggY5dXfPEgCX4GA2o0sF
y9gEpbAXXhZBwS/ubtbOpsGarGUf37mWxb/bylkLNc7jp01plrLaUjFLX3STaGEHwSqq6K7fgcVz
TsJinTw0ki+KoZf+V7pw9GTuqXoFkaEDEpu8eDNAgVz8yfmu0fhDT18j0XeZHsfHzVELD6lwyWaf
b+rKi3f0GiyShXlqIvxmw9Yw2zweBYzhrQSF+m0nNGAxaT1Bv29BWik0vXxs+5Xvh+1jkwFKmW/S
ta4IdNamv25qnjsb7b307KnKec2r9LfUJnl+/C3Fp++pI5vL47HYad9aKB1XMp1zJBGqXGPFdJap
a/0AmHStCIgg1jzZtqmTb8rSmGa5r830GDYG+ege5knfsoxFoexok0LZGv/9D8y8XiWF2R3RVhpn
0ZvvIQHFm37EVUIs+a6o06/Ww6Tazyh+MdJ/xYhVI//2DIID2EAXDvODK9zL2CVXzMnAeKDDrRxm
9VWYUThPv5vxYTLa7eT7l8xRh8g+yTY+BJOk5zDHRVDCr2tjOQ1rtNCvXpW8UoA9uqL57Yl4pT8p
8EybYYyQaW+pp3k0f5hhVNm4ZxZME0d/n8m1pjx/4Tb9e2moaZ3E8S2hfLXwPCoWrnLzCwHeeS2I
UKdQLPJnvxlhL1nnZc/KqM8Felds4DFOeRA5QemSE5IkWLUc9PWGxjFvQGj2rY2uRbsoLD9iEV5s
GQBugZFbYFpGBRqWQp68mi4wrudr27C7GrS3soz8xWQ17TYJMN1mwbsthX8rsuh3PWfY2tFwjO3c
IMwZHkpmQOKzPLVrAiXXyAJeIgVKKuzUoiy9bdN2dyMn06JF7DRkFgk4Ka3yqpDkwWT+cpLZiUTq
NWuivZcmK1u637TMQ31epKh3OIam+jnxWdKkbXqJSpt8wkzCYbBCjTWVvYWAhuKqqm8qZyhooQQt
Fmbah1tjCld2XZzaKqR3lbTOrggN5EkJqFQspDIfEPj7mrbCvv1z5JNacUDQWhUcqi5cAzv6zNz0
K5o2rvXLGZoar3cdrMzYaFcthRqFgnnRFolLOgaZHkld4+al56pF2S9DLVlOyoWv8qMfdRvSh6dt
PV6BJ5DglRTD0n32FAHv8TTQrGoHHBjlL69x8lXBEoolhP7lky5Qi+ItHuwVhKi7U8X7SnkZ5l4S
fCq7WClf/1GUk7etzGARiUCSO8ZaI3Hdb03UXwcUWi+2a8AJQwoX+KF3blMQU+XoUpBwky0V9uqu
x8MThL6f7GKosvnBsC7gGOIJDm55mO4k5fpF4abYgodn2nvY7YTxC3e4efFMLMdatfTdWhxiOpM0
VV91i/B5s6HCOA70hxbEpgXIERHbhCrVjmG5toukX47+UC7dLNnREl8Gru+vfaXBAuzLcp1P+noo
2OlQOsMcuOgjuWlktRLxe6GSeB2E5s9SgwkEO/HFmR27pqN+TG1190P7LdX9r5Yu3Bqy0nay6hXa
RBSoIXGoFi8Sa9GwVZAjaatawwU6GYfgVPerKWxL5oMJnW7hnR63IqCK58e14F/XHvfJzv6o+47K
kKTbm8Tl2Zr6T/wp3raYbw3za4W5LM6zb2rT2GSUPB54/O3j2t8Xj/ta9GCmKKLDWNDptH3k4g6y
rzOx483ZFuGys59avbcOj7ej50CUhNmRjj3/p8d7CnpgH67OWkZstTTIzklfpusCru1StoUDjoRe
QE17q3empyHWfjR0Afh1nyF9LCrxCw/zQgsMPAp7i9N1dIriiazx4gkBv01uU3bK8+SXlALWo7SQ
iUASCZ202TcmCsPATZsVifPaKqzJSn2017Q2uJsc5LvUZLbWRBjcnfm+UkQ1v4NJVLyjvVJxH6B5
RP4O/GBwHjzzp6TgcEOqY+zUhNBNOpP/bMhqLzzL2mYoMBEpR51Y+EkPl8bE39jFeD/9ZDNE+ZeX
ee5Bm8LhkkeGuS/66alufuZaqp9QopLBg0fEZpdIF8PQcxY9QcrSkNLGt45dUlKreD2ZRb9TEcMs
kLrrzPt7ClpS3CdjuLVpuw1pid2DSDfWACjYgE5iNWoVWp1UZfsoqto12Dh94wXzktbRsLIKFW9N
vyKP3UhRQkdlyrpIDM99h3HeKvOzULSn23Hs77r5FKXZ50CR9io8r3xT7YDfK4/uj1tRuBW/w7G2
bo0+cuq6Y3rTq1+xU4kzafIv/SjFPsUYfM1bIyHwydM/g244ZANa+9EO6r0hUn1lVUFDVCEOQo2P
t6auiPfcHW6Pi5ai6YV89Us4yOLTKeQbkrxFyYbeiBt5bdhg4mty3IPQiONFT0KTzi+tD92eNuAc
36phsE16yhELdM9PjEU8RODDqt5e98Z4CNHkHDEMF8Wi8zt3XWI2XvSi9GFxWfFhiFprxyAGn8cG
CtTKelpYfvlkpQwQqIc/wxq6liXL4lZClVjBy6S1iE1vSR4ymsfOSb9wQJ5NPYpfHfXi0Uy94HJr
D0OO9q3IkktfE1ibMCGWnozvmihfCzNOT/QOq+E5dLroA4KOZZm0dSW2TxC0v6vIrjfhrHXS+6ne
xL1VnTSiMIK4/MiMWNvH3RXxTXBOQz5XixrmLaH0cnQn3PSkLUI/cTUwIOyot3IARYn1vHnKStPf
1covXwo+wEapkYxb5V70RpcXH7LYqWnMnsh6NbwHqGd0AAieFQS/rCz9pXuT/l6YwqbHtyL5KD1l
dNpWIZKzfQe+b1khLF8riqlr+uLaJaM4SZvnXs+SroxeeGYVwVPVtqQ4Fd19vidVnHqaVJ/YgJKz
oBrOGlWJjUzkt77UtVNalhYGfvYYiDXLDE5cCgMB9ozkVULhMl7qBT3A3r+aSLW0aCx+uEFvQ63R
ccm4zZsnkuLStJmcO245KEvc+r1BNdgUFNyGLrjrjpMdnNBp8FEF4QmViLv38xYoiO0tmllLVvds
ydgqxAfRT+7RR+68RHHsLFgmK9KkjGwXRNWwNlNqpGOryu9gN94md+hOduaZiyrN+4sReixFiydD
EE7ep86nE4lLE8V0XbTJ38WdfnBQDb1w/Bf0ms2aPVCQ7iJT9adcy9NdMF/Dmp6ipOrTvaBDJgLU
BksRp/1J9OVVakm79wvFqOubzm6oqfylDQggLYr7W2HWNa5SlS9ZtMTEChVz+pft34aE/2hNQqy1
pJ8O6JiBTRYFyaWIPXxMoNsWyfxqqIyEYnECONnHARBSNrJUUx5Njb1lBJbyNNCyXzlu6rJVxFhX
dVmziwcXgFd+arOEc2SeFdpZRpW3n31Y7WlTybey/ZYnOCtG6XXXft5MpzSdnXG6BVWrr7KshD9b
TyaJrl6zD7Sy3aRN9AliqL935aks7PgT64C+MyRdcYnK8BsF9Y0beDZVI8elcm8Yd9ti2468sN3q
gfkOa6K8V6HzkdH7Qy6gscqiSbkeAQMuUYjKF5+udqE32ruuQYPprZYIsowYO7MXb3bNQdolKBtw
Z7yLsZRvTmR8Sge7iObNykxhriQq2W1nhvKZBR5LEC8+k3KzVwiTLkpYl6HPjJNni3U0dkTTtaNx
HtNzZ4fGN3yOwAGVr/Z+37NiqdpsRyWhQP2chzuHNTYyiM481ankIovvI57yc51o03PW0Dtvuhe9
LiD52OZSo4DWFZN1fVx4WXVyW8M7DqBaNmCGzKU7RdVN9C27OegHe8ehEuUWv+EJ/lRdlC1z3/gR
K8N/si8xujMLPOrz4yJqs3fTMU5Gljj3eEJT3dYwtSodYYGmovUQGc6+dut2bUJu3aKzN1/NzH3K
ubY3YT8fXK2L75aO+SwEZ/cZoU0I9ND9UffJZXBN/6kIzN9BaGUbl9CsFZG1zp0twU/NxiXXzNrQ
tM9/gnMZt1lfv9AG0tAuh2etsYijKWV6GOYGBhOzvo98Wi+e17xaAE03suTcYDWGLZOozjffNs9q
ssQP4QwtMW8qQpeLH2QRlImOoFSPbi7AERGb6K6baVW5jXGrNTigD95Jg66yiSvvo4wHudYje+/W
6HcGYRAlg4X3RzT8rJXe7h18lXsn9XZEyyfvllFq28TOpjVWkU076xo7MD1rlLfOslbGwUjq9HyQ
dtOsDQRHyJqZSjVYaSBT4xPDBtJ83cW0A8XscSr1gfXajD2ghtkyS8vBNykzD2UjrpC63IOdxAoq
sV89JzLepbVvPAHwaVahzOKXAFBVBOPiMKJ6OKez2hbrS3LuNJLo2SNjML6IKnA/CtPslkUKvAXo
c7nCzbmmtZzvVD+GoFD65ZC4z+kki4tneOu0Hya4yn32ouc9QvHEv4XsEJSqo7VK00NEMysZsW5L
fRPpffmR1JVzCMweMUBBS8XvtO6IJlvSrJbmvQKxuQ2qoTm4bdDvorRoF5CMy4URRdmbDuPsoGsl
QNWYNMkp778wqQZ17/1WekcXIq22DW9zLVUf7OPWJWzSbdz3sr6YdKbPoYEwij0tkqUKpFPgTZve
MZ49ELhH7K7x1g2o7yWRTksCQs1t8OCgjx2WJTdSNHe60t4h54Hp2RNJagrh0RvkMMkRmyN7dlY4
qPJbk7mHNlK0xJou3AlDANFr4nTfz1WJUNNeXIwDa8OFxNWpg8StZrlm8NTaqnwzjZA9F85tBqNR
CPszs5x7CLEhCb/B28Y9KsyYekA5m4CM4LVw+01cUkScIL1sxqZn8xFlydnLv9dhXr3GZldvC82a
Fo+L0Gr0n1Lsktlz07oSYmkg8s00n7xMdMMqthCUPs7lx82uIHERMPQRf1P62dj1io61fA5L5zB5
SXVsRRktChGBgw8woOCkyd47WjtdX8tfjROtUg3/i+iakgW0dsvd0fkSzFb/dgXlLMLdYWvGM8Z7
vkj7WehFBxAcgTvNs7LcP64hpFhKqFOX2AmfzdlBolktkaFZiR610l/svj+mMvWuiRXdOcyQz/he
/ZS3LqYKBSUFadyJLYK1VyKLV/R2mp2nimqPuOgn1qno7lj09C3DkPwsbXSPhOZemoxI15a0Ty91
2Bq36abV4cBn0jU2TsZvbbaIzEuNlTjabt9tql0ostP3DsjvrGMUDd9rWyf6KiDw8FLW2gH9kfoa
j/Vo9XtfTZR/OlM/JvY0bIPaf7Zmu0zvNxSJKTJ3hipOI7T4vLDlczSK4WrJcV+OlJuDBnkhZlrj
HLFzXiaDcPZ0YNvI87/HgRGsTWbdY1nV+k0iaVk4gep/NH58TeGMbkuO4GWaeVRr2NwnRbIpg7LZ
KI0a7tSDwxojKL8QsCO+v8FdDR49NE3a/hEPsVj1gaN90mJfE5BevJmw87Z9Is6tMSXsuwf7M04L
TPXT+BVUvbGYgrF6Mnzqsf4g461X4NocQid585UaDk7NMiVj4jWM1P9oGWSz3pEfRg8xWDGen+jX
G+dh6NDMNoKutfLeuhbKLjxj3NUznl7PTDJkbYTkyuF7UIJyati1r6rpv7Oo7q86scqrwhld1HCY
pFqR3F2t8KgIhRqlgDz7QidvXh4XZMipU1sWyL6ZDILKL8EhsTJsq1Ts4KUjtA4sGD5oPpGW+KjY
5vuk2X9TrKJvXuef0jx13kRniU2s2gTK3qHyGxwq84UvHMqInSbXmO3Vs7JDYEeqvdD6mBdZ+tnp
4/fWqun/jzrqttJK0cr4+tYoLHiPkSEXjulWRy+Ng71wXHYzg9Q5qTuJnMer2ugjLiCjV9XQLhvT
GDex4bUHs4meXVQA58dFL/KPxs2ztRHV9dJpy/E9IMFgAUv/bHlDcpWJb27gDjhnt2UyY/EznSwI
DWsF5RL1ojus+twHm9gOH0VrUGvKcrns66p8a4oqX3lMukjVjM+p8aOrb03RFY7XsOvH+ns0O49y
lKin0iy9RdC3/ioo4vnwQxSbNaLfjfmEK34oLmNgxTsRK4DqnW9uq1AnpLjn7B2bJ1M+qxFDrOFV
8omZHrmQiiiApNbKI/PqanX5jX7xiEUwXvmujUg7sZ0b6MRVqlpxz+cQ4SYtzjFDONX+PatLhOdM
OmtCJo2jFPAFcawuH8YfrUypaUR8qa5kzRjbxvAEhutrlIG3r2vMFaHuh1D4KBWbZsZs70zJSdX5
vlWcUBN2iE0yY2Epjm0kuzS2TyP+sf67qZXOc5112SIzgaCCves/i2QZokr+ROH8FSSjfdYt/KE5
msJz3sXFSkjOt0JHWyTLoV4XnvnKFzossqqol0X33c4aH7B/5Fxne/YhVs1rNZgTbzTgZHOQpXma
oV+8EQM91jvvMg1Fw/yNUQAtss9MD34UUcl4Q9O0L4TMlsrI8FTNHiMLSGoTYrQtrUD/wb6KGaxQ
n9hJfwZ0MG5VUrOktdhDZHF9rzTNR4WcXYa8JyK5Kcwtmjk2GSwbjhmogUhvECIFw1mrE/8Olw9s
4iB+9kcVjjfJEPZWdVSa8zhZm11QvYiw929mMT3TyIzXHc2NSzxuhwImMRWg/inTMvkpprEkUBcH
TaLl9SbvanXSkIqthhhVjfcS5rF31ST1P/jCRHnS2fF1HSI57J5RMer0RletsGo6h4bVFWNPOt7N
DkGGJgj0ps2IUcCZ5EtVsiihoM8gL0YTgaAcVsA6zC0truLm+MbXQOLVR2xEezdJOxyp8fgRBdVF
lUa46OGBbbqH12Gy8Fm5jr/oBhQQXRX9isI2+UhE7G9AVGgbjcF2Wci62VM1BAJAwQjfdC7vTBrB
Dafx1oKUrkHE+QxJJ0E394lilB1SIX4A0YRm5/vFRhoxlmH5TYcFvNdd0seVbmnPNcUayNGD3FKh
AOFnVvk3UeCXLnFFbVMj/FlbdfRu9vRVlKKE6jUXhJaMO02o3l19cLd5UXSLAi3qsiqlvWuF261K
PJBbxf+85+ETwwAaFa/ZanqB3LqyXhoWKgU/8zfKMHAvnZXjF9VRSOpIYO+afT/QafQz9kAhpKzJ
bL78wS6OIirsFYkbwXGYDG1hiSDeNEiFrn3S2jBxq3lYdb/MMl85dA9+Na6zmNKvtBrCZ9pj8Ps6
hmavHrFFBtrRUM+OQ3w5fWN/+Rhm2VhTUKrUZ19q7S0wo98T6ejZ8BY61AczJ2yfUkkrVU3eOmtb
sQEjq0AjJVQt6YmvS58K8+Rm7j0bs3JVdzbWYpXkG7Bhm9SlKzjlU3eVXqzv7DEZ2Hp7r7aqaIYp
uU20wTiU0/QOtQPYUMnnDODZC2aFZeYiuyrcUVzjxrUOjUvztsRHjOie2o7oALo01lsSZSi94gJK
cP/meqX1Q7TGuavdW1BWj/VodBgsfaecITg+LkwH/m/uladc1tbFNKJfQ1/VK9Ses25vwBVckhsS
2uXtcaFTrTUBXFwcHxWkE7gbiNH+mZicauuHWP7s0hI3H/HgNtLAo0GqMdpQfbZwEz1aHK14c2B6
P3vRlLzk0cFMpu8tJXnmbpNgvSq6ZVVYrDFpNrfE6T+gKESbVii1RC85XVlrHau6hvSLj3hCb3gj
/GO49f6PQSqFKZRpSDeRKrITXngTWCC7r8rNo94S5XW97q3SuYmYoRMfKkzgACJVjWb4jBCdAHG2
TMfItq8ZwLQDfTa0JanaP1bHzMLnpDVbZLstmUC4j9lEFZSym+jLHmx7V2A6osRy901FtgQV5FXd
zklD1AeXCezCesLEgbOQJZzcVjbm8cbo5Sk3KUfaTpZvnNjuT1a/KSWrjFozQCCO8TqtU39Jrda5
e2GCyCok4qp2qF9p47TX0zI+5JWbsSXKtaOI811v41SW5rlUyJJJUoiBYxfs5waX2j6fOBnszYTF
bcPmOjkZFMLBORVH7H/+OuATP6k8S8gSncya2GirlS99bb/DJxrWZcpMkk3lE726ilFafQY27yRl
E7C3WxISWVHTtO39XSfrC4Sa/Dkdi3phdDgxAYH+YHGOz9GrznhcOGClI1FRNs/Izq3vMuVMFIiX
YPtFv/Ay+hhPtfDJkrPAUPneC5FSeK5ZhmCMyX5EbX0d7an8HWLaMWo/eMLRRNJfUq4NoMbfc8rJ
S7Zi8a1BrjBUlXszqufJG7BcNo51r5zyB0TvbSWkvwPx9d3NcFyToeXeg2eVO3SN/FCdKg1dsiJt
ZAMfCBWtKFg8KogkGtpZCJtvfY7reezULOvV8gUQMfvS1MnPNDR/RGZknkJ6axunYd52ar/auXY4
rVyvSTaeTrOD1T/gR5ORzspfu1lt6LiNvmfJ5S8IFDnk/Vh9FUH1E+Br+pk7lbMAWIGOxfcBC9dN
RNpH8mUGGAw7K3TWGaw7QKcKWFVHMVizPfr+vQc2F/AqKPJbA6RdC2si1lU9bNxON5a1TgJNGANU
JvtC3sJO1NuIqs6CHUBrSdx5rtthkYJW3CVtRNpSUBEOrAS/F/sAVwXNoaZqhJIMAuXCPzawnQ9F
0wbHx4VUjrF1cZ6eS/JOYEOM3nGMSu+oz9caNWkrp4Y0ynBuoLh9nwAUHTpkv0yaZvCSFlNy0TLb
R0gVDndP8TUbVs16JlHuzi2S8Zgo31oZOqJxyEfDChhXemrd4Sto8KL6ngVnw9HXU8sBkk4aYhHf
a8EL66hucn6vCHTSFTVdiP0xIcGMg9sbcMJl+q0ZvHhvj/i/UK5CXpOCPJPIORoV0Croz8UKv4az
US2jFooBcylqBk3DUCY+DNSNgrM+b7JpFTiWuaOz+c1Q2TFuzOBZxqhd6R6LNVkn7rr39XETpVIu
EhIEdqxgC2DZQUNFR4/Wca6Wsx1gxSjT3hP2Uvuw818Le+DILHMHZ772c+pnnhj+JKl19dOk1RgT
MoBMPI+2pTf8MmvnVPYtU22g/2paEyRSmhOWTeiWVnHcRIYOVBH/suZ8JkEujhBN912APXGoOK1p
HHXrLgvmc3Hejob8eCpbdELsWr2iTtQXcAaCVVkJWnYD7Xub/qocPoSW5CsgE9UyJkGuShAPlS57
fMz9y3/L94DUMQZF/n9yRaRbBMb1//1fcw6j/Ds7EtedaUrT1j0HpYyFQOWPmNgpVUli9egMDE9+
oxUqAT/ENlFRLcPlZNk7p/HCdS9ZPWIwDM8sydlkNEZ7gWk27al7/gx6PlDcGvG6lMaR5dbWQfFz
Y08S3eqi2UyTZ33XDEzFIQDuLR0nhC/etPR6wiSqHNeWihPtzNShnYFg/0gkP1Iy6AP7Wqsg2CK8
upXs/0tqpvHPHNK/PjmBPbZn6ZpmsmXkm/m3+MSinlK2YCW1p74ULGbdadlNoryRIFJuMLMGG4+k
pX0OeTaDlD8XR6C96qAowmioN0bwPW+0lN+1iNFrBlRkse6czGZwl1XgjbfIlmxJx/q/RAjPP8gf
P5jjeLqhSd2ybUR0/3zbrJ2qCXxDwap9PAM80w95lO3J+xlXZgIkmkL/tJxSN1r85yNlTib+5/+1
HJ1EFRewMX0RYw5e+bevq41F4adWBH1kNK1NT21FT6it6XBygezs2liu//M//GfE9fz7WI4p2WxY
JukdUJb++Q8TPSw6Jwz5oNAm9x0K3eop1BVCF8vP/8uX+kd08fzPJE0ZnX2ZMZfRtT9OAzm4sWxi
VmuRP4QHLRuLc96MT76O28VKCvtm5F7HcF5or5ZFpwjNrdl29snvjQ+8H9qVwK9dI0yB8TWBnEDT
5r8cr///7+4w5El+BMORtvFn2qfpSt9u/Z4CCzupPW4w7EVZccBaCJzHpGHCrHcBcxBf//PPMMf2
/PHDY/KEKGK7UjdRjv/x1XQl2ilWioCNTOaR4d3r8/yFsZBenRWBwFHWTXc/g//h7DyWI8eyNP0q
Y7lHN7QY66oFAFd0d2q9gQUZDGit8fTzgVkzRYI0+nSn1aLCgsGLC1xxxC8KQb2x0KXxECDDDKOt
nEbNk+tylHs31cp4/f7HFuH9a8WQbv36xEn2zSc0DVHHds2yaOwo+mJjkKdZQVunqVNPsUiFJ80P
7Iw3qzIgLVtQFyRIsFdtvxJA5oeJkl0BbZ5WVY2VJjm2tUbCSLpu3gr8M2pqv+uf36P85T2qqPVI
sszsTG1e1Iv1rEqDrElT6tDJ3Mv0WTECKqxdbgTyqlazWbsszDdABZMVE3jLw86/9cT0LhPGaK33
Un0OIL8+z1WKAmNZ0QamtI7sI9Fk2iuNLRZxsoHJqpxpQrDq+nRdAvB/NcoSLwF6VGs1FsH7z7Fo
nQ3uz7OTPpses4FYIpYlGywSjWxfWswu18XCgpePyGGt3WpgLQS//h17vUvBdOXH4s6PpfqtlW25
CuLnUEvvM3R5bikoHH5+EuWbJ9F0UWWhqhb9t+W5IZOJY2uJkmeMAG+JRsPUiAg19CIeKj4mQ6hR
4W0hHHRBaw6RlT2rdXLxLmEwRcIaomSx8SgGYd1hbEYMqx77pkfBM+nO1YkGqD71O3lUAhe/tems
6KPuEshuCdtWSFcqdkSpUgKBgi5oxdHoIOwBdF6K/R36nyde+vtUPp3Jqox0niSRo8l4CZuLJY8U
Hx3MuehEaoBgBQtsp1rlFneAaU9HWrgR6v6tsUp1mxdYEIQzbt2Ak/yOrDCHxnNEJaBJKacXqrkb
Zck7V0uqUEOkXmuSdep59c9G1e+LROeqVainEHBoy6OEHiTubjOrKxumq9wiGZPi7lqqo8mOEU0+
77oYWkVqRNtxaG7pLXn7jhhrI4PjxIjocRg9/SlvUXmSDX1w0Aj9VSlhgKyhhkqeh98NiF8Kwkqx
SSZdQLSsxJ0koVpb4xuEwAhBMTCci3eabps0Bsn/UOzSJg6AdiBZlnR8wcFAlaKJzWkf9RnqmZmv
rSv0utdBmaFRpqJV5gNuOuijRQVQqdE+DIJoF4Xj5GQd2slSGqCxKuv3Xd4lh7buXlMCdhunXw2u
oQmeTghvArMXEdizdigYFNScRxpQ/Y2fmQidKOGJlSJ9CfM0UUHeTbPmQ5zrY3GZ1sDjNDEMUodq
tkpS6tFIfQ4JWnLari9dIgaOpPXp3u+kDABAQVA0Khci1hbAvt+SVNCuc0FRdj/v1eWpoch4H4uc
2hK9eB7MWpwadFpbkQILLb2ptJwhZ/BWESdAbHBQTazANqDG4HyP2naaxiMurFXaT29dmJd22HYv
Pz/O4oqdn4Z4ipADDzRe1PJpCitq8KGlzpEWkomUjgG8FNxrBAAJqtxcxW47vTj7edClY50i67Jh
cCtoMrQfhQjk872gmXD2CgvUoY5i2ZU3dcOKNCZAdYOeoyJ0v/JejrYBle9diSaVNf/AiUdYhMJ/
P8L8ABwnHE3L2EJHKRpHnSJ0wl8wZOBNFeJtb0A7kBqrOwxFtpLwh3UBXN0acrf9u+P18zMsFiiP
oFC1VUVJ1dDbQHXr81uoNaPqoxFBQ0Xof3v0Oh0rb38nMtv854EW1/A8kIagsMrBqRFQqYudEIwh
whNVBMfCiPAHjO9bEbb2iGpGhfBzKVqENfWrglr4z+N+M0Fdl3RRUxjdUq35bPwQP/ciGSdnmWAP
XkGfZZ5hIsQRPRj+34mhvpmjaZmE6Zo8h9HSYqzE0zVSZlpmheKPTl6mw6XWa9Eu9B/EtHtUwTId
yzpSt37yTljzzPOcqpMtmN743MrwopUArT65SHc9xY4rMKumddCLENpEPUCt9Xz0LjDSXsV5Z0Gx
SDcYlFgOHrXKVZw00MGBFiICtvbNfNz3hICjn6JYNcsNluYMSFDOQrAUuKDHK7qsW6PRRJXthpo+
7BvXC5T4uRpEKJO+sovxdgJTPrSzgMglPikjBaq4xf+Xo1iWYSbluTCtPL9MHmsdxXS8rLu1bMbI
LsXiuZbo07lQJNOJL7rIiFhJUCN0VWPPUhjCh+vzF82aziyiOgwcBBFk+BzDlVGBPuzM+9QE12rR
p7FPfFh+44f7/n1Ehd0B9JYs4MsamqVGBkyjOavLDrBlf9el7Z3I//95mK/LR1XJMYnmJEmXzOXE
ojACJAu02IG7SJ4jqbe+Xo7wnlAXbbyV6neOUOfnKuCTExP8cgLzSk3sQA0AyQZvdrFww1Y0zC4G
YlIImCpZAv5n4eSdg34anNCSxTO824EYmqcOwEXMOL9YXdZwHbewLyFlXYw7jTra6DKCkcDQUCcy
cEzUk4LiEBXWvd4MIFhwaKCCxkmcBSVtu8rq1s1QQBwLgVINQX0i3ZO+eRXciVxCJmxFpr24FroM
XlGkIN9T1VkK1Sx2S8BkZ6IwWgh4mddjFIq7RCyTY0CTzh4NrXMnv6SXlOd0pzxBW6PdtA974wqh
3eAsTscJg/Sw2/68WOQ5yFwsSoONYFI7wq2RTP3zNkgRCaP9qmBtr+kwaFP0S3yzH94wc6lGRUQS
Fe/Fool9vNzF2s41BAM4/kpnirzXVYBZllNZnuxmXktPCnnT0ZitPSfcLkNBl7cTekwE9C0/qgOA
FVv/RBTydR/zmkFlSCLIYKayiKLTNClaC0S3XVbjnTR1u7CWIZvozR3/DFMH9cS58fUmwJ7WIE9S
yR4sXVssNikCX9AFo4Ag3vC+iynd/o92sa5zPr3XCkxRXn4XoBkDJajWd3ITzt/otw8jFBS02Cqo
eP4KCEjm+qIZ46NGB+PnRfHNFCkaqLxV5vc10O+bxvQVibIat8zZfFClYght6NRB9fXLseZU8gqJ
SphBBvR56VH8DeumBEJhTL5yhpitQMs9yL1L+l0Z9ojN7//utAwyd9ItVjnRtLlY6loAmSJqLFpR
aMbYQiEiToxTh3t6ZnO483lTcQCbpi6RVgPuXI7UGOkY5pHp2dQpspuMOvJ7OCgY40UQ9Or653l9
M5o5VxN1S+TQRUj783tM+7wcQVPN6mNjf9mmq7ymxBYMOIgmZt2dWBzy19OWGhAtdYV4l5NNnVfP
h1CIFDEM1aDxbDwX7QTFIyf1ZDx8iwjMzGz2Uum5tPYyNN56cUjOhxALe10812uvOtRyTtXAyC6M
SOKyNYrXrlcOIhDh3PKD49zMHpIxXctZrV/njV7bP7+rr5cjT6zOmZRBmKrJi4f3Rpo+BsaaqHon
5UoUMJhOw6lz33GeGDOnrujPeryKco1sz8lQ/bt3p5sWmQrVSu3L4THrH0iAMwW7i1pvY4zi63vQ
lunItkVWv6EL7q3FSr4RgUPvVMRr7F6NX4q2US6xBTJPfMsvK4easCQZKvUsUf5adIvTyAKJYuGd
nbfnvIz3Jh+lD2NvwBM6kcV+uRJJTlQdMxDwhWw/dbFMhSmuOpXRAFoD1fWUhivnvkj9tRLf9Dqh
CmS7Uy982SZAj5KalowEijWHRMQGnxdrW0SdoIO4scdaU59yQFUus44OVj72q1QE8h/BqnTMNg1e
ZRT16sjnpjOtx7KpigOQnHofZrf4nl7SL/HxSrCt1gtRZg30YzqU6MtMiFP9vEalLwkdD22IhMz8
x1JdJjlDq9SmDibPboMCdTy1vxqstNkqCoo9FhRNVx8KY11E4EWbMcWw+SaWquhEJe7LJcBDQPTF
KJ5LlXRkcVpiHWySIyiE9DM0BbzglSnOlG/LjE7EIMsu1vyRGExhorIiKl8CY4+cPo9KesATbfZd
+wcUe676+maCE2FPqYYkLYcO0sP9WxfQF08p4JxFRhfsrbo51k3XUuaBnChPCHupadlsAzHILgtJ
3vt8qEuOFsjMaUsxANpr3FnjsyQU7RoHLrwcs+JCnyk/AQTXs4oSlRpkInjxOLsJJopV5GnS2QSJ
YHXiM38JvViWdCwAQlu0L5DA+7w2R9i6yGz289ps4B7rUk3nocNmx1IvdF/aDUUqrfEyxcBRoiBJ
ghuALFbOYTTGV/IYXhaNdfz5meT3WPnT1cVDzWmDRU+FI365YWq/hy8dcEC2MMd2GaKHgAqfzRbD
pwpavE0x75zyt7/uQ920KclKB4Tdgqy9lFvtSlWsCw3dgy2K0Aghh0F+zXn7GGZ1jD4kILDIe+j0
KnWHIe9vFBGjay1SsgsqaUjs69YLDg7yFdUU2MeAkbUIB6R6QqJA7LfFCHIWYT50xUyl36ZVZxKY
zlCnFl6FgC93n7m1h6EhwlhOD15oW/g4yVcaDhMp8dJ5OfTI13d0OLicgf53VnExysbvDG77PhGQ
5exG60yYPHWFL6JmmykwvrAj/a2L7M4QjonRpLvKqgK3p79Fzb5+gqOQnItxiEmq4R2LoDmmgSFc
whrFA4GuEy13KssyW0hG7o8SinlQii46QwPxQheK6rfbl/1+svTpDHK5tU+LYAOcHtaYJt53vfDY
ood41ZVleEXP/o+B5hvYoLMktlrsWMCb6Ai5XuR17+OiYQ7rJgFvrSnRjGQuHvq0VaEzzoBHtfPP
zC5KnAp2vAtFC3ae1N4FCaV1gVt+K+SAHesxHu+CGkbC2MpXSHy/lQMeEAU+2mdyAddFVQxE8WTV
Pws0QTuLrNiwEQ+DYk+14lKehU+mLP+d+k2+y8u6ckQKUCg8o3SOy6FsVCp4eA3zAi2PDxzCBcQz
+QjtSbhNs0e9mtKVHhnK0SzSS3MGpsQdntc4OngHC/DCJCnCkZLDOvZl06mlUtw0KDYfIzNGwzwf
t21svqH5p+/ULiJloYgx0OGz3+WvI0Qy5UnRLvpZUcQ32vLZH90YnPW+E6tLiAA1Lfte2RQJ0L46
IBcSuy7YycrQuTmVL2rD4HPTQHkVyjC4FYOclQpfc1+UuEyNU9FdKOGw85AhcYzGmpCgV5BlaU3p
QjGiJ8UaB3R9EXQEZ+kiMOHvzTYu77PqLkAC3YkgTh7NagzWkt9W2zIBrGxKKDBbUxJfxEn9rKVZ
fmHF+h9dC/KrpkY5OGsu6rmdV2TiHyMNraMZTw8qAEFg2zDVpPoYSANWHBEAhTZHs3sSt51ojDcI
4dSQ1TyHNM07eqMJ2DyonoXASnBnL2XbL49KuIfG2V1KqNFcphVKiyUoSYyzrWCraFJ8KVowXepe
OFXn+xKZWCZdBirLtEznzsPi9qkJXJESNqAm4MHnS8TrZQAMJxRlBFOTk1fQ11I24815gUHWJdKc
n5/nQ1Dr9VMh6jJB7ewbN4C6ocrVEaEoerW1YsCOgAJKJ+PyPx8a2LZlzHrUwvtOy/CjFrJfP5/D
y1iJk4/qnyRzHMyVnGW3EafApDI8FKAQuEJj20MFPJLxvCAOUDcwpYHVDqspHO5+Hnb51hmWEI0e
Oi1AMApLOElkCiE0fYadEGfoU5PTdw6OTUrY14CMfx7sS+mc0cBfW3R7ufrpPS4CQi8J5bbGxdvu
sjbfI2nrHUIJDymxTUc3M9E4QBZO2uQmWBJZoU4oQOk9cQkv7+D5GYg7yEDVuYKwzJ1QIGjDPG/R
Betpr+UpEaifW+rfWcd/vg7/23/LL/++P+t//hd/fqUXV3HtNYs//vM2T/nff83/5v/9zOd/8c9j
+AqiJv/T/PhTm7f8/Ff6Vi9/6NNvZvR/PZ37q/n16Q8rNJab8ap9q8brt5o+2ftTMI/5J/9///J/
vb3/ltuxePvHX695mzXzb/MxLvzrX3+1+/2Pv+Yu/39+/PX/+rv5+f/xl/0rgAfx5R+8/aqbf/yl
if9hYSdL6K4RGZKgsDp6UFrvf6OQfRKbEJpK5C580yynCPaPv2T9PyhAAjjhv/lzzsWZGijq/Ffa
f2D6zIai1CXRrNKNv/7vg336fv/+nh+BV/oiRCfR1i26TRbnBdAKXZ3//sN5gXuWH3VNXrqIZ+6t
pkCdLGjQWDwk6vVUnKE85VZm6LRZ8AyrZJfKIk7g2sPQ1DbgizWHuhuriG4hrWl62UZHHg6NGruz
YDhWyQ6z210I/zUmJKLev6Ggb9eA5bL6hWx/gwSuI8oZzBd4NbVM6416K+LEuVLfpLq0K2FsJeCg
sHx7BAOzQhsWnF22i8SWn52wkQTmidnJkI07IwXz25cuGf1GiM2jQCVSrF6bQATbrbmofPHrJrsO
lBOts/kLfqyS/OsdUkugzEUbcRn/AoeLxELFQ1aL7jr5VZiVaiZ/1yg+8MTAxaN718uyG2rGualr
F6oIDTcPdpP4Gqu1Xfg6GsQJt+vkxl7uNFjVRAgGjYnholrukk67Vo0HEed2hLVZ1e3LEesga1/5
xi5pEzuIMKu3Baw7J1O51NrsVYyS/975spzj+xn4YZ3Ae07STmGOeAiX5P0xSlYf9sy/lubHpaj9
/Bbfk8kPIyB3q8UKnCSoApeifqmbd17nnxhj2YD+Mg321cflXsoSjN6qZpAdDqzqatiCMnZMm5L7
SnJkO1jhGnGiOLGEBL0PquJPIwIHQMxqeTYjfjdOoBtLV91UHamGna3RrXjQb8vHZhVfNpt2a2R2
+lRsjBOlisWt8GXkRWaGpbOG92wANYaIU/BdVVDW//2vpnH50Legpwik6PMLVbQ4GbspKd3Qt+w2
/eXB3jJQmfl5lO/m8XGURVQTI+6DCAmj4HZiy8Jz5Fcn3tTyEn9/VR+HmIu8H5afWYcUcWWG6B3R
kQ7hWbjp1/pa3hsn6vzLuuPfI6miaoBn00mbFx/FSzJ/QEOZ48IeibUdDJ5uageJxafiwj9Trvs1
1iO3/U7dF8furXsmYzy5MN7jwA/p8fIhrEVcqoBCqEw1m6drbpo1FNwdOYMrONK1chzXoouBQWSf
7HB9t8m1f8/dWlw3YMKtMYWvAGxpPE+k7EKASJcpm9GCCPwrqnDw82DhpsrG8G5L/Uo1IqxLdtIo
napNfbukSOPFOU6mxbX43l2ceKoEgIMXIK2bHcVmJ3YQVrDBSdnd0V9Lp767uIhK/37n3BCUiGCK
Y5n+eYmhxdropeBjTDEY9J3rmSCqrkSU2LJOcSIdZDKGwKkSBTDVww0Ph/Z8vhoD/9Cmxl3ZVjf+
KN8r9AG9PJ4tFLeC9hS0XLmGhSgzmTcoTMg+WzUON4oJIk9sVh7Y90THOxk6VzGqfyYAJDgW7Wo5
PYh+ts6GR0w8Nhq2oH1srrG72vr9fW9AVEBRzrNIkEv0P2p135uIgpTiSu/0W71O6EhymmUyD4gD
eyPYYqC7qhxuBxS/6rQ7Dqjrx9Wh1x9V9N7xJsQAB7/SXLQlUJHRWJ5HgkHxGP/qXjpX4YDbRto5
IpSTWl75NQdzhjlOnrk6Zi+INGHLiuWFBGcBOmCRP+fIfCO1fsX59JKUrduNxq8Ra0fF3wSQzHRM
blQ5OasGaPwS7kGNsKVKhhOoeYYmnwMFZIDwnFEnN1R8EGYlgYkPojyPKr1VsBiNguInwt54cwR7
I2qPoTgLoJQXOeTBWEgOUWXuLNwuGiD0iZXtsqm5kWs7rkGsmzrS9f2aTvkWogs+lE+BdGdg99P6
wTqbu2H9aK1bM1lPMCKjibWP3bYUqk7eiHYDspZm4X5ozds+ucsrc2uRs0+CuINxdlSHS72qzjo5
Bdrfy44yFBKMVG1mTGqEYCbuVg9Bba4m70UM3jLdcGJtnvJT0YRvMJRtM8xvvaZv7NGaKVBoajEj
Y5Mb0XMg+SvEuUmoByzL9uRuN7X0wL9FlaCl+iMMT+3w0qnjr7LQISEl+0gLnjVsDm21jNYh/DE2
105IzH2jNU9F0gU2PetV3Csi5gHpOkfNYRyEg+SHAdxWCHFWj1HT9JSr5h9Fb46JgMdH3Z/qeX57
/2sftuB8Knw45SOpH9tY59hrz/TNuj4vnVvfnvc9Bt1uc2S9n7i5pG/PmQ8jLi5IgcprArmAAHtr
bopL3DrdztYPOueM5mC2454MN74dkf4EwgZz8q0s5ujJUE9GD9PI7lFfVW563m6E8+yhsXUbqvx5
tTl5qn97sBkA52bwOlnL4lSHJAMtbx6ROsxtuK+dYd88XFpOu5bXOVrrtn/x51Ro8/2F/WHQRSjX
pNUEwjZG3g99akK5aasfMKL7FaxODSXPv+rLZflhqMXBXbSdXqJhULreESkZR3n1NlyWa3GVrAMX
i6p17HSOlzhPwiZ1gzP8S+vtzwHQsq7z993x4REWH3U0pABZYR4Bd6lr3Ukuhi0Izd3gCBs8SY7I
r/w84KlPuli2U1ZZ1gglFQWzDmEYAAl00JUnQ7j+eZyTE1uEdr4EKDTM3z9jthvcgCAkcKu96uY7
9VBs8lP3/qlvubj3DT3Dh1ZivN6hRcF4yUW3xUVtI7v5RXCiDfF9mPXhsy1KQ9RANfhc7zsDTu0q
WkPKd6WtulNteZ2tRFtZEdydiDS+DbIoKgD0m3vbymKKaWuNmCVx5KhYfXBZ6sNNUZ74bt+tD3Rn
JNhaYBgNYzFGpsWYtVgTQayPagvwjrKhTK0/yNzuP6+QryMZmNAAyDQsGWLqMsOIvLQrLbkk88R9
ti3xsRy6XSceVaU5kcjPz/x5m88jqSZwGEqnlrbY5gKig6GZt9C9S9Ph+mvH20i060pdGVAZfp7V
10P681iL/Zw3vWDl9EDdAJhjVf8JyhNtz+9f278ns9jAwRRodYLPDShJizBy5bdPitohUvj480S+
Fj+YiKohemXKsiQu42hf0pqW5h/ahnCUkvB+oo6MijRh28004VCARvHPA36TP80jmrpCJ5wWorxY
ek0s9mXQDPOCsMXz6OBfW7ZFTj081MdQtaMLwbGOwsZ/5D5f+ZdYM66jzf/kGTQiCZBa8BaNxY2n
lGrlU7EoXcmTMio7NdBx60IKIsQ9cK+m3RsWxsPgtciehXZAv9d7kAkmU/xMOtnaglB1AUshqzHQ
kibpmLqN2v2WovQMhcATb+ybGIQ39uFp5UXUI0bVBFSSGKQv7a7uifQCkOtNv2q02SVXxhfZoBkm
uAFm7VFobaJxN6J2Hw7m3c9v7pvz/vOzLDZZPrVeRdVgzn7pRZ0r7rQtHhC43FhnjZNt0pcT4327
D6hxQi9VzLlG/3nug1pPAEY4gee8Hlmi5iC5tZNu0JVp7PRQ7lC8vkA/7dQS4Sz87jj5MPJii0sp
9aCoHVDu1wPJ6ZNWduKODqaOH91bHDeuJZ5XfrmX0baCRjAdWhlh7owegWXsYovQWwn2kDTwvi3X
KPvankeLBoFkyeq3fZ4i4F3MamOBTSOPaLlF+88YyseU5K6PBJumM34hFgLcjzMPE11xpzN/E/46
bSiTqAXP6MYjpFKuUkheqzFRvJXoeetczTzUgABBJ1lwGSDp7qnlUTfrX/Srdma4D6CsAlS4p9YF
PvU6TS8p3F1mobkKqxcPLIncvgl6h64xi8wIf8P+J7MjtyHhhuYfPuF2fyELypUeXAd4TIpdtmlI
cOtJvBWV+j5CAL24QhvvTGx/I2eJFpR07TX1LhKqZz8f6cz/Usx6g2knsILgaogLW7OGK6t9xJnA
GWEQ9LqKStXFJF3C9nZoMrsGEoJFp27ambtYo1oz1m6RZYiXW7Dcz2XEZFoT0xUZ0V7NWmUmVufK
H1rkTjMcLQxAVNj3ao6+NF6tWfHisYBS60mPjUs/m9ZFhvgg7pW80XWELHCWk7lWyCvjFkXRI1gJ
sratqW0MXedi7EK+fadK+WbixEQ+PaYjPYXZfdspGCNSHdRXQ3mTGQlC9tg1er8b6TLtO9SaLywF
8RrpKkeH1S4khDCwgBDgrgTauA3F3x58/yKNnEl5RcSTNmDmNrqELyafZaxZENnK4o4uIyLZCHh6
Y+HItKIlfp4jUN/7MfB5BL+iwdESvOYaxa5bjAB0fElzBIIHxHYHaPpD5BgGfgFj6Q7xKzYRUyRe
VNZzpqEobgWvaMZs00al2RsjkCdvk6ndD6K+ipJ922XroJ7sBDGriI0JXm6TgyIehSv0zu0hvOno
JIh6vYcSTU29cM26QFRcpBXsHaocWk6Ewsd1QUhsi6P3W7SijZBPd6YYbIFU4PbnrXW03fNOvjGn
YBOaMpbk9SarbmVMCnC77jW0OxvUCk3B1cZinyU5DIh03wey2/dQTCY+nVKrvZ2axc5o8n0EVkLQ
EBvRntMOoyy+l9haO+jqGLTimjhtmgkHu4SjNUGEV0w3EiJFlVkggYijAi2SuE4OcfErFcY1pKab
slL3kpw8FMDzJStPEDBDYbP3vPRYwDJjsYf9m68pe298xG1i5SvaSy6WyJlhu1HVt6p/108Pkc9i
MNY59pthiSZEHKDV9tzId4p+i1v8OuGYETPjAV0QajUpoqhish7p6nuKemfwjzM6KsbMLJyyQ53l
t3KmPvdl/jCwXkL1IQLcEOXWStQTNOwH28NyasamPJXhy4DTYJQ2a5SLlMjfDoOwgbUNvwy57Tmq
wSvod9nkN35VbOIxZAF1N0GTncF+8yX/kIuv4lDj+F6ht5AfAQSDWegcrUYlRNN/K0G9zgrsV1r2
yLHOhF0PZdRv63UsEwS2eoGMbgz88dJUdDwq2nMfDfkoFd14ai9VDc9RVHyiYO1h8NDVkRPF+d2Y
hrehd9XJf/TsOKJZNV7raXCJiNuq6UUbTdZVqYzrTsUly/dxCtgL+ltf6mvBmO0x8XLuswqlLv/G
MmfRvsnpRRWvQCSN8RRpqb5pofqo4jeqmMJOMjCksAx/VyWGnaX7HFuRDjiQUTwbQN4C8aJN9P2k
pqCy8BbITTsWi99JY9lGfB7oIqc5ddDQ2inRc6XSVMrgy8nj3mwqFxPnSY8c1fNupg6HdYq5dlug
zAX+0MTWV6XqhNiT20RHK3igauSii8Qa2cnFjZJsyvBZEExbE9CTMw9z8JENdp8/T2Z40ONrUbqx
UlY4fN4en2Q/u1JYBJ7xp6nzzRgNZ4ISgNt7m1DaK5r0rK2ezbjDN3NmAqPx0TeoowbTmYgBMKKV
N3Gg3BYBaFqjfZZCA0DUG+qytP2QpK4POLk4cpxA6Y/sJMXsI3xJBfkMo7xe6c98/Jgn0JZZHK/o
ardW+JzzfbSxtfMe7wyaOaKWPXZycm744R6Jo4NUdMj4Ib0ZYHfZa0+yUbvWnAU1Nyb7uPHvEuk6
B9ODCDIWTTpGlxJoK79z5e61R9Zn4+cw/iOxQcNfSn1Q+BhNayaS1rnuNW4NPA/a5r0QhpBtp+jN
681ihS88hpXZiqmgkER5Dw1eanp1+hAJzz4ASF+MTmD4v2ktEU1ZCvK4ACxNedl6zJA6xQIa7bMw
PZ/wcBAxm299pGwhvvsWRh69eltMDT1I2Ubzb4P1BUKgETqgDUKKMeK45dpIuhOJ1HfJjSLRCQWA
QlFomRMAu8sFKiZUoMxmD+1rO6Sn6iFfc1zIOR+GWCTWBmZ3VSZU2MSvsp28SlxDxk/EfTUvMOez
q+OsERutTgV175S1RYooE/DD7Yc/D09+EU1GZSUjSxbWLq+UlpetbIUVe8SV7vW94LYnAvcls5rU
2vg03CKEDIEDooMb1FR9OJFc7UJ6xENZcnGCWIVOdd+UTvAr3GCZu2ocwT1V+PouWJcBmIM0EFEM
IM/5HDz3Kbm3r/Ahe6dfqQ5uORfVdu6Xera6P90i+W45AyinoKDDF0ThY5G0WlIdYK5gMt5ZcWgO
XCq7bJ3ceITqOlnVenSTlX9R76v1z1nCty/aQj8PViRKH9RMPk+0qP1J6TFrYKLyWbWrLtJNsVOh
0e3zTexQdr+fBrugOuy9yi6BiPvz+HPLb7msPg6/+M65J+hxB2feHdbdod4QPGzqnbw9VRj6Jlcn
IOGcMFVAUeJSa6YzyiqzCAXcDrOmPAjOA+D6U0EI09LrRJhfk08cUN+cBACjqEPBq4VuvyzeYN/Z
WaD1KresieSfdPPq5xf37Yw+/P45+/tQz1fICBQJdKarm+NtJ96IGOjhOr/K5F2BPhpSrc7PA37T
QTCYEdxA5MqpES2LRHgjTgAYk/ng8TZVeohpHIqXtYudExo+a3HLBQwOZnVi2O9f5L+HXawQ+MJB
FJjYwFWP7SqhjVA64Wa6MpyWkVEwvji1JL/d+x8nutiLqMVnmpgzYsFRp58BxHHj52b73iC9zm9O
Ha3fHOif3uviS7JbmmxoGC4Csxho8batUJsVohO1UbCH3+21Dx9wcaYFNZ21zGegxHs1vLmdKGPt
B2tD7G2tuRX8awF8ZrKzrN/G9CjUnR28TmDq0vxGSHG8k1eFBQf92CFWgE14kmJept2M7S9sQdy8
qXae9KDp91l733V/Ko0sfcwJU9dRtY2be8t49hphH4BKMoszybjo1W5VIFBZXLXjcYwySpz+appI
TpJcJgYHNN7NEoyd6NSjf8Dk2oQ30CGiCqzJ1XvclOOuQNvEc+v4ISMtMl9I0ELy6SirXhSxvq/m
NrdXqrGt6i9hPm707EZsxIJWcYyelHpAwxSXx2xHRnUfq9sMFyoZVh6BjyBsBOMlylDE2ld4CERp
7shaejf4sSsOl1aKW9roSGm0lZUzs6ehFq9K2bf7GOkXdyxcKVDMVSM4sarOlnxuM3hPcRyldgnJ
PhCyl6JGcM97LmonlMonlHzXXvkQtrt0eIj7jT5B6tHCwQ2Ve924j0wkwa4rsBLT70wtnXR8NgGR
C6WskJVgmZM4Eh4tWY4pURjuQsQkZ30o3KwmmTMi6ZttmvmVnRf8wIgJQ3eLuq5D9IzrBj4c/RpZ
GPS+hI5MZwVKwzW71TiZzoCWmC1m0VHKBFe0vFXd7SfFu1byrZakL1WKnDFJaondI4L9QUUS2t4b
GuiOFOj0BrYoKYvYnDVaZyvyfug9qkLlQTB/WXw4yi+kdLCMpYNY7cBAOVU4ubPL1ZDS7m22taJg
U9sT0MY2olA0aVvH8trVSJbd+o9+Ppwj9XhZUF/At309yck1/pg7mQ9ZVIeo35niFtA2zs1SjcI3
grmmMIxAu1+84mz0XqSaNsHPJ9aSsfQeu0C7eGeGwIt5//sPR/MQDqVUlnj3mQPVEFtZ19e96aCv
vQrWKDVXLuR4YUVos05dfXJB3rPynJPd0G+qcNTL/v0Y83Hw4THwTUdmxSeriHZgHq78leD0a3Xd
3oTuyV7vN7VGxoI8DrBHQb9ivuY/jFULXZuqoOTcKhAdwXiu/w9157FcOXak4SeCAt4sB+ZaelvF
DYJFVsF7j6efD9VjSNQVr9SzmoUiOiQ18+LYPJm/6WBkmcfQfJxwQRmyX3X33ITlBWwWTw1p/6Jj
BpLAWR6FunpWbeX0p8PfhI5kqPr6utfEAa8+RLnc7GnywLod812xNzeiLZz/9JOnKqAWgGALMXXN
R0zGsZPGeNlkl8kVTjwHi6wpuMGlwY3OtrhP3BWKpOBGj5wM1GVxla3FamONY93VrlU94NqILd/W
CKa/sYBpO5ky/GgN9P76FYOivT4g3o+xq0ttD6IQGXD4gGjiRbIrLv2LbgN2qXrL9rkXvoiYzm7+
zh3MiEqLiAawQf7p84LyB96cXcQMLiAltTY3xoY2tzttZoRWqXQwtpr79b5dC60t+/ZTzNWGCX0U
pUafl1V+wapxitsQUjOOIo4MmmaTej186uw7whJ7YdccG+gef6PZ/fknrObXgKYkyhM+fo0nbXI3
3hjFQY9oZLrGVnPqbTXfZfLrme9e/ugqB//03asMq0Z5RhcigsooKddzsINIdRnU1VbIfkp+vxPQ
PbZwf5uUg+IjMllSQ++fzvyIE9sIECUsebgLmO2s26qzHJlVI3BoDsXPRrmv9V9NortKdsMSdfr6
Wy38avX7KrqbqvuvQ5/cU7AjFXNBgkMF/LzUAg3rNqoJRLYWxhpmeFFlIfc9nBPyO5HJ8omWyokE
WVDSV4ckzwQzUH2RJ4FXX9S/gXc5yGcn5RmtATTndAIl9vXHnUr6PgY1VnBHM0exsc8HLqNLEQQH
6I1rwVO26mb8FzA/f3zhQnpdzkKoOOhRrIsyRTwn/ZRQ2ZZxKZH8H710TsJsLcshwg4gBNO0yK7B
cVwlsUC2xBoPRtrHVLWstwqEVkc9T80lHJ5CNNZB49UxkjC+rSnvZkbhaqxxZxkOhhxd4x7jNRJ2
HBhrfT3Qfzxkl98F34EGusk5subUG2WKEoRAupkbMfYGyh7vFEqZCrUvyVXLxAkwd5tG/dyiOhd3
9XrIJL+as7KkFCjdiv5FOL8hgWQ3iepmNeU7mvkLsjCTXmlsPGYYpRTNW6gLr7jHXA1pflWOAObQ
j52ts5WqZWl9OldWQ7KaqrLE/zXIwS+oY3OVKd+y2rqIYmEnpj2KfJm3yLUPSJL76v7rufiNmP8q
8qpGhmEMqnwqg6KM1HLHR9irN9rMA3W8wb7Ja+Ta6bLqpkvvE8Nw/o/BV9t8guki9Ejbwl9I7CHt
cQ8VLueZ6rTaeiG+s5n0JBvfgzT1BCzfv47+Z/L5edC11X5HJ1Txi2XQjTg/Zh3t3RDLzc6uubIj
lJ0Q6nA1uccfdqRFptKlB+gt1tgpg+sMfvZt76LZhaJpdWRJb6omPwPP+POa/f0LyRJZiDzr15VE
xJQnXDnYwaVm3nVhuklx3qpRujNQmTI63fVxa0rnYePXkuOX9xLWwgX5YqSh1CzMPAbzjcxLwSjb
mwKw5NcD+Edd5fevQ0ZHJsOCvLe6DUSpazXUMSusmTVsrCRsNh/S+V7wxzsZc9fizGj8k/n633ir
pCPrjLlgxio3EwZPbiw8AmsHBwh3UUOjMumg6eqpWKNoGC2BoQgwxopgcYbB/eA/W8Y76ryAKL6F
TWNnWBFF1ZmStiT+hmevt9NvJZSF7af98aAJMH4J5Cqiqq09NpX8PdMBjafdnVVrT6JUAUWOeaah
8rXBMJOkXhGuBQ5bMxRpYMMnaPUnk866CKE8jW5E1d/LIVRsJTqMKJXO0pumF7ewRV1UrndaWXsh
kMLAP2ZD6yzCtxOtz7ixlpbn3RD/7AbjNcoE6FSI2FOYwL4y1x9iZGFqsWG9awDFf9EWfwwhdekT
MMVCuJXD0E4r9X7IEA+PrjgUN7La3onhL7MeHqh671v1kvrWPo2b19B66aT0XadRVWV3ZpO9SHAZ
iyq8axAyR6nSiad6P2nZMVQ7PuBJGiRbhfyByss3008eoj6xAXXZqibR+KKXogB9NXEba+ubaVbf
kYdzadzaNI2dUY8vxlHc68Z0oweRi0iy2/vCpSw2Xog1RobvRt3htDVsQmBnTJRd04m3qE6MP/DZ
8Jr4uY5+WPTb+4XFDQhTTY89jV4LGEIRRHbWX2QAOHlVz8ZLLj9RaLGrId2aiJJKgnQhUOceg32u
WPvE55XYY9lFqSGSHnT1YRosD0NUqM0m2IzCG+XEs1BesaBiSRymSfpWYQ059L0tY/46D52tkii3
3U+/K71RVflb1qWKVp2fFg4Wye40zvdGyKN/wCkBX8UJxvgoI0weGgeUiqGXo0caoOJqAg9JACAo
RuskSH+W0jIzWv5d1JEPpKBQjVDX9ZtqydnZQpIuXE+W9g2XFrzmL8K03fcKwvjg7BWr3FeZjDH1
eNH7E+UdTJV6Ctzpbak+jRMo+l05Xk1TR+ogPPhC/qyYszcLaDCKAAj8+wLphAB33zTuHTTpXTxV
pfQCBw5HgF8ghjdm1cHRr3YAkkKbAsCW+lI4vsnClW9EHqLVdHEVadgo0l1sjJep9LOKpF1ezTcx
PuBiYTmWQDVJPepKcykZ37Vyr42YCjV4+Cl4MUk3c7XglvBSxII0wlhSwGCqaad9WvoP4wg+UNUO
KsKutvYwtvIVtlwDdMHBEO+GGlH4Jr5FffSaHN5GBvamnO+t4JEvpkHKRp0fhTra6cKvJroVNSpg
TTRBlaDIZvEGCTZ9+pzI76PxEmiWLakX6BIAoPePMH1QXRBuZm04JvFuSN/r8ibvZczYXjpIbdDs
Iwd574e4Ga7HWaGBe5AqLFFo1E0FogOuMacYImWPAdp2y8o2sIxrajrGovY813uhSrtNNo9HDckG
Gwwjcq/9FmsyXA/aOz+/SRF66BQAANZ8JfrHQBZ+xXHsSJSXrNTVBH2rg4uA8HDbU8MMxye4+VSK
5mPT5sihXUrKvZBbttb5+1Iz7rokPZqVdD0W3U1uRHZjPtWxdJU0mKy9NfGvLHmWFDADgbWrpmaH
wpqBoxN6ldgyXIzdYz3fUvrfYVx7mPVqK6Jg2pbvQIs2clYfZOH72GO1o+BPnVyH0R1GS3ZpPVvB
7ZQOt1GobKqushX1SdJ+DPO3tryuzdu4vpWU615HpNq/6sKfMX61vfIIkQWVKhvbXrEMHd+4nJWn
PAw3cQjn3OheqXUyipE9wnOw5vcMdV/0fsEphLYPp2QMR7uOSlsZxk1tiu+lYtqTCWhAx9cHkYgQ
MIacgZJiu4XYBGDMRFKt2LMxHycZV4oY+xsFfYf5PpKCbyqCFMH8oOOkigPbLIUoHgcbRF03TXg9
iibnECTWKT1K2mNAzTkNL9RM2ZTQXPJRfsu13tNiCDV67YDAxqjC2ipZtyn6JyGmCh003zClq7xE
+qE1z1WH54ulXZjatDVn9k5NXXZysWPaktPVjt7pDe17qwSU1FBZBQhjVFeVMbkRIkE+ll7h4PYh
jujgqXIz3YVxe1mLz7JP0oG0Qh/dD8Krrs5vtcHxBE+q1t3lgKs5MgTcsKvb2HjR1R9iP27yJgK5
gDuFf4zxFlXHg5q+j+ACCtGjFmgnueE046aitj03oc0mS9TbXtyq1FY1pJMN+utSCntdBDMFtsLq
ci8qKYbmGIzoOopF9D6ViyK91ObjYEEzGBu7msw7SV2yOms3WN2xNe97jUupP7QxdCRpl8S3vmk6
gsldJN0hvZPI2DsnThy+Gupen7KnLmsOWgArKYp3cfEUcZwPFs7uBo1kHEXG9mqelY2B4OUksGUM
c9PjsQJv+6j2oTdx5EQJiW2KD3cj6JtWujamfDeCfeDkouK9SSQf7xKNOqj/IFmjU1nfYrjVZvOU
pjm+LPWuU/AaVG+U/jXFY4ZZddI52kio8yEQzF/maGjDTSc8BcK7HOu2kP7QWxx6oVrTKzFJfYbt
aJI6yeFOwupS9y/Vqt9hD7Ipxp1cYQgn3vTJW98oNsbjZf9T9xuOmGOsvtTpNvSfU/8hHAX2x49J
m105eNeyZ6F4Dnwqz/DAwoQXMxpwWjIfENSxG/FJ1p/NQLGVDgBP07gV6MV2QRdwBxh3DTA7SS0f
a7X7jokwyRrOEMaMB45lNDeqYdnI/TrWiFebnOyjujykkX9f99g9928gEq7RE7tOpKL15lbCfs7Q
0y337Ysi5rMd5v2LFNDoF9A4xwKbyVUPQXCfTf1joQWk7L7GQXYzNqIIzNbfaQPi8yLQtjrcD81r
VUi3s+8/M4pAQoIphZQuTa6AcXgnyBsZQF3dePS+dylin2J6ZXb5QzPJoOYu/BFpf7Ueba2udjO1
KPBbDYqvlfLO2MctBPi5GJ2he8Qha9fN0otmvKoza2E4WHrKcdHiS0t1pz5Cvt9g2ON0hbzHwQ+J
x4UsD1SnigGf6ItehvwzMN8iC6QqczCAKTGE66K48w0YJ6W5saY7Zcyup6HBqvsXTkq7WC92FsAs
qGaDmHp4N/YN5kTSoU69cZRdPd902c4q0Idj6ZlSw4+/aMpmOxT+NuxTV0brU1cyqMLRXdeFdpxo
e2PaLtY3/th8S43+Lit3QiLficZUs/o4kzpK/GGEOC5FIw1pJV/GVVm2NXXXaVSb2/CXhD6o327M
Uftu9BmJYwJQLvcBxO063Tootej601VZvU4CyYTl1vyXc0juJV0Mw01oLWrPN1K0mKgnL1il/xjy
yzbECR2nPZwe6xRjSe2Ijiw4S/87Hp9OZEzHIoFKkmn7FgBTAEQuGMLDDL9uivpbQRg2Y3Gjge0b
9Qz2JGDy7LuGBbTPw5z2uSeFGQ3kfa0h8d5ylASyrSeVHSMEj+tY24m3IQrtif4Sc4sZzQsISK9L
HiRULYUpuSJtTd5kE8t3edoPmQq2svMQ4+QIbI+YNdkp/qhN9SDgsOQDElel6rFnfxhpsrVmXJmb
3hPicItuMHvqe+XfZcHRx4BMwQmaA2mbV6gnPWMPdewKkD/VQzE3GwO+ox7Ta2u7fVXtizYPgbde
q5Kp27GJ02Nrtkw7NibASAdRx6HtGjlVW8kAkAj3eQeSXbygwo4v5TM4e7BOqhOVC6kvo2EIg0BI
3uU0srHhsXvA/UFkYiUEbUdLLmONBWM0ChdYiBQfFploMMhy4ZWZ+CjWw9GQDiXEpe6h0C+nadqZ
HDVm0LlSup8BNhsJy48HjuCaxnhnBb/wjHT8GhfDokwILN5MySN2OLasP4gy6kOm75h1sxlMlA7V
CyiLF6POUZsNds8RGrXHrLjpg29y98jr613kmgh0lNiCQyFeYgpvoyhlK4joVY3XYW8BCQOJV1sL
NEegx46o2mC+WILK6xflrYo6RtjRQHyPtYC+zqMyZxswleRGoL5MMyY9Ey6MaLKH+k4r4EKqAoYs
+c/Bemgi9ejXxz7nJPSHjWjV2zofdlJVOzO5XhT+EIuH5WmE64Dtw/DKJafHrqKcHuN4F2RQUdXE
m0dpVw47DeMMD088Cic8G9r6SVC2ln6lYq4hm7/0/onF23bvILA8AwffyrhtU17SU7KrFHOnxvlj
aNK67Of3SN0tdqsl9seRMFVOlxgHEVJqaMZOp11Z2bFcYID0YOu68gJYytiq07sLjgkj4RvpzMNj
ODS1uskn39HBI5X6hQzWDV20vdTpFzNi/3J3NZa3WSpUdpYhk8PWQYYDR9T8BlkqNzQxDxskJwtT
L6fVPU4G1nH5Qcmek4hcGM2qhEQuSJ+D/K4hJU8LAxNn6aprH3MhZrNhvrm0XQUp791KKN2yAXIr
YtkDNFkoJteii5pZsIeKeflxnjbEV37EZhhxEbQbjFF5hmLLGAyl4eQJ0kRRLbLsW+25xtEdIF9x
UCLg0NPEpV4JUUdZl0SEAcZB7Ckd6+PAXTqG6ZkyzJ8gDOowxtLpwg5IRF92VUXD8k7Ek5cSXt+A
ZBX7S1MBkgoyCL+7eFnJ4dYYIl5j76k2PVQk9V1x7jecqq1++A3r2nlriOksJIv0R4jp2aRimTde
ShH+w/pkl115A0OL7RBtTa7GGDUXsiQ3gKugVqYdU89JJOwvKNwkCcjqIT1X5jxVYP34+1a1KtVA
7EgR+H1wqh0sj1yhHN2Azr9gaY4R/urUy6YLvJHmzddFspNVq4+R11Wr1OqkjhaRq07KXhwNp05f
O4RRInq77Tg6aQveP1Ec0QASLiSXGh6pyvdkRI1ItVupP1SS5ORptqUMC6YfykKTnKtb/dHXWVYQ
/hYSUhM4O6ybEUMA+UUNYEtp95rbeWDEQRLuhy0vC0BZB3Eju8n9WUbwMubrWhkKqZDp0F2Go7X8
qg+d8DqM0UtuxYUR7G8pkyHiYCNN4OTetEPk4et5+BOTtXzjh2ir6n+UmBPewXL1G5XZ+3YIOqpw
1BLQoEQibSOLbwcul/WZuMqZr1yV9iVkk81YJO7SpwRWAv7HWTi5kmPuxItpJ33/OuCpxtLH71wV
9CNTh8RlMKq9AFolVxyQ8Od2+7kYqxNHnkRV6mW+Kb0Ib3hdOPOxeFvGUbYP9Zanwvbrbzp5xNEl
oy+E5CJEwlXAuKbwlZsEhCjlte8kHg6vle/gbi66e2GvPHwdb5mT9cpE0FpXFsYimk2rOZtlqlfq
yH4ripslb0rznNcFc6dOXhD+jQn7GGw1YQjbRmMgEazUus0o+55U649ff8+frU0WP8pvOtsMPLS5
LtV3gY+1aUYjYcEIcE/S5tv0u/EwPvF1/wIm4dTW/hhvdeh1EyJbSGH+FQ9ulWvcabfCtt5arnCG
rL1M/XqukJRV6UFI4KDXWEt+haLUUc35um330YEK7Ba4/vkluPzkr+Ise+LDaVVU45xifs4SLBi+
RQcn+Kna5LWv9TbfnoMkndhhWE/h/qLCHhWRXvscrVdr0Y9DEKR5NjmacD+eha6ci7BadnVctLLc
gFyhHI2rL73g7tw5cS7EatfqlVpNU8BHKBDKVPE+odP89cI+GUGWEYQX8QGRf4stf5gUQQxVOddj
8Bjdi2BcYT1x7qg7sZIVWf7NmwCZ/AeMSK6kOPd1vkE8ULbvtslla8PooYJvR25zZi3/ScI1ke1D
uA9/D2wClN8qch++R5m6KDOXSVngRLoTeaG663/4F603uS1O4TyYNtb7mTE8cfsTFIuzRRxSxB3v
81ozDAVLmhn0W6+9D0rs6lCnlkw3RopSFTAjyws0gicZhruGC7LgtD6Yhcx8bJIUhZgAXtOuMYtN
QNcRxrqNqye8uPdmJNHnLTL1Gz0SAJ7CTETXciCvFot9iGuh0pH+iEvZanLRlD3WbbqN/dQu08wJ
W9VrwvupvdPmmQ7fUlLV3LDXXEEwbr4egVPHoyJb6MJLSLCBMF5lh1lQyzjAQupf+MbTa8Mlre/J
nJ3ou7zT9meinchFP0VbjbfGFR2GCdHGb5NH5fUQPyOpA2Pg7HL6A2u4LCeAHwuyD9GV9bWZVkPX
GRN5nX45ulhPPA8v1TbZzodm01yAFdpWuQ0a9syFdirV+hhWWTXW1WwY1bSA+N5+C+5ED2Gf7Bb5
HvRP1Lf6VbzID8I+ef56VE9cAzCc0PdXAFYCSV8dZ2NrIG5a0p1Tt8FO2SUIs6kbdKq3X4c5tVcQ
TgUA91sVbM0BUXyUAaWc3mJsvEXB+5g958oZOsSpZIe7DFQhjAg8htZKOXWtt2prEiO/CJB+vEnJ
GOHBvSkHFAhfwsNZBOGpBfkx4GpBTlhcWMGi0xHvl8QAZtu+2gMrd89xS06eb3j6sc3E5a5eUz0E
X+/a2pAqdzogvLkwsmKHOjH4XljRjrEvt+dQHqcwFPhGI3SE56cp/SHYkYVtP7QlqSPvmIO0UVx8
zO4izzpW2/aoecqBPvZO3SX3wbVwBrFwcrF8CL3cXh9O884gR06BA7hi1F4Y+uwpJabxaeL9jTX5
IczyMz6EMdvK9wuJQa3H51jfCgPG6F3ifh3k1FGigPnTEdUwFAbyc5A58w1t7oH+KRB05/tGlz2f
3rEE2PzrQH9qNnFoAWsEHG3iEwBn8XOkBsGCVC+AN04Hf6vsxl23GVzcZQ7n9vLJc4ptDGoWk2iC
riIBrbTy0AAi3G/Qff6lcxT77wtbJr/KvcwtIQie5egse2mVRgJH/t+Yq2eoEsxzhRj7gtZVD1ZB
RjEe2XiZa21T3r0Ujb8ezuXc+zMeM0ZlCO+39RUgllbQSiJd/6h8s1JgDX6HYxkE/ai2SXhs2NVf
Bzy94UDT/1fE9ek/GOBuwrghdR3rH3Na7/KueqSYsZNSSMua+Zyr3R77tE0Sh9Cd73LQAtgjQb8g
s2jb0G6Eajs095X40EdnKh2/awrr4VARPsevSEGH7DfH78NeSdPExKSdZZxavTdG8sYC9ld2dGyn
Xj1MIaWPMnUmirtJYyxwK7qQ1V4waT7CHEeTm7cgJPkJ+ePyWwCjpKAnGTUNaumFIyA8GmvSTi+E
MxpRS7r/x8/GFRqLKm0hyS1Fhg8/O5DBWskBmON0BohRXSsgf2LQTBOUmB6T2q+n8NRe5534P9FW
55aoCqYgN0QronBblXejFu3EQHEU5cylffI++BhptQP9MLVA1RDJNOp9SEqEZw6m19gqVPGlOA4u
YrlO0kmP/hw/KOlEY0Xaxvm7GJd/42L/+EtW+1Iq4mQKleWb5xkW/9sE8io6tzWWz/ljGnHJWpD6
gMfWiMNyiiZ/CGA6LtdfsMvQoxM8w+ud9FVxamfY6Vdn779lsr6KucptU5xK0EUn5nBASdbL3eRA
d8VtNp2rOOVtvq12X6+ecx+5yiZ6BV+GMSRgLlzHMS+G/Nn/t4Ho3BGL3dh/D+RqP4jIaA7IcLEf
uFD1S7PCE+PM5X0KGfspxmoXzEIX4a5MDAnmW0AzH4dFZLS/Qyxxo0p0JhW/KvlpLDTPEPvN/20Q
VxtDDrMKByKCa9KvXuzoGUce1otnNvq5qVotesUSGjwWiJLlqouQAf8J96px5j1w8jiBh48KHJB0
xI4+H16mltdVjVqKG48oNIB0HGAw5mrkVda5D/pTS4+FgYMS7HDUnBZFzc+xfAV7iijjuW7d1xv1
sBR5q0t/Ty9oQ13IiXftdtidK0+eGsaPQVdvj7RUuWVRQ3TbtLdnmlc6RPB4Oncsn3wY8E08DvjK
hQHy+ePgXhRqby0lGycTPPMADnChx42O3HjNPtsI8fZcjnTy06hHLMZpQGjXOqGtNDbSMKOk3Uz1
BnvtQJTcJDzz/v6TWc/3cLNhsIc9G8bDqzMKeZc6Hf0lUX7BxHyLWrCXwQBUR6psGQ+EDiSIPbla
4upHGsLe13vt1Pr8GH21PsWE0kAJiNL91syXcXEbGXvTvPs6BrnWiXNY58UjUafChmPdpZO0DOxo
iRRS0r1ayP9g4rWZfR34b/AetpKTBJKjNNO+18BRypFD938rChRCKnxcFWszp8DAonCpg5CIUCUR
5cbB0+0maMPtYGpOYGqXnS4dfCxYk+5QxeisdNgGVPVeyvOLJMpiO0TmI7fuQ6hbNiqHre0buiNC
dXZCCzZifJMn+z65hdRjjQ866jYAZ7R9VMHNlOf5RRsBYYbvhomeWCXEGMZLF7lx34UwVCtQhBUs
5TuZknLV1ocATY8ZEZYeuGGY+peLvrGJ+ZD1ZKlPsIDhEtlIV190HWhmH95qjb7AONhyb3pmLezk
GeypAjYrqPZilUFQ8J3K/zGkE3JW0F213Klb/QEKHgaK1SaWzKM+v1vFq4SBkJ1Z8+XUDTusuq9U
fFilaHjIpdgdMXvB7NDF2OogLxp8IrZGX8/17yLA+sr9MNXrZihKRdjZUv6iijd4ukMOiYSo6VRe
9TTulR3U1h2kg9tqa7pv4Jpuo63hzIcKjiCC6q5+115lm8DNpDPr/GSZCx0E8g6o7XCPVudU1wp4
l8u88/3L8KY6BIfI0W3tF06WTnBWl+SfRNMWrhiNaSg/n08rdrlqZbMK1liy/a3q+fsMbWxn9EQ3
9KpFUto9M+6nakDQnfTFMR3G07qNCTs6NcvlISzFQBuL93aGuty2mICBDmhuKml0cjTfpuJAY7oE
5CHRqR+FRwGJ8BFIQGE+6uHPxYtHCydHxodINB8RBvOAR4MtLx2z+FbUx5qFW1Xji1zuTHWbG7tZ
urIqxIQMR4t/xs2bBLw5EFT/zPedfK9++L7fL+cPrwBMyPM8nziowj3mfXsy49vksdjq7tJ6695B
OezPlhBPvR+ZvsU4nGwIp6bPs1iKKEghErR0cnrX2ERe+ywj9zZu0x9BsAOGT+jWCT0FaG70JJ6z
h/x9p/2xlz7EX61ZM6oMnKWZ06U0G+2qrXHVDbZKbXZRyQYDO5W/m8YLidi8km5MfAXRoWFFb5AY
EM8c46dvqg8/Z1UGMWY/T6kjL93cZWtXW6CP/kMhHeW9VJAHegP6MyBRnRhTt63cXMXF5uybfhnz
L8Zk/YhVgxqMZMeYwPBQUtBeHX2PsXiYkuStFPIzx9nJN/OHJfAb4fBh2aWmkVnKEo5U+HdTwgQv
dLngpSVHd9FU/fFX003edc+aK9rJpgFPfh+j0nB3ri92aosvok6mTA0KM8pV4i8lTWcKPeMvIN86
CnejrB2iYfJC6TIUBa4fzZUH89fXB8vJjYe1qg7teXFeX5cto7kzMFZAQUvrwwug4btAPcRTs1fS
eFM3EEyae1ErDnmXeAqoOMHI3SwFD6uDaYZE9vWvOZWu0AuXdUATmJetHSJo16ll3VDpzkoILUIA
hwQ0mYx/UmZsvg51Mp0mIeNI1TBLg0P6effXY2qYGRqObvlN+hbtCs313eLRQpGhuliAGurRFG3/
7pym1dm4612P1UIFEmBZcoM3vao8WyvHvEmcpbkrLpXp12hzbm2drFx9/NrV5rakOhn6WF868YKj
ofvZxpmjwqIoqrvFhTRCSS7CDlP7qSRXCgSXoD/65lWWXONW66nW93hq4dCey09PZY7ItiGUhlus
gn/U50kwx2BoxNxkzSexowuZbZa7vzPPuACoi7U2uIfVttKMSAv95WbR7hflgvZ6ybsTsoPRS/bG
gebU7nyP++R7ho38P1GXD/9wsEBIxstJI+p0UA/Jbj7qaHgB9HToc2z/jv4Ez4yP8VYD6QsNDo4G
8Yzr36LubnEZbZcevnxRX55r8y1/bH1I80QzDRyFmbv1m2YSjF7KDBZTlDynDWW0B30+V6I41bj5
GGP1colkP7eUgG0S7/0tBzGIDnkDycU9q7Zwqg2O+RzS3YqICNnaAi4fCgM56N+ph34oN8mltNUO
yz2H99iZ++bUcidfXFwp6DSIf5QL4sjsZ40jXpLjyzIJtwHaPF+v9xMXqCotrpMUU8kW11/TN5kM
lRHJPHUB4vI+0bRHHChtXRqcRr/9OtipQpIqkQArQIkWc7/V5grzqp6Kpf6Rp/ONoM64qPrQwto7
COV2115NwGUT2Is99SV/is5864kEjrom5TKGVAIeszrCo9n0SzGCY8Ix4qF1CpUk9tATdTLZcPU2
dKzgbxCDP4Vcnd5GWZiTEvQ1uvUcVil01oiPFqLNqIu2uCicl/pfi+bfMp381xwlr8uf+X1b//zZ
Xr6W/w9sJVkt/9xV8j9+BeFrjunY6ydnSf6dv4wlDfUfpmkqFB0ovtEWX2xH/zKW1MV/aGwAy0A4
hjqqIvO/UE9c3CMV8x+qhUq/aMgi0JrfnpP/bSxp/QO9EZm/KfFXLcXQ/h1jSd6Cnw5JuvQyGRUP
Ndr2Ev6Wa4n8rgzERhME3xslKcwdJc5U0HaFmCCXo/VCVHljN8/wb8NhYBG9lXKjNOhuFZLpv2W4
QZTAG6uyfIi7Ik2/65UYTph5zkHlpHkmikDSR5/SUWkNzQ49MgipbWGkaBmHwiiqtmAJxfgLl3dd
v0PcRQtv0BOi/ZCbviG+KCP6k3e66FcF/88cHQa/rRBnT5VcolkkqGZznbWmCSlE+oXzZaABDcPz
OTGspn6c+ywU9mFt9KZtVFk+e0bd+jw8YwOwnz+NtMMi1PNQjLTq2TrkkzrP17lQphBqR0sNXtm3
IfCaOQ+68bJWWk08lJksx05aB6g8D7KoJTc6z97BEwWjKG9TstfJDtVi4J8zuIuHMpSiDH6gOdRw
YOTO8lLNh2UdiSYUlFyrmwn2dR8w9EE24PaslpqrSAlESkOMJPlyCMPASVUxpDCBS1XyHfKQ3yKb
PSJ5MytzG134aqNH13pmZrM7GcMYbMzBzPXrnn83vu/NUOtckxGFidPpUAXCPpLeyac1iep2b0HO
CVKYYFTbw3Q7xnP9WtR6qN4WYpAIF9RnRPEARwWySiqKATWLVoTekRlm2jOkw4g5XD23vYduQ/hr
EFCedrOgLPTQliNZf0FDYZzdpgsVOIVRA5sV9kovVV7Pwgtd5huQbKKB/ToGdTSSgQjKFLjR0MEA
nqa8bd2C1dfsjKTSEUcfEqneCjBxwh8JAsONAb9aMeqdaUHkgbQAjQNhiEqZjVdJU3JYenHSqLsB
jstjkrdJsE1rEjocx1p5JJ8LpTsT9A6Isoqxc6Kqg9KvVzNea1EqRzytp1watoxRCWec8UU/a8Ro
yJZ6XdRuezD+omdFKorz9Cb7TYmrYI+FdB2glh3pUNgabZh0r5gLUtraCOduy9DVLyzJMNnpE69X
HQQlWrEiXtB3Vp40xW3WIiGw+ILg0VUnVG03WauE9dbHTrsDrSX6+iUadyjZB/IQ45DTAr+5KXPg
mI5eh/B2qakm/PdjWd9E6TA2bqNZYbmzEDMvtnU1T/d9M6jj0Sxr9o2WzqqwLbVSLGw8h8doH2iT
eEERRogd6nvtg+QXM6RGIcUXoqpSNNOYKDH5VYXKXR13sg+hfkwzV+sGOHqxPNT+NgK1YNlN18vq
97GIYssWzCKsD6KcDoW7aIaW23bUu87Bol5tHUkM8+AhaCfj5zwMffRI+qBIuKeKusFGrJOxd6p8
DtCjEw2Eo/3RMARYWfngX4lJ1YROUs/wn7R8jKrrtDb7wZtLSW02IB7+k70zW45bSbbsv/Q7yjAP
17r7IQfkyJkUJb3AREkMzFMACABf3wvgsVtHOtalH7gPVXZEJjMTQISH+/bte0dG2MlEZrf+vGiO
urOPMv+sEMSvc1nSWW6kD8+h7PTxAN3CHPaS+zxfcARU7d7PMzTxBwx1s73nVZUFpFU6t449I1vQ
xspEYyzJJSqQiQai2uLGYu4c6ero0btu7SEMUtIp1vopcrYS5XLk5JxB+duJmIlqdpnx+kJA7dua
9eTh5Gegen+TZJNkNiugwfHYBb5sX2sccPaObPriNs2EesPaPXkxplThUaOLxSNvtL1T2Wjed7u2
yx9uXosfpjTq703qMM2eEcODfarrOAI2cY8Yqz2McrqaLVaTe04qgW2AyhoE4+nfb1LWZn5t3ZKb
a48RBvEAzFV2SKx8nJBQlwjDoNqSYKWdGO3XpoLBspm8wka0wSx6JiIVyoUbLx9dcROosRaPaevO
HXoqfXUd0AvA9APX7eHGLKyO91I6A1iIdcuO1L2Ph6eOgLdYhItAWSaWu2aD5kIs3OZkBUIt+PnE
DP1IQBverVGbxbgViZuW02aSrXKf0kj45u3gGIURTghqQ5kZ0QAsCOydYRy7LtXVXcPizR56ZXn+
EWw6MM/6bMluXze5g0CAnSTzY9wiP8wUntYJOAdKH88OOrbREVlHFSQbrSy6iMEbwArGKzut5Aln
WoFZbQsTkGBY1v22cGc02nCcU59nR47FufYJ4neFjDPmYGq1S5XJwG6Q9JVBkmrau3Ryu46jIk9S
ukANcLlVZgxVW21fwN1kWwG1aRY+EmnTo09D5PK0bSmKnKjrGqmx8eK8ZrpfWXawtfUypnzX0C/Z
ydypAzwRhOF+HQfZ2PvG0kqF9UVnvMC1UNViBDgVCM+XozhYvWqHi8NmYwRPGCo+yaTEH0L2rf0p
KkT1xlQYM/mM2yGD6SWybd+GehmIzRMdAddV5nE7dA6GC5VZVMm+zdPYwlvHTLLzom1mofaupUzN
V5GBHJYWiEyE0tJ5F4JL3S+jkWZdYUDRm0ZUHhk9S9rQsYu2OjiqG21wmG6CVJYa6K46UWdHYd9M
/etY1+2j1aGWhtWDVqTowHAky7B25aDvvCQPmBuni/xZKTvNt6QDefTYGSlbOylMYd5Nvd322yrx
GGFDFdJ1j6PfdvJW2PE077RkmsVN3gZediqrTM9/JmWTp0c/n5hsGxvTte8sap1q0xjKVSdd75mE
72NMCm7QapyCOysRfguohjrjucF+p3vNEdtpznU/Lr2mKm5kdSwzoccMhdqNN2+ZJKw+j2U0xbee
ldrd0YTJMT31AvVjtemk0em7Gucxv8UyIZkDxNsq1+kQ2tLjofnSCURAJkaWB7d7GoPUqZHb0qQW
TkaeS1xlayOKn5Jan/CfMKg8z6Kz9eFRaoEKjmljPYskk+2py/0sPTVIY3MuBmU9N+g61xmnCLSv
Vj5EjFMy3NPrrNi57TPnZpC1qvaDG5vBpyTQpwKUX5TaRlOzfPT8OJjvKull09lHeQtiEF1t7gBy
CE4ZTiXtlTvJdG7HaDLC65tSweLEmiTgYnIXgXQm8efWwsvFNhtsUaesC+6MLmviU+m2mcH5bseI
IvYid45NzFufSscV5XffHJpq4Oy0GHId2G32scYIqd9XbuNUt06sMYGcKr3Ij0Pq9wyVU/kjbO9P
abQp3a42sC/IfT4gL8zXypUSxWd4Ev6NlJFOqQ6PvQ3ZhFV/G0Rl7x9s3nfaFo0qfAbgS2G9Fjrh
5zSbEf2TyiuM9KmqHMuk2ZfHdfPDC7jOV4YNFQO4rTdhjDIX6BJd/QgY5LZVXhnVm1r5WKOVrozH
s3KEZM4vT3Dq2I15jRawZuVDdZeKnNRxh42NGyU7yy2z9rE3sG8N+2pQwXLiFqNxirLeGbFMqYYi
f0nqJLOKx9L2/emm0goBl9kt+vgBOkjXhQGPLjoHMyf/gTaJCY0P5kYbXKwSf8LmU+to8Vi8A8rO
GuO8SOu60TeTHIjhZWtG4Tn0O1m/jnGTqG3fM8P/Adz+T436v5YO5/+/SN3LriqTb9SkZZegsfPj
/6x/8FGhmv6/cKSgoLSRnHc++LkfFapp/MtHv3Dxb0MlF3bAvytUJ/gXPUXLR5NgQfT8pff4V4Xq
eNS1LnKHFJbLu/Gr//u/v4//JX5W9x/wnPzt33/3m1+q4F9QPGpgyPN8jgNfCxu539CTOZ5TJiDw
wKntabxHlSU41EP/mewFLyYvm8PRDg4UGFAYG/+ndMcXFFhf47ngCJW9tSkH527S0CZL2DzogNNw
jt0ePSJXoVNSbMzC70K7wanXdmkF98mAPXC+lFQGMy0IAAxkvX9A9ZkB+MdVLWYgYDQAQoye/T4O
pryOUqNvdBg5+iezHmh2Bu3EwWJgUVqjrOIgaX4NouBs9z6y2rN/pxtfZgej7UGw65vy3cXlan1p
o+loDxjJU94WczhkXgEj0XH2Zq3STYroU+gX5s3kjfO2DgzcWTBNKepGC0VVw5JpZ3xZB0MgStDL
jRbH3dbPnXNmk/uUwoMat7yt05CTNV03h81oEiSVXh8ripwOR0nMoikunLL29jncm5H8f4OkDdJw
RbQd9CI4mNaAA0ej9KNu1s9RkiAYK8YM8ez8LUlEviNW0T/UA3lwUsA4xF2fciLWtEmGiEZj6T0G
dWCfmtH5mRg5UzkmXcf1s6EiwXMNyi23m+86zQOKNOLQ2kiuQ/eYQ9dFnmk0y5/ZkH1BhiXADwBZ
tVxDob+sE6gelBRpevUprvcg4qjqdDh2o5WSMjaNzAD+IUiFI382yB29phrB9Py2mgN5llnxPqR7
b9Ke5/bT8K1U6BpU0r9UrdmEwug++arLMR3EGGe9bZMk7HnaLllWoHCYUDfbwt3VLQlNXHXD1tBy
ezumk9oEjYWvVTQ8ESypoAtr35Tez/UxpBA2NrUsAxRhxGb06+HiZ8FDyz7dBLE3HPQuQeV8eU5p
lIl9lCEkOqFOldvaY1kyzjT4sBuSZg7XW5iKVpzmApW3wIrObtzWl7zNkGPBkExH16IMhu8I5qFT
gOu4IznbhIWUhSz0i9Nw83wrPcGq/m5JDWNFaW3GKiKbUnO3cZre5cwM6rO93MNOR52+HIuXpDEZ
GcvN9pTqhbOzDev7+vx8M31z+d8ELsFzPFOgxfv1dZiRz0gpUmQ3FI65KYKDaMz6NFvDS+Hl1kYb
8IjD/WxLnAjOWZ+djbn5nrjiOfGDfaAi44qk1rLneSMvwHNd73GhyCuEAHH70mX8yRx9BOCVi/Tl
QDnoWZ28tMBNRorsQ9qd17Xc5CH0udtgmHA+UHxmPCoJDZJHuG7fJK3lbt2YnXsUhkmtHykupm4s
NpvWb6zGZ8mWfHoAyxlZ/auX+j/WJdFV/kkZ/V9/n5qzf3jDQs7a2EWD0x3D6Ax08dse1cmg53Pi
iF9W/TfJACMWSdOwXdcqEAi+A/39v1+zrt7UwpwVUwWsz/H2+nj4fhJVyLEgrO+esuX3tZZjlGel
SEFY1rbHN3SHbsN9UhJROxk4O2AZJDrFwFIxiFRJDE1oLqPL+ujXC1//K68tsL4WOU83CW7WYIRE
grWBgsvPl7CxXtn6slbhypQNzKZZSbEZVTyHAKPwchiP8iY9OleN8zj3GZaQKeo4eot0oCUAitDE
2K8vX9/aywKKeOb9+dzgeXYOVcZAu9tNOOVFWGOI4ocm2ufeavhxkj25ydSeYO1z16gDeKWfbNd/
6oTmTWBhahiNajh49mH91rGm3wrq/T21O3UhSzDIe6Ar6b9FRvo6ge7uVYU23BTt1z3tonE4CVUe
wL5GtFEqNDFE/lbmWlhqvbufSuRNktZtiXgQzOLZYZcnh8nV+1NVVCdliwEdHDwhC9eiUTAIO+Rg
2jC6sdeTujqsT7vSuxbxVpSFWY25UyLuLi7oU5Pwef5uAF05ZEvI8ALv2qf+PTqpwcEKhm9Zlz3m
/kJoe3VRvtrZy27O+wzNlOkZsAIt3q6Wr0WD34EQoFEim8i0ScNnYO1rUV/zehfFU32XVUSUVF7w
QrQ4UtlhiBYZ1/XrYbCIto94T1xrhwWmce0RvGevqE9u8pI2dURESMEjgg7PO9ZGM5UZC2GG8ysa
8Oec1kXmYt7XbQZDosulodMEWhQOvcTzIWJnrId5NHTzJp2b11Lz/YNXYXXs5S6aj2xPpzC63aSh
frRevFYfas1T2C6wa+tcpTCIIJ1/LM8Kl7cgDbZGXBGHiFrpgGRhwo/dpiq2boWSSvAsJAcrjQFa
WMvRKG3qp7LB3UHHPyOx7Zt2ib+gU/5BmvN9IbVo4/fubdmy0uqeaOqSIj/Cor6x7fleLkdVawEM
m6Z2XHfGenCpASZr76AyysG2fO44M3VAEYIfZoNan9yha2iGnkswMNm1YeQaCPiiweYKtST+xdbw
mJGGLoVwEypA+gQcVbI2iNpz+A3tfqilMUdblBVvs4kCqRPI8dYIZkSwOOC2/ZC5p7bpD25fPIH5
Jse0TZa5AIZUJ43H3uWZ2FZulmxqXZr3sQNkPTdsjU7uhsIdTtKNT33tlWwZjdXMI67dIj2BloCJ
NVV0TgOr2+e2+7xmZtU06NSy7I7lpZ4MPHCN4tGgJ3pWqALqjfeq1818XldX3kx3VQr+3rxOVqSO
U68le80fj4Vj7JtxOlopdoftECBEZryv4Umj+ULZKAALNozCWZshZdUGOhphrQTos2oGjUdGiLYF
LY9Qy7qHdmDUqjZ5Rssz0J5VBlKmWydpAzO0AhvRfDlOBxgTpJ1fY4MTxUgddRoTD62mjqwj1nHr
HKriuV8OQWmjj9v4Mr1IYn4VB8bV8MaLUTDYi1MqRaRfPOp2+piN7ut6I6jdVVhNxst69mle7GB2
E2b+cF/WHWE15wZHdh8/qWbiAFsyjDIy99S8cVhExPfAR3CrE7oTinj8XJtDaPSQ5nRn3C0XxVKX
B6Me4dSDoPL4jG2T81ySgnaM7bf9vixYg55kNZhE7+VvCPFIvy1Z+PIvkZJp9YJx+ZhZlSULoyP6
nCwZKMgsFMzYq7drIlEgR7drDSfdLIF6qL9mo/Ax22CzrZtw/S/cd2pilhl/XIxS7FVT5ccqmAm1
LshDz/rwU4vxTCyzgA+sPixNf9jVqX7vVUBVwJOl/7yegiC2wSHxrBchnxL3JreJgd6SGlZVkm3L
pLmNs2bx3/XIwP3ppaDNxZ6g9F4/Zj0/1RJrgiU9ryoE5+YvA916fH4Sc9dVzQFDBgb/1uw9G0gY
owEBMvNJqum28du3xu+3rNB276C2IxqcFTP7UUfg6ZhIF+ehyTgicklqr9oTzQ0Tw9/kHbQaAcWc
rjg3ykz9gj5RciNmYvO6KvrlHqjefVdZMO3WH62hxCn718ZqH+XMaT6micYiH+8b+8cUj9bHNQDb
f+usJJQuoW2NVlGGVtIae4wlNatI8Jgju5T1d2Hncucux4O1ZiKcxL2NjOB6SKxBH8vSSz0EROCe
mLjGLs1hS0SMtm/8rrhkS4aEANMXP4kVRyEC43VFAdTgpOT1dPNm/1kuWUWZsHT/Vu7+VVX+UkX+
Xm9RbZkeIBtdTiR2aMZTj/2N6DI0RE0Xk96PHGpdyM3oPwk/6nejZr/GE5N5k6lHB+Ysi70PTxlQ
mew0iU9BJdDhs+Mvmi2JVbrzPjfmqzsS3goJiIxu3VHo7V3rgbT95++9svv/zmGxoJlxLFNE25ZJ
93bhn/zte8dlYHeZMsRe9jYqX2WxLw1swV0MqHjwoRbM5wy0cSusy5rP13H/kMF428oOj4YaA9+D
n+XBAYwMjoWeHqSGWLNHrh85qjhSCW0ksmxxiiCg0uDX9SbBw0IGIDNntKAS44mtO+yw2Ro4bw5T
3H9Z0+I5lvv/fK3/IJpyrRaWCbgxOKbpMvLw67UG1CpOG+Oeqk9ss7ggQ9cENR2y2WT3tQoQXUZS
vV6+LzXCR2nruG20EbZ2v+Y7md7ZKIWl5qaUtbUvUBN1RdsiywuENYwAqEsI043uRPYIEO3nO1G6
F3qi3R+uZh1d/e3JsegMB/JR4NruSs7+25NzS7LeeU6iXYa1c+K893aHBRcql7NAu1EocQ/YxneR
HrKu1ZCc1sBR6/4JMVhvV035XaKrl0Ib/tpl697OAV+PbtCEXW5+mfJ45+vFRLonmtCKvW0qOyQ1
VZUdETDlbCVD7SarYsibc5+b2uuTvWnswxB//88P7x+Mex4ezHUUDiCvea5jLzDO3y5X+YrWvtMk
KN7FcGu8Yaeh3oxVrGwL9MAlYALqvdBfotsCa1rSY/IL00BJdD0O1wRuCXHroyh8FXqeh31sgkHx
BBgd9UTqZuKfS2IwNxES5kcecXvycxov6KnjCLAEGICkaesO8slMFl1A809E1CVQ/PJYDa7QcGxA
L2Rh/N+JqKrTadqYuL2sR5Q/NR2SGByQNKXACXSaAyZ+CmE8hKNxnoIMYV6EYwaMFvZGrn36w11f
6Rm/fx0TC1fHM4yApfYbgU8lKG4JAwMNJDV+9ItHN4rgVBr1kkNHSuYHxRjd3hjx4QUBd2nUTVPY
lMLdO4iR4xGCC25k4EobgWt0ukBHZOo490acLmwmQm3+cJA3a+kZZclXmZICl3pwpUwle1oOUCpP
v8W7Yk2PhkZnzmLmrDikE/u2rv1p3/fzZq0t1mxPo6V98qL+wYZ1wXm51MVKHnRHmDsTPUB9xj11
fed1+/ugK5gL60yvoBdHESpoYm55Ox35Yf9bZlMHJgESJyPSv81SAi/5eppmGnry74gwPrJzLmvB
6XcWI8fe23qO41mNGYFJ7t5G/lGOGeW8y1E1zFTH4nXdLxi8dSSRQBpQ8qZQTR2RFRHfqE2i84ox
6rSPD7Z/XW/QCjKYQ/IYVeQjY4nuaC6sfco8yqYbUG5Upr2preA51/T9aJF3gPksxf6QYgzAN4ES
g1gh20CoVN2glhfODDorm8KmkfLTWoituE452LdzSiWhCnCdMWKLVIrhsMy9Iqz+xXJo8aGMDCCS
ilMeB2ZYF1Eeps7QMZfhzlthIhfTxS/CPSibJ7mmwGNl7PPefivBia8FjZ9rWyT3rRgxy/RD052y
R8WbbdpsGm/nCaivmu1Nv0BLppu+20a/07NhB6X0HOc2jSqffCJarknU0zm1sEjA2Vl7Lkj1B2N+
FiYZ4PK0SLjxguZJ79yBswl+0HgvEcQ+TNqJ1lp8rUS/zQfEYAeJ/LFNPbCNdEkKfu9MxG4kGcly
LCytaewZNZYtyxmQd4i1VzET2oiZL7w3/B6Xs8QdE8EaTX+sITfzJjAlDQ7sUm4YEW/3s2iB4aSV
qg2+XszDeym5oN48CC159pIBFfIC+sc4M8XiedOjmCbvbDg9zARUn61IJwY7WAQGCfFXo14bJPLD
Bm3f9ZRCxNcMZzC39WI7OXi7ZMQ+awroJ/uDf7V/rElmom01mrJk0hR3S3CsJ4TDJbHVAmNMy/jx
A7de6s9cn5sTgcZu6ZqOaNU7WspPi/lgwJja9L53Wq/Pjbu7mrR86yz5i7OUjUSVYavJtNwoFfNp
lW8eys7brrhKBg8EeYvh1FfNUxBndhhBLNwK+B6L5jNIjq3dptJGunsB1JlbRw51mS0qyuisIHqk
Dn6Ng5H9LJpZCyOhjGs0m4jBZtOlThseDWCBVnA0eza90LbAa8+bwrV6hA5u4cTRRGvFrZPh7Twj
BfXkIYpqqsM+2EEioLJNLkBYYi9U01OhlKgdLzXRuofLCN521VAK/BvFFRxHaKi/Gg1qB/NE6WpP
lkOnEU3ScK1QUhImUtw6rI3ghdr1lC8wQpUGD3WFHC59NoYs6uDLegz0ORGCoeuHFoJG6NQ9StUw
10+dm+BL1sqj29JDU4HG2zn3ZtVle4NccUUs7VZBsveKHpQbCtpyUGrUJsj8xmx+zuzMR4g1iLFS
gQMSnP0lV0lG8LJRuFd99u4Qrb+3nfJ9hRn1Zf32HPF0k1HVdkfYS8NpvXS1RImkoWvup7D4dVGd
qmj8WF3Kao2L7O/l2xDd+2n7lizpl6+S1zFj0m/BktbMcN0xYiLwaBRIG9cc7VBpBhLBrnFdC0G7
Tj5bCFAdzMZ563G9P/znM89Yuk6/H8EkiQE5IhoSTAK5v6YaVmkHuYlsCFQ3nelH+2BgLLKrlsyu
q9y/+if2cuSYOSZTu1woE7hpgfBj6nB41CC1eaxfoz2hrAJmr2yd85zF7E+SFxCk5z65cRP5aTA7
WBkYplJ4X5fI3Woo/E64Q67QkZ910XlGL5vzgcyOKTbNrV7WjVbGTxmdZ6ga/jPYGWMJFOP9Anui
SrMMhHbbCKnn/fpUPE3iODDWWHEYLPbldnvLc9b8/GCMkJXXMo8h1APH/b7KmnpvZN7JVCWUHPNV
z0bjusJQ48gsPMPPO8OobkZDPRWFfAkSxuqWk9oqwYUaYu0HSrzWYCNwzw6p3a3CoXKj2ZDH+ji5
8ZBJ9+ri1FtDD8KjHUwqih3UyqkGnl6OqOVu2Er7jLS0+mii/PevLgaYa7gi2kHebKLEM7YfmDDk
BHgh2ml9HDTigaHakvztoC/JMOWtQs/D6h7/sGZ+HwWgfkJ/cakAmdiBb/vbXIkRTBZu0MLbocrN
Ll4OAdSxn7wOJilJ47p2cn/4OujTd61n7DDq04vieqiMiJBJBNjSDn/UxP2d028Zlq5b4Mg6yt6e
8TsLvkz9UY3e4O4a2knbAOFeRouebWcEgVxXylLck45uc+X2oWxwgRhNs/9DN5IE/R87Ci9Qcj3b
pcfr0zH7dUcFsT+3OQYVQDJpcCiyGzPtMNBV8ecKkZpigUrWrEMUJCqRDMSm7J2lP8M5R3E5LDRD
hVKLHi8DzqRo66tn6AOwnj9pvlse7fiHpjVZODnZ10LH0yNnfaAqknl7qbaNqb5EC0CjTQAbrYjo
mdWPbm++ULgCKd0I2BS7zoMxNGnjBnmf286nSQA/5zIURn0rhmOSdhNsnPk+Sdry0tHaTCb9OPSA
+KOmnM2MVdbZiKaXHn+kHRbrHhJiGn8BsrHu2GmBeNOGIliBc6AmTZy1aH0G6m3yOjeEjfdpLKwX
X3wpHQ3C7hJShqrGl6VMH0fYXkfV+iDTfDGgzU9db1ESVNYX3OzuP+pUrzzkkoNJLT1lQ2MadrTp
Uqw9M+g6VPZmDldqemwUqBwl0HOacVfWqNtjYbEcvjY71aNdzPE9WWg1W40eGrr+k4zjmmRpWNLz
UORGB35AjmekEfwoTvg0Il8iV/voL7uwyw/e1RzB8dfYUCfi2Ynll7y0H9Yq+WOL1sMb9NRvCzgD
VP1TQ9ptuew1A1zbvkF8DsRIlB3BCjXYngzffcDm667CXUHU10pnT63bbilwEbYhvi0BaS3Z9CXm
qepSR5PYDyQqfc+DWD8tdRG5b/EbbiHp7atOJbfrhlw7oOvXlq7ap60TYcVJ8wYG2+36/XpPvDmT
DbpBpFratNIPyj+AM+Y/QCUDBaPAgzWBSpbL/vl128B2EVDMKxNPIroajpt+nrOvhta+psuysZYn
tD7a9ahY28w1TO8P3G79lmKOfzICf606fHt8FKiX8/6/85UhUALQNn39z8HwH4wKog4DBJyfjmnY
Ft5xv37tCJ8gXVMDykmVR7WxBBpTOtTnbn0JWnEcvZ4Ccu1uOf3j1C0AxXK4mkutZHb2o9nX8z72
oud1x9TzcAkcmE0fkCrwsFeU9M2XKLG0zLtA3cFCfYmKbr82aunP/glt+cd8KBbAS2R38UPwGJdw
lkf1N/ihC7Syd53C+2hhZzkpemy491pSQl1QiQfU2mq7FZaHs3tQI8leZ9j3WdTStln6RdpkvkgS
rg/K0S98lr8jj6vY1q8Vuu0yQoUbHQ0KULzf+CteXpVDnCkXrfXqxaavNmMHDlVq7ZDXqF/N421H
5z8dAHrWejNNacRkC1+CJzMrAm1ZFcaWxXiCdGke8velfloPiBV+XbuYtScfVJxa+2lB49dUcG0B
GI5OKojnmYSE8ofpN0C5f8AhQD6AIaDwC9CFWOKv913kYuoFSD/8gty9idKWFl+lTvUcQUUwpndz
0bb1aEnpwc6M7fTQJd6DK+16l2Vn0ZbFkxpfXK968bsguFT92D22ZnvUh6o/9Y5uX9b/E2rw4BPs
KM5kyATV16IyojvmoY26na6NHep6fR3z0kFgsBO9d+u5EAMbN/iu5UPYx5H7iC4MjMgRB4Zs2ts3
Ez2pkFuVbnFbxf61cI+JkEyKF9bjwGnLd466DbwSNDrRAdnamphPEohgNoZ+L6yMWlrR2KEv8owr
F/14uqcj59wYebt8MoxnPbsJjI77ruFO13nqDulXEHK9C64uHfcojqJr1fMFoNcDcjXaD8MZHmyU
QA5Rk1xanZ1Yeam3QzqhNScH3nyTnib06ZOhEXhxYF9ja860pSLHi6YP6dPt7IwRVQ0zz+BM2X3I
dO3cavmxNb3NoD4V/nToQE8T5Bft9pzAc528iHNovssksroAaQaGlszCUY0kovxhiTH07f59Jvja
Y78rAqDmGI7yxhRqm+rvvqY9p8K/i/u9p1ia1mCHHCgitbWd5dG4rOJT2rECmcGAd4QFR/dQapCT
a4MplBFnPxLjONKuiCrcySRf3IxRU5hbzO9Es5lx1Zjy6Vxo37sCS7ySFqjMv/oNU2w1Z07iO59p
voexV75CnAji3fRiZQjKA5hBRi+eGDPcIlhGdfwKYRTDZD/eG8Lc17VziCvvpr2Y771j3eojDB1Z
38fjuG98g4145KtudOMmU+jvQxZ2fzTpcGPpEJvmbWggp1xn9uZmSm+C+rMCncQMw7qNsAWycErx
xnC5j7n4NHTFTrnVqSTfn/1io4zh3VM1/eYrc6tbc/aYNCk2IDRHG/tADHqS02wLShKDuzm88Ylt
FbB8y5esPRQXrQr2uhI7kna/ve3o6DPpdzvBho37IaTDt+gDH7nF8d6DV4V7Fb2t5GS40+3c0U8z
8mIfjAkpmhfciKa4Gkl/oXFFH929SEvtMt68auw3p8l3Wu99y/t4H1U/BjkxhJSdmKPcDFlwP+s1
BahJi9VRT6PdAprVNuSJ4VSb2NHgbOW1RdjF4527WJEGzqeIPo+e5Be+1pcp6x8drjZn0KbK7vN0
2paN82ly4s+atAGj/GOl8MKZTfMgquGCkCF5aI2ZVMGwfxbZ+9Qow2WoZ2TICHP524bexujP57hQ
oeHCtvV786DDvVZOedSL6HMeNaBYkTrTE96bMWitk5FbNkN8hGu+7VssKM3mcapCSEBXJx9DmQcP
wsSTxL/XtOlOqWhby8+wxLa2Uz1mlbUdzewLWn3XtBaXEhANDR3XCyjk4ltTk5gW1neYM35xLHcj
MHQYRjpmdlGeR7c6RGV5Z2LkmFXyptMGKCUPSRTdloI+s28cmgZDOv0a+9ZdwuT7XMWvmObcB2W/
T7DLcjF7WZr4tn8hkOw45EmMozBLGoiN8QkrJqYRWnsvuvvJxAfqIWiTr1ltvAX4xW5svXtUdXAZ
g6sWA6KZi1vcU2WEuZXujeHVin8a8culRHQo6eXeRLalydEne0I4+aEUuzsTB7SGWCeONXrY8Utv
v0RMW+TeO86fuxK4MRfHuasRdqwgGnikDda+vgLu7+a83/g3XSK3gfnEqJJX3UbTo9l+1+t7vR2h
It0KjS0PjZWOTVjHcKUck7Hc/CFDqzatlvgptgqsNwCeI1WJ+moP6Xhndu1TD/6GCMTdYrYp9AAi
5KHryksUXKDVS6PaRJgijbDjphqDU4E/Qy22Br6FozwzZLWpmZf1jHZjQ5bMhrdOOI84PF6kLUJM
vNH5iC4+T4gx973qvCOc7FDYD7P1fdT64zjgKOSOR+mZ24kvh/nPRbPzs1iaa3DzNGO4+lp1KMV7
E0wg0de5CXbGYGyKttsFDDL43he7rUNfQPEx+z1S2TDIsn3v30orQR1cIiiF657pHfISfgRmf60s
t3p0H0c3YFDHxsD+yMyu6XTQDTJ9v77v7eKEtkwonRbMk3EM8zqW7YkZgR3ix2Qc3IMWRcLx0DjW
voq1equ83N8FYAdg25ziNpLgYxVSyp3aKj809Kk1Y96lvtz0cUf1ID0mCsHcHO3klfqj6bymNF80
WqNqOOmJ2EXRe9VcgiWSRByhVrf1/B+j2W3Ns2FS/dmYHGbwr6xk03V0JR33e2+5JyTNLxTPeKR/
MmKfAk5u8uzOUCDicC3d+RBPr6jyYbOxt7CCTRL95GGmC/gVm/PemUFYDP81CUhGHRyKKvnc8xUN
UTECgbtZoQOsVPLRpumuwewYgdhgm+4no3wR+vSEAQD5t0ZD0WnPzjCflTbu4RCyx4AMcwZp2qPW
MHnnW+h/6PpdlfWhlTUHg0k+vcCwArfGQjv2xvClmyNzY3pNvi1rhT9Yfqdb5v/j7Ey240aSdP0u
vUcfzMOi7yIQgZhIiqRESswNjlID5nnG0/fnzuzbVFBXUXUXlVVZJMMDDndzc7N/+GZTrleN+oD9
Oodzvl1RWePS6BfeOazYR4aTngbzvsaibO7wYoOWA5yndJ4zJ8RBdNbUzUz5tvoOO3TcRGW5NXWe
Z0Bm3KueMHk8abPtK3r2cU0oR/fAcTUtvdefC+RubeVxxflGD407zFjMbZ20H00tum/VCQstz/xe
adhuIkpBGs9iXrvsBubhwajSx2G6HTTDj42n0f5ej+VZV6D7kqPqwvFOEUVh8hob4GR96srPAzwo
ZD32calzcgYdhbYlq74aoxaEi/3SuvY2LTDgCV00x7LsIRo/jGt6dmlo6kV2oF19H5smHd48qICR
FIZ3r/Gn7gsSBruMeObhHBufQdTdJka2t5n6LGzuI8xKFVogzQrt0+1vKp0MBGT0303v/t2Ew8le
q+QM/+c0RgsNltg96zmZDlnTSpHW2i1tpD3SgKcpkKsvKwh6IKGkbWM5DA8pcrqcQZOXWeSPCZJo
ukpsSbW/sfGi7xlFOAWWLXlAbAAa3GLJqX4FGQhAawhPM/SiEyrE4AmW0dmUfdneTL07Ejum8lzb
3KpjiFcYDmoJoJ+oOehKqHxs3XmFOjbMpxp26Scb8sXeQHJrK39q58r0we2RNi2WCBGcXqcgnZec
RfxpaHnhdi1nQLTiX+OqUs+1Affm9ZfT5YedVON2BPITNFjufrIdjAeobeYnr0GgIOJauSMzrm66
EIpXZp9bqHTPS+nlJzYvJcWpKJ7VaegPbou10xTm9TG0esWfR8sO2rqHlSV+pdW6YRf3XbmXHzBT
yyVAYKY9zWvx7KQEtE5RsUIUH2+Ilm81cb2WP/VSkNtI8nFv1e0MvByu4pW+y6aGfrAZYtmNkSo1
yumQGmQU4csSLn93Kt8ec1IBta+r5Gh0H3O7eEyTVWc7KNtyAbqHSv+BvtEUUc5ZRhL+EbnPKf+W
3iBn9hCnQMZTu97bY55zZI3B1FmnSuuDEtKWORofXWc1NnARaAXT1fqSgjqjs5V8nrrvlI5P6lx+
xM4NX8KBSIrGHkjanzA2nS2Ah2kDrmFvKusPWJC++I+GZXxW05uANxM0Ktahee1Ym2WXaDgzgfcC
o4VabYQT7KRPQd7qO6ssoq07IPewaB86e9nC+A0STFq3Uxw9eUYXDIhUlq17SJzwsel0WL7peoIJ
FA7ztBfGqzDvsJJAc7Bfh9OiF3/FKjrmqx0IdFqMxHKu4oLnVn64qqR6Oq2WGpQmLHdQr9qD505+
m5a3Di7MaXwaddQ0HDt6gaYL6rgF8292CVbUPV7Y7nq3ZOkLMefkTeWDUdjYFhpw8KgsA98iRpU0
FdY26MFBJSbRtsKx1AIvr+L8kYxQ56vavqWLCWSPVvcwwbsC0p+e1Piz3bqc/PSkQNLN3waVpq2R
eTez+0G3q7OjNPeV17MsqnXfq8bWRCm7a3XQsrWDd9KK9y0t5i0pfK83m76qyqBd3B8l6YHXpNw5
j12cP2JdfotVoa9k1jPc9V0zAe2tpmDS7RskdbbLZPnCXNtR+49mcx8732s+NKrNH3SXN9BoN0ni
HLjwPpVlEeipFQZFpuzniILEhGW5oyQHyGwIclPXyhZY+321PlsxRVq1+aG3PZPtCOIZuR2szE28
cN4aJhs6ssALpzEtKw40c8jupgT0gRUWOHwZNfp5VbcDi3uvLFtwrrvQxUjXHrBOtMlsQuRNN3PL
xaR7XJfoxlCApM5N/ORYlY/Y9clMh8gvU/w162cjV3B0HTelXlZ3yaALT7VdgZrnrWITIxpwhLeg
Re6H5sGw1/RoLdYCOzphNwPjFH09W7dX6gD5tql1+6wpdeKvheLue61P9lppB0pdxEdHB7+jl/mC
sPeTzk1yC3b1sepxDTx6vdMTiia4xnFzyqrlVuJXV9GmUOz1c5gUxTlHsmwTRoa5a0t3uo2m8LQY
OPPlYxtunUxX74DE2n6Mi99LA87wWGhKdFZzw7fIqJJ9Lqq8hWE1t9NQ4Dfs5vwTuoWQga0VPBAT
JAG5u266Jfy4AmbfR1rdHJqiPS9LE56b0TlrdFC4s9H+ptxk7PtGNc764HJuD00aUFzDPVVbRiFd
Wx1G17Q2U+V8LqwqvfdGir6R2t9jM/0ji7XzYJgzmG7y8zFJjBul4FhMMvNh0siDhtEYDxK4POaj
sW/L6CzndECZqGw2aD61uwEPD2r66wI82gRyQZV5U/erviOOPVTubq5RU38Frcs6ptsNB2V08d0R
P0gM5WvZuQ+4SX7HjhnGoQfycY3UH2tUfiQ3wSdGTGUNOHu3UGmp6AKI9rCxVDoxbXqSdBRZdZcA
BsfDoUEBx9GTXJoOXVPx225m3+V5qOxCmwuiQS3h9S8qNkNjz8ZOyMUB/kJyIM28l2k0SVPW7jgK
DNs4WN3uWyEZDZmhbdeqGF87a2pCHSGKF7Dy4xqeYGuyDbMRXVTjkBvgStUKGoTaeLuqYyQXdL7k
dHQtYFdAAf0NKEdPtOfM2Du0SfNcOMoxQsp51yhIqCoY80hQkyxQF3FHpMWBbithuh4Vpg3Zzt4r
wd5ZMcY9ArIin9fpwx96mZXnGXETWSCW/XlbmX84gopdd/kmS/g4ObgEaUi4wv8WCuWTV1gtuzGA
B9nbkp+sr6pCJ3Lcye+F+6PySY3mW6u3WHgC8+96tF24XskJBqmGe3ID8YZ20T7R2wfOJ3pir4AL
+SuxBrljdUG5ugLmrQh4FsQS/BHr2XcEVSEBAAMsbmt69IzytC636H1+7oU1blN0D6Oo8ctOf2Wo
B3RK2iCZjtYQJft5/taLDgEM7k+v7BB1s4gQhkPlUVY2RU+11gB/IXyxycwMdbqke1DMifxZtBUi
PXrRC9ySBQDDgalGg1SlWIfAhleyCefs5AAZ3tK3rzepo+KN6UoorNIu+ZY+J7oGPTT0YyaSWocE
Zeq+SERCN2jPa4cht9cUrxiFTDRoEmhW2N12nyXNZV0fbTtdb0WLVj6irNXqbe3xO+pexifZCcDw
8SOVCDx/wcBMBRjLlOgvZywyMJ+dkN+RAF6JAJHV9gjugzEuKKcKhK5EEMhuzeKhaY/J7kxvbCdp
VhJCogDeh5ZAedABDOPjvcod18O5d7KeFdj1G4kkltMtOQWhs+Jjux5txbQxmMKitnC9QDaklYEY
OAM23dpWTE8q15dNNyrc/YbiZh70eaOJ9rJsdsge2CsvR1l/QjAuKXgpn0ave2VDlG2qcF2k7F2S
3gF1TGtT3yqNx75tzKM4ora1Si8/iujsh8CfRsIIFzH08GJMKh0BXpmQ4ACXxEqp3HIKkLLzJbxE
0j5DgZkpy/g4qpyftVuQQYhP7S3jCecNIqCorlOJHn2BjZEgQ+7EOCxUywfK+a1EpsuO9sxlqbG4
wsY1TZIBU1CN8rQv10Nc7xwWIND2UaOEo+xfO3u2XvtxhAPkZ+RG6q3sJcr2l61WBIJiPykwVYp9
60bZIWkLnQXDum25Y+zle5gHEDVt8kkGB9sTad1AnbpVWHVqeVji9nvXcyc2E2p6evdB8nvakc6+
aLDVc3Fe16oP8iY6xxMOyTmMHh9q/EG+npwaHaQfcL2vh7ChdxsOM+91+1s1OfvsoJgSUT71QK4g
wqDQT4mmjdXVDy3sfcaM9Me1XYgyhOlXpI0MWdkMpzI+yGaQN3ffh7VA7YQuXOV5n9TB+uQmThB1
BamwwKdlzrjgGT1D9lkAXwviSjhVHUAuPpNGCV13kJ0Ce1Mu4OfVIhsDk4Ai2vavQVMw+RROYrev
sOTIB3JjDZ3IuKJt2BNsZZA327bBytvp9nLBtw3n/hp/kJ8eJlBIrTHDNDu1aTCPVJD1dPweVebL
FNmKn2ferWympOny2JpTwTRUf2vGelcX9YtG0Sr22i9VDDo80QEKWFp6DjPjo4Ec0kE1m2jTRfjd
qnWN2XcBE1AQCJoi5sKLDZgA6MsNppJBHXVSTrmG1IgrvUhnxjwdgpbcb4j0W6c06Dbo5l9DZGeU
nAuaA/VUg4IS/LIespAPg2Ejo6SE9MswIZd5qpNzhdBm0Vq5k8izGLzFdnBq1e9zZ+W4dRrEEW7D
AogQUkMkcRzCjj1/MO1xJ0mSY25DdQLavEGYzA1chL/QqhFBuCxMkGk2tDaWMPjb9dC06JTEZhzQ
MMi2y9jcSGqHwCHs6SK+1CKRz1xYqYJENY/az8l5asaWEkNrfTOV3mElDH+1bhKUWPUFJjt6Y4Ly
pKpMWzF2MxTUF7v00eystlZsgwI0ogCyLWXHKqfkls3W3tVyWifiQeT2l5tQVSANZvoHCa9Slj3N
7IMXVdUrwaUYTSTCIkule7FuewFuTBOWeGuyLGdB8QuNr8Ww7ts+S7Zy3xpakm2jIsgESVYdPcru
bDfm82/ZoJNNYBkuZMiT70WH5bEz2uYk3z+Ktt8VTbdek1+JvTIQmyj1l9KelKPMGvseoJsOGwxk
lnMnH0S2ZcVhaFv6sQZqAgIj+WHbFqgojN8x+3saBIqyofQ9D1GFEAXK2iJ2pmEMxaikhAfBSYZ/
eSCpmX2oI+8kN0msW+Ak4FEx2zDVXS3ESYSeTSWa2LJHn9nw85QHOiqPSZV8HhQ1DEwgnTJFwEea
0ytW9kpCq1lAbl6DlAFsZFqQ+B4VNrtTYUM+FSQ1EfjojZwluTgliikvOySkqcqchvYgU0qJ2p3K
6EtiDT/lMSOjTtp7DyrIjdfTB4BWTwcrW8Ee5UAtRVvd1b6laUSZy9yUq2cH6co9V+BrEiP5UhJF
5akm36CEMth5/HcZUXKUZ686Y30Q23dk6Y//exj3obtdumTcpy3VVpTQDpK8YwgomZ39BUfRd5Bh
CtbBoxQvuNqC2Wol5s3ClYlbPvDGrlzTwKzMWxEjnS6CYN/O4LBS/lacCQq4hk0ZpaeM8gM+mC8j
pLt9wT5utKU8yLlK63EJsjk8yo0+UkMjbgLyhbWHVl5s0hYvM6DzAuwh0Y3tzL19jobwH6JyNQ7+
tAxPEmgiMYh5RfXNbq0PWmyFp0zQ6qdk8PYqqsuE6iTQ6sk5IFCwdQ3lPKX64wKzX4Y2S+BRJbtQ
ni651VPo/ZAJxraEvrk1Lxos8HcnTeOd6hQg7aDaxIW2mfBmn5l1NHtE77tFpMtRZz+B1Y29YO2b
he5BEuXcB9bekf8rR7nDwHLWO/3bUANfisLk2VDSozamVNdyt9qUhonFlKB6Soyco4E4jw2POCUm
2M6ZFdWZ7tMu3kmWs8Dd4LRWbpIufeyy+MmstvOaUaIR0BdjRmoqLcK9AonDx0/oQyNQ4gISJ9MF
FwTECjB97rxdMuZPPGl4skz7aFnzp25Ne9IBvqYddp8Xbt36IGhG5H+FroBfjfao1uj7sQXmrFTf
jN7oHxzk1OjiESUjF1x96UZ3CCfs0HTMQZQnPYvgu4RaSJaEnBBnDG8o1lBnyr6sEy4M+ggsoBZX
DdC8N4mZsvwEfFdy9uRCkzIPEoHi6XD/CidaMd3Jw5dohY3SrnuENuhttcMPifMcYsGfDUG2GwhK
oYWj3tsO1dPUimkVtPbNkjm3TcharVR939XVTbaoyS5NcT4SCCnxyEZfw9QZ+1dSYN9zEkaN8wkv
WHvvhL0v59v0huexsw/yTBObRMIWZZaEUpy5VsQwrVUQN/hLrgyZGshJkIl2L25tcqctlfXohrYt
MUHySKCqR2X6H2SSbsU/7br6In8SLlThF1wsUErSDpxQ4U4GtVZUOldXnAQq15Z23qqefWqc/qOq
xXscMCyJYGpLFXxJO/xUKtLQxRIQ0HDY45RRo+mQdgGNALYwoGGBrXuNYIKh7Q5mUA35elZU/QZ1
pjKQaM2xpS2ui8kqmKzXxH6aXSoHPUKS6XIv7wFeZlr+1OCOJnegjOEoXSa7pn9N+7pkuEWcsYO+
ACUTXZMbLng3dlrchYJnJaEmpp4+hxYtKdsW/PpBRe1RI1+ZNPsBCNWXKutvqAO8YtZoN35pQmsf
WhZXSBWRahEd+qH9W745vZge81k7GFrjsE/JxSQkVNCvvLUyIT8YP2ReJcOOzCPS3vaQuezvqo7G
w0KDXKCoJDZ3XTrkNCb48oJQKsklFmxgsEblK5hMorD7URBw1eYs77VywcsDrKyiezeqd6Glojk1
YcP3LFf9tNJFnaNZ9+fcfA0IE3DbsC93T82s6JtWrJ+s5rpLBXaP/BECjAZwsxQ4TdKpn6fQ/SlP
DShpyqbQ6GO4SrGTN3cJVA/V4j70yr/WEiJA0vfePW2QCBihBHKrRbQJ6/U2sftHlny9yZWfreCC
q1we5XtcMhv+BJzEcTmTqSi+vOSHo0NGDexczl0yodo0PDgCjjwMCnTFkhKWVu7kwpBoXa0NT3oG
qCBevqzRQiyBY3oYjPihFPciPe9Q+suzs3zUSXExe0uf7RjNP7WmeybHqhC6PA3odPqt4IyiGSje
DTFx7NWfreJxdaZmLUO//L8bLyJzTZ2NXR0sEQYVRUm3ymh+UdKzMqnNSUZMa84hPyf7dFVxLDAp
OA4VcAnJYzYJnCJUyJcl/kcq7gKzuNjXhZ9M9LxaM/pYzCuCaOKrqDrsCXodr7RdedoNS15Rh0Co
sl1vQfOUR1W49Ig0XKaSy4CCRajWND900xfdKvm0kaJQE4fkALSf2BvO6CYDPblRC1O7yRCBDVWc
gsKIIxvf5colXobVvATK+HHk+kQVt0x3vTUqyCvWn6KxbtCqR2p0VYd/SMXcKLm3DB3KkLIRQ6op
47hc9PL7ocoWkSZyQXEzk1pU3H0J613hLRTDcXHkhmP+iNbspclD7TFBo3T2xtdblGVXD/OannIs
3IjaABInUEpc8yA+Zi0eCY6a5xuLxMEGOEVbPjT8ZtCTnbMWfRCvG2S5XtYez6PQXmu63P1WjQF3
zhGNDRdLQqFDwFVhOls5xVX5smwFuIzW1dzUidMSdTqk3ElHz/2Qmc6tPG9hLnLtl6QM6OAT/kTt
anxqzOQp7vSfsWqdZRiXd2ZnSQDNJ0ALZPioHL3YOfF6ztG63GUuTwElN6KbqNy3FnUeJasfLJMX
kpcq/YCac9I2yXMBFc8NPXZOXtNHMnTcVClnjLFD1DbfO/VzXGrWrtCSfTzyydFAyaegrynzMccd
T65Had8CwzGTlx8Uo4CgMXaPae98pEzF1HAHysMh/NALyFeTobJqjLCcaVAVTdkhANlsV87irgzx
UcqBJ+kZdEiU8eztkHl+iA4/teZ42GsoXAUOIk9bGxUmC1zBZsiHPGgLgvBEy9RwxxquCEU+3bGL
ne5094g7InNoRF+V2XSCTqfSjylO6ZKHFVP6dxiG0xYy9otjtQer1IvTCAZmaJAGypSsDIb2DCHt
zJWLcOemGEzo84eoAnytxNk+zjAiLwpfbdNmE0d9tE8NtpdiIyqsmQNStIu/pgO6la7TbkIoPUsz
NOcGqBiicie9pQacDyM9a0hQg4L6rmIDuTbc6IxyHkofSHY8upHtHBEe/jFNSwgAAP2SqUvOceRu
kD9FwWhQdpbj7tZkpomFXfpRZyX6YQmTrUfaQ0fXxKcglaxZfTNWQsMqq++7AnnqQa/dXRrthknt
b0MDRUsLoXm3th7gmCBWK1RD5rLXiQUrRceFMBnPd248xwft2LT4Xi2rcrIrVvUYGx/ZD1H3s0/K
b3HLLhm12Twbk3nfz82XNVQx256QcJD/qKnAVF1NFNYV3JXj6Z4KEwXrwfi5LmAMs3rdGsrcHJG6
DopOA2cHUhX1UOy7Yl5tV0ClZWZwjCwnVDsifTjOAFqLuEaB2rXubdP92Fm1A3d4QRyX/jhWy5+b
rrgpLYpDugOKv9OVL7UTodZl1fOuhZcYO+7wl+s1X72oq4PWKYE35eR6KwhpfUCLv0mH/NB5+kCH
0ArpulFyMMCdTFX8hGof3wlkCCVm/T4rhdO8EQPwDRcyS3RvHMX23blGB0Dc52g/fY2c6IGWOGjA
BT5M2RUfoa59h3UqLGDXQ5u159aNk50HKhkGz4SlfZc/N/Mwcl9I503Yn+NipF44eLSbLcSw+316
288I5aTcs9H6NLMDyqz8XZMYokeyT9OxD/jjAtirAn/Dg5s3T/kLlw1rvw7ts0KddZ0QaWmrLyYt
nQCcXgDsjkKX99GIvjuAKW7q1AA+6M5nZ+q850H/6jXGd2v2jCCOkr8TddZvEwh2+hrGd88gjddz
CDmygzqEHBelLcOptr3L3Rt8PCADLi4Z7XbQRsd45v62OrqHeVWMe5t+QFAH3oGDU3uD5u4WdJmH
eMryjCSjs+vBO5aIMx3NOkUqBobz1CJXvTTaeCsMEyY4SVmqbdw0BojvmeWNU5tfZmo453IUdaGO
FgmCfYvfhSkmxEpyNJFNPznG9GFYJ0ylyKIAhAgJzuprUesoEDeU8dSMxnJc/cycOYfSMBypjaXn
uRl5jGTJQG9CsFREbOO2iX4HmuPI12xCcSuoCiTC2b+QHzP1pkJ9GTintaOKoe86a3gO58badzbS
SpDKd6g5hTdoRN6YsdMcJ6d+ohS3N0ygt7YFSa0IdRuCcRztB1Rbb1Nq9EpnLCfbKXowYXTuVaod
p9YtodCwCgluYCyyc5eoOSLAANIKbwTFYzERtRfVwHKRzq3EzchpzFdiwL8lM/kJIZequHQ3ADb+
rYKlmURx/3/+NbeE/Y/q7mvxo7v8KPFt/u9noaj4z7fbfu2//vIvOyn5+DD8aJfHH/iv9f8jvih+
81/94T/CkVxgf/zXf3yrhrIXnxYl1S+mBzDj31ARxOf/83fiAf7rP15+FD/e//6rCKVl/idOIBaU
Pt3E6UhzAPC/ilCa2n+i/ahDbXQdYObStvEfmwRhH/SP6KSm/ydEQRXHZE3VHRe9xf95zH/UQf6k
OXnJFoMtDB+L5A27NYyuLsVCdNIgKsjj7FdEnyF9bsznuvz7zaP/M+ZbXoDUf3jLC7gc5AI5Xykh
AsqhMfuTrwXT43SLUoQP8sMXOtpn43hlOPFxfxrugoZgp3Uzx549+xymDyGqlvegvfMARtFh2gKW
0/cE1f2fB33nW/b6jAZCCZoD/e6S36YCHinQZZl9etk/rQ/dLvosTOxWLMtorDrnNAAguUPWa1ff
rfslMPz1iSJve/Wb/G62sQCwkVBB6hTG3cXjK4ndlGaTiNkmyY4OJU+OyOZ6XLa9nwTOFdbHOy0T
jUdG+x/7HJsmtHbp2Bbp/dytM2EpQhMCDm4bIzKGVRdqu5zIi9kDpUU4OdAb1nJAT6tLhRJGR38e
4Wv3S6OrlM9DPcbpcODyCSEhhR9/Q45mWsi2OK2x01Eg/2vQ7ETYIDuOnR4zO55WUHGzS/W76ZC0
qQCbDcFcdB4VB8uJhd/6sIbrtdUsOLe/LC/gPobuGSbsQU+zzQuCJbjEuV9KhxzBd/ftl27XfsJm
c5tQnN80uCPOGGvW+2vT/H5UB9akrukEDcidUpTkDesHWw40FmYba0irp4mKYg2tlhWQ+WbIcg2N
ibRaX2P7/5PPo106PrGSRTzSUcxVVceUa/7NmHmkTiolw8FHReXGwD18xvGp30fBNQu2S5qzGMi2
MLtjxTKn1oVk0WKSbydIWvnq8NSPdxUyG6H1sVnu0l7bz5Sm/rxZ3wU9hmOTQjpgMFat+Pmb5+J6
jB4pEAWAUyMtvzqNsgnOaxun+0l8yWsB6TfvzoU1RI4NgljV9YsdiS6nMc4DpWHjw3gzH73PXEZ8
XtwW+INPVu/XD/WT9vLnh3wfBzhDVKpahq1ZFiS4i1E9ZykaZRI5A35dKh7H4ZHWtI9zxVNy1Ufr
nZ2d4KKx8SC/o/JLIVDMwZs57Q2gjrhatH56M26Fo7IlLDPDLY3WwMNHT9p3fUhPHkNfiUDa+/n9
deyLJy3D3shMjbHXb8JqzTokfzWn9eDtgE6iRvIIoir3jY31779XxoXMbJsIV9mq1EV688xA79Y2
7Z3Wr7f5kRK73wfIrQbJA7SeU0+D3ccTZRv6f36xvwm4vw57MdVGnKu9ujAsmsEE+K/J3bJrb5TD
uC3ubDzIx3N+FmFoMinJbJKjHsDg8TE8ekHH4fDnL/P7uX8zBxdzb5OQVunIl5mD6o6i4C7aISm8
M7erv2zhS5zw4AiumRS+jxeuhZ0T2DEND2/13dLO6HkqHdC9YamUZVejxvI0jRO6hea8FMp+rKJR
x6oVdT8dDOzSd1c217sUg3hl6uiEe+irCWuqX1d7zNUxAh7R4rr5zTQ/W9aVz//dtP4ygJiBN0vL
GaY1dnUGmPzsqxEg6Y37bsOJuUWEZqtu+4f6r+WzcX/lbb6PjL8+l/frsHU+4PyyMKy5rz9xg+vd
jQ37hpaqX31q8fqzzG2Bw9TLtUX9my389nnNS6Kupnhkogw8t7dOA38s/WKaT1YeXYsV7880npDj
G8l208E89yL2KzDwGt1kIPVkBMUp2zu3lKww+TTvrsylmKtf8wQxkueC+iTNR/bgYi71Lmy7Qszl
g7OxAq6tyOhgWBNv0o/2VqS/VPOAGT05KIedzLvu/OcvINbgxfhkDNwUiMic49IQ880SakC6eKCI
GD/pjlUFxW9sfJSwAJ8j3ENF6c/DveMlcwI4GvcZshR8YnX94hU2nEF2XRIJlh6l3FXftgY2yuVL
GcHrG+5DwQwTrupKGoywLazxqYlfsHzeGMrjla/ybjUhq+dZaKbgO4TuvCW275tHR+PfNLMB35D4
OO24g++pqO3ij/0GwaB9EwBg2Ma31ZVQKBPdXybctQzoRZy6wvNctS9G1RHUN/QsV1la/VE7iEtO
91AfKW7dVr75IkJi5Mctd3Q/3vd+uQ93f37uyxWHHpzF7MMOR6HOfnfir0NVRaFqM9i+P3b7ZD8F
8IUP1+46vx3GRcyDtM1xPfPi/KE8OBeKYRV+nVJ4o/5Ydfce9BoQsJvRjvwVZaWR4tufH+5dSBRP
pxuW8OkUJg2XGbBuIK3GtkalF0FwpFt89Ucxk2Ngpw7e0Ydfp+wtPwvsYnMtP32XS12OffFq4awY
+OIxs+JOBz4ML+44iPYOiyn5cO1008SnvV1Il6NdxKhMSx0vKTxcM/Ofs2UGRvIXiiG3oxNvBrXZ
J2p8GAAbWenwaTYGinvGvu6sIEyLK+fB776IhRGwpnsUPFTr4hSKLeRAdZcpr1Z3gw3hZljL4Mpr
vTzLxcO+HePiyEmR3WvCRkXkrPUemqmFAGBuKpBwzNhNBAByDp8wbtiuZOqrCZxfM+G0Nkc7Qi+q
aPcLLbqoGvYqrYkrX+3943NFsA3KMcQLE9zCr2GkL5K2LhvYwOmRI3hv+rGfbs177zZ9RMBiA7/6
yny/31loPOF6Q9ouqkD2xVzojYNhhaVh6C4tdsPjEDTHfu8crzzYpZQBEg1vx3EuQnXeNKE9unCI
4mNyZwXJCcWAjXIr4lPrw6m/djS8n0jGQ4sWVQWPytelBQi6lZPT0Zzwl5P3JXpEQWcfnRIf8nix
5fbDkFd37GUmIx6RMEEUJj3jvy9OX4Jj5MYmEAILBg6e6bv2OHAMUDxteM5lW2yV7cP3K/N6ee5c
Dqr/umCszlWwTvMaP7xVvujPaOrh7V3Mt2ng+ciQ7az8eUb86Pl6TNYuT3sxNBVkSkz8N/A38crf
HHmJUSpl7Fli6eCEtjHOMNM3kOIJj2qAVMYBUtgJmOi1VyuWyq+x6tdxxat/My52dVU2I8nOoUdH
NxgPQzDxTovg6qJ9N7ncZUXGRgkEFxlMYX8dqRjrmlL/SlSk9a2gol9BxNLDKsAix6lbWKm1wKWd
6hmOtDoFBrrburPSikF1OnJR6nauHUnvYpf4Shz6LC/OI+9SITWEPtmFOrHL+1j8hMewNf7+tNzN
B/ChN9pze1d9gtG7wS3g2qy/W906OSWBWSjxuOysi7lYesNdkfEkHt3Ye3ixfvqFRce7HrbYLmIv
s6V3d23Q9y/g10EvVrdrzw6u0wyK4t6h2AFrJFK3LSdhs1UD3HCmD+K+S6PmWvFL5o6/rDLdsUz2
sqGbqCWjmvzru7fmtGvzFiGqbmd9Se6Sr+Zf+q2+N76YPtINdy11v8d2pwaICeKzdrXG+S63pWZj
mTqVFApvKO9cVsKKRVsmvWN8tB6+IMS3TXYcWDfmh2G7bNMz/pVn7UqQfv+KGVKIRIt0ml7AxStG
jt+FyQWd3mtuMw0IZP5UdB//HLB+Owb0JyIyB907s3BbW0276ABNgP94yuzhrC3mNzLnK+I570zJ
5fS9GeciSIzp4OllaiAYtp120123h7n8oTv2t5BXr6zSa490sVI4rnMT/q27CcFAFtODaf5cnSvP
8+44YzVYnmVqNGCwOr9cDX1YpnktXk0Cm38aQA7DLvnzm5Gfcbni345xkXs0LbeJAWPsDdDP3fqB
2ui87e9pNhZ3IgtxUJw6VDeIz96B2/xknaiRBxTfTv9Cae/iaEE5S1ykOL6puNAssi6KHdOqlV5W
AU9AKwQLjHgrimz5tlXO9rbfaD/pgv5t/IxhBV29aly8zXdDXySgue1gzZgx9LIcm/jL5PWbdX74
81RfvE05BigpF881l7aJcbHRkgQL5LrS7Y0729sSv8Nx++8O4Kmi4GxyJxSV9IsBerj36QK9bKNW
P7VZ3xiJdmXRv38Ej3u+RmcA/XWNusav4RGb3ljLShZk1N2rPa+msoI/P8PlFmaWxBCM4FLtwsXd
+HWIBKPhqSN13eB2Hh2QxfDV45BsUKnZJsG1TXx5A/pnNE427h6ai2ffr6O5U1/nIbVXVn9eqLtw
/5q7xR1OmBn87ADYwFY5Xhv34oR7HRaJO5OPRkfwsrVTI7sMw2PiVtt8D6MfMOi33Pk3Tqde2d6X
B8rlSNZFBh4tkI6jlu0NnspHBhWMy6YCbBG0B5Q5dhYSYAFs/2vl2t8uFA4UjlGLzOFSHFR1uOwo
uMFuVv3nVD5V3f7Py+SyBvL6XNwtTCaPtOiyMssJ6jWlN7ib9AgL8bD4JuV4fYdK5E10wJZqi27V
5NvfgeIFhnH+F45qkYW8CZyv34AOLDYSFL/elQlGpzawtaBwidaqEZTB/HmihkqNoDvOT4Kp+fLn
R/79q3wz4MXmi/o1Q/WSRcMdYz6vW5yMWaX+6JvcAk6YmO/GAF2Y/58t/2bUi3MOtSjMRGImuh4+
KyDynG7Z/vnBfrcZ2H3cfDWyTdqOv+5BsCVebSmofDa646POi/4OajdeflbK6koI/l10YRBQCB4p
Hp4DF9Elz50U7jDCwPbtSDY73Zr331ZfvbneqP/d69Ko0lEXpPmHV8LFacYFjSezI/iE+1Hf6PJO
n7mkc+YG8LwPWBnvr6v3UTFZF6vyl1EvDjIHA3FNFWeo9QFBooN7jI7Lzb9wSXp/VtPRfPN0Fy8t
X8Y6ntJRLMb6aHNKR8up27vbaq9UW5zT92agH/KnCmz5tbLgZbtY7Ly3Y1/W8L0WnfnF5BkztQWr
H3WWX8404Joku0XD7GZOp32d4LZWKadi/jdz2XejX5yymHED0QA4sNEsyPd6dTAMdRsimPjnXfHf
nJ3ZcqTItm2/CDNaB14jIFop1CubF0xSKun7nq+/gzx2bUsoTLHPeSory6r0ABzHfa05x/zyIOlR
C/rGmP4oqav/zuEfzruZUqm5YrYIg5FWaLtmN9dYL298lhVHlUo6Zzt6/jIVdVtfrtTm2EWTFrEr
Sa7mEjZyx523iZ5ppO68tXypV6H/I4l/mqDzeLx6EDzZ4X3Z5HlVIUWhgfev0bXxLefV4QyJbSO8
ibL7Iri37OoYjNZ21AHkp12yA219bEPjIZ+0ezMiOXKyc7HO9DRcmV1yImb1tUnjg9VjsLe6DL5L
pN6VtAPMOcQirDig6g001X5cU6qncuxF8K68zdjCocSD17bpsY7Ku7QOfyd1RTJWaitYIe2TBm6B
pJfeIfN6JyZQh2jEnUGMt6YMVhcxebq3VJ+DmZS94/z1Xd3DbmkVAUApNV8bWXZvzSp0CFJ3mfC8
6yIXD2UokZdr20RZb4RvJicExgQI1EUbjhvYbiQa5MzcR7/BoekSx21QC2yCmK0piRzF7CqNJ0vd
qGOI23OyBzLXKpzGcKUsy7sSFSY7G5nyQ+p7RCcOg418bygOicjyg6pPkSvkTNr1ozCdOUl37eWy
t9NGuXuLslo5SXpZ34Rt199IcqLiqfKjDkZYarzjPM2hxYwjlnFO8JYrWtlbG/oobsz4WWnl9j4G
NuF0VlPcx4Y8OAJ70rpA9YnFlSAzAW64aRwRad5DUBnJqZV8yDxJ1wtyedObiMJ3akz5MzYd/kcl
L7MfY5XKb6WkmIQNVIHe/vSCmkwHQsbjpqZjGPoTZ6MmlyxzRslgFGZzKnwVwYOUKtWfMJYw2eGj
x7AZrKck7UoJ7EsayID4QiOMxKZN1Ly7TofUKK7soMRlnME3TX4DudK5t3VuB7dWlgGEsfMBzbqe
TxFCTsQWTl3HtTikcWrRGJ+kkKJFYhKPvvZao8x/+zYhvHiFlLDA8lVWFId0U1UcxZTiBO4phy+E
ytpsd7YoXMJMwiNbN8/YhkBxVkZQgLEU49Q+Vphs0sjxGyJkUF9GcR0NRzJXUphzlujl/qrtSpyV
hciAymBZNbr3pg3J9FGTIJAA92Fkp5Uhjz1rc2HpwQ+9JLV843eKlZ7sJgm4vjEMZDwLliZ7anFA
ZiuKv6rHRPfXzZAWhb4lFgDjp+cXKTYUTS3VtHWmSBlHwd0ZsQJA/fLIhZsAhanTRAzLX0lpixKl
qak04lbpScpg75IVQfAk9V6K+W6KgsbunKyL2yR9TkoSRjETgJoC0dZLIfG0adPo6S4SVhX+1ZrO
klj2QUnS3Ww1ZhUUleo9sFV0tCNC0X3eYLy7LiO5J5ZNF5W2ayUC1ldi5C2LOVmkCTSkmAYT+jCv
655zrUrfsHFYhOBorY4VX26rn/Dphv7ZUBqteGQq0CeR2qksHZIFw4EIQxBejqelgLLjJKoJwjYk
FR32SJwx1g8Iel3CjVlzrDQPwLPZeM+bJ6I+qZyVFjbXRnmpO1m9bwBcb9HZ8qJMVnYotKoA7lQD
hQp6BXR7+8OE/rpWesT0TVR6yM1DfScSEuOKggaoJIn6rgaRuOLgcgpGGOkVZLd1VQDQTJS0BIBl
gkzAmfQ+2pjk5xIKJlybNmFcT4eB2iNYKagPE+/1WuXBX+sTltmiI+YhbXR7k5HrRXghZLsNr+Hj
aCfZkaet3rZdE12Z+ADx5sjyOkcSjnAcplgd6ZiXFOIxlbge1p4ZHyPZiic+2KGnr/SYrOq2DYUN
DCTGziAl6muqCCo3hhI6ZhAAWDaMsTg0FR68gN7Nus4bAbecKLYMxQYWokgjWaLy1oIUb0ImJP7E
tDP9COAxc8qYirhedjKI2gZrbmcePEVs/NQ7wjmB4Qq8BmMNVN1WPJdSeK3V2kGC2N9OIZo3PDZA
mnmrxdof30yjdUddQBDr/miRtjFjD6Fh6KQkfhDitU3byC2LDgaK4SR8ScrwRYkKPmjh7yHLieWK
1YcUu+KgFesK42dT+HPGpTsNJNuMnXpM8YlfhcAv15ziUVFj4KzolfjTo9nI0Ro9/Y/aIw3c8weU
VnqJLSkvAfHCVRo7ly/7Q10rxC3VJsThAjXqSHrtPp8mGlnd60S8MAmMqxCGczSYj9Sr15IOyn8M
91anQZ6sDHJ6B/WxyV88oiVUjJTc3mPDK1QbKUSAzH/KK+vQWe9m3PVrvwWHapnlnegg80W2wJnj
qWR89hpgjQAzA90uQNGaZ/6OJfM910TrdJPqXTVZipsf/sW6CMOT1uMIm9VNq0b0nPH5mjhRhwUt
rrG+wPvfl5BZJHTTwEaSlpR0jG/CbKVjkGPlCOvspRQpzrp2y+rfb42sSqDaFA9ja7kNwVwyhPvb
2O+jbQhjlmU7eYB2iCcgiB6lNIuh48IlZLFgFJyLt+xLpCNkFPt60gJ73dcDTJGERbcrvPToGdZ9
pImfdEhG1JHs5gexpfJyZ5bZ1pyKWwiM75FgdsKJ40ueFfTv9BHMrUiekrxlUxqPh6BqXs1sJOKs
g7IideVtVvYnWIFvbY3dRYgak3aKISoKlV8G1KDIzB8lnyXXrK29QcRjj9i31YZfipE95pjiQXnx
qKW0vBfYLAPwxrWh3kVBtVYgMm7kSWBGTSTVmeqgXRHH8li1GCtUsElrQo8jAKhRfivrBqw9PVFA
WDYSmbaqeWfIIyTOKTvhP/OAKWBsbGslAdZLozQiqHZjS2RUSFqAnTMEwxrXgZODlyPxMSUvrPSB
Sda5to197TdsSnZgfnHPG/pgYQfPwgr1Av4Ws+W7LKT0GuKUuq4C/1GJglc1q9ikyCTr2AY2zhRU
mrWz2mJH/sC1mfoHiU3Ouk+1eA1tQnNDX7wZsEYV/GLrLvMVMpkMeulIeuFxY1mAklDvhC9dVcHw
xBaCU0PK/RUqWDFtqMtbLYoOqWU8jpm3VQH10gMLV6Xv32q+/DtsuremTdzRmlj9hn1Sqsc2KraN
/S8Py831+mVig2bYAKWAGddZ97cpw30PcbfSAsyGWcc7WsF6rv1j20F+kEz/TZGIHiqo+k8q6c2x
/NY2rAEzRngQ4iZLtLtCL35lo3LdFPFxmHMxE16OhACT3pRLbM8aZ8z+YarbR4CfN1qR3KJdfvai
8QdeWxqtUB2czhe/BwFaURRU14Ttbfgo/sI4B4qNze0gZLwqNFXSKMvXFTAV0u2Sh3aQrodC3lfN
gIkp2Hk20FQpQ4s4hgAVp3jX5klNmBg8AL315X1phfVWVZVfrWb+FJnZOMYwnYKkeycF+9YbRvh/
Rf/TR9m8svQJtgufug00vludOPl8Km8pCs6c5Bdw2sgt8t64iib7ZxOgLGzTk56VDSSpwoMOZz6F
1XjbyCx3tUkWHNA41/ZZgAY5GNaDLqbd4EMODtS+cIdMbTaFQmovp+RfcGcyNu7+rUx6Z98wSUsb
tCg/K93SXU5u0qAXhIzVuPQiddhYdiwjAIcVDZncd1ORPOp28chKYm36DFxMKnplTnUIYFrb+OM8
XskxAoSdia3UNf4pCTQUBEx6on4qf6XncJFLJeREYRQ/khIA0ChLwkmHjKBOHPXZaxokGLbH+aQT
6gd7rJ5GKMJG1F1hwXqOKbDNPDlpJkUmRKYar17P0YI+4p8ga8iSGbRx19Q5h3NVbPoewYpqxEBQ
7eJX2yOgQkUMoo7t6bbqiVmyJIxFbT4+FTbg3Ehn36DmA1uRWAUkbFrXqSX9NLwx30m5ku28RHmz
gJPLjfo0tNEDHsrxagDrvIKG+oPgiF/DMLlqJ/2AUX3flNm18FsTfjBaizjUthbxVqrRvIcw0tj0
DeiV/JdkshIItT1Z8LMYQyMkZRUSSYVj8bfeZLqT5DDtOOTwjbThi8taRhPaTzgD5P5er5O/rSUF
cOeLvwR27DwRxOvSyNjKBNq9h0s6aYSx1aPSVZPoxizscWVUZro2ZrSRKYFBtotN7kfl1gNQAIpC
+VXUoj7WMtEIU2b/jqYw3FLuubHiEs+5BDNU6AA6++lu6ibbJZ7vKorMP6XAMdYoT3bS3USmt1cV
rOZp864lKJb8JieYpgZl3nk7HIeupoW3TaUdtMZ8tXtxI5dptyq0BAIInA4fi9k+KFo8lqldNuHa
5khLxj1u2K6LCuKixt+tZCpumsIV4aI2ntpiU4Qby4oK0EtKRlJrqpnfMuz8qjn2k39g6j4kqnev
1cHWSLIA93r8YPAdY8LrJ9B7J8keKghA1nQnBWgzO0P61Q70X6Uwmbb1oGj3jV2lh0ZkiJVCJOcd
64ie5dfKwMJKyXSfqNpDV3BuIct0RcD6IQFiHnn2ft4crDRwPmvOSH+CMtmYYSMxGB7jHDvSSxli
hJe7XnOnlhz5OA5bd+hT1h4LGk43Dk9SB3DaSMV9ghziBhew2DWTyTcJJpSdSy9lqb/0nuGMhvlE
kMO1WqvFMe4AxVJACh3yH4g1nPbsLPejoR+TsnqKlErfanL9mBCD4Awl/o9whrGr9QBXUB5XChm0
4G6aTZ2G+zC07OcsllnsYTt3GxwklWsW6O9b05AItuu7J6EPhtOFTeshP5T7hzCsjdMgy8GNbw0q
EPSsPg6twuZLK80aPQH+7QAYFBAbS4n/GFqd3Out1tgrdjgWRqZCd7mHPzjwbgEr/jL0oXPiqW+2
9kBtxGr8G6MITp4y0TOpw8fa0HNXZiY5Zgf0Rlj1C5mOt0nInhECbJN1+wDoiDzw+1tJ33Wh7ztk
uh2kmkAEC5B/ErlDQ0lIhi6fRdCxpeoOEve+pbQHWXU62mnzSFLiIRp0WAzMbo6STmcqzzRW7rWc
c3z5bqrjhs83aTz1at49KtoRkKajsfNKQ8PBREFzs8HmEoC0stkRM+CYbvyxd6vqxteqh8KyAfbe
DXWzaQjY4NmszOQghDuYgWOqz43GRnVOOs2bCLzCjNoU8YBaz3wnFy4mNQiRvi8f8yD9pSghbN+Q
b8ajimK0z7rnRiFvDi+lb6ePAt5EMEGj45IDopANc7zO/fx+GHJeUCyOfugmnAWU9uR5JuDvap20
qhOM3Z0SvPTlTppCNj+bek5PzN9H/5AJe2/WzV0FdWaldd6rlBPXFZX2zqvS01SgoKmGewUrrxpM
NwFBFF1fXReykl6NQ8E+q0rT4roWhNJyDRCyANfNWRTmjRcVFaUhu5B2TRXm+yJhX+oFc9hdND5b
g3mLcuWmsKiLGel05HscPkLGguUmQatC3T44HoEzK73obzJDvzUj2tntjHMgPN4bgNtZ4S8lKR9D
ZXiudSo/ILTfuQunyB6Te5nt+1ZWpFc70I9lwLdd0o2fSurde+roml3lyOyT2MYnd+04w+3xT8+J
gOYR8mxzXbbmuPak5FfidUeqMRvIQG6cdekORyONUhX7uSXJP/qBZk6qpz9YIyx+HtDxSsvJeIc9
F+u3GLjX1L3BePHonNI32Rt44fDcx3XqpNGUO2MrP8I1G2/xM7DR9hSQY3WHqneFepucko7Ebohr
1MPIeq5G8EiF8mKVc3pg3NxDUW6crnFYZ2cM3CpB86/h/O1q0zXKvQ14YVKux/CmtneQmddlyiGv
F6dBQ4WQwHmWUQhpJyUs95w1CJnY4WUnF8d0OixBqzgaroVm7tIxAC5s9duxVm8FcKJV2ytwOeii
hR05vdmhB+yVWQS9wQcw9SBy+oS3MMElrRf+fc5MiOPsSlZLsr/IwkwIY2JBBG6zT+XI1dUcRxfN
QDfyzIcq6e9yIwC7UoC9rTfkC7yPueY03bMxvhNLnGrKkz8QyFPeFzW+/3hfG/IrBDMQc9Gu70fE
3sFTp1QnvnVQxgiBNTeE14jcrVt/l+TkCyV/SSE27fdSvKCq4bgRudkw3qTZLokg4kb2YQqDFTsn
Sr3BOu+vytSARJlPa9z8EHN5S7CpoybXbvXCI3Qgyf7kPT3hdF8pu7Ltj8VwGpLfA3EbymyF9iDN
9Or7ONgnPbF/N/I2bTL8csMm6YuN0uD9qyUNx468rQk3wJO1iwkCEiahzoCyojwFYjIQwmdd8644
anU/BQawAaAGBKJn5aZU/FWr1I7dRFt+4qS/qepGqsvDEMgnanQYygaXSgJ/pQAa9FJK1WvJrk1P
fphFcqUCTk9IaZDL3A0TFA38IGtgWzOwOMc/DO9NNCjnizRfky4FFiwnUg9GVJYEayIsIQAEFL8j
GBDSr47AFSt5tPh4BkQ/q0rr8vk4duTUjVN4G0pElkes5lVL8QOopPFY8p/E/Z8yDR9DCnT4zUtG
V9HLbzOlnOAPYO82rkLIDiMQAEvhg8zHNB7XodLe+InhRrBeS+uq6+6VklPl1iyPc1xM5UvvkvkX
ChyHueus2M9c43TyXZZTv5DYW3vbppY2lOZZksoZ1m5xwIAHMu37kEqC1+rrmV5YD/mDNgJLgSKW
tJxUQUhTQ3L6uDwBz99KBch2WNyDZ7njkAALYLvFp6GAygZz+jlq36qWj2lwqKF9GZR8dWAmFEWI
CjfcpO5d0zZ5puamggkCRtFR0n4t97cQN5mP1OjqY1YN60j6CwOZ5O99CFGCLRMeUvU+YOuREQCu
cyYUPcR+m/L28Dom8GFj2rI2ErmBoFrYAnlHLXsMj6ZigdGsdhOH3Zi/hqRf2FoSQcew5eFUlisQ
RY5BKcizm1OixWQyYb+Jj0khwlMq2emtEZrVVkYSx3a4I9Gi6cW+TAZ9TYull5y4FfIfHTO/QsLW
ONxSDU38reb9Uf3oNW+FUFZtXfmvHVuRbVeY5c33naovvX5DJeeMZqpAtaOimv/cv4WBW1amOQn4
+dZmrF78oTp8P8LXXuo/cygCKGJGsbT/C4T70AyrMsA68gh10rekkXCtMN6VfXJbFbr1HjZ189pq
t/TL9D+JakcnuVarbV2TgyR5KTAnadxVRSw78BSD/23vevHDFs1Av+lkPwtK2Cf/4jrjTTem2wwo
i2l7F27CQgNKo061TYFUT6gm98BedFwDU+HvnbOwrcJ8MnJLYhMsbT1ffq45P+dyB1HQvnB5X7q8
jIkqBgGaZSAQXMo/A1tvsyrAXlNM+sjnL+i3IW/lTiPrZUUvxH4L1Mq4oDj4ogf4NyinM+2fPn3Z
+UwiKYYLJZEuCiUHMP9q6k4SX13VVC5c3pmZi3NdNhXcdYJW10LbgMmAGlNhcapi1k4/yIq7MG+/
aETmS/kwwHypH+ZtIOo+1BoGkHbWNt75B1IVNubsHvkvWv9fNGyLwRaCg8SzzSGj6Up15tGY/kq2
m5HQceGK5pf5c/v28xUt9AVl2NHMrBlk1uZSu082kkts9CzF5kSerTTARhfmw1fRxuLCFjOfkkQ3
IfY3KHE4+kG+JtF0RXghrPkd+E73+ys895qxjnHEFMSQYm76/Mi8vO45RQdipZv9bZDoN9pE2qHR
U6vChcNBPpWT9++HPDsNDUXTCPSeRW+LaSiVmNMw/Rhkndl3VHh2CRu274c4+yJ/GGIxEZMkx8yD
NX7ldwmmx8rn2zUNDxgmRjJtbPjp4fb7Eb9K6+an9mHIxXRM2zqts4z99KzFJR4qP0Go2IKHcylg
ZG7sZNvg/zamjpoBM4YKm/jzw5ukoh7VnpnSocpfw+OCZrSSXPmh5UQHER9jqceZ99IEPfuaI3Tj
0SGKVJc2F8BCTehhFFzRBHOpYq/9A3bgg7fCowjw6v9yYz+MtvjmoLoJLX1kNO+6PA0PkYNBzvUe
KHWvZ/N7++OSBEyd5/yXl/7DiPP1f1jGpDwpJ8ocBmKf3jVupo3uxr89Z7wd9v9G35knbwfDeSU7
JLM5hJ28tcd2BfFoRyTm5tLv+brQYc5AGyPbKgr9Ly4ftWv55KOdX/meqP3NRE5hf53aIjL3A+pi
sbtww79evgbcAC8vjTxF/iLDlkRj9L1UYHX3XWtbbIad1R9oX8FK7Fxy7fHfD1t5F2BzirZYtV36
+Bd+wtdl9/NPWLy/FbU+m9oIxOw3zOfeNnUjXJ9ytoEyCSnDIsTv0qT+uiox5IxcMQU3DUHl54c+
B06NLL0cYlZ6sB6nm2r2QCQPsNvZvO656vLUbC8JR88924+jLqZaGjSVH0N0WQVEgKmcyKxyr5KA
8/39PHdtME5Ac7DMY+9fjCKNWlu0BXyTWcS21ikCreRaXBjk65cEV4XKiqDh3kElOk+rD2+N3RFf
3omWDRvQ7kqo66yjdlT9iP2fRXqfkXz2/UV93Td9Gm8p9SV3Iyb8thOYJxEgeEDTtrl3U4wv3w9z
ZmH/PM5iYsAKDdPOZ5zgSj/o6+4mvZv9bpgqHzWWde90cSpeurLF46pqWw90wYggHit6GJtJXcVH
pIauFzq1k5xqjEn+inh6/6JE/NLYi0+KZPad3RU8xVa12pWk1illSEKd1KIsSCYMu//LU9QN07DR
/qGSW9xdyVZgj6r0f2Qhb3TKs8IaCQhL0j+FHOQXBjv3tuninyUBLaesze/JhylaWnKrTjOIH6bU
vsh+1mVNUNnj9xNGnR/P588HE8bWLA4uuDvEUmSf+oZmtT6Ll7EiaRWfoNtv83cFVoH9U3dDF2v1
tnClaxPnYqmuAZRflmuffYz/+Q3/NKUfrlRX8q6vBWs4jQz5asqlrloB7PC3tCvzB1ic+gUqwrlb
y/fCQlzJGoB77/OtLbSh5ODJnI3DCj/xS8GZX+quv7+1lwaZr/rDVSWlnibtxCBKnV/J8Tus4mPQ
vX0/yBmJqIbPX8GGjy+eCujiUlrd9FvCWKgd7sPdZPz75g9382cvL9nFwTK/MOA8x5cTBrM2Hnzd
5nAmLwb0WsiTlcbybGah3JN9NHmR23uyT/dwoOPt+MiD5HU46EBojXDUiHXgtUHDSu34VZuTx7//
RefuszAwJtk6Qll16XvJwjYiTo8fpMg/wvwqtd5k5en7Ic7UODgo8hLOsnQTrsPixbcGuZwhZjR+
3dmBVd22TyGwsS2oSndyI+GY+X9hmf56MGBUDvaqDk4CtNJi1IGMIWR5yhyXRE2ufSZfZTuqV0r2
PsiXqC/n7iKnYQNLLR/dr4Wixo+CAQksFa+c+q5NKMuLaC55OC+NsljT6B8P6HEZRbTGkb7/SU6i
J6NR7r5/XucWFBu/N3MCqyYG2c+vXppGMWLAeibfX3Wk79ptRL8sPZjGz+8H+ip3nwF7/xlpebqQ
wskAXMZIlN53AVEAYZs/4UkJCJ/Qd3Jp3ojSeonL9LUNgwsOxPNXabCJYXbwfZhv9ocFJjWoKSkR
Y0tk3Oqh9mY17bVW8jsq/0J9a+lEpMCFoUA3ZQO4n04xZnFgpLk4qVYycvLeVnsj2KYIFPS1L9MO
oXeFShitFZTDbjeTiaR6w6S1uq3f7mRv62dr6tNvYHAvHCnn2bJYij79qHmT9+EGdKGtepWJEkRC
y0H9zTEIQ7rwgL8udyCJMNPPPS2OJ8sqm2aWvZ1UfJsoRK9nowgNw6O5zdxsW15YyM6s5YxlCVh0
FPXMr8Ysrwrm1I95rNkAozl01NM17sqD2CTDRa/G15fx03D2wn5W6cEU8UZi6WwPVk0kdflLhBfq
z1/nKI5i1kuV9VmD/bBYwizZM/VYGyCyCxnWdHltKKdhtG8m3XC/f1Lq12OY0BF9UgklVI7q+mIo
31f7pq/ZnHm/wxdCIaw7e6XDaKEGhuTbGX+Vju2ad+Gtl68oh21wDt4F75e4LerXSQltQoWjSoUD
y9SSuDRJgUHWEnwsArtvZCu96RQCtCQ9P2LavEECPwGHVgnNRsbs6q2xCcjFBOEU0wMaEpS5NJjh
Yv6Ka+8PDM/bYDD3/uA/KMhBkTj0OeLDUduVYx7eBsJ+//4unv/12txYZVvx5fhuicRrhJUzJ3JS
xoZq09Tthc3X2WmOu5JTu85b9cXVog6TKkVJ9j+2R6DYDobHY7uRtumG7s0FVwsk3OUiwfNgp8cD
kW1cj4szgqJFYzkpWILCnLsLNLv1JlAgKl0BhOy0v1S7fYyL5rYgt82OlVUB9Z7OexBEa/L9UPLk
BGy+hmZ6ZepPirzXC3Dlhr2zDVQ5OYG3IaFmQmwIfL2m8XpKZKKwRdG/2H2yN5t6/f0TOvPJ+XxB
i29oafZNITXj7F0rT4ggNvF2xorox0uwjSVwgUX/80iLD0yfFV1qU7IjSwsdqBbuiehelfVPKjzX
vkivovIxR08fac3BFG9ZdpsnT3aUs+DjY7HJU6wip9YQn0TFFSqb//Xq//nXLfbXCOJEIHUsLZZu
75ruz2TFmwu3+uzcwfUoTBksLa7qzx+YllBLI5W51ZQsN3mxts2Z4uKOuL2U8Rf17QvP9uuGj0v6
MN78ez580IRU14FSl5jELfNo+/WVXO31sj2mlAsa9eH7qzu3/H8cbPFidON8NEp41TV2DHmL30d6
xTVy6R6eXVE+XNNiugq9yUNdYRKh0vhHzcpR2bzOmJL5K9oQEX3RZ6nMH/7PG4PP93ExcSc5ji0W
SCzciUOQ7iq6SkhR2Osuri4nrF3rITnqLRZrxY03l5oU/1gB342+mJgh51WjQ1GzIlEb+blblE59
ogt+ZWyQR8ovfeeggkOF5My2QcAbenusDvVjd2ceAqBSPo6o6+YObaB+vFTCO/M0xIxC0vgU081Y
dtU6KS+LwUS3KXcvhjGhmLmEaDu3anwaYnH5eqpYCWji/1neZbck1Q9jbUzc0t/hGJAwCEdS36Sb
msyt/m9ynY3bSxvDM+c1IWw6sjpbNhyNyxeXrOPAKsv51m61TZ+4OjkMjgaNj7jtg3SQ5Svr9b8g
8pxZLz4Nu3h/8bThZSIL7V9bJVjXpEtiAp95g93W/HWphjnfyMU8m73fnEvZkHNuW+zJ9b5uUyVX
8Wbr3tpD1JjRly1LGE/D6vulQjk/FNt+FYEyRYbFWlHlADEa35odxQghQ44BfzH7sJ+q3LRj++1q
h8mduT+XDoxn5ivX+J+BF6tHbsc1PiMepFYPLwSqoO9h9+dcuLwzS+GnURbrRZZIQWNhHma6BNau
QAfo55B857W+cRP/LiXVQZDYuL5Maj97gUAS6P3O4IXlBhleVyiqlDsrJcNR7nQXy9aFp3f26jR2
XPpcS6Dq9fmrkidV59swhla5SDfCROJSFau+GDYX7uKCAjZvF0wuRDMZZOZ4LyZJaOFBtHw0gNG+
uTJ2AxSw9BHhnnNpETvTdP480mJW4GyqNFny5u9y9tjCnirc+JGys3OZbXbm5vFmwRoDpG3IEDM+
37yqqYeMrxflq/rnVCJVTx88/9f3d+7SGIsV0yOXOgtGJGly+ZZN17VUrTg4XZgF81NerBafLmSx
WhA0OqZjw4XYjXJN8i0GkvcJKWlj7Ir0RObUnsP/+vsLuzTm4oCOCaEnP2m+efofFN/OmN2YBKyl
SQ4Bd3AMUa3UunO/H/Tc7LBUIhPx5gvm4hI/ggF0nGqQTask+l1BYhXkb5Uzpaycdmo6ujZOtYKj
lqI/BET2XBh9nuWf7zNVUWqxKnV15PfL0RVocHKqRRTQiBNdmZtpJ/7hmsPb/5KreGZAumR85iCE
0da3F69dDjkgyFVSHeXttLGSFc4Zus7Yje0t5JH1+CouHKnObK9I6kHpNSMJZONL88xvRnNUpMnm
RUdDKwunzLKN5sSHdK3cW2+xlrm9eZ+b9017Nb+VvmNdmFhn+lyffsKyn1ZYlJ37mp9Qu5Rlqme/
8Fa6O+1mxgsZPYoUYcy4vkzN/Pqq4vjWZNolskDJsFyux/noPyNnVkIGxU3MW53QUI4ClMIX5pH6
dR5BmUPCRjIL1YwlMMpq7Z54LD4MWVoK9ckwPbHuu47QWE/V/B9aiIhQEGv7a2wGnwg3vtvRUZh+
HTq9rVbTSgVgcGk3f+7yNXmuh9EDI1BgcSAKWQuThsC2leLfC8lemcpjQeja95f+9ZNoguX4zyDz
nflwCpJr9AxaySAT6mzIASBtL4xwplY0D0G3i0K3hjhz8UkcCbNM8qG2V9a1euiuwqN97HD+uNKa
rBZn/uf/J3rIznBtbWhfpJtLu9Sz18lCQQ9fVtlaLX5EIvc9Lsh4LrXT505/FdPd9zfy7NMSGPGo
YKoUbhcrA4kTs/EIhXWXyI9+LT8neXdgP3WhoPN1c8hN/DDM4mtsN1pC3BXDtDZhZVkQ/Q5DMQF8
SH/yWbtEzfp6tvs82nzRH2YHYtzE87qc2l6tnUCOXBOPlDhd6cM4x5a/oo/htoX1/H+4lXMvRqAy
+aoX8BqW3ynhGmuL190+NOm73f7+fowzHy4uDVkW5xVefTpsny8to8pvqR6DYEK+TVEk1ps+XDWw
cS+fVc7UKRmMUBeBkJMu87+K/4f7qNZTXfsSNuOZE149ANnH2lO+czrXCd90UEPs8w1ES30VP0T6
St55P5OdOMbxOtpeEhF8rXtgyYaNxwXST6HW/vnCDX1S4zQI8VGlEsFuP0uMyBPJqUo8ULazLzQz
zhQgrblXaoEQ54j45YtpjqoohkHji3kId+aPgHwSau6O5qabbNteqOp/fcsZDI/ULNVRDaBBn6+t
1cM0zxK8nJOXECOHD2iVJF7sfj93zjRoKHtrlG3pT8rcw8UwvRkYXUI86cp88IZVf4iQ6wPpYxfw
U+nI/GZbgCMYGDy5scWqeY5O2Few5hjmP/hytr5Uyzp33R9+0LKpT0Alhpg08fBThuu+eeut6dKB
Y76mz1utT9f87336MIUHGB3AIRmiSNYECMNHyvVV/WS/5mvLgf+ES4ACS+TajnxvnYbbC7f80hUu
vlO5PYmep+uxDZKzreLErrVuHI+zz2ZGI9IJA0SD3f5xlhTH/Dte9nIPo3N3qelwZkf2+U4sVg5U
d8SC99yJ8Bn2wr5OVuWL/Nw9gjnZocGpN9iovIeJUKrLR/R/n5HlY5hPSPPHFCzzciXJ5GmkussM
/5+ss5rCQLfrVqwZm2Qn7aULj/3r52ZGkKIvZJWUIWYuZnoXydVYVuA0GqtN01UhhcPvUhCJCZpG
AqFQapcO0OfmGfRTA5EFfYQv+Xg6EmChSxh9Elya5Ck7RODuOquAuwHy2g7WJkbd8O/30+vc7CKi
0qKMhcIfEfzndSOSPdDPnsegpK62Cun2l6o6Z28kqx/SZgosX/rHY+OP6vCP04EB1K/trbBPpn1X
iO7SDbw00vznH15UKEUphvgQtyZUnDkKhA/PShkwLdTO93ft/3F2XsuRY2e6fZWJvscMvJkY6QIm
DZNMMumLN4hikQXvPZ7+LFTrqIvJDKYkqRWhjipyAxvb/PZbn00eEyob5hT+CffacZ46LqZenKyY
UwcZmz7/meZIMWja+utRPt9XlEpgOFI2pcOiOPbxhKwOaKziAslp5PSimf5rXRkR1xoKKjSimAhZ
dyaReuLFcCgJ94k6y/6TSnNUlLoYNaxBUyloszLppL3KTam9UrWuPOddnfhecCDxZRCgQ+z3eItJ
ALIHEZYzO3rwUhTNoawSyMEsNhCS78xNuEk3BB6j1TnH7kQ9GtcyIy8yvFgDx0axUFt6bqnIKA1o
HSN8gIIS/dXSYEMrB6RYXSxy9khzTOOKEz7ZqD2F3MgECfY5o+RE0JNH0TQSoQtERj9W0xeCMVaR
F1geRVot9bWhq2vOqGzHyZXvii1e7mYS6fxbTcV/YKJ8GHs5HX7bMVKelkMEPMjWfQ+W73K3+a7h
NNMKLUXUKzbnkn2n1hcnHEWxmCmUbx95dha5OgTUGFAafpqZQvW0YCfK96/3zSnLi9f6a5SjK1Mq
FMOfB0ZJt+1WfA+5FqlvdKq3JXRXnPFLfgXAjy4mSqOJjnMrAYU59la1NqQ1zRiptkUHk+JUZVVd
0HVD+DraVOtflRUE6ZsN4oTi2Qk9kYNAuvi30Y/fFU0ZpfaX0TMvFECHGCtk6sl50NC/mtG88v6k
Xpxdt8sv/uq1j4yBYuyrToomKv4xbyHFXJXKdekV25T1Gvab7D+w9MjlA6MV8aj1TyHS1B8C0Yh7
364MMuh64wT585l1c+rA/X2IowskK8fI1zKGyH5OVOH0b917tjacwa3t7qa6ROWR5orzOvIn7mDU
pyVITpRXqWhifNyFVV5S+pPStazM7d0UF9+LRj7jo392Z1klhAkpfyXfCkvp4xBmMxsxCgAAGYXC
dBZlZlI4tLgCbQYkbQBz0OMbqWr/g+tEN5YgqUEd7KfQQGoWSdXTGGNrRbzP61i2KyF9n0Lz7esv
d+pYYRj6M9AQXtpDP75eXZqz3qAzZueF9eDLiz5fhNLb2TKtU2ueNyGFslySn3JhghrLFnBtDpZL
E0ZP4gUXpdc+LjvsXxDDP7UumDTKshcMxacqmUqd59RqUBEa9VcJPa6LRfCZjJGbJxe5dBBXCE54
58JFp6aSTk/sDTp5F1H0j1Mp5oFf+vyHDubggBLIc6hrXhTGq6+/2Clfgpei05oGHsKcn9KKUTDB
O4R6Lx4a09Hpa6/KdxOm46ZZC05L37adV+YK4SOycs6C0Dl3gp18UwNmG5WocNuOzQ850EYVuR/f
Lmb6u6XMMtAMCndNfQ5tdWrzmYa24G3JafLSH6dUqac810X2d2gm29y6ncDC4SkJFVBJZNcM4fHr
uT21bijoXxg91D9hnn4cryuXRnE5XYw4Zd92wWVmBWeKQk+UB+EciaT5FGruCAgcnVm15JfI/xFV
zOY+cmmhCRYocr4y4jx1y179PqZ1epAhi7wNkdbchD0KPl+/5onTmk2Iy0JpPbiA4xWEzPM4iwFm
G/7S0vxR1ZukbC2Xgnj84yj8Zgzivx9lQW0eQDEn6YnAdBpPfauHBHSnLn6dkuSWA/TMECcWC16n
hKNL9PszynEOpbCF0mLaKW4LGa1CZCPQZ30TZ73lGIUQ7qSspchMD0tVOjOlJ1YOu574EbGkE6HB
qCLfKohkPCNLRRVrbq+VMTq3dBYb78hwwKfmOuDj0d5yvB102EqFP5DATZG1ru/CX6Ua/Numvjp3
mJ1I4FDP/ttYy2z/ZuC2wOQyoWcsda2t0H0tXqbu2rotvcFdyvA8uAcpARXv65V54mShtcyEwgHR
jQLHow0fKGg/x+IixVn3O3NsrrQRJQrRj89N5anFIsNdp5SXHn2u2Y+vF0panEcy+akKbkVa2v2N
8ZQzo4hjYLVk35LeMVf1Or1S95r7H7zjb0Mf2UpWgTZeR9U6BdioSDcGYsalgJtUNihm/gdDUbIM
dQSrnpjqx7e0MjkVZ5XUYy+EKeLecpQnuzCpkfwbwkL/txkqGhwkjCWNnAlR/eMYZ1JNyRTRSm9r
+uguWi+z8fz1Cy1zc7wDODZpu6LRg9c6Wh8F0s0R7jdzl+utPWm+5aZtJjtm4re2bLZn3LxTuxqJ
D0SzKC4krXB0pZdZpM6JTq7YUKVRcfzED3/4tYjk09evdWocXNhluxGS/RRfl7VIEzJCTYjNIdgc
l8iW5dL912Oc2lqI4i/uHS0pnyzKSa71sU814tyqhoxoMnhVIjW2AZfy64FOfCNyzr88KwyETyIA
rWbVcwpyzlaRQXXyJizcvG1MGn/avVwm//4notMJIBBJXyI9x9n1ehwRApVY4qoQX2ha7prgBL9+
oVMBVA0nFVlkEvhgpY62US8ZQanE+AC5Skgj9szw0KIZFwWOFSNyFV8Z4essWjtf93wVsDq9fGcW
yInjCn2DpZ2LtfiZASaNEe7dEqDjkBCdtq2oolfRsQqn4SJSlJeyA07sR6szL35izRBU5RtCK8LH
Oi7ZL4ZULwxkcrgEgs0QbfrQFhpnfg3Wuj25/Qu155PwLzQcnsi0wQ7/bWD548GF4KFQoIpM0Iiu
ueplyQAtDY76079QjHr6JaHGYTUsNVhHm7weqzipwhnuzSU8CrvcEk+TXgXvTyZjILqhshLOomFO
jipTDrLEcxaJmI9vKKqFUYb5BKa2Ml6nqbqO4vwgNdnL15/wxGbE58dRwMk7UV0vxj7XqcLLGVqg
7rtaqG4s4RkwQ3tbW2n44+vRpBOReIyvpVBOww76lOUKZIDoecJwKGuPD8leP6QpvTKL+1U5UIU0
R7kyDiP6VEuxzfms6YmDlPwG6QedoMDnjPpQaK0YhLVgl0lwNeXJjZxXZ6prTr3i70Msj/CbYaQG
bRxMTCR7wl8rm35Te0Dyzvbyn/pwyiJZxLrE8TluZVZraLudIfhc3cF1XArIb9Hsq9QrE+HOM19t
2U1HtyoSeSQy0NMia3N8zY1m6Mcd0kHod132uuQWySHRvxdgqadvEiyOKIttZVJWvbgW4uLc6Ke+
2W+jH+tTTfUUU4rA6M+ok3k6HUGF0/YUggtXC0jF6DfnilZP7L3f3/cYJjf2hS+YQwTKwgx2uRbv
Lb/5ZmbymYvw1IupdOGCe11iY8fGSgWHQ88lpMDr6AGxa+7c1//gw/0+wpGRnsi5NpslI5hXyo8/
/f8fGEcLODck2fn1aCdeB1ccd5FaGIRajiPQUyELWilovj0piZd033o1ODNhp46PD0McHfs+rVa1
nBLaaLDKG+XKT96UYa+hNefq22xb3PjdLi+8OtpoKUrXm/4K9tuZ1zyxOD48g/Jxf5sltV6pzzP0
oubqCdp1wfcBIe6vJ/NEFf4S2CC2Ry5lcUSOLNmxnv0wtpjNReFnYUCN82RnkuDFP+ZNW1z0Tu/J
bnYtzc/T8DjiJKSdGwyPZxvGT3/Wvx7kaA1RNIPQW8+DoL+YX1fIGzqIule3X7/vKX/yw/se3bIU
+zeZ2DGtS8V/4lVXebSSv0GKdESXIki0/chnnKtFOvluGnI3uCUiZ+jRJE9yUPXBaBGWttprv7C8
LEjPfMhTxiGg0b/GOJq/Sve1qrUYY1mzOQyvSlpF2s1C2wXmtVLbvdZtv57M5bGPzusPQx7NZeTX
C1aYSGMiXM5Jvi+i+iKt0VZORVeL3r4e7PSm1Ejki3BUERE8slQaqdKmNiJ02120l5knPRm3cYiY
oIdcpRtu9A19V4pN5f2Dsi2uz+W9TtyDBrV3fD+JyvVPZVCDhQyML3EPztBccvpzmli+j9CMDCf1
jCtxyupkLFpCZXHpov5056Yo+iBVhEa37OiAoguYbP1ERrV1ktW5S+hU/gmjTCa5Tzpchgr68aDB
n6ji0ST0HmfjiJpmoSV236XpiihPsR6SxNrGiWLsBAUEUwguyu3HPFgBZ5BWQ5P+GPJMfp9LAXHf
RO/PzMWpU5DgMnkjg2bTT9UNnZYgSqkjhDNoz1VL6WUseNrZXslTHxeY62J6SEi4HWcfAjOXQjUj
BSdK9715O0ochGK9yrVvX6/hk+MAg6OndUkWH58Dc4Dnqw+oUVdpYmz8rIBHwxs9UiAu3M4lOqtf
j3cqj8paXeqQEaX7LIQHfSJR05QERBQCFhF8t+nyu3HIb5UwlbzAn67zTvyBLqzk0P66QIjkBz+w
7K8f49RHpCmCFiQik4t4xMcV5quZOvcB4fNOSIInVnwDJUEkHSeW4pmr++RQlJvT3Y21+qnoZ1Ca
OFC0fin16m3IIA4qX706rb5+oVPnufXXKMcd8cpgxmJeMUoiBbWIBHkRoao16m19ZuZOLBgMNmrI
VRaN+Wlv1v6UIJ5Jj4fVhPmlOtWHLqkNL6pkr6jaM0I0pwaTqBzFpsIU+BSlEwKzUfKEkopR6Wa3
T2vxwiLjdzurVtOB+qvTMx/rxDSiOcsRpyC9YX2S3yiNRAAe3C1p070g1W5uVO7XH+qUeUMvk2ki
K0AFDnTSj0uvVMtMVUuK/gdHwzINdHd6H+8qDtRkYWpKtijbNa0HgmtSANg9nUtRnbqWPzzAkSmp
1mI3mA0PIF2b6/ymQgyGEr+7bLs4ntPuXFPpiQCNyb3Bf03FoiPg6DDXQsEMA5laQxg7wWWslb7T
AUQCjKzol1NcNhuVVbpNUnn0vp7qU2eNidbV0u/ACfop2dmE3Nm0gnNrbebVuJ03lqOsjXVAUeP5
dquTa5UgpaHpFN6Qkvv4XcNM0CVB5dJqDdML9fepT5yEkFRN1vHr9zph5JjEuwzKrCmQJxfwcSQD
jKBSCBN2eFEYazEQ95ZUXgVF2SJrUhi25p8TCV6+0QezipwtpWkW5f4a9Xa/ltRvnr2gzFaWJaNh
m8jm0zUPNWLWvbgRjeeEVqhVH2TKNZSiGv7aVJ1LkX86QX+NjuIt8PETMeAgnlM5tDoDVn2crwYB
QfaqLvOVZBTW9uup/ZxCXsaiTg3l3gX+dKy/E8VjkqBOY9jqC1iUKXOX4thkLd+PjnZR/7Qeyk3n
quQ/hlfxXG/Hyff8a+xjRR6kttPeKhi7UgRS8+TM4PpQ0NTL0zni+qfFurwm6ThKQ5VFJODIlYvM
EbdbGAzKAORNE8VbWU7fqlJGgOecG/BptS5DsV5/KWxjLi1//tvaCeYhFquGt0oSZlSU5xcB4pxt
auO+abNDPDRvZ77hcoB9Wq3kdAjfLXfUcWy2DZs0tOhKRBhOdJQVVQDOuDPQPlC8+HCuo/Pk1vht
sKPTVFYjVmHH1kiVxwhtIULV3hRmjmIWNmhtBJxEO47mM674p0N1mdTfRj36fgbhBmEUGHXQEfNS
xW2ptduhQzhGa9+SUn1o4tr7elpPrU5r6buX0Z4jw3R0jk8x+oFGNRu2ore72I+e20l8rwb1zA18
cpilAoALkhDf8XLpZjNQRQ4Was8Sdyyje4TWvUSO/l3LggnkRPnnMEe+aZBZZSBMvA0yQitkIN8A
Xr3ByLppC0CnX8/cqR3A8ie7ZGBRfLqGdC58PYF5Z7dSTY9IBELOT26GtlhBpLispbNt059DCqjq
clL/KtVA0v3YvC0RFMoTi+WhcsEb1/0l/Fi3fUJW73H21JDq17M+2+d98HHI5cT5bZvH1qwps86Q
QWoD3NE9UuA9ZbdBZFM3WHvovDv1e2946AlcFK7YnhWF+uWrfNz3CKJi0WNl4JR/KsDVjYYYHdEO
W9g1aGcoKDWn4mqJrwteA+SA4oMNpGViHm65PueNf/7InNwWFXdsEUP95FFEbQDnZtQNOyuV/joQ
S/8ynHxjReVM8L3vtHTVQCo6Y0x+3iw65VRLyJHKB4zJ5c9/m3SrQL+tGJYOHS7ES+QUoZKJYbrr
qq7+c6j/+TH+b/Be3Pw5j83f/49//1GU4GyDsD36179fRT/qoil+tv+3/Ng//9rHH/r7dfme37X1
+3t79b08/psffpDf/4/x3e/t9w//4uVt1E6H7r2ebt+bLm1/DcKTLn/zX/3D/3r/9Vvup/L9b3/8
KLq8XX4bTM/8j3/80fbtb38sAcb/+f3X/+PP9t8zfsyuu/w9Ov7779+b9m9/4Cn8N9t68Z0VSrF+
9Y8M73/+ifrfNJouimjksSjb4MvkRd2Gf/tD+2/SL5TjLG2H+AEUqf/xX03RLX/Ez9AARR0QenUU
6fEL//j/z/XhA/31wf4r77KbIiJLzNMcXfJEa0S6Wqj1Vzl0FFNVP64OAiBiiH5Nts2N77EBk1ma
XjMjRTB1su5bxBvsUQT8IE6FIxvpbvQzT+wsuI2p/0ygM3fnudzTkvDvJd7+fCyIGzR9Ef9nEj4+
VpaGSeb7UbYVmnxnKflO0bOdZpWSLcTlmQ1y3Fz2azCqHojPIa9JheXRDqmaWBHDrMu20ByfQjX3
5FG+zArfArVruG2oHzCuXCQlLvyBVjPKFEcmJL3MkuaHDpzME/CnHU342WvxkyYjpSEJuUQho/BW
mz+tntR3aVL1UMnKo6zQvfHbWvvHN/3wDY9smeX5OVDo3cHhpjZOP7qnDEsoJksU020iWT/0vqc5
up1e0z6T3TRy601QFFvKJ0y3NsLAjcZy3VW59/VDnFhHH57h6OYXoF+hfzel26EqEE9M5Et1NA/g
lxWHDowzVcVH5+jxCx8bwZ0ErSqppRTFruF1LKt93gjfQ7hws/GWRvrD16+2tDGy3P66NdgX1C0s
ferL/LJCju0av7ZqsdGKZCukMJNbEVWYJvavymCf5e9WFTjjjJ1cwfEqa+0RTP06s6SftQ8vV/CC
5KKWtPseNQGEJFuEMMgjJkQmzGdz0VVGv3+PVPg1DLFxzXmxMhTfa4Z6Z7Rma3eqK2ppRIRzISKv
qWTY1FbnDGGE6iAM4b1WmR4J3W9qLrtlULlpn1/4WljZcnSYKvDJlUrTJKhOem/ZxBDQLvvJ2tX+
/Kj4gVdFwSYqwTDE4fWiAjeYFTCNBEYlyuuxgbRUualHQD4NJOFJq+4owbRlaYMq74MS6SNurLQy
ZwClQrcbojKj1Nt363wB0Fm7iaDsZTgwQXrpSWjZ22Dr7vIp2BTNtJMq9JfneFsGSuWBFqK4EAU7
2lpN6NJz5cpKsTWKZ1iysjdWKe0yihjtCNdeToYYXxhSSAtxJdwHkMPVzPWnyJ3D6b0zla3U5uDD
yuFC0R5G+VYSc6D3vTmQy8iddCovhR7AaxRfqOajGg03Si7dAdSG2gkWMK5hUmWPsBOFDej5fdPn
btPmrjWq6ybL4FmHky33pl33/rbK9J9xlnu66UXKqp7oQZBF6zuFsFcJmiNr9E+u8RFRy6tgW+pp
SFAlAdmjNsONQOOC6l8I4DPzNNtbSrlLg5hywSwFrKd/S6dRdIZEQ+FJMZzxVUBfChz0ANU7GEXa
pPYmTQKy+q3LNkpQX7UauWZDgNJHgXidX8yYUCahPjBJThmUOznch5Tgj6lki2J7b1GprkUSS7Gn
n/3H1E7OHGbruDIvZOt7UKyslNqDTl2bM0offbeqphspP+jqxeKrLfWandXbob/uUEeF/C4mNA+W
wVXSXxt+R9FEaJeqbisLvhbO6vwTjhAN1w9z9aQULvKqRfOD1oMBmJsdC2Bg1ahyzQz1paG+DU1r
9CTQpUHhx7aUBXYgshZNLbopYnjBPYoroKiugpTmrU5OYtzFK8XPqpU50UHlF5MzVMigQVWgV5UA
fGVsTP+bkPUvyzA4QLseiTDSahvdKPdQDtfobqxxqX7MajwjORW/kC14GdpqnbScntl11smhnQU+
2UQ/BC4/jQMYvZ3WBc/+KG60NtpXZfCszOJl32i1Xbc8lRhe5FryNtPnGMpIkUrtWqj1pzxC3jBA
0KQKx8YLeuOQWvqmkbOHUHfFxr+RNbpoCmoTbSD0h9bo19bUZV6dTa/DBCU+0akHlobUHSomQBGG
2M5yOjjlKX6ZewkeX7rTUvNB9JtXwyrjlZSLr7KR74OAo8PvjRTIQbap4lZYawK8t9n05LVrvuy0
u+dd8Hgl3e3yZzd/LrzuQn7h//z5z05+ab9lO9BiTraLXo03qLv0pHLgpO+H9H2wu9fBHjbBKnWs
bwHqKJH7M3/fwNo7/p8b5fY//wEA7PB3cgBkgLMye7AfmutsNV49wP28Klb6rl3XF2F8EaUOxd0d
R4mRq44xkA0t86elL9I2h3YhRwuHUHiKE5kIlGx3GbJe/OVMu6TOsbT1Ur6RCrJ9fNFQpukPcjIa
l3bTPxdkHMrhpeDUFWJay/PHEWoaClZUesfOOEm7QrJ/ZuG3MrocmdhkIws3yJM7/kEsACWXpQ2P
+VFSngy1smvhUStv9xEMUeshjJ7aNuLXPqfNfnqL+4cmfRHEl9CX7DCEH1BRYzTdp+2jUL1NiYqi
KuRxzRnspmhA7VmuqR5kf2+llQcR3KnjflO0kiNEP5pmcHxzdEywi07VX6ijtWxG0NeGU4Ypteml
bVAyVIXZqtJH25rVaxJjtiTdWcIbqFvesLFl2B65eN1Vhzl/hJk32pJvOJ1yV4oPObOQP/ogPsOt
MILC1l6n9iaQXsXiuU+eKmDSmv9smHcaFOEKeT9dXqm+4nXJtVLd2P7EzbagCy0+LyDogOqfMkKj
q9ok9UFC17IA6mFqXriZAHNqgVsZz7mxbYvLZWpM856a+mT60cfJSgH55Q+P6gyiz3zi5m/kyyGl
xoU0TRVzd4jfEvW1IScmBIUzKa8FIu4TKMdlshYCrABSt7gEKwwO1Ja19dTtAkVfVWEPvJfnClKn
gPwJJtiMH3I+u5woO8Rq4P5WOyy4RzNHzVW604FvSuGbA93NHX+BFUdnEoZVdJeiu1geGmFABfx9
Qf689uGV0gYelyMp58j1pQNoxb02PffBk6yMdiNT45nDMr4x5c2Uv6Ef5VudaySeNW6M4i5JMs62
NzPO7bB8pCA0omWz+6mhh0dGBzz2s6pQklxi/zkNYiHmdzV7b8xVU69D4060Ilupb5L6itrLsrwQ
h0Oatw4Cp2jgzilr+naWMGzGg6MAP0Q9KjV2U721WmuTPmvAXXMu7O08HBTwtiFKGlG+6iRX91fW
dB3lha1q7/F8UAAqM5MZRxyoQr1bK2qyF0PkW9tvFT6nkbhavjaig5Z5nOtXlAYa40VsGW4xu0K5
G7reEWe3m6CwwlcEX7zS403QrLu2tEXV8ZWNQUO8Hk6O01XXZvmtUOivlD1petarlRBciPNOBtNo
Vu7Yak413syzp83burqrVOJt6PizS2VxHWpPRvwWmFeCf+ezb4vZTqUbQ1yVxUqdNlXylI1u9BNK
KPqd4FdF+aYEVik9jMZ3kLhOVTx3euvqoTsEb4V8KTdbRbUtQjVR5I3Ei4JoNUUrmotsJ+5vW8vz
mYDiMezc1HKyLtwCDBaLiyYtXLO8GCGyKI3rpCkiyZAph972a5DxN3qz7fV91N5D+rDSwhOCpyi/
z2vN8/epWdu+dr3UArbJuz9cj6HMVe2aC+5Vp1JjX2SanfIeleKguZ32L9gVYTO5bt48lu3l0G9M
KK7KPdlTO4rgdrM0RxWE8qGO3qNhX6KVsoANguapawM7TLwO5GRRbKaBRmHq/CfDESrcIvQCFI8j
WcWopcbbdnOxc2NtAp5uuUJaXsTKYCeEfKw+Q3C5YClcdEXotK2yipubibOoa9ZD1Digl4nsrZrt
ENR7ue8dezAepOopNQlCG/fku2092AXY223deU4/36fxNk4PmvoQ+46g7xrjKuVGrNvRkVuualCB
larYiME6jbaxKjiY8SrsMRyU0EnUx370DJWTkpp7aC7irSMsVm+47wFe1vtxDtYo1Yoh7COWmlGI
7iQ8D7Xo6ZFdTr3jTy957oyjk/sswdpjBukmsOvmWdY72xXUg6rPK6l+7MZhYzQ/An8lRbJbd6rt
wust5Wk36zf9FXTBpN5BbA2rZ5U8u1up22K6FMXv5YhCFlZrKcmuAeDLX4XzqhzXfr220nQz6qpb
iveAOjP6Zvp1GW3E9J4eL7lP1sVdlKkrqOp2oL31a70fXYi8IEishsoT/1rSL42AaVBsATc/oxlT
qBFSETm3CzelOT3GwBssNxFld469vpRtYkivgxSvpv7CiNdZ/6CiVDSILG4s06wHi2ytHKNyhpF7
JtnEyq6IrnV9p4cgwxT9QlB6J9cAmKrXsfwCC5sQOAxyjhXcpxYWa4FhI4eG9wMnegpuFMlWdXcx
kIzsm1V/r5S3yiAeG/yYQog4mK3o6nDNHyjbU4Gf26ry2Cbg3tFh4BrU4FX3g4+Axb6r2lXONdaF
a9+kdzKFUwwROC7Ezs5YTQ6S09ft3Lm5eqGAqKvSeysZnpUyPMxV+SCpN8SAEluXgzclfeq/57q+
zZvWVWq+Ahea0mQrM28Ur5CiF/DIs13NbhMobiitarU/8NOwzKeXKWgRCLb8Oz2on4viZ8hBOskP
iGrrTtZKEy4FbC/zUCpO0vdX2VB+G8X0mmwe+7p8rNrC01/iNFt466ozZsUjag0/q2wBWk9bKffF
ddy6qu/V0EhXrV+91qO0D5KRY91/oTWV3YD8kK4Wm1qKCxsp8EShi02rd2otr5aUeUWKLmpvplxw
ytgL5dXkmz8Vub+pJTrsvE4MVn5ngIovNSenPtlnsWKPS5QuyL5g04/3kAbC2hQRbLPKQ0/nrSEU
TtLBQoXawlX3GNflPtCGnZZzqMBYLoX7ooeqHMXdoSyVbUKhgNk58py4CEanHmXJ66+d+gVs8smp
J3eH40S7IiKC0nEaD5XxMSD7K2yQD0UNSuk8Zid0qrZWEIuKN6OmIWU8lZmHqqJPVKhstknXxq5W
WJPXBzlOA9ZnmBSJM0TjjRZH4a6CJXHZaEnJr7AecjkZXKtIKCmtkQymONNWlAitNbMHjsxg/UJI
jqrxoFCj1d2KAveH0N5GKZ0RUxPcGrm202kHyrOfpoTfvi25MvrG0cd1FOHtdrs2fK3jDjTwvRQN
T/NIr7Pmq5w8/YCzeVGNSrUdDIXyOiVe54H8I+/Gat+PYvIYqdZ1LvMAkugftMBwDf1Cxcq29plS
e7F6XwaHOexWSvEzh6IYdc8iAla1qSEgn3ngv28ClGOL7mLQZcxJCJyYwya7z7oKhUsBR7fr7gW1
c/Q3f1xF7YUa3vZyveI4SkWw3epwqWadS7WGLZVvWfIiDne9eZcLl6F2oWa3o9zaSbiRZWjkTW2Q
aZ2f6EuMtkWvDajTwK82AqnCgoF/F8/jBXpseJzCZM+XmrVV420qWunVMBe112U5GudD7QbpMNtT
1CQeUsZb1ZoaxyqNAGdCtAFSsNhEHTkMrqq5vO7TlyRCpIuKHJzPyA4mJ6lv5kZ70IPyO1ULNLUE
9Enukn4zNJkzl05f7JdvYCrNKq1X6WSL2W0mbKfmovKvUh3hRuvaH3ZpsYvTu5i0eH1LV49Q3ATd
YIfWvlFurfl73L0j1OYZiH8I2bMUFG4sVWRlHqTweo4lfDUc23jfKyOS9X75MmfVoR8ey+auupK0
6x4hkeCllW+jiM/CTZj7wXArsMpRj6wnLb1UtfwtGcp+per1SwG8cjWEM04E4RF7yJR9KknhZRIJ
4aWVfEtDPMwxb1Zib3I+K1K65PeFsgyvR5MLPRc470w5v6O+/TasKzTW7kNCXX515cM0AoMplHet
+F2ybnorWOcAxdqbVrsap+XXPiuI95qY622kesKUhuuG89vY1/oLJ3ssv2YJ6UrdzksCLuKTVohs
jR+IUdtW96zV91G5zwnIzcW3acqe1V8nWWzY+iR8k9qfYXkhdDdLnUW6HkRPlq7Fx1m4JghI4/db
WV3NWKvFbHnEKgto9/g+JU7Xu8ZCrvUFLPveVldd9Tjl7yX6PtQ3NMoqQIxKlw5aeeDGp8rBrll7
2Ci+vCIX4PhG+WAWnLmiFF6NZiY5qSBgEVtqfSuWs5MrlWyLre+2elc+Gl3fuTOxNLuNh7d+WhXC
jRQ9tM0FN9iq4vO1puDK1jRw8xkycayeDXGrEYJYiuecWeuwd+rLvLP8XVUk3+qxx+kh1Gj6j/kQ
/ayLggi0/san2acNJoI4OsZTVbXDahKHlzBLNJun7K+0tF+N/hIhAhnDvXg7t8Q7584ynH5gg1QK
t62crGrsTgwHsLSGP3hlQ6KuQzkQXR1+qqLU2ohHz9Sjp7CkArTNh5e6g6BeTO1zXPDhgtB6M2pC
4sISsMqrEvdaHlGpS5T74aeBtImb5VGxzmL5IrL80ZWs6EDoTHUzFZxFUx7MWoDIO85vOiKJniQP
gDDVelOnq7q96KCr2UXRbwj7oaKcE0ORU6I2mmFe+hx6S6KjCpTLqhheM+LFSiZfjrP20JeAbxpi
c80DIr4SB072oqvhM5HtvWkQ0BRKUPFKQ/TMWNoaq8YRU4tAVxx9r4L0KZaG16oUSyct74Nwztxg
9lBoIvvT7sT8sq99lmFJ9KVR/cJV58zf5YN2rYSYm1A+Gk+teaCuyy5TqyhZdMP9pRiJ6k3pPw1R
mN5VsrSPyl5yfIhdntjK33PFelIzmR6GHpPTqnwON3Baopm86P+Pui9ZjhxXsv2VtrfnNQKct0FG
MAaFhpRSSuWGliNBEAQHcMTX94m83VVKXjH4KlfvmdUqKgWSANzhcD9+jrQ/6gbdRBULXmrMAoIU
/1gL8ZilYMezbKMIBwlFSLeOPdZEUHr6YOXdndmpKgLGow8zkvJNwK0bQfi0qdQYtsp7QYd9pAyk
/MoGRz9R8FG5NeGC5ZufJvu7qT4x6TmvxLOMXd/nW0cqgkArGV+t0Y4CJBhlintMSuQHP0XOtwyc
5jbLwTUmCWqhXn9RhaC4+vWI5JCKc3FC9O0x6x3UoQIICTskzpC2+ey0+uw2+lAFHXkdhLxFIhe7
NavYGRAkLDfWFZ3sVMfo2IfbQSZzZ9TerekmEJwIaB2aQ1p/bLe95SA47LLbMiESpAJTuwty7t2m
BrpChNlvBO3NQwvpgw+aV8k2cMFIX6G1Rw5mdc/Ksj3k6fANRFn1bUJZubsUeSzS/wys1Dz5Kd1l
xC43eZ/eK9mi75Fkwd732bHBBBzTDAZXcaB3U5LYkVuaiNjN4tU2I032gt6ZzhduHnkeK+fseONm
YunJI90ZlJ3W1pTjDcstxAKNi32hRcjAp3+80O5uoQmbd7ceT5+GDAlBkXrdg8GnWOISTIMnOiQH
hrz4RHME72O+R2CcJ6Ez7obBxW0gYT9LcuzxOci1TUhVApdr7lLkWnH1sutTMdm3KoC0j93ZB0d9
VmxE/TBo7ny3etWjn8fGRAponG6rcYvaAdo//fy5GdEIOj6N3HPDDALUm3E4B8rborkWPFCfDR8t
KpnwcEGukYOqhjuJq/gUIi5HufSSZyQ6sgbzse6RxOlSiPDtxTGvt1AgZ/d5X0KQj4ob4LorREu9
zI4yuWkyhFD91y8yUdvCsM9cMtRGXouA75oE6APDciPFehZCFifdFhZ4c6ugQeTm36Moe1B+MYHu
cPegeWx7u5wH6QbaZF0otXFuhhyHNDIYpRUJZC/QZovsPG/v5VORAVNRny1IgThGmDvkgXmotqCy
EwQ7CsYIT5xdtWlK/UlX0xlbluI8L56l2PX1uIsQGHU9UtkDpJGcsEe+DMUn9pj0el94R8uOPCMu
2U6SneVtCT+NYzxxWLbTvDqIRkrd4la0CawTUkkMCqXWPpd7W8TJ+NXNDhQcQ2rvkgMudGMWkRL5
4yM5FW5kdRhnQBnTgTYmkJhPpLsFaw+0DnHhT4QCuR3sJXtGiXQLNyRjt9giV8PtbSV2LolTVHFw
RhFIUUxA+w2hzslLhZxHcew85PNPdYL8En32xh01tyWSa8nQHxrvpkYXT6faLQOz5zgesmC8ke5j
n/1IL+pQwwPxbkh2OyGHKDfwzwaKa+m9m36FgoJ/IWbaoHDllseg3yIt0YzbQkXOz8A8+GDRV/jI
UH/pgGzpNg7dcY6caLVvRWyJ2PHwtc1toD6GgYH4Aux9NNibLG5prGUs4fzQO5HfiOLosAen+1a7
DXJfSN4iCs/4a5+3Mekn9I80KEE92sWZsSMhuz7ZZy5S1g9ed9eMB789VCw/YvnvOD+izHL5UPDf
0q92KcMCNlpUe9f/XE/PenjFrs9K1H+a41Qfkw6h4ZeGVbiSxGghm4b7osQ18WT1h8RPt7jHeAkS
O59tjMoOtYsYnEWNcwtsSOwHO6vaOcN5cmOrvkFQeGQjsGeQ5gKAsJVVVIM77LPtxLb/xNLDYERp
8L1mSB1pcgQxz2Nnfc2bBkqY3mdou4VKdyDd9BE0Yhc3BPJ4QCqDuqARZTzy75nVRgauGzQNVW7v
MM1i3Np9yMx9SZHwxNEC52Y9Og6Q7mjcEp9s99jSHQqSG4H0BWjpdDQmZ5u/iADZeESdvYlMLe6E
AsmT6YWPD7U7HDvR7Gsj3Sb5kwU5ed7dVR1oewzkBfEhifNZehMopjB5Pw36SPPzaJ5y5wgYK64J
BzY8UAd6BAbOuFinP6zxSO2DNRy88ZVcdMpQtkvsDlEvdOtLqMNSsAQGbuh1UCkzzzV8V31D+Ufb
fhaX/VO8ZKI9teQmA7cQuzNqGwHdvcyfPVohf/aTyjNyOA49CYHd6ajIsx7t+tEjJ0z5BAFz1oam
Cz1HgorrZWOih0VX9z05B6beIFeFU0OKvQWtte6oLEAvYjE9eQijOo4mV/vU7jx2q9St6NEP8tyg
CAEJGpCpXL5VVpvMOQ44YMebGj5YV90hpdPBItXGLqb7NLHOkxHcY+V7yGSyo+2dw4LewgGTi1ZP
x0KTjgC8HhDxR0VNNs2IBOr0aEiQB/R026FuC6AMklnGvci+efJLwL9VzksyZvBiaKkkwU0/Wns5
5GfT109F04Z4jFvtE+Tk4AY0iGynU+DuGmnHHeJcCe3RMeps8AjtM5TTSpTbu6PO9216LidI2yIq
Gk+FeVuncUWfSioPQn8O9OdiAj8VcWMiXpz2RpS3k7SwPe+D8t7I90Otn38lE/4Hd/QbrOYvQNMc
9/RUFvhvDmX6DQL1fweNin+UF1SRmg/1/yAqCmRdb7IuF9TV77CorPmvpy9DJt4io379zb+hUdYF
/xSAbwjSk2CoAmfB//mvf0OjLOtfoJECkdSFNw7g4wuP5v9AoygFAAoEjhdsu+1DhPBvaBQl/8I4
+J+AEoPjBCQq/wgaNecLsqCETUETBGANwDH/gTK1fSenvp6sjQh6Rb4m+DcDqqR50PxMKovVCsII
QeOlIeF5S6oQFAFjCtaWngPwFSqjzyEJXgDa/+Gf77b/3/BzkCq5tlPOX8SXSWVf3m6UX3/yvxi6
4F/UI7hPApzlo7kGKLV/b5Qg+BcwOaBSBRYfiTxAif7aKN6/AF5HxzX48i5NJeiQ+wtDZ/4L4E8K
uDmUCQjFHzv/CEQ3A5AZlIDgA62I9gUU9QZaKXuPCZ0n1sGAChwqdxNy7QkSNh+8qRtObTAh1S1t
arwMnbb3KaBFH5yqzg869ckDEn3l0fLa5sbgln8QQ+3wsLAu/Xy5xbO4s83ylSI2f0g0YuXIchFc
kpozFDp0jaB7yNoMqT0ozbyZ+nfwZDOFt78/Z4aDCwoFPctLLO8HRTLguMMEb6wh9/uwKHT63Riq
LI/cKmmLaBpSvrcCBPbQg4PiMa69iHwaiNaGI+uqH2WW+c+6cFEO7uqRQzWJtzjcZQBYTFI49BVE
XP5tnmTi0WtRacLyi5hllnRDqxqLL77WYE8ujY7dSegzfs1bUTx0vW/faJZ7K+2a5HdT//uLZ+jH
YWiVifyPc8hZIICE9nX7jdoSHBGNIf2PBZBHUFYu/Y+jq6CLyR3l30ukf49FUnnDCo7vMr1/g8z+
fokZTn90ZFsPfqlRFdTGfQAmpdc6UMmnfqyBCri+tr/D9P5+Bvzp252aGNXouGrQ2HrW+M2zJvk1
awzz0ZscdgrKDHpB1x8063v++0mXqX5rE9yzMt7b1sEvDdHHquiEDBuajceKd1YRgZDQeDAAVH7O
CyPLNk6Tmh/9oDY/kr7zvw498FN+nVfsUuAIOArstIPArKmmLfqc2pfeSJGmNVNEPtff+LLW703/
pUzw5oVLkzE7zfo21pkTu56HEniwwqW/MOvWDBTZNUNDk0m3sZxeDPcLI3o7oFJVtGvEbxeE5zvv
bs2Qn3mLUGkYOvCn0KekI1uV/xDdvVuNJ400R5f+2e6xLnjMN1MUMJDOM6tuY/RcA3Ig0GZ8DgaQ
DpTw6H/Bpt9xPQsmcAkr3j7As6dUMRcPcJGuBoRryzTyWPKftaf8tSetuWNzBbogihKkUwAVGhTX
bOvSKt2tOM6lZZ55kRxwYQ2eJ+C6kGPMm1uU9qJ8AtEVLnB/Nj8zF1HIIivQPKLioLYeLqyhNuCJ
YIo8XB/+d1zt3/Mz8w6q8lstS9bGowvsIZagscwjCZ5MExqBSbHibZcWee4ZxsG3uQVrQD7D/yRb
5JZasKF/GGuZ/rz+IQu2PCfDGTvwriQFHtGyHqAfx66DL1YwrLVULAw/5xwQvCfuEGCbFgBn4v7T
9AAxkbVWoIVtdAls3xqBDHxhAxnaxoN36lEJrjsVVrAyCdzT9elZWAHEx789QQm7UH1VwV2MZuR2
yIXx8h6ZvMfrwy9Nz+XD3rgJBdQmESOHLBlVj0XlRNzsV958aeiZBSMnKKEmlbUxWqO3TR6ERK8p
Ty/4UHp55Ju31kbWW2gybOM8H6YXSDmQfYInPJu15PuqhToX2gLITRqU/QqN5tLHzKy54VOZMw1z
G9ALqAkAVdOaNOHSCs8s2e4gSUjTFK4IRYqJQUsA2D3Csuj6Cv+alHcOnDnnfK89+5IZBVwnZAcO
5gW0v3+HmvsWwKeNDVmlMexukm8d8DFI1qMMusPFH1hOL1qTh136wtlxXVSJTbNGqbhm9gs31KuH
6NMLxvj6Fy4Y4a+w5s1umJideH5bwdP2fNwpEBduCGQ/d1mQ1aGH1v/99ecs7IFfPcZvnsNpn/V+
meA50yTCZARvUF2TNa25BYdOZobO5OAWdoBtoDy0fSoeDuTZz4Yoc1BksD7+2SfMzD0JUtyOwUse
17QBbqWVn4NmWNNbXpqfmcFXMhNF3WJ+RkLCXiV7gcT7n7335ZFvph4CmpKRqlZx2gzI4LlgjTBs
JKP+bPSZcRMgdSbocqnY1f7JrYDFrbKVoZf25sy4x/LCASMwJwbTyBTaMqaNuktEdqjJ8If7cnZI
s6ETE+pZKjaDPiz9NFJ1siJcsfT6M8tVKUuh8AioX49s31SjzO+CFhN4swIZ3OuTv/CIeZ9OrRwq
9TiqmDoot/lIbQ8fOdgOarXyDQuGZc7O6Lor0a8hsbqy/UQBikCHzKYz75X+ecl1/9lHzIy3FI5k
TMHDNclX1Mdjmdwy1JQLlOSuP8BZMC7zMn1vLMAofGuUJSwgs1H3NVGbDcH3YQOJPngo2VjBDVjx
0DUyQVJ5U+mKoRxF6M+ccfsOeCy+V7UGzpgAXueSQaMbpM8BQSKp86nzR/81JR06lKBzCWhNgcql
KtIxzLPK+zINU/AYtKW5M0aXfzRViXQ34OfCyYHaJUF/0FaLFLSDimxTA7KRpUZ2zJSfqhBAMnro
VF/HWhd6C3IAlF27FqhVQwN6Y0rnIWMN+mqtgB1TQBC/Z8LxAWfxVceB7qbek+EY5Y2VKH5Wo4Ec
Ss1c9dyiaH5fF7Z8vj69S7M7c11mn09N0OOMbFMnBOtfZOKU/LOhZ65LFaRorAQmVAX+BzeT5w4Y
xutDX97unZPdnPktSw+GO1x2Ni/vGPKX6TSFgfnp+uBLUzLzXK5Ik7YyMTjuLhWwtt1XaNfEfzb2
zGN11oQuTSqAEyfoPCQqV5t8KlZoS5defOazvBbIAWXi4sVL58YOhkNJkz/ytGAa+N0IUX9JVCGl
QsmtARxn6ulGgfJwZTnff3E7mDkqpqUPrCtMvPGGfU66vTKKPxx65p8UDrZg7BEi6c4KXYOENF0T
W39/E4LG/vc5YVY+5qWgKp6GJPIB7W0SEVEgfq9vlYV8H7hFfx/f6IO+Rnsnjv685Z/6XtQRF40X
CaOmjzbYDZ1Go1uFjTy4J4KrI1oB+41lJvWK611alsvvbzzvqBquu57jeK0TABdTkE4bkyVWTqel
0Wc2zFUlASmY8HluuQUZ3qbz1/J6Syszs2Ac3GxCDw2cGoCqBIXR2mm2VWFH11dmafiZEWcdmhxl
gT1VOMlO6fKlYck3k5n/iNHjfxMc9pz5LCnMvBM54gJX0lObv4IyMAaDHbhYV4x54f3nmi755DYj
T0oVs8I5M6/d10DM6zL4cn16Fhb2UuV4u20KNaKD+PL+EL9C499Nw1cmZmngmS37HtG6dQYVk2CM
Worm3dW09tLQM1sG9AZomw5D47R1TeD+ybS9PhuXEf7zqEId7vfZIMRAJULa7cFKvH7bugBHOhPw
98yzxrvKEmuiM0tfcPn9jbGCU1OjjxqLWhd1vxnT5omVQMVc/4glX+TPjJUasupEjf4mS4Mnq5Su
s0ORK4k6r07BYlWWYR+Y09Ft6uxE+saK7Ux5H+ygdlf27GWN35vGmUlXo4W6v1XgOgElcgluoLJP
P6Aq9RkZ+xubeStOaWm15qZtVdVQmjjnSOBveUrjjMn7CfFikKuVhMqlLPzup8yO6TTvGnBI4LRr
Bygtb0xnAr9+OU7bljmAJ46UPVhKiK/ALuVoOizMfcurITKA0d9D7ap/9KGG9WUCKv/UctVHbQ9c
nk5dpGYKv4jThPQnbacUyH6ugUjla8mnBb/hzYKAyee09gq8OAXjj01OiIA3HZobr++xpdFnbkOU
XHQobKk4Kb/Wud7o8RV5/JXBF9Z1TsI0ZSxvXQcuW0myRVy6Bbnkl34CuS1t1zgelz5g5kNIamBC
vFzFuXLPpgYJKFqqN+Uqe8WChV8YWN5aOApKAvyj2JvNhMuc3wLJptzv1yd/aX5m3kOkwLDaE8yr
Tusbj3anpGEcfQXT3dDkj9efsfT+Mx9iO8ypnbHqD0Kw6ql3qBNOvdusOIiFWh4ohH6fnnoKCm6j
EedQB5299UWOHrPOeJ1A/LUjkw3Vx1qkuzzPzROgveTsZAnblqXpRvbkDAdQaIqH3s1qAGzHNgqE
6QIvR9hWJkALTtxaY6xbmoa5i0Et1gfNcncwuW/vCpw8mwnee2WjL/jJOdtI0gyJ61aawkY9C17M
KM7caKu7wW+9sAYAwQQYtKXb60u68LR5V1IBjRc1cZPGvLLGc2cZ6EYchwqkn65z40mvlxtw8o1/
dL+x59QxE8sqowF8BbDWEqQPXR9EXTLQ6Pq3LKzLBQPy1rwSlFbdHlo64Glpm5iKgb4Mwhi+Xh99
aaZmzoGZDciBep8g5irvpoHsJZeHoWI3bkGeZPrPGCb/ih3nTJrO4HbCYLgCgoD4VHD3Zy6Nx9rr
Plz/iqU5uvz+Jsgwqj6oMokrjyF2vvmDTiuzszTuzDU4wVSi5OnTeMR9Z296xaufVf6fhY0u/f2l
W92OcoLwZVxoPyqRzwFgEN0pfzYjc2suBnBPubjFFGV1qg20AFZ/eM1wZ3EC17KpeocBsCNbUHmY
kAgBVteo46GGau8fvf4F1PZ2QQM6Jm47aRU7Kb0dcPOI6mpyo+uDz9j7/tqNzuxIb0QLrkOTW3Ff
Bt6eIVO771ID7aC8hju1DTPddyiWPUIxIItHiwLoa3TA5A4DNFASmaCLETBdHKXgVLn+SgsbzZkZ
uaUg3TkEworbTEEovFdQp2HtSmV6IQBwZjaeFtQsA8rVgTVlwzYs7TtAqbX57NuZ+Hj9Axb8iDML
Aqy0KPvRCJoD2iJEXDu1+GBaovxgW9MA0LKbbu2SNn92Yv9Kyb4xd4cAihq0qRVPTfqxKJ3dRMXK
0EvfMbN4VSSNsJhLY0hj4Lpljwb4FNBHPbb81WJgZSHtGm/z0prP7N+i2mmEsmkMkmrg6QMzRYsa
3V1fj6XBZ/avJahsZNc3cWJP9kmP6AyyNV3DgiyNPnMBzeSqPG+6OnYNUImgLxBa8CsvftmU71yo
5lJYZOjQo1f5ddw2ebJ1EbOCwNqz9+1gtN/rtDei6xO0sND2zAcktNUTugKbeHSyAcg7Q6F7jKFx
RNC9AJ/fZiBevmLd1sJ82TPzzu1BaJrrOjbbvNaA7+do/TSbnm2DMkjB/mSXtgOWnRTkS3Z1oXih
utjWTgUFStv0PwnAaF9z0/B/JmjPDCFjR8GZU5h3RT0VWxDqt0cEIQi+C4FqdY5ju7P7zwCQ1Qee
ZcbPiTegBso4DbaGbsZnpDovLey9ueuH1H1OKVqB/SHQz1VNWQzIflKvfPrScl5+f2OqlYODYeJp
g07r1t1S1/hJqPMgPPKzVekK3+HS7M58D7g8Ms3YWMeA33CoSoJriCbo+r2+UWaM1X+dFnN2x24I
mD81rDygou0ecyBst6VlyCMtGg76Qpl/ChiRGpIDFdoIhZ3ciR6JeSMF9L6uXAvMaqXwwpQ7Wp3G
0gZhTOIMIrSLrN5zV5prAKcZ8fzfbzpzXnoQ4K3SWQ1ylvpQgtiBGtM+mMzTlBo7PjrbIBMvXgO+
LmALetBq6a75FNQrR8DSMsz8WZshG8BaRtEcw7MPItX8FKCWuJKeWLLXmUNjPlGtUSDz4aGhaacB
KriHlm9zcOskeADK0/tojUq+XF/zpYfN/Jt9YS/sYQ8HqDDxl0QNeaSd2kYnUW+CFyJr0CkUNPH1
h11imnc83hzgCNYrVmWCaEitGPapAsVmSNpRHZ0svZT5PH1oE5bvZA2AC0Mz6cq+vji69x47c4Ae
LyjU3Yl5KHBQg91KGukP9HS223Hy7FM9uciYKcN7GPqiWbko/cI6vvfMy3y/8Qa8U2bQ9S6+aGAj
Wp5VewZeunikGbqkUq92UC53h2RbVL23h+aMv5OV9j+DJ17eqGqQccIJeBFTU6LCytwPIutBpZoX
xWs6oI8sb0ZxLFrwZ2iXjtDKKJV4HjM2Pk8JOuUu8N0AqgFOeSeNUt+DZajcOrxIYoSD+XkCszBa
E5okQd3OHcLWmsrI1bI+WkPnnDlUZVfOuCWXModqQgc6MW1wjB4gJCK/JWndYhUoBWbQ0I6JViJm
fHbcAVRTpDDB6tPRH7aVZ2d30O0jbT0wpbaW48dQJqIhzAKd5xAphwhSZZqvHWnXpMIuHvS99Zp5
Vl6VuBy6yAm4GjRTKG+e26xBtnjyxpVduHA+/Dox3+wIZooSt88e2ZGBkhvOqXdOLbv9XNmXMJvm
a8rHC87JmrnG3gX5BuP4Et/LSAgdDfAHpJOzYsJL8zRzfU7LS9WNojskoCaOplHql8TSGbqnoSy4
8owle505wIHmNCg71R1KYoBcbVS2edtWTf7AJnBOiNIqQXuC/r2C0Wnt9F5yTTM/COCkVaey6w6c
jMaT19hg+WIWB+DOLIZtygn97JDeliHJB3LrGx24KK47xYV9MUeJJpCNTkocjQezJA/8QhRIoUqF
bt1WQYfu+jMWZnSOFQ2Koh7BXtMdPGMA0aVl8+bkey13Ns2UI8NmGaX95FeJQrmIA5K0vf7Yha04
B5AGiAZtP0PDb87Ypx7eKULP/lqiZSbJ8lcMQGcBV5D4PaiXPIgU1NZ2Cqz81BWT4UYdTSuQcShb
7N0G3dNJz5sIRSsZOVZZxUJKNJD0YLNYMexfMLl3fMevfp83lt1xj7FOEBkXRQslW9Cl7qcAPZxQ
67Hu1Thku7FLIVzaGHbEORpHIIWg930lvG1jjmApHKQT5+BzixT6hl6gm5FHweB6K+a0YLJzxKoF
jCJAZThSUr8BK6rVQqrGALfhQMVaomQpz0BnTqdVbUUnmYG0OOnoi58o2kZCOhPaXI1mihiQIqeg
se3vfmoBVNiSYnx2+46ILQ9KEiUc/HImQV5gk1IFvb2VfU8u5vve0szclQClr6MYan8+YLsnV3Gv
26BNiYBxMPPAfTDJIspFgtZ8yisQkw4FGkeNJDPXCuELfmWOgAU9CDJIDZsOTfuptcq9gt9CZShU
yR1Ot9iG6JsBzM91e1ta6ZkTU32ixsmyyb4chbfXrSK3EiSIIEXO1gixFh4xB7ym2mNu5Suypzlo
L3zPrHc909Cu6do1gfulR8zCNTgg0bKyQe933o1xoLJ+GwAkuWvSYg29tOCY5oBX7SE91OqyiFF7
irKGgwn7n6nM/+WVfjHov3EGnmhG1wCtRDwkN9lQhKxR2+uru/TSl/l6M7LfdVOjB/Ax2OBuPdSw
kqgPtLXixS6B6TuW8suy34x+EdYs+mwSMYS+qgGMxVVQg8bDyj5CVKDf29JphqjrHLKyV5eucL9+
f/NAZjeVVfAamD3N3VjlvQfar6F5dl0Q+CSS8X1pjlWYgYtEbPAvm4MYwUnmluiEp8glgD+MW3zl
bRYO4V9nzJuX0TaoVaA6NcTglAYXdL21PBMF1mmT0y/XV2/JFf0q7L95xKDAR8YSJWLTBNNNktMJ
WYKAD9ZmLNImCx0V+Gens4dH0y9lv2W4435zGluvgf0X0Pj2rzd78wZiAhQikNUQQ1b7NaXVh27q
N7i1Azt9cHsRN7W8s4bp4IHeS5Zg5wDnuc66HfXSn3DNoUWNbQmZPo3zNoO04cb1kHTJww5RuTGA
FaPOVwoGC5txDszFEZEKl5Qi7qE8HvFBlafRDHxQg4nku5bd9NEMdLBWsVuKJOYw3cy0+rzSUP4D
df7ghpWdge3CqNPkGwfG8c4IlGFtULoj3w1s2q9kICC1h0+y5B4CACAC7FWzcvn/1Xv0jh2alyl5
u0i+zQpuOj2sHDa3AfVhDaKr0m7CDh2x+x6h2gl4ukiD8ld6Oh4CUAIzWQMbXRsgpbbb721muSmo
QUDVbrl2HrVJwUOzaAB1sFNe7xCRqH2CaCDynABcPkDPbRPDLeI2ofwGhGb1c2uMySMo3sA2VfEL
yWYOd7Biawv+fQ4nrsq0NCAX08Vg4AILCVSC951t8JBIvgbyXIh3zZmrrA0IlDWt2cWFJRPw8oCL
2tCTE5q9acTeyMxb0FIib18b40qkseCczcvvb5etd0yZJ6yL89T5YnmT90llw1rrxJI5zKKrXAN+
YjWgdDcLCwRFkKo/gMw0ABNkoc5ZwvmDraZ2JXWx9CWzkGksEgXd1AA8NxUIPhvsNJ792Qlmzi52
gQStZcLTIs5Q8yfVtwyFgOvedemlZ5EPt7NstByzjX2nMW9MmtBwVJOOr4/+/o615thbe9BqMMx8
iCvkzfe8oUMEjGC3YxcqwuuPeH/HWnMALgQ0pT8mbAD8QxV3kgljJ2iKI1hprW96HLxH006KEMq6
w8pCL33VzNMYhrKq1jXQJJc5HSjlvaoBobRp3qYQG/hw/bPeP1ehgDozi6GUY24kvzosoTeBOsA5
c8rUBBleEJydYszXxGQXAHLWHKyrSJqkqkNjdtMrsO/YfCuAJ9y2MhtPFdJMoT8VfIdq5x61kKNf
vTBdrwXe728/8DL+/pmJE5Ak8JoiNrPRPDi6tbcmH/XuzyZxZv6JPaCBAnxlMWvHY2bQHW6bHw3m
HexW3l1/xNJemBm9NJzMdWWPFiHPDWKpQcU9gYwaTEHN2im7tBVmxp/WVemWgSFxppvNpq/qB3dk
+8YOdDgI9nL9O5YeMvMDUPpAtzDDXbfDTTq2JjVBic/hrw6Kah+cdFX0kji/ktb/eVBbcwwvMilt
kaABHckNXv9IW1ffQbbAKkFKTaYdS0DKjTtx+bHTk9inAJ0cwQE3HTMQlIC+T4CJDlcbFZKhHV5A
/dFtqAt1CfI4phKkmmKXDN9yjUyQTCNKGRK9KNn1IjgVpIpU3sWqPIPIZE/ApaSh3eALGgVZH4L5
Yuuhg4SK6gFhxL5p1NlP/Gfo6IW2gDAESY+TUYEQWqZHnjog50NZDlSrXjZsrQok8C374VoIgyvI
6iZOhfzrJZsiL/oluwp89tmojxXJQAIpz4giNkb3iYNBNHUTiCKQYMNLekgTIwf/xSsrkQZxoB+T
qY9gd4505X0vOvNG5gDmVUhfmyP0aS7sgTa4XRNjZ0MBkrsfjTK9lJ6OHpS0Agg2iEtz1gVUI4qt
034QemrB2o1cEgeYpK3LE9X6yR+GXaHpHVrSd4l9FMnXwiL3gTO82qr6NpZ3PSIZU0J0RtwP4qed
fM90ueFuDsEJXDc6wsGl1aDbf4hs0FSmuHfQ3N43aXMDKsQfKBtsaqMKtREcnQRMePUWihAt6A2h
faakt0kgJVDkD3n2yeiTkBR3ouVPeWnHSoPqnj5ZYNtMGwASqy6cyGvmaWwESIkqCErU8mBliMgy
CQJzzzkAZQgljH7jg9M6FT8GWUdT/lCY6QO6HHc1OC6qsgBhMmoELrRVmmI7eve+TY+DgOwUVg+M
m18tAs0cUx0Sazxwv7kBQn7TpEeqPpVTv3UFRGglZGDAuDUEXzv5PTHbqJb6Q+1DCyRLQmZ9StQP
Uluo0p5amh3B7pUEwDR3Bfg/ebdrzdPYPrsUYmsJ3UCHVdD83mI/iuFzAYp9X9yxrAWlY2ZERRpP
YOhAqIfUuttvJgdcYmO7yaC5M+hChF4LR9A9NEJGdfIDRWsQAjs3hVP2cQuSNRdb1jWxUVIXujwc
0gLJk919kCZ/SHBwIVrHI6D8wOy9EXQgPBzvXdo+6Gy8a4LypvbB+N9ULvinIXhmtHznmGXUq/pg
BF+h5AI62P7GBkd14P9sPbVxBhozCsFsl2BTC7QM26FdEXQwIzcHEj+DtxuQy4Y1cH7Qb1DUj6uL
YokbTEftJK/oIcMVQuEPFN30/o8GUXrva5xCZvdEANmFhHuUNhIxvJOCEe27rvwdovWtBn/vUH2o
PScEy8m+bBxIIFEkDSuHnwgIEnUNMZaExSxQemPZ96wLdo6WYcqeWpCpbSxH3sj/JuxMlhvnmSj7
RIzgTHArapZlebbLG0YN/khwAgmC49P30b/s6IjeV5VdEglk3rx5j8/irlI/d3KTtXwPkbjZ7bMq
n4xo6O2XWxuBziDZmj2ry0w49IxhNiWkGNiEAsKVGjCwGUDt/peZ/YdGrfvSG46VkTvYu8Rvz5jc
P7Wnb/O6/nImYhY50vHcLk9h90ikfjKXY4Lk1cTV79RqLsZCRPfic+QW50IT0DIy8FqBLitnp91o
i+pHmFF2BoT9xyE1Pu9ow/VjFPyp4mJnBaz8jX/ypSbr2NvL0jl4Rc3LWr9F91S+gc1yjF9dCWLD
5mMf/R1hXfeAVUihkC9s3JcVLJDGJcPwvU2zxAY8NgTEWv6b3V85weF+yASs5S93KT4PvtG1nFk9
m0k6t8jsmpdun4YesAK1H+NfI7AJWxSfY3bVKxuCM/9fkoPhZ1OW85yCZsrd4IiSDw6hOwbqSzjy
MmfiENS/KpcpgqN/hrU+hos8TzBlSTFxEiPSs1m+um44kGptjLpk881exzfdXRugAVZ7tab0e7TZ
5gUEpwL33ERx0qrmart24sJ19n1OuaVIyEzaNFO+rWrI5CECLDnqHtWkNP3NWuwdFMZY0Nn7v2bY
YYqMztT/uYtgdtXuLfVvrp76lhzlqPnIyi8/c5JQEQ0qgsNEOn1a4a3ieVhkewnNcM5tbz9GLfHA
9WYOKrJ9f4TmYxC/VdF8tJV7nSMNLGd6WDq+EjT7c5vDVRuGXVkNvJKwl7RNdB/lL0dF41W3tNO/
nabcQ+neB4MBERWSH1hxTLjsSU/lKcW6BkNmTSrXBTPDGzqHx4xk6DxOv5fire5DgG1hkmcQMEgj
zYN7bKf5wbYAg43E9nE44HVPQk1HKOPd2s+bwvsk4vcECp0hgnoabbbKsh4n84W90Z2g/Gb1gYSi
/ABDK+k891B1v93hd10RSbgArSHwWwmeXArNluB5D2xNzY8u5d8SpEVhv7ltYNfA1AqScaB26k8Z
D+SLhnYzXRzhwVOZggKHsCb+6hKRACQ2lVLpY0to82NbEueZjzYfoT0GAZpcXv/Y02i/uv1M9qTb
tC+lrUBpaf4HWMfBkg3r3F/Q1YaH2eoDbxu06fRS51lxHfLFOZVWSX4Lcdn6XCI7qe3Uu/lZOiHo
nCXKCHX2gYddVh3onjt8jFkwcZzdPIhoGzelPLLjxYSU7S7/v0IW8aliK4g3ExchpOxCTiLpQic8
wRP+yAgYf9D52t/adCaFISAF8y2fm9+DtI5FZz+Ec33SmVVdtIfSSWho0z0tqjZ3Rpl9GKmRdtmd
8uYDX9yw7f+nbuf3Jc7v16cad22GKlp5f0iNBCXh8T0ol5NJSRswDQtuffEfedCPEFOSyFHHNeov
qneA+ch+P1pKvRcZIDZwQ8j1fHwqfMDOM+3WRn7BcENR6cvJXG1/3RuE3Uc9Tzfmj+1uBhD5WKzF
69w5YOzT/sEth33pDsVFkU6dBJ0L/G11DakQrKtBD/3F0shOVd2wtSvzXMai3hCKBhMord+DRYTb
spimSynCaxXLkk1pDjhSBd+nPP+UmoDaxoG20WXDthZhusGQzdsly5e1HT8d1zmRK/o6CB+qQXjy
VGTt2eb4kuI+NlV3ql1YJqbAGMNQEGCP2+HgmfKNU8A14bfjH2yLl8ntt6UxR+X4T5FqHruSVE3P
2raD/Tl2jYR7o88Oe7kAO4nhXJdPRnvlVubiC/hcjIebuDDRnQhPqFnVdnadoG5xAvB+xV7m5iL6
4NIw/hCVbi5dT5qx0y3f0szzluyoc278epMX6blvSvtoZeTYy+E9XeMsqYLgH/vaxOGvJuacao2z
aUZFMspoz0CuGl3so1X5f5Uk1l6Qe3fMCd+TOA8zuESFl5Zcj0YAqnXjlrrCSte524yFl+e7YBgg
bmDhdpuXoa8iQowFkbWb3pm5thS5uHY4sfnmAUd6I7C7+azWWLck446k5Q4L+gl/2y9+IoaNkP9i
1eyr2HKebbF4F1+0w7L1Wq076m7U/M1AefUnSr2SZT1VdEmYrVXHazuG3tarLLEvytp+EG2FVBUX
RYQzwjNX4ZAQqHvhvhjD9vXoBmTc8A8kvC+lt49SMbXHiXHBb8e9T3XHAlrjptZTCICgYxOjLNd3
VlnJU7emKdbwMNb40Ou+lRth97bcx7ldnkttrAQVkCOkymcGZOSCRxyzmdYAuMil3XWlpfNtyKc2
/iW6ucgPwvLrg7+Q3b2vxOrsjGfga3SVzS0aGJ10dd5hKnIyVhOCcS54DAc58meBXchyqndlPefX
YqgkxKlheJmsns8xmsIW3AjjLCoaYkD56pyw7DguK+HABqFGbWPCsb3Y6rneyy5VJx8iuzoPEAjM
aZzZdU28Je9gIi056C6ZzUQ1RwUR6ztMKj9RZatXCO4VEK/FFHLfuvRwrPNaFSmdGe4ZUDSECh2X
MZ3zbVME0Y0+mXgwSQVDoVETlVzj9kmmIKyJn12ylY4NY5qzESVSBKb3zvqAA+M+9jnt72h857ch
tZ9AHwCCSe/A/ghAnnfnuo6hexHFzMAWjIF5CkHxHH2eZ4CTbXCBviKpWQj/O4+RT2634wzxJcfn
eSTNu3hnlC9uqh0hRdbL/NLyRcywNf35OUybwYLmlqqbUmF8C4bcOZjQtnfE4vdHYUgOT4PFe/T7
qLsSnFNtm3keX6V28mTyV/t5ymhcgON1wb5WUh+WbNFnZuCSKHCXFC27Q7sSQoc/U+EUL03jRY+Q
wes/s1XXO4W4zv/JDZvEvZeT3ujr/BC3uTiEfsAT1rim35OAnB7qNAs49eXymAa+vqw5vLlQ6Hav
iYklSyPwnZlrgEBCav8o6HBsxFHZPkyFvwmrhtynAiqfgEnQNI7YEYI5nlXeNa9DOaYPWTPd81bD
6tLDN4C/0KewIChTA/sO0LMmu/mP+qbaDnX/Z6mGltBx8zQL2KNcpCH85mG4LKF31o3koDDPGS0I
uLnZTSovXbbOEmGcb+V/ztJey2DNv4tg+r1GKb2pHdsQE9IX1x062tjuFylhWTLka7afQgMpEkCN
KEE/djzBezPGKV+RGcnW8O2dzZ/jhNafhfU/0bz5sIh7O/bpANXWCqlPbOek+tA7DHqYjm6+yq3o
oHDUzXpNvWC+pOmQJp2wiUWOiJwvutUjv0X+ELPeJUWYf7oaFl06FYoVrXgky0pO+y6t61spHfkg
DBQ8nbbrboxJpe9xlGxra5m3YzZYW0dTiZt2eZ3gNPyLo1q8W+Q1bufFF4+8hMtWWr1IyqYAy9ZE
w+vcCnmKG1pDAuhFArJE7FUPlA5mb/qSsnB/8XtwocXEp+JVIKRCFX6qQdvEtjVpUlRt9yvNXCvJ
AncluLyXe7chnLGhFSzZV0rUIvytoNIefBpPF3rpxpawXCM8TEnUWs3bmOfp1cANPrBDSED1mOab
uA5GKBKkR+JpqDamjtOH2a3k2W376UUqCxtzJjK0kTqgncsCZJlp/VlanHesxX6ayquYYxb9q2IZ
61S79XpYVTXhQuktDntCSMJA1lfLhF1ST/ZIsM0IEFvot7oFtFYU+UtRSxC+ZS13rZEzHhE5QAsb
zVc12xGb6d2tuJ8fg5rahK2zEchgRPpq1X6tFkZcmLDdtsu77JqCezhUZRNjteZDpg3zHr2pLa62
ZvHNNF6wI4W/vtk6zh9MOXsPXjZkW+axYhPwpzdrAFnNzttMbbRTW9ti7mUyhdNn5fp10jXjnMRN
zK1OJB3cy2nd4iKdrk1W/1fV9tvgDc+zE5jESasnOQx/7VFC/DTTM8ky4bFZ8hXHZ1PvcKvI99yO
kaKJVtuEhfcOzq959Vns3PVONG7VUD1DYOOZc736EIxADfq4fys5EkEOoKnwHwHnsohuB4zrrM0g
TlNupztrHkmfXp2t76e8uuw4gYvSf+xuWG+r4x/jNPXIWHPVh1Om3a7vwWmwreccpzH7keEAyVTl
+rYYx34ZwcgksrB4LB1xkvjrdzUZBDubgGdSIIBH2ir4MGE1XHN/VsfGkPhcz51/jBwAq6SafmgG
XwAcCkpNLJybYlwvTl48zjImkj4Oh+M4EB4/wYN+rDKdgZFcT37YWhcZwyxsXVgfqfrJBN8DLJ76
AWseNoy4646EOkBUVY44NE0hLtriFpECRoFapb9xMnOjDjvx2jzMBWcJ+ff1Rrvin+wt/cQv/6Qi
c22cvi6PY6couoqwEruob+obog8Q3LYEkJKIdH4eWaNO6LzaZy9Yp380Ey4PiOojN3GyYfydsZi+
3I3qPSn5Yth1S5uuuzkU5OTVUQ0Il8R9r1msn75zo0R6lf+yyjrdrnNmbVhHbnf0oROQmmY6xVrF
W6/OqYhZ3wb856K5dU7+NLN1d8l4L147e13eaREbmA1kR03bxnjOvxBi156SAHhCJUsILD9l4HXH
eqRtLI1cD/NiowHWjp8si/s1u2W1dXKb3jmmeLoA2xY5Zbwdf8zcDW8WRdy73zd6D8EHq3Rm3Udx
1fS8uHO1d4s8S3eMUPr/DG7ebd+kGN+WWUFNmoqpvkwaKDi4YJd/366L4pefEeYi+tblh3g9t0nu
2RCXccZqv6xR7hSOHp06L3lb13CeuujF9JHaO7MbnnQPZGNuLPfC9mSw9eKB02iSC5TFAR34g+or
ZhlXi1RtENyWbxJzsWWt8RyxzLKEyDfOmLL5PtMCNGXBtFn29HObtfH11YcOhBFjHAJOj0AdnTX1
Env27StR2uGzk/HV7eJmiQ+k/JkjGPVuk8PFc+7d2HBw1wWyeDS7u6gpeApDjpJLaznR+wqZDTnC
hmYPGdx0X56t/H/hGoRDktes51PdIH9ZZVaCQ41tCC0yf6990iFGqdLfhduHcGWnulZMRSWaHmBs
bi2/FfWHI2XXJq1gJWHLa5yXCWvzAySGhujVHdv/pFasbTx3z+wiSn1VlbIu2JgmaF2myqaNCvOu
2hT+enCZt8eHSaxRfV2CNjway4sTt5DRRnEkeYlr8zEnVgM0cuyi6ux0o4QyRcOxAVJWXOrRz/7K
cQQAW5TqV9mwYb9tA1KIMH6l49We5HjmwnFoiNU94djzyi6RZEpugd+ZBplgCZ1dyZy/2fSQEXm/
e+lFNyItso9lbYqTWaT5a/LKec9WP/g3j160tWyVP6YZUPYs76YnPtbutSpcLrwq9ugvyrrYjvOy
bAw5xvAr6zU9ZFYEgFJURJFUYfiIM999Cy2/+tABdCCDs/jBtcBVz1WQfVM+WxS9XhnQ3iHn54m3
ihU6Zi/DhypyJ45fUVvfRvv1DmG5Pc5s2zzZOcGIAeFkO1mmD0HRrH+m2GYhHLv8w5pGchsEk96N
UnK2w5WOj5npq7+NHKpfQSyAp5lsgiaSkZFOpT1YmX4yhW/XSREZUH4NjzDrmQWF6Dhnf2RUy21n
NXJPVDPUrribdvYIms/U438S1YILhEjkDbgyMpcx/1lc59mLWDhkwL2frK7JtyaouySeZ+h7cfGp
UpDDw50lYW8VCYlHzF7ZSx5Gw66J5m1NS76zBnfcQJq3N3yjW5yF4365O2uEHfEDRvFA0PlTM5QX
qw3bzaj+BwrQ+2mRsgFBylUD47rZ1ooL2+BzvRSrjcpfdu/NkB7EYB2dCvzROkbPUde9MPh2WDev
/N3gr3zuc4xYShnGZ/1tpqJ8vsd2QFJ5oJXYGQVrJ53af/64/HJ951Ut/FJuR12tgNuK8iGd/Afb
Gg+6IkYtWsKzXdAXl/IncoqjGDXKEMoxbpJxpbOastZnp6IeLmNdPCGEH92oqB6WGHp6ngI1oFsO
kcF5C5e0Y/LRjP61sr678TIq66PO8y2CDfPaMrtHb8hDDKAwKtJd1vsPckB2nIFxXgw0IK/jVVzr
w0DIRjgCpsK2dXCxTKMe7r1K0o1CQy28m1X1VjI3FO0McEJe6vWwAPnQdlFf+8FcMsuNgwPS6vgV
BMTj/38GtY73vySO/9dU8P8yL4rZuN0Qhfkxzrqy2AKlGD4zMh530aTT90DU5SPjT8p4gEjDS5cL
IvNkJvVfVaj1VXe9dYwjasN75jQ427sZ41B2zexvZJu75J9TVT/A0rTc7VAukd47VHrXyottfy8m
g8l5KawZvLdmBYvEGGNteBaH/9JCLSEQTA9wO+vpxVPQN/ZPG2nnNKZF3iYIYHRKee8zuGvXcf5W
s4KBo+DRECYdCnJBZ9h1Qb9OJx8o6I7FkYJIFC94SWvffuYI5QW2OpEU6JT/SQF61jjzhMU8yqwb
zEKHVY4+7cx26L3ue3ZNXVIl2SQHysLhLgLV8da1ZvEhuQxE7jlifG9bnV6tqPDeehGsD8sg9a0t
7RE7lvBRg+XqWfATOz1e2ijsqLJ1fuWXGJ6yFn0VTpHtnrry/kcV9rSvLmy9+8tVz/8tYAP1Zi67
NgIitIzHoiJGkYo1Ta+O7L2fdRnZPrFzM1xD1Lvb7Cjvs4/87Jh1NPBUJ7FmeoFb+K9VF86lwT31
Feus/YyWRoE/97xDHLZ9lAx6Dh4CfwGUqHvn2x1d2kzf8w9pnYlHv+w8zTvg9Q+pFzHOYlv+P0LU
0ZErcfYzlf2UrO0wtWJX6ClfjHk3gbd82Iv/QcmanawS08smi8ryb+uSOiOBG724ZvIeolpxr3RZ
NJ0c0ee7mY2Tb8VkX21y3aZv0xIGWeI22n+Nq1o8xZ2sOpglRvMBT2Vz1v2EXJ7FXsWfshfs2XPZ
X6tlUSdS971bGng0luXCjlMeOEVA7KRjFcDT6HY2xoLvtaaZf07dJdqlPvjRo5igtgdhapjJ58Wn
iT2A88YlfWDjU8Le2/a4/8BFbn7nS58W51q2nkBWHxj5RpYJKibhXtTsl9bmCCpYotpOJhb5scj8
4MHDJ7XgU7XT93BCAdmnjkyvrlcxPPUK7v0wWPI+sRbTD1vXn1Fd02YBretLl0tJVbU+G8cBrumN
wlxZHhekyLi1vcHMvogtz5P4EL2A/GnY0wo2slraYyb7FqBYMacX2afyV1SGwWntppRpMvzDRJeU
USSAx/FDJk36OqJ/3zMoskvHtOuSd0F5cosGDNYEl9pPrFqL4Tjk6QSvtcmqxyiEs1GkQ/s7GFfm
AwAlrL1sJATubPaWfy6NwQcxCO0uisK7r2/W29wo9x+Shk2a5eyVEKK72ntn2N7/rjEUZlvHyiBj
smf3l9CN9MJjJ4tteF/DKw04p3HpULnXtkJopErH8C3+Evbh/26lRN3PaoBSmoruGKA8WslY9uJW
sxv0Zhy5fvgSUTqCyvE1x7jhAEn0H+7agOrsuWsp4WeuMKQ82HqbStPE06K4wXZk0Hq0VulAiEL/
iplNNfkfzFbdfnGCbm/qzJm2VenYbIJpd/10p3z4GeLVbbfBWFK19YOe/rMKAYevnQFqRlJ9sRHV
w/heuEPq1R//qKhbPgNekU9pp9atztvhauV+/Eni//wj0PH3ehzsMKF+dR4jISKGssvKgtrQZj9D
5hoSSZkSfPczobcbY0p/F0FCfW8igKla2vVTPJjqYlVKfK6jrG+TCoNXWY1Ft40YFL+KMQ7cTaxc
8934TOLu9Tdrt419j45myisAHt6f9MwCCKrSis87iOVF2aVTneiMWxtXSDaKTWQv8yWuWStg7rf2
m6VqQSyCkYDoXor2Paj7hdiZjGO01NV7McsIc8hi5EcqVsYzbZo2x8la1os9QSlKXDdeg6Tt7qpn
lWNm39jW0FubqK36eZ/7AqPD1LFJuUGD6PXGOP5YsE5Tq88+zcbsWBGxSdpr1YXvOp7d45pH6geY
k9kFfFYoJWZCYokW1T+FZV1+ukBx/sZphCYlGs6CtsqnX72K47/56iwYGZx0fs8J/b32S6/+rYw9
X1w5NNe4QvxFlx80iUGi0I9pW8sHdwppgBDVp2jriKmeQKfFIyO6u3ydei2/Pp/T0GzJ6uRbNXyV
CuhgHV7dcFz3UuXpmTSR5k8EgjaBCGuzKmUySNGsdXusqqDrQqrjt9zUjmZQnw56JxrLvNahVpD/
qh4RJ4znNYlX5T2VPgMj7gj/1iBe03X3bNyX8G4kI+2lJScsqJ9J2rB/k+7pH9n5UpDaSsGIXq+P
QnQ+1L/aeYJvi0Rs2fWprJcGITSXD6FT2KdVIT6ETUkeDB7dy+xb7q1oxvJRj2gXuWlZhuJerhNU
Iuur6vB/O9Mi5M7pcJQ6LnvxCY5/gKN1MZUPaI+m2LTCRSEfVL0lL6/ZybDnYfRdkUxkX2/TMAjP
Vexyq4R1+x6HoOr3PXYLKCzRAgqIFSx1S3OfRzyEmJluOnsM31u6oHSL34YTMdSMwRyHm3LDpGD9
duW9QQ3yGQ8Fdleg0FXMoG6O0+LWSra6qpUZXpu1NM2t03pfjWgbAKwWDh6qFVCKOCawaBieBKwP
oTpoBdtyzXS6q6C/bmsASTe+O/nbMxnejLAy/aM32uB1QVHHJ0hJ4qsOYo50VYn+UaiRtIQhBRiV
VKkOX6SJs529OiuwPjc6Lcu44p6nCDObqc/rXRysy4ntyBk8ZWHgpEbMOzex7QQfSxtkr7p1IA8v
luZFbPuXsZvkU2GJ6byEFdNbJ+uX20BW4Yde6hibS29d5tqGHN+m0e8+5mLYQN5wDh3v5t5mZ4n5
Op+sWwmJYk8yHXhd/i+Lk+3njjhA7oYusdbWTlp6AQwskbmv0k77YenkIcAL9jmUk/+qlehfY7dJ
N5Fru19NG5R7u3fbQzhDPRclc3gxBN/T4qKb5qhGW1LifXRX3EQvob/kj9nid0k/ZM4xC+3S2/Sw
cpnqVP4Ah5yx7YafH9/WANKfDl3oewhEAZh0nxj7TRAqD/h6aNwbT1VdbwvlDeuDisrxXYaFGd6W
ER1756f2GiGy1cUvFWXed9q54ZuFIdfd5LbJ/A33rq+QPAn14q7mMd8S+exEtCbDfJJug+FsjOea
XN7J6N8q8q32NZojecgHXf+tmXsiwqhUwoZPBzIy6iaf73kVzp0muYzW65DZhvl+hlDxbrUAa4+j
b8feZlnIQEBxGHZ9YIadgMr7qnKSsut8HBDt48m+liJu9qNg2L9hWEja+LqCv2UBHY9+DH/wc6SQ
3qfuCCB2ZRU9whmbLEwwdr3o5p2JXA8OdwZZUYZe8N8QZZiA+K2Osma6xygtOBWzmQHtxs7vQuLf
ypumflGLnN41Z/Mh6nv36nldJHaD7ZdflSebGzPR7iPV7foJ0Sg/zZlTnoNIy1OlSrT2onHuRj9I
rw63ztmfu/F31wFZz4roo8Pt9MnhWZ+QQS22crmuVKCa72FW62PTTcueCz1960xmn20j1WXqw/Jo
rxi2IilWrDi9iI/pMLonX7vZOx6G+N3hCuQkWTw+UODc+TwQH7EEiIyI+xkEytHaLUOXN9sQTotE
qa+X58yXBUJerdaXQHAIY+/KVw9/whz9LANnRTFn6mcaCvw58zIEaucNDjJwGEyXwa7KXdm5zH+j
WmPMg+nMOZILbUB3tSltiJbBTpm4fV60EeI+P+jO2m7yo2XbzCVSrsotfZKU59Vy3fPi5+Bvu1Ud
cUVi3qLXaLyNFqx0rGM1v42xKG7MWdNLTeBGtikzR7yoeeIlCMZ2S7Lm+r7mQfll5bP9VrVOfGBq
bJokAGf3YiQJKKk9eA/K0t15sJyRgSkU0Knt/bOwkFo5x1PMa1wap3jS5pkpA4Skai3+Zb3m9ssn
KzESIWxEyiIunq2feV6Q7Zku11fHD6wDKu28q8aUm5TTwTy0tYnxsSxx+xjMVbWXqb8SmTlooCSG
vKjciPammRjZG9Bn4QXE3oSZUrXWtbec/CU0nn/xJgbBFUO9S1Dl7g0FrNrGHKdKi/Ek4F69ykDe
z80cbWlDuvj0lK2jfSDdB/OFTw90qqO8/cknn4O9XYp/Vt2Wn9zlLdxYNI8ttYh3dCeak8nNxFkU
2fxhBhKtp9jNL0U9FS8zlsmYIWNZsEyEoaMEI268CM3Tipiq461lFNT8mqQljhYbrFTRmAg2ax/O
LQpe09qIuKPlMBF2429vtsJrFq3t1oxzf2zS+Y59mzplw6S1l4MeU/k2a6/bD4H2PnRoVQeEgWXH
fux6RFzqfrOvWVPl5i2ZbjygjJ1NrUf++S66ce2OD0zY4z9dZnnHGC+TdWYwP+tDjybzL4/yEUtP
6WfnqJrLhwLcyknMg/wbR9L6E2fFsmMKphIfbN14pvJqiDxHObpObeniItHxMfJY8wAjlL4KUOTv
HSUfNws+N6xoLTtgFlYVr1+LLfeXPPo8Ld+c9M6/2Wq9f0VB972OpZ8gJGURxBOV7n2Se97wAjS3
VOWsyaeaQW1CFJ6TNMaKdugN5Ymfqq+ujuwzD4PAcSf0JhPspguXqSbPlDnNJHkztMFgJzLRYTBG
M54YbsXze+dY5VOHFLWVZdhdmasTL86Ebs+eoHMe6DkvURbyLvZ+/B25s2m3VVhLSMFdjolzKO4W
9L53mmqruPMzWmsHg5z0pkc9uXm2F26rHsZyJdKrzmreIe2Mm7GZc1jTQfySs5Kzb8M6e0r7Zr1U
VJRXPYjpobNp/CY/ll9yrZZElR7rcp5bJAH52ged505SWQFI+JwoAbwIC6POFpUZPuLBIwEO+Xda
eDSbkKAMXTKHZVc6K7GA2m6PtyKKK8YpJF4d7DK0TmOXYbYNwdgHZCmds6Jot4Uj55c6xkoGs3nc
ZSnivNdM4hiWcr4u0YT/HACDPDTdGF+GPs/R/cOIvzjr/AJsjl44TNPDotLgyRrkgrHXw6dD+1c9
NoR3Pmcmdc6d5RGBVs7yPlN2b0FQ6H8BI9P66o/CvcVLaIiy8nT4UQ61+eU7jvtn0kW/n2TcXDi9
8Sj7ztSaTT4yVt0TP7/KRHOk/q2XnsUgL+iKS7nMwaHTsjuVPrfm7PXuryq8M6ky1hVwPFPb6X2A
0f5nXPrx0Rlkc0LY5w2q4gDqFvg28WKXVLN9M8fNERbKupVFPb7Ql+AcCcps3pUsIezpNid83Wt0
JvzB2qVAu4Aa19OvdrWyZ6ods1+L2NqaqfKvq9H5FzREP080CPudTIOSOzYH/QjXekfSpPzRpXFZ
9vYC/9GP62pICCnzL8TfqU/fG5ujZ5gOZk7tYoJjdWWjisBlbrS2T84UNstOau0+Ns7EpRm51sOY
R6SQhfZwMlRdEwJObG4kuK03djacLbSU+V2y9Bcn6O7xAxOtYcPh6+/KSAlsGa0Vsc2pypuy1mzY
ScIJ4o2Bn8qkZMZuw/xL4dafbTOyI8+gO5mitcFj56lPzkD7NqGtnXr2lJ4CKohfhQMER2NCfhbx
6Oz8Io1ejZbWtHU6wVzE2OF7rArk16wOy4v6P6SdWXPjyJm1/8qErwceLIltYuwLEiTFRRRJLaXS
DUKlkrDvO37996Dc7i6xFOLXboeXlkvFJLZE5vue85wi6sAwBJBh60xPqT+WGvqGXF5E46gfecPo
pyr8ISCJveGLoNPQOCMbvTmSxnBa03vKsokodHdaQjK91KfbuJSTY9AEGiIvlGUhyq9t3KfKXGeS
nJosTCJjrJwQnsQn2lfBdy9NIP4UwfgSoQNH5t2P+i0VchexdTss3LQjo70YxhdWk1MHwe4WdCfE
QlCIdQJZch3TyCwnaat8RVKc2LQ+vVZavOq8ox2/SAuEtnJZqdFsqLVxH+GyeJCYB/350GThKtD6
dimVZXOD6bY/EBAzLsqwz7qZVeSsuyIqxYbfWgtJppfGV2mCVWR20HCjJN6XkuExyVvRqSfaA3Ci
IcKH2uqppPs1hXz66QSpu8bAmswK7oIk6fZQdCuqVi2C01Sws6bXTJEo9caF30eJdRVmlO3wP8TR
ne1JzYuKJWvnjl7uO3LHHXtNId9l1Zl05rzONYqIXSSam8Jl1T1PeG/w/JrBslao73d9hcMAlm6y
NUO7sbaSpprCyTOh0DwXTGZtacUHraHVW+uKce9HHhJSQBDNrESAgwu17kh1T6WrRK67K1x3qN4a
Kn27kIKoNO8yu3/oIpkWWpxB0VFKU99T/XVvWRIpp1jF/EI8G2sg4EvKwgs8zIZpVCGizI0geqIE
6XO/liHtuM4I7ZWs8p52UAfECkWhrpjnejmsKAu20pbsFNtcpLFhfuunbhrSMm+tNqV2NLp8sG9q
SZIdpcVMe6e1hmQvfSWQ0bBpqlbvaM2MVP8UTTW82xYLzXMQjP2KvTXbcbUn3+O66WWrpuxXxV8U
yRD9jPZ85t2TOWHkThtJOnXeyG2vUV5TOxTSxMTn0XQpqs/9QGUBbQM/6+kQbPM2nvbvuo59R0V2
IZW6P8fGYOgL2ZPddmfI7pBceSUvT7Ywtmq63lq46E0ktP6YMWUdfyNCl4DHMSqsEGOB4l0XOnKl
k6IF2b1bUPFwzNK3UyccEDjN/Syk+mg3fvE9CatGdlK/HEpOEAWHTdHT65lpgzQ0C0QZGr9edj6c
Zd8YpHnkJ6TpaPbYBTMVKtU9FcGgmxcmK/KVIfdpt6F7gtTE6zpaiFmSYxRTUf/zKm6/I6UX5tc0
pLM98+1cQsmfBHq40ozSh2+otPm4bttOuQ1YiclLsmSiDgtFFo9UO0rex6XfCCcYS/Vm9CrDn1GM
DVJqZK166vXIeFZ1Vga0/4bgRhgKF34cbGKB0hQ3SxAuy4qbtqI394DOI3I0yp+O2TXDRnVd9ja0
sJYWqTvaHGkK1fReVDrG6zDE6SRiNbtKhOQuTNZiWAiMmA0i+nf0AGMULaty9E60tsNiVnKjbRDY
eauerjjVgyFeNoo+eqhH+3pfmH5lXFFm8VC2I8VdJKItvlbmUL9Sgq2WauUK0pAoOrYevSDQWVFA
+UiNtpGqhsPM8JDG5pI+OmXjxYigDYpp+zjo+7dCTF3XxutkHtI02I8Zq6BAHqHmVKrnr5jdyHMl
kW7VhqN48rsQ7xSty6fUj0B+awDIrkM3b56gwkQ3Go/nybfCipKgVbyOEYKKrAnGJdKXAAdtKH1l
Esz9OVFQ3QIxe7TxS6tjO0bD5kmEsBjGrs5f1dGjo6AENNjRScDdY6lkhOpOFNLwqlH70eda2ef3
KDen/KkeAwUS51MpKO2aXmptKOS0L7wNOiqnWsm8wkWKNq1kFM+tHfnbyKgR5HSJkakz4SvdIxHP
wudNSGrJBL1CnFEOFPgazPavOXvAUdVnukAWX858AvSoQCn5lrKCvUFM0yRL3M7ybZ02TFaulbeO
7gaVR7HCNxbd6OYL1D4mVWNjPFWkee8G+JEvumt6fMmEHOyulWprVgRqtUnrXsNiVOaUYlzaaqnU
bH12oG8qy64Fxd/pVThQLK89y2rmwoqzF6kt1WcjzPxNLmXpM2no0QsA2eqqaHtYO65rSE4TT76l
H87L/3np/9d7zQ7/6nFW//w/fn7J8qFEulmf/fjPuyzh3/83/Z3ff+f93/jn6jXbPyev1fkvvfs7
fO5v4zrP9fO7H6b+aD0cm9dyOL1W9DF/fD7fcPrN/98//K/XH59yN+Sv//jbS9ak9fRpXpCl75Ll
Vdywv8cST5//29+bDuAff9s858+//v5vSfS69nfbEtx+/06gV1T177amWRpvFkXV5AmQmgKb8f/x
N6H/Xef/UWgnaJoss/r8PYFelf8uVNWki6tatiYbhvjbv4/33RX54wr9V9okhyxI6+off3tv8rUY
QLUNnTevIIre1s6jGFjFROiBe3tfpCtMn3K8rKPFT6fgtyF/HuK9/3YaQpMt1bSEqRomx3lmWebL
ucpQt/Z+RAz5vRwdt1o0l9JdLw1y5rrGNEi6nsYgYpgTzRQojgZG5c8hYX49lOlsvjyfgtTj1Cr/
nXVejAS/s/csWsZuD1mAV2/UXIg7ee8cZxS0Kyqni5uF00Xu8PtRQo2Cimj94FZmtl4OtpzsQ/rP
/3o43z2bP1+W8ytvA+8RBqIDg1eLap9f+SpSKriJxXjIVNlzcCZHqzSs1eXQxfIFBPd74JVFOosq
s8GyDFmxhGIYZ6ct6Og5BWatHJrM1qlGS3G4Uwyh7l05i3Z+Wjf3FHf8R8PsBsBtcfD4+R14xgH4
1xcwhSULTdZUnGk8aD9fNzdr2P3TsTmkJrsFStdSsY3HQ8wxT9jgPEq2eJ2WpbgLo0uAi18PXjMt
U7U1g2osZ2H685/uGTtGJamyyqGxQxcNt+fI66TaWMZBrR49q55HrXEBHKG8R5xNx/tuzPPcCYNd
kt+paXK0xfDUSw01R/a/vLW/p9MrrWeHRVUp2bSdfxoS7wI44IPTPQ1vW7Kl41c05bPrDSgKoW3n
JcewKDduXzw2YzPXOnxbtLqc3E/e1GLELBRk5JFyNnrlwhP0g6z1h+TmXyfAZitsGxozpXHO0w6i
UlNqVYmPqqTte6m+rqP2K0INB1LgK64qY96P9X2l59dm2PH2jm/KhgZHVt4ZYXdKjMKxpeDPcd9+
+1KKbLLon2xp56QxnjcpIb88PkZ680wF5hC0zCE2GtpUonhVU+AP9fukSS6cjfcckX+Py4PHxVAM
zTq7HFVeKZEI4+QYDbiTEW6UKTNxHywS/b7MRmT+9n9yA9rKH0NO0/VPNz0eiQZRCXeAwIbSd0+D
dxQxmg1DnbMwJl81nWVtPktYSX3+qP+Ao/xy5X8a+exRhyuc6bR6k6MUZdpsDIdDWjTkk2rtmpbS
t/YHBGlC3nY+fUxVS19EKm0M+nVFbZwo9S94nS2L0dzlGcbwXF8LGUdPr+TYnouXzi+leePLh1rX
vSXNqxURVTxeY3KwCg0nvguTDebEoIqHkZY9oTrNW5YgrtRTfqhxVZqNo6TWSsrLF7+nwAmbfO8J
b90OYl8G1daiDEX3CcRDx5Y79bwvtkwWQxU4TV6KudbGD6YSfXGLce8CuLf14Bp7xpUsIXDVMZvk
6QbVwqIT7n0TAgpBHDWLOpM9VV+PTt4i8AqY7OjI4DaihzAblNDpfTosFqQiXd12pr0NRC1mkil9
deV03VBbn7GzvkGntKQW0cxls3uMjXHTseDHm1RBjWjaVT6iJu5Fjuqva9iwKcvOa3cj7lfLko6S
6S8zzsscUeduDPPN51f+DLn5221uM8siAdRM9fzx4pHHUtEb8dHQRhkjJDDyoKblb+SbHoK2PxQL
HQWoYYwrnOM4lCgEJxUI+W6u6AM9Q/UZP9TRi4PjhW82vbDf35OCh16xDFJyDPOXV4CGyiqnIZkf
o+K7zrzfp/AR7oRfzuH8267h6N6x1boZUYOXHsRfn31Bxc8EiyxY1vNP7x9E2QtCUMZRfowlQ97K
NmoWTSIRAepSRXuACoAccY0U1wietE5tVyFhSNdEixnbUcEJJsWascEZVOwNvIhIWL16I7illnIX
Nd8/P08/GLDn54nSqiUMFrhCN84WPlZAY8Xr9OxY2uug/R5kX2BtbNvqa4M0QLSjE1IklZ8UWGiq
TBeAlulMt7cVggzXpeXDbZjUt236FsEroNmNSm+WIgXVQUR42q6fkBFZf//5t55mz/MvbSuqpU8X
mCXu2ewahF6uGdaQH0dRb90hOkQBHe/Ok6ILU9sZHXG6wQHVoIPgn5A0qdOe4OdJtQsypVRx6hw1
yyu2amfJzjBK7ka2gvjKkkJKKhUPoKEE+TqwRX8tpZXtACTCn07h3aHmLy6oWz+4vSyVfQg3FqIB
/MTvv5JhBgmOqCo/0jweOv2UJuM8QfevmVd2/EJG2tXnJ/vXxRSngPcny1VynMU5aIeMmkzWI062
jYMWjAtt7lqMMZ0YVL+JMIc3lJXjPLIpgXVNIl24BB8ermarhm3K7N7O6b6S3LSVXqRcgVZOqeFb
I25Ld6nR+fDb9HuRoEIsMvvC+/t8P/DjugtbR643bfzOqdCIhFy0LdNJ9uM51EhHMvsLQ3x4Xv8Y
4geB8Kf3dRnjlXCJcjji6ZgRztJjA5GRg0atWHrqNxOod0a56/OL+cGTw75QY/MhQHRh+39/8yRY
HLKOqt0Rzc0RHrpjde29B3Pg82E+WI7qbHFormjcofzX2RxYBDiP1NQsj5Wi31RB2pMyhBMPSBJv
v33uyddlINa9ZrXoL/JTFynO599gGuD9FPH+C0y31U9nN+7yZBgtq2QBdqOjkwPr5BQgewYBcUmx
F5+Pdr4VZn/D4ZomTyV9G+bR96P1aKeRWurl0Q3slR6VV/B416OVECZzKQ35g6EU2Wamnq6fIZ9v
7YOB2W/AWnxUFdtzrCTQlsgR7aUXqm80G80L5/HXGwYnkW3a/EvThDjfGHN15dar6uqYK5mjRuXS
Q7VnBNaFp/zXh0FXFIXAbHYwqqGKs0nNt4keQIPJMFNQcaDdwLRfm1241TWLJx9qQF3tqLxfeBx+
fcynYYEITQ86u/KzjaI0lDTuFYaNxk5dK2ngX8maZf6puJjpJcIotlDZHMkyTOazu6M102rMQy6Z
NKYH7Be38N7Wn9+AHz1w1BZUTZHBlOi/bLcLLRByVI/V0UreShX/MjXsxiAH17qTmgn81TsiPfbS
McnqCzf/Ryfx56HPHjWtcwvqnpxESbGuSMvwZxZSqwurqg/uQ9zMKm88XeNMnr+I0zw3i1Jr9IPZ
tsWGbnZy79FgueI+Gf8UkHG6XCzaZJ3NIvej8cvlksLWrgYjDI7dOAzLWh3Lbapk7TIH47H6/LKd
HZUqa6Rbg4njQVbVX+cNtEeG0mTtcKwmhZY6kKBlZbJ5jA2pvcDyPZs3VJn4JiqCtq6p/O8v23M3
VuOibhrzCB2+QZZvR3OTkEqwajFKR9Ell+7Is0d6GpACjAWe2rZsWTu/6/MI+BH2ZumoJLb91dNa
d9tkCkqCylNubGadByrqyqwI5f6RAnMxd9O+e22sor7JcCPtGxq8kLG4q3eSG5JdUOsGhjfRPVdA
aeJZXyTShSrKr+eI6cyyWQ5TNmVGOJuFcjlWG6/OpOPoP8NZojzRl4douPDi/+Wii/ejqO9fFqLQ
x8jGMnoUvq87AXLEQ+f50k6WM+3PzW+UADkUVEdM0xSuhdDeD0WQl8bMYBbHBpR2P0OA9/n9e/bo
//L505//9JYtqjhR8OUWR4xu5L75f/HrT2fyp4/HP5CZicTXFxi44lXmOp9//fPl/S/ff7ohfhoA
LaEpe7RKj/Z4sB5s5ci+jKZoMnWn5q1YhehW7Jn4Mkqnz0e+dOLO1ke1jis9b0Rx5E1A/zJvLhzZ
pc8/m5PzHBKKIetcmHGBOJNG2l/7/mcvzmFkF4QguDim416IE3qhv/T5+hlI1LSb2sxqPp915EwR
+1z6szPvjyfDNHknU72wzt/8lVejFTSk4mhZtwWJm2KlVC+fH8PZEvS3m+v3IX5UjH+6ueSobUFs
eSUu/X6BcR9cpEVz8ItENknKUvTz0X6ZVd4f0I8Fwk+jWUA6yDHlUaTua2dXXbUuL8WLXBpCff+0
ZBre5WF62l2TwMo5ApBm/I/u2z/O2dmEBQPLU1KbIQxvnrE3kC6cpY+fiz8+f/rzn86Sq3g6Zmk+
H1kX0M7m9q9dhLMJS4H8qUSYHo4j3kjwYO2su5S3c+kIzqasDiGSEdDKP5Z3as/sdOECfHjTWkI3
bZWlJFSR9ydIK9PQNvyKfRNShyoveeMSFxwDh1uhtL7wvv3wWH4a7GwWtCopqVWjLI+2eSNBDxi9
q//geljU/RFnC4NK2/ujScx0CJUqLI+17RL7s+nFowW68a8NcnZPeWNEhmbKRU/GcplPYhEgSZIt
XzhZH14ZW2B2Q7WkGfrZ4qRJxhY6r8aMtUIjSk7CQRvWo374/GCm6/vTvvlfkxa9rGknYdAHPbsk
eltJVmpwewllE7pb7W2EnPD4+RgfXXbtx3rXpuGu22djJGpR1zSOS8rT14BIc1hbf22As7efodV1
ORoMYFfzpngKikuU84/OEnthIVMYUziE8yPQS48zOObH5LnqFlm/AoWFYvnzo/housXeolOAxD5u
nZ8ml/DosfUoEBnNToof+3JfX2rafXgcKuIcoWgWfaqz+cqyY8sDsTRVyeXbcIz2mVe/+J5sUpCi
Yv758Xx02cVPg51NLZg80UsTPXHUzRfIf98+//RLh3J2SQbMOR1EGWwilmN4azdwbN2pmwsP4Yej
CJYMAoUILcWzCSX1rJBVqVcch4Uf3Fg+0L3HUb3wFvnwRBmaSjiuLk9bqPezFrvGGhWfwoWPNjlU
4j+7/2ClQOf9949X33/8aFXtgO0/P6YebgkVBa/TXApV/vDeNQxjunvZrp83g8eETh727vzoWRiF
CajCljUbcXt9ftE/PlO/D3O+TOT9ZCAoYJiYlUgy3g6FMv98hPO+/o8JkU26qbFnnqbEs0fErEGa
141Lg8S8qnOwz2vdWkIwCdoZztPkm1I7n4/44an7acCzxyTwswR+IQPWkKvDG1+eJ9mF1+KHd7Ft
Uu/SeZ1o5/tcHSWdSTJLdgT+AMVoFhff0ZrOzAslgI+P5I9hzm40nnZ9NEEdHgVJpwNhUT/S5hnv
8xP20U1AtUYWsEJUHQHC+/uZokeHocLnXlPvhoYj8l//0gDnlXrTaLvIsxjAeguynSb+XL3pxx2G
ZF9QKtFIHzjPHpF1yFeKx7xoaUvLuEpo42oXLvjHp+iPIc5PkR/1UBUSGOTSwR6/Jcnd52domlzP
Vw1/HAJNyveXQOS6bsEn4hLA01Fh9gl8nK4oZ9hku+TSi+Sj+4oFHb0g1Fom9aX3o1UgK1va7dkR
IUURvrC/nRj6nx/RR4/IT2OYZ3NwW0VmyiszO5LwJsSXQTiFWLiadmEYhDHatBr55eT9cTjnDTZT
7o3BZZl9zJpTAEtTbnGqXQ85sM43qQHMnp9ybV+3h3C49e23viGcAh4vbVoRkgCxtJuvCl8MxFNa
rieMmKJzAZqvYrIMIFZX9Bc33AMrcBT3myHu0/aotG99eWcqwFzTVwArKEcQS9xqNjxxHVA+Xt3s
PqiXaX8VRnj6AX1gptBvwvEguUe/u+61t7o5BnGHYCGc6QlaIyClxnOUrDQEuY31tbVOXnaFUHFu
EguPI8FDVreRweKaO5us0LQE/7f2vduM1q3sbttiYSY3oihAYl0b/cltsWGpBTjhVS6uQysG0RbO
R7EYpKsq+5JWBsET1xXmOfU+b3q4E88ZOQ91B8zc2MnZKcbh1KWY72HFKMR/el8q5dnqrxN3K4+Y
hdCLfHNbij30b2WgyFmCkdtwbCvfStWxEjeS/9xXX0PZRE7/EmYbMp6XAlx72+FLLo+GucibY48L
p4p4rkwHVy7eyPkY30EhAuVz5ZoPNYYWEGFq5Ljjfa5tlR5n+xJurDbeRt6pr/G89HNL2+EqB6V5
j3CMCwHlIP2a4IwiiOiWiMfKeEjiY8meD7ix/s1y93LwElsgE6qFCstIjtci1wj8IGydS4LZeoZ5
aBbjO/fRZXjBdes+aPoa1LRZL9J+zZIlgsYvMMu3/W1hHrqOMIzkxY1ukxpJuwD4XsKOWUfNYSAi
r55kXLXpGJx1oWMpu6vkXR5fE8YLIxL5p7RqlGyBQ9sZJermC8yL8NvQbDdHK/CdLD+43S4C69Lk
L50SzXr4qH7pQ40/tP5tID311RIosGzdYBec6zlBKvadNK4M+1Rm92bmr7wEsYZ/7fZvrbWu5dOo
2jMPLVMq3IchuTdg6kgZLEapuJISvDTOWOz06AmtPqcLy37g7pCagUcAnAFnH5NfU9xK/qZuH0m4
NGHKJ98ScWoUbT6A/7TUt9C+SyR33o3fcEMG9TORFDTeZ3V2M6oA7KydGG4zDj5qvrU6IGdlV/eA
tDqDlmaLcVchXgRzvlOi/4h3GlV2/LykNkdY+iB7N/1BYeNgP6nZzpY28Bbb7LqLl6FsU6s9anHj
aCSuGFeNthnTnaktG/M2Gl7V4iC7d5m91yJklFjLCJzwkfd7PuAofHvjY5SANoGOJu4n/1Cxol2e
B2BkdxXQ0r6fyVhSU2ORtIcCEoocwPXZGLRtsoBQCEjjsJXIhLDSnSctqnFTdnASo5muHZToTpAl
JR+KfiXQM8IhlNRb3fru6xC60Wbld374EuRvKgBC1515BJyD/RjzioBJx+huPQ3af/2lb/ASGOHM
cp/yBp0IcRlmQ7rLCAJ4X8sbQyGeRwEc9WDjJdFx6kLMXtfZa6vsRXDos9dE2Un2HUhhklxB2pDS
UoSPmreUoO9PtsW93ewT0na0vQQatZSgtdzl8S1AJ7VcV+raVu8NmRntGIiFUkMbSsjM0MkoAezu
Vv7Sw9YSY8mp1I3pbovyIW49TOTYMKV0aStYejk2mhYbVCiLQfdukPtROe7uAmvhh89GK8/S6rGj
5g6ycm4W2N3NVV4O5MIIB8kWvqDBEQ0mbf8lzvlY/QUCnG4tSmUD1ykapZmSnqT+WTI2+bCxQNkl
/VG0h1Glj13di8zxIqfB1+aN6SJNXvWSSJhk51HKxFRUmntJ516MDhh1SReY+cGbWzZOzZ3d21sr
lxZWsRo7bVEQhisnLm6l+nuE/mzyM5Lw6eJJ6Yx4L4lN3W1QezpFR6IIAPogWCcTJIQ0ixjbSFIu
FGBh/bWhXcvQcfWj1Rwl7yBs1THruzpEQQQSAL2xU+j3Uf+NDIA5La6ZrCgr3ZBXvrQu4/ZUKbeG
HZ/s9GEUX2vIVoaxFu13OInwFUBsmhqvGUrzZOlu8C4vWhHSn5k84TA4Mh1cZrlXiGEZIuClAxIc
X52RYjDhm9AjQaXXzTslSq4S3d/LZji3zL3s7bPuwbdJhdgKkilUuIyYHIcAZhp1tdb9FioCc2G1
VAwC459r/17ura+2eKnDQ6qeClyHBiq9Ml1aI7iFzFwTjiOTAdSS4baq+6OiL8KRsApSp3BJDXcQ
L7VuobIGUx4TFR0svpGjYYPeMreB6TqJt4SOZ5pPXvMmEIpKG0ncWiXvxx7stXWl+4eo23nKCmJ0
Mz7Z5he/+Crr63Y8aMWpar4l6gk7/9KQHq38NQhfg7hZ2FW5iOEToU6eDVk8b+0pl/Kldb8aOOsr
/1ZuWUJtveAYehvRF1eGeZfqRy/nlXxf1Bg3aRyhoOjyV49llifdupBNRLyxkqPubhqodGrObCoV
8yi+srNqqUs3cdzPMekBdZhyuKOdCTIxWTbtXQegFvJHru98XGl695p626590Zm9YmZVtKAteyr9
PmiKK587FnbEvPc6NneyU2W3OvhLC0Fr+GYERxlqVSZvJt9gPwZrBWx+kh309jGU+LQhWPQTq5YX
Tb3JMPl7YK9wEBTddlCPcrFL3Y1po9DYaGLXkwUedovSvpGrHo53u8pMoDeAD6TkxrShjQHUaa6r
8cYIDrDgQUhphZgBspg1arXODBIxbDY4mrlyoQfC31jb0n2ba1dWsQ8C/RhiODda0KVePY/D7xl+
KSzpTp5/rUgVHVCjfumKvdwTbag9SZJNo4CVQKdBIb0yaqbaBLHH+GwXMInr+1jfNSF4beCETbLx
oH8aoZgblbJVQyYz5pcGLomG3BJ927xEyiexGGzZ43k2+GPIodgYAe+caEVyCzxbabyCorOMI/g0
iuYETLd9kX9x7e8mdyHkpzmW1VnfgdAxDpXHhIKfLddfgvABmd4M9svVlFwDzrgxCGRV0qMRbzLz
a0lST0v2uMc9nms7KePJk+9k/U4b6qdWfoirJ4jZsQczZny0Q9T6YjdyYyTWl461maS/dm46x0KI
g/BWnqxhJXhdsz71ue3ELVLT4QCjY15VOxnaXTE+ZPq8zqqFPlaAP92Zpj5wz8Tw3TXpZEcEvPTf
+wFy0VHk22Y6ehNNtKTO1Fqb6e1byWspHsal4vVbIPrLjDk7HvajgHR2FTTPVanOcoitevjE/Dg3
tRfCOrTwIdcWrrnPsxMAWlBP8X7kvQDUxyt5U7655jbztPUoTnDAs66Z5/Vd2OytyMDpyRuIeICk
vE8ScCT+96L95nm8l/WFsBaGca91JAzUUfYCxyJRH9saKB1RW1kDmZf+OeJMMDt99WUYXmNQGmCe
5tEAhKjmbUa8mLb1g3CO338Om3jukijqE4SWTAFwI/g6+G+Wueu9lQt0Xdcegu7Kp+xvGfsC+YiF
97VTHyoIGiyn7dEZhnsL+pBNzgJQbd5bX4rioLCiSzOQQgRFZT7hZdIhYh7z2Xuka0tDDdXsIxKj
ZOzSItnEjTTTq51KtPLQA9CA0hN0ex/qMj1LBsFaCPsp828lG2hy5zGRf9e8k20+Wc03FT8fMpBM
vOkGEWH3gdhJ1XPXfY1MeVaVJ6m69XUwgPUs0/YdyUW92yECjxejifbllmwgZPCQBv1gruC76vvX
0I8djExOJy8SC1r8iBk6YznzqOYlS7AUyXy06LpFCBJEBvzm9sLRap0JdTuyb4gEpFglBicMQkN6
TLwvcgWTM56l1pXiPhYkMdX+XlLXY/k179tVk26ZxOt0Oeb5DtzTroLKahMkG3YzZUhwBfbzuCOi
nmiOHp5ng1nCWBCgMSuLK8t3Z+4I/VdjgYnCRwYygLA/aIF3dcMUFz3v68cmgMZHDENRrLxipwX7
pDqaw62awzBcZzUrshbyBpEBsjgpKulXxoR63gm2ejg4IxwKO5Fyvnuncx+1oZ1rEZ5n6y4FthUi
umlD9O5lTy5yMi99+EzBfQR20rZItVPaeZiCSoteS+1GqXL0y+skKOe2t+/S11Q7uM1V1D0PxTow
lpKJngwXphI5JoU0FB67qBocyJ0606a+L0Jjb/jdgRiJXeIe1Pratza1ra7Q5R4NsGSCAzb1XW1D
Z9m59lUUblpjjYwmAydjrBvxBCpiLqHEj10W9SX7OztxBkVaBQqda3tuNGLe4xTXYxArYnRU2V6k
VbVqWl6GJCY2BpL2eyIgti2c3aRpkYSwPvZ2vXsVSOOhSEl+kU7DsHVtDb1Av9LAdGfQSh/j7Luc
v4yldqWQ2acVOkB8j+Ab4kckpiG+EljL2o3nokoW1misvOBuNG9MGam4noFbv1atpR8uR3k7aA1W
1BqqzbfG37XonGsA4y5L8KGpbzwLXChzGgDWGGIlNDliBCkbcttoob82JeYm6B2mvuwqUo7yr+Qh
BO6dmtxWxSqhGx1192zBsmiro6sxWWVxWzpTBmVRPJfa96S7LrKvgTosavg7OSW2mN8hsMYrro0B
a4WCvaQMnDYvlmrek7cyWLfSlG1DfCTgvDk+YZvt0hjzjKWg3aecPsy77pOnkXG3qY3bPoCYscyr
zBmg0KovWX9jxofQ++oX094FJsOs0bwZjulZIm8JBa/Ma87sok5SQhShM4J5LYdXlGhLCNBO74JT
ytZ9q63dBN6UZjuGhDLdSF8ylMvKnZldRTYKn4TYrIKsLqYemBFaeUyj6xAptxk9R6JSFqobKEtI
el8isQwCaa4pPk9Y2b91/EedfsAryK/nuzhMvkulvcR5v4xMcS1L+i53H3r3y1BUC/a6SytkRxgR
0klVxaieVGBWZJXOBl4YrfqQEF9C4WLUc0Bl5k0DIlFWQGyBYwwApvaZ/NrlnXndefr3IrPGBZgd
24msyrxr4YkuoIeSKqJjLlAXLkGrYIdnIaJllxSytJC3SfU6XVm50pdwsXhfuPOqeJGtraq99mTS
mFYw8+t+VWTdtvebdVxHy6mIEHgHn/A+YrVlcWjzQ9+LuclTNwypTEXfdPIUmq2Cmz3eNfnK627G
MFqS4jKL8Oa0xS08ljp9sn0iY+xgKbUPMUWDnNy5wLrVrGVNsSnvloQiCu8YSackvPb6F61eNGSd
uure99mUtMp68LzNOH7RQ1QBGol73r5gY1rHq9jjVGxyolPlIt0N+m0Rbobmps4HpyfCYmAqLVkE
DeneBJBo9190+aSAfwcMEbDGSiBvNdRBfJOTw5KuhSyhLCz9W26R7e2zT3qoWTXjV5tDNJ/iG5wJ
FFsbDyKKt3UazrPiS9eDoLKKed362P56pxfDsbPWoZ3O4ctkgOwQd8H6rGdR8ZRSMQvESUsfo/Ih
+7Ext8PT/+PoPJYbR5Yo+kWIgC9gS5Cg9xRFaYMQRTW89/j6OZzdi4nX6hYJVGXevHlPof+OY+EA
0polyl9BkZvX6cwKFHeimq0zcoe4g+wIlGdSL8JoPyrscpJ/5ruEuMBpIcoBgGNHpKgZH+veIyjL
3toR8hClUiD1RzPb0LEkvL5mTFxp907M/YnMzyj5iiLvEFPC9Ma6iQkSbdaJWKqpNYNjNTO4bMww
5GCL3VLal4AUciveWPGtkJcTSBOQi7atvBWbLjs26qKBeFDT93vdvaeqKoujRjVmhB8tt3SWrgnO
8cK9JSfUZMeKt2LsxllOBE/Rrc1pUShP2/owAFZxClpGOxPN1iQONZM3JJeQhVLO9LJyvP5VqDvs
HMhY0OpgSagG+Z8oNErQuYN6bA3eavssunNduOO4rlGnwjf4741JJBYxJoZysNEjhl0cbxRzY5Q3
jtVZU0kLNflTpZVQ7x4hm8azMTYQKPXyKVeMzPyt1q6Jbx66T8u7tlyAdrW2wkOXuGa4jeVkXol4
UZZHu31TL0nzyMk7MYA2jMkHe7DsPYGc8Qiso2Gt+5du9LNwWnWG5fBgzo0+n1vxcvQ+S50Tk4fO
MI9+QddHem8T8OKY44cRkdkCyqS3ib3bjP5fl+yAv6C1wDQzKpg05Ukz44fKdYG2RV5sMFx0ItFJ
rpip6l2wru2hF4r2OyeLrg7sRUwMNtSQeVItSy7jCIdtuIZFSx1NaA5CtMVRzkR6mQ1s6aVse1CJ
kCvE+sWHAkCr89Y0LfNBRtntvzqFB6CPYU8BuIlp4qNHaRCkxUEdaJzZ5OpW54CaKVD+AnWdGt+J
wsvTHLzuu0yWbGTqaGuKqGd6H8/l4qBGx8bLCQRft/QvJuEnqnyUDUJeTBUSoDbzm2Pov5cKdt3w
aHT7Gg6FY4YrjZd9Kt4gnx2RVtNAWqKm7HKtRpbcFtzDWgu5h5ZLGFAm+30iok1u/ejg3FQ5Wubt
qbV3yJJIa+WeWmFRiO9uInpc1Jz+zbag7hB2vcpJiI3HU1DfO3HOhnwRWYRiFAnBzzKn2Y3TYJb6
tzymhOTCUb0VOYuyULmxIKs9WjyaJEw7fUgGnjpDyQnErWRhOFqZPCAoCvCZZQDeI+koRKjNpOkA
we6QN+FMKSpwRMNaYTve4FmNc9KDSAzs/VfbkGaqnTS///Koqu2ARS76/q7qnx6x7FwsQJlVbQG/
4a0eR4QHbiPUr644KoA3h4Ya66BYm9zTT6zrJeaC+sKR+VGmf2CRjnipYDVWD0P5fB8yin2sNBPq
ChWLVlNJppTbLUHTxq4j3Sbn5w350tR7953pS1IqsA/EQBnKJ1HjN5LGdIv11fgUEY/lFys63YbA
8IFEjsiH8H1kR3hm6ZzT7bovypmKKmuHX5P/OfokDiPrhzlJO1a+iQWDzQy78Y+wuWGLx0BD2UUP
PfghrRAITrExK30WVc/Wkhy9JEGEDSaOoTm4DP4VfG9ecVBq+j+/AF33E8T5rHvHbKbbrncj/RUH
YgmZc5GKcoaZai17GmOGA4J9ZUq0CxBJ4FEYcwgHM6raoYhIdZ9ADFL9Bo7s7ZkGztTwl1w2bg0+
KGWjeLeuiIguNeaR9TvqFZlLaBnihLvBJYJ3Dp8OUG1FrLN+ruorgxKJxN8oUCmcvn37TlItMSSE
5fUvklPAZvxTx1Utdopxx2fyYegURnTyenjW0JTs6hbHZ8FtG1FZaCeJ6MyEBT8I4ck/ghJnUhQv
fXnpWYOr1xIDXB3zEZG2qJhpWc+GBtCehjKBfNNGgZMj4agUlCnbumP0iZPM9WFCEFTt5PpRTyeS
8dAjR95pf57LKkn13ipHhrQzSEND4fpttsmS4OpR0VSh+SqTGhIvpUNcrOTOXiTaeCHVA0lImTMl
R/L/8rSHIc213MNVaV/lYdU3FHrWBCaRqqbydxxddMkrET0T/i19R1ZtXCwLo1iKJFya5dUy6a/B
eDeSQsvsMy+J11Ngrgf72EeHSv2tA3iH1LtTcLaabl42RHjX8Y/wd4R3+9bDYCAWfqv+P2O8xtCI
heSxaCQ7hvyrBl99Sp44/aBBRtqUPTzU47r6CYd6RoIhjI47x0syXifpVaLX5ucxXKU5xBNmCkP7
r/cOUrHseIR8CuFEoxGq+oXEZthkrdr4WY3b0KRDXIbWT5blfKo1ezr5bKRJmJqz0Skumukcqp5r
NeQaWcU64O4wfBROg2/S/NY7/m6A9KrmsAnG0I2OJPqIZFqFyKb+RNYCPa/DZmnSZE6ruZWqlaS7
aviKiTIaFNslrQ9Nwl+Q3z4bWgJlp92kc5yZQArNvagfScjDnDoJI4uUmndotk2LckdSKP5qjaRo
8psS+6lJiG9BvPVyf5MbwVzjIzOonvrk0lsgSKtLNKyN7m43Eb0r+fANZRLmFbK+1pOgDOHRyGJl
QR+2i9/LBXHu5jR+lf7Tpz9NSISIZs108yqSa1BMWzXeVUJZtsn4iMkWHJOE3pAcODSAodIRT8Jm
UcFVYXXfd8wqdYyatHWiURcaiiMIrKXRhG5p2m4RUR6ErtYSbIlURzLoLEs/W+Op6c8+2mjqWtXc
MaaARLQsrZgPfh31n0I+W/25aveW9qVmJxIwlwk7v6W6jnyVImY7IDAbYiNXNxy+jqYzV5VmPo8Q
m0arrme7/k2YoE5X9JVm/5TSVuOCt1nNbUt/kdEiGGgwcfMXjMZKKxo3sX7gUTohvJyWv0UuHasT
aG7cvR5nPe+imiLrI1So9qWs770XuN60DsM7H5tXRz+GtNcI+US8HIi0hiI+jxNxBzJw5Npispeq
ZzFBR1alQxz/A6H8bStwUXI1IHlbfUqTsRReesfl8uOThWcJDuFGQwpJ46Uy9ufaVPaCrT25znm+
SaUXaLdBHDw6JV6gE/N0yVs9ZBipG1dpss+8unSFXL5Cp6RSo+9W47Fk/Ev4QRPs2oBEqDxDNLrp
0GwahaFHGe2rDm6xFR+bGC0gIPdf9Rj5dMnJivOVGQ1oobQaEyG6rqzaC19NN9k4PPQBAdWOMXVr
xSN9jxGLtNoSdDcntHqV2qpre0wm9Sz/TUW3K/V8WdCbt76+atlUIq3nmJccLUpIig3xaGToLIrE
vODqRUVqruRa/5vQOUmhnasiXUYaY+YoRmKrN+/dmFnmacesEDdwNCtCH+kbSMmFPX0XQ7HM0nqd
psyOompecfOQp30aNMoldvjcQFZfsucvW7hOjkd2itNbSMlS/IyNMJ81tLe6F64GXSzGKr34ZrIg
RWE2EFLWCFphyLNkoy/zwjjBTWHzuReHwC+fANdK2OQssCTRkQCvfZOxr2eoqz7z/xUdU1M9XJOX
te1N6yRVWfEe6HzGpX0kO2FZsbCc1sOdogTudtedsZOt4qm9kWE3U1jCJYpYWTPGTiil9afETGCK
CGporPFGvja8wWZMGKepK8WfSB/e9h6Hajc+WRE7k6B1jHzDrSKebTGa9G1tTpGuLGNN2nQTgfph
tLSQ/UNFds2U3jY1kmNNGa9k1VEe48/Etm9KIt06X57lsYI5R7G3sjoszFa4UVWekqy4l/ZEPzcK
Um6MfezFa9tCcAxQBT0oqFoKdyHVQwrC9ize9Oe02KlK9BzJyNU0dSXot4m+p7Uaj0ziFRSG+Fa1
pRsk7XpIxHmkSjUzulWLJzswIM7Rj/UV7FFgv1NQbdMiu/aStS75TsDMcfzLkuClSM7FkD+7xvow
RyjseSe5mlQd7ZpSox5WaV8t5SY+hVkHnslOriDTLpIA/tHmO7lNBZ4Cxk+W1O55co7K6LvkDa3L
VHk2kvFRD4PLw7rnmCFjZ2qveVOtagiOU2DvEwB9kj+ceileKB1LXDHOh2as/rRQPfVd8GBCjL8A
NFSarhlxLPRuvJdqS0M2njoJmHjLeEMnI8usFgbifqFY867RLrb+f9ZE+x0V6b7qpW/YAm/qZAIC
E0u/wudYM7GR8DKTRC8/CeNCQk7LfWsqu6ECKUzCcPbOz/P0lelJhxxBN+vrh52CypG7eeLTu4CE
QKbKuq3axK+uC1cldWkX+zfgQrdIel+lgbLIpvyY0bMpafs1tQRjR236pZbeQS37gxGLPyERlxfL
yhexy64JEFYpMT1XaQxRXHupk/EViclaJAR+1wChZ2CYylkWhHehjfsQmo3D2uH5DXnGWbQZFEaG
hc9Bahz0dNzGnXFWMIjqaryCzrWgg3EjWitFtA9ZRWiuy1OTDxX0GB/gsLH2Oy92ktBbNY26i3tj
0zQG8SXxppWHc5S3j8nqAcGGodN2hM9WYkc985JL7bfi/rACbdNHwHdzb2GI0qnQjgsRHlhs+SCs
3PWTfpt7MUGpzdmK2gtsrGk2ZjE064E6adwmavSpe0Q6JkgxUZ4esgoBKVEOdkG1mEWE40r38A1q
aBAZI+ma1OaWiQJtsuF/mcq0xm2CJmjva0/eGlECpT5asTh8xGJ4NdvhA9rjOe1iTjJpngckMzeB
tzL94RhaEVvg+nARLRCYJmS8qNsba9J2GQNZ3vzvTiBFeuOVqmecsxe8CixJm7VwnDpR/RpQnRam
5ptOyITCEZ1KsoUHywxh2zfie1uwjtGo8lcQthvVF1SjxGLPhO8t7d6/Co104/zdNBvjb1rZmEHE
M5iowUM78Bem8PdqFzA50d6sW++e1vKmasMHeTQrxZROmYUKpJTM/Aj1J65LQV3RJHh79FrwmYxc
cZU2/gg749KLYTek06tSzLOdJGcSxmaFapHHJD6tgPhlM7wqpBHzYbByCtKggwIfGL/mUDKGEuMn
BfjcbuUtSaTPoRhAT6LnqAZusHAuVeqCp4tSSVNnSp4fFZ/onkhHFGRcOyvGbJkD+SO4Ywth8Bs+
oe8ofoUhqyV/KG0QHfrUIcHqFbSe5FQDTpfIJ6Hee7WKdfLtcal6sPASg16wI9MVV4lHQnhj94dh
rA+5nB3R6SHD1k7TI8pW/spQe8bTfnDCAAkvvaJ1sKR1r/1PuupXySSviD+5ix4zVVHtQS/8kIkM
QTLBX9bRYgdI7l2joIcVC29AZ05RPADIu5Y+wdjS3fcjU9kx5LcEf1u/8Zp+kRn6FprBMYL/4jO5
j03VbUh1TCd/oQv5WGNkogbbaqV/IKmT0zhNv8es/td606toaVYbAJ+kBTWs1+gRyrof6k+PmnJS
4V9Uw7hvRv8eAtuDu762PObWWfeRN7R1JP3PpR7WNsNTJcR0ZZFOGlMLI6/NatgHZkUafFMuQgE0
RasWkV9vptCbNWIk0LZjQg3pbxjNZVz6t0bNF6FO5nYUHHvL+23xV4zE5GiZflNIUc5qAZnr/0aG
tJdaRQkm3HSI/pUyNbIXVIyYxHwo1Y3ZepjzWvaJyR/SOjdqibrCYWLm4qetJ9fs6ns81t9xBfA8
8x9eZ61I+lsRQPMVTcqL1ewj0oHb8FinpKfLenKDQvVT+tHR4Jsv8glLh8GrQNY+qa62IDrD9BZ1
1hyUHDUT1EaTex9Bl9IINc/hXUBiidywebyQZbvhQ6EElKB6G8MxRXIkUA08EAwzK17VWn4plHaZ
MhfyaB4b4SRvFAy9TVXMC/9kWQSKJ5vOx5I3PqD8uD3OPsJJEb9PDKD0ZJfXm7HYaGXpSuElb6YF
FclIDJfSQQIsar6cfRn+Uzn2AgZ0WnvQvJeSf9kG/yzjO2c+DoB4ZUrgZVvCqxAR6uIz9g42ikGR
Wesk0GB3raThhAK2kK3elUrYLjbezqvdHExSe/N36q3Wg9LwZp2kuiFFbUAPHCdMmxlrAyefFYq5
SBJ5rg39TnDaW81iijIm+qtG3PraracKJZxzZWjnIX2PHnbLDFdWbXmO0AanbN7r4//M9gnhGx8Y
pXaLnaP98t+/VfwUXb3sqHo0zx3aW4yPLbtOqFpF18xavV0myo/K1wVJqcCs4BPaBWPJNGyn8h+D
7juVMdDs/JLDP5dgiSjlMlIqIm4gf8BIfw+4ioRfhtxeMsbKl918qxI/o3+9SUkohV2FfMO7IGqq
rkLZpORDDz3GqP4LpA3RgLMK9Tf0XKPHQ8Snrvusn2GUIhFibSFYdVK6gh7OL3BN4g8f2QtW1khJ
OphPXQpX0hvrpXrO9GZ0IFAoyrUvjpN+TTAgmDbf5KfOiedlTM3HTRX385hhhJERWmPMCgbssXYj
BtepenqvP4PpiP/GB8X3zN52mED5SnF8/dkKik7okAvsBLAeGvGCPOHY8OByQotFPvIb8iFQPfid
5ha+tPd5dUpgsvzyrXoiedyZgCtPYBdS/Z9WLfPuUzf+GuKh7cF2Q2uHcpGpv6b2MuOTJ5Yx8zsR
c5J3rQMebhYKbAvNUsr6eV6lq6k99KlOiaC6CdkmnB4kZi4sUnIM6UMiD42bDyTzrTFH1MRPo/gh
On2W4USdonNRHAIDAyRmOx8U4fBkzKZPPGHlv1H9G4Kvoo/cbvoYgXBZROKTnpupn1n7OeT7Iv4A
bXjNlWvRvwWvQ4B4HurvaZy3jNNpYzOzlKveJfX405K2SbzXIcsaer+0OvxKvE2Jd8hG7FPyttYn
ZuW/DX6wUFp5PQQQsfF5PjvvWob5XA8MhCKMapB8AEXNdc7/sbko7d6uyOmmyaeXAQhLLWnVlPUM
gVSMwUE9i4aMh9eYp/1d954KrjU/f0ipv1QtRuFZ6tBsZ+Jacy4l0qXjrpGipQ/YopL/TcS02/3R
al5ke88yBQOHscYcjvr5A2y4qn98rE65gYz9G2XNvGOvDeAlV9jaqz6Fek7oyhRvJ0l/uKcdKfnM
wt2Ugl/Z6zrBfAmqqbatGaVE6Z1k9p7SPhyOef+s23tR1fMCCTqP9554JrXMwbqJ5QMxD5gW553V
O1KARnG3rbkAFY2ZSu2PegxNjTIsw77ZehY0xGHR56cuV/if4GMxWr4IfUckfoTl79sAmUDSDXGW
5NJzmEzHGyieNe5ExhpFMwu1r9i4jtVFtcq5knROj9k68u8aj3PGFQlYFtXsN6uQy79Hlf+Q/NTM
lMvsrDanGJhC0331bTwfUX9yqZurw4N8UZL8h3kitlN49PD7htHMNs5ycGiVPxMfw6D+kRg6N9/s
suGvYe+xm77eLS7Y45k+6o5SS5sixyRrrLzwmdUxdncPg21PnnQ2i8ZXLn3Dv8a7kvOecifyi+PX
TY8N+ncR/TOSBympOEICxqUJc9aHjEKib01EpNFEMpogvVlfcoNZjSGJNd57Zq4eYe9FmUCLftXZ
T6VSQBGtn7RQIhqiBcd42UzrquePNi+teb6nBDah7MAG5lG/8rVsrsWITLcyv8kUnfa/ajr30iqL
13K/QBScEbOyenuipiB1mOVX8K3SwZ+TSCt730JZRf33kKymDA+74JyyrEVfIC1X3zaTp1b/GKV8
O0ivyXxCjxYe/lI+rw6LhGWiXREu1RwG8N2mJ7vqoIHWvhB3S4343SgTBPabOfyRF/NoctwkB5EU
q7DQ132CMCpT2oYPQ/dcmEKLNPqRpLUffzT9WbX4MyQm4EHVcVUWFccpP7Skrqu5JSunNbAU+b+V
99P5f2BDTrGJNT6/R5K50wMdq8FGhlGm8YAJXNT1GDqq3mCeNZ0UE4vf6fMu8uaW/CniehHzC5cJ
jsnuo8bUS/6i2i+1RlkZEqyg/mjbVyUW84lXaWr/Gg3JqPwnRbep/B3S7zjm/KAHGsq/0BidNomY
m//oNpGUyOMUTCk9O6v6k/ZTDvJCCwYoN3yE+UYdt6bnlsz141VJTqE9DS7R5zOma8QrHkTNSCJZ
6QO9B5HwMg6PTN/ZxTZJJddLkJ6tm6w9aNpnsmAs2UFbHW+WcsUu7IgpWTY6OrffrALvL1fbwxsB
8T7aJJOTiGWQOPhtxT4crr1N9iYBQgnPus1kz04/o2H5HnuPym+OqUyt9x1QHK04NP0JijIPd+4w
C5hbTDRCo1tBMVV13svsuxG7qPySlH9vQoSoztWwyUgBxqCTG9+gTHDF3eNoxxcIQFMjs5jDkx5e
7VIwbBDph+OYb+phKzfXEWUacJvTeP+wrgmpoAo7TTV3lAma4GGah9a6S+/Tt6LROPkCHbmRmRnj
Ph3td2IWo5yISR6QbHkpl5/ZtFfYiBAxD6ZVOO34tmoWztuTCn8cVjvWxJyyAIuT3B2V4tOyr/F7
yyC7luk6atae8tHwLFJwOQaM41JfZhzNHjsShuHow9vPVqxlen/tZoaHXN/p+W5U8CRxkCKIqOGO
u4+EeMq2YSHF2GeDS6/vCv5BESMurXUq5n46cze/avhlsBL0937C0KgcPaqcvNqQHrcQVu0SbjfL
ekZ11hwEsJNZW9o90m43WnA1822CpjJwyfZMd8nPl9R9mTwLkumxxIXQerJyodPCBcEDRA4PG8Yz
7MrNV1eejKq85gywLciu9nTs9I5/7sozP3Ubdod661EXfJ1pMAADbG/ZP0FlF+kdH/pLUKD1Pp3k
dI/gKKLFVDSfVmjMepVsYL5spq1OLRj7MbsnNs6AbYM6yCYKh438yEuE1+ikU/QV8ZMzTQP5wyFm
vQ038Kcyy7Uyru3qJg3PpGF4zSpaf31Hfo4TRaPNAHVgioSHuTJZjrpCPmVraN9Ie4VRZGKkMxgE
ThD8C7p/OX8CPBAon1mRPYby9+2wG7PI1RixABfEdrFj3hxR4XBusCaWBKcsx77+VY2fjHF8dHSl
hrQ8TGxX/AvHbckbO/bermrNPeAEjOo0BNMhlC+1xZfgQ7cX25aGtOIoUY09A5ZxeCFgznWNg18o
/MfnoG8HdeKFvEWe4ih8e1F3wlAY4SXRz3l0UuOawuFkDIDXzk0WLKIIDFg0R/jPio9s+BbmaUob
Lg9sEt6tGIK5wA/Ylqcy/QqGn0a6W/olKVel0rllHW9lcUrgZ2TpQyoeuamTPPtUeYt8yvEYIxdL
FZG4eLQb6kB9R8Yvw7SqW/Ua8gWezOtQcCOVv52986GCaXthP6L2zmjZ6jCK2Vz324C31YwW/Uhp
5zlZMfCT81mBV60aeIpaEii61BU+LCJ909eHUDv741mlxWLhA5Aza8wBj0vFQ3yzoedlvqsgo8D+
mYnRuukN21btXNiXLjukOMPot+v0Rzau6nToLLD3ubXQIC7iC+PhLIxHJH5D62R6J171fNgU6W4A
HdFGGMtYzFCrf2p6qeOLriJ0PpU8xnntL4vuDe1eV+Wti6tFieaoV0wUho8WJRZrTmteRquCe0ty
6nR5fwFqRZU3xAu9sPf5eATF7Sixv2qsYTFBZO/yh4Jj+/36WNEv1vKFDArRCvu5HVwjb9HKBRrZ
gDW0XqhVT6YwWwCYcOVjijmiawKm7SvP/qukr5pKtaaEigdIKoXFrlLDI3fKg9+IdPQooUvPdrrN
8tUWHp7jBRvBHmCGRibh62Ai7GGuDWN5MYUD/pjQ0TuwS1jjfNt0vbaf9wE3bjxh0KFirFL+BeHF
l5RlSmpqZvWzQtc5P8Efj/NAlxwLPiyGrfcdHA9u2ixbznMcqsBqiY3mr2v/peKiSw+D5OSu+5cQ
YF2E1GPIQSUFWyB+W1+d5TgqKJ2NitMyelTdDiXPzNftdBz6fY9YWO0HG/OIReSkrLsDxnK/P5jj
yUsPSkmBVQe0luQS+5iBDR5oZqXFo4yvGWlWVfg3liTmweV0K5mfO20bqd1q7HilirotDApdfaMM
HkPoRyRzwbQeiFiCn+0Ws9NDDo+i/vTH5yQAwxwCpcRccFRrrMvV266pvNXHiE8TebxgtzM++vZ5
InEa4CjJKD8VR3I1mhhecP+q7W4wrYUybgeeDgtGeYVple2vBSaF2ThVTjaWDokUKzbvZ73+VUiv
unwPkRGF0vdcZJjz26Xv5B4W+zKMAD7EMybRGEb18VCl79Hwa6C7htE768eG5TRvaaraITTzQ46B
J8osp7OY9xvYPXKHjYnMP0GRmbVKt6+o6nWdu8YjLVui1iZUoC+eSa44IYkShMJPHyBQHIngfZ25
fYbGG0/qRsm8JRPNuR8C4rJwOjVvGig/cqsT0+03/1iN7KJl4uFL5f2H38vWFBbXESGRP9Ip19pY
mxi9yhSyamE6JRWoFf9ZwcsMzkNju3TNNWKgTYIkosEuTFxQhLO8v8SYK4VdHgzvsxmjdYLRbEz4
9Sb4lP6GC3/BCgjYsIUkfQzpOleOnO4IV6TibKPwzq+VKB8WA6FysJ0hlxzb/k60ewDtM4yYZusf
Zgp1YzogoTL3L2kmoD8KLFRMwIziahU71rA6W2C1uSdQ4tPWOvbBCGtqV0vf/VSg0nz5FB1thUWa
SZfKCq/Wb+3Jd4S3YUK4yikQiyrZZBGR4gRfCB1rTo1F3KM+i0KK2cVk3FmJ7GKBgsKjykhHxVwQ
k1xsk5Cetmw2sfeEb5ZlStbeMEQE9dlOPzq4xm1y6cbmkI7NreGlsvLoCPn+YqOIpuOtJQOK9JDF
yNQPiLfR3qF3o87h1JGOo7wpROBog7FKvG8TSaqdaD8xRugszhoKiwIsMYKTYxHOeR+UEueBHNCr
XumL4+mrCpdlAx4rL9aj3bFIBIHS+8r4BU2Kt7J8NcUHNoM0eRjcOBobFMr4it40e7q/ziucgU0j
rV9n3sFXSJgv4kMT8uRwwqTtiXUYBAlGyiWTIYOjrZ+Jkhj4+wBfu27Wcfmp+jtF3gfhVxXVaLer
EWKnwSD+rx6+KSX1aaOUT1tetbq3QTU9Ffwrm/FsqmtTA7hhbPt3V0FZoF5kYc9lhlSRD1mu/e77
kf/Jm/HePAbtmaDHhF9JgkZEuwgf2vHH/qZO/wLs2TbGT/zVDBYxgKjrXsaKwo0PVMupLBWO4IXo
+B6bmKXDObp4Pc9+j3nbnOca+Cfqp6Y/SLL6iKXC8Qp1mWrQrCj+i3QGpJiu/dO2LwVtQUKpKRVH
tbcdhp3swt3M7Jblj6ChaXX5W0wLZZ2HZ8RsGmFwKMFuSxgqexVsPH9pP+ynmsUEOtg+R55DCnzv
Wdo/hbiIbC1Gzof+HQv+LDk2hI1/eFyF461mCURWVHeq/zxLcpkcl+OdGjL3/wKTjwhuG2kbEepc
NbwkllZM4rVrZT1kq5jrE+AGOtTL4p7069d7Fb5ibuPlfMP6MWS2w8ymZ6fRyP6UyluxN5piVWK7
gZWkV1R8m5R0MYszAfRo0d7slGeINT3J/pv6ixzcFMlaVGY+r4fWMaqjR7a/ZfTnOMdWAdNDCxYm
i5B+hjbebkNLdt/bmx5HCdN0NucwzzapIwo26R8N6ellEbCTt59QbTLxmUI1V4N4XgBa9og789Ji
MXmXjC/ATrCOKQXH11uYBV3BJomfvtIYAcH/5eTF8IBnvf9NSywMMkZhK5+hp3whlLgSZmFZUBth
jQBjEGJh0NLctdk99kmIw26j18asTtaeVLDwcMXDtmqg+LAUlxqVgyU/ZYe/qHErsHyGN1wMozu1
8sFqWRiadpSz7hB8aMnejFuX3YRVS/1TicEV1s7vdiP/NwMcatA+e2NL2gz7sDslvVjSWypeRLK/
GMII7PtHKf6gNTuWYa/SoZ3p08Xnrm6t72B88ezk4rtI6o/GZNPOmP5qbeLazmEdGo5Aop1QktCl
k2mNeX1esz9ul3SZbLg/ydydx92p6E5W/fSp0vLMwkjWsaJuUpQzUyT7xv8q/K2KMShBHRahPZP7
HwB27J6wsOXGzR09uEoemvVUkoxRirYI2eoyeSqqcON5790mnnTx1av7oZDmJi2Mn7JWwqQgoeqI
VlP92SrmvBh9/GXb+L0cKNK55fnz1OKdw3X+nqJK8EBiMeFpmxYmsaeZxbpr95lVHx4CNUhFpGPg
et5mGuP5xMIk/tZPBkizWqbLZkdJU0pXQyXlgGUVwwmaW9a6ui7cUAkXHdN9WHO3hoPEapiTWzrY
qXvGodkYFCxQH98rQ0VbY2tko0ijjGfbzX7GBS1n+5x46dPiLrcMEAJ73qrM0yVefZQzy2duva6l
PzgQ6GgIAZUb9f8Y1HzwUS9LHJy8JKGezoOq3LDqTEOpPCKDR0CYu9B65TL7TfRtEXt+KuNQTf8G
FzE3alox4nfDGrCiBkoPNTp/WSwcFYRQZ8bXyOJM/x9H57EdubEE0S/COQVTMFu2RRt2s0k2zQaH
ZgjvbeHrdaEF35M0Gg0NUJUZGXFTkVx89Xh6zXbbzC/SfaRFs7AvjH5nvOjWIbbck+ES5aubnQT7
J7q7LHb95Bf9Db2JaaBHSSPKo+JSsaIOCO1HEcRU2t99/BsHF5ufm2e2hzir1iNpkVQi3cQU/P1q
JAId2+KFafheN4Ktk3F2YYBrkmINPWQddslBo2DVCdBGbrDu3WEbkuVwA4cTjEQK0feO7HnAbuk6
t3g7WDASPyT6+NDKgduBGz8r70LHu4RhNZclYo/5KMkYhHbzkvWshWAQEMh8K7l/8e9t6oDBMlDf
bEo0EoXNNcxB+zSSKxypWrYPqmqxEpHZdLZB+TNVJEui/ikwP2SF1iiI6/Cj7iZjPVjdStSCdR09
+8K/rGxa54wA9PLNDrGMIcL1iLOzeTAEgAHFHhTj3aMICqNx42o/Y8CijbzFrj5fJLi6uRPHptK2
vUWGjdcwEvbWnrjaOjQVYIlmx6xpcPwgjVasimRSQs6dubcfDfrO5POoC7xmAxlGUkjlMD4kwV8T
wPpJjLWUcmMUiii43EVhfKxIXM2kUFuPJ3JiY3yeYPHGK8qARaXR2dK1p0maGxOBKjeavRF1+8a2
nyxRErfy1uA8vITYMnyEYqz/5UNwLhxrP2O4K2faoRBLJWnpKsvugaFtZgowQobzz9C25sZNifNU
zoRG4s0rrAyrODK2Nieh2UsoKn9JhuJhudV+sP/a+LUNx6fQCT8afanqUudFNOGrji4UTpha4vco
oJxq4vNcFZuwRRMPnNckq75q5RIqidVBRvWdady+y09G8VFq6hQpHQdCE5+iiPnNUE38UZ+eYT3M
wTEe2xPBpy+jZqbjslq4jN8ZvdSFOrTJt92EV+mgv6YBE7vqXqHqqyzHhNjscgpRzdvpYl/przmu
6IgLtGlf6K2GnEUXIxn77G6T+eYdWanMQ3+nfDReWtgR+nDUQaNkHWHxdG5vdWE9KFSqlCSt6DaL
M9vMt2LezurHbV662Ff2GCwH0rNsdzg0S+8+6vvCxuj0qqi/LbkJ2Jwg+n3F3aQtUS4EYTvR2aKT
oVTfmoj/OuqBhzmipNWz+eMTBU++6Y4NIeopZUDozNuO0408azOz4ZEn2iunO1FGou+PywzZxcWg
OInFzYyqXeY+xfIlQsDrjZMYw7eIsVA9tl9Vr/1aGga98ZTipZSsD57XkVE+1ZUOHjD4qwzSepzS
yXQhnHKpGQiL+VSGu7y/uLhGScmU3XGU30mLLzotN1bxpzN/8EbCwcmOi4OoYZzipH2MPPeaYNHl
ytKLXRhuO+HiGDK/+urXbN7M7C2uX2Myb7b2kIitrAdYN93BSfLtyDLgIJHXWDM/RngsMwMetrPh
/h5MiDLXsbnTSXJOMlPbk2tU6aFMb6b1W1msZZ6uoU0JYGwyez8p5As73yfxWWTpOtRPhnrVSm2r
4+uZyXcVCXl/Yl7U4Hb/T2evV9VEBzFk59gm8+ew1D61SR+r8FOPQt6Y1iGZMmDDIuTX3TJ1bso3
lT/2Jc7qi0jYfbMLwNpoaD1mKDZAaAzC2ywUojBhgNEeUWUK82LwNKVVR2Qs9yMmI3lafmhEYkgC
ou73fgxH4CHPsr+AVdwbL9PumoXBnYCUlO9yUGyFj50r/yzPiMUW+ylGHc7Hlo5Uro1hP01+xq8Y
0w55+7Ur2d/K6DwSJyMicaUF8aVBhHXnSwq1QywxxG7qrwRllmwHqZ0o3WbVYu6o1qHAWB3fCu6f
KN4Y7l/TYejEH/gkmTIx2CxrwEMsAUZ1qmKSJdmq7G4sZt6wROFAfOXWstKWXc1VcDHsc1Fm63b8
6hq6LMlee8fA9Vr6TTPtRNau0+pScT/Z2b4I9r3mJ+ktZV3jGH9Y8i1v81Uh3lrvn+uODt803Opd
Z/O4zk86O7QsrcPwjrqTsW5Xe5KCQUBX8kKm8mCUAU64s8TrOCx7281zV9Ji81mEv7G6k8fLhr+W
mcCAb8QjC5D7tXNiWTqbSJytpgOmCOJtM0Tb2WPae2QxL7oOY4TgI5dteilcb5148Ub1p2LYZI3u
YE0LEQtPunYcSOu3klqscX5yW63dJl9nzOu08pJa56oUm4j6wa3JxTHRyYgPYF5z+Tu1qsIbag4G
EhbZFGtl92i7On1RF+5VuNebdsn+fwdxzkbkZBsUgMwIidG3dAvYph9XQ1RsZBT7qSuYzpxkewgR
pJmp1yz4pr53SMuSvGB2Ei7wWefJtp+NPoaf9Kgsli3Ff+XAClHqWZVjY8lNta1gTihCLSHbqKfh
lyxNhm2FFsjrEJmhLbD2zBaHaOZyq9hD1lcQ3b2xwyAfaTuXZeZp9mcyJsO+zLRuq/Tu4vDg0v5t
+nrcVY6HGyBaYbdGW0ExbIqzN2nM+EecZCx3yqdtZfzF0mcZ7m5imOWw6cMSyMH0WYql7on9Wczj
youJzE9gQOIQ16/vFgknS67dKsaqJo0yu3wE6AW6bjqrHLigthqsi83Lq/PojPI8039nULXGeq/3
3ZVFOOvawzeE1TMDYNLg4zfJFjH6eWjxGGXj1lhedbY3x+xIqzcB+9oGziCXreyk2OLFDDR8zPI2
dDehhQ9GenB05h3485KJzDoHYWOd+QkU6byFrfnQJsFToFdrCw+2pRtrQbyjFDHH0ozPrXjIiO5z
I1rqI03pS7j+mF/WJLbgC+1d503PJ+ghYLKC98Gu/EX1N5e2iWhhr637Ygn4gRJikiu0dJtUy35x
FK0uL9/YmbnO6s9ErbX+Pcn2g/XpDgmeHe9fpL3mTkAsGChJxCAw41aFAFXUCQwDTEeQEvTwp0/9
TGOfm/iG45U1w8rgsce8GW54XBTlWBaxlXpnqHtrj9vc9SlYgnljGjR8JNzoMDrIT7uWDJk5XL2c
q5qaUcUvnntLalzsy96hUX4GPeG5XiC+q+chXewAIymWmG+7ZmlXTT2b1CzKMpEziy8WuBwQq1YG
JWyjZd8OMSjTDXZx4azTZFNbPtlRfZRri8pDdTqoqfA9sZ13jtQmPcDxiOW2TX5CJlZJ9e7Uvk2z
zFL61Lg1IcWL8wli7F4LZ1p1ybesN5gA2na8ynruidClm3kGIhboQ0aFvUTkqgCyyCIgO3kNWVHV
3bopWNjd5cJcRyU+FQd7bUxW5IEtU9eyH34TYV46Ooq5Y7ZeubCwUAPH+rUJ+TQ4iDu1FzM3o9cp
JlVi0+Hix9QN0Cg7muJitfDcjOFcsWH4NgbdZaKrSuanueaRkM+iuGr1qep2evyhvHpn6DerXITx
ALjoa6lT8Al2XeDYIQHqTPc5/+gmv7XblZFRY0+YnbB+AJX4aDrKrPFUNftl8qPwGREfQVptIL93
ZZldKmaoHGmM85lghZ0ozmmLNUa92SCXqu7QdtlWkGQwFa9HFLgbZcTvs7BX1UxX11f6ZsiKj3b8
bIUNPwEc6TqgVe3jhTyd3KLqM8r3Xn9wovjUYmVgt/vUAbg5TKQBwZpJ2uzMq3YyvtSCtFG8ljn5
2mTNjCVAJdT1/IfF5ry5RsGy9PRvJl8aYI0Xmvk8ULhzYyzrAXd5bu+6FKZH+md5LFcqOpon2Qbv
kb2Ni73udj/ORFM49qFPRmKlSs0vGeUZefPTeprvGjCYrG/Rtat6IGaJscfx/N54NrwPbfismF7X
j25IBhxIXv1Yh8RTsUPO4rVy71gogDR0KyIPuzw5Ft5eEb8N2NwMlQsRQpAWztLmPNBU2OyTR2wH
qjBqFoXPWSMyxI1r2Xg+4s1Yx4/W8NhSEczdY8V69OyNtBWlqi+6xz7LcZON9979dvQb7s6dzvgO
CTotT3V8RnBl4HZGinWR7Q31bAV7L9hPRrJzin2Ar6/Eet6211S/DsZrmm+j4SlNzWtuHBUjgvLQ
mN1ucp7qfvnJU/FIgnxjfpGmte4ovrnt1nWkbStb7ch3+0rNZC2nSzPWfoh5oapnIneQiPiYkfD0
Ysazae3zlJWyAbldp8/jg+YmF2Igdn+wYC0E9quKDxNeuj46Kgdd2YfpJNE+o9BXtb0OanGOzX9D
RPvAQUfMpYEGxgszqlXMB0eYwyVn8xHxGlYIF0I/Co/QmujvvNM6Khcvpezelfbb8J0VmTyYwUBr
drSNE8tdFQ1QlF7bSLu0mv1ct8counjZF41Pqr329qnuwJWY+0Tby5jE8cLtIwpXGM1DH4b0cUeD
WeUw+a7Nidgk27h7J/CwAnIEAirbsotvrbyjkZOC52pPnZ51om+hhSNN6bumu5jwWsqlWvHJOHfK
nzB2sfZlReRB5E8sntCLF4tIAgq/Xf2lGBcRiPr+o6w/ioJAlwn36MRpiZXGgI7wnc5nPOfK+alj
vPLfwfyREYDnGFpVXnfTPGZnhbvBnrwtJXVejJFwvhkxeV67+JQTCf+WuC0F4q52AyJfRoqPouTz
0QI/s9xXdIhXwmOrFqjD1MBTqVhKKTES1GONz8YhyEgKA6jajngN9QVNQu3RsjlUWY1GjC/nOhpb
97TkWQNxKGu+cAht3L3E30GFVGtNw69r75hyyTT/khYOSbBFl6EnUFDbkp9A8lalzx6oFZESkfeb
duKCmVcqZig3fnjN3g1/9RmnwfwTqUtucHg92erEHp0Wr4Vwv+zRfagJw0eLnuS+0rpNrm/kTz1h
kq7cG/FiE6A6sQEEIntMgIwoZrYt3dnYHFLrnUDdJq6ReH9ld5pDTn1sfS2SlE1ElfsvYh+sPBZs
MuXR0O9BvQ2c2wAuymTQH7zqqD2SqdYolmQSc492/h36w1SyKjZDNxtXIfawrDnHqtlpqYc9/RYE
b1E4P8uEyqDTL4JAfjcUUF9umpGs3dCDWcDLoK6L/6JLexbKjhEsgxGN+DtXW1v9etZXFpzx9mGx
0flODA75ikuFiadk5ynDbVRYkpIPzpLypCcmxYvcVCF3D5s0/B7QR8w5pb9rKDpBRs3EF4JTZMSb
wrnPpEjigBlJsU1DaJbtysPC2eF2nPed5ne5P4t3G59nTiWanccgX4cGU1suatfeJMYxaxsIADdM
Ojuz+utLxq38etlFx5xsfRxvx/qlshjW/iQVQURvTcYXPlRtP1AgFdpfMpyqmQ3Owvl25XmwgVCZ
2wjthTQVU4zn0sP2TfdMPqX3WkyR6qCF7zIxHwb7w8O4H+FH1rLwxYPPV+mXiVQ8q4qVB7dMlrcI
jTUcLSL0HylNUU+JyDBmBPkSw07ACmR6pyB7HDhHZ0GojIF+RCLMuLPHdTsySrMZpsTkTWe6rbwr
Tm3JbKkic2huGgCGnf2KiEcJ4DCAKUj982upfRbTaZ6PDrRebTtYzxGZ+sIP6b3ICxFiqTgl7x1a
t0EVx+gHcvsqd94zAzgG4JQu+3LiX5mdPIKy3O6i95v4aLhihYy0yjF0JY5+rh1qAI6n2HPQwPmk
W0bnJkOajm8mdQIWtJkRmv1PdAF2l4MJP1iaR4+JOHHBhkFkb/1gdtroOI8iXWwa9Ttov4Z5LDRS
xATTrevY3crxDKpIT+5D8+vM7yGh7wKhY/CuLuJdgL8er2eiPeoOp2t/UgHOBwsiFCF7V/pZI1a1
cyT2sElTggphBUSg3cLYWXfzcJIyWklkxnHivk/XRvcoSoLOIe5IUHoBMxGz39mksgr4teBShbup
bIpmuppYI0zVbkOXDGNNLFf7UeZXO34kGVosQwPLeSv/T0MX6wHBKyphd7pIWM3zZJBztXEk/OTi
TSTRa4UIn4CTAAsRps2DQbPb3TUu0GJYl0a8NtVrHxyr8p8kB+pdKvU68tXzhulxgyelWMmA2UC8
lQHlSPuWidoveUySiDsHT1w2f5qEaBKeJGXAzvydh3kbmACIdh1fqZxou7MfzblUFPEOPC6gFRMM
6JKKHjEl9Bfbrte7OMa0xb5rp2x+7kgQwlsT7jqpz12FvC/2rjmTX/kpMPBI/WxA73GMa9aYZIJ4
aDOmDD+8lCvdpdFE+A6biit/Kal3xMcDlEePI0Rxwjbln60g185q5TH+B4vGF3KHfk1ZgCqKAuMw
7a6bcm2zFFjpw07iPDftXZEhq1nvo3wy4lfVPs8ddo9//fBd8pUYmOrHdP43WPewfwf5t2loBkuK
EDycFFwPI59CS/vpUnjF1G7MqKLsSvZp8Jgx4rQtq9eWeazOrK7FkuDBVATgCnOT7LCqMFjhTcJW
lqPnNgOZ5GKtIQswzLf1fwvLmS2DG1iRUn/u68MwHNlwi1Nj7zKxHbA3TNDzAouahOSAiS9Cb181
WJEdw2Uje3GNEMmCoqjal7Gvh8c4/kAeiDCkmeKtYcpXggAqqnTVmhk8hYjJtLX1muIzdoanTvYX
zfR2A9hUyLLAHwgTPDrVplk2qFfbEceGo3/YZchcCMcLQQ1MgWZEjFU/qAAXt/emFUgRVQAIbSZ6
P3zXVMJy+gvb8dmON/F0G1FzPRQl5b2bxK1a0NaB/W90L5bu2yMGY+dXyw3mXHgBQ/Xdk0YYO4dR
q3yZxchwdSaXPdLj/gbLHb186fuweWywQrhW9+H0eNoAUuGB38va2TaT4xtsBgdD+c+CI94F405o
ArSOdopyzlkravV1Z4Gx0NqzMQm/6jw/FAFvlOb3trihWwPLgqgQH1pnnyUbj8VwQBbyz1GPuLei
8mUSGSGsAJWDP6w8F9xNbd/tBDAsOqy0fi+9K3gIGtSVqJguCQO+M5OG0QZqxa6Ywlw1bLAe8aAl
McbsDBhhRM1cm7z7P7K6OM69qhGh2qQ14Xl313LAWl4kzfuQMXman2sTS2R9ZgvryWva3ejhQkF3
J9eN1HIe9TMKyCnGO+sNv0z/OJAx6oZEVXjQAxtbUGZ6rFlmBJHUNwraY2CHBy1Cz0iC5KQT4oPy
AOt5inng2/JKtvfkzPU/RapcgD9IawoGejdRPGrN1cumb8fxIC+ijosvnhSyD9Ym0nIqSoVtGk9r
76DwV35N027EBYzvrT7yaHfbEXHZaDjm4semR1J9NqOXmULAuymdRnYN3czuzjJ/jZbveITh1fw0
SXtlOteIxSVCxcaR1K6zKQYKS1lniM43uTz4UtqbFqbYa+rzaN8KeqvOW3v0yDazE/jjaD7JqSa9
Gr4O6SFpfMtr1mNyCqPho15oNAaQh289POdkQlligbMChdvl6Tc29XwNaLNzMkRmDEjR9fhO9eEd
yRIdVBMPQgssSBgpz0wJ1qf5S41ulXvmgTJ4H9n7yq53I0axFn6m0HEr2A4dn3pYgEfszVjH+Slu
3m2AAhYpldCscX86KxAWOHErr8Skgu3BCbTPdogfFXqj52EqEr6MsyNR3kcZjifCxieT9N+YMh4y
5apCj+wZ6zHJQglXlHfXOuU2BtRYbAZGHcCaZPMbolFOrbW1K6hVJV5LzP6jjH8rBMAAmJ+l/7l5
4qMgrLlfFMRxPQJ7AnWnIFKBO5ySc5MKYvWo+EsRGM/0186jLFcdNYv0oxZ+29okXDgOyQGhJehv
o9qbIocxhqm2NneFxumF6roEmwxqNrIdAx+8qRnem3T50PijqaWw5uY1xu30wa3QrLPfisJZLHmo
/smadT/O2GpEuh/7dwwHxYyPFmipBsWa2N8nNtkH4UHDLfdmalCAZZj6I8QwxEd8bZrEx1CxnWyp
6eziT5XXmRG64l/NdSKDS0Z07ZA8DAx3JSYHfzqfb/VZook0DFhNeFUS8lsdH+waWtZ0r9mn0Lgv
E/RzRiSKz3NKH9F710g2vX7OyKBOcXosG33lzkCc8IyE5yz6tziU5xJQ0k2j1IzJiJLQq8JtNOMe
mDb9cCitp7H/y3hKneqROc7E19GSFUOnlj13J0CjIjXOXTNi1x7RzbdTvu3MHzAFD6o76trB5d2u
pnol4ZPUKRl3dPQU5lhUAHDmoyqZdDRXk+FC9Nw5ZyOkaKlvWo46NwIUhSLPkNsa1tOCNVdwHuKt
53zF+ZnUJ6G5Qd9b5XUKGMneHO4VZfPVh7cxghraQhn+Ffl3xrUlkWMB+CsYUhEot4opx6MoCBQM
xxF4O7XUiFGw6HczoaUkyUjrPYaw0qzm39xDNYn6XZsdDf3glmTVFxU333lA0A3v1USWHlOwqIdC
HOPgPEEJxbfbbybylh6DqL7eiLJZsU1snUTPhjSOovjkAqRKSlDhqsJ8wN/50Lrd1nIIplF+eNNT
3WLjw91dM1EVNYlWpvk403vw8QJzFEVM/96lLx6EP5sRuYFFTgJMAgKxknO+Sad4sygl3L4i/+qb
c7moY61voW9m37oELnMfp7u9BK7+vPnsoQh7zAjCaueFT7I9dqHPesxhuA7pFQdVb2zG6iXBbWYQ
yHLab/yED4Wk7iq4zAJ2Hubn1oT6DU5B84ti03Y3D1tkjSPduwwdt+M7evjKGaetTQxzrPT91KuT
3c50vOzbmEe8CO4hry5ZgTnt3FlnA6PXXJ0rHIZtdLHnXaqfdPBbxXpcjL3UYSUTBrc0fc0h6OCZ
61nyNicQZDAqsLwaNCbLDLdRe1Rg3su7G18zaCte+Ft4n6yvWGeV2Hl8/cXdLtK1NpzMITzXal/b
LxVWJIWwm8+4LUP3QzbPdjs+VrwncQXDryveO/Ne1y+TbRy9srgmwXRUFi1QzsAvpRp1zD89ezOE
84k/izfBwivR7btA343TcISnyaM6Idgnqt+3avoraEsyPP8aRga9WTPJFitoKASOwgooKdFtTiBg
gUWOZwIDJjxMVeirBjfa2DDycn9qxVoZNeIOO7Q5hAH3TQUfyv7qPepreHYNA7jgKMfsETBqaP0G
wfe8VGHOtxe8ygE10bhYjXMzqr0ZXKjafod5FzEmqQgiD+XnmP55i9PN4/Z4j6BKLSzMwE9AEsnb
BD65D58iQHXh+8TpZuNe6K1LsggyWL7m7oQLk8Ca2x5T3Twk5l8xhNexJuwQb6aE350kp8GOnhV6
XkjYQKM3Ug3y7WcICLZVajOnF6M8QJL0bBJEdydfxUx9h10U/3h4jIs/fggbGYBuCpFSeJT65DGu
eSYwNQk5Xd269G3nPnAzugLgqsPIMA83bAOmLPjJ22uex/sER78ZMd4HpT9Zj24WUUlCChfXMWoo
TpNN1OF5vOOp3pazc4rzPzFAry4MEGQ/rsFXUs2kkvHER/fAeumsnyDQ9ySn6cSTTYagO4MhjSAQ
kD1Ji13DCGzG8u/CNg7BOefU2BqpM6tM1555XPimBSAJd4D7sTXxyYgj6lEpD8v/NkeremqZZqIQ
5VscyCG9IQsPhk1oXdvkKa/OlncEbMegy4nPabaxm4u0kcMec7wv4yGLwdgTzPAXyqaH0+FRN5df
CpqDaVN7rxsED4fhrK2RMmUlUuAAM0eraIpHgiY2ioUQAX1fOO5m5XL5YO5KFyeWUx3S/yN43iJo
bSZN+gIYnBf8wVEM00OYeQ+B+1TH+u+Icle6HtTPHnlVoNFkE6FPL0ck5qOSmCLqiHFBzyKO1awE
aMZK36Zxi9dXDU9xiQDaGUzE4uoiRwFhvG0fWIDIfYV+EFniS3bzwe3CR8diLoBFjssiJ47LADnQ
xtVkFh759waDTymWTuZLgxxU0Cb0nGeYEW/8/yrVvduUBuSVpr1kMGXk+dYoUrW3iiI5xvMIbjiB
RhA+2CWE3TgJTwYZB5J5G6W0eDXbEHDymGNdH3HHleBcIoZtvac5r9Hoql2gy/inBJyoyXAvwywg
pRSHzPmUr/do8Xm6F6W3DwnJmrmOJZdcXjKOqFVzz28udm6ipn3tGSjIIcyuoPNO4AVqyhDvTNyv
2xgerMKWB6/EHMruphN+in6n48OFuoELwYP4lcN+WKRgj2asx+fe5PSDBt1/X2cuqHrz4lQ42wYO
q67kShCKWXVokpXD33rNlyiaO8EYkqi/BujYUCuO/AWmfMY1YrrZXLThgsGwgg/p9CDYnQYDPPbv
0LSPnsX1QICxKelEXZbaP7Cii0qdRRx6wZo8WQdLCGMu4aQYKH590r5hstyNbbBPHXsDs52BBy3r
SOra8nTU2LD+bmyjZ2Y2K4PvdNwerKwrzpkyx0s4qaM1JsDm7UOeFgQN+2eDJI7Wq03Q2Fc5yv61
6QhvmEWNE34qGCStDLM0x70rC8YnztwMl7YiEWikjC1SAFVWa7U3Sgvhl/QWgrxdbY++VajgGiqa
lsVryUWVjhE25MgudKR/nf92LiH4uPQGbd1AkmFLz0evLL9q7oxtHipBmWqH2bul5EaM9kYr5ltS
PLYmBFFG44bxN01EmCrL75W9tbjUI8YWor6p9jpZGFjHdFVry2VpfxsUzXqRnzq6ZgIDTCHrbRL0
mICByIj54qXG2lN/KRyNMdH0x4RNN+epJJrosXBCSeMtBVgCggdHs7Ft+BD8dcI/m/i1iN1E4/Iv
k3gQCCZJ8hepPi84FE33pbcj+tRxThwqN++t09tvUIugSCYIF5oCOWF1TAX1xOy3WpOtDU0JKneC
2chBD3JJWbVFsx5quUJqi7tT2+6F9g7RmnSqa+9m8xrjlSYgYp9lG5PSnRllGHzXf+c+3w3EbxLt
ewz+OcmjK8ZVy3R14pCv1K/Cre04H3GBNy+jg186la1jZSS3zrrOiBbPizK/l65IjgNuI9onnFYp
tnIh/pAlZHMKkO9j0BYRLrrKtRgK1YCMSIJkn6n53Mkrk6NdHBRPFZuiuhLzNOFBDLI8+1viMIey
/RHFazrf5ujcp8xK7QHFHYeSRnqizcCqzKuwHFaiD3dtfSaY9BUUx6GkKWn0fZ5g4a7i/DfGwp3x
rIoAUnj7XjGvK8J3M33JLQOvSOzyZLh72UEYM0w/mZpTBz8SC001fDneVzP6rfyp5E/JqLPA8Y4n
XhvrXcSVjdusySwu/AgHh1gRgFyPtnOIMdZX2I2N8NfKCzZCQdpkFjApQqDY24V6YaEBwiqFZgDs
aXqJ+c1DREGB4Nek9yR4sZyMbt7Cg62di767V1n0RwqWdi58KeqxwgCLKFcH+FNN+DAdwU3FbGrJ
zpVkXIEhxoQhpUEvgwY1ZbeZn6sLRd6DjdgNb5rGWZUK3xXnKik3NaFRTa/IYUvrewanwxaRjQJ5
0OV/zswTA0TTs1ZB+YzV8CFHpx3kZSTYGOB/YUeBgdYslwxMBhkOR9e6reUX+8L6VYHumLEGquOh
mdqz5MRngco9QhIy6O2ixPY+7LpnK9WxGv7NmeCcUkTqgO/oaleVvoNpYsQ6bw2shCBflFMPc1zu
MgRXgzrFw8KGxrEsU7j1Qtuljn5KI7hbhbsuNXzrHYo8m6SLFUnEFRGXVRZu2+Bt6Mp6bUlFFIr8
AyQ6Kv0ZyDv9rq2enLihOPGy3wkvnlX/mjrgrsWpeF/ejEG79aRjWHOPttAjxt+Z7UaoDZHRrgsh
14NOLCTCVpnyxjECQYMijWeW8Vcx4M/AIA5gxW0Fg+JqSBgGtAWOOczYWqe75GMLckj8h/XGejY9
iv1EvYSLG7QBLO3UOEsaJ2JfFaHdHtUjZM0Mw4wIdGhgYKQgAVID44oBQkuM04Nt7MTgMgnw/EhZ
d9ab7d1cYzlU85yH+TmOikMTasdRR3Qfm2vSWS+VWxDBISS/IkM7bXjiSJFVuAu5ScjAOnDGc1gN
5r6UCWp+ePCSrl85+HKPAQEWNh7g1l+3QAG+eizK5DRL++R29XRoDUTTnIUftAcPBraFsipeWzHf
RwBoZQRUXoeWh0HGn+bRNxuMBDqDq4c+iy41cyLbgd6iI76M5lfjDDtzEoj9UTsTJOh7lM8lGDin
NE0DUFEXpAQ41YOdF3hOWpqZ+U2L9KO9ONp6FG++JD0hXGGwbULDza0SyRArR7VEFPO4ovIsPySV
8zaq4F9eAN/QGguXFeJBz9oWeDeBFfbIZ8W3zSoMj/0oIWfTlOXfdge50SwJ/bgcWhnRfDGB9hsG
DRCSZTzAvto1nvWaKSaEVQp622qY0mLEMJul6SvYXte6wDEzvXcOs67Zm7hT9ZlgZr8u5ubbaKeN
VUYvjSUvPbzYPAPZP7ZTfBtDzTuHaWC8GzljVxYRVICQEhYPzSVRYXb99S7jAgsclz/WEcI21CZA
oqtCy7E6V/XzOExUjMraK8f0WaXp5x5KyVCgysdOh3TvBcXLNLc8rtRD9T/+fKIIRTVrO7AUp7mZ
7lFl4ykA01uIz6gZAc9oh0Yy7SC0++HMxK0ldtEmx2CSmE+aav7j6LyWIke2KPpFikjZlF4pb4Cq
wvOiABoy5b39+lmah5kbPbcbmqpS5jF7r30I23egk3eikxsz+oxB4bigC8sRwUx6B+FdTsn90E00
XjjkU6yR7KEGahztbqvsFOLHLcx573n8xU6uDNBt8+5KjIU3JIfjcIaiu0knLACscAPSN2LnVsT/
2uFaJDuQs9r/zn2Y9xwa4T4Ld3kCRqx+tMwfUTLV0+6mnV7yDnGjxn05ZJueoqFs2nOdhudBsOYA
jBJFPgbft94V+6rg6hyXKp0oSmOf1M94Be66JQlxfmg93B6XbnpF77oyy9+Rl5kyCwE9t7EZcJy8
k8GJBhXax2PQn3hit506zzx6xHVlau+kvLHVU4GGgTD2tcHcKlJ7mb6NzluaUWUdS4aa0XDN9JfE
0YO2IG1eq7w+Oh3MHveqTU7dLcUHGSR9dl5GLikDcRvJep39Lrac5SEP2R8KNDdGFKwXTAyDsaIh
EmXCLuKfrEAyFMwRQmabzJdH2H08ro9N4IGOMY7ST4nNqz919xrWl5Ttq4M2OAy9Uw32WrDzK6Py
Aobsvg0b+p6JTYSV/MyyeLAS/yftrE+LSj9KjP0QOp8UZuDPo+wD5uS47hMiTAPgpYzhjm5kPojQ
/XUiWhqGs3e5l70rq4BVRoBA5Yxs9PE02b6gPkbpwqpc7rAjwsTqU8QaJrpiEL/5aLN/JbUntZ7G
WXYr1BOIMfKB6Gh83rvJzWiEp+4isVkWaX1Ig+Emwx5kePsyD3SUQ/FeeuZGjuMl6NGR18Rc8CyR
iMO4iuVEceijVjOgx3hUNxnKPDgTzmCy2y+Ll56YFEZZNC0GfW0bU4CbKN+5FsseFEFYvRsCZUpW
vqkFTZ6p8R3IzTHMAyaUC7YVXiY2P0ZtgO7ogZLmJbGqe6ExCGe8zH6qkDIbwaWWxjYzeM3HCkGA
evRNWL5deDBQiSMo6PAM9gdFkl+MHAwENso1wKrAjuq4PKJI2TcaDk1G9jhLnLsEoHMcx4igHPwy
pAfE7mNdLYFk3m6M2KrG43tYQXEcvS/ew545IKKmxLwXbnkfm/HWIMqmdcwXTm9uWS1Zvza7OOxB
0TFc5sZcBYbzr1HM9KDxw9M8WOS7aqakU5o8GHm4beoIlFKZ752yfGrt6mzksJHA3k3SYBiENyqw
yrM3Z29yaNdNC4hfQeCsylWmG6oKAbkgue9V/VdGgkjXYT+lUKERIJ6nedyVAJQyRvCwP1lsmfTw
9b6EZj0olNMY3z46s5p2HEY+zuaIoI/iUjfdzRfFvSRlkF4D9Y3ZVmvXLJ4NFOu9zdvTNBvTdA9O
VG2jIV1I9L++kxwK7ny4mw+aCNbAEgcN6dT14nVk+A/dUP84MnsI8XgYgbpgvUGlhSRSxpA72dJ2
HHokzWwDm8mG8J/DnI5vKn9qA0fL8L/PkHs104+Zj62lNybU0f23b/uYGvxsS7NB1mR5IhR4U/XY
GuHSXmVisuTDMx/G1mXOS4yb2YPmdEjS5JwvVqIRofVQwcZV8auVVsuwbB0a8qRQIrvg8AcPUUMo
9o0x3SpLP6BOuIosgBI7PQ+pfS/AXSdj+BjjwhNxe63tcVOa0dWckTl5hAlAbj4vivC+ZVmb5ddc
4xmrkHb7xffEQBS6zSm1ecP8/KGmYb5rqnI9d2mxMiBiQ8uQIDA4v3xQqUys03dpJ2ylOPRkusi+
2p1rFbR7QG061L4hA8UoSDY6D0+6Qjjr54LwPGOfSvvYs9TvQ+NsEj7U9v7nNMpLP1YvBbyYPoMj
iX5YxvW3WU4SNmcLjym7FA2jItBByqcEq+XRd4onA/w4fFSo8/SLEHAtdqSGkNukgMQN4nWw5X2n
LQ5kHUP6rVdpHSCf807jMD4Xns/IMWYu5iA2cohD7hB4mMUiKs7PSEM3blv864G6sh/bAbFl2rac
btk9vo3NnGWXwYYcObmXOWwOQxZ+WTUxbSQcmsIiTsPH0NOm4mZ3mOVcADumeqwn9xCk0P/zHs2M
nsKN4p+cULIVCXKLB89kmeYcAzNgDWBvJTK2sPKhm5mHUABhKdtF7pmSbZXp4RNl9zqFSFyDl0bS
/Sgc68VmDZvlBStJlLEkqyl51zT+McmmnzodN61Xnji4trNdER1JdCCOkGQqZxgf1ID2FAmktYvk
TLGy9hTjp+FoUbalLnPlczyOO4W8EPmRJB10Ss1dVbtbS+4nQP70f7MkWCUKDpKNfOackIbGM3wX
zGNtysQqh1ZZigOscz/+g6wIk8i45dEXRHxOz3sMY5jE2o0wRjaOwCD7R2f2dmEH3jXmpr9G8XUS
/WHJgWPStf5/1Ma2rXFsfF/9pq/sVTIwT7beFUsiy3lqkCcOjwzU+NbgqPNfUT6n089i1Ugy+hpG
YN0AG5LlWfvqQf+CmMdpZ/Ml96n6KqdnCSsgk+gF+nw1inbVYTsZsw8HEZd+1OPWtVEnfPQTwrlj
xZBMAkPCMVNFvw2rzvweEOcde/cCAUbRfAbGT9q+2UV5R6Pqev940tj7zitXnoW8ODxp8SIbQxLm
O5fS/dfiDuhv2ke2PxLMar4q632ST17/od1fV7ZMi/jylB0pOoyZ53PSMM/eULD08S0evC2ALCQR
NFoJIckw2nzzx8mfZ96LQO4ydGeCwBvRmtc4/JLVZ1vAL8/YJHIA0DXUzducnH3xEgG96a23ADdS
hSLrr8P42f8NFoFoiqtX3bTxMfv3cXexqTf04zCm67icyL5y13KR7HhsaZGFw/YtBfLuueKDy47S
exxtzqJTR8fXV+yDebRGACpUZTIwL2O5YEKyzVhcO8taVSzMwPZMaI9cib4NPT5ypCDiVNl53UeJ
SpNIz7UL1E2I51GfbPI1EBiKDmfTEmttfJXjDjhUB6lLsEzNjBwQKLw8Zuo92ivM8Ow/HXTlHyUv
7Di/BSh4iZNajaSdhwV5L1PNx/2sqaQSu3vSnl6ZWBqzguMDcbP4LRHdaJA6AYFAbiR+nFAiuyG8
Ljk18n6Kl5UhFHn2T/Q9KcGIC5OnsfotI9qG0DsdPqQThb0xtzvPeYv1nwfsSSVnze+zmSn0/S/u
ttXA1CV22bnxXUMD4vnbzDuhij9l/zQVron2OPdb07i4FMz9QGGKOnHqSY9Sv2A0zATBAWLEBJ5I
4H2VDemSydbrGUr6ArUy+w7Y9iyqHcfdBaL7SEu8pMwVXJAuOfbb/tLmkP2r/qTrTxq8nHTe8dO3
gKrYP5q+kZNjJcXr5NE0oNAlZAD4MSz9cjcFMCdkcZswA9RN+IxW8DmP2s/RwwjIgxd1/ZcX0m07
kGgl2s+g7++bOLgb9YBAhZX4JR5pPa5iIlomPkcz1LR523GAVhSpqj0oYquleOjxA9gnzeeNZTmD
8G1ksYv1mkMw+ABYvjUqFBB3e0P7HLs5Ogo28S1K+mPtMyNGYmeQS8cdbRjPNVNjvUApo9PMKzm2
H4SJrCxiBWMZbkTgv9V8xGXzZDHS0vZT0mCWyveRc1W6RQTgrXu2d2WmXwOm2NLveOoYcfcQJ144
y9nIgY4FeOPHr5lLSwc2hU60t/bp+Oc30RNOzAOj2zuXuQgIDFyjr2UhqSpw9psPlrLugRXzou/z
gtdlH5OnOcKXheth4kyCMW59VYgr0g7znjxjN0JRIFZGh+vbHBi8DV8esSfTLw4rw/oaldoJrr05
RCpDWAJLmASzYP+B3OFcmOFN80PXMt6XwXg2u+YRTP2xd+ujCxasjvjEaYCfSDJ7OP+CqjI4pS2g
hJmU3H1ZEX0bvxYTaQcHky1nTn/q9mx+cdSY0e9Acm9bfrc5r423xW3hhMCv8l89hqtJDpvRKUgc
ebHBBOc2TvyUE9o4Qyxy+yeBe7qzTzFEKKf+GqZHIV5ifLZedkFyKADx04Ba/YuE9ZJzylXJ2ZQ7
CcMtek7m6BwrvdEBU2P73gU/5elPjZmkXB64NNg3iP2j4NyFn0ypCAxNR55d0nWdimidbuDM0juv
8e+iipgxoAl8GrX1bRn3nhHufPJ4y7eAMZooLpPg3h/fZLvFk92rJ83u3WNnlofrKVb09K1rKI6x
bFpEdH5DV9kK4uvPRkWLvNWJOx7iuSAsswnndSpEtOKTQQWR2yBxGyeVRydO+QD4kB0cLyOUwWHg
3QvoiF7n4mdDiQegpiz5nPfRuhe1+5UGVbJXw8xSuwMb1LelXtPFeXgoUIrXrRdh46/jZ5Fy6Zr1
lB6CpiwZl6YE20OCWSXZaN1VMdWgFI27NpOiAHIeuLyJSXlmQ9Wf2KOQUEOy3tlL8YXa0lrytES+
E9pR+8L3213khGpfU/Ke8AaOn2UZItOV+7qH1+uG7fgRKxIV0EYDcOjAaYCa52zwRPTgpm6AnJfT
vRbxhCbQCRCzGCDL5iz+Nw4q37S8y6ee14ctZQPmLm75pGh4GCa2j/UwTwNOUJTULM7+lQim12HS
58RSs6cya5BGccAnf6jL77Gv6xe7ifHrKahUOhQ/YMS5S6bJueVSv8wx2CllcN3Ztk80kZrAco85
wbGWTDlLuh5zQaF3pRO0KEIzk+IzKA9unxsnfM42vkCJb7XKFvqyz2Cyif9gvDNYzKIZr7ZdPBrW
IjVhzgAHsO5PHZN7ZpCYnV0pk+M4sD7wXFQfKsIwLVRYPBie3z1GORWuduf+3jZ8b+9ZFjS5LodF
ZrjNF9HeCOPdwl+RrzlQjXOl1moEmCJBbZ4VqW8ZzlKesLn0ko+5os3GP2li3eatnQNSOFO2eaw8
UFnt9eBS9zX4tSooIHcA8SD4Ja7ALQi+PQrS5KgNFDdiisCzzf//G49au7PBNGy6rKLeUsqub1XW
jTx8aKp1ycgO9ItKGbpxixpN2Gy9gVdWCqnXQQn1cmTEi8QfjYCX14SeTNB4zcDs/jnlzDaxaFzz
ESdcRfYWKb2W09vrrgVqGcc+osJY06TL+ugp2EUBc9Otn+IeyikUWfGgGi+ndmTy2AiScEx9rRsb
L2niy/c56IZTleLm6Bk5XdWMzVeUSyKQJATNClgMGFyeG4voCQh+HRbxhKjLjwxL3ClWtb8v6zba
BWPk3THFrXe8VgzFTQyaamrkxp7s9BhJO1oTAYMSLLdCWiISAMqSlVhopzTqgVnshjZ8s2tyb+Z8
/hLM9q5ebMfFbhLucEmY2+/NhmVgUxrDvp2JS1e+Rief0tx7keMdhtHZ07VIkMwJ8ruYyXwsdHxY
UgMeAq9JIME27amqfSQoZuo7P+UQiB8RBJpSDUqfVXOrMOVj9TAz3mWL3HEMKI4kNSHyyuYRJ5NF
XJgjE/FoVEG4FiGceqym7V5liC+NgXxpfsDyaEBCfLLCGLvkjEcsZzHCY2WswzJq8XojIRsN6PCO
WxXkHFb5c2P4yOMdRqoiB3tPsRN9FFY9nWlWKWEio6cVZwzbld1InZoGG0jL3o20GypolsKsH6LR
iNYEM0BAz2KAh7RnG5mAHI8Vh9oU98yfEhhXtQfH3Gw890MGhjhGphfCVxhZJIy14Gp3IVNJYm4O
HO35ZbREv9GZNexno6pvqU5NkrVKuXXN0fyHwWMh2EiBmjopBIlGWOP+SrZ12NVTDDgR1swTQ6jo
JS/KxXXkT+MzmdT5WvQhXrCkgmtRoX++c9LEf1Q5gXt21LWA7nxkkYoWeIpihD61ZTgoPjz3mMb+
4okw3xkfMvmQOT63uFWfPboiqjBs5ZpyFDQg6wzWxbCw3HCKUUKF1quXMnow5Xyf5AgDC1XH/5p5
/PGLDAWrSFNAKGF67CLgpJHnwB8L4xHaE7McgCdxixPT1p24mtJbQhBKRA7ESPM4B2/KZnhotQ51
a20G9TlSqTwbA+lro2JWQhUZXAl3U/ASkC9wvrTdv2pKhydslWhzBhDMps9IOXFrtjV92J3w+E0D
+jScFIPdJX9N3Rj3ZWCWHy4Mk5C1VYMrxYnwS9k9xmgWVPRx2JGVPVI3KYvd1ipx9NzvsE4sjXfH
ocQB/iYU7NpimJf4XJHK+ZcA6DcikLAlQkKT32hiOlLSdfstUdU6YFwcCQyGMKLJ/CabTTrtplBi
IENCsPraTaAbqb/JxvY2qrg3FxNKsypsdtrI4BPxIgckR9Nxkni4x4bWD7Gf/1lXHMGOeIEtr5NT
FINt601S3UZ034heTHJz3cq/S2DtkG1wYD6xMRwmNOlw6L36JOZvz6zWqkQniSIH1ZupPi0sMWnx
6aUJlrE/nxVdinYruvILl4CsZniMCqrXEA0QPLUoXCc5nAzqXypQq7QJB2UWmHSfjKwuafA7mNvU
ee0bgVPUxpprmPlDFZSL6hDBfKz3AbMkd5h21izWbno1A+pEcvMQrEWEyErnYrMKqKK32UJsqdFE
V/6xmpeYuqgB/tzAFgFtTz7LjAo4T1emZ2FH7q4z6XTwLpgFt65aB5BZkvsYKEbtun9FTFeCTKf4
0sHWsYH/yFdR37P1shIcuBiPLeezTP5JFlad/meo3zoMl83XnZHdivoQ+0zsGLzrYuXkj6r4hlqy
2O/oIpZwXFf/uebV0h+igtV09NkLGfwzD6e5+iKca0GQ2vmjQ+pMv8RLtJ9DcIz7t3rOXjl6z5Ez
37kTG+1X8gfvWuPcZs+d8ybFO4HWC8chVKe6Xi86axEzKJ0/TIq4CEl1XLFG/zKZ0YcADa2nhOVC
RBdV1+c4PVsJJFp7P87zcdbNAVHL3qLfNP0X12NjSYYrDMPxDezIyolveXyrwo/OetUtWaiwIrsX
q2d59DpE0OCpC0vV7X0/uVf8pWrghRYuikmC+bh61Y+FQne0/jp4PZNGmqbp1dZBeB6Zu0TkSFWN
eQUtvOVa2Tg++QMRSvZ9XZ+6CQL9uBPUG4IskmLZTfMsMhYcshMoi6bfBXJrlIcs+0N9ySDfuqUS
1ah1SAUEi2tGjnFVP1iWu6rYb6kE5rK8iuRicpzz6dxa7KGihK43fJWooimh8fAp+0PP6oKFgw87
NBV8PRnSUlCXWMI0VmqazHQpd0XxZcyIB9qhg47enyDJpCl1SCH5kjJGKD72H35xS6G+hpBnpbKP
Q+Rghwed4+drzx8RMETU7zDd9DsZOZjF9coo+QEbmAs+1l2Zf9B3Ir4h98z3Dn4B/d6Ea89QbeXZ
TLmYL8aDmTAvNq59Xj80WSWARZThSlcjKewdbqZkvi6pTPihfKKQ6hxr+/IvZ/mlufwf6fJbeGd/
FH/GW/5wvXyZRnSPXlX460WNaLgGCD1kFURigGS8L0uBp+Ob9e6mrdyTl9Hr9vaGw3ysnvuW9cED
VN993CISAx7Zdg8RdEMKq1VYJa+W1b306XFErxAUP4R9fQSJscFowDJXruLFFdA7aMxLAnSmHUsj
7H+4qeMes7DzbFTvaXcKm8d82AM+M+DPMEuDO1GdTYwV+SHX50yeVbLNzKfMDNH4lB8ZpQSCLffe
Z8fLNMuP471tXXR+Dtgi9NfRXKwz4NzGegqOoXoLgwtJlX52Mws+eSzcDbaUURyyGS/kvmy7HSts
uB3ZySaJV4UzKcV6w52DPq1jXtM65VYbuIXKhC4DiarJ0Cs0g7PHDehCO4GFEXaX1Cefo8M4tXJK
xgbSq29TF9+Lwr76WvG2TBcZObhbKuRIdk9BEczI1I1t4+QbZ5z5fOPoZORWpdOhmkljpIPtHfWU
BQTBFjrmc93XL4XJp8QfxHdjeTQQHekoidW8OiSQpU3wOEXROhNy4/YU0lrvEkIBRZjsENI8ZDVt
M6TofTmUt2nAXzI1SbcRUUHiDlAChYnYjX3eKgRYqHXB4Co+ppwAdI47lFrgf1GTjxmMtAIkFlvb
tUNQGTFIdDgR0ylUF7osWuoT0DPseaUDm6Elo1CB0grPyCCtGSa4n8stSpvRoC+Jm4sBcW3laafc
DFYLoTCq8G3RgNp37AbG/VAOH0O/ADYEIYPseKe75LV+47Yxn1CIb4mPB5/JOlMMjPEF/oN4hlTh
w90PSXWFxDm3QLa5TGDvGjvlmSGVO5AR6XVk6mLLmxU6sylOXkwTOEHZVsEOw9N3VmF28WIPJ26y
AOB6qcB+INNkFAkTdnbuiwD/wTCZBEwsGu2evJVMnmR/CbxXVagTSQiIR3VAH2C0DNvc4nME/+ro
jwCnQdzgJjOobF02eEzpgaskmA9G6DdQpYV/a9haI5tw3D8HAyb5Ykn907bPVo/OSg1L0tsBb8yq
yc33OTKe8u7eSuMfNnW2/LPimX7aIOzejGFBxscO6W9EwzT1xQ9nHrJRsclxN06zv84sUnHROPW4
f1pFQKQdbVir3LkBGSym+9oO8ttuZ6QhDupaevd6WpReO7VocRg+etFvuvgIUZOmqLscDxN481YJ
YsK5HZKS9Nk6XFmGcWpEveIA3/jBpcBXPUiAfP3z8j3d+Npm7EViMAV2GeCGVC6RBNSkdWGkGzeS
wCqfcooGhT0hrx5GelJ7/quWsE3stkaG2R1uMGbK2DQZrTp3AnJGRnk5KPucVR6EgbmZtpVJ+Ilv
YK1Ic65Yd2R6NvMnehuJ20MPh8p/MXA5G6nIcO1HXDryBcCH3pSj06xMA6qhGf7F+VHN5Vqy3nWU
g954AtDy4Ydnev21OcAhMSFLZCflQILBis5oYEhJKMJtlDxyMslhxiQ3471CA+o/+Oxp+pHcTCY/
XrUdWAdkQu9QP+MrMjeDP+8GFQPEq2nRffzKZH/gdOLlXin3KvuAWRXVJ77n2ls4b2zkDVJvwDuD
DdNXII9NRREysFrEhC2GF3KEDDndGRFefOQe1cTcCQlqgZC80+ZjKbkrwwHGXUtDf3bGs7CbPW3e
rrT/VcG1qqtNSxNSwknrhwqV0kdlmusl0c27OcAZFq1FfcuDBzheW4OGs0HIP/zZQ3kMqS88CVst
nNYJNyA5r7vUYcXL6fbSIQ2L62cdDttGox1vjrPP8z+g2TNh6M99SkRlNXF+Wuab03g7s//wms9u
ct8le+jRunHrbmqCH7nRBXdOfKpabPJgJlmG6EBvZu9SxofB/GjBVpglMN765hLXon1SvbN3iwYb
NqYmoq1m4ZyTCtl62XqwWH4od82ZLnHwuHl6TMfXVLFmCsGyqDdQabQ4bN0ESZJ7Mz6Tm/nTYXXp
S2J1WKg7UbhyvRbrJ0i+o/v/TAkjsCbAnFXSsGA17/3gIZLplztPByuBdETutRcQ5FFaax2p+wGH
smRaXGLnc0razikG3B2v5UCrYs3xzjWYbiYZNoAW6a9lAVRm1FAMhN01ryogDKMN3oUH3g71Vaed
jcUP7ebL6p6DBjdFvGjswnk4Wyq7TmRm2CCSiOe6zSlRRcmPHl5mHOnolG3OYFduKvUxEhHR9S9U
FeeFqhcX+mkI0x1h8qe20Zs+Ll6mXmKvY+6LkMtdN3okzcMYD27hvA8VAMB9IOyXWWp476gzY/yI
GYFhibtfxnUhmsc5ArVT2xlHSaO3VQeupPQvsMffCye4j3wYCVx5hnnGKvkUNePvLNMXQ1vnjm9a
M7HpAAQY0wW40tFi0d4gysTCSdkeblomBmF/85urNRwD4nK6+MizF1ryIeIRmCkHevu5mz6n0D0O
Ka2JQb6SzF/KEFwl1Gj2v4O582lN6urVHVEH4kCNfnT8A1JKg64QLP9Gk81IEd0q55z2VwMbcpA9
5bG5nRTWpD57sSV2M7oNZm6r2Qj39syYRa3rLN+EvXGc1FGFjyj/79zwuJCUa/oegIAas7jLod/2
S4RL+zJIIrmEA9ZjGXnJW9m/MXtANOtgZ3WtT+pCJun5I0nj245kutYvt7FfnRJmY+VbNZJlrdyV
S6U7FKxBqT3++SRkFrDSCTGTJFKVIKlTYvVCuikPdKnArKcsDHu8lo4J+QgTryhvughPs693FWoD
Eh5WCZbzlMF6Ft+wg7DM1QR/MuWV9TrOb0xf7jyRbG0MtxZax5o1avubKHJh3GavDGcRL/7O/fCj
sIYIEgAFAqjWa7apS1aaj7t+jn+Zyp5bn65RsFNyCeQRCvuNgReuix/r4R9iCMqxezt+zk16uSyo
V2WWPjIkQwYyn2ZWgSphzVP2yI061KVEl0TXJm3hBhTOT10nBBeFMJnEAa/LRnTO92hLktXmHZgk
dJp2DBGrfZYsHvgA1Q0/U48kjCl1F9aHssFHj7N3jdmW69lC/xkXAOOriVsacQ6YFNe9pugIVzZh
w5sC8ym4M+tHec19O6hfE3Jc5NjPIpm+KldAz2QAzI305zNbGUGphGztdNMMp8TeFapYFY5/9PEN
NmxjB05wLT9Ye1gkQjQjJmTfXmMUZV2xhWCewz2aMybydcZuvV0LtCZFDBU5gwfcDd+6pI9CpNlj
pIxbgwwiFDEGYhEsc621d/sCyL79D6Btnslfw4h/xHTt0fdYXwl2Qv1cMp4Jm3pbN/KijX3bXPuF
TVcGm77weaVw8+e3yMIcdo/1Bw4Ds78W9dabY2J9B/DEzN1UHpB5BgDKpjtjNhrx96Sv9G8YJeAn
nWKJWAFei8ev1MAO/lBV/yaP4nXaQN1i1pqP3MU2VkY03CzRHaTZAaZyypsBKEPiA0UcPkrG8IJA
Aie+aPFUazDeCPz7jxr3euB/dXhtkthckYR1h1csiM5R9wj0J0J1JcBrLiF7+gB+Q6Mbk1vC1E33
MykYOLJ4TGMgE8wHi74/JhjXIzdlP5jceeVXiRg/4zAP1dU3/9XK4qSanmnURKOvBCm6q07MP5GN
0pwfK3Iek0lwRUw/Rh+sp35vTmDzB/+3bMKjXR1SzyPgCY4dj0BkExzTNC9Nfdaqwmeh72EJYngj
SbePvQ8ek21YlseScIR+fNALY6VyUXTqHTI/psEen60lw2QOR+5mC80Vq9bk1fbsXQzJJqGQ6jUL
auYvMV1wglfMdv9a80t3H3k0MszxVrkiDsh9E9Lcd9mLB82T4cZ+omNKPfdfVJC3NN537rM1HRSv
xnxpsovorz7mmSDf1/MbDmYXRrpzLFlA6lsrin0cMuLZI7jjekdosrdjBFf0+kHEPKN8WKrYBN98
i60H83RKoJPdEXxacy1Zc79iu/JhALg0sF2TCcKQmx6nOnDDl3fJoLZpPpuoAmC+eMCSK9zuBkve
9dDhDMXGup8YY5PY4aCp9c5mWmLvDQT2++BUzR7SdDyxnrcz2jgASHStF/JozpFylsNvZuFyz7l0
DN4PPijJKTeTM//lU7nVx9yCEgP77Pb+E0MXIkdew9n+tiokdNSwugFNFe3d6hE249o3CgK1OvVe
6f5p8oqdYtTkdoeCZIqqAFFHenvFRc0qgoF6uvPGl6D/bEaiBPjqAnidz73IXGQ6ztU1zw6tLRgr
RHRbLtnZYISjiPbRz2ArM9vxPWc91emh0vfK33nleFg2rgNr8gBkAsrizTSat6q7CRP91zJFMSOI
cxr4bE7yxJeHxtJO370yZoTofqo5zB5tf6zOo+Pd2QyKhtR7iMmTZkhNYhNEQaPDbuGcrF5f+duC
l2OVRMMZ2uJB+JJlOxTXad5kY7SK6RAYDMEx55DN/LumI8MVtcyCLqsX4al9LrvsQQzTtVT13lEm
HCj3tTb8YlW5Dapvd5mQLEGGXeYQTGJ0x5QSu5QNeY+EPLc40ePJ3XUV/JloCNYluMV0Sj/YTUC+
Tbcqyc6M6nfQe49dTSZijE6gBUca8frWFni/eh6/w8T/bnU3MDxZslyHWm6r5TCTSQ82nLF1CokA
e1PaaIB040GIhpE4d6acA2trNv5aG+aP1XaHsDL2ngjOVuZv6f8pe2H81j68l9Re7r/6Lsrb/RjP
jKyBFCifmEolO5SROCrwxeR01SkezZXjgaUE4iaxKSz/O/7G01vC8JaM55WL/y9oqFn54kNkbwW7
4Bo5ClZPksugOaTosLDA5vAN5OhzyjY4jyzHQbpUPxVVjTqNgDxEkznL2o5zIkQxobsvQdfWEklo
KGymJFOnxU/Q8gPAbh1NmHpTebZCYC89eH6Nd8yfCPDoWVoyzRlqvhcQc6Tys+3ftej8Fq2UT5aj
upCNzYdRrmuXU30SZAzqt14R4abv2wq/fXu1iCnE+eoUbIaa174Sl2kUD3FKxCpEOUEaAonkW7+i
jEiiK2X0yYg5wllkcpa3M3aiSuU7pnvq3rNAxk3F2bGGTxyjWDjMicdB0nehPbCpBt6nmM41da3k
rlfyEvnYDZr43gz5fejr/XQ6x4AJXcR9JtFoOT18x/jeb+Wu5ruYFeoF41CbD6HLMUzrFory4g+p
XBMGEp5t9u2b0IvctSv/iIyHDg+4+n2a539BGK1QFfAsgZLwGcizdd4OZbTvOlI5xyo9JMLdqBQr
gTRth6b3oc6fBopJdkLjfllZt2n46LPMEfZMOgB0w/QrohS4RaXkr9VeE1qp2oUZ57aXZuhYqdfe
OgXh4urA4Y4byEEnpbN8k2n6ZohLE03QFnKElZvY/gntW0P8ZLQb4ldcNWplueo6EoXF4Cd+UI29
6zC+ujmAY4sQMi3qLQuOY4Eu2pMPSTSslkiewH5S1r5z/+PoLJYjR6Io+kWKEMO2mBlsbxSuqrYg
xSx9/RzNsmca7LKU+eDec7GFswkr3Yg1/ycFvmtQWItROWWwwc3H+gU9CUKrDl1uWl/KWDNoD7Ch
RuQHMfYq0e8kyKnZhc5yqnYqQhx/BauYYcI+e1bG4bKrNMazwTIYGM419HAYNH2+ZM0/E/OFZ3OP
i3cmTNRdmEb5NLAOgUexyrUGZtTeVixdyG5y21spflK1mfpdjM3/lMG/ckj9LSJ9QYLEIXTQX8IX
X7lYs1RrdGsKkAcHpQDZR8Fh55ylIWi/HoCAePUFc4Kq3LpQhXR6EmSDU2aKowFmoCAq7HUYGxPF
pwHEbRjjY29T2NLQjekGfLg8KveZ1ErYFna1+uv0R8ncp6l6AgIHWPKSIY1Uk03pPsIMtcE68rbA
a0yvmGqsnwHpKtB3nGTgkre+MIDgKlhJ1WoI6RiahZotDHpO/ihKyWUZLOyaoVMKHm3f0iA08laX
t6oeH/30S4B7dKxbwwZPHpRdhh6KReo+5ZaxIpldBw+P72+H/5OLjandDT9dEOG+Jw1saSTFS4ym
R+ersE4ysYI9vINiIaUXqsTAwRTCeg0dgG+8YoGxCsHBW/R30JIon/bMKWptH2BDkClDXc5nhw29
h5vcMk2cfo9UHwAh6vPMoR2gI27YW8cO0auxWIxPaeGTOGeY5cVuBaM8fqExpCyrcjeCEhWIeSfD
O5le8m6BtLUdzQQHX3EWKKe9kKAewjVUtpaK/dsldE9Ij9TkHgXnEF19bs7TVJk0XHpp+O3b31X6
Z9NBRUzaMbXkgGEKSh7VeMn5rk2OPQtCYkI7688iGw63onKN2lcnf+fyLgzWY+oTela/OAb9l8cV
T5JaRc9qwmuT/auBZJGPbay2cUAZUOdqzZ8WXMA5e3TPdPFDYhoMQk6zhgrnlI4ew3rDrhea2Aol
CNIEaI7m3S9gS2XYutO5CppS/XIBPpNTJVR/WrL3M0u69O6rdjFwRoc2+wTwwUlQoThZO83eztdO
BlfqJMqrES9pM9AL72X0vnB+quxmkl0aDoca71hA6mcYO5AKMI3oYNUAusX4kfai3fjWqaKOBbs4
tVj66Fz2iodn1r9pvb0cYDUVEa8QoF0u/UjGVcQgCIGHRzIWQIuq1oHD8SxGx7xVZ9yspNU4EzOJ
FgZaWdN9tlzYXXaOhg1njJZafIvYcUaQgQS+z7wPhDtW/sUWJBONfk9l60ZbTCET4E8tp04GxcCO
XpWOZVOYJLGBKu4PCfDX6BfSlDUCe5maoJOhMNJWGBj88EdiGFTRVvrjF20eXP2s6MoktzBoSZfc
npflH5LAjZedLdKTa1efBQ75i/o16LhCCcJVZASqU1SoinHGb8k6/QIqDYVquUjBjijblplXCP2G
V1RihvgpifXN+tFXQ1HsAhuz+nuOtzh+anw8afRdm9FTafIFeK1FhMhE6vpp3JKXnRC0UTxwO+8V
7An04XMHtHIXVV8+87/abMEWNuu2XNDyLDAnDqglAyxNXXPx4k2S8iBdLJ7KHqqm+s0QFsIzUIjy
HIpTwY821pJF550QSkwyLlLFYQpGOZ9kXG/qtq3wM/626I5d997x4va8Q0g+NeIBCoahVfyd1j9q
bcz7qNyofrQokOgy7SYuQmI86u6N4lkwvG38H5ZFE7xlef6V415gfzWx+OGCQSKGkMhtaQ/opjKw
oHLHi5iYxYOorPVoGutYP+OdnbrRX4N/O1dOGq99jQpSfsr6vmIZVSfIbXqC5yj+pbXE1KyTOVkG
dszqyWsINS5Y4zUhI+Q6PpW5TQZ1200ir92nnT4Pe4bgQGXDOpwHVFoqfP+yNzmxn74anr1aIiAe
vA3SX2N8pv2DbLEL3+jddRAHeWRgiW0r7e1kJ1n7Tv/JdX1R8nhVRgAZ8xpx8MKN6/1XX3urSNsE
2sEWNPWbkrOBXI2pln6yeITl8LNBTOG82/wZRRvPvuIyIz+s6eADe7vCXFX6eXyBxVFmRG5wkGf7
huvOYFbcNW9Zfrk0Bib2mhAHTWDNOxBJg7shci7OxaIrVkMExIvFFttpKbkFKD5plmYFGwsnI40p
xIKcqHjRCI4DHJbnd6X4bocv2dqi2kLzgXXwxFwVvynXAqB34HikS/oEvofFr854q8LTTqIvC11W
yM6PaK9m9BPpR1UoHBAgRlF8C8bhiLuo3yupRwiwabirWJatNfHJyMaWG+T7lb2P87eglErzk1sR
bb+Bi7CKaY+RNkzDuJ8r5TEyPiDqFBsuA68cc17n1DVQmHZ6+S1jt/fEqgjP8Icmtb2K1asMSF45
Bww6eHc3Po9bD1Q/xmnsnpxx86czCnxY5m8ff7RhCc1Eph/iKNi4FIojwimq2Bh7h3JUQkQ/HdKy
caRSwksTFvFpEVVta78iJktxMy4PF0zJ4MdaKz+QoXdJE6V5yCUpcP6z77cdoon+4RJ0F9W0dizY
EzG1im+H6aLcO2thXzqIdJ3E62f89YxBovAFrYIaclwKrYkQOOTwE4Zh7/rE0C/VYGc3j9i/JPqh
Cdc+8u+CKUh1IAJS49t2KYP8hqyzlQSp3Dx6GZMbxKYwhObSSBLa6v3RSdGsLoqAJjFvF5HUzdP6
5I7hC3C7i4SYO7Sg6iYp5k3x1QIPCLRwpjGubBOSIKKnK7cjjHia8sA4EASUfht4S0ZpuADwdMac
BqijS2eTR+TX72T5qKDLGTdZYNDPMsCxdNEilM3Xurf3tXUN6Tw8yt6ZuRbrrJfiMx7gAHGouetz
yHwI86mCVqz+y8xLyiWg7zS9XMf0PiL/kRk7NLrDtpU7eRQ2YkzL0nKia4ewOlqKNClIPZO/dDTw
hM1V7rnDAl2fFTq6AglLVK5N9RNaaBYEi/Yzv24ZgqnNBQ6zKfij0Gn0mdbdE/0oK+F8CNl6ziVW
1O08Q25Pai2HW6U8BgOQhTvVK5bIA6S+N+J/zbp5xV2FS4KvHZpeDqU0oBzGVKgNOCsWOVl6pQ4M
HpE5UKedpB30lkZ2P75LhnXJwdMjW9GbNyIhFOvY5yYWQaRQYyNxqpiImbwRzyxjmTTczfxs0XEF
zVuV95HO+VD0S0lbmjGaJ7fBokmfxviiBQXq/6siJncObSiKGyXOVzpZJ6OP0363lg9DaRR1yudI
Ax7w/xrTc++FtGStOg+kjYk5oF738Y2vkAl9QAeVzLoEe8tofI2XEpbZavgUBDuU2qNgro7kfyj4
NpkLhodUPWc1xdRBGbh1lIOJtiRVLlVNrSLdmK3gy8ZnjBSoTeYoNaaiPPmIbpHE6SFBBimIgYcq
O3s9h65AgvJgth8mVDw3Ed9SI18btCZk2/3T/LVE2F3SYvTZ9DVkgFwmbRyaiVMfxkMil00+nfAd
1tvGPbqSAOfWp7NhGPkgIK9CVXkFnXEMCX/KhkfcIQ3LWKoG+WX0pWZqH0+1MXn72zaugHFQSjMT
QUYal4lYpLI4Z2V97Z1bA0wMA57cMv/JLlH1DynqriZ0bPgI5dwihBi1AI2vLOTy3DbHKvpnka3W
QcuCHlIEa7uXpkG18al9I3lTtk+blgPLk/J/WATyAHBYmTLLOekN6hyLVTl25GYRle7J7Ils6DKQ
kDBSczwXXgR8FyrmGnljiuM63dfcbcSbz5hsE+Ir0GtrW9DuvDSDl6xU4mDEkN7TjmQSZZ/0iGDy
XdCXm5LNp7oVUYn2O4TViUnNQ2EeH5p2WRsrFreQEEOPkX4D/aysaX6oBSClUlL01MKolUYW2Hcz
XKuMibhREPo4YHZxChr8XoV+wMycA4cegL9A8gX5b5js/FYsCt/dVfnHcH81to3Ucl48aSTwHGWV
zz0uo7mRZeDV4aT07KoZb1kMvhPLIwDz08Q0BTVFCMgJ1scB6Ae3bv4pCi/nwYF+LklfnnIcoARX
wMQ7sltD2TjY6sJEeUc70vIh9/peptnBWrURAlhkWC3zkoqIakNq2ZvFy9A7FRT+Lfm0jTErsOoR
8AA9pi/dHaDjZZuTwUpoRR/dnMrd6Jm9kBv12GJ/swiKJstN5RjuJW2fojSOuqfUNIsEBl5rhRDO
ogkCM8iVJGpZTBgawMAazF36gBTcajnT+5Lki2zlN7SrDzUvZz11H85SVn9flXruoAVRSJY+PTTB
LTbOOU5jx6TV59KTYL14bBw6mVcSSVMSPTHbzXX9Ygwbh2M/xk3soUutCUXDLAACiXlbC3A1stdD
+3bHaS/KzZDlnxzdTXZ1HdBFlTF8RAS1KinArxoEFHBxQDqhVuNMArnPV9P1F0ONp0xeljGYqrjf
2/AIhJfPa30HfnSmoR8c57QObjY8QyEjoTFRbvzJtwqqNczSpseX+qt5Zz18Wgn4IrffutYfinXu
a4GGn4uVE4knBSUBhYT1HQsD3+iyKsgeUrhLFNZGZCQIxwEbsey5nQzmysXwSeVmH5lvw9+DLxi8
VRXgqcVqwlloEPCDaNNmytkOSL7CU6/vKjlcBfFhUB+C5A1rE6oPG3CBV71Ac6xb8TW+oUn2E7Tc
uYDIJUKRmuDbMat5ojPTSKcip4fy7xEKHK8jZ5oLmM0VvYud/ipcJB52K89BXt9h1ED6IUXxBN0v
Jto7IjQLskBZkat8yfm5BvJSxkwq85oFQPCk6G1EV6svCL/5tpg2RwrOaaNZCNycdf4nGTzjNGEZ
U6S4uXfZpTJeoYB2w651cNci/lRlu5a4LSpKhypPQODBeyAq3NjJarMOO7LPQBNKIZF8rTajN4qN
Tw7NL2b/bVT+T8UASsR3/BfMmRBkpVf+/bnEG6/jI/dphnkUMetOZdzuJiWnCTa16K9Gw3QnvY6d
eoCTKWAuZhEWVfsaUp4O8xs3rM0nK56Dcu9RTBb+H0L4leM8ZKlZJgOjQEgWOKQ2SdlPzWjdjnvj
8qWWzZxpJVHs0NgHiXsWlTDiYqANDckj0ZfA8SxEBF3s7KH68QZpglxlmvBaSoyUMZhPjFRmmY7o
rTsN/OeQhJlxMEY12gKsc8RXICUb9obEmrkLhvqqCvXzoVQVo/uzB3TE+OgqDCHfRdULsrlP53E5
cuCkbYhvFvtKhvTWhsMpaBAHM8R13S8sR2CZUIAOny0AEcyd4Ed7zYMdah2DFOJ/pR6bHA4hRp2M
om6SdFJrPuVEmnjdoqDxwTUZkkjQ9BYbBXr7ETGJ0ole1k4hIfyRWzZD78gSBsghRhmiURmjgeRF
5FEr90ZWEEGjUST3QK0mob0llljxWGs5x8rZs112zFfR70ts9Z5KjAJD84I0wuHhhDIf5ZsMDlI7
toks/SAMBVx4DeucxadBM7gyOEdJQRivehSE9xxpCmYllvuIUczruAK202JmChXh97YJIdv7zP60
q6wWCzteWaPcdvQ9IvlBh6YzZfMMMauIBa6ME2zmicqkLTZaLODIC7sCxWUOwJ7sg0aaxvrX0MGT
g+ZLNhViL1BSqzS7qAlk9oOScZtywObmvnae6HSHVD7ajTrp852JJyNARkDA5VTRqBVrXoimwMEB
KMG9KcgGilydkZWgZze7fJr6P7xNExUEddVhro0y0Nv2PMpz0nRfON7Q5LE2GfYpXVdMQpxR7xpu
bgMKJXFSsaYvgH4uFVqbtN0C2mP7YM788s8EEdsy+KJeavBdaey00RvNSvdd2h5qUm/hSN0x5GDW
5fRLY5Ya+8VKDSGdNt079pJL3WHWs4zmoRgYip2UMWFmo0uJnJ+UWRYpZfFKSpJPi4idKDeS6FNL
+iK1/Jm10QzJLz7CIn12GWEJdqwBTc1nIB1+G0SsALCWEPSWomAqaQ3PxAy5gU2bMN3GntdSuaox
+kzkAuIDxzTK+k3pOVjG7UuUmGdO4A0NzcqMFDHtquilaSAhpXHe4f4LBumnTzUCDGLnlkDHqmNS
t52emjzRFxHKtxjiLLNIzJDlOAYuQxwp1HOwy9gaMi/1uA9uSnwmqhkmveVdZFXncdv6fI9gDDC2
rMJi749R0/26zE9RbSIi28rcC5VGMPgKrt0saL/LMXY9/GfUPgrYox4/CdMzpKNh/QzML6OPkYHl
RxWu5j8iPkEegFHtoEx8Mo3n5MAj67JUbMVcA7AaqPm8H359CR87chILL5rTHcflbl1fdNSFFocZ
nqAV7VFfXmSO6XAZMhagLJ9a/WUQhCnYi16rOcLG2FBWi/0hy44e57sFEibdJvkszWUK0LeX/Lrl
y+N7NQ7sx23sgsrHDPY2z2aWa5j3/tT8ywRekMWkTspHILTV2OxWswq4QN+tA+eoVHBnfjyrmlog
61MiJswqnkKebXpG0UcCzz0qEZzHarEK6GQo7AxgF07hoyfDzk4TrWE2owMdo55U0rfAfAL4yRbO
oC8HEhwRTknNqcy+PffPNcAd5SUrI9iZKGn40AOdtBL3ZjfdtGOrRnegkKZnu1eVfVUJ9SzsrmYF
Qnm8+YS+slAQ+C48b4CpyAAJdth7/oDGf9fk54iSv2e80ZCTZWwUBcohi7fBuefpBioqnxWL/gxF
bj6cLfVPyYgxHbUDBz8/44Gce6iJIkqzUr6TWy9UoMCLEIFqViFxhAmvxksdUUQF6ge4rV4+S2Zf
dtQuJW9TK2dJIU3n4obHnI2FABhhT2yNC1dYMx3lHKkatoRJLfrRsAcwT5XJFzMs9pc1omDtkqFA
8397dCMZRccI2zaINXCQAIQE+3GVzIgOt9O1gqUuRG9JuZhUb0Zek454qwY3Y0bYBBZNglcL7aNT
OrAp6252uBbepoKSKMRWt5dpcKbCEva2FucCH5DIr6p3VMZJtEM7CgeVQM5ce2SImRJ1o42IJa4c
INpjDhfCEN1buOIMXIRR9SY0t3n361cQ81SB2WnUuSLWQIplHCoWQeFSGaPesnPqPU2Z0VP1A987
M/cAmL3wpMZkmQOtYsCwNZs11lM2lKsIoXHQnODlT5oxU9L9odoI7KVCI65EFUmPKdxVIObdiRgO
kdQzFX5ngmPAMpiPsAGUdTz2bBCGoUV1AUYSbXUtSTNB7GnS4eiRrRnRZql2NWlGNRkwiq0swa0G
3r/SkNesB1CN3JHWg+Xwdg1uXNM/YKqcuo2NxiuAorsapRl1QO4f4xahtrwn3/Hwysg2cVABNiTo
5fm5y79HM59GaO+5UbndUXIXbIhDPpZIukGrrsw1DQMbpnwM7Q5+8YWp0jIhPa+NaUgGTpi+eaoO
uKunYn2jijYUCrtP6xwLfhHiZEPd0MBvjfyWYKB31IGpdrYKkyilezfSH1q3Hm96w8bQRogQgkuW
KBt7L1qGvkE2OZaXT0xYUts7i5y/lhpXww9cSHPHiIluuXsMAirA7uC9OZHPpBlO4+qMpX8ppczU
HBigdHBWsPQNkmEzyuQQWOWAWFXDyAcKwz0mMaEkiTIrymSbUPKb3cwsvnzK886hyLZhiHwD9pZT
KMS4AmTjr4SnnrEGwYFImJ02bZs72VMzGbhbBiSu3+JeRO05Rpk6w7fpI8jjQ4jFX9Wd6urk6NrW
o6dM1Z9I7GMIJuUqbl5SsNalg6P/+AQCNAQ4HzzrLrMDgTYwq22a0iafqeBko2XRvMNqPxopOjhA
igvgwptncE17Qgg8NtZWCqtr11uo3KJTli09qEAVdZjUfEIyLEMKUj1d2t1WUZH4mVuN71ZjjC7J
v9CSxqG9Y7274lFrh6Y8++juI/ZpJB+PHm5hY0LR+YtwkuoIhy3u5WIaK9+29ZupFzWsF5VYWHBx
RXfqwf0GK8H4zrEMtNIdYgp9Cldtijp5GvfVxfAIIiH5Vzu3jNy64E4XMNdc/o2yXlqE2OV9PnZX
jf5R+18JnLjk/uUoMvjydW1ZmnPcj7MB76WBXs9qWI1+BvKsuj9JaicVSk2ZiSEx5k55FLwrdjQT
5bNP/3zo1BWQsaVBUlBu8D3Go8q4Zfq9NXhKwhk+98lAuRvjFAZYkJd/oe3NZBauZApPEm+tUrYb
ORatCEoC9a2GwrkqqSbFRTeoibu1sJiTfkFlUCRvrjqbTPlUlP6ClU7ybfmnJgYiD0PB/U3qb8/A
cWV91WNI0KfSymXksYtPd0jegLPPbAIjnIHViANwuo8XY1Wr8drWcjFTo2fR/UWjiJuJa6QAM/B4
ytWjBshSZi+pYUHxmYVBX0X6jyOPKyanWzBzlf0b/bfOjPxXoMlMMv7DPvU2ZXpFLzZmPWNNYe6F
Ztw/jhYC1QF5xkB4XLz4ygwbxlTv8QGxBgiZJnbjmEt1UOJS7djEa+bXXv12GKPWHNOFvxPhO6MH
tIF9AVaf+zmvloZjWoec4kKdFK8MdI9jsienufbmrXmQ+2vElIGobqYaR9GNGjnKvq3RvwOJDK1H
wIsdoit0BgZy11Hf36T6Ije6acqpZkVvweaQO8fOyCp175S/xMEx9VI3rfodtBeDL61mJ4MHwtEP
MrO4ALOiGXwrLLYBUPPu8JRYoOVpplXnJqpH4V8CwZ4oY9S/9o17QNFWOUyJ2XiA5KqarUxSVMJi
TuouAw7achUkv6O/T3dk6L3oiag17SyHysogAN2GxyvtZA9/eCMPOasaWSUOLwDzrCg4gLF1df59
5plJOku0P4jPHnOJKGP4y9BGJ8OzP9ru2QZxGCFJcdnVa3wkbnZBe/k/vSeBuc1dGCVErvg++c36
VA0zegLmiFGDZMmgXL+SBUdv9ycjWkrIUxwE1R2DaVVZAbOY5vXbIqlDltNLIeHMAy3dcqLKTg4u
i8Fw1GXPRrqRbkotO7Qn2HB7hftOr1A7Wf3Cs3pEqeKbe5AgPRwferMAaIdhQqfjmkMLAdL5DWB2
D8xmFqW/yI9bbx/z0A7p2VOpGslJGS+KtrsIpkpFe6vUhEEom2a0aKr9kyBKVxxzXtCc9nq1MMtX
09wiVCp6wHAcineGXxiBCYm7qvYvZbgXSle71deyRbUQzYtmZ+bIQCQeOSoUtznlekw6JKZVblEZ
tAyjG+iCjF1AhXNlIlJFxIdINmcyPqxrDmQ3bRdhY09J3I4kcEcmRNf2J2e3OYKT3VrlWf0ZAHEa
G4xmYfNrl960dd5EDaj+1hnMTaA23EW4zIhV8+5ao0zCiBzjipOO5aiN85hONFD8eZWyR3DZHGi0
vDcF65TG1zVYF7ldhgolMhYV8Ho4rQznNNTPLhpmQXFqrBdQRnbV8NusQ6RfepflHY1vkD2Tnua8
+Y0GToBhV1ls5kZIGjmppv5OkR1WIQfEJeKZFxmif+OltgZjenBoR7WSZ7XyZ3QfA+NTKL9UfBeZ
havjpEXXof2XEM8kzHOHpSnGC6G0N69Lyb4ACtZsvejhQN0HTFr4J9JrlzbXWHcPtDtL8mVoPezi
nwp4VzHPdAteeYnx0DbKJ/IxbtS0gG+RvTrzy+Sk09WFh5KgTYhpZinPS0RLafHzok2diOZHcbfE
dOoDLdSOaYDkwUng9tOsrcY8S8xzTuyx9/xH6YhVDbuKICAWJQJ3cVD85ETUj4pEDPvYMjUq+679
01H6JvZZldIDFOFJiD4aahvgd8TYYb6WijP0UoIgy2YdCFir8kxRtZme/hKiwqR1BQ6d2d2KwkAL
nrbPCMJatvapVP4VA5OSHB14vnNH1g5KPgx482y49YJnYJ5m566CLTH2JseWE9hkG0240BxDaJlv
JXnZdJhOaBVwTZQmF82Pkn7wgLf13OLpahhgFix4IzoGl1TxW4Lwt9PYKOPfy7tzTkqTHP8I/241
lPUFg2f5202g86Glq0ickPduwhoi3nWtOtUpPePhN0IHX2fOIpS+qzbbqwXkbmwSOZ63CH+fTkPh
U5608gOvnXA/NKwp0fIDIlmLjHs/Jsd543EBhQV/JwgI41wVwzKPKQkKqK2hw8+2Wwjm6k5HfR48
4vyiwXLxo5vkHDun4vck94BBQGVrcx3hSjyIEzkEnXb3HHOTNN1cYazjpSdfTea1zy7cfgjZm1cK
61HYy5LPekCP54lRT23mJbobsfdTV7761ervoOLws1T+rzWvMgZfqLwVCwZCTSoiunm3+MKIMElZ
HUiOPQ3K6IFU99DU4V300bWF4Vkk74ILSR8Di7pia/nYKFUQYjKopyacJwPSRhlhdvUUoca4HLMP
k4ii/cvAuREVUfPIaJzQefzO9AvQ3rSKF1Ks8UqdB1+aIWdcqomxtdq/xJoX0m+fijPerWMpBzMe
MdJ1cFq6dAFAPV0odSaR8rpHFCzU6ILZRWvNWRyAR1grHTLdYQDxsSoHdec1OuMcyqou+JjM5vvY
Wbll+HKKoxT2h6oNz3kYvs0afpKbLoRD+XSW6Seh1UJ/mQTRquvQYP608q8y7GSYX5zSwiTHCp0e
0CEyioF2GBeQaHJSLIV4VOUGdqOm/lN5X8inwNyIEfpLsIIzxF1HVmmzkSbQi+harvzg0CW4FOKX
TOSulxpbmTFD5d5tcqJErc1j+TwYh8LvKRArkiSPJaWhdZSxRNdQmhkzoOfVlJdZbhIQxyoSyZxb
C+reTB1pbRCqFH5uNVM8ofEJ9oQ6/KgtGx4VuIuqzDWlndr1vyLZWGgXQu2iiFOM4onRxhRpAEmZ
CNbBTOwTpoO2cvP6DVM7Myfvl0OPCwh2B5RAuAe4JWW2yIr3Gf1GenU0UO8E+Q/5z5s8PVSA+exs
S20RVdeWsa/GbLSM1gPxWpjOzFXkgaamyWd1NlO41orYBZz0KKuFF3QMaCmhm42F1Daybir9sgKt
zDftBXIfyC5Abdvu4XHgO+7SUI9e+c55xR1q+qp9hMTxNPLFkn5YSkwoDoCL+hSv875lYEVTp/+L
XRQjeAPc9B6Za5RmtgUDlExBH4Uu4zRZfRDHQm8IWUnLOF9JwpERVSLh1+4aUhOV+bSt5QBfULO3
+EgwK+TNVdFZirTo/P+VYo/xGI9iQKIpmn6YPIhQ4381eGimV/qILu7eLTC2wf3I4wgp+xf0JEPp
tzrxF7YCrGOvaoxCUdoo/wIfQwRD3Von3HNX6hKGLnr34uohg/KLV8M8IOQ4BeWCjDOihjgopHpn
iw5+eJzfq8Smw6QVFhFTSUicXAc2bbNsvK3qQ7DkvGNm2cb21On+pSaxuf2t05BCipsrbn2wVBkh
m24FW1vadd4j0TcePB6qeoXpTgFdit8T69V64D53oS2kmXLTkJjHHDsxezYVdYKOezqhA1Jqko2P
fkByEppFRoJGyogg1IFOoLjiRyORd2gZDxe5ZofCUFCgKEpFJVnNO+KyXOEsU4TeAyEgJnrFvjvq
WFmHOp5loF7brMQUrJMuXa8sJDxUtOlwzdgfouowNrJzCQfrn030mCCWgxm9jXGPV0KJQTZ8xwza
6oQJqHUJXFpSiD0xr50eEwHInFf+BfCh1Pk0CdpTGAvIY8S4u416rmVz5vm8O3Z+Csi+yt1y08n/
lCab5gM9ZHxm1beUh3OmMWn1zyG24AAbZhYdEEaHVrvSMWKr4+aIi0/iatdV56kF2rxDROPsZa1g
LGdvSXTwKfx9+UvyLwrWVfvBkcfXs1B6MR31VC3z9H4s88bRPSBk9eaxreoGCpWQCER/bRBvMoTH
kYo8SpUjPFwhcAGFrScZXjBBsPQbjFa9Sxy+wX8jLUd52bE1pTD2iP1RQEBI/qsMkI6AOcPMw5AJ
V6+RM8lCkJK/5Vyi9IC9EpxCB1v2ts+yLcjPuW0zOIzMTRMFM+o0AGPngpGaEb7k6Oa5h767hNqx
KEE2ZjOj+I3sa8AIa9x2SDoUDiKWgG4jK+GSYtzSZ/9656ky40MmvCYGcjynQi65iHsv4Ms0uJdM
/1+avseixkx+63itSL/jETOET6ieJivLLrxpgi2ZdIr5mxB3McJkt3CXXPZl/E51wFHVFXMNPYZq
0FiIY9J9KSock+9UvtfhJ2dxwSWS1cjTsVv6BB3L7Bdk709zNkKOd4Z6bdiDddpTi9mIDiemgVCs
vzpzHxNOqXQd49pmoavFPBxcHt554K6U4dqoT0TBTNzoCTFqNEs0fZPAfiZo62CUz0zzN23/PAr+
ITTgrbKVqm4FcZy+cavi9OBEIHx1Bmq4Wrt8I6kEpuPf0BYKziZB8M6jDK5oYG1iX0jg9AIufuIB
7fDWe4yu4Cx1gCilqZ3/KbRUdoqbmS1KE38gFLAkP0VIghv6wyTGjZoyRmL0KALlGkjeIybx1ODw
68SrsMgSUJ6htUX/NRu8a+H1TCvSOamy3OZIOSKKD2Wpj3Vwu+xRV7f+tpWJmNz2LnJFBN6xjw8d
RhiTDzLBArla9sGXIr90PB6991ENNAvEL9rdTDgLa9glzTW3pi3jodh6Wv1JyF9teqiBwFhY4sx8
7XoERqSEch5qpDJxfOVNdDjWh/jXG34clD7aOu8Yjl18f5GqG72Y/29wWJLCIJWsKYB8COPli6Nb
kWqSs6LvUeb6j7xbx9m5kd/OiBPRJgOjwyZ5JDHWlIy3LXoVeofR6dUNEa1nwoAKkWyvMUKkuLJe
Rf72OKIFMxa1odtM6K+XTv/F2lvFhe7l/2TrOPrdCN2J20Xswftkn3y22qvWsCnu4rmr5EsZsbhi
LEk4rk1CFC7ju1mShXeT/UdQfrA4N9U9M5ch+19FegwmiSv0CTma2muHwTzPlhpDA7O4uiHEUNj3
eA3H3Yj+DVaHwwLjFZWNpP8L+W1ysS6zbdW8I+OOZYWXYSujGNMO5Ik0gp+NtDNaqnXUEjX7qlwQ
lyMYIqHVIPLS57AdfgoG2Ppw4NRPpEM1wrFRAej6KeedVFlR2cXN8o+dYV/1HBGwiaydqNyhfXY4
4zrxYzbcpr8VhqQEiW8BpdhvMBXsMuYNPvSyPri08dHq/iFGcZR9T2XqZRgBIrDL3621RoqapgBG
addjbsOcSbmV/sT1JeArp6JHd+mCLSocxtfSUY6AUGO4B1U2zaC3kdvo4iIaGELy/acSUjrIcVbP
7qbhXE72MiPK/0g6qx3JsS2IfpElwzG9VjIzVL5YWWRm9tfPcs/LaK6ueroq07BP7IgV7suQvrP8
U2AZNcZr2xuWSn5ANofQsLW89aBvmmJnW+MKnKhAuwFslKA5649CECiJdmlxd/VHhbk7M15euter
VZEuUutPkViq0fEFdgCWJZOhy8uWMxzTlmX9BWyY03DFrmdgd0Tm3h/ePfgQlYVu4O4V1sEledU+
PgYBRsZNVx9V9xwZh4gTayffGnXAZ8uTXjDO57cyPQzelS5nigRcZ1nTF1+cPH+j2RsTPw/bbQUC
gWGHE5fUQafeGL95xHa45vOlj45a4XMK0fLa8Nc3E8LIxMBtunmXZnqoMOrbw1ZRsxk1ylSQYBMs
Tagmyq8CS8VncFK8YRX4C6B0s5ggAfOmQGJyy0tZnpTiqmFlg3fU2PdOQ2REQ0nKHda/WciMAOLn
IxlxCEHFvACoHsw0arUrljW1MWGwgQ4KTuyVkkxNHzHsEMos/UmFC2vodqaOnPGrGO8CZ3R0zdpH
JNWLsNtGpP5bns8aiI262jTZtWpPsr2kmoXDwKCfo/rYg1QZbnJ5jGltpt08S3+0ZBUqzzilfVtX
ZzUisIYVLCa+TTyRPZ5DttuRrxnr0homfcpcXIhlUeHFuacKj3JKVTLWC1VDgfXK4cKnjV32cspq
bNRgTo+k99Cpc5+XusLrS/qyyNmQeZBF/mxi69ALdysnJ6kgTnwAK+mnh/Gwhdm89skdIe64yV1i
kymsRxpldImATMYiluUPB1k0NpZpihiE/MExdEhWFRKl419rOtTc4Z3WB7f3iePOWn8dxO1BRm71
6RcpzIj+CW0h+JUdND4D60v4brG7NwbFi8oCDNVkbIaMWH1G9pfE0gHwSoNJTcPXnqqUvXSUv5gP
RX4UnBwj7dK3rNaUndF0tJcTWi0PopS3jjFMG9Dl40rUbPdw2XrsliZLsbK5NUV6CfKvOtUW5BEn
hUK2cmCRzTJLgsVh5ii+eI1inuPyrgVpY1wxHdrxWmmg60moxzwccolO8KRn0HF+aSP5GKF7FUpv
h7EXRViy3y5KiVlK3Hb8vwWBpKkdamv+LU+3EYStKpI+7BIjI3sKHz96kcx95eb3u5YA3OgtGP11
ncmtbCN/4RASZ40UQrOvHfBmGLMdigOo6bTLmQy9uuRposgO9vI5Gx1JPyTKutEKajp4ffPDxf7W
pUVX1QlSsBs1SsiW6jgB0m/J5F+ZUzn7xfGKQJ+s/FQsVFZ++OUmRRnN7ZLe6j6DZ4DLrkQzNXAz
AtYx6VQO9lIPdUBnmWlJc4vARxhsx2lB6gEXOfSperXEch08XtOscLHRpMShocdhdGo4RetoKOkl
iTiR8tQfcW+OiwG0cJb9IK0VaDCksCzjDZt6hgmTAVsK7lbzrIe9ZlzQOmXvEZrr2FrFw7dsfNN7
o3MKrkht+OwXxmxkxM1OB2MIzlrhwk2Z7gO+fTVDA3UIid/9se5w3By4xRr287UK705+8/F2Oe3e
Vk66THuMNtGTepIBja0luIc4Jy1gBxjRLa2fpxg6OVxwhQfCpskd6UIz2TmwE8PooOkHQ39q3Y/m
vaS6xxrmsfm/NTliRfPBOYIv82VX5QwHIaZKa0HcAwA+a71onpnfKtESny0EECOOVyDVwJLJKFls
T8yngdU39J4qcLwIjSRgJm0J/nTFyyiyqQspWdBIGQAQoHipHntfSQ0wJOXtqeFNoVBHm8vrutw3
9sIyu6vLQdAQCgOxzaTRTMDW5M3Nrp+Jv7Xrcmpmu8JvINWREbEnPNlSnRncJgF0CvjVnNZD+l2A
3yaXPwGiO7f7t8KsRknmUHDh8c5JeUV6ARXIMABSh76aMSyUUm2NpsM7NimW0ngzDg/bPDjsJPJ7
6FwNeU/P/ceQH5PgmpVfwjnETCMxEi/T9OBiTKVGWMZFZs8jLPYykfbeg2OxB5+KWxW8RzrviK9r
F4pd4dMlYNC0+qbLbOB5RxDOqxuS0vzKFQgmpVqN7EQd1270aMibEk/z0mOoXBTeO0p5D/2bAUeL
XCd6xjtGPIjyfW7hCuGAZVTXcnjq7XXsFSjDg4ajLMYHp6FuCQRZ9k17zfkZW8soKLAoiSC+TjDB
mSfsg2yUvYFwiRXNa5SOgfAV5VIT0pYfsqTzVGAzzRUmpTeNl+qogATKXS0fuCokFUoEI2O0TaUN
hWqzFnGmyTZhvIgISDPbWdZXZkbzPADP6k6H6LtKT3lz5FA3YYORZjSgPQMMNorPkx5YBpLkuIHL
2QFyRTvRbxxihJAfWcywPOt52UfpszRXrsyAQE5GjBY4FlIZotdfki8I1oYFmxF2otUqyu5Zv4kd
Xm3SzBzO4dhdyC1ZV/5Mw9Clrgex1Ei8p2LkPdwM6iNMCkO4cGTz2Cp4k6mrxw1LQVEMQyHg1Nt1
P2r8KAMoKfPeObvDzhekZyidxJrgJw+jYIwdH7Ds7E2FdWu3CUCsWfo2Q7dVwnONdxYyPPEwnl08
9SyoFhxSOfNFFp7ZgeMP7AxkTm14xKwhm6ac6/U+oj+xw4maSshlD/xiHxonTVaeRB2S/JQpX1Zz
0XFiur+hNZXlX0IIo5pkJe/UWccMUAaWh3LXg9wGLB7yoI5D9F8U+G2mEa70EIhopWTwCbFASjgN
W26wsDt5Nh7Cjvj1Q9du1JnY+WcrzJncYY8g+1ohUXXYUbx6TlF4C/OrEiPEEtlAuZLAD0eu6Xjg
v7b5MkWEM7cpyT9YlW57THDMpNUlAksyMC0G8dOqEWMynqjGK8u/U9D+ZhXwd+oXP8ZewHcZSPR+
JNOK11DtXaXijo7XBhhj/QfyPHtjjA6gYryZqW4Rj5Hc/fSVVSpPTzCBHJCN6tyn18CAk/9M82cd
YOAJag7M1TyK30Fyr4ebPu78S74zF739MdKICgePGetloXZEXC+BShnCNkUbc80XHFbHOGoVZFzk
R/LmyDbjauakknihoJU7hPJTAwrOXeMRHAU/gUfDHkImn4qHUc10SDFQOUgORUgE/to/xGFs4Wyn
CO4Ef229HdS9gRZTRy+LP5G7Rynel7we+mFJC6ltrghQ+qj6UbSFwFait/TDQicrab1lXr89j0+P
AzaMY0JFo73WbVZR+ycpf4N4Wj3P3D8OrzaFieatKxh3eoKjeJ09/40CyX8W3wfnIDDNy9Z+yMau
cH8ogY/sW9St6ANiuuEwhejz9MSkb1bwTjFcJdVikNEu3JXLV1Ze3PBFrYMl391hUTuoNWAUkoWe
LQpYOGWrLXMath0OYFuj0JZ1m1Ir203Yl/M8/TNNCpuIpkJbTYNNG65KzqIx2RUTBS9XrzpPHwo0
knGej+5dsbOCDivLxQOJp/hnlXdNDBEAao2NsSF9meqt6ugkqjHBslNTRk9qittZvTajOYN6nQmB
EIzZOjCLUH97wYPY0iCfGswoTCO2RrvvRvY3fcsJLNi3GCO65tai0XtsyQJkd4DRtcTC0z8IjgNN
OBdogsOnju3LmXnmwq8OcIUIjtEINlVwYRRcFXy5gzeXtJOq8PArjoXpz+zh2/UPLpdvF//SAEhF
Nt4Gk9gyBGe6BKAVD0R9m2inBMPRNkFG6DmPSqfZSzUvc/QyGDkUAazdcBQVouIqsmTth7wHUGLc
kN81qifCPWSZPmF2xE86DUIxMdyfnpkIZlxR4BWFqkT7F07rSvx66j6TSXkX6jyzf2J5PdJd2eKE
yc7QDp1/SOjM4SRueeFiXAjp0PBiT58Y8pSWUhhHRHsIxxmwL5+JTJaLrxCEs549aunw77Hd2FjC
WVpa7KQD+FF6SDCkPyl+dgfs8HaRYcvCmRYBdiSdsz6hNLXJzkbNaMr9JFXb2NuZ2iXhjjY/JenH
NX/q3oSSQa0QD+ea5TiiiLGSjAtqKsXcJhLgX0DdTnq1KpTdS9rsSn2XOHujtBDnzn3wdrHE+xEU
0+CjTv9UZAWYvRNd9qjkA1X4Kqy/qqaDzOUN5kUHy7JIqxGIQUqynIFVD2S6p4G52XxLlNDxjCjq
g6UTRopTjgJrizmeK9Qka+r8ACAkVrr2qlkJw0t1sSbx7AEbgltiJ5Muqgt0271VvaMMzzCmOGXY
m854Nx0rq6aLFWVn5ZcrC/JL2wPgqKhY3SUkJPr+aeKeUL1Lzb7HhOtrvd2w40t2WbwzHnt/NtqM
nk4VIieaOSwzXDxKM7f9hRaSFf52UADtFPfhnY+pMZa9j3rsHl1OE0l2DegjjMnSFPtwTOBnn0EH
IRAJSdq7YbW1xKsZqEgIWWJAM8GZonH67nmJiLlNx6fPKX6eUaKnrUS0Yo3PSqiLXllfYi39YlqI
uQMEKxU3dieZsh+5hwl5C7v3JmG7lNMfv9u1MGixz1DHhLHeV7cBuk/NcbDt7yIHAnklKJzxCiNi
SHXDxDf2XMDC3Ab9w9Iutvjuo5koqMva9EO9iQSUyk/Maf2wTzJYEPqJtN2HJr7HfVb/krxDUK0w
qKTluG7uNTQYstsqmHxQjaHkLq3yBXlywAqG0cBy/jhUCXuZ1gFNAjh5sKLDN1/W3qMsP1MQorHX
LxSn/gids2K1u4A9hyqeWTaXu5XG2JGPF5bzFv63xT2b3I1uLRlfabAX46kYlWHYaOh+QfXNbr8X
h0zFcjicHdwQbvYtcJvKIOJGJL2Hcm+4UF2b7y57ZOVaVjeNf9flinvk2/avVXYtgqsl3YsRM4iv
RUYwECXQcn+Tu2uJBG0bPDWdgM9nA82EmV1yAtitKewc4+TyQ/973B1xRun49Jxw3RivyGFMVV+F
8qWBGCxVfASfvXGk8+UjdsBEqJAOMdDrzEk+c4Fa8b4fC1jgi2JKb0tKgNVNkeU84njdJHORsKpB
JDIGaLCOclZd95I65P9xsSUKfeIKamL1V3YrM3xJRN8tZnEr5Dx3Fs5dpL8mYGsF/aarM/zVVMpG
3D4Ndp1VRHDFpSXMJdk+tLdIndNIy7vftyz85rBym2vNBcGdE/vVpmYu7ZV3yMIAkGonFUuNc4Y2
8nWllxEW044RJ94r6k122VfwnBpfCs6kGSNe5qfr/w3ByfRvePx5uDfSLogXanrMuEmScuElR3u0
yhSQBWWoKwWJr1Xv7XKi+s01qh+ld5BTAhPtpPI1GoLOig1H7p2o+doWZ93cKwjNbYxkFj64Do3h
ZPVzOfzuUzEpMxoRebyiYJbyUaiPpN4b2AQdyAOy8QAQtqs8Wi3+TCDWFWt5Dzmyk3Heax3xN/5d
OLNchYcqAX1m+Gg2ZXgMo2sRVazEyJZR+a3WwIdsSsk2RrXVaf7Gny/SWwhAB8sw+LYQjkV2qHCq
0Aw0ycWf6/hrzbhHKMoJi65M32JM+hDYyXyOmJlXzwaLdIRZjMiIS0p2ddh0Fki1partXdqRdJaN
vCxF9RWZP3K28xL/rlXYf/UNKCtPWg0SrOZ+LsJ5lSWT0vWXLrdpXf0ILkcZPqrXHwv1oGeohbg7
6Zv7MIwlEGYpw4hIL4uuvq14Q6KJBqk6zf5KkY6PqG2mx7dMi24CmNQIpzAitCY1Q9tinBTJn6lq
Ezv4zat7rb98WD85mcUQoigH4GhMAiK7hv/WCXffpn9M22YewyB+rJSmxuFEaJeEZsqqNZoYHBUy
oIydz4FxiJcCjFg/0C/m4+AyFH5PEFVYYjr3J06LZcPdFSXUN4uVyiE6LGSuTHNeSD9Dt7KBg1Hf
4qIZVvKNYDSOlQUVngJvFN1SuyzayhjKuuo7JYTmsgoerJWiXiweWXmcwkT+gYMJpZFni9UT9M5m
abXxqpZ1EyssXFia47CD2Fa8jn2coUzbZsVZO5wwnRvi02s3Ccqn0A4D1xlNj8RLSrwprAD85yge
+4Y3H9PXQ2IdqYSqDcCAnFscygRYhkumtOowAAj4rACfd+MuUorKRS+8hdaW3+2Q7jq2s4begOnj
Ws+dbeqriMDWZqjlmeaBj4kOGq2KTDqxirbdPHQZrAb/FJPIWlJaij8Uvnny5xpXydqFcfth2Mem
rmijYQfPYrZHMdPOrXF0ATS3vjcV7iYktxGq51YtV5EHOOOEKaOTvWXgA0MhZSSd7JZDeXUbXeEY
qqy74nxl3T4M2MrTkmunKw6KqXJQCE2SqpQ4FDt3h2GC0Jar7YZinvbavOcwS1G6VK6lduZVS4Cu
DdAYnA4190xpv2JlnYh7bezTdB9YLzTEmHWdhHEiKdYOb9hxjPEbKu6rhV3fOPqUlfmhtbt8TAHq
6Locf38oq1jo1O+26c4fMV33LpwV1mWoZ95ICiSG5WEfsMt2qnNMgRleWzt1ZJkY2NmSNTwjG4qu
Hu71+mz60yL7GoKt4WyqrJ6UbUvIci01F8vdq/039g25e6XGS8l/0Ytq7HHOZykvW2/bV8dMOmj1
Ms7vUo6YB6+CLbRjbfC0mrygFP8nIyQTjstxg+l1qyRXLU43VKt2bOqSUy49bG/TlVOXCQz0bVsd
8clUORPUpfKfQ8BUKevL3PvsjDOaCL8K9kNd/46SU8DZji7eVlvo+TM1GWjIQMoq3OgV6HDYdx8u
h1YHYkDOwke9+2LHstYeZmr8g5s1Me9FudQL0B//J7aq7i5lV5dMqxzNE3HOg7NnnyP9HLTPPmJq
7K4q+QU9CjHjH8vqnMCx0Ocl0y+nQLfkZthk/OoBjCPCziZFDfmBrmybWpNxYZyPoHq+FaGiJnPN
zDlDqTa72GTmFRe5k1D9IYjGU9FaoG9uuU8angPnJY42mbxszGvFyzTH6S3QcxL/qmIekHE1mByE
CuWnY1ttK+QWUHPEJok45yAVhi+vO3gJ/rajzWcMz8nqeVJLLDmwk4VfhvFlmU+3WOawbcpuWyLU
1ZhrMeFZd43vUAXElQKvGAY6QSZDv4p63rTVV09bV9cPGzMfuYfwQvEaLqrhJXUGfc6/ffHwGNwN
tmVqCpkYyCrlQDl46wCte1b2T0tdSPIq8x+m9hUiXRcGNz9voWDkfoftzCGS1bSrSr7L+NQHqOjW
BzugzDqTY5maMqMnKRfRZlPHPKXFr2l8jcx3uTrqFa+gmw71iSQr+3b+lE5hRUGzCuJhP3ylBXTn
4DRuM/t9WU4L3rQs5acZLLqUSArqa2dja9/01aqPfgP5YLLIpiMbuom0Dk1KsNd+538g6FQQqQNa
RMcHwUVSF0Gz1IMXBHVM4Tgotu2wtXh6mwziUbEOlXkg7nBEd0Giz2x4cRohFcr12FFSe8Sj0yOD
rI0zHGYohA3dsddqO/frrdoNM52CFIXliIsRuirCGekvU8w7eFA1RwUV8oaU7LV2L5LfMAQ4AavH
MG/QcoP6y6b41YnqWUS8DDku9ABTgFLFt5pX0TRr1gbOA+qaWEj0U829i7Bjbx9Nu/BP0xcyS4Hx
sBwAG2IgsEJljQ93FcVY8SvaHiqA2oui+jP0uXAQgyoTQB9DZ4+jQ6e1JiSr8pkiPcaq/2FkW115
esmGL4+/8m5Yt8w9+O1DBr3URLdQu6QDoLuflK23j0mxLfGVqJ8VQGBq12Ydswv+/pqFZOGcdCBG
XNljJVBp8qOR8vEac4X9vHT/RLCqujPnDFI5psfIJEDGX8YG7pw8T410LRDC9C0JXeAWpDIeMCjt
cloJVgyFBqb3UvB7xNHdJUERDLNAfks2LhZieLnOls7i5ib5Zg0rB62vb6c5vIReLAL6sGIqxog4
LFqnnAz8qmOHXiOKSYt9tcMFaOVn2pfCZB3632X9KgeaBadD5rA7WXY+k5Nrfyhi66gJeYiTZr4N
Dnytfi1RgQOXuDnu6K7+UroewyYWSnUtKWcbrOuATaSUuU/epcLA4z0M9jneb6cv09xbj35w+7sz
AhSyhWh/1OgrTheGxc6KpwkzzdKtMNLFv3LJK6WeGn03A6ZLBqP+6O2OX2Wpd3RWOA9J53PdOzW+
EnFgEcyTCZDWgQ9kblQGFrseCLTrTXsilckq0sAV22eHnr3+7NBaQ3NISL+QHP/BgZ0qYIDLYd31
Cmkq50M0C6/GEwoUyamyhRlHs8TCD2BgxJubicFj5RRFhwTImQA1q0V7tSJxRNaeWAc2wdReaQwM
kkCUjSgH8uZNCR45mVqEkEskfY2ppnK2cchIQvHRX0vwQGkfqsx/kLN/Uh6UzvrQ2YxxAQTGs62P
+NMj6ayHLfPxzlXUmWjEonNWfXBtQZ/n6KdaDjZ869bvFImywMC7iMpljzmi7sZ24Hge4QeLLNC8
iM6YT1Pz2ahv4QCBSCjAPNeMn+MvYjE1Y5rtem4myqhyVSC93zN1q7vgw8Ym8EH6kShT9XncESGj
5iMGuh/zpZC0MMiN1Qpkv2wX+PNaX3vhGUPNhylWOlp0BAbBKUyWy2wfgksc/gYFZVY7awy7SjPo
pyjTLxexpslWNuk4hcYumOFAw7BO6Q/KRnBYuhPduTjaReKHB+I/KdGHVZ62DCweKk09HBVExzg8
isibZMBfTQUbKalqt+BkV2wyEjCNfeCa182rEVG6dE2am9lfOmxLXXBGqwAHcnBQLf340rm0S0cz
L7sE3r5npO0Z94R11wEYds06wnGML7dM1gB9ZxbB8gq8fYMzi9kqM3fNAH01moVUK7oKpVqXHNCD
LP6U9h7qyap3L5q6JoDT46svqpPsrHM8bTmhCBAz86Gk3FbcouzHrvZ5iTrOB0fQq4WnCczVuart
g5gOFbFYo4xJ7T2V9qWHAxox6xBWlKlCuy5bBkzIHZ+kw+rI6D7hrRNNR4CmKaZ/C0hOI9FDLzaw
otP+2fC+7/OVbJPCR7u6R/YhiXZ1hjAYbATJi9C65yT5ZOXeFIu49ee9v2/TjR5emnKnSjBMBk6R
n13zA7mVx9xKpPwoeMTjTYrCHNb+VOHjK9Jdq3vzsNmm3X4oF1UNvxulR8KHakp4iJVV78Njfqv5
MbTPtQavJsE5e5Ea9KZopTHf2bwOsx6I3FKzL2qyENnNchdlwzktv4Yt+6RL6ex1f6VaG6d4xWxP
beaXHj0qwAbieuAJv0VCOpFy44UTcKrF60D7I+Q3c8pftPDGwobRFcNmy9qMD73RNFRzJnexXtHn
N/WChJAs+bTU3peZtYZErzRMzzFNZe2MPvpViHfaRknQYziMvFjK/FOJz1kMRf7m5LRbm0tfPIvc
mDcFNx31mrW96jAejudi19NnXZdMwuZXJWCYYGkvcWYoOnKtNJf9h49GlQqW0KZ+CuRhKvx5zlhn
amvhwJptjwO8E5zRVfdKoP/3eY/tRUzHSunUGLYiHG99IMYVuHGTcJO/Loi/aVAsO4t6QH851Px9
Ictgu5v2bN0iZS11l5EBKO6K2AH717jqW9hBnr6iRsKUZ5GzqNtX0S3z6mbwXZsF6gYXWoTDl7La
3KONg9NYZ+UnEhlaO/44HvUMLU++Q2iy4ffkpeJe8uodeMVR5XHsqp9ydsstGFMEgPpvTk2DDOUL
wZ+3Cx2Ocx2nG3yQqdReCgyTFjKlPMwSLN4c6xJjl/k3S1ryUMlCDThwyu5w4We7FIxeSa7Xsnmb
8uoPdAt1FDs677sIqEXp4WynjEvWJk5yEbUGT5P1rzDgV94sewuITsRbmh0App9jvgwpO7JBmcrD
2bBwsgic9YcQV51povZcypCvS+IrmHku1nfj0VXvDDshsVwQvnxvPH95nKcOHi19oijFJLG/sJgr
/b2rb+POQfEfLZgegWDWQzy3USqR+4U+7/gI2bI10UbnsIy3sGnjhcHXkSh0JlNEg03ZkMjakbCx
uHu6YeuloxoAYQHHcQpxPT700iaVBLiCawCdlMfRtErPSb8smDfc8Ceq/2TpMRQJpPYxqX8Meeth
rSmlN056m82cjMWr1AeWaKdAIsda/vREuVPMws3AZRy0GxOhg1I/+uD1D70YkYUAm5tv210FaT9V
ul3HISus0V5KxqmO/tvu1rbbKOygIKGThItK3aqcvXIWaGMa0GaIKqNZ5u7y9qvBnJa0l5R0t3Jj
iHSiSwcHgTonm5k27d5BvqjFtcWAmDsvr1iXnFgLZev4XxnCUcbDw6lwR60oHJmCiYGxP+TtVNPx
bEpkrXHpv6L6rcSftJ5ApORwq1iAFb8CndeCBWHjkrEdCmUAb6yA5YMIl1WwN3E6eIp/6tApMZY6
MU4T7mEdaYeMftsHv11Q8sE9TTZxNbs7ecycozimFr/5y3AwiPZnM3gVyBV6uRDe2VNvNJZ8lPwI
qX3XypOZe7Mxqp4RdeMQ5fJdaSN69tIXJLHdleLAIwMnFqDBFKRyogm42ZKmUwwSac5Vnyw9+xdY
T4Xb4+mYKMuvqhv9yqhZyY8RfGrsiwNRfHj2O8cz36bDLqg+OZvg9ZEyys60rwhvHGbqiWivqaQC
6K+Z3UhwWcGs85iAceGlBAPjaILfDqfCpw722M2u+CHj0agJzCNG/IOY1+NijGlU4V0qlI1khJMk
lGd52mHv+pM5X+PO7RvWqc1eVg9GzICmb6toB3Q8Sbp1zOXl876qE6hVaIcQmBRj5sgc67CZG9vC
PeeMy0Rf+mRdYSeSvKPtfY0EUxmraCtfMozLHuixhAGIGmALoO+XoywyCFndrauDSS/tUxISQW7M
qmFjOY+4W0X1ltM618re6xlu9VPavKTst3R+NeDF7b0fiAQ3W0diUlw6eAttKDEQ2ZiLOBRUR9Qt
HXedWb7d+sXJR4fvo8ATbrQ3Nb+12xC+quZNgHtvwAns8R9bDYiENa7HbpvFW8H07Ejtuqh49D+Z
PSG3TWwzRKpapUxtKZEyu/4q4JDWubwq+pXvr5vybBgPvTtkEBlyd0sntTpsGrShQHCGGNhTwTxx
4HtS+TXpUaXwhQm8xEKDfmWxuLqX3lbXatKrDK40tbWFO20w9asUENlJNatBflhgQ2MuO3Ns2SZr
2T9C/VOpzxnRrs5rphaobyfYmnDK8X529d0Vj4jvvScbk51saWKLtYQmp2dbTjoAt6OU8DJfc0gj
gHttWneqSfEsx47iR1etJJ3nbuTkrDQ7n9YLge2w4Iij2BuSW6DFJkZ3MgO2SzqWOBvAV66w2XyG
/dVOWbt2nrI3FXgh3tuMdqaylSxc7taxbui/TVdm+ZS7k6+vE53ddH3Oy3LbexE5UcqN8TDF7rJU
F5G/ysRWNj7ttPsbrG85YrTw0KYh4vRj2L9YNRqH37SZuSWctzZYjU/9FBXZqqGehU9Rf1pICKGd
YAd0+Ieb71UUKcPVZyLb40ueKs3whEpGORkfkT+R6QVhNMqreUCBomrC7+XC4lVk+ldQTEzLFoMv
YLro6kBqlwIWdQU17zJvP94ccXqkKWUSYy91JYsG2JcY12vU1F2Fyo9VbrX8UWdk97EVka3DfauA
tukxCLvI5Y7lLYZKzJx+ERdwnwg5ahK2E/1hAHhB6Y0zJv6BZZl5UkSxZH+GoE0XUkCo0A/ZIJkz
Ye8Nzi9lsrSIFPgku9FETZpJo6WBnmgpW1s61P/UIEQQ/Tfga9XKdWud+mwv8z4duUGZ+3byi0YT
ZAST3ZRIjR5teZdoyyg7BEiOXXgZtLfln6lKRE542EAlXXzMAgOPZ08tYGFMOA35tiLWxkO2Ub0K
1AfZudG69tG4eB+hhJLgpjmbbNvJdlVUNPtjiH81okpRw0jO5a8vM+ueGbuK+tL8M4T/2eOoAD42
NIxaugadtlyGWTt1ySwJQYsEX6KRnTKDgKxNHJKIh40QUmSUZfNHbBysAzacnFmoSokwpaxD9vXA
YFw9R+9npNpzxf9SoodNrlGmlMHmLd+RzvGoCTDrq+0S9lHOgKMmoms2cfsleffOZSegKjx7WFRZ
/CBi2SPC9WywOMbhoiQ0Wk1ajrAJtqcApguGByV/OjxpZbQw/47lT27/EKV88Y6zb0X9MntjUsjF
TtLPnnUEbvDRSiZoczSzzsGwvcf9BSaM7Bnn1mYP3gT3zylS7gnrjj6EFwrMq8zIkUqfnhpOpCrf
2KhE+VCtW3YDDgB4oZkz28ZMPTJ/RxREfZb7DOCCvQiwJKdn33ur1UGirMxuZkr81Yd/bdsuVU8a
WV4TWaEO8BjySRUKV2Xv7/SOiQLmGy7A0ZgpQxEa8PAGejDr9WMk1EXjBvQEUySDQ0DiDZYnkOHU
J0krl1JHCZBWwkHKM24aQpnNPJYVw1SToQ11PzYTdU3/TJO/asa4gVPE+NapmJHKZmvx6pV4X5mU
qPItqaAVKmatUNoU2BVc7ygjo8csX6KsuBU1VWbKCeQ46wyAIqvO2/jlefzwrO5Vy9uUm7oyzYUt
dkrz8AnkKiYm2G9aORq83AbiXsFMVJFZqupJ3J5yJgeh7z3DXnrRKQtXtncoA+JS2RfvBnYgW9wa
4Nopd+MyfXSlh39yw0IbYvh0pIoymOndp256u5G7q6ZEsC89wrs2b+iYI5tOaJwGAvHr8PooOJMC
EqYtnqaeNifBevP9M7tDiNYNm7+YBiiLXk2OkMOwUYEMys5Zq9c9BT92zmosPgdoAlXQnusgXdPR
7nGfGCCnqNvz62vMOYZCWG5KDSDEr8SuSzgJaNsFeVELPmQNrZR6g48OK24PxdXE4u/3HAR5K+fu
OSjxG861cVQnCKiRGfXkq+F47OWAb3qkGPCIUyBX8j8VeIl8cR5u1d79TelJUJpqHQ8Uj/rjQE4Q
W4FbKLRvw7wUEsI//niOQ0pizVT3P47OYztSZQuiX8Ra2ASmXd6rSqWSmbBkIfGehK+/mzt4k/u6
1VIJ0sSJ2AFev12OIRoWuaQOT9KkVqKNmZAvqWnuSvwFDFyKCioUL5A+PFHJOOdMRjJi2Vdu3fMK
mz/efh9XYHUWMEdJbn020sctZf0G3rtBiy+ZfLhnf3MHaO0BIAiRc3eTDnJ7ZJA2AlrkgmeCQsnJ
cpofCQBWacENh1TfJC3tdvh8nburXygr+OfiW3Tdg1a90sq1tHySq/FSoDp4yb2oTg6JM1j1VnyR
WPK97qPrq60hNg5ejtSkIGMeKTcx9cVkvJr26M+JeX3L1S/r3tOA1pT5xhn7sO+o6J4Zo7bz65Ik
LSUgh+4vLJ61Jl5M9rXL82PP/KAkto+0cwv4xSo9PnMId1rrh/15VdKHlzBp7EPvLVLG0jENCgl6
bAD4WOlgoocylekmBbgYZMYhU8+0sVVQJu3dwPQt7s6lj4KDBkAsKSaa2y479zlh7J3p7/Qe1ICG
c+vYIB9lFa0aHwrYEL8ElsqUWlggMevBoe8SzomJ953Pe2mIPbYhJjcociCV+SjhT9iKagm1Ueok
x1c7NGmho4DcfuDR3dvaZ85y1xCUMStFt0+2MNozpy+XrKCpEy3/MLE7hx68+As16Iu6rhY6l36Z
mKckvMakmzN8XE+Ir3qg7r0RnwMkKq99khQq1lfsIANJct1/9N6LP/pcEVj352OHWAnv1I0vY5Ct
i6zd5t09IiiuDQbDjufSODjI2fkljPaeZA5ykB72YqL9vrd1qlnkyUeKJAUtTfkijniGc7UiSAyf
Z2JHJz7r7nyXtWdCek84CB2demOwwmT6ocVAGpEPK4bPnJmL/uJo74G7juSmcUvylLuxQPPHRjxs
S/oy9IbL6MJkec2L46hfkjnq/9QiFXYyWaZ9i0+HsSxMDCYHHRSUyPhttCU3x7o7quynK10q5s+s
/Aa2fvx6jAmTpzyq12FxJ7iuVUe6Fhqpkzs2MbZz6/LXYAGOBfMGMAarkg89oDAEdeWgc0HnAoyR
xkkYG5FniSePRqES0g/BeXWvtWRtxLjqDl4Ubyv5CoNPM34de6unV/xVeb4ZMX/hc2wBco/Vomdu
EkYnybPU1qcYqabofwouKSL6m6hfzYkpCFiZ1srxLkX9qjMcJqK2d0Z6FUJjRxHxpsRF2OnfUt1g
Hw4ZJbmcCUZ/0RP/qzddw9QIMLtNi96kfkqJjc/Y06CC1bFEfaRWOcehxpVKzx+F2Ak8CBNKccj/
JsH9AN33Z+DB8cOOEyZt7GtKLzQd98E7aIrU2LXRD2bwfyV164NDO+xJM/eOx2UP1SV8bwlruFeK
Qv41zj5zv23jPqqHa5lMWk4lbeLyNCSnVnsKrJOnnzJu0TBTOIlkXEs87SQ5FfjyBN2awvl0JF+Y
nLxxp7S52F4runNWaPXK93r7xc3TnukAgGEzMZMzLr7VyAiLZre2Ow3ZHWL2CvPBv7ZWWIvtJ88B
jGqhOqEbky9mUnxoYrKP6RZxGwkMPBtdW73BEYRaXHZgyDtZsnTVyeoo0ZSr2mc+C3BnPKXNI8d3
QqmO3b8ECSWpJaTGlus1RkpurVRBc7TKtyPGIYsejfHJy06CWBtG7JXTvMXaaxHtazJsnnVK+pC5
BRKYeiGfDgw1Htkvy78RXD/uaaSoEtkpas4D8AmAMQXm+xZPmg602Zg2ozOtTQeg3/iOJCm5MvX6
Ngjx/A46vfMuKHVS9kgvgmlTYQHK4yzk41Sv8+fGeDR4AuSHgHUCFJVTBSFDc4a5EAuRv3bH1WrE
zcV3hET6r8R5kAmwNvy+4uPEr6fjghRiFCH6ShnjovO0J8E00BwejKtwK/+YFvNT+8kVP1U3i7ak
Mkh1QotbTSZSDh+ZebPGrYLNUuAF9XE1S1z9uh7tgcLzZuPW0viHek7SFtN5yFKJ86SiZJtYH66H
G7hQXG8RTMqPog+BYN2HGmMrORAkRcu2lqm2c1BafAIfMdNMk2iZ9O6+udLNgoz6Ix9PNicLC4ud
Cl4dn1NKne3qco/rm7n7j6sdQrCoGiXVSPMeU7i2f1IjwY0+B7rDsStfzJUgfsKOgCsfR189mSCQ
DgWDxdB65MW7rvOZKGK6CJuFgGy6npuUovEuwoaEwXJM9zb1GaH30bIo6FIayxbCf+/5AAlOAv9S
9toN346+HbONgSE+8fe5/1k4T5KlRTKDxXyEJ39fE4pigsSr8Y/w78RMPiGdT3fVNZ69UC6MePd7
Yo0dqu86ubvOMWguNkOPsHsvEri8iNgGXirNOE+QNavtgF9NbYX5WxCj6oLnNnvTivfKi5elzdkf
hyymcd6PWnvXKSAqHuFQ4QOG+YhrwSyebYhQFdPxzrdW/MbmebSJRE9Ixg6fmv639vctnCmOiEP0
3JSvbNIZsb6K26kGtjWZKBUnZRH0X6XzFMVYn4cXX9s64paqv1Lei+YnpiHETY4NRh8j5hZl/mTj
HrbWuYKGq6PG+S5HfSveTNm948gqJ/JXT2xk65qLUtV/QfK79+Wfjaou5G8LXjJ8xP1VH9/mziww
sBoWhxBSyjYY7GQXp8RvxgwyN3twv4riML4ZFsUbcU4EIhkyHJE52kbWvRaYnxyATYJ4FSVDUYep
gQuZzwIdX63+IYdu2cDhUL8NdrGYBJajaEqdwh31YKtMI1Ae/3JrWnqwG9sRwEVkL2fWuqNtRo3d
LXrVbLb3YGKsCiSSUWpO0jBKnJWBLcynmxoUxnvoZ7jsho2JI7PjkBHE28x5jYJfcW7xO+pQdD69
XdVeRMl/ODA6hCAsVi7xw2gHhedfyQQ/mo6FSyicPb+c1wL7J2MrCuAQBNGTm4H4mZnWtyj88jho
8tCzXvkabP7kHOtMPjAgsYx4JJngUYbOc9MdYwTLim19H2Ij4UER7ckQoNRg2rrBS2OeZXkLzIIc
BeQfAj7S+GUAubSq1dB8+fwwKdpRBAauDpFY5GecnMru2aQafhKrzpunzeDKR2NXo+1yOrWVu+5m
FgaSXNLQ03EWtJXT+OrktJjCqqxv4/DpGjwY7yn8HIi8HEndfeLB+yeIX2oncjfGRP4yZoIKH9M9
uNJYldFxkA9jQAWt7rp1QGLW3YOwb2F9Nqx7ESLyrevokGU3LC/UxFGvurSzM6I2J6NLGj/ZkChk
+5FK/JfxwfGouNso6EQyxFvw4pj3ImVJwelRtW8D15UWrSJNVxKTWmrSiCJuQ3SRFPfm2ttkXPxu
Rexg6bTfffBIbQWshhNE8OvGr9BcFlZ+jNOdUQGKxaZEqfOKMj6fpGpL/03GHQoUmM+10dDXovLx
xiU7AFsQ5xg5n7JRkZd5Ryg79uZH2CEtmf6lQ6fkxb4X3JKnEmXNKIloDMiL2EM5hGpCXycevuH8
RmgHp9veRKmugM2lGA5UNeEl4lCD6yNHms13mfGLJ+MfJlXfdB/x+F5VwPuRdjrmnZpkkhCOFJ7M
Ja2MI7EeBtjd/HxdZnv6XNPwTXXFxi2uGQlDA0bCxAVo5IhAe/CceSzFs4ngIIfm1oU+sA3qNElb
18G7wlhUDC8Bvs6AGmFIegVI+8n56xtwyRCMys8gOpZFtShj3ugiWk21tpT6pfGdp8lPjm0ZYghm
s4EHHXD3D/lcB+Cdvhlt2Tm3TWe+VDA+uiKFHxx+2xbs8/g3n4pL37BcDIRp0XtChrZutw9EsNcq
HPVMuC2fyxxfNccgyugE1ya6GVLhNB7scgNtLSh+mhgaexGs6/zHoliyMZOV6Gws6sELDJqHU1JI
7HZrSHVVNXebzVRrPHxdxmit9jkVspWa8a7xtTctVrsiZwSaELqxVPhXE1DxtkYQLjVPMohlC4ru
9DMvDfBTU1sfqTSZV0GoE8J6mEn1OeG5SnXmCdZPlf1Fjss3qkjvv4RMfrL0LfUzPmaNusiH9F8i
Zq1djbNp+lJU1jPcH//8CstH/O0b70BpHQSBvAGhU/L0CxqJIbgsa6hnVnbsaXjrxB1AXMFRdEAY
NjjMyHqr1z9xfuiqT8e60rLMGegQqUNVkAtFhKQ6aBfl/6MkFvG4bDjxmPpjCNNFy+FN5BKRoVyM
kBQ6pm5tfejsQy1pj+OL16XzT4H0bbWdqQhVl9aXx8c3u2YNlys/vu6aBiMp9mKoF2EDDB/jJVMd
QfokTKFX9t6e/BQcFMDRmb3I7HNh3RWpQ8mgxLB/GWLbwbnWDgb5sXjTERLz+K78WXfBFf3XIft4
IETgxjOoYRU5mhj9eTxyhQ7p/OaInJ51N6ybrI+CAamYNnH6p6uTXt2d7jDmR7hAOKqQJ/EEdvZr
BQd+dLaWgGiUWP/qDujUXXRcePUAS8ZTQE+MevTFGz64tsKgIjkdvRr0II1U3LkuSE/K45kiBidX
8iblz1mP1fPZq29Oc+9RJpTgMsx6Y3JJsH3AvPquAFqeQA90JgtiFVaCSWJnOpfaIeNY00y31D1k
4o3O6MUE+IhIBeASUCt5NFyiYc/HiIDxF7NLT+AXLcI+GVfYKNP+6fFfT76LoVqIsYV6AYkBN2cj
Bfyv1856tOMNyFELkE0Vnw0W0ArGCTQYBMWlMl76AmkFp4yefsvh08elGSGyaxYJ6y/ZGWdL31Fh
vmkgbkzFA3eNn/x11B/Scm34NyXvdksZAW03BbfIljIS6O+V7PCAMpyRt8Z8MShwamscnVq/npiB
iIqBqs0htPKW0O4IPQ8zHMLwFngUrO6RtT8BnKoIZbFjdKpsQtOokbj1E7Oha/dr3mzdzkB0yV+j
Am4vwfWecUmFAa4xkmsLjSwI6HDwjkX/5YEeDE6TxfjkVzSXHDZJeSUgGmJQCPlbXktxR8sgOfCW
JRvPiCUrYC6G4UDNlPnmzSWMWOrPIobyNQLeJtSq5IeF59ME/d7Uh8Y6A7qedHtlcd8qqhS8+WZi
K0A2qzCmtiBT7YF9mAKPohKbVPx1xd6f1hFrRUHYxt1F1mfITDYQWApR+RO1zXLmgAO+z36Cy8oH
O8WwUjBQ2hWtIdsR+6zs3x2gKZG8uRw8ouQNcEPo0OOAcyx4kfU9gNrvu19h9VyTGwSps6BmAUgz
D7p48UNnqRi01rAI2aZrdC8PdRJGg/l//vvT58BlUyKI5KqXKzi0vMkMZ+qLEd8g4jKWftHHdNl6
TL4MzkuZtrISY2nzqLg4/sI15cN68le6rzbd3x0ty1g3mYO0K+Ewie7vBW1Dqv9jFse2a289xH3Z
/GW+jvHx4jCpTTi3y+RJEAl2H1R1ca3qCEA/K5ebPiLxq0MqDG8eVEH6GUlWLUVz01oNqRkapnYN
tWPlniq54xcMQxbiCjMu+JonT1DjY/0I8zXgzVQzR/uq0Phj1nm3uEOUnhfDMT543CNbLitm++Fq
x3mk4vPXKKGnXNWffjWqgIoPiYQ739kGfnBSkmGxwim6bHjPyuY+ma+EzEJzN5bNNmf8aICaHxjj
cYz1HclaK/Bm6TvJfSmZSVzGIiOyTHqVGhkE/Jl1xIo780kdKpempQ/iAZdtEk9LVVBlW5wr8SrT
vZDIG4qkJRuKb7eMRld2txXyFDGDKZ1NzDiBjiXmXpZHlgFNhmJinCcmkS8mHdxhi/HUsN66wBkz
8sWAmljjgUsbQFwoFx7OaFZyfE/Y4pNHFHw0zopsECPEWBD6oFi9Nfy1GaMdW4rhNhTuT5lg4YAA
mFcnqC6mB+sjXZTDJusQCzf0dlrDuHD7tWITsAKOuOZiNt22xU4xc2AUcfQbedMkl1EdWwjWKWCk
rk8/omfgBIRSjgSWs+yZBuPBqV8qamE0DYxcQX6acHTZgWXwaQXiWMvoChoy3BmErtkCZyKBU3eM
LYHDTs2nK3HCjtvcTBcy7/d+RZAgEMvBY9f+G7Mr8WFR3i3iLyNTUqQTVVxi9mYWDqaXseJSwG6Y
4wAjNr7pcd0jBhrQXEMXy6XBEReb/5+i9CR9jRjim7wWAwfimXkTMEj0XJDivOHDoetumpUtNGdb
m6fYfRcFNkEmzK79yic5sXfmtbHQsNzJHkP9LKpR1tHjNmLqgKZSlzScXvQc3LDyFo61jVhCtcrD
fWCuR5zTuCE0k8EhSXsqaOHUELgMAeG0Xwb6AGciQbNN4RAVRKzDTseOj0/2HwkL3HPmskH19KfD
FL0WZbPSAUkRXF111buEIYP11MSa4R9Ssm02AZuWUP2JOiqBKmUCCa1wQwKaq/xjCTYzxk4QvFfz
kQO6Wqy/OqTTwn2lbhGTqyzam7R+aITzw2GrDRQJ7Kk8w85vMVkxS+zDnI+7NNhmw4evHoN2VTXF
IwgUcIgtPnyJjq/iY2tQ0hR8V+GEqm6vuuRr1HWesLe4PLVk6poIDAObcc6i5LgPg3OSU7Lz0vBH
L4M4d4QYdY7gQ/JwjIfNEaQx70H0No1gjvrXLiJc0Vw6k+T/Sxl/ZhFZZr+nQsw4Cvup56vW4jqI
W+e+RtMNlxPFQbicBoMD/vdsw7R+e4/nGxRCka8yvs0yetfcX6FdZ0x7cbHTg0akRm2xT9f4BWKB
ehD8hPVXI55r7hhBn4L42bbJveYmKJ6EOgzk7bIXnWL6ChOtlj/VAS+YOgvr6uK9lHMBzTtmBRWs
NYfbyVcgmWdq2iqvHy6B0TH5qAK5cbCzlMTyEnlgmuYSKSvICLrV1reJ2qAg4PTt6XUFWDHdHJYQ
at7K8LnnKCIY2RjgRinmNfFP6NgvB1BZnR2tst59Hvj3Jn8jSdOTPe80Zze0q5DLgw1TedR+HGq6
fFqR++bQap86rxd9zHZ07qNzpO8iRumV/MNnGMh1P6wrbT21E8wWngw9XzvFwS9p4XUPke6sKFtB
1AOOy5c0Q9rGvF99kmvswS0eyskHQAbgtDCXJlqV3Ai++aJiTfOCZZQia7BlGOi3MY5H0nrdMai2
ozYbR0ic4AN45JLmweMwXCnQKcMVW3jXrCio7b333DvUUb1tI40OtAHHxipwv/py3+Ktyj8b5vqV
++KqZ00d9fR1jF40vKBRtzOsk47gK19UuzPFNmruElsQDXKV/0fjfVJes/o7Nz9lSvLyjmtPDpys
SbZjeHFRz8rPrjrZ4V12bwrNvCuvLq17AquzlTi4J4ulhNDXULPGzIEju4z7dSe/bTrY4rRlF9sk
HMmmU9RdKfthAQVjSIOeu5b1FS125FaaM+bp+aPFPfGPFRdu1/0hHB8qsG8o9EQTjIlUoE6zz8Uk
K8J+6osLEqXrHKIcPjqbfXru2jv051XPCKF1y3WoiSXUXK6J3kajoZGnwqeI/W6rfep8ZzpHn+B5
8D4d99rwSeE61+iB4BtQjqKrZ678bDj73eoaX/bRwzoj3wjCI7xaizltXE0n034u67WUbwOgjjIh
GMCoAJ4BHYYZwXtKTW9afczDF97vlT3CxPIw+uRfRUbP4mCsRu4/afPWVLCZsTs4F2AubkN5LIYs
90sj4lU6kmAkEkBWLls1ouoGbxbTF9kXryPT/ILZKcCSyMV0HpsgcCf/XDKLYhiM4BBif3oxvBdL
2+IxVEz+K/ea0Nul1fTfSQfCCj09oJvjoV/V1pGCrXXu/eS2/ujpYRURrL4uijYgqSM+ryrsEQ9O
OiPVuHgG4CyGfJ2r5UChqxVsbJ8xc7vywe20Q7aKUBgs7J7j8OvlA0V8nx7WUR39AssVpmo82VyF
SgtJKUAlht5VYczldtl29CyqD8M59Qx/O50jPM+g+8mhFXNQfJmpeKVHaMzEslj+y6x12x6N9OoV
36Y8qPx3/jQM6jut9WByzsJkYeBuzPdGYm7nlE1mbrksZrwx/NIN4DseC0quE4TlxEFLS47449oU
H6Nl37Q5v0Q6EGpI7qXXCnHY5ijQMC8wSrSpjrAn+jMqsdVs0oDGNwwQFcN58pGEjXUNEg0x5HXN
4pFtdOZjypkP1MzA9mGcrMsIAhlK/KbTXsNkYzRYOY6O/t7UHx6Z4KLxufQyouQ6F5mXmEu4A5Gk
gRJIn2APKgVh4l+K23hcK+PdprXTId9kc7KPR5aHrTbdPVQi+4Kh3YEQBsWM/NTaZFrSOxxPWYen
YhnpaoFAU/HXNMNiV30ZzXOeXAh99Pred3BifTba8xg9yzhGBPN3eogjJON6B4ESiroTIh5wxSZq
jra/M8ZgG2XiqfOQX2tnWQw0Flpnt44ILfVrMmQIF7q2jt19Nj4GMgIKHSXGR9VPEce1Taa+qpyY
3shbAm0wKL9zy/WR0zPy98Zw8RkoU+uhvvLoybQPIjpYRr+0ymYxumthnUcf8x4gq94eP1xdffJS
02jbknSlG3V2x6ee/2Rj1uvAyZBntUljxILIHUZOBT/VD/uj5V5iEG0lSCziAAvbg+4k21WaTTSm
Aa1Clg6Fv2jI2ljapqi/vQi+2nfa7VjuSA7YNdiqGWD+1VnPpnHPgo9u3jCJaxt3rYSiyiVT546b
Olc53PL2MrcrmaCNtJOvv/vpyUzJm+91NAMxEFxnsq7FH6FJwRZcqzJQREwJ9pUYdAJhrnoCFGwm
A2cbhNjTWD8n1UtH/by4SY9k/YuYOEHIAkhewSEJy7A8VfHGQqrMa5MJJxSU9M0t3oPuNXZ+nPiE
1w3w2k/gnwPvb0R7tmQCUpbLMBmY/Fsk3210GzQcgJB9Lg7Oj3oVWVzzRr47kFFEUHls8X0XNO2U
pAGRzjNgHT6jzsIaMEc9iBf29cFVh5ntY86lEPCPBeS4qfxOiLzkHsGqmwzPrYm3aq7jeU699yg6
V/rLMB2K8G4ZRG2BsYDNoyePi+BK5hw1MJWOxkFquEi2Lc91GqzbWXT5VMbdLXaEwTEmHqDLl8Wb
yYdulIwTGIVM27bcV/aPbmxrYiWDQhya75j2Rys3dkoWTFJh9MJrAWLBjt84vEfNPoyea/VRJzfX
4Pxz8zJsY+N36X/n81UcRHN6SIar2b0Z1b7GvzmQ0V1x1RDFdwJNOh7po1VH1dIC9dXxZ4MX8BSO
f+jtI+e0bR16i46rLWqUVW3b8VAYj1K7A7PsGoqNXxg5+FjKiduNlA7a55waEovFO3vWYbqW/nNk
3qb8ufNRIIeFSbIQT6k30DN3oDihck6680pxpMh3Dl5UEmPcRwr72esHwNPbPKrWsYdZZY3fwaSd
QlslXB+c8ZxZr7Z+9XmGg/KY0maEr6gszxqiFjcklvZtWK/TbmtJDhe4jXexdaxALIzeM+WM9Xix
c7wCZ4tCc8xxNIJPZbIQ0S7TT5O79rnFJRVdXuvWenhkQ81rwdRkpAjFQPUYnT9FdBavQ0ksO0Sp
9Y2tF87AvG2qbjGih9A2lbnPynQTjvcqwLYQu3irh21Nc0yl0XNkOMgJjrUsSb9LCEhGy/S/dw6J
cwZsEMCmsmJCSRGGhAS1mnAoSlGKmlOZON2LQ0uYJZv6f5H/0xQp54fHzFkaQqjyQbm2AL+NwEXM
Gn1jSB8l9cMR+HkO4Z7L4dSA0FbQb59PF4cBUxVTYNeInSHfK3dnRtcxijcF+wYUncaiJcHYMJLq
jE2abMv06jrGWjndI+3HHI8b9UNExpiLbdClKJJIDtMAsUs91zhCbTJHHulkjEDoGG79heHpbKp2
bQxAG2S8TpOjGZxMfjlDczQZ4PZmyzz7kTvZLamz//2hKIRK+5hRzOjXi8nq2BcOLfrD9KBcauD/
Bfqg1S9iBtm3u8Q7S8wU0tNxsGMD8LZCe4oGnGbqFOZPwPELFqOIQ7ENaa01Hhlbe+TzKaYCFgm1
VbH94uub1lV4T8W0D/A/WKSoUn6uXB08PskReauW6sNl7Wx07zts0oMOHo9QndMvQQhTtNNgnXCo
Y2KDKmHgawxkCLiUGXaCoL0WdPZ0bbId6MMYUb/d10DnTsxQztTuln6nIRWEx4n7D80LrC5OuiJI
qgdEtBeeuxyt6Luhabmw2NdS3AM9Eyf8bH3mLaZwumrYu/Lu4XSfNokcL3tomOEcaS7HYFc0IKhQ
gxMuruDBGWS5/wa+lpaSPAOONx83E2uTl0DLAbzEI/USgts2y+MI1SqN35LoTpiAqRiz1+bLGNJ1
SCpMgvFzetDL3WeiwOLi6eMPRG1GOzaKmNkwudy5LWAA7a9pfguf05h6i3Baaly1dFrjXGh3cccZ
Gbd3gMEmQDqx0P3gNCwaDAUjplcD+xTx9UAjP+lyqtq71Wvu0jylBUvl/jqeWJYCCITer0rLAIWB
KXgiACiY53ExYpmaS9Ps+jaURIkpkI//bOtm8mO0Lo59eS3xHozZk0ZEu7QJuSqxYekywx7kIZ19
x6SENwD7vgcfQr/SNhrtXdiSZO27pR7RvpE+BX581VtvJaxyM3BS8nBcDgp8Lj12Qfqk5X9Tpm/k
wJAJ5/xsx0LYCWLYXSaYtV+BDjc1u8JP3loVbUYSxraUiCH8CKg/KeGNSZKsIkhd88AEBj0h8VtR
YRSh8dPnjw3+ScOb7DrEpqGXM++hh1vGQLQlm9GcXu9xjlRE3xEe7ZLT5JdNCrDHQN4I0qauRoBj
IzRK2AAYV2SoTRjLghGNXfQsCNPeDdcJkAnXJCOO77ovuW9yYrTliRSWMTBNxkCi5+PZZsJa/Clw
izbKQABMv49/a/stHe4mtp9K9Nt00PEr6guXskFDQ69BbO2rkbQayVD6Z7lZtW8Rw5CEQ4OVxpcB
xwefzKIeQbTr4WEUL1q51cuLqbagvdL8brBRkrqBpM29ssVqpMltPeHUy7e2TRcpRtCQwSXTTFPE
Nzm6fGG4XJo/7HRh7gzvO+Wia+nHvCWWY2GMFmN+m6L3QgPVVZg7S/dRGKEalcUh5ELsYDXKAvsp
i6Hh410fId1wJJZNtumsbN9Y9dl03Leyc1eDH9JR455lEb5V89Ndwq1pAkA01TXtFLvP/G/k9EEZ
8ly5bDB5sW9InXQN/e4kTbwoBN6IUzz/0hHlbeOVbxatXpkIP5B6u5HfpdUXG3xPTAvkxSYFGIEZ
GWuG0lhKtmXWzBY/DeiNv+GwcFJDsQ3wKbkWKe04QWeY0U49aOveJp2GR9QiRuPpkJUlrLvAuNeJ
423KUl+7Kts0umg2IigbGkTJJbaRjfRAWUNgkboOGNKa/rT1/BEMTLPqDH8Tmf6m0oZDE5UMhRnr
BwW5+Nikc5KbFRxThwcmx3Zj0Wj063OSssSpN5CDQwFZoF8LJ8S90vVb13x4OT+znx4jhynAMNAs
U3vLmSTZ5XAxqv44NB7O25qazYeyG1KLlFcN5QozPkk0Jq8Zh8MGw4QYTzJ1qOUanLWom7NOVLDE
tgV+nnjJzirlH2WBv743oQnjSqT6dv4+HfuFEI/BRhzb+X6A5RBBHJ5gB2fIMNF0LxNj1c6hHgJI
HgiOOVsu3WE1pvf/vRPI9AIDg2HWZ+WinBCKtijTNK3xSc9FdVDUorc4eYICtb0NrxohCcl4OCOW
GetMpCkk/6e1BIS8/FJb4gqjjCzvxMsysjdX4UqTw7pxfGIS9WuZ5hz4onU0GVhAiFqPobsoAyRd
wmiR8Tl1/l9Wi50dUf5XpauU+ECCfjXZ2Br6FpLPXmmtWEtL7wAp5/XKUcD3yT/DgHWi6tY16M/U
/ojl6If5WfdmVFaa1Ysg8lLmbZG3NnVhRAczYI+kB5xbumY5B92pfCysKk/6typxg5KZ90RusuLs
YNXCoq6AOVSktd0mbafJXRQiYwEtG8EUXpYVMI02V/Dq65B8TKk5cGFhC3i5z+QpzoX65+KdJMWo
mn1aG77DO98OAFZN38E+GwYo8t1kDeB3o4y7lxEO2SExasV0NyFF1eGOaPrcWTpFpX9QNRl/Gngx
jq4RmECqqzm9BD7cbkO+EduaNl6QuxCjk+aUmb+uQSKiinMwcfHAGxaW5EUZz3Ptsv2E0JCt8qO0
Y/vZceKIa6lFvtYMZPVIRUAGNBE2BiNvmqEduQXgry0+CI75zDtCuCOladl3Q8v0twaD7yFJ7fop
NiudMkpJKR92y3kk106shdPY62/ZgDwYdxWmBC3Ova+iifp1Cc1u6QQe85iusLeT7qCCT3lG2LUP
gcOR1olTR7H/FE56lXkOlnsIfT/ayiI3FDkbxR/RsiDjhKUitJNknH6VwYMy9ODvArtnXB/lojtj
EknbhevlyTVFpnHn5K9RCm8bJMwZsE/79yn09GseMyDo4kE/1I3ZbQxFBMcJp+ao+6J7aRuKHSPL
T/deQROGUpF8MvTYfhp0RWedBxqCXEL0Gncl+btJ9RjlhUut+qRo4rJpBhVkxeKYfszCGkcwKnkh
3ivdtPYxERuarUZ9SYcvhpsBrJljsiKmnkaQ05DmXW/dv6Y3JcbJbFiCQCgwOQR6vxm9kMfQz9kl
WElxqnVd79P/Z8xZxE6BSoM47nxXc71zAYvwnmliXmvKJNprbjOu/FBPT4Qgmm/PEPbFI6DLga1X
E9Dm2OaWH7epu6z9xl6WErxUMbsVMTVOpOCT9urLOiU6SXtVGXErc01Sy0WlQZnXTLXuR6CQHArw
80kuIK0zxauq8+enbYDqYpvcNomGFChaQWthV9QY3YfK1nn65a8O3/LU8rTC5JJhAh0g0meyE/uk
PbOvdI/LXhlrDpt9jDGoPuMqhdWYDtENBiPREz5MgOA65Y5j5h+b8suMcRDDNvHy34q+wiCF5u64
znrywr3rJX9VyVFVTf4XvCkeQkom4mHjIYeSXLqoqvqPo/NajtzIgugXIQK+UK9s7w2b9gXBoYEH
Ct58vQ70oFiFdlY702ygbt3MPHnxyKLlJTgTO2SdXfrvYZF1G89lPa67VnUohurDcmp/M6hp0zsk
V82P1JxWqb51IRuLraymj5ako/7ZEcsoZMnm9GQ3J/AwpM3e8ppMKIhn6X8PtQvPJ15orIE7yk+T
xt8DZPuZwpZ0n/veuOoW1QioUh0C+y8z3A8WuCQJ+wVvKwgqn334i1criF/N6SxZqTFFLFrjX6/9
1t5J6f96p+LywMRsn0m8ciPuVp0dnpQAdceEUy9zWuG0YRuLcgY5Yqj4Z0pKECadAh1rpaLwEwVk
nehcQ+aNChmivMaobflkesgUJlVEDuKeUEM5eMyxKIJp9qbbEoWeCTPtSTbSOM7ex/KIB6TPKbW3
Uem910iysDE3uFC4gMyNv0dh47MgQRVXcHqi5UgzilJ0PIW0Y5mGcfRoxjYbQTYFZl1n51sNUrId
ZB++T0YYqGDHQj2fji1zZOhguqe+JJ+yhWz44HtBo9iIcuuUB1OEx5K2jtwZt0Ur7oNq9iHfmUYh
ePsbP5lYo2piEyCphGTPbF4YRoJAbPAGLDqyVN66k+hLV1Fch/Tm+Nx0CJjHNszBGpkGfkncQL1D
kckhwJXPCF8b2QLm4gqERBbmuLoUEhyVJTHVYzmSRPHXkVOq5kb3sl1l/bkBQpl3H1XLY13VyymT
N921ASmHh9G4pzq95Pz5w97/CQd88dRiCnaVRdESDBxW9Jt1FdXCPBv0HVqvHFmrgaxkwmLDm+qF
FsELT1DZeW9F07hykFjq+Kox9VTphqWvzsnM54i1IH/zsG3nHc+ZQ7d2A5Nf7Pl21v19ivgkKqfH
eNjTwzN8GXz/QmuT+RdMRjjfLXl32YwHztkxj324pdxHkhe2H3p1ceqK7hhsSWA0YvudzIBPInUo
0/NgWW+hl7xNLMET95/ebw1cQ+O2t28ZzMcefaPrgFCPJwo5h5Z9Usb0/78MNvcl8xNIKR0fIWnk
73b0UBHsNOfW4lXhMF/F2bNoDkF7qDAsmhV8gUthQrHicpUTjEuzexidxvhCnmQmqj11AlAN70pM
XRq5wmuCg8Qh/hPvmIU3FfUCKcXb7An7oaQI2ln3HhSvmj4V1skanuiBWjUN2l0OMRqtG69hIl76
4BiEcE5oYtYwJfsOLEtd3xoaS6UzIIOEDlbZSvzkAacoNVVwWnzmqwicKxv/AXSF+94ZB+yVMxDV
VNuWIydG/eaEXRimdrXG5D1C02ffHVrLiqha+Y/nF0fX0J4LRA6HyixBCwJ1KjVvhLY/GtEX7L6M
nsDideJ3Z0E1mcTrUB5T1Pn5EaPyMXiJeVM0AIgiPDaAKoljKuTac8LiW26Cklv83Q0eZg0oihuY
fmp888lw+7vTofjEHoDPWXUKvyIThr1lrU1c9LkxbhouCgb6Yz29Wdq3xCoH7JMyCuyg+YAp0YCq
w3Qy6quJ6g9symTshlWd2Guzw6CZntORDXv+1bNczrhEaUwcUfDX9B8OaYop7Aje5hs9xtBFkx4j
b0YyMFU+QEx7FRKldoJdUa7b5trzEixtgJ0ETMfq4mrIngzaHmFXCg9WvI5OtJqW0VWD9FkCEU9S
C3YN3mwaDCcTzgFhPYN+r568rh9/11ItOnMgYUdEhrdAVZG+SMDksgDq8EXoVXmrKrBADQV444CJ
rNmOZbg23S+zegnLa9VlMHUdsme0jQT5xRY9ST9avCURaayB5tynR/2jR69IEvR3q9iXGtsC809r
+DoYH11ENyQxJBJgGUkFmq014yMicilIjBbhpcF47en6vhtOsX0fkrc4OrrO1i4+WvzT9rGwzgaN
4EYa/ASusXfNfKt6vnRV8oXX+Kvk790qoyRI31sy+LTFWSDkG7huOvtjvkRW5qNEemeiSeYwe6DD
o/0eRyoi5qhlRqKIEGlkems9JXlKLD7jHspKXNUjjQRiZXrftaaWCiZpHs0pbvJa2Llx23U59V4h
d3+65izi/4O4Giwv8nnob9oPPeu2Ne+aCKceGfMR+6nlPGPI4z2MSR5emsgAXgDQVkxXAstDa4vP
WpaH0s3X2UDEmD67sqEri0F+koSvu3xXsnY1gfikBhBdqlGb+DQWf1N5BLFOT+oFys7ovBQd9EOf
EnV73xEA4878CNp7jp/VLr5HiRsEfSXI3kZMJIlGO1YgNly+CWmFl7bqf0uTamhKvIYQeoLv/W8Z
jrUQQBUrvdJZ9KkBmZF270QgCF1j2j0cPzkYzrue4exXITN1U2T7VDrT60ilEA0Kgc8GQjnANehN
aYeNiOuzKGFSTcMtBSZfaciBMbIdiFuQOL6H57kD9s7NtpNdvByQyDqF2didvtyyCNd+cuH+l69H
pqreJm/chqeEa8Zo9RcjApnES9RxzE05qc9qTt9alxE8oZDQT1PRLrOxW+e0rkVUENjHMYmO3hCB
USOjZYOjYFlddzvHNihHjONPPnA3W+Z56/34qWlftczT+oXmtTGnPtkNDJ6llCcFQNgwQfKn3UzS
edf4q+qkQR7Q4JMi5/FkmdlKObhgvHhtSdm99cgof8JjwBEmUeJQMqbblv0+0QxQKR+d327mCoRq
2zrcEue+e3Du5dpCUZ8ZzEbEGluNNl/NFKQytaH8k9ehKe+BNlcQ4GaE6Y9AZ3P7myS2A2Pke9xo
aKadv9cp+vbIdzZc8wACcJr4HRkEj+VXWr/lDc1OXCuPWSb3TmxDmAy/bRsamJOfRRFxq4MU2oKI
G+BduJQP89Nm/1GuXSxqvuvqoIzEv8gvz57kTHZiExYDYyzaxUCiToVqp9MepBOcaRPtuULKGmKx
LVBsRS6pmuVkwK5W0DEpFe0UFiYcglcuwXud5vYJfyebNl5ZZHp866qRGi4aYzcN4ZXuYDxp5kYM
8O4q41dHB9BK+s/1eDnOj73Dg2nb2Z+XQ1kxY9CIqXecgPY6TvtXeO6B8k72Ju1BFDhA2BDUjs4q
hgPO4EceWJQHRXT+Vu8sKdDWmWDDEXeu/pJaw6GIyEgxVJlV+0jo/0086OXScqkrE4fUEwQlrJM2
aauA/usUL3hT0bDR0E/pCyQIvLMS4ooz0ggNB8jua9JJbJViZ88vJM7Y8Gb2t41oaWSb3gITaHYI
1GgOLg5ScasKm9/EIoKBuP3Iq+pHCvfb5vDQMZxRc/ob+M65nFrAK/OiMynfxqHHllPvO5YHi65l
GzMkDc0fZsscaeZ7LyS1rPsovXEtmCEMFGjtveit5zqFPWEq94jL9GmiussB65Eo7JqDAbFYJquB
7pGOFX2KI58S6+HKughGAwuEvBrtZcubRElwfYS58d3Rp4YfjV4wfJqdWZHs7Fct62yBalQ1DcqM
x3RDypL5bKyJFeU3mtQOWqcfspSQnpG9AnR4pXMCY9PoNTTDZCmr2LxU2m/gZNXWsjzS1+NA8ZSD
+Oq7s42xxAUZ68m6ntBqlfyI/PrZrMBpqIlCE3KPHCfsoImlkKcyXHPZBjrv8IzlfxBWx8F0j2Qi
9i7eV9hEm5CsdopQvSwSHi1hJafQzi65H5B+Hz12ala1D1UqFnqj9A25X75gVXVM/ImMrk+GOB7E
sTb0eiV1rJeah4OlGXVsQrSRsUGcGpS5ycX2FZL8CTvH2peGBNAQBDArOxqXzN1QZFwnxw0OmDc7
2xf+tCtHF7dJ052w/7mHuDG8X0N53mvXqRhio3fXNf/SxSgHhcwfEqQ+vQxMW2RcgpfCPHltsrR6
8CDlL/XtqyECAFjqyIPhcvAMwjhZ/tm5xlaRqCw6ue1m+Hr70LN0N+8a7WxY9W3JuondRTGuXPuz
FOFeOHRU+sQ9uTziHxhBd4/xLrcR/qzSOTRBf9J1WuWKkGk2qEPxpPjso0ZibC+PtsvdX2Y0OJ1y
idoDf1ZwT/Emn+IZVo8MO1I9t9HDL9+1ltUvpmjWqzVutVB7SceRzSYFKv1XVco7BfUz6VAyRoGV
6Og25vA6D317z3hUGNswWOXRViPv0AT1OZIecboxkMMuS1KJPxkeI1YchOvcEz+lDvG27CT29MEf
ObplTfiSV2KSps9t5jJ9ZpqKb5VHhlVounxmn0gHWlfri15nlpSejfEpyivgrm5J0UigD+5O2gHh
KfSktStRTnkfipMya3udxrmxdaaM9VBmT4t8YPhr23R22vQVtz/lQPb3pvQbgo/6sjgvKFCbuUxs
wRgJR8G9VYU9Jk5t6AY+WT6Mvmn8RRkpSeeDh/imWgyrscuM5ImCwidsIFT4xZ7YGmwqWROo+oOl
Ds5nMU40T3sm/iAZY5YdBrBpok7BO6uphtYShk59DZXgjaJXvi6W5ZC4X5xt/ZZHHxeTgW5xGIIc
Z3URaZhU2ecfSX5V9F3O5cq5PS9efA+QhmXg/KzGgCDPmCIeDNSqxEYc7gMMACWxBRsaej2gFrT8
v188i/W51oDgDlX+6tx8H6er3zD8Q92yHlYQt484CIw3M6yCdzl/YfjspidtMn8stwhPoEGq82T5
72bMmjxO7WXW2YcAKIOAYYPLHeDP6EvIQ8Xddqp1L122yv1e5XiGEi4kab6r+1yjiwkPqcKrKnPv
JsaiBUg0L+tSg4yAm2w1C+ZFGT0C9n8Lw9cvkleEyrtLTU2RSrRHAigew80+SikbD6IDf3Qs1Xzc
uMW4IScO5W/FuYoQ0DOPPklPD3ctKmzAszVfsqmjdvVLnPI3KexTrAzbyZn5hWKT5PnVbuSRKPnW
NDm+Mh+OWbXtwngvMhqq2TCOTxN9CU+uLZhUC3ViDV63T61XqBjXZfXoGrZAQYHRrbvoyFAJeERR
xBvXVZsSp1jXd4eBpVvHxzgoQZo4qAP9vazI7PUln2IXsTcLYiCGQQKpVqRVwUTIf0GvcP5itDO4
gUBy2qCLODrXL+6ssXmzwnARwgvJcx3pZO6L7E4qM084G57b0ifnCh2w9bii2zFwykh8emWPo9+n
zbbCd2oJ2DscyA6C0dxVYDrDbwpYLkBPQcjaVEwqA44uk9Wh6xtE9IdnvmfP4K4xrmIsYK3fGkTi
7RvtkNfOwx8aFsZGFt1ybEn6VeM+HK2VhI1up90RbNO+tgOUvf4g+vZRxPkdd31291r/rwuSL4/F
OlwTWNjQRvGtsPQw6LNMw/gyDe1vV4GAas21P3s2K2fhufg+sq750yb3edL8jZGOr64UC1lOixQ/
8eCAWnAd0r4qqVeu7D7CcnokXclwAWeY+TR6Mn1CbV69j8NmJRrFztS68k3Zx0lAOVryldNnD2kp
XvkUu2CKgYi8JRZAR9CoC4wo6KXZAX81JHsTsRCdZiMkxaD9wG0VxYphhK1Q9xq7hzZ4zt3vAXse
UOEWZSSqabqEAhoS1RZ0OI5cQJG1RlZZLvSm6ntuHostboiue+xcXj36ZwWkd7hi/VlRX+nqVPvN
IqxcIz40iblXCghGS+JpREqU5Z+jvI+WEolFMq8NqA+S4sPi/JgKPkvLYX9Rb5quWjqkiFzjN5gR
3PgkLLlzDUjqhnvyDAJcYbop4unGy4UdZncwSb5I2zvIqjkGqfncBPazbbkHQ9PZDvfLBKnTDL4D
+6SPpA+iL3z/Gv6IKiyhddeWRUIOIVQ3oaU11Y+iAMvgB+pAj2soLYyMfBfw++W9t+30iA421gne
cG21ASjpOx2fNP5yx4uaRzmWF4NL/6i1QDLK49hW71V7r9KeZJI6cupfYNpt27B/s6FptaC0dI4e
jmd4bg+lwod0bwDZ3Cq/RiFnUqojC/1SHpRP76UP3ntO0N8T59VDpPcM+x76nTjF9EIZuADQ8msY
z4nfL+gwEpswNNYpP7SEQbeKjTWpsZ1rEUTRa0yW5dKl3i+A6xDUxTqA6GmRnDV50fn3II33eVBi
FHZZG8U/Fi6cyTZfJ/ZAAffnkf+c88Oeb6xstyPj+UPQ247Og/1IHC6WbM01e5ei6hZltstddNY2
cq5hK29JgLtMrz2+uGQMSPgYvznQ6C7dldqnBLYl3ZFlecQZxCKAW5WV3hp5nbwTih5ug62u/dnd
30DjdvcnNfoGdqNLuqnf2fLCHrJoSYed9fZcppibHnwQAGTOvnXuSSYWrI2teAC45IEbgWgUf+vR
NZTvnvSwcKsHaJUlOsYKm9BKWslLKjFC6/1bmVOkjFpCCQK9x3XzTgvcJgjTXW202Rq76c3U5NlI
KlyL0l0Ug6LVVnDzMZuJhQf5xijXIzQ/QcjTpDBQp1O7DaeWHvoCgGV21puBHBr0MUDVEwvmHIuB
yWRYy5bwh+7zXU/2Lc9XkvPAasEvZNbV7LSII3/tBR2SPw7X4GtUBgQZYiAQZvJ9WAxLU8PtXwla
t5lPzM4F2zPe06RjE23hx2sj9WIxlEZY7td5EX0o6TJFNb+s3V86FSCM4kQhOywmQsrKmx4ClAPj
RLAEuEH+M/qIW3fbx9W/hpGFDwDugekSu80oJWh6uQ24m1X2w4ak5eHLVD3MM60k8dKYW82kbNdU
wKVjCsv5+yQOlmM4PUcOJSzFs5EbyzKC2yNYUWPGcTNiSjpjNe+JqJUP0AIRCoSlgEQE3vTpqvgt
J+vap9ofBu/nKgGzUDPsRma8NspopXUFPsF3VeOgY5k9tOqpG9Ymi6D6K9bpP+3GowtQN4BTaj5X
6T+eavzIECHYvHee0FZmJL59s9lmqPQiq1dUmKyTQCyt5tMm+8/fhfwTj/8m51cQQNpONqG50kqO
Y6lxOFhvvpXxp2oeRoSjFWelF3EFO5vlmads3cGLMCGDTp23HvofxC0SXKzaYvXiICziEyXGBw88
G7IXtNV9Y7VfTUbNTGW7W3r7Vj78lAR/0rmCXJLo1b0W9ipj5h1AAIPgRbCLqlVaqsMseMRNzKnG
pYzUkz1gHkfJag9et2/HeukXwFgrLtJvPXQS2TJNEaevbBO6CcwGh3UULLksjJcVZQWGTiI3uudA
WEuYU1xKlLjpybXXPsY4PDhyeJlkuRmy5z5+TA2t1xuFWXEMv2NLf5dBs694cziWvkP8vnc2AmMB
a8/e98lX5cOTNyqUIeWQjMrTW+8nG8aoOfd0mSpjq7fJdppTb+Olz8/VAJxZFOeIL0bRJVAwWO8Q
745cekhZ1YVu8of6S3h+xlTiM/KrrSFOafEcEXrAcqyhkhEnm3ZVDpX4OazS5qAzpA2roWZ9kxzc
tIi2uQpi2HxEi81/rYkdC0e8cZfjDnZlCVKGinQe85U9QaWgdSRXO68Ld0rrFp5ML04F25s7pBuo
Q6O3W5XzY0yY6+2U2EERs1K61NV3bAJtGbJ23cYZsCxX0eDR53SV2JL1WdxSzG2n/b/GJdODdtKP
X637m9cUfieGsFYWd4hDaDUah3pmHXypltKl3rusWEmB3WvdTWxG4YrRuv5WkZ6t3bktkHPEx13T
avYh4g9ex+MzsDsG0BnJY8jCfiNci99Z9Q8F2mo/tDalfG45HkD+4BMvMI9lrVO+SK83V9XE5rMO
1mnuAtkRIeZVj0sWfOvczrDkYzRDaR6H6N6X5tbKXmS5bamDGHl7wOdMzkWU000X0WpGUooHCh3q
Q6T3Au9gyraUU2NQt7D8MeTHSKFllelzEd/E0rVXL6Y4JRbUypYmOSM52/awigRfsQaEoTWsa0H/
kRvAETqYIZZqlhm1Ds1+betfVQDuo2/qYxliO5LEVjBvG278jwP7yahB01rmMg+Y8Kz8MLY/hZ0v
mjR7CorPkTr4dDxNAGAj4y1uMCdtIv2cpRW+IMW603UuTvA98g5qNHLNS9QnE/aNg5FuYk8y0EtU
FMCiJh06iNX7RxFhXzAc79nHTUHtNrmnjgxdW1765J6RA6QX3ERjNJwQYt2IhAxWDMdHYH331BrU
mGdx9qjuFoBbd5Q6xK1kmIb8GuPfFw6x2dheSD3rYYzam4oPIgd4EMxVGK2s+0VRNGiLFb6UcFVW
73Xenbpxa+msBXsa2q6F8gF9U2PWHHL7gF34qSA6V1Lp7ERyUdFJKmiBDgqxMjQi1sXScrN1HGan
YboEeCWcmVNokx0rNfb3YMOS0Ltp+qkkH5wOBn9W+rma4sdx8Ubl4y/P6YfmaW8acG7DrajnheL2
FlgQOOqbRUVbidczsOB1lZ9NeGsMHg2IrVoa7jP2PhGM3aHRsIj+ignhPhDk+vj20qP1PYVXMv9I
OLNAn607VyxigfuwwpUDbTk/SRNnAKHKKeUGygdUEu7LgyMXJYyd9WcXr336SqcPjVhRR6jJEenS
JzPB27OfKwUma88hfUkHa+uh7Vvpt0tEvxavtNrp46HXu1sBlQR1AQbx8KC0xfBMZCb9iV3EhLOb
CclS3wOWsKxZV+6af9sVHTBmTpzbUAsQAjX0B9Xgv7K+8uaUJdUu1R6sn54iL9oExduMFUhrtWyj
S6d+Q0xMImigeNc8iijJ6nsMzWVYXhRihEWOyJfvDlEJW9+VRr3sxkNEsCmNcc0AXfAiR+4ihY0K
x7JeJ5uAmroCeFlPpbDjNhsdV4OMcSHjxMLfZrpg5eZrE/RHA5ilBTSmH1ggSB14y2eJWBKbOLGn
/NaxbSTpQYubz8POJ0eH1wDpdaLVyMPUiGpVg7iCssKs7kmqgAK1rIN/2Ff2iCfr0PxQmlgFdn4L
CV7i59k04ZdVH8qZ7OXi1qDQcUd/KZy5JxgR8ZDu/GGvq2selSSHGV/K7HfuyBHTvix03FisHQPr
15NiVZf1NmP0Zk7eW9pJS5wla8a06R5lClyJCy7WYAOqZV79aCiCVe8e+ig/VD4PrJUeBVGKofxW
8UXDcty/+Mbz6A9b3/MWYP/9wXrSoXa2iO44wCes8GGW/Rl0OZaklSekPonQqVvYs0Eu1voVAxMj
y1mTq5K8EmbilpSeVj33/DJsVSsdhakcbXFJTY2O9kgMaNqrwmS5sQY36DblOEO/LBZpjo1LuafI
eOq+neJPFVQiE70PEyITCX2bMbGcnAhViy9c3Sv3gAnPRBzvzAtL9KfWcvYGfymuWbWuXZz+ag8m
yqY4ODycaRav8cdjyKLZuiIozbHT01HV0Y2C5jbo+QuMQIYaxdFnIC23QIJ4NxJuNcQbP0wwd48+
bhZh154dewuSJmmof2CczO55/CHMv3AizKFnx7ndNKTYyWTZHhGXmcDTBfY905+T9kSLWDtu67ke
GKQUC12n1dY9vwsTP7+PzyI1D5LjzM/EdkJEULngIDviN2myT2ibdv48eZcWhjsTfJH+1lOwiIRa
VN2HqU0US7D18Y2DO7uJoDEa16Y+DMYbm8aNWVOMhP+BF/OYLHr7PhqfIwIIHlbPXjvWWcMxZdH9
bECWbIbmpKOwTYRRU6m+dTWu49IH7jJd2Upvy3J8pSd6ZXsJNnsQF8w8WBu09i+SoACC/RRf5ror
H5eIxc8BfWYTcfmVBSUbwaqM23WWk1qNsnXtTucE0IIm/4n5hb2OnA9lfzf9KnY3nkXo1z9Y/iFr
/tkc/Wpvdew6NbpM1rmPXTRcCp3NC4QOA9QYmQG64fJFz2DtYwDAFfsUzG0ezLYRiDRRPyoCoJbT
rkc3PJn4ifiTsvv5wHhCXJUydE1hPtSoGNhKUNdTTOgPdz/6oG6ly4ntHhnPmU+bmzc1gmLjwUaH
+YmLi8EA4QbPTUk8Jfh1E+ZWzIYjO0bfIOXS0QUbzTQ6d1XqsKb2NsqmXy5HPdkCE9mBP6FL9K2C
j1CCOnHDRx2+Nvoz5ZMDedBqzwvbIqIyli7ZPZtjt+PgRp/5N45b3f10GUkJdzMPVGSIf2X4r4lv
Hf97PpbImnuZ/G0A57Nlq29b4Z0CAMAQEd1xkXNpuvdRfw+i4clJKb9kmCG9cROuTTjk5mhrW1IE
w5Tsw8MCX+SnhwEb4VRXc1Ckkvux3dWdeKo4bpkqB2PfiB8VyWXPJGzKB5sdl+mlZJZMub4G5TJ0
usdc9hxXzJLarz+8ZA1kM/NoZd1aN2rKWyyWu88jlvma/oCWdPQYverZtw6Dx2yNdUPwyU9dGMwY
ozvIfCgDhfYuZmgE5yEBn+UEuGOor6X7HnEzq1iyYYR8KXiBTc5LPOMhyUd0XvCoPRjzq3KgQB0z
ZGB9jN43hpSDZZ+qPHuTDjnXsb4gfe3nmc2qdr73RRtWwWeiY44t7gFGvkx3ILosWILjmw8phWVd
M2FastyVGo6SmC1zOAyGzyweMS3/+OZflSYrfYyJcpirBgeXzrcPNNlKs64IDUwGWt/uJhy/44/L
CB1RSeOStI2JQNmKzXrer1QntvnYz5WAXLzX3ExuEWecTS1o1/2Y4CJlEELkAkWQb93/vfjmc2FZ
nzIZr6xrj13vER7ynqasASFOxFP8S7vXfiCl0ZXFNaY8WTOzF7M0iLENnP/TusczKtN8DcJh6UKo
svg1NqNGQIA0CrZJqZ7x6CynoTr2tvGPzTeWwZ80+e6ctc4FL7N/aqI7Jm/B9P/XM4hxcurGsmat
nPLm7BpsQsZHO9og9/Uns2Q7mGyrHNjTMKeC3UVgktyQ4w3j2qpxp4UGKGP+kY5evjFxbFCKxR5J
2wNJ49pDkZ50KFpaTf4jqZLzgI0gqsgNm69RdoiQkZPR/8EZxGg+fTTmQ8vgxvI9KLJtIMtFqoFZ
UvKoEUZqNModqVXqidZ5GRF1KCprv2QWnQB8Q2TV0aZGD38vZ6lc5hLGy8grIXnOnBjZx//nOyf8
rdsuJnDj6iwrgn3jtawDAMHIArRdfsB+wOt8R/KfJlgDkh/Un5UIFlO2C8qN3uCACxd2VpI4E2vV
4zbMz26a0ynY8kex2OenF1XfsDiB+TRAz2jttWMR6IXmfuwioI+j+CqDcVeA+svgkAsB/rzbdfA5
PMDWhf9tcysiefBw42aZN4BicoBvAG9il84HFqWauxP2zfqf3hgvHC6hmJZ4DGlzYXdp1Poyk8va
PDkCltqzHEjDA94ZcrGysEiNgvkl3TbUXdfMnSbfIoA9Q0slEIdaTmQlkAe6ejw40RNGYoMkjxrO
lcPqpmCsa4o1nvyb1lA1RRDJhsyoYbuxaRiMgN/1vMpMjF1mhRreU15GyUlt76ZubwK8EG25mC0i
pr4T3ndIWKmM5+AyCmCBU+NhiXKp0Z+NsDmZh6g5ZlAV4F4NnD3R5+SoVx8OPlQ7g8+FOARMGgoT
dMKVQ7UsdPdUYXhzagYnuu8uZbPvOAibAJoH1vWiImmrH0ryTlV6zdxvv4yWeX2yul2Lnatu3bNZ
fRcmgkdhbfrgBqAYWam0AOOR1W0zjWduqRPzm/sMpm2bBsvYmLZDgkpPo2E01Nt6BMwULhIKhQTH
uH/ReSXoxDAtY+MK5KDy0ypQdhEgDHJGg/MxwjWocfU1/VmBbnC5UfX8nqjvisRLnKcwssZFW8Mx
VNOqsC9aLjdt+OGb3t1C8G7Fh2hZqbvxMgMqK+z3wiNE3szKbb9OfMwtxe+EWbDNKaei2ipM3qSe
LkwTszguX3kswJzERnoqGoBbBTcAznIzGklgssmhTxc3x6oZ/npay1QHN194OyOV+8pDYC6mpcf3
qnPlwaARfaiB7PM5ZIsIFkdBnGDOFJaSRhJM4xo2QC51XHvWFn/pBa6hLlqzAbfjcWsG0+9owMFw
2+5isLaeF05i/IDvt8Lttu2UXrBaLDnB8bDy87Ac/oWjx8c8GP0JD9tT384wsmyXaJDyOzwOvDwC
F+U0hbLX3aMGkzOVaL7jYHL+s+weDjeRZZj+Y7IfPDJyeN/imRhcbZBG1xkr2qRIjgkgKNiy2xbn
DzXsE193yJvCeTXzI6cCv8t/XDGeSgPJ2OrOiUFqUX42PnQMKJh6hpHJurQOHsqKqLN3sWiSYKvh
mumuiLEBqhm7bS1C1R0btHLV9I/BpwbZXZnqa2Jf7EWHGmxEoshmibvODkpXt9r5mBKkPBxrkDLn
sifVO98hTr2ouCnEgqb+0QrY+RG+PbmiV5drBacj9SdqyLZZcOfedRjacSfZsQsqTeXwIRNa352Z
acHVn1VQijvPDpYZHdpu9FIhlMedu+ldaHOYwlr0r3SEqENdXdztVfFsyq8gIjSIeVPgI9L1f6gQ
ixYckBE4VIKfWuAO1XDwSXp6WJ1KWqqz7j2HLmJ5IzhCUt/snGwS504bcXUdx1NGZ4HIUewRF/vw
Pjp4aMRRY9Ms2ltV0ktCwiTws2Vj6Zu4fB/d75yQSYZVmAVk472puZqd67BUCeCHA7L8rp0tRxwK
ZnzP9Wqtg6SDt+kiTb3aJS4HMnRFkW4mDX4Td3J3uujDoTFfovbuqYcf7+byZ4dyLFJLv5m5mcvO
/fFGcwdfMFO+CHGjvLgEy1i9GeIZk7pX6uvKKW4m8Sxr5K5ofydgIWLFOVbbHLztri9vNc5e7zcD
y8G1b53aSCIVizKzAW45rhJKGcZs5vfiszb9dQHeX9UR70qc7wMNh8ZDSAgEdnAuQOlCoF4KOhYH
7sLmY3C4IvDgwVwh/8hAoWf/DNTXMlnVMaW/fBePGPyrYe9wbAUG+QTM5DQ9/EfSee1YimRR9IuQ
Ag+veb136V9QusKbwAXw9bPoeWipND3qzLoXIo7Ze+2CmWDWMbgw6v+mwwKz1CRfZVnj/S+vtfmL
kGRTi2c3tVaFONR0aDiAVnypT1UyonXhygw5cDwmG7FY+fG1EZeCgYmVBMzrSUchCbSB7l4NcM+D
eZXExPo1H6plb22EuREF+VtoPOPokpFJyKRXA+qdU86OY7uMOWM6iu05Eo48uHUcIAEKeFCguTIM
fOJs5A6gi6fqiZkB6QWvLFsX8HIrDbCaTP8l+PwtzhzMAGOWb+qOVMcp2rTBo9ThgHl4l5jHhRSp
bfwGDuRJB0024RIECidcRqzY8XN+jIEnRHtD37L2kFV5c0RbJV/QcGxzlIBeXh9F2jO7IeIXuaD+
GtCc5AwQ0VjbPRgHPO1hSBvKQ43NA2uuWklzJEBHX6WUZIkwl0Hcr0Y8SOaoLSoXUYA4dMMX5qtN
n2TLMr+a6ObZGkat99QwFzesz94bub0S8l4eboQ/ZmuT/+FDShQhOR0OHyZmzIFTSkF7Klgj2xgg
lSLiyCTYZhrZA/T30C9/ene8Wkwqs7bbI908F+KsFEqzgqIMOhZdMepCwB76wUXunvkSygNJZHXz
Aqv/KAeG3Z659oaQleEbn9d68inT5XeefkkNcQCW6JCOIp2OiUzQN5uIxTF2S/wNWaKjbKQnUem2
CTCKJs62muq15r6j6Fpn2XNhOwyhu01u4m5n7+EgqDDewiCCWctIIbRJb+UegA0jGyoEVRAYqtBa
IiGfEQHcArbRQCz0Ef+XFFxE23fl3Rvjddi9qO7W4gsTcGJyanBFgq4Mw6MKQ5YmfxOhOzCOxxZb
Kot43vAsv7R8SRWXJNM93vBbXFkIFPyDph9jpwQa/sZqGQ+nko9YJTAeUJYZHXsvtEgsKKoWzRwH
qb03EN9X8bjS+0M6QdBiaSHVCJLsM89nCte9D689JqM0QEk4nY0q2U48ZCFj2czisnjHJkcj8ZNJ
Ep6zbh0xX9DDN7t4juPk4lvFP9Vfur7Bc8C9ze60uvXs0lpvPCakjGSF3JgUyVX42zKZqxO56pMU
WW60LpprqvPHuMV/NIFcbi5e4G6MMfwVo3koPKIVOGe0pFyM1qnvycQLK/YN8aVgmOZh4ixBD5lw
UwcyP6yHjmxPi9isvOb8aUT3o3C6pEwIMAND3DVS69Vo04Pd+uhA4o2pwYuEDFIX1B0leR+K+bBb
rpzwBIJoibpsRWrdmkMUSIWGlIXSSlH8ieyDjetFMTTrYn1hAAgPEQI4zcIMH3J4T9qPNs9XqKe2
vUvsKq4Ai8DsOfObgnV8EUBIIhxw/hwwExO1RLEToy7OGpC7TPMrOsY5Vxt627HltY3bf4n/Yofb
SvLaGE8B2hJXvPfUR3px82KsZnMMyLkXqBKrdS/OE8woZWgIQX+iDgki+rx5yu9bV37LJ6tA/tgs
ZVV9WE25ihlaxeHJ8WkLvwkXCWi++nUWIpiNWJ51kCFBvEnmsQ1XckmFFtjxPp7O3LA0y8B4iLXS
Z38KYzelvdXEAxoTcqmMTHUKyR5hcAdouAIsbaDzUlWGG2/aNrPqg4wooqNbm2O+2SK+4zYv4bJ9
hzHaQkZ6HddUxV1UcLw7wyf+AOzVFcUEx2F4CKGSdPOhuLEV44x2NfpviX/tpptLHlFRo/cpt5X2
ryQeKNYhO+VXScqoUr9Od0/YoDQ2QgkuQvI5IA+kHTbKej3mPx5MS4S0SCGWfk/0DS9FSIXXspqe
2uexe+4AfaaZ4gyxVlyQawfihkectYmvaODSaB1+M6Y2djVsG52nsMUIdRLDMaz+OLGA8liwcDhD
iFegv1tmNB6+QwaRFh300oBDZOApJ/E8OHuDXM0jU5cxq6Nw2uiAXpI/ww13TbTxkG7b/TmDc0Dn
ZioKJ4ZrMWj2HEdHMajnFumYFamTVoH9CnGZrSvObsJmUTs+FPT5wIDfw2ahxmTXp/AZcAj6bKia
8TUC4FF2Lc/EGwvClWAV2BE6UdrnRr9VYE/t8JJpxjXNdzCU11n7HUVfuqhvlciOGj/GFjNCrDwG
OLgGKqI+LthB/bXlj2morWb/muQs2zzJtJ7MMwnnbIK3ekRPo8l7iqs3S1zEz7/dTEjtLsjW4PMd
5DwDZvJiJhhb42WFMsGY+q3qBfUxqhmWs6XvnIjMfarwtpd1tKv9bcFtW2LWhViN5h6cLVunydgy
7urjKx4BfB3PSJJxnSge0luMLjnB403aCf9mY/gfAwf9zAJDEW/BimKqsmxYlQSwygEfsHjln2bP
8bKaxKeZ7+YxqupY/GChT4ic85xb4sFIzTomQHhwm+ZsCTqkGqIRE89Uf/ena9eeI/fXS3CC/hHt
t+qa90j/nHc5LWDsvg+A1x5ioJpR/ghAOfXsjQUHRy+eapSzLZex4zYHU90TSv85fUu5r01wpPmI
2B1a1WvoEoYz7F1CLjAbr1pl08bzgmjLhHaC1/POOKg1v6ROnIEJim8uVH4r9lwFhyRpuH6/0VA/
G4m9EeEMfaiYrLubyrC2SpLCrbB4xz+afNH1N1FtM71YJRjhqvpZtp92cZUICtM/nwmSAeNlyN6j
6tI6YAail5xM7ip7caMPsvXwlZF2SejCc0JS1oBAzoOfHM4LQsx6RvSZ4EWcjhlJELQGqUJNeIUG
zHj1xQ0OE9O++Nc0mXi/ae2+UcchqNiWcFaOb4KGKeYwl4ye/CldaW6y6jRu5nGbelD8GpSFfxnz
qBbrvcfaEKwtUrTQ/w3sG3QKfklqvOZUWlB5VgUmoSaKWFVBfh7jVea+gJOwuw2rAoilpf4ZOu9B
eRT9Z5fEJ8+uFgp0OcgWxD/+TaI5RXIEEhttFFPOAbFtRdxFjVSuZjgH/z9b+t17wOcxp53UTNqm
lrEee7DB+6cb24GhjUcSyhyMITGXmJJhhUUSOo1IHt162iRNnkL2O+TeevavoUpyvwZkRzgDjWfX
/aCDYjvjG5dhUluIw+Yol6bB3y6g3MYiDZMR9NSTDp8T4YYT4DUGDWUOm2DgLxM88GykNpIWYmQI
YXhi9lKCFq4La1GX09Yn6am94EFVxjbtTyU6roCpWOgwSKiWTurTdF/kxMxlKlae+BejYR3jNwli
bQQv1IF+cLKWD6s8SO9NTz8HjyLJzDf28FDDY5YpGBQi6lDj0h8cNA5pRsEuMP/yXoXYrWS+TTyW
1JF+iYtkz+CafdNG12hS9ZZm75wCDeq5MGS86OgjghY6D8uKjnAE70rEMvkTor5OcLONqPsdU3sv
2XdHpkkJHQGUg2tIj+0QTteIV6+BfQJlw+d/Mmlo+/RPqXRvKQBK8MzGWiGmHB8FS9EgHi+EyzY0
4V27tFgt0mvUNrjEIao/Aqwz/4E1lHbojEPHwGOU8oqyg+Pyw2Bwb2TAnBOSjUhIa5E9TOAaJ+oj
HYx7RryfchEZ2aDNWWf74AVLfCAtmNviPcKglJfqXCYNv7QWkWOQvE5o26XOGi5e+Iil3fGM4JPb
2nVweuf6ujK7Q2XkB6VoPPnIJKRSXVw6/avKz6Wz1N3XwKdbDSiHSbZKBkQcRITn7w47DnSDiiEl
OyeY299aOWSYuCFmGgRDLRzTBNR8c0FVNC0mvPKuMS9W7kPqb27BpikuvqymXvdheunYAPkyv8b2
uqOGrll+lNSeGGkQUMCe6OGZDuiXF66p7xJps1evXnJqbDkGR6P880iLxO9B7gkYju4nYAyYeoSs
VM9R0a/d8C/iB6SoSx0WdjnFn6NGvCnWtu5x1v0jlGyRQscQmCXaw8w8iVOLdgmCIMx+O15UxpU0
7YVv88LRLLXttehuVvZqEHBdPWq+npFCrm8PyvtW04pce696ccaXjC+LE20iaAH9XIOWki4bFG7P
ye53h7Rtd138rwO/EVBmM6Co541TszcJAWFzhQUPILjDrJuEXGC+tvYxcCzEJ815Zov+hCWeKB9z
rXdIPrTvTjqLlEOwaq1j5v/U2CujHCYk5wcE0bo7myXPqsOOJgZtTLBAlai1PclV0Mid5qCRTLxd
xJOSMqMak5fKNoGD4K3mlKDS28iCWaz2STO/j4ZPzb4IQM/YUcv+IymGLVqZovTWDuKajPwB3Tee
LXud+uqespIbU3OnIS0k13Zj6K+gmWa8bcAZrWXfRAQ35N6nkHdscZEd8yd3lVPOi38R8UoW54u0
kFplPxMgOw1Fhwh/EfQEZbevYYpLl7woWPMFAjtJhVCEwO/fu3oz+l+9uTXIUqPTbXYut3dV/spM
rsb2XaOAaLGZmC9d/kW9GkSziZpmfJA0lpBBtQTRIRego/1/3Z6xgeTPMenOnm8uO2tPbFiJdgv4
dQZ9qcHia+svjktI6Y4ZBE6q3wBVhs5xJ1adeXfzfZ39G4L7xAmLb5PtGsMxGMKvRGNjq58BTgZT
SUab/SqmTw9R3NFxJ9F7gJBAR6TMGh7w7bgvBsxtvnYIpsMABjvtXqM5Ajbca1gFbc3ndR4yXu1v
hUQsAGk3VWxVfABgOrOp4QbEi7Q0N7tG8UUX76b5IfpfG4pBbBpbuBmKnPSc7iLzWfkhRmQHwkDF
ho9U9g02kVmjGWxY1LFyaNn+2uu+qh80jQzmrHVRv3lqrdPHaV8jZ3VePruVuUgTvkXcMcvUcqjd
0EpYv1rADwOnGUii/PxbzW89uPFDIkfMsl2XfQHZsVlqwsUfY9KY2NYYTFKqwFoa7d4KUtwcROla
y0n+AMEzSBi1cBjy407JnK2K8/7VH7ON7E1c0cZz3ERHo1cMZQvrHifdwc8QzUxyuApNc/e9qa6F
U30PNUHwydjtvbqHDz8yWO7pRiesJzzwUbyWREADlrmkTSd3o86nPEWE80X6wdd6NCRu4UDq8WZt
JZcJz2z6NBCa6hDOXuHQasEnFbK4iKi94UtbQHTBFoZhXmrcVJRpplz2DSN8WTKhNz6btD9XVFPl
VG0KiJxNVr86hUeke+nTE7kvRh/+9apG542WXCTJvwYXvEVPbJgDoFw2g2W6dXPj0IiK92JAWglg
3NNqJPOUi/VYBpsxwLwz9StbNdRI2QdX4LkgUNZKvVNoj4+41I/2PMgvg+Te+Py63mg8THgEaWus
VBwvE0ld2ZlsioTWwRetb4qIITNrblGHETwvPdxIXIbN3HPwasK9Y0nkAUvj0gT+2y6KImnulTWd
NLP5Hn0qxBZekpnjZdTCjyJyjq2lbQZj+okbbe12AI3BFbkut/8UPlKlt3C17C+DVGGjH1beZN6m
pOsQTqCkMbivliQ/k/XTlMWiVOCMQkqUqv6Yeuoco0M/0uM+ZfKQn4LEeZiI9rLaewxC33sVRdfg
MZ612OTFBooInTFmt25n8YmYJ/z4QxoH2ao9Tm+65sJaTYoTjmaYkRpwBwRRLvYgYLXxAUsTlOxS
PMcFcZi9wltPEPZLBz5OyxXkgmYVoy4W8PVrmmMxzTV9zrQ+edMsc5/X5X7w22s6EhvHWBBWRYdM
Tb1mjfaW1yMiy5qBbUuAYWplRCaB29NDuomR8Lghs/epFXCuVRlXnKpPyELvFgos5U0HyuOL3RHH
VxPBBUjTGu2dI+ShKhlAosq2THHVYI0WevfQqv4tGCO2I9lv5MhL7+XbHk9hHYefTe18uy4XH1Zw
d0IGPqijcIguMFIuujGpNzIxLw4ZisptQPQTKebrL2XmXkM17bMcn6HF3GTgGDKt/t2rtSM+wW8R
ehetcz6pmo4Ip/5EhE8xslEmcoa3DLqG0d3r7A8mL9pZg3dy0YPIakPAWQAcyvug4iCOBAAGOF95
7TAiEbvnuI9KkgP2Y8MRSe0LTN4Zl2/TpbmKI9PgeYUZqssVJC3KvIxcch0BArAIXq4B4czgkKl6
1IEmttGbps+pKD2kjepo4VZqp4pxWkU0feaqJ90X724d3QOxHsJPoNorPXNXiUBsglwb65j0wkdW
mduYo0Tm3S3R4BERHZEyTSQ05hYivKVOZ92ahT2ciGq4TM54E8UzzJdzPtZrI692Gnpm8FHY2pmL
aM91xPi7bG4WXXPtMLfvw3ZDUu4svqzkb+jZHvyK+Kzis2fxSnIeXkxnQi0BjwFmgxpN3EcO0QKk
Z1T4ibXiNWcnKCexVtJZhaP9rEd+fDMyQlmrFEnhCIHd5grZFZIJhYEKNJQEQ3QuI7Yi7+6+yUwP
3udrSpJSDptCNuJL9lqx6E3ipLr25JriN3bJQcx7R9GcejemTZSXjeDZhH0aoVQxU38bu4KYJZok
I5sspnsUmlnReAtIWIS/5p0WPLoa36Ij/BaxtVfKXaBSS4A+DJwvpjHu3sIhDM1U8w1/W+tjbS34
pdNt1UPBipPa3jdBnWAjJmesU4k8pTloGeQzHoknTbb2HTyMCqntUU95WUXilEvD1xiwl75FYY/m
OpsqbTm5Llq5QtkoopMSeXFSoXhLUmETyItiYazb+FgnIz1RFPrmwhRE29Km+84L6YIa7LxqTMan
htkXafNJVb9PKXXKU0uqEYWGWd+NCitxrscTiYyAe3UOMDZCjOgjlPe3QNAmDj2wceL2uJs7v9qA
rh1vvY7/xdbc6hJ3KTJwdNAof1nC5ToJxWPEedtVXf6akOw0+Sj4SMQbmIbWxtmGLIyEgG9zVbuO
fmmgFO6yoS6PdgF9KtdJ6rZLDu7GKeiUI90+T0FY7KeURzRyKwUgohmvFWNywiotAmpqiDx1YEer
Ttk+GYd1gj/XDM6KMO9N3SBXLyske0WQoxJ2rAC1zIzH6MjdDKxRESMOrdsySVuaZA/WcERjm3nQ
1aWCHesGaNPQO2uLErnJ1o8M95MRllgEoH8fOmf4orSBRzoQpRhVJUJfTIPUNlHjYmQDj7R0fAYX
esrtO5ggAPG4Mh90VYh2UbRiDW+vuvZ6GCx9WRsn065xS6Riqh9qVOrINDraJiqWfHyadhz0AGn9
mMAhSG3rS3dB6kXC4qiNvHwWhzhrDlzoBWninhuyw065GYb3ViTBJe94HJhQjjg+pDHgy+7DN4Xm
ettkUb5DHRs81U5XLfQolr9qJGh9dAWXgNPMw2QzJByLvwbGtKa9xGZgnV2kthvfqdQ1G9V0cvs5
FbkF3Dny+LDFqMjQ0mamseeQmNKChnUMSeM8lNPGFbqzzGYuO1YnBIktcQTLsubCsuwwXQNO6Pdg
lVGg9O2M7YUA16Icm97tmN2zi5toMXmdek4Hz2ceaXGblBTC1SyOiZI6Xk+Fg0aiDbqGNp8teheU
Lq6mHolOhU+OI02uhFMbu7YZnO+oxtCalSrYYpOHPWKnCKkbxk96zNbEclIF59OPGQzANfbgp7A6
r6N9h9dh6wqUcYUNIqHw2UylHl6BXhRi65b+M+q5bhOMRbL0sp7QBR3IBI8SGpBYQREkphP0pl68
pJ0uEWEnwwYj8HCW9khWn26/WZbJZtuGIH33mghUq61xyIRc8CVn+6JxY/dapHHzbnlDtfU7KndH
Acvh+XPeq9EYl0M1KBLSJ+u5b8iyn1xSIyuLLzt36TPMxg/3kagNZ+b05+h2dXyvRqnpX4VpNde2
6EhMawSzFQORQ+rYHjacFDnv0AxvLcKlfa8nBUETANyQPVgbOJykywsMCGZN2C90hqzAamnkzz2V
xoFHkTSeKB3kE364mUXTIhui3UNr0wtk6j7pLn0xx1haUY+ZpNS3keZNwGMGc6U1BTqePmklf/+y
+bBt16sXksXtNqUcu9pKFGwXPfQjI64my3FRI9fFcIwCEazKPCu+8lBDFOjCd1iURkWOdV/xdmVM
cFIc3QTw9ohuKw0M/1gyY5EV10Bau+taYzUHscs9KTHWVz0C8JX63Mx86fLYmQaZqBHW9zoU+aKQ
+FjKYjAvmqFYywYgsBoDEZ3ofQCQY4qwy2350DsmxEvEoXKjcKj/QvoML5UAfeGWNOAhF1yjeaZa
5T5imI6FOkVRX+5k6Zv8YFw1ImNxncO8WTsFE4+pR88eWbYCZz17dQcdKlWH3TCb385GVn/KjLO7
7PGPai1+kLZCoyz8jLCevJuIfXCDiGVRbgGNSLw34lnsf0brFBnRGbr8aLFWPDuDKS/tEAyfk1UT
2+glzaZSub1jJ4Q00akrtkQlx3GWKGme8YlY7pqM6kONjuTeuXTTo5EbtMltW//pDRaMgkf3lmae
dYYoWt8nlYW3EbcWqg1Fw7vymljfjJhrqJKKWWNGlpDpAUHNRxMxBCnZTHhJT4eRrJeYKfp+30xA
fIXTFYsixWbuROLDzMyQZQsfGzr3EJnPfHfmk/UqgxSqlV4Zm9YWIcvEwF+Z1tCt9ZBQYIlrjTkx
zFTRRSO0NoSdQVMwMnQ9bZO7GhOzSLpLowh04rTj9K2J0nzN4fkbZo0JIcNu9m2GuzPWMphjk9U/
IzwuFllEOyNEQVHQSmNjFWyJw0wl9EhQ+qae9ydqyz/0au1yQiu11qD9bpJJqHs9ouicxuCkykBD
waV4LWCjrfJcs7akrbNYsklVGTUz5GWo9W6b1BoJaZbVR1+a9Drs4RrpVyNBTJPHU1IUdTQydpYJ
ieZ0znrq5augBzkROBOUXRnG09ugwS4fOtfaFDZML0dzXm3L93dKkChiWlybMFD9J6cxs3WTBvbW
cHsPVanP0tAqJQPJMWpddyWlUB+4UAIPLaZqr3XlDbu+6q01p6y7tlSNdA73/clSvX1DpiR+hxFB
CKEGc4jXGJ3cSBsPc7DRUPX8R+OXCte6r1cvY1Hv8ROulDc+3G4OVE1WQw4fAGFBTQKMnOxrH8YU
XtxVDKIRzg519hKTTd0xk4qH5Ka35gOJ0w/61kfV14yO293IzNijybE9f6UhFRs1MgXbeM1bO6OJ
1tTEhykW30mt71FZPlOSbBJwk5MEtTH6H44x7B3yPgSgQoOBe4QlPGcXPsbNRs/VoQNiJ5nj2461
hAJ6UEIujWbchm7+5UbVfox6MiyMHW/pzqIws8ml7JsBtWm9Q+x+TNHx5WnPGaQOqWkcgUq81enI
Arnk6YDNr3JMHzlr7xbjFvr3QeJeRCSYmRcFIdoRiE8bxs75oK2hvG/ipudzgwFvZjta1aVqsMIa
/BC9XdWFxlPYH9qKEbSFCrOppQGtwNxyI2zbumBLhPKmA9qJop/9hUgwRKssQpCU8rW06pRVHbJ9
JgptZe1GN90VBDRGBePYMEYrruLow5WoVeHWf5l9Q2a7uI6jeckdaGda2M5yNhvvnUkMZ9JrE0JO
Q15KX4s3wGcv1XjXo7OQH5N7KkDKO48iuSm+w5HfFtnaU8CaNSF4uL8gjWY2BJRRZylLErfhvcxg
q/ZHxq9+h5QQMXFKpIpb0hdlRnSyo5ahjA0sMTTutoCn5N7my71lwkLIq9m1C6H9BlJA82GRSlqh
l3+aGOZatc/bHTfwQp/yVZp+q8zeqGbT99GSJgSj7fgk1MNS75OBWtUuV73GhBfVUVwpzPB/U4pu
Az1WPBJGJ5+5fSCRss8mWxLyvQF8QFPYO/v9nFxX6bsKB68+HAwax6Q5mgBJCjQuofYcEqYYM7nL
vkfKiwK4x0hclyKQYOq+ZVUfuHIXfDuHsHz32tPAZ1CLjUYcDPOPJ12IJYDu1n024nDRwTMtWAe5
PKGeGe9lm62V5W4c64sdINJBYrwQUcl+H3AUaVoGUoSOoyKThHldnJksAq6G2ETTJwFLo/6tkqOT
X6foNovYB1bSEyZMnzV2LvZG5q1dSoAh6Rd9lZ6SIDu7/uvUYJlFUDSM3rJn1jy/rVU7J9FBBHRg
ob/3JIn4rbHgyNwMvMcgjBcTSw6HSc78m/d8wx7bZcfUsGWh2E5C5HrE5rnGez6ST1Hmq2wEYZPb
5HiwqSYJW4seDU4oxOt0vt1CGTfE5DDVMjSivNp2pq6YT2a8u7/QjYeHYC1zAUW0Lk8rmtQEIVdc
qmeT7WXCA11E3kOEWLUZtrtsBzCBLJN0j42/dpxdadd/9B7rUn1PaHH7jihBPpjOq6+y5hMjiPcU
io0KflT/Ewc7nT1LABwxyLvNwIOYCDRluBFY5NlxQKAuGyGGrV3cgYAHB4JSidGAk5M7V3CPhHfJ
ZB0kVRF8wPdGWcIyovyN429Y2uye5tiinQlQNixupZ9vO24G7PRbcEZ5MSBHuiPoGKFaMsQ5ONNv
VB+EHy9qJBMTwgE7eZ/8m0pfwE+yi+U54QPQJTDPe8BkUmM4ViH5L7Rz4t465zUb/uziVYvA9e90
mLkW9KcZI9VSnw/WV96+u+5rNbwEgcObso1R+nvpp+BNT4jzBC2IdpJWjtVBVN7tul2OjfiGEc9g
hMelx3wZv/j6q5NeuCZxgaBjM8aNSJs7xrenrjd2Flareu5k4hw6VLgUCH0h720i57nhgsg1DMsw
hCmHl9zy0B5oM8GlJhI7CnarBs2bjPJ1ZvAC8+B3VbCwLGfVROat59eM1LmnjtR2lbyYMDfHnF/I
PDRFeqhkB5C1e9LHt7RmJ5yfZM9wKHqjpV4rUuDSOGGFtW+HT934JROAbeNSGHc/QAsJDrsgwgQi
0VY2YLgwdkU9/+90VTf6ZmBGk3KuOVSlDtrhOcg30IMdmZWz51GD6uRMj7zFfiucBwhMBAz57Net
e4az+K9NrJY+WoJYQ9Mlg3UX+bsoHTOMFy1cqILhhkLqwn0E/GreXIadAfrI+5IVmXSayA++rs6i
qR79mJ5U0dzrpiSRrsL14e17aKxeiZSrBfqMFzkJ/G3O1bFm9rGVNtukNF5XtX3hqj4OnfftSEEd
h7tOS8ut1UV7FRCJrLKt0mEbBXx0nYYpo7DnEG5yHeDy6JX3rwZKhHhHfyodNksgKnjxfYfWcWof
g90tBOClGR5rcm73Etlg15Jdkbw3ya+w4Cmrt1jV9zZi4coaIMYTBDqJpdtznrIKLo6adh5QphtC
3tymJ5MTqAizVTEUO5eoTnbLhO5ccgHqq5wX4LM+uYLHFH+YJIENSGY3ulktIv1HtHt0ZbJ7k/1b
lV0K96OdXNR0+IcQ05T23eI5y/gPhTx/FnYIvpdWfU3BhxJHloxEI9l8kTkuGVRV2eztLtE7MvxG
Tx6oHfy9J2/4cD3kZPZT1DKYCA62MuF9Gmtc/+zpY/CgR/5SCuxAOWAkdOfsYZ4hDhkZtZuYZD4I
HpgEtwaLnDy8hOMD6lTbfJNxiH6Cgq3bBVGNFIkluX+28/cJ2ZLgH834YKHZhFdRXDzxAzLBlmeX
Q1/CtUc9Vh3tcedg34mJ5mkJY2LO5XFyedVnidCQcahu//X5uymvWdAvEm2r4NHperIgA+9poEKJ
OiArqAfVTHxEIwGM5h6KAyK9yNr2SFbH25BfKxQF1A0W0WotvrrIvgximzvEjX46eJca3gm0nl5+
gYM5OEcxKzgpgTqXfSPemO49Fcj8+u8YtWiRa0jezjavlmbS8cJvMSxUWpCbW/09lPDH2q+xvJsh
YwXEIIb5r4muunXOkYclSO1mnQ5yGOGe2JtvfPkWxi9G9lLzi2QkrLXt0RTfdfqWcEbEhYs4Ml3a
psbk+Z8TY92+aUAsQb9yytvinsG5IFnXULu2O2rVI4mQMRM8mh5l92GwlZNMqDAwBM5iaMSjGzIi
qn9AwPSg+vsI13kLLDLFVsQoKVAhhcb023NWZ+4s02IVDxo0Jkc6r3cVYnAQACZH76AGnP6fsXXT
IFcn2YZnCqbewu5OEzzn0BWoJNXSnDfxoBFcVEv4bBei+RwSZAXOPiyzbUQMAQBZ0uIS3vFiOilC
SHnszB5Sx82ttlz6mMK42ZhfRiedcO7a/ejwKkWOwmG4sWt9yQB76aA3SINdCIBQ4xHCRrB0PBY7
cNb17FlD8jjiOkmCduv/N7e65mTVVdlBIZIt25PZ5seM79Dk4ogr8E9UVeI1cLN1FIEkwONpR9xP
XbILpvBggGvurc8It0UEa0srSLNGgdT5+EGvbv+vMp477zYbAEpCMecGvqDspHdwvm0NGHNP8/xa
aCD+hnvfvMQdI6AS2/73BPsxtMC5HV15NtiBksrgnQ3VP0+sn5zxWAZk5vVsRoEH2PyF0rCHMMRN
YX4k2TkiqMqPDg5cIBfQ0DAMq6x99xA16yG+WouNgP/i+78oQM6Oy0HG/NzQX43sp7G/BNliA6sY
Tsk2ALM2ESUNtj9zqRIipqIt4ao76V8i9Q9PklS7AcFVCb3EMb+jgWo5EYuM7YTEDuQzaaGNZKqK
tnraWipEXj3Lw3lNi7+6/M1imBkzXwgsiqtjtb+X+sNGcYmdiqvxPRlTdLbIB+JXLXxzYhx8eFmb
/GtWvipE7eOwI7ME2RJObnfts0TrrK8ZyGuh3xJME2XyKbxoragWAYWg6uTdaNRGMoyEF9OkHXVu
uDDdS+gOWxf1TeYYiwRrnG58TVz3JNWRacK1H+5y8xVg1GjMsX3l2utuqf+pJ4/KETuW5lMhdkWr
1oUviFtGJ4c7HNCZsbBtwRlevjpZ/Bq7VMZcxyqJXqVVwtWPEXEO6HBZp5gW9fUuNl6FulrmqtVg
k4BnbCPjHwfqa11Nv/gNCQlABRZTPr1N8d11rg0zCExS/+PovJYbN7Yo+kWoQm7gVcyZFEVS5AtK
0kjIqZHx9V7wg2/ZtzxjDQl0n7D32szfO1ObDylL6nKmWN+N+9MXv2OzzL2N7Ld+rE4gaMQZ5k+F
r2xAdFdktCMRnwpr2IYtUJhxdVDY4u9AGYz6kGEUrLk6GGaWuCb4pEP0WxEsNpvaPNl2FPFtE7KA
fFe8g28sHCQhoUFxRFpM0PD+wbObgmTEsJKudvLAcKvYD7sUZzbrYFIWtB+40oq2c0J1XfbGVvXu
0IDq4b1PVlnExy11ZtEG8i8oB/E19/pViTbKpKvM84XpBvdB2ve2s37xTMtZmuB+JNcnmhd6fZIk
/cq43NLmras8Wjdxs8ixQ7Sjt0qwrtVttUg503D78qtySBqGjVSBRkUR5sm1hr8omVRjybuSGlcd
DVtKJqbZqhSyWpMsoYhwmGZwuOMU96mvzRsec4O8nIimhQnhCjrEIggLLBD9RxP6H7Ihe7jX9q6I
TqbnYaZFZl0yhja9yucUhvrlDJfUSolp+1AnkwEZfjXqQnbzs4mtq44AhiGP5KsmZXWrwv4/OMQF
ttaPjbGKbOgY3azISuZkeN8JlUbAjFOtUK663+BwpOgoNBpZbDzRJWEonk8CjCeknsnIzQKCeKMW
MNtUVnFAD0YNjrnk54PSoOXsu6FXiT3CjLo4V8Nnpp7xZ5uiWgSqMcP0FRDOXsZb9GM8aXOKQFTP
PLAxq3YUanbhzEdyhUlXZ1ezSPjosu4h9CWDzl7cilHlrYVbumRKgb5TRSoUbGVw9XhS4+5egHDi
qlS5+9MRNK2yVRvvmHD7lix+JplXWV8D0Z5tWc4MpbvEKCG5VQpE+q2THyxlwHtmbIYY7mqmXi0v
WLYUcHZ7bGgi8yqeYfWDft6E+zLCtox6vkPWUB097MSV/+eQxErtoDTOwpQnnn0iPJItzM1NJRgz
MDSIWKwKu/8X9t5Gjys2x/AnyDWaecmwdLtblLMRz3LUMSS0M+KzTHXuEgSANjXZhQbBqj7vw4EB
8lvV4PRpw72uAmRAb+8IOD/KR43boC7gLUQBTtGv2nq0+tMivYKfL0IoQXbxzMdQTOQAmE1lZ/YT
zT06dMVeleTVS3QgyRSFtmj1Ykfo4bxE993sI7BJro/6R27z6MfOT8y6MOBiZ7bXU5RIafdvSDiY
yqW/OqaBNOfZDZN1A3sMz4Ihlh3rnKhhD0Ep4iSssct9jvk6mDJqxatOgQ417ZxhMq3FV9BR4nOg
OuRjjKbPpcExF31iG1+qUFaLfpm2Z3J8FsKXsx5QURGCuI0Y0RjVm+10W1nAJIdp4LwCfzhZ6Deg
TvzfC/jmsXK2k8e09dgJKeEy58p1022cxrt00J4ameTswYBvmyisWw8AQW4vPVrmJEnPdRmy5MHr
4D6IuHrr9Us3bMGtCry9UYLZPj43YjUB6sz4PGKjLDGn12LXNU+XkIGs+XbNHeVuTUJkj5x8SBgm
0PF4FMIJNFXqGIHySAL1t9Ae1gYL5ZLYvWI56H+5E2HtwwmGIijS4KpSLIGR4Tljd2mB5+ZhqBl6
6O5f2cCmojAyihMrNX6ffWk8rHYr9Cde3bXAN8KHM4YbXhmjnuSPazsAj9t3jPWVRad8S94LUng7
BnilTjtWPh3jMLQXBpKB4XJZy1UGCt9BEznYHk6SrdVONKF+Zw7IwHpmjriDUjNe9YqxjHn4YuMJ
1HhD0OW6Z3aGngRSH70iYqFxwpaqR2VAKkebybYMGioDfG87IlCz1UfuX6X24daUy7y+OHJQQ0Ld
Mv+oPKh6fCK62u2gR6+K9VrfnCt/Z1rjpSYooFYlHK6StFf0sdPIrUvJHj7VCWFbNh+W82jrmyC4
tA85YWocHzjSXZISkwxDMWp+HrClqbnrnFFpyFy15GZOw1+TZqPs8WD+Y8VPgMjVq1F/1JcApwUS
8pmDOiKwmdg4jB37F+KrrdEDow2ODfwnUb1YPM8Bdiw5RTzBkX9VAeoMIzq9dCG9I9k11FJWdimd
gxuuB7hBUvuz4veO/k4llFuR7wwMZ+awFubOojdx/XCrYOWJy5QB8K/FOiwIVQBYoParcl2Qt2gy
+2PxxjyUasO1kDEQDTXJ7RSSLWSzrwxA9wP0yfE8pRuB0uNcfvD0pu13a9UYvPm97B9p/5QlIZ3N
OSNwJcsfgiRqthspsuWg+FTLex0jkWxxQJcUAVF81BCZsiUtePHC5ijGdzNgIW3vJTv1/qzweuUC
JRq1W9b+BBbT9dFhdb5mib80OWgYkL11vN1ZDkMAd9jgXti1L2pNm1UakwW+51TZKMkhrH7coJlP
SoP+LvgInPSvd+4M7onfYsQDj1rgRKXwMzIfmSnDAEAmjONS69lUR5jlbFlkf+zqAzO8FsNcJS6I
yXEPVWLpFGufKjj1NooK4nL4qyiorebVaYdowAAybip/nzhb6W2r/re3PiE80i5obwHy3P4wkqaY
nVmHvBUDVi0DvGpEmtYgdrC6SNbaQ7/NhnCjEj4o+ZOiwe6BeSNvWGfmX6E82u7Mj5yMlyq4CFh8
WNVCHoyxNGZMCxa5w+WZD6vcuhSEuyBhheTUxwmbvgqXBe+/y2QjALwDvdEGz1bi+2U/NGvZsI8/
w/8CCloDiXWe1tRHj+fXfPJ2a82n/OhSEhts1NAMfR4fAqiw4n+qBMK64NcZaZsGPhCeoIQAcvM+
EuU7oko1IKsU47dD56WKZhtTBHmGs4kw72WxOPjeiV36olL1Yxz9MRwtANcNgFba5FGSlWuXhEW5
395AHNyX3agrE/pDORzs8OgOjzrbFHLtD2zVh/d4vFrGQaYXtTg3zleqvmy+ZHfAI/mVcdUw3Fvo
2LnJvF16/TMzubIymHJ3QivwHm4Vwjn5O081FqF+HcwnOUIgFXc2MDHP2zvpxcfIGGsPr/4Kop+J
X+Ykv7p3CrWtCn8Ao0DUjHspGspQ4gDRMhnUovbAxybQ91NEIOdDydhsUpX8I90VsFa4q4jwGRFV
2O+63Mbt1GrgVY65H31M5rrFPYFukqw6ym8QW7Ne/ekNBrM6G7hxrinZAjPl2+g4V0vBCU3cTaPZ
aNX+GUW1acUHQziSwOdFgA92rwkJ8GFtyIYYEbBkhhJDyGvIYFC3ORE7eTrMEdECBsWUGoJKYGLS
yr8Ug2dQEPvUvyXjM3fuqrmNa2gw/8x21xrfygjXMsApYdUrpzgMxRJeANqPzD1Bd/hJqAV0plFa
bMwSLHe6cxK88WHPcH2SKGkHv2ZkSg5GJV+jy3srPgGXmVA14rabp8YHs/WkVB81G6Zi/HHqz7jA
sNV8tk4JX4OfhNGrB5VD935LikH+zGW+bLOXod0Vo8Eq1yya4heYydIUJOogU4FJv0UDtmMeEwkG
/axQZHZpPAjrjBPD92zCK4/7glEy7SZ88Lv0vk2DmvEzKD89Qm0nlq3tfk8G+z4i1+xU8OfQBX6r
e4fP0gPhjYOVvlf38Sdnh8Sg1ScVaBA/odu/Rfmf6HFiUngFo42TeQAWWiGkI1y20zZI6Lj6Xzkr
N8jWTGhQn1Z/sXZwo62R3HT9WnOhBT4bWT5t8Z6hJGpJIKcNtxjxZOq+r0CJAETCgtko30x7ovLs
aa8Sz0inHEh3UBDfBea2treFjp4HC0ijrmWVbaGo+cMjLW+FJMZ8ylDMQAij7h6d97H5cmgGGp2x
WIGbghMW+Fw70sdQnbVvETNkqbINZOxjZveaZCtv4YffQX3G6jIYf0QLIZNApQovv2COlh5qjCES
BYjzmcbwxs6Ku4Ouh9UCcRe+H6dfEZe5tKwBaJGB/Eeflc6lVl5iJEsIfZO5Z92l0xX15rDtMv9s
MQyVSMdbqEmOMRyzEHEzjSPcHgM6lWLXS0/6KwZF8yF+OVwN/WB/ytgmMZYECCrzhmx6C0OExFc2
Zj8NAzJ3fI7qT2wtASsMYQjilfnCMsypacPNmJ31MFmq4mKL34oHY6wR7sZwa5wjAdQpCxo3iBbC
Lo61nW6MprrquXdLGF3k45dPzsDEMEXdCPX1DgVD4YRQOUK1uOTKWtbqu03bgz4kFbcuv2bZKiYO
I90ydaczOoLRLnxumA1tCuKHxIWxyxoEJ0iU3GPvVE+4IFLMKtntyJkco0vlQlvD3jxiDrkKIDFu
8+Ur7oqrnQIj4rCOVym3XXcYxgdH1QZbyJuq/ekxKcc2pPSHMcp+JlLMBoa7y5R4qar5izUIDreA
fqcNd17vvscY11ocCuwslhmPdKBSgbM3SgckN+1vamHj1xaOcOe1/my0W1itQ2ojtaFBpPWSgb/N
7GCZx/EGqjVFKrhn0CgacPH0NQ5Yx1yHAOy/tmFZgjXfuhMKewkJ+sl5AK0i23AFzkkgOLBSnjmM
lrNu5BBjQcQgxmpOYXKMR48b4Q6sa2azaVEQB0kKg4q6fhLCGNbMjeOPqAkfHWMfOS2LwF2U3R8B
dmbwleakht/TnlFu81TDeF/JeOtU6qFhSxsJILt+MLcx/aTAdECfAXEtYU2mzEl/MotOE9MtwPNZ
P8QrO8xwYeOViW6+vLbuRz9KKGbirerBqGhE8rUfDUDeAoupa5QHt2F8QSk0XFurmmOrmXWUPbG6
kkAVmNyubCFmsQFOKbrV4XGS4BN0Nmujf2aMMsG+OM4lNfaGt07Uk0Qm5hWbgGlSHfU3MFtkZqC3
YuHJ6GFFYBtAYDIO01vt4b/pQQEd1eBUBzzM/w8PbiTk8q8Ps3qq3FDBJYF21dyJmvMxlXh1WL65
1tlS2fX+ee0jrW/sUbqS8Y/HvQf6Q6WY6ZkpDAUggr4AOq3sUhuf1Y+dym2f52sp1bdIPHPzY1q+
0hUOE7MJfgISHQwf8BSs+KZWrJ4Lf5Hmt5ICjaJ9UBHXVFRpqrOflmQ6ga/wwCHO5z31JhUj54fR
n2IdiQM07lJ7t3VGpuac1s21r2RZ0igqJV6OlYVMHJ82SZGW2iy6fO/iPwqxpijlUQ4pfjFCIRNQ
7hapmowM1fcQ/Zvn//ryIjm5euCr/0LtXXeDTdge/OpQsm2tEKkQVgXc5O7Vi97nuObI7/Np2UEX
b9bKssLGgiCeZeImMhgQiV/W9FjhBAMG38X6hdhOw8BZNvRR5qELv8i33UbupPd0N6yYEdphQCTJ
lBbdjo+IrMZpc4qzQZKcDNJai1fYyEIcfY1yT5yvnE39gEMt5pjzNPTy4NtdyoFr/f8YniIBjQwe
Xze9hryEtbMdC4Cp/TKzvix01rVGky4gL/2k/jYyqd9VEK6RMg8dpr5Jscm6nV+91HET1QyOiV6N
viOUAclnUe9NNugp5DcrWjravi/YZWHqsazviPtl5EtylC/hLX25Neqbn+zowY36Vzgvx/4a9PtA
WKg1kElMH5qSxzhEL86KMaRZjkKxgArHh22ivXEYYBQqWSoevc9POay1rl7W6SMpIDiPQErCT4Wv
PJxab2WuarBn2dtEjN6Hnc3nF5PA6lUXLUfIxiGg4IbnBi5hOZsQAghtnkESIQ/4oyXxTuBPJzOy
jsNFHrYrJr5wdDvnWcFtGcptwTZtFOxmErakf8Xw0U2YuhLxAUZfvjkz+kBmx0JhJ9G5dA+/Zxif
Y25jCZTz6ej04n5NLYVMXUtRxtewD95HDVgQHIXMPxTUcDaFAADiwDik3R0yazzsreKfPrlPty0r
vinqXOpbs9q1ZOl12WfsoGVAEUwor2ipkbF8VNS3PltR5kQ227MwfyaclwWb09REkUdMIR9hxx21
EcXXxBMwctbFkBib7qX6r0Z5J7ukIV2mY8njqU+d8b5ngcYp51XtfEaRvvNRqCEZR8xLGnRWL4ry
O0D56+ZH0wOIUPDxnBRscQ0GhdrZ+9mwULndzIESPfy0WKTWvbj6DqpCxmYuSzYf1xxaTwMxjJUf
Io7M2t22DGXz7l3Qpep716BF+8xqjDJ8N1QaxkJkG7O+juOmVj5D5R6MbDEnj2W9D4eOr7tYCvxm
NkFwhrLm8kC4JXlNmgIDC7AAyslpY24S844+Ea7zMNFl31SMp6P/EQBJ1tEoRZvaf5rsNQheGJRi
k/rtySyqZaLlKKniTS4l7qXy6Xc9y8tw5VHPu12/MUB3eh4FTI/gSF3hNSTJe3rauVAyFKjeKFdT
FlCFU9CHXmJDIbLUn5qWM7KOityQm+XE206lQ1CwhabQ+81f1U7WWef+qwqMWAi6mgZgcLn0ra+G
cwREY7ZTwjmUELs5h8OyNpbFME/Nr8KcieGiD++VBbAFUeKwIHHb7K8F7ghXO6QuFOqr3sADnmfp
T4+VJs8y7N9kyFzTAP7kbWCVrOuLXgIxZLobAVfRouhkBFgT2RsxeZ/5DBN6fdeV5BY2cOnZLok7
dmP+HLa7RhWfFvVbVt3wRKnDofNvjfM3+ARiDu82Fr9cW5qIlMnjxmyDhjwOmUvV9EM7D6iPYh3b
QXmLDXc2Rhs71plz0iP3P7XNpwn4SJibIH92zq0C6Fl9Gt6DJwfJNCdzc3bC7Dbl1CpBPQe3bY7F
Oq1eMRAW+dIx+SnKplIOJgKe4Klan5l+logB7AD+wb5yfvLkszafaDbfIv6joXwvi59IYZfhL7qY
TtDdNs29rn+iWn8zWaiKJVxUg9+BTR8NBQN4NdjbQ/etY9BBUbM1Qc1kmk927nerNAASF56BAd1H
vKhxbq3NaAcKrejuomAZfI3NaN7ZgA9MvPvFiJajY9++6I126erpCnUk9fo/PcJ8rGk7RWlnY5Du
ijRf1OzGlPGJ0ZslU7FJqngRunAchozAFWWZqeDQ5M0s1z16XiOiOOm9nZqzIrGbtd2zIh3zlWSU
q5Cim1mPDCWqHlKE8ZVoETrFjoUHETLT8Ku2/E8VbPzYWLOoOBCvYJAxGeOqBxCv1CfcDHMlVOdk
gNAjfo82xyk8Wjy3NPFV8RhThFwHgmzgTgOYF58pXA18hzNfYhiaRu4M4cKCGf+q6iBqJXuDcNiW
9F2nJ0W7J65pcNntthj6I1YLP4lhccTgg2YBnYwvI4FMyImfBDVBFhD1Nr7/00kS78wTcAMNNMmU
QKKPyVpaw6EHG5GcJClAPJ1M57Bj9Sq65Rbcsr1Q4mEX2AHCoWRhoqHRDGMX0jdN7vaKiwcF9Fth
3xv9lsUfCWSFIWV6pV1afNm+cZJY6Rg3WVwRtA9vLhN5zbj72HcCJIphVM6n1WmcHpImB3E8vaVk
nNJ0slYMNfDprMtbzpexuFm4Q4lmm6k2MuppI4HzSoq7zPNLA2TMx9DKwwWyzJJviel9YVURzHBh
urHpUcGNEMo3jwsMXawGyZYXO8/becmfqFl40hlAXGnbEs1iO7OVg5vtCcIgdLz8DI09VgE1E/Sh
3LTMjqNBA+PeczISh82KnDUojkIzRhse5ICXpLawamWFEBBB3kUFjl93t1GZa9rTaC+Odg6snZbi
A/m/jGZHJiy6fbVi6klIcRmY+4KkYAy4QCVZ12Wqsq608ZHEU1QTU08dsG2CAi6wnoF5AimpWWdp
Xpw02/sEiHjCWk/SKpmzLKbEIQg2vGQUHla/sdgeK8ovwwwsP5yWIU8M42VvUekEHHXzksZ92GQT
AcSL+De7i4nsuXFvfrSStbZI4l3GuCAD19EhilEmphjsWJ09U8FKvKgeIl8ZfJaJ3HruwZHXIl67
io+E4hlLyvzwM2V+NKrlL+G7aDTYeLOGcvOM0V2/KxhQ6PGtbsA48TWKT9+/8lnAcMdjsSuHrYCd
XbTLRiB4bxYtjEbFb94q4xAyQWHjgmiKKC4F9RrN2iFUzw0ibTRqbIhSrt5RWwXiDDy6banFUGMH
7HhMCmb+oEzgNOWOWybjv9Zm5z66x0bFnVawsACq7R97+W6Zj4ZrxbZYcr0bnEQBd3vk3iYdg81s
yWLASzhoi4qxWvQsPW2oUi16JZcNipN8x80fVBfZpNCK4XR6RHtzi9fxj9CLdY1hoPG1w8hs3ZZE
Sg0oNrKjKtRFEXk7Zcw3FSb1cipMybqv9iODALPIl4oOa0WCe9K3cbNMiHbU9Bx4HHtUGHwtj8xY
l8v/wzRH81/X4C0Pl2oMrZ4tFwdJw3jIXtfdJMwk6xN+snASJrR7o9/qlZhP3QngnqUKnNnu92H3
O0TmB2LjDQfkvIz8pZdaqHXplI56cLLVcyySQ6f59Exip3Urr1sNULccDwL5hPmUots6NSEOHCmV
sirVV6ryWmNazYdPtMxhiwRDyREVfZfhexDEG72DgZ7cMiF/ZHmqhHVJ4PymxiYOdoUG5GiX+h+j
sP5p7FMsO9/nmHvHodrUaGiLmqMqoJVyuDNksew6BqYcAxRCjTYP2YJp5fcIXUCx7LPAhuZzsqrj
3MsWbQgOAWiYCJB+S+MzYpRsYWImLhn/FG5YYzxzpbspyHv3A8mdPiDqBL6X64CArnUI7HRMPgZs
aBmO51JPaMeMYyODsw9UKBX2hAmR1MH6OpHqux5MM8hmlTnmItSopHTiQDTmAk0QzgMcZRbJCEVX
oS1fae09MHBafeRUlJ28s8hto5OXPLpsXGFPMZWr7QQL3ZjyC6yv0FfRxQx7TfmnTz2eR/p12Yzf
ViR+4WXPTbTMYnjYBYW8Wi0t2/tgQtm2DAPj38pzCXKi7gUdmymHoCRpXh+RHIYgwsb30ajE2ovd
f5EIx7eAI7uCvFqTNd+o3DyMdCwcFRbEyL5FbvzUenULjYVLik0RV4Du/2bFx6CxdSEa7zcg8IaL
TVofilwQdjZr3JopjLpwzKtTsjY3rhj6Z10GdHVM/aPWAu6I0kkpcKtN7VlU7lJU/Toj6Swq+rWa
ByvC/FRjPLh821WRfpF6UJZsdWjFjG5jcXSw3Jnk7DBrVo2er63QuGtgehAXoBoP0WTAqMRz1xrn
kibEgc5dLiP/FEUb9hLQ/MRwpgzE6cJJwMXA2FXvvpC6A1syXSQm9ntT3MfsmrLfxFY8mWyWkXbr
MZ+ODL4VlJLWHa/QTPJl/N/kkD6VZn8m00lBBjjCl2RAuo4lKyOkCxnZTJDvbtY1WZTJLtAWvEBH
nFFTzg6Rxl8CZSzxlt+txOdtVi/pR5s0sR4UfHGNVIlcGrLTI6bxEbqTqjL3ja1vtWYPBuDDls92
eLnspI1DEb+gb7I5uhZKv5UAUhJWlE5qvWAZj+KXMJGxRnUzbU7UOxbBRcQc2PefI4i2clPqx4Ss
WCSf9bItDYoEkA5uvZd6h2OQXGPO7qnSipBu+d95exmsvS13NhkQ+ABfY/ZbhLjmmEyUpbWoHezB
iBHxtrg9P3sfKUghX2AkNh2Pg2ZBtN3mFisGiiDJPEryTQAWtdGvexVsNPTOhqnPXXQoyMeUo+px
t1fuemz0e6eX83HYqAob1Aowyorx2M5sPxuXqZ8Vv8UmM9eSTxFeuhvNDC6i2CI1qXdXPuRLZ5yl
arIIC0mtc3Inb0NKVg6UuwQuC3tjpQ0ONiGwXXD0qlM+3VZxthNKR1mJ7aXgSAQm7h0aG8Hu5Pzq
b42HNJtFEAqPNF0TdSuiC96UaQvhP2P9ryqXjjhlg/YmgXWFDF8kR2CoQfYqebK86hgU2F+xETTM
DgK++ELdlrbPnTLFKqGoJvYhAW+V6t8jh2NPGK/C0cdY1wUjhRjb/+76fQZ6zqhOov8ADGemGxNp
C+u8DHSmGr/MdsNdYuBnGOj7ezGpCKO5K+6V2b9QrzF3ZrnHmxUQnpKr3wqjCuQAaNzvGfzaFN2f
/i4QDab8UxdeTbLMrfrf2FydmCVC9Tvq7x20K4N/4t/0WDVY/K2d7HT5roQX/r/IrBHfYE8ipYml
E+gi9CAYS+SkDuzqfYnpAD1H95M48XVggyL1P6NCKGEiViuyI4HNSMKGN1vbwnaa005Jd9sp67Gi
NIeUX+3UbMXMDiR6iivlmhMjxh9jHtbjfSJR2Ew4TJIMi2jneMXKaB0iqF6DcpfuoYB0qS2EtrDb
Lzf/SrhQKpMQBUNZKfl2wIBdofnnG/Y8Y+FDQfx/r7/r7E8RPRLnYmKML3RmiP7KR3iijEDqNUys
zSEN1hrNlsb31xAOYGGJtLgURvugDMccxx7HpGX/gFhX4f9DKUBSiz6zNFE3qIF3teJeO4YVoa7x
scm7pVFPXdaEV87sG5bTqxX8CWqxwUrnkUhgABRnu2RTwGwUxXW9oshZkb53AiZyIG1+GeLki7SH
r+Uo1QF6+2cXla+nLzKshsyPQ5wMQYO6vocdUxGbA6es+B28eF7DPjOQjVfLgYa/pRJpPFzqXSiv
iZPOC5faENCZL5EsuOPattoZmRBkCDIBJsOMLVJvXIVLbui3DqLFjFwWmOCn8HC3tHYqf/WIwAIF
1EpGy02lMEd0i+tHgaVNbQ/W1WN/qg+s5f2TYFLNB5JNRBl8T6b1k3frJFgXrG7bTt2CS5+NzMYN
Unm06MxG6c3qPu1guEVwAZjPU4ZnGp5fNztG49MykBhOnj/sJ2r9lySvIU8+2j5iPEZtJvRzWbLJ
QgTZMP8su6cW78mUmrQcuedM7D+gpRMlvCfI95/T25sYaIceQMaxGMGzZmute4NQm1hGg9RWw2GI
as/Lhh463LbOqQZzquSbUR3f+/zCM0CTiDZ3YZs7wyT096UjXSUVGKEY8pffnk7QLtDa9QQCNqhY
PPda1h+TK7iW5QGrAwBNmumWVRXvXIFw2CRl03MGkt6LTYwwmyXc3AN3mFhMDvHQaiz5zKR6Dikd
ddzsARgdW4/W4Ig7G5k4YtHi6vkorsXMp8xRdVZEZHU50KwS+6Z5/1xMuGHta4tqGHHnsG0GC4Sl
qOtfsTzrCiuYZN+pMS5il1+L2qCL1jr49ED3FoKgROy5a1ddkgf4V4ju3aGSi5C7pOiCe/EhRibZ
3Bx29lvyeuIToVNtzejioi2yudMZ6GEUenOxCqeSqDCZYq5PHm79lxKsVh7qmll2twzdja9R9iir
LruExGZhHAVYokPFSfH8ubTtDFpT8xgSJkEjHLmYh/kFun4HWA8HSIMeSH5matFcpycPUZIXQF8N
6EPzfoHvcZbxeuiDNzdLyX7emvIYA8SI8Vxj6Dt6xNg3ctOyejCxCJgVOivf3Kh4zLD8znp6BcmO
022vjf/hgCarvW6hq5+9+ojdUzQAizaWbRuve1OiLveunDpMclYVNRDkIMo1jFANBCTixYV6NRuT
NbayUMceAfM7UjTmjwzltlV5aNyjSVzStOBNSIKP+VUZ8yioAZY4d0G0jOp/5RBgcKFNcVkcB/04
k8rkYxS73IeeMzAcw3AMzLFA7GM16twi+G1gfWywaBnGZjZ0gNG5bDn0d8lIjmNqrtz4h2zKQ4Ry
J7cRKqlTq1QtFKU/JNW4ESC8RO/egyFYs89bGmm80KJ0p/nu2gn5vNH2CUOQycIX68XLEnlCB1gj
1DkckP32ya+vY95PdxJcVeMhgZ6SJO38gPFsYWvfuX6vUQuZJIjjzvxVMC6CpUciGtHyMGZV0Fa4
hk2UBla2XJ/LDugNpgZ2j8C0q6VWjfOUVLfIYdzVc15WtCfM1b2GhnFkVuBkw0onzZJNEnJcXfSz
DDtMdmsd8BUsyxxsN3qMyaviWdjq+tREslJm2Sj6TWiwA4UcEiwTCpwi+ufz2zR08Gkbe8toDHhE
FRyBmpXxKuunpkHxZ8bxbqAUUTD6JdiROxd7siGwGg9oEegeOpPpQqnMbLvaYNR/ZoZ8qI51Nuit
iH6Vm9x2t5hYN6KlxBm9teNDPXUT9W+IgWL6kwU9Cbt5Yo0b2wdzVxptxRJ7ePqa2c3sBGUQYBG8
bVPQpBLkM5gYpKYV2keo6K/YVqKZM+nkwC/xP805MhhCM2GXM1YsV80P1EVGkwWsmQlFQJkzQKCc
1YVQ1yo7KCvq51bm7lgwLvFEH6owXnQpmskiWxQ8y5aB5y6suNhN/VVk9bEbBTM+BQmhh1UcoLKb
1w9HhD9CGr/cMxh5IUqB5ZrFJflHLuOSoI8cuskaUIsN3tgZLaQkQ8xmbDQfmsc7wPlbNAEzdm+R
xsRbszusyw4ZDTDkAUEp5JC/JO6bjWaSXGFq1my0CYPrSpLLkkujYMtsiTJvs+++ZeAMIXKdeOi8
bO2f5pZYF2C3G84Jkwo/jUHOal42/5Qu2I6keZZ2t2xFsdI15wOe0zPPsL9LO2fGwkPPp16N/ctP
re3g49Z0QmyY4NYzczvApDH9fmEl3DMhpFmR/0koja4RrWvs0SnPVRw5DbByyACCN1jXul/Vihd+
oJw6GUaLtIJo3ZLO3ofcP4CDZ2qHAVMvYPa334oRjQQpoQkr7WwmOrp/auWGQXTZgupV04fpMKm2
fepCTyGIlwh1YwooUmmDXLbIAVTrwAcPSZtilepcY9wwML8wFXQbYN7DdDippb01hgr3nJHtMj1/
xIGyqyRj2YCoR1exd3FUwyzDO8ToInLsfTuKtaigH1DtZLtxYHLRmqyhPP8glLBfd4jbFZcRr2ZM
mAdj28LWxwBHO8cRa5bHWulOJnWFZysrO2FOq8Qk5lRkmPAXo0bSKlh/VpVyrcipc3i7s9RDxlsk
c70pz6TFI0ftEsZcFYgjtvdRGCMmcuYIdn30pIw/PTi5TdjPlCDaR52xskZQyKnq3kJNPqreXyFC
7ea6Um8mAktVK3MZ1mRDAhls02l2Tf1T0CUYkxlu1N29I52/2kdLrvS0bPzMBY8D3sP8M0jxfrbF
/4cS1lrfCphdls/I8f5QWZFBEYufMna+ew09aCKrWZihpdJGol4NnzBzsCz0Kv9xdB7LsSNZEv0i
mAEBvWVqLZiUGxjVC2gZkF9fB7Voq57pniGZCURc4X6cMLtqsC6lgwWmKT8kC+whugrrn2ExCmcO
4KDhNHxo7xYRYAmaQVuAJFoq2kGg3SWK63bJhHPTTQjoccroOs8A8XysDzLm52yC8ZW21kmfjbSQ
T1NCFPQMZArBLzUWSj/9VQxZgGCfKjw8EXIhO/sKsJHp03cYTxHT75RU7WpXzho5F6QhMiKBGUni
9XbCPW0dThZOGt6cYlk0p2Y6Q4a9aSWU4CHZVvh86BfCO92rlm65pXACB9kK5RpjX5KIl4b4FPlD
j9+7bGuxByqxD236djWUqCj0gybfB0QNqTGukQquw/6jA2VVjHs17rX8L9HgKnk6VvxDEYJgOSs2
fpJUMJ/pfVHuvfFfhCVnttHlxa9VnCLkYkHLM43huAClFxzq9ttpjnOLHWXHejiW+bNJ59pw/UIV
bOunELYuNFqP7NRRkPXhpwc/k9u6JO4zWaf1WcuOGqPtuoV9yjZNi3l3rVdPv3UEU+k2uhxyazEb
lvWLjB559Ei6S1dBDWbU/pGwHWntf3X3qLAUBgivIcM8ueWvERFw8nAU2hz+aL/dQf2w8s+YDQzO
NXAFWh5uwrkERin1FbQrmxFUS/oHVq2lg9w47V/r5pSKk4TCC9YhiSCmHpL0m2DBQb14EzGMJGKz
13VGmvlmXDQpKTKdsa0rvs9x8MhXTNU+1cMTfHTcH315cmnCJ2v8lB0ymFingnDEhm08xnrj06cX
gWKLRbF6lDmzHG2yPz1RrtFVqLWffDlYGSwMFSRm4k8Zng1GDijjacoE66KMtophRsg8yIsY+J+8
4rkBRhy0wVL46UapfjcX/AEZCHF9ssfX3j0M5J8x8VlgyGptdNc4iiRCLM/9061PX/tUSbkSHN4m
EwGF1a3U2NCDKIf4OuiAXMfXyCHzExQQrCaudfFMYPkmD7ArRpg7Qe3z9VALY2mfgs/S+/agAsTl
QpRHf1hXFobxU5OH6xInQWwSauHihkyafRAWGzI96J1J6Y1ei+ph6dvG37XmS+P/UMIi9wF5YEAj
4CBHAYDeAlEC9n9gvQ9Hw1eKDkXin0xcUpeWZrDWpA2mg3S9XTHpizAjmVuQQX/TB/Stq2pANHfg
/lrL9lpkPg4GF/ZjuQEIU0s2lPXCatbhuNPga3HmiYQ3mRBlTheW59NmNDdufcHRv/RqpLam7392
hoZ+bNb7/wr1F3aXIOyfoo5VUINUXtEN/fhcvW4WHXN7Tq8fkpcslOcQCXWL/6uTA7MxQga9V9ff
WNMd7VvNexvsx2gbutvWK69mO34BHfnQAYXl7vDD/XLDOAfDLsj/te5Vn3wSLSaIdhFicjwR3gVz
kvCwGzH49x0cpGxSQVIVN4Qz9Cr5nRuHP3AjCadRDA4LguW2YY+3yN3oLAp0vs7CXrnmLo80lmub
UZR0ING0awUgB1fQARX2k8PXUyD6z0k46jo0P2bA0hKktnvpWBbN1tmiinYC+6c3fDfBr2l/YW+S
WPpogkBtGukn4DgMggzjdNQS3F/kBBtoS79trhEfsZqg3/B04uS86s1EcFX7/r0JWdiXjWAd0S/y
DuKTShkBv+hdukzwxubiq0U816hTS/pc3SJhDpHkOvgDKLUTfUfv9Nkre5WkbwGihIqUJJwI6wr6
cO7uyd7CvXlrp7vjUsLGgJ/ML3xoyj4EFM9FxgFS7Vp21BVVxejfbfndzNRxkrlmn6JiXEwCjVil
5h9qY5ssgchFwsiGzN1X0R85B4ZmMDEumTDWB9UCBE0N4KneawdXxgOvjEHsJZbFPgyHe1AjYtO+
RPKsQpJe4APm9jlpqDtR/PIJYK9FnKWtknwX1RyOLZlTEFGeOP6rxkVcp+PIR28eDdeK08endDMN
7TTlkLMIVaC9tkOxjtpjbj0P1Y1RkUwOEbMNJvCB2pftJu02qMucADAdOezDm7RpPri0E7hVO6Ew
nem0usjFwYytipHECY+MjnQiKpTvmGWe/TaLDnqAEIrEQcfnD+/Y7mIcaaINXeWvDVvJImLRV58w
3S56/tcDV9Xn5rCiIyLjKbORQzf21po84BbzXg50WvEVuW8Rs5QEBG1whpyCeC7TkT+c4oSGnLmL
fkgajNbbEvgg6hIobtsBTYqskx0ZIOX0gRRTM5+9UpxH69iPV3RBBnE2Xejs4JAw1DkDmk0kRwZb
WW3fOkSBMrlE8gXfjfGVH5UwyeGwInhrRq77T6YFidjVWAPQEhBzvqGBWobIp9pV0r406tkHjEbk
r6aO4/guWFZEszMkeM4QZVZqWlZZwjH70qENjlDAmCSq6463tit7m9jeOgQiTjV2j6V/nlDQtS1H
E3Muo72wRDoU5h/RNIFNbi9ijBnWjkqpNA6t9xuM1n3ymj0D0hWsavY0QGvTixa/CK7qsr9DcBfu
RceZU2AnKYp3jWSxhO78oUiwdHrCwx3IfTUxv82bZNLs1O+y594D61IU17wg6G5Wf3wkOVuyvN+4
oBgcJHatca2197T8noVY+jO4QipFkuWIsSVZkDIsp7sn92elRRxmPbWcQBtfI6ZBA2BzVCSU4mF/
qbS1zPGPmO9FiIYnvVhFs3ShsMXyz+6ObXQd1RVb+pBly6qDGKI4Dm+l6x/6GOslAoIaryPe1EZ1
L60M1v20SYHi91T9vNpi6yNYVrJYDe2wKokpScaeZyot0M+8dyPlVYH1tB+/Ut5v0aFkkDxQ8bOF
Sb3lPxEjmo0R/A1mSFlPS1izUEpHSHoW3eW0mCpqfvQMPU4dGV0Qp9LijcsSc/0QMNtAnJUO+K6q
DevcZVrtcgj5kJl33cSIXYOkQbjpaDHrB94TkjyI/tJRzcLFkNXM+lLnizR3VtzsWK1dIsgKYUQ8
xaTKp4fyf1/rRRckA22K7AChHtIQKw14reh3Ggwg1a9P7pCaU1JZOui0OobV0VXsZuxGJYBmQSzL
PboICNU6HHobNxbctLXOfsCgtDPhpYjMYEJzBU65EHbCWpU1InvX3kPTan+FDjqNH69DJ8kyuYPY
UcujsJ5L9ps2FOOUT7Uu//WscVJhL0Kt2joENns8BJofnOHN7kNUORadk3LfrIpK20iZ+yMq87SF
zaMPh7M66QYwCK/c1Z297bOfPNI5bWDLkbDjtdnSYnBSePcKmVfAPLnR0f4X+SZoyrVovjAhryKL
sJHiL5cpcuB8Cadv4Tn/2JcHEQkmp7b/QIoWop+J3rk2rfBQdUBy+LCQC7UJs7DqH5oiXXvt8K2X
XoA8fFz1zdWkBvZPvUdbtXWml6aOcM74BIafkrxaZOwhMJXwsLBU6sWmFgOyH53RFV4S9dpnEmvU
tyMhfcGJJJqUUDn1nM+hGduq+8yEgXa4v/qz9FYR7EnCmp3jq+HIZfClk3WoWApNhAyy12YCZffP
XoQ1qDd5zRAyj9Ro6q81T/0IwmzVeVddgByRuJTnIYbNvhn11kgqDazuXTk3HkP/VNnyZsLn8kZk
vhztzc0xHDJwkN4pLGHsjwbnTMu9F5p8kcVPIU5p2pCNqa2tguUvT0hB2ZYc/BYihLKgBG2AM24S
XhUNz9+oDa8Jf0PaESkzXvyJ1LRNRsoZ2XXDnemlMRAe2SFNroMVLD+yzqqNP0wHPq972cQHrXPW
js9RMd2K7uEGp0olFNlsyDmyJkX1Nc/Ux1atpwIeYdFwzbdLb54t0/E5mr22c4KMXlALHEuBDCre
NvlaGW+5QYYACzn1o4X1VQWICQhJtF8J08kCbRsz5AeNaKhT5AJ4wioD7pIQhRfeY/5HRsuRu62p
bVNUylwsa1lmm5YqoOn3vU+m3/BJKrcxspyyv0Z30+VztNzSqHeGonJGA28P+bFDEmy1l5xxg7Dg
jKOfDZqljt3KlXeXelW5qGC+NYdA0ywAjsapuyExinDhddkc6iJ4VrV3LiWhMjFKGr4AMVC9dt2w
9nR5RO4qDf+ifO1c1/bRK7q95HUwCEdqkR3iT57zNqPtDKMhesjCNqvWDtkAxYaVWtQcNW7UBuNH
xq0+ZeehfXemu3RI0kIph3eIf+jFFs5vCFM5c40bZgueiqtn/qXliSlj3nDV3YbkrhWwTKwYKoUZ
+2fpfnb+2hbHAVxWSPCERxUqVgYutQbDcP5eO96q7I/srecdO/8XHXzeMScwtAB8tc3Ngx1h2N0n
ZbQcqJZygh7hCWSkiPFKRa9SniOYIL76KsLnzLhBLqp7ogQtksxwCNpnu1Drqj8LprtFDjFGyrUh
wrWgJc6Bd1/AXcAr4t+yp24wyXhGsY11k8dEL4lAAMCI86ZYxYM1m7DnnBt7aQvSoKuK0YCFhVcn
WgL3Tll+9mJkBoNCCUIO0PAKD4m/Dj3oYo0xvDZN+dfVcMF7RhiWn1eHZJ70mPmn5b9p42uNjab+
irNXtHgTu4vBPsjMxYvyp5s/et+sGOxsKqRrPQMIDeGsZ/8FjFjr7txZwyyQfEqJBeEghedjsPOB
KVOi26PmCp0PvDwQ7Z9q7ScLr6b+bKLGZ3OHj/qrTvAwNqewOGnBjhbbCq5Fvx/5SVq952ozi3RZ
25x++SEa0nMZbMfuATERvvXKNBmts6YThGFjBLa1Cnfjqq/7o5C8/sG0rK0cxUbpnGJ3njxBQCUZ
gX67fTaHN234GON/IZ152p1jO6SLO5oUbc5oHSw9QK0D3gVwERimRt4NLCMt1o06DR5AuzsgvmQh
quQlENG+csE5FBePIo5tmbW3IfP0GyfYEF0AlkhAFFf3UkdNdexa6mpoFVN9Mhi6pd2LCN+Rn3YL
CKlL2cODGOiJplaC0yHmure4wuYMLuwbrkuMNvgtYzq2EryqT57Iyq9cluDOoqEzmSqKUdyhGycP
71klPrqOjykC8VC/27F8djrtJdE+NTDchcTY4DN2JtUvJrqtQ/rOjHUb4JhqOIo81T8F/Xukf9XS
vnhCwzF5D3mT3NzZd0g1WyRfVWbi8AAKUAIEqCZV84ynK5eLTldQTup66fpbg2vT8nwGBBbz8faN
uQECLtbyWF8nNwV9xV/CsayjxSWfhESCqzOfh+Y5M9c2eqthPIzTd2/9TuAhcoOrqsDSJXJMr/QY
jMki32M7Rq8ffyuGEn6+dthfBRRqEyJ3Qp29e0+JqOdXAqQ9V183tDsZr7B288LnXnzkPDqaiY2I
V7i3thEibpZ2FE/tw5fj1rL1bZ80uxIQaReAdkEH+l0khEcjGYImRs6vCddrJIB1l+JZKqotqzI0
a3+NeVMhuR54jIYa6/5jaKeD1my9ZmsNBBaNXQtphl0GyIIqBzTHs51z55znJsmksHsLKeINgfD6
XjX7xJMbqiZ08bCx5vwAHVpbzn+tuJSDhxj57PSsGQgpBcrgGVCVJa8eVKgpszd5+FJ1zw1Z0p75
VoIRsQz0uO66qd5mXcjYklmNkx1VHNaElVetIiSc4EDTEDuAbbnv3Dl4Nyj/0R0gJRrTcOOIgbqS
+gBZFIBGb5lqe88BPu483EbfIDR9DCjaTfLMkk+X6obUgK1nSwKPGwIbdrW2s5xLXeDWY14wRDo6
sXztAgvD26dRihEHhlxy1XJuePcOwfTgovKU9cbt1XtWURzTfq4nhVwfn2JUwyoi9DLENgcrtlsL
9dX1r57z3ruEoPxY2F/G6wjENQHmbF0cS/1YFl0yC20nKs+Geed1n5qlo14qftA0b1UE/jwHBgLE
3pY1KjXX6JIKQXQGDXWVA/2ZsXhHi17AQ6YhsByvJvTuajp3Bkx//UPKaWkNe8u5AeLumLK4aIJ7
fmYXX93yo+KSLi9oMlE4iXSfDSS1P+Ml+9SE/5PhpZKhf+XwXaC1ZHugKEC8uFjNKFuFiCBBbRLH
nUMW88yBOU96gWwy/JymH5+8jEGdC8Kmva1PAG+XvmIIHBA5DcO3kz/HMDhs/RnxPk3loVDTwseH
QAkA7dWsjmlxoplYzlbEDvjRUDD4Duw9oaaPpkkIYTGCeNUgr6hY3OoFHv3sxSl6XLRcUCwmbN+6
dGNwJ9SbuoCCRvZHaZcOv2/FmAIZkRk064mIkp74wbrBP18xMFMWawQ9iT9srKUJKPGnUZrMKRl5
B+HNqgxennwPyXPh97mH4iHYGPMcEwohrCLApECcniaxcRsiDuAyNFvN3UZs6WmOYC2SvIL4YunO
06pxJow0jnhisW+2H+C8n/oyercyeWD45GgHFpaZYX/rJNyvTLlt4F+go22CzsaixbR1KH/I6WD6
bZ8Yb7FuyBEvRstC6987eif2gkL7JupiJ8jYkAiZ0Ioh/Uu5EVZ5vlIhBRjeymiXMQgO9hXqyUGW
/+iRX3v6ZK92H1NLqzkZO8/LwRzozMej0T0mNF5dA7kCe1s1ftvNrUpIjanK15D6d7D0fcDok0iw
kzLPBCo3QCPzfJ0Gd8MaANRTDUJhaqn3qeGbBtmieSmyl9DBfNOt2oQCnPXowAoB3mvkr1rtYU7b
mCzJ5DziyS1Dd6HF7Hf1F79seYWKUxfBc30E/tmJjg4BnFWD+vlEnoxgLiOOPAXgozEcA4hZtc4x
aQiMOsF9AkJNWurEML5fDWoPDGpq4UEAb3MztrcAO2GIc1UyhaWMsAZyCoNX2e99i5HKgvuWaj+e
+9VpWw5fRqntqo4OzyHtGGJQma1jOv7Rq6mVUT4ZSs6hr0+qwlPo8A4HBCUge+VTtOnkqBP42OKf
0mZ+39aLVJ5S99NHECnvIUV4ztxUT8EZEcWbP6fm2UbgnYWHxjs07VrzPcgYdL+smZorqca9ruEA
DTjINCQOL1ha1x0IB6MFipW/hPouk8eMP8U0V4S4rAfrHPB1W6juyoDypq4XQXKPUuZIxtfgfsyy
EKf7zYcffXqWKGUFvHI9ZGaGPd/56a0/R+O8n8/g2GAYAXmdDYlirJ8aOweSJmbGVtvX3JhaRi28
z/WUZV0IKeBaOBcnea6R9UfDwSR0SX3pPixJfmI23gYXMKVRHTrdZXUEZBmXVhCcdP00GvmFNAAW
tz2IAE4uTvKUej568cjRaBDpMW/T3UWHNojfDeCCl2trI/qtMFs6JG1nIHCHOUZE7ZIS6RX1BCLU
Mu6+tC5Zy8g5NIFFh34U4ppiIgytDUGYs1sPCgIayzi7aoSAZTj4UjH7ib8sVkYu0hurnSl2bB6n
lVkLQr+iE4Qm8O49k0tuVpAMXrHyjF1R7EsqQ7yneXlXLM8yBBuJ/c8ePrziOmTbhAFK4/6O5p8Z
X5z2LHlwErZ6E+JW10GNgcfVV0waqa9r58ac573Mm2MotWtty2Phtz9FznfO/GdK9Z0XgvIF2Jyn
6iEyrpVSz46yH3emrz0p3d5KLyahjRLD53dxmXml4uYXeB/j4Fw2xK8JB0YQyVNVHP7L6HDTlltJ
Vu94yDF+ttWzI4xlr4qdqpFqG+nEEiV8G+ZRAXFI1HjTE4EBzC4K7hAcpyx0RMlgKjlO1S0YOT7I
lJDxG4vlux1CYmrAo05dy0Q+o1jR2l8A8wvCDrCPNph99W5YxA0sRgMKAIG4yva+IgH3ZHCp0XWQ
GFBweyhS1h1D5pVsCJ8mFwwoun0j6IGGuC1eVtVDtMFjyJ25H0S8Ezgg2F6zhDenj6hGsAWRIzTM
rzJND7VeIdQS33o2vRh+v9S5Gp2YUlVp+1i4B99z1qbPjQ7kbuPYIXfj3Gwxtdeo+GqLNsgvt1pU
fA0yP/WtFy7aMQG8MHvvWbyNSOmF2edwTdSfU5cH1DyPINJaJObyXLJQa0hPsNDtY5gV6wqYV0A7
1OrFaSrxkU8ktrc5s7UCI6S3itwYRwcIyYYMyziZnKdG4IlCZO4V7j896ugIw1dz8L51PFlF3Z+V
CGmJ8q1rMXSJsK91NlWx2jpm4i7jrPoY/HKtjcG6bvWTDnYyQLZEQea+lR5WKhPhYuu2b1rAeK1u
nZUoBcEjvBBZYBEwnbnXwoUEIVJGhS0ekZZYBsYNKDvNdPiKas9ZSjd5QTPDeN7Jt1FZbvyU9I8h
0NGCDVg+wiR7TwKQLRYGUQEPXhuwluYVun07pgWdMkZ2jncSTfY54LNPQ+JT9ea3LsG9egnFYTSt
atb7bajuJrFOPdWgHAncTJky4ZUdxmBfJH+d1D87JGt15R2zEYdQiqvB9t70Tu0FuCA5R7V0GnvH
Bu6XqVVXo4rwYEdAghw/3OZVex46e9cpLlq3equnZtO23DG9y+i30fW/1EBIag4TYxhQiZaYzSdX
NTpnO0ovbkRLH4pPZdbuInQxyNTNlQPgYlnGe519Ek2109kJquYB94zTObpMKT5N/krWR4ehCPcu
JiTbex0YvQsJzt1YD8S3GaJHkuY/MTCp6/DUMw9LwhNAW8dr70P9zxYNkjzEnqa10+QP+p+8Okft
daLhseTR4g6UIDn4Y4jkdtPk5DM8m2zr1GJe0VLzNkXamzmEK/ZOKbPSkvN9Nge5kf3Q0H87KRAl
+VZyu0U0r/jfrOwt114l2cvOMQo2akJEM4E0YlwObkE3T4Yp9nNWn7tSPO25ayBiYYSbHgPrczQf
AqWNmf8puH8FR7LHFBjeEVudKmazhI3DZ22X/LWWtybexAjJWk3rVVVeJUs+4BTlkywPufs1yW4/
TJ88wNxjCORJ6WhH3Eft3hQQK8yaJx8IqV+8pqAYyoKfRtTi5yzXVPyIhsZY786udQrprMTRjc+E
tyagMiuaijD8HhTKd2+TDMl+nFYG4J0QqCKRQNh32+QrZBKUMXfOcFYYTvXT1uWyYGQ3D7KKwkAj
BjyXj5iSIDvRYO2i6WP02xfZbmS9rlhoZZDcsP1W5rYX64wHS7c20ZCc8oR3z+LAYYpAqzKau0iP
YAzbvHrDduSyrq1jYR2H6dhka9t48UeQamRnqxITN5rD4n/CrkUOWz2cBvWIjFvXP2Ixj/rJXZXf
Ca4r9ETXrILDWVZ7R+9Ogz1jP2y2VDAAx6XXNwcPzb+fXeCyRQmkC0R7bGUABuRbp9vlNhmRIcKM
9G70l6y5FqgiCIpZkkK0c5M3pzvmwYszLzFPLQOQZkzPhm8QMmovjOzOYv5g1M2PnkZbZ3ZS+OXN
hW5TMlF2+KfouGWLyJgJJ/U/zQZxoZBMZKXmL6h0tzByLxHxzQKWnZxekv4jV9ovrMNcvIXTUpsr
+OhQNwByr5p74BOLY3ICKObhJaNOL5LfTvjMwNGF50tL7DJm212agP4EZmEf+jzYR+Nvm+qkr6Kc
zD/R7ghwYDG/RVLl7xaQJvhFqzy7dZSLJRkW+nEa3wcyCPuDGpZ5efMDwKBgF2uOR+x66HaIyzha
wa6t1yWAhYjZCAUvu3S9PjnaroD2TvqLRe0VUbmFDgu9cQLRyyjLaHy+u3PjEv2JpqA16Q89oNdt
f1QOepRgvFE8dCFBIMN6DECumXueeJKOsqR5avr1QI7JRF1ZpZeKK7/Lz3Xz1hRXW4N6xJiVJtT7
sJBGJFCFpzeQI8gU8L+ZXInJ9OSae657Wa8IVHY0vvqXonjFN+Ky2KagQL8LmiR95RBkRBY8TTZa
obFtAW9vygLdKXAotJPAqqDvHJCMRCp96DYam2Vl8IRz2pms35PDkPln3/tTaQx3UH5kitQqj/Hw
c+gD9uD0M4wVKyE2s3R/nVy5jJIa6x1T2mKcbIowkqPcTUDWGPqgYgZGe6/MdaP4e2ifld/iH4WI
eyVBgwmm7Z2Myj2MASozL9Gf+ib9dKWH455BRjrZH0nEGjuo3gKXz1Lw/yQW6BlbYzsJExaupiGo
QWjOKAoz9nLCYyTyad4sPuzEKuju7QEpFspVRa66FM2aeKcv0MubOqbBM9GvRem0G7TogmB7XRrG
Lg3YBgt2H4gBg3veMXTPOrZjQ041bqS7MRf7SvN/De75KipvpSJSrxNfArtRpdcXwdYkGtlyV/q/
PGZKVWTrAZm0b0wnKxgBHedsP/mdsajrLQVegt7C0c0z7w8LmnybsIadynAlE7nPUv/S8BAMBPEg
/lokdTZhvcuvGZ+J6zgnlYgzWse1TuJ504/ACxV9dXMJixkxrTdiFiwLshW0nxjOBF6qjlgU8uA4
rHQEeSK8ZVLtkWvslJN+9A2MJVZXnc/TFnWHEKM8uBfrramROHsTA3hr1ichw4sVugV6V8skv6lN
bOwXqf9MU80PUbl2Z4Ou70QJqjM0sQL7NtrEBnUd1kH+5VkUYD3duQlaxYupf5RjaEcJLSwKGoBf
zYvVMxzQXSM8FmP3pdfSf7apnafMb/F9YUL1XR7C0n5PY+DiBS1FwpSgruXVEck69hlSh9O8H03I
Ee5l+poGHg2Mg2wwwnwbTzgNZQeVr99XmfgIU4myzSUGlA5n0eD56enmiG6h4o6cV0XWObF6GaOS
LiTUAAxsj4V7dNAo8vp2JrMjz2J2Sn7TVrIBGMipqQNYg1rbbJGAF0yVx2jwF4lL2lxpExhsy60q
trhb4EFkJzJKeig+W0ui/qe/6fGNG+UxNxqIdTVMHQKUmAN6MHZqdmObMkTcpscZmZvUaAvh1jAU
mFquVD4gsbYje9139O6jho4/r80azWBgMpWVjYzPPus8OnvcZHHsWTd7mlDaWUOxjEVJ9Wu3uNlN
fK1OjfpSUxUFhIJXOJlBiEbDzunlLI4BkK0q3YjIiq6OIh91SJPqatuRcYjimJe/LSEpJNJDddTO
ydRlySawrVxmFBns79jwD9H8RngyLrbJ5JnnIcr7q1FKglnHAZefyMd7PvbyURkqgRaCXr2KqWuK
YpxZ6KyBYuIbwXu7EUOtAYpsber5qrfCR2zU8TtwRAE9AfV95DC599FPwJBZsQu5pAMdOv8LfOtB
/09YqbZS7L6bZHp0FdnLvMPZdxQzB5ChPPhDQjHntOXSGUdtnuOPpyrOSIKVhQAO2bkAP9l4LgeH
bREyUnk24TbPiUPYf0L2+XKkKg+tuD3WE8uFgqDRjakcpg9o0dgQmBlieslUPhPFxgonpFO5Gx4S
Db4tN0q6M4quWMdm7x0TKGg78AjdauL3XTgVL64+aSaanSK4O87c4McG0HXDD9/zqmYrCEvsamrI
iLI5k2EM27/Gi+1T3TUQZiuFBCbFhuN3Rrc2TIkUILdAYM0cNNJmom2kNch2ZE2KkdCDBU0Y72Jd
QndRxEzXLEOhhBnZKQuSbtuS2XnSpJ9u/ajWIOFQIZcNcMlgMOOby7ifnUPVfSA7jVb2FEbvbqeY
sBZIAUw3tZ6ghs29c0r8YCgwLuk4A1eD8DxURBA1S2tgZdlOoJHrMsFG78tHMmnuzpNoD5lrjq+J
ZfIu5RMWpxBfU98z1ZJTR9tHwikTJmWf6O6RbJMsvLF1vTjHRjs/QqwvvTn8QQ/LdkcMLniFPJ+1
l4mx9VKS28wO3lBpNONRYXtYeRGeL40INzSqLeAJsyMzLkOaqBkUn+2k1VteMbV0GtxYQHloYqO+
OxAAKxa+jngHkFu0bzKvvFceXY9sGWoCt8JNNUc6Ezo7sbRnt8EnWyyTxEFEPDoKsR1cwsDQ78a8
PR+FN9OVEH7KlFqbyoihKRj6e59M8pgotEKF4qmoq4BFZJuHW2UFPOFZNZDabtXruiqhhWUV78cw
kXAWED2ynRL0DqmaAQEFAYOVhoHUIoyHSSGzQqQ3+VnTcm81IvnmapjQPeeQnQIx6ZeylcTyFib7
ylp0/Z9mhFSTk0BMlNXRgcDl0Wx3BBGRhpix/i/039z5JQSEe/5DZ3peg6MPTXsbVp+c9+xdMDIX
sGV1efbQ60EpdDvvm41Nrv1NkOxzhFn16HVbsh2nbRjBjAYXXtgGkh7OZbr9Wjuk+JOhy3RgrSVI
h0l/r2HqwBuZBWjwzCu6zUTiJSruNRRHtxHnqLTZ0j4sBUvJnZChOJtg2o+DvjSblwLBuY3Rqhr5
YyG/zSBGsw4gJzLPxTUpjX6rMqmjUnVXCNxejfB3Uju/fy/lmyHBrLK+5rpf8uJCMNgbjkOaKbrc
DhJmBOM2YsAXMwPGyh8sapfqWr2Z/duQ/OQD/OA/eOYLG81gA05TWM8ZHkgE3IAxZmt9fGzLvRzw
X/wzkrPen5qiRNRMi+NwI00bnQxlB9PZBNlnwPDft+xqv9uSAKetlhx1BrMNuQAFvh2FMMjZNS2v
+VgwoF6n3AFlFa/Qa6xI7kmr9QDyUCoW30CHex2ZWMc+jxK9Beg5Rt+6T9LyrdB+kdJlxSNz3vXg
7qcsB5O32n/NhrMML3354ZJsCW2XzHr2EW38GIP3sLyNc5JL91x1m6SXOyxdl0yRq9IfXGwgaQ9E
GGeCiwKKk/tJy8hriiJt3RMt4dMh6ky94++xCI6Z+TkNH9L+CbkbW2pnfT6ffmaNUlVDtJgzyFz5
XCT80nbKzjpAOUZqxhQ4c17t0rHFmqdsGzYAg/nyexrvBgk0dmktBaBoZnjNiFds/rXgOnEz7Txn
XM8ESiZV1+F/+AjpbqBrrPFs4NxpK2xH7jMpIah1Z8+0EcH1n/4yi8F4As4ueurjPa0YLqAPu0hh
0hh4ItZamRJw6iGqUTfOOVy45IhJsYHrS5I3/AtYmSmwnDZE00gjg68qyW+mqnaKvK5YRyN/isWP
E18880N3yK44JvZn19xyYbxMJVNicvm00udDSrbzPUdjQ7oQGiduRkqTnbK/tTZhp8HVUeU7L/t1
pxAL+WwqrTdR+m/MkHORLKaUfPTF9T+OzmM5ciQJol8EM2hxLa01ySIvsCLZRAIJrYGvn4c57GVs
d7abrAIiPNyfF8aIGQToF/6NKeLCPR5egpVD2irqbsk9ZV7zw7R5GcDxDdNSWfNCgBgZyAxDVb0Z
kwJj9bE19kT0KCmY0WOYkExZJmlDv7oW7AMwD67NhSuC6utCr2jdfpFXOKYkoZOaFuA0UxiViIUo
nbrluXyIxYRSq4JqXXHM7qaimEZfqh3HnFaN9rp6zMyLj3I4gGHlbCtMaxFa9asaCNZSOOTOPBBI
lsURxcT+PRAl44jtP+COAhU2652WAywA3UbcJB4KcA8YAXfASFWSClZDKIdGBdQjrM8g5WX96XDN
NPp0qXURBgUshCFjljHyROYV43L1NXiZOkH8lA55RjHoX6ShWTFaWCU0oTbUy+SHKN912P1cbPYR
o5nOxurwTcx7sFzDoLKMqnhqKmyK0L6ky/pfo0SkW0VpLEh83MVN5IiaHKPimTSN2DQC6Hzd3JSS
w+BMUJXBcSh7TpzXSpt0RijSvqf+dJkFlF/rXkZF81SFXdayoxXQT3flJmbzLwuaf2bfMSqF/Vrz
In+u8L/KB+sykJycx744aLqHfGMCp2nUp9d5r8GwN73DgY/Lc+CwCKlkqcz0M2KfU2371/B+veav
V84CJrlS0ZE4At0wIXPjXswcAP58ihJS4T0U6ZjmppCEVEOOdpj86mwv3B5q7aLG/VzzQO4581y7
0HgY8YEIGCBC4mIKnIQktb61ZIQsUb0CwGM5HeBMACF6IXe6iQEUEQQyoO503V3mNPEECnhS1t7M
YwyXx6zorw5e4lL9nyXH076yKeMz83ShtQq5HWH5qz7Sf23EjV7suly/ZZN8VWs8p33vYqXWoQAG
1mE8c2+a46FZlac8ZtfBPoQdchvRLe7IR5lAK/ApDordn1b7HXuWwF6DjZJE+1gU/tKnxniV9hiA
B+FgU8KwIBsFTLKd7niOfYSw2zCILswB7wz8E8Itp0L0l3EIrKUagHCSTLyL0k1ebSFfVUidscqg
PzMq21wi7V4oAT4ZpCH6UtunycIW492hqLXQGwhAChfG4lCrdkgWCt09iGCLk9LlPy0wau7VKXKA
yyxmGV9p8hqNneQhy2tfikuN4t5Qo3JhtqSTJ1wDxnpVbQAFq0w+Yy02lhwN32UDZszCgT+ucrds
F1nwYDoQvCAYLMzqIfjXLytXZEsRZMbC4UwA42GsfXWfadRtWc0vz5N31+HahxuGCxj5T+LuMsVF
bhjuogIFXJh/PvcQkEIz28HBVpMV6EeBo3ak1ZVzsRwPqfphZXQDqKjxcEK4RSpfFh7YJoAPX9Kn
oA/F2cuITcfOJWzWjrV0FVDny9rI8UBnNyI4wONWUbuJB9IhCUVa3Tzgt+Job7ZK7KbGBY+Ih+j8
E9PeOS3qPQG6tk5mTXHooo0CzEIXJlZcEgdlcCw6Xt4smeBmHp3zbVbDMkyqM+QfCJ8Zzt3wuwSr
EprJOQ+0j85T6oUFDsW0a7FojPxzcMjPEX28W3XDIp1/jcXLnnTQbIo4/4khWDTxe8ZtKUWwdfhS
Vv5PY2DfT8aFSzm9k6KrEcdBghkjrj2EOkvH2mZUf3R0mbh1iGmPtFWDtzoQ4aGtjz0PKULMRHNa
H+xD120czoN9kQdrL/fQyqW5bLTXyJenKDlFDynZOZ9iaYi2/PxwDxfReiTtUuqncgLBjAFj57Uw
qFClcoYE+A8YR17hBTgnHDgyffijeVNTXy59ftlR+aPjRRwyD4he8hO4bwkAzEn7tn77CC7qBHsF
PqKIhY9iqBLfsLoduyEgjZloUBILi4BYX5Ot8Ch4b1jGig4NMuz56LgVf7GkPBjK1eRtlFEX5sri
OLos5Z4vP3pt8nhY4hjF0X4ky6dXJURo3ORN6O3zgpffQy95h7g5pbW8csCgKdH0t7dpvsUvprvR
3abmoQ15rJOrUJH10DyBGTVMHCpEbYUkeoNtg+jybASRU5j3QSN+5loZbjKHlgtilpzjh3aB83pu
qGijyp4K4xhhsMQA4ODJFilBfpWTaKPiaMBLRE2Kjz8k5b+TFre+CXa0r9OQigZq6Q+nuzTqOuN+
4+CRNb5thwb3C0dl7kpDD08LWhb9jh8J8kxOeQUE1h3AtmojoIwwHmEO0bxpahp4EMdAtmqDunsr
/bH6jaY+ML/P/X5Dqkrrdv541dVnxlcFpu64g4tQFk+72YUk2E15xP8Cx/CmG7u45MyJ0cHGG5qH
DTsV22H+ZSl3K7m0xkNUZzyYVbrJA77l4gdleR5i2XT4F7WMnhb4QJOGvMqRFwSVPWnckM5ff280
3UmLDBQNyoZTVlDdvsFZ9krx1WbhV1cN7y36oejeRG5+aok38WgceJZ6aH90fTRNN6gghNEFtrMS
OlkDO5+X/32ATNNmOn65mq9Gecc5wEjWfCQVuyoGapLz3L7h4IRS2STybBFcCdg+QV+l3YY3XFVi
qkmca9ZRZgOEvUdcHcoHRXxkB1KCd/kBvq+AG2+dzOaUuVtd3w/ZVhrvZrChv31ylAf6o8f4km0D
ycN4XXsQX7ETb6jGHUqmjnVbrq30UEmc0stxWPucZc1tQmyudknnqDeqnje8R461ZX0biUaisiPC
VBDeZpzfQyHida2IFWfJYumC9FDxLXleq561tAiWpYu5y8w3EQ0oNm/OpT3+jNGAQ4N/kUuwZ6XR
wAHRDMnQhAoXECaFXYVFrNCPug+IHZ0LNT/xwDHkkpdFlGh/KmgEWWK/40sqk89o3NLXGDbWvVHe
Suu9cPNrI7LHkHHdw8rQOBg5yk4DRmrPGuIpkMgWprO3aWKV+iJI+UxlNhe7QNyFVf0aOMTYUZaq
WWPiP2kFRZ2kYbVX2kfEJftzZJ/z8kRTORZCXoy4lzVlE5sD282/rvmjZxzTLwoUJmwqE9WRLVsu
9ZQfNLSaJ9TPgDx2uCr4YxgBFw/itFNxpIqdr9po/BMY8oyhQOmJ9vN0AXjIMcHgO+hL6hkDyW6P
Rcm0ijtnlEUKaKWl2L23L7Rld3DbSeJfyt6m6ItmiazDFdbER7Vsn66vfpTAXYEMc5bLtfQz1ZOd
2VcEjGG4UW599xMcuPxfpUb9LsPyUk42kdy4t8MESU1XvlsktGNgWAigzYHtEsFW9eNb0A6gZOax
53+pcfqWu9E/s0rB7ZAS6mr1n9MZV7+k5M9wwwsR57OGcdjp2uSNeqWlTlumLVGhGMRHTcfAdeus
q4mVd+DoWxd7aLpNc+EW8FZKfT4YCKPkH7tumOOhYm6CYlktqzYRSLW7PuT1vVI5II/aiBgHMdu7
DVxzw9BcOdpaGxjOZCchm/nArr1/dStvNJV5FK1ZwtsoI8NfhXwBIrpn0BQgqSPH3FRV80jLH7I8
m4owpnFXeSekNviiyURPaErD65CP+olvzKzN/o3mug8wA5Y35NMgDFepeiz4/YMoG8SvyrjujOxw
lHw16S9gd6J52wp2acK3g9Sg3q4w/WXR3oqWpTZsWs5nHSeehhLKck8IdknRC1/I6KSDvWHpCMzm
rhts+oqSUAUa65zUStGTRU4kbpeTF/FYD0aGGm3TeFs/OcC2H/FpkDsYXDbMpMKiJ+BFjQup7bEo
z6N0ZIQrNMrC0cS84AvCxrzqaOIo1DcTYBERz3ktMDwEYAnc1vkzTO1PynSj28G9wrri1Q17mlSU
QzRaz7BFYcdYOPDfsgYsdzFlpxlesqNsZT+X2C1Adw/myqJgvEi1q5L46SWr/3VUviUGSkpK56oI
x2tgH/P82IPfJ/aIHRaMdsWHlyM0d5Suqcm+PYKJrZN/jtpS7941UvoBmaqc/5TwwGvSjlpGCp+p
VsHCEk4BK/K3or/asDYmZkezrOiKJhILlLnt+VGd6mnWhHgLnlBAL1LCYVmYKfC6K/8/hRgvTb9L
nHVD4mbMaHreemS7a355VXscmlNn3PvuwdJF8fI9ab90dKfYXTa8QHKmAK8gaVWcGQNsm50U6Olf
GHFG9VFOD5Ley0URuxuq9XzG37rjwjbFUQcyuUby4RK7KZSbHUA3nwq/WBa4HNCv0nUPnRwHmQ0A
9clKAexc18ye01KQHuipaixUvHDNXzcwFkYBIXBFEbVS7qPsMI7zynvX1Vtj/HUGMatLOgRL4KOO
2AjpL7N8YWHCns6dMOIdbaXGX9ig+3StFrT1/nh9RCQOvEvy8IZrzeFVxeui2ftSA6bN0CfeOnNt
cjoaMODZKG1WxT9u2Ouyrl3lOT5z6PqlNa10v4o8VdPBf2pa9lZpfuRh4OvvEqNiO9yBA23SsN40
LM1RBDrcXVYhP/rgUGWfKPu3rH9U9Y50i88QZxRvqg+GEsOIeq2srdrRSs1anz30/K2ROxSkcjyG
/KR5oUHCPOr2GqqhxXyVOufSOcm4xyy/6yZ+AdkLMWvpzExB60YXm8o45uCVYRIAIZnrFWBpeOk1
xcPELKk+R7nRPNDFn2W6NrxPq/0MvHUM9Au4Ds1NfrqmUpF3VwK1693F0kkJ2oDdjAVwgRl8yjhE
bz6pBjYI9tx8Q8HYxeDZX+fxKgKO1NVry6FulWy1392V/GrBi7MxmZTxkz1n5VM+lTPrjvCS+Dvy
wfqMW2Op0iDIGaz8iVN8wWs+g5yEMPSNwZEMFski1foZhnUY3eDR0FOk0qvEKXtMwXW6W4PBWpGc
qrLsPOKU6vxm3fI1qPUtbx0ukhjYKaxn+woyxLapDUtdlAbRE+tDCH03FoSaxnPhIxBNcaMSg6HF
8rxXbXzo4OGQkcs1JyLKOayloTEFni26XmQV43Qj9NisQgem4nhU7RIq9HOgxcHRK1j/1lloFXc9
+a5SLVE+6ujdG75chK8q28btyxHdgXfNLsdtaHQEG7m+D1+Oki+oM2PGoRSQdq3SIdA1UEGqxtqD
lfLUKSoxG0JmerIwOmq3QNKN48sZP/ISPdD7nsaauo/mBYMxDlyLqFgz5li0c353zqEz3rv4DhJl
WgKqikPgZIxHl63Jnqcj4wWKhFU7J5v7bq5Aq+hdbB4RTSqRYsCWZteN/WUh3ihBq3FilfDM2E25
DtH96jMcEMxV0i0jOtCnlaV+4bWaeVqKmeRQWwfSlQpr1xCc3XDjiUdpkRrk/tPG3rpikzQ65A07
/rEzXHCmc1AA/rgp5t2R+hhHvUr2Y46ZlE8a92y0vmWB6pvrOyhRJ0xzgB/eZPmeCxAIFjcscIxE
eaR2ASI3c7nByX4NDddgXdc4yKZ4FCIarnghhPtE56lgQZ2yALu24Z+N+up27oc+5hBbzfauCxW5
kqDzdJaS+pGWplUDJiAgPp08/XyHAxtCyDPLjp0S9yt82OdxmJrC0/Lcu0jRrcdEm0UVHL0OD0il
Ta2qAUcU0LPQ9RYJub8oCX40G7Rh+qmFOLwgFSFH9gsx/cZDEOvpX+h/WGbLilhcWubH0PusZPVV
thKwooAYGc8zozhplQNSzgNq4U6HsZS7hHk2u+Huy6NDsX3dBIAllmoClR6EdpdqG6eniMVmMOhN
KjIQ0n0aw9ke9z5P94jsuBd2awVCaha7s1xgasBj39JumM2Chh10i/5K2lCv1hopapm+LMoeymSV
8NmkqrD2/lJWSzP7QzmYFbwffarupXEt1feiXtK1lRc3yzujuy97ZEd1ILHMDaQPISHh+9HCLxG9
B/2pqXZY7zd6ES+yfB0xFUYgaVghx5safufqewgB0OGijvyu9/9aj4vNsyveWceL9O7jhe2nkeoD
L17EmzVA0XbUBlabuywcfemEeH28c8CokRFd1Zn/Q/mhEvjzs09b/+QtLqofoRZzlj2847wcpr0f
uXEYjiDwMfpVl5wXVituQczRPm7AD+KQuukMDNLlxYOJAKwyj6jeJIneDLOiFQfHTgAEbd3m6ZF1
1ou3KspdbsfKzaLb1AcIVw31QvCBGpe98J50G04mGiyUqf2T5RbpRtKvUUMdLhSvGvlDxN9xr4YE
ccq9gmxRWZcoOeUjgAN4lPHBCsZlF38PFDMXw5HYLZMHK7Rz9wu2eJzwfquuJa+kSrdnin3VEu7M
yqfowfEqPyoyoN2ofBLuIdNuW74nRENGT50P/SmJ36aKmNqD1hiQPe7vofcna9QOi3hq+td2OHmh
Njlc+bgvIoYqT9ZObsZ1+AhH/szGKQPvFiIqeqW2waUKKIciOHemZNrcpg+7+RzY/BX5r7S+GmfR
E0EfAILSwplq5oXTMM0bPLvwbOchZ6k+XuQ9WXLzRwAlDLCMQzXiEFAspfJrTSmzgQzzaOwrFj+8
nQbIs3Zg1U7PIydzE1Kfxy/ITeg4Zg3mxeJhYm9Le5lGtIWV6y760hzYA0dS+wu3uIbxp2ddNe0+
qN9MXX22L9u7ktVgOUCmqf+sBmPacNUwO4FwOUkue9lfxQ5aqu1ca9EFmqdhXoKCmjxH3+s1pCeP
thS4ZIDvt1UzXEIOMqOCprAOvXXrgHlmalzY5TPBlF0PAAH19yB94D5X7VPqH0h8uNkrLZ+DeLPs
vwK/YyaeEFGgT6kUXTOmWS7uANRfZyHK+iTSXy1Bq4PXVTxibD5d+yJiT8IHQ5/ugQHEV9JgUoQO
yOfEdIFSBzXfl71GQIYQ1mIyIMU8jNPaZsq+iXxnEimFLNEjBkBSovJcPBVXXzi0yxAkz8zP3nnq
LhBNA0qUM2tHDUBBe8ya4SSy5huXOEkNYArYp1znFgrqS8t2H8kGkxO1DqBHHc6fbY3dg40p73s6
wRlzMGS6BaPJo+y2ig1V2sx3SWi/Yq6YOo8ZZhfSJUcgO8ICC3pWkvAoSBYbUHqEgaGRqJNK16Za
YbT5p4h/DSs4TYYRrz/e667+1zKLmPqazJ4DMckjgUT7Xx0wwuOT91yAWrJb6zZZQGYQTDTz3EIa
Zk3Afdon36o94uKiMtnM5g2Xjh59xrLKTdrQv2udUxFcG9gfA+deK7obRJUMl0La4V/oOwterq2M
L4GF++Jf156y8mYCV52sHFH8zYgzt5CjFfTVMfwpsI25JWTxbp4RLelRnIHmCb5ayAG+/Qy8hwvN
MRN7xX113lvUHB1OpiwnaI4QgMvhHg+7TNuWOFdU8sU+Wc7I/zCtI19AYndusIHBtDY4h1cxXlv8
7CbhIZnbRxHx+6FVy4b3Dj5X8NNvo2wfm//q/tmR/I8xGoX8sjrjLe52Iy1wLidcbF+NXZLA4Lbj
HIUHZknjGc8epXx4aNYSMkDr4gl9twNabrjWwzleNeRGlcxl8cXVhwFc8oEkQ7PujEUQ70bxK5HS
RX6Cgd9jOVHJ9nN0XBS9u9Rq0j3Vy+cSWMTjJey5p3byS0KDdPlWjra1LWr16A9wHXI61EmlDpeK
Bctc0fYKVXYCjcXaLsT1PoLgiuljCdzmoFoUtAP+EBHMRLA8+dguC9bjKusxfxWLAcBNwfupTS56
3G0DAjuFsnGgBEvGcL+3+HrzzuDtVlX9SnMXAWaGbNpUbQq18CsG2b1uAUVJIi/tQkhY23B/zMBB
zUrhaE3ZiD+jidZuoPDe+WfTtoN3Naab27mwmyThZwV5wMEoHmaMQoQYKE/aFg6k0RLXdk5HZba1
SrYkDpoFVGCvZRtk8/Do7mng93FxCFIPjNOzxs/uFfUrKTd+ZMzrTL4HDjUqiruAokdsD2svSn32
aps1lwuNJqucbu0cqEmPmNMvEwWgVXgj6IuVY+LtIN4QK+a9i4VpkcpnFOsEBfkqEKrNGSnqTFkJ
uM4EodyQD2ap7sOpSpOwhV6+0VmzN5BQXX6q0eA8CvU3w/GvFKQ2/TX3ltw5hMQ9W3PZdtABKZow
Go6Vm7DA9WeDNj5hdpnB4hzQbNT4FfcXiBK+v0qSU1RuMDYoDm3O2jypUBbM/7fk0TpqNpG+Ot0a
lbkWHI2rSD2HiK3ypbg/BZIveZsaQrgxcanUE5ILBq8i7gCY0IX25UKQNSZa4CNtHzpEkhxV3cLt
UzM3e0p8CuEKtpsOVwS3/qSPOR9pkxeWE9FWEF+HfzuzHRfcoVyxyENR+g7CT8mjzEdggTazFiCa
XTZrFLR5z1zahXRPT3p/TRtuyZLe/9rYK1oMeDh5h4GJFS8fu0pEmhZQzjxqERV77jgu/5D306Il
GOVNjCl4OyDha/luQyPSbkPCiu7l32P9VUHZd+qYxOw6ld8FdVODvGr5s+CMmVTvTfKb+yU0gqPF
n3m0FYhuVLw09G78tC3/moBCU19QZ6IOq8jGJ1a0ZNBDVtoTfuCANhzZTJadaqtIa5uqyYqMzJ20
1k3jcxo7N0nNlEWoVVgq2V9KkKZYYXK2y2NYnEZC9LJLwHFsiHPPQ2qozM5Zl/JDUc4EfPdtz0Xe
ercLEBZMdgWf+YiLQO2GHPdYCDvSe1PZSMVXD8w47+Ojaaxd7T2vzh4PqP7soTUk7rcrxlkZ9ls7
uHi6v9JonNEYoj1jpZQ0YbsLIoyhxtO8463ON78g+pPxQMriHzd8FBUOtstANkWMjzSqti7HlWqk
2o8VJyEjUBj4nL97FVshWPyEv5ba/quQwvvmPETIfpQ0c6uh5MnZ6t5L84AmqzTL0HkDZEw0by21
BPB5CmlCxN5axa8kvhIpXBLAh1Txm1cckx5LEHEJnuqj+a2YE0XvreqwfROePTmCPHJ9G4HgauJP
Gn8GN6CWsTPXkDz/Wfm/PNwKNuuQ9zmQGYpGCABTRFVUh1rf53C3o/Tb5iErKHmz/7z0VVjZFUyv
5T7M7g3OVQVfALb+sLO5wdbRqeORGlyD8TYE+rKkPEDZGO3GgB7gBMnaYM403FlUXhJikDXnSEue
QEiiCGN4dzZmTeZQ/8z1fdm3+wrBLAAe6mDBQNppTmV39FGqm/xVURIB+bG0PxuYtrlDYeEGt67W
UpezDsRv0307vLM65TaW18IxF0NcA1QsgUd8KYKp2oB+Xxinqge308OgZmSBTomTDmdwWKyKUG5l
jOkPhChSsfZokzOFAAUO3aThYyLuUfWd0ySgoRzXkDZaBlodDzG1yz8RIvBUraWEQO67b5tvmomk
Yq48H0fnTsifiqb1IaIgElQ+7sZ9HrT4/Hug88G2Q/JFLd/G+d2E5Ou7eO5JahQ0H8CgyPGH1g4h
l7Zd6IAlbH9pxny/+lk5lgRD5pWkxHaDH4Y6SiXAg4nTitMzYaLoITUYZRvDP8fkG8kLc67omCRd
zNPBp+8th5hQFs5BVZtj3JDGI6q8maKtPXWB8MKnDBIIIAezAY+PPJnxSU22ZfVUh++k55a/tIZL
kGy0/hlh/gB4OtWNdpXD1tc4M/zTVODEjbsI7fw3wZ45Y1YogWyZGjQDEhc55WPb3N3WAwpRPLIv
1htM1502bE30Jx+d38EmGCs2/gL1W2CJVZ1vI65nig4bi+ZCiUad+cs8PrmoJOJeGHQFapa6VgZe
E4Io1jNGQQU2LS24BreEOcLrz2G1NsMP2Xw03rH06Ji7tsAqBhom8+69GcVuyD69Pt2odHtxN1m3
QnJEF4CcbA1qGNgWg2x3rKrrPPFecehtChBNCn6uWnwIc8UgX9ZgrMgXTKKXA0aEFLDXzZvSXdJS
jNuFNjfmjrZ6Z7AVYtPU4DOBhNKOqwLFEGO0SNyjoR7gtZWCjEJL6iMihMlpz+3XgbxZ9CN6h0EH
rO2fZfmwYfNE3BuL5J8+kjK+KUN1aV2BDm4NnFQdYOiPofuxggJq4NX3L9J+r7zbGBmsJKxW6kuH
NpqM6cGv0LtynO9B4Cxs90vhljtBOEbli37DRSdIxiPqIHWAcoLucYqKLxOZs1dwW3k9kCRw64ZJ
8aFkp52Q+/xCoxwEUs5cEPPLaRdW9QRTfi57/GqIp+JstSjc5lKyXwIixf9JRFm6a8VgU0JuD7js
lyGANTqEFZEsHUqFcgc0h6VvPf0+rT3Om8NPvSXGkYzevjJ7Yjw/mcR5eugdiY65woRw9ugqNtWS
F3WCYOEhvU2GM+Pc8J1qcZGb6MJSw6llfurtT6LeRhfZAQUMrWGB3xsx0oPLTQPhfEJPqHrPbilv
nFg2/tDtwh7crHmw9UdN3+JQ9V/luEu5HroaJoiDF6LpXcf87Ovaus6Cy+ARaE6spUKQvrrZycP3
N5qxS/1raPI3xa/pfOftZybfVOI8uvdZJrug+i60j7rLdmX55YDHJIGhIzV73r+ILwcjlROQUx1m
Q+FhNXmRcdwx8KHYsWQmRXGJkHHpm1HKt9q7i/6Ouwx6gQo4jieNnbDJXUYlmFfo/6UekI2156r/
WUrUICA8CQ/OEvpJrJCU7YS2lpm+r+36CCx1XoUdf3j8zQk5pQYia9994HXYwqo72SMaomVsjOn7
DgicPnOfRs425gIDfpyDEr8XAAOz2Dg02TngSqizV9aMVgHwh5bUKm4rDmbkP2ZTXtbgbqdfy/Gp
pk/Nm1M9b4NxJrpLbGHsP/r+mrL4heJuetemZpSxsIxkeTVvEaQGhPJOrrXxIo2XPlLNRisgBlwc
vB1TedtWq7C1dxUhmpoHq9NX+7a1KKLMn663b8orcEIujU2x9ZSKJrbvyAXDeonFSw2+rfCSYXAW
KywQOf3N8gd0ISUOhfYSwSHiDqfxMzA7qkPGOQQFmOeSTqE8vMBvmsDvTUCIrw9PDIejG2CPf3K8
JXWrzfrqIxtp9lFnivOK+qvR/3H2z+nWNNVwLvlRkr7f69YVOA2Kctkq88yhfjhJOdv/jPo3VviZ
mdKiYS0Ca58454iobTPsG/PGzUEZ1ka0yfNNp+4H9WeasH0TtQ1HaKqvqgBGeAW7isGLgKlECbau
YfQjlH4tC8459EcH70ZztYNTlKwK5DwHD6etvoqRk3z0UVAkW2OFyYxDGG2shE5D7VEgsAzVvVJI
EnHAi+zPiFktNihpeTMEiuu0Y5cLO/jEpL/oEJw7ghtgkCBGFXNNQiIcKJhoulXWMFt65S7wq3nl
ntrKPJfd0zLPQh3mtEauSid6ls1RL4+d490VPuyQwBouhIjFvNXXhOApg0h06Et4tiOfRmTmxFB+
ZspFt8njjzi+tqkGExADmKVDOG0uivpBji40P0YPJs2+AOEWbuPggR1dH37ynCPml0kYXeKDyFQA
RG/Th8/FG2/XG6O+SXDp1RIzjceuVlPui/WCP1A7MwmVRJC3mDoakEPlSNdkYC5wUfDEivNboh90
9tQ0IDa/LYqHpv2oLWssGzwZJHmJx4/GYvfOvoacg9qHSCkxdInhA6B3tpPkRSKM6NGj5kUVInpK
pGPZ3B0CxJ2+rPn2lGwdRgDFDYtfQn66vltevdSZG0ZxsrkNqeMVnDGbJiJ4ssI2OcK7zLs3bI6Y
7ceVI9G31rZq8se4eBFXvOTHkBvDpF2WYFVHm6vYtUyK8lEAih3SX1kfLf1dT55WceoENUFvohug
ob3x9GWiN/yNX/EkQkYLvjrwv2GwtilzNUHsJnyMSap1ewMsFDcYfLnAqvHslhHNWYu634XqV1md
FQxUPrY4W/szkcnj8qKJs5Rnxmkl2EJ6b3VApFf4SRQE5CFjESdPmsstfSObp8q7UaTHpH6S4tEw
ao8YHl/VeA9hK9ThcEmGixudwNRLwTOCT3yyU9FUbdisQfiKnRAgaLBqdZq0vHtpnXUeMnH17Yvf
nImFsUL7rlAQDAMGN18NHR8cK4DT0Rr29JVfW72pnCYLuWfDRbGaxcV99K55th+6v2A6xRKHjfQ3
RewkBWaVxY4A3ov0a0xZKijY5M7RlnkL/64d4OiHlYjQVXfjnBsY7TKURG4LcHdOM9M4cOjItln5
rzTRLCBh7KLs4taIW/c2uQ3qewwstFD+qeWbHjFTTyKpz1ip/XXm1S5WPCQLcZXlt9R/G9XeDlCi
y5wEcnlwwG73v07Mg2MqMFZR4ogW5+eE0hXbuwXcz+LuNy8OJYdkx9jk2A4H6BG5F2FUrbA/cVOl
i6DA3YSE8piMMobBSbp3ihlhoEUcmDSHxSAwjJPOEOvJ8BwOTGCBFhy9Nr7QVbPMBObyEMfZoCyp
nNk108O8zvbWoG9SG4f42K3HkFE95Ynj1cMidu+B/9kMwa5GFFSiXRM/1UQC4LrRwjoFELvgTt4A
Ww1o310O4aLBzqj8huj14zYBnV13+wKhV1DW9/+scOsJTmftInCufk7gfSXrbN6RFeiPuUId0pFW
PMq30E4afJSrdrzimMT6AEgGiwniYKIEyxYT/zjQVkFeEn/WalAPcXEV7iEY15m1JneQ4QofJLZs
lRxMPJmRU0GGdWc5nxZBe2+w5m49wEGBxMDDOD4OHS8ekuy/o/evUM6x9yasU67R3xg9DKTyBJeG
helVpcyw0QPiQCcR3xwPL0+xMjR1qwyXliaXABUHO56pa6tWOSBg8YcDwo0WXudvpfYlUqwB62Tq
jenWBVbWoaSZLeBdROKe6zFF35KDTMOcdhoLTpN/Cfq+wWLWokKrYj5RI2q1IoD+VzAeWPy5Us5Z
qheTU3wJkto8ZhzKVft2q4xfSvgGq4K+w26RYS4xMIEHlwgsvYGLEyxbkHwVuYVx/t7nFvaGv7x+
742vnPsIUTlJ7NLoj638U5pbUYCLW4/tQaGTDjnaDr7s5phCqyr2Vn/uwpfDnKhu+oKBApGg2Vts
VhNxqIKi3I2AUXbaeG5x8QkvXngN7JAQeANPoHQ3deOYyB7+sA9S1HKokKbcBpa9s4litANAVtoE
cKES30h7YsfurEA7TQ+Q/Ubx9R9pZ9Ybt5Zs6b9yUc+XaA6b00XffpAyNU8p2hr8QtiWzHme+ev7
46nu60yKSMLyQaEKKB0wck+xY0esWCvwHnJctVBvBFXlFjA/maCToCAPPTFQX8Wgg5qEsk5G1dIm
F/0IisuaUJk1/7lu+rMOGikhI1OEjLrO3XA7Kr9666yCwc4gUWKCGEOtx40px+/sEFlzpxjVEz0A
E3FvC2S0f2j5d92988PzEFaFzrtxiUZBUInwa5x/kdp7UPx8Bi8OZ/MATShe9GcgjG2DC4+QCpam
Fp8H2eWZsq27V3e49P1rPz8bpdseUSvAu9Bhv1Ugd5QEPkUIjUJ6xapHCdEDMd4q0ZPt35kmXoNu
kAkgZpSPvnvpjTfE+J1HQ/aGh2yUA1htIM+HMofsN2i9UbpoO3KeWrH1zNeeFKoENVX+M6/vfYjD
5PGpb26l/F5xwckSFmU7IwchcKNaTspNmA2AFqSbCILTyn+cWLUkUuY0+eb9F1f/ongXxK6aRgcz
Pb1S/eqrXzijtf5zJKWduzaabHcyeOVEf6cyIKh4km0tEdHzQzCkD1AU+cFwpdEsacLT250L842p
miKjCVOFsI6Msl3ggz6HiK+zYKKD12Ty9M1rF3430KpCRNB/7Ix3CahI5L7mGfpx0dNA+VAG6qTT
VKhBGtBDohXTTQ5Hi/5Ttn6UUNZG30rRPgbiexFPbPrMMfwIxi9Z/hJ7/mtVqaexz30ZObbyDJjw
XKDKWkNEDB/wN7e76ale6vR1kdnvszOD8JUc40kMh5kJ2Fu5KbVXwTZVym9C1G+Rrz94jdjo5ELo
WIKW4dU2zkZ4Fyob7kyEQyU5REtLpt+kOyWIvGpgolfsx4bZa6Zqovs2KfRJ8teed7dRXKskdpPS
u5gkgWgxc82bvCODh4hzfxUBIu1/ljSJNCMFe0S3B8u+IPdJrHZlVy/W8K6oO8CJYLVPKzS9PWAk
ZeXEOnT5L3Jz7lPvL3nEBGBXBCyhafpidTAP04sdZaA8Yc2P0IRSze2ofdFQpvbqX+QCS/ZuRvth
DhFA8S54gQIYgBweKYd0AsP+EO7O7eJtSzKTd+qm8uyNQcO6tm2BaI7GNunv067/0UNOrgU/IpM+
AnJuXoL6S3QiIVlmh3c6bz9FugayTnaH50Qw3oT9JFqSXbq5RBbrxZ30xfRvWnIVKxo8aaQ5NB4/
g7z1aBLIpXeYuRU8NhWSvCVb4yK/RJNCkZ5SLNWhZqsgHc31u0ElBp8YIKEqin7lBKkN0n8Rl9jY
x4BLdzrYDFgY/HCn+FcakI2aDLHlf+kn4RIauRqFbCchM/kAE+b+vANxTVAOByREXpQpeL1Tl6aY
LTfJVhpVnoovSWJ8swvjroSmpabVBGDFRiDW4VNGoNoRR9/jykKc4FaqrirzW+zeRQbJd+lqYJqT
+Ns/VfO+PNXpjRv8V59O3IJykE3dvYbP15zeaxL00sq33nSvWmAzJW/OEZ7qxtefx/YlS68HzwnC
W0m6tMnpZwb4UQWYQNeRav8mYDOr/fLM6O9N7VJrzhv2iVG9qPqDVTqmNUGad0leb+ScXsWOHuTr
vLPpbXGa0hHBlQ7AIr8OB9TO8RyPvfrVrs59Cc3MLbhcojtQQPmFYcoo/t4hgxGg7AwjTE1ek/51
/WtrXfYZNCiAqiCSbrir8mJHG7FP0qYa3nrru9Y/ZeGFRpNt0Sa0IrwGcOd11ePQEcx7SJRfofJo
lbcy8tPWFQvTUkfxLAgXeM+gb+RC1Cx4aKu0hsBlPrHcTP4nJiUXtl8gA4xtKqZOPZ0dnzJX+ZjL
d0RFQ/tVDu4tBpHwzpHQ8xYTr0b+KzRI4qLE5tbfe959MrSLpUWpvD7T85upzuPR1vVa+t/9+r6G
fa+PeeG4OzuJuB9Q3+HCTFLHb3dKQP+B/TUNritYNWn4VcRV416P+oVioONCLt/9LooflvZrpG2l
rF4DON1Fc9tTG4loldWh4EcEp8upiZKYcX9Oeh1l9l717wrMm+hE2eaTD2YxLcfTAeC47X3V4pus
fSKSN8fXJtnJ4kUiAPA1RwESObYIPHfQDKu/PE77kO9s3NHU1dFHkPWbaNCA9dVoDhWDeSHTU5TF
byr12J6Smf+ouj8S4VjeQ9Ld0B+Op4LzxXNy5UbYFOYEVbngkrwDT+jpsROkFCEe9fDNtu90HTK2
HrzrtYD0TItujeSKaFGBQqR9Fegl9Xqx0dRr24OS+r0Luc7bL7VBV+JNAXhJJj3he8hq9j9E++JR
UKvqu7qmsoW4ailfGAUIb9BKUilvZWMX0M0PTza+CWDY11ghCxGdqu6zqkzSqtS/oJPwqIPFIPm9
0slCaUPpQLiQrpK6rdzXxHTpDUN25VYhF2/yHasBpvioyJCg61d2fcnWSeHBahAGgBuPZPnX0Hyy
45TGCIhjeneDbJwUwjlGv3ebfZ+AvjmpfWt80ytKxRBNcj7pCapq+mQTwU20kys4fMBjmM9y4J+W
A/yME4qZOhT1Jzfc5akKWtVxh19J+GxRd/LBSOU7Kf0RDvAu3JTtrefuYhdBzY1FWBChtnVVWXh7
CE8sFjaNpsrqJCRBO9kPu38wokdluO/Mb6Vyo8g/W/DbGTG4SN4GpEJ1ZjB9UZsfRnKOwncGM6YH
zrzM+cXABXQoUAEza357oqPTWow/K8M/9UEz1XBq5W15Gno9//vgStaZDMdx3m0r2sha/lIC/VRf
Te6N3r5Syp9WzUpRIdTemvoaza2sfyur6j7udqH+FhXPsftDJRtfX9bmTvMIdIiaG/0mmMjWbIn8
OG1pzZPUPvzDUm/A5rWV9bMAimgRvvfsk8ynwUQhiL3WqeCPNCDlb3Z1n/s7D2mofxzOdDxeaxPx
gAEYNLWIDBwYzU9WqV662g94I2/M8qLr3jSik4ZeEKV4SeUzLX6UdLSHLIrqjzI5kBJS4F4lxurh
SmqrU7AAJyagjC7nmHk8kvNfLb3AUQ51SXif5g8lLc8Qg3PvvMj2I82Fp7LyJTUdr6wBu7zZhOK6
4sg0v0rx1mXkNo1PAfdDwyIgU+vDewS/B5xWsKmjZqJ1+ZmRTIww7D9DU25qQGk0p22HMN4YCkQV
NuEOImvEKgURb1SBXrbfveZKt9+0Cu4lkG+WcmuUjpzDJzhayDsE21F/yEWyrQCd67zaG+u1Hr7B
/QAW41ICzGEE/gamhTy+DeupgHPiBw+5Rc3sTnPfWwGi+mvpAe68skDxIt9R13dhe29T9uPf/U+7
8/pQs8zR6dL2ruEZ5cUp3QXAT9voTQxgCmmUsZX25D8VL01GI+BfpWWpdcm2ZjtrvPvXf/yv//O/
f/b/5b1nD1k8eFn6H2mTPGRBWlf//S/xr//I//3/Xr79978slWKZpWuWJRTVFCb/8Pef3x+D1ONf
Vv5T8m11qAM720lMcLZJv/3p53VN1WxV14Sl6aqsHH7eisj35qAzdijOIc0jk4s2vxw3YXwYASZ0
yDZtTTV0IduHJkqPvGYIsfMO4vrBeorqrYFzC3Rve9zONBOHM8Ug6ElWmSoN0P1spkpg+/B72SlM
yA+59FPkYG8Tulp+GX66YmppSPumrNmQelcLUJtJd0P/mnq/bLg9bIJHE3Hr42NaMmQhE0pPusZ/
adPu2Ft90dBFUgR9ulPEFlr2mgevAcT95LiV6efOZk7IpskRlG3bsG3t0Eqj5OWgB1K6Q3qUkLEP
ttXLAOWGelF0b8dNKdO3jtmajchDmJptji36uLYx4IFm3Fna0+BehOZ7T5K8R1wAlLovrgeVCx+0
4PFfMBn48AMsAMhg8xRVkacp35tSz0Xer8mSbJdcmTKsEBfHP7+wYkLe+/xsF9paXpXaEGU7Ob8J
CtpezyUPcuGH41b0lUHMNqBlW4pldVgpKIkBiRU4/u9/Z2J2bOs2UZM0wISKwuM3Wq9xrcctLEwV
wpZsb0hSIRUxZhbivmj8Qkf+/EecffP7b35Ex+SKDUX9OFO6qqsmrkFnTsTMSOjpA12pHNXou3ny
3pLqNx+s+ArGQoiw6TPth1Pffjo+sIXV2bepy4dbrKuAbjSRle5yn54J6znK7a07eis7bc3KzHVH
fo1odIi/M9tnnwpECVd/1w8rvmHBq06zpwnbtoUt67Odlo6miGqd86raT1WyGSH5Rlax0ekUHH8c
nzZl+tbsaOo4OtvQ2RQ2l8XhvNV+BzNDz4i0swi0yOkXA1KC+NXFk7fc9KZ7p6ImPbrfIc+ggB4P
92F/CTI3Ojv+Qz7MrKnKpsx2UTVFn/5z+DuKlvbc0bPVR7q82+qlVL+qlvR23MYHNzSzMf19zw3V
cQFpIpc7pMe71H749Xdfn81kW8q27Id8vVTqbRdtJFB1xy18OLyz3z/9fe/3l66hNL2MBVNBKIJX
DO+R62jl9KrTHj7YEZMVxWIvTJ7a0Ga7r1UKzwirGGEOy32vC/8M4qUL1UUGs4UBtel+IpJBYbba
CZDfxqBtlbA54wnn2H4HfXkM1wU8FaFxPmQ29LQRDzTtynXD8+OT8XExDcXgl+oWl6it2jOnH2Vu
r8gybQqN/WwYX8Orv/v8bBZoK6yjDnp2h1YAgzh35Ygv/HqV4EKRNVklUPtnEfaWsoiCXPN7HV6/
8aLpz8N+Zassfx86JGGbMqd6NjvkLb3WlRT3EZAYJQLrEz9fNQyTq0RQdLbUw52opoWSm3JlPpbV
bYmS9fUfTz4RpRCGxV4ksJwdJXj+Qk+BKvIRYglq6P2fr62qT9GILgyB65vdT0qe6XkoxdTMyEeo
nKQ/9gSGqluqpSlCw59ps+9rvqj6WDKlxwBUi5d9KaTbP5+fPQNidtn1jaEMaWlJjyCoQ+88zVYe
QNP8HroAQzUUE+5oxSSRrcx2T++ppqIBF3LIyw9wKk0Q0E9sUMPUDZmLDqdvTRt47wDkch6OYV5J
j5X3Zt+qqOIcn6KPvtIQsmawNwnlVXn+yNKlupYGGFOR6d0MSMZScxsvbPXPN+qBldk5UMD91aWm
BU6AsMxwCrz1+CgWjvHB92e3Ii/ZOKtavl+Xl3VwiZrD331/tgr8csJmmF6d4YlOAKtY8dELi8D9
YVu2LIRNiD77vFrKkqyNWuzIoFdP4mvKrcnm+AimrTjbqrh/jWeuUDUVM4f7qCrKeKCqhYkGqg3r
qzuVIq9BO1D3OG5p4VBwHgTnwpQVm7Ds0FISNLlphk3lJNYdD88IBIh9f9zEh2DMNA5MzC74IvMh
eLWLyik6k7wOza+w6A7FrdLZ5jNUlOGD1AWUH91EiJXRLcyjzZtAJiGhGML6EAeahl9GqVo6FB4j
lsko5bsw15tzrdHINuoZim5FrP25IzuwOhtw6sNWKSSldM6K/iWSXo5P58L24+tC8Ja3ZVIus9Oj
Fz2QilpjTMpTAs9j1V5m1GTjYPcJOyb9GsRepFz+eX/v+TKzsuWs6ympjMHXxt4KpT0t9PdGklbW
aGkHkpniQp9iHmO+1+mCMb2q0EvH6jQQj+8dFapEX9mDCy7H1nUIqy3OlK3Nk18KZLcF3bSlk5gg
3oPgdijNy+PztTQO3RAmsY/JeZrPV5kG/WiFZel0Sl8D3bPCR9i/6KSzY3/F1NK2NlWV4RDTKrKY
Pdg8OQSpqGW1kyn5s6Ra6F5OJJOudUZMSbFlLUulLE2fSehMaPePz5v5Iw097FrQD+qI3EIORu0u
fANB+V/gL848V73wVeklSNUdOAzafa8yyCxRoz6DrPnxzyd574cosxihLrrSj0d+SE3HlNGiZAAw
vXg+bmTJYe0bmU2vZtsQWJCrdnwEtsYn3Tz34x2z7EIJQOR53NjStuFVzCGzeZwoYuaAx0p2W2Ma
Udo/l/XOhQxTz26O21hcvj0bc4cke7KW+WntWGg5TGSTZQ9q8biNf6Z+dmcRmBuQrVtkrbhQDm8S
27TlTuj/IFAfRvd6gl7BOGQXr4qWXgiXfoZJm2LN7LTzjlmdvWjczlNcbxwrRzFdmtUvU/Hkdle+
eNIoBxqwICEBv5L3WzSpa6aMb9QNbf6o74u+QFzXZ8XovdMVKEXdh5hKBUShJ6H0LoovIvqE+zL3
TE4LvOeL7biGXN/CZGCXTgXrWItc6fH1W9yHBmkZ2bTYKtbsiPsZYEYpdytH421i3EJ2hRLVcRMf
U2hEAsQZFhtEFhZNYYfDcK1UigJciVPTpJaB8AvtnVE9qA1cKuZpob5BJWXY0Tltrom/YnzpDFiy
Yimq4ALQ54GOl0j2WGicgaHfyGAqipX9v/b92RmzQuAPnuD74E1hJRfNyvNuySnt//7Z8YraLIoj
JaydZiDfjXpsBmaCepc+wJcSkfCnXc0H9aNTqT2+bGsjmx0x4Xfw21uMLAMVFQGZtbuVgGmam/kh
ZmF40ZBLtyACPdwXykBPcgJkwynFo1k/0wRpW7tAefvTcZiyzNvMFDqRtTlPAYU1+2IIBa7iTNLa
Tax2KxP18QhNBmxdoag93ctzV256wuuLFgP9c+2eqzRiwHRyfBCLNqb8lSrQyrXEtFh7nkB0cR+p
vldRVDwvIlqh6fRa8W8fV4Nh8EImujShKZzfSLbXu62QMJEh4AOMhuoyCirRypp/3FWHVmbnJVF7
rWzg33YS8RJq9yDMjk/Uwn2EAZsCq/zvqZqthlyXUU9cWTkRGvCFgyinz95N8vMe3CmkxJaSbpEC
O251aXmmgMy04L+3rbkXpZCSjKpqVc4AB5kE+gRsRtWuLNCKEXsWBCmt1iOSZVaOn9+POpXyTaU8
Hh/HR2/Dc5BNoJCwki3ySofbzEVYF4USznxAmr7e6nDrIKgQ0ra2CfIVz7Y8nN+2Zv5F7i0/LsuE
048kENzA0MlbKydz+rmHDuZwODMH09YubfkFbRem1iEIRGHQpMegI7ybxFOANByfvY8RwoE5Y7ZA
YZpltZg85gB0S+q3yoDeuQ/gKb6GL69Xbsvwx3GLS2d2b72MWcgaukXPP0SRgCPa6B70iLDP62Zl
GldWylAPd0WLwtpo6lippIc+fPXCGxchoeMjWbMxixHyWg0aWDIIvgke7Q2di/S8Hjex5Hr2J2v6
+54P7Y1Ctwqamx1LnKHIVqkr07T2/WmIe98vm74e3apgCD08I6em9PCJ3z/hE1TZ4P0/X+wsE5kc
dxwYOGjpB6L7/+0TBlRhkt2i2iDPqxBS6GtyV2gkhcJn/yzMnz7xeQ0HyV1p8mCYLXHZy2HTdkrl
oI4EhbX6+Hefny2vUEfNGns+L6vSlvRik5wdN7DoHHXcuGJxUX54fgeuqg2t4gI2VepTAUw8C6Hw
v+n0t64vtxMc9bi9Re81Jd9tHv3qhyeiqLJoUDK/giETJRyPehzNfNW7HI8XaC9sE707P25w0X/Z
jM3UwYt8eAtEqHfmoSFKp431y0EgrKfBVjHca+aVTysNqrNtlK4cmkUPRtWClOr0ClFnh8ZsAtdr
XFJ1XVSCDrNORHuXJq+Wfnl8bEuHcyoBkl3VKVHN9/aYjLoJ0y/ZyDK+aOmQl5X+j5/bxBymCkJp
ggl8KIPpoUlDqqsRMNsJutE0PoXGKtRmcRx7RtRDJ5MLqa0lZDuciOUwoAEf/Hhl3y281w4HMj+o
ZuE2ZWjWTpE++O4XQFHA8+g5AkI4QkWTnRvuRQ19SUyHR5CsBIhLm1DFBSmUnKjKzUMQcsK6Iiql
duicp7H6TAfJD3HQRhrfekNH71ZsChgb/3x3aAr1OUsXgtBxtgu1KlMirUoah1TeyYNLA8vffX86
BXtXg98FrqgE3zc1/zSGwbIHj3ncxNIFCmaNBwKxr/Uhb5umZVglsI85Lrq7Y+jBRqCd8i+unKOl
86rpPECmUqbN4+1wJPJQWXoopYzEUE88g663U1U9gbRiZTgLzg8fRLXF5LJT7Hm2pe16ZNB8uXcy
kdNN1dFRetnRLi7uirVAdOFIKf88DElHo9BmTztyb3GkEDqoPKkHx/DeYG1Nvx9fmIUZU4C/qLrB
tUHiaH6aQmNodd/sHRntkO5sTC7r8RyVy+NWlIX1xwyZFtUEDyXL6uEoojFu0EUbe8eApLScOjVg
dfO+hjlKs3AXR7sM+G3dilOQeic5FGcZYjSRoD9JOMd/yuKAhZiS4oQq5rygmwkZ4k86eZ0mOYey
F/ot170Kvx03srhoe0bm+zASrdLJIR1zcPp8zWBIPv79xenc+/5sOoOWVIvupQPkNZeI29NJqMUr
1+3aPM02xoA2g95qCUMIf07A9htJPw0gRjo+kLWJmv6+t7vDXhrGwmA1/OoCvsyg2h3//tooZq4T
FQnFQ5qViWquwBe77e1o39ifeGAr2t5yTL9ibxTGEGnI3ESDE+jXhi+d6nTYaFw/x8eyPFccU+IE
3f6QyclUQNiynw1OZW0gaVSDs7/7/mwU4BMUhBPZVAoFE+0ijFdeCMub9vfvn5zq3iy5MaQApgL3
IayprnKm03fXrgxh0QQ3sGaQ6ABQPltuzfKS2G/Q9TBoLsi39H4ZyvYTs7RnYjZLhVbCu594g5OU
d5RFxuLx774/myW/1CL4iBiC3Zya7YZTd/z7S1MEGlUzgIxqXMSz78s9BcG2hkhINx5D+edA40wY
rmA1pm/MMhsKdOWoONncjYCiDle6tA2v9MJcdkL4ayTV8eiwVYuLYLzyoUI5Pp6lU6FPvQOCOJ0R
zfyUUsF9kyFZ4SjddSUjBAsP1nELyuSt58MBgQWEiWqjqamzK7iUxz7zeJU4nsjOB854ghZy0KWX
jSVfaJV5Z4YjbU32s6JD1wGV/XH7Cy870MMKPQayycGfh39oudReAVzBsasJ0G2FV6p3FU8kZIiU
rYx1aTZNQyba1AkGPmBUk6AbRtKsqtMI9B0BIqJEf3w009rPJ3PfwmxvVGPdurmJha7bwCRz1v/y
kk9scar21KbYfGz12ZbohqlxJRM08yQbOsxSBBjX0MlL82TxCqXgRl2KZ/DhDjddV/SjjihbpkK1
GE0UeCuDWLTAdqa0TfuzOd90Uijl/phkowMd4okPrdPb8XVY8gOUnHRSBsRBjOJwBAM6b7WQiSsL
REmT7j7qtY3dr1y/S4PYNzL9fc/lBwjs0u+cD85IA6l2oqqfcMb7358tQx0PqJ/B2+Fo3jm6v7Qu
H5+kpc26//3ZZo0H1dXDlCvLjZPzBoagxH/S1d2INPFxQ8sTBX6LAiTvlzmGTlNdt+iidnCicNx6
cM1Y+tsfWyAtBwxQUahlfUyf+MLoKw1pxaJMkAHqH03PXbm6Pna/mCY1PSE0Wm1AtcxPRZL4Wqxr
RUcOE1nZgtL7CcoGkE6KIjkbS8h1tRadTlOCzc2uDZRG8arPpaiCi6of4O5FCLld8WgLS3jwm2ZL
qLhubpk5v8kvL1QL8h6IRLO7Ek784/O7VNo5MDS7WINeSgpZKTtHS1IafXdy+BURIVp7kWv4ZgyP
JqyYMFl8xqoJtgFcJ2Hh/HLQFdKtZeS1TqTR/whxgJ2f5v05CqcIA9qncvoFdZlSy1fsLngPlXIf
6UZ6+DA/8x6SHSNqaJmNo9jfQ9AG5QQJ1FcuvoUwgua9Cc1oEEgQTxx6j6qPXLoX0hZQ2Y2UIuo0
vEfDgxRfKfXag37h/IFolCcgK5cTb/tDU2FcjY2uNK3TwUYOrcD4544KfCzXkQXs72P+o8ki34qG
vnNCWo1KM7grc28l97G0JDobgEiBHMuHMEHWhiQrRIFQQLJJOFDiUdGc47ttzcTsLJVlEJleg4ne
PglkmOevzLVMwZqJ2SnSQhVmxRETGqrswXWPeM7a3l1aayrubCmSuhqVhMO1Rro1G2ysOOK80zfI
SB2fpJXPz9Fgvmqmuazx+e7JEnd19OevKJI1//Pr/wlW965UYdRJ7zZ8Xq+hEL5OzVMECI+PYMll
7ptQDydIzryW9k/WwHsqa6QsTyB7RnbvuJG1aZod7nGsU7vyy95BeqILUZgP3//OwPQD9iYqUHx4
mafzMPFh/ojTX5/4/IR3B7MBgGfunPw6F1aVcaInfhvoNEP3E7kRaty/LcwGoIrCkytYNp0AjdtL
Ldp+ZgDTm4IXzZRcPJyfZFDRPferzsnH4lSGfWitIrXkvkG3/n8D5uycFVbcWpA9EA2Yd3F82gNv
8cZkQ9d7Zq1A0ZaeaKpB+zgdPiaNSvPErzLqbq8VQ+PI2XUCU4HyIvK32kQhCwJUYVzV/bVQfmTi
z8sBU7SD16W3HNzdfIha4vuxCArHLRG4hg9Cei4TfzN5SOh5cw9aP33F5MKskrnEeVlgejR1jmg0
hrDmD4i0KAn0U0jN+bdSCWk0OkyR8cet0zyr943NUBCFpbleolm5I3jBWxbUmNk5aK+q3XmwwBq9
dnp8Ty54ngN7s/mMCWcaP3Bzx03jF9QROtuG0qjc0PyxlkJd8D/khyb8vSlYvHm9Oqjswu5lBbEb
9WR4y1ZuysWB7H19driowlVuq/J13byHw6LXbwfzUonOj0/XNB2zt/TBGGY+tOrsVJQaVlBU7SKY
f4Nn+ZeKgHJj/xqk5tTo1ZW4b23WZj5JL3srMXos5g08TmeFtLIB1r4/hQd7TluqqiIZ6XiDag5q
TWSxVn7/QnghLNpXwPMRI2nz3gt029G1UdzM0a3XoIDQ7aqMfhxflKUh0KpHcCxPDSzaDGcT160Z
wMGXO/ENvJx6/4kZ2v/8vLRghnQSDUnuwFvWti90Yq9M0eLv12lIoExDT4cxbe29JWg6WRGSpGXO
IO7s6sEtjRUDSx7MoiWQMIbUBi/eQwPpUGmtHlNUD7Lsug8QjIUJMoLV0ausrZp3K8nIpaM4wQZs
kw5Ezvn0c/bGQ9I5rWufLovWepQy9zTJ4k0jO+ZKfX1hZ+mA+qBgAmZFb8ps58aBlHt5lRZO8Au6
wwoi3JVpWxgH3dr4fUMAgMD3H44jSpU4b6CodDLkmaCAKq/K3tyE8G12fbQyZwt74MDW9Pe9OeOR
3uiWlRROqb27krSxUn/zx6fkwMJsuuraHnuPNnGnls7ywUV0cQ2Ev7DNDizM9nHSWRnELIwhKslA
IOQAZWh5DtbfNJ6Pj2Vp6cmVTn083MrqvFmosiQo3VyvcPTesdDcQLNaPz9uYiEHDM3M/5iYcy70
Ult0oeBiLKvLukLeQ/oa280JndOnYfGgq2sX8eIG4EHMG9+wSObMLmI5a41oNFX8vLYZlXOt/szy
//7+HC0a1CourOT7sYWmywaqtePztXhY9r4/8zF+G5SK4Ync8eup1qSigAj3d7vyFluzoh4eE89v
s84LNKwg1+FfCnWDTJJrrKRB1qzMDz4czWhtMBYO/k4KTYp/5rYW5cbNw5WX38qy29Pf98495dji
39OW+3BLIxe1cnmtDWV26gPJqESmMWEjVKPtViqu0NAa187j2iimX7E3Ctd1a7mQsWJ65wlsdvnK
5l0bxexGabJGlVOPIKVJkVWLXMR+eqmzEZZAYYJmQnF2fDMverK9zTyLwssqH402YTwRVGnyjUq3
u3xGh2qorXiZhZY6iiZ7lmbHHokwgJEJx3IIpau411/rUd7WZoGQk+VST62tXdek55Y0bgtVvogZ
eSFlN8icq6etb74eH/fxeQb0ebiOYUbyNkyZ5yzZ+lCtVzfRa72WcDo+uco88z4WSSDHEafLbRRl
I1r06XRZk86tAPbhxtZhJqUxeGWil3cobysB+QLNDNOP2tuhim8gMV3wiHPLsyg7k9Yw0UvvYRby
t4HZlvF8RY3k1CBKDJSdCSmZWmlfZA+yRGEjpKJfdRO3sm+fjUp5XtjWl8+s3G/zs300ytE4DDrX
VdbcmMiBJhDcgT8+HREjOG5pefn+x9Ic1Z76WmfoJZZGlJj860x+SP2LzLtebaVavOR/z+j8vWib
btk0LTPaqhsoDir4HtUV77h4ye+ZmF0n9NZYjZfz2lZFdtLbv+LuJZBvRX7j5/p17a9cK2szN7tW
ZJpdRCJhzfe7r4lUn8p+BIW0d1lF0BzLq1RLK3vemP6+t+c91ULsvJ1yCfaNVt2paP4e3wprBmaX
SyPLnalM04eQDPzBVnHf6tXKwV07WPPXEcKBQ6AJncAIoSoZZk07/6nmXzP/e6yfwxADKe6dm951
CC0dH92yM/y90Wcuw6y8FsV39l+lnFf1mQzhrbuNmpWrZnGX60AnYY8jdzdHbkixliMOP7JICMsE
O14XpyvjmI7+LGdBXf63hdk4LFdX0ejmitHLS7u5QKtVz79E0lnhIz17PVQr6bLFTbFnbuYItba0
G8PsuDsNiHhP2j/vsJxgBr+HM/N0eRwhDW8wYUV0/lyv3RMrkzXPJQDHiORBYbJ8ribjpHwIvHfI
us3sxoNo9zPn5/dQtFnMjHZJq2jTUHQVtmJIvP3d8S28srm0mX8rYqDTRjPkjhQj8Ojo8j2KDcdN
rCz3HNUQxW3vhw0TNhHsPrZhvzJHy0MQGlwKFu3kc7RRriZhP9hECxqiltrXXEYh8VN+TP9tYxrj
nqPU+8xGCW8KksuLIXzo9IvPzNHv78/8ZKskVZNmfH/Qz/TgMllr1Vybo8mT7f3+in5DAgDmSKl2
kXSlNb/SMFi5KtdszLyIaVNNsKJpjrxt5110oL3/nHhrOtkmThAIEXjh2W4dlT7O7HzK7aMxr4cF
iaO1/O3yKH6bmF3B6HLYXWiROMjlx7p9aZCHQPft+Gqv2ZjtptRU/M5MCJAq78XITiXjOvpzQsHD
mZp+wt6Cq00aRinAA6csq43wr9zKOjXsTzmP33M121VDkUKf9U+SxUYUaduhbdCtHO5F52EgJiUU
/vnQhZN0udTzAsKXFxG64Oap0aywfS1ZEKDqqDeA8fnQhNObSZY3YY+LhaS/P0f24/hiT9t+frnu
f3+2Z9nPg0a7N9d3+B4j8RS0j1B569XPqnVXvMhSPLJvarZ3C6GpfWC1uUPbS5qeuNEZuhdJ+fx3
A5rtXnVEklJpuL5V6bkYzsMECPcZKkioQhw3tDac2R5ui6xVO9i8Hb0qfyi5uCqK8ixW0D/q4bY/
bmspzt+futlWNs1GT7KaQekoJ0enbnQ19lsV+Tv5wVJXbK2Na+YoFajQ+7FlXIq6GQIQy8gn3kZr
zWXT7Bzbd7MoK23kShti9h3NWGa+0VA/M1Y8/vJAYG+eerKhZZoFWkoh93Zk4fHrVr/LevmLYnVo
RJRInIdrDF0rtubZyaxxvV6ZIqHyEi0f7QTxneETGXZBC9H/G449C7akdBjVBGpqx0rOlfoOXeHj
e2zZ0/z+/swTAAXKiibk+x5vIbn4jsjtyoKsWZg5gLGv+yb0sWA62niivP7d758d/IZ+C7APxIoJ
DX3oKK8FcmtLPDvvTeJFnuGxnRr5QmqejOihzH8E/gouYflc/F6F6Vfs3Yy6bzShasisQvaQRE9y
8Ci127+bqNkBDwbTBKDK0euHMw8VLOf45xdTgvsbdXa0rbhXC9OdlhktqSIMNl705INrTPNrKXkQ
aPICMj6xzB+iv2rVW99+t1EdOP4j1rba7OxnFdQWpsd5bEBV1B4SiyujPL4bwIQdrpOX543mTS8T
FWVIcYHGV+/fK+HT3wwDaPqhFZcwbMwSrGg84Sax3JXb//g00Xdx+H3FCLq4zHn8qAhBt+iOr5Q4
F7+vaZoJhNG0jHkKTCuqVpaKkrd0Ht6Td/umhtXZJ6Zoz8RsCFmgqIOhcV1V5UPdPE2alX9nYOa1
yr6iTMwsOaVSnpg1m3UNkrs2S9Pf9878aNVd3fYMASX1ScJkDSKxuFfhM5NtsNy0Qs88V6uEAKFg
cgEAdIpoZmycK9IWCZfPzNNvK9Ov2BuFKlnoPVccOREnm2xS6zTXaoxrA5l5rv9L2pf1uK0r3f4i
AZqHV0l22z2k07Kd7uRFSHayJVETNQ+//i72h3uORQkmnPMWoBGVSVaRNaxa5fRF0schNirCAJsm
OuuYZNpbGHT67fZSNi9huAwgycZVBEDxcilFXtWDSjXkBMwPA05xD77StpMFinVbCrATSyllKmdJ
OOOqlx1ka9w5fK9FWf1NzfrPQlZNArnVhxnwgvAb/5lzt/1ze5tEX+dML7QkexwnhO1tFFQuSQVX
rOjzvOFJtV6pBU5Bsh4KDSzngv3f1KarzeHMLmw1tcawGmR/zQd7X35/00SVItEJs79fmURE+7wy
Wc3ayLwJM4BbTM79q00CTZcFMmVV4fN98tSitmtgEShbp2C4EFUYtl9z2IDt6MCi4xZfrqGC35ln
acXcHt3tqt/m8JSYGMWs7Bv9HZz9fgzA0mw8puEzbTSXOM/APQpOanMfr34DZ49ojK2ypqfIP4Vf
p3ZvYhqLSBm2lM0GKyhjrFfVlaUUJGwLox9yYH6UA8aF+XojsJatRVxL4KylDOd8dLo+P83av1H5
Ra+OGhgoblvkSqVtJOnApqFaBmPv4pONRhaqQz815SV2EvvYqHl/7ErkmUGN/EeuClFxfj2g4lOe
4SDdBdjuChI5ppYsZ+VcXprKwmDQh96y/DnfF3njd/mha567TEPnfuo1E8WcvjSQaPusJMWznlI3
tFSPhvGpwRy7+7fBhL9hG+iGQ2sDf3Nk3TxJtK8uUWO5mtnuJHIuW/WBGCIOM/biLMJYbMC1JO4O
mShI0iwMFLukHTYAs3L76TA5lwSMHiYRFCZWCsTJYn+/uk0m2UyrCkXgixmFuwnsOVDX3SBsENoU
Y6PND6TJACTyzQ640nMDSlNdiP5bs/rjNEt+UYrm0KzsDYtBvzV01MS/VvBrNHqBWtOe6GVos6/9
nD+GxPFva4FIBGdwQ+MA1KEP9JKOyr+pZB/SrDnfLQLELgao7A0NHbCfJBZXR6JPfWVIeUEvbSp7
9N0uRBRsGwa9EMD+fiUAxQNVkUhJMU0diLfiscO4xnFwdobosWXXOKfIC0GcaxWhgIBWnZRelFj6
qjgt5tK2j3N5xKyHPWlbn2Kc3t17Z9sYKgNYIGMY5BuoKqPEBO54KC/aXBzjEOOkZUF0s6HJDNiO
UXFIxjugtF5unpVTxZjqmF4mqdllkm5ioKgRumWTCgRtaBrrWld0JGeAtOVpuW3JjmISQlAhqXiC
f413+9YgYMI0Bg02wVqI+Z49q9cMnWBU56Vrf0xxtesdEZ/UhqJBAtri0W8GLCq/V22KWcJoUS4v
BiJZ+c31leTb7fPe0DBIcEAKgclqa7qxzND7dCzl8pIYuadXGJ+b/FMYzVObjZ6CochaKMrYbJ3/
tUTuAjDmLm5bAxJnZ/BaPWjls4UZl7eXtblxjD0COmbBTeIsNO8pZiK2HdRYTo+tJre70SzIbqBW
7+WgnxQ8bVtrQpssAyajfxPNK0udzhtlpMOcpZckA2gU81RTM9AUUaC1pdBwJ2GcIM+UUbZcSpG6
tJCc0CGXGMRpflkeb++Z6PPcwahRPHeg0ScXx6jjVwfo6KNlChN26636hFdj0guD7a+oneopVyXg
+uNLO8R7CTMPh9HxnV7e317MWgzaP0200+rg48csA+5Eam0sMYtnbC/o6fKJdpBGy0sxOfO2lPWW
wf4BI7MZbQUoJbj7GRPtu9mM4NlNU+R1foyp2LcFrD0ZjGwC2y9SKTYA4zwavbfKrhtmiV6cSd8b
w7cyeyY6SGnmH9bw/baojbUsRHEmMw4JbWtq0Utuuk6OUaf375UC2CGm2wFeDbIt7t6PtAzkZ4C/
XkgeDhhFjQnvTV0I9mtt95hfAzoU3MY23n6e0Av6RKZWbrsLZtjImOtaH8bIs0W3y8ZWoROBebJo
01XBhrU0xCaeayUZ5vgCYGP4kmT6sDPshAqSzmspsHLLcVh9kZUyORXWCyPvx7ayz0pHd/3XqNF3
9574UgB34qYGpsw6qu1zgzHucwuslaBMuj6NpQDOPGoN/Dtwj+3zWDY+ECNu5vYSuP1AX3x7JWtr
Z+8jvGOMLVFMdE8vDyRJB0xMpnZ+KaanCdNYXG1Cbla9/0SWYrgLGH3f5QQmnvyiPlTx6OuyiKdi
feSAaqHvBPlAhEiI7Zfr0CZVnuvBSS/oU3XtQy+LSuMbGwUBLH0G/YXnwh+5EYap1knpxche0XVE
lB9Jd7p9FutDx20IamfQKrKeA/6VKhqlzFO7T3EWrW8YXolpyvGOOqnA1Df2aiGHe66IEmaTE0FO
aDgu/ZkQ5+4La7kQ7jDs1GpoM0EAHRHZjbqnJPcWD0FtqCNKZxOSNPh33GmkUaVNSm8OZ3BcIbjz
7VnEcrU6b0gwZNbWzK7D1fyb3HbK0c6G8ax3fhv5kbUb6ofb5706h6UI3vYQMZDCJBChoIL06oj6
5FfqxH2esznShlZkD/h8qDx2/4Ykc236WIoukM1F4IrVGTkTRp9xN1VmpLmJIQvjOXmU5Mwd0Ah+
e5e2lsHCKZTgcFOt2spGeW6aRJv78/TWm8c+vITTeycaArg+bUwXRIKcGTauEL62niXJ1NYo9J2S
MXedSG1cWy5tT60rQWj12aS2CEzxJiFMRCoHPBiM12h5UZGmGmqzzlXAEf6kIahKbMW3M+oN+iON
X/rpWdcrjwCraSd7sw2Sv1sp9tP4pOHnHe4xV7SxT3sVJMKy204gqY8zf6wm//aprdUCy1RYkOfA
oQCr73KZFVD1clxN6sl4l/uDLOoBF32e/f0qjzAPCkYuUHxeG0ZAtR/iVjROjnkiq3OCOoDBTUYK
kickNiqpse3KwAKGbDcMJYxndieCgavAHD8Vg+VSIZR/UwuvZHK5aVpkull0OmT2YHJ7rOcXSzSj
anPjENVhYSoji+PUD92AVVfGKhS9cXs49rN/+9zX1oquX5gqXjGUXxHmLw8GvBlhROFonqZ811aH
7KmpDpYIeLGxT6ACRrINS2Acbdwi9FDS4kQr9JNUD8dE6p8TbXypqnl/ey3sM5wKqKwB2IZHjOk7
vLOa1rHcKnKtn2Zz9Fs0cYTOq108110woaP9tqyNcwEWRkHrLMwSLTHckqp2Lgqn0IxTmcRerb6N
1dfbAjYOBukWFUVTxEXIpHO6NdcsrRvG5qmJ34Z+dssfNeCD1DjfFrOxDlyhjE5XB12fonPrMLTZ
sspMMk69s1clTxOsQvR5bhWp6lTIH+LzjfxmyMjqzfdW+B0V5X1kvxijBZg6uUezrpyklsPQOJl1
6f62UlFtfEN1WVIKjXAgjYKTx+1P6oR9XXSZeQKmrk5CUAgovmPd7R2BlV5hhohx2+wklkbo5HNK
pXI0T3Lfu07pZdHvu0/ZwnsPhZIxMxe8kEsBk1okyjhU1klX9l3s6yLq3Y1jRsyO3Zcdxj3P5+wL
VR60GCmnU44WD5S3dmR37wI0cGSDUQsXIdrq+GvK7JwqG0E1edJCvym8KhPUNtYLWHx/5dqFeJsy
hL8nWXlq/2Sl4GZaGzMmMgH9wOwYk0g1bv8LZ2is1lTC05Anbqsr6Lbpvlj9D0uEA1yr61IQp0l6
bcc9+L/DE4l25SNmpojmimytBIR/mgpiUW1N7TmqVtxHVQbsg1N4Cvlu6peod5VGNB1u40AwmAMp
DsxoYjOtOLtr0dWrEJ1G51n3ivAp1gWx2/b3UfxRMfgDBIbcRmUUILGma6MzEllpfyAiRqqt78OR
sjD1Az7VSmHtAZtUakl0loYiMNrxMVXKuwEcoKS4ksErbVF0GPmJcWlnsC/KU75PE9exRKq7Xghw
0QjSbcuAYcMFXl4dTk4cqXAU+9T6QP62IoVdZeUR+l9/nunblWOoqUkRI9Nhn6Z0N6ijp+Wyp3Vf
Ws3yQk3xovtjOMiDK4Lx2/ByV4SPbZTQqlcTByhTG/66sxdc5WsDXH6fW4/pzFlT0BDrmTGUxQ+7
F/n+J28pgjMNY8pyTUkhQjX3UutS9Xj7rmX/f+lGISEDE2dEWJq5elLDeWyi2UqlkzqPYLWH01ke
bHSshF+cMHq7LWtLu65lcamNMUmzepwgy24CJDIdQH/vFgAwhYpqMgJSFMc4/yC0esuhkhGe7G8E
XPByfDc3HxxOBIgOStXIYa5q/XKk95ZhteGpeSx1Zzdrw+72CjYsZCGAbeGVhdT5WDV12IQnhaQP
UWc9lv3eyP1a9U21PYSavb8tb0ODF/I4gzelMcvMFAvKDPl3nHaHJM4PU5b9uS1m4+QxfNlEbVTH
ECmw9yyX1Y1VUSc5lkWyN618NgUJ2c3PY9gFghpo8oqMmOR6gso1DUHT/71A03hxN7c9zh04F/AB
YRomHCtOsYZEaSrTLsJT3QOzs6/Uux1bbA8mOSL1DlKYVT4r0bupMxvHOGm13ytelvm393/rmBEm
sSwyqNVXycuSZGOj9aZ+0sv8WGvVezbQPQB1gvtw6xyuxfAGHtfl0CE2PKHRSv5HFrW8iVbBpS0M
EFqDYc/RTwUoAask9WaLeBWl3l9sFvrccVXZqOTxxak2IykpCTFOEZl/yanz0qAnpSXk4baYzc0y
kSnVEMMCL8Dd7D1tOwukyuZJ6VuvKfdDZv3NqWM+PQpHGJOMiGZpdZQqCQXzD7Rqnv0xr30Q8E6i
G2RzGVdCuGXoco46UQ8hY+q4xvCWJ/fWi1iQfyWAiyopKew0iiCgm3IA+Yn7F17CQgCXFZGbEn0D
bJtAbuU7L5ZzfzzDKLFU3EyopiIPy12ycpkRPQ4t7aSV83FIpN1MBZH3hmUsJHAnrep9F7IpPadQ
ep+aHaZ0CVRp45Rxs2q4osAcpwDgwqlSmVFVbhPzFIXjUQJrvTL8xR0LTn8dAT6AdOjY5BRJbRJG
IB2aJxo/66+YZHa3uQE6iMcHo2bhCfIA6NxswrFXC/M0kG/2q6S9/8XngWFDEoehV/kXIi6Vshg6
KBHKjdqPZPp1+/PsADk3zVLgb2AUNOLKleMRaU6ezVSSTuYPMg8ecp8eNSavdEQ14E/+X16SquCh
ZkTvwBdxNcdSsbJ5NjoJ1CzzTh52RfEkV1+S8SFRUs/SfBkTkOxSkHjf0N9Pom4kpR1wqluc0Fmt
0bmRzs5piN4r09jplB6y6O4oEIAmeG3/Xwj3iEeajMleTEhhvJb7zL7/DYdpINYAlR/IVnn9nTRZ
imeCzyOP+Dql+kdkST/v1gIkvMGfjZHxLFRmVnrlHZJacgw6Z+HJqXytc6U/k/WQiFCAzM44BQAK
AGgWoEwsNBtzdpgOdTonXeicZvR7W84v0wzC7Kh9I4oI7r1x6sxWQDCkGKjk8dUW2UzaGs8W4oF+
eqgRnim1ts8b9eH2rq3vLpDumozxEgw1cNq56xdc13Gth1N7js3GDQZMmL7/+7qCqc/AgACWx+fD
Rskw5rLP23Oh/c4fDPrP/Z9ngzPxcGC8NMicl4feYbbLOBZ2c3bGr3bsKeX/+H3uag/pXGp1g+9H
tmdd7p5b6piYdcL2Hb8fIRn3Mg3gUZxHTBK+TPKxNvbN3c4BqOSx9cgqMPAlv/dOHgLbYyX1uT9Y
Zr5z6ml37+5/ev1w/nUF+Vq+7C+pU4hEel6dgR934p0c3p2LXH6fc5lbOTJD3cgqcMykL7mbFJVA
wNrIsPOgBUAiEHlz5M+X6qOF9VgPZUvPNJp/tN3kOT2Q8G384/Y+rR8ovBbs9gNSEGUZHtIZA7ku
Fz0wz83wPdU1b5JQkQG4IK9ERay1OX++S6YFMjQHWCjuEnTqOh4M2sKce1CDuZWoz0D0fe66SJpe
SrQW39cif7Tc5PftjRJ9njOI0bA7Kxua9iy1kWf8mAwRaHNDAKB7OoJIA0WA1cQpc2hoFdpye85B
il0fFUxTv3sFuEgRzkOjYBF8FaYsej2ZpyY7k/yj3RX997s/b8HaUNgFUJ9NnF0q7Gzak5lTSs6d
7TcYIiB4DTbsYfF5bv+TSIJ7VeLzfmb8qI5F9z/+fO75zPJGC4EEI2cVRCY/qR3vb2/P1u83HHgx
JpvrhLT5cnumSVHnWUrJOYt3+vSghLtRFYTx6yQU+pIUoAAZwBQRKvcidE5uR7NMCPBtZzspvbaO
vZZgiopt7SL6j9kI5G1oLACUwBnjksKMEz7g1vsyq2c7Jmd5kN0iPtb9+faerQU4YExBMRoxEKqe
PHxyaEJ0X0pGce7TN/Dtt3dHX8vPM/FXbllPMxoCvVecI7B/GGCmK5XW7VtDcPKiVXCGAYNvSmQs
inPllsSfRZy3TPGXft9yFZxhzGE6IEjC5zN9cg39m7Sbug+AXu++PZCbRdEecRg8fRRZl5sFmCBo
GZJsPNclda0scUWMQhvbxIqH6E9EnnENSSozjMrr1LE7m57evWXq3VEEm8uC2iqGsyJa4YP5RsKk
9D6Xh7OSPJe548VRcf85s0AFIBCZTfXj3WLUSOppapzpnCSP0UPs3B2nYJzG1ec5fzImYxRHPT6v
mu9dfjZ3t21tfT/BDQNpBJoUMBYODvHyfGs6VZJhlvIZNfzRz/JC2iGHZkde29ZC1kv+rFEdxsRe
RKumgbtwNStHzxDT5ZU2nyvl+DVTDreXwlvE59fh3WGsNdKBcG6WSzGVaZgJreaznU/2KzUT+xl1
FONYpTVNvCwNK++2wPVysBQb3CGscA8GN27vOtua0amQDEH8Udq7SARvW69n+Xnu6YgBISekxue1
CQOS2g9MA1fKfSwqKYlWwW1bKse1EhkQg3nJ1HZnR6Bhou+zv19dt4g3IqdJ8P3CSdxqemoyQVDB
qzAcS6B8YXsALKNhjMcfKGEay/049IFSnRXHt2UY+dvdJ30tgs+yRFospTXypoGiunXlxQInZ2OL
2IQENJw4zAz5pgTiaF2VankfdPIDQFGOqJC79X0AJFAKYQgEAECXR9BJtVK2SdwHSJ2C7oy4928P
oB+f/W0arEHhPBA1SjJbAzF+QNTRTZzUzf+5vf/MC7t+7HDEKBYhVsfDrwPZxelom/RNYjhjExj0
KIWPmuxiZireulQ63xa0sVPooGOManBm2TCe5U4BQ5zBokNgRU03jHxF4HqIPs/+fmULqWVjVhjF
54fsXRp+6Pd2/H/u09XPZ6Zy/f0p6YthwPdl+btSByS4vTsblgZMA/K9SK2zDl3eWdbnluZx0QVx
X3xUtNlbg+ROeSF48kRiuCcv13INFYq8C5Jqr/S/s2xXdqJxWBuX62IpnMqWRl+a5oilKLEfEl/K
dk7lSonAsNlXVnr73w3j7w2wNREkUyDFkB6TUnLBRePORuOR5N+s+z4DptwJFJgPBpgGwMtjp4Tu
h1Vj22RSzB6MahI0RoIGDrMeHpGLsX8MYWwfw9mK3+Kkaw6ZMmQigoHPViButYyIAXC//+Mh4/ZU
ogSwDmqRIJ7M7Kxb3Zy5U50Ur5mCkCQj1byDH5i8pDFNLt1c9anbhXH1QBJn9sMiHzuXYrDhQ+rU
zq42rEjwUHx6ANwPhMOK5aLXgeHfuQfbyao8I3GeBrOUpYdmTsPci0u7PM0TMV4MaVZ8OhPJ64kh
vxU2KV7nUNP9LlIVt5Or8VWK1erP3Ta1+E3c3aygXyis0KsSNFP8pdOLPxIGP6i9dbwtZuPmwfQg
3NEgWsKgL5sTQ0g7OpOKO0F9s5Td3ZOWoHZwpRCDsrE4aC7gdnZOWsMca7UO2r0Unh0quHi2fr0N
LBjSUuikX9V4Y1XJK72p6iDrPSPzjcG7f3dQeIX/gCcSUQ53seVDb8lQxybQkydy6PK/2Pzrz3MX
Wkgao9QafH4yzkb+Xt0ZkGPzGXkIKwIA7LBqBJzyRGoTSW6CWvNtsossQU5yY/evv8+Xe6pGKpI4
xPeH1NdDdxB4DxvX/eLznO6Uk2mURTs1QWlPL8M8Ptp14s1x7d8+440bH76hbCHKRALa/KykXb2N
pKqntpSNOpBp5Bfmm9w9dBgkTSMR/HzrHkTdx9TBX2GiuZAvLRVaaFaR0hYBfo7mAUVZ+nFtzp5T
ZupeaY10N5kzTVxlljBnj0ZN+keLsqL35ikhr3M5jA81bcF7l2Yzulpi4OUE6d+NLUdtgrVws7AV
lealnzBIuS5HdpEFfTccdQymPlRZMvt1qH3c3vQtQeiGRBEXKBwNwLWlID0vc8tJmixoaNF/najT
P41R1T7bUdQIipIb54tjBRgSdAjAdvIlXc0esySnUhGk46FLjxF97pO3iQqkbNgCA2ewaWPIUGFG
5HJBs11gDmNuFQFNnhV7nzaH+zfs+vvcVVH1EvS3xPdJ9aY6LxX5YqcCexMtgXumtaob0ZcKEbLy
ML2aIjtbfx5VW5R5bKCvkA3h0cGkw23VV2QMptx3ZLeO9rd3iO3w8hFHvwqiDHAPwMkxeJiMk3dq
3JraGCS6q+rfUYeU1V0U/5p/35aztQ7MTmfzTDWNJSOXJ93OSW4ZZByCkhySXVoLDnrj8wB2sQHL
QHKi5MMddKNWid3ozRyM3b/xob63qwAjF5iDg5cYbe7QVU5Px97oUzly+qAB9b72XtwN3vw/AaC2
AQ4V6ZyVQ9H3cLKMbAiG5rdq/c7ufpGBxEfSDvEkBmoiA7bc/XqaUcWTJuRWotBLHzTdEAhY30wQ
wJxkAMdQYdA4KxisNAL+tBoDIzXcqA5s+RTm9zbvYpN0UKwBTQSoOR5mDiiRoYOLWFViBPL8qOt+
3Qru8fWdh/lw4E1BNg20HygfLXdp7rIY/UG5GRjPjfzNptkudcqdobzfNoUVyoStA/EerAFbxlwk
Tk6oh21cJVZQx4HyD0iGJX1f/9tPv0Foc4hKgZ++YRqQxthyEICvK/RDESPnOUFaF4P6OSiLvzgW
LAZVbpTd8Ejz+Yo5cuxSHos2yBTTfXHAT3Z7vzYWgO+jSIKaD/AlvDvZY+RFHYNfJgDw2VN3mPYj
UF52OXB3IAOnoa6korcdENrleYAqx0rQkNwGZjx4UvOatK9N+WRf1LOcy7u/WMyVLE7HilyKnS6E
LAnzBKrEkyoRUHRDi5E4B84LgFcEkPy4ZX0E/dLUzG1gyF+6RjvYae+OlgJiDtFAmq2DQa4blC+A
UbOGR27f6ixHDFQjEfazNR8i6+H+rUJ8hYvLQa8V8urLz0dDG0sRSVlSwe2s3d2VN5ghi9/+833u
KEolBtQrJF1QzBhk7GWWAHS3pVbwj9HZg1BinYekVJM0BQ3NAdH/lNP3Jv5N61+Z/CMf/zUU0ayb
FUEgWw3g9yhOw+EBuwy7oa8ccqOXhhkcfV3gjI5b6DuZHJq3CbyHrfxuZp6THYvskf6qKo9O3hD6
JD+hixcBILo6b5/bag4T/1M4vShLx+lUSUMzqkXdSvrSSz+m5AeRvqQZG0dgtMEcv6rJ+bbYjScI
Bgx+CiBN4bby9JngC9fqPI1xDX00P4BdAMLgtoCt8wSDHsPyI3+64tnQaE/7JsI9pFj0oUoO1NAe
aulJT4mv6gcp7gRx7uaC4PLBjD/bfLnnTrarJGsUpwlCw3itJbQD9tIbfPL97WVtWTH8S6QzwJXA
bqal4gwjKSqVznWAmaUSfZBEAOCtbUOrJzwzeJjIlnCuQRvHRtRGYR3MxWsbPWuEPtDy1CfP8fjS
4Ra8vZqtTQOqzjFZ9Y1hEZer0aeyLRtNbQJqJGRX9wCNxdNQ7SLQ0/m3RbEfzj0boEtgrctI18Dn
5EQZoVGayTjgfhrmbl+YFnkwq1j3w/mtIK4Sv5fhoPlqFZUftwVvrJEBylRUyQAagAuxXKMJgIWV
g6YqkCpk/xLQWD/ao6idaFMI9OKzpQTvIjvWq/skJlasgy2yC8ZoV8i/u/K5x4z52wvZUD37s1CN
AiaCEJ7xoUcJtSST1X7W5DAweTJjgYStMwJMB/oA3V7Ps9aUbECRuRiCpm2eOkCI5Z4c+sl5Ta3y
BWQ9x7lOv5h1dndcq2I9NjBnnwR8/MIydMxEvWp3QWqNh++SOR7u3zjEbAxqpqJ3lK+SK8NY63M5
9kH6rxTvZREKduvsoV+f/UqA7svclaDofVhU04wCXY+3An2j0aS4Zffn7kWwYApJVODSWffSUsPq
sQ17jSLLmXxTfs0/7/04UMjo28V7gI64FSS9MXLSmaiRBlKoPcK7ezIr/e4HZymC80+6srHDJoeI
Vh68ubQPmDX94swiyMIn/8HynmGAaiR9cNIIn3kUZleN+qRlDeQ49o8QbcluacofWaztx9AOiJId
Rw10qAbmmbp958ie2clPhax/V53xbdKjL7FmnjoDLY6SYw2+UfbPFsnzj2oYww+d5n+AShrdWnEi
30lNMC/YpePa+vCuNd3sWlIX4Ep90ceqdLvU/q1qiY5Byjpxiyn6iGh9lFrrPRvbYzIqImeWaRq/
dgACGLwBvuwKcBKp2aBPc5QECckfIr32bOWhmKdjb4/HUhKxiG+UNEDviUcDHezQ+lVmvOurzBlb
jQRpJiueGl1cXx5NTD+ktPHhXLlS19quOcXFd5NUhWe0teoNbdIJXI0NFwo/hBFtWQAConGbezTn
pkJRFR1eASGXKcPkSnlXpU9l+GgPL3GruZmC2b/1L8cU4bnX0QMan3FXfhIsmqtubgkErvZkpWkw
UcwLigmQ9p05N5hmrr3VUb67baUKsxHufJFhRI4Rc7c2vFZVpTTHGGESjP18gHvndcNTKIM5oM29
Sv6SgXO5UD5CzXLL6puaCx7S9fvDgPcY9IugEm1ifGo5zcGHMYd9GljpvokOkSgyXt+jy+9zb2gF
4kJHTrs0aKs3uZDcZHpP7+YpBS/iYhGcqlSmOdGuHNJAjl/qtPRp9TPsRO+oYCU654uO+WRGxtRA
LWyvLo+j+mCJIHibhwF2NtaNDe+GzzhHGoLUvJ7SoP9N7L2jCMo6myu4+jx3WzfwsZ1sxjYhFO4L
dwC/nKhUsXY2cBLAEWIJMFuErcsHLTWGnEy6nga5tNPnjzFMvWR6DI2PNlfcIk99Lf912362FvWJ
dcZbh5wYDx4tDHU0apumQHKUrhaqXiy/okQuiBA2LmGQm+GFZmEPagLsV1y5grra6yrRK5wM9aPQ
71I3DA8pij393aUxbSGICxw71agKnUKQrrzZ9KU53t6tLQ0zwf2DJDSSiBZfeRuHuq/UNvs09y7d
DwIN29wmU8NJoNkGgQ7nNdVDi15Uowb1vuZh4LD0RfuJ4WSFaNja5pnjxyNgQyoXefvlaZiJXtFM
x9MwjaynVe1dtMnf3qjNlfxXxKq4Vyq52psmCaJih9Mu1Tc78fpwl9WiKGPjuQEF9n8W8/kOXqkW
CadwwMB1EjiK25J91u8nTF+8d7QjuyKvpXC2X9OmsoveJgH4UIfBLUVYjc1VIBaUkT3GY2JxR5LK
9iDJZpwG4expyLSNsPajUQa3T2VTfYEUQjoJyGE0OSwPHhy8JQqxBk4Fo3PN6JuGSV/3SwA/GqO8
BqwDgpYSdCXttMmgRYB5Qkqy70XgxS29uv4+t4KiRpParDRFMDsXA0yiCVKTESDjMvnoU4E1sj3n
PAuwMiIfhvQb+P743aJ5HiaWHZWBEdPBnYzuX7WvWjeXzde2qT1pHlxJrx7K5l4+HCgbmuEwmBZX
DHJFPB0rmINT2yQoCKrhrrb2NhH4hhv278Bpgc/CAj+gjZeHlKZjV1VGngdVLX1pifIzddpjPiaC
7OWGtrEeGgthOas080kGNW8AZSVNHqjxPz8NIni4RF9nf7+y+2Sua3TG1XkQq19TKxDhsEWf5xRZ
G4HhqJEODJz53dmZ2eW2nWwdATqS8dDDaQSzL/frB8wyiqa2IYGBiVXFWTLO93YOMiW6lsAtYEbr
jNpUTIK+y/Xd8H57ARsX1uLznA5pZtVPRgNcm5k/tv2LaRC/LkHsKap2bMpB9ArnwQQElE+R1e1s
G2lDIKd9Jmm1Bz3YPsPI5pSKSAQ3jwSDAVgdWwMGj3t8m97Q6aglJKjy2NUnzIjNbZeCKur2xm0p
Fmwbc38wvgH5Ui71RqY0N8Y5Btkm2YcuSuW3P7+1X6ifsjEtgESsrni0uk523WTYL/plrhWvsJ+a
4i3s7gbOIpYGMBohLvMgeORe01C9jkHMEEzF/FhP5S5NJf/2StbnwagEUd9kna8MyLY08F6vnRRl
VhKoaf2gFpdSbb0iu5c2QWGtKFdSuFOfzLrFIFI4KkCfepl21kvRgKP1gS8lcCFcOIZSo4+QIOml
7zieWd7LuMKvgXMezKYpzCKCP8fG1tPjXD7J9zIhf4oArACN4J/kkVzBWZmiGTwfOAwzlrwBHAaO
KoikN4/7SgLnYY2RQ5Ejh4SBvNv9i+wg1X/8C41ClxzSxDAQRD1LjZqJbmDOMPZJUlOvzisQMaCE
2op8uY3UC078v3J4lDFikA6M7XBJ2w/SuXrqF9XD2O7t/WB5zXucubOIaXDtqiwlcsdjqP2coM2b
BEnRuPO+hF+XVcc+f7a1Zp+B4DdtT7f3cn3PLCVyx6WNw9xiRgcJekbc5qfmwU5cXVQf3lIKEz2U
YNPDkLTVsJ4+SfIxTyU8YuOpjb+P4Zcye7u9kC3zxDw+B+Epg2zy5R5Jr8suTqQMMVfsKuHXUFTk
2RRgoDrBGH0BVOPOZg4HTD0iVY55ao+hI/l20T3cXgK7o5aOqo7rEb6WAo4T3MichNGa1BnDiLOg
a/1MzzybPFMMhCKJ5ySCS3ljMSwXbrMMJ1xjHkCT54Cpm3SIgkgpd1r8ZM2mYDEiCdxinGieslaC
hPJLre2odffzq6PgxSaOAA0HKBPTuCu3USIVmWgvx0HRHEuPpoIrZuPX26gYIN2KLns8v9znC31O
FDnOaFANPzMwDgqc3g17WHyeexMxBpPGDfplgzTxMITNI+bgm6Lazdq00TKAHAfogkxGA8g9iXj4
+9Bu+vIk635ZUB+jM3yDHFr17vhgKYd7GPUxpbnUQY5VnwbqTsPv22axPguUz1BUdeA8AozFl6Ud
M8+ATUyTU/uPaT4BznL78xvbBFMAYAnGwKg5OEXtiDXIPbqggEe0v5vytCdfpbh+MLXq+21B60NH
dhahNOhXobEYN75U2ahK7SnJuzBopK9Ft4/mvSmKCDe2ClOXEBQCN4iqIL8WtdSckQIrc4rGHf1V
ijonRZ/nHgu90KtSdfB5qXq3f9FWgE9b339gpQEyDeAANnmHb3Yo6qZQa7XJThiCpWmnOP9wspOZ
+OH9lwcoahAyM5wobEPn1mGgb8AajDY/USl3DVNyLWt3+6w3dgrsWogL8WCgfGNwBt7rWmJ2ul2c
XkE07o6YH/W/fZ+zbeC9dQnt9sVJn3f6cCgGwVGIfj9n0+irGFCswe9Xx0M67m3B9myYAiAgeHY0
NI+Dj4zz4IyRNnaWldmpZ9l384dBUg9t9wIpG4u4lsJneZtiLOpcodlJctzyH/P97iNYfJ27N1K9
scv/R9qV7biNA9svEiBR+6ssL+3udFpOurO8CFlFidpXUl9/D3MvbmxasODMzMMM0IDKZBWLxapT
pwqnzD+AoGPm2866+woChRqYpyRpIbJ5KiJ+bCbo10/zD5hr2mShWCOQWdTB2fcVFZtG3LPcpvkH
1wI6ZjfPm2JtiM+aCEXNfNZQEfWz/AOxdj4NU29vrI1QW/De57vkKeWobMx55QKt+4F57vhTE1YW
GXnGN6Of9zvWDmsYKbkrlzGanJwJPhm0AGJuiBpm2rU91H3nsw85qK3LZNw0aM3tbBYQugdnC7qo
vt1rZqh4o9gC5CDujqseZkbiIsP49fxDq30jDgu8/PN/EyBP0VkkNQw0N0ndwM7ayGkemmn3374v
jeTs+7bNk0pwnPV4PmDq6Co49NrILjdIcbVVgv7HwccGJQUmpoaj/5zfO9IdgDU4cRkkgHQOzZ+K
ty1jezIFGjMw9TEAbLEq7vbm+D4qBoA2oKkHAeflFrk0qYqkSJwTaZ/rg7PWyH99Ri4+rwb7c123
Vsk0+1S19bNnab/mSXxBJmPvjVl4W9kLysAMYyTe0DIHCKoKBPa6oRK9ZtgnN93RqgG89Isz3V+c
QIRzJkRRR1pkBfFiCAE0JZC4pG4NuLqwYwgPJFGOZFTDHXWpkLzJB24MsTjlIf1e091YbsS9o5Jh
VGhjk81iqHTjyaoEIQVowP3OHvUTq1+mYavf/8S7/L4SbjZt6pJcw/epear7F7I2r1TuwaUn9PGc
R10DMBnJV6T4DTuTz8rcAeabFMkBtJhbnrbPIKL7hUvld8Pb42D19OjTD7dN7Eo36HkD+Scwjzgu
sDBFN9QYNTFTMpz0PgsqK8A400B335Lx5z/IAQoW+SU5DVJdX2sOXPN09Jin6GDvxrBowtqqg+i2
lKsDg1WAsZvIiB3UuOpDM+aD2xRZBXxguUdRnbqhWe9ui5DH4UJRECFJBSTlk4QSKRc9JcZADRCq
n2a7PWjvBy2tgnQIm6RsMZe529+WJtV+JQ1lL9ADYZAFsvCXRycbvdzxJgvg63hf9Ie3u7+ONmXM
S5VYvmuKc68DI5omCnESR1SIk2b7nz5vKj9eG8exy2d8fvKejP2Q3RtVo6P47Ner7T5ZGZtOO+Lz
vbZLtra1ouiFrcfnZduKZE+H1i+3Ps9r9JM4RJzGJ6M6jHenXf/8+r+fVwLenDjxGLv4PMZWeN47
K3uXavdehLJhQLIyAaeL3kB1QomjpejUrRr9lHZxUByFv+bYF44bBADZh3ONI6FWbfqKk3oSVD+V
GEqeaGbAi2YzTmuplwVNYGAp7g0gZy3JhnupCdtHPgQnWz8VTljz0FtrhFpaxvn3pfyzmIqPul9T
ju93+vsifSmr3Zwebh8FcFbiI8pJllPJpSJQ971qCAX3u4f2dHM+JaLiz60vjG0c10Og++K7QO7K
sZqvna39Mida7aBPClfcRVrm/SDMsANcPtNPDBgyj61rxeBAytzhJdXSckMmENbrnf4uttMns6/n
La0rbcuL1H+kVUk3OhfIizkeku5GRh8mUf6evaIL+6Zme+CEy2fa0fQnXu8+D5ilT9pOaH71Pu3A
2ebN7rgbKSn3yHGiFlSmVRFk3DH33dhYvyyTdW+jafykFcATxtRkUW4jGDgWdh36bhNOniUE6vVN
KQKtKTFuotPFNhOJFiFlYO4M4U1bv3Bp2MwazQKHxv0nZPP631YvjDAt/OEz64e+C/Op2E4k2RBL
9HtRToQGzmg7z+h01oIRzeKnUjTu504MPUgF9epjnjZ9iMmnmOPp2DUm3I7A2NG8i+pKzD8Tyxwf
KwqyAFbMw8ZLDbrh1tjumirDFFZ9aj4UXpZs2rzCaMjCGHeYCNEFPVqzfpiaTw5GQ4uP3KwBeAAz
VbyZ2vprOrvFbtLEnpdGHvqiyz5haHAejk2Xvi9yWh6El84PedN0GzDW1e/83CjeRm/WtzNvhk3a
kxjjuwp/O+Y0CZzZ/JZT4zBhcNvGrEweaEVWb0aTnQbQy6NreUo2jd2xYB7tz2hy/lTMhoG3f1cg
S1KB12Tw9ICU9KDz6s101nBliwcHaFr0kJm419XiMFCmSaOzeAb+Z5tOD4kZNMUKdG1RBN6IYARF
TdJT05XULqllNPOMGs4eyh/ZIV0btr0QAslBo/BhsiP8CpycoBGvNpk9AxPgbIx2x7Rnm0Qlv7uo
Kp+4Z3Lk7zhzM23sVDNjznwy2tD5CezvbRez4CXRtmCCpgXMKUADKRdKWmUALmktOlGbzZyHQPj+
t+8rEXbDvR5usnNPrNjaNgl4bq3cV9clQmQQHRBf/OGGkiXVyx3iPSWUgYzo1FgW2mkJJ9P3qcA8
bGsE2ijoTcz/y3OiHWfJ2eNheoNDX4nwPt5e6bXNIQRHqx/y/LhzkJ64/BntnFt9PabWybRoUMY7
K93Gzo/bMq61dSlDvXOmoWlbYA5PRhr6z7S5O3jB52XaGmlT8GOr1BmeWZtVxV3z5HDt2G0qgNz/
4fcDlCu5QzDGUo0tULVvyz5xrFOCKN4jpyFbWcH1qcQKzgQop2VEv21icNtCnP0LvG1BmyVBw9B2
uZZcvg7oIQjVELByIAF1hfU1G1pzlrTWibEjOE3M+FWIz+548qtvt7dsyawwcB0YQxnLXCG/nDEn
0yQyC63iXUDbY4Z+g6x9vS3kKqMm2bTkpCp0peMVpCKXtZ4YadJz80T0JMRtFCDYaKwHY3it6LND
VqQtWTFw5egwAMwf+B0lRu4qfer1YTJOZvORay/jyuuHLH4f30U5CYHTVaXbEKbfzM5onKr5MOQ8
8MVv1kx7VKc3cQlI6N73frJ+C8hj1jxNeoIuc3c7gzrQbh8nMw8ap93O5ckon6f+2XYCIl4sd4Xd
YEmtGAP3f78Rd8ilt5i7wTMTH3uQZi8NBgYXG3eMbit1aRskzQCoExAAg/rvUkTu8KzIppaAC+Wg
i8f55fbnr6mAYDQI4HHeHAfd+uo9PiVtP1DbgGVaeuBWXlCSfNM3XUhEHro03qb1U157OyP9Faf+
Jqm+VuXB1d9h4uXdlwyoKNCAh/teVqTVqp7rzJ7TIT0S6Vm7CZi3Nonk2qtcfl9xu7UxplmX4fui
+T2Z7tYisJ78wevHlbvsWmWXglSVNaBkqycIMoEAATk+S+eVrVpcioyLZP0Td6Vid5oTc7cWrh2h
U/5L1ogPfV2DmN17yUxzd9tArk2cSG52CAMFsnRgl/aXWnptDSPYqDwTWJOGvww2hhPmMVmRs7Rp
53KUEKOtkt5HIcuJBu2TieOLDrWVTVuSgBAPmG4MLpMsvJcrYf40WXEa21HjYk5u3wf3TtTESUIp
D8g8PFTBraE+iUuaYaYObpuIWjzQ4eHreNri3NxWyOIyAIuXk+PwqFSxyprGxcws2458UBbqgeas
dVgtC8AVgrlumGukJrm7JAeIgs92lHH2yLLuI3PWEmlXGU+5U/KW+j8RilG5ZPQAXNftKPXiTTHD
bRbG1mBT0ObbcRw2Qq8CQPjuP5eSOwK2jOwdGmSV2M7HC9g2RkePmgQZi8A3Vkx44ahcfF9u7FmQ
T3H3Og3H97VhY/qhhValT7d1v3DuLyQoJuymzMcNDwlTuzO8Lymg/j+yta6uBf3jLYG0I0FaGIdf
Uc6It4ruDZMeue77nL7XV3Zp8fOghgFuAxcPQtTLXdISNPQP5qhHwveC0XroAZK+vUvXcRDYks4k
KHnteKq1Xo+xAGr9mjzQPX7PRbVxnRdGnvJpXJG2pPUzaepxyeOk6+ya69FgVc9NYn5vZ/cokim8
vSjp0i9zSBeLUqm8/bEcaadjUWX8mnYnPX1HfAq8ZocBqyuiFk6ndPUIJlGpA1mmYgAugOyVBXKu
qPQfivJBFJ9mUoQTH/dpcup7b1d2K3HU4uIcwFCBoAangOrTLDbNjasVejT7Reiy94y+xqDKzoA/
vD+ewj7KIAOgFXTk+or5uQX48XSn1yOjfefXPZhb1qiPlg7puQTF/IQlyED6DgaR0M2QiE+ZE4d5
bAeTkXy7bRRLtieRjo5keQfATp61M4+D05s5SZMakesdEgJq2MD/+N8kKB7HjmPLQIrQiHoXEOfy
0MVhLVZWIX+latrnq5AberaKsvTnspghg1mBK8JibRzI4i7hTY/SDZKvVy+VRCDDi1ygEc3WNyt/
8sHcMx5ub9PiEsDOKtMveHSrlaEimSp/pKUR1fkYjAcP2cL/JkAxKlLqzC76zogm+9Ow69cO4J8f
eKWDvwsgymvOyp22IUMDPXflY4PqfG1P3zPqnVhcHuERDo7XbJy53Me8/1Q21sGIs/2Yie/16IYY
ARFSzKvuuzTMWb1Ctr24t3gCSdoe7Kxa08fMhLS1a9+IRrr1khC9KP+wtX+/rzrwBMNfRcwcI0oN
ED0/ID37D98H8AgtNMj/Xw0TRm0kT8aY4Pc7r17/8fX21xeN20PmDP8gFau+D53Zz0VbJiTyzQaQ
EB4ME91O0xjeFrN0p4JS4A9pGAgU1Nc+GTrbTDpdjyyRPbh+sTVK+0Hvp7ApjS4QvPlmeGtDAZYc
6blM5R7qErdpkxwyk5QEmv8wl4/EbAIDk+pvL25xD88WRy4dUE4ncOr3sx6NVhLY9tekGoO5WlHU
2mrU6HMcTbvRIGTi9F2KUyIwy6I0pr2Xrc3pvebckH2SZwuSR+rMoxZscGMxCl2+D8PZiMqJBkWN
Cj/c98Ai38UABMDiy/Zzxd9Ed2jj0+0dXVosRqIieACBGnI3yi3b6+Vs0sZEkGcHxfAeAxfmZINY
7LaUJaPE1B9EKgAV4D+KFKsChTwKndhS+o5l79v+nTZ+dMQrN7qt3q3E3n9ItVQXeS5NccFZY8ac
T5AGStNNw/ON3jpBQb8xkQRVJYIUd5ct6C5ubTQD1YHpDhtQauP5/6Oxx0OVApRAqjCtbVRpvrpi
CvRRbDnPQ8Org4GC6qqYglnDjjnvCcHHbCNIks/ZOIH3GNz/gxXQ8qfuzmgqbDaF/dXMWVivtUQv
RX9ny1RvAlQNPUeTyzSsn77/y4wfmIvYNkGZrA9qK3mY17KwS8fvXKJyzqlH0jRucM5R3gvbhu39
xtobTf/xtrUs2uRfa1EHnfUAKzs5wwHsxa6cXuoprJqDucp3s2KUKiuvJC+udR3vmzlNXzOD7/yS
7arW2zl8PpRsem+X+a7PyxcrLp+GvNh2WbHLkvbQo1+fOtN+0MVGWEULA1qbp37NDQPHYCMCssBV
D14NlZp4Smu/y3x5YvJjVR380kQN+dWwHob2SbRZoE2YQdUeaUM3k29sbytg6SI/Fy5fAWdeyWND
6sCw9KjttuyYaSufX3pEYKwm4O5IZQIGpJiRY4IItOuwNj3/3VHU0HvjgfdfTf6N0jV4y4KS5cAx
sC/jFQF4hbS1s6UwNvqd5md6lMZbVu303zXfC3NnGx+TNdTnkihw5iC+N9Hx6xDFydGcAf5G8Tbq
bfpgOux96aUnYVZfWdzu0Z2745pY8asLBxIvP6wM1oISmMqOhXYm2sYFxX2Y7J0stOnGZCvKWrCF
CxHKlYus02gPFlalTeXGaD4BInj/pX4hQb1vLZtjTgtUhAx34CUfeNEFq5WqtWXIv5/ZQV5q00QE
hMTsQ9cd0/pfFgEoK8wZJ8dVcU7JMDCn1fAUJxj6QA/T0G34aj/ekroxYxWIXMlNcFXPc2bD6VLf
nKPBdb6yKQ+BdfzV2NpKTLAoxsATH9lkDEhS029AoXCHF+4cZfZTo6WgOvtY9SvljAUfD07xvzIU
fWhlg0XKpXhuHWhVH8QYn248sXTFfNfWIv9+ofepzHxmzZFmbWm38Yt9teYtF9yZHJODgiEQ67Jo
eCmCI4Nd9ZY/R4nxIPgRLPjj22TfDbEABzuwp0j0ynr3FcSi7R3qjvocCWPftvu23Ndrud6lYBQR
EXrvXYKEL7qFLhfCmIvQ0xMiqmrja4cRawJAGXTnvoBQaD8O/R70RNsODfm2kz+4AOA0/RgSTAq5
+/bBz0CZFwktcKqrlX3dHzXPakwROZssZxtwPa688xZs70KAYnvmkBQtLVwRWfZjbX3vcj3AVapN
+/vXAfwgen3QQYvKtbKdcZfUI0oZIpr7DeoYbGWbFoAYaMaAQSAbB2JetHUp6iqM2KhoMkduor9v
zGJTuY95Nm8aw9kK49mJ86C1X3T3R62trOyaxB0nF/3G0BH0I+vYl6LLuiQdm5kZFQA9hXHTbDFj
qcdFjq4QltS/us79ObVD6NgAAjGLrjCMLikQPc/ANKB4jltdOXFDTBiyLLoZdc6u9364NQWmaWeu
uKiFc43SB+pDIIpAwUultBoB/ZwbZphRlj8VfRu2IgW70e+y8kELuoLUWFyRpOEDramDtJTyZCEg
EzfFYFqRN2FQ1DdnwKArDaRQa932S3IAkwWYAnCAhRRHSyya5xxysm5r2ccOzGlDkPtrbVDyCClP
MHB1/r8cFVXcoejsjmioiybv2U0bcGdG9x+ucwFKDInCAdAtJgToDFPJomottb6kfAccIRJ1DRNX
lZ9OFJnuSreivM75A8qUxRMt9XJfaASzTWut3hZzWm1vL0oem6tdw7nCsHZcvkgVXx6rwo7NimqT
HVX9U4NBOuWT0d+fo4M/wsUua6vo6Fd8X800nWpZbUdzJj4Tk3+azbXhqYu6PxOhOIeJJXTudYhI
rW5reFPI/yHHerEIaeVnl3qRen3qOJUd5ZhUveXkw201LATy6CNBBzY4ZyVlnvL51JhpWtaGFTl9
aMePVnr0nV3GHjEOdBXrsKjyM1nSDs+WIjrAWdF/ZUXlQIKcbLw6HJA3uL2gRY2cCVHsahhakXV/
hPSbX/r9CHagMtEYY4MdEQGwGprEadpxklCc9bQ/oqYbplz7F6s9E6EswJ0IGESb1IoqzNh7bBlP
300JM1bigqUz76L44AD7jVtVV64VXlmZ17olpIxF4AGe6yU/jRZtKkOYaHxF2JJOUIXAIGlUVzHZ
RXFgrqi55te1FWnNoc4Oh/s1jmsLXh5PK1DoK2eQmU5eFEYC95gH2rdijSdmyWrPP6+ckLIaHJFK
fYzW1mabvn3yrJXGkYXsFuLQvytQDoaXFPE0FlhBUu7RTFCVKFwcMFIaTfhVwNcq0WsLUgwMg28K
kDlDmll7G+E8T0Bou9X+tlIW7Qv4MFcWTyVZ1+VZB5+d1ZdmZkV+WmyEqDeJ/Z03b72LlKH4fFvW
0kUvwQFotUNIgfrppSwQO7S+XsOW0ToTMPbmjFrolh97/g/38LkcZeNin9h5QyDHiBPzyElThInA
7Xh7NYuHBewOoLBF6Q7HRlmN300148yKOH/x6DYdVsKv5e9beOwilYLWN+UwVoxLWrLZimy6r/PA
n1Z+/5J5gSITtHNEmrR6HFG/b7y8rklkTruh3KE2wvKVB+KSws9FKEcSpZEpRzsUiSjGmswhJ8eK
btgaJfnSRoHMwwBdBWY/o9R3qYhhTrzWASt/xPqmDbIBvOqEUbJyXy2uBQ8mUAIhBsMr41KKl9hV
5aYpiYiPxj0/90PW9G1Q2tVW8+7v3kMlGJhNtG6CDOWKWmuKE82pDNTlbExw/TSuPdMW12I6QOmg
7A8goHIQSdv6szAYZqWKJH5zC25u26ot0sAWlrbx7cn+B9ePTAFykKBVwjAYRUXTrFWGZXYERfQn
t362/+UJge8CywAqYckxeqkcYdtJBtARidLqsaEgnfoFmF0wznf3VSOUkGBGvId0YADVtIrWOF4X
9w6aPLR5o89O2HnWxvVFeNu1LDllpE+RZwfPDhoKlOXY45AgNwv1T6W/d0fxdYjrb2QiXUCM2AsK
Uq/BTtYkKgrqbdvJCgwCjgb7C/Ve82IXYzTQ+Gr6K3fA0mGVzO4y/SDjWcWrucZo9LqtAesAVLU7
faXxSli2ZNvnAsilKYAHIrfmEQLc9iH1t/X8YHUPxt2Tr2EI51IUb2CUnZcVFfYLqOaZ75JHdJlM
7j6NA/N3HK+Yw1LYgUZrgPNxgGQm93JJda2R3tRwXNMxyx+spO4/Znrn4h1QGA9pg3ZNmLrEvjA3
w+h4wHtXfoC8MNU3ICJCAAQwXAeqU6xD1LlHCr8gUa4NT4XbRwyTlniHsqJb0f1AqycMQd3ePgPy
m7dkKndH0gArK7QcLrDdtj/L7LBKEr1oingmyHoPCiS2sqrCzufKl052tE9990z5w7+s4O/3lRXk
jGA8rJ6RCGmyoCM/WzTx/QPCCrH6XxmKaRQimzt/hIwuxrXH7fkTDgAJ0mr8dHsxa5ulxFTwSENm
ODhWgAHtKwyDsLM1lMiyxv+uRQlFJ23KeG1BBK75NIjHYpNkZKfZ3kp4uOghJN8qUlo+4h51z0Zh
oqPTNWBZYfJO0zftO75GVbK4ljMZyna54F/QNKQrAdv5SvmuNw7D+Pu2RhZFgI4GmDT5r1pny/0S
r80K20XyYxl/qaw00Kd4JepZE6J40xwEA0M2xEYElGow2u/11g8GsXZ9LxrX2VIUb5oNTVqYNqQQ
7cXNjuT+bIAp4SSYWCMTWCAkvnSg6BweMenWRm4Wra3tt0m/fwFgWgGjJsYa4UpD9vlSwKwToAM0
pGX541w7QdnfzSgnJz0AqAXi3j9UiMrZiA3BUcmz8RjI9K3H2YbOK2/b61OBAjE6ssCfA4YdTFy/
XELD+dz2HMlFsxbJUzIZryAIABgsr05+u9bVLo/YpXNHGhO1dhDIIDtzNXw4iSfmsKGwIjRaz+xL
O4fgMNCTr+b9dRsTk/SkDCA4kWGU9n2WyupaQf207a0ofsedY1yuuPhrw5WfBzBUzmXDC0QxXN4T
8FxneKPp7BH5mbT7cPuML35fFvKQwYL21ZpGW46xraVoBurEJh/3PVlxhdfHG/uCIiFKNbJrVSUq
pG7OvcyndtS4qGsdUidAo+TdSwB3uhxchOQlkFaK5doVmn8btB1HRsGNj3XqT181Tq3DbSkL2BTk
+VD0keVOtK7aihi/BPazR+N/pGHaZj+0Aci8vvFy2kxusfF4sW/TY9l/0eNorn/mw8rhWdCTHJcu
yz/o4MEApUszAxdOndiWpke72NL3VUr2t5e3cDjPv6+W1eZqTgadAOQsDLFDy8CWlzQwbTRqAqpy
W9TSUmDSFjCAALojxXC5FLueW60qcXNZndg+Y9bZ9u7vE4wYxOVrgvQR4ezl9w2rzKp0QplO876M
0dDcf2Jk5wGsWket/govC7KPwrAAhokwZ7Ke3qz7Ay5UgP9+/6qIlOSl67SeCdTgb1E9ZRy5AL6i
7QUVICVjEQmrkMkyRQWtXaboNZrMiOFApl876/7MIkqHqGbLxyxOvcrwqaPNt+/rbIy0P/Nf+99p
Et7W8rXBQgJy7xh/gnFpIOC81HJC43ysLTqhGvLaz+8sssuaH12/EgJdbxSkYJfA3AUAytXAQnew
0SznamNk5tVuNPVAt1ckLK7jTIL8+9n9UQM2bzAOCQli+FYLTdBCufTByO9PvculIH4AYgrJJTWz
0BukAIUiGaNxyrbICfzqmf/ztk6unf2lCLmbZ2sBueeYGbE+RvpUHM2WPeR19b3N45V2HBlMXd7t
4CIDix6YdzCuBHmSSzGNaDWjBvYoys0fvhO5ZhpU+bYFmZM5o5NlrTFzSRwyCeDnlN7qiudD0+eS
YZplHxn9Q2m/jP7BSQDZYh+n5Ft390hjNGsDi4K3IpLl5hV8orN7hgSh1kfNfKBulLOD2a1cJUta
wpEHjkFOMrnCEaADkeRDw4aIZlbQOvvS+BjPb/dbAnLwHlIKcl6DynnXDWnFQCmHPcs3Fg8tI7C9
FQewtAxHpjCR8sPtrtYVUNAdqWbBnvP6Y49BxqX+3lrj8VqS4QEXhMcPaKmvsqRZOxg5Jr9N8MUo
uNfWc2PSY217dwd5CBzlJG9XJgqusqXJXA9NIXKOsR8MY+TYvtfXmr6XV/JXhPJAyXSDtbMGEZoH
alHvDQ3NwWpr5pIv+9+xikj5XrN6tZQRHjfYroR/xTApnh3reQOan9u2dR3ay92S1vu/UhSP6XWt
W7QVpOTZk6XxvZEAj1XlG43+NJMft2Ut+X+k/IGEkP0KC/QDg09bs+OR3zdB1v9q11I4i1t2JkDR
i20KRrK45VFrvPHqGGcPhL5SumJgC6gpCzuGOZ84LziOjrJnZdy3Xi5KWFj2qdLe2HBqWbu1/DyY
kixIqnKjkWNLntqhWQk1FvB1EC2BEXh+I0hXq0xe4tFsdMkU6Q38dJW9+j0Alr75krHyZfbMrTk7
G4zQOmZperCYeJmb7mF22i+3NblkNQh2EPag9uxdpYVFnbUl9DtFpDMDa0SzKANbWAaI+1NnryC1
lg7buSwlAs0qzIHOE2+KYvRBO0eRfk9X8yYy4FcvwXMZSgjnmBOQ/L0D11Q+9tq72gymJnT6Y13t
anYEO9Dt7Vs6COfilKudiMqmuoA4380CWqcBXbnUlw4CwFMgoQGRA9DxSjxXxXysDTHBd5RpugH1
3DMg7A9lFX8GTcX324tZtAW84+S98Ye4/TKA8KaceXM8T5EzfHOLg1FgzDEHQQUJu75YuaYWNw78
XYYj2VNBsnUpyy/MDCQsCY/qz1n8aq2RNS2awdnnFTPI05h4Y4XP6zVmDdDQTUAtSoLJIQFqh4U/
hrp2d81VtkzhaSV5Za7fV2ZLU+Rpkyqyqld/IoGVbdPE3NTp220tXe+czHpgOAcmc4A211RMDsyK
5TBaRhlVgQNefX+VW//aDPBxFL9QuUUUccUdAm7ZkmezKCO6QzOJ89sXqH5t8/3tZVw7AynlT2uv
joSW+nJHeyWd0xFSGPhrA3A6BWtF8IWNOpegvt0rNua2JyUY3i7HtW5vbq9g8fsgLEDWA1VJTLm/
NGHamd1QowkaAeOp2JjJSoro+uRjg3C5WoA4oA1aTRFVnam5YFAqI+SfGuOxwiOIuiJw+2rFhy1p
wvRQvgWmHJAKNVXHJ3BU2pSVaOr44GaRW25X+Tqv3wo2okQ0vANAh1oakcf17AXUjrbL6DhVkc1b
DByug27+bAPrryfdNtOR4PbWMKdLu3cm8SpdMMSModOwAua02RK7fRh6pwqKnr/L6nit5XVpB9G1
j3SbdABgKrhcXu9kvl1aehllevqJ8CziYMe0wRd6v8HJPJfEg4JERh3bYWWlVwypi5M/l8EDRq+v
GMKSQeM17yPgRtETpMmXyygmr9MbUysj0B7+KpL4d1/6a1TvC/lCpAqBFDfAXI3/UbFIfh4zNCll
VVSUz51tBZhhH7RIdunVQ+q9VuPzPBjA3FTgEnxf9rvbO7jk2s6FK2El7XWBA8Aq9MuLJ6PrkyBP
hoNO2kMyFy894z9uy1syDBSPAU1H2R1TraSVntk9QtjM60TSRRRtuy6aBQ1xaNZ495bUdi5ELvpM
yDywoUs5hJR6qDXBWlPwwudhC5hZhxQJnJzq5jphDmPcF21kBynfWmvjERc/j48DbQVo4lWhgPp5
O8elqAFOTIJu/FR9ua2Cxe/LDikUCQAi8pVAo9XijGctvh/Xb8Vez17v/zycs2y4k4Z11dcRG24y
gOI18ge6c/R2y6z7GdZksQYhIM4mbmUViZpPddcgE1ZHWfKtH9MAPuz2Ghas9EKA3MIzA3Iz5orZ
hgCfy5GFc/2WWx9ui1g4eBci5E84E5F1I8XAoamORBGjnLnncejbj0+l+fm2nAW3D553wI+Rh8Y9
o975PegWDOpBzoTZUuC4LVi3TUwnmMp+e1vSwpUG8CFgT2i/QyJXzRuSBmNQStdGuNfEn3lrNZK1
N0KN8hPRm507pB/qbF6B2CwqygOOE4NE4T7Va1QYaa/n6POJuFOgiYijZtQk7mPm6839V4GL0i2y
YCBMR9+V4ihFVTdZyUkTgShffCynf/i8Jae2Y7DAH+rLS3PwY5YXnoNDmdRGfcR7rT55Y7fWQbF0
9M+lKN63GthUaZm0a+rtCbLHzG5WNLIgAoB8lFUQJwMqrlJJWk5s0DEhfaR/5d2RlytdR2ufV9Qw
N/BnNMXnByekL7O+EoMvfh5VFbDlS2ClWj3H9PMMeGN8PvlqDV9Mbe11vGCvnmTjlZMdAN1TfW9W
e1pDRT5EuibrglmQV6G7hghbWoTkaZfANtlrrdTP3VTXxmYqhggE5hu2jdM1JpgFn4JCMCoDyJLI
RLeihKpKCzrYcR8J55HXx5Q/CqDcrfC2P1naK0B4kBs2DNwm6lgPv++aJNOwV2IugqT81ZFfRGP3
nzso+/+FeEqgOgIaUzkj9qqzPzeboVy5axfWALQaHvUACslzLVV15uU5GpbaQTdAgh/vM7Jp55Un
0dr35d/Pvm/UuldUNr6PsaCa/3EyN3N9uq2GhYsKaQOMGwPmDkzJqhoILXyDe6yPOmi4NURokc9d
eeLlKRk+3Ra1YLiAMuLRhVl/mOejwqH0rjUGXtZt9Nnwo1ys7NX114FacPBw9DHqDyUhpRo0dL7d
k1S3onZndoe4X8nlLXwe0SCuIDQPYtKRpfhWYyZ2TUtuwoMnQQsOiruH18lMuSSVw4g2POSu2jp1
zeWZLYBUSX4dR/rz3r3/374eYGEQKVyxU+Vj0xtGNtqReJd3z3G9Eu4s7I4EPKEnFc8JPNUUQ7XM
3J0adwC9U052Zjm/gZxppVx17ZUw3hJPasyCkUTYamIwK+0utUoDAMQ2oPam9cO4PdjD3aGhbChG
GRlQR+BV1M5HkeLJVAyTETkYWTH63zNX35UY83ZbG9fnGlJwgUoyLLgntZGgsRruxVpDgIaZgsp9
wLNdt+5OpEIG3rUg+XVBuK+2ETBeENCfz4Dez97TyFG3oMx9RuoWwF1k228vaEH/SHhIgj+8+vD0
UK4Mz0torsWdFrlB2X6i8dvtzy/sF9pHfIyPlAV4LObSD6If1WuMpvaAS+5fBxZDiAliVO31tpil
VZyLIYqY3LZE4TZeVJAqMOZg5Cs6WRDgoPCCFCNqINfdFoPTY76jgVNotT/IR8JWfr/c5ctagOS6
B6JGJunwcpLbeHZdxGZGnLIidlTkP5J+V3/WqydOdvq8S/nvu7cK+pYMGTrq0Ff1acPrupQ1JvBc
Wz05ZtPh/s+DUQIOF42VKAQoMc5sm3Qedc2JShJk9aFfS8YuKeL8+4pBeameCd1I3cj40MYohCb3
T+zAj0eLNkAWEl5jKqoA745fulUCTjMG3E73UIgJHWiPvns/nAMd8xhygLcLujiADb3Ueca0ohN1
o0fdMRtfYnF3vH/5eWWjRoIhLhoDSygL3BizAFYc4YIeLn69cuJqM231guPzqR3+D2nftRu3Emz7
RQSYw2szTJZGM0rWC2HLMpuZHZj66+/ixgWONZrrgc7FhrFtWGaTHaqrVlWtVQaEFjda25ZpvjgR
4FFB+YEHM4huoMX7+etEsKJ3VJEV6qHuT717tMu3qbhhm659Aggf0ZaHMwdze7HSaPcbmNZyFGAX
PhEeC0V9Kzi9+hWIJuBnGiimuvTRqK2Xyq0KsF6aGSmnh7wsQqF+ffvIoaYF4gAgt8B/l116gHUC
w5Gp/uD3Fmrim3Dgt/DWq9+BJDC8ZeSfUZn3eTX6QqgC+UNcruY2K8GYoe5H85aGzRU/YcEo4Esh
y4JTcbEe0PdKi7QE15He/GnNfUo3qZYEt0Qsrqz6p1GWt/hrYwFWhcIDo/qD5Xy0+rFMk3+vxpWp
gv6GAaEZ6HEtKYSL5wM2HmXRgBoRBRo65aEFOnsk+b5//uByBoA8lhLJL0l5UfdC0qHSH6Rurpg9
3ZXcu+FRXaFLQQ/u0k8ERqWFdfYCZcdeAyUf5eC5tgQlfDTjvnYoUWm35gjzdWMAF0d39uw+dmuo
5vx7Iq8tFCQ3HbCYoHLrS3KPQc5E1xZ+Iq49OfMhyG7F/FcHQFXgwnjuL+v1eaVknnYaiE3Vg1t4
e2uQd2kw3Aicrm3pRVtjUaXEKJcmppZlXdYNhujUkaeJnmXxCMbKLrvFMHp1IGDTKHFa3OxLQyNN
u3Q6NsLa660iXePZBLzKm7a0wKnYTc//XpprexwZ/kXbEyAAiDE/z5yfNwgpmIurq81DZwBakp/T
nEb/HuWKU4Tq3P8Z5eKKyTSt8jvl6A+1flBpvRqmjNRtT2TTY9CfTGc3IsWvn/Wfu41yUXTuAcle
NsxfpkFy6KnlEwWBWA9BKG6EuWNF3LwFKV4dBgpKqHqFuuGXcvcpn825RoL0AWFlTQKqjpT2HlT4
+htO63I+P9+h+J7/GegSYm71fO7Q8Dc/wOOEMzaQTu29+c3JH806D2tXhsL8ft8w2kMsANsw5AvL
0/Lxf81hD6IWuxrNGQSQYM+JWQ8GKaJuJbSvTeHS87AYWEQVlzF9aroTuuYmHN2ck2pGXo4fg+L9
3/vvq33Ap/w1yIV9cHomOl7P4GDr9a3RNNuh/j6UhiGWKxX4zaKFcGFh8xGt6K5w5gcvWNXqXpvv
+1s6R1e+Aug/WlBQiAFv9jKxp0qzMkQh2tO9z22C0OPbZhouGt59aUBZ4omLWUKND4qVA9qenLQh
vlGS7/c1IVUN2SngmoAbIVX8eUeZ3CnqGibn1FfR3CT06dur/PfjL0HZMmWwpx4eT82nTCUuffxf
PB+90WC2Xu6By1rnfOK5UfhGfVJyJCYyxu0NT/naAjv/M8BliK2NlgxUqtenWt9ocaN/O6Dz0DO/
NM0s1h5OzcX0Z3XF56yuTyUR6Wvb3rBRX98eBSkgCAyAZAL+u8zkK73pPH/S2QlkHCG61yHjHP17
Ab5eIxgBUrU+ACgE75fXfGNPhjRag52cPqQ6aYNdYRC93jfFZsxvQF1Xvwa1iQu3nIF5u7gYJ+SI
y1KX/JRB/sfhe+7fWOyvhg+dBqBhR2ZtEfO+9C5NKmdBlcNOqXYqepBuQ4qR3qovX47s53tjGQQl
YmAWAffr5ZbtpdYovVbsFIngLgiivg9dYkzfNhwYBTZjUeICHHFZXlHrXi4yVNicwNIapSpA+PX/
OcKyM/66iya/QtpowghV34RjrkfjrdrYr24XvgGl+AsnHbzU/zTm/hoB2rJO2YKw5sTKbd2iim4t
+q28RcNyZVchTwHMEQA2YDp9eYu/Rslm4XYKhuQkZJcYIHV3bgUt10ZAy9J/BG7/yXV/HsGjBZ2C
zGcnK39q2qPY/PsIXnk8+FhxDUCDE0j85R2hpa0yqjyvT3N6nIqw+b4JBLkLkppgwUIXJwb5/Pod
WpU8xF3VSVIWpY5FpHbDCl5ZaCiHAqxBw8qyEhdRneHkyp2lW516O+m0g8u3IMas2I2g7sooS+2N
g3O3VLcFF9+RukZV+ePQnDRS8o+PMnjn3z8SSGZjAHREoB/qEp7r6rkv0mqqT8LQI5o/KgSn/17r
K+Z2wVOWesb/SC6XvfDXZi0Bak+OxH2qOeW+GJ1IG+2IySCZdGg7EyZe/z3elb31abyLOasoSwde
YLyBzrFry1i/1a5wxeZCZmDJPKM/GBHpxRcNeqGmcvKaU8oSP6XE9gn447//FRaa4BC6wcNBjdHn
WbNYX9l+17cn820cw+9jHkhto6zIM1DbuFj1z0/PWoM2DaoxTv38Zpof6lZv+7UZQslSADuIqhV4
tJ+fb1Qe6j99szl5Z8SbAd/l1cO/5+fqCLCxgGXhjfmXAk5VMapJ2AxeGlqefNSXB05LVHEr63zt
AC6m/P8OY11MFCvRRMYdDNPWsd0cteKMxqdbfH3XdiyqDLDQqDgASn4xCKjYOx/IQHNiwUd97osb
B+LqVCGRh9gSxgQX7OfF0OumRjCgNycrfUsDHZT/oNjNbpR7XMGGsKV8NGJYS0U0HMSLUUwGSqvC
aE6+rhGjXzt+GoFBtyiKuNZmQpGsGjuddFN3w0Ze+7ylNxg25hpPlA+hcy6UU5869WEFTwZ7Nuc/
/95s1xbIW1xFlDig+vOyZd+mOaiWR7jsWYMCYLcTayiFGeR/MQjO40IViIqTS0tsS8RkQqT1aUDv
rgVywHy4VW9ybaqW3rf/JP0gP3zhjbYFAMKZYQg27H0P+Elkpt/3R9FZheJ4EzWL2AoXQ1RNwS3O
cWN1ehnOGSM5q4k11TcciCseKXAtIAoQIYMDYV/kSkbTbrClZ3qS9fQ6NEbkKEZGZyKuHOJp9F7+
vTbXhkO31dIbsWAMl2JEAZPWLMqmOgU1mp6ezeKpMy0y45eePv57qCt7DXXYDkBcRKGLPfh8jpDs
hbM9OHAsvBeXDOYNY3D18UgOgNwOxQOosvj8+HRWKZdYk1P1mPdhf6uz9soOQ8MjIltAAEikXJ6U
xqZaqrO2PUkTfbuR40U3S8mvWRrUDyAbhw/A/Xjp3OXu2A6SLV68Wd77oBUqh0Tqq2peu95zIH61
zZ0ushtW5spF8GnQ5e//8mI8nU9FKtLu5PjNtp1V5I/z3srNZMjkjav///GBHkj8gHbDC7/wLRG2
cj3zEURQnYHP6A40e0DrftR9ELv+z3myVymgOlbd2BpXNjlAaR27DpeEDkP3+RMpn3TZTn53Khj0
YPIzultib16lbO0HN6zEf8jpRUQJzwMIOAr2kTa4hKc5C6Yum0asoToi/xIGmSRKxgrNR1lZh5Xz
4WZrGxnpNgvzISMdOxr0Vn7pP7zz4i2AJ+PmWFIK1le0rWNeaZsjPw1Ku3cZeH7cu9T3Yp+d+6FY
IVMXzcFr03wM5kzq+rdUqxp63/X0MAmf6D2PqrpCK9O2qLWYaycLBUUGOK+hZoIL7x0HjXi1mWTp
uqhBwYPquNrS40ETiS9Z0ubWykx7EHUG6N99y+VA0rYl9nCWzcISu8qyNqFFTvzuzfUODudhO9Gt
BoRzqG4Bj18WH9DB0qS+LD4ayS+1bLLaHyhAI3Yep3vUH5HZSDjaSelKz74NEGIA3KbBwqq01Kpd
WDhr6sae8747W3UdrrrsVv/MtU9B4LfkDIGlf2F4cGdtNqkv8XyDtFC1mhoeiXfBftL21zdt9TJV
OoJYd3FA8FGfT0xVFtKaGpuf3VBNcU2Tfz/+yofYCy0N8GAPscClSzXlFqs6TsW5Nn3is0SbWKjX
WVhaYZDeaidfvMBPZwEBMxRysQdwzS0Q9OdvcRpzNhR3h3MwUzBfr3S+GrVTYP6Q1bqxX/79ZV9u
IRDDQ48ZfbsLNeYXSQKz10ZuuS0/N3ytAUu/4YxeezygCxs0ux6Kcy4blEVdpoNdUX7m1p8stprv
uoN4eyQIUSaHXGQArP7zVKkRZWSla/JzYEbvMrhx01x7+b+fvuyKv26arq/d3sstfmb1z9C1bsCr
Xy7oi3e/CAbsQmaD7ePd34r5pL2N/fP3VxYIHswpGD1QH7WM/9fba2KsIDvosnPV/JCNCHvDvnEq
vn7B0u8OHwPgORIBl1dH4DZoj8uxuP58mCZEF/NrUdxiHPp69DAIcvbojgSE5F5ewVljz2mOBvOz
Rm0IGSYaZaRuEsd7AmX7d2cMQ6EOEpUtUMD6olKE2qWgHbKen408bvN4vHHVft1Onx+//P1fCzLp
eiWaCo/vxT7vnqpbtGzLZv9sN/B8F3wKIFSBjMslmo5KzhRqegM/Fy7dUs+PDKMOU94SjYkbe+vK
yqPREyVki4g77qoLE9UDDSupPo1nsMQosWntOaTf9o/BXoXVQJAUIA5DMfXn6RpVVsIFL6bz6I2R
0/LI/LbpwwAIXDBdeP6XRpgsFRV1834804AIeqDa95+PlD8ISlHGtFABX3wApo7NPlRlzjIRCFYN
9e16OBOtYiiPwhl3/xOJ+zxDqi6rGR0pzjko35zinEOwRk/aG/HdlaXG0cPxXkj4PJjaz4OgZ2GG
z5bbZ3GyrAk6v3VM3W8b2oWS+X/GuIBdBumh58rDGGDojvLxGdJDN0L6r3cqRkBxKPKtC5Z+GQzb
bd/XuYEROhrV1h2uk8Q1P6i3gYhXqQ/fnzNEpui1A1q4MBdemF69H9qq0S3z7Ct9XeqRyokms9UN
a4Uc69cTv1T6LX0xoDD8QiLKeK/SMXWtcz54zyazpIi91Dw5c+AcpImUuGjyNAFC4okQaUiakcEu
vJCO/XgwNepztH/psxkWgctWk1NXeyblL+F7v/RyqUxkpc9jUI3TbU8HuR7brLu3lWlLolVtz8JO
M+ptVyMMclkANcKaWRtWNotceDAVUcEXURua0xAxIlrNuDud6NRPJ9Nd/hiMO1PLkkGZibBpYkAB
VXob/Mn3Yw0Vnp1nhdLqE96aca2HlnPkjCZellDx2IIvNwjql8pivxWUp6t46qo0FgF8+W2Wxs68
aorKDkvD4yHIPX9lnrFPzWDjBxoZQBZgDt6bcIqtU/W/oF4Tmj7a4FBB5elF0tvjyoWy42iGaWuE
gfC3Jn329B3VzXBAx3mP4ACVfR9mhayov+/9OpysO9NICldFHkiy7DwNafuzRJ3ZHDSE22I9dG1Y
Oj8HP8VL6VFHczyGnmY9XQf4t/66Uq9lvzK0JNPfS/3OElvhG4nZDisV2KQ0jZWmAd6erd3c6WFr
oVtCtjFKbYj0T3W+6quN0dnoft1O+h03xIHrP1uOzG2TSPzPmdtwNM3QQfiT8li1Y2xgHqysIrr4
U3XGMdfGnTL2/fwegA+R2BCnarMhgXBq4jh7GbwM6m5ocPuykrT9rlFJnd9r+ob329HauPzQFuiS
88aEWfahRcFm0XwAovHUoRiTsoC69kAmZNr9JosErzeKD/GsKKLKdEUtqIpU/boJ+qTUXIIBLaH/
ENkpmzamkT/k1Q5e4FG5q9HNoSNnrfRcHLR2I+1+47S4JexE12U8tK9NYYAbQK/XTiWPYz4Q1+5J
r6Hh/UkzzlJH7TA3Sap+d1A4A1i7M5Ta53nZgE4JsHWdxWZ/V8lfRVbGYrBCVAqurXz4M3RHmsVa
9mpb96rII5NqhBoRFV7MmvZsax0nHfjf6iIlfSV2bbOZEaNWs5cMYltPa2paod/8rsrTXLV3o3SS
2oZMsEfGtkmG8VyO68lBlqx4wZuRxjIio/9hKigB8zIaxM53foBm7thPWh/VeVCToaGgenc1geA4
/dCWH9WqmhhcQF167+YrY9ii65owC9kdY1v3bTjr1Ytt/6TCvGONnodah+O0Nd17ZjwG1dYq8rBt
drV5DGqduGKIAffGQqEH1iCVHXv9cWgfB8+LRtdPJAjLNc2IiqEFPrbNlSAGeiIcM66GlyJ4Vvpb
oJWhp/9qtPsiO7FWhrybieP/7LSJaO7aUbGp7TFwBTTf6mNaJrJ3Qr9GG7fJI6d4LmB3+jH0zR9z
f5zyTc9if3wbxUbYh8k+edlmLraWi/4kuZnVWzU+msYBtABKn37nXhmNJSdcWlHq/Smos3PyKEjp
ti6McJhf+3RjsztL3zmullSdRDlo1/8oK21v1g+d1x9yeyK0f6VzR5QfTdq2Yg0R1rPoi1D1igA7
WU09I4JP8dhoWwkUlNhpf69BP1Xlb111V+CnuzLU2keL7Rv2yljkjC8LjGBjuoykanemXWNyT9m8
V3Jb+VFdrDNnM/ZPRupEClp0ugfiQqhFN8hxLYTxQUmjBhU3unhPLR7V3sl1d0alERvy5R7MmDu8
peJR037OZbargjgHwBz4kafaBK2axC/Qzoyr5czbuPLbbd7L0JHZK/XyVxveKWqFPB0EQfdBURED
GIoYnjoHRHPgHOMsC922jkYeW/49zQ8oMAfSYvm71NmJ5iD5xqogrrydcmQX24CU9UrIc5dFLl83
dJs7O8iYDugTNcu9J1dSJHWx0dOEl4ma7zt6LPnjQNeDv2JiDTG2adz4VgSNCOKVa71eQZ1U698r
JC19PemsJA1C2Z1cxSI6gPBqo3l7T+x186mwHoZ+I/W7ygkA2+20fhXkJTERu7vb2o79/jkfDdJb
8AJW4PiROiCuYI1VLlHzQM21jU1R0CcnO0B07DnrnufqpVd05Qoamvk9oKZcOxj2O8L1H4VVrPXU
IUbX7CwN19DR14bQ6Gbo4YFkg9lHIMyEe0cnWOXzyaMnVNiTCZ1QtMPc/wjse2cGWVe+VoEkNm2j
1ArZQEnTrrHD+wpIoJPMnRH17sNYghF3xbXlck4cuu79c0u3wcSJU67Q15iXsWvk4aytlWDE7e2w
l9i38qcq7oM+7rK7IN923aM1//ZwqLunGtre7NGYN6P+Viv5Lmf7YA/evqwDUukbA5WrWgE/n4LF
GK4T+m/98jmAMbeCD+UCRNtPwQckB0kOTEx1bw27C4adU248XUWiPUIg2axQZdtXx0EUj2OjDn7W
EVNYpC6DncecZKpkYhgreOUA+LZus9HyN27uBLz/YMR7PdZ+FzLznOoirHBz2aojrXwa5A8fJnSe
7mdnI6qdat9xV3DvqWi3Fju087Fx72s7gzeygYwuOFFw1ARhcmfzimT12nSOVpnYugqt+mDgXOfS
jcr6bAcRyIVI3j9r2m4Yd2za6P6jYz/VFWiG5sexeA3KtXJyUqcPrB0TAWwo4Bu/vEMXt96tq+It
92DeXnIZNd79mO9SIcFWExAOVpT0Z8s8YsFzh05tBlyZB34s0SNFvWAtUT+U2T+G4SGna3eGpTfO
nbzLUi/WvHFd2FSGja5vQU60cce9rvXhiH4MkYdQvZ7TAX0f7c4zB8Kq9ymLU/fgDHfpoAikBo3+
ZzDDYmF/CPohdB4phX2jcO8gDkqHZGif9emxsCLmPWTtye7+wIcjrX4IrJeK6iEbKZm1EZ99qsQr
5bHoN2YDcFTfmelRyYlwExQQXehp96YcZIzmhSZEzw54yd+qduMMVQxUkHQzC6cytjRMiqn2Tl5/
yHkIU09GEx2Ik4lQY299kYUaKE8Nbu3s0Y9N2DsxZJElnTu0SDXdoyiSXDsqoZNhhEaySmSb5Gpl
jpVF0AKT1X/sXsFKjff2ACZ/6Sc9LziZzFen31nupqrv7PZsdTTW+WPjTJu2U4dpMGOz6jaF99Ta
99kUc/+576pwKJ/mvjoplM668BzcPELjCPhnnMg372iAC2AkVeqtjJbHIM+OVYOD3FchyANc+N9N
/qaClQ9pmwz1t+Nwn6IardZkxCBiYMzZmtclbMCQ+EqcQKK1qjQ07cOQNnMVeXVcepGpn4oAe3vu
id29jfoGDRnTZIduuR6Dg6BOLEAhp/eYhk0GVMa1p7U+oRrcDZqwVfQ+GOqT14gkl3aJenSWR/ZY
x4Z0olbmmC5sx46vxBzEfSf2SzFKOcArQvmo2pX0JPDic9kJAmOIEq51KpyDVcqDJ6qE6T7pgycH
9CWCO2irebK6ieja3YibwjdQFqCisRjWfvsBACNy/V8N/2nX93l9VCmUod85nB7X2dppGWZqILn0
VxxVF0HX7Gt81aA5xGvWjXF0mokIjYWGyLYId/aath3kTygFIE54M9zfAT+5KKAxkLGo2yEEEf6G
pl1kF2vHevLcVxDSHFSAavW0jacJStHBU9H/zumGj3Jblr81fVzZ9IPnam2KtxbyIoq2MdKskUJN
c57HwKxCb945HoMDVf3kZhumasVtD6mBQ9f/slP4+3kXNdlxHs+jeh3kprZpqJibUDca9L3RlWD7
k7Fm5qGqkxwKu9wzViZe1dXpGSH/qQ+mLRhPwqH63U3DBhWBke58lOZL2Z5LI2lmH5fqdsiDrYDP
J6l/R4d+N2dHRoe7GYDDpGeRlvpRW1Vh3mmkEzmxRAt1pflt8tcYOhpbL66QTqmaqANVWzH1STu3
InQRtzW+cURxx3b23idYB6ffpumBtXuTnYYKxt5vVnT6A8IdZt4HuKgCDWe78eUx7bOYYvsCKF/J
7veI0jLffc0HRmz+ZoK+pXPnyNBSk1jtMISB94hA5+CmKVwLi7i5FgdG95Dn1mnKt7ZxnnRF/IAS
qb+I/K4I4IMX4Aw9uiX8M8ONbMZ3rKnPDXOxy/z8mOXayub7Qf9VwZGtaocwUydWPocBhYBwkUVm
B9wnm+l706tVKZ7badc7IKwEW5UxjaGkKqSBIm5WE6D1UdDg9RXxqpIEJq4Fhj82pKDjqpLsiELo
l1kVNZGIAlOEeuAj2sxVs5lkRezSDGv27k2IOBmp3AKRZh051E/hCVcPk35f48KmwV2Vn9DK9c6h
ruinkrBCHL0ZP1B2q3m21k73Y6HuqbiIWrgUUFs5yaVvtxwehYQm32REvIBrMsjxkJvaD5e1FlJn
rRm2Tgrvf3pv6K/cmGPld7HTqrgzKtxpJhG9vbP4DCIEF0El32kgbLHxK8dkmoMfNb2/WnouZT7c
A0uADhy6I3p3Wk9z8yZ8TEfmaz8UHEOddfs5qHcN+t1oh6s/H0O0tMIPQr9sm0PI3tkYzSvt2Y5p
zT53zlYuGrjYzV1XZh+T066l4/2Q3eIU2knq/XINkIPLOTTptDOzjwCyRci5PdolT1zpkd50SZY6
RgKNPD8utLSJLLvXog6hS2XSPiw1+AlZLR9ryuIWkaCixXp2xhXlM6nKh1ZgIwFN8DMZmqpfZ/n0
XAbNndu3ZtQZVkfsRv60WB7nQmkHWdUbrWVhXhvEQzu7hrhorH844slnVey6L5lLSV+USaHOLe/D
2sPd2jQQy9Iz4rea99+91mtTlHbpqh4RK4GA6FR37RuqapBOao1IdugT8s+peEure29sYzU9s1K7
w3fdF2wKWy6zMGNGGpqdzhWhjWx+T3WTTaTIWPVijZZXr+aGGUdIqsB7nz3vkI0DupdrPfszWgB+
hCVfUzHNQDy6VLwKW2ob10cDFKSCALRnfJmWlKNqYBgGrECXVhXuifS9xz1NplaV/l7y3rT39mBp
IaRBH9E3g8kamulHZVBgMl7BVqisUDQqpbS3XVX4L31TmrFTTysP1Uf25K5c3u6txty4boHNqz2w
2d4UmgHpL6cfgFy7wRpcTH00+igdhaaBJhDD4qpTkM4t3T5kOmonWvpSuimsHaWoIB/Rc2JY685p
RWQI+6EOZmASBniOCp8eeD7HvBy2ulEkIH0Bc2T+ZsDTkXr/WqG87ZB3w70nsN+zN+HWT9A8jdiS
Fx9+Du2+BTyWagSCEYkvvJfR6N4V5a+t/lyZPOEo5GDsnrkKXFE4OtULOjwIlpVM7CAFfH1/3aR/
6Ii+G307Bhbp8Rnt+CNgPimNMvbFqeKo2GAII1gEUbzYbbHKgHlqn0iniGZ2GBEzBNq+QmgAVoVQ
FS9681MJE4lPi1hphW2/TW0W9fQukAC2hNyVU/UxURaCFTgphEc0FGLawgttZqxADPHgVHYeVnO1
r5xpClMIrcxFB+t+1imcLx1mivokdczt2D3OkK2u7J0/qh2+0SKi3GfqHVjelCPEQ0HNi28NpAzK
GLwCMezx40gZD0U3PCICCFNnU1evmdZjU68sNKbN00/apyFLnzz7Ny9/jbkTzsPGLO49Z5vynTvu
LJA7gkSApNNWc9y4DoAfIW9HhhTBNnT1xkiaM79ndf0StPPvhs8S5Dcbqys2QGKTTI2Jpty4qt6t
7j0ok6Z678cd0qq+DWBhnndGoyM2SPOVo0/PEAJa09m2VqA0I+M4boesWAHO3bhZ+8ZLuvf0Z+md
M7sjs0LISje99l6MDURwyrtUa6qNazQE7V3w23B1QFN4UjhPcJvVthScuFOcZnYyIFTxNlNQ7vQ8
HWLHBKY4lGtWRbwGIqvF6aCFrLT/zJn2tqzDMKdJXnz0RsTwlLa5h9IPoonYQ9NvYz42hRdlFCEj
Z1Ej0XqFfhYLQJE766TJdpNxcPC7TIBQFkHGyHhcC4M0okRiMJpTBBAurhIG6wNDT8FZjX/L08ch
aBOFqF90BpmaP7akW0ttefoRyClUgfHoGvJOUY8oM0+Q7SBBDYy1xAZ4mevXjP0q69eAqZim0Nlr
f9fSj3m1totNaj2P9UoZ96zdTtY7B3Iq+mOT3tEcSMZblT7qwYsr3WRUksgWGrqlSka3x5qgvpQD
6ZQ5T6wsJZlC4bf8Yev7vO+AL/2x6wqq6lZEkfWsBBz1oCDCziOcajZspjqhKfgaxwyiv7sxOyh7
SDLcq4NmIYLYa+6mTisY4SnR5lVlxfq8cRCfadWqEGcDRXSglNmapUAEu8/6P710Xju3f5386W4Y
pBmiYWqrPG2dIWx3yhQ/Wm/KhsdGm87wQryVW+fnCQqAujavexxDEFi8DLwv7srefBJlFYM+OW4y
Hk1zufKE+8B9awcHc1GSnTXU6Bt3Q6s2bDL2vKNJ3jhxgFCjRVXSkFJniPgg23pdWu1DqqW/Ul54
QM7mlaIIkVIvCip0mwGq6MvsJehcFIn6DDpqVnPQwBQSyrmqQD8x1xIWBuXJoTuOOUE6a2NpWVzY
5T3F3iR9PT6AofO+Q89AZVdPE28eRz/f1gr1OkX22OY5LoFsqdyR7rOpoArX95a9zy1s+GioJgV4
vzFHQVK3LdowgO9sASu0giiv+drPkIQ1hg9tnN8MvUMbirtKwbRPlPJeS4pDpAchz9iDV8Cx9u2o
Z82vOfeelWutBp4+LUj0oKn1XEKGLsCqad7GEfTcFjr4m01rV3dd4hasibyOHTRq+n+AfoIzxlr1
ATsZqKJ9a32nIqbU4L1a1tEA/QvQtQz4/lBEZachtWrQFViZ2ie7zZ/8AnVTAWh0XLEbtQITXLFD
MxkmaRrHJLUTPIxCZO9lbqGmdJKh4TbHyWBwGLfSBHDqajPvAKloqGtDEFS3odf9H47OY7dxJAjD
T9QAc7iSlKhgyzleCIdxM+fQ5NPvpz0sMFhgPDLF7qr6U1G17GdtvK2239Gpg821b9jDHAxDe784
rfhA/jBHw1pZAQtV9HBJIMaLbrdKcBjK0TJ7nN2aGHrzviL1dyjlxXaVddMshR06aRr5zLCjKH9z
jXd8nfeprD6WNY2tOj3m4/TsOCC41cUs1D3YzG2e5v975dKqP8p6eLbE9jBa6nsjZ4GFki4Yf2aE
FjSFx9Xe50noJp0d1lKb7Kg2kmpf9iRa+zZS5KXSv6Tw9raolqgfRB4vSM7qTOO/hvPy5zV02rPa
2ZO5KyftO0umH4HIcDPHIu4W2e1bw67OhMSuodlt7s01ET9I2sLau3PBV5emh9wBq/TbPUDwrT9r
dpht5sQU6d/0yepwMbR+5PXiyzXNateZfbhO83Otxhez6U82x8axfzpg0Db39h1vs2G1x9J9k9M3
CyxEuG0walN5IOmQ2KHEGM5OI/xdZbolkTGZ+1NAwNSjFmpZYQWZrv6Eoe2L1YwsoztPFdHiw6eV
fQ22x1ChhxM7JLqh2jfuFApqddOnkVNV0RUqm4EaUrusImrBy1KOA7tZxhfpdy/pzHheyOPSTDNX
t9KAzrsJKkmp284dGN025zK5/ts4Hcae04z7o50jD3Nz3tD8Gq/b8rbgWMu0exOMnNWB+7mbY8//
XqsJImA9jmbvRImG5GnRs9t6FMRGQp5OywG09H62h0j29rwTqRvCwx7agg8NEFAEGqW7SavANduD
UbRzXKxZGZUkD7GMOVJmf9Hqk+6ereQtx32/QDFpkwz1yb9ZN2vXMr5r5JgMyJhL39wxrgXaDAbR
euzzGFFgcgCsWf0hjHhBi2wHmt8+2Hb+Jnq6Km/7p6fOs17aj6oBtfI1Zlse24DSEZJwWXZrW++k
8esPfdgi80yN38qle5ahCRCrEi80bAyW/CIb7sQRnmKkBtgNM8Zaxl3m9WEyzr9bB45bdOKm0D6R
0wVlt8bGasW+OQR2ouK+v+Tg3ot4nvQ7r6Z4JndGXdAEn10wxGZVu8mkJBk31ZU6A2hwsyUQ7ne3
XrIaZ1ZJfFIlAslEP6TVEOS+8aM67az6u+u1yGKukoIGDziLX3ltlw3ysGBe+7/ElTsKb1jPc8Bp
CFT/oMRvYjwkpnZBf3HXjv1lnjZO7YtfTbuinnae/ex3bZjwbZUgJ9aOxC3aam4HPTIoGVbybcKm
5u9DEg/6bZ9/51kR6qAp43j0h0uZn8v+1a5LgKR2b3ZLIA2mamvdwtEFc9ebMB3VfrXaOPW2eNym
WwqOGQj0GvDlVIWO3rqz6Nor32TYLa8ewTlY0lvjWo1KMIkP8DrFIcj7yziBRvSnQn644/uw/HgL
LzaA8kL4G2MXpAdNi2KS3dz9MGp7sqKAwmIr0e+vhG5Go0wYHQfQBTJ0Pzst2/ay5HvxNkMP2+bc
sAWnwg7gMXAbK7NRm0Vp6exWbpYa3rGpRLebKABJNt5YzjO8WrNtweaXfK2sTa//TDM90jH/yxd3
by2KFpGBSURrVcPTq1QFhZAm0GAij55cmz/eWheOxJF8i8PGfcSwWPBSWAU8pdvzq6wFy8vTNSz8
fvuqu6Y3d8lqA23o9uw6sQ2SvAXDCn7fexnk6zJROJbZzW9VbhkJznwHRHLUvEvPXog+KMiCS0Ov
N9dnXaudnekIoM2SPUlCt7R3beq8BajWdWmJjCzdGdtVdlvduqAB1pL/NhMVpFNBUsgbZrRP0YLc
peN5hoMC9v4qJv9Wtm6Y1OXD0uY86Usmt0ivTT5xG2/bFPE2vi3zZ5N9+3WxVx1vyXyfJl/VBBX1
NvLy5leAFT2D2Wf3mWs8NlKc8tb9Zxbz47RZ8O2nVT4VCTeJMw38u0kE2xpiHHlCb3sSuBPwtp4q
zQEKztLYgNfQhHph3+/LON63xGWqASJqYySxQ7ZqB+30J1jM0Uxf9nUQ0dJoKGcg6ny3OVPcV+mT
x47NIKdQgRxVA3J7qMuRr5Tf1H2o4dt0i2RfMJ+598NJXUu8Tev9rey4AEcQ/rITzudQPgH65iak
Pwx7aYqdziZEpOncUhc7Y0dlcyMSECnDCzc4vVHa0bimOyI/Qrc4Nu7ZHDxodGa53K2PXSrf59aO
oS6G9HoFK/eCkyNhYtP3dsGwuOgJzzPhiKlRn3aG/55VRaTP9V2Dp8bzk6ixa/DO+8F5yiaIwOxc
0WesmbxJQPQzB1DN9o9TOe1Ju4yZOG59Y4Aj1dMhKEfoVa5jdlL+tj38p6CH94th3WPiuk0076xL
vTuX4zgBvyd9kMBpCJHc0zOJZo0Sx/otq+1bl2mkMYBYA9sgKxXOJiSZsCJiTvbX+6ptl91i1Hzd
W7EZD2z+Oq24P33qkpdxqNRPDuO2VE9XuUtOazgecnCKZbgFmvS3Cn3EtE9LdnLTMemVX4/Pg71Y
XtzijByoNvq2y/p1AwzXkNcMwBe1CPoCnr6qw7bfjiqtD/nQHgtU5Wr0vlfbCW1G3Yo7SSQjX6Xu
ok23gWPdtYsoDpe00pXz6laA+1OR3l/x1mOad9cU5qE4V6lnnpxJxJiTGNUWyycxZo28zN7NvRdW
vFAjnwrpx07K/nb1POYbsf5bMnXTb3hNgsUUthFSa+mTPalBzyWmtF7KjfsxTxZOPtHPoh7ftG49
saDvJ1n/lXLhkpb5NSpiMS4i0+YnWmThBx06UtaesHHbCGzTbt51DkkCb6bqLeHEa7FY8we9F09y
XE5iVA/G1p5Vtd0nyXAwp/XDm5z3ep3CdqLkSufgNuYYpHI6EkFNxSet0c+rbw1ovEics5lMoP1j
6APgVtILZ2vbr7Ou4iRx03M3qxtHinsuwgYv7hwWiUZKt//X+cZtP6tnKLmzTvNfSOMe6/RpmRLk
Lv3DsrqPW2JeGME4zN6e7UxcxPWXnSbOLmfCa60cxsiaNap7uoc02js6eyjnjRdwimrPI/IvP085
VEHNIKTmW22B+7eXmWG0xWlTOJFwW1jF3snCAjBDU9p5yQ0UOVXowmKKsfhj8fxfl5Xfi04rRflA
n6RXLc0EoOHYNNyB3XxyZRKuzbb3nYGRyOXoMw0ZfTgC5+6sJEkfi+Ya+lQOc9gaiRcYov0zy/qt
4sov+yUqhmVnjt3Ryk4G3ak2PCSSQbsZjx4lPX1A6AfRtE77bshP2ta9tY6XR7PhcHQSRatj7BsD
tG+rzr6J/QDlPmnoLT97/LQ5ngbdEmKHHjy/k5FniUva+4CeVh2tThoj+up3XOFLiCO+2q+aVYWp
glydpu3ssfaLhoc/XC0c3bxzun+lv4WtPkQJv9DAd9+7Gw+nO2BNCdIKTEG2x3HKIxLFP90RZkds
6YHmzI4ytBGWdP/avtRDY/bDuR6QOI17jt6b1JqYdRQ7Ah55T3oUZNpPI9dTN9pGXOgmJP2rC5XQ
1wa8u3qYVfINx84JGuUzwe1x4SKw6hY+BdvIb2y7C90N4tSzmNqrYAM0H3V3t2E8Fx0ysEmDnR5y
j412dY38Kn/qWmRkJg30zeJmzXlJCNNIhQpHjEPMmm++zKIk1XaN/7CKIsrG8jHpnUOSzUiwNkPt
rXnNd42koUu31T2pokogPxMVeaI/OAZbZEtxWhwwl6kSIEImd/hSLmbcCNPYZcy1Ybfm7n507Do0
DXlp7SSwrCz77pN+viMQLb0v09baCX+G2U02b6t3rJAt9+2qof1pKxmzUmw9jGqsj33Sdg9FzZiT
j7o6VlVTXTIxCOrUzHHrthIZuBK7wZDVEYsTrTL3fIn7RluDZFyLLzaWscxX5OMHPVPx4M25c5OS
9ndK5mEoT7lItefCLgDftiSp5p3cGmmFLSf9XI3AeUY1Zlwktv45WTQtQ5EgdshsK9AKBk/Nku/b
9eIWpTPESbOmKPfBA0kreymcpj6klarunVQUu2bWizXMFNXCxIoZ9KlSJ9zY086qKgeOc9iiYpmd
s2FD6LqZ7Ha1P7L9S5bjBudeG7vCtIc9+3XsW3cTTTiAaKNMX+xdxcQfZ6XnHDtZfi6dr++rqb71
E1m0gT1v7sOc1enOkSa1Q1n2e9aa9y5NV6w25FzE1DVAfPkfcP8SJxairsGUKBvhM8+t21lGVFj8
E4Gy9TULpW3OYe8h5SNtYXoet9XeKcOj+sl2/qfZeLkMQ2ZgaKUGLDYSqmjLBYV46ZiIxHiq6lSN
/aiHuk3XMoOy7a3GnI/dtsJ3ZCWMR5AtClLHyaQWFQ4INpWxDDIjbY6JlOvOSPohLpxrZQb6zqvh
4BW3aCHLcEI+pun1b2eySM0s71qEDriOoq6zP7XmMvbgRz0hjC2zaZGn5s2w9HfZpqHqzFAEN79O
2uYfplPeZQ0hu72+XeNhHBWYazVQvgn/n+zqMuQ8ZKXXT45D07b52r23Gmei2OPZ/+u1IfLll9F6
XrRNK7uyhbZr3e1YZuW9Ns4LXJcZZS1daV30PeLC8U7VDQ/coAvV2ZBVJMd8VvuWYE2OP1yRYcd+
nt3NS/VSsNmMwJEQKUts5V5E5/jLN6sF4wxkrdQ5WaYPuyn/OmMFitH8Y+F1kVDLjZtXTzYwOIKK
WgJKjMhwvHM1qC/V+ISP8hAMxAC+whGn8XcL1GE1+3JDrfHeG6eF9J7uXJHstC3dt0v6D1J/4XK2
DtqqIltv31RbDIjzhreFhA9UBHg1nQ9jYvv0iNGMlFYTciGJi9G+EzYHqx3gtb32L6nctyxzTrk9
2TdqbSz0XHa7Z2mvcejhBbnjdqmUrKFlAY61WRcYt/xu8xJ+lkRYWRoNQ2Mn/Eve2gjuEm091OuW
HYSy5wEt01o6zMtXBqprK/9WoD8LRqf9sbTkkmn2TvK5bftuKIZwEQOuK+aBrA1JyIhXBJ4N+HS6
2IFkNV/i+/AAItQL77YHnpOIA+b2XwPilKa89ULb6wbEZK9FyOkDbzkqWwt1i/X12720MlQQ3531
KIZxZ+jsmtfcKnBc6BiHjMhhDBOPKU4McdlogatI+JGLYA1UjkYvWVvG46QgY2tBkJGkZ8TyZTgk
nYqnVZgAgmkW07I9u+bwT9Rau0cRHGl1+qyb6U1WZJGt9NCy18DcZJD6tziC7fGtqJmPMvMkW3E2
x1/67kg3Ec3ktvPUpwxv8zLyBs/yd8s1dIBs26r7oopaAyxeS/JYN5q7TfSQYyYMITsaIm7kG267
sMibKJvoneibFtovGrJQ8plsuYb0GQzWrOtIhjYyMnSjljk/OdN01wzMQGYDNUjx7foKnIFZRAnt
OcGgaRbDm9R5XPPScwkjuyvT5pkdK+ujNRdxQbvltWs0CDrHbM0Wzp7uhuW1MnDvPK28EezTuyX/
gQnN9ILKQGq76vpElUPO1G3OGLj8NjjxL7pHZTGc4+z1x8W8HarildeOeDD7q8ciay3OZ+o7r2VX
vVdz/sEml+d86O98XXoRPt4HRxtf/DR/5gZ+6dMqDe18AAJFlxbUjvgu0wJ7Z2l89G1z0vq5CgAE
/ymz/oQIqg5W3YSbtI4LNgPYBV7fqarsS6VTrwvHSx7yBlfpXHJFuL4cAtJvPurEBsGgzdsRj7de
t1UhJ53afWXTOuQI+7zkYo65EbQCa63lFXmU2dM/MKzHgTspYJTjcjAzJ5hmSwR2bki4ah2vxKYf
StqtvDfi2Ux3+ZYfSBuh6st9tSJp0/PytRDe0TWGeKmZxOZ5P6319zhkp8Zx74fVeVUehDh8L90t
MlBRqKdGZyYe8jfdrFaAf/XRb1CafueEnt5JIMmrnENYe961e2kDTCWZta/cLU5Lc6/od4rK3rmz
+CSEgH0m8g0IPVxy581psyM2zYci7atw9rOOUuICflluFWqVwWJm+TNn3R3oAmGmIvchM0fuZ/e7
kJ0DzeV9FEM53VsSTNDN36XnPKht4bAi6E56pPVt8kTgqeKtMm7zzG3CvNJT8i48CVRcto+V1bjY
yIr5IJutjevNQ5FBqPTedWd/V6NZZbabn/smZcvueFvP3kOb0hAh7KbXsMohElm3RGvGFDW5dZxn
y0mu1t2I/tlpx7+a/nyotf1Wzl+y2N5XDdd42kZVizC1hW1bpXHkrenCxOmxgWmMP25CNksK0pGd
MfxGvJOXWk8vSupxb0yPXtKdC09EWu8dTRtmSrkvYMh/RUd0bSuT32FY7sa2/SiN+gUk63/BgpsJ
eC8OcuZAdeWRX5T7tCn2Ils+OxYO2Wbz7ErraUrRP5dctX2zHZKmjycrfR2W5KGw84vpzk20DOB1
o43KeKtu+2pkQ9j8pBplIBnjahiTS6XmG9PCB7vU2Yuh5AHNnksgbQLs6C7XbSoLKiRnnXaSKCjk
M7kXSocboylBWBHyugSh2lncWIUEXC7dT0tcm4JsMJjXEzZ27zppWpJ9sqv0zraY1bLPBjp4pJFa
WM5Jvs9HGIPCR+VaiOSTU5PygHFidLk5xiYNUpi5MKIFdQ4tu1e8EUDm3Wytke9UTq7orGsINIgf
Hj/9VZtOVeY6oVFKoFjSSANK48JHyctsZ2jbFpvbkjyRouKNsZKaQ7Na1AhXHbPDs26lw/xOMz4E
6bqVeaSPKFGet7Vq/ylNASSD79zrlB0b/wjtwZ+mehlxRbr+3sZEgCWtWT7t8r7O1X2P/KtnZbUN
AENxP5fokSokaGW2PXrZHJmDs888eZi39JKYbxP3Zu2qSA1P0p159JSRreMYkXAoXIieIjL79GVs
8mPZpFEJA540TIIeCmlZP1pevSdSMJRCO3j2jLsFJXiThu7sHRJnClroLfqvR51HuxTuvhnh1pHh
5Vce1tNja5oPyKPeHZm2YLbVgy6eu+Zf2bq3fqUA0dDS1DJ5yDqRHCozO2r60Wo9ekSRPXMEEW+S
u8mchf6sB96sckRnK5BhkoNVrqV3VeotJ5SVez7ee1Y2DAwuZfMuUdT8foe0E7H6a8O7YTzl4OY0
mf5iBlLdVCDYshHACSok5zVgzSrw6spb78WNSzHtPrZmvhPizvJ0GKA0VEN1LM01Gm2vCclySR7a
sndup6bzYl+fUVusCbrA7jVDlUIIc+gYU5SUeG1RYXa1T7mqsIFkN/pMwGExIHHf+gdGKNaJwu6d
077vnlfF0qRPkQkUpCtY9vdmN3DyH6uZIRSeaDblrnGRCXnVHapQdNX3BVJIBRWVLkmgdD1S49NS
PTZsFPLa8kkaRbxc1YeTzEOtrH86QjRZ+GZCHLTsiTZy+1OZVgYm5LQolt02YmWjF6vGuiF25dEh
0hMJE3B+Qe+ZVSNfx29VG/ty8nZaijmnPRX4BybjXLavi2xCT0HHKDA/ce1Qk6DSi0g653GpWClC
26T3sTl5L9WQX9C+nNaC4b5Eil5NXWyCPwwCJLPB/lVNp5Wbf1UvI7z9ggPJ5PDp5fOwHUG+dz5q
9r470VsC1iDY9hyQ2hk1NnwFrVrPcAgJQePbPZiIg5JaxPM27GxMX6CUOB7WEQqLxrHqjoUaP9ZW
hfliXbAfXwzOqyXbQ6Jzbov0bekH4A8ZN9lskRT+Vxty77T+O/TZ86K6NZBd2qPWZEeA3+1z1zKj
rR7QBeXVTbJB0q1UJNTWPpJUVV2klr42jV2eJsa8oDWaFQ3mSOFFv+a6cd4a4DXJTZKnQCN6mE7c
QUP/YlfSCdSGncBNkzxsctQexJ/Q43eiQ96EmtkWmI2w+Oeh4fTLo9VY9+yzCjRrO6/CPfule8ys
puceEPKk4BOCVJuGvfDQLl0pBneyJkYFEZgoTjaL3jzRzzqymDGVT1IjArIhdjLkXb/uK6h3/dUT
I/TDKtWlXdejtaAmLBIscTr0sdc0vACixr6QxgCf4aqDoOQ4/BCj611g4rYklf+rxKy0FJwLE+uP
yUwMQWEp756NeLi3egpkY3pMFvX0XMj82csam6EuRcZfP5WdOui9joAmP4uOSP3WAqpnKEaQExNL
fZrFuiuXNOrN6TFztHcnKW8aDb2/LVGTrL43hD2iWZUvFwRreD2mEfsOuchz4sA88X2OY1nvIc7J
8fS1Q+8pOgDvtYawx4/D8dAmaM5JSwmJbtKjbpQr6wj1fldqLiStXgwZMrcUJxVDGc0JMfBZgfHJ
nIz+MdGuH2XDDBEkV4G+VYvQmNY2lAlzBcN9S59qty9bOxnfXkrPPcwDZFrCfcl3haDUHZAqb1wR
7r7bevwsfSmihnkj0ipu7lVkr1PV3y+j/jln29vqlRyS0jAOwrKXMB+bGop1yne64MtCdHywJDtt
HeYRCXVZV5hlg8GhpvJA/Ct3Jyb52uSLH2ydjcelqU6ph9SXG6aOhsrObi0Dscy8Tei/LfNhxDLq
9fMxlekDyRPs5m23N+aO7ywvT3XpheaMq2nS3ac639io6w3/sFj5TPTly5UbCzvZnUdvjMS6/qXQ
QEBHOKlSIQ9Q8HU4mLO9a4U3XdJUf9IW8yWxdO/FdqZ/hZ3eFn23fk6od99FvkSbna5/TGfOIUcS
VoWDXRQ7P/euSXWy35ckcd1Ywu5gfbpufmm8mmGI3T8p9Sr1FGIB0x8ikA5kI7k1fBu4M7iGWjZ0
gwbt5DL/2El5lHP9ZwDLjxC+/WjuvVSi6xvgs42rj/Jdy1MELD+di+VvgKxAuwwE4IRz9zXaZ83Y
+8beqC8VnhPuZAQ6NE7eXbPdzmTQ8JdBtIBE7eM83Pj6uHMhRJEthKMB4OhUX6u7Pc1SnnA/3q2I
smiz+uwyCAPQlf6aR0rHdMl4FJayA1tbCwCvtUeNhd3FmM1oAMcs/c/U+OuLbJenVmhh8qx/bdCB
tnp1S14G46v174s5JkfQRI3GTVr29c2QL19W9ijzfN8jhO2Nyr9rXCfZjb0404UhbLPq32ZrzDCn
0PRALN0WW26xHNOaITKx7KMwtYijs1fKiHJ4DHJVc1I8eWZSZl85ZgSgm71b8EAHZ7FugOmQqZq6
X3yMbjrebs1mHP2xce+GTh8JVCPyqtEA4O1vyzbPuhhvmPlulsq5HVt9pzCNJWsdWjOAXaV9bx6C
6iEzv/1y3UPBxokBuaNTYmbvduP6DCabe2brtOZUynJ4XFvDi1fp8Bq66sXa+vM8WNT+PnIdsdNq
Fbd+iYZBBEs/oXiYELLgwcgm93lsxXHlepf1+I7KvDqmWQfUAoAz2iBk+po+1HZ7uwKBl0GtVnHU
uWeGUhxK6YZ1qxmHulpGqLulunG88WCjRZuVdtAneZScjqSEOpynG3NkTPcQGHGh8rQgdkolYs+r
n73BVGhdxBbjObn2of3nNlWRovm0uhTADwjSKk4pt4Ix0nC2zGqosQagQYqAKh1sKDTSaVf/5K7o
gra33tJUXXcuI7xNzJ2z+s92Pp2MpdlPGt26gakzzW8Ny8Wo3OP7AcIqjaOFSRbsda/5fiy7LpZj
ejQZm4RXR5XciyssW9LYKawS+mGujk7xW3rpc195L2wxfTQUd5r+o6Mq7nFIzw3j6awbj36+PjdV
dlwhclRnYIR/VFRO2L29s227chgefH24dXJ0qFezYgMW8bRV3Y2TPubLT41HZzlD2Mgy0sa/Prmp
bUR2smbkpaq4xkvLtE6R4pHW95aK0uRCIUKW8NQzWkAT878lQ3s13zvz2wZZ0ttxWsT+8C21974q
TxTQXH8TXXkpdNq+uj02lf+pFJbwJX9GQ3WaRMGz8J+8sY498d0OTtDgZegw0FLnAgHOP3Hfrv5N
hig176CjvbehaA+e9jtfJajT5ISIRG16vy1o7G6/etj5VoPar7adl8PrF9Oz2OZz3ZAjDfOSC/mw
Ftwx6PscXwW+Ix7rpgActi/6vMTDrJ2nEiyglf5eyxCEIUcUHWZAOIxXGF9Eb376LN3ntsVdxsa6
V581FGrDVPeTuaSY+Tjabgyx94ofAwNp8z5WyAlDycExEF8kg7Pz5zYg03WvCPS12PepCw7V0hFu
YUQVM02OqzmFw5vQfxYebyLGsdKqEgwugwqMyn5BVcCPgOIV2vijRvgBe3uYtu6hLdp/Po/bRyvT
1heTX80cYsO5qTnh0qP8xVX1IJMv107QlOjHVX9q6jmcc1ZiM0Kh3so9N0Qdt6j3pDdDQgqRhCCa
07K9zPn8SCvRRgTKOjPghnqp73r3IW1/dUPfuYir5fYK/rz3SDIQyPmy6mZdjNgjJW+1BRt/ufiF
dbaJL0vt5hbfjePgYMy0p8Ykq2xNsLrkQFbz9Nebp6VT+8l91afz5tGpwS2b2jFZ4sr5hzPgTEXi
Ghr+de2ttUh2u1lPG97FxPmzPZxTlh3M/rsJyAUm2qOV2rK/DLWLnyZRjZ7M36yoLbugxt0tkOaU
YBQ2+jwDkVTrGOEiJbr/f3M+Bg1fd66Sr5R9l4PXnRKtB7Sa8XeKY6KA9d1vo75RVntqccw34xgy
G75nOehZCsaLGeug3DUqUd/5fGQEvg1YvoqXEh8wjhZVfRjaq1kwBef3qK6GQqBIcMLJeCVTLKZV
YVI95ZjM8uPqbLti7iKnFm96IQPT/DAc5vMc7ZSLGRETn43EhtUo1xyIyXzx5PREqujBXtBWgMZ1
y49SHtJXEU3rggosx5VBdSjvZmzpAiPctL5p+ovSXwkDKAqeUMGEnBaBfd3dIeDCYHnRzg0zhOoH
pNDOKucftx8P44JqvffhxIHTxKGW7z5udzqOwNDeZJHvkQY/JIaFvsyRSDCKLu4n/Vy6dEvMxJEs
ur3uv9kSUa6EqV3v/exKG5wGE39Xd1iH+lIwD1NMTm6PAM/d5OOmDz+a8EPBpyNCDeHcz+SYKHbe
VgyjjfXS9n+1b+8H3f8YauFFyzaAfTDPgRJGro+Q1G7ippyPawZZev0kV49VbGO7zbAGkkmWJ+Du
b4SFePalNZA54fqu79gKc1CMYD76ubZKg8JN48pvntrZ/FaF/l6sHFeDs5R/mrUV4wYzd4Y10ZOs
5jFXH4mfv3e58bNsNRkGvnund/nR9plyqSIraHVuUn5n68Fs/NgGf3LwkutChmWd7XU+ZOelN/Ns
hG45HWF+H+pkRqf+Ng/fIzojpvdLl6ZfokcTOlQ/61r82Ft/Sdfmq1EKYwYzuXCuVokZAQE0mwEN
17EkUWTxlQEtt/VL9+mgcTg9ll5yktpLASf1z3CHDuOV84wSKiPC49kDiFzcV9dhtwEuqdxEFELw
vWzzsF3K/0g7s+ZGkW0L/6FLBJBAwqtmybItWfJUL4Rd5WKeZ379/egTcW5Z5bDDfc/TiehuYSAz
ydx7rW8ttGRc91Z6XZXptd1j7y7MbVyYS4X6Tz/S0MM7gNfZfykahESBni59KmrTdyGfvg1OMVPw
9emM8A4FWgCZhY03a39LrFlX+QslxbMVIsc2XS2eW7b3PNg9BdbQ3dRj9KIoI7ow4jtvaPGaoCVA
YQikqH0k6ADiLrDFvrbdvR8YcFb7UE7arQ5nl2eUz22vbYMMTZPf0zGgrerqD3FWFrS5Gj42KAwy
sz1VsfXLdKhdRuZMFDxmjgR8d6zIvaLrutRYp+PEWrLpeDEtDL4eXQw9waas5/1VaaNEz91x7irP
fTdyYudINIzquZWo2a2u3KMrv5V6uImC/taR7caHqwAidDU2zrBLi3GjlhIpQlcjXg4tu7gqtSxs
ZiFAlTYU+GAo9FAp1RatIxKkw4kJ0MVkl+6Yv8zUvqc0lNpPDe5kK/LqZdyLetHECtII7RiF/YBG
fFQm+89RTzSMTF11cvoesHqKhDC3c75NFTpRmpKrHGtWqhWbNKTkhmoEz3u1aAzqyjHKWherPs25
Zx/ApUCQ1A6/LEV/tjleJtJ/IHh5SWPwXkpvL0dS0rA4p6q2FzxW+h97tAaz0giOZotS0THZIlrx
PMygc3nWIh4ecv6ZHdMcNo6A867SrrqNfQnpgrkyqk88WAzP404zFXxS+izG9EhhYUFDeF6V41yp
9XViNqtW9zaeZt7GwHUU+oVuh7BDzfnUBctq8M6D37LzQ7Rmx3uhGDcE3eDctDd9125Nw1xZtn81
WurBKoeXIm4qOl31m59hyKuydD20jsvrRV1P0eAhCjKkrFqJ3qx271vLxwZX1DNGDtJV4y4yon2H
pTHW3VWEE3o0pq+CfKsirMBZzR7J9ZU1CLmDzfYkMJSNJlSP+M70mm7yK06odIEgBIBssAqs7Dfm
+WWd2nMFC0ZFehoF9/XYxMtAGPMsQqahILQwUcjS5KI6A25lLox4U+GbkJG5y6p8OKc5Es9BIKPn
Kyrr6lr1aBU5ZoFIAtlW1W8ci01n+WSLTU29QRvMN8rmJcNVPTe2vdYsbkIVV8iQngM7v3aq+jr2
2n0nunRJV26dudE29mpQBmZ/q07u1l7ztmh8bwsje6Enac1qGfkc2Ax0SvAlhvq6sWP6dQN1Wu/a
QhsQmKk177ACZ4qx1wLlRsUfnqs3SnTSxFvc/7ZHNOagB4xi54wB/ULkJEbPedpR55P8VY6cy9VK
YM51V2SLrmJn79Txg+XipoMOU+UWgkgwd2brvQTeVar/rNt003nsIXqTjSWaG3cU27z/geJr5tKi
HN37snwINH3T0PBEIs4J6rbBDjkUxnLE+zIg9y26F5eCu+729x6fWbUd16njL20lpjbvsWdgPYEl
FQbVY1LlV133o5feQ9QhzwtxAVEgyGbW4N1N/U8vTZZdr9x6nrJhqfc3Zpzr1FdG494dSiy8oyf5
Roqs2xh66SHp8Jy73PD8ezepRlqomAd0Fa3FrPEhggRTJ5vSqTwprXayRr96cCLT5qX6lGwxAKTL
IqZoPyYD/da67HiL2Ex1QU4CstmM4oJvOTT+dJSKkd5BRrCFvEKxod00GXVw9rzGvvFlehcrcblz
RWQ85R7jszVcFZkpdbqwbNV1avXWTafDTHGJnZsFTfrb9pW30mTlDHPtrSftfpb7KKKJbX3F8Qfm
w4VC7o4BCC61KwoU+a11jyMcWUQF2GTelSqoqN5O7ttUZdcijUq9bbrIuU4NRwGI4hJiFQdGfVc0
qXZyfPnYOkjzhRH6D4YbZC98mOimNvZYPNGkTJ7VUHPHFS6k6Bi4hb/RotZ+VnE+mssAWRnaZdfh
k5sCSh9gptRdtgbl1D0C/eJpSiSC21FUj1TycAHYHliy3lc4E2BwmwtNDynO1vUtzNP8Tm1wgs7U
1rTkzGtM+8b1kJuwSXHlih4+0lLWqX+a3c1jw6l+MxQCyV9VAxZljjNTMszEYJV8O1XnvQHrFl0e
Ryv6gCin6M8+xGnF5KGf+GsIehvJe5NC9+eLKhFZ5OMytJkuCDl+tQNbqqQYCxgydYxkLTIW0giK
txDq7x1ZyfWd8FHFVWHyUJYDwkTgapjwUyfASDwGEefxsqFyGsg4D+ZNCoInAkdctDmHrYQW+bxv
4/DJx1O0KDOvp+MQIzuptQr/peb0tNprHiCILvvs5Dktz0IDgfI5nu4DbuAUXa5NtD1OZtoFkTfP
DXpE3SBOkvOvXLZik3XfBywSiw4g17I0oLzGBTYwkjbOhiQSECIXGsikr6jUHwA7CY8ncthQNf53
iTc3STEWfpWKE6Cfir7XVyTzD37f0UlqnHKKSCTVL7I5kkh1nahy7FNtvnYgub6K6fzgFfz5++Li
FVigcxD68/sxuD3XRbqw9eiiff6ev7gJccGH1EpvoHbGRbRgX1gb5SvK4d+Iw4nr6wgSq2GAOhfQ
VJ14WzpXliTtY/fm2V+AGv/+400NQ8mEW7ZJWrcunpA9OEIRQSNOE/Rgayebz5/N30TW9z9/8Wzo
Zxt65fPzar535LYdt92wltFX0Shf3cXFPEAl3+UxJ/RTOv4c+3Pw+vldfPXzF7BXPa9yD3ipgEC0
Sa5T8cUb/vAhgcskahE0J2F2jIA/sLhWy+oa5CZ/vUpViNPpzHhD+/b9eyDPxdLBZWrk7FwQOd1c
86M8hMUKrHLmwOTCZPYvrkActmpIW9P+CnMMwipNgtAxTwbmDVqVSfbdADty63DA/vcCEwz0z+cU
ZmOYV1ygwV/f2fQx629jWE2N4BtJxg7poFzr/RUUdP6oGHXj9MCHZGa5X2URfTSQSKSUwgCM6liX
ENbOsXG+5o116rJ4XiLootv1+UuYnsF7BDKYWgjIZGpYkOC1i2fURAYEOwN3ftvdjB6azG23Lu+c
9Psz4t1lLtDdqBIiz7G5DLtgY4HE9fO7+HvdNnWQ/JyEGEjCuAxerNKuwEOaypMaO9cR3exkzZ/z
xXD6YNqBmWf1n6Yd6SYXL7u2NNEmuaOeCrvoNpkhaOsBwF72wsfwhs7si5v68HpkYlsCPrXxF8e7
MHKvo/Onnkrnpdejede7bFMCvO7t4tuPz9a5xhQfb8IOvxgEXWD33Lc1nPTW6jw4rO24Zw/qvqLT
yc6fX+uDIU0muq0TncGYM9SLpyjrKCcWq4ZcPMAKXVrtFwNa/2BEO9Rf0X0RUTpRnt/PyVJIt88y
9iB2VSqr3nKUNxRELDFDV/XEtqkuFAijM+SsHrFT4f6JtnT7OMzimnkjYkbeNJraXNWUHdeyFnm+
kBz2lgMq6VvKLtGN6H8M2T5oa2sTEVa/iiIUviIrjF+cfwHe4nzV7sLQ6tefP7oPRjnpkvBVDUQl
hJhfLMmOHHzVGkvujLtx4vNAFdrG4Pf5VT4YdmS+iynMma884+L984NWaOoQAcSJJJ+FgWPN9+Hh
kBmi5V/teP/Z0r5ffYhYm0Y3YT7OlAL6/lpiahyntuqetNtKmjNMaUBTfubGvRNkgFY5y6Kf2n9+
f38PQEYf9Geh8+009Mt8N7exMhuWjnviCLJ2FWV1/Pbvk5iKAsMkqtWiJ/D+nuSgdrHl5gEqrg5V
YrIT2rep+2yy/7jC9Ab/+K5lCW4N3eQKzYB9ASPkt7H7/D7s8okvjjXSvngrkWn5SSOi4Byi7y3g
5Xwxwj54A/jwTPagyJktLvH+73eavFHjJuKt67g1Warrf/MK/rjAxRpTufRNhoIL5OqqOjMjv/uG
OYBwCCbFgWhZdA3v/361rV2R5Z5yIlgvyn/01Rcfmr+fD7/PG5Am50HG6cUKFmmegrbLVU6JvEq1
NR2Qz//+v9cRGlf/TDv277TRLt6vrtS0AzQzOtvjNnXOoQUW79u7x/eXuPjep31hqmBeorOpUKuB
hfjtSexwCIHfDiqes+zlJAOeVkSUmaOzoW6TXeZ9ewY4VAwNAnIk/KW/viG4uuIuQU19Tn/isU2+
yqv54AUTH6uxbbS5ChGQ7wdQVCR6UgxOdKY1RP05e/z8/X718xenZL0trRptdnRO0iu7uS7lF+N/
Gh/vV+0p/fa/f759cf4w9JoGrsHva/hTMX7ANZyMpQFmAzv+4kD4wVilEiIt0jghn5nmxVzrQ8vy
YydJsRbeQ+qY0eJEY/L58/r7i+e8u8b0PP9YT4ukIpE95xoKkjU0O0ttqgIuP7/IBy/l3UUuPgu2
lZLpiwH6nImCPtLVmH4xJT58UjqfNqmTLScvV1W8YW5fhWl6nkRBnpvOyzLYuHGz/hf38cdlLl5I
V7lW6lIdOz9UZNiE3/60OQYvm80b3ca/d6JR3Ja9l/rylESvNTVJ/ebbfz3RbUSAOLxySqYXrzrO
KPP1mWtRgV9Aevx2uDXJYH/+/MVLjvCQm77Hz7dBv8KLl2GX/Bc3IEw+DjZ7F3bs78dqrAfW2I4d
DwjFW4AtG3Xi51f4YBwR4Mi3zbANSoSXZ06kshpVVVueuhKgzdKKVhCOP7/EBxPOVDlCEXDl/DOz
399EhvdUz6rWPpkOSD3sHspVDu8t7r740H0w5zgQkkapm6o9pRG+v06eBHEgbFDfXphfwfP8cqf0
wUr47gIXC7mPtqkc2t4+Rb8xD+Ihww8owQ5/tfOfVuw/VlxSfWxhg+Ok5DMdaS6TqVrNwF3WS+Wc
DWKZYBBRGlIiyGhotqMzIEVGOKf7Xyy9lycpLsUir3EU0HTStc3Lam5aB0Lz3F4guB+yni5YDIif
c93Gj0fyi5oix7IVeE52G9WNOKbS66FGhnCudRdlalKjJQH9YC7ahlcr/b797YdDm611LFw0se7R
rMFUyKulg+dr8ncP6JLtHBNo4cLQM9stIkWUZnAIIuV7Y/A/NyeoYkoYwNzixTrm6UCdfdmKM3T9
p3WW7qOnzwf5xeD7zwUMQYMfkOrfewgEc7Wjqo04q7C3JQC+Vl/8/65wsY+uklrTDZ9bMJpnZe3+
ixvQBec/zWATOnUm3s8eP6W2lVUaP28o6yD0N19ssv6ppr8b1TQheAOWYxCjpwp5sY8QXUBxyy7E
GbiHs6NbF26rtO0eCP0aDrFWKzhBenRn/oDT2Ixy8zqoHTpIbSerlRSNuZNhHv9odMbu3DBra57i
Wl56Jmk0zlhpBF429s6w7HibVAri9CqQ89ZuNNS5rrMgiJdOkd9pISTdRv0FTmJc+YabQgp1+y++
zh+MBmYxd6pRyGM8XH4ZQqIEfas3zkL/7bx44uHzoXCxaE+DjbekagbxWaBFLhftvHZtJ7FdHiXG
Fbu+tpOMesfPzy/yz8fl4oVN8UxkPem2SY/q4iaSUdZ95HjGWQ4SQDbJA0+Ie2rjh07sojmP3qBt
S5Bn3SqzdiW+UfmjpUCttF88zItl9z93a2oW8cmSzeHlAQkREEE/fc7DrGMUMP4BGtS+kChZHQ06
XFfdfX7jF9+rv653MdGcBHqKi+DqbJiocCq89Eh6AREWX1znsh5CNKPK6xM6+D0pNMu4mHJj1Tgm
aGYDDq25ALt2VQ7ub2lhwSmMXRuBP7E9VGwmlZjOb754qvo03/58vY5F624KpKY0RzHwcsJHneDg
HKverd6MNfbyTNk6Kea7pFDja5xDAOFDOq9Kr+nbHHPNrE7h8SJg1OB1dqZKqEbswSuhpqd0vbNk
5e2XssDjbJVtt9FjmIOfvxhtOgpf/skGLc1pLAjbuKzJYjaOILgJ/zalhTEzA/HUl9K+K62MmR46
7GCo2t3QRcH+pDj1KvE7exukTfTFUnw5IiH+MB2mh8ZBRXMuZ4YI1bgkTzc4dp6egl0BQ0hCjLpr
jDBeWCLG2qcNxfrzu78clv9clO4Gl6XUicXu/QLtqBWWFS8Ljyisgc2W1lEAMhHbz69yuXJdXuVi
8Iep0RhGy1W07OygbYub75U7mMM8uz9u4+JLXAI2JXWNC5Suy5b2vmpOn9/B36OEK7DZJxZxSg6n
mfL+QfERA7WT9t5ROM0hrl1Exx0hIXDrO7vcw1REcejj/HQPk3O1Qr72+R9wuTpPd0izTurUK6Yl
6+IO69oOOj4K3jH2m4WHGqmSsIi/2G98NBr+vMj0Hv84xcpQiZCIaN5xImZUuFh9DCuBclTa87+4
G7rvDpsC5pwzzYU/LtSYnROP6IeO0urfErO4gUa1o4f38/PLfHg/tqVb1FFpsl1ObUjJttm7un9s
HWOuifQltfPXXIw/S7384lQ4bdPfrSK8H8Ok2E0UMhse5+L98FYw3zghzivrle1tGJxbRDJ82goH
NxJYi8/v7KPhwK5DTloPwYo//fM/HmCFMN32usI/dvjgynNYPvTii73VR5OWKFw6kqqFbFFcvKNI
6wpqcLZ3dMuVreEZO3x+Cx/8vuQMyuNy0C5zxHp/C5jtx8EZPfdQhMSGG2fy375/AQqsusV2yeTh
X9xAjFtJAcriHJJuqaIv/eIVfPT3U6G0GcYaB2lzGhF/vALNzuWgeaZziNubfWv+iz+e4YlOQnfo
RF1u9npVpJqaSedAZFdmPnbJF/XtD6aGrdLwJH/c1ticX4zXEMqkGBA0HysTEeBP+H46EUneFzXc
D4bpu6tMz/CPZ5TV0gV53HpHpwK6WVrnnGQbCS7u22+ay+AXphJKl1u9+L60qstBjCCxozUMa1u4
V1gRF59f4uPn9X+XuHheiVcREEGwy9HTdwLXuDn303X9VWPpo+dFZQnBgaR8wuR+/7wcHJpFS274
ISbIZxB3brEtTp/fyAfDlsYDCy+7fWaFdTHtNCBtY4m++IAfxCg3SPE+//0PHpQzfYnZeSIP+0vd
k6iBHQ21yqzL3lTQv6qzy3EDdOrs8+v8/ah45bpK+Yo6JTPlYvr1sW16iEOdw/izjm7jh6b99gzk
AqZNjc+gbMwB8P278Ew7LU3Ptg+ptw+2hfW9MiXf8KkUMylL7CnL+XICakpF+y3W7YNUVsO1GX6x
5ZLS+GsvLtk0ULPS6NDwOt63yfX/sVoXZlWpDIdEW0HGW/1Pm+uDMCPwS7Z7SLDORNquCK/o0mnV
YzDNzOzR917odkuvg4ziwKnN52CMNnRZ18LXtzEsKN9/G8unqAb3yNbdsiFJ4hfs0jnf8VnnUusr
9UWf4n3ttTvfCyDvrwHmJwNmGVqyeJ622HeWrQ8X3ykeC6zTZZUv3biGvwd1wSJ1dihIpguOmSS4
BtV2HzxOWHVHO2JpXqT5bTjeOa03HwNtr2aHMjwOxrPEBlwOmQXbxFiHRbwr0hr9vrNSErHIOVBE
w21BTpoK2yfDpZDsRmWru/GsELvBeDTTZyO6gru7KCchUQHKiOAh+7rKzRWnwQlrArHo2sGDJZIj
bnGbsAPyRVUdxkENorKvrqGaL/W+npXFo1uWN57EkRND7cHIBHNqVZIA0sSvUrtys2fR4hre5hCO
VQxBIiKiVfxqcULp4FvJkV+OIBLIQtPxfZjpIYhPgthB2dzoyY/KQ3Iauause02aYdE5NyogjlAL
Zoi4fYhyuF/FlMhi/SrIbFDrrplrLZ6zGhWTDNxdK34UOYQy5ypu4bj98mUDJf3s+qeIFE6AnKLa
wlMvCF81fri846ImRAperNMPqwA7sCzLici3qMRKkZAry2oeQZusJtt6Cywhf8jsfR7te/u5ALvr
hzmgGWQhSGIdWc9MZ5ihHpjLgCfTXhP9RH/PmLeAJEyx78lhjGpoeHySVCidbLkwkSI3HSOMYWyn
zHzPzogixZWXlHPodQsZIZ+oJ5k1P1bvwgqvGSQP0IpD/ZoThGM49cZK+61AkdwThaAqr6B8Zk77
DIVrW9IgtYI7KzaBzwvwmTTVpjczHju5NUS2TBrnp29Wv4NM/xFbyab3h+UUSRiYr7gBZlq5kcEb
HlueYkMEXfWDlJZNVb+B87yz6RFEUbSyslfEWGu9grCfzGzOd70AwlwbhKRomOAIsiUIJRgPFq9V
VRcGEWJEr+xER94tsS69/zIYALHLaon2e03AxKIsbh1O9WKcj+YE0vBAhV5r/qMkrETJQfehdC7Q
4bC3HhZlfbRae1blhyG7rvrrBt9j0oMsGTfgp9eK3c21ZJ8zRST/d8Ri1yXY7txym5dXOlCGsn1o
4bRA9ev8RzP0IYSdMzKkutcow71351fPOaYhfcJtnGugf357oyokQKtLLAR4lH6pxlHCMxTxE1mP
JWQ7r8T1b4EPDexZxh9XDAeVgFxBepXEZ2nk9076XOKjzNHfAMsBvGF4q97H0HCXDEwtRjmcr/sq
I4qtlOURRkGIbZwSXk9dh5S8JHF/UqBDdQ6JOMznAn6TI36bcgUuAj5YPpNAjSlYwdR9LuSdRsKt
uRktknxBKB8NTA5DHKwqw2VcMnq7A47pvOlnsR1ed9BBRvvNh//flcGqSJyNWbVkh7XHulE3CjBi
Ldxr42vvbKs6WdnxQbEhyZwz9Qfykd5uSC/A9QiEW4WyInT4ALi6ANDX5WOGY9ID4Fd05IQgsiMx
KyIy+6nAxuDKvS9LrPghaDjWn1KbRxmM0/EJa42WXA3gMmLz1OkEIbZHPTqOESQv/1kPTgIKceGf
JemnhJzohyZ/NpzfKgI0owLZk+0Mwh8da59DP8AGnzsVr+E6DQmJbCUeko1FslCJW7IKH/3uJxkA
ar2PJzOSwLBI6g1RjTMdc6hV/NDUR6mcwnYE5X7C9OqAZ+z6ZYRHJctGRjcmV7gMwn+rxVHBFQgF
18FGVRrE49j5yhzhpmBrg2JwV1SFuiiVrl0ivjeWZXCfDD/1+DBxAuLMnIfuvouXWpn/xyML/E1V
NFJ+vSWOvFS59kcXNX9yjdFlIcKQ5NKA9cgBrFaDRsZlMrBZARUOTRpJ1O/cv9WCgwLiFMBXhAvD
UGlCOLOk+R2PJ1/xl4Qdr5zEWQ3KSw8fvUTfNKXLDWq1dfJsSfQgedCDRcrQW8XsFPzb/5h8X5CG
rYx63CCJXRCzdW1U1lUIVaSCSFGHVyFY9pisgi54LNTmudB3EPCmjOvG2sm2uAoSJmqWEnmj7iBh
l7V35Tn3iU72FZTAmu9qQB6HZ+1jnr5+7MyTGh5jawd9fMmyVWdPgUNGDyCqxNWvB/2JD7wGgs96
RTQy19Hp9lGzyCdOHLY7Qx1WVAV2eQIHuHkGsrIJR5zSvaVve9cidDDagMVYWom7QggB84ncTa3g
rgceZ3nVqPk8UaP7egrC5AtiwLiodUy/0pxjtOs8ohRrYnnaGJJPdC18ZT96GR706ocifmoaUfRV
gUfJ34Sx2LVVB+M628OJJl03ejAAeRf/RNEGMFViiZm+XxSqBiY/uDJhs1aKva7a57BQNmrVA4Zs
1pgkVm4x3JmxPGpa8siOpFzkobobUvOANWzlOb80cE5jWt6UOjRQS08llju3JCKbarGqY2POqmgJ
yuOqqXWIUMPehCtgRfmzknHIISavwXGaW9EWt/XBDcelE+HJVGGN6xW4GNLQggEgVibeQlke0iL4
3WTa79BLVmFBmn2Id58ALdOUs0Lv53k17Z1I4Sjk1o+CY2xC9ouKbWOqN6MxYZ3txQDEULVYZYlj
anobA2a3xVwLYaSZOXV9E+PA99IRGwpYeABgJPL8k+yheOGNrTXX6cDUsDoAO2q399Lw1dDybdv7
S9IP+aBHhYqBfzgEpn/LT1GfnCjnxB5MRsfAF+3RzUtvFpU4+JRgmabaRvJX0gHYJJOt3BPdzAgV
yAVGsazHZBFRB+xSiVAiv9VktNeF+xra6gO0qQQ7ldBhjhU7Xe/PhmQZxUN1F0fkE7t4NZPwPvYH
5qJpXgVpt8RyjKu1X4dZ/qixe6EgABGnOFklKLI2fSZHj3yaDMPPMFdKFYi2p521zONP8suF19d7
v+zXQ4qXt67Ux9RRd1WjCT6zw5spynHRF+VmZPiI0r2N3Rr6hb0E+rEOQCU3yrgI+9tI0UAqRtvS
YqGtxHKgf2mFwU3p/gqCBwMbLhCDmanTvwS2O2hArot1b9Q0MaPb0pvQr3Nby2aGc66ce804Eb3Q
elANrKTHZLkbVUChAeAF8nfHNFh3Mt8G3EqpAjUgSDgQAJOAd4gSBEmIqCwGCglcH4KTLp5i/1Wr
3upufC6BgXbmo4TiWzJdiVkiZIvp2CUzNWN3MVR7Y+INdv0GEyzo2ZECuManlFBvidtUsZe1T1nL
fLaye4+FICCQuZpIK0a6IkwDW+nvChHmKM9N8bPXHTa07RRxPB+RYpRJPh/SG7Ls52b6RKjWdenH
O4/DRLOLrYPIq0Wh86+wk0o9WAv4W/WhuoqotpdVfasn/W3qZQtFf4EvtGzia+TGC1KQFoVy52Zv
NfSjfOeLtwzPBNluoaJe66O+U1g2FV5MhImVPPqeiHpTBT9cYsz2WIh7zZ65GdlyOKk5+qj6Ve9t
VaKS1XwKefuB2GTe8IJcQXyTabNl+lGpMEcK/Sr3jcMI4zbuCKeR7XCVW7xfqSx6tYiWEi3svGrc
E87BldWW6ywKbtF9PxKZ+mSl6qbXk2sSQYmxJcLSNF0ipd27vChmQ0Zel6Gu4YORLtE98yeQXunv
zSo6CKO+bUqSd8M+mStD/tK0UFGqob4aZHrb6dMXQz0g1YfyBL15phvxQSbloU+wwbi681gN3LlJ
xS1wqz10vYmmufAL9brRM29uJOFPeIJ4b0u4PMDlVSgIcG1ezf7ApnFeSXaRibGverIXMtzVI/Md
rD6+X48XBbV1m3TEYdcvhv/sqc+EoC4NlAdjDg+RDBqVDZ9QFH5yeGVtRButLULR3Kc+tmAMnkqz
qoKeJpF9Jwx/ZQI+HUEe6BrmwkqeHcdfacVNX7xw6xwtvJlHeFIZvjTVoSoemkCZl7o1S/znKcbc
wEZoJD9iNqFN+2Sra6n0+EYVdso/3Z4QIz076izKox9zLOREM0IFIQVZAoD3Inc/QI0hlMBuXWjV
/LK8HopNqxXzpMRlB18BU19V3nWq3GBQnzcjkqOcSCf3SveHRULMhbpmh2HETw5BvIQuYKBMETjk
bHEVl1wifMGsZGGPm/ihJaMaN3/Dg00hYwKzWDpMhX7oFtK/TqLrgbQiEh05i90mcDGcZm/GCNIV
HQbw0+A+1H6xBr4K5A0zcpvOY3kQOoZ+cvQIgKO7FQH2u5K+jpOFDXP+o3W6eZLepMZWG+y5TxBF
oS2baK2QiYZGbD6WJ3TcQxKDqycT1d5WWb8AuT0v82BfF9DMUB860Z2ebIrhqRflrNb2OgeR6UPs
m7eqcojko/TvivrQy+ss+61X3AIvJpM3tXM7EjSWWacmHFk1SeLuN6P+nKXYUNma9cqjkhHxC7DE
31f+wahfy/KnJs9DF6/N9lRieDYpjmbOwsuqXezftdqR5sxRZT9oZBOZ4UUb1b1e/q4aLr+JWo47
ZB35LqMOnmeGV7yQ3o51w4Sx1JIbovdroI9zUpcsfVdrhyhrqU6vCd+Zk7EROse8CBcNGTIcF1l3
usKF6c0ntYT5R9PEe3bMdVlC4W63Bk+zrw5qfkJogNDmMKb6P7yX4eTwHoco2EAOWrop7itwEgl4
x7B7E8pvDbIFAb11fNWPG4qo66JIloHKB948aMq1KTZ+sys5ovTHROHDUiHmb+RYkdHiE3fmKyTn
taeAmI6kru/TIcQGihwxBCZtWOweBRydWN4k+iPBn+tBXxXZzZDepiAfWf1S8+SgqAZFEMU32PNh
82a7koiLUNuPU3hRZ3JgDJwbvS9X4fDk6gST3vtx5ZyYydjVinvFvcd2so0Gk10aK41ZPNRBQDWo
fk6bfaz3t4EjV9qwjox2Z5JWLSAc6hZxqDeS+O6Sd6+mmGPiPrxzu4fE89e1kb6Cx920acY+uiI5
igpApz9mgt3vSffulOqxq+7oqQ/macDWXtWnUTt66SFRbvAKEyh2FF1nZzdCzcazrOAjNU3LZqFV
KmoIfQTvtyOKyWgNi9IQGzSOyjHl8R7CyTjPVA/2N+FOL3UqAyCPOMo7Q9SPmQYARelK8gpd/tNz
yykTD4JR6ISdROwqcYQDvMr0/lAXsTinVd+5G/ao6gYwIvFudsj3lQZJW0BE1bt5H/twYJvIIUyD
OlNQmISvpxZAJDMi+DAW9lrtU3UpwkbEAKLD5sEl5+pHH4cleRs9SHSyE8aH3pdkv3lkW1LbSLDa
4yxZ2pJ8qBz+Bucd+lmLxlP0h6zIpqw9o+EUlCuQxhHczArQw9R9yn6hFZJAzbreVGQrgz0G+UOC
Cuj032oil6ZGez+SXInvdo3JD1s7Ce44vtklpE88p1kEs25Kc9Kco9KtBVt65T4xr0hZngnn0TDW
3XCqtYcO7pTan/RBmWVFcACOsU3RhNjV/ZDui462qp9BBCCgTU2Xjd8RFiU2FhRs3zha9jgjN01x
HnUBCjkn8PYtbWBGi2phdcSFMclyZlApf8dU6ax64zhbs9tFdjBTwwfHXjTuxlVfIp/Mcza8IP8L
+5mggnnfZ0ufqWkTcEAO0g0JY2dJ7AoWik3Vx2vNCTcqrK86rtZq7N3bbARjvrOk5QyAiSv25in7
csC98755SvyV39xo4sHpzq75kAwvU4EvG3djIuaCBL4cuOOUAuU1T27/mpUvY/3s929u1/3uyUrF
Pz6P/IqzhHGI6Q356lmJlVlPfS5ooLFG5Lpn0WGoo63WnJ2CzT+TBps8Rx4wAE5wFZYcPO+EvWsb
GN6QIDgg+BGnL9JvdBj+QoHK1Dji0SMiLHB1mKDhuC5zm5xD9ZfmlRmswKi7Yyq9xiljhLQvB3Sj
A/2h0iqeshxgf8cEFoS3VZo+mgUJiG5oUzAMb0I9PnfUk8Ye8LjlvfJu4qXB5lUkLDYGAbQD3FiZ
pDuvUq4UP3isiexASs6yn+2iqN1WgnFGJoAI05sBhoof20cCY7b/y9F5LTmKLVH0i4iAg3+VkEBe
JZVU5oUo13jv+fpZzMPEjTvT3VEtwTmZO3fuZQLl1ud2I7dEhLVRcm36yhsBcVlkSq6tVibJzv/t
tYbIXGLgRz86giDfFCQplbXvEEi1YWVmn5jCjSJyFs3ohZ7EEbhj66r75c7ezkg+ZG47DE3ROkvx
0U5Mg+QAqUZsJ7ybjJvJXmxh1FQByQohbFZtYzYwP9JmC5xsNVkk0ZMKb53j+ZQBKEpb+dHl1UWC
TNN2NqnCKO8JbU0aEVJpnVIUnlH6sqx/FbckoZ6RRs5dC+Cafs4f35Xko4LhEM4UxeDvBv5mynI7
c4XROLj1QGWkH0RKA5RiuCpLIthHjqtuPU04Lwl7JfjlaJbyZSj1vRLLq1qmcS9r109RYcstjBXM
PMsI2N7YYhcQitUMP6qgnHEmaPFZ1F0yIM/2Rc2+zahZVyHtX/zwy9eE99skyA3xc5UGwL1/DOVq
aFs1+pWTz0p89NrdBDApj/1rMgUwNg5GX2yigDxnSNalcYvk5qyYJAZydEOAq5Mr2ZMIOzaxtfaN
/qI2Y2+Itj24yjKR111zB5PLlanyLP4K2QBbTm1NEk6pDJcy/K2bX5zCRIRQdGzkDFwA9In2IYr+
L+cI7IC2dtm+DX9APwXZnh5il9AddShb3Wtve2RukILjwm3vodh1vy0VqEnIIzUvTnOv649RDOl8
2/RQ+Cj90yhH0Z6AZGRuSrKIFj0gLjBORhwAYRm+lBP5R3K87XqQmOx6vZr2RxVqu67jrNK1B0Ee
HogVe+43pHQSaD20RFdmm2m82eNt4d2WUXiAWEuRrqwJY06z02gd6/xfQInPn7ANibSODUjImdj2
/kOvUxJZvnS73phZ+OdjKcVjRWbiuNZJZmoXdDaJF5GsrWYgFmw00oqkXjZEntbYL2FGbGhOCqeU
bdKk3nAr/kWWdSgidAdGWiWJPBeNPiqx5C8+GeLdSaOyE+W34mrTYs3JaT84mREfGEBNRwnugt1a
u7TRfgTIS0l7zUpplWiz26cng/ImKVmVNU5CedVmpxsJrLuo011r/oLoQ+m5rZZ/YNU2FgFmqQes
fiOpwVHuCFUOLaee/mWLYUs5IDifI/5tMrz5KUUSpt6TSJcHjqsprb+U9l6JF93/1qu/rvgo4oOh
E4gYrhVFkKCSrtL+HyCENeD2lSV4DyztMop/sJpW2byf2pscPboEME4Gb3PY2VyMcrErAtg1SevK
zXEZ50bFkxTcT3tO9srgEn7T5wfZTi81h3vXv1jGN2C6XZa/lem+bCiLoyC6THVwa7PwbYTxKK4h
tBo7ZcQ0EQbmja3ijukzEATNB3CdOZFte4KzaxLmO4Cz/jbj716EBB3nXGB/dbgLEJOH5igYO7RB
vbLCluyaimjgK8HXzlSl2z5+acjb9NGSTPuuJzcmXABrHSCjUkRwtI5SgJg3UMZqxjWL34byoZWb
iGYkJ0C8jB95cYyXpNxRXGIou1Jm/wLpWNUx84AcgO+pJHO3jx65THBW5hChvwbN+VMV4y7ouBJ7
o0GUqxw56hwqm21YUpzHNRrt+GwJTmmqrRlHXjY5sfBKwwn6N8h4a5n0OQHLeLazi9qwGDWTaJes
Z9Og0OOCAMVU6wA35MgNF2/ifqT1U/eNHu0DBo5EHNVMRc3itQ52JiVsX9XPoMa/0BN6p256ZL8O
uJcuiDFvt4FyIeM2jkKGkmv+MFDEu1hkrz1rApI1XQYj52fLuXmyazfxebUzbBe0evow5p1AJUDH
f6V9so8WpIt2FhYte/fXBL9t8KmWn430q3EvsgJXj1dttD1t7DaT2S6Jey7PMFXagl06xsktUtpV
1xCITTATxAvAyXWee51m7lUu5FZ7Vrz5/IzKzMSGArW5tMZ7wx79lKTrnkCxKdprnMtN7G9jAD75
gvrl5IZJRfLoRDv/j+eK0uZqkPaXUT5jiyE5EkANcrNA3zdfddgKNaVhaQ8OBgHmYqx3WRohKM2e
XVFnSEhrylehZnsderUFJCWom6M6VseueAs4SGVrG0Ss7KYlqme+UiZ64vfavEVVecmaBQNMKvCo
7iS4I8rSKhi5K+nxlgnAJg22ffLObpmXJXeqYyAjc+3lhv3Iy1c9fxpK9Jiqzut1PLh5U+31UX8S
xSiTGakU8jmo8v0cnZp2usV0gbIJdo6+aSmQFMG4KdolrfJSjcdpdHXkR0Ke1jJ5Q4n0i1lng19q
ha1mzXHudLY3TwdTQx7fjxOy/pVo4Ko7+uZrxeeQpycy5x8mAQPxbHOP2+6cSfcmqK4W3AzssuXF
pPQVGamIvX7Q+sid0z+89gv6Gv8fiaVDt1cTsSZBO02ma4oTY2kV6DGpGycI5cVuqMxuHaflR8Fq
RB6ETORjB1jEZ1AKJ7BP2EtXdsOHrqD1xxzJSQexM4AHIghAxCOvr6ze2FQq6oIx7+zRvCdiWbCw
w4PoSjIrFUiUuABKwNZ6zIwQjVgXq3hyB8qZzETO6ciEnLYENlLTpYChwzX56Hc1j79qX3pTO+kd
QPNLKZku3BFU+51SuWYXHpBdMg7gFCkOo9J7ZOrvhUH3G4mtuUTWgrCdeHyN0lFRIk3rIGnZRwvt
dE4pfbI6X+Y2wUOuyjeSgz/GNv+0Jf8O6tM1mhT1FFebyDNXkYyrTngrBVIVwn/LjXBNxuDMlaCT
94s9RtHqTWn7H2XvqfHFSEv63oxG8JvkzlzpvIGUJV46KfUG7ccmTD+IiJZK33okcI0SbMhyBkcX
3rwqr0j+Tokv5kX0r0FiHNmzA8UOOa6yxDana22bp9TwsxQ3MPB7W84OQtoY6Rag4w6w5UrMyROe
cZoLp+jNm1USp024tzQ268VKXfULnnwb4QGIExDjFfCwAcT2MF2Lyl63uraryupWZ/NnHVDwmBp3
F2bPusDYYYClAg6Z2MaqND8UKAUhYjQR5Kn1URjI9oH/TFRisXNKRGFdICkD25i/u2RwSaJ3JFnb
TiXBtWEkQd2quIfI0Rh+ieNBo+Jhm6fXiUnYlP8Bp1mZ7b1pOaEFrK/8mMVbK5TXRsqTbr5YDIxI
IUu777ApvKmf1sTUunlOKutO5loR1he88GEOn2aMBsYrNQO6ztPx0INBaxjyt+Mz7uj5QJnWw7CC
r1sr+1xcR3JRs0VghzM47YIpcAOCG0Zb8Dvno2/lgNg8qSBrMYq+KsA+Bmd5mZvnJhoumvVLxpaX
JufcQvsoM+Swz8wiUg/Erw/zyJSNbcg2yDCfB3YJpPgsqc80PJEna3GpjcmtzG4hN1kwk5YKfhxY
zbqSL5QnuF7Qyq2YI65moPkz6d2x1+yT2XBuK5m+z1WKYTatW6O7T/VeKI8gviKYg4GTun0MF6ls
DwgQ2vDU5wHCWYbqeiziy+K2GLEchMm8kUZ/hQjq289cPRqxO5H4Phn/gAIsUdqR5ajamz/C6k73
cvlKEvFagoZKXso70qsTZy8FjXQMoHBVI5r1zauAvm2QqtqjRNuXamrw9UtnzfqKZeI6wd+FJmzu
6iHHjRNrmC+0L3V6yYPWK/o3vb0z1gJ5OoKw8hl5Vs8w/eNV0vp7AtTOyOllokA/+hkPpyiMGcdC
vsbDxghXvis5pg71bvhfbBe0zTEp9CNp7sQCg+qoDxFMYHmZF+kuKMRXXFL7we9/wDnu5sz+1qP2
g8DXn9nnUB+gtKcortrejx+q9WGa7xVnQEeEb6HBMDKYjTAaTEGgy7sROjRsJmwMauMx/ijFV11+
MGfweRVVaT/iz1mGfaH6UhY6YiLNhj6dEqgLyOcQCMP+JvI7FTpB4sVeAnQDC5Wu6wTqaROSSx02
PzabbUN3wyaQzAiExrtZ/JrYbhh8K9purJ5DxsD2Ks/XIsMbFR4ZJa8jjWKSk+WvBxkDwQwV3Fj1
XK0y7DzlllXU3UQT2gC5S+MHAysabrMOseIQuEKN8ZcNVG5gFchXJiQ4GLVtHiY7GRDNoOIUBcIu
t+81unfjn63xPg6/OpcHlArSxE9tfKHFr9JnqCMAt5dcPwn70JhvVdUrGINoUjLpGfXFLqpInW5D
5NdezjbLAKeP7hNp+Gl16KqXkE+cEEieR29mSqd2ryLbGvHOmP9CEtk71R3rP9H9Bf1ezv2Db351
8y3vIUfLyb6tPjSUejuBZcfp197tXNrzMYv6WUguSAuDVpOHTfYJpsjsPTmdzqjvxuIJ2YYVFFlk
sHWPcnroaAKJrJRr5naw0pbFFNc0OS1HB/an1uy12j6qccl1FLva9Bs1O0pGNQe/Z6yMCp8Mi9p6
6w3Se6od/UEcmaivjWhnBZchgTGWOMUMssQteStn7vsZ9o9JFBHHQ+eB7quw1EG92tdxni5tsqsJ
zCW4yz9Es4kg/UTig3N+xzRlFRdk5PZfWGZy3CCW4hWyizha1njFyvlo+L+xGWw7mcmIXmypuVdF
HIJQ5Swq4G1Gl8z8rENETal19OaAk0Hnip8j4PQMwkiFJhx73fY+dC+U+dTLy42VAa0KCYWvCdFF
UFw4c8Q6GrayzpSC4SN/SJv/qXbkRAqHAXt4yqGQsalFwsGw7dgl8azab2IMuF25eSjS7AS2I2+h
/+n7D6Pw/PpXC1+j9NWuGZjjCzHnU2LrTJieINwE/bfV3epB8YwZ6GiCQOjXhJLvQyTn6T4wzRkC
+Rrle2vw4c/cYOqywsFBrdHvcjQeQgh7qUQe96EWCe0GStRXQSlntXShJv0AHPSh/kyXeflIofCd
IjRg91+1hjhzyJ01DCOIHodJsV46+gJ56/P2ph+aSYxweKq6hTfO53mvA4/3s+0YX2wQ/ndFCvFv
QZXbpyCLTqNJG5rflOZl1vyVWX33PYUA/4jOoJn8iSDajR1R/UyBRz75jClJbPz4i8mNmBWl/50J
7K2reL3gavShQntv8Q8QFk6BLuO0sodqZZB8TKzRkQVcTzeH08zdSRooibX3JOephcM4l8o6UhD6
yTK2iaSWlHPcMM0JDzBX17M/Xohp/a6MeRtANZkke29g9LXETa9vNqlGaQHb/aJp6dYfripqmNVl
rqmf66ZjTEWZ00Al+ohoN3o3Upa1XuyeZraTineBZZCrEHbKQc7OXb4fQONoNvp5YOz5N1YerIvy
IYuHUr5I1VHqyZ0fYN7yIJUC8ZINztSuF7CVE4JL6BeicoT+UsReyLq7yH4i4xmYUCNmw9NzhE0d
ukNGZ2iBX2IqKAqXZ+PAMtjerPjIrPyU+F9awbV2I0eCpb1bFDxQaSaeoiT8pHx1BhoQTaLXHl65
+KXgJylemi6+GiBlC6E9tHDPevYq7v+RhbwGr+AA4EFNH/dJ9loUR+B6blfcZBp0m0uIrQJGvjjy
lYfJpDANRzdqKa8s+ShT/xocjH79BUtX0se1FAUk0haOlhgbq5/XPenU5M3hzPwLKQaVESTId4kf
SQzhNjC+644x3wwUsx2dwGzhTu2V8ntc/kygxiXdWZ79zLrYYNZZW3G9xTDMO4RzzsIrU1AN6rYb
0Q4pH2KATvYotQ+ltr/N+V9ddp4mmScgspvW5jTDqxnL33nxNQXfrAI4se8OMoL23xAcjHlf+eFK
Ufc52Pis+elDe19b4lIgpzLax/BTFAedXjzhs+RT8WMvDrFjfCV8TVG9ayG21cGXxous6bEja1is
otdQbzfzeDUrsqKtK1u8qflbCNvz4SMX05nwfpMyOZ2hQ6HIBUTTj5irSLGduXI0zStGT3ReZb6p
o+oQhbGp835b8p6kJhAc1d5AHVphPsxlG77NIwj1VZMIFP76KBWvc/Jjtq8lPr2uNzelEm7Y1UWQ
dgJuMZ2pWiLv+uBzea7FzRQ3bcEHHgYN66DGanJekhhvOEmh7LO4ONT2axC8dJ2Mpoo3IbpNOqtn
x6r8qqPPXvlKwxcfQO6Q92fNgAaJvlwv1iTEwGGkARhyxOlTUGN+7J6zwpF5yEhKULy6+FWIfpL2
gXnR6fRsLXmrGbSqrhH8Dvpn0nmGH62kCIqJ9JAx+BKVSzPRuJH2NUINiXkz5Oi1LjVnscZlVL5F
WzgzvcHI2YWoCUrpX2N7QfPbUG1JjKAKpiRvXdtR7i6nEGFqGm89U2bQXXH4GcUER6OF5uvE/tHq
yzJpbOF0p+F6xl2iLQYH1GpTSziq0HOLvaXvszB1E6x/saPaFufkvzaGMnyKiU0fxnY39tcquZjj
pepJqg+onHMHIKretR7LYMS0EUoWbnsCy+GQaDgKyPZm4lNZf5JPhMAgnjZyXw2RICFSoFO3ZLU7
Mci6NFbgElO8gEWlAXZ6cEuD9iqNe1wg0Iqxx9UehMMWc1bHBFxOd5F48btX9uFXS3eSk082cp4U
jzAUVz8adxo53vVNrTKcPPax02OuCNQv9v/XccaEWgrfO/itbXMxlV3e75nuxAjKsbmZxLHMZycb
vvUuWdFGEzv7PY9uMQ7Yz947y+sSGUd+thI9XlEtP9qTvm56dT+WWy2BF5RONXvvZJEXyxyHN8Oj
YXdyQVbdHZrLS1/UPMVuRlbD1PxrW+wbk30t5nMgKUxDkNoHq9xoLPyqzalvHGYrKwa7Q7fDJJh1
mwx8R9Ceskb9TAPLleiol5GYBoHE4HGp42SjoEcNxLV0oAYUQNzlfUbk9MtNmAPLlA8MwoqB7yR/
A560LoHL48va9yAahu5lwHuvCvyg4wrS61EfjtjVztV0N6bYyZOHjKDs46foDNKqO9PrcHWGIZB6
/bqAleEVwL6JqFvkdWnucx/4tUV8vy9tq2BX51yFqYJrwZ+qk2En945IFgxhU/rDYCxR2rWFeBrX
1lq0Nk8KKwN8cSXP1zFuQt434EU8FVN2MKvjOFNmEANd7zNgaz1CNAp+lR275jOGviiKYx15NTKh
DPW43neVF2J5omdtONHEUn6H8Du4r4wycyPjPWnek9K6jLp8nHhPB+z8nXmoswchOCsl/GdE7bYe
xYFpZxPIW1yksWh3Qj77fOCqiQbkEc+up8e8P2rmc6ke/IQ4eeVLST17ttl0QnTQXwr71hpEa6vm
YkAZzdUQCtAQ+mVkmls2t7rMLybyU4LbJAOyhnaZs2Y+C8+A7VC6trFFetXJYg+CjokiOCXE6UA8
mc1mwKab5JBJjBs5dWAQgOSIWjyS2Lp+csKalIGnESr7lzr8AR+CHC93LVMFpGFkq4GCDJzclHhy
cKuNW5g4Fd0WfVA+OQGwAeIDfC8YGbj4o+c3ybZCogHgiJNiesWN61jmvFXj1zIXtxlOHbbCXGww
FirSVY0+MI4s1jqbbzqB8hrnEhxWiNT8mrhsgDP8BIa1zsTr3Pl4HSJoPI/KuNqZoLCPrnXLSN0I
c89mQD0PAUZ+ZaWHP+x66EzTwv4Z2e8ZzhlWD1ZpWSN3t6ukBMkztM6AMz8IMkfFZWhPmltiQNKr
6ruyc5e0CyfMWyfVDdfwBQTC4K7Mt8DnG2k5m4KN6FzmNiMhTqF/0ABBznnphn24LqsXyOUbZSkl
OV0tcUjUGq8vmSt55hgVPpXqNnGslzI+rLUdSJ/teKpBK1o4WeJ7M+BjADkD5UGXLxKfeOEzkw3a
aD8r5aU3krMYrIdva9vYgsVZP3sMRbFSrnS8KiSws0nynOotWNv1xGqmnDzN1v80LEbZA0hIY7Tx
jj7CDnCwFTtAD+6p1W1KzLE+vShhLBurHK9poVxHzlRmG5AUrWeipc3GhLVhMCkl6AIfFMjrqGRo
EDqqb/0zQ4tHt4/YeDpSCDgWpuwEs44a/xFhiiGIiavlxcV4STN/pWpsnfQhewL2QNeMg9ArKTTb
Xv5RK9pl9VXVkmuNcKIAY+3J78mTFrsBs5bWXlEexfp71OxtFsikPeknNs59K8UPam0LeO8yGSMm
v9bKzqJScKhyhYPgEWxqVJsMb4Ptn+cJ1GnQuPHytxjFw2yajaUfJxY3WakzY1qfYz+egoXp7KfP
FJ+c1XH/T8Jrc90ZDW15dehccv7/yyi7WIMRW4Oy2hSZO1XHIYm/M/Z+goovul9ERLZyQB0KMAHM
QtgBG7aGfmhoeDSrXxXKY9ApwT4IOcEfyEnGO9YpF740/semD/zSEwUHzyvPhj7/+SZFuyyjcXBm
0mrY6okZiTR/dupDlBknOSUjlmj13mK0EoFlI89rOckLylPXjavS4dVUIvIyeidtX6ax35fobm6D
eRBWUEpPGOnPCQ9JSp+VBd/a9BoTGDLrCIQveX81g9I1QyZlzRexGCS2VPuoe7aw0qt8oGRPQxWB
CN96b66ayfbYRj7n5Y+a3HLxOeT6a6X4zBuzFZu0a3vI+Jt+MOrzGcEHzKoGq9kVBfdp0hVOVqBg
+iHf/QDDjvAINgxYBFvlaX73rQiw5tliajZaD0P+7oaP2Xq0fbud+0dI7628K/0jGU6DpfwRYCDs
aSOL9hxPn4qYD37KwkO413DJNhirc+MUmT9Uq20aH4vxdRTURpLmdQXfVRS8cK9epcIrGuOGD6Jm
xBoNHKj1WpvMY2orzxmspwAmvOxz7Tv/TaU/DKuTX3h2y4Crnim5A9iqGE98lO1NNmKVyul08ZU3
jPhkfljZUDKnwV6xYjF3HUc8qexvFJpjsL7a+qB7B3NvyPbaooiOYvWFLWBFdxWKxzp+Diq4wtT2
Cp8pLHbsX0EXW6T7QtpX8s8MQBtzWqL+KSl6WbTN6BJayWln3I8qVQ/DJwk9ns8uZssmb6F6Nwqc
5DDGlZqA2WM9qFfifc2lOasXDDFpEG8Lgi74r8jDXOUkKBz1gvSGfdVvZ/ES96+DAhSc35HPrTvx
lYa2CUINdzOQSL7qrgixdbP1o8kMMbuLH9e/PYtVfaEcyDp3xgIsb9utqiAaYP8MTpvIx6EAM1xU
kK0nRxvxO0xfhenjcLyKmT0RliXYMmeXp/j2Q/M6yfYzLQeuy+EbWDS2V0ohTLXnQD03so0hI3aJ
AmJKTyyO6SFmNgvrehc1p2KwqR7/JrzLFfvWIyNe7HaV1D8aYb/mlKBRfSMu/WtUGwKlJPi0UvRP
oL6Eg7hUzGyw9a36mL1Fs3yYLMr4fKI8iLRO+3ncRRxmPvtY/eiqMInz9mxXl34YXakalLXC+Mzw
/dLJYhqt9lozVw2yjLW+nKqz7b5NNo/i4lEhpfrxPctuLTeqaBkX9m5e2Ju5zWm1/mDSeLCiz4zl
3AFjUjCY9MC7pHChcZK7grfu2umfUnM0yr2IGvRqt9LdjKOeeMePsum2qjRsIvOfrFUHs1A3mOMs
49LWW8nYtZmXyt+Kstekjd0+JDSV7JzxV1SVyTFHNtqahznIv3PDdNiT5F2rDKcp1reVdK8Bxuhl
+4zRDXJi1JKWwa94+NZrxL5Tk4AHw9UH7vUwzd0uYKPPFgKDDaeOW5Ntg5OkxuSX7IS1M8MYW/+4
M328LfcMQb2ozmX4k6oy81mEGLPwBl8/5iU7sbXllnrLnkhdYMkb/PfZNuNHolJv1owoLx1MRV+K
7zJiH+5GDry/kUcKMNI64ZXMa2JrprcxSQ96tjHYPAyae8pulaE8/egtGAFYKa8VzIq53eZ67BrK
t4QdXqY0SQGAWzaufJZP6RzUHaqZwoxHzWk83cqIHCFV2JLqhMWvbouXEQ8JAM/m1uVbxfJ0+dkb
0FR59u0KqalFBEOLacoj8CW3JyCaGkwCJDIeddLj+z508IXOVuqIIXY79iNizRsSe6eZzEqDa7Cg
5bT3KbnqESpgfVSGO8bcnFgUi4yKamy2gL22MYlS07dG8HDdVVtN+V4OwbCtIGS356Zmp6xVrU/f
os+bU/1Fr3EJJzr2OsQnVFNheGaFPhRtzMhNeatoDen5OvaYOYpBybS46SY4x7Xt/07jvG0s07X5
SblGEJtmNBwUg+8kYKWwwWBYbWwDUlGrunHLDJbfaLcTFl5rY2TKSacBlStr05CEmvDDIUi8qGJy
6g5Zl+Q73DCohOTSOI3httV7p6OkcsRa7acyAtDJ/5n5t0V1WQ1uxHZybLwX1mcxUN/0ILYPjb83
O5eqJ8qhaEfFNl5M8QKgV28c+CpudtdsADVsLLP8ztV5O8CI7MwfU7DrKJiK+vS6bfHdk/Y7GocE
V/38FkVnNdp0NIphIR0VPz/NHUjzlFGzeG2U30D7g2y2sE9KfMPWxk/YVG7XINv6aS8Atw+BK6kY
ShWx7+buJMZvRa88MOAJop7dHxWDL8zpk18wpOWwT8cCAOK6iX9m7SXEA24pzBhYiArCzZgx0JZB
qLINRsEq3KC5aCMC+/L+twxPp60vYQVgGJZX5aEwNyq3YPAh+ZMjum3WE3v0KzMmnKY3yT7Y1jMI
Wc0UtzHxGYLictGLypPM6p2RRgZjNNK/ovEgZY8sYSUiWfGWsnl3ZwtsG2EPG2gMeE599gVD2pcS
TFrerK3IlYqjUnTfYmp3fQ0zjzQv7DhsyIIlhCgqdezJpoWvbmuli1yzxo06tdbsVRAut7g00Wnz
VgXNyXJ6WNniGodN/eKzlvbQc0XaRVkl/mp76rHnGBk9bORP71NPe1KKFME+EgahYFBYreXtAr9U
8YiwgjKrRgCMtjQdguv8QzBOzJcDygU7kwMnyWXctdqs7QbBIlEVJdgFQH4LtuXWqc6YdZ5Q9DUf
w21eGT/W3OPMG80PAIYtdYEh8esFexBkQLGUvuguUQkGEf3owIJccLJN/sqUZ79jx6wmTc1wK1Bp
3Cqp0hN3KfIeSYsMZwqGwP6UHlnTsknxzdmXi1APSrUizgCYYrROK6C/dRMkmC4l4FpZZmuObrE1
DEZ6ZFk4EFc5w9xuqkHYrxV7RpHtF9VH0FbG8hA0a0DACtsgs25j203lo1o3+bZTOuvaW2F9kqMC
qnip+vuJ5W+nnPvS1WrVgNKbdDt83PZRCKVEWBJ439uJQXw75/19EsFfimqp1gxcamUUN1xuubYO
Ck185G1GuFSWNYA18ZT08TA/ybUsNvWy9TXI4c/QDrCgATBBs9PUI4RHe9vYZnJg6G86rMqOm7aL
Rp7NiXO2pI0muHTBC6N6zNin8RF27QY6KwOA0c84geaRZPaI9KWWFXM2KNA5Ikkc8FlCJuYLtabO
m3BsWWN1mrTazYgq2HSmPh+qwRK7qGzU3dA29PQji4bt6AZ+7PSTCaLeYpOq5nq0FbU8RlFmvGYh
cXf57C27N8IU79lguGZjfBrSLBgxBcz/aomlB/zzuNLIrpvKjQpkTR9umvxRV7+Wdquie+CzBgHK
s60NCMZ1eMzqbh921sOUhqtOWGPCLm7G+nNM2tyaSKtznuAGjWpsJcaq0WAwcxxV+xIAcWb+CSRL
1cfOSBaA9mknD2uiH+CeZ8Fxs2wz+aF877v6XouB9eVrjilJrjOPOck2sq8lJxx/tO93L/A88VzU
bmKMLLQtBGymYMalaBZ4b7jp5GgzmB9SmDkF9gkp7AmZqJ8GX1gQS29xbZx6ufIqC50q1OsDo0M6
QwZUzaaXA4N1OdRjOlQrvgxN4xRa/K43kqsl8TpR8YdqeDZ4qFmGrkmwG5qzFpjXUGlx2047EXDc
1iwGg0E0VOmElPGomD7EqpfXw3ZkeT4EjLzMA1r04RIX2hgP7qwfsOzPFkZKtnXt+M1oPufq1DTv
rUnNCAzWKJpLb2lOUcBdNlS3qFMnmlPX1LCTElTQ5ssODAkQmR1vRkqRMoSFTO3cDNYtLDEKgREb
OUWmHoGB56Zci5CNqJ2dvssDJmKaEtjBuYLZyE+/o4yuuWZnpztElnKuU+aUOk1lrXxOjXDz4JK2
lVeXQEG6ctNZpxBOupRRw872IxyzPenW50GOXtRSvs9aiLDxm4B5HgXYOjp46SNZBASNZfZlj7oV
JQDGeAvtWB12vS1/xXbhSjl5pqyK/p8VUrzXjcyzjBIlcoqiASfvmcFjtThbUhZ1oOcqllgb0zkq
b1lf/WQETeoK+lMDQC8EKzfJzBfVdc2nYOj/1NhfxeNmcWOwk7Lua4FBz94RdPCe1NqWYfSyhIMp
K2dZiOs/uur8xqrvkTeVZzwfifQiVEAj6MBwcg0sa82Vdk4M20mbr8SygZYoGKz9ulsNTMYQl6hQ
vzT9VjA78/8j7Tx2bMeSLPsrhZoTTR7qRlUPrtbS/QqfEC6ptebX12JOKuJF4AWqGshIZCABv+68
5KHZtr2X+R7zj7PuPcjCoN7tZV1MJWEfHRalShnuLe9nKNpVgmypZYzXu+FhS+iK+pXoRWZeKwM3
1/DTNwwiALpNLaqvQPrJOAosFkHoSkXfYb6xhe0lT3CyIRr5urIw8e768iOvH+PLIvG6h5lHJ6/2
t61OLiMoLwRycUUZc0e+O94jxwXQZqSAsP0NqrQ00jHyy5g1Hii6uZVbqiZD/XKycDXKWFURM8Os
/EnveF9u8FOa9Ulh/6yc1Vt6ZOKM6kxLnWkIFUVlk3zQH1XpqzUlDNc6EdQtUR4GjNk+1e1JIJ6u
iSOpVFC2QlxufUDYH2JrfUV/qeaJ6g6vlUJovILYtzASkZzNSoo2qNLNpW/MTqPMG8p0S7C76ye+
7arTwNAiAA5RTmiiG1d0C07n2jCJnWUGZafNyziN9BBHoZccpbDPmMQS8vWAPO2SrrFefZiec5ZV
Ye++djb+OAnzuprM8uJbQ3GyMjSzwF0MgJRl6W5aDZlCEslE3DCpW81xICikBTZgq2LGkxAJJr/G
OpTOSZ3PwF+7U1PPZznsHDW99H267E1y7hiTKu9Wqw/ZHnaqGd8iNunmYTgtWb4i8Hgr+l4mMJoj
mmrtewbm3wseWfrWj1IZ63IA5V4d7SkX+Upr6bDHu4motYCnUffarGgOzH+WqtHtNC/G4pq923VK
nocAVN4uYHNMk06HFnFWtHRK7unQa/Ga3SeYDJJXNl3jRkvw47HkJqLHJKrOj/wo3XNneTMDu1U+
8h5IIWal2NuW8YQTMR0seSZ7YtWkHwMm0yZyVmqkoarZE0mHoEHAQ2HZuh0eTMuaK1lzsjObEWK+
sOn72VrCsIhtw9knvRoyLRMyplsI8n4C9MWO76L0Hwn7ZqPCWQZuve4IrRdMDRBoFm3nggFPZ3lu
syG14jpGc4LsN3bbLuysm8mhvWKHFAiQHkbKM6/7VeBY865I5io7hijA0S1Zj60xqur7ieHW+Nbp
XqqLMN5M3LSqzxCMOUCTHT0mViJd99HFLJ9CjVZVWk9DOf9Ow0tnKdhpcJGKtS5z7OPd1otDHxFb
i62t1qv7AAWyY5lygqaiVoRNS7xklL3kVvhL0aOEiUGBcWnG9l6qgOIH6Mc0S8lHoajIdrapCt7z
HTiGjhWx3Kp2ASPFYVZifwjB+Nlod5b0kIhZm4mOvY+oH+p8t5fqqxWcE4NDCL+mKI++fyxDbNk4
BVrrq/BbDKTdeqDSrEppkUAq6li6K2DDJDh3cp8G1ZRvlqRvVbTWzFFmCraXNirmUUG7CHqk6dA2
vWBHtQ/8BXdBdXZHSazSlk3ZL1jVhPKYT+QWtUoVMDzoqjHua0HJ3P4jSZAccAbomb6VJGddtU8X
Lacu/W2lrCwrnBndbYjdhQbCKiMTreZfEgZuQExzqb1U3ZdHmWSmPylYGF0vNzHAFcd8Kwt9pzFe
5+2pGk81ebU9BsRrtUcVQcqL9OhSdsVWKWmcnGgmNT0PuAM5BMvFSKMi+1qZ2ULm39XKmcSZdjHy
blJW6kF1pa0aNHi/8ax77wbFsmXpizhgWFHXKzPtGZOktw5XHEv3pi5ErdgqVwOWfzs4qfWBRpPg
9Ez124Q+KlhQm0XxtpHIEfHPQak+W0eZl0qIe0ZbhkJadzwSDarZgKEqTKlSXdQnSkxs/m8AOa4O
dROMqiTXNx1jMZugk6SoB9nHIKUN74pdnHASbxTtMzYOHmM6B/SEYTjzJM72kM4WfpujzgJHCMTS
QY+ASzev+Dbsn8hDls32lbodMEsynrHSRZZlN0ZGZK+76JEW5lqq9ZOKvOXqCp4/ZxeyXZZht00c
3cmXhZGfWQV/K0t8GfRoMWu+ohDWvJ21r0EgFkMf7kUavdRu/jSi/NroTDtoszHkiX0Q2BjJMqPn
Na5l2LRzkFh6PROQy+xstOSDzeeV1m2xal1aR54n7vAMNHpRS2mW+LBxaJi85GJ+p9TN7mokfoQl
fcgcj9Rr3tos1WfgMExRjG6lGcEmq8x32yrvXuY+Kik+a0wo4EPwxBlTqnhvdA9jFtIosIStv4Hh
ogyWi7PvcgeJcptXwTMq85OT+f4UGNq0d9vV6Fw1a8qZLlkrvk7IKvXYfN7PabnSuWkwQbWL/Jsu
k4KlCnySEv43Ma87Q8x5Jnv6NE77lRmIc5K2JOODuSBsXhjelyr1W7/nS1Oi/eDISL3SayO1975W
SG6y9yYYhhDDoL90R8vk0LICogo+oqJfe1HC4BiJJsyr94o14+BT+q0RSdCChCDF4S0NHeMCCu2h
F/6bZdVL4epzXop8O72IeM4Rppv8vRqqu2J2y05Tj1aaIWuzhxmggr4SA7cje5W/VcE4S5QDblln
Lsv9WmpxVDuSPas8gE5OLJv4SnPqENQ+nwvgkOkrNZNzNOBcQVFrYSA1jo6L06QdAQv4FqUY21hg
DDwlPve0IoacrfH5fxhd9oJlny1+Yuer0jaiNyZztPC8+DLujHNz7A91u+xTDEZNvpeVjkPKiUkG
Yt8sunlcBKfazHkkmMvitmR4++YirBZdiVHLx0o1PgAV/De9vtpRQwGg3bWYXdu+cuG9yP2hTSNy
o7LrLry0vLrwjzOFGqsPAzYbSws/Rbur7AcEto2Fj7gTyJCtVpNXIVoZpi+ZGZ3tsOPtwtTUweXJ
fFOz1cVATet63V7zu1WMXGPb9rXomPoHFkPm0JnCqrkGbZnzEFGjuUYQTiNEVzAwZAM9DJbSmkT/
a5o0xHJI7zrmDNrlWyWTGDCMnJf1sLEQm0Wlv/hxvzd9kM3R8FGY/j7DWdEn9aMf4nUs6h1JqF2u
AOOiQWb4YdwL7PpuzX7OXiovsZLfQi+5x22x9WJwRQPhIReVztMbhQ9NvkOrIvzeGzcp7Z9GKC1V
4imJjrO6y9exFMxTNTgNwHxYm/jCnotzXqlHSR14vINhYxjmNmwiDuf6h7Xis5yxn8EWkjQ0VkZg
zW35FMFhsxJ1naf+UofIA7DuO/D6nRpKn6k6HFURHXLb3Q7UDRFTwsFH3kdHt0SxlqVh1bDtWs2i
We9K6yRrPpMwOxGiWKcOsA8Ve6mZ7POO2qSmUDRccs7latSHPYeKQoAbYKVrdpHj8ib78soN1Y1i
NHvbGzZhqzxKEb1KJRtZOpNq3MlLWARSRN+rMSOs43nu+7yW7bdYUs85tn25N8CTtLdwkJeeInHv
l6tCItDchGwB7/e50t8VaCBj0hLkZG7M0kK5shQE+BmQDdfHO6eOBqGW8iBs8A8hY1ducnATkz6/
9ibEUdgALjpvgcn/WCs04YoWLEEWpJMmd4+6UX/kGuFxy7rA4ShImw+HsKafcOPykUkq/Ml4o9ce
3u4MgS9luu+FO1vJfyD8WRhsxcrmSjgYUpJQnGvsh1InzxVMdJOiJf1Yle6jhN3IIDkF9WASEAh1
7dA01krow9xpmC1LNcywvJQwXxpbdoK8tXXyoAkjS+Gsg6zfUJaCYrRbssawZmLMwHG/KrEd1x7P
LoFFucDSm4+GILcnMRywwx5MR9Cmdyt2pFmNCSfBfGfFxetQISOGGKVc18FhEHywU2A6EITuiZDG
wPOagrLPyZyDW4wSwVBTb3QbaDOkojxCGUkMlc+pWXqF/gcqUAc8o6+DwcS2bOaLhui+VctbpcMt
AdwWs2W98H0aOYI+asuPbPX6pgG3p542wTrU1lKzu03UghCULf7e4UCx5ZLBKPeFBtsS6QD5wF5w
UOElZRyVD0zWK+1YmFjv7YAMlW+dfNc788i+2EnF4mHR31SzOLRu90ZqEy+opOItodrlrc+3q2LJ
j9yQlzwHuz6Q+BwLgly4Bx/GBWYC7j9pLZvxGZr4ozeEjPcd3lTqvmqCGBPjSi2OqSaS7I6IQkma
mysWXJP0E+F7bGAS8ayl1WhbJwZKNzjqFKImMBrig7G8rdr8PAZxDZfCOa3zaempSy+IRrvGLaDZ
mw8lYC1SIIcyI+4CYp6kAp7fspWgf+TvWon5Ps2YeQdF95ObGY+5AzSoGJynPBJqerhxcl0cM2BK
vqV9O4702mtspU/bVdG2H0VS3b3Af2VZM9ADzdgz32TcjVda0f270xovro3pfahSxHP3VCc9ys04
rEcSz+T6qtVEyMoQY1sHRSEYXuIBJFIQnsMqnruJvWEN3tkItYWRo/jlyUenjHZOSf92CO0ASCRk
I8v4AoKa/Ih1sMvCmhl9u2nsZEYaHUNAe0CYXOaQWpy0PLietExTEySEOcmseq9m+i3QgruTO/fx
QizwM1YTVONu1sbuO2+6I9mAYCJUiSyTCU/LjP0ZebSTXIhvywdqkzUh0St6cZNvQM6Dc2y35yAq
FqPW0iUA4zssg2Tqg2Leu/bckoJ1TxQTO9Sx1ZHxBhXba8PT5W5Vo10J3rhMT5Z6TS2hkfJSUufO
Uldijo+eNDvgdglmG5EgY6C4s17C4eCQTwo/HQdaFWodThfbjuYRbb+Mu9ZZWPrFVd/VABsnNnWx
FwWgscEB2CmIyKwzA8EMdzYDLDm+D/JHpGLc8Ltj7DcbU6vOherOiOZcqshBhjM17ETtiuUca4TT
guBRP1Oc7LM3B95OREIce5+64Twd6V1Fmz2NKn3Lmn5dwPOe1XH1grD9Vtb4scO4mrleOI+S9sXN
XexI0Hn18MMKpJWfxXP2mb2Xg31Oe3lnZ3hd3AF6Zqu8NYl9hNbECaIFb2EJf0H1yW0iJwvoZEaM
c6JTxMFFoQ4LCHWtqPeRRMNnpEgMpXZLLSZfcs/ELXBmpY9VPjDlc6QkBylnOu6CwwShvqv5kuRG
XKW0WZmss0/t5lstyEBGpvUOqnHZVNVTUamUKxpPKCRUJup74NN6kcb88dr4GiTKM9DdbTZYl9Yo
6PE7dFrbHbkD+rBRyRwmLqRAOG9Tv3Bvbag3M7YCQkcx9jlcCdQyA2PwU1Z4gohh6kWqv5YdaIAk
80CsVOHV8kd7X4OZLwsWmJXQIHUSJPLVskaXAN5POQbRjHnBiIxzw3S9d/pbpaTvlSXtc3rXwQ7o
W4Oza7X7TCdOEKTFPvAQUbyrD6akghRiIbt0aH+GW8wlR8xzJvHuTtU/W2OvMEJg2j4VfUp/B2iB
ZxMrw1an/TMeSvLK2IlkwHkIFNpPZyKg54kAxw4+adu+W4Ssi1JMuxCbV3sP8c52//JhI5fgEWkY
PmYtbA7VpM99+Li/k4yxLmk34kIe/vW4e4TM3Yh9M+ZTprqDJMuOZ6nyp+wK2KqFRbL3IbyzX71b
YGTSyl+mcbZm9ROqySQnMaVDfStTMU2qR5W+c/JOELACk0ccri3wjwmxk2ki78JAn3t6QhpSXdQk
ZwYmnfIwnsYkAXjlGy9acsqdZxlsggitkd9Z85ulre9I7r0N9Jpu9NFIeFDqkxNfI17viqtMGjqy
Tlq4xSrn30S+UIJoWoJKgmxMpUqpOOmHAbUt3jjVNrTnwCenZrogDQjCZ5rYKmlukBHUdA2wwmh0
kqZoQJGyKAnw9v2HNVwllAStpllHhv2s2ztq/qQRGzZwT3PppWUwHBKfbj13RIKgMw/MgJppHZiT
0PHWoolXpWuT40/H+o+mDHnKXvh0YgJaH2gbTFwh3+doD/Ax45bTdMDAUgMf25UKBJ+nSwHsfQRQ
EUJEhs7+HljA5pDXrLN86mUfAkNmWkGkYdyQco2M5tbH34LBdPNedA+DIV4LlU4usC22c015zV04
aWTiY6vZVMYs079CMLFDt6qZTrQwqSL7q85Bb1BH8HRMteo9SS+me7NcZHJr52r+seHMUNM3uf1p
POletuOfUZEpPQLljap4zERCCH1TgB46Qtwcy13KzTdtB9SfpsoXdVI+3DgCu2qQdSxPY7wGvs1E
4X+3svqAvLNIa1BSr3GXbxT9mPjvIRqKHZ7ivt2bNtQtuGe1/pCG8MVVv2ze9L02ThEQme5N+ZCY
bOlk8VN9pdYyOVtIRgyrUqpamzhcCfousfeBvXElEmrmISB15COY6fI+8fCNjBHLMkFAAykI+MMR
p3C4aFi6+7HEFpeekkbuIBlCakGOS9N7A/+n07OZB5u2Bujd1gAieOBcYr40hfNaOWfdV6zxzCE/
1PUzju5RhE20eBFBMnV0fZJwLzB6mfneiI9JFgU1vQKMU68YoqcuaaSrRdQrk+NHwxMdEf5J9Hvf
bRnNw4p1MXu18RkD5zQsn0mSzDIY5bmvTGvGQ2aYrVTmOgBuk8GbhV26zDUGgQTITFldhx3eBcO7
a7CQ2m+FVcnsVpXsa6odGCBz/EAZUPdeq+Ao/R5dXT22KjGgnVCgqhGOQYWC7UurL0n+1lNP6zBH
AzznOIJBZfAwxzA0LBgDjc0aY5+jaec5VIrkNAW0BpPAEKYARdx1bWNaB9D3Nubwov+oGdikzY9q
Pgx0Qhe1Wa8cbssAQA7VtwUkMbhnJPuCACd2vMhSZ9FbEI+VV7ncJnVA5WtMayj5hbIn3TGzYIpj
eJPSmUtucOB7qqKrV+BLROhgBlTJaz1B01GV74JluXDHA0XbpkxbisKcu9RnMkDfBKdOkq08isGU
gg+LXOetS/HjM4kxDH2M8HM/txzyiMIWza8ryDE8MypxkdAOEqiCTORQGxD76w3/ofLysNuA67vx
mn0VPhpOMUWU5ImXudPiNwgXA3muSMQXlXi775pQVsuzh1PDAbzWs0TLkIjDKOFxKL6L8uIMV0US
+4phRLoxMx7APeFooFMzCRt4RP8bRBb00LNCLlz0eLpg/aVsJhmGch5q7TbiHy0rmcyR1cY9gacB
eHw+71QxC+uCYfU9Ck6OtK/SA1QSh3S2TAetibVAi3YFmzvgMyrRPfF+CvmINdCPWxbO6bjPvw0b
vBgwpWXIaZm4L7L1LtR1ZWiY/9q18GkGhmRtahwN3qFo9LnfQxffmdZPWTAerlDnPwWgDxIdEwkA
D2rnBIoKUZqEGJ0M1ddjFmEtEixoGJIMqmabkVMOWVzWisngfWrWvEhfJHJYBnE5L75ZFPTtEMz1
ZFYFXzE2kObZ4XYain7mM7+ow2qeZiutWg74TqBA4Hl05U9mygNzOsISBdYRwjq5oqGR+VPsuwIb
kWxwDioyHm6APuldJqJTpXdzaNaFS2j9mefkZ5IUkQpQGzyfQFyzYkeMCjsfw5ldE65bdiFE9U6q
YPwvkxwjJjoY+X7MZRJ+mIHKzsQpJ9W7Uk0x2XrTtA+nmvSiqdiq5iFpRaZisw6zOkYjDBi3wbrT
H8+ANCfIAMbXoLO3zqe+4Aej5gn/YDu4O7l7u+YIgRLeYsy9NUbDs0nBmNmWSJuUGXZp4EeMIGkc
l2Sp6TjwBDASArVpeEtUE6l+Jq4yD80PRzsqQA6jRp+qYLxE9uiLdp0q6aKDbxiRyxus/DXA7QH4
18DeZysrhSM4rDYaWOwey7+8bxm/NvRaBi94hVURvnVsiLXhVwDaPpOTEC8fUmCWLUf7elX6e9mL
WRVNUwONRo8/23qUAqVL4UT7YiCjOrjL1nvTzA/ZgjWKu3fA/1TopwwvYZxhZGl/gvzHraJFBXTP
hdlelh4GKEQ6ECc2vP8K6IYTvEFVYTRfk+d+iWvGze5LZAdrjZLYpBqk0WbmhkCnUiI0mDcFt5bC
9SbMh988YamAtpfoU/KYzrZhCBfZc3UID0p7cYLdkABCTrpVWJKMa18l04Y5EMzzsF9giZo29dbx
7tW4CLiiGkA1CA8+MU3g0dz3zIGKhj0aCYpHsi2q+K2JP+uApLCyr610a1rmR9re/ATSAtBiqFbp
d8E7FJP9VIa3GqZzK/yxmn1dXpT8KPH6MZ0ngN0yIoR5y2x/EqjXTnxX1RWuPQp/Q66dMLkFITWr
5GkcrSvnopbLugWmVn44FFIhTn6PkaCZnkfcTeGtsoiRpULQ1b2WmMRF82zjNTQ/CXSD6WRrFTQB
HcQ8lu1z07CmopfmDvAXH86YRHJgg99nBs5o0rjS3KWmTfqfRLn5vDh0xpMuE0m9XFj/GsfspJZE
vfYaceq7KqEAK12ZfbMo5UusUkrgnjCSWx6+eOpPnu0q+1bLj6YHSSLzu/AKJ19nycGyJa/Oi3Xh
uuG6wv+SFTcpene7u2qgE/R7T7nJMnXLscmooi3uZGaN2mmE82ASlb1llBnEyPC52MDocRbyyXMn
u+UyjF8GkIP2hmywLcAHAedEnZhL4QlKpMPgqv8ykh9eHkzpXjJqmzC79imnwhj7ld8SrZvVRErk
hMTFi6kfFYuXsnE1qBCMijkrMzon4Qsm5Wmgj0vVJtdXjo6Wtqnke5Fc8vKrly99PAYlT1XOpD3A
HM53kICzgYKeqqcYmSjhu7KVliQmx1C34t6e486KqYbzAZQ19j72wlrBi6ncSAiK5LNlW0bU7bth
bxZkU265v05cA63UmTTeq6YBLOAkBxs+o8zAz5NsSRXPrY6SCrOBRtPCDYDqBM06TDgGenJp45KQ
WZsQVcAPYoK0KrNDlTJEsnYAROScOx5Hb8yk8ubniBOM4B29m7cYH2VAXWn4qmcvnsv3D2GFxgXP
kvSRDAc531UZgZBaXtZRQrQr/8qybYbzSG9XEuKvs6p1hzJwh+7SiY1hHSrqfWUAIaCCiotWefeJ
CoKCJzGWP9WDDtXhGne3MefuIASJAYaGJXMmbKuUl7L8oWs3obAj+MXJCeaXW7rXdc40zfPttSt1
p9HQUOcfTP56opK9eM2p1lPvpOrvGa/EOnofOkIg4rVJfhrQfGMNrJZ8Dz6bOdDeTNhjGdAlDePU
YJkLOZ13ABmUu+JfPQa66i6IBFeCZif94BaZUfiX2ZdVLD1a3d5S51hpfbB6tXHuPdDR9xortcya
q2Db0NeZPHBd/QgQgcjzO46MIdOY5cGmydYShyxbQCchMQLVWIzcOh/pnAbcDfcup1h8xclP8ICE
hXJ2EKZs87UMyC93rDSo/V3ev6vK3u5IntgrCsbOIxEfoi7a2lJn8hpnBVXpqpRXoYMvRFY+xsUf
UmlMW2QLiU0HHYmR4tHFt0D/0mEkVMzIPUiklQUdm7xgZeSLnAROCa0NRoDSLbWO15gG9w4FWhUb
F4kqg6Ax3NOyBXi51aQT3pC4fHESUBRZtujju+3vGocIETef0TEUWfjGOvX2vvdRZckJdFDVcDw3
CO8SXbsJBgzID/ozCFaMVdyeffQmw2ButUWKzmznKCkPP2WCQL6aY6DQ3lldNytpCTClw8hYVeVK
1o56nG1r1hgE6qJLjj5BetG8p9GzJIZZsL9F+sQ9zrXbWNW5xavJbp2Y+HjJ7iqnaIGaQP5fj74w
h9oJOjQrnqgulQ+fvc4GDuU0WUfquU62DRymasxDlNlRzja+/mmSqRiONTw05NcmuhvmLfecac74
JTul7rOhKNFZR4MfTt4Z3AgppqQmeurEJnTyKgvXPivZ1S/OEOM0+7OSdo2dTdr42603jbmiv6yZ
JsfuwbM/emeLr0S0b1Zx5aiYNMNBwesIZmlc2xMDB9oG7l0td020deCe++2P7ZOthy8gnwJmA573
MTSQYyathGD6OeRkrkafgbNG/YDjwUwa89a+D72JFu4C8yN2liJhYQ2zcb6yvPxk4w2/wDP1IBTl
G4ghksZEecZhxU3LvoiM1QUunvRvj6EdA6M4XXpik3ovZUXbEgGn21P4iJDsWQ7SINg60mfkDpSH
fCexPIsT4KHlwSvfq0KbxP6GwZafAaXhkeb4HeptADZGjtgAhtOFOVFtDKwbkXGceLsGXl2VrnOK
38w4wP/ru8MQLCTtQ5T3iISiT1BmqB9Yiyd6sczQ4GqL9oj6MIVmNr5EMHTLxNEHeJeNzOitwsJ+
bvRTG9/z8keJDx5Mog7Ql1W+1+53S/eUg19J6nquMc4wRydXdSnzzzwK17iHV014zU2y8EhUsEMt
yOlMF9tgpHGf41SDHzU3rFOOoz8+5wDmCE4kSgF5+EWDS63ciOnFCPKyMe7pxfn36aD9aKzn8k6u
tqzEQ87OjfiybekpAGAq8GSUYlhJzntCF5tq+7p41fUvoW8K+LkV92ZpETwgUmMRGqv8M1uujm4L
RpBJklBAZCB8V5xWrmAxg/Mh6xtBva1XT1m+t81HUx7ZIkuWUZ0l1Tr1T1m8yUYbOvurMgLTuGyZ
EKxGMrPrfmas83Gj16DCOaxAp7uUbL/y8RzHozOQW0ou1016TMVH4+A1XJXBs+ah7aQvw2RnECKt
FN55ldvi2Q7fZftq2UuNL9vktMVTGernWohXS2be57yp+qFDO/MYEDHgHWIMGCooJ6pBOSBztNfa
o8iWYYOczf2tPTxyPbwSGFZNQZ0RafKp5N7s8qRVC82MKAqQAfp7GZzzbi/Y4pAjYvh9sy2sYyAH
ACKGzbiVLZC++JOZwb4yQw+dr1R6LVsDQ5u8ptUlWyCIPmH/r9xpnhHk5utsnAN8kElUHYrkU2NN
RjxqLtaq946NzH9ei+Kb+RRXh/JzkI9Yx2qOast46+qXlEYbi0joPizuZzd0FypdcIW9Vc7JbWSL
OIPJaJzkcFu7e0as5LrfI+uDSICsv+oV44l67xOZFe03qu3BizjeLmb+mSrqUvCCNJNnm79bGdOX
JwZoQ04gXm28aFdgtNWihqaFyxW3k7JhWwJ8pQqjeZGOIsSita5OIq00l5HL+Ldisz+XhjLL5Vcs
6pOe3PpwduisInGX1S8JYZyxjJddhuC1yX5kQXeUT32YB2X/XhjXwH4Nh23nX6RuXfeXGOElYJRZ
kxLsOmtq2enUKi4JKwtC1mV8ynRyPtcGVGJimEyB5blHYkZHv9OqaxG+htGrkd9DDViYJE+17jPU
IH7ga4ign5Ic9q9adSHgGTZfTjezqWLU4hjUW6O4K0StVfpji9AN31D9k6VbKdmDr4Br/BYpM1W+
K53LcTSPylVWg6PEJs8dqRF+M21UXf1bgtFLDKyuGd/vJZrLpNky08NVd8iNixZ/K9Bc/dSYSiin
dBOB/ozZZ+AMh0JH80F5pe4hrzFplZNn/1Q0FKL/lMflWnRAcQw+EuSGskrET0PtHJAIr+Ca9gRH
/v3f/s//+4/P7v+63ynv4t5Nk39L6viU+hgy/vPf/7rq0zZNuF26DR/btsxfdpYWXWvog20NJwwz
htgN6T+s+vy7n2+ZOBxRnWShqr+smmdfQ2mwE3s4VfWhC9ae+B+vKmVJ5n//fG1ccPmH7bGtY0qW
4vPzbZbugE2b/v7y/HWDqG3aihAaPB/LkJVf9gN3ppXpaucMJwp/TL+wUhY9LK/ff8jfXaM/fsgv
a0pL5JOWTZzDKfTghE6C/88f/8tXYA++UXYVP96EgpOec/f5v/j1VWEZwrIVQ/y6hrg3894IM2k4
xeXbqVTff//TlXGf7Z+3ZrMr1pZZYm1YlqLo49X7wzdsKQ54x9qQT/1NttrbYC7i0WY2BRqOLTAL
Z34JNqf9h23xf/PF/2uNO4onNxgf/OdPdSVDrtsm06Ed5ztdHzW0oHkdlc3f/3l//zm6LgvdJHuk
/fLlmCw+V/2k1k+KfVTKE/SE3n/5X3yEKlRT08e98NYv23xrjRyIwbaTU61Z8COMU2RHb2bCKfn7
z/nrenPbpsrnv1RDaHzUny9Z4OogmBr2o1kkllU8q1bBoWgrLyxlexZwmL02/Yc/bfzuf7k3+EhD
E4bKZ+rGLx8Js6WzAg2kSOoGk2jjuV+//5PGq//rz1dUwXNvGjKLin+5CyIRDrqTOOZJJF8tCD5W
OlJ9I2wzRIFDFHv/cAmVv/uDhKKxb5uPNbk4f76GesY8P/HkEZcNJ6Sjui3Miy3DNM/UZ2UUG90x
lm3qzQu2qtquv++Tl06VCHBmzj8cfX/7q3DwWVxhTej2+P//4bnrnaqSoPQZ7ImQpzgtAlwqv7+6
//QJ47Pxh09oiij02kAYJxdiPu5B9jb9/gP+umfatg2NNcomh5OqWb88XKllJ1bGhPyUgnIw7EXL
K54EPmtHpP/pxYJPIau8JwRXy5bNX56xXsHO15q1eioTwhFY2OiRfv+3iL+cg+NHWCYFKkl/Yf96
L4Z1lAPiZxlnlMF9niryoqmXZrax6td2KOhOy7tUxWRy3KnPANGkYU1py9u1V0cUSN9GXpFsmbr1
slOuv//d/nKIjb+aLRu6phnjjfvLde5YCgB6IhenOt1q36Ldsvru95/wl1uFT1AM27DwT9mq+evN
WGZZU3hDqZ1Ckg9ayRgt/4cD/+8+gcQl/9EMw1YV9c83o2SMsU3mZScQ1A32TusfCqF//YA/nSWW
LAxKIF1RVd1S1V9KCb1xmzJxsuHkRePmzP8i7bx23Ma2bv1EBLiYeatSqaItlrN9Q9jtbuac+fTn
oy9+S0s8Iqo2GnAbMMCplWcYc4zvHcnP6qPjvlv0NxLnfTR9HNTvAIxrmpmqDSXxy1d0sa65jo6j
YcHtJ10sFHJbp6NS7DXdT4J5A5B16EO/Nz7N1MzdO/dofaa+9upV0zkLpjBtzdTFny19csAHiLNt
zddGz4IIQoEZ8vX7jq86qmnqi/9haOdr1qUxYNSunDw13fuLRuqjEnqvH4IwNaHawnA5fPKqxX5d
QW/FEHywpRF52mrjYK9tDF2YpgmpP7vDdKRrUIPjewyqYfRK4uSKhklko0ldkPFuj3hV+j/WdzOG
HBjBtwn5s+vjWzm6Op6VMB0XV8eWH22rhOVDT8vRE0PwsR+NZ9MJPvlOumFm5XTpmmkKx9Itw8HX
OV+pjP66xBT25LUOCgmjVkOsmKTJxhlbviIdMZ3dbYCVwpBuSTMZuaDS+liZIMgvID8bHxx4+NSF
QwsVHdRcr0/d6phOrEl3vhUUqUEBa/acoLjXQhTv1I3xXLgfDm+KbXJ0NdrfDHk8ouZZcxWT/e1+
dGhimzvrwdQPpQClglgHdMiz9vX6oFan0NEs21i2JJ7P+UL1QzkkGg0K9FUSiOZN+HXQjXcJNAGT
1S89Mi/X7V04jcsQHV4NVWiubsrxJ31k5lBCrufZcHYPZnZQ44RAC4CYemvUwGjtbMPHWl02l6uQ
ObVVXZWWLQmyXE8KffLoMyVun/rHQhgb233tVGknNqTtPveqa3e1ho3su4BVNIP4jnTW9anbGsgy
tSe3qxolgP58jOQZYtwl7TbGhoW1Yegu7waXt6PhRp1boKCpxWMYYaHVoe6JkQyfnkdGtmFHLFG6
dHApi+CpUZIVhHrS46tOlVFVmTZ4dWMH0CrHg3XgSoSxwIkbSO8UC3KbTNMQHQv7z1puJHCYsHrX
J3Rl7xs6V6HluobKuZN+RTYgJzDQbeu1wMlt2HpICUEv8qwLGtc5c9etLfvsYswYEbqjm5dhMzpo
GmwDOoQEcATqxbcRPE9KG304ORuWVq4RQ3dwHE1apC89R7um2VTA9OmNo/pFM4NDbVlMKso/u6Sw
aVcKxhczG3cCQM71Ma4vrEtYqy8JFDzE8x0EQ5ZbKL0YPLf/2AHeGzqK44q4qUxID+5FD0MdAA/q
KdftrmxcdpO+eB2uir8s3WJhb1pqL5zBQ7l13hdZHtG64Ay3rUaJ4bqptck1bcPC/UfrlL1zPkJ6
OgHN1e7omQQXmXUXKM8uQOr+v4oiddJ+q8H7Xbe4cu5xs3EhuYcJs+V4PnXHAnoUffR0ku8ZVeQt
Z3tt9kj+8wiQ+lB1+Rzo6OTkXY+Qdz6Rh3aB4EK6imTqGxbJcg0cek6bQQvT+cwFJCZsOCFGr5pz
BCps2l2BKyPB/Ybp4rZ3Td0mRSV7cOGklHZS93hwBTiBoIPEJkrC7PN1K2un2SY5ZZv09fFSS1dl
5vq1aSoFAkwOImLGPaWNg1C+BsADrxtau6RODUm3vq51Zlf5FZeU/9MtPovxX0f7NEGdSuDxFlMa
gbNNMkfosm/YqYj4BGY+ev5Qfoia7COMAvTOTP+4PcKwQR9sbIi1o8RJ0skgqfTtyUepSPs0DZ0Y
AXmqiIIWb9r4bk2zuVUtOuD+K3oK3nTHXp/Ptc1u2zaxu02C7CIwigPYASwfB79raPYiKWbW/8Xj
p+tG1sIvU7X5OrEXO12OkC01UppygHQ8UI8mEH6a+2+U9NjRVRtB/hUAOtXVd6H2XwEA4brtlesC
ROJy+dK2ygCXfz9xE4wBvhU9UjWvyicak2mbg7/jfzOxzPGJCaethNuas+Y5GajP7E7Z8hJXNv3Z
GCSfbWgno9NDxqCaDnTwh7B7GICOxTHe1a83jEUXyEHxZOH/SreSOhuaHqe5DiziH0RjtkKU1dX4
+3lNqleMiTs7U57yeahCIJ1Mt7L9K/sZASEyUct1R1pGevrQYiwLJRKzJ7ohftayiU6sqUczSzHz
51dPla06i/euCZLlfx7/k2WvkwwYYTFgSvzX0p6MJsl1A2vuw5kFaTBAwvJZFOrsRcgl+qYHpdWs
RLQUfzHC385MgTGt7mMaua7bXdluZ2a18/0cm4mOakU3e3UcfCSHgbYvPW5eiwT8ZGylzf8/g3Rt
nW1B6smQTo+Pvh7wtGb2pkWl0tGGj6VW3uYu3HDQfUZxjiy7/U/djO+n0J02rr+V/Uj3qk2A6RJ8
OXKKtHNL08k64j2NwjV46e/XZ3Lj86603XWz85toCSdrYG1Nwb2nbazV2n6nqdcgN0roT2L0fK2C
BsioM3TEyFWLxGA3/NKM4Mdclhv5wbUr3D4xpEtDsXKaVwqXZFOc5Hcw+f6jd4AvRgCAifnZVdzf
Y5jfcCK/55n7DXdnY6FWx2kJSlEWy2XJgXJdj1Ej/JjD1nyDjNVq73Rnf32xVnwYW5yYWBbz5Dwb
jWWNfZNx2uy98bMW8ADc0+B73cjqjrBMnQuKijMO7LmRRmSa3swY0ee9SWfbeHf9++uD+Pt96ez6
k6KWJqwIHqTxvXsXiMPQ3mvjxtW3vhp/rejSKFpo7/IeK3p1q+o7miC2xrE6T398YyJjcVEYLKyp
hTqW6D5p1X4fdtD05LX9lmH8NWJKezqwHUWlfIs0ZF1/GSGSDsqs2onW+nR9UVanyyEItAzVpnSx
XLgnOwtsYRUZHek/s3hH3XZsPMgUr5tYn6+/JiS/2A1qO6hSTAQAbcX4gVTZdQOrY8ArdQxiaINU
8PkYFBiKiya2WBC8U/pMwYla+xnW1utm1sbBZezC+muqhC2Sq5O0tHhOigEYgMAcHNvGNK2N4vTz
0kqkTmu5Wc/nw87ea//2L/1g7K+PYO0E4k1zSwn8J7LK5xM1NTS2T3GhokG8B7aItMt4gzLkdSOr
46CkTV3IwFmTYwW/pwHcHsF9KOjShVP1NZ+bezvp37/BDN6zSYaGVKEc1jmp70eBQBzMsYdbN66h
0VpUSqeNS2tt0Xn9CRHIgblEXOdTZiRLKoNeAQ+e9OwpFoivETmqG6d9zYqBh2yQ22Ify66haium
pUR4U0NzUG7H+Q1LwloIU6VMh0MorbuVBabqw5TkTTqN/wh7pLZ9m2tvOIbkdizdISx1gEecT5Uy
DQIpLJ94jbbJPvmZL9QMzefry746U3+NyPeisGmRtDOMtFBNl9VXtd6Kddf2r0FEtlR9DOZKOoeE
AXkfOObIWtQAwf7LwQFXW/Wx1WHg3pHBJYd7UdzRyPvFlARHrzDL6rkylfkAMct/1+dq7bizFP9n
RNq7VWMmNMKJkSvdh3nlF73/YPLuR/HjDXZAARkEGqTv5N0LODyDR2MgO9DTtENj8FOcJb9t+P2E
vplbXx2US0XK4b1iI0i7TG9MY1JqY/J8ushRxfJph16azjeOzIYZW3p/E5KKjSsw49pg1fdz+i5w
6GPZcLmWp0/KNAMlwW/k8FNP0qWn0e/zsmwNZi60JxjBcvgVRsg97mEaGshVgYpNHDQDO9VSn66v
2ZplE/gI0DlSOobstPZFKhKlo4DA2v3KRPSOV4OmTxt6vylRUIlWdfST8uzXdbNr+/7UrLQlp6Ac
dPKWRB0mtCdVeLtZ+xNr59dc6rVsD6pwcuxru1HnhhkdLWXmD/Rk6v7eVZN5X0WwlOoNzWFdZYun
sS7md9FCwJWi+IUeg5Ldsm2rBzV0wjs3yLunASqqjYt+/cctBx4vwjDluo05+0WYG0x7PDyF32Dm
hCPv+gyvWtA0HnfHVsUFWoLejN6JIraUgIY0gQwBvpilo+S6lbXjYamOSdJMWCrAifO7fgjjLM7g
n/Tge77JK6TphoHWXxt92ze886eWpB0ThlYlEkhPvMGf/1Xq7DhmI+1hUbSxM9cOBAQf+MAkTFRX
DiKHKJi5kik+5oryboRdK559urOCT4GSLIQn8VdVjd5wcS6LRD1cBQ4lv5hB1YdoDs+zl/rHwnhx
IGMcYnjSNhZLLJGVfM2c2JEfTdWdYq1G5wCMDqLuEWwUFf3zo7JbhJvSJ51GPOQEXHqpUvWhbLX9
9c2yNrWn5iX/PJsqSIs0vJscCYQJcRpanKBg2GeIJtv3b7AlBJPJ802hXNqYUTJWkdVpRMpU51Hl
zSgVHq3s+9A1dyrNJh3cGtctLg/OxeRSwYMgGzgqSNvzo+DEkV24AYtIhEWPgqJApFsFEDTpbXmb
uvoioErPyGQXcEnD8/6Gi5yX18Szc/lD9un1NA8cw2RyayjXaLqvYb6etU+RMA4uAkxbceni/Uij
xbEn3QLeC89CfutrJ4KpzgeybCovBPHZdEB6V6MvW91dn9aVeww/GPcLuINBBkx6gFFwTbnAIxX4
7buIfl3f+l2YG+dv5TUCwcFGAagE3sBYbrmT4LdRxZRMdqcihvjJnw/m8HB9DKvfB1qzePYEjjJ+
qCyCTPRjJbzGvYGdCmLd/+370u+HK45nSk+Fp7nwyItxh5TLGyxYIKBIglo6D9b5DKnkObJ00lVP
RaFB28/0WLzegNBVUHcaT+LFFVhCzJBlCMJ5DjI9Ok1w44aBtQ0LMQCfxh+gWWDZZydr3Dqho4d2
T5HFb6YHsoPuDnoDREOqf8Ym/6h008Ztt/I0OsBgLH0pzVHilu6DLk/UXFlA/ejFD8hpf4G5pc8/
XJ+2dSMgn21XpWglp230BBZSewxVL0c/eWEffeSWhdUASilLz+7eYEwjL0g1zliO5PkUWnmYCZDN
hNq5C19x/DEIVAExf3xUO+fTdVsrbwXl87+2ln8/WS648bLUMBIIMtMfPBdTd9Siz537xYKAwXa2
NsfaJUMRFWQ80GAXYNq5Nd3OHbu2gfJBIXmDx0bbLqEr/XHXB7V2D1DiowlDFRR/ZN9CS3zD9mfq
CLmOCGWKAM1GCnzdgEsVnUFwj0mbvA4MM1dLa3n1YMCig7PbOEVbBqSbRrdmEAmtPntGhSzcY/vv
9QlaWwdiOW4YpsjWVGkdxnqw28mnNBYjwP7o6B48PdctrA7A5NViE1PFlpPbrj2Ec+xSOHKy39Ak
mPTQXjdwec+AENXZR2TQ+b981wvNT2NgyjaV4xj2rmPgfougb1EKF4641yPlMAa01lANYLwX1zKq
jaUpogl9EvEYPUX+Rlh6OVnnn5cOYTQkFuo8fD5/dqD+jDbWYqWuBq6K637B/1NYky+UQnFi3Rxa
86hWyGXOxzGC2Bz5sAHGCJE3O0N5UupwX5hbEI21gZ0algY2KIGe+9ZgHgMIIkznBhGz/fVtcLmT
GdqCtV9ahmiqk3Zy7wJDnhOGJqIPFYyYAIES+2XDxuUlueAxwfQD3cKxkBsOihmYRowPfCSxz3mM
F/WTRE2QAsoVBzmdCK2XVOhwc2cf5rFWvkZaFqOz1hW/1XrMH6FVgAef8/BiR3DPJukwf8gtHaUZ
xZi+d8ofIlclf0T3XH3u/AJ1hFIHC2capXGbi5Je6zHS2nu8D4Th0J8xPXOw0/eRCK1bwCC4Oppl
fIfcL/fSPi5v49gRX5N5VL6O2iyerQjCz51WlhAZkaK67TrfhbFKU9GwS6Bepc+mh8FBtM8N5Q/E
i8b54xi7H9ui/W9II/124LXr4eytA6+epuB7biEzqWZl7+8D0UGPNlhN/yPVJuUNy7s8uQTYJAgv
HncrzwBDwlh9jBCrCQ92dN+I2+uru7ZHT0zIwZre+HUelphwD11yyMLD9c+v3VOkHxzQ7K6rX3gO
RTEo2tgF1lFVh0Ok3M/VvyXCHIYP7dS0cSeuHYZTW9JxK0wjSaBR4JpCy94PbgP139LfQhSuzBeg
Cjo3yKDh58nVH76f6xWPPLqGB+Q7t2D4l54Wji8X+mICT0HVzl0EBGjJAwbCOYrxY0eUU0GRJeZ7
YytvszYM3VpymprDxSinAps4CipFwB8aqT/6p9z5dn3Z14bBOOjqwBkGfyn5cOTs0f8JXIu+esU5
pkkV/IhN+CZniGbfm72aboSlf9A454GiYYBMo60FeClQT8kN9rsu6Oe0zo+Jq9ExYZuIle4Lkisw
fiFI68Ce+zkI6ZzOFJ7HlggXhCGE9XkRWRDNu5MDs2f+r5Mn1Y0A+vtSTzDWdWVs3SyaejeFUnSf
XjtHy8UNth7IwlIqkX5ykIoWxoQ5OyKQqZr9zm703ePrq8eGRaYXwC/hrXlRcA1d7thQoPppq1Bl
AKWLwYdfH8flsVtMkHHB11lxRfzEiG3gvPExQYAmVT5ZYMS119ffMILHSe2NvreLntIwCKYRGd3k
qGcqvJhQk0ECNIz/XR/K5akAdWjSnQXqlWZjR3pOR7SZKcEV6XGCt/1livbXP7+sqLRJzz6/mD+N
NkQ7oBDF533z+xxBVfsMI8dL1aLzeQebyXVja2NZ2hpsbioyVHLMFo+TPakj20vL03doKqXFsJEr
vbRgquBcidIABy8teefDoTvPjp0WUTfYkVGXQ0Ti+ggu3w6+T4RBQ6FhQU0gHZDIUGGL0uPmKIy8
uUOVUNyUonSg8M7jh8S06udUL6av142uDorFJ6WNA3DRoBQapdagC9cc298LRfTn61+/PCvLkP5+
XXqi1EE3czusm2Oi3XV9v7Pah3bauHvXRkB+aXEZXFoY5TZ8N0mrCiLB5girJFR1sb4FB143AEKN
hDw+iex06gHrgX4WEhhIPEXv7U3Y3Z/X5/ygcAjJcdJCiwiyLmdRRKeFSeAE2rHF1m2CHs4+nsve
3Tkz+YanGhq5d8RwkMC5C1OJn8dooqEwhWyXk2j5TRy61Y8QcPSNWUdQxU4gNRx1wtevurq8RyG3
fCfSqQWZXQX3uWKMBwFS7EPCDXfj+KZyH+aD/xR3aGLC4xVn+9AaaTMRSoMhszAL1KfS7D7JgPGW
7ozC1DTpu6QT8BXW9DdBYDub4/3cJfPd9R20ciiAVLC0PKqL0y8dijCByaYMTHGcCjjmoHt1O8RX
bxt3D4/OdVMr64wp9hCMBAtfwLKZT66rpjYAaIFJOurWAyTim40vfzCu0jKD5nWILBe4oy0biDNY
osq8FsdaTbLHkKbGhwRJyaNvwfjaVm097rIigtsmI+NkjoWKSs1gPcao+R6aIkDJHR0nlG5H1F5n
tz3Qtqu/H7Opvk2KOfw0tm3+nIVD/vv6vFxe44RDxtJayDGDzkR6JfJ4qoK+deEp0/tpHxp2eZyy
yL/J3FzbC9Pvb+w5TPb9GGT3QZNoP6+bX1kWsqNLdzJgEJcMz/myzG6kzBWJ7KMGhZSKkm6ivH7h
gd8DyiPWM2j4khY+IRcfBHNloM+kv5hx/myG84bTsBKU8xOXMoYgIa7S+HE+in6Gv7FqTR1ZOais
4cWARc8I4aQXfWs+mZA334dhpX3nrKKM5g+EWo655cwvA5E2IJQAwHnImgsARNJhIkXb6LWv60fD
PMzl4zQfpmgjAFpbLVo26WWjsIDnspznk0M0RxywtLH0Y9zfQbpMlfT6bljZjA4FGeTxHB76C8e3
SoepLoXdHws/4/Lhoaa7KoX/1StQpbV3ihrq3yjGOXf52BG4F67fP1z/CWtrueS4uCcoNbNtpP2i
tqhCNJUyHGMjoaW9U9NbpWloTJ3rpIABW0U42yXD4oRu97HLAkBNvt3mGzOxsphnv2KJSU5m2qSh
U4NydIQ7+kFxD4H+rL++IWq5dx0a9XCmcaqk/RLHZhj1DSYm9UGHsapRoF/fGsdl7HRmRC5FlXES
TFqOEfXF9QlV7u35Jis3fKuVbXk6Elvy3TSzUwZI0Mej4iIFs6PX9vqe2Pq+dLxRZGkbLcnHo6P+
yCJPT7cMrLyDNKXRzWi7y9aXnZAQrS5XDGp7FPjrqFDMCdSSaKP9Exml/rP0nRmGsGja8n0uNxnk
T0vdk97QpSFb2gH6PITwbOrdcURgBEXg4Chq+70P0GJjAjcMybgShB9mM/G17qggN1nup/QwWht3
8OUU8jzYYJsI0hdkhXQ1mUY2GgMSH0e8RJSzUKwBKt0aL91WG8XlHXVuSPJ66z5V3MKO2mOUaHDH
H0wU0cf2Zi6RAMggNde+OPHGtbs2fadjk9ZJmawOTSpMZjEanfNoJreGjnjVlHXdw2u3ukXhjZiR
8jSdmHI1RBVhZPSC7KuPnvaMdusWNdTlhXBuQLrYsqAeZ9SruyPcwNk+oyWA6FcNX6a+m54TX+83
5m5luUgoqxC4gC+ATUO6GxxHEUmStAzos/8ZKRlnuoOcNb/R87t6eHXun9zBwufi0meqkic8v7Qj
pDqV2U60Y9E+x9Vd6O6vL87K3JGbgFADTwOIkuwsQWKQFTYxHTroz3F8QM9FNIfp13Ujl5fdkgDh
TmDKXJxzacI0pUfLKwu1Y6jtK3Q4t974re9LlynUjqi4o/l1RCu8Fr/K+PXVpPMBSC5l24s4zwxF
HEl3qx786807Ydco5Gj5QlndNP38LhdqtZFAWDmk5Ce0BRcI68gFdlspRDDneBQ8p/eQCmTa3o69
60uzYUJ+TJtALRrT8sURNmKVhl9ihteTI5CV+jsK+SmdmqzN3QwT+viU/Ojjhzp5/Sb+wzmD/wgr
Eem880PiIi6IfHY+H/sEVsogcpZLAPLXkipLsoXaX5kxMKKgBSmPEqnKqVs65ru4CiFBRj/6Ka+L
+9ZE9JB77/UvOAA4ssMkoMnwcHTOR9WZTZD7dTMfk2i8debPjerfRFMFX2+zm8otV//ysSOINalg
AqDH5ZddfWBvY5RAQoDYh4ArHlFV/Xcx2RC7fzcL/dWP95kxuajSd9GMAhDGuvmHlaIq3NOJ8j/a
kC6deUJ42NSUAgThuzS/N4aPNCe+9vCcD0O6d7JUyYGdMIxaOSjmwwQxext9uW7j8m47tyHtAkUf
8gFSoNKrVHUflP+xAzbe58sngPufaJ1SB7Dniw09a70VG+QRPHsc1N1khvdJZH1NovAjAghbrs7K
cM6MSa6OJfRsKqoq8uoQTmPdsZ7NSb+7PmXLN86jVgZkEv4vMeuSgTs/OH3XR1EQ2aGHN1A4Xt8Q
o9901Iqalyn4fN3W2uRpS/pYtxaeHJmsDJ2rBi0tO/KQQN9pKCiDuYU+2t664tbmbbkGAPwsREAy
0M/ooRky6j7yWv3ho+lvRDuXdxp9/SdflzZyH7tG1Aq+niO0MDnTe4sCnjVP/caZXJ0tWCyohpgA
CeXXptIV/DIkZrwso4L8FKQPcR5DN7/hNK3cZUvr2f+ZkY5+0Dh24zYqO7r6DrpAnZWdBitU2kcH
S2ytzPrc/TUmzV1ZuEOhIO7mJb0FmTzc9LCyD9qH6/tsff0JRsCygZiR91nW2HGAjxJ5RmY2v2pK
TQ/q0GZvsKIvDQggFgRB/DLWkxRBVJJYNkw/8kyqqyMK2t9eP4rT7y/74+T7ZZ0ndRBGsVekyLBb
8b1dahtrv7YcpyaWvXFiQi30EfwiQwiyBzW+L1XYpTdMrG0vYF0UaQlxEY+WrmTiTifLcla81Kxd
pD62+ZOPXlpmaDs0qG/eMmV/jS0b42Q8jonSVR6xl1Vr2E+FczP9c93A+oT9NSCtOSAtewgijTOJ
Fqnr5qhrxPtC20porm1gugMpeeM70QkimdH8SdAY3oWe/zh9RxXv+iC2vi5tLE1tiyhJe/RRFGP3
vqy2fNi1JT/99dKuamdUCYXLr49Qm0PTWSt+JCgdBsctp29tNU4NSe/jbOSZUy6GjoPyj3NAZ+h/
myjpbYyV3Abtw/dzfVf1N9bt9c+vzRM5TmprYO8vfdZw6HWnUdIQUg1731fNTd7Yu0EkNzP63PZW
ZmFtsgj9yc7wHuHCSHvKyUN3LKcw9AxEStQPuhjueKE3oBMrbxalF5hk2bq0nsreRN62qKQbU+Ap
fvlRHZvPoszvrcx8jnx9K7W5MiAYwHR4oUn+k/aXBiT8XK0q18UWcqO/nOZuEz+zclCAGjEQQDSL
MyE9jUnmtEpEtsQTZvA50x8ErQrXt8CKhaWfipeKijclSuko6royKJFRBJ4fPQaP7rhx+V4ux8K0
RW/5ssmo2ksnURsjR7EMhGJLYe30GcU0PS93jtN/Quj41UuPLQCkdFbAyX/BtmdkmTVodt0vnZTa
bT2W/bOv+sONGQb+QbfDdsPeCnXGYpB6BR27cBk4ki9hzmoPIjDoPRfZRpoRkUq7ddp/IhuBqmMd
jLed8Utx3yfJp9euGREfvGwq5UZKpjKCkRasVqGRq/eIox+QjDyMifNy3cRl0mwxAQsogQbI7gv6
kRD2EVyl3svQ98xocy8KdALRJusgZpsSBN67O2Ou765bveQJB9dDVGsaS3LrEoPhOkZbGWSkPfr5
341LrRs9dGHlh6iPHxu3TnbkzlFvUfZ9wXE2jPbRtPP3ppUjLZcMysY7dXnA+TkWjB4kc1heGWqr
NFNWzGbVQm+lKzeZGZtPYejA6O2jFHx96KumuBVJHhLVX6AQ8iZa2LzshvjnW0G7SDcfgm7jrK/b
WNqylzIlRddz52TIHVztVGs8q7PutDD4VIrsoSteH8pTg4SIdOmWXxiSpeYj+kVq1Qqz1lPMWwHa
lRITcJ3b6/N1eW+dG5HG4oR2TZ4qbTl7z732rttYjsugdKmjshBgjjjg8sqXgyXoZNU6Tx2L2y78
d0SUa45+FoZ9V6kvY7AF9lwdzok9yZHI6BCYSlV0RPXFj6osPnShe3jDjJ2YkHyJqI7DKkgZku6+
E+AF+40p2xiCJS176XeGD5q684L832b8lutv+f2kVTmLAD1Bz53vXgg+tMZQk97rHRqDWthnu40L
fXUEJxakRYCtptG7Ou69JL2fP4gtHqLVz7OXSA/jWKtyv0yaqmZl0THnxfWLe+MXG20sa0+tvWBG
6d6Gult2r0ycuSRS9M7rXf8owv45S/3PpEV/laa/MVFrrwMeD6CmpfPsAqcfBYYVNpnbeVZy547f
0AOGRmGXBMaOTuDbqP1e+v7j63cvNyCeKqkZ/tPPV3+w7FCoSCV6ZnoMf47Txnu3tjann1/+/SRu
CydTxB3IJw+577j9mTQbtYG17+NfQbJHQAVXvXRdtVDzOvrM+dZQu+zyXdhtvVUrsAUgnicmJG/E
cSDumgQz5DtT+jNVDOMhd7ruk1732vtiFrB4WaO/Q4b5+4DX976IHPsNi0RrK28wkTZ4GOmKMXKr
nNvZ6rzE6HfpwVSGNzzIJwZk3jWntws7SI3OK6x9rO01587Y8kHWV+r/xiBLlSh2EKnjyDEy2uhW
a5R9+e/rd/LpGKR1IisYhUnFGFr7l/nL19/yeU2DF5ZWOZNY63wnI0jTKoD1uIbR4sSPcLbap9a8
iMUXgl+fBhoYkc4N2GYSCcWdOInh92AKbjMnuavcre28ugxA+kHiLuhA2QG1eIDNquOyVP330aO6
RXu38Xm5qbB3Msf182WVLR9nVtg/w1Hbyp+uGwEKaNItQhJVehGRvAENmHNNuvfQzOLSvb7QueBJ
6UmABgGotxyAqnPh1ykyxV5iqzdD/xLXD10FCUfn72b0+169b0G2LXU0giuGI6077UBd2Ymm8lJH
fxxK8F+KtvGErUwYUTQ4XxxHwTMp3ZJqhcc1tVNFoenBjj851evvp7PvS0fPSjSaUXq+n9fvyvJr
22y0xK/dwURlyEQhOcckyfX/JgzGYezLyhPxhxS6KFCe+zh8r5n+LlXeic7ZL1DXfEuQRFt++HkN
BWcbs0BbiR6I2c7PpJ84k566NfxzvbIrkC63oPmo/Pg2HL/W/hOC6sL/1ls/fFSC1ODehcsIaWcR
fzSGz7PTeIPxH6Ijd1EQ35TVO6N/feBx+vPka7txir61urbxyua2VPaFfd8mr48HzkxIW8fO0jop
277xHMSz4+Ifp3y4vv1Xrr0zA9LecUY1LDqxjKF+QcWVlOJcbF16q/tnQXbQ/E6CjL+cr6MyTXFP
B17jqQB93+tK5N4qE7WwSfGt/VQ6X8wQEpJ4LvT9bLm/jLgONrzslcCHYf79BdJO0kqEOaw2aryg
j27dvL3NgZnX+U+7PSSlN4ffrs/q2olf4FogPQkVL/LMYVrVuTAxZ+SAv59E+fv691ec4kVxDIgj
nGomFfPzCR16/Dqt00ovXhrHqx+NbsHideij/9HOsntO/Ee/V/s+EnrpKeNBtciYPEfuHV1Z10ez
tgfJN0JWQgci/re0yUvd9LOqGkqv7m7a8iGdb/0tAsLlFpdvEpJowl6asSErkba5gK5i6hWeFCUp
dqb4EHTVbqhQKX0I0y/XR7O29qemJJfej9VUnR1MGTBmiZtE2whIt4YirX1qBSJKJ77fonkxVYDX
fy8oXsN87rbc+3VTUJGZVEnRApJOTerOlZK4QeXN3fioqOJnPELxXk1of89fHGuzIX9tW4P+gqeH
bNES7p1vN7cGA+a7auPp4U87Im9PyTw293r9z+uXCFeerNwCnb84PlqJiO0wNg18ccpu1yVb5Eor
W4AKKfsZzijq/3/ygSfHJslUYy5cqPH7b5p4Qkv91T+f7DwP45IyWASazqcpYZ8PuYXiQ/ocWj9s
4+sbPv+nRkbnCsRsy644+fVhalW5n6GREZvIBM9fs+rjGwzg/9JPCaqVPP25gZGH3hEzQmO9kd4o
cFs2W5WyP6hY6bzraNyR5aIjETVbaec6IrXGrLF6r+hccYiM+iNUL18TzXi0GvNTGc67Xm8/xNr4
JSnzQ66Md9D33mqp9Rhl9e/SsDxwkHQDbP2w1Z3x93fJArghJCngEPXeM9C8Usmtb0EpV+5SMujq
4jdzlZK/P59b4fRdlldT70GQ+ofqrU2+ZlvtEiv3AtiWPxExiNCLjGtcFdnQ1UrvWfMsbiaz+hjH
9v1Ygglz6c2YmnF/fcesXAwYpJlbQKVBwlgKORqN9ki3jwZodmmU0xaiwG6CwFKvMdsM/123trZI
f2otNgohoGqkzRNoZZh0FtUdYDTTs1u8mu+PZJbgwyAcSI/Ij7fum2VsNE7nzfDGx4dB2Rvd4foI
1uZL01RY+Axg8Byy810wh3XRTG7KLqgF8oTW5ySwvbHIbvVEfcPSkDGz6Z1BLvFCkjpuFKex5oy9
sEippPbTOM0/CxHftp1+f31Uq+uCiwAOFU0VYoLzUQXULfxJnXuvKdPdbckf17+/4iTqQM8INJYO
GTKA5993Ed+Y/W4YPKd2s13RVB86yjJJQ42mqK17Eet3Tei+XvGGdCNQGXwGgGK8F+dWkyIdEBvo
0KLRXizzw+sVUxy6/6j2kL3ChpxfHvJ8nCD6WzSdnhql3hXhTyv8fn3i1hYGv57Gb27upYf9fAh9
3eRTtdwHQWvtfykUt65/f207n35fevB0I1OdBgC3V9TRfWp1BzuklgTt71OpDhu2VsdC5xBhLu1a
tF2cj6Uo4Xec5xihL+Vnn6AUeHd9LGsX9FKlWsrHtLTJL1Pki5HBuL03dc9a/aRHx655uW5ifQj/
Z0J+ZJSwrt0pwUTuxrTrQTZ4c93A2noA1Ye+bmlKufALi0kRythCrm76Byd7P2nvh+5e3TjtaxMF
3/JCWbq4URenPbG6cWyRiui0F616aaI7pFavj2NtorjeYbFlRRYas/O1FvVUFZHZTJ4SfYaDYtzw
c9Yq6YRoXMRL0fBSNG7UGxW+i0r19KGfvoT65NxZIIJvg6jSd2o757cg4KZHMYN0DuZUecjyunqp
R1e8flMbiHwTjtIPDm5TcunyUp9gqIIBU0zoNmq/TbHhki5PouRvnRmQLjHU8AbHgsfHq+oDFNmB
8tEXzwnuTbfLkudh69FZ8+/O7ElPNLoXZSgKc/ZqN3zQ9O7GNt8bFZLJIHzU+XvQTocMOqG8a3d5
mtzoIcHr/GyF9iFPPQV2eF/5dn0vrfhExC14zA6QCTpJpSm2nbwwIrXsvVgrnhslPgTNfe7vfciT
m/ENMaaBaw6smEdXMyzJGPtKNTPDJ9le92hJ3xrRFrnbyuljNKh8UsKhzV8uTIUuMrMITpBvV5yb
SnuXKu/V+g1PH2rDy8kgjFkU387P36A3eEkNtc8x/pnuin5jSVaO99nnpU0Zj7kd22nU000Q3DR3
Rbr1tq4ZwMuC/2Dxty+gX/XYj2ZUuK0Hg+3/4+w6liS3seAXMYLeXEFT3rap7r4w2oIeIEgQIL9+
s3SSRgpNaA8TG9JqurpI4Jl8+TKxEz3/Jsz+7sffw/CfGrGgmp2y5/jxFB7l5mnyvN8UPL/7gF+e
f8P9MuBNPp7LJSTz61KJ33yDfzhF4L1gzgG+OJLpry/YdAGDKV2os1/EOiRVtxv1fwePwOLGFqF/
X+5Cu/rXhzRrh6m5RqcneLnqEFcXlbL/Y/oE8g4qw7uXwd01/pcPKcug9EoK80Mvhp1I95vH9E/v
4c8//pf6iY5uMy+Roc4WhRxS/P9cMzBXoFZ1Z3P9TcOomQJpKrtGhTnyxMKf39Qb//SW74ahFopM
hIpfYZugYAvoonBHgFnMSMnQxsvvdnX+6Qnd3VwCyIDeYZtf3vJU6LwO/nDkg29iiknLf78JPrrm
AJO/O6Lyq9jkFFJXTv6oz7aOMcOuit+c0nuo+SU/YiUZs2M4WkKrIbh/vz9dZfSCfqUbvOGcHhZn
JNwRsVMeQgZbBJrU+jdz+X8o0P7ycb88LmDSix5ymKCVS/xhvg8T4f7/88Qgio6yAtOzv+2fNpOY
TEjXq/PYZEu7Kp7+PZ3+Q0GBdWTcNmy4RmiMfknw49RBJKCDcablReNhcrpoJRyTvza2AUBQKt0Q
H8XS2jfaMOVObvyG4fn3AwdsDQ0NPh26XH+DCOvIcHJ9B2pU+Q1hW+39d7L4Xz/gl1fUynH0oIAO
JOgy27tCb/79+f3j7x9iiIoJAZLTr/P+zrJQfdZoYwKFqal7+z9Ae/z+f/qAX/okObWeyqH8fXZF
pqdUVCdtr/6f7+CjQr+Thf8GRKqy6MNRhCAu9UdqnLzk33/8/Qn/9U5Cgg6XHgotCFuQ5fjrnTRc
b1TtxEAGdcu92SBygehx90f47/ZjQBPuR9nFXhvCzC/hXQjQ1D0xyHNrsjRoy5WJP3pu03//Pv/w
yqE/CadhNJYINcEv5UI0D2UHGbnxPJ58HaW2+TtU6Xcf8Eu5MFa22bmNgw+A17cKc1I4vwmT/8CU
hVAE5H6hdABZqb8VDBMdCyEjfETFinT2Ltx7bIYfT72089p0JaFjT2C1FvOhgXUpknFoJ42d/fuD
/IeD4YDfaVuAkO+0JuevB2OaqtEJcfZOfNyGcLv2vdPknP/7ZwDSBM35jwj3a9liB3LQUo7ByRzC
BO7iScfsq9d0//2MA9LCDgQqF6wl//pVWIfwQNs+OM2Fii2FnV19A1XqN7kAT+YP38tfbtNfPul+
eP6U4SrfqUxq4JOgdIsx3gIdOG1Vy6rp7XINi2qW1JzzwySEF2M84q361nOew94UaWvOxcoeByex
RJGvIvyv3z7DeAMToLa6GJ2RWdTd6aB89sIxkXQ4mL3WhJfFp6jmo15AXPUmsZvajoD0fJHVskPh
v21Be9zaloJ9+rzUa2m7N6vk5brsqmJTMphM27OZcrg+g/bXEvDsXydqrpdcByTweArHp9cgDxkE
XZdgPeXTk57nPqYB1wlnchfVxqENOnASSrjD1mIxCfR7nLRt9HNQDW99iCcOdXmo5C4c3vT+mCir
fagG8SzmKR1kO6NxtbvUtkt7U/NCwma4dMgYwF4kkK2MKU5JbAkaENezuo1rzls98gf0t7tWKnxw
h/1/6sCv04FqPclZ91DY00k08jhNFJrWvNnMcHuZnIoiiems6ryNyc37FYa6+YyCE1ptLn43NmbO
lGe0HR5nPwK6VhTHQZiZpHXs1W4M0c1z1+QrR9xlYi03gcpCony/yuqZJ3C7aBIjLH6mPEx1J9Ev
Lk99/sPGpxEDffC/RRoVLnGVQ2gt4z7YWD4/NuHBrJqbal0YZA9ZPrRpYTtbb/5SBtvmQhIhIMDO
+x/TNNeoYskCVUmzmI7dNDxgi3NbjX62uO8SxJ0Zlf/Qwqe+F7G0nbjI04DKOK+6JKj9tF7kIWLh
k9dVu7wH8tY4ydDA5qRla8etLFL5PFnMKy9ECiPbVc9VKofEq9zHvAxuk8Q0bNJLDA9blzGTSNdP
PB2sDOWTyhOx7WWm2Z0M1pFGv3L6brZr5OB7UiHlMKQOFM9gUbPxTLoxJEuFtx5NiPrYMIp9dJZd
v+y88qKw2gU9OizZNUQtXmZZa9+ke7uv4r4cY7+GkfJiirXFs5LaXjxDhRYm6TiU9b502rMq5E5G
EvlSPAm/WzJwC3Oo0vTFA2uGcGMu5vjkAynhjv9gwSltE/IWxOlr22TQ8duXEsKsAChZ5lg3W/Bs
5npv6H5PoZkwhOJInTEFHfc1CqZUAdCCDtlDM6qGCH4Qw37ul3WRq6yynjsjSuxGrXwLvjktToWZ
ev7WKXdaqk3jRa9h1ay5IWOmgrhaQCvyd9R9972fkC2ZDN0X3UzxYOdkqkTmcivNC7qdzXbv+XiM
RQ6TIbGWHTa46+eu4WRy08Xcunzfhi+G38de72V+WJMqQsfA4yEPV15whnEBj7Fi8VyHzTUIDi4f
P7HvtmLB1TIzDe1s60JrRXqrS6YpgFR3mdh0J2h04KPCc6Ox5aed3FDnQ1YvofbwovzE7YuYdznx
ZUB0NFxnGGZJv4wXz03mTqRWtFVzBRsYI8kVhD4te9XZ0bby28+gM4mYblR9C8sko9fsWSFXtnZX
suZxT59kcxvovjdPzBRx5YZxGX61EDMa2sewVXGlrZhGnyxcCG5T0ns48LNJgvHqhY+ReKt0kUC1
Lal6saK8iKf6C2THBFtRnSySTrwrjNLmwEQegnaA7+wg9L6BxHdqVN+avc7NGaGYiNoglm7jxl1w
0PPPdtmN9KhFSFz/ZNEj8+wYTVSSixkiB9VjPkw33NCHxfBj+KNin99e9T5fwdA8kYjoOqvHR6M8
OWGzcppy5eNFmy1megoifcALSsdYRQya/KI3M2Mqv1klbtZgQh6GpVModx4LE2XoDZNAuAO1Z8OT
CSoRa+Og5Ou27WM3lIDinsQY7DoYIfi9OImg3OQuBMqjNy7C2G7XeefBsBWcz24Npt7VjrJARZTY
46GYDlMxgX5QrQL66tYVGYfjUviH1vuRaEG9KSSwEoEToNxOBhrHpVp5Y5FU+qfuDlrP65JB1s03
KOoWb2+O3YvmXBD4cfUkGqt3L1LPLdUAf73icdDlAVtCLhntEBkEi8PF8OaW8H+aaY4zgj3J8SkQ
R4+eIfROaHCVEMx0o+Yp1FdlwqqV2Zlvl7HvKAKn2MxHPIsgv1lMHhELANB8Tmkd4upj18eoOmJ0
V1AYSGSilgIba5jao+zs/aStnfS/aj94K4oA0cySkE2v5lg39W5mkDOAsAFhtH9kjH8UsMXCzK4h
ngje+mCpiAVmQufrDF4km5y6K1FMmNbOWVMFmYH1sb4q045/c4ElL2SDcRuUr6p7mfom7gGEa+/L
CZpE9PXOiJ57Gwa0YUVaR5863FiyTH6sGXsYxwU1U/eUh/5G3n3mcwiP4k8TPLn0oS2nRNv2ZrFE
yuqXtm6ReWnStWJr5T4iKMKFP314eUPG2khGu49b2Z8aymPufggsvoFEa7l0XWsL69vUjjVUYE3g
iHOQExbc/ljNUppU0NCDdsBNBK1DrN45Ddw7z8gFnT89a+S3XihI8DtpaDQvHlwmDLYZRsgPdS/G
cPNbe9fW3sUZbz1UaYxXbj+b4ljMp0EMBNwrAn/GdAxbCCJ92/m7CGw8IyMehB03c5PKbgvxCtfK
cfOKzDUKsMC+7Tok5ZgjUMArBcuVyzWKdGLWJSlnSF/2PcllSJizgAGlP9XgS4IYuMJe/84omi2f
n/PpOLXfI16LiU1styRYzl4L2pKClcSFlzKphkue82PpZIYwSauRGpY9n2DCZuANVp9h+xSKraNW
UzmQIuKQ76+2EKokYOfv62Ut5ZtVvJvF89L7O84VXttnHi04e6gYTZgDzFto1+KF1nEVrEJZkiW3
49DRBF4BMcSIsQOpcFo/RzcT4wsGnFtZ5ySfVvmEw9K9tT7cAkoaT5OF9ODFjos22K8TqEnGDBgS
jBSy2XrqvVcKOn/gqEd811S4xcrn4WZso+3oP8/d1jZ3ZnvL2WcQnOfoZPdhgrsdzd/m8O7h5OSh
XMliiHMEKbNvSYUa1XmubOOjs/Qqb6KVKWoUNF08hlU86XmjkRiq0UjC/DVXrx3UAwEXJcZdlXSo
NkhvWyHzuNfRCr3vGugLRFWnjRYBZF3sFXDQj1Y1x4bSBGrfMRV+0oQyaetq5bZr1hVxAQkwj8qV
CrAOR4trj1+tV3QVhUbMrMdQwTs+el0MFd8rRIgFoIxL5lHH2C1OA9Gnhtax7QDFG/jWkhdmv1nl
W1SwmFVyV/ZB4vNNOfUYJPnx0LhxZbBYK38vbDO1ZbeiDZOon3PsLkaKKCSSyS9wOR5UDx1iDKBq
BCNux4aOYia8zGD1yRhp3Nglgk2XBvzF0pVNOvhMrWCd4hB3gfz6KNhbqwqIwygCgljfug+jRC1c
0OcRwj1m9VAWH4Z1xo78qnO+PKfYV4udmlO4K9sO26QcJ0HuHTk84FRklLEULlCXxp/33VSAB4pv
4UJ7fngGY4IIf04mYafUap775dBG4Baj3hzwt9z5gfnnBkKnOX/Uw5Kw/qtYmsyFLUXfbPjC1gHE
imuqd452Ny0N1oZ0dmWwXZbpREs/sXMvngY/ro0nLo+8rPaFNWwsMcY2iInIUZAdvxXQe8SIMhVl
hQochrPGQ+1v23vsDWRcsAsUbNIeFKUW1j6lZKgyMW3TLFumYsud42SNm7phXyXkFCS9DaBph7ZY
mdrMsB99kO6batVRjKduvAXlVz4Pa7P9Htog1u2PXUqoyU2JVVoEM4J4bE4ayvHlKFNs0KbmMGag
Jm8M1WV2YSV1yLc0wCCqnzahN8JKayS5y9cOPC3vis7aKdIceZrpAdTfflOE/V5AabVuI8KWhcBS
DLztlgy1H3fNM6yFSIHb1Fhf2H5O5ylEVXOaDZapnqasb6B0Y9+axUjAdvoRqkp6ZcY9pP3s6VtF
L7UuCC1hKb9Ua8P4XspmE3TeqrRmQjEFYv1t9q5LdJn8lxGaLPY8x/A8Tyazwhf1Mm8usqjnZJ4/
m+odA+qUqSGeIA47GoOZ8A5vo67CbUg/BUqmGT1J5KyEFKd2vAbejNhcEAXGtrbdk5yaLPS/BQAM
890u8aVGmlZYvFXIlU6jkAuHZFFf1dInfkMTEeRre7LWJb5/ruzYLsqkd6O1uchHuF7eHxGZu6xp
KC7gZWa3kkY7H7BSokZnJftxwqN71bjDHjMPyrDQZM8kBFummJ6i5oK1C2KEnLRANqYS/q6jhR7J
jLXcsUbHTH/qZhPRk2EuuB8fHqLHshxlH2wV0nUPhxAx6nWDDr6ZunTuNcFqQ2IpjhtYkjyoti41
nzweIq9PG3A6j6g58H8WnYfqOse/9etNFfnpYJT4tlh/TngfoDttzHXRFDvGBfoyJFpzuLhLuZpA
MiOTbSC1QG04VDjy7GyW5bEoX81x3YuFgGSV1tBwhsCO86W4vWNgeEu33aAwf+11uxmYMyYaYqN5
BA4UsuHodisHG9lxn6vEpMD+Fj/fWY1095aAwY3wESWxy0GKHHkkl6gYfBF3qK5EWMd1ffWYu+H2
A0O1aQ0YPT/Y0wvrN3m3raqXtp2O1vTS9S6prJLMxWl2z2gUttQOiFW3mTGcnfI+tbYgTCv1j+Ze
rEYIU1rIlpX12EXDyR/NmzcOL21QXLX9oVEIWHV5XvoAPhdWXAbVavHhpSPb3cIaoCICqbkgXBtJ
jfXk0cDXR3ndd8iXZhvn9jZvAzzIZeu3OIyDdKCVTitIxxSj8QDcw7xpF2TIpTUepE5b2cY8hBun
KOJh+qQ5VnFG0x2JjGyWWXfrFqh0vfBGXCpY+ixGf2CtWC1w9BgEljD6ZtvWRszLFuewysw6TAcE
qy3W71XcTvw7iLqj6RWHsAZzeWyz2n315wcFeGjxRcpHHpfWsSmDrImOnF2q6XliTzRaWx34BTRM
1Yib/oMnGhsSJHjfSiQq+OFijh8oXdc9W46w4CQ2mxMryl9ZRTcmDeA64vc1qct6m9t0M5ZohR2m
YTklHYf494uhtIMdP/2gWLsL9L7sT2zeNNNPWNw70e4SCqjsLQ5ewezFLYrbKj+OU5420Br2yidw
80kHPKD0PmGaDHnbPjbrSz6my5KFYsf8iOS5FQ+oF0cTgvCyXLsSSRyonMSapikVXIoBQHX1NJAF
NhRwOvnKwfpOpcUqQBr2lwAUwSVqh3VYrsfJ21j8UHUbx4PuYGCsgMyAc4DSbFFEhJfSBzDEwXQ3
D1EnEwPqUI5dkNLBYaaIA1Wd6LrMlId4M1yrJgXLKhnabYRgA0lWAB4DZi+ZGq6muKgR4ozR0zg9
9gacBtnG6I5Yl2V5ahs/FST0wmWKw2iKhfs0BzXh0ToKb8ugV4JtFJqluVpS0e7wIttlFS2XBZHQ
8d4mdtR6twSZoNfA2dBoJmPfJrVzUfZDJyOYS10L9sX0QsAsAYsGvJLPEXUhtkDB2kX2HdSNaYBD
OQMa9QKd6VjmNxMN9b2MLvTLMOYHDj8ScI1IF303y0Ok90t5ZvBmo952sPL3wP4Z8ESWcSeiwwTu
ikZcRJOB+vjK8dhM9mF3Wwjg996qGC9NdYzYJhdomut9F6ZGmbnBpTLqZBkM2BvwOEeu7Rsbv6tL
+v4NQy1yv7u0ZWluX4zKBvd5igt7QQx90EEDsHCrzDrlrRvDzg1/iYsXQ8lV13SXsaguJtt7C1bI
mk/KrRXn+C/gTFhW2eBezO7Y9BlAZZIvn5beDcU+Kq7ltJV4HYO9U+ajopem+Qncq9sCS2/X0XBk
OCiDuHFhxrX+EvU6AFxqBhP20LuscLK22jj8yYAim7sT49WaUgZpMb96XKYqbfzH0TXihu/yEegY
3K9CupGunRoh3l+Yuu7r7B0mrjZlDry2RkXffFbmDltjskr99nhvMEpbkCm6mgXf9U4dM+kQMXqx
qN4sPDbHO5jiatToRV/oOOFEVEmU60xVax8HtAMREBNIXmSoXQLj7JV2Rm30V+wpZ19jjyJ3yTj8
L8qM+uXK8p97+UX9l6XMTLdEeDLT0L2NCIUe7oQls0E++1A9ryYeUwvGy3OT6OIctF3aSAnLgi/W
VrCWh2OoUSFf34x8z8cXawF/hf244xBHEqX/I18ex/xhcULYCl5CayvESjpXoz/jAKG5qKF3rO+K
0TZqI0ACPfCM0lr3eZGWnbnpgjDhzQ/EXqFb5GbKevDZQxclTbSL3Dyx0HeYW2M4QuXcR0CL4jZv
M4FlTBcinaO8Z/trqa8Ymu8YTDYCWXzBhAH8iyGluO4B8tjoJMbQI5pfyxnlapu408Hz12JYcecG
hlRs8ovTQh1lPvXOxQpgnoEOoRXE8XViBa8ttk+6eYlH61za+2LcePY6MotYWOeqBpgBABv/RHGG
PRM82hydbJ2YAdCP/NgC2G3kVhmryjjkE0t8bd4tUGJPVaQMVoWrDtgOYaRWiD9oSVYVav5wDsI1
zGdXtUJtOuysO6xV7QYVPEfDbm6Na4m7X1AYG1XBRxeFWHR28lUjVeZ4pQ+XETQSoBGaegs9fqxN
8ay2ILBi/WiAOWPgkwHNlxUWiOQWqqk8OPPg0fThnqnPBaA/00rGYt8NL9Fw8OWGz1nYXSs8V6rQ
TkF5c0WHfT6eHDMTQRCb3mdlPzkDUunjsMzbonLWTtvhDqssYqi00FHxYRsW6zx66ExKmHrCEDQO
ejstvTGtAwvnoo6l15F6ZjEErVSZBlUd5yZKwvKD0pq4/ZIunbsrOJC0qINCgnkIkdxsg+9n43mZ
dNazm5wBUlTBQRYtBgVrO3pAFk5lxFcmnJSBLVvlfuZjbIWIj/3r4L5p6/1eVYW9TnxUx5a+DsgX
bvtWsE8UDjHHylEFeRoLakTtRpvHyP7SEoD+yp4vpnVRHCLOCw6B/9A1C9HzU2HtKwF8xnhzq+c5
uPgizCJ861aEaRD0hPUGVk2Qy5iXekC9Aq6SYGpjnzK4bqUGfyrmh3b8aYEfjvNlCNYQYSIU87/u
GiFBMNiVC/SZnvmTy5/e2bnLkKKUDaqn1kdA8F5C4Gn1TUxdPHUHm3829lNtMzTDP+6Sdv0HNA/J
XF7qbomnlm2m9ocOV1q+tgoDkubR030Md0IowDiRG5vsvSl3Nt2OmhPdQSltPQOV8dl7X287zH1K
+W1Vb9hOndBJjJhoLjtbTYSKZ6+DyzquoIljswCHQk1KW+wJ0n2kBVHAd7vyjZfJwp44fDWW/jKj
whEhoNLHwj0vatnNSGRt9zF33xXaY129BZWZ2NaTU21afzuHa3OCYNMB4FqLN4cUofsXipZOCmiU
4bFeWutVMrCNKoXPPxfeSfePvWJgTMJLh+Ji7Ozu6NBXB5TVDnVAE6S1hZCzqwYXDWpNvCXzh9fc
ueQ2X8/RjuufibFtI+tEiMeI96hQ2oRjaOB6ZI7qeIAT7YweBZ8xqr0hvxnY6Goykt6ywRNVcYRo
Y1b7Dhol/OhOj42QQK3cuIRTxPxV2Cxp1Yc5ebErgGHmm5n+BMFqiFL8jQIQoTJ+aLPuxqPvP0oT
QDpQCBnu5Aiw627h6yK96jdrXEP3KQ93nXXhgLSWOpFwvYeKLiz8kA6LOYECQMSzvL0yDA/m/qhx
siKIUjfWSy420/LRYZoQoKep6ksrWOyyrMfvLt2HaNhq+z3QXuo7R8T/wIhRf8ZemQOhbpPOK9LB
QzmwYDZgxwO9Lm6VKDR8nV8lo/NoODxrZ1zy4UZzgGbojmX3UPFjMMDXyJmzKj835YvdfMyOm4wY
Vkwd8IJRxFFzyI2WTP3r7ASZTV+ofOMzoikQ99mdY0l3Dere2QTc1AIA7QYkE7T2SMld/Vh7DOjP
F2+P1EX0azCiAHSG6QXmlltZoqtQfdxbQBb6tAQASsU2jK50ODfthGvOHlyAaJa9rEWD1wuUswQi
q4PP1lj3RbQy8HDhf7quwyGBYdQubPsXVHHY9SO9ey3G4qliICgFDfz13NU8IaypXq6mwEV5yyxE
ql69RaHEepEx/0TOV9c0QM3muEXcWOp2DQ7V7AOj1agvcxfIL3ADq74VQEH98lYztCYLbqx3Gj3I
oqo3OX9CUp8MmEMNFplQenvWXjddWlD0al5S41HJ6tDnBwfCYH3eE8NDtwYMvmUHyzp62EEX8KPu
v0p342HuROsl9nwb7eJ1GJ7pcsQrx1wLUQHuCXcfU2OjzIUMY5QW0YCQc641God7kwmxThcmZrBN
Rd46FfeiDxWQ68M9D8iroS8chWQ42ol0VyMcr8FLCCvMY4edinxiYiM+mlNu40HoLzanQR6Qkj9S
B0jRg4CFteBbw/XJEu1Zc7OqNWBbT2bNgPgcniYo0Vr13nXSAPJDGjOsRSINYJE+ELfOx9u7iJkD
7Ie5Vk6z3K+zJUTR7VVodTBbzc8i2NLmBbVkVa3K8en+UV53rIr9Ejz6RR0b6B4652ghiJSmS4J8
U9LrzKPYLCgpwk8oDUJiZ4R/wR5+YdzHnqm7DylLo+hctiGxER0wG4798McM97XzrMYHjjIh8FJu
7Rx4hwB2G2FTOkKKz1pcEk0M0NuShsFCRLHL56vLdo7aO4yTPsLEoyRm+V7a6z78cAGpQZhbg7QY
tbG2106xApObdDmsBfXWj26Gw7IQ3UZRQy64xLTWig3apK5Vr2x0K5aKYr8ZyWB1xKFFSgETdkCo
ucSoGrCwdnae/95FgCfRJtiYK/QorQsEWsVf7eC55bcaXyGfnrnzFSiUGsiIRmHGnK8sup/YqTP2
UVSCbmCu76iS4SAO+akIMkzzCcWMshdfHh2RA06l9xp5n1ZtkVAfovy9NFks5bXzmngW36HXAlMB
As+qTeQZG6hNEuh+lc7bVLS7QrkrWJACX8b+Hho70RHmf6roEbvFSH4y5V2fdhGaZfSeANJJ7W45
IkHjvw0dUAIKPqNLySw05k+PTAMtPMoa4OpV0i/bepvUjDfzg9H1ftZD7NljXLQvprsVVXV2ZgQC
9dlR3MMKGR86tpHtrVlonikqbQUsP0er10lk2urDlgeqrkpJwoOzIXd3fkdJd4Z7pPY3t358YyHR
gKiHQQD0zYzoQ6ttMx3t+lCKL2mfzHzvoigH4DeX577/4dicx0QNGES4XKYBGdl/dNwfu4DQ27Bu
7HXHXiZRrhrP3I+2AyKLcT8EWwjVxzVw8EHVawODuxz1ToMpZmHoVKEHKbDe2hXGJjJO4LJhCF9h
eQlBy6aovitEQ/Po5mg8rG5dm4+uOvrWjAGiTBUCzVSfXQpFsKXbdl2/FqDxzZCjiXovsTEpC1F6
88hOltpP7v2K4ZSE34uI2SYVZE+dQaUhprsmviVUFbGG/qPY52y8lrrfLRjTNlMLbkC4jjof9ytP
y75LLfi9dKXeKWtO2xIpZ0L4ovMdkY6SAhfHiIbMXHCc+MYJNzOKc6Zowo2nBacit49+99DR5XTn
I/AF81cPK/C+wuw+SGgrshxgmio+O4bFxyCKR7WDfDSGqqjttUo6MAuUVEc9h+nkngLjZA1hXM80
sWuUpQtKdovFc5iI/KfD6LNwHwJvy/pEmM9FM96iP17FTwHOh5o0iZr3HPUyQ3t77+zELbQffYAu
wlYbbH+uW+enj356oKyBve8RPw2+htWuXZ3Dau1NWWP/VMNdjPhRLyrGhU8FtGqN2YrDSsNtA72s
8676w0S/J+Wtw2IT+E8D2nSnhxGDczQHG70fTzrDJ4aFEhBoTORt6/EJCGC8AJSvI4+Y07ArDAP9
UNU8BA4w/RodyZg4YQ+VyO+QXqU6Tf5nw58HB+7dc522aKZCZqYBHB8i4OXF/zg6r6XYsSSKfpEi
5M1rSSpvoYCCFwUFXElH3puv76WOmIl+mWmgSjonc++1M8c/ghSrjgtEsW4z9ID1C0ky8XtAYmzU
ID5UWbCNU15p+VTM32YacwyxoHFX6m9D8Fr0N5bprkpuac0qN920s+M9GWj4ha0RnvXsWIU0OfO3
3fNmqbsm+JhZNED30bQvEhn9DGYJxGYvKF8GDAnD/q21PzN87cdtF36LpNxkCTIvLkuF3qbzg6QQ
34LBl4MeenFGdyI96uhZtd8poIITgWDn84ISLFQPl2/htdRqrfYxpe9dDqrFx1+3/2ouLbXOjjV/
e9VAfJjsi9+r1r6XT1b1YvC/HKVXhsjwNPy2PYUEgnGk+3Xz3pSVmyAFiZh+epY3wyi5hjK6wfw+
25FXzWAl0bVnJZaGhx5QSjElxG7+OeXM/qBxZYdLC/ne47uY1X1cRsaJZKdW1yTGI5V1OnQMBJ3F
XfwxqdingmcZNgTlMk5elyKf4OzKqHYmpba+Ts3TUHEzqfHFIfEh7GbXR1+oqivALqj6yTUj3F2s
esxpWkfcM85vc/6s+tptTJtmAvNRYX0bpVE3x8vWq/NAPZRgJMd9wErhS6ScdEgyR5LW0xivTPke
jSzR/WUCD75Js8uq3yIgQGE3vshqVmySLUqDgywMFtRtppGTpZIoAxmWX0Mn9dynbNo0hmk7ph+B
Ea7VOcTquIRMAtTRffP22vTxxi52MobaZOIrw/EAEtRN6g3OptevY069ZYHm9Z2vaH85RwiHmCHf
JO1b0SI3cUxPDnYR0hYneNwz5oTiaKYJgG5YdQ3adKavovxSq8ITttfHlZ8t9qWabjLJ8sv4s0TS
xw4oRip0w9zYNXjgs+kKV3UOc4Z/EK66NnWzkZqc53jiq7MdPHLJy8W3yN/D4mPM7W3vaK7Cz7YB
mhZ98kcRzzkXnlpjDFrtEXV4E1JiWBJn6RwjitJ9mPmDARRMCN7o1ftUPSm5T9bUeEHyw5BbyFVM
Ts5JY/5w9OTYKy9ShKRsyo9gujucEiHcmFT3a8VqXof+mU/iq7SGw2Ix1fACCFqUSOepinapskuH
z1iuYINkV7BwRs9AgcTNFg2N+t3qy7VSfQz2wclMn+SXn7IXVgyrzioupqj9KEO1i8u9SXZjqpRN
27/OzXSUnQNAkjsUr0J9D8bSndO3TAhPmn5Ge5fPT6UbOXq2jvZWqpbnSPjOcboVzuw2LfIv+hrj
AtZl221ZWMP2oMo3Z3M3QJbV5fDMMmVjcr0XveHXhEgzpqfLyQkeb1s0AWVV+WcU7Ump9V2VNMeM
Dt2BUixKadVQnXaGmxRvdcJZGRscPTLrFTa2HP0Ug3ZI0uQlk7p1bHHp08rkbPIV90p8YJ3zZZXW
t2U9kunLTj75d3XT1mxvlrUOurOuXavsa+Fi9LhHq6ElBEMRcb4ai8av1c2MmE04dZVZT7k9mPrA
JN/W1QUGQRl6GhSTkQ/cFTtFPVkqOFanrso+8DIYFJE9gwhpQ2bicIMMb26Kalyb0T7E7Iu6wBPk
px3rpcUY0x3hzuFxETqrKUcDodfvTOw6rEV5dpO43fTTB/OU8OXa+4AxU0wlTwxE0fJqVJcyrNdx
qXC3TbhCKNhRCjUjrWLwM8bDbcP+MESTLyupW0Cksr1obj5afgxLW10brqznQOjnb2aIrjIsvnD+
tOWbcD4i/TgPWFu8PTYroVTuD0vpPV06ls2xMz87ajm+7K3MzWFmtB+zsltu33yWPaUAn1UKn3l7
p1QwwBFJwRyAQ5cTJnXcEQ0+Qo5rx7Utr5Pup2aFrmyuJcdx57Hc1pwtWf4B+uTZhnQvnTcAHPZU
edp4j0fFs2PcIeT6aIjc3Gx2tin5arsB6d73bJCnoJjl3BuQS0t6hjI9a/JP2P9rJ80bu2Qr58KN
rHNYZp7kPCQl3pkyYEKyZbHwSlEyNCITYfNTn/RnVj/H8k1QFNaoDXK33M7xOsVmMVKmaSnNiSe5
jZ11IvJ1gwTQd8FOTXa1/YgZJovlGzDuaAnNNjs54bLAjKhE70ltSS/h8CxzDo8FxvwvSez9OO7r
5AJWozWmH1Wn0mCJp0FPqMsPvQVmEgXdFphsiOBXqfxG+OptNLqL/N5g/0nWdui3QhfnPLQfDd7T
kHOXYcYPvavVW9CFaLiZkY24swXE2bBvwGV4wTVoUHhZa5CMBjoXn3/Vn7XUoDOkfR3atQ5eNKCE
Mebam+xmbSTOTkmC4wi8YMLhqOlfYL/NMX1f+q4Be0aWF3RYtzjQRflpGQ91vNP0VKjT49nSNtHY
rMrqXqevxQzyyt6JTFAWLXOIMh9Xy24Pk1DXHV1k0zxBc+J430akb12p/Y7iDorlJ+6Og3ZkMhzf
s7toHH2Zuwzn8fLuw7F2gXEqymM0f1TGR4DyNkZiPU90kYx+LKQIBQh1n880bjZd2e0mmIbIek7c
GRU3ZPpvKr+DVN9KJu5q8yXZG56R2Wq3g5Sie4JX2cYpg/YwYmslpteelXMlh/oE6xve9JLeGHbV
QEtzVAAovdnYgbRibbDL3BzW+Hz26kdV/+jCXHfOIYSpVn7DZLdIwWZ6ZxsEQsHNLj6y+Kmmt1A3
oOz+FVzsCAF6xiDU3qt6vFajhcR/i40vpQcGjHclLj84ngraJyPiiUeZG8jnhdcZxyk0VmV9nZrH
kM7rtHxxIBLyhDZU6w4cfrTjT0ea/RaLtAINpFtjr7MkjorpxcUmbQ5Bg4N+yOC8o/kFVSUr31Jn
x/CW1TJdXHVQgMq/mA6mz0DTrvWQeFXzHKZ9apC9UdZ6SvG2d5pdV7Lk4C6DEDi7UUtdkb6JAGWG
RLfB+5OsVL7rJNlFDRzqV6XewnKpykyAo0PYgnpjqWOMRRiBIetNk/SQZpe2idbUgW6V1BxL/D7t
v0Zd05vzeFyoZlZl7s1o7iVT7udd29HDBO06aGtPiQpcDm3PhwBbqt+b4VwOh0CWUVh5BLW/WFxm
/EdVOlTS99IEcOIF7fvSoTM1y9TebGrWYXrvkcOL6WSKpxymMLAJSOBNnTdjPJ11AY+PQJCD8ppg
Mz0utfQqlydL2jvWvZrfhj708d5plzdF06764hmD1cjBt1acYodtqsMmtvnLLajkrOFMNjYG3LB5
cCaUjX5VG8+RY7i3dT+WE89uf9t2XRiY7cWmEax8eBGU9l180FAAdE6PUN+GwKDNa1M9Uu2Ao+X3
2XMYPqbAi+ZkF84/4/RlIq4OUYtZvo8blWDBl1mIlchQJBEsqDbdaN7a070GNiSb5nYVk+SgV5E/
IfU2Qnz3A8ytzJhlmlWBOCXqjaW9wwhkykmtgK03o3RMQ9hHTaxoWl2MlbFGAAuOtXNWxp8E5Dks
f5OoRsBAN8USHNW3tHpzil9DBjRcD/ToYfJuGoek2VfBu4QxLqGfmShcTRNshDYf4/Itb0+zgeaV
aJu8RRFt3pWUED/liA3cR6cVRMbKGZ4MqOH+29t05jOOVAd/Eg27qPyXoP2Z5ryzk7c0wi5HnJJj
ig+Hmt8YWGuDk55Wfi8Bg4i7gnwSY5vkKPGop2N71QXOs3l0qImr5DdrsQghjfP6F2phFWjWiiCk
F5Wjm4f3Ivqsin4dV4uzwmpO88L4eMp1mrDkXjXi5X8ygWZmMMGLgl1tsea5sdYDV6o5XOVJnLrx
kfUVSCe35Xyx0mtbYFY8G7RVG8+R4YVW9ltor9Zwbgbw6/jWB7sZZGQGFURiAINYmQiuvafKR6nF
hWn+1WnNt3MzpE89R8GnZ2qdZmuHYhMZVPV0U3XEJd/d0kH1q/ycOAdWpEIraCyTLw5kgKEMPvvk
c66HXT3e+wEgvwv95Z8RIYoQ4hTFYwCRCy1GRwbbtl6aPswIwK+fjr4kjI8O5NCQYafwaETZK6dm
rsu7SvrV88/Kma9O8c8qfgTDDU3eBbhyOiUSObLtDlVB3xehEDPoPzg2KZr61NGpfo46fYD6mHm5
gvinQTpuuo1mHovyEuehaxJPNYybabL5kQhHoUcrx35zQtbYMe0jPQpAw56ojSm7soJTqcvbSWE0
ARblRrUfeUcrxn/nslgLPAUyEzIxFn3XDd8kL/j/KMeZM7owXufhWA2fuJ8rg366KO01Au2CV5J1
XOWVRIwJECGNcHvzg5C6s5NUK2sGuXIQSUs8EFnbd9m/FOAvCc/hqO37Cc6LbIJpuMHiLXIW6i+F
+psaHIxcaNlkfEmUs3VRA76H3F34NCURr/eu2ovgmSF4JeWFbM4xYpevSuOoMLGn4WQPqUmjVviG
3Hk5zJWer5V+T4aALRgsX4xU1Pso8XT9ve7/puIQJxY8KOKmlxhnxfmux6+oTDYdxx8EOIV08tIO
uq8TNRkde61mmtsW2bVhwhtd6LlT1U0TUVbwESY/Opa1Pdwa4IY68DRjOCpFi+HBtlxedHPkZNwl
8UsVFq5QbL+jyM9HdSfjpLfDD8As9FSNE3OpTAWU8sXExzMQJFvrrDD4TK1rX7PZxxTC6Dv1S+p8
aGnHrTK5WjJ6sap4MhaMavJ2mbHfaLjok8J+q0ylJR3ocqKtpOPHa/VNFleI01VYbBTuVbn+62jG
PL2huszGfYc/prQd3gxHeTUm9BhVeY5ae92nJsH187B0kcBBduSaFiwZt7qd7Hu+iLKur049EoNC
pQ77vaK/p+iJ+aRysz4GSUBBPuoudevqQ+2oSfpoxeCAm1YnfjB+dnLjGwhQKrJh3hc02ds0pXV7
zlQ1jvgUSfYw+3AzoAR0v5V+C6BHum0YH+ZU/0LB9BIp5oAXa8H9MGvd20RFZZ+TcS9P38uj3mEh
OdM+jnZyczSCd3u8K9RGyXIHcTa2VeknlA0B2bQC6UNxgLnH3SImC+kShp/2cErTzrOaexl+ArAN
+f/AW16qu5RastIJk2US48mWtMO9SolN4chFxUbuH+MAQR3ANWgHywKmx9Hs/lQb2VA8BwSJWap5
D4QbY5e1lNZgUZspZbjSkG6G7ieXHlpW+mmQumm9iaVN05NKuSjVSRXHtG3dlpdHQ5YehLIW9ike
fwEfYrb5WBvZWFOH4kTVNIURbVZeytwwFIToLFj3KhPiavz2VPLUobrYfEqR/uEkH3bV3UW1l+O7
ArGejwnG1c3Aj5ATQLZFhzrGRffMxsE3dHgz0Iu2rbFcXiz+cK3cBdmhRvounQttNuGgD5q59RC3
fgPXtIjnwS1tArc2N4b+y9rsNS5/me/KcXJleePIvjMHmwiJzRGcGf3VCootcKINQ6AWp5K4TKXv
R/oDVnTw++NtONznm7nZCmDocN3EA2P7f6x6ncCAVx3AcIbSDPScfKZ1sVdQDoedjTeWosJhtvdp
RhrqQy72PUtvB5kRSjR5IP/oe8nim5A9UK3yt6tG3xqiY185dPOHrCRf9M2jFVSoaPlPUdzYDMnD
sC4c5FlOhVyWdkyNxVWuece6YTvr5tXmutHL3osN7WwXUK4kU/Nv06a1J+vJFI2wZ+w0ByQN5OQc
YS6q+SjIBtT7rtwy4pQ+YsKvIPwCOqpwL9iKtJnH9pAXE9VPtUnV4qu31nJKmwdJQWecBWRBl/a9
LxS0AF5i6Kw4e5Gcmyzd2uSuLm7QNW87UjXJi52OFwd1QyyLmbVwXI3QuDM4KV4oznzGVJc4N1ZZ
eOjzbQ4qVKrH0TgwV2EJhi6y+nrSDi2XZcdUpFzapkHk2iUf8fQNX1WNN5WoSp2eQKXIKHl6sdVb
5Cylckkt+WF/q6VFhdtb4TY2f9nI4Ybk57KzELesOqqgMQM6v9QjbJRMQ3rV+MWkrOLnHAZk0mY6
q7G+Fhw3dXHNpn92+K0YbEFCfXRUTKitYoLd6G7vXJs4WzfBLq930fzdd391DoSp5tuCT8lpN7LF
cRUH6+WlTbNvNSIFuc8V7L0nW5ndkQhKE34Rn3StTF7F6YODuDbuDo/Z6C4PjxMxIPwUmVfF8mST
NlE1sRCZKMWnozt/lvG9LFceJYmqBRVceu96y6vMkJ/G+POi9kS3rcXDgrU2SRiVEwmlo6JCXWdf
VGZukcNd4D4jikZ8/lZIjTStCoyB2n4bpmNnH3tJd035y+jOSkWIUHyOXcXtka007SqbC2eNzNvR
WwYfY1a4jJJvI4Qhpd7GeB4O5xS6mBcGFYmKq6DZm8vl7Ob6uzgYO8YbyneqEGbeOcVJVC8aaR6p
+pZILRrEwZL5RQ82hrF2goOj0DBICO7TSwWqFIHqOwiuTnxXDT9H6jXBF+M7f1uTXKz+DE2MwHUe
2F6FVIbMVJMmPhflVStfY5TXwDHc5Z8axEayBGE6P8R0klrVNbiFhuRDsc9W/jXqf2F2LXjL5AAq
kGwl8JRRkTPppreW2c1FzKjjaNgY0luhEAdoadPlf+EgTmoWbJpW9RX5s5VTepNH0n/m0TEN/mXl
sQuuuXEd5zetWmsIWdrga+1xnFnIm7BBnSEiOfIIm3TdAN84H76j5LdEQJkSflnJWKswzDMVfsyD
5BCZGN+6cC/rFyf7Z2vYGpCSpbbLIaMSOvBgXudidgUKFaCawUsyqIg2yr/WUn0uv5XKDJgMNLxw
/sruqQkHg+k61A91QDyGamKmgVbYfjGR1KNsSzBVspl7k+xhwAOGHhWqZEn3RG8OGgZTlXGWShpf
J1mlwzB9yM5LGderQP4TBCEd88cuLqmgWJ+RyhsvD/V1lw0b6ii/59Y0pucYk6B1rA1tum+UICJx
esmidlXVhL45hsRUsC6N5iwwj0KLvRrTCpVwFZPHxRdK04cmfaoKTZ24QqPG4hqj4lih30qWS2+4
motHl13qrFqlxjHiRNWSCX/0khJIiEtnrYmzYhQUyaMvt3+VI1Zm4efNX8jSHwljqRgOcR7cBERG
2/sjhS8jSFwYWpTrCclFYdp2ulR7DddMTKDAoemaJrg6cay6fttIW8L8KyMcYM0OOZPfx21ZbGYx
o+xR3ObH1H7tAYeaYEsfHja72DrIKfoXeLgqBbtEW6s6cmvaunW7k/SnWXwJ5YyahmvwbyHks6p7
VwThznJhUw5mXVFE44gv8kdbEKDqJDQk9UPTvsz8L6hQhdurQuZPQdWQiNdQJhbzLitfmsZwrfLW
aAghwbVpFBCPV4itVa8cjPyQqr+ZrOy4h4fR4nXLqGLwRnomJgT7kXxSVXqxDbfHULK0rU6hafk2
W036WPY6hx600F1JSP6sWHS1sp9rl654rRus4YZwRLpWTPtomvRT6zl8sauPDpOWAVirFGBNCZ89
UiaiI0Q0KpZNzyJREbKuXbrIOKkDJWhgbzPknLEknIulULdrM/f1PHFZbkfMYJXwWDfDm55WLjsI
uB/D16Qh1pQ+JflfLL1E8UYDlc0zvwg3UpW4LTh8olwUEvf53sq+chIg7TvKb1smB0V5LXDLCTRt
FNtxc5Ffg8HcJYO5cRaEXXyklWdQLujGJ0ta6dkQTqX+7CxdDbKSaTQbBUHLKs+5/jV12J04BPpX
MPPbsWgzoej60iijA/UuTHCwdq92wGJb01qXtDfAFbTs29IkAcFrHXU06U3Le3dv227X1pzf1Pq1
wfyCes3w9JEIckmiXpX/VPFoR88ChrXQV6fZeFFBLjLTXDn6mfCQPwa9NxkXQ+q8erioasiTznMP
ea6+2/Pe6LbReByle4+7ZsrXGq+jmi9Rvol69HQNaY7o7jD6TFZhRMOlSSYYotSLO8Un67E3FLod
KtARAd5IsVZ4hhjjOpe/AXrsqFMb3PSau2uTh5dR27WWq8r/0vRCan9xsWlJQb2jRd5bCdvZVth2
tbh2EHlx89OJ+1i8suKJR5EwRlPgv+PSTGLvlMN6VvqtChCfdOSwq8JVxLkJn0a6ifPdQMsVJSwC
fygmVgmJyYD8KD5Ro1KIdKtKu40RaWe8sBByfILvHiieAbesfEMYINR6N0UuyEvjvSX5reqRr3XW
LgVfXzgIw0T9i3w53FegzIz8ZeIvz4fsJRP8/qeV/HXWVTie1rLjJt7iC8fzI1MvRvA6IgD186nO
lrzFS7TQgGZ2qDp1J6XPGq3SNmp0jGUG5WI/vcDw0H+Dwk42RO4bSnUBDDc3BKtea4X3ICS6imRj
R+W6QUQvlK+2NsiztK+yxKSMrLoklbojeXuQ5nHdhACTmfFemsEmoba2oKdDBSz6czSf5nA22o2e
P3WdZeD6TxmFbtYyyvah03Ya+oszvtAWaOqHqTdnrS7dAnQfi05t+BSstaXBgG9r+dHHOg+avCr5
zmwdcCNuV0a2qGUjVXhGPVB58whpghsobNsPxERMRPOyAjNBWdBtqq5LPpz16q6Ot1a8TeZeRkJu
S4fUN8U2pWlNrmtMXrv03ksPu69XTR9s8glKrnovy33fbCOwYxRgbb4Y87sp7cGyLN4NnV5A6Wkb
3vPg0HcPUYGcKP+cvtkAdoT6ByM7Iu09EL9GwkQXctj/9xG5m9SMBHD8oLk6+r8cyq5RVVyZC/0l
hWrkDgFDI6bPQD+a6jkJL5UgEpxww8q/Ams9LvWtamekd8HpqRwSdZvWr6zjoI64SYA4TQUiGbV+
DQOoHEYms7TF3W4+RCj59hh92WPg16n26CBYu5qOcR4oIktL3PTCsjwdHHxk1ZxTF69qy6+WJMg9
tbAujOJ9tcuFHAuL/Syi9xqevI7yb0ZQ/tOdEawgQv/DJ6EyRnc6MRaCSbOAuNFAhTNCcw7D8Ejr
/FrPjVck873XqEwyJfhywoAfolnbwmQiuWxU7zWd8QIvQTXJCjmfwFcmHru5E56CdiWc3p/G7qvL
tGdd2wc5GV7kGVKIW84Ph3GdhuahY+9OmhirplF9fQaYs9FeP5olC8A1WOtfknZzejRYKh6mK3Il
XwxtH/NvLjaWupF0gfX0FP2vbErrGp9q6q0LFxArU9+qEb2jYrDHUnpI06ehjzQQ4I/z1lIPGgoC
F7/D6NfB9uLhMzU+cnkrEbPTDU6c1s34v847htZYkh9SnPTpMYQvtVTPBC8vJBiFzp0K896XD50g
MSKvyrM7p5+a+cl+75ces3fWtReG5/RVgb1i+1omPeJ8gYEZQqPb29o4J8OxTbZZsAAW5TaaNFeY
zORLdRqRuiTcxdghJdLxwUwqKNwGhuA4+AB9TKBPuZUynYIinQVkW8Ycm6SL3vrpogf4wH3/MSAP
aq21a6riOFFZagForo42MheXLg22I3urT22UWyTmS/yRynFt7AVXpreoKPfQLJhC3Rkv0oRtux2T
bU1rMvUf0vheS+9F/WLZPicMVqdxmnoS+EqxL9LFD6Xu65oZ/B9VYs08C85+zrrWoPMOoU0yCTBY
mmFTOqoAMtXzOh6ys2TZn0gKtiF8SMpwSVYe5Pg8a6SLzgZNphjOcUjaWJjAFofcOliDfe9r0Xlw
FF4N/MUigJsS6GerZdfruS4gZ8xzEzXfRUC4oWkk7jyCSfE2sbaC2jSmuLA07SUWGQOXqlUovSWN
X6TsfvElqF1Vv+XBTEQEWiI9Exmg4mj5s6ak8ULU97o8ZIrM/fInNHQGI2+klwYK2DDBIvoqQ5Jg
B0/DZAg7iIGOpD3l0zlygnODEyxPNTuAKOpkxObXruQN6QBEbEZXIdAjTxTHVvbH6lWirJcbw++0
dKN0/4auc0DdaNAixr+2Zy2Tr/MSitWikyzhMjPuYWbKPhgAqZolbVb+xFivERTQbO0nM/WK6D1I
VcxVnHilp/RJZue1MJpXfrbLA8UY00fPMsDICI+CKTKOGfoJxaQ1xMwpSIgGAK0OPwnTS+z6J+HR
KisGEDUpNznjpqpNbZp+61h+lOYuj7wb6fA2rW4A3mDSlZayncryUiCmTlp7KOQIBXiJ8Y7zfrZ/
8tF+j+FfrIF7WtUml5r53ovwoNfE6MPhyAicIv+U0pMW+6b9Wo/JCuemUaiq10pxVKG8BjSmsd1T
/Q5q4ErOX8GEh0Rjfgx89pisbc1v69NonJKASIk/V7tlzNA0fsr51c4uNlesfTbHc+Gcm0y5VNZb
otUHSzkW1XG0vyNlz5Ph11Sr+gJjdJPXMMyGGQLTeBbGlhqyKN71jHehKf56+7uVP4eZ21L5VpB/
Bh3nq/qSdWnVt5VngRWw+9m1B7Humm+SzVW2nVkBojtMFGjdUn5vaLmrebgSi5yyfT28mnnIvQpR
woTFVm93KgHajkkN86C/iNw8JCrffKKcW0d+CzQcFwP/DCwYwE9JUUQftXSzEPTKV0DArKipxeNn
GtwUdUmQnWL5xXK29ZLiGmswbs6ISvWcVP1hwgqq67Vsrj2jnaplwRmDKoTyQIPjLnlEwCKlce74
T1ldFC3jDyefw2hOuVmnGUaiLvxuTJnU0Jdfdsp8O8a6ybHhjUicYkYmYOpzbjP3CTGNH5HCrSCo
bRpQCPurMxrouwurzkdY4JaDIY+d37J7cQILUuuvIHG2RBWhIQct8ULVQYoG55j7pQrc5wIaITf+
1CZnAg7tPD1nhaQKj4CmhMeyl5JdHh46XneSHhm1sXoUcFmzqn07lIkjs9F4HrSbYE02lKPJhBhU
v37oNyHES5i8Rg3+A7hP+FYuIkzPIJb6VCIhqsMzLyMG+DwkCxBdvhZMLKi6yJ9xNBSAsaJgWkEX
brNoX3SIo4mz1ZMty8cJZEykvw0wxNa3OtMd0urFitVzU0/elP00kQk6AtzR2zEzP9702SGrB4rc
EZwPjsQP5+q7N82DmKxrapkHKXufGdExZcN6UrUd78fYa15k8DC0aOeVb8vlWcnqa4cGN2WEDAij
pzMlEO72pUheiwGEdXJ2alTuGltb97haMQeTUoJqskgNR4PwZUces0P0OmtMzZrHmYblnhvTUaUC
tPB7O+Whpc26LIgAtLVFBolGzlJeSpUkPW5gytMqaZLHDKOVMxb7Sn+ozaeo5r01YO+BO7DiGSou
JXoSkoRlVFQ/vPXMsWlG2QvHf7ElM3JNOpWRdappSJ35EtNwLzan06pkvjgT5xycQz0k8s2cO0oo
VCWFAUMkkaKWPjq6xTkpzw7pTHk208XRSGvoec1kKPtZZ/WBWUxGLR347ymAn2Con98GtO+DumVn
8Mpqd2GrrA2658GIL2bwFGXLDDN4zyR1tU5hiJO6tUbYQoLzecD8KwR1w2IaUsVJPazUcrdMY2FI
iZeNByu0ToodX0J19oTeri3m0Y3gYWmpH4bEureGTLuHFYgvXHTtPrC0Uy1l27Lszo1D9DCPcCEt
r7R16INTok5eWmKaThuGm2bdvjZ6pACDsLCGDjdtqlq2EcQJ7jZatZWGTek8WyGvpyS99ZPO+Itf
Jp27IRXQcp2XNooehEeP1GU0mJ5qsK6NkeknHVjHdkF1S/noiBBEiO9VmjYo9R+phYg9eCbhldKe
vaQw10kd4bDt7azzJ+WfbFIldzs0R4sKMncsCJpxF9eHsR1ew0kGQ16mZih7WYPgk+LzwJKwrV2N
xBdRpAumAORvFrObTbo9Ti50JCZcDfdKfu+xryLtmfXMMMoJzhxtsS+sHZMZC2Vf5UeFyVJRhNHm
vJo9wtCnpJyS5DA6AxMG/4zeAAY1GA37USbr2DxKMvDvvENAclBc05YBYTjXWv8aZT8U1jBO+6io
mbaTITWbLkuncZaPo3JSZqDRlMvoy7BPJlLJFO91e2J0D+5M8TmS+yqsY5W3qyG1NLoL5sjI5XWo
PjL9o5//4+i8liJHtij6RYqQlLKvlLdUFaYKXhTQgJTyNmW+fpbmYW7Enemm6ULm5DbrnA1t4GVC
1TzGL/pABRJ+hW/45VnmwvXimxLT0sftD5D3S8YVC811NPexyXuxaH9MpuUgmnm6U/3MA53nETGx
5wov0+H03ERsPOqTTTrQQOXIN3oM79xnFla7zF30+ucBIBu8nt1A0J3NRYVRHwPxL0E7EvcqubP7
gJimm+HgHx3mAWPsj9iz0uErBEW30H0cPMHhHvfGo8s/kQRoKA34+g6Y4KJGQ4rSgOuT/BEqCw5q
xAFmQn9xSfYUKclIxsYypH6ExtR59MGbbw//3j57jXt06h+REeFvn2LwRo4GS71+94ezP57qMSOg
VhD3o8RFKrRBBmjgT/k56YeTMdAywKry6CCNLG1aVGI8oYhiOfbrrn6L0oPhcpEGvMdnJWzu+Ftf
ubg343oIeEV0OmIIID26zLJclra9KEk2SlkuYl6vbut/xBo/1TLVX2ezs/feE97GoFCYXU/GuGXB
1VPleHxK6jqmd728udNVMz8jjtKD+dF2GtKY2LtceFZf7yZu+CYgRs+816DzmR4FA9wQlVJ9vHtx
/TbXHSFHLtW01do5/Q8IKxYMmS5iNM3i2nh0tLjMomccR5mprafBC5cDaocIv+akicuA4af6Oqy3
ADdVImCOGMC8XqUaNoA8t1NOF6bRzz1BLEP+1MXZ84+g7JDQQRRa/rOlqp3H+7TJ9/QKQxAP2SkU
rwZKQkgJhsjmqlUTyY5SftUFJ6HguYWFEKHD0IXinC+ZfuqlH980sWwxpIuMuyzBjnf6I4vOyLVV
izH6F00vOSFBWRmwpSDmmB5hgHLlcMqsHIZCyuxiQOR97YovTY/WHGECwh3ERfG9PEqCRPEXUMdY
bun6qBtxCOTIWXZAs+QYg2dnNoHZaBp/BkK8b+wdj1zZVQljj8q3lGX3oqm1R4ax3JsRYJHfXL9F
TbFUyOEOJ5LSs79d9F+h26u0/ZuLy339UXp0Ch2xqIPPKof8KWig4XBEIbd3vVJeQltih/q90pyD
o0UfnntR3C8ZWJra+gX+yUPKp7bT4psW4trEb2liPaViWKs2eLIIQEk7Xo7TuhK0x7WVL5jIPwLn
vQwPYXiI1a838JpfIbNX1U8IUDNrBpyWm53xTG/IUHXxhWKpCYM2s85Oyd0TDYSoNyziAnp3S3gl
TfW3x9kl5xg42J/pwO/CocccWExj/ZRGL5V1si1yvh9BQ+LdNRdZ9k+ZUA27h6Vde+5V2foLQZjY
jqaVzeHRn5jNTZzwKL1CHAvthRG95sAeqxB0ygW4po5kwjdJDqy9eeB8JshXdmGyD659ljwFaSup
FYbQAhMd8506KyAJzCSVkgxO+p+8K9ceB+BhbJ+cpN/Skh+pXRWbIdaeJhvvlYMQmWZMtYLeLQpc
Cgj22/Z3VfMnW/IqWFIi8ZCc8j0HmHVoCJLzSAn+c0uiG/LPoosLItM7O6bn2u3dTpL1A4uSnzXv
T2av5AMii38NdCVRe88Wy3CM4EGcR6KJbXf0TSKPyds4HDqL2P5OMdiksllnbrMWgIuYpCAtMnqG
Xb/s4s/JxkLI77kCJPVP8YwqYDrUvcth/dfLri4ATkBPfUqt1nbJMLtq55L2GGqxCvzfzgFD4kKF
aPcJ+DvtYIH6cJ7hgxmoEFECvfVXdu16BnRCjls53PKZM3HuO7R1t6M/0zbWEUlc5iXlKULE/HRM
7Te2j6T6pbE3048qx1Th+hnso4viU1AoLHH0PIbISofkTSme5qQRVZfY2HDgAjdHrmngA9K8ZZh1
yzLA1BjfhuEt7GjOV6vCvJfmd0Y/dhyHdT0QfKFsbg9vLakEAxEnGP1F4e+65J1SAPmCa+GSm56r
qMF3qiETtM4WpW03y5DCei9zomTVb2dp29b+K8u5GbJUNmGDTnBe+nb5Hi18tPR7ILaTFkiOXJJt
TZvWew1zkxETT6z61zSSONSpqu5tNZK623T+3ceRmlI4NuV9Clwc4z+7fCk7cBLOlqa4KK+VupB2
bvqtFkYLWJ5FtUrzlo9MxlwjKxnvFAnIztpNJAU871qKfQXcZMLADoOtqx6p8ksSA+beS+JtKeDy
y+bAuo5FIaCOpXcXSMnoq5vdFifNJAwnxpWTiEvfA8HV3yLb+O35R4h/WdPRIiMqpR0HK38fhoCf
Qt26SxUlAdNv+5NN07VxxJ9TzK/shDdSHm+w1r5ip+MUkGOlE7aRofbtcYKa4vFexf6rmWE9Qrtw
RPJsOenRl/KGUMctjuFvVHuUPHy7hmOHr5vMzJ6OXCyId6FN95REQ0KGUNvJREdfBUGa0S4ABnXY
qM667dv92Pnv1jxYk7OkAsFUmnYfY3bR+tvU4HqlsMc9PLS+RRe01gEEmNmjdaav3PMOfdktTJBR
zaT+1SrexGNnLjP9R1cvHg8QjzIploAd7cSQ/HGRQAoqSDfmWnowY/ls2OFfZdMVgRRa8zpqIoqI
o71T5vzOCDZzT0I04Zfk5D21kFwEoWcygokGYDwVqMwWBDZIFiEOjWbXS1PnDyMO83/rCJ3Jhi4K
aqd3JmAt0dbDhCwFrWv9deqZXQkoEgocVjyTOMEGDO3fU3FV5V9UzMOWedb567cdUcj8RSPXSNdm
UTTlIhckEx1MzBpPlo3mZPUfrEJZDBppkNQX4VZZMG/clrIdWOmr6/MhgPrk77BjA+4pEixS5lUW
jRMzAwhqbHLllgdv7vnNdqBV4yaXYmXQja0waCZCd1Hw6SB7urPZzlW8YFMabY6aebRprbfW6SxK
MxWvtmtrlt9dqn91RTIzBX/U1Dw1MlhZutCekqJ7pA4eRhYy3hjuKq8vCdKzIIaRExJ27J+Boj1X
LYVWuRjsP9IHWBizx0LEDtuVyYBPFuwpH87AY7s1PCzPi0u42oWARJzM1u03GSJyTL+FF69LY7yb
FD4qHVvayZeNO92mrH52NJ+gRvhn6cH7OL/DvXJpgPfLIuva+QOkiJgTtr6wwuvAU79KXpAn8Dt8
NoDSLW3kmuIGqIhym7B1tBHFnzZ171oereByE3nzGYX9B6UkctGEXVq7XylbA7vtcLas9oJxU+un
tUXwwYa/jGYU73V3/AhV9EKD+juTiN2O2wMPxO8aomhnhuPOhLSSRgRfEx5mypKk48dNGubLlJCF
WWB/1ooyshvzRPEi2AREB3E4EUJNbxsOUEerPrgFEQEZmj4iQvfKSwsH3O82mZ4cIRratCZIJhT0
6r0hXbYJ0XW9/NQhO65d6V4KyE2FFyL80y4rgo0DgbFDRm8BJqWohetOYN3ZrngLcawTZPuBoGWW
cOpvRP4tLeojHGu1gbjhCELUV85zHxJlpTYfkxLvLSBesP8aL9mlcXVudQqg1rs33msuiw4HPyH1
S/cPYSqjTOOygmkiqzaDeSN97SUMCb2yGJUcpByPxb1BV/5p2fTb8qBOddTzCepVX21wEAj4MJbH
clopYPYhQ3fEizocOh4yBmYOE0Z9KbWdDeD+6f+MO1dztwORt5TBjiYyrqgzP2jCrd1xPAx4LCMC
25vQzFYkAUb/hCCPabOP0ouUI2Ggl8Il7TyuhEieJFYgF7Yc1Tkeluy43mq2u3IUfRv55QCKFtaW
fTqEcJESly6DQKvLk2lwAIx0vIiovIdtfm5BwMhS/5JDuvCBOKQUxjPOobIZtxy6XtzQfjddYrhk
17U25hFyqsLngGqwl65Ss9+6tkGpu6E8M2Gya+63a3P3Tg5mDDKzEhvlb+2cBBv/aHP6oXKLNwDf
28GfX8Z/ej6RWTD3dWBzucVUMbKq2OdjfdRtPl/mNqr3ZEj+cSzZZjZ2Ftw3CndOxZiBmqvrbEOA
IlXOH8uLA0Rt/quOr6NNyJMAZxKkm8AoN76kot+5JOmPErqCjajFcpZFxME9183Ptq85ouQgt9qW
EJ0fyKWj2+EygGuFDtlBrqAYmOURa+TpjnZEpGzMJlXcCp8zneBuN9DVBM5N2BPGhuHcLF0CORwt
Vqn3YwVExAJwzhBBc4JVWCiOYxxUQYU8+XaMXd7byzlwybGbIxbdie6e2z+y39dltJxF2rn1Vj48
ySVrIZRYxqmTDrkgU85pQGTEpSav5kw6N7JfTzTLDlGs2uSwGsLu4rna1hjBsBDJ3mLWhJQorYwc
iIn6+5Il1wQYXTb8q+xorw2Xrii/M2u4Br2LL3DMCxL7PdU6jluoBQETataTj+Nr2x1O5reG1d+P
7Spr0rVT9sfejHeDQeEry6FxhjZzUURZY1q50Gw0fZX6EEB3dDCNdossqgdb/k3S7nLyGHMwRSun
Dqy1CWrtmI3FUscwbbWLmsyNmOxVQcFGTBQTS2imUArIHuItImEY4b4QYtNb43oE7cD4lQU+fcj3
iLK5U1zykNrGNlPavqzE91CFa6tPVomiH8OGLodMQFfxxJ6SBYNnFY2kTe2F7zItUBloquDYU6+z
wSuzGWSRusPGVKTX+9eW43873wgS6AT0kJ45lELZAJnMK16nDAS1Mo+W+s0m/C7vnYeftNIXNQf5
6c11Oi9k2XjrxCGdbV6NEBMJwtkAg9AMUNJX5bgvMqQIz1hXdrWaTBihE61bgoSSFl3w1zEraI3H
FVZTBOuetMBe+rB8bOAmLmZozhjPg8IjXBgsFGwbvn4MnSjnkFzTx7src3yyXe9YVtEsmbwZPjnn
+h6RVpiC76L7xL5rgkNkPuYspI9iSjULEwLpqQfNFX5bvq4tBovjQGzx23Z+Q3wChQqWyMGEmNja
Lx3EsNy+enKho/TOHKEYddJFtF11GYcFDQToChpXMQyE+i2SUtbB9ojRbAnpm/6Z1znZSQpIcXnu
JQ+oiMRNk6788F5xzHeja4QR3DJ2UpvPTfwRb7h7vbxWBNpnhqSR+0gK5NjZtAFEwqanEXaH2gCh
yf0R4dvQ2DDWmnMCWt9Wh5j/r8nd4O4i+87YCbe7HOEEwbYyYdgYp7q70N4PDcJ+5k45mOegRAHx
xM5cTf+qOm9bZN85jhD7VrhSPoKap9gSVTSiteTwkzBI7zhPAnJF09RLpGYb0Qm8GBWMhSMYzKKW
wzZ5Ldg0NJuPnRv+REX75Jly1cNrlq69jahx916+g2rodWtLr9Zy6Lkg34idO/ChGtKpVv2YSgqN
H5N2SPvyUoijHp+18e6Y5SoCTYCBUFtchikGINslBnI30BSiflFwLDGKj9o134vYVkudMmsiwjmx
wtmewcoAPlAYawcDpvLZZdGTbSYFVYlp25TuP0OjGkBsVlTLUTsYzqGIm5UqzzUSB3ARYLr2oL8R
f3hKdbH052FQrMBsH+hhr5m3NxJUl2GkB1eZqyRMuDkjODuKg54/IRYmHrL6aGvoZdcsIJ8lGMqk
990WEJfKJN0m1k4FZ8AtC2V+jR6+FOnBV83yp03sbPpWQ8P19kE/koKz3jAZVor8gcdoxWoSCwhQ
EyOcaJ/aBPxU3ivihzEWuSU/bU6qm3Rk26VFkQ7HYl9YahHgMJSG8Zx32tExSnI81JIceR7BKMeI
3RlRubH6iTn9RDhegQPRxxheW3rIliGZTIPzwCYcdM4QiZ4U1lRfbOO1cbrzIB5tL16iJDw2fnwv
w5PUaMrNSA4cXkvnYdNB9YRL6H2LYi7oqW+RE5jQV5Q5DQUfhw+3Dqsn1VkLNmyf3ak6hNzsyEmH
uja/TboweT/tdP7gpLjFif85Imi+OqCiiirDq4+Il7eHzKmuAuZMmh8bkmypla+mKHzxAhI3IC3X
OWQZ9yIEm21ktOpZFmOgluwdnVszJDO7qa1qvq46mBNmtIvbeI0h/VKGCaWK0cLr9uFfdWl7CAjb
boeITJ1gHQKnRnP89QIvX+pp/jfOMBnHp2Ew+BwlWBjz17LWs0DKFv0aUXH41EuSJlooEaAGpSEm
smzEP+o9Pahc2P4lm/8nskw2H1gd6apUEl7F8/62LXxKK239t7QNwve8iPW5KoTAwtNmh6URr6VO
Kr2a6Arqo83dX8runaSjQTzdB51Ivq0qrDUpW7RSvRa7iRy0CyGpba8+IKomv2exgHAAqdv5HOUH
u4aeHK+Gv0OxAF0e2SQtiFrxk0wstappDCTlqU937bQNa7mLULETLuFdDfNS94ZlTb2imMajInfg
hSE2K3BN5NKkR3RvtWkpK28xgf+SDmjJYeBJUR9Yar1zGYA0tzyWDlSESGLnexy528RkLHLjhRt6
6x6hMTOMfxVm+UJkTNphXL3YYnyO0Dsi170lHPpk2l9K7tqRrUCRni2zjMch+2lS7tcxoIXLKqGK
1LlvH4wAMme08dnkYDUPC8KKCxLO0PVlEJOq4Ycq8MUNSqVVEv3WFbqwOa1i8mhlX+5GCczdYN0v
DK9c+3Jmx4SEpkmlFnofbSjmPy415hX1oXoAxgkZt+G1stzdaD0SrMzYumlTcg4y3kieiW459zDy
JVX4p9oHFURsm5Obi6kXeyQgmKdA/A2oHuWrPcN/JsjQbB0yUa8CIH6x/ygi5yvgDDmwWmHZFJQt
TOJQQ3XzDes5rAC78fsKP/mWfF/TwEEC45OIuEsWzdhU6aNSdCwOvqsthRceIioMnR+eNWtaZMan
01yS7DaDIdTI7CvTtQ0rIM2fHWaBpDY2SvtV6i8w8bz6K914hil9D6AgefHFhGiVPVrwI6M/52MV
UFVq6QNSv5j12OGXQ0nk0aBSDSGxgncWG9WB9jL2G9I+NtnJdFoX8ERwlbW+VEW4SBx5IpJA9Tjz
t3gmaAWu+y4DmvNlQacDElRFREqbUXM6U3Boza3VTRiiHFc5a/0YiwBMIYR2ZX4YBoqnAnSaXxyU
Ua5ECBPG4mdCErrb2Hjn6UkrfyLFd4+KHBfBU41gt2jQxPM8O5eO2S+gLGTBuSCEPxys4ajYxChA
/8W0aCelqDV/xezlcI1+o4vfBugWahdhKfJC6tCBUAlmU4j8FuekmkOdyJrTOJnbsWr2Mw6BMyxi
L05GTa0G1m9Exn+M5XHC+zRMduJdTL58lP6xGRwgyq+bMiwOW93B9+u5QsvgbjY3I363dfZ4kB6v
5O8g3/Sanoq2rPORmOK4CrATfMyC9FUfWJMhCdAWz9X0kEzcwHTgFmxRDFcCBFT6qyW/fUDHmlj8
xnQ6lPWCogzuihVvDA1c0YR/2C4CvE0EB7ATzQwLYvGFfGnTkJYI2xuowVeJ4pz/VYY8j/gVNfSE
2igPliyWjSJbcOvGWxdtSnMb1KTl32KDZXerqeWtk1I6AyjovubyPQb0JSin+iCKhipiWcK76/3M
7jw+aBtea4//nl1a553GUghnly4/YSmdGFkQ0ZvOWahAGkqpbW4fUzRYncuMOluYvFXRm88Sk5Zu
ngOTt1bkeyqqGDUgNBwy2rthiX+pZuKqZfwou9/UauEG5dswq9n2tZG3XtIhNBBzbY3PWDHOalA3
PI5Eyj944asucGtBLGNZ+q2zq0ZznY6aZJun9e3W8YfELWkK/TfLkTEQnzU7ZVFh9DLp8bi0Qjwi
TgSO9wE8ejtOtMk9hOJxXLo8l4ck4tW7scZppQPvNwTtfoOHJLicgop5wegyuM6inSdFzuZMeAcr
GdmTkG5hHW4Tbz64+oQoUFp5wfVoaEUVvKUTr2Yvbu9SAozgwwE63lnYVPQWeTZRGTcP1YziM26t
d+50JmXVJpsaQoUOhQPKZoZ0w4IO4JXFOmQ+t05te1a4IhMuTksEyoKruefNTY3vKEGLW/dUgZzX
tr68Jeo0Uh6bV/coqS1YrfBst9qzI7ODxdfU8+8qZykLLENibuig8uoCuJTyb0LKdL1gWdMfcoBB
WIAAUDO7PiPNgWI4GDs+3Scb7LDvZkTwmIW5+3Beaj8npBVSSNTQS4AbO4Ha+s3GZPaxSZ8r+drg
n9bag4MoXB3y76UNuz0AZvhXFb96x/rCZi9jEnOWeemgcRTadygzdNI031R5uteQ3nmzrSl/khb5
83m91vwoNVuHjPIwiWtM0UuTdMuQWBnliG1SEukawWKi8/YYCiaukGaBVH+fuktLxM5nQ0kJG/ok
AzyjUnGNuStVg/Q2/iyDCxxkSdLsxowT/pQuswkMkP3akYNKsDqN9qqxiJV80UIfR2LVX1H7Rur8
yWI9XGX9pi7D9Ny0M398HWkuvOrEJ5zTWLjMzs6mLMY332FzoZkT6wsJ5UdIfMS1oH1zxxlA0jS/
BQIp94bo/g2TKHmLssgGvTetnwOw+97KZ9qvEbKrKudvQbqvJFaZJsuId4jiwosItjREYZr4q52+
++Gfy92dA1V2JItuaCnZYqOHwbKY90cNR4P9iOZ4aKx+0cAN9tzqEmTNV0B/xyCOF0DHm20nPX02
kYKa6M+0H5NP3fpYOWzMJBylxdNXCnLaYzLmLe06LOBUFacooF8otmoo2ANVXqrWOeWhuas7enG0
EDoWu4el2uIcbaf2Pa0e9IF93K3wMMU0Wiiu+sQUglVTn2wG1LElFt42DyNIj5A1kW9+EiFOIk3f
Qm1aa8J4Lqn4DGG+kh2YRDZp6HGxpqu09hp/TYpqQyEIaytbmMSkc/3k1PeYUaerXtPqbjcMMPOg
AUQuiq1NYKu9bTMExj0Q2WmdlD5ptIx4S7mlvAnhrOQBfp4xVTkC7ezKtnzbiXlSvc4bCYsrRPWS
6rWxHZRc3p3C3ftU3lr/S29Hui068K0IKZTSEdSljK5nkmQIMva7KAh3GM69RzyoB9C5tODH1zrb
2NHLkIRrVePEO8WLLujZGc+zT53HOw8kjHaWc1RjVBdN/suNNzR03tHevWNVYcwwG+b6WqmvFC07
yntkh+TgJd4pV+5RcOqRiNM210gftEuNvXAu9AQt/q6IMUBF27jkLZvobk4fHXncgiIn0PpdIVcx
06MWnfvOgA4hdtJyf+gVgGiZFjWtoNhuroPJYoPM3NqTv3DrY8ylMVo8gPFmsnEF96l100UUvlcS
KJEGgoru+xQi/JE46iUbZucCDcLo9JOZV5e9TFOPeEu9atHxEtHoLbQg4nnDm5Q3E+8PDCKCBS+c
urlo8I/y4DuIXq0uXtREl33ny8PpEYrfl/0ThcHGn1+kRFqoUC6EhaSi83S1+08DfkKYjkdKS0+k
dokVSN4+zjlTPIWYVTxYAmnAloMazvOjI2E/oKkVGefTCgpV4e0svzv26dw1y1mPpz+Di1pLAtZh
iLhN4VXjnJ+DcHamCCah3z9HnHFT7dKZ0FHQWXG04vonkne2cz+53BWGhgeTQE3lP4Qo2mRbMI6A
hFMtxElhf+5q8LkmewKEdEkNxSoKjAd21FSNDdpNPMywyRfe3OCmNY1cBTTN7yOMZutRyeKi0ctH
hcdiZkAuzgWCjj18ZfTlsuk5Q8Sl0Cb1dzbIMvy+lephyXYzxlAeiDbXoHSqQD+MMyrajq9NSAUc
v6Ts2geAKM/3lgGnzkZj2QBgIRdDyWJPQPOpxjWrWqk+E57If/QUZ5TI5lwtsOPfipUA3iC2Uabg
wqX/prmiP4fzOd8sZ8gMAYNafXXVv7D59eHLSNRyJ+geyk14tgb+uiB4WSUB6wu+JvM+06vBfFrl
Ev3gN3HEvjW3sc7hgITD4CjabPHJn3AFMvtmDRziqPRnHi2VSNzroOJA4a2MaM7awLGfXLZP0FvN
b5MN63hqfyNuwxw0aM1JJf2TyfvIYrKQwL/XXA2dztbGlSdRokmZj9w4SMhcrvfXwfCZmKWsNtzN
4cHwogXBIqpYfjHIpe6MB6f666Tx3E4RmdqAsUzJbTtfLM136q/ZiZmMc9bKSpjoWFB3ovrQo86q
7MXHGlHtbOtClOqJTtnBzW3zi7IM5IFp3dBUDYEhd3S82gbRMFbtauAla88BlogkAYxQcv2lv4u7
7zLylgpR0xv7pRS/PSXy3Huexpsqn2sD0TimgIisjP29jrKTguptYgq3bLprkm9l3NLmEpFnB41N
+7hl69Gg1m41HCP932hRyNXPwjiFYD09v0c4856CeNYOs494Ql/P9KMJ9gFU9eQwwnt4pWSyqMS3
gvlMQ7650ESz2cVSIqsUxltj/dh8MYMLNNWoRzyEN1BP5jYv49eGmNrQZxC1hmMdsiuW83xKE57g
wUWQSVNUw7M54Cd7+Luk9YGMdwYR6W3N2mFymKLdMinV2ocTsMiUhO3Yno06WUSklpOKEcOijxQM
LzUlkIkmpypYU8w7v+XQ1/PzHhGqE4c5K/xMxa/HvFAH/5T/XKXxqnQ5YjPJkvlY2NZa864Gg7Ft
sdQYHk47lwKzdqszZM1INWollQP07+LlX+1oLouB4t5rqP+xdaDRSEZKthkX8Hp+cnGJOEREDkiH
Z0LK5L3oGEb1G7yGbaPa9zBe+SaBWXnPk3Npfcw4d43rOVUfyazJsu6lSd716VjMEPd8eirnzBIN
P87hTXF3WPjr/JoI+AOUBLu9VxJPV71kAwZC+GiFvzJaF/A1JKT0L03MfeWjTZG3bNMGhtnznNxo
WpwVWEXd2LOxj6SCwbOfxWhgWQOb5WjRhaQaS8o4BDXJuoe6O2aHbIj2ITZXWv+knDZyip8vBTCU
PBlWbSJWrGjgUUdoY9w0LXvZiBRV4HsM/dmzkqVp+hev1/dJTIuZhLBNLjogo1nONrgWby1YKFF7
FynoEiPlOzS2QPjxP2haNtDE5g8BEb1G0U2LtRbVvxZDO9ROK4zOrFcIhtc8OQ1Outalt7NDgxQ7
iAiCf2ZOkJEia6j5JKRIx8Q2z2UOK91pACo6J7cZO/PJ3TVzwJrtzCzeus9TZM2LaErdJ3KkC894
VQHtQh0WBq5tWr0UxM3Z2XA0yFHpHrkd5p+gjZ9SYCT5c4dV73T2sm6sZVc+4POTk9uH7S2Y6k3N
OFtVL2FyU/XR1pc5X9Fn2whox8ABnF89BsUnfMvKV0vmq8rb9j6avtkcC93cpA5U0enTikEAkPcU
zkUvzm3Ksbfjp3siypEonp4xrECUduSRJ5t1ykXNZkaomIMI9mw9WY0jAH7rreQJ6EbxSxlom9Fu
0ea6bcdCiT6gQxS9Jjl2INtKtOZ3JKZbUgz26mNoxVcC7Gz7RNkmplBI3timWqMZP0V8mGOkuFYR
+ayTM5G1YXpsh5ztL3OFfNi4vI8s7XWA9RY5ZChnY6fNloDKDKTZwmclIkwJbaJDxjqD6TdBEy8N
TjLih+1CRPWv2v8UbVgtskAPt6nV9jxFvzuKxRESdNsqUMa72D1645mnkmbBDe3KcltWwVZUEzVw
YkT8kUK7mB0rl/29UOQZCc74vv7sDIDe2bWW2SklPWshzM+uB1VKfJTxaBkrUs0GxXMO9HJgePDP
5jxjzCwE9eH434Z4MRvKiH2y0PXvGi5UzBIYZHOfY7XqRrrKJU2Jr7gA4Ylnk9PXK+2PPP8KCQKl
Basv2+Zc+vJZmvkmzujhSLEcmaV1+uDqZ+qxqFBsBvuNhtAw8qHXCUXdRzX+TBZsBcpX5UWE2E/o
PCYB+xjktyDrHDfZtnbPsBub6VZ6ajXW9d4dX41uF0ccOggsaTahJRaDlRBVApZ9u9Z16jC+qSQT
XLhpdbisXOQ3O1g7wnn2cp0Lm79+PFJBIMpvXixweXnEXsL+EmqflXYd6m0x/vj4qmPGPsSLllzx
bojx0irireIDPNPI00ZAiU17m/d8SNaHDxqbB4A/pDeTZbIeiCIWPyCMTWa7VxzrrfKmj+capiPF
EPaPbhvmBhlcuqpd+votJTnb8Qgy1xUvRA0gYtMgcpnOMkmBqSQ568uw3liIlVVi6yOEqDE8Zjzw
K3KyXvwnAW+lvOYsSFlTZxD/IUZrP5zu0jiXxmo3wiNR5vtLvs19xy9qEUViRMYOs7J38nPlUf7v
74o3VlGxgpHNRtRTAwLq7SAIeGpPdOm2dNTuFnXiYqjJxz1zcn0K2bbTgxOMxc2sbQ5xxwypSqOw
jOT+JIKKnlq4EB7YufYeiHfPm5nfPvU3mgrmmzdTcigmsw3SRM6OCvvJQCcMedVG3KBddmvGWx1e
yQNseHg/Za0EmaIdzBaqc+/uhX5NDJ6RrEE02VpUjz+5hLcMokL4/7zgbqHrsQ+vq8mHw9LXJpaj
mK+B8h61kkeHaECjs9Zv3jXu/aPImIG1ykimWP7a0zZmqYDplTDdHx050D75iAex8mbKQUg9jnN4
CADKU+WyRlSMxa+aHjPOswPjZ2xF9pV43Y4sEp4Rr0XoPMR1y/qrG19UJHZZjeVYjZsM5Vrnb8k3
EQIPVYpFOSgKKLfldX7Lum+d/oLxJeCkp2FN4hESKKeFigoWgt1T73e3tH3E0l0Jbvemfylz8WRC
tpeM7Yn743QNv5DdZryJ8/HRRVtDAs9IKYrSPvHgvZ1yQYI1vmUsyeTV6YS7oC9ONcqLbQPPJ4Po
E2+qI4E8kC50829Snz5I4X74S8j5OmgEMVGnQdanKqo38yzRCfdJMG4kMNGs8T30PsrmEZuEkO/t
HBToazLPxpIq66rkIgy9Mzzl/zg6j+3GkSyIfhHOQcIlsKX3opNIaYMjSiV47/H1fdGLme6u6amS
KJh88SJuzFvqYR22865WL3zc1RYvKnBYafhj1AZVy6wYIz7c8WY5+6AhUMwnaBw97+UHP/jkdP9L
V285JpEMSWfMf1rlbYyPAhORo3xn5llXP0Pt6HSHtIY6GitvMLg5zL0XDMp0BUMj5jfJjhqZ7jTc
Iaxj2+OsHh8siRNhq8qb6SPJaPi2868OsUkDmcfKmiTzhx9sNBSmPCtXMvyKsAc1lsAIcmCbRjpR
WRf+hNGuVq21M5yfNvjCxHXLsU4OGAg0jJ2mTVVFe6WQZtt2W0++oE5SDzWx6Lbl1FTAAbjjQOmT
CmkkPeE5Zb3+VxZM9u7HRGnIlbMNrpX6ZhfffoJe5nQXr/5tETZiHMoZh2PqAcnHCgPaCizqABtS
GcEm/tHa77A9x52zCUzucQEVH6pSiq8VwkdFXyTJBmc50XaT5qGMmGw4QXjkCIbhrFKRHfJ/cvgC
VbYKnAfpwIQYhhteY84qj65Jghy9wMzclVld4XfZAMxbsKexf3TqtYjUrcE8nCL4lEpHC8wyIQmB
Cwbot/evzn8YNGY8djvn29FXqfGmZp8mRDEHv4itwG7m8TzwG4zq3VLcB71EYc6pC5yKis/7JqU8
BKxDNWXdea+pvMmj7EvtvtLYWBA7Rri/AXgMatK1Rr8Ni0NDi3hJWxxHmKBTsGNkixI5ImwufbIF
KJcG4KIIu8XGkzypxGCWd8eOfJY0UzDk+zy+NaO2CFKxYMOxpqC9RX5uzGRhFvm6DetNmEA+tt8b
Hq9+dOuzl88PrBh/inDT+K8wQjZn1SidZdWeSGpQL++v02TThjHwJiLxPMeJRJHuVEp1hsYZa282
67CmJGO1K6ergqk/R8fXKoIU/dCVgGGysyGs3TAaz4QuX602/iqKzk2GGk9pPuq85VRmnVz0jyL4
0ZlX8X19AyGARSN3NaZ5nXE+Io5vcafTjlXQhBpB8774DCLZpI7CZk9tCgE8UiwX2r4oRzDmRuVN
ugc2MCzcervNcQr5GllADgetO6yyEGMCJ2pdp3iMK85vr+C3AWibEqfmqtPe3OQuKlxQV6e2F6wj
eQ3tYeD1FQ6c4r2sJ0EomIvoHHCJ9pjXnYTnHTYBwg0QvBU8ffJqoRroafSRGoFYtLrxbaOdqAM7
f4keXFKRGIdwNjaSohuW4UpqP7W6W5REaWxUY9UsifdKAo8RGc727prDT2oFgHMspqUIswSqjnUb
pl2X9RcxgvSNMme7v+i7r8bn2RmLa8RfAyFWEjqKrLa1bi6C8pG14Wfn5LCkuzfTU84ZcxH3R6wS
3IF+Q6yn2/bhNN+SNCIDWfN64XBajYh1wPYwA8bnTnHnZA11vl94XhhOkR2995DMbjKKiwhZKDY9
8YHu2Ap3X8oef9pUnwLwBBnJdk+NIW+dX/2MQFYM3v7tCHtSw1fTuYcmUldouHuNbSv0bJyMqzp8
6Oqrb1+9+1C8z0I9K4juitscleqdT3aja5zUMP8F/bYt7q2pznWTURPjgyXnHnMVjyqQfyHpkeE1
WP1Pj4uwhcJuOdnBcqiigFuklv2/wRvPrXm3w4cCVmG0D52fIqtve0fDv9BdlF5+tA7EM/smUAPj
gQbzBumRK8X5HD1QirghZHwbevK44aFUMBv5ENFwWjcVOLt1Of7zxMLpNx6RajoQzEAsrZhnPSng
kcAPG6j8X+vuye9mvMpb1Pwwg1BCP9eSxMTcMwhqTlkpp2afcDDZ1hFg96Cssw1XVGKH/DEOrX5s
SnmQ5bi3WXysxcjTpdw3zrLg1U5Z/KxLYsAN+jMNMLV3nfg18CwnzQSP6+yTZmoo2elcTU41805q
sWziy5sSIbm/TVQ4a4Loy/AcTJyEOfjPW8LngWi9CP0rZqHlQOw4R9br7adriqWPG1zavKeqk0aV
RdNKAB2Yk8tnlR/L1Fxo6WkwebYbqGh9/V7bMWk9DQPElSTItsTR6TNcjIwzSXLJonelfOYc44tp
3hq2uXgMSb+IjXKDb2ylFTQyjAzopQlMhQUuzbzioFbXZmRFlNkI3f0WBG+gVpzYIAqF9R6H0EaB
5wHKoXvZHaYHF/olZpz81tofXaOxwzFeyXjJQJWFSAVupS49hEUFKw8U/CT67CyKVDiPolxJda/z
GqWRb0br5DFCh5kUEKcrV2lpHFxCGdS7KOHNz/GERUud8wMBNUcQd+UR34x/Ni8EnTER0zOB9HVL
hIo3Icu+8nOAOqP5dHNBxB4NBH/gSktM8ZIgKLP3tk3/qvZb1IgG4LU5OD6tHFsmNt0mgi46mc70
WcztEXaslleF+t2BAwoMFRsGKAsSjbLydxFycTmdu73bSLq3zRx+vg7NkAgIYBuJUrYk8HsV7jxu
m6HtdwmUKacA5x7mqORfjcc6q832+MMpwbbwdehrGf/rDSLArD+Fg4M7pntZWSpQogblL5YAGPS1
jeRkpXBt9+bAx4RP1qpZHKKSh3ukaaYTtK1NP6AX9dCK9Jfq95sSq7vJmM73BmOrRcBHzBSsFogG
LLUuOg3a/3d5ZJabIS0vWRadCvIfDndIh2zf59W2IpGXPjNZbrpEWWni5SePsnm6GbVmAz5a+lfY
pf96ITrjVFVVXGLsKlYKQ+5D+Hs2idK5UyEWRzvaMUDi64uWdd7AIj/OMQFTL+hfLA1bOvFhJ7bv
ocSBmuQjGKCcgL3cpfzzABBTke3Kd6A42FBK3zGoKeo2GtOLyd2XOg8FK69WE6H1ug1lBZRGBUit
hFQ6SedBcRACo8J0SAl4a6nxSD/YyvfbhYlk0LBsKsKt6p2CEIFom2i4+nAakzLQ9Jw+XT62dq8q
V9W7x86/iTLMKX1psRbzw2TRVfm6LNKXhSm0cT51UAUWeSare8vhXSreu2P8qo0DnKRh9Hy0Brna
ceWrVL94ITQT58JqoInCS1qhkApnW5EACsWl0M46wojrnZkw5xwXuVxAlqTqjc6jQ4hmrMZsI+Qh
0b8xHVfDAyQjJpor0j9spenmODLy4kzC1xsyC2IoGtCHa+di5zcNe6f1E3PUa7VPrYyXtSXA6V4a
xvW8w1p4NzhS6LBvTOWn7Dhem+rSqF7C4hS4dYuPrGXG5b7EmR3of3X0T0jc98pDRseYv7PGfwNm
E62+2YDpqCOOIuj+4CHkMwZn4CJxuiCLm/HHY1jSOsRwunDHi+Z8lv+zN4plSIZHcygJ4ZhPPpmr
K9l6BifsEmsr727HJfxUHEz0i8ykm288WNBaDUyyLYVj/s5MP8p6UyLVNwNGXN4uDHCBYfOTI21o
sm/4lDb+XkKkFhIT1TGxhhpRYrwtjoXkXrfY0iN/Z3Kuw+0Q8bu0j3G/GrFmpxgxLZ4DfD1Jsu2s
yUCyMhGxVXYwzUNmNCJYM5eqzwaYWAxZSw32Pim/gNBh8Zlp75Vfg1/W6B7mJeD80bcQxPHSDi9N
ejRHCqteHedEU/8eh02I1YWmjqbZdiVYZd6d7bNLObCF7wlZ7aExmQE5TutUydN3QWlJmx8ZuGI+
uhaLdW7eQ+U38d80XhmV5ZDY/lJEsrT8HzH5x/hEB/ufotBu4Z984jijzYiNAZjter3GW6Bw1Q4q
0HU6fS3/aof3iJ7fqp/5ybjoBGeYgPntObhEsw9Rcxyzvccio3JfBbKqmahk2yrgRre02BbNvuJ+
0NCV/U2bs+YuNtNcLwhUTetFy6AunsNb+02H8axWL7X86iFwSvlnodHZaHmW+Z0kvMgzyB/2YloI
hsqpKqh3au4+3RdKl6/6UbCPnt4yybEXf610FrVgJLCytRs9FRzjnXEqyYYPnIab+F1LoJwi+zHZ
51G7jPh6I2Bqeo6cMrCtIKUZ+8MK6nQAetbmiFmDYoyoP/burksgmgK2vyZ62sYfXIS+4uDeCBwr
QIzYVuA7L7Vt1t0oJM/A2JIvWEn33JN/0+OHzXfgaQR98pM74VRSEsBEii0OoJL1tvVl8H7SJzuB
i+6kT3CGaJ6mOJ8+Rcmf+GlnPwLpRN11+d5SfxwFfxbpKYWFQyjZ4h9cZLvehfXlfyTBSF4NwYJc
RYoqN/W+dryInJ1jkiJgdAJaTKU0KJOJ2vXtm5wHgALbbC6d8tUnEQ/whKHoXZTZWpeT5fdRM2KG
CYfO9iuReEg++KHW8rtQsNlo6lYbYrJfVwZYtVTodcMpZL8P7c7j2ws5WNcZvGoedhavKcw63vBJ
UGmD5wYj5akh162aYFvZgY28l7X0ETIfFca9E58aM4s3/tOcZ8viwt838sh/a85d09e5uVDwUYUA
pCzAQNBFDWrhs5Ct97hW3Ues3yLWdAHeGgNfdCo+wOJ7bKYTh8HE2BgwDk3nB8Muk7S1YYmBb2AG
RLYrKQKvZ3TWk86Es7fwOc5EeAijL7d9Or2K46eiAstbWgE8aUhY8Qtf4lxVgNxCyShwuoU+S6ZT
Rr63hteWEhGpRX/MVJwjwzNg4LCMF5MC230u0XHvOi7BQarU7WOJ7UwP/zquJ9pJwqw82MamRBAZ
GkyywTZI3qt0Av9DIHHHRUFhxkgctLYKYsdAeT0q0MJD2BsfLs+lMCUdwEbMTollPkvvZbV/RdCv
8/xSFSNZOhdJwd0V1EWGvI80HpzRI4Uf0BOOno5H0uAUEN49eKFF8OCpk3ByC5guESIcCoFNnKlU
c9fJCwVxnqgccND4kz/KL4dYmzL0q9LCfevsTB+53pJYiPBOwFiog2lYmLvKhyyOdnc3DJpAW2+h
mB9OAhHlw7fTJQ3HPyaumD7VP5waPcIDDEBetUnLmayhB8CyGgBICVPikx9mCjq7ZFPbo5kL1ydi
kc9y9WoaF8h+S6vfJxqlOzygQjSShroU+5RnpGXNX10n/yRhLjDkGMcO3Heq4wphkNzUmHYKov2c
SesR8lz+pUQvJyzRJPx9Fb9VCaKAQm8Mpyhtp7nXqD40CtOxmBM6XnQsz8O3MLr6A6zjF040MnJU
9/BI0KubZAPf5u8VZzc14lyD6cTUWegxTzjfUUnzNS4RkmNk+LhLdW70yfiH28dR/UUJeUorfo3p
JVqmm9C2uI8AUhn/LJ320YI1k15WdI6PM0/ymDMdwhS46EDd1W27Jk4x12Pewp7ts8D+C+JLluR7
NTEpSRv3klOfQoAFa13Ce25U6qtKdWvCZjVCkaEYU3fo8sIoD1zY4z+9Iz67AeLuiLoKr8nA60jt
r5fM9ewQO099PIbYbDvM2x4pFL3rsb591A3Jax7Ohn4w+h2uX4X0d7DPKrrm3XXdNQupU9nur/zy
K+xekfZdph81Oq1thwgxI3lwfJfQjwPzWmuS47A6b5VV3X96g5jh0EXHW9OJExAxNNWdj2qTucd0
OIAU0MSn7ka4LvigqkPF51VjqmVidhjYri4XiVY/PWONUC14fFWU2hb41znq15iNMrrsAT/rA2dN
PjPpRmsz23OdK4BaYn2TZbdE+7AwhwTnyeipqpyaMYZhLcAMkAVsxyVnF3xDFHDCl8CbTFsFYq5l
EIqVS5P1XciLoTY4i2BWs6dfEsTqwL0DsMyZ0n3kmGhU3zubBSc72w4IQ4hLZWgR1cq3CL+Ere3Y
BiyK6A/TvkfrJWPfIq23JHDgrYh5AYWjtJBg+J+S6qbq9bagEyvPdoZ4D/ELygPFzmq8AVuaZ1RJ
G39NdVLiWyjfXdYdRk2HDozlJOEgqfNU5K7O2ieNzHxF4wLmG4DrvZ7/S5DmuTQ66yesdjVpm2Cr
OuqiBtui8dqqmO043FXDzieujXjoDLtuYh3w4kr0g8nRPIiuA6BhtpfVsHHkVyMuefcPmchs99Xw
L03vbriRHnvR4SS1dx9otL6CTjYzsEzR/UdwCeKEB4ZQnWXqtc1/hXiWZNxjxqdIAbeDS9OYGF/G
NeHhH+16fEsJlKEA148OBbP7G3NuIGnPBmyEPubGqa7HbC4DpWtN/OfyOpPuaSLFlvcxerealW/c
U/e9qo+ecY/opoMDAFBpOh7SqLdJlZtZvhk1G0PgbmwgalJjHVe7ndylSWIfu/bkY8SiERWfWNYX
TXRw4z9pPrKM7RerLMDvrig59n3rQIU6cYz14xQs98Sr9Z7xVO0NgIzlLqcCeMSZM495zStib8vN
QJQ1HL8UnyfQdD76AwKS12/G2Mwqh8IPxKUofY5cWdAaqmqTGv3CKHY5poWWzUfPodciOuCB34lw
tObckrXP5ty5NhJ/C+vYMOBlZcNP/OaHKHMmbIWlOnQyIg/pR2Kt6+JKQmWm6dil8Xe5o7IY2n+K
/PTUjMzpv3g8WcGHRQtJzJSsIcw9LEzRZsYNyKVToJewMczJDgrl6Y8nYmRzl9SiNfnX8Q+PbNR0
pAfcfSGkoG7UN1b0zTogd7IVnumpy5qUlhuAqRbsVrhrIDsHCF24zsR4McqBCMmHNvEzjEftM0Pw
3eucG9AsJ6JDCTeLe6PqCM/zw8sdjFtwWawUxA3d9fpJ7wj20RYUt5SoMYP4ulhm6q5BGhLou5E1
wdgp1QnYRhjq1h55nwA9R89ZYZRu3DvsJxNnUMYY4wpUmTNiqsN6l8gPrlWmXN0BlETbIXtljukS
4hgInxLn1SEQRNYVauBuHga9elDgG1AFDclj4FjT5AP75l3B6w3K/HzoXj6N4cP4phKzTZt7Ff5C
q3ED/GMBeIsYgiwqQmUiTW8td8Aey340Io3wxp/s6+psrL5QKsmyccDG8hNDTpoYDTG/hlt2Bgpw
JmwKTHGUmOO+4mfNnxdm2jFibx2nV6FO+0jEMe9Q9OZD+vVudNN1LD8M1PLa+RmGDSk2Q/0Khfup
o5sZtcmF3M2E/mvb325rUFzFgINp2HIccp/3pF03OCyjgnCz0CCwcOB0jI09chwsSOY73yNG53AK
Dwm2ygPUYau8lp2xx0O/yMC+VlNLGOiBEoFNOK+phaSkVJrX6rKyrI1w8cQl0SoCbe/Yn6h2C9dR
eDm6HMCQIs16MoZ4s3IoKOZCh/6Q4ojDL4kPqQHWfzXVEo86PyQZHbJ6WI8qv9aUi8KqNi3rCQeN
xk3zhYH+j21J6cDkx5sg4IxiJatQfUXNK2U0zMy9k+4GZRlGw6GQvLgKjGvvssGGqV4cS5ChjND+
15roiKYle/ZVmJ82Lcqaptr7vCQNTm+dP+3IF6WurkxEx7H2D7ha4dLoQJP8Y99Nb0vdOQy4PgpJ
44TGQ4BQUFhmC81u51UzLqqgXLQcy/v6UcIwarpDjWAdHF1poFOFlNcSS9GXOUcxN/wcrc8A77HP
VdGd0+TfqP2q4uonVH2sFOyjJo7dFlEdCzMxRBzkBWK3ixvb2tk0bFXV3tNov0EPVHkmebvE29bG
bwYZNQ4ZXSz3OurjuekTFtB43pcmRkYe1Ir3XWThxjI+uH0ZWJJpKHczDmZWHeJrLWYW+nGXjxDI
gpWDfTafqHY1ElRf4AcZlLntQ8gy0g3ul50M3VUDhC0qceVll14xt0rFYzjH0qpvFZfXUv8h6R8W
zXfe/+nhr9bty6abS6muzcJb+8Zfhm99hNtoN39hkhNCgOWOTtMZ5xQbEwvYZ6TUHKntuS7O7F8I
ZLwnDeMq7yfTfpiEBsJHW8O8ZJGVgW1z0i9NXVKApGe8ExVGbFxtdrEf7E9TBRGELIpOHnqwYRXq
bGFVaWXCQo9C2VVofkWA1RFtI9zLIxncWDvlkxuMQ0lsHxRQaMmtH5+j/ymwDFvmmvmLafpuVniE
H4p4ZdaT51foHxysYDRujNnBYYJxLVaAIBwOlH8sAJKosAHsEpLhkG0y4w/IOCjviWVBZZ8C/4ix
zTO1A7MlsVF/kxbc5FQJxFeLQrUJ32OP+xyGnAnKEN8taKj4SSbsCECSDJXPchTKXpZsUkxQHeN2
RctEqfPpAE1LeP9HyCY+ZoyQQ7aHeXhQfB5/763ooN6zYPJYLm9c+9uzS2IB1xzp1vmYxB/fPJeE
O7AfGa69KBNulQgWeXklZrUgBDUj4qEQZQwlDq++p8Ya0y+lOQqJaCLxyGusLkoxI1IOs5rNOgmB
kqiPWtj0Uo28yDau9xWQWBsFCQE0VXjIHQO+J86iPvf9d893L7DCObSgYVmdW9hNbC85KmaPXchf
eRQyxvgGbPK4tnXQNevi218CFCabrlOLOhR6ycl0mJoyMz0HZk61NnXtHOmkzSSbQn+yfWDmNBZ2
xTn3rTlmHuHeCI+q5pfUdmO/b81zSzYdiUKcCOXifNqNHIPgG83bTmP/CA0A5JESL0P10ltL+B6N
+6WO3yYxcMwxa5BP6wyfn9C7XYVDaqC6KEH1KNpuPkQHL8Piy46l1g+V+kps/t1rJ86tJleGOZJA
Bx1UpmQtyqVIgfu7MP9KVkUh45uhUnc5tHulYPWo/bMrbDRcw2S6Vw2iWE17qcZCE/fIwoDYZtgv
fxBL9gIrr3Te+1xfF/gzNHaf2CUWgDqmnBpf31xGnLnNb96l65wbyyvJRmKK1ukVM1Z+xkdus39T
0GzkUmMrBKy/4l4e+UNoQdAKcOnVu0HdlQVDGsC7OR770DlT9gMCn7W/vlRD0jc8FHLKmBLetsAg
ZVKzbnnK/lvG7qoFvq8OPzGJHEloqLI1WvQOAp5C6H52yY/IYPYAzsMYyDQqZI4eZy5z40PHtq14
r17DJuoXN4UNeFIF+5K9mmOOOw0+I6vabZ9hG3GM7bTMolCME1szr5BFR+1bafbUVs4667PiXUsX
ILS4yf71VrVkdzFbkyN34JcZDD4NHh1/QpaIACSMWEUFhgAOUbL3EJJ42tXmqoBoP4I78nOiZeRT
fQseC+41AwhJATUg0xZsf23aidr4WvCsnw7LvvVrqTnG1ZtWfpm8lyvqMs3h16UjsejfZeBAKYO4
oHTkbZhmm/NYcSXRJ6H2063R7x1W4YaPs0IHNwg1YijuE6uo1C956q4SJlVN3mzNmeqsV4n6A697
rvLcdaId6eoZ9rgZVmazpYu8x92f//OrvRxobgFEF8htRoWSziF5gJHr9DCQq3OYfhmNfrCmckLa
koJu08RHX+E5apP0foTBWTIW1gkUGKan+iegPIA3AoVSE9Jn1jUvvG49eYGh/rP19wZ7zOjcB3Im
kcOyBcxalulLDVhuiIhDL8cCUA1L+CQBafdejns7fLrAkI0dD8aw2JfVkb+JfOrMeEwtvZLqcCRq
yswEZ2D4USPlqJmLTGqOj15AJcispZfedYxcBmtrUf/6RbrQG3JkCnWRkAtHVhEO61MfejPD+dDj
G2i+atR1jm9lSoQp2AQFCbKfqnhayMIaqrtZMrJOvpGBppB/VlBycqQyODgp3rOhozWmKtHyIPC0
JcsmtAUtWbt+v8PXTNtBtnIgqTTdn2BhGSBCFR2Gn17uR6XfTOG6giMMvld0PXy3XHqUQQOYJkYQ
YpElzAfMQKKPQJZah2yqR4ZZm1MjxMvB2NXjBMty1sIqlpTDrKEUYOIEdx1/CIoFlVWUvNyIT5lJ
oBrxn+BoVEEphskl5mwdRuyMoP/VWMH08Uvre2T8CTCVbG2m1cjgslc/HeTEXjub9FpVuCoTuGYx
AE0VUz7/Es62ve9mC5DP9FqTjxLFxs6ZhwIHMTiFRDQvRIBJNnM2WRUsTF5rI1H5Sl5U/W6JfKYN
6SwhlV0R+IWgsDCRhtCe553oMElfkiTkucncdhec1A3u7Vxi5R5O3Qi/3icoDpaaQEyagk9R+5UL
LoSc8NwkRd0Rk1T8V8YGIk2vkjSnx4nfTldNcBF5s1MhwGiVTQzZXzb0DKTsbj1+z7yOlx1DV82m
QFbRMuafAxA3Gm5/pPCd29OOpz1dm0gMvq8gn0wMdD03BO3KVWeu7XhD9W4T2LDp5LUYrnHC9Tbw
k1Ke+UDE95Ta75q8e/pCemuRXVE6sGYliEzqJsxo+A4GTsw5LHE0YkVlbMsedcdfIzxoqFKt5yxr
vNwR2DUC6Ty0hN4eZEZumJUJteKnge246IeV6yPjY6YzWTk7bNxdbvAY4rAqx9NAKQBzzIfqqocE
aabNxY6zCtvnS4UQ76evTn3n+008DkrgLo25E1bniFYCdfzxh2fr9dcIEn1AKCi+KPG4qwKwqG24
D7h+c5r0cqIifN9ILmwBkzVl120naZf6FSyMRo5GYZq8Sb6hHlHJBBUR5ozFPFdy7lteJYTE2XYh
ykF+m4wd5xiMvPqs7DfOQugpD5yD8wCGlqE7i4BlZDy+JDAI1Mje+6yUZhkADFHzM61afnguI1on
m5NaXEx93+IIak8qflUXVb0NmDClMqcRm/F8oUxjUzxax1gz3sIcIRZXtUcnD7OaLFbCxfo2NN2P
W6VflvhBNq41lMK8wscT4A4zeONiDmDNnrOUKliV58chWVXgXdwIZBnm9R7PsqnHJ1/7pD+h91Yj
ZbPerokwWxOx8/OTzTQf6GelPBUtBH0WH5Nd+FJPsAiu7qkopzj1w9Upi3USUC7n/fbDJdLVXdwE
b6mCYFrAylqVhHHdKEU15nFJAejenzxe/qbxjum0OHBoid4p7S7AR5DhOyNFWT7I5aYEGW2Hn0O9
IMEqTVqIoMzEbybacb4yqqMS4CcOhrNNkLy19XPVMVQTj3GrtQcm2PSQ5woiE93RLlkybwZ7i8Yk
xy28k+l3VjUKFaegjkQLey/QjTmc8F5WeSKsUwZl2b77fI4KB+M+H7dxvsvEET+xNh6L4ZBxuNCw
jSQxgBZJmeTSD0DEhWx3BVJEmX1a/T9oGQOZBBf9LC6OdfrKDBMjBZwsQ31CksmLU6nuI+qYxwdw
oIDdKI8hDgLDQs+uRfIPJdaKNxrVw8VH0SFs8vDTd217K2AkW2yFwG4vVSadvIYP+la67bzGiVW6
uFga1hRvfrGzu5/Gqw9KHO9wtM/r9AZMmNDDqnSovejaRV2pX5ER3YL0mvewf6ccFIlqiydbZdEv
xFVsdaxa9Htl/+t4kqVuT3q75GCiMMaz5A2dHa1HizH9HqOLXV5FiQ0fHuswrh2bNRp8NrMu1oVj
33ORrNC392WG/oH10KHhRk0clj0APW0MelgVEBJJ3EzAIKqdEesQ5GmCgKejWIfGybHpG9tiCtFq
lvlRYny3bPNK4cCGEu59EXLegdvhc5qk0qRxfgf5ryQeqNxsfgYqLXjC+KMfadchw0eUSnZhR3cx
zcZGsNALRCWWZG41gdJ5BrHVlchqkv6r3j95ZIIMHClJwiReBjvwypuw5rfs2+3QMR7DP0QDred9
768BsxEV+/Q0C+dkcR1F584D7ViNxlvgX7OWDtOfiPQERh0WEFhcJpMr6mpZMxfDnVU03n7ps5hM
4Co9OfVfqDzQ+w2SMxb5Ut6d9JCpb1pb32oFUxVOgprKSNEssxaYuMUUYC477Sayvem6q4HfaIwY
jlzLWLjSPCJ9A9Ir2Q3Gy2Q4exntr1axt/N02dATKdjLZkzumTdsApm+HP9uW80aJ0tWrzr919Dx
o400LrZ0bhZER1w8jix7XQVCpKZf3Bb/YC/snacZPInTZTxg+i2BkAkFVurLR79oTRr8yKcoKug8
8DDM4tb/x4VfM2c2LgnnQfbpPXASDNjyWEC7hRiEJQXXrHxj7ORgOw9K5+jae9fgXvPlMsHi0sHW
UlhdZLS06vmuHG8ZLFKi7vCKIj6qKZUE65xubySupqV3KF4r2kdE8NYvSpQMlrjnKHtFHuf6k2pc
OQLVPgrBw4W/HuvLhIQgtvHERO7wPgPlqNGIKR2M5D48/WXNgSRTIZC1p17D3J4cQa/Z/dkYu2Oj
Y8FRvNVEAhDpyfe2PXJvW3MUm+Im+MY0VrGUdxx0vk74qbNWIZnFlpx7JawWvQ1AlgLxtDJhprzr
zSbrGs4lD2Wy4Lc7VdyK4JK7XwA48VbCBU1PICs2xdAjeFO5JZPV4IrdkL40WVHbmrwpLl0ub4rz
qKxHgHeMy5D1VZ7Q9JlH+dmRO4C2pxLcEWM9Txci6MRfFq1mzyGzoXo2Hw27/nFI1kX1bTQEJfS9
qyMu44kLSJuqHB17HDwy25QlyNfplyjFDLDsuO63036RRfNhdZdUCpvgPrkn7GzLiVlm/cItvy0Y
OjoCchdg7Diq0TGH1eXle0c7ZcOF4pRMbVdOt9Ki12hh18/Qw3lGuvpJ4DPxeUSGHPQsxAWJmW3M
975Ypqo6M1WxCYsPZSC2j30gK38jxXjTMpYb7bnmrg+vdfkQLJDBIOD0wRU9c9F4J7erGdzV8ndk
RmrJs6oNOha3PoLrLOB4LdQQjPnDMD5D+33ElQbraB208OCTybaHvKRfJcLGGP4bkKcIXo3K1RaH
1m2ReciDYSXpuoNXvE3x5XxiImW7gPWy3SvoF7fUpQ83+R0lNsp4q4H8NnnPJli8KoFJHBNQEB1L
9VBFt9o7m1QBGY+I42I6bX2GrzK6mrALJNoN5rOUWHlABK7fudWKLYAbwfHj0YgBICjCna3/tQNc
8dRaRsW9NG4dfZDQ4zNk5JgTL2DYmQK6sOa977JoGThWpTlJzgVtcTUd8Sjfqg3QE7jawPdMVapK
u3aFgxob4oT5Lcd+F3MXmMmTaDMtY/ANmkXRPkS6yGWyNehT9TGcHJz+1/UPCYzNsCLJQmicFjAu
KElsHv+AP1LvQ3GNvXPGY43renCvVYAcm3/b3rjQgq/GuAXo+Nba9k85QM26BxfLFBmQa+FuczkC
eU+1mXhDfxGhcHX0VsI+4CxHkIsXY0jZ8fjVMw2YTc+DiDGSAEBfko2/275Ba+1b397VlIVYMqCh
Ierzp3gsxSQr5CwMVjplLl64Gd170r+1/qllT2I1nLqxL06tkRWzA9Z2nIHKStcvhnk0GSNUROWK
qinB2cvov6EiTXKk5qeQuzEuDQ4BuluRveIMCSF9ptkHSbb/aDqv5UiVLYh+ERFAYYpXqb03cq0X
QiODh8Kbr7+LE3Hf5sTMmZFaULVN5srI/0kYhlb9i4diG4hxFbGLDH8SFP++rOihcZIiahtZivQD
4oPuH0Y7y+JAnwNWSxTkYjt1/nLgGHEDUhBZljksDCrK3IlQq9ZnHRk+j+5hQKSV3JPsvRTYUdWH
qZ/bErAfEovqABP+Ru4xQ4VzBb8DQPgA3TPiJa+Dw0SFATxAZyJoVQ09IoF6rNuIxnhKUTI6VrLF
KuwhkCekhE+cjQnPV5hsPdhDLQ4YKVnLwvhnc9jNQqTXKWUwrz2RGEbPelfivaY1x2DEdcQ82/vy
e2i7DkHvDp98zP/CnN/BrFGAmzIRHgQoqhKqNjluh54NbI+WgZ+3eXEJ6ZNC5xDkUJ4PwXqN32mZ
U+0b9bhEO5clL6XUVjaukBBZq0+F4uwU+zgd4U/fOIvK/JxVkW7KpJ6eCdpXXetw/yga2k8t+uz8
Pwd6jS5ZSuUs7ujSHeczg0qcgBpst3Pe3SQ/UszohtlSJKH+x+lv5mACiJ4YeRDtk+JWq5HeWFAj
LeMrbrD8zE9XiV4vDniqXkHMMVHbAYcVGJL8Ca41UP80Offxv6p5mdgb1IQ2EyLYixtym2WJ+GUI
vgb/zc3xe8A2s9j2AOVJZ0+K+TKMBwvna8e8vsAj7cLQssN1qfewfiHFMjuWHEnxJZf7RFtLoyVk
FMkJ2iBNfqNl5JPr5tefHhSkEw1MjjBiAtLl/JuDG8bw1fX+iVmoX+NgwT2oH9FMgPAMWLiiPW+w
fyJHnJh2dDTTiudi0N7Jwj7m5jXWkXdymLmYwCx2wgFbkLT4y9VXmbx6qG5dSRGPw4DZttf+KYPo
dpot0sohGUzEnoXiayY4kzDpcLM32r8K3XrNRDhr+aaY5JsE3qHDyfzqucepP1K3JgO3uMX7lr2J
6qNRr4b4MyP0MMynAr6xzHm2C31FIgYBz3gWhh0WFt5+NhwQet1coxpmudfDGcmZ7EwvI+kBFn5E
w0lpkFjn+4hg1CXnRo6G7NmmmPcssCcUY572IKi9GRX11Pik2P3gCrINxpzupmSNXBjvEuOTlX+g
0vUghc1i/QbdaSQBWpMClWMHRVZRVy8N0RyW5PDPlwC4B7CaAs2GDaUn2dpuv/KYhvnW3SESRcDd
z2GrAchMX7TK3Yh0Ij3ukUPe1dGIGHOWqtyQeDF5xJbzdZS8RJV7kcPeaZn22b+D/7A7XuAChA5h
Qe0hxBTmHIzmG55Diqg5ledyOEWKJGfGZjG3Em859+lz7SPd0IYP130ov74rDWqsutn+Lu+6l975
dVWyVGwQSq9a5z3PW3ixOpem/EwmMzsF7v9dR2k89nt7YNHdv43lCkKuai9l+KUYHIDx7i0AvaR/
xUzwUqnYRs6rCU5nddPqXW8HSzy/PAXP5WBsEILt9XofM1DHtfs0O6dxV6whbS1Z7GOpPPfaj8Q2
rnf7yEfiC958V+NeBgNo2wmT/MsU8sc/rJ55GDOZkBGFi+iTnWa19aj3nWanabj2LjSXOrydmFQE
JnsI80cGtXPANld2NLzX47oTjMG3LSBMip/60JrUM+y6ykucXFwYXJn81IbPuH1v25exE0vDokol
L7ZiIxQx6eXqCVyETk7NfAFzUOSu/OAUMMz2U07PnOUq5ozyU4SHNqCCvIGnS5ufyP5Nhu+0uTG+
HCni+vgUdN9ZfhMaNpYOsgceA49tCKqAdItibPJB6hO9F/o3y0PQG6hlFRznSEGPkNWYgQ6ecaPh
zjE2ZY3Mvv1Meecrj+UvpUWsP2pIBRHDG8u+FmIfQijmDO2m28iqeWBCfAjHtdd+lda9lLcgXgza
vSk+sugtGF8jgH0ahjWIHr21y9g9pe+FvzH6i918ZfKtCQ5Sxw5CuG1zKm39qaxwl6UlOgUDcvoJ
1xh0539Ts7XwrNiWQZmBzlgMRCgjXmDzGcWHFmKwAwkJ+YokfoUX1Iq+U8TXig/VlSAXr219djGP
ZnTsOffhlNTPlr5UoJ6wyvrukVlqlJKEzGyrepfI/H1VrTslrkb2EjrxqnE6om84FsVsrAebCl/e
Z3bqj1efkZDnHaMC8CplTg7RJChhB8NkpCEGDZWTvjx5/2aO53hHlYxZd1yKfjsLbpF++fhVzDlf
LjPJQK5hr1UE2TYwpbsWbHLQLh2od6ScrfIg3UfcUxqzINiCxBhlPCPl4O2VoW+z8RqLbcCSE8jo
1qljKtCziA+WaZyjIDq1TvUyesVOtfHKDrqrxgjH09uU+laH9ZLiFO5pmfRmL5rkLiU1UsgX0Oqz
LpBMPS1Hx0dbURmoiP1q1jiBf+mOk+Qnl7UvAyELGjlEg9MfmzhfQcYE1tihwY1w9MHlKtLsS5iE
x9bGykvFeZ65O6SIBq78aQNS1WvcsnWPoK90f4WeXj3WK7jG0mNlzLMVjB0jMcoq87bOSOU8t2eJ
Hb1J5D8AQT1Ux+2xzrWPKmcKIH1Q4dNBGuEh6Nz7pOW/FimnnewImNOWOtRF12E8ntVnojDZXNRH
qeV7gVc8F/LHzLTZMDdtW+iYFkmyaBtP5uDjKihm0KoGRsPVnZMYs2XI8CZirOEJNqXGx6hdyBs6
R/VOo6kSGGOMQ6Xc7exqLAF+TrAbOzvbScbq/UQiRjChNPCZOF1qRZ38ny8VOeQAHzVEVBmkNNgI
Y4hQK6LvAiml4jk1s61BpnS/dbubDYwJ0u8TpyeIdF4eRHuCMYDubnsKi47FBzD7lUq+EKJE+oe0
93pLIArDCPx27Ltn911sEisREKZxtR2a4OoVQdID7dyD0Ma17RLRhKNKK4p3m7g0aINvLpp0TxMb
APnrceCuazBUCIezDZ5YH0+sHzu5mDABWznWZeH9Gz1705fNUXYZzrnutaOIe+4sksv7+qLD4hjg
ItYd+hIVXl2diVlARl8wQTlhBucb5rrrN5YJLTA8+y1DVYTvzbnTuI1Jz0aZaInvmJFzy5RQh5Nq
YDsxJmeBAQM172ZEm1vAOTGNkWbApuwzmS2/j9G6F7DQviwJcA5jjocoLeZCGYCpCsUgOb6xzIoI
BFfO10AdMcw9LztygTI5jQCFy/UY+GtqKptEKlWYyCuQglTbUrVMykeohNqSOmlR9l8Wid0utfBo
/g7DH4sH+jUkLxZSyWxnRphfyl3Td0T1lOzEv2NaYYS+i4w0pxZHVLUElJn2awbkeZwdqurKavWp
tDtqe1ZYxQuXrID2kxnfHUGOuf9hcvFZ3HPMSlMBGiF9VMw+OHGeC/lGX7soaxoXFn8h+xKX+WPr
9s+KDEeydOvotcJsQ2zmKkyYpXBmg/CBebcdYTCNPRVocyxcujSCT133eeRDJ5X1qSfnt/9BL7oA
1KAP3zZYGsV2x4FTdrJp7JikY3vl9mtAHa0n9Qux8KkY+oNuqquN8kYyOdZ7tehoxmDOKP88zuMo
727BnEW4t8zLjzSgXk+Sm6565KIui6yUmTVfTEDf7AoHS8LGBwWXq+dMe6t6UMk0OfKkYd02yxdT
Q3SqbzHz+tO+8ddJ8ND0nxCxRMrdgrxhgfJxXcYEzicNFetHmQ+o3xo2+HR3fOKkMNL8wfqDL5XU
f42Lp5SwO9DDVFrGo5RXjxqXjruhtCAgvYk3BttSAu3JlQAe0P8xs0PY/KqVzOmDswk3TfDaEOOB
d39dA4rTGoAMA4HIiBGNHIXjrrEuNVDupOKTRlBrla/sRGaHhZesQUjNNFS/y/E5z6mC5HXKhVW8
pVm4triRmseg9fuOuOMup2iCOaqx4HMYj5T9i27tpiJYe8JZmglZtNluzrScoCowdUCyxoUnnzQ2
nEFsMaijWwtuIH5pq2nHTzUEGA0lCdWr5kVrYw5kZfCUj2tFRVJanynk/Zh3ITU+KDVJaIiwHZGK
gfjV5jPveW87IBJxg8QEvXIzI/4Jb0oJgMBBDWIA33Q3+IseLUrDKNQoLxkMjOy7deMjjwJFyniX
SF+M4RE5d7QnAKMYU2FKhHgr1EAz9+WPGAw+3TpdJ3O1HLJg724TUP0sZuWXHT3SwzAqynuEAECG
t0ju4gL8bLpmDg99lrLxLckAB2TfzTi3688F5BYF2UuPmO1ZSFGms5YMJyMAlW8+elKCAK8QWLiL
zL90dE4dtY4GaQea/SattBV1zJJUORbgLbWzjuGX6F284VmIaFMjz4Y8ysxAw2F/2ubVSa8W1gok
8C591h/3A5mu4bmuqA6s6VhYxtZvx0MwkB6j5NK0rmX2L3GY0gIbZJfeu9xUd5vcCy9AgISmMO1v
Xhi8Rz5VWWggynCfwtp/UtlfNv40xB6aeNWNclg4LfrofmZBLKk9Y3FyEkwDwn6x4FNl/neefan8
s2aII3meEj6/FkrTmGNQ47rCrEEbyjtjnIf4hK/6STIcqJJrBxcAO22vfbnqpkfrzDZW6dSy+d7m
tctD3C2QGjwrtBCt9+oY/+J6Gzg7oNk9EsU5wphjFq2dn9B5IzrN2W69Y5xY6e2HPgJYI6EeCe1A
IE53aeWWZ5QbBPskz4ZxzIaHSIEfBtSE6h7rR8VIU9YbIpnQdWWXiPQzJQ6xOqRcAtoH5ugU/Wv1
3Y5vOrXMPIVwgYezltX9U0DZS8Ao0i0HiwWNpj3xzFM/MecH16HmGUr4SfiBz9szZQ9n/A2dTRzv
suEURm+tx2CIAVC9tDgf/aGjZWaH1m8y7zXCou+6y6G/JP6RBLecpebU0LeRNE2lNo+wZdBxYiFu
oWbmyxtqIusvMyS6tVLwYgeBnCjDrdROBPOmO3gKkkeh/JobUvueZ/tqPDv5Bs6H3x0SyEfFxzSd
5jTLKvw1GetoI3AEXgQSKFj7IYbEAKSx7c2cW900+04YC50bYvjBzbmwW8S60W/DgCuoP1lAe81K
DVsPRbGhfwzqNJYQJxx76WksxjuqWtx0wp0tLT475BTFw8SKA+5GxY8CPxtHPywkhzRuNn6h+20R
dpzZaqXAhpke9WalcZLlEBAI3NZKDK4rH1Uo37QFmFMUKIE79OVo4oKcjnW8mR57QQY7KX2crM48
ZI5iy9+ekp4x1DRTjx3U8gmpDDwhBSOwbUxYehEiglEHOBAZmaLCPOrlh1sDm0c4+NTPca8wR7Qg
YdOHyWKwkP3QnIyQcDz1asmKDzBemIjWTO5dYa0MKjQxt1hoZp2BFkDBM0P9MfSLYYRHgFTRoq/g
jISRsQ0MOO937EeLpC8XIbJKvTNXmQdmO5AEVsHht6aBEFno1N09H9z3wuaKj5ODFVvLqH7o/d3N
X2poBC1S2YbCY+LUndDKwnspR9JR3GiRT7gUGLezXKfKaeg0/NNYseNjehczIyBk6mmmlEnmdhEN
rYYzhazQdeejKDRuPp5jGMF+fEs8DOiUU5721mrAXfyVQV6PKF+y+CC1N5h47Ux8iI5p+zHl+HSU
v+qjr6K9OfpNDMtgAmQO6JLpVz9eTfGrvJsof3QlMUYNp5r0vIE3Q2d8PJbHGU4bYkZmQtMQK4We
wfA1QldmA+8tGc4aktK8XSllLcI5WRPFYjfQsEItH8LuamCxmEq5Ldk89gzmY6ZbMUueKP4nBAUa
fR5KNMP6FzPbNAmFFajjgBMTv5b3Z6Lv0PusAKW38b0MTrq45NGuI7yJrqxLQXj3y6jPFi30yxpm
dJ39VcO1nyl0ib6Z6vjNKKdbxWWhBf2Skd2iQ3nmsJfVUPbk3KklS18MT2uIsfdA1b+pXyAdqZe0
A9zTGKmi2eMecRKwLY4HfT+5pJaifOnZUnJGLjqecVnea89d586uGl9RG3TBJk0xAK4jex2LHb0Z
kFPqmDJeI54LgSAH8aVrjnV4qsx/TrPFcSflJSMUw55gWJNxNSEqLPkne0aiNipRXrHRvAxUdN6s
4wg+bHhyBneuYJgSSObNqCUdP9/m2juCwgDhXXLR830Yf7sD+c/USILXrzST9xH5s+IjmNx3jCwm
sGXNJn70s5Mks56Hfm+M19rYWkCtW+yRRKVhPVjmxQ6Nf4zDPATpxklvUvkP/sllKoRNz7NI84F0
ESaXYXanvkO9L+i2HLSq/gAPipcASAEjqRjLH95FJnnBM2iX59QsyawbFohUGcxhGa9ZD78ns6eO
IBt0ZqnmrlI+s5lB7WoMyGnXTfGqQyOeE9DiGNcALbfB0tvpTyWXozLPysqeK/lpT92T2YKqfnOI
A58KDwDLxeZP+3Kt81N1yz9N0HG9D95DiV2VfTBpqVKb9ekxj++oKjAXb3p/5U+sERG05sZfYcDC
3wTzBiQewDGSdUHxZohTjQeYYPFnUg2YVkPV594z6fC9jBXZJuElRQP/XIhPpEDQhybjVXQv0mb5
4WefPUezqDrIgD8zQqQ3fxuTAGsO+x/SqviFyn9rtQoFNsGf8v+/4LeQx/JbMvxt7GmlomI9xe8+
5SkAsbFBSlmD3nVuLrmddryK44WGqmx0Dp6GNopK2srOg3UMHZsZP/aRrD2XWNHiOlgMMaO06aKC
jZM/TMaEWYffLNy2eniV6YebBLsZt1TgprMlPo/hn1/+E+1fqWOlf0uaFbF/8XBwy5ecoXdUJLj/
mjO0cQNYq8MFO85D6KTHlXWVORfka99uEx9pnbSAASLhscWRlNVVzv0W4BopKC+t5DyWd0s7C/et
wH/jkCU16kzsw8XEoh/o3aoS2S41vgyaFvXVO/ve/kb7UsU7EzQoKKxiaekVRP1iqWNF6lgvQehl
dJVwIo+gIC6RPJSJBmHGWDr9NsdIDZNQuhh96DIAii9GfpQ+q4u5lABljfaCrsSDcs+ucRwOIni4
9VFBBvZfZHYnOdeJ9HvlzHrUEUv0Z4SJqAPXYHFTq3tO3oK82+k/ZCw4g045RZw9vDsSzdgVieuq
8T8C79EO+zHe+u5vZOekgBXLIT5E83XIwVHdfPGAqDjTbepx1gNwP0VhRQ2TM87Ghwifuh3Pegh6
h+oqPvdN/majvmlBhMTGoQGnC5BAT+v3PniQc1FgzSqMvSIccNDXzrxqyQl0xKKVlWRTeYuYDKBY
X/APtmyp1HBo/X0Kbazh1jbYcyTpqtN/tMFYwe9kD7lBwhXQ6M1uAGaS+ujtUoFS6UGpgE7kbpi4
RdZyBFPCgSpXsWEvu+Ael1v2U/68yqFZbhz/WUWMt3XttSLHachwAM+m/273H86y3BZ44/+zsWD/
YVEnwWC0ZKwn29JuVm0d9ysxWRQBIwHn9rr0syvTrH0vh9+qV+cSdkueQ4eM4S+OzWuLpMPvMY81
BBcXa6uvNu3AhH4dJd8jMdxa92oVOBz2KQlVUbnMeGDdj5BJSjpPVnsE7kyMQrZ2JUCvQtx6wMdc
/why1h58Tk39mvpedrvceLTtoyn/6jT/l8Q/NliGCeeZZjgQKDiIi3Stt+YuR/DeIMjCYMOsgbsw
j1k6De3ajPx9y8I6JnekRVHylKcjVHETm4hl/iNa72VsGDIaMcM+Nz96cyY6BoUxJqsW5bIU7XeR
EBUZR0uPgzln/DQ+MjZfZvcXVaQ5KndpVFRUw7TnGF0kLe1iO5lvzEZTROY207SYbVuWap/AcJZT
C7k2rZei/QKy1kBAMXps3pW9sHHXNtFHNjeD08XIjyDtDRf2/rEGhaRIkWOPh0Ab5y9ye7zFONWx
+HT9qzMjGsZjop8SG/EkiQEWEpXYxDe0svu1Q+HSgf+mCY4plmYYYSzfBaWBa5XMdbN9TQhKfp0Q
U/WCqOTXgMfZTd+S5NDQT1sIqqOvzCdH4+EwJwvDGYScA8VBGK31bHX4OaAXidgJ5tWf33lYUkwG
QRPTVd51BVUFFxJuVaIEAv4COOgMaT86BbpdkkGYQcreJ8yYW/TVcfTjo6O2NiXVbKV+JlbJVfXj
MoDV2u/R3ZbtWRt3uKxSJHYd29+I4IJywIHY7B3nx65uAdOejqVvRZU/J+yJdtYzTqtsWOlc2imy
yCojmQKmSUc2RExEjqp+am9nIkibaSCesy+dV3RgjuXxH4Rv1huLvXXGViYOMcwhbGnMYx93K8h2
c1du5d+MzKg5P2qUJ3mIQJnRFMoHX0GG7JlGkfeFvj06pME5dx8GeHuhDqPF2HqPQJqGcRN0ZM5D
KCuc37Cg9gveU2h2LKhi4UG2IdnFV8uOvzrOQQV9WNnnWGM8CyEHBOgew20HPd3iCRgj5EokXbID
tEp0zdi3DILgfnv3EemoXCa+IRSPWvTb/Re0yLGKUtl+CC6QqlhRSwAruxrlqz2erKJ9LqGYmbCr
/Qkx5PQ76TngM8Th7LWhcb0pWhb6Oj+C6k4YZHwhpgxF8lPefqLNW3hw7PvPYPoz/Hc3nSdFxFBo
y4aY9nK4sAtlqoDoOD5m9ZX8u4FjT8bHkayvsSJEI7NZgepLByfLbJQNjk1/BYr/NDIs7an2y6rh
8rOQrnWkP6XPRgknozsFLXtHil8LtIOHS1W9sNiQ+kpLPrvpb4zt3YDsBgqDzp7Mxd7dDm8SanCo
0djqQBjCYpmGrxYeOcdBBJbLDWO3gsuQ9dRSCu/iiJkXadxtg+kB7xArcCO9OPGLmiPwcN+X8hsT
IyS6wt27IQjYEr42V7heXeJi70YfZv+uQPjOAYc+mpM82JhKsrb+B1vIskmbTE+6swnUrma3GpES
lattwSC/aR/tdHbaS2Hi3kvYwK9E0+OUSOnX7GXVbXsY9lh4z4qPQEezRa7V7P5VCfchBtIPA1hC
Tf8aC5w/4hIwOZN9s5lsIil0uv0Q7ok1SeS/HHnJPRjfwgzH4zlyf9pk18Tas/IWRYUpi1xMFL/i
VQz3bDqlcDnb8CtiJUZcZT2vCAiCYZ6oaTdAfQudvPl5XR/PwuqafIOrBj9kGD7Rkj4LPnqc4dbw
Y5aHeA4UY3TtcZ1yEC8HeIplbVCoM2+uEXEb76XzMAI2GiYx1WQxRQUE6DmW0/moKvpZB82S8VN5
u8i7olXcBYqyFgmuHxCHXqHA8H/bdMPmPuS0K9wXz/mpm5NEyZImp7Y69TqisrpuDvihuIq4t+rd
lG8sfpXV9n7sNazvxspn5jogLYmba088t+I7tLTmOx+sv6gmnjqadonwD2PWMABolgW7YXf6jcpx
kUc3jWI5aP+x9EgNWqkQ+rBnbgqUcX1rk/X5yL3bQFxgEEJkHZj3BQsTKVoQHglJwwm/1hCYe/QQ
BWJUlwGVVWZb2N3PffdHqDO32mxH6Z4S8zgAyxoDvBr1xazfdRup2EHw1M1ZXBg1NzpuLnSWTwXx
jBIjt8t6IC5IkEDUt7WbfK0Z5onk1IStSHVrxD/G9yRP/rPHy2S/kcmLDuOtyxLQWhu/Pk71OenO
FYebux+7jTJOhg7Nb2SysbRJRRwj/EDj3ZSgM2FAl95i5KjoNjZ3jrnqjYST7lXKYEk8Gh0O6t5r
gIUo1sqTL44OHsrUQeK+jaxtgDlzNKGJotMjq0/r7oXY9RMeg63gTGDNNXi/PShaIsqfUp0MHbVs
w+BJwbyrG+jj3dYgvk2A0imLN53tqLWesnSRjmtGqRBmQAmAmieIw0Qu7nuS+jbAUGKVWEgAJQAn
MQ+Tx9wRJmbrmqgQ1CIZkreUvBDc4QTIMjXIoRUN7dJv+1OQfsb5Fs+pT7vhHOrqY4SEMWbRWk7U
eAq/WTqrYbJFRyRb81AOSI5VZ548V6w8amOXsUZFalDEet1dGLOhks27799GN7x47E3tYmS0cRbB
F/Q6JMinHnt3WNqrZmTzTQy1/M3t97y+4hwgFLcK0a4YBGdnux4+gC0YwrLksW+wEp6TYNqpqcC3
yvfMwDhFvxvIdw1rSX2v8buwfZ+0r8Y+4n5b2f4L7jxsAvDaG5bjeEHD7KF6eXSBw6ThW+h+1SiW
hsD8IZF1l5UXi0W5FdAEmXs5whBh6uCCd+bcRq7sIB8njsl7SVt3MYj3ktNJK7kv4/Pk3GwKhpzd
sD0riZBtJSHZEuFLwTa8YbFPQsZQ9XvkvfvEZTBrwIxsbowSd40GOFF7ys3fwL73OOHtnQ2vrmDL
qJO5Zq+F1b1JkJNRZO9GOGPRUXLp5MjnHI1dBY8V5mw/3zXtzW3GhV5/hToR79je30guG9hZ60jh
dVzzDbbrxD1YyZfFfqmovhIKPSyWmniZAMPNrld2hI66ToCNpf2m1+cgjdej/9kg+YrIQxrYZkQw
LxPUsR25iwqSWkex1lUZL32wTpgDGvMay0cJUjwPoKxaNrQ+8awmJq2qHo8EAOOYRDiYlOcJrtA8
bpwDLQuNCwJ24LzOxpfzHNIbqPhaAXXuKf04X1cpOIyQDLAK7aoAMzBjKsQaTQDYh7OuHXWsQlnQ
kJqMHrma1pPA3+ChnDlF0YesfWqavYXgl5UFXbFe0XL6cI8ZMXuXADmqxhBBcAkkx8JABc8nXI/D
0jJmIRQGD+S/gVVjk+hvaDhs4zOzHxzdE777KgiuxOs+O8jbTEoBlrZIWdm1U2MKcc9yjJRnKzgn
0UB6VPusyhDyqrPI+ADmU7UlLoPqCbOcnzxgE4Clkm8uKhvq08L02bHjR9kg71wP3TGf6Df/chhI
I9yHqKSatsrhT2f9XRS0K21KEoHFQOOzQ/qiKFdnhbBm2CTJuCQUR9sa3EDm0j0St2no3XNn2g8b
uN5zGPZnvYs2U5LuyjqbFb0bTTVgUf4QUCzRH/209fiCn/ZUWvFhmE6z7dAH8jmRqcQ6XWmsekJW
XO2TBx5M0Z7YyAhqyEwlkYoNp5Vn7nvBduvshjv2zmvDv3EUMmA+QFtd1CScB0jmmujW6C9SHQYq
MVPGb9MUL+oMRl0u13g5Qg7gEPaN/W1SHVcONE2nu0XEl+HcXXcEqDQD5jRxksleq1SyqDVrNybG
r6hiooGCpgWr6YExKdk7YKgL9gXTVL3+COJHGXH/lqSxbm0rfJrCXxyfRPOxvGF8phDqmqzRTZ8v
UgTg3fyfWDGQ1pm38uDxtdGn/1VWcqHDehLFRVmbBlR//+5zPdpgfKqOOTbM4LraKbLELCVgovWP
kZM+4iASJfjK6knpkKPipeF/WTr/n9rOcbc+BvcJN35MehDjyaQGl4VuRzjMw/oOkBeNUCOvhHId
/REJfMWqQWj6Jgu7ddUbS5MOIFKfBs1joQilXjZkw1rYPUNm8TUYEwkXmAfS8THInguqiYHIGJ/V
etUa65gGaYpIOH4v8q2NvL3UsWGrpctqeUB5ZzsMmuI3LBNrHyK53nz6cqdXZJZy94QErRKZtcyx
YpnQi5yUgUeAbM0oV5a2cqa1RVXiJ2dZZCibJKP8NoIpqMNIYI3mMvlJoRKTI+OrXYBQd1aYizfp
f1Y0qnlpIt+Odnr26AXOrYiJjmRGBcOhvmFYfa7YB8YVP8Op3cyMTiMj2PFnjiRzKAcaVoRV8q0L
Mt8Knwu3XLbtPDph+a8NB0n77vLIeTBBu1uhk/23dLm4kZoQdOJEj6YADLc09UUm/8jwQb7dscww
t7r5kwCFEeMFy58K2cJkS538S3tfN3iRBu8yEMfoDzDnN050scBXw8MqV0m1CiSbDhQaAQq5nc7h
ksXgRTDk+TryWuzIoC10k5eiOmVo4I3+JAhb8fuRkLjmhn3+XEOIDY3xGPrdXfAgIhui8oqG4yTY
gYTlBoq0lJ/kyi08hqA6scsCQTmCA58xfKEv3IEjkOVnPUBw0SpIqcjoaGebmRkQvjnGqQl/5xPV
PMtoFYb/0X5GQPdT9epjDg+YBpq40K6hQrOO+lSsiPxmZPlvkg+bFU9MwVXBx2CVoI7AXhjMTh/s
1Hv2StWi0NC/ITgNKyLlJ+xDSLBm9aNOAYvJVvYuwhU0D4y6IxSyAwH3qX5C8f1sxGsxu2GmHeBI
TtZbE12qpthWdEhIs7n79hZTedYgz3pkHTskP8mlMjcucksGRnIVYIAhsolUr849NDi4/Ztfb1Vx
7meZrKTV5w3VWl6Lce2YK+Y/CYr0GKzANlPnofmwAojXBJLX5mUsYJChGhu/6fWkcyvlI4z/lH4d
my1UM6YugAVdWjaimgqc/EV4HGfjxbh0kXil2Awj718ABGT69Gnek0zCz8KCKT4YrMTG3i9vurnz
AYvFJ5/+08YCFvGetxnOIYGQxidFFvdHNkFhJ+uDQWzQkJ+xH6dPJsFte7Onm2t/e9AtcFp7IGLs
75z1scAerHPDpDD+LR2b/EUTh368GfxlTfxVWGyCZ2XHRAoKZI84vpbedmxXGWwMw5GLEdtUi/LP
jQHGpcQKEoO2jDTofrNIf1g1tP4DPwYM2k3Ihcz3h+uzPbnFeYrsVV6+ztFwFRAZR7+X5EvYsEAi
vBEmng70kEAs7OClhjHibDhDW+Pe8XqN/s4N/UVDKiAiOh29rks6XksgOFOfeCGd4o1Etvvk6sfM
JgWW/R9zvlwB2b3p9Zuoji5TTjyPziw/Q01A/C3RPIum49h1jwVKR9ZjOxcFPQfqUPy25Hxj8sbb
maJYcBOTKSZfRrGZmaVAd20cDwF5aXjvF7m8KJeZOLMUu92qnOSVZ70nkqSraeXbZWycssRYJkAe
JzNZk3K6Cg15g9nPJLJe+Vi5mmpYym5cKFmvFRPT4NpZc4RODCtg2ESKfyXV7yHTkF6gM2oPYCLW
LarIqKJDibCnJBhtekYYjrdkdZfGkslSiYs2vSeEpJs7D7q0gJpYGC9i/O3JafUwbBrlVtXdpm3b
54iRiJSHtsKenr+l/gtGdeqZcil7sQBGb+vVkhRDnGi4dPqjmA4VM+2Bv7ygbxY7rd0Ai2Bj8EC8
kubeKk+7kxP28EcQvg9r0ClPdgLCjBxXkKa1IFZLPdEpZja/MfBUjYjfjh2Yja7YsiOft0AT9a/3
agLUQquRtcTDjRTn9dmqwTPji7dIAZmlQzbPy3zpGfqiBB81/zwFbpjEf6+xcpUWCVEbD+IsXGSq
XoTvC4ldXsNjiIveBSGNZBmFaj4hVEM31vXVXmlrZ9oOOhPi7hTXDNJ/x2Qdh18BYBy+xSZ+7fCU
OIHFCY/cjCut1OU9YevrHc1h2sQ9TJ80WbZAd1m3GLwNXVztHBgYVnWX/+PoPJYsRbIg+kWYoQm2
nU9rmWqDpSq0DETA189hFjPT1lPdVfkehLjuftw+Jdo2MIOVDSqWeoOqYhNZmMmawlec8RDGINBK
kseW+k2BJpc6jeD1KtS2rrr6bPRKckb1u7VPNFCX4j9JRSfnl4AVteJaluLiK9adRuoL51RAAqTR
/2xxMsbDmHEl5uMx9U9z6NB+CacEJ9A7Itlbw5u0b41QFwObb63wHOgQoTm5mUwgnkIz+R4mWkIC
Jo7QojmctCO3prhl0pZxwvE+h/KnRR00YEWr7FHbEgpwiIHnPjdN2P7dh6boOyHQxY1JqMlgsDBj
4mh629rtni4W9kqGFK++u9Tj6OpPOZDP2keHpw1A5wDLVCLH7OV3v7bkdsBraLXwju8J24MYObLU
LLER2S4RoEZB1VOzLYxmEhO/vVW+R819nGIGQI+Ro0LvvVfhaUT5MhRqkv2FPtOGZClAZTv9AQga
4DyAr/mXBhrKfaZsTZV8KIcXkW57wSo6+J8hQkUwJyXke0KCDBdba9PyFcHvoAUADRbV6qL7e95B
zCRPs+eQZ/7J8O72DNDsdzGtbPcdSHebtbQfYC5LOVZ3b8z+kL5yfz81ZyM6lc2NEwMf7Vb2aiug
5WEFAeXC5QhLV6h7iDowPxAcS6cCJkRpDgETPoK8O0LzBUCGhi42hl6hIH57A91VbXFwvJvqqa/J
xhUojXNhvyYQh52LNZ0s88PjKObKQ4b05jeQvLWZa8UlmEzyoR6IlWGR3VjQRSdDcox2+S03grmK
1eJF04Agi52tvUoV8lmUZFEqFMJb2Owi4+r1J5kd/PIdqQLDE4CnZMdykybJi1YveX11k2AfzBmu
hweItzaDqEiOEBeuXvdnMseucgT91DgHqCTBKDfjSLzceG0AyGUqoCs2WSd8kpo8lPEuT94550VW
vUtr8yUQ/SHnx0g0e4P2ZpYQ0vFdDdZjsH9r+TvySc5pJ5oANn2tv5Xe8NQx4XUDIEIY7iSI/usr
WAOPyn2kLo3dPD8t63DAyjrNt78QbOUPoWdUaqvd6+w9cnwGHDwt70QRSc2aMRiM7tmaWQRDbyXr
69RQIkd4s914UX2R1lG4am03v3HOKx7DMWq9W1adg4LxO8GaUn4bzO/jTRlvp2xr4H61QCoKvE5W
oa+lodZtyTAs/C79V9O/m/EzbowNPvRNhu2l18RCcluXvIRh7L1o2MpSk80Q8xYRxxLV5j9M0EeI
p+SM6lM1fPmD3M1OOoTpTTt/JyUjWjLZullj3WaWHxlvnHtePDRJpi0rOz8Gw5sOv9oAVt0nkN6T
pWOUAb0feH1aZp0AKbp/aBQOfVopL5FDhtBHPAgdeilBLDcMGVurXgazWT4U704NvrnfqogwLjdz
MKyyA/PWfs0umpzGK4zEMV4gO7KZIzMg4alF1huTVS+Ms+a9DYO9rIddk+0H4x/GA/Rooh1MOKKR
Z8WjmazvNlHREz2n+BmUzy0owp/J+4jMTYoLboifuUnbLW6eno/Ln7xlwsEcaWIaxr0oShy80ULO
72nuNslcAhsz31tNqkZPQ/5ChnD52FMjXGsTQZsfXcHicd79cgs0+MVCDvLxb9fcwrPmDhZt5Ypq
FVLUiDY6Sw9De7W5rIVpimcb0Z6hdQBoGSEM8Hz7NXLG4W5u8Dy7/p1JK/Wo2OvKs23wsGtsDEQ4
LVLunTlXtG4nnFE+m1XCdG0Ihw11gaMS/zX87YG4edGGe7fCB0oyTQkaRHeU+DzkiLuUhdjS+Id5
CvyMvR8/fJCdcg29gtigNVPk8GjktHWCmJy1QoeOdK4JPjkvE6aw9lRc86a2XwZw1SjMg1awrWMc
dRQvQOEj5eISMn3zuXxNydGHvz1wJctQdO+kIBrvVlEcXaTQUvObA/m7Z7I0TOz6ov0xdLXo6Svs
+I9Gz2DWobjxgE21Wqd0wRjKYqoUbfXqNWOE05drB+RK7ll8w3wQ3rAYp1e6HTd9QAt1f2wBiVmt
txPc6NpsuubmazKwG1kPgz8QgzbDNv+rev7yXE8b2bz5Gco+AtkvfAGFPDCgyifDr3DxFvevI5uB
pukMwMgya9QvzaVxYLA9Shyzg16tS3Ov6QdvWhY9+/xPEP8Lso+AebHfv5WcBKW1G6s1KWgPszKW
Z2wCqGfcCRwacO0YoBsvT/g6NwJ7frbpi8+Rfgs65MD/xYuGiCFtlgJ+AOtHiNUGrHffcD5YRsaz
HdCIJEOS9OBMnz3ADyMkulwOy7SXr6367vgmnZFZfLJvnVPE0yi6H9rCPJ+ZhLDWDqcR3bmPPIdE
VYoeqlptEwxkdhXcBwzHbXHtuS6U4ZfNkaCCWtJP5pluYyQ8E4vlIcFtSJmWKaZtrSQ5SOojgrvt
rRz31YeUC8qCLwo/wbzofZnoQtZ3O77J4plAogxd+VvF47EFodancwHZa4yuITqakup+2ZXykjur
xv6qWN+LZGEXB1uP8N9/OsOXiuA6+kTQsTrF+zE+dozFXQsgUMKqqe42dcOymGEfyK80IDUlVlVx
8ilj9+xzPmNv06sBIy7TMEyzG5rZJapBYrrJU4sePTXpTbWYr7/1tG7JkvbzhadG2xw+Hf50ytma
4hMrsBNcTQMX2U/tUlWyr0zvM6IkDr19Mfnn1nu4xLWGMlz1tAxmPXcK+0ZOweiYAXMcbrV24/gj
Zw71M5BZrHHnhUn5FbbyaA/U/CqNZi9aI4haLFOvOVYiIzbWXuyEGVSjM10o9TwnL8IrQtMvGBns
Jx7AYz5WDNZUDC8ahHg399lxCICUVoxCEOtsve7NmObo3wCnLSEmlmQpXPJxeDEmbiqtpb+1YVTe
bAQq7mbvIPbZbb28V2ci7YwLCmNnN86lC8EpGeKUI3ovDQusa+caCufq8KeKemfneKYL4Zhrs+s8
+nvsc6U3eCMEfQcW7ZQLY/T1f1M+GC+pFdaLWuAQtQmvDfZLSU9W3OB5sc2zqSwcstUQ7AH9b8IQ
VIOEN7hkXwB8UyGI5ooxcIr5anZeDZI13TUbSp/wukjgtDJggmElBv9aC/VnLsjLG8OAfkh7m++u
9Tb5TSNt7QELcqKsg6EtHjk10us8HSlJxQqCZSXvdoPCjtcTCBVDccpL1JdG1+E9s0ah5mX2Nk1i
7NMEWf+TXRFAZezrY+B3J4DcauFLXFsE18dzYbqvLT01fpxWO4vR5V5lBR7XseJKZ7Ij9EEH3mLs
LlEk8QQXHgWbNjkHNLzU6f/85Mep5caaabNZtrIBS9A6t8p8/RhhEXQaNDv+QyaPrpDpmPL/lcB/
J35twgzA5Z8Nkp+Mf1M9q4KTGtemO8WQplw6eZxzpyRjvfkZNqN5qDdSXEJXueV/1R6SG8HBrLOO
CiRcCoi9Yk4vrW0fit1s+q1LTGkjO7s+0QlTeM6ta0Gzs5r1g7PSrffYfjcGhl1gvtB4r3h2yCxu
sRMuG//LAGY4DPcyvc/xsim/YTjj09S/rSTbTP3F7WmyxK9dmua6LlcdUNv5iBCzjhCg7bthaQjO
37+6ezZq/6QZK8IrTbyqC3tjUeXbip3LoNzLnjmODcJBIWlECN7B3zwhMRGgXOiNhB0Q02eOEadQ
ZmtcrCvygouiCSFAd/YtanCrDwV6mTmRoeELCGdIJZQHkk8J17UWV84x1zdAQbtiX+ifRbzS08+2
/NCL7VzWUpmgqnBft4BXy1r9l3jkbQad4KK+rbTpcx4S98RkS37dVMQfScaCmmoYHGGw6s1fmUQL
OybplX059bWdMPLCUSt9b0H3zwqj/wujIWoR7r5zEZLtFHNzRENTO8VLvRsx8nHjwNg8AlEaxU1w
AM63FTjcaGUVW/APiJfFp1c7V68M6dLSM84UGAcS5j22kHtCFZY+rLOSXnnnNe03RXYAB12NmA12
VrVXpBGoBcoOFvlUz+T49NXR1BtgD1g1+Ot1VBRuedmQqFOvW+fMIUwktHfTzh7mmDza/NZOcJJD
fD7SPvphcXHmV6Y4OeW2Cs9zoMIMmCtN7m+cgtAxtmb2LeMPiGGltWVU44hDaO3h+XOCP0uv/M/B
61l1NzKyRXAwg7vKpgMKWajIEtmnnuo3vjY5HhKubyWD8+4wkWZnTOvyHoUHDVKL1/4VcyACA4yG
AYNZ1AJsIUhtSfyat479vVcNfu83AUJaG1hLvGvTsfK766E9VfVfgkOyM6NFTg04sFVAHghnVYQD
kwsylpuUkZXXw+Ik5xcG8bFAM/JINbgwRINHNWv1ZHbURIDcXDTdM0PmKaDRtyTt45CQiMlGfx5J
Xw+DgU1wJgLg1CnkztJmSjJRCI4YeBUtuYrrGxkJqBuMjrC0U/nWeKAzaZuShokvJBuW5vxfQOU5
wUKjyvVvLL1bLnZIk+6LoMPEwKoYjOQMTIHfND7qcbAm/Iz8kF5b3rSAyK/FlqUymMzW/OpFh4Hh
eYfFLfYYZyJGuAlODgUlSkfs6er6VAcNvjFcUe5M2pHxo2D0wPVO1znQnQrkq5gm3WWBzaNjuTCJ
3eBFNcmM7Hv/EjUWDa5yVZQ+k7bpNeZDwN7MT668WewMV05Cl9y+jpDjODkGLTHfTt1LsgJAl0qD
IpwVA6MGsHb64+Un37rU9heomFK2S72GVpcZzjpoBJKraZ/aXqxK5jqNXr/n9m+m7eu82RWzIJmO
O6/dhRChJv5n+FUY2AUH6DK4NVjKJD9v3X5CQoR69IiwJVjjnMd5k9ObTRIkAVyQuUfyPMrGCTZm
H1O5jRlrceEyU2728dENrfextq4+Qh5qFRWEHHw8DjTp0+8vs5lIv9QZ+CkAZQOUTJJ/OTcln3oY
JzuGIlyxgq1ai+EsdzQK1kcn+3Ad4nDuqTYZqZXTv8ajwCUmnLyS44A+RivENFgfWuBuQCpQFK2R
GSI1YGpLa4xXsUnU2p5WPflrcAAKdwlem+TTDcf/BibfXuQcIm4xVgfM11hP3IsbgnSZ+pXjq0ag
MXK2bcYWRzOEelY5l8s4wb/inEvG0BXRXhP9B7QWg6ckIk0VIejgQFPaXiVvVfXwUtLHWEO2Rn4X
eN+SzlnWDNIFZAaoigurEruScAuC/CbmJpmvVXHgktFm17Di8zUWac3WMAXpm4ZLwbgK97Wayzaw
Y/ArVhEhl/Sryr+V+cjIaPn22kYEKLFqg0sA9lTHm6iu/oSVUIIhWfgiEBiMoWk1hcqMZM0OinKg
5/sgAdzLiDOhULd/etkH8cpTNmR7bqDROCx8n6AGhYs4v+xtZ/9CBG/JFNJf4Pv/LM49VPO9+CPe
DaIbCDsF8byMcjmxbwec7Y6OJHIr1XOc6M7IT1l88Oe0O+rAVi/3VXnQgj0Dv7kWOf8IoFX7S63f
wrZMm++u3mXxp9/+BVQEhDTuNH7BSYBbOCwYYOFUT5a7Kf+pgi0GJPjLAB6UcSeuLOp/BlHnprGw
bA7nLMSspSenXoq1YpafV9atUIgL4YsL/ixQH756I/t6aAc4O3ipaF3N4CrOBh2wQCgj9YtgAlDk
OvO3BF3wHA33KLHwrn+U/rEj1ajN6RN00WY6T9Zyijhag0tuwSZNPjZmB9gm8tToEiWVzx7TWdqc
irp5zejmzAhLUP5E4CiiChsnoRy3dfvwtedMhu3M4WDgdx9I6nVKsNqRYGB2w/u/LTGRukBVQyhF
HtZCUHo4B3cg2F4yruxxTNcI+zrezBqzAYSgQCPAx4TS59oUcnYqrwNuyaF3qNni/VPR1pg7eLx1
TyZFj39d3GWO5KzBnSHGl6P08tx7dJ4DlvE5N9mYwA4RrheLcHvQfcsArPRQQHOQfAiUTsdiOwXW
gkn+asJ/krRollwARfun8UELZ62o0TVqa1O3zrsTUI404CKy3MXkUcqCNytnVsTLZtk4/6OCimfn
mqY00H/C112Nkgfo1QE4Fw4He6xvhk0AK212fXEjNkZPBT5ax6Ijx6i7b0oESx57iZtV1a+hL6JD
TCoVcw2ePE3dKeL1/v+XEvhKbrPAOfLXHyFpFKnOl0n2ic5Xd+WMK4nRVtNAbnc40PpjYqRz2RmJ
Bm4njL+qt8KpfirgQzEJY4t59ZcMZn9nCGrxGjIyNSQGruckXhMdhGYd3DwWzm6m8cR+DM/4S/d+
qDwmWoptpO8ocHR18+AwexzFXsXHMb5M+t3Onio+j/FVIm9OBSlIgTGOeh0H/zKISjtJLnjtl7pS
ayTW+W8PGqLF3JTGVbqagVk+Z6pmY3GEoqFPJuYid8nHQQ0uuCCguqBulv5HMn5FOH80Lm44qHAg
l8bGCaWzAwsg1QEDhhYUJ4EPQclPfF+eT/7eANhZlPfUJsRAZ4S4wjGlbSrxl7ixSSRte+VubZ3q
gMD7KTW1KhuywL7zZBSxkN3OpBeQaiy4tADB0zbYpyG8HZ8peqhCqpCsnFLAgMUv+MFrxPbNsdFu
GEkIXT959XVwdn18LAvvJukKCpyfwdrkCFYJ4cUkA2zaTYeQ2oWEunMPO3OHOUEPDp75JXvkWtMA
JBYrchfjOjFdBvm4wriQr5t4xEQLLcECnT/WRFoMF8G55IK70XiloGK4eJumKn2d7OotHOkf5Vbf
44+K0SX40fALpEB3umwVq39dvs6awyA+GAKQjKLBbjpOibOSpNlKyMmDenbaV44ZiJvTgAZURdpI
Au0x9cMSUJZwv2vzMqnwoHfWi21pLxJWk+2qhcF+P7SUmYavTnHvBdEB6Z3A/C5csFtpcPY55iXq
K6agjU0xviYJ7T/uctCpN4I43Vby2HC4NH1PX7VhdaV83KBrNS7UhnRqpB+FtekgZ1SrZFpLYvee
W179AhUPpoRnv1Xjs5ivfM1aG/AHAbnqOca29fTtg1zw8Ir0Bo2SPIjxpL663HqZx6IaI78BBa59
GtneD71Nq0Mhsn/MeZEtLqJe6d2bzZW1dtI1zxu4pQh7sF/+1nG6EDNvpqseMp97sDL7HAFzG9p0
F2fPjPsdvnpZXAgLo7u+tdwTZPOfM1vUEcU0/9Rpl0yLFzkiolvEF8pvDH/+TTz9r4DfElEI5rBW
etFniEYzmuWhYmrj6t/ztCpq5zSSxvVm6TJOmDlC2PPY20tsQS0NBiC/Rv8f4XQyav6GzEiLZBbw
ObQRlTUYMKaEVDTmEwVqAL9aGBxBqCwiBvMpGeyIR6gj1SknsrSS7vabFr4ZJZY1fx7LUMYZv4cp
g+v8pxinY9F+Vnzv1WenfmNJbSvSu3N2McR2Kwsx2Eq+HR0rPzos7J/UfVTtwIGICXSz1Cpjk8X+
LkWO0Md3i6N5kj2IRJyzEkOEQwfb/7MdO0l7T0lbZobX2cjelfPMIgqIxR0LAzfCkzveRvkG/A8p
G2dCvhBAYouZV979M7TXKr6SLQzcc8OA3YqJ48b4qctv3aSSId/F9cnlfer0ryJvVoRRMaSV5Fic
cm32MD1aiFMJO9lw6TmO4y40eRDH24w+H29NCmSIC3xCSNuU1aaN/3kCt2vQQmDRls6IoKR3RyY2
KbsgMK4gh3ey0EqaK/iCLjmBtp5DVKCv8hyx4jUCxkRqN2m+eeNN46aNIa4mkiZUKpO1qndjWNzr
9B1SzK52D06JqY2UJXZATCQ5kGALrtIcKjaM/Jzk4FmcR+89VLvlApkFwxJiA5qgA8PFo/+Qoeau
H5ch9eyu+S6MD9jyofXWOrgYSOMECznsMSgo2GhAVXtMpTuNFjhS5y+ciJlwMfKFUsNQkvOOph25
X0zFQiYsvE9akQVTlCzgByAPmplIzCjN3R0K2Qteli6m4wETCGkCxFOkwYUpiyXdcCvWwhVLJXjZ
n1bcMKBxMnq62XfhvjbFhxzeEq58g7X3+R3c+XirC44hm6l5EwGN3fnCwB2ngOBPcu2zYzgAAZt6
noQrJrJYzaTkK/qnAezUu2hO5QHIFSxrerSvHT5b7B04qwfvGfMUoolMYA5xtcN3/c0xCYSUVOPx
596xSojZYxiGPiqSdVy+29Xcd090NapXZvTu1/usVS8aiqFJLZ5BXDf40yH9WH6zg/v2wuQnDfx1
njj0HXnLqPoqARJHWOIYu2IG6c4Ou342/kZEnAMYBCQ6wonQVHjrUX6yslr7treMScSo7D7fYcWA
EG9fQwK7owcPYo6XnIPo2TM7beTNQ6OaeJ/j5uF5NQ4eY82c4GQBw9O4PAtSvNjESSA7iDvhxkVd
s5hHeXWxCMZ9w4CzpV6Gsj6V3jmPK7T8btNEa9BCDcmIkYPkvBLDa5CaXFu8AA50+jmxn9nTYTAS
8t1h8JKEf3mSLBPWCJM7fx7sdS4QdC6NmY+4eoazDgSMQnJUcO3gOG8Nqf6ZH2bFezuhYSvYCo3k
BtqK817wWHbOOvWWNLEivO0aXEI4BofiqyivOhHkLqaD0Hup3K1VvwU0p9B1Uf55/gstNI616+B4
UxJUpnQEtPF6yugnlX9Gcq3ctWJPdo33GA1fWpvCuIUM5NJobvZa21OJ/3OrTcuOTLOufdQaKfnu
VFLE4KhiNaD7jMXvNHsdm4tVcniZiJm136mCp9RJWpKPMbDHTvw1qLo10mUPP1Un+sqy8QbTeghQ
pLiKkjwa+7UEe55wdDEhSBqd9duwMVhJp0O2wVTtXTyDOd0iJ6ZjSn1V4x+MeBMMyFUaMmZKoHUA
aaSIOnWSqhh4Uv2yjFc5X7LQ2pcaTQCA9n+aSxEHjaQT9lOaqejE5vXQyN1vQvg4INkFeRWvmVCN
/i8Svoxht/DjvUbfhK4+c3KqdoGrUmxdD2s9RrhuZ3XbGDUsi3d87aG6Su8RQwKkdwnOgAuW5ZmT
RlIIP3l/4+d3mnVGb5yZYwe8KS75qT8n74xlUx38epc0dDr224IklO5UH66QV0BGyLIJwtGp9g+K
mYBdXstMcCol5lP8hSgY2kKaD+KYFB3SR0LYudRBuc5iJUdSCmHinkFesujcXcI2bHK94T000VhC
m75Q4+wXWxsbyMB71sFBxuSqFzTgGPC1g1fd3I7ueWBQoU1Et9R37W77+KfjJIwlqzZ/ypqVlRkB
1+Om+plEsTB7iyAy2OMOHnBLh7nkh+ggbFEOZEbZwqHETE1kZFh+LUzZYfPZGx/tgOWVu3cBVcmF
zdSO1iY1rHVT3ApGsVb5i0RTFN+GsRPirjXPxF/oyWeIbp1Z5t7SMKn2h4bYZzedPG4xqABRUh/k
TKYeQXLyMCXVyzjQwkIHn0J195G9Q+esmOpN9oOdFHLMsHPIiTa2evF7eF88gpq271pcHh8Ro1Bs
MfiPqfThApiDS+kEC3O1p8Am8xeWQM4BtZI44VYOf0JzoX/LhYua49ImgOMlULDe6DNox01LOrTR
P0P9s2vuhnaamMYnpzR2uCnjrcOgbdGCZ3D5EOmOkMZLWF81gh0ee8rYX5Oq49mNdxISQM0fbDap
dkSVQsa9RjidqAFZcAJ3m2JtZezj0y/r+WtDA2FJwXFMMVmviW1n3AafdJ77GVNW585JWopcS1Qu
TiU1xNEEEwzW9YgX2Ui2gvH/4P2YGL2sjHEou5LOfTXNDUxlesO4b9gaNotKZFKu6pCSS8+qYB2l
pomjZK0GTocYfLGBR+YwLH2SWXPmkqf0v7hiNELxuauhCAim5SuSpRgVYGlVK489B/2MLBmOFJtN
I9D3DlsEvxl5WnehxU8BzULqlwjqsecveuwrVUSupMc42s4Ii9H4nq8/BmpXqv2zsWxO1saY+FUH
kpQJrRAVbO2Y5DD1OH3IDNkg2q8t+XyYkcw6p1vuBybiNEiupEL/CpNn3BevvStA65fRBYmGg/a2
cS9C+x1K7AWkxpNhT50y7zCz/YKvzGHFpcGlqelpC3HFHRWDZl2u9DEHmmKFZ118twmuw+kcTHMT
OROgRxRqR3a7QIES1b/nA7XVHUanPU4j63U44vr80sSFa/lKSugDMaNEZpKuMWzxTfyH4WtdR92G
++JMlqsq1vh9F3+WIxVS6U7ABmh4GlMG+TlMNVp46r3d70YsYBoB3angPjKqJ/9K/Mc902FYufnW
bHaWcRCkL9hqBxiBAsBYEaZ0VjLHoRrM5BzocexmHvxwOoc0Bg2azfP/HeJg1zlQdf11qHgNEKcq
j4YaTpPvUY5nUPsamRGOGR5LQREcWt4cX4oQlo2QhJADq6F4ThH+/dnDG+YMQvntN8q95DkUMv+3
Zzxux/W3xs8Q6VBNUY813LVNX50bC8dqXBNC6m0QfZhxC3kxEH3sEVsEt2+0lFqezOkQRKhVTouW
z3Pg2is35/6vg7EiU03QBuDHj87dXg3X1kw3IIePUjrk/5B48W7I4otCOPLC2n8Vs4OBgarLEN6K
gcutjepix4SrIpbgWnDNnpNsvAWcC0V60Ifk6gCEbPxtAI/VTZ8WNXv4rOYVQ31lQ4MzgV1F/9fp
2kIz0xc0aErsvb1ucbwnvCWL+0z29LSLXQXXNiufUVUsQoeo21+v4V/1+AP1iwiySt0/mumDsWRj
2duRF4uIkIBlU2HbmWc6Hvd7bStBaec30vgFf8yq+uYawAWwINXsY0T8J6mnqY19SKKpTo86RXvW
ycFJHhf7gYrXnna8EmSKjM8KRmXnemxpTJ29vxRlNxjTfRZxU5xLBsHZsWJn8+ZL+aETLGvk6Lh+
6ApB2OtQvRpyumtl8TK7W6NYV2qv16sKYFYdYstrB3OphdMV5U44Z58pLgdPSNQs1+iELkAsMeeQ
tq3pQCm9CLp/vBK0AeALT4Jbf5iKJzB57RhDFrW3sNyVb510YbNM/jgTiY/8q8k3XguJnYkDhg94
6XMpeFt9MgufyeY9SZR5rW5FtE/bx0DEGxjOhBUaTp4nFsLad+oUBFzj/lkNCNRHnGBDSn7Knpid
y+JH0If44+A9suE8CJL92Lt8tlETFdJwafKjmWLm6htMHF1z56pDkd5MpAU6Zgjm7Hp7TrFvi3of
qt8S7Iw/0Ucr7HWpm7DQk2HZMMaxQ84UCNUpHrFcf+3peRImtKUTH2wNz1O4GCYEDjvBBa9h4WLf
xGVhBgbYW8TbEqB0xBNNI9KAyq5jDrT4AwZgj/ALmJLoE9tUQVdqSSwgMb4oq6zVPQlj3vnXeaLn
StA87KGus/fUlaWU/pFDEFx7tnME3C7ZlVyUp9F7NuZD705JMrM1edR1c61bVKNwcB8DbzGmn3Xg
IbPtFNKpfhitv3ngqd0H/6Of1Tvc7RVHhSR9q5C+gfnvqvDYWk+pfTHMc+29ZHQQUMxoRcZFU+Vy
Ct6TPFmF3Lia6MzxSgw7xX0Xk++Em71kvJ1mBIvl3ufPVKpDjel7brZC7/XZ28bkKww3hnYeDJoX
a8rdGXzknELGOeFgcSuauDizPsNDMItnV3aLwW2v8AsHxqSCj7J2N4UZYreG5ZQV2CfvevnT9dha
Oan1drkqRIK/6hmOnAqj7DRyxog3OfT7KbcpomA8NCOi4q0h1wmZ3alpX6XBVZky6GLHyllgpmlH
xj7/PLWxZn5lhecl0O/AdWITSzgJr1R4V3vs9gUPG9Pkl54d11VYabCgBXi+NT/czS+B5ol7pPtr
P2o/NDpmGtCZgZm+CW61UQPawm85Xb/WjFmUtWu55tFDEhJMLopdSekApyJzwiycrkMyZRQMwoge
iqMmQnfZILPqfXOyKzqfDehcxGsyHi4idy+q4iDd742Br4YRddt8JdiBsTng0OPYQ4GIFTgvhZ+v
YoM3jvPG6LMEAPJQwJqYlpQJkOyV6a+nAuyEWogCFOG6io40BnF8BhYlL51krN5ph7J7z6FhlNa6
gjwLum4CIdIAj0H7bfu76mC6jqSoORNBTy4xkwyMt0YcY854bbidJExqAkW2PPgQtKAX+9hpFjLM
ryE2YPxmAEcclIxpZYXaKtYeDuB2Kd+8ELgU9dvVU9DcJBgFuzOhpaALhNHz0MOhuY1o87Q+Cvb9
aXZ8uRc/4KlikZ7uc9Znzgk7wbSKWhPlrMNosx9Md+/XuMrhPiKBzG9wuy7atQdYQ3cl0b2nP26a
glorwFTRtFHJ0Zrtn4CIqCnNjlZ6aGodh84MIQrWnlFtdH4WUpUtSBqjDN8VnWgOY7cWtn1E6Ew3
7Q/SimctOpr5bz/dJ+qjuKKt6pksAae92mbNVglnO7IT+hFRxlvIjT44a8pbB0Z9i2O4fndrEIh6
2bJqWwYn/sJniY0i7+kwywII8VJwRPBDFh7BmjUXe9Rw28OHQy16XvW45iJuMgCPvdQlijQjbgb/
pSb03R4oZWp0CpbU7CPPwcNOPU7rYlXj0AhPpXwz+7d5opBhe2/9lFKn7kV1FPTGcFDtvZmCrf4c
xZNiX3il1LyTgj4N/J72/A+p4gWgGdgk1eK0HLcI/C8p82SomS07WshyGpqgRnZspGX9wF4fe8dR
Y6hMShDqVBI+swQEdLiYwh112W3I68McdOPwG5mGfZya+CUcaHUBrOdwfpmQ/3z8k9HRjX5tmuDq
YKvbQFgLoz+lUbTworvu7OL0xvHN4Nxeo/BOqufxZr/kBcnobILGE2Xh0iegF8ibge8xDs528UcX
N8QOalvXZj5jk3GquobDQCFkpu3/51kPxjGuAxT+Fkk2kWHPCCkfOS8Hf3MYaNJuZbEsB2/jlgBB
RH/NbWiXDo5Q2DdKXCxxjkjepfoyEcEu9P5JZlj0cS8rOeALn2s7V9OwYb3NiHfAAR3n7Hp/iV32
Fn+NfZskBRTUnAmCw/TX+4gpL0zjQ+4y7MAvoMJsp9vg4KiPvKQFVoaAl4KxV01fXwcotQSQrDZZ
UjCp799qs4+ONvjieADgJbw3XQzBF2RWAuOxnbUsBzlKbpttw7yAlGSqgRzHFNPlFTUrMrrIz3AM
Kv1RFNyTHCxyB+lqPLDsgLZJt2cIpDJnEkQ52Xpwm/P/SDuz3siZK03/lYavhxguQQbZmJ6Lyl0p
KVO7VDeEauO+7/z189CNaUusRCaqDNuw8VWZkbGfOOddHHhusRJfaYX7CtwmJp/EKA+GbR0UA3YU
ZTBy6yrqBhC6EKuCPMT16Tn3Vg2YtDGQ4hJmvzLJL+W86UlkgW20U/etZ1yyBIJED10wILPgObBf
9LC/i60GtAXoWq2N7p0io8CB20wV2niT6PDd2OqIZN3y+DgUgkIjxsOUlco7WyjRGoJERMG5g8mg
EGAqWqksu1J9FnpLaYuJhvECUgScJnesSA867JQuQHfOH/WvFgdp5HRI+OHPZEnrQY01nCrEXazy
rrFx/l3WzpR4qsk9tO6a++t2iNKviUQqtOgyZOhJq8v0KodCoPvOY6jAgChJviiTqpfC3zIHBDBy
MZ0PJY8bgmBUIxwgz84YPVsY01ZuBYzGvlZEeesOyteUfIJHAi2oAhTR1Num1Q5GG2+8stn7ags/
C/CCSYEgMW9ZxT1vPjg8EclCVIavW3MACECdpWsRLwyINgs/flGr+kpyRfS+uA9idlcJtmKRqu6T
8CDrRMpLHVPWyC0UIFDD/ppPIoSj1mIimgCk1QodLJa68qS1C4tg5WeoKbXR1gIHrcP6VCvqo32V
Xtd523wZS2ub8Z6Mi+HQKajiacNCBVKd9uFrlJvUF9HaDniG4bKcYA2QRuBzXKqRMHKGSpIUWnnV
dxU0cpG3q4kGY8H4R2EdQhN7LAMRMOWTs3GfUMzQcyJTTS6ciUtbbbX0nqwfQe9V3gPpdjE4ijpU
IsYvMuNdH2Pu3nLypmAZxp1Cdc9nMU06pTlgeM9/t3lmwAkD87Myu5cRVL7Mb0wksUfjfgK2WpCm
vBQVqeHKB1rZWeSNh+/4QWUWKAAVXO8TUVxEEaUFg2ojcVX2KmRtClT8SHB9GVdfR36/ofwfWNdJ
o64tCpRGizzjj1C/d8tvUfeilMjv8BskeVZk21DehhGEJOoAfbNFl9oOi2WY3zXRoxyANkJPlekv
v/9V8VDMao4PVMEkvxYHKC/jWUx6wwCxVpC8t9EwrPO3NDoWXNG8PUcywkr1NeQZIgBD+e+Z+r2y
eDA3d41ATE1fBeMNyMquvFYB2qnJzxgkX7ax6vswvEHegEh7j+/iWqL/MYKnxuflS9u+NeQhKo4j
X3tNe1QhcXOJo69aSq3UcteF/q4Od0bNGucRTEnYwQOv2FkNEOMas6DqNkWcRH8PGkjREbQWcYSX
sXLZSBq4brDaaNNweZj7vL3r24678LYkbVGsHK9Z1fK9Jy0APyoyJrwToHnrynPQN/YWpYM6mPEe
8YRXv3WS/EW/1geKnmi4/BNR2bwpNiQsckEGOkNB8WOCfKLZVCHkoVQhubyp2oP42rPVLu3hp2s+
SgfCGSm+MHnq+gPcFC978Dm7ZHdTsTCy5mcHr9GX/bJKqI1s8vYGfMmXtrzDEVcJcfD6irzOZqhw
EucYzYt33UPJkbWo5N8SMGyRQSQHRK5zQRO2yB2gvq+g4uBUA0jgiYIHz9HVkT4rceQmGzaUi5Kc
XJ58rYDveQngqVQh2kZJoOCqHDr0hVAvqvvHRkBe71DvhOneeasqutOByGaj+6xg4dts8/a2828U
7SVUH5v62bbevObOUB+m9EuwzVU27RED8ODLwGsYdQnQeiD2EJ6jGCHJO/UAxcL+MS2hVucIt25d
7HHdqt55eEljjPgOKdTpkYU/mNZN2D4O9mvtUE11eFBob21ABqvfQnFflREikAibpX7DqVejYOS2
cpvgrB7mR05B4Pj39HMRJI8GQqKxwqzVT5F7rDsiD2dZopASRI9Z/itEW1ym923fghNBxdvAKRLv
aZUocKTQmpIZttFxKzaexV6Olonc40G/MhNS7g2V8YwsGaQN8kM69hXgAnJ8Fe1yygx/0fL7ONpJ
UcG8fAqz+6j8EZUvVvPeTuWY/M1DGs57x6puCJ6K4TsiO24yQau/ZNHtpKPmRHtDJ3evbET7muAW
reRP7fhiK+BzzV3Y72uhoOqyG61rJduQiUzsx4pjOz948IIo3cKBvqHiutNA+kUU6VkpEn5Wdmgg
Gg3ofSFD46kP4FyWCeeb27mrnKWruI89Oyl/i6pH9NjJ8j4IMllpvdLSVzSGvyThwepfOvsFmRo1
29YDkwCEdLS3nqDOEQ5fjMr5YowvCJAb7tZxv3nE1ChALlqHhzpWJ6P61MOIrBpgQKA+7WAprds4
u+FkA+S1s6D/Nj3XUPOoSoCfPDMRJaXOicW0qR5CWD5Vcx/WxaIj7IgzijHtwg3BiwOrbq96tkvT
TeUYVgXXhpa9J96TFz746dZKMNSAR9u5D5qWElv8NMOvSoHsRM17vVmWXDjZrqlf83yd4hsyYhTm
XGFL0emEsku9/6n7QFzE3ijubA9E7vTm8N/RD0KVCRPv4VrH+VdBEW8EAAqY7rnS+0XfvtkQnIRz
57tPFggPOC9afm1X15W3a8JtXTwlGn4jDZaOCxxebTB4/XMZoc8F4zoRT/40IWg3W+tJcajg7YC4
TNJ/JSFedk+jyXP33gagXYLLjKxDgt+q2sDzr3iQuOhaA0hG9M41gVN35T38pF3q9zuAJxi65IlC
XCOpSIKQtCirqSLy13Egup2Xe5KDvQqvW9iAay0e9kFvaWSbqzdJZjZEHc/NSK0OZX+tWIOydIP6
aHgiIuTqspVEOEclUoN+tik87GpHfZGNMAitYcnrxlta5UjtMRy3MYEsluXZNlewPQglimOe+r0n
IIT1Q0owbu8bC5dRzw9ApKhgzKA3OlsPkRfX1B8LjXjBrMM7OwgdmALmOofOFAjrsVSNBwumWBy5
+EBBuiusdO2J+iELnHulZcH6EfYLCIk6sXUVVIa57iuV0dAwhlfhfNTDjWGC1AHuhhl8BDrIYJrA
cnt2gGS0++LrpOZahLxdS1S7rrLvq9B5D4bxbajLe5m4R+hS60r4GwBhVASGErAdWV879pmSHlEj
FJAkOgkiTjYm9ICNmiABqKurgfJFn2ZLJEowEURE1iZHnUQHSzc3qXdV98RISgTG8PuAV0BJoMtn
JXgup97b4tvo3fbKrWVRvnvitDXLfWw+dlx6JYaBtn7bjJJONDd6oH7NqUlV0bDxBW6Wmjz2+cHM
9prhcagXD5NbaMFKDHFuCYlCTGOrcwfp6hGY1HviG7tYc1GI+KUQZAJ2SHGiChGlffTt9DWs20OM
RCnPDj13tWWhN19U+1kLy+smcREiW1XAwdx2rzQ2qrN+uPMkzJsOqQWUTh9qHV6m+Cf9ogNdmOn1
VZDAXhUNyLvurURxI1B5QMjgyRrFm4t0m5/cl3g/YVD2WCRBuamCW8YKsPrYr2AY6GjkAs/L631W
XDVcHBEF97WP4Y0yCdZMMCkClsTcw/rHwOUxySqQFtFtYEG1jM1VZnlHz0LCVjXAhA1AFMwbUTsg
v+IlPVyHUNeV5hWBRJXsd3JPVivLu6u8cK4sFMI8yvCp5FEfoTsCZmjYpHCA6rCAIxIB8528nOtV
UyM7lfPPqmalyAzBveci5iovgETF5O/18NaGTjeMR0n6KUJ/IvfvreQQ13ITQF8d8kVBpSD2eG8Q
BvhkOBGiFkRmDUG8N3qrHhOxFlNBWXx3lNesQ5jT8+AtDtu0rI4OK2HjaODfGvWpxRJkHTrQUnxS
BiZA8cJtKQXw3Pb8iJwPhmiZfTBV7J/d+7ZZ+WTslI5DLn1S9e+RCbvNbza2CWSkrx7iuFvWpfFj
mGKYgMM3r3wSunIjJWSd0tsmKallDLuqpL8pUT5Im/6bFSErzeaOOC1y+KtRFe+iaX03HblkQW41
/pFoP50gA0hHNZpIc8ARx+GCCaubLDhoaki62EIGDSJmoOGMBD0brxWlUI2NYXXFJpvMkHIKdzoV
HoCnd5r/LCQvLw0hFMX+6XOzN8rDJDRbkJqXCET75E205toGGZBx6bVRtkydckulunSfuuC7MsZE
tRU31JUBQTDtEXXsibhqcrJUl/peHhpIwUlWLuBYoiur6ESYOWBgOMyYnHf2RB6NqkMLZrA8eAnl
/IdsMhQK3kzzZ8Zjx1ZCRCi9hTnpZEUpwnPkm91G2zptcWfymuva+CZP1J+YRKLbM5EaNzyQq+SH
znoTxVorr3St3pbmvY9GQjZgdWPVW90sF0kA6lceQl7RNn6p+WunPpdU4SYP4qpvdmWzTZRdiOaS
nV675CSFSZyUYJWNPbl4wctIddaGau2DRtnEqBUb2a+ofNLcG6/AK+emTK0Xia4DerEg2juejjDA
uztkk6BoUmwEkICS59Fj34KvuUa2m+WyGtr6TQ9LJIER6G6HQ4nGKaD5nOggz++8PqIC1u7TzN1r
JVCYGOXrctLHQB4iQzEVhwTPxqaL/wGPhkyOkS/rSL3xDAiNVYoZZxEXL1GQTnqj8j4x4B+XevCo
VNGjqQI2jHuuhK57sx19fE5CHaw5UkOWC4Nm7HeliwhRjBG2T9G0p/sBHXKkj1WhEsK48V/0OFCW
xLG4UkS4Bk7u0RKBdqwuyH1XicdbNORjhlK+mUm5b/xxn9s8DcHV/jSxSFvGUBTH2NplCbOJ3g1q
ELCLazBcwt+25XBdg76tjEOSqJuig9Bjv4/jQwQxUxc47qgV2pMryzLWWvBamIw1Mhiu+yrErzw6
ukAQstR+SkObePmbBkghH7h9xJW03hIzhcBg7ELSJCGdNtoW/KB6Z1GnLkpwbgVbRBUt6uW3Khp9
yrBrRnFrxthBBiOJvdaWmDo7P33PgH4I9MQdITu2xcFy0sdRqe68oFvlKGSSv/zRq8HKzYgF6h4B
cw6PmCWWUDlEXZsE/KZoXgol6NDFANYsQd9oBoaR+hEJLxz0MKHLj24AlJ3riizlDrDPfaPayJTB
vDK6BmekhgwsKV0LuB/KqfBFY8qhuo73OdO+KgCpw/nAQZlfBfRL1ZDpNIpiWDlDCHFbhmMDaD0e
X1P5T+VyUgieYnR7zTW8b4JcL3xlxdh3aV9jc0btefCQ7dRj5KBRERqAewDpiBoosWkxZDciNzuQ
XYgwt1GNh6M3mf5lhn4wyhg4vqsiE7uMBCJjAKEAq6KgkBh3uK4smmokTsVitZqQ/wxYs8fCto29
ZR0YO5u/DFVs6Zf3GVRsv4MBnbmgYd9dhEKC/diwr/BkaO9bKZeTCkZWkDTzkU6OyN7ZDwLeGezd
VdfvE8gIjnVTt/tC4uLkdVDnZdl+9QJWtx7riG87V2aETmU1vA6IevoDhTyqFgpZSqIOca0zJdJp
obGScEetROCEafL+GEsACNwVCpIzlbFJsuA98oAI4WpS22STW+ndm9yWvt3gOgdMXvgq7ioJJAHX
FjbogwY7ROkDhq0rAHdWVWARYTUehY7KPLoGwJxBNeW4CcPAelYTPIOUXnFvAXugjydHqS3+8R//
+//+n+/9f3o/s2MWD16W/gcWCscsSOvqv/4h/vEf+X//092P//qHbTi2YxgSwoKtmRaoco0///5+
H6Qef1n7X7BeKh9BB/uQWMDygUvH6v7PWxDEKzbNSFs1Zy1A0+5URQucAyhBNzia7c2/9339cw+k
krmm04bOQQwLylLVy7/3eePz5wNVtmSw+TybtUdserI5+4sWpGGaALSlZRvTFH2YgsKD2RSbILjK
JEG8Fn5/+m+2YH5uoSxRUyh0WoDvMj5L8/Z8Byz+7/M1BFfV1lRha47UZkNU6HmFiIbP50skz0l0
fykCmMaOY6CA0ea/zrd2asV+bG02XBTUVKS+IufQFySrdLSgxfv5FqbhONef2XDVkV7iu0kLY4wU
CjXHHSId55s41QlLVS0OE92xxHxT9H4YVZWkgjMYyF5ysTrPf94A6h66qQs8O6U9zdmHReUYmWHK
xpUHaHz9Y+09nP/8qSn/+Hn5+fNcAqOpt3w+JZ0b9luf12xBQfzPh0nw43Vblw7jpOqfmwk8w4g7
kbgHFaft4NZML8z0iWn49P3ZysXdRdUah++PxsLBBjRdnB+mU9/XdMfWdaFy8umzsw/xDqXoxtI9
SMxySErdnf/8iYUqPn5+Njyh15tB2vJ5HCGbBjro0tidb+FSB2YDFLcmKO6GFgAM46atrf/i8xRz
TKGymkzD/jy/LbU5xCBq9LNIle8Ekhfnv39qgKg0mroqDNbQfPyx61QRsCqVQ6XVzwnQjL4qwX4V
F+bhxG4QXKHOdIPqmmo7n7uRe6ZeFAVVz1L8cPP3xluZxkNYfT/fmVNz8aEVR/3cih4qsqtgNB/G
CRQEVUXN/2K2uYPYb4bJf81vIjjZSmA0nXtYWkmzsOv6L7bDx+/PDtYh93l+2617CMFUe3sD8NGf
DxFLSTMs3WZjiFkDgvxFaka6ezBdcYNE89Iqwr9Ysqah2YZmGI7Q5GyuHVNTotbR7UOqvNuYRCzP
9+DUiv3weXs2yaISldtFXAxaTyoM6dZvunL1501IgXyDKYUhSMR9XkdJ1xix1eEPPAIdkGq/xfTj
6OOPeL6Z6QqY3aJCSlPaJlGBbVjTcv5wA+mxLPTUd5xDgW58TX4X10vkPTFpk7q3dsoq+YvVxUWn
OkQABv+ZzUwPjtZrNfqlUQuqOpQRyZ6c79N0Hv3Wp381oc1mZ0xQmG97mlCCe727Q4tqadSoi8LO
87QaH5HxQp9OnSzSdkzdMaTU5Hy16cAfBqGxYxA5tFbtNh73g/xxvlPTRPzeqf9pY77kSuF7pien
Xem+ubxbxuEvdiXRv2UY6nQ4GrNRQwIUB8eB8HOMwzU113z0Nue7cGKtmVIlntIFBzHk0c9rrXGN
UKXIYgE7eQqLbZEoZL1eQ3KWsPrON3VitGjKEI7N5peWNc3Yh2WdNZGN/EVrHZobW38wm7fznz8x
4ah7MVSGwOTUtGeb0yEV49hpKA8e9M0g+Z7gzGh3x6q7cJn8c6nOZt2aDjDd0UxEoQzjcz90WRto
XXTWocdsDKW09sUL8YHJEfKP+m9916k7hvVJ57nfWenqz3spDM3RhS01zbJncZGHfZke1L4EJ5Fe
+WLr3yLI7iXOhZPuxFxZQui6MYWPFifR5z5qZiHKJqOZRtt4iLJfWArTgTIfwo+fny2FRNd0StTM
lQo4HjfC1kDS5CorcnT/76B36NSXz4/b9IPPtThb52NlZSEKpPKgkIx6tuH+PZ9vYPrAuQZmAZmh
miCoDBqY8Jpq1CxqMjU+VUMLtbG6fTzf2snuWNzVglPbNObJB1Ry3CYY2Usi/qUEB0v5KqwLS+DE
ic020kiBC0M6jjpbAmna21kfSAViuoXlyFOc/iiGK9PsqRSm6who4Z936WN7szURha5d8xpWDp6O
4mrstQs4mvvSaf5i6IhoVUuzOfRQZfu8tLFGddF5NZWDHuV7Mky7wB+WUVyuznfn1HqwDVVM0aCl
G3J+dDtGN3ol3dFhCLhHHD7J3yCZI6CNn2/pxF61hWmSPRAWiYT5eQQFMYorofjHATs/WBaRc+Fk
PdEVbm4VFC09Qa1l1pUARQ1QerFzCB9VzJ1I5uFVHL8WuCKc78mJVW1TdZriQ3I6ch6ENk4sg0wk
DgY4S5N6yrDShs35Jk4N1scmZqtMwgYxgzwl53WHekR3KcY90QNHtaTByQwnhtDj8+ISHQDZJrPt
Q16OuxJ5qK7DrBf9pvO9OHF+OjqZQZUoURj6fMpHIum+9Xn9OQKtBfGUW3eZtTacoxt/davbCrWC
8w2eGLZPDU5//uHuRvqppzJAg/Vr5SFHljgXGjg1cKbNWWjb+HyjdPC5AY+sSK7WKeWgBIDvFvic
Yjz8eR9Mh7StLoVtOfOIsO3CLu0Mwzu6V6NcN+mFCPfUEFmS9zKZPJqY96B10C9Hds07goApN053
4fMnNqHDeSym4MnQVDmLOlLPTEav1ihO+5OGH7XSwu9Bbf1QDCQwGnN8/PPRkoLQE39Lg9U8OyYL
ra96JLr8I0XKfoHnxV983qQfJu9l9vrs83Erg140pX+U8mcP+tq58PNPrSe++z/f1z+vp8FNEq91
cx8NzhaawaT54rYrtRbV4nxHLjU0mxeKabWCyJt/zLnmsQaMFwiWnm/i1G4nva2bprAsgvXpzz9s
Pn207EBWvn80GorGaeA/pS1nb6ToaxO635fUqI/+pAWTDGidnm9bmwZqFtdMufX/3/j84RZ6XmOM
resdhVQQSrJ6cx97BRDxYMjXmlePN5opcni0+X2NaMwa7IDckeovl2aCtvL5X3MiJvn0Y2arpsCL
LpLZNBKqWLd4ESvdwfOOugczXsQLRP/Ot6edHHqpWY4mhGrykvw89BlhcCotdoHDNCN+rCAMXjz0
NnBYNc38peITfms2sH471n51Bpj7sWlayqVJz4prUDfMgd57sWcjWz/hEQNf2wvLrdaUc1/P/9qT
S5FYnSeJbevavJoQUEd03WmdhFryhFrjPWSSQ2uEb+ebOXXQyQ/NTH/+YTlqrWdFSh36xwJ6r+W9
OxDE/7yFqR7ikH8n2WLMLgPAzqrXVaN7qCjTmzH6V5eum1N9+NjCLAxQXOCquUkLbXNE1SW0n/+9
HszWTY3njR9bfF9FvAMo74XL4NLPn/bJhykY8HOtU9B1h9SlQrEQ+YXYf+r+fNN/HJ7ZiWNVoaom
NqgvbOIrQFA1Rk9ReBeL+Pr8OJ261Wzue4OHNFUKdbaWUjfE2c12p7TjjeLsED2hxg/aIDq4mLP/
RVusKI2Cqi1tMbsSAjQSSfkLuJOWf+P4+Kfmd3mNewTSfbq8UFs9OYImFSTCAd3S52e2ia8Moo28
MmAtfTO7/EcatrvSLDELr1bn+3Vq25PogptDaoU34Wy3BCAFUuQLKAVUcEW9ax2VZrx3LuzJkx36
0Mr05x+WXGcG1JRGWtHjK5Spv8T1LoPE3ssLR+6p3jhAPE2bNI7x28s2F3UnnJZMOprRqBCHN95g
bqvBuzA/p7I4PGr/1c5sNXQNTyoEuVnidr+zk3GDJPK7GM2bagi3YY9Unlm89Ur1WBvJX5zTjCSQ
Da4UyvuzW8xo+z41peke3C5BfQtSAwwXwzEurfdTV/fHdmZdzKy+zvTBcg9eCtQ2FgLqfxaLKxJl
41XS4MNsFIG6UAwtJ4govR7Bg+m0YgF9KRVj/CIkUKIyUgoIkzka6DmmNIqW7G3XWsP1qdC4aDGp
BQGzrHIHeCGokZXfAkLFGgPVhADJiAg1C54lWLCqjuPBa0wtWBom5J3Ip9zN129b6HmYhYL4tjtP
+elV6AilXVQuFbP3Nl0PyxMFNLl1A9SHIE+hk5piZmQnlntTRvGvHu1v4XXl98Io380uKUnEgXVS
ihJhV7tGMoZH1FZHYUg1/bUA0Z7E+3B02oWPXuoCFFG8tqg4r1WrS9Z+1BaLNqmMvY5e43LUc7BG
iYn8aRqAj7dLXGRJVaiAG+3uLzaZw61HHpbX42/Z2KJR0zBUbK6lFrjZ3XrR6l/PHxa/HbgOD3me
8by0dCLveYxg4BBpNTVOibZyVMQ1yi2oG7oNy+HhfEO/XVGzhmYnuwKbp6y0UTnEMahw1Of/9Aqc
fX926gkoDk1g8n3lod9nx7/48aRZSSZL6i/it/vPF1EMrxvSNis1BEJa+M79+Ta06ZL+dMlOPRAW
nHZD8CLVZjHC6FZ6XOchkXUP5cxIkvoqB7WNcoog2e91/nuJsNGXPhLIDkGZQ/eu87ao8kcL2wuQ
9+lAEONB0MFOYgVzxfqbIK+KZ6VAZfX8jz05mx9+6yzgSEepYpYXe0dNs38GLdDgomj0C438dvTP
BmQ26gTJ5DTgbh197zax7UVnQ2+u/AvH4m8X2dSKSZGABL6pmabx+SKDpBcHUGHxCm1esJ2AZbjH
Pnqpg1D9izGTUjgGyucqrX1uyEMlOBk50Y5uODzFiXgolG79bzUxrw+FVPTMBqD20fSvHTwBkaU8
38DJ4+JffTBmV1XgFmXYZap3bG0036sfNQ70hQfbKMC84Y/Tf9PMEJlR6yIk/C2rJWurcdW68o4Z
1AgtvdKHX1gun+/Qydn/0MbsWMoLNzWNrPGOda9A826Rt0RIVoGDbJgXxu7kcna0KfdLusaaZ1BS
xw1cU7K/E7SkPP1rh84PiMG/aEXjdU5ySJgSvM/nVYbKup3YEVGtjb2w1++QYbUMuTk/aqe2/8dG
ZnumVRKoZuSYD2Fh/KwCVGqj8vF8E6dG62MTs4lRgnbM1YKAObefhuiYjUgq7M43cboXjkpRS5sQ
J7MN2fJw1fOeiga6UzEajtlbpQ8XHjQn2zANhHuoylBAm19LBsgiKcDNWJvefE61C9f3yVGySMfY
3E6IHczuDMfsBsuoFPAyfXpsoLw1UXzwXG/1FyMF6JRQQToUhmfzzdFp9a1rKQdVe0PgYVAfzn//
ZDdsii9USKb61awbPrX52tdLrr5ogzgqBsxefqELJ5sgJ61hAKQL4EWf90VRaKLH/kE5AHHq4bPD
zrLa3t2kVRFdOOhPXOS6pEhKjMhTT5+nZmO77/Q6G7SD1gwPaoFukZWi1dTq9p1bYCzlJhRmeht3
+/OjeLJdcrQGeBTgTfM3Zqrr6mhGtXbIkWb11E2YwtUsnvEXL8b9SHR9vrkTd4FO3ofSBiJ4LI7Z
pJm26ylt5qgHN0PpDl+0HGlZzBQNuS8w5jvf2IlzmtKzxvHJ8mM3zfYqPlOD1YQpYxql+BqVSnFd
asXElA5XgQcV7HxzJ1YLzU1ZAQbyd/BAb9m20lLGB56Cnhrqx2l0hWbHhU6daoU3HyEfGTrqNrM1
6YW57wSVph2aLoYK88PVU+ToigutiKkeNwssgVmpgCyoc1hinj6rXd6UcVyYh7rFGqgx0ENi9eJ8
Ern1Pk+xWI/GpMSWicfgTZCP8Tvm396+b5psh4EYdPMc/nOkWvVGL/3yrTWq+qH3UhtlES1lZYX2
uvIU9cbVzcnnGfg4QoP+ynJCZW2UzBJGhQjP5rhNp/FkhRgjy1fb+DXIfGix8lEHfxX0uE0rIy/M
qhiQ5sdiCaltDgskChXroXSHfi3MoNmen+kTC+vT4Ex//iGP4WFq5leiNg8hfJJKQ0hhYaG8hVzX
+XZOzDV4OoN/WdAO9Hl0HzfCyfpSgzdnbzNtn6Vr21+fb+JEVz41MQvKc+LbJM5oQoFPRLm8v/KH
nfLjLxphTwA1pTDH8H8erxDl/KgLWvtgwxTXtpDPEaZjlVxYtCfOMnBn/2pmdv3XhT82akwzVoe2
SHRdO0vN+Ol3qEUcQl9eWAS/Z39Qj/nY3DR7H1ZBrCtKVmU1TDFT53zejrU9GaavTDdY1bgNtZqF
7tE3Mb6cH81Tq0IjvtVsnnxgKmZnaJTLqsQu3T4YuM3UHdY0ofGaB8nqfDPT6Tg7AYRGAUCfyne/
c1P8chCRVHKYxUgvZdl9KX8o8JUmde9Wf9SV1yjML0zgyZ59aFL/PKJJhIpK1JX2QWaPLUxof+H4
F3J2J2KrT72aLcVgRBa5GQsYN1723Riib3kkNucH7tSW+jhws2XYJFUmNY+BM/qXLN5Cd8JpatMZ
F+bn1GBBMOBVSPFe6vPbjcpnotmDDlgIwalcv2/xtWqGCzNyqi/o63FEmI72+0NX5eiGpAYiSbQY
ZA3OwoCgnyfvVXChN+LUxBgmgDQLpL5lzVe1mUGuDNXJW8105QqdMPxckzF7NBKHWyHN2nUTwl9t
Q13/ZjluhBUBGvBOiJb/oCVYmoW1+R0gDW6nMCQPJaYOV7aom6tAa9K1bpXuros1eH5+rX5tU39c
FYRZqyDiIoKPjZJ1q3bY7WUwze7NGkcbh8t3P2g1ViNdrawKJQoR+hPkKRvXvsYcskWiILHwWpA9
qUe13UoeBQsndJx9jUTtGnpDxswIcx8aIr1wcE+7fL49P47X7OAWY6mMisLMOONtiPogiVSUxZrq
yrN/nl/PJ1uSENV0WFIWTIHPuzKL+o73Qm0dWtixAfqi8abJ753JYFC7P9/UyUUApAoEEs/33567
VPnLMKyEdRjNbOFrXx3kDP68hQmgPEEgdBP84OfOJGYThkMDvddflAAEnYsR7qltKYDAO9RrKPfO
8UeJ21Doynz7UMT45eG5tlXtC1N/alN+bGL68w8Xj4EmmCKmJirtDs1wiV1peO29/sVAiYkxaBvQ
pOaPUDMOBzGGqmQn3SvuMby0308sXyh3U9mOf/8W2iQujO6wq+QhogwOcz/I2wszfWoieKOTOpOQ
W37Lg/swspGXptiUte5Sr0fUk31CRCL4C4HAqf3xsaHZTkyxUklUQbUpdpJboxQYa3pXWl8gVYYa
06BcyA6cjDs+tjd71pSu48H8HtyD7wbpSg1rYpzR9pdRgs5snCAOb+ltRX0Dcd1oaLoDGMLy+fzq
ODm4RAac01w/7KfPSzBUw8rse7BcJtRM5WfbXPeXmKWXmphdo4PWJ0aq0UQX7gztPq7vHfUv1vhU
P5uyq4Az5pkQHqBgvAoEI4O++Nrjj/nFzcXu/Ehpp8402wQdr8IhwLdy9mCTplWNKTfWobVRu3KM
9SJqEVYL03CrlNmV6yt36yRQdpaC3VJjvwi8Nc7/hFPnBYg48c/0nvZbzkq2edHJJKbMYfU/A17d
aRi/jBD03T9GTBES2wDYhGpx9mn67HStfQvojgcDKAJJlGeYwWR5sabSFv7FywiTYpLiJrVPnkez
9Zdy+0VhDxUEkaxgMPdaFINiDy+MnP47eGfq0YeG5rMnVO2/YSROixeKnZqYDhfI4hi+ifyjTNC8
NienUW0RKqVx0xsKcgKD4e76HOceBwWWdUXqBQtIFK4yLE+WkdrHG4yjkJZLEWe2UyQDhT9gzJfG
7krVa4GSaeUZSJUF6ibOLefN7DJ5jJEKXvpVVu5HIrZNLNE+yIemRPnScleVgiVzL4rsKuy04aZS
Eg3hnAD52LCxfpQ22SPpZtYSXEy5yBHbxxKJyKH3hxgBJQTMUyS4Fl2UNV90yqaryrGsTZQpmGCE
VbdV/VAiVa+OT/Yg8V6uEJ3JNIUSqKa5C0sdULjWM3M79qFcIvC1Rj4bpQO/vaWBcRepsluFaY4/
GkpQiD6U9bZKxJvEZkjjWMbyILOvdH3YCzVBMAqll6Yf1auyN/CzzxVUQlW1PDYRwiBDMCpfdE8P
F2Lw41chAxdjoxYHw1r/ToUMu7OqspcmKuto8Kp3Wp6goahl6tLLEa5rR7gVQBaHJYYE461KinIj
FAQWGltF36HvsVxAHYSqcocUc9xGCyOaNFEi8i3riCqZscg1F2EqA9WpQjHF1f8j7byW40aWbv1E
iIA3t+3pRJDyukHMSBS893j6/4PinK3uIqIR5OwL7QtOILtcVlbmyrWmQDFPVowObhnCKTMAh4fe
bXopR4tFlQOVfr4qeXLUmf4izsobqmwtAsE55ARdoSLOY7R7NdUhTOCxP9M/64huwynYmt4PNUdM
tW7C9ABfX7AruZaPajP2w3YK2xAmWshjv2qp3qBHK2lAnhPvc9H1YMyg5LlBgWF4afLpm5oDL6NQ
Lm+nJIBy2Y/Tf4DMwDMZQpRQN45KpGLBM2jkpoYKslUhZd1oO98vQeo6iIrv8nYy7tU0zk5WT75p
jAFw5BpgQcvJfhd1CuW5h/CnmpX+rRfJ3peyDMcXenmQTo9s1NAkdLAhU24frC5C5rcZmvBnrFUj
IuGhtCVbrf7WS98+6Knvo/6q9/dOBLleW+nFIc+8fhfHyLkkulWTD9Hsjemxd034nG/DLIEXEjBB
tjdrNMWsouvuaqM3b4cExtypk5Ut7HJoT8C9cgwcu31KW9//R44LFMmzKTPQ2DCKeNsU8KynqBRs
GqftH/KpSB6USHJOqgzbkp2bCbSTszp5VUrbUhoNlFqi/GHK+uAm1Ori2E2/UXfcBn53X1Nu2Wl6
kazENUvenMoD4I65JdsU213lvrN6M8+9x9FSwR/1vM75D38PHjATZEavXx1Ll/CMqVIUCsykb+bY
5yzULOUiSxBwAEXnwPaTD0huVt4xrxCRum5o6ZbEpcywKs4or41LQ/mo2Tk96AQ1/o6CalGsRE2L
3yfhbBj23JkqFlJhMIMzMACNFke8YjJoIAe0TK6PYWGyZhoJwiFydVQl5r+fTZaVxTbqiqH5CF+c
HB6zaC/1K9HEmol5c5yZAKYVS8aIiTY/2JmKH5RgZVkJaBfmitZRejXm3cWTfP77mZGEiwKnHEYu
2mAm6l4r6KzFzzszpG3uOmALX36+U4vRGWMjcnEZJhpEKztpYYp45euA9AHQg/QVYpCSzHmE+lrk
dihmqzEU1N4Ho/90famXxkDcAbJUgQZJFXu1U0UKzGBUQhdaLfSkcG//7fvCVhqUoqktk+9bXyP9
MEgr22ieYiF5QEuRQTuGzJv+VSNA4VcEPWEeuoWByqLzhZ7DCN0rVJT27xjHmSFhK3GrGZkz1aE7
HEb9oyw/X//8wtPLsslOqYbJg/vVI3WwJds2xxyx7ly+q6HrSawnPczJ+SOhU3/+b8aEfRtmmlmg
BRu5veY7cIuND1wsIBoaM9mqM0F7Eelfr5tc2ssEoKRf52D6VQ3V6j0YOGVUfxPkk5GyHcP8dkQq
4rqVpc08v5Nlh5wIdoRg2rO0Ue4GJ3Ih4TdQ/VmDYy7sNluG1WB+LYIbE19AAScIMmwlcrMABu0e
pi75p6GPuwTC8OsjWZivC0vC2Y8734bVibMfmTQ5SJC/V58coPTXrayNR7irJvrokjiTI9eIf+Qg
BQuoRTukSVcJUtaGI5weyS6COFbUyG0LV/OOXeGG/coLZ9EEOJk/eOYZyXrpjPUgaHS1YO3j8Fuj
w5m6N+W3b2J7rmrT5gwy5xUa1xhTMwusAoccJyNaWWkUfAoQTn3O5Un59/rSLGxlbJlcwqBYqGgL
WxmKLq9SpzpyK30/obG+v/75xdk6+7zwGpTh6Q9kr8IFqB7NF9GHyJZvVE1+K3QeQrDzUQjb2Au6
uun9JnLrCWL4HwWsmsUB/r3rg1ncxmeDEbZxOOa14nhl5E7SrQHdtv4pr1n9lZf62ooIe1jRWfrG
YUXC2NsUJSWdyr0+jtftRX+mi5iYJcdVysKi5zUgZVnHv4yFAs2pnvBMiExJPcLrNT60OXVN3hEx
tBepnm6DXnO2hR/C6+jH+btG+/enCBvEqdAcyAN+iuXtNPQV5MP1sS7P5t/vCzujCQKgveAoXZWD
uhur3fXPL9yn9IMCVoU8eC4LC4vV9/SDkZXlPq2f0hhi52cvdpGFa/w3M9/Na3ZmaT5pZzEm3ExK
PZUdd470AoJuWuOWWtzcZ9+f/372fSqzJm9tjpCUWQbqDh0q63BnBmm+lREivT5tc8ZVCKcYDNAP
uGHhOhBRemOHskndseppsteHYRtI/04tBId0odR+t2nTX/Vak/DiRuBKhfGIzkfu1cvxFWpgICmX
xi6qR5rxlOkrh2rp+4AOqGLRQ01iR1ifNJ+CbIqd2CWd3cJV81bSOpYfAAttzg7x+CtwNHS+pTP4
auJWxj9Ak/uDM/Ojfrq+LMp82sR1AbvCq8+msPgKppvEvaeWI1bmrvbq4xDtzIjOwx38phJ4h76B
AVjaNquI18XJs5HpUOgVfl3GMucfE/cTdut771NfrUTvS5+3KI7Rhsz7RhYLcl6SmUNW9YkLLnSI
DmH49kuUrhYbFzA7GkvcW6NvNJOthaHrtc/697J8vL4sCz//4vOCj4xjqEkjh89DSx3pkI4O7e4/
WRA5dRSFTBT57sAdTP+uruSPhUZt9LqNhVAAFKhNXA7ii14wwcGoWgLvop6GrlwjlGbTcfJk5M//
zcbsrs+cWBp1VoZESgjQuNroyDZWxjdZq1ZGsrgelPcZCDJcsoj+LSoz7NHBDVF5IWSSPqHY8I5h
kFKdQQQyj05hwX0r0P3E02AfnVWkvN9xUx7stNlft7Lg8YEo0N0uA6TEtwiTFRmIbcDDHbpU/wPt
94T+gdWjVA+993VDSyt/bkgImWWnq1q/ZTjh+Ai3uTWhD9a9mU4LQrsZt8hzjHffqxf6KHWTHk8k
AEZy2Z6DHIffvmccKnBFujRtyl/q5e6alKSSzXgM3Fami6GNPttR9jnL9ad3TNeZGSHMVMcSoHeK
mbEfUd+IjXqXS+20U9H8W9kCS5Ggo0CFapgkLCm8zEt3dmCkJPIbI+iwRcDnZMEB0omXWm6eQaP+
yMpg1maVNx6CUZ5HLWKIP8a6t4IwWtweZ79BcAxZAy5jtBmvbcMaAILvtg6zJ1LZaynTP31WwvV2
MVphx088dG0vl9F3ts37yZcfQzX+nE//2EmxzdGT6srE1RMdJZv+scihFjC+2f7ar1jyHgr5iRnv
QIlRbAbL6iRFh1sP3ArNFXiY3x5Q0zf/9/Oz+bMVtcxx8H3PDNzQ3iHwYv97fXMu/npSnNTTeaFa
IjJR8zWzRNcucEmrIw4U8KJz+jezCs5n+cyIMIY2q0ql71uMlK6m/ROY2rHL+5W9v7jtqAnMeA0F
RysYyYMxNerZiGPdwGNNFWKDSsqKy1iaLsDpLDMYZ6qvghErtJ2sKWMuJO03uEpfXgkLlwbBcxnq
E/At0JMJLqlvnaJOIpvVRnsx2Tn5PlnzEYtDODMhuKMgS6ekSTDhIB7n76zd2zcUcDzIrvAkXHXC
maRgpRb+SO68QHw1NZRNOv2+bmHhseGcWxCun1xO2qg3yQnyRjNqVw5vJeleRcRo+qct/0VK5bq5
5fn6O6D555wdwCYuaz/yMZfLnzxUL3IUSf6TBTH9SBE8jWVwXy6CBbF1lFZWZJ5x0UuezZcYfVT2
aPSI2keunPXHURpOYzicSrndx4r0VJjDr+ujmaf/mjlhC5MfblK5iyPXQ8JIp0DuuY7qRtgeECTz
on+um1s+Mf9bHlXYzh2eJaCngYSAhBKbhA6rXiB8bzjD1/9maN4nZ/ugb72BCxVDZv7LC57i8HPc
f7tuYimCO1+peaxnJixyxFWlBCTv/H0YnsrigQQxEvTXrSxuaOKqGXmmv27TQOI7NK2BmoGUhkcv
jnbNOzp/4Vb8a0GIABRJy9ICNKuLkOQGASKU1f7bEAQnY45VTK8Je6yJH7NTt0YvvjxDEGAqf0J2
Q1jqysrIPZpS6PY6wcPwpPdrbY2LKz1TbP4/C8JKm0VWG6GFHgGI8m3WvUzGp7o9SNVaZWPxMJ7Z
EVYCZIWVJTojyen1l7xfSIc0E7K3yOOoClpNY7l7z8r8HZiwMoCQTc0Hi+NK6MkqmyFcCYcWj/vZ
gATnT8+EkSiSHbp6GqDQWCIFaFN7+PmfRiGyrCa5U2m96Ueu/8FD6meNi+pPFv6Vj+TZIc+9puRn
BB8Z2tE40gGEx48HtHAcpN7R7Ki3lRYrKPSESGomWTbzPOjo94CT6Qun2XamrP1wurg+5gibbtUy
Mp7SLO1uoLJ5UeIwR2fTivaWg8DVVJrRLlQHbwufM7K+UaQfjVmKXqUWcVQKXfsRT8ihUJcChuel
2TGHa3Ulmlnc5QawQu5r+jVMwTeXbWuXFogoFzKKR93KEfmCKb4ZTlG4lq5bvOQQHJgzS5AfikVv
v/RLw+oc9kWYkVExm+ogBXlwsEpTuc/KYjzZcJe/ZzOeGRXGlxghnXQJRo2231CVpDskaJsVX7e4
48+MCDt+pI11UEoLZxTfJMbJyT9o70mzAHWwVLKpvBlFbAiKzHo1IhLqVp6EfNAoIeCd1TeDH++v
n6vFsZBkIQ0CM4ct4k3p1jCGFhoQF17uyEMVqvs3rFfQFWs2hPnqjazRE7DP7jj0HwJpuo0d8yM8
/2/PQRKlkwGDLXSu7AlrHyZITI0+V1DUH2REYv/r98U7KJz0HPU36pJfSmNrrWXvFq84fA9UeCqF
CDFjXwdWE8KBTsko/qqj+rOWjFr7vuDhBgqRcSNR84ynrd8hU/729Dwb6O/vF6ZfHerCtANqd3a/
c9L92qt70Z3M2kRQatFlJubSJtvOHDkmZs7TvWGhPOcFmyELN5X5lehm5c5cdJNsJp6VOkdQFi5p
r5B7KfI1QlgspEO+yb3fCFNtxmI6vP38aRAgklIj8rBeHfQW9fY47UHtWPamTH4Gk7HHway4xSWA
Pk0HdM+CC6KEYgpPJi0qCtUf8ItV0B2nfHrShh46IClCh0oBIZojnRMH3Y6byMj6cMVhLm09HfpQ
Mq3Ak/A2l1G07wNSyWwqa2N/+t6sUYiufV3Y2FpWVl3ncac134DQopj99hU6//HCvtZHqaj8eIxc
LaCPazdmUO9/v25iabvNRIxA9IC7QJB0OT+TPaZ9XxJ7OrG+KT5Zd226Haq1JPFS5Dmz4Rs8zUCp
i64+zuWhaSxOkOfHm9b40FinID71+XPhOMiev6OtaeZY+J85wetXZjWM0AVGroLIabRRmufrkzZP
ihixAUMCUQGuGUmj+dY5e5o5YHji0LMhWwimr3XSZ7vAm3UzLYlnWnpyAKj4Xvu97db225IngpIO
V8R5JbclGO4lWYocBaJIrtRD2g87LVcPg2qdVLX5WPXO/vo418wJvmhS08EuMswFKurS/XCITQmo
NwyS6fhoh8GK61s6TTB10S0G7zZIvPnvZ9MKB6o9mnIYuJ2SfTV06c5I7JWbYikeAKmoo2NBn8sr
XY5Qqnqj6dDIjM1dVx6n6AhA+vqkrZj44w/PRiEXjm421kxfm31X8i+1/3Nwfl03sTRRcw131n2g
kUZ0qU1spIbjUwkby7vcf0bB6x2OB1wwObuZ0IwS0uVKDGGQ+rYRxm5W8jbUhztdeS7sNUWqpe0F
0k7Wyc9Ciy8qarG9SAvaceya47ZOb4PoALNcmdwPb6YonyPMM0OCH80KKWLHAg/QqwMgorhaKXIs
OdHz7wsbN4G53NMMvl87HyNvJwe/ZfmnGb8dtH0xCuHwQ35g+02QxW5fP473RrMyiLXVEA6738ZR
CmUag2jue9RKyuglQY3Db+8cKV85I2sTJuwvaSw6S22wNSAtHxPiPBvjcTW3tXQSz5dFuAZoZRoV
r2F/GXqNqPH3ANXL1HxPyefcinCDmlYbVGHNWOzid4WKVL8mFqCsjEP0KJlcFpUO/akbW84JJdHY
uZO8G8n7nIe/fNrdoXzdNLwEnZtWQX/85KS0Ca2doZUl+4MuOXNrijXr0Ub8CEpp47Dzg5M/HRT/
5u2eDcrV2a9xu+qGAOQJEovMrZoz1ODkPKRr7YeLe/zs80I0mNZOVaoWn0/zf2BpjF+qeO8pxzD4
/tZhgLuDaZm2lJkbUmQjCEaHztMJCFSco0+xceS3g25hvKBPE1FFaF15eF46aNzNYAV2k7ihSlI1
/FY3+0qmv+ft+QYF6syZ1Q8Ygf4qPMzHiPItNX23KL5343Ol3arGit95fZnNEhumY9BW7cCtIZyf
IOuLITb1yKXFy3vJpDUelNenh+/rFjxSJINIcQvOWQdw2ctVF7qZhOg4vKz5m2tClwYEvwxZT6bl
GQbytNmAfm+KN6uyAn6Ymern/goDjJOw2pFid80UpKl7Nxafq7Xujdcnm6+blOJof+DRKfJ6BdqI
+Frop26dfGwkSCVqukTMD8nbQYjsWKjizFnM4XWTu+mX5hQbQeJqtf4pCZ8GHgFpfas3KzHewoa6
sCO4fSkzK6OysROfjA/h2nZa+jpyJHMTAj14YFEuT96gOulQ+mHhShH60c9206/EXmsGhJ+fdz0d
bQ0G7GgHmGpo99d908Jya+cDEM5bJg2WPBV8Pyu+DcYtfZ3NcBsZH99uBTkthI7oU4MwSzgUYTQ0
JR3IpUtEVJw67abyT3Fxum5kaap40uNn+YcYUliLolI8xQmtwjV+ls4XXf18/fPzb7x85s1pkb+f
F1ai7UM5HxSzcIuk2+Y1uuk721tT1Vscg0kkj0wL3VPi5W5Z0hQWOh14VntbBc6GJt3tO4YBm54K
KJeXoz5viLObG0H4kOy3mrtWNQ6nOEy673oYtZ/1vnR2100tDYYUtGqCl6Z7UcRipkVpGFEYF24e
31GDfXMyFzTT2deFgaTmlJhGzNcb47ZCpUODPLvqV7oNlhYdBCNQT9gJ4HoSjkesJEGeFqxH7g80
/N20zvNUvcOJgBdhhvC5tBmJkExDGj3LghnJ1eWnInPjty/DxeeFMEfiOpfqhM97HI3CfYeHApBC
ghK2CDgCxCyEWcHtUA5a7ma2I22HXDG3ABbUty/E7GMhwJo1J+m4vdy2hhylhhZNuctug/Nc2yhd
uO3h27q+Zef1FA75hZl5S5+dDo+4tvM0zMTFl7IatirJ3axDa/BxAOJR7ocoPly3uLDDSOrNVQ/e
7jpsMpcWyzrLGvgWWfYh3QzabswfpXTF/a7ZECYvlXliGTU2OuVLWP1CZ2DXl8fr41i4SOYcG1gx
hDTpjJ1/w9nM2RI9BQmSbK5a3E/Ts5S1x7DNT3JfryzRgle5MCSceyuNbInCKem2bRjToT6sRdML
s4Ww0UxWacLxQ5RyOZLOSgpYPGYKd/W7bB0a7UZfg9YtmlDA1JGIxreInnGEKZUXb4d4nfNRj8aN
av4bxNWKp1+YKAO38j8jwkQlJZJFbY0R3ew3cXJf+WuOa+G00NMNFJ4mhZlTWrgSHU9StTZHIMiU
PzlquR18e6u1v/Tovq6VrZrl7+ldIW4/Myk45BwCqTgrYBeP46+V8eDA7hEcM33FZS50R8zPA6pf
M1YFKixhD1RDFLTKFMDHXp3C8FfgHP0s3ytopjTFZ7P5lsJxEGefyvHn9VO0uGbAjf/wWgKUFU5q
DJqs1vrCd1tzm34f1jJ5a5+f/352SCe1TZ3SiaEbj+ttqAabIrm5PoB5yQUHysT9HYDgBmqoRRyn
gnmYdrlkZ+ZHKfwqB6g07b33bG+DziLaGSlWiJ2zRDFxlFBlf+QJbz7AEVzfKNk7aq1shDMrgnvW
rFwaklnUxq4OWrxNipUoZnFF8DN/3rsQ5ghBqwZtcWv0NKtUP+UBeYHd9eVYcjQ8E8luo5IJuajw
+bGvcqQW6F9Q2vQpSfNTLZtPVHhXnP/SKM7NCI7At+q6l2XMZJn6sQv1j46UvcfEzJgNUxN5aF0w
4VlGXbVZE7p+fjdWp2Hl8/NEiPtWdYi6CYxJoIiBXt1qUZ5rRuBm1kyCrO6qyNllVr31UQNU3iyV
COb5zJrYRdSVJB790gL1rKcHtU0ewcWu0UkvrQnJevS5FcJkS3TOMDMpeWJho2tuXyJ55Zwvf53Z
YiRA1cSil+0XWq0MQNvh3q+7B2mtTWlp48IS8r/vC5eXOjQZzy3w+3rzLE/lsc/tTTC9WVyQX39u
Zd4VZ/4Q0Ue71GVGYeSfAAV9Na2VYGVpW2nooaqwnMHpIVKIh3LYdXXOwbBUCHAqpDC89LmZCdMd
aR+AEFqxt7QsUAYa5G5InxGPXQ6oz5xCszxOCSHU5kPLC/K6P1kaD3pxfBmiSETGhetXTuVED8uZ
s6K5NbsHW4HFB6q0Xfjrup3Fceg4dUWbrxOxRGy0U6K3aklNK/T8zZD0NKToX95hwyBtSgKKtISo
jSbBrVUNJXNV3MedvUH8aGWyFgcBGxEMi4BpHJHQPXe6lK7rAQxYFextc99F+sodOJ8C0WuRk5i7
lOYHhIg0mkALWqM94LUqaRf1IOj0p7YPdlOwFuotWyLMoymVqFgEBfm1Ytd2M/quo2w1qN26zUxx
PJjvGtBfM+rl/tXHQkdsjVdEYqW7qJp2JWlax5O3tbEmVzdv1Vdzh8gDrxWayV7heAroMdVhahiR
uoFHzOgPunIPg4nZ8tDfetXKRb+AfCGOOLMnXGC5hyZDUmJv9NVNBsxFqw7QIWWbZjsWj14ob/Lp
zTXCS5PiaTXLAG5vBF+0ZFskO+ntnNTz9+FZpofYJMsqeBsFqlVNyVHgcZwHKTp0Rba15bfL/Fwa
EW6CTh7NKIHywZ3KTx14K+kdxARYQI6OB4xs0dorTJPmqEMfW7woq/xHbj2P+um6o1k8O45FoyK5
BQSvhE3tqVI9jWaD1K/nP0Xok8Jc89Rl9UPTrwH4F3fZLI09y6PwTBLhydKolnZTgDdAF7VGrdy7
9UvvoEmxOxkDCZPwkBQz815DeP523loyNGe2hdvUVEMjyg0axiTnYMt3Y7eG7V+6fc4NCEcoQK4A
9DWD6/q7KP8uQRxtTeYulgnZ5Hc4b1DYPC3Y2ASFwguwHQqr6D2LTdGcpvjGunn7nqCxFPFVyPte
4+CUoFH6NMDRZUHlUs89jMP0IKn9k69Zb69IzZx/xDlUCXVFbPwsp7Ed4PmeO6XH+tD6YfM71+Jp
DVu35E+hhJ1l080ZwiGsPhpfA2R5RNCVbm5bLT4Mxr0DW6APoWtg9Dsj/9gaa/HVvOKiEz83KuwI
VZkKKZGVwG14zCJvDm7wexl4sHUds/AlDdaSnUtHmSTXPEycBTDly/upd6ppUEMQQ3Xg3wdSUm/G
2oTXQt4F4/j2Uujcsvj/bTlC9duRranVOroWpV5DtbUEF7lyPyymORx4+UijIyxHNfFyOIYiDZ5a
T5AByOZdMRUfPaQTQgPhDs//0FvVJ6+eRSOVx6x0tlJU7q8fgqUgHxDt3FvPEXul4CbTBOwhmkI7
sBV8GHPnW1VUO8/W3nNPwY9uzdBGKiuiUwxte/BB0rJqU7Yz6x9D82IVa3nJhcGwv+G7A1A2c4MI
WyNHuiVN8wTs5KR+RJn2Zqp7qDrXCuQLOxAzJkLlBH0QtQtLxoLBa9szZ4r8JRygli2GbciJy5Wf
b14cODThBoKqA516sRLfFUEf5g0kDmoV3fiddmwUY6vW5kpifyFIJvQGVwD95Kx6LUxbqujQ+cGo
6Er2yQ+Oa+X4xen6+3mRDHlI0tTIOh5gBmQwRX2MS8R0vMPYrTxYFlf/zI5wXXgegXOCICttOwRy
qNBJpL+caC2fs3RioZ6BHJ6ufAAYpmCn8rQKgQYfao38S9R+daTk4EXaps7Qny12kTFtOqnaKPFH
ldfA9Q2xOJVnpoUwpokkQ/YHVqqOaGYZVJAmbqhpu3RYe9YsXCXgRmf0B43CrxGNYzdMUglR76Ou
favps0sq6STnz0bxMZHqLXpLN02/4myXBgeOFhoO/qVTXzhWbWP2qqkjd1po+j6Yfsn1YzeG2xIZ
jDfPokX74/yGJi9nied37CCxlsOScDZGHNFGG9PbT214yse1ut/ClpydqgnCFGI5+jkvnbvu6/S8
5yQ30rHew5dxagHsOKWxMqClLXlhR7iDhyIaNcNTAzeBRUqZsgdogO8HuT6G5bMUqo+FYh+onZ/q
uDpmZXq8Pp8Le+XCuuA/mgjFybbVAhflqY3e5Ns0DmjMvIunr45H3UOGZ2p6vm5zIeo4tyni0qJa
SYFzEepYZk3e4INvR7zhjB/W1BynNP9gNh+vG1xwkhYRB7SzOMnXlFB9FpVNVtCYz87axUW9q4cv
1y0sbpa/FsQheVwDQZg5TKP+rQ8fDO0hkX9cN7E4ayAbAMHBg/+atiXWip6MDzWV7DEpd0iU+crO
iT+V/bFfuyUXh3Nma57Qs8Re0Tswg2roqurlXXIHF4M+rMRO8+kRIk+KDmRWIZkiqhArRINK/SFw
DM5xf6dEhyR+kIuT/mi9pxR1YUhwu51e+R6AEV4KEZJybbsZZTdynsLk3kP7sNPDfWq1W0R6tpG3
sikWt93ZGLXLWZRaxde9udSqOU9TgbbRv9d3xNocCquUhFoOzdb88A73lnqqzG2dbbsXZ43Sd3Ec
M4HrjGmjqiZcmiXN05QpU3aDF0mnwe7CUyqXw+b6aJb2N48sVJy5mF8XpHo5swtr6KiAO91wr2le
tC3MoDnaZkCDtR0n+6ibnIODkMDv65aXdjtXlwPtGZzFr0K1qtbVGoE38jDS4zT0/3qB9S8B/DuM
kCihksCDgX8uN0OtoOemD2QA5frfxpE20fB58N9RoLTgwp1760i/cUdeGjGyoTHrkfeVF9WbwSg2
a8/6pS3HBT+zYZrE6GL8lNlWLQFpDFy4+Ye70LnTy12Uf317UEuyB3AjiiJgVcQ+qjYs81KNMuoK
6peoQsdkjZ9qca/9NSByueLf9H6SUzIh5q8QSbAUJQZInTZqsh2M3fWFXzo9FN7mFkRGBP3M5Zqg
gFs7LQTxbiXdSnvbvrn++aXNS9c+7TcU315X3pJclrOstaXHUlF+jwVtc86U3qappq6cz4UQjxfg
/wyJRTdYG7XGz4EO1HW4neqnLm22OiIeifF2yCmySqjO0YYKUkR8OTWj7JndyOVj+2g5+jBe3QWT
kj1dn7elLXBmRbyxUyNx2jTi0Ft28l3Vug+xnhzysnvMkvRo1N2O6tBKrLW0VCa1rDkfZvNeE05n
qTZlNZpcRVZzRLF646tbTV+ZvKVVoi+Q5KVGYeYVgWMvNaFBysh3+2zcKPKHVCGIs+qNqa+kxZYM
UcigNPNHwlhUFTbtjHd8gSFLKW/K0LzJx/HF7Mz9kARr3NsLR4hIYU6zsCmQfBZ8p++YnZ+kdL3m
iHugl2K9nTJ2LvL+NTAP9izecWjHMDqZNv3ekLf+sIMF4u1eAAvQx+nA59GFErJRU+F7Uu7rNO5G
2UaSs82v69t5YTmAKIAjnHUOaUMWRuAbU9PYHbh5aUxfeDZtLZIacotiUNOsnJylJDlgzvkVxm6m
fi28GdIpihEfporpdd69XeUvRtluA0PfD2V2W0btQ1dFt06h75u8U1a80Jpx0Q3ZWdDlqVeFrgm/
h9Y/GXq6q7N/LKnd9PJdA1VRZnwP/LffSAyZhPbcxjfngi83SEIOxvETksAlej35eBzkt8tOkfiS
2R8UAZhX8TzVWe8Mzjyu0TK2VX1nTd4hcda0wBdcEO1AkHnM+Q/S2cI4KEwOoUzyGnUG7XGs9Vul
VI5D8g54A6efmIrqMDTC4oEFH2Lm0qwxoVmn2kffZ2UXLIQh3HbAr//kvV69hdKyK2o2JlWZON0a
5dHrTmq6lfzqmBrW9vrJWrRFsnqmyyQ5+WdDnvkGLS1ruc60mBdyvh2jGGLZDJvT1oGfv7L2160t
7m96U+YWeyqDr3QZ8sZDodopYzJUPhrmxTZInE3QKbilfqOG+cZpHxvnJTXWXmR/FNSEJ9kM2ZwT
Kw5FXfFYkw21glqlJRKMm3Wnq2qyCWqjOclGgfK1B4MS9KTmrig83hpyM209PacqD5/oLinS6mSb
KdpY7agex8m0PjeBFT1rgaRtqyErkWeyXxAqi24ttW32BTHsyhFd2tozznwmEMTVimGD3wVT5eUF
3W5xeIj74d9UaQ+xJ/+zskDzLf1qmv7aEQOHMWqrto1YIFtL+k0fK3d1Gd5bPGDzx7roTmRk7yu6
2Ack0crRO9R+dW8bxeH6z1i6EkFxkZSfyRI505cOyUQKC/EyI4WKoTn2gXQK3lGORITmrwX10oI1
FO3UWlhI8k0t37VrWsZL60UQREhp8z8eRpff16pSSzhzqYsW722VfLJhtPDVn++YJl4QOrh26D9E
qdFCUeNUs73UNToVSbVdsoa0WQgjbSSl/mdAuHfDUteCIsYAWJhDm7T7fux7xN1sZ2MM0oupB7eZ
Yw4rPmmBn1UhsUBj56yTSblQCCcGINClHTmJ61Wo2Rr2po1+enYBH+uLEWabpEag4M7pHk0zgajp
Vwje6PrELq3e+Q8Q9l+bdOgVehY9k8W9Vzn7VPMP9hrh0EKz7jxMmvSINXg+idcu0Esb2QW66XJd
3elBe7T84gaCulvL+Zl20tFL1Jve8XcxEm64tttJ7b72tbM34uZ73vov18e8FGPZ9ozWnrte8ZOX
O7bRpKBFpC6lu4jGdDVBjxB3rewh/Ws3ga/lK2d8YY7hsp91TUBxcdPNnujs5pGyVGtqJ8+oPHPj
mNY2tJ6V7tObB4WvJ/sBqQz/L/IGyFHnV0rPVZoExbYFMrhJg3xb2zrRVfbxuq0Fp3VhSxjQFA9G
6nl27CrpQXc28Ro9zsICMQw4ROYkL1LPQmBKC11pOv3crNiaR6392CS/pf6736+5xgXhVeKav4bE
mMBrKzDaHoZs9UmR7mLYhXwqokHyYMjtRg+0m3H82PjPlQUjdfVj6P/R5bezzV7+BmE3aq02dTQt
J+7QHaYnpVvJKyw4toshCu5f1yabulGcwI4ibZ3pqbGf5fKpy59978tqbnuBXftyMMLOsDKl7kwn
xFpIR/z0rfLvivGHLL0U9l3tNRvJu0tyigV9dGvGz9d35dIxO1/MedeeHbNSIVLJZWxL9ce22EAP
NTlf3mNizgCZc3nbmif7zERvmsU01ayVQpBQJaUbO+ojWbzTfzMj7P9gyOG+hD/NDaJ7ObnLPH/b
ldnbY28SC6AyKYxR2RYTmUDWijAz8MmFne7a+A7unv14n2xr//v10Sx5C6JuPqjPJNci21Q8WFxb
NndcEh2KjWLvr39+yVmcf17Y4IHeNJWqMY4yOiFwK9sPNTzma8D4pc0FSol7Wp67u8TCKDvCabRG
jd0i2MnJTV+dynYFGrlmQthcjj52pRVjIvfu8xShOv9hrLqV2VpcDBohwKrTEyWLfXZyaY56r1g8
Djahde8nK/Xjxc9zMrhYefiQ5rk8IJIdtbS6jrFbFu1m+AAnz8quXZwkngZALXkuvmqz1Ns6Mkq5
j13VT9FrkrdJd6+bT9e31J8IQHgbEAvSZ8n7mkqj2JhWe3CA+jGzlIc3evHbC796lblxSpQWp41Z
PFfDVyN5NpRHsz0M7dcwana2MW0hWd7GdQvvqHS0huB2SPOPWfPMfblvkLaqTICh03Me/Giax2a0
tl52W0TmJjLUlYhj6UxAW4DMk0YKiaN3uQyl3udF36c4kKyVD4Nsl1uJltRHayqHQ2N2awHBoj0i
c2CjPGGgKLm01+mIVVdFkrohqzGSuTl2wTfqWNeXZUFpm5N3Zmb+GWfud+5b0ZwBygcIf27TPtvY
fvohl8ptaMSH3EiPM5mNHMS7jBRSYE23WqHedJmzt5XoKY+QNW/U5EMbFvtCMx/M0v50/Qcu3bUz
eJannArLqpgYntNpqjx63EBqM+ydXvuSZaN6O8ap/sEfSxS5kntaXLqV7bo4+2dm50N5Ni2K7E1q
EWE2Gf2N9WWSaTgE9Vrrn68PbwniQAcV52Hu0WWphdMdcIP/H2lfths5Diz7RQK0k3rVUpvtKtvt
di8vQq/aKGqjKFFff0J9cGfKsm4JPQeDGQzQ6EpxSyYzIyNqq3FAVqHyBw29TToDT0wB5ZmCUKQW
QFo12giW1AXn9MVU5YaHXB/oP/aXUECWqsYkCex74wdrfE4sX2+hq7mxzdZcDIpuuBXJfICWrj6r
yqYRdsExygYom3Mdf6L18fZUbtlY+HooWxkSXJb8Ucdjr9R+1OTOzDYy+ysJL+BPIWU8U/69L8Q2
nfJIkrglOLq7YCQ/jBT3YhMfiq71003estXQ79rc4h6GKDgQSQ2BDzCSUA5pgPw5El3Ez6cHAzEf
1g2l85NtP6DrN1Dlxoyunb1r8wuXVzd2rZcmzOe945f2B+mlQeFkKJgUfpd/RO1u4yaaN/vyjrg2
uDh1djmAowKx02PpDaE+QeNT/2CMPNI4Cwo5+AauCm7m+9sbZ+0IOK7pzURKOvqmF9kWkA/ETJsE
eGk0GVDrpNg3oyd+sVXjWreDZh2wHgP8vdQKGbIE3KouPLpbDV8nx7sruXFKch2C9iP/entMq34F
5Yd/jC2ujw585dUARvzHvt1ljQ9C3AnYWwrX4teFL80n5h7EfwCq4mBAihtAWODal3zYCmwQhqKA
EBJWBjVonEjlF1vcWmvx0BxA4BlrgQxgWQG33KkfwKMA0DkapUEgHt2eudWfB9hhvvgM8107ksfs
pDNdtFZV4Fgr64emO9w2sOanZlzqn8QYag2LTc5c4YkpA55TOs+yOmrdc5xvuKm1MfxxtcA6GsjK
zDvx6vYSlRhzakEwxuR3pfxEso1LY80xIASaLyy0/r6TFo7HzKxSiSFw0LNhQ0Q0HR+RFQpdNj0C
RhqVU/l8e9b+LOvSN1zbXPjCnIHJr8kAGkbO96T1JEwqPbQaEnoZkD0QFLRUEnm1iWzvFMW8OE4j
uUeL35GK6r4U6T3IVo7cqUOArkJomCMHYRwUG4+MqlArmzBx3aAoRhDweHdWTI6N7UZ6OYW3x7G6
+ha8jItXPXqCFksDXPoEkuK5jVIe+yoi1b78exJvUGUgn4v3E9wMGhDfrr6EHpdDsxr9zH2IVJLm
bpyQtTrMtYFlwdbTSMzqDNuLe9A8QUIHPL6j8TwUTeRqH4X2owU/HHPMjalb859X41rmGC1omqFv
AoDrqe4Cop6t4bnuHtmw1f6/ukT/zt+yqaoFGx6DfCUA1y19ZhCrMJmAVmqyVT1bvd6vB7S4X90R
6EuvROU0dotDqYxnwtv71gapr8Z/dRndDx49Jcg9IiwO0tHYQR7i9fZ2XPUUV2Od//zKU8gia3M6
F29JBqZPEcTZFqfc1mzOf35loRpjiXYTnFsDDJIqPkzi2doCQaz6o6tRLA6VKwAGJj1WLK8kSm8v
Cux7LNu3eMKk7ed83IiLtiZtETAwzakqQrH/dflckY9G/uP2oqyVG3HA8NoH3c2fqvrbOUtycCFP
HlYlMdEP236O8xfkMPT4PBpPXJ6p86xNnd8UH2X9qWSNz6rI7uKAe4EFil4m9xX7LMi5sx94swFO
Xas7vPm2hXfJFCmTRuHbCvcsqzykZuMn7aOujmanwtqa/LF67M3vU/1zrD/pzoU437n8cnuG/j9H
5//N0Dvx6Zxy5EUb+Di3tz95JrSMe1ucOtAPJXYbotoK/JUV2fg+EHQfxtS+TI338/ZHrO5syL45
wPwBMrB81EgFJcBaoUW6UygIiOPIk0PaFxvhwqrXu7Iy7/2r82NZ1YTWMHQYxTKJrJJE1GZHoYpd
lsYbgfDaMQIGE43xYFUD6mdxVNPYHCkrcK27HguN8qlzh6CG8Bhkz9CRkewnALNuT+FqteDa5OLk
TipN2qmFT2edDLJ+59GvI9LcwoPUlR6MOppOijQszXZnamPkDueucgPU6Te+Y3XkAH+AhHruQF+C
MgxPg7BsCwdSS7j78UtfXxyZ+bL+ZovPY7EBRFvzH5Da+8faYtCumTJDxvAfjpcdapBPpBt7Zj6D
y1jp2sDCQY18gOomx3Akz0O0rQW8/qI1H4bsq9O+jg0ww/+BzW5mTrFnWSFwNyxjDsvqFIDxc1Ar
8iizeu676HMZcrERea5P3T92lqGHZcq8t03sF00ENVDxcuMIrJ1pAsJ7HGcAjkBy8va00S7vas2E
X6m1r47cOxKgeLmx/Mbqbrsysrj3kT8whroGBUVXv8rpF1PPtnvXVV2U2ztRRWP7gctnO7/E5r2j
v4LekNQvNQh+4+7ZGDe2yta3zBN+5V7A6WFqscC3yOm+fM2qAOJpuhW19N4lu43DPo/r3ba8GvfC
v3S9bg55Dltp+q3sPnb0A7aMr5kXL39tnMcefa/xI232qFTzjoe3ra8PFNhSlE1QpHlHaCH4pFWg
dXq0+JMuPrqsO4FVOfBiCBYT2++NTd82VxnfDRfaoOABgTooatVvp5ZO9ZSBfw9dUmxoIq8dkwiI
Q8vPoKwaFOjH8d2J977rNgzZVJId3SpuAbNsio1NvTp07GgUJ9BdDGjE2w+xFGJJo0V7nSTOoevl
PoWsq9YVEXHS/WRYhyrehCfMKIv3g//X5uIg4cowLEmQCui4frZqGjlsOuaDHVBd7TQhQ7vML13Z
ffNanQX/YamvxruYeJciDzjMAbytiO/Ywm+1c0Fa381YNNCDXn+6bW/VaVzZW5yhgY+6buNJ/2ja
1Y8SMnS17oa02WoEnb32rSldHB8q00HPe1wbQ12Ew2CDQPm+FqgJ1Smu6a07ZMva4pJKrZ6CoxSe
1vX0p7rXwU+X62fD61+GMT3LwtvYpKuvyrnYoVvoQUb8sdylU5cQyB8CR4onpcG6e67XX7yiP6i8
e2GFACcjyCVRfRDF1ktsHsu7maWuaSHvA9WTJd7KrIShawydz1XaHdss3ekD3wuAZwT5L8AVvPr/
MTWf1St/W6VGFdtzl63FVCQN7dmY+lDm5d9jkDzwz8wUjeg4fVc9KkeR2Y0OMwUXflnde+Vru4X5
Wd32VzaWO4QrWSPmReym2w91lnwhdX5f9u7Glb/qva7MzBv1esasJEZeGN4LHJAPqZXeEy3+NQyz
/rvWfZTUO2lZvJE+XQszYBJNTybItQDFe2szAeOoHDoIIjltEUClxI+3SE3XLHj2nJ0BbBbizgsf
NdR9bkgbMGDCj6iHbOW0t35+4ZK8VsuzbP55rfyqsm9oGLvt8lZ/f+YABWADj4VlNVRAO8yQE3Du
oCg/Z0n7xON0I1xY217ABfxjYjEENL0xqzeA+rZpmDlBKYN0a5bWfNy1iXfLXImsd3o4bBHfdbz7
KtsuNOziVwNZd0CmNyZt3Zw9V1vB+wi+wbe7ipReUdfphEUBhym6EiIK751z+95myTnTjMPfrhHS
18DGoaUC0DL889YchyQJWKyhtkcBPgZH+hRUFXXD20ZWCg1zkhzRsmUZSJgv6/paVk5ePktFgfUb
YqHf0GUXTCr3tWrfDZ90AzoIjusP8RfP6TaujPduG6bRP+YipvNmjaK3AyS9mEw7riEb5Q7oIS2q
MdCH2trn6MmcfCemmxoP71cQFnFJgVoEgEBzWSpS4GJoYxeP8dF2H8FN7TOj8s2hOXJ50c2/zuLD
2EzWjvIw2gKWHYuaEE6dj1r62IBkOSga6zL08tPt5XvvXN/aWBwy19Umz2lx8xUkP2m42CFxeGj7
IkqY2OuieWpL+dfdnjCJW3beK9BkWm6Y0rIatx1BPtOgtd4bksEn6XQ3JsZW1+x7B4Ia1GwFMGDk
wpf5mSkea6fiYPAx65+eAomP6gMop92ewHUjIA6faRj1d70pZhsbTdohCTS0ww7v+U9TYQdKkh+3
zbz3t7iIZgD/LKCBzTdvzKtL0JjiVtfFHGKaL2i48LnaSoGsDeTawrxTriwMg1PEZGZLmUDMA+Ky
gI9tkMVWdHsg62Zm1K4L+uN3ynKJGTuD6lG9m+JTox25649btG4rkeQ8Wf/aWAQmIAtL9FYgdDWs
Z9P7XLYqdPN9DLncwXyKxXkEuXfRvdwe2NpJuja6WCHQShpssvDoyK02qkvbT/UvKVpO66lAGVH6
rtjiLNuaysWKkcqUvSCwCFLbI0jZzo1kIc+B4bk9MmPNz14PbXFvJVZpjPkEQ2lW+pS+mNUPrzoY
5u80/T4aY0DtD4P9ihZCIAO+6EXh270EW/cxVltMYGv+9+pLlmgVezKrsYKC/CNwch/1wXk2eX+q
tfGAnqdDrm319W6sqbe4YMClQoE4mvPw3tlQ90jAQ5/Vj5GgdKcvpPi5Mc/zz719hrzZt97izZx1
MrErBw+8ybsU2S/dRCbbwqatf/Ra4scc7CN8BvX/MIan26Y3Vnh51diW8qraxLw6owF5ydgXjvDz
xHtsvf/jrl2iIGjRAlLsYZBNf1/Kp9o4DvYGYnJrNPPBuXJlIs6B2hqwX7FxEx/XzM7V+xPoEf3J
2QJ1rDvmf3yNt/A1kzdasU0xc1If/XH6ruTn20uzteUXfoWmmpN77ewwme36MhOP3E3viFk9sbxG
RLAF1HyfO543IR6PBIhT6OksHiZ1nVd2lyPqYHmzK4zUn4xy30kgYxwvkijsCvBKD39PAgurIAEw
QTKB/Ps7QHOBigafM9ZO/OTGYEOntq8Sw9+Cga/OJrgrQX83d0gu4XY8yWspa0T8A1jpzEBUYZXs
Uzd0tq7TVdfxr6F3nopk+pjPRfjYuiPGa12hggwQYZncm/ZvsqWlvmVt4agap8wLh89Cnd4HxhVw
CwhLrU9Jeq9bP0WxRXC7evNcDW7hqJIKnfyVjtcf+I/3Db0fCxSJii09odWjdWVlsROVleoplI9x
jTtI270244a/3Zq02f6Vm7BzvG0bE6Noxzbqa9MHmiQi0gsZqY+xaYZpizry7dO8NXML15Qoj3IO
FfRHxz2k0HBnQbkl7L01rIVHclxV2tWAabPtovPrzIjirAxLvANRNd0Lmn0YbblRFV51GmBfQrl6
xrQs30VT2Sc0ZjhWEzV9wu8TsqPQnUk/xLnc0fh7wz7fnsfVvYESF9iVUXtFC9zbtctIElsdRzyM
dnGksePSL7j195QxcEoEfhCBN4SalsWgMRe2pLNTgqcNBu8bEKW3R7G6G64MLEbRkUS4Ro670By9
Q9wZkdk5X+b+yNtmVnfElZnFRm/GONH0ajZj8pBOdJ/Ixq/Ek5G/2mPjy63+qK1hLTZ5XpAp6Wa+
ysZEXuglHUDpUybh7UGt7gBk0MAO7aJAs3z8p7EUWT2C1SHvA4g1xXR/+/dXB3H1+wsfp+kiV9DT
zB57GiTDM/SttiKhtREgbzLHDjO3wVJmpEtBROMpghFkblTFYa13G3O0FghdW1iMoSKsAmsHRRbY
lmiOByjCqveoLZItdN7atYoWVB0tMNSbcd5vj+PU1yQXHJUPZO38oR8i2/isJZ0/2Ra6N463V2Z9
3v41toiIKjzCc7ODsbHp9np/1OiWdOGqBfAzoK0WiRewn7wdzshyjSHaAsBnOsrcw7Nxqzi4ZWGx
MnXGAOwenezxxZs+5uT19gytrjuabdDRAwgReAvefn9MQLGaAGT62PmVdlBounaCceuUr645EthI
sKBo8i6DndWO5IYOJqrEI1FuFD4FUbKafqY88cv/0KSEmi1FZQhJA7SMLY97MUhZmS2s1c7PiZL7
nH7utb+XzJmNoKUO/H5z5WSx7hWAxc7IkczJ8y/02Kuf/2FZ0CONfDmUYCBA8XZZmtjCtirw8+7g
RJoYw8km0KIFF+iwYWnN4wMHiwjenMl8l0F8I4qE8gkxQBND8nwAgZ/2wKu7uh2CoRGRsP/LMwja
TOjFRv8bAO6LHdcrKhvQZQI1zUPps61QcDUFgc6AGTYPBhDkfN9OnVexOC6rvHi09Ky4bwHXCfUW
CjdDJjy0Wer8iy1AhaZAP/E9bkp2zNymvcME0TCuBN2hGux+A0WGHjKtp19kHU8bqI61Ew2BeXcW
fZihvYtLr85F77gJpOy1ND2YOhTKsMpb+Y+1S+nayMLPViPTmolhGnCsmyL3KdKag/Uf/Ou1kYV/
VaTNwNoAI5rP6W7cavtcnSi8wIAwwyvsXdbe4h4Y8NMWSzkoPSBSAoRhp3QjtFpzgTYF6dMs4EXe
QdRt1doJipPomtTzk840v5Q8Krj0R8KD28d6dUCglkJHEIqFYDt6uzcJ7ZLBSZ38cRycKdSsyd4V
SlMbaXM6XwnL7BCgcnPFw8MBW3oPixG3YJqNBkQBMUdnQphYjsS61HGGwgsoealPLT76udfLMM3Q
JYRUdHHMGC8iK8FzZiRKi6B4YTzUup2FNU6b7/E4e1AZKP5GGbfRIDl9Luw6O6eibfetMPu7mHte
VHs9iFVH6rS+Y0wQ/JiUB/5924IPs8sgNcrPmdnzQLd7+kCRHwj6Ov3ljXZ2Au+Ajkthhpmo7rMn
3G9KV8WzkRRplAOrc6eoW0QitkMQFGUnaNT9zKEruFMixxvJLIpApm1+4JAYMHytdXgghoph6yfc
d3qqh1nCp11avJbjC52eKqDqfEH2IPxSuwoCSUEa50MIuMQs79lJEAapoEqcIK6QYoD46n7I7Ths
uq7ZW5Vlh43R6oEmc20v0RYbZOjs3U2ecHw5duLj328dUNIh64FucTxlFlunZrRAr7WL5nf1Cd0s
8cbPr10DVz+/RMsxtKc5U4qfV1iG8RQ7O+LsZB1Z2Q+ebSAO1k4BBQzWQW8cAsBlzNGNlQ7mE/TH
Mjd+TEjywLotQuY174d6GFAaABgi3Fw4pj6vEqP3IEZvzaBU/p0LO0ybdsP9rWBS0cB0ZWae1au8
gAtBWBQpephxk0veD7rfa+YxHtrAAW+3RdUF6ZZIFeMDbVHo1Ct+L1gZaoMJVE6+4cfWx/yn0Qa0
hbhh335MaupdPMQDe2zJD9v+6vW/nPrX7U24ZWJxqXDLUA2YthnYvL8Rqw3i4jkBsdZtI2vRIjq/
54ahP+NYrF1ixVM1tDCS1g+MXWS/I8iX5iE3NpK/W6NZrB4DkWBqNpgwx1a+Bz73cW5U3HD5a7cL
dTCY+W4BTH8RyXVTVk2Md+hKJu5JGMQneB1m5FhBRej2vM0eYOn1ry3Nx+5qM2qu3mZxBUtDb+sB
HxwRAOaX7GqrsMPWKXlIqt6LkppVga5Qd7ltfu1UAwQznzYL/ANLZFRfsakvJHJHE7gZzbaEWtbW
CNd2xrWJxYJVrld2iZfk0DDSQwiXv5rMi6ZShU1a7upNZZDVUBIeZBZgnYn4/qBzr2aUCYxUMAFs
TzcYIRlHyx/tnpwkLtdjx0bjnjKPBEaqxohopndn9Hr6oYPiuI1+1HF4iBFL7qwmZ6cxK5u9SJi1
4UvX9jAgGy7SGkiJv4soYscGN1zS5o8eiLmZXoUeQMAN+Q9Fnz9XD7gxZ03i+SuuJ4LHdW63yA5M
Ah1jvjviwQg8gx4ZiGPvXZc7G5tp5ToCFBYxMjhLkLhbnpqpgYZZ7JagJuS89OOcnwyRnWPuHEZP
e4m1sJri6Pb+Nd/jUMEThcQkOI/AZQAep7eDjC0QmHoyGQFSgjZaMd4xvFI7Uexk8SDTB8BwfTO/
69LPjdf6pPk92EOQ6ae6/UGtD4jz8ap10TGbXQy6hU9470QQxEFsBQ+0+Y32rubRxKgXe546D6JA
e1mC+386xuRXMtobseP7I4YJt+fIEftppg9+Owlj4xaaZuvqXGfPQ/m9Kb8wMDqXRhHqxrfbE/5+
674x5SwearYO0lNXTeosTBEUdelb1dwcuJVHf++XcD7Q/ov8BoghgJ97OyKDaWYKmYTpXFq7HOHu
xgFc/XmQi4FuFHWid7mNmilLKSCWz22Ckjpojwb14fY8vffrGABay+f+LgOv5sWSMKiZISmIV0I/
XmysPzGPmvrU0vMgLyUKfVVthLctro7pX4tLYq56Qm25LvLpDJiU6z2nm+Colf0MFhzQdKDjFz1E
S7yNzByW1jlg3YVoA6gjcKX5hrho7evtgeCUYXXfXopgcb6ytLgyDLB/1JVW5BdXlGbkDPp3IKPG
j66uJsjHCOOHVRh0L1rqQqBBZmEPerqvSQFxXN9N8vyQt1l/MbRCHXRZdR8aaYjdlBUgaC6d4ZHk
eCxZQzGogNSq/eW0owgzo3APjlfazxA+LgJCRRGkiBRDVGRFineUCe2MFg8IvLpc49RWpvnb7t20
PEytrS4xmJ+fNdk2Qd270LAbYnpfTSZ/HkFe5xOXyAeH9UmIZqjqlIARbe+xSt+zYexOiWBG6Q+J
2+4LA8BLn3TERanA1dzALuzyJDsgoomban47JHih0crik283sbvnBikfunHQd7ku8FTKyXCQY6IC
j6DTKQMB01HDzkC3LrqdO3St7/hg6H6n2ixMhBkj+w15hpzxak+KhjwnogPxRZbXzw12QOc7pWng
beUl0DaU5b1hZyAtmQaQ/g10YCd92tG2/+1kyadRJIch0w5TboUsYQRVt7E5dbp8SjVh7wuTNw9m
VSVhWgE8I9JMx5sMkkqytkUA1J1zoVrFnrXaTC+O0cYhKofJz5ZWzT4bc/nB9jTtzq2oFUEtGmV/
FdfWhxTqqTsqJ77LC5lGXdagoF15tetneYGqxPwfmtjG7wpP2XtDVOUd6ZiN4gjt992EPFYKxxrl
Jbcj00sJdolTYe7i4YT6A5TnrDI+DKlXHwinSTA59QCkpTkGJbLux5xpJMx6YKmUId19W+jFrvME
PUBQwjnWVpPsUN7kQT6U5QcEGf2zLmT/1XIa7VS2U/fQV2ZzVHqNErVXl4E0+jbKNEsGCvLLJzIV
xmEEADMcGUv3owPGMa0fqiCbU2FIzY6+MjswF+oTCuqoOvoVINQnBnKAF6NtaGCZXfkb6g7OpYnp
EFV2Ox5GQJ8jzRmgsdPrWIKhxDRR0ATipY3sgY1yObKzHiTqMV7T6fpj2kIa3SEiRRKCFAiRzGFX
OyzZtczroolNBf5aUwZZSZ1dzNErDiLJjeTbyq3zxiEsvKkdazVpWzgEwfrQBOrK4I8uVM9vO54/
oOyl35kpZQHDw00KQvG3tw4SY8lY8DG7jFbqfisdyCT4MUuGh94sqigRSDH1NjjfmC3yX31q0XvD
qtNTJ78iIRiwCVGcNrEkMvsvNWQl80wCmmJnAIlB1SHMVGNFHUuSH2qS4BoyviRFwoMib9qw0Cpx
T3BGkK1AnTAf0JqZ92UXNi2rHvpRe5FEmvfUzdA+5TVi33h5uUf9arrLek0LuTRrtOmCD7FqMiMw
+JRHLJ/sEBxHLRSw7P41LvpuB8xPd4ytjB7jctSjmoPPWCWF8rNaVz8aIlQkeOv5iLn6xzj23EOV
etkubzTux0khQDEyOju7RcM6ZD3iMCNcK3GczCYgQhiB5/YDWn+84buntCE0nbr9LiBO+UUrtQp/
rzAuGkrU3zcWbuW+mEN94Btn5o0lErp2eAYqnTS7SJ7tZe2eECJ1IE40X62mPmXJVhC00p6MNDWI
jvDUBVb4HYlIMTYl5zpJL5i88WTTZjwW0uX7xB54VOotv7R1SguoqSn9IWm08dJPqXZivZY+Wb2K
//7qf/M5i2oTJ2WaGspNL13r3lvC/qDgym9P8doJRDsDHJeOmtA7zWOjd3IiCye9gGk0cMvW79yP
zKIbA9mysrj4i6qj7mjY6aWQHxVrfa8DHqnaCM1WAiXXmQVuocCEcsOy+qca3A8V7RHyA5IMZTo/
tf86GeIBs47+UshrO6hlLaJXb/KqLke37GWCBrVBJ7+0OZrUNB/p39DgW2KY799dGIWO5DRADAg3
3yGuFV6BWVdjbRgldyUU0+5zM012aoACrccBWE5rF7vR6lj85fa2WJtLas5bAm0PqEMtRupCCr3N
ByO9qNx81ifjUJbDlnLq/BtLr4yOYDThA6wBWn3rrVc24wTQfzWlF3MILflYONGUh47y835j960F
uNeG5sFePZjdXrdQPYKhrv1euI+l8agMoMg2Mn5/vvfdeMBsNMO8wS6wfJd3WTd1aaull4FWd6Xt
fab2kAVgjzd8lnd3emMiDBmepOmGncEO6FW5N+ruI8+aLT6nlZlFLQ9ZCG/m3Ad1/NsBQ0VAyaFK
tDMQHPSnYnuD7cfcN7bActbKawjZbyygjdPwvokksWiL1ussPjudKn7Bg5NTB9qFj6LOkzP0K9Qu
VUYSAIksgsZp1F3SO919W7IuGuqhQxrOzr+aeR7faxkVml9YLarQwk5jsA27/UtSV+WlB81hjWAm
MV9MPR93fDTIHYLkZjfYjAdmjYhmRNj4QFxWhHaM8HSalAbAhOke3IyMIaovZQYK3GL8otVD/wE9
2+nZLHrMSW5WzWNlavJw+wCtzAzY5nQ82kEYNWdN3i4BU7LQKRIF51TvjYOtl/2zYcv+KeZ1ddIH
xh8ynLodWpvNKK0dYPZv2185wCjSAVKBtPsf0ru39g2qrCHplXWuGTtlZXXqNwa4ZgC9GegJIeCB
RYr7rQGz4UWRqISc+b3hQGFoI/Wx9fOLkK0ctDHrLM09C3liDFWkjflZuZFm3Z1/Pn/2GVc+oZI2
MwB3Imez3nH5U/N+d1vu25zXeOEQAOHHTYFLCZWPJTuFlxnoMC4zjKHPUPlqp3gmRJ1akgcIIGiD
WgSyR33tkj0ep1D7jKWrR13NkVfQYmC9ujZ5hjwiDq5h7QzN7M6lYOQ46L3ne1UyfOrTJN7jAgfn
RZUU2rEZqjhiiNo2Lr7V1bgayWK2IF6VswIP5DMhz8Wxbf9usZHhggw4NhJACDaAVcuLTuUQDtGc
3kBOsYiqvLtnOf95+zws1ns2gUYfSG/NTUzQuVqcR2VVhvJUifUG/wt6PMr+teazkIfZbOU5FpM1
mwL+DBDEWX1pVuZ9u7XQqqwNnE2Q33ISr/RZavffMw2P9b8eETwM2iAdkJrjTbO4oi28yygtO3ku
Z+BOlQVoMnOqLbHJxd35ZzBwROBC+EP3vIRHZI2izOFqOMejFTHrY607kMO6E321MZxVQ5DOwBtt
7ktcQtGMVsSDPonhXLaocSaCy4g6KTtYvPhiQIgg/PvZQ+b/H3OL2WsqgiZEF+aaBokZ1MPHKYls
Z2PXLSK4/509l6JOjC2HoHFhBZV10qNoOZzl0Pi8tUITwo8ZskJd2fue3QLcU+xuD2xtHucWR2wM
C5gob/6kK8dW0lgC2TAO56r5MZqPbtv4mQXlnb/LtP4ZGZnlxhG+AW735yV1ZQbHTFidWw9newYs
vMbdVg/PyoGF7/zXwOIUuarpbTx+h7P+muKetne2wTa23CJMejeG+SBfjQFSH4qxCSaSg56DevZn
MMWQwvr+9wuCaAw8pUiIwpEtchxcFzSueliZpK95+9EX7s7dmq21VSdzegO4R2DgrMWqZzpDiwxy
ZWeNSGQZ0jk75tved5ZvuOo/6earS+3PpMGxIZkCtwCOysWWdgVtm8JAdynvDh1knNHoJJFKS33C
7kC9OnqvKtnfnsE1h3ptcjk4rS5rK6nkWT1YVTTww//t5xcLNNiQPjIp5q5LnsR0gVj07d8HzfAi
EvjfSaO2BX9DKXKXi82sa0niCE0T59zpHwuJ6mCtyCWPRezrpXNirX6iykmCLi2Otm4HJT9wcShF
GeruSwzZtLq7mMW+j+80kvvokYxc4GvwSjvQEhAgZ9/3JeoQPwXE14Xe+ujgq/x0MHd1ZQWoF+6L
PPEdRQ+tVUeOcM6GCfLNRPdHpIHL6d40T21811tPFti7SHIi1ZE00EEo+5cWeKUEVXIzP5kAiw4O
iEuQrHMMcewlDVWZhv2k9iqRO6H/yGHPzXaTGVnjp1zeISQ/5DSIpzIwq8exFS9iBAZICl+Xr6jC
HjyzCnvTOmgF91Ux7E2RgclaALrx4iLKMT0t6BoZuNWuJxcQGSP1xH3DVUE2lfclvePWc8u1MOeP
jhXm6iDjTyMRIbGe6OT4EC/KrLCilyT/PSbyMXOnT3M+Bw/oiBYN2s4/GgrZLTV8IlN+7vMD7vXT
LNgRN3agtWA+rKPceWnqH8IFxXZXHo04pF0GOsQgTi6V+FSxh5IYyO07/lTrIU/NvdalkSxep64K
Bmcn+LNjgMX3l5WkPreTEy/IdyvLnkq1s4ckQgsfuJS+ZcUBRZd4omHv6SCJe3JRhvHKeC/sxE+K
l169KPOYxMehv6fVvTIeSKp9AHpsl9hqJ9BJWp4yENppMYvQ2e7H7mlK7zIslwkjppHs60oFbVMf
DIBf2vqg0b3XfsgVaJrJD6JH3PjaTJ+dNI2aCm/Gp54dUoWeaBHF9p5ar8j7Ay4MQh4zolzgfy9t
91svd4k8qPHYuMe6rg4z1b80+1MmgUeBMrVoup1ZuX6saZnf9TpKJiqoNRZMbJ9BrLrt0WT7xem+
pWRvaWdTWYFgX+q+D2Ma75M4TBkLmMNCVzvV3mPdNQdu9YGDFCVScsekKw+kRju/Kw8F/m3kb+U9
UDoEBn1RdhsAvxao2A1jNPdCO80ZD6bzCD3cpKAgCGufcqxoA6pQY8DrMd/xyQlTb69GBSXTKkzS
4sAQjBuZiIb/4ey6dmS3se0XCRCV9apcuSt1ehE6HSUqkBQlUV9/V82TfebAxlwYBjz2nO4qiWHv
tVdwjKSGxLqrU5+cGnplcosAMZg25pUToUEOBkxNNX0jYAmFp98iDKU+KWRZzfOmty8Laido1/xz
m2upRvqkaPeLfAPZNJyHJ02/tWxva5j0XM3xV7fK1Cmd/dINIXfOvX1oq3ioTkgElPp2HrMBvfxU
QtW7vDX1i41o5FpVh4HZEbgRjo2ohVethDfueFeY4+adF6FRT6CTmsw3U+ep5OiHJTytHC0bPS0k
8g3+OVAEA4XWA1bfVKcHUx31DYeQMKnblxFuJE2TtDnCbBwbcUTzrvRYUI/p1LBIK4yUafTkkzFY
8sQgLC7HLhiHJ0dQeEpgWNKJKF++HRO5cnrQN06ykB+t1eOWIXPQoqENbp8Li9Fa+CGiZBEBpoJO
NjYA9SU07Tw1BxwEbvNTwr/BaJ1w1c6Lfre6KuR+I0JqgkO5bIibjeyUw9qhpPsOpC/Dy8PCNvem
d2tdnpglQmR2ZUtTJodNb741DUY8LtnXI85fGFyZYGsRmBxsPPRTTWYVv8b6Y4SFYmnLiPg0lNQJ
WZ7vLA8Ew+mZLonDYc2NuSzzs6V9n+rz7A2hZR+EPHHDjOaluLuYSha2szGHJR1sZ9ureoPIwq2f
2xuKVq8USFkam/WIfJijlwNfXMvyR4AsBFJvbIwjTkj65vV+qNe4ZEU4a/w8eDgwizW03S5efJJw
AhUXsi1EboOnSVJnTZF4tzHx6EVTnvUlFiQh+bJ1ViucfJE2TBx9vANRVrBPpAElN5SPoeFBvbzW
IVvf24ltzc59q6lHwwqcmxXhpDbmg24v9qPRxyP0s4UHpR+xkTh9XKrPQjs1LgsdZwpbtUacvFil
OE/W8jxV32brXczJ2mq8SxTFWMVM7a4LVtw4sFcEPZZtc8/Z230mOtgfNe0Hl2zblSzVqIJ5fv1U
qjJrVuNQaTSyKI9av4vaxtmo/DBX0xHM06CYioiWU0wwk9U9MM6HwFwafMMP1zrkzaEQt3mqQwPI
jzakFXSrZkP3hGCvju7dKaYGr6KLZ1lvdOrgXqwTATYp0UxQiWpoNE0irvnq3vLFteFyuepwa863
3C32ilHMBTdS25ou9h8Ij92wFQ8WkB5aI3xOXXaUNv0QRR9Ygp8W6kR9CbK/Q4PGcV417WoM+dlo
2RN87+CKCvtAuw1dv0prrz0VxXzNZ3jBW14Ie7rAIjhBZZPjHWA47LVtWE9vvX3s4LpvSzi6kNfZ
wTFrJDlSk6FkiAGr3d2eb32339q1F4zySdemwG34mw0CMgaF21riml3NxO6bSON4XVpYrNmsbouP
NdHwsFCnanrSh2RdmnBEtlrt8nQ1PYyjN2K6mhO7mzMmSdB3Vb6RqFWLJ1yfbRuX7U16N128D36z
I7AJ1RYvGBYRehNiJbUqNudrsRiBrT/NjXGeaxrzZklbzY9G0mx9OqRaOW4MjQZV22ROae+d+sPg
Q9jRHoyP6WILjHF562XUW+/5YHuxvljf3Tp/gxhts3Ox7hd6HxbcuMjHgq3Pqzv7UwTVxU003X4V
30r0GPGdq1ni0Hwn2E7klxjPLcJLl94N7W43O8e1eJnq/bRkooVnJkVNo6tA6zD+q8gew+Gow20w
jH64GHTv6nO0DNZWmn6oGb+YXWxYD66CmyJPtOyO2KdznelLD9nnHsddrCPv02QvGPnilCoDqyBJ
r1mBm6+BYjnePo5HF24iJg8URn76EDvm1S0+VGXBN/RKp9fciSXWgPIaqOw01DMgjYWdV6UadxLl
qqxToIhXctcWU6R53r5qMZ5ksg/dHAdh7SIRnSMAEB7WywRDPms9eJW7JjnFNLCGDmNrW/KytAz1
/2JUVabW5mKvyeTNEYZUHHLc0XnSy0s/XgxrMy/Xkt1qvHPj5k13y88kSdnys2LvpD4M4jCTi6mr
XtAtI8LGvHJmbPqy2nTeGstZhuaibcFRCQX1nzFljdc1Y2yPNxZoBR5I6b5N7hLWsFFu2IM8nyNz
ZX0ZCrI3fPut1fXP3KZjRBFHHKxs2ll5H5HlKe/fx/owmcsz9RLiXrqRhn6R4/jwyRbmkKEr1y3s
ap5xYv54rDms1q/J+ughSFDETdpx3y5+6Js8IuxrQkKK0fVdYPGHrmWvVtzbZQUq1WleVGzbd26Q
ZJAvmnlsyJR2HT9O1hivzi/wUgLh+5FPvaAuk8ZVqLq2erkkyBCFsSfmMEfiUpyTPEWSAnhN9yav
pqAXTdL1GOIuo9wSf9oCqcONWVSJDTYNKBuTWQTUu8AsK0Lc1XY0f+r54Jk7NZ5c3DjgDyNj2AoK
nwaydDYrdmflkucSFcXKnW9L00PPO9jV2+NK0mHAYq806HuyJXoDK42DWaNbKfu7zhCzuHTjva4N
RHaOgUtuCEFlAvQ4UBFmfTgtXhk0C45dkG2s6QwpeiJxhjvwyq7xKf1pjH0s9sX1D2uPlA3jWa9q
8DWuDxOgvAAGoGhgtrDd0/IUaF5i2qk11IEyjaDkC5Qinyq/+CgDpgJBJ6g5CjvhZpusugcbTxIy
EG4NUMHRpFy1+WcyRKS7mwpK5y5t1LexRNI6dTn2FSYyJZFXRo3A6jaEPbv1fR5QvmtXKHgwHIxz
YBL+muZ6xsXI4h62AYmqOwO9yXxVGt3lq0q6TssIIgowZ7uN5XcDP2aKIA9YkkAEmzKodJrxQ7aZ
Li5282OULCxnlK17E+aJzgICR/mLkZPPKoqjRA+6Un+iFEwbclxaIxpHHkw6v9TrevL1dyhJAqN8
mSuO474OunkKKkgIhSoipF6FpB1f3GFXDdepyhzi7ld4bU35gcJXFVktKAecELaRIRZShDw3u6hw
g38PdWyWnwVbYoi2s3IoY9vYeEum8veWTCjNUtW+zSzRK4bC/ZP6NrxO8Jr9rKoOuvr2izbVXai8
PV6GWlNtFgE5m37UkHEwCRot8ODyYAk4uyCaaNOxXsGTgj9YBDZBQDUMA1kZzTJD54if32cOSHC9
beGKN6uEtBdefpJu39DbssrQw2J18mcpJ5BUMclu/KBzoZyroJfRzZ03JtaA5Ja+Oc8wPtCWz9H+
KbFHWjwy5d3mBTSz+UvBbkr0W9CEIKO6OF6ZgWCbWtWjlL0SzQ89CFDG5jIStDXur7z4GvDnTaON
ZtMIzYFu3OpZWCDK5/ppxc1Em6dl7SPWimBhVuz4KJuHUoZ0vj96PEfBGRF3zD0v87jI+12TF+ms
oDSUBxC8w14+98UvsxahQ1FRN092iSTm1U/Z8HDZvqulR4uKhtiAsOKtnjEaaLvdVOvhAA/9SUQg
xE79vXIhJbYPdPE21mxmoEFh5e4resw5vGUf3ZCMGzYHtBtiVnxTB3MGiL1yqIRazt9tyRLHrEJS
dFHe/lgIDK/sCc0oCTuOwt0QAWbUCgMOl94LIQMXPu6rZeOSY0eCQ25YsAFX4AjNHLRzmcLoOu5F
daTGmgxKT8eV7fpxRMEqtzgUgyJHPckefLo6XhC4UyrozcwjGY++aEJSeQGmkuE0m4GGa2Fumlh3
5abJ8zEidgcvuXNeNWfbel7dBFXCipeLrQiET2xwkcHsAAUXTnCzsLO66SMIb3FvTftRIiQKI8tp
8eJGmRmGhoGaB2hwVIQiMeLtm7VqG7sTT3a3n2Y0XBDyaZUJ6523prCyutCCsuFPQyXD0vxqxyqa
GM6qFvuenfVy1w/nXFyFD/nWvtb3XGx9fZujHET4MJ5aDdjHDQb0ewibDzXPSCQcfw2niHVSfDSa
/wT2F26sFedhwaKpOMOrHzhp5kzuhhZGmCt0p1/54J0NlMCsHnY1fIsRTL0riJ+urAbAY25nxt/x
fYD00G1u6pvS4R/oRV91ZMPh/H4dFnwO+Ks0O4Zmw2DFpmbDidvndTkKZmzXtvgs+3E3lSDNDVW0
Avtz+4OOcxhFOhLV7cwo3NQbqkf4bkxGD2K2GagPlp7bTRGG6IH0Xp1JR53apEbzWSAHVfsCKwmX
g/oQEKMj3umGhNGQjzRpRf4D4mLqaurqLeDdYiNacx4ssPqYyd32+mDErYD91aGPWVkTM/w9qDLp
O/ihzSybHpTgyXnn5HUCbQ8ag7BXJ6vKNLbLoXln43e3XIf8Ztk9jpcN5m2ZNpWRJdaYW+PR64do
cqpw1keUVASdaA3XEcD6+rIG9bTsWh3GNCsPNBcjbGljKxbHVSzhDNGr8UDQ2qwA8IsUrmiuRIAu
ICrz7lDAcZG0X7k6cLXRnBMFINXSi5fD7KxYAnfamrCc1Mmw0yo7Llh3Epga6rqACVtVYapovXOt
2IGRFJWdEQ3uxp5sNA31fh38+8L1BKaoyYKz1FFInPasaJE0HnCHyuGpn065vxvWF3wJYFRrRIh2
yDtEQyB5ChO/ALYhT4JtS1AqKx3wzYBEC/TojhV2/UnaK7CCObXaZxfKIxAeA2O42oYTmw56dIkr
xJwT5phHTYwh5n9IPWv2Rn+VlKea/otIFuF+LR+dO8BIwouDJXcUYQnw/wt06zYNF1GWYY5GQdhA
sSyWMmwoE59m0UgsBULNRkQFVSRpdJUCAo87zwmEmI+uqhO7lTuUrluFCAZnuDBJQzSZoNwC5/OX
/Qh7kGl1IMIR4BdXSVsCRqFGolG50dciehQqy+psNX+N7EEDyfeHLd5ni8mt67Mvbvp4O+i4WvAU
tpoARLcZej0Y/PbSou+w8Loq9yWfAb5IQIT5tKqzlMhQHhbO0b+Y5tmv4Vkj3NVES6mhxFt7usHC
aONhbvS0bpxZx2LQ9Yv5IFOMakDIn8cUomknO7eSxc6NV9WCcjrmGnrLtUXuDP6cOFbCw4r3U6oX
EIHml1UqP5LYlcssfyrH2DjGDC9TlRjV+iS8MTQ1EfL6NKgbF1+lCxBIywCQ1IIe1QKMJ+UleDPO
GMqOP4k68VfJQhC6EWcC93t/vpgr7PoqsKvVa65/0zrz1AhUhCfSNlIPaAKveTb45QF8kaBajm3v
JINjhpqYUq/RMyplKNtzPfShldMt73YrafACIAlzGiPRVz+pS5ApSxxmqzgO45NWaKFhaABP2JxU
DChUX79VHbIt27ZLydjcDb09W63TANhZkopom4Zx2EZ9VR62pdaFqr7zPI+U55+cRyXJ8oTCnKLy
7pb80tWpyA9a/WbiWDAyizZBxY56c2DGTnppKYsd2OqFltnirFzU5DZaIa8OCsxG6bCjfAfq8c5R
R8iwmIc1Ztf3CYezAjWtWQ8UEv8OEHdV7Qv5bqsmbOTOXA8oVts60cnNLbfMzToD/3mnKJaSBvOB
AWj7C10PHcrK0bt3/o6jv9dtRHlels4PPNQiJQA5i86I3sNiNNM53+GVFtA9zQINScHsnSRd0HCA
OdJ+lsDHrAqng7Givcimlm2ouGEkjOvxwu0a/xJ37PiZk50JIAUNDkcV4gemnQ1WupCD5p/9VgU9
u0+WnYDeHpXqNul48FomlEImLfytuj5qOM8U6MZQG0SrQr0345GsTaaBv9o2r9yLOj/NzT2141Ft
q+XeP5wJ0V6P+g7pObNcA+m0uC6caDGO7gosVqDXAuVhp5YhG/tfdr3E8H6KEMieOQKqZgALuXuZ
aBV4ctsLhDFWF3eGWMgBo7XGxPxq6EU4oInC/ZdQQJVdTSJruElrn7u3dVKRKhRQPxH6ix8zOOJ6
fh86C40BkB4gZwgUKlMEnGUDrh3uIH0OTECgPtJ0g7LvEQ36IxjGGXyNAClF2F5+eaEw27bqbYOY
PWmeOn6i6Cf7VUuNikRm+Wui5GIBMJnYAPyg2tiNG1s4MhbBcFDtPDjwmZupElvW7H22ceoTq/eA
MEs/pkObNuOlKvoNzZ8qWUfmA4dFTIPucoT+oJSQQJrEERdI0Myor2oWaGxETGVE5c7wvgjcHwv6
1o1OiYqJxsLJ40lD0Etak9tAcqxvEwiEFWhg/nr13bfREFaXoUFO4WxWUSmvlsu+XBDkjSWzUN83
4wvtSTDNeaob78uyPhe1s6+Y9wjHXHGDDd+jxNiyexNcxK3zVmmvrj0Bqv0wm/nGfaxKGyUbUqA1
CUF0aupuRDBWqlUfjbjsuFoz7g7pMOtAKRzUsllvboGR75zZSwbtbYL0fSiKlKwiAu8aIoWMrkuA
wXYEEwCoFuywFDO+FY3bfPnsjb2o/EOvZETXq9Psl/FYlmkLKVmNDS4c2H9M6eRvClxeLnBWbYqr
nIWtsBK31NH4ANDyP1y6pry2bo25G8ykNGgwCoJgo33pagFDy9s4zc7Unnjdp/3sRqaZDppEuYPx
rTk8cQ/Pbr4alJv71S1R6cKsYvjgddHgX7bVHiHvmAqQdt5KIksgnyLfVDo3igAdKtQfdrnoAe9d
Zze7HTrpchGH3J+m1w5DQYFr4Uy1d1fpWdl+2nKfT2ih6umzKIzYWLq9PjoojffwH2GtGxioipgN
+OjaDKgAcdk4XmCjyAW6YWIreHubDYE3kHDAvOlhpqEsSAvA+WuGGL8+sLWvqgbFjzwr/b50KOGm
i8aPfNSxR+03HzmAARGsDwvPfHcMBrB3ThyA00sBMJjW50r1KM8Bp6D8KeRWWEelf9YrDlv5A+Oy
Ck9J/oxdkbrl0ZnpJsfAfWxQGIoJrnpWGYm2/DHlAI7ph9+OUcHLPVq32K2wG0so0xFDzUCZ93B+
T/a+7086NdN8XhK4FAeQzkeGhmZAP7Q2QhU0jl0CfwJaZi7fVZxeq5LFjf9erZ/2muX6RTXqOjAz
UT6mH+ZWw7hmrcEFRVHndCpstQOpzZgU7qZTVTJa8iHf2RcWSj8wpD2acnuGCRtGqeqlaACVbRQB
mjc2sQLhAuWNOfghxcpaMI9s6z4x/G9/RfqR0R8cjInzauezSyVh1esWUQeW0KKZG6gU486srm5X
YlIKgKhtvidjjMryvWtPDkVF0N3NBQCOe0OoKqzHQlM8iUKLxvWT9Cwscj1ENwXFwAfMwWDvEEhq
JcZ44f0FrliBrp39PM2xHTvgjuXkRKvbZSNOtgcswX24peV4MSPKNIW7St82WLDDsm2Np7ylia5x
TOy28IqAfRO2FOAvf/yu7OxhuuNjAXn1W+NZod1v5h4NRX/v+c/o9CgIsTWJvOMOt2YH2qcIqUOY
Yc24bPuoehwTUK9qVg9FEA0YLzB3e8HYchyxL/M27HUNcyi8n/5FdigKOULVIR+C9Caa9Rn0Vcw/
yvrSSENBJAX+N2ANzwJWl09vpLpC6ZSMMyRCRoTJjQxKaYSGRO9pobGcJjNw+RIxnbz49petXn0d
RwDWJcc6VXHZVCHckeJ+JV8a2Btz+8awA9Ty0+KqQXRu6ABes+nWN789Ccn6dOm8DzqraMxhWAMk
N0cBBCVKWFiv+cQDw0T3tKtxZfZgG1UoEVbg05CVZHSR0ToPeAjdhpO4HU309Jm3ltEwYpQNu4nR
LNOxf/RxZiLbdyqOnfaBrlVfd4PXBe6CgmmZ9qtdJNUCrKQEaq+0i+53Z8A0MTeOWr3h3plirqNm
nJpl6AN1wlBieMYMdnQugvao7u896iGIARj+lzu+TwYIkXTAJP2oySJzc7Xt5VPJMRHmHxrPiuXH
xauqnYNoToU2RbbR4aeIxJw/EW7lBh7HFcVIZsAJ3eyysjnmmIc8HHG5n4dsKQNNfvr0x8bcBF4V
8Cm91h7wII/GbDmgAAum/uADXOWd8ymr9Uet/aadwZ1QO43eCcaOk7Uf/KvEOiINSV0q3+xOQ2lq
Ja0EQLUe6ZhU3Q5WTV2LdqzmkVVvKrTqAEaNJqEFlo2FgkORrMKqJ5RDzDVEHNNFhr9bSxkAV09C
L3ZyelawYxGwbi5oHRbl28CggcNtDetdrUptDqQaArG1e3xoRKMqK139/F4S/OCiEEArhqjyTrV9
HgGWPFagB6VCzg6ek3nyXQK4h8gnFejyAQoBWM1AyAeC+OmT76n4hY/gWQeXXi0LYKCCbRGHTVi3
uuhH+E1ihdP6CRSEDNBxWC88miG3QGED6xc5oEgro86Yoh4DRaDTJUO5YG67duMMEcSz7mOoPu+Q
EIJvhBmU9k2cVyKzQmCsq6vtBDxlXltsnFeJ7ziSIbLYC+EisAaWFGOZVQ07QwD0mcsFDAryuH5f
23lnY14sdRYLWWIqfHTU1hl3MHUKC5ZUGvrzCQpDguPV3vqgYQ0JMc/9kEg/cbq3nPX/+RaYSaWD
jzMK2quyvBJ+4+X39GgOu6elbrCz5JvmxaR6MU0ncubXwsyqznrvbBy4ErdkIns/qC248U83kHOD
B8ndBrgLxfOoqiMutw1UsEHpQ7pe4vOL7pIXOdgodsB0SL16VPrFh6W+/PXHdJ5mdjTFaWI/xRSb
8mApGPDomHtdNPdWqqtT7QprC9w6GQwgcfMSg0ecYB0EXjcHnCFR/bOS55n5uLNJMmr6+8OKHkY+
UWGiVgZyAry78695n3VN2QRlPX9pmMST4QkN4uNRTl5xHsAn8CuUDGfhf3m82FU9QrBI5soZIwKZ
mEAYuvbTnY2wBTzAJGACj8RNg7qY7LCdatQk7sBCeFPEHL7fztCFrPiQ/Z4ARdTHIXHdASjDFHh5
t/PAOuE8B1aYp6BMRHZOYjCgY2l8EQfzSmnevBm3EbFw81/XocYf5x4mkvLZ6PQWms7pkDsnzc7s
sjjMpIrQc2pKXRs2DoHDn9i4Qk1agzq0BNw90cENQDqPYQuBF1Li85w1iY3rf0kvQ1gGCqlzzqpw
sknW6TvX2xHVpoP51OaP4wQjQ/+70W+r+hxwSWl5HiuUkTpmtR7rg97Vd/U0HZp6P6LGnYiHm+9X
5UGhjuTN0api6G1Snouw6u5Ejhebuh9LI1ALaKCZoI2plq05Xet23BBcBfjZM6qI2+OfW/cDIocg
50eBkXzzSvBNYMnhwSKpnN6Uh6g2/NrZuJquCJthg8bFxZAIBaRADerVMsgBBJrVeUF5Q/tt6Q4g
H4AQCSiZiJ+yeG74uBE+O5YzCWbr5Funmt8G/9llL0uLj+yhc1dXe0JWQwEmeodJo5kJfh0xMtUx
h1gwX0UL2tFvt7RCt6P3ZppSFwqwtX+phbaFxhkt9YNDiPFWD6t2rl8cYG8jBjaAzQ1QfAyBXtrw
f1kAZ8n8kJOogBrGmaj5DA/bsBg9dVg7N8utesdhadU2QO/X5TLi/1itVmCzIhyF2UH5w0JW82sh
QEAyVpgpwBIehg/XSsPhpAvsoQLDCt1PUTQG4iHcnptL7xkHDdjn8rS4J8uqQ7seXsbJ2ZIJ5nRT
HoJgfmzKI9KpISapxgtqLx8kEzcUZgRnNhSQKHn980wuC7ZHnaNjnkAE9t4t7+PBpYBCoDF+CoVz
B8B+7kDaXjol9ENaMJkYpIPRt2CU5BwrvoPLSJg7H3b/tbSQB9MoHy6V2ENrBIbxnmESNNXPg6sA
pWL3YVyikT0Vdqwzy8bZbKaqLjMhoHDuy5mjMDYSr6+TCr3zxJAdAn3pCgUOlKv7gT4x8Hrm+yCO
Pv6kV6M8QXoKF5epuDAtcocv2/l0gIlVL1b1AnCs6W85w6DoF61/gFfL7mnyrj0A5S6ZtTZ2MDon
+q0A8sa7EQopz0HrXUSWe3eql35NUXX1RZyDVYGLuMCVyESMiSPEPyHjnz3BtxsOecXB23vS6FfL
P5rmuqgzPNaW4iLRauqjD/MKNOuo1Wyot+3mhGCfGIRprF9xLujJMvqgQ4j4sJnRMEJzsOM4+XQe
O/Q8yS/0vF0v8QZuOlepNZLAWPa99+hYPh5Eh6XEjQlVlRpTZX94iI2bz3m9tcad1eyKvgbwhc3j
vUgK3M8E5aXaWM0QPH6Q03037cEpDexVkPDeSvtI2+LCnWJj9vVeqh7kGB5qEmdnDpUtaKGt88n6
52a9eizpnY1tHdBEWsOFlFfTfPLgwTKZOPjhqpVXG/g8X9iaZ0rH3YO+rbmRstq2/RgWKJI0l8YT
WrqiwWNtm63Tsnvun3Clhv/Mev0TaReWsrb7sMOx4fz1d3L14PUGKWUrjwNqZSA+0vw3ldufOM8+
bKQtuGUa4KH/JhHiyAssYMUqj2V970TKQd+h03v7P1pW/4e76z8sSx7eijr5L/cbzOIt227kUWCQ
7obWoP3Lk/oT0x3RzJ4O1xIYi/wusRjnHPvP1SHkMDDt3jQ+KKP/Dwb1X3/F41H+hekuueOSWpLp
OIrtpLLxf/4GDycUGAPhL+OhO/j7jx8mvfFq7sijP/bbYRQHR1y69X/+DkTHa8BSMuGN9196lwU2
xaQblwXI77auEm9N/nnBPojrfye24+c7cPVxIdWybOe3L0Fm1UhpdcvRmnIMen7J6nst121uTfAF
oP8in/jjL3MhFfVhgw6t+eO//+WFeKWlVXrRLkefdJtWHXw4yiuEqurwK9T/LW/rv7cigXoeomVY
/Pmmaf++FeHb6UPmoI7FxwDGuPcvD+4PkgDYpiL7AaY4D3r773JTUMU62nBcjhK0rWWhCfJa3zFA
fYK7JQoMpb/WBfwBpgKt5Xz/57f235uH6I6NTQrFPgQQ+m8rm80mJh+tnI8StRkiS7n1bgEZ/udf
8sdviMwrBIgZcLJFYvJvrwulq6R1r4411wZ4q+hLqLjOcWM3o7Wf3NV5nVw67J2e8cPI1/FmzEL+
ywb4w1eF0M8lUGQjvA+L5u8fQkjgiZ0t5dHl883zm6Oc2xrcM7b552/7h+Xy199j/mYFBdF5AyLI
LI/m5P3oir+wWov++Vf88asYOpz4oJA1rN+Xf0MY8qZtJo/F+j6aXgLtfjTX/F+C2B7v/rcd/VC/
QsCOC8hCLOTfH1ghPKERb5DHxlQ7t8GVDduaNrIwsqGL+Jcohd/96bAEoZFz0EFhNfq49R7f+S9b
OvdzgH3uIo5OY4mYPdxWdXCbUfAV7s6fjSWWDjigzckTo5+6q9Udu1zQ92qpYG5RlSvKTli5ihEU
sEFU2r+81cfq+P1h/PXj/bZRemGC77RM4qgARPiq+0C/DgpKt10RxGcNUJMo+1jrxb84vPzpHcDn
H4sGOYMGTBf//lRcMhGquBJH2dRAF/DoDTbFy+wcBhzi/7yq/uPz/ft3RGyiBbc6A1Kr35WX3Ww2
rTOgUB3YbZ1/HmMEEyO3pwJzIh3yWJujbmXfZv79z7/4D6c5+evv/e14+D/Szms3ciUJ009EgGTS
5W1ZuVLJtOwNoVZ303vPp9+PDeyuxCpUoc8MzuDczCgqDTMjI35T6ooi/QYsdTB4Oi0D7dH2hrsm
ituVOwa3mdK+nA74l153OFIOW6yhTTKH2dbuo9GhLVBVt15R2YtebYubOAKXHuvUVJO+Ca/jTjGu
0H1xSTptf5l1oUXFRjGWVdr8l5MJdjB0PRWO0wHNsS7iJG79sb4tO6B6LTAhIBt3Xg5E9fS4j+2m
r4FmTLA+4BrgQ6xvEZ3S6G0psUKh11/WaXrmhJqW7GCCIeyRj01qDs7sa0Za1dZ8r6pv28rUnqkR
0OVre+Pz9HiOnYNwA5GfRndGcrl8/zpct7f6dgDTNI7FbSDjy9FKNs14Tlv16LQhjGLAR0ZKcX5z
cABXjtt59a3djpc+jRNaasuw6PcVZ+/pER0NZQoTyQMk8pz5KdhoQadhjcy8iRqMS5ZdK26ySfVi
QNnKOHPAHzvTyPsRTsXCEcrrLGWTYSSTEbuXWzsxYcEpu7JL7zoBS8eyKrCWSf80FOm9np1L2Y+N
EncZ0yDpIemdT2ikuWY96LK6DSN3CUgDrEu4KaNfgdOdmc9pR8/3IXmbjZyoPpGwZ+dnExWx7Tlq
dZtQAwX33ULGo/KbKvSYY1NuMzSCtr3rP55exmPbf1KdIaG3VZ7Gs+0fyXDslIKwEX9+MNtb8qKf
p0Noxza/g8jSlG4j8zlPqqqSRkOsi+rWGNtxLbt0XLva32r91LIiH18VcCaXvtNbFCtt49nD9Gk9
GPa4aopUUEiz6XAZoNWjvNH//fu3hONYnGfc6AcJOgrcPaVa+uSpTUne9RceqMPTE3BkjhE/g0er
CUeoCB98//grE7hJ0BKiVSmj/dbKswaQU6Y22zzfIswS/yHsqrCLEwo3/SbPqfdTsW1pKMjqsYRU
1XbPYfGsd+369MCOLOy3sLPPMklaK0kswlb5c0G7A3eQReg+nw5ybPYMvgnIzpwzB4mF6aaprKY7
tx+QeE9/a/Kc9PWZCPYsD25018DsvaluS/3GDW7OZSvHZunLAOzZ8pelIt1AMICC5ngfAmyBOqRr
/87X1qyvYWZ7IKjyJBEKYar8dghArGUurFSIfPUzgEzKnPayVyeI+Hjmrj46Pp0PSHKBHlrZ66ar
NKbjV7ciT4Z1k4EBnlzbbpAUz//Dl4TjoTndAyZX6Wwq8ZOKZaZxWkkZARAzYAD+l9F8DTGbRt9z
ilSPO6aRmlpFxZ0mUp6/n97TR64VPI///zhmH45bSbdJLHJ02b94Az1S68LQn4Lo43SYI+nqtzDT
xv/yUik4z+t8GgtN38CGjruk5u1Vu7A+cz8f+4K+jmfaIl8CAVJG7lcFrJe4w7VaZfTRznnzHNtl
X0NMU/olRB+bCfY8TJkF5dJLfwZCW7bBPzrKTW87CxF16oxoyBBumtEvUfS6sP0CZOAtvWDzyuwc
XpFKcO7cPLb86EPY6NeJyWJ7to1pWLiJFfBW8uJEPuSm7a/cypHA4cPiwvaleDq9D47N3dd4sz3d
OHbhmBGfjZP5i7D744sfMbCW00GObDbbsGzSJJ1LnlTm+9RRVXc8x6MOnIZW9aMuLAv3xMy5dLBH
XbVgRO8xPjmnWH7sJWiTUVsGBUM0h83Zl5RodRXSJqyQj3IeyqBbNwmHa91uCwuGr9YsI7PZhKRU
TXCTdZ+nh3xk20MN03BoYyW5n2a7BV3/1B3Dmn6cwFUNdlVI1+V0iCNbhRD8ww1oYEIyG1/lamqR
FEl562vyKs+BFIz5TQPcK8/PSYv8rffMsgi8tf4KXqNEjtTU9xU0gq5OIi8sb9UqvyyhNAVRfJd5
1loZccx23hEph+zdPNVZ/dbGKbxuSW/XvpJAgkBTeApMB3hjDl1Xz4PDGN0lIFRKelsDoPPUb1ZN
hOBmtOz6cV3Q6mqsXdsNv0/P2LFFoWhmCK4I3ojzfRh3VkQRnCamk0IPbwEz4ANxeTrGkWR9Ksz9
3xjmLGOgi4DFagXhBYFf2h67cCDxKR79EtV8meyC+Mz5+vd9eLA0SCeapKgOo5p9XFGD2jn60sVt
4jT6rzjpzNs6kCnY4xqBX1IwMPzGuPYq+o+FBPI+eOBT87Sl51zU5mORmskPRdiTMmzSGogtKbia
tVJ7MPT6N6LjlrcgTQeNYQ9xd+5oOLaJDbT92cKYdWrGdD59OVVLx/NH3zT49Qb0TXOCAln+JnWb
daxb/37WcfYQg7fGJOI528RNb+qUZS24SCEwlapfUK5bWMHb6Q1wbJNR0CSfR/OPltTsNmolph+2
x3q497W5c+IzHinHJozqypTtWn89VL9P2JA2nT6GBaUCCNU+rJUPij9mtz49iCNR0PPDHpDPgZrB
/AmfWhBKOS4p2RUO1HVI5A26xMaf3j8nK3fke5lsDglGDs8xNtsAaFtHaRF7U9U+/ZNosbnQRHlV
N85NkijuQpmEETwXyeTTAzy8kiYROCSZeMHbPEBn92xg1xLA+KDewn8IV+AxmtUgMZVCMB4ECwL0
yLKcOa8PN8YUkvYehVDNOPDBi9FWL5Q0Vm+xBzCeWm17ZkSHa/b978+GxOOZxCXn7ydIWi1Kr/5Q
B/8WlM4qDsKLVtPXrReu0RiCtoTCT/oUBXBalARE5avX9ktj5IgynNWomxe1/yxC54cf2YvINKEG
Z29ujd1sra1yZbijvJMuzcSiuqNqT6NmbobqQ/KyGHJAjKAVfAAxkJzj3l1XwrgLXXEBVnKZKeNd
3qJ/kkRcwQW6K1mxEcHwUAh3UXi9WKqiefLT/BEU6aoH5Itp2ELxDfR7kHLQi8cOjR0/GLctivF+
q0LUBupUdMt6YvyXxqJ04hvgzlelMiG8hvYpLa2LCIEVhJKWFUBW7IUWlIivJvQJycqZnp4+5Uvf
T2OY4CbVEroAXDAH5ajUckIr6mC31vEAZwxmgF0ge0QxqniqFYQzPF/XHoI+mWbbdcRrHoCBUbWm
ehoUIVeYccFEarautRvfO7/JMWwLnGgnXSvl/wsuuWkadWPmiAec3kCH+/PvLyZPwzybLuhs/yhG
k9mIpFq7wYGI8XrW9Nc5/OYs+tuIatOJUUmgZzkRalKDP2TwT2RobmvfutBj56p2fwJMGRB+zew3
PbpOnHsNEK9d76LqTnUgXYCQQ1AfyTRg31q37q0YfGW00FWUVqxHr3tyrOcJfDV0d5b4tFKxydVi
IYGIKNWnXQmIoTki/BPW5ncYt0uj/6Xmz5XsNiUK+05+K7BO0I0fA94QsaGAErUBGiMRMPwJix+6
eRO2F1I+yfihtUCKTFpbwbahdpIJaCFFt666bhXV4dL3npTxNej54MSr78UQE1FeCn0iPnhgQ5Pk
s+wY4JXeX+JW0Es035NVpg4blEgXsfsTE07Ahz5s2vdW+IsYUaIOaYakaTZ6PqAl4T/WHlQ8IBzu
cKNZydPgg1gZ4feVmrXsMV7qBJpvIGdgpG/aolq1rgfeM14aZn6N0MLGUOsVYvvL0pTcGsUyaBBm
6JStK8FBgvr0AOYVSAy1gXGvD861ItPbLNdR2QlXHWyHJvdulFBZj6Jf2Z5Egnp87CbDB68bLnsE
j+BEhC7gs/oh9nAPyKr1gJRW4ihMFf4WyGJ8Vm208WJtpA7hXw5j9alIsfaQc18qafvTMIYPPR4Q
f3LWYRVuc2i6i9Tttn3uvOhAXRc+Cj3dRBtU/0DNXte9+WihfZmpdxVAQ+jk+GdAADHgVXHQtflj
rWOsgdZFOrp7yi3gSn3wUFkP3yepjesJzGOOch+k7dKTyk8khC9aAWo5MD6Cunhs7H5tCO1NVWyo
PhF+EeGKJxNUg49cbVcOTOUx+dPrLp/m1rbeew+ZJH6Eg+Gi+erhj5kr47XdqqCw/WQ7VN3GZneM
AadpXFYb19cDNmwJHz3UkWKwlk3/q6w87vfHZCJf9SbE9w/f+sEvg3JNnzR1LrMcTFv7C7mVqL3r
rLeq/wkhuQqePRB54c4aXgv9A44VQOCdOT6JSSIqXDU2OgoRlM3OWTt5yyFertXgMdIetVasDRxZ
3cBcBmF15QcT8fRTSWqIkggUwf1Q2zd0BuzxAdnZ2H6yQxvgNlDyalylRr5Q/ZzsrQJqrW6SvrqQ
olub+WdUPULZWIaWBhvqOsr6DbDxGz/XlzEQ4Czv12P9hpwEPi1Agc1X8FQ6PLsCgwZH++P1F7by
7qVvpQnPprmRvvvLwODUpckV2bvSflJgK+NlDDPrIR1u4v5JmI8GKHFP0Jsnq42HfZGWiybR7jXL
ffCcELn0MqhXQlX3ng3HPxqtG69UJ5xCxDqo90aqvnReuXRUPCVhD2gpQnbmIlVg9cYvxbjP9KfS
e80bBOLQVfDRjdPGH0FaLEHmX4doSRg+JjqtCvGRU9+C6NGiO/JLqRgXIjVxipBGdheWDz4CMtBT
AJpBjnmE1HSlc9bpPq9V5aWMQO1l16r+AcXbcp4j+RYF1Upv1hJXptJ+s9Of6FsXqgvY875z0fLw
A2aV/RXnBUpO9Sqq3EVnXyQwXzlZCxB4g/qi9TfCfs2Gq7Bk6vo3uNCVdZPoDaoRP60anb7E3SgF
FritYqGglCIQZV4Y7vOoIceTv+NKzA2GqgBQNswl1j2EGnAIFy4vhzHB78Z8sqLUXhjRkNMAl9ei
3pjuLgMEb0fvevwKkXeByejCUvEAABciPLu8KoJwazXuqqS3MQZvFiRQCEHw/H4G3RPekej5ex+O
miLR5fSbdnhn/cZlkGk3vaXfDmX6Gtn1jV5bYlHk6SbXrtXkNkKOBzjnJgz88qofbTJLmBKqfTEA
M7cL7HKmymvnQPoL4Xa8NcN1O4XyryLjNa6eGmjxJrw1Ezko+Lue/Yru1CIplaUr74zm0eXisXCb
K8pPJbSvCugUVf4z8u5df6905TtFw5XHzkq0cZmFj5aFlF0Rb63+TkXZsSNlKtSbahxhe3VnXgp0
1w+SEUtT6VuqVK1smxbf97cCgtO5i7mAubNKGz633/ZIJ3ZLA3GMePy0zQdH0bHcidcy+231l261
1mEE5P5HijxgRorXolOey51ANMDXx+sBwKDhBWs1vuwmmTWsZyMYORowl1S6KwkbJqh/9ehejOTT
CNzfUWrZlrG5StFoMtR13ca/x8G94OtY0osPAMDbfrAN5O8mvUdtItCuE5p2afCSC+T/BDy7ePTB
jr+FerzM+mQzNPdNexUET04KWZssU0447cxdoLEGWnTpVh8WYovykQrMtjBv83RlqmjcuWJhiRdR
ICNnt1uNTyVuspWZoTwJb0EPXMDlxUfo+NvMN9dVilBKV9wNCuTAnl8AA/M2q/YuMsjbCoo72kiP
iCdqNvyXrNykZYQAUY4Wi3M1Ghry25C50LTBvW5RiXzbAsG1I9ChzuVg6Kj2XanBTz+5c+o7Vf8U
Jbs8Ja9APm50saxXCiCnD9J1n9uEqzSsry2F9MLZFwD7HZjBFcyhqr/yoV2AG4fge2eO3VXos42g
b6Nc1/5WcHLtntvyyoDBL6sHCHRB+SzMZJFKVtpaCPHmgKkurPLGLhUAx9qC4V4OnnHjpbm6NdX6
o43CLRKiP/qqviFxQyElXrjaewtc3uBpMObKYlTQySl/F/5zla0HdwsNv7FepHEtUm62KH5XkQYR
yX0hCygWYm2rrxa0je4uFARELA1KMqqSMZpMRYIQaceS6rdl9VxkL3r4YA2UmpBhGyhQE9Xr3b0p
IZEYK1VxViGsqIwHoqh3kz8AVJfKRKITETkl+jmU9xmopUS5qYznwuciILXq1BcLEqbPQewF+ybb
uYhctfHPpnlJuFH6SY/Gf6mrO0/dGNCDSRgvRNwvujxlqj69blw6CJxJSAmorHPRTHzhLICSBHjp
Ps+vM0iWCDqo9zmHtxs+OOG99K/GyiMfwNy4R1UAnrVIaBdvVaQkUHXVSlzdlCfTfRisZ1uuQ/8q
H/cOXDHVfqgNrGrtbaLypIveMXFfO9j8OFxKZZQhGVZeBG5DN4fUqu3Qc4WlmKa7tCQfGmtw/Bth
NctQaxbp8Ni17Wq0TCwWnjvlNUP1ROx531vFYyjv1OAh1l6i4skASGyAlvHKZwBtKEffhihHsc+W
GjQPrSCzCZ9ltrcUNFgcOLm2u/J4qiETgGQK1kT60sgy5MjF0uFzSShhm4gv9DzaWABbILjI6e/C
TeeCMXE0AtptZeaKwg0k4p8TI8b0/5x+20xVhO/PMk5C8JwqhyQYiznYzI8dYAFBa+3Mif3jTgJd
amo+GU5zpsZ05BGlqQ6tehsoAyi92ZGbpJnWVVFr7gxFvmtZ9oL+yumh/MU0H4zl/4f4C1T8UjIj
y4jrqm/MnSor9dY1dG+TJZ3+MiCxif5fDXRVKZSHJg0RXkz+CNXZpvGqgdjh9r9RSKjJ8HZZg74R
NmbWLZZG/Qp51EFU7VpS89l0gDw/eiuCAusW6CUMSXSmVjHNwvchUBq3wGeZQLSwz5xe0V+GEA1R
lrQRGBe3n5QMHX8sb8pSd+4E9INFF0lqPkEARbTKo/oqK+vh4vQkHi6To+GmA2ocY1w677Oqk1oW
eWTKTN9FVJ/uskw11qxneqaXp+mH1S0HzA0+czRzjgj0t6aZpZK9vmvaQd4kRb1J8vCmNADDA13f
IeXNDaur4hIhfyj0o/ro+f4P4QuaS2YwXgYWnn0g65Q72qjdjeDg2+Afh84b3NJ7LzWrRa5Q4k1K
nWu0sLNVqFbxPf6DJhQQ9ErSHqnKEsXoLUK2PFkq//fg8dIKzQRFrADyv9K32bop63szQYgz71KP
n2b+bs2wXvVlr69UX0ewPnBTbOUAmwa0YNdj35tXSjIE6DdBGy8L40PtbW1dxIa1oI9goiPYPqZj
He2NmiplVO/qJPt0+hIda2okaz0X6mdqjggp2FG1ymk9FbbjXuS+xnMg3vt9dMfHfB+aIGuqvlBI
a9VPNUZ/1aulclVVNSqCrt7vkgERDxGpDCeDFotoGsTgurnnB3cXZho1V76QP/VYblwPksaA+TOy
BTBl3UB6vNldDSLwgEhVjsaJVWgBRNoa+2k2775q3eGHr5jWwo9FcM2RzLMi6z5S2/iTDdDjCkP7
SGzZrQX+fAsPsv2yc/2XVALlrAcORT8oJnsonA5VnvOsE5Ww3EcH0kAlcRcI69HstavUzrDX05/D
LsJRNkB8OP/MSvINnAh1r/rZVSJE0pes2TFhrikTI9bv0OU9/VUcVhABEwIOlzQeKf/OAW+BXjmt
Qz9hlyC42Ozb5DIU18genY5y5Nuj1o/eHV585KZzzgYKW0XucTPswuJ+SPfnelWHRz3wcxMAv6Gp
2B/NiQhdi/JgoWpsDNn9VabBUbDxXlSr+EcTYDrCRAKIzTvD4dOf15BFqCd274l+p/WPaHTxxuzt
6+4czuzoeL5EmZ2VdFS1vJs2up6ROMhsE4u3oBCr04tyLsqsN6IUfjRkKlHU7E8YbGEHqerL/xZi
2hdfDv1ex14w0gkRyaXX7yrezueePIcVxmlFqLzSo/9rTvA9RB0ZrlYnhLArOjvRqvE/inpZAYcN
ztxgRw52UxjmhMiTug6H43ukXOubsc60FuUbv7wH/NvBnfddWIDapGQom5sstZRLtxHe5+lpPPKR
Ehl4ADXaKamZ5uDLNMZZVhr4BbU7DxlISmkXSAgjC4nWOiqkp0MdmU7oHPr0j+qYmjP9lC+hVHM0
hgTY6y5wYRhUQelu0zwvfiW+7B9RiRvWWtuXb6eDHtmJgA6nBhdgevz1ZuMTbh81BW2fnd4paBug
cLzOG6QsWhs/r9OhjpxEpkWh2/mL36R7+n18pigbR8q83Y38nMdEqlxOhjae+bSsY2GAhpPp0ODC
Cmy2V7iaPIfKEis2AIo1EZHibqA8rdE131OYptZRB94db5J8FwR5cdfodvrDsfr8pka0/rlHb/qy
Hp3gygWzs85dLpe0hi6BSFn4IFuJVvKYNUsYoTzBckTtZA6omfdK7u4GBUmCRJCjN2qsbuom+qPK
Gn3SNG6WuURSNLO87qJTfZ6ELZI+ppeEawQlt0mrdBexHoIet25cA2M+oVF6zlEL3uchyg9Gjw8D
pAaxiaKEnvHo6yu9UMzLJqW1boVG/NIHgtez2UMALkLPW9eG1lwNeHev0WpztmFaRHs1bdAAaABS
/G5w+r3LUpRUKPWHubO0yqq7r0O3S89s7WO7jGWX9GdhXx00OxiEPqp4Gu2MWnV3qmsoL1XvpmhL
UhY7vcuOMIcAoEy9IME2osM529Fj6ebCb6NuVylNuhEI3V6ZOoz6unO8a6vHzRGpDYGO0jDuFDui
Qtbxtj39I46NV0oNCBM3vAkg5ftWj/VWa+ug6nbCix95rXnskfx3akKAPx3oyJlBi1OoGrciyL/5
S6vRYl+YBdevT1EyxINm5bT3Q4h96+Z0oCMj+hZoOqG/HE7obDfSBcK669F3LSXmaH6CKs7/GGX2
7WYoR9tItpNNjBeZ8hthAri6/8tAcL76PpDG7Fq0QxkI0i1j+ANxi+JcynV6rqAzfA+RpzEZZUWI
KFmP7TZT3tVzuIRpImZPOoqMwKxYeB3c2myTI3xUu9BU2l1vjPsuRuN6HLcOeUrqi2ViFpuxcx+i
aDjzHR+5hy266VANVG2yoJxG/mUXOJWtOIEedLsMymk+/PHbpwKCtI7FEn6smfnx72sF2Vjja5Zg
r+ajRHq4kEos2l033iuljtr7WvKWOx3k2FSSgwsBVA7S77yGMIRK7PS22+6sSWretO8Qpn/rh+g6
UtHXaIR8z7V668Sdc2Yyj6QWlgNyyUF/GI/bOWhN+tpg9EE77mhR03ncj+a7h9xUnZ4zDT0IpLFS
U42ENwtnxPxGtPQkh+dWhPsxvDHkjZE+ufVrYyRnzqJjYSx8oyGfaZKZnG0OzcXsL7JMvKPbV819
8/xw6VKwKvTgzMQdHHqMB2aNhM1rQMycr1hoO+CCYzfYdyh4hKa44hTcGkg7CUNsESI9vT8O8gmi
OSa4FZUSE9yX2afWtBR7rQLFvwHLe76zM32Dg8OCPy8dUjA+5CMlLAS+m0AG9C+cMV0VdvRjSPAn
DcTL6VH8hVt9OzGmOBI/rInaAjV5tjoQrfXMGMpgH6Ef71TX9fDoiccg2rnNQ2Bt0ePTOrwSUvSe
+ocUoafT8Y8OE3NlVgtE2AFR0FXjVg+1OthnvvWb7vNjRwWKHAofl/8t0LScX46oUNQdSpBVQEVX
IK1N0dR8HSly/m9RZrOp51CXx7YlCk68EaTHK9u4++cQbDlhgzOUwmLZvg/Ebgd1iEcGYgPKkQkS
xcZzWJ6pmR3Z3ASxNYwrEY04OGGVyPYbwZm+1+I313o+t+pHjgQYAgbwFmprEHRn304vVbXgTRHu
dVf2azPDRiJS3DFFrZU6qja6iAD+h1nTORQg+U/+o7OF6RLHGzuNs2GQ6hLh3uUgL30UiE9HOTou
eEoT6ZhJm9MfLLNQ8t4bg30KcKQx7tP+ucG+SYnP7IGDu4mrjygTI4r/HhROjQQJSyqA0b6OtHBj
VWW4yaXVrdXOeHKkVaALI41l37YV+uzeuD49ysNUegoPG83RqbJPv+P7FlSKAl4RRrR7UfhrTTG2
QAs3Ua+iNe/m7aI0zV1kjQiFpTd68+d08MMDg6IVTRroLLbJST/b/uogYqdRAyQh71H0jpGnDzen
Ixzu/W8R5myjFKliI7eIAEaO5mycjs+FLZLszF45OpC/VWnOd3mAGEY81BW+5mX7HiPtX33z23Lu
/30gzPzfsgGCCXOkbdvIuBjLNN/34NqWWZOAFZBYvJ+OcojwB19PC4Ey/gS2PXi/i14Po1Irc0Q6
8TBQdbAC/jqTQBef0tC4cUZt5QfaZYSiYEe3/XT0g1kE3gvKl/9A/iT/nG3FobMchPS1cV9V4KKq
UKmwlivj9WjCfz4d6iC9mIWa9s2XG0QJM09LHKA31OrXmHKtksFZg55M9F0GaO10sIOMmmCUM4EX
06FhVWbbHH+GykyQT9unVt3eSGfsl45o84ukd8PVRH9aOWXZX/oRZmCnIx+cYVNknXcjWQ0m0PPK
LbrZdVbV7uRkgiZ2l5toxiY3Mg8/syLfno51bPW+xppNaVHkwrU7X0UTSi5FqP0yu2zLs/jtdJjp
z3zLcf4OibtShYWiH/A7ldwrRcCJtFft3lgkFQUT36zPPEqOzBse05CfUckCST1nkBs9QhODOyh7
oaP3/xKVt6L+qEL/3ze8A02TLiryUcLQp5/xZReKoo6KpqsVPmq/2SYdjbPC7gRMJV+cWZ0jGx5c
CskxSSiTNr/Nal0ZUg389z5uJjzK2zBBctxHTAwWeXuGQHFkJxCLfAD5Bpu0erbfI9NSoMszrCC+
CsFmuk9Nfeb7PRPiQE2lCBTTcBtlP7neRK+tdtlE/3rion71ZRRC+744MSpbplF2zFi86VIKcme+
zXND0L///cE2slTUzJKZvkHWQo83XiTxP5MBGAXJC+Qc6mUaSOrvUYye1iBtOXePqL7P+aLJu66+
HMSjgyNTQw3z9Nd5bFAUfwX3h7RsNKW+h0NfkaqjqwMpQaiyBoMbRRC1+jNLc/jQmUb1JcysUjUo
Ldz0kDBqWxZ3qRquIzRXOrS59xaYnW0pWoBUdVYCfBDjnS6xruqb4UNgUlpQBz2TZRwfteXoumOr
pHCz77hHpLcabdfdK/F7hgdUnyzK4fX0zB47kjjBp/sDKgxJ0/eZjcrYGKpBdfYDVYTLHy62AWce
wfRZ+BuzsxVO2v+LIWd1s9bPAqMC3bDXe0fbDzHssVral3oGmJaG6b3UY+igXYQYpy03UVti0pbT
Ew6jhKqUA/7Uq4EChb71kvVmtvR9sYtGV1nyZnwbROoukehMFrG0PwofnwLZZS1YNw3uhApFKUa/
0yxkCHbCe/B9ZFbtXsEOykfrWG17f5l7+o0y0K6V0r13Y+/BsqbyW4VOQTVqP6JiAGDqt59p7+MU
1GH4pEEnbRIT8euQrjEylNk2RuHgAQFs47axccKAoNUtLRXPEyP2/Et/EHtwZngzpIZcaiUZv6kU
6Jmq6CWYDrs5DjQcnof23W4tjbL+5EPj4G3pNSiEyig2VlGoK+tKTbK1SAGMJrqKFacagHNyvBQv
xuDGTUFguV736dn8LM/W78egf6BsaS5EbOwyo3qx/RZkL6aJIgAAEOl0N5DezxfNWDrwA31gRljL
5gaWxqb1XkYguPXO7i5U5Fy2obSyGz+yPpi1Zy3Jr4qMbyTOhosE2MEiNd2fmh/tsKICvOy3OmL7
MRaNfo3bKZpmYN+Y90Sp8q1loJ2GMwy6Bt4QPPmMfjF24LArHxgEbQh1W4x5vW5FaK4FqfGyyvGz
SHVIMuiT0Zp3lPoiK80WaU2khIGuINxphSpUkmanaNF9yTbDWy++lWrOWZEMiIWb+kNkJZ/4OT+F
iSZw9dHHC0VVc2zKJjJABa55VJ0RPcd+zxr9rrQq4KcH8brpIuxGwETDEYzuk7gPV4FiP8cBiCs5
pn+yQPzhf/xahI23jEf110BrCEhfFV40iVS2ESIgK+nDSrYkj3K3YjRZpPWbzq3RHA7qdgvh310G
OB8uiwKAsqm7r0ixpICZ4abI3u3xYTbv8r6xcKKzjbVv8SH1hqItsqb+lG3GuqkB4tmT+WU0dtlq
FEPKDRY/JuiZguM07G2Po/bCSbBNa8bqPagddBjNiZpgsyAAPHAQ9I197JAaK43YBYi8go3vg4U/
YJFq4Ji26MsGak9vDzcikcla84t3I6CO67TJPTK0Oj94vDMzyFMVx9dtpkWoXioMV08AJeaVemFF
CFw34EQmz1lj4Rs2PpOYbVCcW9he+1LZSNObQRcsYrqYzI6hrVwVn84YIW6sGWmrVS6gigQh/7rl
NPYqe6PmWb3Rw/RckfdYikOVnCxX48Y70CuIDT9oa9dy9gLmRqiMP6CqfdBOfa4LbF0L8XD6QD6S
1ZNTT49mKm6H7PU+4G1CQ0/ufeG+mHpVAJg1rmtLuwvcHqV6TzzVaXtxOuiR7PcvFoNaJZTLg8Q0
ZxtHbVy7e/0d5m+6/t/++iwlKYUcMyXjr1sZvG64DWZzphJ69PfD2KPPpDGCeenGi51qsHj37N1g
mHzoxV0SggX992HwhqVyQ18OnvrsHenYXTi2tED3ckx+A4pfl2FwZhzHbnygCiiiTT2FA7JjLTjR
YtG5+2qyAA3EI/CCRQkR6/RIjoZhk028VF6P88497VMXY2RN7jUd80akwCIz3MTj8B/W3fwSZpZO
hWHXxkMLX2e094FewAIpz+SFx77NrxFm2UudiA4YFBG0ZJ91lyCLRX+Tdyu9uj49Y8fSpC+BnFkK
Y1amVEaFQE1xYyXeIvPxY8r/GP8OVSIF/RpolliPFl4lQTXIPSalkGPkmhwQyPS+xTTy9JCObgJg
yOjYSrBk89IPV2Ot23Ev98NEeLgj1VLOyRgenTVGY+vUian+zAajA5HMCySl9m5kLD39NZqsl7Nw
qUEEOj2YYykmLR20CwENW7wOv6exVjv4rdZ5ci+yH7jQRGCHFf2m7v7EyqvXy4V1bkOcCzjLzQce
KV4REDAQ0SbqsmWevfnhuPStWz2DC5k9B/4Z0cqjm/3LGGePINyRRFcOhCyw+YywtVCTZ0vy3MoT
SDvRmR1/dHtQMwNdSOlOzBV2B1AhKuvn7oeWDDf84Zk+bjHnLtejO4TO/NSsYJfI2REROaMQSYCm
tVo3y34ECpO/e7LaOGdfrMeuiOmCYB8C7gAO9n2HaEobKUIlUl6qC91ZBzjind6Dh1VOvl0o8jTX
gZXTSJhtQtWL3A6ZJmsPV3untOFLaWAYVhi4qlg/QN4ux1G+mPzb98dfUa+cu6COLBldEbBYjkW/
zpyXl5So80wtSKx9aUO7KDQN27Yh1taW3Wrr02M9sm6EQg1CtUiKDjqbEYlik1Evg1vwMvYXXmeT
zVoXGpiF/xCIIU3ydrQh5zd7bMmiCpzS2md9/Gql9aUac8oDor7vxuLhdKyj8/d/SDuv3rixIAv/
IgLM4ZUdFVuUbVn2C+EgM+fMX78fvdh1i000YQ+MGQzGAKtvqlu36tQ5zB4oOoreVDzfbxFXE8JO
HGr9RFy5iYn0ENR+yHSEkK7bWdiKtJ1TuQWeAKpt7hbFfAjJyaN3gdgU+hRJEO00wpeVmG5xiXDs
QDxgUZHnRNKdWERVNsj6qQrRh3KVvUAbiCX8QEx2ZTxL8wa1+4QngdMZOML7eWsGC+4bpB5PXiiT
qxhbWpY8dCa5FFZ2g/Q7yTfLJXDCaEknOKZnZX7GFKuJxEDrtFNpupmTBZDEwpuXo14HPDygE7Q0
HxWfXkJ6q2WnMqwfxlAXm7AbjZcgivrCFl3J3/Z6BaeMVaEEHCeSgGBDHG0zNWtuKFGJO7FKin2U
hNpG0FIjReDLdG1oRqWtptIAI+vChCin7aGVSuURFXP612APQD0kVLc6/IfH0hfDG6uj/cuqFeGg
GYK2lwV+SVKB/lQ1ym4GYrQ//B7BSY++6ifZRWY69ZJhU+doEojwP+xdufZPbjapiHW1txsswT+4
Cca9ZKQFGvz+s0U58aaWPSAugiBxvxp5/GUKvOjlauQH2S1E1E50YCJqH91qzQjIX8/U11qWePZ6
hrnJwzSw+4wAwNNC864LXARUCtHK7tJMS+4Vq9U+cREENKXm6Y84qpo9DgaFk6FPb4xksNDb9gO2
1yQfKbfBTazX9SbtUYroFAgdGhOdXkEtxzsaG+LtyFrcmpIo7zSlMEhVkJCRh2F89MEY0oDURwc3
6mhrbLvWsYwGIe4BPcM4dfO9K6XutmdzbDtBQR8pQJ436qfG4EkdJS8UZR/WxbBp1RpqX2OYvufD
rCvr/deuzwO6NzxzQ/wb3GaZlz8Ybmp8GMSQfoI+8jcFydObFjwUjQa4AKTamoOWK+FHyKmR+nBD
jd6/sZU+qZ3o/v19a8FfCUAd2ibFnCfJhCYWQq9qtVOuvzUxvRNbq3j7e79zbmIWjuV5XCs9q3nS
7iuaWIJ+DUCxEKEA0WAE9JlSu59jvLrQbeJAj7VTaHhvLTxiGzdDck6LWiRhiuFVCb2VB8AUH1y4
A2gqePcpdNfMgUO50aZxW+vayW+sLVI1WjfALwmgkZ6+vPveIHR8fQ4X4j7K6n8MzuI+BQokQTA1
7dSWpzL50ivfU/cx8I+a4phBhkjk2k275FzPDc6iPs6iZzYCBsE1QjFB7kjT99fHtHRTwIMO9xq1
KVDPMxNBASSwUV3j1P3qLbp2aScr0H5sV8wsjQQQHMx8cDBM6/X+mog8GXimjiBPq/yUXBpMIVYZ
9GZlgaSl21XT4RSniqcpFwodvQxcCXCvcfKAVe/ksosPSZOVdDLIP3qwTHeWqyifaX8KN20NqY5b
5CbsDmG6HyMDvck4QZ2zG7SP1yd5cfQQNFH3Q/rgAterdZEMyQ6TrJl2Jrb4GnQpvZUQdNEInNs0
otHqcNHUSKtcnPZ0ep8qqaxooZXjo6zo4U6JoN24Ph51cZ5NKhPIrMBHMwcZeeTqI38czZNZZ4HT
FBWPEqlKYMxPws1oIddUNwywTtGsQs23hDEibG2APAhW9Wb2EMtBA7VGFuy9oRIfNPgA7KwMpR18
zc0e4iFanH2wS7naK8fYH7WtQdJliySmcMxyPt9kln7n6ZV+0OIhPkh55j8Ho5/v9J47zxvplhOT
GtVz0Jv9Tlc7f+/1KVdHqFqPddgnN0qg95CTILKp1Km4Rxtj2HSxEKCEp0kr4PIl34guzf9N15xu
Tu9lZYhdyTwZmUcftEaqV0f8D2zVIVQySP7zNVe1uBmgKVd0mKgvIbAV/KpQrivmSTDQIMqzlyqo
P3ZKsgZGXbMze8NRK4sSnm7mKdd+Dojch8mHMVhDVqwZmWV6UAE1g5So+VTlL3J8VyEen/vlioda
3NJ/ZkyeZXkg4PdStWQkXvHSwIIiISN4/dRc4qKmXtozE7M7mDbEISa0ZbIy8qBB+jHWBVtWofWk
5QC92sBhpIjxFSqyFxDjXDe/6OktnDBoBwXo3jTLZ8iAypXDAe1K89TodwLqv0lYbWHG2zUUBa5b
WnoMM9DpkUjanD7S2aNA6/00ioXOPImRu3XT4lYjcLYQ/tN96wNJzi2dkl8BFj7WSKkaY3Bz3f7S
fuEy41KbgKv/+444G2ktpkBh4nhaSphf0Ey31ed/sQAoGvZXECPzW3MsUslANNc81dLjMCnwhc8e
jAHXjSztSK5LqL64N2mRnN2ZoluLreGSP0Vc0W/3tbcyTZfaFOzHcwOzw6sJVl6a9WCc6oau4dSG
mxJCpi8N+c3OOnYQkDSwknSHut+J+j+kb98Znx1qwG1t54mMrpJfxT6EtULZRNk3vTE3jVdsr0/l
4o74M5Xq7HCPtRjI0iBirErQw6WeXudbI1id0ek785B0ArITZPBSvYDUwYaktrIfGqewj04Fktom
BBPQeJXII4st1RzlNR3il7p0f4Sy+fP6IOWla2bKK6A8NNUo5ifcN0S30qTMOFG9K6ivJbw2i26Y
eGDakq5paP98UMEfqrpWHiufl6VfRrCquR5Zvlz4UbU8kIDvtNvAc1HLji0IRkoR9htoendak9d7
Q+mKXRrxdi1E8cU3jPoGHfaJMotMYWWie02vGUj06yO75MiZdipVMaCdgJrgKH7vu1KzArqFtZMc
1duh+eXWAcVdlJHhoYQfMWpk8TihyCcNK32fJ3K2oSsSYfhR6BxJIBTKjKD5JJtoecajIXwZ6EDe
R7D7wArG6/fVI8rBUejird9nw6mpvG4bqIY36ZFDcRSg9P2gmhDumGg57Joge86FQrmHLA3leX0o
Xqy/hlj/HrIJvApvPRFvvh8yYhnVWIYW1ZORor/W7HRlJUm06F9I8v6fhenvz9xkUKvpoElEpWUU
I0jYbCkDrwWKS+cBWnlk4JD6uUCYNGrYxrErGyfXqz5IwnCLyafre2PxVtX/2Jg/nvNOksu00YxT
1gi3sYWIIdHg96rgP/I2PalSuOt74TZt093or/HILjqWM+OzK12tVSsJWwbYI6AWB4S8VNdNSubX
B7l0d5+PUX6/VGMBchDWVQOExgbxVqN+zAogIish0KL/mJpKJIqcII+mwZ5tCKPyiRmLlAjhJRvh
vpi4t4hW0224cn0u7rwzQ9NwzwyFuaa3aKKZp1FFs97uzRV/sfb92c3pl3rVBjXff20GKCc5xdeX
Y+n7k4QBLzneWhdyNq450jQVZSakQHBUJVb9WAv/UINB0UUDuwL461ITTVJ7X6GoYJzSCna2Z++1
Tv9hFXgvTqy+U715nrERct/z9VbhUgxlW8/QuBVaeW3nLk4VBRH0nkDjX9AvVEVD+RSIBSwd6XGE
Ys7St/+wGMizTNIsVD/mZPxy5AdyEllE1V62V6pvEIisLPfS6ZsCMBJbPN4vWv3EAvhJkfmIr4pH
4Embwk03YXSba/FKlW9xsv4Y+u3qzs4FQDEhamuqfIP3QIAJWerbP8wVBT2A40iNXGTrC0vMzDSL
rJMhDk+K5z4NteH8gwmDLk+KYAoZpZlHtCp98CStNU8+itdVa4vDr/9mQH7vPOA6B5fk8bjIkw0Q
u2LFCS559ClPNXWBg7ycgyL9EbRX4pLaIAfhCj9N/SAXh+sjWPKzCEOiWGbQb3SBWHFzqYMW1sVE
gVKyDzvsxhwt+IH6EVqKxsiPhgwx/XWji5vYNPC6U4mcEvX7aWsQnPMHn8dnqbxkHuJv2l3W3mVr
y/8bYD4PgbnuTWDudO1fILW9ukaCN66sk5WVjhuE3w1NeCnin6OmvpSB8QhXAfdXdJIlQKeTkKpZ
n/IiAWQb2JJQ0vKlvAZ59STH45bQ5bUzw12hCZtaIYNUqMV9LsifhTz8QHbjH6IVJghSGrjGRXP+
qtP1ugnBu1knYdiL6tOw1nCzmJ6kCQAcETlIoESzNRBzKa9ln7lJk00pkW6yVfWGkkWkflCVbfFF
zPY5ValgQ4Fk/GuNFwLKc+OT8zlzLjz0hjJXausUZmPx3SrqeF+EprzyqFza2+dWZjFEAiFWJSkM
UYNQuBkNaH2eSBUi8P0iDV+ub2lpeiPO95qpKdwuYLfVi4JgB+9KUZS4giaqoIwOGp8yYH1XeQGU
h/L4NFrJx0EnG5rHUmd3Yv2hUuLgEDZ+uoksIIZwZaZozeNGMj98itxY3UHB/j1vPWnlDllyK+c/
dTqeZ7NPaaQyg7Yx6XKmQUdN3xSrPkD79fn6lCzdIMjB4bjgDiHTPtthbYZGnJCT+lDh60vDwm6K
bqVYtRhwm9TZ2E8Ud8kwvh9KDbW63LrYoKr22VeGBlR+chcZkB9CiP0EQfk3Ka2OcVg/B+Ga9cV5
PDM+8/5NamZmZMEhKQ7anQKLWK0NsKOpa4OcBjHfWmR32FNoAKgXYuJRoQppVBrgOcQnKwVO68KA
6SjRpwoSyanW6spguXXvUEtrifwlT83zXZ7arbkc5vMrxJ5aVwBNTjJMlb2rPRlWuVczawuTy9v1
7bK4lue2ZtMJhF2Q6sbST3Abb8mBf/bliVwaIFM6fsxT75Mplo9CU25Cmj7+IXDDI9E69Huk8z4S
yspuLYeCDo3cXfVJqf8hmDr//GxoohuXY+jzebWI7L3Gv67P3eVRQ8kBv2PpE2bkogZS8PXO7Tve
nfnPtO64uP2/vo+wwNvfoEVzwiBPvvbMZ8B3R3KOloBTZIfajayuRASXR+n952fpP32QMy+y+Lzi
C19SuX5UFOAhFM5WroTFiSLNwFJD5EhC9v0wQmWU5cIb9NNIgxgisHb08/pKXN45DMRCcx5sCHyV
c0irUHWRlqoNgKQEAkXfLsavPfdom98p5lomcXEwZ7ZmkxbBqJ13QqWfTGmA0bPaQhD830YzXXpn
q+5XZd37OqNR6/saKWYzRAbhoQGUX0Llft3W0mhI0dOhQ0xCL9dsacbYqH2jD/VTG0r3hWsdxu7j
dQu88i48KUwzSB9PihuTbMXsSvKEwexrdfCehtbIHjshtOjs0As4kS3xJcm68i6WpI+oDPjkGrRq
I8R+8ghiIEQJ3BC3SZ1oN6MWiDtBr8Qt1cPC1l0t3OjJ+Bkie38b9oV3U4keihyiL5HiJIBSk/xT
Dzn6jQ9HxqaXpO5IV7y+KXMLYIkq1bbVW29iXd95WmXdkKZKN8KUMhIauJ35fEVesDNeSu7P27Qb
T0OevGVZqEPnbI17j5Y0viBLyEvkNeAhQ6CTaNT3pux/9/vgk2C4P1xL8bd1naO/FaXtfoCBeBfk
sXfXeelHsQ2/g/oQ7RTOMNvQyeoAavs0msWbVkPEVUZFurHcqjqaZqbdyuZobkgDmZtqrL/1insH
QiayE9/80vNKQY2wt6tOCTdNob7UnvI8lCC+6MQ391Y2eAdQRgI8JwaJ6K40j7AUthujb6LbIsyd
qOpfaTf/lKThq6CMObioSjpCgxbfRpbVbIuCKkoiR9auzqB/UTL3Y1PUBXAYwEMwNaB0wfG+9zwU
W8Y2qO5Ix0HQ4RZ0etQt6VRNqRPIyUIPJQPUWcuAOjgc0j/celT3mh9+7weontkC0AxbqWennf4r
iKWnsPbGTaN2mW2NCC+EpfHLkNJ7ZI/KYz2ksm0og9NU9R1OAQ2KDoZsrxK+d333XQxgzSd/Cr13
hz7AGNASo7gpxKSt/6qK6avApW+rA7tDrujN0lvozJoGchE58P1d2g4ttenmcTDk/Bki39vEgCo5
a1N1q43QYMOw7oBcfJKKvLj1K12+G6MANdwYODACeiDG8vZrl/TftCL4kBchwh9d/ICMTL8hPW1O
cKPXnELZRqPN2h6y0XNI37dw6rvW3lO6+A7mlwT0Wf4PR54M+hQww6gCp9579xK6II0GjeNo0Mfj
svP+vs7IecfPT/QjUHvOX1FASFzRRxgDPaEatAMCIiaqdwb4GO2w4lsuyy2YAkE8KTFS8ZhHEEaV
VDTtoraiwK5Ld9zBAs3V++6dH5e7qk73VdI5pa5+g0xp5c5Z8pznpmfRReM1TdCjIvOkD+aXUZNf
aOVc6XleutagsJraQSDtIsx4v1IGWjqq2knek9uCHxzcPQlJml+Bt1eyZadS+9cBE4jeiVUIWjgy
IPOdQa+hAFxU854aoz4kQrq3en2lH3TpLpiEhWgWB4vNn/dD8sYeHWVF955UX87sLPXvRS90Qslf
CW2WVgcYHeXfifGVkvt7O23oQ6aY0T1b6eN3E8Eyu5bcFVDHko2JlAjgOo+tCzqpOPdSJXcr4RRF
MpU9VMyFl+v7+/J5Cyr+j4V5OlBqEpUYkI70CsqYYaw/5bSd2lkSHVNf/MAD8Fkvja0UWq/X7S6t
kgUcjEiKpOpFFZMMm6kFRu6eeiPeh/G3nEphiITGdSuXzxxGRwLdopWcBPE8LsATKo2YIPZTpAMY
zk9d+g2qfTvWP1+3s7hOUAfwUpXZdnMa83yI80qvIvrDYrBQD9FaG8PC9yXYMHgOs63hXphm8yxe
wwUGLXeJe2qSZxRKkufrP38BTAGyGiJmWBZAjl9QJQd0HpmpGwgn/IF8asnYb/yheqtySd5D3+I9
NAo6baCWTZspVQ6hpDWPwDSD7fUfsjhOGQQbWV1YmeZhfDfSFJ3KkKG21dZ40PqVx85vfoX3L27G
qZKUNkBs0Mkwu5gyiBEUfj9NJzU4LjnQx00J57vtxi7inLEUvw5dmm7ltDAP5DjzTdm6XPqBiOIF
uu8/azHy933k5RuVgHPjTQJHPdJ1m0wSmk3h63DcGDUSCw0t3UkmeLs4b34FlnY3xsiZADIzqYIA
iFElP9hFitlvDG3oVnb94iyS+iU5A/sxTCrvd0tT0M9KFtaFUha5z9hwAl1YcbLLJkwE6+GamKrm
700Q5st09LJhFIDrWRxuihXv+ptA8XKp/t/CHM/WeYhSx4KPY1KMjd/ku16SEYlSjKdkREekiJ+R
DTioRvPUaubdAJgkyoOXvhqglu12RaDv6AxErqVZ2aILjosmBO4Vc4IiX+TuJa2Av1Yy2aL5A+mK
TPLsYli5JRduZQm/hSzlJB4Bfer72Y1LYMa5KAmnoXl2xU9pTK++WNijpe2TYeXsL42HJj1wMvCF
kQmYfsuZa9EjtdPSIPaegpyVLH4IUOOreb77+4Mt0XTMoSZhesGRFDZpUcEwDWXM8BiGx+Ln9c9L
C46eQw0mlS4RSIvmURp5z6xqYcs96fR279EN8HYhVKq/pD4Rbr1GFQ4qJZ2tmTTfxSosN2OjuDuh
iWQH+VfzLYkRxYxyt9z3dZY9J+XYrCzp4jRTOSRWgBL3gjMshEuvQ3pg2s4fPd3bKLSiD21zuD4P
i9Pwx8qcN0wbhIhToAknER4M1F6+Nt1dGP598kAiIwV78ES5dUG9Jkpxpo5pKtBC6saExG1p8/5O
tnXQof8yoGtQq94adHJp/qZc2MTfSVFrfjOMsdfxiMmEk6CHdg6VdGf9krph5XBPmZW506GXlJuW
sjuhyewwqEmUJ0HO0PTYhRSjsA04NAK1PBp0lHbS7Zjvry/YmsHp789OX6xmMiVehhUV91HzAPNl
ruW2Yb3UspOozcr9t2hNYuEkqmeXjWEKlHxhlRNOyumh8B/gLYks+wDqyRazv59Jksv0KU7pyyl/
ORvYSLHbFYm8srQ7yHVxEIL0vnXRFXG5QfPylrv374Plc5PzzV92QZL5Jk36w2jTc94kr9fXSr3c
HO++Pwv4Y56CxqDz/RHlSR885sq1vXTl0dcJDd9EYQcIYDoDZ5tB1CK1TbMWFiKJfhZjC6ZkyHY5
GR1m8KfQ6eDNrQ9NNNxVlrLV0BcgoHvpu+6+yKQvQme9XR/wwnaZ+kwnNXGR+pcxTcjZ70HNTobl
kGhpdPetUNtxcSu0jR35/rH3kg1dkyszsDjDZwZnE6C0mSlWtD6dCiX/pkXWbe8aL9fH9DvEmx1x
GUYLblU4OJWLJ1UzSJBgxwNkEcJjolvHTDJuo/A1s4uNMnQHxW2P2RjfhHL2E9qcfZj0ayRgC06a
X8CzB3UKYtG5kxlaXUA4llHqMVpgwiOzDBvsh7p1rg91IYpgN00kmZDaIrEyC3bLHCYOOk54NIjp
Vo21nSnde/3PfFC37bh2NhYHhWPmlcqLGD/9fq9IrSkOdMEQc+qT3is3Qn8oU8BXEpV4x+hfe5Oe
SVHaQQlpt4iK5UOwqaQMWl906X8zHvBCGx+mdKzldaRH1ZOYf0yTCFjrQRK/IVhZlwTVI+rNmmz3
7lHo5E2o3hnFXSAO3AcwytSnLKZvHfG56msM04jXPQbBt9IcNmXqA9Vz/L5bcXTS0ilhP+FUKTEx
/Nmm9fS+NYCCsWlp6UtFcoyUoqXxhz6kdiMdW688AiVhhW+L5ksW+dvE+JnIJSwiUNrI8UaQXyU1
XvGFCzhd9hg/SYY1hrBrnp1w1XjQpQQKDt17QNrWzjJYnojVI6mE/keBH1+ww/AEKWaWf1VkOnip
sarFFwElTU0bd2r43asKctk/6ILhLzQ7bEVbkh/08NUN761M3bo0pF7fsco0V/PDqWhEouzWqXV5
dmvUbmE0YahZp4hfk4b5zlcptXi/yI5vZelW6F5StYZM6XOdP2SJwQtq19Yo6PkHRdwLarrVU39b
JV81+g1c9y6MbnTNteO+2Uhqtqkyp7JeOvU49l/bOr5RhV1aupsk+pggfCxL36+PZgH7TtOyDiKC
XJcMB+psNCa02bVfuepJQx619R+F6jaJ7lAjBEC9CXMIft7U4Cb19tEqzceCJ1Vx3eguTBCjC8HP
qhy6EqS1etLdpyZ/yFdcy8I60SRNrE3GkezKfM+rCNvxJCu0U4NKVhJlu9oH/I0e5fUZXDYzDWBK
vyrz9A1ZMWp6vIZOaf5gyiGCdff/wJeIE/7NDvG/NmaXXO81Y1tVjXYSVYc6jR2u0ZsvLQWsf8CU
sAIoZ+YfKlVP+76mwVIG/WgbyERen6TF70M/y1IgzHOR41JSCFAqsvGnBGn0Y/Ljv319Nj1lSajR
1Hw9Lz6m8qNZrSERFm4pMvlkzcjKgBecA4KtZlBaLy30U5cZv5CIpDepzz9CkrgdDO/Ya7T9XR/R
kkGyFkif6JYGZHx2LRqd3EltyN4tEyp2JlXcnZLDl0f3r/sUREZHmzqsZdeNXiwSHgC+6yn3xL1/
AVENAnjIzKxBkE96KtMXJV7xNRcnZfZ9+f31K+uZ0LZ5ETt+OrQ3jaxEu0KsvKPmRWtPlov5wxR5
yClbABPOBVI1MV0j9RpMGZ5/FEPqxbD2+dTz6m+NgJxy2m+vz91FaDEZnPq9SbiQ0p+HxWU3Ip0X
wIqX6g+S/63kBAXFMZQ/XDezNIUKiRDkNuiipR/q/RSKuV4WSWtFjkaScFuk/sccLQJxHJsVr7Y0
Hugs6J4lKrtElBWj0nmupcPyR6HZ9kX1SFpmE1r1j1xWV+o7S/sOUDEpEe4gMFPzNwvCdJI1jpEj
o4zc5j+K+vP1WZvusHc3NotzbmC28UIv8NXQFSOHZ+BPVfU+0xl3U+rxEbKTLWXyH7KXPUJ4pq14
vWW7cMNC/MQ9MI8U3BxOoWJQI0fUc1t2X/Qu39bKVwoZansHx4Ydr6U9FpdN+X+L8x6QxkwTtxSU
yOmlt4QnoNgWG8/4BRvm9Rld2oeTEgoLM7HMzyPpVog8wK0lrkKOYLkwHG2wnLFb669eMgOiSAIl
OsnhzpVKOnNwJSXMp8q84T+r3qh9NpGUD2DBXTm/Sw5Dp1kBnNmk8zG/xQct9WL0FDJnKEtgDNHR
ywKoS1D6Km8NaQVUtzQs+t9J7qMGRCVh5t1jNVcQJ61ySvb4pO5lQIDY1dYm7yLmZ9eDyoJGA4du
XeSJEi1rIkURMqeIPWkvRKK3EUYN4S7pJ3Q+H0LJfczFbo1ofukwTzJlOnEXXArSNPaz97gvhJVo
hFit5XtJuLdW8nprn58OwNnn84j+zKDwcgfW3JBGrZVtsLQy579+5l/1MKsEGZ5Gx/yaFbzcWrSu
/8HbnZuYlu1sBKFWxo0+jWAMdrDwK/9xgmbxPH39ZVImfL4Rj8KjJB+uH/wll2YZk5jopLZzAcUT
O8lv4bbInVoYD1ly23d0Gb6G2XPaHzX5UAxrBhc8GhcebxQECYnhrWlDnE1XU/ZK2oRl6qRiUd2h
f27exWM6QqTQeABTQnllByzaQ20FVm+sXbicvhwzt2h67Fn78AN1zLd0rStLXziZXHfEJvqkTHNR
ztAGiWJX66dOwnMEtqI+FDYdZwqc0wbqoqfSF3Z+rD3XibArlOigAoBoty1fNB7EWsvfWsOXPxaC
77/lvlo/+2lMgxpy9woSzDCq6bnVkEhIxHswQa6tF5QLc3QKbd2PvBs3VTs7VJXxR1XoHn2dUArY
mtvmsi16BYAv9BBZ1GzTp9pGH8ddmvVQ2cuRnu5bvRkOviiO97zchBviUneLMHV4ctt47PdD2PE/
KBj13kHIjPHYCQb8DtWg6uVGUlr3xay5+mgF0dVN6prehxgSC0eUfCveqpkJV07e6EcXIAiFpFq5
Y+27H72VDF9J4VqPrdGonzIjqQ6RaxkbYVBNp08s6YOp4KeRUF5rzl7wB3Q7wbPFm4jAf/46rpIo
JblWpM4A3WBcH8v46Plrwf7SliPFZtGqT0KVnPf7LZ4ZaYOAWpo6dX2IyjdYpUT9KI5rtAtLu+7c
zMwzmJEU8xuy1MmDb7oCQ5V1MF1r01u7BDGhxl97NC3ak6F6oVQ/sV/Ooi4/Gc1UJqPutAKwEzoc
1YrOugT6HhQ5/R9CeHPdNS1cDQpRHtEPr1hKeLPxDeogKMAHc2fQoEymNk9e+h8sWDpuj1eFdgGz
Elyz0xW/yBzN3XvCW2esJMQWR3D2/dmMhbka1WmfZY4Kebrcv0Vr4q5LBlSSPSjZ0dxDaez9Tmtq
MsaNKIQOsTwkSvEaFHzpuExuE5AJlwN80e+/HyAeS6p0DB1Ek932Rpjc1/H6GqyZmD0WlCZVK83t
QgdI295s6GpvilOUpiubacmMBoaFWi25YmBgs5EgbCQaBFAOjHMWIhUAwdSV5/aaidmxh6xL7i10
0Z24HfND4anqjtIQEIFKEVcutTVTs6MhCX4vC/kQOZZWOAjJPKodhbWVyGPJjUGlSzvwFNZCUPB+
yorWBJza8sqq0l2oHEfdFpF5/n59+Zd28LmR2brkPa2vniVHzqBbP0ehGmxX6lZinCUb6Dmj2CXT
U0Ug+34gcj9KqSaFsSNrKMJukjU6z+XvU2WfCldAKGYLHxptHyOxF/Noau7fkkpaKeMvLIQKVoI6
x0RHCZz9/e/Xal6BkaYmjqdmdjB+laKHoLtt1TV6m4VdxaXI4QAGxStwnhWDwrApIaBIHfRaKUTf
Q6KybdY4hhcmiwcg6SgeSiTelJlP9CXF7cS8hFXfv3E/GGtyx0uf11iFCZRBenKui5UN2lhJCHiT
KPqEuoGtkGn76x0LzAm8HeLrC1luhIvFQPC53QPkDJoXfQ0bsziCP9+fY5DAAgyJ2/J9FZ7sHW26
/+nna7PN5FmRq4kDnzfuFHK34fb656fzOkvN0KsOGxwsLZQB5sieaoi90o/y2Bn1ZlPlzY2iQJbk
lFpwIwpr0LqlqTo3Njt4ZhdrNMhnsTNId2ZqK2vZuaWDNyHJSRXDwwjf6/uDp0IBpptgwqZLI4sq
uwkzO5G22f76nC2cO8jtaJ8lASOiCDpbEpUGgtQaksSRaAcW/ewQdMZdJfa//sUMYEs4VyBznC9N
PmZVqLlB4piKcBfJiV0oCKUr9OZetzNdPrMtQGp9ytSyCy7h1p410ncgeqUzCJCgWhC8dEi6Bw+l
+6jD2uu2FFrX9J8XdsK0RuR6qN9N8nHvVypUUzadRGO2/yQk6Q585d+feiAJ8qTYrss0Fs7uENR+
2PR9XTqtVm9atDSl9h8sUNIFmMw+4Gky22yJEZamkWWFo6AoyAMu/XB9WRZOJsyRdMhDx8q5nGt0
BZmlRFEt544mb5Pn5/6l7LfhSgi0tPSgkUWiBmorpEjfL0OhIsAexm7uxMk+q/KnNt+psAXrbbeX
jda0v43Rv8waqCKTAzQRu8/WxUgltQh7RtUntGXzj3N91pY21kS8yfULXdFFj99QsVRoZrGZEU0d
tv2wNmWLBiadKiB6JjCU2ZSJApcJ7TKlAwqhgN73r/v6fhcAUdqiTgdx6G8U9lm+JZYyy+iSkgky
5GNT+3tFurk+RQtekhLjHwuzG702Cqk0vZYEmBdP+kxb1D13Qvs9W6MrWZoq3oLWJHRNaWHex+EH
41AOvVo4HpJYR2utxrT4eTJFvDinRg5xOkBnM2UIrScOul44VfYyFBvZWHtNrRmYLXXYRTkUdBhQ
E8AlB/dv4dE0icJ9YvBMA+hzUZNVmwJFJIR4nSoofylV8zGT079/0FJSRO1xKr9PtM7vp8iM8xG8
a5c7SkPnk42o5F9vpXffn20lJTdhu075/mCKN0rufx664FBp3XbwmuN1UwuL8c7UzHEogLbhTJ9M
lbbY2dKn65/XmInZJfju85P5s82UNaOclUjvOUZ5FEwUoh7y7u9dHzVKVUE3Egz1Rf9pVqK2kHhW
5khdALg4dnc16P9/WZFJJIqbz+SJM7tYx16oMtXNcscN9ak7FCx1cITyfU8N4u8T6RQ4Jn4H0IiU
oGbnT+ph2w9kM3fC6H48NtHKK2pxRc4+Pzt9ulj4cqPrfL6KbgxxV0k7NN1WfOHirjozMpsu2G/a
nupr7qQJch/77l827Z/Pm7N8DA+ProhDI3d0eD4yW9BXttTSHJGdV+g4N8iVz8uAslvnkZ+xpXgJ
Ss+SIFUf68gTb1SlG1cu1mm65wdkahUR2cPguecFugzu+R5Bhczp4lR6GGuDftWotWyauoF8hbq+
hzzZ+horAUjF62dzaZHIK9Jy9DvqntenS+BmiCIGuSNUr0JfbzV3Tax2zcLMj/Wlb9KvQQeyVe8K
qBaFlThrcZ3ORjBzXmmZQjktMQJTcsy032jtc9H9vD5LizYgn4cVmoIwceN7DxYkSZsknpk5CCcM
X/LKjr7/iwFjypFbxKXz6zyYVC98aciAWNQPsNk8lFbxmlviyplZiHvp7PpjZlqrM08ctVSj0MjI
nAZyIOvTSFlGHZRtrPwM/C/XR7S47FMYN2Vp+DNb9pQsdiZKI3s6qDf0INpy9eG6hcXBnFmYLbyb
aVTNKhGfn5pHa5yYWk4VnWGALu1gDXu+uAPoNKVsBtKUJPn7mRtJCgcI22dO2xDLyaan2HS33hSr
HXjLo/pjaBZWBHSz5VrRZE4uicMmDnhidQXM6bCTQuUsuMlzMnbJ3xftSXRNeCz8HLXt2f7W2qho
wdGyWKACikPj0rKzEi4tT+AfE7MrJwAhnws1Jix4m/Rb72OYr6HXF01M6mCQQhPzzUGRWk/bZF1S
4A6157R9s4rHYK2NaiG+J2nwx8T092cHKE/GRICkPneybNxEmhPUoq3rP5V8XPHLS4YmaBJ4DWrR
F6xXTebHkaG6qSMgmgK9QQtTme4oSS+BIF5LCi9N3NTNP9UDSOTNLwElFURUgo0UkJK0Q+plF4In
q6I16rU1MzOX0I8lFXaKgY4g/wyzzlaKH5r89bpTWJy3s6HMnAK4oKEoVTN1+v8h7cuaJMWVZn8R
ZoBYXyG32pPqruruecF6FQLEvurXf662e+dkKrHEssbOnJcpGyK1hUIRHu6+efCn32yoIQtLNy00
pf+bJcWXQry0S0GDUER99slq3u0ZVWyz3IJ3ZMXQkie18J6Hk0Tb4wXSSjc5FFl0WkZmYT9ohD6S
JFk5nEsm0EoGZAD+t5A5oM4MIBk2QKx9quZf9bx2NNcMKJPVGKMWk8EGKmDaVJBzXZujpa11OgD5
95NzCXUtZL0MfB812UA3d3VfhA5bC2UWrYCmCal6vL3BoHtuZQDgqXacCcnJydxr1ksDgnHqkQ+s
N+J+ANfhiZHIUcbSxowZeHBzLMYrs+/ij7gWyWUFSiv/r6c8HwXhY+uz1uGRLvZdDmXopAyafP/r
+vFYmitkB9G8hMwnCEKUK6VE4aHmOeq9Av0mnh5D3bp4otnn61Yu+06RVcW+dUxwbMqucmVJ0I6c
N0A7ltGU2uIBIlwCEr4N2eiToe013ywfoSifbMFBFgON5tdbZDbHADnRPjBqZw69uQIVTuZ0gZ2m
ENgGke7m+k9cnAhZHNFlwfWSpqIyapDk+IBZtI+ZCW0U52s9/f5vNhTP6vSVrhm6VkS6GWn1S2Pj
PbSWEpLPNfWRAinZf8ehzLTwZ2iX+XBDrV9BcGt8dYl4K00i2YU2ft4+gBn70cJ79b8NTfEc3DCH
fPQwfc1X7j43fDPUH7EA+RS8gVClAZj2/DxAWwJMzzUeen0G8e/xTzL8AIZ75VAv7oITI8owRq0r
qnEEBjOrso2lgdK2v29mPfzAZCGIQ94ZeXmE3edDcTVjwKvbwRqVD8ko9sJ0QwNvlutWlp6riLGQ
oJeQG6Rbzq2gP7jUAIREiEr+QNdOsM9xued+E3SOFfBVXnQ5NerGOzWnxFwp8HOG0yOsm6b3cXgm
v66PZmll4NHBLATxUFS2lLOT9/mk6TFB1OgQsHax3ejHx0xYKxnJRTPQM5SND9CwVUH0blyzyhlE
EZVJF9WV9lD72qNbTSvPrqXnA6pmKMoioLvEdlQGGF80kZUR/BgHEXey09GbVYXjzbJlqGs6oBpG
Fh27AEtwvgmakhaxRtwsyrqfOdh7jV3mrqzMwj6TmTY4eBBA4R/lCvHLVLNBLJxFTvVnjA+d40Pe
koZDxnboq1slfVgIHc/MKS+UcWo8A5xZeVQPb8Iu0enohA4aG3P/9eYdB05VXMFAfUJJVnU4Wt33
VHA0OgzsbUp3DatBNHpzkyvWR0rMyx4H2VGvHFLCeSLcJgHQg361ebWHeGvadhujXEu9LmxsJMAB
iiYeaH6svzJiJ6FX39TFUPbYCJb2xXXQeel97eqVqH7RBlpdwJCDus1FJy01HRDvJVga0MEJbUOS
F32NNX1p9eXbHnRmUnpUzcAIA3KqTWflkTYWIeERMcednlWB76ypqf5NfSgODU0uSCOhNAz8P1G8
tJZ2g2h6NBjEfTU9u3qXooBQASPfAUX5R4cKREAn55EJU990blrdQY+kfE9azwe7g8S8ms53D/rQ
/9S2Ue9SvYFWmmPGICakjD5BqcW6S7mWP8yOTjdp25ubTpjpoW+BNNGQVg4YuEg3cYMC5MiK5DeS
GdpjixxO6FstuecxqWmAJHtz7+uF/2xnDR8CzjXdCAF65E8j4rCAkmoOofjhg2wCfB4pdHUDs/OS
t9o3u3fK7fQnLUv/kGbCu5M9Zluvz4e9WfLvCZZgi2CM7Rg4Cne1ZxYHKOWi3u/GbVChNWeXkdG8
B0PevC2F4exK1mkP6OjR9tdP4uKig3cNbgzZ9gsWndzkRetnEnE1f04HyPUFRZau3JaLNnDSobYB
OBRQ0eeOsk2tLGfQ4YnAwYD67/OkBVW6Mo6FKxIAciATAezC0+FvM/LJGUS/vAtCHtjgVbt91otm
e32eLr8Pak/ML6AM6Mu6YI9BIVADNBFnvDZbJ3BS51s6uF9ut4FMtATV4ipGP+X5PNnlNLABSkpR
vI97wCvvrn/+kgUZXAPI5ktyFpSXLw54WRqizg2gHjmUfYI2AR94LvtGyqZ6EGN3T8vpIYmBNYdi
lh+WMV/5AZc+TNoHoSNSbABmqLR4elY0Ogfnf4SKTzSx9KAPRhvwei0tenlrnttR4hmcKy+DBB3W
apDsSN3GEXeZ6HZV8+o13hMZPl+f2MVxIXWEEp9pIV+l3NJj37gW3h+Y1yHeNUgatQkDv+saucii
GaSosBHRuXcBDDKyxu88JCqjTAe7Jn00jUf8u5WzurTP8bRHS5tkPkeX5fkeHBKtYN1I0kjsfAfx
+UqaZWkM6HUGpTrI8PDgkH8/OabE7ttMJxPwvW3zj5ECksfc9DNkpr9fX5JLlwMaZhSuAFwELwIO
7bkdyIL6mV/HaRTbYnwQAwRCKaFTqBeM7RK/vrkbHUcLN6eUN0aX4QUgKBvm2PfHFFvb3Gce8A5b
R+yuD2lx6oC0R9IF75oLLJ3T1+hfcssMVZ4MuglNC7ojqmsHuy+mlU2wdIDQfgo2LOBjDbzZz2eP
1jGYbMcC2GVTQJXn3a5/eGJnNE5AkSbw1xzTojkXNV5Af+GaVBBi2zVOZ3cJ7ofCjz87Zi9CkjIf
bGO8tTYGELsBJDX4K3HrNVTz4qSemFZchc/jwog51q1LpgOPQQjikN4IQWexxgO5dLDwIIESCgZ4
qepO8znL2pRmkV1+KybwLqN/8+YNgp2H5kb012Ai1aB6nDwyN4nPImbuDDFs/MIEjdr2upGFYZwZ
kX8/OcBU9kikKYzw7xZYx1NkPq4bWFgRuAWU6PDUwGjUqF2fSx2EhXUaeVa6p012BLPlk0lvJkMj
OKaAMPyF1yElpfhse+qZ1jl9Ghmp8QX17D0riwd9YjeHJedmlCs9BXOh6OmQRg1Lo4nMXwq3fb0+
YUsrgr5qA+z8yPoDEHW+IsAO9y2D0nDE3832TWOfPvB5qYGBJCOyu2r7kmdCexzNkgy52Cx0DqDH
Xtm2xl+mxvPXAM6+3LRoJHIgcKLEh40A1x2Ynlg0aZWLPqyXuN2BMBekhmQM4wm9mp/c7iimh8mT
glFvrvNUz28a/crnfUM+C+ONkXI7kDvhvDK+bemz2Y+AZI4hc+fdpEOr/T4uUbIedlmyd/09qfex
xbfgBwtI/ymff9Gsva/Kr8gD72jyj0YOMRQ3rF0C9TkzrLt9lX3T8z9Cv4dwHMTXN075zzzm2yTx
N5r1W0qjCv9nm0Nlse2Q6jUEWNOPiQ6a8TbQtCyg0Axm5QOQrwm44/LhFZ2uwST+uO4YpvE/9vjT
KMgOOkE7Ums8cMhw8FsvhKg3PuxBbhjYbO5scTT2hvHFaq2w94+lc+ckd8XwJa+tTdmSux4cRiPz
IKCx7duvoLt3+yeezgch+KbuhkCQ6X5wAzft7sl8MObPNAZV0KAFTbMdwZTulK9itF/G+WucPXIQ
MJvoUrOsF7Odtox8L3K2hcL4VmjlxjPiQC/Fvm60nd5THb2FP9jgBI0FKj5mxVvPY+Bp/eZClRae
fZtB75QUgPumn/04sMvXPG0Cy2s2rdh1nhH0RGyH6g2dWYGuVZu0qLyVHOfiMYHSCdp9LKSF1DQ5
5D57FP8tFo31vM9q8tDU6F28flak07jYyHifozXb0i9LliC8MepZg3PMybvjJJtct/Yje0zSeDPE
/HDd2JKjRGII7YugwgAuQzk1ZNI5AgWeRh0EE8GY/OzX7OBn5e8PmEFwI6kikLJRA0IST2DIR0c7
kDnaa+eAjKnwvrPe+vYBM6gM2njAIY5S34heywBiYR6LAHkF/5aUUGjD/2ZCubpq+ULUK6zOMBrl
xvbFs5mVX+06uR3EC392Mha5cid3ZDM1FK22Li7i7GCSZ/t23Nf592Xwe/J9cGqZZDLx/ZTp+9rm
zwiBn67P1dJpwaKjmxCdCIBuK5dKa6Obt+YxLpViy5tNGl3//NJBgUY36g24spB4UD5PCYR/wBqs
HbXuYDoQefhkGu/6BDGA24NmXF1Im4Ep1LwsB6QzKDKKJkuiyUl3czLd1Ym+sfppe308S9OFTCYg
FxjOZaoRqjudL3McUfK5BPTmx3/7urLeuT8zBzdIAvxYWBaPgCpe//5SYgCz9L+frwRDTYVGHbuF
gTobDznRtlqKtFM+veS6gKwIm98ynR2dcfhUVd7K4C4pyohE64MeEE2lCwTzpM3NNutqGiVlGtnD
sep+FFr/blT5a0fYLiX2vuiMLTHSnaD+k9GucQIsLN7pD/g7OyfHaTQEqVmBH+DHfaSX8Zs+WCuX
jzzxysWASBP1TwlmlRwk5yeWOlY9jo1JI91/nLQnjgYCf+VILZtwQQ6DLDScteLdEs+p3RyaAxGz
dy0ESsi9Fn9gn6DBAe9cZJFAuq02ozkMmoeAy1NU//vqse7t6m6ajeHQiyZ7hfC4sRs9CrRJ58+7
YfTHR2e0by8jYrsgeP+LFJWVl/OpHKvSbPTJTqLOOOb8q6V99733288DFDdQbgG3D8DzKtix5PqA
x1rBUKXqHvMabAegv9bj+C2L47u+KJ/7onkjmdkHSRcnK0HE4naUYYpsXcJ9qBxGJJDTjGReEnkD
C6cvgq3pbS3ulBMDyptEa0AENsduElUCCaRHVqFavlLqWxwD+ldAHgQo58UjrtfH2NDbCo8GUW9H
UA/y+vP1NVocBLQ3QegNqBsAnefbwOlFWmfxwCKb2dNmmhgoMVqwXs7Q/vlvlpSD1Zut4XOwa0ak
hoCSGVjAUxnaz+tGFlIgkDWRDOhoWrpUHfArD405DWeRTup2CtiMd9zgOM4TUiMg3qiM+cXXqblB
19maOJb0PRe+SXL5ICmB1JIKU8EjXJsTZ2YRBIi+jHX8jc7WMyp091N7sy6KdPUnppSdF09AWhct
HnoaE/XGhwj3oW7FGHp6urbJF3cgqsySWwpc06rHRfWSaGmBcN/t98WnrLs9+MbWA98hoJZS30Dx
QjGDAIPfCxbNZJ+X03NT50HdZSvZ0qWlObVinm9ytHqkbLaklXoOtPG38Kqd1r6Oxlppfmm2QGIm
iZ2kloLq2OMp7VLITSVRnO8b8zCvgGsXP4/EHlJfaOW4pN+iecZFhc+3/vP4FtcfuPpQ7Ae6CDUT
1JiUbYVSZmWkc5VEvW3QTdXT7q0YbPHoNKAluX5Ol0IlOGVUlVHJAFJQTbLhEFrupJm4fpxWNIEb
d1MVkNQIEpbsJ4dtQGE1bJJcn58SppmP6H7lK50xS64PuVJEEXhlSETV+a4AZ81gG2DXiZzJezBy
FHGGGBb310e6uPdcTKa8g5AnU0J0iHK1OooBSWTz+dFLy/0s/N+xPt5BRvbrdVOL2wNKykD8oVcU
zCXnA5Jirjb0j5PIgE7jdkbi/jjrnrayS+QuUP2crDtIpinJOqfcq7PWD/XMsHJQHZxe2rzamHZ9
TC2IqLDKsu8bijQKaep5ZbnkRKl20c8JZmagA2QB8Xx0ooLmNc0nTKQx/ujyObClZp3b+n5oerjh
RfaomwmKbx8JOgEKhGowyPUW9B6S0qtElXM8qasgI0lAv9UfeFOj6exfGyolDOQq3Nj0YKPKH032
0wYTYme0m9v3B1BJaCIGUYR9wSRsggfGyAozj/Ts4Fqhyz9d//7SVkcfKVBU4MdF+4nS2ZCict/M
TsqjPBn2bf0VperA6N4hFXrdztLBldxCLgqF8CFqcy+FqtA8xDOQFQhUWvPXnD3W1lq4sjQYxP9w
UQaevBeKvjahBVgdBh41806YIfPuOiTx+EqQujyU/1mRR/rkzZROZVMQMvJobOYgpfYGe7tia2IR
i2NBCgLIbzSFueqbBum6ouBUz6OUbBDXdZCsLL/P3Vq5a9GMB7yYvEGci2xE3Fh549RgbOmNvg/c
KtnU5bwpSfdPb3/kSocd9Cwj4e1cILpSNhF/csHCa/nlu+GWm9ECcwvxyz2KXW/X99viZXVqTLkY
O2EMjW9MODiJs8+r/FOW23eMORuH6jshvE9pM2803r5YpbFyppZ8uswZ4lShXO2pBVh9bgu0/Is8
GqbmHS3Ex3nyV6KKS8kwhJMoc4GqEPUbYDGVi1BLDN7WacGjxIA8MRBeVE/h4uwd3GEFVlvjbiqa
fTb597xM7/xY316f36VDgMew5FL2USZVr0gvFSb3GSBFRQy63k5AIRWlLTD+tyt3sbya1CsESWvv
L0ATYYfioDKeMdb3cFDjlKWfC5vRXQ2u4E8uYI5BF4t5E/cg1r8+usUVBNoZsFB5/6v3ZQYp0s7p
MLtGu/efu3xl9dY+r+xNHrux3U+4OQbDCUbqBf2X679/cdLQty/bOoEHUZsI/MKevcaiPDJT+7tb
3QPcBTKQ+9auHxJjjehmcTQe2pXklryEthg+7SawHKPppv3qVl2Yu2tsw3+pVS82AZgtJFUmKDvU
Ol/bMz+veQseQQsS9H4pXuzY23ss3Vl02FVWv2tQVwrmwGn3ptCeIDP7UuveobTHNUrDpam14ZUl
ghORqMqEA93mauw7Du6/zBkB0IuLsHeY8YCdhPKSO4BMsfTWVC4WjQKRAhpfgHsvcgo8jiEobICs
0QNToz8b39LST+E5CXTZavdPn+TayvleWlQUVqBeAsAyIGXk/JKrOe2JPoABq8mKrc++pqs48qWb
B0Q/BhoqHaBUVA9WOYJ2w4SJJN7ezLZGsjNRnRzurp+EJT8FAh7fR3Btwoz8FSeX9TjOiWZWYAxL
Cn6oO74fdeO51ZL9dTOLC4ScFfI9MtZ1ldcqiw3E774PLi/jm+8kIS2LjZiB9ct/FHyN/nhxbU6M
KWtjEYifQsEI3ikPc/uPaa4FBUsGZEZcR0CAsre6+OWAw17bmQwK7hh9sI/XJ2vx84ALuaA9w+ZS
744M91kCfh5AbODCHQ0vye52wn+kJ/5nQs1rI2EuMuoBPI4Qobsr9Ga6Y5Nrb64PZGnVEZmhSRM5
fGD65N9PNlc/dnOjNwD1CTz+GYrfQ7ppuF6F1O/0+9G2pjYseofa4XW7S5sa2W4UW5ELhjdU7NKh
7vPOGQCI1kRIteprVYyHIr+dVEzS8DjgpoMTQBlJ2WeuSJghuJ1HLI7DuaLhuJZSWNoJpxbk308m
cKZtkeQpLCC89UClau+uT9Ty98E7ihgJWC5d+b4dt17iluDAE95TvumnlUfN0rMaVWjZ4I6yuq3i
dXJSDmlbIXhG0cQDoRfIHcIB6CncPon2WKS3U29hQU7sKc6MIowHeRWg4x3l6CRrNo1Yu2n+vivU
q/bUhrK3hNVV1OAd4mbmHlA+PBSWs+2hLdMz+34EyW6QxsWBIucHGvbH3q2fBjbumq7Z9HG6kj5Y
XD54A8TIuPpw8Z9vD60yGnf05W9xuh0O01vSkZX7YckEunJQ0EFsKTVbz03YteaUFQcuePb99tVu
LPPeA4vl+/V9uJQHAXOEDMjA8YA+unMrWpXrWRpDByJrf/rDp4S+WemjkT+V9mOHKlGq/bluT35P
XUQEY0gnQSYILevKqBIbXOkDB17S9GseVIN/4Ll/l2T5ExPJXd+tCh4tDvDEoHLQtAHs2jMFapIm
3bFoJigZWO1Ga9IfJC0eODRjA8+16oDk00cW8MSy9JUnLsTksxBMcHCzNsFENglfyUMvbhDJeAgW
N1TDVOB21UNi1zcgf9KwVzP/mUIh5/paLTlz9Dn9a0AJHewu67S0wVoNwzAHPPMeej3/Saw11rtF
O/CCaM/A1gB96vlE5ROI0aFhgCVCt2gwld4DaE4PeYck6gcGBLSMDTk2dOaqt5NXJC6YmLEXkAd6
cmfrM7P4xiXFr+tmpLO72OMnZpRHVDZ5M3dazJvtxEFCzZDqPKyptnW1amVEa6bk7j/ZY4ZeQDLQ
wogqx9iM9rEoj6bzp6n7FTvLS/T/Z87WlSXqc5eiaRp7WRsePLrTm5fSXQG3rJlQ8gZo5fp/JsDG
ZY779hfYL6+vy6Lv+XddbJUcPbfHvM166XuylgQcQNmG22hIjF9cOn4qXVQrrxtcXh30v6D8j+eu
mm5xkrzyUn/CCfWDKtln5S5xgvZ2tti/tF+AmiLkwlNCcamoiIyaV6PRwde+Zkev/PKBQaB7Bxk/
6JlcELC3iZVPbYxZqxw05RugGCdW/GoV4AwdupX0w+KEndgyz7fzVHQed+Y2i8CVbk4HaCaM9rYW
K7iPNSvKhDk+9wWoKHHnicIO2tJ/GmQvWGu95na8RsexuOmQHgc2AxATVHLPh8S9rpr1Bi2CyXCf
y0aoOawhLGqyMJ8+ciHYf7XHkTe/aK2kpESjHsgNIm+6M9ghD69vhMUDiv4k2fEKVjBV9dXNHDQq
JXgcNf53XXsl1c8hfb9uYnFlIGWC2i1UCi/6KeOqavucYQQdD4V9B52OgR9EsTKQxYsTKiCOhYYa
WYk+X5KSkhzim1iSjtPfds73bqH/84GBQKkJvdtod0Z+5NyEFjMfinGgM89mqFKGVAQOipFrr+GF
KB95XPBlgOYa9VQ1mZYXZqxrCG4lH/9dUls4nlWSBbU3/YB4+ZNbaO9zKj6Apz2zKhfx5M4pyzx3
XIqeCU2b79AiDQ7pQvwxJ+27VvW7MhlXnMLCvoP+K7CCIK31kJNRlqtKJtAR62jA48Uvz3toqizw
itsvH2CDJQL5b3FVZQWjk8Vs7uG9XJO9EM+aD3nY/fUtsbDr8BiX3RPYdXiTKV6n6vq8qBqou+XQ
Rg+H+fZNffZ5af5kVbyiqDL02uLFz4KZ3sPH3P7zDUBWocAqqSxV5tVuSOa8sCSwGTIWc7i2AEuz
c/p5JWbqIT7eTlDmiSjf5unb5H4gUrKQrf+rkwEUl0qc72m4J6sc0JMWzQJeCYEcMznMjAcuGVaW
YsGLQV0Z5Q+J25Bk/edLwfhU1aYLgIgLkVqQbIdmWQX6RIPJXAvRlzwAcC5/dROw/CqxBqgOSmHT
nkFfhkQkh4RNJ0JejG1QDsXeTNkeKcEV37Z0HhEOYGwoIS0UkZK+oEwDjCzX6AvorB7Gtnlz44+c
F0hPwUfDEAQVlFk0MGmexVIWCZAJi2eyskgLGw4t9WhyR1YUEqwqVmgQzKyK3pwis9l531i3vX5c
lgC0Z99XbgDujbVba2KKLKMPhN6FlQVB77BtvMDg94P/uWzv9P6JaH6QuivGFzYgeo+QGwdtJ9LL
anaCF36FrkcyovU1D9DGkpMHq3iJnduxGyhEIbUjU4ySF+p8nxMuZtdL6BgR/17rH+Y0Cyrxj9kc
6/nLmN5OcgUSHNxxYDoCuuuio4rwnM2DRoaI+8mTljrHtrDfWHc7xbuHTQ1MMJ6jkkNEWbe077K+
GLohEpYZzMm729yeYz4zoOxr3+/MuR76IWrKoC931pre0MLxPPu+chG06Le3Lfl9j/+g2mbSty79
tbK55XNPeeGe2ZC/4eSyEalhZ6U5DmAB1LZjZQW6Hwr/OFePjp5vveKhBc4LJJ7XzS5s6zOrSuCR
dIA/IbYZwO/TBrNZBLkAbgdY1h5NZddNLXgH4O3Qbo3IA11JakoCvKdjDmLIIUqbT/beWOtNX3Db
Z59XTk7f61bMXXx+RrIy26fdxu+fWxst6vt6jSF0eShoG5FUQpC/U9aqdC3akrIcIAn2ZnR8U+l8
d32yltZFot4Q2ICl8QL6ZnLwrFmN2Ud599VqKJrT7EBWvmdvjRByaSx4gADeiev1stqqeVlq6hXt
oyQp0ND2U7xfH8nK99VlrwptsCaa91F3bI1NVm6uf37paJ78fFXeYSQVz2iHn08A+EgfxHTf1ith
2sJaoLEGeDbTgLQqJun8ZLbtpHcuzbuIGfco7+XkUIpnvgYwWyp7wwzKCx7wObJ979zMnOXcMLjZ
oR8YSeJxCuL6axH/iM33MX8D/UGxHZzAPbI8TJxda4Q2PVyfystx4gEHbhE0PgCEBqKt8x8wjKSY
uQnKKtb8RMej6L6X5dPqRXq5H6COoiPUQUkQPCkqxAM/oUSQ47c4p25Ql3XA1uiQ1iwongCqGKVf
SwtJFaBOAxK26/O0+H2pJWOBBAOPUSVBqBVuXeqp2UbsvdR+T+X365+/3NGYIMzN331wGQKYdd4M
lZ52gHMcLBaW+QeUu/DYBI4HWBdZBLnovBjSbgYmpdaOzt4fWMCHm1s7pAEf70sQOUluBcVBVjHV
QTObxcf8saQhrpUbp0j5vLJT67rg82Dj8zTfoCkcJZVf1L611KDYUE89KmBZF6fxMe4JkKxZMK7d
vRf7CBaA2seBB7AeWHHFgk9aCopX2d88f4+9LU/W8mQXO0kxoDwAHXRacNPv/GOa9s2WDAPZNH0+
3me1cG5NKMCUxNTL3nyJQ1LOXEG0Ka3N0j9axpOhl2ENtMJ4M7oeRlwJ1EJzPoj1PGXZwdeWWBR8
ekfIXOu7KSH0zjSL7NakgrQiaaKQZZKsCYofHkVTtGaDLrmhyL4iR/JAS/PWeBUmIEuDNz8Y76TS
1rmnHevCnVHfjY9pR1/8YXyeymzFmS+tPT4uW0JkHVI9gVZMLauMtfhoVdbB7thzbtJtYlQfMAP6
SbRlG1K+SSVNgHQ6KG0yn0auF8efhgyIQCjpdSGfizW+jKXjcmpKcbtEGDMfhySJNlb7k7Q/r7uU
xa//dbvoAAfySvm6hWZ5B4I+snHR07YidsS2R4PD9rqVpVUBVR+uP7DkA+GlLLxvsDnrXBsdmOaf
Jv9ex12gtTeXSGRqTwdDE44ipBPVV34+233aeTn66twSxYWw69DLZZebLr2ZHVSxJCf15M0yzK4x
1AL9DEVsRtxr3/Re/Jgm8T2pxRax8ze/G/9cn0F5xs+eSdIk6urooQVnE/DF5yZHljomKIhoNJs0
ZMhmZ/YeLSjMXcNdXYJuFUuK96w8gQ7cxoUfICnZ2435O0W6a+tR3dmTyafhlIDRjhmFCFEragIO
4tEogVNZS0gtDhncyqAzQ6vkZSdOCv6/RG9pVPp2WBevmgCO2vpG/JWpXdic6MECpB5QX7D3qPeR
0c2mMdkdml6dmIaEcWMPGTsaFhXrdtdXUZ6mi1U8MaXMbZeDPG+oZhqJeThq81yE4LVLgwSZnNI2
QjBmgjZo3ORDcyuIRy6qhygejyvIIKhng6fVbI6Wph0zGxwiglV/kCWP7IxBo0D8QgPnuweU/Eq4
suBbZLePjnI82BZR6znfswOf69TrKxpByfiQWMVBykJen9DFtQMlp2y7RrJFBadVJeFW7SQ0KsZs
3Ix+M30p7MbeZJx5K/ejPGHq2sm6JUoH6E8G5uR8NH496Qjv4MNcN23vy5yWewsMHRvIVk9b3Ru+
GFO5RgSxdARww0hEMOgmLnjxSZZqTt4aNCITyEYs88W29Z1r8J3JmhUY0tJMSow7XkKwBOnc8+HF
XjYiOIaDMe2dPTw3/Y9uuP3SxFj+Z0KO9sRtAv6EOlpGwULQQIKD/mzdJ2e4GdWO/XZqRHGUIuEW
RYhPox4N+cGUZ9+T4ebypbQh4ThySYCpUqK+3NNHMnho0Ou8bivcp0bYW97f3OGqWFHSh3Wd9/0M
4HlEymYGXXOT3xXeqsbD4rqfjEXZ1m1siArkdrACXXmzNh6GEu/wDvn/208qNIDRf4UIENhhxRl0
Q2VWg8DiwwMeWBXvMnDW5573gW0MLmCg6UA3Bal0ZTg1KqWiTcf46MFeYLQF3ybj/OJO5hoR+ZJ3
A7IXkAw5HqSRld3sVl4CPQm89WjyCVJ8x5maKy5naW1MEAVIOkig8NXBJD0KMlpXxkfezP6mteZf
mS2Mh6RmayW5JUeDqB+yt5D6A+5DOTVZXFuFWSXxsW3zOiRmY+9Lg4aIPKvQwSqt3INLcweyFoDI
gY7G9a6sUtW4A4kbuO003g/VFAzTGkXP0tSdWlBCNGFpHZlrWMj9IHOes+YJ5GC372j0JIHtz5Jl
H/XuIXi8OLPB4DHjrfM9znb27/9mQIkWZryh0JpJ4crQHBnyuK1xYNoxKAk1V8aytCCnY1FOpztr
mR2XGIuejWHN3prkywfGghMJnL0p6XuV0wKySdssawQgifGc5Q9mG7UfyFzI+OZfE3KPn1wv1UBs
NKE72jGGXm/aI4VEb0X7wCOfWlBOiUMbw6QTBiGy3TQaIRPV1vWKkHfR9dmS063GGqeGlJUXnhCm
WWPlOWh6s/tqePbzewDNLC9gOf4Jr5tbXH0QREiYPZJwvjJzBfFQTtYwLh6UdbFJp3xzuwHQmuKh
LL3ZRQN4mtq1aOdWO/rWT6P6+ef61+XPU2cL7h6iEDKjdBEElrSte6QE4qPm/IiF+Zx3byWzA6K1
KwHt0rLYIAaAz9fxilVBMj3WvGOsQBRdVOALj3M8iYBoy8OqHyzsiGTez9bEX7OqKvdg0HNXovil
dQKwBD4TYSg6jBW3aWd63hlOrh2tTITCKCHo8oFbGrE0ukpA2g+hUcUPZCluOshkasfKhXrOVOrx
fZ6W5MDbON9dXzV5WC5WDauFGgyoJ/FIPD+uTseqYqiEdqTIMBb1QUNGtrCqkGXfcJJXVm5x5jyk
agCigDCB2sTQdqXwgN7WjiTZuqBvWGuSWfu+coLaQSQNpx02OH1028Ct365P1tr3Fc9DKhtxgIvf
z8eNP6RAnH67bsCQLuViOU5mSHE5Tdz6XSstMA96KoHBgvRd+0ki7afx9/+DBibMAErD6EBkQQwG
zU/Xf8HSjY2cOeBn8n2K/M35ftCYNxMWD3Df/Rbi2xPEDouVLbcwi8hsQtYdngKAOrUbrxh1yksv
8Y6l7dxhvE8kdjfXR7Hgi85MKEH7CPYbfbY091gm5J37eKkl7KWf0iI0oCe/sqsXjcnWaOQv5ENb
OUI1xAS6xikxnnq4A/X6fSlEH0wNuTM7FE6vj2xhffDyhQIZ9KZBCHFBI+RqpEiQqTh6Y7crSveu
TYYwj/0VH7dkBigQoPMQVgOnp/g4cI4NnSdK9+jGT2byicwvQ/39+kgWPA/GAYIzwCll87Nios2n
vhR16h+h3/m7yI1nLQElU2okRuAx7ZPZFHfXDf5NryiH68yi3JgnoUlrEghkMeYfx34E11i7p3a5
Tbj3bDkgJwHtU21b907hfLIARKlo8w6Rg1cISqwMXO6Hi59BUFqHiBiYqNT90k6JIJC3QnIc79eg
HLtDI/Q7ztm2YuafjMxJ0BQMLHxrwgcLzgX9dYiT0XCJYFm9VqaRZzEAEv6RoKdvT2jKXxrREfDP
zlpYO9P0YFAnCdLcX2OTW1xrfBlNmLDuqLdMmmee58SafzSK3noUgAQfnMrlqJBakA/x7QaEXykl
yY+VFV+0Cy4T7DJgf3C/na/45LisYw1KdZpw+j+TYyZ3RjvV33idZwEIjNhT3NM8pGZfH+p64tsC
mo6f49YsN/ivstDQajcY5JPSwJJNaGWBJBARw6pK/ZIPATPPvz9UOQy9UYHmg8X+EXiMJMxcLd+4
SZF9a9IBUC/spO31mVk636f2lKNg1ONA657Fxw6qvF5yHydWULTv142sDUr+iJPzNiVj7OQTjPA8
cM3t/5F2ZUuS4sryizBDAgS8kuRSWRu19vKC9TbsCBD711+n7znTmUpZYl3nZcxmyoZIbaFQhId7
7Ox4v5ntleeA6jpBKR8sbbaJl4Gc0uh75ggKMpYga6cjOnX8abb/Ph6jJyZkFMkAgEppVJoT5G38
y8i6QKPam+m20wecOwTVkM6AwDyqs9KElYOjMdbGbtBHz5EAM/doQv791/VVUc0XnDr4mYFkXRpZ
zlclpZ2ZzwResEyRyc9c3PHP1y2o1v3UgrS52Cx0GmawwOdD5Rxq9r34YayJV6qONvQYca6RzIKE
vRSoFLGtaXnqOkHFp00DPG7qfiXdT3CFbAv616ALsOeiuQAV04XACC+P8zkLSZnrPCFuUBvHodwB
Int9xlTHEWB1RESomy18lOffT10zDNNBd4McsjtbEdolDmUe7qEUlu6um/rdjy5fP6e2JJ+I/sio
asjgBpXQ3+ImfK0Fux/d4ViW+UsaW0+ZFusbYbm+0wDReN26cqDg5AEYc5EFkFm6+lhok5gmbL7O
KEFNnhvWj25i7hc2t/VKDKPchie2lh104n7StDFn1wKKkb/NRu5x81uie/WKa6AXyMlla0BtD+UI
ttBaLX8/sQLkdJulSQbsgV3Ru2xo622CDOz9WI6Rr4ts8puaWW/z7NKbIuvQnjjn1UZoRX1v9WZx
w6y+98fBtrd5bs6HepznW2halbehBf2RGJIDflGb0UospJqbBdwHmd+FMk0OI9NWm9pmtqE/aKR7
gx0s62Dp0Cyt6AcW/NSQ9KAhQ1KjFQBCh5YJDJttxeym6PXqUw1x+JWdrXJs9qLJsWgDAcguxeEa
70ma0CIMxmFHvlbZyhlVfn5hQEALAOhK5OjJQmc1uJYAyXGyWxaQbAWVoYxOAUujzgLFR4le8gGO
GElfFSZilSSaXhhvszugsVNvsEDGNkXQ7hvsrLuNC24/1VUxvtEhNR9H4PR3hU76J7tI1zhLlUOG
KPhCxagDbCbt7TYKS0ToSOMbsa9bm0zzr3sDVUCK8B8taCCwBd5Uuopmh6ctiOGRjtT4V22u7yY9
uRvSoCVO5zVF9U8Smh8xiQIzQ+veEgBJmyTroGHRj9iPSf7Dskav7ZhXuN/I5Hh6Qzad+IATAuGr
juIrEjmQrzx3DxXKHpENEqbAmIOOpJtJ+1rqWwtP6+tTqVyqEzuSV9c50xJhOWGgg1WPx4WXrRxk
lQEHqCQoRSPHB3DH+UDKdGiNLkEwN22JcePwFZjr2ueXv5+4UUujDeUgLgjcOR09V4zPYROu+Oo1
G1J4BW7wNCwi2OijIBmPCRqr/n4RTudo8bong7DdLJ4rgjkSD3r/0sQrLkJ1eZ5+XrrQSFyi0dWK
Fqdd3EUi/Dob7Dly6k/XR7FmRnLZcVgKqJPCTFLuQwOcZ5txTapQaQJOZWEihYiHXLRxRWmUUW+j
wcDxHe0A/ThhrtxwysU+MSGNomzbphUCJuJ4PxibZE0IXnWDouCEi8Y1wF8kh2xFxtJx7PswGPR9
GKEssGvmr3W+0saotAIuKTRKLnqCMpelkRZuaes1LoVuEz8WpideinbFdaiwRigJ/zEi+cSuaoHD
dSucizYqUQUcXxB0g2Imi/ypSd4SyoIhcz6bbbbnVr5Dy8bT9R23Mkr5ngFpql3MPX5AVFbHsbTu
htJ4yaPRz122hk9Tbj1AjODCGCI3uQSWZmLMwFvrBm3iddMerEaGtuIG1CZcpDsgtgA+MMmXZeAx
Rz8iHvMx/Qd6EiDO6r2JrZVBVJenY+IJBIasBU4k3SwzTbSxwgMvaBKWf6VxNbznNh13ut2SY9SB
ixtZxNTvazTaXl8upWXwBgBFCrZQJFrP3ZyR22kRO3BzZZ9+RjXuyQRx6Dib72ml2x7QEX4p1vh5
lFuEGXAZ4GWEcKIUiojWmA27m1Hnz6b+QLJi8oaxHsAFrekbpM2b3fUxKtcQrXYL7SXYJH9zF524
ctIiHEsTJOkS4zVK/mmqCTwPa/wVKh/lGkvtHdEBur6lg2cjYM3zgToBgG9IPY1bq1vj71I9k09M
yKmLHun3VEsNB/n873n0NlDI3m6qOPaG+sv1GVsZjLwfaaQPDF0cTtBTnzibNcLdtc9LAU42NExr
kQcIUufbUH/+6+5RPOPAcob3G64khIXSdaFlOZKXIXPg6bwo8/o18Wr1z//zfWmp+1YzZqrh+6T8
HJaFl6RrxS/Vjv0zAuSPzk9lRJxoGCrHCRh/MNjeCrd6eHN9iZW5g1Mb0slvRhsqBi2SLroe3fCM
+BwIoI1b9nvHHW6JWTxrUT35g2G+CqPxr1tXuYBT49IOaISBuivuyaBhbMuE6/X9Q1XHHuTu127E
ZTXkHAlIxBdGU6RkkSc7n8sQBz9pyxxVFk7nYt9YnbEdjcZ81ppu+l6MxvRO0h45ZMMZ5tu409Jb
0YTpfeLywctIBTDp5KBVG3DcR9aMFUTX0vmxzHrxpHHW3PNiGFciBeUGO/nJy99PHFYjuBDjnDqB
1R2HyuvCFYeonH20VS9dgYCoy9ikvnbRlWBHy/frHUiqjjloG6zcQF96v7LQyqGcmJLOIh59odb0
mRNkxTHNbrK1Bh719xk4o9CNDqzmcpJOpirmRk36vHSC2jVuwka89Ybz4/peVR5GUEP818Qymycm
BJ2aBtJkTmCGYArIfyANs0Ew+YFAA4yDKM8h/b0UH8+tRF3KY6vGQDogtyFdGM5bXjR04/B2DXSj
vEeAe4cSAtYeLRfnptpo7l1tSbeih/Cu6ood3u5HB5QIYiiPLW331+dPuUSgE0aAAalKaNWdm4s0
zchjUEIHo33TpIfVkFf5fbxkQd+BlC6RMSSW1uhW0jaot1T5/K03c7gyu3BRp4gLd09cbh9skseH
EIn/AB2gza6KIrYdE73svT7UITIvcg3a9Ln+gTTTAv5FB6SFn2ctv/xk5+QaFww6ym4wU3MH2Ytd
QT7ylMcpXrq/Fn1y+emi2VEqUpG7gY00y0NbrYXYisnF9bMgPJBoQTentC0Ls+1rvUEkoH9NAVpZ
64dXvVeMRQ4GXghkBRf8WFpVTUUOtHZQpPlDFrp3U0ufWZ76qBu/xjnAuXYhttTun+vSuIt0uhL/
/g7+pOsB+CPodaCIQm10SZ+vEe2zsa44A7yAOchV3HV0Z5jCy5t96nqifQGTuJfyI7ReUFJuN3Fp
b3R75Uco/PHZb5Buw5mOUaXljh1YqQMdBW4hY1bOe/DER15rpGs9lUpz4INe2GIWJgXJJxdOZ7Ip
NG3gDlBtKR62HP+ArOpfH3sAkZZWvoXk4qKoo0+pQfqY2MGw0aPPTr5CdKIcBF5Ki94xWiHktAMS
WByVQnjlPhN7K0m+TZYOyddkOKC26F8fiuIGgMYmjKAbaqGNkcIxtD6MfLIBQWnNlt3E6YRqB2rs
234Ej8t1U7+rJhf7EQ2vxFnUNS6E1KKadnZnF7ht3Dl+TUMevyRIGz+PQLB9A00mLggo7z24E+TF
Z05p40F/L7mHSKNz44CMaWv1E2R9ecS3zGjsjZMYg087dJxzdI58je1m9BNWu7txYQMITV3buGGT
3ef5NPsjCQHb0MVab73ixvlNSgYWdsAVkdI/P2QDnk1am5j47YO9iftbcx680XzSzX+qeOW2Vjks
rBPS0DaS3ReMCtTUwg54O4R7876pMxzhf66vkGozgJkMsD1kgC81wzlizbB2cFE7nb2pYzyQ+gId
9sUH9hwoLtDbsaA8oJdwPmWNjmHU6PYJSGLneIgXzyDRTYF50g7Xx6N6CIAEDaUBBB5AEsvR4Owk
poBaOE5SbiLYNeMviWV/MlkOL+RY91UH3eJG2yYpKPjcv6aWQkB+alzyRYY7dQMY8fGmdfUbu2+P
U79Gt6zyFOheXNSSDCC7HOn0Ui2LGjdB7dAsMnLMWN284NlofurMwoFSNV3TuFDbw7sTPf0WkopS
eAWivyzLxxqV/+lBGPepeEjNJ679fWyBnsw/VpZfcRJboIwdcpAYwYoOMg/3hx6v9H0oDxJEAwx0
mYIEX3awCe17k8RIrhH9QWSQuiYfSAMsQfW/FqS1z6ve1Go85QNj3FG2/UD0ZSDwWhI/JhQP5egr
HsfRLWN0kvdAFmtT5604AlWVDxsKJN6gb4BOlZx+nDSt4YMzAoNW7ll07P6Jxtsw3CaO10zb4bsr
tkkGWQtf+3L9xC7zIl8RkMxYuB3g4C5A09SZactrPJ5z/aEI36n1avYcDBjcm/jnFFISHzAHrcOF
UUShms2rdrTQN+cGDuN7lFzuqAZcZOGM3kQAwCwtU/OMolvjhFPtP0D8/jW7/P1kg7tNGRcC/B7B
WJDXySFfGMH76yNDAwEoyrQKpW4rEU5ZE7yEOqA0snDwkiL1tPkL2g/AHY6ky1o4rbo8QI7vQI8D
7dQXPVuDnfR2HVu4PMpbM9uz5ibPt9fHpHI/JyYusoTCZnXMiYPas3NTmOQNm0P3yhKkug359RFb
SHaidLJoXkv3ulUkZpUB9R4MSfXDgLZt2WfxxjbYLwcHbsUhKQcGJvtFjd5dqr7nG6JCegdbv3eA
p67ie1Fluj/rhG+GzqkeRD2uoWtUQQvqysgaQ7YFO0S6gcO8Dic6mlB4nG/wEEe/aGvtm+zG/mtd
n4WGcInEEVtCzl3OYSQz6uoJoKRPTfq1I/9MH0hNo8l90QDArF22os19q4d91cRP1NkMgCBaf4/a
Q7S1UM2h18W9YLQrHUs0+QQtbJPfAuyI9MX1XaZYCPAMQk8C9FVLCk9aiBS9odCuiOygL/muF3tj
+m6xAkhPJGDXiAgUmwxQaQjwgkYX7P6/uZVOvA5yuw2p+4EFYRV5nKQ3+jjfAOcKNePrg1K4NzSE
IIJEayCwwzKBQ2LVps711gq6lHlV67nTR4aCbja8raFfAxvS9To1NIdMBrUC6CU+1kb2OtQc3Uj1
PRN/LV0Gpgv46qXyCHDJxQ4ezaxrZzQMBWFxy7QbunYFqSYLJwTsI5CFXHqpz49+UhNoa46JFYB4
Jpv2vH25vhiKGxWB4Z/vG+ffT6OsotaM7+vDln8tRLYVTbp1HHAxuJ3niL+P3aCuACQOkHO4vmWs
TEtZNoN73AxMlJsPq7wzqpwG+nXx0kLWzb58omgzlN2qaDAD6LDoD3bsdt/6Nqx8INPcbcThyeyB
NXdOiWeSUZQ6KurE3VtFSHZj5Fhb2nDz0R1KfWXPqw4Xso7og0LH1cLAIk1znji2lnRmAG24O4R+
Byvi3NdKnXlAsa8k0VVe4/9bluGYFk2Lc2NFrqdVyEpMQvFYsp9182ahEbdJgNAr1zg9l29JERl8
NHI4aMVDJVYGsM65O1XFVJgB1QI0O/iof3tFOnzAD+JBoQMOh0otUsznI3KcUphRXFsBdV9QZfeo
fj/rb5l5l672LyoHBKe0lL2RHJPvPhBVc+QIciuwoqHfkLadD0LXh008tn/NjQzfgezov6aks+26
wK/XZWYFYP0GhOv7KjmyciOAkvB3cf0ySEFauneGBqetygoC6jv0YvalHR9Tm6SQzq3JXh9bcXPd
o6i2OkoSeLhDywKXlrT7WJF3DnQrrQC1Sj/Mo60JapKw7HF/rZWFlxSsvPkYNgRud2Q90E57vi0I
Np/VdI4VwOH/aG2xQRP1rtLnr/3gHkkY+pnVfBrKeA21rdojSBiAvBIa0kjtS9vR1UO7cktsx9pN
NyL72Vc/Y7GWq1R5fjTWQE2R4q11wQzt5l3YG8IygzjZ0+axmD4AXwIIFNS1wOUgxpN9cYfGLGOM
bOwO6ut8V1MvcXfX94JygU5MyG6PJI09Aw0RdJAYmQrN0xLb78U/vf3Ql9/Kwdrk8RolHFEaxala
yp6IAmQaKijLiq5wcQcA89Q+dvWUBm4HQtiyIBS6J1Pt5aLmx3qcyLFxgJVs+EQ3vCE9Mu5ReA/A
kGDxTh8TCnGqVmx5MqKejlyk7oOpo20+4NxwFJGHhzAW0rrSbjKtHtnKYfm941YDXYZxcJEqRMfO
WjJXuaNAmPa7+HkZbZt9CmYbcJoERtu/mnq7NRlbq8qoXM6CiV9KhqB/kIM7qnOq2TUuuln/NNF6
i8jZ6+vvtEFrA+n317eXekBLsOouJ0QOj2mOfLE+zGagz4+OfTOuCRmovg8wBh5B6OwD/5u0MiKP
i0ijCI5AK/5Gs/mGTGuZIJUrOTUhhapJ4aSRmEMTcAATxMuN8e72vPCJ6FbcsirQwyYDmR0Fwh9w
oHNfaRhaHiLCsYNIRGwjRPtcc/aSA3tpNt2WRPPRbpMv19dHOTh4STxPkTe+KLdUc6GRodHtwG2Q
hBxDFzKkFhVbxvXs53VTqqVCqhhKM+g4gluWlmqO5rnv4tkOiJnuotTaTXr59+BeJKVtRGiohSyc
PeczmPDSIIIJO2B1EGr3+dMHRoCG4qX8AWFpualkrA07hhKsHZjTvvbLtV6J382u8mUJSbV/vy/N
EJmFnZkpvp9DodDyzCYtgqFI6y/1IPovU9LRLUSI8m9j05iBCPUUz9kiBFw/RlulXuT7nBbxzs5Q
LssIhMNMfeihfs6iu2oWyWbqxnbTN53h62iK9Mu847EHJxS9Xp8m1T5G1yfiWzQRgQZi8f4nz1Qa
Ceomce0EYtgWpY+W089QThjEBpKL1y2pApkTS3I6qQtD0IinAgn6xnyhfHpsnPkYzcbjYNTf/zdT
0uG0jVCLs6JyArvgyMSZfl0v92XpTWKtlUV5UP7MnyEFnaSEIgpP0Xo9WX5SedpabKScNQTOS8GL
IgaUwr+p7Gs0KC9ojtQ61mBP1O1t11r3Y6StnMdlw15s6BNLUvQ3ssTQRwpLov1WlsTr3R+OOaJW
PXtus4ZTVU7biTHp9DhhzJPSBJYqZ9RDZOBpaXB9D6icJTKx/06cdBNYelhM7oR3KXhMJ7ajw6d8
zQesDUI6O1E6pc0gYKIYnu32u2nu/6chyPBWYCh6O44xSZX7NlpfuTN56WrwfSlhgWfTyUTJuIWi
bpxGTGAqMMS44031loTpp9kd73sI0wNY+zgbXelZZnGH/Kzf6dU9px8gIV3ku5EdBc/cJelUOA1a
ZEWTHQgt36e1vY/c6IuI7A9N6B8zy4KeODvByy5yMtxqcVYdMpf+MIm767JiZesp94WJ9/VScUXl
SNoXxB0r6mgdiNGjTzzB62mNmF25tyHTtxRaCSSfpdOTxnbJ4h6wu1i7t8BXPupPTr2Kd1y85IVD
OLEinaCs6trBrABWCKfGr8W4cZxwI/rHWks8On2Cunvb2V4SLxCbNa4O9QgBJweW3VpS9ecrxWKS
dVUCUEYZ3s/FTWJu0g9QYCJl9seEtBloRljCW5gQjWf1+3it01S5CxC2Ly1ywONdRIj5nJZRZGMX
hPaXKu0/USPcXncQ6rML7MrvCjFQJdI0NTk1BArPLOAufyKR86RVdbuxUiRZ0vKbJaJDphvejL1B
5v7oFK7ptVCqvP4rlFcUQC0Y4xJGyPT5OU1A+muldtDVXm357HPOoUG/YkQZp5wYka70sNJLWzNh
ZIA0ROyHlbB+NbETfdVcvfvWchCLuinGmUDmdqVcdCmDsHhIuEj0YYM3/qKAnTKeFbkD3hOjLl9j
nu2B0fdbtEAR2ryiNXTPquQRMkAbYN3f3YlUntPo93ribpOq/Vxk/etHJhx8XUtBfWlYPD8cwxDN
Xc9DFqBVuH0Cdid/1lMxPYvYNfcRBWnfdXuLO7lwBKiuL/oI8Ihy/Vubkkwf9Qwwr/yYGLdQ1ERt
zjQPc364boioXA7c2cJCBxjdRe8naIXLHL+CLc1s1Gt7SFGGjrHXbPuQiX7fVdpNUnMbsjB8F5Hu
EI/k+fpPUG1mFPrhVLHOUNeQ9hlK1KBwQBpnqVF7rfmjEvcM2OZVohuVdzi1I8WN6RzWrJ40jLTY
GyEIMPzr41Cm7l1oraH3GXYA7zjfJHqYz3PeERbYeQVOlbCNm32tA0Qwc0buKJCCu0Zrf7odm/cO
dGwPxI6Hh8ES1VM39P1Nm8bTYYyzj2S4T36X/AxgMXhzaYclnoz02HK+sUrhVWylw1Y9vf+OXu47
iTOSYdPAMYYFijy+sZaXUd1PLq52+HY0jAGIdj67uTD1MDZwxaeh81WY4TFk/HMI3Z3rq6jcjZAv
M10XshgXmjs5kGFMYyM8D3Fvq9Y5NCz8Qcrhs9FUHwnJcY/8a0vakW7q4M08AWbZdZUfFvwBqO+V
+EvlxDEQZH6gA3DJNYi8bEuRZ2QALWzS0Bf1bmDbjHu0uTXWHk7KFTqxJT1ngF1MoMkAJ1lljsf4
N0TSG6tduRqU64PUNVqDltSoXK4h3BwGtCUgydA/97TZTMLe1qkG+My84hqVGxoYJMwdeG0vCbt1
o9MJGCGCCN4i6dNP8ViugViUU/bHhnyRZ13ooGEENqD681ibyYEY1Z3W0ZWHpnIooF36jToCVeLy
95MoPCmzsUlA0hwMlfWz1PNn7hQrdVHVjbUwF/7XhHRD1m2J3roaJpCEptbGybaadteMm4q+XD+g
yilbNA2A+wF9soxqj5BgiFiD53/nQvybGQdkovZ2nq4cHOU+Q8YUZV40Hl52/NJUb0Q0Lbw2B9N9
n26T/IkaK1tMMRYEWAArAFKEZL+MwXFBAEOqJQFQ5C95OXi0R1prrWVzzcjiIk4WX4+yrs9TvJlp
XOzNeR/NgcnXgJNKI0uJH2UzvJLluy/MQMbFITUTtLn1PrnCH4v2S6u72+uLr9jI6Lz/14x8lYXR
TMZmBtq+j/v3gSdHvC3frptQLDxM4PmwkCwA5SVNF0sg+2kuIOQ8fqPle2u/tOV7srKJleNAv4oL
6BpKV3KOSWNNl4J71g7G3ovnDfn75zB4q20E0XipoDVYCqmiqNZnp29w449eOfmcrfgTxWE/+750
cdWEDxVgHQiHRWd6Y1n4oun8rmt7T+fxWzgaK4AA1aIAngI+LqhvW6Yr4YChkTsOqHSxgKVQ4QVm
UexQAK7NlbVXjgshDIChiIQvAPym3SD2LyCBOczTLfJcpge2vHsydbuIuce8X9sGquh7ucYgKgoq
KGjBLMfq5GzWcaZ3msNZQKqafQ31KD62ORJOETezzTROn4si24Us5RCjGdhnt5i7nRWyD2Q3UJ7F
xQBPhwmWO+Vp09UVZMNZQNmtFn4ZNSh/oH53/WApJxddZAucd+EvkQK4ODVSareghido+Vhatvaz
nr/Npf0OwvWjharhdXvL96Q3lINQ/D/2Lhihqtrhc1oh9IkyvMN9p1tU4DapvZnA5pP0m2a+uW5Q
dagXgRbgiUEEYMmgrQIePmntEQ8M2zeEVz7/b5+X5m9sM8ip6/i81X0ej7r9kc/jOoXmC/AcqNuf
b0Wn5H2ja/h8Yd+6/MH8AJIRN8Of7y/b42SrD4moJhHi+/kNJbs62V2fHdXuAi0B4BpL7Ra0d+ef
n2pLS/tZt4I5rxLPnKxdFwrmgaVg3LRumXlav/biWTMpRVXuAPG2kU5WUFbpRofadc/8qXc9k/4Y
nNC/Pj7V5gLmBCBQQN3oRTSalcPS1QGkiFO+p/qTu/+fPi8HokMNbWta4/OpngFoxTz974GmkPNB
jRt83XhWyevDBG179IsY4Gdr0LoB0tndCHe7YkV1T8CZLg3jC4mfnMRs46iZ0Y9nBLTY5/NuqA9U
HKY1OQWlFWD4AdVeRLTlsTS1JhhBD1swj9lmNOwbp6ARErTxzdR1X64vjNIW2Iyxt8Efgej6fF9z
VjRuRFoalI39E8HX7NUd/xLHNrRW2LD2Il2CG9lnosQKQmj0fC0CvefWisyMAAgdjWBqw7u5pjaU
ybRt6hKxmdzyk+Gi2tbl7hqQR7W5gYxbmvRsQDbka3CO5wzELJER6F33OmnFIWrtlfeJ0gS6BcAe
uXDSyVihMhnrPHZi7IzqlmXfLQRef79QCx4U1W8XgCo5AgZzD6r6LjcD3DkzgPR15XxDu6F1yIc4
8kNufCTkRiiM/mEwAaDNR9oZIMGzjErHXidi7L+2rlG8s4YNfkWHeXN9bEsYcrEtfkOt8CICD7V0
9eQzm6it1WYQZvzeBKae2fNtyNOPrNEfM3L1jU98bKoYxXukkOpyk629tpV7YAG6owHHBVxMmjGS
2oKPDN+fx6ALvzlkJXxUThO0a5FrQdMBULznp6c38saNc9cIsrB6tczh4Cbhz1m4nz+wGn/M/G4K
PLlJZxSnw6FhBm5qo/adkvaemWhQ055ithJ3r4zod/x6Yipm0PKLS8cIKrRPW+D4YIlnr5W9lmm/
2F0n46Hn0yZQeEr0KQLaF82t1EMWSTsUNje31WyVvl2PEVofVqFRqqEhw47UDhr8IVsjuboZGg4L
btwM9GKrmYc4uk+zv0+J4ikMBgGUMICctpafcDJ7VTclEMDQAS2e889DWD/EY7QStSlHcWJiuT5O
TDASFbHFDTOA16xfs8RMfKsotC/DTLrt9W1nqi4HNDYj+wr/iaYB6VU5Egi8GXFkBW4IzgVRxXSr
kdj9NXFtvEmilN8V8zTteFlz3xEh21SVNm70aoo1r9M0vGEck3ceIjJtJ7qRbyjXxdGZSI2+5Sb0
8D4Kt1VF9I1LhXugZUm3PQeBVoS2op0OilR/wv9fZGjvmBjxkAZkP3Qop94Xrka29hBpXmwPkw9e
AOB3RoQIm9Zxkm3XQ69hirr5XkwjAlsQAiBlFOfpFgUu4g1Fkr01rO43aRInflm6ky8GM3nU+/AD
6WWANgECB6ZMR5lV2hK8TkZhtgA0u7rrGwakJbQGDY6gsMjclQtJuTVOTElbI45is3aHGOBsd5Oz
+wYc+2tCScodgRIkAYwA6Gz5zgPv85zmNhwq79u7Jfdf8TDaVs18CyaU0LPcgaDHcE3VTOXGcWxR
5tVBTQBPe77nO7ONRKeZRoDE2jcgc5DUaldOrnLuTkxIc+cmUdj3uWEEJSH+RKxndySHphxvrh8p
5fyBZtwBxRGIMi58EM9GrexsXBht+y7K7jg3KA0NVexNUbHFlvgF+PTK0JSzh/wGstqmuzDsnc/e
rEU06xOEeKx4hnaJ1T1dH5Ni6qBgD/wf+NMRRcql0jYXbgX1NAMooOPE0LXmJF7P364bUUTFiBbB
hQtpDDgj2RXxMew0PuJespsi9kBEQl46o6i2RaWZW3MgbOVdoZg0lCdRIkVPODpF5OhxaEU/dn1r
BraRbkNq+XW/krJTjujEwvILThz5oOWzO+Sw0MXhc2m5h06Lb12j3od69v365CkHA+EJUM/g/YLO
4HNTjPThjP9uBDUeE7a2dWd9d92Ccg/8sSAHcmhiwJOYIjQdk+SfmZk1wJXNsUrqD4ibAy6L42Oh
WQ6sDtIlDmWqocnD0AiGtvqlhST2nNmIocLbrGHcl0mRgpQzS9L6VOgHnOmEHad9btOt+b7IAtib
LvWrcjtPK/lV5fyxRRQAcANUxaVAFY+k/0REoVG9TlO7c4pyz4c1jbjf6yAPapF+AVwGeuoXRBUm
nZs2YQMNkqyfNiWxmxsjY9Gejx3oN4iTuMiCZu2edgi/8g5oeKLFDH0wwnmazFI/oGxPNrGhFzNS
son2iUF9bBMlSQbtGJ7cJiAifGA5Kf3JENU7cZriETXvZoOaP/QuQMy161k7gpsIbtYEcfKmK+d8
S8M63XVoN9O9UJjJC3F7rfDsCvw9U29NN31SJkfSVcXdYDUPuhXXuyk7OE63cyLfyX29fB2hR6dt
prm7S6PavMdNjlRjUTV+5sSfjCEq7mIIJoIGmqc3NjSIX4qwdveCZ2XndfY8balImO9Mbf2WAZPl
W5Fpb1loak/DOEO+aNTtDbdL+4uRd+Zb3OV8xyhpt22vr9UhVZsBJTu0GONtjOaK5RI58QxFZBpJ
hcRKAJVpryHPYy48LVrTvFA5hVMrklMIp3oGnR6s1E3rD2DJcae1TlDlQIBWQr0DrU54hJ8PxK0M
ZID1igZWln6KIDoEDkzodjtsf937KIcCB4YsJlTh6O/2mpMJyyJeELcaaTDSDaTCPTNbU39asfBb
jODEQtFodjdNOkbSv4ztm7WWD1G8iNAPgmwmOstdtJouM3ny/Vpz3ZhwgwamEfkJn/Y9eqeE8507
vzgbVpwNUV09ixgcMqdomb/gwgC5mWi7WpBgSpj1Gqd6vxPEsh/zsRl8XrHsHf/GfL0yq1cxRYHR
a/NNWdFpAxGT0IdiEtny0mzeTadr7uoMejnXF1Q1HWgnQLEMt5WNa/98Opq5N6IhnUnAnOkYO6zz
ddrd07AB4VFV3LaNE63EzqoFpmjDANMWyOIvsq0apEsmoIWwhQAB37Xd4fqAlJ9f2NvBcwT9F7n8
5xToaNOa2Fj6JuH3nuPsAwhBlBfRdu/C7VxyAyeak7S1EyJFKY4p/9pG8XZg8abODf/vh3JqiJ6v
zVTYomI6Unf4OhjLD3mRrUyWavVPLUh3fDOU4wQkIg7b3NDXkoneB/6u2mrCIvdtGUa7eHY+wOOP
+QOXAGYQbc9yBKNBzabvRYpEKD3S5hcIsVdSaqotcGpAekznQ2G0WQUD+uCHR3R9Xl8Wla8FWGqh
pgOA4YKiANDBrlkSAwGzx8eYl9thrh/0QVsxo3jAoFUdavZAKULYXn6KDaGI0SxBaMCa1kPc7GXF
C8inD7x8m5onvYxXdpsqCltIyBCdYl0gVnG+2zj84KDnhRFYiXZIaPOZldEO2LcD6frH1Iy2hOEt
rVvd+/XpVMF+YRKAWwj2Insoi42iyTgDdhkPQqPOmo1ozFuDAurLR3/G5ewRiJwCvSF+0mJ6Mdz6
K9Iho1dEvb7imJQTDqJx4EXgnBDCn08AjbulR6zGumbHsem3bl56aBL1w3D2Kcl8KAasbFTVTgKz
CajR8GRc8prnFjVeWKQmEw0K55bON1F7FP3KDaQ6C6cmlgvq5LqreoJM34ALW+dv7X2erDyt1j4v
zdnclVVtuIhy4+6zYX/++6Q16r1/5mdZsZMfb9UV6dGGTAP6bo2tz6KPeNhTA1LYZJhdjicADBTj
gek1Yr+PXBYmyvsgYoWgryN3g8+oWpGmYDTIamjNDmjf2rcT6Td26wqPWSJc2cTLesrPDmRvQDGJ
DATBLSVNGYoJrUC2L4CI6yaeJy8pH3XrB3U+wDAMygqkLAHXB1pMxr1pGY2yyEb7a0W2kx9V2+te
QTUOnEFouKGsjaKCtDLNUOVxWo7oohd3evzEOdinD2iIXZku1f5FHIs+cChGIqEi7d//I+3KliPV
le0XEcEkhlegqNHlqnbbbfcLYbvdgBjEIMTw9XfREXefKkwU4e6Is1+29yFLUkpKZa5cKylKMP2H
Gjmlmmt0TiEvXLBzOxw8EWM+Elm8T32boqxpUrY1OWXF0eSQyAIV5/r2TM0OYeT4BcEGAenAZMVL
jm6MugYnRYZGxINY6jyb/TwiQ/gwXPgTDWIfFpnaBRk58eitRE++npT+7QHMLrVpAn+E8jv8drLL
9XJAq0OIpWap030rQy+nK+8vTKA3F9foSC70J0y/OEjqoIrw0gvIyQhWZlY6MbJzGX0Xxeu/2Zm4
k1lUYVSAt+rU6r0fd7i30OiTq1urWYqiZx3rYkSTSQPiXWMM0e/Jbv0YWKrBD8XCusybsGQwuOBh
8OlN2cSMMjsQIEqi9YdUDfdDS18Qdy/UwWYdzP7PzBQegX4E2ksRoB6JrGyiIV61+ffbqzI3ELzA
QNeCTAwgUpNVUZW4RLg2YK6G0NHZt7FPAbLTt42gWjNz9I79XSi2g/AJqefro7fuzDLNLBAOQLPI
GXTy0iCb0KMmwqvnvjmmSNYONV2FRbuGLqmjVI96WOZOHINPv4+8omveYgGK5Txw1aL1Eau5vG1X
VICXSOo2QQBcVbSzW7JRWbTVun2qP9aF5phaddDNACpGqWuI97oc3Cw/0Za6aPABE8s2NguHpXcB
+8iapwjYLL361ZUWcGLGVphPrIEybVujUxskSMwdPyWhwmCB+L5jHymR8TNAQVPaaGv1gPzoZHew
703tmErnQvvdQOSQtH5obUFZ7WgRaLvao94gTVVnhxoK33rxKNvbhK5NkkJ51w/GOUg3mfISVs+B
/iNnxDGrh0y5N7SHPom9NpU9qJ9AHhicRHcdid1kIK5iMK/T5EMY+U0IbEjauUhOwf3NVoEw0TaK
XyKDuXImPOgVpbpfKe+i0bepfEJ3k1OZNdijf9Fiy1Lh2PIb7UH/R8DLljVrYScgCzVd4AidzERj
aq+7QwtyCjx+CGtWNtqhUv5B2tNAVlWy1yV0k2CORLmmtHEwNqpxlzI/M47oNajLxGeSH7WKW6O6
NuxSJP/svdIQzHnhq6H5bNr0qAeYWumXFXxEqbzRoTmG8ouTQg6A3JV9smJDikQhuGeDHUioXGPM
0SnIK4eaT1MC+PdbG6yQ7NNI6AzSPsjDQwcmeQNCLlrTbWJ2JDKatgwHLI69lR06rnnIriCrYK+7
5khj5S6mxlpJDLfLW6+tKk+OCqcVlUeHj1hl66GQdpQknlEpjkYLx+hyJ7LuQjSFoUbOycrKfXQk
Q5KnJH7aHtps05t+Le766N4ankHGicj5rlR8zlcFXavdusBvVbGwaCh1wxylznirCiCJfCvYg2cr
lQInrnLXUAugtaO1ISdeU35Po9cyhAhgdA6DzoXiudOJdQoYpZS4hZE7rH8U0jY1oY26NnnkBMQr
OJwefRh57gXIwzPu1uEzPum0SeoGyoEivyyz8YGLf8XpAclSp867+64BgWf11Ifirkksz2iNY2FF
TtPsEo35VhX6KoEaqyY7Vhg5WFXdjLfSMKxqcQjVD00Jtrmsu2mcOUa/NThxW+WOsVc1e6D9U6wd
DP5SFiAloD8LfW9CZlmApTQLZVx7iQNxZr8bjtQ4mmD8AOueo8iQY4a2ZwAZp8L0TTlx1AZbEerZ
LeTrf3csc6QK3vxNVu/iEMxpo4xP4WZxhg6+2ouJ5SjFa5K/IZvvCO3RwJSlyQ48BeiELzxJ2psk
AB+r5eVSCcns9ImnD13LcXdlriribVRuouRO15oHuQi9RKF+nbyKRnOCpPZ0a/VHJaEAb85WHpDb
RIwDQJ0LSq5VqAZg1hNn4Hqc3oST5sORQMc2VjWnBHdWHzFnCL9Vdb2hYbxCDzOKzIpjDuEqKn4l
kGYFgAHcDVtZf+SN7tEeQm3DGwBqXqXiPGI0OjSxitCk2ULbe5UG1X1gNita5M6AAjBCjlUeFZ7W
2h4Nw1NENI8Uyg+RQmoMXEPibNAXltzVGncCHJnkqPQ/C74zot41AMdSI91vrK1e9J4cEq+KUk/X
PyjqYHZxEtDtCrseL+LnEtky/Es1PSvsSUEps5SeFetNje4LcozkbYftD2cxjDe9egNvhNMW2Z0c
vPFOHDPU8a1yVacfZYcmwfqgRpu62Oj5sZcpTqzeSW15wylk1KudKT0LOD+VN0H6vc99Bd2DERAB
heYJmz9mXN1WCtmr9lmtg73AX00DtOLBT6kVOIEVF1paYXwssSOUPlilluGVDMRFmfrctQ+gqlSL
M1hS3VyoZ7UKjn0dOzVDBd2gPtXivZXxbae+mgQgYz10JPWxiV9B/MFAtiy3e4Pse2uXCbrKdXY2
QhCEBOuhOqC320yhJLCJcAPYlDqp9iLqvUp8ixyG8JgaG4qtandwZdvwBI5roXS+3lhOwwbgPz8K
248VKMSd1FE6ERAJbr8EeLBF1coO33gioxN43xkylv2gl15BXgV7Fdk51X5A3BNxPXUEbx02BMCv
CjT2ak7BUcTAQGRyTDKo5optVrV+jugQKjzw5sIvtQeWr3Pd18i2lsEyn7hWrrlVnm9lvjZjpXfs
sN3GJN7GOFgaq3ehven3reVIVvMes3Zl9PHW7A+66hnKPsNvN/ofQb+rVQPgjYNq+4rUOnqg4bAD
y5Ry7OkdM1Y298tuU5DvhSx7JX/S+F1gEZclUFhJTmqwZvah5VuQKxPrQUM9R/5tZKjRPVPDV6yz
FRYu+iN1sSNK6BvyfUafa+u3VuzjIX9E6nI7dOVqGMAi1bwCE3Kw1MpTrbcCuY7hoWKJY0quJXtq
7mvqo5X5XfKMLKRdla5CB4figBXVfa9DhcXs/BHCH8SWx1pthY5MtHNlm5YrHtqiPK2ijq03K5mB
TgYQktI0nUr7IfjzAOCereybcD80O5uLtda9RMMmEU9QEEYfon6vhoPTRf0PsydubL4VXbqOg0c9
+Z4GwmnqCnV8+xCSY2Pf8dqj6o5Lr7XCvCgBvL94rpPC7Xod9fHOLfkmUO9Vpbhr5UNUJxva14dU
itcNu08I7isU1A+V9irxHiWBt168AjAJt3uSkx9Sk5ZrFpiHKH4Pc+IU1GNS72ril60fbEQqXMNO
/J3nOwXKgg0AuMJcD5BQ4bK8MVlwtFEikfs7kr2F4VriayXWtmo+uE0Qr0hW/rSr+F6KqYJ7/VCa
9V3CKqT8idO0h452B1KxnW08BsodCDEjiBhr8Smtn6ykdfXgXo9PoIZ6b+jjED7J3cqIV0p6jw5u
J9G9AhGnKQGab76m2s+I6C5RIm9IvgO572YScdB1h7P4Xg4e1Dze0HLsN/FCtlYN9EwiXiqzB2ad
Wb1ukp9h9xHQtyx8MYefATpQU/WHXfhWdNTV+8JeZTF1RVTudfwDDhmXNvrOYDG4b7sDz9jeNr1O
7BNbcywzh35UuQPbp5vpqoP0ngeYpVMNnWuED0m419WHQXyvUz/Mv5mDn6SH3PrOIxMZueSp7lYN
2VcGKNpQmpR+K4iGkJHfK525UofSDwr8P0C3WlbuyFOtxThw12XxQJL7pvIlLXTz4KGxIT5fey3z
BygKS/nvOnmj1XvFsHPxU2gK4lmz8hGc9fSFNs19oRvbNAZxhKI7oWgRCZ+ZnRxIFnl22K8yJQQF
3CaHqLH4MYBS1Aostwt1bwARc4AssbHTa7+2XoT1EkmINdX7qoJOdgN8nK07Q6JvTPGmixzyO8Rh
be/qneFa4qQY+wYXOJEpSqLUYQF30/SoF+eKP7X1t6aje8iSuSEWJCDaVq5PmpGsUSQGrXXY4s2g
7jqleiBmiVfIvrNkp8+tO73IcZ8jdmzoqav2jVqtkuCs5KFT8V9KWDld/1rWO7AvO0Zr+3SJsnr2
pYTMEXL/QAwDn3P9UlJlqNkMhanDd/0s+EaXavxzGQVk5v/7vnr9fZO1XYJnDNgR+wP+J4FMVvXt
2Lv94lsaxaR4IutBplfjKMCBlX/jfyGxCQwR1GiQiUbjizkZRId+FPRcYBADdzrjO88fo3LhzTr7
MCaYKeh4glxwWvzLaGO3pdoB4TiEBDu6Sx2hxj66tBfSYLMLAn5zQMTRZ/GJdFYqUJImgL+fqtLK
tlrQphvRBvQ1DeMI4dUQ/QWmCO1/SFCiiUAGlunaAaAv1fGsr8iJBN/JndYuFE1nV/7i8xP/1QiX
hdXh84riKIi2FpZl9vNIIiC5irVBH+71r9eH3mZEZ8giyXiqb/As+AvHhTADEnpoxEMd//r7qpEX
wPsg4dbvmIQ9H3782/fH8V1m29Q+lyWO7+Ndn97ZbGFxZ7324uePf7/4PJe52lY6Pi9+gEOK4K3f
LaRU5yyY6HNBHQj5Z/QBXFuI+7oOhpF3sbC2hbLWigRkHcWCkblVvjQyWWUa9CQkGowY+b50k26h
djI7hlEoQgeqDgT3k88D0BOgnF+Qk2bdq+xQq26vr76+zmPmnKgyIImwdT1Ncl2Afby1yKmytkAk
s78ZwahWpI9wREAerz8fgJQQrSuFcZKRvoBGMzsiQviLEaDkiFN25GWaYh1NMyO9oifom6RC+FBI
1VwmAIi+bWXu9LNQUQUq1IB20RSKqoSBaYmR9Lim7Q6s8+8o3ew7Ea1Bqv/4F6aAhwfcCCVV1Juu
50xDxEs1IOZBAxWVnlFbAjzqSE4gWQwKGgrtkO+3Dc55MXbIqJ+APttPPMGAaJmcFZhByneWvUMj
6F98H+nUsanEBv/d5KyiQmm7fNzspJW/aYaxpdpSh+7sEC5MjH+/OE9SoIF4TJAelksXSQZRLCz/
3E4E4dJ/Qxj/fvH9Qa2SMFfxfYLyjDgS9dzoC/frnFiVPYKCsewWXG0aUfWSaeeIRbRTldCfZQ6i
a/yDVwUyXv2zFAVeGAdeLGwPOcCFc2w8SK4rjoosy+BvArrJHOFn18NTpI63aToSB6MjY1UNg7KK
8CSkRdo7SdwpkC7sVM80kdC87Rqf5xWGwesL8lgQdQE5cG04JZ0FkewYbanAMpJoZRp0VX/d/66N
TJxjSDOQ/6YwQqt1BnENa8E5Pjvf9fcnzmHFRaYF4/fl36J6SOqH23M00wU/fh9oZJyhMmZpcogS
Iy0xgRShSizWtEIKo6z5IWs1JGN12dE60wl5mLq2la60ONwKaQmQNbtMoGOwDGBrP/ONgZVXamhr
oJFhIPtBLt77OPP7omNfPinQVgnVNNTzVein65NLu8WbJ6UDR1q63sbWZinanxsG8Ly46HC4fuZG
geRXpGcR00+d1iINZCGhqPj2sIRdmtnJY3fof3amdAxxJie1NRRjY1Nm/jaA8IUpC3kGrVXypzTo
+TdZCfRfSsGS57iqpE0BErzn224z55WQh0AiFfHD2GpwvbXqTIrAAAyQeWAB8du5ed17/2ZBvbYg
JLCMaCEOrOh7H29Sdftvn5+cDQH//wHQgTpd4aaLijijO02PvcspmhwMrEDLozwYwOGrkZtCL7pe
daCzeTXFEoRkdjHwRLNG9urxTXs9VUXPkigXOGCJ/WZtI+Xn7ama4VaDx6H2DpAKFCc+4dlqBeoj
rQUAAViMXOgW6DR1Q/tby4QPNU0nxhFBUcoWit8YkXOkSE0tEE/NjvBP7yhogUeOzusRZj3pyypC
pXl4z4H4Lr/dHuHc54GOALoABKNg6ppMYGiXcQaVYxSy5ZNEf6B49RffRxQMHDlIDEE8ff3zk7Y2
aY0wFinObY58+YIvj0f0xNPAJIt2SmKNr7Upe7kWQ0s5SeXgJIEnRXsbNtJPNOg71EThEYWT4Ot4
DAxDBTYchzVCumlQHJR9HogcEorRoLhFsM6twpeh8VuKJRDDzMJgwoBXH+N7PLUmEyf3hS5ZA2Tf
NFRSAVlvvw5SAuUqgDc4tVGZx/1zvTJlpGhFw6TsnJVP7335/fa6z1wJY7chrlVbhczstHuAo5NN
S/I+P2tosBRerv20xYKJmRm6MjG5vlmW0ZC0MEF8KTtp1cLG+/wywQoD/A1eHvTXY72v58fiORSR
rCY7W7HYRoHp6gq4mXoUHZcOsZnj8srS5LxPuziImYyKjBStYhWDcSWQ2N1xbSHgmdksV3YmB78C
qQwJujzZuWHv2FUOtX/FfbgzrGyjVAbqUV3j1ML+i+ADXHbYLeNDCCQL0xOs69EkHNbZ2ST3hWMu
HZAznnb1+cljvtNpBr3JKjsP7UM26M4o454Q273tzzPOBr48QIBH4CDu/omzISFidQZanM9RuytW
ZrmQt5l1trETU0VXFBJb4yAv3kE2Ch+NSvPsTKU7YQyAtH+nTbxRtfbrMbVhIOuHFjUA4qDUdG2o
YkpZhCkYnTO0SDeyQ6LmL2YKgtcjNBUSj5+ac6sKnZNxZ6VnISuelaBsqb/cXou5FUcSbkQSjRqq
+mQMINsw2i7W0jMepajbAhVTf501CDJrFyZGd7hYD95lAaIjAu49Ibu0fURbtnd7EHMrfmlhsuJJ
KaOcmmEQQeqhigHEBal9hM//ZmX8FRfjQEa5S4JeT88t4AEs+VV3AO40FOIUC341d7ZcDmeyyRXc
8iGPYChX+Dap7TudSI9Mp55mxe8CvX2gGDqUVjwsxBdL0zjZ/WaRRbZOjfSMcrxr206UKW5YbqBl
cnsi5/Y/xF8s0xrV2oBgu55Io+wUFvZYLj2PnLD5HnVfhvrB4/5n4HMg1gKZLI1O3UKGgZYAXZxv
D2F2qgiiWdAM/mnSuR6CLpndAPxzesYjl6Mo1gOFgZIvXf2bmfFnXLicltk84YECT4i82AS3gQ/X
U5ZO/Zn1MGWoR+IJBvzlJ16dLkJvaE9ToEpoiwQKdU3ggW4PZOaYuTIxOQNwHcgy75IUAOtjEv/q
1B0TCy0Ccy/aKxuTUyBHpaTQC3B8FnxtmAfZdhAv1Yofxa5p7y3zpV6i5ZzZqLCIfhIZc4ey0ySs
GarU4nJZpOcMICpZ/IyF4iTRRohHwwRz5sZqFsa4ZHAS3dBUomYAUCPcLnUG1QGcsO1ctXfaZsVV
P9CX9N9m/BwvAoSe4yMdl8TkesDdnyhI4CRnNfVwKATtmg6uoSy4+UzQdmVl4h29xZLYao3kLEMm
3NS3dfta2YUXgxN4WKLgm/VEJJFlGfR+tjrNYArTqEpGpeScq78V+VFhx5Yt9MIsmZisUt4yJSUM
JljlN/E7zVZy9357P806wsUoJuuCps06S03sJ7wYNkr+U6dPNtTtCvGL5D9k7Ve5lPmdd4T/Tdtk
iQykUIqM0vQcGs+dDYKQ4rWut335cHtcs1MHxVyEHWOteEoGIClC9IHV4Qoi+zxYC6QOc3MhPlyy
MRlKltZ1wpsBh2rqgg2aMw8SrF8fBt6aeCGA5g8DmdxwuQJ/jkD+f+6ib+juKpKHdgk1P7cgYNxH
178CEZhPXWS8hbCdkjXJ2ZaABtuq5YaJ+6D7i6ezieZT5DSQ7hxZkK5vICkJBSDvIjkTgYf5JpO/
/cVMXXx/csMldkEIyI3x/e6HiF4k9mHxhUNzbr0vhzAJp2I1a0lL++RsmB5tjlnsLZJAzy7GxSgm
kZNRc56yrE3OQw1Kv22RfteSLY+XTuOZkYyqLqjwIc/9GW6gGb2SoX5VnnML5Lm9DOTVvlSXShFz
VlDJtRQw+aFLcnqrZUYDRCWpy7PCd6Wy0cttv4SbmDPxRysRSj8Gkk2T40tIQQHW7Lo6E+NNwgZJ
eAro9NeRLUgp2oBmoO1z7MqYLHw0FJkt0rGJtc4d3tsgtGi8NspXt114ZvHR3YD2ZpBJotVcnRz3
QGlkNGjk6gwZXQ9Azkhax8RweL6kmjYX4VxZmkxb2eWqFfG2OutK4UWUugbkNjpJAJe1Svpmk0WW
05aa05c/bg9xbr0uhzg5MvNgqLpaGqozM0e093HE03Hj62c/wijAUVTQPuDpPjk0zZKEBhuwXJXo
djpp1k3wGFRfLvaP0oYo9iN/AhrBqRGd88LSDY6RPMkyMijnAEDc25M1TsYkjwrucaRnx7QAAoyJ
26mR2nelDefujXJjgPmuEvrC82PJxOS8ietAa+LRhJKp71pFXm2D+bdHMbPkgBHYwO7gCgP/wMTX
4ihAPphF5bmSyaaqs2NlAfdHF2nIx586ma0rOxPXSlMVtEkZ7KRQTduBeeQXCQPb7eM22I/EWpsE
jZsHYUqAnwedteaWSD1E3tKpynptDc5btDuGkMOg0ogrZM0brYtmVdP0l5mHEEkhRHikqdhBH7J0
G8REdasWb4IYwEUHTXQgNTL1h0GmKFXq4TcaVkBLdxr/LtQhOaL5In3SlTx2jRptAy3pQa0CoABg
tV3gKpUcI23S2G5uD2wTGXnll1HeugNLC7dKzWxVdYO902VRbVu0gLho0829shYNKOxwNnqypbdr
bibyumI18+0msO+BdajxgpGbH1DmbtzAMJpVwVtpRXozP+JZzbZI5RRebSnhD5MI7pt9qf7OYj3d
kqBTqdMkpnQkNfj57IwbB0aafD/EqlhDkQO9TIYd+1GRa54RBbmnNGiuuO08o4vfWtTRuS7erRZP
QdQKgcxz0N+V9CMPV1RNHVkp3UFauhRnbYFx9E9H/fiGvbYVmrUilzQo0IqgukZ/LqUfGopxYH7D
ZCy9Y2c2HgoIIEnQQLH9mcpXIYmEhg00HVCdbpKQ7noz2Nyeu3kTgPGAEhah1yew5JAaiLaT4tyW
g0DPJZV8nlPL+wsrozQGktOjPMbkkKIVuJ1UEbBztaXhgdoLMfbsIC4+Pzmg+joKiy6W8HnyerDz
t9s/fubGRXcl2iwVAHXGuPR6yaNYkRq5geZSWHPiyQk4yajSv3DOfkHKe2Gm5vwLysvg1wJFIu6G
iS/rBZLHUhvBGKN4c2+SCk2K8hn/Jdosl+T15o2B3xgFOCjjTN/bSqHVWdikxVmY7wSRXWgj51ui
2yneifj99izOvCFxvP/P1riGF5s06rnW1TZsZQZapYazKaeOVeKB91BmL6FcO2AGW7gaZ4cH2gvE
luO6TR/fds5Steiguqc26V2FMxBsXCAS28TdGlfNwsLN3WCQKBjVX1Bd/BRP5GVa93hN5ucKOhNS
f+iCU8arhZNuwci0aC5MAsJteTSit9+1Nn8GC9M3szQWDoUlMxOPV0resQIdU2eTvWTFqwlqt6pd
IiaZ21YXE/YJCV7ERpFkIRtfMVnmoBkP/WloNr3tdn98eHo5IN2DNyWQXHCEydHTR2Eo4VZlyJoN
5ibQ0WFSapHm5mVOHaJ10loq22JFWIL2UbnKN5AfRU9dWlZrg+XSvlfUZFUjjtx1acTPElGKbc8l
ex/3cuNpgZx58aDLbscHeQvMyauqJ9nOYqGyB27RvpPNtvESoklOpTPmcwgqfUMzLlqRrKjZpGGJ
vAOppIWc9B/Kss/DNgxA9ACxINNzvUjCLFRSMz+D4hAUd1kcraM0NzcyhEJPdh3dqTlIV7tcSu6V
hFmrsutAhWjyDN09YIRBSynbyQ2YEcISjcxZHWZuQAN7JUhH782UKQt7dQ7ShSvofz94dJfL86HO
oFRRkPwcFjrajMxu1xD7yRyCFeTT3bolDiSp1iDCOtCAuSJWFnx+7g65tD/xk9im0hBDMAN3repU
Se2I6B8tTG4pIpCjiTKMsHkiplMm7m1Pnx0AggTEzxCA/ITHBaI54wVix3MCEJpdf4SML5w+SxbG
v18sUQXAFo9lWAgidHi70RJ6au7Ywav2vxGMf7/4fswKVqfjCHTLpYMHOkH160IMmJoLExMvq2rU
1ZpOzpHSVjZ9it4jw1ppElgD4pfbyzFDAHVtauJQlp3Jql1pGE3/s5b2WiLQN3Cw+eBk/JHZ4K9h
fq3/FrLp02SJt2HucL0c58TXOpXpwNbAOPaNqW1SuksTb1giApy1AjZQHZSjBHX0yT3Rpiwo09bK
z0MKZj9XKdZJ45Cvq1FiIkfJM2QEwZkzDR4hqBSqXYN9U2crCMHYpc/qhXf6rGdfmJhMV8YpCxLb
wFoZz0Z9n+sL35+bKAuRL1i4IDb9SW0aUtY1UDs1O5P4Xu/Wmjt064ou8DTPhTvAUgH3D/AuMtqT
1YCQQAi1awyisO4F1BbUENcpFB7umlpaOGvmTCEZrKOAB/Ic5ISvd6reqFquJ4ishHrQm/eao8dS
/t7GlpuRBSDfnwt6epMhcsQdBikb5CIntkqcygMYTXEwx1lpuaCpQ2kyr1MQUXMVIywyF1SSII+o
pcJLikbylErwlZrE/dqWLMWBmikqmWVg3BmxqjwSSWexIxmD+VjFbX1WDDTmU2qbx0BWhzNS9c9V
pkooQGnoXq2N/oExbr6h6x89OZJl47hQR6lrkDPoNXgfSmYxrwnt9r2KKXfVSso3st0MP6KiQIx7
+1T5fEQijAU/FcDheBGCWPp64tEjYXBVasqzEdSga8ArF81Cgb6k5Px5P+CxAyLDUc9UHhWxrs3I
Ko+EhOGcGVYUpLdiwX9mhnH1/ckxjC5Jji5dfF8lzmD5drey8y+/CTEEYJew65CN1cjksuoIzRMQ
vsTniJtezYEv+HonDw4koIog3QLfBNXd9SThHSODMD+Pz6W1j+kalBxJthDGzc3TpYnJuZToXQgi
vSxGZgPaB25CVtISc+zcUl+amCQ0kOORuRZhFEbt8wx86N5tj134vjWBqUZtbQSGncZn2uxCxPlq
upQBXZik6S3Umb1R2SFG0Mc/jOJ3qX8b9dpuj2LJhnq91lZZoCkzhY2mdOV+nWo7fSn6mWHVHf0J
ew58PCDXm266nvZRIZVShFeXcAD6d2S6YsY9zbdITWea6nK02Ns/m+ijMX5J9gea26PGT6ra/5ux
/u93TDanrYk6yJUgOg+q16hohveMpXLi3HSaCH/AVYwX8yfVKCkQbV9wGp+t1tOMtQgeqiU51iUT
k/1vVkKYSRLFZ4YVC7cN36BifXuiPt/quPkuRjH+hIt4FcrdrLIrmJDYi4Ke93xjlm7x9WfDtZXJ
cuA2UEKgMDFXwapuN+XXqffxfSQYgfhDK/MnPA56xHoaJhrYCOVtSVdFvq6XEBdzZ8CliclaaNTi
ok5VeDZ3INNk5ZvbCzH7fROxFaIekPpPYYW1pCQlaOnBo2Q4kuzWS0+r2YW++P7k99sa4NYiwvcb
+xiOajBHcFD0S4KEsx57YWXiTjmw/HGFlq8zSX2V7pPGVa3z7YlaGsjEl9qeQwg5M7EQz2BesSzX
pru8XTDyOdMHh7oYx+ReRNNFPvAcs4Xip19yGVwYkmOR145ulfrekE8p+3Z7WEvrP7kmSRcpIOfH
zHW9H5grunQ0L31/ckcKDTzVRjd+X3MtDUy6C9f8wvenjf1SnNtWbOL7IzfUR7qEtFz6/ORhoHFq
VhXFggDDVT4bb/80+WRyNaoJ1yyctdGZ8x0pfbFEJzzrs+jcAKYf7Q5oSLg+ZXlbW2av9dE5GVxS
rrP4GDdOrv34i1FcWJm4UNdCB0qtcAomlkuyTWB7t78/u7kvvj9xodrQNRaa4Hyth6040Wzbtat/
sjANtKAuGeh1ixG08i6xPdF+FMHzl02gIwS1AiTKxuB64kglT6DW2YXhmTOnhFJ7se74Qu/GjK+q
KESMwjk2DvIpS0QveKwXUSOdoiAAW82vUu7824MY/eX6PamiLQQU/fg8yKmnvdeBUhVxr2kBlKEf
VMJAJfxothst/1WzhWtpydI41ov4QEFeSeSZjhYnPEHy+E21mYdiqNOVP1W2MG+jf94a1eTy0O2y
tAoLowr0fRceQdzoBNG6z14S/ZBiuW7P4WdvBvEvgA2jDtWMDExQlhBuSwL5RIyNEbqoE/NmYcN8
doTRBJI+OtA0n1MmRhhp4N7KlVOuumaor3i0FCEuWJgWUwYrpXX2x0L8AmWXdimpNDdJgH2AQQBK
FJ81ORo7JNwgrXLqavOcgoqI9eqKRPUC/vPz+WiBSlqHU+P5AGzeZFOmgZWVnVQrp4TRQ5Bx8C8U
v5SgXAFosFT9npsy7EkUFEYhik/V4qHo+qyvO+WUSWJnCraK227BtT5vmpHbA5VCCGdBy2T6CiJa
aRpqhCihiro9LdtvtVmlLjgW31vR/ex7Y6lhZG7+wBrzZ4lG7ZRJSiWKhF1RkLNC1hEyakOSvRqd
9pz23bbSFvOycz6h41gzkVMZe5EmxpSa8iHPG/lkyDsFFSb5w7Jevr43L02Ma3hx6oC2oDfgeWgK
DS1HExDVk0r0PXwdqol1Agwd2V8NkDdjeu1bNBsMbssnyDp55cBdO1pKYs9526WJyWQlGrBGlEUK
6lVbPtwjirw9UwvfNyc7h+aG1AwBTrHaEA50Q8Ew+xcGDIACAd6Y0QQhhiAKkA/YmvpDHL+nqGvc
NjDrToA24oAEBuwTgJmYaqnV4E8/WXoQehBvK9dFa+nA3NRfL/5gvcf0Mui5TftTGFa2baEICYuh
g36VIx9FtL+ZrQsLkxAMxFEgRywt7Hy5eIgoeyBKuuS1M1UZDANsXYC6AC/9CQuq2WZh886UT1FV
vekUN3EkH7ieSquwqj8gMVU4URRvhME2QI06NZoCkAfe3l62uSMHrDJjPhuCnoB6XG9RNW6E3HRC
PRHNLZ8k5YTTuxwW4pw570b7O2I1C7HOJw4bue9N0fwfaVfWJCfObH8RESD2V5aq6p1e3O32C+H2
wiJAbAKkX38PjrjjKoooov3NPEyMZ6ISbalU5slzYlOLUhaTA7eRx21qe0v/e9UKGGoMsHEge6Uv
0nvUHSFZ0qlalIHQK3lBvPMPuwKw4P8MLObKqaGriQtDi+z8Nptu/uWIHv88OV2K1jAT2gooRYFD
dUwD9ulnBSSyjr5+4cKAqTIHpuLnFfswgKRb3fj91Z1koLsESGAkDpcQF15PFS05+ptrw++bfec+
uNotMfeX9+vqIh9ZWUxS3JTQuqx0OOImB4AvC35f/v3VU4kBQHlKB3bmvD6mmDnivUyNsvLN1J4r
sD2mZpSSe5Kx2xZUgWYPoh9wChfxA9R7L1tfG52tQ6JYB3ecDjqK0y3AelmDVsqRkeNUQZZUwaef
AWjXgq+BgImNXpNlfhpoUVYXmpQRCvNx5hUjJx9AWhVhnFV9UECZNjR1MWw8CNZ2Bry0NgfoKiL1
xYOzAk604xoijbFyExAOF/JuKMCAapG4PJQOFRt9D2uziBIwEKQza9EZ+yWj8EKj26pQ/bGumFvs
FGv8B1dwbGKxDRt77J16aNTIKI0PSduDrMqNauNa9AnmNFycWLJzSseGxpZ0NSGjWLB92aR3hpFW
njFMd6xPXwUoDDfGtHaDHxucl/EoWitSLU8dFQar7qs5XDOrCcw0Cz+/wwGzNTEkE1eeuvRCRImb
EYySETFrH/BhVbLgHywAFovG8bnJXp93x9EwdCnqTHMEcntZ7Zn1PoUY0GULKxMFFBNKnrgyQWm3
bHLK6ixLTDnv57H2od9aQ887px//k5HlbRaXVIoeXZbQlTJ7D6+TcLLB5u52zuc9KkaD5wZcAqKq
Jcwzt6aYli1G4/aHTvmJJpiNfbVyHHEfo7oyE6hBfH0RTFFQiGW2QnXo53xN3F/F57NyMz+e8+d5
C9nD5cXTFl2roO9BRrV9lbO7tvta6shsVBv328qqI0hCQwCUTOdLbrFzwZ+iMaEoMgJpL+0frK+1
ueG3Vi1A9oSYoIeZw6XTnWsnlaNPjiEjofQ/aNWFdtrcju4WVGbNDPivcLUhgwaI6CJOqrXWcISD
G04qd6rsfFvmfltvwExWFh2Et8BPoSgE3PhSBZRNldR7iZssZvequC9+ffp0AIADlduZtWlm0Dqd
KhD5pK4b53gvGfV3E6okZe1+4VzZqNyvThUuLQs7DMmTJcS+K3s9McdRRiafubCHHSHxszOZz5dH
s4I4hF47DqE284m6QBedDsduHdpCDRCuF6PyJEjWQtohb9bn6WFM+10LDNpQTjsQ2mZeS6BsxvNk
4yPO03bzN2D7YTrxRlze0qlN2ipVchmB8Sd07fiB6/YLz603PU5Dpmi3beFuPD7Wx/2HXBBMvJCK
XSzjAIa8uBh6zO+Yk50E5dfPOi/GQ6vHH5rdVNeTpQADk3RaMNhjeZWovbxHK9aWC1lbZ6St0H4F
n64i1Xc6/0nrtKoyf0eSgiddCE+gE8cRMry8zvNwTjOjmGIorqlompsbjObPOLqaBNjMGwiJyaib
eOr6Nm3rvZoV1R0bpvxeFFDWIfq0Rd+xdhQR+bsz5gs8okvHxYF0t0uuyajAwipOfNfLrarRSoQH
R/LXxOLOnRpOKRBCMAE5Lmu6M1wlaKEhVLWfr385IGy2CXqMQQ4HmO7pFKbSnWKuFTJydT+BrvdW
A/PaZM0SmX8Owjk3Fx0hLgYJbRGN/pDc2+pGKLy2A3C+IPkF9B0YoRaXiJvjGQwGcBFpRX0w9W9Z
oYaNBhGAb0D1+Jd329qizNzKmKS5399aHC4i7dSt4lZEN8R+2/lK8vb535+bceEtUO/WtMVu5o2B
2irtRdQfEmhHpveS3Gfp7rKRlfXAmZnJ0w2QyyEzerreeKRNdjMIM3IhuP2St1/+5edxFOdLHWHQ
co6MhFsK7c0I4XtlXmUoiVw2sOJV8f1/DSyCH5flIx7GMNDiIdmSFqMYAtd5IeYQklb1wC0dXLa4
OmMmypNzFIFSJTmdsZQ6o4BTgUUQgSX7cuNin1d14cOQGAONoYZxgfV0MWM9xKuqru3tiM2KDP7w
WOUbA9iysJgySCH2Rap3djRqeyg6Ud54LNkCzGwZWbxJeZaQDuOwIx6HmhaqbdBtHI91C4CmgqUA
fy+p8fRYNxnqFnaEMguSrhBAIfHnTzjW4q+J+ROO7hOlalTRIbkWVWBkKpXZGxr0W/Xl8xvq2Mri
XWgWDpGtxEAy6K0Ue+gXXP79ecec7SibgKcQrYUA/yx+Hx281dQPhR2Z6XeLXTvQMMu+G++t3ML/
ra4ISjbIRcw1nWVnb9+ymrQts6NeuVZ1qKvcV1tyvfO3no/lr4n5cB6tSEn7QbMoTJja7aiGJP5t
dMIvwSf1L3P2185i5ftuIhlkzf6ckcE4xGlg0F384fLwsp318cwtHFBvRYv6wv0S11QE0jpWpJgf
heJ3zgMF4PhfNhiuqf83svBYbqbatHFjGHHaF1PG6C81NpIp60v/18Ti3hWGqlSoGYDqXpLXwbB2
RtUP3mjJjQromvPFnQhaEjR5oWi8sDOxpHDQfOdECgMZQZDEn/eNUARHZgtdfQgjlw+SRrqZNokB
fPru3iyv+E87OVxe8ZURoPIIMALKxAiElk8RYnRDP+qWGfHiuvuRbeV/VhYCQbaKjlKAxwHbWFwf
VqO6VTeYyKjWg5/nDXS0bvXh5bNjcGEB9x/ciYvYZ7FrIamD1v4pJ4izfQHZs2Hj3XI+R0gyQ/rZ
QnMsHi3L58IkeMnrAklovVICRuielf1GJvjcKcIEIl00KYM+HHf5qSNJ9MFwcqmQyM2f8umHZT+W
2m1P9w19vDxX5wtyamge65HHSnsoQLIWhsAS4JUAwWvAqW4Co7eGM3/FkZXaypWSFS6JNAuyWvoD
R+dyXKObL/tu5r8+PyLkBub4GvQnZ33xjtsaSUFtEtlQRHSH1DOTO54V4WUr554RvS1/rSyzKMyJ
QbeLR3MEdarYeJ6lNif+DZogGwHk2syhhg7XO6fQz87jCGoFqAOANboum0AaNIds5PhBEv0GNBxP
RI5fL49rZW/PHdh/mv3hxpZ7W2mSeODaNEX2aP8sLPgYO9/Y26sm8IYDCypAsmfPYE1nBlgqjAl6
kE/pzkifLo9gZUeDNxSCCXj3zO/txV7r664maYKft98ov23Tu+Lz+j7wjkcWFhGLCVkxcHvqUxRT
6vH+WWwFdmszZM2CAhAqUYEDWYTAaurYmU4qEeWZ8Ove8oZE3/Bha7N0bGIRAJeJY00MQhaRjqix
l8GIRGCxlXpYSfAg7YBWYwuJQBUrvliLhAmdDBy7aeigSuVXkItt9iDyTBQfOqSmCLkVQKbu8gZY
mT2Uz1SkaBFMWgiSTp1NMrQlbXukzl0CJYEO1Edbk7duAflyVLWR0FkektgQncZ1pkZV8mFov4zh
9+UR/AlFT+NIcKchQ+sghECS01mEREUBzQo+oBZT13eS71tTC6CQPOkoADmIW8R7wu8Sdl1Wu4Gl
+5pt9O+tODdg6myCZD2aipCYO51BpHXB4kaQUu9Mc0ckv8pS+dzbPfUgwLOR9V6bS3fG74B0Cx6V
LGyJMRuSpmUyUuLv1fCrzraAFlsGFqc1p3Wi4BGJ5GqvBOmYodBRbDyKV02gnIVEBegikWg7na8u
s1B2MjMZSbeEWDeX12Cs31iTlYsAUaUBFnRgRUCGvziwaa9bWTHWqA3T4m5S0kCBciCBswPkKY/G
0vq4vAdXx4QqAbIi6AQ6O7pUyfHKr7AuOjSzTb+Pf17+/RUHhH2EvBGALnNpeOHj0O08gHYhFhHL
7lTQOkxgGRmyz181OvI6kNBCew/QvAsjYCN3aJcgnVdIJchbCLdvvZBWpunEwmJZRCcVaCjBAhpC
nXdebviy+QMXjgA4Smj//FEoRArsdGfV6Pkhran0kFZu0B8RQ19yrL2qF/dNTu4Z4C4gQv2H+Bms
2HMOFA1gFh7lp0abKW1ZyiuOCArRmqB+Ym7cPisOBhYggABEGBiMllkkPbaEwUXKgUcePbO7Fcp+
GiH2HV7eY2t+FHZAdwbAGJLuy9w3UxXgHRTY6XoL0dNPznYivs/06UpVDm1/nUz5zrIPWp8GtKrQ
pKtteIbVgSJyw1WL2Tyr7CjtIBWIh/Koyr4okvoFvxYciLXi8+gngEaODC1uDKH3c7q84BEkU3J/
pgUrmq0yydpeB30N/gIg/hwbg2JQZkN2aozK4g0iq7a2cVpXXBxCagJ+OgQ9QBAv3GgBOuakpu0Q
NaWz66GGQYjwK9D86YkTyGIjTly1Bj/qGg4qb0ASn+7yJFHNsSyrIbKpEo7kjtbfE8XyrDjZZfX7
5Y24tg3wGgHSFo/fcx081S472+LYh6na4EIVYS7r1C9z8DaNWxRUay7j2NZiJ8gOkm7cyHmU/baS
7q79oX/rR3bX/NhwTWu7Aek68I3b4NBGjfR0/nqWl4VeT31Eh6D3jGbj7K7dD2iaBg0L7jyoRC4q
PSPNyqHqOg7FteRezaYvEgp4ep5svH/XRgEYB7bbTPaM1M3pKCxgEwguT5wbmga/Eo0Gl1d+bTWQ
2iS4RMGIeAa5Kic+Aq8Tz8Lqb4htfOk+I5ZPrCsn/6ZteZu1OcNmRmEcKU4whC0Go6hk6mgOb4Oy
uedqg1fKzuuHjSmbD8byTjq2Mk/p0WPeHVHJJh2sWNK50Uh2DSZF6Tn1dEXs9qVySAVUTALe9i1o
zwoPqIsnHXLpeKDOzAOLi4kStQNCqeQR64bnYYj3mmwf2GAFrmj9oed3fQnUXku/01HZwgSvHWGw
qqqofSBkOXuI16PmgmQRx4pw6IMUB2d4tO2vDAJelzfMn0GcTa87Aw4grYGc6MILDhaE95QYvqJ0
jWc0xT8meR8gKyf8bDLvkopfW1YcVrnYOYKAzdENFJEHVQvJEsKme+4k9+CA2ANYt+HEVncX7tK5
YwCv62UE6lbUdq0MM1BmV6y5pWihl8bnkXWgcIRe0VxcQnSwBMEAFuOaAF2KyFDvKm2vfb88uyvH
HUkb1GQADoMo6TIgZClJuFGTKWq11ku+mGILJLwySUg5AM1g4gziOTD/96PDYZUaqVyK77f063xM
vYZEfIuIZOUAGvpc1Z1Zd885MfigNKyYxilStFfbKZFpfuzFD918AecX4yEkDzf25OqsHRmcz8bR
oGhp6zFPxRRN1dcsuxHx5/sf8I4GwTMSdmicPsPCo4oJyZ9EnSLTCFuIaG6xiKytCvLxiFwQXoAc
eTGAxmhNMbnWECW269075Eu65XpXogk8YrF3wXWEV7M6r9nRFI2pkrQTVwfkhK1nRbq7XvaZ5wLi
SFmHZh4l2QiWVvzRscE/vvLIoD4lBU9abUDLCBR45A9bH7w6e7aNjff5+tT9N7A/KZ4jO6qhcKdi
sKN35n0ss0ObQrnEaPaXD+aWmUXU0mojqapRYoVG5NTIvYVSUPn59mN0cYESHRcIkIjwsKeLRCxQ
H/EOAeaQedK8jbuXzw8CvEYou89ARBCZLn7fkLnWxv0UCREaYvA6MnlD/A8JDSCb8TBH24aJsGUx
VR0p87Z2kFSr6wcRvybGx+VRrJ125OyQcEbYAnrZxSjctG7VYmzHiKeIGrt0Y6W3fn4RN4JOmedM
dmPUTIG0fboVOM6ft7g/0Qz29/MXJ1HNgJyTI34f3Ucjek+rvaZd13U4btWTNwwt1XbGlllajkZn
nIygLbzCeXSFX5hIcX66egkZLETAAA5hYGehR+X0puKkbIwsc/BcI0PnP6ge6y3y4tWFMQC0mfmt
3LMH0cgU/Hk2Yd3lu6szj2+WgdYuLvuvheWMqU7bTa4zjBEKNEFBn5h9O/Voq/RbdlPUtxrdoi1e
8yrHBhexVKvz1mICBvmke2N2y5p3Kb9ePi7rNgCahKgbyDeXGCJF2AbAruoI+Uhcxeg6MlLF69Ap
ctnM+ur8NbM4Ns1A4wJgXuw2FoB/F7mK8eqyhdX9jPYMYDHQUX/GwVsCNz+1Cc5906rjDR2G5g7t
r/Uz0fiwd3pqPaZUmIfLRtdmDyE9Eo0AVYNZbeGSTUGRrZ/Q+cjiZ0291qdg2AoutkwsLv+OzTIi
Lkxo7D3JdA+JTc9Fd8Plgaytzx9gIrCJ5Bwfbk1NZZUdQU0AgksBVzcC17XFmQn8kWBGy/MZEsOJ
RxHXkqPm3LVhxW+Fieqp+4VZ352C7i8PZc0WqsJQq0XV8Ry83RjGxAFF1yKuvQ9OG8ZSBq7xrR1E
0A+fbztx0QWJ6tB8NQMkOn/MUXwh2WhmEGVGw9WUp2Gj1ORusozhAcxvW3wL2nxGllcDcujgmAar
A+h5FpsN7DwoHE2o2ziD2HXdQ6Y+ojawc2h9W8CD62OHFsvEi51XOYZVGXuG9lGPt331Q+XWTlhX
jZAbWZQVrq15/HjV4FWJT1qmKJ3aFVWrd4DjG/u4t30Waw86t/wOKg3OuOegGEFg68XKd9O4os0j
3ICvGZ1vKO2+LrbS2X+wEWdTZMGNIZ0ILs3l+6uzq5hCDRvNLe2AQL8ISvahVPkjqPgbUFSU8NjN
XcY+ZFoC6TvA2XF/4j9j3b3mvPaUNgmLDAKnlrxzOsjodeNGRnV9ETFjMzQCDatLdEdHZ/VcDYvY
5K+uk3pC3uc9SmQ/i0nzNVn5I0uu6ioqhzHogDFIR9wvBVgVROLphbaL+RToWrbhPFeczNznAN+J
8gzAZbN7ONrGceuMU1yi4WHoOvHkJsZ4U1fDtLcqsUWvsrKLkQMxQc02C3mcZUHyZFDMtsMS1UpX
3zpt2+wwT8NVoyY84CDlfMghiPLQd+5WP8RaPh1MG/MrCo1PiEQWoafQnXJUuInN6lxRowwT4503
maeJ+07cg7rA6+IvTAtG1eeagpryxmVx5mORQUc+EAgooPXhnRbnF/JSOWjpyz7KnBsibn5fdntn
L6qZLV2d5VNRe8WDZ/HrQirGqFINtRYG6deK09Qzsmzy9YoZ+wwFsc92lyzsLe+lsVE6tPf00Zgp
vhYD2gFy7DfSFVtX03nebLY0l5GQugKkYMnV2TUmNYCcR8aub11oNlZinxGCXtY8afyGJU8dqBP2
tUnvbBA9+moly/Af5nZmE0SbCwo+Sy+PLkxegvOtj7TptjM0T8lvJPvSbSnQrW0QNND+Z2Y+Oken
0J7sfiATzOiVGdh14WX5++WBnJ3zuWsRqSnkEmY44TIJ1ll6AQkn2Ua2TF+rVHM9zUbkD/JT4+0f
LOEtiWt4rl4t8ftOaam9k1VtpMvmtS2GF00VTyTmG6+9lQH9EfCeIz70Dy0TFy0Kzug9MptIANHN
OORorj5PaowGAXQgAPD3x8YyV4HWUhsCy7ChKdddknhU3cLZr46CgETJmoUpccOfLnxJNSPNmriO
uswevcEsh7DWiuK+jKUdXF6XFTcB3wDVFRQV0Vy83AEkaYTbs7pFxTeEGzTloRsOU/Evy4LOAYAw
ka5C08tiQDEoexsrbyOtFVXlSS3jrTe1mrOriJttYAtWhoQrayby1ZHWtZew1RgpdcQ9GFIxXKOh
w6R1WKF9B5o6n33EzHcjGLpREAHm4yxBInkxCoWwNgIhzXRFXeHuZZk5G1bMsxsSlBY4o6gvz+2H
iGJOJ6+xy2kCuJdFDcJV2VIf/6hA09wTz6BB08LT6ldxset57acSzOueBlEEoFucvebsXXHdKJFT
VX4KtJ2T+w0JrTQESRTAkYZXDPu8eDEYfshBJdRLUtwTbABL8zVJf5sx8Qn23fDk6DdZ9qvLg57d
mPZjagexgZZnjxrxfqxqv8PYjV1pXgkl9izaBA01vNQNsdL+gI51Xf80PS2allG4nUus6NyAZzmd
Fi0GD+mkjmWU5AOYVN+b8XpK443JP99LJ0aWZ9106qIAe3UZiarHtIIi3aW7TqQ3tatuhAPz957E
qqfjWaYmY+mqrONaGbkUuAj2xFFVn5SvEAn0VQWNkuK9I/bG8M5vmNPhkdM5TGudKFZBygjCHa5m
e4q2tUqrFnDysXXRC6wuXZl066Zzelhgv9ubYuOkb/344vPz3qlAuIAfpwR6IsEQP33WOWJ6jj5+
UYEE0/9EuwxLojjXzYuwDmV+MOqNdT939rMR5MMcdJUDWbi45RPLVRKz08sot6+T9hZ7yzI3susr
8zSnidEnos7wa2cZm1Wodll5WkYqSDy9YUvfev3nUXUGNAnYpCW8u82ZYekKxc7Nd0ODx9RWtmj2
cIujge//a2D+gKNAqCTDAIBiWUYFsXZToflDmR7q3N5rVnwrRLmx7CsRJghT0JcAPACeQah7ndpL
M26xDtW0SE/D9mqCHCO5zrJraj018ka80E83wMCrI8c7P5hBaXcW0aoxc8Z8mjA+Gt9MbvZVjtWb
ltHGo+WgepnVP17e2OdQ1oXFxYzqdtW5jKrYES5rEL8WAd4GD0C4hh3r99mg7pvJ9Hq33knL/JW1
ciPwPH97/fkAtKYixAG7yZLngKVG5yjdUEbmYEdI0IQGmGiGhu7syd11jL0yhAt+5uQPKZiH1ZaG
daI9MNbsLs/EyunToMAMgWUTGPuzW4Rzt7MkUYtIEy1gH5EyTGj05d5lK2sbWEf3Bh552sydv9hQ
U6Lkbu3YRdTH1IvJQ5o/pZXlI0vuG326kYRZNYaHEbid5ibmJfBIzXRFlkNeRm31YA+dV9b3VFP3
KhK5Qyo25m/lgoTigI5ssYEjg6T+6VFpqTWWrMPZ14pvxH2Kk72ku3r6vI88trLsT0gYHly9hSGl
JqKdNAFJ9LdMbnUnrOyFmXwTbwS0KMw5o9OxOBLJZKu0qyip3qbmjZZfKPlyeSOsuMoTE4tzB0Ur
m2qjWUVcPfwi7v5/+/V5gEd+sheyjNUWA6j01xJLbjRbydSV5T75/vm/H1lAJApVdDZP0fhdDve9
Wu71kqIsmIaXh7JlaHFimrZtJ9xnFcgqvFQPEgAc6VWpb+2rrfVYXL7GjHWmFcxYkvuU/lRixF2u
j0R+aBcfdpMh5WX4ztjsK6vwrHIP1CpkQR9crvgFeRvUWxV1XUu51bp9TU0vZ+94UvnjYHuuSw/o
KEe0fgO5Tm8CAXV1RcodyfoXqYmdq1S+S36BvMSr6FvuQklDOVSkCi3wPtpakEAZOoe8mGP+VIdX
CllUmj8J9WNKiWele2MYQqO9M9mWr1qZEpxnpFbm6j9AGYtNRPlE4qKs6igrgAuqE58bn384/aFR
Aa8qmVv5l0lPZoqqtvAui4g2+SOUVqYtrOz8kYuIYU5g/mdhERkmE961zM7qiGkvQFZl05upbOzQ
9Xn6a2LhLXg/QEe6LepIcz4IuW2r4NMn4GQIs/2jozb0rVqrFL8/qnfFuE+cKyF3Sb9xWcwb/NJE
LVYb/Ux8MgiWwtatG+DRvIKESbxH9IOq0nVruxsnbuVyQr7VVB1kHBxkOBbnWqNqAWAfYZGZl36d
FJ7NIuKGeRV7g/7pvngT+wy3E/qOQKwDqNvpFJrI0xj9GLMo10AW4gLkG38tyk9DAGYrgC6AK1SH
kNKSxUMQHS/QpK4j3t/mttdvYehW9/LR7y9G0fK8KYTJ6ogWz7n72KK0+Oli6TyEmTVzZozBa3rh
1vlIB9tpCPZaKX3GnzLyWjTAGNzV4vvlXb06mCNLi/V3ByPPaKzVUQxlj8zm+4bfMP7zspHVTW2B
ZgOLPpMCL46mknezmqeFGbO8ufgkD5XmkfHNoL78dIvxn6n7a2txTGOlUBQKPVSA8kEd0qk7tJls
ROvrc/bXxOKMOm3VarLDcOx88JR476AONG3xGq4ZwVzNLx5EcdjNp2eFsiQXue7WUSnBaGiCsZG7
oWjcjZ7yVTPQUZxxSwCgLpXbh7yOHYNmTYTl8eIE0elYhLXy6/IGmCd96dXmujWQl6grnfFe2izT
wRFeIA1cIFiM9QzKkNPLZRtrmwwOGllmE9sMUtKnE4Y/T+usqTAStBnXwYj6UenpEGqQD062wbSz
Oh4dervYz7gzlxvawTCMMqdNBJCUrnyt0435Wom2MIK/v7/YxDLNiSLjvAGluhI4w42WvxsqJD/+
4WlyYmfeHUd3WhPHTI1VzJn5TMcATfMJQwXzSm6tzdotA401APp1wAzOcOpNPIgyESnGk1ff8da8
zYo4sJIKZWly48p0YyusTp+Nriyk0vF2OItn6jQd+YBhqe1Hpf7QVIYc6oNEMfmTWw5MemA1RMCE
OilIB5bT16OF02zqIpKac2vDp6lI18fF8xhzqNAqN7m+RYSN/vy5NeHkLMEoXkTIc6P5FZX9hTMt
HC5kbaVFBG3n1Oc0+2lY5a0qnecpc783Q7yTRP6u1RgEz0gbZOIm5s0BnDThMLWe0H+Mpe7xivmi
cz3Lanep2u2IPe7yGZ1g8mLfivxKRyGltuN9XeWhAIFNo8hb0+X+rMdX1BYatyALn7+OtbNzJv1q
YvLWndS9Vn7TJguKGeYtA9yg0fQw67KgM0dPVu/AsIBbzgK0pLhSY+pPoxGohRkiow/KXQaEufGj
G19N8KRNIOYpARHLXRVcaWzfOS5iR/YoOtAvS+rVZreTWh5MzhC0IKgRkO8y48dJ06Fc/pPNADOL
+A7hOwaxJNeOWg59L7cFPqf2mF1DIbkJBvTLZJ3hsfq1Vn9qWn9dWAdp4mGhK79trQpNAK5ylaLw
/Kzg/+u7H33KUec3HtHd6mdp+jbGeQjZt6tE4zcJIUjqV+HoIJTiqW/E+r5zRSil+saUHKouwrON
1ncG8PvXXqtrAZHsDkKHoZHc9QmwzwX9kRbxtUDSZ2rVUHRVYMnBtxRyJ0E5gYa6L5UBdoOBvhJW
PTiCe32PSqTe8B2h5L1iJaoA/LaefuvOPZssLxXcZ/qbmryn2eQ1pQji5Fm3gB0XlQciUK9RQQU4
TeB4kRC47B4Nd/BJj3KQkJ6u2c8NGssI/V0x8AJ2zEfaJFLB7WjXoJgrPFTFPN2qHiqUImKAq9JW
80n9Qgj4xJXfWm6HTUfuYpuHwhG+0pEr1VHQ3AWSbmbuVAUESUMJcmD7yszeoSO9s3h5oHimudpz
VnN0IxtBn3TByLVdad334xtJv5TVa4vcuwHAYtfiS/nblM7qmHD51iNCwzChtdepupeZDPXmh6z8
6GsH9Hf1Lle6V1GDBhHqQ07P9mTMQrc3QqOLd/i6/WhVh3KWeXWIl/fAcqBskqXK3ZwoMlIWEEPf
J2V9bdMS00rCvgd6pv4OTZoXMTpeTkrgy+uD7MvdrOyit4Cc1VbYVUk4jdCsQJFoEOON23zE41Nj
q74OUUsyJYEirUfF7nbtxK6nsT6kBfca6G1DHsTX9dSXpRVmaM9uRiNsZOKTTLnh9X3R9x7EZFB9
in0+vlA6eZUy7eziNYecBMqZfl5/V8hr7kivF8J3+/Yqrn5pvernbh+qCsA3BQ3TjPxMoJ5ri7e0
KD3F6X1q5xihDGuHBqIFCbGFhJxt+qA/8GT+4dr5twoEc/NI+eAE4EXZZ2MJJb0sqHge6tOL7bZ7
Msy6w1CZnoZZUAwxRlGEZQ8d9Lw+WATlMY35RpfFHumSK70bQ2FYAR25b0/M/NKao+JntZw80UMF
NcVdWCOfxbLwLQ31OvOLJ+VKGysQP5s7J3mqLeJVKjuAuD8wxUcjbM/BUWssVMToh6V1t9J0vA6u
usSxErmN+tkvG8mDCr0alal7nZEBXglJHjMJkby5H9zEbxrpgU3RSxt7PyFT0GldULRiV+ZxJNOu
xe/ZH0OhBirKfXqa+H2deWPee6n8Nqk/C0KCShTIpqo+qjs487lXt7FvstQb3can497I9MAEq09Z
vdht6Xcj8SAT7mmFFpTOTzC3+9oAT+qS0FGkH7OvGRIPfQWQDjysp7AfQlV31nQ/9NN1ruaeyLWA
ojI24BaQ/IOzEqrsP5ER9avyuoQX1BXrukSraNF1qNWhMqg/WL3uq0WCjIrjKegfjBvzasasMfQe
51N+l8DNVOX3jFgB+FZ2Ov89EXufGOlDVtmezoFiEamvwyNVTY1WVGCWwWDMMH+1jHdJel9b00Gk
UJAXKGlSVD3Nn33yu9e+5AXBHh79vsGQJ1wJfR+CyuVODDiXxRBwm4Y5yPNiLBmdXAQpiacmDznc
jZKjc8/0jPzN5KZvYzSt2lxLULdb2KZmHR8sKENDLwh6hTK0oK8D9I2HCw3V7vcKrSza5CKRAzdo
JLivOU4E0677IvPSLPHymt4lTbJP2299I8Oc1GE6vOgD/i3Z91QLm+FrRpMgZ78SkLYPc5GXTj6d
QbQCVREc76JFdqimPpD2X92i3ENZZsccy1cJIIEuSYKyeBx7M8i05kqWkzdSGeQyezaHyisyOFVt
tJ86pGSgR47LOT4AteENcNkSoHMdZ8cukvsKM5oYSFG1XzQcxdSt9zr72kz3BmfXNloe0PvqdYkW
9K0elpkVloD28U57UtFCILr0qpnicKjQx17u0N15LWpjZzemxzITXbJ96KTGrrOwKAM72Hp6jcRX
hRtC0czQqbkfJ8NOrbUwS/XQ5eaece3bqIBhWO/DvlL8vv0xr4bMciSXvkIt5LbqNR8FjquyrnBI
vlhT4lfFEFVm64O7xVNEczOR74zYfk3cF4oVbibuufI1hYKJGN7zMQ9HXR7ySfEVww5lGtU59e0S
xfix9UEKHQocFrUaX43G9kdFHkSJ1F/7o8zehVBwtH/kVnGjFNVjiY5JZbDgDqtr1n/Uhno/Ya8k
tua3bonO8bdJyitLyp3WAO2f2pB2tW8Vy/V7/h1o1hDUb3uhlbnXOoiPalJ7BNIhatKF45D/H2lf
1hypjm77Vzr2c9OHGXTjdEdcxpxsp8dy+YXwVIAAARJCwK+/K6v3OeXKynDe2v1YZRshNH1aa33r
i1quAlkOiYHkTza86Di9PTeP+VxFpXPdmSYofnUxMBaXdr0xDX+TQxjRuzfd6AcVrDk86cSZWuK2
RmRhPjCuoREWlh4PPAQbA2iZyr/yZXXX2w+lX6QwgU1a6qTaWGIv66w98cU9R16hLV4bei3lGJOp
37a1ESzTM7Ox2QFe5dLEBpcHeW7FMza7odCfBG5QjVNGTnPrddAn8CY4pCTOnfO8GEVo5vCJ8BCT
FSMCvwqu6/2u08YH33oh8BGA5WzYV957q5N3b65QxFUlTv3NR2VMMiEQ7HnAYW/llEXoFGxVFDg+
AXewwz0XQgrePx2CPRMRTWOXke29GDWQXA2vo8gWeOKuzc0EVajhZE1x9GwEsYK8ei0bnNgjS3hD
njsmX5GUtwVyYo3FOh+7K3BZa0m7i6p68Vgf8cpLFIxktZ7E9eCki6lQWmZO6tLd9JmUwVSjRHah
pTMvdpIghiz5hjQ9dHvIUhdJpiECc8vY8QsYnCOqcegKGsJgGggsOKFPyN1I406i6e6FtB+LeeVB
IN7X2gU4xrCeeFrWZWiYPOqI+tJrFNoYM0I0gq3telFlSvomrvUOolIakGKIOuYnkkzY1pGaqVeR
rOAYXpVxmyGC17sUyRzxoFgiBxl0xFw3Znej11miXDcA2x1wdWPaUzT0NPTlQXb7SOBk5dI2UIt+
Aze+rcgRovZX9XBp6RR0wovmZti/ltDEly1mluiIiSDuDghM+5phCP1SoHS2njQLD/QRJzi3w4mR
UC3Yp3URoaow/n8IkV8bqxYy7JIkwGj2jazXAJ/isdNDYndrUbRrZGeuit4MLa/bCKmvQdVHveuE
OKTCXj4VrhW70C7D3muvmdVGs/3Ysdqr2pGxKm4b6wo2AmHmmejnt9bytzp9k80cWBQRlOVd6X4G
qEYEmTetp7IMWzcPVF+kLRKFbFlBflPH02ivzZxdac1yo8oh1NgUsdHeUZEHqIKLiMdYYbACXYzY
IfIw512o9ywalYtEWfWuJicSNVv5qKigSB1aykKoQBH/5UkBu8ug5hjOkqw0HDtdVj9OTF8jM/nC
yNtYG7pdh4gBC3f+1tX6zia3tlYF2qKn0BlHSDt1cem7sgYjaJW3E/WdkGwL4rboBDgKnKKCRwq8
Hx3yte2/5vBB0gTKcZhs1WbD7VDU9/C9ZVE2iyvJoT8ayzuV9+lSdBFSKENPydifs9iuMKLMi22/
iWaYwkgrbHVY8bowsNZQmt6wA4qzlOBEt3FO5BNbszFbcXSsmUnA6BUZxwl40sBR07tVuE66N0zZ
WmrhjGxrCOmKKcUa2VPpXULAf2vm5gsbRFx0X12MIrHbeJqcsKWQPt3URRUYAsEu2zT9lQFPl2a+
bggNNDgpY/PV0e3aYCtNqsvZ4ykt7MuZ3vb6Fy+/kdN7A/NxosY0Z92qaS/9FqH27EdWi2tg8Yjl
sHX0R5HLwNCLS0q7FzWOVz7+PXbtg9ENq772UlPTUJG6undxEIqueYVXdGiOLM2VHwvjQcua0Nde
YR0XUVduR4vjclC6V46cH1mfhbTcdHaVgqJN8+zbbCAkR+aQ4X01oNSgVI+QwRRzcVc4T9ISsWzu
BudVWjwwF9xS6n1VXrTEjyZ7i9K8ZrYrrEcLXe+FfFCyXUEelzrztYcP4OLRRIurvE0d1sdN4cCc
ZtjqJkSeuE35DkgyS3tqpyuK+TFSP+ATolIbL+6LaPS9qDEQ+LIvKLqADA0VDNVzozaD/+rUX3n3
Ug4ztkojlNmwN/HGXm4k9WjECloMbfxqjkZgld3OQ9q4rY0vCoWdI4RFKM90Lv/muxP0MR4CpMyD
rhpgzy+qvwIuEaWm3GpPyYLteOcP28GNa+jj2jJE7XC9ZYngjw6/V3TXebfl4qwU/10Y9WC9YSG1
DUmNHriUI/AR1lNIQuoOyqcmzry9RI0IUv62M9xRIwcE9ANaJyvo6ZYR4rfaiuA2NPy2Nuzo+Ufa
gaVrM5uBs97rUPAtixYYbfo5YHYAxI7G6uNnMo9sNya/HerBgszFxrXVEW5YwqG6tYboP2vmCDtf
zApYpAadWMZf5TzDRdONaW+d6cwvKOP3z3UwEEHWtwe10M/DQXW/d0YXQjEpkn68zp0VzQKkgnze
l8NTfvlksL+3ofc7YTc6zAh+igJSFVSeQTD07CFbalpQQ0ALztAav4Dah/64ULTCf+dgPHrE0cIM
Qg0VoLn98giwClv35x05+XgCybEPk7GDJ9vPn2uEEp0zp2v2LLvG9tU5xpkGTk0u+AdB9QKrNHAM
R+Oh28rgJBvYviAp9uNZxDo/M+TfhS3Ho/GxjaMluGQ1LNYNXJVw7d85Uw+8QA86gZu7rgM//yoc
dwefABAQ11m27DrX2sKrrfNSXK1S0Ti7YryZ+1TXl8gE0dIgYZB3NFBOftnAmoAKhQiyCFgBvBTj
jeKzkaK4oCIL359gAPamDD1QyKJYAGuzTTfmsfRr3MQu8urSEGUo5y9eSQI7u8v7Mc76K5mzdWc7
N8Z0Ll8GktETWDRShoHrgww7WNz8BICbfx/awUcBIcL2dH9V3/ydzWKU81ixPVbGhGsFknegch6a
Hc3JJSFPvG13jQPIwcelOs8jVzNCv+kilKdF1AyUTZXvZumEhY1kK04vjeo7uuI+aIuTDC101u4U
CeveJI9Cgz2JYUeNBhBIq1INqeRy6CKBIJVP1soomnsO+WzhDasCvhVFra+0srxkLVADgD2j+QbJ
BaLsDIDMi+BF0AFDxK0fMR0Lc4W6yYCfuesPiGEfUT0HwBf2dlGHeUaDOqfIM8giRvpAr6tQuBtc
OpMEsOIlH8lT61S7cVEoRTalWXlNzGzVAHwimrYZXMyWCRljubEp9U3B/bDX2ti2eOLmXopUhkDp
5ZrjAxbCjmZXjybTiItcDxowTjhBtxzoVjmUkd7aSQWNdW/yZCmWcNFkinTKNNedDLpyHRA0dQHE
OriEUM8QAXIOjKBrGkR5A090JqMMnSBafSFcN+kb4NaZEelTFQ8OSki0PgpEVo81bl2ze9cuhb0W
qmiQwshdzNs65CUEivmwLWn76mSLu4UYKaq1JjD1XoSysGHDTKS9tnF1WJHKKy6tpXjy60mEohDv
NDdhk/0w22RTQ5GcjxuJG23t+AkSSCO7BICvzRF2pe0B5u2lCJlRp4hQ1ovjPArZAvbMY1Fk2Hn9
J9grxQ0Cm4qjQBO2x17rY7N6Z7qeNtOQ+DoLTPACbochK607Q6hVk3+BR9d2cFQK5JMVPLGhNZzL
PuxmSOeFDogQw1BjSeJDJT3mTMNX1Hswhmsy5Gk2E4CyGm6ATpTbPPIrfS3rF97djVV+s4yalRpz
yMwuGUFzMJYB1NHzmHJ7YyEJFLUbdgxuERipuPWWBLPqglB1ZdCxQkI5TdqmQ4tG2AE6cSsNHIC/
dnm7HkstGgoBwQaqOeYqzDTxVvpGbODC3vssIRA4KcSuYPJHQ4TZRHdF1cbNa2k9SPVg1alnrvHZ
Q2IltOjhG4WbsznFJvJy4S1S6JGDtJAsi/N83TIJVA8GxJkdMWau6/5FtVnQ9XVSDm5qcGw6tPzq
mEuiRmejOeZalW2AFImoha2oa75SEtIRIK9tJgqohhtMnrQCVO/lj7JoTAzsIrYQdzeoDDRaIRRY
7aZYgMFBMYQbJrLGAM8DyTaKoU0ciWwKKnBBFnkG/J1jSGd7gc6Rd2MwlRnui1RlO6pPMql8mW/B
bE/R5PbYC0rsr6ZWvepMLy8a2DjgPoqyvsTgZpiNor/rpqKMoG/uo04VIDx84aXLhPtypY0FLARq
Zy3VVMYVrWH2t8wtpM91kyzZWD+iwpMRt2XDAVwa8mayfS3R6JSlbJ68mFXTuGI1UKE899tQmdUc
lyWcpSzeZaARMgP4ipjXgz3ScMGuFWPCLrEo/TLOaWVFg4/irZRUY4oASk/HTAL3bIY2zKhpoPAx
syNfKbEBaJDtkYJqpHpGIl04SLY1x8A1ND0o7I6Erjfg6gbhTAAjq13pkxuPAWCvqyqiI2Y9jo8B
gEsxHSBvpDIPULeZtXhequzKH7JtT5o75QkWjoZ72enaE1cDZpzhBqAIcvBGdQOvrulbls+40uq7
RdngeN1dXuEObNhv+dBfN6J473vnIcuaS966q1nUV/PsGKFVY9znEUiT5nE3pVTGcKhM7EquPMND
4ao2tXpjc7AoClCePdT99pqPdDcBl+M2XJEISQjwYh+X+sk7wCR5hHzkmDoU8Hy9HnHiNF23QgbA
BUQpO82GnULuAK1yyxHXf68BpTR/Hcb+EmKCkBtkPUpMk6FPete7kb3YUgDkbAan0ftW4uJA4kv5
UgA2LqriSmjl2rH5ndsD7xib98yS78h1BZXS+ytb71NrbG7YUlmoumfENTPvXWf6YlP/ofdMJIhX
3jZfjBi5uavaHRLgZsC9J3IHAGI9TyPADpUWUgtyv78jmhUiUygdPNzcSQlasCQbv/QSrTS2eu5f
w3kuap0OYLICs4ESthAqjqGu+yGX8wZFznBGs6fOdW8q7mGD5CkotVibFYITa+USMgQt00EET1ky
dNyIjGq57CVbl4xdSMrhGWqlvs0ubFe9ZpmvhcvQrZGigVw/F9MY+NE3xYAnjvUDNhQQ1M07PKyu
UZVjp4wsgrlQEQxe/l42fmR45qXK67uin+7cokwLWn+jZb5x7W5HyZwgbt0pG3xENq2qDhcUJREP
K1y0qvmm74vtgGWge2I9AUzTSBfUWhcV5ng753LHwPoYvRkZtNpVOHy7/L3QyEr2IEgpB6Du3sGy
JCRArccFM4VaYWmBiTaBjeMW1GQkQInxGHgISqFMEWqp7hzaJYxVwYIbOfVz/D8JjcoIemC2Vpsl
h8BjNO0A9qv47BbwVpFy2kSVC8S88aJ8VNBO2y58UK2Yt+/FpCLIP9eiQ04DIku78zYKvLnTa/ew
tgAAql0Se0gYp/eGL+O2KlcWWAJYuCeFpEGetXGVqVDTnHWG7o4+6jw7QyxsEMDcTOkBec5ZOOR8
NTsjzqkqqXURoJzUxuULWOvlGmzOjigZaXQOXAjwxdRvjKG67ogXa3UHk9sWcFe28St5Ybk0Uh6G
nMtYryALrl2+bzCP7FFcah5gWuuNgFARYHXq1t0tzNtJlJwzQVawQQ/gMB8pvQ1F1kRu/RVHdADr
9puegXcoTFCOCIRKDGnjuBt3MCLpomaELkChIUoRc1TZmDut9uYb5aVZlTuzL0CWGfEw8di2n7EV
cfy9H5eDWPGlj1oqQ0j+o86SICDBq4PXBLMXz9lbRwCvmwvCUQCWlCUlzi1Lw6iUY1rbwwNcpIPZ
AKnVta9AIYAOAvzK7e5ismk6Gt3jBL5+0IvbHiSt2y0hhFtgPEncsTrC2CQgOC8n+EEsOhAvFBcO
VXfb9/gdaCCRDYyTDR1uwCy2b603g5y+Aqx/31OEHXJBGHhP5e2gEJkZNDG7bA28aM0h0bQKhqqd
lf08w8APaedxy7F+Sx7B+3hFe/1qyYedsnCmOncjqMYMDgXmIWtucldOh01PVmnp6TsBm/SZ9SiN
J7eV90Y9CYT0qdGKwMRhgvAxMIx2S6oOyS8A6iiId1rogTmx0BmWpHAg1h5ARtfdxs8RSzQsho9C
BFwpcnIGiK6GWBq5JEsZWFW1r5t6Az/ZUI4EKiBwWTp70jPAbaoO2QKiv5t30EBhyuWhTyiU3BSY
dx0vlOxzS0+ddgxk0QVejeE07FCzAGmB2mLIrNcqxMeARqy5SKyl3eIwD6bFijKl3zaCBcIsLkre
3xamHRLuJnUGUqOUEad62Nkk9T0Bd636CnlyK91S4JCMiBRanHUziE3/0oOVMLalyOlNoF701i7A
yfvdelhujYyBgnQC3E8TS9XpbDlXs6nW0ItiUwX1uIyBD752MvstlBf7CtbqA1gPZ/YRLsnIhmsg
79w7e2x2g6ZfyiWLlhK6BB0BtaHdC9DrZNIgSHfvR8YuK53GtCnfGCiBYZQ4JN9QTAkKF+tlVIjd
Ri1pTDOZMPFzR2GE2ohVoCfcPh66IbTNPqx1Jy31OsHdLuCtuSK6iLWKR2PLocx5KOVjiyVk5CXG
onjJnSoyqwEH6hIXer11qiphBPaQh6SA1gt9SATMwtghase2YoYeJCR9UcfUR4uzv6tmcq0kuApY
F5YEO3HTxRWkILzXo8HgUdbIKGfQ+M8ZgiHM4ra6KJwssUYnUVUfCqyNspeR4cxh7qkVKja+FiCb
4f2edrRbO+A8TKQmFZPtBT0xVzPPb/vOjLtMS0uiJxOOV0nKxC1boMk2fqvwgMJajCKE7laz+XUA
Z4bK0QiSum8Wjr5+wI5VsVCvUMcUF0Or5ck4dQHxX23CAn+sg8LRbypkBwQ6s1f5ZN040CSVTREx
YDUT8oOR0xlUMLLgU5OOk4ddfo4rt0Kc0iWVU0eZVj3KpQsR9qPwt/XsiD7ILSQLdWxNuB/7uKkY
pbUx0H5t14hU58BxkY3VHs5vEiAjMl4mkBHeEHCkpiIGmgMbKFsHC+LQHt9Lfdq0Th1WBNIYLhJR
VwB8D3cEb8G6h/wLOnahQYTi9DeqtnfNMkPhMFygyt+tpxQKneDs07+WbApKW+G4oLtGr6OK4jip
801/yJsqiniuxEWl86BpOei9K20p0sIfbmzESnrhbYzFBO+B26SXx53EtYGAyqrZLRNDpHyZ0uyr
RgT0SfnGrrPt4JtYoRJsFpwWQBAKSKo8RGoyK2MUhUx8v0uaqt2NeRlyylCQoY3NZtz2tbkeyRwB
n4Ygj6K32lMD2YC5IDzEHXJEHoWGkN48sJy44gkXsgWuRUYnAk+CnKxRikDTwA4X0GtNciNrH4yl
v2qaa6HKUCmydpsuzUDUVfRr68gUaBQ0YkPYmFUIvjGwhjloxWWVAXeg9abzYaekTJQeM8FmYAGb
xhZmJ9EETiMfX3yAHDOUNbMFQz9TbDyuorp7b8DWgXEPc1fdAOEO+0EBFHlQfpHwlsZC6Bs4qmFg
IZayobqozAviQsliwMK90fCJkH7uWutCWKt2JAGlNM3d7onxPIL5GsR3Fmi0KYQoP6qVCwlZ927O
c6LaOqlrFwQU7p04Y6hrrpBDk8LpBmcofFfgXJT5sGEx58jFxdig3Qb0DpggL9/1OGTqvABGMu+G
DpFjTaMawUtmS0z5MnAX2NsOA0RgfToJ3B6tKSRtc6FwnXBBmc4wtQFZEUwUQRN5ctshGKE0y/wR
l1i2dUYwgeWIc/K1V+WzPJxDmZnC+6gC+/5Q1XV6oJGVRkGMjOuxcTbcMZPZAeGUtcEIIn/067Ww
H1knAJeAxoKBIpTVaV1hTSmADI2PqwAihF5bawOIwfJrU5vbcVRJVVo4IXg8qyJRM4FARo8VqFFV
1ElRjWHTLoG3+Bes72NKcdVAalJmUBBx5o6UkIFgeXa1SCxXbLpFD+RihI4BcW8DbRh31h6CyI6U
29E3E4dpmPf6GVz8FJaMmgvIvoDxPlKcjxBejLxdNCDqIJF2QugfQphgg915gTjHam5+H+792NYR
3OsNeQ/LaoXMNLkzJa6ejvNX8N4PvfkJfDT+Dkx0LGWFFqbpS2ZdejVMm9f/WSeO8jD0wSjRCJpA
bV2oOJ7JOWH0KVD841c6wqzdohGZqTAih2hmCTp5ZsRPcRQfn3+EVzt2ZefeePhGAKfGm9aJYH0q
ztnsnWvliDjSKZKW1QxU3LDfe37TDdiBDnj49PL5cJxE+H+M+Hdp9AcCrGOLchsNvTnEAv3N2D9k
9hll/5muGEfUkQUo0PWQ7r3vvxnQ37Q7TUamn3zej3ONHK1D36twGs8Y9TqDJVxilFc1h8LiP/xa
R0LxpWGiwGWO7TUZAoCw2wCHyOcd+f45fuFDPozI0cgDCpJOQXW2d/3GiesWIPWc8Slwnc4CZC1U
gKTGCfd02gImEc5O5xTgRZP/dmoZyCucsqj5ggoPUMYfvYiFVIAMhklsr4oQ8Jo2Be253fPk7PMg
+Idz3SH7+WitNnbndx7BLM+zy6W57qyv3DxjP3dyO/jQxNFynQZ91mCNie2gjAD85H+JIgONiGR/
VNn4JW9F5KPf+yRne88G6QTptg2IZ+y+fT4rTvYCZQ/AgyMBz7WP1pArRVYir4ztufVa+kWswwzs
8xbMwyN+mXcfmjhaQULmyM2RJdubVuVGcC745taiSHwBSoebg4zKYjhA/o16gIGCt8osWyRN7UNo
ucgi9RByITTv53Apca+HF34XlxDCJBC/kHDywa/olSIQg0Jv+Pmrn/s4R6vSLPpFN/MaQ2B9U+Kq
9X/XW+SwEFCZG/n/370cjhaCN1Y1bjk+7Euc52GuAqqRM2fK6R78bwvHuzBkzIvIFrRQZVDWlNAv
KYRnf+UrwTMBYCQAqGODBsblYE5tcYhUxuBKRx2fz59/MhLyfzz/aKHRLBtoB7PHPUjWnKWTn2RI
MdgYXz9v5vSn+tHM0WDoVqZamaMbsnnJKBJozqy00/vvj34c1zGRLbe1RmrNfqi0ddlkQMWWeLHo
TVbYyIIAp1eYDATnFBfQ72b8XHxxck/80P7RUvcsyAyzLoMkpb86pGuY4kI5zZnBOvkVCSpGoYo6
jPzto0AP9Qpr1A9mbC9wQeiBkgJK+nycTnbjQwuHA/tDYNHYvFz0nrN9Oz1z/cV0XnUQiP9ZG0fH
hym1ScwKvTAFqArWhGNJ0sK5/byVc9/qaGKb+QyPsAIGpQ7gzEMWwpmFefgSv2y8H77U0YwWVuf1
udeyvU+/VIDkRntD2rtiPLNwzgzIdx3GxwFRZZcLB90oPCCnrRksINx5P53pzclt4EdvnKPpixRM
Dfk06A0S9xx3wOHQQMhY7pAFF3LLfvyPxsYxf55loCZtR3TolFrkFeUgGqn/u66fh92fuEjp101Y
IXy3+fnw3VrfH0gxCRy9artAflubd43+9nk3Tk+BH20cpuCHNiYiXVZaPdvb7RsdLjTcovMaWW7a
uVKbp0fnR0NH6z7v9I6zHJ3Je6gtWm9VdHaMMzwsF5GOvRN/3q/TS+dHc0ebADYe3eCHb0cWKeA1
3N30Bks/b+OwPH5dPj/aOFqerOh05VpoY+HatVd30DlDBmB/LdhuLG3UQbz1zDOz7txwHa1YSVHs
k3rY24CprVphXxINRjrIbQqW4pxB2+llC99gOEiZUJEdracZKCbSuHCsooaQNJMDffL++Qc818LR
Gsr1pRSzgV2UiXh606dkOLcnnJoGJiB6HXWuTlR4ztiUtxWSK/dZVwTVAqgXGRa/3wkYrfiosYNq
Qb84SEI8nhOX+TjQIGiWKOs4HNJa6F+J9j82czTZlPDaIqMuRoPeOvqOeyDP5JmN+vTX+tGVo9k1
ze6EGmRogzibaQYH+Bc2tA99OFaMZlxH6RYTzx+8V4/eOdq+Vd8+H41TC+RjE0eTlkCHQlXpYVtu
7NDsCdiwMpDaV1V0Z1b/yY9l4N4FfzOYZB77/kF4ZeYoLIaoU906EoWXxzO1PE52xcQ+RVBzENXE
Djvqh62ZjIOGkl1Nu5fdljRjWIxIECEvyAo+E8wcps7xPgZDXDh1Y1e0Ddf6uSGlDB9ZWbhum96W
isgpA+05T61n0zxTIOjkJ/vQ0OHnH3pklbRT0Lcg3uBg6sHkndn0T50xqHLlH0Sdh2T7w37z4flM
LFYF6zdcZnSo+6wcHO+esZf5UJsUmNznM+1kZ1x4AhhQiqPqylFjpuNXRsvIwd4z6PJ7r377/Pmn
O/Pj+Yfp8aEzVeNaZcYO0Tiko2ACmhDmfVV/1VVnvtrhRX8Z/g8dOZpntlRWXTroSAs3/ja/0TUG
0v4MFHfuax1tXyaUSRqqeaI3lN1PXnvJ6XwGbzl1HAOnQAliGwcWakT8/MEys9WN3mpwmjQ0apw7
1b7pyIHsvRZeucjDdRg4rXP110+O0odGj0ZJLiZOyAmHZC3WxYzkmhyaBAa5hIjsc7XETw6Uj6R0
A+ELPC2P1iknYO7GFtN7MC4dyDLatJRnVujJPYcAS0JRcbivH6c+wA+9HTodYnsGoC8jO94PQdlc
+f7d55P75HT40M7RdCAuRZTZwgS008Iv1blyS6ef7hqofABxuucfzQQ9nzPUNpTwTHWzK4BCsJid
z7jjnhwL8qOJo3HHEbMYfTE00Nebxa0Dcyr3zFCca+FoWerj3DtLhxaq/Lpx9qPc+dmZFXP6O6EX
MNqxoP0+mlDSo6Xdakg3G8mLTh+ESf/KHokI8n8aOLzAhz2shn1lphmwkVYGJNXP3XgGHzu15GFE
busuTLxh8XwUQGrQLUB9jgh8HvS1C4B6XggEoA+z861V90V/6ci/cmf+2OTRN1saLYPHGiLwkXpb
o+fI+Z4iovtJM49vny+SUzMAoSvsYbAa4XRxFI5pA+rYjtmCc9m4m/tnS4DjVWfaODUF4JyqmyYM
9bBxHrXhW2J2RYsv6GctDP3FyjiYUHzej5NtIJ8LBkso3vOLLZ2bS1nVWY+UN+S+pY6V/P7jbUdH
UiHKkMNa8Wi1D80I10eQb3uH3Dnyyjyz0k+9/QGrMlDqwz5Udf15Do+ND4NkhkUiakj9A4g9f//1
Pz7/aCfRJtDqdY6t0KkT/6AA/M3no+IySowCPyCea6FO39EaYQY3ROGq4aLQoBn0X9rxd+1Ej1s4
WhIWBWZsdNNwUamV3l265J7vKif9/DN9P3o+hiloBbcrBHUYBBRfOSYiJg0lACyk8F70yrgyuxzl
2fM7G9GQM17USGjMb/2C7muCTOmsgkjiWtMeHOsr5GSbXOcrCTuBM290+HLHbwQfT/AvUBfZMDn+
eWbA0aE1Js+XF1lPrhudPGe1e897FDSWFU110107Yoxr5V36k/xWsvrNWVx5feYtDjeaX94Ct3ML
hfhQYfu4YosvSA9mHm9hwLkBFRtSWyFNZJT9BUy/d1NXwFDIHGCu5Pq3rSuurMXPo8/f4TvY9fM7
EBRjJQQuZzZBRbijW1duZcjzsCS/gLEQXReLnCNPd28HQm/4Aqsgr8xSzdUeMl4tu3pZLjvDe2L2
ctuXbmTn/E2zrXs7PwjPoAHOqbjT/RKpKWajX2YGsls4cg3jbFY3KKkCdaVVQuIC8d0i7e1gW1ta
z4lFlksccRDtIZPH1h5nz48nzUUW/4Jco7Lz3useouxJwOTHJkiiHhpz1VpzUnpQciHrHnohElmN
3CHh4rJAEW5iL4nQHOidWvoCT6hzBb+PdxbsKKhvc4iCUETx1wIxRGaL5S81vxAPTb6x8n+nsf7X
6/R/8vd2/+/vL/713/j3a9vNvMyL4eif/7ooX3kr2m/Dfx/+7H9/7ec/+tfTO+MlO/6Vn/4CD/6z
4eh5eP7pHzEbkCF8Ld/5fPMuZD18fzpe8fCb/78//Nv796fczd37P/94bSUsR/C0vGzZH3/+aP32
zz8O9NR/fXz8nz+7fG7wZ/+3eefl6zP72+1z0z4f/937sxj++YcGZ9R/GLjrHkAtHKtIYfzjb+r9
3z/yjH/Ay5SYug5zb6RpYhqzlg/F4c/wI0SSB9pChzkcKhD+8TfRyn//zP6Hg5TgQx00rAKUb3f/
+J93/GmUfoza3xiCz7ZE/vs///g5BAfrjYMMawgLGtm1eMHjtcSY7uR5pd26UwuLKXDfJcj44VAC
5MuHr/Nnyx9b+jm++LMl7ByH0ieHskFHJ09X9WxcslK7lRB3IYMPJdjWsjtXih252z/tUN/bOZRA
OsRnhzJkx5cKy85RBJ7J8U5CjptBB83LBop+eD5X5jUkpsg8YzBUuGyR2mHPLzXynirYGs0mw1aw
5hJGFZ0fGnkVHzyiIVF1xi/OOCJn79ZExoRwH4caLnjyW+7DGkhvVm4dF/5esJQTZI2PWjSi+gNS
7+x8ikvj3puni1LAacO4LnMtLJDdVupfK7LVWlwcIdKzYRJh1U91/m30XooCJkCoCOtZ9/Py4rde
wKY32MMjlxPtDzaMelQikfxGqieRPbqqvvl/1J3ZkqtKsqZfpV9Ax5jEcKspUzlpACHQDYYmxCCE
mOHpz8eq6lOrcq/eaV1mfdFWa2dlaiAgwsPdI+L3/0ffeRLfPkfaIQjAb5ftNU22Y88vK7hiIjAT
TSzNCqV+IYTB3gdBRlZ+jkNf9MZUZVEaKG49wUKwt78fxt2y0Najflk9IVBLwZNTEq/tvMeL2Cwb
LQIhvB1X90X9dDRA9PL4EAqWVlNm+pAXIx1pHojConrY38d9vD5KU7x/iFS9PKT4PQSkmLbKxMu1
WUY5gDE2Ib6YjweekhxFIY0arVzVXgwD8Din8bpmJrBK1QYMX1q5oFADri2zem5LWPseHIUJtfIC
Cfw8j1kUQY0V5/rxKW/DsRkU5UdSJHNlPHrJIOaQFOsxQlhdvL3mD2+Ze9nnQLXXGB8jCDPS/l3q
hXk1OoRB/hY2BridRzFtbyOoYMBf9sVsoDKLAMHc+tEr+4qrvlw8vMgWAvlTgHEn9V5Dtkn1CNhl
yhNSVvMA3/cYU6gTG8teEyZ14Y/TSyLJr3l+e6H+dBp08rQKpZe7TEmKUL6owk4bw1tYWDDZzdsE
CT3lq1UD91Gu6wS0RQWnEounR5u91+ybJc3mTlWGkVmdIi8aI5sazXP6qMXlA9oTA2xrRO3pqIKm
wtA/Cj3ejLvLDTIXLzBeuvgGp273AsHzROmalyim8qkGcghg+5kB+MmpA6HY8il6r1TqQignv91g
iLrrqiN48ryqjpnmy7mbCe8xsMQ+hWUJgimlFldoRC0RElgmhjbRwhwB2nhmlNDs3fa1Ls9uFD6J
vR0L8hcUVWs0aq22AP3awoOG8sLOK4o3ORvNRVC7oXH7pOKhSr5G8sF7SPNeqCZVkE1HybJ5Cm8P
5fE2ICPBkLF1wG3HVgnfUNLdP24jNrE0uO1EIPjeGxqb0w4ofZrIizo1Xpv6tkBn5eWu3mYZyhmM
1Wus9gsqACdK/+apOykwXrt+V3l+/HwbSWBJ6+QlztxIdzu2+7q7MW8p6jWoOGsgwUHMgNKFU5kz
OaVtD0wkhUZ+nGuT4uE/0G+qx5e8vTmRHHKACww+1xdiJc0ySVw9jfFHZiivdVC/qHqzqTpITtv6
5faEaCawB2outWR8x/17TFOPVpoPxaLs/yBHMYGwYB6SzzT9bfmg49QHrDnQ9CnFoUgp3W2ODyN8
kSQcVdvMdfhaawnW+if1BOiGxh6M2kW4CDw4jShpoM7//RZBDZZuigxbvndzgQqxsvHHY4DW3awY
Sv4ACdRp+0nBXpQ/eTOcRQm+ln3wR22C/9d6JriufsBxCgeLDsI9hjyleauj9NOQo69nU78aKnWN
Hqx3cX2jhKGhvKGfUnExT2VISJ7QZUkZH6COD86cgKIXqQ3XJSXsophMb8GG6Ah8Hs4647PXWY6P
b1RnwWX2vIGqpb5EdUTRg2IGiL9wnwrNpig/lfsqgfRPig/1uKG0AFvJYVOC55UyVjipKEt80xP/
ZkCAGkVTreqYkBCF5sWkZ0n8UMuJGn7IBZyHNaw25xt4NMaa8rVLGyxaMPS99Jn2+SIcGEuTFOos
EO0yyPYW74uFPnvQ7pKGOpA8Rdd4OpbArIM3f8bVNPQUsFWcHd2oFQcX/FTzr65pF0roSt1eMPAT
MLmXZyhbiGjKpDKubT3AMzNG8r4ogm5Grjml/Hwuos9HKVczekz72JLFVae9PNG/FGXEYt/LwUW7
UgQvwFbrqHttrFxJoXiFTEaBYVEU2CczZv2tmWqKvohEkJnjZZm+hQmUplQODToIZbNq2ttcAYr+
aM2bh+BqgTAZ1tEDy6YOv6XMQWj0qdI5ZXnxQgiCo7kOuUmNPGoSrRLFWN5qaRJqCgxp1I1G3TSr
y/cH3DMdG6nBw+KxALb7o+4xKSMuXKozoWomOnURZeKGNC2k9US+42hqEPKjcyu9xe1GK7dy3xHa
+kkrrGpKNiqhmY3afho8rbZehp0+LalaSHR96sHdyiSN4jHUVsWkqbNpEG5viXNX2smousYFd5Vo
oN41uAnbObirSH0sdOVDUW5TAdUGlsJLoYhgGBxPCi2ZCiT9gFsmRSS5I7S/yl7nBGIjCR+dGg3P
AF1OirG/UgUzUTV5VUI53VdnauYm1O9N72wc5+CsxVJ670WFlY349shvlAQHr/HDgG5AmgLxpv7i
hvfPl+LTghh7GlDlmlLMGj7jqfESCfMUrdfWm3aSsVCkXacEswfEh31gfDYjuNjiZKFRDaeikgHn
/qS7Ib0F2RWF1WR/99m4py4kQTVuHL0rERy5NQUQXQavIpcPMyoBXEozPgSxm9X1pyd7wNKZKA8K
1jMIRTuIdrHqESPTOyl9aAQUVdKlVXdFFhQLulGQuYxSkfIEB+7/z3TcvUAFz1a2feve4OSALDSE
4E1eyPAn3BVmNNTCiQ4nRBbMemoo9EcPcxMBPIJj9al4s2e518vrwMdJ1UJPMaoY4uQf855iAgoI
XvV7yfilixJatPYBu5R6lcMS3bx43jFHKWq+JfB+3ouJ0ZLz/8/q4A/5rzik0v9atv4jMR3ExEFX
COztfNdnlJVKq0cqianyUi6bz9usnCQTuHi+hNfn69+39Wub5S9tsQ86bKqzsvgFgvxtKxTuiIwC
b6G2pJen3VLoumrm3htEZu8VDcOT6cTL50e01RfxirKuCVPzp/2Kf19v/vNxf7uFbztB8DPemzjh
FhRYNN9qK5217/dN/VrMtJdahc14Esz+s0YVts2QLwPLq3zbxq6M2sjClEapQ5vdXHDYwRyy6Onz
g7q6S/QWzrQfdiP+sIDi6OJfLX47W3gaVfYcUYsB89ZVaCnNuNnxg8iglD+M6b/vPv+zP39r6Nve
KVhp8SElYvXLfMI3Y94s1AUKhj80I/7Qzl/wU0+dXY8nD1TShTXlbFN2CmejQ72kOm4RTkefxYc3
0V+jYOp9/STk/A2d+5en/A6rakelIpQyrXdvAiVUq8d79lm96tN69viK343j8+3+Fn96r1X/lX7V
X5C1/bDz94dl6u/j+R1pFT3DcR62WBDO85l/KVRFSvXi76fnH6fGv4by+0lI02Yw7Q5drFHwFYZr
TVz+fQN/HsSxhIA75GEySmX/vlkoRFpLYm9UzIMOutRpSzbJ5Dfm1SL3uwULqon0/lx5k3IaLn5k
mv/j8/3W+rc58YDqpiDJGjxd/VEujQVVTrPy3VtAgzeDeDad/jTxf+1+/sXh/dbkt9khUniJWmxd
QrGrfyij0fsdBdRIvT7u76qODme6zLPRgvMCxGOzxaiNJ7eq+Wiyfik+bi/Z6ENNqZtvXijYAr49
19LIz4xzPCoXQMXnXiD/4DbEH/roOzpFh2qmbgSms7ZqZ6xzDuN3j4ggv9Vf4SxYSK8/Gbb4p40R
Dt7/t018jwnspWqNqBXDxG5nyjSdRbP6VZk9lo9Zt9fnP1jgT8/3bZuebLKIMj2orcBOl8pUfhVn
z+ltJn71U5E6vyHi/NTkcMm/sQFpuKXfgl70KHrjPoorC3zXrPm6b8rX0ac8JfWe3d6Sl+SnCPdT
e4Mr+a29tqNIJYqLYZKJC/YmFu27ulRn7VRaQNe+NM5/36W/TOLvnu/bDppkILIUPaPKSj8g+2YR
S1wdTeTXxKw+gzlU/PPRi/4OcX+9jeAWmox/8io/jel3ryKOkuezZUybKWxY3kRbEIem45fi42Ep
i8GV/DSvf5wm31yJpzaPvq8Y0+4t/+hnkEzOgnn4Uk/1ifHWf45mP524/hJp/UsvI2sksCvKYdb3
aZLf86enal5pjSfqS76EMv/rcbgtBFexUDibjZF5nGRvkJi8P34Kvd8IKf8Z/X5r+1vOFPe31kja
9G7lhTztixp2qPUooTBqbCmipfWnUoazuH5w5GOn6jWVHk5XPVIYykWrTOWpDiGJ1BdvQphBiKIj
FKHZ4cjKQ2E6FtINONGNN+7fyifQ6+zx3pa3WaKwRURNMJxxFGYrrzGM61p2e5flRzZ9dsnBE4v3
tuqvdyrpQyE1ezZoqG6NvPyqcaaRxPlrwz/RGVVnPTlo1boYmIAeE1l7L26vDxbjscd6r9K1k076
O4EVBOp89vfuRuCGSvveC/GmTbOTx4kI53KTUiyWgbINOPy8B8ebOHpJZfG9v9/WAVy7unSRs2Jx
y8wo2T47+bWp2FyD4nxEdfIdeocgT2bIcAOU/8qyI3Khs+AuvOfVpSsusQxrHItG5FBhV7nD8hQs
tFpZB5T6UCCPcEgcL2GzQeAh3FbUpUcc6fewIDD3DnFeFpQhN5cePqSoUV+bCILuoDQmlP28KBQ9
/zDhh/n0d6Y4OKDfHExodKNRVQmVpR5gyP1o5pj/gl79TNa3aTz3ZnAgMBXGL+yOvUgTnI7bLI2X
cnp7+ynN/fOKQlWlAdqqcvj3LcAmaqRnECmUVul4L+r00U1qgki/DOdsepavoKpf89f7B8vjdbvj
7Fd6DVY/3cSfl1D/ugmDA5rfO0QL0743ZG7C++wJmqyUp8JSe2HD6OUnKbj/w1z8nwc2vp2MeG0W
A7vPSqt1xrNqDpMM7bXv2rZ/SW1pcZ/llx9D9B8jym/P923+I9ZI1X6Q/SOiDIPdoNLOGvFXnra6
7aTt31vYMGh/NbB/PeM3AxOyPq/1iP6MluWyeIlf8nmx/E9Tj9+e61tkvqsFJAjsEFso0c2jMxxt
FP8fHkvvPVxJ7z8tIv6c/f7W3LfAPAaS1QDZLEkExIX2+tx2n8kMuv+LzlS1H7PbHH2T2W0JN9b0
p/gxBKS/69JvQbpXQHAmEeFD+uyMYj7WHuy+p6vu+fxKYE9p2ZD8+zH8s5P41xh+C8px1j0SWZJK
i4i2VDgLj+/bCg64jq0Wud78fWO/UH9/93jf4rEBPbin3ozBYuKtMi2mwcGYjz6lhcSCYrT+6eH+
mLRyOMlO8cATSkHfv894SX/2WnEL7ywlCFTaon9FPGGO5ss/8o0fly5/moG/t/dt+EbdmHK4p16S
4gjTfiZOkhXxa3qCXn4er9Qf0D6/Cn+/dye1qLDMoHHHgeW3CViJ7NtVsna3PIWtrTuU7JpQmkWj
dFDjj31N8UyjVee5l84DeC3vT33mpTCpe4+3RChfY/3+yQ71u6ZmLQoIGuwP2gjSFMiWxhDhNNlG
Ha/UpJ6kIXsFkclWBehU9pvF8ktNlM/g8aa3zdR4KtNBuCMpeO7aW6q39qcHHTzz3z3oNw8gBhRf
F2l7t9C7iUc6wjwlIjfjCPmKGiKYZtYmOiRhCjx/3XN2g+a/6apz+RQ+q9KtVfUjpbVJ2JVLT4o/
5EZ9GdcdFBviZziu7OgZOKpRcyKkboqI/XUxdAypSifPkPNLDhP+g1nw+7D9xSrv2rgHyYGDidbB
a0pOOvpSl9n8sUzm8Cr+FBh+7Q3+Xfd9M8u7Mcog3NfvFnJhrwc1ngHLv7/Je+M9M1NEd6Yn+U2e
cx78qr3gcNCBX8MunF7A8K9MhCFwd/9JF+BEVXUMRuEvldoUjtZSNlhuaex08V1vt+OnlSL+5PXG
h0e1tF58FkLzmmswEjXytKgvP9zBd8cnIpGngzSjnt4QOOf/5vj0umSEu1oz27G0NhIICzP5+d4F
4rRIutcmlaDpkU1Vu829uIPAzJAcGJjfRJWz1VGyyhO5gJqN0jA9fPl1a/8PsDCr7JKaZX65lJ9+
9v8DJEbG1P9n13uA3PwbJmZ6y8OivPvF/1oWiZ+e/w0VM3z1H7AYYHX/BTYQcItGjTZb4uRW/0DF
DO+g8wtyQ6EK5RsoRvgvYJGySonKgLuEh+A3UIzwX2NQegPNOXAZqr7F/xtQDAVb3/yVboyBuEmo
M1LIZQCZ+mZcnA2V8TiXxFeBEkU/hUnz0K6UQ+0GR9EsT55fXJVD4CsH4XC3hU0UTtD+WWtn4cuw
4Fzr160jbfnMZ2hXcFFONHNsFtk0PbVOvxpZ9al2xiZcVzAlIrbWbeN979TO6HS3Q7vZG2fN6lfC
tfBDXzMDX9i0q4Rj3+Pd7t1nMsln0kvqCNvu2pt3XzR5iSMUU4cRdGKQsIb7YC9slYO0ra5QYMGd
1574PmJ3PAMVytfKl3xt1U0lmmitxk/O6lWxNYc6GWFXbEI/ZiPBitzS7MA6ThS/Xrfn1mI3J5jo
tmKPOMfcoo+yHTnqtbvUx+Ig7YTLc4MQirEfH4vLeI8Mo7GnEE7OZp5dHMQ9Fztwldukt4oDHywu
oKadZNbtAm1amtpxdKxXN5dVGKeJzu2k+5Jd8IxAHdhejyb1UrG7r8hN3Wpbr/mwWWzRM2ituzrr
LaSneXlVW4I9cqARFWx0v1Rbv/S3yc0Ji8ntbDwmxRZ9Be4+PYshT1JsaG38Yexbq/sqz70yrb7C
18jVfcXurXpNE89JbVYH3YYrvWMnYLQvNqUp7XI3Okk8rAM3pn69uZBgU/STnQES3lz9qo/mt7Mu
Qdz+lrgS/ZvRWZE7HA9buSVCAwzdLW3Wq3x4GlPyEVASLTw7R4Ijuqq2im3jdzt6ZehixDDsasOA
WHyxXqFuRK9U1+G9yM1NLZiUK8irNSe2AW9ELvdl84TSVbhGZ7j17nuB5f8EzoKcFXIxic7JWawn
gs/paVRPxo/hq8WEr/A89A+/Z+diW56rDYQifE250ub9kt4YHOU6tEz35uU89rUT3+JulGtniw7H
tnxdPBmDUcZ7aeMd4q/4K6G9hx/7Kl/MTTSaesuzwWRB9yhc4kNFf4+P8UXctFv4RaBUrzaCLfiN
yp0+fWzYsJCFC+1YZ7IEvnelde40Qk2OghtSHb+78nx3v/KFK9iacs0ZnngSaMFPTsWlZnvsCAxB
LhHtmTwP2vFxkPfwi8aHO7HK9SxOZhGf4mOr6qDthV1uchdI8lzuBwitm123M7LZaI/dCrtmB9ZB
iOfa3sAckEXaMYaWajc7+BOPrQUeoPtiqqR0IZa5K1fFVrKxvPQ8/ui+hF2JiCZwMEygXheH6ATb
RmvmUEweqm21UWwIyRDAY5CZWDeGsjwDU8MCwZFxWT6xU3b3+fiVTY0dMw0qaPaKLM0Znxh/mDKB
oA5mgiHnEw/2yfPIkQZPAK7/RMeMnFSZ3hiQ0anwRw7+wXAMB3ke+gtTe3A8d+JFabzoOkAMk34l
c2F+AWxQn+KjgtPLpYmCFh6ekZ8QpDljq7iGPpbUbJkJkD7Dsc7rzOhiMzpWO+PY0unPDTdzIiWl
KclGjo/bg+vFx254uJtLJ4FKSOcg7kQHQ8Vch3EFsse8VeYQdRtmielDWYz35BoJWiOT+jHpnbvf
D3Ng9C6AQcNbJng9qP6FTWi3eMd+PTrLrnfo17GPO2h81mhMD657cxOciuSnbm3VIaapQys8Kdd0
NcgrxIiQ82P+3c71h7xAfQf4EkN5XwzjgrZp4QPW74YLKYMNFn50vkO9CgYHt8zU+NUPY5iFTwpH
Wk54f6O3T+ph6LsERiNcgnItx/PBb6Rn7ypLKODwwcI3TowftXh0VyLNHv2cTveaWSEs78wl5i2P
LhI3uFKgwWM6CWz6TfIZO2aiNXIROVL2EJAF/tO/ucL1vkc6fRvSUaHt7bCUfl06qaOZDIGtfbSn
wH5cA7tfBXaOqC6jc9DvE0iS9yxntyPLO/AaMMDsEtiG1VxL6+aChj8Sfdx+JZ4IRqeYjk3d5ovp
Gdp8PL08TM1VtmOLdmETt9FkUOaj9+c+4imHJ5QdHpAbJ1UbnRhZ9t+EDe6jd6B7fB5zJ3MMjKs9
0bua1W36k7IVNsFePzyPeLvHPrYLdr1XzE6mqebIJ23pTbmbAsvHTOpT6nAc1GyG0Tg98DWJy2DS
SaBKrC6a5fv+yGyTiVyKxd6EZAHceW4xJuGrN4Uvze0es+ZYn5RBixBS2onqeu7zgmMo9wFfPAbE
QOo16mMEjHSHl9E/Qphkj+vgMzuqbnyR97obXgxmJdPAgDj2gsSjBkTICXb5EWmOx6U9Jh6wnwnv
cin2G+OJ7pbpJN/zinhsLjgIfFK3ji/BAUcsDk0Xm2JLVCHQ2VqNJWGzd781i0Ny7FbSKrJbE850
NAFeYMksZhI8L37PqBmm5nBM7so4ss/Mbc/Gvtl6QMMnFe5MuORmcfHiWW0+Di3dqh3vB2J5dxkm
hLDjghXgQ/wVOCpT8TV6SkdX4IXmn9v0fDtX13KwTX4wkKIDhShJVE9+0+vL5qp2w3xmMmMQ8jBx
3dbJz8UlcbGE27msJ8pO9xufiK3Y8aEZ4g7HpQ5i5ruRU/m6XZqt6ZHHlGvcjStdh0gVwYpt4303
7S+nQeDDY25La7Q3jsWGYCtNeUfwPetxyUwQTNUmN0tzwK2BRTnglKsLZLoaXd1c+Ot+oIPjw/g4
PtJ+eOiB5zIkvMjAdyi40K2HZsd7gKz2GFBBekDXgHBi7EoT6cy+HD7La/I+Tr4a0iLEBMLD8yI+
oeFGm23GTz7RQnNL9+6KQ/cFM3Zy8mw8eLMd+piIoNo3jvrBq+x4szWFXXqWfBF9THBUrmLfD0/+
h5NVZjXW1h8l8Cy7arAgLo8tZ3wlcQn45ZqYday4D0iPlZ1E9BgympaM5nGA/Sw+GMfOl67etVyr
F5GMT7j2Q2xgMgfEjcbXr4TmXcj/pzDDb2+n1qyGPnbIJTIGSWVIsILbWRoSt8bPuc4QTxX7uWUY
LiHR1dL2EjzExLySPK4aRpc863GJd0Ezjy/0svw5HqQFJ3o0D3bsMEsmfzfrZO+h6TkTTI5n957Z
bsaHbvUMJ+FF/gwvhQPf+UE1w3Ntiza5RAPQBfrwa4AK+WMirCtuaK2ajaOcHriSQ4lpbm6+cOq/
+o1i9dd+Wwyvd8wbaZX4IfoV2+IUYTHyZ7bvt7ndf8UX3RS3+ulmC6d2K77dl9BDo4DpG4fRTnAU
s3MEM7fnutlvK5KTPQ2eBKffjg7Sqb1Kj4ln3Xz5s3F0U3U1tGL9rW4ltmQpJjLqpD/aQTKldUaI
s1RzvI328iE6Jkfx6wYzz0e/UctpenxcVFfeNOvgo3MgDkayFg7QPT9446Nx06O2FdHkvOBj+uN4
cCEozC31s7YTiW37xwWzr/cKx1qDdnuA7bV7Ya2eZPzvWnVRYsHNwfuc2KndrW++uK0c8atzdKf3
O9Ow7y4yrm8oDCV+5oNRxrcwo23V8ZCYm7Vf5cGwx7z1dFtY0CflNjjHbgx3nFWss21YzUP+Lqyn
25jVKvV7u7bHO875SMtPnoOWcrlV96Nooh6reppu+ZQJuS7wQ6BbY398zbk2gxgSdenxwmmvtX93
m1Vhqscsm9Z+uRU/QXp6R6+cSPt2l1/6XbNKhWnp647AMF+7xyTjKoyIzr9TQwoyvCJf9VMPZEg6
KSdwoZFd2pIZ2ZHfrfotJgfYk+5aS2sZyp9dRs0yawTozQFQQzOwH2/pPbqF41ng4Pv48JQWurhQ
EHclxdyEFxUGXkcyhVPm53t529qUH/Rf8kbCIBp6Oj57jmy3O0AKol84pf9IJ7Idn8e7ztSPyYF9
rcDVeXSnWlWrOpjWu/4SuuU2PtUHAL41KueTDIrmY0iaiVfBr1kjDkvc3GeMZLs597sxyTOQVpuj
ePlSXhoTZP0qcDVmxGe+fciI685FQjAJytk75dvycjsU68SWP8VNdmVA9VPuM0qtX5yblfJRrXu7
9Bk9yYkgtraLcq44yDD4tc0opT7GsxGcFiFoP/Hlr5ud+e21vSYsbE41mRqpku85gas46inxdVM6
MVnDcq46jBL3wo30V503Ga3qNu/vM+/EYWJtB2eovfnHlL/yFe4AukrIq7kocxkQaIS6yH0WoqTt
Sw7kuKP7nPd4AsVpHK5283ED+kne1GRWxBsnv+ooKLLotEcHbtqUN91J3FDWxT1kduhmW3oxtfkE
LoZRw3U4PGPF5XLW5mOmYeT3TBXOxZfcjHTqrxUkvvgR4QTKMMWJpHbiN8O3JKfdoh7JcSmaCRLH
E5nfrCsnHWZhZHcrfIFDjYGjnzI74ob6L343aVtY19fRLrl2qzvpOyeWJuTrqjjjST4VJ8bV00Dt
6yfVCc6YuZ3DC+zjK59QyZ+6fKblw9eEU4dTUs3gY43aZD5Rzacjc1HuiIfRT5VDW7gi7LCbeuZo
127KK++UbASYlZv66TGxFfzUyMbT4XiMw20vnTTcsHHoTnyzvIrXfpP6qil/Dg9NWmJlfrQfWq0c
PKe4wd2d1VPndk5AdmVzz1bi8ymeV3Kak7Gjc7jzzCY4vzzpi5IrMoWFle5EmGTk01WkG1vJwVVd
b9fymu4ZstPt2DjpUTXpaBUfPFgAx/j0rcnEFjeU4eH8BvvcFzhu1eR1VyJkFI5q1jZGiokKK8HU
z7jubtqtEnAeR2134x47d3CM/TagZINfSMuYDZwz2fgRsN7KSWI2i5vIHwoCB0sdHQRHWCmn6OiZ
uqVYktkCDcfc+g21KdJK3GA0q9FONxUa7/DF6b7/Ili53M7HeCsPDt07l/tsjyfhn+LityWIUpH6
+BUt8UZHAsqjmSK/yZo25O/oeDtS5ZNDKH8EF7/q1nx2+Lft1orL/TjeOb7cn0OqQuyhEiLYeRaX
DD7w/oQBecslkyOUn/q5//LOnoUWNRFCGgY33ye2sA4Iv+qHfh7iRLLXz4KZHvPjEL3ELUH8QY6r
mPjNnKHAOs6yNlE/hHVOKvy8IJy9b1zBVT+wOiK4sEqZP7p1x87lT3nbOf0XfYyJRjMufQp2jPJK
WFX8piJEsRLW422Dq92kezLpDfnPpgW7IM4kCw8gf3YuKfhHsAt2PMUZCbbhVsvjr+yCtwmRqPPu
VZcTCTqg3pP4WrhuRKtUF9WZIQlhGbqgfxITCd50EqKTfIzZpho6ux6Swmr0ijZzRnrTf1FyRm5y
7lySfd3K9k9qKCxFmZEVGsKU9PFJRxo7xQouwlq3JBYHRb30WFBQpHQZOpHNiuQdRvsdl2rWxBJt
1+8p/4I5byJ+kd9c0qvgemcaoI/dbs10+HqAGNkrFt8lC9gWJAEsRbBPMqb+SMgfVhNWflSQ8CZs
IR88LCyQY6ZwIqAuixx4PzSnoPw1E4/ekOWS8COtwgN36GIfyJk5vzyW+kR1hwyWwqFmx83J+0Qn
S+bD5LGGwMKF0iG1mpUmO28tSQZiK6yTzIqVv8SWnobntduztn9uWGBUO3nYJMyx1/YY7ujV+MKP
+6UkNPK8WPuxBOBxpPt+WSIPLazFbX3UrRbL8VwsO74kx9HXbcbY8pj8FLeC26V0yK+RFIG/DHbY
7ukB/uP6KSs2hmJHtdiucUnG1u1msBH1LOPfCAhMviHieE5r85d0yiGsmOHMw7NIKM79uJiRyZxD
XCs5ENUh4Xl8LayQEBafAzdFTM5pzGxrkIkiPs9az65MVKsQNj83lmYLlky2E7O35oeuN2Q7iLmU
W81ulGl0fw1d4rEVu/lWsHjrVxBH6cSS7Wqdb71jYQZOYyUUR2z6Q3aotwIdvdHs8kC+c4wd9Zhv
2ovIEfDuaWaHiuXFJXSKc3moX9DoPup06U7Z57v0kl6EvXQcnYPbJDrkuwdLnH6G3Am/kG2RP5QX
lfSpd+sdNPOG2+2zi2Y1xwjA5GPGtwyXVT5a9+uMPW8+ohwfx/RSu9GF/b9Pw80uI6RlLM2iIkbY
RpfnPr1QZ0Q5x3jYSaCd/KIcpT1N3W8TFcADHvWQTctP71hz+/Gp3Hl775ixpjrkF2+v/Hq49kIi
JF+eZn6QLw36YhQ3TjzudPgN0PeOP8VLSWeRAOVbeTfoHbvyrt/17dTbNyvPyQ/VSjlW9K7ZkoHS
PZtsU6x7/35GhyR2ZXIKcoCv+uqRrKlmflVOqU+OIl+fFnFRxV3h7TOSHDLIekslxdBV3kl3jGtv
TOOzTuLoBaQe5A6eE57v5xL1iiHzXcMXSiId4zzMu4tYOJlL57Co4Hr6LN8W63oj7woybTWcIM9C
NuQGJ/XY72qbLN3n5BM7e66DU7UiGeT9xlKOmkUNSe4LDglHfQHpFDqtLx1D/BrbsWwYkTeHrrIf
uXSycKzM/rNay7bucP/ZtbZJqfCZGYkHVh/ZijNUTbp5Os992NnJIlL+Q+qBFZW8ETfyod0QylzF
HQIODloifRBOkuM5N9I5is/yTeCQkLo1A5BtK/AsfssigSBLWjK+86foGySdXD50skN7qTc8SnAe
UjS2Ek85KaTkDBkhPnuf7+8HhenKtB5yII/reGZ5HLOAepwEl0pVXNgpuTZOjDggQ8KAkdT8Stb4
HST7ifofUtZhiJhb7DMMo/hrAJ3Sbq/ikEgis5ly0H5iRORrcL6heE2yyx1R0Ls2eIXEWBjPQ5dp
3dr9VXBynw+lLHG4HO3d/JQxKlkWDalXfx1foZxMfeU0R8VmNfRA7pfGNHDrIYthuXpl1FXHoJxo
yM+xWSTr3far4vhh3n4Vlug/GaXGlP3K/G/qzmypeabJ1rfSN6A/VJpKOtyWPGBjwDZg7BMFBqN5
nnX1/fjrIWJ3xD7owx3xHvACxpZUlZW5cuVaFDfdaVKZLlwwpcWA2ZkBYBMbovt0i5PFdAuHZXjf
6Bd9WFQ3wDrnoggMQukBJFRC9Cc+GvZlcWPgrqJsuakv/SU5PzZvRNfIOrZf0a2mUDskN/Myvw00
n/qv7Ky/g/99GPTB5O/4OhzMU/6lpd74M/9UIAb9u/4DIPc9fk1/UngJvYDxKwM8CFnXNBEW9kf1
Z57ETyW95k//qf6yT3BT/Wd8QKagavynZB3v7asElW4Ao4pvwEGg2vmr+gYHZiDA+Wr5FZpWQNTK
45WSwk1Z4m38NT4cYhi+A1WegU75fftP/ugk1vwjvpKtP1DRBzQaeqO5tP9Ulh1P/x/4evqDwPho
FzTfYbusvgEHHZBMIHO+4n0G3nP+Kr4DIPPkE+By/NFqGgz+VT+NF37Hus4/HdcHbLv9BCbd51/V
eTgouMJ/1ewt4HEb/tZ4YTT00l/+CYUPROyk7QV3n0iYyEV7aW7zyWBo7dV5r87+B4+Dw/rz8bys
q3GVl+E2v/lX48iQnngzf3mZdvQ/5C+Pl78WfTo/3ffI5Ny3f320IgHrP7kGLgDs9U09qC90Ca/D
YTo2NyI1TjmH6cYkb+qCbKZ3tV3Ii3nq/h4grPRw85On4s/nBfop5MYfrY/sL/yYXzUGCekJaPvs
u/2aT+b7/DafJj4JY18dQG105nSYL5Tv6qH9enz0GWhZnpLP9D5fODbmV+D56fAPlp98Jufq1hqL
5pad26/gLH72EF6zhXHM/Af2LUCWGYI9tcf+Q3kH057fjCO4ME2mmRs1vk7HAVe4i/Irf2uqgqO4
ADbf9At3RfmlBcD140vPs3snIlIZN6cOtX8cfDl5GpC9cCF/9d/scUs4z5qzc2kwGX/nsVzqO99h
l8nuseHYX+UdPD29My4w3TAo48RSb86FQ/QWX/mb4pvvMBHb3NJ7BzRAT+fMHuSfLxn7Y7aMXds9
KvPw/uhHyPeCrfe47uxcnXkvEfMK/b3+YQqYgzRgJuBdPUZ/M7vr0Wc4+N/aHkic4PbFY5I0gIPv
4NOk9TwctCO7C8CVFVf8qYfkny0lTjRA2Mac0hoQIr1m7Vr86f+sPPk7HY3Dji7g8Mdq5tFOxxAu
0T04d3/9lx4vFJhsNps++M7O2pFPx4llXpx359dieUaf06GPcTVcSGxIKEmOI+1tlu0Ha5T+s/PL
Q/wbDlx2hh3yi3MRF/Won/qvRyCpzpCTv9ofh4Bis2fE6fFuzKNq+/EtIyeZ4+XA0zDfH8Hn0SVX
r8EngelP2/vfLNmQ1UQngNUuTsOBLhB785reeY7yvb/4fOQsdrlVQOJv6V07ExQv0dl8j+/Dma0G
2+ixgbRjcQ7vLDj+/pFblDweT3tP7/VdXioey2NXqi/FX/klLuFHcBv4Q7/Oe+G7+eOMJZmZIQXI
9+wRMJQf609yVIOWXEO6TdAC2LbazfDd+D7+qIfhIGnVB5/dTQADL5QLd9S4saxZruGVNhop/OPP
hldSI74BavRYE91jeXbRyryMhhdfOQPYEKQ25X24sRQx/Js8hfACHVphGPrW34sza7H/KA/dafxo
P1oqllc6Jv8kdaR2vK3Ei5IrJQd6Ba27C22nPc4QhCLKO7/e3rPXxFPPrOf2g8XNoP6V/KK/9x/R
V/RDqsaNgmjUnfNro5H79PfxHvzUHHKW4tnn6lKRvXKNMJIavgLSu82fsIPZSmyha32oj5DBmnfj
kRpx4MnPicuyz+IBfj1SE3Kw2dU/SYDZp+IDx+7uNJz6q3FWFXc6DY8//92SOoz38kqme69o3LCj
HwnwdeLzVCftZp/9c3MCBsQZiyplXJRXPrd6e+BqyXK8c2XRF/nyiLMkRp2PyycTvraH6jJ/ICmh
ufpH/djcFvloffWZfX21z/w/4VWJvgB0bJlbX2gAk81v90bCxtTvvDfO6bW9CpDDRwoAjdtf5DzC
VzNwxb49kvYYz0nH7RQfw2l4La/zR3sg+RCfHP1v7YFJarKFY89nKU58WPs2AABC9Xuk5o8HwRNM
7+nVvomP9sp/WCD8yD53p/4gPjqw0PHDOj8qAe6JddZpu384nff45D8Tv2PdcmRLr93jWiZqC27n
Pb73PBlJ+P6u+YWZTTDfw97zeRP/hjRJeuedNG6t/KwuLCaD+3ptbo/0g42g3cIrvDNaImdiXwpq
yNfG7NVMtvOj4oYYAQ/zlbdndxAWxjde5bxzz8eP/vDPZRQ35gtc/yrfCbAb/zhxLoTX6Ex8v6gv
9pV9wqYHBn4ce84vjUxUMH7ZY8ds9tjGj17vfBpf1aO8PMLKcIgevUgE206E5PnCe/2nXcP/ivL1
f7qmrb/TCE2gRVffv7t/K/7+7dR+t3Ciop/m/wN6l6ZBQP1/07tOCJ7xvP8ns+ufV/0Xs+tfhiMQ
mNJt/TEqYEBU/A9ml/kvx5QGckUazhwYkz5+8p9yR4b818OpA5Kv4EUa2mb/TewyzH9hscy4gY00
7YPmp/1veF0aRib/Fw9VqgL3MghiDh8Ngplq/Y8JAj1qgkpEmkbjEbGagHVhtwWz7TNfpV33Miu3
9qHg0dq+2KZ2zwiKEVru7GsUBupLBGoTFDgZ+9rI2V7jLA77cOFYw15qx7ilIDdzRgNMRvErI+Sw
VO1fO6ZIkI9tEJ2m3vI3I8DkjAVc3usdjBTtq+nnggHFbo2OCCfuOIEFl7JYp5gQYqZJF6NDYZTT
20JwzTb1hci6jWl0RMhgXgnEgT0zNeRa1PlaqbPR7YvJdLNcoUgZtRHjVgw7e2vAlU/Bt8Q3N7Po
QKeqaVNZUGSbKlt3abSvApGsenxQPejDeP9WbeWhIEHk1bKPvG/6bdXENhbW6eyWEh5J1TO8GAb1
Yqfh7ulGcdut5iC7aRYT54E/Yhs40gyaSQt8DfzIR4Kk60zI6e+dlRFXKUmtEsMvbeQwsVKCj9H/
ZMnQbiPjoiTPwmoF4QL9HK1lityyohMC0sqy7AcDhaXZle1Ar0JD0qxUkltXlWJj98PXaCnluvan
JzsolIXT1K9tFvPZUo2BtTpdVV3zOcbVJQz0aWFx05tqCrYDDqXTgKljW0ZbNVSFV2j+y5jE9VI1
BmzL2/lpNBOmj2hbBx2np/yOtF7fTXN0Ciqa62Pi7FWpY3QaMXRlNRgdizRfWcrYIvhSWkvHHj66
2o5co/SpwAeFgwJdJGtImiMbC7UFm8LXnF8Trd90VrELsmxC4cSyl1N4M2rUWBJB9mumTLWH/i6L
tZWT6ctowPxWqAx0BbkOFY02nqGHH76ook2aDTzwSLy0bfteN5EGIdhYIaYwLYOvCq3TRac3Tz1W
2iu7pnCq8uJkNyPRuZlxsO3l0tCSrZICZGNWytx3pjZvCtlWm+IWruFerSAbhkGpMa4rGWiLJoOY
PObDMvWnF10NN2gzgCoMOlz6EeC6qO1wrQ85GjLDueykWKi+GS5bEUvXtKdq6zTaSehl/lKV6ksT
WisRG+aysEjlgsGgak/8BVIk5NIJyjNarvirqu7P0aSnboQ/MHb1wUtjIlI1nmbD1Hdt4eBckNK9
C+RPNivoc4TdejI0N9QzRlNbDW0lPa/dYM6Tld4Z826U+kFVwmulHLTZnJYYfn5qfeY/R+pwUias
JEtmxMO5RT6mtl5Qy2o3ZtvD02qAn1FJSnMEMwYncXMJomZ2CqT+vrU3w9M4YwYaZmIXZci1NP0Y
rlrm+PaaNDYiw+0YRuoSgYNiiTrO2s/L6YAlm8NViYVvYjcdkjexckTDBBoGpcK1TF931cpa5Ipt
wYvnkFP1eK2U1aWfrZ2RNMz6tuVBxs19xMN6GVSj/lyi+btiHi/wWiO0l7XCo6ynZ6EY2IBkU8s1
B7sZvZc9EK+eTLS25tHrNCtwcxNjZKvT1r5Y6zpjdHXuGJ7Qf8sSWqTqh8WuaawBMXHUE6uUGNIG
NBVGFUw3CWrTrQaFhmnTPaHRdNOt1HN6g1lx2/qIjeIlM5Vp04r5xUTCjZHL4qlRw4x7tjQVcxGZ
3lip43fZKUtGRAJXargWm4SsYG6jTTuBOxlgVjU5rF22EtKOXq4M0VEOlLeQlzyFPn7wwWuo9BXb
3rHXlpm9zmrkeKFor0VgFR6hB/trFJ5CBzF800YvDevZcEICDbZClCe6W0Ujg4d9vFE77bNKttmY
DlvF9i0vRh5u6Uxjs7JGTJo7TV2MVmwuRTaV4BHEhoHHhsJLvJGd/isFEB26PehrzUvpD+GWFUZ2
ly+1AuvFyUAbS47F2ej8Q5AgMa/JZi+qcRtlwSqRXAyC3fU6ssVbFGX5KiymAUQFvp4zm4t0lG91
LfDUde5lzO+NwqwWmpy/EQhENNSpt3YWAtIGBm6o/XhGzyyc2syrSn/2psje5lJGr72lvEkUIF2/
pG87t93WGhAXkFqE/Vma+EsDPCVU2n5tcjz6abkz+YbDYlhODdVaXJODS2te6ny7MFHjKZTKS/XI
IYzH/jZVdm2uJuspxylbSWMFJ75e83yJdWro+yzuKC0Ximw9BwdS3azrpZnCHVay2lyrzdS5mcQ2
NwBGSuSoLOLKci5W9TMp03YK+n3m5MrRz4drreCZi5s7sEitt6ekaIBP0EgzZ2fh8DPPjputMfv5
2p/WDIIIl7knxuZLUbtx037Z5ohwkWw81ef8xSX42Ivh97HfNQ6XTd/iOav74RqdT0+J8IIehfGe
2U26moJoLxUUuIzJMVZxT1UTKMVTZNAhnBohF36hfxb+A9ubmnIViCFeWjNe8I1uP+GE2E76vmdO
yEsrGjFdBqOwLSaxaAS7uZhUV0tsT8OgzDVwu/3S63kta7dLINzUM2hlDIeiLmu3qnX7ZaKfaI6P
C2tUB5WmLn9SZvNBGDK/Z3QGcyOfMe+FoJtmrsQtr/XtAcJSis4ZVsFYoGhrFUNzf4ZZFGnDZ1jY
2nbSqN1srb6bSMVuBlB3PzL/4ro9mHLa9PzfKfMcM2DOASzgPTj4qOCMeuYK04pdh0MKca+uRHwk
vsWxgWIfonvMcvgvhR3s1BTKmtCrwMOO9jCKGCRamg5jxe26VJgxnIx2xr0Zr3o5gWtJ1ms3btsy
8/caGRmistkyGQJr3TnZRlOGfkWsYbBXmE8Z+uTrIQLKCgD1uF1Vkyz1CZ4rJ/Ez7xy76aDx8PzK
RA9KFWstJCdKWnMRy++B2OPpZAeDgr+8ss3soV7OtvrR9LJDsCnaho3WLZW4wPxqsHTXiodwnaXi
bTb3qhI/DvbquUJMxrVLQJcM4YoJR2Ph7PTGttdDgzl3LAufEGXoy36SyKDAabYeB2SGBXJEZIoz
dEsc1B0VBNi43tCT6Exl6i21/dGtUeBE8AyxxlAiRwiPZSgTJA47/QXRk3Gr2dOzpY3jxp7KjRpO
1ZM+ZOxmFOukvkKOrdmJIUSGPBiFizo5CoPjuLeU4rlSNnNvqfhCPwDVeeQv98R7aXDSo7oEbVcd
YsjLcP7GZ975jb1IiC17IEJjMBBUHCHLt3hXMiaBYpW1SLMig/Yqn3A/jo51qr73PWQx3xie2lnB
fTyDLmnmKW2oHkrRrGOknVrc/Oov7qR9lKVir6aHTFQ+OfxOmB7I8SCt61OzqhEkmcJkj5V8KOzw
KSrQ8dL14TeM5rdUit9Jzo07jdTSfpqv1bxbJeVwaqKSAdkCG+sgPRvlnJ8jBf5jvtbDtXjs0jRU
tiqTaZZvKTzP9keg6FvJbFs65qWybfDkWPcyXXuJIxPkwwaqwXujXyaw6QJnFs+WrJYTu2ERazmE
Dr8o19J62GQvcyP4MIccJqrFq3SrRwkh1zdlGolFzVFp+FcLyxVPaM3oUfosJ3XGuX2s4HygMOwp
bae7g8H3egYdEH9MdraRdeRt5pMaBI2rlzzRKV6WpmGuSUazdZE/Bup9+7spQlzmhZrvHJFry0IY
xqo0HYBthIKfjahAWS1jJN5CNGyW9eSh0ARLh8h6rEra0WXa7bKOO2T1trrEszrY68O8a9XUPigv
rZk9lZWZ7IxJkDIV3Xo0h0OIsliQSrkb4VhhHKDisjJPmyTWfxC4YUXmX7al3B2Zrs2sLglFxbfo
q2pbN/lro6bTzsBLvAohbFQW7FfVeauDJtvMY/Vtd1a/YsKsXY/d9N6aCiN1nRsOyIC2XTdvq0jZ
5Jm9nbMgeKuqSluSlRyEo17npAeAKSfOJdQ2/TJ+KVNx6tPCM2Roun4gqLwGc9rOpOB2jJYBE5xA
Tl0QbDjRImn8PsrFri52leHZUz4cDJmpFEmwNw3hoy8qpr1SojXQ6fpvlSvpiyXIgXztTbQzpjlp
JD0qdTznhoGUSBOXjGUOe7pQkfDEUy2zaX4JhyjccbHpJlRK+RyoKG8FyIVPA599iJKVndL+6Ybk
rS7UTeHQww6LGm0eMc5emc4fNcso6FWLwlf9DEWaMnuKcMvA4dRRNC/woXeWs3Q1R/bbPhhcxuyq
TZX615rRqWXTw301+xta0tZKKaEWIQlE+QeJMdE1MgIgyK73WfaG40b4wqxFP4deYC7NpundLo//
QsBvO97pffLcS9p56Uhvt+1BqzXbXMYWrZ0woKyLJDOj09Ss63rYdmRyW5hEMVjfGI3NIpUwmNVh
K+eDlhL2avTPRsdZsEXBkFIvEoGkSySCVZMVr5klsydfb3cMnPEpuOtm1/mrDtl/xhCs+jmc5GfB
So6GZmAnQawrk4GOtcm60GZo4UZQPbcd0xQ9gaKr6g74gCjelq/6qIZPo2+udM062mp4jrKBIsqQ
q7LubK8Y262KKr9OMZmGYm3aI1TgNN5a9iAXvWL/jAqwZzuk82LOWQll+qsEEOdts4rdtm6fppqF
Xqf2xjbEjpObySoyhJ4Tta8bRCIbVPqGYUI9gptT2vjG2a1ZeTFbdlkUhMlKCTg86+SnqcN4VcRP
E6iwErux1r6CFSa49QCFjGvTHEJPV5QHVgxMKdN419XGa1GZtDgiGqJZh+wIqq4ilORUHXM/NqGE
Mc1qmVrhl+Kbbp0X6soyx+2QBm+wNbpRtfZW7oReh12j0Qs0PErPSad4Uw6qzpLepXra7JxCXhly
b5x7bi3CuhmerKYj4kVUGiU2Fsu8mH/jJmUY19YNz0Rze9EZpk3R3z916ofT67+Nrf9lBHZthvpd
q8mfkUz6OtY5nkNc1TCKC4gGo1vWw7Ndqqt86OeVU1sLVRlX/mQ57tA679xuesOWUACOqwbh53Rv
aBEaGH7cwqrRJTq38astx01RBsdhXMeO2e415FfQif6dDHHRFfu9M2EpYpxA4Q/es2gmf1tHwarM
2p9Jzb4dlGchF+VxK9jZ5TU1jbdCxNEaZf2K0VcUX70SqWKtqXdTZ/OBFBVwyvmjkqbv2QaWm/uR
AxUyWxpdeWJf/rWNBQAe9b2n2O0qz4qZARIrc/0ouzeq9TNEeezmyTmtecL9pL9Iyow80KqVUj9y
Uw5r3UQDeZj9P+FPP00WXyuo83Zhvedm41OBak+JFT6RJ5arfqinRR2TLSl64gaBL5bzS1M+FJsZ
+UdKmCH7Kd2kESE4shoyYSVMN9oQPicGPM6RojePPlAXpg0X4c+tZ+lnHzrhchx6IOA59WbD78iD
rriWDF6qVc9jhoD+FJirumFiC5xQWcbKc9VZ1jN4WAHkyE/FR69U19qw34IWVVolLt1Yl7GrtVLz
Yr9xUc99SIczB5UYP2lul6tM754N1XrrC7XYTzkxIXC0emXArUiN10r7TafyfVS0ZJWExdJqJ+N5
KidvLhqAlsBZWoSEPBO5G4Ud0+NqNm/rlKpID5TlEBjraQJ/MdKQ47SOn4ZBTV2NJvhsV+9zmqEi
nvT5KivTt9SSV47de1qPATiT0biDGbyWrTbTAhDStWoESE1agdlTGA1ksgklt6I8k3apXlSYbhfo
6H/2zROmhd6ouorlCzdGubczaoqsbv42/WHRZ7p4Bo9aKww76KV01oXZa9vU6beT6pfbxFTSZRnE
O5Sr2207GApq2tmykO01NOppLaNZX+Q6z1/qCSWw5t/wjnzrprUxl92pznoKudFAG9osxkWbpNYm
iXTd7SER974YcNmWC0UzCkqC4G/k+I+ydCsTBFqbzl6PhrFIbcoDo56fQs58L0wiIlAPpKSp9bEa
/TdfdD6iScBOlUnbk9N6Hd+qVJu3wH5Fq+PX3TEVIyZUgavCeQ4IU7nivGZz/+yk3UVORrKKFEnM
lWJt5e8Ipsxbh2Av83yfxDurzZFGTPwBkSX9ax5zhETHNHU5TKU7DUxJoc0+59YxVG0Avu6Ug7d6
4Doims+ZTzMGqZmFUWXo00GpLFr76PjVGteA4e2BDS3qUTeRJB/XIlP7fZJz+AxqIz2lZ4pvDBk2
1JijmdhupWkju5tOjpczUUKgqxelo6SengbvqdIwASBwfsgH9RTaNqglGbpvR77nR0VMsQl3WcEy
b9MqxiEaziGjuzh0pSsg8N69UPUXri0L2KasK9EkldcmaCKruoWNawYQMIUvAqWg57ySoMTxwOnS
FW6hxyxKu9h1GMy+BgnFttEa5gKXRPrnM/KsImZ0ROiy91DnU91UQjudme7ftKqmLfsHQKgZw7Ie
gmiVJTCTunLZlH66KlXTXzmoRi4KiVSs3xznMnwXTrTTKkiHUa4YrgiKzItLVPUwThN63xA4MTfG
m3PdDAmpTlB+2n71k4XWeRbDapwGZHxDavSpyDa0EvayenS8IhpdQW/si2wV1fYX8A8tg+rY+dDM
cum4VVVOYH+MAgOoLbR+PkaipnJ8JDv2K7kKFHHdWIWDuFoCqGrOtXJB5uDJGUJakPWzm4X6V1Id
qHCRkNaTd2nSly8ezfkeHbtc/o0jKu9aYH+hHHKaGql7qQK5YWbkvPDtVV3LZVmOqqd0Nhmnupqd
ZpuLfdBYSNaP2XNQRDy9Pgt2WWO++ICiZSuKTRvLv2QSnopexsKyW5+aTDnPQbPyTeEvKFOjTVZ/
ZbN9NRoYYBN05r6qPVXpL1XnrDQni1f48nAci6qlOpTbMbfuRWvij1P3JhlkOKyi6EOWM/lZ90LZ
zhhMEW5BPDO3NB9t8xnbmBnxMqzOmuXMebwwzJD5XhVkexigqKTFAGJL5OmFPbrkSWWKJnAQOhpq
8OmxGdN+F/T2Eb/f2hs6UpXB8Ik1I5/NmFUeZ3kSgbYVZfglWvmsV0jkOMVWz3dV0bNgB3unTDrj
Oxie9ymDx7UtT6qEw9Plw4CgmILcuAM7oX9MI8Saa0btcANA64x0KTkzfPT5nnsjhFmjYNKs53Gy
lgMabPS/uzzg7LMJafl8jcc6AlsaXoOq1NxEdJ8WSgmctGPEwcGW1wOrdosYRElVYHlQLM6vfflZ
peWwHjTGK2L61JFskqOZBB9NDpX6DzXmVV2mwUaNPkrUzZ5zCRtmFuVDq94uVhMBUYi4OdSOFa5M
tS85vNqd03XnutWjrUIxuNTmeJVZg3KeonEXjIylGkFhrHIlDF29MYZ9iV5BoZs0hM0h28hxNpdJ
r4G/KEDouOpA+jItWl0RYyvKZjAg/DQwT1gdzWvvK94cVdesEB7QV/ZcNgKr33KDPru5xmqg3afY
6himl1RNf/CzoVimga/s06B19YJbEqMl5yb6YC1qYCwYynO16VP9s+6H1WRW+2b2n8KMSTJn9CnM
WFeD4+NaUAuYbkOjL1unj55k/OJLJhiw8La2eY1U/sj0ThpWPjB9ajw1eTa7+bdUR+O1HCIgIEhV
PoK7triZsU7o6hVPxBCpm0rv3KRKsBWpR5WSpNlYQ7NCSn4wQGtK8eghiekP7AYjDrPY+pTirhaD
C6tqNbkyBWOORGetLE3ZAJ5U+65/jCQC80kSB316GIIE9adR1D9JmRteVxQ6xFkAlsqOZmTjyVOS
sXwpfWLuaCWffjqd9D43n8wYiNEaiEGRX0q6NofS6F9lmb/XbMeF4zO7TNeh3Oq4x7waaj6tSk2Q
grXaR5JuavxmvSmbhWuWksfFGZyHeug5pX/pFZB4BT9a1P6zamnST8rZTCNZWiSYiFaN3+ixg/UY
EmKHRaVjx7PXZRXan/Ip7PwMdX39Xcsmy83G+azLsnKrv0Qvj6FZveRZBpWHhMYViYRz8Bs/gD8F
bmoYJZ5U86PsMQ7x8xc1JrXRnrUiPZZjdu+tZpW3Bf2fzr+IAg36SNL61FHDVK1BLCa9fO+cdFhE
c9e6dLGfEfoTCyfomSA2l5XM99aFAkRTN7Vv3zsBqkChPOXHvjJ/KqsgWfdXqjM+Odb0JK1k04b+
uMhr40fPlpGO/ka71GeSg8bIGB9kuKLdT1PBjWXMWTdfWiRfl1FffPu20yKWbr8IFNUdxWO/v3Qt
TP0JOwo1fily0THGNPylM6ryk/U2Ys3XWDMB1SH86jk6hUogXgZJuUx3pknws0j7MtokZo0Q1+Mi
W7tb6wouVTV6J0Sjcv6U/nbsMeARyDkCYdP1Hkt12gYJKktl5c1xH29bH3ANqHLf8UHXahY/0UB8
mjIZ7g27uahOnW5DSoxmmJyVghqY19IborKPitUAUyQwhhpqeNBssG4hjW9MoBHukgpetqtrO981
SWAA+fuFq+iltdX7AsebphGULrLZWsjru4Zp1F5TVQro1ykMoIIKe15VevUeMyauWrPxYk5qszKM
iPITWA57n6RZq4bFwvcR50yMPekq+hGxrqznpROREIWm2i0CO9nWE6TBVD8YKrmxSi7+VDlQAq3+
Mttu2DIrYIaMlBflSAakszEac9PPtFRSU1BSFbhyDNInqUHJQjORDVaDFwOH4alQMPbQBZ0+U+9X
tUrpWWfFS64a4rlApgoEVHbbSYFfbzdkW+AHm7JQLVcNOeYb61iIHHlM0YplEND0duJ2G+vthxr6
W5IpdaUqeeI2o614fj1usp55YDNINXLEMEGev9tBfJgIRuyniaNhRzLIOBK2P16q6m48sMKTkv6n
H/oSwp720Y0FnYOkXpDABp6jUUBW4+hFNjpbgdbTX0hGXkvTtRpaOjZ2ssyoq6liCpX+9Ry7fVAE
L05H1B81ZVXY2SlSU3RtLGr8shbBUli270WmehvNvFjq2BsuaNvLDYtio6cKR57i730FIwyFQEKW
vTGmTKwe5AI5h+VSFBVmCl31mU4SHmr7PivQMU0zvEXnKmvpsup2D1g7Nl4AbVWkKFRoNIdkGUEt
CrWL2dRPM3HKZ0qClm9TbqFFWL9C+UsK5tb7OprY5L+a6ZzpFzCno8zXrrGDpdStbjGV67ALaOmE
8yoUhWcmvXkwxnatdyNKPG2ssBqghkdBdbVi0sEu1QXtzOF3yv6KKrlb6fghONRno2eEwf8uyS/m
hFajVVkUuF28It2s12nfHFWfG92IOH6iB/SZWeW3OWf/Tt15LedtpGn4hrankBs45Z8zMyWeoCRR
Qk6NRrz6fUDP1tqa2vHu4ZZdKNKmRBKh0d8bSfpqMSJ5/bHq3OnO6qxpHQt75vfhtzHs6iW0euDr
FBQ2ad6AZZhybSIcjPI1c+WzyCRLSGbS/DOOB6nsmD0kZp8U5OkOqUp0MFLBC11h4acP61ZammvG
6ys07e/kth6zzPtJP52zyWigEnHr7ymbA/ppQRgdsXYWuH9ajOxjvjFcVK5MLesgQ1s4jI6xn10D
snXOtmklGC0BO7W/6PN7i1tw9p7dzMFoPct0YxJlMFFjtQeColhkhBdpcAiWomVoS3fVBF3euPLO
KYnNMBqdgVqFB7bN/p6T/t7bPKIiRXCYBNCiDiT8QC9HQ83WnW19DFD6x5Q2MD1Ov0TQfK9AbO9U
x863jwzcwgOu2KT7WVTWexOytywXzDWgq6MEGbMpowB/+d6V4QNA0UWEWbGbapw4OcR/HQKqWV1H
S+AqNfNkL40Igi4ItyRJtejU+eLQSz+Goh7XhUx+RDI34GHLCGQ5vYuNMj9/Hth35ee2VzhYXMMB
SiqAdjvVnlId/7Ri+JtZ1bSShc640Un3brnRwbRS+5wEJJ4l5k9qS/OtEZZ0D3V8odND+YnBzM6Z
hpU1BnB0eDK9GWbomjmzDuF7wmb53BQllPlSdoSJwO/DU1S534zOvpNN+BRTtMRrbmRnEl1rm+c1
IWPbRW6rLdaPqfvaeKQz9uBL/fTayaJb5f7wVFpO+tBywZl+7nVqzo9DXV3DIim3Tt6IbW77j05f
8c6xmqW1idXYltF36u86JmcVgb828XpuhoyKGtpFCCI2QIbl1e376BQM/KEMCKDKvOTeikCnezdB
juUQlZL4SB5Uk50skb2hKkqPY9N2m9qbIeclw1gw4xVLHQlOpIJ5bSg7WTN373s3f9DzDNjp2R9D
h2hzKKJuqwe6cViEezFeqomyq2lkoWvylUpkzyLPWes7xiFvejN5Fd2FcxbtPSK2EnvcNmbHohy4
b5kseJk4xlNuGzDw7LEOTQvw4fbb1C2ndQ6ftCosVP/CVBbwSbT/lpdpelPFmxgfKvDiPjTUOi6m
j9AAR8qx61Qme5euKX6kk7g2orkYKu42vRnnG4iZ+75MzFUkS2ZqONduAt4xO3cVx8mNhzx/V0hY
W78Kt3VuPDR2iZ7TNjaFEv2h6sFiuEd5oo3B2Ydd9C1NlFg51mNT2N6d6yQtwHRfkh+NvjnM1d4z
mv7NXaj8DEl4YEQmu+AxO01NvYmm5p7x9FdTxckuSJzwDpwbiKoQFutD/Oa32toO1LEVY0dGJDGq
Gwuxlkx3umRN4/q99g3Wlw6R3Sruxu+FzdA4yPwdDZy9D+fqRY/XwpyQ5TZdsuscw2AXhPtcTwaD
5fRt9nV+psTKprqvpqdzTSRmd0wsolHGFsB4JZax3pyaveyHdyiVbNtpos7LYL5YvFMNC52vrKFM
6TtCcq2LfVo71jbRxms3+T9HpZ0jeabWBu9EGvC7CTRZhdnBRBfOwVVpfGkrLBCFCxwQSgqxBlHv
qzKhN5DChAVBTsqzQDiyCtUEPaVZQehOhCptqEysWOgUbFkIzCDBp/PgVJlx8s6QBsDrvlPfFqLM
8LotBrbGwJAGjn9rA2ZP3bu/SNW7iFyjMlL5eZYlM5prnPrk6qSU9hiAQuugydeNqR/aoOf6kqTY
hXhnUCO2q/+o3KKZdQC9pBtkOcIJPkrITrsbnqB30Tl5b3Hm7/IKrxS/V7WyjW0j7ec0KM9zNIOe
99zs40KgZuqraJBb/Ecn0zmdabq8izxUHJTAUZUHhNaHaL3Z/qUDWLowoq8dEI47QCp5IvneGulT
4ef3lo/1P/C5lja5SjKPEOowIXaw6nepL5l6YlqerPHBMnJ9zMqvRjb+swjg/6T9fa4K/v1d4vuX
FtT/XTvq7me19Iv+f1ALB4T//s9i4R2plj/I9Pz5WbW69KkuX/+HTNgK/uHRb0o9pyU933Ud4hX/
GQAZ/MOWlmEb6BxN6UuTaMj/kgmb/5BIiA0EGpZBIZVDhuw/S1Ft5x+STnZp2JI0UBedyP9JJrxE
e/932qq0TJ8fShKpTDWqYUqPoMk/x4w7dm8WTuQJOuemuzzx5vXs2urRGTAFBotUSI8AviFySHMq
0p3fM2e2E2O1C9sYhGwWxjHXm8iOb43pjWslYNzycqz3cW2tjfpNzpP8m4Td35KS//ihOZl0ETHi
LCfirz90mRutMiewnsK2640uhpsNEk/JJD6q6GerhA1Oj2jP9smM8YOBzjav2jtxt//TVb7/4zT9
ued1uUL/cvZ8H3G173L+LPe3EHPea1FQuiHyq2xO1lk0waK5hsI/bwDROs5eNt6vYNDTSgSR3pQl
eKUbzL/+/Y+xJOL+fg0Dw/IoPHEcT1q/XUPGm6GNwgR7Q01Sk+LlM4AjKRReLMRMn//+u5lyCTD+
8/ezLGMJHw1MV3LnGO5vpx8eOwozCykiSqzuWqP27UPnm+jVTQm2qaYFlYXexntOjYwEk2j6bhlp
eJ6JUz1NJufdM47FAOYu111cpacwxrfgmApqdag3nokzxconY085LAt72n5UTNTAZ+bBFK6194oZ
kgMeUY3JY280+UFlWqOcCF6NbhTHsmnojkuJT9RpmjwZTcuGuPBOSW1umUavUR5uh77pth0EytZs
fXkus4sC3TlVCoT2qSjm6XnQcuOXtr9p/Tg8u3nwqjt02LlJnzzkHLxcQMwXXjx4ROr8PK9dM/+5
mzbsf3VNhb6ofUy59+4ZJXdDbEWXMF1owRJgdxxLJnET0k3GT8xUJT/XTAdeHCI9pk69nodL6lju
RU2kJeQWHWruuKcgIV8NEoFzntvNalAt0ptpviKMA1xvsoDR3L7qYRy2aBEvg5EZG3oTxRifWhWu
4GqwF7pltKW0TdJaHj1nffWcO7vBd+Kd6zTvs7KKHQPUG5J/yOg2f697ahu9wWNajhCyTREhCEHU
oaqOBDERjY8xp2uygwHRe3EkbYt2UB5lFM2AHGl5c8f6XvhFsqMFoz0Gdbcf/Wk6NaKcD7bUL6Mn
wlOgQvB5EW/NSRtH5Toofnq3oO++AXA00Nm1byb77tcaqL+L6fO0AYaetCTJIaYDlpxv5W98rZ6r
wSWbtq+tUyWsE9qcdBfZ5rDL2oCQvI5aRtsQ0d6Vbrxz0qhgxyoG2mVqfyeiiICWnu4V1/0VBkV/
JCwXcRtUPrUbeMtCn9EpDNSDXg7OIL4gsn2dYMOPhg1vbYoiwEna1xsaHIO/ieH+LRVbWssz5zPO
2CZbDtf5XBL/1I9RldIqkpoiMicxqSVMD52l+5PDRnTq+x09Fs4JZXKzVfI9qbEBGEUVXvvcehhg
97u5GJ6HpDukfZDch891YiGxN+4kEncE6kZ/UklebJpno207Vk1h34lgNvbRXF/8ckpOnb/9m0Vk
WSP+uoaYhkHfo0ehM8HW/m/mFMOYnHgAG1vBrZRrJy6Di3iUsMyoSJiQddtLJjz3gGYRg3p/HihZ
3YkgDDdVnf3R5/6XOvc/L+POv/4wFnouabqG6/OPtyx4fzq5eVuhKxsJjDfYBK6kZP4btV8cJtp3
b1NhUy+LXvFsLYfY8YlLILl5o4Xb0exXbTNjVQ/W1jOL+uiXKr7UqRVvlM1zPfjnOO3MH7UN+Rt1
SXAfBbwMRmsVDo7cVH1VnefUsKHZnNMguunSN179pIZGnHFxFHcqSUlGyMZ5K0zjl7TJTersIXyz
ooJgyTL2dnkdhm9l3X4t5krdOz6n8O+u1V+7M5abz7JMGfAmwLAEUvzbxeJ+ptIijnnNmXO7TQ3m
aJm3Z6Eph4lMiWOSTP+tBNx7Ub77Ixn97GeQumuI0IH3wiLm0K68hU0zHeZFpVT0ya5uyvyG8C6E
XfCt52SSbwJi+qq0GB9rn8xRO5yfIobgMvPcfa1LWrDlWD42Id/RdzWbb9PEQblQ7Bs9/axt17uJ
YZAPKi+Hqx2D2C6fZaH+5gbFdFHaAxaPPdaf5ax6SWjemZF9K+O0P7sdILRla2NjRAixBz/00YTH
3lM+jMW6TacNuvuUe1H53+y4figde/4ZMbanw0LgyoQIvuKm2LHsjXEod7Ulp3NSDckhNdCLwa85
GJC6mkeNiBmqnZu1MbjeyhxFfSkMk4PfJhuWZoDP3vlVpR05kwJFEdek3CYZptNgwB6VdDBySYCY
MMwA4ALKsL+bYh+PnSZHrwrvoxpdxxxMh6Bs1cWrE3URvB9FWJiHQDnNxWJxXLemshFOz3SGCGOr
G1jVWmIJtcJuWy+nBxQPyVvidEjFLOtFd86DKB3vKZjTZm0DLjNNQgd1Ljd5Yz4/ofUlurUQ7iMI
q/coNdW52OAIXNYd4aRt+ih0op7CYfb3vc+cWQ3Mrp5vT9ccr1QSE9RkWLW6WI7vP1gOa7iNbCVO
Toa02hNGo/ZkLR/Bbcm/qfvyl43aX5cjB2SW/a8ZWIZnOr91feTe0E6NKOB/Xfc5buJ925TUamcB
82rUZES/OPdjRraUWbsUchs0h1tBSxdzYP0cDIc2hK7stzp1z6ma65MH3Q+flLAD9tzaBi3J1FE5
0dMc9jBAfvdYdZOBQccTD0XS3kOSFV9swyv3gHi8b8P5mCQaNCAbOuS8UInKTbzNVIzT4+eB7ib8
S0V7kzlNPW2NhM+nDTDvyhrZuQ+ZRKd7I+YPe4JSgfuA1Ynddl0WGunf9LXtIGly3ce7kT3Idoiq
6b2lyxO1CZknqTHfDXWxclLLPzSjGE4ANMMpSAleBdfEvBG0h9I3i0vmOWQDDwU3o1+4VCXl7jqf
BgSL40B/QxTSKTZ13XvvWxvDKOzX0C7tg2n46o//7nbtPmlN7yUC/z3Guu/+brf6++YY++Xiz3SC
wHYkxX+/bdGzvqMrhMt+Z7X2dkB29eZ13iUcASpzerZwHQ3lIyw+4QXYue7VZGRA3KEDdnznKMwW
DhqUlTURCVpTsPX079dW5r/l1vrLrWc7hoX3RLpYPv91cbVHFcBPsLgOVrLRveOfS2HlxzIztopt
Ens2lBqrwS7CXQrWluAuedNpmbD8zi+NbPdRWdnHz4OKRxv7ylytG2O6ZeEcnqgYIaTSz1Z+WOHl
qchYoYb8RVqswElQFecZFPzi5cTFsJO+8332xUHdZC9W5o27grLpuLpNXVGfEssVdwW6uNdJEqkd
VdUunWx1DnWQ7eogcbdYKBCUqdJ+adJDFGp1Cq0qVnd64OVmFWqdxq1z+Pzs84Ayuti6HRu4kNWU
8nffBGFC/B7GbNGdjJLjKsjktoFHB+xH05G6XnEGStLrziqKx1Ki2rXG7mg6FYZ0iJ+288o3kTXv
ehpR6gx1fexM2QM3t6hd3N5GFpuz7gVG8FaO/o9EJuNHggvSy4WNCMgdT3Vm1itgFPvNmzGP+bpd
aqVRErgI64Bhp9UiVXspSavv3b0s241G6vHYpNzrWRBQKdOF3skTFhW8TfXhmnW2E1UI0ZOE5RoM
0LqrQ/5A1xbmzgQD3XoFaWNxE6HVhTROJ38k3Uu7N3pqdolnA1rFMf655SOjejPiTp3q2kugnxqq
gixbcDY6f191ukZ/1tKgpSJr1buqWnl2Fz/hXbtUDE9RmaxYANJDEZHCFgAaY7i1UZTECX7YAc9Z
JrXJm6T41dO0Z9ajYrcfWkdRLWX1WmbEjdvzFk2utZdZigShHuq7eJDyQp1XfDJLfXIwq914eRLB
NKZo6bHucdv3dKw7P0TYPUCLvMZBUW26QqlDqENvNaS0qmhFH+nnR7WzaH4LQ7+JaxCOEXFX7YBf
izh8S7dvcToSLM+G5a7IG+vRkXI7VmNwmyD220mXiMYRPFZZfWqFwm46BaO+2AWCGlHi7/elvgxt
Fx7bss43kUNX190Q/YjLu2xu7I+F2IpOto763QTlhaRidK4U+1m7hBoYkEksBbyNDX+8Z5fDdEea
jL2JQGye2P+XN3YRsM/Tg91O1XcZVtad0c7qnhbc+BxLPKaf/8Py7iHftmPs2Q+oYQP8ClW2ipPa
2URFpPfq4JdDQG13qW6iimiVDbFAYc0zkawnyTEvoSRaNU9bzLFyHymsCI0IzSczJLtmamZ7g/or
3DT+bOwGzCVbIYaQE5D7EB6qNHd55KbbXpXh2nEHih7VFN0Ew52e+vnnHOWrxhjC5xA5/Gm2cmSX
nVAoOuuOR8AnqcHG62qa189P8t5yYOmTehXDsF37JHMPQ5yeZ+R79wOb5Gs2ktJiqUCuWodqdt8q
jD2anAmhg5yOnfbuWqPy9kUdIcwPR2RPCmHRrCfzICwY8sHwq30dI5UXY5RfRyvAiRVyZzqp9Niz
6IcysrM9fU93LNnd3qgbuVIADczpZbOtKxyHg2eSILpnwvE3oxs4h7ogg2zM5IWp6G4wop2LRXVX
Z6r5uuXXhUQqrZdeFzblkf91yAfQJJ132OGM/JYA/jzaaalvjl2+Rn5ffPNYX/DzIUiVbR+vVUpP
T+vzyAW+uHCXVE+OWaMuSe5YaLGLTBv89QH4gg7OiLnejYR0gHVF7JjOcIIm0r3NGdxHE/XlJfdQ
Hlp2Nl88K+I7eGwsZ7j1Uw19SIUBGxMY91E2p7ixk72fyV+f16B2QScCrvG6VkX0gCRlnzG2jJJw
4BqrbqSaCIGx9cuvsunURtFatNZrD255HJeDztFUZ3mHf2mIgn1STiiYxpj6i0E6V7zJHxMa3avv
Z+mB59Tc1FyFg1N3A1O2HB/9qV2Vdkk4cjC5a2kWzWHQdfsl4JWcTP5jqtjRj2lNcDx27ByjbKgd
+81Oucy2ocUhwysRIRrEZmW8ori8en5AgqaLUVMF471uhfuM3+Ma1VOIfMdsXuIA3aqPLrlqDWuL
5r+6msvBzXCxqvrNCHvrLZzVhbFnI4QJD5M79Q55wrzNeueHU+nym1F1N8kb+TZ8jvypTUgocngT
YdU5Qf+2EV3lbTTqz7MdIJv06+yBdwFh+Ka3ai0yASQtvWvu2+fKG4xNVpv6IBMPLKntofpN9eRE
5iUVWfjg2ajz8bZ4W4mOHDcphzFvXXSNusCZGGNPcIP7yYsvGS4uiMJ5PhfUc656xvgdYrifZRuf
84UPjOLFsYxt8oTl5c0SDX4Xb8zTczRNyUGPxFQl8w876W0aGrK1GXTV1oVBX5WNGz+EUR2yLarD
dcq5wxWc0kGuaFi1LXw9hVsR6DKh4rI7D1oJ/M4vGopHA3JmEIfmlyQjvaBDRiNLyQJVL5knfvIt
dCeN6c4rH5H33wyVyqtl9AQUj1NI/HKvt9pteC3Vr3XiklojmgcYJr0vqQY9Sk12Tl+NG7sV3SkY
hyVuPsD9bSb2Q+6JQ95OgL4qblYCiXmpm+ZpWl7TnitO6fgWR9L/liEusZKmZj4kX97jecld2WIk
UO3FNlmpswrCMtE+7gdlnMEZh7uYPAbcZj7oFuIyRIvEjDoFBmxMmSUy+W3T5OVRFzih8AkFCNJj
4mwqGRyR+yBs4cWBWUS92mRf+qn91C4SCFEFHml4AUmvmHg7LUCPnGw4J2r2r7EbkLDDc/ld9Xjr
o5alcphRBNsloE2Zxi+o1++1JAzbziFqYZJTzghRObk3C8DFxjn7lDImycSSwgzS32VuNa0RMZOL
WyRHm5X7R+2gGZUY9kavHch/GNB2t9O2y9rmHDVpdN8rR9xa54F7kAxaJyYMR7KfCANxH9iTuDn1
o7TLY10Gxs5DiS97mkzqrlhbs+GvqjIu3hkOD6ZO+rU1hd426uYaKXn0kdsznbvtWOxVx8RlzFN6
q3CLkEir5CU2o/FJ+sOlobB4Y1R1vmZySU+GckP45yrfgpBg/PC1f3UmrpBh+el+LOPxUpQfw7SI
yguBUbJDL2eYEHEojASvOpkciR4Zbxrac5U6RAwgJpuYBJhTEd/mV2CG8c37SgtjDTubjdc58zZ+
2B0HU/TUdbR2v2txjt7ZgffTq83qmlcBt4N6jILOPP33QbZJuNcsUKkfs76bIGm10b1EsVeeKwdK
GWo72Idm+ZGZY8jWCT1E5iMV7fFhJtj0r7YmNs8FDW4ckXNj5cVukLZ9/3nwhX90ktxnHsusWzO+
q0lY17hMg1va0VFgmfNWDlnI3hF5e+w6R6zR/qquu6swiakseIwfMkP6hyTsvmMob/duK36FiBjJ
J8o+TKcU60IkCiemUnv0VHQCK9ykwVQXz4aiNBquuz83tYcjYey8XdH4xdlPIuciTBLV4jGY8TnC
ylbwRRctUEhY6bQKXBSLVeWd5VymDwUlj6n66ZsxWQvADgUvOwyIIPwI8bDf73j92qe0NxxYp/Id
tXW2FkBfC77RrIFhwn00+dFeOhltilj7JkHwUm5l3UXOWmNTx8C3nMxhiL2jKwWWQj+68T4jZAxR
vA7c4kfcdAiO52ozFhMPr6/UfadG9xQr7zIRpTjZjvnFH029GbXZH7Ne29vUilykN3ZXbOUMtJFA
P9yPVWoBgJMVmH7M85Rsy6CFQu+WpDVdVEcEgfHX7qSidL6ivSWvd6x6cChOg/xlTU1wcwJczFk1
YxmW/ni2CcEyvanae7ZGKge2tbf6D+3M7tVsi20aZQVOtUDfMf3yLpGxt5Tk0MO6CiGJviaViRKl
Hkx8uqTKEPKg7j8PC/kSmoU+O20VnDzXPrdj195qx6lu/QHnWrhlSnsiXWZ+defDhMNoMzRsZfD0
oCcXtnlsl4+wuWKOUnLcYLbadWmO3CH26j8OcZMuGh59a3qEVkaddhtlegLRTKE3eY8wwsNm0Nbd
wR49Gopk9iUYXmfiXMjucqtt5AEhdHlUb0bHDpFsqmzfBIuJ0gNaT7yw/LCdm5000Ytq+olUlKZ7
SNISaUXb9Ouyn4ONNEEaUu1762Y0c2aTMt+2jVFsx9Z8yhYMZjacr3GVo0F0fFIddBxfgrLjXuXt
0KRkhjRNqjfko/SYINU7TT4+OlbcLW/FEligR/IbPj8dXEHsoRuiee0b/1RV0XMkyf3QkVlB7Fsd
PzLmuirPaXmpV61XqJc661MYSwRkU63VthI5j4GVle0Sc/GYIiW9BdLLb9Nt7GmoSxZz8BQXP2WK
F6gVeDjy5Fcbh8wpWRaf+gDf/bLxXzeWvxrHarhUIAtoxw32h07lHHmqLTYyhn0LnAYPZ828yvwW
YEOP7ccBLGQ916X7bFrim7FE8Hg+PkUjz3chjriNlfEK+NxC+ZrCkzgt97JAShJNTrlFuBc8NUBX
w1yr1yZMx3su7E2alnot4J0uzchA+Pk/IXcCiS88QvL15kzNU04s01uRRnuRpf4xDQ3/2GZBsRkm
shU8z+0Rv/ag3m38o28zkh9zai/TtACxCKyzmoV5g0GLjynWz3XaJVSEoBIhBmVwSUKQJaj1PO2K
LD/yLdW5Tuf+WZUey78K7J0T5i1J93O7Tz3MkNRS96fEnrCbF0b2RbcoLpz4UafA3YDf8T6Qo/xo
3IQEg8qdtkmXPjvDVF/6uUy2bekTE1C48r63e//erUr8rDVfT8CJuOtL1dycqr7r8Wyt+jgKD5L7
6rKY+NPwFHvEG8lAuw9hn9TEgaQMaHFmHz8PrQ77vcS9P1R++DA35alc/gyk/pErTPCs2eJ/BgBw
eyMlmJTAkQFU8S6d+gYqvmH35ObVbQAu/CSxgFmo8FNpdrZwhBVCgFvkokAVDW6X1WgPAxn3T1Hc
9TjXEN9k3aGEd3q1VIfIWkVopVzLW+fo354b4a0DV7VvdRp252axdzAEYIV0f6YE32Rd8hM0GVVt
lFOeMMcT/sqMiV4vUQkaR0ph7qesIMo+/ClDX9x6xy0eJyRuSTFuzaxm9u2QEXgOGa5+RIa6w/36
oEuMuWXHXzz1eGanEIzSWA6+PTDU9IF38KKR1EsrbL+UEVJJx3+HVIhvY5qnu7aZsVYlS3JRJ9Vx
EPO49RsreTBy83HoFsOaLth/q2bGUV6xqfGMfKdcza4sVN6tJf4FnqiI8bpPL+asnF0PLRgReZDw
Bulc5xS4BNukIprY5QQBnnI/2eTLHjvG+CCs8GJPZX12l8OI44GtYO68mI2cvvg8eAAcCOHHkoGi
aqzpPUnTD5f8P5u/4i6gTfmsYqEuOSIq05jDYzP5HAzSUE1V7eyAt6Kqtk6nm4t25w0AX7+qW8zW
MnTdk9fHxB8k00cBHLULK2N4CEXCVJLXBytV3RVpSHf1sARdASYIdcLfchmDlOE10vQ5BtUjprxn
NQ3OvReYWDxJTbEKMb81A/NhperVjNXmzFs9PafaYAYhWaKPx2vS9sapiHkjsx97H0RPuJiQeAp8
4ytnwHzCbBJ3wXDJNQ+yQwrHLa5lfOsiFLGlUVwa0kw6mPRXZ1AnBcD8K1sAeSRdBN1aL+P4AdL5
XYrR25ENgirPtRCmw6BWVzB7zlXAuAUwNpRsxqCz1C7F97ZNTZOQF1eQzMEKcGxi/FE1FsteB9QY
0akVjdU1VXl/iexv7YAIMZwIMNbGnNwbNGzo3H1CB0SNjOEdGp+wqLCPdvbCXCt0MYiZYVuGopS3
NgrkTVsINTFMPy43tOLx/6LdgoidsGVMcvOr8gb4xCb7ZixGpiZC6FaEWDTM7B2rofsyRtk2bkz3
JCTYESeWhCBATBQiz7iB5H2K3gerK+dEggKfkD1grkt9eizHAc1omXubPM3dw5LvUAWRDyLZ8Hqr
qvvPz6qBMsmybRGfw1RO7uy/xXwpkrRRsb90mrs4q5CrtcLET0zuAH9VlpA+bMwUMTYhyXEJ6JOj
gA1QCydrcAV8/kK7T2Np4Y4oEWd2HbVR5uQYq1iI+RB6Q3puCQFbzeYSUUoy8aSKH14vBNJMx704
Rf4ltmBlgrntmD4bLHWIPCvuC9ldrKLvL+RVVMekwz3bdz6b0VmvqnZSmwFGl3ayyt7kNjri5ezV
QekBlXAK9eR/E2LMnsVQ6jdSmB50lYLifj4oyyHRE6+CCA8Ve5hVNlbVT8vHVmWrqnjBr5pvYyf+
EcBI7ktrrvZ4wH4UJlGkQ9z5X/yGEG+fCIGjbG2U5F5ydfPSvJZmqtDlol8Os4zVf3RQxTStAdQX
R5dO5OObTfADb9yNit7DbpiuLXocDJCjczL4hn46DFcXimMTWsTXodNcRZ4fHYsgyS++M2xzObFf
TJiN+zdJbtAJMkmfPj9Kx5Ikg2JjsppzA1HFOBZ9dj+XQjwMdZhdGjyuwib7MBmVYIdI4w4DfnMZ
SYM8A29si9K0X3Whnn0jIQd5TLwLJDRBEFFSEOXky11hsYO1DK6+acbesw3tArVKPLc7uc8y79jk
41urkKA9cQFfzd4xXvuQvSEVGFFQuR+lyijkULF9nfPgOGUBPq3Ir17tEUJGRzm5XLVsVwJv2Kki
xqgL/Q+2dOLZRYW0jfy2xPpcsnrJEsTCsoutxazIHSEReowd0YO+eDbTFTZ8tkoDm/2CaEDl2dxi
g9u+GfMXHTAg6z6/2AhUHxoj0veJKu5KmYmHIIq+W0UcH714Cm9l57wWzsBuPwUPu6snpAJtSkpi
aUZsE2KxIkc03JHGExPtDbMb8euQuIbjaO74T0P/Jix0v0lqnGPgmeckyzbR2KtVzQr8RckyuIZh
YjznuYf6rmvG03+SdGbbcSJbEP0i1mJOeK15VJVmWS8syW0l85wk8PV3o/vQaqvttmVVASfjROz4
/dRKqAVu2yLbJ6J8jO3EvHqGsnetjKc9t891suiyvx9yNzr4hLe2vDAwiqaugEUuk3ib8244BLM7
MbC2nzmK2d6tcppkIpQf5VQ8xptm71Vex0ll0ZzDTqxUMHAUl9Vw10VXXljAMSCbQXCwUl3tyH0d
utSDWG7HB1wz7rafi+zPPAzs4AgiRIObnbJk0PsY0Ms6bxY6gWl6x2FEkErdUF75OvYdh9JVN1fF
kxZEgjPDDA95jwjFYmcrh7o598woUSU3dp5Wl85l/NAZwgsL2OneoYmubGuiTDij2kznW49RdNZu
e8lb4i4iY6s/uUb61ORBf+m48UPrAcSUGg9ForIL0NOPohP9JdMTYpH+/P0kbPT7PA6AoBzr/PvB
cHvMY43ZnFhNXasgoa0wdt8iktgqj861UalHa0QEHadtnQbBa1TEtLLr2OHt1lKh6rv2cEhDund4
ZLDBhVB4ykmBHCJmmKr0izepsajb4HVWmhnhqn3KbSPzllROQqUJPPOx+/Sc2NlUqfdTIUpcOCm5
63CW0ZtDUfNk8LYxRpUcRx/vFNGNdu8BP3rC7mSxOrLHkz9iZepVMx8bgmzEo1rvmbOQv+mGSe/C
CjQF+UNzNtvnufUCxq+52WVd0DybmWtihakoEdclEBFNg+wyXANL625y+QBOZyclFfTRYkXo/Ebu
9QiC21ssCkGFqOqLp8xPISbLoWJ/za8nARquVBpEq6mv5aHvI+8EM3Y+x04ZIqRQwtPzjWeQwbIg
2p6lZNWd4hkh2obRzpGiep/nDGCYwxtFJYl16XvXvLSm8A5l3eCPALOz0NFU1J4inxNXV+T5g9N8
DulcXHwlPhvXj5+9ZWBo/YCRVUEI9QApbooaDbEJpH/6/eDBdNj0TUQD4/J/DBFvxqpfa+oaMPCI
Q1ZU8tLJItzw4PlocN7v+zHniJeH3onUFdN29o6mmD+IHMMPR0Xwj1NcPahK2FeDzIlAwc5D62D4
OcUgTg+u0yRboZvUPxbs2tJ14U1rzv81RFxRPyaZc2QtNH+TpOMcJFz/VjpecpHzbMPOJ0HEIX1E
mnPNJ+x0FbJK6OyE+odqP51SXQ8kfepp75XlUSlC8JObXi1DpOfYmO5OZ81bpUz/YBSB+qPMa9Tp
hAkH8lLShvnBLBmPUiw8d7b+M6kb8+rEidwXEZbhLrLUPQ5gVC0b6GFM0pMlUMwb8ewUg7lvi4nt
NOfiC9lPbmM2BlG3qrgD9gScifBnn23iEr2yXwrDEl+hL85RF/C+rtWG6az5UyhMVCVXZcsbg9hN
X+QHhtoempuYT76Ywq2pywYymZbo/C1zrjFefATIXcXJ41QPdcduoSGeZNX9XpXzvO7Q0m99xjnP
yJA2OmXdcYEmO8Pso8OQea/Q8Jz3OCStY05NcOJ79K+v5MEZLfcmzfqgPO/DTTt9sCssrFwJ3DbN
qV5HEcQo9uXVgx8NVzOF0VYQAfx9dAScvYGCeBuLsxQZfhu5r5lY3EZleEjHiNQFEuwDkJ0XS/bq
+PtZ1NrvKbf6CxRZlLhGZh///9Hkv1hja9/DAK/i1PfZfpYiegp0s4c0Q2rGqem0zYCrBf14YitT
btjYlHfu2WoNie/bcLpyr5YdVVxetCUKrGq8ViqJhqMI1EWxN3+zLCe+hJkDoV+weiRCwzZfYC8E
cOofwpRrIsu6bedk1laj4CNF1d+tmvSJuFd1b6zTr7wJ77C6xL3LxruiUiqkHNJyvENn4wFq+L7O
5UXo0H8YxooyNebjW50J/5x7yUmkXIkkWsxznicgmDIzf8u9hiBYmkR/bJ3glExADI8zmAzOPyTU
imYX+vN8K10KldLBeiq1a9/zpo1e0/qJmcjb1nWMEYOA3AMjfb/vwJ+sfj+tJMam3gzcvTXN1jO3
p5+xxKQXWlDAVOAa20ClFDXwak1RPn83sz+vmbzKB6drXJhnIEtm2zKOKpMcKcn93KEmxJukseOH
Tva3Vg2ImWnDBs3v70KAprJ7Yj1ZZcttC25mA4baufx+8OzSBd4r2305NV/ZqKLDWDscXDkxAcGz
0ndPdpiDE4TA30+bMTuEFH0Qjnzuk6z4G5jWu16SLpkURHyXcTwhEPOp65JBq82OQxoUd2Ktf1i+
R6eigekbYFPw52567DN3enQRYmufwT0Mu4cxx4qR56LY51iWNtwkwaOKObuEy4ekWIh3rdHj9Zij
a19f/ZQ1r5bq6IeCz34/1C2Tb5tywfaiuYfIM7mZEU+OB/0Q5ZCbLaH3weSonQ0fYds3lv0EvttZ
R4KzYlWGdDCXpvVpyuqVPI66WXb01y+L8Zri99hYhHztXNUvbiYukdk3t9/PVF1ipjBSF55gAOrO
pjG+txUrcZf4VILPbefOkw9DlQ/AGz5aCdJ20AmGN3ua91LE+FnhvOHBKeh3Vf047ivfTp5gUKRP
UT+ftVOfhS5e+3JAr0VDvw0JmzcjL6MdKPn4pE2OCJVpavg31EN29fRMSovWXZajK5cz9xEbQ/DM
Zs85JP2oeF/VhzQOnIs128OzM+MucKGUzP1gHYbEMNguw+IsMyK+ddvn9FSYVGTqRn2zZTpWfb+a
CLiyTWQGy6Yyvv7+6PdDFc3yyknldSATsYN6tzOpVOD3kzxuzSeS+mgepaz2fRrLfyrLnh3FiBFY
9EVF0bK9S+vhXGIcSROffvjls9//nkfChLg6kIbD3/QUc8Y8GG0jCDqWV2nTeK2N0nwaJ2KMhvLq
l1yQoYxSV+3LEipHKAS13nxXksK2LjLW+mng8vPn7FqCFjyyCeMJM7DHGmh1E8WGJDDBzqkLyKBB
vx9M6T5m/hwd5gAhYO5Zfiv9EMte7wenoU2hLuStSrD2dd084HkPLpqX8GqDaj91/dKUO0/GpcR3
uav9HEJzVNf0+7G02LEU+y9qoBkYURAfcitvzkj67FR6omMDjIudIie+wl+iLsA2FXOCbW6dEftk
1Lo7Ur3J0a9AAmoDbctqi94Cpl613BmAUaDMebugi5qH3KIvbCjg72nudG6LiqLj8aPtg+H0+85i
P0+ImC94irnMSt/JscgsP+S4BmTEFGG5SzuHt3dNswhv1sNUZNG1EIa9Lyte49/fBbFc7b3n5ly5
gDl6CzEJaMnoHH4/n0M24tpl065Ng/ueW09vxKlfAiIlJzmAqu2nPrt6NvJqN2CGbpgOAA7u4zqA
HggVzSQAshZAEsrgpL3w0LD8z5TcDnhrVrU3PIU8ETEDr41+zxICCSE7ZmX8lI3FTRK4CCSb2Z7r
NoxWBU61ZrL25pxts1k8ZKQZqklsh/a9GxESLqzl76NpfBe4K9ICvlA5eBer+8hYyEygsuKxP2Lh
GELnBNJTLV4VupirNRDibSEGuBfBqV0wOvHNApaipk8XgbesvWPuGnDQz0Gw1f5H0nHYx8QdWNY2
y061Ch/6WR2A5vO69//4K24S130ISCMD+Oo/KuvT6e07K0BuOPHWQr+cSpLA1R8XCFct0UxClJYY
qpI+FQk0yDRDmfiOrnN7AHyws6DrqrzjmI4/C1G4jd483LRsIie+E7G1beRztRfMaJAHVg3wBKxV
nLxBPaL/D7N47prvzsFj3EbIAlCDQrXvhr9eO53EMbGKfWBx+wWXl854+EYYCfBEDDu8B/9piK/Z
jEr2OievpvWH9MKhy09WeIzMaG0Wxh6b3DrRj5zZBRDSYGkbLCZC4PVVFeUmA/dZTKeAkhSnv4TU
gHe8/Dymt23a/TXbi4kXwH+abLURLnhQBSi7fp5/aQGcVTGpOqyre6++SgPimjHve20wsdJJydQw
+uokYASEGUwVPGKzOYHCYLOdIwErXG9mXW2nRlAl0Ox4cJDPddd9lp2JXK8zi1Rsu8vjct3T1WjZ
bIJwb3Yc4s9xyn2Pv7pTyfUcJ8c8nPe4HtdtASsf0C0Jn3Sbekiz9UtiUTxZEOTO0ujIJjewuiuE
sGA1+2SXacdYpzHKp4/XbsyPOJiM0P9kU31xSEw4A6AhdLEvcwi2DYzbBu5ESLYYoghAPD9YGYl3
KRPnn1xS9QTzrHFXcpUazsFXDITeELzaY3Wc6uxOJnkbpAk5P64wzSOfXlIuFqxQDyhvOzuhSIuI
YOvZZNaPavqeEqyLobzNpbyCsPrSZrrPEvk6mWxa5FXO/T4noQKSKfKyQ5Gn1rrhXClB8GUKxznI
R8l3tJrSPz7PtHH+h0vsxQzic66cpxbCJf6er3LgwVKNL3ko7Qdeje1M444mmg9bZBSUPmr1gFdn
k4zunaxzgTc223rjzueaVZnxwPOh2gF2tcAvH2s6oWkK2bnYArSTbhq6D7CyaCJR+SMIgFMsSGdF
yHHhIukSEpriUw28KYySbRpwQAO+MUXV8+jXx4S+xgK/ThpRLYVAl8lrAzQKHOrGh01CucepG6GF
DCQSwyo84S4sRu5YmMTBcQR7kwUEiuf8Jtmls145F2U8U0/b/CSVBLAdOp9lbfB6jFdQG5fUmE9d
HMJZQJr26ODGTS58zbueW2QZyj2bzENdxMeKB4yrQYiGJ3Imu6UjxU2nN5bGhAN77+DXwSalyd44
Gf5Xnb8Mod6XDeCHDdMB6KRiPcpo3VFyYnjxT9VF2K68+1gAba2ISpeKO7V3xWMI681Sz+gVEiZi
mzDbWyN6U9/tpCdOuVO81DOWD9iOI5cWfuFVbpASJUm9kvyuzGPvifRXCjqLTwfYZBureebNlbus
YBA4O/KTs5k/R7n1MUi5T1hlmQA1zHk4O5P4Lzfp3Br/jN4X5MFvPefHsOCyhEm7xjvwI6NpNxR6
owzjzCV4Y8W5Tup/iEW40qx92NTE9t6n2XBhpgw71VZ/M+czo9vQhjM4qPqWJIHBoBWecaDuXFt+
om6speNzZ6L4Yp3F3W5IGyD1KmLZhV7XcCfmbQvtwQqX0pRwI+x2W0MrgwelIeq0FwALe6HgGFQ2
Ki/Llw4PTjMZEOS7bRyXV8gRJyiplCK0h9Irt7qj6NEuvjV3ILzf+07G6wGiCY+VHQiiI/fizGo+
JgiKXCobt04vhmgPIWtqo57vsmou4AZf23K4F1jtuPwvieXdndjctHa1M0ZrM5cjmpZ4KIT5L3fF
Pkuf5cDsHMXINVQHRVQHReE5GwjHO/ZbBrvFFxiixxsuxKAJfrQZ7sXI+rQDUUmq3RqKdk3OFdwW
WyVoXfgSrTudKBhh6uNclT8tXzF2f4DJ8hmQ9k89ulvuQmR3VfpNWrnaENRBViztkyPDp9nCuBon
tA21m8hpuIjpuHCjY4sESPUSzCIHk1/PNtr4o0jFr3zWA8pjEKasOGiH0/RPFgUKzHfzmEY5FbOA
FQfuX1ayt5z+FNUFkygCQJGFVBxikYZIERt4t0R1bOrkrxs7l7npgEg8FABmA/B+VZC/hCBvPZUd
y6yBt21cqM9hLU2ZqMyiXdVyf3Iy/8TN91GEoMk54kk726Js/eMseJoscwe0/W0w2y+8glnF3gLa
VgSmx+oudU3dg5A7b/IfgXHQ2TQectgaJs0wU1w/wFJHxQjMU9g363L6z7N7QP0/k0Mwasj3SRFe
s6TfJ72306K5wa16rtNqBzjy1nvo/FEBDPfJqm04EjZox6HAudASGoRU04hXcyLETTGJj+hREMuF
Xpsb6cUmQEI5BPAF8TQaEmvfuFUw5lDEioGFwPSsZ+uPdt2AbA+E2MSJ+fmYSSLawvA75hVdxUFt
jwebHc/e6s5SURM0JAy0BZu2jSUfYhTKzpj5cos1xI5NBASwylhvpJBwsgQbDtbb+rvHD4mStvXI
GhCxsr0ZRHtvr6K22XnaPHpetBzqYDKzm5cQ1O382+f0rrJoU9fhqbZfE3BtEaHTVpbbphDvMfNn
yRXU8kSp1VtJEUAlzWMLs0k28S70zF0Hdtgulp7U4eaX8mnEQaNEdcgM8YhhGJN0gpO323mNXrfo
wjZ1GEZWfvYLPd420p/WjXjQhgfIMLjyrqbXwnNB0YqrU0+lcpA8dUKdZYb3B36IIFuPxSomDzn0
ydVU8tl18bXwPFdd7xLDCf7lKWOIhUq2KsIMFRPPhpuaP6OoX+XsJVvV1tOxw66ymVv9pQde5Zn9
F/s1ga9MkbJ4SoLyNCkbMWshTDIhRXBQ972kb97wNibLBQyEDkNozEqa7MWK5WJ8FaI6F3PzUETN
f9QFIC2M1S0zksd6rDyS3M6bxI2gSlgxjY3dakL2LQFsZl0v14HJeVnzA5w9/4HbeabVRK00Gz05
GscgHuut0yzMQ4grccgXMtHMrhPW3q7olkT3j98GD0KZP3ivoNGDz8eJlnP3mtaRaZ+tHhNDRTN0
KF+jtvwwx+A5B+pjDRi3eL+MBjeonjj+ZpywaVXeLc0FPKMqHclkl5cA2+K6qpsEdzw6fU8VU5v9
h5dcrt865K/F8/Wf5WcCmOIpZBLaJNaCpe3YPBYT+i+AnbUJQQSXNwfP2I7XXLXelPdrPzBY6HVE
d3KxLwkaseW3kDMnY4tF2l1ZliarVLRbH7+pXcF4hj7G79PyX9v2WxR43I0YFBuk2Y1ZcKDMJXzA
MDxKv/+hw4aRqWUAckeZnljFjbbe1RZQdscC2j7r9sPPXwUcG6oicHVTVLAGTtuvhYaZZoDW8qbg
HYaKgWEQlLHVAnW20k3iON26Z/rCwpFx64nYw8Fnd9Jp3JLhTFfbxrT3YVkwzk+hv45ZdWyyaATH
m70tq2RnBg/JRvjPiAq+xxz/kfOH1cvXYMv57mlOyp5O/yUxRYjZPKh9cmGhbqy6Mv0skV9WoqQ/
iUl3mmE1Te3RMdvb7yIuwWRXz56FGZkdfvLZOW65wcrMCUJbb1M7XYuW9sTEh/g6+dSEjHrTDgmX
JM1O69novyu8+ZH7nz+eYSS+ZpG8/f4fbIyBBhpnVxanyi++lNRPzTRBtwMQOSHVJTLg3mUsVgcL
z04CK9eI2l2HUL9CTbg1pvdTqwyeiw+0azxi3GDEirwziReBJktBvUOBmy0nNFvrRRDx4afpULIt
F1odzT29ndP5ZrmMboZ/qCrq3BmSIMZTSmJm1t/Sli+LXrfyLculHADMZd/+12gPAj4G8GOOYyrx
nHNgTY92+WKOS2FM0myh6/w1I866eXi3DfOd4gDCxsQu1gYC29ADmFFEd0jL077MWtTHY6BNiDRJ
LW7TQNR9UE/NAKpWh16+JuPHjvWaKqKQScuFXaOXNOi8fVoc3SpiNJjejVKLdU5JH5vW+OpF1TKJ
0LSwEIIBiKwKs/w3TDA+02L8qfzv2qZ5R3tL37fT/ycAfKK91aw/uix9zRP2uyx1PjPMzjgFMPWa
joGJLOYpIJzvKRfosv1DWuFJCA1K8/Kb8FlqqhxqvpPW20yekgoDCAaRcJW7MxkLzFnmkD1UTvnI
8gm0muN+SvDcY93562FksegZLp0X2WbIGJQjbgAFOv7a0Mx6jlZfafXPhFu74glMwJVUMORSJqiy
JF0/narCa84TC4vAMfTasLpxbUAknyyLILJ6E+wPNsB3iXoAWafWbofqwkHc47FeOs4qtZv3OmR4
c6Ke8H5U7aN8+io875W9Oemh4S9zyLiev1t2wZx6mnZNrv7bNP+Z8cC23JydXWR4C02OZrY8nvjC
iN40Lkf1Bupk6b/1ZJdhdwwHZ2KywPZJzfHs3JSLW6t4EW23zR8Tj/hdAynOtWIau9uXKo3/DIl6
C93HoeOJ6RcfWSbxhwyw6EJqelZxWUD46DAkLZ3miXkXhocm0jX7Yk7fm946GQk6O7oymXHW860w
L30DMo9Yz61e/hmg6dsjLKqSZLyK2Qib5Zfnc35Pnbjbhin35CnD7uEjzEAVuSsqzMhP3SwE3Szl
RFO72SOp5TjWD5qG7KbPz/OIwRUTgOGNnyPZSh2qax8Hp8hsjl6Aq0C4d68H6ijzQ2KU76FJMYcv
9NEaSXwAJEj1l92ThRmqJbN9BdNFuMT3uGypRZxp5VyUhRVYv3blNeozKZJrabMMaYdP7pJ6C7n/
qYx8fI603XkhR9gh+hOHwkYgI8TbC8hZITT3Og4OfuPes5L2JmW4Hy33vn76qwPjj6emox4e6bO5
jjXpjhSGaGF8Z3jKDO91sBEgHOquCQloemBExDo+wn09jiieTctmtiXfwAzhjK+JZb6kwXyxo/mJ
PNUlJpi4Gk3eI0HKS13P/aELHZitOIqNlINqWbsHLcA9GlzuHQ/1kWO3hjOiyRCpqTZ5GqOq+4n7
RKrlO8u9pyzAYUscX690mx/L3LU3CY5F6uX++gmbeTkrvanH/s2vupsZAq8L/OrDqub3Ib72hf9U
MCWSuzAc3iuiAIjK36gpHTL6ifzPBSnKQgAub6z9PUAgIkuW8WzRCMVFzMvhdB8ce3CVQahl4JDU
muVHIKcU4gwRa6X2wSys16RTH8u/mXDfjEZBoEQ98/xnP6x2SllvxLW2tDh+j87wWZYptjqHJkMD
D4nWBp1kJX0o+hIW+Y/Bc78t4P23kdqMJUeM37+DLIhqVv2jxExJf7Ltjlc98IyiARCaQFU+y9Y4
uv1wC7R57R26SSQY8Lj4bhkYzNG5Rzbe177ftjGTSmZpicwJzhTP/MZpeHYiklWJfjGK6q/DK0u2
3otg3fYZgXIeWs9u0t8ch7J3GEbMIx4UM79Up94s2Q9U7tqzOeA45iFoHpPeiNZOYf5jAXEK2/Jg
YL0JZPrkJ81f5g1kpPlnucg7Bq/cpIiNAWkaSE2XCaer/FsP8qoD6++QQjSu+gb/lOKciFGg6fYj
Ry4GJ72FQoNgXfS3mvdb0pTflmLkivJHODE71SNmWfOlikKUjOpctR/JDL+ZABQ+mzR+oYEWK5r7
d/kazdL+L0yirzIC56vrv8J2iD9xGBnt1liBWyUqMyfo8mpjxQtATY6roY4xvzK7ciPO/gvENvFg
QvByudH40bn+iRf0gdTt0RkkjRYqYrTS425wzA2X+B5H92meAXrIRZZzO0CAVJPO6FyumfHCx6De
lHQ/Oxe4d01cZrCVh4gVXr3lLS3CjEndxiGeXccgYM1MFRXVlfvSIITgaLtc9Z7H2c27jVn7Y5Em
I1Vrf1A/x4netfctlWWdUbM6cR36ZPgp3AsIgaX6cET+M3qEHizywTTnDBtC3hP1sOG4ZtY7D5hn
2dFdbH+82GlEntfxHp0Y7RgOIj14Da9PbsPiHPz+lqOxUyTCin1BipcQToCHLvU65sXMqPPmrgIs
pQ4u0QAuJzOR12pK2hi82Gxj8RFmuAobXoUSoF/dKnyINj0QcA2MzTRw5Bh19N26Y7FFC0gsv9xW
wLbBgxbedg7ZfLjNrBBM8blBCRdrS7YdUXSwrtmRA064DetQ75zqTDMLiA6bOoDs7sXtly2HaJ3j
4tvIT1Lk7iqCwtcaHgYCvdSMgf6E3QluhRElEPm3LIzHSnErKlGZsbQVde8iW9/ALw+bvgOY2s5r
dDkf2FnyUATpXSvITanXIHW5L1kemHuV6GDXmfOC1uB4NY3DqxKuTc2B1WwFK+azs6QgPMM/VlUR
nVRhBnvKER7iufb2ccPDRFiwB2iU3dXofeuwOBJt4ICUm4j+rAOxH/YJnXXR1TQVLaTN55QtyYSB
+SCs+ZOMwjiOXQLdXqVMdlIjnXzOlfk9hMB3lcGvsaYDuBR72/QMdW4sHgMrMtfmbJfrLLXOtTsC
bZhIPY0D7nLEztH2ocP68l/KgnUVVCSuF8IupPAHL2SZ7bDlCPm1md99RSMHtwajLSNWEYl/FnUO
5PJW4Rt8GGNtmkOyNgp3XzhlR7aySFbCLT79LnrDh0uEV877hAP6fsr1IiUEuNxodKy6+OaE+A9U
z8mqDvBMsL2rn1Cu7K3qpn/9Unwfs3s2UXv5tlIDVwcQra3m4jW06mAy+sHrdmrK8pBkjbOi7xfW
nc9ztxu306hx0AMKWdl18mMW5DSa8tWZvBPTNmdxt6Gsdn5II9vY9/RtdlR3HtJsepNQV1ZjdhoU
g08Zc+gyuvoJXym2NlJmDW9EEEP6FToqB9tqYGxZAAvM1WQb/X1mZ0dpc/Ay6Hh0Ro6iJZmcGJpL
zCoVczgjVVlSIlSROhroLQ1BIiNfv2sM+2RHrHef/bEL3yCUMDadCdBMBTuA9SAuF3fklOIqvbIj
DkWdpg6sYYXmH8s6uqAKXS182vUs5PruD6BO+yL76qPpZJvx2afNuDDZ5zvdY0WmLYIm3yzRH/5w
a1hUBHQ3Ty12Vx8MeOAhKpltv/N5Ijr0F+NUPOXICcMtHrpu5WXFvcKBxprkNGrR4gUj1hNn1ia1
/A9i9d9B0v8wHv4JE/pryBN6hBSThLVFwnpsmODPluZ/gr8bJXT5SSnMfuVcE65HajNBOufQi0EJ
Q7XxCH1q7B+QAe4NrtM1YO/FcLb5/dnEsv4iqjUrgpeyZwPWShbsxVKj1UmfBr8BbV2ffJmQxsKQ
OS8Pp1JIbkvWK97Rb7OibVAmztFv069AmpRuDn9y2LBWU14iCOmm0b5gKNu7zInD2F0bx9nM2fye
ZurdbZtNwumRLCtnc47b+JjH5zYn3luOKUC49FQgInIZ6E8h431EasB2EZWUJnZbxbT/sKVfD0VM
woic0YpjQygJ6/rPRZmANBUbMqEmzQ2kkysuFatrn+1Zk6OagRMFXolqou9dR8OVNfPL82M1ZM9Z
Wby6NuZEY/kGagqLOVR6MApKbr3JVz5bbIHxdJK0TB8pbH3se/stcudD4DX32aoNKoAvdWbyBrY7
glEVOQi2977mt7TM/m3y/9qDCldtL166OsaQA1P+QDMAlArnHHHNRcAFIzRV1akLSN9bXUHd9uV0
7ek+6/JnyH20f/sUoWh1avrojFiEc+EtzGLGA7I2XiLePP1Zz8nNoVjccJsXilgvtiTCXQOM1TPf
jAW6LMTw5TrqE7YPZ78UKaY1wu0UoBYZQTKzbezvnTmyKGeoheshlm2a0QR3pgiu8T4mx0sT09Dc
Ztfu1zI131p8tKFnbYi49ZBGmI7h1Ab+eJ2ZfVfGp5sz6FVkS5DIV3k8Yu3nyvZrjzlsjP6kAcBC
69HROY/cOSyZWwvKdv6ULlp8mkDBkgNXWzKhg/PmXlZstF56+GPZ7aHOddFTWnGbLkf6INPx1ITi
kajOj9XU1z6Y/oKjIectXtKO9RzrHNyxyjmIGJ+1O6UJIRXxBWHrNR0GbofLq+lRpLQCL/0GsI2d
CjcAWOgceapWk+IR9Qvp7E+lZH+sE5w4EZQ+wHLzNo22kFGDLQHPBSwdHLo6vXqM4DuLitdqis+2
g6I095yRClyqzSXn8k9BVK2A4I0bcBRoILtA0ktvGCct6BqahfXRVmSgbVaT8WfWdTfGYDD2VIjC
Lw1OtmaFx5ObR6O/t73i1U/xBer0DlSGmt36/l6WhsXZtSYbV9NeUQrOYTQrbsN++MhM+pdtOh4o
cKakSk7zJ47nl6IsOhb59t8iYIUIEpVXnSY8T1cMFZSQDzWwJu3GIMzbN0Aw+NpI7Z1LIiG4d40j
191+LhuuAQnhd+DRRQgMfZg6Qd/x/xJTpXqGO0xYHkIiR5VjYg2YvpoAkdYv09WwRGh7p747ybxp
Mh9PQmxTHp4wtmTyA7Hqiwt2b4xusyXrS++scawc0Rxda3hXfpoeluos6ftUUEfiLHXQsg/EpN9T
cOYsBUU6Q04ksg473yHHXdp/5ih4b9yLT9Exo2OO6tEYz4HKCdqljA/1qZume1Dn8SoMQfMN8SOB
vUVBjl7mdhfO1o9XaxIXNDPQfFXvW6M9CxW82+VNdryFdIX61JpcGzhdTpQSXXNaXYqhpIh8wGdS
0LbEGnLgHpew9HVyaM7Jbqrgb0NK4uzaPYqJ2LXHY0hsJgzvK9MRex28QkaGoRksrSC1+WVjaEoy
erKF1D+NEhRec9SXpn4NbHXVuluLgT/FCyUwbGFmK9u/cFdF9mqdYeUHZFxaq/kgecLcbw+PQ0GP
S4URoY7k+6jyp9BOzpixznPK1BVTwWfZJXlXqFxrwXsGyygio7xOtc0hMkVCKez87zA4xKDJALDa
9iVeTGAAdj89i9kX67B5aOv4UQcFqcDurSHrtSY0xfua4oEZMwQ53/4Tds2nMW0b7M8rslS+bvkO
tNwYe2GS+xP/4+zMdtxGtm37RQQYZDBIvqb6NiVl7xci3bHve379Gcw6F6ecLtjAfdhCytsoKyky
YsVac46J3vsZPD8B4u6RKvzoR/F2aoJ8USX4WRLAUoZGpxx/ESGMGlo23aOu+PjPiOSFDIVHXAnU
7Co/kSz8s2VmQSJ8+oXeBiCm/jxWZkt5j8cm7MtnzzEPqPJUhkvXGARXIRU32xeIXml49PEBPhzM
OJrZVJzNMaAheBcSlE5M1962xgM+cpKXY0wFidCQ5xFklfsvQV47BPPt+6TH71S+MBC8HyvtK5o3
TiWoktyXDmd64Lo3ZFbvfW1/K9ATTa787r+FBodpbaTvVuq4T00DYt6wUV38KtCegmPkPrANMMJD
/TVkg0cwHh5U0jsrdOLeAl6TsU21PKKSQrbiL6PoJS65M0PDffQVjHLZbKya/bUwGD0J2X7vMue5
VASPtqGhU0sqYmrQg8bYM9q6/uoypteIvq1leW274QcDkZMOIAaQz1YTJMQhBGQ4XW7JlL9FcZWx
03AIkKN90EsKyBbcMF624cZATeMUhksMzU6JwCWx4mSh8jdCHNeDW7K3jrjBtU0W4FRxVM11iEo2
Ga3YJAMn5oA+kmycU00wA2bb6A5wYbLKRRvuK4bZPSeqre4XD6pMTOpyMtHpTkiidNmtnTFaGp1B
1rNOexCB4ZLPfsuyHKVgVdzMhNQD32OMDGgn6mzCzxJtSRu2Xoo4qxbeV9dGmRUVAJEBkwYUwfmp
iIklGHxrFraoM7HrKAptduTaz/CYjlWwnvKj5RZfhqLHUqhTrU8i39EfZV7rQMN1mQynNVG8Y8yi
Gjf+d9WizyY1BDB/emlLxXmTxLQF3nvG0paDKa6mjE/im04uKGYDckxIt78bbtxjLBYGJxieu3BR
J82XrmOLJWaHZ1RSzpKkSNRfYX8tbXkKlXWuSn5NX1Plxuj0bxin51WGAJTKh0ACbDcbwmXT0VEE
bEaBKOSeBNdnC+wjU2WDXzPhftPQY995plpwht2mev+DlR+ihn8VwgU1lDKz4LhIBGi89zVm2j4d
L1w0IOUpuycefgBEaIBbcWIqs2WRyDF+kK7G9BqdTUEp7JX3Q1Zra+Xb6d3MHFzrtapPDezguxYp
1VpE7SYPCVsdGjJF0wGCmV+e+9R9bUIRLNGE16HlroSVk4fqO9OyQrqfYBnc1eYirSJkICJ4DAlM
WUWZvswsrrqn6ahw4hKltSNcWuWDh/pgqlc5TTQ3g71AsaVB8LDpJ9L1QvVTPSac+A9sLuvASh40
CMgboc+2nanVrrXlwa4TId0mrFqyeDRpaB3CUsf0nRnJKi5rXHCR6retzb0Q2nnFqU9+jbu+Wzmm
LDgMxgGRK4ymdS86MvjLnf5KAe+uTN/6XmVTtso6H39IIG5GIMdtU/MYYEyBaty2yOFlgcIumTjf
OD5Eueo+EwXT4Z7ugkdxx2huXzipdmZzJ+HdHWGmzWc7b7yXGePliKHOnnqgWFkNeGEDEZqdho+d
pIGBDN5aArIRS7/x7btUdIxWBagyQ9tRWt0NUHju7LrJXpAqEgQbQonqAjLOhyZA+zJOqz54G5Ca
74na20XU24vILvyV507TAf01XYw44cThmu8BQdALS45vYUL8PH2nYRXoI9aWMT8obdmIKthkScst
7FsekexmBBcrSJ5wyDHhMGN/gyK+PQ4OiAqkiV60agoYSgA9OEc0GHsY0FYXlVrTXSEMc1Nicd6R
zOktS4aFT045rTvbOGukvf5kZVrD1ZHvxAVCys3K/kQq0LewamkdBfxtw8hpaBsDsx7XN/95i9wn
xRcEYRA41SkVWnxLyov0KyKxS+fVNd/q4WcJhPT4D9E0Ll/x6xOaIx6l0NGKsxsfuzJId3BfaSnH
ubMq7CY8SNqtSA5CaNheXj4bdnr1g47gO/5bC1GU2v3HCzr6ZBfE0Mew394hD1dPjI6KFXys6sT4
myZdaXEr5NOeEB95JIveuhj4kIFNxa96NH3R6kkd7ShBTpiIYYHj1zx+vEyRHSGVzdeZJ0m/TBY2
9BV0ZuX0Uk+cE/vMzh412g2qdNp394JQu/pWzwWj5TXYfp1pBAwVg+nqvR+9Le49fBPXtnd3oHXH
c+WBvcrqVwoyBPqdMp60yva2H28J8Sw3oHtZD9tJ7nTBJmOYANqp1Bt7HVl1uR1VImiPklk0xuUu
V8Vw6kiEXGRNWxyzkXQtT7o7VEPoVrG3vDXxwYXpaM/HAmbVZI5J3TnmDvhPm+2AliFVeC/MbBvB
1LmzSrM7oD22WN2yt7oEXQOQpD2LSV5daWknP8MElw9DfBJ1P8MYfcHMwdFPbu6BRzC918CDghLH
ib4soq5YpiFn5Dpw/MfCGx7KiWjPUUco3zmYkowqn846NOo9XdOO+VfgHHBLIHiNiH4CZg7yV7Mv
MkrLa1JMj0IpqAUtuzUeBsHGVQ3RyoLMuc4NZDeDFiC1G2CH5AZtiNZMqPcie42oKr+P3KjbkL8M
+cyhRe6WqXvfzvxCRibYV3OUTW5juxsQYrdcNjV6OQdFZjGUy7gy0ZkhX1/hHMgZiA8xhH9ffmu1
PD2bhpecCSL535/8tHZ3FB3//LlpJtMuUyyRdj4khyTF0m3qSf3S09OMRRN9d5kOd80CWYFziEHC
rFjWZ7hM1W4nhbwEDG5yyxE/rPqygc3tTSHwjUBuXNVuRlXRLARLM0bBsOPow9NIY4CdHxHbzBvt
gek8iYBtbWBMngbGi+MhKA2ZXnP6DBdVnTYXTCvFnAWmI4Z5LL0mv8i6oOE0c4L96HHwbZt/KQRu
nPPLFG5+1Stgo9Ia0JrmBX+nRhcBknalcYo6pQ1dWneg1ypNj3l27+3Jt57OQ3iO4pr/Pw+Axbdh
siAqbFzbBMeeexAyvhbtIzaag+W+lwGRcVNjhY8eXUKJBIVpVZ8tvXZCYDy8WCJnTVeDt3ahLdEv
Etk9BPBVUOntetAT+4QHOFyYYsLnFqewXWFAkD04/xgr9SPwkwMOxHFrm2n/7AxQqYpRjiCPp/7Z
srQ30LAw7kaCPKGUVUuH88DTmJM2KVTz4vZCW5WImjdO7KUvCChVLJEz6oNcmFZl3ZURbJZYujhM
DHdbuOaVNKHhZCR5tvE7Th8k3xDWxDACS8III6Mnoos/OnQ1iMNohN8Yddp4tD2mOISfL5kJ+Xuj
ZLzeJ82uMcto/fH1xMO31ByCixGmlzr36rNBBDNCUqU/mCwaS62K80vQn3wbSRoItBLfBzynkaJ0
y+Ten46jLLJNrxlIxYdnF+PTQ9YyRiEgLdgOkk6KrRHORwMf02Dv3ddD3K09sqvR3zmgG/qkXrW+
he6q1dKrUfWHAcUzx5GMmaBnnyTb0RA++fDjbiNaJbDKxjt1kfYkQj6fLapdpOvaZpCJw9fDccYb
v5TFEkymYEL+/wyguuI2s8iTroPZm1kYZOYiZ5nqegvgCe9oq9RmoEm/M+fYcLRjYvR6fL/ojVwg
0tvRn55cPOcbXQ32gb4ByYkx9XeBLYOoQXdhkTsxyTo8KZm9el1sPlhjjMVMw+nquUZ6LJ0iOw7D
mvTnldUB4G3uyTC9m2pSjpQ5bHytc/eZI11c6ORbeWU/XIiaxlOhFKw+jsiIIpeVV7O2zMfYCkHW
tce8gfxjzJhQZUvDLxGQIgUKBvY1i4QnS6fV4DGlRlIz5ue4NB7Q18ebD9NTkaHWkS49q9nv2zV2
fR+A4soNohpnM1NgjtWmIxgDo62YXaWMMpvJRolPpOSYk+iJTqvYWPiZmaqqy0z2XCvRcXEbegCu
Sw9KMwMyyaxib6jJOsJVsTlcl8yiZzeSauP7LI/s7TDSEZ9ayk+ZVDsofBUQ0ooGBkpkfWuruZuW
ohbqSoKanSjOV/3MWDA4jC2ULdz9x1tUTLsK3uTVsorhaKdld8r0PDjSgFwg8vR8vXkZO2s8+UU5
XzVPP2LPSdalkaN+cPpwaTRIYLSM4Y0cgx5HMd8wTt9ukwRtd8AlsQLqEzznOQSZ1IeZ04ZkGBqD
9pMbkQ86yyR8P+mPYLn09Uhv7+oheQRvNIpngoJ2JINtvAEFd5XY8cMQ3vd6DvI7sZFn0sUsj6nq
sg0kUE4NNRg4EPsQPMEi3oSX+Cdm1w+1z21lxMN4pKfS7xIKHcSKJn2MmTfFgWdNricrUQ/mdZKm
v3bbhGQtlLzgmtv0WSdXLQ76Zm1WFm0lUQ17rOHamon1vTebumjVmWvGpT8/GEttWW8rGlG6FcQv
DqkO2jCNJztftkLz8YUMwZrF7RgWM3a6HPh8nJLy1nsCM2/f4BVbhe8+9DpbWGoUxq1T430BjI4t
im52m0Mlc9y1TurIstOxXZY190SUA86rmnejsvN7zWy2U8Dl6qavvg5SUDn48rvRVLuw9TfV/JAH
oxPSYKvtrYQYfEmdHcDXw8ic6lzCzeUoqsk9OLFbUlAPaT1HS6ujHZ7ETf+YuSbopPB9qvX6BUEl
Os8WAFtq4/TJFUoxYqZzbMcIXpJm0zW0FOSw5vcyTx9sGnzEHtsuSvzMlvjuREg2+vxTKPnyaHMo
ot2fGkLTDjrNkCWSkvQL9f8LDaXjyKSvGSUcPqtE8NbRqWWp9WPIBneONsX7AYrHQ5vVNnd6QlMW
vXWTQW+lcXMuk6piexhdWDeQn/1BNue2cIwzYeLRwnNnoxo5BQ8Bi/rUVkwgLHBUDU3aO0WkyE3V
I46VrAUhVKctTHGBESLy0ncyLI6p997T6c7dBnqJ7Wek+MzqmJDwX2bDkWbxD3DKdeYXpL8JlIhO
YQDhLVgR4lSmSW5Qv0ABTfL3f9bTeVFt/HzYZazId2UI783CHblqbUc94N6AEmGGz6mlWQwnzK1k
iLdUo/T3oxtFwA+dc2vG+THPG8QmCFHo0paAdWYpi5v/8GLX2phT5yydrgaiKoiRCdPyMaNbD+nf
pPSFaoA8uI+PHy9Cepi3R4dBssq6Y+GNtMoYer4RFUjTrxUm2cfIo3DVvI2tpb+NyOgWNhrepCrg
+kYfG2JkbXqEfZcksMkWcvr6FbzgczhG0bt0go2q4s2seLo58AxIzkEWDvX14ePdNLsjhzB//HgH
gxpofP1UVBVR7lVdcpTOUuaUBdPGICsf24gE3sbGLxbQk7najWJIOCOmNBJAmR4m4pTKIFxTQZHu
aKcO2qziQLKk8VTRXZZ0To9uoKZTH8X6qUyUs0BN0SxpK8UM85P40Qr0Sxs68gcBP0sOspg/r67S
xveopb1KW2eN6AY/bjl4zGWrioswv2RIIg4Dwn0sVRXycKM6fPwE7pIiIRyA1/LnxIHk5puCavcT
5Z4mjZ+Yd74xAPUubFve3gsc75SJ5gWAnj6TorzT0AcNg93cWoFFi+6BGdi7qa8fx/mdgxDgzpV1
t9Fn1JIeT99pA+bPlkEAY2UEahvZYfySFKCMAJ2UZ9kET0AuOXxqENsHTdqvzhg/UVZj50KWEkpd
u45CZ2gQoVlMXZJhW+YBHoS1VKu9gxMk7S3ou6/WLGoOZWWhZYz1w8dLPP+kyVkihHR6ZboNzOU5
aNs2yGa2Mt18qogSXo6Tbm0/ePtaRPppisB9m0TEMo1DufMgbjI5dHmA0tTa4hMRx48DhGiYL8VF
mcP/nyqCnw07uSMzMjqanTXcRvAheoOjsU7BUulhc42TJt5GDpm0uieQHA75e2YhEh0hdlyd0Hrp
GQbeicGSb8OYLOMmhHri5WJfGmZHyrKw3sh+RZDWt1cxCuvccR8w0nC6ueHWrjFz+PduPfqnSHUL
nVng/cdL6nD+V5FLy7PTfsS2SywYSeFXqHXlsnHEPXfgkUJ1POtlTHePBJmvOoNuPaFPF8fQHz9K
06yxgT8QuaJNsKw03dijI0ln+j+d/nR8I3D2L2kiFpF+v0Q6IB6zlS5IdLAsXu05b+hfeUKqz7qk
jStqVk8027FIu4s73wbt0Nw6PWluWuu1Gy10dsRZf4HPvrXrpNuFWRYfGKdfk/mgF/qBYCDG1/Z/
b3M97zjAF99JsrdLV74XfekuLTWqg6xi9z51mH3CLbZ2Q8Z0v3GLGCOIH58+ftJbl+I7tHhEzbLb
a1PE8SKLji5nvxsF5reKTXUT5i0p57EDxFC0jx76euBXmXPxbJhiAZTFRao9kaFdpKzeWlb33sKR
h6YJzacODdrKYJonWCFOWVSYy2SInOWfMzM+J3pIU5rCFpJqU0L90OdQvn9d3b6avCCygBlAG3S2
lmz3rit+0hDQsH3gaPzzv2Z8Dofin7NNnahB6mPlOPqncKgW6zAHCGLQMvwk3+DX31lO3HzLSyxM
IeT729i7wSaQzZeiQYBsmTAvx25VlYX/wlTCdy4TY919UQpzF8rkWxEnaBT8xN1FFgk7hlta12Ia
4rnS+EuwlfqcTyhN23YsW0GBMUxbV5+Cm/ooJTCWDO+F24hjz8XZc3IOiGK7UBQD3klck9M935ep
rbl2JlTX4mXM8/Y0MsObIja5dJDVIoVcgKOg0tZSWWLFqdxD5HIZE91681RZLgsCjVZlEuCCI/h7
J0Hy+cEQbuyg/KnXzEIsRMKLvtGMReppdFBr9p5cyYlGAolkUVkftKlwiberXRRZ5lEatveszGqV
5GodEn96Z9KgWVFFrt3e62m44rNsy7lOLqA4F1heOSPo1jqtdY+xSXSSwlobQaCfQmMs1n0E57XK
8WvqbkJYQtlhzBdY5/98t6DM/u3Zp4XMRNyxpKnr4nOgZixAHQkTo4epxNnkhdaT79IqacP1gEsP
ZyolagsL794AErfVm5H6BGtSmjk1SsBsSeepvNmkaW28omTWmDAa7ErOpHXJwlcMY3dpQJujBkFw
6SfTS0Ws7B353e6yzRiwgM1Ve0rb5kSnzXn0RUSHGTWpAjiMeTq/b5sm21lVFW5QFrpPdV08gKtq
vyXoJw2aY/G5niLxigo6xHBZJl8NRHQGaJXOmrsIXq2dxpE2gxMYh7pLmVXPAXkuTrOVgDt8wQJ4
bzS+eUfbhWN17em3SFjifkBzUZDn7NSwBnP9AHgZkqvha3tnKrR9Z44+VBzaiX3vMPrSHHevtFbf
pX3Y4yZI5wEZeV2rsDanJcSH6ob3rlpOGCRMAqJBmafNOWkMVDChQNWAqTXJL4ZeHwMnLJ5E64lb
U6kF7T5n15nohTBd3DOzC59MoqR3hhEkdPD29HOGDZk51D+B2W8hhchV7zOecDW9YN/HBOizZjyQ
do2UQg8k2QP8hDypvWcndogUD7ea42QHcGrN4c93mPwcVSWVaUohFAuf7lryIynwX8tfYZqiRXAO
QTrVH2ETi48D36qG68UBA8du21dbExAuxkACD2OQtncNR7RV1JbeojV9+5xr1imEWReO6as/IQR3
pndQGuOcFRTa6XbAvn4cG20JM4c5BMEwWaN79wPJJKku26MWvpjCcy847M22dLlg+myVh6QVyND4
UkcAK+w9VJxXzYLm3TkuzRdI8YyP/WD15+thzWtYnox+ns1Bu7bB9ZhDcok41AGvO/qn9FOdvB7o
w6gV3RIIqC/dca/1HR4laWuL3u9fXYFMxQvaHssqeDsTLeEZqexBwW4+2lzqbSnanr559xIk/ojG
TpdnJLzRUifACgyh8aPBPwCJEjDGsLQCvmarHovHTu11Uz1j6NCwzLPzhLp4ipa0MsUaDJgG6vXi
TWCVCJy+RjoPuyZwq5WBnbxjUoQqFROvUMb2zQ/fMMqpnee6IZZcEZ1jGewHXWY/I9E6S42R119C
dD/W/s/XzTQN1irdtblsn4oUDqqR8Lw4x4LCTJ71qcbB7OdfynpOwJqPAFafertE6AeDdf7EQWuf
v/cA3mPUM5GzUFBL6EM62RMP7I88eosoYo3AekZOYSz6bp21GRSFRjh39EzxxNqeuyhsx1g6pAXt
VY+TptbHiQtmeYhHsDW77ZtV1eiwc3Kbxo4sM8EHpJD+Eqo5igLjWBJylKgaljmQR6tRdNj4O8BU
Hp0DpnNmunFD19h4wpmHUOprHpntURjJ0pRMBHVdZc8cOS5aLIqLZwrYatkR41B9a4kGLzi6L/58
f4rP+V7UKSzzhnB1lFUATuZi8V/Pa4zQUZe9XyykHnbHobPDXRXjl25i95CVIfY5GaTMrkGLAuI9
5P7YH9vGfk/yCJZ7aFdXkVThwstj5o3YJSB392qLevivOY//9UkJSJsLViCxFFe/flJmBIw7sIri
EggG4DcBbalgkbqRePTs4r1nNnJsy8he0dswV7hxdxUxNPfupD+oTLWrvO8S2jnRF4ynTHPalElx
6Zl/Kf9+K665no5hsP45pqVLNYdV/ut6eilWNa+p80U4gVTSLUKBYiKjlwTGQwrDCbEoUnxcf/kW
5yrv16eFTptlONSb/E8Yn1aZImtkNcLL4N8qN96UB5xLaX5AQmkl4TkwZOXa6JICFgsguGwajZ0c
rDdoVuBea82gd4Fp8y8f6velT8K0cl2i7Jmi2fJTeddFeVUZI2CNSDW71i7bUww0f+fTHFqNxIps
A9EOuyKJGuSvcteP7dNfPsFvxbFi+XWVsCzDdBwiXX/9MppGh5FJf3KRRFgeXcjX2No8iB78UxJJ
1SaXFq3PuNvRQGHbDIYXzpvbThH3QrqY+ZeHzZq/hk9fk8t9oTvKtl1B6P2vn8dpUcQYSUieStCe
AtWVmyxuI3xaif2WVIDxkcLs9CxMT7RBH2EXihcwsNDLI2mdYm2y94BcX1TaJTvOMIJWRBysFaky
imH5ATZDwDzPhQBs1aJdNSL0LkP3LKygjzlrm+aOgg/WHYNQy7s1Vqb9dMpTU8vgmfi218kYwFfM
CTYcwDSYylFyHPr2tZhbnB8vrg32JVUWKdfwDG+VU7uraAouCZ2Ds0mM1l2mD+HrZCJ51Oq2P3y0
3D9etLD5IZ3U2/Zm7R//8j3//tApQUnDPstxiFPQp9vfis0QZxNCBT/rszlrcmUOZv3sIAraAXSf
ljiwuzujLNxjTtq5Nw7pgzGPlZ0go0nyyhkikF4JyM0RJ6eNv/7585m/P55KKMdwYG6Zjs229uv3
rmUFJKuJI0GJu+Dk2Pl10ut2FQwl/NihZSDRZP6yCp3vdK3atTMHe/d1hURkDh4aCqtbqZbaxEk7
7z73Z9M95fvHCzRqFL+jnm8/3jb5cwgy0TSQ7xPd7d98561KTfajAfoc7DV3FxZ06lI5hWdbtw8U
J86Z7uFfbnXx2zFYKdMQDgGpgmOe87kOVByXdPoQIcOsdM8CEd0rr3RPPSTn6DLiy9p6fk6yee2d
oWHtiFGqD+b81wYxvWPgfcXSwpl2SK5/+S5+L1CpyHRbKdSSEif/pyxVEAxQC3CfL1qmCSdNq12g
6eiQTdJteDqNlRbI4cgjOe1cgFbLkpZnk73pKawgwkuKYzCN07HtdfOMmiYDihnKRaUceQJlZJ3m
sT2dMNtbZ1T6adYBNZqGL1HbTSuFBZQ2SmjdhtrGugqUeAkOBHaMDTm1YeL259/1PzZ3ZVkmFZRp
mWTGfU4XLSspa6Ys4cI21IIIPBrVjYEuzbC1e2Te66Gt3FtQQvtE53gYAi0AKPMap+ayDYv6SMya
ee6HBm9EitAFAQvprCJ07v/8MY3fvxKbAHGdYszm01Lt/fp4pAGCJe7KOT4eIwm1A/V4NTbPk8ec
KiVPwx9z48qARVyTKOXgn8dLm0Xproq9B4ojekR5DsXfiS16WjBu5DjtWki0oI15sTiQ0cSVqDdc
4lf+/OE/os1/XdN5oDntmKzrVPvy09qjhRpB4PWI+J2uNahZJOFtOzw2ri2PGJy+YzgC74KgMamI
zuPEL05ZWBLSHeHq/PNnMX9/6DgQMN9lt5M6e/rnCxnL2BWyAd5UnVKk0nd54o7PvY/+wbWsHsg3
FkctT/a1I5L7znfsA9zWZ91z6bFGoXGMS8e6uq0AImL73wHmaDuVVXPedDCtDJEAkyvb40fenD7x
DOWGeoNhe0w7DnSB3YWvSauTcWdCEYlLazimqXoDImuf2qKCOYtOcK2Tg7j2k5oR0f/Hr8/Oyj3v
zBYG/VPthe8sTsoqTRaV4fyYJss+EVXsbTkwC+guUoOH6BbrCgDE1c0NSbLo0L0IxVTFa61wkxcB
E/2qmJPA0VN2gfOgWSMDeeuNOKfkFNMaWdRaCFJqftuHub0PY7O9KYG8cdJT+5g6VrWtEtSQfm0U
9gr2+oqjfSDFu03mRT/qR4mWPEesK//SCbR/r48pjefT5kc5T9nz61M08nECmPDZwmsBR07FfVza
/is2quRopiD0HXa3jWdByuKrGxZGkb+CYWpO+pSjMakTEq4C8hSaIQpf3a5GD2Qlp2BulyWji4cA
VLelYVOMCYLEChJu+WWHg2y8CSZi2D71OWKxuiDizFiwyK5IIQHg75kG6lifaK1UuNcMJ8LSsgv7
XGt+sSc8wwcb1eoPMsWVC7x1WPu9xaLbONnZlw09DlABOukbWu2bz/ib3ogaf+xMj8QYfGp3ZV7X
aCNFdQ3totg6qO36tp7db/Wjqcf2LoZstjba2NqPEBPsPDDfCtNTGxW3ZLeMacpZLGAYyWRwFQVx
vbPSGYO7IrJ+WnEBAzAfboeLpVfPbuh00B/E9CC0Qi7x8qvNn2/h/1oKlc3mTefYpOku50riX8eH
dowJYDR0WLtEVFqFp65ZV33XMwx9GYKbTWxd0skoNnU0xNhCiTCQg3GFpGY+OQzo2qzaY1n1bgPs
fAjN7iUhqOiQO8j1ehxYH+9oOE53f/7c/1Hh2HhDXQeHrGnYv1W2YDYx47dQEU3AxxU+BHMoF+1Y
+6tYL8Ay8lVsM8CVO5FbuyCA8lDXTHNqYLQLXVPuYX5rz99j3Hk/PKdHytGMJHpVBhnnmP0W0dgi
aDLIY+j0xt54Jj4xRhnUfNztDWbWg/Cd+MIMuJ8jZgfsAcYXM0wmphS1ta8kzpU//9LWb83UuYzX
pc7uanDk++hv/+vLYnQ0pjIE8+nqhGP3sBsOIYnAd93ot6uaqMAd47Po5Hi0Tpw+uA6dxKJb2Tcm
O/ryI2KmmBNPIfWEsOPhqROXGi2cntTmkDPbIXPRKOQNtuYFuOdwpfQ8Pk0WFs4Gn6K9MuIq2vWD
+CoDo6Z/5NdEKC2gAJD3HmzrIWUEAg5vz71c7squK1Ga2vVmHD3yFirdoCKBoOMGVJRKD4jqcrqr
ay0KUhFfzW6LTEZ/0egl0W3Dv4Wos/3L/f6xO37aPR0DlqUjLYP62Px0IrK6GmKNk2ULFYUmOwjJ
CrpI4eYGdXAJM5qGPa0AoO09/B0tbh8Q/UTkwHfZbWon4270i3Hral147Q1sSwJ1MGeTGOtcFdk0
gchfWI/kLq9l3ucHw4iRCnRd9ORUVbTWHXc6dB1QErcUuYBfJoJ17jN8/jjGYOR0V72XGbCCXWcp
PAzeH+3lqpT5FrXk+8e7PjJcAk69cpHac+ZGpYstAQ/4t+bGkQ+V628P23/US65Nf1W6ygRKa3xa
JCIXnSMzcQgGBO+gyX1q8wZnhoE44eNtlhdbK/TbS+n2rOqaY6008Lk7VaRqpWjFb7MOXFsCZ/8L
NmVZ6Xizc+AfyS6xe3X2rbi/96cDHWPIBEzg6eXmlz4cfbwk1SqPAKUh8B92/kRuS6TbSHzMv/yS
4vezO8W54TAdsmzpyM9nus5TKitiE31HIadNECf9ToXqdbTyN26Of54PW463MO+GpQQWdPCVN+w9
GwINfu7pL7X074M2BQPaxcxApYot8HNDctDyMmR94gygJRuqqfxBREF4Lyfs8XWA0Coyq60cRv0Q
pOVbYZmnjlXhVWuHoze1r207His1SHZlVy6triSy1ZAIHmgcMrYcyc8l8Lzuf0AUcr78ZaGab4hf
nzJHKAoDLqSlOPZ8qlEVQXZ4Jkc89i3MbpRZzhow/G0se8C4QRKcR5KTzxmJzf+8WH7Vgz0tysUA
FgpnAtGmAUgF+94wzeqF37Tbl4jCYBrxNjQtzIaTCyjy0PgS+D4x3WsVZfbjBB62AI73oCek3Aye
Vp6VJt4qr7FuDYEyd6VbJffu1UKK/EIln6+VYQgcLFOzrBsed0TNpLX6KV4W95EMgv4c5tm4SbSX
MunynQ/lfRGbtaK2KtpFkTkNSFFNXWNSdf2wIZyecftfFi31e5nNEM2eryb3g40b9NdNerBUVQzI
xtAFgxwGwTGjTbU9/Q/tIsFYrPTAlosok0DZKxxSLGv14SOrpIYUuvFGPLmtLXGC6mWwHSNQ73Mz
Qpua8GJOl0QDJ62JLmQtUv+bixkmKj2mVncgE6v+JyoT2TCllkbSYE4tffi/l9HMemJAry2jgDsz
Tfu3JmJSV9p4Upo+dJ6aiLMoFp43O4TSRMbcO6MW+g9ml9zKHsw0+RsY2xENRSD5DjDFy0WCDGmj
mS5ArM536QM7pwHdfhTbzUqvWnMVGw6W6yLI1hwjjROkb1YFqrc6ZKo4lg8T+Fkib4E5/GWlMP9j
pWCQbCjEUyadvs8jFkfLPLQcLIfObKoczQiHWmt0ZzMculVnj8YV7REkglWrcM2BginavjxoBSEP
Gl8XqCYxbb0Rt8n/EHaey21jW7d9IlQhh78kQICZVLLsPyiHNnLOePpvAPY9ty11WXXWQVG0u1sk
SGDvteYcc06AI7cD0WmG5MjqCIqTfFk8x5Z44r+b2WFdNrtiksO7ASVEq+f42shcClE2B48EPUCR
RBXdFAbMiBkqKpjUj3pd73uISw9J43+mxgXy7QoxaQlDzPA1oDi20rtuNt/izDQ+V4t+JEws45CV
0eL2TPZ8zCBbIvU+1GbXHAxlMzYdGmulC0nH6Qzn71cZ/f1tibu4xS/HXQlqqvZmA0LfHo4RuVPb
aojdsMfp1bTC+KARoXwUehh7kP8e1qcCo4QqGunkG6UNK4soOAulLpHtnSpXMZCvIzgEYlaim2Sq
P0ukVbCPU32XMMDbSMy2NzU3r0NVGpBoY/9cJa20UWbBuvaiVJxHjPrbcM7mrzRVDyTWpS/yIIhe
S6Dfxjezr4T1jndlORiJ/gXaZ0jExvCSiOF3NKn5VSMNgMhDRkOpb5PgRSpS2aClzM3nmhSHA/kH
tRPqUuHlQ1+jKTWDcxG1/iZtRDcti2X/3HVfmIRGFyhj+zLWkbAFV0EKPtjy02Z4d223JN3QVN4J
RD36208/X8KBezTgnmaqew8HFPuxOpyEcw1PKojks5lY+SnDCGASQuKoszDtjbEAq65Gg7YR2czK
6q3rB4DOVaV442xjEoNKl/f6TiLK74dSSV+5YI+s4jGHzGWARtOsZRhJXfk4JLY1gxkaxU55znUc
T2FniT+UgexuIP9bqxNpGOiInCQmAFt9MRJkINVcs1UzJ5VxB5R9JblNlWE9H8fyoeHtox+IuymA
I0L+hifNPuPiZCaiMVchRLXQ5U+M3ZfcmOHeIHPF/2Dg3BD9xlY663tlsZqLy1q9Dz4z4Uo5iQEY
v03XL9+ICKJQEgJFmSNxYjeK7MnvC/9ckDWEcPabniU6yGtNe7CwKDI5nmF9T16hdSKdVyKIGePC
q+nQl5zTxc8BONDYkO1Na7eLLbdgTovoU1tMM/I2MmMVG60Izwu2FC7DOnIaOI83xkDDLiNm6pDA
0M1Qy0Es5aCHIuhfkXm01LTMqLC4v5hd/jq1vnTGsBsxvGw6N+MqvtXpI17Je0WjWcj8y2r5oMHS
5+LVxsDK43SxKSFvAdQDx3FO7CiV8kM3J9AyG7Ha9eWkuSMWCFfNpOgi55XHh806KcshWiLaR5WP
gpLm0yGqtf4pFzxdxFcwgsh8YkLyzejoeamd13WseIb/HRpRev375eU/FmCWzP+05a4roup/s+oV
k1qOm15nW5kpZ9LHYYW0qUEMy0hyakMYlhZ34wtiuyeyZIEmT2h4hKr6WbDOuqsEzdhzA2VL0/Ln
KFAOiDLKbwBciOLFQqv5L60Mv33Zdaml+sGKYZ2//bkAYx7CMJDmnMr+2Hjzu8f+uNgEymabMYPd
mQIfmrJeRDKsFOwu5tItsZRYgor7h7gfJxbtTYitLbfQQ+k4SbgBdeQf2jmBLMz8jRTDI7L7aHkk
BIPAlUdKPbmU03OVj7DMewOZ0zgxws4e/n4ipP9YmlsGLWWW5mx/34/VUN1qEt1YzkQYTWdTmaS9
HzIExlsQbkfLzPd1rtZ3mi0iNBA4hJhj9z2KlUs2SYfOSoy70lfxZWRuuCUmZGbWlIQmaxWCVxdW
UG197ZL2IQz7+YImfH7SU7ZXpk4cNP/mqxiHypHsFeWYwIDatIj8sPDwo+6X/4A1yY96VulOKESd
O4fFTwML9q0WL7UIcbEqc8xRY3DyJzm7xXPNFR5RFFJYTAGmJH9jw7ybBUH/rI0vQ5ePnlY15k4R
9BgyRO/mYtx4kZyQ5Dc0TqsCwmGqmV2Jg1QwvRnQRHHjwaEaaLFCb6o8IDedI5sNSnCEi/smlPEg
oj0okIOSEBX1t3w2Fdj2gcDKUcpspbKkR8MWu356lJbHVZ+3KECKU5nNKXdJZCAEdCYHok/yx7EC
DkDcFXoyIVsCLFSHeJL+U74YmhhAHBN05I5VQwEqBJW9bPEjZBB9IWRrOqV49rdZlC+Acqt2ZmL5
bFqL8pHG323Gg+4iIxoxQkikIinz+BVa/KYfNMQBUyiQgTEw0RDCDkygET+rDVDPv3/a3qtVDbQJ
7AENUWbLa5pvvzpRVaSVDB1Klet+P+TwKUblUwUT3U6TPKhc7ImDO1lV6klGMjG+6dNXaUFdtTLm
yWKkA5yASNgUGoDoIR+yrwnaRxH10veg1o4pwsOfggm5Jy5BX+GW4qJ4bMpgIgR4RBbLddYGLNB5
TRE9axjYPyPuGjeM5rQLed7yXUvKm5Fd4IvMB5HRMUqQ5WFYtfNBTX0drotIi0qLSe5qaMpb9F9d
UFClm2c6wdt6NXLlTcVrUzUzIT2+9UXRFmfmrIG4Jwtk5kN/MAdfORTYuPKNSFrTB4s3610vi7eZ
pgJTO0QmyyD1zz1NCP4s7gxu2EVXPNMvznaC0TeORteLJks+nKSWBMSi6F87se6ZVI/zaT2ERYgl
K7z38m2Ub029HLv61gc3UbpSFkFV0nW4VOqhCa6GdLGkS4Dp8tboMCO4iIUQCTQ4atWCDzhYrh5+
FUIBfhMQHEdr6/onBsOjn1nYeMJEp70uqDf+9te+6pBO5+VgxxVTrKV06UEJH9V2KXktQ3tMsieq
n56i7CkQftdcP/v+U6M+j/VzpT7n6QtVqM/Z9ELF6Ust4G2ARPYpF14oiBoboc76gYgkGIYWpIe7
FRYuUVbWlyxD3Yix7VVX03CHNad96j5s+8jiu32nwSYDwSxqWVlGV/GmWSZpMk2IBG27pCOQPJAK
jpcOouSQHUfroPAmqUeOLWjq6ORjLiNnqjk1wol0Lu1I3GBdnpt5qdE66/mFHjulmhc/v/Q5UsOr
aWIkulIzRlHrWlrXqrjVLKvn27jWPN9Mf6myuvs+pwEe373lsXQPmEs4Ke/Jkw7HBapb9tS0mbqX
k+Ak4K2CvKxX+6A0wmtQJGjgNckt5L1AQ+4gLrC7g9AfDFLnfViJfOaXCgknsQ5+eqTM9Jig5CYk
Qj3qFeHip8A/leJSCuEU+VnKz6CwJkhWGCrTCwVMV04vnX5p3EE5Wsm10i9TfzWSa6lfh/6aEzip
X5P0RkXpLR5uhbFUONwy45YYtza7U/p4r7O7Oi5Fvl0rO/J4T627ON714iG27q3Uy0eLuI6kU+ix
LhJUrjaE45lg9xMh7olF0rggGWLgQnRJ7rKAIiPo6sHFYUFe6YOWPyhrSfkD5RuQyx5M486nDKUf
ZlLVuKvJPR2WEpPflWu3X5VqNysiZeZmrMewvSrRTWiuqkIi2BXHYxZdk/aSRNeovVBBy+740qnn
tjtzLLtzkyyFIQcBlT6c1LVSmGTWkfYgldTHqD6G0ZEhcT4chvyQDgeLaKD4A1n4e5UMeihUAxLN
P7aS1lt/QhbADqtDFVmnHBaPYZGYTt+KgzNi4nicpq6++I3Fy0m1RyboxJAtmr966DqCJ1SC4emp
SCgujutT64EAIOWsKsdo0ixS4A3k4lAvSLDr53tomc1F6LpdJSHSDifYiCnkGAAixfQlbOqtLiXm
p7hmgME3M9qtRqTleSMDRT+1pu6x6Y1+/X2RhXWoN4cA5eUuAVy8UY2yv66HHJveNerVwG3lRt9M
xevMSvNSK1V6wwCGByb5rqtV+qkbm3rfZB8IH96vn5chOxoxXUHNrDCneXOFb8j8RexdbLVZe4qT
2EIwNO/UBYcWDWxdxQkszFxX+J/yS5j3DXt4ck4mUrjGbHyUde3Z1LTkjt0t0tjgKknnqGWnwTqG
6zUCKL6iyyO1uPjg3iQt17U/Vs/85ojBJVQkDDzebXFNOsFFl41Qfrqwc9u55i5Zy88p9hVHVbFx
JFmp38hoAZ5sBS8aanQwHPQ2jT5rafT0BP4usdqGjI+rTepDtSQJ/H2dIr+/gTICoi0D4AGXgfl2
GBQb88SOAthRO4EQLnQMLlpgBl4nws2BS2Ncpo4uHGtkZxDzGHRJMW2ThS0Nm0QgqfBVq7LaHaRO
hTbTk7cwZKfYQp0uT/5nwDXXtpg/mr+8l+nw1tI4QzfIJAEd9BvFALOlYG5qJdvGYu3jRQMfaGrk
IjRKSvwevM0tg9dhr7XHvIHmpleTq1UqOtDMmE65KXg1In4sNx0xywP3xb+/qe8FLPx6LExUJNQo
qN8NAWbs0ARMwm0LO798Bv5NtNZQx7QM/MFRGwU5Mlu/s68TaYhJ7CL3TBbjRma8aE5fxKgD9ujT
0ytUnfEuqAzP0ky6naP8wQ7vfROS39RaVBfctlcR5ptvV0bq1VjD9wyn5RJboUC2GpR5RqLVONPU
Ot2YxpztaqmVkaMRIIWnCg9/D4t0lpfrNzKFZfgk2W3Z43sLiWStrck4S6q8jGFMECJdj0IhzCTR
yZDlXIKMwO1E1CboO8KGTZb5QguHEbXkS4+6Git2PzHmkoXIIgpDy3dGyBblg1P0H597Bck/ckMG
1iq7wj9fuJiVdE7R0W3pY/fHrohNoi5bGq/iJouU7zFi4R22ZPw9vaP5vFozBZ/1919C/48rhMJF
jRUQKqL3QqcUGZeZStkC1Ah3okxoDYR6r9XqJTWlDA6wPWlJs8Wkb0i2H5bQHUqa+JksiO8hccM/
IE0cGuJHTo0Id3Jgh0tHGOqp3KrfCjJX7oj6quvSONnwRRKPY4Bcaaqz4RGsNgrv1ub6WTqlStsr
bKYTbubyYgUdQYoZ3vZpaZe0ZUemBJTkJMX5EFb4NuA1702zFW9KqlhPQlXGGwXhOy7p2H8yDAYv
jWIV+/VPVbGNnc7fxG2OaMvwSU/EGO5xbYy9gDwR2x8V4zqHwikQy+rFwC4jZaG4JMzQo4ukB7Qx
50GEtDiJWeUhJLEe9EqfkOeSWPf3E4Lh4/01W2NWAxOCzoehvm1TQ6PtOhpOJegzxChzYJ1NFf3f
+qhUu7uusGxdKu2RB+7JGKTGdqku3c/tvre80fL47LQ7mUjxdqlBcS3fnZSlWDvBTCWvgW0LdpqS
tD0JFQfcBek+0XAm6+3zWB5/lRgcFeWgrZUQctcfUCVSkb9XpKU0aU8oz9Ric/MWda3kUX7rBZ1n
+jSHCYV3R8WdFUKYXL1x1cYltLEwXBIUZ6QwbOQjD7+rNnrR97wH+EiK0p5qw72v7edxX0cHUwNB
etCrg1od+vnA9jAzl0qo7himx4h0pe44BKdUOVIIZX9VNZ+UcqliPmXzyYDOQi4oVJLsTIEniaHh
fXAK1/XAm7uuiUKTOy8XtmV++OcXO2/ispyg0KLYbMarBfzlUkmHENUZ1jAcVTGjlDudcsxrhfmz
6ZVd0oE7D/0oOeE7LQ6xnpLTFbTRY+z/UMMqO9NPzc7rIyFNp2MgG9zI/eSgF9FnAe/Oo04OmB0a
rfgwT5piV2SyeBUrint5wr2Yb5AvfsIrV92KwqhuU2NVXhjRETbSoboFgXoXJ1DeqrUkhpqdTnBb
8z2Oy/naRoJ4QwARbgyrVD9jZEvtMk9RC2Xsp+ZoHk2b3oe6aXmxoLYgFCaqZ+Ttswy29owP2zjH
RmuAiFH1XVZbcBwQIMLb077GOiZTGYuBrZBGvlmVGxK23g1b9vZOJPlPArWtW5zVKBaXZnWB5Q7r
aa4hMgcW3fRy7qn3VCTvGutlLrhE5TZbvU0MmIRWA6IBykITycoOEyTcsh7vbqL0xU3KhJd21rPv
kVl+R+0LPUz2eUs+WjqK74YMeEwZe3Or0UxsDasI8l9KFwBagpplEtE7ZPCJbhATX+dJXEQqD8FF
E+1bEoSAAEV7c1rKn/alscfEbsYHrNZjc5ibQ+4fGukAkL3Kj/1wbHJ2rXgh7TQ+zcMRpy9VknAW
n3r5ZDZLVcF5lk9UWZ27YKkawfpafcXFbKlpLWWBzJ8N/yyvR8snMumclRegW4K1kcCflJdYOFNN
eYkk9IiXobyUwpmq12qFM9WzddMJFnIa/s5ag3SmJuL8wjPiTTU86+FZqZdjqp789ciMg7IkuDJ1
qd8Ncro/T0YsbiurKe4ZwV+ET0/xIxGf8gYQn3ybtfJTqcDxOub0MstTF5ys8mTwYD5piIytE196
wTxZa8nZWVxrHJZvfD8s1Q7s15Zq9POYXPh+LeFA+jnTz21yiQewlaQJn/PkEunnQAerstQd6aKp
nfW1hPiy5F0OW6k/y9p57s/jWpN2Vgxu2ecu/V2jcaKq9EwOQ2uckEjLqKSLpcLiNPlHavCPqbSU
Xx/N+mhEBNJCQzgobBrZK66VFYcZ6L+wT/AbK3ut2xN4FH1Cp0KtS1Bv5pqLy6/zSgih3K0VV1Vc
ZEsf3aKWDc+fFzhFlLjNGbgeWLO/laiP4txrsdyxk9MNwca2vaexKZ5iYqnWCuEaENSGUWvx4C1F
wkyQLTX67uwTC+AWihsOS2GyFvBZR24CSU1cSm93db6bqp1C8q2tKztV2UHi+lVNCnKIzGf4ZC4p
7IbuVpGnIdspPaKIc+COGvotLwoRZS4Vlr8LCR2FjrzV9np4wIeXq7G1G2YBiKxcwabIpT1VSnuI
10m7j9p9YHkhEb28HFS5YF9ar5S8iTtq6g2+S02+m3JnU9yAF1Is5YcuSDiqEXdauyPjBApeRDD0
jtJ4IbwsZYdt7ld1jUvN3At5RbPETMIcrCcY1KH54Z6FBd1/nDjWmprKbstAJflGf1FJeq8KBNAR
A0MHejvBKiFLGyxoYEN4oJTKDtB0SnY0MMy0iR0IuJQG8DOdLnMGwNKNM2UO/U1KUp2xcRR1KW0t
g4WZ6iSCk61VEM0LyGwtUq86rg2CY0DUFuAzOSTjUbXmtBrLcKfXlhr5sSV/gMaFMzDeQDwNGJrd
au6EyPjAzpF0S6KxYlOs06mx+V19ZFNQ3Cx1K1vbSmSGAwR6K8GOWiuA6B4sxTxIKG0zsVtxqXqt
UiAV0PYTJyeDNsHittRcOQMNFLbpJFAMDnk2NLGoyXSA0pY8CVXYdJq1JOYfEQISZ9E/mA5FB4aK
1gpMB489paxFWjjqwRbilAO/lGRESo6dHhFM7EyxY5E0a9kFkqfJzlQbCosyIe2x08KOyO2L7dhn
yUAO7zaDtLOkumwB1acT9uAtNmvfMwmRIMiQ8xrYc2qrlQ0mHMVuDOtdsgEYAZmV4cIZtho4JLNQ
81pMZ6bGyV8SdOcNfQKHGFvmbsrksGFKOYMTb5ETaGTpLIXHfbG5c8o43dpS1Vr57DQa2HKn05ym
XaqdyQx1oLBKa01M23D2Rk5r2lHkgOUJlKUk0gVHe2gYWdltbvc5pgobUQiUWVNFmbitxeW46L+m
5Zgb6CBINLYtlusJ0aJ23C/ViHZFqJq2VCHwR3wsbSNxqIkTOizHgZKdenC69ThyHmV+EwiP/FZL
1WvRvoo46TSxTAfIEhXzN0FpEbYe7XTJUSXHMhypdwwwb70jSqygcLE6Q7lUt9YcO6Zlg5REAp2r
dqra6mSTbN62dk0ANOs3zitn18dltpX2dD8wE3fi1uo/6A6sEsA3F3DVQvqja3ir6WjJf65Qy6lM
M/C5qNR8GRevKoaPeMPDR79WnH4YMo+MgxDBmSk6GE9YnjSS8ioY9wAZhu+z+kqV+c5wsHBNMd0P
SOfcpA9YpkISQ5oeXv//IcUPsTWMV8t4TbrXrONf8zoHr1X3KgWvylpkgIE/XQmon4T0k66+dPMn
pX4x1aV89cXgsf9MhdOzdUjDezw9N+lzOj0DsTXUJ6ppGBw8hcFTHDyZ8yMmQC1/NNYyjYdwWCoe
HhT13iQPmnovFNJxAB2XRUbmcqSbj8kkEJVR+P/EepQ/k3vo1ej3bkhUkEZ1bbxN8TE//P1W+h8d
W4RXjNEtzK8qva83XSSxbwBr+kvHKzeuaomVaz1MKXkzRYrUpxgQOI+T/CKWOomarSYdqyr+XFtc
oAl5UeyBFZIogZZsSG0iWSaJXyfAL7ZJQtk+jdCpQDOvZUXaaT6M87hY0gOLTLx36cxSzEqOmTaK
9/Wphh83BsxJUl1Di2GCSa6JgKLLMCPzcRpHbdOyC079+IWEde1IaNi/D5Fk50uY+1xJm14eWIeS
cItRIjjUrWA+mR25qWlfcw2BmmaDlfW0psyea9TdH3zAjfdtDWYmuHkZwaMaYCz35wd81GU/EeuZ
D3hlcp9bRJqF0Ux7Aj+p0dpn0n62WJ8sxbrlVwVQfy28TkuxdKFYt/jpcmTdQqmm3V1YvAj975UL
KsDI2LFyoVRycdaVC4uXOFnWL6xbwvH3uqX3d6xb2rV+rVtYuhRsgCOvGz2lXBYtVKp5MVXug3Xp
4ge/Fy2L/w0Ca5RPO1iD0JqM8LQeCgEBrO9UHfI6cxKuHSCw898/pcb7loRCL3ERCWKQsrDJ/Plu
JkRrt6AhSzKxQJCktFRPDdLd02TeehSBoO7K6TWqZ4S7Ru8GhLFAbjbn43ro6pQxSJwM2wo+m1eb
0YBPCJ1Zk8rq11aWtiXQT1udi841GPEw9MTMyPfhR5guWKz/PbU+X9e1vy0AJzvrHxBU+HOUJ8JE
4mjXWDnM/Y58D5PA6mPOacObPKHUf7UAMm+zeHyxgvh70WixM8eT/9gNMgka0cy0QRvMQwDlhRG0
futlJDBJLObPci6ox65f8njrPH8WkYKeze96Q3+sqKzkC5nFX/1uyr6PrX/q6cM/1ygLVuJGmaPp
EqzZ8KxIRubbys9SI1d3q8nrn5pYiZtERSGQaLDKEdg1Ttlm5dPfTx30pPdLPiQnaG5FziBb0Dfn
TqTJKBBmX24HSS5pR6s0ygy5uGKK6ApnZgRg2ZXO2s9hKV+TbL9WNpKl6mBSpmrG8ueowj24m4fd
iPRKWaofdpa1MxMMQa5h7Uj0UhMUuq5Su+a0VKq78VpD6HVrCRorZI9i0ES89jB4WuEpazWDhygQ
Q+VceMXgjYXXk789LMdo8NrCCwZPDbwS4WCB6dJLC74qLmCZYa1Qc+XRlcoJhiU0Jzjp6Nyb9Krx
69WuAtC0dq3JlWs3011tchPdjdbqQ69dqw49s1iqDL1+8HCBtAP9ADx5cuFhKC4HbyqWorGS4i8u
lor5K7yIwBN6Twk8q/ekwAP7NSJ+C7w+WB4Emkv56lIzUsDKhUKjAY23C1zssZvGLrh7KjEJdF5q
Isgo3w3dbgh3Xche4oOx0HtECG1FnXu/qFuGJFtvSVtpaqR5X8mAmltk2GKWECIQZ+2jxPwqh0rr
kQ5gPupGLCC8maNHZgwkSQxR5mlISw9xhfwmkYmuqenffoEQeGx0QCZhS+rZZMzSNQw+W2QKgYWc
LuXUtyfaO8E5nLkdlYUVvorDwAkKCaWsWqnd+hKYu16E+AD1Ur+aSK8PVdPSF7P65Dkw0+/L/3s6
aVumSMYVsTFxTzk75k60QMX26kHWSqJzaSyVmdgcRf2rtACv09YkJiPgQjCHE7ExU6B8DjThB2aD
9huT0tuQCd/DWJsfioR/Vu3K5AZ4VfjIp/u+1Q9HweJ2xHwWSc46A/lXF8ggHiU1O5G3M9F7r9Om
8NCiswIFGD1q0GfFcNpVtTV/KoKopMsD2IEo5R5peJSQX4S0qFJ0xUMlNL0UYQODV4OQ1Ws+K/mw
P2uJQLpcq/gftK/eW3RB5yoqTi32+1DuVz3bv37vkJNZ4hBBoKYaoPWmQN2OGdNOQamqA5hA2C5j
vI8jvX9AymW5UvFMP1C9kwIpfMC1eW/wQ7ZtId6WMRNxW38L4JKScVaTIRFgHOLHSMOyOOtl9B09
gLnTUiUnJBtKbWS1lRenJJkCAM/caMKPkQKgXmbSsbJkeXcJgSvGvIHYKsNEa/R9rGsRW6/Z+tym
6t2srfIDCwzLuXdXYQhzXIVFFTiu/K4l3AZ52uSjEmyH2RerbQBfE+GoMNmmWEn4NDvgm8UihRhU
mZYPh05h3xnqxC2vf1BoKPeiDJwE0YI7qTf0w9wrFTitwrLjPMshtwY0GBY7m7IcEJQ11y6af5Bj
ou2qxmiPykCzfH3UScNrMTStq7dkPhV6/AmJ7LTvCgLHyxJhKuzGY1X0/rFVewAgfjzsdHKnafWn
FmhX+nWb9WEuZs1BNHZIpjPzsSissXCDUhAdZhgaGUildiKwOGc0mtALaUA8r89NU1za2IVCe14w
xGOh47JgFuaYYS1dYtMHzDrppB2FSnirQG5vg7oniQN19W19rpML64o9V2j+3xMxPQMkCAaBGGZL
jix7Xd/kSivxOu2Odj1kWA56mWxY0pLqMo9OHBvlXcxIZBZFAhTjouHO1jWXGkf3MVSk6ga3nOi7
kSDz1BJ2bSt1nuoX7ZOkkAbYFybuGu2fKKeXks4g3+soGb3BEo0NDk7FzqeeFpYm9fA/YegryoLg
bd1AaQuyH+DHGykJp1zEDiNiHS2Y1cfMV9iPx4y5Uh0RfyIQ9bdQI0m7Iymvk2XYmhZrE72JX/Vh
MOxRponcMdUHG8ptMjHEp8asg1uuCPKLan1VNT17zuBRB5GveInahIcB5NVhfUQn/vejMqssrr59
9csTY2RAHaq2NPdlOQ9O3mARbOW2P8Jf6I4d4JdjBpScbJjZcokS2cD9i7+keEl2vdVO+zlhdQUB
7hNuu3MWxnhq/V5hktj4YIbUKTmQEiJCW4Z+TBhz/U20GHw2k3mZohiRTpa3F5MFyfpTNWWzbVZg
pfRUaBnSSSreE62VUDSq/SasEXILcEnaYHoyRJQU+MturYWTVddnAoH0pmCqzfapYPvZK8VwANM3
HNjx/n4kd+NwyC0+xOxdueHyau99W853s5O+C2qjHpBWT/dfz6cN5vjCOq0/rc9P9JvMqCXGRJ3R
YbHfba10ukXYYQ6SzH180jFCcGe7W4YB8lxi6B4olX9Igp6oxlmcSTBIIfRuouXZaH02JKgnlVBs
rY5ug1QEd0L3yhQG0sqvQ9PPu1wIQJgVWoMwiyEcdjVUtYrggyqiYSxyaWMuOhIFXfbG6ELJu1Z9
1pwtkW1QMYie1Q68HvnT7Ku8cbrcLphw41BV+/WHTvwJvELbi1OnSl6gLsv/QSJ6PJ0+V1OYPQt5
sONGbr7W2OKqMhr2mcDMmh1lHFTWEVNU3G/Wp2bAAaf10EVfqsGE0FypfWivFPFhgcs3zADzJclr
IKjG6srfB3P50bRIuKkSdXC7ca6ObVX86BbiKp/M3GkIpXT0xZ0z1CZxNFl1rVWo38x1ZLePKhVp
CVnbgQC1Wkd+vWn1UkKLA1TdDJVg3yIw2DCHKm8ikdFRWvcXVtL/GMADHyqFeHEgl80pIRPsAOHg
kSFFA9jLwAybg+yKGwEgr8LGOAv13LX4D3qzTO6aSprb2crjiMactHzORWXaIM0KGFxJdCmVAMtj
1c3HhKCxw0z6HzCSCf1hzCRjebQekFizqp2UmU6Z8ckUotwjSFQ7m0KtndVcVg550T+bUjsfBc3A
aMsmbovPaD4aawClORdkiOvyS5llnyod8XnYygntU58tWKkiJx3Do1I09UFs+2KrArixYcgRQtr6
9Lxak+QU0iFYuxQiKKhIzHGgKBXSrKpyujYlRb3D0lVqAaYOYHMtQHz03jCM6FYYdjFOByUjrM0n
hufSl31xEdQkuBgMnKUtIefdLJROSNdp51sNUtOhL/exwTwU94zhhcAkN70qWYSu1r8PHTlfG+Qa
AO61eTuaQb3cKcLWK7Lsu7p8F2KC6DdtUeYeicDNNdAycqVZWTBBCdF3BPE3Y1T/wcehfu5VvSOl
YQpfqmjvl5yNyTQmhmrp/OsgZH4tbLXM3Bp8B/ZBUMbEypZL+nMCD28u6iOkSn/W0gu68E6zVSXn
Q7HVNnEyfrWiMCSisglvAQ10KxK0Q6kN/gOCjJPUgNWVhF7bQVoaL+MCop+mebTNjsxlcxb3vlHB
WTfHYSskar4DM1XZk1FM9HB95ZzE2V7KuonmZv+PJbAZU8sYfO6isEA88iApAXPHWPUPRYAZCeiO
M8b4e5KOIDRJDaJHmO8Mkxa3Qx42/iOym29iEhvftCAHGhwQXdxb5PotqSaq2ZsnGfKnXY3ErY2h
+KVsreJHU6uktxvha+r3nePrOCVTTdnKKDw4wQRfZJmAKeh/h5IMumNcaiKN+lh3tED5Putq+aiO
qrKXFFK4CkJFXByt5rGLBIMPtfwwSshhi8hAYYuzx2O9GWySJp68D3bL76e1BJCKBhgGmf3yO+0F
KVS62XakMoVItS5hLXu8paItwp40o4LBSHdUIPdt+WdJTrWwDwDlyYlzBWQgTecqjr8Qitptq956
LBr5i4gf/IN18Koe+LN3a7EQhpOnKwo9mbdyuRlwim8gP9uySqbBL6QXXcv5sPkIs9m7PY9qHB4H
WFyezqe+P8oyMZCIaCxtbK5A8JyJdsFW6dnLzxhwnZBerp2kJOdFpAcBcgwzu5QegtElMkWERc+i
P8sK4o+iUeWbEv+AgQZbQRk2wCQjR2zVH6blg2ntlz5+FTPGkGWE3gPcj1Q/hYmEIcfCu10ZIY36
ctqi/J69GQcETYaocOHaxK6p4/GaGtnFaDA5/8fYeS3JjWTZ9lfa+h090GJsuh8QEUDIFEydLzCK
JJRDw6G+/i5EVfcUybGqa3YsjawskpERgMP9nL3X1upQTxmAOUn5mniC2bHFFQh0G27Wzu6aJy2a
vop6VvdIBYyjGcE0H+cSiu0I5ACj2sOfXxn6rxt4XqHNgmvYiOrYw//YAqu0pXd5ahScy6DARY54
h2qb4gyMtyUjAstoUfEbzYscypqFYeluuOe8MDFKpkRCxK/F5Gl+sGvtDH003NpDYidOqAKDvCu8
+UkzMclasUZWPf6y5EaKJrmpReP8hTjF/mV269IIwnyNm92mRWr+NALUSgHfPXfKTT1p5iPpm4vx
PfWs4iEziK1yyjS/1KlyJ6uvbDvz8/WLrnGMJk5c29ujO9w1/fd8KnEhddZlmjTyk/CERrTq29kS
B2/Ut86alwTmB+sbfgWnStWtMHqikhaQzSBdrw6iWNfeiFFTH+kzc5zAavxllneJyzKiCTKRFujy
D1lBogudP5QRov+OE2QMuqHWdvWc6DdFR/yOof7GljAalw31yNO9cNL0EdJpWFXzQ1fk514ZqmOi
p9Mzwd87XC/OUzHmb4ql3KVdPDxePXlD9J2sy+4vei2aZv189HNVTAeOYwK1ROf8y6zFjc1YIQpx
o7U7uNeOsZZ3rRQWN3Phdq2iDWYzGJRANYNJCeYiXJTAIIi0JxNxLYeDQ74vIPWjaNgtbpjne5hJ
Rb7Hy0vpSDTbPd1GAruTDkvP3nD27oL2em9nB8fZx+z2nH2UHRRnTyXuPs0PmbvngT5thcuuYl+6
+5o4Z5Uu7V6qe/aH3GGU00FY3XvdHq+Q0u0dL5Ri73mhci1dD5MoHIa18D3Jaw1JSHlLoNsBammq
6wMgVnMc9AxyAb/thmYmL3RSPUio/VMS58V56eptNYTNtcoqpOBlN/xddtBdv9rQUpegzuXkJ6lF
tKxrdt/mvUNk3F/c8tYvTwOUmRArbB4JdL418ycqVmXEsxLPHtDJ5mKqFwPMobqW01wQx3jNJVJX
WQzIsFi7oIzJr1UPftcFBbCyltzzS91eGkQw4oioLbn07WVoLzN6mOQytaswRoGJnlwS8yzlOUPs
iedXnmd+LdYSgCTZjBABNZ9gjs3176XWQHtOSAGpbFilgNRcHH9TA7JNsZlvXAWBI/M5cUAIqJGS
vgoCu2ItWewRBCrRqgbsRwheYe0QehuWDgvvXk33otm7096e9ou11pgcppqR5EGfDuq1vOboWAeH
r83Rao61izsWJegxR413rUyeKAYXAn3BWelPQ3zu47Ndr9XGZ4iA9XIur+W6Z3hD9rrNWGsqLrp7
HtDlFJe+uLTFpUGUU1yq8VIWl3zcpSTBjJd0vIiCdIlLgpaPYMnh4g4XRVw8dsfAgrkZUvPcsR05
V2J8dI2zluDYOLfyHJvr154Uen4t1tIcXvbZcE7jfLJ4p+cT7ixEo8O/lZDIICn0kIghkUESXowe
Mo4OKCF/E0OOHL/ITvu3GHL5txLyj2LI/yghuzE0xO9iSJSQBTyqqxIyp7Pa/EcJ+ZsYEiWkRhRe
/bsY0v6/xJDtcsSzjBKSUkgkMVY9JEpI1FHZVQ+JNKqJfxBDLqim3LN1rXQB8XbR3DMledvnUP3S
8a7zlkNYKq7mcT3Bzfnn99iVUvTDZoZbzKGz6NFnRPD6M3gOzHnRw4SrN02R5EQJOfpDWXiJn0y1
cyLCJbtBfd3sujypWXsmEhZ1TMtyDXkHfmXeIgU3CIisCTIy6OWRnzbBeprEbekhJIB0Egd0SC2u
uEoEnWV7t3NCHlZfxS12F1bk2CPfGtezeXKUCUEFGZcXj457nUcI4ZZ4CFQFKJA6VNXWLpTkeXE8
iIR4Qf9iX8dE7ZcHBakCK7+MUHAMPO76/T80WxEotk3WdwSdDNvfamYuY2/LeLdwRHmNOT+0u2ja
Ke2uw0o/o2ley8kD71o0kUdY5jPngCAyA0aFjhLQtqIimABEA5b0asK0DEsZwhajZi1smQBooX6t
zAsnGQqshFpYeqHLw+ZarRdaMow5THshKKtcDws95Ky76ud3bonfJQRwQMVVmCQhe7osCbFfiyRs
7GBh7YeIsARpvxZafu1aTRxwAojVncByzDxA3VV4e68VMR92oSGuVRBP2K3FmYEic9tS6IJxclq/
AtqmiHWlKm8Hmxr21JAFPUXTkvTZOqiz4BFkAOlzBockPdC8YM6BdoVjHso8nNpwuFbf0iEJ2zYc
57XkHHbXr3g3NCvM2nCxwmIOJyvM5/UX6b8rnjF3ENwWGs1aWhPOWbg0ITgPClDx4AZU7xK2Fsxa
MDKNl0FVBYYMjGQt+FmNs6MybZdQ9S6SO6VaK3shIbb3EMKt1ZJF3G8J1IbY0DVbbdgydqcWey2I
41TU7jLAf8T+zjsi06gh2k3X6lsIkgHojakNPDMgDUQxg8RaCy9NHDO9DZMyTOMw42K5ViPDsgwB
J8hrtWWI/3Bkb66Fsww9LZzKUNHChctAD00ZkhvqXmvWGZr6ThlS3rUUMrr5J7hCrlXayO+C2iYJ
L0B2fpPFwcgOoQiyPqCvVEO7tHepvcu5SuRa6bUwAjnulq8K43gkYByHZ6KH15qGramuJYgXt7ct
xMlrke+VtrvU2CnjjqQJ4e1kFlBdxvB6rWYMFJ3My8DTA90LHD1QvWDiIvGCgeuES6INJdcGVwsZ
aywPIZB80odYKas2NK2wnX+veg4pUEujFQouHy6cea3kWgrHqib0plAnU7wJVaaBWTg34cA1kmEx
D6VLAEfASutirHMDW2I0C8oKEiOpJ2upSQAfk1LkDrlFXO88zt1cJtlaxKwg/6aUbi1aBX+xYv8i
IUTQjhHOdFikDI4QPykrsrmYlHbGxQcS9ugAGTnXSUzOujoRlmBv7b7Jz9f/nDIe/+1XSEmnzsfv
8mnRK7lxO3b01hg/N10TXQad/EhBquyruZrQeztllGAp5iZRHMQlbtkeJj7q2XAgjIr5U9aap2WK
k5trqpWVyJjuxraExXTs4oTmcte7vmUrb26uyzvpZeWDIVaa+/JXo/VfATKu5qzwbAZ7THbYJf64
YHttFItMccjx1pMUgLzGI9aIxtC27Kd0/d31P+mwLqFMUbl5TJLTMBwr8+gWaxFfm+qHYY0GPjj9
wRZrOd6+lPtY3zOIyWH0WWs5JA8nB4cJfn2o7UNgsBNLSZtfy12O9nJc3CPt51GcKClOgzypxlpe
fG6asxOfq2Yt6Z2L5tx5a4nykk6XrLx0kJTrIJ4u0XhR7LVycZNeK6atNdxE+Y2btwnh5o4Ce2zS
QcLS3NnCulPqUxSf4mQtYR7lcByHo1McvYIj10HiSYZPmm4NcXD7A+dD2yMuY60K9kmzFn0c11rL
5sdLDsq0VmUftPRY2IeCCcW1JnEidHvgB3SPozxpbG4krbe1arzDDa3ds7mc1eaYAes5FyUgnzOV
TBcqLS/KmlP7F6eE/0Ng4cIxg5zEE5uJ1S9YbG0ux6gWpM/T40KFOCg5m5TCvE2iUdkOVW08TJ1S
YW6FrsAW6NlGN7246XIXgeT8VBEhYsQEmwu97kI6hz0ISricI6T93YSz9FbG+rG0nO6R/mX/2Cks
XUbX39hLyYqVIijGSrqvnKV6cRsRZNL86Nv0ubK9+BE2Y0v2yNorinraJulHVQzDlxK94mxD7piw
SK1wBnq7caN9yUV3sEwWtX7Um7saCN9mGVoFH09T+KkyldvcMttHblObfff4XDn9EwESjNd0esS0
PvE5Jo0NnM3obxarrDdpuVif3ai6SYxn0Bnemugpj42I73V3dEJH50woS8O6mwtl3LZa+pKXrXPB
Q4n0usXhWyvoLZzqNENvwNwwqs9toh9Bf9vkAxZAmeYKY1+d2O+6glsono3bWR20k0zU6e76JWsI
KqzpdO1cMyLQIgc9KNvylMyz+tA12gvvz3ich4KBZ2qhpe+0M+qJh8meVagRHdhY2zV9jaULOV27
SmllcTRGQBaxTNuH9vswA/91wQDdXb8ocxwdjU02NstGRuZyokFmvtT2iR2w+Vr1UX2crclF2Bmn
74x0XtS6EDd9Mt2C5KxZUkd1p9MSIQUeioQ6tPcuLcf7OKKDFuUNQJIkksmGp6RO5pM+VuVNEdkV
Dg6sjLVZ2a/0rz40xSi/TtV8JLQnBtNsXTwXV8WfPwz+jxMyrZeV4aqCj9OxD/64AvbOoNiF1RGb
EM/6fdqjk4kWjOUuAM/XUtW+Lgtcr1rJLIxGivqQsXkUYJB3hFso+CO8MHWTGGDZPaUVqDIJQR9o
pJz+90u//haTNFN7nO+hEaUPotKcdy3HFFwppFj3o/TuGYd8jLV7ia0nTzxH87MjnrP4JblW078Y
NsDqtbqR6OywqF7z6lXN3ubszdBeh+mtv1Y7vfE0EyySY1fdOEPVPnSWd/fn7xuQ81/2+mzzkXzi
eQaICHX7xzdubIjLtWZsl4Oq3LZ2MgSzutjhYGnjmwu7lUxs+Mr5oMEYnQSABoceqDYcZXbX1i48
npYIcc2sdpCUoZL1GrygGYh7kiZfDLeL7+os1jcxIrPbTjqkOJYwnlsVhqJlOWdbN6Y3azRsqDu6
Xze8H4mDVpzwyP5T7CjvHugYdhycXDO96AlXtT4iXLKbxYZtqhCelGvdjWn3PKaMmn1l1Rp7Kyq0
T20RPSx9ZrxIfd4XSql+1dwvruqAKXaXmYxrvvRVM58LYTtkq+vFIdPI65rz9Ak9cfLkxfd9WghO
WOR463m2sae2vPUkYuiSgNXNYEswFZY9XtR0Ks5M2TemXnwQ7Tk9dkXahFbOo5F5UbU3XSW+07gP
fSiL6MJMLNrgZU+GrJevlVm9Dz3ESdr6Pbu8hE6b7LqwXb3F22SoN1JBr7rJREm8Gzx4Wc/vdjpW
mBdopE2ouhHSXvcg1y+2pmd+PqKR/KtL5ecrBYwD5jG8NswlSJ9c24t/OBXyl8t69Fq5Me2p2c+R
8mwO4/dkAYJJqL28oIioiNgLc88eN7VEmPHnL+BX+gEjEfZ6vAQuVp51Px1LY3ImOw3Mw8ZII7wJ
sXXsnQbjYN9FgDiwHJQWzfysZlvasHK5zrhNJWdkiEjNdtTj7UCYNhoTd+fKt6LH5yhQm5hss8f4
K1zMAi7mXH+SS7H/81f+S/uOF82S5LA9Q3Hl/KxyS1BkDhrO/w2bVKRqNhChtIh86aoWR2zjG2qF
+aJIjNXXf/e/vk7/HX9Ud7+1L7p//Q+//1rVc5vGSf/Tb//1WGFGLP5n/TP/+X9+/BP/uqRf26qr
vvd/+n+FH9XN5+Kj+/l/+uFv5l///dVtP/eff/jNruzTfr6XHxAiPzop+uur4OdY/8//32/+7eP6
tzzO9cc///4VBHa//m0xwNi///6tNbJtDU34rz/+9b9/b339//z75nPxpfqWfv75T3x87vp//h0S
/T+AojmarYJut4xViTZ+/PYd/R9rawhis8GZA8TS3/9WVm2f8IfMf9gunBOuS84iLtlAf/9bV8nr
t9R/mCo6G3DC2pqog0D836/shw/wfz/Qv5FtflfB6+r4SX5arjHxmibJCDyhAT0Yv2jPSNLNloz5
FnblAYNGHvkdsdGTM2Vn2ZrVQY6O62vRoG4JAO4OsexxqNQT3iriZdrGctnvkocMy7zYyXWQ6HUx
59sJMmY7kaPUR5UfRSTNyaVDI++SKJ/Kbgbgu7xWU94/SdAjJ0/zdrM5eacxj8td6To8/8qBBEV8
6JuMDbPh1GlorrzGMrPW7mJEyyjpX2SLbDWytL/o3lnrAecP3bv1bcECiIWE1YF352eCgRw8yZLL
sKFXrRsUFzQuAUBvAb8nvmEQbCHgi/udabZbBB+AlNb3qlJn66QB6Q3ztHkdkELGag3eKlH8Cg0V
9PrqBREATXTRHut0IpEMAxeKTe2mHwgYh3CYBkQPqLsp1+6TPqL3y5NjkxUdsNOm0TdVrzvbgs/R
N6Dq7qBKpaExzF/m1l1TEpTXwVPE2VNJbSOmA2D1ITZTi0TjKQ/6+GNR0jDLF9JeeB7Z6wmXgJm/
GAvpPxkUrm+dxdyMK1r3DBbXH5d1PpFGzWLGNixg1kmHlrdDF5iIHik6H+PGiE3bZxhdHWZUZMEi
GcrC6C0V/bMhUjVIy+GiObhS2nh48iL8DeB0pg6dFfeR6ts2PzOyNLFVlJIoQAXfklLlwo/BB5FU
QZbFH27m32+ZP94iP7UF+HnAS3JnMBrFx/6LzBwLdqZPicZsaP2XbUIuGrtVtqpepWFbaM9FjFSx
sMS+aAftL1qnP8NO1n/csmzXA3nE/f5LfEmvS+QOSt3vuxFlgzoV+rHoxWO5fvDXC2deXodsDRdN
6NroaWbexT1OMTWqsGGX83ebD+CQ6/jXFWW4lA3x4KWkgf/n79HPGbLX12kTIc34nsgeqJY/fuhR
NiGsWHidvFEkKY4Kob1S2a5nJkHeyinpXeRqLkrlkkcHXdLiYTYBnvz5yyBa58dptssKy5aUdjuX
kkejWTN/fCE259XSW5CxT7E4qoi+ezoASmvQT5twH3IV3qHkaPxJTkdbMzs/WdqPdsCJmJHzrVj9
Q5wTV5KBTr/Yi2bvyZ7YNvrChZe1r6VzyEwRGA4YqAoMudaQTz+2GAccFZLi8KqMxm2fE/KtOLmf
uk2GIJd0NF0/ijlZk+3N5Dxhtlgi61TXJGh39AiRILi7RRhrIpfmYNTpXuwhi7fpEid4OrOnJvXo
fmec5qI2H4/J+is8GGtsa8NJSvoIDOoFiKxDz+ZGFvm2Y6sP5rM6NHWDL9JhaGa4VbM1itx40a0Z
qswArmFkNAa5moyABb5BZ+jlbSVi4t1jggqjxIxPI+e0gJF0DnA0JfOpO5Hul917M12uCuBOzqMv
ID2ngurrXoal/86e7wGJ2t3COn/IVfN+tjkHsQna6ZJpeKbWb0VrF9synV5JTrcC68uYtPl29tjx
GrFgWMK1uilcItcXTUm2WaXofppYaN1yLUU3Ra84khXaMhPrhlkOG13LdxMkeb/ojIuLO2yZ1RSR
EtpjTmOc0Aj0RUfF9MXsCt2PLfehaPXvpjAaJjPxfdv37zzYsnBy+gYddeSbAkm7ZxlfMtr+BSbZ
YdSZ7VsTd5Zyn/LTmc7DHHn3iqc/OMbch0KtRtK1DR0LLks5sZSA1PDWCM1AM8ZmH7lENZS970Xd
y5yVERaL9kNt5OfO8aYt8esHz2Kh1OvaQvipqJs+6jOc2/i71CrFyWK+cAgw9Jlwshhbg+M1o6/p
7Q175HrXF8qD2Vfw0VrOS4D3SSR/0rXuaUGoPIkacMmXSLc+Fx48IqZMCSG5+okO5U3rHdoiuS2s
eT9Y9gLccuFsIjt7t4zmzrTFaU6m9JJN5WfXmEhZUe13aPSs3qu5cz5ri3GnyfmSKO3b4nk92S1p
Dg+0fLIAsIRZvFPK5FxbqaCxKpyD6N4lUbSkiyk8xbx+C6n6U29DTx7jodjZNfrcGEFNgMtpUw0L
EOZhqU5OmQRg/N/VsUbUrLM7v2rPBuR8BL9YkQ9qvPY9r9WOUTK+jwMthCzhIW1nti9JNN3Hqab7
CPHe59QYAgURi2+CboYWY901cj452reB5yjtXIWYn4WkqGTEBAsCZKM3CrJ7TQgAblq7z0UcbUwD
5TEd39u4HcVuBtpbKo0buol2Y9miP6t9Swi2Cm1I1yxcg/PzZEnayUp1ifCaED0Z485fgFrWjfNi
DhUXZj6PeGL7yeclIcAcbuzCOzH0iy+Ni8N7cG6jWDE20kO3p0paiWX/RfHwqQFmWZmceeYnh1nG
h4JwWiuuXB4JUYsNz4eT95xwFg3MASxIUn10WTw9aCxVIgEV3KrLK2HrLyZ4/lAoWNpq2xreifrq
UF53kTwAS7YwVbd5QHLV26SpJOnG2XPuie9WghNxMNVsL91ub8+LdhwhY/OiWvTxAlFMFLUvuBZf
SbXQ0XU3W5UQsNCtmGm7nDUTZB+pqymoi1MQScvyxrkbrdUyfuubRCDyVO9hGlV+hvpmk5vyZahJ
A1KWPKbnrl+ihcQHhPh7J2vPbct107+K0gC22DMDitJE91nPdT5BMtQdTrkcb3GLkRn3nrGNLSWs
UqCQHtm8J6Msd2BY/Hy5V1VGLEUDZnjWhwIKKwjLlqDZYNGife9k5PyWOfHM3fCtilTuHBXSe+W8
T8WhyIzXbqZNOntqtSW+w+84/O/r+D6F6ehUypMDW5u2ZcwsJxcKQzoiM3YxUlsdip6vqy3EItKp
cEAud2O1KfhvBOLhk7SqwC1aETxWGJDppyWr+1wEpbA03tavbD1d362qG7sngEX2bbkZlfu+xAKs
K26/HTJt3yo5/tGYcYJCT5IoryWIqgLh+VwfeFa2oaZmpy73wL7rJnepJ28yp4p3WgbByxbrjTyS
W5cFg+2mW8BY5rZ145fJa1g94+Y13tHcm47zLnIYmCoDrnYF81m+tDngznHT2+xV1Pgp03vfkuKZ
/sCDU0cPhRd9btqbWI4Z3Tb7PXe8g1d64o5nw64baEZqsdNs+xYugKOY2+Q2Bd7l08D45taip7VS
vIk55VzGwHsekDdLXDc+ojQZaKX3oWa9yXBVwuhhONpVcX7Q6oVJmzgXk9vs74qGMATP5WIbjtaI
snlW5bbOzWfcEunei8Ut245y09TQ5Fylf7Ts/pJEWe6TFv3a4L0gppOoATJGiMBY9HrXiJJZGSsA
vjf9oDXWY6+APBCxOaHoKg/K4DyYxsxwLq/u8vlrX68mcovBsGYpez3tyCnVOWgs6Tcjy3RSJMmA
jwDMpHSPAtdJPlWEiNzo7tbyxikg6q1d7WPjRmYJ7HDusE1rgTzAMjdttAF1r/eeWB1zvRLOPRiN
sAfndGRiWhk6YhFtM03J8jR0TKat7MWBLYyB1G4PGjzrCyYYZ+uxu9tyAfQYjL3W7+wibKdKP2UN
AuwittdFNBwHTDJVJohk0+RlWrL4PA6K4NO2+WjNNg0w2VmnYVyQB83le1ov6ZlBQnQWDAvqfCyY
UdPeTjME3YU0DqzrX73EepeVC2RF5YotY5fOc8+uaZzqr8LRd0RmJb6aHytd+64ki7vJlC7yW9M5
kMBZXUi8eHJHHNmu02CyXSBxakYew9RG11pDTGtyi+txMTLfyTr4Eub3bOIBl9v2u5GJg9RBmUd4
H3y36LqdJ0qgPm51qctkyx3ICbkev88NzXKdpaoWG7Wllzthq1YU1CqMTlspaKUZaxSAFodCI4Gu
dOfuGQrze4d4ng2Xck4zZbmr3EGEkv6dmMygqrMH/OufPaCcLGQQkgw7eWr1QfEjT/1Wc/eMli53
S/0JVZfqz3X53ipi5xWICD2Tcdt0coT6iVnlSDOTbEPLwsY4GUeSdqCERI+FWLZCzhKbLLckfbt8
U5Sujcy5KI9xesBjaOGAr3q6hfpzzBFg42rJvUt2hm7Orxkblbnnw6i/u4Px0pI4sRmlc8anDknH
0PzC1u4atblNXP09G723xq0gXn3LPfmhmdFb7xm4K2ajxjGSNmR4qN+WBWhEQ2SHgAgNfRTpYPsa
2QS96xEcxVynF98ibFSK9qsq+7c8MQi3Xp8Rc0KuRDbiiUQjICxrQro9nzS54DebxhuFMwNsjGHe
tC6b1Sa59YrkI1oI4hhvi1J+KZQGdLxUELBXmepbU6n51mhy7i/GZFtmz5g/kqEkMafbdOaagFjh
4EzD2bXue7EoHDSgVucADRubC6ujvcNejXicFrWngvIdIwYEyNBTm3mj2F15sAZEPlPZdEwB81u1
gYMyVi3u3DYksOJTr1WpbxF81KRE3in6twWtvLBAJ9nySZ2jV+yDqs+JgkaytmR+N61EBHzdg+uR
DhhPd5a7BGpNNFBhuhi4FKZIFTJvntY3YMfuNK8ofKuoBAYR646wkNMA12lu5i+RaqBBUR+EOX4B
BQahbkw3nkc0boE6R4HjpHEEhjSfG77A6bBNZ8EWZyKii+RtZyMk+0yZvfXFFEjms47hXrTMuLO9
iOWh4jHKPfCdPelEAE9zITjjTrHzfrsoJp96zkgXdGQpxttY0VgHyLSxZo49We12Ox1+KmGj+Rz0
eMBUxmWMKPUnaTb5rlO92NfjXmEzPjzUi11L3uCam4fNZdKVj53osYhzWP0kTWRRuFb8CfH1ZugT
jhOkEzUAeTcp4RB7b0RvjqVjFDmecJMTAyhiejnmVjNFyiCwsP1OKyVYm68iHo19+W2O0tPQDp6v
qtkHDh6OSaPNYEbqPmaD0m8GBS5P4h4sXEmN6KbL7AmYMMACDNv2Ux57XUZeNlF8GRow/VTpwEhm
1T32fA8dlAP3th42i7XsiDaDh1HwOHfpQ1uRHZgj45LW0DaS675uCiSbpvNdOM0pGnKXm0BkW71U
PqkY4PYtxwMjlg9z3LzkdXIDt4/Tj+be9k75qs+PZls2gSv6oz6wMULU/S1dUK1k34iCsvzWIs6h
r1N9kyOjBwXcoN2QFw+V89GzzLCKBpSeWCVkndZb/vQRZ8LRi4nlrsRN7Om13y65xpYuIyhqWb6Q
2ftNU/WQTOyHWJJEv2hQ4UgA1lx4RUpu45Rz4O2UlnuRpYb3X82f+3QGHa4RciNcKMSlPRzmcUQj
pmd37rS89PT+fTGr9XYcPql5vdwVyAoqnileuomduD6Wec3zxq78QdtVDXmViOJn3+0ttsvAe2qW
L3xPvr4mhZdyulGaSjkOM7t40yajJtUYRIsGcElRipPRFN+yCMkzH+HBNlAF5eNZsZoni2D53Hsw
rKrexNmF+Co4fvFwYM3jGwnN0wFceas6R/wzvW+Mdxy14X476Mssi2AcSyPamGzvSI8lwwd6D2nX
TJ/KUp8+mbCrq2Gda5dk0eli8snt7Q5e5dL6ExNsIHLavZh1hRFbG5Btj9DW6ZD0e6sjyVTKfS26
+m6q5LZrGfSabnrqDOU41hCtyOWzQZfDHDKt5C4f16bC0rnbIsfTsxgFbESIUWW2hu0Vy15JnM/x
qFZBNnHO8gesb60dZRtjYV5FAnhylibPN2lAoGM0ww0xEdQqja/tCoLNtb6GP9ReCrXv9gmqzTEi
lHVM0mFTRPmnYkiI7B3JQ2/82EAf6tBY4OSr67e1OjyK6hUnfnQPnLDEK52NxwVWtdlGNzRuVZRm
UKNyOqEj/qqtqQ/OJ7Kcz6q7dtl6EQIEvwAKmUCpxjEEJogII4d/VhRv49Dk2C3tENCoEb4c2QrD
w3yxJ9a/iQeQpDW4TpPu9Iged4+CjF75jE9x5SGnB6XgI7NSPebjj4iRpJns1ZWvmO23UnWiLYrR
oDWUM1TFECbNV6e0QcV3kj5P5m4fmdsDKxCA16a2IhJeb7HqLN/N1j63aVeA3y54d3mk+PNsbBQT
4EVssGMXpfKuq809HenUTwjVpk+STVtvmcHqABYCOjECHuEkmNCZxQlIp8xHzvmgky0fpLI41BJ+
RlHh/Iub+inRkb21TZL5UV08OApWxDyO3lua4SMTt6OeOpumS9+4I4lViVYI5qiX9MjaNFThSaBu
f8JENW4XFbcTfZ7H3rFPnGRYTXs6ZeSJ+02Eq7WrVQ93G6pQOxsnvxC8xSz2bGNpFPtTYwZd2fcc
5nLkbxxwvcHU/cRTbL8vQYBgNI38RIHHGxOmZOWXFF2+vwxsrziu8TgxDkLNBRblvvJVY7loaGOR
1hLUZ47NbQkKjFxmnr0uo/6oijS47+Imbz8KTUfVQ09JT3gJs0azHrM2prtNPBL7FC31Z+OrqXJ1
iGyExlMep3Tu+HENll+lkewiCHtNWvstMUg00OL8fYBW6zvVxMGG3kzCoefAVlXZyLJB7D6VOCvB
relcDOTQZ3KfxE3vd4AUlLrJfbMG0dIghe1N9p1llR6dtIC0V78hVcs3leoQB3OUtUqIcUlXQBTR
xlFvPLw4vtDZ8Ort8ln2MRvTomfnO3UH1oben0znEVXcto+Hz0AHwIwZSedzXvK43Vbdgl5+11cN
RDMY9wUnIWSa0wCpgrytntB7K7F7ZkNquZnIl5xNe5dNnwaoNVOuP7v20Yab1A3Me+k+ZvPbUmhB
hfgnudTuJvK+JIvBCvKpmKvZHxSi0mOcjKbDqBoJz5PWm5qvzeZXJ8oxt9s+h/o1zo778g7+ZKq+
tfW9a9w6o+lD17WqhVE5JP9ZYUMpNsBrL3pUfreqUxXNdzEhESO+CChfZBI2Cl6CYdExaEJTcxU4
t/b80Au7/3/sncdy5Eiard9l1oM2aLEFQgsGGQyK4AZGJkkIBxxaPv18yGqba724i7u/i26rrGRW
khEI91+c852tgtHRUEvcfDpzPW5z2U1PWvfAUCuQZrsqrHTFmxyo7YduPLE+Rj/0lRNzuRri6MBR
8WATTrsmfU/WzyEfol68j9lTUnOIWp+bumHYaVxr1BnVVT528Xxy64EmJYtWCslJvm1xe5JVzsQ0
NYpgCIUf05xWrWs+iEnfm2Je5rwT9XMTMTHp/GTQ4nWFgzTrc29jK2Hpx7I1ESnAb0cnK/OlrM4C
ENjNbqycM6mTJFm3t3mBKcsi5Eom29al6C+52mTJoBqK+MYqelgH1torl7Sd6qmNkTFMOp+LUtFv
lYVPvjIv4yx+Fv497yC/rV2FOxI6vTZCNYjcvQAbEhDjxS4bLaTWOTfTFMyqc2c3D0Tw6c1XUxBj
RLAb3igPU3kefRPTEZeI5dNvy2Q0Mt9L+ZQMVIqVFng5IordPD62GbPsByd/GrLH0rqk+qOXFz5a
4N+KsRQ4EqjcD7N9yRy+teYNUiKBSpr6rI2D35FjlFq/Ruu5PuawH314MkzOVpeUgfC1pXO0SQnz
sie2g0M3fTIlJ6gZ9Jcx1aFfze6LmYoCJILnBDp2rtngcyAxsl76Kf0ayIygb/bMnT4WhDYO010s
jPLexC9l5k8ZgU4jozI/tjJg1QBb1YFMLOcFGdTEUjVmf5FE9yj+iPtTD/A2+8iqb/ziDFcIAePq
CrtwYuTnjczIUlz0TnzDAHggmxKeVLVv9Oe+FER15c9u3iuEOqOykcXMfE/uFNcgMc+OOqopnjaF
nlN4fJte60ycOAoMxla987mxWBiHEWc1882dawDXKePyQRcjJlJoa4aV4ditkGlR2yAiBW1i9e8s
7nzPvY5TEweaNFYGSIXGaIqVsJ2jo+/tCDUsqnBn/FZjlgppumuAIuuKt1rm+5IPwfgV8QJUfPjx
NAKUr4kDZoJZMfUbv43hezayAB7TkJUrRxm2g4qCiL6b2M4Vupig1Sc/kX+UinOqutvJWVuuNZoj
o7mq2i+5QpWynd27CH/V/CSwKEz7YS4DVxBkRqHJu5XKp2buOVEH8R0LNyjNr4mzRzKvq9M7HRDh
q+/hd1szL2BEIhCVDOPNUBL2G9rDPEHkaCoGEXnWLckiRuejPA13fUw8o+awMSPE9sBOM3Drx6ab
fKVda/G2dRJfAVcUDoRbZHrgFgoj5W1jPyb85S3lb0+2NPrhBrkwDDKDSpj84HnIPqM4nwMLjhfz
ptRXC/OaE92hMx9YU9KyQSKti2A5h9izg1LQ+ShjBUXiwtTukEdLcgYbDDLSGt79mW27Ot6VhI2r
dtcbh1paRX9Ug6NKEyC4trnv+5e6+WNNZ/JyenHtAdqI74opbfe3yeQRNk3wsmv65ZeB1Sr+hWhZ
lqSh72Ll1T6Ilwo2efbY8t5Yek7erHiKQ2BJvP6O5cMe85mVwwhSfZf/GawdBvc4Kc8GM7JewfTH
x1DfNzbU7ux3sB7n9OrQw3cVFZBJBKXxxYX6x4GanYx8xsH5KWO8zXv691Z5MuZC+HLun1sZ2VAn
oBuQD/pnig4yjYIxKAqSnzgQIti6pnpMDj0cFa+n+IiZ/ORlEIK80DG9x/zzWDQQZ8GB864kQMbG
U4UwrPVwpU0jL1exInE5/UbpcVUyQB3qlx1iXKz7Cwi5fUKdZFU1f7+O1ZDxG5dSI/8YYY0Yqdun
giSBFDZpNlKRQyecBmPb6cdymbHNJu0QecvE3Lopowi6TY+3CIVTK0igfsxyADsDC8oMKZzocLOM
uvltW5FvtA0HbuntbJqzmMQiMvMoW0iKUV12WCMZqMiGmRT1m1y4p7AcEaXtCbtg/jJ7jBdVBhFZ
AXu/JlzV59XpaDvYvGU/AAyZlDN9H81jYoOmqtW3Qq8vhmJROrfXOm4IhPDt2rySj9eyo9GgQqmj
vrIOXto+IVxcwHq0I5otVn0HONU15BY6VkGxjAe7Vp8Kfer34wxnZ3CJanP7FF/4XO6bLgUeXats
EpwnLZyuYZUdHTDXD1HzYkK+i6zniFAZY0p9M301KSYakMJ1T5VaUgfqPnDnlLlyK0AbDnG5gjtb
gmUJpqHf1kkLI8FUf6uX9kL+xGc3MH+bBugiPX4Y91h0yTbisNQ9RT2mIJ6rcTp3oAMTS30prAr0
l4Jwz8By7kR8/NNayxCiP0MngTVMIF+j9P3KlbghdFaWKI7bNTXSiCcKUki6igT9nN4tp2na71S7
fjKWpGVdL6e9Lq/salgoimph8hpMh4hHjWsOac4o259bA9Ju2t3q2jMOtRvPbEwZEiV8v0mmPibh
l6dfLAfFte1tG/JYh1xFtm/Cqp6tVS3sJy1xfupWvxQuh3gy2Pe0HtdGO0CQMwZS2TJWfCF+6Cmz
VipLbq2yr6GZvKHxJT3OZWQC6Ag0aNahqKC3AdMGzAig4brQ3IgKxqCNkYCIf1TP9hEFsy+nzVI0
bPLmSMUqAHjuTLHIQEjT4+KiBfTlSJxVERS0iKZEg2L+iS2wbmzvkkJpHhqVSOuiaoDTasXKrbNi
ras5L8ULdNtnQrkoLWtcewWRjhx+A/OhTrActpSrFOreS7CxiccmzXgnvPXIliNLiRvxCkZ17FQc
CcTC6fNjDDiz5mb1MhpCxE3rEUuBZuNGjiNcMN5arXUuM81nORP0WbXmGQwiBhStxPYExXOm/I6w
dU3uGQ3Cit0aFmslqD3TT6Z5xS0Gdypf6fkAAVq7ZB519aRkKsoDsq1ClVe/HxLqGnoM9CyXud+b
Kkln4ExMq94WxCLVgO+q6Xf04mMdv8rkh34ysuJtWXVrosPvrjpzfabgh/l6a4GwottlZWy3P6hs
OZaoydgK5S07F65jHbxL3b8N2YqdD3DBGhMNxiQ8DiD3bqLaVvlWdR+EA5VhQ+SlC8OQ47e/2N6t
F+sZ4qr4Ms1zweDG8Vk39yFLR7YtQ3IhJiLSXiJz14oj/2aaQl/G3yJ7l+kfUhpa81mmq1ctOTII
0VWqhWCiL9azD1TqHITIk6FOFaRBKBcxv3ndVZZHlKd4kw4NtqhKXM0mKPC0AJqIyG3IarblLWhp
+FW6chvIbi77zyweWY8wurKvHuadrW8RkjZ8K/I31e9p9W2SG62cjPRZS59FC3OEye8hwq1bfqfN
EaTwVChPtt1Ti2UoZnLSKCEVCr/lvA6yMgXA4ehnSnNYATtyrqUlNkWmrtXG4l5HoecKymKGDyb1
Xki8Nd8nnyEnfFqSvfkI9Z1IcNQ7mx6fRNCNDr24ydGZQ/BWBgokA6Pcj9QuVvGYW1dRe+vyVY3d
H61vURbrNbTDsHoAZsGuEwmZKVkvj28u9QJ6vVsWz4AjW4Y1cFN4dtMu4m0pmaXmfqQwRV3x5IP4
bXj4DJOTFN0xARpBPzJLce+N92pM52gEw0Y6b2hNvyxIbgbjNGjR/IkqG9ZOvkuQVWzEoF467VXW
rP8TJFmBTLEGhml3kMYuaViwpiwg2FsTUMBoNrWfFDJo7XFa95m26uZ3lI6buqbcRkSYo7yDdEu9
SPYxEbsRCsaKdSOOttQ+TmbKpBCvJYv4Lkf3ka7K+D61ObVPvRJRuRIhRl5ek4L5VKRkBxqwh0Sd
1kR3DiFLXwpYM2bAbHcBqBVfNx4GqJhC8F4yd+3vpSG+Jj5UIyaiDGN6FrkUbElgsVyGcew7CdDS
ZvRH6hxFQe4O7IqyloC4T0I32Pr8DPAIYwoCX8f12TJYHutnhQQWoR3b4btqL4p7n6s3Lb5b9XOn
XJvhVjUfXnaWw0/fP+rdpQzvWXarsgc9/RbT02yfrckM0ubZcZ7UkXwyfoiUt1vxW2TO4fg+Mi7B
Cqp8x5aDvuMV7QOq/JKGbPK9FkyjV1M73ZdCNHf6acNEcOVN7E3mE7Z5gJd+3L/36ptr3qvmxxpR
8vNyxRV/Cy2GbQTsJallviP7GdHJzHZ1mPepXn+V0COV57rdG/ZvmL+J5N2txA82MqM5o6RUZkY0
Brik4bdFSBix9MrcTSHEI1Fhz83iPTWLx8RYVDK2i+AQ9WbLxo9t/qwCdCvFfpiY+611UwX08Gg1
6p9uMA55T6LLZOb22pnid+GZa4XCIYJen7FCSyCC2tq7NjSU4xC/Ip60UUXNUm2B3HHKeYjIQPMO
TtXu1Nmlv7DHPYBWR76InNkW6ZHRYxR+JS3qvdZmis+w584izo4FLX0lVjUjVIjA72p4Tue9Iv/g
iEFUthZmgy+0X2ET2eGBOU1CD6xuILO3XPXNcfmg0aj7IaVrCTs0LH+bSASJKtbKFK8NhoWkn8X9
b8E8p+7WlrUDtaGy5jCrbDtqwzMCTrb75WO+UtEidPlpiHJfD39qF9smAlYTMWtr1hii07VVzyuT
16IDoZO7bwXEKE95qTEHKfJFm4snu4Zb4rEhVPqXTP10eEixnPmL7+ig5tZC9xsBrYlbPDo680hW
iaIkbNJXu3tmnYv0FUiz3+douMvfWNNZUbsllb/yaJasD2oVNMf8YI11w+EtlFNU6ezjKyrlkJM5
BHcv8vQxqpm41trWUNvwlaXbEYyXEWQMf7IH5htlwvpGu7Ym0fAD2hxlEns91T8X9tFUZO9Ruq6V
dabdRvEEwrFZEhjSa5eeqpyczh1S2BUK0CR7UQ1yvt5LdFzezlN8VxV+FN+N5NEVdD/25EfF3Sq/
bfN16vBSVTyshcp4x/FuIdUQbWhoPNsV+SeYoPMLB0oTN/TzVDbsMQ6toP/gsCzWA4yeuL2WA0/F
09B9ePKmJZ/QIzLa0uKpYDf51pRXVfmx1ffUPpP7MGV/HPGeOh8iuqmIokaw6jZn28UtkSqo3VOW
XhrtqFpPkAl8rkcEJHnowfV/Uc1bT/S19Vzo75qN7oFWKv6JilOlXImEoEX0EzrdIaWunI6D5n7i
14F1lAbj12Q/Oi3V3PiZdBdRngdlP2eW77torZRC5Yl+1lktWqfCuGcGwUhvZfdgOydXIboAsz4b
OG4V81vVjq6xyXh77OrDTn/R7zxW+cWgXYiiA2CRHKCJCfHaUj4GDe118iOIph95d2DOD3OgcoNW
2qtdXiUe6O/Gitf6dMommDCMuj8j80oYpOM96y45wK8FHNo83QIqZT3uPobJyxRdxfJ4lufEfHTY
azhoKCEFysTk83qxk9eGYUfv3UxeOARVcdhvtXQO1lHjBnMYsbyIEMHenfHKZkHx+i1ZkGUYaMUe
fvBqTpC+Ox/9X2w4VfLeY2rrUjDX+pec32LrdZLRzS2GjoFZA2JxR6PmUE3OgtW29p2WIxKwOKiG
2Vf7L9vkZiRDI8OI7pYfHmy3yXwTDCyjCXWMfLa4UMBIBKKkpxgyPN+ByUakZB7mD2TA5ezkTD63
rnFnpngScO9ZoD4yC2uNx7jzl3P3q6o5aaSKzKKfirsS370sb3zTE+8ZcaJB7sQp3h1JzFdEoLMo
YoYU9sVO/ZkDq0f7bccJm0+keGqPVC9mLlahyf1t0FM11hjEce93NcVWYfoROoeo8Zmdpeewo5Fn
x0NHUxBVZzHpRqHh8NgO1zn/iGhSC5IQZxJxxnPfnHP9Ysy49L7L/mAm5wEXJwmKpfaae92wchOC
xKb3oaOe0of6W1Wiky7JuZmL1gGu2W8YtyvHXjfQgiGLsr19tCzbkoFJua6OmxxNzgYuKU+0O9sk
ds3Zrg2fS1f7Rf9QHrzpomlIUKC6n0ODTJzINnzNjoaV2fT+YPYGpJf3hFKCpFttlc0t2KEZ0UBv
fJED7sMrZPOJACwo3YFzBlwGfEpmQKm3Z0QBKkD37nbjfllAVpumfTPZmartUoJZ/bZIefAKDUb8
pAQTsEZ/xHXiCzZ8MDbJEg3RFtZvZh6CUOjPRWsibdQJLYeOPyGvmfvd2LCJVzqHz/1M9TwjPN3a
uhIFdtGRBhKql8nuT5E9FGchBfP56VJYjBcWDIPD0ahJjX11e61079D2PF1NbLIWt4qrGUKadAph
bmxXvCewL/06agX8zms7LBgLJpCBnirPlaME2tQMvqWVBJUAb4vHiOsjJ1mnmhDIdf140Yy8XYfq
uyf6kXGV6Fl188mra+Mu9NTd5x0Npmk0rJxSxNFxGThOWHGipNHWYIcax8ZhbhBlYvNjtK+kMYpU
BMFrk77syCq/B8P7mQ9OuevLPFmbCoBiE9nJGObuyiGFHd2GdP1QazamIPU1Ck22lk5yQMbRbkqt
J7qqHe0gis2Epb36E7NHDbp8aP06mbCYhNV9DB9q3JslI61Gba4Oo0df57IXw+D5PVNF5nUgfCyG
M0UouPuZeKJMGNZGgiU99fjlrGkbZ+w+Z5UvLJgsdBEZLPDTVLJ5pAjgpjKrilfkJtG5kpBaKiOd
iO1B6+y5G/LkzlNATeYMpV9l08roJZSQzn2DQcBe1dSb7ClC/BG0g3FaEnPM+kmK+M2O/5Cnq+zj
BGWkkt9St+AgtA9RucmpgQl0pRLSmVrpqkJHmiybrVl9ydHaBu3sDicQcd4o1a2Yig3ruQZSwsgU
KfoEStyT6DIBYbOnaxcb5FZYT2PCTwEaxxzPphe/pte+K8drPL4kbtMF9uShZ63hNFulXpM51BsM
MuOTVwwSxCDsWh3drdsTbT8LkqtSjpkcAU7Q5A2THQZIGOMzjpL4c5bfTcZZMbQ89YnLSNAL4Y+W
4BoVvixhthApphY4uXFiw3CrZOutbcGPWyfzBtNnuLNkzEhSu0uWkVhLU3cb1XgxsHsniDT7V8mQ
bZESktVkVg9zQnmvskHxRjBMWc3U2O1xD8nG3CcKqVRTjb2TKHCrUt+iUUOHY3ubJCU8LdUZ1rp9
q2yJfX3EPvQTQg73sY+cosSLSTjQvkGSo4/KoxwhtZIiKmTXPE8RgKXxUXGLJ9H2fLhL5q9MhDdQ
KFYxN2JaZHzwjehLwLc8zLHzOlMUG/3Y7VSkWkyW2gztm9GvtET9KtRuq+WpvXNlQe1C+dPDCy1J
Ld2EkGxgyo37xmEJ6Uh3I0195q6D3d0g0i4SGkAVYljOlr+IkHEZaA669lvtRmzv48zrOtPVt6jp
WJbwekJ9itKCYzi3jkOK/q3QHhu7BnvrKsWqUFU41IvpAV99QE43smS39TWr+shjIJiStIgETG9H
pDJC8+LUGQx39RHNRmQuuyWeJhEhqIo9VAHSBiUBNFqIjwls96Hu8MRXqUMD0bmr2lGfFDM9ZQo7
Y31YUMACsSc+Mqau9VqO3Y/RO3LTdKRF2QbDb0freBw7RHBJ86iYPOfIIKfORtEgs3Mma2zGSbkb
xbBVRxbBBuL3o4E1ZYRSPwmj3QFPtni3+2fPJq0KOrFKMuiDacwELQ3y0caDAlsmCjw0ZpvG8H4z
ZKF9ov3wMfTnaUTmGwnlWEaIa1pv25sYrlAH3yN4uzCssjWox1fJDNKOVbD+s85rz+zQ6tI/LpQq
xiDcKNIx/czK82Dg+Q2FmLjJBDjZFGBQMq0Ut/mT8dxvzZkUZs+OYgBszwiXs5UnJRv5itWhlweI
uz+cKtG23EgeI1zJQtOOPoy2XHHtGuxK+nXlIkNtNOuuTt4QMJAAmTCTftLOXvhkIAUfIBrIsAai
1fB96KP3kth4GnSa+5JeNLeB84YRsGLiWXyevRfo3nAgZKVQqxHlU9oOOjcv9bEuAadmtnbXmvhD
Ffn3HA7NrgFfIOVDPeQYhZssD7LG2FdxcasJoKKzIDPYi3Ny+QRShVH7ldOlUaWNHxABhqNhvAvJ
hd6KGizFoOX1Sfb8PbAMgkaU9mpQPLTgbXFhfd74TreEpn0oRD8weGGDpfbDTXH1Mxojw78LD6yM
12ngdywZKGl1ncac/rDbesAHSUwannngbF8oHLyAMJnaR2ydeN/WjZJewo4OvOEFI75Y8RBGYo3o
ajzRIW3QDPJyS4ucJS/c97u20Y1zCqCaJYhOenTNVSCbndJOBY1ZfyhLk+Vug128bZyPaSC4JEcm
H1Tmnz4VDfvZeAxEs0f9+hlOI7j0ObobWQUjFNFhIsWOWgyBzCxfywzFsBwRckwG5jd7fB9YN2GT
zP9ELRNskchhJYfP1tEyLioKDJVFLFCoxo8a+I/gd7q+RkyJ3N1v9Ohzp1rm3XBGEhyd9IIyBYVr
33ZoROoN6i3KSDP9szhpwR4ZKxV30nqRn7PyA0kiEmWgDKUC8nIPs2uKEMnCkcOljTo6hwc9Yzyo
S8E+u2HuHMvsk+nv3krjcFdn5F32EmOHje/BmBA8IyBiLfdCf9E8jYMgDC3CLGIqnQjUInz2GNwh
fp1XaC6jAD+Mbw7ZM5WceybuzXBTJneTdqA5vYdpwcDK4k7hGOkOdulEa1wCav+bmUUSSFV9Ao6N
nNDy7qggV04fpc9G7u1VUV+TukYD5lRvzWxnTKzcvVmX3P0oFExSdNs+MSFXjys06VvNKUH/d+S8
TW5ylu5gbHh9zlqkMLZdihrTpQdZsCOEPDJqAxP/k/TTp0deNcog3JpO9esVIQ56KFmN4vByEEOT
GuL9L+MjxEbLspjz/Aelw3M9hJ/IxM+5NJot5kisOtP8moxE8ZRaco9VDQFJjvUhx+DiKPo6duD3
6iEDh8SMX5yy+hyNkozBuf4aiuSV/i/bwuAbV4WhXGZ9W8nhri/ghzJ/66YKxh6rujGWu8mwvpES
YmEtt7WjIfBUB4XYH7qesOGidW3rFZpo05l8LuoHFYqVq+ev2aRFG7AVSzajBiBf13zETJtatO3W
IXhWp9sdzZzNad9oOxfLympM2u0wIfMvLOvPxDCHXfwIlpBUe8MCCmZy5zZT+FWhmtjOtfdeSotx
tpdDApH7sBmBfSUMw8cpffN6ioHEsPt1FrrBgFgFWrqHhjLF5aPwe53x6TUJXpOi+tCSr9HkvI0F
+7+5OhhZbqzjmD/YJ44/e8Sc2Cl7qL55afF6+0ORExZP8hFGbj6rrkhWOY1yG7F1gVFxNVHzcZai
gYpxgzTaa1vvDNls83hRWuj0zXb9NiRkXnbMBAWm5w0f43RBP43tckTQBkk9DFJs39Bi8NJZNq/B
AO6tarcpxN5NVxFMFOtke9ikDlZ6HVRhw9IPTE6SOkdwiPDOhL63PsnNUjEqcJbC3v2cnCX4B/RQ
HukJUn2U9qFFy1qSpZJmnlwLUBQ+KFaWbhYe+JHFplzjKNDZsiAGHxOkMUp66I3y0iEldL04PuUM
FaosTo6pViNWWnJTWWqW6kC+dV7JdVmGP8mcTGsVQ5hn1URMlTTn6pBmqxBVlt+rEtSbAijWC7ML
aTT0vx4qvqigEyHbM9VVKtPGRu0mkScT21QJ5VwocX/UMvbgoYsQN0EuidNj5n6i7MN1yMBSHvQo
+wOCSfopMoWAdn8fSlZxzqx+jpCz7V5jDhVFd9VotZXLd7sCTkbylDXSY8wTLbDqUfXQaJg7xSLG
yJCoFTzQcU7IqtCskishPrueioGenX1V0dmfk9G9YvUhi+UGMjolr57VY23if7XTHJv8xoVTgJgb
PC4OskPjmfHK6dKco8Ltg8KMFxF3/qYuyy3UfzmTdLikIcIZy1DqE+8mP2WdyTU2C5wjbbcP56Qn
htUUG7xYHE5m9FwkWhGEXHJJ1nuXmu3uVMH/MrOGGgw++wrbR3hEP/sLN+kfL7lXjReYz9YF0lUb
KDhR1ih4h1UcighRTJse62hX6GT5qpb+1J6jvNMenOQ3m63iYXAgFvb6TSkM65iO3XIEdmiEEz3B
X7QvY49gwUwH9GqUtypxel8OwPHaqKC5Fq1168ha9cSBt/nNmrmYIhc7hG7UxDcsyrK4OP/92r+u
9xCN41GPsTag97DihE8GHgY/IvcHjKrHxJQ7YIWLJtC6EXl1jIi4Hc56g0m0Gsdh33vRNebZOwHi
2eaNo+yVdkYdCLbAHNGZaN2kHr34kMmuZU3Bk7wQGhzUzkE1x+mhJOjVbONmX2vTd0QncVCgGiqm
I9e1xCuhSNPZ/EU4jDGXiadHb/ayKE8YDsPyY76VC+a32BQpyienOeVRteoY34zcxHhR5bmIbvwp
cxvjgaLGSefnOpfnd4Fv/aGPU4lchU1R2ybp4hLhx476j55lL17R9EnNkmveJeMWESYaBcem64PV
wqg9NE/YXWSgIkgopiXXHRcYabs5RVLcPWqt9kKO5YuT5tlWGY/GONrnKQRVOQ4pSFKtngPdbBZe
Tk7W7IK/KPt3jQ/OI4Yra9MM6Z8R0G9XGfFzJuYPhf7riFl6D1L9WRSYvfNUWE9JPhMy0KJHq9tk
WzpteRAhCyY1UR8ci8lIYbJPj9Ro7zHV3FeS4WtUmXurKs2HcIS6BdSF8k74Cj3JWqrYqP+iMKSJ
aJsvP8vMXXltI3yvJopUZS9EWtgqbTmDSl07FZIf264tuc9dsJAFqC3ZaSQjm3Dqdfw2R6mrGPYK
bytVNjsauu0C1V6H4RdLgSRQdEITlrHvmEJEF7x4HoSz+nNEATB4+c2qVd4PCp7WbOZ9PVt8Updk
39A1HrS23VmJah8UCxKiwX8FHRHrac1zKIAyQgNjBn45enMEkGG6QQ1EUK6b5TUNJXBiZHE+cP6f
uepz7ElDsbcWDMhkyWvf6ua+Gjv06YrBUtcby3ttYe1LMpSFFcdn03cFHlZ8gXx8af2stfRsQp+X
F7Rbfm+ySmMjk/7jL+bBW5AlShqBfeaGSc0wunYQMnHdJPvKSHE+g2tZQQsi0UNlJKqik7c4fQut
YZSpWX/+/ofHmuFJYRfjttDKcd1CtUCCSlpfIrkk2yH7I2xKySnlisxLPCH5PBBEMvGJSEzyKAyD
2ExYLH4M2xcRoe9V9OOdMtunIgmJhBZECjM12mPCIh/O7se1VWqHwirSs7kQU1CfYpuZBEcJMR/7
CFIqs45rT1CyrJJPaCZExuoFmjrazShss3VT1eOjhJ7MVY4N0KyvXoEA+C/VJAxZJqFe39U157Hb
5ptxwbWETcvzfSnGWl1PY1GRSp0WO6UqTyr3cGAZVX/MPURXKEsAjkTWTsOymOZIcZQu5V8n43QK
bUIb7AQtWSauNkvOZReqLv4BIpnrXnswmY8Wkc5moEODmwjzgbEyOH3beeI5PkTLFG/qcV2McJXX
YZV+z0AqV/nydM0ewXIxg2eUEXm3dzLvk03hY56qyQPBvwzJMhQLJaGmfx/GajTxSsb6+lvhoTt2
YN+ngiAMa/Su1sBAx4FCmNo8IEocs8KouGOz7tFpLP1koiiLJGp5ZcCVNESDRaxQdUxSHGL4VJrA
9HhCwkZBDpHGKm3ReEkMhNetm5toM6ebMTVfhZB0gOFdIK/8h5Hxb0rSfyCA/pfP9P8ZTiCVFmbJ
/x3itJffhfxp/pPi9PfP/PyDcTK1f6maZxg6REzHhHH3X//GOHnWv3TV1FUX3LeqIwOG1vVvjJMF
xQmGENRr09FM8pBBnP0b46Ro6r882k2VuQyYVUeHZPL/wHGCsb2QTf4PsmiZ31hwSXUSXnAUgi1a
uDx/Pq8MUOE+af+dY2KRFsAk3FfzUyemxtjiV2KRi7gMpDCLeruLChrGXsKpRDP/z6+dKclXY0Ob
7rRSz+GyzvLwzz+mSiUPf/8P/EG/iuA5zK+NxgHbDnV5SBvMD4jwtsWCqC3hJSJxJvpb4vHdw7/z
pwocZ+TGH3+/YOxrmCj4QuThn19bVn7Ilr/Ci1FxxaaLdMq2hXMvtHfdLX67Vn9gE6UYq3Ia9+CG
0DLqtzK6JcyDctZvu0NlfgXk17CwOqzXlDurEw5kZ7OGMhOtfR8pReATzrRjCyK3PuOPfLdnLhpt
N+zunU04+GBB+/1+v7HSe9IxCaRTYm2Pd7T8Qda69CTsnbgh497bAXIx15jXo1Ww/H0gSYL16eTr
TeX72+2eoXm08vf+bY/apl9tbtMgNlSfnIDO1UN5YHrdh78pO+e8v+1h8D3sL5eN1Nzd+SI9eT2f
z1n7rrAQVEX/o0r2yRKQdZy6cG0BIS+AOTV7qHLvJ3hYr/NYeQx8J3Qf/fVpi/M83/jbfRyGX74a
hlssvjd3co7uJNf+mngksVr7W1/HHONvr/sY/ffycxP6dIVR5yr2XUxIRDQuG1mslhNZIHHf59V8
gliqE8XTrPj6mgXD/vK16Qzpb87nTUrftnl/X3UMtcr+WIMM6SuSs9SZcAtJspeDVptRvuW7c3Kf
Mp00eAvzVuJn5fxaRd47C6X+rpXmHz+zUVknPT/GGhAv1ORx+Vavt9uGTZ/ECrm5YA+Zb/IyNeyH
mAXgqHkJGQf5sK7Uy+bKS9+5RsDr+vGx6aeR77CCfw0pw4gA7yioAqrofeybzebiqfN+83He0MBv
C/98ZJFU/g9b57kkJ7Z12yciAm/+piG9z7J/iJLUwpuNh6f/BpTuUd8TJ6KbADIlVWUCe++15hzT
XR1CqKtRjri7jI6VMhwS6wcrWLhcarrOVMT6GfBq47jY7bBkbPiyd4lfHmG9hktionbDuM/0nR97
GjG31n6wHSLG9G3XNKsdSyppK1vSalGMMavNCR6GABx6cHnY7fyFS7lw5e4urlzqS/dyaqJ+zUVh
+6de9anMBrSbaIFQqEHDHa+itj/nw7MJw0toNodduHAZdNfu5XL6PJ3U1Fme3g+HQ1R265IvQRPx
wTMPemPkK1wKtJV3zlsJkWRskBTtuG5dPJYb9/I81Ua/dz8/TwI9/+n91KRINqSXKm9B7mob8sLK
0HhVzEurjYuFVraryBxeFvgS6u3GdTxtzZW1y+rRdZ/8MiJz+csSlmBcKSfN+UqYKHV0yoG9Pksb
w/kQZNmK8O9DjGjdNDQKg9lNyd8krbvBcdkkanVbLJCzK7fdZuelzvtuB5FpaGryURV+dhfR5cZ9
fl4+T3yVKxM2gntYIf+QDUxK6SPWc0DLiAKrAKFg58vdYjT+McUApdjeK41/1WMUHuBTJPWx+r3d
tmO13e4fe9jy1dpf5ia1DwWRmG9thImlRwdQWrM+t2J/7xOJFEbKMgpMkh2rjpKQ5pphhcAcfUG4
iwhCN4l9soxq36klz6nhdXlcgGbpt1zfE75iZXr/ILjgWgJfMH1oRN7lWPxOrivLJo5ykrpDccwg
lzhldEdX3Wwja2o7l591bnO7peOmwS9uyV88Ui98WNBuDrv7jpsHi/XWvXy6kMT33BBGfiHH/JQP
wBJMjF10BnFZ4YuM4R/JJVFOTxdOIJcjDwffDRALtY6B7c25juQqEoNcgUOfbvpECZYj6ZFx1rly
RJpY1dF0lWtUNgpe4Q+7uVVauN8t7tiZcSNY4YoHX9ElXOOXi5N1L775kRXxnly9HySr6332e7mg
RcfzlZ9mtRjJAxj1A9cY2ayLu6vr2ev0MbnACa6uS82t5kYmC+Ii1GbB08ji0Z0vwlI+937bo8V6
egS5BWJl43KY/hel8rrYoAW+cdth0srQNOxAKh1dfl8d26W7sxyFv7qGzW9gESYS2Nb1leuekrbc
n07vrg3WnhhCHhKX02o1wFlbHVYUipDhVqQXqcqrlTOTD3jIpFrxStXhRztihNQJFSUremP0P33p
bpGOU+fpfccoqW35hPzFk+9RFSOf/+XUNyr/5Of7aaVlzZ5G4LF9K1tSFVrUa4yhqxzv1jLQyCct
q7RfRnG4C9vmabHc9UHjt5PU/pGb3HME11+UarQZBI40G94Xm+NOK+v94g7MdL27u31mrrn5RSW9
upex1Phl6S4TQ46S6iOLpKtU23xQ8ofuMSJotWovtICWilbAaK2qbWEmbwsa3sX7DrRhe56HUwQ+
01eT1M8TN+WIkpt7fxWy/FRLNE08SUm0nYQO/5RRcyWwIHnnZ9BYxrk7npyCR9b5wjhqrU6Xdzc2
Y3f1zn8riUL9MtHMPdFiGf325uDF+9PIoC+Qs65OfVgtV6sS81RjIanjOuA7or600sNxu1rRognI
TG3k7hiF5FQaT7OM6rz4yWLzY7S07Ht+NE+SAqej8Ksn1hLADQU7ZYJhKNN75r35Pf99+J+3fL86
Hc576fffUA89rnJWdvOsisX6n/lVlnb8A3/nWwi6s/2/TqYV1ajv1wWRWzEjKm+Y3z+/dT6kZs8y
svf9NalkTLW06V+3Q0j8/TTVmvf+npsPLX6EePH3PfPL33/679ubzPihK0mzLqpGrQ7zLLIzTMLI
5935U/NUmbJ5GAIbUgGOGGWdE/zKr0cyeovi2vI9j+lMP7HdwF4hGyW2rB3QnOvTpHQ+RvTxFoix
RPVq0FXiqwLyp+s3RS7ahZzWwUr1dOIwajs7x3luLeIsacFEmhKuWmXXkLtLBpKcnxuf8o+DMWwf
Dxjlo7KGED0yhjMzBd5UVCOOjIFFWyHpD090yt0Z7nR88H5MZ7IA2btcJ/F+PofYTLbz8jwVLSjr
jac51jVADXUJ1RaDsYcCJkV/chysZE3Wu7WT7SkW2DZscyMFeJriClln6/ukEWIZ32t6PjeDg0dY
C+RFwyDgBJDxiso7PimB8jCNwSL2wK8XKmk/L/UBIU7/khh19uKjiXpEmejh5L3kuEnOnoLA3bQT
6poj4dblFG49b+ZzjpL3qKn5uIRWLRRp9Cnqq2l+NqaNb1b60e/eEi7kykXJKAofelVqtrRlZW/v
NBpOpyJEWWczoIhgtM59pCUnfYh+65KK2oQcuxvDobNnNQ2MMARUE9k3C3rnD9xq8ONHJpNy6KA4
prRsljiwNJrtz7Sp5HOhw0OYjmQpDR8dndj56HvDeh1okHOTrc552nH0hTPNJErsAqjKeCaOnS8R
fsu7upLgKvnpuB49qXDb6VBRCm3bxaWxnA8lO1OOiGYANsBntlsPLvuo1TfDj1y9rfF7hJoBKyfS
7/PfZtol9nXVOM3/1BiYv8oA0gZyZhr7Kl9ugRWD8ZhNLtGm4WlL54fqkd9Xxte0MyaW8YWR+jM3
C/NrZKf3Rf+R4SyKUnqvCdnyFxE53jm0dOgprTN86vTFv1+ophf0RtvWgCZq02qY3xNyWoehcmxq
XT72eiMfg7w9DChar3l07UIjfg2LIL2qo/KK3DF/a4dMgxqCuEPPUqbZfXvpLU27WkAx1k1M7XUG
hs7n8J9b+9D0XuejJs1WkuID6RHtWVFC6dZ2EZyEvt5LXpTdQ0EMnznq54Yyyb7txZEFJRW+6RRS
jgFrFLq/vgk/oZv2b2HJCqqNx+5CWDwgPivIiVfLg32UNUeBUHDTkRlAWZ5wC7saPWKTMueRTpeq
Lgzrwu/2dJyRZgWFTKxKFt+al7cBixJBrGRAF4SfxESHasOWnQ+d1giw5mp7w2pbGF0NmgiiVkn0
rWUAiIXypldE+lYeio6uRt+ZZ3jR9bgtv0aNtbIDIOfWWIZ8FNDelvMLNB0PaVM4LxZGom3JjGWo
TQWltGE8VanxDxiyKYLD6nhSWeN6T7szGe3GM6ND/Rzc+ZUqdbIdWslmadjI1ZxAOiOMaZ6FA9Kw
Axu6M8e0fTpR47l9QKl66EWwTVWcr6pReIckAac6bzzHCXe25m3m81o8Uq/PzJvRBuYJ43GyLCfi
e04pDKmvHNzMsTRPpoY4rLe49XTc4DxrYQC1U9m6GR2a/B56Cx6SPTwyVHw9z2amImxAXXyUlsD4
VYo/p+bzVYTWjSyxdF2C16oXTaxZa/R5CPk7vTy2ZvspjwqikUyW6GZJNXGC3ZsfUb7Ta4zIld08
Wtppy84x5VPbt+OdUIKnVGnmR4J4awW9zN/LQTC8NahseXxaH7WMRIjrEV+xX99zhw6n0dfFQ7Wx
dAisVTu7tPS9afoGaeRVmGwBvdn5SveNFiMRgtE663GwZQKl4//b05AV/euckcCzjuuK6oZRKZhm
isw/pHWLmWvC5Su5d6rNeLzIpH55dUzbOPboy+QlLS5dTaQV6uPmgrM3dv9rL8eTiT2/gOThCH81
J3nMGwrQ9cnWkIqlUn9t/djcdiGuiMRJ+eTA+D5DYhPWJYT5U2wlw47RV96Otiad0yQ3VgNV7rzT
x53KrfG0wQutqjiW6IdzKMo63tFwRqrSKFxdMaZoIkGLeO14w/D9uRqR/dHYiXkr0OCeBfGT3+eD
1AyWqewNp1QL1TvKIwQBfA+wuZWlbkhLcySHbpBEh003qVyqOd5Dl3TwD15aHDQnK9cj9r6hlu0H
Fsj+FDcqTuc+xH5NRRc7TwgERyQPVkup2wUYPLIS1VdX9OJstoP/WtMwKuQ+fNcA3hw6AmjAXxbi
LknjF0qwu6I05i/HU09dNor3sVWllYkIYYwrf61Hla24rZP91E2yCUtkC4SLp8gFp0Nwir/nU/Nm
9EiGlFrSoTbgPDCtN6p3C+hY5AmEhukA1Gt3NELzNr/khDwaA8ceNih7pmWR+rOww/6Y56bx6OJV
Iafi0WkBB/9Eug3hwyOAI4q74g123krtfPHU49q8+XF+ss08v2vUmMQP26ax4A8Uu01d++3Qb1Jb
u/8psbqEwetULJvzH7XUoTbH/AwW7p9E7dFNi7x5Dgawb4NO3GEYuXB9nDEJJhRjb6TxpZOiYifS
10DOzZi7mqVRZuLTXSSKjFdJNyi5G9lwDdU8viBYXbdl++wGq/hAIq2tZQW1PIpQgeKIRkVUiDf6
itvKiJJnGqjUy3HdwBkurqV9tTsqF3oQxnwRlJ0Axxpy80/sxd7TH0MTaHZT3kbOHvxG+9FUQCdU
6odvssClWDJJ2jee0N7KMdhb7biJoRDvOzp4Fx1G4KXXxvCCQMFIe7xSk/gFLE37HOxRXVUWuCD8
We2TZr5NVCwq5vnVrqx0wGG0rZED2kvJ7vOvejKwqKn1y/SRS2fYh55Rr2muytxoH9A8uSAmJxVC
wvuih8UbpN56xfWW7fTp0InSL6+R+0scN/I5MJ2PSA32uhaUJ3+S9lilUt6mU+i+ylPQGD7Cj1Iz
N5rkoJBtW+U4kkZ9HMyEGUqlA8EQ9lda8PTvrmaQ6tfRNLUr7Y9Jep99KHVEKNZ/zgvgnCtpQGov
0ElLDy8zbkHsmb8kPwT+ro4flsAzHMiAujAE1buo9UqUe7L3YyDBYTSsd6bla764/qT13FcQto3V
fJgwSqt6kNGv48V5kzJKLPpoGNZDB2jSm3rE1JLUTV9TFZqv6wEJFuI60zgyXudvKWPuAEcVyBAS
T5JFMuAzzYBZNtSOg5JiFgmCEgEktaDICkFz9tXSUAvlmDlF9gSRjd82DxDbTO1FtDHxViK3bGn2
tVsqUvpWaqg4yIqR73Ibdvs8x8+Lfjh5lUppV8q2+mKMo39Ueq1bsETUXlJVO5IpFS7o12TkyBWF
Q0c6weaiILqJUm9gEqcCY5z2xunc3z2/q8bPv+8L0M2MECr+6w25iZSs7ylsd7pyqFAyTs7cEgx3
bZ2CaTPvDWpkoef4zBMBQgDy3FLQTMCL0DIL5FvmYyzydkt37Kuk9neKYws5NarJtWhpjc2HvUY7
3Ewagcys0y/zhufNF3x0+V+nlLAUFxsV5fQmq2e89b3C3lBJAySnEJqraFJ1F31Z3yOoPJHkQyFH
CViB19pbIOC2g8SC3CxR+JpeYYEinGAGKPc/hNI/BdK13w7sPUe+eIUZ39rIKQlvUU7z8uU/R5pR
ay/4Gi3X11l+09EAae+gtoZxRlBzpAxYpMPgETtKeJtenVdFyGaDBz33P++Yz83vyCrW51ICYtLM
YMZMy4hCxrjBGvg6rxlUzcSLWhDNO78Yh9zzo2SNFGFZUSQEVLjCD8kb9BPygTuogbBExvrTN4fu
6JcySOVakV6rojQ3hY4Jfz5MkeMiAqBBLxe1fTIKrPJNGGwbivgfoi2CNV9DcwQqNJ5kp2Nq0DrO
p45KKDdDm6UQgzXYqR4pSJ3fnTTVtpY0IKwKdeXRdLjX7MoLf6HU2upDmMNyZCqQhwbQOHPQ7txp
0jpu4uykdgBThtZTt0iQmzPn8nVT6Pw+YeRgJcqkkxWLS+k30LqVViVjluCYVRjYElwzXq2T36Ly
cn6FYTgLOxvOhmc48MLI7wSxJcBlN05/ziA6uNybLEJqAEw8/t2xLYZDVfh/Nprmw+PJIq0/1MK4
hHKaHXwnsI9j1x0tocMDnQ+zuD6OGuUp4SvLitnzsnIm9ZJOrsXpe1dKzvKiRH4a1scS+jOOb2xD
p3nDZCc/VdD9EQ6hSggxLw2BTvVPkO4kV6OyRtyM7ayzq7tWyyaOGSYxQEj1W5spG2Os1Rc/1UDS
q6RqKF8gLFZ1HpOPPPXXk1YxXUSrjduqASiOZLy0eqvifYvuaWUOlzE3rbMee6+0+2/z62J6viBu
uzvTuyOoQaJrqClJp0qX5FddGsczC1N0C92o3mg1GWsWOW/QN3PEccxBRjM1upWiIhdM5tmmWmcX
SuVrebohi+mGzHvTcK2mjDBjcs5zzBUhH/W9SbxfKfKqU2kCPkeiGa56lmMKlgHt1Zgn96Hku3qg
n8ow0l5w+XBPgo5ILGkrAMfeFEVKHuhYdwbt9DcS7ep9T7ykP6ovkkK9ImdFSvnANdA8u/PPMv8E
CpdImhT11cxIKgQK+4/qeNIacmXpKlO5Ii2GP4dB+RmDyrrJmT7c/IrQRn6DeUNbhs6/UQHrtFNn
pRY5kzQ/J0W6tvEDGIFaXdAiVJdM40lGze49N/z60nFLMUiNkQDhBITvaRdWdwOuuAZLg4ZeWCX6
ME4RbqI8q8mck1FBXatI9RDvytKmRA6+SOLCsFY+/oN1wrWiFzAWhlKkR8MY7FOTE4ns88j8Ehlq
aj+Nftl+Ji+ayqAomoYqvAZW5MYgU/JS4+xaYI65muVwtZvulKJD+9cGbmBLoo2ghDq5ssk3+PX/
7VAQSL7PdKnterLfbnHpSiDnNWk7f5ysrjA+CUnaRkkbouERv83php03jeyoB5NsRcRP3K/zuVqz
h3NR0pZUcumCLi5aN9OawuwUOGeUPQ6eUd2+T7VxtlOYBlSuOm+T7Ht92+IyVfVDYI/xu87IFGjD
ex1EKUAElP8B80+3DbCD92GATQTr4qGPCu0tlaksdEb+zAIxUBqTiL6ModTlfWguMykZ8LFPKTeq
kzZgNzLtaFRJsrItPfyh07HK7Q41uDogYJ6vYEcATTewvwLT0V7QK9u7+VAMWX5G0g2Ly2ESmdrl
2qrhS+TdUN7+niOj+9Ro8U2388MYZ9lVUQRIr6YUeOwj1R3y6OAbVOhmgU1pD9PtY5X5mTy5wHUU
9WcIp7zZIWIbdgVEbPq4jnm2pN6dhSrzKWIBGUCDPgIZBmIoJurs0JBdde+L4YctGd33UZzXuZsy
y1t5RRk89MyW92oxAu01sUjEcUnyemSnV4+F9YGU8Duynez6p8jZC6b3QA2kg7AVePe45+cN4sfh
Sm0AYLQ9YhFpt+Q4JNi6esVYkISSryjrNzvm4MVbjOIziWLrQg55/wrkwuGxsB0UyUMkxn0ZNOKf
MCdAcj5qkzS6SFLoSvfWrsevEj/gihCT9qCXUXQHwI+Vc3ohr2JYpUWrXyO9bllu1eUa+H53GjLC
SbtpMx86IyDonFW5q1mFODRGue1MufjIIOwEGAt/DNjrV6Bx2mPYlskZg/aCDwUHvZmaT73FnDfv
/T3XFbWCT3YKQwaEbmnmSHu68I+eDBRE7bR8U9W+hP2JAMDGSMd9IRPco2MjzKdFvGphCY+aONgp
gGBvQaJvMfoAjBoi62rmo3RSc+rLmVCHzzRXH+gk8ePqyFPnCpw5z9Pk1KGVYWTSdtTFUZc95T2M
Q4gmXop0k6oz1VNJAsWNSjV1wvppt5hUMyNs/0H+zkjsuYYBFmacEmFCofzZ/D0UFrmzjBzS0NFq
7eiBDeJLiaOf8w5ahn/tCCd5xlSLlLoJL566qPuGB2hW9dx1vv38rvhojYP/jQqA27UAbKBDpbvv
e99AS3KmQNet4YtiJrTM4lxb/klCY/ug47PXRVpemCWynGWNhgi8e01UcHNqIKsvRec7mORJc56f
Wtl0GPh64JrJyTKoHylaee6pnPwz1P52SEfv0zZxuI1UttDJWFdfMrNtrCJOVHH5XBqJbIEQKgYL
8jhb+8R+Ym+mhDrvIYDsP1iSQgqa9jJTzhZTDWkZh8AQGyeTD4NR9wiz4uHdbAqys0Z0WLXdD+/R
LQWtcHfawVwbGRKCMIAkELcIJCVdjk/lRJuVnfSONJLJKapZDwdgkYC/6INHUIUGDY7x0cjlhWIl
5UTF6FDq5yHTr8iWbvhy53dC1OKCVJULYAZtV2h+GoAhnW5PyLS7oGmhd7Sm+qJJin4AqbVwxsg+
yNOcSa6d9phGCRS++TgFe7pOACguej/783LhW09DQ76iTeth3xmrS+5SQSsuUlIM61DyrF0MQ9+s
VPOXL+joBpCanmoTUBvj5qq8VnsZRefgqWfRRDKO+mKn5Mh3XUOdabKthoxGxHD4xN9OEtTEQyuo
6iyYHWa/XT3+ymlNXxorCnZSpzTbfmQQrCtu1VE4cOWkpl/P42GkhMGpDFr/pBgY/efKU2PouMDL
6AveFYGLfe1fZEDje0fSPplFwYKQg+TcDTY0jf+xlyfqv1/NvwIdU5mn1gluf9GF+yATO5YpqF51
WgWrfqwRRSQWEaNM2sohfJG1MLmQfMvdSvzlOlQCMnCbRL3UoR3uKIRja/IT5Zr7zQ+7VMkPDeMX
u8g6oNHsZUYJbgbXz2lsawIZWOx3VsjHlw7jcl72zwWA+Zwq0YIKf4ppKSOgYx9CR4GMAsl4p0RV
sRods9qMQTnudMT7V+oA4NoEs5J6lGIAJh5lJGnZTpUkXaqNR5/0GLnmjxGfOUNgO21KFoJbuy5g
q0/jYKGL9mT1gnyCRMVa0Rvhb/5F9NFT1KitKsVWLjRl1+W9c9FDM13qJZ53O+SBid+Dk8CyAV52
+7SWs9P8r5flMKxizZeYA1HjSpqCmPTapBfETzVvSHrb8PRrdkKqpWMtbHPbWhXS7ygR78Qr6w5V
oehR+2F8jBkjTtQ6KlAGebVIuoDmWVekCDxL8yFkcKdt12ZbG43xtmnxbBhJ5B2Z9bavrTEhQiid
eemLkwPyjKFO72zAt5s+0M0HbYhVW2hPO/TNX6NlTwvB7Ieh6JANkgBKLpUixJuMk1muibd5D0YK
JpWW56UUaUDNyxYH2DTYOvzZc0tYhG1IGeNlVRmnlrhD2o+ybW9HAHqrpCqZxHBRR56jfHSTCMUT
eesqg7rWKWoqC1EH5rortbuW0enoRRWsJZXAj2G6JaWi/KUE2k87FD7gFJT0UG6kXWOGUGAt/HRN
4zk/LQA3BSpXTVPGNf2iDvgrqrF5D3GJG2NiPM9THSMObWQMQboc8GAeazNC4sdfuSLuNqbqV/Sn
XO+Cw2TekRtLckM9aV4FSLBCc6SdQS61S9oabHobj868hjOnw0BEmJEReki2XC+pvpUfTXOdew1l
nxoYqXEJzqcV43+e7pqrTdHolsn5s03K8I5BsqY+lSBvU7st+HYsKql+7EcpuDltFFE6k42lMBrp
tVR0aZ0ypdzMh0XGrKttEBgTP7dtMYBfGw+rHP0981eCDAOnQf6lJ4a9pBYdX1pb1PuswrcWWbb8
/PteNVVWDNb5l5OoNJup1R56LQ8emeFVLnUldZXxedBvpOmDg1FsxqSwFw7pCWujo5Xc1laFoTCp
LsEQ9efQOIxT/wO4RYUZfO6MjEiByqwl3hyFc6Cr2j5TkA8Tiwn+y+9Fue5TnT6KpjsHvXMGVo2d
5RQHCZgwmsq0XGKBaQ/+wJgpHK/czwNxqZUVlx/egN5HFUYmw2dsiHsu2c6LpwfFJik7a5uofkE/
jfZnb+CeTkfMZN2gNFdKGzhumdd+z2QZQ3ZIsim2T+cMw8AJFvuyG/RDjOc0ps8TRdSA4kHzP4Kg
OFKQ6B8FVL9za8mY8Ook+EgyFT4PCzyEnWR2W1eHyM591rAEklO1uxsk6EimRG6bw0JXwQp2G6eG
rq5CiSH8yTpWUwcXtyjoLUrDS8j1v+fPdt7MH7Xh8NYBVMD3mgKb26fQVInpg7of4lTa/2vUiqPK
xWcGBhfQwJbeV/ukuFzjcEiRCE2H4dQdDlX793zkI/8ue70/V6nmr0rFtMhVmO56oQmxV9PqM+rT
EbkgGjCBIfQqTM+6AtTuDf1q9KP1vakhrBaWGR7+niJa7RAb6SbGzfar5Lmea+avDNzEokpw7c3a
eDMMgpWTGoVbw2YIlkUCk6UB++/Oj3hUtuqhqZoPGwM+HM6xO83TrcoG8YFhtgVmSZGN6d6fV/++
b35LlRQ4gqa3zC/4JsTOWBPW2QZyurLbpnfnuUsXQTrKEELMR3mBATZQLCU90EDrN5Hx1ue4cCBf
iOU4ROVv8NXXoaDlHRVAqnILqGedKLyo9OZj6CE+BllRXWFX4q4vsvyUhKG+tQOSR76Hsb6GT5VP
JRYINMOpMsx231uQCzVTNEfagMo2NFUYh9NcM5WGwqUsznPDSB+lB05kmr1gYMseKpFcUmUwueyY
vdcZ2LYyIB0Ij6D2Qp2ZWO15admN3o2sEH85v6BahrknHNz//psAB/859BSpfuD9WDr/OTX/gfkd
f/+8H2Q8Xh1LwRGL6YUOf7rhenmJ8jSnUzKdU82m2VRGnC+I+gzuzLlfRFyKD0ELf93VpboF/1qw
RENk1QN9NermC/FyhqHWih++hySx1ju8aKWlPZKCWCgehObPAs9dpfvBez+U+proleQgdf6mNe1u
Y6qFfB0HnN/qUKY/bblxq8SR3gOfPkiY9I2LgVaqdwxPGCAnYc0sDfG9xsb5q33k8G1uldnt559M
QLlc+VXs7UlYqt8mZs58HkgzcVhq1G4TyYKbAcRwriVEew1kx8PXZOYntX7zal3D3wdvTekAvwZc
DAvdRC3wXeZoYKqjfxy381fsT4eAjTcYY5lJTvKYOqdtHQfOfj6aN4TJQi4upPxP+UIzNVitiVK8
WUR66jRymPqMDNCCSkCmGf8oUx1BIy2IPrT9D27N4WBow4+5lPk/i5rzK0ZgnZXSWvKhT81mbnFt
2ggrZuJX62j6pqP/PAtY3KzMRinO8ymIY9jfR7jYXgfyI/QVsKEW+g7Bpb3ytap7DwHtpf1vXeuk
V030IIryeARTwyEk+sJtdCh/8yETtgIOhTC26sQFkMipkkDAH2c1T2AGzJCUiAzKycGXx8UTq3cP
dEKt7opaKicLrTOxFAtLzoJ9Oa3kpESogGUAKHtD4B19q3tlnlHeYj0cULD65jYwIp5D4XSsa8jG
ZRvgXzYMB69KykM8+hUITTb6VLNLve5f53VVOmFjDhB4IdHI8RNtU1t//avQoKuA8etbwFFvqCK0
p1nYMZ8hyU5fNdZkHnVamkcx2r4w1TwWSqQ4Hc1K3oeto12lbNCudQNQI9Z0gm76ZpkrTf6CQhYq
M4PQ9958jtSmncUAhY5RUBfq6f9DjWj3pk5B3a8ScJFExT+J5K2xCxT2T7JFl/AD9d+NRZQAlJyP
YWB9I8UWuQBqpmEOk/ozKi+UfalafJhF68CFMsqDAo3gtRrwg7mO2qQ5IpI0WVmFGW7mCpBGLsLV
J9XAaUdm6IJpIs+K4UxISUEGwOAd4jAf9/O5eYPbrTx7IVRXQKUaPvBlopiMSzGTvLOH1WMgBOsa
+BmIdj/o9xrZCAOmqkcd18merqe29hXWW121i/hKF6EUSBuGToPnh4YWJB3pxc7HTY2v05eEtilY
OJxTEiB5MiDNg5o6bubDvy+EBlUzvoifQTUOSzMZsus8AZ03RWOsKKcv2qTwkeMx3c+90T+VfVMc
CkVb+ugGr+QuNMeuUnbzkVNjEUuiRjCN40L0hbfTgcudKNRxHUoEW6MwqFdSnQFkD7MIzO9Ucp2X
mPOe3eBgEGoBYH16ITC9Qy2l3r5EXOGNSnWcC8vf1eWuwSQImWHho0BbOrEIf9D+OGaxlb1S0ku2
cdRVG8PIiBoCe9gTctBuS4SIjD0K1T7I42Kbkjd4Jkfgz6ZK48QN/IlXMD8HK/ClFeE1945Gy+p/
7eUC8J8U9kQzemqRrpzQkTe1yF4oVEx1bqTatnT1nSlQmJ1Iq0sSWuRr1RNKI3yThDtdiu5J370F
KqDp+cjK5P4awsObj3pL/cdpwHKGodCPdmzJ8G/ocA4W2XNWWdy10tePJW0LEKrUW77X6CK1PFep
W0z5TiFZ+1JRF/PMNjGCnUOu0COWIf5qeWVtLSW23ypI8flcMZvOK9P5Tj4piaGf5w+81Qg9Khri
5OZ6fmBSEf7T+RCm2M0fotC9H2UvmX8+5/nTrVtsBZk8uevy/jdQGvXSRUa0wwgFf38a2jW+ru9D
TFAetCChwsOBlJgPXrKZh5j5kCwkeKEOCTlF5LXvetdSyCJ5I8oQqSVoZqGYSdYVwyj58/RevtpG
+2UwdN2NStP2UsaHM/8BQ5lW8eFLWmXHpCSRsyP/chdTM3wpgv5Stvb4RWAQ3fbCic4FbdeLbY6Q
ow1a3FjB03PWxacuNbVf046ki++dYTrTAanDgqv/GtiRfMOgKRp/BA1mfPJJcMPO2oM4ANoKrxXQ
bP6MAOLToMzfhOdZx8zAkK1N71LTlEpoQa9j/kNh0IMp6VtSL9huGr7WnZnowY4AkeIklFpQGGyL
m0nQ+KqjvvfSZiwdkcB4nyBfbvDW5N81q5MChRGqP+nNKSyEWrozHsiUHa6NPIArIHjtR1yWFyeC
EtFLibfRhSALE3yoIY/Vi4FhR1W1/Ka2cvoS22QgUNB588v/I+zMdhvHsiz6RQQuZ7IfNc+SZcmW
/UJ4CHOeZ359LzIK1RlZjSwgIUh0pC1R5B3O2Xtt3z0BgiO5KSms218sff9PlLsm1D/T6Q1LYQOu
Grqp67aly0L8LagcroYz1sAjbDHdqnG7lDDlUj4UnKw4N1HFkiMnkxdBXold61l6zqEMrDq1kA9a
Tqul8u4YbuQDeb/JChuMgYwrQQNklhZtNolaioVIaGjZ3g41jA96nJRSODY9uFD5Z12a7gqJ5jDx
4uq+SzzwdXHavVA8OxhYfuSqys6TVMHsg9swvuI7ykEkmKQDTNJiImCsHY4k2LsoUK1K9Q8BaImU
TdrUVkR39fZ7uU6jSzzFvQBWm5j6U2NTpfOzLF+jxCS0rQ/2EMBgjXVZBm/WDunXsTOKSLhSlP4v
yg/D6ylskC8/74gSfg7xjbAp956a8ZXnQso1Z1ZGWXPqFMHiWrq1Gd4Hy97lVUjpdACZOg0Mlsg+
Sl1OrlXFWjGVqrua6pSpqzA8mbypypCIHGB9MkPZPa/UgGehwkZsejb+VI3NTyv1isd4+Pc/GP+p
ppXaIgjU/JxBJpLluP4oTJoLCQP6E00eaW1W7VZL+vqSN7BDRjEIhQJ2KyFZCF4en4ImrnGLxCdg
B4AAhJGsh4ZAoqJBf6RnWf+Q6pSbGGS+41tHU01N8IR9vTSIQdpJBWcn6HW0xFpzDHz6b3XWVETs
WVvM4TXjLfdJF6rEPGIUh+FQeIlOTDMlGqcGWa3uiU34RSOAWLg0/CGJdWu20leiQC+PIIZ2ugnz
H7YIHU0CEmR76QbqMsrij8HHvoTNU1IypE2F8qI17yqZHLJczHJiDahez0KxQwdjAJy1/G9XemmC
c6Mfg5TsAhle2sWM0DfYh0HxTwkK+U4xNzbxNRU9nSEVlOyAmLHfBWkf37zmhECppfOYsqGgvY1k
SCae74knCAJlZVnWCydYNulOp7g009DT7/R3GZM+7J5+HiVrtPI+aRLuzutn+h2fh1r9pNa2bMnI
mKG2mwn5ZeivnU0BZK02Y5wPfku/2xI9URLwIi8hGWXyFZA5cikw+fkNMb5T3GEu2ybQnODIJEOe
E3nnsJIlF4keCRBBWpIVg6EPWcHKZ4GjgdBZ6pm961uYHUWqYeoKtALeY8jXDAGKaA+selCg0wqc
t9SIXUsoM4kxPSokKlUe1yPrOGMv9c919an3r2mLMP8Rx89y/2xUn3b3zEHwnwu5WQfOZxLehTiO
wd5iU/Z3ndubjxH+kmuq+zXh56o580UBd77fJQ2mzw6pCOLXapDxEl7AnW7d4tXpfiUMUp7rzWTz
UrSbnnBMmCGd8ekRmWi95jjS3WfSR44rtXvFqAxVQWOTp8yDaJVhsyQ9bJF7qyw5myrrC1xyAL6z
u0cXF2GhPCJDcdeYVxZuKXEoTnjssjteTT25dyN2JN2U2bOPhc472zXkDr7woxKcs3o9PCfRoiM1
cGTnHKuWMvNaD1bdcFL7VTtcF+yb0bnfUQrlECS1CNAbILxt7q8MG0oJ7eq1jzZHPs3d+MjHs7Rt
kO9zAnfpl6YSxp6nJPscP3q94f0bNgK3eEbG3pzSZhCgQ2YxT83fcrj7ASZLi/HvYIby7Avvm9dz
wwBth/kiPKb6NhP7zrgk2bG1bnbOKThZ5TxzF+OfA4gws+ybrV/s8l10BNZpW2CrGJdnOWL+RNpq
1mvrLPnWK/YKRXo2wxW0A5hYnDnqhvtSPlbl0c6OZULeytEoQuyUVz4jBteF80uqN0p0LGSUsp9D
9+w7JzfZMehLLhFj59RdtRKSOPs7Yhu71bu9DUe2Xwmuu2BOE2OY2XQ4uHLPSCE3cvkkE/2ZJ79s
Pjjr+Rraa0pzDDEoMYJzNAsI8N5pY84kh8QxrLo6fkab4p0T/dKck50/4TjmAtz1OXCD6C7ae8Fa
yT4bzDcLAQSNasgsMz+5sviAVvpqte9DgP0NrY5BixSE4GxRut307zppS8I0QTn5TKpI0wXEEKHE
y6wXftVrLvBBbwLpqqd3PX2ywl85YS+4XDKuvrh9l9vXJFoN8Xn8nVmglRgZSzKdm3aVxfeVW2kz
lT0Blkangw5kfYHgp1nnJDFnbRgX+oxXHbCdra5vZQv+hFmo9sxKebtqb+88q+l2SKm6HUqRGx57
sG2u34AKMoa5j6DWpRNmBEm3YDE3k2NQUzXckawsH7kO6kqBi5xhSMtCeeOByhGquNogYEv5ZLFj
aGSQWr0Kqztf656L1cE7x6W+Hch2zR1Ui8rKq9K5amdQs91lOazAhS2NBhIlYa6e4p9t5Yb7bgWN
dA6dfyGMYVFJ/UIxt2XOmRRv5EfOTVvMW7r4oWLMXZ9L3lyEA1ci/UUpdbYzozvFBeec6DBbfA4A
2FujnecIpJPaZDnCbSRLM1FuQov7Hv+PTaBnZ7w5+cYUROphNbLdc1tsqMjueUeGBs0cXG3+SvN2
LzJUxqOblwkHjBFGgE+qw/SeGcWokUsFVxkfsAOkXLpMtg1Ko3upvKr1pVM/RjHjW9F9xgxwfUwS
aElGIEuNQjjzvAfUFd5pppRShYWTKHbCRlouoU7no43pZjj42VmvStRR7ncCn0RCNunQKo9yKh1d
t1YScSX2LUQpYBKQXKrI/6mcqQFT+Ysb0a7grCSj5aQsgJ29UHBStZUy4OS9xuZVba4yMR7atxeg
hV1ijloI7Sv2XiD+0tPfDKm+65M8X5qGcpQT6buQ5Ythe6BIaussnPoYxcbeDMAsidA45A0rq4ql
+ayVkkVhM8JXNaFMEgm67MyXlDTrNYJhrEiFtekjwvuszg7nFj4QWWIF1ZFg54frssvsdeGxIXd6
glfsMYa6zuhXaraIbyoI001bewdL0M36twBj0mNU9AbVAmURGIKVakVkc4T9eHl8+UVvX0JLMDlY
g1jn0A/wmbU7MmPINK1DMsjCPD1ZQROwpbIRLTbVvZftimCuNHuq2uoFS+8pkjt3l417/OlhyId0
j7R7HoooO6EYgutlGfg0FnJYEofhBqd5kDIscY153ySPdcq+zbYGN1C1FT32VfSQ4/4jIIG6eGP8
zug1g6qNb2W1aXFTs95aSMkKFrKVbaRuO+SrIt400Uus3eUUFtSXrRzDfKORExWtcCXEdBSGeUxY
0FEyCQJZjvidqNlo+q4NAPyvrYqAlW2uLeWTj4IA+7x9UjE077M1AwAbGONgLlPtErfPOQtH+yTb
p4KkU39u5Us6MWa6hM/lb22xJeM83zjkYfV7wENz+x0iFzpOmbShu0muT81ZXAAvU+eWQhP4uZQv
irRzvjR0g9IFVUEQzM3qmksYWY55tjFeVZdGwLO5a+Sj5D2oj5PPDNugLLGcLCg9NVjyOGPYP4kL
qraQnDjD2ROauFll7qET75JkzS+DCk8EKXpGQOmUmL21lp3dekeXRDoxKiKrOJL9UGXXEvEmsaju
ojHmsboAO1rT3dngvnnwP8rhJXyjSzwY+wKGiJA+SnMdtIcM7AX7bE2Csv45WPJMARzhk2jnPGUS
6Sj2WaqvcnbBEKQI0hs+AswbLspPmgo0dmb+CmnFTCEVoviOxEbp9oSb1hepWs3Hm5OA+gFjfEQ1
VkmXZUcDQGdvDqspM8HaqsWq6e6p9MG4eK6LW8a/QaW3VsK5TDzhrLZ2otp36PRd+P/My8emf3Mf
ZnYo+jdOSiw9jW8k9Q498Tnps2gymtOsWYq5L30GmOPERojryDQPOEMW08enxnWLSv3SJw++jx4L
ZHvLO5yChO5KbKW0Z7Cwgb8pHYhpwO1WjrXrY7hk48XZFudK7MroEIZXx78awdUY48zncrIW7vrD
KG5JfhH+1cqPanmAek3yHp1MPIL2PWg/iNqUqMlGoKQ3JvwQCLvg5TF4wBguz+aScMkUsduVtctr
pB0DZ99oEKI+3G4/52Yp2g8/WdVEbXX4pgghaa9FulSXVn7zfpTnPlr1CqkB+ypZNtaptNdILORT
668hWOgsvdurvOybdevM+hKO/UulbLX64p6rkzTMe+mDD9UoJEP/yMSyZjvnJACkf2bdIo9W8A1J
nBXl0VcvnF3wav2C38LNgbBeX2Ynk8uvOLK9Dr9AsebOmtucXOQkXFbBC9etKW9j6Txf0mzqKaPi
/7PeNP9w6uproe4Q3Fvcdi5Gzrm9vGXDoWovVoXOd8vWcMg2ZvQI9P0MDsfQLwOJS/GeOM+Mgliv
UN+zekuvMjcw/aZmYyYbD3lBeyibbVvfMoPl1YWzYu4gvbNcNVbs47IXNb2o0Q48hFxf7foDwQ4C
A+ZTMORtdbSru8fSwVrL/Zz/TPVo35ksXJaPS7UjwokzSv1N+iiyC7IHhrh+ab5HuBtZ6e9SQBII
J5rXWFt67TiOJIRkKGuCvTVrTW6uIj31TD3BwXHOS9k9Km+U9Kh2KTar7BW4M2VWO/P0BOmzrg4M
g3z1gne9z0nTaaghU/1YXeNgn+CphoCnLcAIArWF2hqvg+IytIu3L7fY5OLUNpcWxkmwaqINQwL0
cWbgjjGv3KrBxnhmaOSLNal5aCZc3WuAhGITZZeOeEp9rrFcifmt5Soinqdc8B5Zy9k1y2/A4oCy
1jQzGDSSu2V8WdJKj39y47tfuPXGjtbpV2A9M2h6UACma6XQjwDfrMsM6E8ecgPMg1P9pgAcmCOY
z4nLARptnxkE4PixfyMOLp8RlJIcAOcH4omcwKL5qdq1DLmClRICD94W0HzfWO5mMfpfcECGfClA
TlOXiE5RtE76tZQsJcZv4rNGw+ViDHFiCeJmG6e9DISj17vafWmKn5iCOt5DrnVTemU24Z6AX5jt
3G4VbkEhclsftIWZrzr3NoYdGF9A9qJdXu8BNxb1UWGXdWgSADQPm6ha/7sC0GcQbIcbw1p5oHSV
M29NlzBwatG4bwpasifRTzqU48Y/LRv7AaCDc0rZcLgHq3mpVHCSa52YDvCAKCljTHkfPjGD0bs6
5MurIfYD9VMK3uXVv/iX2CX+iT0pM9aBUJw62Wa/Qv2c6YQffwvnPNM4r+jUtLc0mbP8P2L9Ai8L
yD/Il022zMINCEcDeh65q2vu/9YCp35yg2sCyeZZ13Z29mlUpJIPvNVjS98y1rEOAFgLWQHL7YfQ
v4kwkrlsbIr/IbRL+vpGdWRZvucSmVfEubIhGm8cQP1sBTeYM4Jgy1QG9VV64bvXtX3GFdlIB9OE
B7MmIW98p8Mpsk5QojwispfMXtTVuHZh2jJvEdXjJ7e+2uIE5erLwjULj0F/c4bkouk1OKMNX/hA
09aIHqK+6AwZCRkvOI6iWemzP32VGTCih07kV3NkuwFHxWl+emxR8GvIDiydO9Mqxgq/fvWJhZek
Ewpahktmjp4377qE7rF8nPtv45pnlO588Ce56bLskOOmHnZzJ1/xQVgcpDkchI+02EbtHaJ4uEFQ
lT9Sc9sM20RLWQBCfmENymKj6O8iOrftCoh5jADZfZQ0NQwWzPaWeXCu6Du2Bf75iY+YDSAdNkRE
E+06LtPIeeUWYMIE3oOENH+quc5QsnrzovxA3i0F27RY1uaX4tyz2l1V3TbWhyUxz5AWI76dpufF
2ibLiC1qcNCzLye75/6Lqtzz5rlvgJi0NznZMPAq0pr8hGxfUG5IDsTagZMpSGnIiXMgHR5CbbBh
jxKIbb0Yb1ucAuAZ2h2RPYxmZPBRzf1Qm3uSzxuGSP3K9mTODFqREK+hP8LxxNzDiN+9JsY+OCUf
dG+K4qsN37mYmH9amRA84kTDVY8kM99yvUEmdqgTtc8oVrPoRpYrEKBkD4GcCcVyr1xhiXcW9WZ8
KxWqIop9abmzWIXa9rPTnfr8WDoffcl0NjPyI3d95D70/NKm5byOBXv+N8p05AdCYqyBk9tvbbcb
IN0k7Ij6C/JTzbv2fJGsT7m1BsQ+6aapl1ENNo3yhAYolnjFEYj7mQYzU9vxy5TsiKupnzsq56HZ
JkH9ox9U9wQzu7la7lNkXuHuem+SstCME7GaZrWsa7xhsy6ESYw/ahO0jKHkz5wrbx89VAbpTSm2
JPNhP9i36hHtyALheJUvSSmORo3bIXG2JmY30qlBa7GMSYnF+enyY6cfLH8uceWks3dYxQqpXtVn
49zth2HPM9ahenhGFmBslebmWVf8Fbwf4KvNwH2T3NT4odY/vigp/BB5+UTrotwZ2XdWLVkOaO6c
3n9ys6poHj0i7WeM0hvOhPJi59zHYscgD2PUbH8AjOUUMQiJXQzWtcghYR+66kaoQEmUa7ZEWO0b
r/z1zL6lNcARImrmg6k418Zx5p4V62tXsZtd2LxZutmRt+vcipFOKgn9tZeJOi/THFhVc2/aMD9G
tUSCtWXuKRywSfBEvi5GQSiYTLbA8Gnyp8PWVOgC7LSeApkLhM6NSV24KOJFbu/SsGbkKkISRYhf
fWViauaqeFKoSzLYxf1KLT71H4veWpUfDDVl6CTAGaN3S2iLNbvnxU7pXzU2xZr+5UmvLIQoCljf
sk3Y8Q8xlRnJJ30MRCcVMwXq+dxgSrTML0v9scig6UzScFGT9eIQE6eoNks3vMnFPemfLNOcmfU7
Y7qO2zu9oYLMCWfK8KE8hPLNqJQpKHKCLZ1By12zJ+mLZeWyvoZC5novRfbdQnOgi6TNy2Kntac3
BTZOCdhh+Ewylgz1wrbfnAb/F9hMEx9+iTBWYOzTsf7os5ACtFeFSz8h0oLyhtIdpGGxdYirNLUP
EzDRGNsF3x5etXoVPolP9phsH826hOAK+Lntt9AoBi4pq1TGzuS9kd4djf/vLWOk9F+C0pxRMiNw
O2OPon1rX0z5vWHNaXFTWe6SRwpDXUluSveMiLojGppKo1/gwwBe1I4qY3TvcOBV/xW+boCMTjsr
Ant5TtZTHX6laxs//dKu5A9T63Fho2Rh8xF7qzq6IO0FMDcw+qrxR2i/Vg5fUqvhQcfYFn9FURYi
iozsy+ROyz1yLi1aPyzh2tpHW6iU2cbKRE5SXrcBuOgdhGM+9NEcZ2DGnOnoGOaqNxpBdbS3A+nv
pxwFxDJolYRiSqbPoQAKIvm4XIAQ2CtL1WCA6616KnVKk3pqqid0SP0KehJ93/HY9FO3JohFUdFA
HVuVrbbUHiRAFXvbSPIT3F30WiWVP2oxVIMgXLWvpXBG7blM1A9X0e//Ff97vZEnI4+LKZLiQ3zq
4T3aGAg3Vp4S0zm60LSsL2Ypt+hGMy38mhk90Tro54oQ3pLGnTjiOWN3Wvjqa0Ww+cpGmrLyEfEu
AL8QODpqWvpadueB0BHyj2Y0Is+8jeOMG+zWoShhdO4zwlUdAZC/SVy/Ok7nPLWZYaeXaYhAR+1U
h+WC0R61FoJHkaL3U4Bu/Ra+/XOLU1Zgiv6FA2pallAU0zZkHRIoijzr7x3OpqK2QxrDKkU5sRYE
5BCyG1hHML7hv57B5B8RtPRrR/caYDIYM5Tlp1dxMaibqBjY42qOtQhyUuEnl5GnYzWi6Mb0qAqI
9qMicpA/8gAFi6v0/TWssYJpjlw8ZFv/xAsqfQsknHZp0cGTXFpfbpl/13b9o8qV/iozK5WJgB7X
NwS2oCiX6qLbN8If6Do0NkVPtXtSXJIx0IwZD/pkL5HJjd0bKfOu4ohuHxlyTGOwlMHgxDI6l+YK
ZaZ/D7U2XriIhJDhGuJZEJSo93hxnAr0zyrLolcMSunCrwIXd2NDkotvFk/TMXqHP3x9cNB77+TB
cXnuRyGwK0fS7LeFg5Qr5rRAVddJqHnH6RmKHNr0fx77/VNXJ68mw4nS6XW/wgrcvxNRHGiKzS3X
pZvpME62w5Dg7d65pL7ixqQ0lUpi7Y7Pekn917PpWB9RhLJhtx0iWhJBEz6Xao013pFZL2Gs3U8v
y1gUK6Rp6VJGbovjhnQpvyc6WU7d9+kZckbp7S/Pwu7FrN58hdWKOz5MYtsql0BtmIm5nI5FVnr4
L9erBR73b9erKVRF0eleW4pKb56f/4VbKwq/qAgmalc2ErNNLBerznDctyG0VMTQHVlkmavu3Sq7
h6Ls93EXl08iZatlxF26KGqp3CP1KPfV+CwbSIXgTJrz6QcWvlN7rgf9QtQWo0tTxp9x6BeP7Bbj
n3q4HZ1w0cQOHBDCFRJbrRecIdT7hbHJkU5Tb3CdJ78HE4iyxb86NUmZ+EmuLnah7eAAGCI87V/P
pmPdeCwYjxHJFVOF06qFkef+KbVyIOkoPl/7uHpt9dB5p6t/2BJnFX5lJDvDUHVbcDtxf8R7SVoH
5uCv699+LJqK7JmUul+RZfomcSzEXOjQT3xT+bLKhvYWyRq9iiQvPtEXrwntukha1L8BM1p3g619
GODMSTBR7WuMopv+badvahhmk+1PCv16kcReuZpeTg+ZDPcnwP416WZDQ7YO02zho1Kj078I3MbZ
ZjEqut7zbQx2n5XZauExxJy4TEstuznBO00Oby/5nnJRgy8lAFmC3f1XnYQxCBE49iTOxxdmLhZS
BcrmVgEUVeIInAfjDT3IFdsSG1lKUinREiXOd1Rr5tnSrJ8mavtHUQLg4vKa+eg6UWE0zbZXZGeX
tGqzlYDk7xKFVE6UzxbtH7wqBjJY4Yb+p4gjkokH3750htZsgKYVbIPt42So8kdX1eSvsixIXOPx
6dV0PM22yWAi6WsyxkI35N6Ty+7mjgNlmse4fQGKIDcJKPK2OjnUvE/hST6BZAKTPmzxjRPl2FWh
nChk0GxVKxGL6aVFILTT5Mm6qIGVNDluSwJasXfWtU0g2fiuArtsl9XIrw8qkxkQXvo22qXIP+eT
2Dehf5n1obgVIH5mfm15y7Z1DCC06Eymh4jE5oPetcZvxPhX9z/ur/T/k9n8KbJhCpJBzimWalua
rGqy9rcpqBqsVJYbTLJtLEub2LHCXRzbz0lfkjXvGT+WVFIsxKLhJP6nPCTi3roSFvO27XdluZwG
XFm2Nx3KwfM0Bkdl/jMMLfv+0EieitFG5WAyerJseo6jNliVtIVSB8ZJ9QV+4sALVwl50k+MZ8ol
1fruoviFcjGhRV0qsXesWD7Y2aQOY/dlqiN5zUxscYhqmt6dzgxDqjaAvFGfSGqoZkjn388jW139
8xiojOfj/9DdnC/DsjRVMFdrQuctiD+HQLMuQUFlhbIWhtLBj8KriyfqM6zr30/GI6IF1dvmeXf6
988Lv3ztCoNQKdPF/FHVLNyNiSowKYEypzPJVgI3D+z+V9Xm8VcjR3clEOW997qXosVgcJX77jaZ
d0KD/C+NBu36nz+d9h9Xg2HLGkRyYXBVIG3/26erzKwMNUfVUR6bOK7KukZo2wPB6gb/y12qozI9
SxL0JV04HEusb0dHlGzfWGyghVcqST1O4w290m+t9/qNAXIUjK+G4nKWWM0hIR4EhYeaXadnKHzy
q9RyL03PElF9/F4zmEWtw3BkHx4PjdGCQ/nlQQtZCK64JzWiGSdn2oKQhxinThg8YvazatI41wjT
8CVV8FV4mf8oe9de+3yjy1oo/sPH8AdRwAqW/3ziLPXvl4UJcd6UVUNRbHrP5nhi/zIz0ugFKyyH
/pp9I/LcxFMZuzh/dxm9QmDn/SXT9RrzW/aMFyg+Fyzvx0UM4wgpPwir62Wlty0CWPg907PCbunb
ii7YdfWjF1pxa0o+leU+JNS+ayIZdDbIKbFobDBWMDAfYhjSbTxG3UhlHB1UpaXCNCpwQMuFuH+W
lIkwE01kl1ZVDAbD8nlarIvA29da6Z2lQDfADsFX09gEX10J4zPd6+FrLDUlQRTNjYyaopXBb59+
b4OZDzBkeGu1avQHO7QEe91+IoRnXumlfzNC3b/lZv5VewWN00lkqxNIsmJ4r9dS5krLaRTNNEDF
gm3LoUl9OHVhmIP3JcclUPxgYYxkJj9CrOQY1JIS2ax2sHpUmsSsp6TOKq4BNSgCshA8ueS5/pev
9z8W6qaiG5ah6SqrdEWRx6//L1+v3CAQDzo3XPtymR9iwkkOJpmDv58lcVDsep2K8L8PZUoCtDug
DoCTvzimXlbOp/M1aO5PZKnEKjvfgJ6SC4Gw7gY5EwSG8SUswWaLn/eDcrF5dMgLPjbUjHr2zuPD
dHSwiHdVRs1yW5nlmaHZNsLzhDoNxtWgbjwRjaRvSzerdr1hs+GenoIoIsiOVf9CFcohGmjpp45J
+Nhgfzshc10fRf3NM32VXWLS7HLUkic7kiQyZfCq+a62rJTA/h68/ttUchNJAoX4yKJY3XGhrssk
umJRMfaYumgxakhKqTJpGG+9tFwS7NVvLKHLs8nwOunFUXl0v4+J6uJlovxIMsxQaWt5Dwh6CAyB
zz6DbsqWckLN0CfueB3nfrH3iK/cDT0t03/+po3/GN9NAh6Y00FnmZZm/32JG8SEX5sEtaxlpaaQ
WWBBYWdtzTTRyoTsGP1+QpoxaxYLEQTmYnopDQRzSUzrKM/U7JKVN3vcpeSk3VFDGfCeaigCVwWB
bOemQ5Y/utMdiSA0K3dWvSvEHa/Boh+XHVWo/gSFRHZX5rRnO1VblFl9+RL5CAZbVLvfQgGmQ9Y8
Qe2kqSvbaSKZoHjTQ9Aaj2TQ6lUcgLLPazOneG/0J9Kz+5MJ4lcZkWpHZDRctmkfHoURzeyug24D
2LJdJUNP2Kow2TTXIMtQABakwgxfftLaP3JI21ShmpEq1Mz9SCdfJcv8RRJm7ROC3nilBmVzRKFu
b7Dc+Jt//n7M/7wTVb4h3bZVzbBNqD9/3onstyQFtmK4TjNZWeTjTj8NSGUPavMjGMsA08N0PCiX
UvdiWfZVGt1MNbjlLbGX+FTGVVzKbY45s5hN96VPTlFujAJpl6W6S3DrSjbd/n08PmTWCVRuuDO9
Qj7loE5PZkgnPM4heIvQBbg0/mA6Nv1UTzrlGPVXVD1ia4rsVrqutYCIzhehI60wlW5c9yG4bKlK
orT9JlnC+1QNC8FX18pPdSDf2oQ0iNghN/FPl0Y7JBuwXsot7Buin+zBWk1rAiTurVZD6y86ay1U
ICGaSXnNSsBWTC8DTe+RaVAK9JJ6W+u+/5nVDRweKUhOealkpyIsq3lZu/1/uansP/NOWDSRc6Kq
YoxdgUTBKPrnl1akHYN/KgdrvE7hqR4ZpnYByj4SoLV+3x8QiUmCR/U4FQVQIX3VDSW8vnhqR2dJ
HmfqPFRxZ6hVyM5Xoydeeu3OIScSn0lAz4VK0N6UKdgE1IWerFKutk5PPRBl/mJi7FIcKxci6bMt
JyB7ZaP/3haZOOutTMEjq6ko+SK42iPIKkwQZEwvp4e+wuGSxs3FjMc0Vd2Wl/+nm+nZTRzX4HD2
VhX6p6iK9OdBzrk6PQfRkl5HV2SBSAhNbA5uZ0b3oipfHKhzM0kx43PuD3Ssh5rFA5f3qxIB3qu1
tDyh4ktPk/A9V8WlSFJ5O72ajgeqw0RYRfU6KW3jYljIs7rRJDYSQNo0efeTNN60yH/kVanGJNXK
wzXMjQ+WFAkyGMpumUrI5MAa2nP1h/hEdKR92AVKFmWQup2Xm90VJ8nsn+9g1eDL/mMFzdhqAqMS
mq2Tp/P3EVZxZUnRiUxZq/Tx2KnTS0CEZQdFewocORxeItHxmqzfC3lNAMc6LTtqUuTtkcGpK+T3
+XNpdwIdS6kuVaB2hDgb8IdjPFpCImt2xBYoqe3DzQCOuXYS1jaIx1yyH8YiWiKhw8lE1s1hxvqH
ygramTZEOUo8hfqiWfkLcHOsu0ZKUk+ooG+//fM5kMV/rheZ6phlZENh8UlOxp93hEmeRo/sK197
WouPbVTmE3pnHBAvAy3kVVDQn48SmbK/95tHAAbWaZV+M80ddd/TA7eGdqXQOcmn5DVhae1GN4bu
qOtSeyyLcYXIpTrrLI9eiU9lLSWThdmEZ8N4bCp7JDST94xgJioRD+N0k1xUKy3OeQQWpB3JYmr+
pZeYVse6LpVGmEbIt0PfcRkjATBpAXdYUEa4kf6tJSNGtl0UVY6CJ8V7OqW8qaqeYW6p+0Xi1lgY
Bl091bEDsQSU+1MubCDQDY4OvStktggBhnvbBrUawh6pCuztnd2vMjO3Tsn40CfHJFQ+gjxfmXmZ
EQaUi30+kVs6v2b5M84NMcy0uWpBMhKIo5a6HMmItbGS4Hta/F6rq9IIeKY1hOCQ6iexvfOgcAEo
KfBSxlcDtHos7DEU+zZD9uC1GjGhITI/z3oOyr6/uTElIcT7w8kJCmjwMUvWYDRhKsArF9NSZ1r0
4CaK/8vOQ1aV/7ifLM0UVJEVxTJM1qd/XkqBUrYdttJ0rRDLAsZCcVdFR16D1BAWND0U1fAj1QMR
GqOYvpLEtzTayXw3AeibKsgPdFOFzEVP2PV27t6kwkZkG3j+hvsOUjvaZKVsqlVZVR/DmDQTRjBD
hhCK0shRMBMdX4GEu67CAj8zJ4xJWvUNXNRUGmv6UM1Gmk8d4j7+Pd4XRDxOqYxOIsP6GvMZlbRL
5po19hNq2Gk5tie3dXE2j8+CvlbfiBxYaV3R/LbQdnIvbbrCf0yrXs+utGNeWlslaYvftf24ytBz
WaQVTukDA2GHKxoCj6nwHxLNsaSPYczHQ3IriBQE7LqaAFiTEtOVjYtlohJJAKKeSGyg20DJYtlF
UnxRkyQ+dA49QMS0OG1GNkGhQh5xzPw2vZoeRHdADNo9u5FRYrSSnbUESXKRlGn0nJCdMfsXYJbi
ejnozc4xKFv5sWMuZHJ7X/O0e7jUQ3eDKtGX+F/CzmvXcWPbol9EgLFIviprS9o5vxAdmXMq8uvv
YKmv2+4D2MCBDqndtndLZHHVWnOOGUvk+673zp4x35QE+N1NHk3FwYQPzyb6a+w1+YX2q86Wl6PC
HPX9WB5iC9HPtVcV6c/6bHn3Lvj9p6lpAeGHi+w6LW9xQsXn2GLKrqxoQUHsbxJSRqpTOhFIqvwL
W1n3awuqKKnL9L8azPr/PBs8W8cfbVngnxwu6qWQ+Ns+y2ZMWHZzQxcu74NN5zbtmWVyFbuAWImL
dC/G8qKO1HsSjAieBALRMQhpgfMx5NZwq+xCLZ74pqyTU+YnjPVD8TQTGbrxwKHs6ZI7T3VhtCdf
YrocCVfeVHMn7ENE73Azd96WK68Ey8BR0o9FuAqlT380/P8jDxpu1AzxvsixT8my/yDtBe0XYJLT
lLZQMjz7hB1+voyFu1J7hN88ZPqf8yr1crAqAVEdHRNpTbTlG13kZmX20LsbWVRvNXZr0ZE7TvwK
pQ3ZV3NPvMsUeOFtYVfRheIBDUfWoYddEDOhl7/ow+B8XQ7G1PMPc0BGKQ1J2Ff98FjNYXWfVPM3
3ILaGfMYPjQmBwdBfMROtW59/b2cxvgjyazsAEudhnM+kiyv2088xcqVZcJeJqFkNSSO9yxVUweo
8ol48AKdzTK4lpV1AmPyMixFnjOR1OAYoIyVi9phBDuVsflG+MUxnl35EplJjeHcZI5oSe8/Kg3n
j6vJx5NoObpwdMum5ND9P/YKYVPbhZub/Y3FY6N7SjRjeNJbzzk5MRZvssyYfjfONvGRq6PAYmlX
54O2ELcscYsBlj+HOW5rJqN3l7bprjFa7+SnGY+pAQFNEBRfozKCoSjl56SAaRrqi0qX31xT2Ng2
vem+m1L8AktABOkoT/RZgSAnc/6tHRCbRvmnDiFzIxwwaJLpC3VA+qiJQHsRQ7vRZiu8BIpaP3rl
sNZgr++Vh7ZZlCFDqhn4TLwVpCL/oOq/yM2Ir8ssfaNOM0Ajd/Xbv9cv6pP7Ww3HJys8wzZo7Lr0
Ch3rj/LFma3Kt22Eop6aBJPdYcLzjPGEYtP1y1D70fqMcBKz/7wucGk1r8MKhiueSDhQfx3ZFQzs
IH678qnrzEo3nj5kVM0/PciCNwou2rMTXkW0FrYJGPtSwF/myYBHUR1FvBdGhKz9AqVLQMmRU8Zb
Dy/cJwwdgpXpp4LIrpGnefVdN2TuybCbdcc9stKEoRfruZyBnmMAlo51EJFtwQPiJQLJeg7MkBmV
5YdgjyfGe+PyVBFQ1EUhz4pna8lJv5giuSicLZipTZnH2X1NgsvKgON7kiEAHjdxEV97Y7xuiDl/
YP7jQWwjLBwme3coaS5s1KNFvVRD9tOxPaRoKKXZseXVIRVJe4c3AwDbqL82WkkCfWYwOai6fgeM
dNiVXYoU2em0k5tWr7qEDMgE3nrNU+0wOkXNPsQfV8JN/ZXDNpFbk+2Pxuzl3DdNtIEI5H/59yvF
+HNJ902LjrxvOIblWLrrekv58rclfZzEbDhTTNQtLOu7tBL9DnSKz1Lp4jTQdAtXl6W9dIBybzOq
/LVynkYV/pOk6fX7KR33DGJKRg45UhOrbPCOddG3oPmW6+2w1jsD+0UeT/fD7Jc3ReN/Gk033ZOb
Nd23nW0crvUIE/M18bdnKC/FWziQeFf5FTdP3pNxMNhYdBcaXeMBlxLN9wSsrG9U1U0su/Kh9WqK
COKcDmz0x/1yFUpR+rdBRRVeTtaT7eTNoyw199aVBMaEuV99pFMab8iiGHHJ4cis6rontG2K1lme
vdldRTjhHPwsjMbhKcRzQJeNfzC8GjcbU4hVPiEQbwu7eZimqbrMWX8XRe2xmoX+glqouKHzEF/r
8+X9CS1Ho9nfGqozyujuO0TS29bq/CfP5aNsm4jZdmqZ+2SmgliNVe9vLMO/i2Oa6+mCQ/MQhYH2
0j7YteTgOfSR2DU8jWHGlL9rECL3vuddCF2ffwESnSitIAv07J+wr+DWicgZ1vVvnbmsr7U5fC/b
WG7+/YoS/2wm0IT1XcukZhQWOCdK9z8uKBE4TJmFL6lG7WlrLkaXyicQxkj7Yt93ZHyHDFHWaRY/
TbNfU1bWzqsAVkbCxKvjdOaDRAxeDJbzWo65ee5bjybEcmqa+QQ0eKZ2BnxTtn7/NrLMELBn/yzo
+liDJj7cyR2xZSpOTtztZx3pShMEwfE3k4ftQre2v061Q583N++bhXnw11mbgz/660zW7QdxUx0J
x61xEBNxxIqDaZkUh6mR/wytfDzJvEAk0lniTDd8pn8R5fhuzJrJZ5NT81O+OxJieuUm4hUIGTiL
VMivDjpRgwiA/6jT1O709/KvvgLbc0xbmD63NtKVf97TwViIfsjnCTW4/8PtogilHy/0pX8d0SEE
yesRIyZc+zAAcwoMur+pPjwOGTPcUQPUnCPRhZtowLXwiD3oRHcphpixHn2TTWgEDqsyMY+DloC0
kM7UnJk+h6dxrlcokdpzWoC4FEjetqqgt6F9T9bg3rYLNNJ13NeFUIWm0s/OHiFoqxmWvh1NIlp5
dQigtl2JpNyUdWo81suLaQ70ABJb34WZN+cAS147hjYPdA/1x66pE8j6U7NuYcGv//2a5sLlE/v7
J+ro8A9YHl3DJLGEGcM/P9EeH5fIQQXt8IYWnjm/+RGUMnWbFzyM91Nbavtk8skF0EL8EH1VvVl+
8BF50rorYRG+5sQPeTlZ3IKxOd6ydqs6aTmeFMLC29fBQQT8+/2o05DHNseoQXQzeFmxC00rBdJT
jJvRlNmxdZ6mXlRPPXSIZ4uKB3W/M55VNkc6su7VeV7vRcbGXIR1cYmznNy91A3uS332LvwlQOUN
Y3Cgk0vwko1Lv3EQWJQLizKBlg4Ludnx9ZdrrWvoyVlkgAy1WMpn8079V8mlQceKzft4PRXAHmEF
UCb18tGdkU6UbuZ+b+xjVDvlaWRIvAmWK4NYjub6wv6tPee1Va+SrvPvIxNJcWn6LNaVPMMAuWm9
iVqus7GuaOPixWMXtqFvlx2uvFcPCn9dLUlg2US92KXOpsiARAk1hpZmGp8t56Tm12OOy5l4do05
2PKdoeKrYjMAnxZ8GyiWXhahX9DL9pi37jd1zaqf/3WWZLaHrzCw9i1hO3eToMPeV/H0GTSjiRxo
iu/aEZqK0/gDX7FbbUKvglnRFqjcJ4puLYp3flQZHwLJys5u9HY/hq7+ISO6ED2TQ1oCcNnH6SRC
gP5XIljAsy1qzfp2moSFrxRRAmPgeyt26g9nyFK6tGzI1J+NDXsdOwi1m0QctY4s9yCfGVwvsg+Z
ZydZY/X1nPwR8P+wrq08/WjHV9WeLv3Q3AVyTA/YPtXbuV0svjtr3Aqvsg617VZb4oWmd2MAw6ZT
wd4i0iIW1DP20JqG/6hh3T+fIw7iOzQPpoEEz0OC90cN21edxl4wCUgoFd6maQwmzfw9WnuCxD+G
AUGwJNzUEk7x8n6ROL/eL9Iw2ValM+yFYIbgmaFF9jIDnZzF/pxY0VurHoDqp70d40jKWkBoYn6X
gN7UEJ1bDCF9huCsRHtMOiNQk8aa4m/tEkia88CRgY5XvK8/6z7EallzVWSEpWxihzJzKIerZBRY
88X6x5kMsKTLgDuPfkaWbAsaLBtNK8pHdYSapHyMZWxsilErH8PlKO76iuwqcj1U83ieIw+LyuQc
1Q4iJizjYKcaDpXWwqOR1fdMcf07WRg3vxsdeSM3gU5SAQDZ4RndCuHH5IefCrOo/2Nfxxf052pp
8N0tmYy6oKlp6MTF/72mHDTgh9BamCcMiQx2vqwGSEBAfdNq2gdRNr4Xthmvx8kI7sqsqU+FTxhp
VWv4Mfx5tex/n2z6KjicU/+7U930aFl/cFsTnowi7Y5RyTcUr+BYncD/UoHVUHu7MZZkuJfle9/6
3WbSiocpJk0oTKav6ktFGfYWNXbw3DsDYWQeEQTQ4BYEx/C1DLCpQ7rJDwGp4Hf4c5s9nmK20gu8
V1Mc33yEk1uy9doD7oE8HVUFOvzgFnld/UwZnQHGt4C5LIOpJArvCBrZTkg2L+T8Ds/0IAkVYDN9
o06jVtrbbM60rTqVCCtvZvhTq7Bg6MMSDeFaA+gRjmMNSzv+oSDBw4Itxgd8yCJ2vCwIOkYsUip3
pPkBRsq9dm9ayUwTsdB2gkncoV5CupoerXbjd+5WnbIE4F6pmict8b8UDHm+/HVQQO3S2EbtdDpB
az5oVt8GvOG2RR2ZmnO2cisj+jrn4z3rcf3CQMA8ZIK8BRl383vN+mvkYboBnpueBeFgWwYn8Y0d
B/6LGXQHtRaNJk0j3/Ef28jxz4ED8aOKUBrYIEVQ9WchnQy9+4EyDBmmFX4buiphqtPIh0rgzOyb
Mj624PH+o1fr/lM/6QmHXoQrdN0RpuMguvqjbuqaprU0XS/3MpH6oVqiUKaMqOVRj9ydOm0zkxgG
V6s+/Nrsec7Dk+nMor9ryjK76XvT36Vj+t1q6mirRswMyM372Djkvs7mBwjgSmoLCHLK67U/ITUC
YVtcIBaTnLSQ+2cfa10L3tmdRbjvRYTp0nIus88MLApa84EBlb9JliNU3Q+oLYqVrjOZT+QP5sfi
01DqTHMuxLOLC62pfPne2wwzccefQ/pFz4a02w0ZTvIolnlWlMlbXSSob0tYBdYUfDHDZnofR8h4
iXC7fUQPcg3Ruzh0CwTfHir6XoW+Rw+wdvJabFXFrGm6xFfIaeE59Ym8TJBX+C5i3fce2i5H+Wk1
Z/Xi9Vq/Kytyo9QpkD7tP77JP/Q+6ps00W6bhstU02FH8s8VqImkpQciKPdX9lrp0dGzFqhiqs/a
TdmDAC65WS5hBbcrTLGSll78/0flCPDg5ffPfx+pPxlK51HZ/QdZbSBlex8QEpt1RYrMhfJhOKMP
dK5ykowMAwOZ0caBwn1uw/hkLDrJyma11gJC541k0C4kyjJwxtusD47+OOg2uQ4mxmejwhwok97j
UtLGQ5pb+UaRB1QP3Ag9b39ljjoWtKpucuV7niXwfLL0tRt6ewuq4YssEHkWNSUfYlbvqEODOhCA
2twXfhqsTe4iqNT1e7zIs9M0ISJsrrODXResLGpYE806X9Ty4zLPj7CsQmRIQIZGsxQHDe3IanYq
4yELg+I0yhT2xjK6tut925DSpwGJemH5OhYERL7/e1nu/M9zxmWLozY5DCsN688GYp5ngdAwjzDc
xUaSNthAoqVzF8b9Y2u7Df5KG7XXLJHn6LA/6i6pj4Y050fhA28RlII+qdxHR3H5RQ2X3x3hUpA4
gmUrdFehifms9gwSK+jQLKu4Wqwbmb24VZncXhf28AZx0/hQN7p7F1nuT5Nh3SPDimeCDJ2bIhyi
AwT1BS7KmefOAP7/ccQuHs9XvhSNXoPazOmsl7Y2dGymhQUiMr9VD3q4WzG3TVFvaeWguq1phWF0
EavyVBPbdRc4GLb+/RO2/nfj4y5acsdBeuq5um7+8Shvar2qojZx937khrdS9+EixaH3qvb1kCid
DcxtD4k406jY2pd6B6yGNkW2Nk2saLonq6NSPndLCEpI5SVf0lHXDi0pgM9zSbrRsto0zJWOxRjt
SAqv1mpcYEeE4U1j5m7wljiQrVC6MTE0Y905MFQNVzbCQtiddAcJ9lgyiKr6YIJQQRpNJmrYgtoJ
YiosevU0mP0YS/jyyULjMkkkrAwkh1O5HRjTbLKAJNhkeVFHv19aT6AssCuowmIMNn5I09hU3DgV
WPy3wxwtD7cqVtoGaTVzEpgR+BevNgl3stfukh3Roq/wSNx+l5Ubbt3R9skPgQjllYwkxzB1H1p2
7pBjWCXsAqBRZDhI52RLo6uctikGndV1EjK1CQ5FGcy7KMW/Xi89DHWqJZwmBmgfVr36oAbGfTbB
+egJqVfGlMAhamDwc6TWbPCyfbBEbgUie1STmawloKvycd26A3wx2bv41/zm1Aiz4TfIcIzFLHwN
aHL43v3FqHG+u0yKL2R6+/dxgTdCDTBRwzOYSbr9Hz9Udfzvf2pE9yPiWTxksnmlRoPEUEaECY16
swnTxDyU6eCe/n7kFIS8LArm698hmyvijGNQgvw6Oi7IAQUyghZra4B7tA9Gn/Fnk4EgRa1AJGiS
l3y0uzZ8YpT16l8Vynr9pGqTaky+OBPxoTFtwTN0d33dFH59d/0iy57iREYTcWNET+yRQuIfFm27
D6Py11GpZ8cIH+sgLWinMIMvqIjavbUcyeW91hrPkxkMO3U5IrqFAypreQK9wSVj1Ldhii09jKwK
7RFq3HAsf81sWz1cGG4uvlmVm5N4zniIEVXZofM8oWZ6zAMdhKgcyYxLrPSWKVOzgWDo7vNq9vfn
KPXHT3rs5tbCt60a1uolccXn4nTCFxBjoC7827acXxU8OrHMeQcA8i6vzP5BtxxoBfRvyn+ckV/b
PzSpe3ASuYAUwxcahCRzBB6+v+W51A76uNY+Pc0vDnkxMMpJFpyjOp9q8wvFfM5kBZ4HgW4/9UDb
RYTXrjIvKU9qNsVjC59yPc7HNDA6YikXWXnDJmFNeWmc2+WlIQZ3VzQt8pzltGTF2TNIR3kCH3xw
SMqICG07R9HPHlfaFaLaOPXEvnf5t+lA3PxGthAM0vkzSAhGMOr2lYmrfVTvd6Y3sGho406pBZj5
b3KUCARTI4MKewbZo18QC8ytsY81L7kUbFFcZ+5pCZQAAksss8puMAU+tHBJQie+OYMunS1vkl6u
e4ai67YGUW7OJLCHgLKuGwGuIHkzdfhJJi0Lb9Q2PI8RYFfjcLiKt828QgmnhU9o44INMV7kei/h
WNJ3n6/bTW0ogS2HjQTX39YLJBXkUVnclZ2swe0QV6LkN+pFGlq682kXt0JMIDrSGu8qtHilS+rs
eGbT0985i0Je7ShqPfQIuDUXGksPViPE5aM+FiWuoN4j66hoz8Poh+y2awIYJjO/T/QeZ2rRhLvM
aAH/LQpbPq1zLKqetokpGK06n2qqyZaQh8EYfPTBx3WwGfGBH9Wz0snQJltG6R89jxVHj/GqXlXp
ozm/YM3UVqixpnPuPYVlw124cJx03Ug30CWdTZtUBt7ynfqV1O+gXlLEuP/+NP3TUEhZ6tk2/7Nd
29bZaXjLRPRvw5YgtBu7ixttn+XAxSaj+tK3Y4/6IPCPHYUy84LK/IRcN4elvSOfFmiymMTOrOW4
r4bQoFWkr90091+DpkNh65CJKcbe+AD09dOdYoIuyCY8BZPTXzyXRqypB7cyldLfmMHILZ+zd5xA
LGuT3h00YQUnM4+00+j0M/pW8IEFfKqVcoWUbp3dTx75z4srRL3EQ5VuZKnTz9Ka+3jU3dts8sQ2
niXNBp6xe1tzefJZFcwLkYbz1qykfXDGJeY4/FGAk3/zKoqivABIoZFwrdZAwymhZEEL35iL7k2E
+kOIFmchsPEAq2vj/urvTJJmEw1hY20q+tk3aatdfLD+t70VdfAENAcaDubqQS/iJ9ck5W90Ytqa
0klfjaB4MDPqacaMuL6cMt+0qDzuHA0hYev0yaGUXozpN/+8htEomZ8x9+9KdVYaRAZ4MdtZdeoI
vaZ52PMVZtFbz+NHT+PuJcuEfWkuGBTnZGQvUMDV8fL7YXkZ67K/uQpdrn+ZuRrZk4dkim16JvB5
kX7SLgEvsWw7W53Flsju68Ay0dqbuQXnTwI0wV0glZVilB2aIOybe2WIRvEfSl7GBFyM/+h5++yc
dGPZQ5HqpDt/iD0q0mMItU2jQyhqc1cxZr1jBPZiDMIEKvjrjLG49aIjE7yhstuORNZtRzcDTurb
0/NU3g9xDn2WSI6L+pN1jmysa3kYXB/d2mB+d8tJXArAg5GdkwtjcBunEyPc1rVvY0bDz5nMD6pK
BDJtrXqjpzViFS5aeQyPmygU2qM6SjFFX4+wJDHEBnaF2QGqkXwQafxNxUqpNpQO77TAO3HLxLcC
zUoqglsVn/R7ult1Bdai+myNorvFvWq+LGdOS9RugW1so7nTvG14Er9KSSdNSS5G/5TZDgqgIkMq
qlrPPET1M3XwA1be6jCOQ05jRGBFtAKNPtCy1+imEeBEbUSHDPgz2bCeB01vROlvh4O5Vb/vwGhk
HScvXtvwJEyB5KvnqaMN45qr2zyZzEbARhh9sCsjUrvUSytn81V3210OEq/RKcjsLLfR4eVMgUay
xNVLqs02ph/yK1SEUSYVYVhs7UWemFSU2ICEv6V1lu9blou11bfd0epN+v/0hRvwRNlbCtryJRts
e1+RF88eicxeU9VbREQEVzq/bYcED2VAEi17SA5DbBMhhktg1Q82TeRsap5Jrdunfps8tUjaYmo1
7VYVJqrjgG/zZFcTDpe+22n4HWmkVP7xehQgBZ+kdwpdmI8Wust9RMfswwyDbZAU8wu65+Jc6aDt
+MjqjybVtqQo5LsuI5/wt1zXKkkpuF5anfoV6NuNT1GmH1FTopIoUmNNI2S4z3u24sTLBwemmPfY
EsvjBPpkaebmt9ro+7CJxv31mfzvjw/T8RZ/199vSbQODKJsE2EuEnvd/uP5MbNpsi0yyfcmFc6S
fMHcg0yynT9QGKoXT3qgDH+f2zZgK7f7ItPsq9ojaKmX3eYy/hpHwr0zAJV/pJ4N/iIUXwvSQh8L
UqfOjoXN2m5thJhKu+rV+L/pxm66vncwHnrDU0/FrDrvteWxMPCtlVqMUoFJ7B1jXO+6ibHi4F7t
a3KS6FVHLNRrCK9QaYllIufFscUOwwAMyFB/0QrGo1ZVXnNLcFSDnFpOVdkRChopXhuQToYlmDxq
rlQ4BS/MszIsow5piDiS+R11g+5YY7j4bs3mi9PRn7cTP3twRB8dHCwFopjYVS5VmypPbNP2uJks
BBrLexSZ/XrUbJsEARJ0EPw/KgrCX2fqt1nOhL6MJZdN5V8/U1VSgfMJ0xsrn3SgvWlLm3siHFuJ
eulVdI+SeRCsEyCx0dCGl5l2D+yMJkK2qZouXe+TJTPTOf+wK1O8mwQKqySuPrJfxeL+6XFhbMwi
Y6y/RB/VfY7brhm+8E++j+gVVoThBjuxZMkVxZCdQ03+LJ3AexBTeGYHk65VMJV6yXVK09kYYHS3
S4SWTmSYCCM8yUbkolZOnGMpOohxZds+uNSnv3J/TL+34TSNLeAyxrXOUifkJtvZ6yO0D4xtmHf+
6pryExqEscLUiV1nvKidpmsl8Ae9kj5LOx5RutbPlIrk1WrWm8NI9RRZXb+mFf9OmmiVbrX8oa1z
SBeefXsVhElhf+AHMO4nLSi2PaCEI0Kk+NXNokPPrpdJ0fIPhjHCIE+tfrOmHaUZHvxlGQyrr9d7
nkdQBwa1G/ZycCcY2sUz8ydtJ8nJ2CD4h7qKc2I4NSZy2F1IWjd3wvIVeftypdPKhxW+khJhLv9f
eMXPVmT+Jp9KDY5fOMJim/xgzz5eW7mLV86EgKOeY85YzDd6xCwyzCueV4sQUhRVcpNJHNhN2W9a
JC34xd0RG0vxUysKSrAp94z19V9glr1cTVMm79NKI28G60zkBfJgxkO8pVZo9hFY8S2+oglpFJ15
Z7kkpqBPHrSkBj/G96NnGHZS1eu35xusoOFt4hHss+rq4FWrw/pYZHZ6lnG4V78gtIxh3dhySX9H
qTlbdnDUoQWaekMQI1JhpRdWLzzenouwzNk+lM1x8PSJVM602c1+FD8XPouuNhn9w1UDNA4fZVPm
DwbhejcOsTm7sSLYbw5KsYsqLFdUhflb2VM7MqX2SccxP67+rqiDPmExhXVESACzkWjRephQTI++
tG+Rt9u3Tlf8eqlMfJ3wafqkPZVh2t21S19bvXjOcBqwUNKKZSyF1YRBSOcBrKJgBeHplhnc6/CH
8p1lJV1QAwHj3q+14k2zAjJQA0xEg551tHF50bP5Ow7a+sSjE+1agCBF2JThvN+e1dAcszIRQ4Ge
79WpS5j2gUjsCXdmtZAXbAijy+Ss/rx+RJ6kFqj1/JxmyIFF6RBg75QWFs6CLsFceodK6wNgpX3Y
vDRvqrxmBvyEuSyEuUt2sQ1nZUlyNSa412r9byjH1O1gtMCAm1iKrTqtGErtr3LwzHCtdicrwLrJ
Mo2MvN56Kc0JACtN1CAdo+emwdAlsJPv1XNGzoa1IgC6P0G68NZdLoFgLgKUyvVQ7/Fd6kgn+646
Xf9i02TdKTnVsjuMCDW4nkVpB+wkmV/Lvt6nYWXftHXE8N6yk3itaiz14i3VVpcbOjBXVR66MVBE
1LDJU5BhybPRwOFu78jRRZPQftgUqWQdR825TJwdE4hgj/0HexfMHIMEaZGuW438XbQRW1UDRos1
l/Hcjyzlsne4JI+xzoVR+pHNfd6Pr0MX/KxRD16mMBckHcJ6VZ9zGcc7GszucziFKXOuiTlt0isX
3wFhhv6e+ei/FhOwaLofhDpz/aYll3gTsrhnC+WEduATEs67LIzsO5H4w8nt02qbpdSGA+P/EyaN
o9JaaJX+ppd18+rYd5HbtWvViAu04tVo6hc7RgJcLLSOtGjfBp/YJhZuucE1C1wm4nw79AQAiFkX
B12U9X5AXPQSE5VjQoR+xrnl3DZieNNRRY3EJuECYK6extO3NMXcHJn2vlvkU27lLhQpKY8jvyIt
zQJSQCROcRV+DnTXH9VLbczWui8d/mUs0Kts0ZqMy4DTrOPqicgBtVTpTYNwquz7rRIxWW4DCrFJ
nUs7keqgLlRtWct7hDdnmT90ZptfopLSqF16orWI0dxzm6/QboXEIVi4boB0s9XGOuOnNjILYbyN
4DKYuggam0u+LvbV8Prid+lXuy/aG7y1RAj6HWD4xb2nXrxqVUkSNDNUOmuV9eUUbnWXZMVaeeOc
tmofzNibN9fLblj87b1XX52ktgY1rsSIhUl1qXRikm3JqG33vkWl449F8Twivr3tYoPRDNbpcuAm
B6003fg8DpRLrhFldc5dGFk2dK03PfDELp2IPEws90wXGUj/YjEqQ7QS6oh5MqFIFQts0KI8yCr2
NdViTAOnUZ4tbfhB/2qbwk55NewWbmYObDvN+xEkZ+3v1OctkqFeuREZqeqZyoQAPVhPrAr+oAe9
qQFd/nWkN5ZxuD6qZszgKzcVz8nyEatAKfWCSO5dT7LmQkP+0EdR8c0zoID1ov9SZYl5wkkxEmKQ
xzcut/Btkg/zJojBN7RMq9cRT2gjAhGqZlR2P9FbI5T8V8ooITib2J/Ge8MO4ydy/fydO3FHjYZx
H3XSP+oF7mV1+wW5tddmbFeuZg17RPf2LYMRbsHFdiZbUe/ZZEW7EZESiX62dhOFeXmD0Ytaq+2t
hzD67ocNSgBQqUsbQ53Ezacz699LNs1n1Xsf/V6cUZghzarNy7Xam42f3P8VtOmaAnUZU9bsY64r
L5O7YG3Q8bsG9/mdVl8iy/hWw0f5Vs9349S538EFyFUkJ6iIZUu9YxhtdfJHGqy1HT9cxS8083cQ
EuTmalAbpHu4rlQj+QUu06Yxd8EcLwWEGI+dmXuvFj0LmGObsfSIepQZQgTRiEfHrt/UJ4bnh2dU
5FXnwUrcx7wrr+/7TLn4neW7aQBqUp9frdXr0RTFS1lGzl3dFF8Rz/HkcMv2vg+HT71FGenpRrgN
Wt24NHqP2G08Skmarhu47iMzfwfhbia/TUj4NRaEZxGLfDU58XiHN6BcO/nkfQqoa8wAt6OXl896
ikDZKtPXxh2sN2yUFFjCfgmo4naNoPppFl9K7Of9AbUK0bBIGfm9tfiguCkN2xOtMx+rydw4aO4g
m9Jrx/O/VLTYUdVp7CfE0XRTQ41GwykOk7dIj4297VvuXmah9dpXzY0cKiJlJbtxJUVj3+QRCyZh
Pqs04AbROIaB4NjLFDV6iyiesospfesyzgo71pnO7JafcG5P2iXM+zcftdKJFQYN+3Jtq8s/NONy
NdFZulGZu6aVyZO1/BH10yrMSDLpQG7lzQumPvgtSeW/VPKtXQwtojOy26lM4SZHUX4XO86PPncz
hsxi3qkwItcLP4KoQKgX+uIhzYsnp6qmd55Bf/4pe9KDSzIz9Za2wK6TOu7d/NdROeq/3vt9FEYR
T2diFK5/rgzS6mJFfCmWRcRNxQhsSNvodjbY91R5Xb85xvDWx6gadR4aF6/u+htsOsRqdm2BlA4d
577Qqgc6y2dbz8s33eNilAN7Rzl9493+oiTBDYkyIXzcg63yqjL+Mmu2qKReLMbmOKPGaRnkQtnh
VK3qdCCZbFYvSe17Jy9FRyMnGPrLI7wOcKcGgYAVW1X2qXCxc6txV+j0xTqtquWWr8OtzM3FcAGA
KgGa9CAHOovqSL1HAkv2MC/vqaPEC+HSBwaxH/jkHWbsDN68/EaddmZ9Q76vtQGg12ySZb6Ahgrs
BNugXZBFdFFT2eKniG6wNMMQ0FGiehOpTTTHy51T+9FTn7E6XdfoCcQZsc/DU56L4cmq5WejMwGI
on540u1e7GspAEcuP4QTR0qaBmu6Zo4JcBLNMBo65iUDCofJRR5smrddO/SnoR+MbVP6hC9VhrHv
7bndWI3e3udZzfixmGwu5MmmP5pqezuQ2d3goiRwPLN91n2Sl7KMqBEIMQ+WS1QSMzprMywyAy17
tzM//mD8PS62XMA90y6cTf6KqWM/mbnun0Smv+pAKkfkVH+LUzCjwdjI3mgOs4MapNbnZbvewJVP
rQfNMX82i3JqavC0s5wz/7Br6zwPIRGbtviC82+tuEtABOBM1rq919uAbUrSJtsMJ/RGrfbqpSeX
aMwCWklTt7vuW6tqhBmuStVSH8h4c+NPuJls+xYH9PVBAZ5tM9sxOAQuvGjA6la6c7PpQQ0xPlvO
k/8j7Lx2G9e2LPpFBJjJ/aqcLVvOL0SVq4o5Z359D275dp0+jUZfXAikpFO2LIa91ppzzIBxR+5y
j1JDNfgJpYSfb7lQ0XpOmTgjqYEI9IOPtRzrKDEyU5RX7yjHSJGxXOcFRMEiQb+I02Agjhip7Vvf
mQtTSkspjHZTFLowuVV/ee9cG5YN/kSpr9JEH81O+mrynlTFHE6VRvBAz4DeDwDgCt/fBfOufC4x
K1yMhp49GLi2l7FZN/Plxd58t8LRti35MQQOJYl1xLfb3RraS33hdK+JPzB8DZ/k0MvSgLZrUd1v
rJkSNDCOPiCCXVmD4rwLWCqbPjOdnUrQ+kuWzjm5fDt3uW9jmJc8UlhEzUsbrtobT4ch7E2u8sDK
nNvTLHpnLqYzv09LXKBuXK4x74Y/J1MRy0aJkrM+uvVD4VbwUCvLWMW+xVpsUtDDqmSic2aGT9y6
Xpx54EHXQ0M2Ry8IuwJqxxkegq18qwWCGAW7UVZqOIOV+vRZrhf6yUFczl5j6T7wLqGurXHgS6sa
/4eH2Ctye/1PG5L029qo5MvYXCn66P3CCPPRJHr7wZ+QKJzezq+9ygE4XwaSAJZqJwwi0T191meb
3c+OvNMNWgpqsNkIo4SUm6NTBqdYj5wXQnLX9IjCfctsYKN1VHtp1ZHiQBQNWe1GdFTclh7MmASb
xAjytds1zpbC59TNWmgkO3Cf0IgfQoOhEMdZsog0btn5LADyY8wcgdG1b2gua4++Qdw76gm6QnJC
RkeXZUZYlaYFsJsFCJJbc6OECkq7wKb+KmmTQeAwTjX5TBRKq9wXewxV+u//uREEzsnr8fcoylxN
ailRARm9F9he4QEmyqfNjzjKZF+v8ZoLzCxIT2WHeJLVoBfa9aHQ+XzEIdfvk53sWFokX6lgJR0o
XNSICsPrBiBpCGYEV68S1DVvBfNzcks+5/vo8FWl4KQlLXDlVfOVanQOUgpiWedS8fiIRXNtif99
imH3B7VG3l0Ov1febjRE1qogA2Q03OmaWm84IgAE6751c0syIqwp7z+xQT64InH8RVkyMR9aLlFJ
fKPl4K1cIqr3AtztpotAKMuY4j7O3QudU1oI1mZoubCDZk2OVWV0yzGCqaAzouCSwFg26ownYaTh
SbYc+MbFug2wlva2ky48PYTahwtombj1RCOz/0dlhB8i39hmAUyZOE9mVPWXScSU1OlarfnRtLZ4
DQrnd2sR3OBmw3gfM2rQmh7QPm1dsvDku7E8/BzsdngVE8RSzpv2bLrQU+SgcRRiFadIqsKctBh5
GjXuOO0rW5sIs+6eLc66G1P3aKFYdfpE8WsfUhfdT41r/FO33gzjpff1+INw9njnjIG+kSUzTxci
Sj5KExx4TgWyDAkq3Nu/wjHIySvQAXhBilcCO9tXMBIfjFSEdAqV5EMoWLyKuD3XKHXQjqp/ulDr
H+OQFIvJpz/NxabdDXZMU3bemuSWjw793ruYByeLoG3QUDGb+ZMNTYhV2c+fnM5W9rJxSoB5seRW
lx2cGF0m0Boal34uNqbIpnvp6TZ6gXasDZHHs2rVxtLd3284geaiEx9GNIN013RufS3rDTi6ESU2
l7XbTOaQf8pc1JyIcfFbMuPqpvLw8wf+SlovAFHWbkWWp1dZu7x0n6Q0MdAZG+FxLZZ52AeAO9P2
KLfQTTe7Bmg9fksmhsGu4Ox/RkaGMs6MHbqnWRUHs8hLtneSqDn4JJ9hUxvNfafW/qbu0b+lKszs
CC/OtW8C95iGIQldXpH8JAHRSxTtJ6qwjlsmGhtRY8AXPRDj+wuqwwFplsegbrVVbIz+OVYrkhTC
hgiEuYMQZcz0kmA66EynyEhugZrWO2JB8z+5XfxrY0gI8RKKdzLbFCxgqgxXs0JYkwLEWAlklh4W
QT8+d5W9tTOfIMdsOjezgq2aHzTPAMEP3d433WzpTmRBy5pjcgKYIR2xlnI3MVz/5rvEh1sEhEvC
x13TOMIyo22eIUeba02DQLej3KVW1g5ar4Zw/Hkuaivy2eYpJk7W5liaAXRyRFDDozqqztKPPuXh
UViItRbAl7JjzXKdAhgPOVPrYmKivnBCvvTU6p4iE+ejBIPIB28W2tUFKckU/RtfBVZv1BNSNzKl
78uUjoPm8K0JiBtj4WJql72Vv10WyxvI3jK1dg/RalrbvanQfqT3UYVmfwzthrxN2fxguYfEwDkp
60HxxE3NNP855jgmFJbAn24Mgucwt/PtNHdP5KsMsMOHJCaewnC7Bz+oAYRq2r6sYTTl9hRehxg0
lpqjxxuz6DXwc+USlvG4TLPkHWqquE0ldr4xQAyTUkd+WlqM8qootjne361PVX8o6cMu/naESubd
KzuOm4ULeXmZuXH/ZjgFJOEgf71rs0stxiZS5Ed5eXOz8aAncfJJT8TkVhWMe8qCB3mkFFpqrQ09
Ge/nsDl3Bhw/IrzC0k+97fZblsqQTwMy8yo5pysU46Ir4Hm9mW8W6sMGQla7kedvl0Maj3TLIcQF
yMvQNPRSIBmsuPQUn42O00afOVjywupI47jo6HWgIUm54ab929Sfw7x0LvcFVUEs7kIOaOHnRmuV
ePhFUbX7yAnuMn8Xc8l6aD1lzzIleJ2f76Z6qePDfStCl+znruGCpiv311pGwlgwiDOxuFjwh8U5
aYFbzOwYoVXdUwqG5tU2evOP19rkbOnRrzFpaqbKijNHBOgQ/mbwOb1qAgUYQ0rLhDZC1bYSR9uI
Aq1IlCjPocuyguy6ZittU+Zgb8I+LF60UmlPBTMHSOjWmxL54knxhxclssyfWV//e6PMj7kKD3ay
nd8Z1AWzjBhSVyzLItY/v5Qh+5n3ufGuW8SyTdrY3EwdXYwhzPaYecouS9MU8XltY85TUN7wqQFf
zxqcecufnwvnV//9vrQXO+Q4LxErr43nRN61CMleSMo+eLEzxiRGUKsfuVp8kIZg/EodbY3sCbSM
Vx8tL4Hg1xPWFaVKt7GQoe0GoVP0ldScDgDpHasLaxcwl7r2HpNQuwd0nEUmNWfU/mYV/llWI0q2
Ihq2rJW9h77K3g3ZfNTxFExjm63kblRiZAmLckl3cnjC6wyLpRyir9BKls1s6FGU4n3eQUxfEG0q
0ueSvEHyjAp7p0cDJTVC/Z0dUyoFwSz00PQfukITZEbrFUH8GEaZ9VHmgAOQLlRPTWwXm4SqpvCf
S619ad1m+jFBjVuEOfEhIzf0i0wRr+Y88dobH7o2D5cO5IJmT91/53RnSoLtxwi+FM9GQUmI+T16
vswRfLLSC46WQUZiNzosnQezWXTI6S9e7ZaPd6h556c3qc9hKiDORagd5R5N1uaJZeA5KZVjm5NT
vqTB+tJ1bnzSwMo/5aRnXkEVLVRTZy7hB388huMPRhzGS3B06RdhhyvdrZUPsBrlmvlNcwQyRpxC
yGBVYBN0ZmsOTKoXtU2qZ6dF7d5lo7eipXMp+66geOf2XoWZfnTnMa3cNfCQO7VlLiWNuVO9b0pz
VOuUNVku1mOMrLKp579KUlDRzS/E9CWZlSbvw9T1AE3RH9V27q4klAsR+Ej27gxx7vZQEsWz1VMG
OK2rnOTw3Jh3w+mJTkVxJEM8fe5ajIa1SZKw3E3ctj46FolEk52dUZbmV1Db09EexUz8oA1i9OQp
2Rn1lJUcpY8kyolEJF2UfElrbPcUbvZRa1Sy7tOOfgxn6FE+JE5l37f4+vOFkqXqWvE8PKhTZ2jH
sqv/swkbHSYyco6h8zK4y3p3hsnarIPQU57HgJjLKfHyX1o+gYXpfvWOY746rf80OsH0kdoAMsuo
SYm9xBqTdFp0mty0Qy5SdmsJEcPQoR2dgljGbm5eYEbTF2MJYVQeMHSyQWCAB5FHTpCNyrYgCDpS
bP0uxgxTbpDInNmdNQihk+BEz/Cl+8yeWMc0NzuMvD0KQ3cNi9z4NPKnPuRv1xjKRyzSvRzYywfb
8aZlp2diK3eFlfoPVZfsq6Qm+AxzYgHC46kW/loKHKp5rxDKSn6biuqlmyrF3y6U7lHW6cYQVNuy
75lz2aw4srpWz1moMalO9Bx9AmVtZkcFrFym10ofGjstEdZa0Ak2lKD7E43bxmH9hyQnfQpBLH7o
A9MsCDUa8TUTecj5nhV7cDPn/lUs7IfGH/ZSviEfVCXvl2nhh9umMnbfM8wJmQs6ZGNf1dAvbWMQ
57hT9fWYxt6TZYtyabWN9R6E5eeo9/7vhihXJgl4Z+kRrLWqfeBCZtybxpZh56tCN5qlMtBy6jRL
oRoj98MbmfQGRf6Y8aWcxoiugBQA/PcuBZS3S1p9XGLIs0/B7Ogu9UF5ybHiuEOARTmInut5lTzv
9aKJnvF/7+/3tixxPjo6lXsyUMSqcaF2VRNrILe0tUVBL2yVoJJ6chOgcUE1/W7naZsVR3BqQSKp
PVKAnDvAOrzzdHIP9TGFRoK3dSPfKx/4MvZ9FRUXq6KpmCF1oBPpDlfC5vcmzUaEbezFVgbCo7Yr
rJB2uQQJfKnmq7iaQjMNyv5aaJNTL/ss2uQu3mXup18mEkZwFPNyu2ppcDV+66yG+P5by589OlMz
F2IRBU5FSpDUw/iJoV2FpqVLE+owFRc/xtcRjQnurSs0ESGxEg7ecwyhn50ZPMijQKp7RFO2p3I4
JQ6ioRmHFs5tqXA4KTp1kU6b/hKj1Gnn5W7XqOmxc+wWMxErQ5zD2QcDPpqYs/+UxD3cs8RGFqxv
+dqite9UQFlnKbMUMIeBRuXUx9Xqbt+ZV+a0FmhY6vAQ5bnCNFLfFyj6tZhKPmJNRudazD06PkzC
PRn0F0kfbY0WTuDmdIQTrXVXKTbS+xuqaojhQHunHex8Yz76SVfu6zBGeMGBApr8ytzsrkrUDySj
/GcLx0h/9cHmrcciXgqg79+8xTi4oE6Cg53kI91SmI6seMhlkjPpsCrJxmvzK5V5d6El16EJKwNA
7yFBmGXfTNvM8eJ1nDbaqlTb9NPHjyt8emmKSecWL7DzNKUIeStXTXf1VN+6UPFI9WK1Z3Zj8+lb
5SmZLdWej4mncZX3pDe+rJzFsJVepRy9mKmHSS+AI0KcyEKwBT3AYdzLUETHeUsxuaP4McJOuStf
kG8Zu6bBXJUGx37e+vvq3Na8/wP397XTq4bXlz6BXz96xkDOchQE+5ym3tIK+SqivqOoo15td5ZH
9lZDz2FHP1IspAHSRKdN4AopaWre374bmwMjZ+FcrWFqL/+4hfKUUjzpVYzJ1S9Zx9T9u9nZJQMf
gSQsRTCkeKW5SZP8Ji/ImTtZmC8mgtfLjTzrwz7395rA39R1eb8z4i5ayeiVpFNvgnZVhe2B3kfv
13+GmXxltlcr6SaCqUzya5vmu/fajPkbvIiadHT6aR3DkzerwQIzQ1WKcoHbHs61hhYlxnW27lO3
RXsRFm+9ybEe0q89W/MunQDKinRa4xWbtnar1rtqbtl1sO1edLd9bSYiOILJ/ep7ezx3Rn2S3yzD
3GrTMg9bVnpHqSmfVLNsrdVaf47nbrigH81pn4bnaOyOwgvT3346HDnD09+11xxjvrR7ngYa11Xl
BCbhUAhdyqok8q0llYf2z2uZPsrfeygIZ+mqFKGI/yS/ODf1VagL3iNTXH1lMx08RAUWI11wg2hG
OpNBaKVrS8TOu9YgYpr7xAmnGgu19KhEQXFTsCeSUsSMPYsTwPw+Q9TsHENwXNUO+RnyJ6sRLWoi
zR4UEQ6vBnmXehw90WX9rfaEc9hzz9hLKJBZm0Vn383a57LX9hruJhhc2vNAcsWBPAgqqLmeL8og
PLg9iwx5YQkT+7HvFCZ98squ6djIqqSHPj3rzXrTKbdRx6e6ea3Q3whEt8+Ya8hQnge+0PycVRWE
a2HG6s6fmSO5NfyRq855iZk2wODQ0HTbkQnNwvJ0xNfznTdQ2ug41QiMGbdoKyscSFEDNvQYmCBK
5nuY3LO5f7U6OZSO14HfcEZ/ZVl0GmM3/jkbMf64CZNntGULoRjXKvLci1mmNYo8Ua8swbLRbdTw
YvTMm4PBSr9sd1NUev0Tf19zf8MAd5zincHz/35DZYQMtAdz/683KdomTpLm//5X/vMG+XtA6fXP
jRscKbejU0+neFGqlfIxmHqPpCSY5d7qdDNb1J7z8xGAinVqZMY+KvBZt2QNyfc7EdOZukzyLUPh
hhxynchfRxOPw5Rs5REZhlP9feODobbvkb1ROs514pDb9P2r8mNSFdqmiCVOsQMaTIy2djTDkGW3
5yYkA9+/dsWCuq8os8FuPgpw8v5ULLdd2eWQPsQJArBqnm8MenUJMsfAbmPS9Da606j53n1x57ja
uM2K9Hs3hTq7reCMjqE3k2XUEI2K6y91e+g+VFe8hW0w/AZGuCw9WqVAf2EBlCymwnH4NFrFONaO
XgBu4CZZarmL+Tj0qIbRhWZWKt46lezZ0qp+aa3zpiaReCG5rd4gM6RNwsn4EIdMTmMMGMshASxQ
DlO1LFs3e7KEBRt9INE3QKh4xCyPK89zrWsbxyfgzGiY5Gyh4m/vTJ9a0O080ZzkkuBe8zk257OD
TUltiIgszObVaIfiUM6wMarg+tJMFFlypGSUhvdI9eJDarHidTvPIl38wiV2w8nUinWXOQORp/xD
sSAGJQvxdyK1T9HyJ8Gr3KLU97+3qLhZ/edLrEHYYoBz/AiQ+E6y0J0wxDa6Wf/SOyS4osyzV7yP
y2ksPlUZToLiujsDJ4yUHKAEKBR4kNuyVshfKd2rfKiFe2eHuGR1PaTaRFZu1izqge6cvL84Sq9Q
E7k/1VGbmYrzqzbFApaa2G6mcyli436sTLRRlUYx38LJW48KhwkFEvZUN00ezAF8Txy1xY+0GVb2
bHj1WPAtHDNSn33ymzY2OqLU9XOMjihr0ZTwSRKMaUtBObtJy5ju9azaajBo7+WuxTSQVEsDKP9Q
3JowTr8w3uHyYsEBUcmn/q7G8OBZTnW/ENp2ER7AOX7vWuD173eHkER1JYrjR9XiF1bGivlVztIZ
95COhSCwEcTmZ3nrwJfsHaII/q68cudA11cx8dzyShsI/ctlfHeWVZdXTh/5BB/SxeoBD/5sjmOG
VgoxQIEpCNp1iBk1m6x9QZEFVpMwMXWgM3v/pTzEJvFAZ1T+02oadEeQdv/cTXIajAoJDT7x55+Z
j+BBiabgeysXZ+5C3SNAo3KVgnd8sESk7XqryPZNphsX2RczURBEpRJcY71Q6BVM72LS6ye53iY0
0V5ypiEWxisAoOv/YTEYrv5vlA/wUaxECC50A6qY6lr/0/ZW0w7AN6D4+9pWrLU2lOI584RLxi6K
Q0hC4jl0arGvNJpB8lWkwyMaF++HfBGmsv1Ytsia5v9SPtTQTifgnBsLTdZKPjWR3TKWtnG5/zci
M1i31uIgX2QgBkYPPcFWvvr3p8tXG2K59iaJPsvWhSw19a2ghIv7pwSN1KBlN/lQ2TGJuErqcLDw
XDTQjY1IDuYymt/fobcusnrSZ+7/VaGP0ymuvPe//0YPXo01TpUe4RnmN3yS0aGK83Eh3zK0EVVR
nl2c1r6FehmfpWzHRK6zL9WYRI8pwCHVFuZNsyd7xdDVXHepouG7Fc6xDzJ9Z8xbw/wczbO5MY/8
DtfNHnGPZx+AKCTYLmt7GzB4W7YzBTZoqR86jyx4rVJTKkmVCsVTOT0ROSDYUyp9jxYBDTL3qK6L
2j3KvOFMxhwckDCKNv28C52TTLhcQar/w3K8/ocb1cbKp9lPq7AaD/SNX1HV1EeV8f1jNYMTa70+
pOqDbxrjJyMXbyHhrxDMdqWNNBHVkfZWK/2L7JOrBt6pLh/xrfh0N0RFIqUXGIQLGPNhm1B1M/nJ
15UCJ9EtRL6VGP60qRNuAyA0R8FwZi4zpkQcWkW1PtUOTY4DVoglOyGJUD+VTZJmyrpzD64TRu62
8nBF1l5gr0ynfs3s3l9kagv8PPP+uYWz6H8994/3zYbkOm9Ivc6ylzDlrT024TsbybZDJi51vMpn
WW7CzWS+yPQIay1M2AAC4jP1hMXkdtjdSfNa1HMo53BwUD9wHaQr+zj1QXfm2l/esSN6gUs9sW2C
qt10JSVa2J32itrzpWZjub8bnknfJbvYSpeFRgmWG2iqDKZNszhcVfwfEdzcqnDpC0Q6ECqAxE+S
gZO73jt/X+8onzIn0qUCbV+7hGrJ4WTvj8p+6sqG40E3XrKhUPYZo1As39WvPNYaneoceiB+D2/t
+6H18HfLL5jnNaXaHdTZZmi1SswSYjQO6Nvvcm9lnABvsXzadIlRLKT6Wz7nELRHVOOPmv4d2EdH
fJTTGqAK9u9IYK+FAn0Pa4h8h4wIrui+S71bheN4lFt/H9TKGfaK29zf8fd5e8kJQu5zFeirprbo
m85YRfkAW0lddRNBF641OpdGFCsp/pWCMSSq2PjpZOJFzYo3mE5K9gbwv3ho8vwrTu38TbRRsA/A
Va3KMcmX2NZdDmq12FqlW1OJjuUHoNCEw2TwWBi4zVusZ/fni9xz1yyKV9KZqXpvUIHrZ7mTDIh+
/eTS+gXdgA4JiTKMUAvgEP49DY2O4aN8Lm6cbofcooTvy+AFwgIkpr6k7T2f4UNZfdxdm5HWpIu8
IAS1pjf36ojwcdKK5APoMAMcYYE65XScqnK8tvNgtA0a90KbanHfm58qxtxaKgK2E0phlG0evFWS
TczF/Zinmui2jj9qT1jC/kx0p37GI8uf0YuUR9nwTgNaWboulvdjOVKmXdmVLSiUznijll4hbx+R
2YT1VfO8NySC7cXiuVXL0CVOYvQ5UVNtDXK60Ebw5y109UCrKnsearU4xwok6KhAumPDClKqZxTl
05MSqdatj3s+iQnYV7NUuqtISPMg/D4N5BmQDPZbjAQ5l1NVKeiNqesd8InYF5j+WqayafLCYbRT
FxsQEMGKdcL3RxkzNOkszESQTp9K2+Hmtxqxskgf3fWJDSA4LizWSg6RemaBJS4uHciRxjZOy+7P
vBGE9n0DecJ9Q74U9MpK18pF1X+ZHXmF0LmGsz0/xG3sMAEp9IVXpQSxdzbJhzJhqG4FV1e9w16T
Oc0qaON+L/1ZuNseWrS/jx6YMfCbLMWjYd2UtnsR8+xxjNPiwKoKTkvnqFeioTaV4SPGcoikkCIK
UXrV4X5AmWF+xUhi3jKROTuIcFzM51GFjRLqliq7qlTsZQbXgioSvyhydtvdD5049Cq5QJV1xYYT
f18fOy2vF0zy8n3D+c1olstPVEXhjZtlffKm5kNoOqeYfNVSdQg0qW2WP+lWEWM7X+XsKnF3WFqd
hbzeyQevnZmkMDVWgzP8KAxdPOhwHh9o3utHOy1P973/fl70Fq1YxavQv+ikleNoU2M32LBmqZhY
sCt0M1p4XmJdGp8EY8A6ybalf9KCDo0Bq1zyxKT/LXfznNt5xhhUvpq6xKuPms2c1Iq38rMNOAGv
wxSsvcEH1zE1aCb0FoIqupHfTr2GH+D97icyAEvNrl+yzHhPosrYh3UIcIIj0iZhZd81BGxIR6B9
wefrPcrtrMnNAxgJ7jVWwNRKNH3FQFEByFjgXWvbX2aWBHsjt/hnBPeUIYmg6WQLhqNNTFOO/1fO
JgR4wa83S1AJ3wMnH6D1GBZ15TVbi/rpPllo590yEsE66Bh9RJ37IN8hn5JrZCcxvv8DO2ynU93P
0YsyyhTl+9ybKKsLQuZpNyK4kOuMZhwIlertZi2vgWWqBoeKqhtnpj49p7nKoguxcSVBerqhqzu5
dCh1ozr73rXzI/rU0hQc6zZdV9EUJ280rRX90vJHQvSeiUA7Kx366EOdcx0uO5uVqfUCwMG8YCnI
FkVi+BRevsDJUezToBw2ultZAGkAMWqF8mnFYDvKYWwPdxBiaiG3WmWe+VZjnKPZVj5Kpce8ZwzE
eCRGae0ri1aR7aI0sBqrWhVGQnj3HX+PbBY5EEOBLLLXXZRoezcY7Bum3ncpauwsGJCDDUzA17J+
rykhvLAyWZMVJ95KoiykocjJ06vGaP/ieNUfJIPlRpuqat/mafE8uD4EXirfYoT1isy9vQK4aVeA
fAt8QNqSP0RwSZFaX2V4XjOTPorJ4ney6rtfiWiHhe9E6k+QPOBYWfJeO0e8BYxktiF+wrtqMo5o
dmQ10y4PDNWqr3Nu9SGeSztXu1+qnyxrOSxK4YTn7lT/8NrRIYi21G9Fn8BBU6BSWcWkLOQlT5Nl
s0pXZtUPdLJcJH1Lqep1KE+lOE8+P+BVOGRB6HBjtpuNGdfuXojUfgTK0s5mWJZ1w7P8aPIB80h2
DQNx7hTs0oEJmquKMVOHCSoKR42MR0hraPxt2uVDNdKXJMupjt0cBH4TiIM1lC8ZBgZvYab1dJht
zos8DuKnrmbsZDVa9AQGAGXN7HAzp7VclAdxlD+oBK/KW7auus3WxA25uC/KzVDbG8acEj8GHHq9
SV5OGjYQnSQ/yQ3FWbI+7Nm6OzYF1JbRaQ7KgFpiQnYpHVhK1QDZNeJoK91ZwTjXkIW+A0HyUMzm
YxLK1jZBhDATNIX5fe5xqw2vU9mO0LfoznOyNXu/oOEutyaLErnEurSdRPFTHtaZSJJL6Q2LSkFN
G4YifqgcZXoYLLSQ909cUFWcI7/xbxWf3woL5ZKrfH0oKDIGTEPx8K8tIFzL1CbTZS7Uj7aXYc7N
anROqS9arH46Lo15oA07PToXZvQgPONVynRVPbA3bZ8qm1jvxEtOlyPXiRbww/7PvEGbbPjjxzhq
+d+e+Wq1Lq1RQ/+I/0B+ntbwL66emEsNXejehJzw1Fh0DLEB19d76GrtxXPCM0JyLAfDV6Mti0KL
EBgSkOCJKL/qlZVwNXDHTZnp7guBeK91xcoe3b/bPTlRPGI11aZHe+4UB8b4zq012Ppaj2HIN4HO
VWlG3o5bLgwoGpMWjpcwar4fpt4YL2hYL1McZQf5PKiu7xdHxE+HTPtRkecoV7BmYTQns+6qheaX
FynShRBADa4b/VMbkwgKld8/xHOZ2NIO3hKP2d79/s3knv2I3+kve+cO4GHQtWyjFvR+XP+4c0Sw
il5Gvf1BkRSDF0XbPjaHEk/pLWsn9xg4+lcnsozeM53DqUL3qTuGtpJx0FYJslergN4MU61tTDsz
X6gmlnIeTVWo7svCeNKN9usv4yeo1PLiEEcvx3e95jTfAcBmpcAVdii2PfovDzoGiaMS0OlDelYv
W99LlsVEMLJjutau84zgVCXpLJVS6r0aJpcQ5cCdM5TS9lkRFjhubFVJkQG200OkVuoxVrp0DdH+
9Z6L4XPp06pbA/Dky2p1DUC+011Emo8btUCZ2eq3Bg0zgpRCu7aTBtxW+Gd5tGKGcUkVrxHGmQQP
+1YYnUg9+EXwrHuuRsihYYlexs7eBw33RGnF4Fd8T32MmBl0iu2vQdZ1W2MWEXiwt1b3EGTPhzLA
Gu0f/J8i01i01942t91hL5sTLrDJ1BPWSSWFFbq1gpBk1ql1g/AWherpm7YwTnpqkmQax5CCcnVR
ZgqJ1FnLXYsF7SLr7Qcz/inahjm2b0E+EU+ig4Ps9tHOZinQZPkt1MQJovXjgF5iSevfxkY7PQ10
/ewuF6sqLY+wmTk0fKQfGrIepbPHtdFzT2oHQtz7EyJ+ZVWEdFj7AloRs/WkgZNQtYYgdspcQdEE
Qy50e2G7YqN5/MYx+pel3nB6m157a6powMWg4fdrHiZdOCsnquKNiq4wivXdGGoWVhGmt02LlyVk
XNwOLpHI/JTTEPNz3RSoljvdaLJiWSwFnCB/RXyXuUv61lrGjfIGxeoxTrJ41Q2xgxiyIHXXz37l
lopNGZNoGQgc3gxBU+JrF35o0IOB5aBmiKvrYLxZonG3Im1gaPX6hhLj0JvGsLcqGxF2RuseLutS
FcZjEPfpogH5ugzK0V8OgJQWnMzP6RQyzcjrn3mLwDz+bPVP4KYQCeKNng3LwnROhBWFK4DXpKcz
3MVSoHOMeDlqEOcTIMPOSdW3+e9FXDCAwUBA5VRH6i66LRYLs3VqsUiq6WPsHY//FPXvo1UlZ1Nt
u01igQ1y1GIt8urGjQefI5kpBrI8O/tC3EYSIINejxsFBkZUnG51YJb16Vb2hbjrRcQRoPUp/BIl
PUQAbpbK1P+gbbYoIvRLdepUm9GaWKiNhHzWlk+CyOhc6QZ89U32lofOtZxN8C63KkNL9HWsV3Ss
na6HV6xeRaUcyERUzkU37n2aJCyeNZzOY/fWUSgvy8k5qEX62yo41XvDWGm2+bPNilsYZICRW22T
Tt6zMqXFynTnX8rAMeTNjJABXrOZhLes0JYjF3pFM3zY02HJH5rGboH+ydKRrp7rkntZNI1gCCMt
XrLQzAYhlg7eIrKDE3jnpuZh+65uONXDS8slrcZI2TZMiRiwAt1RPAMP09mrR6ohg/BvzXzJOmiZ
bsV4bXDVGL1crS8cqosFKMYPCxbKCQcopDBnQUJpypfqce5q4VeRM9ePmcZ6RZiuEy046EF9c/Ua
TWwLh5LL8VvVI4ZK+wTLDP0Bz4DzHJLOB+u5As7OrTxU208jAYAc0CLoQsvfGVX3gKKmYl0UPmUG
UYJuHb1jY9/g7BmXdliOyNbnLuIXk6NgOYUjn4NU4GjS3ofQPLVT9ZuVTLetHP/RtDs+iEPvS0fW
Vxclhi0XVaCXp9MKtWd7aDLrqLr/Rdh5LEcKbVn0X3rcRODhDnoCSfqUUt5MCJWqCg8Xb76+F6kX
77WJ6J4oKlVOSsHlmL3XniWpN92xnxk+6mtc9ZLHQe7g/dHtczdSVE2z8kerF/gHs7xa3YCCwu7v
XHKwPSKNHmrVwZc2pNgwxuV316m/O4JReduLyMMicYhW0uGyYjPH7jrbSgL5AcJE1UNnVrNXDmZ0
+v2MYJJRR+EG+GyoYKrwUxRte0gxrnh51Cxcy3m06bIS1paa0IqALh8ptUgMe0uZXiCiMChorV0q
m3vHyR8UTf9Q7CWkHUxe+4wSGkoUGUN552zTgoCUYTZeYFukpyxJd3bvUnK1CopLBeEtnt0oWTIM
C2RD6NjwNGHtlka+lpLeRImQgirR7yIeUxpZdLTuYSxMZkfmpW/wGYV6+U5k/L3ZK6lvc28MRtMG
cUbMkC5BOoTLTnZtdjai9y4EkYNexF9I7vUhJnoFCMJVNkguk52fqtLkYTgpqWclfB3O1ASQ3u5F
177nkBo3jZKBK+Lqz55RJywvKwsurv8YJIntcPXmmyxuR4AD0x83MpLN0l7j2PrinW0yWb0uS3gm
EcZ3zLEIVCXjwdI9Ee31xM+yP9pxiLYgWiYeN8VXp+m8T8Ou7pit5zGLd7zhk/aAC0l7ADqLgC+c
g7aLP0qpjt6kGh+mNaOPC8P3LnLkTqLN8hWDcV+b5RvDGtRLjZ7LNlXOHhBzRP4hcSaNCbMF7Q5I
GaYICvbbjZIYoz+D3d8libVf1NTHzrOdV8O8OwBqgGN/yho8QLYYnzLz0ozpsBWh9mpIvfcK7DAb
I9Q6v5+VrQoAHGNvP6Bd6JP7rIyBdWAEV6x8g1SZTUh9lWaIQi5qHfZ0LVxFY+Lya/4uafaw5Azy
hwFEYedlOLA3lm1f7LZ/qDJrn2oz89HKfmczNzCC/dJA1wRy7CuiZBI2NSbd7ag866n+rsoY/wke
nVbD0CgaQaxI6DxrS00UjUuaQyLGYz9Qjc9gpoZ6Hs4O75tn9ONHHMpgtnAo0liyQNUZRFWhfApD
L3RnfZswO/Qk4dAhUTlne8z/AP95LFVzDNhImF6u4r4cW4O8FHuJfNOoH7NxCPrMvrr0KxxA/LSy
lpAZTd24XZVf2NAf6F+jU9uCbsF2oHtdqnzb1vJYLPp1VBFXsSN77RGWHu8YqX5XpXEldnK+EJ6+
IfDrC9MU144Jd4CUQhi1r8nY7vSZdbkV8oXZyA29iCHiJbU+Il09NXWfBza2e28CSM0bcHYxGSya
46clvdxoqTwEJwmqprxTtRoTKDm0vJecr9xEYNXObsX9Lols9yw8dBvHcj/KNR29wFLNqeg+21n4
4KhMrjWQRYNBI4h4jlTi6Jr17MGyFKlEw4AMdUEYDDRrwPcin+fJnvLJ2SPmeuAeJJwLWBuJ5Nlf
p02e+iQsMU+XrTcuCjBKBKBA1KZrVH/U5Vjh7MvIz57UAd+ARYJivPgmbI6giST3aU/ybpTmmzyB
lU/aLbBuc1hwMCyXQhYfRQ+FymLKVLTuA1LLRvuIwqKBS06RWOP6SboxyAbouyMVj0snn8IeNJRm
2Ke9BnNKzag/xndjTAHoZYlzyab2Wk+9S8x6/8rwatgsE1kK7NdJMGtVEGU6pX00RK43N66xYeZ+
zMAqsJaLEs9AIhAwDsxwiib5FrtToCDICdywJAXNIVVQyAJL18LCsi4r7OVdvNFlAYJPjDwJtPxX
x0iOLQdySFupPiPeYE2Rz2aiSM52q/cADZvUPsVONS1aSSM2ggz+erhADm0H4z0ht8YsuPQNhArP
GJTb2Q4cJc44uSLcnZJaQBp/k0K4zN0snnBMJCc2CpsR7lPOpJJanLm81fGTr3gLa2MFsSJ1UFNs
XDyDuXza8TDGQeakVwJi2sMwSqQ4aUXRjKl3MnMin3jDpYmQ1lT6jSOp1fQyYTU1z1iml9epbs+R
k/PwmrnbB93+HNzoqDB1P6ci+UNbQ3DeIiUROrxzojefCGJ5FvGaPvtrqnDqlraSbkwhru5KF2Pk
hrsP3UhXlTyZu3yTEHvot4uReO2gV4B0FME9jueUajzX1XyrEfHpOy6ujeQ1L3HUNjrSqMlE3lF3
BeVRnPsT+lCgonjIIvOATPRi2uybMlovb8J7zLC+hgHGg1aTesexW9Zw0yiJc7wopoLGFQStB31r
vTHb1Eh8YpgR+NXxNUGn/mbnfonbtkczwBSuwkI3XNa7ZeDb69Crqy15zUr0AmPkPZ2zbcWPNdVJ
Y9BDbefEwOxZNSC4nrKd1sVEQrP1sHTKBXKXfHWw5o0a1ne0D2DiTwpANvql2fUWck8zWfx2UzZU
et7+ZoDhnnrjt6WghXeiWNswWTtRUMGXNMu7KN00HhlnlDQR0W3SxBJRanc0xeSyqq22G1l5jYad
eC4qPl+w+EGCxxEfefPonFrTbvmkUO6iKf5ti+JCQCxbuUR9UHrEZ40iLwoGJWLaRm8hA3HDBv5X
72BfK2au0hB0U10eWm6FXMA4sSpuYVu/sNd7KvNHHgUsAygLhZFUx4FlOpbqlmiH/MlQYUIOfeLB
/kBVL8bXnNlFVW17ew+w9VcYEeaqMFTfuonpELDxrLcLmfA6Nyt7N+YZ6rW3IQS0FA5dYCXOiw1t
3+/RfbfOIna6llkI760N5xdX43ojq+74ex6LPTYMsR+7YVvYiX52YJIrMmJBVCylnz+sSFJwjJ9Y
wo5OuhBcQM0TmOBivDG6qyERXIeGPTkMcZ1dbNDYgk6v6uxDRof+aFdRMA8olBcaqwUaHNeMoiFu
IoSWNvC7C8HjtmF6Gun55gYxWtTxfy+sM7K6fCMl8UnUwvZNhbXhPDaFbzcAxccMqo7pdqc+Vt5m
tpteZjD2M9RmpHZGxFMUlbEOk5yj0VbF1k7iD3tkBGUL/SqQ7a4OIhl02hGmD5QiWcZ+GIUvwnQ/
2rJ7JwXD16WsdoWVvIR4YPyByE6vtKJPW7qPCAlq4BDttJlkIbcI0c4daFsPGuVFAjygKKHwRaSW
bgW2MmSLnP9j6G7RIiHIa+8Q+3ONqvtsTsOgM0a8K7ExetJFoi+YrgZN2cbbLKQNx/e9V/OQEKUV
RUl+BLBGzkiqtJLEVqv3tVDoXjYZtKUcXsIiZDnv6vc2JispcUb2wqyz9kM5XasknD0wCtO7U//m
IOUhW3BgtXRmjgt3esKkh1MvHgmyQUxbx+xyhyzHnNJwnLvjc9d3V7JoTBxzzgfuwiIf3KDL1WsW
KwX10O9mGdirQyZEVYpLF3qHF6bF9ASGDcdt2sA84fHZJ5tKc2o/gbpzUeNXdwK5txiSxTByP7OA
jWKtgr1wwJk4LQRGZnP72skMFjj9YVaA/6rVwDT1AJMOxVSR01s64gmN3nSIVsREVrjfU0ZwD96O
7gEOnW+GiB8jpAymWVHkdtEBhGGgoXudcT7GyYouKGy2POVbTq/hYVX2+vU5Xszhh5OsF61qqVAQ
eqz4JYNtGyMu58XCYxBvRZmuECav7TtcPZUNO0TJHgSpMYaVbUma0XwD7xv/BpWFrQye0Rr1RuQV
OOSoFwdmMN0RUepfTJRH2fdfGONZm9L2+uVN475oW7UpbT+NoEdPAOYPJmhED/+Qs8oSvEY0f3FP
fWvwUDalZl7JWcuPrA3OY22zsB1qJxACGCY7aROrtRJE7QJhJHJYZYv2r2adaDDdQxx2b+hUHxsl
hi1vyivOqI0dT/o1qWvd0yqr9JOi+caOz1BLU3GA2LDI6i7d8rD91bJMG5oK22waByTEG4yL/5bt
6Gwo4yNYbfW3QEHqxDYMep5EaxtsNWYU2L32BnWVlXwUig0JUGd7Vl+W0YGGDgY0AmjIKI8SuFCe
m7x/mZLK8VV9ftcxyHJjtneOUuUnQaYPc9rloZyT02BR1kkr+ysZsp4QtHkuXiFqQbU99mGC1ieO
pgDYJSBINhlIGJQ7Xcsnz7XRJepjsavG0XN041wi79lOUJFs3cZ/VUckg+nhaZrkQ67EJhoJ9XmY
ep6jXOmepUw561fWhVEmMbdaf8hTP+b9K/glsXFB3vsdfCgXCKMPpa/cpAYtNLoV3o9RfRra2tjC
EEIDmm46dTyu/7o1WfV2sY4c9xlDqIIjdcCm0eMDKhVysVsetla3jabBCOq6+3TVv7jbmAZhJPD6
GXxwM1KxZjFMMQyfXt1Pf6qhLSGZEPHWxn3EJNRpDvaCjU1l2r1pDYpI9EbmZm6JQG1XZgHOb1oa
MT8CoKNQWOCvLKnJ1LCfXhCIfycMTdH2d77WkcLH0wKk3DksmECmfQRJgilh0ZBZLKboK0eB5+t9
w+U8LDv0fl4oxnvulIanp4zJBtSegclhAFd2tta+4NXHaKBxE5mK+QIT1qBRUx/LdPkVr05duyBA
Pe04qvUJBMw6jyEzHTamws9fycGGWbGHOzpGCMoYTNB1Oqr9ZXZi3kinPjojKdNzl/LkETZZifb0
PDLGpQ35FoO0vEm0w8ZqcL0R3e0I8Y1OuqMBf2C+wxY70nYgs6d9Y+etFxoaX7hdO6wXuSD5E0yv
CJGD0v1djMwE2E4IlvOL8ADW0b5HviB1/ahq1YlV9kI5wo0Rwg4hv3o6FVod5FZUg4aKCASGQwZt
onlCOruRaXrH1GIhN3FZMEDYhwJXmCiWa5pFaiCFcV9bjMYmXKCLrurM3oTh6VP8iAbgVEFDBoxk
MzkUX7bTP7VOfc1FuAFQizM3rVTfHFXmyJQQMfnOwVCp32jjCbuTjsThxruslPEnQJuASQBT4aVC
+QbMBCpXtcGhvF+qBlKlE+NJG4YnxLXsD+ve2OTU0iifkEYbLckXXfqO1aKgHSE9ByLwV9r2zYPZ
78wGy+dcRbjT9XVqog9EPLITsAv0Cfl4QPvX+r4tmJopVIljLe+Nkm4AXDGDbEduQ7dBv9bYhFhl
4mExFs1n1Jt4IqOPJ7EvTjHqTDxaDXj1zFW+B1eCVE1e0mQJlHLVpLUQBaIyeSlmGe9FaHl1Q9FF
BnYZhGKCweeHxDj6jc1PJxHJs6aBRk4mRhnq9MAefeUgUtXHZf8y4A469lE0ojG00KRnmRpMDunm
a6YaYuPNKk9aeHYKoFs7+uAxKbuXxTF2mqzrM6h1hxEkBpip+WUpCb6fGsIbmc/Sd3iEaxhKgirN
P4dW+VIn8dLmBIzrI9j1PJEhEiiwGCLEi65YycktiMqc0ncrAz5cQQOBQ7WzFju+izT6Ok3iuRpc
ImRiEvCGhjHXeBxIldmSTFL6hk7PioN18jUqU88tMfzWXRkYs6C21syHzsFeoiGe3xZj8pk34Uft
dA8p0K42qfTASV/nbPXlZBRL8xJvpdtH90NZE83r+Ao3bsBMpfQF1Y5esYNVteyC3NVX2+RFNFzU
Lm6LoGjD0WecsktMc9tEfb3RXOVPsRTXWOIoSQzOPt3KDm64ME8WQHkctTW3ck1FJEGbgquy/yCs
l/smGd+tGB2LEamrprYkwoAzB8XJ32LVy1P1wznfjFqnHNNw3jKM/GPBnvTbsLkPp7k+aVmagWZy
MwZhOxBM+JaE2nuT68ykqMPFEHkwZgjrpzhb016oJfS3rCHvECG5vWG5hxW2lHujRvPa4F+dbaqH
nm+1U/nGTBOttvHaivIAUeo1AT9A1RWT21Ky488spEQifC8X46PmzfKG3l3n1C9Z7lq+SmqujyPV
2jeddh2X6a6cbB5og6Xt8vqPCqK9HOs9plLlMcTwuyvNNljAo3klkdxJVARG3k1HqoCPaJ4sn4Dh
PHA7iWSIn2G5MOuSCrQYixet/cWXe7KxnAEfzjaxUE48JiJqKRjKcvW3RJ/d0tN9CfevioO+QdNZ
9vrvbnL3ehYdc8SyJnSQIy7Ve7shvclNzXSra+d4pjZ1S6PlTUJTMebfjS64+EH0eE3BOQ+edONk
7KsyAmcgEZabpuv/9BuoIQOIWDj/bqWtBZN9rsqK/LvxS0XShSslP/Vl+IHVMPKXFT69lObV1JCG
xiam6dCZAtmykGKw8Qu3GAk2LV6SXMJWdKfwsmQDJyIWe7dWEja617Az0HZK2P5LCnOUdCOiL5B1
LMAGLTd643EcT/XfAZcssAhGCIQS+MTraJQ8FVOOcHmsM6YYfdvb28mmStctNFO2wAsf8SxrmsG8
Nnb47bIGRRIyMD6hkwW1Kb3WjusDZlAH9SDbkdEgAsSkbqLQjL/dsRg2URopnHItMi1z/spi2e06
vq0Rn5CBgMPJQAbiWmKGtkvUsd8h9LRQeiI4nthiewmaNWrxc4LpxQFTiPaFrVmjWHtkR2xiRyq/
MSy38lTmTLR7RIkpO7rngmUUPmWuWXrfHQHah77lKu77sEKv2v1S3YheQLgfaywq5Wa0T4Yh8quW
w3IJs6uDXgs2aUd3NFB9OwFofeiAimMEYa1dONXKbQoubW4WyYowxpxBkRLl6o6Ldr0nhQiSZHhA
hzqQ6VqAIpzTd/A+4OONFp+dtluAfx30Mjtl6XSaEcSou6aiLTd6E9V3lT3Z6baYgBybKiA4HoP2
YrAdi7ozTiXzsIzEw1vosRn3M1xdstKrx3orHP3VktFLqvop2V07MzX+mAVPPDnvh27CbTLGbADg
gkhDI9APSZqp63WA6P6xlAgPoK/eE25ONF+W7CXTc186OtnmjutbbUmEnQU8IbRsBwasxljBAORd
6GR2xqWPuYtJekffMTCHndqx3YfuwFJlQuSoj0N9NJB9JTOnul65gPjq11mb/8i3Oh7CPbxUmqxM
dzy9FiVS9bK8YCY+Lo3qBN1aEpJaobVMcJcoLylkEU0teDJRJKJCpe2Vcxj0wkKVQEDbtnOOmpze
ST8gRgANtGq6306He5vEqNStv8xJ/0YWsoXYvXiTlDt3Kux9rodscCcrgOZVgFKzd7odPmvtvA87
1dwCpy4YGVz6ZY3LwI7qaUN4aFT9UxG0/q57bvqEhCoUeAAzrZesaJYTfd73hEJTJjlI4nkkXMcs
4KHwpdM38s7k5hzE9l89Ed9pzwln6pT3WaHcGTUj1dIqP+suoq1Ae7xNZH/AOEsYW5ghDVajLSNw
mp77qce2D5TL9UQHqCWa//Y1S6tUdOpmtoezKShnLDniuEuRYBbypRFhvGG08llXLErRQzMktbIF
C8UXrMcnG4zvJlUJvQC+yqC3fWq4kagcdColIy8ARf6xXFC2cAXxpvhdlREh4MxvZo3Kshu4Io2J
cYXG/HOIgZJFMP82Q2q+ZAhS4kZ/Z8fwVTV1w+BECRA6mA5pC56YwevRsFyavHyxgewAYjcDNNTI
U5PPqky+M4KIV56Qj5h1QczC/H+aqnmj29fSBkEYFw9jSe8yKka81XD9GxWpLr1EHwaY5hQyk/KL
lCVN4+6QtBe7wlZ3A7nwSH1ZmjOqYnfPMWSysAOR6NflCssQeRZQbnpJzE1hVtx1qc23JwoE6YZ+
GjqGx3rOYdyxt04Y4TPYbOSq8N8qSrLcC2MBINXFp2RUggLS6Dap4t8tW2JPpOsRD6ZWLIxSowxA
h4o4xyBr4jSx7ADGthID9YuWy94vhH3sqmEMSlZ1SmZ/FSNZwEyz3pWGy0lzuWhQHgIiUil4ACtF
uv6tDJq7PqpBKrDDQFtHdIVep3va3cPUgjEskWuY1I2baRQf2swAsSB84upOUB+r9ZmTyG7rGMqX
7lRfQjf+luaXAeLc10cV2XrWPNnIZBSAhTz/e5biMNgbFjlex/pn19vNUyjU+lAramCExbBvolMv
8+yARogxp9JYTPBdgiPU8HeSTewJyABp1DuigftdSKYC0tmBnw9vhGX37XYuuucOyOYWEiK3Vhjk
hf0VckeCZjEflxSfNgXNwdW1yI9b99lZfgFk+8W22r4A7wk7M8Ka0T/aqVFsJap8LeaE0Qr8qCQp
GMN9TrSl7fD8qxsvLVyddhEHJw2mZKapzzszsXfOGiXmyhYvNsVgtnT5NrWqI4Pnh7pzUhQVYFZ7
5Y9cN6U1aHqeygy5w4LtDUoCZ6MoyrlB6Q7oGBYEY+qDPjWf+mo3rRyzfqrBKibWqXGgOltaawd4
7Myd1UXWyn4xfHWKyw83TB5KRId/q9QEQW5bdyyXCe9rOZC2ayvHw2785dRwrOJKO8STccgYrV7G
rI4uMlyii3C5mYw6ZSni2MD+NRSFFBgVPtXZfdejqUZrSadmsdjoU5TZzU3h32TTtqw7MmfKPH/U
2m6DXKi6Qzba+dls1EHhKCU8Lf0EzLHfO7bVPvYRejyhUDL+vFwjIWSBJnoss54TQFH3lQyVXStV
/fyvX7lh/mGrLVqI1Z5VDkt0x+zoTmWivEpPUUxEomxOQPvnC7G7exGHaCAcB7oxnIBg6NbbRZ+M
t3kqU8QEdXSG+mC8uXrm41NMkB+vVhTJlrbGsUI1pOuXm0v4xzs+6cbenFP1UqA67GFrX0oXqy0L
M5PVYEygDOkbT5l9z1DMQF/ksMLIuq7c1XK8b9bA6dFGG+nobrkdDLM5QLeXGwc/PVc8tG769up+
NhGC3Rj8t9/Qbbx/GZ6B61TM6OBD+EWZRcyghTwBWTIBrLf/h8Al+0JgLvx+rTHu5wV57w8ihM2b
DtsPhTuXLJ6xJHmuneTnFWMuvsH1b6YsbJTUTfZ9SH546Cr51lkFHbdgxrx9+cf7myjDoew0bp8q
+XPzeWJi+3l1E6HfNOnhkL8mNf7jm+O8TA2PPsT6lLHy+vPPjIQhfBUGKXiatvySqWV4Bo+opx6p
BW4Xl7yCvi1PCAmDOXdOOV0Tq0f8t7qk1CKL09wZfXvJTdV6N9CNZG2DD8bR8KTFo3Nu9MK4RxVN
zwuzMqjTCGG2Fv1uhHQeyslMOdDbAasTCJv1831mXAnyesOoKYKbOd8aRhK1yIH9yfA2Gmrg0cg+
yl7T7hUzXx/BkX7PnQtimOHm3iJfadW+Z+dFkmbD3pTXRSjpNG+clsEazh1ju7uhnZurEwLvswTu
3IHZZeLKKrglpyCBJ/9JGR/qtD9Hk/6pYvX5XMxJ88OYwIgey7V/g1NFoigCOTTlD/5kMdWCflV/
k/b48RMVpk6wIDMRL6eoVlYpLZRdaPgaOm7zWKo49bEXt9syIynlR+HfCLFcFyqJhJS+37PBVk83
nPylQaCLHDtRL0ZaZEcegQloSfc4r46V4hYMgp+Ot/4fBI4FwnLAGtXes1ec37s03cUFYFElxkQp
moql6xrul9qrVmShtFAqK9x2imEcGZ6qF8S6ZNvM0np1dWqqYp7PRrKCtNcYTODOQ5he01m6Lpor
ZZ318ygMrWg+pJG5ufFtGNacVFV0Jz0bxS4rIYIk46RcK4s7XWlRf7KUizYqiyqG0FDaRlXdNzPy
sAmy5g+XaKjRYlEEyyB1SAo3BqfcEJrjwkB0ozsrlvEFxQsUBoBfHpuXcCOBV++zKv66sWAcnP87
Gg60CblSXC2SzUcnLu6W9dXtU8Vs/CkHsuVn5k0/jBKMx6+KbuC8wst0lE1ubzWxDM8gWVgxh3b/
LKY1krUbV4wUmkK2XTqYihgmbxeHzS5ZX6KmTz0Nx/8uG5e1UQe3ExnpPRHR6fUGytBq5HTxmp+j
zfmwlS26op8zzvjna1QzfMcqAaByyYLb8aXZenWwHUxXsm3q889bPzZigrbFum2V6KaKpEthhX/p
4faylmke3ZvvIuvcElRo+/d2ojgZImdHcJfhgVa9vISZ818QSN049MexHchwnqlGtN7cW1rKO770
3XM4vA44M+5/3oo54Z8cevY9EWcxNgF+lTrCb7DA738ojBwm9xLYiW+MaHZ+PofRbcNXKXbVBNen
aEVzj2bLCJyqZo4+UcDcwCzoH3zO+PnTUN8dOv4uHVWvsrr0tzB/38xDdrx8EzNRv2ZiLoMR8AvL
JpYyN+G2MVkfetIMd7fbu4/dD0svWr8TNp3UDatvh0l6UCzOkdsdqrjlw9TK/LGgiL46dfXVidc2
MrTrzf6PZWSDNFE5/Bz645jMD8zVx8JAm0gchY5jXetQGTRacQf40/YZORbfc36cE3UVkXTz4WZr
6krXPkp7uXKWo/+LFVc5dDZdIU6b5SAiB/GOTIYnrrv97RJzVxtgVdUmc1cusVxFizWH9N1ggaNf
IteWL6ORT8Q3t8/oGyxsohbcsvXzyV0qZfeVYkwIlFyfD9XMsgYSQHOw1tZemJEBsGVu2QFqas6c
aDxDNiPyNiv/8QFJnO1BwhuZMWi7lY8dgI2bf85Curv+UXU/4PBYT3k0y8MQzTkl7HNJ1vSXy0QC
VFc4ncfIZSJMIbQfVtPrzczUINpF/zZ5KYjR7S3hWEEkAUyL2LSbocTtNAN5e9rcKUyWY1MzGUAM
33o0i0M9S3WHoMt+KJua9LfZyn9VsVjhNv3DCFrOS4mg8CXaqHNH/MErxj8vHfrp7eexYCU8xsI8
TZm1yHbXFJgtJnJA/gV3aocBNpiNI21F/siZjgNFVU/SJFKXoDVd7WHApk4wG3lj64cQoCSFQekc
24HdM6Al/8bJ+0HnifTcpTy+b68mesBzyqyorJ8XUzuLrE5+zTEa/h6R950Bmg/6zMAgf/2NbEl3
0kiMN5U93Q6cbbFPFCV7Xf/m7Q/c/mYpkILF3ejBskseB0e53IynSmuqh7RgmanUwniDmY7qFt+F
gutu09HTAoNfobl6j/QySeS6t+/NO01P0NtSs+2XWL/0q6fKyOhznGTVN87NcMHvbhERIuzXMqef
0PJzxdnxiOeyeZT5cr4diE6TO4exUYqNyzggqHu+9rhBPsgOLSTsVFeeIDTsLSln+tGGHEsVFGG1
WkeEwilmkZB0cU3XG+u4fK479vN5XzTnxujK5xw8UlBy4W4NoRbPJe8AdF56PtP9ZMFoPTHhtJ7k
TLW/gBe+EQ1jlapunYmaCwmxxDkC2o0u6pTUH2XWZnytYx3c8jo1Vf0o6zzfjAx77pRSHG/OotoM
X/ShUV+nHvrUwiEdWuFXXEvEf6vf8BbaVoEeaBSj2aIskkRt52QplZV8E6bzBUHL/Fu/lqY1/LWM
8lln1/1W0NdvVEOMl4re+2SpBVHxK4Lmx+X3U7zNsX2NFKhDDbPSVY6+PIepCy4EhtGvwmrISowB
Fs25DBI9br4dV9+qocWeHdgPVjdzu3RyISSGY2QAYO7FtqJe2LFU7PchHxh63AcGIgEgatJ4sdaX
pOQozLeZfaF0iI6CCQY+EZN4NjNb3ovc0slOgDRYiNQx97bUzi76yAs82aLNmp8Xt8+UGQPFn+9D
d2gOMjtdU+IHkHVVmG5uL28fVEvRjlBJx31aRdMJryzkwAz66EiJ56YzOsBeJNvlVn0Y6khFmkJB
Ytf5ThaCyzJO5pdGyvzM4O8jTO3P6Z+2b2fOsr1Rxio6AJrOf/0GrsSsZc8teyKMMBKjGllP55EY
RboX2PpT697/nLpGXqM0r5b0LmoJFrBpq97qLn7LOjP80+CdAq3mHKEhWMyWYfdrITHgZlPkr73Q
djcMy+3zjnAP+YKPhi0PCNQhZasXMX67VZk3tJ4NNGdhp7sk1dfMaembephcyb0AwQWIdFdBzvXn
flXgLVYf7QwJLI+O8lk4bLIheKmA9s3hQXT2396wqeJtbAUomMrxdENVNoNiHd0lZHe3kitdaeJV
mPsRUy4zLSaHgwq5z1j92KIwy83/nR4rVsjKf82OdU3HMmzVsVUDqzg28P8OYWk0WSm9rIt/JIyO
ltkyHk+S+wi3/rb8569cRq8/n+u4kYS5NC8xFYGI0hBse1zes8BByxhbxcMcFSTdVQW6rNENTwud
VGAuU+PpduY0P59ELakd1uiIRHWnqzLUV5Wt5OnH59gjxg1UszY3zJ96T5VRCYVvvE6A+O6H24c8
Wyh40WvVhbi/fT4jKvBix+LT5X9+ciot25qDigO7CqtTYxvuNoVV+IjJ+7HKklfTEuGLOzugI9df
sYUo/bGAtNIhudwQcgKsDZjk+iFpUWlGjdOcby/1ULU3llkEVcjGQlmM6BKrfLj9So+11xrb52VQ
+7dMHa27wRz0F5ZKZMlVHKEuYI2CPvkHgumqWChNq3toRtCV3cgSzG7fKkwlW8K6MAmvH8I8Me9s
V+U7drLnvtfffzCCDp5ktCo4sBM1Y3XUgJ39f+K+Tfd/Xh6kDQtNJZgeCL79vxg9PWqBIrHn4WAN
pn2npyuDkJGhURjx1ex1Mp9NbfX1xRkCgsRIZKCsa84Yq5di9epGkgGzAdHIpOnWCdYydb2f2q+A
HH36KTLCzh3CrTXROvZa/a1ZqdxTKkIy0BXknxamuzWtoKFBIVkNbvDALPWnCLQQ7QajfG6zdHm8
5c9MTjH6KpEq+3RNoimJeiNNpNhOudHCo4SqIacIbgBqrWOyvtTG/NFpR/dqs+J9+r/vL81Zw5f/
2w1m65rtWtidNMJHNXPNU//+ekzKqP2Pf9P+vaGSLTRT2AeFu99X0woasdpJFhr4QnBoscdshBWf
b0GkCY/pLaIW1rQCr3+ONw6hDMlucmV05m83RIChpdOKVUYAH+XIcQy1/U/Czmu5bWSLol+EKuQG
XpmjqGxLLyjLATlnfP1daHjGM3bV3BcUQUoWTQIdztl77a2o4W5ZEWx6VMfailnZ+5gCB54eaJtc
fWTOsIBgJBvu454O2l9LS1Xt8YOXzatvIN4Wg9t/pdhClrT9jWU9Ah02GOsB8/ERFQM3X3NwAMDe
CuMv0oHvDuEh7Wd5VYFLyp/upPnQJ+pgFRaZf2MPaRCVQTcm7EwEEV7Phhj3whIBBFvLvJg63qXR
TT7DRSfTgALK8qhwLG6DZrrXKAfvJr9heozD5JZYdPQ89+ZFoQ8IezBvpg7Xymw2UTu94A5pHhr0
SQ8QxV5Hm7gZMisJO6x8dOK1cDG40abZt9UgrraaONe8qsdt7Gnx9FqnVUFnPPUu6H8vqJ2qh5jk
kJVhmuFl9O0LiM/gqWp18yZSuhcgS1V7uMriEpmQ7t3Uja/yjF3p0RN9vSFUs32d8voctCL4GBSb
EmrhTndh1zJETdZFVktsRJ0XiDlMrfLcasrnhdcJgaK8U/Ix3WH3LW9c/mNZmoQZhfFWQv8Ct/5o
TS14sFUlvPfRma/0SaEcGIb+llVsQJxX010KXYnPdZb6+w6ExCOAL3Z5gfD3Admqh9Brt/HQ8bUr
2g9l8LxnofbPHn3atQd76mAHav2JpPnd1Df1FxMA08Z1rekstKEg+g+4H1SLLyzIca3piXYzJv9r
OKVXtXG7C3LA/oIRYDh6ZCyrrOUuKWal2W2NMXMlf6aFamsZ9VsZeic0ZfmLqMz+FMZcxJ6JNmIB
o/333Wnrv9+cVBER4xIOpwrT1jTx75tT62pRIBnLTrbX55eitMLnwUS0bDT1vS7z6hcSST5o4vyT
6APbJ7HalC8XuVril9vFNN8mrUXFbaTVJMnOaVCMgPdoPdWAmjR2tBdppx9iNmRjEHe7IYWKoDfl
sEcooB27Cjy6Plcr5GkznwZmUK1VxcLSNPfBAph2j/KRr6XhYz2rmjUtuC8Kn7y0omL5gJzknswy
apgJLnu5Ra3azly3IQIxVoUAROycvxNb7qUYSLEjc/gb7jv3KRFFe0jLFB15j/7Bh3u4aUw9uAvm
LGlJl7WzSOG/N/b/BwZnzYPgvwZJYdAR0BxX13VLRzb/7++BgTMllDDIMGfWwaoz09deZ4Vu6ieG
HiY428mJAdXjLwXlac688tkRIsXeQN6nZ2VwULwIY3m5gdDroBan8payamBOLIBJRm56w4q6kVQb
ZIHvWZIGB5nkZmpKclyc93plKccxNFeNxo6kh/968GGL7YRuDe/z8x57vxWkS+NA5s13WSr1RGZQ
6wl+sMeF8v3XmeLFYm0TDnHC5uicpw6dllxTygMQrB0su+7831czs8YfH6MwVaFajuboCOP+mGsi
Ta3YsWW0s5qZ6pLWlv1Vy7WfpvNioI7QxQS5BlM0k7+C+Hm5eHMTtU3eiycrnJS1P9Fx1BoizbOq
41amur+S28GebizpaqSvl5P/mvZaeWhb6yMPKbpvgjkCST7nhs4H99UPTXYlFnBJxkYASWzOnZ/u
k7n3Ig+EFQVXinqrGqHyIzGjn81BaHdGR6e8CRpMBrNlHo/9s6EoI+7wYLgmDdJCK3CMbZs53k4L
CrFv9NTZU37BER+rD5JRooY5O0Yl/UzQV7D10aRtlBovN9jX4CmN6YQCFmy2uqkVj67YZbKUS60M
gVtzxd3y6ioFXreUgrGOjE72i2SraCza7EBbzzIPuAZAfPFRep7yAfGyojQ8XjJb7VdlmI2IthJU
oQGr5Ys8IE2Odstqhwhfez8ifqwZBav4kv19CNj98tGG2+WynErlizGQpyVnTd8WIDwHHzQ6E3ko
85rQMc75GLqKuF21uscyV937rPtAsYDvcB4WKg8RZ9M4iMqU9C4ua3cXFDYhJZarnlmpHLFDGJ+U
pK5Pao3OgYQ9yhSK120QyfuUrIPwoXZ6xC8I0i7WFL0sq69lUcf6+LXLuwrzA2XpXxwFiU+oXSKI
6vqJVs60l1B0+QPD/PP4ld2V1nf+laDCf7wYDO0ZEGh0kT9qta6z/u9bxfhjXSsc4aoG05HJpsdS
5zvpH6syOr0xpH+1ObqK2a1tUeCVzUdXA/rFbFAjHyW7I9nL4XhwJ/eBPi2rXHt6mQ5GM8HTwID4
7AdRupIVCfj++KqS6aFl3KMrkZjHmUk199eTe1Fo/sbzy/qzWVYvaWYaP9TopfWmW8jCSt436txN
kI/sftoCJew3fayjgdRE8ebFDyU+ov/+CMQfc58DocfQBOt7gD+O+Rt+k5J4YFqRNxwLrb+6nWa9
5kzmp6o0unVZ5Narjat/51cAUcX8Kh78cGOp5FDIV9XBoQ+NWOBKnQP8kwXa2Rr1dwnKsY0AQVri
vnUD/KEO0x7KVs1d/6L+OCUa+2RQ5ggBGhtJaf+8L/zZ14aU9VM8acYb27j1fEIhEPYAD4zC4jOG
v4jHCzGN4aS3MpjQhXLxfrFglQdaHWzppAboUVPtYnSjQ89FJ1oetfpB7Y8ohoMHkxUp0uxxrvrM
RRN2j8FeZoxMFXLSbtbcBbFIn2M3tC+wob7WRps+F8FMhmWeABFTN8ep9FByeMadPKj2ZC6PLMf5
Pxsx4w9YKgVjFisue3WD/5X+2wVL91tPMuQlJ6NXcmAydBg8xXxX0zBYt0ZKtkxQ+Dsi613aRUpx
UgP0d2q2z0oQ5ozW006SzIoybx7lIWnr7yld5kJpveaotb3Y9yo9KBdN+7LWUiLlnKWJ8y2ctGPC
OgSOKaVkbE0leMlxVTUJYHN6R2Fq9JsspVXx35eoput/LAwcARgVLQUqBc364yKNUQBwn2pUT4cu
PGE4rx+HKdraNLSoiVTFLjfqAHU1B31AD760/YkB97d9S4bWZKQRu4Jw/Az1loChKtL3Zo0U3rFI
C03stHrLB6SVZKJ/oGunH+2K7uK1enzPB0EzLvHtz452g3EwnHu2D1WZVcimHY46JoezPPDG8z35
iN8k404lHqmgyHpDuFE/TAMMOq10aNMNslcN8xIaRkDiI45/9xLNJSv8f0ets6d3w6tJXKmc8T7X
uPsSr7hvQPGse03pgm2Llm4nz2eiyg6WNb6bPsuBJZT4SlpymwPAf8ocbTTuJKWpjlCDMnSHF3kK
mYG4TgVDVVG49qaozPKEzx0FozfgrA58+DkqzaxJLd7sFNfC1HjWJfOm6LhMW46XYzfS2vALFmvC
DgAvZ/7YIgSKTsucyC0/ARRx+msqhnwXt8jaJWBLPoczxu43Hki2ydbGe5lkxziE16CrIipCOZNV
oDZXVBAPtDmpl5WW9q9XaZBercymWKhUzj2ag/FkKKTT1ZFWnJ2QJudVJxNkm5pBdpxIfN6zmncf
ywTLWlE2+uvyH4mm4T0YmpQZXqPdHGvpIY9NcztVNTq6uD+LYKrOfSOokM75IPIgnyfx6fzrKQ8y
+LLESRwcLWApYDIbAusFguxx1cBq2whzDPfOJH5UReI9hxrYH63BW4td1r3rjOG6lEHMBhq/69I0
FpHYzXzSnbx0dWV8ggPrHJfpXs78rG5/Xuwq8h6V8frRceGZyaWPZd7GiEz0lrUgbeKB9ilNzlOT
xOxYHa19MHu3veYs5zB4gZOULyD6Dk5GaQ73dATExS37karubOHydOhYMje2c8aUVaW6kxzGqAW4
D4aYMs9cPh1ieu6hae0B4tib5WJILQMnuo3yn70W+TKDJ9jKWb11U8SaTsLzsmIJgtVUTkh3Eeav
8nqkkU2aguu3h6o4DIUWPknGWONYGIaLwDnIizkNcZQEYXHuYpzyWGsM9pZO+9QJKCkWAAxmaQCv
SPM9WspjtjOF630y6MG1MnZCNfd+V10LpqFvLuKj+U7scO9gB2+mFxUA81YtRp9SpvlZ8q4qSKUn
Ty/e5Rkcb/0QlTHMWqNSoCI0yZ6syuh1VMoHv1C4dMt0Oqtt7B6Rv7dri4bRwxhS1Jhn+3BeL+MC
p/Phfi80Ko7yzRoVrAyv428Pg928tVnJvlyh9ljr4fCiq4jqZPSzfAuhaheUzFjH6HGlrPGC1TsJ
mJUvoBJpjjIxlskKGQqZ1HurGEdwGNl4hz+x2aQhafNu6w5Q7LvU3qiiuWqBXSHr8TEXiQkAD+bH
lUfxZpELNdVryZ33ave2fdda34u8v47wIS7yQDnl5yOjH9ULVR8Km9VdxP9/E/U+zlFhWmKDJzQ7
c+esZymtLJfo4Mcf5zOpq5Jn6Bs2snqquVSw5td6xoJ1GAbevlPa6iIPetOxxI4BHJ2xeFKrXHU2
NF0tTKxD5ufxLiFWQSdSc3TNd7kDl2g7KBKAxNpNnkbN86QQTzkYxIrnOlvfaX40zM/JV/2i+EEi
ZH/rRr18mv0t+kwhhv1ZPuk0tiy/XytK59zL0atV0aCrqg5puuiMVSlHe38kfHDZDKh2W+21LPxM
HBJe515N2lU7xOXeG3WSNfXaOgMipKTMqijTamJtfX0jh055AB5Ac7r0lG1ptuExbt3HX2OROibw
rkbxj+HpEeJZBumXjm/i+vXeEhp2S7f6okd6vXyMyycoP8yxN6uL4LuaFHdgA8mlVR7lnV/THDkv
s2vjxslabhhILoaf6kUPjaUaTyrYUfm08DQs8ZHHRsXwFbDMRbryJ3W4jYAwtxqwqReRqN91RC9X
t5iuURIlV60Ium1NMOKmlW2fkjY7kJHZolReevLsPwmBpYXR0Zhq3Doenj44w8EGucv42abgBzvb
LC8um3RmOMQhqROKLVn3yZHKV3CtCQYhkZPZO7RBWPdJtqPaaiAQqoYL2Wz61kH6+7BQzhTFu6/d
ULmD70NQZtcod8QGGqssU28SsBg6ln/2A7Rbg2b1OH4RbE7zoyFAQSYfyed8zIrLq0Mr/O0sbN38
+mH5aAhTB5F+N9MUg5m0FHxuhsQ8hETX7aQWDkX1mshcgaJ7Rn+jflVQ1G3lECAHAyMd/FuHoc/D
w6yX6lWOMBKqG6SCaCgW8WQrzPT32QD/9yNiMjRafB2yvHJgL6yenXLsl9/W9Fr5uSZPgrQ8yIDW
OmC8gqYC8sNCFoxLMzyUafidD7Z+JAfNf8iVb1lQwtIyisze1yOeAtCgGDfN3iFyUNk3ir+RY9+v
9+gzh/alBoXZ7pQDKlv71vuoWITtTm/VMCyLpJIYUte+lnMSRFtkys0Q9s1zPYi3tmLTUvURuuRd
vo8iOujyVB4G/BDbToz1Fd9wPxnJ58ih4kw2Y4ehSG338TQ5GGlNon+JW702BWoqmzFQPkXrcLVs
dvMJW5RfoeNgj6zfYkVTtlg+QjMK78TcrSgR+dyFVXvw0xpBdQxnqx+LJyYcWoI01+cdNMV2Zlg1
Np4a2yCag/DXV5Xb/AR3Guu5IIt8tUBeu6jHEDMPA/KQugzK+lAQJzOPDJ51dmyrf0iSfo8YI/3K
J22smHkAPBbKF/kBh06PgVKp546LldxZH7qZkzo2GGQPF3xDeOrVs9qNX+S3R2mqeayQEG5G7ljm
9ba5qhEG5Pn/2esJrZ4p9Hd1Vmq49WcMrWKEyVX+JSetSDl3olPQ4+0rQhUsfSTEJTVPilwGOXWw
Z1NYbMIp7D7PoNSgGch2yAxjLS/jzEuYoWxY4pW2LTMvO6r47XYmYVWviU/4Nzq3Q9L72iIV8xAS
qyX4obzpjbsMJWQEj/drmtdfsKBCndYNbYfOchF6kmikgQfFUDqLQMMg0J5yND6BqQZHEg811rvC
fBqj+tELagxGs5LELwuT8ShUCVY3Hw3Z6yLg0dqVQwis2G4UpA3WNvMi/7lIcUHlmG24nkA9Lldi
CahHdWvKGuF76kImY054Z32abqdMm84KvAT0hyAFivngtEgwl1M8NJ8cm1Kj4bGOWWq4Ph77jVGk
IyiCSn/LtPQm6wh1QprkOBhfgyLCczKN+YOmQhrLgDv0ThM6+6kBuRlmKR2ODgNBlSHGb5QpuXha
NR2KAuxXg0gFxRYd5nJethP6YTuOeZUscTtP1nTEm8sv0ZBk5hsgiTYLZL2hVLp18NHShww07I2+
m2+oHldbtPQUyUql+KAsZV0A9fgLeDOvBEYzALGnGmHWRGbweQhn+xsbPoQLhneNUy8mLNS0rl2m
3lfzPS/0zj+lpr8rW1bmoYEyvTSBgFozpZaV492iDYjYtK381IUfb3jUGRf1xmhh+o7RR/0UOFJ7
V3aVKsDhaOqnVEGbkysCM/Z8hVi1oR/ycHpvCWxfQyN0D80oBmgVBltsd3o2uBrXfhPifh3SZO8Y
lriaDM3LI6RPGIJlv3PwO289AwSe6lKprpVRvxq9xmbaNcZrGayWEikObfO+JQNxC9rNPJuQN26u
Uj0sryKTbU9OUONv9OaYAxer4yUi5AlyBMp9kmTGM3GxQKOMrtvzRu/l2a/nf50CTkVuOKk+2ooJ
0kklj9DWPMIODJBS2boZyQyoalY56JL4EfmiVbiY8MfSO8tTnIEpEdIM6/UIL9bBSI7a+04eanti
Ugx8BWiqpjf75ZxW7NFD1QaNB0k/3uOzTGFsPLd68OP8yfZH+6yMqX0f5wc1LczjmNu0a7HAv5Or
uisKr36Vz5sBmQ90at5Lx1JOY6KMzyLV8UlYj1Uz1cdf17HUTDTxwCoOvEdWOPFtxON2BDLmg4ic
0genQqatge74UkGiXdQsU+bfByNtz634Bo+lvPfMeLx3JwtAlZaqq0E52m037WSxriC3dCnbyQKe
HUG8lq+2ZeAd1aIO7M+5hgJfR6c9GWUP0iJ3nsDTLH2lGm2CCsiQfYB3QezJdhcq3yEPYrv8yPFl
3le9epB35Sjx1KmfsszHVIOTmq8cZio37D9ewklSwJHiSbWamC4Ll/wVIfKrUicReJTOeAHLjV2q
yrxTyPgHD9I60gCeo9Uyxrp6rtLNN2En78eppGdLSNe0DSL8N0XfIU4UJqj19mhDvSYCahTXVLEe
lCoqHkI2tUOVlS9hbz0txeFoMLCEDFW/qzEvrX9lbcpHv14I556wfI4grsc2Lwr42q64am57mmwn
O4mkaynAzH/PgiN81R3Rr8axfARQ3NAj/PtbcnwVpQZS7fk7S7xuvA/ZjF6MqLkZhrW37b68yTHD
86kGCbNlxT9ACFmPgdjDD6XHmgPAVy1LP1Qj/OZpliGBV1Yf8zLWHsce4UseWdpJPqfDb7lTkRbK
F60wdc/xaH3VTSC0wojq4zjm2nMPdnkXarq6laeOqCLojpm/lqc6qQo3itU3QuQ01qa0i9KeveZg
WT86QzdO0czdlwc6T4bFfyyYn3F6i9p5OJCB5xDOoCmUObEsqbvNIhtaxvPCe6l06H0wchg5PBs6
oAPeYSc/hARTGFAooBfLOFo43UMOEuPnJwQOcbkvUhCwCPZ8JLnQkaWqGo/Be1Hbz8SXBFO/8ojz
fK1FugpbXf1co/VcfrMLGncr3RJOSSfGgnW2l78vT1mkt3vM4O0ZHZZ/8M3uHIy+QuKW2jwalZ5d
7GF8lSVLALz9boyAj/3j4teC12qcoFKiR0ZLw3xQWrp1DbPqptiecUnD6rZcy/KylgcixrdOpXzW
NKM7yN/R9HI6E1L+Q1WccY/6ctZfZSVoXTs2I4KPrGCPA7d8LRkRctUxVj/nvkTY5wAZ3M2HFnEc
VOUtFYkGZn5+rqIQtG77Sd+yv8fzEFTBMQGJHNUzpLR6wIqXPSTE0PFYPluQSf0wnsb5JzKj2XpG
AskzdV7k52VrdHDyusezjzDmNRySZypx9jcXd3VUqdML1IrNVLBI61ThHYwJuWpTGjBR9fE9VnN/
N5WZj7JzHl3Ay9lgBkbYD7BDHuSjMkCnXzX+vh68+s7M058R46AWkGK15HJ0FV/gvFIA1+BgJcR/
Ka+xwEXZJVifnFVRt3tXNNVOIrbnyb+wUizLNa1sCptMy50eRifbTz+hYNUrpf9UTH568QNCvOXv
eFW3hRFYnEjO2fw2xMphN6jb8JIBVQfCU20Lgo+3w7wLJB28GsIJo/8QX+zcufPs5mHJlIPuASWi
p5OE6QCYBVuUVdArIXt/ZmHpEbCAGy3fagY76+Q4w0MF5Oey/AOU2FjT+u4zNWPzWjSYis3YO/h8
SHuZw4qVSl5KA/XXA1mfJta2Q4YdDwwdT5g1tKSsPyh5ZX8PfIKRZ/GlPLTWxIQsoySUzGoO8hqV
K6HY9DCZxrgLadgr+6WAzIY7O/UetOf/LrcjfPi9f0zTHBwcRgZbd21D/70l5FqFE0KGPk5ELH6Q
MABvsB7b5m4IuQ87JEk7A3vLCmLQPsX9h1GYbC2Dpf7VZ0k874HowRLY0EQUpPDBhVXFQJrZ4yF3
uWxjkaRH1S+uOu3Ce/kUtcBip1nlWz2640npE+e+A1+/shEEfRip+Cb/VXBTPjJr2JBW3p7gjtGf
nmswtg1dHGznFotoS9WjKdF64VbUuGe2JNMggCoDrImxKHBHsoSuBH0p6g9EgYD6K1SgKJk13cde
8aUr6ZZqoRHN+PFvimMHx0j1xbyoTu+BzB7INIl+MKnwAPwMVWlnyy83p0xRhr2SsVuT5aUgN9+I
JyqPcn9r5MNKOHQmYiABcLgNBmgjwO+rwhHMgnR8Ji/h2Sm04EPxcko7ZmZzm6Uj4zjaeVP45L4U
qEWSAjLVQLz9pzwiC0IBop37oiZcgJ23mXXF/QifUalG5ZL16bMRqPqL2caPreKON3ceeMuYjgJZ
NR3BJEwpVCjNp6Yhljkfx+/OGL/LN9wrBVGOYATXRS7eR6BK5wZentwZG9S1914EBNdCqRhm+fiu
mE647VN1W2Hs21oUpfAcFgT2iXi3dAcS9YsSDmLv2BljaG622ynNYXdFJGsTaKGuM3klDXAiHh1Y
YFGu5Vd4N5+xFpt35Vi7bJiw1jvzqaA7iSA3qFby1WRuvpleBlZHSS56hDsc6h3y33lIm8DR77wA
mhJuuDe7ZZZghwmrp+ldsc07FcjV3ETX9pBRv6ez+jZnqfygWiEk++Ctg5dFVZmCR4XHFA+795V4
5YtB1u2dZgn+NUCjs3cDrXWeucX8NkGVqaTyaUn/iUBXSG85NvWGaJx9N6nOOnf4YuGXN9iCHEz5
c9spQXW6imJVnPAqQkeIjGQDY7Z9T6Jxl1ITvmgqkPICrkW+UVTC2SgU36SFoegdlVrqQNhe5+s7
kMfqups7FrFma7NUDZ/x3LrIsXUPrNGwOEwnO3ZQJ8wFe4TYezKgy4Nd43VWbDV7joOmXlFI1++d
iTSOuoMtEOG+950Yb+IcF0O9YLr3SdiKaEtQyjemZymF1wySdqdxKo+mnXOXlaO3YzEDt8ViCsfY
D5MJa0Ckhk++i2lcyU3k/o67ynuM2WuSWuK7pRtUVM4KZMsK5r94cbPx0WcsvIvjHnJ+JY5CgUfr
96LekcSACWZe7MrDSCWorv6PqMZQfx8T6dPQxNNUUqVUU/yuqSE8s7Uz4C3HTFhvLqxeQuxCILbY
M6kxTSvLpm4jC4w5lakNPnbtwD7zpKm+DRDT9rYFTPxpD6YP7nCkTnivxQ89yn8o+vAhV1ndGDun
+axQhpV0jSrO8KHogXkwBZOS4djOTLonkKLMwv+nUHX/EAK4sLkZ7A1TJ4p36cH+Qwvh6FCbR013
j8uQXuj2E+KGfIW+un9z69m3mIzenR1pP78r6g007DTwGHs0cIOqFQ8QbqdrPmQXsuvDfd34Onq0
Xmd7bOD6rErSFWZ1hFJqT2HYhJ/UbK6XqtjWCeLa0zODFjGNSXgGiMBKFEfXzUcKv8rnl0ML9Yri
Y0kw/GrE4v/QDgzyVaJED1Mw0sBIaspbQ23vJq97g4Btbfw5PrIBcjqEcQhPtVqPJBuzRmGpeqkI
+LPs/llNPuU2YkUIHTAt5vQ33S2B01IyOVklGWB4Y4utTIMZkurRtyCqoZJyLtGgCph1PAr+foQ9
LF7jsHiUBTpZza8jnwmpgGFZavqdFJP0oqoPIyMMgcvfkCVQ8yDmRSFie8o2hkLBJu4qsoncH3As
2ODh8MFbmTg1+GTGqkDKoSLvAkxM7LFw4lKdJ0IWxNNFdb+41NVlRmJGINZOJSpHbRV76wcQP+Uj
hdDL25BZ9tbQi0+Y3Ig8n88ChedNgGJrLXR2qLLQWc1/kMK7v6Hyme38ftjJIpueFrO8CSORiuDr
L3/7MiJaaZHAFFKyk6eynIsx+AM8oYBfdPmdE+OV493eQ+dMNiXx3+SDcuudoc1y4beu+xLRX18H
VUZwsS6cDw11N4UVgYMVyvIWkJ/YLtNFZKbG1VBYU3L5hl/H6Cu+cnPVl9MPWqvWcWhaYF+6W98o
BUUrarDJw/IWYwsx8FJtKuOy28mVhtLTBMi8V6WPUiSgOgaXDHHkSPn+gEZ5vFE+2v4qgVkBch+G
8DPILflslOlfiqGOz8PcwSZT7pAYiblyJjRPSkzvBW7WHZuuOYhkL+sxvw6yUJPrCAyCutNOupxa
BtiWFETIX/7vRZ71p0jQRUai2Yxl+PAFAqB/S59IDoTM3yTByRpF564tO/5ZhVKTrN06qTJs/THr
7mtngoLZ1qQa0Kh0DagP5BAXexraxW6CXEh9h2r58klWgR2vEyuGf0AyAdhns83O8rzjZl5LwTn0
TG0njAKiK+rTnWmBzdcwCD6VSeSspxTdWdoWZH3DQ5AHy/4okj58sGpoKkaE66l2SlD7REYfByyF
4M+eqVZhO8l95btVXpUmMy4a8mYKREF4qhIffey8tjdEk9ORcp2XmGiSAeFjgLFma9dkUYvA+Eo2
Sf1io17KLH06mbP5ThryitCsDhZKVNdzYeOV8dURNrtxkrqJcG5LIlGa4UuUwfTNB++7m3TgVxTC
ColcpmU7+99Mi5idAI/BOZ3Az/LhBecmiA08hOg25I9MmgLxp0BDX/Z4vqIxPQDxdMgUgK/e1bqB
Ziw52K5xBEDVfcob9Tu86+6zN99LxUwzmH9tbCr9YsdRsRLtYO61WITbzC6GK9aw/lqkryOb2Hu2
29WDoxJcNln+xgT5sl6Ew1VcY+DqrpFpsUXL0AGqzl2WhhlMJ6Jfe818k3cK06S1tsFJMWLUkBO6
+qGsmpfCbIfz308vRpFYBWIBZMXXzNfAsuyd6o7D1uqzYzgPY1LamZXW3AGYlwAmCWH/KEMbVr1X
TKXcZLEZ8IfAyvQfP6ce+n9jMT4t2AALbHmGbZFgL/s+gl83VPF4F5kxODuH1a6jjKAbCXABqd1N
YOY6fb7tEUTTlcQ3bLcDOKt4QBDxkXu2WOM/cU5Ok0BfRD1G6oe8I3GGMh/NW+nIHSHyIpkO6BZf
dY0bxgjVjVlaHe0dN3iaajQgXv6SNsmSuOqUenFLsuiZtV+3krurLncMdhpKzkZV9GstirRuow5m
1+6iBEZUE4sPo8qGlwwB2xy7Fp7SSGv3sv1VtjWUybC0oA2JVQZ1bojb/DGNW2UmPRkfPbseVx/V
U6RA91NGAn3GVimOES1TWCVs4CtLLa+0d90Pzd1NU43edq4Ozv+eqfmI7fzuKJOkl8k5jW3IWfaE
VIimtSPoAQWm2BD4G0F+sNwPh1Cqo0yObnIyQAOEe04M5GNeocu1uk9ZyqkZ1agfVUcl7J5lQ1u+
mYz4HLLbp5JMs/iunSwyPOd1LGJMhXA4+ympbApsCSZXk5ltJZQ2YLnrtgdzKrRjrjgQ2Tj79WMK
C7GVpefdSYFvc9+5/gWPDkDKLvieE8wyxH4PKBuozFC38VrONm6eOddyLunaorrvi7hByjtBNOrH
e7nNIrZPHFT2EAinhuSDFDITlPGW6yXCNd4St+XlLBrMOj2iIxEbLYu+FrQ5nitqsChixq1sEcpu
fOuzW9PH6izaKQQEPTKGBETTLe6BKKrQhDD8olzzuX9XGHrCu46hAI0MziaNyMW8HNJjH3mHCklK
in7bMfbFaFnrOsrjCw4NLPQaTCmVtswH7tH9sgXqiiQ/yPeR0JOlaT7gLLGhws87LakWsVPiVZqR
W1LF6LUBiy9el9+NIu/LZGNEr+eSlVOJ/FS25VtcuM21htRCUAfmHjYvx2x+c3ANSNyKrAanbf2h
5O3RB0r1So7cX0/LH+gNqiIC+tpyNpRPRU0qR5TeyeWxPBC5la4rr1w7hLzvHagcB64BZyVqfy9a
SmUY6r+1ESSepM1XOtfyo+q/yW2O9HEyPgGKpV+/6Rq2Q7IcieJDX+ciz/aA8PtoLTswfZJrp6hC
OjBMevGI/2BX5W6HXs7XdtKi6VNg3aMNPcrNVR7MoWOJILPRuE3a3EuIrHdtbLpnXYFEYdrg9Rwy
epyuUamgkgtad5G1Iy+42i4lAiJB4HKE2taIpwMN4Q6UVQL2Q09GggInaysbisHrEJUKsFQgKUmU
nkNHRejqAVSgAF7dl9nYopIc+n0WVM1m8MrizQ++qfP017CfXzVjNl5GDEu27Vv1rlSrYW9q2bAb
VZ0VIjm6h3HuVllF2xxzywzWUmQlhVfJrjYDhzcZVBjVzPwMBezJ94Zd2fnNWbaACRYvNmrUmcBq
cuOq9SRQdTeBRuzozSugQNTDGSvoa6tmGNTmxo4IsSrZpj8epK5eHuy68y7LZ7CoUG30MivXUjKi
Wwrz7JtxeYHpQwlEwCy0Kcm0mh6f5OLawurD4BRszJEBSvaV5cE04OHL56RaQrThHZr79Cw/V1Em
3F7uULxVvjcesQoitxza8gij1XyyR6U6Vmzt2AuDXGQj+2ZGwUGrqurH/AAznoNmo8fBlsAvNHLc
zx3mi606FWLTQg9kI8tyep9HLwmqTYrKzCAa0V0rj3Dq1I3VVwIm907o298KUXwZqe6ch4CaLoAd
yPKZapMNHwXFk3yUlf7nPFUfGdens2lq6TYznPxdCSDb6c/FVBIBBulnRU7MHqFAd3ByuzlpHY0P
YffzlWWWF2EF7s7xAtb+hkM8b+4i5eg87axomgUWkZJxI6wX2p3ttTNZVosJlGqOLAAntulk57ri
jf8fQTqz5p87UcdwhKNSgLRUW1i/LU3rLm+7IQu9//F1XsttA9u2/SJUITTSK3MUqWBJ9gvKETln
fP0d3fTZPrXr1H1hAaAs2yTQYa05xzw+/qq0lJ8SPJ7nbsi7U4nyaydaN1lNRWaxoc7Tu+W4v3K0
kZ+garOdvrDvVKd5pj+Nokuf/HLUIY8jrVJegtFNqm0ogaiVPv3IRQUeWNbAK7qA+xyUP/u70tuY
gB82Y99FF4dtmSpBDkb8PDlDfk0pZD0vFoHGkmwgej9/JbqqDSNaf5h6jmrp2g1R8+y0j3WsQQdn
hXPRPLXWCMTWiroTYZ32dqDit0lRfh/gMsWbODT7i96hWKaIhFMnmsrDo/hcDoOzIoi1PMAoTYFG
ww0q3BLRcJaWa/WIVnpeE0K+yYbsf8JgqaTRcEsmVOwWj3jiB1LRgNHYbH26FhkAUNeLyAM0csAm
at0Xt+K7p4tPNlXmYZQ2KqN091VHFWagrWtYy3I0jRGEL/k3ElGSbNBbZZ/RuLzT73NeAi36RO3c
XNRL4Gbt40gzg3aLBIg7iKFWwKFJxrWnuePWpWoOl1ULEL4AaFGN1AXkxsqH+7ZHb0M+lAj+BIWB
7KUGKNtXeX6k8ZvfWcM1W8eImag8q7wO7lgfWzO7LlpXXgNtbvoNkd/Qfeu4WhfLgPK4ievhYpqf
0p2B/6XTWNL1ep5hX00NyKbYyUXUByc6/8/q7N+LYw3E11PnKm/eUp6T3vBXmWUAc+qEeLO1ZcGw
610NoDYvi71YL6ahnZRjtzX3ZWd3t5FyK6k3fXowbZkSLl20BaiDm2edZgf6SWUuzENDMrFHmq0X
Pw2yZwvK6KtIur0JSODDx3UKkgg4tekNaESUT5j6WL1pK2PaaDH7MhR/8LuU7oald7tFuM+DX5SG
ftO4O3D9uMMraRJoZsdmOSKMCLUapLM0RhWaUhc5m6IQl6QWxT2vsEHYiIltLUAQKFOGPTice72t
uiezqL8hszG/FGJ5nKn1qXovE18MLJKa/zZo+ImdxDybkHc+Q98Sm9yF9ECz0HiKDTqRUh5V+I13
cANK7lrTP5hBs6/rNI9B7aulftCwg1SnU2x95klvv4DuuYJjdL/wtbSHrNazvUFeOaw5ex1XT8rJ
HNj9b7rH6ZdkJEsSUxSj8Cz8tT9I7RC4URJOMuub57g8Ix3SjYxFherBsebFQlaurHkeD4h/p7t6
6aymQTUWETEoERb9BFP8odVIIqKHVZtVvbiy4Zp7ecs4Qst4jYU0+AgtwyK0Fs2NIPH46lAMeZim
6vKUTUyayjdF4kew0W00fRYqhG1eyTwMigI3ip5f5j65hyh5fhj4cAu59WyL9o2ys/cRsAedS7nj
c5v81A1OCZuE/B6vZZ+ixjrdmdv7Y3JFDImpedwYdveVxqJV/0DQ5mbhtM+Wqb6WXTERnsiRL6+V
XuAS74GUQUf9sw9plV///bA2JOneN/7Xz//7AdspsVfkWnec+o2Wu5R/K7++dXnqPre+916mTf21
Qasha+jugUb/AEzV9U+Wb9ONbfKfItHMle952j207OHUAVXedlGtXUyoNKuJ7eAaisH8FIxZAP6w
m9eKl5PFxcFcAODDlmsOZdd+hqkd/J7R5/f4V37C1PFWeUB3hOr6sFeDTzxVv1AA5CyHVm6wdL9N
/QdmrfRXEBGLkllRS+WcgLR6Cp5F3SZf8/YjW8b5m4VxFzB6mR2AP5/soQLBa0jtgI67LdeRCajP
n1y4jhy1bDpUwvzpNoN1/DdB1YmxCXS6BMmk6TczLZNjU7ftgVAa4+7H/L+6vmBusgjKU6jJpMme
KQ3MR+J3cP7Xdj9f2KzQja9tJFyETU2YGsF8oT11AL43FtnOgAaTSdh0ssvqiSIkaUeUBWx94MWt
tWvatYazh0PvkuaofgEZMEju5rw1j7npfGRmun18od48euTyUTLItOHsdz0VTVNDK1DAyZaI0OoU
UU3ePDq7mUd7aBTmhdYAljKQW1lvJa+F8F9C0hE3sVHoz+qoyBf9eWbdpmW9iUdlAWfaoMxEsAhi
5XGe50Wyde2qefz2P1Npj59Bg7/Zzoa8WUU+dd+AMCFqxcP8bRj8C4QY4/pouBO2cbJc41eYjYCb
/Xp+5d5pfvs2Qspkzpqnx3Q1higryjEuj7Dp/U0kqyE0GeXkIf6yTpZcw028kGxjafprR7bZbvIA
IWFZpXJhZO2WNfE3r85iutGwQRxRvhB2Nb1ki3WOI2f8AjRWtLsReRJjJBEaEhPl8l1eEiv3AafU
wINma9OwMf2rlCtwNh6rsfnR6CK6iLAtLoGwoPQvwn8LM8B6QQFq3xxQMi1UvjeulaUn1SavkV8u
FaEjmsirtzHLP2Iz635oY/mhJTrufotlrfYn5W4lkRGFsIN7Yd/5xZelQdRa17O/ElWaH1H6FU+G
Hg8baq7xJ1SL7Yzr+S1cNHqOcSRLsfEnwanabpncaWfJU2Nxj73WAzJfcmBpkNRUywMw776yEYdG
vtC2c2n2pwirxzNW5T82FBhPGYdEVdz6CkmHNSHbTEyvp6LVTIe6ohdP9zA8P+gzmUWKYeuJrZ8I
fWW5TUpkjFFYtFHBQuU6uvFJJ0Knc7rqNYExKCqwZI4enDrTvKnNRFNjZ1k8DDSLhKsKzS3Tre9Q
cUbvuHFnx/iCJHsCSEw0XBWRFSkctp+q7y3mAl2nPQxUzY3tEvp/yOd277A7ywPAUQpgwu9vXkbD
iPALyiju4J5Ca2EsMgB0NrNZvk98ykhNSayGzLm3poZdU9sNd8+wxgP71YANcO/enGny16IRwTou
zZw1EFp7s9Q/iXfpJMmr3zVdqR1CA5OmpffzvqzyAAOhrIrK08SnwaB2iVSRmnghbQYDCExr0/po
hFRu50K79mIhoLyiLFNaP/V59p6rxIyvhYP3IZVjH4bqu1Mv+rmy0obu7tDXp8fzQ8nS2QfUJL/E
cbyjGl99pfo877UmWHZWUOl3N0H+oTBts57QM/Vi4/Dob05IktvDkAXli7pQpqVzcOPJW2mL4181
wrs2iUTDMR4Vd0+DYFp0HTkwBTCGOg90yZ1rTkirsT9LA2eT1tVLPOiPM41i2+Mf6aCKVet5R9cp
xNi1BgMIegxJFei0ZjbJTSnWs9H1N4wx2cktESfbnuld5pL/nkdm7gZfQfadUXgVDzLBJ560W9Xg
l/LrgBi5Rve2Rj0W6Fa4tReP9UCOFZ6iuHNVR8SV/T1KDCy4TYEYsCJnOau0+Yk/DUUoy7+Gg6Wd
w8k60JkI1gntydcJ9gud5cV/VdfCCWApgCqWfDpSl/UAd6Zchz3JLuFYIrccywHaezJ/JnHGUTtV
GyeheUsH2cJJ901rsEYsoirhDen5l9aPbu3gLd8dOmxr4ZPOEA1TzVQv/W1x3kC46GPA62GgvVfU
kydiI+kJ1+1LX+jwtLjsEJt5wVBtroYubndmi9tuTkOI372V3ed6Ts90bwhfHb3xqxUlW0vO+f/1
E8LiP1Z4q0gf8m8SJF/PsfGjG0DDRrHhXtULdkUbRTRvOLaN88zPcbPCCW4cyjp9X43PbNG7FXlg
l0GtZQVh4aiNlpY1expcoZafVa0PHSzaYRRbpG3w6MV25OzVXabuN/4bJYkB7WHE+HiIiY84Et9T
ITCFvRjgVfrM2uYGsfb7NInp1dDint9TGW9Ejs1bY1mKa8sgeOozqjBj8E4glrJBDR30ndrwmLCD
K6KNazZr6RuNV0ZNWk6xD+HOzN1z5I+EoFiUlWo/064URdc1CTJ0on1wrY+1qKUt0063p4jEHQpL
D3KlNr7nMKHvA181IhLH3MZ93m3DxrbuRdt221gehfKaOlLXSJceb0jQN3Mu4xmlaFfJd4Gzpkd1
TS1sonrkmzMDGecCEVUjkffuD3VIERrhNNUk/UsfN5+pAUAU8Pkd2BiJEXZnnpVvttPGdZKyG4oB
GW5ay05wzHovUmLwzrq62CFt1k/444ybTXtvzejk/izIyiNpISd05qiwmV2+dJKWToqFpByFyUdE
ztIX12C6oML80MGlxhIcAuCjEHB0dwdoAQyNT9HwYtyIiICZF0KqCOSLm5CCvEo6isdRQsSCm8b0
f6qA8iJ5adRBnh6Ix2RhxNGNDHUuJidn7I2v1HZeyHtyXsIxd2hjMqBXQ2igDuLZHNy+wagK/iFI
qfxrjaW9X9VrYxjl3crQjOpp+NGOvUDmjMW2Qmu4H32RH7wMszqbzj9GoO3aprT/LBxk8op8K/Xg
W3X+Ml6SmMV95LBAqIPRuNeIDLiVvOhHXpCXpL1aQHmfnaD3Xnp/PqcOceplk2XEOSz2Jim0+HPp
FxJEXC9EvT/SIyAJbtVEZbta+qJ8w2db7MAbkyUqg+NN8FdbXbvPVRxfPMLqn5tw/LJM4SubLvwY
TV1eW9acV3X076XpveKYDeIq4vz4WLpR3czfEYDcXBr/v1sR7GRg2ncKui34JPLLg3RrlnkMZjov
r+DH3I0uDECxZXUy0IgfdG2aVjF95wgYf3SoJioKhL1r3wg4XpeVkfwapF8W62jxkgikFi4LvT1d
yOFJq9g0FYH3qREZ+lBf247jnM1ogclE++Gfi97q8LEuoDv2AXfgk6ZHu0VZIJEVXGb5QiQio2ZQ
Y6tpe5kFHdxy1DnnwJsoukjNQZR5xHiQwvk0jqzYWNnIjo1wnjt2RiK20cbJnRFRhO6BlYj9GpMd
AI5vTwhc+24EtjgmXU8JSq5x6xGm3n+uG0n2e8ycN2qIeFYWJSE3ofdnSXXFCv67mOxqn+eB2Pem
SzgLIHz14sU6oap+/UF5izxYI/0o8rw6Gqw9tvmkQ4iljAL7FsCCr/pknTX8xoJHDJBLO18T7/Hg
W3etmP++TNVPCgf9rTFL8bgcjna9AmGHaq7v+qMq8reE4KHTC8rtQ5DdETNbTvOL0lUmdmA93qTN
22/C0B+p6ZY0K0N9gNI4oVJTNqzKTYxr4Bw6qTBjCkqvUz4C9uDMzbTgWEXLu+o6KRwQHv3oSlze
oykmxUTqsqPnP420DGlBmjC5com/LMA87GtjweNnEb2r0SZpA9LCOzuptz368IsTDzQNZxyd0OzP
hNkEZxxpweNInVphVJ6NGfL2aygpa3OBmMIVmf/CQszapzVym8fenBWTubUpRK41vQ2+NY62N8co
+B379RMowWEfZKzTlM4kdHGUsHtbdgqwwXL95mSedpg0ozzYk0E7Ku/H2+jAwqvLOXiOdH+Pvt+/
qRdQsvCnXaunT9//vYbNtTs/1rzLrP2Kovod5bXFYOrRo+jYMKtTXOwEuEYzxf5Iu0xS5ZG1Pb4i
RZVgl8rfGhpQNHL/x1RYj4Phfw7kW5HNPoSMy2//989FhKl9NboGS23yROnH+bU09jOQ6P5D1H1D
fmvaXrQM7EXbB2ibnbz4NPrsaYx4qATiH5h12rShQ1eecl0Mn1l2yORTZ/ipd8hzKCGas0F+Xn4k
+VBtutbpjl1fVfAa86+V5uNUH3SY441b7Ufxbuap9RGPsX1Rvmh1mrCsW4W9ztLax5WchsPZMV5z
efIX/eNn+7EI4d+G3Jwv2I4njHLkS5hEa0vGnHrpzSo8BR0hTbXsrkEb9c4FRDgoCy7LrXCacbZP
9QM4U4nD4KHMEq13V9JF/KOQZs3wzsJr3gzs+M540UJ83aT9tP0oXmi5Yn5oIDi6KF3qcGrO6ZS3
z1M1shEmEWblpoP11cdgrPSo0wBRz+uL4uL3dXnspGKxpftJNYzFWYfBLoqBVc91qRGrEb7Fk53/
bFzvjwXtfIf3sNgYepAhqyfPsRsIROntUgfuFhHCSOsFtbyfv2DsKlnZ3ahO+Nv/OorI/HlcS9QR
Jc9NZSztgYftrO4/MbQacGhSNNWpESY4tYpvTu1X3/kr9pGs9oCIvcVO6jK3OYeizyxiaO3wkKQj
33JDu5Blp39dOqP8II1oRRM7fCv611KKJ2yar9dlymwETWgmQu8FQB5hUNV4TWb2lQgBME8p0Ons
ZRrSDnEKnEk74WdHhynCvd5FMCzlmVV28yYv/IS4t6Y8lj7w6Ue79995YrclhjHyGI3ltRvi+q6+
o8jQq/1ja9tOyOqC4RQ69vhbHrSxPakDPLPBpUZa+ECTNHnBnPUfSMmy+JQDqvCirqMfOdJLaK9q
LkuJsyL40vI2ynaRz3EGk1sntQjUMdKbtv8dtOmKEan9mUNdXMd65T4P+DT2AsnX0arQl41Fa63n
VA/342Dou8wSfxZdt761k/tnrPK/B3FhcSc293BBBByV9HVU8dcpfo92F7wPxGteupCEEnWZbB5r
1RRYsbwMuYoU5jx42erQm26hr++qoGYZSoIqSGo9vYi6Y8QGkDJs4PGHZAS1bOuDAcmi3PVm/zkN
oP0/z32wVWU/e/aWc7Ho2wfOLO8tRBj9glSBHEXVL8ZF1L6qMymuTgsfuoIIs+l5HMziNah8kuoK
A3dvZZEJR3V/K2KU2osIzr58UUedGLhrEmMej5mqsnn+8AfB4fPieTES5pzn09ynVrhR8PrYofUo
0ji8uwUCMcM16Pwiol2PA8T4zrUIU1FOLS2Gn9zYgXGsZm1ez6bvXUHELSi3ImqjUmls5t15yCvW
JSF9ezkvaTD3NiUV3bUJ3v3xD1Rv+OWzXQcs1CQ4QCncxopoZScksSNyUBnuE8uhDRjN/e8m0UuS
rYYnVzfdvUiFcf73stidVa/qStKqB2zWyj/Iduuvk1CdGqZIDoGfPTXQC5FQFtg/zPGvGyyUR2bX
fykqdp6Pj4xsn2EVE8e7pQavrxRETuHkfIuYplgJELLGei3I9yAHt3W41dPmrbD61x4b/3c2XTKZ
yLBIdPXbJ42gNeik6Hi7oRZPrZ3+cLQ+eVkAqF3KxcF0i293T+9uJDWDGVJUydkTlXee5Zmy+nRW
6J7yyMFBgOZzVv3b2iTevSsT52y7AgZk0uUritx+u6s+HzeOkRHErKqRCdi5bVPT0v9nD2oNg24Z
KNutakY01Bg6rRHHbkqHc292w7mVL+pIXZuwyJ7b2KP2DOafDNBb3wTipHoWk+xULH404kYx24Nq
XPAJsloUZr3uFz5MVjU9qAnmHsOruisTzl6t0fV0qLB+EcT5b8mujtRa3nf99JxP7dkMnCPRfe31
McmYdrJH4ItPtfipV8GvJfFcRjTj4zGMdUvn/LBQCYWL5f/sR6dbWX1soZACXNmlS3ZAfnr0l4Ad
TO9glNeL7RyJ5i1wnOxALoi/D2HKvdmN9ameFFq+30U7owsIMv3S13I1penWOla2ykZPyNsiYSiK
oZUnhii2fhC8+vR7IHlU/X7yA+MQZ1SBDZ/0o8Ds029sHnYzzFP1+7s8RGhm19O90qnWke1qbTUi
Ab7Kn9Dn5VfhptkLH5NP6Prcn8wobr9Y83SyUPvB8mvJGmT9hl8FQhk5n+NrVYbGIRd68ekwqyoS
D9ayYsfDf+z10djN7LJfLDdG8JTY4+1vUZs29QqM10H9q6I0NyigdjO5PzU8YVkcJ0xiq5V+dYzt
bJMkDbjKCLBqCJu0pjtxcmrK5Am9ZNQe6VRrP5Z6/D20WfQ+xz6hWQ16u36R8rSsi49qb55MJiE1
sz6vs2wmhSaJGYdEajQboev1vq5R5oQyUcXskeDXeV3trBEpnkqY0jXiFWnWsXEFOgNmcDNRblO0
FGnBf/V4dtdeaL9D3ZjA3rTVG1Pr91bzu+es1z9taSxqCZfQokEaXkjOSivqH1Xufy9Ly/mVxN2+
R6v7MaLLHKBovKLTm44oMKzV4mfOwWKJ+1iht3KZbg/QscwgOAIUiAiIbMb9MAcZyd3oKOu6E0gA
x2f11yqhFNh7HgxDT/e1GJu3uHfAepu33oVrDQUdHqh0h1cl6FQtzJ6ybCH1wibRS7nJgTGnV3U6
g8o493XcrJkhwq0d6PVpwbq0XqT8JDLLZN+FlrkBfhSslbLayS5/F+FR2lxto/RvtfC9WxGX9d6C
AoGgaMRuaGVQvvQA+4lK/aprosdcrFt0va0d0BH7lam2fbYaCpOSbuAnSXh6/OZJACEvQ/9bEnvm
d3nQ9t3jQB/t5JPAdjwj5c6UOvOlz/MXeWaTF4taO13p5BXdA6buVVu34UEJw9RyVl1r+qHaJUO+
VV/02JXBHVzg2kOHtH/sESiJu0/l8OYs2DoMOZ6qTUhgtM0hnRDATFZg3LKRFNvfwq/5uhTRr9SG
Zps7hD07RvEcLmF5jKVdmNaKe+2kSVgdGSXhAYnnGeuubloMmYZ1eMAr7H5X+zaDvAGDEF++sQF2
lL6oa2C3OxKje/MYQu66U3d5ya3BWdeBTjkBWCTGHJGu9cyetnh2+tvoR9idvHh4HDXyKA0EE2Y3
iPepmZ5yOtZfGNr6A8LVZJ8UwKYfnz8+ue/EwMvQ6urDsSv3CnWZuGlp9coJ69tTaanBlCJyCmYN
1pddeDhlkDED1b1jpRR3dZQs2ktUQEZQZ9YiyoM75Wb9Q8e3v3PoUbAnfVFN/kRU55bE562uaXj1
JVBEI730bpeddm0MFC+OAR+ENae/zliAIB2y25cuI3y6FLa0QbNqqIvxZwGqV1IEbFAKDLV11k+b
YgzQPGVMHvz5/hwmBJsE9JLQa6bSF1uhWvh4fAfgxcT+X9WBkdrdzHNXrn39LVngOyQRDJkH+y6q
CHPSGrpFshiZpORaR1lSkL7OUZn3xX3yukMyJstKCRJoa8Avq0QmZagQT6BtG1c15mT0LDo/Ni76
DDVclgVUbaBzYzQKtnEEOrDs2z5jOSXvGSGEfTIS7acr1eKeBgPQbn6xvNdWFTh3yJMp+RnSTGcZ
NIc8Z3AP1CyxV9lW8JflQimF5kqx7E0994geW6CglT2cPhf/PHuvsnuzZnKB5TDSmEiJVbPpgflv
hNWsLJolKHvZewa5Ve08khqpRk/WB6ydYlUYVJcVb4JIbHsdSDFz6PBiCW88/H3MDX4NTNz6SgqZ
uy5kFTB1nK3vxch3IDvv2ZIemjYmKIrVirtpC43067j+8NNRJ9QqmraqE9yKhMc/FtQplI5Ylkxa
1wgvJDNQJ2XV3GQg9B7FJj8Cy9FE9lFpBAn4ao4T1Btwz581xb57lWr4u9rgqdTb4crIG7J3kboW
Hi2kb0F2VQIXp7MC/JxMtGFSzHsUrPlaSVVNm14RaiaDejFhdyW0gZs6wqM/H6Wha1X4RD+Lwfyi
z6l5lcYrmqXx5fF5tfUbRafhgPraep4DdPh07exfW6/t/jw+N738ukiTtcgHtgP6SBmDkgzpHuPW
ET4pQLLzxG4kP0zuwKpUnuKM2j1a6HrPAFY58UZ9tTaL3LXRm+1lKsmpesgcx2X20GrLgL/W19YE
6v1Ja726Au5qAF/FVCt7ovoYdT78CRlx2iT9Js3jeMXI7Z74TDsSLerphjx6GwE4fHp0DJ0CGxEb
oksURgb99tq4lIM2nZPqRxLYL0VgDQBn2P1qYdl/pcgha55Ur3qlhe3s2j89MskCUglOaEb2VdEC
Asx5Lh/tJcCA66StywOml/aijsJqbi+RvLbIa2E4/8+7qR+sHx0XmCPR4//kp+BihoRW6UzsqChF
dejR5D6NtCy3WVW7zFOElAat5nzNrOlNFJP+x/TfuirTXjMG+HWn0TztzezDykPGH/UMROF0MdRN
1IsSxFPqsG8IPOvJ0+dgHxGWsRJdIZ5suH4XapbrHp4WpCDyu7cP8fKpAKR3iWeruVT/OSKZWj/2
Afra6kXFkS2RM72Fxksr9U/t1KkT9Y43jObKWcr6oBVFvhcWp1ZWtTfYMe0tIkYHqaJsKttiTJ+d
TCsI6K6nraj1/r0etHRrG5G1h/EyvMeEMa0jF9iterfzp2JVhUt7XYqif08E5uws8shAb2ykhL65
tun4rxPSaK9ahoW9C9I/ehjb7w/5JxEDO6Mz2esNw7LVx9yHrdC/FdnsXHTm8p3Idh7yaYTLwMf0
gWg29lBjHfs0CTv/YLDEehlNyrRuV9/UWTvq46EM4W9P+Y9/QhItoHERN9GPTBaZqipFgaKbFRXL
+KMFn/sRpj7RPYYdPzVBBVsgG0f0VAFkuqF9SVHq4oyzvB+Q99bNNAa/o9TfTybSBSn9y42UbteS
1xeSYgmfCsWvMrAxo4fNsO5lHRKF/7LWrNraVgkAW1Hlv/6lDyJB//7Qr8RziSavKj1jp2VDvAkd
ln/a8j+BLl4XRde5Bn7iTEFyGprYvJu2saMMRUPOy5cbceK4hWrnC+uF+aTy9SqsfM0QPKnxMs5r
8mKCHqt5HpADm/PZKmmxSivJWoracFfXfQoxtpwmbeOPbBJCmTwT9Ol8cmkbroAdo+JsN7MG398J
hmXtmXh40iZFF10byH9EDie/dxguTJyXjxv+cWMb21RfDALxHMzV7IgwMaU57Naim66di3Y1NpMY
r/gCFgZx0y8UEiuvCMPLqNXuxiVbfDOkOQ0aOd+0qXav424g0GiEq9xFpZwuKnDdYbdRsLp6dm95
3qRv6nomr+caCTJFaLjbzI8XVv5DdMRQJ96sqnxtxykG7RxifRbuuUPRrDqhcVDSQy2NR180L8Bt
qU31YxNU8uBcwHf0JFoU714J/ejfC8z1/32q3phLQgLtHJ1kEUA0V9b0dgBrj5J4BobW/K26OyPW
5iFJqPUhGzzMhR+vY9SRzIwlhVCTW1qO8I9hfrLXw4hYVA2uapgdX117GZgKcYJboo12gx5QyJDP
vpROHqg0FavIhGCaJUErs06sL8AgsYI75nB9pBz+51S9i07177vmXJCUPkT0d42OKkccfvRBlT81
FYgJgsrCD8gQ6XGoyOVU7w5ZQR7PeH6oqbFfGIeu7pXYNhRYd2f+KT4opLAjhETmphEG9WexEMz0
CXhhCthICOSK/F+Zw2ayWFmtOR682rF3FIEAn+E4eu4NuSmnvKbOQFwdTFkkU2eU8w4+jQsj6S/K
DYmQPDrWTY7HmJDks+kP2UZNcsKmvhpq06u6TqsNK3ypu2cTsjg1rKJ+Zvd/s0RcfcTtNJ/GaNbX
tjxNWpr8idtuROegdSog6qxGGRU18w9erKB74gmitxH2/WYwgnCf+f4KMHv0A6Vvi36JkaSuy+bu
CQPIUya0lddojdNtRwCTjAqsplIrJZat7knIRpgzbkgBEZeqeI3wbR4nN7RXYQ1sP5/7AgOFhYs9
hfZbzcGF8S16NWSQkbCKFyH86OShED+pI3Lt8enNN8TRNJqlmIYMB9ImGAGfDEjAt67qiErhP/Ym
nPqsMpynzvvallkCMDT3UFGFm5D781xFebfuE7e5WEbu4Hj0yo+4njxy1lm0qS6HVg75OswHupgm
uRlFErd7L4JBnCI3WBm0pldqr4b0eKCLVtPiFswsqlTZe3F3ZHcb8IVUGElkvJc6VS+B76zc95Ta
uG1fAez/fUrssc12EM2Ije+d72Wl6azZK3HySyYWrZus1WNmClIve8LKVp9TTIE8mSgXcxbHJAVf
9bg7Obb4qdCbVjvEqyZuq41Ipk+Vu8pG/7utUaN73Op/lzANBcNA7muU9F+4dXEABDqs0t7++f93
1f4fzgVfAGjXTbJLbLZA/5XyhMJKo25HbaUtXnG1lPt/LeIYoje+5eSuSusCtPCO2L5oHegNRRg2
tKpvoDoI/9VLsPxi2T2QkE3ksbYUAe21sY3wuZV/Kmm/flBW5PWH7mxKLg3Nm1MF/MLdLEt4bicW
cgPF+KcxZVWdp29lw90FpWg6RRYuPHqo3rZyGZz7fBjewAfNJzvx2RfKd7uuvmuTfVrwy19rc5lO
bLP2aofh4Tyh7arYT0XcaJsJ1eFazQHkXcZoHfo1HQYAoz6De2PGrHDBoWBo7HZu60FGnCaeIsS+
Tw/IYR0s6PADloy1XToripPts9MYzbMbDuP+//+NCf2/zSa+zjVh4IDWHdIJ/puorzclERCORWAu
NZI9ekPMEUEizoFfLtd4rA1KofAdknCIwYnpiPEW3zgqR5mXU6Fr5qIkyu1Ut8ZzLQtHYoizp7Tq
f6izoRDpk+aNP4okeEPhWH5tdYmOYKzmIK2b+WfZux9tMlb3ENXGmUxtFmQFvisE4jG2dPSrmenB
jEF3sdTTd42c703chfqpltmczUR9WzN3CKC83TSk0zGGjrB1h+RlDir3olvjA7PVGi5b1bYFXEMA
6G3OicK10ce0nmkfleit6yAcQjCp8QJbrqSOUeBYAikYgCeZjMVbMmjx2gSechRmUrwZqZ3irre6
50Fzwm0zVAOrVVTLKXaIqw3+aYXgqn3KO09/M8qFhe73gGiDF+Ux1RMcNuNsvEjVEY1TdD/Kl8Xc
9pNAh+oVvbSOEtJtXpHcm7um6eNz5fnJgYQF4zIQBX0qDPOVDJ3iDoHQui5QmyVN7Boo/bEoSm2H
co/sUjmtNW7in0UUoVkEtFSMU3BJTKe50FWRhdJWO5mCAPjYsPO7UnflE+kQqZhSakpRvEYoIjcs
UXll/cAwJiHEuZ36qwXnDWFQYUMnNDV3vbZoz0XnY3LXp6OJmHgbDy4MRTOnudIPPQ0XxwrOoxOk
bG75FDTi9a6FOer7x5EuhYOFiV7dx8N58Gu/2efCL1Zjl87XJve++UXbXPUla6eVgw72+jj3u+JM
QMRGXVIv5uNHcDbD+L+oLmYTT/upHqZTks9/ZEPr7C6l/uxM6UF9LUXZ27sSCswqHEes6f+PsDdZ
bhvpoq3f5c4Rgb4Z3AkJ9qQoS7JkaYJwV+jbRP/0dyHh/3M18VdNECDtslQkgDx5zt5rR4b+XKrs
UkbX+rZ2eiCus4Um8VXtxj4CQESjpzOVn0GVvEZubb7PKWT/NA2jk83w4jZr7auDxPeHUqGc6lAP
b/RyU8FPijdiiHaZbvc/A51F351qxD0CY4CX9G+NotRb/G4EqNTux5Qm8cVKRMy8hTM9xoAWB85x
XvQ1kjMu2eNu6YSYIRaTWl15/UHP7HcrtudjJGO0o86C9y4HaLj8q01v1uGW6Mh84TosDlzNAgY6
Qz/reTge8ZPBk1tkl/Kl2du93xOu9xBb5rt0eZcdua+DMXknVc2HnYmIdjeWg3qLiZGUHTN50ItA
21Vq7DH+zj9LgsbUkm4+Zt+cmbrISC7staPnamoRvHndsIH0zqNSF+qHk9mGPweqdVEd2slVkb9b
htoy3aDHPTWt6Wt9d+wsA/+nEn+XI1Ph0HIFnPygKnX5KMJ0OxGzwjPGykEmhBS6Fdqn3qk/B3bQ
7K1kds+dk9RHGjkaNyoTGQZdt1HNq8M46DNyq8QDLBUKTJY4kHLRnUrQic9DQ8mle03UnVyS0ZHF
JihtmxfJS9Hsex8h1v1twsyV6L2JAf4Maf9IAYLquG0R+y9nYUecQae0zkNkt0+mbQx3iQkP3P5p
KNUemxNy+hxr3YFevHeOshGyn5m6O35y9FI5+sz3ibht7Ssq6dhcBd3wopqyb3HDE4/2snXvS1QT
2pw+aeB1t8FE8IksuduB21++HIaEDGC5Nw+nudrI7R8dgwXTMjNNoNO2DQVOpoGW49Ecq+zqdsOp
ILgFkR7se7jU8/VBYvDJigy3q5ZHD7PZl9MFu6R40dqpvslry2HUvunMDIlfXuyw0LL+ROHPbIFR
qUIoULMW06YyieWjzHSELASJhFy0ZDt4DylBaNJYUeHeO4wWsE4xW9bFFcOH6W5FU5Q/QNiG23zs
UP5muXlMePas9ZHRDtk7RUkEgxKFBl8L1rFl1CIPqAbpyxD9hz5rGDZdman3NmnTOyM+zB5yajUh
jjV6ANXLk7NiLncOw/o9VDEQk6n+TUJf5F5cVv1E79KENnSxT4Iq9K2w8A5JzuhVMWP8agqtBqJE
0v8Anpj/XOddh+xpUueXYDRNXwI6/4Q36iqdSB387eexGN8maXdCl2T6RZbvMxAl5DaF9jPuNOVT
VvUbdRmPYIOwnoda/Ro7n/RkdPZqOqqgWQPzIe+TMWB7HiQXyQeXYDR55tYJA2mziQ9SaCXSuHiv
US1J1ZZtJUfREU9Ls+RlRqcCcoLyhv6od0698UO+iroPjzC0hnSz4uhwZ61RxRoZdIua5t8rIPBO
f0NbeUCdPE93+d+3Vcv7u912GZHmVNTGWSFsZjeQg4jC4rMjqmTfdz3COs3+I7OSaZ0JI6N+0A0v
A89pFB+TJk5JjPBLCvfozSefyohp1PRkOU+OFkEsaztCMcSk7foCUItG+x1c5B+OQCW8JXEQ3Z7d
1BfL8MSu0UXwxTMBsmjHrIhK0CYdULOyqM+0OF4L4ZY7WVW5Rpoj0HFnPL1Nsgkjfbz0MLakxRz3
e41I125vc43flxbS95ETfK+ePAnTQ1dFyMnSlhgJSwdx1yXhltWBVlI6YMjz0o6r03SR+g+DuCSJ
GSAsskcK3ozUPF0jPHpEoGPgpruQVme8KaAxuYDcFz5MmDAqnHN6ZewEta5/6aP6oVXtJZbIVe7C
zeoDQOi7LYHVpr7PlZKbKkw6+Ma4qPRkLu5Cw9C/TFJHA5wWBB9rK2dtusCWNCAvvMgn4xQUMLGM
rkXU7uGrK/UoZ9AFHThqdee5NIkDCc+NZjaHUesR6rs5ZRgxYNX7HDgkG5KYsS9VL3iQZ2GaMbZ2
8CnnBj1EtJXtyVZS97Gt3QfbypO3xHKuUuFVAykrJ+0zXoz0YwyNZMOSS7q2VbUHA8a2dMI54RUM
nAZMKh4hzirqOQ07mCHp3DySzgRnWxHiTTfEj3Y2e5ZlzJsoVxvHdpMNJ16jVM+0GT32EweXTvBb
GVvd8if/+yvkbVKCVF2EOHP5AuUEa5grg9+Hr3ZdCRC1tUOdfyfd4GsjvObFiSzyf7PkOW4HZ6PF
Ez7xoE8fZ0JQN92ELMAtPcTqdaMex4xWgBwz5HEXHR04ads1oShI1Y0eDja0aZqtudnZ+0TqVGDt
z/ib/bW1b4V1v8vcYE0G0BrPuroaXTan+RX/siAeybUl+CIIf06oohqnN970PkBriz/MR7BpvOUK
QcHxgmzgabL/rRfsY4WsblDuJ6kXLCl18KQVHpwEug19QCw8ngRzDQbNy6W9WFVHOR5X42EnEqB/
0hQwZ9PZ0xTryVKz8ElRm4dOIyyrgUcCd4uOtaNV4xYnzUsdOcplXAR/seo6HyMJm15/6ouke5LP
gQKB9dZpZntjmfkPNsQlrZUldnjtzJNDF22GEXSfxcNtDV0P9CG/J1l5gfxi7ifTcVZGtBeU3TEx
gEJZZQRALJjqI2yt+hqRFLJzSNFBjWs8YM5D8VHbzZ4REV18gzCb4wARYjupG5J3mVBDTylyJd+z
m552TQTPscbySJlVjtc1YldFvfQEaUM7jh1QQ+74H1acmm99pPdwyfrpJj+n6Cd7GLazY2TxaWCC
GFpHh1gDL8GjsXa1h/Ejs0AsEoUw7REpeWA47T9i3bFOgtyEXYLb1q/pKR5z1W0vEf32bYQdeptM
tk5UG4s+5Qnxex4Szqoof8rRgmJjEVpeVXqoHAdyHg5xjBrZyZwfUZe+mNBqX21Lvw9KiPMq0vT1
a9UA2GBk1OwbLs/wRXA9QHCNNoqW63vpTPYWe7I84Dt+E7VhXlNALJvWTIobUpLB10PTOVIU97u5
V8LVQ9JP4lstdPNeCeNHTjtg9exXAbo2peEzjiz3O/bH4MgmIf2PVcv6RyQccYUqhGtHVR1LN9y/
5xYiJ6vE3FTzOYyTH1MX0d9U53krA0qNJlKhixlfAlcLdhIRS98X4akL7WMk0O7qSBcyW4joLMnC
YzmTH5Vpt9TT0q9LS9JY0jRohINUMu/rOkjbbfYxR0SIMkCj/z7gxX3FKnlcdXmel417SUeW6HnS
F8udbUz5TnOxzltg/G8Lw+KFMKRLPxHsCKCAbwI/367ox70+zR4A4khc3KS3Xmf4m+oY1+9Bg4o7
KcE681juN9rQzQdbxHTpu5gptlFEPLpjHaYNQq68G9uVOtHnPeiRvEFERTTWfVGKlprS+SqDrKff
Z2HmgdNxamSYMP6lHm8F/8vXhc39tmgOl7iQ/6WG10ByjtFsMotZ3pO+m47F53GK9afKqpUz+Ahv
x9jJATGAasAd9PgjHEBmiuohmbm6ZN8hpJ+4g8ZGqkid5c810RjLv5e65tfCVb2T/IlBaTJ3cc1X
WZaGQ3juQ49Mby+LfXKB5yOPBm+/eARPoMktRn+scZMNeW8Oi2hXdI17CXh2P8g/SLWM6UywOBdK
nWGSfLNcMn0luCBOleYQKkLbFaEVPIA9QR1swhexDJ6uS5N71GCuIjNAjb80uFW+Aj9aXkbCfoBk
R86TANPUpBr2BLWwTvVcV59KkT5KPlk4FqpvODcplZdVC70ThlXIduEeKib+XUiB8g+QIicBQXDS
12Er8D+K9AMOj3oIjSo7SIQObzM+purvwXL1WGSPIE1giucT12qj9N8xjPV0gtEz9vdVvhK7RGGi
QjdQgZwkfzoPFXQL4CF3gM8Ra1jTmz2oxUki8ORBWKQISpFSGPflSS4wtTPRfNI1rqjkSS2U/iq3
uygyxaV07O911AkA7ikqWABh2ywZvV3W18HBpE31hd3GNdbZjRZaY10C06vO7cJXYEPkbYxcGQ5d
pI6P06JajKtSHOp2J0cEYkJSp3rW6DeI5qQjAMBbuQkN23xWO9hcZqgUb+xLm4OwSgbqKA1pr8AV
U3ylp/fWmkN5ULqatBbUY1er0pH1sysCw/atKoL0ZibdcF5XcEYN867vB2Jep0g/ycVXUa3utJYX
0fBT1kSxaWydbMo+LA/Hcss0KRkJKi31mO62YrwyK3XOLgi1FytXrr+MOpNGJARgAJmls9pQKx7N
K9BTFnmy8EMPwshC14tjDXI4TnJcy+7A+kV2nCC4c2F7aHo5UD4uy61oVYzyQ97sJbp47HvLN8wA
/sny6Ap7h7XXwxAvpW4VeTaeRddQbkbnJLf3zvKSB/CROCXvhr8mugRY3tfZXkEcuELHfVfqdNyo
sCuKLbd6Lye12uBn+Vl247RU3ryvk8jl9Dm9y860d0owGRtvzI7t2OBrRaK9k5KQSTTkTrVucIrP
0lcQ0OzzWbpog1Ir+VmoqD/mNtUPq3igjyPWuHG+yA9RuMXnWEytLya1XanPsuGgF62+TckD2dDA
+JA/SHLdwrLd20pcfcrr9GWYnXK1ehdp/KLU8zvWJrGXf1uWaEUVIcVfbN8hga6/1S5adA9IiLmi
nGXLvsC0KFuLpy46665Q39EbuQi8KvqAOLt2DdwUH5PERHqL0d1lobnqJ0e+9JN87DBgbtHUpNU5
y6rggPqw2a4arBhkIgMLiIPrb2KbQAFI6xQHJPU5U6SpJIUP/Yvd9Bohak6yFU73Cb49hPzFWjK1
mncbtJphfvLSeUV8k3evXqgGTIpkK5948pcgvDzBBuUdaXYnn0jFHHx3DtV9ikz+kjlFh2yiU/d9
U6F6iQIuq6wfALMM5a4V3nDF12xeC1bZXTUSeCyjzsJUfylF530rJ/ulTJFtFBbKw5m0hFPpqpgY
mKvpBh0K9hDpKdP66JolyCflsFkbZ/SgA88MoY1ff8mhMi4chBm/D12QLMH19UM+u9WpmJLPOlXe
t5HmpKFDkGeEVm0EPi7f05rwIJZF05XrZ88mb7d2WEIsOpWhOn4kI7UrVG+7UXVrv8xV9VJb6R8y
LcWOG3ZzFfms6fDTMyvlmx65PDybxriTQiLh20kTLncPisyiasA5zFwgBZu0jWvYV7nAlbDAoRPi
09usAyvXUT0/aTS/SEAMB0uulq58kQWKBK+W8O4uJVtQN0bHXruldXQs7vMuMF6F6f5hRmN+r6Aj
ppqjn2V94lwHr3ev1BTj2RvU88Q2CIBKti8zCyFcnML3yJRyyzysqdTPHjOpL4Y6tSjDhjeF7SSt
pxHh8TA2u4n/ocFLTb8x0aDXQ79rl72vHZXlBWM7Vty6tLepVerbDnrKZgpqfgvuqi39B2K+YYj5
5oJkV2mvbuZIFAv/iq5epCe7f+9qEAr8j66GxU1g26C6LUBi3pKk/Kd+T5Qxb8BvQNa5sOyNO/Gw
i2U2mN0/syqLc1cwpmoqY8GLEvupIhJ6rokSjphuMGHo2he3Giw8ya9cfu2dodCzSWvDgroWVJr+
kgXMJLCXIvE2o+RekQMQuOXwlTl9UafDj6QTkEbn2jh23YIJy5KXrLfim7yAUJthWIi7b7Amw6ta
zO2+N5MeEAKgdkA+yHY94H62SyNjZt+ajsHW9sSwaSD0wYGjL9WU6LuDQg/38iU442LbzN6LvLTW
Io1hXGkX861eLzT2b3ugSDBxliLN6axsi7dJJ44jQ745Zqm2YX4ONqTSySkzTXc9i5b3ZmOctui4
Nv0YIiNlzL2XWjaCeP6Igf4d1g4nVWlLHiORnmkxR7cwUukLoD8hdlCr6TE0zn5uCZaSPxG5zUYK
ZQowEb6rRTDzeqJkoyb5aqowHhMxk27F2RDX9nuX6jT7/2qrNaA/+lVAlYJ6fEA5aTnr3txIn1f9
m0nGX4FOboeFrf1ktmGMKEa0NE2c/ld6UsTc48AyBx+aZ9yejFx4yLVD/nFFOSUFz26ILypKPxMJ
m39uRh+4IKm3nC7rZ0Rf3Ise+rJN3sagZeubqTx2l/YCXPLPBtSdbZCRFViFYHbawH0HaDpsC8sR
nxRtbtiaB9q5nhMcZsAg254k03nAfi4PpUvMhlvqH/LaaKa4u009H2jj2pj2neBeTFAqabs3m3+/
h6x/NgYdWqYWQnI2HzyK/tYyzQMHei025LPnRupuwLco7EL9vpwYgb6eWEmTv5ld9dUl0QGbYv+Q
6fp86sLK3JpalF2tIiC1hBCQmsfgKYlA1hmWenXNha+6dMCmqmJ2YXs/1wqIZ/ZOEohIzQmRfZaE
ToBts6yueZZfhVKRD6PHzXPjUFWgQsX/VE2vAw3ab83/d5Iq/WuED3+LhIcg3+Wukg4ikc77zBnE
Vb4lD/JhXfM+UBlxZbwY/tezSLK0ywxJSXH68X//j2tD1mfKrNqWZ7skHdt/C1TR+bVsUsCyS2tx
BzEqH2+u29p+Skm5Jb4juqyNEflhopE4ih5WctOq7wwuoIt507wf0HzdBm/wM4T6z73aPhezoxwt
yyZDZiqwashqcIiSd0tYfpf0xetYabf1+WGUP7ToSQ6GomGgUQEu4OLhvLxgZE7Bd2BdhZQXPOc6
+K6qIgZgFB7LS9qdaVfQOAzVciKWSXlpR80HvmV8jayKpzh+OXLw1HnvKEnu5yiwN1kI3qkSlBDy
C1YDZ/JDx/s+zChgqRbm51HVYr8Uzvw85D48j/pNcZYmW+6kt6gzjbe5PEV17TxkcS8eJx1u1PIY
zOok2aa9y+fTF5/S0VHp0HW2PywIRqJg3Qdjvol6PAATJIAEl5p3oxNxCIuCdEyvvsl9TpPVX5Wh
A4W8QNqrGdKLB+CLHXFUb21YM7cubNHr9q6A/Rd3lynmySSV0l1zqxxUTJmqfA9JNV5sErQxo6uU
jrtdmN6d7rMzGuJhrVMxZLS3lAHMfZzii5T6uXSEnnKrP7WzDdykFjn6xdF8yrLyV1rgv9/Guvb3
7ArCHGzd8VTPNVF+mrKV8qelEIDt0IS9Hp9Xt1lc4uMKJvgLHeWxEeni7hUOkl7HvXf52G8IW4h/
VNYOkZTzo18c1GNNdENuNeNJ7r55lnPljcmxbIydZH9Lu5iqGeQ32eojGtqbgRU4pBn0oGdJedW8
xvb7BHjsWgjxlSM/MmZ8IG28DRf7T0V/F6vRAuxS7HmAfYuTM4epcJV2zghyw4nm49FMI9QWzNzE
+7rmTAhUsPt4lS9R4vL20l3L27hR3u24GUAzLohL9bZWWW19Wu13NpCYizTmdeUsuM1w31iB0z7E
A9nuWq+9rthNY+7EpQ1gQU8fmqlshYvpxWn1EbDaEknhCvMCsXvYyM8SNUOzHbnU6WbgG5AH92P9
6Pk3591M+9aa4vjLCFfikLaKOFZpbH+G+fgw9xpKZvpHbWT1m9yeAK1IO7ljOkyOZY/fUIIrLQjS
Ftnm/glY4LHvxyTXYpZxVPPI9L3yAxn1thzc5aCNBtE4K/CmLwlJoojH3EuIdueSXEOGzNno3Od1
YzmkNT3SoHZ9UUdoEbIxcH/BI0w9U/byh9gLsod/2Rk0p/T1+FDz9qOuND+xg2iXZLLUPdtId+MZ
8K6kRT0b1du6i6E19gFAjOSgwGoeVuqlCX4EoVQEhaADLrE29asBS8WqD4vR1rGCIz6TB5L/UKAt
PSv50opxxudNFmCdJWpNjFqHWHvp0S4H+V5Ww5loW+ejxYZ30kbNvAeO1pytiUDP5ZXahhZgMc5m
3SJ8kvmCL18GATaZdZXScUlsf28F57pvD3FVH9bChhvusUss+zC1pMfTC6wU3PtkY42LZtmg64wR
MM98KURWRUjt7bQVrH6WyYTNCszh8iUpd2VqFH9SNkihQ6gMtHOb2oYOrFO1jWH6qBBzy0RSsbE2
Iz5bbwvRck/RmxOwWnzmA6d/f6xYi5btL4saYxfDcDzN9VSXxc37a4HNVsXVSrURZ4MKKyUaetva
EX7o5cxVTPEw017yXeQ0L21t6b6Z0VPDG2O/ZG00HeYynnxtecmmt7hMA24htezsF/IQ9HvW5jf5
nzrJ2G5LWEH6fY0dJwIMQ2nbnQcS3L7U3fQo0w2yxaVvWrj0ceuAWfCwhlRDu4efaXyG2T1eZiAa
jJEc9R3RDuqTObbuydBoj40ykB0RVdp7hnSKkQYs3NUWErh1/zZoy/YMe6HiEBVAvJF4Nspi+o+G
trFAjf/6cVqmSuqaCsbNNBEQ/vXjHKIlFrCayjMMucckmqAvWJr+FtIbRk9qJPdyhlYJlTrbRLkl
jmLseLgsB2MRNw1ZCBMq7JNd43QPMsdAHoYl1sCuOoZyXWOfmsEkQ0qzlX3CPONs5+ZTqYzzA4af
3bpoRk7enLoKeeOR+er8iFt6OESzosDMBdLw+6UcSoiZMei/X1ia+Y+tG8uVbXswxAxCkFi3/vpR
GKGKpgyS0FmbpA/LmJ6mLl37+OTPDxQ9xSUAkMgVo0+vScvHUae5H9g5soMqfg9T8T5OZfhtOQmr
Nt81md74MsmmaPPCV3JCN/LRWOa4TA4lALwczPGqePWTEuTiMrapeyfTIdnCiVF2fU3Sj1HExE13
XvgEg6Y61po6H9tu4QsVrAqZVuxCk7ihWEejU4yoJUp+1oH80Oqt6gaVxqxr09ZAjBtZ7PFDpP3z
gLVYpQCePct7LZWfEvU/u9ZjmTJsIzYwfMZ60q+0D2G9CWxrjAkH49SIKdtrgw0DTq3jL2mG2VSp
qqu1hOH1U9Q9dGPygVlsPBlG7e6xoCAKLmsHm27ZPknPhjd+tTTTQsgzWy8jRLkQzDY9O2YphgEC
Q3lKAdlFsaZ+0d26PapYhb3pc6LRCuSvcZFiSFZ2Y9M9KeREPVE5jH6nqvq1A+DOLb+s5rMrlN1s
B/OjqoRfQ1WZvtCn6DZWoT2V5Aq9OpX7iW5i/n0cXlRQRUkwq4+xZRPmpBTRVkI7JyyGiMa0rVd1
8Z3dNA9SeRBMHS+JTeU+EMC2WpUaNZp3aEdndnlW8qhM1rtEafaeWx6DqK12KOyKw2i7w9amB0kv
53/Fhlp/gzZhnSQKXqGzVQS5sg/LKX2IiTP+09kw99l2cogRQs5fPkzLgcVP/Y9tGHm5/3g0OGyJ
6JGgOPBc7ou/3g/M9EYvd8GUxo4Rn8ey30f19BDGw6dwIvTIQgkU5Yi5DHgQdlvMj3bCJD6vVGuv
e13ApaRA6aUwp984v8uzMlan9Sz633vyT0dq1T/9vTAtvtO40i6OV07XUbfqbbNAetEC8cVYRXkb
FJX8oxgXA9a1ncT8ZdaE51BJWYkX6l9fevPR1gLdly87Y/B85iU/2gZBmTRptgPae9L3mnX60suX
SNOAn/zIMB4HzLdbTAh1UhyYOI+P8pAKtugZfj/Ud/QJ0PB592BR9+NAxB8tMOakaQzQcXnpkTmA
B1DX8K+kIVAzyC+Sie6aQ3hKmrJdEemFab5rTVyOnwrIhX+jl7sLx7xRLWeHzG5QMFOPZ10U3U0Z
f9ExcEztPLvryJMkXEVThA4WLJ99oELpSZWSTj3U3E2W04aqIyQfejM5iCw79nShaAlgDTYJi21F
+294ZmeZbmcRJuu/J/PtcnZiv6pobcm6KmosWnDC0kuE2Q7yMZnqjpeRL1VE+k7kIth1xNX6ks0n
22+Rl/16D1iIs5mMkNY146cbaMY/H1rMZ23Qlmf5foIDlceaq56iWTgHgkvgBS5m5UwnmBSbVXUe
FrNy3cZPat7RYM22yHa9rR0FzUUpDOvVo+MkyZ9ZbJdHIpJISUESuslr6Pzj4mPOGa9eksF9UZTY
bHfJcg2hT7urboxYGKaRL6Wzv0W0UlOrz+18wc4TWkjaYSMVMvpB3LUye217FWjPTFSysmRDawTe
0uvVKtLMECToPFIwB/Cnc4dY2p3ikyJDJuo+1a9cwo82NMJ5Hr9GTjUSBOe2wLmF8eQEzR8pJMsr
UgvVH0XwqbYH8aXE4uOzbjoPuaroJ10h3SOaxBdBNN1eLAuo0YgcwGaW7R2RjgcvogEpSheNMmTd
B8VT0zcT79MiAGFANW4wg7JTLWPjloFv9E0jqd/7Kj73WMn2RZ6blOS0imwwE2u/SL5UNSZ1o52Q
myB4mrdDw22YMKEc6vfRxqBPemK+j4TQzqpSqX4WOWgBwvatodN4qAeaUhlsmi+mWCJ/E/Vr16mz
j/9PvUwtc8bRSP0VY5ENzPvX0n0a8vyqYyKBsJfPfBYQklAae1sjK15TbzGUoeX9BcQrA+avQtGe
40HYPip17yiVVHo5PyOhpGUdcjHs18EWVKfwTDsQYi4NCQlvkKC1vCD3RCfQayeBA8GY4gBuxLiz
ZcbyYoj+/QeIwMYdLQbzzvBsAy88vZOARXj9rFbv8UT3wukqRLBVM7xpFcrvTvc2fcMuJqAr9MlM
s7PM1Jusxl64Vt2mVQXiIQ1b8E76hXugUDwGt1g5jTe3oQsaBaq4SMM2/h/oV0F9hbxVbikPYt9a
cPOo8kByg4ATFvbcROw73TzqDEcvDu3rh1XOQqoNXlEiOn+V9po9X1zDYQQIRTu9lcqcY7Xv7IuD
b/YYOkB5BpJ3jh6Vi9nrxDlNeCZT65PsVwYTOPfUIRnUms86cW+gyednmsSVb9SkB6CtAiGeq8Vj
1jkmLHaCmHUtU98Fjyq5xFu16PaljCJF6I5lZEK/2Syp222UV/eo5gKreExRrLQvNHaqpX5uG3JN
IdOpN0/YuzVoIhrouoaRVm7MKL84zLE2UuDH/N+9GBbTstwFlRgKwkBrsh0k/5+5v3IJVP1VgP9c
UUkKESjktZMdQY1uZmX1LFG52C+3RuyWz7Sau01jdfCkJCswEsyK9S76kFN6w2y/DDa3WKk8S/Zm
jXZapWvyHFYuPaqEO3+BcHpGgTu985isUgY+2wMNdDS+jNLK8RI6OveX49wwMfZgfYESXxq5ccZ5
+JYtxuts8WFDE+RGmBR3G1qV4cNVIQZh0fw4Qd9ex2m8om1+KG2t+5HU+XpS2uW+9QI/S/XsUWb6
xsgMVKDvj8CN4m0rGwNAAtHsgfn/ZtiQKPFGvPVIg4mYAxaqFOybHM8ctxm1mJ+iNb9N+LKvGbKQ
XQ4Tcq/EenccbR2HEWWs4Kbbw7aYQV/y13huwsv14KlACb/JbcXU2e3FVkwySpaBgjzgN3IuGimU
2JIUsCMTzNxK1Fs5p41yze/pHP+EP5xVDveYozxmIeoFC7HJ85xPT8vF9l7mdbutCwI0lBqfVCUW
7qg6JZdhetN1PMhyLFg3OVGorVld5cvlZlcs0W/73mjupkZeg5u3zbs80zLn15l8bwCAxjL7wZrW
f+qxJ9x020E0uvx/qw7qVKTVOMHD5gQS2b3Hlo54Jderd0kRzI2mPOtDOD6sCuoidzqgFxBsND2D
sew6924oHqvc+KWRqEwnvxkDtk0DqhR4U/Ib5iVmEdOO9jikbbcbRguAAxIGXza/ez3QHy2m3c0U
nE0r/CHhLaGqDbukVJydmB3zGRZBcvjldEhoTcRdNm9WdUfbC3Ad2N+3dSkE5p3pO7LvRQlIo1Nh
10xPh+aUtTT/agT1V9d2tNOqcA/1Fn53g5T+f6bV0Cn2uqufpdgMV38Yh9534FDJ1p2Nzs8sxDBT
xK5lasx3HNzTl3km7pQV8TDNRnusQmvayt85zdh7iJAr1HFOCMBnnzSJfI8Vsr6PVkWnQpr3xzn/
iALnVV+8PX8q9lWEOPliwrIfVVZTAArTdM0Cp9gp6NbeIIE/Ysxk1THyW5DF5gOYP/NBC/Hc4HfY
Q/7zrt4w7Pp4MrnlQ9K1GA0PTFOtuq+PKzG5WbTzhTN/CyYzvVpp/+tg61lKyh3vucZ4WH3IXj1/
DwJ0AfI5y6aWqEk56i074xFb/e7/999oyKvpJmt6qBPRbGS6RdibV8LUnhSTcI9CJF+nNNe/Lieh
qmtbRBzGSRKXRek7NLQfMd9iXQqr8URCKN4hNm8TJ6UuPq3dstQKcsQJPIqnZgjemXA8AjoVIars
+2wW0R/t5H7TlXo4601TwSinfFbDSNm7kwDPuLzMcpfyeTkbTLPepEvBbeRN9eAE42HOcu8mK0t1
bBRMXA5KB9P4KgtDRoX5KXRFh9IpJL/cNjS/Q1l4NBOI1aoVWA9mU3xhN1s/amWivgBb8cekQvoa
sCItZAQvNeoL88jwZEfzvgccdTHjbrrIs9+Hoi50P+iiP/6jFaH/sxXh0ukw1EVgaCybsL9uvVr6
rLRsvP68yt8GO+m3akkeZzTGxHOiHNiuoXEkQ+gHWZ/DmjlTB4RnYZqNT2SM5ZtN+2prRnspBuOy
Cg0o3K5K4RWXtnDe5HcqP8Wo5K1g9t4CJkWnIivA+JOJdOp64GiLMGpclFCS2kYI+Y6UI2DxZn/W
hji+l4LQVoBI8bVu9PJmJzZIUxXjAaq9YbkpwQ2NSFl69dIL1/aTqAFzaBPZypw2e/119nPtYS77
t+c0qD4IuR1fbI87HE3OSSS19RpncIqWAIykisZTV+6LWVNvc2z8IRMEiKhXCYQ1/pDxAqRgx1s1
Cq2LHmkXa5n/o9KAK72gRtnwevumhSua0Wl86gPlKRFOSCsxpIZf9lCiqMbyMAYl2oEQ4wv0Mvb+
6YaRF/Ow5WDWASGvvf2UpGl6sphN72ByWns3bOqdm6lYwwc2aIY2jNc4KT7FbVs82EU9n+bIYUoZ
Mexya9GjTYeYMBoGwpqivaTu+JWit/a1kO+xFtURjS58iqWh5tmTdrBAMrx3+KnITaT5SBhSxQYC
mQFhb9xzQ313UnRVNZEJs43cOOzGDz3Dwe7k6iI25Qtx3utc1P/hadXVf1y1hoOnA1OAqTO5ZTfz
16u20Qejc1JmylVVJSBxposMLNXiiiFMVUFPtzuHqMDsJcTEkitVfZFznYYYK38dkrBBcW49m5lh
asFu2hh5uXqyl3LeqnFBhFCiDjyCOUtRTG/nIEPlv6T4NgScs1PL2n0QEWQRhbF3C5ylyaYW4tmZ
wO65qRtsRWQ52r5bxhz0B7xravw/xs5sOW5s266/4h9AGD02HNf3IfuOZLKn9IJQqSj0fY+v98AG
XTySHCpHnMgDgKSKzAR2s9acY4474L7lAZ0n9RkgkURG5wa87Gl6XYp9BRmkW0+nDGqj6GAncGvN
ABeJBpJHQkkeEBL2e9PrrvN6aTRN9UGul+azBlnWg7wn5zN4TnsRWXuZ2ic7y2qD3zRhDYWkHI4E
apVPyViMaDWd2NfFCgSJSGn1C7ItPIaCYXe/FIDA6fHcm4ch/BCZVsOaPAt1K4scvE1Ep+Ky1PF7
XCqz+Fv+Yp3Z06TkTEf/sFp6M3aIfwSelNi7KLWOvh24V6hCaG8DBl9kyO2l0nRUCCp2IvmvyNMY
Hw7iuXB6yQln2fVairfOqc8EuKHGUSt9LFZBjM+Fil6eHmpVu5VrNoaUZlcPXgvxgnXcZOhitwwC
VkNz2NBbSo6xPh5pU2ovgxnvpLvbYv0mp8pljzZEk7kqxyF4TfzsKNNGwwhoTTn1yW0UooPpIw35
h9GL65BGs6KelWrUe291PVq0KlJnTfO9Ux4nl31XS4iS0uDVkbnDZaM9Gl4qdp5tqBu2kupBiQb7
oFR5cPVdxYZMZYgvSAPUwTk2deG9R0mN/53gB29oDZZ2GKy57d80R6Qnr/fP0lyHY2wGf/YvWWq+
JWzqznkVwhX0MnGw0iTCJtz5R/ms5lO2s0sCytPGuErGRZOC6HIi82F20T77TF60QkLUnNRziXfr
L745wfWceexF7r6Nlsv6Vo37C945c606PotN9F0ZxIRrqzHZw9gI67Q8jDawVInciJ2ECk3aVlgI
WeBuR5Si8h9UdfXvwg6if2lDCIOh4ac2BE4iNNU4nWkVu6Y2f/0/esUUZ1EsKYAttd7j6Y0R6zSw
cNihOPSmMp/U6sy9NarRvzQhKls5sMSBT6qLlz4iGgUs/M91nCPPqhGFR/AU6rL+c5mpcWeQNy8B
hEgMh4OZIpKmxvRImtC3moN1N7lit8jjYry3Fx5qFlhuvyqSKX3oOgTD1jhGX3qgjUh+sT8aw0zh
5azW44/riVMY95bp4f0Js5cOxfaxbyzsxvNpRlllr3vD7SehvoTCcIDgx0J6ptbDfzOw0ybFrdYW
5EQ2iPe7KaRzpHYhUaX5uBmJo9pIst3Cs+NpMG7JyqGLsK+Tyvmrz7QZ4DX9LTTmqZ8OSFRYrmgc
OAaFhFGECmmT/KkUYvKLYjbVQfERUP3Losb+TQ9g6jY3NjEMDtQ6BHI/f8YGpKJ6gPZ/UkjtOmIu
MM+EQK5l4zwUAziDsjVB1hDAPil2vBFglZZTyrbKyR+LbKW0wEibGo1lZjxzkmIMfk5fdAxdN4tg
pCV+q4veHLOlLdqYwIxEAKHAbMoHI86vglnwXjeq9LElwBKrbvykkXyncFPC6eysW9UmQ9Xrgv5Z
Za8C/dnrv7uUjl04ao95m1brQAdCT4q2d85NL9xNRTvcWVaAEy+rGS7mo0HJinVld2Jd9vbLUoaA
tlmj/v9SZ6kFrXJcD2ZLa9wR7tElGuqzuuSp3iswOCAG8x4qHif/2lGQRnJzRw4YH7PGY1pJE5FU
VbstQCirjMAKACtWPHFKJr87m7P6CI9QfSeP2sE76UaHViZnb/ZFx6eoU2GgH+QZ61YmxcpljVzg
yJZV7LE0t3A8xHaabFmvQBRHlr28+KAJNn3g3GsZAbbyJ+UPLT8uIYy6N825bEGw65Xg5BYwwQZT
iR4gufs7j/tvE+se6ddW07arPEmnY6cke6QC/SNQX2YdOk3EZosECOhaR0R5noY0o0Cn8kSkjXWT
Zo36UJk5y8TCpK2ghFtwXcYx9wt1T07TsPCepatkUr18hwffX8lT+dLGxAcs1fEqBnUpl8KjO2rk
vDKC4quDLKk34UbJFfNx6K2bftD0WwnhqO1uDscSq17r45swxZtJnk18o5gIjKiylkMRP2tj8y57
uFnlbMmia//lmfq9ews4xEEnp6r0Ky3H/SWyFs+exlXVPJVdetE6W3+2jF7ZUZVqt/IRae1C2Sm6
/3Hqk0ofkBLTG41zhgCPV03pyHH+v6eQWw++reNdS2lcRk5DrtH8Io9GPXKQOTGkdNZKXp6s7ses
4IA2B7w0MD3jYpjRfTGTTeWLOei4GQN2VPJUKSLl5s/DilQD/jRzmKYxb5OYM0xNR/T286iChLSp
dd1zTwnhENuCjER69/l7ZfkRRYnaeUKyUu3olMZnc3TYtqiatsktAepybG+ZB/J3u6lvEN9bb0HR
jZswzIJbxwG4SFZVeTIMPNoz8MAw9OEKaGxNjGZwY3fUm+EZeGDlEAz6sZXul3jSAo/KyvShsh8j
K+IujhO+3LfbXJTalZXvGkYW6QtVedRbJ+GmRwfz+aJplbnp6DatQQYld3mV6vsISNSKmk1CRZLG
6cqvmBDNmh+br42ZQLphdCPu1LG6GxXtXQqkyQsz99Aj9a0ms1sxTpICWrmbsUiwaTbo3YRHeVJF
qvDzT2ZlinHTUvUtzf9sn5ZjvHFtIzHYhm9yN0U0E8BhdDqNGvz8YetlPxyB4nXLnSCvBX06bjLL
CHaW3ZuHP3/smv77bGIxmcyrBbQLmOt/WTH0jZb0QPhcMm7nbi+R2eEFhMPfjjCdGy1o3I0Sa+Yu
GEdljQysgjSO2ivQtEtl1SX5kZO/6RiU9pS6iq2FIeG5dMOPU/nsYDRvVx9RZj6JaYPpjCu5jk9U
jJimwifpDOE97UG4sLNQ0GaGbrk31CL/liXQPxPP1u9qRREXshLB54AseUiHBr5U4sdHYgHVpxrB
mly1Uh5lidLmw93kPVGnjZb1O76gag8HDhoWMgPFCOOz7EFUKYgl4knCZR5xlcpZLWV53UqWvBnU
8BjR8XzvRkwK66m3kgNkFxqSszUjjbvylMbND9/XyzsPB0trOe0jACfE9HPusjztyBS74OH6upzh
+nk0gvGlndiZJbQU9uaUQnFKi2KDG9Lc2/MpPNP8UFFcXcuv6mqFGDdLolXREw6gEVSI79xwjmUx
JPuA4HM2BTF9f8PuMJYG1RKV0AL5u5AXg2V5RrsVjXHoKphc0mBQ9CH2Y2vId2mA3N+mWS49wII1
BGXi8S7EkEwjd67mkGj10Gv+8MxQepTLWErd/hZ7ZwnfUD/++daUFtCfRiSLug2FWzaSKoPTr2AD
w06pETpGf8bcMOSZd26DUdCX2UkdrOpAEcfUsjKcORZSDia5eYphUl4cl66VTzwYrj8jp5wo4sdJ
HXOmlDwhX6/5OMoxleYiy24qCxNhP7XubrEMaTH+daBOay90qvum1IOT09bhalE29yLdIrRQSOFh
YUFPJiUAJH7US1M5qK7n33caqw59DmsYImoEzqg9phjbjn5dE/v8/Of3yfq9ymVZcOgodKE/smzN
nesJ/7HoL+E3NnjQynMa0P6Z9L45K6mmp2e1d7KVM7O3XI+gGjXnvSOTo2ntDL26pj0TGrbtq+/C
KLl9sZDSYN8soy9z0LXxa5sPXCSL+551O5ATfzPQQweo0+bd+CxOst/jB/6LZeJuCbCubJNCzy8t
LeWL64/BLvBIZ1Db3F25VLyq/D5UbQhB6B2wHchNOBqm+Ci9lOaUlRf2qls/t8UG93iARdRSX2FU
rNCC2F/0OkcQ3EQvIELprooYsF7d3tt5rHIHk49T1/FtWUTaYRRqubFniXqZ74agax8Sk7ANbtSS
7KDG26Lr7c5hM4kb9JsQzGrKo4VpuAedMe2sDwNV9nnzpyneTWTn6XHZVIdZfywbkd06ZV8d/Lz/
y5pxKzK0Sl5P7O7HsqdG2C9Xlp90Ec/L4sMyFho9MjZDNP4GPxc65LzeSja1idk82GUewRRFP35I
H9mU3VOQBNY0NvaF9KkOSHChXuVRNB/lXvFW+kpwjNT6GMwwcHp12dV1LIAfNU1N7FxI6kJtOzBJ
BltTt35QvqVB31tkdc9W2iUEzAGBt11GwKnQxs1iLi1LSG9hTBy3z3g8BSpfoH66MFBjlcXSMHrD
RkqkK5MYitYI8bLmQIIlLKmwR/7OqT0vvPjJQ8UhEUM9kRAHIgNA1ZL/Nqc9acVa9GSFOj4fiBIF
w6U0+D1H1e5uIgIM9NnanUaxtUqS4KvwwmG3aN+i9IcDUGS/+PKqLEGo0Wn2rh/wWTppQd6JaJ9C
wxsvC97cIzFwtXj/0I3bK7nyLkPL2uZuYEPGTpoTYRyHzw849C3Sqjy9Wyczt8Cee7xEPJc3GU+a
vKRB/1m7sz1A/mvR7BEo4dFvtAoEu1bo9SYePfPY9aN6ClL946hOFEIATWPpHzGe80BEakOdjAGo
L4I7xU3No+T3yRImgdRfYOxd2Dq016rHGC8mdmvlLJyXp2RT7afRP8paT2g1YIqNHpntCJmt7Pon
p6M9irvuEIAlCu5xhnzpMCweQAltUeX4ZKx0xUOVvBKh9yjl+10RwPUuI2Cv9RpengfnyquvndrD
UAuRLC0rCHwIf2s5q1u5ITUC7PpzWy/7W0YgmR0G4kaU4VKSKAlaOeIofxGD/hLX9S5WnOa5BQtN
SXbwbcFkRvaurNBaafeGjGq4FQ5ubQSs6rEgk5rSAAPUrKSs5hd5u0aIUPdu2YHAlRAb17IBUvRa
vfVnEkackt4SRvXZkcJ5z94sqpPe1sKLTMqQL3MUStrSeaZ6qN3x58S7pIq8jTWlxqV1zWgDAe0g
B8AiL9uPpFwP/ioyY5JQFv7QzCXqdXhqZa7fw+bPVi7634PD7b6Lxk6cKTw3F5U+8hbZpvLQO+jA
YHRXT0o0Bwf3dQ/L2avWDcYmYiCNaS99vt182pSWhrWp3Ug2k8f+Eom6eXZHK9h5Va+RDzeT+oly
ZL9SjRfpA7cK6zZQIG9W+hw2OpH2tE4NdC1J2zJlMkDexEE4bMIyCC4ED+lXjUiAhbPaka6psDBX
lMH4xg78qzxQcu9rRk7tvYbsYCVZFDapIlMZDaceWy1vYRKhTwypG8rtVZixJ81UKg9mR9UnATHx
POWrGh51vEJOEEUlByRrJfLgny/RhLWS+ol9WftU9uRUBnVfH30/8l9zDTQHfwr+0Cg5eaUOdgu2
5VYiJbKuZNngPhs5pnC5gmX5aJ8JMKnMa6OIm3GW/wVjkN8yLxYbxKTRRt4rOG3Q80TiMlcSIkxJ
eGHq8WJABsAkEmBRgqDd4VXZ9+1MW+q126LujfKvSJDwIAEjRdRb1yTfKT16LzW1072EniRAzwg0
7hjbMD8Ne97Nh8VI1I5ziq9F+kCbgFqrvPoDWUkEYriyy9rbWyhO1xbEro1cxskX0z0v86mV0Mwi
GWotA8vkMCuDzNrYKLaiGp4rvSTDIfpIPcI5JQ6Cbel/XIucOrlZ9vTKbEXy7WndJVa4pGzJdyst
PHQmn1+RRlfMCfrZz9ObmQS2z9rM/TgK1esU+fZJirzRgvs3ubezEt6xGq/eo49tcG36bnRaarOg
spfT1nKzTTIB69ZQnd6V3Ys76728WQ0mjwysuyvaNRiW8/o56DrzYWJCpqCxYfkdZOvJQn3TDEOH
vsMPOSdL2gOcfiu/N06SflfZ+k4ZiHySq1pbAJnUbPFY21N3/rweICP6vF42KPV4OhEeAvG0I+KW
PaWMd/L3N+dTd4zjnSwuewi6tk1/T1wonzMRdV+jd/mf0lMjwzhgDfs8zearSaEp66ZTjEsSuuoW
BN6MjP83byCJrawJf1pc266t0jm2HOhhliV+2e5HmWGOZm4lZ79uy2fVQqWmarH/Io9ys1SWa/LI
d8m2EcE3+eRCXGDcrIS5PMjosOpzCrlzxeL8sriDqLdHYEN6OMjsKfbSpiejwKCaxKfUCB/1mVAh
xyKZAOcim9zTqKZZ0U0wMQTPuzdO5D+5qgo1MB+2n6QbalyaQB3NEusUcCPuiBipnqtRfPdJTRc5
hm0Uz1+GcLRXuuUEt14djA9aUT/J61CCsm3UhS3UDFc8sz/AoOjux3oYHju0sfeQeR+kfm8EN3Js
Q+2eski3kpuO0KyMlVGHtAvnoWVxBS0LZiN8Mqfi4E+08mUBEQU5pqxIKQ+swm8rR6Mm3CvtS1Y9
2jOWqFJ1+xLmnbmCrL/7IHNKikQvrGpvx5p7Ksvo9rNgOCYQNLSyjjcpcgKjClBxq6k37LSYxEC5
JJ1Xol3WYe/GwbRy66JceaVrvOZqKHZj1na7SkoTfQMUIhElWRmg2s3M6l4K7ToxvloIC9bL+i9R
na+O0+bXXAz1pc4gOUjOexiF63TMwkclbK6GAiwT9Zm+zo06+Eutwn1uALwqrLxEAEMkaOgWt2ju
JFa7jdT2ZtHdDCF2QCLFNSafrqFvVQ4H3XNYf2eFuDNtgncWwc2f90vmbxUPh30SNjuXm4fMoF+L
fYHaATUzRHcGfuUcU2dkep1zO9JaReuIAakL05g+pjm+pTPULRbGk0W/9KLmgwKmQRypckcwAOZ+
zzyIxqUzndq+fWTp+HEp9PMrDwN3KEbOmxGnO/vBanzTOqWnDMpWMlOMq0ei+Bahln0B+tJfyj4u
tmNVqSgKnKuA2dYDXXljjIHqGWc/RqJxMjsLn/78hlizl/6nscBhTwn4GkeQxX7717FAs2y6CaM5
nAtS4qnMVOy15jW25wxHcIvKa+WKr/XQf5VLnUZEh7hJHkYtqu8jq9JOTuH+kLtMI7PC49BVu9h0
/SWD+DMXKM0iUEhaE25H27HLrdUZaLhHakFVXyPG+EfjK/RO3TeT66zktbEtp3OVqVCOy0J/Xkue
vjw8+FnFUsHNMXDO9fnFJ9yOx7AOjbMccbxi7CgihtOJXc7FnrN/1Kl+pJ8VvabO0G+BB/+L6kT8
P95OByAjihDHpo/3a0XN8yr8b/CkTou0xGxUDx0JiQhZDB9POhm0yHgL4TZccZ4lmyXaCBxCchiV
Hr/eJAjYEEkxl9mUu4CgroCuzWM0v2RtwyhnvyoU6y+FEZ/yqjIFMlbqEYRPuRu5zPay6QT3Lrvx
lRbFraM3K7Moxje+35sG9TXOAFG1+nCS+4uqs6xN+KVQFOp2hTu8hUH9MISZd2/VGBNKxIWMkda+
z4AuNy3QCXlUzUemjrTCgk5K8wIqntSVAEvh8zUdwPSeOcFczaqtp7kvLugYlIU0pszG8W8p+p3L
zvNpB7BrcQytW0vWvZM19lYrVajJs9umNNGR2lrtIwlj9ex4YqQoH27UuXflQ+h4nM9kqZGPxL+t
fdfeYnQKN7JHnLWaOC8jzp+fG82YJ8mfHxybgqomNGrWhvObMRyxp+gVZKhnvik/VqEzPXQN2Y9O
7O7QcNQ7sn3lNF+5tMHgQr4SJYrqvhtf6775XuDJYN3t3UqMFozfdOtiQyKRm0lw7LVpLU3vpa7i
dpqXZ4u2w9TcozLR1JXNW9vS7gK0Ak/sJ/PzzA0vVO+RLD7/Rr5Ic7lXJeJDGdI0er53+1AhCg4S
4idugtL7x/KROjCqXgLv1sgR0u+FixHHDatLFQCTlQ96K3Q0aER5eeUU0xgsvsHZTU4yG9ubQ1LR
+pDlWmNCQ3PwUThRsz68l6ZtZDxXw+sJ4Rmsvxq4RttQNN56ke6Hho31Ikt28ulvTePa2li7htD7
O1GLAKsuva+iHcd7jGFL5yvX7NMyC9NSrE9y441BUTlPhrryLPKrN0S++WwuNWWbJacEWvlDgEx1
7ZPXnjcE1zmBG5zRirHrKQzvNS+yNVnw49dKdeyVr0/VGrAbVAgny06w5QFPz7exfPGyEEe+ZZ+R
sTGhGsVeyY291vio2tXiPg7HW/A9ysuUuuMZjyW0QJ3UD01Ro73fIn4Hdx48RGQd59NAvAMiVkzF
1aaBnTCmnvrSBBkcdDiVy12sEHm5lXdGVglYtbPv2c8K88Ao/jrNJd6JaKh/sfX9jpl16di6BvUi
19IcikA/Fxn1NBStKaB8VYObPIVjil61QIkYaeUNRGL969Dwl2ltGT/mEYmb5cCAC6CHruUgnA+9
OLrWbjekMJrm2pStEDksujuZfi5LVuTS0BpQk4ANWH6Szmmc1AiNbFc9L/ECWQ8EK/afFMqr3+VB
3jx1kOceYGNbaz/XoquhBxZG80o/SCnJrBvBvF7tF/vMiBHmzyOB/duQ75Jua9C6cRz+3/51yGdN
gD+pgqqZayD4i+Yt6zFFrYdJDfD4IdddzrOabpjSgpUPfdFf7LZ5IYO9xX8Vmis5gPnYZs5NSVyy
PAXe2S6nmtiTgKB9NUK1WnmY0K6qQdlgaOf5Y3Z4WBSv48isXr0+U/ZKhHDc78mCI+4YL6giMhsM
gMjn3bHHphetv7D87mpeO9qW1da2fLJdMlIBCQl6S/OkRV/oGLcgui38VVAnW0P73ummeq906WzO
jZRvCYmgxRzqFPODQeG5FB60eJcR6zWnDImqsC+laMyVdFQYDbfFFKTV3gX68edPQNd/U75Qm8bV
yJJORxuBOuLn+zMqtCxvKsW/jCa/XhL14NYckVziEaXbECOtRqcb/sX7+6IIuizUZP2tLPOwamlO
pam+yzM5ffpJURFdrcJFYo4xVfuICSC7r2xhn6IQJHmPPTIl3+VH5saXQgeA7Jn5t0K5yZFFUSYf
jYtCIehbj+CJEofTPnUs4bbYPZRLKFTWQQWJVqUefmncOfeK1dbkklsnlAKnk9I6J9+gv4y8UNmM
GqpEa3YJf/qF9TahBzHnqeiEEFKC4Ju9IVRWVdNrh8BgWBOFekTKA6Om98WuiQp1LcfuaZgOqVEG
95nfHjzPGO5RIesrVSLolhJekK55NxNs1K357OT1t2B2uESTzrxPwCpSchJ0rKikYoWo+uyhhkhY
+j70lEC2Gkm366Dtk2NuNyBm25AlrNVQP4rNex1nRlfrxjMz6j4eGnMJ3UjpeCUpoc9Vu0L9WDw4
6mie6LGhAJ3TfY6aEdZf+syHXTNGjjhUs/y9sBJ2WAr7zNgJMO6Z9E2TGC8fNaFTUkMJWory2Wjs
/ZL9kJKV7qpuKu8gwXyVaI+Dx8zIOiHec+tmR2dsaRPrmvdgs1FaNTD9VwtdVtEJVzQGV1BVEv6x
BPpzHZ05P7THjjRNrn4Vw7lXeKOGPpiF/HxDLB4Wsy1GjgHlcW5u2tB9SPikzlIDIjd3bgBcc6pd
hPaa6m8mB7SXl3Y7hyy9H5ZtHEnCiL+5dDbAQjv1Q2Vnh3CYim0cteYhCazmsRgi+n4mj5o0vjZJ
f62ssVgPqlLdt7BF90UopqPmT8qtkVXlpu3Cq52hHUZ3Qe+ZOepzFM5Glh4YSdUb1Wjjna+G7d3n
kRDVg6tXt3WGKrFzVFLeeq89dm1l7kwc1r1NSC+99L30TUEB+tue4vGurLTuWaD8tIzkyarMpc6j
1AzLGnDRrYausUiz3RwXeZKJu3pnEXmOR+wkxfmZhauysiPqi4G1k55G+UK4vb2t7EpffV6TR2bV
lmfKi0dNUfKbSIwEYWeJfV6k6X8ef4zfNLsuBHYUIi6TDOgE95c2eiHsmiXZ5J6BD2Zb9kfWo2v7
xslIyT2Q6zt5zWm0lesc66SNl6dZPtINEoVDrJo0M+fHnOQlxFSCiABH1M05xGC1eI8G61kUQl+u
FI3z1np1e1p6XLV78SeU0dgtle04xCUet8khGYEmgjSLS9v4SG1yPSk+1pTUzA6jo7H7+5ex2J15
SD8tixETWLQhCd6xKcOLX4bieIT2VMz2Npy792PW4Q/EbHKUO2rNmagra80ztmyT0ZL6jrw+6Iib
i2hsjmmeoSRtREd5sBRHaWGSZiYZrT37mwCsFm9OxTgG4YoSiE1kBNHuw100OuFOm3VktRdEO3nN
T4nhiQUNMMep4R/olHqy9FF4qftAR+hQt0XxSo/TPlPCoFmVxcBvSTWHwJLmNFLnFNZg0rc0Y5RT
VqUZ4aMwHAbxI9D7D01YFRF5BEGRgifG5GsX2tEtiJg1dYQAhxeX5IvZ5MXWsUjc+7wmvyUJtWMU
Tbi05u9VC3WFn7K9kZENWuwMX+MYio/MbZAJDp5H30rtuRTGbNN1QnAoH76qNYk/DZF/amWhPbCj
j24Idb76LtLTN1cM6lGP2uTI2dfYMB11EzrvXY2bAdeC3u0H9JqoC8hptcpKuVHC8vTnB0UXv5Ey
uDdUzTI0CKVohH6tNnQhtf5qjMuL72XmWoYgYej8YVm5uDPSIebN0cj3catXp4SSGRmpS65eab6a
3EhmYkDlp1f6KFgmbuRRn1BHyk2VTiU9LdPyPq5/fsfnUUziFmJ+HLC0inKUUBcax5eGSjYr1La/
r/45Qvv7cQ2f37fCiKaT7FBPxIx8aGXUhlRZin77ZILaKRy72EfzkVU+yUW5neBCD70vesKa7idN
MxEK1Fgi8POQKCDBeOcF4SRdXZXBwn/ZzrAnI61+bkJ3Hn2nvo1f02Ysjp5N7PPSRob+D9DLqvN9
EGTGzUQa0D73hH6T63NLXMVqWXsPCosnDK8Nsen0AMozQcS7vkD+X6Nd/NKO8ba3ciAIKsThsVDq
vdm64VbWe6bYrPcJvlF0A3NGAciwYFtV8WMrA27GlAyqeHxV+mK4Ky0x3eth+SZt4vkQt1sfV+0h
z3Nts4hI/In4kjTVdomahQ9yLZCAJ/UiP9l7qqJgHIQcErjOg85G8j4fu1sZWGOLifWTNIdj5WNp
NKP7LB3zY6mUyi4PcwMchYr40LNphotqK0nN8ijHJ20lgOnluteOgvAExwJ2fK9fAFEB3WVy2vxH
2NtgfYsZX86JjbfPTdV8z29MKdVosyvruPGW9p5YVS1/MvRh2o8hNFK2aTCU5jRd1BeXkdJgv6Jy
YB3cWokOJkl5jLxJuZWxaxN//YZugLVj3shOAcj69WI0phNNa10F+F0kDrXpoToGWMFPGU6NRYCi
84SQVV2ItUQO1Rb0F2z76rpPtS+j66k7R49AFhkthBICYu8R2m100UJU0BDSeWXxhVVVcaMqCZ97
6WMsV61vSa09Sxi2jX1mbTStfrRni0yomt0uC8Noo5BA8fjLUZYyaWmDSiXbuHazvq/lAzjVevZN
xq9GJvZQoYUkMsxyv1iMtAUFvh1Psyhfs88dD5OjvxiG9xA3ufXsFAk6rTSxDmXAmzn4KGOnL1lA
lUWSoDILbc7IjH6YiBE7Rbl37Ma+vgkRU5JY9l0OiYXuvKAW6R6WHTMuAOVgOytpBHCHLD3HRWmu
gyynJZndECRZP7fEOkllgVuR6ayT6jWhR2QJ69/I37xkYw3cHb+zjAiVL9E8M8sju98RRKdclr9K
tunlC+zoaW84xbuduhXgVdVej5PuDytVafKb5RDM2imzmQICCGCbQFf9FjvV1XLVisjWpj5Ico+R
k9kVB9h3mXXk7t+O7pUyjNcy/ChIQwsxCr9ekZrXKC3Ew58HbqpaP0/rGLgYsh3HUF2T/Aa2WT/v
sNjKZ2HZKvp52ST4Ktpiu83ZfyRu0Nyavk1Rm4LdNm3A85iQRZDqo5wzstrYxSmfdudT1tHg3WOy
Yt9kN2V8cZwpvvwjEGyHdrzNS7M/2gIlse7U+T3MT+hhkMjOpB22a7lubub1f4N7ZNMiv9pmVMdu
irbbSE5Yi26L+IqtlTj+DXlo13hOM6mAlG1E2tcEdWHqYaFPgEWXdKvJt/yj3BoJ9h8H30onPO35
vR87+ndc8p8HIA8BcucxBJeITqXbOLjBOs16iYoGEUqWVbuyyK0XO40daKuZOI56aL/M6YorZaQV
qZYeEK1Gs06xJ2BFB1r6PHribzHOWsYadL7qJM3e953uJi9nCjpeI9sKwZ8mRrOX9rwmcvFAVF6z
lxrK0jC+YTrND2SfvgM8Quqfunm6CYgLjAscMaZe2ZfPlzwxQ6i07Mw+r8mjRhvvauRzGwNX2i4X
iG9kr1an3rQnr0KsofmbG3tSm9fSEC8xpoB3DxytwRrm5PdUey0TiN7syI2moFzVdqA+JmlNXdlh
96dY+psBjbrqSQpuM40aT226F9gZ6dF2O/ssA8vqgB1VFRUEjExQsjSSfWRJq65NRpX5VPZX/RoQ
dJpNNiu99j0FufueoBO3uubvNgAsVTbNl94DWCBmrJB88eajzMwRHo8aKkfNUlcVC+WjporogTjN
+AG2+rooqugqL9F5ztelFLlCDP4GFnN4QXvzAwZG8iOx12ncmz/6Nvw64Y87AD41FjYo3oLhBtsk
IpB6PCqBcsiyrgvWychfr9tCR5JQHMmNYhoFJ7WRf1CoJNpeN3IQfXMFT8RT+W8c01/BXDzABt1e
1bb42+iBGb/sUajINY0SBw7p1aO9X/w5o0JaNpaiaauMEd2lNgxoWtpk6VB38yFQGGjYWJY8Lb1O
1xjeI9UMD2Bw/INtl+oT1rCnGFyjp1CurIcaMW897GSBT9b0WO1HGIHDr1VC5tCnMs0BPk5EQrgK
prba1BK10FGZOcaxkz6VOSx6hCP9WU5jkN783RjU07ZK1e955zuIPqxkE4Pz2gqp4rET9Mds0LNN
VeTOtbLpoSXNqrARCsgr9jA5V20ssSdn7unzUhSqr2NqD2s/Q7ySkuJS3C7PRqVfWCydCL84UufJ
IRVP/9nWUiA0LSRE9i0M3PPAPCT5XcWs4vSwxhz9r6WRWlrBl7Rwq0tgTh8vrY6RYhpsctxsv9ym
840vDSZTP/eNDbV/jGyM0zxuAMrqwqfhG+qbxgKtWFY2q6w2fgsS752GofJtJIoRjgxyn2H6ofgM
IfPByBWlz5vbdG6zuaOeXi3cvGmtFbfJXIGNc8hCS9Netds7xGHxhVz7+JJgjjllKk3ify5ZE95b
olbvuxzzDnTh9rbC9Hib2eQ0tYxRf3m35lTi4HTbi1Sul2Yo7kaWV6oVUA01I8M7UChF7qJ9W9Cc
7RSHB3S+GAZnwKPjlmjxQ6KX1r6mW9sqwmvA8DpMXQ9JI0lBvenGK4uybilv/8/vw//y3+lPS5pv
/d//xfn3vMBE6QfNL6f//ZSn/O+/5p/553t+/on/vgm/YxbKfzR//K79e377LX2vf/2mn/5l/usf
v93mW/Ptp5Nt1oTNeN++V+PDe90mjfwt+Dvm7/z//eL/eJf/ytNYvP/v/0PYeSxHzl1b+lUU/xy6
8GagCTzSJ5OuaoJgOXjv8fT9pUIdLakHNyRGScViMoE8OGfvtZf562cz1ePz1WiI6r/+9a2nubH0
VBD+z7+//r+++byAf/x1+b387fvvr/Kr/vX//dTvr2H8x1+CZOh/h58tq2z+ummABSy/n9+QdO3v
Jt0dQWOoC0wEiX/9rcbhPuVnZOvvfIfhu4mITZIogv/629BM//yeJv8d0IAfMWRJNyxUYn/937f3
Hx/j//tY/1ZP1a3J6nH4x19IWP6jatEVE9dcyOO69hQskBH4X5uebMZKqS25/Mto1vMxPdVK6ePa
7S8H5dFDuSQxQMmag3JdUwEYqUThOvijtvvn7SCNkAE+aYlAV4t3KpKDhGBk+sN1HnJRYXGaR73O
TylWt9DdwOEPZjDBGYrL9jjp2XEbtIPiG1BMqv3QmZ9pql4VH7zYP0NaogckqlD6JDovL1f6tJIg
rPSy1fG57SSyA0CtRu0EAeMk2PmNTwBrF80bGB30suolvO7WtceGFKUqU6MtB9fU34XxYC7PIbsQ
SKYRYHoK3WwLAAcDFPlcbBLEO2+ip6rfMYqH2RjrHh7csCyp0hXTVT1UV6fpPthrvHtLnfnY/LiJ
eiTDwfebAwnw4SRkkfXD0CW/n0npJdLTMgD25z3AeNkTTY+GNthKIXhNvLHDzcxYAhvgWSRYSj8T
sXrUevOtipe3OVzX+lrJ8kUoqkusT+f2g+ALJvMoS1/QNR/k6kuc+sue4rnwNe6J38hg5t/3C0kH
LpGaaVM6GA17ujR6BAd41lCAjVN/lD4EEp+wX2XUz3O9XNr6j2HMobw0VyLIKjJH9/JVcrw8r4KZ
xnn/I5uRaSsHI1scWItSz40SY3+bSy9+4Au30rJsTiHb0t0S1Lt6TUUhAA9Sgj6rH0o5verXYunO
oyWf+9Iubdso45PtZepEGp4eDO6MPDO/rHV3fZJt+zXQrx8jfsVLWtupILxKB+VeICJZnfVQnMQ4
OW7Jyir71hi4F3bb6VsRyay/9n30lLHE/s1BPRQL8Qeoyqcn+suwfTYT3BW94c86KNEcJOXyPgxC
WMLS2brtMa7SfbiJ9FQxwtG5PS6bdTBwYUwTnS6juKKt8dO9ch5NO93F0KjLI8akxxZu6YbtSvZQ
j7iNjWfzY7EqVqAcTlqkiAPaSRxasubcitu5inE9S5pzHQjRppahk7ipsB5XeTomVOL208vYeLSt
8uh+3NekxmdGCO4D70nAQJlMadTrcBhR7BDaVH7OZh1sUgpGhTGitvhp40vfpBsuipKvtaMv0lxU
pKDzH4fvaUPpLvDkW7P0LM1yQ/KdRdmfhdxXz5OddlS6E/06a2gGX5V0e2f4cCnUc7vwXeNA5HF0
FC+J8v3fttB/7VH/vidp/8VAQrxLlWcZPK+MCjXqsf+SG051iStxqcc/Rmvi88qDDBSTPJ6hgMyL
PzKGMk1c+ZhoH5q9OlRT5gv9J/XOcZrmo3kvo6X7+Tm6O6ajhaF8zG4dyUwhNEyh5+wZtb05df9p
fnfJcj/TUGB5dxQhic3+dMBU/RlcXcNKRxa0bAHcP7vzRCCf7J9QlCHZ8zcGB2GhZWGchRXj8wH/
75YwwZ9j+iZYO26pTLkTLZAwIiBtAoeSsauPZqkds+07gEjOLKWGpmr04TYLh80oj9sfiSZnRYDd
2NbUnTenZMa9ooKc80s/TZdOVtDDeYXyiiYIS6HyqCJJgUezVunxu9qjJviGm1Rmqzwmqam+za46
vrSn+I4t06tWK7CRPPEPHm7i3AQ1mOjiC6Xs48zn96bgx1se7F0dNHAA4uecqg0YxFlwnOYlKke0
KWPQlENkCAX2oVaIe2uY9GM4EgJOAonpisldyezzMPUOfurtJr5No/KKJvFhKMJ9P6Eu6bbW3wZM
E6VIclVmpuVNG5JLVQ0Xa9puMIkFMbR4gOQKK1IlSkj/wbz+sJjxIRubI5lVx8Sb6vkg61jUmp7e
cOjIy2EXfzzNx9sZ5Y6VHcRYjuYQSaVMQlvDi9FBIX3WfGES/K1xJBDcOB8DKv2gc+RnxL2IkZgZ
DAE665Nc6afXqrLVaXTXbGDHH40rAZCe+czxgaD/IEhFQXtGPncZz5EgpYfM06v5rK+mneSZn8Xy
RcW0RmvmK7ZqV477q96M1ypI5/zIMaODaxY6qVu/zVo6zITFKL0aqWMZGcUeyiiiJ9W5ITa7Aiqe
UGQJxXLct/3QYGi71nH481ateBg5kOOKJhT7a/OzMbCpCcoPzORP0JePZRljiSxGe3CLe8vuxD/E
lwdTHQfc7LBv80hHDd3v+SEZ1gPhekXxHWeaMHm9ybhuiij6VMJNsGcMVsduWzWqJIFG2lYuq1F4
/fS+LThv/JLBMVPgYOn7tuJk0DrVJ84VAfOVwML+PcmIAQL9yKLB1R+ynNq9Z32nDbqLJF+zOwsI
KS24kFnIyTH/ycnfUrXusv4BPDzlmF8pVrRWrqVi81cvLNApgBvFQY+cDAykhkqTRTpIopQtYWzl
4ZijSO16iJaWrzkS9pPqrPH/bJ3suBwG3PD8cAGUFE8vsYfTiYQyFbcjm5kGv+WBxngNE7nUEwrm
srtjWIkTwK1vEdB/nhRBCbupi4wzOobjHO8MJkpaWjOq9WOGz73J41qpeTibH7T46IFWEpgWHdIv
e3Kj+GDNUGndbqkdqYpPTInPY7VcdLvR2sBMvjZJcraRs2+TA83EprQebJEg93LVGa9qwbdvvbSg
ylVOVaOdSqbpklPG6bmWBFvhzqz6ctJIK6hr+SiP3ixYoQqZrResqLeXTAkPkxIH+fEtFvILo/0z
dtxwstpmDID2AoMzHF0Mlg1GmJqDq1AtlI0YzYRaiSGBB2dn1p02qJQtUnIlMlI9ktHxtJDx90SP
LIEo0FVitcxR/oYQuNYdjcDNN9zZkniIess4oogFV7woZUNRt5yza7aPl8SvA9whgk4h1o5kdlOq
AmlOgtJ6x8zPIfzZT6XZhzibC2tguPdZSY8LFHDDWqJFZD/60Ae7JLgUN4x6G496FmPZufAoMiKv
XMJ19dghItgCX0/b0z6HUmKFz7zheUevk3tFcTfcMMGfAxWKX79Jy2wvP6xvBBVYFjGvynAiZu6s
GpjgSPplF1u6wtJtEIuQ9o0l2E1wzVx9b8b9fdTq991c3qZQqVh2AVVhHY3JIR27ICUPAdeWi/kS
A3fId1UNDIWkQc5plUC2rfjUa9Mrp43wgIZ0NYwhNCwJpP9lFinpyn+J+zlteYYVSRfpGHXdgqLz
n7ilwRnTm8oyfaHEhs07BNiB/EyNhTS0qCU3vapgSiNyXdt7arxlNAScw8HsdxUm2YCQNOOr39aM
ACenTIVIZgKvchBhtSYrNtRaZ0I2DVlAwT2U4LY2P25dd4AxF5Ux1uCPX0L2Axdwr326yfaEQ5qV
n5+GnOxSTBscEyrmLEz+bup+LSM7Qx2pwDAb0UGnl71rru0AkvomVkBksd9hBi/GZiCS2JPLp+6P
pIeYx8cztorxzTxXC8fim9TLgR4P4eIUk4Y1X3fX6uugACv26mPe/OxrUNqDMq6HGU5SRfEgpy2c
BIdko5Sr2GIiM+UvTKpsTMz9arR1xrVsC0l3k/f8WvyoeC7ccUtDc1+CLn/qhjuXbIa6sTySxH0d
u5BdngJT/ZznsPsYjVM3D3aCDeaAw7+KSRGLAXuKuKNsOxT4pubwroXk59CNB6ntIqlcD0b3uUBd
l7DsGDGxHM/qPFD3F9fR7brRrqA5zcLutPJvbc9DUaOb8Jfqj1UWx45aSVzNY2oWJ1k8Fy1jIRRk
AXkQ+BM46U10oA9vgT7lh9JE8SkLR3rck9Vyk0Zb6YSrPihetSDzeGx7OCsOs56z2O/n2TXhRk/y
PVaDQazYUCwfOveIG2b1yER72HZHAWkZeilaoavEcxmqU49wSwnwPAvLtXCsKnEAqseveAvb/Iee
+swkjkmRHNOAfNO7Wte0CMcFHFcbB5JxfeO1T5rjLDG9kqaI1PEDK1hPPwhzqV/TVnCJa8lUwkMl
DAV3ojjddVPPi7FfrGq4WntOVS06MSPF5l3QJJzlXEVqPssRv8eUI6HTIlKxPlZXroO9RsRWMCht
ifdwxHjzlAe4iidTosbit2dpXmXVpa8LymXjuFME6tQdqCCnXQnUAhJStUTbxruQXCQo5xxRltXe
zVW7VpZ4G8hJSb4A72BJMekLmViFwlCFYroCVHXgruj/u591Ejwtns1YPoNZEuCsn8VUOQvKCrOZ
AYq3loYP28q3RD53cilHnMipVIKtkQJKQzyuFEF1dHMOK2njzmxhJ2+hyZe2TyFT5hDDXKLXGuW1
x47y3kA9n89LY9KNTpEVv5iXtivOBTVKM+zHNZcOe2vn8gN6RoBbSKCPiPgR5xVZsF+L2OsTdExT
cRDHOMoRxdflFO3ZT9W4S1IaloMZQHTtu6CNS09UAxHnX40505Kc2jk+jLIWxb/b+WmtYSdJwY7b
exVcsTQiqaYzrmZRIjjlkuOXuDGB6KA+YIODfNlcH2U2vGYXcdFfait5LFn+qFXzJSPCs6Ptht2w
xyMswCo074uuBJYih6Qqb98BBg+TPhyEaT0oyFKn7r2xd9k8iRTgcvduTc6Iwbmc2cd+VFyRNTHs
g9exFpi46gIfEgEqxaBjFEDZWzx65dnbosEG8E6rIE+yKMVet5Ujohs3B/8GX+ru+9PnIsMgpv3J
DivMHzKIZOVV1e9RwdPfsujbSn9hUILu0x1jnfltgSMpjTJcLhId0rYKR0ho5RqSPQ5LwLzl9Nlm
/CBK8a5uXpUnb2bevi3xY8jaS2O2uB4cizKUBiLUswOIUVR0F3mzd2130R02zwU2G3aeWFRMTqmu
ZzwyHUF0u/lnRiyW2zz7xc5wC3sWYk+8U/r7CVffSqQkI2XecctfWzPU6yoy7BqgoX2X2/hEwifZ
RC/Cbr5IY/sAr90O8fdmMl4zAw0r8nO6JVmnBwxNpQ7x0Qzz13iPYM4FY0JasKUEAgy8HLJLn976
pj9taXkpIBc9DQqne0HXVe8EFSeH0Xwro+FPUYTGNbkU+nEd1kBb5QBMP2hljK/JaP+zae2hMIeD
zpdotAciXQ/MnP55U4zNcg3jp8LgNwmEyvAtiQHXgI3xDqN1w9CEwXuiZJ7qFKriLxeGTvybPajp
GlY1DrMRkivUrW2VDqWba3RQ8C3h3x0ErToO+nQUm5ctgcaCeWCqZWdsS89tAzvyqXwME0TgGyqw
2l/lJqz2PmpqPVr18dD31iEW++PUS0cau2x5G3tX374nlJAZ2nrWNR5E9pKrDpOrM6F1Zaw6ymRx
pk7s84XNWSHIbbBbTIAVrELUn1bP3IouDrVekgbbYQd1WVQliEfDgWblDp6oHYW4cHUce0eNJfbY
R4bU08GSThq+f3vSOjJ29Ku3TMlBLswDc+9jUZuHVnEyk5klFb8+H8ruDJp3HRXlqhihPnBXzOVW
CMu9gq3oQs25GoZwztj/OJFz68toz+XEK2wHmQAyU9qOHSfaBDMvjxRt9JbcCvIpJks69mtEanka
1kUaToB/uNcGZVHbgDK9OtgLacbWtS7wJIK7r0MSeE7u1Z/SvjLzUB26crktnlk1nl7fOh1KzWaP
oBMTUi97l95n/AblRbu68FdvJm95+iOzb+D9ZNcF8dG4rDbpfqgnzZaF2wS53eQLj8ovEY2dlJQk
tpQvSim+GFnNAJgTbXFKUMtI03d/5c4kX3KH6fgK45kIQlWJYkWnnDCjYnrRiNWrzT5U+FoX3A+V
u0bJXbL/GYnXm+Tysb+J81udTSyH+AWtFoBBFsxo5lDcconhtCaRmEj+aoTrPEZ4gGYLqCEYQv7W
1Qk0ueYq1tNV2S9SA97mWkN93D8r0+G/FIoodHwMKmzcWYzWrmzGedt2BZYbXdCGBAfVNyV769jz
KB82vIm0xMs4gXScPBUC2EyHcFf8h6DRFge9o/OSfxPiM7zk/PXnEt/WSfVmE0DGZ1fDqPFUPxUA
nqaNR1jfrfFDM6IVnJADoFV+JagT87A33sQWoMFEFOQOmfwCYG0+xpnNG3t1Eg4oZ0Yi3PbSuNcQ
ClheifCxgBzykoga7bzBocSt4Y8tf1bjx27Gt+qLjYfFSVo9Nh/Jh3Blh1z598rkmNYDsMkinQbF
tjG/7URFCLehe2Itjk4AazJnzqLPdnwvrbel/cUK3ZurhPPzvB6H4mAx9yTRI62/ZekIA1EP5aqC
Yg4GE3HanXAEOU0erdh5JlIzQ4ZcS/kZCDY+VaJyIj4wQZuUfktWfM+SqOcvWlkDrOq8vb3Wc1Ak
n8W0XITyuzSsYbbvZ1bKmQknvhRXzdAQfPg6QvIkTg6LoDlxsdqytxCASw0oeAKBIGaSnddTnr+M
2u9x9LDIGRTYv2kS1JrqA6cjb8jcjYIZ+T4vwRzDS2AczOkPfD0FmvzkSGwoKTiv7fy0xQy0TPRN
wCEI4PBU39fXpvHiZAcUNnyAEZwApkA8J5aLERHE44GWHhnPgDVrurwnFZUNxEkji19jRX0YRmbz
HhQTywVfIbSc7IFEqu1i4Ro4vRa8T/syPW5IZNUOE37u1dheq+SzYdq7ykxb34ETrlksXXv9Rf5j
sAC1ecJlfg2N7r7NX9tiOAKV02eOy04nv5Aj9hJLQXGZxpE9W3U1BhYtG8OEMEM5mVISNZkRotRY
cR5PtodBO78mk01gp4LxCH6hlcNOXYzU3V15S0l+6PCM3af8thA/ZEYpUeRfhAx7Q/eTZZJgMlsr
mDbULO410q7YfaieUAJom3tgsOnIv9efLngGo4wVe30bF+PTJs/nVLa39ftWUagKmJtv9YuiJQ/d
HF/S12T/rlTfJMrvTbN7mqw+G5zsfXFG37RurZRQZIH+LkfqkPbTAt9ZdEckRvaJD8f9aew+dwzH
Mm0ButQdcn6pz8g388rl0csyrO8u2PlT7xNP0cF3YRAR7M4bNLEeS94X2q3E6eVfLuVCUgWbEtXZ
eGViC3SD4dxinKwBeDz1V8YDCOGiMWPWtHxYMh0nLSs/VlP1yK0Ukm8R5qnb6+obPAKnZ76zMID6
bnWupuysKssHrWrqC80TCQgoXBtmNtUarFUV7oNGtzRFHE6MoMnFHiGvtmeyOu/Nn3KjJIIt/Qnn
hF+a6VTCmRnN7WthuJKYh1tzo0n0UmEP+1UL0yFsIAsiBqGaGN8G66YblzFDsQLCj/WKTm0sAcS+
4rjp1sVu9wrysNmdREcHBM4XyRVay93n1lsQkdUIUdNT/H0bTpl1W+rQgLqO20DY5DBX+qilq5bY
+oY+QYrrrCsIno53YHdV9O1W5Bqx5wBzPiWhlJCwozi1trpGe1/uZfpWLSsCoprUXgr4tqO4iKCj
XskHuVFGd8Y9UeWDytS9KeJ7nhY3RakvHKD6VId6ybE7f1g08TsdI42QlBGBidlrQophfZihbgkT
5rZYkD3BDHEWgrlgg8rkaBR8KWEQgq9zETfH58m1zRV2DNhKKL+lOI3YnivDjYXK1+LD07DkKkgF
qG0NgeSbCuqIZXh5yoDjdA2JJqL1icuOm8tgOs2kPswyfRW6sxLpQCrypR5dxV6KPciN92TZnW6K
/Rh3u7juwroyQ5mPf9nyAwcZmdI4hJTm7CLqvU7UJEBkd7nyhEfXF3aXtMc0jh/yYR4PaG/cFmfp
cWY4SoVmYjllRvoeLuiRqq/ceoObde5l2Hht0ECdlPlarSIQ+KrBGQgcKQZaelX1Jc3Tpxd9Z0XM
sgfRMaV6r6OSURW67LAWqzBJdldM78SuBnIOViu2fq3YnYHyVAd61ZoIDmGYGfjTBuydJWCfPq/X
GI9xMGfoLidDEs8KkSVJMznDsNwGwGeUeKUVdjYCLZdsOISW58HKjtMzpQtuSbPguF8DV+IvxoyX
CJJA7CFFEamBQt2f1ynQ4L9kz9DDvGEFplFzrwtwG/nH+shLWknNOBsM0vBEvBVe4ZUmNFkri6a0
fZXz5m0SpbeMnWB4cEV2ZKzvqVgfNHk8UAHlG7qH0p4RBMd5TYtTorimL8B/HXPtLBOCrlKC+Whg
xdQSHk9w6Jue0srlt1XuTrIQH20khEdLTAMAdtNdlQlTDOlmeK2EfmdPLrPxmiw4l1b+PF3ieorE
rgedJ7fX3foiJEOAPVZFnzgHufk6HgdMM+Arj8zdxER2qmS8kpR6JrfoRK8Wb4Pf/CxqiHil10ZV
7SkFFbG6nKZ8+cRY7WOMq/el+715fVufy1Q+gSkrf0ZYK715ENGAV9J51Ji9ATOtOLYBsOLvo2dz
VLIgtpqCgAxU6gQKt2nJ/Gq/qgpySxahYYRx8Sjkmps1wljaw1STw0XAXhoEXaoFEHEzLHYvvteC
gN88Qlq88UZit8TVMXYq0fe+lz3koALmBfGeB4JRBEv3Lo+8fwZCUhc1TRu1DIbyTgg7BkOitoVD
vLnbuyZeRvVUYnS1byLxBtVx1MSDNgmklFKdOHH/a7hIy4ryOw0xZVLi3mufp75bbx8WDsNiPJ/F
aTjHQnpuMidfHwvEuY4CjQK5A5UbcXsQTGpAWfucK/OTqiApmP9iv7U3WBmmjta1tlT6KgHl2BYE
fUJgrpiedjz7Uj5rjsVXyrlcly5WY10WK7tSQWEpRb0PfTNmp8B6KX016gZbaBuTnrp7TcSIraUB
ne8rLdj3i4AD44ey4C3ROXNN9EB5yEnF2hQcJ4brTJtC32oWIzCeFnTvT7xFsDa7rGg5aFHEwgpE
+WDqR2kKKL/SWzP4GzE2e3/PGsZs9FIExZ+UkVykfMJUxKSh6A5P71gc14ZfYKKOBE0h17dTDkdJ
ycdII0cauYcFp25oLku/vqyCYybRPHY3a3DUSvPa1H5vTOkwPlkemIdAvDdJJ93Sy9IaF3KgrpKx
usgn3a5qb1I+37RPxGPcIVut+s9+0j+0PH4X5+G4l6q9u9OqHde1OPZ7f2gqYh7oBXrHWqnGhB9C
dx1KDpvYTtTMk+uECoFBPXy/8a6Q0QsQ7Q2O3uiuUpfeDyjdSpuSihYMthRHVIRhLeDUThHUMHJa
vY353jAWDDEHbNsVH+vYntBtqy+ChqlFnD5IT+NvJb/whmw5tSSv9rN4liCkV6utZRzYhLhtxtNv
V79go3zh4uvkE8fKjypYTEzj6zPC0LNZkKgX03g+GulclYe91z8K+LbdzGclNdd64nLF60LMVNe/
tyOYi9BDawcg30l0ocLT2z7YiySYc9FXysqXEYfK7NY3Lf+qlfy2N7FDXCUQiiOD92pXpAHXJr7o
85dRlI84j7JtJojpGGtwV9SOahx/GrMGsgtSRaS1bHADZBQDaaUDKfxkLZV0uynuMSNUl77VAnLm
lu5Xvnbugoh952nNmZJWC9xM0pEyMPX4osiIgFrs0QQmwGoetLXhrwgGeFg1qDk5eZcJtrDvIkQg
68dSPeSSpMzpE5sMm4qFd5uI4T6tUF7CkhXeDIQ5x9ddocCVPaMg04zysHc3ngkLCqHAsdpB+PHT
9AvU5CKK2C5Ing6oqp81kH+kVP5E0uZwyNv0+b/UO5HjWxXQf0qbclV34Q1Kzoe1N5+8rigFm/Uo
AYY0YecKBk/NObL0YNeNoGGEpvLVD5GoYykoYcCTA9JRypVcr7YQLASeAwHXf7KZNb8RGPsPrpYN
IXa3aPWnsIVkkN4bxOVmMuJKCCX4fdkabxpf+uZaCDcTBvuOH5ab8tiINaaWbKZ01mpxkKTREUA9
EB1CB8cnH0Uje+PzVnSmk6ceLuN6dpXis3mvxhPBNI7CeKMBvFmClesZmAaD/xeC1+nP6LGrsjFF
5JeNoJvN2j7v5QZzKidXb1QIAr5s5aPFmYA2dKnyE63M85MAS1a0PiTKft/8Kptdxv7Nu9Llt5Th
v7IrbswhoPIKtV69GYqTx9dRHz121JYdSwGjMPck2sgrIBGj6hunRWvXzfid0vZoP8kstc0AAsKU
o2B8ljrZeJ+N3GYy1/MHr9gjxCIrTpOheFphQapEJPTkljJ8WJoU3ytgKZgCq2NZKEjN6ImZIL8O
NNqmJj332we4JWtcNk0yi20e+6elYdL+bozPsTih67YzrXY52Rrlm0bUZEp6EtYawzMp3a5Hr2t/
J3CZnm8g7V6F+KpjVBvla+pJgwIoBc9dOYDzN+OtkQP1T6d2nuRXyd0Qa8fkZIAe5cklNoW+ZW/x
JYGoC/OhWrBNtaXM7nKFDBdP7H6JaGD6s2YITh9J20MSztN70VoOqXVOb4adcgeUrdV3HqaBX2uU
3xcmjqvxk1dpZ9Cer+e/jBGENWW4969QferXXLxYP8ngfID7PXRZf8nmF9Vgj8Ng8bMVYlv/E4PR
7pbfMWohU6RQ6NqxIXbmysHjD2ui6yZe26W+LfMLYxgtm2zSVLT9Y1l6dzVejO24lSH1iSPsJF/+
tDAqBJuWeWxBq+nC0Vwx/uu+VdubLpYXizyZacFRvrvq3dOM883sfwn481rJj35wa4WHmNxyC4OK
DW/5+dMYiad06htAp4QRTTo6iU55IeNxj+S6z0DgTgpR4uWvPf+KazzDwFi1XmA0cK+2r0XMwvZW
lkkA3Jrv2MD3354mE5kHhqEA2ZmKYKvOTueDsQC/OS5DQ6rCCWQh2VyMBGPMEXfMNZkrphDhIDp9
y6af+L/bpGsvyesAHjEjH+pvQ39T2PksTlgTt6LMmTftVFgY4CfXWvTTLKgSmH6UdDrBDcdKOXc4
czeqrVkM8Wtb2o/PQCRyhzvGRr2TrC+M5anVgRxKxXIV47e1LeRGCXCdajsG4ejn1jYTP98nJg2/
WqO0sXaXGXATrcbJkfEpkBany6OfDLFfrN7cSjYhAwV5dIpHKbr+Kn/myU+iJoNS2sNmduP33AQ0
GZ22xizRPPOc85ySZqNyJvGJNaNNe8NRhWCzRjW2O7H+MBUfF9DACHP9LV+Znu+/jdzPP0kviF7N
dwUWpAoLkpdXGIMb7l4Lbi79Io13XwhRMiAA/Fwf26VoMt/s2W72u/IULqR2Kdxr3YiEj1q4L/Az
jAU43p3ojqXZ04pvWo2AvXXVmRti8Lb0C1IqtdWjPOXe0w7OgZ44ZvdihNuOtIcxY74Gme6OekTZ
bd7a8lunfELD3rgyM3G45dPqaeNr2kVMnoaRNn7HEg3cna5EWfCvUsIfuDHaRigwoudwHB8xUUwa
5D/F62VHw22gLb7l+pdeG7a1wmvBkJVCGf5GVx0kYuCL5Tp8p6YhVWH+niORH8vVl5jlHBRx9ppO
8wQssZlqZgEjzT65JaStdsiBTZoHfwam78fzDopy1/Q/ahPEMcxWkXu8HHLFFr8U/U9u6WREYb2S
3WdO9zSYcKgrLXBs6ftwkasPudiw4fVn7R3mFOfla5Wd043sA0AOhYEXO4LwkPpXNFZOiTmjcu90
uGevcLnK+K1Go1bS+y26as8yRtkwGviHORvEklbHSesfuvhdyL7wMbDF2tOYh+wNZN3KtMkUcZBq
8yPG0rGSfo8puVP6rzR/2U2Mc5qg3I5ygp4PIXssRs3qMtB8+rE9sbiV5769gAc7Xd6ixZ99Qck+
4rF0qsyZ3ttnpaX9LmMeIeJfm2PB+Y2aCge19oo4w7FI8OCdTUEGqLd5aGOV8V2tXNyGkDSQufOZ
x8DQL2QuKE9ZhXYgjcTJsficks/OxFC0geKEC7TIrzQUcmUp1nFzQaTlGMCHO9lXlHKUjfsFooKD
f4PbCuORdwr8G0wECPf/h6TzWG4cS6LoFyEC3mwJQxL0pAylDUIqSfDe4+vnoGdRPV09JRUFPJOZ
16noA7mJzPEL8gNfhEZtrEPP7I46DX4bndJzskC8UV5GKmgxUt9NZppFU1FRY16H+nobpsljofuT
s5cunx9aOd7NEnhYia7LjE2t7k5jeILdhDOVuJAmgDJGqgq36x8R+OF7Lu1HazyOouJJyVekuzLr
IzwM7alWEuhP467Swd3GU12NR2PHdgkEQMvQzWBOJxVSht2I1fREUOuYFL6uJ+ABua1Z+GhYho9n
PkY3wtETGG804jVuKw9Ix+XxgCNmiYpToeWJ1Y8qf8zCtQguPTiIAsGRYiFgZFLo/yhEeszAJaIc
hQb1VKPYcmv6nLGaAQOHo28rFn8C+OUUOQlz4iX4AoE0Wh/nrXVcmmMWNY6v+ZeKeXJ4PxF770XN
7RQsOxWJMMnVl8r8BiUDW63oEVWjsvVtxZy+ir4URXdzFt9m1p9UTHjPpjXBn+m7BRRRx7IfYdsr
jKorqT+TUsCEqfeDs0wP+Kp29GJqTISpZIOg89gfiXitpveOYoSwTJw26vP8p3Vg/qnKkXNJZb8q
uQ34q58GYzcBXGGJAi5h8q6Kxe6U32atbyYKf4DjRTW2JmrjEeIpSXt6lOFi4epM/Nd8LEO0ZwLo
Zi+dVadg0rTw/sRkpeltmsZhCK/qGWGz25afl6Z9LbjpWonmaKOn9o9Sss21W5u+iyFEgWhjsEd8
6UlDrfXk4qpM1qFA1NAKahlhqaOACeqpz4xxFE9NrdiUlHjPNR4aKaC7YPaT5QzBLcqJlQegmhSC
vO51p7jwaBhW8/u5F/yMEhT8KUY+SrEr9nDQEzwpyDpSANyYsBnmNVM4W9vnIL8JOfHSqU8MJCo7
lGLZoapPQsLGxqAk2wi4MAuPGFBQeGj8mdY6y8E7/yzll7CGnfPu9Opw0ghkbd2SnlbiiQNRlTxS
hod8S/wR/FB/djJpDgwi0Uiar22aHE/MhIPesDWEcBVPR3jkIDr1jTlsqvfuBBiQJ4xk34HxRHYy
fXLVaedQlS6S2uzy4o/lUAriVeb2MYT4hvDB2ESqvukYPcY4A6WfEyKK7Ee3ZpLqkL6XqNm3GD25
2lTviXTbl28WA05QWhw1rtAXRlSBgv5voHVQqnZb15WnRmQeQAZyBSgLK7eB9inIFwrnaxyMLg5R
Taq/YzBAg5H4AXxn3u1cvenSLc6dMtmb+V9JY2JVL6j/3hENc2RBPE4+wzMzqW2FoEqmWpH/BAA1
+LkbYYVFAeUm+EFNau4TMPM4LPAW756oliFV7xUiBJIBJBnYeCF7bqhk1+RLGD91KhtydPK3NC0e
uK7ySHiFKbihpmxB/mTIEcp8DrPsKrXwpKKKvoRoKmALzokq/Arb76J6CZrvmtF+a/R78peQtjXf
GHTgxP81tqFbA9TIe8glcd6elFI8gNWRwmJgJL8IKf8bv+IyQiL2TgIx6CMntR7AkRJAaYCh33IV
jH2Bh9mudfPhNaKYj6v9krQ283J1CwHs+pRZjBPD/OKXL8wY9VdAflBzILWCok7zuZL/YMcdrNbH
an1jFJeB5ycCIDNYkqyNdiGq2TfVYWM9lJZwpuRTghEhFR9K6ytT4mFp70krmY2lhxHK8DrJvwn3
o2kEtqL8rDA0ynx1nlCzu6EkbMPhq8HmeGBe3mgQpsYOaBsTvV9jPSLZEahK2DBJ6WWgwPzrxHqX
5hRxvEjWyN0CB4mBWvQbNv5NcZCNhAb1JKCxkHjlNV8uMZjCpCpwcaLjAazz7zDXDu24bCz13s5u
zMecVK+HQsxnZNK0EmmS+hYQWc1eW9/mDPUMSz6DopOAQbhhNGfFbyb/zTLuifTLY0urWd+msWaQ
qHtBcOXhmXno8cekOfGq2bPA4uXknfuOs6dzOhZtvhF9oaUJrl4merClutcWurvInp5Joh3VLfgw
ydqcmgyfA9pmWlc2RedggwFk8bXCBMn0voLUHFPSR8X3XA8Ei5WXImhZig9rfG/Cr1pHJdzrTsk3
wxyziO46r4hTgeWiJJ8i7P7Q2iooovRGOY4z6uuC5gmNEC+F9YtLALd7exLk3x7oO+CLZdVwG04W
dkxOSgwEFSUfbGwSKMN/Jpk6GwsD9kZdXnnGLY6p7KURPMTBwkOzBofw2ZvClT17ZBW78PKdA0lj
uxjgCxtUcPgq4u1cinE6of2wIB0XvwlnGp93eOrgJHF3V4OrCg3+D+cpJ5Zf1G36FmiHSj7i3bQn
rE0aDyIr4sQpxNttevACfqAJwEeBJwJpjcUWsfY4dTkB+JwY3wXjTavibR+SNWB8t8E7+ZnEJX1q
EfPBSDq1HFQqZ2zU+SMzBlVDcvld9PZpIOFVn20oD5CZ2DBGt9W1g56gB1+Zaqy13Lr16uwkHVSw
cKNgRTC+E9fg8JLm/kulSA9OOX9AZji0niztN8ui4o2HcbdT+szVb0LojKyGPnhnLfPjwSUoeHyJ
9k/Pf6VYO8r9l35LWUaYp3JtrGtm5smbMCZSJr4l6yvcGI+2l+3hGcCEaxN3iF87MMt00zkhFIi5
UdzVBTElVrDF7okNS3C2rRc/IsKVmj1uTp89u2NEv7KeELr0Mmo55MND/ccNBH2mxLWC7bl+t4jD
00BaUVhf6u0pak8C5gK59fk2fHiGSXoQnMuVUMExlPO2KkWwmWziTuom5msYvMf8nyLAmnTrESzz
mR1GZyT9bng6MqNvMMCgk20z/x3Ue83aHFtjE3NL1M1jYk2bFXOEazbIoFQnWNT1REBeeNcpqCBT
BP5KlBnf+S8Nh87A0ZEBR3xqIzPKwM24VCoOU3aAzLnVSx8LYWHCJ6cGWurio08DpiPgbZtee6Lz
/xOz0IPZw4aItWfCdwzLazfh/eurzbcgvWGm37oxj3/ho1GzJrQtN+UCZC2K4h6TeztAbqBBuSsO
8IrNz7K9y0J3cZggwnaHdbbRaMegCnas4fIlZptmxUdkfeXUASDqkYGOLf8IZ9I0ZvswdcycHF28
KSZhDRtsitj4Tzn7k2H/JEznqpsWH1E3ppHmwx0Tt4v5FUObVoYEMaW+EbO/lqcsQiCKBxKeWp9o
CR/SFFp5Ny+vPLsk+cw7nJjeWCZMOLULaP6KQE4BOJrhcO43DZB2SyEJH+ld4xPK6UNX/1tMC/YK
cGbYT+USH4zLuliSVH4k7VPgw/IzJO24efKoCig/ZKpvG/nPLEmR6r80IGAJhyCl15xCPmpwuyqA
7IxeVPILrg2soDyNu2zgSBx5MzEpuk+R17pcaxzI1nGseSZDEbaM+Jbw7mEabWpmQyvi3PFJUMd8
xcXBigAcSJjajAZPkqdiDAjNkoDHUZPxxHwbikB9w7rE5qURU9nezXk/zWsJQ6WZ7rC89btwZCfO
e4gQJxVEHdpdKL0Y4nJhpF2lOBLiGi6Wb6quvxKTuzWr0IVZ9qku+uLOM/CXuq+L6xxatwbxo60Y
kxtHIJ/m6zKIIRJDD3eOo0kU+ZKipuizX1FlDAQHvY0XjhYv1YQI8uVVKoBTiUksVW9E6J4LxylF
KTQtXyFvvm0Nu7DMCDM25lgYM01uhafZiOaO7jsztHeV/2o2jH2DYFcZzVdXaHACPosOkWkzv/C5
O2VycvGDYdShjt9HsZM3yJm4JSzSm9B0Br2+HxURXCmEuwAPYKq0zTLLv8rYFDh1mfdZDWxiKX0t
fI0haQCOkZcBQ6J+qhlyVhwKMldL2i35YLFGgTyLVyunCw2KaVP9CyuAuT58SPorxslv4jztg/FS
t1chJdxHRPCmbKRaOsSeLBdeqBJuWsEox7GArx6z7RLCmYBokPkTEdZrKFY4SvuKsYskxnsh5AIg
ADwKd70SemIK0dpkTY8HPqRVe8rElG9YXMksXC4TnBL1zwK7Em31anT6oL8nv2aF5LVpj3ltUeu1
h6FSfZVMJMytq32hQNbpTrL4NYnaJrDsvgemQFwpo70CGcZ5bp8vjFS2yTZqP62PHMANx3FoqlAB
o0tsiOd4gi8cdycRY6jcyPegArWm+Yhk9r0tL5Ir5cca4CExGBFOLjQnE845Igd0i/1bJJnQ3DVv
3iqjiFBYcWfxJWPjdy3W8OZNEQ+D4S5QQGSI4fhVeek3CH9M8zdwoxwMJ6v0cxyLJ4HUrjhPDsJB
URwsrmgasJU1vxTAtdG2IIZoFmDYSK4Qh8gyHloMp8X53mWiI43iVsGW35q2/RrD+jFVJGSKw1Ej
lDm7jaLEGpiQzDxo9ptO3JGZue+lwe+sEU8hVyUJ0GDZsezbUdhY2nf+V7Ct0UEqmEmyKcN5Poyc
b4u+C+Biyy0uc23tDdRRC1fiRCvVyX91TOpzCT+JqCSRCfJb3HtxzZrOXAPSNGnuSjk6SNycBbLL
WDZ2QgEswMxeaNXxTW2ZIn1zdlfKPUU8nDdwN6MNbGE3LRUOjNVruVdFO23vXW15elBvC24sEwly
0ACIsf0z0OygxeJhIfdw21JLFbM3+ytpMMQku9cm5Hfm3shWs2YA4EuixZvO3MfSCyeOp8jpdmqe
E0VWgFtUTgGs0iJY5bLvUH8ZWczxXPpT3QCl2oJavOBF+bJkn0bsksY6lTX5AiWco2Q/RNre/Mx0
06X8izvUdEixM3T11GTk/tkSJWmJIjPBNW1wDOCaFkPCKK12+lDvFISjIzaXoVHsCAlB4KJvABnR
znDrx8zyiHSA9bKUkBrl4h5o1T03qjtm9Td0rqgUBkeTFceUS3cZimvwVzQ9PML5OMniQTJFH/k7
vflNoJnNesBOJkJK7gn4eVZANX0GDrH4sl202WNUozuJj1HE6OzDUGE/qqE/xfdI0s7K0p/br2ES
D3FZHYJO8xHI+Cms/igbHWxn99o07cjl3nb0fTdmeswkC0b7jY2vqSdq2Wn+FEbQI5WZmO4w/FYB
D4UC8umhyo8cIu7KshaQ55IAqkV+J4aHgskyWPRJHoIzffVeT36kXL6K6UGf6y3MF+WQk1ikQjtB
DhrM2TaPy+1qrjqQmiUAvOnvCx47sZsF2LMzuq1MzNaLeUu+xTafTSTtL+MpRWD+kKp9hHQu6TeX
wpll8yaX8SN1ZyV5VUizqFtk4Fr8hGd0zrUadUH7zLci8RK4rGzNABtt0DYc9yJPCPubBq4YIUzM
XlRrOIrVcmwE8cjv+2PaE9zXFEejBQeHlYlmzXRmU3pJFgHD0Z1SbwV+2gh2omtE/dEMf3BTsWfU
ekonngJFgz4ZnjEzmwdnmn7axAILMXby8jQSxVEqulCt241hsSvRmcuEg0+YeS1OUwwvZaHdhyy1
IaAiuIQiYf5C5uB1mgIdo4hRtbJtSe3SB2bDSFDJGLE1dEnvLWQSWXbT0TeUnaXUx3xbdhzSMccL
LMZoWVxFet3oyvnOnoLJ9AN2etGN6FL1eGZZ0D+SjRXk7tRd68FVqQTr0R4r6yhYsKgS67DcqzJw
oq7k6JWRBvMgoW1QgqDt3hh3QtrdSDtJ2Qln16i/ohK8iHN2sZTqzIXLjhJPUH8zY7rRoE3Y46ft
UckEX1OXI36hM8MevqL/AEG3gwiY9RBHBkonr3o3CTQ0cLPJvrUlxEm5P8RcQD0HbTxtB+AGUASx
2VaIgfRrX5KdJVeHZGHjqLgBjMdWgQuVX9XOUSP1JthBzeoMLE++ohOtArZ5rSIOSbfBMHjV6pXv
aELiZL3mTpx1yjh7GNpOXtZVnJm2kT+jWjjqI8IQwv8MDMatNtwl6UuzoG39J2U1QOfPRu7Ss6Ls
zCZ9icb2QVSTMxTq8a6xCpGv3eHyXITxaJZeU+o2A8B8OkPyWWW427of0Vzrb5gN0PJtpKK5wM/s
fxf8/YPQG6ujWspOUuturKhPecmcJZG3Bbg22F6Nn5WOCZiekyA1wd1RzskUHuIsYcBsDxCAwEh+
TRz9OhwCM5Kbu2p3kZrajukOox7U6sKEUn9ImrTS+/EU9STpTijecInhmYm/NUPhHdJat1yQ+1YY
LnFhCZzSAEfK5C4UEAqF87RLJQhayV8m/gyPBLpahh8i820hgo4svHRAbbPesykkgJf2CnJD9GXe
7ww92HlLOm3V+NEqOCSYyaGMK6/rGxeRN7CRUO3RGrRcTNRr2N07ZkWdQ9kFjlHuCjgiXMzrNH3p
94n6rWLpkUJZmGdmXomD0RtSYhqK/Yh/QEvN4wBaAfu/gSBq2BGrlp0Vo0u04FYqUDLmkS3HASpc
i/OeuUOSfhMW6lTRt2zNHuBX4UjdgJp3YjGvg0/B7/BV4ByPBhP46182yciIQBOUWyl9Gl1o12b2
gs/2xoKJlorjZ6ozly5l+g6rgrLdbpKmfZlgEVC+AudDmOgVXxB8Ar32dRLZwcoGabKH+WcqH4mY
uWPzdrIgY4E6x9VfARrUi5dc8UNB80yfwQNuakhg/koTFnTrQMVc8EEO1ZfZBWtwIRBscMMD8kki
C+Qs9jFXcltL2X/qudP238L8XhrYzUGl+pSVD8iY7VdlFPfTot/J4QOhJ/bo0NTCPhq2mfGvS18L
wnOY3vI0Cv6qRaG4wuZ0QCK/Axvi8qIbgl+obxqSvJnrup9Syug2QcPyt6i/Yww5FacFzXod+nHT
p9NVKJsr2BPmxlAIIvFc7ZMMzoR1aPlGsuUnmJjSCMd/U9Xt9Sn3Swo1Q/jMcC9hRlUgico1zZPM
bTQdMgLikd4pRr/V5XkLm3k7oW0aYjo1c0MSXgbblENxTPZyF91FizkOt2Iu7Ait2LeQzWmrCqgt
wj9x+WSGjxXkEYeIRbilG435QtXW+5wPMakW+iYAzo1JZh++F5JEXnDzxOzVbYre7wT8VXxmqBqq
BEZK+nQpxwi/LIjIWTnuCRLaUJSZmkjX94u9/C5sye4DgWkyrHahwhFtapXXyXgdqlsxHmjRi9IO
5v2o4j/cOTNs9IrDWuL3xOmx6J0kxuadKzasdkyUdIZJI9aI1JE6rfuSfzTWRtwmtXYmQPu6MLtF
H7QhKVz/HpHn90iQJv7wqMF9ai9B9S9frP1iMoxso3ukvEkMwEjKfRVhz1CIHUPApCn8is3/T8CZ
QrTwV+h7RxG7AYV8Yhk+abqj4x2YevGuiJbxi6U+MKS3cD0Vy+mY4xg7+bJVboyfXJMQkhXbuISO
2zEgj91G+JdZv6F6Mi1oa8l3jyZZ7RDjGwip7MSazqRQXSZ5HfzgLtIld9LC7qh1Hylvpy8PVTbS
O266kCsNF5flcx6Tj2c9Jx91us/zip4mPmCF7udC5RfZEejQwD1EA71q4Akhk253p1Se7CbS7KEB
2rC4aR4Ea8XsNEPcnLAwoqn8a6DatOWhHF8jzS2K0muTjCoTPCg4k5FJ8hiDsp+VGqQjeYUGStKF
W+zJFUW/A6VVeNcGwWlFXC6xCdMFuxWF1cWphnaJ6nej+smxMreNqGOTZJ0hkm5EEwLLd6vBprcH
UsNyApLQO7biduihQAP3mi5KYkQEY8BQ7cVAJY6qQYHxr07QHgTEois2u+kYUtRk/XCV0p6E1kPP
HKRAaAKZQTTYEkkfTd46aEde0USd6hmZCmMOBphYix/AsrTqJqWyN7WWN4RfmnVaRx6tdEMdiqca
yUrvcXmuFt1ef9J2IHg5wirElVgLTSMeFvVnZFoXs4vj15neAJ0h4kJkUIyDpamwGdFo8i8jc0RM
DTAKrSGQQKKlWzAFVm2/ldntQH0aQMG4LvB1fHyHo5Uu5kH250Q89vm4lUPlP5nvmm0QREADrU9S
E1U3iJ8fI+I0tB9d/hjxbmm7xpZ4sAJDwu7bMka7kB2jPkUwfdscIy1gd/QFm/IL3JWU5g007Br2
4hN+lmgDNvgYY2wtGKuqj1kppJDMXzPrq1Z2a3EvVfJ+pD2HEwMKwJcz7bIlJLKjLryiF11AVoGY
puXcB4wimFvjZ0keig0SqtNw8dCZ1+szjIjio0BtT9NSjMndTGbKOvE+VeK9avdjm6OuKD3oWDHO
MwblbgUzuxooOP66ZjpEOXtxLP1Awf6+veVQXL+jGQrmqG2VDDm9ho1Zj6SknJFUZXtoDQ0TBSgl
7Sqo08gX4bFHAM2q/kyXVRqHHlLeC4XGiMXad6jsovVRQT2rKosisdk2nPyoLc/IW7wGK00t3DZQ
yEbHSIR3dOQL2vNsh1cnKV5s2fTVaONXs1c2bTTsT8s47lvcHBFRrTcijqg7QkQxZcHWpoYJ7NLX
brgquLMX2/TxMhMFcU/Y456KaUnoEeHvkDcMY+5UDscsPDSwbztIXPMDKgS9+2rCYwj+CHmB/xzf
e6G1I+2XPI0Z78C8xtUkCvy+gmnIH2nmQ3KdU9aHtc+q8ARBJNEpohMAotiPBgQawcZs/3X7cCfC
GcY2YhfxYdvioUNub35mKnkob9ABOjckBrtWUMuu4m2sQ1Df9E+l+hDJNmB7O7nUbyxoIpzkgN/S
VZKdkONttOb/agr+bnhvPRRUDb+ju7mKspxqFgi8ZpoAwt2c1el1ivLNp2Xljt5/lwKwjQqBx6Or
WvkmPC9rfgzWt5H3DufknhATRpUIsuTajvgDemFtu/7J4Dwc7nJ4a5b3xfhnQhUbv/hEBf7vwiMj
8CttfgY6A4gqAcy8AG4xdc50FKqPuRbOWtHai3Rtgldsijd0kW37b0EvPx11ih+qIMh4MJLNU7xs
8prJGeOJxXSaAOTsr+fnNdJjuuQbYcZpQhZ9jJhs9OITbs0dXJpk2GrtTjRTD5ndZzsom2wwKVu+
FmK0YAbDV+mZUjbpa8yra7+gvptogsr2X8r35geas/exCl8L7a8eGntYWfgL5sH9MWudsHCsEpPX
l0a1x7HyiFvxKLkB0P9KzJR5oBXIyG490ztC0oA0teCyMnPk3HnOAm5M2MbUEcPU6XoixBzw2cSp
I75hGwVDOUZk20A9NjFThY9TqHg5SjuTX0Ui7lRh2MGKxCTWNlmY0zKRvJZCySQdBg6zWrLrwwCp
Qo86yORQPESopcRHvxDVG6hoTTJvZb4tEO8Gcdl2dbLrA/IK7P4U4hzVa4YfGKLbZ+kmC5UD4xrh
32KiOPHLtr9AYdwYvQXfn9rwt6PKi2RyByRtZzzxZX+Lq+o1SzTbAoawoHgI0OMWPF/bTao/c+lD
ZYikz4B2lvT/A55zf1TOKfYNJRBzBEK0Kocr8mlIrzqCjk3yW7Zg4yQRD7gK2EdsYcppV64ygEjc
DTHGV/8SVSG0c0LR1vs5M51CpS/q3EOpwd4P1pAFLul4l0ylM6N4KmTBVrH5iNNH1Iq4L9ID//XV
vzp3hxDnuKNeT/iGtQ9tHCgcBl+sy4eJEKZCAd8kr4FiPUC3AlW7Wi9ilJ/nyTgqa5aU2vhqcJQY
xiXxcciJH0XBpEzFfuTHnrcowHc6fw/dJjKxNhy3wz8SfHbKAINBor1/r5FlyZGKOCfdL/W4Rx6v
pXt24jbX8LZP7YRfJSJmUjL2EcerxC8camDkjHihG3goGeeJBAM+Wj5cEZ52pD3PMGyTeryA0OHV
KBuBp3SyF2S951FolhL8LjrnnxxCnIRbD1NusGBPnQ1MwHDWsdAmwc/rWgOXE9Cy1F/m38HK73qX
8yDSl5p71I3J1qn1wGecQMuG0xQyKHZjf8T/e2sK9yCuMLNPj1rpKNG9bOoL/vHFWlaCDafdvUa9
jLoSz4BNp3IYdkeg1wCL+/+zAER813DndzAy90MVj4HlYlJ8zmtNhQ5Qchbu0GY5L7O2y+Gatd03
N9xQJQ5pwfYo+xZqFhHKJIyzJfoKG2hl/BLq8lg3wG7MnJvMz1XMGz39Dz0I51Vj7cMkPDJNPVhZ
AJfHDtu3Vu+2c4OgX/oUSIfFPfathI5T4HBErf8afOZVvIO2vcOzTpkJtMn3hDPDy1NeKFAMvFIY
JKn3jrJ1kGV2NdXISh7A247nAiMIN8Jz1WOFJbgMALpkuaE+ixlfjnm3k1Cs920Jwj7gV+9iLJfo
dF7Ieq9NPHgzO05uPAunjALV7aTixQFTOsx8Al7f8qh6yzl8P9iNqJj90EpvnG0BYrSAU6kKhjdV
6pD1rXiauRkckVHv9OQIG+YKozYwcAPKJ4XblEwHXFRM7D0UCOzJyymljFl/IePB1uTehv09gNVn
8DnDTrupgqsb8msdLi84qeC52cvAt+Ezu6bQpgrIoCrLQEBO0D5XnHnAYq8H/LGT+rQ6GoDvSaPi
UK+Co05R76xYJvBsvuwCcZuBlPNvQr3vkDq/qxpa+0W5QNhZkfLVbhNTh4WKUamKbQNdijcRvTRy
Z1smasL23K26YphGEX4CMPpzZ+r8EAr8QB1iwUIqa7ybInHLmbOttXlbYq8mSu9Li9NAf+8XaFw5
44LO5yanMXCKkIob5N1YvAJ66fAiM6WZRNzktI/qp6spPXCjz7nWkshnfktuUQaRAq0isQ1t84UA
xs1I28lkW6+/OPCAVbZziSvozIYpAi/E47y6Sws5BSj8xHEnDN5U7pnSqtp56hkPuYZBOFvuTf0z
3I1diIb6lbKIGkJebNk4DBnRDl8F/wQ423AwU4eo4W0tX8rpNVOQ+cDTj6bZFuYHIwMuo2WIt6np
QCmFO4iE1LDl8AlFfnEUbt6hZfoh9bsEU9wNyjUuXbsIXnvjoJfBpo5OLZ2Upv7GC4aAkADoqdLY
1p7RXBxCePsVxJszPxtjyMlOhnxHMT0EF8ToM54zFj1ocBms13lQvNp4Lvq/vFpgT3BcgIZQ84d3
iYgUXtDaHPzQK8CnLPmL+olRUoN2ibxpTyZTOp1SN7xb9cmCrKiTidhX5x7phFn8qfD7UIEAX0TU
rPo2Z4YwUsqP1Kb6M8a0pjZPViCcRndYzh1e/Fawrk9G9sn62U9c8jyeujG9LI92FlrvGppa095K
vjYOsLhMYaYcSA58RW5CrMZqfYB7IE/ytKrjY8A0GJTFBRq/o4FmqDjdFKAZVdNuA8bkJqEHI/yc
cTtRSUPRGR2nZQP3a1MOdRZLqu67flu8vKfz5bY4jRCRrPCWf63Ev7lsTxrYCa5LR417mYrdkDED
Kg8nAw4y5FKYdNaUnPrs0RxxQFFN5oHY9dVo10hHqKv+MojlhZ+zFt4JIjikVnYw+YW+a8RmEMeD
Da8sF3dVRoRrcMGhH1V9ggjROIboLBI1OraTo5drWkdPiQgBYnYzgdmhXRyXPH7t/yI9fGC0k8TD
NQmFxxAJj/+CAZ2TaYa3KRpuLZOCFnefHjO5a8eOLqRpE59NmIpxeUD7k/fqQ2ZYkUVfvFEAmbr4
iwXXgGL1n6+Ht0qf1Dx/4gX8rGkN0QHDN9ngALOdxmlbpYZXvJQKbpdEm8oYNZh6QEOieFF9seh8
8rjdZ/E9pEWHW4NPUYkxV3so+fljlGXU3DorKX0FepU4hjvupVkDBUK0g+ammvrz6IJCJ9IVpeR1
EInk5Yqm4CX9oZVOUbd6ZTQKhNhgO6vsfOZqOk1Vr1p7CptNU5n70SDGDUVrmbf7dR9qrmqE0Epo
sEmkwL3Rt1ayqGTDaRdTatKrMPU7DMugjXjofQxF8Ynb3ZjQsY2B4snMfQryZm/KfkYmVhxwZ5Y/
BuuwXWsQtKxac8/rN/JCjpFs3huFXzpeDz05umG2ExFqjthiJdRmuK6GWrGTAN8UwXRL1G1s6hiM
hVfXHmZkeHQy0Lz3PVIh1ECGbt5TI7sXRXJDahRJ8iNtfqPKWDPGWVGQpNFKMFZocQBm0iYit0c/
PeofMiqX3qtrEkyridQa2gpqfsl006bxskr1Wjnb0r0uBX7L80sQ7qtC95tWsguhR0srHSwjPC5j
cayM+iiawzGZp2MwboKPIBLetFB7D1PZUU3QFm18nQ3hkVomzsLgXkZ1labqLL/UlrpVoZcuCrrn
LHEsBQZU63cUoSawaA5kCqMqnt5z5WxN94a+EhuEYskPg6X56nDLeUvEezbqHiOVvYShaW7y7ot6
q+ai10NDaIdHDVCU4ijRU03h3Fh/9b+GdpkJM0k/Y6p2Q3kti299eqkYfX9Du968aOoO0E7UnExw
Bv0ykJ07vi6CjV9FPu0ZU3eJJ75GUDIsQ9lc9K8VIsxt1b5oTbQb8teVN59llx4A2Z4tW35r0VDE
4SY8mP/x4/PmKiLPqWHiEdv7rMKr/MaQ8GKsVMrVZ2jH/VxzLBSb+j4DaQxIKnChYCIumgiwZPoK
IlxZfGOc+uo65/8cfmqEOsTBuwNS1xH1h1YhCQk/M6332ggPqSBCa/khMkqEkWQa91ZOXwQzI+UC
FqU0cT96Y8y0unlPar+r3abt3Ck/ofACX0jSCKHS6FF8JFhspfBrkLDkWo/J5aqQQM9OdEM9bwvZ
lobulI35WY52amAcFKtGzywx9wXQ0njPzTteIi96Ir90DJIEYd+uTp7Cn2DcgmC5qmOAJXmCZGuV
gaFIfpFScOi4YJiJSzpMG2TxKn4PNbimDF+A8kRy49Etx3oLbI1S+ikT7Rj06mHqr3XU+tZdjHAA
asOrFg+XSgyPPRapQ3zG5JFu438snddy3Mi2RL8IEUDBv3YDaO+bTfOCICkJ3nt8/VmYex8YZ45G
Q1ENU1W5M1fOPjDKlEO42twH082YqPF4MpmNonXQlWtwZ8OT2R4VQue6mjeZFKwYDLRTjP0fo1X9
aHMAPDajViZYvDwCSt5u8Eqvig1PUW05+5zpNHsJDB+h/SwV61km0TPQzjylQ4Pibbcbjph0b6fk
qgl5crSw4A7sfWzm4Qekma795RlvTG1ViW6V3UN/g3t4mqKDQbhhwK2E9/fhpY39JiX6i/m4z2Nl
jbvMJMHP1+Cj05nUILbWelr2wUG6bNhbfG9qAaCp3KZFuBWRtom2kfylSqfyCO6QW9cbRz4tYxe0
dFlkjMSybTHK5EnfI6Pm/eoJc01dyHm0oVJimGaptTRXpn3c7yp3uvWMK7DjWrG1jxrrYKnGMZw1
yP64SuffkkMs76i+q07Q2SxaXk16MNUcIzOfYnso/Yv/HZuVF8QDVOd4A7rIKex3xYZx1upbCBg7
S+YojhQa9Bn5KeVIyiAY7Eur31PTfho1OMRLiuN+JgpHxjW1b5UZPTCeUA3TSfUhUftVYtmuWcbn
Aig8zM5rhMK3YBFNAF82X52rpeVOsIopY7tToBGc9A+W7YKkp2EXJzsPTkYuH2WV2TrZ8ulteGXV
dB+P/Qj38f/mWkS56eIge4vvgbw/kvWsWkc7JuZ6ajkE01KDM1koHFgx1NsXEr0BYu3AaCKVeFMG
K4vwRVJlO42vXM93fp3tkjGGrwb/gZMdqepyAlZHyjilzE2UzSpj1CDwFMkkjVlqOf2MBQetpOTk
KxCwaW9guBMd/PHb7usrzjyijv7X/Lt4yxO4gysLF6/IGW7HCu5ZTDqYa/CQ/Ay+f4wh5UBxx3VI
ffHgBnyMRPi92gF9urBb6x+T24gCHy/GP2hj4E5g+Wds0wbCGx2xvTWW/X7SvJlDh8pWi83zRB1R
JpfvJOMJJQSfXEJ2PaAVJ3Lx9WNIJz5GL72K0b753U9FsUM3gY7pJFgJECpV2G8qg9sQ+4YMCm7F
u8QgZMn2S8Z5XW7lYdjEw4qZJ1OIi0TRWYSxKktdgIjOYmhAFXnW3V5eNEJrpBgU+lNn0elcLRiG
ccPit4mqxLHBclmT1z95gYKDG74z+oAziWDgOdrOR0Q9WiphX4wUg+fbRhgbr1T4z+eIkryfXk/W
eV+wR135LOym6W8pJthnw6Vgyqu2oMUpRF7NnImCAVOk1R/qK2sITS+8v2R3OkfNYknADjWj4QHS
r5jWV6simJlm42RhJE2I72JjTNHb7ExcShr8G1rYvUnGe1Hx5s+e6bKnRsll6i4H2yaETmM3m1EG
2LbRu+iOhrCe62BLB/gV2QKUSaOg9JuctiU635LoSAJpr7sTEzhtGUU7A498mP4zsfvpJ/3UK6gx
5Cu0rdFVOwqjdnJW7+t/WsohcLiY+mr6aMk4JdXTzv/anIEVrz92KKEhvINAaA+JGAVwhjzcqprY
mFFPjiPa8GMw8K68Mflmv7jqeY+QKJfo62G0nuQvxly1dZoghGXDo+vHW8hwW9JGOr/qE0acCmxr
svYyWk+1t4a9D9Y+r8lw6VicXYExh9gkoFQqhdhqYbCLwNeMdz1LHn5lujJE4FgaHtlf8vwkAsIH
9aF3EWu3fmvU9UHHcDhVX1TmoHIBz4AEG3pq94L/cghK2YtTek5w9wUQiYNjufA8R4hTPO5jzCsY
raP77pv7nIDwlTA6RgMnG3VTEvHnE2tgtYqo3PLi3OrxLtRVZsF7K85PdvG3mBZ3ISqWY0V/+khz
TbKndFAc7CE+KA0Nq420lidzL7DJhFO7z5W1MNgvxNmpPUz91uzmQ2mhB5+roN+Ppu9E/l8ObjsL
v2NpflrtCXuMi9d9K6xTjpHVUsEuYnA+azQZTBxUVmrdnEUOv1evbkEk3438MzUJm40aaDgGhLyI
ANjjucH4Tp1CNGGHx9qG71UzvUgONl0Ub6q3VIA7yuAaruf3EMgLrxCyPK4Vb8xhPI64fQCstOkr
jsK36ESThr5gjThU5u+W5XStOBQpDCKL7LwJofYPhtFzs4bd1ztE1h5tDDOzLTcTikE5Bxw6nKhV
N/PUrNoRfRVL1hcJPKBaKcWnBZ0awD9UXEMzEA/dscLoYRSEKftTW2bnTNh3ah5V82AHq141jwPG
0TwwDlpOyrfxujjx2Bi40jC7VK+6iowBUWOkIxxrJLu+vfr92lx3n7avu78a2d0BurERjlslpqGN
jWzbGk6PQ1tmaO7DJByBF6DLpH/Tf3EPzk7vcS+obsLhbUI/WTIHM6NO5MAhQ8RUnBBURUV7XufA
55ry7bt5Att3i4LpXCf72uXX/fFN6+RX777b/ngZOuliw4ndQm4nXzABnec8Zq/j7q/Voe9Iv63c
efHFkpP7NCf3iqtpRJBomJIIU7pOVk05ab+1s/qSjfUZVbb3XZVPoBPvJUlhgtV81t3W5guinm13
8GW/RPWTrZSHiM2zTdEFGCUCNUavX2rdv4YpsSJoXVTl3gnw65wYScpzTLO30qVd/IucG1uIQxE8
vG5QtkyJKqYrSro4PR/GHIMCE9ugabeFxBSh5dmSgXJ46D9MAGPLpWQ1KjcKYyk9Cc5VVJ56JmA0
PPDkJQTOaKLdgT2ya6yrX/hFdn6EjCuajeZ6+EJw16QuJR1uJkmuiP9GhcmySzm3km6qL5XKnsSl
EdwTCeiTutwESr8ZNAyGFYNQ69ZjplKm0T2xO/3oQ/jeTPmwJG8zhM0YX2aCwycp7DX29K3NORH8
q13eB6qO/OpPmpnXyGADZOpnS51PCq3GVmJ4onjATJMzWgdpE6k0p8giF9cqvbOTm+ASHovYq6hE
C6BztaQgS13xAt30AKFipIg3vU61RFkyZKfAmSOlxcxs9C9isi6ykl7Gle8ENztI3Z4JSZecpt4+
dul8nGSQaW/R2x22sRav7lr3mULTtvsb+JerIcKLEsgn041wovCBT+1q1pC8IOfLETTd39Evdl0Q
7eMIb6fGGwrN5xSW4bXLTO7cjfCDS9hWF4R7DZBI/p08O2f5Rb32gdk6VFD6irpXCp3KOX2fZwIM
/7wHw1WQ1A425YhGOcXbcJiAGDPEcOgCfQxS/dTCcjujo9t28QJOmUVgO+34o+qhFNtA9gZETY8t
y0WFRaXZP8VknRozPknVWmtYoLk/BlyOJl2m1Ds7tqCFQGPV7V5Ub2z0xRUn7Ec4VXe6XUgw+3Fy
brBHy9kxCCAn3NRcPVJ1flK6DIE2vxLxzCyvIPbrV9Ltk7iU5Bdv4LFfLVZa0ux4+14tdSPwPksq
hXVuEhvC5Yr8ANWCq9KlYuVgfo1MeBTYn+PaeqT2cB3Z70ohBlmaMqLpblOVWP/Oner1Mz/KdSIQ
YtX3zq7vk57f9Ua/4QMfmIZKmnWIE3Rj5QpHdFVDjMr+SHN6irCIYDc7RFBVMAjMa5mRQmL95IPl
kE1Yl4I9koXbjaEwB61sreT/1liuJwuLAmCfEtFuRiri98gLyCxgWAJxyy7PcZE4JQgkncpZlPdj
aGTHdfVU/YlFV9pHn9CSzGS8aUFwVjiVRfFtNNWzjELzB60cBYgdxK7uOMxowS6/V3L8HJUE7MaS
LF/BDVSwJtZmf6BuEJ1SvZaJgL8xnHPgVRlviOIzJp3Fi6ASthMFslOIyhGrdaI1l2nMTzjw2Dim
ob9KQEUEH9ODPQa5xXBAXwEw4yWfVYQj2CLPqFVeyQtHOMopKsSR9qBb1+Q7/W/0Qakihqulcrlz
c192KXx3/QGvMKpsXbtTO3sVya1gVfTCS/hGeKXxHKi7wqx2ccfhs2aBdtL5zQ4W7+MEPgOuktV5
dchkXlIutn8+4oncFDW5idytap8NBoYCma6QhXuLi77D3V6yzWaxa7stDZkz0b8e5RBQmxM8SSAq
JveO3t7DLH9Us/GojqTEY/YpCic6f+KeDYP2RtGvzTNackl91Mfc/LD7t5IQs7EsSF8iL/Ymyq6k
U9QmwcT8mfD7tPB2XkQvydLjgVky1vzBZYiPzuYYWZ41nPBRXe8FX0N9qyz6ZPcG2p/COYHzOgPX
DdirTZF5qcaJG6C7bGL5Fp6EoCAlh4xiHCalGhe0v/R1ywHi1VrcC7AH10jGbVee2sQ+sL3lewib
Jo1yMcPyLWnTrnynsU9GTcOEjFDZtDts9btayfaq2e8HGXsCWAEruhDbTMP4Yf0aygulJPYPAE2O
tVqcDA5VyXjosGyLlWaPD4W8/qQwNCqm1yDLL+Y9nNul4a2Q9mZHbJGjH5mPqEwJLEZ7X5IQr/eh
aez0f5yrvBivY0YoafIYF5dUGIQeZazMmQ/5v5bTLdQZ67uuVcLRe5v4QkV8QSHYXBbnEF+dVj5z
ZVP580Zit2lARB+baItIEfsG6aP3AT/6bPfwWhQAOr0nOI6L+B5UDN7Y0QGb6uYdjbO7HgO/wlxs
4AA0TAdZ18+Gl2BKx5L3XnCmIJkaJdPexnFYaeaVdZ8kF4J0iY7z1NkS2f3Swr29IudqO0SjQ1Zg
yKgv+L1Vhkg1Zx+9Yof+HqNHmMQuI87xaXeWMAUJRslQFo5Nfpnr+hFz28jTWYu/GlTFvDUIjoZb
eZmnkqGYgEJjfF5ZpNMnz9Lt56Bkr26xIirvlTm8T2r0LjEOm95KdU+n1b2vx9ukMQfdaI8Jhse8
CCKSWw5O5bNMAcKCk7vkhbv2zWKmPwV0RSyH2noVgd/aDV3ljFxoKdmPCySRjQt7ZTra4YKwtGfg
0qMoPyeYhklYgAyg5SX/u/y8JbSP28qMdrVKApWoHj1bJS5CNoYbi+yrRS4+eIYB1YXtSWqOBDLN
nwpJOmGY59vfDazYrPhkmKtw78DrYd9UUP7LolRz3yg8faDnQAuGqPwlsx9UwcvQy4cOLwvsk5gm
gwCHTx5y5+CJ/Nckb/WEyL/orQCWaEGZPFn7q3VcffziDDmn0Ol7hqQs2x3SAg9/weMAkikuDyqn
RRQJg66e2ZVgBwyaW4EVK8UNm8nFxLMWMctpENgQ8VmJteC7ZAgSMkRMEGrrV0ew0ad8kD+YeAzR
X0+uTvTQYa7P9gFArAROnEIqpz8oVEKGQXZo7B+cCauQMsdx8RWRE6PwLNS4eLBf+2cATCV6Y0yA
Bb57qRNh/bjn9C59ZlbokrYCv4UKq/hsrQfs+mwlxVQ8azZFjlx9DZTt1tYT9dK+W/Ss3LvJ9IzK
eNbsoEUNhLr7yofWnWLVTZXfGu84M0tuaa8zzP+2hMNc8eJ1Il3mAKBvTNPemD0ncItkza+po+1U
nuy/ao51jfxBoTXcujUJR3tkPhrG7FmfiLEAjQKZQMCoQe1OTnEnnwAfT9M+iOxdkgo8PvIx+Kot
9dT0cBPIuRpfilm990x9aob0MdFZ9J80HVYl+dBm2pcK9jvzXlcYcSxSzamraeTVs9FpFkBM7js9
gBiq0bGRwHwi1JsGOx/ztYbJSAXOyyBhho5BL1MD7XqNj3U7iHpnHqyIrR1TDemZysM6TInS68zv
CSjp/YbuSuwUQUBaoRRwWMFv4T7V1WGr/9SCnrdpaaAHfPeuRJ9m75F/wl2+RpAHytXRe7JqDM0J
BMfP8Fnxk4ocIKuADrRT5xRTEOiFLEvP8++0N2cOw8rTJsQ6BHCWFD5Ipy/YItQ03EE1TXAZFnL7
Vny3Lfv9+rcIzSNOpotVTS8NN4DNUIpSuU2xohQgFQdfq71i/Mbju0+VcY9ti7lYSvfnVORemJKk
aGWImrlbjMVaXYDSMixMxUmQ8wMSAlaPxYVpPdwxGCua7SqOwaeeFO+iwxzP79SywJUbEgkYZido
lQltdCm+58ePNtknLfGdqsspEKTnoBpuYYvZXbpkJKQyZWtwABokxnKIzjKncZqFVyHbBEkmKpio
XttTwuUO2W9nXRs6SCfx4Zf/1IbXcX+sSM93gb+jdnW3VO3pVFRyBKpDk/cG/XUFFan6KudbKFzA
ggsocQE1O9qlg0euAqldkEfp1I0W+05HxAK9hUyz7Q0koSizMUI8/9mq4LZLn6XFs6tQf2mlR/a2
Elc80cSxGXZWIsMFsI+1YRJiclR0lnTxH8XhW8jkOB3aPagTwj3t1tKWdyy4r+1gsjEMUa1ZZqyr
HvzHzHFNxT7knj4bnklwS/Gf2gT2od8VhCqZB+9rwkKU1zv6D0V23BuDxuA3Oal6edLC/hQED59e
8sHYDmRMcLxjKjU3cex1f7vw31LZV6v5Raeybxq0fdrTqvsncNnCrTkO+v1n3mhH05aPQl8Ml8mR
2jjBAHLc3HEvOcRhVKo2CwrKIgFtQwVhuQvgFykN4V+pQKsO3CZf6ymNHfYdaHiki51K1FY2X7oS
OQMSvQhh5JLtLAL7TKCSgrP5nPgjIdBl2TJJFKDiC3DD8cHfjlXkqclA7SlpR/aD2ASVTdtlbiIb
jBYZz0s3aRBvBmMH235kR1WVd6Fi77JuY7LkITfIDOQ7/p+bpCGTBFovQH+Pgmv+mBIv7DhYYu4S
Wb4xHoUAB+EDK2Mkg22arhn5V8EGKPnKgUUqKuu9NGZ8OvcuHO6gbuI0eKO+9DlH1dPc0xerBgJr
VHIYzPZQzEwHNFBsd+0ZqaS2vvWU/e8/jRleWfwan8xxpPFofVLuhJreiPpskarC12QXhGhserUI
axB/DCBT/A5MhoaBk8hjzrQX+WGs2u17p8XvU/yatPOEgmop8jbomi1FLljuvB2BmFukq1eT3U2q
+ZyKjhbDqHpGdOvpkZTuACeNeNXP99aInJkAm6lfsyq4VmPKIxqcCWc3a7N+WF0C5NjGiGgzb8ke
kw+uq/qainuhn8NkusYJ+xCOViEbFSjfLOpBsI+ldfVmzuOxoeqlS7a45QJqzH/s3npr/U8cmaSc
HxkykoaHYN+kJQ0HnhljnWdxSYbThD3L9Ga7he74JGgTquy+9GOFSljnqLnGd0i8Yx2zR9NLhPzu
GJnJKfwI5psFKoOU8SlkxxHSKwEceWq9nKhV6aXh1+Af8xCbRsZ5cLzq+clsbwHZ+GTaYlU/xz5A
NIrKuy/jb5FGTi5Fa4uCdis0d5QdgCJzJJuxHlN2a3YMVhC/5Hna6MaI5uvjCA4JiGDVDqqN/f/t
D5euzHE33SKY4rwQNekasRGy+Irr4pgKQvkqaYctLoQG11xFn0rbj0TbscBSqcHcrLUGQKjk70rs
V2DdxD2KOiTy8E5C4hbZTIfT42JJwURxjLuS5PXKnIke8Jda5SP+pj8j3baMSQzStuz0Qs/WY5eS
WscOj5KgotT0zD7aJX3KgOtklCyGJKfZr3OMFeMPSPWMjLQ4zOGXOJnHLG3XuiLoAQClWP2wJY4c
9SmTWfRBdYFSN5StWu/R1nQem+baGkfBn4DN+Y/hj2vftJxEyEezhfacJvsidZQIX7p0M4xnMGtb
X6Uk9VduiVV0tReQYxgxu2oNL/TPVLsm+GsxzhcEvHNC9BqxyMKpA4xVMyEF/MjcC3Hg9FoI3vFT
asjQAb6JqKjDERD1fwyt9MqKJZD3ogypqWcC7iOeS7dRYurBX26YPxu0/OwCx7/q/6DIbHLiDzYf
itrdtMZ3FYiQ3UlgOTWQOY3SiyRwAcisA7M9PJgxz0hvJ4emf03qdBnpSmP6ZsjuvIATzsl7zVja
/1MiiJV42DbJrHgzb9g8gM1rcoH+FN2VYhXMS6SuT8WPuuRbvoQO209nDa3q1di7zU/p83pkbJKC
ajzGur6pg2kj+Tqzi4MFBn6aiHzZ91qJyQmhuOQs/KfBIOLL1TfHa0tTx9hCouAqnFoZ4gklk6mx
RQQwpkdkK7e6sOijQ3o1D1jVT0UcXrXIvgWFhkH+DoO4AyqGGVaLg3eTOmolUz/wTzbxtevDq9rO
O6v+LSP5EiFZkXuyw3OaBmdrolLPHaV8V5b4TrAxCCbSgdh2S+lWSuCpbDewcLZteqnM6eQzVypi
BiIRtrXMuBpptBasyS0+gtjGO10ZVAHY4H2iU0OnlA+agbZLawY5P1R7A/ElVR75YN5JyVnKh2Rb
zozJGjIDu3gseLShO7grXj2t05MmI+6BJSAbC04Fbab/FhgEREO+gpxyxf59IHGcIBLjagSXu0Vt
VtWLqOaPppiADmuuJmG7bAgevPtJS0h+pDQ0TjZBrHtGULnxmG3m5kwHnHgY9C9AiPpNsnvUP+3u
xXYKfFpCmyvKd9DvbGohuo6ZNc+jcawUvl1yyrUBaAkDBmLJxV5V4Ey114kpgIEpxeB5oPMjW5KX
2tcSzIWFHSuuakeIh6qbRYdU+pCHjfEnwogSJsDdsaqBXeieeF/kFNus/dd/5vRv2FgGrGTNN7jb
GY8+Xw3DW0lZ29Tl6gamEZUYksaNwRg8dtOSCUC4iQpamRrPHyQYEW/6eG/Kr8rfxj9znu/rCRDz
tR9auOofnPlWBhJkEV5/y22BeSL9DuXvLH/DbJ1+T81nuVX638SHd+Rvc7FFVr+PbP4rjUVyY0LJ
UK9Ka25tAIDKA9J/M+yVno1qc9V2KVrLcuPrvL/ZjvN3lsnt8xnG77jdzFDBB/nHEApc4mdnMr1I
PsaWRzgqnC5YyBK4xCloMZ58I+Sa/QjSgZ8GHss1HOd1ODCYyGD6ZQDozI40E68gKXrrfSQzSdn5
aQxvw3D9aRoR5H9rfWVMyOkm+X2GloJdUSb+2HQHpH838Wy6xsyPhkJhQuTItRNRdYOVKlH6Y0gV
oSS7WdlsrSOElGlkrmwwe8dgmuOg9xT+comQQLCus9hdVQhLyvdAURGlq6tkuYGoCEl13zHQSS8B
KT+CZq0D3ic1nzahPklTwQCPbloBEYCNQ9KsPqYgXSR+IfddvcbzH7oWZA6mP0g5oUZCftmWWRtR
+Ztk1xMVWzrrUmlNtJuA0SGdetpJk0tgTNc82fvU32EG7wqiQMUmRN0bcN2n9BQIOuPJj5BI1oE1
7zrMjhG+Y51w5aAjGysBJjo6wkJD3rXk+jh019I78nGnGXsYDp45fQ0YYm5zzMcAU5xBAkMW3aUg
20IIQK9NHgITto0JO3/Vi0CDgLTqFf9OdgMX48gIcWFvOSY46FliuoxxtltrQCkJhxUEskr9kDTM
pQ4JabAom87oCk38pql8/Bd82kcTr/utRiCnwp3TMjM5zvfhXdaowGkjshFYYg30S5VJFTOjeFW+
Zj5XSzm0RnmcZv42NTB4DJ5m5raUUoQ9Iw4ze5N5N2VOamVrgLQpmHRs3YKdguT3e15Qe/83rH5n
aHMxlqkQ90yrT46GLSa893AYu4jb5RGE2Pzyu1KKO0jyAZ9sFmSrWCLkth3zQzQYj5THAG4pFyQJ
6W0DIQUlkE1x+F3Q5TXDJlI+W+VW2N+0e4KyYslnh6eG8EIEYaJRBSjJ5nIiGtAzzlXdiYghVyqC
lw7/Cy3ZR2oUAjBwv+Ld3QKnkb2akHDU2cwIZ05Y2Ffn0mXX4mm/EGRo8C4uffXbUzKff9agFbRV
WXumVkAJHu8KAMzJU01xmm3yJKiQbKeOQytRB+OjAHNOhHQ6IQK1YFpgNunHEo0oyOJ1Ym/04k/Z
fxuXSgpfM1z4gDaMBCvycjS+RARUU3yb6WO5eA3d16r0Lvj1pL+WVG6VyXtadc9OvnJ/NM1HBZR0
JPWQchupCrVMvJm5Vnnx1xT2bsgJeeM1cEfui9wfnIhlkvr3isxA+yoxthZWvW0xf1gR7XDKtY1H
N4BXbGAewI6fze8se4FEb4qxijGJL7CctWrBp2EyWSYlphwYN8vQo1/Jo+4Y4wOlMeW+rtR/I9Va
XWGBWF0F43vS7i10Sd4+EgC4UkeXAs/FaxxI3XWzluLlfqBpfSVHbzX/wx8UAM9E5fPNXanwYjbJ
gEILUpwU9dZGC1RIFPdMDZV4l9DDlEHAZagDJlLOXvFZbvcc4M1biE9VR2ObuSGWwUvBb8NgpQDx
UYG0isUqrPv3xg8exQ65tmSMTbPW7zLLGcmDwN1U70rcnCzOj5IFtS4BQYwlg4Fzw8CZaTzv3XmD
NhqLfY97EtmPb5wthccyO0U8xwOjuRrTD0yjtMF/XZ3bebuq4DPiHMWmeqKNbf7UUNb4a36Du8JE
Ymt7i1e5b2fXsE7vg4ZTdTkE3wcG3wlAvSoITsZF0po9hXV7wYgB4xJFum8DAHYVAzJdo6SD3rIY
dbO+NbHyhHgRY/NRgg9+e6P9UcQzp5KS2JtwDKBlyzEPp3GVno3mA0E/16YDp2vuY9CyXiFWIXel
P763E7FTVvtE33TI5xpODRT7mv4dQVU7jR6pzceY1gx9r6Mr9dZ+IpjWcMbU0wczjlcQDC9RrNpX
sZt1b/xHpGsj84Yg/LzBWrMx698JN/OIXYmSA4H9vtDy+wS7L3OCuFzHxcE0xQtxd1D/GfJ4qpFy
634+TVT2Tll+0uD8Yyp2xteQ9qAI/YPsMKY7db5FHOutRJgW47uh/2Y48NLvmQ6GmMz/Z8tUXYvA
ahH+xzVEYKYiA0ZsGvsygQavKskirlI8R/S4M2KjHEo025QhgI3Pewp6GJ9Om9pXc0yvFdnTxGfy
FNLzicMi3PrGX2gN+IRQ+n4incKdvN7olINgjSKqx5xLBBB6lrejZtARlGPSYbkX0EFiL6DADyIs
c3a8RXs7cepb8EFyztMxMxfqT7QUixJnGTCYM6jWaS3DwCJFO+DogIh1UEfmLqmNvdYaB1lZbK8e
vUvRI6WEr+OtPhMAIpGKWwB8wNy5Q2u4eZd4o0+W5A1nJhte3ksr22InkpNif83zd0FClSZiToIC
Y050yRyR0jnMn046JZsLRhBomCTXCNTkXINoP39xwLFtOk7FztQrRqHLXvqfjbIP82T6Nruj0Q6X
XqRnqu3rfGRBpapGw0mnLAHWU32O5He9xH488FrMMEVMR1NWgAcc9RblAexRY7w6P/YaQOvZcW59
b635SPe0BkW0IareyGK0MkluzTaVphjnCvvXokwGR1PZ/fZVfKnaUxg+ceo4/gEpGlWFa+8a26ne
+xZnq4KwRaaSLDCOysDSVB2D0Ys+sNerRHsD4oC+uTLL0skpAsDDM2ZnsmVuPt9iNjWBM1wMiPl8
0nzmPo5mqgwAAxY0htP1YzjTY26+25leOZkoH0JBTCUCe0YqEez9wJYtqitC9VwM3sTE/My/Et4l
b4hbzPG2u1zI+WZswwZAasuDfxzMf4r4iqJNf0eLLTFuh81xrwRergNXJjLBk30AtTLiYesJzz6z
9gQdvym7Aza1gXYFVNPOePm24qjZlfMMrSzMSdYC/172y7tH1W4B5A/2oN3QnVIOsYxY5HU+QU0L
noHFwVZaSQ0EufZmtT0V86ztF4oJz8Mfro4mv8fRLQ8uTCEYLggHjWvNRVzpxUb9NsPxGAg0r/Cr
DKtVMjEOzi7hNipl/AFQzWizqOnMsLN3qeKmQT8+9opCWRcZaQWMaLaX253aQ63SnzHFdRV4OdQY
fngL94tNiXS0d7l6WIt58xKTUi4FPCccpMY/FVrDZ9ADPag/2+lb4G2USsVTXSX8GHppJ6S3epVx
sGxbHm6vYwZsHSqZn6TZRbG6VYef+p5WBxQE/VOZzJUe3tQOfHvWeVOSed8+JJkM6l31WSjnlD+5
sFatwb3RuRK/L+ADw8eOJz09JiK+UgEXrBPjX2kjYwIcb5iD571j4BnCxMs2A4i+CPaM93p8IP13
x7jJBjDL7JyyW47zMOKZSIzty7fs11gG77km3sI7y9axBm8+RRaNnJ5EllIxoAniV8p8mkP5aspP
v/ik+RfAz/u87qxkR2pwB9alIclENpMt7S/n+CLsqGw3TrSODxm9LMWnOvYHOgQi4o0AThpsJ3JP
eHdyi1x4eCcy/VhQb5ukwSnIOKdqnDnAyaTjd1mEG0FfF/dIE+2NkayAdgODt2CBu/uEttHOBmpH
dw5DernY8czt4HUTajOVWqUPMKdfUyds6+q51BvI3LxWxuZkL6BCt/TltVr9UUNyXA97jsjznOuX
yS6ULkouyamZdcjUnzOrO3lsaGgYW33smSR2MSPHJgo5b/Fakumg+Zi5HiawDrDJ14a+E4mRZOqZ
VXxseYzQ893Kf8uxDnfCjYKDOVj7QWGEEH+30ZouGNaEdcsWNjZzJ7OalSBaDrOGfH5Nyi50olHh
GmJKBp5Pw63JnkjsZg7M2xacT77E/+mIIEcVas8+e2j0xUjMNFnvNMALWeY1xu8Ebrk4aO0eJ+Ot
NKU3WVoizUehhMd+RmzM1haKE+x25AqU8q5e0xcAdzk/6Smc3VOpBk7UfUjSexNiAocgEt1LNBkq
WK0YRM25JE9CYdHQAMWU9k2Sn1jt+QxTbGP+g7k+q76C+wUcTtfzNENW4PeFRKbC6o9AvjCpVDfn
jrARrDdAGhSXduVDwkdtrQdkcT2d7hYwCTZO/x2bOPh5OjNCwmkN05F6vhi25cocLMSHDNaEeqiS
lZn/2sIZ6Gts8Qd7peGAgJVqoaMv2zS3MbfajEFMv8v1bqJ0qtQ9puXipZNFZXpuKp86+ENiv2DJ
/D0nxZx57SrB2yGO2bEx5gv/hkNpfjAhsSeE1K3pHHLeaExxBbV2y8jWBcVnUnzqNAlK+V/ppOft
kYm5xNsu4LPwG9i9lO3VPHw6dpCKf9aqG+1Y8uRJ0/9YOq/dxrFsDT8RAabNcKtISlSyZDncEC4H
5pz59OdjnwGmZnqq0C5bEvde64+XANmu50OBFzztOmVXZUxQ1Jd5s5gJcWyQF3oKHgTUrlQewZ6e
3IDSBq19aQmd6csfK/aWKS5jt5ggHXmB8AQuk3Cl/Q5Z4fnBV8d3p0RIaU2gyXzNAo5kJVjGa/ZD
UqJ7qE/X4qndqqxeSv8F1kF3Q3ZJiL0xqhtJHGtVl9YFzSdYCtmQTPSyJsoXQl7Zsge08EEYHunI
GKiwE6STN/D+g8YNkwf+qZ22VS+QUyp7iWh2WX1q/WtoHAc02R3XO5U2gCfZrpSLm4Gl2g7wHvkZ
MWbamUHzJy7Z1q3GWqVI3X2qD8zuJKwIiGxEFdu9BGQQlMch1Q8U/blmXx5QbQ307lFMcdHHitZp
7TJyoKk4iHEeEJqt0/ctywp6c6Qc5FOSineICYxJ2YaxzFFtyrtTEiBFkcN1MIJ/PfYOlTIDcdSK
9rsPiU4lymTquKQrm4wsYrisDwmchKTIF2PACKOlB3LQ3Ab3CXU9MVG5ckDne/o7luuI4D9VXr/N
3Nxzf5C4Xtj2yvGCx5aRCQcrCAi+nbnYqT+tvRFZvwWa3GoFP7XWb8NpZQ+aW84nJH06eiW/cNol
wDNR75VmPzJ6yDAehZbhzetiHk9wWrAWbo2PQ9jnRvvDWlGy2wTSQUH9X93aVLkltXnLSu2mpv1N
t5kryw8ceVfcaxeUDl2MTYWY2FDDoL6BL6UAd0HSCUTZ6UTPBIl/kKfuoNnBQVtbgebIbIE5fekK
0md6QI1o5zfxrqZTCVsZh+2aHAKDYXYZuRD25wRvIeNs8pXT2dnDzEZsfg5LyogYP+VAd7FtozWt
T3nmb0a0Aol56QNKXXgxSCV9lyP9GNtkDgDAoBVN+8/U+NDNPw3nOu4LybgzcQUkBFsvr+tDVnwa
2UB4/44WR4eGLSdEVYNb2hFfAhGPsLdD8bn8mQTXhDIZqQb7PXexDjvYLO0r/j32z7Q93IAvbmGU
ghyRy2C+s5eVjFreoGnHjKEHD0+CX/QjrX54Fhd0AHMzNZoAS8wdyNNuUUoei0ybGr80zoA+clQu
pZg4FoNLaeZSUnHImMtqQe9giBVqCee+k2h466b8qujmOaaJudROE1eD7hX0eVXJl5ySIq8Qbi0P
u8RCAUjxCV1pWUsAUFXvG2jrIHjmitPj79Ohzep4PnLBZuIp2/Pma6LGvKWiqsdHU/0p7XcYMA1z
jn7UMywF/YgFvkvCfi88FnhgK5qdIwfh+l5PZZS39T4kSkHv1N3Qr98a/0R2wEpj4bd0joBzStKF
QtKFhu9VJuliJumixfOqsI4NzHezdqtJjumIUuM8Meot7PQ1CPXLlKhnnwKqDqGwomSIp2ByzPBQ
cTIzuSJWOKs4eqpbjNsgMIhisHt6RXvmx9eMbBl1PI34oMhkpYXqIA74QtaixVCIuWbeliNpLBVh
DDm1cmSCNY9+3ExeNoUkYFlo4INt/ZJbeMXkt4oZOy6faWO+2kTKtJF9V9rppfhJInGaYRnU5qIY
88k/BhlWP2Ht7UBxcDtYqRuSrLqavCTc+3pJwk2o70N2mJCyNwOxBTpIXK8wdTu/Q25hFVttGq8p
vJwSfiSw3zn9aV96pF8qS5xHtTl1o4/zCh8BIs88mje444hUneDgYeQ8a8aGUbL229OrorMlNK5F
ipbEH8eq21g/FfVpMhG3Jq9oFx4nYwQhYC8FEY+L8poomPtsfFSzdIkJD8rEr/jDjHcRmXyOeXPj
JDqZEhLGE3/5ow9veb6hZ5iEXCJ6TCIAZJKDcuJJZuQkIckj2q+VTOcOK/4EWkB2xtmM5LOSbXwS
X2JCCiv7n2Rjumwkt8NUWLcM2YQaBUxRZieOWXNL+G35f5835RkQrCM1uz5877ifsKooKECGdUHD
Vj8TuIP/O8lhP1y5QU8kO8YChmqHtvPMT6o30prDMDgmhA12qX80QK8DsD+0GLqG2Nq/U9l9YuCN
GnDj4E3o7TOKhtdx3soWQVXaozB+R4pe+0G5+aZ0Kauj+cyHF7TNXvFBWxz3wHvb/DAbsFqE9a+2
1da2/mHziDcgoLSjRM7Yp6SJ1GckIKt2UNf8tWH7TwGNagyAaiThBqcEYSYKSIIFoKMdu7DDwV+6
EnBeqR6Kvjhw47rJkiS85lGeCq+UCAExR1Kp2TdZdju+Ge25Pg/xV092RT6aq6G5oTiux40++ftB
bd3sRyF4CLh7zZuVK5TOn/TukL6Ui4ecUHN1I+vDo1DzdcEQLyBJ0KjJwDQSPWYxk0ITrJVmJ+ek
d+GEGojQ8MjTYYentOWGjF0e1DtDNpFeKI1k3lQNSeN7QtCEGsJ4vKmlvGUxvNrqYfkxAyDkeNzI
YPaT9EUxLsFqyFqDYF8sA7WQN4vWT8XYKCrxZdDA1iNERflgYvbtq59smNYWEwwqpuvSjrE0bmlk
cyRvbZOueQnWI3WcQVzf7OppFr/S0jNcngtBGESJcQAxF6iQLCgmZfgHS53K5uFP94S4K8y0ARJI
H6TbQuuFIbbydOh5TMkg7S2IEj8be0vJRSRQ26rBxiQ/Je3+1eECIeJxpTluUaUvSJfqUlm/irLx
qM32JS3Fl9x1xNlrGmuuGu/aBhdZ1743dKj5xFZHmodEis7TVaYlUAjMsuqp0vpnyfzlUzg0hzyX
0njpArIV2JFJygQkDCFNdr1FLFuCzwRtymTN7EtMojFjzUpX6Tfk3tNU/yWMCTFY8L8qvY65+dpl
8ktWPYKuWgWacdiOBIxmC+3gy9cUYf9yLRZhzqsZuXl2z1hA+pgEsaoK18EU9rveBizoUKSDeryB
zkoEJ/J6UE26vLH5TCuisu507ThAnMQNwp1i3tlVH9JJw61gcnXHZO10L7pFYWw0BQyb9K0VFYGl
NYLvosb2S+AhWquOzLoyXMIDiJQuzPg9l3qypzNCHghIMCssTAsmKeSRfIs4ZJTBvzKfDWqMp7vB
PN0S45369ykMLzPQP5veXm5HghgS0raeixSXWWpiUw+Vvar+GurvW9xoqEPp73Khwg91cs9FcivI
sBxEcAf2ZEC14Hts3CKmk0XjcR6tYzi8bvlw1xE5lP3wiLMO6TAA8EUyMUZDKMRFdwk6rO2blHJA
DWMGTBDfTdUeOnSoMQwJEtm9osBLTNA41VZXc7fF90jYfEL8UQPARDa3Rh9f869CA1Jh2Dj66q+s
/i0aeJpcUB/phidulT3zSZL27ZhdfGT2EjJ7hYI36krz4hlAm+T95Ixx98Bls47B9EuDCzbYdpAQ
Mtn3grZt1nojXbf2vST/qx3Mx+Sfhri+JtKhIBedH7SMESnU6Tma3j7gFjTsw9Zlnh1RXIvxzYN+
ye3OFbBtBTd6Tl9cvpd5UzNAUc6DrtRfwki+x6w8WLJb+RSgx8uKFakXeE5omsHCycdJWpnFj04L
l/IRZxuB8cT3JP8q8cKYjNGLtj3/bdjwbCTlKut9z2rPxFx9a8UVV0OS7vIUB3RdrxGaZvqWnBpC
WSaP6ppTptDZMe1aNsPM0xWMMdeqQPx3zuyFBJVowuiwhAV4ggDSaWHpUPllW71Efj9in21oK6IV
jnqf0L4HgMINAvBsE5LiR9JT4fHjpEQ1tTgK+Jd1pv0QxXbxTYjZSjtZIE0YchvkJyP4YImkAf43
Jwm3L+gKUCSnQ7oz1mtklXgQbSeTfGe+IQlEGhieEvpogEyPZvktI43rZ5LYiJyi/+DUUzZtyw9f
fg4KlPbMy/uwQ4zcGKVrPLJqCgtocfxks5tZe03tTzJcimSua/GuTGu+71Bng66ZEegJQ6GEI5Qm
QOXQ8N7ECKGyP4n8L6hhCPTIs6hKKbRdbae8VvU07bUZETumn479EdapFbQMJski2lpVRoIKmr5q
Mp0aC76Ua1zZG3xAAp3BajA2mbsQRNHizuN3Ku05qgik8EBx7AfpLQljalZxoqzkjk9hv8nKD+3Q
k8Sp268gHuXTx/mUELIMwJLQyZv654Y8uqA72Omd/2MHMN2yo4KiWf/AdvFuvlPoPRV7FOgY3ooD
JMuQbm2e05BO5xnUJpRdzQhPPUwU6e3GMaa+oAc8gSaW7DOQBzzJzO9hm9tM70S5Xc3JUeTH0Fhe
VDswVXS/rBXKSgjBSO7KdArbL442CT4vMvuN1GrnLonZWatbRsZW+BXjQx4L0sWUZ/UeK4dv4kfY
TYWWUTcGfkaGrx66bJQsqigljGyXh4QQtXsUuj7sFWxis28VUuYI/I9cVtemHE/FeyeXMBrm3qhc
OUAZTFQxGkhsOltfK/fGJckw3tqGk+IkCPyLxfGUfklCdmf494YWYLkUNIewsiBJJ/ZzhH4pyHhg
buAyZ05vo/IsJfh3yCr6lBdJfmbvie8nkKsFYaVNCVwNBCyV7pL2wX9q7n3iRdFGl+QuYRnIY2rM
8GIEnOlhB0gySBu/YHkIHcDd3pZei6F+BXQDuQvympKdLU0YrY+WjikFYAq+pYF0eDch+9TVhFgR
Bx6yTG8CfBM5pi6wuLCGlPrspf6e1k+mNt+DNoqQW3Kbi+F1ufmM97k4zpR0l4QKxzl4C+ekWNcA
i4vlAIoYMG1BYsgCjgjR16pnMr0ZqnZMSQJaOHZcCil6PkOjJUd+52aquSR549ZbE/HzUDnpeYLh
Jztr+TznHwrYQMNnyho2ISeZXbP+7WPlFujbrqk92i9PKcnVNdZ2jTIT8qIjgthKnPaF41O9h0uR
+7PjGQtDRuV2cFvetoS3DWh48UTQaNHzWeZgrG86l6fBVmvHqRNJX/p8FjoJ63/BQIXReegHN+EN
rhXKyTnFmccHsm6Z8pv2PVfyFc9QCc00nRXa5AhFOdGrd6rrEsUcoXW8cOqHkjiW2t4ruEiGPrFa
RjculIxwWRY87p2Vcigp/sQ3KWO3QEdEc2yKoZkYi3Q/dYCAFV51zN7Krx6BqKt8RPGJtWT5xWT5
GaLb16ylnKp69KqX3QElRTlPfGm6ujqvEIpnB6cqTe8dFe4xGcEi1E5imE+ptOhOsomRvBrwSsMX
p+XZ4uQxEClgAKT8J6cUIiISH4RElQ/Etxyk7h9OtnF8tToaCihhYsFdFlC1Hh1L8waEFgvDbpBA
82LH4T6wX+GhSyzVCIQVQj1UQj0ysaUuEwkeI/X/vzMmKVYmuF63CsSPvEsVGGImJHA8ihjesHZZ
4Uuja3TWA9ulu2Wx8U9ahPuMAWYAtKuW/FAKCMuDVinObBU3i2gHKEnNFftSfQAiZZlwsWWnQYjI
lxzl6ZORpWKsbs2NcsADYo6bihGzdiYOeQOUrW3hOClpHZL0MA3mRbf2/Z+kkKdPI4628udxpRCR
2AYIaCABYnQa4MTKrSeR0OSDgq0xfK02SXQuQt5nVFiRkVO+fqOqDaBjYzMJiPakGZu00LyQR7St
vVApTknwhdN5w7S8oopIkHLCxqx9Rui5aNvcwHGSAxLzRJAkgFmNkbeC3Eog7HHMARD3xTe7hytE
tLUsNJvmbiREdOZu9PlIqXykmh3K/S3g6baidQ1XK2FqpHDTQafNKElAET+onNoFaGKSt0x78kWT
KFqcWj48obWXEbPotIAjYD2YEQ4M9mCD9lqZ48FaNdoTDzUOBRKA+eJPUqW4vsGklj6eg5FQc4YG
fDgqU7W1go2FAyQe8A8iYGpGkKRucVgRU4cfLgV2hy8SlAIrgJxJ10Hzdlx3JVxBhPPvLGH66GEr
pb0V7JnBD6kV43BZJ1jARJ08ZXiTpGo2qVzgw6fZQA1cvcbyox3GZD745Imp4VcfhDcySa816T8a
63Y43TPR4hHcyJiAIVunt3ZE1UP2k7r52IqmORF3cPLZuI385WxT+WiOAT750h05eVoSgQwkbqgW
lPInDE9tnV7pSbSSvQ5zk1jmXvyPuUmIkTH6BiqeGBlm4th6Zx8OMtr4GjdVyUSqVtFMJA968mw3
2YS+eULy1zmmqgwl08OyqvOsZxe6xuY6v2ew1xzhHHGEiCNxdJcpokdMAoNRAVnQb7Rep4gnQmYg
glxn0jPq7bgw6fRGNxtfkXYiIvWezAI1s5x+XZGXESJwSzlmcELuVwMDUc+btUzxlm7uNU3a5+0/
BAwoNbqWxNlIPdr4jcOXvCZORcfjSSLSNuH2C/gQABVBJFsbEicGxhx8EOeuyzDn5UxMmSOAEcvu
nzGfK36CmaWjuAwbNq0+MBkl4JjMd16L1Ug0nrWq+z81UuGRp71AHReNrmlnbuP/SaOyC/tuFzRc
toW1TSM8d+skLI5Cfu1M+8xo2Y/SsUSaiGi0yzI+bS2Hs+SM1j2jLmuXl0TN7IxQeMnA8NDF51TW
zgubQIzGqx6HR7zqCiO80iZPPY2evDdF11xytuCmvJR8GgVlFpiDAVMJ/wBipiC6zPDBhBRd43Lg
JPtWMnccsr2fyzuj+eg+ku6BJNVgNs46F8qp+aCMO8SIaWHrsDH9q5epVygUJd6d8wNH9ITCQ+BU
tbw+Ms/CviqfbXPNOsUrAny0oZeZr7Gk32p7vi/KWClA+kDiVFv3my7at+gfkaxi7iPpkRRyhqkq
VAkTKvZTq+6xrjA4j9zLvCLWgPYV4lf9W6nS58ywTDFDLDVXbp6MssbYwvZm/hNUTmqUOipVSsL0
RV5KEZzJKpy0zryaQdp8jQg5NhjiLf07LNN1oxvHgMpQiU7FgZWo6CkbIXJj6JQVT6+GpmNJAt1a
9fAIY/PVCr6s8lHgYS9RXQ/Do37yA1Sl6k6FQKzMEgQsa9VAhJQfFMSPM6klFvUGf4BkmOC3WbIL
vArrgBXI2wn7rgzqk5ffqok4A9t+SpBrEBOoproRpQQLZzzNV/E5kukd6fzFCmMkwg9J9E6FVlPi
ABAMzRLXC+onvl2feb+vTjhoLvNAYs/NuJcTXIviKTwCRYRogEaYZSTmWNTsA5Ndz8AcKovCbRje
bHSmE73EMcudCeWXQykkB1VkNwRTEhE5/puNIvXJwtIXT78x7gZDrAqf2ej2c+KFafsvHOjl7JpV
+qg6hN0k9CvaJYlfc17oQmWGI4dUppxCQcdPNa81Zk9qfd/S4vgfr0aIJ3rBBoZ9lt5iC/cUCdqM
6Cau9NY+J9yGPrG+2V82asf/oAP/buj2o03vEw9Kg4DNStdoiWEpMEp3e4mBpUwcEAjILTrSKDLc
WYtv1qCPDaaRTaJBQQHdJX8PEF3Te2df1NJybDKLoSxliqCjZWFhnMLTQZhh5mREdozlz0dktzBq
hABz+DQS/6yuqsaZOf18/4t/ki03ZdjEPSxF1NoiION1+EKnS08dWbpsVO180Xk5Y/ai/y6z4tKW
PzVY01BvOEUPWX1bePHh1dSmh3agNZpUjFNAUK9F++8ID4aIKx9eW7441+NUndQ62odxtkdPO/7V
zxQCH4Cjl67aIYcoDil2R6pKYPU6BVIHUoEuThbZ34BK/E7M+koIE2qenoXxLcz/FjVrIm07/Qf5
Z6+u5ea9AcMBP0i5rSjP1uimKHYgOVRB48EPX5DBxU+ZBhs+qJjR/VnxiOU5jXy+KQqrVPuRU2fL
MJ3xEIeQf7Ray3C7ct5sprk6RhTSJ9rfgqAog1cODCuS4dn8Wk1ILWh82CQMix0LCuI4H291543D
V0KiW85QAuE/Iw1qjwgUnRbfpUU9uoF0+htXQMBYNi1UZvkDQ94yndGITqsozQ4OTrMS5xBjeg46
DJxEdtXcf+HMnu1z3/wLkPv46p8KPFRXNYsnEKpGX7CBY8kEjGV1IHaNRd2KP41LuEBbdJxCg5h8
9DF6ruwTy2luY1wm1o9FhkASMjjFcaYaMZjbtY+NN8kvNXHfDE01QAJYRqa/FNIOgZzoshV+db0a
+AEpJGj3jfRZNp7Rv4VLAF8gvJnS2ea9TQYSi/6a8qFTQ0JJcGpudOYuNCYxvcYhGNSydtL46ExS
iGcd+WjPO8vPZlhEMRTXmpLtttowx5PlZeTxBg67QcDcNv/Q36oMgLVLK8U6fVboj3Xs9cz4qyzu
NmImxB4RKPJrrSqQoNBVdzL6cadnaOBwbufAuixmTCuTChbBxzN58EFLeKJSUom7qL8ZKXIxAmeW
sBTkudU6Dnt3xiFSPX1UFGVwM4eQzQa40Ywg3eXrzKC+nEKTjkWW6HZEe0zc+sb4VrXfiucLNf8G
np8V38Kdy59KPO+Kof+U5AP3Cf3PXNY8CApl9RjyA3h8clF+bdSjaK2RCKp/sbWEwFOE6mOwH6t1
N2MHnXYK9eSRcOGVDsh2vVAm+oFg7oZC7RqwtUX3m9H50xAXSjkwzRuOcQ/MaSURy933/kvMODmf
eq13BP8qa8AIUJNJF8U6K5MTZr9UoSl4fiNP4/03DDqYuB3NTzAKFWd4mf2iw2uVR1rvul1Hq+en
ppjb0cZyHbnSxBb0ppULGNeDcJRbbfDxv5JLx3o3tHQTFZRXotwT+zC5W5En9ZsFNJlae2VzO5e3
WJ02Ij7wlaV0u0SumpPLRLuS+2MvUlwNxwLLBZ9QmgTG3sOV4A9UQ3362G9yzTW5+geZhCrCJkV0
wzKYi8GZFd9JN2WJQyOenDgQTjz7TmOso4MiyNjHlD4Exatb9M0raYQPapor3StJzW0k/8j1Dxbh
4PAmh5a0+hA5dqE5Pqlhn6prz1RAsaqZO421K6i384tmcsiE1+Eak75mT9uOtUTqp52vsVrdenqf
pQlaPcYKYiOG8neEZbDF+Duf0k0FnKcDvaoK5E/2m8arP8U0X2xH8tXZKvxMPEKzeNphe+WaG/EA
8G1Ivjv09DE0uJ9Z3DodlLfRmOuqU2+rJwU4178kcuXq/JpjRvjiT7VHxmGi7JbjABcXlcIKW3xn
XWqCjBpASpq9jX+6XDv0PV4oHq6lbLdwCwkHqYc8sqZuOQOMIQRgF3PPCegjGbv8rmL2oJBYn/fy
xZQNz8QkvCWIbV1tFHlvxvdxDDZe7fDdkxZ3y/11Szql0TkTPuXBFJtSpe/X2ndjjVPJ3Krj2ZBC
RsxDXxknM/8ZpF3ktnwp1VrJl34pq4aKaPcKE1/1Pt7kQeGD5W/2naKugCSoOt/bKrFW/Vq/RhYP
itkhagheIqO/isVWDtKYfTW0aGSmO5lPo6bV8Uf+iUISxG8oIKpJvgiyF0jfkMCC5S1JS8GwCiMy
f/yTqTdrkuI3/q7nO7LaNV9iDDAra/tgNo4mfczV+8T7X9XMlPr3TGJPGBG/hkKL4VOiWEVZL5Pn
FH1OLCwSFVINhas2XbLlXzzoG1LVAtQNxU8WUw8CYI2MQw1PkayflLE5z5F0Zui3M0F923RBzbfK
kVnP8DnDRpklFIrWYWYjjHpShWBu24paTKwwA6JyWXEa+Q2mwaJEdodXaBNw5eIyIP6qX07fDSE9
DvNIOl8yb0QNrwLscq1jsohjqjyfFgqCsDwzoubE1Pj2ajmTteBQaaAtBAKZ2iWFap6XrbB+0GPN
BwdMrAfVU1KqMAgCc80uZ0zLj3n9Y+X5rdXCq4IcD49OQqoZaaIiAl6I4FfdDmUPAduINUkm5RAr
YsmRv0Wo3Pjv4hobR1QuHU2txc8MsZrv86lF5gR0vbwh4AsBSWtwyOn8KUbpYGvRkXO/FNN+cfX8
ZAsyjQJ+Ij8qJmhoRBqX4gxBCTf49iMgsKRBB0A6a26YDzSDaXWtHiN0IuE+MsvgsoGXl1gBdMae
oqkxy6iTIM0fu3/+e6G07hCmrlTrHIWNo5XHkix6/OqzNb6Y+FGKijTRdLGiwfWDEsMP2hSArCeJ
0SMmbcNUvFonXCq7M2lYRLJgkkGvj4IngnfrgHV6UvgU2E+YCrk6Gvq25Ytp6kPqvlQD8D32ZG5U
udmqwZcKrlwOboG4zbJ5griBYaEk665l5CBvsdUVzTYIfNi0tS8NsNsJ89FMVnd8mtfL5tRsO+A5
iIOhYYHCN1mcGxt6AaJpQpKbi2OYxV76VYHAjelAkFKMXpAMIZoDTF7hivD3gV0NSUrX7BOA3lzQ
CSndF7ltHY5XrnpVXEhund7Nmx2XbgPbhAEmr6j3ZZ/z1xVNuIsrA8uCNd5bKCIArmk3I/qxfIQ/
1UZOMkfJkEhIOw1EXuZ2EZ/aeKmJDgjYeJBsFIikKJhPIBmJ/SRppg3XJVNO+Wd+Vpl0Q8+YYcBR
Qu3xkbUHaZnZgz3CcvUxg3JTPigRZtwRdIrfnUPcZutB5YfHBbPaiFrTN4kqk1d0Sevxq2UlZOoK
10Rtk7DSjaTMC9a6Cqq5mcPNCFwT6ZXbf8kLjILWyEZrNKA16tQRphlMuvAJ3ZdJ/1xVA3sk5n3V
dwXRJPHkWtRbCOTwfqhuB8PfRmaOxcDCOG8V9mpVbXqaWfcT5XQ9JYFYbCVYDz4q44Zk3PCZ8GIk
9iX/E2zFE/Nzs0ONdyWkkRdEZbrwY/MWy8wUmnUvE9ziVfSqxeXrh82pk9QndZcGMUpzcfaRi6sN
XQUGXDQxa1ZkHgbyJIaDto3IW52JSm9wL7dFsqWBdrK+mHPoLB0MR1cIIo/kbQW1KVPSTTc89n/E
Jos2k2Vi9rTbqJeeLEkeyWuYUp4Mn5tG+2UYbArzhieIky2HoEr535ZBzK8HREyaOyWf5bORrZeO
yZMqWJmB25YnhyShhM8lvyOal5rnMEjzq8AxMt/kRrrpZv0SkGAXIDlganNkmqqZyjn6wukV4/ZT
sMXQEga+a0rDdsgUIo9dZvWE3VPs4U6bID9JzNvpaKAMk06lCM8m6PUYkbEvf1ajv2/Er/VNLqXH
7ObTKCU1i4A19ch6GrCLURi0XgTCMq7RUnJhHZCilpKTSvS3yBdOMuaViuAb+BUB5oiACZXMHqm7
z8eMIoD+qeTnJqBLbvyElNzxZI9RTDs9T1XtAtGfyt44dWzeWLrE4vHjLPzPJ4RYteeJlfjV8dQq
HB7a3wzBUo0TOQ2L4+rQzPIRV/KxjbHWUhIdDBKv6ibMCWHlTR1cYaD/18lDSzYy0fJs57uaTEtT
7XlCaEfgGqYcUm6oI7rwhPaDjV96Ip75XIJFi/mE7pU97B2bNJXpslo7OrU+WSI5dfuimOeaEGkb
dadeVbuQ2oWcu4sflOM1S+PHoPavZtcfG85Jtvdwap9VC/jEtK6SeyhX4kly2U4EACjyudffATT7
bgYevKFF2TA9Q3dMh7787rmfJ9y/ZtIixES/DHzAcCRjAIBBE8ot5eKxuXjoRePToBxNAIet+r4A
BXN0FHuJBgd/rYn3ypBOYz6c/7tPlxDK8Ti8q2P+UsqnCuOkbTVrSHYbhC5E+mX2r9b/Yreih0ZZ
ylj8gpxp+rB0fm7VOwVYhBeHO2FsgBtAYBKo8QhqPMeSmzTvfoxdBW+AXz7ir7nvj0qgHgMFuIir
W5WM45giycLPjpgn5AKbSeoaZQeQVAP0svnq5ZgdGPR5j70s4Uir36Pa3iU5t+0SMox5kGGi83EI
ase8zzxkz8i3ACi7vl3yXGZ8jUNNHT0/joadcaKacH4bNnk6vULRldBELelQVv5R9jDvwrqrsE3g
sQDYtv1ISWtp2aFrRb8P8ITJT9wpNxq/1iM6Wp3MJkxGEdaWputOI8r6ZEdz6c7ucMFR5Rl2X7rN
j5hRLxTT3GF5EpVFgsU6pgoKTYJOldN/q6Wf3LA8otqDNqcMjV8G2kWdeNiFSgPvQziWgLxwuqD6
pOWn+0/uEeEoSMEd7a+YAz9z0abA3spga78jILXBH3e52C+ysYL6W9DUdYlSC6F/96Gq/dbmbaxN
Ii2oC0ed7Mscv3ySreLBnGsxDeurN7irWMbwxeuO7nAf4BdcXnfCEkiaJtWZYhDwsaHC9Bd+Zdg6
ZaaaQrW8oBQekjnzFXe7J7BlAKv0mBCIawD2S+XcmSsMCVQCjGs9pzTMplwQKppxwuBjhy6iN47t
drEkR8AbYnZGJCI5QSd+dRsPgBCW8tT2cjXuBSJ9E8p4GUVqyDtZVx1Jx/VHWB3D+xI1TZtYB1Z4
16bwvDybhfYL/5nwog6124boVa0efR2Uxp+Ixpul/VmYpMlrv7UZs34ur7heAwK9OkcyDXJKYte0
OjdBhMD5bNmXEKOuCiJgInqHihNAfoUJvMkvOi4ImKGJEzZq/LSGe17gVPoSt8avrrxAKnwBC2xM
Lwxkff4nSSBWXXwwO0oT6tBTgTSF6a9DFaiIcBH5Fi8AKYAeRoeBA4kdmp+hcSU+7jbESdegykuB
u6tHBAEr8cPz9s9kQKUl3XRLQxdzB0Ml7LKw+lPMvt6B8A1H0cSudUGweNeMnkjjV2ZLvBL1Xe7L
e564SoYuGIMvPvcUM2nNA80WeRTYapS9b/SvI3BeTd8tGU+6eLfz+r3wXwFMOsZKo7GcmTHFULw4
lT0qmpfIvfpGg1oHCgawj1ADvYtHImTUNgT1QTln2G5BT6akv43b0afl7C/g/Z9dFRxnZTNEtl19
r2zjqkzkq0wPXB1QIQqUNAYWwJ7mPVSjy5ikV9NIbqKwbygf/5isSKGgjoa0l6LBeJS+LLGx+rsp
nzrsLuWAPDJGbiidTHOjDvqLyXR+hlSFOPmwLMUbcvzaMUpZCFBEsRQ4V9NZHS1oLc9ON7YwvCjo
TmHkn2oEIB0QIAOaOspPlbZYy0TVDao6gc+SEkfMC707BwFxh57fSb9sNT5EZYFEeWF4u6rAahMf
Ahi7mvxMujuY2QgMIbGSV8iZqB4dANQSpizU5clOQwh2qzXlIphjF7ND8NDhmQL0KT3JBsiv7IgX
iBfJ4MVCBuAUBij5uIHH1rirSrl9wldBiNGPNtqXhtVITl90StQiY94QznHTC2YVdYXcopO1I5EH
6cQBLNfIVU5RNTphUHmdl4iXAj+WAmBr4NgBA5bNYT2CZ1XGd4eubjKSi4ygUfzEDcLeR4hXDFl5
SpEzfaw+ARXgmC1kkX8J6puJOqAp0oP+XuFz1poDO4iWiFtCUeACsvqql2rpUb8M3xWl1QKEi+DW
nYxFO4ZNFyFMKyp+JBr76GFyNY6I23LOMK+XTyqZCw3ZDyXSEQVvjYp8JFs0I1R3LhoUdce8F3fa
FjKXt7LfLngu+h69Hbi3R8cIZRbmyWmfDDX/R9N57caOpln2VQp1PcTQm0b3XARNGIYPSSHphjg6
kui959P3YnYP0EIVKjvzpIKM///M3mtHXDcsYazb8NtN3WsYqK+EQLzGkfYqAQ9mrWkfAxZYEyKe
ka9Q8+bCVNy2xw96zCuTss3YKNR7C4SQ5VlpFazD+Q1fDg4uUonQua0ETrrzcT7ObXlcv9WZqrkW
8mDzkTK/LlUw7iy0DebY0qExyb9s5qOOoqFDUSLAh0g5olte5abj7dNxdpEvj1SJZN1aqzlFKNZX
FVKV7UydPWqSQVol6k17aV8SOOPJ3KGoF30+rw2UdJRhW6NgaQ1hhOHjRPk7cCgKOBjXR4ZoYT0Q
Y0iwmobsPz1yLgaE7QkdimoE3nA5JwS0iBWBwtgJ8aeoY1lPqHFIRa/ZpDE5eXxfx+wmIwnEHpme
+Tpj8YVjqKg1vyNOOOVNhL/iL7xNKQpSBnVBQPKynaGWUIpfeS7chkV4mBEdr/tx0gJHIBZWIoFu
DaF6pe9XJ6Qufh3fB6iiHZ823484i3aFgSqSUQPFsDmIr5KSvgLI3qyr1I7N6sSilZMX2PFeqYge
/F4fc68wDeN8CPmq5nxVJ+AAEzFpCDSyEeiZtUeG4ZnDtiWgGT6+HDhMuOibZscC/bi6jgkAsleO
N+uYQK39Gg0NKdfYewWHt7Lv4q3Jj5VH2+GNpU602tuLJ5ysJ6gd03zArn0EUfSY0Vevu30UAqP2
K4mXIEUUh55HYIrDGgsc85wRAnADdLsDNgnmzSdR4lC/SMgDVPG8isDJ3ZlDPwJUj9NHgk08pSri
2Ro6mr2sQwylPWMjLJcOMJiJB4wehJhYosuoaeFwCgeVxjIOr1aByIdnYrauQsFTme3B/NtMyYdg
ie/r/heHhfK/Whsqj9NAAloYbaP82aHfl4EthL6KV8RYaTykeTZn5OVmi/SN/FOjKP6xEpM7CjFR
R3nO0NCO+KSjeQSZtSsqX9ExuSIuno9WSkgYdH4ZleYTHxSDshg9WbjbjF6tLp6UPhRVw1232gWZ
QrFITIL21rlPsYo4YJg0HYlth7SgrFUIJW/PsMqiScdntaJrpUylUdqkPZ5TDpUKTZrGT8fB0iGN
WguzvqJv6zAFuaTNvUj5qqawJWr8JDs3LuGZHQou/jSZY20ERqNwrIVsp3LWhyULMuDL7HLiV8r+
nAdspNWVYwq6BP6V9/y9E1H4GvWVFV0x7tX4eMQSgGRci8Z/yqeQeo4JhlOocA0Q7xIfvkX0sW0p
Kau2sXN2SAs9APrK7egE3F4iyshOcFUwDzlVQvhNcTpOxmXmIy63BiesDA43wh0qsN/PkLyV+I4T
ermJH8QmzF+MF4ieS/XglH0oonUT2RVs0E37adj76UJ+ZBIcDJJJl83qHyjJJUFt+AEcfjGfhiq+
s7K2rLfwqo+GY2yJRGbMMWAqCkthrzHq+MAyWSGl3KQv+aoa57tM/HseiZf8BU0duonFZARJhbtx
Q6CBwn7CEbho5NDC6T6zFxL78rLu1dx6WjmU4hYoC2GTa1SMm07r9IaIQWgVydCeiBg44iLCQRRa
yU6TqEqbcau8sUmzvrQ4XMvgO6m1MZEwopPjpsMU3mzK6zgV1yjSL3mo+jHttaUcl89zLRVXU0jO
ppfg/5ulAd+R6Tb1fRw6RpSiZyjo0a1my7hna2JkyVESFgUW3I7vM0dNFDiz8lqrBlTOYNcEdMi7
WorPrRifFQX20DQxih2fHQfgKuVZcAgjV6gxf03xK7DEkiFCJR7XQTGqngNVhSwlLK7ZMafbjLZt
bd0m/IbWTp4fGq5oSZ0Bp3a7esaHJhhbvnhIkoptsjNYYKF8Nq58wOLipca39Na+RIBlBWTARAm4
ZdC4w7lv4n2roltWGdPaPWGAM+REXX8LBcmbVJDbRIqlxrjrQGIoFZsOnCKgHgvCtLI7Fp9yjtwR
w1GJFignD9mUgBnyx6grWqD5kckokp0l0S9K4QTT5FO5nyDmXYb+M9Ea35ykB3JDK2jOQjW95eml
HNFe6/l2mGGQN6vqd9yipMe/J/I+M10svdiQXMspzVt0G8v6GlXHmA6W4cBUoapaDb7UCyuwIhx0
F9egF5HWZvyqKlssnL3ZnQqOLCc+SuwPrDI9Niyy9XcoKXGzPQmFYrtV3IAyMcNPC2MCaoTOP3cx
SGEpwwOUEL3izSd7kFQEPl+yyP2gUA6CxsdoSeus0y0s7dRsy7474SHnkJbO0Hgv0U3q2LxJ8x6H
lDCoh4qfAk0n1+OADB8QPMY4EZZ9fiDvgjuHTneej6NAaViiX1rzjbP3Ku2exjUoF7xYzhRN+zmG
l/FB3A9vdndpxs1MkEpi3yYzcrTmTwUsWamJv3QTMnE7ifmQ0nvQGz0zAaxtbtRO8IY52zYAo2Xi
1062HtbnaRjOALjPVbKchY/aqvYgwfaFnbfFMZ/gDRUAYsoR7SXwSGl7K37yCMXKnO0LU8DYp+/a
iMVPxNIHCUWnaFuTVPeAQSOC30m+pEpwkpTy2Hh+1YobuU63nSmTJLObs84vSqhI0UlwVCU+LaN1
nFniSW17zJb3Sj1DnzpJgXZc3YUJeO7vCF2RWhv7IgD8w/wp+dVXTrSXyzoo/ApIF9y2PAf3wWmc
RmQrUVmS86MX0lmuD2mgX/o8uIqDftOK6d4uAfU2Bn25fXDlXwVMPEP9CL2hkO79nNPCVLfOGq7q
/aaLMKqIiGh8PaPtGK+B2dhV+l1kvhEEh3Qa/doKoRm0Rw0ysRRHp1aLT8LeAnUwmsumXYpLW5vn
bNFOxrULIWLf5zF/UT4CSwZoWV2ExI3y5ajWxVEi3lDvWT5Y8baBIa6Q9gCFWFKerT+Jhq8rZFVy
eXUdfmAZhd+bfo9DRBGVSa6LnXao/NTDd9xRv4XHiQwi5awqDdJ8dxjtsJP2U5chkJ92+Ni24rkB
NCjhawUTQ/kRaThjZGnbL6bXoESTLmJGgaLSn+OyMKyTgOw3RayRFVRqVnFGfX9qDPwVReLD4WkG
TGrlk+LkaL6m3RkjrpxApuCdXZxcGfaiPOz7r2xQ/c5iaMaWKAeBW0gxi05HvyOD5yV+dMZ45zfw
h6alPgi2oKAkmS7eBdq+TXSTyHN0eUANePAFTrsePRI6zklyTBgbT0uUdzM+9VibmCuAPWM56ab4
X5SMrRsKKJGoQEW7p6yTGvNLxfLBIAhDEEAdMHtUJ+Rv/536TYdKrHkvGgbh0gYgY+AmR1aVExFk
fKW80uKe1L8cKXqbo9KRyD940d1GK87yeSpZT66i1w+TZCqp+BOFjSfBvu6KC4XmuZ6MYyFN5BE6
csktcRQk2XtbotSDpcLDCPthD081qhBoI4OcbzLLHVV8SYrXsamcnlTjtyi8tzn5J6zskKU8w6/S
BNYh+qSJbYBOoY1aPJo0D7+EZyJR1w7WQicEtDEtAmqnZPcmURRLnhr2qBMMP6wTPzHJaYupFxZv
KZRdMmvciuVOJTU2sUvddEa29uqJZdBpnB0SIjus5wIcWEPnZr8DrZW++wFGFSJjS2ViaIEry+Bl
SIcQVpe8G/mLavnMqk9ZNw+otgU26QQFGhrFBZNYVwn4l3vv2bWq5GQlPSIsJs0gUFFNjYHO1Izi
hurwadWfIAP3JOvtpY+aOLIAIjZWpyDAyaRSoJnZKTcQraw4TxzlfwuWyVM47fl8pvBgDvWB5E/u
RwxzkJdq0sEnYyfE27QghVEgW7HEcMyYrzsng0vqAiEN1c28G5p44YMLCnIp4uk81PNJrUC8662v
mT8an4VW1fssIaKDmTxL7a6GZmWxPSVEEalAZakwtLEE0xkaG8rREAmewv/YORqTwYyVn8o7r7No
zCgaSd0Llm4TpgUUWFZxL4nqtKngMYZDPVGx/PkSQeoy+OpG8moHJvhrC/VnNl6yoLiKPOvBeOOD
0IS/C5MzuT/VKusDpKnJuzltdlLfO/oCNVmHQ/8WyUixM0cOO0eE1a1IlBgIUerPCHJEgv2o2JaV
jj6098hRxkuI5uHdEXkVmcbWm+k6KAGUTN6oMjkPo3JBBcQsP8HhMPBKyDLhJvSRfxnMndT8933O
t6EQnNOO4civEM3nFqUW8dRcoc+GDXyEMBDhYQE4twIUlzNqlpid8mXFzr0J+LyD3cimaalqB2T1
aHhhXG9qsXGYEGFscGbxRaCsyQTvjTDaqSIulenXOL00S/8geIaYTMM23V7gH6ygumfoKjFjQTKG
wGHS0ZsYXhL7HMZNZh3bQ53hqHsfhmeQn40RIhh7C+nS6Ms2MNNdXbKg5/CZD9N0ngzdUwMYJvM+
MZnOEPPqDUF+Rc17Nzqdcl07xKw+o2EzizNxRs3TioRnXufvi7auJXY5Pg0a/42OxxBRp4QZMcQQ
jNBdw1KSWtM+BhIjo3dqiXstGFLWvLFVczKgH2DkRLQl4DaXW5JWCL7PtOTMMzoG7d8eV3JnEQqo
vqg1iAFR8RLdNcBnzzFI+02q03xAu8DNzk4/Ui2PlfO04ITP/mjqxJX7YAWWqj2xbKcQRRXh10r4
Z0I2JjMnHfS7WhaP+bfPu12Mv0Ywml3fZZDVUGJcF1g91QfQZbheCCuzjFhXqLpOyX+zmBDwLwlB
1+BVAk+tGOpxpcCMSF0iPEPmH1N9HwCodf2eo0Th/mJSbaP9Q2wgfQdYozhk0hpwZN5vyN0tkq/0
mdSjo2Dup0ShCeEOjRbvBq5eMH8iXXBiARzOh+YIOsYVFjdi67AZg+QRwfA1jDc1uWVBtFlgbgq8
57W6TWwrelO4MiGRQL+qs2UnztAzzjKvErtxGHMOgQtDRBywTnj1VinsKlJgYZ9V8hVHY1NXrkxC
5IfhhNpnihKB+7tSnuVzBBVpEDBh/Q7Fn8FC+1HY0WtlRU4gN3Yhw1or9lb61TcBv2vvdcUfocOq
U76SEb431Kvh6N01o3jAqSh1HHDAN3n5x5krKXaX4RZYTrS8a1l6rSWXWMWwfgrfJRDmJbj38aXJ
WjcCnNv6BQBmeb6r/bgz1k8CKvv3FGQuXmU8lZo9Sq8R8cgikcqdyh6+hm8xpY7BnxjMTq3gB4l6
26nNF924SQMLq3zdksWnPFlpcqSq3XV9TJDQssjJdZkGZLyNGS5IEYkwyj7l0Ur2IoFdCzM/2yol
G8LhnNlq6SQDFo8y5VPlRFeJhqLh0rZoS5fmk8AyOwrhwe15PYi12/S+nqD6Ysm54uyvK9CqGuz2
iJoEHek6nwwXDxTXIxnk+7iwKM6LW50d+4F2IU8uhckGuBmOqYIO0CkRwoeXBIsXlDzJxOGOL4jn
WPJiI6zIe93NTfjs4+KtMqnF1+LxCBK00sjgjMAKxz9QVDElvChS8qrj1LZGWEIylkCVSvkYpsSb
9lStuJEG1DH8EKG2lRLfssbXPldfhNl4SLqwN3i/rO9EqP+56AvDVUCWgEXvJOa2lM1cI41yDhA9
AR5sMzQwvABhiDAdigP+2tnA+jqo/J46V0T13ubTu1y17wmpshXy0rxxu05nk6U9uuCnSksfP0aY
9gwcWDNaPxpPf0TGk1HRyfVzyb6EsbX5rA0edle9dtG3ZgkO+kkWOhZBB894aPEiQ2OOidkbaWVg
/eyYZvepse0tsiZwUFgE0s5AnIY3jPBuIRAbFw+72Yp3Y75sk4p+phS9KEw9omri+qvFc1O9xyBN
Qrj548jVTPqvKLtDE/Jw61NAA7rUKgoycR8W40arlwe5TAR+rC0p5JV/WtKallTvFsY1/NCYCfvx
OfqrDYd8NsFyrH4EPEacXNI9rap9w6jwUZnCtYnaqwVvCtmb2QS7FJeifVvM4WZG+RUtnSVBMiVn
e2y2FopZqcFJJlDy1vlFlUJ2Y+o935wqhjQSjDHTCz7lbatPF5qoHr+XxsQVT6qpXvOgBHYj3cbW
uqUdga8Ckpr8wZXD9K25Tc5I6GWHamnKSRRo1V0rERcrGQ576omD3ECcxQTJIERYMZ0vr5kBcgTz
SUB4EliM8dr21towuYFVza+SgGM0/SZUwzXIqRZy7IuStR/y7BCyEzTWtwfoEzIqI4RFFjk9OWFF
meH94fyXont2FaEVKF6us4ZcPKE/xQQG4TKM4hTPHcDt99qU7YR2Jy/2UQg0ihfZomKF3+1Cq0Sp
uFazeOWTazAdxcJ8VYdxV0VIUNPykRrTbdQOOWZrgxUjN14w8FBqSbgL30n8t7MCP9W6m4AkUPqm
RiFTrzFZLe8o6YhKXd/hYY3mVQnTIF4gNlwjOgfEdPSFVwtseGASyEzlRgGY7qawfpMInXSCWWXZ
yctmeSxXE0VktGuHhoFGSByAsoVJvMuwtPEABxTAHViU4T0bMEUAsmoIM58uCu41GikR6llsxIxG
iN3KUkcLlgtm90ErXlQxexEr8THFTJxLUtYKErSL7DYa1iWXRjp4WyJqAqiWaHzgg5pwgFu0c0Mn
bjpuKkZEe3Nk1APGXgtg0xxFaq00T+2Q+jbofoy9vGCc7M7RcOqNygvZBBoREUkMHOi8g/LQdjKk
S8h3wrInMdWueD7cD4Owi62PXaGjGuJgTYRfOSeARql2pkQDOoAeQuTZRwcxo1wo4i8YN3aRD7us
5AHYveDLmsGvT7/WYtLX7TC1hwTRbemY/ZWvW4BpcVj36BJ+jE0WsZ06a2Hs1u20yTh/xRhFF3WG
xMpn4fWwenuIv7vwIWqXPGMZFf1ErXTHhCk4Q4jVnohbrtZeeRXlBe+qa010lijQUhkru1kSAIdA
Hxbp1kyau8XJMIfDW9BHNtuj+qDllSN0WEbG0M9Tw9G0c2/dNCO3M2Uk2ukstvIDDvgj1s17EXaH
DOygKPeE2kOxLq4WKeXtJJ1exeNQW1e5biEjam6kZSfBbE6ZgW4lPqpTdzL5vk0p7V+5XGRfl10p
NYljyABTYNvcSx06cPleiIcaSpM8noMRGEq4pQvvyLJI6wRWE/c0zexYXrOyvVlqejcV4y4zbb9Z
WXU0wvIUquycBP6ePj1VkY7dejqmQnIEDjCntxnubWWwGoy8SBVAXY27aMIFlqBRpyFaR7v0ZAUU
o28RgtMS3KL6Tz+oL9nSvhJeQX5z8BrU2zjSD2pLgh+M6TnB5UAygVAezHuiPjnhvaa7LH1gD8KP
JBqPWhbuQ/Arm4FTMQMpgMPlXyNMJ1HZLVG4V+ZynzT93uzP7Ec9nCPwhhGRR8r+t07QN5vVew3w
fAFL3LNECYLTYPYnrbWOzbAL+7M4A4duqkvLiXKlarsoHzpRgWwNrG8sSWCCybyZB95o0hM7xzqy
ENw0hS19iwz8mVuSAUzYuf46R0/TYq7CWgk7X6d6eXGeqxDpeOmGhc+LxwIP6g+RzNlvMDgaw4IZ
4XwPeaLTv8ZD2cERFOj/u+QNoTSWlGLWz10ZnNXG5FWQz6HAworaBUneoIZnFpYn4Tvq2Be4yseM
qy6ze9x4Kodxuw9o97JQtts53Ziusk+V/Tf3ZuE5lOZNuI2syat4mMYIA8sKdnUfHki0qfFRR6B8
3XdVw9z3vphgT4gQmPGAqMhC54ZGhskey+YSIxFDuo2CM2hwUpGJKD8Cy8EyldlsTX5AxF6FmKyP
UI3ZhYDdvz4X36cp4I1ksBTmOyZBtEqGd1HlfdUEts6AQCazijxvB51DzpTVGcU188ZWEOmHcBO0
zvB77lXpqSE4bOlI6yKGGv7AF2XDBGJCQ/Q4BOP9Es/HhA+97F+D4i0J7+TYOgzAPSK8NlIysFrU
mUFC8sdXPMPaMwnq+sz5H1dPm7mdGhJ7FZ0ALFazSPjbZiOTrb0wSYow24EXUexYKK96Wdr56MBr
nAdYyerfFAVKQJrBUZPeSrp5lbsbEvp+vcMH/NxkGk5EyprbWcClwURjdf3w27EBS9YVu12wU9Gk
3+691wNbQKQS9K+QIEw8kutW3jrVYbczP2P+hg4z0Xwlyz0rKziIrKD5JxWta9L6Z6zakHeAc2AD
kF8kwlskxMHf4ZtkXswSggwTVaSZufZuIKXipa/3LZaF+JPfPlKwC3y2KajDNr9MGCK1d9z4Th2q
5FMi3kgOCYOPf8witZf/pulj6inKWvYoqL1/5/5VTEiw+VVxfxOosVMuE6HPIZKt+Rp0aJ/hCYIO
hg3/pQ0PtVOdzrPM05Sau2Ks7fZg1Rk8mMCbs8rTkwfNtX4qatxkzjCd4dM5NWZCHLL9oUi90XiQ
7Fg39wkbRJs8SLMe+k2fPMoCvYWOmB1T1/A53vKUyl+5I9ejbRM2qbjtjLeF+UzDO1fuahrAoiVp
C38rTfNCn1D0t6YnSNFh9hZY+IdeVfGPzBhWDXw1OdX9t5D1MJHJyThWwt/MIl3b4n5kECiOm8z6
Ec8TCTAYFs8D/9k2vpjcZsJ/DIYg0g56T/UUu19CP7E5dedmmF1+h0b2ZyF8qyyECELkhICumLWY
xmnWVHr6+dDVmS+Klj+kTlHVrmh5IvGYjeZEGXBPXFNskoNY8SepPS7oKGai4Cj2TemrVDtHyCwW
zMIOF/4+0XjWNZHGeboPnUXtH4IZPQQAZFDdVLZfhbHtLJltKH2+sEXtup4XQIoEtlnhboQd7Rty
cMgNGc8WDaVxMKLhYNCH5MNMvJAjDswkA07HtqRcAnvRQ3hZACdqzsBTBmfDhNV0BeuAh65OkaHI
w8bnN8f6mqzJtRaz6xHcBtPVfEbS1qtOjBmzY+D7Pt8iguQEjNJq+bcX7aUMEaLaPLYoNzHJXXu7
0l/1DEuMuYUrQcE3mD8WcyEp5sJsf2umwPJ5HKNtmhxGkraEiSpcGj0Gq3QcSs+6GptYxw0aal6X
3QskKwgNSgLSJD8p7gkPKBh+8hrAUsYpWW8Hi2JVwnCIrl3jclnTPpm4F8OOag2ChCfFV9MI3YH/
aNhFdDORpfpuYVZeFPZIbE3G11Me7QYjTMgZtZiXIbqms37M4mOYQQUs/SieD9I1szQn6N/YNu3S
CFkqncS///V//99//p3+I/wB9wQqpiz+VfQ5EYNF1/7XvyVJN/79r+p//sL++7/+raskIbODtyTN
Yuopa7rEX//75x4X4fr//39yvEmIjAP1j0Bs/CJPwB/oWmHe1m7jteZzPXU/KqXdZu8yaTnyJ/lj
0Vl/1SKfh8aYjRziao8ZLUbTqwS9N+Ir01ErOumviCLiAciz+RuZ4Lv4XRG/IZ6zFSRzFSfZ69iy
C23lrc4pUuo6kURs43TBG8mxEnMWOfMhw1qDvnBBr5/L6HKr1KfxCGCaYPBGIRSjslMwxr6Uf0oo
CxMp4gm4PSK6BoeBrEyQc+OET6n9WL7VCEQiU87RED2Vv7BMKcgyvA4LCzUkigESxdm2gCe1q6AP
iy8rW7KeZ2M49Ph3BizCXbDV/rYG+WTWpvo7CdzKAfHWxnlViLDRCEfqAiYDY7JVMVlwaGLJd4UY
BRrRNgzeUBOmmOzgTPSkd9DThUX41KXqGV07tOuSxvqr8Ee0RVZ8hzp/w4AX4WTQMCYt5MkG7LKP
/YyVSb8LxEkvPYl5qNFB3l86+MoLuSFtu5wMNPPJiolsTLrKrYmuEio/i1NniOeH3BYPY1bv1j+T
j+zWGUClg4MUfMWFgZp0OTXXRCBinrsHJmAhEZaG7dGeRIFWtgIXVMMmJPw9CSCMEXhtK46K6vRh
vokpVwLJgXFlLxUZKY2tLYPbwADLWVlGOrWkNXDloQszBw/NIEsBE6e3Ee0UMAi3Zd3hgHApRJah
6HyIvI3dgBK+5af8weKspE7+aSkmeq780ClfVCD3apQesZv25bX/gfVOSO3Cn5pXmquFq1jRVnUq
ldhpy4BwdLiWG/G1qod73IaozttX3t03Vi1WyUqiX7YKhWmVcx2Xp0jdZd+FnqB5YDVkQjNSzEMD
c+/6RZyy2+csS3RKGjl0dYJ80BcQvaASjjopbGXEyo5IOrBAbWpNs5NMyjfH/K1kFLGM8NC+lMKj
7uf7HJgbXdGxNEUXw/vKLXWjusGthfWWGPW5Am5Ytl5XFucJtIutH9I/WlxRrEORXw2tAIU01HQt
HhIr86Um9dMVbN6QNqXapJUFlk+lPa0CssDtjPy0CPk5GHIs7tEVG7JpN2pzrxBhUvPEniq/xFLo
KNiCQsQozYBemJ+2GFfW5TbYFhPGIAVjX0/WJ7qB6VieLUiYKsmLlc99R+k2e+NUeSyptQrDGnqt
aURcCApG5kW2MKEeC0jDqR9BcGbaSGBvw2fVViOjHlQKRkqeV7WHLF/jIFLNp4ieLwKYWWDayq4Z
JSjnc0I68whFOZHGfXVFcGPp40styfcLB6zILzZzurd3azBuWiZci6tRboyi2iUMCCB10EYkLbvl
SaGP/poU/Fjp+M8TzUhiUMGQ8a+PSysH56DlzCkhKXcVGHpiRxQ4KUmFym1DYHELRl0qjmJNMzgg
F1aBL8f2okLSyItdvbQMZsZdr4kk1Iq7ff1aD/ExeWhN6Jc/ugA3IrMOWagfQHJcYe1slpih4G7a
CW24ExQLgTBVCvgo8sYXeQQTLMLjZKlbOl2qHtW9QoltvhnnGvdkau9FbdqhAx0HkSVT6Gbqlv/r
DWp+JhxLXW5DI9ytcLeKh5GGXiq3nkytqSI6aFXXMB/Wia4Tg0+tuoONLhfwmfEq9qh4svoCwwVA
lvEp3ZZbzDQKpYM9UIN3tb6dQe5pfG9mNd3LGFcK1OhEfB5cN8UERwdD3qMrcrbkUrGvCwP1x6ZJ
d9btqBvpsV2aI7/gsaPdZmMSsLlHKsgIEgiAgV6yeqwm4pBVYximviRVR4BEIccgxaVxCveySdxM
/lEFIbI0luumgLzO2MgLvoAT7NGmTQ/Vl9iw42d7vlSkyWFyVCOiAnt3yKh78mwb1DIwIHbc+j/w
IEWX/KIiD1Ikjg8F1DPVUl/JiK2nuuK8JXNEFN0swxJlZoS6GQ4mVT38i47RqdTMMez2I0HT8yEG
HcWC7ASV4Gj0kApkzpmt4DKoTkQQGKq4yY4bZ2R+hLGqBc+GEmmb/BnfcYpdw1S5rXi4KTk1+Eqq
1o9fNLf/iFosnUvnz5flXkQXFpwAaHWsieTKacVb/dewB9JIMzaQG3ON55a56i69Fu2lEYvb/yJR
EPsbaH/5kvKvkRASpnaWR/qMGy1UA4hi0wg6IypUniVk70yUX2m/Lxjm3HLPWnMFVfQLeBVIApgg
ZSJS1TA7lglxlvLAxx354VIjNGWUFlh7iTGjdpBHIkRQL8UJ6bVGu9MXQidJxR4odfMl9BN3ASlb
c4q3WoFUGRhMMXv5g/fVaQLFC17MXjtp5/hHYxuhfgSCRaBxD9Yp3QI6o2Xk4VtsdLmncQdDIyaL
O+YyUhwRwYyS7ywQ6GvsHtGhM5A2eThMZul3uK70ywIcVPoM4mK77T/w3moz8WshphGJ9HMIXi1c
QpBWXa0gRB5c3l6AVhYfIoYDnqRw6gLhpTz2uewVGy0kNkUKPBPlYd3GzPcZ8gWXQiD5D0dPT4y7
9KzV+ImM981q5k1p1n5FWkd2NbXyAov1nCnBcX7pYmYZ4Mzro2KmgIHiK3GlXDGR0uKuNbhIP3XY
7kkJGHwhQlMsDlHeHpLPOBWYKcVnGT2bxWrOIIT6FGSl08N6VXplV0LmSKFT1F8FhssepUJ2lEkf
CPDaO+a5bIJLVOnnYFFORtYey51+7kXZN7C+Nwc6KKnwcqS0C2t4icHJzItPX0YptZWQrxXU891f
p3KQcO2z0J1Zl5ZWD0hIOOifplqeB7A+TrQGnPJJYdKpsP7Q7Zrl27t608DtpYDWWGG4ObUia0xy
HVmlf8oMPXm2s8npzSaVFcWqBlUIAXFIbkuzh9yvYsQ1CF5Lt8Fj+C2pj1zhJ5qELSrwgc2O3dMy
L6NGAm5CW195C+9mvdcZg4NMZs0ix4dcB9lPKwsCnlelzXqKQlYk6M6Ih3RBfRyVgoyz0jzBdPv/
ik6dS5TfcjtxkdbgaCUk2+I+mmI3xlOLQZCCqiH/ujKE1Q8Mg0cCJFtj60nQ2Mchka22ccuw6CQx
ywuTCFiwZoxp3IQZxKBTjeTHsZ1O0qCcud9XTgT+L9yIFOatN18gJPhT/6pBD5jS9hSyWa9Gx1KG
E6y/MxEbq/J8ID3wqRCtNBiApMB3hY8aDwJ/3NLTz6DuQeOaPgVs5SVJHeVMKrXyMiMM1fFaIDtO
jNlH1eUnjIdSFKitOFGL8yUeV8goffj8ivKfKLwkn0mu3PC3NNS/wPvwGQFEoPcgXxWFk4I9JKRv
agAwtiztKH0VSNDqbmK70VAjyaw2BJYFaT/g6rZcLX6kONyRipe1n5vT0Qg0DPjmWX+KQn1sQ7Jw
pgiaaHNSZsxbHIPiV3VbFRDxLmzlnSZzfhX6vqlayGwntUFr1NOHJbOf46c71ZcuRx5rjQfJCg6W
SKcvkNA87kPN2A06XxG9Ps6+IUwblXx3KE1voRm+pRnbNM1RVMOr7HEO9sjxyu5Z2ZL2UAEKmjHc
9jLz2wHrdqn7Tde7Bv26pWXHhB/BCeP5ij4grcQnaHol2koR/VVLKYUdrZGoXQRKPvg7RHflMbmn
TNqqfVIpO92Nv+IntAHGe5xW0j6jmC6i8FD9JNWfKSpv2U/YiM/c0N/7OX43zwxHAnTi6AXfMKJT
kNqS8d+EndeO41iWRX9oCNCbV0mkSIqUD5P5QkSaoPeeXz9L/TRdDUwDHWigkJUVoSDvPWbvtdeH
aUvqGLLPC1T0R3oeeUTuSaNNvu/S0SYyT+0b7t7f2RL5OmxsQzuJL8wXQ1YD3AsFRtYfuAkSgQrL
KfYpu+VhTVzjlcTeIsVFyPYraWitfyDNxFp6QGwSv8Q9xT1iRCgTJZsUwEdYx9ctmk7ofnSesAVs
409PEb39qLl3TdJxpSsqEw6rjX1RC/VDzPZLlJ+EAjlSwzHIR8O41RmM6u2m14d0Ur3+11qxqWoI
+kC2TbhzhEZkU2SHBh7j5T6lq29yw54BnqTTWcS03lu1/T/GVKZlFq0SCD+oWoszWLdVZ3uEl3ED
V7ojYK6Y9/9/wy4r5j/7dR2qhmzJimFImqIpr37+//TrGtzoZZG38quh/Gl5rYsYPR7vND0m3wMn
Z492T14xIOdYMrwUrKKIOL3jIpc4+VQSKGZMwwtHkkxM4nSgAgJchf7vZCnvGqeT/K0WDVLy8tT3
cDkg2JZW5kMAU0iY2Ew300bQsHfMRQjaSZZcZGfMCmLyJOcC9thgD26ZEnAZZPLNYdPwC9pdxQxV
Zl2WgXaTJsAuMnla2jEtOef0xAVr8KaxnVbx9zd6SB+x60rAvSKjLUt0rSnxookbQ10htJDly2MM
t9Hg+kMAIOsXVPc/NVq31E8m5V51aA5G0mGUu5gsd0ZzZWgmLDDRsGrz7OI+ckE+iJsILvelp2Gl
TuljFgLPKkJlxug65W0hxtzUq12cruAwdttxpymDQ0d0kLoX4G5s2ShKg51x90uWZQ801wO7KQDM
KFSfyVfLTCyeDvOntC17LAV29DAv8Sz6OdOM6XvBdzjhOxRAxaocofEVh1l8wRCgw58DSfbR9bGN
+5J8NA+WgzVMJzSoK0aJDmZDTZkMpSUz6lDgyyRmStxU26LNt1GgevWAYjSbvGn5KmSoYgdOT/hr
3Xk127CySsKuKI1MqjHxsA1/ZApMazgY8DMmAmMi1CqTNNuZna6JZ+ronKXEr4VxJ60zIYe6b5XF
SS6H08KKTsupXtFsKo+2lh6ckw9RFe7GlaO448BaewPx6uKVCM9I8NmXv6qcmRgFed292hJEZrbx
fInMYN040p9EXtzqU9TZGCMPjJicpAzCIykOGEl6bJ+8KVs8Ge32XCWcwaGE1EVDP1qL+M3E+Wg8
DY3JAqvf2rUC8JCQMk3G5cJ/eSEVQ/vPF9LQWBZYhmaZMmO0f38h064cIqShHeTnOYjl+hzlZLYb
863n3NwchWnXyx+67nkvj4XWgGPDsi+vxxpbiMpX+44ESY2hoWBaM3khNdhtEMYOGpk5OrzPScJB
8ZKH3UAi2WL6lO9w2BxGvk7Jp4UY0W6Yb88ZKaziCdGFbWaz03xqSXY9Ob2YO3WJPuSzN1Z/9TXw
VoIfItU7Ic0OlDgO+d5g1BRNfykNrI+icZnt+sug249f+Q2VcBYF25KSQCU9DrpD8026cm6czIm7
PjGw6jCqK1aoET8nk3jEJHejoTsC1FzgGm5I7jrqDraVVEA546O2tanR77yvTzmv3wqHyqfLjw1T
/+LSh5wRb4N4r/K9XgBIkvZVnrn9CNJ4yF0cUW7ksc6TiAE4Yi6oSnZ9Wri8NOTjYpeIktCeu5Zq
IjOVHN1Tr4u13peJCVYh7ZwoWS5O/1ZjJq7n6exsJyXG5AuNiu+4AVqF7Ca5pER8yTlyO5AL80L0
DFqjfL7Vouhic3UZIXPOCbvupMLF1O6v6OzhIpf5WfUGrfTkqncbd8NHax6Bu6+QABPKMVqvDKF3
rR8FaXKVrPTQcuFxz/G4N5JIPyjvDbM+V7sNQ2rH9oC+uMmsY8TUcbK3/UZShAlBEDuMKzKsjUX4
yZl/ZczAjfwbkPTCj27WnjBRdtXV6UO6CVXqLjSXuvHGGdfDnzIlKeB3Fva5FC7wp16MUznMoARV
tbXHDUYRKb9wKzmpwhYJ6YgoAGwhFmcBIiGnU8Bhzldr3yfx4brcC74DSHLCsSbH0mj1Q91BcZdH
uz3IEJMia7Fpwej3E2dF6CVjw6oD1SicjQ5T8m0NNJ8EfGOG+wMSx8syciPXwUvl1mtXlJ/pl/K9
Vum79k0l9c7C4o2N9VPjil/8zYSHLr32L56R1m4lDMcpTfHCG6R/il7Hvic6KP2yb1T9DIv0UlXi
dfjbhSOPHAgn3hkVrX8eSKzLG5VUC8PXizGItTZgSBo0iXCK7mxizflNiNr9VHfYZ9pHX0Q3VOtr
hp2urnztEPdcQ1RdDSI5Edn+1Ht6oROvoF1GP6WzSbDctxWRDWr5sloeKi0+N+MaxlpzktFPHUSd
+uW44OxveWz+9C7Kvj8o3/p5LwrqAdrDraHmzndEeF82kavksLpNP7KHhsS03uJkvOkmioN4vCKB
HRF4tMg4EqXdzWpHPPUEz0bAZ8QoFWW1KtRHfB+O+FMu7K34ke8OXdv8lwNSMqz/OCENUUFyZCmy
omhULv84Iass1WNFM6qvoW1xGe0t8BdgBlsgJ8WVbYCBsy5n6Tgtiq+qxQnNlQQPrv29vBRG2eDK
7KaVhaE8i7Jbh9HlJXLXMb0MxwyB9dTcNvYKK3v2Pu/hSxHkus4BzXnDcVvn8IKBAMNGmdkvd6Nj
Jk+2zoOl76O/h63h+UKp25gQYAUEJkDAmGNNjY1lgbQ53V75z1pKvyM30diLuXVjwU/Bq/KWpRv6
YAOub1IHOviGdRdaUlCpd+XS9/fVbykIRqD0cHwTwxVH81QF6m2OWBiWGjatwwReUIuZB6NKlxJx
nyuokRj4sgc5G1t21sTsPJhq2H/l56LW2CCbwdLdOtgJqqaStEmM1/dPVUhCLZKCVYWTWNOWcKoD
5ZSiYzvxD1UQevq+o14vUKOzhE1L22B59lrSmtOFCdNjHfI3rdhLs+YKueBiCSNzjR8HEbxRd2/C
Jcb8FqobBjDiUuBgcAQAdRF0t4JAICONAW3oqr7qp+RpNl50K6AxDxozTPR5UouiWDmnH5up2qrQ
2oeVIS+S/YqLH/EFjKHTKtoop/L8GsEL1VbBNhCuv/awL9XVaHOAG3aJyyHCjVhO53JqiBoCQ4z5
TjyWClOkbTepFrq3w7tQk/NZf1R6YUsbBKgFoTP7xzk+dNYO4mSP19zZYs2DnlYz1gZQwW8PUYla
OB0rHA5tgYX3Sn2UgyPQX21yXZxRibzG954iZCcQkSwxGTmE8z6DR4Xu/bOS/8Y09r/lpbn3JEcD
hcEQkUEyBMClgGVDKG0i9Jtg+2QjiYkcTZ2PXdyXJb9e2OEfBHk/VQtgqr/bnDmkjzGIKHrhkKAV
ppCvUCIsEGsVCnmdQj7BKUpsSbTuI03cMbvM1jMDnnPZFWHLoh0A8mwn5E0wRGC1hV3Tg/rvzLlv
8q/kIIbhJzSv5NnmWg+SC9h+vSt8bHFjMr9s7DZjRGccozUJ16E/p+/LbxIl911qoqNO3qk2+Z/0
m+39jNxSla9E9wEcY3A2I2dYGY1BIS7BFWmq3WH3j24naUJfXw2YMDET7qTidZoqLmPAwdQObc0c
BQHYv7w0tT2DaKTVY7zG7UaqJk6pEn/DCJFRpRwYZd7wX/WU+QxT/ZFQlHU9YcYM+ukN7CbeDimU
AIEOQS8dT5+mIodlZZwlSjKMFyOfuDDLPITGsX4fXbkyz2bNtBWls5gMYSfy8jB2Vperbs5o6ffl
R66ul2iDTfqsjORg8I0Q/ORoicF1x+SJ9WfVWAgJ0Wg1vPtcoqssn9Q7Ro5GG8O1T89SJwfR0pxG
djJTn+2zYo/BBzW7GNHEYDawItgMFWgLOQ/4OGv2iU32EwTDXmP2rIxMV+ETgcg9GR2YrUinBhFO
/buCQ9rUBHSktFTgyeSI7KvKZrmz9EzsR+ViWTIm7emRseCzm96CvwRHdnJGXcGszGnBPtJ4rZR0
0HSCLUjfBGiSjNRThW/HRdlQzV8l/iDN0CTWn6ukffYxMSQzTATc51slfKDo/ygH8UG6ppLUT/Kl
LYJQTDE6iIvmiwkINAUAy87UOT7H3ldjDnPp95gz6m+YYnSnZiWAriP8eQMasCtNOcgsBjD7VTUv
8uwqh0bZOUTL9z04ttduS4+auwJmKPpu1wKQmcM52v8WWfsgpYancdLB2puKp34vhyRSLmaaXThd
zswfwrIXAzypJ8PghJzifdROXpHgtV1Cq98u8zjfBrBtlcAp1IIkZf68DCikRNwhqpPfFrrq2gDy
sbO2yo8q9sRJsd+QHRr65i+pQ7MInqNKwrqRw1VFQEsizqCDkifFEIeDqs3XOeKsyY5wL1m0Oytk
3on8qB6taMn4ryhr+ulj1EtuhrW/X4MU+BjjrlND0nM6Bcshy5Vr3TdXJRcvGai7CbF8OkTENJlB
ZJHFTQ62wBaXjIxs0vdIgvatT5JWV9u5sdqJgdWtwJb1MERmV9oaEisbNpfILC4ErOySTGB5R1VD
eWshpxiYxSiMGqbuIqvZoWeUxEpve+Mnz6LKyX53NbB4PGTJoNv6wL495BGYLpVT0dTIZJxNj+ay
kRBmJvU7Sg9hY5HsV4uyV4JeiW2lVw5GhR1n1PfIhCb+mnrMWUiMjiTqDrbcKr2hCrspuATih9Tm
nHWFh5mlZpYQT7lb5xU9CLaxXbxbx/xZUx7EV7rhSyIxZ48WfJrduRu/pen9qpU7Y2lYmEOKxx3a
bacMA6J0n9ni6AU0C3zLFgPHEmxbD/I2AfPOwFfsWhRqzLPXS/bO+qLoL2leXRcjvvUA6eJBuEVy
hVNqOZnJFwSl+/Q+R+3ZRG0ry9ZbXknPOB4fGyZr/Ycs1U9jdBqk/F3eOyz1ACqLPcCXYbb1tg+6
E2F2iEMOZHkYXeWbhuwVEvIC/G5U6CoJX448rni15V0qP5b10P/N88YvG8cwb0qpn7S4vElCcRMs
63rvUGPU4sfkmoad/o0mjL0KRLMdIOBrrGe3rUyvhnVoievF73A6RgroGYsxbQ+4hXF1D7zx1cPz
oRmlFzE/K7tLunRn+Zrf8n54Nob5lLTjuqJmVOeQMz+kgQsTLNDKQ1Hki7UUbw0Yjc7wpprS07ea
8VrHCoZrksvMYCtDDAqIh0nRjVcWEMsp3gkIZLLM3VLQ2CmqDTwE+rx7xZFGvTcjQ+HnBkMM4W/W
Sxskrr0Wit0gB2C/3AuTI6SWM1nlUTYRU7fEEooHI5MpAohWM4Ha1JSeKQXCcGowfSBmd+VWp4FC
eYtGAV+GwH9S1DFATxBwmMvUzKBiJ2G0NKgD3jQeOoZSpYG8iC6dWI3UlQVWA5WLCr/Jpf3fCWd2
V6H6BfGZFKcYP56wiyTRVbTBlZhNtbHAoE4krgNAxSERE4iHL/A9P+QerSasKK0zQkwJYVGEtK+3
TeYykayHZSsDa5zSOjVgPu4NuRTcUabR4u70BTV12f4heY+xoP3Ntau+xXu1/cmONMqhg5JVMWCG
K6cb6oVDJ8EgrT+WvgC7pz8LupA6Kl0UM9HiiG3pvOKVGC7DsYhwi6mzA4vbIRuiHcYTjjw2hH2L
IG4NkLYiVm9TdCiIFUkHfggsWSCa17KB3xUB6ji6yRcKMlS5z3Z5qJtyqiv4WB22Sx6/5Ta4KzkT
sRXWvRwc4VkUNVtbtfSATeNylT2Eb7FANUUqvDL9QbCLdURl811jHVlGybGQlxNljpFhTAkFGux6
+mgHxUewz9OlBfqqss+azzrkK2SaSPbZyVgriWtHeCQj0HgSsn12ZOnAtZoeZ8RYAjt0teSk1jfQ
oYe+Rw7OZhk74IaMUoNfR0yeVhVh7hk3AeJgxJB/YGrPWHER7cUobZmJvTTvVfDEw0o3STw6aGbD
6l0rBf8LXFFmNWsMKQqK3wVNgz53BOAe1BKEx5J+lD2jRiJ7cdsVuO4kvhqKlu6rI2lrwl2nGQId
LqqSd+lfSV0bCjX2MtTRrbMG0efSLNd5LHxDeNTaeB4Hsurh8rEH42ktCQrBVDYs0EnZL9DI2cWv
1KRjiio70gTcYzIpbqjn2HC/FtspOtwU8RheBeSlR6zHe7KZdxMVE/vUtvWrk/pHlLCF7NFfjG1g
JqdR40Svij17811LFkqm6a61um2f0Ttn56gJJ8yrG+5uA9xxZjY7LFQ+2zWxY/nG3Cy+InNvTmt7
M8GZqVF6WwnTVAnTrM4pbkij5EeUhMt6oKXy4h9TQ8xZD2yEBikCz2IvhRJScYTtXAPO70/tSKyJ
qh1SefOaeHN7eXML+DJ4guoM8Sq7N43TGUEAJi88SlS4IpE76dlHGA1+UENEyV/Sg9CIPBid5RQi
9zoXI4uLuj5oKQYQ7s41YhuhfG3ZchGL6TJ+pGsFR1c9x3pDuXldLeKrWLXpl1UWz+0JyK9R3LS0
vuI3Sof+MY3hosbYagmlmOJzit3ZYthOd21ChCP4QuZOd4RAljpSixk+EWnIcKoSRnfpIbKwlikQ
Icqo2deXEsG8lOVfc3WJ/rUrhjUvVx5i7rg8itTKKvEZM6C17ZM+hvwOjxZwNxey2wAQYuF0jB+R
+GtMHeJUstE1urchT+1h6ZjjqJ6Wkxhf9f4YK74lGX7+6Ir4aUyqH2EN6xTjUc9UhehMlRmjpWbj
K0nsrUTDhgjS3KW6dbKaOlxCVjtSux4zga0BGq/XrHFEafNDEtugodreuI44LJBk+XUMEB7rzYrC
HB78BPM4wPxrXDD67Efk2Lvfha4fkp7pmGJn8PWNx8TcSoWPr8e1D/DrFHyQG+IOBUeNjJWMuATg
eOsnUkGIUnVgknY2wwbb9owNDeWo000oxBKpUMCFtHAbeIKq6WVEuioS+CoCMxkzdtdRFC7FMF4W
SzkPZEG3a+cXbMeqOOjxhfnxvkoxwqxUajyNqqm5kHuNCFhqd0e2vgcGxI30kgVOR2D8bjVOPKeR
y7GcatwQyPZMEz+LbNV7kRScBa6mYtnlWsBcsIleEcQ6hGbI54BXXWOUYpoxrJt4P+PZZkKPYHEi
Uqeg15D14ZQYgFbqjLsVIhXEOgOaAhhElRgimQHcIVgiOVTyKGTPjjKkTEgvlFeNMESsfES0QkxE
pGhZeiBv8rFkGl3EofRNt5C35BriRcQGVXTHBTJ3VgLLRvIo846vjg4j818xX8CTXlla0je/zO0K
FpNnIwICQjguSgmBlVfOn0Y9OjBpn5LumA/LUWZewRDV0iGjEywcz4vfCZPPjePnKeY+GiVDZ2E2
aYjq5f1AVdPE4TIPQW4pp7xPTv74lKG16aYIEplB9B/99Z6QTDx+xcTgtfS7uAp63NvQmA9p/lNt
IYojX2Mh6ZWMM6WSNcVhIuBiFHFhxDNS6M7Ps/tWIIUcNA+jFrEHTHMyj/AxUF8RD4PydSa00RtT
RoF4DRJ3Y6Q+g6U3FhxnWu9OMbxskDBNMCxeaVDs24pCuceQCBBdLngorycmVgQIAdHJG69j3aTL
eOanX9ZU+BQb7NRUV7a1VjxG7+Yq2ZJYOKJCEB7XHjBNoP/T3nNGC0QAWX+zrSDirGREjtZBr/m1
v+H8LFdXWhIUPBjSaRSkhTuy7n0ATzwgDPCUmMju8lTvWejdpEqGEb7eKgGHQbYTCNkt5AJk4AGV
gzd2NYJs2Ix4P0ELHTM2OdJ9Kj2ERgzaFoIEJ7vY9CDpAMz1eMC5dRX9JF/ky6TP10aQ0BZgnxfy
R1pnz9VpeQReCb8vBhczN/hckCIXrsOISf8g2+h4OeuxALBSe5el1rOG4IXAW15Ol6E/rXVyMr6/
zBE1pckEh5uya78tRYUwF3uWglb8RfCs4mPFDVglNpJk+43VA6IpQ+YbXMSAnXUls7scer8BlESe
BSbx3pOYnjFmXFg3dw3VKWEYqNXnOeQiD1rBG1VyRDUFs5rusEwHQUtuMtsbSb9mqXzv7M6u0RZr
Avb+JChiTD75cECZES7WedLZXcC+w7kZBKUFdZ+FYVvXgRU1geLvpxxnKl8Jr9sMhkzaSwOAN9rU
pzx2ftqjdJlw7pCyvpQoHGTqClU/AnMja4CzvhtZSiRk7ymxS6CcS2XtiWrlN1HiCjGXnrGlQZ1L
AYbdW1GRO68fIxL51l16EIguRoerIjmQoO3K5QmP44epth94P/n8sJFB1cNrrt95zMwF9v4MxHI4
c+6F5r51EaiQSaczFHKHH4u1+NSp6PZku5gIruTsQO07sC1eStRPDTBE5LJTYnn0ij5egN0cW4d+
ijDOH7IZ3kChkjakItO3PHWOPEC4TMgiEJls8fs28eAMeAfrmlCslKkT6zh0NpbiqAgrSCKt2nil
orqkrbtRj6c9tuP5t2Z+D0hs8vhlclS8krjEd5QanLMGDJsuW9yNHQpdPxge/nWU9dR46rF9+fG/
kxoWjEXIW05eDFciy3ys86Jk83E0jkBTuOKq3/DVygIDPPXwssC2d3X600Sdj17HzOzWvZWQLiy2
Mogjequ0Z3AuWyoedGAZ9FCHhftfeuibgCsMuPIgsfLpVeY83c2CxpDh6jgpf3IJixMNxKw/VXCL
KrlhpkybqLJOA7u4f4FAiN6BmhJFXUigALez4jYVbRATXo0Cq8mFHcM7hrMjdYwe9aHyB2WERZvQ
kir2/ysk2Cv8cyFryIYpGZJigb4z0Er8+0LWrNIGkcNg/axWIcyz5MrQt2HFkGS13w2ij0hWqg7M
6Pb9d8LAOwFhsaxsJjgeC6DXuaZ4C9v4opM989hyJw28ICbjdnbnzFCSo8zaTKkPK0bnBEjaqnfO
pmcIkSImHqJtWZ09yqldq5xO0IpL1rsCMe0HddEcLcZKIcduxLFZQ2LD8utpL1tqqZGPwvjoDWpd
dCXp/caBMpT4gaNHBikG9jMtI/rtO1fgrzxFgq03rlJQ+L++xprZReXWePg2pMJ3EHZ06uKEOXjj
bcknpvWlOyNwWNJQnougOZnPigYVTyvTtEfclSD/FtZ6E0NX+ZUAK4xOspAncEGUT41gRNNRY8F7
FogVGhPTk1SwuWt6mp0cF6JxtNrUVRha5TP6EK+RCElDaFLn5mcjEq2RjNiumnM66R9EEryrW/cG
YfsR01yBz4l3qkEXvm/xseIsAIBiroJXTCJ3nKlZ9JEOaU7+1m/nFLwX2W3XtZdvaj7da4J+at7f
1KmWPCzrMpymPDQrITAmD5s37/kUoCvA+AqXwctClm11RV5PbPkaHWyT+EzjSK77ibrzOsnaTmBW
IHDlsTHCPzjBCdsPrWXXrimuF3pDnzDK5jApV/5fDv/LA2yJmv6PR9g0JFNGUayqrLFlVD7//ggr
TSLKrVqoXwis5pYYdDycmJr0n1mPcY6BGSbnIscSaUEjy8jGzpmRia81gpUG2JjxSJH6ivsx3aeS
j25KLY7DKAVt/KLYZ1AFxNv0mRBYj36MwqVfKfqpWiDAnVcqBeuFgR/uqJjtjDiQjGqt/msMiDjr
vxaTWYjcUdiQ9dWOJASLBxGRi0ne11g01wlBn/4JyJHcLZ4f4PWGg3PbsZC8VoxlSD0jUIrVK3pX
DRyiCAqxLj6iv7QvdRIF2nSaxO+NpHYM+CvnZcKKT2P0y2J0L5GtrSLrrVsdYsBC5haLvQANjtvV
hK7NxL3E/GGEvSJqXCKRMNebxkPjc+QyspVYsJUUTgYiFrJFI4X3UfkjsRsU4Xbq0cdKwZSjzTCp
5DeQxiNJYiNbMDNMngOJ82t2RPV1lHRkHGIoEg6rfArNcxXjg2o9alM4odUY0jdpYTpAJaqC4pSF
o8xb0aCyLMHN98yNuoVm+KlJ+h6LA8xzc1cyuNfYAuQ/eXso2ENVGJCJWlABJz8pfmqIKAbBHwjF
QyaYt3sg91cAXjttrJBWo+P5lmCnzmKYQuNXuuypS0fY/8EyroHGkFhlRIaR8TADnX8FRLILQXd/
zjxdsEJWfxahA42cXyZFueAzxQaS/hTRNeUR3UJ8zzDE5g8K5ZxtqGFeRjV9tFACCDSUnnNeegph
lb30oyFDGx2sOn5lnLqtBt9SpOic/DWjrwavHsWnDfyXPn4ZWo6ZngaaZ5k0aHa0OqpWRlKw2HOv
FWxnVkl+T8aQbeNvibDlUUIqhNAXXH3Np5gOvyyJFAazu+v139T4nGBdS+xYV+bY1wF6txkhOjDZ
v1Go4AsqHg3FWA3X7JO+Ui0l+ELWcQVlrfBX9uYeEzYgU5ZkVO05IgQJtnMl2tigUgTsiKbU9lwO
gZ6Jj2ICq9bv5uZPSZhSl9jExzWQp1WLTE6mqSIhKQ6CpIbpbweBWG3SHaHFq2Mt2tlYsztDiJj8
OtIJ+MhI7sn4OOikpkLzauYbDC6gKh0k5bc2faAp0zl7NGdeG7+d0xMzhhNMLWO6L+vwiNiPL2yP
+814Ym5GKouJgpdQ7QIBGVUsqP4QR6eJJ98k+y2vZmdFhyDXxnll0LVWxbUUxCuPUdr8WXu86/gQ
DFel/WNPWLMdoomHboK0ut+PKEqM+EL24oX/EgMnIis2Or+f8ojti8iUvjm336rkC8pgI8bQ6ufE
MlVWnaL9FDUrXFrjImgjwxoSBHBbWw+lNAGSrOdovXRkmCGrPwtTzbpquxj5fCGYLt0nCfETPan3
jOqxAjFM3X0ilL/UqnQpgCKRPZZXlL0tCvX5nAx2nBdMie8FcfKTDPQzVCPzOh3afAE3tNxGLM5s
x1QETib+JUejYUKRfzCoBjYatyK68IZrVuHIpIBFXxEZTdOLQ8yLCvinIJuA1OCB1GD+SCdn4aSZ
QQpTeRxYfhauquI7JA6oRbORMDdhJkMgViuSqvOCL1rU5uubWD1QlCRGsmuujfbezObebMECUMaZ
ATJ3CDKA49si1PU6HOc3ojhjIsHzD5W0g84jh6mJv0KclFbK0p5/0iPmAqyayk6n/xKbDvcRrplU
Oy7VDxmhUN+859LNFLFEGlq0AxmiEPg3bpXbAR1azoDf8eLhros1v+bmGPjtd96U1D5u9nJ8a8Ce
EY3klvTdEFE0M/EIJfJiLCFDWfs5YRDKbyu5r1aE6J4N14ZohUN+4qvxpEZ2VI779hVYcpDl4tmr
3QNx3anIvpa6uknGHSmzoelszoBsKcOjt6ZHIXzRMO9Xjvdu5e6lPzGAR1o5+AcMt9VJruyE4ojc
ZY4mjoXfjc43XvoKJr3WqNzKyNwEZ1qeqMep3CdiZqvtzHnbP8t2vBtrd8UVxfuPh3JAyPqC4iNp
EFiMZ+y9XrbeNszUPxHxKrAt2BbXTCFN9BFQTmg2+1sr+3ouPjih8/WnMrHsxqCSWscKt5PEo7yl
eD+09jwVKxEWZK9yOG1K/Dg0i/6o+ZGn7G5p5Ztg0RJrz2nSnoU0P/FkP6w8MLrbbIrM7HFOneiN
HEWQzkk6wqli7baF0RbR4+2FlN9R7LS7Ed9dTdJKsSG4Akn2+lL7907FiCk/SL4dMHFSk8fXYa7O
ZmME81oQCU/kkF55ovFZLaj0OAOUl2xk+FTbjUTg7C7nsB2jpwaD9d5QHUvYC+cvbS3sYcSwWxAb
DtU2tvaIyp71KD46M7vPxSsaATZq4Y00xLRdg/adgMmte+Hcxum5Grwut2wVK2X2Ihmn0FHJgi4J
k3WhfAKimCCpY/vFCHrIJQqCoWdp/426go/lJQL7gSTvlEJdJzcUq969UUQ/omwUsHRTn8Nvg5gG
iaF6zOotgp4EnajgH84R0kiK9sgXsS7hrUn5KEzSqfW7kd4zzZY5SoSBZ39fgazOayTgbEqS42oy
0qDbbJmUQ55tf/PU6tKtLzRfk4P0K1YqV1kZhX9FeCLNYxUxC7MNoriLluYajIPyzgI85C/ueL0w
WuREYQGnm4GxfreWHNawv8vtwr59qfKTiZAC6xF2TAR/IRSMM6/rsrQnQScN6LP/XqOPNJuP6Vcy
ZWehc5vBT/keOq1zeS93Wk8OElnMFYlmyvIYNcDL02Pq5Acr5JQjcAiKLoyxE4PD2WnmL5nbKuue
kSVSs0AExJk7v4RWGsMC6ajgoki/it70GhwQ5Vx6E1D7ufRbfocy/I9pq45ph9WJkCg8dy3T/JXm
qmBpT7NKIYJNE2u2Tr8NvmrMkv34VQ4xQgR2V4ZTkXezgFH8xhlZmiDkJu2mLOkxZyXzYmSPAytb
h1NdxYjalt1xZWBYzNTiyq0ggSEXLHeKdopBjABId+vIZwPbOQooCYOWAb+kI/7u39vCa6qfVSY6
wJDRqzfg89B+KNSABmOw40/EDDdFPvRpeRJUOkeeHkaZCSkJeYA2bcXOk+KHVaILBKC4+GAK4ksx
YOsLuzQ00woDFBrJZeaS/+x03BLde96e8zuEh4cpNCxhSezcqbN2EuTqlJazL8eEXGpPVB1zBGCI
mNy28Gs+qaVAYCagI1lPC+TLT6vX3rNCeyteH2WFublc8CTR6cehgNYomghPrPOTNlUnUb6120/h
giSyIuM4gznZUIUnPQ5kZjxDwmaH3z2aDGoFGBw4eswOECUhL1x+Uv0jI5M5SpprS/QLHshUnJmO
6sFioUJGqUVSC1lBwoUSrpyUIJFIbLpsDn+/aSxej7q9oJ+O+TgGTg2LnAcLcqWGulllPUsMiy1K
CqqGNphMFn9RetrYKL1PFg/yUrpJBW2BoztHm5ovGJnR483DAz3RUzOPnfpHVXDZCyteowv7jI92
Tj5lQfkYiv6jsLxusKOyObVxE9J0Ba1a27K47S6J8ndeX5m8n7gv5ywL2H0GUBW5r148omP9vyyd
13KjahpFn4gq4g/cSqAAyrJlu28od7ubnDNPP4tTc9FzpjrYMvELe6/NrkND7KKjillvmn+1fKb/
200CoCD2s0p9wBDBRI+EVyaAi9AoeOv7hHogwUgR5HcRdXeqyDJWkODgYzB2ETQEQ/IU6gXL/AQp
vlGQqOSTkxvd+zz3b6JKnlYYMENDmy/cYYbAlgDIrTaK8aofRUCu5U8hXTG0JSbCD+aOJzOqcBaT
joKhzUQF1lFXUUUuGctOxt5Dz4Bsi2pssa+CCr39lJWvXEt3gtfZSPlUW1uZNG5sBypZQimD/gLH
2frcKNEBSiidyV0s8bSs5BsSYXRyDlio72UC+xBrjCRnk/K6QjycIlF39SplKWDfjj5SOvKpBTyG
YPmmti4XjChpi/T9EkMxDoJTZS9bHD+4mH6NKfyObAc3ibOxkh1XiybDQsCcneY4lXJCOzrjJSyi
ic9SUrpIx5kM5jz4oGaw3FEn4aOfzhK6RqKhrP6e2MODtk0SqHvZ01TsafRAkJNz0dAXWCY0ZgqL
mOiceF05yL+AO5oSz/vlWOa8zW4kkLzFnJKkX+6pkt1UAkVvYfFUNf2ZZO1Dr+xbHcF4bmC78zTJ
kWogK1Ft4CObpb2Dkj+zwD1BB23tz7hjSc2bdux2+bpdhTFQRDK5JVvTtLdVfUBQgeSebhAClcnV
x7Qd1/QOFNFOLnln7YIZMDD55CVi+S8dQpz8or/2et5ZyXcx24TNGuc2mk6Twq1vH64MgIgf/hWQ
1sBGkYHf0tyB85Fv5pb8yOZAooJ2V+HhSHl0ECyKl/xXZYitrrPbtoKdFss7MYNtqQK3+4lYvq62
sxutBp0A5oCMgTua6JjROEMBMmgqXhQh1Ypijx/IUV7JwsEwP6dsptKDBtY6cTYcU1klzeg0Vv4i
41kYDa8aCQGLOKsnJZmdziqddJjgGG1mFX16Be01j92xKt0WJL+aorxxG3KxjJ+mZdzNcMnoPoVH
SZJV+Gm/h5YU95+2BcmJMXxB+5E7yZvFHWkRoiQhKjPtN5t2u/qpNSKfy2tLmEWfzI/WAHmH3xPr
AppjLh8q0/3IhES1xaHC4uHR9/DaNsgKArVFw1IbcAiTDxXyJnllGjHxtFvbjJcumdB/uUVQHNaI
abWfZiQYDpczz9DlkJNLVmM5tlGhcV31NrnAp7oe2eLj9w4xuFo7IHzgUchGoDEmbYasyJlcN7SV
dWp4IVvvcSQd2d4mybtG7EhKgGvXr5SGfUcqEnsJJgMs/tFwViWRhiYwbkKEctRwMwbLuWa8z3Ke
hMQudjKi14wdA8SpJtEeWsEfJXqAlgAkuMmSyE/41+k3cYx00hu6kbr8m4XDKWXK0EsuGajcYIyr
tuGjYM2prb+6z4mKsklZhgUXqVfdKFAPcgr58UJWBxu24wK7Mra3o7Ez7c7vSQcBr8m5KjTizEzw
1Ci1JJbB0h2tYf8I0+QZA5u0w73dJHDueXH+0/LAF1N+kpJTYgEyl5GNVK+ccom3E/uVQyvDP6Vy
pICsiH+qI+xPEBQZ6xbcADUj3QW1W6qd+dBnMMbRMB0SQBBYxoBVWu2GgyQ1Em8ixHtk9+RYUEkA
QHlk7eYSs2JMCnx8XzT0hWTmcEYAv5T/9O53KA2HCubfmyRZbohhI+4fyyzdSdSZaadBz6THsTcI
r7TdLssc7j47M/28fbWWw0vsOHaM4/CeSC0Dyty11BUVJzus60t2wyG6iwCrfNNoKLV2WmfuY53V
oMYrwwYpDycciRPuBoj8MvZ5hLMyQFACxepp20x/g+oi5yAowMoJXzClNUT5GU7f6WPOVD/Yq+Q/
9Z8tYUQRRwZb16nJTZ+8CCWofVXhoB40E0jWO5i+H3lhTx7RfW4sFb0Kx68EPgCyzqo6J8g8NsaR
Ir/66KzONNNG/pqk89p1cFhIquk5VORvxBV2o4GnbN9f53UjRhx1e6xFSBrEXuKFlxh4bE2AJ60j
hb9Ti+VFduo6L5WNT83Ovvi0Gy34TsmdG4s9izaZMk1mVJZ15CqdGOaYA291U96kiHGdfARPrZlX
sxyvRm9faF/CwNhSa9LvexwAJYaKPTJC/dDS93FazTRInh5MR/brQxLHTMa6tn6gbT0YsDKbFShA
jLQbNff1JpT4FS9ug7OSdQXzcPZJ2blrjBNpLCxvopM8fY/WZyGdB3AdZr+lvSjz1Cm/MY2AA/UD
wgwQOE96eu1H/Tm16pOqfLHrSwC9dD07YsywiO0USv+cENYYLWQpH+oaPW9J2Iqy6pUYFgySm/2Z
ZmkbYPKbp/aWuyvFIDqbc35Zl2ZtesQScOzlfLfk95ik15Hku8qZ2+VUtR+z9lWkMkxvFK48lapx
P0jVfmbUUecfZnUdyBdkoT5OzpT/6hYJPfdeZoXYa8B5EXEoFgU+Sbc1V7LgSs64kgPL57YGzcX7
yGGeMOJA08aj1vD51SNuR0Ymw/AZWr5pMxk7a9BnycLYyNa2tQyynO4Nt3SRvtfY6SXaNHxFusRm
XwBlSYq7Vn2Z8DKM3Ywiyir/kXWcsJ+/8Cxo+FKdinIXgDluk36rJviNfuV97GIqEiySLSZS9F/I
qX2b2Vc4hBBi6RUHZfM5M+wYE9WLS15eQtrmMsy5SwnOfu61U5KEZwqs84wzs68ulsV4jicQxNT9
+ohc4p3CI6gL0r3GI2gAobk6G4jhygpGYtB0oSKVzU8N46+dX+D/njJD33YH/xdajQfsvP5WDOFC
ACZpNcrnZzw8cioYWX/Ui33vBmgDWH+ajQl8vUX53kT7nOYi0BLGZThUjYkx98DzApLR2G0h8dUw
PgZ6Zoy7ugm6NoTzW/PmsJFFhj0pMARtkBgtZHcAx9ol6KFiktqRMc0DlrMQlItGevtxYmVZqO9Z
jcOLJSn7ymOQN/BBFDb6bFQxNmE/yuY/hpZcVYm8bQRA2kbSSX9LyRPs1ZO0qD6UcClF9YOvUSk8
gfMizMnJiwBjMb1OFeVSZikc6kvnDkxlizo4JaQHmuZT4+2BoENKngt6G0Q8dthfmXrbjzKOwSPh
mtAuRFP79Mgjj+cRqb/UXkBreaEOr/gLc3C1sNKwH/Qb+hVY5z2Bw9n04mqlw2XBditNPxUePYs0
2t8jHKvEUHZh/T0CQhJ0m5abJj96XL4XNcuylOjRvYnLGNKkPh56qhm5gVGNZAZfuQFnKpo3a+FF
5M5PD7UumN4Um6knsBl0qmbwVm/f9JIJwGlRzHPST1jZvqTfZvcxttKmqmrY4p7R+4P9C7duZaHO
rknAHZzfubIaB37ClE5ObjfA4vqU5v4PEUGJdB9ui/JRoufPM4fsjXb5SvKrzRo7Ao/Y18zq32jI
5fJp7/TvHmZn1ZMmytBPkIJITAfLdAkqUfiWaRvGm6TsFU/EYqegUv0pIYKMW1l19W2ue1mpXioF
D1OWnFtLXKaeJ2HBvBHqaqtp4OZXFJB2BERB2cYSlbhMdoxMESaxMwLetEu4r6vvpem2UpmiEjrP
sBqtRHo1mvWqMAgz3D1GOigfck6a8FCGGHYKWhulOkwhT2LkJCZwLfOPaP+EB6YNv7AuXVWrvYTQ
n0JC1GTpYuxIRCfoLK7O54HRHny17lhaMCJ5R6nRI6E1I8iHt1x0lrOPmUAXRXWKzi245EJRoAxk
z1Fukh9D+ZtIDJE3Y2NfZSO8h6SoxiX23ZfNY72LviW0/axsWeZx0zMjDGOFSp7QPspYUzm1mcyD
ZDiNan5Khv0M2oQhoJqvqxC2Sn1K7tV1aUlCIc7V4CnKbEb/qVQFj5RBcC1SNGzgyF1MulNeLNbw
DcKVQRZfwG3pb+2s3CWRO5KdWjNTZ/5crkuN5aqPTtsC2GONh/G2YIjA7zSMSHXyL418vvAMjc3Z
j/RXQaArgSu+3HCKso9q2VXlsGG1fKuIb2X/JpUv7JWCADf2Keszl3dyXQRALuINsVlc9ClWFYn9
WBjikuNXjltOko0DB1XZUVsSq/o59OJjAr90bZMeZaJBVh0uUcqCULlSrsv/jOR9TKt3QZCMp0TD
iW68j42b0ab+JB4TRdRaMdZyfeXshvVfmZFCTM5cWBFJMpCAxFm2t700niR6dI3IIgRfxngUzPrI
qiGalpseadPgtIUjBTq9aOqM/+ZtTEJqJLjvp6f0LHD0OeuuZ+Ga0H8+8/TQ8MP0myTpHXwg0KvC
rdr+LrtHS9wt4+ZAeetTrxUh0RPmfQnOs6aTIcNuRdtSyXa8nUww18StNOByPphG9zQjLCvlEJ27
xht1sAEGeDHpn2r5w1arJ5B8iHOyf+4pnxH9cOjqcXcwSRYJzhI7F6MMtyGguPZRFn9BJm4d9Fh1
qNwLOMrFl6L+1WP90I5OaD+tSbsw6FngI+orxzZ6oMh3p3VqYlxBXWB0kyRYskwTOu1nUf9CL0TQ
zk9rX+QWcZoOaPnSopZT052CwQXZ2qakhdEBUZxVELsiY5S2L2dsczbh8BwrcAg1VewPKPPqnvCx
e+KUcPwRDlPSNSn2OWJlBmzhwPay5hyE8KrGwu8wowiSmz5Slh30aAKiqMXdNtWk7YTDexQ9oGRU
xkRH+Tb9aZJfc/rMThNi147WLSInnmii6iyjpAKDOM2XieDKnOiewmfcrzIMYe3dIbvCp6W8MoP+
jHEUFLzRG+nMGhz/rNUxZ24U8ZtVeUMzKMENhsHL525ZJdmEzx1tMGsKdK+OpXWFtD5ykxljx51y
N6bMKH/i5GjAx9E3TFfi1Jvt0l+/UYYHMDllWBJNN/x2cjLfDTRhmfo3mVPu1KcgfIl3KMXh2SRN
R7eeihptWoxe+F13OqOZRH1ZpCDZ+PSKhCnRfCknspnwH+todO5WcVOTw3pWRsXjk8rKG0csYLQS
KqShwzMVjqRLOwvTKrvE7BTFm4Yur7+1/EnHuqlkxjRfcn7Sc2p81hCKEamJw0hCehCOey4ETCwb
0l86HHS1w79nt6SAgcXjUnBcZioPjEBh7I0YMAsC4RHKNXzHX3P8MYrxjnCq+azj1dXnlYYfjR98
jQxoXdIZh4y/TwBKfJI15ij9NyyfGXfheOMJwu7R+p7lLztqCVVRN2X5Kkqw5zg1u3rTkGbwkZNP
T71AbBf84g48KNgb6h5Xk35p2I4iazN6BiGC5qQeekk7hC+Cq6BMm0hE1h8rUV7ilw2mmvDDI19M
MBnziTbSz9lAqRQ+qBxTZbmEEmsa/r3xROGgIPsn5MEttO15uVaUQ6bUOVl115ioBskT1A3+uN0U
n1DZlFx7nDwsyy9REgbWEJkMvTcgYvaUs2xvWiD88K39qLo7TUy9wDuaSJA/qSZT5v4e7RsEtnri
ZWNQTL0jw0jiX1OBYHh1Zx/SYdUIYWb5w3jOAFesMukxt3rWOJ2a7aJToz1U89nMt6r+RALGV27w
L29y+6YIfSsR/UZcTMUSEZa3Go/Iokh+rj+RrCjKR49nEz5e+CGbF8D+g2O2X4L5JyznBKRvhYEE
X0Z7U5A4r4tMRx1bj78rzEtb7XNICkhoKfeRQwIdBQ8eneIBTBpo2vW7C+tD1c64Zh0T1aUxNpsX
Ji3VpFIk8E13oZE1rDgN81r1xbZOPG3DRmsvZK/7CplIznw80b339q0LfokWzb60U4WTy/folOqf
ifI3tD/40Y3GW+QXRlnsxoWSO6190+S/YxYzQfJwJSDbS/+p/OBmt/XnwbHl9cGfkGC1TBNdxXnK
vgYs+niju22N4GpV7IgDl3r4ngLvMKQ7/lDrXAwfZvbVsJ5qoC1yfhRju1wtGzZvAf5B4XLgd2JO
Gd9yGp4KX1OAp+6MecNWmblLSmVHaTlvLSowvjcnrRkQXD4dKTqZ+SlF/46l1IgZsD71/DY3yEQq
h16J463xDqWhLd4DlGF5+g+8QvQCOuyoZ+y7FhOBDxWFKuCObYWgkJTIfmtm5XEcTza/12JrqoEO
dvz/pT8Usj+NnuB0FVhHcjKbKjNzJUSV8hpY+k3UHHc5X12K6Q6vy0/Z/V2iWy1zSLZt/yPXPO2s
v2H1oRH6xlqmxa/rasqzPvTFwKHG5PoW/x6UGoQlj9Z0W3YUM+Ku86cziG8LN9NYoUdktm7y9ENP
CxqItTJoVH20mcIynKD9wVDe3fxkuEvwFMjwjRWnAATBI7eMGA4fi/gGBm4z4o7zo+GAm3/+3fc7
+9TNyOdHCpBFvpCUtqgfDTSIoHQLIprMFwbofsoOtbgbaJtEewOCopP1xpFQwK3txZxu1JgIcPoh
QiAt5gdScyP9LNZeqpWeZPS7CKdPipyfBFRMuT20CFNy6VqmMoKkwh8YC7hagaCaDFlVnvYmxY3H
TEwdRthMiBlsEk5JORpi9jQpB1CLb/g57ygQJuWRuCVMlrKt31F45tp4eMa111W8G02YY2gFU2zo
hScnuOnIDCtSPN4zvj1aOPGr0tWPtvmwCEpjj1IM52Cd5/0xQehLGC+axkXrxAhDJjSRhmPutv2A
Nm2iwk18dRNWml+1w7mcpK2SAfzlNgs1/SiX9SbL46fo47e219/Udmv3xjYTMYu1t9XCLdgI+naM
VkmDNT0dhEWaHOpsllKeIkhvcxU3G1HHfpLPNqFftshfxvjvynPnGtZtDaESB+WswyxfKuz0OFfN
Gq054cFmsZMJskkxDS5puVd90iNNPk2npG/0DvDoTQfTUWFVIL/UPcVENRyacD5AggP5Oh6kfDj0
vxVCVE2miQKXoA6AKtjmSgZMQCJh6JxiOkccO0GHTzVrF+OkS23ibNH7AjnnzluBF2B/cyPD40b8
K0YNRCpIiG3p1zJqTnJ08hnrA3K2AkUim9R1B2QSLKhNgP0zFB4wZMTshhrMzQJptx56gl9mZR1X
Z7QmnUVf7WabbTpD/eQnjEc8WDmrW5t4SvIYvf8GMYj4hl0Bv5ewuEKLnOXUUiXZCn/RH95GBTVw
CBHdvC2Dh1XDMwo+bUzskX2sOMgJUdJdZLyzwH7P6xso4i15jcE5D1FVqrVvB+cyeGasTjMssrqX
G1RUvC8QmTGtM5aLyX7agiZecTQV46BrX/V3q+SnSGWIxsBS7fMjOfUBOl2pcXS924uEQOBtUZbk
20R7hpdsvpElgrKOvqTe6xWeVcp+js+rI7CCt4+2+58tfrIfLNwdS1tcOsbfKV9usRzd2EcryFbL
R8TjsmMnrt27kXmSBljigD9btpy0uQVIUl/NzNMx85gYu2tLVS0Rvh4yV2oyOAo3bID+9AYw1E2S
BdSQG+b4XSZvGjBumN1BhjZS9AqXtfsKpfiZV6TZfld0TA3bXs4q9X9bkmkWbadI3+Ss5AQSxsyk
/kK/ODifK2YKueOIUauXbjVSxXJ8j7RToL7pTIAQFgASj+DqhsElrIy72Zh3LMB3I23uQvtiEqhm
yk3H7zDYlxxYSyQ9KtZgNfNOaqOIVVlJqk2Z4shgq/BND7nRbYSiT2Tm0px5VRcfTfkkmNZKIP0G
2anBimll4aaQ2a3Ft8SW1rRJtGuvJe8EdaZB+ZCByRXTFVjYU5GNZ+REOdFJuuyG4XBO1OqcByHO
1+2y5H7HUnKC6B4NXlczlKg2I/Gx2moaiRCWlpC4t6p0FBAnhKPxXIZAYJkvmdYZOg5lH4NQuzyh
MfPTCcL1vy7jHZIKV8+BU2qIhomlQSzEhgSDZqNxv2G15Fvkot0riUSuF61oi8hwUBwSCcebHOh7
JWhRoybHbNGOBfccCYaTfmy07zqPt7bM7Fz6ypcRqr2D4b5UNm3MtAmKkBat11UU1Xsq5arZFzFP
2YwN8QZPo08fCJ19wwyTlBmNAPDoaSkUGDJ5KqZ5gaoMm64UjvXi7opxNJV7A0V1mR/ah3g1t6KD
iX2l1nLTg9qkMClRzliOwghW54XPaRoRJwT5FuShNPtaHcHw7Lw60pEDszJQd0NXHSR92mdLv2f5
ITVnmYWApe67ktUuRA9AD3EDwHXY13Hh5d1LMMFarCN7ETP4PYakPDLCDy/Jf7DfEr/LSWew0ov2
gFw/2qZ+VZBJ3qHrkrhH3xcs2WgYQe7749CwL3ypvLIlzHZJRn3vTUt+UELifs2OpxzRN+LFJi5T
8Rk7RMbBOWeXC30tR1g0Hxu78+SpxFThSCvJ7ld1baNnEH6O/AS5zJi7WlUj3Rj4vRT7McGLCMOa
6NJjxJt4ygYQ6KIjss5eR1XAozNjDF2D7uMWRdtgMrAhte9tyPqztVzTGiK2zjoY10yVHwb72owF
fD+EnBOIamRk9P4SQuvRQqGOrGh+1CFitKAhzYZbkUiJgOYOnOQQO2kB48gJClDAbX9e7OaEUssf
LzhYh4YhdvdmTYA1FcXvbagxpc7aK712T9x0hy4xDnHmI+sMTVwqBgvCfDep1aGGlqxgfw95/MUW
rGM46xilMdXrGyIrTnSvI1a38WU3yjssvrc8pfQnGjJwDXA9PXXNiIKJpNSFLXaJiXKscD0wj9LN
7RKy28bapvGO5/FE01q0jgYGz5bgAETB2URLiwT+IjqiE3ouYG+NNLWQ0/B8tBgIjWMMaSA/8ozM
o9xfJOGxY0T+x0hrtcccjCQ75i1EVEYx3bwe7Akr4MC8wUR6HcHIaXkGphHXFFmlmMCk9U3IIKXF
94VstfFNlOKwaY2o90QFJiPOzsXaDydeWF6Maj24h0Vxpri4GSK/I2LahBKR4MF6pxlb9qaBiKAn
K3fUQEOePVtZPPpyfuRsTtvqHzEWhqxdkxK7X3diSSjzKLXT+xhP96HQ7nlt3KWQLTpbtuQmDOMa
8r5KWZfNlCPtqScsAoBgNdVHkExRMbEzFsij94aunOQ2OI1dcGr74CTBhUpAT3VgW4yR+0yLTqSH
AqgrmQVMK4yYJydkRex7pxmSKwI6pq94qgnlOaZqjiit9ZZJ9kKQydmAik54o1uxr0LQY0yM3Rmj
haPlCVCzo9PjlUElHkhgMOHS1zhLBA6TjKAgkJjJUao5oihyZumW/NeQtzplUWkdxhg4FLMDPWw2
WWYR6kW2Dko5pSIzD38me2CV/bsZhE90NNzT08oDJZagkB/qLB4Ym7c0JcTD7Lju9SBidg9yOXLN
9hBM2i5F2ldeGkPZRlTAqT3vC56nQ9+iJjiNrKBqbOyKddCjEpfXY0qBDWs7CcS/xvXTEtowZnvx
12xLZ42QUP4fIRETXGEDf4H0DbROYf7YbDQ1YHe/s+MvsAdieesfA+7MplT3bUaM8z6Y3muLzWZ8
sA13JnoKDXDc7X6FzQKKrCbiUV6lx+2LgdEOOV9w7bpPFCoqQPia8Pp1BLP6/hOyCVA8PYloTSNI
JCriAA54zQEna+tgrr6NKv9Pt96jcygiR46bfaKhHkIMxbiV1JMbe6So+lKRnipoA2ywYgNYsans
z8zBMxZwdcQP5BgdJAADYcWfcmp9sg+IrRVnihtlMo5I4HxFoapTQ99MSUsRaBt/dTO8gPyjZsaT
7MohhGOgsiSj49JSui7h2LtwsPd1+x2ZqTM9I9jHlA/gwUm3SEmdojAIC8uR89Q10a9Ztgyyg80s
Z3mblcmOV/TOVCGDzvJOSvVduTYjrAIUgRMrQo2LibH6mnxZSxxE9Nuiop0mPsTPYPGdcD9dySa8
8c4q2b3hgd2j0OtwFuvSHhbEgRy2lnkt71Q3RU44BitN3dds4cUZ/O+g8pKOR72GWdZLDe201Igh
waHNhsdU/dgaygGp65HbGZ+G5hckXhAG0VwZ46GzzvFDqkp7WEr1oEYhA8nyWDY9yc7zsWVsVeQK
KsZha2NLLDFhEE/m9OH0HtjF+1Tob0kG7hMEQ8tXX5eraC1bau8KRVx8LjTD0fE7FiNFE6Myntsy
XuMmfowgycvbGKleyyoB1Z07I+9qSQsgEEpA+soLjL/NnxL8dj8oQEeQVJW4aIjF+E9uR1JqdZPm
9kpqll+GxMLy7WoT58noRXbhjfXsD89mSPeNio68n6kf06dN9xgr7XuD0zNk8ZVrRE8Y1qvTvnPE
s4tElz75E4trK3giY2/7+qpkI1vt+irr+ZXY9uRmlQHMfNKjIVzMwckWzSkGfVREz6op7jMrpyHB
YBg1ZyLAJyy3S9+4Vgo2pk52abIOPk5InuTlriHoSf9iTDFRFKlY8CwKUcHqm/SOjEVdaZNnRvFl
g1y0k3o/XqwWGRjxUMjw9jXqOUJm44kwN1ADBC2ygEOzP7PHVgYylu9I1aC5oiPQSLNrMYFoXiMx
ri3vVjbem3Wz1xAWxmTQRrNzr6l7exa/Y97d7U9bIReIjjH9sBCKk/KN2HuNe2G7CewzAua1Xp0R
0luZGzb6hkN5m6f6YKMBozKIJhn1b+2n+leHWVcELM4C8JkaK33zQTVmI1tBroWiIkH6bsqGU1Z+
PGPRawyaMrx8UQaaQifhAmM/7/2O2wypTdwzTlN/yTbBJ6Pb67ErE3Dcg98LI9pQlaJ6RF1nU5/K
xGRurH9WNd2SbrzO32juW1XsW50O4q6K+aAHZAcjloEGSOaCmzYkZ9uXKUzPXA5q4bAOtNH8D9hy
XjnFjY2FLLuxHHBTA3xX4KlGdGZ6j1dpXxlo7BbDBeuTsujqcXQvbLniAtjxC1cS5qpjc0KXrbN2
b+oQLSC5MSrvIvU4oDnNpek4o1GfOBQGlgKblm0m9DDeTtxZgjsrirSDjGYiq2SKisyFjSkBmLcL
pOKMNLtPtmmQflc7CoLQWJlJM2wQPg2f6BXPEq2fGk83FWTvFPK5upvFg0VHyTFwDSD+6YKryLqb
NnHmpG03JSiC1uJnvLR2dEH6xB5xQlunh84viiBD/Enw7pWwH0f70lMxEp6wmL/L9cXaWF7dWkh8
GeGXm56NXozErAnH1zimr2pVFinn+NH3v9uQIRZ/auDDXu4L7R048xu2AswOvQcT7lBXnIz2j8Ze
oLXxGbTnJXn0vDsBv9BEPOKGhWkAcuySlNpdyZc7YTUF6pjA4unYxN6vhEoHZV//sqhh+mUbm8a1
C95zS7D5h11iiLOGMNnYlfHiF33kLzNVHBgiIyf3y1FioMcgVytCFsnsQjgiehrhUHUn6OHZxNyK
vdDvBupXLtJHxrAFifGALsC4Gg0MhlphPaP7aMOKzJ9F77d/k0g5DcLkp/loBdPxNvQTazOxOC4F
UAT5gAnVwWA3M6BRjZs83uU+2+djuO8BVi+SthvLnW72ZxpAje5ygp7aaEcpugp72hMMDYLGb/XS
02Wma+xREMmRfxtabharB4EYwLMG3S9JBLCD0FWp94nzSSBGNXQxOnirujtrYjzXKFfp8hmgHgyo
VhW5exVZPou4UhRde4l89b3S6UdeK6HwO+6ph0xfGszxsRt+KiJ/zbgleg2qgIn05y2ruNJMNgNk
ICfd38F2jCzxjb4ixmyvd9vO40c5lyYmRe3YV+eMtMTtrLSPfGWQjnjUfpe6g23x1iS0FDtxU1Mo
CdmyU/KNPP1nXnEydJLSz7zExyjHB8S9WhVeNgxHdP7oNtCHbER/DyLWkqzIhOVF1NfGPJxxSjbR
blG+Ix1Tyq2L071tcqyZ1krlh0wg8xBj3iLTsTBthD+YiOcj6thkqN2KfUesvCTlkTmrLra8zwTD
zOatnowt0JrdwA6s3XRUWe0EY+kVGT0vQKAzpu7HTCnQkFCe5JdcBz/X1dwE8b14zjDthtJGs3Ga
K0pm00tCBY7mgiBEviRh7aCpc5gUk9AhpdF71W4lAhgQrG6OiLqPiYrEjSPRcCSUaGeYbyYRH5kg
P/lLLbYLZ6hdDxsfTQH9xJKG2fN2DLHzqRfRv4UmLOAUpHZEkM7v5pAkK289Z1h4yQRXpZtwVmrp
j8Qwm+tNrTKGf+c2+x4RlrVYDdx0LnfiNGO9pzezutmt6M1Sw6bh2jAVQYK1VW8rUQ66V5/3boy1
n16e0X/Sv7rpwfeopY3dTG5vF27NP6QddaSR5g9K9XxXJZAA7Cb518Fyi4w9AguOR/y3M6gZAJaF
AMvIFtxbdb3vWxwQcGEge+f8pZFpe1ts+XAlFt1ibHgZcHOQBWNBluLxsVkELM+V+gZkqz5OMB8c
JaB9NDcNlVboYxtC1bErJ4THvRuIo/xVcNkUg7KbAauZ7aYguXu5jOF8GtitwXq5Uave8MgpLWai
cBfn8TuSkVeThx8L0+XuIEhNg7ql6tJpVmijNE+fmLyyzAnZQC1uS/QwyVdBREDrW9xlV+XRw0SQ
zF0DnzZXgMXm5UG5GKCVBEOyYvxTW69kWlwlgsxBvBDYXqey2W+ha/LaOnMMprhjz4N4JCrmwrlr
5DcmJrXClTft8EeYvJdG2SEhnAjvGRoqWqQEzEBeHjsT0AhTaTxXudjFYHdNqo4aGlbv2Dy14PsM
GhSDI/ShqX9FHOXh/+gQVNp7BQyMGK5SmJzC5ZYCKK7z5A2CzjD8y/T6gaOBznEXZAQ+hUBTaiBl
1pfNNMQgNKnjqlG5auytHJZ+kqceEYNHyQSOACBccVKyhfWM5Y4npSz20X/MAR4eNOq0r2rCKxoM
c/EyVzQAhiQWE/xvywmYiauL6wmM7nCYWRB167jT5AYqDkr1t7H4D3LLSBEAGzfLWBEExI6GPAu4
VjPeNl3802120GHnZho7I6hcvTIhOjzDxB6gPWmEcwXhLSZOWKTaNg9JhEyxok5uR4ibNm8oer66
V534ATPEqGG7ozOtYc0lMy9voBbzLKt1e5MASQgJVV6YxisA9tfn6NSOpxGmHX4Q7GFrgml/a4Lx
bojuMQXxs8EQKP6ojXXuKczpsQoYNqRuhLiE2+jbJnyj0WduFf5rzOSl0NshJDByx41b7a4pZ5Up
+ND01yCLrvmw72cWTcwkcu0st/dhudpLue8gIqG9U0HMS8NBYW9nJiyAA58n0SyIzNKJP6+eepmR
M4RXTYF6yHvnEkgKeFTYy//j6DyW29a2IPpFqEIOU0YAJJglSpqckmUZOWd8/V28A793y2XLEgme
s0P36o5RILmHVLQya7BsLgMnIVjHosocjTNmA0WgdVc0z0meITICu8fE/US70IC5EwQF4DyZQa+d
KZUOR+xDhF7Mfe9mmJItzXFzfB9kB2kFvlXIWmXCgc0MkkxY9EU1zD/eHvJTzh2cEYsyeAam25AT
S5tbElpM/EPBKr0eEYkhaHCwkVf/TKJ86hb1a31JgU0Z6ozQ4uepmTNul++ejpnv22EB2dB8qZxQ
iSc6bIa6THrIekg7t1KvZh9tBUaX1FRdQrHihLaxpzNKSFvSZiZjq/CiNFjO29eCYPWC6WnA9ByB
pAlLcoau1oCKFmaQ0awdrKxdoZxzCt0YF6NifNLAFtoDis8qlSdqmtQ1hwjH+0Ug81GZaVispuZt
iY1vGuyDOjZHXscZJ7qBH46AkDqJDoqdIUTKDiV5SWdeThyWvDzaI0PFP1lsbshKHoqnU/3KTXEa
U/GQIYqGkBnpLirWvwJjw9QHmQTGE/DCq45a/KX85+BHyBnwwfXhKw7vOH96ZNGCX03u7Kl/6F1X
RNj8GzumTziAapQpE1OE6FaW1V0OWwSJ8Zvxv951LXDwMxDZFd+JYLSwNlsmnyRKlr91O3+EPYaC
ovmIXkZS7bOzZgotJsio84c3DXiujZwqUUJf568RjCoxjGrly4z5W6Y9VPMRuHR+ljvnJFUIpDZC
6EE3o67Nd1L4YSXh8VS20yHBRxLiI7GzYyOG1bcUNNV7SHpGxVE3MxPNLpGjX6iVrlkyXY1cuebQ
HsfE2uXUxXZiXRQlMKOtnIQnwfS5v+WV5E0mCXmEqTSEqXQyF658tHtxIJxCXk7pYzE+ZEyqkr1v
F6boPzJTyKzRdio6HBweUY+p/Kh9xR3TgUwcm/ZoJ+25wfnB2p01wXxok/I4ISM3zrmYLwkTwj4C
wolZOGsRX2pXmaZvsRzawerqWB9SSFDjhLgWj3mi7KcZJzoa5okhVrNOkMGj80E1v7cQg8mghG0l
wRpYuwXUhA4LFoT5SHtwx1bAO0zL3lZY7glg4B3rG1QqiO6gdiA9zuhap+QG6C3Ltx1f/BWjwBQG
VFTsqRPAQWiUy4KryMQSf8g/WFOD9b7rowkGyALyPmxBfy7ygw/uShm/rDeMh7PDDOGZAvpb5OvU
3HgPDvWHAq2AbN6GePMEOCH5c/x49atF7sDUHetpR/qpDgSx0wOJRs/G4ZON3r5ACiNIAmRlHYIJ
4XC5cD402cZcqPXLh/LFXUG3ReK1Rezag30SGl98ZDpZYuXPxN8rqa+Kei9Lyk7Yy5rx6bjRcskv
5W7LOaTxvfeTeRkLxIz7lzR56PF1YwZT4cssCN2Iz7P2hhZI3QJzNtl1kDqyg900x3Yz9yzI7lrT
7S9Wtne4PUoMb4v+sTIluIwjHNwVhUKLSGLkpdKCpdw2LzruSiu3rwCRDvceKrav1P6nh2+Y3lDj
5EAdn+A8+njfobBIrNWgoGzGGG2w3RWggoO5OTvfZnMutQhcq5vlDUXzOvoTERMqUVYRvl1nOd8E
Bl92WEV7qukTZShrWD0oKmtJXUXEi1vLar4whmL3CyVxw2unuj+atcOtSMH8qQOYpb6jGTLCcaV6
PRqInF8l73tSPV/Vrk4Gu9iR0rJ3uJQ71knzgJhd/pd1p9CI/TKF1SV92GSqS/K24/ubKRqVIvJl
iV7NITKEuaXM7kchoT5kTFntkznaJ0+jQeOxqeOTxmY5uTbI4k311DTYVVGzjH7R/QtFBCmUgDLA
1e15jE9V92+UITxDgMU4MzV8Ou4Zcg7+fuv82scBJUf/t45+WGPy9WZBjfJls60bDJ8qtusxQB4W
MVHBA92tngTWmubR/KtQCgKmbVxb+lnix6u/qeEIaTd+c9YvYwtRwNpZL64BG7GzRmmBwSsODAO/
CtRe9VPObxoSkHGkGvO19MOMTzfADnyWnOVnMYNsxzDbC417QZ9LPg15bhbhyAPCgzylbc1RYoTb
YYpXhHcxuox92lazc6e2dCX0BgBq9y0ZwEb46SSoe4a/RVasuSO7DTzU01Q9SYhaFw9WFdMSfHUv
3zKGfrw2XxKwvgmvBzHIgWE1R6UjLsyS/TIh8Ibxe2o+ekbw2Q/ayq0JaFKG6+5YdD6V2KVKzSgB
DmOKdLbZ1WtPDdF1rIEvb2o8SVpHpEGNOCSC/fjCmz3UMXlbiuhNYa5OtgQnXMc+OfWN6Wi3TGVm
enFeO5UO/SLTbZGsIpjKxHsAWZ2FTnQMUrsIWuJ6lO7E7PM4ZSSQpwCSCuFVBz2j40F8pL4WQHDy
jPwi/WaVAAWK/oMokERFULZnXqtU8H/VfVTF7mAQxgsNYpW2H4pKvJMPLUZytv3mqYxowzeKKTFh
I/KU7UyBz7TEZGrEgAT/WaF1DP/G5XRQd2Fjs5JevNZLLybeD/GhopcmlQGPWR2+FXAT8vr81vRE
Mg0oInSA72rK3XaUCrGZunqrGm81jcPo+FJ0Nx8zi+66WOteKzHjDRkCNKNLl0E7w6PXRz8yD28F
ZYL5QPa0hatWzpHePlLedD6kwD1I95kGcMEQn+WX7eIVlRpHHWpGNnF/U/yD5IGpz7x8Q5ABT+NF
my5Q4bOZG7atxbiGfxnE2DLfNP2r1J6Tvp/gFbzIGUCl+dzRfI7zsK71ja5RTVt40qSV1Yxr40QP
y2soreBLZ8M7/qg/eQ8dBam2gvVSWhdPppNFY656/oqkkAd4EQ+t1RnNKquO1lhCLDNxaFRt51sq
y1LkjnowLCOl27ApOVUslckFcgrt1OY9nQRlb3sZphumsL76ijAecwHk+oEzcI73s/ocDHUdWtu+
p9DyayJ0ZIpzThz72MqHtmIwwcfYWu1j8ddmEQeroeMhqvDTJiuR3V4nQ5mjx2/BZb/elZceQZpu
jbVSpw/1Qlha7uASW0u8ioWiHmonpVbyc5hjztqGhclN9RqjUMhruwltWZ7+SSbme4IzRFrxIkvJ
FXYPQdRcE8r3qOJC1TdLT0QivyP0S90wqJ031VMHzt3Ud9KbgOyyPWd6OjMWJpB6IFnUH5uaQu+X
1FynXvPMVulV7jLgLPeWYb2IXbMAgvKtG9i0yWUHRV44MClRtqUk6sQPPUNXF+Ou/5t0q+bJZ9FE
UGJKeFB2AzV0Hb8TFadxvACVXon4pCZMdpS9Olw7ZctoJDQudv1lilvR8mTa7wVjAThgp3Z4cArm
NlIeqMVrTrH+H0EhaBrWi4R50d45yjdOo7XWXRJlbYCZZo5l5zervk/TcQk/R/EvLm4Q0lnpMxQ6
98MW208KA5NHLVaJWYp5eLhAzkmGS6NnhrZeSmoi6D3hX1mQP6adFmS5+lmabeD8EWjzcxSzON0P
ycPh7Ow0ViYeOjApI9uMwDwmsUddLd7DsL1oJUfzJ+NDvgCqmq2uPdO37o9ItlU7beaYrC9dC8Lx
Gs0/Nu9JlQWgfcdb/MZrBBHVqvB6MSuMmSpCJB7fb6Ju3xxsGqHb1dL6N1+bOFzkwVMJhrg1RuDw
2mkDHTGDyJVZ5KsBqzHVhdK/K2KdJsQP8MgUnn3pni2TK/ZBJuuNiJZ65IHD38DW7u504zqNQUee
kuzaWOSvd2cbRUzE/PLla3jWZIgum1bEe/RFyaHVKvSGq+4Z1z1GVXpWzc2D1z+Monxs2je+ODER
DWzd5eVuLKQVPx13gq0wqGXhAy1LtPvJCASarQ3/D1ZzHf8ySh0rxZc5MwgXPJNXpmbn4U+a4it9
BWEcWF5Mc7KyR4Tem+Q8wiVdXjLKkLJK+aOk9dWCpW9sJql+Lqhwzaqni0W9FhIcVcvPjoqx6Bmu
VF5VRpT4mrsMI9lYpJelAfcQ0Q5QhNfp9Cp2AZl0cHJfO17SdZlZOW/6mLjKwvJPaX1sWmVXBwi9
Tn1v4I8xjwLg80rG6aOz5a4IKuVE4w6N4x/BmVAOrHmnPetpLl42bWjQjArsCMJQtm71lgGHccO4
qW+aefStEx6/I5D+vLpHpvzot2hiQp+pp98grJXFZeaKokFWmxsKaUR88XSYJ/uA1FJmYcDq9zjg
1m5wxjhsH16LdGIwj/q/9NQq1vsQj+9FQ69DPnocLo/xm6pTnNE5rIAfeAm1QHqbNi8XjpWId3Wd
gutYlt3UXpcGWnwTHUKSfW1iAB3bILmMrmPW9hYwtGMuEo59EIQ5ShuJNtptv0arXu3Srcz6jX9w
NZJbjaYexGaJlJgpoPyD5XyLL6aEM2Jh/ejkYK6dQNh0ZlZ4aiIpcEwtACJYPwechnafw0bJ3lae
nezDL6vSHxOGu5JQ4Wh9mxAKzZepji8tFbdUOYe23N3Mz7ZhjVjohGuEA88fF6Ne6AdsWL60vC1M
omfH8jCYUlnFRyzIRbXLkFpqV+er1jgGsnYlMKUc7bu9sE+f2lNHlGJZtedhe6zi6tCia6xRws4G
54S1mQjnAfCsSKS3oKboWDHjM345kdjIqfiVjd4GXQFqkFUcBNyMXHnWcPUO09CIZWwNOComt2ZN
Q+tkN7XWLjN+6JrtZRw2QQp40VwTprGKYUNZs7Utd5kbK4Y3XN8MieTg9Dtz32YgvBOeApv1J+E+
C86UNAK+MgeyYhP2CMQBWw3HXaLxjuLfsT9rQZcB5qiwPzUVjjxuCMXBCpJ+dGRbiPYQwYS1jlpr
3SSsrtzg1qv2psy/jOJXmvFkdCiNsfsybhsoRUFlhwm31bDt1TupOzrolXzwUBH14V+peoYmOya+
tOkngEpt9GDVqiTZXa/Zt7BouziUBFyEDnM/Nng/40iZciXOZew/eW8nsqIAn0hblfaJP6EsJGGj
eB3zm0OVkjIjY3wgfqkb8tBvMxPcXbRx0g97eLAlpKMc6XaA4m45NoXNWTnpnNeM51Ymbh7O/zK5
pEwUJ/shGYhauN04iZX4rAwRai4n0IvvMEpWYb3qDjZJgVYaP6xbzm/NFnxnkml42cNf8rzjXaTX
R4XDuCzoMgKUiMziNgQyruaQNTA4tvGKodbgT4xria8vS8jgCwi0M5PqcUMtDim4T9716K/GiThS
S1b9qVs2VvQZU8WTtDXIrAaGT3bSpWulya6KP6c6P+lJedKHwAJx3Er/DAdJKZkLnxL4fYtzMSa7
IwLbwHJKaAxmWqTH5J9Q6nGpF3KQLXhtHN9MFoKGiLeoG7hF2OYN1VNN2wVatTRrjdYUnOUIoVx9
WUjYw8d7s7gNbMubdl2+VUtxFp9GmfJBhZTYr6INIKa4QFtP8R+Nv8LL3yaV19AGtlO9MLir6RkR
5+lxB0Rtg9puJT4nlzAZ7BXcZczaIEQ9JzdibH7zlJ6O8BN6El+W/23m44TcIopWnBV1PP6PImcb
yRfEb7MRXvgVz35jX0lqYbXTb6J7eOWvsgEYmueD/0rjZPWgmpek159mGYB/yMT1s0elQP8lgDfS
k08rTH27V0/Cf3qhjyU33C7Pmvy3u9Poj/BaBrXcb/hoUfQApnwLt2X0e4u/8pD2iOtpy28GCPe3
ZRDy9oU3fuwzWb/KsL7JbGFYHrZIh80pIRIiAj6VbHOG38m5aNuP8It/yZSXD04YmDjJOeEuC9fI
Bo51rHmluotIGoXys9xjvlWE7R8j+pD6rUzbK89nwtmufXud06/DLfWIQ8uVrurfZbSCyrRW9b62
mlOswcKHsq1ZBPAMGlLlYzH9lsYmQ1L0Z0Cx09n1sUgZzk/XzCSSBDNX+jV1h3ibne0MVBo/6KpZ
hk1FJfVQ/pBe4Fdz4RMNex9TjGFvXj6VTJsrj1flGbJhzbbxFz8NckOQv+x1ef2KwTlYBpjsRN+U
Ac8L74Y1/3jUT295IBg2FXg03aTs9zSzrCKHAwmu8ogFHvIBDz6FRtksR7ligpmGFHqfUSXhksBM
vDAfkQ701pQ7evKOpncZfyXSYOhas7s2/pOSs4KcsPU0hD0R4+JMWQ41uEPQ4+R4IzH5azid2y5z
QCYSr3ZyRmSCc5tubvbRGmO3OS7Ux39DQs/KCCYUUynGP5Rm5a0fkJi+0M8mGaXN8hONvtOrbmLp
XvTTTsph5HDTdibKvBnuO1ajVa6P2zgMd0h2YE3OUO7Q+TDTabcluixaiIjvZKARIN9adba5DF+R
7BoLYay1jgrtoFrOcbQsvzCouQt20Zu2X45TmwdLLwemQMaLau/1wjZBGHrKc5je09eEeaHLW3nR
SKpvhBNjRPVkpIWn/Bkz8hTMY5bqQU0rNjGg0p42WJRln2FoX/TiXEbKGXnsBeWXA+XwU9PjW1Ol
dxXLBGqppI88Xccar7yeYyUkgVDLVtKCyuK10W36ywtbB7dqatGC8lTZ6Uk1w0s769ew/6LZqsrC
W3TFG6iQ7LzapN3MTb9hAmO705Jc5iw5970IlFQ9qlsBxZvsMUbrO9DFW80if2yWoKVRtpG5kfaD
az0Xk4QP5IgvUkIB86ZsCP7Yae1zytnmE9rEN1/YtzCxiTMZtzjuheI5u27oDhjEajq99kHFqm4T
yCk68xeDMDWQGo6MuDAinnVi/3xlIOZocLXrZo8lX0LiL8f7l7S1Xfy5bz05qK1dFUHl0u09G5w1
DSsXecothy771OfRBYjGe50t60z4IVRfhgq7eW5e4sLlR8XuO7TbQWvQtKiI3E3XnJEpIyw0QMYN
0DJ0pGV1USFhWzks7RR1os+gBUGTlOaZa5NdLSz5o4AgA78zYUbBNENdczBGAzpungpiFtpAkTl8
hXawoAM4k00irQ0R6JdNHGDAMtdORcuuuh5uYRs+cGEDG2mkz9h8ppa29h463L5ijp4kReSTDifU
hBpFjeCoBHzinpr3RtHvow3qd7MFH0BSCq4KjmRzIci9Dg+2KhCFk68sONDAMJbtm2qwKUJSltC8
Qs9ROvDDy17GIp1gXSTliK1gtMBsl1uXOmtV5fyAMktDhCY50pOWCPkU9Q6HrJeQs6aPOik06iEX
qBIFmDsppUvlzzfY3fvaZ95mzeFxZd0Gy4BXlfrd3HoYria3QRRBFEi+zKwqA8Ue3SiZAua8y2rs
f/T15ICkYiZMheqWA591NruS7L507WMtHbIMyDc56e27EzZPBDT7fHZIauo/EgYplsJiQ+y4H7la
oqx+dzjBtYP08iSsQlXnqMiOVktuKUSqwU2JpszI5rM8Psnx3mAg4iSELPzIurMt8hqzESEAIt+3
HK1URX+lp4EvfQA0x6U9kxjJCkWyM2wTeM/7BWGDtVGNpyaKFa9vQxS4qL8XMpIsrfZr3fLnKD6Q
E3cIeVHDl55nU6vije9S7cNbjCTSW3L9AZ0nNlmNKYvfFt8QJDRjPi/hdArZNrvSAjchb1ErXgfl
n4K/d2nrnQPuG+jITvmhCfGWNPYtlMov5h0sDZ/+2a8AnRcqoea3HisPDjoL/orgQfijg+8qBk+7
WJvFWC5yXZyTYg4MTRwc5nBQZ+cGsOl0MgttJ5BnGp26Vx2CiV5mbMJhJYa4AuHztKsV0xv69bjg
SdaB6zgDrk3+fZLf+3ihbUM27Tsgs1ot9GAdNNG4lQ3cZGUFc1diQ3GyyHe0DeBsay3VzwuazCkG
wI4/Uc6DcsHMw+asqEgU4Vfccy/a+YG0uSXSA4jCW5LWARxTaKcmAOHIj5Pc79TOj2xla2jfrD78
6Q8FCB17gT5bqFhhxUVI6bXOu4tkvqMmOtGfZ60f1xyPU+Li0t8UmY5DPTmMuXYME/S71hsCQ9/Q
TeYg0jVXxA2aIBxpqVw4w8sAT59fwonRdZJrJORhdlDKZhAyeWaWNhCrF0ez1y9bwAkHTLrMfjHA
TKo3ArCp2d2o2/GUZjVHwCZaHH/+ShvTGx2eotg+tI0JPeNiOxGtqJvoYosal7U+ZMUYrWxINN5w
yxvlJo/GjfJsUNG1at8pubxc9HlAzqwGS2PcC4qzTmHBQNk5WFqgD3OwpCQTljo4fbLWw23di7UC
BBMwGwNB241UIquZZQ3ZUSzRYWrZRX/HTuQTFZ8l1km4YsdhusrrD1uyAuUVEB5unYleoom3kz+s
U3gE7ARBCJOUbs8r1CgdO3rUDDkpJzYLJpl12KyEzD7D9eRbQSOyfbHM+5p1VUOi3oQ6vEIdHsPI
c9jsya8MO6gHKlxi7WiHZJRTWOXjpwpCxUyIADGsA9joXMMb2qIDMNQDUKiDA6gRzwNaHzIUtL69
58phsnPP2ULcmytkCzkq+fDYclJUJbcfnKB6gvJBIPmKfUWs+TIfanlpDg4VUbIx8UZKkrQqRXtz
CNmmdp+G+IZQCBvh/v+ZkmHvdF3dxcqwA7S/gxIBXU7oW8bNtckWthSuMmTu0Dd76ff1Cj5FlCBW
c67z0N2NK2a/QVXOlRgvUIwYOmftRkC7xkGBGUdi9Ln4ry0jOTxohuOtcuX4AK7u8NHVlV+N9N5R
WTZyFThfqw7jhkbsXqRd01q/ESVxJ66xxxZYVBeFhOM26zddRX4ySXMils9qQ7dqei0Bs9VJ9JMb
yrnbd8bejDnHNIcTk7gQoK8aKiuO05ajF4EpKtkdQtCG4yzfVD7vJZ23dmiXkUa/3diqFUy/8Cx3
PC47TBf4AhIm4CXhg81+WbBoWiOhWavUDBLe2aHEk5Cr1/7JenOslXtiWHciofahaQWmU5zrs9YO
cLTXxZUzois16P2Rjzx+o8dEmJDPaNCXpjAOB6dDzRPvYLUt+q4Gy7OUH3lif4DP6zLK7nArHKbP
iVvHN8QT7TGm/kQA9mmZH00GLZnRKHX6yUKi1KY7EdlB9i+vvpY+39ewFFjOAVcKIIKec/1nKC4U
q0zH07i+11ELAhDNXPybmtSbnHAJ0n3rMipEfDeDL9WOz1KMB0tafhj1qeklIk0lrW4LvURkYYRQ
O5RhmJVBN3SN146fRd8gjCR/b6jOKVE6Sv/BekMjdVvs434ElSZ2kgRshaqQh9qBe1NtU1JEVSFt
o6Hd6ZG2WwT7R0TQ6GXLgru/h5DCNoJ598wzU2+6xvEpCA6WxHSf9JD6YqSsUSPzIhhxVvlp+rOw
CmE+xerOhGQR80szuAOgEEDRijZ51q3MpntKBCXRS5BdlNb9ysnhhCSHDr9AU8aPtGFeyweOxzuV
5I2h1nzH1xfafYH+aq10frMi8jdmMoifZUT/YTL6kDGyqs6BdXPbHytpDMbfDKDTdMaX0o72NY26
2zwbt8wMxtnPF8QjtEJGKdE4msfhaRfTuqTB7XrhDgdF5F5pSi4NhjLHgWjPCVKRGr0+1jz11LOS
pW2OQyRRHTlgasmGfwFWIyZoE9RbrCe502GfTbRwQn/qIa6OtVSPB81ighZlEPAsf6gR20j70Yr9
qVMIj8684kkq1MROYnotEkS9e+krLQzqQKPqCO8hm2LKtpEkVWJKbXygKWkumhzuQLxuBc+LCSbo
pZKUSrBGCAnaSN5a8BV6y+uUW25YPu30Sn5pObVz1tQXKaE6jWA9UiYh8K/tAWJ4+SDJ9K7k0PtM
nav+5zXcdpprK4bLzFJeMC0jle3ER75krQGsEHF4ijJrjBG8IFrjLemJlrZ0/uG9IREbLsQW7Qjh
qZ3tBKzjZDI3HLxr6R3HLXoBVmFAM7VL446leYpzgHayfEQdb1gbTWPNC5xw8cKk2A9MZI0So0B/
5NM6EYvE1notMQFlJyTIIe0Bt8oScmx2kzEkRXBpSnW0mzpIhvaktuU5Z9Zl7NWfolkC8sjPhRhB
WqibXFrOSMSPUUhlYKVkBhvXheCKAYXluMlyLNL8sglXq23IhHnl2kLQ6bNLQEhRyea+JgKApAe7
PbF+SghCJu1luyCs4QE1ICjZh2H4MylekY5u/0gcLg+FTSwSc51JZmZi85N3gwbvKPtrIuhLBUqI
YUA4yPOzmlKNaNFyn29MEMS4B2KACApyULzLpr615U0EoyfJNQCjxEsD7WeGLgzvraC0hloBQigj
5BNtvUmnpU9HR05xytP+6jEzAuy5eCxk3F7pS7c3kzKHjMLaTtMDg61tIyCyIhdftmvmpAqDCNTd
jCAETqNSfFq1tFJwbg5L8jak5BBl3WGYlbdxQVHZfvSmg7QAJO/g/WVg7+KkoDAM8Pqwu93oDLXJ
Wrt3kRrMRsBmWo77Y94Sr05zkf6BXkkqy0lEXdCKwxL3JDQLtyRqNxlXJSFmCvWOVPIrXc95TYsF
wP8E3hEIj2AhmeHmo4wZxF9VvqGUxyfYUYbwQhKQlrxy1KCEge95i4Gz1d1Btf3ZJHsUXkKurucq
2VIA3bviNCcLJOr6LDTz4qAdA6CHAXS0iOYS39GyVm1px1L3ZGEDHWvn1MrGSRfKSUFe0d7yTrt+
V2DzWBXaEr1me9Z3OsUgflOgLeqAuzvLMChDhafvjxg0qgOxPZ3qYqwms2tv4oB9ZWPmm05BRIdj
J5U3qRz5vd75JEf5LBnOjtJvtEjx1MH2MKDAxO3cuFhL3NQlA/JKI1RrNt1k2OjptMs34hkRvTno
w77NDayoMH3kkjTS2jTuVS49tMJ8K+b2fZA/VOxP/8bKNxik1rUMKV0FgzbvyGGjN1kt8Gw1cgbR
u/b8rH0uXUgfVnvaVUD8JngLsI0Lz2xTE6yOkbAMMePArSi21dJvx+g45aG3vL1+vG6nJ86uhGdE
IIh0T8fJzcLQtdWJoQBI3JoRYdrt7DbZJQYJQOauDdt9HeEO4gUap8izUBObmNYUy8tgf876N0uA
lBhbfV3WymbWuhOanOVoZIiw5dRPK5ehy0qpqMzqitf6TxUzL9626OqrtcLJCTlxV/AJibt+L/EJ
acmu0v7oJsby5W8mlTdoaEq5Ll7CYRgoC4KVjLlpZq1zjW1Sf0qZZIJ/ytC+SQB4jVMe4WHtN9Kn
Ur9JyvIhDfoHa5LVEk83wXRept1nIgoo2J11L++Jh1oNs69Fpod6bjM3DZSADfI/KrXmDMArYq5d
t+sxu9pChiF8ahtl7TBxq9KLFUJO61EN5E81zZ+j2/ymNoWj42vVAvVYPhLVx724k5J9fBZMgKee
VS2Rq89x/GdKj4ySQQPfnQIRiXA2xt1agadSQP+2qU0K9L/C2FMAXZ30MMo/de0LCjbbPEOOuNDR
FeDmMK4L+6tlJmI7+WNS27cQrFKLZGDZz+WHlb136tcQ8kGyLyOX/Qi/X1n2aod+PkPDYs1efSde
oXixVuGqNuU24u5u39U0g7R2bjuvaNRDd5PbYDbLzUKQACzEnBUUF+uWsJNtYn4mRgG6QKZ44cYq
sPnKBAKtbUAORfhkB0UOkjtnhqv8WizzZJV+J/5t+zvrqqMmWK4tNnTU5UyNVLMw0LdWCf1fM+42
qRIxbCaovU+B/rGQnjryV1oVRVBQNDttmWnet+NySdSHVf3UQE4maBc2hJMOCEb4CCNAFF/l0eSW
YQaAIINIBvjDJnFE8XzSfyIWUWG2aae7XQWzNG315EsBrzYgbH45IzdpS5gw2z1jLlbPsvjE023F
0MwLluJverrTSKmM3hjc2ycbtrtdf/ThRkJ+r/Cotn6GnlDM5KPggLese/4x5/Tm+MR6DCoYkUjA
emJNXK7CtXu3Ih+yhFTa/fbcwQrZvBLR8FSPw7xR4Otm3TqOT8mwQ7KgMjRSxW/4KyQSbFLtf49F
jccCcvun7vzqJvPpkmFHB0kKlaYcuSTorRYcs8J4tuQIm/txZEWmIuB0c/50rvFdD+HBYdJiMmlp
UgMaxr06W10e5FSgYXOL0/huNMpdp+SEoeeg3orUtf5uIHMJT500c34459Ge+dDDVsfajEG0wySL
+sPVuw7iIbjxfJcshjcJwx1MDFSIu2uGDcSATBKloWqzs6xdo1LdNnsPyz98f+Zwyxr4ccVeMgAc
FE/GFn5njp6MAY9uyVrwgsnyuq5vzSThq+m3OU4gI8Gix6lq0xxpcwuO6JlLFTwWmf3/HXUpZBEC
L7nrnNhrsx+SEQkZrKKAdLBoPRu2v5gOPMH1YiN4TMJ1YpFVrlNnK1SkU0n6wptkUzIyKmdJZPBp
bhUETvNvqHD9S+NebzWg+tJes9DZ2ZXLKJyqUXD/D1PJPdq5smGsVEb+Pb66BYHKIdExX2lVYKis
/peb0UV+7TByedk4GG8W2cdLcjMgVin7z9F+t57aiPN6/qvoxc50rENF9l0qBsACnEGcRbKiHvMA
44lLApTrJBBPb3aW7pZ6rzDRylR03bCGlqXZ4wqatMrLFe7xAVANXb1RHQRVA4VAKf2tHoNt3+pe
Yerjvxw0UNBkGKl5+xfz89AOjKhjXn7UMXTxxJ4UpX38ozwE8jTih7Z/Ygoqh8uyXTeeaKPH4ti3
L/5zJPJKj24YyiaECd1PTb3XNstWsphWHc7WROijjj9fZF5kWl6BdhrQS0PeihSDroSjxzNVHLNE
QUgtgcJaaRopGmWzrQaMc4SuD87oJ8Y3g3XSGYANWH5zzm9NC8vxlTpEUwK0iDPbQrCq+2muwD4v
PauYkXYi+Zm8Cn9IPFrApLNdvnCrhtouGSRM59xjVHrpNW5kyrsjJyD7enSNGjZn+/+hB9BEq8dp
GNYHoxsPZaUcYgOvf00ISWesK/ow2p4DzD17vKe/8a85eExYhLdIuSd1wnVC9T+Wzmo5crRbok+k
CDHclqBAxWC6UbS7bTGznv4szX8ixoMeu0Clb0Pmyl2lcrWg3zusmNuVf1O2xSbh79mYb6d36f+b
IjlsDzlZO+NBadLDiCcwrzoP6VWRLejOsgm48r/5s7QmbzJjZg6Su7AYUU5JnbpI4OWWtn3WXVNF
pvdrjghjZOTmICyVzCTddaPdcoCYuKEfs4bWUHrW5MAMBheJZwEFDx58D2uPc5X1lwErpj4Il9EZ
2eMX2jEutaOLk0EYWYtCx4AdFjTxVjlg1UK6rTa4CmBmSFixSAggzDhMvoi6sseYOLY1+YAbz4w3
te72gx0RNTrO527stpkl+YrOjnHT7SS0jszAbAU9B83q0B0YTFutj0IcmdZ2KtV91Rm7kYH5Ku7U
upcxEkLTAfJCUO6E1nAJNPmqJBrZTcXVokkG4fsjs4MX63X9FSCyCQ4d7cp4Jl0RMCM58RVKsQR2
EQElOhIfcAnoKpHjkfO6ApZbzc1dQIhAYy0aUuEoVNK5mGpciioxRtT+2eyrUfVc2uhF/PsrnWzu
TYRjs2KV83syxXf23EnBQDlobsB9rnkdonFLLkq42Q7d5Ar2wDpg2NzjE3OXW9fpFxDbR1EbQbAr
pzYpnNRgI0ucJvQNRQNXQqyVwfNuMgl6AKo+GbIJw6tZJc3ZQtZaxcxiMRWPmE563aCBPCz4ToCO
+toikLHClQj9NCf6IpHvJGg02ZNn/Mqs8i3FRtvlCAGmK+lm25lk9zAfrlGfXeMrPDq0esaBlAW/
qshJ68tDG57DALR1Sirvb1knLpKvnQg1U5pbzHPLEaDTBmWir1rqkcXsRZW5/l4Sc7nO3VZuX91U
CJ+LzGHaPUiDXd2f+8lGSo2gfI3N6q+WGQDArXAxNHG+lU1Wql+hdUxDnNYrdGGyxfJb+IY4IYjk
g+WVraIO7EvlVHbkwZiDr0EwUyi1++hdDozDqHgavIMCEZNUQVCdll27tcrnTJkAzXbGqNy6SceK
o/mGsYsqsDlEi3KI5c+FYII/s1Ed8cwpOSTBP1m9V8rIVXm+mnKvYvjHZFcnrSveRDwhEEdnhqkV
8WnB8oDeCp43yduL0kUubjmnOgoRsrKo8gWzo5GffZZjqnxLtdNAg1ghxYB/6JukQEM9gwbAoIGe
L+QAZhS305zcNA8I4656E5968x3vUUm1oi+fEkm/eKWoq4ItH34rF32ZEaghCMcw5HX5g0ynNYad
gNMw/VPNHO2tuesJ2FAKUJGg+FEw7XI0190unzndjWTXBYQXqzLONe8rEbBUaAmkMmRFThk+UcIt
gBP/xwzJcN2vzJAM+2lPN7KWnMQVTHnEZ2q4cKP1giLZajv+SSgucxXeJpn1GUyeaKcKxqOm+1Lp
viqzfxM16S289Vr/uOPtWGv/1LCNEsTXeuhqJwNgfYwFAD1LM6rbZt1J5T22zJypNnmriuyB4vEa
X/4koF1YDaqO6dxZaHC7gfLgl5lEG2nuowB/2VjtarnYqo4xCNv6LxlkvoSZrgymc2cwWPMEGfdZ
Qxe9AHUuANSo8qFHIBl1l3ZePxDzMcKoLT+RlOcZxU/InNmVVgxOfNdJcok6c5c8a9Kk2ozUgWov
sSgirLvis1lCt5s0VyVHS8UcYoqY8xawvcIBwYVEJyjTCUoi6bmp7hFKqOgUxA2JuB4jDGvNdjsO
9U7whaNqVo7x3EGQBTN3rkf54iv7BN1sAPN8OBfmfMw+wO/nA5TnKTopJk+wFC45MwjmchtlKu5z
2QJhfQiz/lDDkzno+BOsrcxXmcG6uJd/BF3eId7d1TjtwnDcpQ2QUpQ5A3lf0mpyTO4x9HpGCWXO
ABnZDzlECoiKmBwi2ZDxLkJYhpFAFidDM2LXZcUzVJwirNljdHvBW2mo6/UDNXE7XIhPQsDEzrgI
DxRPf9Jq3nfxdDB11ddZugIw8L6fIcnQFIDEWd3Y9ZAaDlCDi8oY1Gcnu9oyuSGUflRLM6gy+kBq
MFNElhafyKYwaxiB2FVL0jWTjPgr5DV2JwX+TMLCwH0kbaNT2C9nVQ2vUVXf+rS7Z5eCalviYxIe
BaM+WvkHoCUqHPIk20MSfxaF7vYJB31pD0TRz4AkI8S3Y/PVS+Iuw3+9CPFubFi+IybFod/DKI9X
fRZLmmTZ9YvGVY0SYkJ2pjkRJh7hRyIQlfDypB48rlvCePGTvVUcpXSz17KkQpyPZcPAYhPviuv8
p8BNmBbOMkgnQ565ulq/TItD8xmy5ZlI6GpHKkALUsy0HPHmz82+Ya0rsdbNBOI3AE9RFHHh+xJF
kSGui6Cyd8q0OiYsBhazAhEBU0c9462XEz99CazedLIalpA7uSRfFMTXqYAnXr1KyRONqtmbl4Uj
cehj/r/wRLi7WRxNYdz3w60u0hOOIBXKa0/Jx3JJhDg7YnkNSI1Rws7RzROpg7LE/JBTp/8NhH+B
gkSLkgqQzWFhwJwyYJ4xDw3dtZZl0FmVJ3VsJqJn3T9r0deP+OTXRkw5y/Aop8WXmK3Jg0tKIpqr
ZJ2xBEydk3NhPUlV+xiXD3RhBRqEaPoXp26Ktotp+DC6af2iQ8RSvQrHMkG7ol8wj0ZMPWRxBTMM
h8eGvsEux8rW8R4okPUW2CvZtOeC0NZvGvcWyr9B2w4o3szEGZQ/q+xBYzTCAn3IP0K0RdEuauFI
CBKl5G/kFV0E3D5jY7m4JmJiimnEgTQ4T0vJ0aK39278UcxlM5m3ZnqLClbHpLuQ4cF2KhB24eg2
nU8xPGflFlnikuKUSVEtoqjKA3B6IGS7UNtVCy5eIkNqKduj1FLH9CQVxLQvTuT0IjMIIBkhUcPI
7bDhbpkTcprsR2ba1A0UmQE+z2b+ZyidM4QhYciNTb1dGV8M7Y4j9XXIUkPgmYnjZ0/8m1Edlvxk
QMwzjxvSTGaUurPlF/RLQn8OGVmN/Jb4U2vtLicbDo+Qld0GGE1pM7F9vU/DWTBju0+YUTmknwVm
73epXUflGwkoQ34TYXtbVJTcVNKzrhA5lniZOR5aIBoqPz/St2g3pGeHH30qDZRShZuzfEEowclh
0xN7qyJ6ophQMnLvd4r6kjLuZaXNH9Z3Tt5NG41HnTMIYUSm534EOlf2Oou01jgCcIPtGukgWKNT
5CnW02rVI9zXAohyXiGt93X4PKBDafmQ2+UaAyPRK9mpqp8RKB7RfDOBf7GcYKGynYzYpQxbqBIw
DrXWr7a6ZyBcJhAuCfN1209Zz8+jTqzpqa/3FoIHXGCmFu1j9S7U350IuTsfvQLqIZEequLSSLr0
VNZdgy2NCLbKwe8esNyiC1Q9jEw7LGF+FjGDEIPDgsSdNyn+nPtLfYojVOEChLjhHFu08YwDwxla
3nBgEmCFBPVK9tQhqVyyJzf1AZGV0vn1tmhhHeinTl1chHkis8hhOI8TSXXKDnkFFVGCLGQKFduw
WO1nqmNpl4ZceThuqAXIcKCMyNN/C7DilLE/O3mSaVKcR1dlHuFl+jHo30s9XkiqtSUdjkscAnI7
GcUJr7JCvyu8E85jJQ5it0izYQzh7+f/z4+IBjaWFW/m9if1JUgJY7vYFcO3gbcci10PcQ5vniXs
kRMoY//g0Q2su+kgdnpW7pRNzb50xJbRJR48XBJsKcmNZZv/Evq3Xz9H7Ito/HjOLB1eQXxDlcrV
BUyKPsrgBiFb76Xf9FwqrOfMH6ASnmpSRxu2kPSHSvCs/DL2M3UbdA+BA43Gx7o0zlDdygGRRwNK
ZtO2x9oYr2as3T5GIpJmrG8yX85s6EDJ0IdBFUyIaQcFZJMTMWkkZAu7JIr3GrnuRBCwg01IDwJf
A8d30e+YLEmlH2Sn/wNTeHZrXjWxVneNDEUAWXzzBJiiJ2cJ4LhakIAjzrbBxFaRADsZxr4sY19S
mAk4DRyycBFtuXmJZOy1Q/dEvIqKFP9kmwt+WwOwSc+VUJ25FarzASXZodMuijBy9aLMxJsmQr0T
N9xekocmdmeNiDRaTGWnCL7RRPvAIk6OrzG2wO+h2oA3o8UfabiPv/jEUwRg5L0F7Zrrh6IQ9GS0
ET5UuKrSRPAl0/xaQiU0NY5Ek7+GKtazu2iZCzIWUvDfOEqJBxGP3TD5oSZsTFKbs5RYxIhlqxsx
t4Jpa7nw4PBiOezZFmsPwioEi6HrjQdtOFHBFZwGQ3LAeKRr0tY8erPGkGxYX8cJ/oXlyi/VwvSu
1Nss/dQZZQXsiBnG9Za4S1AI5WOzHzOgD4GDVP0shfUZDRKZexQCgHHabjjnSnOulvhs7lsrPHF6
5oJ0yrtL/GNqAfXS+Gj87tiXKpMoZs4LjBOBhoeQeC+ThUuklRe1rJglFacQvK+fpX90+NwYvWTD
af4Bc6202l6sxIuj50ho+gDXB6uoa0BQkyi62dew5jSnfRZHx2yNqnShtCbEAMc7PB2IAIydRrrg
qt6U6C/6mhaisthQrZTJvPzvzpvQykGERbKHZfxiQj5iFYBnlVAg3AAXhoprIidRmK5WfGijvNlb
3w1wadLSjEm/BVkMP4iB7xzYQ9Gg0pW+c3n5KPVrz/GZy95CNhEqA4G1Pf3PqjgWEldIngpgMd0C
JBXu4hSshEqIDItGSmFsbAl3zO49GX9bNbuoefduhsJbh6xDOzE25r65cN/UitBXCwnI5kYO0KGN
51BlsXkoCFbqgthOWsSkRncQmBrqHGAGR2DaoHNZ/kridFxVyq3CHLDvr4Uc3MIhf8yMJWL0wEyp
9JZ4kfJkVB07R4YWUUcirqMOzSkruhO7YspDUzstKp8RbqaN2hH/OV06Vb8Yc0CnGl8NQP7g+ziO
XUVjIqpvtQTqi4Y5nNCqgYBCZTh/h4u5Af0IMatkWWQZdF/INizoXpbI/m7ixY//WYLBzBfZQHAh
yf1Cx4J+xW9RI1Xz36l5mBYTY3nN4WFyBMameY+I99IU4tm2BhAia7iOiZvl6jFQCRbpT5IQHGmv
FPbMPcIDpfYM1h0RH0aDtoLu1pHhLyfSgBTlOeoh8vbCq7jB94ZBJw06j40WE+ltvmCqPs0xYUnh
QyweEywISZe32aekiH5dURPM1V5ucqSfnQ8wc0AxGerzKRCHcx/ac5Yj7BjAbOc0NfqmzTNfyNhf
ru4ienu1h2zZ+ylcMbPyTcQQKQpWcY1iwUmIDhtRnbE3RMSuo4HLaaMr4akxNL9rR+4RJffhwYnj
rw5beZn13uqsjzLAChuOBdcgjU8oTUQwl1CBVhqjhUZDEtSVY86zI6aM0h+Mwh0RI1LPzCREK1rr
B1lVfXVYGJFdu8lPQ+3aHPsCJVV1Ts3ZMYnVXbP4mBW00lqRbpsQmo5QbZf+UDbdtWnHC5AoxkUf
KQv9YE6OsQidu2FiK5J1I2Gr4ohjnlaz0DNzBhKNQZR3tutRppqdvivRlQ9cwuX8mSjsc8be7bcs
id1uZEUwdUCJJy/DvLTGh9Hsxh3uXE+M8Myzws74Wmo2ZtjnBoPrUN2PkbgHhDStlYahXC31yzRJ
q5bFczWOJ7nPjoqsQbWtD2x+pK+aP7U/IY16z3y1Vc46935shPfCWM5lAs+jXYpnCiJFj+5Kcc1A
FA7rZAGwzm84K5e8Fi64hOYzlhsOJrJ+cxX080vPP4tfCw3HTHjdsHbVpr4ztZRwlhqv4jqfpiE/
N0gvDCeqmM0zdRdu2cSvqd8kEwCq8uyP0wRsPUdCo37ldUnQOie8so/A8c/WWzTr7MccaaYBIoQ4
D/1h4mqpjP1A3zhsGIj8zXWBiSnaRTtEU414YOQOadL/SO58+UuG2DGUCC81L/SzFzVifJo5BJbf
hCG7R3JwVxr4xCU3vnN9hA0f5nbTneYzj3VbLrx/rbivZMI1FK/PExC9/bbtFOY0yXb8qQu4kQ0S
RlTDfXp9FuxPWpIVpBYVMV896Qr0u2BMQyrgny5pdphUyadj8QnCUmwYp8DlF43jpH4BoWhFOx6e
yXjV6Bka1NPhPvPCitA09Vwv7UtXgtdCVxSy7zX5V+m1iJcLGQ/1NmE7ljFsDqVjmOpsMlHZMLbJ
wML1XXsUQzz/qeQniCVNOlpUoyiOmdFqS7TNkK6ZT5zneKO1ML/myXA2Qu5BeQR2bCPk9S6vbqEF
2Ut3iuQWi/1JLp4EzJIU0jDdIBnmmiv3gfC1uDFAtbAuJg5j3vxVyZq1ShfBTtoC9lKP+aL7CqEz
Anmnfyws0xJeyTULAX+2IB4GiyigeafJK9iaoo6co/GwouLi3sTc2PkqlkQtDg6JIh5SONumxY7f
bSTLY+81iAL1SslLhpC2XVxSLd1SNR2VXXD2N00GX2S7OQJhjbPobAocWjPb84wM0U69GShgQm6Q
iUcTmcoJqMjogpygHE9Va/iQSY5B8pPEwVbtpktfhreU96YtWAAXipPhH8peVPxCKn+kdfwpyOkn
xiWuAMSqCAaU8ZRI1UmRGiwP32XDmyIavp6U/qBJBCWw9KRQ3GzJsTzJdWUraH5yhstiYzJcjjM8
EyQo1ciqpO172x7QXJw1V3hrKbQBDOMZ+dtC3qxDbSvd8JLfa1V8kky3wKm+WUN+NOjqokV+cRtk
5sDwvyn9kK9lt58BWQSI10nNW9t9du76Im6VwHTygG3Z3D/Uws4Z15IO5Cv3jaYJ57xr7Vk3HHRZ
MmqujEwiqwzdcWpc+WHAZEhSVG40AvRci7rmvW+0WsExCmk5cmIhx8WpnuK0OC/VCBnltNgK4X4E
ukZ8axWxEpY4WPHTdMrCm1Kz2tVwgJFoMqSMs8MnbroUY/TETqrDGF0tlr2aHtXP9BQMz1QTL32t
PwWauzxHdMhQzE7YWYXsnvGh5bzyyjAeBuNTMMHRcg8hB0Aj7rUycYFz0SKy074Qwc2Y8kkBG8mp
YGOJHzDjdS2E6SWk85tIOHdtsh19KVi2ZPU9zrsn7+xjnGkqpVeFNV6Pu6cZLDceQmotNymJr8zj
NPUrm4Z9bbAyZuf8Oce+fJ3ZlRbtcUZtarC9ke5W96Olxgm431GPHYu1TdMDJyEjpheZTFcnzrmt
GpQ7ck1IvsP1T6GLOkH3E5w7sUAvYp2UcULBG9odyRHqGpylniN4iMryncXdKWumYyP9qb7zLrdh
wDK96rTeXm8NDKgvlYbH8CkGDWNIbY9BIxKOKB39SfwTMrqymFGOV1ARWGdWz2CRkoZBvxp8jpWF
Dm83GsVbsAQvY930lgAkW7se0rvgpk11KYvhPE3jKZrq47SQs06iEni1XpBg3eo4TmzmR4J5zo3+
Onq93rNRK8qA4R7sjLk92wmqrDrkgyrlF0XOL3K5ibPhhpMyjKJHHrX3JbOuLWNUu808Ka32aTfu
OwD7o/ITohI0iHUBbME7s00CwYexZgCpUmx0wwnXdruIb1M9v8WARUHXdflDVX+JV2S11F+mWjhb
uUPJsUtQvqGqX9xRU9G8T14xVZ5a4DxaHkb3F7Z3DBhpE5GTxl22UekKQsoMTzvLoE8AUfC5Yp+I
KOi/Q3waj4qKzSA7htOWGmmH5P1gwWLT3Gk+zYkBwJmxN66ZIaclmpHq0b1O74WiH8zynzrbulye
ZrZLY47DDsiBtlkyGbea7uUkQfYthpQe8RkpjmF3F8Jq10X3ispCPLQMeJAb2NggFnLje2mrsQxg
KQRHYIDZ10WEQg8vc4ZMzErnITcDkYbGVPvxaPoZGD6nWEBaLOad6hM0/og/q+eYGHBl0MFmj/gu
Z9VLEK2XfvgaYKeJVX8xxPIywE5TvBLymlg0TIQ9RmaugsUMs4qHSonzkXS5hPJWI4h8dCclcWON
2BSpxVVFaqmJlrZwG3bj6bob/5aMxRUV38Lp0PJ8Elndp8ZVaFqvQFkn9tIhkCCpetkQ47vPr2mT
XuPZvCCuUsN9nVPPh8yQthzKOcEorPWlu/ec1U3/yoeLtTr9YKUrWConed7j6tmPeFbNiBpmlvah
KxcgOYeTbPWnqJTsIMTYZCxXnOSxKqxO83J1MKXeFOl0vTgn6j9moR+jJj+pcX6ow30KwI15GOkG
B3ALWMV2mInzr95ULzNFR5VjJ0zHK2eDkeEv6VVmkQAytWsatQeFcc18FLsV/rubkelMsxsh7gx5
HDPsFexslnKxyA2Tp4AmBEpUxSPRKww9gIeQ4ROF4+ZsagWS9epRciDbORr4oSbfNsoaLgHJOhJc
4tfJTZgYrGgMVsZJ3gqBa0jJwcBAJPQxQWewrwK0/ETKjPVu4UvRWafqCSBRLNuLvg2IB6vrzzZh
IkVpOfhyZCChhIReBNBgr50BOkq39hYRAMGKnNbqvdofrN9Wqr1B/ezl6RD0aC3Nep9/DlBh21Hb
4o7cquCeCFAY4gcsuHMErIQIN/GXguMacqfBhbCgkaq6tdbcpQRXAXoguZ2YuJRkj4z6ukJaGOEN
/0ObUv5lMmG025ZP8NR7BRRjg+y2Qr/JwMjW16xpr6COCiQTuBJUAgXkoHPyXnHiWnBkDFZthgSa
GXxJphpSLlM3galhOuhqL6dQL/XFAxYxE+otsT1VxsGvs8k3FTtp/h7rSNyZ2KIbbqEiWZLMLrr+
3jR+gjhFJR+eXbatJB+V+MKgYMAqs8hZflTDWxr+k4mDtlYcrFMR75Wcqzzag/+lO+9DlaUDt77N
MrxFCw94OliAvuTiaCUY/sqHaH7kOXmjag+Th0n2Ta+tayeTFpJPThPDBhxIh7/EpbKJqo9G/5O7
JgMMi9FxKKa7NJvZjAx2iboLd8Z+rKZ9Iar7mfFDs1W45ANxPtFRMj6dkKZgIxHH4aws2IXB1092
fJvyk7lishkzxZ+Vh2NqN7fTnnlodTErL2egDXACOTKcDnLASSfPU65V4NolV2Um7jvUltqkEo7H
dDfxcz6odUxHhdkQeFdqxcx3i8VRc30XGNOuZZmj1uaWynjM841s/SbQglKd6Wnn8NMHNKdYiqr+
2NDk9UyAtU59lhEIKqF4zX3yEjlqoX6IXlsKvLC/tZy8J+K3bhyR5d2ZWymPvc6nkvYfjwrByRPh
eclxYbqq7EyRV0v4UZAlQubiVkLpc9eM6jYl+dVk64NLaKgf8f8WJhO+OMbtHApddQgMC4QqN/cl
26cTx+29jDESKygjpNTB2k0s88SmIgr6DWKjBXmSJviFdRMHjaOfDhMLtfKaTUBMGb0XJK+tBv0g
Z8fMPkZh2r/gxOkznL9PubyP0a+edNsZsZGivHAeIOQTerCWvGoJUzHrpn0zecRZJEe79CBNv9w/
4+w6r4q06BeDdcGYImVMoXXcgzgoPy2KaRFSlYmU+BYa5mXO1SsRa4qvRSYZbnZGkoKrYKSRSybF
GwEjp8YsvK3BnKEWoxqbXTl7W+Y3lH+VlW8D6UPsCFigr+rsoZNw0TnshbryQ4F0/2hQADUMT7Kg
fQjiRipuuZJ7keJqGrGLfqIwmVK87yKKgHpj8MHkoxMWoEec8A8UxdVH2kIzUrGiRuLBeq/xAMTi
QcdswzCepFcNQXj6U/XvSW6vgdcqX2F/FMbIHZlAKAlL2aElSBF35gji6y3KgufQAq5JRlduO85l
09XF/qJr7akJ+/M09te8AJYljW7hdW364KzCjR2MsByGQ9q+xSbQ1uKxujBDucMFslldmOTaiJm+
baoPRhcT2X8m6q7ijLrCiQ0n3zQqBODQ2ubwYJm8sSJDqZcKu14hlYxCHlouDganbdoTxv3TRJiU
bJUnQU5OMcv9PoHdMJsH8W2BSM4bwWq8nEavJDlLAhZjcHSPaupWII/z2VEgpzcGhd5ADJPI6rXr
j7HSnIwB8oekY4zaV0wFE3ZcuDbL12QqL+JOXiWLxZE9Y8libi00Bz6oGbkzk7qtmWKGuj2sPoJt
3KZXuQ+voqwSLdZd9M+VRA4oI5RPCQHtrUzqzmKA+083xXuGzr0YnmIvH1dIOpIpONqME0DS3fWI
i63CJQjELaklnObKbpD5oUd5xOJIh2y3RQ2sPmk2zVieKpeU+l1qsIDKl32cZIecIOHmm8Z2NtAr
ZL4EkLRG2CIZ+vGY5Y5RtH4jf5adttHNAF7rNQz/1ARh5xmd34zk06GHYAhrbXt4qUaCi5PEpUEp
nKz8kVG6CAQRh9dK0T7K6rOWHTW4qFcBfCN++3OpQNk1ngEMzanpDtlI4XLvjGcI9RzlzjQsB7G5
EApszAzGa+W9ZEsvWljOGuzxrNqswrHUELWR4WY0IipCnIV7bmhrho0jLmw+tNMq1TOJfiKerJOP
lLn55gdVmlVt2f0WQb0znyOdA3h3SQTWwYLnP06sYStna7K2BjL1K2oAc9Z90RBPMc7IpOdsltHJ
jLxaDIAFtyazWtOYOtItaIuXacTRGYIHamu7SqnAwmWci3hZxIXdDnHtCeckk/FcYAAXTFx0H4FI
3CsrihoP1qZ8MufO869gJsk0rLdVzWQk0j3WxsF3AGkEBZDmJ/QXboiWI7NTi+WYtVEMpv8C+YQo
N5viEFDKw7YL+fYVpdNJwj2MVBLLq6sWXRBHzoxFP++mXpwLENh6YYupyd1tuBbvBmprEQ00Rqp5
EV0OA6J33rOYGUz/z1TIdybBw+DVl5ITQL/CGzZkknlJ1Hpx55gl2HYc500v7dVPCEWQ3oCoPHlE
hkE2z/CcWZpWa8+VnrPJOBbVup+w6/6WnvpUusOt043s0DJPBK63N9IFQ1Sw1RBjNO05XWTP1Gg7
QROGmj/EGU7LGsHNcJnIOE6ugVnfUIff43C8U9rQjxUD/k1Y2yYZtAlgauR5mwEzzcBmjHzgzGvl
5pgQMikppq9XTGiH1J9q+cAdBoC+Ko17yXSiNHfGvD+YA4OQXsebP9qMHQ2L7L4CMht1ERW+u9E7
9a4hD4rTChKpDmGvvxSLK3tlwIXXF1uyJbPxTXRkRLZaoZwOi4vhqNW2HdkvVcONc+I25YzQG5oD
bAdeNuK6TKqN0cuIBGqvSVLdLYAP4ri8SPTJQeCeksPqFsmWyzwqd/E7pSjQ4HlOCu2YskstLrpd
NKTYx0mE/AxlxurKukQJsNlzk+ZNExlk9NwSvtppxA2iMKbPT7LQHUtJ9pPWOMTQQFt518uj52g9
3Gl3KO7Ry0QtrePuLgEVFqzIM3It2vfIldEEiCow5PSfNkkHtYGnMwDZwFSUeHCPXvlDF0FK0nEk
/7AT+33e+Uk0+/ylnQJUl8YuYOU27nSIMlrJEJBPD2niRuSbgXaQ0fKi8EWCbUBonwhEWXbGNcTV
VY8z7pxsPwbSLorfeunVIfeRCQPXgd1izF+rB4YbC0mWy0EqPAMgHzZSUzR27ftAhgxm0+CslMwe
0dX+tT7h7JVeuziZEDno94D++kPCVcRFPatcQqeKVphD0UyZxcOtXO6BsstAMnGOAkiwgyaya/3L
WKoN/hBR+WNhqTGz4dKwlFGLvTZuQqZyiLKz08gvX1II+/TKPH9JM1mWoVnn3KEyayBZASws5gPm
RSLSqEqAt6FNynBAsnriZDBI/DNRs4jQZQJYVPGAEdMB4U2exEmf8GUxk8ET7CvWW5TENotTEVGM
PL7V9eiHCKaV0eYlEVqiJtCFqshFDNI+8Fgb2xEYBo0E5EBLuMeUa3ZQYP5Sxo2Q/F0EItrKXaxd
WsmytZA0PrBLM1AgHh0Ge5N6U0uuYbP9DWoijVmQ8uDagV/Hzx3Zbv2VKbMp7HQeP7O3umbIw31u
RGZjMTkiVKkICYVKnw3TEwY7hfgBR9YkxSmH2I7FPosOLWvmsYLsNv6K6ZO9iY6FPrSwWZRewGOp
Ff1SobEIaodgY7tX/lQvfjuknT6ToDV4aZuSng6glCpSjuRtsHbr0baEmtYHn0gGtyVfPRirvtcp
cDLMDDSzLCWJubCS7j0d32bwuOlfpAI8y3fafSYqbjWyjiDqRcdO9AW5awsUdD50UWYHPEKV11RY
iWUmuoZftua/qYi2ADpZQt1APyKQydK8r94sfjhPq206Oxo/l/Ss8k6X66fG2HchSyGuE5EXsAeF
VRCMJ6HdYhCjngcUUUN6TlHug7WKvUa3Ufy9IuyKwfRPRWo2S/IXn0A000w8rRRyxUIvJJIixDqr
QiePYytCAB1GEJY+cqwZRNiHPE6yCjedfm3Stw7haDI9oy9EpFAHwjl6b6XhXeTlUpNLzfdyAeHv
XLUFr/W/xA/2G6Ffhb8iSpWg2cwsz3PlRUw2Q2e+kzF2jCc0RrOk8kpGP01Ig5j3x9m85YMMWiG1
QyYVPfkz3HseuckZKUAi6twu+qmi+T2+dKRRd+Vj3A00CSVWMQo1bUvKbftV02ZQCcqIhCSeXj29
4bUSaUp6GFKYpeoBdh1JM0inEo3cpukfr1sxhfdGfbBXm2kUfhJYx+vKhTlKHHzKtIxcIXQ6Ms0M
NhZx3XvYI59PNAZ+tv6b1XmHojO/z7z3/M4pzT4MKshdg05Jzp/CFdoSCx4vFjiqvOpnCt54+ysM
FCrTvmlfTm/4kOlfS/rm94FRruCUYo2fm2ExxLVoegqf/BoSHDbdvE2nCE8/hx1AGZ4tbwWbBv5D
eE/08h6X++aHU3mrcJ02qEIdI3hrFcmT1mfN7IdrkKsVNUOovIroB+KCBmAyscJzKn2b5s2YWz60
/4jgsxUaXB7xWLPz/fk/ks5ruXEl2aJfhAh480oLgp4UKUovCKklwXtXwNfPwpmI6Ts3errZFExV
Vubea+fM+q0oPKpMNSpPa0eqdU7WOQNQmqg8ZKOGlmtC2fDJOxRZpISLZxZi/Ek8LnO5Dfy3UJSM
kHbLsYcHsDO5Xcm5M7K9izM7+9YnwF6f81i2yXDE3hr9y6jB/c1GLU6VA54Tod/xcUvqmgjhW8qJ
DV1Ad+5yJJuc7NheFjEHt8lSGCRtQT0BuDpMWCtzBdBssIxK+lfKS3CA1ASOs/DXUtOdyak5f5Uo
r4Z6KxIKFAO2+ytCIWVjRrM+YxSvYtxGK13/Mpt2edf4uBqy23RQEGphaJ1TsE5+jnl1cGn78QIB
8ZFyHmg+Gik4f2q+I26gkOrqvNVh8j6IPxH/RKCLSlQYfQQNFEtYRdhXLNAOgakJMRcrGxU7tG1b
Cxtpbjf+6SZqwMzkXFkjG6b7TuYjMZsxyS5dp/CWG0v8D4WZezZLo8kciHKri/plR0JjhE4TiJct
luPdbnNMoMFaDvOVpgbADvGJoS/K1Tk5XCVUjZFblV6FvdKqEwFJfX7vWmKVGAuqjPHa6mKb9Rpz
zLYw/uSsW3QcAoziPc7J6uE10gIm4eEFyHg+rvBnkD5dWIBGkzcGiTZUDmKlW8lE8LqtBA2XsNtu
89hZWI5yJfQJZz0uQJ4XUltDZSWT+4Mxo7wD+lnIGnBIdYN0mPGWvbUj4Uqx10r9Uirhcjnnjuax
oP+QVKBrQjpxtzhxpUpx1YqeenDMCO7oDILBaFD1xbQcO3+bg44glVaJUrc1MCiY+8kglajPXC2B
5tRH1AHOlkS5bS5WcW9ctcy5nExMl8wPa66CD92kOI9UgwzwjqFPYmL4CtF+QlazhXEoIe7kRrbO
SBMtgtUYPL7UtsfTsHPm0GttWIfCWtsNTVEodhq8P3Tq3F8nbbcwU7ZsaKj0sZ9huuTgEdOUSkcC
1OXqznMaR+N7KyzK+x+H1GsNKBFeRIZwMY59XT2NQ3sKqTfS6RCigUzbM9Iwe/jphqezokr4jen6
A1vbzyWA09d7xm8bg5plZPYBC3gxIu0du8JtSJDT6zsqfAR/PvTn6KdlOVEQRxXUQ0CLo5+J6LBy
GdaPaDQ3Pu95n3+bg33CrnmOLf0cCk7PDqVqxKpoLUuS4BwmcEb9SQFEUUBr5GbRnyLpMBP5GebZ
yWhXbfZNmkKE07FQKsrGVaPQk7U4YpqTBxxm3i7h0pTZU14we1kPSbWRZEgJKGx8elKzA8l/M6Fu
4Q1OcFDYLKqg+WmL4ZwW9xEUQfyjO5xhM3nnRCYA4GXGGFcdQg98z67klw/QuSqVZbAqEPoo2r2l
MirHfi6jiFpZmEjn2KsNOoE+CAeXmV76qcRs5lO8T2cikGDKAsgkT56si52ab8b3KTEfiak9nI/A
+swr/Rp1/tVBI5VTjvnAiaxLNODAR9hRsNAF7R1hKupeuGyrCOJzk3RXNVehdY7X9FGoa+SzbJAB
lwwd8UCYQ2itmuwlFaab9hoSvMnFMO9aLSm00yYauk35UBJxVumiyZSzIwHMESdCJ17H+l0C11I9
ZRpx6fZPRWzbSHuZw4Zin5GAnXGWB4hRy9gEGI3KhP2T0kIM6ZZak10PxcQCuN6HLvkrSmy++gIW
g4GqhemDAVa7/ArKObqeVLwPAj4D3gYYTWzuQFnY5oWpLAhamam207b1nxWfpwJ2pZzpqV+auURE
P1yMOBj5n+TSUyvMAvEZICF07OgsvxtUPxMAeoFSnhvK4QsXwXsbEhwT/vpZssPlFYoFO3hCo3Gg
EeN4M1GIzT6cM0SZVTj7imZvHuwEQ24hauDG2756WEHsMY/ep+Ja8gZFm9JeY6VNcgszhL3liAAa
p2Q3ZMvm2HkYo02ObhCMhziXaDHFWzP8ZQ0dNcRHlvaoY3Fzeqbd6xx7JUGhqInpdRTIsje+eU7l
bOl/MyTdiEcz/qllfxuoAh2OgDKkJay76FZqDXENqiUmA0Pg9rj6Ta52yk9770BVNf3k6oaFSB39
5tnkJ5N4AVNGh3GCsJyOCaX9vWuWZW+Q14TzybkrcXaXixVlSMsxtJuPod8caqiEK2ADDpqEzi53
/GHOG2Wn7zkIlUwZh79waB7GcPU5lCCpN6cb19jkvudx7lrTa76BOseH2HivxF9fkXjSPJ3mE4U3
j/m06pyrbZzTOPDYpgtMxUbaoMMaPKo1w8JjSq8+VXHeW5Y7VMRMHsN1adNOJNKnpEnfyXTVuG8q
TfqAX/6oLzH+crpHf+u8ZYVy1wImbFDeFdm5qSK7TWLLC5zwUITFTQY5wmTFIiizqPib2ipXA0AJ
Nt3FP5yBmePx04XUsbZt0znaRtTPpW7dacT4KzU+10aKHCc9VBx1KOayudYvIS13l8TygIpvBmoM
KKv8PisIiQkjLDpuPFdWVbI3YyAujwC46UVTSEXhX9yooguwdfzRekRhVmx93kiOqXL2imZobbKM
yy96MtF8/kBPi2ik6HZuDG1l/J7L2Zo3k7uAQJ1jX4ziriPngHbd3cciJlG6+j7v7Df7x7xG58Ln
G3/996YF/mXYx8meil5HPxogHQ4H/oobmMegRHCXrlHtUBDvZGy4FKg2BxrBuQiy1EJVOdvPWozR
fBaUbKI8UMI5Mnvks7HDrY963SEMJTBrnF27yEGcCYSiXLPSV+mAh0Tb8nb2OvwX2IS8XBodWk0i
q4ubYe2cj6hsXtNMadE4n1v5rehCz4GKxKBygLMBVKZ3wC8GH5rEcFHZlDiMOxYSo/jquTc59SQY
dISZnG0S45zM58/9uE+AjDmBlzFBBimPNEKLsLWs4HHwY+fFrcEGynfgkrNlcnpmZefIy0dwaOL0
EQE5TS51BA6FTkAknh0U3Q+YtvNxpmFzzCnNa//JmlmzmAQSU9CQAyXvHxwCuozg5a88DvMJidv2
lwC4rFXM1+aFY5LJY8kaFmmP+dGiG0qcYr/Iy68wZLImu07xxZlAx8pCaRpla45apbqZj/LCRB5S
rPiWNteAlY7k4uzF88DBhWbdiWOq4MkIB3k+axoNFMOBwd6es/v4rqbXFlhiQEpjd45QAoEgE8jZ
Odon/3g3K7Z1SV9F/CR/dbI2OVhU5qzyRaC8avlYjAYsmQyRoAE/bPHTcWrjtEk1IYrs3lEk88Pb
8rhjgeDD/YRWDwJG143ONO6G1j6xevJllYQjWXYclWXGh48UKgHPVsE5jwMtZ84WhpQDAVxC7r/i
vaYG4JQ5n7R4OTn61oONv/cx7oMhfOdvju8S+zSeCI655Gm6eqKix+cUFsDmwZDJBgMDIMO1RqoK
AuznxEPEuJ3Dur8b3qfoRxLmSbavITAE/n07wC+Fm11aRWeb1wnkSGZ5Of/jvLd80kwp2ZfmF23E
Ls/DB1eo471kmzBOUigeefUIjfeIE5A+Vd7oEM5y6hAGcFCO7mxOMHgm/xmoDk/vm8AcI8WXP3Lh
FvmDHY2bMr8tJeddLlH4KRKZ2cHRHn6Twdzg81umRjgrURccFpGez9ciorvyZiP9+6+0gfFKnwdO
Scbg/FGKq+6rXsJZNdqM8hxFseRFSJN/MadQQr+TrWp+8kA03M/g3PAm6eBoObdn3y3WJhoXMs8e
z5DJj5xw+/mSJXkQnEE5TXNmyR8tn5TCTVM3ajPgAHqyklbzyvuo2WFtaAI80S0dAPk1oh4hG0DW
59W2YMGRIZTNTd98Na/JXBuVf200AcX88XhLewNdS0lfLf+NZj+VeONnYHxaYoiQcTfjmCH4h1Pm
tJqBVcAQ8WOtGEyy0rIO5vSUaAL3W5f23CSqu/TBc1zJN1JOJ64Ef41VggvDe1Unp3sd2vNlN83P
1FixdI86mckc+aUdF6mkJ1KuqG/mfykuD6JD0hgR883VJPvTmR/E+SmceKm4oDHU0jMdn1gsUAvs
iuaeIJzm6k3dOeYrTdxiLBN9d7b5kUuyQXg5dHSh07/yF8QGRCIcmaChiRCOMcAPbsSMmfi9W3TP
tx2Lx1xEsUqYPgZU4pfu9I90V7WvHXdpfnTZIXjtR1yUGOyR1pmle2W3HT6yhKSBcZ7TwHkg1ffC
z3HOYKVHrOT4D6Q5+pqr47KsM+AxaM6URz97VY18hPVamUcJFcda40nkduTGO3VDZXmgrlGgcm2g
h4lrhl2Fl5O8V8SJtJw43bIazg2siIMAFaGENntT8R5o1Ivz73AfyWdtFY/VsPy1uZR29mqZ/fdU
xdzA8jFgzKQCC+JxKfHA7EpemQylDo9+9aBBuRq/e/pYKgUKq4fKo8KWoLAaqFyu+ZKwGfHtYPm0
VXbnWTmmyZNSkhKUzx/RN4InwfcJEIOlx+xOGP2WNBH/xOglvUa58UOxeQ1ZyDgri/u8G3BHa/iB
GQ9zeZz/PY37JjPE21SoUk32yThfcyExfi/nc4TJtp+/AvxhYh5onBXeETLtuJMfTpisozNCxgMq
Fv743P8pYPrklKhcAvqOAIR6VqKVVn6lIHEH2k75shO/DsoJB51AyHdTuaQjLVMzxjvPajl2YoXG
n26NSp+SR4SgcFroAv2q2Oj8BAbMF1+b1tlMv48+psGV6eXRNEo7nIfGWq5MlJUQVIcPLeTR3FCs
1jiTpn90WZATsWzmXO9snYMqRKmBKeE10BZFDkN+COCJlOroSPeGHky0MVveB3rFf2YXLkHs4AWm
rbms208VC64u4xxB5+FvYtChbXkAPGUq3zSORt0daaVRheSfYzGCMsVE/uVL9sakdnYTOObJPcgR
iFgui1j+cmKiaAuTGESMjZt7wmDd3/QIRe0LSeMFbgy4Lp9B+jVV+77kgN5cmPMLqWfptPcWI3FT
PiQQ7JtgwGe7qKDh+qWx6vME+dNTo7YuSJ1wIJM297xVj23xPSbVPgVxjST8UCfFkZyFpQ2esW2P
XfOenUfO14Yc8PgthKDrOR1ME351+jQtb8JZA9ler9a5D4tLA+MekIbIfaDBFTf5aoaOdc6Gi5XC
8FGGBBds7tYjZyNic5C/RGSCNu9a2XvQYDyV5vJ/1TT7I8cD5bvyPyaa+K1soaV2WcHUuRCqCcla
mzyY1Jex6UUEcWF6BhDepebeiP8N9BGs/mhq0ZFB/aKh294Hv6ZUrgad41iNNU9X9yItCC8/+qSu
1JhLseL0PEZTij4HLDnOZPWUqnepVg8FASFld80FIJGiWsFZXNHlWaXUvY44kdnWv89zZm0dpH85
8Y+lssL2UQXwe8r11BBgBCijhZMA0jnDv5p5KfNYRvQEcPrFvz5D57qRWtj8HH1OivmQ4nglm7Sd
VHmZVMBYtAs4RhOXgApfM1fuFYSW1uYrE+odXZuRsD1Ql4wutB1StHLPLF/OFtP4iIM3tSPEUznX
p25sthzQAvVC10DqoNZER12J1/JB2BXtIHjMZww77mir2+oDZ13g65s0ZjI+4WufhXZmsK3CQ1KR
45Vjtl4DeMxUc2O39zKJVoYlY9AmWKV4DUGxAHSg6l5Um3sOXAcTPVDo2byXqhOtalq9UvK0p8Sz
it5j2VMJ0Ft1MSRn8I19AiQPdrbBXs4CZ2PbGVmsws/JvLDAMsbA1rRQgr95V1LojKiML5gIcEy3
KPxM1mHa6HJ6jQlhpoZkEaTIpULsmfqk6X5ghYrY7ucHhaBGpq7Ec5TmJaUQ5deGkob/DGyxPnXr
XPVhe9Odt5J5RTpv0se5zAxLJrP2VcY3QcGCv5i5y0DEGz8HtYvNb81115heFeq3FMesm/gfVGaC
3XZCwZdM/6glAL0tZCY0fGB0n/dV3DBH3/lg953b8ymVSiiuFAAO1S0Mm1/BZPj/PYTgQveCIp5J
k6P2S5uDl4Lbewr+DMCltL6qa0JF39TRGyGB9DeoNyuE3ewqhXmM7HqVNYI+M8t5icMG+jvuIhsD
hoQpTecEjCl8HqNYfLhpBzQXjm2qLom83KXkhlAPKXw7uc5O95bIKYeVMWRNdfgOcDhrYnhmIAyN
QwRacvQRK6806Y/GXElQUiUNC2ma3NmPM/ELrI2ZE7TEWd7zHMXTIqml/rXYGyf2U85EdCAl6sw2
uYDKUMovreelYRzAP6BR6xrRTx96HLK8BMoDpabN/lwCIxlnWQOU7gFv1l395mM4CR/78ovpAl4I
4Krf5Auv6VSz375ldNsY+9GwXbAKlw7LR7Gbtyt8TiOfMaUcBhzEYns1iihU2UZWyZ0lvqfZWVpY
qEfox/YiDP80rh7ygAbFmRMoZ9C+Sq1fUxrRxooZeU7GC8+nwSXUxuRtmZSw+Qb+SnkYOIuO+wiB
KfOGoIJznKD60zuAXOOWswIWy/nrzAcFbPsl2u+Yc6NOJYxrXicZpmraNdqdNXRqGFXpoXDqlYMB
blRtRvEj5DsskNZnisMT25lY+gniHY6BYUUUF+X7xFk3DDzBCCT844KouCKnxq2P1YB2nc4rqW4K
plJ0YuzVi6TrIAGfe5aifJjJ23lCyG9SH0ikZiQIP4zHUdGRYWyMpPIMM0ZywtXONwaW0aovafDr
W0NftBLAyYQ3AembwCKawxUlYW4R0mbVAhhB7VbDzJSCn082WUncPZAqdl4NlqUDy9Kg5iBFUuIj
HPAPDe1Wrd7n16qXDkQAIn0QxTJmK4rz7xbVjXEOwTpLAEMmqbvTHs1tUgfIjmFf6mEfTG2B1RD7
1SMqSVfxETWTf05y3FWpvyQgeX4AbNjwYdVPUAvXlTouPD3XN5LKUjmjTrRNGEJRYdOq6e7jMSa6
RRirgFgwbMFZbLgqpiRa8my6/W6o0CYv1AxBbb3OyZujO/xPs9BS9ftCfmoRoefSdc5HQBkpaBDk
9gosM6FA4qjKP31TrW1MezkbfUPVMlXkmeCnuMptu5/EEbdRAPKnmJ4dTN+eNXsKm9NQTOeqHC9R
0V3lvW59CouodpShc5EUW/jLeeE5gxedvW78cqc75a6ua1pxKyN+Ol1ylHrnABKB/a7firaChjV6
1kWbMybDbulXvLz0LGHqcmAnpuXXyW6cvBEdcXT1uujslOYp7oyjbl6fAV1f4n3NOQ0CrxXtaZVL
rOpbzV4X9xbJLsOs9DpIWGPSXQnCn9depo+tLMCd34cpfC/ZXe5ywj43evPBT1rMTZ8y2VPNmTjT
ZRYIJogOFbIzHOtHH+wY5k1whskIMlQFEfJ37HW0whWdEGYV7bTnh9WpZbhIEkuVXQfeLdRF1ERV
+qYEdz87akzgmNORQEud41Jve4X4K7i3kC8aG4Q5OVDjVopqghpfmbmNZDwygF9z+phugidu38v6
3mLNCMsbc4JlbNvLCWsl/4hu0lreVnr6jJXiHUByNGzEpHtacI+vifhTcA37M/p+WgKzcBEbOsGd
L5PynXhSnOLW5t+UWxZtWxYf3oGAnB7+6DyNzFg4cFrMWUpvE6XxBI6vQ5TJekVKda/Ej/nilDDr
WU/keGko4zGnYv4msTUiFosTcX9pj1r4p4R/QVIuKhql7aNOL2lRUzsDaB3f8pHYQ15UWzz/Gm5V
yzuognRU8XYnfuuiuY/GJ7qk2COlChIsO7hrFJC9DPUg+c+MC9kxLm3LTcHQs4L6F3J8wuX7Nmpo
MWP6nnduryOuFOcGGmDK5oiWH38BURaEbNKZzJn2USMmqhhwBfqDPxkx1Gkf4/hjRL+qmZ+jKboU
mOM6ROUSq7kCc6RKloJIozI9WbS+1Zr+A8faHsJavqg50kXUu5B64/QfVy8cr81gYtnG48a0Vssd
11cVkuKwkyPwCHWCxsGYjNeOVz6EK2oryx7cGx9OjV4wDofVS7k7yP8G7ndLryxAVNzM3z/vz3ae
HFwM94VyCwlhGBjVMHCKYcIUKX6Z/FuhJGfERDJizxOnsXba+OtjdAjvadYfWzBtA0WYFpL2NSFU
pewoMGSgT6AtIZvSK+TsSUFnkzOjGSvNpOtcnGWIAcXsXCEW3V61Sbbn3ompJRwF7WmM0QOjjwze
nzF51lHg82pp6xhDC6E/m3zCDUiT6B1BkQXIsof533+mYMHN/Aj7ATwX8HKaf92qk1a2Y0HVaneB
in+4IA2FVKAJxLH6zmagmd2eiC3aZ3voHZSF7+FVC0ls4Ff+a7+HGODRXNkoYZX6CDV5P9ZbtRGn
wZkY6z/n+8EIwNf7dw5oSrKepxSBMruROno+yc4Zih0Ha5k4EG6fPfTrxNjl9iXDMk03h5yt1jGO
CeqfsofJQM9OXVhK4gYh2cqyeRUEyfbHzmhPdhGczWQ6y1lwLh9lcDdRrrQYX0qsOZz3DBjFybxD
o0kv9gbDnfAP4IiJRHyGsaLqDlsQsCyAKRQgQd1H29j+hJ3aPuPwLa3AeIGIwhI7OpWXYILv8qud
vRWcQ/+Cf5FM5ACsMopGtIygmbSKCEhWf1Ik1sqvpGaMrkbOKiDyol8DlnTIFFggbldYkWR++Ijz
KXt/puVnGdduZON0GxqXbRtuxx0aajFMrlM3PBXVBqib37y3SnKq0T+zKrJ/TBoPhLZTxz9CIsOM
lIZpaTBylvAla1qPWMoN5WENfx98Uk8isuryLoXAzagpumHTP2qlB4JG7k7eXB0tubHuaNRLCEGM
34GfRWgbzbzXFBGcbINom/faNoM8MSUrUrXiAp6PbRzb6LdeVmP0ZgBaQFsYA+rlSFqoJ3olfktq
eoC9E7fqHlHxoSIqoEcV37UjGD+sReCDqF3SaVsCD8pqnBPsyn6zY9ls+X+LrL9ZTMjpG75Pj9zL
VtTZE7duesRwoytSUxjLh91XMexVaO3gG2/GVf43Cm3F5V5kZnJoxLsG80WWTRRMC7QSyUhgO4cf
5KIQJUN0BakIGIeXOztddgkDnXBEDDk+IAAKC2D1ucQOyASTuyfRt+e/l02FDKS9tom4jkl/1QPA
D0B8wuBQyadwSC9t18GoHk/FxdT1m279RE25AH8Ziehh1j05toSXTeptqttrsGzeKJDJCtKFusMu
vKv5mqZ60UJQOcBBZEI8a2hwVvIjH9Iw9+Km2anSNwweFDHKFkD3ICglFM8ZlH2RK4eRXBtFfBRJ
dVJ5V0TOuHKbKd0mvLKypxHNvAxeQ0Fjad+b3Uu6xKKfiyeo5jKDOODyzB6WcksN4Qxeg7mkpA4n
2LacS7fZM2Iu8k+OlEVytduFzi5rXRS8FlL8Q+1jO+IYyjAY23LvRKHnY99CH+K7cLqdp4H9CkTR
GDLRV3ZGLHlthIkIOat6dMIMQwO2GlLvEsW/CoRPOIPGxG1ZqW3M9eXEtOzbYiCWsFdUtle8qWHA
vorsBXF5DFYGgseGOIa+zLaJ/F4U41qSTnkAP0GPGUOQPEiOI4EMyykmEt552cmt+zGtnykCvx6e
mp9geIFgKOrwLJqfKbzKQFlaf9wE+SYYWAOXpe247Zf5km2L4uE5km+QUoPYGDZygqVJEDVBAo/F
tZ/jHSX0uBCuNCXblqCtgsmCDcZoC2KAoOU/MKpfVzV0OEKL+p3cE/5Rwrso5E0UUIzPjWkmkuSQ
GnNcF8bubgPq8SKJ8qZI0z1PdPSTqhtU8iNSsicZHk9f6p8OattFGh5tuToqy0gHx5Jesq72Uo3X
LDUeQdu8dT7B9SxY1Skw/6weRW96sNv1ZDJgG89NhbQsbIBmwJpO10oYuUV39xrKjbBfGmWxVgwM
+Y25duoHgbytL68lxVkngIjbsd1AhncAW4wUHhjlFw2FHwe6ijMTe33bfQamOEQ96Qq4OwJTh7a+
AFS7o3domYzAGL1H2Vteysz//hXyqvfp+aPEy661eSr9bp8RpFhD1oNaRHmUestsYxDtA0eeJkkx
/egUDPb4jAJeveyNiA1NYawP3JgF3LwmpAJteoJZx2vxQTqOfpBHzET/meHA09ULtLNNcTTh/8oq
Rqg1DZ6gIC9IYh2UgGLbbI2gWhLNbekphQZPX79Na2AX1Mcm7T+/TNDa/gxoWSFsV5PNDr0HsrmI
uoXmvFK53PREJExyt25sf90NDU40yF4dxTWyUUda43kV44NMBzeAlFc32TYzxQZOa/GXxSOyyMXC
ag9AUt0SSzJ00WTa8F60SJ5CS9pmjoXrEZBpd4g7BFwFratsUe0MDhDXpixIRCu8AMJJ/ECwdpJb
en4dJqyVeS4st241br0bpdLOMPtjpOvHLLq107nQ2mV8YlKDxyi/K516SyrCvxgm9UTAJTAUQRkM
xBm1GKbS+KAV7aHjoDwQJC0kT9NIzYPR25OamQMebsCwpcplFDFZEkNOcnpPN8jYl5RDLFuM2hmZ
OdhZkn6t+4TD2Nvc1EjIyAzY7Sa0PKYzRKDDYSVvOqB87uuFRuRATuNnU+ewAxKxlbva9TtIUZiy
OlqbQXouh2JPL22fbAwK+obHlOacQSYu9qjal7zxzgR1xR4LNSL551Q37nE6oEsHpy+vIWRiJS/L
ci8bsicjfmc9qo5dnh6MEHH6reY4Pt4HUnvKMls/QIw1vXYNu/ZC51DtF63F2EIJ1op+5bvzPDFA
z+SNo8tgEqqtSdAFD2tpcAhGpA28TWLgn/wnGKS9uACKE8NPzumT4lu6ISCTWLQNKiayDyeP8sm8
h8zdtRXhua62HtVLHqLxQdBC2LkaMfh2nbHZF4bw+E1NvwK125CqtaHu1POBySatU2OBTqJTkIID
JN0PIB9lu9voGNwADkevfnoAkTDN32nik5TaM75StVuC7sObyu3Q1qajLlK31NHLKGsHDkek3JV8
1TRvoatpnlHOhs9wKxwyEygdDcBZafuc7JWw4m0Gg7lmjVKcRSpzWPdMyJ5S+NKakIPeRh8FRrRV
fwP4gDE15oUKiYdz1K2n9Qeb/kZkkQQDpVxjhrY2osB1fifgLr362dUfgvAsGMNqez3ZYPuXlUEo
NJI5jBUTR4pvHWo1PRmY7kpzzPzwIE6d9M0HZZSx7B0AvCyx0JSzMnyrSgVdBArb3mvpVDq+DLPz
hphOR1yonGK0+OJLotNEO+VCxI+ieU2snrRWXImEOxt6ehrvOknNlUMcM9Q1vMmDfbMD8tKJ2sYs
hc613bISPaTo1XEu1D3+L/FE/Ifus2lJZ1Nf1n6+YpOKeU7a4K1pVjDgtkG8KG/mJsyGo/FUunkE
D0O+2nXGU9Q/vaHfjf67Ro3SeaOW7+drrINj640PtSLJ9M92dmQL80FKoWwIO/LLD1uP6dWOB733
Sb/sF7qMs1j3xuZq1D/ackoHj8kuK5hRcY116uz+G8FlBi63AZfLG00umY1JMPMfdvqZ8Ps25m+j
2QzdC9b0YJ26cuSyhScxTUe5px16nGTO3KkHMLthrOBPpw+5mEjMI4qn76yTg/glSykpccwZsX/I
/OykgkyP7PGCbhZ0uMBLgfK/ONkm2YJkxI01CKOmQtVIV998OWOHtqKhPzt55ihj/VHWqvkvsTM4
ntZBxcpWtLTmFyJp6TptFSvda2WzjzgW6v743xF92/Gnbe0ZSujXWHtlgIHJIyPC2cyldax9tKmn
9NORU8HVSJSNLKU/daGxFkb1Aq2nAVIrUJA3oSwvbQz0wgvTe1z5hyQk53SsjjQGWIpB7cAP2BAY
omaPtpe8OgAQSxLXpl2Lho6mZ+U8kdpeCZrjvyJszoZqX+pp58jeYE6MkPOdTUKXBZzPDFzV0pdD
zBEgmXZqRNBScUr3KAZ2ikkwwY9064LgDeD6ulYGGCTOQcOX01neb9xO+6zQvUbDiNNHO6fjBAvG
S3Z+tNwLlMgLOyIZkI+FSu9lKXNdXgZ9YRfk10DDIUZSiQnZ0npO+/QQSaJlW6iXN9uqL7QA9wxD
m7mmsq2nXnHoaCAPaxu2acWOsKuKrW2xmpML1tIJYpovQ+XDKEhKtg9LNN6ZMMYQ8+y72KeRzD1S
nygBdeieGA6UA2tAhScfiHXXvSFuQtx/qXw3gUsUbZ1q3LHyrvm9kTi1gkOBROUCGoCrF8WcYJXS
KxPDk9VDJFRWsRPuv0L7rZsb+dR7Xf+nOO+xla76pV9kblsSVTOw7HPgoM2gqDlRW3yKivRJYSkh
dEAi3kVU7aFSajb24lAE6WEKjwYLP4hgw37P85PK1tnAXweYsUkck3Q4kiArsXUayNV4QQP9p6nx
q/+zRihizbdWXPK2cqFBjBEralTuR6eFeROs6dBD4WTGGJHUWJM+hqG70WierOr4vZNjd+g6AIuk
HiC/VgjmJEJ7F3MGDPU5EOqXAhO/aMiJkoRmIza8nBPJYtDbI9Pps0o3ctjmg7Nko6TIdytSCmJc
jKYZrht0AqOm7nR6h5h9Mp9h/OT2UrFrXmiAFJTyJY34hSZp5EJxQAslfLKNl+D3czJeulres1Ip
ElLMRd98262zSWru2TWWR7czVFcw4UYggArtFIY0Pyysy71Cuuro1uaiXOTNP3rIVVpiwYneTc15
hPyh6t+EXTs2X0nRrGgUunWjACMK3ge82pLRv0oDmGLXcPsGyJtR42/b4KgIex+Uzbllf9QPUvLX
ehA4GNYeSMbRgnCnZHAkI1Sos/1N8+iR78fAOGA5OgIiM+8ZRBvHBhJBX9IM0drUEoCw8aI72ZWk
giv0/aH1dLrNttouMZUGAwsaZ25jI4iZCAZ1m7N8DSoCtADJKCuUjx0YAeJRxiQbApXIbZCjJG9g
ksU9xnjRIRiCVh4mWb95oe77NAEx6R1SokOLFI6ZK91kork3IfGsWqyTlDNi8yFTp4DjMlW7VOp2
Br+Cftj1unZaxJBVDZ1tkIdoaFvgqslBg8OfA1fLIuSz/OUqLzCoN8emNA7z9DU/xqzGCmGq9Mqd
CJbE1TyrqunlARgg6sghri+RpF6gbPjcg0gp10UQX+vQuagxb2ubX0QIcxslUXtvcZgHA47g/gaj
e9F/6TI9trHdFSocYNZYp6BYGHmSl5NAokoSRlukblf2C9invOQXE/R33twKcx04rqIg9CmVS4/G
J/XZ6HpspE1/cBSXIEBd4ajrMxJXsCtkHXgSedlQsRZ/Rq/eijcjNS7CL5cibpHmV+Ka1uJSStnZ
3hhpeVQXeU3k87bAZtrp2OnwrvckZeui2xbMgAPh/Y+yM1luHFuT9KuU3fWFNeahrasXBDFxFkWN
G5hCUmCeZzx9f7hdm6pelPUiLTMjQkGRAnDO+d39cxQnOjnzk4FqM/WPTpuxC5lebVAyQgA3nwmu
quVhFUJMGsvRohE7qzHQ4b9hepZkH2Mv7skHBpUqBYPwMdbGRzti8ekBspR/NBSdrtFvViFhYQoG
HdVlCroZOy5yb8w4uHXyOseHBSqFwjxmua5FcZFaqG6MFtMWDR87ZaX0kGgv8Wg4Q8WEBWt+PV77
s4AquGiSmzEONjA7rHh00gMANKhewFZsHhTbGDjCQSu7naY995X84GtY6CMzgd+sXrKRGAr8bjkW
9jnpnaaHR47WbMY8HbasY0EhhHIW8DHHFAzq6XqnRI01E/6Xnj+1JthwCMUDr5YXCw5TsfUMXgW8
w4tAkgybBRmBOC4O4ZgdRPFPgV8xGygmJPa7ZXPxnvYpPJy/Wt0/6KZ4WH32yCbt2TCcUdM8tSaE
fw5bHsNmwq7dXUdqUw65VxjrLhy4Es6Zku/8ocNwovEEyC4Tg1EiT36OCCSmkMNxhYV6h/LDUx4f
qKx1QcTXiB1biYnznF6/R0rzNo5MiMRz0zjIaIWxs2gJ6RZUIBmSb9S4WHGsVqfBCetN3dibYw5U
kg/Ia9ouEWIy2Gr13sD+s61rELDKjCyVsVP0mQ6mo9R8ao16HLLo2EI2MQdeb4f/LcS+yLO0QJHH
xRihsjZveSy8gpx/jfXyJVGsZ0bKp7l6WWXltprWpXXbBDAArb4Ztjd+WI5V0h85QhJq2RPbA+MQ
y0q8qGO1ZhzCh+vmHTjYCkFLrD8xVcoLzEkugrg8jSwojdOoTA8JFJvTgmALjWnAGBFlXtrv5+Ec
5rwXWo53hTh5IsaRyp8ZoPB8dkYD0OpJEPYib1U16F7e98KdnfjZMofzqksfzVuXjARgBO2Ur5iU
tPnYs6mRbtp00ME7ZIPhmxmCayN7Bn3AWIg0I/JFkZr5nuCweBlgkQ/w9qdidGKNihgGGQDwE0qV
8sifaUtVkPYqyIYyD/oKUaGPf6wq96iTxTbQnyyY0x3UoEG/6nV/GUlQmaa6R4k7Usd7rMIKXz6R
ypo+HQ40+4laWKNLmf/fWBSn70Gp3S4hgC0QN/hdjCejIBNBstxUTbgzv1VlHWnJKLDRo4LLuT9F
qc+Uy84AX6iaeNLV80CVHNgbKOxFvgF2OD6rJnVet3yRT4ZkHDXgQlpyY+tPqgiiRqpAFobBuubX
uWKmHP62s+jVJpmpSj0CXUBE5dPTlcdSxjwaOdky+KPTHB3UKf5E+AC1QbtnanMfY/FpobIksiJn
IGxLA/yPloIm3Tryct+gSzfNmaLP8Tebj+uaGTXhZE78PAGMouADnWIkf2wpWwg7xxAqbcO/ZO3x
L5rmozakVyPpnnB3FkP8lsTqa0nfwfI2L5m+axciVhlJD2sS/xqz+QcjoxAd8F8kGGY6HCNGPh7K
iWHZ9Bij+mBACMotM2i4lVBwMsluWo0Cc1mgRg3+ksSHKJT2Wkh3mm0RQQY1GGTcn2UAQZHod1hF
xwYS2MB4D5M9vgUckpRiGQvPCPTwxSK6+h65GyhApPVBXSWMAcpOavFnQAuNjYgjWHNSrb0wPg1t
CKt8CQS+Gi8Fp1JtR6tpqfN3/01VQp2Zar4q8fyKsiQrvj9ifRQMgjD804RwJaloGFdMvRN4jxCm
FVbW2lrkvSkUAeXfHp6yvZi/r/Q7RdZHOWFZrpvnNjWflLC8RTFP1lXPaIRYzygyp3XQD0r5FTeZ
r46va939C2IAZJ0PUmdfqEjeapIOz2CjUxJBZ0a9GOxBRTc1tJcGEmEPZylUz21v7gAZOHN4N51l
uRcZaTT1ltYV3ZtE5JFB3+3XMh6CRMIYKNpS9ieFTG9a+4iad/oxff3eVoOzObfk7b7bEyAAddNz
wcoFn9JlHPOgO5L+nep21wFhkKOPp5GvTNeXqdqrxq7lg2+YcMhfYvO2are6N72lEdA6XniOHqvE
OkC5ja4rTfKqfqCU0iqGoOGjKzYgpW7BnQ+3v7aImhcLXhPlpgJX88LiUXaEwaTYE5d7A/WwAdCS
YpNrsrNIe1efU6rDA609zhQwWwmyEPJWwZOhs45dqDHV2Cv5Rz0+R9l5RNPXjNLh7DpbJSiqG88U
nvDM6HdZnvgrtEhzdlrCo+mh4RwTb+eYhj5H8mC0b6Mn8Md2ZY9SSzNkLv12GihXVbTLVbpQtVpy
XqiwNfHEaXBvUnrGX9ekRZDMFizeP6NCIEtGKl2lfVX+hsTq32MWaTausaePkiu4T63hsOk0X83+
NoVHZUXyWDAa8OwzYcznyoVm3v0Eo0OBE8RDThIxKL2m41M1/Mp5eQrnexO3zsC8m+qGYXF+THAa
Iqbi96fjUh1kYCmmLfww3PQn0fJC1gOTzE1WAY9IdsrPyuPsfaVlZTAeFcTc8O8YK7vtYuFfPZgb
fFXNW7SB/7YfmWCCEqBMS2DyKlWuCiRX4oCoH6zZcJkQNEdpfEDu2mXgVZPXkvlyq8VHy5juIiyv
+TBmfwikWSVQZ6icPCR4USN12nB5FqqXgrADjwEpobeheVvCel+qb3N6yYhr7+eY2IUO2SdvHdKd
UA3q6aHzmsgws+D7EcXfPGX2GRZP+j3ZaWmTxyTW87nAiDUtlP8Quy1tKYVdPP2mNIImFDKSsyDI
rj5b+E3wYefZrRffiagnboexmqQDXsDNpbb4cAuU5AczcBk9Z66BD0x8s7JvU/pT4m3I2dRx/eDy
zr0toJQSasJRqguRw03FwTCHjO4zooBry0hP8KUx8ibW/KVY3VQaXUKi7rgKDs4CyYkIFjOCp/1K
mbAdw89eab/LQbPA5bZVKsv01E7IURCGXKkTQilO2TJhV1e4P9XUztSAEQ9BIutDgrQmRQdYGIag
BRrlIttOaoOX8JEOrF9ayrcPl9koRj9nK4gf/SxNNMdHfjb/4CL4G6aAaN/8kRZDjZ3UcGX0Sesa
eK7N/UpeRdg/x/WpxTyuAB8hn8R3nmJQaGmXlUl7V50TTz6pr7EG8a7yhHzbchHJc6g11PxioGel
ZCOhefkvyZtViF3Beg3jD6UGpzrBo/g22s8+eyWa0OH830rqnJCN6b/y/US4RN46niSsN4bFVgjW
IsgLsj9XCQ/lQHbF0IfnSf/E8puWc0AdsQr7tESezJanNuqeMuplLIsjye9Yncwl2/fru1aAXE+R
02GeirsGGs7nUJzjVHisUfUScWo3cdv94uRvh95NiOapxHet6WEA/h+FvwYVL+XvEDck6LNgA4Nk
z+IS+gKb36w/8o5X9MZhmw/WQHvxoiblOwk7j4QfsHPU2Tm6VXikKtPymrp18C+20nsLRB0dP9ex
Z7QA4YBiygStqECRuYUBSRwHEE+TvOtf1iTZAfSDesuToDhvXhyc4ZiJaAI5bCKmOt7WzMm3YURl
K/UpUV/APLDs74wt+uhOWyaZNXPFd6FyJpPeU+MWdrY98+RrWusQUsKhUlbEwWByGG5RUJzuCzxo
1GfwRTWDAfSmdutcLbjMkgP9KBrVIHTIVjjW5ETztfJPEj6Zf4gRpb/I7DhdqWldY8Ka7wC9CCtA
ViQnGXGWM7htKxIzcGI/9QorXfXOh2H1F73er8lBepmLxJVkKP/ATZASElzrOHrW12QpMNhQdw68
9VvF20XMmvFn/0z1106JnzXgK3XQYTzDLfOVoEG2uN3LA6+LhrAQH45P6vBcTPrR0LIz9qyeG71j
x1LZ9UHMxAOHfW0+C2DnUqptFmwY07X6j47uTPoOsRRFpxqfYfo7Ul4mYj+Ig7XEjXa2iszRKAfJ
pgs68W77Xie0Ot6DeSzLcG9gu8MLsQ85eDIBckle1yBtJCdppN2EyLOwrJUKEQQq0+Blxp+YNqLW
Qj8+W78jAC3g77jb7QoZjD/a6UEk/saLXUApIC+oC9LXisIztIuDCkKEkSsjSu1pKx0xKG6gQQd2
1gREGoDeRzYunKoZ7E80LpRsHNCS2e17jckDlK4RKZC0Rz/nttH+AoCktYFyMnWm//VlRGoualB/
exrfjeItH+ZbvhrECt5eZKyoyq4aRnsKkuzrX55x80fe15CwCOlB4MGb7XY8zyfLZ9g0CPPZmDkf
/4T6X1QRirKl7jVnIJ6QbyMZzmZ2F6ZfhUbcCDggHvR6xBX5iJN3XZkJHRSwBFQv004C/yk3Kesc
IeKRTcZDgQgCcKtsLS7ct0Ys2IZiN0XJp90LF/CTuQ0cd1H2JSWjoyvUHz60+mgXNEOI4W5ZnwXK
EgVoacLUvncGl3mb+8xNcD8RytHQ5sOUli7aiHK8wXxeXIHySBmk/iuIK05Wya4yyxkbGVfhh3wS
TzQ+MuhSMW7Tpoezsny2q3H228tYeS23mxp1foLdXmh+mQZiv1fqo44dd7KUYwfl0ORjYbxurGi7
FW7zoBqSw9xTsNN+yKvFBUSIL/1KEiqgJjsdqdk4DCh6ugVxMiYVANSXIIgE78JAbxaxYza3sXgr
dAT7j6H50PLJTtA/1Hj+kSzqbWJPaW6S+ughLOuQPSLXOhiD5GGvLmnFyF54D2G8V2WEJtqoE2i1
G59j/ppjVuu+Q2yQqI2iLyb6Q6nQTnd1E58a05n2RDfK9npFD4HoRUfgkULLNzshUKmd8eqLLFE3
D4Oj5fNexWOanGPGTvVu+3VqQByYIVHsaYPxoocv0WjXJCc0/nAlhFzELPhQ4UTtIaDcJCntSu8t
36ES1WdGCz1ZIaN/sauHYTEKXdedrQLJlgAngcHWhTP4iqcsPxU3fuY96E6BxVz/kZSnTXqeR6x/
FQgouTjN/CYgXv6GmlwIBN+44Cu+lj27At3SD9lMDAFk20jPG1u8/AxCwKiORcRYbtMKnjTov0wc
dnoy7fFkI9b2k3lIfnSWQfwgPe+EgVLFY1W1VbKfUDfn+WvMgkT7y3Brzd82KYqBqd2ESBXeJGs0
mKRPOnmovvvmZWPy08rBfNdQzC0F+pEJrtF0LaxRaxb0WSDzbWfSLdfL/Tj84XGaVZhKOSIjTJvl
w+x583wsha7vjHoDatLckewt4x3DkCR0dizj9yKPabX+rHzUXKhEb8cXWsdBBZJN4Ker2FgZCRGT
cxW+ipaU4IrMXmGGXey2geJ0x9awXq0eNJ0OtfVtbRleQyl/jRl0tjiXLNQErWZntTyXX7Jck1PS
OWhgqIEmMPSfTRI52uYYsNZDhn9dgJ4wMD6qkBTXROe61F9V4a4PzTNqKa1lYVAJMhFORMoSwehi
3an5EQFSqGClO2Sg9KJoPCQ4zEIxCDrJ7RU2vOCHd1DvsIrd9QCs3C2tjKA2Hvxdk0n2jBIKAaL9
mtVurZGig/mi6v7UHeI/cSijBDxXlup1PEyZi5Y8D+dpcRdV4OOgpWpkKEOb6ECzjUJPMHqAIgAP
AQSp0G7QDAet6Ha1KO9FTT90OpPlRaAVhabkrgiqAjyXeEjv4bScNOpuBQ8IZM89/xXiuU12hyn5
KqzeSS0lIGiBEJEHwgEXrwSWu58PFlXEVQhxe2RViqb9ir9hySHkzUf8MR72MXI/weiIGr76GWLy
A1VHyzwlxkJpDJ7ew5lcZU/K3sSaZmVL8eIQDgRsL6iUc+NP02JLY47egFMK9bSMtzqE0Zum0lNs
SaAGeJLOShi6YvxnTdIjenELiDk8xtjcTH9K+DjZ3M8ceqt9sa8A+sxUBEXi6rUCMnzONn+iw5AS
LRNTbQHPd8vyXQciDyUxBvEYhxFibHQRbuwvG+BgJuQCy2KajpMxZ5fP4dzSbkU83Lo3PwEo0csY
3CPLL2n9Kct7EbeYt0Y7wU6hTSKVJrVHCLNuPCnWqCKE/MlZtmHTa2D2VkEpf9f7ajrFbEELcdmr
5+VemxxL7bShWKQtHBH9TqIOXKdWIo9H11AAMXXGrllDl1NNxjFVNRj9LHjnrK98WzIv4sGqhafo
oj9p6CVRYnm9TJ8WOkctARQLzgbH+vFdRO5Puf9jiqsSvNAn6pP1XREJ3M2/s0Cos8CyCl0Dto7M
Z9B9c7qwPKwgGzZ0BBVg8mjKGIRNxFWbiyln9ih+ljQWTzjolI+OCaQcwwmy5fZpXrAXVYTOxMvY
/MRoIdgxJ/0et6+Q1Du+IkUEoYKX3BqDrQXbkSzurZ4yc1rR81x6wiScVeJdBSHRBcrQXJu1Iizj
y9pdKJxK/05DCHxPlVywJTftXA9tqwn3NI/IOjswNki6Lwx6EEcak0SsvYNfgKJp4CHxoOHOmm3r
k5oM/JTmqaCSqvb0bvZqGRfUqHPCg5rJwybhvGxAd68pzQUJ0PzIwqERzonWOunwR+/xUO4MWoVT
0cKC5G7QzuY/oJ1qSJzN2DOmzw8z0NxLkSRBPaWBWjG/xm+XMzRFLf8SQB2RL2RQvLoMMnSZuhKE
eJM+mlb1vvmcLbzfD7i9zgC3PqFDll+sowFnVko2WyXThmnE/QZ3vbc09udifE6X+JJHwoVu7Vh5
lPHyglx6LZRXTACvZdo/YbJq0/q15+WWJHwI3kc9xTelBvAHtr7HaiWBrU9ouBPxA+6nE2txKRUO
65x3mAB2cy/gfhSbmhO75qUV+0sqt/BzHWp2xJPEoUyHNT67lhZhW8TY3aQ+G+HmOp4hdMazN66F
PbMt1xuecPRDYl/vOKXUhWHPTeYyn8NiMAnuoN5ni36Dqbiua1CcREW6jEtxjXVSiOjLmtoRp2Hb
ZzxF9TWscJewVsR30VCuzdBd11qgcXS5jCyh4KOrK5KdOyy5k+HDqctLM5pnvRrIJSTnqLlSz83r
qix26T3V2CfF4nMpf0jY2VQC191JqIyLtkAiiKmBLbEgRuut5Tq0Qham7miu4msmfNU8gaihngWH
2JQzILmr9AkBK/tOQusYjmS9lSCLrUuf5jcuIwmpWV6aY7QqxxHzQ0rqbD/2THGmPhAXN7GyU1RX
J51/ohXyvgKMfromKILzFj3q9uGi+WVkQLIhNrA61JkDydibbdCJ3NGsFZTDYgDhBsWai01O04tD
qUe0gZlBHi9BYZVQpSyffSPZbHOnaz9NfeV1r/kMhCN/oiTt1lAbpmSg7nIeJqMjObkgeAKJF13e
S/ibxkZyx5a9CpuQEBO+208SHWm0efKZaoSGMK4N1VmtA13/GpchkLrukC7VMZeSk82pcFjFsx5b
pFaAGc4gVEH21PNrgsBkJLR5r+U7VAKcCCvm6USiNqfWbWYU6MPI9czY2xdVCa9ZId+M6SPri0vW
zpdMSS4kbaBhgK4pmKYDMdgoWh2gDCs0ManiC6HnIP2GMtXxIIknziicnXe+YFaPmXTs34gji5OZ
05ma+nPNxHIrh6OFJno26KEJdeC2dNCIYnJuOiNAtK1DrETs3Yt1PZCETeNgrjo/7UWv6lt3vnJN
QBLTLDoYlIsww3yl6myAJs3ER5Rfeubt+cQ0il13rVGRB0938C2ilLttPq5TLTbltDaODhptrXK/
k3qOyIRTjK5QjN5OrIc7YwXTSrvGQDKyp3RTPaW0qOpYaKoB13zvtO8zIgril6OXtWtt685Mmhfe
tDpvrWCwWn/G8FxQsTTGEFfL3zhcCUBZ+2mi3jt5oQIMzKGX0ltrGV+JdogVCxbCvnLwxusmJtVd
JFNo0Kv8jU6RBKxfaUPXcIHnjOKhcGpdmQ3CnTvOtoaAoZfCkHnfahS87GawPsnNEIC70facCtI+
KUmVZ+7AzYcGvrKjInTYY3CrFsaLFmlMnyt+j7Fhz7L6BilgKjC/c7kMJGjr+KEvcOmJh62DMzcg
AJbcXcOtDNI29asC+Z5BRxMS9gv3Xep2z5Q6MECLibIG/Vjdxjx7mgb9SYj6O+jVNlFvsmjcu065
78VwuNMuadX6KxOcF2WYH/Vo3XESMR6uxnBnMOts7Tjudz+hxvoXs/DQaAEvXIhvGXvoEY/fAVZq
Pz+oybrIw4UFflsjX5Spe+EOyxh0JUX8Yt2kgYdmTslK0voCzU+KonmspzNj3S6qnbhyc6buI4En
cNfjR0mpMNefLCONTGBlDRhdn+IIt+I9i+0cg0zTuLFCuJwBuGw4lcRDWMbBS3yB5swdqXLXqhOg
n5j9tG+uDDRygh3pTLMy7JhW+U3kp8q0xVGGT3PueTuWRd/n6JhU0EXnPJmPhqkfQ20novTITw3O
c3YrWf2jixEbhGPJUqFAbjPnADB3eJVgH24E+Ej0p/4kRF+MKctT3Kj3OH0pOJbQdlJwfseZXdvh
ZwRYDipU9lwhOpmrLySC37NysHeiFcDovTQodf2Yw6SfFTvWOfKwvai29SN7G5A7YgIW5EI1ejk1
l1csqu9ms7fEtiliNaLG22x0xPbCj63VL9iwlCAdFwG+V70GHIijJb8r+GIlytVqCkrl3xZjnknc
WtqvS8V/ccTC1CLfY35uPcGchVYfJk0292ADgVIyYTzWu7W7ppmERO3VymVKHjJSsKJC7qE8cq9O
38n4Y3YXpsjSTRiNTWe21bnw6q62O9ngB05YvVH8GMU/OQ4mzzwpB36V7XgZfILYEkXbXPZNtd8w
gqG6X4s7/z9VFK8TT4W0x4+YLMFfoMQMhpddN5BN5XJT+Y7v6vgD/7oj6Qsp47KYm1uJgVWcAFz/
26FFpWjfVfO8be40cCb0Dc7Ye/uCUUnmVeaHMpxRTvT72JtYqtyN1RwU2I0zen+1mxZIKSYl9tab
ipENf8MFqgrjORhOjEnzFYuS3bHaZ61TGE8pdQ64KJpiT8nNEctnmiXnl6wyjqMhcAbEdoiCYJVH
q5xO3MaS4mkSRtjntbjZZjKwPAW0OBJV+oBWFTHTlMgkU8JHuHVgizKc6EWJMgTaVsBR7rChCb6s
TvVLufEbNj/dRpfYlTptQmyB0/61kTjCUf0yk8dVUlSZdMaCnflypvmAIAPuLr4npAxmU1V+DOFF
ES9VWuscF7QDau3FUNtLZ9UXhQNJI5gkBTCGhMR0iFqvHsPPqbfrhY7hxRGgSyacf2KxDRKFYPsi
HSaT3F12fJY1ppIspDIRlFmnbjgFiqLci2cD4dGKTjLtLliUce9XCTc+B/oiPZgCJ+d9xJAE25QK
4YJ12FewaAwcGUKBHGzYXtYuvGD/FwodTQ5dDxywYRzNimJaoO6FdTAjfXObHgxD8DU08ZkOpPmS
KxFY9fo8oYZOXKd1dhjwgChb2Z74MhZUzZpAGorGr8oUSJ4eJFh1mhn7VcUwcrFrFkEDbwf5AV3y
pIQUF9f9yokrwy3APEYLPaGmhIczQNodxOXPbPIG+1tKe1DXTed/dpFoSeMUjp/6wpXz6BKKrcwo
kPYIOjwbPNh2SxFoKvRrADcVbe72RBmdERJtdlYGtWwdrfo9VSMqzQnN6fCxmSqiu8jWEZWioZtW
EiYPwb/5NPI/jfmE1ODVHOZjXSOASLDmHgkfkwHjnnl/YgU69kAAnM2Mlw3IFLyzZL1oAn0vUE/i
r6IcSVriAJqfhKR+Sk3gP67ydxHpyaVsYO0Doy+CklavFn5BhxOZ3K6ECizSFg8Nf7Q75RTRnVQe
satyI54YSv9zmUZDBow3fqZAUyQU5DcioZMRXVRNYmr+pJXCSafUM30FpD+HOTFDR7G+spq2OkYT
VFbzAIyEp0H/Yhsvveh+xeD2hb2xPYu92+vYIBj7/zPO12wxOrX6NJb7zI2c8UOsO4NgqnAxRBj3
w1VWpDMsjJVslrV+DSWcZKgYBPRyDdZDxUTwP1qVTDYH+fy7xBuYs/LLeq/lMEedRXsbQE1IQN4E
vA0aXEVNYbTBoq3TUar2GlD5eyYzjeOWsrvlkQ/HNoPku3+QYTZNRyUHWrC2xwT/SuOclErQZQA1
cXwGTbtj1MtaB8C8+MOY4pTOHeQfokSc42QVAhtrR5SkLvnSXc6gZED3fUZnl4z5mCKepulCm0IY
DAr0A2RHCwD9dqRbaeVMjqXxWiziSRJfpegta4unvPg2+TZGiP7TjdArJeSL5QvWFtu3wHcBlWkr
pgsrLgJM2GgJyXSRiaFVxQLVzMZuWfv/+Lf/8b//1/f8P6Pf6lblS1SV/1YOxa1Kyr77939IpvWP
f6v/768HP//+DyJepiGJhiYBFpE1g8uZ3//+uidltP3xf/ZjoafzEJVfZpsce1w/mcnGty+uHeO4
1hXU1dWw3ar0Rcfee+f0dH6VBgbAYZ91iqsXpityfpaO3bJBiLJTshYnip6psXZxrHSvbqeab3ne
vSVjfjMWWrk4DRfNoyZ1uDYMM2s4eUFkUa0sgopoT10Zo/3M13yfHRtiXEiJnpS6aZO667L6zFwV
SrhKagYm4oRiemwMarhD+SjogHBVDqet3c35vrLp+Qp6EH81TrWuadkKoPv3od/0iq92nc/KgAyp
BvqNmMgACCyWGTHttkot85F2xzU89keL9YHxbg3rTp4wMOfeXOtUmahajMIe7evBLdjJqjhc5NrY
jwx9pHBxetNy1B0+bnZAItOENdAVbPCdU4ztSb++0UP2r/7h5Z0zHToIpSLdIaIOEaMoQC8Qx1vg
5wLmGZURRWNnsMJp73JuvocDWAQxvZil8CajISrpRWMgQ2EbegVFXWN6KnnakakZ0+bQGRhcTWZ0
DsUd567MrrQl+y3HoLWb75oc3Vd1J+XVS9qnr8qkv4r4LQWvQ5eVouopchfWioda4SRtOBN3t6lo
bjp3RQalOLyXBL+Wm5g3N5pGbgk1cCZ1bgxwLgraa9ar0Da+BINDriNnPSy2xFkZd8T1tJ+v1RFT
BcfN2tGUvTYKjvXfXN+yavy/17dpShYCrqYp9EpL//n6xgZKZ4AVh5/W0MC/3HcaBjeUNnYM9O0e
u6444UA8paJ6Jut+2SY94XIYHOW7PCU1oYsqvQ1/29xk6Ij7ElTBine2Pa2kEFIIb/muYAzayMAp
GSxV1GL1MzkupJyowAFVM28ioE4lJH0VU3dUW/kg7D6rBjETmnxBzPLhhsKW/EdBZkakab4Ud36N
INHQJhy5/Q+ujtk8ywvtIcSJmuZvsXbHrTVLni7m8E0NqkemH1WSoOn4CTjAE/SrJowB7porZ1q6
1WUS3mFGwntaEbBNUEW4/QqQl8tp5Inb6YzbOMx42DtyK71WHJvG7hXl7KSX686AzEy1ziMEES9s
90Rhm53C+WQLCjF8YMsocfDJl/tkxDzIME4wKm2wVsqPfJmDb1pwsvqaFmowYvH0eAimq6daqodQ
k3BrpNpyaBloEO0lMGDpvVv+ZRMMfUHASlYkPnNF/Bk6Xh5saQOGRcGf7dugUI3R6t7cNByBfjfn
+JTyO+QWog6dstQCBMXLQGqYsVjOwITANgYeDrxmwPgdPlXpzSuJtq70zPUiQ/eW7OwhSQiblK2L
4P3Vdj+N6UM1+udJVNEYlKepWW9q/rKMzFgs/dxF3ckm+7bSDX3M/XTEQ5QknkRxld3L0iElbsXT
wW10PhNiaTLRN5HhWYn1uZC++2Q71+YMF3ZjpFzSer6WU3ZLc/EmxdHTbMpuCZlqCMUL3x4j/JsV
TL5OVNKS8tNUBoWOoKYoDIOFkzLnJ8LceAIEhFhh98MFL48B1bzZql5Wqb3o/GoXKo681OdW+JFa
dpw6KOjsT9RfFDaYw+ad9EDQkYMiJGPM1PAAh169//+Vx5QNQ9VlRVVF0dD/y8qzzmvRr1Kqs4Po
XNlCb4KuBkBtMflc8CmZ873USMznLqXkL5Mmv7btPo9hoitXhfIkUwvvvWLe9UN0lwzZX1MRksDs
67RfimTYZFsKsytGVugyCA8qZj+vmwZ2KvHDrMRnEUJhzZWy6aYZub3MYH47++VakFE1abcbvWw7
m7e2NgnBdXxMSr2nnlti8oW9ypEMZd9LM0AV6qSr3KlF2g/AhbNNUleuYLeAdFAOwJF6BSWCYL7J
1VFBAnqe2Hyl1BfJ0XKMtG4fMQ7Y1S2IABnChVgcZ2yX2Xmek0sqTmdzb10qixJHA0IEIuo6cjZW
/KnIfByFXtMbrqGJ7vfQlU7Sl07nRhsEJaFaHDFKy8gaqKQywaxOnYNtDmB0xU9do1QWpuqsn2Wy
iuYhBHaTV39F11EZcGMPPsyO+l7RTyX97U7QRI6L2hzVhfWJ05RSyYeEJaett3Qfqhv/TlCy6/xg
cot1dOxRhVqp+nPFvbNOMm1XkA/y8CC0r8kwXVUT7+KqnRTHjiUsiFrhy/DPKFyt7SVDAHBw/Yf9
ZdWiG1iFdr6uzXQbGpLQ5LSNdgg6xbhPQMTyuXmm7oY0UOtGbsHObQbzN/bqsYpYwNfwoIIQ3Y6t
YaMGzHhwGur2KxO5xIL8bhcJSW8wOviVzcKgGcb4b5YhydL+6zJEIFZDVuDRYemarij/eRniNJEN
mL3WT0rTMIl3B2NCZ7OqoHGsdIGqp5+zuIa/9TFRagGaIxOmp2rO7+Go382qxGhWPq9DjNEWptHI
VNW8d+lwrxTeW+5LoeElo+SNcwe2P/G6ccsEkvLZGukjV3+VVZ53p+TIPOI8pMopfccx7Brw+4zq
nRo+ewA4JsGzrSzRF5Mo0OImWCo7pLdXb6vbozlHGyMNe8QUvirN6pZKcZRrMtS0BunRJe6Ns5v9
Kqn8ZN4iNkvFcCKs/H8IO68dubEuSz8RAXpzGxE0QRMujVJ5Q6RSEr33fPr5ojEDdNc/qL4Qqgrl
pBCD5+y11/pWaAw1FSlROjYeVUg5rZQpYS+D/eR6RrxAqZVA/TQIXgoJaIQrInuuuxgmwxPvfUKM
hd/sqLKxSgUpDpD2+9BjhOnuSN+P8IeenH6w3FsU/NJw05n5RCCfPC+KeJ6enSwNk1LFM9n2vsjJ
jSr4XEPvyXxG7D4TM/ezXHpN1vy1XU9LijkK+X1/b17HrAuTEqSf3B27fGJb+mxy7fwYBMaaxR6h
3G5uHF8NN2o2SE6alM3ve1gNQiSlZrC13oQVB2zImi5hC0RIpH51BoKXbUa0g7wziuaiLATHxA9e
7dU2AmRuLsKmRdWyI20c78ivSRlUtJiNmK/VLj5v63zuLWJu7eCNbCLyHBkYeRVl2GRAlOwt6e1d
haSDrjM6Jif1X4U2MAtIOAl+vwpwJSBUnwL97d/f6Lqp/udDLkm81FVZtyRT/eddS1Nxh/eqtXwu
EmCulmjqqZdxUNaZy5AFLq7krwzAKhQ76Ql+V85uEAabYEUrC6COBVDLy71CKiSnsI/+VLe3rWlv
+lDe1lPKxQo/jJv+Jl9FLHLaCebOaN4D9g6GkN0uB8JalHkyWVlPt0leBduXRQY9CcS/Qq//yKf6
x2aT2CraOJJbZu+PNQQ34Gk7aXNro3q5ccHB78RbjXPC02qczJTiVamh9pR3SZ5H9Qk4L57O79bk
302Iup42Vb8ICM1I0S+WVl8n1bzSa3RIUqpWD62Mzqe6Ylt7W9qfNOBZfMGaz+WPoo6UbEEc54FQ
gF2r+pXy6VtPs3f/bG3Er1mK+hUxxKsM6Z2Kt/e0YNcZXwViO0a/u0M9Xsskufa/znnCO/Ol7exx
y4N+vk3LWSdJYCUdbOP6TgmKv6W/KxeTwdSCSldcgYUQbMflcNVSrt9gQ1Iek9n9JGamCOxE6ziK
3YYMMMSHWzO2NxVojLkxlb4PwgJ+oA81sQiWSyMeV2YM6fXXRvXodKc11RHx6IlJDHWSrKcgUvxc
n1NRdwpqZRPCsqzxysm6aDTeWGznukqJ0iGJ6KppnzernWBqRkTqONG8msfpMZ/OIn67CoZUzow8
MCPLLU4tIqoGnrfCbuhpqFswQjmd3/XHzBtMpWhFefY+bTANSVAx4526N0Dt+Idnasz4vnLfJ0Yz
x57R2uymOHzNxfBHSgM5FJ5eh7esUl5atHeRajfE9/JXcbT6gMH6pHBw/KlV7Qay6rr9XKifNAnn
YpAHLXJW4C5tOc0HbFJWYaCwKzmDbMJIuGbTdeUlObL+36FIlZPg5OBGOLLd4lPiNj2fJ9qx8NR0
dGh5PUJdc2RV+p7rwNdSNk+d5VkoHbl80wvcuwPLbJG4T3wYS9HhSkH/h/srx2ao8A6aChS9Mapj
2p0p+diBGoIRrXP8xBK03ZOM8ifSnfMqBZLCx6NuA3UPvwzcsYq4kIndvL3fPeXZ2NIxXeCPwrIs
No7JfiqRjSAmcSPQ2rmYeNFMZyCthY0xWgTlXubZjcAf9oImVE81Zvf3HAMD2cvLeAi7LrXVrbez
eLXjXbd5iedpe5slnpFks5cpf2S7+ajOYfkMuB47HGlGgn9PeONX9S7R4ksjJ6S19g24/XYQogOK
29U0J9aaNpSlICmbsPuvEqSgpXVWgERjHm5yMfkdO6ad+U+q49DuhwK8yH4dmRT+IqUli+groHv6
BRPOXNPc08Ida4N0090UGVrLAny/BSBnafLk3ThhIAOGgrmtfvTtcLiQjBvGOACfGmBnM7LFG/Fe
tjvlyKq7ZawdWsPJckT12rIl6CryYS6bI34rmUEI/CmW0WfaOj325FjLdDh3sLx3XaSogQh55S4m
yNldRdX1NQn2dE1eQYudpkQT1lNkt28TExZOnK0nRKOBZeBFCBZueM2BS+H3w7IEKI3nKGvPGbsO
QdLPO3ZnlkukZhW//GrNki3cjzYb7x0QqTEDz47HeB/aW9IvV3IyF0wmVG5IcYjfKbSqKkhY+Ewp
RcGxNxZ/sjq1gX9lS+EachZSGNyJt3WnQjZLXviivlTb72QQwqpL30qM222+uZPanNqGXZj9tS2r
hy+MbeNx/4q52HTIB1JmUxTloFDYWwXo82mdg3My025VYcLaAIC84rFxp02M6oqZ9Rm/6jhbtav5
q1uEsAWnAkIy3cmCpV4LeZGem+uuq1eNNgdpN681yGYrMCiaKXjY0RyHvQq6HxZNs/JhkZIQoMIb
OqhSEGxmNweZ0YknenA5gPdn+mUcEM/fTUumjAJQcyAx7ArJ6mVGT3t77i/HWJUxJFP3SeZZvxsv
E2XWmy8Sri5JRwv0bVJDE81THw2k3HDPHAo5A6ggh/QbVRBDOxPExyF+GObqeUOQW+xYuFQJr0Qt
qqfVl/2N0X0WyDE6+5sN3ZKfZQaLacJqkkAF2SJh2aKU/wVLYCw8vmFm/jKq57aYzmk0fo5SfCSd
/h3v1C7qL6JQPRgGcKPrO95ZsGyJUT3kRXnQCTjyfqARqgXu++y0kLjX9AqdBzEhMT5DRh723Jph
a+3Emp2VEQY8lZ+X8HqvcokNJ8ks+bp042WYskiWr3miuD1RF7Rl1IqWliFiWMKZzSCQav6Dv4Sz
RdotAwg0rEQ/Od/oI10ZirWfVq9yLz5YP1tFtPM/FTX1QO5IaJ7Eqb7W9XzRcWutu2381kuiLS2X
KNo7KBpWWXIuRtDssr+/lIRh9HtPWm0m5rX+HH5gsbsDGC3MOAKUFrECYyFmWH9BdghlpMz0FKkE
aqlwsyTt/O8XLFn6/0wRimVYuoyUpVqW9o8posLH1Kya0H3SNR2CqsEDE5/2EShaJdzpoRysa9lF
SvEEMqz3ZMIwsxGxVnj8uHwJ6puUaG/a1L/xZk0WYrfY3V43dXTh+cL/EqkUrt3Mip00Fx3Z/iRP
dfi1hwgoOEBHN13AGEFI07jLeyNHvJGtbpWQ2EKXNWPsQ1TRMPDuYupbcucj5+vVayLpr03agEbs
3tJr9imUfNrF97R4itpGsD4L2qGEDIfSCPlmINjCRoVCaddSFncsWpdYYUU6TGBrYBnGg+wKV6sy
La4cRbNpv77KdRuWmRRqpkGxghAmaRoVBGWaTOeD+EOxpiM8RP6LonqaCRSjMgAGED2yDVE1GUik
jQ+99qyQn5XobRxwJs6Vu1UdgRKevMpHkgsEuQ11ghqLQ6Zz1MzbhkvvADxLa+6q3D/GvzW746V8
0Dd7t+6JsL7wsb6w7lFWJdQNmHfzFippF+IOLvXh0rwKpnKx+jgq+jpa1iaUtToo4+SJPzL7+VDm
JK6IMyjOCMwc7oXCuqlGvBWys6pvZw1uIql03Vh8mrlUbi11GVhAMvNOCkjcPPcZqzkT4ikp/pmF
zKefN8sQCOi5j7Vz/kdQmte2714sYM/d/C5vXIvk5GbS/ZPU5PLumSSdNXJhYjY/MqeHj/kEAFcp
VcQbxcmgoPda9zqEc/YPRBgNXMsJd7TDQsfThAO05KNuEq8LBEoYm+B3p5T3idC0zjdu77DO0P0s
ufhFuMrqtFEe9say/5fvjan/52BimIasmYqhySIM0f85fWeWlVRtpw6fcXVLtgJBSfX1z9Hh5HcJ
THg7ZGlRuuyTca1D0Pz1fORx39moimn6GlMFl2O2vsPil8OPNlRq477q/cMY7LWJgy4WoEqZgZKQ
WUgs21ohCub3BG04marz50IRXxfseezrUtQ123XN5cvSUFmpzwH5GdkmIDpqruGQZWsTGvXmXxMM
xQ6G4mw+mJjtX1Sn9k45Mu9pdAv1l1XD6xY4O12P8bvZKAcnPYoSjBDPwQGM2ST3e4iAq6ETkagP
WTAIG4xNjIVj7eHu4TfFOgspAQKdRUDx3F0IgfFLKrO7hQ9GiruHummP/AV2dwowt2LhijFkCE36
hfLibhTTfSAuMYEk2Erxjg51r6z8bsTr7WGxVrDIn0lstQfkKYrCnndD4QD8sBhAsIwTt2gIrPmR
QU4ZHsLxIKzmK7yNlwnhEuojrsqDOsmXdjLoaxDChu5jo0INmyOF1Q7jv8T4X4Xw06aCtrNDaZg3
U35PlY30Tv6oFQthdDhkr4o7ZXGw9koIRzRa0zhKXlv9IyQYtW6BrrEtb3432kS2WIg07VBAyOnx
3JZD5uWsji2uPK3X09Ru8WNcaGyPDwXG+14DEEYVls5SnTFVFK6leTJH8YH31p901q7oxE1eXlVc
umtJz9vxy1woXPzboCBsbXZu8sHbXvMpxdmfsWDLMPBwNwTt1X8q2DJJKarclHGQ5uwA9v48R1w5
hM0RNGwXGPGMZnTnXnATqlmt542+gNozYbfyt3GCqIV7uDXc0SAWQfPGhNK/MhrQq0GQjamAACkH
ab0MpAqQJTOeDN53BTHqwpTcfnpu7ckTbFEpBa22P+Gl112aosa+EyvJ1eGBNsWFMh7vzwsJNpNd
+N0bqweTsKXoPaEB9aKCtZSCvFZ9zcI0Xcd4LNj5kwMixFAfR3Py17Q/W7iZRC2zUc9O73R1UEZA
DFfSQNZyT7UyW1enw7+/FxTpP5afliaqiHGiKcqaqPxTgjZrpdZS1aw/+zmgZK78U63w4NrU3mCx
GylXh3ACu0O+eaQmbtRsnkHoROeNvLFQwdH4vyJG9zcV63OJRakHyUTA/NxhceDopdBpw++pNLAm
wuJLY70kDWJQC3ow9FrA5dUyuZBtL1UcPyo8IURA9uqzx3CRkm7E2ndJ5ymSTi2WFwVQWr76PRDL
qkdF0nE+StmtHFrApY6Vt3zNqgcNT8NOab0zFUANv7UXleIRLj7rd38yrOIlH5bXbpXfcgax7RiZ
jRaUg+lxLxUxmS4JAPm4CDGubemjGLS7XrR3uZJun9ZH09IWoqXhZwX00NJFX7a3evHHJxSG5S1a
jzccrEAE+zL2UPAsu2bSNqgcHLBcGt6y9jh1oKqJhU8kws98maRujW1Ta6MsmyPgw1GTzNEarD/M
9k1JSjwJgmc+jxiStNRfNKhtoC9U0BccW9IiOZmbuRseKb2m5PWon6gEvLXmcpnkKhKy7trakKlB
fRkNad+9cKjdtI2ZUAMUw66A7RFinr8d8CGhj8kAjIy3uSNh3K3OD+hvwkQWzS3B2C6llx3xbmEC
VbkDlHgnDB2MA6bY1iZAz2AyMXFSsXCUi+UcVyttakvQNjQa4MCMpUNrSsG+p5d+V3AoN1cAtYd2
DBskfK1621f9sZowZuQ3nCxvQp28retbtpjQUduXVU0fylHv00BcG39SlvNGS8naDwef8cbyxqPf
drGdUMHQMkwaDEN531OToDpFTJ/Czie0Z4cXYP39seCxeVYm5gt+bip61oLZsaSAQY7ahE2SZrdq
RhfSHhWaGW4nFCcWnmKI8SncQhkhlH3XT0nW3aSYEYgS9+mSMky6edn/ziIEzN2W6szhDUKWU0BW
81RGwEpX3ZUTT4qh2y94S5LxvNFX1ZaVX8Q72Hwsf2bqWuggc84JvHhG3dlbkNpcEF0Noq5FJwig
YJK6BtAYQc3OElFuE/1mJR/w/+yTeHxllJxFXHyCh1wel6y1k5G2hPyI5/FSphaUOoOxcwf7fBJF
so1cSOb2kwOBNzs1CWS8oWwDYMfHcLhb3F4k/lIXKTozOuff30Sy9B9rai7zEt8IU1F1dmH/9ff/
mw2jsLbc7Iym+Gz6x/4iAcK8vw9j7mNmDNpd9phaCaNHSHztmIajJIUgBjjN6suWChe9Z+WOYUCU
NqoDq6P0YRS8aUa82b4zwuETejNqQadkmRLV9RRpSh4RERubEKt6OCJVdW76UxsABR0TL5c7J1Ey
R8yOScLkpFhODb5PbMCaEXYYWr+cxoCwSijtv2nMhEiLS1pDx+iaDJbN5nRN7srd5l7VN7ASUAY6
P9FPVAechjWGZEFatBnuYzU/kJwyTHmk7T0y6Xp2xliA8gWa4Wxt0jn5fGT06ACb5kKZIrDOeH/5
Io8Kbstbbeof81h/tEr3o/9lsdI8CJUapluCBPzZ9ZXTCWAmDW8rC09UBpfwuEu1ghsDcVO3m9Aq
dgOxzYh+bJrgbArDxl3DE0sXGTFoMlYAkK2x85R1B7cPI78BtEBNnl6QKZhtOf5aTuXMS0aproKQ
XfeGSM00uCr2eUD30aDnkWn0IblTUz60sIYVvXHzlPu3hDWlRUAzkJ40O834c76rZJ7chmQvxlBb
r8iLFvQJaSez9bDsHVUoxl3ZnVLFHVTVHvPZbqwUn0tIEO20AoWfXfZlNP064yjTukaNR3eS8Lin
gmgbkC5LyO8CaCxK6gC+18AygFxhCdyB2RYebivCu6M3UGKhwlGiBG9spCA25MCo+OPzK8VQreBi
p9fdRk54wqfoXCMXJzrrk5RAolsxUkd9xMg+HYmXHkuAINbRtMjB//Kt0f95r7cUDm32DKZu6LKo
/HMeztVRX8S+qn6OCrGSe1ELsBzbUBvgz+Efszb9CHnTqestBNYTUaxinEa4zdm95wqfc4UfOvnR
We2BiOYRZ9dGK1Yvz6EqkexdY39VSfo8T7jGl8bIwqHyFIuiaibzPWn2xnmik/HrT+iKW3hiuzor
wbaSyppU+8OMtFTwqrg/oxOdrQKmZsdl3/qSCePJPeJiw0KXjiMnfW2efNA0va5ZejV6jD+ARc2i
vWikMwUBYPJaRvuJBYeLmuIOF7ikIwic1lVjqA0oP+RJcZN0O9QUZhUizJVQOHvYXVKjA6EFWTBp
vNQkwSdl1Plyv/ydjRsoq8Z1ahRgdMUJNaUvg1bgLf+nGaWgm68FKk/cvRVrxqtifuQsbjZvo7hU
QxCun6LwhkA8D96OwFP3sNGQU6I/yo7rAMLsWgUMqUU52PoZfDtW4bSjOogBYLcyh2KOS1IjgbKe
6qSXRCBfSgVvAV3jWTpTeqIV0xcZ8wUdHJ372JAQu88+8b6SIpwhCxKwMHfwVmix0DzPXSL5SoSy
fxmAazKgHA/dhyy1LhYWOB/kL6bTqM3kQMnVDPkZUulZfFpFXnMsONZ+rYb8VRxzfPrmC50np2z2
5F6LrGPTVo6h8roAU9uaGL8L+OKys3AL7NrVXdrYhVLACyRJT4ja9H/kGOQ+yj7zLACa3TJheVy5
YFP5OvpNud+VWmKIGe89uxVieEfe47FKmaegXEfJuCSiGU2vI0Yuy3pOqJarYSowG7LscPScphid
Lq4JpeqOxBiQog1YI9768qK1lpfTjtBelz27pbl5Gsn/tOUATVu+F1TbUhkMBewO2PoeP+gX8Nt8
9ocf1inLsfLj/Tbn1RaEIijR0XJ38CyAWHky+6at3Ixcg8qIwxtLKAz4TXxTu+VY8/nofD7//hVX
5X/sFE2dK7rEgahJXNQ1WX9KYv/tYOy0OtFSUxB/Iewei/LP2E4UrtE/tlhcww9PWnh7xxeiT/dU
TiimaF+HeXwT9up9I3bAwUdpMbgS0XhH+FH0Y3XpvsRnaG3JAM5v3tAi8K6VZ6CUzypfj2x2V5Tm
zMOp7pkqOwskv2mBnW45v/Dlz4Tgz9ND2XEHm6pb0riYzeiuP1oH1sJo7gSKsHW9tFZ81Tf1vtAF
qahBzBJYYMcz8L4t5C0SdzVIG9lJBUihRRrEpH13U/ebWvbR7BNQke1VcSoz9xU8LP3Tw5LJ4S6Q
9JkwkeXbia/QYXkU4sTQd5C/lnn00l7kcOtIjWbetule1T1k4Nwj9EV4ND694intJQVMmgZJXcvQ
7/GintaVNP6z5K3QQznXQ6Nn224cZgi9ZvIu7eWbWmrOaMVEB9OX7emRFDVodvtMy9fBgPUUh9QT
x5BdTtSXbDS3W/eBXyGOQ6P1WkE+7jLtJAzdzeCkp5rDRQRrQzxN4fpbK73Lgpw5Fpsaj5VJW1Fy
IPeIZn+Q6JCO+h81r+cUz26HrG2e/1TajRJlBUTXoWJPN1NgxqvHM8ApacyerOguMfkZAQOiaQxu
38AJUSAQsZlTIdrDwJsaormXtFtCzPwgRA0f/9ehl6A3XIafUjlzAqTRtEkX9h63rTxumh7QFbCE
e11GzbZGqomjs6ypl4mpx8ycVR4ucPXIAuMSLX9ADnRijHATb7fmuXzfR+7mwCfJ5MjSAQAhC+vy
QEXqs7wJIA+CqlCiQzAPEMdqVIOXiZ0CJdX0NFoG5hxSLDVQ0rR6gRtF4IW3PAF/vY8B1ihBjBeU
i7a4OgXx1SWsRDM02ARNpLNP0K+0/dRw4mSt8lEfuLxck9VyfmpYTslgvu7ddK2eycCHQE7KcsUZ
BDbbrp0f7D0xMqrO+FUClpY5k9iJEevOE9KABqcIN8Z2Tp5UNHowF7sBdZ88XcDOJGIIJUTc0fpS
IDIvs8ejaLdUpRbszkfo9njLJtqXllSFcni0ML4tGY5XCgxZVsTtR5+VH1PQ9PuTcPWu/QT+dNzj
vxbakgJUZeFAAQjtbHPtZL8MieOkz71cZf8gN2fZM8XvxGiOHWOyjv0ReqwrBhUACfBYbXFukzNG
dRJRGEKOi5HR3b3/SbuB/cE9b5DC7VwqongSo1JILotEaRdtjkK+X7Jmveg1j7N+TOAsJdDIlsCq
+AWxQO7T2Y/tOB0D6EexzWaijPryl8emZbOkm9ElN3jJtzbWwr63Qo1CeUPDgW4EiQhvAaRz2X3M
uCNMpspMMmwTnoD20tkaRphlSS9GQpi4uY4nxnJSSQrb49q6NwBFU/FF3TGVSO+KVL/rj9gGZoeW
hS6LyRlt5oeOPAc83e3KCf2Ij9Agn6iehFA7V+MldU+V1Z5OJFQsp4xXJ06bkzGRj1LtE+txRiAJ
uy5Czb+/7CXe7f9TqH2+7WWmIENVDZFEgvwPt24vNoo25Yv8q84H2hYrr4HqlirDIcFDHXOZVKgi
QnqnsLBkf5Owol39dsL3fJTgun2AAe+BSevPhER2ilPNR0cPljwPNRLjWIJYVAx/BYmgbYmbgavX
R55+mRWWkCcELxgNYksHhbcphqw6ty4UoDI3+IKs+3mN02Gmio+jA784WfBBNIMC4VdyuMi5Wn+K
sqWyjfY1l+tzzncEj3P+jKUt9xLeNzrS0GSErc4r4kILF2KDxZVngLVgWOdAIUoqUhaFTEApkhy7
scU778tIkc4EsRyRZRvPE60ZkMjxiX/BH8gH4n1Y9NOBluMlJ5F0CLYUpD12bbHyP4jQGdfNOGYo
A+JPqRjceKXr6C709prBXZaLs3blzEseJm+002S8zFriLdJ+Sd5NfQ+t3IxyPoZMzVDGs+oURyOq
+ADVw5W11lHZeXbsPE1MR8kv7TVHHdxmOSj6Q2leNWO124S1JLfk4TBtz8Xd4PH3UuFQG3wECXmq
RcJFGc4o8Zkye4aRnmNlPec5waUJvjTpAk55021Vu7FHYyWtxIV4UHBizrTkXXXu/OTEQqnvInMa
LtAYP+cnagNFicxtLo1HftqwnjBQD7ittMvCAFft3F3wemYi1gmH694yXZR1uozDmWHDLxT5pPOx
7doa6UsZxSZhecMMQLlTMFBCVy6IGyeHjjYeVjstqyPcLxo3AYXcnAWSjAriQ299y1/rSHhCY3UC
von7ZGVMJ3OGBbHuTklnVU5oHkNR37+2ovkmqV8r3GNLpJAapue9FNkaU3VM19Nx17njYsxPVc9a
13AtyKhQhKMAyoUMD9I66AcKPSDV7fO71qa+QH9d51vDButH90Q9dtPUEX9D2S4zbNn8FmLD4zgS
qt3rYtJOSMLs2tmHrUS4GlCVOajKb873XvO3ajsl6+w01DYQbAR3TbF0yzRPeyUpyu5wVmRgHHZ1
n1XrmOyuswvHOP0rs721J6RpCNVicTJ4cxJ0+mPib2iZ9PHJttfJnSAKSyzTj9JITOSkBThXbKNS
7aHM6CQ/UgnZrhxk6YHkErjsaxHo6Gn7gHPo0AKt2w759yaC4Hzjn+JybBxJXimQ8U6YeoHVrPpX
Jvo0fp/i5LjGjqw4M8RK4Nn9oerZtLOeqE/8ptILPGHmE6FqTd/9DNfqEC+4MpZfG0UFEDBgagBt
OQ/9DdYkbACorTS739I2HtnKf7JyKRbcHrywCMzCQNq3QJUF2Lm8uaUbJnFAHjaTjSGW9hxWFld1
oDsdMB3eSmyntUAxvjOAQPxB6E+jdZ5EQLRP+A2IWbPGRUIWuh1PcVWcBgxaxkZOgNpbJazoqTEE
wRHjSz6zZ/guZapK1PT4BM72tkAhDihY1gemBXGklH0SemRvc4oMF8up4stCmRiFWndiOaeiM535
1EhsjdSK0wzNVDqkCIM6xooKBBIAsZ34HoVlhZdiRNjkn/lYeVV7Y2UxL68k5GZMXhAkocdM5Cnp
tTisJr/Tzyzt1Dkzdh1pUzGssA6l8czU2MZAIWdbk0JlMHQPJDCyej+qfqIpEbji7pc1isdmCLpn
9dbR4lSCQkjcljBPzW1vzxXX0kFsxzB2mAxp9Nmp9+pMmklAXFl0Cj4POn/qTQqi43CLrQi3HJ7E
gu/XfqWf/FYI4k0b7J5fbplC/QxpATbBl1Clfo9TbGh5dl4RZdrzLBTnvoP8AQeqzqZA32g21P5u
NmgVgMUzMhhMbtLX29b6w5IFJcT8FkXH5A6plEdst/RpoWJZ8U0WKOIClqq4c625K0bfqibEqrji
mtmx7K94H9t5YIYlsXAy/2pc9Fbc6pRHyRlr1paWziJBNBWdJ1yaTFlsamTIBlsYWpsLimRFSStd
i9J95ZDzLNLoKrkE3Kk6g8nAJl2/D5P0SPrqRS7I+ePjECz2aq30olE6LrTNSwcmOGZWyC7tyK/Y
kZbf1PmRrabIR2Qyyq+bgFAyQCsnCTyZ10mH9Dosxw5nhTHjXokbWxQBO6eSL0zDWYQ0DTph4Izo
etHHzdeuRC+Kl9Q47UBwy5248DGJKkOmhA3WAuS/AEYIHufetY4kPEiVWGzmciTA/JkcI/l0XHqk
sT5zNN4Cva3owEPpCqmJFOAlrF1hlFiWlA68Zif9y+MWDuZ6WbiBb6RLCvJthSIcK3N+xNv4skn1
61gqr/QFLeSw6i9xclUcUqA8kz+7BLgpuZVlZAxrKO5GoMtMchpC6VEnufJ8i11qkzbsDA2MXSKA
V53ONJjXN0INvjQP5+/lZihNUAzsx5pzI52USvKKqTtbwGpJVfoEdBMWaxWVKQBB+tVPBPUoZxVW
MQJyJhfMb/W8SkxrSNcWFfGzhhcyBuQDC6XnKe6J31h+Nvix/pbuUffdfLfLp0G8pqZzdek+MmyD
SpyFnb6zSgEsvK0HykmHb2Xz8goNEkP0HSTJN/fqWZd8CH7sUyiKXdxpDnLYF4vfEOpVrOaQ9IyY
mq++4hWcW7erjwPDFfQIbbitG2GJ9EjGQ2ggU9AqQ5EHP/GMGJI+oQVNf9J8fdm24lXJORHn+VXY
t/NEx5m1/JaIvJRN8wKy5SHSdl+ad5mlZLvl5Ck5Jnc/O1LWmixB3Cm+ZVwGWXDMenX1Nfd6Bi0R
OVB/mb7p9Y7U63JLYm/pwZqvF77nksbJvZ3anO2Q/lO8Fcf4tCWehmuqq0NmUF5ZpHUjoupOgxV1
wYM9KkR1khAGhE8vWRaceW8u9D/AQ3nADDrrPyuagJI/OrasGIKwpflYdGzZqrxFg7uJFPg8h+g8
rEtHET7ETj2IkANIEdujjqALHgu2+laiwxxkeHqIrT21MluyOa3pcPc9WXykB9mqLxBKo5xxnZW6
PPAMMaDZ/TS8zGVMD7wNdiSG9MNWXVc1njIgCjPpnsewtS5F4NxrNE8habwk1THm24Jpx8degnsy
DpAcOzHQDIGOUfir2A8z6qV4ANlWafJCcpEDVf9ecCEh+DUuDDguwzCA2FzFAlUdR0Kt81t26yyg
MgT3Wxh9hQU0ezV9OlZo0ZurM9FFL1M526TYVdkqsedwUSR5jwjUWHUOyxloAU7NK9XKJe74J22j
cK4LtknmSXzBEwPJdtuAQoBcP81DchZmRgCw/gdLJuXNagmNdoBj0mTe6lfPnrkjb4WSH7r0PvsS
b6KVL+5207IftCjR92ZvuolmXlC/xUoEQ7pyjL3KipYCqcSxXWM+7S5HBi8SSqGUb1CF2iHuu4MS
4agrIIm10Vyevim7wMG8Pm7FCKx0sPfG3i8WG+1RP00oGLHXsBTvUdlLZ81eV67UfD96ShQRZ1LU
eEZuz0QwEflJshMhadgkH3MsUBKWYG2b3kkmvJm0xYjyFRdAQEnjINdRRzVR6+FRwAJ+0IAWwUcF
YMwanretuJ5NxaZm6L7OOjdYCc7ARn56JD5zWMgwF1xGXJbOcnYVPhG0tfv6nIUsNgElmoVJ1Dme
QvV7GLTXrc/esjF725SVAr4vzW+/OqEIcUd0wKda4FNJ8yRicN9SZBdn6hOiyM1HhlSEo5xXdHne
ePaSIsj7KgQoaZpfnUQdHkNudiYk10vmiyYIr5ArMFpJNKZ2owCVuodyN1H/J37UzEtN1/sxP9QR
g+/Q+wPKT9yVwDJ5Yp2a/3/+mORDPLIQO5iTGRnJEmFaZGw5wDuquvku8UQKe3y69O/F/H+YO5Pl
yK00S79KmvZQY764ZpW1AODzxJmM2MAYDAbmecbT1welVC1FWmdW7XqRJkUG6XI6gYt/OOc75oNd
qQ9NwEp1obcb5X3larD4UHs8KK12HyLy8CLod/qh0RNsM/clvFGWKvuJqLyVGDGa9jaYIOixPgKq
UW/W6PjGC+HFKlq+ZazcTIcsA/lp1MdhDfYWwTG28hMrhV1hXWdgzMW8g/hgLqdkjs8RMhwD9I1W
pSCV5Llb5W6VclYjk30Mi5B9BCE6W/RzqtfnQRNow3wDoDz6WHSLxojONR2uQRCcy33Xi1O8WFu1
e65JJGOXnKGi3iNEcNHCuPqlbc4nSogoYKN/bRilOVzuMOdRweXbhPCGb82ibk4Sg5i6WbDyhhY1
Arl6DKZO/ageRGsc7cs8s6MOK89EBoRCk3OyukyVCxVoHA5ZTIOCE+JiE8xDswa3Zm4BgwCNn4j3
yzxDnzDHC19H/yuRizvcVVDz01PHTM68P63to0JDG7/YVb23NYYFGVZfN/6h7pJKbm32uomn72bk
q3q/02fceBh4gSj3RBNloLiGfJOPCG7W9Qm6e0z3mesALcN7LpiCsPKdZL9l1Vh2hzF+bRneQVR4
a7PlYrlsb/daOjF99eNXaRS7plC3Lw76ETg13RedCVeYxkSpgoijPt8Bn+m2L6T0+M0b1KSyITZx
3/gMqTdpXm0tQssg5weIvfioFWYEEtZaBD0tzEDgufm8CcrGJ17Tjh/VFY5A+CB3bu8x8rw6ltul
uE8lR+/opy8T4UhVcwhI9bISqOe4Y3WQTM59Mnq2fkPKBOOQwVDanLRDS//cEdeQut+FwT0lEyYQ
FbsjeOIuIi5YBWaD7dVtOlyL9lYy3yQMEYi+SZwT0+wc0dsN9vYcb5XDvsh1n8RN4mFZOh4z6F5w
+kmKMHLY8rviEhbuvnhWv9VYaoDKHx79plzYwvmx+hDWm/ixZQJKsKx5KErou8tx/5gTvTX+MNYX
vkRf9ysivTqSFgyIsWU63Oy0+ajY8oHHIS40N9EzAuD95llzzhNbTQwkeDQVEwiFX+0mZ4NK50eQ
xscEa/dY3nqyGeuZABQ6gOTQNPjoA5hCFP3IPfe1ZNjf3uc0b/Al98XDQMTIknqvrpqVVGohBAr7
oS/djiYwJFmFC4JOpdl0m+i9sDL41G4APUh9I8SSJ6hqbmrorkCTdHTEQUAnPllsq5X9ykb7avCk
KlhXjayruiI/dD8SHrHJuNPhM+kADRxjp40Cc/C7/qYGxzHTH4tJPLGRBKSSHrXGdcOivekfTojn
Bg8yPlDqHOClyNGKq81zMmRpQK8FugYmNAOK3su4asAoMrI68ziy7ju93QiQPxdl+qo3vKHslI6R
j6QCJ8VEs++cC6u8bKa6vcw5Luj68gdddEM/erJ0hxyR6ZRONfhIEplb1+2gLkpYPFgToiA55tp4
cJbHcU7ZnmZHM6gPIDkBfJE2h5CdsqfFm6XjOQG3g+ULNTsLqCbYrrzyNn+a9cGfnnUj4T9mnkKl
Puf0CiLnCxLIdGK84Hm+gO9mk3RWfCMJtiI5kR5ftRt12BLDqrDOKghgfJpn2nEn2Dv751bNfYrX
qDixxQvD8WADssuleY2lfWty8y4tsDpFn3H2pE3qdt539XJWOyRKp+clQiX4Jtiulr3YqcsCyJZc
1wb1Zgv3CXyFAr4C/fyJjIRyeinL/DXVhtd8xHf2WAe6h3rG8hMzOxRtf1gwMo2YmKqUrQQsGhIM
wDjtwLvR6ZJoANw0nvstPAbocsGmioU3FJTJxlZSLBZhgyeIDoLqM+aZL/KenKKdjoXRVrXN5PwY
KN81EBac75ToG2ZfDNltOwGTWNz3UXNTAh2hEytvxjOu8SVJdiqxgITtfqOdIlyBBpccJqQWGlKL
Onf3ixnBi8LLor2CbsxfWxtFuuhvTAKXKvs30njO3J8mx4L4cgR8jjAtQ/9nAc1MsOWsFLr44izD
vubmQLnXbUd5V298e0D5tiCFCDfZWG0cMW7McdVcKBuFWEGEjFtOM0dnwr/sBhunRZ/RfFo7Y8Lg
kinXOVeulmpdOcSuM+KT9CQDBsJzf9TkQQuBzW+y74FKjCMZOhbuuZBdezBRpZIUStuH+z8b1Q0o
b2JzeQt0kPbOQRUXMZKDFkVIQF5emC5ci1tLobCrPVDlixBoNrWjGcUnfWnYIM4nEBenFip8ltnY
ihiGWgf4Ur5kMRYchtfaGN3OhFwAQk40uHm1aJ97fYHpxEQt1Y2Q0oMdYKK9ESQHh3WQsRdYUZqj
0cpDtJCmGTE06aZLGruRVl5ackztqLnjAFtWPQz00UhM4Fd0IMenws3eJ5m+Lujh202mlhvLrtDe
knGPcnB6sdivqpgM9O1xGtoTVVb+nYHCXa+2N+NlCoubYiFq0gNYqZDCIPMtF+NZlKj4TnlRn/S+
P5djd1mU5pqUch/M30fWVnXZ35EecDefEnLet9HXwEluia1fY+zf8A2KXbGzsvZuKMo7IjmGNTsD
iKPgAyBvKaWSVgn7bViYQz4A2cK2zla9xXH2GabdiYkEq4st9mgl+TeSU4Dl/3ydCt2whCGlIdlo
/2ThUOY8KO22N7/MDTQBmMEKpOC2YXLq2l9V9YtKiJuyErIG5mDzcZE9QUbt/ak4SzTK1rgCWYOd
zYGEdQ0Hxy1nUiw+oBLubImw4cikpb6oHjLp4ipcRBHtOuCgQmRSxIq5XZQjVtWjgmPWImgd0em4
bOq8YH+nH1iSHdD8HOrKIiCtvGmpddFClTcae9qT0Zhb2x5YGSX7mv1a4QM3YLssQsZVx8lmD+KQ
zwOVOWvXtJUfXV1D2SNvfFh2kJd3Lf9LIld7VawGrOhaiA1o+ZAQXg5Aq5BlcGdG2VuhnNQCAipY
p6UmMTLY5N4AULbZAabbZQV9vcEidy/IHHIg0oZ3uj6dYg3WEOu0Oj/tNBJ5M9c+hyWnns1N58Kr
a/g5dRYrX6MQ6aXotrvkhwmcuUZOIvjjDErKQMYx8YQat13c7UMWMsYUHsBG1JwN9dnahapxWhzl
xL9ruOtZGC0eK0LdHylA6H8C+aRq4xPP8EfxIwSxvGTkraGyO0Z7YK84z7FOmcZZIToZJScZhwfM
z3vFBt2fYEJ2Qzmuo72DatdH89R4RV3eP1Kz4M0IyWofFH7y5677Kpf0AgL76xyal2lOgep7JSkK
F/Ze5XBD8HUrLgi4dB4TZcmRw2OiCpPdj5bwtAAXvk0NoA8kWsAi9a3RFU3ynNTpk64qD7Uz3ePM
wMQaGzeLkUTHqR6jmv3XGz/jN+7Bn/BTjgDJYwi0HUJqQvxDF/kneQdO+BC029B9EWlxcnLjDBn5
urDSSKxT5zvOI7YrVnz6DE/LRnOYk8Uk0nONbBbB835Q71a1Mov8kgo6rfJzg/ZLAcHrNPI2bYmJ
euv8jLvG3NUDEGJKsWliJcb2D63QXXDPFTqVbvQE/O8hCJPH8l3O5Q388mYxCBWiT72Cm0XgP2B8
pGmBR6LeKCauYnEuaUevZJiboEEgty1hK+SyBRrQXtPKRur8Tb62a5dxpli4ZG14ixDegiF6xNW9
NU4OCZQZA061+LZk8Flne1uzCyyOGuRK96l2xEkMrN1CL/EZwbkCEn+tiePyjX+X0OgaY2csH1lt
e41go2uRTd2He9Pkn3ipplNuuqJe9sFdEZLfCOs8R0ltBFzLxbVs50ssLVwR8sREp80oLBnWGazr
Hu4g1OYP2gNnQ+cXrzG+Lp2SgVWQdbWTb2CzmHVuAyQh9t2Ajy8gEK1avglgqDFlRk1gtMrl18TX
chwAccyn+abbzwu3pRszLfTmEcrEHaEqIUFSr0i4gG0GJIpWe8eedsxtnwJL8Zc+9ZNXC/Arj1yf
UYnJ8DXO831YuhgGO5SS/LSpgzH5XrAiP5POPN1YC/4QCbJfGLT9tsMwYdCL4zBA5KksD/LC6MSL
D9WPGbVBKW+5YrNfYdhU4fr8mDDbJplJ4B0u24C9qwO3VAIoQyPBTv+QrlkOtLbNOwu5wxKoB8dE
QwYCd3oXuOjKukLk5ezwyuz08wgrRtEJ7RAsLFuiV2vdI7FFJ7R0YhIgAnWzqiGSsT/UNzMz6a6C
jVTz7cCl8ZjAOFC28fzSMC6UiGrK9ZeukNIHibuGOrWYuzUhr6hdQkGKT/6J53xno6aJhnpHzPpu
L14SZKaW9YSz9ABBgRhn7bh/nrNbMfhdGR6FEEc1INjCOPVqcTZfhcxuobBvszEfHLDKWCDvID3t
eXATN6mddGKzlJUKhSJUHkLEZcjbNDI0ur0Ntdag5MimmfkVe0pa3YSjh6Y3R6oPeEVnio8mZh/x
kJVsca3mGIWbBYuVDPqtwU7vFg3VJiZni038OVXeiBeA4gCCaGGWYU6naOcwUWwSKjSa86gX/1eP
/X/+wsVrf+PkfZQVo6kw6n76439e4o+GtJYf3X+s3/bfX/bXb/rPW/VZPHbN52d3ea9+/sq/fCOv
//t/33/v3v/yB5g7SC3v+89mfvhs+6z7g+C3fuX/9C//9vnbqzzN1efff/ko+6JbX43NRvHL73+1
Av90Tf/TEb2+/u9/eX3P+b7HrBw+i/j9n77l873t4AHav9qmsG3HMRxLVXFb/vK3EWsvf2P8ajiG
akvJgW5bJmVNUTZd9PdfTPtXR3C6qwhrVM2wBW+gLfvf/sr61dQ120HqoRLOSOX+yx8/+e/swn/8
Uv4fLEPrpyZAqLqhq5RcDm/OksKRPxVXcsII3xYWewChpX6gEUilasE2gYmyNbPCi7J58OYhYzma
kL83tyZQzKRrbo0C/zzoZunm4OFjYDTEfbWPSROQfyvTU9pdxRglZ5NmxyFq24t1C2M+m00RFe+N
zhWbadlBcp15hcK0ZoqVkk0y0p1eIZWtYZuW5fS/bVEqPumfRcjwq1UgDfeRNZMBloLlLO/ygO2d
6JniDwaUvyICKBXDpjuh5GSWsZL/bDp0JPitP1kIe0m/3kMzY1paOC2FvuRoVsCQg+CcY8NihoZc
sZxT1hiI5YogNo8C8b+b9PomYMUrKrzPJmYWdxiKBW+EQTRZ8b66FTyhaq8Atdq1Cd2EQ7ePI+tz
rFr2CBZNUss8bEYO6ClDnvgGM6F2hOxdY/zOY8484h0IbjJqkxVcMBH0YkGOjJDmENAe6a2DBblc
dQGbKAVvjBCelNGifgPffl0qbICdSkpVT3ikW/X1hRiPB6WsEAfCNgQ5d2sqXI+50dkuVTZbfy3B
HRw4LMtGr1uN62OKOSaL2COmCsQsvSIQvbTZj3URMshpjHTGL9RjJl4222KcnBcEeJLZjRbAtvh+
g9AcdWk3BsrJjT1ZbzU55DiuMhATOSnBzZdOjcH6VfXT5MSj26eMtcdR+eSEfFU6zuMxIqaMUbNv
WeQlY7zA2wiawUpbMprldkwc1uiCH1PrWj4KWBhOW2nshxVIMgR/Dq2Fyg4oX6voiy9K1AlhGGA5
KBBnFsij+BHBZNarTR65NGYigESV8aJZxH9ArPDUmRwlBqavWAqqAcA/TXTtxQ5LUji7bsma7RA1
HYJfE3lDL9mcFCXnNUlG9th+QQWGjV1nRcaaJoltdaMxNxcan9/ctaTr9Do3SvDWVeQahat4jcRc
zNOwTNzaVBnjZa9F3rLTr4kecTK3h9uhpgGGwkF6qb5cMkYSXBVMeWXlXAN9gYIRiV1RLtZD0c/j
Nu9ZG5QoFZKWCf1iV1uF3ww541NiP+Q6PKrJAhAzkHFfcS1mfqcB46gNmfIpzV97jRo7YsnF5f+i
5KTFqCOdVg6rEb9V6w4agZZL2qCv11+6sANEUBRc7QqsRyMkinHKCXMk8MEyvk4FOufOyZ/jenad
hd9th2/UHezFr0L4VrqGRqVLwHBPdJQ6gztX6wq5a621e+CC153iizNAYa4WxkVRSydFppC3VDlr
pXHyYpx0XpIvlq/o7METu4SE1qCF1bWPZoYVoUsVGDgUQ4OZW8aAQmWIQEbDzNieYTKBgPcOL4u/
axVn5+kTetf6iFRoBgVKKGpLCEUcL/RBcW+7mtT0zUSESmhplRs415Ce021rehmUrETEItFxKwG3
O4yYzpJ6ZOFexksOulD7AOjQ7zob0VrObly3uAf7GdTGOqKfAeW71lDwYzdA8maku84oSMu2nXsE
EI2vZSTxFpp6UiP7zYzSwp0L4qJax4tHfGJ9sGIBJAuFnsu7hciPtTJsaS6ziA8mFYgjBvznwGwk
s+2FzKQuF+6ETEA3bU7XhEo1w7pcJVPiiVlnr28ywLJKEMJO/n1S89Y3BSKCmuWfkxM3kTUVPk1n
qdzQAMQ9t4zAEq7uFrq925YcM02g3Iswfu3Ki+XoBR7Z9qNblLcyTl5IHOPkyZVThv/8ISw0x6NE
2jO1+2B2/1SGiNXXo7KKE9Rs2rr9bM9DjCyUtXPqDHDLgxCZJ0PDSnaMNSRhts63frCznQkOc7Rn
JpDBqw3GhxwhoCXR0GyCHDyowduzviKOEYnqeIFE2g485JsxtN9DxwAgE6iwSBRoYs3gBaB6Q1/X
8OAvqBx7gQwlFERrBSo5qea6tonxDDRsGR2yhlU+Ce7UJ+GMlGqZV5NykraPHbvMyrTGbZik31Hk
ADJaQH80OM7dmJRN1RyZTH4UC8mWFm4aRSE2hNCRXaZA0OASWgsvRPAmTUlVfemzcCC6aPZESlJC
l/HMG3vb9OKIG7DBXbmvOtrX0fSCSv2+voY+P4SteZBaaXgVSBa4/kp1xfTeESzB9MwoAjeyq3sr
hx8UhTSPVj/htZQIbxkiCAPB2aKFyCiaNN/0c/iU91hEk8nkR9Fah90LLNJZL5/SHPPvWrUTHg4E
mNY5zYmACfHU81BjLw10wE9VwPpVal6wusP2Ss27yEcJmWKTA4xlDtnNiRnAl1Fen+vghSIBT7ZM
ENOp2KhV1CSr/3uJO0KUFuWeu5QJYnPttfZ+abApMCmOAHOfKy2PvW5YvuJWqvx6Sr4olX0qcyDA
egT6cB2ZpIO9tyaNsMeF8TGq8EeT08CfbIXsqwgpYeNcc3vA7ejDYFECmhGzfM8SGKl1YCWcsIzC
gryavCIOb2GUtORZhtc5gzmqGQ08vvkxypK3vFNRGkc8IKb8qhmZ4QkbwR1xHJkfZgIGODu0qo9a
bjp7QORe4kJoZgiPwbq9TfsOPeCpmxmxz6PctFpINBHcC3sO+O87APYRAbCJwTNY4XjrAKxk1XAK
xgGCtt4DvqKbUGdxahe8iD1qW2cKsHnl0LREvzETNh3Y98H5ORhHhLGMvt2y04sz1eJmJ5Ixt0d8
Y4CTVdvmuZ2h2MxBTplIut2J49gdK6yUiZ2DLxKWDaKh9HgubZLKSfZ2D/VJcjO3sfERDSHl2Crt
DTVnN+jd/WITDCvaJy0nQ9ASlJnVhE4KIoTSOaPfWC39DTmmmUq4iZyqcFslzWofcnxRZcRu2TVP
GlkgXAQm7pjwUKG6KA9dghcyJpcvGTP5JUCVoi+hbyBSxE7PHIBN20TEguyMI5OVAQjUyHaQHcI8
Nahu6Dl9nMANsamFwLIxBDE5paIFjLkkr2Pfac9Fxg54duRXK80Gb9LJ+NGMadyaZnM3LKWFurQk
iAw83XZqLSYTNVLOKWo5DgWesjRl9t5p80Ha6Sde6YiFZsHFq9d+ivCbnPaiIb2auQmkP5p32JzY
ozA+BCaGKGR/Utd6vzJ1yzPxerFu6kyktepoVlTv7GI64WEpf2DM9mCJ8GmOlunaWDGa4F5HDZCi
TDNVFaJ1dDDmhDJtUbiMrNJTCEpWB4zubarsk9mad8BgkSUx3GBkn1Kqki7Cd/auSTS1X9nTs8h6
mv4k4FGIXkRpgc41EaV5XKWUmETOKWyql5TqN8E45alh8VF22K2GCJpZHSvImmObgXyaWr4+9VB5
Yzm5dgcBgkEzZ/VHvVikioTzeVRzlt5iRJlNLa4uCnmnCTVlhVk1GYsQ/2KoeqkUC1JfEHD9Cmvg
K41ulSEPEcoxXqUJNeQa44I+fLSlHzmO9Cam/6iwyxJQEFVlW/WY1wxcoYNOrIuGitgepF8Ewbcs
rH1lTItdx7rK18rHWGq9FxFQSDnOrlJwnGeYqYA6Tt4YkB6RhG9WQh1IaMibbsYBIWvpC8f2lTC8
S1ctD7Ho6ouFGDGiWqolKZOaCqS1mW8hCpJMGeMHeBThc4hxm30D1wITO3ixSDnhzLhBlfARwFWA
iEY6fdmjFQnNiMtCqteG2wBCurGY0N0HBlX1IH+k+cImxGle0bJtmXw0njSeWkUxiRsmb6VH72Uk
pcUrTLaL1s+6A89LiSeVir3zkH41RiQr+Vh1BHSP71ncn0MHndO8EETEmXJvGeF93/MAVFgOlDFm
k5pfrJRoICp9YvNSlhSUyZPZqy99HzNBG82HEKF6Q+x3lOUkEVmUiUVfgivFd2RmTkEwI1UgfRmz
//ZrD4a2GDV7PV7rXdxbzJO4qbUShA5O9jaY5wPrRk9Yrxni0BHg5mlW8tYtByq8PEJSEoSce2lb
k+dX7vvKpJQJUXeUJdu7uZERnGhlWg+5HJCs3EE2PQUGRaLuPCytvQviONmUBjrdJs4vGSX4nS0i
fEuC+8mg+yWarPaihkJhks89HE5Zqxd94HjLMxx5gxOybi6y4cL8y9qrHeGCrU0aXs0zYS40BXOi
lnrlMiZeVFPAlMb0PYiSCNwSJPM5+Ij6xMF4qbTnzEr3Fd87cIzs07YrqXZC3LNKsrVBW57qumSL
1/Tzph2QBjNycmnvJDyZcl4dq5T3CZKTcUqKfRMtXLNThbhalkTFWSkDpvGgAAMujGhdC1v3bXPo
g0J/MrQvTR3X7mDIbN/L4W5I0TrLvtb3IMawqbJeRYyrHTUYBG6pfJ8ZpB5zppb9PGl7vEG9Hy24
fRC5yVNcD1+CuiMg0UH/KxcHCrkKqiHrwmNrp80x1kl2qscaQnGJLlBVz0kmEXxkTP1wb+61ulmz
F/ECTFVEHzslDyR6Vm4TzugtcSsNkglkVZ2jTD4y/QQ/ourv0UjiwYRygMfl+vwrLpq6hgYJ0qoI
4ElkoXoc6inY5Q5Ltzah8oNfGTmEHMQT5oLYfAyTwNk6OYRNVoScbYImF6csqhVFfUo7Cuq+6Q6h
nvZ3SJ5L1wKZtA0l3SjgD6sfL9YsqNtrzTxVkgjrHoAt1bVnTyWSpvUEbofPYNG0nZKN5xlPRGNy
rwPBU8m7CTAg0sdq/YPVg9Ac5+EZpWd6KEYAO7MlT9a05yMQR1hGYGJEmOJTI+mmTTq47aWzV2Yc
u0yuaOxy1doM7fx96avGTxtIggaFnVm1pp9PwXuQz6GHU51pvvJet8l6kj7QCKGOJ3eIhxsUg+Bg
q5gf1tisISMKMuU86aOSdD2SE0jsbma/MJ2PUf3oYxPGiBHdo/GFe2c8qEaqI2NzlxHzlVVx/NQG
rWDQl8FGnzbduEAci2FZ9hJom1YhcFjClEFzGtB7zL190oKRUC6KP0ZLSdsr5yIJSW3gCaPqeolp
VRKigXXO05KE9gngpqcwJtu0OFsuYdA8WAXeU+h6tF4O1mizQESWQHPymoZwBMiOFGvUGI06QSYn
YlzybqZRp7tyhor8ufHHVHTZppkQBioRPVYbZ8U69QlgNrzlJrTSMiV8samP1cwOgpi6LJo31ex8
ZqsWA6oc3MM5w5XX80u11KDcKs3NKYL8yHv2a8THtL5j7utd85HL6b4JPoNu+HByeuomYcClyWAD
96SeCk5q861vmuexQWE/BONdMAqfB87GSUsOlzwN2AqpAzN3bS+DbPZC7SPt6YKTTik2RqhI30S0
aLE1HYvse0MHyKM9WesRUliM7jiOA4JStb/qGPCBZJkhzxu2Epa+1cDh4cDo450iUy82evVQqim7
dCjibae8tXnHVvbABSQHnvSjFTWnnhacueF7EZE8qeaRPw0iRaUjVolkwxwpsAi7rEgTkvF7rkA8
VsElGxEmEpxCuLKoyM4OW7wooELLq3hj6qwsSmWa6bw5GeQoqc3NqXMdluDsOuJNb7GezRq2A1o5
ij0KqY2FGYeW0p9CYkjn7C60Jbn3dZ9sJ2v2U00tPEIzzNsrjMPXJewTvw+GeruoHWSKYr3BObOU
ORiweuRbyS/63HT2Dap+fLTGGBWf9kC7ChKi/qYjsITdFxwSdqiTXh1TbXptSuLRIswxPCj0/p06
Snr5SjvOTDJTCc2iwLkzp5qitm/9XldPSqy+VLax7wuqQLvsTK+zwU6ss864+Ar7mbOpowAu4tyN
nLeqrhXGTzPnQQMWJuQSJIKPG3UU61qUDOqCCazFmGmpWATLCQbRNL2oU3IRpXMdm0j1tOrFFMtd
rfAACZJOBwqIArGl8FF5ErkxkFk3F/i9VX16WKJ+Qa56H5JHNQucVM5zRPittQDHq8cDnwYx1eDe
QVMS0pD4ShO+EXhJh0TiOpMOzVlfrSF02Cw7r0xQezc9QTQxR6DCOLXQws1kUvkb44PdGG/OnFz1
3Pjh6BYni7IpDG5rvNxmHT7qoJTB+dw3WbhajJEgxYrqhQMauDKL79Qhdm7A6CRkJTEtd3ZPop8V
FJo3zeXXggPrbOXmD5p+ZJEdsA+pG+4o7eZYV/27io9BpB1XLTccz3rOSD7nb/j3T7atU55a33sR
vkcTNidszA+SW2gXhWusoJqswT3tTrMA8Jr6BNNB4+AK7XrHvUmPK8jZNDEXW5A5eoMcxypC3pyX
xtNYdM9RhZkywkTtTJUK7lXP3aHpQq8sEfNWY/mjmcSbo1S3gdP9Ill3NjMR1mn8McaGgxmn+lz0
tuFCm9kTDwTLpSoJfkuOFU6xqLwxMw6kellpRTzIxLS10IxuU3B9u2bHTRnhHEcmjFeqS95tmx4t
WJ5npWfOLuLHoW5Nbz5GaD/9YGgUnpVMB02cTYGAzzvVqsCwyOBtMXB6ymemqqEvUNJ5WYCDc2po
L62q8pRw3gVK9WXuc0CQNSadgETOBBAtteYUbZkLjXwmIdXL3M27qk4eKiXBmrIs+sZAQxON/KkL
ePXJcDbVhN6s1hRtB4XqSRv4wMz+rNRG6S0ojr0kuKFQkWQ5M0F0Kng66pcy67/1HRMxo4JD267N
sKphKunaJzqgzssnLLm/jblkHO3RK2P3sxhJSgl6vAyXTVxq90PbfM8ycsJlBt5L2nwakzF+h4CC
QBkL3VJFuzTrt6EArNgo+Z2NAOrqyJBriDunje3OS9r0tdLs55Zfq2sFWeiO6YiIxXhmMJh5i6Rr
F8jiMWR5VlsYO5Ps91nrfK1XntIIe92EKLkX3RP5rxPqp3HgWMC+6qeMOenxOuRTcrhn0H4MCx51
ZD8wjrFT5Bl9BagYiLwyjttlFOg5Eeho/ZcoDD+sFsKHPTwCHkfKXGqv+cQ4SSwFc5wJEIOF7h9P
eMblpXNfR4rxkFXWvqKxho9NMOhAaRiLiZ+ZeyJWcWJSDjwFKnMR0NpMTUrr68xqV3UAQBJq0xA3
jJ+jUt9MPZs2PJnpPPr8ONR9c8kig5kv92fD5orruFkJhlgR9XTZ9Bq53zP9gc/uimujbEma6UmM
cgxrl9p8EEzeAVfjW0sa803tzWGbrXoG5J38LCGK1YHtTwnYE18F4F9mCLWK5pubnmmhwilul1e1
B9ur6smm1dsEZhYrY9IUiGoLIe6YRJNbMaY9LtueAX5oNUA5sMIlM+ngeEn8UNM5d9rvcijTM/Nc
wQC2RhKgl//QXv2vlrpPJZCJ/Oc97V/2u/+zve/us1w3pu3PL/X/48pXd/7VyvfpPWGf2Xbvf90T
r9/0j6WvsH5luyFtTXM0YEvAh/9Y+triVxQ9ujAdUzNUx5KI3f7Y+mq/rltdUKsseIVkY/zfW1+D
JbLQNI3/U0qTpbD9v9n6ru/rzwF20jF5B+wjTfgwbKVt1st/BsQYeaShgKKmLnKTS09wMB7MGhDz
FAr1Q2UdzEBcQjh1hprjZZXsRGNd3DWLVr+UfckNJVrifae8Okw23ZcfiDo5ZGM81CzUUgqArIqn
t7nXk1e+fLwJJWS0b9fql6EIlR9LpBkrq6zzhnDEbxhCLfzTL+T3Tfff/pzSp/78MwokUiuf0jRU
3dH1lYP1J5VUnWCUVkUf74lF/jEqTVEe4kQH+tYNukTogp0/nxUNuQimVtj3lPmWXvTx+V+/j3/6
qB0W+5pqqGx+Wf6r69v809uIYy2kaRvtHXFzhmdZHfbMVVJqi+9i4oDRevnOpOnf/fSm8xMdD1Wv
LQ1EYjpBxozgnJ+wEEwPVTKv0dPWtSSJ1rSDV64t0Z8mEQSwO9SFrs0S1K92YGO4N6xQAXk4Zx9t
4xR+2avGPZNpxIKTFC8yWkJsE7VteXpizHcRgKGtqcfhfRfo0Vkds+bipJIyrye3VeMATBISZemj
X3KlJ8lEzPmEMrdieRJFLDJ550zz8qj5ZlN9E6wWwmrWTed9ynSiRJauseTGIL3Fa2w+Nb+fchDw
lNqss63Oxm3TBahvUhkubp3NDgFUczMhi6khto5FLlpSvPr83uxKKkP0OaRUBuElWffY0WjhiA+s
qXtQFIepNWimZbj0LJM/CmLfXumUyePuyD1LtKxjtcINczC7EOKIQxNRMIaxx+MUpAOUUdP6L+rO
q7lx5fzTnwjeBtBItwSDSIkSFUejG5TCGeSc8en3wZz1+Usclrj2Xm257HJ5fKYJoPvtN/yCRX3d
1c8SzNysxDfBcI8zyrVF7AFUtbqRGD9o7XSXoYnk0tCnozknwqsqx2xy4TmdhaJnB8mvmjOtPI4O
GHrlG6/1w7XDbOcHmlfIWxe9QmHaiBu/H1EOUKeKHD+w4usi9BFgahnviNYyHmMfZOtgtOZmwFhv
R8kUPgb88Uc4IhIZofcL4SlX2jdSJuXn5PnqZZqq3b6S4bBmOONfeaWUi7Rr0a4yOv+xyZ1uo3e6
ifJOL2I4xB5CbH3v/7A1AWLAaFRmRvCyoWr7BWL2FBDM7guSAC9J/Xu/Gz3GCEVYv+qq8UvD94pe
F/q5HvBzbnmkWOcm2LJlSHkTy2SuA5TmxQccepMNmXYdZKJBATaVa4Dc1raPkFrg4h/AKapl8R7L
xrqtrXH8leaOgVWeEli3WowWC9QlKCMgKk1sO8buKu5LdO+5b60XknKkES3PBE+ALiz1EIdzpete
uq61JtimvaK6jd55tIgL9JSE8Le2qiWXWaHkezIK/6mRYfLL9Bs8P3KN8THSuCTPhgKh0qf7eTCD
Zk7T05xxYj4xUkJUP3opzcF+U4LUvrUtMI2mYiJrikrZTSDlKF21LkyxUCvZX5aRWu37VGP8Fxn6
6KbCx7e+578xxGr2iS/kC9rkmCo0QVS+a8TcW7OK5IgdbW3sVNAu+y5G8FEihfLgUNSuGkRlX2l7
wKz0EyYmI/OxZ9+ARCL1aLpSY+F90FU0sNSuFXtlNEN4OWVdvJR5Wn6UQ4UFXKKnjPoNDJYVpgQ3
KB+mz3qI1hLC8NXFMNipq/cRdEa8v/cDe+My78ZuXWX4QCcG6J9FYYfA46IKs0Al7sVdoQc/Bq+E
s60DiGCjNWgMjFRjKTnnJad3+GjjXL/LsDF7qANPe5dG1O6rViBIomBqoVja8KSjsbc1GqHvMhmD
7yiHpMHIPBI3BggokK+wGRjteYxL3CiPP0a9vRJw0N7xRDBRkw8c8aZrmv1iWWm4mqfvyz5BxjUY
VfPNkUIBQhclK3T/+pXN/6gsAofhOrNjv3xx0K+8qTyZ/kyGNg9g0bIxPbytGWYMikVPtR/tn7RU
8ThV4xJGbAh9KdfS4RrJW4eipvdWQzrlvywnp7Gu9V7hOvFApJKDyRg/MjMdj4+qA3cE/mbTNeU8
DKwTtEok4O9a1XA8QkXHCCP9B0GlWCVWkG4q5ls3Y6rLTcaFeJ1awMAr1RQtTd8UWf2mCah/a8dT
7kulUEB+COXCMYsSNUETnvWQlLeDcIzndDCGu6pJaWb6VWBfOqNTrOosDN8nQDtIuuTOTi9KQBiV
YhxqqcOxkKqD6iCcT0ElherWkE9PCgZ/GLwGUGEdRN0cRfPuw7pPXyO0LOLFYKDPr1Y6CkVVXL1g
/x2v9Iz/k2umMCx8WH763TQVT6oZTusWKXC5yoqmf6TjFl3QqxhXk5PNajBDh3sazoWezGMaCJaW
unViwOoE3ho/GNnAGNkITXSoEIGutxCJi+ec7GBLDm+Ccp6FOAarQkY9V8GWj162FQFq1loY+pum
nvS/isbQfth5MKLPUEbiwoMpotSM07zM+gHxtVgzdfBu2hwrZGZsPMBiqIWy6wrgPazaN7fC6MJm
EU91/DqYoXwe1EhlROhkxVqLkxACLHPZ0LXUof7RFMmApXVoEsBzeo5guvoZ9RHF1a/ebBtmAUHP
UMjgugo99NpS3cJR1Cgr5cYby+y5K9TggZdFISRCw+UCKe/6BrhoOTV4UIMgwEpnQpMnV7hRSB51
vKIGmvWOLxVaVWiAQMpBAAZhSUR9ndqCVWaXH50jmaPS8V7mIsqMRQS266B1yMnw13lQMrj+draZ
JiBShPGiDWqLr9gYPCTlJDYGEZDGsZpdaNws91GT28xjZHpTYsb1oA1TM7o2MFqY20JvlYsQ6DCU
STRK3DLNh186N/ELYgzylSpUhTBsltquMyvzw2vlcAi9uHVwBEIY3CvGl04R8knVFPVmiMMG+8mx
3neFZi2VSRE41WDM/JrrEOJ9Q8nepwwFOq2Oq4Zw4iMvqgSkjF62q+w8thCDBwukY9WxV5x+2FRl
awPFz7tNVNMib1XFAVmQqL+KQiaPjR9ZDhOsTvmVOmlFBY26gVe0WrBBshFddEdIZVMZabceK6F1
i6JLWg6+HjQ453nlTwT7BS0+FBIxqhgn7552k/fYWlBzMSzyUQioTfjzftBeNrb3ymbPf9Bgo8eR
iDJ6CPSp+tX6Zvgm9Cjz6WhbE0JmsS1eq2qs0HeSbfQuse8lmiRkJgUUmbUJWM8tmyS9JmZMLs1d
epI6ct5KgwWWWQv/NdTq9GcX+P2i65GW4cYarpuM6AGMkBaqKXplXcSGcp1HzfAcBVlJ/qcGHDZ1
2OiowgMplar3ZPpDhi5cpt2lrR1ekvSiH+xEVvBYSTRoFqaZIpqaahP+JCQOWG5ZL0ZnGdcICDHu
Z3QYozNLMM014CC5FWp/paER/UR92v5ofSwiR6LsVV5IJqv0OH/Eo+Y/tD2jCWnFPlDV3l61ApwE
/bExiZB6Qji+Gox6redobPd+ha7nYPbXaQLxr0izeGv5TPQLqTI586L4kaSpxo60UN+IYPW6LvNs
5/ty3GkxdGPZOe0NreLpRdYChJeuO4gqV+rggwZLQrgnMbPY0JM0RlqcVu+VkQAaDjRT9aJJriMS
P1xP7ObC0LPkZixJjWcci/3XSBhP3RThiy1QYw10vje3/rN419dahbRHgYeZOlvU0G/Cd0BoD1qq
ZYdSwEIzBwfBe+w27zLLqpm4YYvxqnQjt36ECHINDWXpW/yFTQ6oJOk8zyX8GHdjWTbXCNRgom1g
cqxKQG9maYUbx+sG17K9zA2NbvyVyd6BnKngGkEI1FF+0pX7YhBy1/tBD04WY6yyUS3Iq8hnwjus
+0VljupD3kw4bRslPtcwsQzroAilRIg4Z85W+fFz3BQdDPMotxCdhCeYB+QQYdq0bLVwBPNlCai2
N8JCgwo1af8yo/mJ/gT6bPntiKJsuiBhnd0GjDyk40oz8s4ME/859JJ6Vh0E118aYwawpRrSD8xX
MK8FBobYQzNyMzJelOKhs5BtDCLZXVoJhllJPUoD8B6CjhB9wxHifmFhws4dtS40sgJ1KtQtQ4pp
rgXIn2SNFVqnxddZbDR3aKyrP2ywqQcyZESsPFFoe4cBuLySXRRdq+hmreNuAnMQNvWzlir6O91+
aBRVyJRbKZu3IU69914rtLeC1OA2tNn0qPtkQN6K6s53phkWAryNOE7oLNZlEg5PlpPOOmJJXF37
kpqBDERFyQ6Rx/dOq8wG1K+NYHDmtcpNHQXJG77u46UxdQoTTsefIWqI7F4ZMku8pRpmOCQVHgTD
DLxOsMCBDqmIaR7IAJwtGbbVvj4jNtpSAOczVFy0jNBvKTh8fBOzqsaa1hkeg0izH2hQcEeWOtRG
KnRt3fHd78sKS103VSHWITrmPJllbMG5QpeS2QMpsdU4MY5d02Q9+2Zn+qCGg+5p0pXWcp0pai46
ROkAidukrG0yuMmYwRTRSuMvcprsUSpdu0lSNdvJKQLvUnReRDljjukHyIt6O2Sqd9MXkXxSuMJv
QCfNw4PZUJ746VzUecRkRS0K/bEuDST+nXIKH4oEugu3ODdop4XGkp5uv+rslu+WqRD2S8ncdyyM
6r5Mko60xhM/cpH5P6upmL0lzeE9U7vkIyxK4jxuJ/YyGXztui2y/qDqluWtRj/L5KJrixJRpaD7
icZc8KDaZXxQC4SOtbFRkMls2mohpTGUeEDQmV+YNUAxJ0YjaIr2CtKzatQtW8E4FI9nHJLb0tmB
DESCxbJhJmVJgnQuCY8uuvYKFzeUKMzCupSDYLo5dMa4z0Wl7JhGzUYQY3utINJwK8oBN7Goxres
9kI38FDjCXJV3+vGUD3URVk8jmoJEsnBUfp1aryY2k0v26UewD4XNmIljLWFsbGRvea2C6wWu2Sr
Ku8nFUXHzlbjRzMsvcsOtB4AAlmhKc1W6R1F3ZHHoiCbmVijUFup+qKLocagqov9uj6A5VMChLDU
OuWzM8RfBUVp3fu554tFpoTtA9h5k0GcYm64IeonAxgq1jYDvnFjq4OD8INXbwqwAM17w0r3kR86
CDi2ZOp9Fj0n1ZitAjjHyyChD8PLD50GKLXNzCPDZUJdmL7V30RiMqv9qBmazrAEmYRV4Rg1uBaP
7bctUswdF1HhgRqJHCSMFonUAUbiH3NZ50b0jioCACczC4JLJOhoBxM8xjVg0Qh6aUE2ExXZL8SO
ijVXfftIZsC+Txz5s8pIFREyGBgZQPKbGzRRrOwzzScAajnWfDUFl5uEMrjxbEXfxv4EKU90Ghg6
wQipp7ajOpw1MZKRCcBY2Okv0xqYWfgdAARIfgg9h4irUfgDEbb7eqs7FM69rw67VirUvHz/Dxyt
rBvpecHGixz6M43TPEx1N1MseiV+snEmMFx1otKGHBJkt7ZDgR6Yorl16jT7UEcVPQY9Gp+Tth5+
GIk6rpRWwRtyjMbuYDkMnGNlCF5TESJWFQbytlTg3hmBH+xGYSGb2tiI0UDOqR8mrpwIZA5eXCqj
iG2uqPUHo1xUO3tbY6hfTMaqNfFIzUuG7wNmketOqYJfZdZDEu2aLlSAhFoV8zALZ4pFUxN2tD5X
Ue8LIjyZqky/Ta0iXZECN0hvFAIj5YGDsPZzY3pEj9Y03cDq+3ahwwaPl2rQqKTonY1lzmThAYf0
E7Azu7ir7MpGO8NC19v2s5c0tOuXMUVqSprjtBcR3bI0OjhjGl2FmZweS8gcC8y8GI0GU/8EBtsE
oBZ3uNF6w1XNqX8tTOpnTXbAk9MuaMuFnLLwimmsOEylL+gkKjl/hPzWfYLqGk2Pri63iOcNB2BY
8V4ve9QUOz1lQhu0vy2xhKMDkaumiXl6xZQ/zrJmZYIkezdVu8ZhDjlEK0TCyk5j6OSIZyG/N+Lp
2uGWEgIo0CvMMweQ3TpXwpqDEzEB7pxeWxH/EV+RWfrMX9+tohHXkyatM7y2amy0zb64VuhhrYNA
HWg4dO0bFG+opbqiNChHRtqHBjcSZg1CwbbRsBPsZHKeJt/OHnvgnA8iqJJfvqIP64b+/m3AzXFn
GemICNgA86dTxcHEKR7Tgrq5q9LKYTDr2cMTkvGoQgOwhkqqWxtDIhFsVb15H9QydR1vYqAPFWGT
02zk+EwpXpFeghtSNxt/pDn2pd04GS926Nt0ZEw53bR6LO5FP4gfXtR6DIdLrZv5gRgw9hn9LVWm
L1Aa4SJEnkb6L635BCmKCcga792Z843oTB51c5UJPHk3KDqRaTKcXTDFLWOmbBzn6h2VHUJ8ed+0
DZJCMNZmrcE6nofnNDjEDEjPL2BWKDeAu+Cqorj8YnuR4uYoPF7YKTlZAWF518wqAbCJg2JRThW8
MakaP4aA6rljInJTolNz13rz8aucMdvIrgCHqlAAvDVJA+K7oXaay/L+lbzW2zWqwZGQyVCgpJ7g
qNJZPcZloR+uukCLdsBj1DmD0Yf0XkisgG3cLWE9IBSDlFi4apwRILpZA3N3bV81lx70pRI9U7BV
Q1DUd5PUGreNpY76jJFcpAb80AbMjcs114IRnztSQ9ZjlO7nInjVqI9vUcbuD2aBgBCZb3UFjK8F
MprG/s6oJ8Deqq/1e6EoaukqFeTcnr7sJdD86qqGF/LaeElTLAOlk3c0/5iCWtAJwU2VMde5HorH
Rqcm0micAX8eQ2MLcW1Gf8YOI0JrZI5TCUs5FImAAqA6ZaffBlwBTBYlLX/oBmqPYlViqK4CdStf
jpFsBwCm3Myu3wwaPAd4+gB08eNAlj9TYOw6oLMOCX2VnT1Zcg+nIV6mPudMwXEN849BvQPKV17K
nI+vx571XGeCvKeXPh1CERaJC54A50UBFS5qSpuCIJox7HY2Xhvw414LLaW7oWRB/pRMzJH7oqOT
4Gv6s4qim7FotVKBqWLh8ebkcqsaI3hO3c81FKRy0dgrWE8Alro4Dz+obCCyMyl41ikcrG3SBvov
Lda9vxQ/ShF7aeSqaCNlPZCKx6AmAqRnoC1IOkuDfUfOKzOwbTr0xwEVo3Vr1vEd9eSwrk08LlUz
Lt/VXKPVrfBTymSCUhGX+VrvLXk30Eh4FBZe6FmTdQuHxvlqghN3DZuymJXEMZNLc5SsUtO7UtMO
IpqonB8SNtO9RI2ZwXLcvTS6Nu7EALjLqC28W2ORm25ROMmBieT0kNFbpIkBBY/2PpZVgmMliIpw
RRdGOlS0NKHQZAAD4BIGPUpIWWweGCwKJOx0ywHZYUABquLsMRsVAd5IKDg3Y43X23m/t3pUiP1B
6luBOjtoe0v9SGlWAmsTkY0qrdOhHJ7a2yZqHRKXzjCuxKg0O0PQRMnV0Mb1AlSiCnyOhqaAzFh4
AxA3HwoO43LxXDkFejs4fP/Ui7LG/zpJVhRZ495Ow+iGA2w/DIMQd4HdtrdjpKn7iG+3y9uwu29D
mvlQ00EZ4NqXI4frNKl5qweEBHQJfcOtpUijhR9W+l2sl+oy0Dz5ilsLaDCsWR5N2HpcMfSa41Fx
EGIT7WU/9gh3RVOP/oDuUH44WUu7BHdmbMRD/41JJR3YUA+RRMycxlui/WXeJlMy3uBbpr9afqqu
oiRtzJXuFdad2mp0VhIVeVaaCepB+nF6gONS7GkoYLzdB8jaT0k8bWXXWFBg08atYlKr2GzBbdR1
+tIqBuwiYVUQFGiAoCZQZdrjwN2xMmygIzpWwL98nCqwdZvgJ43CwPIMZoCAaPpmy7yY5zfF0k+Z
Jvg+tnKSnOY6b6cKhZMeQwM7jA/T5GWHzh/7v7Ramx5KNc4gE3k6nEm9y2FdQaITZkk+4muJsjIk
FklhnNd3Kf0bd1B82BaTka6wHym2hlKAlZ5hLpdGRsedF+p4l5JwvxmC2D4UdaNtG5qRlwnUnkuz
a0Y0HEFMF8A4tpFvkVBWY/4zMCrthWlejN+VMHf9GES72i/jx8iu+oveq+VVWECwWQQ4mf2QyKY/
848xupVplSDoilmGtHKP+IoauWLn4c8GkdXria9wmXW+d9NMg7HKxmK6SosZGFMp7cNY59CTsEwE
ndXlSAvXdosg5mDBk2QAedkllvcUASXa14ERQ7HvKvNemAn21wHzCCblQf5qThQvCMT0GJGVjb/Q
zRbysOLpclhkegyUzq96HTXnsMmAiAVheFWGMVvPjzUURnFXaZdC682VgLCLBjtzvAIV2RH5006k
OBp6zAT8JExQHkOhZLKlvSLX9N6GzEFCNjNU84dJGHgQLdfkEpGrmlZy4m9He8wQG9e0N6J7flVF
Y/JgIwnzo+3sib5/aJc0YJWIURAN7nt4tGWGfSl9a7dKc+PDCIOE4DJh3qB3HRxFhJ2GG1J3f2uh
4aEuKHwMuLSjRNRyqtDR8lqu3t9T9P8Ih/J/BzL5/09cAFWu//VvCv+f4gLtxxHIZDbk/Btkotv/
sqVp4Gltwd63pAaM429lAU39l81ES+B7aADxwOrrH5CJpv1LQ1IAv4g/QCbOv1ABgN4CZEJT539I
+09AJkfG2xawA1ZGWsDGp10I9VhYwJ8SUPpZbi56F62ZJb5QO+faWg2u6qI5eJ9s8pV1xg3jt9cF
vB9I77NQw59rzkpSn9AWuplOnqxZEyQ78XiBqc++RE2/ONQuQpUuwmBralkAdw8YoFw47NtzclXq
V4O1P3/D7Nfx6TeM2phpoclviJ/SdOlfZOt0o++bFayxrb/BNO46nyW3zuBM1Fmn4c9Hd4Sh2zP0
Q5vF3j4tW+W22SU2ywZbIuFSrqKbZoHgxy8APMvMjdxP2/AUvmZ+jG/W04+ALR4htouLAlGoK/Lx
K7nCs/5wgKyE/TbpxMXtx/cLfhWr+/dr/ef59CM8C/fsPGzl+aAlbaHObQAvrrWL+uL7ZWZtjz+f
a0aaOLYJT//Y95qJSpDKknUQZ0M0YRXugF6gO7U03BZD9aV37kWeXFDqwMFMzRSmOPpw5EKWguKi
uYi29avm1m520110br+kbms20Rn5KPUrIOn/vEdpkigQOcCazbihT/vEUMliCs0zF+0OKW52SnxR
v8Q7OqUr/RayqnYPLGw1vtnX8dv3r3Y+fH/sGAMwloGUm6XLo4PhqYA8+7bE+zlB5ZrecTT0L98v
cWJTzrFmfjxCn6EfPZwvHBUYQcohUAF1atSMUYF4hK4UZ7bJuYXmt/zpLU5TmCStx7O0ZnJdD/md
SJ0HILu775/nxCubmZfM/WbhOzb/12XSGIeFqmYZz7nHPmnpUyd8v4L6FSf3ez98WeIIJ0cTvpZN
CJi6XqXXBbGqQZ/U2snzJ2s+oUffH+iigbCNroHLO74QzJmo0fes1LvCba9hwy2x59jqK+0i2H//
VCc2OQ0EUk9Vs2h7HwdDEFhMStXEnD3EmbfN8h0wtNA9u6fhukqKM8F33lZ/PNn/LHccC+suzkC5
sdzox1DWn8OkWcdpTV0QL01GZN8/3KlNoRq45lqapC13HKEiUCygxQgYYxLCEL4bprMx6dwSR9sb
NGcr05QHirYhzpULTHAyV2uWaJmuxRJ/1WbRlhuGct8/2alT9fnJjkNhVlmJhpjSQqXBlGjMQAG+
N0p1ZpkTVwm7498vEHTk11NVV4OWpjVP54NCrQFV9yGE7PHdnNUeUM6L/FsITt8/2pGI5d/nDFKH
JUD92pp+fJS7IhC5Usbz7rdvx1W/iVBlcVyYxU+oxM5OaP/FU2okcyYKgZqh2kexA7paglU4x40Z
xpWVBm/0Jn9llY4Chdz3ZbjMBh+F23Mh+NTR04XA7JMwrBODv77c3hh7q4vmEJxHyxrtGUe7ojsG
xatbxLlYNecsbdVTceXzivNm/hSL62ho4pD59u+kD3jYpkGZmTzvNlyfy3pOnYvPSx29U6dJekxA
WcqPJnyJczD/Dauf+XInYzI2vRhbqyTr0Pe/PhGkg9H2C0jVclNfZ+t4IxeTq+wqXEW/35WnDtzn
hbSvCymVRnWOe9eCS8btu5+jCBmLWeee50RuCgr7f57naE94qprqvc01xvxwbazVi+4y3CNF8SzX
4qK+FGcCpHZ6PUsDbk3todlHcSRlcGw1GQdcuwW/Ei/sl2qt3oTX1jq+zR+B8phb+KtbgGw6I8qF
sdPdylWW53bL6bf7z89wjuKMmalG05V8Rg2dDK9Fu79eINL3/SdUT10+ugq+nOQRYR3jKOeZSPqd
ak7E1TaKViYQCpBlZUZHJTMrdxrSEq1pBiZOSBPViCyIslUxXqQ2dJm20rwnPdF8RKUc5CPw/XoI
h2juHI/jX2d+6MmvAhhdJTY4OnrTXzdbPdIhjQsiw4hZ67SlC+7i97ccngBKL/vFubd/KpOH5yCl
dMidEPE72gXg3VpANbx+87bZMmzFVs0d5rz6Azmbw7lwO9fhfyQBn5Y7TgJkphVp3vEdsOrYzcPO
zsX4YaluvDWPjL14cDdvs/ReOST78oyv9+ldoKs8J0MYm23w9eXGMLjDiEny7yBYI0CznBbBEuHu
rYXY7rhs3GaT3juHcyX3yYioS2vuQUhUmo+ONnOWHicwjlpm1vcK3CRwJmeyq1Mli4SnQgvBNmCr
iKONM00gf36nV5jWrNR181B80M5e2egJUW42brFJl+WBXbQONmf27Mm75dPSxwEyTFUbFaY5EZqr
zu5ywjyIPcT45GIM1t+vdvLqlIYwDRvKkH5cvSg4vqjZyLtMlOqvMS0+Jj947gLjQE9dXZSKBlMe
967vFz29bz+tOv+qT9enXmRCQJiYd874C/C+uQcu7HqbYu3vECyKXXiU/sbaFdd0EtZn69GTx+bT
8kentGc2oSRzkKyW9qa9ji87yOG3zU2wDl0HPXRnWGpiYbty8zRe2O73D38qQkvYOdLRKQ314xAR
pxWI54g3HlggJDB0jttnq//5/SKnjsinRY4DQzepcTRWBIY4Du9tn2k60LfpzB17chFm9AZnUGAa
fnQOu6GhNW3zGnt0vPIG6TEsrb5/DvXk2/q0xvwbPu0UuorgRfv5Wt2gQoZC0abdBEuswPfOi30z
rJJVsDtXyZ1qpzEDEw61HCj9P0p6q9I6vQt/92Nw43SRNq/dpFkUF8iKE079G+0C9+GfiIb/N08L
6oCOKCgL+iVfnxZLIkvRNd6o2Hm7bG29+SsnXUDw4UCgRoEENtJW7rnzcPI7AuenOuErEu6+rko/
1ck9hcdtDHtl1dCUmN1+/2SnEgY6JP8scVTxo5zVZLXKEl1RLELLRtLgRZQ8kEElJNPt96udLHw+
L3eUn1gQJQLGdbC1yyVTcb5h/BI/Oi4vdq3uLFBEZ5tcpwIpl9FMl5xj93ENoivgW1PJkujVwbvg
ytcQUSsvHXC2qbzrzn200yfj04JHJwNXJbzq5h4ehkSb+k69aC7VO5T1AE1y91bu+OZdt2er9JPn
8dOqR3ulY4IYM077u6EyXZko7yB4u3Zm4wm8LBeA1DdwOFdnPuipO/Hz2z3aPz6ooKzWf6ca3RIK
43SZ/cD3A+rdInPPPeS5ZzzaPRG0Bn+cmx2+gSqv34OfjsvWu7O0ABnQ759sPtHHbZzPD3Z0Ew6B
X7X63GIWO/+C3G0bb801IpHnTsTJA/jpux1FljEhx5FzrjY3wqIOsjcgKhep0EvsHMiI8cAjDYca
D2Jsf67k0041/KSjQVUz+bd6nIZjgN7nacFTpvyL0e1zdsgQ81n4q26xercX7RaG0bjEqOxF2Z7d
PHPC9Mc7/rT6/Oef7hAj74FwWTw7MjFMhcIV8jbzKaFed8Nl15/5pCfD6afljq7FoACKiT4TV1Zn
XrT+QU2rM0nbyQ1Kk0WScxuCgcHXB+piFDzseYN6Zr+CM7Dp1e5uSNW77/fm6QchoMHona+ko3Mg
TL/T9Hbem2MJW7D3Fg7crzNv6+Rla4hZkJxnmTvpXx/GznqIE/PDzPOz6Qpt4HuEaJZoaqBMpa8k
nL3d+VnSqVf4edWjPWE5wZBbI6vaU7qzPRvtUihUZXnu6U7tvc/rHG0G9DqnKprmT7U3d+N+uMT8
6QYFtwVEu+258vPUBzNUBN9s7LPmfvfXVzn5aTsJSnAk45ifS1t5gyd/pjKaI+3xYfq0hnXUYPCm
1EbxjOoERC9t9B62WI56VLKoYN2uO0eMT9/vwnMLHu0PBT167Kd5qGksrxM8nXwVp2+nM19k4p/L
wM68QcbRX0JFXpaFF2kUJp4e7eBg4Px0JhLP3+C793e0IeC1ZoENworqzr/QL+a+YXBxPh3Rzj3J
/Oefgt4UVMYwzRuvey+2+jK+Re0KfxJZ4LaDarG/9R+0blG5wcpzpxuEpSFMmGtU+c5OyE+NiflG
/2xLaz6Ln36Kr8GZxbGGbOyi2OI6xiBVHLR7UjGS9/pC//h+w5xdb95Rn9brfL+cSYvmwrqJDuFl
6aYuVF/XW2hL+fZfpQuGCd2G7NamJ3ac+Zl5NNTtyAb14Z7nQJiDWw+y5JmHOrFvDBNVaKFztilN
jo7BMMtOlF5Eob4NpwXmX6/Gu7mrDuolDrsbBcj5XoWLtcB1yAUefDiz/IkEjDKPtqaKwAMmbkff
0MiVDA2d+dgrqOFRDb4pSVi79YQ3QBYqL1WNTXhhPUHVeW70aAtR9sxc8lTPHSsJkgfBf86Tr6+f
dSYvdSOvaNEHEjZZ/tOS6WWGJJZSYJkA4L3rNJC1CrwmgMlDsvz+FZxKYmiS0Ouyme/Nr/vr+mmQ
8st80EjTzbgz3uFD4Fh+aV3OrWXjzrjtf+KchWLRz24PK3eVn2m3nYiD6JVrKKgY5GqMNL8uD7el
x4ApRDG9L7wdG9zeJBK5stCfMITorWH9/fOeKGi+rHeUmda2mvXNEFiLIkSDQrGDqyz2DhNmomKY
Hk2NZN/3q9fvFz2xyyFY2pah0dxjkHT8kLqCyktsIkQZvwxiYFYUXIQxfMM43NQJ7hBGdtOgev79
qidi5ZdVj75srutVPzFFpjolPDTY6YRnju/JFTSDKbREFuWPjkIstGAiZ7MAr2+z5DlP1TMLnNgd
xB8L5R8C7Z/lp1oo0gBxh39In6xCGj96mGIPB8XHqM4chPkbHN1gX5Y6OodWPozo1YY25qQWShLI
dMOgF/ZboRZLgH7ff5r5L/tjMYvoqgkgHGz7r7s+g4pfNgZib2WduzW66jbhB/uYM3naydfn2Ow8
MDjWH7HFi3TfsLG2wKkE4f0cJd7SwHkAJBeK9Wfe34mDZduoNOmqxaQIWMrXR2qqrB2MMLYXU+us
HYdHUpDt6/Kl1GMEgGEDlWcbricKMBr0WPiwHPA87eibUbVX3mRFHFlk/SwF9dW43OWZPlvEP2Ig
uZIdoqqxuYTQ8Z/HEZj4Ki1C+lnzDfL1cZHr7PCz19mZk7lqaCUukkRs4J/hPIEipIWQPayT7syR
PjWJmSsX7kyVMgnIwtdlTVuLMv5awlerwA6P7p2guvXKvwTgXw2waJd7e10WrxNMrCp5l9a54cyf
O9fiqjbYTmwpcIlHiV4fBAn6hAwgoxr3AwMmEbIxWzMPz+CPTowqLN3W0ILTDUKI+D2m+ZTuFKmn
p3VL/tEs8yfozcNyvNYe+z3sA1eskXavH+rDsNdX4dpb/aenk6XZx5hCMvRnVPL1Jftxg1gm2jEL
G5Ef8N6xfnCU+tyn/DN4WhLwBEkHvQObfP/rKmOc9l4/Nw/b3fRebWdwY5652Q/YSqt+Ky56a6Gc
2bQnLnuLAYGK5xWeh8AKjtaMaz/sohnaSCcWjpu5CB2322bLYN0tJKxBt3uiHobcfyPWBmhH/CX/
8zEXbBtaNkwtAaD8MeYqyllhZM4rBb1vlEtzvFi+/3yntg5LAPUiMGjAvY4OSQwtENLY762Doyft
oGFZ55ez0iEDc39DTjUGd8znER5c9WjynIm6Jz7s5+WPa8lJKEMFAYdEPaMcruGmoq34/SOeW+Io
baZ3ImMz5wnjuMIw6Wdsqv+PD6F93Z06mgpiKumIdnnhWsVHUqVnnuFEO9syVOYs9ObN30Ojr0to
pmIpXsd7mlskeDyu0KNcdBf6pnj9G0Wgnkn35939v9n7kiXJdSTJXxnpO0tIcD/0hauvER5bZkRe
KJEb933n14/C3+t+7nCKo7LmOiJVecmqNCdgMBjM1FSvb11qENRsuKWA62WJ3OIlSKaFdli12dyC
SZwOqkNAKHbvb87trXtthlk6BfJGikAUvGnM+SluyW8IpzmVUe4DOoV23xa9VW8+CTBQtOUhgIKx
9Os1jFodbOAZfYTG0V5VE1uWTH+UDxEmw8Mo4tzx9ODcs8Ykz7M29GFC3yrZWDq5Bp0LGQpImeZm
0YD3yTOG6aEo03Osrq2noivAXYkakL3sVSvkGFPBqB4m2BQAnzIXZL9uG57UIef4/Fp4VIHvQp0J
cQNnmLncmrbBaBjYeIGrEFo3OgUVlGAmZ1DsdBPuKMRMF7cNKtnSo2BgNMb6C2/252kbRiEvfgY9
/RdXn5ZIZWNgDtxqQeELQIotQj+cYAi21Xj+s7a2KogNkUaZABIrTCAB4ZK2lOC5taRqEWyjl7Rt
hgLUUxYSAonxtn7+Y3/V8NbFgJyBI4/q6/WnzZiTxYgWVjhPoB+hWrqRgzn7uQcdAVTp/9xxzoGF
ACsIqvlzReViHRNMz8rjgrferIsnpZP2UYmJHRPj21m4uf9dt9kvBIZwmQPqrsoagDLX30VAHgjO
awMnA3QD3QxkYnxaQNFQYbgz13+34tt9eyv7hgY1PoloGionbHYEEoqw1kU8jDA4CLkHyEiJ0KkB
a7k58yoEKzkncMb0kQLNcGSebCm7XeYGSpQZFM5+LB5xi8cGvRXjh2znmIbgpQe3MZoO4SA9JnRu
5qYiA+APmGdMlCMqYbZaA3yYX7WRcKLmmhGkBwoYRTG9c7N6QizXYBaUgWuHUqUMHj5SfRCBU9lY
aQFgMODCChMtE0zutWMHApvgTX+UPHCDRChVFqKlu9oLjoBsQ4Dle3bMv973jZUe6rVhxhnBbplH
FThJLOmRtonrHcQm9sMe1GoDUufSoQIFL7xeHA1K13fDldFzbL04bHq+9HVfw2jR74T+F7SY/t82
jYVygk3JJCAnUcF9AQo6PEDKZ1nmLB3HMegc2GXkVTQxTJoMNowMvQxQbxbK0xDrnHvm9tK+Xirm
moHMJMgwqWNgPtUaS1+mrHQjlERORvB63xfOq3JvW5i7BFT1YtahCgSucIgS2rRTqLxBEu5Ufe0F
q9gXG5rply+lp+znrxhYzHxeGL6NjdefSxf9wjNEIFbTqsVp09KXMvgyx1t9PqB5apPRS1VOPXUF
sXptjUbOC2vgzTeDfII1OiyHo9295htw9te2+T4+QGHVjv1hB6JSvzzFP/HGkz7j99TjdmdvK8vX
P4NJzAqIu4Q5GG0tUEE7oCJFNdW0Z0/DMqvb+3vMCzRnkuqLT87BjRQ0PWy1rrJrtt9yNwSlz1E5
DbbpQ5L1DUR7X3lWz8WVe57FRBmMTJiQF8FCq9aALwRphBs4rV3bxik+QrKk24H00xF+J+68UZ30
MziSY/s1Q2vk/uevBh5avUeFkJZYmRRGJ4aSZUgeoW8G2Tvg7HKF99xaSQyxmxiEQpsfOGiMil47
1RKCRcigK5wclvfZnbYzqO8hTQBtHwhqujrQsIqXe0Jl9eg1QWVNssc9Ly1ceTBd/wrGtTvMCKsS
jeutC+Z6KBL47VtEW8ouZsBfhof/aIbv2iTjxhCLzEakO/Q0SZ7sJI6kWzHyYMltfPXEu7nWfepi
nZkrE1IkEWT46Dpvp0OOVKPcZR/9cdlDKQfVPIeiVMFf9DY8J27gglYj8TMfwpVgT+MdqtWodfFT
GPfWQF8KMl/8lM4BzR117DcDyhpQ6jtVLloTXrQzTyG6+R/x43+QBOkoYKh4iShwO/YdkgRxAGlQ
HC1dPoClE2TXdDT+z+/TKyPMzZBCk9aIZYK1ln+CcyE1fw3ay/2juRaZrmww50Yp0gJ8cfgQkIYT
y3yftulT5OgP0DcFH070HFggyNyX33XOtbdyw17ZZU4KmeUmhq4x7nEIr8r4cxMUhxqy4T3PT1Yy
hitLzAEpIZ+mDRVWse1iO68/C0iPTQ1nDGMlxF0ZYY5FGwY9pKrxOSkkgDSwPmfznwfRKwuMt0MP
wxiaGBa6DDUEaNdov+67wloIvbRgMAgLhC4QI0MzyFKektPiaW+QSkGO5WF4EUBQqKQmn8lD9zlu
gUK3Q2d+vm//9sEEyYB/jhRb+wE9xdDU1BPjFiFbdgXQnZCPuuck/avuALwpYGd4cGJo5vqikKN2
TrVFVMHC+twET2IOQonKu/8pHBvnmaeL6x4M5C2IXSXYAKeamj625Wu1PN23sepx/3zHuWt9YWMk
rRJWDb4DfeMjiUIfTNicLHjlXYklQoVIQZkfo6wswgAKhOFkTrMKAAUg0M02d6knBCCyc4gTe7yg
ugKgwGMPwVQGa6sCsAFzVGsxi+W8hj1ab1Qg1h5AdecEjVJb8HMPAq28UZK1KHRpkDm2VGKBYGBI
tWoNekty4IbaSWlVyBKFELjUORCm1fUkmAYCZF1RIVTEJEKxlpoR5TmBUtFXknauQKAXTaB+trwK
MXpDXf+GF51HOfNErdoCScyFc6xkvbougzJBBZIBpBmM+4MKoNeCGa45Va/Vls5ABxsQ9kh2ecKk
kHPfR1c/+MIaOw7QtWBQnxpYazHLArRE4kAr4UX3iRNINh9cx7XHLLDQpXjg0oMnQu4aKKfIie3q
Ny4yOhT0byCM6GuTybAvV1NmXqN1UXeR3tGD3mzp8cATHuyF0KyFGBjo7bgTJGuHHuQnOrAwFLjI
HhDBhFheluPQy6BtFgGB6VtOQrASutBYw4wdamUUUU7//iKsSOYQglUApaQiHh085r/oC9ivwMLN
iy0r4R4lTSAGge9EE4hN2Ae9h9azAUO4ZTyA8wUCSVqMcQ0WtLLd/hFMVOpbsfs3oszNoSeUNgFY
HhlvDogMMVFGyEBZjb4UnkUvog2GKLw9c0Cu8TqC6IF73jmomaqTM33+G5wUMusyjHUm5ORpHUlg
h0LCBT4K9NwjgJHpgIBkz6+p1+957eDboMoYZE58roNTddBg8MwTcyDnB8lktwfFM8CaYme8naVf
cHUorgya7Mj50OfplGOK7vzsNN+XA2ihIFuReIbTOrOzQGX6efCLb/ov/ube31uTjbClJsxFiDco
8AYa1KZ/LcguhRFU/eNsEU3mJOi38YZ+KgDEAHBQdBSbswQKCVogHP4uZbgFhTu6FD9MEX89JwNc
3Um0Y/HEVWWIVrCOCza2WRiTEDDb0KHYynA3hRZ5hVAEfe1UPsQbPjkBfM1bL00y3opxNWHOIphs
nFb1uq20ye0YnQ4reSgwI9f43LLM2g5eWmTcFWq2tQr2TxwIqCedMHLRgXbrR7grvkNu3kXL26ug
BgvandDTXM7X3oRzbCda3thJhaBJxrali1ir0JiMoQBqaX700XxQOHgMs+1g85/uN6EW1tBiAbIS
pm5Jo8QSUx5yggJjpTQHJKUPUVzh7g85yejt0CNjh14qFyG9MBIDHGdwUuWpVD0zdJuDZkNuxo++
mt/ICxjZJH8GP66L2uLg/wej4Yx95kqpTGUkMdRrLSVutxLUn1Ot2ysg2ebs3pqvXq4nvXEuvjPp
tbwaIqxncUBVUXFLP7Uzqz4QCnTG7c8bqLyt9jAfxlwkhh4Fbb3gw6THxStBG22Hbo6JOWj3SrYM
Tw0dLvXVWnC9/EjmQFbamGUjXUx6bcqHJnbkzbDBtBnor54OH+A+9X9nv9A/4HUPbu5rfCxKHYBU
QeSNABRwvboFpKcXVQFCnaYgdkDpysV+piTi5FkSE07guUl0YA14MSCoJHR5b0YDQWYbGlUDEBOY
vnZTAvTL2H3c9xeeCcZdpAQgrWqEiS7MXgCmaqxJyETODbG2aqgQAX8GLA1gUtRnL3zSqBSwkAgw
kifLThqi3+aSfcFUQQ5GVvCR3/+ic0+RuXmBd8OTDVkNsJisNSghlPqIvUO6TUva5W4ot7nq5L8G
8BxN7rwllZMb1iyBBBZjxhzrK996ZZ2JM5EGdlL07P9iLZNQMUi8qIb4DsaqKWJKtoOvUfdtUJ2Q
yz6xdjVqom4oGOQhhnjjnQo6kI24SPCXY7OlBHzLhg7yQFD7Jwg0Xd67UVqJ3ZhalWAQCQAkJpl9
DYK2LHP00c+z8ka0W7InbUuJzCR3eYOCdvQtIRBgcXjAt7WMgz7baP6KW/IG0EtSQ4deBKFbXH6C
+M4D0d8TiLYBBRv33C2ln8E41JU1JtpMemS2zQJrUDP3o/fE0x8Up94WbnHMdpmtOhwXopc7aw9c
jqDwoaBbePH1cWnnQAF7PoA5wbcptrKf87F4Kd/iIzmhgL8rDPApQmH4pfOjpxEy5rzB8tXVRcBR
0UrQQTPJ0nZJ8jTXWSr8BXgaBptC/uiUYv6z/uAnqysHBuFNBqkluK2Um+lELWmNtA3ASCO2P4Rx
FxWvoxB5gNVv7i/rmrNe2mFeqf0YxxC2h50yekqFn6V8SmRO/fM2a6OMbZBxpdQCwA0yGweFornr
AXgA+qcCCSzRHtHWxHe1vm7iiSNChfv+N916Cg4dahiQlgV1EEp5156SkwZiWzEozEc5f0yD4HNS
iB1U02Zs4u1UC1YzfG+AK75v9XbHYBV4BOjconxyw1qBYB6CuB1Ws6A6qnpsQT35uSX6VhmH7/dN
3W6aIgNAoinA4FCWE6aUIcWzaCaCblpS+q0tvk95CxEIXtvs9g6EEQy2UK4RgKRZUEw3k2Lqe9WE
XnQHgYTYgjDU/c9YuZNgAhLAKFaADxGw0uuNguZOIIITGiak3Gpi1RvUYFNN5YY0Mxibf4J416nT
XwAiQdjZtMCcA1EH0yLGczsqfg35qyHloAxXojd+kyFBphaYKiBmGOcpAcmOVOhiIoga/uwOWx28
kJTtQPbzkwr0shU7vDGa2zEicm2UiaVZayqAAMFo4+g/iLuAQjTfhjZKHPzr8AZ2z9hijuMILR8Q
3sOW4muzpYPdxDgUnwNYwngz66ufhZ1FVU3SQX3A4pxmEI23aQttAsweu8OyOGnabiGPaLV9YpM8
8QsANaDVAtrq0F5IxtnLW/gEPtWEWjT+Q4HT58zgIsMKAtAedUBZnhNiIPDQcvXrXyglQU7nAW83
W93NB12x0vfhGDuZnRzSr/ddfO2k4k4C+yIKZsDNMbkAxPH0Ue47CJMvLmkKILZBtsuxIa1EHkpd
CQsUdoVM/PoYBR3UFxUdYwWDVy+26mUedPJQd9zEvwBfRnKFF04KiS6L++JYiRGXllWmLVTm7aBO
JbCO+RfDXw6FI31PAdIQbEo8J4R4WP05xQSt/v/zsSoTMwJTzAG8wceCPt7TPfA7QWUY6dzoIEk/
pp6wBbc950JZ/0zMxyC5gnnWjyFzOEHSa9ItsYgsAllKWefB3lccBZ/1jwkmAuQVRrHUECYyPJ7K
qAUUkNgTD8DJs8J4Cl5vnS5nM1AAcuKLDfQDyAfCu3vf6VcybrpH//sxLJos6fMauCF8TOuq78u7
7tWUAOxJ+xFt6CAot5XA+Sz2HmmmeBCrEfbklyR0NT/e0GZCnbjha7CZ4YrE4mdoa06BHj+wsAA6
4tgxa5mDEH6u9QWnbtGdFHlpn37cX8fbriucDQ9DAGAx0kKHLK8PtiQXipKmMAGmuCfQqT33dgc0
g/HZH/NfcmJL/pA74jvxcqc6mvwp4rUAfvUDaOS5CKBzJibaYMBfRntw2gfIpYKRWbJr9IO4B5se
3Ov8/vpjmYvXgFLyJDewNcOW7rVvoDy1ogfZrfyaFzFX9+5iYZnTFiTKInZ0YSnzCOWa7n8FDn0S
au+whwa2/Hp/K9fSiquVZLxFnokRQroa53srl5ZiF07y0uzbd0oCj/D8NBz/o5cv0E4K5grwX4IM
jlnSWjSFDIk3vRgkz/S8ZQNN8MbKtwS0bRh2u/+Na6eQTivioqUjn+w0uFmYUdCZAqbbNDzwU6o+
+tCYXPYK+qNZP4ERFfUfRaVPsWufzOVQgCAVRhXr2Vq8dEPeAMCM3kltIZNBlAlfa8UOGh9yihW3
BL3iOBRyTAHVGEHBn9fGFZD+5ObUo06S1Id57rZq/Xl/Fdduc5jA9JOmaueTf22ij2qA1efROPum
DhDrzwwTXuiryzZU8ya3cMPH5ZQdDM4z7RZ7SSe6NAkgeEq4hbfatWEhECVwYM/G+UEvYQpyCyVQ
n7imZKfRuWQyuKIzo2LzLXfaLRTvXqqn/6QkjHER6q9gvKN9RuaChziWUM4JJrnF4EERS6+T3k2D
50Urvor5PcAIMAqFtw17ozc9tNWL1MS3zhDZDqGxlUubUeFxCt7WSPAtF2aYOJPEnRZhngl7CYm3
xiu2xKVXYRK4PdC84JqofG4VaM1FceoxsW6gtHgzVpuPkLUjPWwCZ3iov5zrQC7KFQ/yDoqPIBfi
VoJWXhSYmaLwSjpbqutMmOnKCiKzBRZTwc3bH7Xt7BFcuYjbHHzOWmJxZYlZz6DE2L+ew1L4QLU0
6l2w/Z9CXurxMQMriTWavSZ9oYqYBWDjp9SBqbrsczzpeyTvjjIDbgmKKjV9Qo0b9CT1glkUl3P+
V3wG5lC3wHSIjncTE2LyRhcEfUpMq6h1D0knSFNN0ZfKdhuPvyqSbrR634vStopf9BDU2WFrK4T3
+F+pdikGek8odEG7BPweTDCY5TIUmxCfG221He2XdLsCeiF0ZIq/zvTyY0I6ajXwWQzfoMLG3hxh
a6COmLZY5zO7KOWfkdzO57UpVg495IAALDBF3P03o2hDBCbwBc02ZL/FRujf23Da5+Byur+BK+eP
DpUjfItQkLnhIQamAIzV0mhC3mHZZjqB+nTF85E1x4RwBd60UESQURO9DtVgNJPrcZpQ4bLH39Vh
AOIKeqVPpV9BcNeKsl0DKuEQ5DlfeWna2hpii3DPm+jA3BTzhLmFZHQzmwBJ491cx1YVSU5u8qiy
b81gPgprByEvFJ9uJs3GJoHqGyDqGBcZXUMQnCkfbSFTnPt7dZtLwAwdhUf1CaV6tnEF3VdQTEJF
xtKSXVUeVSrIPkufUz37qZa/3je2cqZgjdJtgCUNFxvbGMCKJZBCRNnOJKcMrH2D9kvqgqdWD96k
IQZjaQt4aObKrWljfv5NHnLv/i+g4fH6nFF6YvSTQQhkEnzXtdskS6cJ0YBDDZH0w6LqjlCZox3K
2kmU5qduTLZyP3Bi9tpOoh1hYNgN8PabGpA8RipAUAHiZvVp1mjdt4UlxjXn0K1tJO5yzVAlE0Q8
bLiS0yaKxAX+MpnaU1vmW4C9/EoMjuNQOwn0r+8v5OpW0j4APeTYSLauEy6B1godtpJ202hPKXLC
N8mnUMT2K499eW3bTJBV0dN+Hr2/3ra8DKCtDHSeBQ4Q18iDt1A+5Yphxf1DG36GQcn5utsIhvbG
hT1yba9tNa3HvBa2zCz3RQYyoyHgHLyVLPfaBnO/YGXrvkdzFMnmnG6G3qZMk4JLXufMNh7jwGpf
G4oCfOPicm6zlWvL9Osv3rRSV2dRF8Eh4zj5XgiYtZHVg1o3FoGOfZx/CKnkidA+zFOOGMtt0L42
TE/KpWG5hzB8gW2MR7QgcPDKeQfhAwticvZ991w9DSrOGgHDPC4jJiEby0IQhhneWeo4aXMXOdos
uPNc2MISe2P/+7651SN+YY7JymIUrwKUQtCO6CI3RofMqMAv23GsrCR/dP3++SomeoUQqBaV7Hzm
lg7MpOAiflh8uMpYWuaO/BsscSsHAVccIBV0uhoNAeYpko1EDmsIZFvGoNqhGR71qeM99+i/wcRk
xEb887juKO6W8QowMUZLNMMGzX2aR6rORqXhgj0UHzf39+ncabtni3rohQeCEhGMRR1sDV76LDsU
BLM8xG8QmckP5TcTsNFTZtGKRAY8QAPyHYixgI78m/ACld3j8hJ6vMrqSokLO3rx+YyrqiEEsAKI
TlqNl8+gTMnwRBJLO9zpz/mbsSUnuhiVaUPv0c1+QdHSu78mK757ZZ/x3SgL6kWm9vt0OwcmpFIf
xYzHKXLLaQIYIFoReEXIVIyDfW6msxSegw7yNQIWbUMBUyVE+QxHfIQYMZLdHANJuBilGt0l3uTZ
eYKQ3XZM1kHIEGpTlPHoeturTgvyMU0DS/nWu812PMqqD/nj/leXYi4qNVxK5Y3RYk+D6FpqFUf9
o/EBB1E/GxCCCpuQqpNwfHEFIIXHxT8/im0dJIEQS1OGH0UnPRfcoDGQ/PgdoxNttE3hBw/y9v5W
n1f5Zh3ASUREOguI18b1OoykhjxEHWId/GYLVfTqoHrzMfGAOPtZgiaxo60SGIaENJe+fe2Yg2oN
wxKAZ9Ph/2vbRl6bTdBGAO/v8gdA7DbmMxV+AXHdV5nX9loLW5e2GJ8eKkFuQYmIpd2VG82XYwDe
jAxSGMDbANEHkL1tAJBSbktPcNRT5pNN+qJ+xh63MkAtMSuOPFPUKSQdrxV2xZXWhHJ9XNJNHvAb
fA1zGyD8CiDGQX5Urnii2GYUYBQrexM43eXzAMGNccp0RSuFoNxitruL1SBQmgqpBMhAuhiRDBIK
brr7bsaWlzm5rf0EqLuw8iMNuXQIM/74BMMqqL/8GiXS/JHr9DRzuvlJ+CXgHUNBH75w7QWykU9Y
LfwkWk/PTtBZ2Ckn2qBoX0L0H+/7+0oWgDGAf4wxadyUQoY4ITBWC18zFYJ2U2RHEJ6PhwZjrzw6
t5VIjtajRudXDBM7zlLIRQZUiiXIWluy1dvqYx4h1AlW6gaC1UNtKLWHneqi9pzswXWvfeet7a3T
Q/cHAiwmuNlAhsm+beZEjPSIgOtyCj/F8Lde/3n6QelIsG/njOrmzT1MkqlDBSWAnmnQeA1UUKiQ
TgRspQ7kOggOuTNPqPoy/oKGLkoVtBwMLLCBJtC1vyhgCunwaHsH0KrXXqN6qCFTENZJIjYHo8hD
/Vco4q0M8Yliaavmm9KNUEdxJ7Gc9WM+hhpJ3DrPDSmyIZybD/U2qGS5Iw8ynrgF8cZMaQfZLyO9
L92wCWQpfUkmzCJVTi/ExYjLIEigXWtPhpyBGC+cWkP7HgZRMmPqvpyLtvNGRNxU35BsiWK7NIVE
+QzEIBwt4MMBffHzKIllF3drD7o5XZ3LOnFA3xGob0s44VqyhDTRd6kGDtfM7YKZNI6QUtJjZ4KA
XJjayCZ18Shkk9Z75jj1amMbejoVL11WIYe3krSD5LtVguQk3uRtkla/ZSDwSqfvqz4yIU0J1k7Q
++ZVm9uYLNGq3oaIVCDiqtGDqvidi41RfQhdDBGoCbNW5ve5xs98bPW4k/edlIo9wEuaEdZbyCbO
KLWk3WiItaWSwpA/82ySy95pe23AfHUjG9MyW6kQ55DRU+syTdymnZoYRO/pZIL1q8Uyv2aLQNTJ
qYK4MTXbXIwY0thzOEr9ayyE8oTJYSxrZ6VApPevOFbzom6kxlCFb505yOqpGOUy/ZHGS67th1qo
QojTL8pAtmEVy13tgW67jQ5Rp8i5bA9AlxiQluqLJPim6qBY8CZ5mSbo/mbKaDxHtRAUb4VkZunb
2CpxmdhzIhWCLwziku+NTIb2umWg9tPvQVwG7XBUYeXg0FdAQH5RGzJgTccW1jLL6I0seMr1RENx
ctSl6aGeGgWZZpkGipPqiUIlZoy22KWgb+/9IkL1wM6mWEr2ZBQ045vSVmnl6U0F7TI7aVMxKJ1C
BlIdTK9FDTdMo1Bpt/qSaI9T03ROKIiB/FVb+hFtCzUsBNA31hFpjA1GsTP5mM6puZTWELZNt43q
KMtCOxzR639JF2DXFPyNnsVHuRmKHrRY8dgUPjg3K/h9GUiQRwtEJFDHghQRZtfRqS0OGFyiNZsF
2LkRIO+hmCY70cKA2BIZ69GfWzUTrGlKZW0T6FnREDtRqqr7nBeC1GeG+GYTD5S6eJrH1ooUvZK+
myjsLem2SISQ8n1ncdSA7q6W5iq2x1IM0RRahHKItfxdlaAlvxWaYpxEqMHokdJEr1qYREhE93IL
ZmtM2He6kv4mshLqBPTrwzS9102d1N8HbSHi0zjWAMKlkZ4rqi1HJMbvGGRpab7lWqdGoDQN5a7x
tHIq06MgynrrEkERO7cTsyz6LJSme8Svx/Q5KcWgf5wTdMMHa1zawIydhaBNllhLRCJgUYyl6XQ7
yeayQQ4ymPXwHob4+/cCOWAKKE6QKxP4wZbU7H9Hi55mD3FDDGAgagM8u+D4ScWwd/UERc/Gmmdx
CF+lsuttCZPB4jNJIXTvRnMTAKfWYXQs+1bLparltMIldMdmSrLsi972LSjOpsxQO0DVlXnedH0f
zc9z0Whp5hTZZIKBQh7aIsr2tZ4aXW+ZUN7IT4PeDWlgt7MuLL2V6FMRHgdzqQEkltIx3oDmXtDc
sEiI8L1Ml3gEWbsUqa2F6QYi7eBsenQaqyFODjmo4tPfUIBrs87V8mwT4EQRp2yXtn0s5SqS97Ix
AGAid/nYWJ1IwvJjWIZW7u2+77O2twIjWaoIHK21sPwN3vj/EvP/hbnFiwTqRmJ+8xl3MTTliy7u
Ziqjfv7f/yUxL+jSv6h+qEHncZDHoirwPxrzgq7+S4S+KNrrSA1QE6eXeFE2XfTf/0XEf6FOjtwT
DQf0cs9cli3wNPgrycD/C1Se6EZgnojKxv2RyPx1YgmbAIfoEh53gCiBU4ytVNSxqA1jkYjuvGsA
aj/Rjg0Yo8DUQCmjRG4bgHlLUYMgnsNXAYeKFgT6VNeZSdmkTTq3s+QO3uIZO+JiNPkog9LDMZxe
Btg9tOvIMkJreONlemcep3+y6LNtVFwB7AXEHQxd7HtWanQTt+ZI3LMq72THqOFtaAl2nnw6zSDn
DoY0Kzvza1cabRmIEpDL4LfwXtbX6dn5h+BpQ5nXkfGCx5F5YZiNoQu4kYhbkS9i/KMXOU8YBsD4
twFkZtCyJ6Z8w9e7pJDUXroOJREf7PpnqWjlVL93wIdWbnkQvQIUqMJGe4aEpa0984ojTJn7b/tI
6SURXd1bevlaUxYjH7DS1fvgiNhjqL12UByT3PgHv/PPgGT+NgekKJRWTYCO2efiIsZZkqQ9CCJd
HWx14G58zLwAc9q9Y+bwKIrM4VWgGJHZv4xqmETFRurK7VxBr2gJ5qYl4k7vyWk+dl8HCEVGIYal
/qz/eGOJ1UHthFJqpwmWWk22++k9AipADnjvlOv69q0V5o25kBniQg2sCJvBwdvLD069l57IhtcK
XIsBtEmHdxdAI5CjZupKeJ100RwSul20CVI4wVbeBB+GgzeRLTrNt8JXHXHPHQO9rtn99YUXdlmK
3lke+1oLcOGPT+kDuKtseR8h7LROiklFm7JPBLbJqVetHXX07lDAQ0ldumGj1KIuHCJiEFee94ag
Or3IA26sHvZLE/QnXFRnRbU2lHCCCXND5T1z9D2t0BcwOpi8gJvLMf1iVxwDGx07u9rN3JLcWlyl
/cn//UamFD01Yi52DX4ALcmRz6S36snqXrrOBlPVY7WX/BIq9VBx20ilrf+qH2dlwz+Q1GuY6H71
K5gidYJn5yzTZVB8OlOc+hRLzJ+wpf/MPTPMBTZ2iQjBYJ24fRx+FWsMIHRZtxvm1BFMgVORY1oX
f3vsxcoy7/haV8tapN9ExT1jdLrCHR6kW8WiDcMenJLOReZy+usz/k+BvLOMi6797/9a+TgTzOso
VaBVT4Urrl2p0FLIGpNCcaPmaES/BbzGaUY5mL/u21mL2Od7Cf0L9Hdv+vRzM5J+SGoFm0XsyB5r
qzwKaCrkB+hknWUphZ9yZXGsrhzGS6tsIG3kOEEdoFTcbDt/MT2qIQQNZduwJjfZtI+hw51kuK6l
nTfwyiITVKNyIrowVYp7FgRzUjeKLLwl8l+pT2VwQxS0gMD9CHLuVq5+KxI7JItEBqM+k2Ngwr6c
lLxTXFHOd3OiOJCa4hXGVwIq4hoCOKCiFBrDBHIBNN5ybaBCq75AyWcjAeyX7cNjsZ9QJEbtZrMk
Fi+g3trUAEnVABVF0oqyIeOipaoO5dxQLif9pxnKDtGPc2BwzgHTZqb7BrQPcgkT+SpSY3b16kbX
Jk1L/tq38ln5LHeUc2+CpG5lGUifjO8C11tuTx8qhXRWAH9gKJqlZU6nUoFVGJXk30jt/AbloyQx
HE3/Mxa48+ddWWJKvMGSSWrWwlJcQzaxbayoMO245Kk53L4u8EEamGVo/0JDa+E6nCyzKIwxNUPF
Cmt0C7+h4mhRVcgFTUKuZBzTLvv7s5Ba4MUFiNON4k5VtUO4qCndteApfMa8skvHSrr9AL5yq/V6
R0bXANjJh/IrJ7Ss7R2gxZhFliA/fTMyNMnTFKFEKrv9bt7RArbsyF8ny/hZo1bmRpvsafweHRUO
9nblMNCBCZw+rC58lbmM5qBa4nzqFVcYJpCPZbageqFh+vc/7jaUYDbxwgpzC+EgpGaVwIpSnUwl
xwhmw4nMqxYA2sWTFv1sdByvHQXjsTKEnUfFHYfiRWkGXy0lDqZ2ZYPQiv/HBPMRWSLUxUJgItD2
Uwu+0mFGNfdYjK/3F2vNCYG+MPG2B4QXdXgmQME983DOG3q1yfSK8ZZtnqCdJtoS+CRzX9a9edyf
iUMH7kjL2kJKuMGp9+NZz4aQIRDnjigwnpLQUavSDnQeJQZdqOsEiIL0abcG8FbkCuz35WUVlfWs
uHNjhc8DKoSH5mfxOOwbzNH4aMs9hJI1v5q+6PDJqtYcHkOySBrA1Y+QwjiKTECtptL7VBhMB7XG
0JKF2Te6huMt8qohQFiBTUb+dQOFaUdM4jYRFjJbevGEi6475hj+tJQiCb9UYGPU3bQtxcpqFZTi
+npY3F6Yybjp0liQnUhqF79uhVBxl5yEkkNGcZE3iV4WkxXERto7E4SajlktZKUtNipa6Cjp6g4w
PtPOROH8VOZJFDhVI42F1QWNekxHBYOsUpWPPUSZw1R0lCiIE3uJ2hTYuCok+8wApSIxBZQf5Uaw
OZ69Es5x8YIJgV69COnMzoNASF2EpVARziUM0CUe5HZf6ZsN3egNd3B+bQcurdEDffGs6dQWMiHQ
+nWjrt9gNtqRgtEZOw7MULpusJ/vDHwUUhhsNh03ZzK0Ng4bpcxqFQUp2QOrvoteDATKnyj5UcvN
B3nWmIsXilWqMBawRgeIBkjDRk61QUPdAeh9c3+71kLB5Ycxl6+p91qYBpXqSs1WHRdbNnjwFJ4F
+vcXO9S2RJKFFhaMKLFiNfbNouFg3xiiodvtYXzOEDBtVXZYsNrVduc6zq7YYjbB6Ta9J/h0ARVn
cCkzMbdeQFeIiXSIb5gug1fAE1l/n6t+Kgol0c7+boR2DPY/0x295Dn/ML7Pe97ra+W5h2v8wiDj
8lEoBlWMBphLybWjj3SfAG2AFo4Tg7LK5+PnVzbwyh4TTTEnqC2gctJcMR7f0YB86zC99OdX+5UN
5t5d0q6u5B42wEdv99mjaf6+7+crFzvNfTDchLLuLU1Ehn5S2+ql5kb99DMGU9NcvEuqshOmgSdM
yICPzt54aYvlniz7JhX6rtLgjaNbgz3BCd3sO8pH9SsdWg4dcuTN+BO6CYwXIqMkCK7AKWByjNkk
rcqLQphqarNFl3SX/aAAsMKrH5BXv5nuj/A1fg0P2efkKgdlEzvtXj8kb91x3nBxOStrDSYgQIZx
C4CnhgWIJrUQB9kk/BW+mq1ig4cjcDSHwmASzCNiMMme97wK1+1NABylBu0wlHexxSwBH0n7chqW
RHWB0MosPTNdQRW+QIyPk03fft21HSY496hhVVDAhR2hC7dlUE5bwK/ANYRuvTsp4/LlvueuBDdq
EL8a+BddvZEsE1CNENFjVt0qs6d3I7LLh9xNHvNj1trGQXk0HrV3czdv6xfqW7zHwxkFcu1Z1DxA
TpC4lSgJyXX8VqZi1Ice37vH0P+hRzFWsLTd9AqOXEfbJVvRVmNrglBcCbbmCvIv9XbZpSft/7L3
HT1yM0u2f+Xh7nlBmyQf5s2Ctlybaq/eEHLNpHfJpPn176TuN6MqVqE5n+52NgIEQRVMFxkZceKc
YET2KfkBAYltvlGd9AiEwEqscbnpzz9t4TUqTrRRa/BpQ1qEtfLSE91LIClJJmMjtT8/X4c1Y4s0
hplRpceRRFwj2fauG5PZZVbTuSyOIrcgUXmPOssaEfKl7z0boS7S8SeXpyzFBZGaAuGN0fqQA/fL
6u811gpvBRMQG4WuDjSGL5pOGbw76bLK8CPg5If6IIHBIu5fP5+8q4fzxIg4VCfjMOeurxUKI1D8
DECsE+ZmBNKcci3XdHkZnw9msVk5iuDjYMJOC9ooaIDvzBQwqtyxQxa2UEDarjE3Xl2gk4EttuDY
ZY3elFigrHxhc+moSGp/PnVrFhb7jnMrUaceFkj1kXAeauNayXNlcZak4TKrrURvMWl282RAx9ts
X6b28fNRrNlYBNBWkgP+UMLGkNqvKWteE9YfQWP4J87593L8Kjme7LMWjVhFZMAM7UN9fBriDU6P
s+J2xJpeeMQTI2ITnhgxaTvF4wgjcxzfsCm5sdrZn1t7n2f0QZPY6GizulKsFav8mU2xS05s8gZn
t27xqjIM/ZnL0rGyu9vejHZcQTIn7sI+Jo3D9G7F7tXb7mSsYl1P7GqtVhcxgV08K4MiNV05nvxW
QjNl/m86ol/Z1hNTc2v1kj5jo2sZtDG1btuVEd4j1P+DnYhICb1/oIcCbdj5iDhq7l1uYkTjPDpG
w1wLwILRWOsZu5LhgSv6bWd5qsYIyJ5agR04bdAA+eyQQwLm2L3nAfVAX3Ag0Z3iW5vxJt2tPUqu
+AxR4YbcMkIGdAMuTltjyQBKDnhzTTm6piH2mxqrxZkr9+GZjUUclObQL5Mr2GCeILMuvRFwJSS/
X9kmOVQH9pW55bFEy0G9W30gr41vcQItPuYthKMMvwctjwcQZphmrsx9UHjnrvIBemC3B8P0uJLV
WjO7OIRtxSuiCLMVH10TV0vUrLHbrJlYnDelVBt9rvGSravyHvXCo9YqK6O44ooBKIGsIwjYwASx
7AkajLbSC8g0+yNBYqxDQ1WlOF2ykhu7ZkVBeRBajmgsvODFNPXSVLp8Jn4R11u5VAJVo3uAbVcc
/hWYAFoyUVdGGy84bC70cKq4lCcTIYxv3Km7wS3R5ySooplDcOlLzwRt5dAiXH32/6rtLBzymd3F
XpDqWu1kFXZFjqZC00W8ExpI1GtRgG1+Sr7+aPujG4dmiO6rzXAQbKCWnx7sQ+rSd2BSD7krr2cH
LnJHqJUCIg+1daDJIX++OPoFL9p5aCziz+gRD4DP8BqA/ZBmRdfVKlDrYrcujC18gKyyuCu5QfwK
FcspP8zJWm1b/MLZNINYVVAUodIM5YgL3YEE2OaqqVLLL/CsfkxJJBU+RFRG+hLRFunUwczrKiSJ
lB5GGluPshVZWJFCaRmIC7Leuq0MCaRXn98hl5U/AFPQPy6joKkAXbesWRkTOgUrTbw83NEbXiTq
oRsfRCr2bbKNvluJox6i12G/RlN6caiEWfBuCJAgss1LskvdLpnFezggqZx8YHY9aiMLWTX+yvAu
Zh12wDmloy5nQId8WbK1tLpOhilGzu4mCsvaUVRQ7rgU/PJHKNsqnTOpCERWJvXa4JC0xzMXQ1Mu
iD46mcJZWXhgKXG07/TyJuMGuBv/nlYk3jtibNALBsAQqDqyHJumTRly9j3mcHpMxl0n3+rjStB0
CVxAt6VQCdZBVoRZXNpAvacd5Qa1MICad+BouBX4QdOlt9Ba8H6xXIRrd+IlvkbYRBISqyUYAJY9
YDpv1bKoUbpKD+qOAyn9IVQelDfxDso9/k2TkYThbnPIaNjrQPmUx2Gz9iK/TJSLrwAtDPgvUKBG
Tfc8uqJRj4p5OaPYD/qk5jbbQTRYdN3t1zm9LpzPwtTCA0+jFCt5C1O9ckNRWIhB/fj5ObgIun9Z
QMoFvB7Qil82VKGABfZBLgPuaiLvwV/T/NUcwx6C1uiBcfu499CcsWLzMm5cGBVn8yQMRh+13jY9
jLbfzcc6cYqv+geSiOjGRwd768fMN6mbz26zNVCkXs0uX5/V32NeLCBw4BMfa5hv/PqgBQJ4B9Tt
lgAiBmr5F3Wz2rwofvHMxS8GvFhHuW5TuGtYtG76l2xGujQNEhc5JN01EMitI0EvIlcYRGVSAfMM
gM1IUJ7PcNLFLCO5CtBLwqLAzJl6r1ZWEggKtX3aV5XbMIUFn++la/OqAb8NFB8wjeA/ODdKwAXA
0tLAXmLSbdMW4CrOOub+e0YWU6lUQ5opEGX0tepujp4s+u3z37/q2E5HIXz4yebsKxRTGbh2ftUe
+HaCZOovIOFN6wuw2bRJAV78trYpr9wMiO1+z90ie9RNTVSAuFv3RypD2jIq72qTHqsYYPSV8V3A
W8XWOLG0yB9JZauQooElPVFczgdHr+ZDFr/QgTvK9CUaOzeKw6zlK9HyZVFHGIawO8ANoFVALHs+
sVYy5sBWYGLrt+YriEfvIFe1LRIQrAqCdfTNhSsjvXbqTg0u5jSNW8KyFAZF/GpkB82b95nkSG0g
QK5D7eXhuBLMXeRNFmNcTG5e57h7C7E7ERMXr1P/JQcHMXvvjY8WKPuVAV49cALkA9UtKMktZ1Qi
VRkx4PyBVCahEXQhfzVvKWrzKEWLQiBSt+aPz21eNYl+SugAIDZDc8b5Ig6KXVEGnK1fJfJjJ9vU
1Yzq43MbYl2W3hIiTTaQbbp42y8mcYgR0sSodPlyCy6TgQV4DDsjOqOkvyka9ytSQrHst6lFbjNl
oG+vi0gAIVuoi/gjCB7xqgIObI9K7mpD6rXYAQ9S3UAbDEgxUGZfTJ/a0AjFRlw9apJtGwWy62mj
oi3NsPPaa9PYLhw0wChlgK+GtmtG9PtqzsxXY44T5n0+z2IeF/OM7SpAdmjLtS8CGb2I5NaMqEiL
a7mTpzwksvRlMMgdV+UMfWjxGsbgyomERVFIxu5BGWvxcqNomBxVG28KHgjR5NJjoEYEZ4GE3DVU
HW7WehOueFW8YQDSAYoQmh1LXtspGguDiMLOwBDMRHPrMdLvecL1taN48SZFUCq4OwWyHQH38u7L
StWMtBjPFjDNhnUwbgCyO/wiEVttuLg2KDzJAGYFYpiADet8D9U1HU1UGkw8T6ibSKAK1Z9m2q7c
s1cOIYH4FmIHsFoq+rLmX+dFGw16Yvrl9xY92pH8gsbKLF+rJF8dDCJpYBXRDYUkx/lg9HHKe1tD
CtHUofGjP2rF3uieP9/nV5wy2mGQqcSDi6DGuPBZVC6mgsgz0qF2gS6AYvaZFj+nWrMHoCLUiNQJ
wfs1aOmVQAJoCXQdWbjV8ZBddng1Ep0HqxtMX3s0H8mzvjMDAbOeysC4Gb4LrMuwqddemFc8jAjl
xRYEaTqK04sJrdBuPtsz3n7Rzb+U1wH6dETDEbtZa8dZMBYI74nmNXD7YOlkGF1WwUtcTFVbw5Ya
1of+ReDfohzt4k6B7jnk0W3HAqynC8xd7MpgqDC3a/Twl9cRwYpC4wOUZSAhXWaBpZr2POI5En1q
8o6eX9uNy1hbCSR+7fVzRwkrgDKa6ARAummZk0hjIBIkuUAO6EP9gFZEszPQEid9RzYMuntC7m/y
moC7k+bOD8ZNc5C91Dcl6P/FK9Hp5XE5+5Il7qIYi6yKDXzJqBEnnr7a7Lmq1164a0YWXrpVOJtl
DiNJ8dHzQ9ZBJI68fn4mr6SXzkeinh/8aGYdGi5hRA2V7+SDvEiviW/fdsHwFt/bH/xd3aMzL/jc
6tXt8nshf2U8T2L7VIutltOS+KXMXJs8xfka0vvSbZ4Pa+GcjRld0xxKXr71DE3np+ij9HpAvG/B
sO+zlwF/gEC2e1276C4BOeTcrljTk5GV5gjlMqgm+WMQhWjit0CTELLNvGtfuieO/m08MtfyMVfe
8cIoMBMC7S2ydedGCzq3TSsDcaTccY8DNlAIqXhn+BmjTNGkDs6D4ioN3rh2760/clftL6I3vUnL
Op6xnBG6ulpPqZwaPL14zLd7EQKnD7qHDvGg7Bx08fifb6Xrh+T32BeXiqmpLJ9yjL2LHpXiSVTY
kvHjD2zgoQStJghQICd6Pr9a0thWJWN8RP4Cysu0t7x2Lf18dcOe2BD/frJxmlFhGXhIiI/cmi8P
RxqD6iTZj+1a7fP6Fj2xtNgtSoQwXmlgiX9XP5JNdkSnxcHMPTkQbOqRq4ZrzQjiFy/89onFxf6I
ddqrpBPzl81uTff6mLpldW8W3zqzW4sA1yZysSGmQuVz0f8anhbgkVs61Tu9I17vmTiEsVt5mVf+
tFd7uS5jahzC34NcXgm5qUt6ZsCuyNPHKHdthKyWsuP+7Kc+Pa5BKa68488NLq6HmdSGnIpZzQ/N
V8HIjR5DNI8Vqgjjka9bO2mX4du5vcVNIbWKPHURXJs9Wm41fGTmPim+V5B9ryI/atfeKCvruLwj
bLTlDykR6why0r3oNzSDHOXzvY1Bkjvwz4g+6nWWucteceHCQXEnCNWRXl6GwlKlanWSAlOph9YO
V66Xhfpd7UDr0ivdNTTl1aOBuAmpQajs2cvASZPLtjAyGBtbHHnMa8HdLPsit5pTjKuh8OXrSAzt
t7XFEqLLqgBJNqyVhwJozSrUPeu7eB2tS25cu+LR/w5vibGB22cR/2Zaq8uDOhI/7TT1RpLSKRji
bu2+veb9T60srnkrEqw25QTAsF24bXwgPWTYp5fP3f/VoaBtEYwzCrQvlq9XDqoYfAPqr2Bz2ep9
HEaD8vgHJhDFi3YjHZT3ixuGZoo5WYgl/ZZmbwVJtlIcf/3cxNVbGlv7v20sbpiaZzqdGGyAsLXw
8BiHBnCPpE7hoXS7tREYlaOXwIFUDniMamWzXke5dqZPP2Fx9YB0eyjLBJ+gpO+N9VaSG9IrTh6/
rgz16oohCYBkA4jnL7IAhWTUDZ0Jgtr36Kh45it15w3x9DtzclDKcOluLcl52Z+DcYEmHYUowBwQ
iy2unUaPZjXFAcfsWiFqYvkPsColt6IwJipySajs5ZcqcbvZHWkoJY7iVJnD9/F2OBggpiyAP3L5
1xHll7u+cKWdtaH7P+E6OP/OJV2lJsmQSgZrsc8CcA4kbh451UMZQLDY7d7kx+HNDskmnUNpu5Za
v+pYT6ZoqXiV14qc8QxTNNaaq7PJSXTmcsh725BTrNq7bjI8DRRJZf7UmpuqWmsPuX4Cfq+RsXB/
hdFJA7YLrpSgg87XBNainf6TwsFDDGiHG0UHsZsWQKwuuv0jT3Vie+EPp4LaXAKptx8V9GgkxK/H
6AdExzcrW/+qRzyxs/CItAVmUM5N+N3tAA5cD3NqfRC3ubE8EYvrqlMSr3pcy0GsmV04MDTlt+C9
E2vL0J4PVHzW3KXpWkwgDtEykDzdQQsXhtvGYKAOxOb1Bl93m2P9xD3AE24TaFIzBx7sRQ2S0m1v
4lURwLURLnyX1ul6mgO87vf6Exkjd1LxoKK9+/n6XQuyTke4CJUNiDkV0Yx5RHVodmQj37E03faj
uQMucw8p50Orlyv32zWvjNw78ioCxYOn1PnTI+GRXndmC8T0JP9sWX9vZfyAeuWGFGtVvWvhzqmp
xQmU1AEciIwB7aFWEKDrDqWcVm6e2z/y3rpDQcz/fDqv+pxTg4tjZ6OoUAA5JFoErVBUmKnHQRxr
7FgYB2sygtcWzzTRnamgJRSAjIWxORtrqC4gIyxrUw0MhJp1D7VuNGDhsUDh1ioTm51aTeN7ZaDg
Jf58rKr4+eXpODW/OPqK1rIOKuUmeFfUMLmdfMGMDUmwB3PfuJFXbujgTcEEkofMqxsHF4xve8m3
z7/i2goLdjFkJFXIji5zdCwBYy/6OACtHV9JPDmaovhDCa3TtHTzJvjc2LUzCR51SASBEkFkr893
bl2Pw2yD6dIHm6WT8hejjB0JuuN/1woiCaHsKqAmgLstlrUl3TDztoUVlFQDhkPozqbV+FzWVmK0
y/GY6KoCGgobCKq/y7pMqXbgcIq46YNsEhSIYCF9qCES9PlwrqT8YEWBzCYK2eBZW4bmpWHUpWEj
Dz/skAyvn+qnwo+244Nk7OuvCpYMnARJAHTr9t80vNigLEUbsZTUJmIk2c11l+z4XeOCv9gDOOqQ
oYEn/p4Ea2lU8avnx+J8uGLSTzIrVZ6lYG2skP/PDFBbghWZTn80paj+osgF+OCFpjdecRUYJbFw
rYcK5sF8M2NgoRrw0nM3Vj0JBaIvVZDdrcZUly4Hg8NWEa3CmnFx3JSKyLlNsDdJ5nS7fBvvy9Ih
Lts24JKxZ3BMJFvypnqyhMTjGkbwSmnlzPoy5wE4YFu05YST8R5NbqSEiQSh4TKARsOPpNvE7Q3d
QBTQXx22em1N0V8JwC/qABeCBmZXMrvWZhNcZ2B4gs5w5kZBAZhS7v8P8qtXj+WJNfE1JzvIBmBC
IgmsDS76zDVPn924dQt/BI8HRzrkGSy1N8njmlzK5b2M2T0xu/Q7PedaMcEsscEqnzxOXeMo4FFN
sqfPD+aaocW5rCYlkoZZxvhIFfZaG/YS3YxM2pmVvOID1qZycRg5HedIm0bTp+Njlf3MwWCQTsd/
bzhiuCfLVYCPr7IU2FCVY6TuKxVUqnRr9ytmrpSjztdncfvkcTkpCeSKfbqVd2SHM+6j0oZII8Ez
7zbDrrSAghx9+8MMQf33JgeyJxzcWv4fscXKcVhEjbmSTqbRwaNHVktBhBGP6X0KHvNiQ4wUXr6v
ktlJh6bhBzan2cHsmBzYRqIfO2skIasgM9kABLIlUzTtCskingUap1uD8MaN9coKM1MfEye3h/S2
0fnw0EuKsWubzjp0xFK3UmRYh3oyo02f2GDQtK3ukBaz5o08ApVeM/BveLNMO2kutNCWWfQtyg19
b7MigvJknIAxw9Tuhpm1O1bHPzWpB7DUHEGZaCaxb2VG57HafkrgaF1IGLfe0OflndHZ9mZKeuBF
GEndZMjpps5ZF9bmCPkwZdDmHwUkh3bJgGs97HJKjlo3ZFYAbt/hS9MV7f2Q1LXtyeWAiy9RaHJj
ZpoJGdre6OuAErvapuNgP0lmk7/0IOp+iJVpes5tKBuDbkPdNT0193M5pZVjjYmOho0o1qYwBqny
rcrL5k6ODeXWUlOcKCR43FbN7S9aG1s/5yiCRms1EPCnmbzo8KLo9RtFaayjnY4Qq0Qsl423ZiWV
L4VOB+rodTY9EZUif9Cx8VnTa2J4jSJ3YWtPkeymUw8SaXNu+4MZxwJ7W0Z6KNO8fLcjcIc7CUmL
pxjl2xulkS2v6SjzrGIGuaGlsG8Q1+i8NG+NrTbm0beyHa095mUMFQ0NNxmoromr1TpKhFbRlW5X
DOQRjYiDGtJusrfd1CnPZKB27sh6QWWfF/P01ZjG5lvOE8jS9rXU7NW8G90aI62g2cxY7vZJmiMk
NyLyUEby2LjVmMZPnRYXvZMUGd0pOdGeqTLPxwRJW491Y6M4RVNEhzhr4gBBRV67VV5mWpDiBVp7
JLYmgPjlyre7xsydpmuHwlVlI97NMUZnzViHPmUMfQRmEijwcm5SDJWv1Sp3ogIMV2o1Sh6oWCTP
lrnqVyCX9mlaqi6Yc+29BO0Zr6tN/iD1vPch5ahsrVqeoIemSweajHGYNnXyrZmT9hC3tA6siKUb
3WSDmw59fSCJgdjcFJzugHXvWpMlvtZS+R0mnaEzvwDAdlcBNOdOsxx5Uxwn2xb1zHBuBmubiQ9R
QQ2/7eW8DVRVAuZZTQGxbiq2UWlqhEUztBvAisBc3ktNoOA94klTZG65QavHntXgph+g/qo0sbVL
UxZ7WQHIE9Dkw6MCtI7qsonUrUOkeQ7VqIy2GWiBdy0dS88CTT12+agDjFLXEFoZQKzDwLnvtNZo
2EHel5kH6vj4SI0IGXszpUPrNulEgO/QGuljkq3CLfsOrABpKzkqCPCO2lSgsd2c83h22nyeb+KK
ZqEG0pgvoAYDTZFJ37QEXE+ZhcEPg2VGHhjETQ+d2SgGUNORmF8N3U5LEiyh7YKpcGMOtHphkAlw
JL2bXCWxOjeJ0Lk9AXwSpI2tBinj/ZFbSq04bJymrWbPk2f3Vbmj4NreTDGUTiZ9PwFF8i5b2RSw
XnVYIxWbikdKgH/m+5lPI1QpGjod1SaS9rI8gQE8LhJ3giu957md4iatyLaure427gsono0tC9JM
rsABTudub7Q9zjtIircxVIRANpxk2mPR5vSDxUm85xWkofS0mh+KFsRhVUOrAOz89i3T4DdAwB8/
ZJNkc9fM5moD4VkakpoVATfn/q3lWnprmbO1L1o7euipDtmW2BhDMiQM+j3VdG9FpeWCb1576aK6
f4ZqL3gbwF35baqRD3CTmmb7SC7TI3QGCHjZyv7NkNTKBeS59NQOy2kPtAz4ZE/vuta1TpLKgw+V
03E/I+nlKxlEFRyjJqA605nsDohknZJOuR3oRtUjdLWp/NCB2XZ+mM0cmsjjqGb7rs3MbTpx6wuR
+QTtcxAUfMsVi2LwVXuc4FreWruMX4tJnz1oAfIbnsyc+dYASihnbDCanZ3K6niwhtJ4AfGhAvFP
SWN3ROnVAGCV9AcYj6y7Aps4diHiMHzrTWUKuVSknTtDxa70YkBXWw8gwlTxaN+kUhiBNekd/XP2
js+RsSniRPdJalDugOnIRLKt68C+LmfDJifqvOtrwiTwr8c2iM9lZXRHMuhhXuiTj/jdvmOs0J1x
lgc0v1TdfT60TLlLtYGhJ3WiEvcTs+KvktTZj3ZvqKGca8+gAMddV+MZH9O+docoae65bUvPA06s
M4Ow6jjjug+7rkRCmnXJJo7Nxh/HOvrA3WjdQkuwd+I8NR4ijUZh1uNCicsxfoaTnj3d7AAHnlUe
QDh23M6cp7hSeL9RNF6GA0MXco9Q1KV6jKgmMmuf4tnv1SnY9oHg6bdWqVT3IOaIHspUh1J3MX9v
SvDAGgYzXHj1BLflNLxTQOIDNaNqULazfT/ac7u1YlPzeULZjVVLD9YgRS7kGkCn0qpgnqKZnaOZ
1iijlyIxYuiQE04OETAsYMaedRk9Q9DXQKehTc1tk9kKIoLE2psRb0ZXb5qidVDMx1JJpTwoaN5O
QIBlRDqCRJO39Gj1BLy0EW4Bp9YlLsjpc/JN0kueurXZRm6pGfxZmTQ4KhAKZ5bLMpUzl0oGe8Ij
rb4Z9DqHEkYPwcZoQMIQCqO2HsLTjY6p9NDGoinxTIWye6Ix3AXgJvdlWZLDMpvH72WBi7AaS6b5
KnANT7o05SWU4TLZhMazzHNv0qJxCmbSV49QiqgAqhiG7gNHu30uDCa9oS2Av0cRaUqnBWdYMCs9
3GmemR5SV7ZjNgXlG+hARJNnjZGymVmJWESIqRVa6mCDQ3oc/W7g7wOni9ATrPRmDwki9GalTJ88
Flsx9QqDl7oTayUEfhu5sqTbsWzGTUmbynJUJvfBEDXdJlM0/YPiqqNu1tFqG1tFesxKiv6kjI3v
GS411yz7KZzakftp246ODL0Kj5n8GzfTeoe+T/SFURU3c5qiBzdN5HajQODU66M4+abpEwniOqu2
5QyAT5Lj6LtKhhhXp1X2hkAyhVbKbBaZkwxxMjrZYOSPqK6lgTyUee/3OcpRciGlLwb6/tzYspIv
dWkDp1BMpWPizRUhkIwn16jsxqkqawp6AyIhBXrWNiaUuICOzqRHVpV2MPTiksm2EQQKVemjNMhG
URGiSKb6BbykT5Md5jFkSlwDQTN0yySV3ERILikBSUy9dnW5iQKE6r/KEFH7akcyaE8Gpb6FgIId
ORCjyW/7OWnuDK3XPUpa5VGFlwtxF+UBJ9Pk0XgmusOyfHI7vRt9YHH1kCcq8A6j2TK/roc8SHLG
EcoBtehTK0fwo5rdduA6Cvpw44aT8ZKABI5rvQ8CDbYFK13xXFh1Y7uKkRkEmUwbkzhodkgNrXs0
oFzzzsbEcOemruIQiwDFkrpW7pC4Y3dDycf7iUCiwsmKmoSIgNMDXA3fFVGjfqd1ZEEKZRrUj8yu
SubmlHYfnz8J156di+ocpEqQmDTwlC7VESIpMRouchdh/R9Y0dFzIwTLIVK3eNwmFs+KpoOVaNK9
cfphQG5Uq/8gRwjyL5hAtQP4hMWr02intLVrPNZZ9K6xo5JCGFP/9vlArqTNQdRiWILcCEWBCyNM
ZcYM/Wfbn6DvVd8rmxjaegK9+mekxKBkPbG2BEEUiFZH3iY2MIgpQLJBtgMJepCFohOsfhEdFLmr
bf8HwLUriQ8QiRqCjwY9zBCvOM8UjCRTc6vDXKrhHChBfc9+FDvJl3/0UMLi7yQg+2m/Cty5shnP
rC5e6yCHVJuZwSrdCm2AZDOh/BkmYRdwv34Yw+axDNdySddW9NTokmset2GKh2NjI0M5eu2P/oZt
8BIPR0gjxt7aQbg2r8jNATwjuuXRuX0+r5XZtlka4SDYCq6P4chNN7I6PI/+dks++lJODS3OdapF
VW8PGFXnR6FQVH2pbgWLdgaWOq125yMH7lDfIKBcQ0Ndyf6guiEIYgGWR71/matXOj6jqqNEPmuq
O50/9LK21aLmxlS5B8mpexnvXNzO95L0ZE3mbhqjFxkQacfSH9p5hnKepnhRjcBJrkBYKUlvQ1Tv
q1rxWLEbFTm0evW9bf4qUf2vKs4/IP904uQuVHGe+jLpEvja37o4v/7Hv3RxFOWf2KuCMxyeFWSu
orY2/OzY//uH+U9ckWiIQFOJBV8opDz+EsXR8E/iP6FOg/9lAun0j//zlyiOJv8TvXWywAqBbV3W
gDT4z//4Pv7f+Gd1/6/SRLf4+ykJ/oJ4AhBW0KWjTwdAf/QqKRftOkjpqVyNYhAdhzHKejNoJzhz
LK/YCmr6bEs3KOhB5WMNpn1eXLi0u8h7J9qA9OCclk6cDiEnY5DJFDkBwrykMA6pku9GtV070uJH
f5dr/jIKvBgYdeGTibrI3mZ5PGgjWP0cHbIJ7LFyoZkL4ALdoIixadYQBVesgfYBTbI4qhbO8cKB
ZJoVKdxCkki0aaCJTnb+i9CDBAlyFyvp74Ub/jU6qNBAtR44LCCxllQ9kZTLA7h6Cke761G4UDbl
K33pPcWXgbyVV+by/KL5yxgub6EtREx0RJ274aJsilnvYUwfC6eVoNwGqpo2rtyTg/TXfj3dn+fZ
57/MoAcKjJcgiQfX0bmZksgqKRQIIJbIq4EXzWPpSjvn1YGcWBBfcJLRN6YEsTSZCqdGNA+5tqCB
Emeubj4fx4L+8HIgi/gNyoxxVaoz5guCS9Zx8uN9fZd6ZIs606beE6d90b5mAV5Jf7sb/tL4Yt8X
SODyaITx+U4PRcsQavapg/fANv7F5LDeBSkc1PKogWXx98Itwh/wRaPcbcBkeWBPPQQ5oZhg3/IS
INvk2O6ZjxdigBOfAaMGoqOwe02P3doJFLtjcd7PPmIRDU19btg8wyZFA8qbOBFJON8K+eTYTf3k
bi0QWttKiwMvp0ZXZzI2a0Zk1zZ616qeKmONWmEpeCpc9umoiOj+PtmxFVB2U6tohQPJCIfnyqOh
mMxB0glp8NhB6mODh6FHh+JhKviOpMiOqeq+x7szs9qdUfbBaCOhnwCmom0JXmO6FXkq+SmZLwaD
Q46bI9WAFUSrBx+oF0WxVzDTiU0TbYjc7SwWaA08DEMlZ4ZkKMo/vHGQT3OY8ki0zDGR/SUMSVQb
JQQUij8/Shc3B7rQAJXFZQrA8aWiUl6UUqOgXOE06q7KJkeubhT2I6Opa6p7APRXPNCipwGH59ze
MrqN7KxWYhX2hp101zzkYAiVXPlOC0cwMRfBsP/b20gYFOTI0IzCGZEXp5UbaR6ROc+cHkIjaEWj
GsALUbkyjRebdWFlcUAZUWNKJOQuZgg5OhGz38BKcF8I7OTn63UesP81fyfDWRxC6HnncYG+PZTA
VK8xA8DjHWa8zuz753YuXQ5GBFkKQQVqIcpaCgFT0wSRPcW88YA+ybck9+qtaN9jG/pqZk70CEWa
QLntvP4gCKZNT0aBOPz8I64N9vQbli7ABKkgZDIzpy5QcgAKV6W5qyr3qIJ7n1taACT+Na8nppak
qiRBG7Yxw8O2nr7j2ygsNp0b+/qXEdps5gvU/dZftWJTnDlUMcVCLQn95BrQ5Mq567GTGc93Iq5j
1Ab66YZXrzMdnYnvumlt3yzaXP8a4IkxccWc+LkmMqbZrsQVkshI7CCLWlL4NZt/tST8JeWJr6Is
KDM1BDgNPH2otK7EVGK5PhvvIvwYItVkEFqF/rJyP8ogLgYxyJg9yl3t1NI7rU2/H7+trKuYw89s
LgISrQILdtcjIIHWWH0cmIYcpYKEbzwSum3KyR2l5AsKCZvC6INypm9ypb59/g0LuN/l1C+iFY7A
bu40TL2JQultcTsjNNrNHmpzN7bfg1tj2Jq74oAqVICk+I1o/s2CtWTGpYdCiACmmV/cj+hgWaw/
glwCbWnc3tBwdXR9x0C226/hU351WJxPN6xAt9FA+51A2S+GOs89HtojljgFb/BRQH6F9LWrut0x
9eLn6c4MjZcUdWfm1WCHgfx25a6N9OIVBgIfoOYEyTgiJgv4h/OtnvdRR6YS3RFQPxoDIKyOUDP5
MWgQ6pwBAxKE4+rrxrifHlYWernZwBIDealfmG6QbF7QYkPlGmK6hlk7guRdd6FEvy337DU7Wtv5
2KPsumG5I8xnXvyITZgo/loH3wIzaIK96PwbFoMn8xjHdgxopYDuoZj0IPuCJEoBxEWbMH7N7cAJ
rqxB9pe+bGl26aoLAoJBEy9QO///nJ3XctzI0q2fCBHw5hZoTytSEindIGRG8N7j6c9XnPjPsNEd
xJ65mZiI2ZvZVajKSrNyLQhh9ZkRsFb+ETvRaZKNQ6qtURRcBBLCIBUdnnZFg7RpOeuj9ZWvVwik
kwKAIdhqN1nhkWv7twPA2daTFc8aPH3lCy892NLo4hLpfTorcUQbVN8HSDoIpcDmKK/rXC4vq7DD
s8CkPhSHkLosdjP1U4fhDxYn9GaNl+Iuo5MOS43pyhvVTWCv9ph6W1nc8rX92yjgWZ46OFeW9At6
kTehFueJW5tTARALlr1RZirT95O/wMusvLjC8b73FEtri3NaZmiMFDlv+ph08e0wdMFJL4ukcD++
k2uLWuyk3WWTMceQcI/Ds+Pv6YRAt3As7G8fm7n+wf7/3r0RP7x7XSU7qrNgEHtXqc/DODxOMTRt
TbOGmFuzswgZYsPv6sjHTpsjgDxkn3In28lVvXIU3goOH3ydt+jw3XocSJebKDVAqN7NO//UeFR3
tuHXfqt52S7YrNVoVw7D2wv6zhziRlYpWSzLUFTXBMzkDP/puDFyr4JFpWC1eJhs0w+QOMeClchb
JSQRK5t/m9u8HWkTBmkGA61L8hy9HxvCCmzYd8N23qBmmhziHcqGrvnQHAvNzfdrU6lXN+6dyYVD
UhrbqlX6p6jV199rybrvMnUlCL+ohL0ty4JwVdXgkKLHdP6c9mVvwmjBmy5DWxl6ZrIPdyZD6NrW
SIj810CS18/eO3viSr87DBK6XLGfmyWZR0AQrryQnFcb8+3hrL/499bnj+/u9QVCwUeuA3MPeiHn
Bn0WF2oiJxW9iRage3+Y71vCk3o//FwbPbkIxN+28521xSfD5zVRprGdomyaP7SH0ZPRm43R6SgO
KysTEfXFNX5naxFxT7LSWP1E0RSw2lZygchsfThHBX9Uul0/jVe9k6PaVECEOMiyrTqr5gBkjwug
xLbbN5/tPN705r+slb7t3zsji+NR+NE0N7a4Zc6jyeyrdCuVK6WutXWIYOfdCRzGCvmDgFvVlM6n
QGuAzhk/gipZcRhrZhZPYCyNid1OrMRMQPP4N8oc3Vg0oz4+BNciM+vdfi1eQK1T6xR0FAWQID3o
yO5EDKoYXbFtZSQxsrUjd9Uj/WNuWeAZ8zpukhFzAKcew5rR9dFyLS96TA8yYb+b6m586tasrizS
Wl5hzW5sM+WLmd/Lwi3+yJ7uTV+KO/MxfIg8prRDL59RwvofpENXvqK1uM/QqeVWLQIZ+3v1I7lJ
0bcL37hKEQKiIqxUVA7WxirWlru41y3PGbUZYdOE1WzIPaM8ZNW4m+ViP42rtInXgiibIFv0pR3+
uThCsa+2jt+EwkFm98PJknbDn/qYHYTcTwSU8bk61k/paTWRE1u3dF/v7C57MFozT4op7IpcRvVM
b3bDTX4jnh7puFYovHZwbcAgUMBC4Q1/wPml76E8q0pRnTDL5lF1jm06r3iuqy/bexML16W00KdB
PlJyN6IDWQSTFcwbjHD+lIHbhMQHq7pb4iRcbuE/q1q4MhCP0ThbbGG9k09CBzzaB3sFCWkFrhOQ
08ePnc3qEpc+rdSUbgwNQEyvggckOEleBeHXsIkPwEJ3a+tbMKr9ne6+39LF0RyCTnNGGabQyaOo
fqgfsm0AEwhzHa8ZUM67cfsD8b/0r9hTFEbG3ZXlXjmhjOCLYgO81tBbLy5iCM1KKA9W/HZCqyeR
EpqQxxE6QF2weh+ufEziSrCsgl6Q2uxiseD4KOTHwPbrzbybtvmGgdUd7R+3OIY35aqA3LWP+d7e
koJAjVSlzRgT4d4P29Dr9kx4sLX1tjr2++7mPwSziJPQiqByQut1GaMHUdYWSk4vTcnq+oCEEjMP
w5Ct3MIr99zGhk0aABbkwplNQHqUREXSiDmCLAG31HWbj0/FioWl20qLOJlD3aHKpGbjKbZi7dio
lf3vgxTUojlyiJnTpF4ePV3rfMceaDkY+h/4//dNrB36NXUTcaIW7sMGvsYXAScHGeTiXW0BDjVp
RBFAPs23IBcP2a2+g+xiTazz2pa9t7N4REt0PKx45KPoqeDlOIGsbwjDoX4cPRv+IA086G4t67wW
+KP4wxgo0A+qHkt6/CbPUs0oRYnjzmYKNDg5hMbB4988O2tv9pXbhAYh08/cXsfSccnnD4zap7pl
57C86Z/AkXrmcBRxgnjMmNCIfoWntRftyvrOLS521VeCQOprujVUwmrX2lV7cKF7/2FC+CNaDUou
MhsdOldVNBJxh+CtjIV7crocQPOIuyiammK3qY+bamxUcm7SrtJLBkevwFgbScqAgBlA9qh3+heo
N5GagfuzXtG0udjwxe9ZtnaDAHR95lD7iRGAsc37CpwimP5teogYIkm35Sp4b3ld3iwyXKwhKYpn
WTJSBZHSMh8DwJ353oNyIyRfzR3t+JVwdxlyYobADtIrYhUbNMfyJCnwQ4UTmnxRMbmQT6JnfTLX
KsnLoG9pZHF4DH9oykrFG3eF1DO2xSRSF+c3o9F9n/puTdTw4qwuzS1eUjCIeW+3rCm+NU/0y2E6
+sVD90M0F9dKDFc+E6PfpqLxytD1XrIRWBaqg9rEqy1S8OTUHorbN/bvFQ997QDaNEMgikYCGJTB
IviiFl+pZoF/CY+ieSr8S+91Gx9qo2gTbNbm5y+/GEg2AZCi8cIswtLBTD1kR2FLBFv0kWfkr750
p2mvThJ5H79vV76VMCQKabA5QE+wuOhS1NsTLIiiiS/YK4Z9urHg0dujOPr8b2kBLJFvvLfmLBAa
HUOBeDGsGZXtJWq8Uec1qeGLMPLNBpg9CL1465g7PvfNxdxGWmPQvmg3/UZBG8V3vrYvc+z1gSu0
SlRge8BDMzdoEYysdbh5lXi7sq3L8E78CA4lHBY8BJfNs66djXkIGCKBmXPHGAZUOfnPVnAB4UOM
R+24Ym8ZvAp7FpYgsQAFg7bP+aJjG7bHSYoqCm0KBIzhbu7g5B022nY6RI2nff7Y3qXXIjrVQFsC
AkFkb9nuhiCzYLKTpLUbkq3iDG4L75EhraxqGUmwqDMrC7c1E0AWnSj0MlLqmsEOhPPa8b+2EEEx
Cp8DXA74j/N9q+Yhpk3OgVT3/cb/03gp9OW96K1BagTkDJz2GimVSJvex2FiVe9MLiPxsmiqNhZF
Q0mOZ1erencMEs8es0ddD71Mh+RAX2O7v3bNEY8mA4BRBXa25aWQbH8GHwLKzHgwJ8IHQd7Qnjr6
Gsdil+/XZFPFti3WeGZOfNl3VTfGdzt0RJgcE1652zM+C162Bi378TF8c4Mf2RGf952dqewBXRlz
ybLqo/OSPrc/9W+SgvbThlmljaCiLr+AvzQtt/4k0J7ab+AnH/+IK0eIIAFcjehcco4WL3hmD2Y9
TmHJnO1rOOzLUnMd/eVjG9e+35mRxVUI2hoBV6dmfvvWYCoVaKTjNRvzVaTi6zWpq0uyQdNB4k7z
cMknNOrDMNt9g1CwJnuW3m61QTvq0/N/WdQ/ZpZMJiRXbeXXTNm25MCAj/Ndtq/oRkh/9MP6k3rF
mxgIdv7forTFd+qSfLaNtiWEncZ9rOkHbU5W8tGr+8ZkAgGjIC5e0qdmSC/GbY+Jsvpm958q52dS
rZyENROLm1VmVtcYEyaS6q/GeOz7n6a/Eutc2yjGR2gPUT0DS78IdXQriWcG0Sn7DnL/AHasOarG
lK2F9OKtX9xdAil4lwD6A+1YznKkZdUXDAcTC7g98zjRST9ae/E4r4XYVy8PTXAQJGI5F1Ixel+E
sHRVBbGbvZe3yba/yV+anVA0kr6totuvhG4UdBhDIM91EPpYPCmNFs+9U5HMx7fB7EFIvsk+Raf+
Jr0JMmSvhk2xQ6q6O6zVz66EqA7Nfpnel4qsCaHPwhkacaZrUi4KWCIpjbZSLERTHbBI+k4+9P3d
WpR6AbXjLTszKU7rO/9rN2UZS8IkxIdbeUuKXzJGxmD1ttjECaFWvM3vsv9wPk2BZeQlI2NahvzF
MEXK2Baxq40Qqim3WfLtY8d05QJQQeAGAwLg+C9TvzhluL5MxtiVbQIA2fTKNWz9lffxzMLiUyVj
09pQH8Qkl/Xx/8An/wPx6JWzeGZn8X3kqpRVmMc5EicZhuzk0N9WBGo7AfiWvgefjZPeg6tfA3te
i8HP7Irf9e5czHraqJPYwa7eGc/5sXxT/6g0t7Tc4hdS957vopPIg1xtq0P+12qBRjjzhXM5+wEL
H6YF6RyXOT/Aef4b1h9utKdpBy75YW2xa99yUSaHvk5R0xJTQfE1GC1Pm79m/Ys9Pc8Qp0h0ciQm
Uj8+oBfIMO7d2fIWPsYKIcWRxPkR3RSIb+G4lX7pkB/9euo2iQ/sxw1Kt16lI7+Y1sAw9VwZIV6B
2YIF8PzDNiO+vA8Bw8ufwD3eJqfxoPheXzKp2m2EFC99CHaCCan6r/SuXxNwE39+8VnpE1giXId0
ERKyc/OamYxJ3FEFU4t7C6KOLrVIIe8l+2uo2vuVTb7y1J4ZW8RcjpXWuu434I12Rb61dtEpumt2
xr44IquwLT1tG27XDtOFTbjVqGEKAm9w2hfpuBFmsJtUQDvjkNnUroDPMt9mZrtSdbrwcG9mYCVm
DAsmx+UMruEwod+EfQbXzJ8+3ZfRiou+uBOLv7+4E0NfQCVkDRkQ/fw27+fG1Ts4jsHN2rVxyOXs
ZnKkO5TLrRXDFw4Pw0J1SLQc6CUt+w5RqJfhLJP8E8XcQbTwaJJTSVr+NZjnlT289qnem1r4uNqI
40kpO8GOw+xrF3vqfKNo5YqVy1ddrMhAZRYsLuoty8doCkMtTQRkZ2R0dQ//3UGW9t0ueDR3ELsg
1XtYqzW/ZaBnt0yYBPQqA3+C33MZ/meIoFdTnTAv1+tKdnTqqZdcs4H2PzdGCD9+8P+nskG34U/p
WOGtMVUjjEJltfeTaUZ7FgogCHKk3LMT29naTRg/T2Ot7aNMdXZSbX+HrshIvaQzjUOTd/7gJlLz
R7am+7ZpflFC8mDkMTYRLPaQTsXwiwbl4KXB5HhjX2leVPUEinOeb5M+QkqqUYtXe7Sd3xBTtCel
0OnSyAqtbQcdAxrs9WdVCSHlMpvAs6qy2gVJlx1jTelv5baXNoMD1KqMUuU/fDzCToVdBEaG01zU
oixJbocwCkm7XSEUHHoKXW/1UTxE6afBXY3Hrtw7OhIC/QS/CTPgi/c+j4XInIx7th6shiwYiV4x
md0fIq/cdpvis32YU9eBpfZNxmE1BL14dsVcjo7gmOgxaVQUz/3znBYNJGiJALsC0KTuq+yHW5Uy
yvpaL3P/ha1FDGUltVZYGkwMos6nkUMYj/UmfHR2BW1xMdGSeMlt/UPM69Ku3qzq2l5xNWdrXew1
SkqDr+nYh5QW9ipgAPPB2UID9jm+z5+svXgExTDNyqskXp3F5Twzu3A7CXNRVpVDadPv7NoVfKdc
ilN2HI6iKf+fTtT7L7p48FUraNW+xJy+B0Xs6X9gWkJbKT/kX6tj9i2S7qbX8DDbnrwRpAZr5f3L
DGPxlRcvSRHHihkF2K9fuwn2uo3I3zK440PTTVS3exUI8XWy0yvO/WyXFwFW0QyT5fh83Ky495Mb
w/ysz2vBzGVeqkDi4jiC1REtw4sqqjlGkC353FbBrG566WY8iJ2FMom+7GSt1KneetWLk3NmbhHP
DJBTSnLEVsqn+rOGqeioCw7V1eaF+CZLQ4x1UzpCDtKGTPXcC4xo1WWtqedUOM3ADfpjYo8bP7wf
5ucGyG5irZQSrtxEFV+HjiKdIDH/f25vtubEMAZAOLHxe7T+lM3XwX6o7DV5M/Gzl8t6b2axf2GR
I2XdY0YAqcXQLLQpKHaLOQyBv1lzptd28b25xS7CDDeOdWlw8vXgoQ+SQ+kTRwFmfBkb+dkaiPHj
ZFjr3l9dJIr2KPEYisKw4PleJoVfTEXA8y6KCHW06e56vJrofRYPwfC/yMJexPTU+N+m8tExRKdy
mc5n0VRV/JfShZ+s+oM+hKfttIO0tRoXNYqGemB3FJX49Atsmx870yu3XGNQn6cZsIpDY2+x2Cpq
xijnAlbBpzl99eujSZPoP9hQqKMyrYWc7xJIa05aW0UpQLFY7bT7qTbrn70jyS9KLCW7j01dierp
OP1javE0DNNoZ61G37VKjwrNmSJeUyy9bgHqDXpaSLItOWYaeVbKQsQXgWbMd0Pt5144zNr243Vc
OxFgKohjRIbClT7/LLXTBo5Gi8nNHdXVA/UmEYwuz3JP67/r/8sZwP0K4BcfaIkV1BRJaYZszF0N
BrCOYjS6iFH87eMVXd23d0YWX6YL5IrBbPbNcY5GfasMnz/++9eeEtic/lnF4pl2HCOxQh0DceQG
9/6+24cbQbUKRKJlAnEVbnPFTdAYQMqYnodA2y9crhONcei0tMOHUw4+otnTkNiqv9utvst2+Z26
dosuASmi6KDAWUUsTWpnLpxvUhdmY3YYjI+8J59GF/ixq3jxQT4Yx3+/mTxe1G+BMcHEZS420zcg
2/RLQeUHbZPkomN0k+xTV1Snk1VuhGufTghECcYmdGQv6sW6XWnplFnFWy0nOvANfaiUsqO6AUa6
HlFdOYoCkSdCdJLJi+Im7LVJ00Oh55oG9yrdKG25cqMuLfBuqNxfBKHJXJcF8LpkBqibnMSlNeY6
2rduWD0N4mufP8XMd7AKzoSgCVoeP6t24iD9u70+vvX4nQIwIzOh23Y//aQC9fGJuFwRJ1z4PJr6
hnZx2i0Ys51Ig6u31VNXanZp8eNjA5d1NdzPewuL4y3r0IJMBvGmmEZMb+edbSJmyKznC7KX26A5
9j+yTb4fHxk33Q2fVqxf3uZz6+K/vyvXTqHVOJAdion5vzsHsBmDb4HGgZ5t7BqxK91+bPLSxWMR
/IBMrogmxtLrZoXVOyYDby5qLXL8u5b7oxkxoqa2rhXU//pdPDe28L6ZbfhNndL8LtTc7bTAnaf9
x8u5cokh4RHSZyqlJw2iwPMdVPPIKKqE2PotKxOV2MTT9sEjBxJZj7Ws6DJuEZQ/AMeIXXiLl2UF
KR8dqR4snpNpCL6mTJ5snViaN07epStv8ZWs4dyWuBvvzkYEsfEMGyo4uFtRSY9OwZ1o5q9Doq8t
CiSSDGkSBG8XpeWCdKgfKaBRdfprkP/K4p3RrM31iS+98BuARP+xscgmrUGukJXFRvSnVtkzzzZu
kWVdcRcXA82cBIFF5XW0iMYuTjdUzXNeVpyG0nnwkbQcN6ZnwadNd1tRP4uMdZ1Y6MrSDNr1lq2Z
CMxAR3H+nXonTGMJjmrXiuBQSm+sOdiY80vbPqwc9Yu+LfMUpoMNVFdowy2zuyyf1TwWrMACGFk/
iDgDlPypvlurhV/xuiQEgoOA2XAI4hZeqTfy2pgSm8g5hC68qg6pnf3+eDFvP3ZxIM5sLE53kzZ5
38/MVKjZHITuNLfdq+nP8aut9OWXOhia32XZqZVr5Yi6JbOufSu6sWDMa+xdUBHwUo8hzKaE3Y9T
0/ixl2VF+QmCc2VwZ92YvUKb6tvQ+SbmoTujGh7i2gaC41dTp9wh12D5bgclcOz5RaMdjHwec28y
0CAIdernfgnsd1PXyoNmRzD51E0ebaSyo+5btfUxMtRy19NHz7ygTUbJTSBK3kU8VimRYEZvz4ez
24ls89RCVw39bgw5RaAxOlZ3VbT1IztLdxMKEVsnbeNXNTH8Q13KzUpIde1TQpBC8wgIBhHBIqLS
YkjXJ9+hHZcPGyPtN1K8Ntl0mS7DfUTfG7CdgC0vT0sqt3BVZG+I5adxtrdOrvGIpq7mHMIJXo7W
/Ndhjm7SrGF2g/l+IVN6fuGavsmoEMmxWztk4hxTI1mbSbniEs9MLKICxcrBPTu4qzn1vaR13Kx8
tbKnj+/ABccGeTfFE1UQLZJ/84XOFzKOem5NCoe62TY2XWLBgpZRQQ2ADrTb5rOS0tCTgRmtIeGu
FPcoVnK9xdtJu2vpsxj+HOSsAJih751Xq9kwMBk+w0MNf2jpTQdY263of8heLrdVmIVFWWa5pLGL
09jyjhdyDPIkj27hygnU5z5aKUld3dS3KQsGEhT5YtI6oGhjdlUt5uwQS4pIk/eh9hbS6S6YDII5
x6t+l6fioaVa/u/DEVbIaIxBAYeEadk0MhqnaFoFuNgM46FIz/qDtbU+iWGBde4j8bKc+9BzYwsf
SgIFMzzQJ0Yv6mOzb28Eenhdx/ZKCogdhmSgNhSgk6UTaYvEzxJxTmsK/jPEkcEpZYBQCKivtcCu
RD3nthaBwmQOUjBJZexOKjMrJf1YtGay4ZueN66BmMIc72pL9XJDW4GQXYkkhWVbZFA0Zy8wZJYP
dGi2mHzV9/lRrBJJMaj5Zq+9RyPq8PHdv/TLBiozBqE4t59B78Wn6/lqlqGCXWRbX0u9+JKnawjz
S78M+QmQV5aDCja6ROfeJW/7NzY3vhrIy6isX9NqvPGD3BsmeFCGyr9Jp7Ui5pULfmZz4dHsTJaS
pAMo2WyVnRG5auqq2+CUMO5Wfx1gaYJTZ7rxtx9v5lWrPHIquG8QYEtAWzulZPkpqEleIi/tJNST
qoPTrbjrK5+MIbF/rCz20wdYayRhX7iJPx1MtdkYevD47xcCr6glUIzAyS9etqFzyiDxC5dW7Zdc
kr3az7aQRK092VfiZBgYLb4/qpUOld+FIx6joDULwyxojwb3wSHbAo14i5JFTR3tpXwirtmtgZOv
XbEzs4vLnYaNOpYqxyMmgm2fw41E6WDYlE/ikav+/RVTLBsSEZVZDi7bYo2d0iClM0J8V5Bu5A5K
IysH4gpCwFAdMaREMQcox7JdX0ADK9cKy1E/Qah+i5iTh670rvwRvDV5V1uCl5kG9hhPJfNkMAys
4fmNNiPkTaxBEbfLeaiaHZo7poc/pJ/k/0JLCrEeQZG8rgl45YIJvVym16nO8bguttIegkpJO0Rs
5e52SlraHyGAspVbfO2Z0UCKsqOEB6Apxa94l/CWsd7bAfpIdOVyhs3Edvq3BrW/djXDuXYSNUJH
CC0palrUDs5tNZrWjuqAreHU3gpUviCRi+8FCyvgibWVXXEdZ9YWroPsWq1zYa2GzG0y3BrVyMIb
JBf5JpGUirF1b/W4iL+6CA/OrC6csZXmZFHMy7vZV8H2rLjzS7T3n81dsome1yKfK68NF0HVxeQN
hM/LWDZLYbgJdQkdOpkyT/yUzZ9mzYYn6m4w7ubm5792lNS+Zd5qMbqHKub55+OVLmu55SYU0os1
/ra1P2r47WMTVy7bmYnFN5uKZG6UKKBi0ZJe9MnwnYLxZtTlTWnIKwfkyvmg5WIx+Anuhyu+OPmM
ozeakiMSB4zDU4qDarUrOZP4C4uzQJJGSIEHgVtvOfsiEeuzZTxejfWSBCpsjalXJclam+paYnFm
Z7FrbaJUXYtYD61uFCZ2yo2UfBLJjJi+Uopde4fm0P2/LzNCTc8dppCr0zlYphVFhj9hpBI/HNfo
GB1KbTVhunKXzkwsXi4/CumsK5iwngVmninY38FxgMm83jubtRn+a57wzNqipCSVYnZVBPb5rbar
TkLhAQZ8t3hsVxHDlweDcWrB54+qrkrneeEkOnUOqsgk6m2dfjNCWRoXGxiP3I8v05WnEjOMejm0
Fbm1yxTCqPp8ru23hDM4JNv0V7yzmSNWvOKb/bI+cnJlB8/tLb6X04xKmTjYs+/MU7fP7hg5vKve
kDprFfWrO2hQXCGrhRN0Wf+g+5y0essOyulz4nwtklstf1rZvsvjx3Lo/CLujow1Ye65v5PrXpbK
lkLW4AlSzHQzDEcht6ruil0/HFZpytfsLbZvTAzENdNC2Cu+9rfwgZxUnKDn7Bkv4JHcf7y+S1/L
8hjBZmQTyYeLsnqSo6NaWGnhVp3NQ9zJ030BU/hWjzt0DafCWfGG14/jO4OL9Guq06QyzFysbwTY
lALUM49Mq8HpBV/ZzSqjy2XpViyQ2i11D8GZsXiv1KxqJ1NnP51nigJwq5jHblfe/w+DB+K+njt6
iyoxj4ioK9E0W5yUoeWrmSPtlgDhrV/mKd/5m/IGdZgqcudtCkGa9Pnjj3fl/J9ZXJyVJteRS4ux
SJ7rdn3mhUrnasFKXefyiQT4ztMIiYYYzl4iRoa+axTV5wYEKYN3ZrCVq3b78ULWTIhT+i7+hOgh
rv2CU5j2pzqpPIcc72MLV865TpuAZAGQlnZBkpfZvm6mGouoDDgyEP+KI2svlY4XtWvVDLHry3NA
0kb2w+gpjkl8tXeLyRhazEYLBzj/Qh9wQr93j8Nwu016X/3iLlM5vRf4zKrczIPr//h4oVcSTPpj
4g0zOYSAIBbPiu37eRraOMWphjVP3Vo/69ZFJ7TzTDc8NA9idB9JghWrV9zWmVXxhd8t2pAlR/PF
vJkgIRSIbQUKlF23MZnCQs3x98fmrhx8yACEHhIJy+W8ezaZhV1lnJe8ee3SX5X+O5BWgtBrjoq/
7kCwQGRDrLu4zrNVVUbCnSZziO7HTf853YQbhw6ns1cQ51gFudI3vTw4eA2dYJHnBmTLIvYYIQsr
lN74laVBX3pxLOfZZy0qlfm+L+XgBXbOVD44WZo+9UNitO4gz5XvifZAtK+GMh3usyjU5k9GOIOF
LpO+3+UEn6pbz2ml7VR6Pk++UvloTRZ6FnhhzlS2xwuKw4oRio08dWwi20UsMboJizF7IJzLabmG
1VBrN46dDdNer/MMOt+5laSbMJTlFw2aRnip6QN1BzPoJgkxLgXp7zDXH1CQzI+IWUpAsEs52/hd
GB+CpHacfZVHxHRj2SSPmezMN2nm2zsTEVbPqcfg2ZSaHzHilbuK4A/q51m0gKbWAxVvoGqb55so
nXvPVxAbNVFmdtEJ1txGHXR6EuavSpnCV98M4sntNcGvBfa/zBBMLYfgoewD7dCko0O5B+yD1hru
iHZn+8Xq6tDY10VZGRvZ6OTSdUZJCnZt2To27ZRCZfbYGWg0pWGQPioFJW9aIWF2cho1s8hXQIBu
+J+V0qbumynbVaVhB3tUY+sXuZT6bNPJftDuMr80Hsa+xRc1uR3XuyJppeguyeu0gn4mKq17Rn60
b1XLKAysbvAlK3PgpVHifyJ9bpBWjZonyvxBux8GlGndoR6SDdjs8pOOOOltPoy/rYrXYGiTbBci
yeba9qiccnZoW82IS/rRcDKl+r6ZGaTiApi7WImpovQO0nvaeDcOijgbCrSvvf9tHhh0cMrPUmSw
hhSxBDWYHjT4cbyMpvymNoJyozRGtNXV8amYqhC1QKQXJ7eFKKcp5gEVkNzMZU9SxnQXG301bTkz
OsIBo+m1RZ1/N8YcoNNgSG7cqqfSn9rdrFaN11QIgMqt49n2fFTrxm3bchs5SLCZvoeu51+Z0BWR
1PxPg4j2Rm6haaxLB4YgOQTFkbZoyOZDudPa9s5vR+kGu9o+bkDJR9qWot/Ob6J9FtItKxr7k9wX
Herk40uW+vVTZ+kB2wAZm6lGwSlI/XEfBuYhMORfieb80NsWXRPg6W6olIhzRze91ezszn/I9W4/
S3jdUj0mU/AkjGaSekpr6WhkVuladdceGaZ9csoShhUjU1w1TNTvs2kjdEx5jWkRBI8QXu88NVH2
ilPmiM2Z0x2U0PFGq+FQLkM92YESU1+rqL/v/H7rd/n3YvZ3shOHXlV3j3JXbTIHicO4uJ2snDKj
XzxmbXRSR+uoZMmBTt/BNPxNFpg1uhzxXd2Hd3My88Vidp4Kino0Fan27EievKRofnYOMs6wTx2G
2nqus5HfkYG7dPJJ2/r28Kz0o3mwlO4ZeXEfmU1cyNhVjatlGRTnU/doW0qNfow1by1J2pfTtG8C
f29q/VczyPeONKsvQ5OU+zHpx9s01s2tnUVf/Hj+jj7JIczK7liqXbOv5uShLCXN01t9G4W2FxrJ
C83qnwVCeRBybSI5hJzQeU6T8bYL/I3tyxujQINLAUMlpZan2hNXTf8tS/SkQ4jY834zaD79fd34
qczjEdG/x0au9a2qSYNbaCkS42XTufncn6KUGSVc61OYK/wLDZKql58zpXVzv93OeQo8RZVeOKfE
HNH4EEZ56tUt85i6+arm0j5Sy8e6hH2jtPZza9VuXTe+F6IMfz+iybcNJvXrrKk7U46LO2RcW68K
FEhJwzA4KlUr7Ssz3teZ+dKb+dOoh/lBz5ndre24ejIYw3HDIiy2pTa8phLqDdWYNpsxtC13Auu3
bXzDv5EaegVM390UeSh7Ji5+m2n2sUNjtzLG5z6TvCT5XdSKREVp3NBm80xIojwzTbcdnlOhc3Ng
6Ai1AKv4Lhn9vjCL72NYHZQ5eYK/5ZBmwatdJtuqnfd2rHJLFIQ3be0mlnLdM2e5YetQsh1a+aQX
eueWTEK5lEy82eboo43shs58PxvWDyvDVcfMftb9XQi5wS4qyGXr8mXSmQgJ5pdarpqtFgThg5bA
uxzOhqAW0Z3dnMr1Nsnlz3NCFBtXZXmSM42PpKNVIinOFonlPe3mOzkCDu038lM/Uc7wrZvJzn80
Jv0ihN1+T3FxkAr9qPvZjdErrw0c/qgdSTfI9H4dzHbv29GtXo33ZaTj1VPnwU6k16DUeA8tOMTq
6R6J4Jt8rL5kpvxaKE64k4x8l1RcdLXXaN63Ew6kbI2HzMmZxWDYO5f8aBtJIeKSGfoH5Qisawqz
XPy5pzmRb80qeKwsa69HqJtHDMl229juf6AhEXxK2ZJ6O1pZGN/FQzHwFCYq9I7N5GxK8HebOkO0
xcl7no/AYXoqMHJPimXC1Tj42aVJvm8zVf4ahEOgQbo7hcopto36q923PujhLlAeaimN9lYzdptQ
RbzYyJGljZt02jU1Ii1ZnCteGDfD/ZS3017NGx/pncKKwr1f1xw8xKY9vYhTD6LPaK9nme0pJvzz
dq0X225SZurRdjl+U6Rk7Fx5SOzXpsuDHxrF8M3QKtNWt8Zyo04KHSJB/p+VVnefaU38BbY2ZaPL
aba12kE+ZqoZHQmaXhS58ys31erKm+thdLssY6w4TNP4JgrwzWOl/e6mKYegIzCVCNX1ytlk0hx9
nxE/f6HQl6abSOuqL1PmA1rMuilyx8xS76OuCopN7Wswy47UmfNAymjFmXwFN4J2agb6khOQDJGk
7aU5MFCb0EC/ksVuqsQY93WQwNbgZ/hb04oeAy0tfidtXP/2IwJCr5zm+inCk3xWnMbc62Y7+l6R
dVG7gZo1D3ZkacSGspWMpVtYU9Z6ajtHDPzNduINKrFCTWfKlRL7Vx42pTtInCtrpCKkWL87Q2sB
IED2ng7KLSRjx0Bq7vvJ1t3SnJ+KxHm0Z75UWVq/ssjcl4U67NLJOUWzrB9qYI+uE1s/1TQw3TSd
VPD4w31V17tRaz5b7Tj8P8a+rDlSHVv3r3Tsd/oyC06cPg8MOTvT6amGF4XtcgFCQoAQQvz6+2V1
3z5d1R277kM7drXtJJ0Iaa31TaV20BnAWWw5Ch2HT9VahfvBcWhJhnRqMqhd5uCWA5lc0Fx5j4lN
+DYI0yfUENs+4e/x2h/CaNqNgzceRVSzfTiswdGvTL/kkOHlVSS3c1c9NCGML7p1z1S0bSZa6hZb
Qd9vOuVkcwj0Zpj3EJTHsBvrn+Z6/a497H+V0duwNw2y402wUYurt/E0elcVhYhKs8QtcWp0h3qZ
IMRcl/ERQR5260bM4sXrvsCk+WkV5NWJiSmaJqV5mCw3Aalh5RLMUZFG43Igq37xLLZDVMFb7Vef
w9E0mQgHd9+7+gt15p1h+Jymrs2pmK4s6M8MJ2C6YHvlztadarfUQ6plLlb2CWPYMm27r96NSjgq
/9LYCmniAOGw5Y9qR+YWUhPXXiqP0H0q/RZnbjRn7uztqOlQGZE75sQqE4w7uVOra4wTJCOzhO1i
Vfu56NTRTmbH6w4xT0gNSYcCR+2l7fgGC3Rr+2qEaY7erGNVLmbKNYIesobFdylN4IYJHbSXvEAR
8l7R/qOtwq8jiqlBOxcvGOci1kyXXUvVFmnx976Ur3Uq78OmhXeeA86KwsZcGMvjEsiKzhYp+mIJ
PDxdPOw2Hh22bRzFsMzSTka9ZT7xXiZ3yDLHwxUlCD2u+7tuAV0pZWOdmQgpdwtqeO3ufNlvZ0x7
DUFgMUPO0tzwNy8cpiO1bMoRjN6U1ifdMzYyuqURYHxflp3wjk3bFCO8BY/+NOrHJrRVweWEB1ti
DN9nnemucUvpaxVF2OKT6V6KpMmoIVmEmjyfEAidsaUyO2aXBaQAlmqRs0k2PK9rsxR97I54EHhQ
h2XXJbFGBTGxl3bg9/1Ctq36to7DIZ2A1sHhPfW6HQLAcvB+j7EZDmZcv3esupH2pu3IQgW/ZuNt
fCGirY45mhzWnpel8zdgShTK0Q+kiYNj4NnvQWJzQ1aVu9G4T5Bx1WggFtzV8qunlXNkLpVFLby1
9I0ZNyld98TEDQDKqCm8cF3Oi1DfusUlG6FVmjX+uuLBRIu2KvvZrlqk2QKGLYh+jQK+E9WzBUQm
GJlfOcBx94i9j61b1Krxzo3xIVhmb3uUQlGVxfEiYWlVE9RWODPdN1Sv8suQdmQpWB/RnBoq4BWl
kCKLk9zrQYQw0c6lyt6tdTSdBBtRXM9eXFbLsmyEicYqwx2Oof0mMwxOkUUhZlToNKzRsmh/P7lo
NOO5Z6/DlLItNz3dhm5H54w7if5QpB9eVleINferLnwVakJXLULEKWUOjTnLG828oUjbVe/YaPhW
ymku0WWAYcb7cCuHCJ58LuWPGOgEe+RkrlmjEDyA4U6SN1FoAzQGxqaZn8726kI92mSOaFDy4Epu
lYdqNk0pXNvfL4tnQcZYDX8C7DDueT0EUcZVYF4SJ6mPwlXswkjIP3MkRtyFyUhv52+3SSGcuqio
cz6kGG5KdyMQph35IFeTOpAFELgK9FebTA+JuySZ03VE5E4TLo/WD4xAPT75X0kFe5wMpGZtingK
l1e3bpwRp6GE0Ah8//7Z8RX7VLGFnqwkSzZ6/b10hmqTRBadrlLPCWnCY0rEcqfBwEauJV/43kGD
WjIY/ay516UKptzGTkeUwu63YJTJNm7qGQi8WvyDdhcwz2oOsaJW9blpkcnN4LFdVEHrHceIR5vE
zs2dP4AlaRWBZ25Xt8+jSf2dqDq0DMsoGpxbePz1iLYiFnVy7OdG9yC0JWwXuxJkGj1DvYKhaH2a
zQyDMqjzN6Csqny0rRdmATHDd7+Nk/7ghBXfkE7OJwjtTHiEnzJ6DdFUzgNiWNsXInt/zDoyR/Ae
mypCMj4m4pMOrffQSkyVs27yhzoTU7Ugv9BHajT2ck5tLiGv+aqQmAVVkIRFAIYbMeqZOpT1XTXg
yMljaXq/oDds04xghI6GfhvbccJZP8xF2Eh1p1lDnyMzILgzta27EbEaXscoQR79XC9lTBhKls5d
p28+2p2nea75Sz81zZy76JZ3Riaw5K1ig8dUp8tJBdy9U3PYFP1ksQ+iGfIMBgCpzVAB2rzqW4QF
psY9p9ShO8tTZwefKl9nqGFmQL71Opwa4qU54wKF2WSGulCTaY+hkc3OCfzgLqpaD4KUG/GfSPwf
iDsl1VtIibNDX4s9YIlNe8L9RRUK16Gz16+yHFyui2BIpqe4Z/QyENs/Sc/p3/UAGGeZPec+9Jk+
0KkFgblWbdFFEqmoTYNIauxAh5To+nMaN7AKpVEEIB+V52nkfXOxyrZRxgI1nloodo+B77iXeZkm
N/PqXlY3GgySS/rQfuKdGTGPUw7UY80ov+hlDgra1rWXuSm2SwzESPS1XVlykmPl4kbfIi8MHDcf
F5Rlfg4RycRQ16ENrphHcqnNS++ydmMSNX1ILLij7sNwyD3XundNOinMocWi3pm/JsdwgWtmHi1E
f8V2MLxo5kyXsQt7sIDaYahLGvQOXBobpXYok5HWZfCtKQhQoXQiuYdkxnyVKnT3VYzwQWxuXoG8
Z+yyvGH9l7WTy5ODjeG9TWW/W1o4ZWUDMkzXDHWc/TxXNPnog3ZGo+DxJ620eZ56vlxaQRtULiM3
TRGHNuqOtyk2TrMBE3QH42wkRLDhqWZht+QYgLJjBAbBdAL9WLwIVCafm0TDjrMauF8sDGGwMTY1
PNom1vcAxckW0dsKYb+8r7cScxtscFGr7/x+qnfumMjPcMNAmZhG9H5EAU3QOXYY3TgE0cCEUQgY
3frgS5eXUdr1V710811LvfDLGpD6IXJ49yxbFXq5pXJNcdwlybeGtggLgdMt6vAGFXbmd8F4YoNN
dc6BqKizozEjSpeAnf3Ug+Wg07LG4B60rLTGjs427Iw6dw2MTrPZNWPpct66mNEt8AJQA2BjM0/9
rkYy7/cIPPt3MaP/RxSwO7SYMTqYeNbtoHEGDzCkydY1NLmoWPBEpbdOOVYtQpchaHW7HQsrB7ut
TiROG+oQwAXYdeKnfp1RWaHUZ82+aYduG8KiFDcpRUiKDwMUiWOQjU6LnJTeJdV9UOEWPTpeyDAo
AfA8xgdeQcRxivtR+JcWAWOdyXoc+fVUYMTus03Qew0OraSHAyPSRvzB9x75hGd82PKpI6RIJw9y
4r0JUBJ//3Mg4TZS/xmrSQDou7dI9hCC7F9VRe1EQhoPostaIch3iInVngxm3UaeYx7rBIPGqG2D
cxNE3aHSmKX8+eVvGMKvl8e4H0gNqFfIDvgFY/CD2eIPhHXPKGBi21dHGom7RPIiXQbMNuTjn1/u
P/21N+2gD+eFm6jvF2SKOsqVM705Bf2wKJ12ZlPvpt+aD/47OgMbHKhkkHYWohjxfkGgWidyOz2M
HUq2ZAMtx33X0TLmv0tC+N1lfoGc2CxVPRCJ2WJ36cihSZ4j7zfWSv/h/uAvAVEN0myIHn7lqrHZ
8SvHQiylYR/uOU9L5RVqOMT9VdjwNxDa7e3+shZ+utYNHfoXBC1Yg0nzCp9alF40HLho8Pbnd//H
avq3K0CMgrxsoLj+r6tNJVZUg4MP7BanhUxT0KwdknVv3tXfLyAY3IID7Cchi+rTn1/5P96pG0sT
/AlYyye/rDskmEs/rTyIEcc310Nt3QCl3vz5Nf7dHw7UTJgN/PMiv2DIfY2ONvCglr45q4IUWrTl
8paenRcM+coeWi00MTnkRb+57H+6bWAMwzsxhvnPv8GE8K+a3Bim+VkKsKUUD9M9fHiKsIjwIRfr
S7yD8/bfhaT/5335r+pD3v/9lqn/+W/8+132Fq1wPf3yz/+5a95HqeT36b9vv/bPH/v5l/7n0n90
j9P48THdvfa//uRPv4jX/8f1i9fp9ad/lN3UTPaqPzBN/FCaTz8ugnd6+8n/32/+5ePHqzzZ/uNv
f7xL3U23V6ugKv/jH9/af/vbH7iF//Lx317/H988vwr83rl5fx1fKw1I/O8v98/f+XhV09/+cBL/
rzf7uttkKL3ppG8Qqvn4+7fIX2M8xqELziJWIFzM/vgLSuWpxlWjv7pg9cKW1b+Z5ULc/8dflNQ/
vuX+FVqdG6vypnYCRzD64//99T/dp/+9b3/ptLiXcNBQf/vjl1RyqDDBD4GeGkGEeAM4bn7Z7wmH
XiDk4A+7PUZ32FPmFLNZSvIBCV+6AT9fvFUVjJvQI8/tcO95y8kkDsZ5SVLS2nxpSLef1+ggqQ/E
VJ5tkGLcqcUTRe34Lx/tP978v77Znw+LH+8VrmOQdcLGA6TnX4meEnVLxJp03Bgi90Bhr1APbYPu
foA1ixkiFAL3EyruP7/oj3Dj/92jblfFvcO54d/ULlC5/7JVtODfWdNE48ZPdel4suCA0GRwqmab
8xbRCpMuffV18rqibw++vmt58Jjs46DN07XBfBrMei+GdPc37+tnGtE/3hcWFGRN0ONgjvnz7jyP
KhqtxvtCQPTG6qoUlYPKLDNqKOHPVq7NvHcA55ok/I2y48ei+PUj8WGSEHtYifj6y3Ea9XJkXWLH
jeLgfvfT3qVRFs/NRSdIIbe0DjOqRWl7HLLS8mygE7KZQ7aNFlFnqak/ErtEJazXs3ZU18QOF2bM
g7fYx8Bdv8iPNdLPc6zu0CbnQdXcC8WdjAT+UwBoZrRJ7iy07MAZSVVTdq53hARj4zI47QpdRo3e
uulz4+H0QG8Ra1pS2hfzSp4TG20nQm7TlqyLh0sYrkcQIregb2x7ZyiUjJ7x6w99ktN1OKpRozeR
0bdI9XvADAhiScxuWOBFQSRewTUnG48Xr8KwKvBfgLzuYx+l+WTRXsT2vYLEIZvhdKfRyGbJDEC+
rwEJTL8zRfqRvPLTHYFHCwiVN802QoXAsvl5MTDIfjyeoq2f4wfbYshSeNXDOB+jqvRgMjsWBAN9
WQJowgrBuaCe6zq3L3FbyrQMpkPoQrqatVVmn721WNunGGQ/lfmvY5rZT2BgYLaglxyU7tErqwZ2
oyW4ob4u0vCSHtoakNpVLPt23XIG7BP+Jze7yWoYStbxEvLYRXym4blpKqAl5Qjoyl4AYogYA5sq
95vHtrnjfj5HF1e8K11Mc45WHVcczWZycuWjud5DAFaPm4HsQ7KnKSaNG9udfHQm7oaLLfBbWC1P
Ygs+GPStC9vV8l4n+wXz+HbjuNcR9nv1XssLqBqriy6npGOZqg2GtWFfhHQzuBks6v3kqW8OPNj6
48FFrynsceTlAEe74dDPBcbqCmNTrDPS7KCdATa4s+GRmdyhDx7Z0ua6mNzHsHLYDs0Fi64Bt4+X
S/owrp/F8rLUjxUgH3xKgPUaoLRTQ4u1Py3opZ2eo63C2K85eObqppt2hlnRMZ43AVgkVa6+1X2u
f+tJ9osCAnvJbfnASwhHEYJO4MH08/JZKvRzkiftxoUdSfqJmMd0qPJkRcGMaKEAVIN1xcMEzhag
fsEL5fs5pqiYe6iH2jqXFfP7eXCK2GLfWap8APNFT89gyWbO8thBPI3glo03lcltR1Rz7plP0CPl
PP5AM56DlAyJ1v0gqmIKwfiQbmEhw5a3qR6A6mF1ygDrdeEfbh9mdmLQSX+QYQIWiTSPFjghoH5o
Oy2yIWcOFHIqOJzFAVr5WzE+oYXmtgAa5HTQVlRXNr2tcuu6Z7+7LuLRIfcpAieSnc/v2nbTV6UG
oi4KjOknqNE1v9RiyTDNBRoNCW0uAVH6mFObYC2C9D5IzzO9T9RORjvBr+vw7E6PGKyE7WWkLQaW
JiPRp6B5nwZkJaWsMAQ9XLceJEZjk1sOTbSrMX2Jxs+LANRMf+fT8sNy/JfN4dZiwWEWgisUDr+c
8U1SszoiAtwfZ33FKHwsSe+TsukCL6NdFB0BvfND2ABo6YV7cbHtFQvFInZFU3rWnhCIfIWy+y7V
6Ruh8wB82XynGMXu4kAfIkXf+Qx1ji/HPBjFkMfk3SDSpuSw69tOtUrKJNiFBqBqx2y11Z335iRO
IRBS9RuqI4qkn8mOt3oGey1qbtRH4IeCyP7zWmbYmkPAXIhGnDh4mwr6e+1AkT46E+Z2oVmzSn8T
PldZM7tI4VgkNisKKI2AbJLE/QFO3aJYJbb+PvqWIJUnl0P45tTenavMKaXkbTEYJRCxLpkzTDoH
vJJNDvw4KnLvhMBTUCRlvHP2KQNIkgaACRvpbSqalqpNNtb/0lUh2UJyN4EAcB7iTuCJgnsAeCUZ
4WI3MK+MBnWKz5yj1OpmMWa8cnZzKncYaTytqm6KJILlZb9CNRewME/DUw9eDJa+4htvxsTQldiz
XQo2QCXECdN63A8xnlkLQi6Zn1zRlsyHS3XfJhQOwQuYefiRqQtY1g0UnREwx70anptkPMp1dg4E
kd+ZE4208ILUOY/hrmV1/yZ9qwtH9UkB3U+apch+fnQ7c8XI0T8kvQjzMXX4EUmENksaL3qyzYL3
pJ3uSPw3EdvoHqFc7CFiTiHtWJ9gPQX6V+PfU0g576HmfI6ruN0Nad2fOIwiSgLwL9NhPxUTQ/qt
gkAyp2HCcuZE+FgjA4DEiQ/YhDbxGiZXBjD83mj7or3g1K1m3NsIIA6P16nkgAJBR3HBMBuQ+4Kn
40pGhYRsxbIl0OfJBP2mH+T0QNYBwHU9gSg41NuuZXCh8t1ngI3eG7UqOuEOZRWp9CFsdxIo4p72
LqZirFfIRsd/Ldq/ibxMfXKYQl0yNR/wRtcbR1L3bWqZ3XOqXVAjo2YDdlV4YgkiCiDc+pgZjI3b
vhk3IHqJnPhmOA3UewHpgW6YVjgwZP2KeWZwh9DVbsN1bcspip3NlGDwmqRwskrF84gEiANwXZYH
3Si23Zh+o8NMYC0s5Qabv+oZmKTUfYxb7xCKQRUCeZwHTz2iiNuOIGngGQ/8LFrqQxUrhdvFcfpG
bysPoY0WbAdLi+fQtRbDVBR6ne0eormdCyIb+ISSMd3CrCPIZFTtoVW/4fs4EkQqr7ynKQLk0nMQ
VW8kdaeyMj5IMWaBrSwi57ZOA2rNrZSc6xvPEoVHR8EmWOg1RNaf5+McaEL9SdF037kRB49kfjFV
MpQJbKfzMYrL2ZmONagrhuP8pMBxWUvhWWqHsaDRxZHgwnSVQion6BQbLWtYTLEPghlu3sOBtOiA
vbP+Y9ACRgEBxAJ+C6ml1wyFz73vFrj1Fq6UJ0CJKCv4spZKBrAXxmI7NDIaD3zx730+NTijtDjC
ugtsHRXg2UhCbDZ9W10WopICw3mcZn6ESt4VbyPu0zGt1+XA21lBa+yIRym3Bp3iOZ2x/bQAgTMn
FFEeN/bbErJ2D6I3DEdW5yBn99jK1SsBVTu5a8mVSudF+ID1AwfcmkiH+cxweAI3lFtK54d+tKT0
QO8jKHtiubFBs6/Gdd1SARpOpXFkCAPToQAjUk7VtGksAxNqgEJoHNtlG7RhOeqW7aSYYV5RDZ+S
yKGHJAiPtxlJCb8cPFQKrgugqsJR44mt2H7o8GluXVTG1R2TH2FbR6VP6ZdRKHcngU4FItdVCGRv
BTwJ8PWFShOhmF7qLZ5Su8HUnG3N9NA2bbxdQfjDkyVJPq182RJ8zSvaDiVfsEkaBe47pFSXjvUg
hzqbaJ36AybR3canvGAOopj6qY9yTg0m2VgCouWHmkF7nXgMsRpIFQ7RUxRswFCAu3HWD3D3i31c
xWA9D0G/bgEqIuPERUoWzGFcFNvgkETquFJQBPzBgg6awLXGpj4IEGOYZE2sviUMB2w1PaWzA+SM
TBH2cVSjLB73klS7MHW+WCTaFIgBB1nGKFTJiB1v+j0DpwSvADhYIyFyNjB3wTn+3NXPGH4DkzVL
UhJiPmHbrgH9dGCOI1yvQGu38efJ7hy2BNk0gq4g6j1m3vW2WvQzSpIpdxc+507YsIxC0FTEwYpU
7BVGFkCH8zmUdmc6IEsB1CU+AZS+qgjUWf+awojdWSWAhgVbskiHvRobbGsgmANJ8R8XDe6ftdGO
pE7ZG0X3TgsFB54F7P7dXgWgV7AOplOgWT9RgJgu+HZYm98iWzmFIuvVjSkt0QuB9B2OX+yaLptp
CM9keXDq+n11uxstIsnq2KCjcNBCGh7iYxcIv5pikrOZ65KPBJ1jAzeEqiVzISQcJpS4a4UPKwTU
2+4IGFsTkC36StENjF73qaF+wecwqzlor8uaCaDgcNk9NSOtyiEZzpEeCwdQVQ5QZM570Ual9p+F
Saf9jEixTZD0266Ct6B1Jrqv5zm+g90qqH3BXVjRIF+YFxVkAZcTzDbQfHD+ovEMWRWfPCHXjeYe
cCAncbdJSL+OM0YM1DXpLmg81GgfrsedR+ageeD4WDNZOQfQdcmFRzO5QBcfHy1vjiwJsgSJGPuF
J96Bjqt3EGz1wKiRcHefvfo4Jd9SG7anql3pcfoWowY5OYHUpx//hTqbrbVzD2o1fNTdiWDXLwOe
uncUOOYh6ukhnd2+nG1syzUFpkzpeOyk+wQqsbvnciTnH19alKvnapjHjeeBAWW5XDBjiW5LZYJG
7/blx3/9+DIw+7S4Lp759WUAvYAXnbTfYzuDIsVGNy6nkftHM1YguA4gK9/0rJvJ7cYMddDO7Wmy
B3+mOXXjF5Mu4dlvlF+EnU2KRBIKoNp3N3CFxHZmOwEyFZrfdl7pYaUDaCVwA9mnIZD3ppV3Pdhq
m6iGmYDoCFzzGY7cu/r2hbtq67eVPNUCmOo8VPMW1BdGkIB+4zSgI01lkt+kRRf8oRfK0nk3V+CR
O2OKgG0YVUHg5jT5LNiVh3osG0nSx26qnDvS12Cn2mxxZfuqU/DMe1UTEBuicceMB+YPHs8mAcui
a9WamXSYvyRVf/WCvkwAjN3LqkuOJuXHpKoqsNcH89Wt5vFa1ZHKvN54d3PTTmfsRgie7J2ytS67
StQ8Tz3WLv6CzhwCTd44PoO7fkhpuTjYqlOz7hvKqoPo7IKZGLyfVW12qRzXCxE6ySYfcLOvGnC7
WjIc24Dmqa1aVEsc53fE05OiaDIdx5X5QjpWRGtnzqt1Tujo1hPpQ1rUvEOlPK5nYBzjAfSv5bhM
7ZaM3ngFvn1KBoLyyzhvwhXrTtsKVKtekbuW3HBEFnzV9ku0JpCTtBKLpO+P+JDCh9Fh0UPnLapg
tyNSaX1po3B80pPFGqfg8kaDLgTy7R71EDxB3HbjGA8lmTAx0bQKNwxHAYIFymZt0jOw1Ac7rNW+
w0gMZT8Fo08phG6EzQvYF8u2YWlbpDOmY7YRKAfR9S4u9hZareBouS+waI53Yf21bYdqv47gFtiL
k2DMuHjedsJ6z1GDbSMlTz4nz6DGpsWwuK8QZ5y4az/Bs2yEXjJzXHOfTuCSuNSejfSqMqBHEzZJ
sSbBpuZiP/rBpgvpiOYcPiwGXoyJgbQE5afJ5hu+HUjwDus7VbkKc8Rbl6S8zcos2RgwJjMai482
aUA7K6thvSrvvk4xQgGrC/6sEmRuFNkn8Gs3loDhPwxf/DqCzs1EhZRrlKFJ/bTOqsc4ahhzqD10
Tr8k6Xyl/SKyjncWxSSiJqT1zgtYpGYOakg8nL5UM0i4NJy+L/MmUl6SwSViixSnt2C0X4j/ubKt
zKtEo+L2myu0Fzz3KvIxmzAPB7/KnVac/BkqNMvHoqvtTgX4EfD2kEABfoGt57JO5sPE58+9gXIM
HSaEDuAzeHGEn5/AfcX524NZO/r6DQXqOONQdKcvKPkOWChJtrrzAc7gJGNgVrQH7NU2g7vLe6en
l8q3p67rD3UXvLk9WFhLlNmwAvc9Hq64m5h5Le4JvrdVjnMITcVGSBgk+ksDA9zKfdTMXLUZHldP
4tBv6UejYG3VGxzBsE1GCsd8+nFpYqu6IGJLnJ5m6y2P1Otu74hxhGm13RdUyicPhBgY+fff1486
AJsOtgNoYofoYFDlryLaxCA6TS4Gy1jByuHXOGhMJvhztS6fmQ0/QcmEHBkYSvQ19sYEMfYR6inm
fOgAxjtCvKL+PcP969l04syYD+YiffYh7Eh6C41DW7RmkbvArE+BR0GW4O/TqlFrwDQuiJwPOlEn
52tlcra++6EqgLG8jSZ8XKK+0CPCzkQ/vgRRe+2hr8xBu300HLohMZs3UOFOMCmeD4qKvYPCHy58
3yhprtQL7nnS7IJ+lDftzoym4T30uJc37cp3ca0+NQ38N4zPuoKAeRb5IR7kWELkEJVoundLV725
LX0w8EmDdcMbC3CVCE24A4ZePOCNPMIA7+oZWSY+hV7F6a4yBYOSuJPNXIZuHBMLMFnWN25BG9Te
Y5rKO7g9TClKFi4mswHH7gh6f1aHYp8k6rKuD9xBpPftehCmXJIEpZo/7tzWIkkrjd+lcK6RfBlM
hfnn3F0cmxIsGIaoVnNKwGzI/Cl9juLm4sThfVTVT9GENQPyxZitxD90esnCKjgz1UJDEz5rhcew
75I6U2595HxpSlf6jx1O71rUYdGx+Wmsm6vXJJD/xBO45OTsjRq/5IOKFfcbP0bZ7OPlZ/QUmfLi
Yz+FReCBXKk5yps6jF8GHr+HyF/LpT/pQreXxoERMnSBJ9d3qky45jWYYEMHGmtc+yCLu2uWwbJq
LhuLGWsjPmOqDidq9eYplJZJgm3DKoi83MFu2hhAAc7TLWpbnUeRxX3UC/6MMM1AkUtyKFAOqYAr
lQ3gstvKR86bJxxrcrMioVuG/oMBxSMDVeI0i/pTtcwvKOe/TwiVLehs8PdPVWmgvAe583kB5AOC
JNu0+B9zTF1w297DRRtdPujAbh2fY67AdFHtSUwC6pKRvRLX+fAayIorB0MMN9VxXgGWcJp2S9mN
YtXpUtcoN1ktBOiWsIyMPBCAJWyFVjDuYLZcLVOVo2HPiQMya+xUiFPWPhIeICJwlrrD3mW32BLL
xfqY01BgMxzkQylrsHUnAjbTi+jouOVyffvxodNgADu9v08iyTPdVnfKRh7AlD06Z55HRFabporT
DRvUET1UmLvVAoS+smfXX8FVZ8E18Sx42g5nW0Qkh+j6AZZE7pJHTXToXAQorDYEdjOMF2vnTJDu
wypQVLE1dYmT9dzZxC2GHQ75HBv7laT6G+J7tkHqfu3C5ms0n7HqD2J1H0NJWG6Wr03nPrJuvrZd
cwmJBacxeQVr1IMOyKD6I1tvtlvQ8IecjshqWWOU3AHn5zZUCIsd3nXAsW/VaD+YOrSEfurW3aji
uyrEgsaoFs0qyDhr/W3y0VhHSD9y0v5F0+aDKYzJNGpG1aqT6ieMD+n/Je7MduNGsjD9RNHDNUje
ZjL3TO2yZN8QkmVx33c+/Xy0a2astOCc6rkYoFHoMlAmMxjLif/8S/BuZ5i4IeHRZfnSTfzGoM+e
taBCzBHti8r4JmvxrjfFjdkHLQTfMKDJMTVrS+hbpyh/pOoaceReTM632ubzr7OwAihiSeiEI7m+
M7zC5LsyUyAKTY8zd+hQQA054QZlrZ30EsxsbsD4Kdl+nhKgDA0ggqZP5SYHLdCaYFW22rgA8n/0
i/otspJH2MD7MKyWXhe6cegfPU4bBCzMtFEGS/D7J9GLYyEe4KxNrmFwI+b+BfE0s1eTIl8kXORl
HE7cmzx7WVqrAu5/nQCwZJrBlhfqr32BAFNPQDkdn/w2q/wWVo5bDVpxbZTKYejTVThnCPsJoeTA
yavKo5M4rJDJf6lCfngMAKth0ygiCuk+LsBkTLaFkE6NHek3Y6/cjSkXRCN8wGX1OGSBv4oLCdTo
VGRZ2Km1dKJdWtebvOiWZeDQvrWpvKqyO6DNnfG9Yd2hQWADsLee/WqMKSohvTVWdTXtZDu993Z2
ncj+ayGKbSbDcDmNkFYxJnVzYEQKk75bjj4sbbWe7jHPOjWJGSzskm4Djp83UTi+opjcVlq+CxAj
LRDLgwgKQriKrj4pTIfAy++GcXiT3Gw5efw7T9LNTIfSLY0vSAa1a4MrD6R2+hlW9RQncnThqj1q
LS0K/DSWhudtZZcQhKKpDz5H/lIk/UvdanLlNDC/R62jpVkdBmEFwN71tjMsJM3h8COLgjtDaXbz
ftKJOFw0EQxemQltQcbXGn2Ts5jKq7LckyoZrFrDOfQCLrCSe188H2hToTduW/1D7HHVNeseexJL
/+YzA5ZBwr/FwnDoK/j7Iiy6G7NuGpb7nkWAc283+gtZ9l/ytn4iKyRyE0/4rjZkG9FjHIAs2FxM
VCCrXFTbuOqv0Z/f6I2Cp0tU+Uv/qagymopK8JSb9gn1dUyPoru3pvxp/mBeB1hYw6R3QrHyzXU0
qN9hua2QJSIyze5Cr1f4ThZQYhGvjWFuXdoI2VVonln04vTF+9jZ3SZS6CN7XbNPdSp4Z2LSMhu/
ev53I65OfV2hvBVGs9aaDZpoKL6+Fixp2NLyWINh9RCc/bvMgt9vCavedzlVm6F6i6aIxdKaxMHq
EX22erCaUMwu6qHcDVb83nkDqSyVnrpm2rWL9G3qjKfY2aS5DZajAFwPmr8XcfAQ5fmrUm7DKL2X
SMUqGb/hZbk3/YgMVSPgHEngXoZpvAxlu44duLh9QofKMH6IGtGDnaLft+rxUR8ici0B1i1qASHt
8DaVHaqvDjV84dyXHsWNU4yP0DXLON/Z1CMVwtSFY2HTTKhIsFDoftNDdqueCiA8DLX/nnn9aozr
F9P0j5GHjjPK3lJ9vNEsVKtdPCyKtsYZomyvq8pql7HMj4ZVP7RJ+z7JzIUr/NAW+mvQVd08nD7c
Y3CwUR6TVn9sTGiclhVseruilBM3Vqqre90G56u/Qqt3cSIy1oHJqYUuhAqefnBvaruk74C0hf4q
0ubkDN6CWL4XvJgLd9abewo1idPtVam+R1zGdql+REi19FquZUNGwmfkqksC95JVNRXqwtK+emGl
n5ppXPdJuEsMUqIzz79VqhKhTc7B0HeDucwksgXbPsaqcsC89q0jwBPGC5Jz4jorUTwEDs3mBKY/
OkuVy/NgUH4r8tUfqmMXmC9mFfWbxgN4V0L9mWLiMXLUiv3QVJe+htdsAIieD/Fi6sAjS8BTOBn2
tKnH6iZux/t0KsCSZDggpk2/23a1Qbrx3lZFRnOzq1wnlLu6UU4OzROYf06HiJWlP4LkCy1Erddz
+A0dI+Fjtukh2mxWrUTePuF90Rn+LbJXw6wy1xOZ7+ZUhVgXZCx5H2/52TxBN7T9qFiHKfOClYEo
IOymfh/FlUSWYwEuM4kX8O4XHTL8RaYrPS3S7r6Pva+SAhGB0XA31tVbO3ACm0bzNCQbmDzfpjBF
bS+9wAU6PVW2J4H70Zjq4Ml9ZieujjUA67xo1iBTNEWnVEdg7O1nY+sNL9veRKPiMJXS/GTrdbnU
Iv/WtNEumylXl15d9SF/qVKbN2beiivf1h5lpXIkdPQANfbLRKdS8aL7KvKeM5SoizbvyzVbFyds
EqAs0Y2563OsM169DZCVT52+K3wPkTunikSe7WZG024Fq2bFho1lW0r/v7XWQWzwkftgb3jJi6yK
r/6EuM2yuqumFFdssY+Z098OAehODE8mjB/x67hRNE+i8wu5VCijvQCguAlU/wnpz7LNYrka/em5
VAbWklDf2ga8Z7T50J4ah4fe3kxmsafMWpVl5BBXUtx7MATXtHEWdly2+8gr9rKtk52lBfVmVLT7
IgmcZZpnN6Eob/xpLFaIP9EMpkf0Rcsihv7eBBxAsuZA96tkXNWGB01cnc3RrfAUmZi3cV39rirV
GrTCPmU+x4BGayvUMGkKlNsajvSyCnK+Mpq8xldAyan58VZaaXFC3qn1Fe+RcE0//DDGkCka56XG
EMallbnunPg1G2l2paqPENTg9pW4Fm0i14qoE7KARahG3NimEYcrVHu2K5PXhnyJRePpisv1Cf2u
1m/QDO/LgnoiH56l0iOPc6xnZ4MuFgvVSKxaJXs31V7dVb3KHVYL3+IwepStP+L3rlvMU/8W15HI
rSe0/F0HYQKglkkJ0f/QmUBIzsQaU6ZiVYRRvAG3eMOB/d3WV5lJGwTxGsogDw9ff5z8lW1vR1U9
UUMlO05H+KYV6lq74ridkitFwIogjTUtr0cr5ZYTKOmdGaL3MnQXAgjLplPvek08F14/LVstuHWa
3h2ltp98FXfYCE7moJygDNTr2C91nAKqaj/k4i4PxpdIqw6xmeCYNZFpq2HIjyaEhooCft5Gvn0M
dSCjqWi0GRRUIGRVpduGnk+Lp2BVhvcWYmTgDh1lDoJYLotp35MwpML98cVLVA04aAhHwv+rqNa9
uVisv8EfF6tJHx5MB0toDGX1kxbbR6tDdZVjz42ItcPuqqYOTVX8+WYNWJdfh1HTXXet58LCHPdj
fp0MMqR0paBVjZe6jN5ROr6KSHBShK32OkXDM+2rOCWGHLFFDnSAS3NnhtEyKKKvaia7nQIFJm20
lxGKhN3R0kQthZ41A44Mq5uaD3g0Ev2WZFwu6tRUvdK9oi67wk/Od31M2KlIvRfVV6alHAYeNnqH
yi8pVl/1Mc+2odJNSzFqyzEEmDBLTLdNgcDrhxMNj00focm3rFPuhQ+1sFeqDlshQ0up1s85NgUI
tifLesjyVEJIbB7jaLjPhxy5MXKf5SStezHar/ghPOt6ubUCiBxQJiZsRqCDqpHVbIQY9+h1iVGF
x0cP6GGSIL8eokVbTI8BXmbFeOcoQJCTHa6GrN5NU7fRRPgQKBGxCN67ZTR3jR/WG0PMgbKjd0fT
twtG9JvKuDUwpdyWqXWrDHJldEoC8lR3C9tvri0AdbSguzjBmyDMRL0azAhLfht5b6/G5M1OkA77
Kdk35BUdoOUNK7akYtFpTXcoCo3Z8vP/hlWLkjPJr4tIJhR0MfBWHTdfC+XUpd6b3wXhdWF39SaL
qvdiqFw+s7PRfB8WJ2rcANU+st4FLZD8GGXWt2iq6l1fFyrJExTNcADBjvPwRoMs4ZT6cOVMjdx5
rU8Qq91oq6ZM37nVDldtbLh5XOAJnxtQwzPAAs8e6uPIGWpXgXhoOOS4SPsHO/O+dImmun3rE2hj
I1RuUnr6RiyuHT/vj5HjvNh+n239ALaCUytHtHUJkzP+YuiRdvcYplN6cEKHAO08KTdR0/yo+zL9
jo72cRoKiUILPTZ/sbH3/IAOsCyjr7JPx4UzDeE6FLYNDy52HmooK2OWVc8hMEQyZXiXJGZ6Z6OO
I5CkQTdtTiu8CDQMsbcdCiVsiviUOWI+AhCyXdpF0bY0drScKTh6kz0vfI8kdD87ucMSRpjj3k8R
3I5BsxgsZavqpOgFykJvYFX0zWisi1Di6TOyCnDFVLdtaj41kTZsc4ddwS5I/MjsUr0ROTcSv1yX
aWE8TnUTbp3hoR9KBIQcyzsroeFfF9XNKHx9MfT6m5lSJWgpKSQ0JZQVaRn2Ulf8YtshXKSsT5Iv
XTpAMkmbhxxh73bwhfUAIfQ+r+pyk5W6vR8pEjIYbY+0BKmsc+3ZNiPlig36hElBTNDNATwfOh3W
cq6fla9ZMlKA0fRZmYY10xvLbzRa78aJz5GheA4KC/cYaRzUltZgTfblppHTVeElcqGht11gsLCY
wf5jNMVu0Rn9gckF1ktzcanEB+QB6kL2DQYldvfFDlOcfyqTtp+c2iVMn6HbjtzuHgDOIvjTmcXx
6KyiVBnWulIFG8uOtWPqE7oCLXJUO/HNKECt7ciOrgUsO1Olipk72+rkFJgsnGjLD1+qOj51k96v
/EaTG38quqdGOJT4dWu7CQ1ed6p1564Wza2aiu4rBhX6ShWOj+kOUfKKoj0iiL3LbW7h3Zym06pI
KPJ+hB8y4N4gWqraOnK1QOC9wwn2EHmeCdXOvEsKO1uVllo+Zm1bbQO6Ca7uQxUy+OoHOyxva33E
B3HUWu6SoYKXD7RQAoyXuj5U10YvUnfs9XdLdsaXDDlwHPkbq9RBuQJJonPPWsQlZpmbbfvNokYF
RpUPJXXlowix6UhlqV6LMoyXQrT3iu5U1yVwo6Dcvs47g3orT69gf8zXvTFfD5JYr9LAN6nGIG87
WewQgB3hlouwZII3/nGIvgSDiYCxlWskOW/joMXfwnC6rsc53WZIpttwNvsZ8M2505nDtQn9Afl3
fmcN7bsnZLjv/OLYJKG5m1B6cyAk1bbtJoeF6cZKWD/LYHjuy1Z3nYgNKfAS0LCKjIc+y5SDSH/S
ac1VanY1llr8Nlw4pdtxdC38IdCPE1y1fvaCQmIV7gpcVzqhm9eyTJJ1zauJNB/ZWGwqZ2rgRWgW
3wu18vbvfWOvxrCZttgwTdvQhys62N+FAesI8b6/6CwIdHZbXccIiw+jp0RLKB3eqjc4MQh+sa6Y
UfDB+FFOp3c3rRINC+VgT7m4gjpQL6H/+G7VKNZV5u/C0IOqbtreJktnAngJeyqjW7gWBvJYZEhv
jmG/NmnXPRSyD3b0xxdxL1VcKRR1nQQqToIQ4iwTJDrV2uhRMYtsJVJQCLVBIp8UlXc/5n16mNqv
Fe1DR+ldXXESDC7QR2pFnR2TRl8qFZWhUIFLNNNbN3XTwgEEsMyCUP1KQBAnumNt+FzOclTHr7WN
2JL725uutLe0166FM6UnaOkNrU7nSUumrZlPR103SdKafTmAzLZa2ChuAFLHLVQHZkxweQl0F1l+
dGekbXSHLBRCrMpt6+efpUnmbTMv+SEKme8NJyz28B2eVAvFsbTLhyF2xOOkWvFVX8Vv9t3kTdlD
Z/n1PfclW+1TcuSRKpbdD2ukRYWCxPV640pIBBE4URxN6XWbTht/ZHVobuBpFEthZc5t2U/O7YQ8
FBIUUHkTZ+PGnrx6acbCubVRT+ME5LX70iy928SBd2EZw1XCFKsJtQDUgBCGR1SwQ6O69pRYg/Or
ek8N3maAaZ5/+vmv/pWayCe/ks3NGDrFSRuKJ5wNN21i689yDm0Lml6i2dCNZweDxcHPTnXkd7em
kUJ6w3l22Q3ZSs/1beVFoUvbkFyetLKf6o6+deV5+gHRrnTzNFPWSqYlt4l2dFooRgH+ssupjE9l
F03LRAgC6OOg2mjjMN0o9kMORIS5T2LtuBB91+2x2PVqYRyRccn1eAgy/iDFqSdjswK9KV5Ehh2N
tvfHkCuGkh5bdcAEWM3eHR8+jRoZ+0yCemKDRMVupJTMRbuv1WlvzGuvqMx168DccvhYun7bl/1d
ZjLBEOjh7RSkX/J6brpFyq0RW2IzIQMBtm3grcxIC3B22ZboLATonRZN2yDUqLBLleZhgpx/tJxN
q5Rf8ugaGPVWjXiTqQ7DVVs89QNAiz0QF4ADFfz41t+a4QFnyGQZ+XgbhD2EGqNub8LYOBWWB7ML
6lB/7aXTNUKQhyDB5tBT/O+l95ikNbXEcB9K66VUuMkVak5w4Z0y+i++Z9KCRSxQjuUTlN1tL8zb
RImeYjyygNryL31TrRq6y0sd4yZsiB9EAhe/l9H3xgT0FmJYG2NvcxmMt4meH0vLeuwwB1qmor9N
9B9jdD3yLkX9DeBKxYCF9E7VbOCw5N5LL+LTGOHrGulatnS6+o0D7c1Drb4Eqtj59EESOInZAH4F
/qAtBju+F7VzNwl7GyGAWiAtJgTS58BUbCSRZQhVM6AhVA0LHYSce8S2HNijwCTcIujeo1w8mEYC
VYwYMx0/FtgE+nvbKa9lOZQLhdlEDNGVABBvagtEnVI5Ql5Ned/0y1KrXLrCiK9BLMD3FrWRfDEb
7TRRuyylAhM5/Eej+I9e74MO7X8LAc/1gg95yv/OJYAfpIP/d5LCzY98FuPV53/V/Da/P/2ft/v/
qiacU5T/x//S6/2hJjy9JG9h96P+ICac/5NfYkJL/48lFVVHG45Yz+LPfykJLe0/2IET3MLk0Ogq
/iYktP6DRNBEtqZYMP+p9mDL/yMkFLOQkNAxlH9kB88mxIr2b6SE52lNBs//mdSLjoSQViiEH4n3
NT4ZtHdCxdWBGZv8NkPH0+b3EZp/+PX0XiEfFFszaf+lzvbng0koJEmMXymtny/2m045i60BDifn
XcvuPQQrhV3RDMxF7KA24n6OR5BbSHPZ2PiwQG+ar56qBXiCBwsV1iZ2LvhTfzoUumJIVSomQzyP
+u/K6YwKlmthqbh8ncWESWLmSGxQ9H3mGXBthKtB2a2hUacXQoO0j6pA69dYGKjcIR4Sv6GdfQTO
7bowJsZC43iLMZ9Jre3QiJU25i9Jbz964t1WzZPqGyff6lY0Z/ZSJtu2aA4Frl+WMZ7GZFzS52jw
o7Qd97f5fFHC+ev1DMdSdMosYG377PUEODJ9uVahUQT7C7Xf4KahdpqBkxgxVytCKIPVv5NK/nqq
qfA9pMkkV8wzdVwRW9hHwa13YxtFWRqs2OZW+XiTGM/4NuLl2K2xZHO84YJY/9N58NuDf8r2fpuZ
0hEOIpOOmJBu2kxa0S5k0lwn9LbNEO/cdtkXw5Vi2A9g2Ku/j/Q8kv9H9MNvttV5kOlLIKy3pHYm
+tGiPOH+TWWD7nKpjQBOeYOokXyZXFxYgJcedTbbZVNqdtTwqKoxYZ2GALCj61UC/97+wqdkj/vj
V7Fm0OISejFP9o8Li67fNChhoLhDiLNiF2+bNOVGmVwIRj6PjPg5er89x56X2W8fzu5a3QlNX3En
YEOce5eRmWzDqT1MsKB8VJ1Z0qIXqJbtNNI8c+7//vE+Kp1/fTw0AAYuOrM276cm+bfH4ySDo1oF
uoKVEYmeeH2hx0E55eN3mpU+CEULecPY/v2pZzLAPx97NrpB5yUOlstsHvsECZOwJpe7NxVJlQB8
K8ZCA4Q3VGNZhNayvbRY5mlyPmOZszrxuVio6+exNJBHRG/qfFvPevaDGFq9vm3G4QpAeuWr1LZy
Ty/pxU6/RT982WCVhV2hXu8slq9hJVxm2kNzKWrgPBP810ww8ECXpqWZiPg/zgSpq0oR0l5w6/p1
9uVrkgCLYGNbl7S94mkPkVpVPCBP7DWnKd5CE963Om23JN/kZnrT2SaJVSJUD6n+eOF7fTpNOMF1
DnBcLM73NScY/RmvVDDNQIr4Nc2fsj51ZYGlaWsuQ6Ahs9h4lrGkcYlgqlnOFysuqAuHIQsFXR7L
X01vlaZd2HzObAV+zSToPXjIUFwQ43E2aq1IBjKSOYZG9AkDJtCKNW666Ytf0BO22wPuG0d8QR6Y
1Hhzjyd/ERAakQlID5F0/dTcjlpG89d+1LB57ODAJcf0355F7JDkb2A6SQ+I8/7sHe3Sm/psShW3
SsTKqpslAtd14/jIk9FBM0pWDJ3GuFQbnNlz/JxQBsWYaij2zwLsbEJhzMndjaHxK2dXDxwHqXef
95C9apKFcxTN9Fr9Oti3Vr1TS6z2e17DAXa6NLc/mz4SsST2E2QZGs78pr/tMrI3PTMneNktvAq/
sXoT2v6d9JpDaKvfw/AFcaDguRcm7Tys58tcYnahSoOjyaLo/PBU8pniCkx8oi/vLOmj6IX34Pzk
ljbXnt+7gi6lKrp1UF8MzZ7/6vNHW7NlAfUHngnW2Q/ukk6okerAYJqC564dDvX4MEXBygZ/LSxn
14EeyRoeZwYayaYyXgqn/HSHtUgixL8CtoF2XhiWErGlFXiTa2fdwbKbZZ6OG/rpd4acdtBfYbZX
dPvnp8fXoyOeLwz+Z5MPyxHLUJAC44R0NgJJiHaF5BEk/mO6bXbjF61Ktk2O/2VOjzalW2EP196M
92E21uXFMQRrLbPqX8aX/1wE5Bdx+XBU9q7zqWcEZafSBVOQ3fsbvQ32JlsqBJijrQZ3P1vjSYIA
ID0OlX9pDGZ3ij9mAfZarHms+JBFf5yAhaX0ZltwygnEGCU9Hc9f6giENKM9xMXoOl61My1MPSw0
DupBk8isBnFhh/xs7ZFuSK8W2ytbP5+KNuxlJcv5EFEfrHp01oWt7UMfdoIcNypvYmsLfMvcv3//
ueg7/+lcBcluZLmrf3iZKIgue0dQqZX4X801qaaIVYVt/nwX6UV4oTA8T4D7+Zltljq3UnKqVHM+
8n/bYYJIDbREoJMnY3QZIhM00q3VYOwOuCNsPI7XZD9uMhViRgFL1zlqPmBMnN/Qxvr7L/+0orNN
2zL48Gx657fTTA/AxR3MLQacli0Hakl6g+rnZNf+HWKRa6WfW3IPcZsdAUJ2F57+2ZyD4udoHDj8
U5lL6N8GQk0mMSS5nNx0QOTZhRvCNXd2+n3K09tSG777yK28asRTczoqtngZo+5VtBe+/p/XEZtU
LYPEJIVMTTx05rf87S1o2rTDZBqoCUo3wt7ddNq1g9NBjCSt1mBAUGoq47BBe3qhblfnH3g28z48
+mzjqeIGT8qU8rUR3WouaaM8WAUSkZt3Y6S07LEQwiP7hKR2Xw2vRdM+NM6IcF4/VZFzb6gXUYNP
ViBDoSmU2KpFEN3ZORTbGI/j3P7PBWmI9rUTb6vKOGV8Jk+17+tUnqTj7624WXYhvWwr3taGoHeE
7M7ElHuKbjOVd+u42/cXi/FPzknDJneHtcNr4s9x9rHguWLbzfvVZb8ebRNDjcRlIrmxE7zjcSK7
mxCrc6+9eEh8+mQs+eZUKrx79bMN0h+JK8iqjMlaBXeSpnbceGtYdId4lHvLoQtiNct3bLy//32V
fFY1kqFEk4WrnWKaxtlP1gJau0YCt5WG0SImr70KunVf9GsfJHKI5FaY0a3J+W0CQdf+TJinC0ab
0YhmbgSX+Pei7K9IpXiF5XOnb6YWKgnXgr+/52enOFw8Dg8EWTMr7GwdCafnxtt6IwO00KsKN9oZ
qy3Vb44SfyV9AsqIxcPV8aGvs6UBlVEbLs3fT6avqeik1RKBNkcBnn2kqS7IjTAooxqD8VBSvE3D
244mDmkmW3z1XM9D2WGHl8rX+RucLWQIFPMDVQW3ofOTW00IgCkkRWNJWoIWkKb1UqvGPnFwOJXG
stHHDTAlHQ+xcEaMb7OLVdwneymQ2lw+OhTvf5zfel33nhkULNLKX5ctmS9pfOuUAgVgsh37gwaT
gskFt0rfZtwzxiG8E357YUvXPn0NstRBYklWs42zLV1DWh+QJ8yBAmHdKCPSOMxVhAwGjwK04PY0
PlpouDuH9RP5L7VOWpKFN0jRHRCTf2t9f6PWLd3eEhB/nyjOm8jQi2uayJcj1tpY6VyYtuZnn46C
C6gYsBT/yI87igk4m8UYbLmm7t+XTn+sTXNlNiWmM718k3j7wOKJYhhjQwDDU03IFZqWsZEeIv0q
EXJ54X0+ORNMVZV0QMGpuIScvU9kxmGv4mPgqlkHyQ57EJleE2CDdFYtMd8RJc577UHN9FPqTAm9
o+xbgLmETLi9JsapgVg6hPV/M8OZXQRJMUTUSmcfto9Krow+QmJ8qOm0GZMC1wvdio11i6BiKVn1
DS85Ia/NEmj3iFogb71fGJ3PvhZEafZgh1PAPMeAMEHqx3JkmgcljjBQJ229uKFl+kAndZ3cR5OR
Iu7rrjqneIli+z6qp6MT6ztaWc8E4F7Y8z4BZ/CUZLcxLFQJxvlplMDT05yY08eCySajbpVO9luA
hkhDdDRvN2WufP/7CHz2SJ078gxmgxafP7KpERPE2jS6vQFYbsG6BLVNe8Ei2xhw1XmjS59+jt48
39x0QwLz4LrIHnMWzUlGF/lyPilNQrWeyZJbqYO59Ztgg7rnGivUa68Ut76KQqxn9Gvbv7RE5yn/
5wvQkjGxAEZcdobalogS1abiBQhhKxZx7D8NJW5Z8205FkfLjLeGDG9zJCajIcAE202LG50i1dvh
699H/7PzhbYQoeggXLQxzhZnnqtaNw5idHG9LgqUxkp3yCz8rewrZ0S3bLuASuu/P/OzIn02I1OJ
bmbx/XFf0EJtJMyEgzWk/nKm+lptjJ1Yom8trXcbtR4+mgsFQtAcenbh2Z/tRhLn4/k6RvbeH1dz
sl6gVtWjGyFO9d97074nFeGA0zsBarNFF44VdEromFCJBauuKa+DxtjmAlG+jh+/uLnwQp9NRon7
pAmcpvNSZye878gq6x0VKL2L9goeGJNWXxuavxmS6lpG9XVGWGgxprtMi7dqOF2w0vpzAnBNpJM0
Nw0lqVhnxVgU9cqA98Xo5igofeYB3ErT9+69Pvj6EiveIiy2F37xn7UFj7QVjX3XweXp/BcnMsDs
O9JGAgvrF40+5qL2d04mDxXORna9Nwt/rdnEf1n6AVT4GEJV/i9ewWD1cUhqOh3Ts83fBgJqPXKC
ACb07bzz6sNTn+JCxDGFTBKpWX094CdIcuXSML9EfeJeeIM/64r5ToITymywySF0tvAmX68SuwCH
AI3bzMWu1Te7X7guyXjcnIwi3U77rHjDqhy+GTyXYFz8/SX+xAk0harGpG1ksRGdY3SoxadJgbTk
dmmK3Iq8AD++xbp/URdQ9dmG//64P5eeplAUcsoBs1NOz1Pxt3vpHARTU2qT5cbPtYfELethU/bQ
lIEn/p8eZZwtKtg6flAVPEqDjmlgLBgVN/D6l4rZX9rMPvuQjgHqYVFscZ05e1Su48tUazxKxV1O
syt8Tq11V+lkxJacHkAiylKpi4Xw6YVG2GS4ufktquSV8L1vf//Vn61lnFNgDajMbZCfjwMMmpBS
F2JhmIX5kbiSXTXZD4GtnTDW6chIwX8nvojxfbKaKZ4UUF4uc2CeZxtIndfWMCXF4NYhJp4dE0nH
iqIWx9LoVlPrrcl33XbiCZ9sOCowYkbv8e8/+88Kgq2E5oikpc0+qpzNq5xbOsQ8c3DbFSE9G8zi
yOh77rWnhuML/9pLqOYnX1zj1KZeA1uFAWF+HGajLqswQ0vpenCoMyvYW7l3b0QgbT8CWhoCQzoy
hJDd2Q8VkroF2fA4YFxYu598a3419xF+MK2089aLVXdS73PRk2UgsFXy75KuPxgJMrUCpXLZLcwx
REGlXzIF/qNy0dgwVXvuRFE8ndcLGSaIGBGWvWsCh+j0CUt8tCqdFK0aYlZzydTys18JLsIZwYhL
fG8/DnWXO3juOQPqFBRdIRdOK0CTiktHrDKTiPCjZ6uW8aUT6s8zWZsrYJVzmbAWKqOPj52ymX0e
IeREYrtqhwcJIRxi94ZiLbMW+BMtfOUugxWs1f/FJqlx71VsB9jBked4FQFEBtEpRu/KkGpbS469
18DyC5ZGEF9of382uCbb8Mwd4H523lfMtNpB/Oz17ixUIWDUxaHgpCjYUU3DOsq9VdDLbRsMFyqO
n7jJx+oX23rMHplHRGnjfv5xdCsni1Ro/D3WGj+8DiveOl6XeAgHQf4tpBmQWy96iCrS8jf4kd/3
uIsA1D38+00DxsS8Z805C+dFCFxmZBCECLp+EmyC3ER/qJ/IYl54c/4nnmUNhOq/P/LT8TagNMwr
dl6zH3+3FhnlkKX87p7S16c3W5g1fNpbOHquadGc1N0Cz7K/P/STYlvTOOB1A4R+tlM/W0K9DPSe
Rnzvqg5mtx3Rmb5abz28FWOxiWdsPoZf6zvHpKMCwKli9/cX+Gx3llSY1HxMMUR8H39121m1jDUG
evS6rbIsOJbGLFhjd+VK/AD0C2v3k5oG2ojlUFnpHEl/LF0dxXmFnyPgIQ4IAfLiSDtZymOAK/fc
cPn7j/sEa2d0TcaWDBWbpv9ZISnNwIbCDgFcDjCaS2tb/lAn+QKG247DeowpcpzbXmoXTvo/BpX0
HpOjnqmLrf9PKuCHUopEJsvD+tGtVHVZhhLH3Z67YnPArwcKEAJ65VLBOu95H1btz0eSRYIZPZP4
HC8xez9s9XJU0ObhQaGl1Ubkw8HJk6uUHkNhyyMeapVbDrBvx+ESVeY8Q2T+ojq7IZrZmfLE2fNx
GiklicqyBx4QSkmaaPS1JKYOL46Sw3hZyJQMnfoVg6Ib28blUDxBEn8zSnVp6bihEzd7CEnW1jrv
wjH8c584Hxb4Znx74ARy8s7eqxYy7tlH4PBozluAM59oN2PbbM0AgwW42Dai/WZ2byjIibRzFHaY
ZUTkxsj/ydl57ThuROv6iQgwh1uJklrqHGZ6pm+IscdmzplPf75qn312iyLEYwP2wMZclEhWrVrh
D/bmPUgOTvI96ZI7eMfPqiP/ackeqnZKcx9Z2k3ICM+TuekmRwOwG+snDX/CwLNOWQow3YRKdH07
XxweXrIjy3xk+jCK4swiVOtHep9gH4Znd79FGGaHJaCb1f1+gB9vFP1abFpezxLdN5FOzcuwRq/M
UZYrGWU2/b5EBD6cfuXBq5iWiyFpptRHrRsesuQNm6/dYDu7HuhAVeOoMvhvpom1p6msZDiX00zx
EkCZkt0wzsQY43yn+SEqAu3AS4jlN9zVkWdXo/SOX4/15gYVhUPjt3s9106mp91n/W4o250CxnJ7
/VtcXpPid2gM8CnOgTTOA7fUGWPTeAzPC3QflV4FiJ7ee179B8F055WjO5ndLWzvn3Vrf0Mc5s5I
ZLdMV8K38CC5OPdgGGSbNgFojvm515q26xVDYDk1VAXzaVvm0Z0x7gsZX0ZV8b+1PZ63TnVq/GKX
FtIzYix0lFuEGLsdMnIPmKfct4WMgIrzAjXEHWTzpffH+1/own6rDMYonb2S2agihZidSoF94I7l
9V2iTzCgKAop5N3RR7j12UMbhIm+BXr4XiFoHJQIA/sWjsMdQ1p4JYD+IqdAXqA+BuT0jQQsYLDv
tCL9MPjLKm//SFpoyZiZo//gwU9IpCcHS0IGEytH8HLqBFTAVuhMcCiAds4bA75WFLaeMBDU0bdM
S/unpcAiKu6NBoZGE//MM/WIat3WGdJtGMpvlb6K3REx6/ztIb7CeaS8oD1BgXF+AsYyRl0+t0V/
TvqmNlzYyM54bXWEqP1HjX9sG9/1Gto74S2jj7gJVhKly1uVSCrg6oRThS70PEM0O1XSUo0JYTjq
rzZouwmnS69/iPt3rEcQXSZXHVw9Mn9fP3OX1yrrcvhJ0BSx2We3OWIFWAx2PDiqZvd1wyQykO5i
84/G8CkkU1cbVyGol9cqSwLKogWLRdXFmAuDybLL9IgBX6D+2agDKpdwcrzsCbY0bOVtPvWPPSzb
0VSCla12GX0tlTVN0fFX6V+IQ/SlH6MPRobr8Di4JfWbJywb4EwrkXEqOnS2gaVdf7kLO5tH5THZ
3dwxxvwK9/zCG4EiTq7qe78brkpdrhHdj0sMIgCJgZNuW/UYBfGzhlrNpml+U3v/WvkRi+9bgFUs
y2Jnzfd2iTB+b6fO6BZwZkzP2pVecjc2zotx7wUtyv3NMb+FHvRyfd2L3pfIDUywkrRIgITNh3II
bkiG5lkjooYEbaaYDdYM2HWDPFhrSC09IdAX8I6UVqw3S7jHwSsxTabE6D2wqxZ6PxsL1m6mP+bm
CLAVQwR0o/LgJ1//5/WnXNhRmNKQ6JMjfhqune8oJLiboZk4tz7i7OMnM5gsRvlbBgKnlOZKqi8u
4nmYYmpGH9VRuKjnUUIyVAetKW4UHTCVYD+UdMjTur1F3udOTA7JJO/bte7PUowgPDJCYAtfFo5a
Fg2TMhEjIg8hB0v5E+msX0jbEta/Fx42fcU+6usfwYDS5CAh3uftmh70GxzsUHpWlfoRDguyG2jP
/PuX71DMM9nSGLjOKx/Idlmrxz1wBeYZfd889r16kyBXTboOSXrlPSy9fEAc3K0mvQqS8vNPHXQa
Bg8ZYzsr748AjagK7guv2Of46oKN2sRycCyB2Vx/xqUYwgyZAgQNUZGjzmLWwG6WZYkdZurRaQqb
o5QHLlJqEXRjwTWx34fIu9FDFEvLqXySm5jxQbhymJfuJwAzZGfkROKkzR4+ZSSI2ZXMBKMKXo3U
/6vyPxCXe05H1Dg1mKHBLo7MbtOY6p8rL2DhvdN0xO7PYnCgXbRbx4i+UB1FbHoI2n3n77VhOMDh
lmtUth3tJjGHP+LEexfQei9NPvKy+WuQkWzAyd6Sprugjo5+b9yZw5NgA638uovGmcAc0EsCLaE4
uM3NMoccmNOEMhHoSmYq+D/1XfwXcjdIdgIQGazilIbSRjVRWzGyETCNE7rXf8FCBAIsgsUduwMM
8LyikCsVLcO8ZbKayg+pZf/uY8b5055rfRdP0spGWIjqJAr0VUCZohc2z9VKFNt0jQjr+rr5zTCa
I9p9D1KkfKiRstY1Uy+jHdMqekcivEJUmO38ADx1Xyus1ShPhRbcCVynr4anImVug44sMcnVEmsb
VN9AedrxWlK2tPGg36GDq8E1BKt2fuAjzG3S2qeUrUv9Brrz41Dphylhl42lG9fDQ5PvNcYa17/n
wqoqCHo6hTSvwLPOTtpg26EtFfDHsGx5NNBGMV41yd87fn87oMHWxij0OyvVw9Lx/qTWMUThn4tN
JPk1MMayxQoq8u9btC98dFqkrr+v0lOjHD3lxUyAVmbhmtvf4tPCFqDTTfx25ravZtZ3XRUwS9KG
cTu1P4biNGWKO/j6TYGpVQBp4r+loHS7YePA4yDdnycMnt5qk6TxZfFzl+Lp6NXBW9d2O0WvjvGx
8t5blI/hMhyvf9qFi1SljwTIjA3NJTJLtnularQCuXPX7KNToGknjWZ6MdmvyoSdEgoXkm5sri+5
/GUBXNiCS0ODYza6UcwUiaahGxE6iU6QzA+s94ZD1laoKlQNxL1I32vId2nB8/WlF5/2y8qzpx00
OUVzgcgYUYBG07vNhC4vt3ViHIZRRpxpDWSyEAnp9rKL4Igy4Z3Hi8G3Us/sGXEbXU8XBQOvHEHW
qdpHyDj72kpevRAJ6enbgAgAVQCZnJ3TcKyUULYEosUwtvkAYg9M5yA9eXV7uP4iP7fjLO2jDYhq
omnbfMj5TCgcAiNTYRO5jRwe5GCctlDspp0eRYehCntXrlAhUVRBnxvuDGvYmpKKsASSr0HV3Sht
8fdQTBvcLW3cDwrbzad/PSQjKQUxCNqN2or6ahaqO0OJM2PkZUSqdiIhPoA+P6BpvYEbvIcr+h/K
ZVUgiRjLgSK25kESxYkwSQScyI9QbjbSO8xRPqI++1Cqu8FkMBvs6+k7GjLqynla2tRMm7kMKKUY
DM6uexUdUSypQlJOy/hsQw+EjXACzGCWCFr2+xqe1fXPvxQiDd4vUEyd9sinL9yXorWbbL33HJin
Wtdv1BFITHGwcFbLxo9hKGiYoDIDWfP6okvPiX0vQxQdC1Z2+Pnd55dBORqAVtAYQgTGTm5ivXhM
UAjMVG9ro/Jl8YGvL7kYqgRQiS4Q7r8XBKqqbCqvNDi/eIZtkdPYWfRZpJZmzPCu+PVmiKDaWRUb
2V5ZeukVA84C90ufnUJn9lWnDBk/fXIGwlR8wGVpO+Ip3QG1DfRp00U/pjLYeMbKRGMpgDBDgS+H
rADNxtkrHoq6s3D9BYuCLado/JLuIKynuf9hxMr2oXSAevpJWpz3PQYMCNpEY6kehXQVRFVm4BZI
r0WtvZWov/gqWYiKH4okiMPzjZNUfR8NIwdEQAVkeKNF29+K0nCUmy0vn6/n/xi1tbx0qUxSqQL/
37qzZM3H4HFKJKoELbpL8p8S6v2jbG80FE0QmFVToKUZNkHGJn0U/MPrW3fxtGh0zxGvgRM6r9Ga
SMMBAXl+t+zSOyfqd3Xj3MURfjntizoxWGDSen3F5cMC+EMwzRZgCV0Xe1PXcrt2I6zOQpjhxj6a
FNVj0vtI7mhHGPo7hNw/tOI/pYs0r8ELiDqAqHT+kacYV0erq+gaItVZRfs8wGY4mw64tNkogRV4
B91DNF2ptS5pFGIbM62hBQLP6aJRrKFm0wYZCLICsz4bk0t3nKxp52lIoZX3kicxWW9VjFzVP1HL
xE+nxQsqdcXkYmyzalOP3qHrk/t+CFy7xwiR4qXaFhaC+Xh17NHFX6nNlvYFvCQaq2wLOC+z9xSU
5ajiYDO4loVXpi8fjClFHrQ/hFX2ZKAIp64RMRdXZGoocNWWGIOffxkfNLvjtCpSsq2/V1AUy2DT
N2QCRvehs3gWrtEWlrIuOubCXZdhOxfG+Yq1NtReYNbETpiXeiU/KBjhWaP1hujXDZZ2K5tg8QER
ZJFBfYEinM+IbF2b+l7v6YWjN9Q2LSaP2V2XlI/GwcjinY85wfWTtvh8nDDWYjQGf+f8+apmcqww
4fkq577ynK2atlshzpBNj8m0BpJcip4klOibCNWbC4g+3WSsPiM2TBDAX1SaI8pem8j8VdcqUBzc
8ay9oaxdvEuLis0pBt0MkOa3g+ehn++3FV/QgJau+i9BFaKchGyxJ+9y1PHTSn2WoCFdf7GLy9K+
4ysy9iCInb9Yw2PsWAcsm47ou5bxswTkBTvXg2DJZ3HyAbHETL2VUL14UQBlI5Qwa2HIN7t2hfCx
ESssi/jttqh3kf9HMr0qKoxBWOqQF5l6dAlWmmaFbdF/SKuEp72u0zyhvp89c1Zir5rJXMTFn/1k
7HvdJxQ4yEmCnYx7tLPWWPlLL9kBFMKontHuxby5SBNdbXSPpwV0W0nkGtENzZ37UtZOqYTBC1Zr
xn9Kz+kNyVRF7Cs8uM8/LfANeNA+sExlbI4RLpK4pmNFCAU0QHVebo9Rknwo9l8p/pLXN9XCDJlM
+cvS4jh/yZbjtG6kseMNY6uD9A7eh+hejoeASJtYOAP7qLaik0MepPnHWPJ3SHKvpECXACSRrZOs
gxqE/XMhGGUbnSqjWMvjyxPLaCcDvybKbesjFgwLMtvqWzP5T9Iq+3oxLaAjLuhHQqpqnlSOetVA
EwMZmlsPcd6iboJqaSu/l1V5BJBxyoAEO7nTYV1ivK+8ehHp52UqTrsm00RtCRlUKCQGkw/0Y/Re
8ch9Euwikfr5svdNKd6Z5z5GiAFrv4cp3HI8f49hDR+hWtkDC1cEkVpgrz57aPPsZKwDAwvcASi0
wVigZlKSIpvuezgtJ9uQGX1RrmGwxIaePTpLkhKJYRfUSfGTvuw62VHLEuwKCTb5xhB7SCRmm+YB
u8+blZcsrpuLlahVBM+d228+hUj81kGfkU6djEtQjbmrDE1Tx2ZyQvLEl4qDiqeKibhB0kYr73Xp
bNEJBSciBkE07WZXfehIkLMKhafUPYzkjRPQs83QnPpC/msY7Ddn/J2HPvKiwQtoqeemK/YI3V5/
AZ/6Tl9fABN60nzRMgRKSRif/YisxolXGosIpYcKTenhefSk26rPYrojCSLnxfRkq6W9Lyv5l+47
jxoGPhqaaUmM+/Fw42jFixbYGTBmVduVo/UcWCX66JwJlNzUQ1Xn36sT0vQWXi39BqurlXL+fHeS
IinIg5FOqEzd6XrOt0qejSOGW1LohnW7fQ2l1xaLKwXcloGSmx1Z7vX3ZWhnG+ZyPXFDfNmaMGeN
YrC90O3x52KS901ge3q/qDaDM21UBlmTOt3KE61dx8PSMsu7F7Mod4qH/wLgVPTb/RcUt561Uiu2
Q32I/G94jrtDAGrU9naCb98G/cYEp5wzpkJ6xJo6knLooIVxshj0p5N6A+H31R/eR6t6N4fgZ/TQ
gDdqJVJhP/nZ6w2YukZxgdbHG1Pu3jq22EYJwWfWWfWrDY2btjK3EO2Zp5S3Xc2v7dro+/V3pV98
G4HvFiM+uv0KrdrZvTU1tY+oDCMaJ3P2RRnsLbprTZIQTbeZ9ciL2g1T55ZjdVsEyl2g6Q9vDU7a
bV889rJVgpVuvxk4Izpp+jz4HaqeHBR8UrkNQA6Zr4U/PkbchmG10fcW6qutImqPdDsOf8OLNVLp
NpAwXW2qW8XL7jWEeqDM3jZB5Sqo7tWFdSjzY2flexxJbvpR2Y/qzaCNKyf9PJyxZ+hIcMAZJ4Ni
RZdxdoniR6O3jsSe8YX4vK+hEP+cyr/t9vf1Fz6r6P5ZCJyACJqQ8qFqnG9ODR+wDj48h7kOdt5J
V5jmIDVuZTVoq/DFGe9G1X4U/MjKdl5NKf7AxLz8GOwHSZjI4E4daqfSw/k319Cr7RW0y+K161xE
lP+NOP/zI5mAo3uoXE7YyrhBxGaII0zM8QGLmnezLl/TZELeFicNHa2T3Ew2evvA0K8FPZgJwd7i
wZPKlQn0Z60x+yUWcn+GxoRIYL1mtYhWo1+Qe3jJluXwJOnlvlaQDihee734K5WN28LRH3QEoa1J
2Yyj9ql9AQrmoPX2MW21+7b5SKbveV/tx8Z60EblfSyFt/VWoVve6c0PDxtZCpNtVaGppbdby0fS
HMuV3Pipau2THJOS++lWG5xtPPkH2x9vVCZgeohPNtYiqB3m9s+q39ZSvrGQNsOL/YQC/8kYEeHg
/4NUxYj9u2TjbBEoO7WPXIuBblXsWxxpFeSuCw3kQB1jK1S9oMj73OHEPvXWT3XqnnwYev6YvOYY
6IDv/nC6teLgIliC/qJHBhRKRaKOZvv5frT1GLESE9sS5JvRmr/DPXfC2BURK628C2l25NNTxPjR
e5PzYwum7vp5OD930CFpbIhRjYD8CgGv2blzzEiZGOHALFKCH6jFOcl93sUPuqT9fX2h80D3fxcS
iCBEo3QKv1mga1JbkQaTBD3XvQ5jXdKJzuEaGmO3bhDHpbuz0Uyi7/Vl59WIwPiJ2p0/BZFoXvIl
laLaKNR3aGHJB9G697B5m5Jup1vxFonnA66xzPXX2jAXNd8/61pAziw0C0kfzj8rR6O18fZDCqkJ
d74Qg8Gc0McGUy9B+Zpox5Vv0qGuC0BgDVKqxsp3/cyM/vfg0gLiwW3mBpScKKRdJC2V3EP6R8jd
RdF7U+cPuY8KIYbYsTCaiN7MY1bGJAHAj2PKFZTlbYxpuTmvv/75V//8FfwCgjob7GKOhFu9Ktkh
ilCl2e8kKDAJ9U8l18e67o9KaexLxgrXl7woSD7XhPXJhQqtCJ2e81ffa1GNZ7bduVEcngQhYzS2
SuzfglrYJvKNHX3juxAr/m134Z91HWY0HCMZouL5uiSHQGJU3viASpM2YTzX0A7VMDLzvAehVGuj
sEgj8HD9eecn+HNZaMVscpMJ0afq4pdsq/dKP7OgI7hqZZyEVm+b1Y9N/QemlGsze/EE8z1Flx3Z
Ala6nB+oUZhrZTIiaaamroPZXtQWBzSF3oSeQq7+znv5No2RJNSrR62v73C0WnnYxY/7qWqjsLeJ
JLOXLDVxVWlj37vZbz/ub8TClUpLQZHf1PZVLcx6k+v3WvD9+ku+KETEW6bhSLtR12hYGbPwxTbV
w6yC8uLH/iaKU7z+SmAhCW7XP6fIOTAL38qoExugtcyq2zEH3NL8WjnVS9Hs66+YRWucQ7ogUuv+
UzHmk6pXToc87o85F4gPAFAo0gpc+MrTz0vAz6en906fg0bSRfCOETQp8PToXRE9Y1gWQhSzEmL5
ZrPP0/gWAMcmkIaDjF3Y9bUXHlkDjsPYihH7ZeNfLqS6jw0YCYaMhUiD7HO43eAJduOYb3jNbqjK
VwYd4iXOdjkrkotqXMogtGc38mTVMe2OoMd5GMTwpN/3wrme9MFydla4Fq4WV0M+zyTPA2Q57y7j
RaNJXkHSLxR/hx71Th1BquwOE/vCWVNmWHyZUB0Q6yQwwi49D1FtqBaB7xMaW7U9iv5cifXyYIVb
IG9oW6Pl7ZU/bIrQ699wTm9g+9CroCuFbSrVzLxFhMc6AJWS/FnQT2LFOGIYwYdrV07HUnAALUjG
LCRmUQKcIU8iSWmsSTY7V4/9/SfnEHm4El+5OKLraoBDNpptJUk8srRy6yy+WTQIdRBqCyRab4ym
vIidf4K/134I9cMkT+8gZKc8bGxDkgvX1KIXblfG89zyqFYxnJqDinD5kTqQ7b0rJF0Q3Tg14Rs2
L0dIu4IY4vynrIJ0kY/IoiiraLPqKaVVk3tVTImqdTsDN0y/0W7KMH+KhrtGP1CiHoRidchNb8Ut
CRYKy/lNVlorcIzFJ//yO2bXwGAHYcyg6x9KYJb90IbvuDDuo+b7kLl9tIpp0pZiwufMHPOoyyFX
lFV0oUxOqRENmPJ5uw5UnOApYXGhGE+5FGybID1EOqQJNBe9KvkWm+ra/l64f6mMAVUJDZ9LWHRX
9L4BEbJzmwgjC4OWh21sg8zcqbnkTka28XDDCcmuUeUvYdm2/yGb5gdAroW1Itv0Omfxg3Ps4ObU
UUJFW1/YLCp0ljEgUd5D9NATcvjMXoseS0dL8MQoPsW0aB497MLXy2xqO1fDs110OwMqBvtAsdkp
KcyY+7if1tKMpf2F+wMAYAPpZTLJ8wed1LKWo45bB+zN05jTaKxuykjFUr7feN3bUL1SWG0ThF5x
m0FidiObwwHBo11g2bhw3tvV5MLAXdn1F21+EUg1ekVk03A8aF+c/yw7xT8MM6POzVpYc/axVB/b
6FbHaaQo0GWgopE/BF2fBsfK3lt8If+78lzsQ84jbH9CklsBCRIKLqX/lxf+EagfPtMrPKVX1luM
5aRaNMeoiY2LWzjIlBBNs4H6JdRvtP5WiGq2uCuXPe7bwYs3viNktmnTNW2ApfuYQYoutABNQYU9
f8V64od9hW+VG7TQk9CLFAjGkJSq8poXJfb216/GxeVMLLe4HQnj83zWa6NB7YemY1pmbDWp3WKq
6Trqs4HldNGuDXsXV0PPwoC8QD47r0pjv0rVFp1qN42Cg9QgtmlgSIoukg05f1Ccl+sPt3RyxV6F
ICL+mIcLayxzdUzZNFkHtIpurRjUj81P2HAbCVKgbyCdW6wNlxdPCcw2EaYIksSN808YtXUlGb3S
AWTe+9qbh6pX8NsJDMpcacethHzsQdYPQ+2sNNoXN60BOAUmKZohF8P01nMq5FU5n73MUFnRbyIP
sVO6DVPk3WkfQ40HZqNvS3tNIWfheJKWMwyigwQ1X55lPuQ3upbVyNz6araJDTzRUD2v5RL0nrJp
av3UQ2+7/nEX9hLflAkvJQFiAJa4Mr/UnXbZhEw90JAwFDp60GLVKtoFzV0sma6nr919C1sJyg03
L+BpGBnzgJz5OMk3uGu5mQTCJECoVKQXkbkVIpDaASQIje1k5REXF0W0jbIP0TCS9PNHtNo4HR2g
zO69ZTU7NaRZgmyfTylf4TseSeX+9/V3urSBwHt8DupBm9BJOF+xsjpMQuOxAzB77HAoh2AScJVo
mDMb2lskv7VWfwDK/F+WBckMRgBW20Ww9Xy90wafEyN3RCAgXgKx5/UJjonvUnILEmMjcDWW+a8H
19xoiBmDjlBsMaCaz9acyG6kxiYiKerkClOIynPVvqN/DAgzurPxh3V+Nl15aOI1attSnKDuEJ4u
3PLyRezFFsGeMpnPK2TZRDLbxfjxau/4tO+YBzI+wQExe4uAyCO9/e8Dv04jhXaopYJkntMQpEYb
1EqPCcVVvFO07MQNe4tTQKeC/4zXFOgWNxbdVxsSn5ABmF9rduxjbMw0gVFx4ha+49o+/CDovgqO
cPFvaIRKOB6mflW8Q+zYWTUt4GiWuHEMIaZxvqONset9BCyYneTSzsFIT3TxY/DZ4PY2ANKEWYVQ
uRVBykKi9D/sbAgmgHxBFvP8s7uAnsVgYtbHztYMTNpMrPGAM5PAG8E7AEr0ZA3kkP0dSgArbYSl
lpH+dWkRs78ESDVj6ljAt3CFCnbAeMOxf/ZtvjFqPAOa8jTIRxMIuZ3vWzIcrb3VIaSvPL7IVi7e
PgLD3EnEFTjX579hdNqy1PWUXYbWoon+TS5lhy7c63gn6WEIaNUN0pOAT5qReTJL+1ube0c7X0Mh
LUVS4RKBpBWteDqV579DgWzcFXreuknUPedWt7epG4fxxnamrfAmCEsclaRi7fEX+laQuOgEoB1D
125eIA+ahn+907To3KoneRvKLaIWf+d15uoOTmIcezlojlO8FsYXCjW2Os1/Q6jy0Po4f1xwuzEg
7LZ1o9a4aTRoeqgjlOar75s3Ybhp2PO/mD4z205uUnmtI7x02M+Wn+08rcmVMjLxjBtj4yQXMH8g
LTrgy+Vq7/SPYmTot/WmBJL97/cbK4tJkugPo3Ny/uBx4VhFX9MwC0HVFRlKBlyUE8zEcicUP8MY
EXJJ2oPI3oXFW/+aSs/StCZ5IjbTbNNDFaRqIzth6PMpPvLl4CVhF05YFLfuEP2y7b+DBLfJlIbE
anQR7/FiIZW5qODcM6mdvWc77GW8XDFQlfjMwvnE88JTjfqgagUbcagMjtnKG17aWgrUXBViDqdp
TjmSskomI4k61ymCnTEYG6GbhrzJTTfab/2PYWtVGGfrmx53cPK315XlF04UIBiNOpyaxblwnbNj
hOuThIMcS/0OMxN/dF7yvEa+o0R5EfMDu+I/JPABvbm6+EIUAb1JtgAUh7J8Xk9UqIYmccfiZRf8
COpu30rRzyHMnq3SeREKTXje7rrJ28hS9uQ5zW2aOndKBRhiUmhXGxg2NbeBo1dbrX1BkXYt3Fym
xPTgYFDCtBMV3cV+KH297yqvdk0+g61vLcS44zrArd5/abEdnXTjtWuyD8+DyWnar/j08Xd/Fsn0
0PjSdxF+GbGsFCWXm5S0WSgJMiKCuD6/AmR0TNJBU2u3yn+2BIE+6PfI7fnph2rFpyiN12LA4oIQ
IwBhiqbknP/Xj+xRRxlqoe0TKj+t1642NgK2b2TPnboV+qskH+60gUi2YQYMLkoMhLtNFN60IFh0
7seVXatfHFRROvzvT5pfP4yzQ6/va7eodSQozI2uttS+aOuUOLBj3pjW5ZHS/wWww8b8EQXIXYHY
S8z0ZuWXXJ4fGDGiGc4dwMjuAi0fT0oB7KhC6cnYRHgz1EW7jTJ+RY2gWIheXV4cay/cEUT3K2tf
pmJibQ0Chyhm+Pc8ODfZZGJTi0dtkj0a8lPb3SG3o9j7KsTY3kI5NLjLwr8kZ00D5fLYGnD4uYHB
QOukYrO370Nt0pOpqVzHiTYWWttVTnes4vm7x1LY4fmUcv3zytNebkNWZVzHdcTY4cI4FICzqdR6
Wrl2+I9xaJNC44Dz1Gv7WLsxvGlj6RjNsQv+h1HXo1akOVidd4TzEpadH+y0Zu16WsAG0B4QGi2g
kqEUzDE1uixBxvb8ypVIPsuUZjJgtgZPwKHzT6LwMQnrYl0rj28+pzTWz5WXc3kgKGCACjPTJExd
zOXHRjJGNXSQlACzHDaQCE8RGlz5h/gpKZpOnRKjp2ZsgP585kkCtyxlqyKgooI+v0ENOBx4qxKY
SM6NWaLkxFXT16VWuZHMWLV+q5JfuDkwYC03jXC88DcNIes1ine685Pdc/01XMZrViciCh0kAsQc
tqvKbeIVsV25gQlqmsYmUtlD9WBp2SYEKnF9sQVEBqvhccEFBl4ZLO358UuAMhVjGNZs/eqTbJjr
TKKAZoNpOojP7ygn6b7yaWtUWEUkN4qV3GESshYML9MjA+a9ACnQlGPGOfsdtjHqeT5Crv8I4ulJ
QkQiRy+osmDtgHoTNnoCReBA/hUpjIVBQedJuy5hmNW6f6+8FNGYmm0AfgX9I0HHAKU62wB2ZqSx
F/ulq9HRhmezqR8UOBBp8t32/7KKGP/tcpNQLRZHv8Uhpt2om2jV0eoyqeKVfPkVIpZ8yRj7TuL+
Hak/6vZuTGLoJx/d+MLOfK3Qi8+eKxseg2S4kh65aVevbMOF+CjwjwA48BJDbkkc1i+rj5mnTJ1i
FeiHVFvR8tEDbCcZo6WhsVUxLCDh23vqt+uvfnFVnSGeiaYiHTXxTr6smo5+lOWNUbhBeEgGZOT4
+ELhUtjVVbD3JfTYK3Nlmr9QFNNuobHFgmKONe/32EWHd3pL7LOtH+WN/0cYu2FwcrpxE1YFqpq/
x+Imnl5iHDVbxVp50UtHEDQYrQjuI2Q25uUJ94/hS1rB7WuDAKMuGXB7/xBXgKgHx5rpXYGHV/LR
M4gfTbTMhU0HRdv1V7/4FtjrIP+Iwpc3QA8jKtSipPoE0oghXtNtM25hSJVbIY0vQGLighSDPExS
3AIB6Khaa5R/dhPnhw/yKIMknRvpQv0wcpLMdIawcnNFx5/yVABggaWTPRXRo4V0jOndWP2feSxt
DL5FVn6P43qbjg/Nhylte83alOFbkQwAX9a+1MLlTSotzKugtBCkZnXkoKeJZKMP4joMJurpQz1M
NuDN/IO0tULec+V7LFwEIkEUbHfyFK6i87PACF3qCyUv3b4rH2NnYjwhw5tJKusPddT/FIBMX/3n
jhY5QspNVKsZ5cawk2LrLs1HkiqPrglw4JWftpAwfip38A4pLagqzn9aZjeFnA5q6VbadOh7rJI5
o6LxLYU0TEHP6w0M027Tm2tCKRcinTBt2RmsDtyFce88T1Ha0poGdSrp7Deb6S3KYacX3AR0aUe0
SkXhOehCMzXaOnQ0xGaNasRjA/+YFS///j2INq3IEwA7UP+ev4fBGUFalmbhjv6w65PXqR42iaKe
bH18aH16e6CPwjK7M401NYQZZFxAKclNeAcgkOgmXXBqq3zE77AhPqtW4iK2gdzxKcHmL8DdCaiB
cASXwSHjn+UK8A6N7q2Vg6sZXjQz3pkkmRZGDO0fkm+6adLdVmW/oXu0FlQW7nUiiiD9klIK04/z
N0R6W6uwwAvXgcnJjGuj1f0m8EEE2E9NK+1GHVs3KXfl8KEzqyNo7RNV0U4YYEdMjEZdW+uALmSZ
Z79IXEFfrhgzHDC9GG2uGOQqHHo/+HHZySlzPkyqnwaOsAh44l1xrEfzoyb5VPL/so9huIIXBM9F
2T3fx5UcpZoXcrs31Y+peJYaN+4+hMBrTSQZumYrdrL4agKKW0oJvm/kQQFtDGW/souXvhFdKfS7
2MdAlWZxTe69NI7koHQbPebWdb5VJL1Rkj3k7SMGa0d5CN/FLxk7Y9uGHwJHY3vZp0+PEBTwV/vj
4tjMrgD0ILiLCbRkp3OXpNEI+2DKY8446vdNuE1tKJqJ6jEHOaB6iqcFWvHm353phJsC27WVKm0h
ztMipzoj9FKGzLtZLem30iecaiGP3+k6I2FjU8JjRMd9p8eaG6ySgJcuXy4WtFdpC+uw+0VN8mVX
1rppSpOmFW6oE7isX5ZfbwVkt8cFsYDyYxcJAkJ3fZDvbaU88jYhJ6wocXy2gmbvHeKiCCkc1cvY
2qVThcC2k7uFbDKAOAQtDIDNOPGLgN/V5lsFfZShwDY2Scv0dicAxELAyItwVA5/F2l7VLxm7bZZ
OLH8LEGnxLLrUki+ZraJqoLPic2aY2N9o9t4wj0GEy9uQ4fuHl2Kpgjdof3W6eonp5d5zmY96C59
JYG7YVMKBMGFHEyFDNogxVXh4vC91ZpmK1npoT6MVXyT682uaF8KoDYZlpUxfokhs3ZnrVBaOBv8
BMaTbBa4Qtpso6hTPpDsJ4Wrq92mytIbkalNOLAPJcqHEKjNUKIulfZh1T5kIN0KiAzXA8ZCvKDN
icQAebqYJ4i//7JXnZx2Z5GFhSvnAonSwhTg0pHqrTquYdwWjuLZUrNEQ8s7y7MSlnLa98r37wXg
Rmj7O72/y3wC4vT+b58NgyImnxwDIIX0xM6fLVZba0SXIHdFG0xoHKiKtMciA+fYldN2+RbFSiL+
c5cLoM35SmGny2lnGfmnBxPgTDH/Q8pkK0VrB2hxpU9LEYo5KCfzLSMVcZw3be5mBJFAVU/jBO6f
7rzerzUvFqY8PJXoIDHfQhFSn2E+Er3Qkzobc7dHOJp8rB6gRxnJqQCO5nFpiIEus/xNbkmb619u
denZtjSHED21ts/duq4+5SmmnOZ7BT5O/mUM+qbWkk2uOFufkLGytNiG54GTp4bRIkw3sZb8JJ9+
ORFlYURKVxa5yxGs981IuwoWZDoAZ761Imen2A99c4ir7sHoiFeUD3aY3qQp3UZskleur4VWHvNM
AdvmDgOiPrcpkiXwTT3u4y5gjWbANKFJ76Tw0GK5ISpKvZDcxEAzTMCrymyz7uAqmjXz10EzWSDV
oBNwnM63dpwnje21HodoeHVoXpcjJ5YbJIrfoMgBhWU4BPe+IFr17Zo02dJux9xRXKViG85BOUag
50WK4YJbxZxgnZSYOpVu4kbmgK18d3Fy5g8Kap3ESYDlGefPHjQOnF4FjYlZA+Uyu16qT4LPVKu3
I10ZkUh62BlUCtHK3ipUREO0Aia4eFxo4LRKAVHQraI8nYWRkSsAUhVQnLjzdwEvWTQOGOErFADX
n1Z8tbOHFSuhbgM3GAkYbd6iMxOIulpkZm5tyAelSZ90H+M6dQ2icNECYhkhBQYqREFEb94OkQeG
dUPKMsPArDLIjqFpbxNkGTvZuROgmBJhTC1awzxeFpZiXfpASFhrqnxxt/e1XwRlbWVuKuknc5cX
NRPidhua0DVJvSXa7ip2dWUSbdEYPPVBe0sGvwvU9hZt4sP1d31x74kfgyQMWtPgLxGfO99YUgCN
zJQk6Pn+kwNLLCNY+xkWGRsY1f8fKdbSt/263uza+z+cnddu3Mi2hp+IAHO4ZWdlyZYcboixZTPn
zKc/X+kAZ6vZPE3MxgADGAZczWJx1Qp/6FIKFd/xePj6BXln1+bzBDGxLb3xIMc8NZ+qVTcQuncf
da0YjAXhzol3Wr5yzC6TLJ6d9jfoCPgDnILZnV9qeY6aOHHciHRXOI1lGatrTfSsjFOOOWdytMbk
OCVQQ4pOeRq74DaRMYPJozVl7aWPyyCm04jl3HMyzl9DFVUZ7ShuzoiKtc7CnfBoD/jWu1xfeeyV
peZtf7Avo45EfM7RxoKqjjYtAyjR645W8wFleS1GUMjh00iZFzhlhnJhVFc5vQPET1OczjhYTZb9
I4+o/ejZlzAuXwgs+LRrb4nV2BvvezyO31PQ/VMgbSwzWElrLy5Q8c6xHKdTINBJ9uzGCBTPMaaM
K0uWjI2AJrVt9GNsrfcp14/Cv/D657V8xph6iE6nENGardcGdRa1XcQlofKZt+GuaJD/x34UwZ5d
ycXR53S5OXuO8yVr/V1nIp63Bh+9vKh5alMGBEW1BRRsHupCCDimZ5I2SNJPwbTyqn09TK6I4jYq
eiZSgV6aub5xZwyoJShfVnbhoo2HRinDV6hJCNpfGnTXcZgbeDDnYJDbU4HM1lBbnjvlESA870H3
HluGYJWnbf1geru+9mWbF1wl+mwIMbI441BxRj+lTCpjFCnvvHRbV7+xRPvg6Au0xOj3e1Xq9pHg
CsntPoGkJBhSNGOA3u8ElTHrWtBgTIP4EOl+HbvyZ+qbbt7/uf4bL7GYH78RQVfg0+JgisL002+M
aVAPGW43W9HiFD4ZsgPTEDyJRMEzSvpGOJUL3q5uxPi5rYWEpfOB+gqKsgL+Kr6P8/WTKS/tumGP
hvAV30NXNDmFr2k0tfsYdoOKsizWGgffCw6y/SxV6f76DojPYHblMxdBkxNpdYcgqJ3/gCaIx7gw
LH6AVm6YST7r+AJreBNeX2bxQT+vM9todQx9uRHr0GMoJuRmBKmmZ7zQezQN403tRAKi5iQEedFu
UNbu28VXLVofjEBNNFjmJEQNxEMQFDpzFsZ75S5Pdq22bxCxbWzSOZrJQfrem5Nrpua/D/xMuqBI
QyRlm+dAhLIx9M7AMJa6VtnLfXBMYmPbkIdkVbzS+1zIKpivYx4g5KGZKsy+OawVRpOQRFwP5UfR
svfpnFCh8blz3dPOCLOVFT8u6/kJsukmCegbAnfq7M1O3jRaQYk2jlrmG1Tz6brGG6vTboRwcAT0
VaW1KubMujJxy3o0TsIbASkH9SygkKGOi4a+Uq8tpJjsw39+1Cz6T3qQUwBx3Dy6SPXQbhDr+ehh
YHr2ATvFm8UpVxa9rE+JJp9Xne2+FhepMYmtyOXMNWwAR5Tj0zcl/R57owsH1o2mwrWbFSH95XXJ
JBGgo2N0ge6Js1jB8x7JgVL+mSnG0aQEFXQBvcfxnMGEp791dgDnZQ1Tshjj4bugJ0zzH0THbJ/N
Sm9NX2LliRm6T8zM0scEtx+PXNpRYBUTxBvklawRKTqZYqJSNk10MqFUfZRN8IC7QD8aQB/qsENd
nK44g4vrwUcVQeziiH76lbP3oupNFOuaJBx9/2Gql8tHdVDpEiAWGoKDYIjkGeq2Oalj7qaxzMzz
beMPARp63s6zJAFeHaS/eXorzqzgKU/RSna0lLARnIQUCz1iZsTiw/50ERUjtMfWCLNtITxK2cwJ
tKyNKpKJw7Uop0OQKghobQVQSBiZCQTTOPBlaXx5DIiyUFqpO/+fbRO6zfQYmBfPti3VU2xb7Tjb
2q9JGx50k7EF0MuejBIklfiB4tOWtW6PU6XsldsE/t8kc12bwYHGois4en5pbirjoTTiH41Ns7KX
vZ3arHx54pecv2ALZ0NOPzJOoi0wi0FyoZVWbGohqcYd7eWtrud7XXvXnTVqzmV8ZSEcHKA7KWzI
XDanlLJhwOI83FqJjOZ8u5Wxkw0iRJ8rhgbTpveslcO7cDKE7wrjI1otPN2cfGlEpt0yKcGhzkzv
Q2B7oWpuu6A8+OUYup7lvUWF/mCH7Ze4yp4d2iFN1h/lMthIX8dMwdRujc63EPJF4w//NpoiqMzM
SSRqVgdDEKf8JIth3ijv4iI4jFPxhsrVczJIR1OOj0mAFiFCO4rq1kr1jxf4X9Ac++2rrjfSorPX
cu2FV0M7AXUOrj1wRvNJbYnkTt5rfQhfN3QDvHBbOd0ow0tTNlsj3enS2oKLb0ZgXClieT1gz8+/
2bazhjbqonBLcIHxN7mpjX00fT/8LM0INFHk0eIIDh04p8Yydrpoj5pG9w6CnMaHr+0V/97qu7Vc
6zKnQ1bXwN5EiBKgTT4Lyi2lhKQaUoBsRnEj1/q3SJF/d+W3xs92edR8DctyL6f5Dbbe/tj/AY/7
w0EZCUef3+jgX4+9S5sknImFQ7FAVMxR8SCBauSsKSfliZMZVA+pVB840I2bbvQpKDZ6YXMvxvHG
VL69llF+mtRIduuIaQPqhQcKxzVg6EJgg/qkCtkEEx1nekGzF8eEpUccH23svDslMgLqQpq2VL9V
MUIuTezzbacVoNFGdYPxTu+m77qD11quZDspak995T3W+qnW7DeTcrqSAVNLGnU17Ad6nrEK2nkN
gL9wvMF3Q8BWqWUBBsxeatfJg9z5Nr+50O5aZ6Qmml5HxbvpVQDpofYbhccbJdX+OnrwnJTJUXtG
l/q2qTKG8eN7U1fJJh+RnKs8Y6WVtdBYg/2JAgVtQ8YPtFPO9zNsmyaNEUfYdp5yl4fq/Uspqw+x
P7xCUvmmOVCfUIPCSHSrDhgLReGPVD/1cvkHX4C11vhFZ5r+npAkQi2e0RnotvPfkqDxHEo1mqhT
4ryGdfCCytubcP+s60er0u7kKMEhBqVa2XsRUKuV4y7++dlN9HGuwNQBcb1IwFUjceSsiLD5kdMt
okRIIjFhVvF0YngYh38tlHPCgFtTifZj6VP3xHeV3fxqjWCNtX9Z+7MTdBEtg7qDAmTW8aO5CoOk
8dFkRzUBk4K7zm5OtRm8RFP2JOu0AJzgwQ7ovGWj9LayD+Ifv9gHhxmRwLiSQIiU7FM+4wOlkplQ
IE2LPJTV03gAcVqrWB/F7Z5MLMBpaqy+hsYh07SVl7DwqYD61sEXCsuyi+k+ftKRKaVWBx+Yqs5P
7qa8d50Ml7Bo3PUQEWswhyvPu3TsAAgJlSR6uvq8j0iXu5BzbFG2A00DoYsSZxgdD8hj+aNbOvBY
rb3oZnAqj6m08sAL1TX9AwBKIhW38I4TO/Jpt1s9Nf/XqtzBPsy1vaKC5WB1bteiVN8ifZi0Jjry
GC8pcvmPnAqxiIz5/7gSCS7LLtHHUGijEgjIWmaBtaujQTJSs9/aXv4E1OW5D5qt7GU7365uVLpv
wDwB/BvVyi1ziZXiq2dwwThBQFwocc83gA6OVsmS3X8AnYRYqxrnuyK9j+nq+vhPgWj5WwfhF7Ul
KzWdl2ZCqttgeBM0f7JC3Uh+sslqNeRT6DA/j97KpPtlaMODENW6flSWTqeD+qLQUBZyQbNArkhl
O9mS02+VipqI6NCH0U2HoESCizii1Ua0put52Xplcz6tOMtTgKNoFbALZLR0AL503lpW9c3fNqBw
kY7/6+fj7hTqjjRbaLTMVjMbUxrCFKHFCCvfXNVvch1z6NSF431A6vhOJxZfX3Hp+H8gy5loU6wA
6Tl/+02UTr3SIErt1780xJC6WOFqD6F3djfpT8Un7UrUR6vIbzs9f2Fu9vf6DxCPNAt2wLgZDaPa
goWQLF7Ap8/PluBzqxly0VMe3pCb3foG4B2rOCbo115fauH0UCSCnILxBaZ4PulPy6yekhHbCytH
7hn8HIaIu9aUtnFVPmGrU4VrqOGFGh8CLVag5G50Ccl1z59OVocp6AZ214GxlDASsspTFtvZpvPR
dMRyRPGNY57/8uO4IcWQ3gak2TbYkrmccHeg2zsV2FOFpkZrtXW9VDd2Ve43rm//+febg2APiYho
qV4M+IJsbAuUXfqthW8TB+WodNp9SevBr+Mbi1576vxrp2UxvSP9pzBDUUC9GBD7nZNKkknkKfTp
QMl8VzYowQ6xG3vJPtDXbA6Wci3a6cAJKbxYcs4sD+QG//qsI8HQ3rLI2mdqc+rVZq+hDJWP3UN4
MvpXM93kmbxJJtSUJdkdQwpvGOgrUXehpWp9EKvpnAvRz7k5WVPYMmYOyYDvQITJQv6QaG+1nzwP
9gm/JdCp6q7UrYMjNb9wTfv3NT/ZDdmm+dHsnBMJcFM0/Nwiw8iV6EbIckwSZvTVSa/XiBIfWpbz
7/vDbAFcFtm3NRsSFkMX5rXQ2bfi7Mkph9vK1NFprl5Fs0Oyu73qRC+REh61ITipeXdfNP6jwQ2r
x/s8yb9atfdQQ0BrovdCTlZQRgvRnYOHE8T//jh7ducC7QyyzOuR0u3DXWC3ey8MQdVKIOaxp8mi
lbRSXE/zvbCFPS6a/CTYc15nkef0qUq0ZlIp+sCLepa+gXS+0nxaCqm0O8BcICILZWgW0qMqKcp6
QDKQrtto6cxiGualQDAYz14PGmsrzV4u8g1BGjVki4IrKlhgjtnuVAPfBmNl65Zi96dnmg+AY5+a
oC9Yqcvho6Mo1iuI8modYA46a3DyR5Rbrz/cwhgUILloVInyG97dLHjracFkMka7TeBXRAcvV6ON
obT7SHUOJRwC++8wfuhLZiMgGu7mck3mZfHE0B8RUry0N+e6SH1IzuZEyDGJCOwDSR+Udrdulbj0
HUAW+L9lZiembfOsSTVE4kTfuQ3+tPEbeCh6qPtwdZi0kOcKbRGopaiTAqiefXNV6gddY6GXI2Yc
AoxvMTRKSmkvafcNUulCYcr5L/RQuWtIGtGuUeDTXnCnnBaNgaFDtSZMu1sdZ3Sxm+3Y3mph9lMK
m63jZxup02/Uzv66cpAWthfoOPEPoAT/zbMAKPBe5YUmjyxEJeASMKQUFNcuwQu6fUUn6SUq/lZx
8lw7/bfU0ltoOm4fDn8kabylI/UW6PH3QLVXap+FV0GaSXdJQOHwohGf96fcC51rq8wGCu6EAVvm
jM+2dJcgu1BGxte4/2ZFnluX3crdc3mkBXialFpBboL6epbwxV5LFyZChEp1ur1uvanE+jH793ND
hkmw1agLYayhY3L+aEYkD56k6y1wx5e2f3EaZAflb7G+MsG7fLMsAxKW8yTq13mbf5Q00L6q0m5B
JLi1VLlF/ptRbDHcl8XaIy2MqkQbkJhjijIVUNv5M+W2UvT2VKKSPUYPcoI3h9/eDY6HqOF7a9E4
yx23Cd9UgBvXD/BlmGdhOveIA9CqRbHsfOFMs8rB6xAEagvPNSVgVpPj6sk+WW0vLuwnlQAqobhK
gLSfz/Q7OVP9TkWMJFdO0eABCPxe588Mxqo0XTmHlzcKpg1IogIPFGO/ORa3yjOw4ZNDjR07sH3e
tXRk3Ca5dnsM0xJPyDWllaUFTWo6A5kJIek0+9posKv1FLPgEP+0/cfB/OEHW4iKwrwterv+xpbO
ioo4MY/1Qb+SZ21FzZl0XA3tBo3i7z8r79lp39PmJo73JdbgSLK1P64veBlKOJB0LYjokEKQ4Tw/
IoGUkOoDhtrq5Xs4vLRIVcl4BXhHL4MXHvytvZUkZ+GkCKKB+BA0UViJH/QpdkVG1ySp6SPVFNVM
5hE2HwRWyTto0wk26vWnW0gF0F5Al58uLWk7zaLz1cpRcoqiQvpLsUc3c+JDZoZIqVdHM6Woi/be
QMfdMHaTYd+mYfsw3Hf603/zGyBck9UJNOs81jSpbKeqj4xMEL70zV03eIcglQ9W6B0MNXUnJ97L
hbWXx/i2cpnhqGsAiYUwAOWSOaHoUqFEMDvAukQfsoqidltlmVsmv5riLShfJmaa15906dWKw8Q9
QXXErOx8szO90pTSm1CequyNX6enSntVzHifZvk+r79cX2yhQAG6yEsF2UL/8QJm5g1ZOBiphkJN
ZW1UqIK+8jx4gzvVz2b5lE742ng/cpumhP8D5nE2pbs+63eq/VvlDfTH3vmhq+FKxFWX9poCAdVm
VXxS805QFcaGmekh91d0k3WKq/hPECWwg/jae2+1egdUxU00dOyPXfOK+YovYY6CM8s9HqKt/Fy0
z29dnrrDsDfTg1w0rhY+6ONqdXfZumXzuBxQNhJU+HkyF/dG1sYYrm4H413J+xfYIfvUf7dj69Zz
BuRQ69sJsrJkv400DK+/uYV4erb27Jj0/lgXyshdkWRiatocrK5mjP6qNMV+gJDiJ2sgleUVkUal
i8Qce05D86ypKFuPyTUu5m7FUIs2gxvmyNt2d0bduU0ur5yD5RUB+6I+gkTXPP/XKt3uHPirWz3o
D5zDqX3F2f3QoeOcov7hDX+u7+lCGGdP/7PeLM6NUVTVZoUK2pQQ0Dptg6ErSMIJuehol78HDCCG
7J/ray7dVXS9MblGfUghk5qF8obcfIKxy62k4ump/UoL7SR78caofkuatu/NnSFPYFzU48rCS6dX
ExWB0NEUcN/zQKMnMBQkxCy3KpmuDNJpKGQYYn+THnBAgR5W0jGXJpImFk7Va02YpXerfbQ9RXF3
AW1T66SO6GazehG5ZvKWKa+B8w20bZM8RNra2V1ofiGsS98T7gu6SoA9zh82qzrbytSs3XbFo4Nk
SU8PolZ+BtouyU/pcPAyHtYMNmr3vWLYcNDih1E7rez40vniXSN/j24oeexsx/tYi2QIKO3WGp4q
VdmEdehOAbS8t1j1MFDTt3LxYppocndu4sniB0EUUlBHK1zzaLeV60PkS8eVY78YbbHcEeo6YkA8
25sET3DfK8iWQuWrKIDiqGWkrgCrXVNGX+j78Rpw/YT/Q8l1Ie+oBJKfdUxacVn/Hf4VbAIUwaMY
AilNf+aKuFul8svQr9SgC51osS5sYYp8Orwf1+CnfMkJ1TocfC5vHPnaHI9pggdEp6PanzLzpv3R
/jaA2eUHSf5JJzQP96RTzlcHoIF8E5jbtdLzkk0LrIELA8QWWT75vn5+HCVIQxI6o+1WTW8Hf4u8
dJtPuA8Ed0kmH0PrSYUaVTu/TGfad7CcE/u2RprNw/8WUdJib6+iLcSK5905fhE9SgUKKxXxvPZo
qK90xIVIb8RsudfuzKG8G4iDWJbWbhalJ1l+8JXXCpxMZKRuJKU3CbaM5uSs3GyL6SZnQ9StSJ6g
n3y+OXWgmgklC5vjozjp11vZ75nDvcRBivVi7fr6tDWkeGNzB7VK5Wo3hb/ySVwkYXQp0TPmkhOC
t1Sd5z8hMDIGQ+nYbG1dB/fAuhmfoh5vZCYEK1X05fOKxRBzohfBV4jbyflio4+nYone2DYLthJN
NOWbU/8pvRtndJVkV4NNw+6vd2OdUZi8stkfd+jZe58trp0vroZD4GNCwpMqN234/BVzSUHwrrZ9
8GWy7qdgQ8t2U7Hb0h4FglC+7+1dkbha8izbm+k4qhFG6j+aCDtQ37VUCiwP3dp8k/1S42AT2hEM
R+UIuWOvBk/F9Fg2X2PnuZUTt8U9Ly9Vt8u/ylrq4tSxSblssyDZaFOxwVBRSXe+tUvsH3oruyWp
toEGYq+5Pj6q2AmUOGruIXz73TtGVq4RWyg/ocbjthGzw2OTPtagg64H8YsYzn4RvAThHCbSRRsC
V4FUCrOmwdLiVTChhEpwNm7BEjAqRxuCAJKau+trXo4pIRtzRzOoJzmBcTA7IYkktVEkIQcoOpQC
7S9El0BouAX4TfplefwzQsxk9H8ExkrhtfC8zKZ4YmbjaGg6s6WzNHZGJ7c/xBEVzRdMf935K2m6
a22YWbTxGlxJdEBnB/JswdmBlLOKwj106m3OFR3CIDcb7NCgCGf82ZdwtOCz0NG2gQO1ss0XMVBs
Mxqhot/D9SzPmrNO4mdcUDxrYYSu5d+muekiTLsRgGyhLSerfxM23zCTrdKjwieEp4Z+V64lCot7
/ul3zHL7Sh4KJ9f4Hd4ErBeHag2pt6LvdqOMuJA0YNo9bYuVkPeBXZtvPCAQkdk7lF3zmDfWmlxm
odlsu/JHU3+pnGMTf/WSzah/keyD3f7pyAspa6Im3BqH2nM9HHCHfVwegGkLgpi11qS6rAN5ITRV
BDCXnhE35Sw4OcXkoLZB02jYK9XRso7OeGtWyFx8L47SRHnoxr4LFZKOedpsNfuhkrd56Nrfcu3O
OFg94lSb8t3oN473oiWn6+flo7672LH//LyP1P5TVpFXeBh0IW2fKNiW085I9/isVU9RsqkeqxFd
jv1Q7iKb7/IuvZPB0NQ6X+ztlB+n7HSX1W6sIaG4beRdoIAA2BwBADj9s2KtxI8PWO3FDyVWoRsI
rAr+5Pk+plGUeJPCPiqjvrPZtQCxKBgzb3gpvkc+nHt7SE+OjAWgpWyZT+6GXj0lDu67fV99R+7O
xd7Ebb2/VRQfpuIbulq7siOFNqTH2PxryBAVrGPCGNW8L8KSGf42lO2j3edHI0GVHsU8UmwsD1Rn
n3nZEQDRyTKeyQE2kvqz6SZmId/RUqyL17jUn0JZ3gN3i/HtDtvk2EjKPzh6C217VbgUvkUxBsPm
bdC+RtlX0zxFAQ0A415PD2i3u7F0F0jlrgX37slPvvy31Z5CDjL4jtj8p07Eg5Q3ORl/bk2vQR7v
E606aQlAHoSXuZCuHxNzKawoH9kn0AtaBbMQajiePwy5ypUhfuW+/se/LZ+Nfl+gDcXteBu1xwms
L1Q69aiYwNqYzOz6YaP7SLxsYGSU6o1Sb5z26YT7iRzFbqCgb5W9c8B3hrEPyWarE1+f9qzcNz/T
/dgQm3YO1/Nf8867k6QHODzRsKl0dFC2NHtU41BEt0Xz6Nl7lNGSF+Wh3DtPQQHKuH2Dq95Fh5VN
uKj3xKcM4JvMVuAb59+KXkq9r5V6sx3bfJd9b7MnG63EX/6j9KPmK2ktLFX/8egsDRyq59S+VaqT
ou/05FiCBWkfrOZkmG9B/j3B3Ths4LZt6nqrD4VbMLwuD1K2G311U2X0BxogHCcneFShak/Klnxm
0vcwpjFIeAuMvVVrLoK5/hewJcajFb33/W3WPvjOJn1Nix+q029ipdyX/oPhYVcVEwIZBYFYedS8
w4Dqn+r727x9B8B4F/pr44aljQKdARAVKWLq8lmfcZTV3LPVnmwQMhYdOT5JfydMCNys/gmGeOXS
W1qOMRi5NvMo2m2zSiRONSWSrIzWdTDsuNzz1jwKi4PY+qtFzMXiNfC7sXC/g3aC1sb4i6HkLLt3
ujiQejnBxhgy31j8FHItQun2+nlbW2UW8Qb8O0omj7QXAqKP7txNw89RqdaSlYvSmVNNZgRPlQ7G
ZUWfotHnF4mAKravBex/B+7PRBgdaE0r8XCbTl8d/7ETBHSucWWEtDT0D4A8dnpFIdesTcyXMkX6
uWSIiFzAapkrejtQZCMjQzyb8pbg0qv2jYQKamb/SqLvQaduKSp9T9mWjrLxmufrm37Zy0L7gWuG
wYRgnRDrzu8Zj6QZ03WNYr4vXZG7CZSiIOar3l8PkEQSIKsGnCCvvlxfeSFjorEClBzjTQR65oeq
7Z20iyI6oHZIGozIoIq+TKxlGxNyav7ubI12bZK7+LAMmfhyeMt08GZHLB7blDwqqqEOYecavApW
mPALEbmq0DoUfSQ+AezXmpXDvfSW6RzQtCegygaj3vN9Du18knEI4HHjb4XxnkjuWL+Kfbair3Lz
aAewuiQwlDirSfFaV3ahNv4A6QIMQSHgwgHHHA1zoPONCLHjuXH3mIj2DQqBRvfTsMq1R10oB6Dd
0rrBIfND/Pn8UQuUn+04ggAQAb23qvSolntDmbCFfhQEu7pGRdGCnYr+6vUjtfR+hckPqSeuBUxL
Z1l4EltO3zpWtUVpamN2P4UqvCUw4MEbweRDKUf5KYRyVtYV6cAsWTtbd5Yu4EWstjAmqcCRmu+r
90a/U/qDY/zEetX1Jjxz2fcw3Qgen49VxPXlFwKnkLZi/kQ8Y94+q4GaXqn6nFYjM2jz1Iz6seh/
eEO49pDihM4fEi0kimld8IzmRLAsDjOiSEOk0N/G9sWg1RhTwQZRtu30do/3z95EPlltHoW2eOb7
+2awXVN+uf60C70XgBh8Q8xuqTppSZ4fr0SCmKKM6PmZtBUi5Hl01CWN6ltOtm7Xz6Lp1hlu5aB1
blOHGdK2X5OOvYxd/ARcIgTng8xoPoo3vDy3ElsvtoJJpSGaKEgAZQoZMiTvQ/OiLcKbKVmh/l5+
xeerztIMHIOrOBTypEmRHjEwQK4AXXX9CE75riyyp5V9vvyMBcsbMAr9ZS6Hj8bwp1JJseM0DWKY
nh628pgSu1WlbLoahl9i46OwqWpcpHBHDkivVpbWLo4a2abAqUBzZgYwV0Ey2qEmWjGHm5wbE1Wt
COAVugmtmt5lBWrJwvwaXJnOEYxAZAodcXNac02+TLPOfsT8s4qLsAgiI6i2suxjRYkSbmgcZeg8
Kr7r3gT+a83L8HLkAY8CaRrsExBNoY8pvvRPW152ZZNpylhuSyXfxT6gQVPeRlpzskppJ8SvCiHM
K2FzYehurkrbts+emiQ5BhhIams85YVaXjA/UXnlpIv54Syskff0cRUM5bYzAhr9udt00fZXAro3
Q+vMrwEZUh77yGgb3V44P4l7VOgFm1jZ4fyzTdPHHlhRi26wPaD9YGoALR/zFpu3wgXJuqVPdP3o
fIi5n0cpfipYaaT2UXWk33e+hWlv26MyNqifDtEOjh4KGxDWaTwIAXrHhpyp+26FJI1qtzt/at1E
fhJ+EeEpa//Rp4eWK8Nuvg4dFortTeSjBAK1QXRvqiC4MWNcAdXyJNnVWngVYevihzPlEmgJ6oi5
anmJo6TaWaikZvFPj2zeROOuRwgaiVYhXGHWhwnlzp7flbRrOfHCp07v3Jap9oRU1vzeRA2/NSWt
5NwRx0QSKIQZ48nYFMVBTVF20LAlzNq9Wa+EtKVgfrby7IjhRdgyJ63KbThioYOmgBBEEcIxYnVL
v7FTnp4slD+FmPGoUPit9+tH5nLCJaYnAjALsH9Brag1tUpqqq7Yaj3UMVEOAPLMnH6ft/FRppmo
00tv4vEQo15hfF1Z/XLvWR3/MGAyAmo9J3l0cZ7lVqQS1SVzX09H40mahJ9mtIni+9Y7Yqt3qItu
f33Zy+B2vqq47D9FmqSGmGmOSsEMgbfc3td/+EQUoz4lebxtrRXY+kL2e77cLLABCx60QuMhJzVw
gcu4Y4A4Cp7w6OF2SPJyzoT+px/zmr1XgVu6/rjL7/gjbYHHboKMOn/eMsomTLRlpF6pXevoq+rv
5TjdJom9gc8dGMmHPW2neHcyXeOVxcVmnn/aPP2nxWc1VhOOEezEiQPGtEUBpoC+QqrdOx5D41Si
S0I0F68Z34CbpNaPQYrmOJacWbkWHhcyZH4KcDALkihEzXl71vJxPO6aUchlxxvQ4e30mk8d0njZ
sQ+F1frXIK0JhWsQqcuqG5yEis47nCnQQXPzWGYtgBonFMEmvzxU058pcNwSUCY8oZUW78LJprQT
5TSahiJfPX/TgZUjjho1aIFhN6SG1WYsdWzKmXoVBxqbN/H0a+X1XkZuLkhkhpgLk6wgQ3a+ollY
folFQQ6pYNgb5CEQNA9D9zDgh2uOlWsM9MGYUAf7vLNfry++8LQCW0vPiXT4UrI+rTwlBQ2QbTH7
ORZJex94LgpLAb7VfR7+Hao/19dbOMqMlHiRAL1gQs1nS6muJr6W2tlWJvuVR6SN/GrlCv94Q7PP
BbggNBdkdEEPXmAuuBIiO0PPTtKH/aihBh0Z90Fm3EPq24/JN1RQjkh6Q2+1X4U4q5naX8KhpjeZ
/3L07r2M/YnRk6lvvdjc+g7uYPaDb8c/YgMhgnbaj4Hz1eu7Xy3GMJu6jI6G0VWujSTjFoDLPowk
H+EN9bkLfl/fvUtzEA3pfCB78LTp211IkAVSlLVWn2YYkpiIBnU71bkrCtr43Or0TUX+VOvNppFD
+u6JOxhPIP3cXv1n5XcsfI5Qh+mBkXAiSDknMWoYZkNlQypOAjU0Nekx8PwvVRnemH13WyWPY9+5
toJ68ZDeCSaOCM7QZQ612dwW1DmWWq+89cWtERRS4gMas7Q2z7+iCE1wkHeo540+nw0t9GQg4x8z
V+vJBlBpg3yGrgTTtCiDapC7QrgxHdWDL6/ayy3cyQxu//NbZiWmpwdqoMB+QkuEfHsgccyDHzXq
CmaQ3Jlec+sTnUMc6m1/FW+z9IUJ5gyRhP+D3DvfB9JnJA+SMN82yJSNqb/Xs37fYwhUSEcxuRaO
TvqP3DfItrWPqyIbiv0k+2svRKRe88+QwSLHVKHnZRqzOzsf4BJP45gBfYJMadwyaqWFH6OwZXyo
uRVm506mTF8DKxPEk4bhuHJKl34BMVVHVVFgOuYgZn9KlGmocwT75EeLnoKC9pQQ8R/RxEVmZONh
92AM/i6x/IN6NPCduP4Dlr4Sh9YsXQaF1GyuNKSkemhosUFUCBhia3D78eCMqFmaqPjXS9HCAb6i
o/P8QbM8f+t9JRUNqkrZ1lPlk2UHBwcxdq32ucVW3utl7wJBXDonQrMCWum8BzoVcmQ1EfwZT5fd
ZLQfoJTdO9Z74t3WqFPKWvTUd+m/B8ywKte/oWDjg/bg7I7kumbc1iho1dlwi/XhMAXlLUOkVLpp
0/DGyapN5nSHKEt3XhPea5JxCtt+5dEv9WnEWwSCL6RgoHPN6+s89q2sm6BKSoOybbP3qDZOlEN4
n0v7zKiYJPKVjS+2kpy0Kd4h9yQp8qG1J4TApmMept+uH7CFdAz+Micbrh4DJPAD5689Q/NbymTU
Q5y6vSHJ2KKJAydR/+hI1xWOSYilWQYKYaN8uL725eFmaWHRKIRDuAFmMS4cq9wqJhWYBBdOr5Cl
OE9WGSDVFj5dX2npxHHdwe9EfQcPNPGZf6o16kLzcbpkNBYG9Qk9hG+ZNf7FMnnb1p3kNpYd7vop
X5vhLu/tp2W182WZ1AVyLDQgwcOUdCmKm1SNH3q7ioEfVNvOqe882b/tbZ3jNuyvP/OlbBZHjXEK
GajA6F+U85GhRqpRoddWNKeyKU7pmP8CuL+XvOx30I1Hg0Me3cdq8EPBkY3G3m2VV3eTqbijmxQ/
2zx9uf6LLjNFQZW3xZWPUA532/l2REldKWNIBA2G6kYZb50WeaAENxRa052cE9qNlZi2+N4/rSj+
/tN7z/vaMMsCII5aPqAO+1Wykjep+t17YJeT6N6vyDis/+qL+s+i865dO4L2yicesza3IXT4MB0P
Y8zwd/QPklVsujDcN1Fwbzv+yuMuv3IOOncVw1KujfPn7eLYsLwuAP+TDAczh3ZRN3dlCsoktPH5
MW/iNNsnarWpixxTUtu1rHGrFW9gNt5xr3+gavmi5cZK6P3Q5Dy/x4UyMp85w0VC8PxDt40h9iQP
jt1gSHd+2AVuDDrVM5/8wik2RVZnhykEKpKjbk/aFZbOqfTuKrhejupvp8r/Fvom9uZe3lC+5q/1
1Jq4OSUn1L7ep0jajGr9CIXo+nFdyAc/BJ0Z1QmUPS4M57tpl7GOkTyzegfs8WC/Fq3b2Acf3K2V
MtzpfxVD82ApaDbexphbRgxok8D5tfIrLmu7818xu7eCuMmholJfwdza8b7c7/WzZ8ByiaFVoS1r
hdMu0pMH2Y/WIshSgBadCni4TDTQcz7fgNga7KTMsQIo3TqvDolv/G3lkQGlnz/6bXLqNWffy/ZO
9muaFsM3T3b2gXKU6ldFg8KWrcSPxXgqrk6Mp4Wk97wbPChZDfodJdsqAW7HYkkMzFlNg0PpE72c
4mtSOU99awcMXYJ/y54TrTFUCJBCsbFy/R/OvqzJTlzL+q/cqHfdZh46uu7DGcl5sNPTi8J22SBA
SAIxiF//LdzVVXnI5PBVRlQ9ONNGoGFra2sN8zOh8VgcZC1SsdQyxzqyyMaTzeXo60NcNLduJLKV
XOG1cAktAhtl5Mk2cy4b51h96NaRi7utwb2DUddBBO076vs38AxMiDGPTVpdnJ9sU2Y/X6jPm5zt
yMCLuKFBlR/6qlh7eXZobb5Nq3APJZMDVI9WuvSVotxUbgSfejLojXHUOJ1guPgeZBPbqMKn/gVE
vTcjBHytzr7KkFADPVbvikZs4A7zs4bFcWFKgNCyfu247708bEGyHTcMoM9ipr+4V9Su6bkD55Kd
D83L0m2PIclvOgEQdR+wpHRx+Go58rLyQ6tZksvss3Hbjyinwj8St38Zsb8rC8VyhuswWntqV6gS
8Pdo/BCW6hC6OoKvAPuU+58GB0gi2R4603+q3AF8ZB4BC+qZaxkCiBY22fuyzF2glCrc+Az1dZ57
x5L3W1eWiS/9e6gaD5vzg/5SzQrUlqngj50Zu8YLETkKN8C+H8qpJJB9uWFj+CHK+TFoYkigW1G7
CSngbZH5nHf6yk77pGidfeekF01WjsB9e802f5SaQwQGWRW11TbhfZpYQ7+SL74MyIAvWBPXBAOF
UZpvb5SN0iGFne+Ma46N1UBVqngcM/eurGrQj63mU/WN2Gqf8eJnatS3wE2/GlgtjWzN3OPF2pze
BMoI2BaQMyOJPZ24rGy1F0m8SdjHO1W3F9p17qCLvLFatVVjcdlQurKLvlibU5Ngd2JbxykGe9Jp
kw6lWddVYb6j4H7gPEBFfeCdPhRRngTxWl+/9oFAqExkUsgaAmx/2lruRGPFOivfFfYXjgvQQWnc
On6I9V33tdcrJb1pHzkJO/g0qLtgo0FTEzbmtLEOUtWKKagcu84Hb0xhE6c3RDT78/P85fYxNYMr
Dih24atgCXvaTOP3tg/rr2Jnwuay0BpITkCewPB0y+6xgrda7oDrMxY3jW2/W2n7xVaKtnEjiA9E
JMcRdJb71pm2FDeAoGYunI9zc5U7xeVQhp9YZd/5Pr+JQF3BaejKiGhLJqy4W9yoobvDKTXJQoob
zqxdW0+vvhTu+1BGhUkGsrPTDnE6ntakyYpdmZeXrLk1AFNYHdRI22ifUxCdxvaiouraePEmJv2m
jFEJNcN9aY0glxgJ5Fq4Ilrz8ppk6igg/DDFcVjDfnv6TmHDyywgBA7UVrPPg/qaOMMxcnErkAX3
IyidIbW2OMdDt3+8ggLVWuXt5VxEXRmKZ+A3oqCNzfC0/UraPo6KMt8NuGAWo9wTeu/31spcfNnz
4AxMLHwkMyAyurNWBhP70hlwl23JD618lBFOoeMNDHEOK/PuxdaGsgZwDIjCAM0AmjObd1ZNvAyq
hAxWh2JT45aZkw91TzcRrEhAedf78F7TbKXVl8EDjU7iyD729MnJ6rQPhd3lvrBCtqsCgMSbZlLB
3FiEJ1AGu+JeuLHoSq409ddpBEGLYNYAGQqS/YuqtqlcZomUIR6r8WK6vCWOfHDoeOABu+EdXdky
XwklADsh78CBBuv5BQO+gZah8EuaA/Y+HUmgNB9YV/BIu1d9uDdYQjpW+9irU2Ak/A8rYzotgfnH
Qkt1EsGfrrPmJmEj1Cfbog5y6A/SHQdo3aPWnVXg9lqN11nkAMLcHDx3vGJOsRlVCyRlW6ys0xcn
a8yrSW0A/B7MrRc8YIt1VVpZeIfMqE2NDc9E7buoDG5DFu3h9vOtiIeHol5JGF9rFeQ5nEQm/Cwa
P51YZY1fWDX2QFCPwLcZN2pwPsIM7p3Oop3MrHvOxw8d/Xm+w19t1UeCBDfb6KVJp2gdN0PMyHdN
9dOn9Z5VwwfbGR5yHsHvd3iEHfJttkq/eGWQgYlFaMB+9ZIylgGD6kcUHdzW0cEu493QjR8iHEQ5
wcB67VOYfzv/mS+RENigJhVbgK4CcHnm20EWF0i7FUA8qN1eFm18A13nfNp3oOzgXbi6e2+s5tiD
4pMWPzsLOYid9Q9V/YY9AHrqNj4+wDUt3mh2LICUJc90Do4gh6aTZw0P9Rj8EYjihrj9Q9ZZsDL2
bjHZnwY7/zrEayZdr+xBaD+YkPQo06I2OovOTtQgL+qR3Y2F3Pr+uPVFAumbQ7dRlB6lhOMk5IUD
uIMB6boWWqaPm61u5EKTXyguol5e0PE4zmvQZ5F5IUvpi+FBFtcxTCBZUN7YqXtns+jAnWyn23CP
dXlj0WYDHY4DydYUNV6dENPdB6Y9jr4v7IJ84sswEwb5tmUSaA5WMktQdrp1IDZcu81F0VqA5UX7
rFLXqYg/jAATS5wWz8/LlzxszMsQYEusAuhsYx87XfVNBvX4NJv0vsd675bmHjZ5OwlNxMmrt2Am
afj4rqDBZ1dFQBV36lAHVzLauirdeQI2G9Z3v7S+eE4FpX7f3RZ4RDuOK7Hp1yX7fOCQnIODPFk1
YPc7fU2jGId2G812gYrvFPMfGO/vGye47dLhNgNqseidFGj2bOdXtgWjTh+29rgI2Yi4/h41FlAp
4grJI3w+ZXPXEXnbM/mY8+qmipsDXHX2ZsBo38WaPhJb/PBaGm6M4Vd2AAmWCMhXnnnvA+y5e9IW
t5WjUKjC1VXE4jVLvVc2eNyPQs8eVwaAc88/1UZdVQYaVgQTDlT0gBWnau/D06quwZFnGw3Q8flJ
8MoGj20WnBOowcVgnszymBSOAVUV4UTeih9GFA8BIpOq80ecJu77MVypg7y8ppmmHGjV8DYCeRYq
XqdjWXp9UYAyC+ON1H3oyuZrGA87PbaJcDsI9YOBlrfeUYOikcLCTpjq/aAdsBeUDYYypFELzMwa
XhnnO+GVjQhVc7zNxIJB5jHrBCaoyKMQdiCFTTB/vhRcXhJe71sF9a+u3lOQB+s1Etaryw8sCUgA
okIynb5P+8IhWVkPsMnZNay/JJL+hPA1YJf8U8eDGqNuvrTuuHGG4LKO+EHTYauzYM/htZDqNpn+
dwsPnGflBBOkEGgD3NQKOF+R3fnucac3ma9AFEtRwsHLvlQA6ivdZCgcsl1nbq2wv49wJxzntN5S
Y1tXbvkFFcynSOnmRisKFmUdP5kQgpi1D/ZNG4OmmhLoyBZyF8bvh7HN9llLKIAtDH/HAvNIhOCJ
Mxc8KwKd+SqahC7hwVBQl1/GYw56pB7/CLk5mMpJhPp4/vteW3UxaAWT3DCA9nOmsWJFbUMbGWsA
35Zha9j5xfjR4/xD0YorML2xWfbB4Xyjr6W6uBv8u9VZJQD27cptxMB2oLbDXOsewvOXQOrRQW77
GIIXcHYM5UosfW0PfN7mbMrlZMyhPgXRCGOVN6wgqOCkKwnstIJfzBUfZZQpjUXGM9tUoCffqCjF
Z9kQL0kd+4vQfBvR6pHq+p9tYChXQcIOGoTg56HABnDJrK1aOBzA0mpKICnCQ3/Dq/rdSOqPKu9v
ejFewyT8ckjjSxLJ+65Xj77t3LmO2Br3HW7qNk7vHCBrf8EjeZN7zrUzZJe2DTz8PxrqP98z/iWl
jqQeN6WnKz3wSxLizgOph7lh3qUdfavrSxVetP6PFhfz2Nqy7v35Nn+5w/w9Di/bnO2arkzJ0E5t
WhUiOpO3lfCP8fdSiINFuhtg9OAqI53qqvSyPSsV7sPlbTY+jvbNgAs1p4TPA7UPhQB3jt3UUHBo
vJ9+4UBEa7gHZPnX6/7X9+G/0x/i/n9frPnP/+DP34U0NUszPfvjf27Y91o04qf+n+mf/fXXTv/R
f44/xO1X/qM5+5feC47/5n/l5LFo/c+3233VX0/+sK800+ah/VGbxx9NW+pfr4DvmP7m/+8v//Xj
11PeG/nj99++i7bS09NSJqrf/vzVxR+//zaB3P/r+eP//N30ib//dmO+VvxrPf8HP742+vffUAn4
Nw4TDlhBoOOjwo6w1v+YfhM7+IUzleJcKAUim8B+V4laZ2gv+vdUlJpqIxFyaESf3/7ViHb6Vfzv
qfKKLRAHfbh9IhL+9n8vdjJ+f4/nv6qW3wvoazS//3YaaQggcBAsxp0knv/8Zngcq6F2VSuTOigF
HDsK/km6UI9bqUtMj/l7dv/9+NmKr3KZqgIbCUyWc3lN+riHqoApY5Ckqxg87Ge9/edHPf+I0+To
71ZmaydzRNjJBsL/vqMUGmgi/SnjAt6hsnGcNmnBgPDvNSPgEJxvcanbZhHCgfiwCBS0CDISU2/b
O7bEXU1bjbvzz58dwf7+pNluo3ReZ15pRDIUddwlukVym/jeKD+Tjmg6if/3PyBQlr4nZa8/uWMA
Q5kINBl5ARGveiXhWvrMWaWYlB6EcL1WJZ1s6wweGUKV+zA3vF0ZuYX5MZeWgpyzX5c6FImbut27
qo/sn3mpIhjApkSsXfAsNTJLFweZV0EWZDJRrAK+W2ZldFfUfelsed2PK3nCQlfN66Vat9HgZ0Il
VNvdXaRkfw/jZWclIVj6hGkXfw7gYFJ3uiYiiWrmPRWGjxwILWDLNyYcbed/o/tJcH++jpa+YWr9
WStWGkM9Ch4ySUl0dxgVgEJWWbHH83N66enTz589HRo8kMEIc4mzg2oflC1Vv8vCGrnz+efPuFt/
rZlfx/hnDdiVHDxDhEyCwgz9Xcp8Y13UAES64MhzlV2YHl4kdZ1X9QZxGNVR5PRZcAkFFWZd+bzx
2J6WFu4YoNQphw3k/SJwBKwiSFde8fQA8/cbzsKGgeCjwMWWTOik3gcxNavJ9oWXevyQFiQWXwxq
aDBMohXcxkDdKoa99JgzPpzvodOc7+/mZ0HFhxJkB3aDSgJRR5e9od7DGAHmJsHhvCJVu4bZWBrp
WdiAJqMs8j5XSSrS6pGTiIdQ3RAoRZz/joXnz6kTKZNjYYsYRi9+CTUtalf8KeRZtBL1FhbbXPBF
90E7uDnum/q6JROFNX9HoF77vTfqn/lA/zUSc9R3a6d1aYFilpDYgLhXEjzZqkew/PMsDN+2nOdM
GyhjhnGVRTLJmcPCDRC0YHUVXJByZRyWOmr6+bMFh812pBnF9gB8kN3sIfqm5K7l8LxDOcrKP54f
7aVWZnEDijyeKUNfJpnym2jTk9aGoB+mcnk7NC3Uis83c3q6/HtIZkkEvP10SOHxgspePwwwa/AK
/S60hyG8qUxMzJY6Q1UfiEBVGKUQCAas7BxL3zcLCl1mKduVFGGrY9X7kOG+BfJkA9zLeJxm+crn
Laz9F6re0NrSgwtJobSQVTpsjOMCwt6TkEu4d9kM1xfQODIrdLOlFTqLAF1EpEMHpZK2kVG1p7IB
YQ+FhOrp/GC9/nwIS5/OvEGiwugJB2lrgcR6l8tG/OGVVhqt9NbS82cpA8kHSSqcwhIWx7BHjwIF
CExZ7s+//evbANg1p28vhsbhtZWLpLfRJeBtpzYb9k5U6fCpHL0xSArW+IB1IJ2LrgogN6GhQ+N+
bR94fcZBGOK0/UkoHzRjjA6RXfyJctf5o7fGId1yHZGVvWapB6e2n8WGgJAwULVBTl4LCDHlY+9d
wqY3/Pm2Lpyaffb4quwKSEJylUTMFM3WaxsPXqIlgbJaKlgJ4FvDlNxQGkH0ry1M8Tmkgfv9fOOv
ryXwzE4bzwZWgMqGRMOiNmDbXtBkWZIXthkemCQ9eRfC3lE8nm9sqSNn4UESJ6VhVWIqenz8luNE
9WTVw/jPbo7/L+xBieX0WwLlEKYGrRJdGgKInfURyp1bkTUCpEfxVAZsZTdamnSzkMBjmbVm2rQj
vyv03h26NtwGQgFuzmwLGprnu2uhmblggfG5CjxQiBNmoQ7YhupJR6CIx7CEf1sDs9Dg4ra7UQqD
r2NtN1DVsGE2Afs7oC/HXhffzrcyhYKXB+cXYkCOGn3BBM7lvV/y6snO3A5+aoJH7lYTTsPD2FNX
QqnMs9bKxwsTDfWEkyUFtWpHQM8Kszq3q0c3L+FNYnUuX+OXLY3MLCLEUudhY+EMI00K5D/cAqHA
FkkHpLGxGbw17c2lz5h+/iwypKUrHU1tmbgdIERxE1Rbt1VrwhhLHzFb+oLXsHaaViOE+NyrKgQ3
Uo6Vfi9Mxt501nPm9ww00KywIhxXAyi3bEgOYIOv+3ekYWuomKUumq35DEQzRRwtEzmYHPcznnWA
cLF9OD91l7pottA7rGjepTUGoHHdKwfRpCyhhOuKci17Xnj/uTFcRhwFziRmKisy9ZWjPgphbwjL
fjj/AUuPn63wSIkGp94BeTOoInfCJ2avYmc1E1tY2uFs9w9Af5cODpgJM/3PEXSALdwldyUktje+
pjcVWTWxnnr8lSASzla0qYoyxs0nxrnK70eHfYqoOThRfd8U/bXs+KXMnJ/YRCGHa2fZ21KnObNr
ck9CvSVG5SoHmywn30ZarGyFCzNrjofQXoNbtRIRJIPP1T6NofptS2IDz8XWvH2nrnmty2brux0g
sO7YrUiatj/6TEOlxG2CC3ibTDft6vPbZthsT9eCdCWz0EcRjCU34+Db8ILga/JfS98wW95h3LHa
lUj1hWJXOQF2xmiASDDYHG7gI704/xFLozFb5xV4GN2AekuSmlFlW+718k7hhAHEt221a3jEhcU4
1cafh3PS+WVjGwBPIOq1d/oWqnTI/rfnP2Ghp+akP+AboxCIBIxDegesyVVlYNliy00ODcDzLSy9
/myxZ5X2ujjoZcKj2nbhfkWH7qrChXGfnG9goVIMis5pB0W+ymWvapEQPpJtzZz2spaWs4FnrdgM
pVM+gomU3UVN6e1tOQbvaldPkn7N8PH8Gyx94jQ/nm24/mB8u64EloyWBkFfwDbNWNn1+acvRMtf
+rDPnm6HQ9uJEpPZcTm5gwuBbjasgoTftu1iwJKYFt5nOQ6wOj7f4NLnzCKAydp4BM4NDULHFJT8
ockldIiwWg/nG1hYN3Pwnl+H6WhPISYONOAL1Bd7wbR97efRGnp96RtmESADPyiDaDHK6uB57EzN
402jq3Rl4S8NyWzha18Wde6jUhIHY/6Om/BAdbYrbdUeK1N9K+pwTZJpYX36s8Uv5RBaPWkwFplB
OO7HfstCt7/WqZc+DUgo9ueHZNrZX4n6c1S68KwsLvsB/eVQJ9F1XW9wVvlUedmlr+OHURmdFEr7
KytmYQbMcXW86dysoxL7GJN5uDWA74HDNkT9E1Ga/nlX+w+r+Y4/Cwwj6YouT9F5AxmirSVT7wJQ
pnAl7ixMsbkmgW7A6eUFphjWfniQUrQXAGQVb1sj/tTqs1Vv1bRz4wqBGfQ6AX547UMj3M+SEFLb
b2xits4dIvzWtRFYwGizrwPcD9wLGVv5pqyEvTs/r5Y6abbPO0C12a6Jy6RpXIBqcMzdD2HVrHwB
gOwL83a2ziUwaY1bNFXiAAL40PkpWsohlcUBSr12irY5tr47buOxlUgyy3ATVYDIWUPIvg4k0zYq
WxXg6SqsGbioNRBgmwhmro9Npgrg8QCyync4TPXvgTi0L/Oo8I7Ez2HqPcr2qWRjAI3wbrhiwInt
0rBxvrd9Uz91dQ8lVwNtuABENuTl2y7OrW2UUzgzyRJoBuZkYI+Wcgz9HU87k24jJESXVQv0/qYQ
TF62bjleOjQSd7bXlFAXYe2nsQrLdGvZmn9SHFzArKdQsS8DAtclRRUk43nwYBzi93tPFuVlmYZA
QYOx86EdISG+91MnuCv6sXxKjf+lzgfrmwBs8hJt51+4yaKPjuZkazV+mmQCdQkfeh5bfCCSQOiQ
H6Out5KsqPURF0zWlQis4iIKyggqFMRUB3ccnccw86I/ajuQTwGsfoGEI0OPGlXctlsa4Cp3M3I3
r4F3DMP3LIC6WRAUYwN79kinctuEOvhJJZDEDs/BLivhch3DTxIU4d4T0aH0RfaQ0qxVMBd3ow8c
6GhzQbIYQqq64/SH0CxbqwdMQfa1oDgL87IZ3MLhvEpkOur3unLYLQp6kBmHsHzOLHgHyJ5zB/RP
Fd/SWgblyg68EB7n/owGR+mKQRs8CfLJpBAXVgfBLLPlYM6vRK+lJqaN4Fl88au+L/uCwUug0SqE
+YoD/jdu/j5HTZavieEuNTLtn88aaWrQBlK3qBIW2cXeKV39Rxrz6mqMCZzBzkeYpTZmQX5oPC8a
PaBPNcABO1LBBquVECl0SaNXkuSlDHPO/4ZnJRn7xiqTlEEN5DLUEWjr4whO59FKBxs3mCABuhdO
69X0mEe0Bsd/JP2QZAZ4OZRiaTS6Ky+zEFG92cZQ2oVPOgcCTWPQWs5Wu+GEvYYv8Ofz/bn0/Nmu
oMXIOi81ZQJx0OIIKBskoDK9djZeWFJz/Q1Du74HsbhIYup/pE4mtrqPIZAZpXzrlAJ17NJqD830
xzLn3hv7bLZLUA8e1X1TlIm0uvSQd6Y++lW8BpBcyAZ/kYqfzfK2H0mg7BboFB6Ow7btc/0H65X9
kCnXO9ZB7wVQ6+HBmjzTwox3ZzkhoWooXWdsEm8orBwGxqqLNh4rohj36bz88KZ5MOeL2T7rgQDM
mqQQEFyiZVje23Ekv51/+rQ6Xwmtc9pbVnoD7LMynUg/DdxNZ9fjJBbnAhvf5mG1FTKv17wKZgDW
vyr8c1G8CryGts1LcrRyB5I2rsR1HMXOXGZfhzJ7avRwGJiQFy2y3d5bk7VfWEjuNHzPpsVot3mT
CdicVgYaHCIl5KhYtEZZX5oEszBQ+E3MaOXUiWUNDd/EPIIKV0Q5jKQ4p3QN57/Yd/NwIOERFTNZ
J6BDtVdQY1LqK5wIM3kFQ4iQXvZTBRhKInFRoYKXee7FoMYsv28h7TK+bfn+Qns/60mCHNJiuGJK
UqW893Bm2OVlvDbPl2biPDYI5uJopbJEDUEIgV0Qq0zksn2Ly29G4rcdeH55AT37BL9hrR/Wbgp7
Mcz9rYuQ+rlUvPd2gnJvBdG8MCfmXqCRbqEIo0x89JhAG6p0t2UBNYKQe2tyZAuT2pmlDXbPDVfa
i48DLC8/gCpAbugQhyt7z8JYTFjT50tm4NQJPVLQIwUJ6VMnAABCDu7oAoaPQnUHF8XONbWzpc6a
3uHZiMQq6IqIWNFxcq3amQaZKCEwLE5jd03gdmFjmENLbRewAi2hgDBY1Gc/wg4X2ZdAAVU9nCIr
CV1qVNXbi6FHXnQ+rC61OIsKDU+LXMUdPTKi7G3VgKG0kU2HG/xukjbfWmUB3xyIcHRrgK6lCTGL
D90At4jMz8mxKQCu2eqo03LLocBgr+R3Sw04p+OU1QO1hgLBs66gVj7xpIpixwdoGa00sDQRZgEg
d0anljmhR+BYIaIQF3GSgul4FeXdmhLX0jfMDhLKd0Q+GI5OUqLaNp2xd3nkrIEpprX3yl46h5DK
oOItcAtgJoLD/4WNYwm6l8rSvRpxCchdrfZFEOhDjmuvN37RXLnP9xhE7aAXl0RD+bHrcmxwQV+t
VDwXumuOJB27gfWOZ6qEWKa9800fHxoer/Erl54+W/gFbnuCgqJkQMK8vurA0ki0tu39+RW4gMF0
fv38eVxJS+5blDvHNg34Jx0Sb+tIIHnjAmjsTCEXNOEAbCN0iTaBhGUbfIbiyzDv8kRHrE7YUEQH
L+4+1qk5nH+nhbA6p02CP2y5aRXxBOVDCJjLkPbftMPSh8Iugh8ddJj/mQ3IX5nWHIAalaZv4I+M
RNtTzjZLaXQTgsYJR2pG33Y5/EtJ6Fn/VimBAAUNUeLxYg5OMNHXZW8579N0bH6e76+FiPDrGPis
CRRlADZAtE488C4vdRhUgAKXVmLauF0ZkqVJOIsI1IFaFggPedJXgIEcqnKAPSsUIdM16cGFMZ8j
RHnd+koOaMBqwvaD3wVuQhAPtrIu/DtwatZALQsfMoeK5mx0ENjocNSwZ7DgzOD0ahdY7Riu9NTC
YMyBosKhpg2yJk+6MQj+KDLLu27L0EYll1fB27aAOU4U9S0ZBCVlCTV5dWjBPC13pDe+2QoRBF/f
NKvmGmphnYYo6VGMiC0y4DKCCrRZJzTw4nFT0K5355tZGpDp588mr6cAMXGsIU/cVsIAr4d8eg+i
1xtHY7bdF4FXpmKoIVMd5dE1nBfFHc6J9kOZq+DT2z5gtuE7XTwUfYUmhtr5qjIUilLlrUgoLXXO
bK8v015Dx4LnSdU08j4aom5jeaJ5W2ia0zL7AcjFpoZQWJqpcNxm8GIKN7mB4OEmzm21Vh18/SPg
cX06wjkMrJWUhCWBlWkAjaMoTWHsPTm+nh+B12MHTvWnDaBgG8JtJsoSmnpf4wYG3nWRX3vDcNt3
g7NyqHu9EgRth9NGoCcAdxSQUvAV7u1o9z/6ygu3Nm13KrI/NsSBikn+ziPj+/Mf9XocgcbcrL2i
w+E1c1nSdgEg81lru1eWl+ovluneBsu3J67a87U3mdqVNcEtzTDG1XakY3i062i8OP8FS+M+/fzZ
yh6g4jrYfcoSR9gksSucJnHx7K70z9J4zFZ2SkI7DcoUN0yjisu9GALtXbKs9b5pGxDjW+5l7EEN
WQyHahtOJBsToVifnP+0pcGZrXldkF52AU5KHeRULpy6Iw+669hVlebh0/kmXs+S7TnM03brzi8A
LQJ0Ru/rKPxRDVm5SY3+GntQsjQ5qveeGaqVLWVpsGYbfBBUALWgKJPgJqQHVbVvP8amWMXqLzx+
DvIUJYEhfIkZQLw8vvJTFzc0HRUrZjyvHyN/ETVPZhpVfqqkSBNe2Pf1wO/9xnSb1HI/ZWP4sWq8
lXYWhn1u+CiDQXs6Q+1FkEDsGl1rCEKh9jL0mVoZh6UmZsuet0azyLJQUqiA0NgEMae3mSIeSDOi
hZPr+cm11Mr082dLs4bQdCfrBuUdy1JJaERT7POYN822NdCMON/I0phPP3/WSD9q2bmBIUff1QaI
UXXt9uZtqGE7mi3/ENfZ0FNtyREXHBze3Oyu5F6+yw19etvbz5a46hB38wgNOI3IdrCzqy+aYVDH
tz19trHXJfzN7ZzEx4wpdu0Oo3WhSLUG3F3q+dli5kNajiBvxcdW8+AQ+iYA4KNeM3lbePoczMmg
qoibsSpNXC1+RgKe43BYeVvtFBrrp5PGyTsQrEhDjlVQZkdJGTTcrY6tnNQX5v0cyemq2q5aOsbH
unEJEFdhC4c2wjOcbXUW8rfdeYFDfvoRuAwde7BoUD+BVUXSdfBNEk3fvikphMHE6dNbcHrdOBfx
MczzHJL/cXqECmz1pqLsC/F1Oxr0qCnUomitkBT4Xa6HbRipzoHrHLaFlXRqaSRm6zcdHaeDtCQ9
Bib8mXa82DjSvpE2Wbu5W5qls/WLkW1wD83SBB7uxcbWPXjQNHobkQ5qi6djwKq8U0TisqSG2sen
wmvzfe3HcgNNV33/phAxF8sLRx2VLIcHdy971MQ7+bExUI88//CF7p+DNIX0QY0b8XBlp092JK88
Tj94wP6+7fGzVUxbASBTXMJWCVjiiwaYxivkYGMydGYNK730BbN8PDZCj2Hl0KPbjg+ZqS4toy5K
KdbodwvzZ47S1PA6CFzG4mPc58W1kNyUG5jdybc+f7aKlZt2oKVgd1TF4H9oNPMftWr6/fkBWHr7
6efP9t7K83q48QXYX+oxvYawD7RYW0CKzz994cAVzBYvj0xvhgF7I6n6YgOAEC6iZDhsc3lZpbZY
iURL3zBbwU7leL3NJOYoZAyAfJc5rCiYGdZcxJeeP1vDTpFVQMvU2OHhz3tBWXHTj3A4eFsXzbZg
NqC3HYotwIbq0qaC7tjG0OChQ0TaQlrj0/lWFhbBHG7pyCgnOfgJmESW/iykXTY3Dc+c6NrH0WeN
cbbQUXOwZV5Kt+tbRo8losW291sfpdJwWBnmheR9jq0M4s544Pygp3ztXcC71n1QjFRbFeX7ikfF
k7IjupLALxyq5ghLHx5ssQkBeslyxnaSFPVlDIjMRYgq+D6wq/4Cii9mn5eVu7IQF5bKHHVpKoRC
T3N6hPbeow/Nwo0u4Z+o1T2Dyurm/DRYGqDp589WO1RorCLmuId0Iqb2rLWhb+e3a+X4pafPVrvL
kIrlXkaOnTbuLm/icOeW2l1JyZaePlvloqfK7QA6PHa1DI80APGrK901/+elp8/WOAAutYwUrvvc
CpL9R1SUq34L2niYrxQ5FgAHL6TdU4hQQOUaU8ql3edWxB91PEJBF1qnZW8Sj1dqJ3vnvTH5pUWH
n+cHfGHNzAF3qlciHjNKjuBtiRoQVdB2LiFumsJhHFqK2cb4oWttmfEHZ+VDF0KNN9vSdUx8XbGe
HDOn0/dx3PWJ5RH1aMNHcaWJhbUyt29zNXNHlCDjIzOljMGtcuAfwGkTfIauvnvbV2O90n8Lt14Q
mD5dMSqiiM8jsgdhqSB7VMapiz0w/txAJk7xe0o8aV+IApbZEEGCrOsGephq2EQMxP9jynEHtjdF
ZXWPacs8vSuDjFk74ExWUVMLM3eO4asbg3pj6mGIgZ3/UusCpC8r1OLD+Rm0UD6bw/JiW6S2LYb4
qFNr743etzokqPHn7/OR041v0wddGXlLWPemYjMkEU573JMlEn5P0WPjVu/GbLgNYnXbq0K+LQbO
kXourr+55Do+pjGoOo4/lkdCIPN3vruWZv8sjijgs5sUwPDjMKot6yLIeJIHHE7XauRLz5+lCxC9
ghxl2MVHqspHeJdckK46+FStzPeFx88heD3TQIlHBVId2gabqJtU68oWJh5Kvg1YATfs0/EN+o4N
WuALIrv5zhxMpKBeyRCW3n6W6usOPnBti8VKaOTuQyVo0nlVtWfm/3H2bb1x6t7bn8gSGBvMLcwM
k6RJm6ZNd/cN6mmbM8Y2B/Pp/89s6X3Vza9kpLlNJBhsr+Xl5ecQyyur8xL3/4tJgNzbf399P0HS
Lfc6nOfmIvoE2fzyHEQErm56+R7WwbX75p2g3mLscuvs3Ec8hmOz1Unrw0cFBfo1lvDeOF3e+lsZ
sDirOZAC6G4E4ztiiwevHO/dJK/0HXY2nX+9Z397fNDnjekUEEjSk/5xGSZoHQ1Tnwa0tEdagdFJ
5XhtX90bqU1ZIIoiH5hWaB6qwv8KsfH2+1Dm0ZWiY2+kNuFc5Qb3dBQMAQ4q9cHrlzVFL7HP1rC5
VvjtfcAmouNIdsCs5yJTLFSfWB7S9x66Qtnb+WhnLrbQOYjrd3NHEBJ6HSDWocYuPi9Sw3giltOh
5hS+BYOLyJX0t/MxWxhdS6DD307IHzIMoaC9KKTvhvXHtz/mXxTOH6Jvi6MrJ1wCz7LBZuT15heH
pQ+/Y/Dl+rXWuDM4VdJ9oJ46wnS9/BAHQyTvaJE7ki6xo7D7DNcf0RjX8BxSPX8Xwy5OJG3IRntY
V80/lcYIduWn7iycrZdN1Sx8VLA+ynBNWn6Zhyp+AZQVVk+hWbrz28Ox947L33+Ls2UhY1uXUZ61
UMs/xWyEiQ3rpuNArmKK9l6xyRQNBMareZ0QynMJJehYPuk5+ofK6ooT3U46pZvNvhZMrdz5OPVo
eZyaAgLECgC4epqeRwgyHN4eqL1VuckR9eSvuajQ5Ih8EiU1X/ojHOiH9Lanb3LEZKPK91ueZ2h1
oBBqpfeSe9Hw8e2n7wXwNj1AsSPK1RhnNatSTjSIRzKMkiVaXVLiIGR8+fr2m3ZGaQu3i4QMynZB
2o4gcfrNK6U9UVXkL7c9fbPtQwB3JhBDxXdI8cq5Wt6PuSg+vf3wnWW0BdapidVe66OmCAv64Lr5
HYx3HkbwzuacXYNT7g3PZuc3IelhS4e6kYDncYogf/UIAW3++e0v2Hv6JpahAQNrpQp1YxywOmur
QiVQEY+Pbz99J4y3QLllnQhnagR8Np/slwB6k9/gfEQeBk3gRnvbOzahTMp+Dc0ci2xpdHPXt90K
a/V+PPaY7CuRtvcZ2zhuc9f1HRfolTX3nHVH5jdfo3a4Mkp7c7AJ5Bni8Gq2Ks6aNYweZGObu1zV
3m2H1n/7Ar9lawEqyBDWqByjqmb3CxRRH2coNN21vgPYBY2k+MqWvzNKW4TcXOEaNSItWrrSfGvn
9i/iee9AdrkGXN45EW6RcWMDGFbo18imSnV9unJA5uELwKMug1tnHKegF5b8DvPjwSsBzAa4d3QK
vYa319lOrG9xc3GY40iuZ2xJRJZJayKcUxZY1/Nw+bSgRff2W3bWwhY5R8ZQ+zlZRYa+kP42W7ee
vXVyVw4qe99wmbrf1kK7+Et5sUfJGGnuZLUUaRiRc9yAxSNZcRtU0vcu3/bbW9xEaMtq3ExQ2b3X
c/w5bocnldNPYwPw3G3jtI36IpxiqtHyZS38oPohDzMda32lPNibhU3Ar324+jo3CPhBLrhGbumx
CMvX2376JtxBvJnDltoom+bW1KlrSzhu5D1ELq+s1L1fv9m65Ty5dmKjyIppyY9FaYYMvo320y0/
39ui5eDVqaeVDiIbnaHv4JPQHcPJv01h1NtC5dAhXGQdARkwF315qsqpOc5maW9aNbA7+e/KXHNt
xjjEvHKta/hwKppdNFKvNO//HF2wevrv000HBW8tpMj6SHwIGn9KjI4fWVSPqQvjr7cN/zaEmcGO
3QxRNuSm+uKrInieR6VuKu3/108hQPNCVWEIPjpZniNa6AMBlvAB8kv6yjbx59XpbaUOqTd6s/IK
ZDgjApO0/VK8hm0JCOFtA7SJXc/g/GVYEGZiXkZ5XLQu5wQYQn1l/f95m/O2uDfYEAGTINEn7MTI
v64MvgiuFvJOLat8fvsT9l6xCWAr7cDAJ8BWg/3rZWRlfgRdC45wk7qG3tyZhf/Bu8FopxQBiu6c
9kNSzcYkclLXGj17T98U3WG+Mu4vRZT1FJ2YuHXkXaty/eHt4dl7+iaKhzwO6qpgUXZhLBwGSYLD
CvPaKyGw9/RNFE8dsrK57F6BhA1YFP9NueeurM2dDCE2wcsCtzTVgpPz3NpRJjqmxV3pT2PWLzb1
l7jhVxLdzgoSl4/7bQue5FivnsJHoEN/dgucE9XwNW6D77fNwGb3rfOlbWy94ugJ4dDXthNVdbKC
6uZKnXJZJ//bbwFz478/36xdM5MKvSm49R4IYe9msfwY1uYr7qzPjXDZAHOq2z5lsxv7ldSAlYYR
moZB3SYB0U2TuK7wvBunYhPMEcnBSOhxPhkWf0imos2cL44LTNVu+oAt2o0tQTePLkIkL+jHHIrY
AhUFgV92mzMFqA3/nQwYYorGaoGiMZq6ZFBelBYxXLvf/vk7K3WLeKsDoGSERCLCZXeRjqL+y3n8
SwTq+JXx34m5LdbNBGOlhgV1O1y4Pi6dmU4dFPp7GwZ3xHm3JY0t5G2oLXQkLPpVdiUgUcEbNvVy
mE68PUYb87T/RwPztjKF+ezCps1nXDzWcSEhj8eh6bRIGAUnFytt8yB8eK0AtBxB+b0TUJfohiZ8
VSom+h/QG+hfclaQfs1hrX1XAQnzgzEd+0cRz+01nszeRG5ywtCOwdSui8i6HlzSQ4TvHxPLu3BM
hgiOHFfWy056jjapgUNUbwElCsf9bjKf84BOX9t1Dl/fHum9j9hkA6HRO5WSYq0PxROGHA2voHwo
Svvx7efv/fpNMjDOkVCZTmRe40JoZoTtq4Ew1ZW0ufP0LWhOwLzF94C3yYpggJEe/C7lnKo5WuMr
C3HvBZtUUI4hbRTEeTK0b+JfKArdJ9EF0+e3B2dn8MPNvt5U0bxClzHOlBPqPpgH7zhVLeB5uQhv
Ol7DZPi/uSyHLA/w/QXaXXktLQgxADYnQ11ycdvyDC/f9tvG6ygu5GLw7LMeiiJZtMAZoWvLa+oR
eyN0mZffni6HKK7zEaDUvrZpLQMcMKYLMPjK9F4G+g/b7hY2F3sN7NK8jmd+v96FeazSoqFZpIf7
ojXyUKj5tgJ3K1gYFN0ip5zwDFT3OWsJLg9qmBO/N3wdblxMm0huZ1jdlY3Gtjg302c+Eb9OmnKI
YdSyLuSvt1dsvDNgm3BuzBoFRTFHGVUdv5tdwH5Rq42Xqik6ktiCizy/gBmVJ3PfVqe3X7oThFtM
HUQdZitgpZMJMq/3ccvEkszLPF8jku09fxPkrmbhqoOKox9fo4stPMe/jo3fXnNq33v+Jszh4QAs
isCgedGCy9lgsGlA1LW7+J0p2SLoBjawhV6gZtZ/zZsV0lj2HBdobU/sCGnzQ4RjufavYjR3InIL
n2scrZzp8TrG4PCQTHaGpCjRUQu11Ihd2ZX2Ruzy99/Cfh01PHYWkDFY30ynUhh9hsn9/Pfb6+lf
pvcfwp5vdm6Ba2A2CRFmvRuTkXsnB99Z03xzjU0meCCLkT1Yqu5WbZJe6ne41roNpg4633+/rF1x
BJ2r6PJq5+OWIIgTOFhAxMro/MZw2SSC0JWN0oKFGQT1Fdqcwc+8jm9TDfL4JgGUNhj6wPosG9uL
geIiTKqnvEmwKX54e3Z21vMWSaeWnjkLxaUs4HkyyOaUB55Kel6dK+rBe2d5ildxKINr7ZO91bDF
0aFwtLrQ6Kei91aHWVN7XX+sxlKpJFjJUqUlrUme1KqKV4jt635JXb6CLxfCTPrzXNMKpLPZy90V
VMfO4t+C7ho0Klow7dEuDQHuqyoIQ+PoeU2zc+/pm4KAg3IBlFwRZsOsT9ioX2tmrrQD9x69KQVA
K46nlaPP24SLg6N2M6XGzNfw2xsT4f9/JtgC5EKvGxxbUUqCwybGo3B1K79C4xCiMQLqv0MylsT/
EMpSkySPWJ7fwQwomhOv0F6UkJB4JIVXl88P5Wqof9JFDH26uqTc3uvVLd89WKkfCA0/8NyuMllR
ZffpDInJ8Pj20t7JnVvEnS6BhiOl4Fmvh7OfN6/lshRJT/m1tbw3A5vsUvaRF8YVu7xg/OFjmhP0
RG4jCHlsk1fqS5tRriGHtpKBHqP40a7yJfbFj7cHZ++3bzJLE9nAizWO9ZPgBrxdPR9I410jVl+W
9x9S/hZvhw4m9SOtwwy2EPY9mkN1kSyQlD30kFg7ulbGt2XfLeqOl6aKVh6h0psY/T7g9tFL60Bi
Tb49TP+iBP70JZtqAjxRYGIhZZFJCovLI+Hd2KQ+4KiffKilPLVL49hD09rOfiG6rOSxWWn3VIXI
XAe4hkBahQOk4+CY5ARJrRx1B0NtAS9yTxWtgFQqSvoDvJVMCIMRN18jOO3NwCbxkILKkuWcZ9aW
r5fFf1k+kZyGpKim286DWzTfIvN1LTsaZTWIQSv8nkI6powSe83bYGeRBpe//1aYwLI9BuoUvXZj
GYR8UfHcNQUNrmx9e0/f1CVxPUmYuHg8W9FahO5S3N1Db7e6dqG79/hNdnDQ9sNWdzkte5X8MSuN
nhb64N411Yed9BZsEkSEpWSneeHYs1iUzMMFP9BEceLn3o33WVsVPIhLg28U2jDLC9QhyQxVoq+F
yuubrkG9LYjPRXDeq43FBLRyuAsKbtMotN0VSOvO+G8xewqeSt5iDTypodd2vy62OWPCb8NeeVvI
Hpznmg6gaJYpnxWHnMT8IFbvxoP4FmYnDDxpbIe1E0AisIBSddXKhPYdzNRrPob/vJ3cdlbQVu8O
eNkVjDvc9Y10mF6YjLyPEXXlD4jrye7KJnw51f0hf9JNCEPqDEj0Ggla6+gbirkGiqFeD23kta0Z
KrsCDuWxLP8ao9mfrrxzb+Y3gQ0wHCAC2JuzOS6KIW19KICjZNbs19vjtpNb6SayyTR06FXgFhOe
h4NI9Gh4kLJ1jX+GUc8+OQAsXt9+094MbWIctFqclQqNs3Jd2qcSFc3fIZC0H/M67G4Mwk0hUPMw
ygdFcZ9JwvGOoyeJa0G/zm76gC34rhPKuNaj+IC54zotpjl/griZ+Fug1r+yR+8ssa22HegnZQjX
UI7priIQ2UO5/lP0lLGEr8pFd3KVTf44a/yQZAU06ZoV9M4y2KLzGlEFWFgO6Uuy96Hqn2wTHVZs
iqiHK5m+PYA7a/nflv1vWyDsAUVcdjN6ZqEfvw/akZ1Uw6/Befeefll3vz09ZqzFSkYFu45+8U4w
6Z/HgtdX4nCn37eF5xWmXaau84PMddGYjtA2vQ9Z7J9gnz0etY3zUyzy6rZQ2UrZBSysXAe9b8Be
VOPSoij75QDt0xICu4CUXLMq2onIrZwdVMZGiNfLIBMIxovuxktQN01aLuK2eNyK2TVM8rWSU5Bp
Xro7VZUKJjjsmjrb3oRvoj1v8sUf/Y5lXl+rUz0BRB7N3nC6abFuIXoKku7w6m1YdqFMDgktJ//T
ArPjayyknV+/hejVCgKzROL5RfCRrVH7xFbR39YH2OLvgOAwfiErlJl6CoGaYr/Mxej4toG5pJDf
4gwNeygAaVQ6c7lWD35dluDS9+GVn74TZ1uluqlfFr+b0Ff3TN+uaZXXqwDyrl8RDIw5foo8G38p
Jmq/v/05O4QF+Bn/93vyPCzHFaI0WT2WvQCufYQyA5qsZEou/arHsRct7BYoLBrNQQUjLDCgBAu7
oENfjmxKGNwXzJEWOCsl8UxDl1YhBMtRGGhYyeaVB6UnsEaDe9Ha4tfbP3pv8WyqgqKCFhIcVYNs
jnCVmCyqq20S9pW7seD3NmWBaXAR1nozUoOt9GHwDUtJ1y2H237+phSgFSP9yjGl60ynMxhO7TNv
69vsa7ytFF4ziwjKTh7NoD4zHODMYO+7FRc0dVNdk0P74zYNFbxLB/K3GJgVjuVDzygabfV7NzJA
2Gj5GGrzKe+AUGzZRE/q6o35H/M03ra5ZQhGgJzCqAsySN4Ed/NIaLrkrD0LfNWV2uaP+z9ecQnH
3z5oqnA3o6HpDnhw3EYp62r1JfbyfkiDroLEH/NCc23b2XvXJoEYiNyYsQ38rOPNeBBey1Ovpe4x
gFHBdzEF7soq2xu2y99/+6ZQ2rxa8ohmZl0tLhmg/WETEZsiSJVtzHRLPsTQbfIHLN3tZC7LbcYl
8hnuGPmhAPrjykdcnvI/Zw48fRPp7eiBImUCLyOtEGnBwuiAubkJGoynb8KclLpDS9THb78o07nc
44emHa5JJ+1N9CbMG7NIEwKCkMH+qoOgiHs23jQf4BaBi95rwvN7A7SpAhrSRAa2PhQH74V9Bnu/
T6M86D/fkKmgRrkJdCeKmrW952ehrqbPijXVY72015zi/rjZ4embwJ46US9rb/xMxLpMVmXRZbSG
5GNCjPQ+ecUwTSCok/wKVXJnrLaad2VAuaumGe+bZ0Aq2NimuCa3d2+P1c50by2MZ87gQllZP6tt
2RxZyB6Ghp9mXrgkigBfffste9+wiWpnpRDNovxsIHJ4cfA1fs/NfK1HupMztmBA3UcwjG/xDa5x
5eNSEvHg9b5rE7CKrqF/9r5gE9IrWBcLXG0oym7JPkptm0cVUvrttvHZhHQxikmhbvEyWLQ3pxa9
roNf1Nc8GPbGZxPSAUoCSKQJL1tMt56aOG5MMmmX38NsBASP2z5hG9JOQJvMH71sbvz8EMI/7WFl
003eedB+3YR0xLU0QDf4YBoy9UWStfsMut7VVunOCG0hgGLueT/1OWKMzxreZNwcZpjBgQRYeVeO
VZdf+oc9YYsDjHiFg203Y4qJij73qEnTZRpkEpJ5eiBl0MFyzavvjZrqz2PgriFN975ss29HpJGq
bJELS3iH0EQPA/8eO98W6QLzuuX49uTvZJEtPLBghkjIf2HDc4G78/25PBIwb07zKvWxm+x4peG/
k3u3OMG1rHwcJ4iX+TUsGs9rC6NbEMe7sT7mY9QNR4gqVBSCwJcC+O1P2wn8aBP4NZTxJtV1XlbC
UROtI6h52bHQp9uevgn8NYom4cmL+P9i5PveEP+1cW6+sub2fvsm8MeyldCBK2nmR6M+Drz4DlvO
9crA7M35JuD5MFAD/i9ipo9UtngkPrddvYKXGIkniEjdJBgPGeZN6A8dWBS0lTTTLUP/bHD9RQr9
WqM74P9upH+IzK2lMRGd10LHl2ZLIOU/Hps5eqrCuqoZodTRmPp9OaCdcMeXelqSRTuHI+5AyvUl
70wzHVyRa+89n6OYpk537XSEhusCeCJOxHkKORe4RlSGD+ZLDN6ml4SuYtPBI2OVLJBWsEXhpUyA
BzFXX412D3mUtw9zHOTPIhjdM7yUTNrpaEr7qVgSLYYaG5vyEyLUnIBOdL+U5qs/eEvSxbJO62Ia
0pC7H6omsFDUbL4P17gHJL9/RF9nOcS4xjrkdX6e2VgkpCZDErZ9Dju1iB67GC6OvWvSHmjcyXRf
eu6RU12rn1MwL5C6r8FJJPK5nNdf3ZBfjAD9V+70L7hcfuHW+2zpHKY1Hddk8uycgj0Xpr2d33WG
QobNZ+2JgADNKfxvAfPtUlnx+6knH8Ii0IduCj/AcdUmutJP4+B/rH3+uVEQSuEURWijQp7qaIAZ
c+jNqezd91Uuwz3xlr8EKJLHKIZZp/W7z6KpX4u4fj/h/0fYrerDQpcpU7aL06FxQZfUboRRHan7
JChn9yqtoZlk2FEqOT4uOX/Jy4XcFdAyRg8/SGjoPVfx2CQQ6f7cwQo17Vchcas6DAcRcZKYSZNT
L92PfoQ6dMm8Phm90ALBIu/HeCmTMoJAnAm+VzyfIe9Of/U5e/ZYy59IP96jQiqhTBYA/FEGvzxK
BgjENE1mp/ghV8t9M8b3cPb+wZv1JzHsTtdtkC3MiqQMGzh85ys9LChME/CyenxiP6W6qL/pSviH
cWIuGXKo1MErqbprI+imo7HPzzBkae+LxRQHvyyXYxDUX6OyeGc6I5LQ+jzhHDYcjBb/zAWrk4o2
8nmU6iPEoSpgKHmb1DYakh6X0ElUDT+h0OQOVjXTMWq8zyqalhTTtiR2qsfExf1yXsyY44LQiEMw
Ns3Bx8ExsZV9pXx8GXL9nhMfkGSLHi3iSOAuF4CJURQvEp6WuJ429YGv0MT2IA6cydW++JAVS3oN
tbq+WIdERb59x5x+RFD9ipR3jmQkUn2h+E+wikq8IKZHYropoZ391LAWpzNf/Rg5/wbeGdpCI+9T
iKFCb5hiFkcpvk5da46dV/tHhQZIWrKiT9hc/z3QGH6xZEQfZ1gT47cWQdf9Yj1OkUBBP2nmP0+N
gJfjtN45OXVpHNXvOItPULqpH1ZNZcoDdCbziTy4olnPejXva1N8XAn7uIYIG1z8d1lPkPC8ofvp
yzEA5LnTp94I1LY9T3lk4xMJi/Hgk2pN5wboJaUkScNm/WHpVCfkIpgP85MPdvA+l1H8rKizxxY+
m0mB9JSOHkAjswF63UjLTmHe/zR6roC51cDGqJLDGIhNaQOVk2QdO5lSBzaSoI6eA1UWh96x4mTd
6FIfFgN3gx9qOJ06LyUte2rDokiaMPrRu/DVDjnYJxDqxkoZx2SCuEzmM4jCxmIpX9Cs4vdqJKZM
tAfqiApi74sP9O8XnVcwxPRzH/ojetDlcwzXR5ZyZehfJW8qA7SUDR+dEfq+HIPqZAAl+agHZJvR
s+2URgw97DSC4nORTCSUJ4S/dGngTeS1mmDHHclAS0wD1VnjL+ysoCx77w29dzawKjlNQcWw44T4
Ffk6rvf1cvGKz30k0AUQiruQMfvCXa11GufgyVFAJNHXU65/5ymNXmMpecmSYAZGKYE6bfzkjV39
z1oU/MEqYDYS00d91sNg8sDw2jIZw6B44CMtz5Ol0Zj4OJJ/IAHzv7bFZB7AO2j/iYtBPmuh+Isv
RbXCC9v3n2Vs3FMXoJpNBVftMxOS/GRunj7Jbo4wu4K852tZZzNsWCT2OF49GAcIetKpzj1Gujb9
o4IJGKx4eNiSxNIgeBdHdj6boFyakyQmOMerdWc6mvXTJOLxs4X98TviQIpPYPpYhUkrl/yg6cXL
Qjm+tkdNxfArgtL5mBTloqCd7yAyuIz5C7lwd5EhnoqZ/xgsICjtYNrUb+IqUVb9cPkwf6zVAkpI
AMtf6nn6g4J/3D10gh7BEnVJQJdMhPRL3gQvAgsogfifxuaFb4I7W3dQ4/BKaEkPkLhBz9tg/XHR
/bUW5MeKhfTApHkeqw7IKYg6f6q9HIskjMp7eHDkCaxw6FF5vpe0DmQPpPGPvI7uc05fwRodT6KF
WnLpOndfmkglw8yr1Axwbm0G3MmDiL4g7Zb6A/Df7MCBcU2x5X0zVfm+JuhahzpSKYDC/oNjGpaf
IlzTgPfPVQ9Dy7YfAOLvcFklB++Jh7THXo5gHeBzeddHzZOFLSm4KPmnxfIWhtX0yNDiP9hRcWzg
k07pWrqEmu6HkTGoui6s0tFNE5J6a7H/4xDSEJO1QV+mfTiQBEaqT81qZZrXDUlxZU6SNQY/re2D
z2XjTLp6KC/6cWnv+mL4hpthGFJJXHi2qE4SF9hsDlH4D8Ksacm5SGeYrh2AV/6kHHjxVbNC9Mxr
volygmV0b+VRVf4rRGDrpPD9Btjijh1mPndoxcZT2hL9t839n6BDysTUzh1iTc4hVwJO83V1sBWQ
gNAlfG2hjZT0Df3o+UF/D2II4KOWu8ewbQR22qByEAvqvsjItvg0HZ2KJZhPqlf1CwO+NVntkrWy
804T9jdgTPLHCajUX8u86gSbvHcGMKE4EarC06Abfs4LStB7AycnDkXbpMKo6CQ9Cx9IOOnIAzy2
ywpZ3lXqua8J4mIoZ1zRtfASqB95H3T6LMC5P5XrJVxwLrw4nTvJPwSLNyhwHqAmmfLaRB+xyKYD
pUbcBbF/ObqX3c9pHaq7sOjWM5Co7uhmqb95YaHSqBfjBzGx4J7mpTi7cu3vhpivL15A2XtDl/5j
Dp/eKqGWk+95afqPi8/yJ+hyhicSD8VfHXi+Z9jB5R/humsPFv2O93lcdL+g01Ac22JYH0Uc2AdI
LkooCg24bu7yVqW5V8VNoumMDKHE+tIHDDJ0omsfJjfNBtsybMTn1YsfPJl7GYR95uMM8eVn58r5
MMbNypAZh/ERa53+ZWRtPkmF+kY1FSrxKphBzXMKIRwWr5Wvqxe7NvTYTk6A2Rs0KWYFdV/VoSum
TR88CLLyk625jyXrlkdpVH4Yg7D7PPmluG96XpSJ4AU4ONjJ3/WyVOVpDfr6ICsp0iDKaQqCZnWA
hpg8QQyK48qbjke61sFdG1N1LAv7TeUk/9GNy/KjmSXGSQb0GMKc9nsczvH7GB1BrIyx/mzhV/NR
t7U+iTjvj3XcFVlpa3W4zPNjBwsvVBZRB4BoTs5mKYZzM4xgsTENmZ0gnO/Bvm5Q7KyAsOKS/FjA
vy9FybMctGrZa+Ct4cOE2D0IE/RParLDoSR2xi1H63+wQOqn5qKmN9ZzBJxgSA9jFJLnOOLhubHo
HidrFyNlyjynr6a08XCGIA9c321o5yNMfZsS7qmRqpO4MN6X0ELNKFlBIH2sqojct17VgHWovDmh
+SQ/VOvMn3GDPP5ki/VeZ58HD83i598WmvtfaAm++WvJZY+Gr2soHACMK8nfUY3BPA2+y7uUEGPp
31XsN+5QLnHxvfD7ST2WvlLq2DuwBKFMDEnCtCw4+Qs+hnmD84msv5RBTcCDkGja3PsTJ82xlGOX
JyjWA3YIajku91jmzXAfCBieplR3BfcSFeTVPwzgHKRyUoNx2BRR6c6wvPRYYmKui4NxUAtAnUrV
cJz9GAyIui9kOrJxoGe4F0BjZISnc/eL1vB6fzCTq/Jzk08+ScqpnP6O4LH6vo4sB899mKrwQTIX
rie9EL9KStR9RaIdU9PztDI6frXojS8pECWok/rO2OpOdH3sJzOJWgOoJsWe1cFEDeaW5YV4OIio
BkVGShyRYGWuvINb8gXLr8YUfCTYhqBQW2i4K4DSH3eZb4roZwNB9TkFmdLv3zkKHMQhZ0Xc3rOx
Ft19T6xQSdcS36axWof1ieV+UIP+2cfven9AYVguemTPrAnAZIXLD44Ma8wtds3Ill57JNpUuIxt
yPoSD10LnwQe4F5bBGwdTyUJfHaawmX5CLkBEnwHKhVX0pQP8MOG/ySrji3K9/6k2ELq54oMuKXp
lirPD732wxIu6kM1pBOdQp3hDO7i77PNowgK8UHg4+ixlt74EaJ5QXVfa1Xi8miAus29GH0fZdwM
YdsXVzeLuNdE+m02ODNgEqq2rJa7Lm6Yf5c3yoontAGi0k8aM9M4neOZmGQMMG0JcEQhjBpd1Rc4
frb6Z6Ei1z06zu36RMMOFuLJ6hWF+x50QVWkORFICKTTvrivZTeKJObjAoQQnOoGcPyR3o90sTgZ
eJDwqJOaFM15oLkEMB1lAmwe53ZE7oLycH5sKAFqFDsholKWE/bhaca94ssqA4/8dbHJDk4j9VFM
e3UV4NjrFPsw5mMAfWRcXyR8JiJ/DByjzaHokDfOvVnnKcGleFtjtVczFlUp4/DodGUIuh286+8E
oMje9xw2L4+8bj0Dl3p4PCWe4LbANynoEa2NH7uTB1coikO/35VY3ms8TEk4jPGM6FXQCUHmn9TJ
+Nb+Y0o+fbcaSsqHGXq7+bnqAAt/4mUb4bgbKAoqtvaWKUEZFyzv4P+1+gdiVNE9llPLLdQvRNPe
/R9H57XcKrKF4SeiihxuCUqWnO3x9g1l7wA00E1q0tOfz+dqqqbGY1kS3Wv9UU55a2V6nR1JidrQ
6fdAbJbzZo8OZxi3+bIl81iEJlWaTVBcfM8h3tg1+EeWE35uX4vSVE9jHcGasm7m44Fbmb3PcXQt
bsLYjOCiGbgEkQY1TeA8gsF8xuWnX/Ox8f8zqmIuQWrs0UtmM4eMSOjwKMYDm3S3/d7n0nHvoWbL
7i9FIZb+S+g6L0/Rm5bZoRFVv+29kV+Wx36YYoSanNhbt32+N8A+9AOxn9R0j34YGo9UDg9jGuaV
rhipTAkVj2Fu4zKwXe4F1N8gTKsSeIyWURbpxizDUaCrsnok26MePgqTAJpLJYvuexVRVT250u5p
MfSGqc2UlM2UhFuutsseTrXFBzXUDUbVanPizV6c/X7Pu2U7zq3cjEvjb/V/fVFNxdO8DLMTa70s
3ZmABiYrgxSFIqXPxFsza1/UcrT72vrndKX5d5xD/rvWYkg8FlYz5GxLxVSzfS+cRXurtXfrZ3wa
Z+1Nyrx0zr7uZ3eoh/lgurkhb3xjLO8ZykGDXeEVdxPt+Yub+XZf6bReTHZ5h0f9k6bZcftrmsh9
X0tETXsMfFy7x9DxIzIRA01S+9w0vonQyRwJX67LdrhzJxnuqWVNQZX5y9qNV8/Xe5U4vmuE58Zu
fZNYPBXax86aWQYiwBs2D2Nc9kNJrd8ff2wWlbqdGlzuIF02Vxj0ybmMazfxDO/cV6kR1K2feVFv
BNk0KaWPAHOaoz736jkOttKmCpDgFfwvYojWDMtHz5JAqIMRwyiYQ6wbYNi7OtjXCuSjML/X3rdf
xLDMe2pqw3UzhIjG/dw3VXWMCiwpsar2ErYSKeIYj9L0xR2TczedWA3d8Tg7qtzShlOfbSxYi+qu
ku7OS61Wewcxk/k/0zGMJfNFb8u0UnXzq/FE8Y7hWFlJuSn7X1CiUovbWYsp7cvA6dNSL84TPob+
78+/ZPalY7LIvLI06tR3VfERkC5rxbvve78m16yH82qXfpcOWz9z/paNYXWJ14zOP5z9i5fN8HAD
q3wOsmY7JRMS2GAh71aiCtpDMGkhjuPoddWFjCifD4bKUW0nOldTdVBBVPp7LHiUymweCRp6/unq
KM9DQfoTx65fDE86osApgRiy/Nu+KpxFxTauBrKK1XQwUUxtM9sXlmEvSIeAv/cwEmnLGB62AztU
RXIUX0IqUsjC7vf3bhYlJfFs/X5sVO7qfQ41bsdHhzjC9eASs1O/oFO1ggK4jPyDZKgm/RwIhRTJ
88heem2EJ4ZTU2CHyuaoacR56Emx/GN5RWhdIlKSMT9ZbS0+qNhu2gNntA/sOEibOHoeSpUZhTDd
VCxaFQ9cYtRVC8MIlYyJVCVbPqYERXt3jT0JM9motthjL2JJ/VMBma3HfQ2qFXOL2tUdQYqr83Ma
bmWbMCOq+Wfdzv9GDJzc3UKJ5YmN0+6HOBfwM4cWPPGBoU4VhwGUaYr1tKot7X0k8ueSgdG6uIYM
+osCXHUvrV1Zp6ivgyvZbaE4q0Zy/Gjb2dlAe8ycmSMtuoX6znPgHZSXy9M0jHWAJFp5L8u2d4zq
jap9MBZvAvGo5zyPhbDrKfUt1wNtXZph+DN52jRS3swqf6K8DrRQKtd7UaQKKG4RgM4MIUdhHeBO
Jw5G7GMiJT6tGi9L2OUfFTdqeasptXXZT6s+iAlJ3qN7L6p69N+b1em4i8I5dQp7uaNSY2njSS3q
1I+R9QdQ3HwE3w4+7HZTPvfn0mdr3c8E2jf9/vQz56p4KyVKqMoHmA7kFD2V/baoOO8C8OPKrekm
9crnyPMdMl7M7Xcgw+KDm2W+E9TiveaGZTLlVrI/dvveM1KKcc/ZoUkyFK1VHGyjDDKfGK+buah8
ijmYeHhdjn1KyybjbrAWvg9AkHWZDU0uvkW/AJPU2xRcS0XoS1JpwwNBzFcza3NTj1yzkZnhgdbv
rWVLzV40eO/NCHyRz+g+MzEIIwumcbjUfK7wD+FgVnGUR5D2o6CGlizZ4NB768J6TU8PtqdRP2yO
3b/ldbsfPGAKeanzgqB5S2vAJdewP6JC7/Iw9m0D+VCOoc1esAIN26GtN4aecDv5O9vYU+e2/cWz
clZjZYpXQ+WUjxiVeMzlZJxXw+ZrGIXyVtSLR1+IH+JqHJdg5siT9r1bQSIUs2V+UQylj8uM6/rn
1H4TYvXSHf77ztuVuNr8Xo6arnwJ+tV5om4k/zQH9U92YZnMi7vqOCLX/tRvs+nE4JsLEPAScUYY
wdU2FeNKK7znenehiUvT16SU9fN1F3bwPfgD503deYeocMfvZpLjp+5lcZnccvrTBCFg/BraE2ZW
lqB4DeV6C9hTvmpZ6vrgCCv4ZrL7ibrxlPi3LkNz2MYWZzIho4WT2MHUbWmxY9xijO21G2+zZ+9x
v1lledZV2ISZHPJ1OavcXJcDC/5vsVdvonKHDOedc2/5exMmFu6srENqz2zIBncIOjWZ2Y4pMoh5
/GwQ4215Cfei/lgdp0mjiVCqIpzLF1Kk5b8OVuZ3uE/2H9nsjLNrY9ZcUN6Qmv3YsDU183AuF/N5
Cg1o38r5bXN13xCrwUJX7vafU1dDYg7RSNKDq9PGcTp6mNoosRYjf3OC6qcPt972bNg0GYglAVXw
SHO8G2BNQeN3p6ZxIqAGynh5ue5hZXXLIpl/duaWQw8u4WE19wo4qWoO3MjTB/ak/mih8r8v9vwU
rJ6ZmSstC56x1/Hcauz6TTB/mnVhXGfetnoyl7vG3JaT1nLQGR4CA+6Ifry/P5LEb5uY8WzEZJiN
Iy1nU6i8g28YZh97Mgx+4x/2I9pIB3XgyHGzwXD1VVOnc+4DFR2mqkdLIgM3gZnkp/OmvtSVb1x8
HY5n+DjrtLWEc62j1ZC7s/qp3YT5m99F+hyZls9T6rGm+170m1ZtGcTcxPtHbTg7XXGUdfDD+x9H
cnZZknUmgPKII0KtY0jJnflhMtKd2eJolqyrk9ONj77pivOo95FKmJWH06jdB0nVVAPzFnZHKsXW
uCUntEUaofZnhnovlbziTC9zWbLHG8aj7Pv5LowK50OXWt+VrF3J2hoiXuqJldoWcv29h/tykjTZ
XA3b+G4tEbzPc76+yrF4Cl1TY/OHDFPVWrEV0Q5V8ZpezMYrzpvX9Uk4tP2h6/vuA7w/fNy8Un1A
A41uGs4e1wyVmqk/TH6b9d48mq9KtHyXzHlojmHghBmBImWKqFuSQeqFQ8Zo5Waz0TvPU+NFKWZO
eSmF3plCoyoWMrDIzPlBOPKxh9xx17Tbbed+6gqdts1S3wNTymNpSSu1ovWrYEa40WVfPu717KQ4
D/SpHOw1ayXLjrSMKAn68jvfnPty7NlqrNpJarXWSUOV1E9Md3F07bxNh0nUmh7zAOxY5kCNoOwb
XIdpR6x4xsLHmLpu6f1eeqO8RU1tX6bcX2yA6B8aYLHzg42UOa2g6HhpVe4nsx7En8Ev99h3pvp9
GWyOKTinsxNM+d9SWOMd8Q7dpS9/ODk8IO57sK0OzNHMcp8EXUFKc75Y+2396fT11gYlCYvosykd
98Pzgk6zXWLiTwKHIo21sl8toV5aL9jLJAQ/Avau+pkqKQETE6wcL3EnCdWLC4d4r9jqek1IRkMg
9KaL4Q/NE/udPYs67Vfla7i/kWJ6oJjzEDo5Xda7fSjn5hyaenoxfDN6t7Zi/K4E7FvPsJqGhEAd
l701sPpVw01pHkZ8i/KudY3g3GpR8iWZoDxqQJoXN3IaXqFB82XD/xrVx9BneeND+IVqzAq7eCFp
KjosxupuUINhcJFlFAFPGMLJQgaiT+VaJKFR15V4YJeEVgTGPQ/6EAeA+7931zBfeun4J9fgIByW
JbqwkBFhx2p/tztGcAMIHG9qG6Gd7PpEhWuREOS2f4HXlZmpZ/FoOs1b21rNZRV9DXs+Lp9D3zzh
nIf36gbqs1DfHJU05vOyyk3EhbX7B7G7b4pzIRZOn58GzYGlo9n+VTat9bbVi0GEe1d/+K5ojrKx
LOZkeA4kadtXbprOP9MP/06EOcNl9H2Q/qQtwPNEsO2RaA9amuOtsbzl4NFalURe69xrTnhuJ1WY
JyHGJkVCgwGqifzuGP7UcEhTqLudhLczopHiMwL2eporn+TmXtefqzPNRzl720u4+N1ltyYjE7Lq
HqJuNNJNmViX6yitx2rPAlUhPIrEB+1DeYz0o0pDg4fVrlag4pIp23ZE8IDocD3k5VLcmjz6DnxH
PgXqB3aK7H65M4rAv6t1DRUIkvPkVt1ymMUM6l+ZTpsoluCsLDo+Wb/xSJ51OQdB7cDYsGGNGWEH
4x9cUva9EUXGQftVk4poRSLNgHyJPMunqiDY3y34OnY7EV5LQtzfuzJU9PMamUMfWtraUXu1LfIP
+CVO8VuG4Y553PmaRSfv1dI8tebmPgibqp0B9OkKgeBlQ7uUJ9fLvXdal6JPbx/z+62GrmyrXp3x
Ve43SqzLC1pMKzNNmSE6CR4Fo2FmGGo+WpLbMbYHzMGmhGhROv8FzAOcOK/qjxqAXlZXgMLIegBc
nMtsd6WVLQOEoCwnfWhqL7+yfwanEczxwHPB3Q80de7LZfu79po4xWH37pYWYltI7nOzcJEJ9No/
e80m4VCqw9xvzWFoB+fgIuP6qMYJKEqE765fRyeMSOs9yv0o3etBxL1GiYNuAR6HnMzwMKNBZIzc
5hvQpLqvHTGejLCo74YA8HDUTcdS3TU8D+TDKfTNyRjNcBD+XqQtJWi/+gGyZKhUk9o5AxARBVay
bKAMJbfL1beit4a0byQ543A1oBZeipkazxhwUF/tMhLXtdu/gqE0iHjJ/wWblanBaZ4tx9oJEYP9
MGzTi9vdag/oQcDtd+awshwPa5Wvp8Gfv/ou6gH4RjuBxVqO+97597g6DJCxem5Ou3KNbNj93zw0
gmTltbtGo6lPrGMLo0TdHMGb3RcDguqMNx5CoQk+ao/izxw3O5sE5Yozo2uymdtwtpofqmODSFnX
RWZ54Ok4Z/F/bVt7jH0m1XPEUptokIRv0CQIZNoRPoI6rN+3H7d6aRLQktejcccGEp49RuSnZS6s
88DBdKCtE32N4e7dbZ4i8dRggP0IVl09NhWtmMOPBisvenmGIG9u1dA/WNGMA6rf/+sZBDIwzyJp
B884TXl0P/pbdEA881tXwZKaRVO+G0wdDzWBbYd6gN1cg2a+rJAGp6p0PwqLRz8f9WwTDFO3KTR4
l4ahwz1UTs1fpFjDsfRgrYxwmk6bsXBNYHEscgZcJAT7H60a3yEMQQSXKoxkvOxC/N07WDFLlTJb
XKLVfHtqDhYEJ5OIEJzuLAo4AIuz6aCJaoBlBDttKR8W3wGsLvw5Qc81gtw5QVJZsrvK3Buug2jy
87bO69GcQ9LkZYnrDs/wFetdF4cuvfaWb6/JXBjWkcXEfNxDKoUWz/e7OABS+FgEBHXQSCNdS/nf
vtn178BcicmJZre4M/slBCkZn9C5BLHf5FUa5N5fZyVcybeD/TgW1ZqKiWOuCRuGUjmNh91ch4Ob
R7+6EI3SIKIlMVi9ALc6/aB//tK1kv+FlTIPIZFQz2GbR7dx94fEnyYouGr3LtFm/vLYnEBLR/CG
vD2bOKKT0ajuSZRkwrS6KXXaBaiUTFemM/nRhoyzeh9eB1DIdF3AtJDz72kuq/aLVET1EHZFHu/h
vL6Lmohfy3GqS70Z6tyE9V/bnwsGb/9NRJ6dBc7qoEoJ+9TpwHVGW5mZ3aHNkwThXNdcnwyyxJ8k
vXQpCdOCK4tHbTGLDVEHh8k8Eznjl5HDn8OaAd9aJ343l6eoti1uF7u+OsYK6GJxj5umRRCbJ/6O
ljEnngiLZ4v48isRVqjt8jXQhx1HSDqqAdaU1rp0R6x0blE2JICvfiybVl3GnwyqsVtR+MHCxGDP
8iyXRh+loE9iHDqMPZLEl9Isn0mYM1CSyOFu9VzzOq1z8WnbET8694BvA9Ho0i3yw1L7+btucefk
eUlkmzdNT5pr/FIY7WcfwfZO044To2p4snazSbve86FkwuauMexvf/X+c3z4n7XwrNiy0aoiQcii
KEfEhiCau8LoSGqS1nwxXcd/wE8f3Gavtm9UxJdJNZlPo/Dns4vuMK2iSKXb4Mq7yQS3cPUqYmym
Ot7HGdijQJ3u1q3NPdn4cQSxhmTClGfQXrRDFqGJjsWKWgTjnJkuOgNJd6i/yM9coExA/WbGBWKU
uEAzEc8YJhIDRzyDZFvcxkpHV8El+CD82juVa758mIrgIvgPSz389MLGemhnn8OpBdbsPL2/BWbF
hlbMdgYoYg5XpHjRI3IyZBmWPRCBmC+nncf7AqW3PZKtUaKlNA+oG4abLPJ/s7CKV8Q5XhpoLsPZ
tsRdSRET1CPJc8W0Ds8VQZbJ2JETPpXGegDpzK/QmFbsejBtlWV8FyPw37wotvq1kIqQIrm2CKjI
W0Wa8a35Y58h1vpzqYsq8crpqRr4wITZvtXL5B5FhW6eo6D5SQr8gtEQie8bd2HLNoUgAPO9i4tr
/ax+xBzan6dj2ZdNwrvWQAR7LjJQ8f3DwSaUzztc9f5nuPTfLuzrfeiLlgG0u/MD614P5DV53Ro3
dfe2OfvTTjpZai+IXpxwOATG9N8YmG+9OZPStTJmbLvx2G07VqZGQm1HUt/zlXLgChwn8ZT/Vw59
dRxCw0pcB1icmscplgglj2Isb+1a/RcsrEb73PVx4Prqr0kv45XZl2ZMlBn3Tti3LL/IfD9CbK+v
cm0mE+1rxHpWY/WfudP+s8ZpPIb93J+8pooyOBbvtA5RmNQGsgwknIjMk73eqz+q6khR3svFSFwY
yKMxgZjuQ6Gte3OCPx3YeP5BtHe3vmUqkKbj13FuLF0a/V9A5qC3Kqd5oCexHiChXD9FSGaDf3gF
EGsXTJ+RGcIQT5r1YJPzswlV80XiXfM1FMPPVT/7d0MBCIckMDcum2odhpsNteZsje7fiC6Sf6pQ
tIEpdMJcYP78brVYMjhkDOrpjVHbZspZrw55lLsQ/TPBC44h16+ZkqtTSIsYSXLBdnbLGeWOv4/r
09T5PdT90h8Wt66P+V6YCXNlcwX5tG9iXarTtgwtI3Y9onMmcF0eLCf3/6F5qM5TDfUl/G54m6NK
n4QRIEyRHK1DHTlPilH+so44SpdRLam7t/Orv5gbiCW/Kw09HlUDnf/74G3lH/hGwkFEG5ngmjAv
/0HiyDc6M7t3s/SizNGuSLUyljtMrN0Uq6Xe467oxj9ztHdD7E/mZh2crUJERkXsvmcjulWiyOqq
b+NC5sEJt8f4mw4RQFw+zpolmmWMSaK8sZoZdwa1llcgygYJm5hshN57ZH9tEZmYCFjFQqxTXT3k
PiQjt06H8IKB874MJ/vYkkz8XPSjGaQeYckgSgKcg23XjsNSNu/ok3oJWx9MLOMbAXjXbVdmlADx
qAgBRy2XE9Sa+loLs3lXkalvFdoDlrsdsSw5k4CrCcQkCm2/b4Mla70tghjxgv7ObSe2Fug8q4jN
firheEozarJSNMWU9G3vbu/mwswLoWUVQbIB2mT11jIUljxqU+J2tQPG6wn3YNnLrFlOavUbrWvQ
/wQ526wBXaDLxFwWTUVRMfkqreVUZTtzINBPM7EpMBTrU+9q9ZiPXpDBPTr3qoXROud7EAVJh1TB
v2kTnJrRlNi/g/KlGcXDGNWXSBZ8gVcHkiDz5QwY5lBSKBiYF5hsHljjlwAAbJ/rvIR3GiQfSjKC
+8xp33SeSjEyzuFhoQtVH34mvcfRUm6U9YMzPCJ9j87TWAQqleuwQ5sgv45SYRmQxvZcNQ7j5FR9
udS8eHHHAC6zrQnXBbnLvmEqEP4YnYOq8gNCSzHK8oY0Xd7nHG9D5PxGbDrVTxXw2BYj7LHduy1U
vp0gOnPnjJ62vE3mQIBvTWoSGs5vaBHEAf3u95Wu1XBCdN+sMYAa71POOb6mvq+c/G1S9pi/rDLc
1K9StLPTIltYGnHwJRziB6zrqo9BxTA00UW/9eIo99oO03yW1bsomv5REfTzWskSgYYBiH8/GBWv
knOVUckLy6BNW0uBcjv9OrxDGzlVCuo57OeZbpQuabep/BiFZedJT2PNfOmXcthSs10DyO5oGcVv
iF/XfQqswOwenNzMm+OCMoxQ+tFooBN8HxEnNZM/vMlih1ym+foj8N6Y2unP7PY3d93M70XV1bE0
eje17N4mT3d6rtuSv6QwxSmPZJsSvDO9BghG08nqn1i41zuf0JdscNeRgWN8ErXKkaqHxYpVwJOH
VQszlqhfU/qOQWF5oQn4sbrfV4uBom43+v/oUX1Yvc7aYiY2MGeY5AyOe/3lbfMTF2J9quzZeR1d
b724cxE+jNQrYOfr0TjtOQR653Hkamd624HYoKjXT20iCStqpMqyXMo0hIxFqLkacRna4lgT5fQz
I5ICVyv1Ai3FuOnO9dNqGV2KQmE+hEG5p2ujjNvidmg3PMzfy4zB0lgRojBNqIMpRE6HbeAyuwaD
vd1P7BcPRTQtSxb1gfUL4tLkhFWwWnbe9R+T2OZzhz6EqEij768oJ40hkWit7YQBXaVCj2FmhGwE
eGM47OKmz4tPRJ/DtarZ+tAYWct95G49UvxVD38rE8jcQmtpJToKKwv7S4PFoKmGFVmPtXJNRONy
cEbPfohgM8Ap+ULB1s4vhTdO2axo4MFJ4+IGaMSrrfviPPhbex62zvtTK5uh0Jbdg9zK7pqjznrx
PdO/s8uZW2Oxm5FLjYUltma3Kw+qcjsy9uz5QP83CxvCOuqrSRtm/IeW+1wDu2atCtV+N6zz/ukO
QFqxt23RGhPVmacCVu/MZThm7Crvnu3nfTr4mtI6Wvi+hxqRTtdN1ovL5Ml+pIPUWj0SbAO01V5h
hu8BqPzRrqik26bqOY+MTwJRahi6ujyQrnvfKuaPfduDs0vM7YGT8RwghEsJeMwzE+SSLU/x4amH
YBBXZ5ZmJkwkhUIuSNrMarpjk8AoYQUeG6vzpaoKob+ym6Oaxy4W7vgYuUqneydE6s+aCBwd3nbJ
xNxHRXMRYeAn/eRvqTGNAbae7j7U9g0pUdY1jjztU30ayiUVAVJANYzOPcklj1Iir6aW7L0pW4Qw
jbL+o4Dta4P5j925CxNjLtFMBd4rtOeSGURsZrSxfyE1uvnjfvS0DM6e0V0nz38LkbqSw7QOUD3l
je/7BgYtcRcNhR1vuTWcHDCmXOsiDR2ReUvzqo36eyhNpjMIETpZwEvLs+2V13xEgoU77QYdHcRF
b5nnsNtoTuOom2IowyAlqcSFuHKz3KkmRj3j8UeZihKeRwynstP3Z92V5Wvlq3tnn3RCNW6dWE4h
mE/UU75i/1IFitWITz5ewVqhR8ayjUXvVpnbI/TrueGgtQrnMI4/p49Xm9WNCeerdStwM26VDPZu
Rpc2BiDR7GlO3RncVsDvbj5f5ODeOrV8hVbVpUW0/YrQDZbwqFDVhXOuoh2Ubwk8miUGLB19B27h
Vn2yQRKf4eSdbA/LNtMT9ixn6YI/kYTYClbcQAT5OnfkX3VPVCdMr34hQLvmtUpJhNFpubgbutXo
JtS287C7RfSuI++9cxpqJlia9AE9zXU2re7NCJpbuLVFguoqonraN39t/tJ9l2GxMJVJ6wab3Ygr
bgrOQhjqa6A8kGGDUXHLN3Gwc+T+E8aAbWz+G6N+fUTWAJeMkiFZ/cK7rM5snZzI2T4XTv9XSLQi
FT24fVTZDxqfFTTYYsaTG/Sw1JWN5LLDU9SXXwzYWMOKsayeB8O08KhhAhhlUK7JIhE63wEpwBYO
+ntCxXhxMfhNsxsecmEjuRr0k0CIwTUXvjG7Ih4xkKY3Fc96APFf+Js+uUs//pGDvZ86uzjjfLu5
7C0nyy6be4G8ZO2WX0LVb2be/apVcSe7cT1G6Ixv5DXrFDx6TkOttl+8eRZSjqVKjXb6cfB0k3Hp
a610bG6efVM2Nsay5ikNWqRxMRKI8oqDnEdy6jE7Ti4y7cCx062JvFNtLN61DwN1hehmyi/19Dvo
zOJsjL76t3t8P3w79O8DTqQEE5V1QIxdJvVsuOCRurs2i97/VsEoBoKxgfMgKX0UD1FeXkJXVJ+z
JIVCakqoWumoj1ZwIPpBDWvm/cPNUNxtwWr/QwmwXlSZNyfJtoiQkhRvh3jE07SWdeJRHHM/Qk/y
K0PvXBkYGbFqFE08Ut95DeacZcesWvdztndmjpIi2GM+jaG4tfhamoRqdfNfuwegbW679Pp5rQcL
HYmIove1Hb23gDrfKu5Vt92U0c6nCKaxOtY9eBD0uVk92m4kv/niFM1doJzguQiK1Ud76GGty0lu
0/6CieMnr+UuR8B1JZbMejLR8qtEtutKVFFlLqkXyR5LgW98K5/C3RVLxca+VXg1aU5O+1g1bfk5
sVOf5nne/4770l/rqBY6ZWMP/5urvTOPotw2QAaBSnY2g0ebL+0YL0KDj82YFZiHLfcVPVjkJUru
FkI16D9mtbL3wAuG/t5Gd/daGwAvztg1V5wL4xmsBi0Zbqpbn9vGba/poxnKqs+xvw1yPVh56aed
aYwD73lgPzN0+ivR+1H1y0NLfde45niupLcdbbKvEepMoXPrHNU+OTqUadgv2B0m5dyMIbCujKjo
EipiExCzoJVZcE9i2I/GV8mAm5bWD6pnmmH32KFgrJOlm/101FOT7LYNuTBVEPbe9su12f/GtZ/e
qzI0Dt4mfpxUS/gk2HxZcRzIkgUD/UE26z/h99VTE2HnhVLMu7/C6pgmRvT1TPOkZRRmf7Nst7p4
ZbNevH7wiDFy8dnlar059m4c+I7UmeeHCJf33UknAm7eRbPRTcn9/wAR/eJZY3VC27uj0qlG61Sb
7oyfFRgenfZv05WALCXr2O41SxLOYHo91ozYavwXEzt/3M09DsAF9KV37OIVnY93rovdfiHCZc7G
Hk28tcxTMjcW5FHp4lhgHMKv3G0ZyjmHZY33YQBe+FEqAOf1/GVs5ewPHNevs2O2aamoJZ0KtO3M
5oqRxy/O1v+oO7Pmtq11Tf+VXblHDuah62RXNQEQFEmJGp1YNyjZsTHPM359P4ASS6YH7Zy+6a5K
VCYBYgELa/iG930/UqwsGgRUFVmWLygOTCBBn1rbp/zBdS1p47SBgCv9yTY0bpuUehhaVxPEFHDS
qbc94lek18R8zS2OGSr85IBAEg6ALiz9GDUE3aowtD5SRW+Jivnj0apD8JGyT2aW2spblFew0nVS
3+HcXWXzFAHv1TEekBJyqAEU45dbJFgjyT+B1xhs3nzodaF4DOL6RMI5JhwKICtuGkx+3VTu1CWh
l2bR5x73ZpOPCRLnfSgxHZvIm/pM2YjQWOxWBOkEdlpyAyiJ/PH1q7KQMwCUlnE1JNKDZfWGXQC6
uh7ovkewH5+VhbSSB7h2UiRe91oebg0D4B9xIUKfeCwbqUJHuun7wI2BcOIwmAKREmM66WhkFvEc
OiNUzWqhbzTSMG+onaxtapFhr6bE5tK4v8SeyDZ1MCDKO+z0EWRaoAHWkyprV48JP1NwRFVtKVs/
qpfUd4rssof6qVaIifpqyfZRGp9ZCCj1lI3Zp0wze0+d9T+xh+tTpUR050ygBf5Fe+gD+M51Il5T
fMbctYVZXUSRn2zMsqhwd+WGrR70l6kAvYEAhUFEFicXUp/hpTXSVQok0ItB+NrJOJHBWyqWRwO6
SeNc/pF02VIMBBMyy9X7FheQAaLH3mBFFgkckLkzLvKe+nJ/oFlo2WxuB0LQHU8e5A7ghMw1JGri
gFDMMPgVkvjUk7qKgUA+hZ1gRFgprXZQjKG6RbRROLE1T7uo7mo83KrdAErSWAwG0Fw5UOEWX92D
zXdjghc6CJqZEqlPVYzfCPePyOtFNvT57QjaqgtEDS+JNcJqich2s6rYOuyIDfZRhB6YBjwBZp1n
mKHA7LVE5XddnDKbXAczPS9GsvUQCcpSzAnBzcZjb03JbqC20tUMhPl2TPvOEahdcqWPRr5Fc5ZK
qzhqhBLShn+Oeg/7KgPt7YeTTQmP5GoUxwDDLc4d2RxnVFRaZYem0V03N5IjjtaiWFBolyoUOhuM
M3FjGWYbbn24r6LsEuzUSUvKdBs1QeClvnRKsupSANxmKxJcOXMs2BgJzlw0IvCuKTLb32XIciQa
sgY4WBbvRjUyNr3hT6fYL2J4oDlm4dBtIgCdrGxi77JqXw75EvwHZ9vUAGfyLDEO7WzI922I25D2
lChuo5LU0LRQqJOC0HadE1COhc4jStV6Nais61xH8yRW234TS90JrPHvwiCIbpP6wgYoWnOp0O+O
oWb7Qgl/Bwff2OKouX6pYY7UU3tF0G2+a0yjPDaoPpZy8zjqVrVNoPsSdqOoy9gQ/QxUqsf7MtaH
z6KhzeDEYIrcjiyhthiPDxTq/KBF7OJ6OJZbYC+9mydZ7ylpeOmrquJ2pnanBV2P52Ht9ERN3Tmx
xK0YFAGvo3pQDY6XBvmKLP+9TgBpDpo8uTWxAs2AQldRaMBVQKXsjCmJgNwm2YXfhM2D0St/zPWc
gGcg95CrLVjM3voTmQ0fU07KbdVg4E1zAuMdxi988ZQlwgrKXalaxMOi6E4Zx/opVvO9LkfTE9St
5OAncrCX5Nh04BeibFvUT6WUyDhuWk22dVJOVJroP9RjkWxnXMz3car0hxwWxLaAqniX1nDotBqI
diCIoGQUTYafoZ5QDiDFbZH5Iwm/UfDT2KngD6qdZMu6csK3yFBiIErYUwIbttJO99VrhFCxd0av
FOWbQGi3rIx7QOLv6iY8SjF7HNi5yG5KUMig7Xugda0L4/1jMOYJm2i27FT9xpSSxmFfvYKsCwhV
jK9k5C9w5FhYS1+ENjsKl/7cO7AUXCvs4Z50whW1zDW36xuCsq0MnTLw9DkGiZd2n3V2YKQ5jNGd
sDWdkXm/oWC87Fhm/CdcKhz7FIFaiIgohqSJVLhSOyXXUdQe08xkBKiMqkCgI2CvPlaz/MBa+KiR
Sd36nQWrLxRUp9E7kFi4tyBQs2jLPj6T70wCNwisTdyUypWlhCQCpeAB+gWTJO3mg5nod0o5DV4w
TTcSSDskHgpQPTM5xzlJUlx2COllJeUHbLdqIdykBSFHv38XdZQSaGRABJI8A+Ieq/dm1HxGYATm
LBBMU+hAOKR+cJx9KKGgk2YbOiRsoIoavgaVfXdqro92F2QiqUAMmCyFqiLNBfAmgEIbpRAjclvN
QxjMMZG8+Qo3bDGd+tj2/UJ2NbjUG7FRjlBL6k2YkMPUJ6G0c6gRG6LW90WhSJvWl68pzQ70JCXm
mGgqvBxCdHaQhe8Dsu8REe1ktLG3BTvC73LNxDS34NVzW8uyT34xv5stPd1SXmRJ+KQnNZIrAKEl
ULsEHGukQSu1/Io0rjxvJXUeT1Yy6XaI2fSuVubOLoXeZ3ZNgaNUpHuNOjG3qKKUBzJr8gZmvr4t
ayj1JHkhFVryYQpq4wCyYCBRFkZbEVwgq9LwoRoGH+rZmHqK2r7rk/S6Ipy46QmKLfz8aCfL1RNg
4Ycw7CApDuFsIwKaMqpJZU/ioqTRPJitUbuG2kP+WWD7pYxfnWUYSdn8zhyQhMDDoy6EL5Ch18Ta
m0FaUWQzJsSs9hk2Wl3OqpdmDRhgGIOW4ggT1sJmTGYmiSCl0Sk0RF5iqOjpR3iYzSORrLwm5a4F
SKlOxgEWESsgjEnpY8Sa3ju1otaZJ3SVIDkT8anCkysR2E/QC2jQmLXVkrvS8ti/GIKwQ1w2iYwQ
jM5Y8R4FpbY8TesK60odAm08SFLdvxt8hu99ovfATeTUb/VNoSt+tyVPHjVkHKyZqUb8XCfeLAL6
Av0RvaUC/gOxpfPqfn6nSYps4FzrQgVq3LLE6YMJs+rzz5WifiDkdV7ZbxLmcRxFDfa0NGfgo8b+
SNyOOkVhMdk/b0JaVKe+p4S0tP1KfDNI5R4mLyi3SFRFaYdRHUuMOoJc9gSADyGfIqqpKpjr0RPG
fvmxbqtJJ6bny9nlLHVZ6SHgMt78/HZ+IDClLx396m4o9sCUJvbk+UWB/WVVbGza8DHT+/ezMr2h
vPcDRbHzkoACJkVikob3qlzNMB99/51MsCbapIEKW7eME+a4VIE9//lD/WiUnAl+BWFlJEBRZw/i
G8ELIZ2dTq3lu//Z1c8EvyRRGUjP1rOXd5Xu4PKoO1EsojcUv340BM8Uv7AGxECOdfqqJ0EG5lSE
XUSw0zD8txTbf9A957X/0toqRBNgiVdIVkY1M2gpMjZhHL6hVP2DMaWdiXcKuZRDaIK9GFY3odzt
ErV0JsyxQXirRukPBpS2fP9q1JJESVHsymYU3ZSPlU9OULoS3inytorq4n82iLTl6V61AXy5AwdB
meg60YlBTJrgymQFdj8fRD96grNVYEStQyvFeMY4W1LdWlN4E9IVHoiJydFqyUdspCrd/1ljZ5M8
AS8ZaS0vpOk1ahqKUF86tBL2UxBEW7PMckJXffCsh/dfH8f/FXwqrp+Xsubf/83nj8Tc6igI27OP
/74vMv777+U3X875+hf/9j4VV0/Zp+b8pK9+w3X/atd5ap+++uCSfG6nm+5TPd1+IgDcrtfnDpcz
/9OD//q0XuV+Kj/99gviYXm7XI2lL//lr0MXf/72i6yxkPzX6+v/dXB5gN9+ebj717uoDqL8XxfU
Ncz/bL757aenpv3tF0FXf9V0VVMMUTUVxTJV3sfw6fmQ9itUbpUkuYLpakoy4yIv6jb87RfJ/FWV
UCABqm+amgzl7pd/NUW3HjJ+1Q1VBu5iMVV1dGp++fsuv3pPL+/tX3mXXRcREMDffvl6WUAzRjOB
1yvQoAnBcDdnk0sAuzcEuew7K9o0mjw44/9oIH7bxNkKoUPBtHD1fYCO6qVZhJiATlQKxA0QvguH
N2oDLVd72Wn/bk3HGKBrLFk+W7BboYc1K4roJWE85vmpULMjsBoHfywoFmZad/Hqvf/Vo6978Ewx
/7lFSbcklYy3oVrn9RaRIKwrERA/NJb+gFKQmB4Kkzy0JDqVT+F5fKIIZ62Y4IeEyR7j+Kqd1N0U
KLulsyeEzGpyXqKgv7Fnfa8rJEMXiRJo4NTPRbPx1KjxPSMdVYTCLQmgHRB6N5G6Q7Agi2vzIUjH
N3QxzwydvzrjVZtnq48qB6SRxMGnv3t3BpNYp08GwZ58csp89sqWIE3ekX+IbQEgtjZa/0jU+dsb
OFtrW1wxQuo8NFI3diyGe3T23ljGJeU7Y0y3TNIs1LZX9PMxFhtTX5hByxv3i+tZzB9zUyXIjGZD
fGX104WOoEMPuxChEcJUxXUAZN3IvTfG3fIk5yPdEDVJM0W0EpXzqVurCJolSY00cP/YDlCjx8kh
AI5mUrrDIjqWVXghANcLon2sWQyAzummd1VmPoRN+0bFyrU02Tc3owKahIsgi8Z5kXXLn8wAjo3v
KMMBqQ47HQE3ESROCihPeu/W1UDuLYCUaT7kJWB+IlNiN7iwfPcWCP22Gim0M16ZcrSHbO1QAdnN
q84OEACLmbOI4hy7sj0g9gNxct6qgt0D1NJiErHdW1L50vdWRaayKZM70JjZZ4tIVZfEuQjLO61K
XXpFp7psbKdC4AJXsLMK/Y8QpBTCnbMPvVDVLmVm12S9DwEe/fwtfy1u/DycTcQCdE22KHijn1mI
1G5iAg+57xjIV44TLP/Js+rsuix6VwHFqcjRNnxjfKuLyXz+Mk3RlBVDViW2obNNgWJOkg+LjUks
3sd6htAac3mI9oi2bqp52FKE103CPyRSIyJio3Gv7it0ncREOC4rGgouLqDTozxZRxRznagLtsvk
n2cNoj4QGCO40ZPB9a1TMV/VyG5MCvGTafLQlvLMGIWoIt1ZZUUagSKx80Q6KoPfp20g6SNX2bnc
F4m+NyaUYn5vRgHsEE3VMERZPJ/Xc2iaidAalqP7yQ50mVOii5dSYUJ5lMd+qQl50c/XeuM7qb94
0pPdojsRTIKbT0jwjN0F4JftJGXHNnnqmsC1sngfK+pGKKL3MDZIx/tuqbVg+k4VA3sUVLucejD7
mj1X1tGQehLYA8ifbJcbPXhwhTVbR0Asvp3qZNdj784JPO+kA6gW2HUHV8pId6PcuyP1dIMm8PIM
kVHe19LhYoR6XtzZE5FnjhFPolYkkQ5icXujGUhQabu6JQlJ0skUdqE1XBG+vdI3MjpD1akPhivR
HHf6++C+DsvDJAtb3RAvEGZDukpwVbTWxknZaxaLTyxf6kp3SIgqJUGGxCEZLmZDASgjVSZvNANC
zjidCGp2Q0Cmgfk8waLMj2zi+3iRz2a66el7BJUPCv5KLDcXgyIAwBi9itTIFMZ7qiigI5hvfJN4
7XQNi2q39Hw7oZ0G13kKhu2SLxxrinZqkyMr/UIn3AtcikUJvljt9AjGSfKlGaC3ooceegCb1jKp
Ygq+LQvup7p4YgNzx0ZmR0bgkJDSlTzwYKoJ9T66NZL2ZDTBLSpvhXpflc020w0YQuEiNL6d4/CG
qPl1kBgbKEy2pQZoRIQutUtOaM1c6KxX+pjsKuPazNMN27OHWJqblpSzFxWQopZjyQ+aou503XwX
LzskiAtrslzCy6T8dOh/6BQpl0ltbnrWyGW9LPTPIW932YSWN16lJ0xJRwHRWT2ie3GfhvWutFDO
yuNlGHikFfeALneKzs3VxHJwmbETdlRs0WcHgVoASvdixFRkIUbuD1FajAZhgFQdkcvMhePSXNHj
zyCwanE1IwTqVKeOarV2at5BxEZtKr9eGjPIQM/o16Z6u8WrcPuAnmIzSPzINk3VrrocOMwyjI+6
1iIVMF+E/aWEJCOVVW2hEB0BsdHSGr1chgqQ6zuUNYBdjt6yJguEVhJfO9Qkb9PQQ2bErWJtF6Bt
ixTzLSpTYEqznSgEFNnRnO4zKHMyCclNCKYhbl1fwhDLhG1s9pTO8nLYlHyj9bxvXsnYdFDc/C1s
PkcD5wRBHvxrvaT1jUOGNp+ZDpsQUzbOCp6g2Cy3VHYQxhYgr9RcNJVui+yGOYNzROkGFbmt3M+7
BlKKxq1meymY118pyAtLDQhM3gVih3CK4U+j0GiUAKRRrtUGcJ0Kzx/bEwLMPvq7Zbdg70LXZIxR
8ttRptQJ0IeErkxIvYfXynapELvk/1JnldEXdcsedv5g17LvDmJM5rcjgUAuSeDm+L9r2I65XsiD
RUDKgKIzk2ZP6NuLQR1cqUp2IljDIBa2cFc8NRi3fWiYm8YKXElmbFETQTT2dfAZbwiSz4wMFU2N
ITVN0WHRSeazGA1Zdk1udUsoHkUuNwUXaUDSRd0WmiqGgcr4l+9NCVYy0nOaNLiwx7zFhkCWjlq9
0fsGmwHkyCaSUwBXB59Foc+y3TDQSALmgSsLAtLW2vuf78ff2yIsADbIYeuKYZ0bXXNd6Sm4cMuB
G3EyTOgg6Lh0mvzGFrzWYT3fgi2k2wwJR8aU9DMzNvbhKlSmZTlVpu3RhvFCnrDWifymxfWytoGj
tAkF29FErkaeHKkmuOZDuGZUkDA0MT19pt8MVs8afbcXeXGa/7vSJ4+BdL9IUftljRalq5NPNMb0
6ItwPDEhf95fZ1WWnw0Yy9QtLGUTl0xZbOlXkZUWqTb4PqblBFH83h9OWhW6DeIC5JbvsSMuSc0h
UaruYkqDwYmCNxBsqUkr6d2HWZEvwefCo1J3poRIJrnNN+7ue4YesAF5NaIlcpdf3x2oxgE9A91y
kF69TQVyrAWw+Xz+AMzda7PMma3OhauLBhGS8UP1FBkg7w11B5/F/fm9fHdkvbqVs44a+0zIGoNb
0ZTxaoE/bQAuP8WNcf/zduTlQmdDyxAlEMTUAZUYYWfWXZ9WkSC3CpTcIX1fiuoldSWAzKk7yvo5
g5nQ1zhove8axuR0rGgZyZdE7g9TfVKhSC/bhuXXF4LYb2vYckFxQkBom3UsEWH3hjsvfadbsMUk
WTd0poK8+mKvxo8eTHVq1JIFQ4QpDWo/rGco6WwwD7y5DWrZGxj3m2X492kGY4uxMoMkYBHLsDd+
3ndL13zTdYpE9XHYeWT9z7pOiA0lrEbRItnxiMi7W4ig/vFiIizeNH8rsvAd/90gKSVJmqRijivn
rSFiihQY2vwyEvOdglaODJzZdEp58gCR7IX28eePp6wF7b55QJYVrGDWNs04G4SpDsgbgRPLKWE4
JGyKHVPVrIMtOKulGkOcqpeDjwVaCWis9ugPBh7C19tOzo5A5vf+kOyWIdMkqPPuAb7sJ2VwJ5Xh
Mcs7bUqxa9IjRXydOLE2Cnxl5IrYMXwUbEYkX0SvI3dbAa0awKMD+URY2KXmqIvJ5UFovzT17Njr
ljd/CMDClplwNyKiFFfNSZqQpDctUO3KpRlq+xY0FELhe5QG9g1EfbWOb7J4QFBF2y2sUtFPLmqj
O3RdxmoZ3rL+iGl1rOFigqNNYMgwvCBobifEJtpS2bXsjUjFwIrr3IFGl/jFsqEvc2KxwEm4uXnT
HZYVrkQdAaDl5QKx0Utb6tqTOjFC8QHg+uwlEZUSPLll5nUW23BTn0AdbgSQnLqV2Ohl7habl32v
gc6KzSzO4AJVwUFZiThovA/C5HPPXFUI40DIvBU+EFk8VZhJPR2oRbOXxP1WL3Eaoob6Mb272M9S
NSAtDN4GuATkdB8jPhSFW3S0PY1MezsEe2Hw3daQ96rcHnR/p5XxYdluoH/uffkR/OFtqpJR3OAp
HWD4OKlIdyNh2rRsIb15REnvIh0v4eI66dxv27jYSDArfIyLlJBQSURMbPAJm/vJiHeE02x0kFaz
1J9bMAU9wiBPoHX1tAfZOgCupoR4EYAvsI4T5Mm0DveDgm4Yb6Jvq5OYBbfWRP4y3ZYl3gIXiNBD
RSl5iTMp1p3WESIYlcuheVS0dKfheGZG4FkZrgSItZHXEfYf4qHcZuZ93bOzRpqtWngVYmRH2D1y
gnif0ewz/aOeP/JfjKGlzYHX5eSLaxB17eSttRc6iA/GRYNNpbYHqZrgQ/WuJUof6y7EgFcuGzSG
rcB48PGOURc4Gfl0tdymxd6rom5nxAwj3l+AYNKSWR0hOAOWu9KyU6PfK11xjGtcvOZRlzS7GsCn
YnyaPoavBiqtVPZDBhsEYJECxmKJXYRRcgN0j8IehGUIuRRacpMThlmivRol1IGXAiJxaxHCXs1r
4FJdNYMEhTK3UafkPXa/Cr5QQLqKYOEybvVx8gLWYPCP22XOLQZIZjUXE8UYJqwNVcx2lQ5dRUUg
hB2k9Zk+JoKN+HSoVNnxkDq1AGomIz4bGKizJhujoJupraJEvCDcIwkVwXG4n8KrWWyvf77IfRu9
00WNoqCWYpiWbOGwfr3nW5IYd/QPnlYgAPIEnIE0kKx2B+RmtstQW+yNKAnuDHj2kUoixQcJqFi3
P7+PrxNmGEbcBjF/naA7auHmecHVQqzEWlRGy2lSRje+jh+opGOJI0FD/HlTZMXPN64lUqkDIhdN
E1HT82eWcou6pQKYXlWL97Afp004teB2KY6BtAzoN7sD87BE1GBw3iCy5FZsMqEyXSGNMeB4Ihl6
qqrwdirMe2oMeyQ09qJ1P3YsMOGwpcTdRhiHD7pKMAehq1DP6o1kDocRxZOY5rLuAZ7tI2r5BfFA
4Rgn0X6YmgsNXFgxtbvWRJVx8cQMAgdU3PC6SNtJEw5hBFAGYY1B74CdW8dZN/vNQKbOmGYYaVSA
KLJk5/vdwcLhKAzlskgISRCKaIzoFh/ltmF6ZjUcJ/KsEI9Qth9GJ2xheTbio5Usmjh3QijsigXb
GIWIDmTGbHdh8Htszgjy6/NVLk1XA0zDTZT1h1I/jklyJWrWHRqzuzFnbZ+zo1rrlwnMlgZShxLd
UAcHrfAMvBPWt9ZKH3UFJbSY+SIk2ybbtw1DPiesIfu3I+jWxYMbS0TMUBUYBJeNZ2MWwh6hkyW6
gU7EXSSZd21fPMpZyIod7vV43uks6JMIBEhtPwh1+Am5MWWTmISNprtWsPYm4FZEoa8EQnRNINxq
bfMEH/lQDtkOOM1dAb9EUpAwDCrhCMrp91bpXaCHO9yFOESDBUmdP33QyqxO++Ed8nxbiJt738yv
0d6GtcgOv4QT5Ly4Hoh9Aaj5sATugDLeVq24ZQ9SEsyE1kQzzLpLuA1i1jeS326XHa0S8RHrajtN
oLaIFqUCVCoGAVJtyFGqu1HCA2akoRbuQsveIRbpjMH7TmNjKcN9GQ8IiQS3yw5ilMbDQv8z2o5q
F/kxtEYbqDocWAFYFE2hdx1kNZB4ldI/lC9pia1U6W7ZS6wwc9BHdCg2skFjNgHQxh6METAJQFJT
6BHWO3/AKU94/CZF5ONPMRQvkhgOa8x+Kcy32WB+EJi8ALE/dIHwDqIaItKDqt/DFjvmBTK85mcf
smRuDVShUHdNydhSIWUYiKNM0UOrwFKBAaqYpIRxkWvkSU31LhaPUhucgM5eKWl6s8aO0BQPG2cJ
KwHVv1gcPq0Gci22H1QCF+HQPah65UAV/UOPsHvCpthkVvYUJVA75RLt6vSmbY13lZKgDxLtGtm8
VbXg/dCiXDD47ydZVuhG455aDNdqmzq5jqISFciILy2xgYFBTL2hPxEvtdfwEds5/BBUGxK298DV
UyrDUzClg7NogujPCuKjkPAaOCCFpOyt7lGHMrd4V1NxqoX2Q1TGN2ri7xVEJBZTejmLjCGUUoL9
dXJsGkCgoV5fBh8XMyWqaohV9anuhHemOmK6SPswu4YjTFigISRAzeNJ6tE9yZwgz59mud7GQCI3
oob1qob7xXmL5+ENB+47a6wpGjhUFo6B+E0esCWAnU0LURxqNYaxhlYRSrzLQqTmxyWc9PNFXVr2
qa9sdV0m5YhHqFCohlzUkjp45RmJEdhXhfJbTh8zf6FBLgZnyAtCfxjDStgu81YvUMqR39hPpG/3
LpV8BJxRPHvSJPpZfmQy+U5XB8MpzYnSBZWdEugh+gAeMbhLZtEjSopaTvKoiE+hFh/xKo9RmO1Q
BKRXFixl+Nwb/wiAcBl9rIum+Nyewwu+QiT8BzCFH17o/0GcgsK7+TFMAc2v/lP7F0bhNURh+dkz
QkH7VZNVlQqgJtokGm+OGMkzQEH6lTCXplHXWyLLuQAVvuATYHH9KqqaKFq6pIiKAdzvC0BB0PRf
FUPjkrqkk4iXiQn9A4SCJn49sfB7ddMgcKSRaQUl8U3AYg7zopQa6H4wMVGyJLW0h64sEA8zqJex
/lm/nLQkOKz/Wr97Pufl8/pl+eUnooxGEb7rjJ375WIv13m57PnFXp3+cslRVpcA3XL1lyZe2rYq
WJoj3GVIO8uJL+28nPPy3fM5Z4/zcnj9l77e9NrWeduVYGFLLI29/Obscb77u/WclxPX9p+v/b1H
Oru9riBPh+c8b84OvOqul9tZ//Xdxzw//XtdurZQWi3lTJDUe37K7523fvd8wbXB9fPZ7Z3d09ll
1o9np5w1vF5PqWMNdbtEu2jbujzWy5/KWgjuSklsqhT26/frVwiDIYgzWWJ5fP7n+m1ThNSuoFyF
u/7Y1AkhQPDmEuuf58/roWnQ/a0qWk+vznlpcL3u+pOX78qq2phtwFz5cl8vp72c+3w9ZYAuoHy5
kZf77gtjTuEncEvrdaQ2FNb7eH4K1EUn2CPrfa/Hl1ZTij9hhH55lvXAWRetV8yDlIpuS6svDaz/
ev7xcxPrD9fH1/Lgw/MRNjt6E5TELG7XH1Aa7flh10+vbnr9/PLca4e/tLge0GNklas0oQREhQ1W
TpAfpEoJbtY/hZbqUAr6wgmkKHz+rhUEZD7QwIZgxnnrAZbM/jBb893LT1HLSKBwmM9nvXw/ozsW
hqpx1ZAre77ikIgPAZUnCCD83bBkMjYGKk1hXuKY2pD2WqduZsorLOfMy58kmqmS0FcSfLS/f0dF
1PoCdaD8VbNI7ojHRkmOL6dlxdhfU5vj5anWYzDAvNiYp8uX71Ej+iTHcUogiTbW79VazO2WUpTe
+gjrdwiCRK7STJbz0khX+52HgB7pmy/311Vis1e06OP6q+ffd6pxaWXDc7e/tDw2R7ToSax+6XkS
3ASemub43CeTn6J6PtbJxcv1c5B1QDem/+glqjnUv7Ur1wt8/RLXZrGDklMJWeqlhfX75SVGQ2tc
rd+vj/HTl/jyDC8v8uU7hRf76kWuB9YXWYIlf9X0j15kPj2/SM1C+nFRuvEy05ouX+75y0t8aZOY
AXVeGNneetraC//oJU5d+rGb6ph6fMsLpPLn9uXq6zV/8gLX4+vp60uMxTm5eJkPLy/xuYF1Fhaj
WLwaXOssXF/gepn1x1+/wFzOYwLoUeGmEmqAYk1Bcuh1FDAbFOMimlD0Wz9SBNQ4IPnVbdaPhN/j
qzQ33q+fRFEfrlsLR2X5pdxL6Z2hExBePoF5zh+yctfMRn8fwU18UNV8i3yqerMeUmf/BoZZflrP
rlqqxqloYh3Xg1rF0lB0svZ8ZSoeGnaWlJScW64aN0RcZVWAr7K0JJlVR8W9SHbXoySwwt04+X89
D7yev55nPTpZNYoYX55ntBByXJ5HW660Pg/SZ4f1ugjUPz/Pemz96u/nWT8sz2Muz7N+EkbzRvn6
eVCVs47rwfV5LGAn+7UnGlTS7DYazd161JeofScuzyNrRvKcMPpHjsD/jYn/la/g/f+DV14SZz/2
A/43auURgnOvXYDlF3+DlOVfQdmYUFAk/piySN7nb5Cy8quKQAVOrWxQy5dS41+cAEDKGpqcFJhD
Y0xUpSWb9DdI2fxVUi0LB0E2VNTY/xlG+czVhZclaxY5d/BoRMsNMMtfu7oS9cCaTg8oZgmUgoLO
VA51JfODCa6s+iMeQRwCs0W1ewneAU7K2uPQ+06W3aG1M2zQvprQBJTbbUbcTV2QMp/HKt8U1jUV
PoqU39lIw4bSVabc1OaFJb5TVZh/tqK6QmsnFcAYSmoTaCCSMgwjJSDcxLd1aLGOmt6V9cVErnHT
1ztDQbaae/M97VB4sIriPwhOJuNTzd6XuSLzoXSnnWlHn5GCQT9kj9Y4WcqOb3ZQnS9JYVlIaG4i
026P1EraoOG3kzlQf4yeameyJ9fadvvUIwRj2PlFdSv8YUib5fvJGzZkC7oNKqj1nxa/CgmUPiU7
UCEunDy7c8ab0Vb/QLj2PaiQ+/Qw2rM73VdOcl8ca1e/7j76kTsWV8TAa3Si4Y9rHuKABQA2kjfk
vx3lhtIK5p8QFeFuR9ax6k8pMOcH1Mrng/ABvWg7ck2HIs0UW6IYzXtBPsHY/WMitgYvHRXS7axe
DIkXKdue0Fa90yioFbw37c5tm12wa7yEVIHiEAnTdIoLepk77rDvIuSjiDLYfutJhj18VD73V/3n
bkBfddcjI3M3OOUVsp81ksHOsB3d5h71FPh4+V3wYL6rbuItioZDgiSFKzpIoToEZNrYA+mW517a
HIRPlGJ6AoinRp6QXFr5XoRU2XxcqiHbhWdZByn5nExXFFGFArcB4eqETgKLy1Zup4fuBvF0goAE
vjbNhQkGkJp+46b8PNPlUX2phl4r38hO6cVUFJF2aMyg3UF8kCpUxwFZpE1xXySbzNMjhJ68BDFV
UFfHqt7p+QMa/BFIGALC/laZnF7bhMK18ijBZ3dD+V6FBV0jybDFKN4EGflIL2y3KZDbTWoSL7fV
xk7tMfLi8nbSL+JoFzlVgWSBrXyKtqjtesU23uG8XRPOTP6ITpY3XWQnimLZ5Y30biKMCXH8hkrc
R+GiOKkH6l8kTnQnWxe1Hd809+1sm+MWFXDtUao3yk1zLI59fFerW4JTybFMN9l9YCO7sy0d5Zoy
2Khsn8Z35p2+bR9QoBONDTplV6YTHCvY/NdQzzPzwv8oueBIl23ShqBqfaqGbe4t+ttkgMuHPLpu
rMMoMJleLYzXzwG013j+JWz2ElZ7XmtIjGuaDAjU0s/BrxVaAJZEBUUnvliGY7sjw7utvdj7eTMr
mPSbdpa4nQhNgfzPeQytIVk7y/Gypgl31GnW7eymuMwPiUf9+ncISMPOGxx56epT/KBcI42hv4XW
/xr+8tezqqKimpBTJENlR3gdQgRc3aKZEalOfpS2KjMtsltXst+Dfdw4CIC+0bVnqbe/2oNvoquK
DJxDY5v5qj2UXScERXnmPVUvtGIT2rFDiBr25cH8SJGc3VvdfEZI+LbJpQteRUm1vge+sjQZX8z6
rbGdd9QbQUTWRZ1jnv+TFq2FnPPNECJmpZjLbrowQ87aVKUWeC+ah6pH4ZlsthEnTFhW58ug2OcX
6BLn73VvdqzGiW5Rmx23yhZbEXVKZvA83GW+SwEpKkzO7uj9H/bOY8l1NMnSrzI2e5ZBiy0kQR0k
Q25gIaFIaBDi6efDrarueyOzO6Z3s5hVV2daBkngF+7Hj2DY7kj+fH/tFh/pZ+pm58ux8vJVu735
wnrhpHa/ItN44Ta5PzjzW4RdeOrZ7pZIQLdwkBovxn9bXyba2kxe5Oh+cTlexqdr/3GVX+Ph3A4Y
WZrH2+2RYQeK8DIi+cFtisMTQaA2dBtLfCSmJblaXJA9muSs+OyKj6F+EgU8XNFX3x6m1DcgQNZk
agfiZEcEJ+4l0xslOyEH1Vedm6NCI2q9COOg+kON1iktB4YmGl4RHZrhHqWA0nBQFc9i+oInqH1j
6t1vVIWvkB8XEVMnizAVYOTMS8nqgZPgEc8yVVyL/dWVItyiSd05Z1h74J3MBNxcrDRtnepLpAUu
Nu34/V8TW6vfchWvRqLCEwU35ltlFeVBME8D5lzDUNmY7FnIGTD0N62pZV4pNs5t6JhEMVq7Mypk
HpQZLsGqxXWLtczVi6BYipiAYGct5TZWi6K9+FJjuwgx8bNvD6QBfWK1W79UhnXxu9XECfcFRTGO
j+m0M5819+Z0FcTG5aVBX2r3dsK7xF43JzwBxtNT26/AFHTRq9aZNXm3xetN3nSij3dJIoEbdRb3
kDU0q6yyy9wWlJcPLH3K4hgt1nhfIDe+ecNe8zlneiwxMdd38BF0gVtSR8kew3jbtqumpYCYmpVR
PjLBKR9Gtzma5TZDIY1nt22+Z+ISahhWe23CP5o87b526qDzF0fpWbNTD4B/aZpWtY630Gl3i2W1
xm5bzL3Lp2GnQXK8fhWvKN1jyYqbFfzzTccJR+mDj2/jMpSpFat7VJ3Bmwg4XSkuhsGF3bBXVA+3
5+fyjCfYdOKj4cGfxVN8h0cjxROW+uH9tXsThvsLjH1zWWLE3/mC2xN1YolW4pZB+6S/Cy69XbfK
JRjyfr8uXEJMNyEOECzOaNm+ix4xOfXoSceax6M2QXg/2nLkS72Du0njSJSX9uXUStgVHgGPxyUb
TLEnUkXh+OKnSJt2ddL4WPUbiUtNtqRliEge+ogtMsHkwn7Hg25yZRKXWzvOndpvlpcANCZBJaBi
/oT75/U4bnF5LInHFrZ1b/U2qRhl5hTPmZfbndU+NfI9bke5TUkqczgcp+excgtv4RAPFh+17eUe
fwP75rBz7Uax2vRVljYwtqA5DE6HY0/rm4KjsppyK3I6bJDsZtxfFkEzBrwbrbHUj47YVREPjOV4
u1duTvskvJDYNYl48hA8hjvaWaz2keBiNYkVQUOuiYBJqze6Ye42s2f/Wi73xuJRSx8H3Sf+6Bo9
33Dd67ybThQHOYiI/zyc5EebPGi9CtjSBNyH7lV4rh+SxMFMkrIltbEXmxCEWGzeRHeU0aq+COzN
8dEWCG0nANjK3vJoriNDisWEvLhz9lp9Mfs/66BynAW4ZoiO+U5+S3q+7soPBq/UdGn8DMWsuDm4
ELKe6ga2jdM/kEzOX1yXV3ucg6isW7rRckcn4Y1Tlgeie3puZ6fQFXE2x5pAsOUTxo239+5rdMvE
ISqJxJCitiIw3tKeqQ7zEaDM+V1XWxOw4Vkr+SEvZPsSvmaphmGtC4g9ao6Sf9RPw/W5v73quHrX
XjS6NyJiBcvs9pTJV6tyRU9ywVWbO4zdOdh6zWE1Y2y1y9AZWNpzN8xvPKksAtrCL3wYY2HHkF2q
sGFnz3Q7Dni7Xpv3CgYxiifrVn7Dc8W+Rvit+em5euBHtRumqOT3WRBdcRZayDbSp1tMZWqJ0CZe
Mq4cu5RYX/r6ltnCqlliFG/4stceLuTwIO/IVqW57VRPspUH5XoqGyec9hjPNHe8+NHFsRT5Sjpf
BtrrJSEhxWtVN02OF3wCRIfzCuucqN2F6labIL4tDZfwxCbZX/G7WyyOsrzDMXP0pvEgZl5EAhul
vta/tNCMa97Lnk4vG4iRwqfKUnAL6x3HSAJei5pzUOqiAyuPvYU754xZkeBOVhqTbTtOHchZVk3o
LVkavWMC2HiQ1DBi67GrX6yTaYWNSo71z/MlPTYdGoMnbXD1hS+8qADnyUs62MNLiVEbe1/WXLjY
vu6Nn8Tmwb+5XlYRx5NlGJtWdoyMaHNHvUA9sxemJaCqCio7btYYhCxuTwRvIDxIPVH9Smt3Upax
aGHRIhYWhv6OV2Z4ddm5sBMVt4v3mKyzjm8f+AcUMa6JMM4YQ9vCWneIwzApe9YwBnzFH12MSWFi
PohWHdMMW/LGLCzFjZ/jD/rgOhAQmnA5NtYtmICssTH5KL34o9/F5wrfnx3ZOHeX08LG1pQ82dLK
3CRehc+xo7pS4UHsJJWCZq9uPCOlwD+2Gbrb5dyYLyufFQv7CFGqdpDNc5qhpjkZTDmIrzKOdURf
tFMWh6kC3D0M9VK6Yj1sLT64dbpH3Ms88x2bSQLZWheLE6tPtrUZcI2o2Cxdw50knhvN6eGLLvtx
36hrqge5n4+Q+IaVOQb6jx26i9MQBmT6DFiImiezg3W6wktrbWgkdluEIZrsBY7Bm8HNM77cMJIs
P243S0SPsWxy1gzbzgEe4CTSarz7HIxoARLagj2L+bq/iNetkzbBVXom3WF0M7Idfbh5Y+qXBhwH
Yk/hyLqtRMgezL+lZHN/OvgrEyAfOhiN9RR+LVw5XzMpK9wqd69TkPSvKb7gFy9lDmHATCosnWTz
6qguZW+RcNNV7MEhgA9w9Qm+I07H670imI5YWCUbDOUUCl9KADqt+EFzwqDzNOfygENOujeep9yK
nXo5rFHOli5NHe8TIN5u7XKHbsVbvFzPs/GpS6CblwS6r+LVHmC9s6aJtC9+7eUuqcaOHGQeKo72
NTtH3HZHsp3X/Xu9JLDCGh7qV7atC5HHxMsGX8ojbd4Rv1sYnRbeYmTQwa6hcFxqnrTmkFzmR9y2
9VX/NLitq7uLLTgN69yt3YXfODgVetdg/he9bCP58jQPn/HmzIqw9VXhtH54aoLyixbezb8kwjPu
gVp83ujhytVIRWvzJHEXekzsrFkS65FsQpiR0lkPH/FGpHtN4ZMVB0U41PhCG5Yi38NuCGPnSnsK
9CDbRJOa3LZEOWbEr/EtJS8luRB7OsJWcw/EaLyHWSv7MjaB9W3iSuJ0K4koAwclby8X/YWwjeFi
RWTJRwQ8TFZBgra4ImJQvWukr9wSanglVvM+vE13UuOWDXl3QEjZ6mbudDnzpFMl70i1scFl03I1
mB78YhQ7kFgvrSurON8jPccczyvgXn3GDmaPNyen2q0CYsCLiw3+5KCqTQKMUE1X0paGlXHwPfaf
4EeNBeEp0QOkRyBWBAdgxYSd8N3ERQge07g5XwPbQBvS9DW62i3uos+NgwXwEmdyOMCa1XFlayh0
1nIU2ySZz3T+5VB8GsW2L89Tf9+E27Tdyeoa8KUUbWMTMQJd1Ke2XV+m91h6a9+Kz8xGmCH6if4m
gU9JQGVo8rpXk6I/wlV7GOHCCIOVwjfMP4DbO4IPMb7TBT9OH3U6BKisMB8XcNUpCOTFxkA65kzG
yfSVDYajC8EvlDzQshdJD2AD30YAouVEyDDXAlG+mDKHJPit6nHfcnkLI/5WuqNvJ8QzTmtrXneo
t+WKpF+r2XR7rgiHTsYyOC6HN3NnnCFBKfaAOG44hfwI1rYsruoHZfy10+TSwz+X648q8XY0ThOe
lfaid0hAYZqT0Z4LB7Y0b/QF4zUCEpqtSb6eP62xgXzSHJYMt8PLZOe7JMBjh/raIsXIViioabBT
t9QsYyk46Qr07R5gyrv5kLh9+Fstu/JGS2JpByEoNvrOOOBvpq7FJUeUIx/L2ELjtVN9vs6gepfC
v11WaLnw4YdBPDi5WzK5cybOQ7ohpJ4WO4MwLPGLmNijCOI22kS3shmc/pTg6o2PItu4UvhWuEPA
Oh4PSrVUwH1gGNr6Jn8pHuUUktiymt4mcm+yO4nw5AE5uwWNLQk9tK9aa0/8xSvdcXB9xLO8S49Q
RTJnxhUtfuIXh4KF+SRKNMm+kKU5uFL8Gi81El3gOlJa6HdihprzTlbOGeY4EblZ8A+b7AqFzaRP
fMOFM1RTmrrccEzMYuscfPTuIj+Pw2OnuML77YETqQb7KqC1uRE1hOzq6jozON+0dUkGa+1NAGBG
0Ok+Dua3L0MP8uZYiRul9VvkRzQz2WnOBYljLqthwg6c44Mir+CIawwKiTVy4xzXDHBYzko2odc/
pqY1pzH7A1evuAbGRhuNE2v+2Yj3Uf3YxghDX+MFUeI53e051I6Z+qm2bzhYU1c8xrVncsmhOeh9
ikEcSe1qQMfMeoVHtxBBFGwuLYJ07ORZwV83tBGWkgOO6y3h14CcZusNNjnReKb1J5TKVfQq4mel
m+ukXXVAfZdX9MUXYZn5tEArrD4fZGrqdeWwsIMFp9cqfO/1paK9icfysfcu3OAWqs3qtqwWQOoW
cHRee4sHEGY4+XJoXwncJMjuRueAxGcRLCqvzbZT4WjdUkcQ2/s1boJ2OGdxE/DpGjhXSvuhPOnJ
HWmwmeJ0LZFWn01xHo19KH+USD447fqMeyDbTGxmUoTwSPI7R3BgEDrGrpOdzljO8G31yAVf1G4W
vV0F0NtJQOsorTO2sRIT1Fu4U4ncERw8dfQjwVo24bnEUnNaGla/AVmPXyebRDArcRDyrsgtRSqQ
W8PjwobTKa64m4nfmle0A0wrUMpZi8rOB4zpaTJHlFlTS+y4TXAwbgAfMuFtFEFW7Jk2KpkVEVJc
lvxPUHmaLNXKVgv7feRWnIDDLwDjkjUjv1/1+MLNd7Unkng2WecXZ7tuNhLGoOJKW/g19FjU5dfB
pq6K7d7HsigF3rEEc8UEhqvHzJ3Lnm1ysdnG86NqKQs5UWc8pF/z9A2Wxs2wB1dbApa4xlsa8r3m
nFh2Z4qY1inOsi+CPzO5LzrrlfHCzRm4jquDtIwc82w6xhsXmr345NCy5sePNeNh0W2G/MGwQhzG
nSa0tNzGG8HDe/cINo+uTUZdfi9ZtI+GS4DNBWjRCHT78iq64WPpYpxgq/dC7IgvFxCUCYbyMir3
SYTUIbX5cRH1X7kDwSIoiP/vAKgtnW+r8Wly2yO6nwNaJJn7jKYS6By0Z7I58+5wqQ9dGbo6jOKx
f1cuPyHGMxr7HTH+HVb8htYu5Kg35LZQAG8Ee9pIq9tmHkMUvB8a0OXFi+5Md6RIoCTzphV2iL4O
Tt88Xn8CctW/A441U5EYyZHACAf0T4RzkrVuuuUgnKCXo01Hxx4BXkDEX7mq1231NavwaCAn4KuJ
lX/LD6x0RCQ2sW8W4NxybiH7BwDSNeoxrDetaA+0AR7aucZO4h/WvuiTu+2lO5lbj0ubv82m+emn
/OKq/uWp/udPUb/JQeKpmkql46fkVKgr6a7Ern7N4IlWy6VKDKY1biN27pD24YT7eRQQerFH6jN3
F628JQTzkqWb/YVXDAc1iAIUWBQEIf90nnpIe5AKbo/Wbu9Z4+wF7a1f6pua19PRgP2Is/8t/vzb
T/o2WigRsl4Ie5vx5xlYxgTX/78ZYXyzSfknto6UVGQqLONAY3xbkKUIn3dI63mEQaHJT3Qqm9bG
aXk0nAPdfqT3/GFs8ncr7/fPnKnJv+H5ihBXN2HG1oVVsuwi/HVOvWIVKzrZ26HgliGB5oEp3Bx+
6EJC9uD0x1C+6fI1vs9P5la/nOG+Lx8dCysdTahkIA3/8/sYt7IzomTkWW+rL+DAWrZl7+rKNFCP
lPGs+jhbxg85xxNGso9GoJDm1WETPB/ZNVpj7/JF0xGd09fFtgquHoXBU3vdm6eWw5SbI4BwBF4s
+Pp7ukEf7WjgJJhUWgzOXtSzQqaZZAMgFY+M0n7aHczx/+bQYTDE/B/BsCl+Z5mHBU7QhTFhjKvg
bw887Jbvw/PtHdm+LLsEG3ajtdjP84XYDR/kdehgw7tmjBHI68EC1CIr8u2q21RDo2O+CRcIOMcw
pXR3CSRRAGw20rlClnkEFuifJNmuNpqANKl2mLun7Vxz5+v8lT5NQDR2uPr6MrvTl9X2SpPKRa8e
Q6bA9+Jb7w/LaTlsSB1zlROS/Gl33V6JCrWJ3NwYmNa6BFU6Ha3wId1RXql3VLJ4g/cBtTaXQjpP
WpzUpaUJhGWxmVzmxMH1DbcUYRcS6WBfAiqunvK59m/RKi+9yOMA7Ea7dCSclvyBgYGLjhTw8san
nRY+APBu4Yd7bk6ShmgJI67+KLZGyQIAdnmHO92J7xMv80ynv1MJcLbK7WIbL+fvAcsgv+4F5v/l
O2bHuDufkAlNz//9npLn8+Ava/g/3/F3dViYwHhsE96x4vcPgq25cHwCRsLWwsms5IvLxmmA1nqX
hAKbtyY9x6R0EAYNlhAzjeGu3lzuf1x7f7vVSWTCNUCRoat9O17Ginjo9iopgD4XyWFK4GOP7dAq
OXN5M2xj98fT5ZfA+S+P4rfP/Ha86CHe/2knkgXPHnvQ3A5kMw7qTb/SD8UyMmzzRDYOI6evNqjf
5y4jKl1yP2cgu7bJgO1HKzwWrqq4PaQGwoooDWa8bp50Xg5M8l2A2PDcH8YDCWHlQ8EQlKV5N25v
5/Q9ewFoo2FE6fVAl6+71w7mRrgHTgCOA3jyKKNVq/G0jYI2x7luszvlgCu2HBA+MKylg8kQ59Ds
MEW3s096OIB3n8mMTXzeeQSzEv38mBPJygZCVOdOTnU3rCFmpI68AXqE0tBRhKvb8bnxwpO20Z6n
QF/PEKb4WK+715mP0eDAb10QkVF2GV50MAerivzbiqYfoEmT7Gglv5HTDeIX3bWPlOvTbvRmDCpQ
AXvmahDAZsut6NyW2tyOo0k+lv5iA7qruYlz2+Z+iVtL9pA5MxcCfHgepbh0OodurSS/VlzhXXzx
ECK/8sodwiH2hRDa8O+ZOGqcvLvQwgwFpkxtkrVEIoEViT5VtQfu223II/RUBo+W9jRugNDfWuDu
w8yHMFc1fyEGMd9HdMe5X7jXB3lPmDm4FnjftniIHsItGVaubJkH8IK1GcQbxVdW0RdJD1RAPadx
wSw72esOrKNdvmH3ipdfJSxI9vbHKfc8OP++bA1V1RVlFpbiOPbnLTRlo4A60+CUpgpTWGQRRBwq
54hRfuLQevc/OCHgMfPDR37bKQKR91Xb85G3+ol4+OyyAoXSw9WFcI0b58SwND5AXcbSG2XfHE9h
/lln99K4zUfRET3RwZZOsvvJDYkvf5jvzOSVxJzOLc94nWkrWq57nKBiR8KqRLDrwu4LR2otZuPB
7D9GZpgI9dJqnxed1bvtefiQHuQnzLiaZAu0U6BrRTi5oj/GDMhHXmp68cm0Lw+Xfb1kBsQ+7MB7
JwvDfKKAmOetaabnxUF2NHpyhqGMp3EveE3esPjGBS5yFhvtpQVKtkB149ZXXozt/LyZijn8dXkj
PBRHRoBEWQ5PojcLx0WLfKwYUGp9XbFbGXos5XEG+GpSVkdaB66wcfTgvJDPLYgWszJceiFPSbux
csrQ5gZkn2G7Mbqd6haHehdzIoDf1Vb5lp9GbOh51q1FFq2xNKd9tr1whKSP9CU3zeHvtuwemh9M
fEy710E8doLyuFARelvqkvcVXHcLMg3P8NmeYTYlk13s5oMeNoifbPLHsbfZwQnUO4HZjCvV2FUB
gi1bUiMmR+nIKwPSt8MNx0r3rkZW+pXobvdevVP/F4CKnFP5Yk0+qWlB4YsFuimdLDIoQyZgKjOM
gJOweBprSAxc95p1GRxaWkECuGkz6/ICewpKAbCu+iVZ1338chusnWb6FYrzzp6JMsJHs13srk+M
XhickzwHHQzsJLF0+r7HHMpgbEvvItGdjvrKzERjtJi9RTu0/zTh8+g0/mwzgCwI0EyCbCY3Vnxm
uHfjGzHnD+bqYOFcN5KHw9Vdv4weh4ebr6Y7Add9Lva94EHV8YwjMZdWNWyKnoedL4fUKZbwtQ7V
LqJHi5wSrMvwUk75e/NjLijkPUhGk2K2tlTK1WS4V9MbUEF4rWErnWXswercaB/+QMWR/zQX+Wft
bmiwcOZ0RRmLoT9PjEIQJb2/EHhQMRxf0MCsja/pSfaU+4QyaQiuKyMQfXEZufwQryYuiLzWi8WL
6zySyyhPSFp19dfiRPcOsYEqy2lT5xeH4Ify5K8njaYraNYVCcWZBA31z6+KZgWzhpSlM7wbfrgy
vXA1t2Mk1vsLF+/sBWOPIwPdr97pADiK9xkb6AFgGVxsr06PIYwFlQO3Gif29aBOfzgLxZ++4FzI
/NaT3MJ0SNMKyphqjaMlQ+wMV42PBS07hOXMY5NdoKO3Hyukubn489jXEFpKIqe+gFWj9K0Nv1RU
R2XEk9FP0VH1xKXh3FbKk0wzShjhD0vmm4nAvGT++LRfnlW//cyrkZCkc+XTUF8Hwko7qgHkd+J9
nWYi/QEyV+IuXPOVsNvRG14HLnoVci13MHXU3Of+9I1m7vHf/P6ZEzxrEXkUfz74JCOcJdIhd00n
86S+L0jVPDC57L8YO0OgvXk9zI13bPmwu7XagHrdHQIyiHwm/eAUpEqfKDKObWiV5+o4U1mil3IJ
Ufah86g7zBXTBNil006C3AFhcXEXba7j48xYW0AvKuHPzjBdSJsPPROwd2Y6nkV3rhOmk3pi4a1A
k4R5MHYKbcP973eG+tfCHe6gaOho4DVsOr9f+1mcT71ccgcn8JWhAyuCu1gySg9yT0Wc/1j4iavv
1CWJgrt5cVRO+zCsxC/T7f18H5M+acu+6hp7Am8oqs0to7kVc7uA7mik2TR2KuxPezsc0qB47LEt
/GHr/PIx+7aCYT/O5xDiazwNv63gXCdVvSJz5heEULn6R/LVQgmSD8N7eIyDMpiC1oPO7Q+bmeTc
7od15dNB/xpVPWqUcSR4UuoUm+s9UVviWj2K7Dw4x1Ryj9k2c2OPaveOKV1WgkxSmslWviFK21GO
Ouhj5uSf4L/H6HT9wboKc42/LE8cDPFtpRaiOJO+e59pSqdVkVYxj1517rQhQuOyMfyu8HNnWtbg
htQRwCQU4d0RsUe6KQNYoJlVemFAhBXAEwwLr3mpz91ydlByb+fmXoUwNFed5NHuulcCffIAxM1V
XiIPvtHK2N4c8pjANS35aUHLEB+klbjBFWFu48x1r68vYKNnmDtb+QkkIQLpD/3KT/zyVDvMvLxo
eXWz47ybr8fIkZmdS3dz76dRLaVBJ+xnMqKbrWIJOoxt+Jg42hOMN/tmawF8cXhCvEGnxEIpuLo1
xV5+uB1CISgd3u0VOiFkLjL/Qid+Vr6MLeMNnGpmHNm+PhDBBYno11HC1GkGr6bl/D7n3oS8m7vJ
ne4pfaJDuWO6Gq1wmJxJ3OVjeBLtRPAWvg68/aL7bUSqjw21wic0RfIIlrojJA3DTCvzKTLe5w6y
4hwgn4UqbHKrE9GPkQsr1O42RCXmbruu3d4RiTJ0O9k2/ci+MGaf78XGTp8qP2bTwCiwymPniPZg
2nLjIRp8IeNwJlqI8Bnf9PvRs2e8QH4d4YzYeiBBzV44MJnWjQM2DtnICV3M146DP6xMH2pWUJ2V
NY4486TM8KAMMtuMlzMPlPwTF1pYaiubGDOS+2HV3ceevAtPVAnYb7aW8cSpZMTuPC03vMtLzlHH
CAG6q6t2TrumRHOSw9XwmSAQ/LfVS4+tUe9u24WjwO+EZ5TarTMusUUB1BsfZxz9PxDK/5FK579U
2f8hwdmXn/mprT8/2+1r+V3Y//+gHl+axSn/tRDn8TX7/Bs5/q//6p9iHDTz/9BmQBUvbRHz9hlx
/Jcen3+DGh/3Sx2HNkGZsbh/5wWY/0A6hQ8JAZ+qLsgzDfrfUhzzHxIqfJ20AC4LQxfF/5Ea3/yG
yohIekjZnM31ObbxgPh2YsdikxZ6rwpndX/zmmEPYTA7Kra6BN+4bMOYMwRQs5nHnd2LipEK8TK7
9DL42Fg74kR8PW2EygyMMaGGWxXdQZuCfWk6YYDE7NHqhwNNT4JhbfE4yW9F9tHB5SPfLPbiBBoQ
AYj1gLvLxLiZpGl6sn6NuDlRXfXqirDpFt4tXaroKQikaqgRicW8Pl3JELa6OxwEQBTvsMZo8dW1
L1+izfpvBlvov3rL/Gg97U49zFIbUNV74tWUIF8lpxabVuiTV08cCOO05QHqE6YeTtbtinWJg9ec
tmVheiTvAS9TkoyZg0mr+jwQ1Bj66SHH1hZECYSI4OprtsJTkfgzysXkQXtZrPmPU/WoudXSTA5J
JhI8GhTQ/T6TLkh5Mtxd/ArgSg60amsWB7FYM1YFZQ9NMgEdRdgwjA/oKHgdVm+FbwUqnHnYh6+U
hUA19cnRm6nIft9adbe/+IZtlPb1y3Avn5fMr06VBwMnNDmX3X6jLRV1PwyWMp9P0D50X3uhiaZ8
Fj9pMxlTGvm+2ZgrDrAU5tN03wkw2ImndExSjbQtf+3p4vbL0QeTCVRiWsV1XNLQpITwufNohCEP
Z01cL8UtlAqZ83xxHhs70x5w49nn0GqX491oi94EoYaMNKzCVspLV/qRh7UO3mC9RqhVckxeMpeg
ReGFPsDm4tSDCxHyHxMkL2l14LJheg1tR4cmxhQTSgn5eBsR81SrIDlw/iJe06+hADF2tGpfECzG
vuf+ae4fRHWXeLBvYQQ6l+B2MbitPxaHEAdqH3gJ6lu5N6UgbtdS6kTQkXpHsY7MIoaljpNn7pho
Yd1sQ79/kwOtUsifO15Ehtg+DjmMO9sxyNNlLe+7EBi6/bol5+vtbtTwAn81sabQ3Qvutrpr1qcM
qBpzVFpXL/ks93EKRzPkQ0ePQa5Hzi5GOc/DanRIMi8CYo4le8JJjb6Ipk1trGnVvVPpmZb81Xw8
DzVuFRC8iHTFU3ox29mjnLrND6OzFivzHrzlPvMxPJKsy0OXWoxcFsVKANRSYT7flQN+4iU5qcKs
r8vc4l9KGSbWvPkruAHfenFsIfDeeLjo5k5YgGNo9KhRgjEqPeRqbVe37TX6vDYvjXIa9U2GH1bv
lqlXDG7izmBkA52aXeLVXwxul5nb78R138O4gsmEaTds1HBLy48Ln3YyNl16SD3ZUb6G4RRpWFav
WTjhFwZF7aY85LULjdKERNSwJ3Q5qMQ1WfLsfL6NrPpYzOYmChjN7z7np5E6JSiIMM/Bb4SUr/PH
9mqVwIhn+avatJXdQj+Kyy9F2OUmTpX+yAYkJ7fRXuShITX4rro8RQw54YQ1BYQm4wyzSE8P+hWP
MFvR4PcHNYZoefEqwy40si3JzBg8RuZJu34hq7RggJrv1c709HUFDJEuc7ZQgneWIzW4YAPVUOIU
QQvNwDyPSCTO2aYjWnBmqTTG/UhP5IPNOflW/dB0SC5BhWlbtFLM50u8vC2gxWzKxVfS7cIrkKz5
ieef1U9v+DxtZX3Tl6trTvg6CHYegphFz6NANQ0iJ+GTiwUMHm9qIOtus5C9BFRFhf9ZdoJldAPJ
x4exWIXMX8xue0l9DXVP6o+FI5No2PQfyk7B9uCHhgJv1D+L7n/eTzjbIhcVNEH4rt/Kq6m5qUi7
zo3bPNQJRDaLtg5SBcnrFNiN1Z7UR7kgNBU2plvgWAmxStf2PZlS43synMXbJ2bv9sQIN4Kq0x3U
9Ex8IJvoWubwwUYs3VaQ/aYjAkFmdC/YZNbhGku4Vnw7xuO7IUO/Ho/M+3Q4vwuPuZV+V+4Gv/7E
3A6mwwBJvd8O24QTc9Y+VIgYCNMjkvPGGewQBTUNK+o+CVmcnX2JJ4jJzQISiF/je6eSngIVouWY
bU869+wQfxnTUcKEH8YoAxsIpuwv3WrLYwGYiBVJIr7xL1j0N0pgxYlCS64eTTu9ujifmSoOVSQB
34IYypgzT9ohNg4ro/uaMuze589VxuW1WIHL3kSLLaXv5bMAu6YO8Ay7vSNixfemMHdNc8DOuYUZ
f3UvC1ahjbX+bXLhLINHO1pyFoen3tYXXgu+xrXjTIt/LoD/X1n+b4Oa7r8uLL36M3+P/9eB5hp6
V/L6u9J7/i//pfQWZeUfeHcxTYMfIBNhw/b5l9JbVJV/ECgFm0MkTEaZbZv+XV4udKyg0LlRRaq4
VUrM5P6jvlxI+j9MYZZl8zdl/i8F8P/A7ulPLA1vSkEnD0qT5k9SyMyat/dvIBN5WGWIN6Z0J2ja
UgVNjqkqkva6FH9CT77RF/76UTyl3z8qytKiaEnGvCNwV/WM1Tyia5cQ7YlWZ/bpF87i8NOEcR7E
/Cfe8dfP/IZlVrUSlrcKLXBaheu8l5B9+RPQ8G+vfn7FUZH/rmH9hkj++2PI4pllrIAQ34p0Qi90
rbxdpLuZKiRuMO53Zhl4tJVgpEX21Ws/0cv88Kl/onH//FBWAk5hOHUj2P/26ppCxpJHj7S7UXgW
Rs2Xa6oK46sRKN3F1jPU1Q+/cv4V3x/m7x/47QVmkaheopuh3uWbOhg+WmpwjwRhzzgs7JmEkx/D
x0VvMe147pkr/vDpf6I7f/25317lcLnmTVXr6l0/Kw7IlUgy0P66DopOWJYp4R9Tgx58Nof+KU/0
71bR7z/8G+AsDGF1MSOedKIZFsnQdgwvOYKA+t//RKCqH57w/EV+241VLkb5olyod3F0Iyz0gme0
hEavgwiPBCU6ZqZoCdGTUTWH5Jp7pIjaRiRZoXa5u+pA0QOyYmGbIEmaMBjtaT2ElGjw+tDoiPzK
aYmJzxDFgUC0b3Tlsg6T03Uie7moiIXCtFqEHVZGbrm4OXiL4SYu4/QJiV57IbDWKnBEb7XWUjK0
HoK5MYGe8q8oVgMdwD+v1rKW7EczCyIzO+GvgmSuJ4niKjt9+BlqKM56HaESY9zwSr4FuFOMxKSB
03B5qxMmgNlzb4LjlzCYRY6D8VSFXiK6UScxjrrXyke1W0Vg23JVrI1R3FayfG/kuauZ8Kmzi7XI
tEdCPjE4Lq3ZXyK82fl4cSO1P8SqZEn8LRjkniggdIE5YKZ7+vendHHXhuuB0Pm4fBIgtKKxKbX/
Q9p5LTeOJGv4iRABb27pSYkiKdOS+gahdvDe4+nPB83uNInmEmdnIybmpiNUrEJVVlbmb7qZTEtM
qNAiJYeQ8wxxx/SUZNKubOkoat9c/rKe8nQWDj7CRwngm0oGTJ4sahVAjeXsHR7YsT/TgCqmbj+L
KdZV8qsDypN/FERj3oIhKoSPONMflfxBq0Gj6t/l8JT0b66wTmNh1cf7Us3uMx8UKgLeRv3LDttl
jJWO7wwmKLR+sZhvfb5XHQOdB05uqitd4zHOa8GrtSM2wVTKaE1Cm5FUEmul3PQtzw3rQ5fI69GI
1lL+bAXKeoByulCX3bkI86yq9Rep+iXhXjpT82KdwbowbLJdM5pJBgVKRD+1Nt85POeVNL53wBJb
KJImDZjqjPWy0lUT14/4080c44db8a55RGsW0Ea0ikJtlcj0F2t7bfinVnC+hrkwT3tapoDiC6xN
6RUnNVV+D04AACGwSmjsLAz4FHi2Y5mMaAPCsjQx/SDBZV74KkZwxmTjpe95nQ2GTe7PGHnZxqUJ
bMQPFWxGovesi2kvhs+dtUubAeALlhbNbqEWvxa1+4ol0SKnnBAjdJKi2F6rANGjeF1x3jMcwh0J
apEAayiq7x0WrfWhP+j1TvCYtQikuzrWPR+6+47z+txwDUhdv2Kh3Evw+WKoFgpvN1Nb+Hm5kv3u
S6zQ0Gl6GB+xcrJkoFkJ7LRcXKXYZgeWx0uweXXlZK1l5dZ1azJpQkP3EvZwVzVjjq7ixusGm1Ee
Wc1H7sNVFbNllKRkp3da8EI8WfQtEuzwI28HrMva1L9CMlqUtMTQpKFQdRmuYs1oWsWXtJPowx5C
VMDAr+b2EFdD7+CegSPDkBKNQm9uN03scAeefPWLnnykFZy1X7eHuJqYoBrw9xijaWQ1UtOlPNws
VD/CYwywV6C/DpyDCoU4I7Wf8j4byST8e+V+DzmkZWeB3soiH6HETjtBthvomf4q/TaA1ssv8RIE
zOvtGV5J8pC9oG+pWqhBoB50OZrkI7OdCLV2MhGKL8tXQIazBKVwdcoE98qGYCAwMaSmKpnpaCV1
twjDJFW1kwRiyRcPhvf99kxG2LnPhbsYYbRwSu10UZ8xgrlXd/0iXkAJWQ99j2Qffiv29rsFVRN5
AwPlb+pDEth/LQEIrN65waJ+gcK+UR+FFdHt9g+7sk8vftdoiTO9ciQ35ShkAWe/pomg/+qTfmIU
isejFIy3ApVlGpAcOk0cV4PzzMgDNPKVU+e+ap0+791wXfJULqGcYly+bGJ/4UM2F3wFTNyUZ86V
4bHWVSQF9C3OkX889l0kRgI1FpWTuo4eIbZvMjDa6IjMEJGeaOfJf2xa2uznYw3p79kREVMvwX4s
UU7y2nmggbKgxb8Fa0NrKoExU0B3EBf6Jp59H7geIN13oErW2bKYiEBTv2OU25P4cWo05mwCySir
B836lknlXFHqiWj6R3p9MWEKK5cT9vDCls26RPOJWxoht5VqOHMlenN0cxmUJrXFoxspEyyHP58u
o1FHr4i69w21DXzlxH2C6ncS7lqp3EbeL0lCoysSvrfQzewaaBWWvmlTHNPW3qcYSlhJZ0OIvGuU
ZvFfnqXRTxq9M3xJMJyIrsvJwG1Ijr7pyq+u+XV7jD+D/miQIRU/216GI8upItTIJ0HylxbaHcXs
owEvloLMGhbsWjn+jyOOrjIjQDrE8ZmWf2+uudeHFyLSMTPxzX3UqAE5K21iISc/7igeG1bhGjna
BycPdRFxCUUeSKvAPaPtymW2HTqj+O9MnNzbB0YSh38/W9nczJLIUFplsB2YwTBvY3oIeD0EgPNu
L6kx7ISLF+noI46irpZgT5PWOfPTKgHKbT93g/cg12h7UGV2TGujU+mOLACCqa7uiyj4kuvl18rI
wbCZ8nvtkamVIsSAJFWekQLFFVNaOxH0BUmo3ZlXKR9W1z8kSYNemLPoM1LRroCR+OTKpFwFkiQ2
fkJqvVGz7s2IUtBoHapjmQKx0TDWStbPrDzfux6EX/m74EHZ0Z50YPm2FVKVA8oGwCds6ayo3/Dv
UKgYqjbVEFxfKKvOXRPJF/DwLjz4ynuJsgaphXRWe8AEWjTiIqwXeDIirKSlJ6ArkLGtVx/ZEbWX
aUx8q3L/wQgnLuE/7rrRqo8ic+O1shVnbOQSXR/dKpaBh8YBMhm3v+7UMKPAW0SqWgZ6r5y0SJxF
6DXoSAdVqTUxzGf2c2MTfaohnu1XT7STUhGH6SzcZ9mcixE2vwAywfLAftfLHegc6QsgZZoIU+pn
E3P8vHDPxpZtR08VhyhkYstQfm2617yccBmbuLTJ1C/PoxXYsd5KBAF7L4LTGhhs6V0DRRGz3Inb
ZGo6o6Ba1rJnFjnTqajH6CGvXwre2HlOfbLh7/z5yahWDlJqOt3xyyl5mI7hD2P+VW/rqbUNYn7A
ksCmLGIYOtTxb+/F/7BJfo84CmoNjjd6gajnZ/CGifgqwryi7vUddrBNka+c5y82CL0qmpjrCNVE
xvt52n6PPIpxQu1JUqIzcrF0j9WDDHofvBEdFkQif9Fjvwf+s4oW7inlu57ghvy4PfXr3/T3+KPT
LhVmE1exJZ+86GcB8lBGu1gqi+X/NsrosEt6ypubBT5lQrLqpXYeINmhpRNnYbhib+ybMfPGCLA2
jGSbUaQTb+9V6jkT85gaYZROpW1OVbZVqac3Ct38bkE9f3V7qUayfn/siM9b8SxoNG2cBWEigBID
Czrs/mLvBLOhm0wRfUWx6b8v3V/uwTEk2LeF2ImxsTwFX2iurfCMF2a9tlaP1WroX9XY6gDmeJ6Y
59RaDv9+Nk+/4nJ3Sr5Wscw+ZGi3/opmtr5AFGWW4o6OmNbUOR8O060NMgosdVdJhZIzZBeCZAAB
YGKDGaPyZvE5y7Ka2C3/IUH7+3AZo7DithROu5KFzZYDkwmkYopOwl1rzGqY3PJCeimRFppXG2V7
e3GHidya6CiqGLYal43EwAlqK6XxM0/KGUnUy+1RJrfqKHg0oerLTcwwAywRKAXdyUV95+3/Evl0
5ZU5obE5LNiteY3iiFx2VdZgwXNqwl+pRb20vY9AAnlyubg9tYkFNEevNTvQfDURCFgSruUhgJNO
PoYo+9we5T88U/7eIOP+nFAJYuV33HQAUh+qB3g0FXUMmkogChEtgJITrN2vU2/eqX05dDTPj14u
Npg/olP9eekUDzh+x7PsJzgxtEk+1QdsZCtb2LLZxGt74gCaowzCErJYEYczX8eoYvgHrbx3+jdR
e/GVp4mlnfqCf4SXoInjiKVV2+oDxPey6YWfuX6fV1SWU2FlVg8WdsTUXOaIzNM80F8x+tzjqDpX
6Ajc/jVT1/y4dCblmqP31jDxlQ6I114jYR3cPdvv0V4/loBmB6UKfLuqh6fmbqqVOPm9R3GoEvoI
oXLWott5DyZSkAa4oa29sJCxlnD6Xat3+R4y3vL2rIfjf+O0mqMoFHqWH0Uht2WI/Wghpwve/YhA
wEWDQWgb6drK/+uC8uVVZo4ikijYvekUpFMKmsfNe4bWf6ClE9H16s2lahTFEaQFUjqKQl5Yy45j
8i5VQIcESG8E9tSG+bOEPEzk9xjjXIZmS4g7cUaV5GCuJSBhGjjlhbdt7uNds2knI9Hwm//4Vmfj
jTKbRPcyv1U6Al4A5KygJYZ6UOOZRycGcB06SCoHkMOdfFfHbosyNmAxrXttwnQdR8XGVbtjH0ov
CsJWfcjr1lLfbm8m6epuOvuFo6DVVaUR6z2fFg1AGqOIMVTr+htN4l2NKpZ3Xy1y+koz+xV00cRt
MDX0KGy5vRJoZSzJJ73+aH0Uz1HjGCxdHSSc0F5qionxJr/+KHgZCf3o0uplqqPNEo3KNejN41+6
E9pxKlmY2M7GEEnPEjFddHy3ZWU5pi+2qc6bXJ4Kf38Wti938ygAebojJiIHipy2WarzgDmZKMpW
JwTUoHHW82Zx726qI7aNJ6R8JpZzaoKjOGSZiduqgkh+i41yC8yPEHR7c06NMAo7dhcomu0xQltu
Q7qIfhmtbo9w9eY82/2jmGOqTo89IbtfQINeAQ6W2iBcwWiQ+ohIxN4e7erl+Xu0cfqjFX2t6p4h
nyrjKZcC4OXFjNg6sS3UK5MasEkG3SvTMvTxQ79rsBuPJV04ZRoCgrS9Z5Jk2TNcKRAaqmS0NM0c
TepEwS1Uo+4XwZKFJA28DgnqyB8qEAHyZV7gPshVjR6fPPTuXVSqtQhqvc6zpVXUYyCXc7nbRfgn
Z5I+M4LnrKLEn/yoZHlp2bY0w0umm4mtD2QUzUAhhoScZwcta5eSDVo3CQZQnoJIrZMihGqrDbhR
qdxXXoCOcWWDTI6DDhwy3CI/+e/31sUijc6OiaGyzXyEU5RFWCeX9kMqiIfb31seguco/F8MMjoi
UhgWmSSXwgl1iGcyhHnzEwDig3Ln3ekIwqxB5H6+WATUvFLWY+7vA/63vv0zruXDqNmTilgSAjjY
YV6GIisq0qRxEDsfRNyrbp8+BQiQVfe9tEE9ErvrZXXn/wvkCPHF+Zkc/5rlBb7rD+yRRJXpbNRR
ALTspnYFyw8PyMQh4QsaQYLs3qESmARw2zz3YBj6vRSE7K2JtsGVm+Vi6NHHlWJM5cMmDg+BUW1z
mO12biwNM1qmCCabdYHlaT6xn65dLhdjjr41+ziiwsuY0qG8RwZtAL53nw4VfjeoqEzFkqk5joKj
liR+FCRueGhMcR72wkJQNqn6KNpIi4v9NgJn4ifVu2SEJ97kKzdBy71yuldV6gxM/EAtdop5wID5
vQ/iZZ9zh0Tqr4rS2bzAPS2WxJ+Cf2fb+05GBx/aWCX6WxUsVRAKD1WcfnThE3a5c0X0V5nKQx+B
vw6ck+bjaltoc0/vv9Q6ynqiwC+I6u8dWmUxXty2FH9VTe9BcpXvjaagj3fKQe0mMeAZyAt6gNg3
FiNyxsa04o0JbGTiPFw7luc7cxT16zKmW+zxqZqduW63/ca8H8TbBoXYaUryn933y3MwzjlLCUZU
X3D6MB8+ZO27oZcru9QXDiHQzoGYqcUqR/q4gP+oQfVHjgnO+9wCyWMpiN+V3bwK0GNFud/nq2WR
A+3EpSjwPUHE1KZpr0VbLCvoKrhr0ym/puXBrN4w1Jq4LK8ks+c73Bgls3YtlxYn2j5xuSAaXiAj
WO5DSCldpc16/6cUdOvOCjcTX+vKrXkx7PA1zxIplVvMFPIoPNSwv2EKQbrQ0AjunEXWO7gdQJAq
0YwsZ0WBkHqjovp5lPN3Yci2/8ENfvFbRikr92omBAI7x8fSARNGgObogBRToMapYGKMInZiKWkg
Z8MOJbODXjuHxDIvd8m2XTebZGqFJ87DOFVNPV9MZYMVzvmwgk4mVCL5DjDNDkJc72Ha1t8L5G8p
ZOeoZORROXFDfdLyxxfl2Ykcl/QMLyt8N+OM+FubRuQOHsQCbdCnfqMtjWgtH5Q9mrQDo2A99Cmq
fGY9KW/WIaUVi1DuaVBonCrgTm33UUDPyjxLC2m4Na0djUokKRH5kzEBkd5SCz+RjiKgWU0VWIYd
9OdK4D2DI7isoiRxudtl07VTMUkEcnpxDh/oU8evpUnjbnJot1O122tFDHb07/FG10gtZKKZGaY9
tPQT9F2eU5eCqrMcpD5DyNTGRgh35sq8SyHjTZzs6/vu99ijOOzXdZHmPvvuL92uao28OLtc24FQ
WUvbidGuf8+/RxtLQwDbLUVbD8KD+lWUdrCv0LQXlyEK490BeRacD9C4TiA+unCem2ckGiAY3/4N
Uz9hFEHroiyUEsXdU17s6kpe9YWL1zhWD0q2tKHJi7TPa+f19qBDrLixo5RR/EwaW1Pthnm3yLWQ
rYNi+3F7hGtFhPNNpIzCla4lYtmkzGuA8tsoPW8HJ4ENknr+ytvXO3FlyBh2AUIWMA1ZT+VCUzMc
ZZpmoGkd5vLMUNVnqQcZsJnItoZTd2sNRwklr2wjUSpGyNHS9jJuYSSH6wrm1AGnh9urObVJRhFA
bOXGEEMWM/U7rCGqFYa0awfAa21Wex/CrRP780ideKsMM7g1w1EcUDPXi4HEh4fO4c5pgEVH5qoS
ANdONBumPtYw/bPrPFHDoG3J+g+RQpwpOpTDp+6zK3WR8+2ojtoMaWWlnicyl0Fb1LhDek5Gfb9b
FIdmE1fb25/rWrvmYrTRoS5qnTrPMJrZ6mshfy3Cj6qWwBKHswILAV3KsXWkGoONWpDtZOWX07cT
23NkPvnZ3bz4DaMzbjpGIXQyv6Hapdtog+7jXbL1Md6aLHpPre0oA7L7Igolgc/n3sfb8jhIXvQP
xro6Tisd/od3698RWx2FFTB1qe1C6DjI7bIAO4eo/wwAEJKqCwoEIRYNAw1wsmp79bAjH6AoIoKi
oEYvd6gluKLeOkwxbrVNraMTqlZzrupZCgmqT6eK0lfP++/hxveSa1e23CYMJxkHGCxzHYqs+r0X
cVHrnTmAVdDz5T85hGdjjvasYIPdjlU4HLmBBwBakQkepBPn4ur7/2yM0Z7UcqO2zCFmDghxbBA3
KPZvzf/PzX41ZzIh9mFkh6Hd5wk9CylGlVaBLSTY4MTeus77rWwrTxmlDUuqfiKdjEw8nmYwIkIn
XQi2uIwUDLzqcHF7xlf3jQVa3KR9ofyBGE/LUnF6L4gPgvTFkfRFK7Yz/F9wsZQfu2qq+jtQHf+I
2EBokdrQKOz8gRv3LE0vHb2JDukb5k5IoNdoguNGhZxANsemZVBqB0mkIGX+LN6ncxB269sTnvwJ
o2tRpIKXtFEUH7L6pXGcrYU8jiJjUpIUy4r3l+HDSHceXOmbjPpehQ+MHD4bBfZwbn8fCshVl096
gXZfIkz8tGuPxvPFGb7V2ZbQqyK0Mo/Fcez2JTBgqSvqS1ZrE5v82mV2Pszo1nRMIZSxpI6J/ZvK
VRep9E+AKwM5EkSTAefUGkejRqK3mxhqhJIJ0t9IDgRr8x7ZcVqM+VrbTl3Pn39vlAicjzcOR4nq
OakUNf2hdVRo9ohCOCj0+80+qbKFnIibXvIWkvbRDDRrU7t3RWSe7cGg+Ger/6wtaOA4ZpFPzHqY
81n3oroPcfw1BqrRo85oqUgNl+YDKs8HO6rQOQETM7Etr8SDiymMopvrkE93roZAtTsLUS/4dMJF
EG2B8EqLGtr0VfX5LLu1aqNgJyW+IwuFHB2SJapzO2srbKLXQeuKL7YT4XfOdDxr3ZX+jG/xxnpI
N3ipoMFWvMYv3reJ+Q+b+9aPGd3RriN1mprV/cEX+rVStptG6l5S3XoJpW5Wi+8D600o7PsG7r9q
f+vrZh4AF9X77CjhGEmA24Twn27/KmXqV41u81q3hIGFgmGmPtix4M4W9lsdsbe8nkcKjU/zaCuI
ZXXpEVj/rAvXaWGhi340AIrEqrbpLZQJ1OQhy8pVkb7njbD2G6R5wVSEzQvSf7suar+7Oj6DeYbT
WnAXtf1KQsna7VCPCpMTyN5NHKZ3KfoZpmFOzHBqgqNnyCAPrbQ22y6A1Sbii1VI9WOSblzz4KLO
cns5r+TrJvIR8Fm48zR5LCGheHouqmWE8rbsLCuxXnf6IEdqzUrN/Qf59MVYoygXN3qneXLeH3LT
/Nnmxdoa0EFWeVcX2MBlycyHIG6gmSqidfrz9jzlq4f5bKKjbIzsMEpLN40PKmbXcYdhNdZvkYGe
h+ytEqXYCDBPdQWJNFOixg/eQ0Q7UURwzD64bYXyx12E72UuPNQGPkdBuUk1dBGrey2QJzaAdOXW
OVso8pHLW6cJKlVPAmJnapT7vkEkh2PU9QkaPe0sxtjHdDdq+FiWJboZb10jwQ42dhWFpayeaIFc
KyFe/JZREPRKrUk7iXUrV2ik4e5GAnaEREsJDZ7G9vZXmhxtFP8SWQokieN2aHH4NQx1JUXmzjeC
bYkTlFNg1LnKK956rbWpdO+rLU1By26fBzL3y6VXQ4fuasJ0bQWKL5XZHLusEkJdPXEarqRdF+s6
CmN2aoWkNm10CLflFqvArbbWV+Jmiu04tZVGwUQuYV5aCVup0/RNLrwkinzspHIiikyNMkrgpF50
qiRnFDvIDkJ3FxTmvSVOAIivlYculmwInGfJmFrnbh4qWXwQYR9izLNK7+XlYNmVLQbwOa25NaXV
wQdjfntbWkNk+uMm/Dt40Iy8HLlQ3SCW+zw+5A5uh/nXHrVsKqyYJoJUBfutGt6y99VZZnEjeuk8
M9WNlUOoP1KNntGhmim9vtTJeCIdI9UU+rv7Vcemusw0mmgHMdxZ+Z1k7fNUgAmuYwZx6IbUB82Z
qHp3OjRKbYu3avRoSswP4fEmedW0YpZmGyXAFajfGWK2sALhKVFSLHRjEuehW+fM6OLPkvibIHJJ
hxjY1B81vyeK8o3goPaEa3Wb37ct8m+49Knml66Hrol0UItijRq8xxViNjr0DOFn237o+KHqUCvL
FpcjpJgSXDyjEuHh4N0rtHUYiE9xi/Ilkj8qElgazpzd0cTmz422cp+t4FcujQxurx+tQhRnO8mE
NiRh4wcLh8XDZgWJTumuEIOJLTp1sEfxPw4cRTAEEUltGz28vuC3FthqafPhcr+9Xa7fNboy6NNL
GozBUcysAiXuEiuPDnEtryHbHzULFJJsSI+hzntK9p6boDnJTTin24lCmPyYieVbIGoZsC3cBHN1
lmf9D79I3vGruKtgWLTIxQm6u7B8f6EFU7Sxq8Ho7AePwq4aeHrQlS6X49rBMTJYD2gmfzfVCrnW
nzHNs3FG0dU3wqYJ3ag/lOjapiqWh0K+tHvvW9wa+8b+leB/Vgbd0a3jXWta+8gq8eCr3DctNJCk
KjG26dxFxQvVq5p52eAL6KSwbQNIoTAXn7wOV0bqgW7yLUEVGJ7orC0PNm5KjZRMBIWrMeFsLqMA
HrRpI0RB3B+EPp47QbxLxLfWlyh6JtiGuTPDite399XwF/+IQmcjjmK5rQWl6krDiOGqNsUHwXYn
qrefujW3hhgF8jpxgzDsyh6m21pRxR3Is5ngg9SkO4v+fEUskmA8U1CqJOtg+kOr2ZhlzYfYmmvS
pJnRRfeeZb9nnfwjohhkc7D/t1UY3QJiqvR5p3oRARInngBC/fvtAa5eZmfLPAr2ves3pRAn2Aug
9Oi3+IXe0+ifIGpeK/deHIVRPIp0u0pCm5VW97wt0UDGpnCJ2QnOYcn/42V5jYl2Pt6YaadXamtK
NbMaGoLgAKp1tK5W+UeFEchUf+paHflisFEANM26M7NhGw3xpNs7S7xxd+oqPhnb/+lbfeaTZymB
mERS3okeFzPCkxoikmVGghxPJeRXapDMB2lZamQmGuSj+ei1kaiZqocHJ/Xht1IBtPynDn0/q9mG
OmIHtTOL3GNoTnbwteuH/vfQo9AcBAo2PS3PXa3WFqb0oRookwjR1055N9GQbGocXUXrOXbFdRPR
bg8xFa7KVVVsTEiz1P3WVfDTttxFbK3NtlzlwiFBNlR+0KC02hsLbxdsYuEJz/XaW/pytbHK9zqI
9w6+xoLBa7BpIzzFhFlb+McwKT400Z3nqvrLS+RHvQ3vPLnYim64VBFi1P185WPtUYr+EW2zJ8tG
g5mOxSDSaLrasg/ktY90p/bo2/i4mvDqVOtbXn9xAE7qmbnmyY2aJMY++D5qdTj3pAzLhmDT1PW8
U0u8IGF6aLi3IgaQI1Hp02MlSWqsauPlHZPkAFkdVhXJ1mvf3LRf6NHXKjIWme4/Ci3Kk5K97vFA
aSqcK3HUKT1xL3o/cqlfFwk6vK62Kr14G5lIeQveTivERRpkS9/XDmKCqqonrwMLlS/lSW5hRcXx
yizTJ0GV945jzKvwi9xoe0WBDS3K/LO/TT1ExZGObDwUwyFwhBHgSATEEdEW43JdqAG32jdfueud
PcK8jmuslOgH8WlmlIPuZbhJqtfWfxXTbQVeR1S6WeDFS6eRZ0KjgHHqZy1Sto5bH1ALWuZy/KXt
nh2afVWYv9qVu+vM9EuLhWwWkVLePn9XwxgyzQY1CRFZirG8iV/7tWblBr2VtYlVBYBvnHsBBS7A
GSCDOJWoXH0gno83Cs5SKvqemlEgU9fxcdCWb2cAYNf+ZlD1nkI1XMsZzwcbxWi9FqGxd0yuq+65
3UMzWPrlY2wn97dX8RoBBUnBv1fx89/PwlhfoICdt1Z46DlnnucdHBPVZ0XMMSk3/eZHo/0oRbNb
qIHwzULc1qMC6mfHNPgeoryVJu6QRYtH37LxpxHTmRhiuF1O3bxTi/+ZPZz9zChCqCr3TNrX4SEs
PXzPU56SbQSczAZ432moGYOp6bJk3Qrqsojw2AnVeKpmda1fcLFco5jYdTZSgDGbIOSQ04GZiR/W
XfUymJxvWtDqxXP+aP1SPtJd8hQ8TbYrriUIFhIFMqBckIpjulBTOVZmOX3EnjfQ6Sg2+i49Bktg
omv8b4MtEJCkpj4yddlda2TSoqFch+qgroLKvnyG+n5kd3LM+rvKHOuDuT6vXuqNjd7/HJHn+8Gi
DVuM23vz+mL/HtQaFaOMvovN2Gdviuj+EPqBK2QfQLDxDPXWzTG6j+QZ7kPiG1aDaNG4+9vjX13s
s+FHV6+P6o6b1Ayvoh5mwX2lGOSG8kQyf7W2cLa01mhLxa3UQp5nadm/Ov/9GhQy7a32QLX/xPSs
k0WJAZeduflYOVNRdPjr47T7fPTRu0iobUVsqs8oquJ2MaC1xHfvXljHO2clTZT0plZ09HDRElOQ
dJcV1fNvmXNoZA9124/bX+1a1nI+oeE3nEWKxpM1t7SYEBokJUT5dFL06frNc7Yxxk+VsnQcJWYa
A+oLx/N1uHAXNi4p0rzfuzthIkZfLcqeT2n07ugzMSlLnR3SSvfGQebweUtzoWV43rofWGJhHjHN
iZ76VqPrLvbUVMETKjwU5bcue2lhOmCgdftbTY0xiioiZlSwOfhWdfEmJo8Jcu/l0+0hrn8sZHax
szVEGc+Hy/3Qex26fLU6QKWrpYO4ub1ASPRYLeTVYHZoTX2sq/vvbLzRupW9TRmuYE7+Fmj29+F9
hUDznBwITb8tDpu4Fk1M8eoyng05WsYot3qz9rUBLSS8YRj+1GCBsh/MVrFLVmfhvE2nwsYQFv4I
G7+H1EehWXZJnjWPWWoH481YYUmJT6x5kLFmQet6MVW+uX4EzsYbxWJNrNUeWiQQpb2Ojje3AEjL
NXJz6aYHbol9w11w0CbC1TVoqYlw3r/3zth2WOSib4qcxxfkH5TnBg0O5Jt23hqn3bWMUVVzX66d
xRSe5tpta9EVM9ixyEhDA7/cs4HSNwkPQh59X9pFuZXcWbZHP/OoH4JnBbkPd9lNJZzXVvhizNE1
pJiKH2Ya58TcCwcsG1HWfW03vBS+UzO8r44qbuHZPyhFXAw6un2qro2V0mFQAb+lwXu2hsmQvFGx
BWQZvRZTWsbDthxt24vxRheQbeRGq9ksbFmcxDBHxTV0t3KBwJBw6JCLEuT4RVSde9eaFIu+ckgv
hh7+/exeEnhOtYHJVDWc61REaw8dylw9ZkKLfBk8O/OmHLgb/yA2XAw7vqvEhJ6LprCVumWqzfFt
w7tkUNXIsGwRcWHtt0PZx8Mr6XZUGuLcraUexV3eFZFWNUQIURRmESKkKR6+uarNM32bxtRLnHxz
e8Rrof5irqPQ2yYquscSc3W3za/BqE+Yd0dp7X+otLfsufZ8e7whrN6a4Sjs5oAIdV1kuNhqF1ni
7ku8LwoFb4+Q28WN9lYrrrK2nPikypW3IeUgYH06apvqH25uOjpmSlB7zaPhf8WLQ2qlWWeWKyvD
mTzRN0GdYM56QjCM15hmPPtB/BKbyltVGO9R2fHLcjQGqwheY4K1kLA3WwwW2ij/WpYguLvEfk7D
ZC7m6pcgfcqc+jt0yDseYHMRQ53mvYp/aP73LN33wbHLnYmPeOX6PJ/cOOfXbJcHiO00j74EUaGQ
Znr436f1FyOMgqvuWEWYdG7zqDThMjdOlRvPlOTb7b3xyW+53Bx4JUr4R2kmJAhxrA3vZoJVO5kZ
PjaFMS+BYOZ5tkKN9S2o/R9W68Qzo8fASLWQBFQjGfMWcaG6P/Q+mheq/z0U4w9Z6ei3oSmd1hvF
CzatEyGsRytC7pO7QDTXkSi9+1n1UTUpiDmkXAruKZF2jY40HrrbjvLQRPhEO89hnR/M8KGLERIJ
j+CiVr6Q3iVF8QL4iZTI8+5FJXtAkyFYqGV/orGPOVIv4y3kszqSP3fabBd2wT6p1a2Hmaom4ROX
qz8t6Ldy/UPOmzvPzNeegvBxmj2aQvwcevGqKfNT7r+GQkoRzl0VYlaB9Sj7udObc80zF52jzBWv
nEgsPwmhZ8uPMr4mSyR7Om6HuoLt4Sjauh2qGuiYH4Jcntd2tG9970sW4tykKofcS3ayHAKFTTp9
aQQQ5+hLhoU/z7RXz3ks6JzGCBlIhTevBH9G8oFBAja12ilo3t0kX+gYceoxElyiNUuQBKUiouB5
JHTfpeyYax9dvuyco9nsMzZXmH5rsZCyxHqvye081fBe1nEsRhA8EyB8+djeb9XmPQYzZLXbVn5x
bBTo5AdSyTVduZURDsLSzgPOZHhsU+bqwc5pb7lrbzwX0Y4imlnyFDBwTP39awkNXSTEiIbJTC6X
MOnKJNNaWTkoHaRo/CGAHDl2sCkVcW878kLjlyW4roZJuJKwIsQ42qjXqh08Jx1NGuWnEQ0IqeKh
o1XtNvZ3C0HxIN7ePmjjytD4Z467C1ouKa7u8DOF+g7fH1ScrSU69ioNocGUZzVZgxniwx9b6/e6
fLY7zi7y0i8FrapK5dAY1t43LSAxdzWmXoGb4BgNlzH7paf3bvjqFlPlp8/od2vsUZIWlrEjeWGh
HGJDfsMFYVFH90rjLoxAnMtesGuzNFu4efNuSgHeYkk+q1qwK2khfpe7Z7PpY9A7WDe2Am5mnQ81
3lEM6pgiUqgBSMaoekY0YNd1T45oI2b8HIn5qk7zb0n26ArhMs1wZk3midRAmxT7mR+a4UKWmo1g
rMVqF/ogY7WkvycaNOF92gR733kU+6dQMZ4En3S9MOKZKkXPXSMb2HvhAylsjeZbWCUzJf6SND/b
4lhn8UrVT3X31U3kmVQ/G/m9H32hRB+7z2G1H3qvnVHNfPVNgztZEo1KCy1gs5qVaj3TcODJe44d
p6bh1vJLGS8fpEcU8S3LE9Cg1X2rpTPNRTJNBlcVLX0J7KAdTVzUo6vsXzvTQjNZM4dYNEpHEPZp
1ABF1MMAFRzU8Q3p7R9t/t9DjM5o4FSS0KXDEGscQgFIhXcIEyKL7C7DSdXKcX41npA5evTZRlO0
icVooTLvrVm6VfF91Rcetp17Ya+uyv3UYZtYwvFDKO6xcmniTjnQ2ZmnIlVW63/7SGPJqzQuzLhG
Q+PgVNEyF18UpCQmPtLorfzHso0eOb0g/R9pX9YcN48s+4sYQRIEl1duvUlqLZZk+YUha+G+gDv5
629S35wxBfM05s55c4QdRgMsVBWqKjOlOdQGAvICM4GMrLK3vMEvniAJqniZJ57lXb76317i31Zh
Lqe68lBdDB4rOcGeljeVAoH5/2zAa8ngLy3DxViZqo0iyTCHQpf8oj4x9YdhHmVj3sUAygsOcfFs
lxbj3jGx1am0UXGIrasQh/oQt3XxfANvq/ufYN6Xu3lpOe710hE8/MMBRxi0lRuXDSCHdy3Qf1MD
cDaYwGrNvbxBLqn/y0g4ZzHIkhoFKiw9VzBEYgCy05Zeab0lydvlhf6XgPnHOjifketGWNMWn631
lTfiL+zQ1JPfFkbHAjKSl1fjB5L4ffH5fFu2gZzrWC2HfOVP6IfH7ggxSl/1UMD5QC55GEq7/UQW
WeV29FQ9RfvcRT3zLJqk44sqf/0SLu+vgUCZGSZVz6k0eL1xr2sB9MVnl+iDm5HaA52CbbKfcr5n
EEroU6iNp50rB9Lr5SNZrgVvWoDWQDcPSkAm+Pzx96vbWca6AaVMWHJT3Vhop0wEctSZkN94y6DW
y3AXJpv72NDC5TOjSG1RD325tt9V/rh/G8G24YXaFeDo6ZcI8eUNbjnt9crc3SmbaTZKNIjPRYqk
cYnEqQD8tXU71ytwl2WKMe0UTrgsPYQP0mkPiJk3UnYv1/KpghhLPGkCO96MfesluVuD4QYr6hYn
Ts8zu16Eu8EcD2nqhl0vPO7aXthy23KvqxV5GEvSV0rfAbKPQrI132A6MQj96mEh5wN5PBi4m0Nt
ukuChMHTateLck2++Pl1X9brc/fFqhhexovHHRzQnDxBRQdVK7pf2OvfNAvj6FC7zu7AASvwhIL7
waO9J9AWtHqEj0vAM56Bj8XSwcWSit43AivlZeMxwz1g94uVVqXN8LSWK0G1UbTC8veriy63GXRK
FaxQjrUzz5priqAFoqPiXAkG5pIyolih7QYbb1erMVDKEFmCaB+cJ+kZG5hRwBBBAe/mgNnMsXCY
Y+tRtTY2zmeo5dTTFrJC55jNXqerth7fZ8FdudDG6PdxDaBsB8gYS06Ve9lb8RNj/9i5imcuuuoG
pp249Gwwc7WiXUXOxhmldrt0wmuo1HrZUUivunmjVytxBgGdb2jyyN3yuSBhNcoFhocgSZCRtwKT
r7SHVtSpbiqHSKgKk1MQIodvr80AGmM5bTQw1ki+hazx8gFoW1YERUjIBKmaBmFKzrVZuabqbMKI
OS3OYGNzAHJyhzB1FUitqQ1m9ivIUN/X7EAphH3LQ8/2JkSXgU5K69oxpifDOE+R5Mhhtp/7Y46e
dQuq5t6DOo5XJy+9ju5JMb3U/fCsz4o/yQA+N5kdNQ3EyRMvKYLjwFRHnpQj3ofXRkJP0PGq7aCs
kGrhuevMyRw7wYDRXeh17S/vn2/AfxnAav+Ue9aYcd90tdICfMt6qP9+VFF4btsfZVHexNHoKkPu
xqqyT63ajqzYT9vSb8vUq/oJr8a+3M9560OqnAy7yz+ML/T+9cM4D1yPZhGnRlOclRpADXM8mEZR
uO0YFIeyAfM7Y++ROewCBhHsEpSjJVrCQSE9ZFp8ajHopZDrOkJvI+xOUmfaMPGoeMjMm2TKD6wB
dpWMdgO+EDJAs52oe4hRVBD9VsoZdZv4tlpKvnJx6oo7GoF1DPw6oqx+I5ATiFiCvc80CfBqnAOL
rFqnUmWqwFUQtEd113xKQHqk+osqNd1NV4Xh6M/AZ9JXDP6ChlJg+xum/219zrUlbdajyEXVsw5U
aPLStHeY3rv8FUVb5DxbphsdA5ZaPQ8ppEGDq7q/LyQMjyfQ5Y4xPwRs1eUFN9z1tz1xyVE5gn+M
KoZ6ntP7YniKJlPw1cjiELgM9tsKnMOAcGxiWUA1nC1YoiUXgA7cqP0A9T8A6QCIrZuXJGsOStzv
ihJbzV+6gdkJrCw2n0nij9OvcH7o1Os+ye1YjyDwDNTHlB4btfZz6aoDyXubpVfKKIOH2TpGSnVf
59EvEHt4ffOhRRIEo5t9n8BPqkOMqc0CZE/R3eVz3HowrLfJP13CPsWcRyWp58bTjlrugvE7hVy6
7irHHmpUt6j0CgHpmsBcLO7OhxrK1p0WqOdOk+/0cNixVNsnKMtL2l0x6nY9JZAGhyJ6GTt1gZk7
FDqzRnEA4gn6GxVQndzIgN18C1IEahP6s+XrJBEnUzD3EB0XXUaLooziF8ohI7+T6E5qHkx2F8tA
eFit2ySWZ6Kca9CTNL1j1M6T0vssMfYMgbm1ZKeW78biLQAAUEHsqqaKCMxrI0p+O/alErBKmzpa
hSC1wLHnQQOIzI+uBeRXqf3J+Mi7z8vfWLQWF/vlIIxS1uNyJs0B/MVuhm53fa5LAhq2p8tLbYWZ
b/vio78c1Y0c48suD7IWU3uojHpBCmkmcyEDAbmyC2D3vjuLNYMXN3bhwlqcm7Uas4QAElxCAhnO
memOVeE1rgFapRkC77PpUYHyhybywiPBp9UR9DAzqR/VcwV62AE41QxzLxlQZJdPc6s7QSBB+e91
uNMsprmOUlLCrWZl6S9atygFh8oNVfdJ8kEZVF0hdpMcUx1IkDp36kZ9nJv3qQscFOMw4Aq2g9SG
RhUtAcYFgWrbCfqMW0/Gbz+RO3UjbDKidQgujZf9aINdRjzllEKeUPUH+aF2ojtRuXTbZa1OhYtn
StXGSay36rn8DOFSD+OPRW7MciY/6HZQRsWcmCiEboab1ZJcfBs1KGSZIT54VCdOHdxm6GBe/tYi
k+ICWmB0KcIZVpiR/s6xXZpoP/airyXaBxfUKhoCBCfh6BYGsB6CB6imQ/P4oXMndzqUZ8kVvQc2
b+Wfk+NJniZILxPaaQpKz5ViJyWogFQFk/QFUs1OcIZ8P3rJJdfGqHFxpYpJM+oZ/v+6HX6kWlD7
gVSR4zgBflH3IJeNjepo1BSQf9kZzO4UNhiPoVkKQGD62ioY9++BMRl7dDyNljzqLH8M2596+E5C
hnT51AWvagPdXqhqxS6e8HY+Gg8GgBIsaRCljfuw0F+nHreh1v2+0V9YEe4xAfpeD+M7usBgfhkA
aU0KT5LvtfEcDpAWB24jQOrvGlO/68rET6CcrE/BCe0jz4wNv+5Tfd9N8lGRSiQXABhBcben1TEz
ySHUEnvG2OKgn3vlUUog5JuAGRrcZ7I5IlmBUgiyEfmm0e4tvAFtwh5pFu3K8eOy/W6mS6vvzAU0
q8tCnEenYjyvxTRguosPGmYP6eHyMgID1rhYFqQqePKgjnXupuuMHKZCpMy2VTn+ZkOcz+3HJh0p
yiZniHYvYvCFH7jme+fH73AtQk48Hjf2l8ly/hPxKeunFvfevK4Oww6cvX58Cy4gFx5dcD1EZ8f5
zVauwL7XwzgNs3fHFqOu7c/LX0cVLcH5SdoHSTi3knLuKmc6msfwRFHlAL2g/J6gCD/9SlxAcwAh
YI0bN+7S1sCs1vUkpHAUfkbOn5Ku0hNJitWvSbTyXtn3GPNbyFz6x8IRzhVuJrQr6+f8KuumZDDj
BtZffBTDbRY+FF176AIZyHHouSpui2qSQkoH+AJnjgc7q0G53gO2lx7lkrhBet2ForlDQUjhn/wT
ciHLbOHszfG1pjdD+qCET2ArsEfjHhUWO2oRPSF8AKBJBrCP8VAR05YAZbtsFKJ4TTmvHLctqFIl
uIYGCvX20hpE4HHHuxYsP7Kb+saL6HsIzJByzihu6hH63RN2Dj841/dTrwtSs6/24l/Z5p8vTjlH
1BRZWTA8+s+Z2t0ZrfGalohvtH5px/eKgh87fuvM3osxVD4+ltozad5yjdmV2t43JntCc8STY2io
x2elup162Z4WRw7wmdYrcOGg4MQzcSyOU/MasqdEyexuoGDI+aEDiVcYHijbUKLM0OhHjQnSfd0N
6cCkVr2z7rqvIbJL76Xps1VeWP7GMrAeKIAhqKo7mPgzDfwhlV0zRFPGuk4xukITFXqi3YM1do+B
+qRijMpooEDwwthpaFCwTFw2Vn5OQPXTACFX/iZ9axv5rWTNXqRkJ6u6DbPfKYjEMXbmGAXELKJ+
CpD7U0wrWOj1DUTxhpKJgr7Ig34hPFdPKQzgKHpRMuRmYe/3XeIFRYCZDSS70uQVULvvgveSmU5t
nhJd2HAT3HzK+W89H6R2aqmCBkJwp2Be4Gp263d8QmgYtjaeBRF+gAs80WynvmhiXHTDOY9u9f8T
qwzjdzCAsV+/V+dEYOr80DQfonhwQTZVOdKSGanpefiUfuoAnbmBOxt2dlrQYEbstKkdn0UtEkHm
SDkPPk9qyWRriYxgV4kAgYs+VWkx+loQFzctCJrUhC5yRpbK80kQDNbkUq6oYKHrbShrOCazMC5D
du30EsYp0Lwo85h2TDAoKBqZ3vqE67U5V1WhrDPTWVbPxcJYAlokJJMphnwEPpibCf/6hutleHfV
EWI2EcEWWQ3q39Eto58mHq6pAm3hSgYO922cG4fKIjWfLVesQCgZ0u6WAu5w7n6QoWJGWuIJGxSf
af2TDIKEcDPQrxfg7gCkYWQd3Ivq/YwKvBEHDlhWD1WmopxqGZ4KnPFUgblsPrbj6zgbx9oaBYe7
5QIUqGFZFGqtaK9wZ1vWGHQkaOfcj215NbTBlWLdRTqmPisImY7ZDcVoq+BzLlbBR5/1ksupr3xe
DsVKQMk7BSEVtXsXhboUD+Dl0Q1SmtGJHi+vt1VBWi/HfUSD6UbU1aZ6Lymzb04g82KxM4HfmGHk
Xsh2tNWUJevluE9qGVKY4R+o92XTYnI0csq8PQ4AdkctQD5J0fhNLrssf2Hxax39tKzez3prz1S8
mUkRHg1NNJmzbcV/PjGX11oZK8tOw3mT6J5hQHXA4OzlI94spKw3zbk7SM/TshmxxKIlQKB8inYU
WPPQfwahvGSX5V4Yu0RWxGWtlVG1aK9gyX8ULGMPwuItotWyZPY4v1ze4aan+3NN+MG6Ms9mIvdY
Te5Ru+33Y/nBTFE5e7lrFy4GP0uXjGodNWalnKc785eJSZDEV2/Ln2A3OxBv2kv+5T19UaZz6+HW
g0oWlUBqAn33/SJ2tSbLE8WmGARVE/NlQJ4PEZ9dZWrPUmjUhyEJb8F45hVogYzWg66fY+s6o3iL
KMxuIumuV6PrSOvcgf4Ky5MFeRV57PyBVb42gt47MgGlGRrHqI9K8CjBstGIS0vjPtIz6hvJfKWR
+cflXW1dwG+74mxRGvRyDGXsaoHxqE6DMRAJZBAP0k3xu7V1W4ObkZSTKOJvONJvy3L2OBZKJaU5
USBFdJ/mT1oe2aHWgwIn23f5D9Y3oju3vDwufD2eF6CRTEDQln0upC1f+3wMd7JPvOpaVAf7soRL
a3GvoLY3xh4lp3/ut4YzBU8W1Q6zbKcfkjfvlOPsoV6StHb0IQr/WwNq65P9KjSv4kUXzBaLIAD8
VZaXIABfqB5ktq3iQNgyYwjWdRCMxD4qTj0iiZvays8OQy/ABfwXVYhvP4WLlkVi/Mu2AszCTdW5
T39ftt4NP/NtAS42humoppoqI1hRUIrGL1Z4nQrd9UZA+LYIFxHR/g91rUJZs8xTkMQ9D/XsXt7G
YuyX7IULgl0h0V5aQk6GaVpweWKadkF4CavpojvAeTBwqWGg3cA6eJ07i10iiFaetcu8+CyCQoo+
DedXAmmW20rDBVeM1i6XOGq+l3IqOLmtJtS3j8P5kc76n2stH+N9M3jp6PT9VwMK4sJOgGeZbOO1
JP+ujxGMXTlc/nJfb/+/Pp2xwKIgrWaZ/INJInlVDFErnalkfSp6+Jv11ptefiphb5PxzGYVnV9o
9SkaJPxAdtSAosbC8xXnMQeg4Akw1LADIUoTvY7yY4OigEVrZxqfNUkFKIC4iVruM2b6EnBjkaF4
QRYfK0Xz4lyyo/41kI6S5lv1jzS6xyiOHdYfHaAAHVpwIHkACbJd9NBDKqZjpskumHLcluS2ShRo
1AIRkaA0kQ4fWdgLZsXUxWYvHQz3/UEBUQLDDRjqkB5z8J0xdk+Swu+t2S0Hy520ELN+vd+2mLgB
2AN0pU4KdRsFRGfUrOy+fivV664MbFWK7GYcfbTM1eCYUHBGqDtFrfaCL7kZkVZfkrOkIo6pBoCH
dE5ysNJ2knpdMqCFZdkBQfZ7XXap02ZxeRepxU9ZmUtfozNAQ4XMvGnMkiO+206KiRvKY2pnsnrs
I9PPO1Q+pWFnJU9DDgUKMOwNrHuMov7IevAc1Bbgz0HhRNVbqiuHUscXBMIqLDH+Nv2GNLetzAlY
JfEkhiQBTDvdN1XiRwtQXa6cxLDqfWyqAEtK1U9mKGD8Zfp7slDZSOD5k3viyE16isz0TpfOcQ79
WBONOjQlghIcIKzxBKd4+avzMHopAKQrNHAdkgpKyKMBKuhTO+4uL/I1UXzBtnQuviahBOIiK4dt
qeWNPCQffdztJ+1NzQuvkfZKfiv3GP8erywA87rO8CiFdG4OjsjYdBIpRKX2UyGpjV4LJmwBfMN4
AAP5FKr+04s0CK7Cpif8Y1g86L7rg16TLJxJ2iq7KtedaI59gsGGy6eyOO9Lh8IFW5l0TREQLJON
wa7qPsapcuVM8ZuCHtJRE3yDrUoR1Va7WqLmKs2gQzKm5df9doxz8oO94pm4VP/xDn/rC3BeLrpg
wsxq+V8vbZKLxR34T+NYKqUzsUCcLtU/aEVcGlwh43Eb9NIqAtW+tHUmnbq0Bisp5hLLnu7VKRI8
B7aOG0UkU1MUkNih6PJ9/1oV9Dm64dK513WIp96G02OLfl82QXEmSATXamumk65X4zKEUs9as5mx
Gil7f0Z2rA6JR+TMozOY4KbEixrAVdBPjIbby2albzyzvi29HMTqQ6PUI5m6PElnPSz8RAseYnl+
hRyRq8VPEJrANPNrO93LxeDSbvanGPT6urwL4gRdn9CFFoNnYiSPhqrXSZ9F9NxDl16SwJ5XFkel
Ck/4l0egMd1AqTDKAVHaCiC/vlFt0kjXc2wc1Uz+oBK7CVjh6vSOaS+B+loD0Rf/aPtb1NN2bPyd
ZxAj7vrJGbv0MWlKcNKOd9ZAfkfjTDwgKt280n1deZGUa9240wyMcU0M8NRjFJwDa2c15yKMbmqa
3F0+v83HwPrTcYGwCQtrGNUlEDrRj+gdM+DhPnIytBotZ/DTAztEGBp7kYV9sa27sl6YC2hB2ITl
WPXSWetLh6nMSSaBZ9t0Aqslvsx2ZRugniBzaC2XwK8OWbsPT4v6EEaBHaO9CmzTxzjK/6+M91Lf
XBskj1dFd0PXFAmLxjPxIffhKyI4xuajeL2vpZqy2ldDoWxjLfsqrtIb/VN3lNN8WKTwKi+8TUY0
MxduCypkodlK0Nfrcj4cD7e0S1p8skGOvTJ4TIvnQL3SpsnRsxhSJrGnpEDdaxZK8qLq9FbvDudq
qXBngHiqfG2TSblEixoBpHWLQ4g+EUQu0cP1IHQPCCaYtP8D7PG2jf5Zk4siLQC6Epqp0nlUoSZR
N+cw0v08ubHk5zQ4FdNzwDq7khSUAtPqTiaW39SxowbCofnNk1dR16GyoVJicF4u7xMrrKsKJ69I
i/ifXbJ3Of/d5s1zhnELSbOpXj1bxezprHUELmLzFFaLcy5i1MBhnSYFLLqczq3VIW8DAr6VvRDC
CVqJckxwSOf0CbNJSF0Kp20n6LhgVs0eKl3wY3jdlH+uF4S2VAVMicT4mq5f2b5k6UNLqkQ6m2pp
h027n/LATkdwo5d2gJlJEz6a6IpbVzCOYbwu4sodp+FRLeK9Xn/kdelU6blOmhO1gquuZg96n14z
0kAxpECQLjw9GhKnkoN3tf+8fJJbqZYOIiFFAUAZXENcYjimkpY1JnSs6xJ2GxZOww4kywXd9q2n
zXoVzjuYiTE1UZVG5zkv7SHN3Vz+aWLSKJXfLm9nq+GBNtWf/XD+IIAWdF6ndfRVtEr3xQNEPpz8
AL8KKUxRh3GrN/ZtNe4y5lQy6i7OojNYYOygT30aTL5kBgifptdPngpFpelkhreS8XR5o6IT5ZMp
VU1IDe7N8zQ3nlRmnkGJrzRgYaSiaVzhmS6/ZWXfkWRU6jDj6y0iaFCnxJt0r9mzI322d7EvGk8Q
WSTnV8YkHMtksZVyGp0kDXd6XzlK2wqytK1sdG0onAeRx2lmWYNPNzRX4WT6/XQlZzJkP55ZKQr6
i3nzOfh6LS6vyCAblKA5GoEICZThSu7r5DnOLJS9MVKeENADB2D/UE4UXPtlZu5QDLUvm4tgt5QD
uFQQb6CDaYbnICMv00hQlUvRo0LtWkl+yXnpXl5us6S62jE/1QKt67ljBB9xqZFHLzM7K7iIJ3ZM
fAlE41CN/VX2jnKNZkf1hKnynXkPwLh4NHUzl1z/EM7zgK010NssAJzHHd2lgJdGYKqwLctlSzun
x4xN4oUgajrE+lFU6xKdOueMOmLGeFbDuUZ4d1Rgps7m0E0b1ErYPopiQRzaapKtvRE/6xEnDabm
lSI6E0wCmMYvGVhAiGLbXQPHJB/rJEZpKHcL7J9MVyw4T1okMHWBW+IHPtShANHBDEuXpEc9v0vL
HenCMzSkBOw+m3n0+rtyPikOdGlO2yg6o38O8MlwpVkMIXTwpC49gv8TNSLmWdA6oZWyVyS8d6FX
At43EDFRzHxbogll0ade/n7lI1lUDn2sJvDHPeSk8rd5nOyhHewBBEohFQnrCM2a815JTmdFVRbv
5Ywu9TUQGUHymtiW5BbnfNc7wG+Zbh7vuugkTkK3Ru+/WRrn0CqTgiJ88dFLO1bPbFAWvcuP3U15
o+GdJnmLJk5/owClrLr1sXKa39VO1A8TxAm+cJaNxFDCYIm9UuPImBBWxiswMAkMWnSp+MqZSiUK
+nIs07pgPdZtSbv6J/51bqc5ZXDIjt3+svfUBcbE17/mQRnBDoBbBM3mo5w8YVbO7ZNgz6Z+Dxmi
fSVF6NrcNhY5MAJimQhQhuk4T2C9pnfBkO16ZMO9Qj19PKq6hkYShh9Qz6MEQj2gIZ1Lb3ERefab
5dD3G9hBi2sw+FdupB9RR47AYtfpIJSedirqDmV9w6oSOCwo1ofFLswwWEc0pyUp5qit0u+T0KkK
dHhJ5hgSkgRau4UeP8rkoU5vG7BCqQZ4oKoUTVvVS00M8NPU6p0C4KSF2uwNY/dXJHyumoY5zBqQ
x2A0bO5DAWeA8Fty/jhISwqlTyRNy2CI/lrexcd8h1kN9DRVCdJN/8dU5ouibOUUBmgHkBrl3TOp
iZNSEwKnGoQF/pum4coX6lwumI4ZA3sZwsw8MJfmC02A4OREd43ztnJkookSwrvNA5hP+xpzJ/0V
KGYEWYoo0/y6GKsDK8NJnkFZFZ1TpA3yE0Yqd+3RhCpJ8yAm2BdtivOhUY5GRFHi69QB+kNvWTTY
cT8KMiHRIpyn1Ns0pRiaX/L0fU8AzWOlL55C3HoOryzA4NI7I48aos9wUll9zapkNyalwCcJ9mFw
70RtMMyo7fPorE6l12HYr8PcWB0kguMSeD6DS9f6umgyneKGRnhnGPUppdmBlB+N9QL5SO+ymxVt
ifMGUhTQNsLo+RkjLDZYPFEdhoBa1vmXl9msEoHJF+piEKqgGJP6nhoocUBDKatBdn40QN9NjMCL
MF5QThUEPawDJcD3Z34NxGWZYSBHtnY0AdRdlB1up2b//hl8EbAPIkJLA0FlyYT1p/AELo9Fh6fy
CuaMHswSmTCq08IOxHKOf79+/izMfVNVbodplLAwtReudOCcCru3QTWHGpm+t15EicEWOBnZyZ8F
uQ+bRlqrJZ2BnB+Q3SoIYieZbzX20YW6bS0a04O6y2LM5ka3tNfAlRmSlyzO0W52dMTDBJTxEIJG
q/m5Sw1Q5iBIQbLTGF281+zWGOyGyS7oFj0VHJ5ao3oMcYwwlGuCSIIFVe6kyl4cPPZS+oyaMlTW
MupN+asu6hn/LwWIP1tdHMPKYUYhaKrK5WyTg37UnPRYn5ZJiPFaTEnNiyp/lbkMQg2NUNQ6Nb5x
X2VZxxRWhefQwojzXLlLak+bbtoPIVDcrZ5N14qRJnZOSHSyZCNCWXDwgapBizXao4vxO+6M+yAH
oWkwtjdhDoGRcbRN3VD9qu51aNuQwA0T/RSy6Q6Ki8dKtQ6tHDixVPlp3gscwGY+sN4RFwHqYehJ
r8KpDQ59y34s4IsUAJwMOm4ASv53+cB6Pc4TtKDAmIm6nFqZOwACAyQX27Xa7wQeZ7lR/I1brcOn
xvNA1aEuGzy8IJqaAF0A1MO+h2zqnB8jdS8etd8M3OsVufDQyOlsxilW7H3iB8CVYHRpX3uYuO2P
ZYcVhZM5WyFvvSLnVZJO0UA+18Kr4gWkQhFEUn+XYGVf4AQURBHTHai0BT6ULAZx6WA5z5KpGDeo
QaEL1e8ZowUALgwfFgoJcSB5SfCs17fKcGUBKQpPE5NThBmrsfuYugz8BpXLqk9DfmMQhc6m+64E
/9Z9Lp+H8SYHMxAztBMxOjzbwB2a73IwYFSYX1AU4od6+QAJpIc8A50ok6PnVHkYStGg9lY4XB8o
50qMLJSloB7Cc2b9BsPpQUsBwOlE4w5bUWi9CpdJahS63azDZ1Mj1W5mihyiABwocEpJEV1v0Y64
N7kadV2t5314Ln52nuyVR9BngSUUere3i2nCiZvhSUzgsNkLW++RcytMGoI813CS2o74LNs1M5Bj
UBUb/UAH6brlTb7sUuOZDNN/IrYnuv2cl5GSYqyz+uv2BztJ/xyuzUPjfl3+/+wqbiVtq/3y2ec4
p2C5Alni17MKoq/mp/yYQH/MNd3Bnz1g3h/zxLbK/8Cjis6az0ujYVZB4PCvtTPlZop/avXn8kKX
D+VhEczVTkqfAmgE2Q1RpiHaOOeDqnqauyKfQjT6852UBLcduzbGFyMAoLoQNty28qj1MXPOJ4EC
Ux7rMOeK6rcMuMSovzeiCFwdzE3Za1WdaA4MHbgyFHWyawJ+cRBSC0KL6EdwXoK0XWUWBu6vfOyv
NMeo9gn4X1sPXS6wujyK0w5RkDaWW75KceS6qGk2Imgut8mqXOTIEgjoZgcwwn1ZQHlNpJgg8FEG
56MqCN906OuEZ9ZgnjtNPaK29hR3dteJRuRFS3EuSoqTqdADmK9FQWEMprsZDkprmAcZU4E7JNvu
0FKWbFEHJz13kGFB5bGQGsgxsL6ENJrxWrbNSUNrqtSbXRQ0GAsCAVkUPiql9EvRUeCas50u/dIC
3W4w1ScZzb4xoL+4KG6ZDO+lclcXmETsPUuSMYKZOSpKUUqRYdLlxtQjW9XBbwZuPaYeUv0RpC7X
OTPum6J7vGyWoq1xXwyNVUo1stQnGgoOqxhEGy/EEOj6fA28/x39/xwg97GiYEZjhiqIJxp1k+kJ
qIWbJJfIMUkGn4TRzkimkzTqb/NQod3YZqAzlSDaEiaOBboBvZudwkrcJvDKPHLGiS54NufySXw1
my/9SC74YJoqNbq4h0aexU55DHL5fB+AyRQCDt0UuCSCBAG0KvrnmMR+Xj6CP9vFeIMbFFcDVZwx
uZvAKJmDCXUAO4qJyLx8YstqHKDxnUjbVRDtBtVvWl9Jqu4UkN1NkOmDbN+To3angV4mRUE2wNPI
6EIn7OKrRr8axsyDAsAehD4gj8hTP0yNwtEp+3F5+yJD4GLfNBcYhMphCGYVu1YvoZzYe1Ai+O/c
4L9NgWfmVKWmY1GOl8P4ptYYT+rA6TDv8PR6W/SPgNp2L+9rcat/fVXN0kyDWKZsfb3NVk4w01jI
wqUAF+nVLgEl09TuL6+weXJ/VuB3pOvZPKojjFvrkiOaKLuIdAeqyv7lZTYd3moZ7qFQNyhPqxMa
kVR7G5La7WIdYrAKRBkKQc1StBIXnPW4mVkB5o2zSg1wEL52IWYaidvXIubKL5aWCx/nL8IjNQS3
h1FAw4xcKZN0NTXgO4GO0FUqWbI3BeX9QgNkm2n7o2miN22cz9RoIN4IbUMbqte3RO86u7YKl+SQ
up5BdjU8W3ri53r1GjHUZPS23amhto/B5aOdWxP4rbH9rSrVXZiwR3NSG6ebclfqrvVg/NSyyFto
8RMz/qBmfRNLxa9UUgUmKTKYxWRXJpnUs0aLxSS/qiz6QYZSixb+vmwu2w/Llb0sv2K1SkqHoJkq
FGmX6N/0bnwMd5oNe9knvSt+4W1nG6v1uEiSd4NlWgncZ+uabWb/w3CCahwo1qBj65VuARztQbDJ
zaRqtSgXWCoVyA9twiajqwVpZSrnDJVvDd3pKD8ClJD9EhXlRJeDixIGa/71eu4DdO+CxFcyejJk
w5cNAavSdtRcbY5zyUopWxqjKLP2ZMarB9lbf1toypIuZHZbNJGnKJmXkOZQFmZsx0p9qtrRY8EC
VFY6O5f0k0rSIxn0H1VE7JF9GNrz5S8gOI6vG76yMpY37aRo+ABtvZcjNKGSN0OFtrUImixw4/y0
VUOnZp4yWJfRFafMQs9OF4y1CG6lxnm9KG+HsNAw72CYrdvRyWmCHGCWSGSyohPjHiO5FiQp2nbw
42hqtFO9M0P1epxBQpzJ8bUmD/dsVDC7dtvp+U5tPyCxcBpD5RQkUI4oVXaV1JUg9dl+C/6xNI3z
SGavThBjwduk8RQ/eBpCRwEjaupChzt1oL6zK11dvk8HX3IzwdqiY+fc1NjoWRjFeDIsT6+m3dXq
wQKi5LKVblZ7jdUGOeckqxLwtApCWlzlh3K4S+TnGaEmp7I74KmXtLd19qlDzEgqxsfLay8u6EKM
0zgXlQfg3Ioq2FUKleEEoBCrf0SdyomgadK+XF5L5IS/GDJX1zEex64uZuwT0ulTZi8zBUt61UCT
6ZUdWtQR/o/5FU+ALBtj2DaZtHRqoR5O0OyO3i9vSmAh/AQWNcsxrlNcfbOv3Fn7f6R915LjurLs
FzECdAD5Sifbktp3zwujzQxJ0BvQff1Jzo3YI7F1xbvvifW0QhNdhCsUqiozXzrImfDiz20jV/0L
KmGKiuYHRImzVRqR+8nA/QrNcAqCKVNbJdpCJ+c1Eiv0duABiUckU8g84VIMct7ysoe4bpu+UFK8
guSltGQErvtsyLe0IfdyCi5+je+Bd4H4ruT7TihH6PvsQ0fnvVvR+GXIlEOG5CKhsi3l0XdB6KEq
hi3+9a5TyV7pxMPtqbnWkkZVsFDoBFLnEwblMpIoTMlIzTBKjwEPvBb0p7WvM9sn4UNG+RNej8ib
5M2ubIz7tE5WUf+eUXkVxPJzFIEcQ6u3XFIlSCE1a25ObDLRCVRzSCcCjYbAp01sPZVfbn/0tdcc
PtowDKrp6k8ZUBPEJNDOaNJj2enobe72vUwf4zxdMWK4EdF2Q6F9gJ9lBxjGsYZ8Jk2/2ai8qG38
UbZia1aQ6DG1A8nKFzKpdMlkG+uHiAYWk/YIIJ0hHlajNFo1hYGh/JPgBR1DrYgamiM6xSqVAn4d
ZH5jl75JwD+Xau+YYbCLgnY1mIPX14BbSuQktdqbZKDHESt/exau3DUUZVPZ1NBczdBwfrlyQ6gF
ZkcEJsFE32RtgKyTQLMN3wb1qNum/pLrXvo5ShVsE5CXKrKhzWN5KhQSBHEmjmSIX8logv1LLpHM
H4aHREA1pFcKYkGvVNuG5TFmxW81ILsgpT6otJPNYNYPmqQRq9JZDnw1HwZwpQcAaNb0qIjcGap6
RdpoGyaNin5wU3J71Yi3uslXgIeVThLrv0utR/kprbdKFn8b3IeGI2Vu3O1LtTpIDFtPHUHf23lh
ic7/AsqAhn9USLoB4xEYykZ02DzyTn7K7ylo3ix1PI2y8AikeSq2SoP0oc4zxSJIGaryw5i2e5/x
LctaaccAeaFcvw+y1o3B+BMVSehBh7D7KDOpgPhjaflZBaZlLTs2cbQb8tZwU60erVQj8GpR8BIN
aPoKq0PKYxQjc/OxqyZCC5B9JZX+VmfGEZCNV01ElSXHgVcbsi1Xwm2r8RDIMZoya7BCQ77r9rL+
vL0uV3UWGaDy3WlRg1XVE8CZUHJE7n/MvybAX8aXErU/PT2MAdmsqODSV4GMuNyucQrKHTXIxZHl
75zeDcmvpFt4rF8dz5mJWfjOx1AHVQDGg+blUAUpfZ+hceA1apGY4wu38RSf/zgRZ7am388u45hx
iCFqGE5TmQ5kslDM7Z+CMj6ZXIHmSH8sCjQE4cgs2F2YxnlMLppQ7w1jmkblT6MfzcZT9Ofb2+JK
a8bFUs3j8VjPWA26IHFU7jM8vWqwj9oTWS4AdSBmH/bNs+8upRGXxjWL0DsFhXTVxLhMNlh++jlp
gLbdwqvrp8u8HNgsPOdG37U8LMSxArdbXDM3R2QekD/Skszm0mhmJ6vQhJIpFKMZwWUpp3dFP1q5
9nF7nZaMTL+fbcFR8Us8x2CkQBmtlw8p3FpXP/3vjExTemaEaXyMlRx7YTA5Uif3BvxErS/0Lf8M
0C7XZeYbqpHiJE2+gXbPYD+U2OvtQSz9/ZljSBCbRbWPv68rAN5xRCfB820LS2sxcwcZGwGwUTBN
2YAEbg/C5wGatEuyhgv7dx4tl1ETDtE0jnIC9OfQFVXvRtQY6nFcuPHlq/7NhPQJYh9VUZVZRpKx
nHOhFP0xhQpYHha7rmPcGhDt0Lz9KM3xu2jLk6mXrxUtXowiexiS6Dmph3cWlK/RIK37sFznoNWw
lFz6NEyxsGf+fsHcAxug3lOmW0UnxmzKS3lA1UTRspPamp4sJHA4GqZDBlZa6Jg5MQRjfjuht7+S
cl8aI4gQjvXwO4c+iPooVczJAohrDnX6iqY9MOcWbFWFS7feFcA1pSZo3lQC/hgiz0V0+j4Liiqj
2Sn1G89oje0gRmjWGitgJ+1gSJ8Z0d2ykA81CCv++z2JyB4SIoQhPTeHIvai9gswGOan0ETJIgwt
zJbVd0uqF1eoUzDEMzvz05WMITdHOT/J+qdp1F4jTEfSTBsCnJYCKlsVTR5p99ENnxoNgHyA6C3P
Hqv6N5qOPTXJvGzUwK2yWJS9dlrOv2u2QWINdSQD4MNTR/JPPGC2ncge4zh5KLMe5He5FZIU+vbd
Nihbqx2U5wx4dH/05KBajVBy0JbC6KuH6uyLjFlDauOnJOXRkJ+GNNhrwKn3qraKwsgddfAaZdgU
3H+LzDVPNKfqYlC7PECJawc4nTWAH5aUSGYT4jWS76mhsnDkr6jqUCYzQkF9qMoU/126ehRC0T3Y
JsUprlQ3Coo7QyRgHFb873SAcLA6jJusAs0Pl6CegyWre1+zJFoDsC/ntga616jtXtCR74lY2/Oh
c/0UUgqaSZ2BVY4a/WoS6SlUmK33v1gHKlg9QmFQcxSN33WV2zSQK4k4WNYVsZUS9NWPULnJwWJ3
+1xcSRhNA9VkQjR0niIxcDlQVgeJVulZceqNYF359LPSqEuKEM0Kb8po7MOCbQKCikhfh6uxGhai
kGvbgOEVpUEFQqFgTZ6FISIfgM2W4+KkRZtSyywuRVYrohWSu24d/kmVZ78qPLNHjIIajVnZlG5a
WXUBzDtUmg5FPxlS3Y/moubr32bFS58KsCtTkMpQDKgOzZty0cE8BfC1ONFed2u88IQWBFbbZw+6
Tt7Bc44mXPldATFGUlQPUWjs8D4LN4XWtE6WZW5oCqdFTVxPuBWiuGvGvtXkAiLpI4q9nVtWr02k
eiR6yk1g3FJmpeZJcMjXKsQOFHQYUiWy5LZ5ChTT4mFi+4MEHjnFKdC4EbfmtmmLTaZoTgDUMIQu
7MosfLAhsbVM1WclmjBsKBw1KwpEsR+/1yOwgz19aPPiOR3/tCx7Ccel9uyf4QVmzVDwEAfWWYHy
xuV+gobI0OtmJU6+ph40ou5M/XFhy07h74+FOTMxC8MSv9aLzIcJNJuitUV2+uSOasaOkHAvAUbH
cEA5Sy2jqp4zIdwKk7/wCT/d6eUoZ0FaGSq+ijeNAHTF4cZGMq0RjJOhx1DNXhkyVNFQgALkBVIa
S1x0SxM8u2Fk1icjq7Ato84Eek6+Q/vS7dEtWZi5BGkwGj2E3NkpA4QD+odOFcQL/nXBxJw4cIhy
TsMQ80eC+xA0SuzX7SFcKQpeLNA8ZMtG8Fj4EQyMmlttxEpyNYc+Bk9sSxyyiPJeGs7swYbAKx00
ghmDgLfD0PccLQmEXUmqXg5o5idJLgc5KmDi5JGVCcYaq+EPzFyJF+I239h6ID5Bz2BkqdCyIIoF
6OwA3Fm4TUDWv3RnTLZuHMC/33r2DhJEMBY303CL7kAKgSbs01CGJ8JTN4+eR/1U1OwpQld9VYPL
JngZ9IVPWDh/80al2O9aXxT4giD/3Ut0W41ffkYeWBC7Cxvp52Pmct5nzmYQEAMaA1iCwClE8OgD
qGX/UuFBrUhPnTLxgncgNR4XK75Le2rmYvQkV4o8ww72h/X4rW2BIXiudtKdz0B1qXmxAxmG1cJg
p5N9a2FnvqVFd5KqRRhs+5XpLp9on23zja46yW3bvzoUhgPEfe0JtDEUB4oc4SLDzpW3zDTjYMkw
ERfIIJie3SBGkqo6QAOnCRieg54ZjBnoLhtds7UqsMNT5F8QIhZu8hCQg1za1cMQOSgvLiz9lXLA
5YfMTnUt5UTpplNdu/EhWLehi/YsAENSl3umnb2od6hRrpN7NEFvk4MQW3DP2cviGNc3wr/5mJ38
AmJvKg4Z4pAYcnmhD9qnhefjkoXp97PzjAdT7Ud/B9oAH9xBmTNYkoW5foz+DWL6/cyEL3OR6BBI
OA1meKDJl8KMh6K7v71/r2/ff0ZmZ7UwGjk0aQOnj/413v8aqmYd+fGe6+9QlybiYzHzeQVlfblH
ZqdU+GY3NApMtnUJCWsG0a5tzIz7jjM7zmTUgKRNNLzWVQIsjGJXqrTKi+GggMCYRSDdkfsjWOu8
2/Nw5aF9+VWzc8xH7pthjK+q3XZfA8EFokyr3CjrpSaRK+H7paVZrAAqrGyo0eoG99g6wU5eQ+HV
7e6m68g4GpYCfiOQVdk5CupLUIsrjIUXtufSi12bp4UcYpRl+l2ynVZCLQOw/t70BjVwBmPPRnXP
6ruethYjeGkHoR3S33obWJw8su45gCSD0TxIPnOCULbaZBewN79+rH11aUWmrffTs/5na84VGxO9
UscyxSHutjqYoGREi9UJtPO2CV4vwH4rK3UCZwldfKXf4XKKZi4sQphsNAOWR1vhye9KVuagx/45
/d1ampVvEnd4RUfx4q64FiBQFc6b/tVtnfP4MWC34pIkOBXIyHsaoDfIuMQYKZRypW3uLVfnrx39
c4uzo5+Esc+bWmpOg/Fo+imY6qhdG5sgUm05VBwtl5xAShduiKu7/9zq7PT7iWxSpcync9bj2arZ
Y+XkQNofYvSgjfbg9D7a3vWPsl5TT6U2NMqc20d9adyzk66jpzCRQoxbWwXrSTZswvYtA1aWzMyO
+QgeBdB1YUF7r/qrTvb/ZuZq2H42oX8d29k1AT6YIJVC7Nfg4K/6TQ7iu6/eNt6mm3Upwrp2653b
msUZJSvjngCxeIoM3S7SP9Aiur020+rPz/y5gdnhC3VoWpgkwGB0NOoNf9Kyc7LhWx2B6TGWNsLf
h/Uta/MwwUwirVKmJxWzQUvuTMx62pN+wEP4/9BRQ+otcpZCxmt+7XyMs9ChgXII6ytY5aPYDt02
FGA8D/AoRufe7dm8Go6dm5qFEGFRx0o2+s0pmTLZUnQYFekjSXTkZIDHsDITtG4RYH6gpkyM0U5z
NLbriA4biJXHlSMBPlH0m6Dx12Js1l1ZvIdj/5WX0ZOScLfsl3R/ru8vplMFRQMAKmYLkvRJo0Rh
iP2VR54OnpkoKheulSUTs9lP46A3W4YdxuoC6OPeKerqf2liNusQpBlL9GuIU8FB+h08miCuW1jY
KdP7c+f+m6iZ707NEpAlPcI5SRon5S8xC5yk7KCmUXpyEXoyoLChaGyNEyfMNUC1v4gM8kR+H0B5
i9B9Hn4GPUTjQONWL4SU1/f3v2+beXiVtyPt2ukMGwqIuLaGOAp0DQbJUoHi/+L6/lmaeXLwYScN
MTALfKNtU3eErmjl6lsOKcPlN8VPpA80NxQkXaHhQ5DepDOHro4sTkgfDkc8ce6zAeilghm/ZIng
2Z4G1iAKlEjAEytYfDeydNeH5p8w1MADrfshWkqQ7e653iKfKNtKDRZukLEKu2Eyh2aX/BTK5Tro
yu8qUl8hQnPHFJCnx77hBN0ILCfdVYr0ruZI8dLAjTIT8HfutNCt7/t8YQP/baa42F4Yqi4rKkHW
UzfNebMFmpFarY36FJKX4MRBU30/cneUAC6pguo1UbtVP0THuu++g0oBh3Tl5WrsNCDfCjrFifjo
BsqbQcGb4qNVRkZTjlR+NjJ/FqNyXwX3ef8mJ9+DhD5kcoqQskVK25ahUF60sW3KkMA2yH2rcgQ/
gPzEdNer+p/bR+iHH5iGiGBLg36rrP7gjzAMOfczpS0gsbr14evUaOkx/POhc2lifjNLiakMPQgp
jtJa27ZAaFUnVXcLLwMhBsicQNdGQSj2LZHjFOsvJT1/HMOZ9dldLddcC2vIiB95JJ1G8V10KsjW
ARurXm/P5OTOfmyWfzP595SeBSCFmlKN+l0BZdkI4lMvOWj0U7pQ9FgyMnPbKGPRLJCxXF3U2bEK
hm12L3fa+vZQfsRsszmbee4wF2i7iTAUzp8zWtqk+6i0ZyL9UhLhSKoAF0Vm3zb5MyCe2ZzW8Wz6
VBUMc6KAzW47epK5Af1qDp4LeZMV6JuZ2JlBp1fdjRrUhW2jcdPAWab9mjzlrTWc+ey0pTljDJvF
1zRLZL5bat86XYm+BLr6g0u/bw/6bwvQLXszz91lIGpMMOyjgcbxqCk4egHZC+C9614r6B5i22ul
Ne5bQBwgwldColITKRQj5VU7Vl7c84dWy6HNNThB7N+ZWQxFFMXYkFB7MlslsfzhW6qqTUjKVUDy
LdgBI9B/o0rPR+gZB8V6SDrwjo3HSPctXwIPSSlvgORbNTVxIWcBrq7VkIK3tfsDNdOFzsufT8zZ
ks9uEpNWJmmhKwbAErf6QvNy/ixX4G2RMjCKpes4AdyvX8Va4croWhzje72WV6F5kkPdK6IlvpOF
XT+vLKAwy2S1wuKrFCTpQDVGYWlRkLln6Ido0NY7lGsRFO7tPfAzPf93FoC+k3Wig7x+tufQO9Kq
CYr8R9QHQfkw2GbQ2nXe27UKsRKE3qRkjh6DYv+5q8RrSKmHRtxtQ9EXUAzdawZZ6p41oPRFnwCE
LAINJddEzbJnMNC7XK8diUmLwo3TC+Tnzv331bOdC+EU6je4loAqih6i9YjsTWv3fyYNeDwVFpzD
T/USig5dlTBGTYVS3HqXzgEEcUTv5Do9RuHolpHvphXZh3q36bp8JyeVi0vO6aT+kAUgHgrN4Enm
5e+BGR8shB52kxzlCM8KAORc00/QIc9XNXBJqeTfteixtSMNbIpqW1ELJVZsQFlfYPpTr8wXAJ26
hlcN2q3NeVeAaqip2asV7ria2VRZjxyJ8eAxLR67LtgGEEeXwmRbR/KJY/c1mfqLyRK1gN3C7d9m
qSt01Ub3RWWpQf/GfdSkpG7dhdmBDN2XHILc1VDIndDGF7WqQb/XoMIwBDtqimcWDADYCnOvqOFC
kPvzaYWVUVVqohVVp4B9z3YvK0aITrd6d0zRi1HLng54blofBQFBJIVMy7Y0PnV4kISiwNQ1dqGo
myIiXswSj8XmFrouXFX2dYQzDnnRgRb3ZnVqtOUgefqS2Y69+NLZjs0SrZUUoXZHXxEb7KNPWdsX
UBKy2rh+yprsVW6z16CoEytJ+R0S248pmrVRf/c/lYiiLZ9/9xXzLehNCQu+unJaWfkDavBnU4l2
LfO9tJIPgE+uMz1+IkygiO4bdh9na8res33dx04cAufPmrUIsbQB8Wp0TGiQ3hnxfNGlzxg6mno6
uAl/T5CtN5t12Dmid0N17aNoZCQPOiium2rb+q+jvzLax7gcbUI7S8sQRf3pysFBKzbxw3UACH0T
a8+5lNoGeqV4yU+Zbrh+q0A3R9sWI0scYVZoVeZfkAVz6g5yEqMsW4OJTv+ofKkMeD+9uGsAJQe4
/i2u6tHqCd8YKtYSCJrfOvRa9UHDdq7BDRrYiv6SkC+j07yoPGJH+1B0CGokKWEzRZOYIQ1gID5p
8Z5Csk8mqBigBseOXT44NIo2cnNP9BNPFCsC0VMOJm9hvKjo+eR9Zw1G7xhqb1fSLgh9G8KmVpTJ
DuAofnbqh6dY5+CxEbuil95ve+grLx5ZNhlgKegzUTWExJfeBw8vTRq0HMqGWeMkQ7YtC2G3eXRK
MigspKdqeraAAj6QX4byCFJ6uwbVAcMrDNSYrQAbc3csVXVPtEfaZ7iAH9s6tGOzsFQ02vcJHGd2
F5t/OiA/DKlwKfVBN1/sRW0KW4VWjW0M7Sv1lyqUP4PJy3FNPuss5KJ50BQkwrgiBprb8rmF4NNg
LszezwfGpZFZLqMseZbTMoNc2yAcPyTOhFC8vUA/L+5LE7OgGG41y4sqhb4fOPY6uvXHFatVSxo/
QRBVJ1vNfLpt8ErkcmlxFiBDKpHrkJaU/zJSFe+8uROrBrTlKFsojtHvcBbWIGnntrIQ/1+fTaBV
gMJiwOxMU3G2ZJpR8qqmlB+L8UUTmzzWF1Iq1/fEfwzMe2MBOOikfDT4UfZBxGEEMo5X8N212sIU
/vTG0wz+szM7U4T2Pokk2BlA2KZn8T6KdrwznCIlG9PXndsLpk5/7tL5X5qbbXWfQxo9Swk/ipGv
VF9bpXDiStasKU33uhArue52kEcEVCkQmZMkyQPgVyhYV2HomQKacPQXbxBOMUA9o8ROdbBzIA8Q
1+W60hBB5CIEcryIUesHVtVkqk2HaDWizahKyW+W5a6ShQth0c/ED70c1exsqaaGZEJPyTFMPQUR
I9NNpFUiJxp8m2S9pWr6mpOvIWwQDygQnYRzuT2xP9GUs0+YNuzZhjQotM0g/BsfNeOAEO3JQNN2
TNFNktLY6Srw9SanbHjUJKeI9n7so6WqXZqGaZi3Fnd2Gpnvg3y+ZuQ4an+A8ra1qLMYCGJwLzss
uWdoSWRsBaZM2yz2MTmFlCxMw9Junj1eMy4boiklftQS9iLkFNtBR9KG7Xkme30nFsz9lDmczfos
6vI5I5LewKn2FT+MyL7hhu/9wcp46SXlMRShJTdvuTqA+axzB9RR0ZsrI6EUgn4t1C2/Dp2GB3ey
8qwUh9ygXlXLTl4Eno6qW6Rla61tHuPgt6KhGlWTZ9Pv7unAQP60NorYQcIYvRzvvniPgqM0fMUS
bi5WWNXwpxJe6aNWp7RWGVeWorGdX9e7OmjvNRRUdZ+uDCV96kKhWrTol8RbprW+tRdmUd7Q6HXS
V1gJNP7uUqWxaxDMBO1/C4Sfzf/MDee6QCbPkDnYKgkas5XV6PNVFf233XSXVuZMizmab0M8djje
x589Q2WyWkrR/+Ran5mYueGekHEIIrjhibS6TT1gU8HHhKC42cvOEG4CZkeALE1Ma+gd0asT6JeI
VeioOC+h3KeVubFyc15yCcQ0AxEmP6btR4q5HEqyKev4WJThqo+//Ob3bde1cGbn/NlcCNF2TOHH
rqVQzhk9vP+8Mbj3Q+7I5pKc0/UY5T/33ZxGG3oqnS6Qfz2CCNHKEtBmloxusuZOh7MiyL6wkTK7
6sXCzTf531uzOvNMYdABd1wy7NQaPSO1tIuLJf7un8iF2SaaeaO4ztsAKhjxkQ76sWtKCNOvdeAT
fPFp4s4MoRiftpGtsgrJm8JLonE9kGwTlfyJRuhJRNGmlQe34GJze4mXJn3mDCRGeykXCAwnIV99
h9KdF66V3WI5+Gp0YZjQqoICoYGnMBbh7BIM6TDSIVQIHsGIO30FhYqi3fZCfZAikLtIedlbZWeC
plbNyrWZhQgiWsiNs8Hwbb0xXvj4wYuPXg3tnPyWKch+k+/Wr1/j4K6Gfopcbfpyr4zmqsTbscp+
KX8TggMe2aoRfueaIWwlN98Nukv7AH1YDNWm+Bvsb7suAfhBdKfC4O9KVHu3J/j69X828tn138Yg
F0qSWAaDTrMJG3vcMShSOS14GYuV+o2YyFzIGl7d0GcWpwvgbK5LOmR9C+6WY1W/Nyg1jfKC151O
xI8Tc2ZgdmJKvyRZ2sAArbhVofkHIAewjU3YwKWO96uX1Zmp2cFpUADn+jSWJq9/ywXgoSEwKma/
cAyuP1fO7MzOQZd3atRQrBLZSv1Os8VqXJsupBvekIfwY494pRcfA8dYiot+YmAn13BmeTqhZ6ul
90Ot5PI0QlBjj2w7aGgRlFGVhEqlefCz9wjKjxQtqk1paay2SrPcS+qCD/ypmXn5FfOLtI/rQZam
r9Aa1eMQYsrBc1YZHjceta48imavZ2tSZKesfjVU30uMdsuz5LH3+2PWQF3BeCFBtBOQxawpdH4E
7kdW7tqaAluE3FYhnDrM8c9KO2oiR5Uki8ARgILMrhVQLuXEqeDp1dxufdUKKxNSOcIFwOAu4B1U
knKQnkivxK/XEFMFGKgXvxKwElk9++IIpcNUGy2Fl8yKEv85Uh+UPEqsrBq/e3QVi5x5EYle2lB2
aZEhCFTyjw5XOopRd0o/LnVTXDvz6EsgTDUAvjGQkr1c0zyLxyFMVHLU08RpjKS2OFJEoUwtvV/L
gttjD1bUFmLW66z+pQIPZFYLr9RrV875N8xZYWsRi1ygSn3UxVajil0Wmu3HkAcplAEvDWCeki85
IxbiB6Z++ePLaDZWxuKd8ANkZ35DyrDr/iw4wyuuCYInpiJrMtqMyRz2A/XwMSpJQw6NA8JK9D+3
q9hNV8ITexrs+LqCSOVSK+PV1TgzOq+u1hINCo39Ndq52uh2B+74DigZAG21CRKui9o4KH7/dJHn
A/2LDDs71VLbg2evqslBSXM76d4gD2Ix6Y5397mySYveks0VRyvnKFYdHl9m3LupP+56YnqdgJh4
BMfqfxbt0a9eOv2jYasAnrwZBcRY0/QNxBJ3kilvNIiZtQWE101IflktHesVhQ7CSi+UcB1qI4i4
+9bcCa14QyOtahmqBjQcBRSyIRCJHP0Svd9MevH9tt0auaHcSbFhWii+fzVqgE6D5hP9DSci9BeV
tisj6j3dzHAYy/RRa/01mnyewC0GdOtoeJlIUfUHt2Qo/RIh9yDFuC2rL840j8S+kwrlUMbYYxQq
YOO2kXV7xOXuxy9tJyxZV5HvBTN9jbLi8KoE4LHP0XcjqVBfDABS/FOiS4DH2guK4yXKj/6D7Bse
EjGePn617AWrbBXI8Q9o0WJtt/HlzGkq7oxU2qvIYjtqrNgEJFG2FDzG6bhGduVQUPGrhSJVSHQr
JtwiMiRhdURBaKDQsrsuEvuB2WqZfbYg5bE0vUSXQiA2CZR9h6KH7nmLomdGYsdvsn1kJLZWQKCI
th4Uoqxajg5BpNyDFxhwO2WdpOyVtuBV6/wtxNudCNZIk0Iki76ace2Wsdg3cX5PkBSo9awBh7ns
CYXt8Rxf40UuMX2lRKBar9pDFkmx2yUpZDfL0g0pezFAXmKxLHyQQxmvrRewPAL/GHlhGmGR+/Xt
o3wlBrjY4LN0EXQGuhwIFXKghP1p8D4IpHjTVi+Z//K/MzSLHEkYV9hyMNSEphuPuDcQROmkAW6C
rW6bupYtuhjULFYz/HbIiFKRA7TpkDxflyvDkVGMQtaSesOajktO+kd3FkUb7z9/OAf01aTGXkgF
OVQyig/kjmdPRans6gi63EgihMOmlk6d/357nFdKbZdmZwGcSiISdgO8E1FjlxkV2HShqpHGayV4
QCug1UOdymT3eX6fFoUljC+fOH6frWTgR8E+vDEr+OxypUmHIdwXZFcKqGBnr53xyrJgVTFE+OMx
yXWbVu8t3A6T5bWmdN7tYSw69llwqED8N8okOHayVSMA7C2ltyJXctVVfCKQN8T/LfYELxqdRYrg
AuoMvW3JIUrLfduAZC/4gPaxCO6kDH4cHDp9CmBEhjrOq668hahH3h72lYLi5erNootAK1KaTqsH
hjsztIoNMDOO+VBDbIyfLMluXFCbWaaG0Ys12QL3PFLbSK3Fi/VKcH6+e+ftAKBYlUQ/3ea1i1Fq
mWtqyCyuJwU64fUpetJWbe/qaIhZrHcvmZ5lZXx/CLKKYRV83GVc8LUm9SG4lseFPbYQsPzNDp3d
4yUaA/y6x1zraCPoy3vkkF9vL+e0X2aPqYtJnPk3EwIJPYnh33S12vsBmEeh8VUr362qoD78Ifqv
2/bYtD1uGZw5uXCQh7CdwiENYrldE4MYO3PK+I2onpD0l0ptLFTtLJ5DHFUyHKJnqxTlHC9UnmTx
5DOU0WvkMXN9i9oRBX5OXVHlSVLuW46SJER8ojF1e2hBJx1z8hERg644bTHaLP7SUGqvnnI0eBb5
EffnK+A5TfhlonQblaHFx/q77J06N9zEFHcCYT8Btbe/4y2zdLFLhi+qV3u9kTYGxJghuFdM6tvy
UxChCefbBNaEjL+McV/V94JuBkRLdddYYJyzw0Q8RtqzkSTHQAHoLoc4QiHZRiVAuWV8aOwp7+ud
koqdCdKx21O+dK/MEZUd1ClVNHLDzTuDC6SCm9rDe7xB5WNV76SF1/l1a+hY1Ik8dR7M22WGfMzT
cphuzDLfixKvraD3MtK6OYeSGz+G+fhZ8Z0cPKESbuoL+3lyuj+215n1mX/MKfQoJALrgL0hxaxs
RnovRX/CRP8wctn5/5nZM2szX0i0AMyOFayhJzZEW1ek7PLxQR9NK/SVJx27uyVgSQfRWDp8P982
vjDSecuNWg4KCK5hO2uA3FD7uy7+3eSmrclOGCYL03qlRxRe/99I5yX2oC2qqG1gjaXmQTSQeozf
GaTLx1w4uX6XdAdaHyUwy5ngBIsyEI1E+75/BieKjbSqNQ6r26O/0o54+UGzCFAS6CSSRnzQED8C
THsn95pLwDipaNTiwWej4gFe1harhR2aNbhPILMOMIihvaXQ5anjbYr+DG5CpGrpy6bw5cYWNGYu
lQS4oaPpAKhUf8+QvNEhDzRu9LiHHvybKmmnMnkLoAUpTeT7/kOeN04EfQlVhaBmskhWfyX3ebFy
M4cLfGkdZ9OJCCX5My4eqiZweYJMpb4xOroKx3Y36k6jP4hkIRN49ZY82zPT72e3V5jKJlenifgf
0q5jSXIbC34RI0jQ4kpbVW2qvbswerpn6L3n12+itauhMLWFCc1FBynUrwACiYeHfJmrke0TLYQA
DsG9pRKEOZ0TbeJw+WTSxS0KvIgzlOvzAlMtPcf29yR6W0JtR4NEvyabR2W4JIybCWXGPhWB3slT
bfMT2GbdDFWDj7eZaPgJ1fyW9PJ3qZqvW3qv0oMCSYLZ/EzqXTRLNlSayHolFxEkpHZdf2+CMBut
TlVIO0pEDTyi+eewcIErRjep+FH6RB9RlKat8iZs1/+1OYldIjZD5zDQWtaiaA3wHzO4DYFCdxwG
1Sd4X8/SwbHQ7G1nvXYF/5GHlRh7CLc1k+QUGVrdxwU6nqUIk9lUn9l+fOtoOIHeL7P1LuEJg+C9
n66Z0xjVXQzxdkXCLU6JL0f8u2Gm4OzW8CdJP5VRd5plFxvjbg3HHdEFoPCVjJ77VVzGmEq5nNcp
MsblIDsaRLnh1zfdUepHXvsMrVV3fFKeSOZAJmcHLBB3UZ5M9H5+JsrhJU3KRoOGkXydqvKrgTWn
xpAhCid/qj67/C3TBEQY0WfgULAvIohSs4tznMGXABmdhcMB9il7CVZ/0SSwezi51KnMyJtE0bVf
UpxEzkNDw002X56b6cpc3urq7vyJw3Dyly+4CcGhTD9ouVywEHPV2G1xT5NMkKidvlptQnAoAsuK
uW5ZMl6XxI+gqWoV+wavq0PWOi3JnxKt3hXSOyWyXVrWfVKWzpzvWwimhpZqV3AsiMKEKXKn0j2h
oPlOF2S9LyZhRnkS7jY/lEMWKO/O4ZSxufDRmjodEy/7bkA+orbRqDYoKFfUQRwsjvmBJR0JnZVP
vVpAUern5+YwJ54SuawKTFTX0Nukv4ijd7UvnaW7ynEPN+YakrTFI4E6iXUvNTeasgR0VHbnF8TJ
c/7nj1A5zjMFtYBMCrZ03RU7aUpvQmN24Tpyn1kiyRu2Wc6svS/21OZ4mbqpiztWqGGt+JoTO8Ty
Is+EDZbqkNIuK0fUcyr4wl81nE1ERYYIV1k02FDtqwWRpTlNdyMBSML6u6lvSrCe9VUWoaRoSjnQ
qCtKmHYpos7K8wyHRXV8oChdxsURdgMgtaJEq+o3iuHT/qKOYneGuVsOOr5ehvYAZQu4k3lhpiEL
vG6aKwWqjNAg3OWm8ZpmMSyQygtVK4R1tJNYt1kJXIplSnTqmhg/G0bfVjBcoxYA/Z7Ci/3a01u7
6dEnDmotuPeBuBZx+gCmeOyBtxfof7z0ohqnU6vriD45g+nG5oceB0zIVkJTfpZdjtFt2qNvXCxX
dTrx2kTmxk2TWAlJhG2o2+sL+uN1vwtYm8GQ+1Awc2BO553fcicPsU1ALqO0lGFUkhQBaVretlCP
z63bBSpWRK9gjdM76JYRYPKvInosvdmE5GB/GvLUpOziU+BCsfrjnulggEkI3rfmFEJn09MH2c+P
yR0Bc19NEmEjJBpeJfKXAQ2yE4Sdz8/jqQfnf4yKA3AdaoNmS7/WjOKjZub2EPBeXbQ8OJPb2hU6
yALDQw24ehZEPn2M/hwgB93KAo3whqVnCizEq2rateQWuv/o3/5etYcs6b7HeYCuXKgF1iBmPITd
bR7pgnV0ukjx91e1ZA67M91qpJVd3MG+8RQ8T5T6d5jK7iUy2QWgB25M07ju+wjVqLgJYpIIDo8v
F4tfIf1/82DJXEKohOggN/sZt0QVdk2FWxX9YU7fZqu+6CCybubQDNTcuMucRRsu2rHHy8/lsPiK
/GnEn5bxo1mbC9pXjpzqdgtrKGVsXQI9xRkM55QSL5Nyd8YNs5kgoqLcZs1dirYAAw4lxBofm/lS
RidIokPIAkK7fdrBfxwi763ktBg4DLlgu3yz6pcN+DE06g8wFQ0MJByC5XD6ZPs5DeSfFyc9Msx8
rjAN69j4aCXeVdHrPBTuggFG6KllDSqTH4IkGcmlt6CJIUX35vkfcX5JWjJ36phST+cUZdBr9FQG
sNZAP4Z6+2chOKTUxknX4cyHqqd0b+g3zCf7fID/kxL9nEgOGhWjhOsDw2KWIvQP5RgY780VLP+u
jI8QN+K9WEVLNG8cNMKLeKkJq4JH6EvQ1pewHQWjOn2w/hwUh4ZrXcrlymAKH/62K2AAFse7rnwz
Z8MdlifBFLK1dm5LcqCYmB3JJ+kLFCdPcRsneusvmFdw5cP2XdQzJ8QgDgkHSSHyYLA1EWg/lquV
vZ3YqxOigeg3DuvzR6fF0xCgNWuZKxsc+Fm2FabfkgnEeQ1qu9LojdpBwm1dMJ/nzzKodf5zbw+h
VrYkxpJsNa8oQLnQIfDQIzOpL2AZm+3DIZDdDM8zopZywbL5mvlN8jrTPE16tjCrZLEl1USbLVTJ
PjpIiYCoen6UpxPlv5foV460idXLEbGkBOBRypoHL42A6Sco6XIkK57l9fRQTNZOmf5wZ3zBwSbs
OmpF3NYI247pTYOeXCJFrxQymPSZyIICm2Cf88/EJXw7UnnGQq3a71Q7aLhinZ9D0drkgKRv4iSH
NSTOwvUmtpqLdmjgXLa8LeZRUj+j8uF8ONF4OFRp0yQulhnh0hoKm6oGmXwBlIhWPockc03ylS74
OjCMRcvr7CxL9aKjLeX8QAQJuPVVJN+sAr3up16dECdUWr8fLSfSqDfOH8ME3iWenrTRdKmGpCG9
AbQF8hD7Q/4vZhNKZAqU1xXDwj//ucvrvu1RV8Vv6HvwfaAKRolgeZwkk21DcNMppUpvDgqbTtQW
VLVCO+biaFbJVBziiDgUnWuRchvVa2wPs35VNujP68idljUOGdbXtpS8Wm/9XFP/zRfY/jQOxFs1
apIix0+bYgcKza1iw/h8bzrjD9Ny+jvo6nwTPnyfWr8/Y1I+eW3HqCg1ViZC844PT3mnh/O3BRtu
sLjcMt5p+VV6JTyuTgHdNiqH5rQ1RlrLGGk5UbuBOnsPG7gy96JyJ8W3RhKjoQoy6mF8X6Lt1Fpu
kvC2WBqnRIbdQzYlooOXRxLS2cfzu4ChA39sb38YO9Y3m6Ab5HY22A9Tp/S6Hm609tNYG9wFk/35
QCdv2ttI6j8jTY2+xCHDejT0Q4TQ7aHX7VcBvnbrGyhW4Lnve+gttyL++tfhfG6IbEVshhjWlQoB
CHzxWsrRxNY5aYNXzdJr14sQ7hPTiwLByXksBAMWLTQup0R71jCgYw4ZStQ62npDrdg9P6WnTurt
jPLITys5jhhQrtrHOM9B2tRODvsGrViuadV556OdvPbCx9QgOqqH0H/nBhS1khbXucwIoDDz2rMq
CWT1KqiXjE72ANKjI8u2hFwvEARmf5j/gBZaDyBz8OVCx4EkkElWGmnqjl/Ct3dr4urfwEd2Bl+B
PqQBghdk331RueRkirkNywGnEqdKSWO5O04OLlCRXXgjtKeQY77MV2IViJP7YxuOA8MiNXIoX6x/
hZNXT+t9rQEgSk7noqzQolzjxrOX+EJIPLWONpF5AnmPw9ac6FdkdJPtYlCIj2xjhvcKSqTz1Qq5
we/tbIvltk6uqW1oDhdzUqjJRPTuyNgVsI0d7yMPz99QCIEqqc8oxYZX7rOjcE2xP3xmTfH9WGs6
kEwt8XGZPmR7jGFzCj1Fu7+Wd83u/PpVRfPLId9CYeaWSQoGWcV4zJ7dkt5rICkO0UUxvWYrisMo
wTEdiXClrpZnngX1BInsCEQCwvRRL1q7ztG/kAdD8YamDafHNaTSn6Ua3BvzcxmvohwCm3p6PU4o
l8JlPurfku5YUchSrAmYZj0e8ep9hlZyAQZpp2iQ2y/IoeugGEM8qWN3VM27IU0c8GWeIhJ9WuND
nuoOSb+Tqt5NabVrl8Q3aggBp16FkpA6G0FCYWmCp6Ac7BarfoB8mjNaDwpFHbS4TeK7sEWlvPH1
5Sla7rsMOqlV6kE2cB83mr9KUoCbu9eps12tBxmtfWH6FDbwVQLnSQRCp07w7Tg59OsSqsoNmTv0
EkL5CgRhp/mOLjArtyUb1ICArZ50B5UzsPNVH6+lg2AZiX4Ah/attS4kkobuSEHSWDVUolbrkKEx
o9ab4wS2NFmf4FNzfu2eTJK3w+awF6IJzdLB9ABaAJqJ0ohi4+nE63/UmGzb2KFKLUgKzVPn5jYi
B7ukp1Gmjxp2SwYSqh45c/e0LOANtxcK6ozLk1R9N9AHNpYHGImCu/qyqk/tcC8bMToC4Doz2rOB
fRFRfBzsGvoeAlh0VFny6jpO8TwceQp4DokiO0q5er0GUWbyCnfJoQ9yJL99BtDTGw/qI141loGl
gtQ/+unymPSPMBtwBuOmMGNnlcG2T2BgmuVONqHPEVJ2PTQAcw1dR8EU3+X0W01zR1US39IkuJj0
npUnENxsvLaDofJ4MZmtFzalXxnlPrU0cDziO6t8kWkPp0zo+ix9bjkmGW8FX1VwovJNLoqRZGD5
AZHYYgb/VkW9pnASBzeBQ+JU+9KDEadoAYsOVL6tZWReQEMCsNdtuLx0NnOfGPz+KbSt58QVLaST
jw+bhcTb7Zr6pJe6Sf6C+PilckAb9Nvr7v439KQZhJ85Tkwuja6yusDLttkd031xp9idDWvRAJhm
947M1GUFm0Q4Nu5IgSVUDL1DgEF5idZSON6jgc+Bv3PwG2e0aGwcwqPlvIEjOju+kPfVrwrkFlBr
K/aW3z7i5BEWoMivAuZ4Ntp+OQ5rtVJrZdJhdHmKHpnk0pzDQ1iHrgTvtny1dngrVvGUGbZXWYh8
F0nrbo6KHzBQxKtSnoHMPCkytDr776OO5tQqGq/MuDJsaGAuN502f8ZQoZST9D1R5tGVLShjpSGB
GxFsmJwwKV+LyEouinTAGdbXxi4LtTywOvh1kgkiMulHvUIkozPRvpK6fdk6tA3Ry/Og4zpdmDtV
esL7tt2EH61EHWOeHBJie2PyVD2oFyBB9DnIIUR/Stz1VGjUVZFj9PAVRn9blnY2hBBdef7IaBuU
sJHNZMWFl62jZE9QSnfWfHIsmG6NYeiU8/UyWdd9G+PxHDCken19m4aykxYIDoVjvAPp9a1hHSR4
KUUg2cfSZ2XeKfldNsJyqal8Cw7I3RyUoJhlem2X6FWijenFmeTp0CLTYIqXaq1XxhI0Hyo0xtym
2qu5QJwIxg+ZeWjV70T/bJtHmst2DpiVl70Bf9M+Nu1uJLaW0GBah501IC+pZ6doC/QCjW8QB3QU
vXQjku+q8QK71aWzM5LYtuTaK/VbPZaemCJUvBb23B/i6Htfoo+nbO2cvW4Vg91A5qSiOzhklfJg
j6sJFbvuiRSBVBwsqI5n7eoOGZmdEr1LfZS8khFTl92jK2uam+dUoq5B+9qpdPUqjTGj8z1cmUDr
tuf8Go6+jVt0WuTT6LOVbywT/Ez0Go2Qi8xbPxperJTskgY8qKpxwu4uwxVWykcb2mt2FqWepV/E
VaCOuVu9h+CttSDsWk6xDOgkfKzxIrrSK6m+JmnrjTry/Pk+GfYD+ss0SFN3ZtlAsf8TwoEvS9Hd
q1H+ks/XTQw1w+o60/rrKj1IOMZCyKzGY3gdG5UHgYxLuCvCbTt3p+oK5CG3WJNHGN46NP8c8u99
Ix8lrX/4s+PE5FITK43GJqe0OxZQhOkoMlsSO0X6nsK2OUP5SKlr7MvQ6bHHGum9jh5JYfpkullW
IlBLOqX58A/s4BIWCG8vZbkgYVl0t5vfLBnNpf0NlB8fTPMgoV6ZrG5jIHtEi15SXwxZDOuSJ7XR
nAjCcuF8EdeXOVozslWBROI1BR1GMFvsLDh3VnAJTlUseZWFQDctUIbA9JugcMgDI7GFxG6D0BPE
EyRUX00Fm/oH3oyJpC5IqDpP8cfOLf1xh65N2CG5hZv40/1v9G0Krjy/8Ksh0winj6+Yql/glTi+
zn2WJK9OMwZMhz9doLFiE5d0jshmQZDd8HTrtq6WaAlRL1hge9r296XE1r+IcCa6+Vjcmb8qdQKB
IKs7ZsqtAapkroZ2tFDoXTxIxb2R/IiK0JFo5VRj7Mup5JRAomnazeiq0uLVlRUNaA18a5/DCpCT
PSjKVUWOYH7n64QSNLTZjcyZFslVITeUx8mVMiSHRW+9OafekFe2pOHUxy5fLUhutKPkJshLG0kT
ctYEa4inZRuwxytNCddllgP05l38whJGlGDQKITAl+VBnHhop2qTmzTA4hIPdMwasVYj8QC5NAe5
zycpbjv95YRkWpsOOYCmCjt3iUANHnA9iWypVqAx59f9cy2HLsyBnAriehpu+As8qdXnQfrW07ew
AYrnL2hVsaf4h4xrZR+v0HD/oRTPabVHb6pTsV5T5UGCX51BoBALZaUYioK4fJHYVdNDpCi2oh01
63GQWvf8hhUtXy77WUgP994KCKbJb1X21EWrrZaCV6mTrwLbueUgW2+YwGmCue3d7J08Zd68yxZX
kb6oT+sBffURTOsdXLA0xn4S1pwEIGhxMB1D7lddEuxRVlybHwY4dECr0pOCDnAkSpdFC4lD3HGo
U6pUGKw8fuuMuwwqjeRGEgkaiZJy3mzYgDBTiP5fNqezazyVALxs3zyUt+ILh6AYwPO0taos0ZqA
EaX7fq/umL1JB5KC8MomKJPx9jwmEthupMDxfA/9CBwcH4svBSzrF30jUf2T51gX6mroo4LZeyns
1Q8h9T/vPmwD9kyyC4cKoc2J6DrKU/9KSU+kpsL9cHJkJ/yBgk4w7jpXcbpPsVHMSYrJZsNRDsyo
Cm2Abu7ZKRyCYVgecwKS4YhLG9JG4xk6Gw5aa84jiah6QzkoUcbKaGONnYS3BjKNIUhd0zPuJ1cF
++43GmxFy4VDlbUYxlKqv6qq9OWvaykasF+0nfiWKEIw/unUXEYwCyccv707us1dv/rxS/zVn2eC
htft56ceZmc2xOJ+Y6An4cuA7zlU7xVZ5wWPjbggqQRJF6wdmIt8sp2B+z6ycdhVJS65E3xHUTj2
3zcpnAV9iaaPoh4pY4XajAcpPte8nVz6wwJZXJQx/uo0yO7fm9Fx1YVskJJYnRIWbgrve5SUiRs3
r9DYUt3yWDlRUD5pLQj2DmmvdPMiU24i53fsOE7v0c0v4XZNYeRxOVRp/7VHIRM/wLOtByjQBc9N
tWMIOiFONsZtR85tGJ12Awz/MPJ0rxCUpp0RJsr2YIBMadevrEEd/8pTG2dd0SDvdjKmX8QeP71r
N4PmdlGkmmuWJfgRbHHh4Ymtri+jugd8bTyJCKFXtLy4w3jolRkm8F/fW/rQvCrIHBgvv0PXB9GE
R//J03gzPO40BtUuHPIS0UYfrefZk8FK2Q5zrxx3jcsKqxA578C6s/PDv3v32QTnXtkgzjJQDdLA
EItqH6CVDqUoZtnFsg4RkepkHvczFF/uLEKiVnAt749Nfl+V4TcQSUGhikUVerYFfrlObsIwTN5g
A56PkrKOsv5o0g4FKWs3TjerPDgy0a+7vkMbtSHDP77EtbuGEKax0xMZet/LxdpPgsxVtF35Mmhf
jbVqMeBI92EAe7tdgaW0YH7HK/H9QBiNg6mwxlNBCJYx9glMkeBDDnAYccOE/DZEtl19fx6Fvy6t
52aaAwcCHpeEflQkXZbhrePoJF3l65UOubvaj+nnVB4TepCl/RC95KarwQF9iMBy18FtY+606OCG
GGBsdZ6Eq4esQVhzgWtMNFw0aoRiG4QX5MWJdMUpp5eoA1s3gnh6Ve/1OQuWKt6hPudO8uxDbtuT
wdBIpUDCq4cOeRq58NohcyyojKUpKnbsFxH8BglaYFbltoOya6FMZtArSybwnbiiY36tEkhd6oWn
4aJaauBjGDCTusl0T09Vx5yZgEDsSOldXEmeRS/LxNyheAdBnd6EVs8RijrgLLVubkEmdM2PJJev
urX+TFWt8WgiIiCQk0nvZqVzuNjB6iZqIBx4bMG6hHynUR0z47XDDFgywGNN/Fo6JuljM0CEkkKD
3fKtfLbRZOFlJHTMyYQvTglVnmFX5IWbQ6Wsh8BQQb0GvS1p/K0wwQbv8qt+tuwIbFnR9jhZSd8M
gMPZNDWMTmqxYBmDAo+H/wP28QmtL8+S+AlEBEEc1C7GAAsJvP4i6az35MCE0L8zXvPowPa0cGY8
hsSe8PwSIRKHsaQqgXQ99km+L+BudY0qOjz3qAOPCtlfQnu8Q1uvd35znmYS/JxbvuIURWGzLAYW
R7qHNcy8+jWa+gIwnYMKlQpGoUgVVBG83xjvyax3E5pDYE0LFZLOGC8zZ1ygUCbh+Bzc+Z3sRBey
008jm1hcJjhOEmQjYnaojHi9GOy1r3ddMR0zdbV7TXYXVIQ0pdmb2XumQ1mruYf42G4itdeON7SF
D6+5H8zvdYo6/agEM72dovESTVBuIaN1drViX/BhBKuBLx2pBAok4Yji8Neix+siSi3BvINN9bsC
csk0QsRNlMGevm1tpon9qM2hWOlZ1MwdFj6jDMFpBs4WLHlr3NkLkc4iWf2NB0e2m86cDxZ3Phho
7ITAPL5N765+YrkJClLP0YHlq8YLkqlAKVzW2FX5v1FQEWCLxYFjbcw6iJ4YMbvNImEFz7i6Dfes
qNKNDhhSv7HwRTE5PJOWUtW1Gp+WxZSfSOmySVaD8KVf7Tb7jYfPE35CuJqYBLozGswq6NcZsfmw
y7Tq3Qi9z2PyZLSo99mTszh4V/qEZY8tr0fdz/3QhVIdrIPzZ7PwpHXXPAzmbnHB+PsuzCfZEH/5
5j9/D9/HaprWAE8fTDtuZnhExEv6ujNcPWh3hq04upMfcm8HYo/zb3bVJi6HObM2QRcxRFypwVmy
uoWXQfIMTy0B3g6bPVa4kBB3cnlvQnLQE/XKSqIIy1syx9e1vzBH8lgWUOxrLEcbFkglCrrgT573
m4Bs+W2+9ZiGRpNb+NYTheJ/DFeD2k30G30G66TV7gpyrcnfzs/rSbDahORwI+qllCYGu5vkJdyJ
y4vYlN3zIU5f7zYxOJiYwjGEnjSL4cc6dABt3Vd3losjar6QXWKLr1wne+M3u0blwCGH7uoUzV8h
pyfkS2brgvocUCe7XIlNvL+6baHOi2ew1IIVdeGzNSv+JaL55RCj0kmSFgXW0Ghgh1RXNTLF89Mr
WqVcypOaE4xZVURQyAc0uG3deB2nZ7Cbb5SK3C26IrgVnL6FbD4nl+0MUhqly9eS8ROIxPp/tbhG
BaiTv3N9ZqvjDOB8vUptNkVlaWGma/iUZTI9ycl6q64P03p3fhJPcqY3C+bL2m8ThUqFYbYsStdG
/mxWboeUu8wfddOnI4hV1mUkW3eSMYreJU7SCX/OpsaBTFJXeFXTvvDUOAwoyCpBs2elHhEtXAAu
GgcueP9YSME+GzxQPVmN9iMdd/ngtfB3Qie6pnsRZE3PT6vo23HokoZFMpUUMQfNeibJodXJU5GX
gh0gOJI09is2306ti2qQG+wAk7ReN6uubkb39dhdp8VBrSXBmETROGjR2miuBzaPYXm9KCjaQ79r
LiEjHVqeOr2en8CTSjDbdcnhR730tKA6orWu2XlVvsuTO5LtmMX7V/u1tbcGME7Ae/Gq0G5yHzpt
b4kbC04m0aB5kGlCqms5plhv0LYzXdaReWOFy03WHEERFcywADN5VyRLb4dVZzVQmAi/SSp5auN/
9777c9vpXEs3jFfDjJiYV91WP1ZrzyaUXRMXcIRib/Xqg1hU59QkUvigwRtSM2XYJf1zna5DkeNT
Ylyw2POmOUDHgbeu1kWzQAsX4rjnl45+avNtwvEXRFjKwvxosMj1BF0TbYKWNDIlavzomo+qk4La
mmovhYDAjyJd6IMJru1LJYObNBQ99aRlRQPAUtEDSrOBZVng3EhwbuuDBszPtM5tK1VrJ2ylw5K2
uziWj6MJQpEZu6aCXkY69zpyUtxJQXuGB3uWQg1BGpqdISdXUQi94KpU4JdYSPCwszwlGw/QY3PX
TrPzBVzfpQL1qp80iAvAGHFRPsIQUZThIixhYl9TZqkZENiXDJ2+n+s7WM2L5u/EubOdPi7hjJZh
ztKGkmsZlKWhtOvuQ5u/n/9Gp87ubQzyzxWhzXA07xk+gq6CetjkqVZyH8WX+ES1/tAsH+fDiVYE
dwTQcjBNtBqSa4tpZsqXkYYOuP7+z4JwmG+W2WSFLPXS09Bpwve1DbT42/kYJ1PK7cTxkN/G/z1Y
tKAtwDP5SkOSgOK1oAXNp7v/jSewU7C0jckB/2SmczzD0fRau9Vfop3hpNCONdzmEvAb4cAWX3pE
y4MDf/Cy/1v7mKEVxNTxu0vIYc2N7LWSfBMpmnN+WkXrg0P5tQybAl54/TFmbcKsxCtdzGiKPh/l
5MP3diI5HIwzTatmNH5e9358Q1/Wy/CpuC0C9tAEcZ48srVdfBDWywSD4xkEkLNoTZqH5HppbRTM
GnjbXyUeSDP3cKF8AqtnvC58dHPNN+eHK0B9nlGwWqUm9ewWuXbEi5XGrTrVqSnZRTDMGbohOB9O
sEp5VkETo89HKjC5c/iITliQREWvZ6IIHIqEwPcuGVmE8kFG/qE+/tkIOACBI2fZrWwVahHcnNb4
Ullu/ywChx7LtGSxVCKCrEWHjsC0tRCM4WR1drPGKQcWrZb+96vDwyJ2u9VTCye6KN30mEDzusOD
jR9p6IiFqq6oRHMq0d+G5lBD0yAy0H/t4gaaOYPlJ1PuMSMEWe3wbCFB8ewmrkSPFWxA/DVtG5XD
DqJUOcywAftTAtvgBff8VgmGSA5wERcAiAAWKYcfMEkMFYuVxBbS7ORSD2T4iIfVe6pOl1Icw4or
8v5gwSgy30ONDAdC1CGWvGnB6iF9TOr9nwXgkg1dHWQtZN+sytL7UNeujEbAEz6/IjEGLtcoqByN
1YAxdF52Lb1EF/oOljgXLXgc3eXEeBzxW3gnsupkW+n/LgtE5cDCCmNJV1guP5dHEtdXba3fMnL6
+ek7eX3/e/UhDIcZBcGDFrwikXQUry2eBKvk3oJgZyyh9l0rnqpqfitVt/FIBSvj/xxmqmlpEGCh
sOD8ZwrX0loqerBHrul98x7iBt84sQtyqxMeq4dhDwETYV3yhH+6QmCg/ndMDlzyNjOXusOkjo1+
mbedI0OEaV1LdGqMLqFgFUZNUBb0AANHLfyhRxeVcl+ir4HApruPJlcbvxHoZ0118aaOPjXot8Ew
YXayg+yorSk6M3vMRJWO0wfhz1/N4VJfpSSvYsyUtIuuYWdT2XinACKCoSV/oFFAPfzFvxA9z50+
r37G5ZCpX2uN5mqkXsdFCVpLbM+TYPeKRsYBEtZ3F0klRtaik6KKjuugoeH/kLUq5AZfzi/10zj7
92j4i6vehqTUWLGjhFt5T2/TxXpW1UMyCNKW0xv3ZxwOkQwlUg2rR5x4qO9nrTusC1wZFsGiEEXh
QElFxTmlA6L0tPxhLeQ914MSjSnn5+z/YN/PwXAo1NZJTCrGcpo/pGN0gftldJEd8Fb6AnGhH1Dl
P1avmS9aeCf5sZt9qnOo1EdEyRZrYc9FIHgG5o69jc3O/KTtRNU90URyMFTgU7UTe4prrel51QIU
3O7iREC9EewkncOdUcnNGqY96nUPc1pleuvj+z/8UBxGSHIEzmjNsgg8sLGm47fksbf1APQ33QET
AzV69JIKU6aTgvXbL8VhRIXTPWoYNjWLbQXEKV9lr7OjW/Na99BT9DCgSxbPttLe8M6PWAAdOgcd
XRSO0cLORystfcO6ivPHbBh2YX+ftppoG7A/9uth/Pc24HUPSDPPWs+K3LC1hqN1tjOjwGVtb6rD
xDitfQOXO39xM3gKoqUippAgFWWnoqnmmaQ1hdtcw5Lv5aD135hvURK0i51cTq7SOA3ErVHCDCpQ
kkVXQAF08hIIUtOrfTyzyIpxJ8upP6BvkLTWrh4X9/xnPUnW3SyoL8+1TU3a6qpK1VdM9egnd2pl
o3WjfFBfOtZHH7uGu4AK6I7DJYTP8TL/765oPz80BzxdvwyZwQ4JaSXB3MMYqrkTDFCwcHlxlLCs
SByC9YK1VLyjBZ1qXvlgOKudgZKWPEDPIu38ak9c8busAOsMDoZWeFlY0YjR1avyrDfhZTr0dqi+
nx+hAOwMHoq0rNNzlmRRw0D/0erlIiajKAIHOtky/u8r4Q5D5cXPzT87xPm29xYChdRgh3iW1Nc1
mvuIflTyjz+aKJ72mSm1RQa2rRocsUiuqs+GiPgtgqn6pbUdjytSzD6GDHeOugfP0vqzs41ncjZU
XcaWRUh1xc3D3FVF5nAnly1MLCG4rhFN4581ejVtVVNCHqqrUHwO91L52Q2CA/Qkwv+MwWeHA9G1
qWXvNDTK3WQJZoK2OwsCMzC0gchWGt+allB34CSuboJyqWIWxkunD2xg6PSFGSqcMoFyqW+5BUUT
mhPfoeJmQyGEusXz+bUnmFOdyx/l0pqoFSF0AYYm7GPweLDapWgbnU7kNiPk8kcpL+fEKL7AbnaJ
AyWoQ7mjQekx3ePzIxJNJgfdU5TAVTqUYD9Jca+r5v1AM1tDU99cC80v2Oz8kg9shsVmd3NIaWWV
4u6H2csvuydIYgSmNx9Gz4AOUSKU4Rd9Kg61u6HXlobl4JIR3uSD4ahF9kRSTTB/p/OLzaA43I7b
1FLjAoOqX1a8mJaB7GUg2hcvHdqOezsmh/5dfcp8yN455z/dycdaugnNATopoTeEkqJ6nbZui24K
aIDvK6gbQNQKBb/ajp/ACKWBdEDBpXByD553z8LdKJpnLqM0RkiQ1yt+BN0NXo0jmWr7vzpXC0bR
GAP52YT32bfzYwcp7fxi4pNLWOUSqwln+RiOOryOUYSG/+dkXEOb5o3OMEqulsep+dFJEFB4X7LX
ev40YGSu7bXObeJLNXlFa2sFTaMsBTtniry4iZCJpu60dmhOxyU3t7Xqqgn30LBG4yZTvAHOSLFX
duFl1TWOXvTQjomcSP1Rjuhwo7Fbr7crZALAES3qzO+ifj+OCV4rV7cDCOfZjRW/kRTvoCt1Qsuw
ifIMJR53gJQDTKPX9WpuVrsw8X8du1GxzQZS59IlnQvoNuToot0N4a5vLmt1Pyk33Yg/gA6PuH1X
42M5HQ1yr5gKNCKga1gOztjFMF+IIDoJl+hi8MLK8HToJoRUA3/9MU5bOzWrV7V4AbE+WtD0kz9I
RgFiOmbqscna/5D2XcuR40yzT8QIWpC8pWmrVsuPNDeIkTRD7z2e/iS051u1MD2N/XevFaFqgIVE
oUxmEIPEXrNfNfWuSJGvs46Ryzax8uo6WljSxwwNmC5oFc2ErEytC/Bs9zqkIwwQT1TodRp1HxIU
nmH+jNvMdzF+Vw/o2csHiOVCeYuRDR3nazo7Pu2nHDxE2YJx8mh92VUkDio+ADQtp7ZV445y9GRv
mlFAdPdBKf9NX9TJYRSjfR1Ep5OV4hxUERgPont7PqoVRH1vWgdkGu4iOfxnO3BP7Ql3hFnbmeJY
sEe+sxUmt1AfDJwA1Ej35jMLMZ8hzy9I7goi3BVmk5HJ5VBXPKEEqoLsUQ+0wjfDv1oyq/bWrPBu
jt7SnYxy4GxA9gl1YvjfmcxZFhWmO1B56ursubKkmsyCcF/YpFbmiS9Oxfej5JGaktzT+dTtyRqE
m2Kc4PXRBAvLLQ6Ns3gYFxi3GIrdWyEae7Rf0QsGSffStJBsZcI1YVupjfEU2AX1yv2Ai5eXIW0/
2mo789n6B29umUHhSqimpLQwA4YrsVDDcYkCm0miZ9leio+AhRigm7FhgiduZuS/H7huuYlOcAOk
2msd88zlo2wnJf4vvgoag7jxlCGkKJcZhEffGftVaPTGLGSGzvY8nhxu8XVgRzQ28xrLs4/tlb2C
IPcqvnZwtlr/H7S2S6J4W4ASe+zSIVKwLlzm106i+xZKGll+PU2Zz7KHPkItLxmDUYOO0WYZvxnu
DwKNAKV0j1NToVlxWlcaCxsbI4WXsfv8jtuWDgkKokND5mvE2Ci94nQqotNxmb3cjr1KwZ2LnLrZ
yqSDz/d46J+2hGPCinkG+yqGh+Z2k2K4KcgDunUflR+GhU7z6h3E/tvLq+O//vd4+NOicE66ihPY
jmgR6Bpn1YB7S5mcoM0j3wSRbsueL1v7Q6T6t7mPcPIk/J7qaqgnE+byq1rZNRhmfFOf6lV3SA5t
OODFVK7RK0nBkgy2V2ke7vw1/GldeLWBL5e6NPkYJmSYxjr0oM1MvOKWBggcfkGxBncHOnqlCUCZ
XeHJVsVFo2QEdrVU2UCmGEWp6Jim75c3V+KoHw3iJ3uLSNQtIz72mi7N1kl/WrnuxVB+72xJZ6T0
K3LwPbFE2xqlNMjwQNYIabCIeJga764nru6NkQHfsrzhIYnXvc9+gn0rvLzM88j++RH5Zp8YH1jV
WzE/jz2Dupv6UlmSS1L2tYRbOCVlrUU6fJToXZgPP+vJ9vtZdnucf4h+LkOAlQQtK85Q4GvF24SB
kRf5HR97qXvFA5fBkmWT/vBQ+7QnQIsR2X2iYl4ZrVxkR26bEORkh7SDWBqf5+lW46/uBZOg4Py8
tnzzVfs3ablPZBNnekqHNgOayZDAbKZt169cpdu09rf/5BrioE7tVpNOKfa0bfUQjGoBaSSfTeJ8
os5cuhQmtRMsY66Wq0nPtm4hsSDxPkO4CLOup03fwb0z914bb5TxUVskJs5n6j8/hiGcX4YXEXNo
pyKRPYUKEleQVrnLmx0NWszsFQ8g61wV9+VPHcJOMuyQrU84vhmLVWoPKBBaHmS+IcVjrax9tMv3
Bdio3XUVgBxPapQD+4VbTpyNaZuO5UoGox1oUUCREgeJn7QBEtxhtPpX/R8nuyuc7JlqkM4wcNIy
PGS7fN0wqAPS/wZShnCcewY6qyaFm9gm+AMb8AxSf4DQ1eUDJftYQnRgKHpTdCXcXZ/SdQYhxd5p
txX7+Z+siOMuSaYbht7CCjXnrbbsi7aHfvztZSN/CNf/BkBx3GUeLKusTZA7qztI3frVLds7QXo/
epzvHSqRsaegLyO4bJV/hguOJ466KJjhU0oDiOQC9ibQjOjjfCiaXQKud8Wy/K5dXzb4h7zt5zIF
/ECNymAqKDKxzOWJ8ytBsA50TjPIGWQDipKAwxRgZFDAN9pT7ug2HH3eKmbt1Wgy1arHy4uSGRIw
Y+ijJdZGODsz3pv2Z6EYHnqqoHN52YwMFz/I6k5CCyO1R43RSsWgZ/yuPTvMR/wd1Bvd8Pow3tR+
/B0sCJhBRXAq8xTJUTMF1JiaES+7Gms03cjXjNa3y19xJuG+4f/kkjsKqNEso5oZBFPscYYcm4pB
1vRAs3FVjOtI1tMqW5CAHYWrODjWONVljT6QqcHbSdsvMuklWVwjln/olLAp5XGUbcR+Wqrrfnya
I22lg9e26B7n4YdFQDST3C5550Ej2PNuunK1oEvTtYa11YDgJ/0x5s13iS9JIgVLeGsYpqoMzAbc
VBB22Jagb1a3f40tazsWusjGy543ko8rFoYUJcVEGH9bqariUWgpFVobus33qb9l/YtkeRxGLniS
JcCMHettXrc1GvQxfI/kB2QVNwl4WUCyCGZcdK3IKg2yt7HYWRQ3bU6XDBabX85aTaDqk664oAN6
ittr/Z+Ig8g+oQA71tQoxcSpPMjBcD10UJk+/4KjX1yBUGVG8PAPRi5kGyu8Pqasr21tgdExd7aV
23iNVgVlUqwMpd1mqbum3fcavWlkVJCyBvmlA2mzQkZjIlu6gEaQxGrHlsGXElpj9OmtkYli/SF3
/Pc9ZQlQhKGcNsHUDDIBoBIOpxJ6gny4RL/n/Cw/kGX6Lucf/P021nVD0zQMwREuhC58UKa2qBLV
lB2pUXuQKfLqDOTSmAjKIefQGpOndaokgvp9I7+aFD5nPTDUUBUgbhVPB7fLrzMoj/2fz+JXG8LH
svSlLJQCNuxjcmfyK98zwd1u75AgBz+DtNwmW5Pw6XSH0qXPYK8LjcFH0QYE35gKstb9EyjTWrC2
yfnLzpCifF2kcJ10uVFGCSdmopp71PW9Zhc7wpi3aD3qjMhd4TM2dPSSrIPMOVRp7fWAPqdsNEKq
oZg0gFr96Bgk1NxtogUGph4LdqeU4IytU7BAN7J48/c3x5cf/NtjtKsNtnyQVO+izXKAkBIYY5jP
R25kyH8GG7/aEi6bYcRko8NZSaFwHfZbiMs0XrLL1taagArpX1W2vxrk2Y2TSEmzXMUADSQ7ml0W
Njg5ULXwIFO4vuzakgP722N4au26stDAb7QNFD/e0sTwy+iVoesi6pN1JW26ORM+f10Y9/2ThVUx
iZOMflB4gkj7nvMKsVsInAY08v7v8fNXWwIcZawt0BfIQRbluTKGCCKFkIHCVlMiK9X9Hht8NSXA
UFZC8mu2cXoK0kFYGp3xxtp01W1txwd9kWVJzswmfDUnIFIOGUSi6113JOXP0lF3lmpjAMgINIt5
1rTvMA0xaXRN0kziMGdC+K+WBWzCExiSCCMWaq67H0AniBNAO5oPLjoBW6MXQX+2b6Mbe2fNgbop
Xi/7qwQZDQGkVJQI27ZI1WNWvzPS+h0j/xHsxccylNhViAUiDOKUqBjB96ca1yZbI3WyMpzQDWTp
jDM39ZctFR/OuuoUlWlgS3mdK3ICe8V7unOPuF5yw9E+u5e1rcoATXw3dw463zLDYXjFJpvO2CNH
CfRsoLsB7jxf3djBOElcR4I1IlmExhhRFhcn31kwE9J6aOTwMXcVaIQGGOKeS2nDLAfJrzH0140V
sGZKjT5LWmzsuIJIgPLBK2SHY4yhUAK9dznpqGyJAuAsGoaU9Q7u2YRDCPpqX7fu7Sasj0UGvZcE
LI5GSLJjoUOpMchvZeSKvz/jv65XACG7jhQn5Vd4BOmuSr+KqOWXTXfI0DN3+RzKYFx8TetkbBHo
wVTbopQ1Q5GswPEw0P88ln5Tp4GaaavMZAGxfs7pJEkk6JK7/0Pb/uQWmcpGTYwYQTyF+BQrFr+o
nG2XldDD2BPj1tLoqqJ2WLP3HNQCOgUDI3prxiYJaB6tFHTxaACuXMs92s2r1LZXKQO5wOVNkoCV
2Jw5uXbdEh6aMrdeO6W+mizJAJ4luXbEx3kxUmLUlsuOUcpCzPd1hN7pk7NLLDMAPekAaRUFlIht
y7aLmang7oPwo8rsau0SjCdXDVQArGWZ/Arcp/VkQDfa9nr33qDKS9Yo4GIuHQw3KcoC1scqPTr1
nAZlOd/FrmO8pPl8t0TtXVyaN5ZT/agr3uSvXRcLlNuSLNDprU3vGop0N8m9wnp3p6dq+DZZ33Lt
kE0QtiObRIuDCrFNFm2iaVfYr275GA33bnI3L7cj/d7WksSu5KuIeQNqTFU0Z4l6bCfNi6GgwUBr
efnDy74Kx6UT79QXcDwYC5CushzPhh4f04q1ZhhXcf6UxbKzyEHlAsqJmYJ5yrR4cksVrUjvivVD
L19M4/XygiS4JqYG5ixzkAtHmAi2DSjAbfOu9vrufgQj3gxB3Rg+dtmgBMk+eEhOdhAlQnspHBwd
tx4jL2qvaKPuO7QqOI0hMSWDMnECabKUtE8UfC16cJ/B7r5SfAa+pOWf8D3wL3/pW3HPOVmXlk9d
Y41IgPYraGaF5ar/pm9nDG7noXJT7S9vouyr8b+fGIP039jWDYzZ7GYx7iNtV7XXxOC1jCWACpcE
7mTfTIjNisElWqHBSaqJrDP7GjdvgGSLV1JZG4fkCIttocixkjrjX6xk+YbNG6JY4eWtk1kQ3nsk
zjNb4SGZatgPzWDe5aMMui97gthKaNS0cJMGYaYD6vfhBQpcffJ0eRFnUrdf4gFxYCjWTD2lDhyg
fVvusgXf3eNy3Ww/7pMD+H2jNd1MK/e2JZhEy1blWgaEsm3kfz/xwNJOukLVsY22Zq4o1NfcppaE
ArJIVuwa7GsGEhWGnBOP14fr9I23SEIjKJivJxCSy5Z03stNwnWUMZ8tCl4UhrFkulOCIte6g/iq
7WDuSr+hsyu5Q84f3k87wtZFXekMkwo7pkkOS91j+yYIpIF7lzgBhAcgbbRInP6jSvs7On3aFMLX
zlYbVne4GjnT8QBhgBFhHerHUClAx3u+ile2ryKEtX2CsKHw7GuvC/RVESzfyscMDOV1iARMzVVv
Nk+y+g2Hj0s/jn+YE19S0LlZzmULpShIjDVQ840LtmFRi6YqtDuDtalnN30pm2f4Q6T5uScCYkdI
aY4mjdRj3Gle0jN/6osVrYqtm0xeDKmkFBCXGjZG02rPtvrd0l+VfYb2ulet2BYQJTTM0iNKnvrz
onoxHj7Uebh80M9HAJ+/UQD6uCy6AQ01OGbR9FiR5tocnhOWSvD9Dyft04wA8OD3mLUohpkuHIPE
9bk2CWclUMGqdT2u5SW783HU/wzqIkVG57JRSTUYTIx0nYPRLHKb6zZqr2ls35TSoOPyNuqqAPpt
PipE0Sq8w/vXkV1FDWaLTE1yyP7w2v9cFA8RTv04qpATVWClfea9IaipBXaBfDLz0dENsYhaKuX2
hwjn06RQS6JLNDEbPRrHaFCumb0z1CWo1NTLe90zlOt8iNYqEKaPMl9TqCQKOX8HfBoXgEx1VGtI
GT7imLKbsd9DZfv2svtLHFNXBdzi47+0VIFbvN0m2ufIliv+m+lpvrNRN7I29cvIrKsCEE0t1EZT
DUAU9SnoJjDuO92yfNcvB7oce1sWCp/pq+C3+OcGCgjkFGg6HA04TB8oR7f3yy1vW2UsgH7zEAxX
1UvyIm+pvHzPIQf11U3BXFroCaYvj0r1YoIrsSwVv3B+5moaXP56MkMCqmDWrtAHHR9vXIifmGgU
qQ4DAWFXL6nNn+mq/LKRH0nVk5OXdQ2U3U2X49cSkh8jBOsV3/Qc3kz5YK7SkBfEmlBaPJCcgI/j
eWKXGDRP8wUnoFPTdQ2Fvabooe6pr6ldBovxVlXog6D7Rk2v3ZSr7RVe2bx3hpTR5vfS59cNEKCn
7BBUtBWyxlDQGJ5AXuw7NwTPe3/8gSTOP9GXki1dQJ5xTixnqBEALmW319LdXJhePL/bzp0TPSZI
D9UauPUI9d147UwYJwLTeKsM95ddTAYQH5h88gWWSnUq2+BfoOuv+jb3J7oEiTkfctUNSgiqduTK
GrMwcpAzqjK0D9vrhCXPl3+GbDMEmGr70YnTCJuhVcYNTRUMir1ctiA5Sx+cJSfrnNS47mxMRB6V
YpVRd1XNey1bY+mr/2ZHgCRCx5ostMYDLO/WHXRDdKJ55ZQFkTJL+hllSxJwqFcGq0s6bNqsNluz
KsIKmi5VjcJjaa8vr0oC7JqARJZWGwb619E5WVtbFbPFQ+cemPM8JE8MzlFl7q/LBs+MgHw5kB8P
uJPvpRddCxpG5IsNBoonG3qRw6MSvToOeryUF9XBfQyVmgFTilb75HQSQDzrj7rpQn/NclHWEOKd
eiRdVqi8gchq9hjh2Y6NjDD2fKHqxIYAOZBR1bSxh40mt27UdB9PzXGE1qhaQNS7/hGVy3Whv6J9
3/83W3tiWEAepZualiTwmy7sr9QfvFFvWCm3mj9+lxfPz0aOJ8b4Tp98x9pIS90ascrUZiCry3ez
ciNlhJJ9LgE+ymJYIso7vJGOPZB23i1VIwvx+Sf/7ZF1shB+Gk8WYjUgPGsU5NVbonsoeoOhdm8a
dagtTeBmt2RI1qxOtm0x30CZ698c9RPjAqpM1TLbagnjajQhcX2IIWPWz8YqGaXy0fzrX1qngCpF
oprZEGEvIc73xDs6uL7IGHbbf9Zbdf4VebI0AVqMnHVgK8bS/moIN8MCLPdQFfPrY/piXPFhvRFV
qQlsoRjQCdVv0A2QYPYZ/QKAzedvEMOftIE6fM1rJl04heaTesjjNajZwJaGNq/Rh3YtgiF1hZxu
hzkJ3q87Yh7rH2j9nMXZkx8i4E6bdpCvN/FDjBqK8YqXdJuo+4WRWs/Ixy2a12VeffYOOTEogNAS
22acYiACXxtKDbTx85si/OvtinzKtQbqVD/dp1J+WNlCBQwaTKYlyVggZeGUQe1qa6JkntOCkpZm
PsVjr5QxZp5/6p0sVUAiZag1reZPZu5o5hNXtTW9KbCe5C+E860AJ7YEQHIZUSN7+nAo+404fhkg
28E5d+1bdL+C/RGJEbT/Gx4e7itZHo6DwYUTLIY65pTUs+lmeIXpVmhX5aG1NibRwzTS0Kc0zuHl
+0RmTsAmfVQW0FzlMKcY295xArKkIUtRP9TfGxJJzqoE6j92/gSGbdd1oTgLeNKcdlN03do0N5fX
IzsSAiDlDvpXJ94F6SIAJ/Zd1a6Ghu3yUZaflVyNYoiTxCbqxAuW0pN046iF17hk71RVcHk9/Pde
cIcPAD7ZsaRJ2mpmMAMWgr1SPJoqWuUw/TzfagXaENHHlsiI1mUrE1DFjudKtwagilJFB9s+JEZ7
1WJk9vLCJK4gDh2m5RCVZIIVjXfSxfe5NUtCJYkrfKhFnWydWdrVMnBna3PlXjMOuZ6ujVn3x0T2
AJVZEgCDsJZVoEuD7lSl3VpZv0noTTalYSbz7vOB9Sc0fbCdnqwJM8W61vOxELC1MJ8PV5Ogumr4
vfZPpqslQK8L6ECWZoqjFB+pixV/MVK/6+g+n7J9DTkvdKkHs5ZsL/uFLLL+4E45WWLnpGmq89pK
bLgr07mq8JKnaeTliro181tbu6mNAxl+XjYrc3oBN6KxbIyCt2wnbncdtyur1nej9e2yEShAXz7O
Ym9n3nSdCT4P1N8Y3mFtHR8jhzypFUk9c2oggVhUIPsxNno6JEhlAsPQ40BXVmT2aCQ0IVZSJ8Wu
Loi5dRZF8ZtoAIeTWy1+XGoghW8XEiSFc6POaJEZWKr6cYx+iH4ukOVS0jlkJDGu8sK5LuoeFjp1
p1vdapmOQ1mD9HrxMpv/LrRpQSPO7Vu/dLMwBl0uKhKBFt3ZyPUbUb2x5hsrcry5PzTRXlkiG1Q0
q6l+iDUdvC40qGqQ0tBhF+lsR5ByCAaqq7uMQmtP6eZ0ber13rbn13k8EqdesWrdVo+s2MxN/2CX
4JRQHL+OuObUZu41z6EvKdhlHMQZZlnAbvLWk+RnWd459XPPeW2W3tOX1zGpDjH4AxsEW45bQ1Yj
c7dUQ+f7lKrol6kD0iqwNo4eGjpSv0hYESY1QlZwSkKXsUEZo2T9Ty1m13XernQTTFxqHZhovLFb
2KX2HBZR/JT25u1ABhv7NBae6ii3FKTN6VHJVNUzlURyrZ3Prn8efHF+dLaGClqw/LpxPVKEo44W
Pghngj8wt1ZQsluCfCMvVEhA2hCugkofKPrtYXXRyUFr84MzJ5J7QAIxYqdu37d15/B7VMvVTRRv
qfHWDmHj5qsWiiaaGkluBekR5Gs+wZcmbjtDtRFJwp9X+bs9es5Tc1DQxYYhlH10gwRaEyTSuE52
8oU7Yp66/9/PnxqgLI0Gb0h/oYV3U0B3QIIysi3lP+VkhcnQZ5Fp8awg8sHdtfMTXC3sCk4DBe1Y
3eqr7A2iM8Hgo9tdFr7KPEa4MQrdmrKaP+atxfUG0EA5puSCkK2O//1kdVmV6zQ1ChSqu4c+x9yx
cu2WDHwMjVewPVqjV5e38/zN4BhcVNKwicigqejObBYVVjR2A8ByWGvaYa4kzVt/uNg/rQj7puVk
Rgsb7h8T0Lj7n1CcUu4NH3FE7EmT9+czBZ8GhW0sM7NLWYtG2VGP0dh4Z1dPdllvxnE3VrnP0tKL
oi1DBtvIMnB5gdpXlVJNy36DcOl2JLHJyB/MoHdNIEuT7Fx/3jke9B4+5PFkD+bzrvP3mkXiHdR5
S7ND9fVYxGNQkSDLVJS59TBqH/Ma3dC2El72HdlnFVl34Dpl6XLYBsv09IMT+HJevXEKxnINsePs
KP2u5w/g5xoFyM47TXPUDBYhgvY2ums91DZQgAroslK59g7oCqUUupIjInLwsKIGlVvNo1IjWy0K
CD3QMlFIsrp/SAF8rkwA7iHRm7bl097jKkWeg+e2+pDPKskry7JNFMC67ipq9jygL6vxpibjwRot
yT10/j74XI0A0lVfWMhcY89GMzuWRX6gw7US/UD4K7kOZB9HQBYlZwhi+Iu4sNGnNDcBVY1dRx8u
e7rsaAlw4o6p3pg9rGTNUw35sdrpds1C1pFZr83lKcplXXmyZQnYoVV1nENzCe/H6Z5hgtceCDpl
JHsn8QNRFi5qbadyOY1B4iZHdZ4PsfJ0ed8ky3CEnKFmxwZnaAZAxOp1BmIabY6CBixGl83IFiKg
Qp/YbkRymHFRbardbGPFrcShZSY42J/cy8mAXuiYcxVZlnFkNb0y/u88RTzR+/eRcfgvOLFgJPNY
NDMsLHW0ioa3rH7RHOqT5ed/2yz+zU7tTMOAWBdfPafDFfh2tqqUG0wGZqIid+mC+5RFWEuhzFv1
O0Q4XXKHN1FkX01k8pMSievouVZKyVeSwI4joAGDDLwd8QJBT3RoBOZhmuMqXFCzL24v7+L5u48Q
jUs4Wq79Ubw+2cZeH/WxUhCGplv72QyrNR+6pm8RWNz/1ZQ3nOPEmuAc5tDRxsh5qoJnRoo7zYtC
7U75jixJ7lXBsin+Tf/PiUHBSzLb0qycD6U4dX6oyQBBgFfJDp4FhxMTwh3BwD6DbCY+1piC37jL
bvM2vW969SpBWTWzjZ3G2t2SG1AfaO+HYjpoYIglzb7tKOQnq4fLP+es65z8GsF11EKpS73CgufO
eHaKO3fasO4VDXqSWJj/n99Snid2hKvEbJ0MXPncTsRuzHzbzHjlL+/FYgYJnYPLi5JtsXCNQKxz
sSiDsTw3bpf+KXLNx66UFAC5711YkZgrpiRx04YPUfbVvDFn27MaS3LaJJsm5ok1p2TE4j0YydB+
t8tDPUTgjFlSbwLJt1v/urxrsgUJ1wnyw02ecToQWyH73HQ3qSk5XZLv8lt6GO8CrqrDjnpzDVXr
XWG8NrZsck9mhC/zBKEKtMT0Oe/iSaz6x2AXtyNIaBxH8mnOsD1/gSaRPcByKCR0J40dZ3fbZI1X
5VmABFUZOLqbgXZ5anwGSlCvrp+KKvPtsQ0Krblqx8ZLFzRIO8aqn0PagXVwMAvfipPAhQRuTN5i
Mvoo0gcRvWmi6xGE8mOOhJVTSgvosi8uQFFbG7M58MEBpQTrgu4TfwSc7xP0o9M44NXlSZpLkN0g
YvrZSdyatPxwziuqrfnriXfAj9lGDaAEcpQOj8oWKSCPNifOnHHk4QOryAn+RczK1+gkXrwxpS2X
EkgVye0yq6610kUUkA9uYJLoJm3KlZk7kBeT5b0kACFmnlnfNpnK42WdOS9LdmNA5qA207uySI9E
9hqQrEvMViZRhDmWAj0jVqL6pfqSgMAKGWG/jStJPPNRxbmArWKKsmaYQlf5rUTTzRQyOvm9s+mX
PVl0HwyhI6q3UdhvrDXS3MbwypqnSLt26fWAuUr3FaN6jheHMk+SOJKY1HR1pIcX3qSzYHatUqdX
W8b4LIEukYmvn9yW5TMsVJpxrUWv0L+7scj9ZZiXfUb+I07x0UiRwUvwGRkIHpHABFN95qvNi6vb
q8uWZMvhv+TEUmYnJXH5V3Sq9rnA037oX6ZOspzzc0OfkYUhRDC0ztG0MMT8fGsrCmZctmLLvRa4
r466KYN45UJvNBsx4xCoxlVqPcwHOZeMzDcEkAH1/0JRkcSXW0APOkJDnawvb6bMghDTmBRcBpYK
C5Mz3k/xeOvGm8sWJGDyG5dAT0YLJxyhfay/0XStgKaw0bXAHo+5bNrrvGu4FoaSNNdRxRcyLdD3
YaJmi3J0+66ydZqha5vJztN5V/+0IkQ0XVIoDSlhZajcW238pShoQQeTMpNRjf7hUvu0ZHx1dTo0
RpJSBPX0UFwj97jjpDvOW4srVJ6Z45/6d3T8NMZd5eRcNVXT9LpusWOVPCtp5lWpFuJFG8ausVbK
OciqCtW+x8veIV2igBu1W1KqlXCPDmQBsf6RrCuema/5hrOXN+yc9/fPRQrg0YE4Y0IrOm7RuX+m
UXljVtJhWpl/CNARJamq2JwXoAu1VVRhAn+foKwyoxuI8yb5Q5DgkrHRBW7u0h2R5T5VyXcUQGOa
rKGLVIeTn4LLfItmctxoRlivZUMg5wuN5HMzBfCw9D6zTYqDML/1V1pQl4f0AxaXwCZea3Pt9rUr
efGd72P/NCrqjeextTQ97zMw16hY6VsobCThX9OOcYES60EujHZ+/OTEppB5Y8SoslHHQiffxToR
qPRXHUYHaABdPeOX0bxNQRUU0gy9BM9E0XGMtSdTnMJbI1DppJq1sWj/HuuS99Mf7rq/v6M4z2mZ
zEoUZjBMKKC4PSZB1n1r261tPRToEYgKNajzjZkkXmbE770y/qQZRjWGLlATa7fYSdgMyZ1Txv5Q
Fv5sjqvLGCHbBQGYkpjpcTZh93vShz1xrpZcfVRUQ3JRSbdBhCKLZKiyws64WsI6Cawr9TGCXGb3
ZPehi8fUhm6bYA4d9Vpz9kpzvfBTJZvxPJ/uO3E2AaKsLDIGxtUkU5ScdPNBo1d6uZsmY13nz47+
no+5H5vglFveLu+zBBtdAbecXp/6hmtmtmX0RnLrIc+/XbbAoefCFeMK0DTWdl1kXI6bme8Os/Z6
AT0gJwuqNHnS4tw3bfqv0imfri1A1NDnsRNxKQuax9+nWn2MZdkHyfeCSPbXe7N1bFJl/HvpRfrW
zr/SJn1xQT6VJ+MNVcm9Qm4icG8Z7VsZbS/v5+WToYnTC3aps7Hiio0m0qfebAyxpzdHNZfRa5xv
hPjbJzVR5NwE1WGPr8eO9gTefWgxZQz6N63rG2QIiesvyeTPSFdkrusVMxp7aeaRdF6P0JzKoAEl
l44nZ33Jdh0u+6cZmiOcVpTBVKPWkfXB1KCHQO9+0W3MFk94gcSdta4NcAa2maL7Ea4pr0e70gjq
apt9b0HQRZRXjCgEOaTZWgiJ9Y8MB4qBsqV3iWfmAABihhowsCTpziytoLSMK8PA4NQAlVEHMldI
l+lmE5QD4pZ5elYWzadg2ulBbgTiODe7Nik4Q6syyOLaNw0a0sgOp/abld+TZg7awfbt5jHSq10L
FoqpqT03ZftOoZ6R3uhae9VgHG7Mqo3btP443BTaTZUfG+vFVmuvKFmg9+O2Hsqwz2XED2cj9pOd
FQAob1XTUC1EnU08rJq68uPiqomVMMGOqcTwLvvw+SjixJwAOzq1bRckdYDdZ3QrGcsKPAaY7gTh
WBvqqHItQYEeGxnVq8x9BCgq1G6ylgintm6L13Z4pBm7jRkm3sBed9d3pWSVsj0VcIj1s43BQ17x
6ivw+tfeYP+YLf2gDVfjuJHs6FlY+NxRMUQqSW67NR9qSrcT5qlY+L8eEXqP3QVn703k9wdbAkZn
w94Tq0KQRPOELjYfAIrN90XNH2atOBqoI+vW+vL6ZMsT3l90qNH/yPsvFTN/wQDXrWk8pbFMv4B/
kd/uqpPlCG8vd9bytuLtGAPGtKa822Zl5DsZvBM1PhXoloPyQFkvnbbpZh0cXzcajXy3Rweqla3r
ugnNFjHEXAd2PviXd0D224SIKHJ6U+k1/DYlUb5p0aOlkE3OInR8/hqta6U2fLXoJDYlHuwKeFub
cYfHKHZ96RBv10rQ5OmVbdRXXY7222+XF3g2FDnZfAGC6lJB+UrBAhuqHeli7KzFkZxImbvy9Z48
d82ctvHAv29V2Y8keqgN59tAf0TSkWvujpccSUCalrVppMcwFP2w3pxdBsrU7CqFgBeE1+VjeOcf
1Jz1HFJSKCuKVFhFN6Nb1aYtnn9TOD6Uq2zdhuqzsk7BJG09XP5O2odc82+rOzEnuKI29w3GeDFQ
TokbogbpR8nsDQQ1BmOdNOh5bQx/MXekWsCmmPkVqTzCbpIcypGZix6T2Fum7+m0bjDNqtUbsxl8
FW/m1EHVEhTjmL8L7ST1Y/16aUuUPb6P4zP6zMN2uVamd9XS/TRhnmpi9GaGNtAAjrXuR6zg2VKF
1hz5uf5qqjsjejLHx2zaENSg9D4o6jlIovu0Oi5x4hf6YXC+qWQVp6E772fr+wzhulZ9yuYrzdma
aeLPbhTafecjroudHTMCIJDX679QcfWjqMBFVYFmMPMRCAaJ8/9I+64eyXEm218kQBJJUXqVTVeV
5d2L0NVGXpSj3K+/R33xbWdrcku7s8AAg0EPmimaYDDimGQ/xsLTukcu97RJYT/J7ZFqtgxvZzX0
VNiPlNk7MU5NflYhF1+gpjgi/x3hj5mUXTCDStxrd1R7noFbyI5t+DjAsqrVnqQJoCtMPyGdbYsm
dLNm2oukgahdsodTnM2M73KAq1ZZwbpgtKvFlrIB+6m6FfNJreCF0txn/W3SvrRj79aZ5nBoXZYT
bFOJ+TF2jS0laHkwkKCyRDb1ztp7sxndnhqHvHwYoPnbYUYgOwrrzLAJdPOx1mF8Z+h+x2pHNrAq
1rndJNb90KolhOXeU6Cczd60Q5E+zEp/bAWEarjFapfF8p1n4Q84he4WOqUZ5/uB4K+wSIVGUdg8
grX7QmaCD4l/fr1zr4azi327CmdJZhSGvpQRuNrsRKHbs4lxrckb1Lui0dyvR7tetbgYbhXQWFHg
2qoxXKFETrWnXuyDjUFbIM/t0F4Kev8DnMNy4351NlchLukmlrJFE6drdv2pOYdwpMHXYqmg1rz1
br2aUF184SrM5aVqGemCUpnH8mmOvxV4ttZhEPeTjcTAliTbCOBbA65SqhhgSckGfB1InW7RQtAg
hiOZdmB4H5fts6rvNtZwYzrXkmvKjNksllJleKP5ixdBuOMHrKazvXRXU5w/k2mscqnMzGKqL9sl
7tit0eWOOtfvkf75f/yi5eq6uANbwwDRQ4J7H2rvjfqDdD8M8S4T6NCqTo68EUaBdtWVdjpsNXGu
Z/0XX7hKrzikKCRfED8xhGrag+YTcHANd2a20FyY5PYQAtomKVy99C9GXd1WtbCMSCxdYq18b8UD
wQHsOt2h6vevZ3b5e9YnjxFN5dS0VI3w1ckzBEQ1hcDEDkZx0BhssmW8kY9d+5TLIVbnbU5iVuRd
j7cS/RUS1cnwDmQtyJh8i1e4NdLqoGmJmRVTA7EfUR4z62hVjW2Nz5rYFEq4tusvPukfEMq478K2
kMsT7K21mBdVUenEajLttLz9yUqwsinbp33XBVlJEodYxTnrUWdX2n2hPBOk5F8v47VL4vIHrY5h
1GthxyMsY8p/FBl8G/MTGR9C7B14O3891G9kxxdbxlydRRB2amOcIVRYi/zWKCwI4MS1Ow1wzRQR
pGnkYOdx9hxahZsld0b1g5fCIQokNM2jXude27BjyGPPoN9b/Y7E8W3eMm9OiDchmSEVQAPZFrD2
6rV2OUGrU1wMBREax4ot9BHF5kf+GbodfCHGIOzsbTeo3yiHf84SZZpqGsTidHVtD0rKulIKNDdg
th6Z9Ych7uLhtgt1r+/uQ+NgyUBq0NJJPwYdBChvprptwLS1zytH68HiUqk7D8LWrMxpoOyXhxDi
sBRIusbhj4kDzTE89S3xK61yI75VBrh+lP78/OXPLwIus8yxHCvo1MKq21EyZo/mQhrL/LqpNjbU
1QjLyJ+xVjGIaemgDYuUG6ShS2Qc0aGEm3n/288G2mduZ8CcYhPfr10/M3+GXUWLghWpEun4xLa6
G6GtkIN4pt31VWA197yYbKY8S1Rdwtnn4QSO4dGARR8cmiEhKGj2/vWpuh5R/uvHrLWhS32SRtwU
OMD5SZRoD81Pob7/eozrsf7PGKsgIVSalyXBByfctA0GUcZ8k6Z1dQwKdKzJTUbNtYx2W1ERTxPG
EFpi2WqW7+pqdGhuvMSpcZfnj+OUOmYaOklE781uEbAf3wxDP+QgIn79ucv6/eME/vkp6ynFAy0b
O2jmnAsYslbkbsDrqNd0u1XmvahaN+8sR0Kj8+tRrx6ci1FXkyx1ak7gQWBXxYZtobhRyiMIQTsK
Cb+vR9qY6rXDFedFWo7oeSGt5J6kI3yRNkpLv2EIX03hKmrKsKBVZeXz2eDS44aq2V3ZKgcoY51z
HYKLGbntm7KCxOYMVZIK1YKBSFvV8L60YvW94UZhD7ooAf0Gsn2MnpJ2uAef/FhqDMZj3T6Bho3d
DGbrhHnroL5qR+HrDH/neDjEWmU3fXIwddU1xc4YardD1X5U4n0riGcOT2bzozIV0P+ixyKH20Oa
3bV15wHQ47WkvFMi6KGWlWuOeHPPwy8RSnS2zcQpoQzK8HodSoRWSWwV4nwz6uENLODywo5YC/Bx
fjIlKAtcnqjCT1K9V5IReyYtYGhetQAcdDcDeA4w3daFDakf1Ucw2efiMUwMuzDAVCofBXnN5hY0
Y+7qovW/Xv+rIYPCt4lyZhH9d3y7CNHEHIU26ZkKRagHaG06UvXrYSM9vH6G/oyxyt3yMGYRG6D3
l6IkMs4Puv5UNIPX9kEfgamUR+Dt3n/9WdcP0J8hl5908VnwGONFmec4QMBhN7Et4/C20iMvDLcg
RWRjBtcQZuj9T2lZxbjk+vMkwTxmhVNAADvpzxUD+1yCuUL6fUFMP801W4eyuXhIi2/W9H1EQm5U
MFyKKpuaeISkXterByTZqd2bHRLcj7rCj1ffCCn26E2o4KuXNqm1nR6V9wpPgxAGDJpVLiWJjUB/
7cGJ4PufnbHGTaOFxPF2wKoZ+pNBBlvmhwqFJj58SM2yG6vYenBevUovBlylhA2hMazasBU7d4B1
WeJlP40fFWrPbnJKoaWL1ojwrT16JJXc6JteLSNefuwqRiERT+NIYOxMVm6JRzyINC4aa64yF0E+
vrb5HdM+Ve0xH+MnMm71/K9+ummgkk65xvS1ojXMtdJmbKf5LOvOtYbolMFEXdXvi+qt18S/OfIX
gy1n5+JsROUQYvegcwhtFq/IvtfsYUZ/818cwItBVulY1FCG5Wyg0T1B7lHu9QaGyLS3mbXlw/Rb
pO8f98vFUKvwArlARY3NGpPX8KfcnP1cp829qUBnqtWyb3mE1iirIU1kUvE9G+iRFdO56ap9pPTE
TuKWewlooQ42eetWKhyaQ81wVPlvCBXs4neuYlJciHokxTgjG4TvYV/aJnz6knHrpXx9L/8ZZ83l
TSZNG/sRoHpcPkHlL+wiEuBi+Z+xi5ZT+cXsr3m8xmjFehLhYT7Woz82Nxn7qLowyKx7zju7hYwz
zpYzcq20qXo3tVu0rauqKBfTyldhQ81kmUM2Gs16Dr376DMvHSnPIpNe0yyiHR9Kg7ckwP9fb/Dr
mf/FNK9CBgR0DGtMsMPLRf7DCzHVsVs45uKdZwNcfVvsNS/1hmPmy61QufzdX036ktVdHGFc5kqs
chxhwP+DASasIDtAmpsvNLK3BE2QTT+83+H+qyGXa/BiSD1iqExXOrK4uAg6cZM1nyI76z25hUEY
NEMytK874XRKsZ8AEbDDanKMvvtIw/K7ISpiQ8j9kXPqTos5ZIq2bDG/J7opN6LbRijlq+hmcJi9
axJTYzXCr2Niz03jMhUpNNFcobUb2+Bq/nyxC1ZxLq+kQSTHLmjVfayFdkK2CKpXETeXG3wV32Te
6nqn4TwvhdhFuXAOQIdADR2Svhtfc/0VffE5qxglST+yTuPzGXLXdgbmTU9/1tEpqb/z+Cc6iHYz
/hgUuet06eVwUpXlL33TaupqRvXnR6wLYyFTtAFuMPOZQOBoqr6FJAOkZiNDXGbti/38D/D0HCnV
ZLRYuArNr2EHyhPSNmanEd0l/JdEq+7rgLFM3VcD6n8fIAv99ZxpCP8qg+ii+EwT85n2xCFd7sbF
RyrQxrJy7+tBN7anuQpSYdil/Zhje8rwTWmO5iZ9+r+5bSxqGpQyYqwJHZrWoKdY8wkAVeLXdun3
UF1t9ypM7LYbBcvh/ecc/hlsFfd6VS+hoILBzHmvNLGTJbWXRcJWkmwjjFwFwUIjl1sU3FmTrxkR
w0CnGqCq6azwfQMYbKZ1QdMkQZS/QUQXdxn3VKu350TfZSr5qK3wMeqzY99/RGG7AVm9uooXv2UV
AQyO3mJN9OmcwI3V0I5dp2xszisTSzRL5Si54GvV9SrWraSVHvb12UpU8JEaHx4rXj9Jr4dN89db
8loV9a+xVovIQ9mkhjrWZ0UzjlHY+6YR75vQdCyp+JKFNnC2fhNWPvw2nHrSbD5gN5Wl2PghV2b1
r9+xutEmmeUyg5Dbucu5X/M7ReRb9/TWEKvLCNVbbe7SuUZq6qNXz9+wj7zCgakVYnfjDif00zYh
tb85ZKtT8teHre+kehjTehD1maXV4KOd8QFrEGQl6IP2KfxJ+/cWhxlaXOJAteFTGYpTqLjY776F
zQwuSTZB9f+ZdLvahEqu8WvK38L6Lc1fTPOlVUPVHuWnVj7o5i9oZLp4ZVM13Ji6rZlbbfmSRv0Y
K1gcmQ670cqPsOHZWP8r18xf07S66zRFhrm2LI7VmE5v/AzjeFfVz1/v9o3voKtKHjzdlTwCKf2s
StNVFctRhv99iL/8DKr/fa9U6tjEPMMIA/BZRgk91HbjGzaCw9rGU5JI6xJYt58bHbIyUgYk6VxZ
Qg213389W1sjLbN5kWTS2QDsLEYYimDDDiNfN6v4QcrWt2BC+PVQG6u/bq3MWl9Sc1l9yAjCjPTX
DKE9EfpfD3LtbfrX4qwCQBFNVq8KWZ/T0nRi67MwUieU/VtkvIVZ7jTWvQEb5iR94Jlmt/V4IDUN
QmW26+y7gr4MbDLsOgXQbthivV7T8v3rp62iRB0ZshtYAwfJacxtLc8P0kIDqYt9JIG2SJCpd90+
B2A4gs4V2pA+h7vv1O4k8bRMvBthuG9k5qubELIrmdJfv2x19uHYkUdquexoGK249BZv+LuGnFQv
g2h24gCrrEs7Vffm27DPACqrN2LP1g217j8wChd0UuAH1N6A5JCA/zIE5n4663DFApzkf8C5ufJs
ufzmdZ8h6cRcaeD6AMSqtbsmtPv9QrvknnkWT51n2sO5wM140nebulhXHpN/Db0KUVHxZ2hx+/9V
860AMhm2au9Q9tuIuhsBcd1wKGZt5tmyuBZ6lwnEDJPNQ7c1xCrpzYsM5o45hiBn46CcoyNAiBA6
r7gLop2n7kJH3WChbQSTtVtmkhOmhkswoY22S8Y3gc4qmYONYHJ9FIoivUlVg675D0MRtQM3sUeY
bcQOeWN+C9p/hV4CsP3fQI33lH3xipryxrjX9+afcVc3TC/BMQ0JxlUPwzcVWMMHCjZY6mZOBZ3v
G3WPOsviZwmU4xbpbuuTV0sZq+oAJyQM3cFk2MxeoTwGx5GtiV0+4J8J058PXF07Sm+GZrJMbGPZ
7csiHxq7vV1H3uIAHvn04esJ3fqo5c8vbrk5DkkPzG91HmGHo1rx0SzQqad8K4xtrdvq8uFDyqaw
i5Y4Oro6fM2NYVfpYA9Su8HeOS18ruIVvjhEbBIOtr5x+W0X3zglejIqJcYu0uqugGBiC7kSq5Eb
CcM1FhuC15+lW90VOZC2woBXxblv0pus1N2ET140JK4RLtyW0vjZyMpWYmYr4feSn/XslejPaMII
KnxZFXD4S6wHS4sAxO2bXcb/hfjXXz9wlWXCtaMK0xYTUVqNo4i7dFMv79pU6yplOkOTR2NrL7RG
CgETgJScxxFCn8oLZGNttiXQfO1OvhxktZe6pO1ILXgF6Et/Irt+R4J4122SbLe+ZbVtRiEig+tV
fZ6yxNZIE1TNDNmKrZ707/fs+sRffs5q2xBhFiH+qaCqgLKtGtta9KshPGhK6tcEPuZWC+wMcjUq
0PX/OaSNo6FzkZu9B0mJ0DL3qfDM/CU1uKdUp4INDsuPrP829MeuDUJ4tWnJDtHKrgaOR+wpA8W8
Bl6g2VQcuFaBgefcn/Vf7bCeQnE/7CxYzr+oDvpmB1h8uZMv98VZcbdwrxv7YG0pYlQMYnOJzu9o
0O3bYJEPob66mZRs7IPfNdGL8FF0TBdmVtfnCsYopbFj/eeoqRsB8ppCyuXM/Z7Zi1GMop7mWLfU
uwxd1naeHZPrLpPmjsnOmUq6M6vugabM05vcpW1zLMvCRWXIo928TyQYsry1dYsu3f7mnApAyJPC
zsLXOEKjNIKoJNnSl7jW7vjrN69uRDWatLSfjeo8a/VN1Xbdo5kZ3OmtbmcaNbzN0XnziyYbfRaC
pm1VG6nOctC/ODm/K8gXc5boKBlwHSszA7jfvgLj5bb0pEKp/OtL8lp/5a8PXbbIxUB9UbQsn8wK
uhn2eKcf6KHfI52zc7ffGSerwpfaswe3mo+tPX6t4v7X0Ktgp41ot0uIgv4m3eNdFsRuFEywwY3v
N/VwriWrF6d3DcDANlcnXSvJ4pdnz3DJKLPim5jzt1gbA8u4wQoCEIO+abKT3SLMS91BFrYFtybW
7Rl8PMbCY8bNLHFI0qccEEkCbKXd0ea1zW6KEvWzWXuw4BPQ9qEtxhw4mgNKcJDJUqnTyd5VZAuJ
+GgQHq2f+mpEl5aE34gqz7yunqxMO6tF9mionatuZEKbi7yKw/NQ6klaIw4v4STzFrBDZuO5OfzM
nqlrBcauclCbNw9lwJ82Nti1d8/lzK/iZjh3QOrXiJt6YAag5CCYoTzzAVSbX8EXm2yNt7HSa6AI
7AUAWGLtkgkoThilh3jifp8OnhRDAGwp4K37SA2Qk7hK2x4Hig6bltqJUngbX771S1YvPnMG4L7W
cLQ6lx7mp9wN9+C7OjwgDqxhVCBZt/in18rpl0dKX70hIgGeuChwsRfNS9/i+8fZhvqKPTSlW1Pm
iLC9tebkBkvdZn5TKAw5TIutGWgRd77+fvM3oeCLILbW0IPNQpunysjvII5S2gOxPBgg+E2j3M+1
stOBIAZ3KJsJ/PGMV12mgN2kT3zqPejP+j0WRR0Xbol5SAstsjPYS/JaA1O6ve07QE7NkwnxLMC7
j6ix2ElhwMYQlKjwOQGqi/X9A+oLIAmhm6YLYLrgqUGICxC9DQyKl8zQu4s8sxbPkCrCYX6o+5Ps
b6oM4l03ffUz0T5MWTjS1GArCvNSFOJk9VwjRZHUcLVJc0keOmNSODRtbL1I0DwDhh0sMik6W5TV
rR5G0DA/87ax+xAmnbVfGpVX0PYkZ3IarNBXiuhcVNmTKblnqQIZzH0ICZeJ6rBUGDwr0Wyg9R64
xmGNEcTWbKc6+s+66aNhADhc7TS8AafpXRK4i0Ejz63w3znMs2cNjkrQcBtVvusBic0lUqs4tCMD
WIwahfg4dDSd+qSrnU60e5JU8KNTHPA2XEXDW6Vduj3BxFgAEccdrHLdUNGcDIuZC8WHc65bM+Fn
6i8tTf1e/OgTGfCB79Om3Dd0CkBJOhotcFpJc7A6IuyiEDdt1HvlUJ/G3gjCkjzW4/Miht5AY7BT
A3yEDeEBB3CSYKLRTyGTU61NQMj3tQcmlddzxcY7A7nDsGPm9KKFkOTT5rt2bCHYRfezxE8sp3av
0fC21aefaYeXH6w24AsbKErl6vV+alGdSAEE03/pCUjvKnAz4rkyG4dot3C+Llq45OatCchIdzen
0U/NwErHEdBlxSd6OjtYBrk60z4GgVcQLM8iyE2Eef5cMv2j0eoDniL7dFBcXZHHEI6zYVK5caj5
EtU0pWYwL2lPZqkfzXZ8yZPyVgdTNI7M3s4oNHxM3AioC3bhDUvf5ykGWDTz0vk2HV5i/mmBdZhJ
f6CRY8QvyvBLm0xHncgnhOzfe/R1chbuurT0SvZLDMwzozemxE9GBjS0SfawTTtY5XSPvsWnOgtM
9mPfAOnW5KGwo/EzGgd3YHhwGJ0bz9Z70oY+MRdn0BLEwyQ6mgmB48qpEEEBaQid1z6py1OYaMCs
WZ7KcYGnLCjy/labYzvmbzlefiQewfXJXLShhALujzmrgZDWTTqUB80i/ky7g5j1k9VyB3Z+y6F3
c9o4s/kYx/X9rA03cYz+TWk4EVBOhaBuO78p+hkayUgfkRV2g62BaAcyvN8W3MvYqNqF1hhQMWz3
lnlbwxx3Bn7E0OcPVn2nah0HpaGe6mhwGyaOcZwKJwmVR3MAyoOO5reG012Zl3udpAAGR8cwq5yq
hRZNPT+oJNrpWfikxKMG7DfCC9cdPpxqA3AmPgIV27tTwu2CaHuOf5twW6RLdRPXv6qUPuilOCmZ
N0fVXgeZwFCbU5krfhqBvlspgHOYtiJiN8ah0QSFDiTA7nrrpcNPCQu2pvwVNQeOyv0EjYcJlgHx
NBwyCABk1qEn4duI8C9L47aGToTsKi8pVC8sLR9qYj6zxB20H3bjfIMHs83ZbTeOENl4tfIXq/2c
BD2Y6TcwS30av0bivpa/avSw4tHTs9auzWk/Q5esLyInFHCi02Y3zqE9Fb+XEuuHivUMc4EufgBg
5VxY4V3LqWMh49coCUIVUGFV8zqEKA6WaV+pxsGMDkbkpaBlMXtxwWHtaJt4KOa4uDpcXMLcD93O
yAI2nXm8K8mTzjsnN27LdM8yvA0Lx8r3efFYhd0n1XzWfh+1t5A0Tgw7hzeW+Un9qGBmlR5x8KS3
sO+bAQEApsK6QakXjx9oY9hx6RqwQjLgf/TWVk6R4qzC/CfLjmUczGSXG6Y7R5bDNCPgAFp15Tej
DLLuITG+T31sW/PiSvRkQpxL9aj6ivfDh8hLXEYfQKa6Of731Nc5rprmBrJdIIi85PrgDbw5J+UA
ne8GyFT0IIYfQ3qqVQRfBRSvKNm1TMMi3sb1Y6qHvqlB5pSRh0Q5KmoJ8I/ia3kaZDR9qmOIkFjk
bgC/JdBQQZ/D9HU0wLcdowXGT2HzkilTD03ePHUQ7v3cSh0O6KwayQObK5tVwitN4LfD5ANPj12a
KIchRv7A852eP8O0XIIB/EuG6ndIeO4bFIDtbBKHAjfjVMWH1nyzkhuYRDk9Tw6lUrtC6XU7L5Hy
FPFpxsO+IqpnJvAuFDDxkm4WJt9HJX8slMqHvutj0mcuH3dt0dpyEg7tYqxijTUBwKyoHWr4LbYx
be875FDjngP/bZXd05DWrlYEJiR0YWGMgOc1SRbiOiZPExZ6EIlLukNmsIOk6Xlkky2G4snKMYNK
/zB3gzumkHdu+weFNXezUtw0Tb03LBgzKewuT7PbESWFbFAQy3mg0carGR6sSX3KEuQ1iWHt6tRy
VFF5Sja75hDaYUNdEOlOVG0CK//ALRxQo/+ZksExYWrYko9YAbd0Ln2jgpyb1MCONG+iBPDjXv9I
q+aQD36tErvIjYDk+SlOH0gDVcjB6yR3G+0XmyPY5xgBaM4+XD5uc1PxR2Z4xhAHFXuIE7nn9W0M
NLx+2ynQFoNyTDtN36d6tIuo+gm7OD9pI29mhhPXkRMnUJKRC/kidbsEYjak3EUK99JE3uhKuWsi
FZI2b01EDqTicNpSXBP5DgROxkzfF71xNocZhjvE7ovK69LhOGhvVM1e50x4IfK0srD8qP0owt5J
9N4ZkP3R5nvbSieF42MDZ2aDwhZ3uqFlhxSrs5Wh2YFx8sjJFAgcSDZUbykqQJBbtWkBTbEGUQi/
Si9PBs2CPFF8o3huI91BahcB9ClQZ5bt4Jm9BVkdcOwL9FNhrqsBC85F5inRdId0xYGZqIssPZv6
V4OxOxyQHWDt0MBBYcp8j7AbDUva2D/oiYUuo8IecEK1+pV2uwEHh8jEV5oCUznCcr5+0aBo34wP
MArCFx7Q+/MM0/TNAoo8IrYLBl2R780EB1E2P6Ev+aIn6nsOA0eCTcQZs9vRsmuA/ViUgbiv3OQA
anRpeyh570M99DBoo/h98pK2dupawPBWRzym/khhyKfuK0GcVhbgmNCghnPABP2fSf8E/eIZ8Kd7
g8wewCF2Z+RnE5c6nsVu2yxSS8RWkChBjzpgLXRHk+qEdwPuPfI4A9jZK+OPeYweUhXcHBNIh+5X
DCWmIpKn3JKn0LxPIuLqoY6S3kuXVq7gs6PQ1K7w1olm+aLxzAXExi8HCDjXAPV0OJ3VFD12pAog
UP2YT/ecFe9dNu4nQXyTJg7oqG6na85k1buCgZsYh342QqcsoX6r8OeBF7aC3LHAptOLX5kR2SUR
D116gqBaWvWBqrwW9XMXHWl3XKimwnKqIYdIQQsS8gSmPGxyw4BIvNJiUAPiwp3yLODWvFPzFDH9
ZykZKCOJHXbJjUGgktZg5WrTVQDNZ9boleUWSmij+Lf2jQSWrMj6FJVmZnROPLW/gJ0LjO5dz8pn
qU17q2rvavn69Wttq+L1m0p6UQhq1IF0c4pqzIBXE1ORsCKBSpHr1/kHkmxHjV+qzp+aaKM8eL0G
yS1D4wRlrLUhhIx6UfMQ44oKvs3maBvTsYt+bHzdUuH451P0zyirCkgiW4bjpvA7NViKd+7koSUB
XtJ94inO4lFdll5o63YCmvj9Vu/3WodIV/8MviqBFHoUJ7M1VOcen9bOflbvByC0cSn105aizjUE
MUoA/zWYtVKO43jrDIDvkbOZPkblY5YDAl/W0FlU9dRt2UNWlY7ogHUoJESFAKUdFKcByTlDUlei
PMKLwlPw7s5DdODV0psWFlWvbdDVrkI2Ln/mqjgSJnMfcSVHpWKG04jyjZMk4PNwbLRhb4XvQiT2
ZKRB2z7UZgwMf3Vr4unAkqADwitO+r2aIayTpj4VoQi+3i0b67VWyKQNtdIpL+tzHB6i5H4cLGSD
/XksNd8Ktwg5W4OtKs0VCthWPBdoN0vI7VPcGaJ2C+W+RNeXbKlyXi1JUcYhBAvep/V781wccglV
ATNvEezE/KxWJGDp9L8HUcIL/c8IqwpU3yhmPmkxvxNZ7SXqKdLyrbrStaN8McJ6wmI5D2qKC7tR
QAo38G7Ag6myPiuERlNBvDLijf1wPTZeDLlM68W06X0Ut1GVADClP0Vh9ZBRyA8qKLNoZPBFRTmY
hVg5OBzZVkzdr3fj9c7TxeirEn0FoE6WA6l5TvpFOLUIwiTxhg5iFsNzW6tuERNXKdJdi6J0TtPU
Hust+/Or7Qhq4TlOdV3V1yqeERXQJ1RZdZ7Cyjbqb7wzPUAG3ULfbKdfvf0uhlpF6rgbCQP/vzqz
/hizF7EoEw6J3Q0mc0Y9eS7bg5yNoOpzw0GndLfIfJbJFDt6o/tAGLtyEAeZg/xToDVdwj796+W4
el9d/L5VMNfUOOnGJMf2M36FqQ57wkeULDd23DXLDhyj/0w4UVdRXGt1pL0T+k8UthOdCS+h6hUF
+66zo3s8DZLMpaDboCD3EzJSv9UMi9hOlr1gNwaEChBF3PznVAcKsbeqzFcj1sVvW4XuDvRLATfw
6lxHb3lpHeqlfJj4A+yRN+H81wPWn3lYhZMOkIHKLDAPUYhkntx2yVaZ/nqT+uJzVvEkUydAKFhc
AcdED+Gh8uVNiD7zDCUlW3Fih71mo614PexZiSP84QcABqCELELYhjfEtnrUfqrH5IwUWX5uNcmu
aVP8tRFWoQfMgibsW0yAekh2unQtNJh+4tVJXmeoYqCu5cZOGdtZ0LrYJQ7dTa/SJtCBa5xWoNHh
RrHN3rdcVre2wCokNR2VlWC0Oss8DsIajf26ELbFu53Qq9S16q184etTR9RVr9CUmsyAdgGSAGqJ
DXo3RIUUW59vnLvrPcmLzbB8+EWkR2G6amA4vPRswAJyyFHcRKd63wfbS7v1SatAB1EFo5xTxNS0
fs/Nao/iiZo1u/9LtCLqKlrJnDIYeGH76FNht0OLB2ttNyiRfD3M1rz9vkEv5q2KdZimq6E4mx9J
DAuU/s1U37hpuBKV7YaAOQ3+p5SPPPk3+Qaz8CAhFBeDtdoYbG4zs48sDEzvtWj0o7Teb3zbEgD+
8Xa4GGK1Jxr0IpRaN8QZ5bZQRpCk/wFjRo8VCAvhU9mdJCpkqjimwkKTCjyL4l/tyotfsNoqDPwJ
qqHZdYceKgJUEbR+eYuH9b/j/hD9YqjVhqkrY6oY8DjgW0LSYXpROvR0lFtmRhsIh6uR/b8Gousb
rhGQ4ytVJs5Knp0qPWBUbmyN5af+9+v2DyBnb+gQfYDiA+Sc8hvRTmdmKRC0HtmTgXItjcpdmMXz
KVaGjX771ZN98WmrS0tIkpgNJ+LcolY0Uv1c9Z9Krm183vWu/sUwq4tLQKjZJCn25X+AhwWQoZFT
BLAPR5vbMY+JT2/rT9wAW0nQ1uKtbqXBjOiUSewSBcitlA++Nprnr4/dcqq+Wr1lki8jStaa1VQs
T5Uic9n/I+27mtzmsW1/EavAABB8ZVRqSZ3DC6vtr81Mgjn8+rPouTVW0zri3DOvdlVDAIGNjb1X
OPgQYxrR6KkLMGDTFf+HteksgoiuwwUrTBBEJhT2FPVVQ416ZTa3gwh4a9+nwyatq5KpmctM1c9U
7t4DgwTIV2PclhBkwIdD7RttQ4GADQXT4QuKohaEyks3qIr3Lu4OELLcFOIh186qkb5PkCkmPbd9
Y89I4Rntq8I0SKWfASJB8VZFG4pYunaW4WHIwQrnDahRd0Eiu4y9Z8X4MhlurATmEEMkXEqsKK3w
4L7XRbSj7bZOOrtBz71Pd3KZW5VSowca7suu2k5q/NWmgqIyVblQFHtGswG6mrIKXTEmH4tuzHEF
RC8oiKolhQrAxE1ox1KrZ+051cK7JkxeuqD1XYVCaUPvfHtO0lHzzOrH24t+lWHwJ5hpZBE3FSLk
AeSz4jfuBZ1IApl5w4SkrC15lYc+s5n327Vqz9pmWkTQvmBDHRU9P8doCBroMVXhGsl1JcAsb1t5
GqogmZ/xwBiVEgr5DK2PzF5ZvasTYYqh6ipqc/z36l6cQPQ0esIhyHMuHRAyHM2JQKrD4rklCHWK
Gd5LK8fwt4zwX2f+YsT5F12MKGiSlHXR4RxCvBXYnVMGu8IN0/pfInpGDwA7uxrdYooOkS/eMr0L
rCkp0SLN2KfWMAEpX9hXi1ZGTTwYX/JyghBOtRdoYJgSCfD172P09PoAJPVE/iGnyaYPdQpvcshO
tW12BlUnBCK93dU4HiQt7DCUzSE0XvsM76kEgiwoEOeiNbncm6J+oRrKDy0kiIhuqdDihXOB6fvz
LaPSN6rF+MutnXUeY2iCBWs77Trc52K9FjGSwbWPRO2AG05oYPp7FW3Mttqr/Zmhx47SQAzZ3KEd
TSP1wilwIvkgiNOUyZqwy9pWWQTQ2IfkSjt2/Fw7vVPmtp/ZM8Ule2OppbjQ7au8yF57hFw9BRez
X4TUQNVahScVPxsT2p5IMYfITfM1uca1URYxpKljNAfiHpf50Fpdr21nFfSg81eyzKsoWU0mDJ1Y
A0bCS6/JKlbhyWxkxhkvj7dmmznVtj1mO4Bm7oL7GRsJnesDqKxPsoOmtrBTr/9nndV6tdh0+TMW
0x1YXce01vQzWGE7eCGZpRXaUBRxmZusWhFdswDBsfgz6UWsLFjcsWmIdEyae5JLTSTTXoAOJWry
gyUia05yx81a+nL1YrgYd2lGWcms7tEeY/NiuzNnIz1Jx9JG/98W9+N+lep2bRNpsiYrRIb9H7yo
vwe2qVX8qWRixnPLgad9pnZhMfg8KT/h/gh43ikDGPL/OMs/oy7y0JJGfSC1Lb7lju2KwEzduWIA
/Ma8rhGELdbUWq4GcE3Buw7MKZlqS1dIqQSealKK+F5R4p2kpG4+jYfQN3YN0140CteNRnZ8PXki
YbLztezABIC20CpBY8/wIciOckIUCHAkgXKCBXmqKc8VHGFmo1K7g4B5b3zwwvjI+uLAjGSrisnR
xYsa5A5o5jYqJXZTPlfRNgbZcu581F1v1bOEeilc1ulP49A/an2zywZ8iSyyq6b+9DW2DQT1IHEP
n9V4buADEyXNELBgM0ELgJTMvX23Xt0PjDLYkkPzANqL3/cDCfsh7yus09TugpoCV4Tmae7cHuTq
o1yDtAKBtgJiB12cLkDlkpwSAuRMR/YqK80geqrD14zTU17eE6RCUXlX8wNcDxPr9ti/7b2WV/nF
2GxRwFQiFXpF4zSe2gguF0EJHc7+ILTxkBfsRx8oULTkkJSXwyS0GA2DTS346EqRFmwrlPzsqpza
5wCSL05lACxIdKBJ0EGX8aO7MrYr+HIDXGEXEI3vanC8wnYro3ulDelzwYf7kCI3CAQQo1FojbUP
36vI0oJzAmeNKfspE5TyMm7WSJbD4dCm73XJ7mHI4fqxfJCBUBtyY2OI0uYziitN3DFAhbneT8kX
EPOugeprH+xJcpJBHVZEbXUCJoqq9DnM2nSADsW+sEqeOBqAB0P4U5PPAeBqjDMrl/V9qzyP/EEe
j0UDOtVko57+E8aMZ7X+gFjKfc1DL/Z/sfpdCffdqO4Z1awAtUZd3k1wGmj1zVizXYT3EKGNlXfG
2taZP8+tz7cIWAhhiZz6lJ2hGbGFyPs2RTyGFsFmjXp4LXOAGh1H5UZDqqku9iifoBnVGAlUaMbc
qhXA79ZECpXf0fWvyfwZY+kWGsA4KygnhrdRLKOnHZTOENWQCNh2xuBmXfowApGgA0Ba9q0F2zmT
xKHFATGRyYH3ipl0GjyZxGOrhQ9qIJlxZtiFGE9dxw9y05368mfZiLPEemCWxNZXnrjobB4b23Aq
bCl/i4bO8vOvDGRSeTBLQBHjoLJ0OM+p+k4CfgaMBHdik5u10BGLM48And31+d5o5zJ04bEBoKFE
f89lgL8gV131zJUEh2sDtOxAZc9+qaDu90AFdD6bPWI2YFdY6vAzK77KQXcCIIAqJbRKWDi4tem/
CG+o6GHgqUsAdDaAMFEgAwLY0iaFnlia0QDdhPTQ1t2Rz+ZQI4G5QwYoLQ8Uu/fHX5yGWyIxN2/G
TVNDR0+rQzuvHts+daLBQdXDGuhsUlW4ecFdBTCkLCYbpSw+RqDfRDjZo5Fu5HJy4rG3G6Bt1ZZa
AkoXfqhBJ/ONFb3jE9wBFf/MwuinWiWHoJ2sjBoOZ8XTUBmnSk++JqE+IwLCP0P70cYCNnbqgc5d
sL7/GNUSOJUBXTlpZ8ALYyyIJaGDRJFAgc+z7clroete6xtumkCdtEm/iM+3uoHsJywB6YIGzWhA
dJLtjSiwYpH8TCT2rvqPlXZi8lnNIPYcaG42JmAdtoC51GZaVZamcIsBuZxL6hOckgE1aeFj+NkF
bgYh/CQwQ/S36fiskvuk/pAhv6gB2YQyBPzPnnUgjvQBnSXYecnjs9KetTZx8rJ3axZ5QJhbRR0B
Op90GCvYNuCciHzb4WnPfSBy0QKCAJEPnG1/6vTykU+lHVYBhKenHWr22wbKNvlZHaDZ1emOGFOP
J8nWF7DtkID1lNFRTSIg50B9ImaUSD+AkfqhV3kHHf3ca5QeSC2gZ1qwaUvA8asOrtdUfpLbBoic
yS6Ln1MNndYq3BZ5b8v+8Io2mZdXW1kC0gfcyfCjm0lcUEhxp6LapkGMqs4eXnrAvxdOWrx13Vbv
f+QAxZMfEgC+fnAmoOwYLfoaserkTN+LwnCbgr+VWuJK4Hoi73J9/7lMdkO20yOyTQDZE8oWRZGN
ClVjIkNNQG9eDaPfTgD4377trgl6qRdRbKk/ojKeRymJ4TcOF66qfq2mYz98kMDfkjba5jpMnjQs
zywv3qh2FMFApZxMof7/11QpVwxG5rRC08kirWCib1rSw25MrxSP6SCnrWrtzPF4EUu/DTFnNhdP
9KQpBooXEciPd1FpDaf+l2KBIXFHf+De3HBbZXbzq3kBFLiHNdBaO+zai/fb8IuH5hThFoynAIKX
tqpaw1u0SZxIM1nvDfeNI1sD6ncboCylbiWhufaJv428eG3WaDLA1qLmeDLUOLxw8bNLS3Ka3WQc
tdRV8FCRVp+41x4q30ZdPMeELysyTwd2Nh5nVbrgt8RCC79Qigbff2D0dKVM+W28xXUsUqVVfdQM
Ty9vxFLQ/Zw2HrOzrepE7hqs4kqF93KsZRULl75SoXGMb2mk4CCUrg7AbFvYcamAaDL9lx/wd7Z8
sXO7EWCrgAzjKdwmGbRoLAYFAsDQraK1ptGUre64/p6+kt58m+PiCZbqkSZIjvXMCBpHQ2JO9Gkl
9syp2I0TuSzTwVwSyZWOIQSs3De1l3gdQTdYtXKn3yRrOrBXXi7fJrQIMd3Q4XJJw+lUEebwHBLC
3QGvi5U5rS3bIsoYvqLJqYYoUzswvbRmRRokMQCtAexQbwHMalc9BtaGXESWkkBBXBkwMQmM15h8
pul5ZVJr+30RQYTU9TzsEEFm6IABkbLIGfbyJrR/ZtsWcF+L7Knd7tfgGmsTW4SQRksmnzXYH/At
MIca9U3j/vbM1vbEMmh0qcE7hhGo8cMIelNKjyL/vD3GyuIpi/fkaAgQdAoEiwnFvvKg1z5Q1c9V
/ZGOtX17qKsLpqrg+uuajpb54szWPOlDUUAHsKW5HXUogA1kLRhdXbKLMeY4fBGMAFuDoqko/7UX
CmxxQJK/wPvCKwt0XBc48dxb2whrY87zvhhTkDICtBxEGgWA7K6pzEL5SkDBv7161y/Ki6ktzi4b
Ew0Ibh/Po3zYSK30qpcdnuDxj9BvtqP/qCT/DDkD8SE8hL145QqsmUL2Xipr3qFr33FxooeyiKQy
VcfTBDBYkk0wi1tTWVxb0sWRrmDpUKkCSxqL2CJSBMM3sKWyh9tLenXvX6zo4gTrhMWxpmjjqdTA
Gp6+mqzcaOItnMCESlZSyNsz+st4OgkiCQrx2Jg1XFbj9CSjLCcnK6FwbZBFdYFWut9HvoxlY8B8
s6OmPUQgDN5etbVBFsdYajLYmNTCOPsZeKUjgfBbbcnRP7dHmTfRX7fvv78N6kbfD5UaQHwyraXx
VKD9WvKXrLwzqmM5rmyB64ngxTiLw1uGeQIH3vm7OJXLvPIh2XG7eKMeCHV3607G12DklF+MN6/u
RbAowmEQXRTwM8CkT9B6fvBVPpt+PMVy/CChv+vneI+Gr2rM38uoqGf+dWsr/J6U2k/CI5sQ2dbl
U9l1IILAu5ZHngZy9O3VX12WxRkHWrROSZfxc+VO7nAod6kLuuChRYN38MQdXdm415DA35ZlceBF
xsI8gmjtaaxaVKU7ML0wtWJDIY87VdGe4browblJ1ZU79lqrhHJNBcYJ0rFc1pcboDMkmIvExrwB
ArRj249oJzYxt9B21L3ChipRu9Gf1t8EV8PoxcCLnUAgozWhv6efq4qaUQMRcrq5/RWvvik1pvO5
BsiQXn7fa3k1YVEnitaXT19jY4TZ0aEfQd1O030+xF5WSM40Zu7tUX931P46uhfDLo5u1wVxV+kk
OqugXlYJ3rFVBY0h8dBAzSNt9gOIfqAgDdHD3FXW487LGmOTa40NjLSrlcU558ODLJ94GIJqDaKV
Jpyir2MIjMCPFfasfgR19qzc8jVZ7Wv4YOyGP0u22A3KmAQqjBiisw/hI7mgzzQBqzj+bCYWo7go
HNJCXWOsdo1K4SW/STQZ1NRz0QBlov4zRaAYGy+8/xXE0mMawma23/ugvibTrkzafdiltjpQG1VN
Ew5RKwu/9rkXGyoQuYHsnkfnqKtQYjM84Oa9DCCJJilNJcz3OeUAtWhricnauItYUU8QSOgTYqC1
2cNXDhVg3yq86kQ36NOjGVd9foqHzjPe0TBbszuc53Rrry3iRlFBBaanCf6y7JH+vQ5/wmV0bYLX
T+qfTbHIE+KwlvO4yuYuY3gONrOIfWPKHsS0ANdg+/XQsLai8/9fXBKjP4gqMRi+pA/DvJGZMGxq
q9QbUMntjXup8eGerK9Qh36n+jfWcslwmnRgwaFbNE+TuvD6aR/aj/klP9yPbypmCttbj7uJnTxK
W+V1Lau81iG/PHrL50EbDIo6KNi+PTjqGQrrepjc+QJEQX/T+hCFA4HPlJPR7BRmTUAayoJ7K6Fr
joi3lmARusQoUqMOuXFWT/699AYoFzwx1DtmD3v6GrqSUzl0N+P/Mlj5CLyb7bXizbyXbv2CRQCS
olztqS9H52pMHUWnnjpGYLOeGxG7dU89X5GYeXvW14t/f4KesQgcrSFJaCv6c9cexUX0s6GoE9uR
NwBjkp0Di2zWke7XM4yLQRdRI/SniuqGEp2FGpgwFvBKVh+mIHSC+jxKrVNWMNXk4TFohjcfXLps
dkkLVGdl7vMXvbXeiwCSQnBDVBWOWlNug/LXWFdmX0MWJmXbjsqPUBFX6X1P3Jhrey2tH/pkBY95
/V13sRCL6FLx0Q8g+RqdDRmC8V1h6fkPX9tVsf84av6BpCPssrg9GNG2DzM3TpgHzjcgf2vv8/8l
Ffp3nDMWYWdS0T8eQi3C34ZBh7wV8bHqcw/2Z5tQ0jdg69qdBJVJOQaJV8CVk9ha36IBVII3bDhd
V63Vq65+Ha5RTlX4W1G6eNCgAVvpUuFH585tXyZbQdfoC47mZm/TF3hzrxtjq/O2+2s/XIy4yJnG
EaDzOsogs8F7mxMoNSsTRH7RfFZUC0I4lqhQSpLwHXLyCeGiAoT3IPEnMx+xV/X7flL3avREmoc8
fgq0wSpTzaqmAOI66H82P/T6KPyfBHqKhEgmg071VObepKT7WN4YEEKwQ9Z5Iw0O2fBzZa9fvSwv
5raIbpAhyAdp6qPzoP4SYhMW1U7J4QIhuvyjBr+uKLNNgUQ70D1Fwj/LPsolEGbqO32bKdXKxr96
yV38mkXU0VnQx3GMfR9N/LWMIAKCtjtApW6nbLUg3RpzBggU7e1FWPu+i7CjGrlBc2hAnmmXP8FP
QrU61O3CGEpUjPy6Pdb1wHoxxUVw0TShsgLli3O8rTL4vploTrHErlon+Ui8ypkc7sfwiLGj1bLr
9ev0YuxFWEnHTjSxPl+nyMqgUWFCAud3VX6rbeB0tGrqtLawi+Ax8LHtKK7P39kDGUw606i2sPVF
lgRJjdzs7uAPfRe93l7jq7nZn2ku8TC12rRaloLUPyJrCOv3PF5zM70eFi+GWAQhqBiROu0jyHHf
R8ccDeBfUD1wche4T6txSoBj3iCFsm5adTUVuBh3EYrQjPR7aPaop5iyn2qHNvo4WmrZWHWUmxSd
CbNHZ/T2cq4cSrYIEZAtSxIhtPkr/qvnUTn1FpDuze1hrsn3U34xt0WaUxeFHnStgWM4uHj3kc1c
qQXQ1mmHPXR/5gS7NMzJmpzMViDPsTL+2q5ZxB4RSWkRZLJxbsVLaXyJYa2qsPbtFmEGgnuaBBGV
eR3rz+RTdeHglZvBh+TMl1dzrA/1lm2yU/C4+lpZOYhsEXRUuSZEGec7U4UAVtZZis8B2oCAh6SZ
Oir9PknuFH26i5THeixtAfP2UBOfZBo2URU9NWH0Y+Vrr1zjbF6ti/cMoEg81rVUPRkNiipKaccQ
fwuyf2Qf8Jt+8LroOEz3sv6iFwDHwp/TD99XfsJ8SG/c62wRnqApmgqC+/UcdtJ9rCEoGqOn1Cc/
hjlBAmAjBJDH7DlpnzvVWxl75VAtLQ1ro09jvUSMamzIu5FfowM3bwciiXgcE7ew2XneFBA5/Fpv
lF6vxvw5aUuILBeg8cnzToSCkF1tjX3pQabQm618uq2697dzpwzibgrszS3ZatAtg74i2aSlOe5j
b00zVV9JQpaGh6okN2EODd5TMjvbqcIZBNnk0fOYfMm+fqjV9ARPcigQdO0IPHYIQFYwvbe8Geyx
VSFD3UN+qT2wntyhf3/sQkgd0k3AxD1wIpbcxHeN/k8tvVXFh69uQYQz4axoGaNscjG5KgGqHV6S
xYQqI6C68BBNE2jjjoiqPt1PJVKQ/A2FM5hz5dDTelGTY1H/SPhkaga+XXbXAdqpfqqoh6r7zr/L
Qwhq1A81UEyAY8OdPoNmJQCFJH/hw8vg79IQgIIxsNrguRsSsHUCszEepJHAsTO0U9buVVm4eV1D
lnKlqrq27xbBPDSSqGeyapypAjhVDSUfBtmhxreF6lLtoYx+gItkrWz2ldC6rKfChYtltYGcB6ru
mziG2UPwqvfqOeNGbUKx0qqyBMSSCu7JoVfpQOwAoGmyriWmb6yW9+dg9/ex50SRVYUzY9nEpxTq
Xv96QFSKUwnd1ozwjnbbMZO3CvSmYehtJoIf1A6lhg68LODM1HeJaXYkSSB3Jdugery9Qr/FYm/9
puXlk0B8Ux+QhkPx7phJMuRjGh3Hr5/aE1dLAjVD5aeO8MTwmyXlVfLvKtJ5jYwihKbvawVCe37W
AuHe+UdGsz3TgVRjGjQkpe6QyVCevP2L/5dc8s8qLm6ztCs1AAkRwPrd5EILa6Nsa3tO6yoL+qVr
O+j6tv0z2uICa0dfV6BsjNxABnS1bbeV6M6d9tkVnSOy7p+2TxpTS6H6qEIkEn3xWqVHNJYfhK/v
S45aWa1mewmC552hAlRJVwpl10sXBlcVQ6EE1IPFD1RSX+lI00VoGchAffZ3QFDMFi3w2wBM3kRn
bGVJtDnV+2vLXIy4uEDVELWI0cCSgJW1IUApahSUsb72ooK6Y2NAjhdKcHiTV3GzjzKx49AQRQJ5
LhNIuWfkjmTkYxKh7UOBVRKF3cPQOEiDg4w3nwlRwBPVdoMMsbi6lR9pDDRtkQ1HDShwmfbvivZJ
aPuAujLkHB8HvNOkXAXelmwiMrppacBGfkCABG6crJK01+a+uLkTKSWVUmG1BXyNlbZ3WyDuwfZ5
n4YUoq7dXkeErVokF0RsNBi4Rg1zbh8Afm1LGvjQjCoKYP98cWSzYfTLXp63ZCWg9whrK9H3ZhbJ
YGsCQjNuBPhf/aiatNrrY7kpwkdJCDNv97ruWwGtnUaZNq34UCIJKlA/p06F0/pop9MX8PGkh6oo
vKgG9Be0FKXsRzr5ZiaUk5G+qWTyjBLSmm3kaKK3o+mNVdOhCRILC7ETELAzBt3leA5EIGQMEcg2
kFZvDUC/808jeZXxaZiqmJkS2goUHnBqIA49QYPthasdPnhulki5EwpTHBrsJsg/FW29r1i4CUvl
oczvUgB6J/ZQhYmZJr6r08BOJRhqcYSgTLcMH6KCEfRFIdWThrlF4UQXpZNV9JXVgIvj38cFILvG
oYWyYFG3uxGSU0W0Zoh49bV9+ZEWUUpwVDfqHnGV7KAaHVoRYH0z4anDE0aB2L6//w+C1bV05nLQ
RSyA3L0kwadwjgW+B9PtMQErAxXU0OaHxskHW/8sm82679XVRvLlwIuQgAZbUmc9ChkRzD4SrXIl
6kOKQoKFQz8A5Tf5LQJi9YsX4AtCvRe6vRsVku1ZrB3AHzGZP3MssxH+IR2Kq8IxwHBMcJsYdfF/
yEMuf+riBCtG3hrKgJ8KMyRIdyZOq5b7SIhtW2tQouWHcT4rkOG5fWqv8XTQzjIo6GGGgUC9GJdl
vDVCpBqn/BBsZl06qFlCkk7aVd4aZfRKnnE51BJz2WRRN+Uqppi0EFhsQ2SdATmg8WaFAbgwQ0Hc
lcn9FnJY3AnfhlyUJaa+iOMJosMA6wcjWAUVWAF9BaXIeDinkrqD8PljrY5il/rG45ToX0bfbeMM
PUkNAHm/RKbTwUPJx2usvoPcqdkDaaHlIRQY23tRoMNRghfx1vPIjdQIqDDI1RKTZb9Gxr08yjew
HrKrTDJbTeo3LemcLO1ttdOPxGem3hCrR/M+wMUUI3ypsXB8MAZa/kMCgL+pABXN78JZ3QuyxLM+
W0haSKnjT/qyGQDwkRGwFurfAKOCnTTlESKHJswjYAVa4O45RPwukiFipZyN+pEqEMJPznX0LHJb
LgcEIslSq9qtZPh9pneRse3898ogVqDE1gSCfDF3kILB0vzBrUTrUR+tpWBA3aHXHpMZO58HdxSc
SZ/riN7ppqP/ACcCueIALxK9MGMjPHGabVe+65WA8u2zztfhxVsZjx3URkYenfHJTnGtvcSd4nRT
Z0NDEpLFyZHz+kXJo8cqUKipJbrNebmlDYVMEVKdfgxXftG1fPXbL1K//6KK5SUVDJefROhLBQ0f
Lm0H427eLlzRrRn+SDvDlZXc4ZCQUHTJHqhv+bHv9q2/V3Mo3uLxYWSqh8eQ7dPwiyQButMrbIEr
NZdvv3NRU4rKiTdNh5dHnSP8ATsQGkFmsSQCNNPf+hNeGFDvW3vwXCm3fBt1kRoQ1vtViQbauRib
U0fTZ2hwmx0JHoZQrCSea0MtLriMqRGAlahhsPgV2ySHBUVyZAmo6ODI2rf34dpYi3uNGKlfSmUQ
n/v2R1J9BtN4p2hwXgGV5vZA18qr3xZwcZGlBdFCeCjH5zp4quEV4yv3mI/rD6UXSaQ0Q0Ape63+
EYx7ViaPDVeOIiE2pQBIjxB7bqfN7V+kzxv6VmRd3BsFaeW67JL4bBifSp3tOV6powFLD0h4piia
UFTukUzVEgTkZ2NULTDVjO3SCYJyRHQfEaV3RfEsM/1ODskhb2NPaECWBaBT6hb02p06eM/QG5LK
vQIB90Y9lEbh6tBEYETe9ugbWPEAdq5eHTsDxu6afkwDFfoKkzsK8uFn1a+wADsE3GO9bRzAaByI
YbjNBBdDBsJztgtk46CmzR0vH3hfeBJiWwNpeSjTf4qZr9aCwYnIOUn1gYTM1uLwKxcJh25vB9K2
gLq2ET8zYfzqOhAxhyyiYKPFCJBEi1xaxs8DW9W6Wln2JRRZl2gzGA3izOzFLgsYTeuPqfv/VEXi
xJro/XqRXV2Jt0vpzkYrRqRwuLkz/xWu3pR1jsF3qAsUVpHDZxDOChPL8eAc62fN4L3X1sZnO4Ar
ksqOBGV1aQhsUr8OtH6IqfwsWkikT1njMBodJY4XfFaqsKGezBqGDFmAfQJimZLcFSgIS6iHsCqx
8uZcNS8K/bi9k9dC9+//v7hMwjDUAUzGKdZPxV4ccGJO5Qt1CzzWJJPWkCDozMYZ7R5OCzvFlr/w
GPgP2EXzgblxoJTFDYIdV0JQDD9DDmF81dxTH0rBRuNpYJgxEr/EVaJBBzuyJSUzqayNyEWaI2Pb
CMIi1VeiTPuoafa1doIMmXd7ja49Gy7jz1IWmsbIAPT5x/2rUSbjTj3jYFvQAbUblPvM5p4A7vN+
e9grZbJvoy6uDaphRaIMsVyaih2X0HEFIfb2EFd3NoWBGye6wqm+CKy5Pkm8mydGcgh26qqZF79o
lbj/3SiLYFkiqoSMYJS4BZCVtVbUq1Y6vt0eRbl6H/2ZDCffkxC/qhGTKd5ZkE+34hrVDxWVjp4Z
ju8bxAmrGBkccTNUOJk83EmysfERp5WC2jloBpH2FJBxz0dp31CxIT5S27s8GDe0hkr7CI8dDjeh
YvyRhHTlJl35DHyRp/tMTzmZcL/JIP8y2AAwnUEMa82p8+oL5GKBFnkjIPm61M/D8BiMUr+yZrcj
pYIRJEVZHO5MKx9k/nt/nemL8RZnekh7rW00UZ00ADGEongZLoowE2ZJjY1AzpVLnoLWUibgsggb
E1RXNlrQ41b6iseN3MAnIAufxjb3eiFgklnbQ0idUV1r3149aBe/c/7/ixAos3CkhCE/C2jhlaBN
g1awknhe/cIooVBqGBo4qYsh2kYJmSE6euRdZgr0CMKmOcdStbLk1zOli3EWMSOR1CKUQwqskj3Y
+TsI5eGj7sy+Z1CNcgI732mv8Bm2bn/pqyfvYtT5/y8WcCjgfNJPCT0W02nUX+Ox2Ex9t2nTlZ7p
1Q91Mc4i48xTf8j9ccIJr8JTG4Bt6v+X32kRELskaUVZcu04lLKZQXkx43eQVnn879ZrERDzGu5U
KUvpUap3EcvAFb6DiNuG8JX1Wtl1S7imlvnQ7Isl7Shw6GgK1uD0lfj9Sni/enX/+SrGInopo5By
wgHm1uvQ0fOtLw+zXRTaWdI+SVKAbnFBFqXzX63hEgtaGHg8jklMjyV/1Op/Cj+GSthT3CsrLypt
jlJ/RbGL6S2iWELluBAFIG9NAx6Ff8jxNi2zbaB9GGQmlR4YZEFk1tzFgN/Wktip0Yegjx1Knj1e
A1OSfg1B9mmwBHLAQw6SwlDCUq/If1WdjlZXYVFdoNiJuNB+QVLvpQ9SB/XeOx9SCA2ycl9H1a6U
MqdpS3eEA12vy44O34BSCtwR6mgtix+Zqj9AJ8H+7xZ5EbZIWiXZIDJ6lNmDJFVejjbGwKu7wl+B
8a3t1EXcgk0gLgC5pUclmlCxl/c+KjiyUq7Ex/n43vqWi0AlK70Ux01EjzU0efV0tGCWgtckhdsX
oMtEwKdnWtmn13grjFzsn0XQ8pOYp2Q0tGNePxUtZONhahNRp5X8nZGdxfDS9d1udje7/enWprqI
ZLEK0nVUNfSoJ8RKDG6hN+Sk9A3SBbYGYclCire3R1y5BZbY0CRsWCkHvnZswUmKFTjORMZmrO5I
P73cHulqIvPvJdWXAraRig61ElX0GOen2PgpogGGSnxLyl2MBsTtsW7PSieL6KZJ+eCHPm7UpKJO
KVE4ExmVB1up1yJWV2LN2ljK93u0gCRPV4e4F2qIdjZw6qYjnLrz6j6EWO7taV2vfF+s4SKsoRKd
qpGKNQwUYhd0dARM7yDFaoV9aJHpmBQPygDfMJBDejxhb49++7j/pZbR5iJQEwNxBcbuNoh8x6Kq
zm2oWreHWdsni6gyFKGBFAF3xAShilyJUTtJt10DxxVdOLVieLeHu52egBv6/fM16IeiI4yLkLHC
5P1rVT3fHmBt2RahZIo5z/KunsOXsKVMczl2vVYNK1t+bdkWoYPDHxWJAwgGU6laff9EuQQVt9Eq
FcPMmzXowNqkFslQHRfjECY9/BBrKA4BPj1ytOL0tb2wEof1Zf8FBZwa/R/stSbDC6gPnDaUAbiF
xrZSH3tVcfMSUhTAB8R0LT9emeJS/6LXJ6VtmgKxGO+6Cue6TUrvf0j7kiZJcaXbX4SZmARsGWKO
jIycMzdY5QSIUczw698hP7tdURQ3ZO/2pjfZVh4SksvlOgOLP66vDuEIZ+kjgm1mbQYIo0ITKekD
J0HlFcqaow1k3aUKKg/1TK1zwQVNpCWs5sUZZ/zAIS4uALLcQyqZGBOSGM8ngC+dABk7+fDTvp0Y
IrAzkhy86oAKkzyKuPVL7Ig/gs+KlManUZJytOcmb6neBwpm8pdy848ARmeeqrtEgYSKKKxgs//0
jC6GnFpSwSVz2ovtoxqrsNM0N9e/5/W62vi5611EyINxZNzCndHvflVyincq7gblG4/xGl+FGxM8
FANauNeDLrlD/TGbsxzTyNyQc4bUPH3K8rbobiECqBs7SB2j3yV75nMTO3Wy1x9jZndQagQFQpC2
r5cuxs9quxg4JxJYbBoKiRhuxhR2fTo6ra10GxkWLEcNgCUE61eQ8H7m5CLgMDIVnJlQv6HhsYeX
byMTxwyjVcHRi7eil+tTLBjevImdc5DWOXhuNyUpbehVO2UOoBR8fsvsaeiDPQhegpW0xNu7/Kjz
DnZHWdANBjJDbcF4tRtc2hx7adL0hDwDBNuisLbHqnQUvQP7QLI1knhB8T72H4yDjNCW9ghhTind
F1G3ghy5LvjiS5qVf/zAWepK8fjBSrNHIRAXz0R5haUkTIXTI6QKoPg7HONQXSky9wpgI6WIwD2U
eaF8n0BP2i4YGBpR7tH8s1P3qfbWD4CMUlj6WuQIOmlaB/hbu/drC7jRTwrPyL6El6YF/KoSlpu2
xGNKl8r1CrqBDmuyx7TzvY7TtdTHLwS9q0xTvJhSuKLjD5YKumwUOareu+C14mT8SsLKMeEwN7Xs
eug/8/BOLU1PKtpN3W8o3yaU3CTNCC0/Du9gybHkYTNwtmqMCKnxkFUFZK11eMMSx8J7lmkB7NCC
0Qxzda3BTHTNTTTIa1henhpoWHLDfOnbsXMruUdO0PQSd0KG+2YzSK7BK9NhKYlWOQ8Hp0xgrVdB
YTBJUASNI756PKbvLewma6h26jEwl9fXtyAzzlv5cNcFnLLFgT4pzOK7Qp7v1/UIgjp53o/XBtb3
MMnDtVRLN0X2nY6gopIvpROcqMsjgYKrDCUnhfxo7l7khVYPNR4GUX9Ssnvdv01bAeplyUcCy/53
gNnRFTdDavU5AtTu2DiV5Jnhj5DUhElSYX4Zr0bTCW5lj2wMF8v++jSKhjeVLRfDS2B8oEHcpz+Z
NHPLAXacYyQI8V8O598jnNXEUMPrzJYhxnScyIqruv3Gchq3ObDRhoktpJBFLnWiYc1OMJnnKVGn
SS3gbqtjWHV0/+8mbsrwFxMn+TTzITvYn9QU0BHrIYeQ9PUI/6WW+2fe5qQla8Rzt2aEPcyn2m2z
ht3tSltpGwn2V9cjLdemvwPN7rf9aLXcmD5QZLxAzpNl35bwJUC0zqny54RZmUJTw8doihdLtt2k
tXuYZwFSCCm4LU+wHoD0fryHbq+gryRaf3O20lgQCS0zRO6cbNvpK71x6u2k1Fa5hD8Qt3TEj5mC
BUhnu9qET6YUT/sqKyEGZ1YOG87XP9qPmvffjazfX222deuW5zqc9rqTAZCp37Qb2m20+o030PKh
Uf+U5Cbe35nmVmFwp40Gcv2PsWcIdkkGBV4zkg5d8SSFu9b8VQ2ffi7BCvTUab9oB2sOIzuy+NBp
qArU7KgAWsTLcRMOMH5QgSAmEHBQRAZgSwtRJoDXGNQkGpDHf64R6LeqBp+SrZG8lexkWqceN4nr
87a4rS6DzHYuBTgs1XUsh0QDKQP2DHJ/KrX0rsrgMQrQa+//aJfXuuj6ufjOfhl5ds3Fd1L9fBpe
0oAgfAyrraV9gjIN3td6srgzlScdJzwc1LEnSpfAZxqfCheY4V7MYV580f79a/7SmuoMcFcUGkzb
IobCS+hCPRbW3/bkdQDAW70rbVBV0M53r3+Apa1xGXeWbVjVGlo7JQKrJPsAVs+dL9ga8mLD3pCh
ZgPnC0tXflwHL7KzWWWy1obQhUpg1ldkyk2oVt/GkN7E1dDZQ1dRVy7a8SAbgGCYw9CuYNOtuCMe
7yCZEUEyOATHpxt1aAE3vR03D/iR1N/pxqG3bqz0ndOvUd5z+JXUQH1k7IbnD+XY2or0SwOJLo5a
CNy/6+RU0UMc7hVYOI8QWyaW/AvyxX5eebms3CVj54Rq+kLaBuAgrdwPVbPuB+VBr3N0qqLnMrm1
9Nc2vyHkXbPah2RI3D7WHZwLwEwWhyo+Y6BOWKS7VvoELQSyAJDdB9ODmrKX8tci+qhov0qCxKlL
ySZa7HCI+WbFmxqcihiISwgoBJGOWrN+iPAQkcYQ8ge+khS4lJAXqjxJuWKzpHLHDuu0/S7BI8gA
bEyA+sH6sCIDkH7gIIFT1/KdUu5SGGTQEEb0CkCmzyEMuo0GGp9oGsnSG8t/WQaqABWFNMzFeYOO
RAeGCHuXgBH3WYoyHmLn0DfQ8cvz204FLz47ZNm36gPTiR8aDvfhCBILixwTNTPF52Fq7sUjtKaV
2sazMqGwZss+/OG2ArSzMqgXRBBhjgBH9NRWsNaW7o2GQlWYQU15i8yycFXVQwIBjuGkhh7nSB0h
wEF4t0B/yRdsnMUWi0HhUKJR3SDGvBblqgmcLEGsfuWv+21730AlwM5W6Ro6zMpHfAta3iY8s68O
cmuiU3QpN18Gn51ozGogql8jeLuCmH+jr4oH2Wbu5N/dA4nT4H25v4lXomyxWDdcxp1NcEmb2gga
xEVuHlfBpj6pz3g8myRXaqCSoJcwuH3mwixoJ+L/LjGaALMwKBwvoUQJsd8/zyOlCPV+VGGjAMrK
E/EytwXw94NvlQNuixuhluyETpmf6JfhZiWSUXRjNyQjRdIAtUbLX6Hk5kSytYqHz5DuGw2PbtlK
S16uJ+Sf1ty1uOqfw7Sapgo7AF8wzN6FCIAjwxkMhiy9B3D6WgL/UXQGL50BlyOdLaamk8smGjGx
kzfKFDHwOpjsoABxINrxSxMaHSxdFy8DzlaR0mg+eDCEnpTOsPnQ2ikBybE7WcI+6GJCuFgzs9sO
rE2qwTAxtHZFz/p94ykO++AOkHSopHYdJjV+lY+xkKy+WNdcDnFWPNGmNeGSjSGO7LFpctsn0AiX
1hYSutI/jDBtV+ngmTiJBMtnMTNAfBCEJ13RFGU2t3TsiC7JAz0ZMoTn7R4wE4fji6p3fguSndM/
AfrjGK+DqP+6vD8vIs/mOsuTCDtF0U8svAOEbWuACVBoR472jElPRYIudPuma6AqoQ8cwiFAMPJp
//+1cS7iz6a8VxgA0Gir4YbmgyuNs9ku9v8nCikUvlpcVxexZmXr2HajFTUtkv9LxHCRMVaRFz0S
ZrdOtxrc0uvRmU1dsQr69A9fG+SsapWZoVpD1oFcwWDZgbsTC081HNvAyHCTnNpJIOoYLHW9jd9D
nftDIRUXEUVL69TyFx7BHbGH3yHBmZ+gaiCWI8PYs6CCRoxgFauzXD/2Ok2iBt8yzF8TMMgbqJP0
fStaMqIw8xxPcjUKx56i6p4EV/gOIdLNCK/rWrenGgZK9gYTS/dP/+6VrziviH3WgTBbIu6k3pWj
/bKe0KujAyqz/igu8hfz7cUnnCV4w4dufq5iNq3wcTTvYqD+OIcm8Z1gB4qGNcs9jQIVexhtDSf/
KK9UN9jRQ+/49jSL3UZEsF3sJFwuzFm+aUHvDKDEBW3qnWGjcl2HJ1LY6huFMANfSdvxHrX/vxzh
LMd0JZF9NULMqXtRb7kTnaM1tP5s+JEKLeFEO2+WZMDi9aMxwXSyrbmTN//XchLTEheRB5cTOcsp
lvSfOJn5OOL2wHBV4XHq5TrFw/wIuZzEpUO3b+GdytTn61O6+BRyEX3uSER1uSWSgYyWJjZxYGC5
SaDF8B7toztYm2PU/kY6outK0hW4EUAJPQSCn7BY//zeHnPHEj9JUqKMODKtsbTV+lHuN9fHuIgC
vRzjtHEubsCBRqqUNBhj+6K/8N5t1myl3ELyExUWSuZDcwtOgqvcpbVgwf709q9kmp+7+UXkAlJ5
WjTNbm8VaExlQKQBk70nU//8Gxh6jDe327KdPEGdtI3cEWQ8IFBsib5pafdQBvJZqSCQHmWw2W60
fZYq245zJ60V31FaS4C4WVzz8Fc1NF2hANfNql+d1o3UJQE9BZns9U0BetoutgY4VDFbnlyO+B2F
sIfg+yyeAxdRZwkSbJ8w0KMGttgQXOko/qMgJ7d7vLCiBB5coATgmeMJoi6uu4uos3TZa6TofYVN
tdGdaUKFNX0OuLri7R0x8v305iRzdIBqoDBq3bNGAAjSsHMVKOkKfsk0q3+tkotfMkuljdq13G8y
nEcDTh8ZgOv6WADcGIaQRtEURx+AW2iP4C87UpLZ2hg0wFGmgglZPKYufsUsuRI55JlfxvgV4z2K
SSh7GA5TwA1NFNGARVM/S60hpXow6vWUx3u3+JRXEI/ZFe8fPeR0MnDBY1tYMopCzrKsLld6AiFx
jE7+CnHfaczIU6O7dEB/RL+zMroZwPBHvodzVuDUUfMwwD+MdJ1g7D/qQf/9Y9M5WM9KKIdFIDzg
tfYR/r2uCVO0Rhqg3Y0d3SvAChbaWO5a5T3ralBDIbm0hz59Gd+0zXcYBrZl3GTNqYFefdKcZKix
qOSl7Ywbs/uyhvcyAAsrNlZJeSf7r8nwKElop1lkG0ELvCK3dGC2j6fbKutsTmA4rJ0i+UbPb4vh
JTAeITxl03pNpD2R1D0Z4D5G300oqPlZAeFp08XE0OEzajtbgy8mPAQzaDh/l/yJgotXB3Bu09YA
AtbNNhs3PD3nAM2F1nQTepBaATp9sW1r/LNkwfT7M7EbrdJkREbiCIPOJUH9qEP2tEng4ZPfWu07
+OXbwgf8BwWCnHpd96nJByPdJc3r9R28JIINEdD/5E1KZidMW/pVqeHJ+pSCz5D2+qpRB3Q1YwqJ
qCqBnXq9g8aPl5QUSIpi+NWzYwTdjarYWiZA0+xz8jFrZTgAEQJDoHtm3MsJTJN1aZviAQ+51wT6
wOCweuRbg2u3Ldpa18eweEpaytTZ0YgMV5vZ/u9DRtIgljSAlqTT6MJU6hjtIEw9SSCaNlh3e7Zr
wXdPBYGXduZl3Fky0KjEu6zStVuJQ9oo/7Lij+sjm/6B+Y67DDDb+kkOzeskgNVoSnIvjAub0WEn
0+eOQUWJbDUw6a8HXLyLX0ScQ1o4bYucypjKypuUy/jadIPDgBdLgjpcEeyCpTP7MthsEzAeJV0S
Gho0SiWH8M+eJNCqGoG+UPdVSTZjCFCLIbzvLx1al2FnSx4+c0HdlVS71c1xHZU/305612sf5M8C
VqHJV6kN7oAW/EgltArzEkpkRmpH8CS/Pt2C7zsHWOh6MXSyqmICUlDFCHNkNq5lCWrMyi6RQdsl
RHBULvaXLgc/remLui5o2tAaAkM/KSbcVkoYssLJOC0MCPYTh1DomTBFOWK3e60kIikuZr3L4LPC
BSAbgCgyXz+NKnigbwU+u9w+xB00ZdDWkUEMhWmxHSJtjMmZG3B4UsoI3R/XbIVK9qJVMCtdtIB3
bR9o00rvvBCKlDUeU93pHCeusglcxfiXH3uWpUgTppWZoh/C4TSqcQfq/ZC40rbVxNaM5B3YSYKI
i08N1sRVg0Ey3CXmUkaaRiNFMtj01DDtZraq3+U7ehuhNp1kcnB32CZOeOD78X9ow1wGnk1uo48j
7EZ77VaLtnL/PUTvzf9WfF4GmU2ookatFmrIVaUK604rP0hwlU+02tFpAKfTchcCNUUrvvVjfy+V
RYEjTYcwnOJe38XLSfNimmfnACMdkxvI66B94a+tFZwiHAo9U76t15kjbF8stSsvhz07FIKgAbdB
Rfrq1NemgZMiVR0zAQZHHlxctLZ6dmNk+Vds8I0K4bjrY13MWHBehTiWBZeRH/Gsi/Rhlrre8KQw
TqqZui2LN5I8erAocJQgcK0sPyfS9/WIi09H1u+Qc+4b9esRL3atdptP9tF5sa9D2IlXdJMnjGDU
uO4kNTkQy1wXDcRlh3TNWLmqWYLrz+hIQOuZOYTj9P58/ZctHv8XP2x2fOlKPfgpSY0T7yGwpnJX
DxtBzb14Ql6EUP7M1hZLA6jTS/3JR3U2WDDcxsiajK2AHUyiG64+JSIJmCkH/1VzXISc8ubFF67Z
kMFvGyGbZJeOLyaaZKrAH2vpvnb5RWdnUGYasL1Pa+Nk8H7fELxDBtK604cDVUWkrcUu0WWs2ZHT
4WU7gzG9dlvA71DG9RMA/ltC1NopeLnrOCw5qeSa5biOga/s5d6NTejWRsU6kbVfAypvcP/AOTHK
e410MBH3PamJN9dX0iKm5PJXzvIlg1qlaSaYdI2+FCV/TFs8d6ittgYPhdtjAP2POr4b+26lF+OL
7B97C4JT9Ympn7z/Ziosv6VXoio7bNz3AS0PPTFs0HAEmW7KqNfWxizjQpWyii1r0G4pbISDAXJr
kBckYGp1Cjnqzfb6rCw2ai9nZZZX9XDUAw1H/22ypd/sod8GO8Phh25V/ko2kKMUd1am/XRtgLPc
GpptlEkhzq22OAcDLCXpc4IJNmIfXj/FDvARSbnPB3+FQW+tthPM7/W9Z81v2ObQV/nQYX5VGjo6
6CUElgxJmf3LMLPElYQBo9TIjBNIMmu5MhxYu0MTUFTwXE9eEGX7M5OY0Lik8hDAK5FBhq0OHdky
baVYRzAMp+gP8Yc+FkkZLc8g3vllBWQ0RZ+tUPiTM6tsGuMUxm9tt5JbH0ggkfyCKMhsXVK9DSoS
++g1pl+y8ZH7lkP7p+uLf3nyfg9kthI55MdAxFEpXNzvVJYCRCxvo9IZ5bMmNYeSRtt6FPkzL+fl
f2LOoarKUMXSaFJ6ysPUtSRrrcvqljKojoFxfn14gimksyWYZgOTBq01Tmn2waKHtHkORa2N6RT5
ey//Hs1s+UE/QctNBadMNUoQnKvduBbpWYlGMTsrqcx1v5BRX8ejARrBWyVzh6cirrPos0wDvTiR
aVFb6Dnq+CwgdlR5vVaZfwyxGPCeZF//LIvSKwAm/Wf/0GnEF7E0s/BT1cSkkTNAAOy2gCtSdMy5
rT9rrZe/DUfm1pvyW4GUOSDMmyZEx8oZiM2QkOGsKQTviAY/29BdaipMq0M0XEngyQYARFxFazt0
fDNnTmeAZGHE/ElPShf3H6eFaDKUJremWZY2gRmdLYH1a5s8FLw3LDedLmZqlgQ0GQ5WXMK3L+EN
lTY3Q/rcm2eAq1aV2kNtqY8TD6fJiiDVJUUAhX72nHG82gRdvAsp7LWgNnD964nmapYzIBHNGj3v
oP9EzH0Yw70atKvBGl2pEVhHCCIZEwbqYplAQzbsSKbRU4Ln4DZ1u+zQoCpPs0xQAC/frX5P81zS
Xg2YSg0LCxJ+bJ8p3Ni4mx8GAMUmOWoRTE2QMuZ69UltpU0LZeCTYnBvBIcoaJLV9W80LYu/spIJ
VDS1TAAO50jDyOglRa7xgh/GcBujGdjaia13b2WRQUpsuKFBKFgVy2XURcjpY158rCAiSay1yfQc
THflg76B94Ojr1MI3WEeC3gkV4LN8YPtuDbK2a4dg4jlUY2QUL1QdvVhUuZX7ORgruMNBweixRUZ
DwgfzSo6ts8REAzTa3/9hS1juj6e/SM331yf+MUD9WIWZvtV8rk5VKGMx9oUSh+svjHa7z4e3do3
oTMoPdI4WYV+v74edfGEuIg625JGNTZ6wwbUI9ZjP0KGNb1P/xeXXqymf9bUT8/v4gMnQUe6fprt
SjlL5rkanptBoDIwfbArH3ROfA79sEmjAqBG2E6C3Sa7TdwBEfwZ9skkzy7a9dPxfy3c7OwOFK2m
Kv9ZssEmceVnyzGO7EbBaoUM7PVPtAhjuJy+2Sk+WQoNdY9gTb5W9AZUwm2aaMhpmVubL1X64ld3
LUcfsk8F41zMNxcfbvr7xYfLqZ/BgRSRLTyoVyYYnY2gESfa/HN2c6tYQ65NIfoBgjWQcc3QMwLc
/csnz2PDIVaJ93EWOuaY2QNazmW467p7ngrWz+KBcTHSWQ5qsk6TqykHAWXtgDSy8XEqjzCrCdR2
e/17iiZ1lnsGJczDjAGVMRZoyXQw5SlEXTDRaGa5pKwJJCsz7GoJjjJAt6wK7UUCBB/S14IVslxm
XEzcLIFYTdIp9bS3S7c8DMMbjOY2kPV4VN8tr9RtFZAlctN9irFfy5kL8HQIt1FYFs52xRjHqhLh
re0E9wwcwfbEBiAQW77+sURRZjsg1YYxbcd+OBngtOptD15E60ZwEvl3YWZlrT6YeBCuMBjI28NB
RgFmBf6fgm+1vPB+z9hsjQdFGqRGXwH4DcQsnKbdlDxdH8ZyFv4dYba0R/hIB6ECUI7VyvB4q51y
0tHUQyejEFpnuWAnLRdf6Mb9Zw3M1nkKUeC6TFqARtfd01R81bvppA4cthPzF6eV/HfO/x1sttJl
uW5NyNpjKTT4OhVYhQGD+jb4S6XkBAXSRW14Q9QJlobgq83FJmNVHfpeqQEj459a+qRQ0SVxOVn8
My5zdtW1AoAVIIAKrGi8S7qbgvrQU3qHVpRg+YniKH8eJhHe4+HykYynzkrcOH/2i36n0JOviVBP
ohmbZYasH0bJyoCBafLGadAcLceX6+tcFGH6+8W5mOh1aBQxUNKy0oLyA5q9JEInC7bS/GlML5tc
DVpgJNMAL43M7UuYBaRwzeqOmSrCSYnGM8sMXM84iUPsowpujGB3+hDP/3czNssMLa05LFmy4VRD
pNP8SoX8AEGiNmepAHaipapFOT56+t12t1UMA6Xu+/oglt+Hf+eb+euS1vtqPhB8FG0N6eQCfgD2
ENtsFa/Ne74t7ab0ijexBfd/qQD/2aLzJyYIOpQtVzt2DvrmVx4BhQ8PS13t7VLRHBRMj4YRP5us
d0zTsMtBtHMFczvXXazQ1+9NH6dTCeUJPPCoeLoC8VGQ6ERRZvnBl8O6GijyazbcNtEx9CXbAgf4
+icUBZnlBgpHba4yYMTaIUSzEr5Nuuxmwf/U5v29UKxZgsirQEWXCsu9+QHdFWB6IhyAwNdHI0ip
c7PsWq1aDaa59ESgFpdDHD8aHejVg9nbCW7MokizDEG7JIHiJTJerj340G5pWhgYwDMOblyCMS1+
IctASWkCugxw8Z+5tUmCVqkhVHyyhpsELB8NkLq6F2KyFvPrRZhZvvBDXKlKn7AzbKTO6guaANsE
+/guX8eOhascGAuBE+50UcmymGov4s6qCCOr45hEKMLCyXYJ0sR6IQE/12+j4ldrAWsH5rDU7kn/
bIyl2xaPsraHqsD/chb//hXzoqIMuJx1koFJhuG5CXVgLuGXJL0Nx/d/9z1N5c/vCYSj0gXAf5yo
vMvlxiXjs85UQRBt+lx/FWcXA5rta1YxPfdHTk/U77yu1w24wRjcHSuoCXVw8/ElWuClhb6OjaWu
Jdn0nTTh9xUNtzwOXOpb+6pr8cj0OcDLnFmtQ4IMR7vmMqzwunmWLAsHSgbjRm634YfeqE5hHNT0
g8QZyEqZq8i71LjR5a9eypyR1b8sPBpTarrKaBJbz8ujqUrgRw/WHYzPABGFV0Qjp6pNap85Qaqn
tkXo5n9IEBfTMstDvgkxOjTXYN5ifJiMPsqSCddew8ujh+uBFovji0DTrr6oiEKa01hTa3bmnQlc
S3nsgWxtDNip5mw3xLrbpr2bwBvoelhBsjBnaSlurZ5Dtwv3Jn7q4zOXb0CSvx5CMxZz38XYZhmp
7P1WYQ1SRWYEp0ydVpNZ7Upa783Gt3U8x+ujtapx5Unk0E4y476IKwcPmO+QY3V0DeDhHcwV3Ba2
5maQrVq8alaFtG5hZc7q2Al6QPxGudyUWIFQATsGUbY3A+vb6IpD18Q7Xql2rA5HH8QKtcqeSA/C
pUK8QcE9hz9mbXsoIKng18FWTuSHQsejognSdAx+SRxu5OgxnnwuISPg591+kIoVrzuIm6GAkZjT
Z8NZKW4Vtpb5dog+yAB3Vv9XZ6peWYLRLgWbxocOB2xyB6x1H310LwBfBW/tts6Ura4Ejpak61pP
73JID3ddelCG0VFSHbZ+/aaqwJOSYtcfAaPLcIWGm71n+aCKDCOa5aH1zuR6I8GSDQZtZWSdU8la
+Uyzo+EV5A7XsOQ9JP9WQwwjQFV61NIWeSqXnjvJtJughIFqvU31cJVU8aPRJeeshFWCBlvbonke
jdKjvrSBlhaIbw04/l2wbc29qsZI8AEg2eq+xhldqzVcmGB7C01SyAjZcOiBcQA5coiU9GXtRDBh
iutwpUovVaWumZJuSHzfl9FuJJZdJYFXdvD87iKoLORuxaCEC1pK28P7TVefB2asaus2Ve4ItB6y
8os2octYaKtFZGPnrCG6bKuStZEzw8lTzYXmhKdIm5HXNhvPPha41Ge3OlS7ylDdGEkbwWSrO6Rd
+qKR3gkVsiuGVrU7+BabJLU1pfXGIN5WkFHo4S2bgcHZV/CyOSYVdFBzbyykzZSFRnKI6rcKZnQw
pk0g3iVLh9gMXbzijQB0pGctAL/2kRU7zbiFt4E87mlwjoKjRD54puyYv01jttbCj6Kr7CiAU9f4
kCSbQsLomy/c+OymfioqQGj2gQnEaKK7ML4a/Xum72o/wBPUq0U+2soDQ8aO0K2lylkfXmLoPADW
qkHbK/Oi4lhFT9FwNyoOUW9C/qKNOzP/GixvyFeS1nt9/wnjlDVEWI+GtQdEwZXyatX7XmatTa2D
mGi8VvpdW3pR96oPH9D1hSrzC/Itr36NPD+MIcpA9bGBEVer3GbJufLXxNgSCAiNtWLz+DmqTnEH
X2btodXHVQrUe23CJDzXtgODi20nA+p1Z2r5naZHNk3eVR1GHVJsR2WDDkHimtWnBJCUEj910qkA
V0qCRwVDgePzwtbah74DuF5NNl34qMC2pcYzYm5Kq76AOUFfeol0HoPwhUOHA18x4C0q8HvwE0gF
Z7T0ye9rUC1yL68hLpeYztjcxeRFjvVd1vluPoxupHop/h+QXBUV/PTe9ctzHeCdqk09WiiOBCPh
bD/q9A0yFA7H62oTRrjYdnYYvgTJ2Ri2ql84ai6ti5h7nTy+tuGZD/eQfccizU4DlY8JeWPQYht0
9qD4xmcE+WemVXZYwWql07y+HNwIacg0v1rS7qGp4qaWCZ+gV0u9oWl2hiw+rGmAVusgh1IUm1jH
GjVUsNqlu1qGWkCmuzpFp0dD73tc16pqazCbDNCaDrv3ekC/OCpcwiyXqt+waQY4Gur6seXp2TA5
E5obvOu7eQN/uJivfDyF+1mOE1F3jYq7UVpu/KH21DCHIxEE+MrI4bqxHiFW3KjyqofVR5GW9mBC
nzLr7gcj3jKGGg6XIVfv5TV0qHe8+x7igxS/U1iQ9q38FjYAMGflodGSjS+zXYPMU3Jl23J29Jl6
J4fdOVHWI9hfivzp6wqeRJFyk+6uspBVE+O1ghDnCFPmKIvOuXYcRnlbZsHb4OueUfk3laTcNrF+
GNpNO+hng8AGD66rBdhObeTJ+aTu0H2w3nfk4hyOSTYp9K2z5KnScFzlEp6g1YNPR4dRJOAiWnNu
QLARbdtOiGpeOLABCgf4hZq6bMrarE5ItMygpaywc/REYLe3oQA2hyvQ2b3hg29BbdlZr7Kg5hbF
nBUJw6CoZQ2e3Znm9QaCge4AC1AjerpeJyxUCX+MbFYlxKbZJj3uNKdKfpD9tSEnG70M8EIjiLPU
DPgj0OzmkpgMV0uQjc5lZZwCyMmjpLUbiJUUDTT9uudwBGAR2MGMaRtF1HIVzeXs+tIBVKBB+Mc8
5RApQRb1NP7q89q7PpdLWiGXY9Rn7/dxWChNPDU8aOJW38U29dg9+MiKo57DO7oJQjsUcD0WLhB/
RJx1QeO25rFUJ+apGHt71A5+MdpM79Z+Ac0duvZLgdLNwj3wj3iza1GoFG2TcSyXGgoAtQH9qPF8
fRKVvx4pcXmWFWVSONN1TfuLjC+ZtUJ8POUj7xexcosjBRaVWXEaSsOtsxeYfMMy2HyQIcIka8m2
kRSXVw1gMhAwV9NHCsUdH/7xegxCnPVV6e1XXAWCG8pf9/DZj5zdUCJVJSQmLTsTlbgj4Yd89B2N
0l2mRzsTBcL1Sflr2mfhpvV9cU+JlLDgtMY7MUVpZYCmZCWCbKP8dRWahZilG6kC7FxR0U83W/DM
KvIuqS9SMYJyNuJILXaKVe7GUgHxD49zUZO6pFOPjQFLj3qwQ/jayZm5TiL5Lm3eI3y19ihFDZyM
cDIGMJDKKidCycnH99ZaFxRincH39Tn6u805G8EslcGFOeUkqNjZPDYgn2hedkrX6p3mokG8TbzQ
S47j6/WYf2XPWchZUiOARKpjhw1f9pnHcGg3CTjzkM4rlNX1SD9ogz9aBbNQ8xTG6jHrWiwBbV1v
Uf1vErgyhxuy+f+XhPwz0lwBQJMlJY6mpxtU+c3TeEjc3Cn2GmQcyhuyQptOaP0r+nRzyr8O/7U+
5NhObDuAAHGwVnyd5RvqYl9DHWM8Qj8M7zvvIpGcv3Hss7HO8plV1dAvMwFf0XSC2xmxfRmPL2Zw
hNLDOu9XBi5YRfCuRkBmJ+Frr6Zg2j9rJVg+6jsZoPWYJG/oExG3kHOPM0F/4q9za/bzZv2hPpBZ
EPolcC5gsumQmZbjEO6J6+trS5BdtFky66RIKpsWH5wRNAVwH2P5nSDC8kaBaLduKJZizom5oxRC
UXNsBgC99Vc5Lz+MQIdEHl/JWTXRTsht0ViaM4SUe2jyvSv8/5F2ZcuN40r2ixhBgASXV25aLVmW
9xeGXba57xuIr5/DmpguXZZajBvz2FXRBZEEMhOZZxFnkQeffVkfymo8ja0OC2G/3XOWrKn2o9Gv
OIMfpC+cXj4ZQeV1EnuvGx89rCJ1IGN50gzpNAJIT2XD9VH2h01zD/bOPgUVuZGeKlztEsGdKsTU
up34kHqW2rnwnSGd6nNF+tCb+OiTF5F8334bfyXt31/1z8uYbTqu1aaISohRtdqvMJPuJCp/yXLo
xSbbyEq2I/qS79n1L/xnxdk+ijTJ51yjeP0NFAGb+zhfAKJc36h/FphtoVpP1Uof+whEJQFNyW89
OIdL6mFLa0x/f5EEeQ9ISJojSEi1/BCCZwnXqTV8DazbX+fvKm72eaa9fLHOAEBNndFhPLWdVZqW
eio3wyHYNhIKLI9t6+2yherfkIDZmrPcJUvCRMMTH0gObW0Lm+riTrLh5+fylaza7WoJAPwvVdaf
DzbLXCmac9SPsWCGkOuCguu/E0+1CdTANpPEqbAVG3ooBXoert+4wCa4QW4tIkOXNuYsq4XGqKlR
31XHsDHRMvvs+2RDxzDbZKFxP5jGJqT+naz657CN3yJf9Xp0ZkE5b3eKb2zqLt0MrQ4PWIhmm75n
RqPnozdYcyhG+fHahK8sg1uYnxYWkz8mMCiBGKOacDS0oVHQ2D2UH9RGeuibwc1jtGJIs49jydb9
1AGGxpFhTCxE6Sm59lyb0MpPsoVGrXK98PrnS8xhhlVaqX4bZuqRKlA2IXzXJ4Dmld39YKB5V712
tMYD4yqhFXcBuy86lL3JseUJlKq+i1YGtrVaJ7rvUbyi0vgo+gdFOg24sjN4PBvju8LuYXRiQ8D8
hxqFNWbIXEb4qdFulWfDQa0nMIhZvCut/JEV9L6WoHIrUEzfPld04VvPwY55FYSIcqVxbMtTB7P5
lj51yqNRwA1PTdwx+ynHX9qQO3wMHVP8ktBzhDOqlWVoAmYNukFoAYYfMb4nyQIL3r9PIyQf7Uw8
F8aS9slCiP59Xi9iQBNB796gjXH0Db5pul9By9YRZscKWsp6+5bkC+Xd0ruZBegypnEEf1ZwX6C5
nMN8DfaqC69/+if+LiD/7LNZiG5ITgaf45FElYFf+jAwbQNtGeytzxwlRda9lQICedGhSb4omj1R
38OJM7ZCzr2hZTDLeZXzDILQ0Gtse4tMHti+v5HgDOre/qkLxcLvavHi5Yegy2DYUMWnhGGgJUHy
wjhSCZe73Fi4bF6Pu+BLMUUDk9v8CzfedSEIzzLibgMFSiHgeDHcNSX80mLE+Ur2DPUXnK3topY8
fdTPVbWEY7p6k7z4BbNsg/xFMf1AMRBCfriQgR4PB+jWKrCGEN0T/e9HXlOmuVhvnmkSMpIaEMSj
RqELgI0Mo7uTJlFPJl+V/DKU1amqu4UK82qMu1h0lm0iJvU62ubqUYoeWsBNSNXtJbXG2e3WDApX
hRysx7RcWPXvntPsWWfZRVQkM9Q8CU6ZDkNd+mmMpedDvarIIngeixXryx2R7hWYWhnjQsm78F3n
YV0ZGRSPpxNNcEYaZrVktHQMQOB16aAYWzgyV2ujPy94HluVkktqVWI1M0Mq12HYyGQYx33fPpi/
kRl/xZCLZWaVaxmJIc8UtJsisWbkswf5V8Bs0y9yS4khfIEhFYHqz6ivKTzx8sG0RphHSpCrwlio
FfdVFFm9+WFUqKwQR6REc5kB9UN9XymBU5DXCSgup+exfspA1ZU1DHCig6pKthrWVhacDWgIwchF
QWoUNLRGHf9InTmGNqC5Htl68KsvjNda+0TGsCsUcKb2WRrRSu6h56XyeyPP91S58zXgrGpiZ9V9
bzzzZC862ebNOgFUOwS0Zkxe6/ZdryGhTT6jFk1xyeqT3s50rw+2bQ7BVI4RSwhyvhp7smqAQY7h
gGpgXFU9wJgUdyiJnHQlPscRceOegkLlgwgxrggcWJWIQ3a2W0WNCj3YtoVtFcczvcSVH1lJotm3
Pxth03e59d1m6aVmdVwyAUyeEcp7VknrNFa30KOxav09SALXhzi3XwcbRW7Pqt4MkwGgNQYSgj56
APDghBSQFfu1k+mSk0uPEdJ3n7yzqD+oY7MFMcUrYyi8Cs2NJSjd6u1GE4ZVlek6U9NVz8pzT0Hn
12mOCSPzBu2N8YfKhGi8ZJ6l8l6SFK/INSeF3uGYU7eD3gQ6K1smR6uRdq6h3WeaCacS1U5qjBSK
bA2XglORNd9x2K4bMbnvFa9N3Nh0kNfRsC0lqF2y4jtuTOhfHUThO4SeKrYCZ8fl0EahkmbL8ZOf
pa4EdlAKZa+oBSMvNnAD5XdqiwK4yLdCcbQAuQGr1CMGKzK2a8ycRno0MYDN+alMPsVQupEebIdw
gDrXgUj5XQL7FlVJNkUPCl9er3xY8CTYcXDlPPd6/txT6S7pdJgzsbtGgtEqNQ49xMZ6jNdCAWsj
2VP6F9VP3KownbC6K5CKffM8xA91iZtI+C6qBzW+E9k2aQ8B22TFfZe+55IJ0Rc/tYzscZrS+hEQ
d6Rf8xobO+OWAdWXptegBhZ9MrQsywqtMvHGFJhwiAwshhIjIwjnAALBSH0AOGXbRPE74OPbthid
2/vyap6/iCazisSATwYOVaIeR/qWNKjrKckOMQDkibJArFvIP/OKIopqygQV0Yl7NdxN8CnROqsX
b1VLUXiWy0HGyMeAlvGpK77yCWuAWXAb/vz/3tosgZuS1JeUh+ox0QK0nul7Ku0NFP0ZvFBvr3S1
CL74PrOsLWjQ5gZHUim7YaMD6SOZBwUycR0PVoPMvTZvFng11+8IF0vOMnYDZeMYpq6Qy1Z+/LFz
Yx4WbgtTaEnmblZjQpUGSKR+KO0krlOPYx6YQYemqhSHxPyXoueoExVpTVMWIETVuCj0Jt1SA7Lm
NW4QaoJIIYiXVf81lug/i425xlddjJLUZtjNVeJ/jPG4SylUxVthEQAoFUgdVESsFdotHKLrvVPF
ZIaJik0D0ec/2xXE70JgTMDNH6eCDorQdQ4ZMypOJOPvsZAdWUdM5ZBU7p/bRl41ofxrlO5ZuBVk
iVM9ndi/88yf3zI7ADyQkzgZWyBzChALAKQgS7fI633wi8edbf+U1FUM9YroRMrRjs3xvoQaaBi/
qU7ZGbtcZ4A0cXuUIvf2YbjeFrpYeHYa1HZoTBL3eLbRnuSUUwO3cyv8BP6hmsStrKGx2yUY4tIL
nZ2HXvbjtC3RNy3h1cJi0wI+cOFevrDEHFRZRUVKDBPP1eK4icRSSLBQf/xNf/99NP7ZFnOuRsUT
Imm+DAa1ivGIrloKBRpNSGfcHc+mMYz4w+ZxRO8r12U4EHCHTfALU3JSwGhLxjZD+YW7q8U7uOWR
F95tY+gdhsqXplObMEmxRpXZJFrcbdcLpz+/fFbwmgVp8hIyMsdw37nBulmV+N6aZW5re5kbRq7f
Gf6sNivTcOutRNJL0n28ofYknuYDRLwrX8jqf5m89ZNxyHZO9XJ7a1/Pjn+WnXbIxX07roiG1IWH
VFfTI7brSaW/Xi0J7P6e3N6IDnNyiNkaUS9XmGZk5Wj1WbJu46cYwJ/mA/qkAFwa9XmsChuDxY0y
rJNoWKm8ccPmjmqrTkG97XPoD0MF94EVe0CyVk2xkvpnX/OhRMAAZ5yQZMGnYbS+07J7gBRhPjSB
aB9vv69/uVf+eWGzMNfUSerLJXAMJW3RrcddBFVhDeaLxXQUoP7GCI9j/NbnJhqHi/JzS7tkFgEz
qqk4LniNAzxfjJ/Q7u4CN7NxtRI2WoV7iIw4wzpc3X7o6ZlufbxZ+DN9WvGxQNzVw3AtaV/miCZx
WzvmsP7/LTQLeXU0wN8A6vinLE/tnn3pne92PWCQSzOLhcBnztAasqR2TJGa8RREQMztgujj9oP8
S3Ppn20yJ6AAMxSjyzCx1PNim/gC+aJad5ivFSEmxGEHkaBxXRTGOoFAVx2qlpQsIcwXf8MsgDWQ
Q0xSHQnEh2sD7FZKjxFbcsl7gpvnOju2SxySpTw5lwyvQO0wOWL6qXH9Ve7k5+IpX2tWcD8ZnZhv
NFjIX39zsafsoutwWFEUDQbyswJI9wVGfA2EXJhC0OWGu9YImSkC4QfFLfIvVu6ZOAxQe+32EDLX
6bOCvvjtT319nHLxG2YRoSp7aSjB952MbVbNITuodrFF2wPa+QBXh57ualaxIS6UA5svzm04Mv33
3nGz9zCLC0FmCI2V+A2x/hBA43VoqqVE/rd+/WyNWRRIUzDJSii9nnpOYOUbASPpb3P6lI2DFxDT
jXPIZ/e6M8i+05WpHYDa3IT8npaRwwrdowYaOrXVx7WVNgJd7vwRKPS9Dhu1KE+IJYZ6rch03afR
toY9YwEgpzmuAPdzWS/fobmzNyJAYPTUTkS9I1l7JwA9HBjICrmur4pIoAOh2R22NzCyWocXDS5F
JSmbugUMZfS3LZNcfzyb0VNsAv+uxfCAZBBd0NH7RtsA6sNo4tTbgAWPHBpsZvuqxj9llqz6WPVa
/2kEJLMDtVEqS4iJrRP5XWK13Wcr/PYtJGCtyozdocttRUl32qidTT3wEr9zZSkklhL2K016MOq7
uBl20uTAh5Fs1tCtXudIfehhkS1Vt6GKrgnIVzGArMm+xtRKLnw3UjKPq+G+brJ7zqvtwF/TRACn
KbtmqVl1EwAdBFgdO6dEAdjZ3Kg8dvpG2UfSSilxDyAQ1QozN8kyqH4zZzCQNoK+X5lAnUadfB9V
yl0tCoebuR0UQFAR9T0h4YMOfJlBoZQ1wiSvMV+ElG5V1rx3JSTrjHGrS/KD1KqvExII4vl2Td47
2GI2gp7N0NhFJltnCXJ0DeHDnoCABXlrikhotpZZMTublMe1zq4paIlS+uCHcg/pJ9DKTbGtBKQG
igGiwUzvQEOBCZ9KvupAaj1gWkuI3YJEXwdd5WQjexw5dcuh9ULFd6oANi4+t/qmPQ4x/CrQb8Pg
CLYZ2oGbHIY5B5lBefuuofjqMqKw1DmhDqlrgL4hEulBNNfNS20NwP531dzTCi83TTZD85g120JK
7Iyle00bv8NO3TPMsoABVk5FrT6JtthAcMNVJXgFVqFVjNTK1G7dB+WLJsD2VoibGxgv808/oZ7q
Q58Fqrx6w0GNjN461YRkcb50ibma8y7i1Cy5Rj6Hu2QJ6kT9CqnxchO5QeJAGNmWYZNEm5UhHNhS
LISN3/7wf9UOf1ZVZplW9Fmsp5Ei3XOfnwsfsyRqFnYbdie5AH4clhid00rtkeQOcOc2pOw7x2xh
ekGBF++469fTRIzzg8oNm8vYvu0SoO86EujiN06wxIsiuAQfWpFLtIiG7fBTPAyryUSv31ZP/Q5i
wg4a3W7uZp68gz5jujIWXtHV6upi9VmazgqpoxqPAlwuzbUudi2Ium22H+jT7UR1vR64WGh2xQi6
pirUaoxOzII+81toRygdxUFfIVeGizpjC9vtt03vxUvVBHzDcdRxfZU1rwKtqOqX3NSX3tws+4/l
qA5wpQhOJrqmQak9Kxym8FTYI8LJwsub9umtfTzL8roIJNBGoFDIw3SLqLkJG9lNBvOh5okn98gm
MFvo+VPSaktFzvRdbi09S+69PgRGa4QTQq7fN63HdsZGPGQb6ASX2+w8rOnD7Ye9eim82CizTG/K
iQYDjGI8GRWSIEMHTuosCToRwQiiYMJds4fBadcsveOlB51FqKJlqSKmqlxdGavRLb1i1eLGrb1S
C5Nx+782Q//PgmYOdgxAhoiMAY/ZaLuUfMXD0gJLJ06dBRZpjIuC9Ji9NC7xJrXwZCVv0Ij06hUg
Lws4rIUDp87iiJkymeQVGnAJWLHg6lo0XUCcLz7P9AEvzvRQQMtS4UGM5xld4mCS6pDD4Al3kneX
F3bh9au2IRuUKBiCa39pF4xdWwas6I9F7TsCvCNFXkXVRkGP05DP4C218l2SPQXdAizHuLoP/yw8
vx02cSINnBDjqJAf6H+s1CrYQ+H1oejAI6+5/t3Ete4ZsGFBIfgGzNCd7yevOXCsXt1ROKzV09QK
Rlk55fd+2tsjoZsKbi41jFMM/myY6UpMzsMcE5v4K2C7Ijhk7FUHy5hkj6zrLZVwkH82DScYVuE/
tedU0x1ZesNYCvyeKn9t8PBUdSB6B5MQeAHmG6psS96vKnpXmI9DciaYUyoCwFH4ylf8yFSG6pZZ
WvLBgo8UcsZooiX6Qz+UFpOeZXnNh5MCe+c28h2aibWMJrbZs7vOrH+I+RRG26pO4MundF5Px7tm
CDeCNG9aU65qLn8EjCyVLFcD/MWHmJ2fJqF9PTQY04Pl5xGngjc9DywE2nrXedmmeiy8YZ359rik
R7u098zZYYLPFR91SBceA6nfyulnXt+H/NuMtmmkO3qouEafrBtUMma2JH5/vWV68dSzU0aMuA+C
gPdHocbrJomPVdg4RIFCiIKb0FvogyDGJUdF07nEmLvhAOroIND22UbFtDlLgm1u+kd/eGnAcATB
MVbKg5RGgZ2EAPT3wvGL2lVQA99OG1cD0MXvnv7+Ijr0RZL28AToj23xNk7kL5DUbq9wPQBdLDHL
+KJgg4BvaTRhJYM1WaNMgw2d/b8hNTouUWyWnmiW9GPwCqox8LFc9zExXobsdPuBrjcPLh5oltvR
qtBDacA+6718Ux26O4CQIVgJbx+U6FvYNU3GB9yFtnpiwXBHq1dh+24Mzyk0Jm//lGmlv6qMi18y
S/p8NPI69fH1gCCyQvVz0E0LUvmuwjcmfbm91tJ7nSX6vqi1Qph5D2EliEZSkEyWfGCmjfDvTwPe
0n/uRUXSKjjg4mmy5rMGLjnwRziX/rr9GEuLzMJTWZUJqzBWPzKh2bU+eBmA7SiNbq/yt+fIVKf8
82X0uep3gUWkWlBEwW33jCAerHMvdDCyF8omspUtsQMbPRAfQ1p4ea3LhUP3W4jo1rucxaMqz3mV
pr551DJ28jmERk4F2YfZe67qliK1Lh8fNPEuNd9qixJVmOtU3cfqsR/iAxhcXgQMRdnzVZqBKVS8
1eRDamNXGpBdjOjkUxDupeEUd9RhGWY8tLPjzDy0AdyuQaDPgIiPyUEVr0P+TDtx1458Y+Q7Nf2V
DMUqFzvRn0bpJUxaXLoL19ROJkscM9C2fXsqcetvh5/S/2VGME7RQN/m7x2wPIEEmcaSq1bWfwPe
YHUNtN/M0taAemEJVAnweuEnbOQwAgih6sqiVaCgs1feqemdIe4b8hFX+4w+t+1XmqQYaX1V6i+q
PQ6D14Bty9DnFZkALdWXjYUvcjstQpX9Pze3gLofEQLHpwBUB9hgOwRTm37QYenqcfuc6nOIZKMS
nxQpKjDodaI9gi7F0hVu6QjNIqwiKUXV+210wg3Y9XW0b0jpBFq98MaIPoWvvzaxSQgoKArFaZoF
WpjhMmkUZoeabnyvgwzSF8zYj7T8lnV/X4TsO5CkH7ihxXu4PowrVS+EnaemAinhrEei5ZVTmvnR
nNAEKiVoERhhsNMK9iBYv+5GAnSb7glN+2SUWDBP+2x9hhlXsUtoAbYrhjP6W6gWnoIxLhxInCLj
B0qGddwpaGLCXhPAtMmgz4CN32ASzOwlj/nnUjlXcNiLctMqUeuVeroBnsX223MRHal4qQHladhP
CzmcDoj1oQ+sSv2JlM9eW7cjaC0DXLGnluF7MHYeAYh5bH9EUAG2ti6h3MG/aPRQ0bUCF5+uwQK4
OQTKU4x/S1ZB72MMKLBXkT7gT+yOfY8pnOcMBXiuQ0s2JpYN/X0cPnMduLqIOZGZWQkUnaL2seSp
k1XPpQnZgOCBDB+m9G1kP0PwLneNNTJq1ZCuEf4Gc2e0enW4gyUWgbXtYO4yzExo9EIrdItp4MDU
C7HjE+igHM53I6QSRHgi/W4a9PnkqdF3cRhalfagJ8wNzKckOg7qlyZ+Eqjo6BwEsvETFEYnSOWV
CluUatODQyRBHkeOoWrUwaFv0LyIbeP6u6ZrU/0IubBVBR6k1VrFbpEKGK+iZTsiLYYQDDByZhdq
6lbQp9Ghmx7ANMkIrMbsIb1wSILSNti6lakjyaVjpjuhgsBAvhlUGNJU82KoL9bxyVfNhTR+vUS6
2OizPB5HIifQ0JHucxA2SXigifbUcbqWqn2c93YgYjAzgeNmd6oBh8YsWdDd0q92Si5+wCy5G1lM
Yqo3FEaM5ZqHut006Qn2cI9o5cmWnCu/CrDn7EiYrW2CgodJAKFuwWGBqSWnsmzf4DfumUGP9kp8
KrNilSpnbdAfWRscWdyvMkNaoUn8UaR83wI0qPK9pu84Goag0kBf5d2k547rth5+/4akNqXVirdU
G+wM6vWsOsnQa0jV7zpch7ictYR6A+YVsc+gZfUe8UMTQv8lyNcije2ppTRor5l4GMidUah7sFVe
RTM4kZofWQ5T7SI4JsZbm5+53DnU/8xFcc+jatvR+E7j37eLgatV2p+XO4cW170REyVN+yO4za9t
dzZCBpbQDwUKV8UQ4fZi1wE3F6vNChyWGnULlCuqU7N3JSp2UbAySL7NoSUaZjjrxVH3e89Y7Oxd
nyRerDy7fwEH0IUCA5OjvI3WRfCCHpSt7aHF5ZTYWK5vIzcvPOxUxtzIEL9/0sX1RdIyH5ilqAcU
Ilpr4fn/loRs1riJvF51lnwTr9/0Lp5ylsh93azFQGTpfizoAzpFCOF5vmZNB9sHUBN1H1PE9MX3
O0sd8m2dm+sKTCwf0jAFiALtKNaJVu0DDFWY0q7CILLlklgy/Ula04VosyU10ACOfhqypON3tUV4
8cunvH7xsnx9UDWAinHXy1WrwRQnwU20HRV3yCGSASqWltiIQ5vb3+hq4XOx6qxaSE2SjnmAXdFI
90b9ofo/cdNYRbwAGb0OxrlYZ1YswBG7VytZ7QCz8CFsBd0rq9+MdymE9mw8W2EVPpSpVwFocsva
mVdLoovFZwE8Kv0o7eQmOsX1Y6b5uxj6MLRa8h5ePGGzMN3FqOobZITfpPKq2htQ08JRhsErd5nt
009Q5KDqc/sDXu+r/Hm4OVKyV/yayULv4PBGHRU9qLbwYVSKylmFFH0q9U6SBpY/wDhMelHShc7e
1Xr2YvVZPBNKBqCmiugpoE8zSF8dboa3H3BphVncakWD0DX6KDMTFUXgu2ospdfbUeovg9MKSHTa
4wiYJIQHubQlIGmqoSPRR5AnF55mIdv8huxenPIAxudtq2fogkVgvauPUl44aftLB6K0AIfh9qu7
Dua4+DqzmBIqcJULejiroOtnm9HaR6Pv92g7P/nDGSI8Hs+4m/BtiMEhLZ/gGmfpDDTBhd8xfaMb
ieB31L586iQtk1ySoxNE8H7pMJ9UnfyZ2IhxXuQspZ2lDTMLNSXiJ40apIAOnkpGdChQ0Cw8z/WA
ojI4TMrwxdamxHfxPOivq2Mh1Rhv2jKuig5Urda6jUc6mavCGXf1Kr1beqylNWeZbWz6cQSXoT9q
JrhBbQYQ93GIlrRxyb9k0D/PNtszA6B4agpoEM7bU0Q+da13y6Z0G1//xTWlcQyBepcb2Cml3wib
pdkBNAwb9yvZZpFigEpCg1VChqdUBlkHTKNRx6dWD1zW741C8dThPs8/2gjMBPAustbr+BMaSX35
ztvXTH0ivrDNEH0QKH/U5QOMS61OvHewoMmiwJPM1A3qg+R7tQTIQXEf1G/R8CyRZ6FRt+odrfqs
x7tOoMF8LMdXUztnxmNu/urUdWs+GdANbJlpFe2vMdgL9cHnGNSKBuxnA9pCmS2LdxXM38SwZIiK
Je2ZZR9Jt6PlIVcPpQ4/Clg01ocUvd64foggE6irbwqBIKO5hjWLFfkbFiVeNfgbIR+48ZMAadvA
uKLMfkX0Iy0CW8IIIqknucevVqusAsSVjH3w8UVVP4Y2nW5/pdZAO+JY4xVU4zMxv404cYqgsJrx
gVWNo/jrZOIOkLf6K8Z7MPjT2P8MwKzH6f3tzb6072YVAjNhrGYSZTwaqgc6J8kPWvh2ewnteu3z
Z8/Njizv1V6CKFEPB5reTdG+jGACUqfMGrHDFBPkH0bewSK3DKXYSPqmIzBVDUurUE999UKKk1Y9
xcZnXUINe5LfFKlXmLnDUKRluPv7UGONqmcJTtIBICk6YECRVoKP/8qDjxDGYTXq/a6wjOanQLFl
Nq9iCK22favxjiNIqZES+GEoaiTFQ5zs4aBmARsGgT/dhvXlGt4yVtH8CnGxziZu/a7hHzEkMGod
mpEoNeDv4cAhzLRZNuDKyjQ0RVKvH3JqG1yxA414SaDYffJ5+7X+y2Xjz2ud1T0xSTJWQH8UGLbY
KyF0F7HnHj8MnHCb0sLRzF9UdJ6M17aw8pT2/w74f1aelUI519U8DqgBO6cJe52fMxs4MwChMXJf
SnLXbxn/rPX79nwRjLMOBo5dqnTH1hncdpN72Qpukevehv8b5P0WZRYWDsTc7Uvz4yIPKDOO4E6g
82B6UZdDJpC5C+/wWn9NUalCALiUTXMO8IZMVDkMEjeP6A6TCE2ZCIIt0WeoxiBnwA7WME5985qL
HIotCHv9vgOATCJQK0QrCkIQFKxJbFKxpLf7t90LuueXP2wWEcZG6iQ/ls2jRH1rEALcxhCd3sRO
E9kuGHz2gsD2ZewzDssqYA9jdfSGIYBW3LEzfUfXyMJ+Y9f2wOVPmgUQyA6rZqlm5rEPPgCYW8mG
OA1+hPuMX2xNZn5oSubUueGk4QcuwV6SCbtMDzV015TgXOFsjiPOp6TaWrUt4VyIS7J2iiHOBblq
QPBSm42NA90gm49b6L8ArB04pazY6He5sb+PuhQyk3caOnkh150KAtENqe2yYzhze0K/RHhuIA+Q
o2eZvgWwe0YHJ92b/p3p/4zKY1aYC69k8SvNDz8yDe6TtMMcjL0SagUPqkvWqP+gR6KMVnIfrtuH
ZfGV6U3PT/7ll5id/EFJsHd0lR5Zs01qIPNotI+BlWzMakPgG3D7kFw7ixerzXEFuMj1aHZr9MjR
MGSaDgyReAkgkXZ7mWv56XKZ2S2n9qkaga9kHuOx8tT2UIFYESmpExEFAmWaFTXQAE70hasdmw7S
jXc5H5kHMXrvQLHTY2qWK4Xrnypr3zIuxzapwo8Rkn5+XBK7qSMULH4Or/MOEs/CLCwYB5241sIC
WIF0ExREw/yQACMpsMMjKHv2XZRZIU03ddrs667ZQxcFqs6hK2kw3et6JzAiSKHuw0JZ8UocyrTZ
NgSDG7V1OjlFa4wp6G2/9B3d6WMAa1kOZuz4DHOMVZi/yUA2VWDvxrFTKdCMbX8Gxi1SaXbf/IgW
NJQk3tRN5xbJ6+0vdXW0d/mpZqV57VfjWASMHvOYejA1gXgcBgIpMMVN9SwHEMtWzb1cnmKMhdNy
X4cfUXfOwHpXWi9XjpH8kiwaSC1E8rkTRKv6eRK32KWM4o0yJ9CpI1i86qHe3EMivf9eeAlLx2L6
+4uUqI01CNeA5x4bt3dQtriFnWyxZb8bbxptFudUtZYISdRcOiWzvGBCE6vqOCZPPAKdrDVsNUHJ
0aUHtYMiDR/WgzBXKSzeMigkgcFmN0ljURRUIPucdP0jNbaRvg2lp3jSbZJVp4GSOB+ZQwsFYuYY
F5QQSUc3Hn6I2lttNADmtKvCAPgyIJMC+FrzE69AMmL8yyhDd8LA6xQkDV1YSrGLlQyA4gZ/O4Cf
TSwDQbuHaQ8z6nXZgmIu9dVDrJjnpL4jcF3E+bAH4z4BeTYsnUQW3gCFHMghrboR0gVNaulVvlVb
5gkGTrqWn+DdaDdmc6pgB2QITyBrd5DgC2t1F9FTkkMfBk6rOuSPhJo50qA7YE88mWX+wIPKVQBg
Tgx4B0Cxh8heMJVmSfLVtP1jociYXhlb2N67FaQ6daPyBrk66zzccwjtQWLwzgym/z3dKq2+Zy21
RyW4y9rmXh/4umPQ29aggq46NStfG0ndqT4/EQZdFlU+KLTaVBFuNEprZZj6KEkGkD2zx05GJJAn
MPdGxebtfXRFxGFsX5u0cQ0zf2I638Mu1CmnSY1RAh01AKMF/RWBPNMzV4N+NJXeW9m0Q/MtioIN
yFa25mNGIfStQfTdpJhQRNGhU+AIr1SFlQwvvSlvUjhraX54DHl2h0y2ajXcBXEtHNRk3RdiRyHi
yzLAwIn4H9KubDlyW8l+ESNIgusr99pUVdqlF0ZL6iYJcN/Jr5/D9p2rarpcmBi/OUK2UQCBRCLz
LE6B5t8IbS2leUMjmeWHSmA+Cd+EKaij8cB6tBEG4qgN3K2S6USmdNeQAfd6dGw6IIHEraEEZpSe
TDi7yfOwUfXCNTJ5I8InAXBUJ6XlZq5pb2mGZqVJA3vfULUU466ojgM5StqLEX6EtekkcrIdIFc+
1MQOm8IrkIAyJbWGlr1lYr6fC4BPBBL03R0cfSwmgVWn7ir2qY2RHUnoWVLZ1QoX5IEc/e4KWgWg
dm7KKfWjELAOJBXAvB9A8XhsYHgdRe0uT+tdPIteOPUbGuufpRLtJlY4rDyVxQCAGpo1QuVFIlgb
5meTmzb8K4JSr+xJ3ehCf5AhzD9pv3IjOtfIUejwQbPoJZfAwINkghVXzKthGax3AxTVK7DIi01t
DPdZGz9Gg2mneQsh6cljRAFUoHqoTbS2M3o/mTj+BvbBjC+LzisYEq4SNQ/yONxpWkkhNQ32Awrc
GiCIpVxD/ELBpzAOAx7Eqn6SITAhhYGqVUdVJQEsOh5i+h7nqYNCstXPj1J6XzbQUDKZJw39e0Tk
L5bFgQ5fJE48vfacubxUVullmNCMNaLUgbtvhz4JQmeEVr8P1Ok58bgV3etxVNWh0wmtTvI72b2I
3kmPP1XwlEanBvKv8KXP0IVwdcihbNAGdzVn8hTVlcK7qNmIMECHmhx548yY9xtW1aaobFMt18zl
BgkhtwEqkl2eJuEuQ5vRhR5cZElbc7u48kBI5mTE+9IP3du/4Vodj0Di8n+XYXWJNdCYGtQI5tUJ
7XdZ3u102HHeHuJ6gvU9xOrG6iepJ6RDY6DpEifVlU2fS+4U59Dlb73bQ12tq11OZ5WPT00C76cx
IsdFh0envSPl+0SHrlyOt7nyPLatH0qio02LZCoFn0NwBux7S2o7W9TehwpvKhPGr5UB5RJq5ZW5
MdhhAl+fJKXXLFUm9BdoO5xv//DrucT3Gi075WI3FlFnlIaKnQBLdmsCA5gpvwblx+1BON9aW4HL
UHNG8d0okzPyeUvWJmua72+PcD0H++80tFUKH6ehapBSl1HGwjNsyBAeF1PZ7A5iLov9givVJafp
xVk5Tf5z5YQoSeamxDmmfX7KSL5JwalWOx6EnLd2q4yXRoIkid3yStirn9CRWzRZoDkI6xJodFjq
VnbEF56Flaxdf+d9r+cqQJQaMOYyE8YjRakymQ7ziCL4cEzDFwKwBtIVLXptE1C2ja7bwCx1sCYI
pVlwg7CKFN5x2Zi0v0xG0P42kq2Of9/M/bxWYFCrRcB0VzpUneSosQTIUeAtfZ9VuLFAdcQe11sZ
L+nocYYCInI+ucXH0yQ3gulGqvXvFFIuGjo3AgQssx48v6EA5pIeph6XOl7oUpe+qZmyC/UUgltZ
kIfAMOAdP4axm3QMxdUiSMzSgZJC1qMqMKAyGKL72/T+WI5+Vwm21MDcR5sCMqsAMn3A2HoPxxhf
ElVUApFsVuCAxfoB/h+qH5PWheWN34WiJ8C9JZ2zp1AY7ZQS24SVR1b8zJOvCWlRJOJlBpU+IiEp
TT/lpoVmgWGLxU4niPx6YUnDQ9gI9mhMVkMMT0YYEXHyJxWmYVIIv6twIf6huv0AQl8wSD+k9j2r
wCaIY0+bIjc2Byulzylw9VMfwUgFyk1A+EHYZPkgbk0wa5S0xZexAE0lhmrUD1E4zsK9qsnQoXpV
0j3Tf1Vx7iJd8/XahOiXny65w74WDrn6VaYaZJx0y0j9GFTwxxjNbFkaUB5CySF6LufRy7QFmTU5
TJeQ/sL4DPY88MawxxIaM3RHpcIB+RWFF9WtVMk2yReMZJxGRxnWHOxOqWyCXa4L6IB0i1CpleIf
Z4ItAQmpBHRObS/CwJmpG+jkWfGCDUMZXci2RV3j2SU6mbLIUIO+Cf6AIHh19EjEwinC0TGT15qV
dkFghqZAUHiwdSVy6PhmAkU2QSRU7ImdsMNo7mdJgwa7N4FzTgoHkqOuAZZsbcKyqKkdSVXdsNX8
YWo3ZXSfjqk/waOn6aE+RT+ZBGedNlpUviyKKnAi9NiEeaDER6UzYGqiOSQnPiteM2jcqWnvhQ3b
kazDFBNXbu7J9FVDFF2NtslceQkODfYrwA2GNaUAalZ3k+iKWHF1Qqkg7aCuIjpF/hznCfo05qnM
jZNuIN2HjwsVcKqwRmMJ+xTlJOO/T+jgmP25Io85OwnVzwQdGDFBmQ/Y9wForxRc0NvBmRfCVld9
PWvJqFDcMTnyiyx9hnUrZ4SrrdCL61dbXfVzJKXmgMrl0awjexjHjdDld/BWgl720P3smj4YqjSy
U804FQnDgZt8cZIO4YTwlgPHdHvCV/EQlz9nlVHKZciSSsJ1tPB+okUMys/flJ/sHTZCLvxbts0X
1GOyxOdX6HjX0ioR0RojGmm0LDZyh6SBIlQW7duJ01X/h0LM9wWxyhskCUrwaoILwjgIx8mFgODh
Q83s1BNsePKhV+Wk0NtPvG4ncFIt3uKuOwIVndQQYj8yOgLQFlKgS+zk0hd7b4NFihldu4VfuIWy
CHMEB9Ww29+WczOu+wN9p8vguQjyUYqL+0J7GfI3GgakLz7TvN7cHuv6tlY1UVVNXVs21J85RqWA
ny+mQgz+GFwkoAXoSxbKB24LnS/oTEM20ua9T64+DS6GXO2fpGulNKqxdXNYUERQ2zOackMRU/ta
t6QohLdXuI/hy3V7qle37cWwq/2UQrC8oKXWHZlQeNR41JTQ5Zo6X0XTkO9R1okogAOq2BZoJsnq
jvZspw5dAHl5V0KtX49nuN8qDqtVfwRYSVUIp+J7/ZFwMfwqS03RHmEKLLGOSnFXRS9CkZ807a0v
c59Fb2I0+HMi41mAoiyQaT1VN1F6MFGSMOYYGiiiLemKbRSZq8ILUW0gSjjPjiazjdppvqGOB0gd
oPbLo5kusfNvdeqLX71KdKtW1iWgGrtjsqRSglz7+qx8jP0+BJTm9i7gDbVKdmtU3HtR1+Nzons6
MKiSoVgx+q+jzjjmPFel4C63wnJpXTx8Zshg1nqeJud4n28ES90zN/kpwGrQbt3JSd3FxW4j8Q40
Z5try98vRo2gvTfhYI3HyjWP5QYc/i1kdjc5QhcQEOjpucKJp0Z09W108f1WdyPN9aGtBbU7KjXy
wfiL0UcDtDdTmjYZ7ZwxTDizvBoiLwZchxBowYppjBACZVS7r5FrFlABR0eNZTs2Pt/eMrwVXQUO
SNdDo1PR4nOZpg6kfS1N3Ms8b5GrigcXu2V956TVMA7x7xRGPElo/0GUWNR25qA+mSgzd/RN1Gag
AJ4k826Gti5L39V52oKlANjvu6bBqRFpe/wRUp6vO+fjrq+jcBqJRnrUriLk/70wQ3Rkp4/6psYr
axQEmBkqHEzgVdwBUU0FHTEwpI21htDI6lxpW3U6juJzCw+7sEdvRRO9FJBzCaan6UgDwIZEnuDl
8iX/Hoe+x13tY+Ag61apSXwG6nLbgNpK/Nnl2z1IxvX9+z3Q6tZVR5PUbW5Ox1lvfk1yDbMFHJwO
0mWsdJrC8MoI4iP9QyxFO9K0z4MI11toxh+yZvoxgKe1j+LnYgR2X4NnmzY2eOWokHqGamuenadC
f0FNJ3HM4kVqH8xagNzRCDZVUkYwW8so/FaSyJHLzpUE8YfAZOq2JvxWhLIDMzo03we1P4twIBxU
mFBohk3Q56Z4xgojKq6gXiQFKnqdaZdD4RgjmrRZYVOwcLRu2PbjmyoBxTI5XfFJ6ORN6Cuk4Gig
RBNIKbPSCMVH5mXtqVhUuEXQaGGOiovS6cZfJUt8ArUZFVQECe/vSVecUOhsCTVgAp1RirQk7OMt
i6B9IJu2zO7HsUUTFTLUEhhEaeV2kwGfiQZST/dN0Tk57CZi3et0wwM02UGDF/JC8IYqMZ7w2uLY
COazJp4riBxHsQn3WNUWRQECSej9Dfjp6QeqzX6pTDZjowdRaE8tx3uKntIYAS07EYgagS/UngbI
+YztVw5ZRBqptqL+VKS3YobZ1XLZpqWTaMyLYU/awZ9+jFzWQPq3eWo02ZZBGSP1AFFJ2Qmn0FE6
wdWedOOHVIqurENwEOibfGD2vCzgFLvDWRNfImALkjQwYNXTQQIJVHaR5J4ZtjaDhHSXFBZBPicT
J1Jzt5gLNzEAGm1P8dxbOX57GL4pdHS7IrPzKIFL748crRitxyrljatDTJvM5wjq0pVGnAI6yxHM
xfUYzj2t8Kop6G6JEIULQb+pFVit86L89TwchBND1zSZGPrqsh4LoSLSUtVDr6i25tJaHjuNlTrR
GeKxMZQOYFvbgBRltz+5nixXM4WLwVfXtw6QzhSGvzGaixcLQn8P/BqgSNPduNMcmJY8sw1EzE7T
prbrp/Au+1ieC8iPgNbist+vRuGLX7O61gdUtvpCRjF72CZ3/Ss633cEag8ZsokSKjx24i+aOEog
bHiXu3w1WF0MvYqKGfK/yazg07pIZvRfzc/YQV/S2MibuLU+Z1uyZUsMUDBxdKgCQE/99EsJkgfm
ofLh376KlzX/W4C++CmruElQNKSwJY7PAJFaDUq9bRzcHuF6An8xxCq1kNBki5MEyopRpd81kDGQ
C3Yyw3IXtvOGpa/h8FawrVmbBxUimZzBeXtulWoogI3HOWO4F+AF3WwNH6xYl/lDaQk61Bct0E4W
5jnM8+zCvT02Z4OthWcbGneAZaGVMY7AhQ6iV7DnOvfFGF3cYS/SlpMeXxWXJt8LbayeKkOESxCK
NQsGenDZDtpXMFJ8Sdw2gHTGpt3SO0RHN3EMVwxCuwbMm/oqmHKcD341u7v4Gau3RwvmbtXo2FIs
WnTS3qjxSgdOunpVqO9yrutAVmVFP+DawlzZXWdlO9lPMoeGaL1Y1TY7QwPPg1VE8jjtxcLqkacj
dONA8aksV8mIlz9lFdYSYCaaMYmno2r1ThKwbeh8ss1iXWhykfTXE7mLxV1FLUUPVbjT/J73Mljz
lPiqb3iQ2+MEBu5IqyBlFkMpaRKwI0jdfMXOvX6HAuhJDnj3AueI/k7tLt5XfdvMtbaAVIQSGuYM
ngIQ5kf+XacmrzFzbShFFHUZCbYGD9bVCYmSihoQIpXO8jm5KzcEait1gARnwcL2LvYHICiQP7N5
U7z6cr0ceHUmyjKawPuvJMiSUVCIJ+gbFOfCV6gLj8XeFZ3x50Im8/XH2zHoajXqcuDVOdGKdJhZ
wiRcNbAMtdUA3epT6YJgZ8kOUAK+zHtqLFNZ3yiXI66OQ2yAQNBOA05mNARJUhyqUdzGsmpBVAwA
nsgxlEMCGriiBsxgkL3lxd1rV9rlD1gdkZbmilYuHxleIHKkOHLOZfEsq3ZrjquzMVA8CLK4lBB9
UM7cNzYUUO9LdzGVk34OQcO7xXhrurqlx0o0dZBopHP4tGgEJVvNEe4YaHqaVzzonNjK3ayrC7uV
O0D/wbDG7EaAmm0AnGzoLwAmbINV7y4Jry1swF3n7FXe6Vzd1ZlUZ+gJF6DsdBDvA0hux9zMl78G
6nz+JRAjS6ilcYPq8v+98TXVVas7qktYGaSqdI5qQCxH0c7r+d2kklWLmxJt0rQAg6Hn+vkuH+3W
sKtgRGaoogqELEdzchc1dDm/H9Ae0qc9NK8A0rEnp4V1p1u0qWcCAMH7zpyDoq6CEhOgYwxM0fID
/lJui3uvwTMIaBbZwXNSAQINDhQ25zNzDs8aTDMA35FKQra8QVCHEazcibYGsn+gAND/tPg39LVE
7CIgqKuIJAN5KZExwzzlA8lAstA6JyH542zsFRltboja3J7i73LKrU+7CkEwqRtyqUMMBLPfyozK
jXWXmcIvNKqf57J6qsLHGhrxCShHnfKaQlRYn+qDWZM9lCkCEk8uhdUUvB466F5NamMboKnQVHZy
vbcHVHNz1BZu/+arafrlKq1iWhTXFIB97AZ9Tk7NZP5oMkDP1AZysuhVW4ZZlPAeisGvy4VDVLwD
j8kJADInzK1bJ53Y98m0/IQlk1LAUhkgHMtceUAFYgsFW+rodzNeqLLX2k27q+GsWG5awzV1lydY
yosJqxiYU1EXuiqRzi14ZwBHbhggTy1akBlEQoz4LixrlxKVswLXUmcF2BCCbvTC6Fjtm0kttWko
5fisAD7bJ29LA56qPL+Kq+fhYpTVl2ZNhcaEgN0ZF4+It2g6T7YowXN4RI0U9g/mG2drXT3xFwOu
ri8K35hCH/EChHr4ZMnuHOD6t4p9+7z0wyKPR8y8Gtguxlt9PLEbia50WMaRvXf6DxA7bk+I95mW
zXORsdZwLVQAhovPBBBp8JpyXBuQVLo9yNUqwcVmWF9L5YgakKpKyxMn+5Hvm63uKL7gaYd8Y0I1
FHt+A32TI/OjDWSewmDx0NC8eouckquWyllRdXVXzQo6irAtis91+lSJrwpYeLdnez1R/f5mf7uM
4ENSDssIy2UETI7+ETu9hRN+MrfdsWZW4vDceTmfcX0R9TUFgT1DcRqSXlbePAj1F4EsHWdi8rVr
/mJiq9sHD47K7GtslkYicEqcXBkwblmM/HZ4MRPxg5IdS15EWdymKmSi6fPt8a+q711uo1VMUfUG
GoUJlISWqsDwDIRN/wB4Q9xZ0VawBy85wQzlzE7kuT1nRy2ARyrnauGt8yrejGPWlKyb4nPeDTAc
hH8xUHBSyZPruJpPXSz0KsrUMTO0ssVEKwoLSkjU9VkaQP9G0CErWD3dXlZODFVXIcaIJzUK1Ug6
pxCTnwWwCpQyqErTLQqkMXCgUgnn8cpbxVXQMdQhbAaCA1I0EFsStjCndSed89LgDLJutidmRxr4
GCBxkWA4xgaQNMBybl5uL97ywf+WHn1/qTXy06C1qMhL/Cz1xougnGUUotuZiVVU/u2ROHFrDfjU
9UKvZm2Mz1P/JsQQ9dJ5vlm8uSx338VdUImiJBUGPktvwLRbgYBWVkL+H7jspOeFEs4O11ahhKkd
IRkN4zOkez02qm6jhnfqiKd1DwXpqNkOgmsMkY37PbeyPN+RrrPbvnTRh3PkCR4zUnnsc8r5nLxN
s/z9Yglmo/5PwU/Mf9H2QRrQDwIq+faX5F0Qa7gYy3upCidsGsVHEjE7pdcdFlyN+LA8u2Gh+q8D
12/E7cXEMjjLKIawiLBJo4U7DwSe+x48lNszu5pqXpyGVSiJWChmmBzqpYZhGQDiygkeXhAlL+6E
7pHBHr3TC05Ivlq0vLgVfvP/L6ZGZlontaEs123vzA7eYCgTqy69A4spMDmq3YSzcdeteLFgpGQM
CVntaG65b1Mb7gxedujeWJB67BDuyVnwB4fY6BC+fOJ5to0Okp/eqbYGH8vIkTZLlTe8B/PskPpF
8K++wLohP6K1GuY5LijFx5PLNzZL+bb2eRBtzjnRl0zhYs1ZSsBXUpBvjDQDzQadJlzCMpAJt2fD
+7brJl9SZ/GUpjgp0eAsRc7CNx7jl2SPDoRD33mFYt63XQUlI2VVy0bchBW8bHIY18xoJBfQ5UuU
p0bkblxORNdXwaaXtAZ+e4i3il+4i1OhYJGgDdJfS7kEDL4N7yV4vRz2fT71VfoyjIzVadbHYIej
EI7HS4M38JdiYbu6uZ+9hHeir/GqqEtCfeOK1JdVv9grbTJoIrye/tKzgeXujvnasQE8cgp4/RrO
DfZbVfRiKIXpEywIcUeOYuy0cIBh2T2MIF1wZDk7k/ek0Vc5TEg1YwojvDzzV3AxndhungS7t7VH
lGlhJuSIRyO3utdqkzmJg9KHEKBpfiKb6pcQaHctrxTF+z3rFl0HDP2kLb9n2oL9A3GbR0j+v85Q
D6p82A8/SYHuwUHeXvoDnUMDHXmr2+3zLKi38o53kq4aCF4E5XUDT266dExmxCG6AUHR/Pwdl7dI
1vWPuccTfWM8D74awBXQZnvltTSALLCmzQhTS2ZpQX/HTkvTeNjNh/o94ebx10tE3yfBWAWwIQWv
f6JL4UD7FPL6DFdrV47cqXpoC38COtoUzwa8pUKQeTgxjZNvG6s0i5Ja0Em1vKJcdkd92ScI1Aun
ZkS3HArplnmAuAhqCf/ykWiswtuchqHaRwjaGpgdhgSIC8gSQvjMmd+ydDfOu7EKa0AuFSNbPv3o
TW6GIAMkANjM0GeJ0f6fOQpCnCNvrEJaX4mjUYCQc85gPFTAkmkSc9vQfmgNJ45dL+ldbJlVHNPT
KATTGMFT9mcvdM2g3Chu4TMb/gpu6uUOfJKCygEL3YWYkVX60r+c6jq7aluzgfsWUg/oKzTKHQF5
utKAJOZRy3hruoptnVqXkVHXM4TS4ZJVP0A0HCJQxAfq/WGkU+YWalsCtpUbgU5fw7y3CvQyZMOr
4tFRxMqpEG9TA+gTIHap2tq6CNH/7IstIFO1cevW8KL4rYshX2xAbBmkIhPSoaBJ9mDEtK3gQInb
oTVAPJWw0JK9CpirSZWCqdFsQZHQdiReqY+2Gt0X45cQCeBnDX7SPy2s+BrKKlKj2jEa6IuraAbg
aTh+zTL0OsOIk/JyMqG1SEhIirqDISv2XwdT9sqhBdKGgpN18gZZ1ayicaRCE2OQibyFEhSSK5Dd
hLfbB5eTjpirkChFYyXAHw7hQd7F9UcTcwtjnH219pusmaEaVSLiEfIJNzUbZfDYqYMl/ViKp4uO
JYx2NryaDe+5tVbIKDOJFZAIjc+tN7gijio8G5zMr5ZGjacE6onHEeGt5CoCAilTK6OAN8IMUqIy
9F7HeP6OvCFWYa+FWRcEyZb7K1sS8B48tf8Xq+niDjdXAU9D2gZMINJh2gJfSAh46cV9NRjnQhg9
OpG7TAcxQBmhrQyueJ5+kEG3TNgVajDcvr030TS4fauYq+Cn6eVYFBWl50l/VcvSH7pxM4XZfu7r
rRGmYNgV/ixmQTyh+miy14ZqdoGaAaRrbAE8JAJdNmNkwVT2TqhPC9wT5EndVzRlFytwYMome5aQ
eZeTP+qaXdEa//79EAdy24LJV4O/GIJulwP+qJ0azbQITA2S2u4kwwED1ZZzVlmkMa16AMs4Bfxa
6LYMiMx4PErzSW2EYCHvNR2FXvycb4AtshKwnqWoOkLJGMxV6dc0ZAExsD0p+oiyuoGB0zmHbK45
7qPQ3KZxtmmV6AyOqo9SpCUWBUQZWuiWR5tRq9xS1XcxGHxafY5azRrKe6HfpSkost25grywFn0M
FerD0CqmHYafzYMWnovqhZaAj0Ekvs/3kV7fD03sZkO+yyTlmPfKPoTORjj7glm4WQt9+RpW7iZY
CnHvUFg+UEq3Mx6ztD1q/VM7Cm7VAi41bGtRBbQVir/IxCfzaIxfWnE2S6heNB+6OllKkeMb1a4p
mF6amwdWAqqeql5JdgMljyqNnFQUIftR2XIbQ1YPYhwNg/UmwIzho9TCwY3usPc0VdrL5FMv8Ahl
cINQ+wqEycwuGADQJP6SWPLU67EDw8f7NE3ccqx3cw4RyJ4Xa64fS6gy6XCwVfXfD7CLBwgRUQBJ
VBU2GQhy7a9O4T4ar7+mvkdYHXwm5lCHbgkgiI3H5vLY9APWD1V/wRTsUhbuFSC/5bjbsd7cVTpx
bx/E60/k7+FXMQHZ48CmFjGBAGDJwLduuh8d5NXN7pMQHmPp+n3xPdjqzMdS02XQj6ZnGII6TBLc
FNpvskmAZec1bK9Xrr6HWqU8KIAnyDNq8wjHRTDbwfWV4s+5OhF4SIXiqWzfU1ngrOX1kPbfMdfi
yoIRjwlRwQWOGpT1+3AnqTL2KSd3+Icayvcwq+RBL8DQiDu4wKWbSrMWl74atABLgrMxvh8wlJyC
HG9aqzxiJGXRmnplHsP4V5MVJzo/NUXxcHsf/kMp43tWq1dUI7XlQCtAyxtoeloQSJyFv/qxC+Zj
Yk/qHMALhhhO7XcBZ2zOvlzrLBs16YeC/h4bPrDCMX1U3PIYudK9gmWFaVfypgS5zesFc7/ksvIX
0UWSQ6owoTEx58GdHVhTOP1OdyePuOk7b5ZXMbiK9L3Cq0hDzJYlWYLt2bhm44pQ9AE5IbVggqcf
Zy8KUF10gDCiv3Hesxu9UnhBv+DhY/8fps4JrL/LHxdTB7QuTMVeW8xQcU+j3FLBBxlu3QnMxERn
yi2o4r7c/sxkCS9/f8h+L8Aq/AgT7K1p1yIm+PVGD8hONFxgOGjlDk+wOa4fYvU4V24/nKB/dkgO
Coo+/bPkjlCItLQP8aOGN25CYUFox+9a6ACPWf8034wMMljWsONb0/JO3iqIqfBa1qncz0chhTPS
BL/u917hijhzroC1RXA9TCrrKlwBo4xkR4lla5bzfWoGrCnOilxBGO+JxW9zeEqHD5VMh6rpHJXB
+zBDZR5iBSms1W9/qqu2xRd7laxiXDNJGXzs4ZWb4rVphIuBzc8m3IOKvoP7y74foCpQx7FDsVPC
TjiS5t2MB2/K1Bcx0zy5be66DOrIIgg8I1drEaKqt7cSWcXEUIM3k5lN8zGcwZ+NAFef1c9J7s1A
XWyUDT3+UooO9gXhNOMRPHZe13YS9pHqa23l5P0enpaN0UDqorEJ62xTxGsThpGpBmWFxQII6P94
fiJ5DTJT6ihERaY5O0QbnRnWYybevkWuAlheu7KGfRg+9CE0HthkjZAT6ePDSE9mjtsV+s81/aL5
Hi06j0itnQL6bkpfUpe4VfMwdyA9jYkj9w+Znrszfq6qTM44wGG2l7cqMIaKZu4EDW07vZzdpPfS
+jXPGojdbWv20kImQ5sVKEJ8LEIVNRIXMdkQmiNmw3AzOWSxF7eym+q1p6t3RMw39QwfRQi2SAPx
GGM2JeA65gKkuEANEGEp1uCRBQeafrJzNm0oBJRhhGURKDnjq8+Fbg8DcuV5T8cHNpuQun3pxx8o
vi8KCDX5Jaaw1mntGWUFwfwxwFY2FqijjcTL29kVzOEIF49NiDObmVCrg98ZZ/NyrpPftdSL2NaI
IVXzEGFd8aMA7uoFcGKdQ3pPgFKTBYkTUB2a6YsYbiVavPI8d2sukfdidAlaKx1eyBSRdfaq+yx1
S3C6UEPeLUT/yTGfTbxrQCqF3Xh5Hl5Qt+SwPThxlqyuNaJUGj4aEoYK1mthH/lzwfbVqDqxCg0H
NJVg+MYBB3CuE7K62+KOtUYVjclZzGS7hj0IhF55MWnJQG5cH787iRcLC+E7pR/DbsEeA+b0qj1X
NpoSwAF1MWg6pS/f395HvG20uq7GtCQhMZDChkAHhG3mDRn4jqW2a2qeHOdV8t1lvF3dNHLVKzkc
nGY4ruQbErvzfjB2A7MqO3QA93QhITf/gC4qTJ6KI5eCwEnWlRXKuRBrRlXhd2aS/ZDR54Q7V6bl
jgwNYmUD6bxmAxXJlmmwEoPxIqpLMrC4vHLsdWjsd4K0pmBkailIcTnMRz1DXGC+EqOtEU/wRaui
X4Io+Uw7ZMAHpXNtt5ASWgzHpjLzoX3oZlQPABx2S9yFpoqOf0fsuQk9kz5T0CokaGYmFK9ZOJrd
3iWcHEFZ3UQSUTs9FAaIoZkH6bFoIfyHFOXfjbHKzU1Bn5pUws6HIa4QQ90AOUHNy4Y5211Zxa00
hQnTFMP2I4SsJpF/VuW9ph/jRPNuT+aq1szFXl8jWfMO4szCcq4qVwfS7Jls5C3EpXa0Qm+/BtKg
n2Dn4Gte9DrseLHxH4qX/01ClVWkInrN4O+OtVyg9Ro0xj8pRG5Awr1HYaW9G59qgIn921PmZHjK
8veLyBUXVATwVErOGdM2SQ7ZW+0rQXYCnK+tRDFnR/KeNcoqcBmSIsboOOCZX4MsgdIbKBp4VbTW
8rBpf/IeNldOgCEChCiZogru8BoA2sskbSB5hTipPHYwNBz7HIJvXOjClSD1xzCrg5b3hTCkI4ZB
g8/wkzviVa3XQODStBUr/NQlH0V8RXKW3ju03lDU5zz8eT9gdQoh1wZBBpPiB8TlOTclV0aYojWc
K0a0/4piq8XHhPHEp67crH9Me3Usxzzt+oR14jFPBycPqT0nP2/vzmu92z+GWOULgzFDDi9LzaPI
0gBWt1ZdfDRKsoHxJ5Tgd5T+bKd91EHkl4eQuxYL/hh6dRpNRYCqcNYoiAWDK6cWlNjwVZkbon0L
vavH+L4Gj+kLnli1nXgVJ1G6lqv9Mfz6YKZiVqbl4kSA93cKVs8jBIHBKN+nFrDugEzTrWzFrhZZ
wRSYm5LnQnZNQuiPH7A6qqKOimrXG+K5o3Dn0Wc8NkKvTfEkh550JHY7OKG7JFwECtNXPYfWALpV
SlU5tZRZrUmcOp3vpJJCltf04BjoFNN+rmJr0TbMQcgAF80P6zKAPA7nTrpWMPrjp69SFp0SXSvr
ZCmeEE/3mnP+QEvHcP7TfpIsRbTSn/+PnvvlqGsUKiy54rpVsVclAa/y17L8JfNU6a+kz38MsXr7
CjPM58QhRzxL5W3ZyOdies1p7dfx7AAP5neGwFvLK3fvH0OuYlskV5JW9OMMDTQUgL6IQz1jM7BF
u9cqNjm00a1WhTrYv13NVUijQy5CCQerOUhvA+x5VNXOJk7Y5M1tFcCyKTHzcijNY15OrkCVgz5L
QZsQF21kmxPJOMFyrccUQ8Q6ZTUKiXQzkr3upcce155UW/G9UFuK18E789+u4SqEQRZQbgutwLVQ
/OyBzdH117F9vz0x3hqu4lSOZqSgqrF5LNhg94XmisboFMabOaXO7ZGu5Ud/bMVVRMIM5lgrgf5c
tiJY5DZMf8ePBYq1dJWLh/onxGFuj8mLgmvEaSl2Qg3AI3CCVRooM6yjijzWbFIlEGJoIMZigGUJ
U2s7biVXFFA0rcr53IyoP6GSGnYVnJMfFDq5qQS96/CUD4e2fBZUKMpG+6QS3ZHsNGgrwCOAs1yc
3GeNXk2iXMzGJRx1aG/KhRZMWmolUezeXqF/uCdVkHoWApj4m5F/kUGWMwxFtaIVESCQnIt3Ew4r
dMZCD4HC6f6HtO/ajRznun0iAaSybpUq2S7n0DeC3R5TOVGRT3+WDJxxjaa6+OOby0YDZkkkt3ZY
IYQhAHUn9M7L9JppLtxqPJlZq3b+bv38hFVY7PrKyCEkuOg0ilCHOdd9BaXzZzSZbufMHe/hX+4v
PBJ+v3y+LY+Ew33iOzDUhFkwrI0S1/kyYCpro3gEs8uX/cAzSTYO7s/vW8XQJmpUNdbx+2bF2XUQ
Iq/qbaEdC4jzRNJi6fy+/yy2CpwwR5kcQrAfcfWmi7u5qV21lLA6zgGk/vFEy46cbDqJgS41HRD0
0yu1DXmDPv1wS90K4DZ0oaE8vB8fwWN/gOWasQFp30UfEBJBMpjJ+eDz86yr9LBtNJLNyUCOxdxs
SQEikN5vU9AYmlRWuvwhEvystQqmg9BsOKJG9Ajx3xDtSahYTFv2Fzo9r2y/wN6E7RkgUuyoVwbK
DjZCx94bX/gL0FuPl+/cd92y6jf94/Wvgi4QtlFltajsTegwpxEwad205ZxcVWlybJwSENUCnaG0
eNTRtA86WMtT+NRg8Oip7T2HeyYCk0Fe1USHxvSBTikkvFq3078UVXEtpwFRVfFKuIPF7VeC/q5Y
7Oycrx7aLCZYbXX6nMAA0bGqfVvfQsJsz6C2LCic9vpsvnPgHiaKORwEdKj1/L7XnO1ofc6gO7BU
c1Vx21SvRi95K/R7HHHptaw+EErEZtMeY6hejuj1gVd131ZtAZFtdpNV1TWb5iy0LGiblZWl3SVl
Cp+h8SHT4tprBFU8zNM3efSUieyxnmbVq6Jm2vAIH2nDjqBG40D+LGHN62AIWCkvMuScFYHeDj38
jhYaRH8XGcJX0sSds/YYkSho+tz2CoduRP4bhLqbMSteCPbCywe+7VXMMeFZDJydN0GTrHb2JYn8
dHipwWrV0Scyy+3cQXy6dYfsZZyYm32JcQ+HnBtVP9jxcJ+R6YrEAIAUYI5V92X2S/DfwMdVJfRb
TRC8cOeiXLli5VcBayuqNa7FXopcde35fmAl5gHqdY+ees5nX1GijQVlC6aPmw4Wr01eu30DUIhG
wzx5rgRm8zOeRSkGKK3TTQrTpwnFSNYB+zcAFV0fWEQ3Wn4YifUrhiZ5rZR3QwFMXsIZqMG2FTRZ
D/tYQGuYcg9U4ytpN1WxN9SHBOpjOrRYVWLtgdw41qBIs752Wf0xtzsdk4xIna+jKb234RoxR5Zb
Z4a7IANLWG/2deTZ3dExXy5ftXMdi39ctVUtMbOiU6nDYFvwYPw2QrpdEt8oB3kHZZ+U3PmH0uXv
KPNdFp4G1l7PwcJ3bJQuNKzfEuZCwgYehFDIK5+rHfPQ631hRJLmSOLoNxvzZNWqhcKyqaPWhcdb
NXgRvCNoyw/R/eWXKfk0fX9VTpaB1p2pVQ1zjlMyAvhUBFYyoG6pNpeXkaQDayNmC/ZRedcgOo4K
8jIz9YpRVh3LXtjq+xfNnNE5QetjLB/6Mfdt4E+tfFelpiy9kq20+sRRexz7zLDyu0i0oTI1GMe1
1wUk/E3ytviRmuUzQJy5Wbs17AQbcK5aihCexiDI95Ds4pKjck5h6fRCfH8nTzaxmHqrppgL3jmZ
dYCSst+2ta9MgGCNjR85iqvX0OBvf5fFx+Vtlb2J1UevUJy5MWpOjtFUBDVSyRjw353FZKh92Sld
fUUgRcprJ41ACugh6Jce6+YzTv/6b8+yiiqm1nEjcZARZlZyyAzIU3XXTXWYZLbqf6iZ/o4n6wm+
2fVxljgQMeABbAlUAEmiHd1Uu+49e1v6R7knO7Hf+IwLX2FtlY1PjJFOKYDfGEAK0L1ij/yEHqId
RCEein2KPoy2GZ4xyb2BtdWBbCEQcK3eGIo7vRVHWX9bdlzX43hIcDMdEz/7aFf5bdZXBwha7Zw5
3icD+kB2uxnTdJPU3MemSyaP57s1P+9+lYmbYlBzvQZSYYZreqLW21Z8jPGHgjnQkAVNVPuXD9Vy
AS69+FVQomYfjSbXnKMxT+EIpwmjVz3W2ZDLq/dDMclaGpKLsh7mChrV5kTM/M6AwYVZ1bvZ0R/K
GGBTkCPK6d6EsCyL4F2GRuE85tCDgUMHySAyq3B4lMlq9XOTytPItJ702q2ZZHy2ARyabmYPxnU3
qQ8j7gf1Ddre0JnYxjhxEIGSU4wkX5z1/NeKK9pMfPnioMq0C0wnmw2MUnykL9ZGC0Y1kBeVsre/
ClMNbKAqfTH1zAz74MxIDQU5sFjS3qHLIb10qFaRqoeJu5IJREMz17cmf9IpygG1UYPKKfwxg1Of
FaEEgUsOPgVF1AfwNPV19nb5aMsKzvUcmE1KHuUY8wDYX7wXz+Srejb3wnfCBthUGEFw+P3d0o3u
L+Vmuk1+Zw+ybtofhhF/3+d/DYHTkSVFLLDLs+VZqeNOGoSf4Fc8aNCg3in59UAeR4DPsyS8/Piy
LHQ9yu2qoeEzTFyA3BgDKzRgr+glnrUBQd6NM1c2dpecLX0VufJ0TEpoJpOjTn5F+q1qfraJhOEk
C8z/GurG0Zx2NvKIaqZbEh1JN/pzc9faasCLsEqqYEofkiST9Hxl/ar1jDeORVHD4Qmti123M+H7
BLUW5gEA4y5SNMY7ejPd1/JeE7/fqrMkRp8TNjkNUush79iaDJamS5DCTqrPxrbx2heGZmblAWNp
eQukovhUNsv6kRfD+FYGXJdt7iqPajIVSBVY6t5p7D0iuW8Y5VaBVvXlI/sNZboQONajXrMC/oDW
6M3oQtnHNgzrBXOjFCjOisFq4a6dQ2WG7GkD1tZwbBrk0bsE2txQIqH9befsNfzvpL4ABb80MvL4
KW2r0M5/F3Pk2oWzVcdFcXqAnFVSOkGbmDtCHuwOOtDG9vKzyN7YKgY2ZWYZxqzYR6dOfW2CHm1K
Q7Xiklv+ffQuvLK1dlJLbdbSGmeDiOHazse9xut0N499MM34nOc6+tu92l2B0IoYDEGeUdmVcBEb
4e2OKbpWPyil8EzKrsZ43pjFcbIHQOuUfYfXXiFGE7gnF9Ybae9oeqcQEC7w2sJusvdxnoQ6+Li8
jXNAqfW/SmTYWgPe46gDetfcwKTkBryXTTnXG4e0WwWULvGr1WRzzyU7vPQOVtmjgv0f6wpZvgbk
cRtvZv4btpUcZEMPoCMB0E9ypf5OPhcDAuiMWa1bvEEANQulwCfJl2+t7SRA3YUaCYpiHhhol7W7
MoxDiJCaB1MPIJwFPbeNTMVSctLW4k6xArZRTpBIaIntDXBsjDiAErHM514WBNfignrnYK7eov5Y
olBUPKSqa7zCDzeGL6jjIUt7hb1rOfldvu02iVS7UpKpfjPATmrIuSMaswr0qC3oEEUZhI/K1MtI
emX2xnORymYUZ9MzcHRM1TE0QteIcjvmTds7SJVmaNlaurYbqawsPrtxJ0ussrHacgrKNSzRwv4t
g3vAAc4nweUwdLaeOFljFYbKOKoqmE+qRwXMrGpu/U4HjwtSmwX7gHtTUEB74PKKkhe3rh4jC9ga
GByoR4v02ybJ/a7/fXmFsyfh55nWxSKZgQd1RtU+NnA7YJoWiPp3AsmEvtB99J8l0eV8iXCynPrP
uYWg2cw5BCOPfe3BecE0fetY3UAuwa+u1Z1mPyTo7qO3B0kO6aE/nz+eLL7KqoyqT1SlRmG86O/O
N5gchFGo7bUglsqbnO2VnCy1bOzJBUM7yBRjZ2DGJJqjzuxbh4pPPn4NNZF8tM7h8W1ystRyM06W
coyCVJGVwOawR/dYh190MrsdSNwVJKrbDE5pUG+y+K4g+7J7G+nWgFh2Bn1O5AYAYghYNfePcFb8
6OtWcnzPtyJOftvymk5+22hE3DaLpS6zq+s+TZOgLGNgrHNQ2IkFOX8AkNUexhGlawrF0/DLuVKD
YgRVvbukn1weF6EAVt7sWci0XWJSj6q1my7CplEZcNhma/pc74ws+qVAb/Ty5ZBdv1WmJqrEjs1y
iVuqdpUBJ9omX5dXkIStb17MyQsi8BhhTd+gO2JDvTTPdkDobbpK1iqQHcdV5KqmccqtKgWWCrPo
mk+uzZ5gdARWKpO8MskDretE0UYWBWcruevUCvTduwhabUK8Xn5r54vin3O1rgRjCkOyGeXo4qwN
X3rwzJUb60YHyxzix8KN97rsuSRxcl0AAvENZTYLR4GSzGvZ7GtKD7QVCQwK5mwjm1jLAuW6Akz1
uVAKwPvuxv30CuWyBtA7+AFHvhGYv/WjcZ3tnH10SKRpl+TMr8vCOOmLTMAS+NgjVAxxaJTF5vLu
ne8lnOzeKmIlcd5PcP1beqJj7tIrfs22YgcqBFinoQmxR9AKQe36hQlnHjTHGfQtpJeS+ug8wO/k
V6xiU9qOhmBstkEFmUByU/PnaAyUMeTXi24PsltPwTvf65g7sl/5XQWhfSnNUHZbVgGmSLNcgBgF
EwO4QnV6aHaLf6zkSWU7ukqNiFFatFiyr4ia17atXKe2I7n1kviir+JLofW6UDPAiqkD21m61Zpx
q2h3/wemh+Qerks0oxiUiUx4mM5PbqzpwIbEQwgYbxI4FLTA+Guurl3p/WaRuZAnzrLIs0Y0K7WR
iwztGbQPBl+F2LT2sgwk4dyIsxLvZeJv36pr/yrHfk7pugjSB9toZtqLI6n+ahUU5Dpmzck2atU8
ECrDP8bGctUUiuSMKMyzbOgo5ipbprWpAXLTpGy6uVNhcNyMrhNDm50psMfiuVc2vRezrT6J90QD
V9kBTqi8V0ETG2biKWjQQNa2HehNmzxN/DHvEhdOTKabkvIv6jiekpnQfYDswUC5L6BNYUeqCVpf
A1XTynNs7c4Yr8eRXTkKhATAcoKejt+C9KYL6PKjntbwYU+j/IHUXdCYEZjSubXptbxwmz72BNSi
oFhjRq81y4KhEW4dJfsJVLo0J26sTZ7S/RqgeqgKMyzp85zJFK8lF2ddDDqQpBRiKsHmhgUzcwJs
u+Rqnu8rnmzv8hNOvv9mwZs0SiPtqA4fGW93CpyklfyxUllIWmiZG9QnY+GlzhhoGgy9G0WRaC1J
ru66FLTTvoVspA6cp7Yf7DutZoeih7ufI/lmS0KdsQq3TaTCU2QpnnqHwMhX8evGDvVIVgfK9mwV
UVlqDmyqdPto5borht5ThsfLny9ZGbEW8e1mVbQWVXI0MJ3Xah/t+jC7hYQ2BhuyJp7spa3iaqJW
syEK5DmW9qnW9zZa/UUh2RhZqrHGTVtFzmK7Q1mkMP+7uf0CSqbP/cit7+nNol6AWBqyUKYgKNmq
tZ4vBnNpzEtqH6uIB2qZ+tCt9yV7JXmBayVfU0kia4xw6uIKlEsVNJBF2HLRf3PMVxKiecXgWXEn
Td9kz7YqNZ0Y/HCj+05Qza/ssMzBGt/aVJ+waHPR1/6Pj7n8nJMwgiJlhAogIpXh4gqHptfXMF7q
9iC8eMmrvs2gj3iQZVDSg7O8/JNVtbIxYEiPPK6YgELPShB+hUpeBusN6Nw3J+nBgd6jnkHD/6aJ
u9ajOkzKK+CbsvadieElM/G7aCbbdEmOsNb8NdTaoJFekqNRXxuQR+PWG2bPVfZaTdd29TkQMzRi
2FjmRztzoLb0NQ9WYKhASMYTdTVV5mUn+z2rmFRrrKYW01VQ4Ud3MjS/jt/r4k7V7KsWtomSs7Ac
rQsZg7lO9yIQysZyqRy8JUMxPQbIQQYi1MIWSEJNMkdSl793ab1VjMqFamcaQTjUGrhS5XP7VOrl
Iaqh+2TVhwmOLW3KLKDe4k8VtHKWFxaUn0avi6o9Z1OApjt64uaurA2/WNxK8x7Ymti+on3k4z/c
Us2BwEPyCpWRBuJMOZDUYm8XYnP5zZ0fDf18jNeI7TpJAUI00ZRtfUDoHS++RcpjK0FRBjguFeSl
fHE/ebbmGbmLMhOQZdp4GTRy5D5qkgCyFhc2Z2Kg4YDqZMGh9dx1Qq3epuHCExfBaO7qX0xaEsmS
27XUcFNBTX1UG3KkyXBFxHs333bGU0GfYEkIEGvnkgIUzOILxBBIMSqwye2JJCOSPfcqcGotVP6Z
hn7k0MGMrz2S6X9QjDvtl1mrWAnNRMrtBmOFeJzelaHATKy9u3ySzj8EXJNtRzVtfS3LWU8GbQYY
0R0NlJCGYrhO/3Z5hT/E3p8lVulUV2JwNKn4sGmohIB4gAoDrONzfGeWYsR8zd8dHhpe7SUQh/Av
L37+o/qz9iqeFWRUK4i4Av3M6b7tAXJtYcRdB5dXkT7iKpAZVgIVOvFd6g3+XH8ZkOCA4DiiR5iS
X0t95/iaC6x0EUpRS0vQ+ndQ+3nEVVBr49ZwLKYuQZQAWw91I1j9He6dj2in3mp385W5Vbf1XwWc
xTzZAZWsvZa5TKy6d5raWBoTmEtvoDm3iJxupfM1yTY6q0lfB1HDwViOUOsP8JsS3qD6eepC1dP0
s92s7OvEMzzxBBC6JNJ+I4EuvN61/uVod4QUKcnveAKoEtVvO12ULs0Alp6i8pWObBsBFe4PEdDb
kOK7hgipl+AyoQwMNMt5zVnq5sONgrFVVyg7E55TU8YDHSrfbiWynSkOugqlhP6GG/i86IOriAby
dppxT2nui05PoK0Copmdv+UtjOOid8NMJffkD/H071O0FuFUWeLEcQHevH29tJhiTBpC1N7eFJgY
C2PEIYMW/GEY8LPiKrjllmLmbMCekn33Sl8zx4N8WzzAjG/awqT7aPeeNvmISMpX+3+i2pxTakB4
/fkFq6Qw78FQSiDxBqX1bkegjjG6sBtHYZFAxSr21VsoNN1HoXIdvY47WNoAMuV2b2AVf8hO2Tm3
13/8lFWMnCua6XFbpHe2pu3aeHyhqkndKrUfa8geRjhCma7ArjtxUyW/auxyb5Da7+GSEXPlpu2b
QEy5nyuND6AXpBEtz4iPZhEWE3eT2fiQxDvZfVyFVYD4BZzUVPBXH6ZwQejr3mItDVqE68xeczVB
ivEgx7Etf/bSXVyF2ZGbCdp3MTkqg7Up2F+deSimxlXAiQDTWHIlZM+4iquVajtzOqBRKEDqiEyy
HVVwqDtTkgRfXsYgK9WSIXOIMqk4hJa4Mev3iD3pQpdkKpfDtEFW4dNRqsJWZx047AE8iyi6dvhL
zq4n8FA0NOp0qAAIIislNNmqKnbzpOYaeK5wNartYw6ene0kh5lMz6NVwUg+JwrSZJBZHXj+3Ay0
sra6Nk1e3sKRE/DeKNJhzoOenzW9GC2yWHOGIZeSsl+sFduq28XVYnVvwttad+6TEnWKHrtzd5cj
B89V0G9uLO0uGxOoF5Vwfm/FHamLjzkuH4YeeFrrq8vqK8WRTeHOd6j+f0QBy/Gfj2xWY0TiBtcY
bUXoiMY7Ilp3Zrlb8Dy8fAcv3wWDrMInIUo69xU++7Oo/Skrg7Zkrq3elqhvrfn18mLLH/vzxTPI
KlKqHa2VLl4Wcxwclw0theQanNMVPImABllFwGoa9MomOTlOPcYqM+a9Awe97Dhi95mVeEnxGTVX
lU7gE7ql6JFoza9utPyMp5sKcJThNiaOl/fjlrejO9v0YyySZyO/yWwaXH4bf2iF/mzzKvxNFoR4
7IHBzAFughqMuAxI2bY52I39b+489sO0S1vNFZZyaIqnAVIpkh8g2/xVIHTqkrf1gKCR74Yr3Wuu
s235sMge0j3DJ1t10yDd2C+phMt5Hgv09xfTIKuYSLXBKnGpUCej7ESbG3gSaCTHrhF5lhc9dnu6
h0dJGGe+Sr2euFQ2IJK9+jWF2IEUeWaCMI5vNtsODwtFAKo3N4ubjXMrUy2RxObv9upJBIsSas5a
BsUbgxfXJutdW7uOASf8b7v5/cwnyxR8iIdCQ+5luGRPNvaGMXcxzx4BRtd/A9oIz4vQ2uXX0rx6
CcEX7vV3VniyspJrVpksnW56dH7TwgNPPoRaChreHm54u5Et+Ie+xd8355uDcrJga9fcGUY8Ktm3
u3G/eKTMwoUD1Pys+QJ5H/C0uxwahn50jBLIpagfhqQL9Iem+M9vWAUzhM3UNBtFHEvNDIYI97Sd
9nkJtRJ79sBzBEOreG9Fuq8bA7SzThLpJMWiQVeRDrpRRZosiS/AgiB0PlqQaOGhhnrR9rsgSG4j
G2BjeJf/T1Dtn9v7/cNOXr6mp6bSROj0CvIl2r2ZvzNZi+2cOuppGP+OICdrGHap1XOp5XAUG6sQ
8k0A8jKyi8fYG9BfaENCmKtENxwKlWambfibae2s+pkbxtZqsN8p8TT4AWuTsmctTPNyy8/FVlg3
pE9vuibbZ+JQJgnAX6YvouS2bKf3nHEvT+aNAr2YoTSv0opvq7HaIvnwZ3J/+bpKvoXfdc3JE3ZO
q4Ali+0zDNOjFjTeZklPRpI4rYmdsc70Fl6aS10yXPFNsUl2fKdupZ0DSXj7vqwnTyJISmaypBCL
z1TC4b2QBJhG7xf1XEzyKr/1mHROdJ5m9nMK18zOGWxepVxizlh7qBVyqKZlKDaRmD4nzeJxEyah
bDb9facuBLo1z7Os5rQENflb5kfz+sZjDbzXgerzQYiffMN0G76DLlEoJ7mdfcuG6Ti6qUFbTF19
M5vUguBEM+GLxVM31p8mNkG6Ujo+OhvKf5ZZ4y/rJp/zUkBYDP7mm2zbPEWP0XZhfaQBO8rq1SVE
/et1niy2KijGoouFo2Mexp2HBjLlUzm5ZZ94ZS7LC2UrLY99ckaHxm7jecRpqbu9QGmbj181QzM7
/X35Vp+PyiePtErdcyeGO1gMIaj6NXtW99Fm2NUhhD4CFcYB/mJN1hyTY78Vks+R5Hh8C5acPCCJ
q6bOCJh4tGKQmC1d1GlgNUi4WUtCeGnDVt88OCE1SqIhbaLM8Erq+L2SH7NZD8ccLP9ygsGCubv8
Rs8+mEl0jZhUtW1nlSQbVO1L2EsMR271vjq+ZJPiqZpkkbPB+GSRVSI8EG1i3RD1RwWsEVqhza9U
smR72fl/vbuTNVYXeETJqmuK2aN7Xe+ayZ8eUz/2E6Cu4EABnZpM3tO9vCQ0WP556kXam7zumv67
rwrtOujIwTNyCr45/VtZK+7yS3TW7QGT81RXmAMTaswUKxAi56/LR0G2wOoS84xVFa2T4ahmijfB
kYtVUprC2ZLo711y1qW3Uja8K5CcH41jp7qwFZmX+fnddLDrRTPSQasBE2by2D6hL2W5lx9Qtvjy
Ak4ucUuQ9LAWl5iJXQMNbpZ3uFUxwn0JbUXJXT4fqk4edXWZCXzUOouUQCPkQac/dyTQxv2ipQ0k
UrZp1a/UokExQ+KjjVxF/2TsGdrhbl/96oXjXX5y2dYu8fvkyeOKFrFRtv2xt0kAH2KvsCTZ0PeU
68/3zyGrQCKKsYLiSQ3VsypHo5+gn6TZYB+NDx1LNkWBuCnmDIZhSWXcm5Rmt6rdU9dKkkctfjHq
BHTX57yAjBLGu+gYdZ8qxErEZPnOFm5kerZtQ+HUACJw4ff0rZwwRMwzr8LALadH2r7C88Blcfu4
vEXSHfT0STgQYpsnj6uZx6kuXCDHXT71XmWrrq4+wYTi1gIUSwVFrdVfVKB7SgbyqQ3rw5THm4iz
Ayw3r+e4uqdG9FrAY0eNOq+Nd1TlUFcB1gNVYAJVirY7TBncqNB5Gc2repz9GaPnqlSxXhyohvFw
eUfPl9gnx2sVU6NG8J4YbDh2r2juYqyjBN0+fxZBGii+rMSWHuZVdM0ShpoECeERUoVNe2NTh+O2
lr0PHcjcV0xn0+vJflbjt1qrQaEVu9b+SJv7SkF9mCElwISt1jwnErJrtgTZC+du3WqoFWvKUaKo
x4RMOAyln7PmeoDUDG2obxXgEjapn9rmozHZiSSgnP1e/+zBuvNACmjsxJHVHy21v4nmfYQSmfS/
C7ZvuwieSr8v77nkFq/7APks4lSp8agWaVB+EdepJV/RJQ5cepmrCGnOUTr1BkwJ1aHbED3ZMiNy
K6c5DLJU53Le4XzL5pxEJBHpnaEKfM3SGkb12WeWh6SnkrB3vqA42aBV3BuMUktiDV9oa1Dfs474
FSwsdOhEFE0JqAXCio5hQRf09u/EtEIomPppYbnEeW7zz1Q6v5M99CpG0kT0rWEqPXI62Drg61qS
0h2UWfbYmmQbV7FBnxorMjLLhjRlcZMdxBYuZ5Y77QekJsRlRykJWnYyV+EBEzAijAHfFyQprm2h
tz28XT77kle3rrY7UHbNqeM9lC8POtBV0FxkTru5vMj5zunPeVnX2iZNujHF+PaIYUD/pX8JP3oG
hRJTRqC7OjfbQHE6qPdFH+g2tFZkOAjJ9VsX3WPPsqy3sLymLaL4LxMLzRISYLK4dZ5GdfKcywE6
uX1J3Jq8GDTkA2jujeqm7R+meAPhy+qXUoT9U7ZRH/IbaFvHLsxIYAyqefQJJhr8s4BEFmawig/b
3f+x63Dyu1bxZ0h6a6YZAqq+0SEGAZDUeL9YPuqAoKQcAyc3gXvr5U2XnN3v+fPJu4CLSZEXsGA5
apEeEqiuEaX1Ly9xXmrw5LlWccgu4xLVMQXRk0JwbuZeN1LXHh6tFLopc+onyhgwwbwaLQ6ntwMt
XxxQ35v8wWFOSODTZ6dVUKFyaksIMvIPhythk/N7J2XbtqiF15ZGwKBUcfmHnwccnPzwVcRCpZ1O
sYWqaoGt1FC3fK6ul+0YAudLgQVoIMOAynZjFbrqjrVFVeAbRyYVkNoaVPjw8jPJIskqVtXDLMre
zAZgNaGZp0LgELizmEpWOZsawBpXsw1N18m6WkuKcc65PSItUSHSp99XGRSWRwBQaO92HOxURZfs
1dk3d7Ki+s87PfEpdxJjUI95vx2y1xjIhP/hxZ0ssAoanFRKm/AZHXHlYWJ5APVjtwWm5vIq52Pw
yTLLc57cx87JZqOLIZiXUh/juXHP7hcD8uwXSsTc8fWH7otfgX0azofI4/vLq589HCeLL/9/svho
lmrXNgtkonprpl2SETcyiv/4IlfRQLGihvPctI9m9qDwh8GwfYNFkgO4/JF/pXInT7K6uSjF0nEG
ou9Ii9HtYtQ8+Xwgc3+jp5nss3k23zhZa31pDXtuqxwYAsaFy1SU1BaPdg17H+3feQELOvZe8veq
u7fL0sv5czxGT/9t31aXOh3BO4f+ln2caniwG79qkH7J8HV5kfM1189zrmuNYcx00vW4YlUCNc8p
xzstPY78rWqe6wgTMtuAGPL4XPUwTKO3rRJLLseyaf/eVDjB6QaxVc1cPWZi8NGKbbB7eQR8BoRC
6A0xPieNeTmVxv6zlZX192Jr9LKj2HnTxoV69Ius3VCbelNauxQOZRnkyPruOjHHjeQB6bdQxYVH
XOOUJxXwKLvk9jEzlYNqDR5fyF+logzbHsY7LtWgtcpV0fmO0WhhJAAkqcbvbj3aBmVTfHVjRvZK
4mDi/u2tGsMLvYG6KMzmMdQCxNZNRqhIAxQ8e3Oq7Qzd8VLTaXepWZmwX23cSrX2ptX9ZZux6U+0
D42hg9wKVJFTC+g/u8heVBjiwUNVfatNo/WtFDMsaEjCcyuNYIFidc31LIpimxZD7QkDLpeTKnb2
2At3LmMRdGV/Vc7ikEUdhEjo/NKnyPLsAb4QkWJoj33cwGQwLUxgJGzrQEwtsJUKQxeS7rkxb+zY
2TB9hwu+gzwXaK3DAFNF0DKPhgrMY9rSj1bMD9xETtcp7FpxkLkmRlD0UKc1HTwnzCgqYHWK+36q
N5WSHjsYruFzCOlsrYRw0wwv6C6LwsKCHRKoan27s6EPjRRl2uY6EwGJnQh2dvmvaBj8erI3oms3
jAw7eKJtzQiCoI3DI7ggGTb6LdR2la6+6c0JBmWwEd9MBTd8gJ2v7D7eV9A0HpUkiDXtMy0IfCht
/myC0jB2tVtMmHvlnpHoflr2HrgeKfSKq2s9MrYFBIoTXr4q+ZuWZ7digDwm1wyvU23wfzO4TBZq
jeH19IsKfmXY/AntAn9Wo22LQqKnXHFts7xKMhimxy16OS3DXCbVtrOmuQrwlaSBuJEDwxJfrefR
YzGF3atR/jXjayT4c9QOweUgo0pvwOpDblG94YSW/RHGqwoYMGAsUAGr0hQ6J5qYEz8fyuM4ji00
+KbR5RRlgl6R2m0sKLmNVQ8jOGux4ZsHikzShGq9A00sqx0AuzKgF8Fjonq6JWBVJewHrLZpBvLU
TNZ9ZoBKZ2e7EerQHHekb6Z7PdK34/Q7KqHz7CD7V59TcTcl78O0VwHVFg3gD1AvLUogfelHkite
U8IHj18pMViclG0GZ1/bsWvDMDoqbuNhP8IPWolLX2uhYWlqfh8lUBLHlzZ+zNPjPH4U1es8fygw
hRUMol1j5XWl5fWgcSfQ4y5RqxfuRGeIOPBQV7dVOrmUYj/YR0O428OpuxLPVA85v4kT4WrQKzbT
yNXrfafd83z0eu2DW3dshqj8hCQQMDCafk5656U0QodRu8obA80kBk2muzF/yLrHyIhCknDfNHuv
JSb0MMRrkpgQMx7g36gFbdHkAepg5tlcA0GIYzegst1EN6WW3kVQSOAwX0r6Iajt8k4zMnGXZ7/M
7L7Hl7Ifn1R7XyXq3Yw+aFc+0LIL0wwhC1JZYvzowTkqtTKwSO3BpMyDMe9EFwPH1i+KGvbhqi+m
TQPhAAh4Q/yihdLKK8NLLD7bGtqxAvtBqMv0ow4sAywiiVN4SomGOzx+IMTsmQjwOs6SYtyzDJrL
n/z/kfZdvXXrWre/SIAK1V5VVy+2Yzt+ERwnUaF6l379HfJ3sa3Ds7J4sANsYD8EMBcpcnJyzlHk
3hmK2e+Sl2YErCv6UQ0Hfd7JyVbpYRASzF4Qd1D82OBMWQGUnnPlWVO3FOktqXZieek04pn6aNXy
KZs/mgADgnwrofYi4R1Ryvuo8AIhdWr8eWVhw0AqrZJ3Y/YYk+c4fy3bc5IehjFAiXhwRDxDswmf
F3iX8BwIl1B7NiCWkxUwr9VbO1crK1aORDnG6ibAYBTfShJ8KGy7FDulooWT4beFxbWEwb0ZSjCX
NxC2EncglS1S6oN5YZspOqQ6uh8GzIBhu9mB59YbsLaBcshQTtYk/hxw9UPzM40fkgHZad46SrSZ
8L3pRYUGzf1gcBsFs7qDmZy7CIG/FtJWPlel4c0EElJS5FWC4lYS+vI4R2lBvDx+CST4ueIp8q8y
1a8UgMnFA6lWaxTJgQLo34f6F76XrQI6/JeTZJJuQ0hNo84LpFUgkUvhm6jNuMg1O2lKu6/ybarv
pOAloPlRmCROwr/M4F66webisjomcoEFNqbziHLHnPI0azg5m84k4hHo/fUIKNFZgFp+kCWWGVzl
7mi21abqOHJIt1+dX9+LScRJPYkV/FDl8zhfzD6yQbQXxcQOxugQQjK7hrLk/W+3fJp7y8ckpHmJ
BCdskCPO2VsKMTm4NwCjMnJG+cOb8J95GUynNVENuYSuxcIskT4aFf2OHAItAToN7+hae2RfW9Vh
2NZvuGJ4u5OzQwwGRTEL8P4tiqz7VFYjAN/BtfYcbNs9lLsBgwGKkoeDuf10+5otkwC0tZDJYrvs
GFW2CqO3NUPwZO2Zglx6//P94UXzNRQTX/IoGrS0QT82fA4fcnhhm67wbQFqtna04+EKuaMx4aQL
41ybpxJ2DoCFkm8IzaAizHZ1Kc58GsJnSfjO3mRJc3qdFtDYwWOpcoVH3Hs53hK4q1BhewFe3dX9
ZFMq/vjePicPuPnd9Mhj2y+7/94vYIJLQJuhy3WETzoVMMn4MYbIk9LXmFzFgiKch7s+77b3P+lt
75yvK8Ng4k2XSfqo54Z0Jjq8QNrOb3PENC0hAfqkyXTCXYbUNh86yE9CIsOYosdmLN+6sd4EUusC
p+HArwAyNemJNENiQXA8tyJTeEza1gNUxC5U8yVq6ZMWJW5TyuScCen7pKsXGqM9a3ZWD8RFmikg
3e70+pvScVrNvAPJBDka60BIAtp9HvTXlnxLRh72kzcAE9TGOYG+VYgiUAaKrKR4PeRr738k3r3O
UvIUdILyUEeRC1pBB3Vf2NSGUNC2P8LcgxfAljN8ZxeytDy1kTu4y4P+N9ifoGX18H8cIGkn4blr
wW2eowBy2/PiawuybLxeMgXwVxaxgjf4RBlowv+O9zDacKOXOHLFwmqeanuyipf7q8qJmyw7LpID
KZUmYJl6bdgKYJWYYeAScziakDa9PxTn3jOZSJbCh74s0QU/dyNo27CcEqtrwBVA52xEk0mM4CkQ
R73RyGeteqD9pp16zjRuN4JWX4qJUH3Sd4OoIvUCVUCxx9jKHlCb9nVX8rWz5P/qUAOxK59+g2iV
bfraZhBsJBHFub5mZ+AMOMGLt6xs7AraupejGvmmsquHZ72+mIN//8t9FunuHQcmfAiyqk+Cikto
biS7FQi8AQEcgK2qPBQXoBgstR1OC46DSgXnKPK+JxNY6jEcNDrgPmghHVKgpp0qDmd29w87Gg8I
BqsCdiCUcqcNKB6IO9lurAHkSBBOzCtEm2wNiAFn4qzn8pv/vJyEbXTk0wReLSy7zqE4bUpyiMUJ
j3pyonrpG9lkB4bk6dBzuj/P+ytJRCZFEhRzUiV4yZ4F+XcDHap4frg/wLLT2GnJ8AGSJQUoZ4mN
JbRLoCPSUWTSGXCEKPpByNaDFtAOrXsnRbHl/nA3U6P1eMuEV99NRWFMSSa0fgmYJcRelInhnoTk
qD1lHo9icLOttx6NCSyNLEwDaqsG+r+dq76WP3Fhg5mnwOB+IbI8FyALcad4a6esB2ViDcyFA0Oe
saTpNtwMR3ncQG2/+Bajnez1ruJCkoqec9hHX8k+vfITwlvBZT0+E1y0tIyqXgJiypRRVQl7O4LL
Y6G+/+WXZOILLSmV8xpIhcU+Md5ENnSILHG72EYIF17zmrtvmJBijF0JIzss6uLNEtnleVEGmn3d
h8QIYBj/4th9LaHMRhe1kgPIzgDAEqmZM5ebYEhdzvLdusTXQzDPLeCbSnWmAGlCwmmn/Z4P7Tk7
Sn75LIHqEO30XWuXPi9Hur81ZDac5MNUNnWRyOecDs5sQDI40SxqpBvO5O4fAZmFv4YiMspZw9fK
D8VpOrWShZq3pyTg5QFS7qD+0J4qMBxKO/1WQHGPc//cZHWsF5c591ObFv0wILNFLeCg7RQH0Hn0
RDB8sVXcEsUvriIlb8rMqS/N1iBQv/g/kLSyaTeDt9AAeSHtfryG1u9/xs9Ow/FuJOxM1YRp6YTU
Ad6o6WsHjZk25nzGm1nTehmZI15XUM0bCOYEYv9lunao/toLLQf1j/Pg6LvoRA+xHTnAvFK/hzup
etU/9SNDaFJ856KvOEFAZgmfRh3ERqzDyXKwZ696yL3MXwRHw+9Lds9b6ZvZ/Wr2bBe0iNR6lASk
GEvI6R4qH3qVO1iof1/GBIRmA7cUnv4ZJyqwSEsihWKsQzToPCDfztJjqUygHutOX3+7f0Q5keBz
qVf3sIJ6YDpmeENQUbTiOLPD4VSovOncZFiu13BJ49bDFGGmmAN2UONObv5d2iSOaZtvidedILnj
l26tLXxSJz4vGIe8sv6VHf36FzAJR6hkkKKe40X3tHfqC3GVffRRSlZ1FE4xFHEk17wmm/5X2zko
+A9cOsPthVYVVcd/osqK9SEGQ3fbAOyqnWC+MG51Orv1yKNC3+phy/LXKEyeWMyVTvMEo5Tme557
NU28CZ7HcAh+FqLM0SeKBhqeb1XG8we/laGuR2a+cNrpXaUbsEakA4h7iwEr+iX39ypvCOYTJioV
9WhENE+0bQC/wqbliVTfxH2vZ8FcGFKTZSKVavNM3rRrvh0PnY/XoD+igm0px86ZnxdbmzGxJk7+
/YcU9evLMfcGnmlwlCgWxlWlolIVwQB1fEhy1dIG05Xb+RACalqPZ5oSJ46/de0E/G7Jc3Dh7VLm
WkmVORpUgv3To5046JI1q9QTgLf4uy/JXChJZcKovkR4E7rIyRt/6BP3/gg3odDrL8kkikkbps1s
GIv+W5Wj/Lr4nqK5+yp7Or6jBDWCRf4q4zQk/nBZ/PMZWRBJ1qDFFsdwrAeAcNe8x5scCjSZHXif
SNqHdFP6vCT1D1nO15hMCplSkpUlWvbnaacUFqyIbDQfn2dbsoVdsl98wnkKW5xtwurcacWoolG3
BLOu3eomFB56ze/EX/e/4c3zrqiapsq6sfzvPy8NQxCSXlILcpaadJcNoqcBunB/iJuFSXk1BnPs
kk5tNCEDLj+URKdSlMcwlX/XWuVXZnSujcnpZwifEnEjDeZ7L4b+/fF5U2TOWyBKXds2IiqH+S+q
PXZa9G9O2mp+zEkDVUeGTTTWsJrP8Bc8oGfLWcKbe2E1AnPQxjIhRSbnsM9wNLIL4gl9WZ4iKWeZ
2FMFFv0wTAGCY53iqVCmdl3xLpfbp+hrHiwQq07VIkk10p0zODyAZRt54vdwif12eoLQlTPtZU7d
mDcr5rKejFQHmwZgYyNvLw3ZZ7P69Ffb61McfZV2DUM+lAGItWelg33p3FhSyMOvKssW/a/K0Wrd
llmuxhCbOs4qksTXKujh5zW4eaNccxTEd0IPsRwhmL5lZNpKqnol2fAduqRliyKWKvt5Lm2GLrZE
iJWrAhKTiHqSaj6OYB/UwUOoPElqeCil0W300NdE9aqN066Ym301p/DdzjbdHD9nTabZSiDsFBI+
pHQ0LTEB+k0rQ84ziLPRdSYcNeKcG70G3UswTSxZV904TLdqzaunLNH63noyESlOyr5oJ5wnqMND
b6hJ9w0tDqn+kmQVoHjdbgh2EXmchp+jWG/v75fbL6vVx2TiUd2HakGNaHGWANhHdCGi5pWlWznV
NnVpBf2e+wPetLJYxV+diU9yDU/1fokeyWH0YL/jxeOmhuIwMDeCAxSi/G2akYJp0CAhXlXvlG+J
cenHY+lHnNyZ8DYyE8gaJe3AlRSia0G696b6FU3pJsyjYz/nu27OHpW02cRavw8G4JelSxw+RhIe
uKSvNmo4Ams8PKqBsC0mHUCaVDwqBn1Tgedq1fpYzepBK+rrGKBCHCYfWi3sVFXe5m3zs4uhDIU6
4KzBwAeWHdMAoYREOxi5oOyTvuysSc3kfTcrF4maldUqc2JPADfBicmbuv4j7UCtilF8tpKWcmLU
7Yz4a0ewUIR+amGJreED1Y7hL3bIEPZSBYACTPuw1HDGN5jXiQaIKjwf5uXT//dBMCX4nUE7Wvz0
Z1wFFmrmmaQRNbrSLPQkmXhdfGyEGHoqsacDD6pRnmLq7RP+NSITyrTZpDnRe2xGJbQgIGBB4ssq
msf7e/522P8ahTngWqj1Qxx2BLgzzRWnVwH2cfdH4M2DOcUtVZOqpVp0ncLraMzWbGR2VPMIGLxR
mKNL1UxqSY55COG7Lj4I6uJBxRMJ/MO1/LVazKmcC0JKpcM36b32MMl+/wTbMegc0C15jX8SAiAD
LyjdTuKVf8YkTFOJBmI96DnWr9vBP9JFAu8ukl4EzGcrhVGJ5ol7cPLuf7TbL5bVqEwaT4Bh1QYR
NIn0VQGqENVKEBkv9Q+Q/2pLv8KD3JU32gNP6uOm5Km8GpdJQ8DUmfXRxAqPYN/9Fgrrs3cNuf32
t7Kjl/YEv7EZEHQntGtY+HCfL7fj7tdqM5WDqjFUCdUniCPI136MXhIVaNxB6vamAeh7naduY8gv
TVNdykTxoNjwCOMDSGA1kKWN3/oeQI9ZhVoV4dEjOQeVdXKawqGQmyUcoPdtAXlego7P+ebL2t6J
cZ+GqqsYZyDm1zKdoQ/x/91wFk89yAdsh+204flF/CGWf600E3lKQIGVYJjMcwQtPhCdM6t7S53A
+RgBLbZzt/wGi4yz5vG1Qzix4vPuXc1TS42wFXXMU4IyhHYU0HCbeC3MmwCo9UZmAlKhDbU0Suly
MaJyUU2zYkkC0phe+F4bA/zuimPTzNeMHvGNLBKBXKHqz/CFhS+P/laWJ1q9a+pHCvB9quS4UXmC
HDel/te/kAlmldJrvQbl7/OUyHu9AsM00MBsieL0YETKtg0gl0FqOyCHdtrS2E9b6Mc/FUgi4qiz
KCREZHrIIDAdA+xYihA0bFGyzXUDx/NlVr9PAtIH1Bcz7YHAO+D+Zv3UhLqzWVUmLIZVmQZqP5Az
TDsd/VX73cdooACIffk/65aFMzn2VvmTuACgxPvKX2QQibENPsbn+Z1s4Ipp3f9NnH2lMjETlkVh
MsM34xwKp7bYmdVz2nHyQl58ZB2kqlASaEBbspR07NbYiCjFozaoeo0vwWlJg7x4YLU2dNeGnxCX
49d3OEGCtVHKY1GuyxTXUe8t1iTxjoDhZmmW4KNVLlp/e/19EjZWh1WXVBmAd9DpgUpH/nOKAALt
99P3ziufySv6ZhBg4xXOeB9y+ffVmDXRkqzQllgL9dRu2rVlAknXj/u75XaR9euqYz2UWlMliSBi
lMFGpYXYkgVazQUeYA7wIie+siRvVkwiphEqSImK8Uz1I4NTiQB+g1D9uxfjP2Gd9VPKtRRNeKJH
8FzO7C7J9hrN3K4LbJSriLztZ9kpB90tNepB5s7nrCknTVeZmNaGYOEEIi6V0YvBL3FTyFABPyKg
bv4J6IAXrQfqNJy6K0v9Hr/cH365su7EJNZ7SQhnkvUyYlLS7ppWsXScQei7mr/uD8NLCdn2jVC2
s5hCqAgXtbyjKHgeQHsDipFY1VbxsX/Qfv1XVP3VdaExmdlIYQc9NEsBtO4h4bGtwMjizIu3fkzy
1aDTCJFtPHprJ3qC7GF6AeAb+nKNk0OCQLNSkEUg1mc6vNcdLxnRmMdWXuhSSJbbhPi56dMHsTso
TuItS5qoXnVQd2Hs9icohvBZ9zLnYLKlZaHpNGWs8DmzzO/c2cFrXXZhUCO9BM7S1m2fYRT26S9Q
Ie0uTwFYU+dFwpg63P4yJ81k3ZZCOgcD1SpyDn+n2xFLsU8eDQeWPUEFK2c45YB6Dv1kHt+VNywb
m2a9nucES9BmT2L00A0/72+tm9rZ693LpGPDCKLpZOL9PuEVFdl0tyArBXu4CCcZYtqJuyh6is7o
t6G9nB3tOH4fEjs882Dpfyjy/xMgWRox+GJFaYYypOQcUGABGwp3wUEFQCna8TQo/1BB+2cstlQt
y0jyzAJu0sk2uZSfyITGGQ6LWQQf68zZxmzNGj4A0O1MUBcXQXmdH9JiX2qX+5+RF/nYXk+VCrqi
BRJ6ddUmx2u4KWxov9qaFV8UH+EB6n//g0/oTVi/rGuGqZka0USWhiI1YLhLhUjOIAn+DhugWqz6
0MG094POdvzQQOkbTFgLrCnPcAavat3iCeYco2En7+jm/+7fgco/xEfVD6xpOzxG/7JMsPqJTHiu
lAlEmXEiULyzRJsWPtw8wfMFqBBCcKUVPpm7Ebp+3O18Mx9cjcvE7KDKVDVOMO4CZdDBhSQ2JM/x
TURP6A5ko285W2D5g/91ya4GZEI1zNNBUq5GhApcEsN7f453i2drdoCWXPsWnLi4rZs5xWrAZd+v
ssFgNmOzCnA39B605EMAaxGjG7upLNNtvFC2sm1zCGqn2ypw1+Fpstw8VavRmWdyJ0aiEcwzOTe9
bEs0ciRAJ3JeZfVm/F2NwsRfA3K1YJAhb0LnE4nhL2X+F1S/9Qli4m9HCZmEbCTnFHxYtbtUwPpx
NgbvOzG5HykmJWl0VTnXsF2xUmPw+1rdV9XjFPxoyEs0Pw3j4okAVs1c+YXc25P2UwBfroXrcB3K
tqK/1iVPb+QmfW41c5Zt0qE4TkMBM19ebMKH8VvHCSn9T81AvJuKJ+l5CHw4UyC54Cf9t8FOX1+W
JaDABU+YkgpRmRxRyIPN+fA8H0wPwk7bci8+ZujR/3aL7XAYniI3cBObpz97M6lb/QAmMClZFNez
WFeQLsy2EM/zxLB5qeNrwlWt543EhKKKjiSPusw4qyC8H5vUmp3MDd8ESFiL4PNby3NR3AcuT6CR
c3hYPkqfTgkc4vCFddgKh+O1DrnkPd7UmBgkKlrZ6YOmnEUfb5vCMj/MyOlOEsTlWlfKfQIFP2TG
8OHlnCre3Jjwo6ZNm9MOc4M+g6+mxywSvfvnlhPgWBFkyFG0VSohwIk9UmzzGsulK/8b3an1IWTC
T1WKQy2kuMBFdLc15VhC3pRU+o/7U7ldnVntdSYEzbIZQI4Hd9O0E87Dc36AVslO8Tq/gASES7fi
4+SNz3h3xx98Abf7e0Ri8eElIExGU2KOGkzDjbE6B90xLZUno9xwpnn/CkZP7D9vxEW9bmhGTNPo
nSULW0BF+T57FY5AiPv/kjzwz7JKLELcCGs4f0UD1E8phI1Ca0oe6uGJM6nlivtzXiGx8PB4EnMt
MLDTR6/eiiPEJryuf8hgtdbb0G6EpVhmx9/jbvu/8GVvd5ZWU1zO4SrJIHreycmyc5RH7Rqf+sNC
Qgm87hUmx5CyxeuPF1NuP4lWQzIxJepzYerbpPos99PNoDqSVWpnRd/JxCrFw7zRbQC5h0Nrj9A4
mnfU2JW/TNnrDAu2sL94b8/7oUZi7Y1qoqeBBmj3OYbfcUKvpio7978xd8pMmkNhbltLBpLVwdZT
G7XTyZWc1AtDe3luQ2PyiJQOfgfo7nv1Nb1OL/0RMh42X22SLKHg3nZjIlJXzQnRO5zW1qEnDShL
qBQ5xQNM489B6oDb2Hjdb9HOUcImdriJMk8xYVvnQQYHJcL3xq7sdkO3yUn9HcCOxoR9efWBHnhh
lTC6egeSpX/ucDcY9iA7yakpLN0nnraPuUazvLjDBD01HipTMHE3aXN2KGF9RVUKqUTqBIlq3f+A
nDPKot97IaqDocIZFYCUnj4a8jEYuzF+yMPffzcQE+G6sBUabUTSUgMMKisflDRu2RReHYffgkaz
7492+1n7dRRZ4HsIEZ1CXDKIHrATpdmaslPtxn1st26ebuZnHEZonHBLevevXumzQr0KOnLT64YS
IzfUu9aeOvH3RCQvqsLXv5weE9z0zizlOMH0gm+ob9FvADJAnS13oJqFGRLlOQx88QllF866cnbm
57Kv5teZ4jyaNeYXoWcaZZCuMlNXnof93KX+/TlyjvNnP3011KjEhIDXtxQQxwPs2jeKD5H1zV/G
yM865moYVQ9EkqpYyVro3QBMyLTIvfszud25XG1GJjIZtZDIYoQgGW3n12K2KdoEG8OHIOTjBNVR
jzhq6ojIN+e3UvNqO3bIw/2fcLscu/oJTEhpMgAeugjTJH5p+k0GtE+wk020SBY/mtYdAYHNfQ1W
nzDu7TjpDece+lyf1RrDLakuQeqpzqhJfiOIoVHM04fkXfes1rFZtFWt57RC9B9c6UmBfuG8IU4H
rd8hsky6F+dDzTczWz7dnUuH1Thu5NFMkxjNuxbmdONhBPdkMZkWULqyAgvNU9R4Da+0g9PEYzPw
VpV5nBU9KtyxglXN9KK28laAFI/Caz5xDvzn/b/6dIOcQMFQxCmUlgLABvJjsGtzBBc6aMjhapBc
8s+yOZ9pdxs7+LVlP4v8q6FlQQded+n99ICHWSMWERAGO3BR5U0tIHXgXVZDtQaNqGPp9i4U2Pju
Zbxz8ymFvPoRHWB3VIlgExAdetMSoGfoEzeBYA4YYqndvEYnExXIGhRHnngA7/MymZWEuotey6DD
SMvAw6FSf92PCZxCBvxy/jNDjhWwGSbgCT7rKEnjBLJf7aCBR9HaF+zaDT6gSn7ptvq7/gsowC63
/rYYB1mv//wNulCkmSohLcjUyRk0hMB8tvNRce/PlfOOlFinqlGSaZMtz1XA2CdXJ78HCLXNn10+
04awH+rKdDvWz5HspxCMyP3UDb3uL4+swiRBoYJyYyp9XjaGm6hvQctTEuDFQYUpDpUQeilm+O6C
GDO4dezWT6U3biqnOcSxE+2bR35S8HkV3wmCLJQzjohWCKGh4KQaVyByUvAMT+0WxXtEisZJg0fR
WW41XjbCOSKfTYbV4YySWG3jDnNdDAiKKLdpLnKykNuYgq8opDBvurQGxbkjVYWLs3uOwlP+vbID
ABRBFhM3ZejVPg+gwQt8yhKTV9MyS4Q9tULpGIbttdVuQ5TAZT9+F1MrwiMlw6XS1U6zXRyaRjSs
vcyhj7xfwYt8ChN/mlCFbqeAx+xg984iFFZpAx4hFk4HIr/o5NcYjg/pqaXwheGjVDgX66fn42oR
mlGq9MTsl8AL4OIu3NP9NFr0rd/EgIYiUZHRMbIKZ9pAG5lHgOJtLCYqwWulHcjyWAnGt1EcPYiL
ctBWtxuJX/uKBaFmcx9GjYLbbbBpZccblBsHoE81S99NT+KGB8PkZNOEiTzVWKPoNKDgExGYgqBW
lw8Hqj6brafE70v+oEAV937MlTlFLcKEomCezGkU8QmNtw739rKPkgu5wvPUgWKFYc3WcpBAfTYe
gXcDoc1Nd9H1L9tbEmHypFmIpkguEXSXzFC0I7v7BaNTS9ppHvnBb9rezJgM4NllUzEI+SxTrDau
0OaRBotLPChI8ZqLMBBpJ2hzmJsCbuL3V3iJPf8Vd7+GYhF7bS5PgxGh0KtWEGolidV0uyLf3h/k
9k5djcJsnV5L65oWGGX0ktaV3cqv9/1u1tHcr339wqNy3w48q/GYbTMmZtsOJsbDbRIeATpaCkrQ
JybovAYQfr9EEP49hTYI7fzm682Tvxqc3SwUZDS9+5xs9o6nWruVNv2m3PgUkidFA59p3gP0poKT
vBpy+UmrDVNWWiL1FfL4CmTcLCTvUl65QazbQnGRU8gylhPMiyJHyAMe+4M3W+ZyC0VVjLJ5VBCE
BldAt136kdktTM3wdlnEFqBE9OP+broZ1leTZe62upiEJM1wOkJZOSXBPl8sCSIRCvuKVzRXA3rU
9wfkTZG5xiraJ/GwAA2EQnlNhn4fpqJ9f4jbOcJqUkwiHcopbaUWgW5xKJ8dKMoTC+8DAI2mQ+F1
Gx4qjnfumesJ+t+xEMjYpIKUPwSpAilk6VRQHsn681K4E19Y9N1sSAlttaA8G7okehKcULX+WybR
Z2GKT0bvl+mPjv4wjE0bhq48dY5a/I4MdWsa8YbU6iGPi1M30cNY+A2CbuNNdQr1LOhfz42dJeNW
MrC9QwUK9qepSj1zyPZRczHTfpONuqfHOzGQ/LoqNkaYWXkGFW+Ao+c885NZ5eCAOWGbRQDqUZma
6oh9ooj6TwMCDspxDJQXefp1f7N8JuD3FpUJb0KomrGsRNVZSYYH6F2fBP2XUAqbJL9GUrPtinMC
lcn8MpgEPLFxa8KOr5CudYtesxY7ClgUwW8s6gBfVdG0jeQtFkK3grRzQX9McDPSFBkWgBR2M6d8
+tlKoi3KLS9y8JaLiZN1I0RjL3RogvtC4+qdLXS2ZoduG9gjZI5dobJ1FFuPgZtz5Y1uF3e/zhuL
LQx0aBmZMfb/DNXPA9T/cUPgpZHv6aE4ZNCBt3v0zLjAnJs51GpYJlpGpO+LQcGwjUsbz4we1HpT
b9FWQh6ePDeTF52QzJgBvI+8JXry23a8VWeip6npdaAvVyOl7SGFcWpSQc2b4pEVJLy4yYnUGhs4
4yAOsyV7Swe4S0og56LiWx8pOAiwPaTzpRMeKxBzFo13GLk6ubRovf8CudUh+ouevI1FYWvF5CHm
zireZgEeo8ZGraifRQ8ZTKBaHaob40mUznrw2urQM2hgODi+wm1Tik9FQm0FUjGkee215wR+Fmpt
i+X4s5eAVw/bh7qEkXYOUaJGGzYknb/dP6i3X7Wrz81EdSWU4FOw3BxZQC56CEmZSfObkPhNkvhh
nl90aatXgU3M0Smj56Za7EjtUhKsNnyYDE58ul1EXv0cJujXdFSlcsC3X9pbKVBvE9pbMAWBWwsu
m86bvPodIvG+6AH5IlvQwuW9IThXKYt91Ik8BvOIXxDCYWCA1UbIAyPyRmBSzVIrZ7h1IDYi9duB
YXIUbOLQA6Rd3do3AcWoXu5/ZN6ATDBOJkr1huKhZ2qNBylLlw7e/RE4R5bl6McNhHKSHrtIUpJN
JxGnFqadOEhQJOQoNfAS509P21UimVSqkNQpJhNF0Sahqp1l5ibKJVsKyqMYNM+Jguo/6sY7omfw
pDV7OwF2y0znd3iARPtZLDTbULNmcY1x7i/DbdDW1/Zl6fX4i1NdGWaJ7ds7zUMM2jtaDwvPJTiX
e5h/ONN2cbz1whfei4ITyXQmaqoTsoZ2eZHJA+zUddGehu8w0nzqoRFFf0g4sPfnerspvporEzqp
kgtxJ+JyhO9ij4Qw92DoA+sa6kaOfgoT0KZkTzpWl3QXQnRWo5DGy+3yyi+i81JTloAvTaC/zRHm
rp5L2UpnT4FgzcLbyujBhPjgglC7P/vlFryT3+hMnNJMOqeDhqJc2l6DPLOSMbUkk1dJ5dzFLG+9
mYoAghSYl5KluyRJ7FloN8LQPkv0ZNRQyWs+AoX3lrhdXP36sCxquSw7mmgV5H8+u8qAIx9wBeP2
JxYKcouWI78ayJsoE6FaeABF0XLly4oPFq8bKiLETeMrytkbVTtMBt4b1ch70XDiosGkd5XURaBm
G9Df3MqomKjwF7HTvfy9RqPF8KYNzgyw/Pc3Dm/M5d9X4WvUghFyQPik8OmCGfYmzaOn+yPwTgOr
oV8kZhyPBDnNotjf2MoL9bUDOIxevYtAggneOePxpsREHpqbsAoSJ+WcHrJ3dI7s6RjvTNSOocm5
0K1Dbkmct12Y0NPGRZoIFV70xEfpYm+6g4eOMlefknOrGUxuJE9h1AnLt5LKFO7Q4A9NT5MZ/oAD
AyeY8pJ9g4kndGrUqC5wcaBQeoL5kz8dh9NSOiROsyC54Hb/v5AyOTNkQcaRqMhdlSvKOcjgdNAR
3aqNzjylJBUcaZpsUqlu1M8PSt0iNc3ql3HWvBgeyx0q11alyg/z0PmEFkcov2mwS5rfO9gnmYP2
XqIqas8B/UFkoBinRlKtaq5GX2yFxBclxdYy1LbgSIBHb9gGm2hKBDD9JqiA5NRuo9hV9fJtVJqf
6HJnfk6kaZM3U+rkgfkgdOND35Unqc6dBqhtbaBW3ilW1V0krUOsEPakau2uzd5HmIPJYn8eDFgi
hcO2h5dcltR7QemcTGjfRMTRJnsNzfdyGFwzy+Fbd8n0Zls2UDzWjkawm4XfgtrZRn8JJW9U9lP5
hOTDioNfpfqi5peZgub/fULv2+g2A7yYUr+gZwX9+f5Q1HBcagwUoA+pEHk9AGOy/ICUzKkl+BR1
2RYgZwvEpaxM7GiCylqiW3oK/MJBmB7i+BFFAS+D5+T0lJpA9AWCVUiooWNxQ1Cq59DL21M0+3P1
MtSJkyYobAnXSvsRoJAAhoXkgfjCAeXzIgwLDpeMUTLHHie+cUNoptrDMdwtzSLa2//bk3A50P91
3ZqiRkRDNU2VZQ+LEo6G3OO6LXEKJ3NwGu0lrYzdRN9mlffqXyjg9wZjQnSkpqRtDaU8p2MEhf0f
YVju4vkl0S4t5FSqDjokyhmKD7xxl7z/3rjMy7uKAIhLlrdPMurnhtDTlCd2KvZWD+NqXRUxca+C
He04Lu54nLz6Zvq4WmEmpJZBJWnJvHQZW92OpcIf0AXrc8lXDQPvVy8pfc61cTP2rEZkomul9uiA
V/3ST1VSbz7I4mY6zRs8dxfERQIMhooGXImOKu8Ovt2zWQ3NRNu8yuOhW3BzcJUbHAqFfRifXOeP
CYV/+Ve2id3A6VGGt+bJhe+jbaJzZLc+DzHEWXO28lhrEvAPslqea1FfoAEblXaXQC1DK0+A8kgB
3eQZW928q79mzhYAJwHKzvBGAucARgpxD70yBNv7H5Y3KyaXQ/VG/H+kXUeT3Da3/UWsYia4Zew0
3T1Jo9GGpVFgJhjA+Ovf4fgrTwtqNfzslRdjGw0QuLi494QYmGRkOMboaloWdPVLx7JVJeKlimAp
WQgSkKvZwMWcuDRO7zr4IlZKferV3TJK7iLDWhteEA24t/N8lDPbi804uD1LQUTiq3NjljGZgrh9
Wkxzl6G6G1MDYIedlkz3ZSp5t0e7zv68mCMXG2yl7BNjlY1tR4jTN08D5OUWaGfM492Cq0lCqkX7
16xYPVWTWPDYuY6huRh9PcoXSausxG0/rBh3oJJ+Vn2YDU5xnr+y8+oPY/nMh8wC2I2fUJWMimCl
iYoP7fVK1cWP4CJUmkZylNi9dpI2SEx29RMAhuwJqkaBDR+e1tqvuaaYHnG9M3gxLhen9LkBj25E
nGLo0Dc7MEfRPFrcCYIZeJQJoqLofHKRqU+rdmhT3D3DPPmztYUcsWDjCkbg61tjN0a1FVn1qY7q
oMjupLL6j5uVZ/RaZZ4XkWTW7wwBCXCOeKdu5UBDlVwkBySaDRdslEZXcrY2h4cOdOx4qyUi8dGr
L/2Pz8+XtvqZKGa18vA6Yz81ijPU35VMlP9fr3tejLLO8+KEaVObyfHCQEL06gNowgD/sW13HEPt
DS4t78kV1CGhZZCeaSB55oOoZSlaSC7AyEzuBlar9Sk1rACWwo6tF6fbQUy0klwUIZE0mgzX22mC
T2SitfCJDGAav7k9yvUC4cVScnGCyijApRaz4ddgzkAyap7+A7RFvKQ0EPi3aPvSp3qX7ADrXgSl
3Xe05o0Uji9ERWaddsOKsx4C4Jhm4sJm3IdaIjwWN/TYrWWUMA7R2jfCFAxKX+9de9eBqAHZ+BiJ
iGApBBklX6Wq7EKN2AodWxT9LlUgX1Ltk3kPgexjH79OaCyReRMtn0RCOKILgy9cgXecNFqLWJ0d
zFDpNsXgGoOjGf7KLoeGtVs+tSYE3R2QryvilesK/KPgLbim+VqWCv6enZvQQkf5cQpUvJmc9mxs
6sQpQwi86Gsg/6rBixvG4IGIKiUanAtOVT2Sgiw4U+rwRsbXhXZBlm5NtmkjWXC2rkM/P3Y9X8vK
mySdVAOH691DCt65ISPOtDc9UM2fqmP5Gq9spFf9jvoWqluCnE+QghEufI1KNVJDwkYztGZvGZaT
aXiytPcGYP9asyVW6Qz5ItjegkSTr3NNZpIYxlqDlcrnfEyDdNxm0bNmzp4mGQ5TZ0EadL0werHG
XAAbJTWfigYDMg8WeersrIC2VURgSdzkCE/fHUQ9vdtnWBCXeWfIXNbRf4ZR9gn9oiKHIVHdb2+P
INw6XIJDBsjY9wRnJIX+z3GthDbP8Y+22pBVXwTKGPHJ2MIxGo7lL2INHdHW4TIemdpTHqGCfyKa
/Bl5ltcupW+akWuOahgp6MPaPlVFgXo9ejcCNV/46qQCTtkW5rxqFhqqMx67uxh6vRvlCL/PaQfN
9LD5Cx5kbWHHjaXZi1n2oh3FF1IK4FtwLSLdk3c28qTeRPnH0TPwm97rtWHK9gkAxoLTKjg4NheX
VL2xO5l2gCzOX0p9CFL9nNqjKzXPvVa6rfQg2GDrA+zWYnMPNGk2WyaP6BStiz1s2QkwL7f9ibrC
O7zNFrqWiQbkwhEeuFk/rTmbGvZKGIV9uGIwO82FedoBUkihqB0kOKU2lz2RTo7zlOCUGmQTD9SJ
TZGrt+ibcbHHmsoqTdcpMU05tjNKhvppHguXNOyzhm6fJG0EX01wMHmCfQ8cRgIQ1tpGANR98WzJ
LU6Sr4EOShiArBpqfSkae/05D2KYcL8Kxl9ndGvXcGFprhcZ7lDIIQxnCbojulCJp4HLsArnwvwi
uWPvSZNQ00sUGriApKasW/QcAanzlUCHFFwL8F7Qe+g274xXQxCJ3jkZf56mydPvc2pbE7WQJLAA
wF0/93P0h+uDAs2fzDGO9pHJzrJvCZp9rnqGoK3fbRu4Z6uAE3r6Xfac0i2k4ovyDWCI8u32R7j9
DUyesS8DTg0rHMQnPEmsUnGUsQ+kath0iehr3151k+fqT4CK60WKmFTb2yhVoUSJzhUDC1mzglkH
KqL4lFXPQwUWYceCUm4FMfEd6fP7d9BloNU1zYKH5K8vsKVHrwIQBlR9e6jvWzIU/Zc1OQV9P6bw
lSrxumyNB+iwDtO4gSJYP30fVcVh5a7U8Fojn+sMp9I8LGyrpg/6Akcvjbhm+tUcUsiDdU5L90Vy
oHXmZXPnJsNPM7qLdBLo7TaSHxar9Mcs8WYzCcy6ddqhdPQyD1s2utnsEXInocdcW/f2hO6AkXp1
+ZIXTyz/WUav4zy48Zw5WX2G7Lebm7aXUZ9EiETsfuw1zxgtJ7fZhqaG36PLlB0Lcp56W1BF/sPj
62MV18988Y4lka421sqkg+dPCNiYVz0y5Np3xsMSgn+JWipIhM9jJySS/eEF/TEyd8n0fUelZuV+
Mk8rsLoOFCP1nXkPP4WzhjLV4GKd06cOxPjCsUN6Fnex/1Cl+/gN3L1T57LZLxS/oRgSLyKWPxfS
xmLoYSteR3PPlL6MKvU6vd0QNjm3z+r1O+hjcO4OqpdS1xUbS183XUjiRyUaBFfC9RvhYwTuDkrz
LGYLAfuUpNHdOMWhTFMU/hCd7eUUm3B5k3IYr0qFd3tm1wsHH+NyL/pa1xZK1k/bzSDCyI/xaGy6
6un2IH9Igz9G4e6bkWgMzL10dT1C3HcLD88YQvzhpQsIfN3Mt2rTo4kOFa2wjDxThK/+w5v5Y3zu
3pn0qSH5BCpS1OZOprabYXlLVWsH2KDdqjhEdbm3AetOcuIovbEdsM0pcE+amYQ9AoWhHToq32tt
l7u0re4mpQWfCpTG2+t0/Ur4+2fyHEP0YfOYtusen6ZAkX9Y5EtCP+lDL2gyrst9Ix7zLMIG4NvF
ZBhnkRU3i6OdnEFQfgL/N638ZWofI0XQgLv+XP+YGRe7lsVW7LQtgHA0hh3U03ZD+zoP96ONEk0u
Gux6x9/+GI2LV0ZdztK84LjGn/qf5s7YJMYpvYuCeEse8VF9/SXLjyKQmCBG8FzCKe7Mio1Y1L5G
4QO9xLITUb4Eh5WnEqqKGY1liXm1KxEJrgO67iQwSuzB5YPKiOLnHiS0/92T5mM1udBU9xlMRhZM
DMCXV8Ze2j5/7uZ4V8zFw5Ahg4Iezu1zIAr2PHVw0tQ8HRhy/uLQbrVN7A9OuoUIDuTERewu0Wfj
QlNixaNirnsFWDCXtE9mZgtmI9r7XPDptKlbrBjrZxApkPV7IsFtrjnayqdJWKpaz9GNk82TApfS
XKJy5QdnW+ubFfylsWy0zj/DColSEp4UyOQ2olaMzHKtjCWupLjLS7RdYmeBRcHa3S128774ocdi
+2xBDOO5gbTWjAhmYsDvaXLq9NpLDP2puH2VpXbb9IpjxyLXlD90yf4+CDwPMJMW1UxXHqDeE69u
jC2FBZy5uMNmqXe4qoukdZr2m61/alAOl9L52aIQiFRVZ5C/CE7IdSDFx29Zt/VFMmgNRTt1NfKF
RlGfB3bO8FRVgEppWl8zdsQETYa1rmb3nwUDC84L70gRGUXZ2jIWwby3NLc7rlKfE/SQjXvpXvEz
kN5FWn6CqKdz8WeWadNC2wzwicLY5dA9NkrMcPl2e2Ki/cQlQr0mFVO0hm+QYe5re3GSeDpL8h6s
9DCf2bZon28PeB3p83FL6VzkkcZ0yZQWfi7jrjwOp7X5mbrRY/ZQegDVorlxezxBcsHTSofZWuZo
VcMwAHYtq8mVh3MzPk4i3VLRvHhSKTXp2M0KBtJDNGr6I9LW9ztqDhZfhqKlqIz7hy7y32eBN3nI
O91UzHFE8ytQAshL+nitVfsB/paanwZUJBrwh07Ux3hcMpNVakuyVRXNgLbXOWod3XD00VPvpiA/
LvC4B1w7d1Y/IGt2p5+TuiMn/bOxbGbvL83w2x9WFJd4BJduy3NrJ7GF7BrI+K+y3xlYcuBtYUXU
PbGwPNX3Yu0EwbXGu0DMagNplwg5dRIPZ0WtdsrgNnIHkX8Iq5Dy4fYkBUHAWP9+Ee8UDSazeYHj
aY1ZYFHJLyJ6rIuX26Nc2UrkHQmnr6rSmsrrvkeRvViLWq6lErQ3V1unwZG+Lvc25DyKO5EY+BWw
1K/DcaFNg3JUwhj8H+Rd+QA+DjvIu9G3gvqRugSeAb4cEHiZuflZgRa54WUHWMwJNbmupFu//gwu
9ulNNHdR3/xFrdDdyoP+eTD46+nJBCwk4QpzUU9J6qomM8jKKxI3+7zCwb71UMFZCTpxJ6g8/X5Z
/ToxLvXKjTGKugSm07V0SuTXIhNcGqLZ8IgPOL/bcd6uBh6PSzCG8c7wm0OEdGvtOf//zWx+mQ2P
/cChype+ZfhM7XYGBDUv4CxRlqIv9Htn+9dhuPDG2q6cNPAjTwmocbH2We1L324nP+0tN6kHx+xG
ryFfY1OCO0LjCE6g4JPxmJDEMKtCnlGBjz+BFzjAYJttoo3VOasQFpRKAmt0ROdQNOb694vgIhld
rs9zh1ZRApvC4oFJZCuY1u+376+LysUvIzbluLfbFbfT+w0gAij4m2d5CwHJ3lsl2yQPWbJZC9vH
V67jX0fmYkwyR1VOLNxW1aJ8s9mpL79lrH0spNeZNY40GJ5aRHeduqnJzmwb6ETSNrg9+3f7rl+f
Jb/+Bi7ApL1N7KXEMZmW+QuBGyQkkoBkustSCkr36DLQQpXsk26liStHzKHkidrPsn2fycN2IZXb
TVu0S9wp7/0ctTANhYTiuHTfTAg8kCrZ5Vbdu6pB9rJM4IdpVbqrZoUdwLER/1Up3atVdNcyhrqv
Dq/tamtbsIAtSweW8WEcQ3EcUHx4eqEIpLgFtsAiZW9Ga8NzQiq2SSc6ylcqUr+uCBcGxyRSagW2
3JDgNnb6Mn5Z7LXQvetSZV8VO9QQvFL7IcFtL5cjR4GjPIHmSmmeZwABC7rAH+Ng9efBpHeE1iEt
F8E3E4Y2Lnb2UhMpbS3VJxtQ6al7tNNzUhInMbZl03p6Xm1ia3Emovh9lscOvJEFBW/BkeGBLmxg
FV3WNAsa8k9T0T+1+jdGY3i2bW5vT9FAXHtiTgZjSSQcfxuI1vqB6d22yBM0ZYz/uKaEC61AkUxt
GeMcwNG47d2/bKRt19DB/Eb1BkoPt2cmCGw8csUsIyKNNaIOWfR9JHuaHQsKe6K140Knos5wmFWw
S2Ir2rUaVG+VCPKhitvnvWA/XNE5+eXM8KCUqJBZEVNsiKVOw0FGA7oodqQy7lV9z2Ayv9jDTknr
Le2od3sdRRkSWZfh4oYgY67O8LbD0KP5OEVf+uYQR+nZtpeNOjHPKDOfGNHLZMYhnIMEd6LoK3LR
s+w1I1nWwbMo2ULXylumr7fnJxqBi0agXPbapGGEtE03nVaDmSB4fV6BY/z68bhwIqn6WCjpeg1B
9T/yCR5O4SqobblThNoNDNbMfS6E+Pz+bPhlVB6L0utZQgow9k5lsbwl8ktcx98bSYSWEiwfDzVJ
orJUOgs5Sw9/VAYz1lLow7V+gRs3KI8rSepojnLYO5/6XfQF6hAQeM/0zSpDBauT7QQJydWYc5WM
6ETvXdGns7ly+pCruTJN+HSMWV5Rq49qfGJWkM/FNwZBBsuwdxp7mQAPZnP2Q7JATgb4JXn7T3uU
t3TQ5EYZ4xpR2sIBgxeuM40k/G9DcEmaAreewswwhKS+NeCnxCoTdF5E+5GLI2ZS60RranJS5fol
XqsEzEYGJAsihmgYLmJog1LYGcGDjuSF29uSF8lHmySCfsSVQsivp4sLG4CHT6PZYVMyFfJBdROo
EqzNpdmPbLrT1Vdd+jnrQAeDjVfMptsZ6cbuPKBX971GQ6OrwnkwdnYrBSx/JmPtWsaewufRGTUV
goHMbBy5WAR3ovBXc5Eoqhtp6hdcimBcwK+8DyGhXFROH+b3WeVoEJFDDQfiSwpAOPQR8vp4cNzL
kis9SdA6OKdM8LFuRw+NR6lIncSWYg3vXf6oG5qrZbNgBMHNqfFYkwjKX02koayRoDJO4K4ma4Oj
00Mnb0dpcNM53UJqaZNQUcJz+y2p8dCTOErysRqR5nb+5KFKDWXj+EC3y10VUsF3vZ2JaLxZhNE2
I2MSljHOgDmsJ9dovqvgRsSCOHSlmb3uel0lqz6fYvJipVVJYmgzYNe3nvJtdXmVsFU9IAu1o/q0
entp/rxRSyc6oqOqZJ4lyoOun+6PH7BuqItkpOtKg0TQmzoxfE2FqVsoW6r9Xh9UpyPo9dDBsRJ4
Gyf4KwhvE3h4ipp6s/qGXqt3O2Re6bX+uhpczEyTtFPH1d4z28Ybuqy2KmiO+Po3zc0c6Hq2PzoJ
t5JI3Hg9pL/fhx9rwAVSw5aYOlYNhBSMt3oGbq1B9lx8TQ3365R+J6pQfkS06FxI7ZWm04rsf0DL
tdkFj4pdAur4RgmXnzC9DeM3S5T5iQblAqw0dmpPcwUSzilI37m7zJVH55+3P6FoEC4eAi9W5LEG
fnwJs4iulO+NfD5RvRFs2+th7u8vxrcm06a3VJ1B+sKOnmXrkMvfb0/jD0HuYwD+GWcDT5bLkJxg
+o/JHoPchjK99pRR0x/jLJhIdhp7634oRfxewQLyrchkIlZjzSVw5PM+02BZ0uSbQtJEaEbBlufb
j+B9KEo+g13Wd+BYmGpXux3tg6obYdFZgplfzj6z2zeZ/uz0zDNz25nyw2wZ8K0YJz9OYK62OL16
r1cuo427DJ2bys2m02W/qioPHSJvauJ9iwJLX6AKQ5r+DnlK6uQz6DbDYoOAXjQvSldpQd6130Z5
QhUQzHz7KeogzZ8KdswfEs+PL8oFOtpKeaKVWX2a27elSz+xCs+t5JUVP9YKyNK9mctbBT8cOhzN
YS9BzaFTF//2tnoP5zciDd/wzEqAScYWX3cGD6LU28BmA8D8sQ0F3B9Tgn/Ue32EBm36lsstfhUJ
G2gP6kbp9Mkn/OUgI8FR+9GfjL1tHxTWbYak9dvxqKHaZtU/DdvY6mUwtPA0Uj8NDJA6OLeTJIiz
WMBlEW1VLmyOsd3EqgJsflN/a5awhn88fRQs2O+t6V9uhPdi4MX1RKg1x0UqkROJRqem7VnT1U0+
N349gBM0xrgTzOyzqtA7S47OnQS+hzZiOzI8bZgZ0vkN7PWvzRA9VKRNHHXMfky1MXrGMKGhlgd5
3+V7xWLmc9Yupgv50TttVCsnslTqdijnCVftD7Wwj43IxeFKltMZ7XXEYaRP4aqHLp971BkDxZc3
hfv/l+f8dQW5iDwWJCKjgS1X6wc5MQ+1/WjHoyCeXL+5Dd2wV+EH0+JBNqZRDr2CziFMRdrDiiZq
QiS/q6AWMLc4VVDECArgEAUHar0ofztPF8Nya8lsQmldxvUJiZQzxHowJU+atkthzprXiqABtP7P
bg3GrWTXmMWUKRgsKj71vRy005OWnEbzFA+Tr4uQUldT0I+p8Vcc2HB5xjSJnkZqOTIOsGl+m7Wv
cxtvbp8x0UDcVRfrllSbNKKnuf8qZbAZoEfDeKojUdvi6p19MSH110yzUKTKhsEvPS0AqCcE/g3V
v6uJXozBVRdUqlYJ0y16MujsmxSF7hIa5nOyU9iTMSiPRC690gRtKCMHUlv7flEFj/LrxfiLn8Dd
M40BOiG8+vDdoGK8SoEWjZ9TFKa8MssdiqhlOdM92AElGFvwCd30IAgklgtdWVGx5WqAvvgp698v
gqcN+JJUtdiwam65GVHd1qQBbBhFL8L1y904GDyoJm2kps/mSjspWe0mpu1WaPF5kw4aWv2pNmNP
1nwiv+FFFyhKlnpwFBBUD64I+iHKXUyVy6ilSslIbdv0RBT2rNHSndInOEMF3Xg/ALCfRt+K4VWt
nrNk2Rfd6MdgXY527zYx4PfG9yaG73snKrRdP1lEVleqgqHI3Pq3RRo3iqXRUw6j5oai62H6klx7
tiXSnbj+pT9G4q7iSbf1Ku1MbDrF8lv7XqsSKIGKVFj/sMofw3CrvJh200jQ28QLHMfLTX0tPRWd
OzMvPkw7+pRnkJSIoYypfBtBZ/hxO1BdoQ6sH/ljeD7aK0szNHOtQRIBDF1IhQxJVz8mM4BxA9Rw
2PDWFI8aRS8E0iKOpMNgpGp9I2YnY7T9ZVy2pG/9GPlVSVapyUz2RqUVSbdcv5M+fiV3TYBUMcKS
XaUnCRD11J0GZQthZTcxzrWwnCrYYe/PmIsTXhZVXXeof50msilTyNGTLUB7khC2e71n8bH073+/
GGiyI/hzyipEJMtviwwXFat5MRk8T2PiNV3ljSMuXfmtKMxnSUR8vfpWuRibuzgkptdDAjG+U5Id
Ellx5BoKH3YHfa1nRT3l0vMgi3jSwvlyFwnKiXRmNXQeVhhUfa7g+LZy0OuHf8BGEc2PuzGiqJpB
4cNHbPweVLb6XG7muwJPBPDIWj1cx13Nf3GcJQiH/SB6ePtcCYLHe2538W3LxpoKauNUT0BgpNH3
3NjYrYg28YcM8e9j8Q48uxilL1k3kpwS1HaWUxKupD3Zr0801LfFz/rTuGVC7xrRxLhwJZmGlJIS
G4dGn0tieWV5GPI8uL161x+WF9uTi0rZsGQWkZpVZG325y8KWB0hgzuE4ib7Jhimf6B1826G9fuN
+7GYXIxpoppkSgEv9AnSUFEzObbxPab9izFs0zLJnTKGuFDWOLNaweoolg5LLMPoD82qjpphvZBV
xs4xZsnVimRLM+OhN+YmUBoIikBbWjHGcx73np30SYBnM6x2ugQWpvq/yxz+nsd7xL/YFCDeyUtd
YeuvXgVrsjTszS2oi2EZxJ7yevtLCc7Ze+Z2MZjUjNmSqdjnmvEA9V+nxRtZMoIGjtHWCQUlh1q6
ILe+ugNtg6gqchNL4dGUcb60g1xWkAmSTpahwbQ8C8qaCR4mVzPri1G4ADLH8OqQOtw4aKB4vXKG
pL9ghHUP/7bfLkZY53mxdOOSN7D0W+ipJPt+KoNZ6xxLBe6oqlD60R05bf3bH+sKHQCX/cWQXEqj
VLZU5LJMwROUXdUt/Xbbud1d4tWb+JAfTCfZQElUdsSs9Kvp7MXIXNjoqFHZuTKvWc6qaV54JAtz
EP2lsA37QdhWvnqHXwzHxQ9Q0nXKQEc89fHnvs6DZTwsZHDsReQeJtqMXNCYFa2mcbkmJgtYj+kc
qmDaN2Mk2PNX85+P+ZhrSedirwwNTXu6VjC77CWzv8WEBkZm+gZFe6w27//bNuGF8jSaziAUKevl
qYftIdp18H0YNmrtZH913tZtYtGgexFJWgmW0+TSkqiui0LpsU0WLXfjtD7ggd40paiysmYaN46e
yWUibV3rM/pqFFJF8Sb36V37VrwwaBKhQx+qmWs93V5R0bS4YGKbSUuqZsK5G8JELTaqCX8HEXlf
ELF4aLTZJVmXDfhqy5ztZ/nYDyIqluBUmVz46FoiG3GMyKupP7WmPCa67JAF+ud2EtxeMNF+58JF
NJX1YrSYSwdeuTJ/KlALJdPeKOA4YquCsCiaFhcsFqZI1I5GbHf1ZKeJ11tbGm2b6t8h9i5OMRcs
UlWeljpbZwVoNXrnUMR61j0oYsXoZFfhKEJFXfEZ/CXe8+jn1AIlKsuBl6By8hBrkp/qrafp4xPL
VBzneDON6J0Xhlfo9UbKlnOn975qPkJeelNnG6XYNxFzlUE7lFP7pkll6SrGY81ETtDX67cfK8Mj
p+0kQylFwydYRa1baKTAGeQe1FdH3VhnURVQcFAsLsjQapbVeEKQGRhWQN/LSS3YUaIRuPiCrGgw
aoLzbhB908EAJRVi7QSblreCkLLOnkyKIdakfy0bQCqjfZNiZ7UH11zlTt0XEExCPV+QX4rmtsa6
i6toJjRbahmb2K67gNX7qer+4+pxYUaW26yWbWQpSLidqAbot+n/4xBcfMH9BgFpqHucmmnLFuZF
wsO+LsONK4ZXw0txusAGxiYby2MndaFVhjCpEDTg1Otx0gZw2lAgDf3OX7n4GMy2cjk3cJGtaZUC
44ehRbHGo3cVtGbd5Rg96eAYJXt8Lbx0IdTqZffEt07wo/At5pVGKCJ7XS8o2R8/ad0/Fz+pyOsF
hAv8pNWMUYKZ9CI72JtM8UfDnXbWrj0WmxVJq8ZO8kPa94Yzioq0796hv6/+x4/gNqk6zstAlaI+
KSRz5vT7MO9LvEwaA6aCFIBzuQgoqtiKrmw18M/yZXCMHAwxyDfo0+usUce0YngG5yfTtHylgiBB
nO1ktQ2KRsG/RrzBguoAoLSyXaORPThznAaMJouT9fobBJG2S6l9yosiTPsCPbK+fDW72NWg33L7
prxeA7hYb+60FPKiE9lia23cclbcA0LBm/WAZE27K7cVoC5m60YiyZjrUeBjgbkDZLb6UHYVvrIV
V9shf2EwhRNM7PqT4WMI7lpuakkzOxUTM6MzyT4hqYapQuKMc3FQzYdEN8KeQOMyoY5qhWkr/avn
2cfw3GXdM2IxWAdhhvngMLZ4wCUEBBL9ZVJD3XJrWSIIy/WQ/veIvLqENcbGYGSrPRzULEZswVYH
U+JNTq1QsLSCsMHrSxjJpJqo1K97RnaHbbmDqKuKbGS4Q34F4fHMj6BBRwLyYGuOSCfninnOmpV8
zJO7f60IUhOFgdHhRv4zBhmz1TYtO8qWPzQh6e/al3KXBHAm8NpPxab6AnXDt1HbalAUKgF6EFwF
1wP1x6/h7mo7poUZJWsvt63hYQBe7/KTaY+3V1w0CBcUp75KdBD48GmTL0MPrAe7N2bRW/R6K+Fi
YbmoN80NDM0GnBj2P5dK6irUw4oSOJbtLTy3+0MFzmCn+EvmNf/CMvDXD8uFInXQFG0AuB8cqsHL
oSSf/5CZp566Q3cG8dyzN8pJfhCVoAShiG+Tq2lWGOq83oHVbmxHbxHTQq4iJi4WlgtFkqVJVl1i
YnV1p2g/bXUM20xz5mZTm+exWJyiOdaZJjqm69a7cYtpXAiqrS4yjATfUw3VHV4McFuPvOotdemW
emh8itgogl3Kt8eHYoK+jIZd2iePWgyqm164mmIIEsirxV1Ltg0TIE1FNt/xvxcZggx0Qd7n9K/o
A6doTMuC/0eDCu/oAZXoR6VDDEEP+eo9eTkqtzmbuYzbOs5xBLfZufSXzaBt5sG33TlYbY43ZrUt
F48KmqjXlvRyVG7n4G0ZpzH6/rgnj1OeoaEEIUYzFdxV60bgN8rlKNxGoWnVTRJgG5jbamfMNka4
0nVFAu3Xro2LYfgLSisqLZn1DA8nGOKMZ4suG9p8TsaDZFQikuu1vX85FoegGGGxksZqDQRFMjmm
+TKwz2kEapvxXYrQDUh9cwJEKYdJleXobJdR0Ze7FlYufwB3S9VMNgDWLTBZikyPnjM12dy+FK4C
lS+HWNfg4iAoRqEN/YAtudYDYOZzJxvnJXPb4l47lofsqEKOIG5DCNoxSP8Nftm5ollevTMufwN3
MyVmlUkAUpNTAXjwBJR9jJ5vAEiF1gEnPEDqn7lx78iN397XP1q42Ar2ruCEaNy51DsgGS28Kk8V
+T6h+sL0VxNoyNtLLTgg/B1hmRD9h3QXhWVdmFvHUr1vZRSel8dUXmGUn+cl926PeC2Zu1xX7uBL
VW2iB2hTCAtXgcLwIenzxMZgKoXXhGhy3OmXJBjy9ca6UwMtGE5NOPRnSdPgGWqga7WFCMypDssx
hYrazvLMYz4E//Ej8jfHLEvwDDKwkxl5AMcuWPJdMySCEC6YJy9mtDR1Fg0VxAK0uTpY1gjS6+Sk
pNiC3fejNl+iuXnJM0VIzhCEPR4+zCZ5BkKiIDimwyHZkjBx7ZdlY39d3MWvfTusd+qbjezm9g4S
3Vi/4YlJruuVapGVxxDAom8DjA0SdTim4p6UvZS5THeKO5FdvSDw6VxEKKbRiFqKb1nAWEWyz1oi
opsLzgaP2DUWKW7nAkfezMcwH8dA6ebNlKBgMZeBYBGvvSIvziGPo4KtOazM+4pCwSPd4GhUTvxl
HoHqhYrvWu1PdQGCV/jZ1u10EdXnfFA00mLEv0Tg3h/kiguxwkHxLRdUD0BSc/lNVPMQLSoXcIpe
r2CYUmJR24duupusOlDyrQbNU8GKivYHF25aQM4KmSKWdv7oa14WmEpAn6u32l/cfou5RV4k6gdc
5Q5cfEZes0hRMwVq3ZjdrEHW+qkp3wz7wTRnNy+eKYwqMxwMhY2CIH51qgoYX6qu6MTmiZU6atLx
mCZAycAPq7WIV0m5IEG8WqO3LsbgjpvNlgY4/hLs0Lv5AbEsUH8M6MqWX7JTdGZQ4nWGfe2jNnWw
dWf6AaQfaryiOuLVU3LxI9ZL+mLP1rqJClIX4wqJDwutnbgwweyDzkO27arYR50stABIj1FjHvaJ
dKT5Z7P5zKoCTuHMsZTeX1oSFjUe7UMBdd4ztHAF0f+qFs/lQq0H4OI3DpmVSBVJP2qdUuaSc0MD
5WV4ScPGmwxHDlRvBuB7OmmvcAIOBsNNRGoEok3Bne80MmW9MrFWMjJT1lquOkaiJ9LV7Pfie3CH
mY4xYVKBTHsFvK5c4ugM6uPqZLoqcVNUwgRZGETtsHy/vSEuhuSONbRqslQrsA81mFLKleXYfTkG
yTLBQIyqnpoNX/Qx+1ll5VnSjbec1UuQgBrqSJPRuCaD1HGb0Nk1SgahDKgaOFK5NL7Z6LAxb82v
pUwGTx2GAQW0CbCzYjxaels67Ti5qnZQLeq1iRaa8+KMw+eEdW/Tknyb1djTNHimxMWPSJa+DzFK
Uvc5gL2GoUByeoHAcJ9GWBtN+jyzxWmGp/T/SPuuJUmRbdkvwgwtXpEpK0uLfsG6WkAAERBo+Prj
1NwzzWZyMu7d92XMxsamIgmxpC933rizdgSfiUfB3DBRMxgVNeyzwe8rUEFz52iVJToLBwnzebNs
+gNoPDSIAUBSyVWAvnOmxGMJlJsA+Uyyfq9NSlRkgZTSsCBoS5Uy/iKFQt6eTspexRgFUcFrhn3o
mqPk3KHce8So432DFNil3fySz81e5bbllQWkBVXCfSnJ9hzcHDUYCgbELj3fqTqGJfApcf5UDeeG
YE69Vo4T2DtZHmkol1MrcRurcjEw4FL9ncqPZvbYNI/D8FuX75gJiNmd3Q1eTJ+nOPmdpQvTNojF
lO9JafmKkYIHuiHPt/3B1ejof++NI2+nY3sWGxBSXWzkeKw593K52mmzFVIMT88Ypbm92nVHsFpu
kxeOemNKg6OClA8gQshEgX1Ii9KduhMlu9czo9VKy4NZ2ZsqzXEFFnwOmndax93WaN0KIphMOnML
mj7TosRpeDxlXjJQbyobfyDB0D20cRuOODVk/l6ma4KXejVfWv2sxXSsflbRl7WZT6N9mTLQ80we
l150k/iCbb5p5HCqy39frWIN7RD3icQuwzJGJnsDMH5JvJMdVyEPXfXK0ie5ezUxB5XZZwcyme1I
9rd/g+hibXxSzLVZHkCOhNmGyo1HIA0LN+1+VhjuiiehXNS1Et/f3gUfvPEu9lA3cpMZ8C7OdJwn
MJZOGFSG8G1yh1l3N1fRJLeBNjb+P49z4020cSaGYeH5yBmYczQn4vydJ7XgkV4PSle3ZuNQLJZP
s4kMGBUi6GJH0t0MjCiTXROaCtJD7Oq7bqeI6olfBcp/9SnY1I1P6ZO4ZMwerLvMoG+gxsdtUdBK
Q1Fas7qTwSQ3N5JDX5SHHqwVpAUZ66QHrR3JdHzQEvClci3/DvDC7Mqt+Sut1Xu5mg5mxoNUVY88
7fM9z6njVrKceVJVQBy47+J9yqXGrWKwrzXNc1ziGBMt/zE40jt12sSdtOooTcVeSQ2wT0quaWSi
itxVqN3qPm1R5Hpl2hgNhgdXxtcm36sLA2ztwkbaya+e+ZpiuVKZ+KlxzLVgrO0gqfd6ciJ2FSa6
iP/kKvR6/Ws2VlOpU7tpemBChwkJUFZ4MjFcgCDQyky8WeGg/LaDLocKrTaBtu7/nTcdLcg/t+8L
/rGyJoZpzVoxTPaFS6jwglvJIc8ydAEMDKPfNhpXs6DVShvraIDGQtUW4FCe1ZFUIjlJLdQ9pJ2u
9wL7JHJFX3Xu1VdNWmLVGmdLxPTZDOQjJnkws9aHeiAGJsFjn08RUZ1jEou+8ipn3HpDN7axI6Oj
p+lXLKyhNAC3wx4t0IwvilUgwTDjo6jCI9rYjX2Ed6tKNQHQkRRvqPW45tz5E8/8NpMF+ypwcF8v
a72taT4lso1A1EEAF0OxvGqhFAjykds35Wr11TZlS0e0AA+1XWek5cRyZ/wrT5+CxmNPwxRhDFhq
jxSFszNkNKL5UO77qJ8brwBhheBLr8Ke1j9hY5WNXFXmXDfZpfKbQAuZn0EcariXw6VLpwlWu+ZP
14s5/+nSJVq0ZBjwvYRW+7kogr4hAc1kiNEbLhXnMItN2Rr/1XpbHLrUVmxRVmNwOUXsav68M6CW
a76Pd6C7ERzmF7P+rcU2Bi5tlFgjaYsy9lQF1px4SF68wTZPA6KWiZn7XsXUPCpBlqdDyyOK9dF2
ddaTQOoRR5aI7dIR8ig5byOJsI/ctJ/TmQWo4gYqMz1G5W8jXKQOHdITTV4U5VTVd2ws91Q9Q6jO
k5AxdfroYtA/8RRHRBx/LR5bb+YmGMVv7pt26u2LrL5Xw88cGYTgOQiuxxZK5JSG1Q8mjmuK0r16
gDeC/FN5tvf2TxU6AmgEsGDYgedwLl9uL33twa+/bRNr2nqHqX2IKKK2E4c0LaPSziM299HtZa72
HdfrbIwmszJidhRfuBSusr150HbxPoOIIbD2IaIvcQ7xVSu9dS03VtNpnCEnpcUusvle6lqoWk1Q
xz/MotmXkuXX4FmDSMmQ5aHj7JXqV1Iwj1uRwanfNDuear7TvnAATsaK+k5+yFQpYOjSzHnnTRqg
Tcleah/LcVzaYa3+VBnHdvipsae8rF1zvFN70MsoJf7mD5tLnmKFQFoinXRcU/JrOxZtsejNL5ds
bbvBXoBpbhsx+/zWyjmIMC/gJYOafKQX73mq+p25Z/0TR5wrOFzRJdqY0qao6NjFMKUZSmj5neIr
7rirduSE0b2oDAcU6EUuUbTkxqAy1hqaYwLHYjj9S5MXx9ga3pJRF9ht9ZrrXd3bbduVczvuqg6f
1qMPd5h90E2PbveohCDzasG/O3/Ces07yeM+tOG89pFA9jdsX+fvFFrkIm26q3W49c/ZmFoI0w0E
TI/IWMwGtjEPCcoTRWM9qBpf1MPeC0X3iE38Uh1OpP451JOvkLtx/kGzAfQmsM0j8xjLfqJtbLgK
S7/p0neSf4yaqMMqOCFtYzWdKhtMqwE0xI4xURtLu7ls/VwvBEUJ0TKboHM2WqXVOJxPav1UU9Of
KzDCqo3AQouuwcZMVnrXQRIIbyvvLbcfQVAKkESeJH7R6oJa69V8YX3Gyxev3rGhlmDTSJB7M70D
zNEMVd1xQWvjovPWQItodrivof6QhI4sKIiLNnNjMnnVqJTlmn2pIBtioBNM9ddMKkRfeC3fX3/h
xlLJXFVYln1FJ3+RRdXHKTTDPBRVrP7FB+iKbaimZin2xkwUeC2xqaN1AVkC1SuT54qygGozuLqZ
SyzUVWbq2TCWmNdQ+FGFGzL1F8tW3XpEgp6ysOU7m54RgruWhUKp7GqQv0gK2Djw2YCi2W0RHee1
fSDknE+y5+DFFeOTWfKAT6DRcJ4U83sKqayG152bNtlHzJXYA2nxZyaRi6LOPyf2wFT5v3oXf3/5
ltzTJoVupZADvUxj7VkTqrKQlR2Rqd+2/Ytp/6eT/bPMxiCpGWcFJ2hIacASp1UXmayL7MoO86E+
FiDnyppaYJOvv8U/S24NS8Zoq1NdA23JU1LVocoTl0zcy3gp4O+9mmXa5p+lNsYFjAN1qzGVXWqp
c3n72aVGILHfPaSeCsWTxmc1fs9iIvCn11/hn1U3xoYw6AP3Bo4uN0s3rUFpmx9SPoW3T+5qlWT9
cRs7Y1lancmE6ZcyYHvrfXrt+lPJfIxkoZ8DgQN5xxz0FoI+Qn1ZADG6ikNdL76xNC0fMCeLygRw
E/3Jfh2f+ixEx6KCfkXrKn2YAv6ySL1i3Lc/Q1iueJEBwIEYdWipoXwUAVGv8l6uf8/GJKH7Mtos
pov4Kv1OHc9Wdib09+RvUhJJzW763rjNGc3AnXaoD3bpynM4y9/q/rGnhxgIdEADhImV6KJvwioD
E5OJrOgMcsnnXj45LTtY1REMjgJT8S+p8J8Lt7GSmT5Zaddj+lqPpB96MO4cj56cCMHqIRF+lWA1
ddu0sDNOrAa0pxczG55KNb20ihwpfXtIxvbOSJAP12dLM1ypkjyQ1nOMGQtu/u2NVbeMn+h8pYU+
gB+xmcGWovy0enRo0D+txxQSqUAl9hzqf3NgSN/qKYOUKcSieIrR8iephJB0nv26/YOW/f13I6pu
iUB5Q5paNbAjS4FYOwLyBq1jiDkIDKcieHWqvLFnmmyo9dDh1dkWhYuj9Y/Kpr+M2kLCwqa9ROtf
iknAJw/Wu4KbB2xS7ludBJioYz9PDpXCqShB/qMRKJnF2gubub4nTq6iqgg9o3Qmr3GMLEftjMY1
p250sxZpq0J09LX7fGfCqpicaG5hpZg9aSfrjsT5oUjnLGjMaZ+S+mWgYLzJjHAGgSRLa9+hZdgW
817OKm3HoRof1r39SWl+im0k/XVepm7Vg9cyYb96rjxQC7RZGcQ0k9FNnNGFFupxYFhSZyGpNN+u
3pue+npvRQ43DlTnd8oibaEUu7mDCgSIjNSi3mlqBQpAwh5tVTJdMht5MCXSWeY9CP5TMvsSylXo
RoNwvYA+JD2SxDzUcvk2sulozo5Xl/gBc5G/9Zb8RdhDcaWbB6ed3ho19+sqDtIZqT4K7M4Aidhc
242YsWSsOiMjP1iNcShr8hszLjE/UjOaaTQ2YJmyOhdoATdj3IvVyTXUg1TnXpw3z1T5pPWung+t
cWBAEBRQ6uy55HIdsT+908uPuCeied7FG926vBtvxeZRVboU+1DswXwI4xH/NDDF+zXLUHvDWw+2
RZFfXqzxrTU3rkuyFXu2U/jlBey+hJDKEWbYv4ewXv9dddNgcMudqE0vshoblzWMjdGNbQk9ohoY
/vmUstglLUZ9RkF8fHWM648zUuWNM6JFXpTZhAinOA2vzAyco/SWO4GkBhXmQ0IHpbwZbBih4QRx
u5tfzNbtPkWRnSHa5I37sUk3aP0sw06TOpoNaJWp43ssO4FOoBg9YE3wTsxxzF2KgN7NEtUCvS4N
R6jDT/ZwUBI5pLnmpcNONiC21b1xG3ruueHZHVDEAHDE6eRPdenNyV7mPo9VF0pdqOR13jCVAa0V
r9ShOBIT6o6FfJ8WUOGdMfreM8+e3hLzO+NJZM1oJFVF4GjkULLE46rtjfZ9UQKPotoBpS+poQaa
idGshQexm48l13YGy8H5MzzeNuSCmErdNt1U4A3sRkYYoUfdK9Aj3vn5c+F1BlHJUugCQOZTPwrt
uuAJbvtdPcxxpneI5NCXL9GPuwM/OLYOMGLQtsSwFncoRjwJl10C7Ruv8CuRXSWqjTL0BTizNagd
JmD4SQ5SAMnVOynKgulNBAm4ykO3ehTbPpYz8qaTZwQpxcl6l4kHGECnhc5b+Y1/syTvr2cRu3fW
rykGDebb+E2smHBFTQ4CPH8nBOpXb2j1ybbKSAoxGtgAw0UE6HcRuywCrIVr/sheARTzs4PjKwLH
/S9ln/8N0NRtt4tQhc5Mgo1dUMbMn49j5iFcqQ54ImDk8qSX9HPhZNcCaU+Rtzp+P0YGmMvazBfc
cNFd25jebsh1ikr1ctf46zRigmTG7LMO/obW9ksfdGmhMDgXWN4t1VLaEt2kErL4hTJiSLw0lEEe
Pp2S0uuNyEHTwTOiN9N37paJW+vQ3Y/nNCDzo4oxuvioY7JNkPYKbOO2f2WOtZw3DS5jX+iIoyTf
6WEGFTOoYivk8uftTV/29NZD21jitO9nLsvY81Q7aajjzf0JJub2GqI93uQAcSNBM3aUtYtW2Bjq
DDua7IeSvdW5IigyCW7Qtjc16WMs9RR7N2Sjy6UyZJ0U3f4YkR3eUiNpQyvVdg9fLSXFXu0gUvWz
M36UJtT7+j4a63QvQ4V26jUQWMaH0rGO9fDTrt/b5BLr+h1EXHXBwxF99aZqUYKjJk1UhCxt0ruy
YkSlMwmOULTEJrpndTa3KZNgj2XDA3+lm0t2eHtjRaHJV4axMoBlzHFa6KZ8pSqypz9kz4tOROMm
AYVJWjBKD3SPoS5v2OUX0YC7IFHaTq81ZhYrk6Phkqrs2SjRrAH02CD7ukazRu8PJKE7I6PB7Y8W
PL+vHsHqmyWDZ4Anw8859qdeoIkJTYwGKKXbq1yFCa18i7qJ+op2li0QyjkXkj8p7X3uHLUEE7Hx
b71wPBytj2HocIn++/Rx7J5i+Zc6zA9lKZIUFliCL6621edW0HawSa+ivlYmIQi+okH+htT8yXGa
x9ufLNrYjc1RwM/XOwSvlEwAuYJXFqAdb6wEq/wL2OBv77nt4VhSobDCgPdcCE6KsP+UxlO8J4fU
hzDLyQxBBUd8y1ejzmPSoyiO/pd6/p/lNyXSlNMKEkgaWp/jC/ogPkMpoVY+zO6n6Rww2RoUkBfU
OUJc0YcLTnLbgikBlW5QWViarhq0f9Mwlva/TEiMqF9+mn/+VDSXU8FFFpzqVgKED5rStSlOtZW+
K1AcMYBbFrgQkX3XFlO4uqP2VMegmYAPaYJqj0FEzz5owEGmbhbavhGhe6F5auqyh+wgikb+pZX9
5zyX71+tjZHjcXa6r139i/cDdQrpTs7cH7Onh3WUG5HwDqm3I4DtoJ5BNLV3lghoQd4CqeeCWXBn
+lZkh9NRZABEFbrtxB5EzGXFQY/m/6TXDVajkRVMIURvhTZddF02wY1mVlk1q7F26RRMVpHThEWa
WeB9rxJMrozrdpx7ZlnR9ClWwZyCRx8LUKCY6OOC1/2sVL698EE5gZJCRDXdLRQpxQsJDUy4da6K
0agz+Ov6KBdGtoJv347u1aXVpqmB7gkrqp2DHlSeWZB7agQFBUFgsB3eQ9N1MpMJgQFTyl02n62U
CB6kaIXl/q7ehD6SRK5shAVTjbG8FDR8hAmWEJnx7UieoqdTj7hsaRloYf3BPmgwjZCkegTQ0B+9
yeeda8vLkRG+q/9vsj9B+LGdzitTiRSZAatTQxzLRO6DKEcOctDzLVOBoLZZ9I08OXVLVDO0QD+K
+pkiu7ed3jOpnRuyggLuAqPRPX6YqlPOv9e4wn7rOlEJCp3U1ecTEvCziOROdFsXd7M65HmwciPO
YdiZBDT+AAAE5E8aU1CdvzoMs3qq+jYOQgCeyA3sa7pn+0UxHiQ/BxlcaanbY8rCsw2Ahha4Ze3V
4BLOXGufTYcC+e7t6ESUdesby8SdMrYowWYPnhmROwjr7Wvfjur7weu8Eako8+FxpAAoFyhcB1mw
Y55IfVnkbfRNjMR6pS76FljmhWvMORZgoTBw4bqQg2DYvksuIv8meMrbab9ZHVGF5oiWpvJ3KvNT
pxLBCYv8i7GJiBIzVsyRI6DO9lAwzr1R38VQlZNDAwyDJ/YiUj8TXFxjY51yIkGAskYEZswNMP7N
SaIgwC6Ux9sXRhBubclxc0cbk2pEZm52tZ83j3X8MZp+l4nmakWfs5zg6h2iV4f2g4JyQGZlmMpQ
XbBPuA4VfM31U7J0HakN4BPA6f7nMjQeDbMHDhNMpJO3IJ/IQd//+Ao5dqJrfrWe8metLVpBz50B
M6aoNTsNO7PhviskNDhAU0uAnRDVsK7u32qxzfXrk9w2yIDwpsV8CUp57UECocvtuyDava0mqTmk
dWZwGEtD/cVrsPfX8+vAu32TmC9ypRxr5bkzwMJWmzsNXFuezJr32z/h6nVcfeamHNA36LEXA86v
sj8b1oXor0FX2UEp/+32Qte90mqlzYVEy5BYzjSxyxiSR8ktQnbfRNTLPXTG7FMbxG7ttmepckvR
yosJ/kdlbLXyctSrp5DEmVUU0hfyEBPm86HJIwgjPHQ+rKPHDhCqBq9MfhlORcB0V1SOuB6SrJbf
eMSxnLNMAmEnAgL1oB6SnT17RulChw4Ey22Qxy4IRvvZUyGMknllIPoB1xu6qx+w8ZWajlmSrADG
dWExMSDQucNIsDP87iWvqPz+rd1ZwRByNPM7uAtoCslGNNkPsuyiadrbgShA+Uq8bh3IxmcCm5iO
+lJ4K2LAjXRMs2bqswSxOW47iptIht815LMf7NeMOQcIhwBhhd6p1H6vh8ZT8qcGQ6rEfHYslK8w
GYSa1s4GcYAMZEqiExCm1q7kgAllUgs3h/QV2IqUX31LMkQ9E/5XxyYA5qQQ+1WHA28E3U7hhm+M
YltUQ08UXDjdMDxjTECvWLkcvSy5/eZgvLTXmEd0DSrOALZw5GgDxqdSlMfQqS2GNwiJulqmB3b7
rJjJQ8qGbw1G+DGYxbo3bRZB8wUXFMP0//k+JmPU88le4KuImW3dNavTgH+aXpqFmHA/TOEcaEEN
xRPX/JxafIa4cbN413+/Ev/QV60wezamBAGF3HdewVkQE8efyQ+jOrdW4VoG2Pgx4ln0CJ0l1Ut4
7zt2tUsVyc/l3rcVVLxmTIMkgzs29GRrMwWFROzmMhfkSVfj+79fE7gU/nO3eF+W6mzDYrLGxiw1
VNXiB9C2u33xVFeWN4MPOeWieaLbZvof0qyQeDNIXMH1gR0ei/KwZS36n9KubFJB1+KrEXjrKDaG
GqOm8VChGnYhDvWq3PbSBSXg/Mh7w1Pz3kuUe8xFhw0VsSHfdrnAmfznzkJoBbCTDPjZdOh2s9nv
q4SFpiFSkL4eLa9OcGOQCzlN+VwAO1uCZAQ8i3iPiTfmyrmWf9pIFUZue5MlY9L9nUAeTxmsZ73G
qHo/CLLV6x9sOaqjQEPO/GqurxxTlzcO73uMSlfFcyNxbxp+j4C93Ha813ui1p9VNtZW5pRkyYQL
uzxvyJ9aaQTu9vmYB/qLpLroe/nOWUdwiJaYXlygU6ZDqlkI6bqaMvz5GVuG/I6B+Ie0uFY1+V7W
ECFUzVDwpVchw6slNjGbbjc2aqj4Uj1KdkbjAyNUmHt+jn1Avg98Xz3CA/QPchY2cVi2Hqo2Emq6
t3/FVXOKA4UWq20pAPturnGd5V0/ZeYyAL9oODReZbvVEwXK6QJ1vqUAsFB2WR2ItFzpI3uZRLXV
qy94/Qs2F1weNcupSwzoLVAxesgj3QVv2F7MN3f1Ka1X2oQWjZzlTBqBBW8C6QL106V0nkfpK4IJ
kCMcVFfcXr+a+q/X3NxnW06I3EuVDkUT0xvZa8XeE+BDAOA4WlB/6Zr3ij10FEW5qjza7ccIdHzb
D53LOsP2TOIULqtJoFPrXcvVj3mI2QGw8NqdOqGi7hI+b23p+rduI4GsBzbTxv6MofG+cBrCkrrl
fgwyt4ams8iVX3tjq+W+LsbKoAygGRvqFltT0W8D+TFREbf4VWyDoziKKds6xN2sTb7AcloXdj47
eGILyICf8zxoOp+cwREFNvjq2/RW/DJKoV7INVO5XnfjlJgxgqMRgO5LRUD2W/+e4wT8qGNw++0u
1/Wfx/Xn6zZPt1CMzpItBKaUEUSTqKGkCohAOFTA0a3snm+vdi2SWH/T5pkqQ9HmBsj9Lgw5Xkur
oGIQTqTnorUgFfmGechoxjO6vejVnHO96ubJQk1ON6cMhYF6kZh5ZWG816LibmEYGITcgV/11ls7
unmsCs2sPLXj6r6g40ExIOlLoWUX4LHuYjIGU6MFhjWeFUYTz67VQ4OsY4C0Glg0qDfwIoodzM1N
ULt2xqOm541ncY3vrL7/OZT97yzhkVIroFS3n6WsPfW2dKSsOKhNjKdPvhcY6avaZp8Q6kGUyNNK
FQFMu5RlGQ3Nyb6bFchEAv1JIPVsyO6I3rHXkvjOkfJEsPXLt97ai40xYP2cz2Wv0UuvmC4fK4yH
YQqs+UwL4iIaIV0ruM5Xc25EF7ppW6ZpKvbGIYIhE4KwkKm9mE3u6nUZTLL1NBBwHfZdwClmPmTF
T9m3mHZ7RS48TC4+zRSwzJHuySiFiWw9mkolQmYuy/5jI1Y/axNCqxbSuhQT8qB8A67iofSg+L3X
Q/6U+J1gz5c3dGupjb3SAcZUswR2Q2sPdQZNNBbk0gdGPkVe/1rssd7qjYEibd5RIxspVBcIoMqT
V+G2WQ9p/70bFtSP40n9DxkKobef8/Jnb33fxmL1rCVdkvf0MlgQX6mDyU4EUZXwEm3MlCnPXU0B
hkb8WDyT3RAZR/ItPy98cn1gAKuJudzpzboXMZ9eJSdZb+nGUlkAbmJIaILUNjQXMwe8lT/GDIrR
869kBieIgjnGY2LJAHUAx40sG1ILoMF558aDhAg+LnNPqQ9KqYaJKXtpHnJz8LMkgeY7msETeNOT
+UG1j7X9Og/vYHMC3BRlgbl+wqg6alKNw8AhhM63nck7i/4i5TenVATZpOj8NvaRJqzJVLATXSTy
neH8ekcVnJ9ohY3VKS2E3YOC43Oki92DRkGl0e07eBWUsjqobWF21OMCJDkKvTSFWrktT87gj/aq
DBMwuROZOVAFMMeMHDrZCRNeHqaZuzaGY7Ui9yU9F9iX5c7feBPOxuoljJm2ocHONnoZOOVwtEaw
CABlcPuzRctsrFhWpYbcAJ5yMdnPSn6qMTuISYT/Jhtf7+3GgHEZ9H5GwiTE8nBlIY2UyIlUt/JE
SN0vTa1b27ZcpFXwWGkMrGp17lzs0XI51902kYIGgg6SWvvAFnpF8pmP0KrIDb4rjWSfyfUhG7uH
OlOGnalmUKozCstlSu9gpr2p4erhdmQnfklL+pYQVOsgn/ebJ/30Kx0qBpo2+61LXlhRuH2Th7Hz
0pP4aJA8hMb5fpzyY1xL4SDfV+bJYW+0Ub2cggrYue+h1bVjWX6fcIBbnXsb9LouV85dE005SA/B
U1p7unw/VupZb9T71KiTIMnSGsl9FqX4W3FZBS2stlfKTPN5zQlK7EYgt71/+5pcnQ5fn+DGRDfN
hJgCVLEXmu1Z/GEB1z4X3ZGbZR20WY9IRPVrlrmDxs+pA0U3awiL+GRPYdtmR5k0uwya4Xw4oijj
z+yp0A0oT0A0ZtBc2P+ohG5KSgrBxbs67Lb+2RuzX+utTQuKi9f+wPzTA3uGViQNmhcoGOUB+otn
8FJF6d2Ernr7Op0Mj/hZVPzKwGB8ewOvJ5l/wgVn4weGzLCcsYUP/2uQA20Q3Y3RyV4K+NmxiqwP
EZRGYDOdjVVuLSVJ7RJWeTBDqnHX6m1BXHKVIGi9vRuzrGgxzWyOJcYwjugyEeMrCZLDBR60wMOJ
LFrxarrx9zb+Y6SOErBYmA7slf4N82mn8sBfCCqqT5jN2g+grTTB0Qc8yz4LiC8a5RScobqdpis7
RYecJmyyBAI12JNROmRTuZt5vit0FQVy4lpDfhj7H5iXQMrV+6OF8ogumtG/bbT/MUWXq0ljVw2w
+ZgO9qfROjD1mwVndfvKXl1FUwE0sXRZN7b9eDDBxL1JW+lSp59KB4YPCIg6otD26nn+WWTbg0dh
QaUSN+K7qZBPkpKeJkYx6PXYjxcV8OyxLXZE5oJo4moOs1p041uHZsowd8Qp1MghRyqlQcwyX1sm
zvCZZHpqR5H03NW3uFpx42Zp3ANM104UmhfS0XZ2uCr726d13UKvltj42JoYXGW6Ft/1eIv698bT
QtAZOrYbg4EmOQ7filBChwxdELgzV/meY0ZQcZtTfafupL3I+FwPuFc/Z9mRlSPWTWSzvYzJUyAW
I/oKtpRA+Zz1vePFT1bwV/mwGgIuVmW9XrtcLb3xVbadNDXJ5CXW18L2Un00jYupLT956TElhNEV
VAkyBuA2yjwvog9fPMo/ApDV4huPow2DPHVcj+9G5Wde/i40C6pDgItD0Ov2gV9F2zqrlTYehVKD
1qwrYQotJDD0WZd7z4737VRBwAgMswUc6hPkR91GOEYtMA3GxrUkrSznxFxgdu9N0ELZKTlUn/Mj
+Gaj9IjE3G92qiAeXr7m1r5uXE3p5LKpkQ6uZsgCPnyaGFXN9ZdMtUEfrQsMhGhvt3X+WiXJnKhI
BqBMu1fhqffTxXTVsAyLUhi0CozDP4RwEyAlGsvuH2zTuVTWecz54+27Iti8reAtN5pYnrWaXrQG
cQAvwY/zNuQf8kKTrIhopUWfszFETpmkCEIhKNCWDyQ7pGYvCAJECyz/fWVaujFNh7yDpUsxnmBK
j50jajd9Ie9u3Latyq1Ul2kRy1b/ECtSZEjzpaMTpouhV9ab46+q6k88NqJYVV5tY2hcvcxD8Ifu
mpmdE218Ylzf0RjqxWCFS9VjW7VPFeAvqvWU9Y8FAyFn+wrUCnqsv6zsSOrCHbVwrJ6nuj6Uc++b
PCzZ4FIZhiM3kBOgD2Ejt6g7P8NIbov50CW1Dwsj9uU8eW4750yHfD8aIoUcwUvfivFm0H8mcYsI
T+ne28JxC/NDV7/fvp2i89wYMq2V0g7AIOlSggVEaR4nU5DkXsUyrEylubFXRpYYikRwY9oQHPK+
E9qHYl89yxCetiPdw5whiCAasFpJhwYKfH78Pp/z8L8a7Fz/jI0NS2d9ngctdb5UcNQXZz5lqe2p
yR6s5NkQ6h/cL0+yn3QuYFIDaumScWfkPkhBmCfqslyP3f+4j61qbzx2jt7lcf8wmVLkOGYwN/Z+
Jtr96CBykJB5dmkolfbBoHOg5JMrT/0zimj+7cMXXLCtJq8adyWaqgjoR8XYFTkE5AgL5SIRXIEv
EYUbL3orx5vVnQF9PDm+q0Y9AC064NQoto3Zuc+rpwy5kgfdKc1NLfDnVqX05KjmW9qVvpXUJ0jf
fI6Ocah6tjNbgkRfLjHTDT60OPlVgiu+L39y3ZTflQosHqVrKOBQG6fp2LPsyRj63SSBD3h22IOR
/s7Ax8RsxQesOBjQOaAxsI22/jk3b0vUMID0tDhD/Diopj7UrS6QGvWkyWaAEcWYEneKcvCwvY/l
eY5/0/wttWW4/uRBnUyI8JEwplrQGBRySsAS8+xk98oh1uijbAInANQ4b7SopspRKT7mJj2yYgq4
roPgSXYpEvlct4JupkeWK5cxLR7bsjriT7smwJ3UGWs/k4wJFJfAs5S1duz57EJLiSqy6+jEI/IY
qA6a0rwRuWRBYLWVIh4BbdWkBJlCIVfBaJ4qHSSG9RSq/bE1ProGrVJ0RrM893MUr/tM9dSu9eIR
/w6WdHn4H9Kuq7dynFn+IgHKol4VT/AJtsce2y+CJylLVA6//pb8Xaw1XM3hYhfz6AH6kGo2m93V
VS+3/fYDE33LoZgsU61yVTApYsqYds4I1vBOLKy6hSRrdJDqPQRhrK5vPHkA1XGruMYAAg9agRwR
qriReCji5EoA8WoDVGm10G96ETyLlwSc48NI3urwbgpANj3+MmYDad3sDxA8MovvUwS1vCSwCtra
KiY7iBE5ovQwybUb9xrGPydHbJ/EUsfmAC8rxiAE6Ly8OSfVj0xuIUircE7wx3DVrZ1gUt5CBxRl
GhC/e6/4Is42GMSqQ+WjFoXi9XGR98rOlTN5jQPncHKvOGmO7k+7AkP0hi+DD009VhK4LHhFl+0u
+yrGMTdLRDIK4YUC3Fx79UCetV0EhQmrl+zUj0+1SyCJDmFuL7Ba37wahd1hloA3QL3J8L+K+qxG
s9Drhh7lNUqSRWgJw5fYOBZlBY+M7YxUNm1OCRCEVBzvmvioGsUvaLf7BPIW1QzCV8A82nMN8NJt
992uZay2hrmL9DwrIilr84t4Hz4EB+0ryEsGS8mthRFLdsABIzjK622jnDSUMBi9vKFBlGZIQylG
ksfxmoD3SBlO6IFaKbKo28Yk+faLge0bdvMcaLFo9veQ8HLCwqHeuIvBXl2pNjnyYQubA8Or70yW
37NKS2XTKAnNQ/AFZEBB1mj/Cp4GPpE+9AckbX3dHaqSPos5eGoCcITIpeK3M7qolP6Q+qryurKx
+wCiH/lRr/3IfP6PG8Ik5hgLyGuqLz/wMHuym3njUd2jbK17iaufeZ0vTrwmTJZu9A0dssVankme
ljWeKb/VAIblQcL50vLiqzcCEGFCsSBPqE33eK0pUfCMKYRDXM6O0l81CU2xE0TVdmkhHdt6wmsh
BrNtCoUY3yjuMFttlf25KV4VwOLTBsM2FNdvR4G39aMIM/INbviHNPrWCgCM1s9mEHGCJy81JUzw
NEIJnYeOmpc6fYilpxzUiQakcQKoEsSApcjmq6i9jHS0ddxwrSZbhnkfI/Z31dXAeHg0Xk3MBkkB
Ctfo10rGw2j0O4D+DSctc844C6duRphwGupxGtY5HgOxpuyT8IkWkiXmgP2GD6Ew2PXII0BcfOTW
h2Xydrk0xLQPI/WSZilYcno7imVOlZNngomD5TyJtAVh80Uwvium4kpD5d8+d5wMl20shi3VQjI3
+WUG1Ksp0YqtFDssave2GV7Ngu0Ymh2E44McgITgJHxPd+FhuCI9sOY3PgySd7GyMx9mFCmNPGDX
JgwDBL74PjyF4FCzItnVwX+2R6XEaQR7IYipbRBEHxex3TPvat1ChUqajOK0Luu6prJALlOnKTIv
PNNbb7InN7Kzx3i0tMauj8lX8aIcwB6F1j61hav2Kr3WBcd5NgLPb/aZGDcU0MMTByDjdPIIVWMw
pD7W/cWsqdV1otWaj5Cs5ASMDX/9zSQT6+JibgZC9P4+jFJo/UGWVpl5nrQBA/nNBhOTwKcvjpjg
yS8pPZv6AQyCttHUrqz0riojmQwnVBcPDfi6brvwRnz5zS4TX3oN777QwEnp43gvQS9gNCQ3Sqov
gVLbFMWeog4527lsFxNhfjPJRJg47pvSgOLWpc1HcNll+6YuD0SQODFg67X9mx0mzIRRVQb9SMlH
QVF9Ct2FD753xbvaTg5IPDlX4lbys7bHplph1OZGXdGlgCkoNph6fN1pXvJ9aCtP/yDRXlKHG9vI
5lpKBDZuQIQWc3SfQ/oHbCV5aXcq6IHvos6SwIGPwQtL8BU0V4Urei1EbnGfOdorb8KOu3YmEVNK
tco6DUTZLYHUmTR+raiMyf7AdFOQrCXkWanPguD3SucHqX5SEp23/Yuj3toOJtMqUq0wix6HVBTO
ITrjZio5efiuCurOqDOOC28hV3771kvIWCWeZdgP4L/QlkR3GZUGZYJ+ih6JIrjtUYFEt7yTldzP
AIzkePVGivebYSYW1QkGOYoAX73Tjibdjarp99VDEsacuMA5pGyOpIK8smnrzLx05S8gYDL6c1Y5
7QVOWGVTm9qM5kgNVWDAxc6i9Tcxv78d27bw7L9tFhNpSlMxxTpCpEGEsUf0vQh9L5DlyeJoGWrl
JsHzVO/UpudsHm9lTOTBzNyoFKna3zdi8NYDc1bWwjfO2pYTdcPf2RQnkaoBgBnYWADVYmXhXRc4
4b53SydAuTWxeNVLzqLYXGfSIdwu1gleklpkGyaQUbPJ2bct7Mj6g7E5TpibQhiGCbxuyr7oNUQR
Q5RcAGsYwNjbBX5v3GFc3W3ztyr+KURnOZ1eReXLBFUfuR1PEATaDdO9pN8LM3IjPe3ddECVg971
8fwomD8534BzabMqsppk1kmVIhdaJjZQe9m1u9ZVvezA01vjBDeTCTdQqg2NUopzTDiZSPJqS+16
qIBUYFAaLIn8ur0uztk3l7+vglugg/opLBHMSa256tD4en+UBImTyPGsMBnPQkrc5FD5vHSQThE1
FLLIK2iaOEGGEy9ZDJBiBo2ZEoDTpmYRGfyq9J2XYozSDKlze9d454MJNgbYmxt9xvkIlPs2RKEt
GLzbFnhrYcIKHtOz1CZwt1Ly204Hn6nhDyiuxfm8+y+WNHayM43xXiI0BUQR7bcJE2aDdG6hPg21
+/9miIGFlHEpqx2B5qXQKoegNOxCBUQsk60G0pC3Td32N42dvyyTWRVy4Dsvatw7mdnuptF0gFHm
fCSeGSYPqaUmHLQ4yy+1eFUDzBMPTzSMOGu5HQ80VsRTyQfNVMH8BXqBKrYlMGHXKTiu68lWIChg
VZPIKUPwVrX8fRUScI92hSwL2cVUqR9SzQPXtwf9eE5M2Hrkri4ATVyOwMqOFpMcA4nQE4z26Mvv
tciNXgtHO4678C6/S3b0dBAg3IburQw+j+wQc1mTeFu7/H31C7Kq0SahRoJF4SqFONgNyoqT0rqV
jqm/kfByFN7OMmEjMOkUaRijvohQWG5cUJD6iVOC3qCFQjHkQ6BjbC/C8hKv4c7J2TWWThio1r4a
hAY94CnfQ2Ldlij4BMBaOcRfJTS8xGkvksbqwoMyv1PF5PjwsrA/JzCYCft9o0HMFdVhjxR6abrI
5TcJiFxp+iYFj6LUO8rAy18470Hto5iz+rK1mkdA72Kng6fJDnedH/5ME1TdgQelVuEWvtntb4cc
3hZ//H1lUkb7Pjc7mPzfMwGya08xhipBpeQFocXDQXFXyMSeNpJppabwW0UZvsVyl3iqoixaO5ED
DnWPFO2vWQl1zJco5yHDt51lwZLLyi6nb/9x5UzGAk130MerA2T7FFs/LPSAod8fkuelHRVzp/w4
iaP28V5bbbQqSUDdNqC3lH3z+3ghaHdBj+3OuGgv5Xmx3luSD6j4aNfvhaWdqn39kHvDruJcnFtz
jusA9vH31Q8B9kvSBBFp+QQuvRlaZdr4rKtn4jQOjW0ICKZumNrClzm58lpv2wdKIaYsq6JCWCK2
Pm0xNJqUykUeUXafBO1NqiaXdjEmuPAY7ozBLtL4X113n0bl30+xWqjSNLUTuNnMswlA/KD9jHUe
pvwPD7lPK4xjh1B1HpIcuVWizU5h5BjRldE4k1DbfZWnZ7U6VaSzsS+c+2irZYfP+WmYcWNoE4u9
JgUZhh4XOsbGrk75k+H2tuBnrvBqXnln+A+e/GmRuWnnaJrVCKRJF4We5q7whe5caSLqug31quQi
ipWb0sSuitZtgCcdRbCLRte8wWCw/JYXOyFFfCFXIY7tJjvk2k4LH7L8LcxOA0Tmb5/y7YT087cy
t3Ucx1MCTpTsMk2XdNyr6BR02Vsf81Lr7Tvy0w5zJ4uCgkJes1QM6xNRGqfKXmmacRbzUW/4+4X0
aYW5iQWxTEMhK4WLALijSlBYa5R9OIUj2OBHjIFGGQpseq26hqHmntJk8S4OU8yitiBqG8xDqkC8
b/6llQL4WmroDlRgjfkegisCzO72WD5EvenI+E9a8rMh0J0VALaGtFRBVZuOL3l0TaCJCwINGyJs
dpE9QsYVCIfZnnJoXquio/WJ3aWA0ig/Q5LYYd04Uf4gpcCyICFKIB9FBeVazsG+UOVzBBCKomp+
NYUWCQHTMF8SM/PmtHeCRHcDYfDKAVhLSA5Ww89Gvp/ka9NelSp0xgJKEOKbFKdWWUbOMH6f41Mj
P5Eifxei+ZjP3Rne9C1MAM5cpFbMJ90IvcwcnqUiOEPx0wn0wKnDhDP1ttVw+e08Mk+gSpHTIRMM
eNygHaWC7HMyAF5DbV1Mzp2a2UaW2mF4REHSFqKCE923c8O/PIRFzkeYEOu0CdFAQ3m+QtWqzlSX
Vq0LEqEjUXgFMl4sYKnsKAAerYFwivQh8AdwUzRQrd+Fgws+CFDCVnj7HxQ7c/WvyVviT36AIpcV
XjK/g6OAB4kTDTnHkGW6I1DykTQV2YzWFvYkQ95Uk+wh5rUkttAb64+sMdGeND1R056i03rXufov
bLGHPO1h/moCxD45mFYwD+Dpd+Go19sBjbdCJtw3o6pX+Yx3LwIvxQGpZX8eeVUu7vqYEF+RUNZr
0cwurTO4kgPWxX0FqER4nwIQKfi5Fz62ng68BO9y4fkvE6+lWKBhuTzru1A8U6V3hhAsDKV5LtLM
1tOEc1x41zbLU2NkWhZFgQb/hYhp8JpOs532mUXNHGg20FipD+2cui1m/25/xq1JiN88iAnlE8qI
aRhnCwdkvUcvZNxrx8JLHttd5eT7yYHx4ZI/Zv7MqzL8IQf/jBFMhBLNOjAkATFCHEKXlootDBMO
CVJBPQZhEMr1RHSAR7EbQbdTOf6qoqMvq7yX9B+eHn/9DhZOD/6pII9SEe9KTGU20ZcqKs9US3ur
JsJ5bB4KKdkbZPR6AxCYVvlatzy6Nt7nZ0H2phYZ6ZwScgmVyTPSwSlJ5eiq6RZ5sFfN2lV1aW+g
LyVnnX/bAzgHmUXfdzkIfSOKEEI742Ikshun00sh8ZbIi9Afs7GrdB/9LLWKOxzlsvmmxKEdj+9I
wEA3H/mg0wWMGNVg/SEzShvap0BraBbV/IjeN0kJWjTdm9QGY5GJCfQm3ZMAUPb43I+VDmFlKXaq
yKdy+nB7a3g5rc4Euamr46gxwdjUTjrkfK+T/oWY0YmSkzEFbiD9CsLI7TpiJZhdjwsHPK14s/BQ
OH9ooX06KBMFdZIRcAsiOIDLzhHdhdaQJFaOHm1zVwAJl9nxI697xnMLJgCmQZML6ojPBT0Eb27O
xIyhoM2b4tsCGK3Dj87kq5IRDIFR4CW2yNjItg79oPipgjS91ep+eFgQcSIgo3YEmKkHEWuIOYeO
fBa4lM4yJ+KzKHzM19MKnIh4OGWCO8X3BCLN7SB60QCZALGyjXyE+oNyDDrVSuU3re1cEQKVECJG
7JIdVW7ALFDbGRCspnyZJCR2gf6tzOprq5y09j2imMQQYifOeP7BeVvoTBylnSJIWYe3xWy01gR1
dDV5iuWHueOdYZ4jsqh8IRWX8bEayian3kEr3QUsMwHldW8vNBXF/XgadjmHwW1rYG7tIiwGP6u0
HC+IXrnk4QAMcx6BUyeBTiAId8fwOtHSoarRWGj6LB39hp7CdJr8aj4W0vuQCPtOzyoMqryFZQSl
efp6O0Zsuo2iYtZXAvuLqTJn0ySRgvcmBXlAjxyznB/a7ocwYtgXDe4YUzK3rS238d8eXitrzKls
KsmkhEgZhKFrFB8h9pQEttEGyDNBjxCDl9OMvNsmlxh3yyRzQrV2AJ2XKeOWzs5jF1lk4pUOFv+8
ZYFJQTJA9nWwuQuAZ7T7xke7wVv0G3gRjbcQ5phITaESOVUyzEd3do2RB8wJ+rf3irOSv716qKzq
whwviO7/rQRjM1gJr8fJM8O0ggylHsswwCchQbfvwOdayomTlLlPlMdeuTeyq9SKnBfNdory6Xrs
k6auy2nuc9yFSb0nUXVIAEbt0U4Z8HZs1RjCTbUTJvph5nF4bednK8vMI2ceMfAYkVS4VHTwhSHE
VYGCbEafM+Ms5OapQsgNMWVaTPet/jIOhPNV5cXADQfVmDQA8zBJEwvwHHKK7iTkqZG1APrq67jP
HJTYmpMA+bfgsbnTX9rCNQ+tDf0DPu0h73cwsUaRqUYqiif9/9RHoITbWoLdgnlwcughvTSc0Ms5
MRoTbbQ2hexkCj+bUG1Jkn2FCsvtA7P9Blh9Wya6BEXZkVbDt11o9TGiAz74nf442xhzug+OEZfp
YjvhWBlkgk08kFLLG8xMtqUee0Or1FZn1ABHtoVfzgYqTmDMErpHkarRqSRF5whT+lr31c/SBI12
NuHV2UZeNeYocQ0QXijb+j4mQJaRLLRCsbhTFbX3NIIukUwjXlVnE0ex+vlMEGuNFEoEBvbrI8JA
gW8RKe724o5313NiDPsoMok2xSFw3mjuGX6f5XY3vILcwm56CaMfv4zwVUbGftsbOLcb+wrqpMIA
4W6PPLczQVgdIesj3hjrVgvmqBC06WIX7v6bSRlHf/UqATmMCpKQAHdPFLyXMnFU0L4IXWbLQXSA
9Kolonp02yTnVLGPCllQ8j4Y8uASyvt6+kZijWNgOTM3whU7HoxhFZLrQHQCGgSBKRN0u3nWWQqw
x5NBHAEVy9sL4h1idgw3qKs6T0q0lBb2cxT+QXcLCkA/hb5VjUqb8uW2PZ5rMjGjkSWwkEdzdpFQ
fS7rdxGsg0Wv2qHwVE8vpoSAXPGEi7ZT38+Dxz4PyigwTCOfssuofa/mL12o2hFmRYrpmqjVsYxf
tIB6U5e5kwwaWqlxZ5Cr9InpZz3lTItuPs1WP4WJAWEdiPJsNsFFLCUXCeGPGUCGPh+fb2/zdgX5
0w6b7XdUqtpiFrNLMdZ3RWp4uXiYInooit4pmgzcUt+isYDK6VPX83CBHB9mk34pAalipKoCOnSK
p1TzToYSRS8GjirWvhrzalGcM8nO345lUdJGA8HBZFZ+WUyH3KAuZzu3P5uhK7oEggHoFP4eaoQg
zRJqjGiQldbgghArtSIHkrXP0kPrLsyu8rERLR4tEM/qsvJVgCNKlQwRGgGXwGzQ5Bh8c1CgKa/4
nNUtOeffg87n6pbfsbIT9xm02LQWq6tPVRhaaitbQTn4ShEeBYKYihAujIElyb6kU04U3+4lK5/W
mUwFNaK8SyLs7RKBjKN0p7r5oXgMsL+opx16jK3ux6fq6+1Fb9e0VmaZSFTnQRTpHcwq/bE2d7ph
HEhkOkX0pkevXfhFlEoMnbyE9F4QoAVsAnJKa6vpTR/DhVZeQ6ZYdWcQ71MJJDCkvRjSUFvz8B4o
xaFMK162tX2qPreJSX4MI25SOuKCTfYS3oqvkJcNbQyKJ4EXugRDsJOjLQTmFvAQfBz+dtz+tM7E
LV0H411HEUKXd16BzAU4AzBm87LWP7xU/rLzMQq5csV8gpDdNOJ+yKTnQD5FE3G1ei9IKKmL90P0
o8uDI+11TrjkrO5jGmhltQumLolLHDS1rp1Cfx6rzm+GBNR5qR8YJxpUdhwl/zGofKDEVlYJilbS
lHRwfM1Kn9WD6kq73Jb3gqudl6qMDkY5j8djyN1hJpRllChiouKw93K4C+izHmH4DbJvSvDdLBKI
wkuH2mjui6LkYcCWfOxGmPlI71frlYwyVocW611gQphp6vwcKKHyzjjoR/H4r3Ain+f74/yvrJWT
noDfF9+UDKlbRpcRFKi58nUuW6cs3sCidjuecGL1B4nWyhxIqdJ2CJDcq1BUb/tzBjLFyeCqT3BC
9UcldGWGSjMm4lWsatnD7qzs+t3gNfv5JHDbaLzAzIrYTmKcClW2XHoviz5x5mm7xAO/4f90xhQ3
uW9TCzSVnEi3Ne4saasvx8QaSVRwHMOPWBOPjlBa6SG1DVsCDbK/sGyJDkbE9tFZs/uT+ZoceMUm
zqdktW5V8FkMzbLH1Eh2DUbSkpzuFUjr3vaY7bzlr1CnMJUg1WxSOepwHGKi7NAhsNU+fbxtgrcS
5oUU6Q1udog7oQig7IWiPYkYf2sq/T+ebFau1pDnXm4l2IFkj1XGXwsZKi/1MZ12qZAdouAsQFfa
bN2sfzOFgmNd4dyMrJCtmTejlKHMDOFM876fMWKDsSsU2txC0A9yC9lVIvlCapyAbPCEDJNb6uzI
tH0MVYgxiLnXKtcOM2OkBFFJLN1FWWklYFUD1m6vQOxL0L+ngyfmgKmCgjjBnRuMEGUaFT9WnqYM
LGXkO2SI5RpiTAFUw0P97vZn/EPh49NVlu+8OvXAZ9GxWYJLkdPd3J9pAva9oQM2oYeij1k+tOa5
ld8mgvorBDW1rrShsumRQXcK8VCCpy+JrXgc7+p4sgQJKFDgpkoi2KL2nuS8NyXnNlWYhG5QkzQk
BI4NqZw7MmdON3uJ9tZFk5vW+rENfmYjjzCUZ5PJ5uYaqKOmQHY0S9c4P8UBaFAHMMk/AOmEyIHy
ZsDTcf/DG+vzqzAZGaoM2gRWFKwzVc759F1Xv5g6EHT02OTvQwWqZ6NwisLcKRVPvnDZwhtXKSvF
WyUQoOiy5SpFCAbJzsFUT510Ffue817lGGLVdaNZ/P/7Rk2yXdefJvmXOJmWxiOl5gRDFtXZquWs
dDHumrz6DkY0vw0ETrjlxEKViYUTdIoKmmPLZGC/m3jyBWCqjI5Xa+c4IquwG09i2cvLw1tAAJKr
byVAqrOmfc/7fNfj8Z0KIGkyC/92hNhcnKGpQEyqholX6u8BIqt0MjSJHl5VOrsk6mxVbu1M41GB
bi5uZYbZQ10LiImxIlTz69QCOq4moG/SrpmYW9n8k2a9sxBO317a9rDEyiiTsAqmnnQShdHei8/d
c+NCA/CieJE97yI7cZYienWHMQJykdzkEBz/gWbRYuJvx231E5iHeIm+RNEaRAC9WnnuQS8eO4UX
eS1IP4PakUaUynhJyHb2tbLJxHyQ7ZNa75PwCuCAcKDJQ3iUdstsd3ZWQDHigyarkR2xt8C+z8ll
uVvORPBIacOhjmB7Ap9L+ZDvQHJjtPsK7DPNtVvkmhfFXoDc4XDhOd3D54qTUbj8beD+FCawq0TL
RExuCGC3ll5qB/WX1hsdcqjeIDH3LbgSp/OMySrO8WuLjzD+g0SY5/VMnNfDcRgUHT8h25ODckz9
wZvuQMG4v+3oPDPL31eXvGGaOW1oLVzE7mnh7yoLwQrzg642/pzWVgC1IpPyWgWbcffTy9g6oapq
GUH5HLW67Bdgvgc8gjlgw490+cbhYcuBYzj3bRXh/H5UmC3j6/Au4oO9mt9FyOtkFxTS7BLscw7Z
hdfs19IQy9xh1/yo7gLwCaePusGdIdl+Y6zWzUQyoQFtX9fgR6n+8Cw8LmJNzSlG9dkX3B6zSOZk
5XeyV9tNZM0nkKhzjtg2OnL1A5io1lIlplL64dcdcjLT6h3Dy5yEWOb7bJMX2WlPB+MAAA33eG83
ZVe2mXAWk1GPtOV4q373vpCrx7bml9fESp2Bu9XL6bj1+Zk4lmSSMAk6Ggxq9V0aZFcjkS+Vhkcr
+hN1By8YjN3tg7Rd4litjwlfQrMgXMkSvmbFJXTwdKo8D73pZuKbQtKTGaRf83Sy0+DfNF1Xhplg
1YkVoZOAjyrJkdWM1J5L2eIsbvHMW/vJRKMGgqkUrJYIE4dwtoYTAf1F72azJaNtzf982yDT1ZqY
sFRUU6d0HewN9uy1nvGS/qqBHpqP02AJjVW7zb64N3/ylex4llmmkVrLQqMNYVn1m+f+rv0CkJ5n
QhOYWJoNpkY063NHPPJuXk4cZhlHJp1S0GlE4dU0dlL0WhlYqKpAOJVUj2JnXItk3ww8auPtPtzn
NrMcbyRSY4PW4PJbJqoWWUTjGx6utuHrHmSGQ49XZdlM7Ff2mPjTGVIWQwVWuMwA+efjt7indgfg
m6iV9m2P5Vliok2hY6gjDCvkbxDOLMTGIgF44ov3OZB4Z4Nniok1oTmVPdVA56H6/R2WFlsQnXES
T0vsAQjE6GzMdu4Ijvbj9hK5rspEHEkWZLMPUABJn5MviWK1l/hedwLoGGN2C1RZLTBuToIejhO5
PDq8JajcCAgswUjZdkbR5Ih2eSo8ZEMLYhr0ISBCo+uzk2i8TeY8NQgTf9DaD8ekw+cM551BDrLo
5bz5BN7lSJiYk+kUnAk5nFP2QVl9T3zFAbse+hyxj0cVRqLzL5qNnhS35vlR6b+xmSzfSNfFc1/o
2MxsH+/MR+JDETZzIqfxlF/G/ULriVnPh97P/NgDXapF3NuetP0xQbNlEFkyjA9CwlUSqNfJOMuS
bF7CvsRVCQKXqrIa0TzE8WsqPt42tpy8vy/2L2NsoZNA7JC2OoyJ1a8qeCgmXlXmDx/y0wLzLgXu
QzEA/1y0GpYZkArYcBAfFnZvm/fll+YKcLBrlB4tPQlMYAk3+dh21k/7TJoXyELbFRXsV/lPLdib
5mAVCefw82wwkTQPJLAwdJJ5QdXLJY3xNax7j4rS8+2P9YeU9XMtTBzVZj2roQpvYp4m663QtJf+
SQP13spp7rRnUM0eiCXZrV88pR6/LL8NqIfCvKEZqiKTjzLsyjULoRhbpcOcQ7QAJJdyPFSGDqAg
Bc2uDmmcbgdk3+01b8fVlU0m2ASyBjLrGd8PVcyzdmccq6f2K8GKyz28xo9OBZBm/wCtt5lkrewy
AajN9VAgUGq79gWQ5G3jlcpszfOEuvJk2mrslM0OGvY7OSQ/xD60jfTb7ZVvHs3PH8DW3aaqbsEY
MqF7RaidiO8pFIBuW9jOklcmmLM5Fn3VKiXUFDDZ6IZH8N/sNXB6qUfew3bzgKwMLZu9cpxA7yIZ
MGEcQpNaANbbEDooW84zczNrWxlhTmGXKkI0TWl4bTFeYWrvUK2xqvDYFUC6gt96mge763n0/9v4
9pVV5kyOEL/QR22GkhEGpztc9vf1j/LePKt4QgoH8DL9EL32nONspOCl49wV2yWilfVl41cbG2lh
1+kNIkLvib/Qoy4ciDb8GG0EAVs8HgQ/OfLTcp5nMqmOVoxDoGg4krpxHAuQgZc8/RmeBeYVBU3W
ZjZlHL5uGM66kN7RjBNLNz0SPPuSZODf3+S2tElNzYHg4ova3ZxJlj5pJ2hmv90+YZsuubLC+H3S
1YkpLEXZBLmEtNP34B8BxQmPlXD7YljZYVw/zmUoHdTA4AtgUYlRFUS61PmlT7/pgDXPuHShph1D
TZvs5BfVE7lsfduPl9UvYI7BnBaiKEPZ5rpc84LV2MXj+FGrLPfFIY6sgOP5vO/HOH4uaX3cgobw
Uo2BI0RPGWqyjapx6giLJ/8tPVqtivF0Qyq6sF+sqNKXCrBSpXmU5tI35pfbfrLp7ys7jL/rY9tH
fZMFkCFOrGkKbKFNvdsmeBvG3KNjls+TGiwuEnQ+IBBu0oVeCdWV22Y2s9fVSphrUzHINAyTCKJg
lIqVgrgDJNAafWeYLzM1vt42tl3G+rT2ccGtwh9p5xCTWyaYFQEcw/C0pxeYLG7uFJf65Vfjy21z
W1sIuTpFI5oJlCqLJzF0VZxIAPHzJBpcvQaisUItQuLpEG4FjbUZxuk06JkaBQgCLz0Fx7GZWllD
nuL42krKvm6ek8AEBo1XMeOtjfFAAyDUcpJGwJrzx0UuQBZDS07/DRphvTTGCeMq1ac5RZQINdEB
r6szqL9EQO5uf6fNO3lthnHCRij1QSupiiJAdkXHKHNaR/LCHfVKW7DlxyoGimR0cUVSzCPy+Je2
DvPKOvumiqexzMBaqV6mcDikIIOVK4lHSMLxERY5ko0RLZq2BccbyBKUHXFiyIMnB25+wVsLc4HN
w6CnZYyd7L2ptkDHDUZGO3YhcVFa0wt5SXb/oOHD8UUWSyJSIcK4ZqHiySY/NMq0M8NmB5Bv46b9
/BhKnTXRfh8T8RfYl94n4VfXY1wTLBD9omWBWR+HUuNulMu90ATeGEBGTgATop6ApDelNo7Xk5ZA
XnP+Nw3m9ZdfdnMVjtJWUs2xw26BqtOI1aMyxE7WBpxIvvkMW5tZ9m9lRlJrRU1mOBjoJDEK52qx
pUBlahEgHH/JHrpwSx/s9pnifRMmKPWTNkwNSLcukvJLz9OfRR9+bQou3fDy4mAv3PXSmDAUqUBD
6qDaQbWgd4DRt6NLsBO9hbSMy2DFO0NMMBJ0iP7MCKrwbQVSgwOkZR0Mpj0KdmahGbJXgagdPtjm
px3vYPHOFROhpnYgcRDiKunEt6BtXKWZOF7CscA+H+OygTC8Al+UDIhMQeCtSnPOXb+Zdq6+FgvZ
KJJOTSoTOQWiQ+7Miq0e4t10Li7hvQAdLGvpjmPSYrhLv8+6Vb/FjubcdsvNJ+z6JzABCqMx40Ry
9JaSfb8HkM4v0TJMLOrrHH5V3n4yKfZQViZAyTgAcSJFVqVo55Dwhgw2a4/r1Sw/YnWyI0gD5rMM
I8PBuJRn/V3yzIvxPfqRAQ18DQ+o+Dgj9GzJLtrJDrVDh+eYnHPODkTTUMEkUI1f0Bn5oQ90N+zn
vVYWHO9czvGNc64y4WSkLck0Au8kArWq7CSBvbiezbOcFMDv0f9ojYkqeluWYzhiUXo/n+LyK77l
OYPhfr4K/3UDmajSRWVAwcKNy4uiNRbMVo3xxBFiL7cdf3Oqde0qTAQJIoFMyrKm1oFYNYCJkP8C
o5akue30CLlGwfIaG0z5ph0hsH0gRdQEAi7HQWvtHjxb/Ib2dvBWDIzR6xoox5kjQuUuapS6xvV3
qL8so6At4qjg60d+72o7dn+aYg6KNKtTFsYwlWb6T0lPPZA1QbFz18nuMIOuqv4Raf8qAHyaZG7d
pknLoDKw4dOgoLwEJonH2590+0x8GmDORDy3wf+Rdl07ktva9osESFSg9KpY1ak6TfdMvwgTJSqL
yvr6u9TnXHcNRy4ax4Bhw2igtpgWN3dYC/cRQhLlPIBI5y0eT3ameo39daESltttE/55/D5MCQfC
aSgSZd0W/YBYVgf2tRgMrIR+t9tQJygVlUzdPqh8mBPOxJRnNV8HCFTM1DwsUxRnZrRk/f+Qekdc
+q/tJ5yIeW1Wk9fYE9Tug75yPHM+XF6hPTEo7cOEIdJFJyWNO20z4TxtLIk9uMlRhOYn1yNzmyNK
pGrQRjyOI5K3mb+pfjp3FuKA8Mhi+MvoqbR+JF7uV56smOTyDBuienxhdkVijfgwZVZ81DmEBKHI
pv11efz7d+D/z7AhMksXrOjA8AMrxYg0nIFgoybZKbtxpPMZFjBEL9O4zAeYwMNmRpYDLmAdbTNp
qsf0sAWxZFMnG5QAJeYwz+q4DaqN1eM6sYAuX//dtAnIsSYja5cGp03rrmxndJ2R+Zct7AZCzqdN
wI5hNFLOVwwCSlk3iLgYKOmpDpBfq11QgMnlZv/mDfKxFQQEgbonQVYNaGhEZMHeT7/8/5ZHqgQe
GHiNZMIn0r0hwIgKYphlMWAzO5pDhAuv8pPA8vuAxnfJezL4X5sUMGVorbUyjPftiEaUZvSaH5X/
X6k/56hbKL2UvbR2e5XP1lIMalEwHJCygc0uAJX/7FPi9utTGdQRHrdg2rqBEOx8+7+p9p6j23u1
+5n3yZ1N6m56H+zKfba62/w63uyZ+cH06lCu9XX5yjPet/WZxSRXkT4pcTLsFpGZ/EFvTz0keht+
SJUXyRHZkOPv7zzjfXed2dI6o2paC7tnDpvRBTxutUQMtURaF26gLGch/Jv30V+H5P0QnZm0WDKv
2TahKNRCh6g/h4Z6nCp0D2+Y1gfj8Nj9gEdfuBy1W9snyDaw9BME7EFmwEzVHvHYLmhf2GNzj0B2
NKLcD8QrjtsHi59BHLX7RvDvpHJl4CrDifcE1tkU6OC5T+b+fTPrutexd46wDc+hQZrHbuxCDFGq
zSq1KqATWVcGOnJYBQ3djXU13bVe6sM2VHNRv4EQkFzy+rJHarzXQZwNlDYp+twVbC81Ilel5eqh
hfL0BsJUAKgR88w9HkGGF6Jc8gHv3mGmgZi0YVPDEMU/4knLxtVAAYJlja6dX1twSyTHR2ZCAF+I
fpBCr1aK8Q3BRvXWeuPBuO/dGikt4laRJknn7mLD2ZgE6O3ifrTaAVnGYWaHKh58tlAw3h61EQkY
JZV0uVwe3h9CIK1ZJxbJYI0lRpSXddinMi2L/V3514hM0UnrV9abswE5zt5xHQhujoilFj5DBxr2
JjLFaQQtkFwq9CAbmhAimZWuJVPVAmTxrlDmwR0WGbbKTAheW2GClbhv328O87MaoJDgi4G60Bpt
ASoUEotPMlzZx7Wzudy+6Oy4tXlXqLE+05N2+k9nqpV46s8teAfSebDeK1eJ42oeQfm44oNDRQkv
n4ddh/vMvoCrrcMICKJj/WSrt21+7yS9PxSrxIhsWq3fBznoJmKEc4coieEcqZGHBXu4PIztF/64
FM+GIQBlgjRPwlNFP8V9CRKl237CiuVfm0xGOi7d/AJ+jNk8ZM6AsUxeX7vW5IPkOdr6iBlxs7v0
Mb/vI1lrw27rCCpc/4uLfyh/6Nyce+0/RrcCF0TT7GiyvQJEFignRJ0/OIm8rPTB9RCOUE/Gftle
Z7JKW8lmET26YXXSxKY4+Kx9GdIs6tTWXy0uCQntx0I/Riv6bwtt+gnkCYBoyKYOUR51qHg1DvLx
7Bb1nc2r6LcpZZUkE7SBsZhwUZPH8o7/MH4lJTxGcFohfs5icBl6aefmDRwLmYssO/2iL5f0lt3F
G95wiL0r3+HMbdSj/eYfZ3f8YEYrhAn1oLvhbo8aUfA4XD42st38/vcz+Gm0hXLE7TEB3NXCFJoE
z52XBNvQEU2ZA1QZyxNju9U+59MugM7sNK1JO1gdwznko1uW/qRsxNohqFI8Wt85kQUVeiCu9CTt
xvbO9pYARWmR/ze4AmqkGmP0jKD1kjdbcftvdHOivfHBDukv01sO6AXEnnuQRVb3339n3yCAVZoq
YzJXZEt6jqCI6R62CTffNpGZ5Zs8+bnr0Z2ZExDLydqWNznMFccExTsbVds/KZ2RgPx7MvtsK6Fh
lxipiUVdujR3dQtBMilB0mVfCqrGwkVSaJ1ZVLitWivxxzFFaGjwxiR2pwL6xUstubdkuPue5zgb
kzWWOTc3/xtpteaH8j2Ft5j6ObQe3NLB8cgOX1AUr5iujmL8rS5pjKAxHl0+pJKJff/Is4+oE3Ot
IB1hQBubHNI890vzl8TCNm9/Xp/UhAiNpRHbEg7kmFh2CaF3KO/aQ5AMluXbdNWhmG4nV+ZazxEr
ZuKtDNQCw2IgzMrUEerq05Num41r9vHkKTx9yqfhWHUg4xxMP+8QP7Fyz6GQdiXDa1rZPnLwz8tc
TP6Sat9TFNZMEI6ybUMPHadb3MJJjlRl40Mx2WlISR+Rbv6qpfytWaM4brd0+SOtiKvpJLg8A7sd
8CgH/msGBFwYyiqzqgKTbDKEPlflalW1U83iwI4PaBLwOwiKqAM7MnTW1asmiaz9zZX3YV6ABNQI
MsZ1PG+NqHre+tjGKyeyUQ8sRfz9O/zDkoAGi521ZptQHKGuDJx+ejTU2GvbTZBTm/yurPxmcLyV
jFGmswBRI8ieQJyCPKLc5TSapWTi98Hp43OE11HFyaSTGpzvWwFIh7t+46otQxnuyyZY7A6dbGV2
RpTAIVH9sPbrEboxzC14jkY6VPImaM6s7ZtUUb3MkLz//gbu/xqi2DXqOEact6aF/Pw8g0PSV8vB
dfC0gFJqlz0kqJRri/iuqLVwIeCWVz6pRS6BEOk3CG8nyxrUicR41SNFH04RA80WDxLcBFvhS+wl
r5eP0984Nh9jFh5S1Uzoak3wFOEl38BPBns5JOKQyQNtuYLbLv3qRE5gRlBW8M0W8t7SS3YfNT++
YPv7GWpqU110Tosv0J/m0Mbmgora9cYIaeieiiCGvONGuscEFC0VXU27WaenMlZDSy0DCjos/Nd1
qBZRtnp1Xt1NdRWMq4zyWTZaAb7Gak2Ttsb6FsvqF83sW7UksPA3vvLHhAoQpVaKphAbEKUQj4Dh
K3lj7nqsoZk+fB4ROn8x3xVeTD85yRZTNjoBs9YKOihVg7W0tQdiXLXKInlyyAwIKNSpSaNjuwAU
wSbTdI92IWPu3Gbnwg0rdoAq4zRqWgL8aWzqauhxrTZW14FfJ2t56AsZEaIEVsXOz8zsEr2Y3mGV
g8x8o9baYFVGAS4752KvZ12qSjG3uE22cmnsPIT1g/pB07ztTWp9zu62Av7+0/S6SSwrP1BGIAGa
fX/+r11pC0AztplK5xjz2gUKWOccd3VcfhwQirJ1V3+Mw05HE0ECN74Op5vi7p8QocvWVoCaRKF1
qqOA6NQtLfiIvlhlHJhwCmfIgy5t7V8esuQCtwWUcRTSQK8WU5453K9XFNSgWHCZZYXp++mbD49I
FJTXoIrbpkW1tfEilX/XdWAU2EohLFeJ2hvNc37KZSFlYxMwBgTneVsVW4hPnT0V8hbFGnSyYngZ
kol9nwzKwtNsAU7M9lbNrJsMmoTaZ2SFfW1SvmnOt6QDiQFLPatjR5A+uykUN9P2JR+KMBtubXU6
GAaR4OsuBDmmrhsa1Q1HDAVkC3Ms0mK6a9W4mgrV06XUOvtO7pkNYaPSNCaTUxv6e4/P1twwX/dX
BFWJSSiLK+72u9EzW8I2ZbOecahFI7TxfS286hhHJED7aUjuC8d3qAdCsmCLUZXf5koW1dgO/R9g
e2ZbuA3zZE2YtjVP29kClcXCnSgU/5RscO26DpzuKyJZn2YQk7Ra7I6xerI7pDhSGQjvOwRn3yFs
517vK5PNmANky71yfYj75w75lLj2LP5c5g9NHRX05TI87CL/mU3hrszXJI5XW9cRPIPcIZoal/Cf
tOrItqtwY6Ixuykp29JEU4n32OhO+uHyQHZR9WMg4lsffXbjEi8oa+Vqimb7OHKgRjbNk8sdPVLo
/xZ1PLO33TRnDmOSDHk7LQiT2KT0GuYEY6WEoNOP9K1Oiv20p29Vu7oanySAvl/0cGZZcM5zdUIW
YHOWTVCnFD+aEGJbqLYZv1ZX8kyqZH+81+OdD1MbK+ZkiXGqsptGYZ4KwY5YHa+V5UdXa1cayMJd
p+gl6CaDHpExFeTsLJ+2bZmNpk9N0OK0q9ejs5GNakQxr3pG3aYsvJVrgZN+v7yXdu+VsxkWwGiY
2kLDsTNOqeNAB/JK6+oocyQnT7qOAuy0FXcmutWSxF0SzIgYZ8Yt7z/ryjO8MVcDoXFpM7Dgt66e
zC6ZZUr22+9fgD2RURXdm4OJNx4Cfebj3F9n+uCl1muMosnLs7kfNT6bTgFj+iVBnY6Go8leNmHu
KixvoVkXHwZ/i1dbiTtJWwMleCOyCVRknubV3MpRY3BFl9yH8qlkVJLp+6PfJYmXsYWYFkIR9LM+
XoE+XD/M16WnR9bnZjlWd8oVR8r9f6rI/phNsQfGUJqCEA1Da5jtLkPlTYbk9O3XY5+ZEBBm0OtM
I8370NJ74sUv/EcR2kdcSkcWQRvZdI2wj6Bwbv5DNgrJ8omtMLVFTVR1oUCmKyy3jL86uqRocj9U
ezbE7QvOcA18glatqgBR9GVFGZ39dsIBbPtbo4sPpL0e+bVC6pNufQFf74mbWMn2hTe953xFuwv4
f8Bam9lep0Pucindhs+f4pxI7jTZNAg4RIySoIb7v7u4GdugW3LJ4ZRAnUhZyqFXnOYUfqQSO17V
ESgUIcC0yHhctx1zAWtECoWYzmSda1RqsMJFRHYNlxcrgtQ3CEb0xGWWZ6MvzmX3yGajFGA5Zm/9
G5NS/8iuFV1EIsIoyxNcK1ufTX5ovflAg/LYglHBPF7Gh+2nLo1Y8HiadF3MvkU316RnXkEWnyi+
DRaOEYBkt1egO5G4sRI8EjtfsiFbiUJxaLMOZFhgG1H6H2Z5Z63fLg9MZkdwfOaVssSc0MMQrwj+
JndKYocdvyqXx8t29t9djk2pqhkUvBuCodRRFzJuGJ7pP5bsYLVhdaQhC5y75HZ+TON7h73SB3Ax
IiiY+DJyof2z92F929FnAMEIbdYph2ogy2y/cu7iVfpk3vetPkxs75IzE6ldVs3C5203QkYKNTHx
5Np+guwBHlnf8psVkccsiI1T4pvPOsTSJDtm/81+NsMCCOZxkdTxkmHLNChyTO2g7UCOn7pGc587
ujcXV6yFeCE00KGL7YHxw2KPBC2QVA8vr/U+Cn3MhAB0VmXVJgWv9IkOkdauIWVHu+ASNJUZ2Tb2
2XTPpJpnJVOhA1mZV7FGw75Qbxh4i//dWIRXnMbT1YZngHRtpUQ3i32bpSz4dyYEGGNlm6ZTtyBF
UNYun43IMn+sfS9ZlL+5Iz9WRYCwpKrrnKaAsLG/KpTrxuzcgTSurhYuddAs2LRu7EBQTD1W5YOT
PE7F/aQrB6t/WKs2WIdP83gzgKCApW+Z9nksOsk0/I1j+dcHipxVcaU7kzq8twP3x+VT8paenMc1
Km+2sB3ozrvX/835+rAoYBJI0isj7SDrGTf380BcsOXJDuX+Q/bDhAA8CMsXWtzmzqlxYtyM0Uh+
jP3t0tyoqeF32eua5S7Uj/1Gx+3ZEa9FD2JBkRQZGp/a1yay6Zd32379xQdMiA1OMR/LCs1GcKbt
a1Qr19ULmdQnU/8EWmlfgUpXry5eM7C7xVpuCBK5evaEaqppGf0U5CyXv2aXEp6efY0AWqPWrO2Q
oFfWdEE9sxEGsqtn9hMZyfS79uo8Wo1bHdarxe+9/IRUrA6WP1DQZNLyJtlCCaA1s8Xi9hbxLKAy
FfPYAze5VyxQNLijXMauLQEvRwCvwjLWuOID9GTra46UShM/ObXMhfibKNzH3hOwK7W7rOk5Lr2N
GWn180D7tq6+fr2VqSNCPwd6wBOPaF5lgJJXss9k8ymgWmHHnFsUwEk115lfDQahMkiXrCVe/oms
SmKbrz/ds4+RCthGk4ZbRQdvyUZ0D7Qt05teMG8aZbp5e3aQ5VKprVq2jfqG3y+ddBl1rYNy1ckC
hRZZVLCwTW5iAUlxzV0+GXtb5NyUsEUmBLz60lRshA/vaXxM6sbt9E//zoawQRDHjjkw3j5ZzquS
3NdwNUkueX7uxkHPByJsBISdZ2ciOOF62flWnAZs1ELUCx3ZmHmd8qkZftZzE9AqkwhV7u3Ac8PC
pjBM7ji5XcDh6h+Rmn3Chrxt+uIBN56vg4368lzueZhn1sTbi4BUntog6D1lytfR6I5mph8vW9jF
ynMTwnUFpoxJXdEyi3QXHvLcTQ7jqY02LnUNKdkM0XUUs7sUKkyxC/IYr/i5fqkPgzQcs+vLn3+I
cKkNhcJA7oibegMW+9fwsHEOQFMnMJAgaiAlh0iQC19T3qEgWVPx8lqNlvJhxCwva+XGqKUfVFRt
5E7E8XzJFirZQtveFHHlfKDC7cRz0qpNBZeaou4p61pPUZrIGGp/tMHuHaM1sqr+B4fz3KQAMarR
ERW4jQcZ2PnNAfwD5uT3loziaNv8l0YmwEuVZrOpbsWnCyqBqvwrhIwgBXNqhoAaNorMah8KgpIr
YTcSdT42AW8sRWkt0lQ62r21kHxF7rtytW8l2GWHjf0Rcg8opXve+LutR2OFDqH6Jq0F2p5hlwYu
wBGnvJgMq9hyxptQ6PQpfYLQib9Rova3BY6PZD2p5M5wBBgqnYWBQQ2DRo2Gl4zc04cmcFT9rTcS
tyXskOha65V0vGlIiz4mKwY7QvVFpXGUs+8qs81grlqUq9oon5mJDVGRgYCkE7RUbaN94i2EkSmL
GywfSiM0vn5Z9Uxzu0b90lkYEJ73r6Aufex1wrwExSkpGR6GGb+oqORuLcEBbTIU4TYqhU9Q82s9
fpma4UU3q1tjGnDKnMgonpW4B3OkknhTYs2hA3U+a0INyNJ7lvWWFE0ITdAq1J+ctr3WeQUhDbRO
tFdObbpF8rNpUzxHrbCZkse0so69QsOuVoPSeOwGC7LZb6o++GltXtE2he4u7nB2mKSVdhsw/bH4
GjE1QzUIwo7b5jh7NC6TwrrKtOxTUuVuPtwNs+rSCpIMJVqfnSS0VeI68dNI8RYqx0AbR0lr8O4t
cfYBAqCsOhaw2Wr5O8h5u312tU7198vXhMyEACA6SCrXfEE5J0TxNPvVNiVt97tupX02BgE6Gs6S
RC0xhrS9bdGBWNUumiL9+nGr4OOBZVRHcrJQr/nlP23iskDHLnSd2RdQpF+yqVlzZDqmKX8xlSJc
5iHoS83HOQqMvvtqWbo/8VxyF+w6ZGdmBeBAGonMY41hFwpaHblyVC0a1c2/HZ0AFybNuJmPMGPQ
xqsn8rg6kw/q+oipL7S6ydsvSiNrsJRsGUuorO4Liy9KVtsnp78qwYE//vpXW1KU9UmrXE30Dluy
LhO3KHIvn2R9aZLVsUSXZFHIbLSYNo3o16qR+F2CJlFbsvf/xHJH0xxL28jzVIeKA4mbIW8QdLJP
Y3zFq8+UPjF+xZkkGfXncvxuRRgLLYxaLcjWGGLwoODc61XJXpZZEHCwXIY0NyZw5lYKUnfosxz4
0+Ul194Von7H2t9HsX3DGdaq6C7Na6Wnp1ZNjiqEh48Estm+Y9S51yX5V/BQTC6jkKNr1lSFNrga
5Yb2RkjnGV1xXS52iLLcDLXlI5iYzOkILporXVuD2eC/ljld72wN4tNT0qouJDJBiddT9nMwTZTY
dfPWSDMHM7d68FXkim+hitA16gJsug56P1qVdK6Jh0nQ5TrxDIdFtpZ/NlU9cgiCs87Cw97G+84w
bxuHR2vWfjaofZ+axhFujNuXaTCyOuLdsdZ7V6kUn6ttpCVo0stxV3Noy0IghEBHsMmi1H7Ukl8F
JN0UA91bKG9v26OmDtcO7pu5qL5YdvGgzboRxGn+vaFOOFOIuRjpsbW0h755cHj1wu32ZaTUb3r2
ymJb83JKvhjWLV00b5nJdVzS22EZQrWZb0qUM7j1yLJD5sCd69biK42bQHF+xRBACwY78YY89bQe
Ixnw+h9spvsZTV02zG4H1Xs1hVxlvkAa2ule0Sf0lI78lhH2uGrmW98bK2Z1XPxkXtxpxDDfmtG8
r/isuXGhgbEhNlBxC3VBQrOwYQNKyH/Nyw3tpojnPzIl/txq3xM2BcYAHvXl2k7fipL5bdMc1K4J
qjW+YUn6nVrZt8yug6HXbvHiRiVI13iX9+mfuPH7LhVuywoh87RPcBKG6WSPhZ/TxK10+19aEa5M
lTS1onZImPXGL92EWOOtany6PJCdd/bvIxGuxRgFOU6WYSTQ9bjbpI2hBOnyO3kH13sW8dLJFm7C
lKoQ5GxBhO0g02qo7KCoWuLpTHPVwr6NFfNI58TTsselmEITJGNoMfETswrIzFytUk/FNHlVxsGu
1mILGd44/Sq1BXmZ1mfNdwuCGhVNo2QwvIGNfqamwawN4TB+ddB4U7Vz5fet/pwkzAwyDdXV48Pl
uZTBo3AH28MUJ7wHRbxOH9fljY+Sa2QnBvvbWlHhwi1GdHnSBIzX16ifCrc2zjqKj3qMvt+tC60H
lrml5vHw8rh2OgE2u465kVsZ8OGEgamDoSqsbe0TlKwCxic0iYNEgT80vLohKYodJuoWjLkGpEOV
8ZFlChK5iS/5ij9f1Q7Iqh2Am2FbOvmjHsAc42Vuy/hEHuIHw0tAxwkhbqiLKF57u7WRYw5QSlLF
N9kaQZBNZn/vzJ/bF24mkFmryMVvy4tQsrEgLm+aYZ6BK5ZDkmMdsP0W/dbCC6mu7xNnvi/rzO1i
4i6m7saTrPhzx6H+fT4EDEqHJqm0HK+SDlHYXoESYDF4NkgQ4qb2E/gyq3HPkwId4JBrNe66GRo3
icFd4HPAdXSymHd6m0SSVdp8APGUn8+SgFlk5kmF9lAHVCPbQ7m7hatgHDt/60dfW0j5oFBCYnIL
YF0yKUCYrVUl7XMAy1YLxw7NkxKgujnUg/6TLGK8ky39fdIFEIOuLqHEAlfC+JnqHj316BPR/OFT
a3mGv3JXDR0SkYNMRGCnTux3u8IRjLlFcnuEIsJWtLD6qZfnbun1Lo0wzJ+yYe6EXH4zJ9YRWLOT
aiMxt1shB7X/1/65vdoagFrUarRR7m06NIbiO1dQBvY3mgPr8fKiSg6bSK+pMsJ5PeKwNyPY+mho
5EvQx7Loq3Scgs+cjmOyKE0N3QQwCRpbGilHr1ET8va9Qx6d+psEHtQLkhAZLjSrKF+kFQB718bZ
iRE1U3OemJqmgAAdlf+BGrSJC28q9WmgR9Wd+Yn/k658CZYaApYNqUrYqODWtzse9fxQgSbCUrnb
9MjZrsd2leYPdxdU0/WtXVTV8M/vfv2SKpWZsW7TQWxfmuccXcUQNEIEr3seXzZemsQvJO7TTu4a
u/jMprC6td7MfTkY9n9qK17IV2hJIp/VfuLXWqSGdchO+pUGmFAhqVb6ji/j2X3Xvf8Dms6+YEPL
s9dMG5exZVuDcopvayAwot0sQrq+P0IaOXUfwRNbXA+Zq6OpTXW9cYnG28ZzfOWaPJiZW79ePlS7
F/n5hAjLvvZ6OXK7VyC6bnodOu1iNQCpmAv2TN/qfLV66ZzvVl25TTe4NehrUSYlQevdfYANvfUs
EN0yhX3A+ol1OYOAVlHEHqtAkqtpbu08Xx7pey3ZHxN/ZkZYeruqGZ6FpX0qu+aTZb2C7pRNyDNo
P+DqeKibwIPLfitH5U6lQ+ZPZvxom8iDdOsr6u/duEdXZbMubqw4Ae/ha3Qq+CS6GrLClddT855R
w2t1Bo+UpltfOauvJtW8m+firsi45dVm9zNV+a1ZPhnOtQ3R1Eo7Nsqvy+PcvxfOxilsMNUskP63
wSq/ztdK+1qic9pU00+To/qJddUhAWBQ+tCpVggKksBAhPfyB+yC15l9YUfh/K3zpCMGlK43SfNs
D1Khnm2lLq2k4OaUc98s2pa+2iAa/b7eek2gJYKgcOQcZSGtnWoSfPLZeAT3ZWqtWWPxu6rCElkR
8aC9dlW9FrjYpxsw6hxkb7xdp/7couC9kKRI49rGDKLN9jOaMD1EwetIudsGacKnr09jCx4fWcBw
+9lL0yo4MoSRNF6V2D6xeXWzARTWJGL5fYXk2NKW/uVdss3aJWOC95IqgIMY9WWnNX1MVNWtDTgV
yrMmfZfLZlOMSVpK29DGhKUChziasICIV1zH/vcZLFPjC1qX/0HjsOQQiPG91WEJLdNtCcnzzPog
RzPt5QmUWRDgjOoVmYiFUOhQ361dglTH82UDkhWyBByxGkVJiY59r1Ddz/Wn3Pw1V4O32BI70gXa
Rnp2I+aF0razg8qm+DZ+ANI6A9Tu3RJtR5Y/IsR0wLPdLEBjziNZS/D+ljdQRKgZFmSPhJNmOjUb
BohSnNL5iakQFsshaa1leKt90mSqNjvJ7g1IPowJ58tYOUMEAhLL3F9+6UcdPKEWqjunx+FWeUQo
029vGjCfbWTUMq9j/4r9MC2cNi3pa6vTYFonPwsWOe1173y+vF32lxHBgK2khUJESrjGSVxB7TeH
SlV2bG7itwra4KAh8pVAf5u9JcyflxtwWkkK9nc36ZlR8RSM2jDOHc6ZZXaek0EMvrsuk+agzJJA
97sX8gdgnVkSjkPNiZqC+SG5N/VfVYySBPvnsBDPWe/7+YEo9R0UOHCbXqH+rSnf0FmLunUbw7af
q0q7gzRHVDudH5ePvIYIwa2hmH6TkbA1JrcxLS8df/LsrY4fNU19QcUOanQMOEF4KWujqzU3HPW3
k/G1KMJBMb0ssUFwlHrlovl0QD2dNd0T1f6ZWii+rGbz2oZ3o8/N6lV6fbTWL6WqhZfXexd/zuZD
OLVzk46ZsgzJfWWqcFiTINHM18smdnftmQnhnrfSpCI1gpEnzhovrcCJn0G3pn26bGX/AX9mZttj
Z/jTOL3V2LxJ7q2HEgxZXWBH4CUIfrIsUDWwsWnBmENKWhY9ko1OwB6rU5YJEsdQVkWvUIYmkntn
PF4emmyNBMSJWZGaC8J4KFxCzt1AD0UjORY7rRMAtbPJE5ClIIU1phlGsVE4giPARorRzY+qTw72
oyLpF9l/rXxYE5uroA+/pMXSJ/dk4t4I/qR+vptaRHaV7mlaJj81YJwMoZFC/kWDJsty5JnsESmZ
VbHTijuj0moKT+6b+o3TMjJ1Q4JqO5JNv82qLsBat+pLPpYYZxdooYkUhps2LoN0wkbqszXP4yGW
IziB8iwLf4qaBznBtGR/isFVdSjLxlIRCCljFMkWEIrO8GqQoMi+d322ogKMpIUK4gHeJfeL89oh
0KE4eFhZaHAkhRHVSJyhR8ZdaO6CaMjTUJxiEhpWBkOzDBQs/9Vx0QW8maaurpoe35LgQ2zGPVrm
wWUTeNHuOb5nAxbQJrHthYNlJbnXU/1BGedDboyR5ZjRFKORYrZKf2ZoMe+QO1cnrfSKwTIOTT65
tLbfCptHmsJC5uDhkzXMtQn9oRT9F9APPpeMoARcU1DW812rq4OFp92UXWvp47KAuEO3wjX9aiQ3
afWzIqZboUgzsUCHVSZBOTSRbV/r2Q9oKblj1rgEAlIdRxFLMri67rhFi4bJLvXNXvNrZF/oepeh
/W8AEwl2pfMQJ9dq/NajRrdTSxQE03vShgzSA42BktNb9NRV6FVtQ5RV+ApSphn/bqJwhebwD+b2
UKoEuoWpayFwbaDlq2J3+jh45ebYjvcUr20UyLlD/1SQ26p5qh3FtdPGo9adCbIwFR1b2oFqP7WF
hRr7uQzoWQXkoTgNdajQD9SQHETZkbm1rVif0+rGhIY8y17N4h6iIa7Way7ryDGtn7kNGSlgWZZE
ONsuQazPTh+19Lut+C1YQIjTurzL3dH5aZkH3fyWTsyDUmYzfuOt6am9Ax2ER3ucvWFw3LQ/rfqz
noPlPr5X029NR30VTAUdvbU05hXzoUkgQ4m8SRYNmGktvSoMKCion4zexBqE7WQEo966xAG9km6E
TcLcdqqDycigAfYtwy+v/J4whCPrz0r8qs1gkePftByV2QiYgiiqclNWeJz8MrTiYHKporUMJoRr
rFZqhWcxLoAtDK24KVy+XnUN05vQgnoPvcuAPVHdnZkEI4nMsHC5sVRf5k4p0/vPvd8fzcN8QImj
foxv6u99UHo0GJBhMA7DNZLGQfxYfKa+c998x76+fKT3v8PWt1IwzTREbfaRj9mKtD8YTgzigw8E
awOuj7iQIcfmYP7pgP5lR6wLtqDJOo3DQqEz620eCvLhr9YRec9nsJuc5OGA7ea+ZE/w5zOcgiIb
YiAzZ3j/cc9QYtQRVe6s5r6RgH2L4X/iJJUNdB8hPwYqXH6TXpRzi4JV7CgtVMwgf7/zwHg9egS7
OZDFWyQLKJYCxybVZltHzy8nL2l+AnEoaQ6X98h79PzSZArXHAqKkAhetOS+BZcIiNHvVCt/Lpz1
yojna64SHlRj9cYNC4qT2mPV4MbnhfXQ1WbYKXgBjJNieRD2ul216dZpUajh0MJXtzarpXXN+Kqh
oRLnYYKz10yjq8IpQsvyqZghFxdDACUBGic0WhZldmnZ/wRd7eDxuvuOKpori3dviUOu6nH81hS4
gtoZHzAQDhidHi5Pxf+Rdl07ciPZ8osIkEn/Slu+qr1aL0R3S6Jn0ruvv8Fa7FVNbok5gN4GaIyy
mObYOBF/CLd/H+9yHDfhdjobUS0q19gm8JWP5AtoVL21Fhb+pUMnDJu8Q3WLp0O5+NW1E2D8btlS
eZoSmAugrb1SEe2e1HaVJG5SKxbnE5eu+9pajE3EUq2oAq2E8E32QA3rkx/B01KeNHjMVYuRW1uJ
MYJGinilABHsBa1olGbg0SvhOZLQ0UgqZ+oBq69STlKx/Pi1JZmIP6/GSSoNRElSr7kUoyud8Skb
FVDtgkXFT85Wrj/O/2GiV4DyyOaSIEtC6cnWCh99TrfdAE4MdEH2Yf66Cr9FFq/f+Ydyxn+v6f/Q
0zfCCIoNkOyf568RzVVzD9qhAvIFmYVmwbO4p/+K/W/9PFVWU0gRc1B/ZKgyjNKlmkCt1ICZKxAs
oYrBVfGcBAnnOSrrxwlcGo775jkOpAtJ3EDqth2Ir3X9RhSe0jn1ojl/a/viNNbULmZEjWWFavBT
q22FTrPiAixIsQSCsneTzq99Tx8XUFI67Ksi3EQqGBp+6XPldLnyICTzQUfhfNpmoFWDXLrdgEYh
0bujEkGdW9z0CXkwlWivkWE3t9FLo5YbE80wRUi+Z2ENnsUS4COKMMhI5V0aCg7ICThvlrcNjIFO
1V5RIiGJcKtlpwWWMETeWOYwFe1BEnlT5H9Im3/fLsYIqlUXyGIJH5dBCl3dj1ZqD2BYWqh6eIbv
DynW77UYyxePQSi0LRK5GlLJV2XohSk63o4PrbvI/qYer7Rxv4mu/V6SMYC91mlVbUCPoP7WQxlM
eIsfFLfwQldAmROv1m2cwVHt8Uj2w8L0wmNZ4DgZVWTsIrQp0elb5DLAYGUTuzvVT9Kn9FlviGwL
u+6M+01tnVeeWCKTP5tGQK/++ZayvqOgPq6CcxJkdjdvO52c+ln3opFaJnFgqfFSOpsA862H2jZG
UXDdXHKs5RXad/OY42GmRDLL6FIZ37r+eQo+E17czTOM16t9s0ZfRbNqVjCMyEKkXb2VDgshG5KZ
zBJeosf40Bxmlw8W5B3pte95s244x+Dx0tIlLBTt8QCT/Bl/j33d13fE0j7Tp3/B7L8eNKjXetTN
mimts8KQ8a3hR/hKUNNeVNWLN+FRcSARCBFy8JLwI2/upzLGSDUUvRvzMjjPdWkZ2mma6EeqQDNW
3I3jqzCetfQ9RRIuYzpQbRxlFq25qL06S731+8SzU9dferMBUtHmcRtl0SXNG6vQfppjFlltgCJF
C7WKCDwp8QxRVDQoq7jdasMrZ32OWb5expv1aQSYYWgibh6/GTtdBDXoCPrdxhE9YSciFxj9+hGe
+Mh1/0t2s/KU2c6QPGpSW7ZFeBF3qteBW9+ERlS06X/yudR41vLaOLr5SA2qvala0+A6BblMrgfp
ad7kAEI8tG+NB4Q3HEP2UIKn3io6p64slD94X8zbacZ2gbFNTWMzji4G9ECG/KLNnaPVALhXspMr
Osfd8q44y8sni2kQZTnUOWJtP7mRLb8JbrGBEK3Vu/jgV0j1tT4XM7eeQ6tsjyqfJ4CRUuQeoyd7
E/DgIcgr5dMIctdgP5oHPhfpfTjGb1d4RSTdHG6vNLkaizAhIO2F+Yh3QGVaELJ7XaYTuR+4nnmo
LC/frMsiXC/ygTYP/Wj8FaWoX03NxqjB0tV+HwzQRwu6LUvyX1VB1OvI8c1nErSjAznDQ9UNFKV7
TG2lja1OPIwCdzuZwKkP86YvUwQzeuVou8KbYQ4wJxFv1R11Sq5mDudVXNFcN58FMe1YFCmeZl5N
fpPmbidsDbQZUQzyhaDguG/uq1h+zs1y2aDRmQrIrXoPhMuZn0DCWHTGbl+B53yxehIEEFVMw3FD
tms5f8XgESZiArZTy6J5yVlFkJipuoZye47QLE9bzVKnltoB7c4VEPZGhXkMI1tGQw0UqNuOolYg
B9VGBoGx39RVZqHZPnskUXbtqIO7a9Y+xaLxi9KgmCsto2MbAkiFWZUfWVE+xFpymUEB7YCGq0Ks
v1A4lgpmludm8ARR309l/rjuV+7FSQogh5poSpqK2/7PfVaEtF2KW+htgNYwmR+b6LuQfK2vcdd3
3i7CeHGiD8ooUQHAYDm19W6ZS06dWVK2dRvt+ohYfV87M+2PY7rp+55nYe/FLrfLMy/FGBXadIUW
XoKXbNtuKRInu91LoSWBzFXfZZvUiZ+yFzHkLMzb2+V33dxhQaAkSzIDbM/ZtukNX5ioNVPedPuy
eex1vf065qVMGNGqdXmILmqlewbGfZqYwzfBW4F5ELEpk6TRkUJAsaIsateoO85zv8N7bkq3H8H4
XGig5BNGstE8jTCrFuZOW6BTUWa9F1eaH48fQVmDlHtEr18AvxKCHSoe9TLZKiEBudoyZQTyJVUx
NzQ/VD3EYzADs36LOafJ+mkSgrFfMIG61rPvBVZoKsOSuGMs98oeNxvB+uV+ihUdnx5dWm+orf6b
5FWPYmqVkbUggkdbeFANG0NkeDPHfxFvk/XLxProOgm7KcU2nlvA7dBZ3Rnv0Mv2Jdd44ycVxLwX
W95+LWN9hjQQkjFSw0uMURFd/zSqM6L5jSDvzeBjysDik9SbtKHAftewC0kKaie5CQe7Suefla6V
1tx2/qRPdkIqlHNrCshNmHg1aXeDKV8kJbPQXXQwavkiEYpCza+s2DZJ4KmFYPcG2Qn6iQrEjQPV
ybPmMuX9aRwUvxNiTCCi5VZpzxhUfJEniqLzuM0xxzaH5i9BEVB5DtJvlaH68kKknMbI4g0D3JBo
eARozfYCgJi5jkmY7qmmMzk2cQempXrInamcD0OX2LWK5lTXNnakDmjcTcW3Gj3eriWZO5HkxTBe
5xhTkEmyocD3O6M81VD+OA7Kk9kc1AFgz754TWTFMQPZAYg8c0oaE0xRAv0z+wTEkQWGkdoZO9Mh
nJShP26UViaBBuAhjHKrF3e5gvp2MeHHq2LxOWrRBrJouYxWZ98VVqOi4J7txSy0pm6y4zZ3iPFM
+tgVDSiRVAdCW7cJUcsIR7tOxQcF8uqxOdiT/DEOOzM7VEqPHajdOHuW9NlTqvfJPDX9BMmn05iO
W5VcYtWwGgWwrwa80BoEUVuIzxY5DvpBrDNrHo9qndmh2YHlm9rJ1AEa/S1voEQcCtacIPkZS2fG
ORhK8R312GbTU+21XQZjpWNtoGEuGO7QXaZy8HQDowPx/CSCyFQOFSdr05MegZ0jqS55tRHr5ttM
TmJ4BmMDPLmnhCb0Nw8J5sMboD8jTA7paoG7YEzgYJpLGzq2bpQ06LPt59KZTsU84H5NjqAmG0gs
nYQS/c/2ZS4NKzGSTTo1/gh9rVmBPjwwx2F8FAv5Eonz96lF3WvYdBBqH3XiNrLqmpPs0iw/QsbV
Nwj6n+oly3I7BwXFYD7L5rGYIpe2xNPrqLJAObkJ9d1oCL7eKoBVf4mC7vba06wDRV8UnlYNAA2J
Lgjj9fBXkZMYrPwLCcsAdQdsvC5tu/ZR6y+zHDok+1aXst1DOKCtRKdrxLd8EnBVPvTxMSzGxFLq
aGuCTwO4s8JSKT1dZTiad5rW/tSBGrGPrGgQ9zoYsTPoiaU5Os0xRHkKe8Y0UNZRK8k3snQg0gVx
TWEoVtK/ESLZqgAcufEZjmB2rtpzhqmAsgK3Q48eMrEGqbaCurVrNKFNuIopLVwtGmwF5B+Bsssx
bCaOGOOaab2Qe/h91WzKIee4g7vVn1vbxQQ1WhkhR+xgqRVf8gbghDFp6ZrukkGF79pG38n2PNoo
0/+lr7y2g2/DiiHNu26RjV80QhZWTMHwpHJXpHa4Cy7G83Q2H+pT/q4grgkeMWlJU16pnOMl2MAG
dfI5CRA0Su2zJviB0v5d5MQybxv5UJuhjAVm/ZfYQbtB+i7EivN3Dp0Jazq16xEVF8E5gHJBFI1e
Gr+CKoizV0vkshKe/c98KOKe3kBb/CyIBQRNhk2T7pSw/y4hGAySr6xZuAI/17/sbm54czdZdBhi
iNxMAxUUiU73C41TyLdoz4M3u8YGrTfOS7jGJCufyMLAEqPUepHiJfSoJaDNmjiBI/mBp1mYqE+s
j7f02NumD9U76FOMghX/5XVhQWLqKIeZoPbRJSwv1LiIBrwG98FzsggWBaYK+pgiJUPzAG1Tw8RY
cbSPq8ZulZ6zoZx4W2YtixaZmRm1qF2DjSD+ggXnXA9OkMnCu6QhiutCQ29tmtpDhIDTnmXtnEyf
c3DShQQU1wHKa7PVmIVNSGAJFIPT0TE10vdYCT2zIU6bKBcatxwoy7WYuHaVGMsyi1EoF1EACMkO
yHCvcPTpkPuxPdvQhN/Tys1czftXYmPy+ju9Dk3dWNW+W8YMK1ziBWtR/2jPkYPYB8YcAUy2C7lU
27zrxFifBFSVGM3FEwX+2R674nuS9U6gVocq1dy/PG8muxIBn5P0GDZI8c3MQ1fvXB0DB/PY0Nmk
ToL68XCQd6rdH3ncYJykiZ2VNbMyhbQIMn+zTbdZXllKAhFpyhv+51xodiK20RKzMQVk+KpAbZP0
hoXBZydBfAjmkRcxfuzQv6V5vRO6fJsXzbnNPoeotmoAeWaIqxPwjQPKphqv6zvP+/wl3bq5VF2k
B0meoFMjJaIPYrKtERVOQFqOJ+PcJWW52zfLGEJSFlGG81Xryq77aBdNZ7X16kF6Wf8ejjNjR2OV
AVRYTQfLNCEcM0LUt/potrqqt+MMOQI4WtzSNH/SCkSv6yvfBTzfuDRl2eqbb5ygiyZMCzx2sLtf
zWlB16Uv0nfdx5KpFTq8gRje0TGWaJBDsLfFunlO9TcA+o+g9Eb+z6El4u0nU7sx4rHRaA7HNSVv
uvgkAIijT8QKEfBqQb5pon3aIz9b30relzGWZ0Al0gzSIro0XW3nQgT6j18Gd8j0/p00FVMzwLyn
GUvqf3NeWl2TtMwWhQpXtBW78K6oEVTeCqS7T/ExtqtDawHOjYM0tilwimNggzbH0TyE/cIlekHW
khKXALTqpa8duKqFLbeIfn8vfv9K5oG2smqSTFaWW0V213k4Eb/pZ2uBW1528UP4Ta4/JA6/12Re
awA+f+CGRvCNInFQbH2fGNb4VosWkPpgEG7t8iUm0NOEiOr6wd8tqivS75WZwKJMIzp0Ecyk4ste
uq+Ouqudg03vBhZ86lZ3km30sr7mcoP/16H/XnI5gJtrMM0ZqBmQpuKyoW6ehNtB1Sxd2+ZgRqJJ
5f3dasyjNWM6G5qSAsJjalCDhPYyfQnFiwRs1hQom/XFuAfJvN4QCOkoEFERjLaaP7mAJT6A6mKZ
qOwRsMjA/UIaAMoL3EHc5VaubSrzgvM8a4NKQOaSYLSsPsMSQlOnOC2nGDu8URPeQ2aCBzqb4aSL
eMiicaVP+SjyDQF3vaBzjOH9sPf/rwoL6826UlHFBOVyE305LQBZEfnLB3CtR97cRrXQRJITPPca
zOgoJYCn1bCUAeIq8GTZwotiL5Q0fs57erxvY+yMNGQZFSK8eXM6CcNJkUfOp3HeGQvdHYjUFNUE
npcCpPhC6OHUfqnTw5SfYwHz+pybf6+5emNITMaQgM1pjImBfUy2/bY6xj7mGp1FFo/y3tj9sPz3
pWDsR1/O4DVFZeeCGvhh0cNJII6lQGnJ9DMXkH6e2+c9apZHPowaMMn189K0sebYoqVd2YGj26Ag
2eZf0i4Aq23qZD7vUXM8kckYk0JOJooYJ7rEGDLKjcSZgt7pFZ1jIe9i4G6PjrEdBsQyKVikFlYX
EVpjkQ3ej7fIaS15159Ke/rkwSmWf3DFWLFkvXJFjC5NUeNXpPcmBKYBXVu9Tq0JVVIqfAySu345
11+CLi539+aNJ3kpK7mMwC3A9Ed40LrkBZBGVL1f9D58XF/rD4WW/15PDE//c7FJlAY5ELCb0aHA
U5j3gGEdZ1tylxyVezfXtxJG95+rmf1soDeAnFHc6d6UuuBZ/kx/miCKmZEYYzBzC1anY6LZGPXg
Pfn1+6mz6NgQI3BZOKPNmB3aA/jlnnLQ4W1Kd3BQ5zz2x75zQPbLi/p5qzKGhopUowlF+ABJxWOD
WR6anGbx+5D9SHMRTRfZlcDmoSKVA/+RKUDqsGtRRR5t/J+c33I/Vv991MtPvblXqGAbua4hlY3b
x2T+NY8gUut/am3lGOKbKoZ+MM6cJf/QOP+9JhPPQNGsFOUW9EexpjgylZy+bjxpPovmexsC4p4f
Zj19lIMfRc7p+a57fV1kzVEWKN3cY+LYHPZl3QM6g2L79FDKifOXT4g1SHGjqKGGJ/SfcnbqGtty
M9qwtl7oNbwp3XXPpbPAVKnQCNViEXDYyE+lzE7jYzckv2B0wVb9GoXvVHObvuDsJs9OsHDUWihx
XiC6ArBtshcuydzv8WwFvwaChVd0+UOu/P/X5nqtbq6qONYBukrY0gldJk901X28W1B7ag0uJ2Uf
cwlT7ugoLP373ysylimlc5rGHSLSBSQoqg5YupRhq4CDPnUiYgPCLhgPE/HafQW8M5hGUqtTz9oc
gM50l3ukdIZPHvaa4whYaEtOGzmcEzieQgTwukB5K0024Sju+umFKP76NV4P8PSr273Zco20KkX/
yzwTHYqI4Zs50r/0NSwCNan7icxDAmMQF7otlqVXNpiF1BtbhLYPaXofOuZbkgibTkIvLSPDKY0V
XvzAscjX+OnmQ3OzmOZwRA6pS5LTDAeTgLJBjg5D/JQrl1KhrhRNr6F6pOjlp91ZGmJP7jCzEfIw
5uuhoc4CUyuQSgCYgnzhP/OWDbh3MTwA3R2/9yeg6bnFgsWZ/zmS0Vl0am1ifrSO5+hSF8SVstIK
ose8+NRTtI+kr7x9VulGbT/N8uPv7haTgUWzMHZtgtJXYHyLyh9pwrNOd40iMQ0RBKYSaEsY16aY
g1aKEfjnIsiKlx4msQ/EW1CZvFjwrle5WYjxZxXUyMYcGJcL+sOnooFgeBjbagmUXRtwZAHu+86b
tRgPJmttMWpoVyBHiR9lJ9w1nvYNJV+Q6XFvxt2reLMW48P6BqOJWUp/t2SX+Y4YEx6Cv3gxblZ0
9xHerMfcCFGNg0Yeuxg+U7Tb7Yhx48wJ3WIPPKadbSgEEbkB4GLC/+f2/16TTc8rMdWQSc7xZWES
Ja/TEYw2eG2ip36QDe+icD6QTdSrXiWpCOXZiynVB1m+iHlny+30uv6weKswXksrazOQwhqpQlZs
+mI3dU9lEHM8w31vfLNxy+W5sZihoGQl0QiYeY4L7rlCM7Z0e5CELonkvzgoziNjk3NR6EkZD8sc
mzOgKAVQgm71b7UK4GzvGkCOpU9qf1S38mV9N+/SOik3H8qYEXkcofIlG9GlA1nmFm0mTEY7pl2+
xj9BlO5jROQqRJqDgHbDc/a8o2QsS5iaqdDVcPaV/F5pTyqSaCXjtJnupl8338dYFLMZq75vaXyJ
Wy81gbMaHw3YSszegBZs5CFz71drb5ZjjAqoFmeQyhQxZmeVHVDr/UHB/Hdqa9b4S7KrH8Ym2/He
3d0w5mZNxrBQCZe1aLP4koChou+/0kiw1m/Jskl/NiPG/6TnITRViYIVhgLM5cHsRR2cKW4M2hKn
rlL/7vUZbIaeR4kBPwBis6LEmGV5SHLxKxCMj4J+jf2w0bvcSoD/MAlUhwvxc54q1IpLiZPlrO8r
NG/+aQPUAbnzTNr4gvjBqmjgNWPOuZ1389P/PzqDTdArtanaMRfjy6xhGUjS0kDwQ73wDZTJUhI8
DM1z13be+nFe5yjWznP58hvrJgcK5uykYenzTIYtOYPfPILvbEJjB/ivcBfjvuq/iteut4an9Fnz
2pdiFzvcSsF6DGOIjPGJ9FISocywzJG22w6yOfFWANk0f4p03byC4o354F6jYU1q1LMwmUPqyRcD
6TUO0q8KECLO5vLOlLE446SF4DiBxRkV+acynTXAVKvh0ql7TQaaTpR70EIIdi52btFgKkIwfgAv
CEms7oTCxDlMbA2EtsAFQpb2MS9PHX0Ui9DJteIxG/UtxhGOU10+tRUQp2aTblQ1elr/hPv11Jtr
yVgxYiQZoSWsWPw6uMCVNDZU7WzJxzwZ2iTL7Gvu8TkO7ifcN8syhgzEGVodLk5wgVBrduiCwkZ3
FxhJ9zRteKyCvOXY/H6YkqINZHxl7y2NIOrraHpag4OZfF947t/XN5VzLdj8Pu0KjP4Mk3mGyqMX
1ZNVVymgkOShkX7EQ7WrBAV88jwu+fs4r997et2Em6eelUUORiYZRJsqBOoXtuj8GLvd9wpunlwW
ElGopYU2FLnd0if7fxHarHt5g03p1UGoCynHNtfgu9UhqLBcJ6d4M4/NlmwIeDH57F93Kch+hzUG
m9orlUSAn8Ej/E+BCsNcwLkFdjNu0wz0R5tsP9pXrTsdPNnRCF50p+NNCXK8Jpv7D+Os5aGBE28A
U5kg/EpM5Xs8/xiE4VvauevXi/vFjInTla4PhTFZvjh81DGthy71JxiankLM7Mm+vOu20Z56bYhc
ijekzzti1uTRbIiyDPEB9NBAu97Z4HhxtYyT8vJeEGOVgmiqlCyMQHCG6S4Q3W8qssXQgCVEiFfH
pRnYXCDwx9nXxcuv+Mrrvt88IDoaoGwQQCSUbcvn4j12l04xhDZBAgaZAO4I5HpWarATK5FJhlRc
unTLxV0IqTB1FXmVI9fAfdW2+Ang3/oXcg7vakFuPnBuSVV2QI9fzDECb/gDiuRQQG84IeR9lOBv
Q8ROqXSGFpg0QEvaOOoWrskiXPoKArd5Yzi1Ozlo/jdnGoOXJHYUXl2B4//ZwdJYbvDo2muur+zU
8+TW4EiD9AOISr+JXnoxPACvn7i9H96yTJylxoTSgqJ0Ikato1HNaiEWYhSaBebjS24AWDt/lIMG
xfNsE3ahQ3UXqkKINTEsPT4AwcTL9jghLQtDN6hQGkK1eFiv3BJwUxlQvtos4heZK6ARlfmqs367
OBmRwc6gCno75/JSZO09bACEbtx5Lz/KR8gVXFBbhlBC9sJLLK+ue+XRslh0QkjWtgUBZgDeDQHZ
I1iboA+A4X/yYLSvAwiZZ6HZNVH9vP6594vqN9ecMVIEFBpyLcNcLOzunWkb4Ky3OpfYKnJ46ubx
sfihuBj6Ea1F4Efr7L79Ir2tUh/0YLH3l6aZhbK3jTqPQoUifw8CsqRMt136AoFITsTIuegsdh3N
u0kcJtS2suGti1FCaLR9KUqA1nB6Qcv2rRwsC1uHEHg4qw08jdFD34soVg/0JGkbX5Ehtzy9ROBI
XD9RTk3SYIHq5jiWeq7hRJeSdf7Y+f3ma7ar59bvNutLcQIGFq2OxLrpMxCXn4sciZdSYn5LtWWt
syrDOMhj760vx/GnLGR90M1BB4QB1gn9nwaNYdVXvJo7hM6ppRny4oBuHAxK12OqpBBWXwA8g+GU
Xr/BPP8WU2Mn82fk8l4/77uWy3qz3lCVyOXNMr5E8fiZUfVJ7mroR4l7SQmPBMNkNAAeteP4GI4b
lZkYqI+bTDAaVAsEbaNq58I4xeRz/cA4xTqU5f75ZWmLWXIQ2Cy2dPYgGQgqqwWKWb9BsdhdyuSY
UJ8/qJNC+qXkGXJOZCIv236zreUwkqQVh6W0tWRnGXTOp8uidL5Qw9E3ruPg+CoWhm5gIrIBzjsA
4XzviK+B3/nUbzzyjR4mp0WUQHgQKc4Rsoj0NA8w/hbjCEdptHo9soUw9UXQHK4fI8dYKkvEebOR
iQJm8FjAuysB+0Lf2gr0LRG/mn7gmS7OkbEY804GFWVeoiKfbYvn2dH39MVwlKse4r8iBedYZxZq
PlRiPyfiMqNCyV6hdBs3D1JcOwbo33XDtKk0cT7xeiYrDoGFmM99nctNHceXCqzTKKJEo23qj9Sk
j2r4PgTFYQSbbqVX0NaeEXbRs1jnm67qvqE164AbaQN7dezD9KlUQs0aQvhjtcJwwRzaQrItMDVD
mngngW03IkgxaiBg5ZNOIFCOzINg0jQHl2geRhbE67xWN7+ittKtdm4eRWlEBD/XAn4ViApUwonb
eVUahbFzU0o1EifX+kX4OH3Qh/pZs+eNegLvhK/twWw0WLnHy1A41vXKyHdze0tR0LTcRNFeb3Zj
bHrpEr68S1Vmi9kvcVIxDNv+nWlVGLOnCGVWVmSpks6mY0YQD8Cc7cCt9/JuL2PgNFPLSUXN6JIQ
zQLW25oajDFFoaUp5os674rgx7oh4HlGdamP3uxlVhCQVBcQO4JJRV3SnTexjyqQDWUmjyAY5HlG
jklVGeRb3mGoCBXP+EJShMU9dH3T1l//Jk4MozLGTSVJoKQNSsvlhJpSHNu6qdpQZLWl6kclf64v
xivhsUL2uQCpVzFAtjx+WwYWUpe+pL6AwlL/k099wHEP6rK7N6fVYiQ+GiVcw7LdjWnkDVPllDOP
kpq3yvL3m1WUQZ0zKuXo5lDIPoao2iFfbOSX9Z3j+CCVsR00zdW8jZb6GHnX5whCy/m2N3VPAivH
+kq872HiIpPQuacS+rVaeKRhdKzDZ9B+bNcX4WWZKmMiQjGLJdCWL9Uv+ZvkZF50ngZ08+NnAOyt
pgDhWHRQHtdX5W0iYzC62TSEbiEPj1NgOatPSlwBDTIIuKyvw0tnWREoQ44bsaSw9MHRAGvUUoyX
ffpMNjxBGs7rZYWfemUIG0lHrjMhHwX+HROljz2iTI2oGyGoOYEQx5WwYvXmGOtSuyQgxA83hdfv
B6/Z8rkXeR+1REm3L8qs4Z0g5HYZ4xcyjA+TpnyXQmUbp6KvRvHP9cPi3HeNsRK1MlaTWSDmCo3M
0QAzGoQHTeONh3J8lbb8iptvSgQa0Rl02Gddm71JELdN85EWIAqNZ0eYMZdV8JBbvMNiLEYyKMWQ
DIl5jmoZvCNvfS0Bn21a40R2gLxHtl4W/cEIhwfQPnj69D3rRacA808yPAqFvBna+DETx8+6g+SA
WMqxt77vPF+gMYZmEBIayzp8wdLOgYy7h2nZayhU+5AOfl9fjeNJNcbetFoIWfcc9jPQVCuHHkWS
FLxXz9vx5e83Z9yOCZCQ/2mcSB4mu2cnf7gOUXqGM2K2Idok7rAxfw2g7OAm0TyLympzRzNEoIIU
+LLWm+zJLRyc2FL6rrZpiUwzckOn2VW8WXJOxqIzEUrcG+KYKNckc5kkh4jahWyXaTcZ7Sn6FnMC
CM5jvcqd3GzxBP7Pqp3wWDuQ1kj6D/A2A/fKq33zVmEM0ACe81FPsEqpB5bSTlYWXAZZ5jhaXqFK
ZyxPRStdpUa/4JUhqXwAD5Qj+xJm2vgEo5yrqTPmh2bJNMgF3lqyrU7SvkbpCOMTR66UMMd064zR
oUHcgXsJpaNW0Nwi0Rr00cr4JMwKdAIASJj3UVXvifisjB9h+Co12ikSxMe6MfwmaaymbGUrLKrI
+qvXrzOmphWlSKtU1PUD5b1RB2uWeGVb3gYz9kUbdDUYlAD2fb6YEJ2B+qw7yJbYYthtGEEo9Vwp
HCwKL5/UGXszigONAh3X9Kh3VvRcA5GBEo9sGZ1rHgeMipGNCYBpCyEzzn7yrq7BJELqaCiZAE0x
kB3Q01If7LziRNBf4/ejr2H6SsWAHXJutFYVsv+2hk1v0fmLd41dPEUeVPjGT+Ndwly3Vb2ElZV9
qodMsNXc6rzRNbzIDUC1GkPZedov1OPdxjh2+8kCTQrEH1JHuFQwyuCbcgYbEIJjcZyP4RkgRahe
cZLia8Ns7TvIP93DaIymKg6YZB3Bthl9E9DLekl/zp/FOcOIHZTNlx9cPkAqaFoaC8VRQ2HwzOtx
cWJgg7FtoSqAV7RCQV7tnyKIFUVqYmfoZIwJxzXwOisGY970xExLsUAQnGyXoW9t8uPMxRg2BVPa
qd+NLig5FKt5Wma4ci95Wea5xMauR2id876a91ZY9HWYJ/MoTkugDCIDDPj44NzyZQU991Q4CnR+
Gem8ScCOaHf4Q1KkG2JCHKoNm3fBIIfEyHda/peANYOxlm1Thu0AHuRLC4H3Qdt0BsdEXHsda3eO
MXzjUEyyPqOPWjewx/JXMpnOHL5kMxTddP25JvKxAXO9k5t0JyA8ciNZtMWJOpOaniM93yXmcAik
yg6VFPA9sPjPLagjdUeMNZDF6NleNWK/EPOvLFVMKw+IE5PqQGvlVLlTjrQHPJJ/a3wYW9snQWqA
EWFhkRlckGOBkqt7p1sQc0MWxP8rz8HKLY2RYGozqPsuRERLsHytZl4Rmxe4sZjvIgaCvs77pV9l
+PVF3VR+gGFz8rXgXVJv2JRcvnHevWCh332clERSSHQZsxwE4AlI7frAk/HflYq5+kyHPpxkhSBM
FJAq0zb5Pjf6JjXzYzcPL4oJ4bB5djX5x5g/q8lbOnaOQn6A6eWzDYS93DUnEhufUQvSEOOhGJTN
BC0hcpy0drAEIkWce84JO0zGtGbZnPaTWCEsrMqT2CLaBR9l1B7EOsX8IJeTYPnnVl4VOweeR+Au
bku0dRR/mG3ihruhBK3EghfOncLP39bv4HKf15ZjDCnUVjGLAM1iEC7Mnp7ojh5EVpVPXqCK5zBS
zoU5/Vxf8j5X7O+2uMkEjCRsIBaqItVHE5VaS35W2bm94KJbKKCDm3GZSvgmQR68AtRP/rG+PM9c
swPiEjWmuTDxxJfeFVQJMs8E4m/BwMX2EvnbmoHJmcweeK9x2cu1vWYNJuRlKzIOAE6KhSUPrxka
CJxv490exnwFsq6mEVQZkffSU+fnvvI02zVGBmJ0AXl1h/swM1kmCsYCIC2mMgcpKlMitDU4C/D6
cl+HPoliiykmWShOU6l3jUO8/qF5JqCD6TbylvOxdxHDN8szLk4Z+ywugzC5SAStQFm1gky3Kg3S
dXD1s9RbVdl7mYixapkTb92/QzdLM0fZBZOgd3Gc4A7J3v+R9mXLbeNct0/EKpAEONxy0mhJtqw4
8Q0rdhLO88yn/xfd57QVtCJ81X3tKm8B3FjY2MNa8j4MHBVpxQ7a9iYaOVBtgT7ZWf230vb0yjL3
hScC/WtaUzzFBxk8Ed/KWbZmjL7Mc+CCoVvQJHTTZa+scc+ADkyVwSQXC6mBavt1YM+6KfDZ27Hr
pw0+oZnHESVBl4Snsjc2tSy7XeWZ8pbWhzKhex/CSmlFTMyZKm+9PHnVlKwCLXd7cAL0mWTp5WQn
qWyxuPc6JXhu5vk5kyJXMkTkNLdfJle/lEtItENbdt2sSMcObLwJe6n1HyOh6SZM0K0Oiau+BG8H
5qqibVfKiqDjcTlM/0CPK+PL0b9KT/SG7pdjrWD0btItOfpmALoCvbYFh+rmY/PKDBfDt6qfhYoE
M0uLYwbxA2R7ilV+NHexk9m1mx7QOyRtsf8/p92/qkldGeduo7iWRiXL0ZofF69990PWRFMGN18o
VwY4xFL0Iu71Bh1QMziOZ5ZC6qexIvlFQ2X2/kaKPhcHTnnRxQUt2NLup3ohwD6PV9n0dN+I4Hjy
aU6JahGjA/ZLah/bybdMECzet/DRRHXP7Ti8YSrTatb5xlFB+rqHPoUxI4ofssnRKugu5lH/oze6
Y8rkbdoFmzH1nS54KHGx63XjGAz9owm2uJ89jQ6uGkororf7Hlo/cgqKaDX8AXIYt0SThQEpeRlV
BvZooB+0yHLQTEH19v56RDvGAdo4zrQwTRm5FDOzigKESMnX+xZuxoufLsbnSqUmNaPKh4sZ7aUI
nquqcVn0tYv3mqYKFiPwZj5BWpmllOvgvYSWxVs1e9C8tJrgixR8ub8iEe7xmVEzg8BELyO7sCQT
e0ijL8M54XpRLRJRHwi+j87BD/jN2laBUtKp0Xur0w271DpHsJzFZe+4NJ8bzRqzjoiKowmacxvL
uUA7p3qgEpqPG8dcFc4SLOWjhSlcKoxaRNcdny7NJF1u5BgXeLzRfhXZR7RkPmGk0iPfcChsVPv3
GCs9xjazpHP/GgmZS2+3X1+5KIdN0JE2SzM3DLwx0q9LP+qiQAbFzchWjtq7b300jZ0gTysAE9HH
5aIms2GNbxSAq6IDrz/IeDAGoYq4hG/Xfq5WxyFWTEaqpxnCwq44VDMeGDlWFjxA/dGZtMplae32
mFgvytgriswuskLkYCII4ECmCSkChTSMQdOHWmbtVuFzWEPl2HBadFfPsxVONgAvZpY+bsqVKFN+
Ozv2uQN8BjU0G0JUxECnxmi9gA6PExieIX2pvgb9UzEy29QCqFNcKOSdtRDJQRDdNQ3mKHWMvGto
Da71Ly05RsW0j4dpspQwXWUQNsjJE6veoOku8AuRQ/JpWMg8xZE2o3g+I4EZrZuH9gXqLtqpuLRW
C3JD0BWvkiOLrUEXQKjgmjaU36MqiZopJmYRfNZttC39xB1YuG/rQeQSAqjmU6PFnHZJOUHOsHFH
p3hK1pFbQITUgugQuiZlmzxrb+FjLMhdiM4CnyclTckSLYWit7QePR2j6/TUYoQcOqSgtxKxKAhC
Rz4PWhO5D0CUbqAjFZ3uaI3+30r4oq3k0KtnhqQ0Oc73KH0P0LuUgymqbi/yMAjcUmSIgytJyX21
qnBPqP4lhOpHokOKQkfhZfQFXni7+evqxHKYVQdoGM47IMbSV16eJshJeaDnAlpE8pmAikL4sYQm
OZBiCeZtk3le7qHymbhoZQf5xOQtM7GoEEAxVnAEBODPpyIDojO0RuLeKwvZyoId+jEFuyg4y3zi
Ef0qdT8TWCC0clWQT06j6UTAtPvxw82F6DI4campmwo/kG60gR/VLI5PkXQO6leGGcL7Bm6u48oA
h0kxdGDKMqziU9gUXkhN25f0VT2WgnXcTg5f2eFirTYfKtBqF/GpikK0w/pWWSDkGEAHNEGKSS0P
bckkp1VQd0sxFAQtErl4ggjNvmNRZ+kgoxUs/HZP+9UvWrb+6o2bDkPdt4EM6eLjooxRoopkQwTH
fDLtBATncoQBTWlDD3FkEZThBBtyOzF5ZX75MFfmA0mFKiuhC0gvWr+p06/1JTGYW9Rpfymo6uWr
2JbWyqF1iJABQ+RXHK4ZaTgxqCDFp4KlB9qRJ9mvBCsUeRaHaJHvh0gfIW3VgV4j1nKvjDdjoq3u
++/tW+dqH3k0axUqq+MEZZUeEsF+aUs1ykDTYw65poA5ugQujFbZRexn159CSVT6Eq2SQ7bEGMNM
G3FADWnfYupIU7J1RJ7+2yL5iXEdL6807gHZ6R5kzxaE8RYt6sGjHvBN3INze3j7c1M/HmlXztmG
ILiXwPZ9Uo/q++TCPfcDstVOe462/rdiQOURXD7gbNthLv+hRaVTONp7O067+g0cMsndkPZx1i9p
T1THyuO8Nz2/sJUGrxiI6NrEa7LX+RUc/uINuBlUX9nm0IpOtDUxfxuflFh2JQLJxlp3W7B/mKMM
qSwBZdfNu//KGodESqV2qGSDKsycKSjM042fYQggkzcm0o73Pelm2HRlikMdWdbKqZmAOr3X4m39
/0evRLJDov3j4AV1zTlMNMCLD3zV2arIvChfWmd8J5ZqwZpud6leLYpHGrwxR6VZ2HCb1CIktidp
Wstdg0LvNyWIrEk2HgLWIpYSaSncfN1fWebAJyzCgNKhjE8a1RzS6wcT2tJV2FksVT11UKGeFbr3
v+DtcsCVTQ5x5hI5ciPq4o+ptvzUgLMpAzf7vF1C7RS0yiHaDoWEXoIvyo+Hl808UQyoLDz02mpR
+5utyDVOOBUu4gULHQbgp8JcsaAmIDga/Iz4yCpKhgqO1Azf/XTaBA3bpDWEU5ng9SIyxKENBPnQ
XMXgQ53RHySQ0RD9LZykgw6xPMEHXMDjHymhzw/Iz4QPTdsRVjfxKfgue+M5Rap74b3BwDAmdf8H
ji9RqPHxhL9C8yIo8rgx2dJnEB0gU21siYnpvX6XnhfiucHpD2ijkL9Uz3SNgviD/nx/xaK95UAn
LuWiRz0jPrXG7ARryE25GENbL9Pm/80QBzt5K/cMfBQIZlvJxeGEgExmRZkb+4KmZMGtz4959yml
JE3hlnMunaXCtHQEruYcC8yIDh0HL2hmUfyEwUwKLUfFyCFc+BQkKFkX37SJiWBU5JccsGhdniVN
jGuo+aVtIU6MyMJr0Q4wKCCCnTbiqSCRY/LT2xU4MkNV/6hsDm4cWxC6dCnEEQzwPLYvKXJYS1VX
/z712753Iky9rERVIBGc8oPdU0DiDqJWCFO3+SaFcPRaOpTr6Yjxzy/dpraVneSED/4s2m3Bt+Wn
u5XShFRpBLv+Q79Pvi9BVjNaHbX0p+kYPKeHcDdXluKjOUCUOxGcR37cO1YT1TcYokmWvDINfAGx
YoEnohhEdanbRftPqOMnvdW57Y0gSeNTWfaWruoPgZq4TZI8BFmAFp1p/qpoIbP1wKS2mlcXSX4m
0G8NyHud+a5CoKkiJbrpBH6SehVLegtF0V/3QUNwlvkp8WBgjSr5gGOm/vINyZW02qshHXvfimjP
OWjyE0npS/DLoaLqOxriOsl8YSnyslEqAEFR4MwPhKvVJKsTRUa2hkqtVXxvIbogZ9b4uOpwmqRH
2U0fTSfbiSpEwqPEwVWoanGH8WIkyyDt1x6nbB3UT0vHS40uBa1xaGgpkkN9LzuKSjmi/AI/JN5A
nAe02YhPlpwnplGtyMo0exFla78Hdmit48pKXv7TN+UHxRW8oQHMuG706lupdttmNA8lcSvlct+O
4LHOj4f7FU0qBgngU6dRS8kNEGZLm/smbh8CSnWFghuZaRz2l6NqoHkPjy1J/VlPqGFoh24WkZve
hry/jfDVSsi/1n1EYARFPgdpJzvvEgtEg3mITufoy/0V3T5wn8a4/olCUfVgjNCNCBlGuwDHTRvk
2yL33SD7V7lb6Ir8v83jS5bgTk+Mxl9eqtLkTFLjRjrSmhpbq73gM91OpF6ZWu7wq1DOB0l5ok9o
61q4CRZHl3fZKrGXKYj8UTx5etvzPle2/P3KXK3X8RgXMmr+DUa66XbMEuf+Z/oDWn2aWDzzygRJ
Sr/rMOEF3prBNcoGMjsLb+lsm6FdPHfPJTiYNbdwQle8vD/kAD+Nc6hcF2PB6m5x+3XnGit/25/i
92C3cG11Xv298q3qBwqUyFALG8o++If++Qz4tL2clquFD1nVUh8qI6fQ35oI6pKAPaIGsKbai0p3
ZoMORQmTiSDHVLInKNxCfS2yRr+3w6xYyz51NCiXyrm5GyFLXmdhu5LbamtI8wm1tG3XTU6UErec
vk3hU55+9WvixMT8ahh0DdGrs66StZmYG5LGIZq6oF4e91ZLNKekkd2Fv/pqOisQovY14iQdcfO6
2GcT28hqYyUyKOW7yPazyZ07CVVPitTIFF3G9qXJ10MnnU22y7NiB/+xq0F30T+P0cBvhjk6VftC
B0iG+09h7Kb+xY/ek9oDB5iVqzqYizCP2R6DEvEnZmmMTRk+gz3drhEWRJjFKfFNimQvJYemeQMt
mzVPKigqOysFmZbS2emsQTRmBYJfS1MhNVKD+giZBwYpA20Xl1/Vfm2QY6K8p+QE14KElFWkra1K
qdW2L0mwD+uHwEAbGBRK6h9dYKElzU2m1i37t4Y+VP5La75p8Q/MqdotxoIUObcTkBwS0cEQILLO
Xaamjm7qQlrA8qjmw8UEkfs0/7p/+G73B1zBCQf7qQKODp3NYLb7jqrkafzRx55eruUdpNPfuq9L
47YCdoBL/0qeq9NwLkfLP0je/V9xE2QMqoOF1lQVjW/DSJMgMyoZxA5sRjvwfFaMx/sGbl4FVwY4
FNPaKJbjSsMqu32QfunB3veEGFgQ4d3G5iszHJLVYQd2TeAlntmDO88eOP/Zblwv8zB99NCuxPgl
2jkOvtIZY3djNgE76bjVh2wTm4IXqGjrOJAKIWvvD6URnBSMKcn7RCPraoI+NK1X97+RaCmcuzdR
olZyr2PgLmOosnaIj0XzFh8sE/9A3KsPxHl7ks8SmXTMQCQmaFBJWO1TVKGcgXyN2S+anCN0tdX+
VlEau/GDh76qzrIOBrfE7dAr1oaHsIZ+j4RqRmg6Q3gkTbMPu2DVB5Gb5pCES2lUrQY5dYa8tKow
B83qZEdFbNG6X9EkXJdKT91gxHsroyB218BQIY9ezjJb0g08dX60sWIryYjRlZcgf0AxHfMLs7nK
ByS+xxjdg8Qqw8hlvag34YOY9M7m8H0cXZWk5qCS5R42GKIXK1irECfUbfWx2KgZmiJyW5hVFHx1
vheDVN0wQ30LdYbz+LX5HqIA1q/Hbb2Ov6M5aS9O7N9E1U8X4Fsw6pJmIWZIceEnpR21l2n05iRz
7vvyzTj3yggXpI0dnQDdwJtkUC3JR7ECce6oQuN8PI59+9/gk2+76FLD9/N8+XD+w8jQZCOJ1rOc
i3uuwQFbC9UsqatgYRHwk3fBiq0UBEUiDgj5di/R1cZxeDartZbNig8t86g89CMoK5tj2RNw4DwH
aGfRUZ7O6h3Bi8EHu70eWX5QerHJMBHwS0auAEoXq6L28mE4EU2xmxlSjQnxer1C8xPbJtUb0Xes
VA6QZ7dziaxlyQuCYz8cg2I9s8FufbCrGpuCRt6YsWMtg7Q2zT1aNxsjaJzOiD0teZ671ZCNltbk
mOEgDp06Owg120Tb+qCF0OdeN/45kyPPkJBxlTHccZohvkODn2OHamSsuoRcJqX45mf1QUMQQp+b
ZEsKYrHux8BcpuX2pJJ95h9UtHcXwXrMPOShtaC2kpICK6iVYNKuq0ZLUjXbNzTLjM9DnVttsQpR
8ejqyJaq2FG0bJ/mj20fIXFyCZuz0ne7cnBUhg9IqWMaucXARxUbcNLgO6PlRgaLVD8/FWEDFjLV
ybvLZJqeHPmo+dGDrqdIHNfsZ5hg1Dut7XmYvvhTC/Gg9kGVoLuY/lCN1RAI7qEPRqJ7PshdRHrc
g0dSW4YDerSL4AdqINeckmkVUt1Kcpo7YZbObtjNzz2YoYo2f87y8dlMqi0l2jogOz3y175q2lOs
vHY5AroGzRTVVK+qOHTyAbg/bUrlXDHfoeRbFmabGu0AfgQRrnpY9+o+bB4qdQPaizTeTfJzgZGL
JN0QLbMUhkRDndnNcDLD5LkiSHeQfJsT8FOVp5HFTjWGgjSP6FByFyZY2etwBlUDSBSD9VLJW6rB
ilBb5XZ9/epMcpdmPo9BMDWw0zqyF8679sfyOqqQSeqUU7v6Vyxfn+b4zh0jRMzbJzA3oq8rxUB2
spkx/y3MFwkwmu/f8TsoaNbL9g3bwZX33aq5FNv8OO7oZrS7ffk0P1SG1byI5phEdpXfX31ShFGK
SsJzd5x1J0kw6NeAGbX+lhQbORDQ3AiCN368L+iQNdUkBSlmTY0sqZx/pOSoRvuuPd+/8ATXOC8i
4xv1iPFf3Kp69RwNzxm73P//ooVwF9BMWpmw1oxORQMtgAIjMegIyGtkyzXB4MvtHOaV/3FXkKRM
Td7GZGFGI3ZxmPH+hB6ObkPt10086RTvaju3RawLgrCE13Nl8TB2I4hqTkqGVtRwM8khxm5+3t9F
0VfiEANtwlDlW14LMsTSkR9zx1F0hYvWwYFFHWU603MZ9fCW7eQKtWkwlk35f3K3f4i2BkBurWlm
nCFMwWXtNjFf7+/U7dyMYSiypmooX/AZ17mVkyxfguF0L6NHWP3qX4zXhXw02aI6lG8MNJNvWleG
8OSSmQov4Vb/zraFN+2Kl/u/5Q/Pys/fwiGGL/mtZs5w/gWAJSvbMmJJtm4bFlSUL1JsiSD4NkR9
GuTC1zicJyPszeQUVYM3gAiuZXtIpDsZHjDTJLjY/3DgPq0tXnuVBtPAqwzxRYAUdBLiS1CsPkSo
0FbAtnPjmZmL0jQIe9FC/O8O3adlDlVaqcqqRsY6gxT84Pnw2IbzapJn9/4H/ENU+2ln2e+rFeog
rw26MgpPxaytGqiajFphlyj2TeMxHVdEOiSpasXQm5x83WlYYA3jyi9mVzJBzijFkjXX0xa1WUvN
0fw0GSvVBGsoWIUnu8QU6v2fe7tmd+X7HEz4RG/SoYxSDBSkJ6i3VwgqK6vr0HSF4NVF4Bg40rQ1
3tB5FT9GZxRWRAopt2Hkc8c4GBkaNR6qOkJCPTgWwc8Sk03oyBCscykA/DOi/NsIz4E5+X7kF2OA
xsGVtl2SzqVLPN/6X/I0ghP1kZi48oCOQEZRpmATksJLaf6U0IvUVBC0Aic1S0S69bdh/nNdHF5A
IQvEjQx4obfnen4LE10QeYqOLE9+Wbah1jCCfg7jITmg3jW6S5Fvfgy/sxKJexlyEZCYmQcwswk+
mmhtHFg0CzORZsbhKYSm4PTcyqKMhMgAhwn1ollI2mVppeHJhulWwyDYvuX83PM7LsLo9awrNBm9
hVKHiTD5HaXaNeZ3QEJxyuafOml+CBz9dvT06RAc/sSNXmtyhxmGRf8x2EH7MbF8Z15F4HLUwLte
vUgneSMwKtpIDkX0eewm9BwtpDkZfAQtm5t+qzkpBFcLLzr6tpC2e/Hre/vKgQYxSqXuDR+EQJDZ
ADu596w9D87+f+EeEuATP0Uet3GzTIYkCHNSG8SVux5FAmg7CDzlDzm5v78cz4qp55EiFz7CkLyw
AmQmVCgYBe4YWOxBXwVgtbboPvmXHEOfNwBPj5mHfjrNUrg4TKpYBSb1vqfe0nCMIfgv5B0yXCmI
p5AJFjAt3a4FXhnmIo9qjtDwpwO64s28R0Eo/to9ZBcKHj7pgW19K3eVnVG69UXEuyK69HjyzBBd
VaW5QNrHklHeOUyV1b8tlNazW6+GnbKvv8yQMkKT40P0cv+wCM4Kz6mpZzQx/Ab1/TaGDFj/4uuC
5sbbQ7VXG8thTqdNeVkHqPPEG3+y1PW4Q7LCme0gxn0nohoSui0HOM0Q1eCpw0lc+kCgtLyLwKpz
inA1UI+sQVkOZmZRH5cA5HhezDoIWZfhwXuKlGdDeZD8cgPC3zafVve/1R/yIZ9nkoOZITTqOB6w
uL+EpEM7At1ha+kr1Q23oj5qgWfwHRPSWKB3cnnB02gC5YenESrAmNut/p+uwc91a0MKwb0+SE/5
vjrkuZfLlrorkGB8nKZH9W2ZGcS0sCM3F0qc7qy80R6UbqLPJ/IZvocCI8KmwlK8HOmDqoLapXvs
HhY92BhD+pa+DTAJtxONCAt8hi88jiEZcyPBoe9CEDRM1B7Up5x2Vq8IDrgoYuKnwJmO7IW6vIvT
fa5Y7X7c+2CMu7Q73UZc/Q48nZ6bcyhUaBU9HvkB8LyEBM844+5fhiiWl1XrO8o39UNvBQexwlNS
9KC7Ed8omK/TNQgrqLLJtxIloz6nUTAmp3hf7n2GNF55UkHrobvdu7+vnBxqnwfD0xZUzUQ3yI2b
+do4f2DoGNKgXR7uyzQ0uRDTjR21AlFO5RBPduXK0vpTcBa67wJpXPDxm12u20gnWpGZRE9g94F5
ZLSD0W0uWYVAC5emq9pFa5vsEHli04L95k9Oh8FRUld5CkBCE+235hHFpuZh3JmBpdsFSt3aun7N
zuGj+U10gES7zd3XtDZRypxocprZryBuwUX8dZSe7gPuh1DUva1dMPLq8TT0yGNmPUk+tFqHJwWa
kQ74NNTZ6S4xqHhe2nrFGKjmFoFQ1TZe0LsJJSijXrXJju6KzqK76Bic/QMTBbk3AOS3r869FkZS
Fz0r6XK6kBu3i0dMKaEfq0c3v2qHuwy0nREoMd37O3ILTX4zy93mZebXA2o+f11BqAflznApVuOj
+aQ+zqDdnXKLvGix/S8eR7/Z5e71xFBpbDA1OUlDYucy2OeJYGkih+JeDbXSZWUYa8lJNSDUpw8r
ALRjTqJnpOi7cXc4aOYghNOlSHEYoGRrWxcNfCCBnK2+eLv/rQS4wFfVDVDs9TRAjilm773xTpkJ
jmCQtDS+lUTf7tu6FZpcfx++mt6FrV8vfB8nZhmPMiL3beCC2oC8z9+bECN6wh62ZZ/uHE2+ml72
1dj7sYzVoTDcgnNC8UCKmo12w6Bx6D/XLoSlHQr+cMjtQR8jOYhpnAQuw5MdpEEwa37d4y02H3N6
bMZdZD4LNnbBsXvr5CCo6IxQkSWg+wfBtaM65XnhEJxwo8wXMbfBrYzhbx9yWfMV5DWqXGjBCFyh
q3rTnvpzfgR9g/ySzdsFXToHRWfDUiKHQPEODOytU2520Tl9FQnD3Yg/f/shHNLUwcQozXC3dMaO
qGcZspn3t/aWIvhvFjhMyTo9UKJpSE6VK79nuxZNrcl6csH8tghHveZetqocdDU0UA1+B4M59C7c
ThgJitbJ4Y4RB/I0EMTZU9q9dYp2bgpBSeFWgPvbQjnMKcvBlGUCaOs91Gut7meEjgF7IdtEZ+dZ
kqxuJ5rzEBwNvpaaGupgjhKOZ6N2aBuibu0TN9MEKxPsHV9JVcdhiCIZe5cqZNup8ZoSEZGWaCFL
6ufqPNRG3mea1iWnpEWxv/rZqPqK+aJAY/kvd045Xy4d2tyQmnF5gqyK3B26vexA7I6sX+mMKzZw
NWfyssyboMzl9G7fvQVIdIoHn2+9yK49ha+mThFIjYMR/awL2lAbhGbVbA3Qz0YYK2/nQ/ohFd5W
lrplNqijKvkNHa/CkFYQV/LMqfOUaxmdl7kYy5C34FhDNL8qIb4XXMYn8GnEX6RHaRWvsw6EnyLr
IuMc8KRS1MfJjFADfPe20fcYHznI9QM6ml+7sfEI8sv3gUjkxRwOVSRLo3DGw6FMkIrVflY4kfct
CIIOk8OYmlRzPk+4RDLja0eglGJEX7O+/p4ior1vSRQgmhzWTFWTsTpnf2GNgucAeFLP44seWKU7
4PKIFJsSi7yJ3/F3T6pCCMenTwwzawdfQbBudie9B0lyWL8GkiNY4N2wCma455ZCY6joaRHixETa
xFC+s3wlOiZhvC3n1pHUDE3nqatr2TZAlcpAVzfKLX63MfJwPagJWrf8TSSqWt16bH8eXPwqDqY0
KUyGXMKJGex6PzuL2nxmG3uKnDdUjk//Ijn0mznu9RXEKcuaAVenHwWu350jlBTv7/PdQ4EFLX+/
wt00ioew9oGIS9WyCdC0nwge7CJ/Wf5+ZYH2QZEYEV6Q/bSbA7bO2ufWV7z7y7h/HrAODk20MQr0
uUZKgp3rPYp9gRWXVuL+Nd5qQKckc9IDqPi88l8Ue377RhysMEZHWgXYwSyuLcTmTg1bvdJbCm3t
LJWctBC1Nt3FGSyWwxkpLo25nxBozDH6ERjUgvVyFbN+nUMU7/7GivyDw5lGaTC0CXmE00zAskCZ
hU4KwbcTOAjPfKIgbpJjCeF9HmaWzI7RgPxk/+3+Om7NAV1/po/8+ZUblpOWsUjTo5N51n6BBzSF
4pCOYjeG1L1oU64X1jRoWqx8W32+b1qwhR9vuivLSTeRQI0B1SDxLOsXWTv/t//PgUShRoMiVQbi
a4InrvGuVpf7Bu6HK2Co4kBC7ZU5zhlQz2RPk944TVfaAyUrmn03s/pZHlpUrOqdzgyoPtbHXgNX
BHQ6aDedIBr2fc6GxxyvVF2uIWfzI07po2yIbvdb46G/fWAOZ/SCmSruiWXKe35vvlA7xQPVtKO9
sqnQY7GCwowjC7grRK7LoY6ZVzQwWnzaUT4FyZdaOtRU8HVFJjh4KZI8jdoQJjoVcvaaAjb9cdv5
otDlFsPKb9vHYUpIEXj5+sJyZAZbA/MRupyupRkP4FT2jCI7gfpvJavEGan83+6gj8rd1QGZmqSL
oQKYQFtksmt5HWsiC/efZtC/4IKWVh5JUMigoY4M2ljGVHuYCLcqDGmPGCNjw9cEPS5lZoJMilkl
A29/NCSJVefvTSLSmV8g84+PEPwWLrIJRp8ZM15Qpwltveq6XaurZhNvRTlEgeN8DIZd7Sruw6Ga
GS6JvE02JXmbTclVwSp+HxvuZ6SwGg59okrSoccBM+Gm3GRgoTT2MxrXkA3Cw0n0ZrhVPr720o+0
ytWiwpiYdVF8pGm0lZ+vylPqzJbulpjM8d3m6yIlNa0xqjhScS5sWcq9D8chDGWFUoWQa0aJR/sV
PzMPEnJOtu9ArbBu0b0mWq3gmv9oYbxabBupvhL2RXqSyL7HAGOC2mpXWr4q4rgVGeIwJgsiKSyW
xEWaQXR9Nt61/FEKvCLBcKTAXUReycFMsMx+MBOvh6V6M2pu87p0Hagrtq0P46E5qpU1CXM/ogvs
owBxtZOaloaF0SJGGz3ZY/vhIXr1N+jCG3fSW7JdqMYMyG45mYc30wd54Qaarqv7SxdsMs+EMhtt
2GQ9iDJ60JAo+trMMZkCXpnWiB/vWxLsMc93oim1OmQaDkmTQ1Ot/tK31Mmyr/eNiJbDvYRogTH1
KUeDzOhnVotP2A22ElYbUdOPIHrimUyCxiC9AlHAkzz3SDKvKiLiNxZtFxfdxGRSDaNG/NQMil2o
+SqgF8jiCoBStA4OPAbZzGQD/CYnDGarGGamqBze/yIicFSXT3bl5S0C6QpDaViIGzwxj7r5scPo
EFoXJs/ckr2xJmuy8w+i1hqRK3DwAUyOJHkJQFXtR9lqmG4sXDKHm8wUUeqINpFDD2UMjGaWkDXP
82+9iZxUIRrxFTkD997JzcEMxhapzhitjuOpHGarECY7BREAzyoSFmUTQZ8YoWq8boJnpdScgmFC
qToorLZNLMoMv9x3DsHO8e3upGhUaFMgUTyDh6dkmk3NRNAWIHADyiHC1FGCyQCG/FqKoVcaoD57
lFvQS2m+YOrlD699kOWCs0QnKs9/kzeBVMPnwAKGqbc93bYoochW7EjoX/PPU2FVG0xxCBOmt7/b
p1nO/ap6UtVyQuTWe+N+qVt03rBvV6Ln/e1v9WmG88Eu6ma5lKZkESKy2vjJV2bnvjfc9vK/LfAO
GM1zpCgq8s+TD8mKpt70UuGN4uBQZIcLddu5ZlU/LOUJVM/RIbKNtsVDu8Z1a2HYcIXbdliLev4F
u8e7YTzPs99rDQLSZD8as1XOvQBob5GaIQr93D4u5m167F80IdlEtv2m6x3y05i2TWXRxCWJm4aQ
yHyfbd8izzUys+V6nHqr/ilqwhNt7rIRV3Dftx16xzIcAi14TIcvcvhY6oIjLTKx/P3KRJv246wp
BZCd1MdO2uooU2h1J4iMbvUu/raf3MWVgqy/zTWMysWb4QvGfuEg5J14LSqfokLvchf9M4b//HTc
XVWMQ1prMbxDIesEjK+dHKK8YRzmcRcXouvqDzmJT2scYPi9Qsohyxf/n9ystnVoERQaFOlaa6nw
9okVzytxdVmEj5RDkBRUGAU008GX8rAQebbQh4Oc1E4F75z0MDmFk26lTdZ7IunyP2TZ/l4wP3HB
SqkFXQW2V1rjfbZSXMhxvsrthy7B4GU9kmxgwDybJ3YStSose3nny/ITGKQy4iFIW3QJVCfwQnlN
oqylCm2i7NQlBmJT6t4H0T/U8D8Xy114Uhb7FclxOugqeQp2yoVWVhBtaXpA1ncI1yn4HvCljWXR
GAl6lUe7iAJbe8tCKzrrwl4tAfLxQxu+mjI1KlEtYEO4MfSfWiR6kYoc+kMA+QoQzEKf9YxkS9lJ
9YzA7s/mS+wtInUT6L7s4J2CS/E/IjqvC+iXs++PIFg4mXFhpYQ5flkLIgrR1nEItLisoSdA9Kq9
0EQBkZHv3fcW4dbxyKOacwIuTGDBL+lYPDUQiByQhkalF90BjrnFuRD2+YtuKsYBUKs2RtrMfXIa
astYkUew1jiJK8s2IiU0bC79/tlGWtE3si+3UKAWHBERsjMOiOTJJHVI0Eq9tPsXjz4SsktLzXgR
M+X8Icf393HkRzYkg05JVJZYK7okwQ1lQ4dpyQCPyPKHu/w1v4iOw+2I99MiF940nR7Tyo9R701r
K4upM7SdNcWx3afjl/vuI3BQjcMaA2IfWjohux0FX+sWLIvgJLhvQXAzalxQo7eVUf4faVe23Diu
LL+IEdyXV66iZNny1m77hdF2d3Pfd379TbhPHOtiNKoTM8+OMAQQSBSqsjKLtC1OXXdvRFCIGHo/
zVU7bitHmCmPHmo+7O/nQGIpqlmyYnzaZHbUPJv6z+vT+ZvX8NfH4WKXfk7KsW9xFTG52Xbf/Gwe
ISUy7eRwZv0tUH3N7jtIHIDYHxJDE1eRzqFJmW9JEdeoXTN6h+FrOHNz2LbP+TNz59m8ISiHQ5Uf
0NlrGrb5QCkQ/E1S9mvuHNaoglHFrdH9+QHMj6t+Zi64BjMjI+nJ1KfkMEYxp77W1w3ZwwZ0mRTN
pCuR0CKPNgcjlQJlA7PHQVMDzdd1dH5NuzhY0G6iOdE7TKdbm7J2ZNvjSjjB08yjJRmqZsMSyuLs
Jrrpo73TWTIhuL5XqGE4COmMdJwSndHS6o+1F11xrbyGNEW91Px0HmHzDHJVjAWrYjuSYWNrJ075
JoOcBhvoo+Bp3rJnHLXpVymD9ARLFOoGp2bJYQuq46ZhKS0qPJDY2UTJLxfEpdtI3bEEIPNNGGLR
VWKzIu79cwWAnmHshQfjoffLEEYafndcD4JiL4Z3/StSG5RvwjB0M9qWBRMU98IHZJ6D5C4Hl2t0
kVR+7ZzU1x+IEdmWv7Y/OYzRJVFapebzDbrdqL/Qw71ET62BvJXNbnVIIt2Oj81btt6b5RESjfOB
+qjUL+BARlenSYhjBNziPt21xxyaUbovHqhnLgXkvEzioMdQQ80QZjPd32T0pkdmfdf7Teto9+hE
toeggO28LNo64ctMbScOdtZGsQaIQ4IcA+W4LYDwn6cNuadkVFmEgFCeQ55uwqKKEYtw1ZvVmPw5
oWi+1MuMZ46jozo1lxRHg2lMNK9gxyS5P741d0jH3Ijf23AOq8VL4YMC1jPpxEsEFzyNPJGS1Sga
JJyyuIL4XGQn1e/WAmU1t2OVYKv+DUnrv7ffX/jiTdqOzfyJAosrf/ZOJO4fLnf3lrrUTUFtUF6e
TWmaZcrGvjhFBYye0MXbvPZvMGMf3kUF73zJKRV7+wGayWtH5goJZDXZ38/iKLkYtVmJsbDDJPgo
rDlK+rsZJOJ5RC4phzbt1Cj9bP4HWKewcK3M0V0Iv4as0FsdLap/g5oXBy5b2U5LMeJErO2tEvWh
mFbuqtREUYballzoIsG3VVRnlmkVntu835e1jvon4otsgPoY1VzzN2XIr43J4YmW1ts61whjWFzI
wjIc9bF/K6R3Pfo2gQcgog1ze4aFRiQc8gZq6q+p8jzvqB9CLC7PGh8lC4YdM15KQvckF9svQT/A
m42S36AenzxtXF9loYgsAHcWDqUj3Qx3DW7Fwd4ceH4voMajFRrtXCVMZbRwfqfaFImPa3FPpibN
jdnSGbu5h9l8Di/S7K2uv6dbB++e2CXuY2o0LsQR1HWOIKbNQtR0N8neuDwt7/E+x0RZh8wywtlC
qR/QmHiimgCI24Nnk5uGvMxChOBDMp7V8iWxROKYUMefJ4p3QzEbQoqlZArezMluGyCZZXmLI/tQ
U8n/ibXvebxqcXgTG4qVKBYeb2X9q5Xvak0ipkStGYcvtQCmtmDhc3XyrWQ1/pBR+Uhy+3Pgsqp9
12isWlT/Nu97LwkUW933tpTcQJ/DS5EIaXpbuJ++TT+gwkhfDdQUObSpFD3fphLbQs0id+2hkF0I
BLf3+hAqzwUv2xSZgQJDmImxS9QljCWL+FBELlvlieCxoqhNCo9MmPnqe/GYv+XP8XH9Ofsg3QSp
Gz2sOyOkfB+IHa/yRG+1TjYYzBvY8R/yvgsrP32Wn2IIgql+6WfPFLGcWkgOPaQePL9VQp7OaMFA
mSyvnGbiWxERoMpTvctBrZKZbXnk5u/LH9r39Zv8zTq0x+awfnTCSbiPHdGO74SbiaqqXz4LpqVJ
kmGaaCjjn7mjOkuaDOoUyxtXbnvU4B0sHXQIxRynDLlIRsRVD0iMK5pTbq4EPXmIsv8zttrZ7+Du
BEPdEnSF4ncsvvadKULB4t4tn5gr12xTD6SLH/VsMO6jJoI5VnAAgIXU+F2rN7+b8931W4dByF8e
gWcjsF9wFv0ZC8z+lBLZgx7G5KUCrda0tPPFuqnWHJaryk4vKTfMy9Hu2Zh8xLlZZt+YkNXscQ3E
bhEaPpMLXToHN7vh5Cma4WX4mSJAfL4+24tX7NnI3KVQdpqWGC2eY1N7b26GLTeGZ26aXRZwGRjb
4PpoFx9/Z6PxNwTSP4JcAAHgI24t1V4wQOlH8W6KKgLiqH3CXRSaWMdmlqBuU09v6jy7giES+4Ra
Oe4qmKNxyucCKTplemmTF5iy38yDZK/iRyKPBM4Qs+FLgJ2yLlGmx0ic1YU9zkDLsiHK0pfLCl/f
hq/1bZ2SKW2D+ahB+TAGgpfftKFsN/+DLSI1HQ4x1K21pCZegRjq7ORy6ZZVeH2jXYzGzybDwcS8
yIs5KDjEW3uvTndiIgR1bVEvOGoUDiqQdNuKNdFZrx9kndG5lN4bgy14KsLxzVtuK5gRL7P976bG
YYWkp2MiNmZ2UobORkrajUXf0Jp/t7s1DhfWbRAi02KssOItNZJdlT+o8ujWi3nczISQjyVgQeNg
AcKJ1WxYmFKUxJ4qhpJR2WuEfrOBLCOwrXUF3fniHXSmi1QcPulGA5xxmQvQ7FtQBWMWktQjgrhK
+EqdNZZQYZUwmKZm3rSojtlCz7x6X4zOLzTdnizh9frmIE4WX6+bIz2KuhJAgYrZXmNWjjJppkSN
wcUdW1THKRqkmY4GbGmYr/B2QKLyvg+hor/L72KX4qsS+4Mv1HUa1E7lCSw4eFEt+nMry7eJ+jTV
NQGzl2s8X7DB1+sqy9DrSINErlnK+1KV9p1+ZwilN5q/O+UpGR8T6IbIRfRUwjI3rjbiMr4cl5+N
zwGKOgy1pMsoKcjBEELMGAmvrLJRMGzee//zyRuHyX38WBwpJjUBZbyYGh7v8WwwwMzgU9Ko751R
7UaFABVq53CgUm7TFlsVEmuwGjhk1kErKmIEKpLSOShJJBlCISW+4AwBXrwGwwZnvHiJBXuIvPbm
x23hOeJOj9GXSeAyNTkGBmdxo2DWcNlNcamJ0xDoreG2MbE9L6s+nG0PLuSA23WhwduIXdGKv4XW
S784T5l1v70MKUy+fR3UdIjosI0izUdrvodUP2pPZevNJP//8yxcQVK+mNc1TTKvCeYbbYLdaf2G
mBH+MNMKKpKoxm4i9R26G9djIbRw0oKVXNv3H40Asb5SiDNnWSzrqRm07a0ch86HC1dt6yXI+02b
w21usuMaqd/leY63Y9OoC5oxTUdZKujm6uqu0qWjbHW/N73wKm18S9Xih1YMvxgowJEiq/VvQ2vd
LE36q66Mo5Zt1U6VJt2eG/1eFwYoB6+tYk/G6PZV4dR66aqCehunL1ZqelWmwTIrt5Mksi2YW6KT
ykkT0SnQqFdNzaHflAH/SQ56Pcb5rBMHIgjUViaOJC8x1yVVYvQyjiRr6+gdMEv2kHkOWYqYdd5h
IaJb6sa6XHT72mJ8UdNMxbLeUiifGY+rU97OAVRPKxSEDp+6h58aSWAfU0oVVPDJa8rNo2VCWwjP
kBHZS1/ZlU50g64xRquj3WyIyJ2vaI5bE8mxKIDpPD/KeIEk6ryHNRP49ZMbUS7OMjv3184JF6+h
klAag4o8nwpM753tZTxOoRqIt9YTk21RHWg0x/fja917aJjR9n9CkXbXBd0+20dOQ7UlUvuKQ2FF
jMsS1xyUdE2B+dHdRObggXdDqGcSeGhwSDyZErzvegTH2/qtV2pfNmUq/maRxrWl5SBXRq9hKaqo
1woM8OPORS3A01MksSLj1BY3puAvWXwnwvTFiJb366EWtYs4MB6jaZRlVucokndDyuGzjNIbWEQJ
uA1jXxNoQIRAfDXTquDJnWRKdmrbh2YAoBWaDQaHE/XV9+vzoq5Qvqo5dJuBKjhCfya5Yx2gn1Q7
BtxaZpsxbCM7g6YkZD7QEJg2ZH8esTn5oqawlV2RbazuV1mOgC3T9VCzFBLvX06SeyBquTnKiQXu
l/K4YZpjgPRZ5rQBI5dWug1hPLtzmsB6bQ0iTqCCTL60uaqDNUnpf+LnzYV71/MfKdTazd6oSj9x
CvlaJvi707gkeFqJWWprOiq1kUpsTXJCHKBki5hEUMtkDBHRYc9gZkcW+aLf+lVAqh1TO4TDlaZq
dMWUkj+PbrhVwdqhuEvQbqjbxa3ipf74Tt2K7ChfwRmTw5lhshYL3iIoCEunrIJt/TS7zMSulWyp
hFKbBccd+D8SW5RAN5MDGKNNezk18XpkBaL80OPuh28nBBXqO+pZLBNgxlcvi6QxxBYGJ+CDzJ7i
Q0EQ3Yd1ONRhMRzm/BDnB1SnTahytmGxHxJETOU9eHbZGwqr5ge7s4Qw9mWCLHKZ4PsVjvDlzqGQ
hFmFhd8JJoduXd5q+TGSnhpYhU33Uv0kpGj6a1H1hVucKUMmRO6PWY0spjES+UQKFfnKp1hvXddq
uM6SUHQw4vcZxHS02YIF5FaIjlZ3cNTeKZ4pcVYC+Xl9LVCcm7buLUaYeTGL1Inh4iMKxy2nCk/E
weJLnkqkWj00iPD4BH0UBcJo0Vyy+4WaDfsRZ6+kXO+iYkwQ1K7x9225lZLK1Vt0TlDpTAL3+GJn
MkfLNK6YTC80thrrYVNQLZoU7vH2Q2269ANaaf8E6HPAKpCTrbLehG9dQPGmqK/DYVCklTosXxHn
iPFiQ+vMsYzvev6dwBym2XAF6XgJLDXSRtmIcffP00PRzYdVNW7EqLEnCS+7pnSVWAGPv9glZv9w
fejrG0Pjy55NtBpzvyEqTaxAgnOKmEX+qqPNlmY0ypcmacmWahi6rJgiB6xyqUViUWEpx73xGAVj
kLgTDGJsyflfXhsXd+LXaLwUDwTStl5lrOxRfq2hpxv9kzj07P9z6bhkakFb7NChXI2OpHvL5la1
dTCSMJMnqkZw8SI8G4ut7NnpNYcoKhaTZYlCWfAYDayTPcYDi/F4gXgvWJlu3ng41LBcBAVFCq9v
kssofPYDuLBNtjZ5tvrPIsUQJrCxequf9ZMcbnvsGnDAs71wsl6TZ5XYnRdP39m47COfTbxVIBg1
53if6vWvJHpt8h1072xicmz1/nL4zgbhsNGUyllsF+yUDu9CCQ1tp9QTnDRMQGlobWR4iDvt8q1/
NiAXuFlyJvcNU1HKQh1NM96Q2ooPTz/VHh5Zl8fkqN/1x/oGotwn9W4DLbT055f6Xb6NnBXFyOvz
p9aYC+xiAy4yHVSRTis8mxZts0fxZGrEm5EahIPRyRqUxkrxjoqX2rMm63bJsg9rfbo+lctUh7OV
5SBGGBUpETuVuY+ZsOYq3DLQHlR38HQ/94tnkYqTiK3zyRU4259ZXSM7JsH2fEM+SkbPXNEc8+I2
R2ouVzZbFR7kDs3cyJ/30keREpJNl7NGX9Pl5Xf6ZW7zqcfOZYWwanLkcs+EN5mHd7Q9ZjbTrflH
hLuzMdmSnE15QWA4aszAd7F+bAO06YqdHhEZ18vx59kgHN7M4BqZQtsViIuHMBuQhIPERJXY+qmB
SPPgTFjpZEcr4xNAy2vytH0sl9C9ZTxwpmekhzM6vAra6IDaNxzkGNps/fGPmB3JH5hQ6R+l5DI+
lK7giv8oSX62nhziVGneSVaEMz6MeEYZsqNlv64fPXaAr4DoJ+adbYtqHKW2RHnm1KjdTpZgrZta
vjnCnPg5MQY/Xiib58sJvrM5cZBiSGWx5KXEuPRmUL90boWiA9qiNPihI19yUuGhADulHHUH+Maw
ao71WSFm12XjKJkbKTuqSZAIOnhxHqFbumRkLPsBRkCVP26pfX2ZCRzllXcquZJkTZchoYYklDjB
GydPXfgpuNeHoYCU192RV7laFxUbRg6gCQDHNBZjA1f2QlD6RUD61BALp3Cokhp1NmUMyboPIXZX
CYWWMYDJ3UERA2N2jf12pHvLqUE5lFlUtVMEVpRWUPYwlR6CkFTgRA3B/n52LOQU8UvNgIzlaFjW
pGZuZqx1Dna9p9wtAsrmgdohHLRURtd2/dbi6b6gDlTIThdlTrbcExvkYpbk6/T9RaAnzttxWXHT
drhpRa93lsN2C7c0N72jaqTkZuQjFH0QkliC7OqAM87Gir1hVwbw2wzGuyqQH67PjYAyhQOWSBDm
dVY67P2x9UxdtNslfqpgZrk2xl2ENix9HIjw6OIr7Gw1ubgFel7NsLIQNNZGb2zDUTlEkepAUeH6
1C6/nb8G4tVStE6H2AdkNj8bkMB+9suj5hXILpW+4ApPxGjEtHiqZFwmqVJ2gENWONXzXXViyjbo
JfObF9Ytbv1Gca/0qbQatWF43ZQ23ipxTvA2Y3ERotrGX3YDksvmd9nNPBpILhMIzpaVQ5JBqFcr
ihA3MG5G8bo8ph7kOtGsrTjNfvKY9HrltC/Xl5fAFpXDllVa02xSYMRWxnBw0VI3LV6vj0Bgicph
SZJlYA7o2JYgDXoGnuqL8pQORLBHDcLFJppSLFYR4XTjFd1tuV1aO02mBMWonchBCEyH4lTKZ9Rx
1myvxrFXbSj6dZk9LRrxnqKedyqHH2uRQeIB2bWTCACGtyPi1miGbAh4avYiOCGsArcdowmLrvli
vnew1oVy0OBUkFCBX8T/sD3Z7K4EZ7yGiqKLta7WZnpqvm++GVSKnXqxZ57G0Zb26dO2Z50r8P5J
fmk/r+8gYo/yDMo11qGmOyKO6JE+G0Q0c6oEiY1Aa54/aRTLOCwdbthiat0N/tfZzxHN25L8ZNQ/
dtdnQwGLxoUpRTf2IxS/Wb6+C9sYy1g6SQ+V0MiWjitMaxKdGpL9yyvfjldCqeR6E0em99h7tRim
uz5IA9zslYDtMwRQtiQGJI4jL4sC2QlIrsjgl1iyjPzjD0F6mqmU96dg67VJccCS17LeVhqAZQ2k
j2ayS5Q0wlK3Y3HXgYGyy/doig+1zk9KV0Q7xg9ttdGQC+sGqrOK2j4c+ihTb0RjDeQurX5vmfvB
hJiCiQeSWe5nqJT21eYTm4haYQ6LkmSsC5H5kMHeElbOU2XXsOcR76RAYhoA6Fvwa4+q311uW/i6
ongGpqyloP9qPVIj33EnPugwutQqlFIEWGtqwUfzwrIGtVvlbnuX3FPyIlSqgudkZnJbtFUNEyuE
VExLKRgHVLU2Z71hriSFM+4p6CFAj+dkphBri7aY2WbFx0q/09UU/bktbGn3Q726xDclwmHe+7Za
B81oDVgPpekcQEjJq3Jl16pQUFLhhKvhVRy75SY4FewC1MyyieGJvAXP1IwbNeprbKsTbrUiRDIf
teDE/ah+C3AUTPDeWJziob/L4WRMtQwTCM9zN7c6E+K5KvHCEXeR9dOA9RMxORY8XQEL3u22iEo1
XVR8yOFj8cHPPEyHOLCO0Z3kZZ7lUgBIxcg8J1NeFr2TO8yIKZ3NUNctDipE14sduoMDqjuLwB9e
XyUeDCGxanw5czIcbXg0I8MtpdLNo9Qtu/tCTwj4oYCAp2pOTSEOuYQRBzd+iO47dEDH+zbYbio3
8fVQvlt+Fw/KDygR/LJcMmNKBGK8820vzZrZSPiY0p0ZGH77HIXdQTsyywI0PUB5mmnb/6Na7hf2
8SafnVhs4jpg0DmBM4LQeE06OxaU0qUyuL5ZiYPIszOjtG8qq8dI4l7zx6MZlqHuZ3tSAoG4Q3iS
oq5JozL02KOtV4S1N7gsh5jcjZkt3xn3zLg4eaa6QC8qr0AW31AV1VA1k+8XWIS2HdUY2W74z/oF
DK7D1ZtCCx7tiS9qTrfT75YfVWwPb7lrhSKl6nSx5/x8fHaWzpIp3ZgUdcV0h7VH1vcBkDvCKyjx
IQB2ZzjbO2MFwNPP19/TOyHs31Ui3X9p0c/H517p5ZKptVhWSAzMszdl+20Lym7yru+gS3h6Ngh/
bUm9XHVrNxYnbf1dbklrl5FJ9TBe5H2eD8IVL2Um/mqWiL86cFzi2M73FrzDVX+BpgRV7rqIp+eD
cUHzXFpViYwKq1KAULNrkc1PA3bglyD1e+I1SY7GPcXNRZMrtUhTKNsbKKshMfUC4rDLUlPJnpSu
uXTvn8+Nfc2zLWlJolUkKOadVqt0mrTyNGmfC4Yrdo2z5g+JBiVVC6LsWmPrmUbcjNRWYfv1bPBU
npTanIbiBDF/T4iCTh4IOPuskvN37/n8uPB42GB41Gwwm1BklEQlMygl2UlLE8nzzZ2Yc9W2oHVI
C01YaV4/CBcfW+djc3GyrG2FiEQOe/lEQWs5f1SKt9+M8iP9ouuyF7M45wNy+CJKemmZCQYsbgaf
UerkZ3SCTLvJse57NNaWdyC9O9T5uHRlnI/KoYoamRUkGoFqAqM2zYXbPkOEJezLe2kukDAAW6L6
QSztpVv4bEz+moLCU9nCfBr+8xYIg6NqJ3CtrSaEN3HuyXXr93J2a0iTPU2/ayMQ28c2f9K7b20O
N9GI6jOigJ2/zdDxqwuNZiWoNmx+MqH118ajsC9dzZd2ppv9LkNltc0bZPDgEwtqetzYXUBxNqnv
z5Pwda2tJWXD05epM8ntqYLxzs9o81hgxPyVBNPpYPCLLOKOutA14m75CxN/GVVdk1EirrQPM/0Y
OnyT4qauO1vo8kCNbsu4vB0Xr5mfLC0crOO23mvVoc4ea11+1rpAgbdinoJQ05j71OhsAw7xW4aq
Nyp+I0yi0m4CaySzLeleXWMHNQlbAfugH9+7DD0kWm1HmF8/K4ElRoGYyciPJZObpoUzzf3jOqOg
XsWOABZS3DTeNqS7fGjBVhxOcmo8TuB59XnmKO2AKGv0xH74dxcj3z6Qz0ZjtaxXoZgST0whOtxR
aMcQ5QraGRygFsmUWMqI9E6iz05VzN4yFZ7U97eT/rDqMzxsBzD0BkefvmepCuqjabeG6ZkguiuJ
aGfW93Z7v35UCYw3OAAuynzMV3Z5zrXsSEiR9DIBBtTO42AWbfXypkW4wmJTtLsZSI++N4Vyebz4
7DiHHA5cFWWGachUY22j45KNu8x8yoafavKh4+aMpO+mBdeA6sVsnga0T5nFBjPGo5Stfqq9Tdqu
gGG73u8Ei8xMsPDj2kfn8FdXJEOLVUS17LknDF4FQUYVjf8SmpZ+pj41HgG9fEdBLbXVEKNAftKH
1C2gXdYaymlTRthcUs8e4mbhOwrK1kg6jRVxixAtMEEeKIHqI71FHZtLb9izT8s3D8yCBbuRAtg1
+LOXgtS/HNRT4mZ3udPBwXOAyz3a2VEXpJ7q1FpysV6Bl2SsiTmssIrfAjLbk4HGE2iwGq/XDyE1
DhfldZBDBB7iEGZQQ1qN1TGyXd4gHSBSWmEXlU3O15KDoCw1BU3VwbyGynFx0+8HtwvX58a0y+OC
TqY9LuOb+REnpIP05S+Kbn2x1fF8eA5uxGpazHlBOlQNFhcF8T049iydVLgGvIyRKpQcyYv8Oqzd
AR2BJ7ajkPchoJ4KCEwOk4YGCi8F46SpwfwNTYvjQ6E68WF9Tu4mez4ZQfGgl862eVPAGPBGCFYg
dVDJT8EhVmp2sZDpQKwBhuXbjbIzokMmOVNpq49pWN1CZXAvuO17vdwI6EYkgJ86vBwsrbWG605A
cJ/JqmPM+7RCa0xcfmTa+GNpDQemGrbUka3Yl5jIZxuA70gw1QKJxBgxMITOkBmqA8uT9oon7ihn
kIuc0vOR+DeotGnQ4ULQN7gJTKoTxu53GsjJBxjwOLraXvwuuvn3hvQ+uUgvOx+aXQlnD6exScpq
GTHJzkXptAu7wckXdJDZdWajlU3yuiDypDt9c+PIvQ4l1PuU7yvoCz1dMv2TzCD5utMHLAWfQvMD
HM8DxV4nF5lDrgLkE33VcZ6zsJFtaI46yqGD0ZzgGF6Z2jOYpw78wX8VzxStlMBMXmdtSqM6GhmS
pOV+6vUfrf6rnGV7SCyi4ZFcUQ6z4lpTxTZDRyAaV7GJKrd8i9wPAwquxRu1a4lgie89KNcyGUwB
T4Ql/YGiglT/1sWH6zuEiPh45+1Kj0ytiXDwIbU09MleyajyGwEtfLeBMg6o6acgkTG1W6R+POVT
7ZZC8etrZfGtBaOVdIrEAsuofFRTw6lQAm4Fxb++XNQoHIwsklBGEu5nSM48ZfO3BKJbIzTorg/y
6U/490GiJXKIYSVjBGtBRG1FKPlwuQ+GHZLlTnQvesphPaKXOL9P7rp3xvkQ3Wa//eoWL7lXXq1X
Kl9ATZgLenI9laSmRjCybo6uJqe5Eu+agkqjXT++Fq+wtnUwBEEjT4Fu1OVG3DOoyvwKPBrjufoh
BPoOsPxKYcb1QNIS2dTPcBmh8VZhZsWp1KBmYrxpjDqRfVPGZyn93fdUqpVIg1oihxxDDw90occk
5/0MogYjJ8knRhaX6euO+mxcSKNIc6rgZcOqSh2C8TKoXvrMXqEXigJoiPY+rzh2madWBLWMuOws
3mE7n4eyG3QsahIWky16YzDtshc1sxl/rtpDchDyFT51+InsncV3+4iDkVZNjfl27ljYrOLLhK5X
hI6Kk3mxT9UhieoEMq//f/OUo9KLWoV5ip3dhIw9WjyKmauium1AvbwPNad4s1zdW1/aA/XUInJH
1udWO9u6TbI0gyimSNsjyc2acYXYtm6rx1Xykc9ycMsyN85VQdLEvo5NF0vrX9GM9Xk/ng2tD+NY
RxYmPvhRsB4zXzEgC2/HYYYQlbUAdOiAoKQj2Ha9Aoifn/9s0FUtK7UfMF99O0KtZx1LR1juI7Q/
kH7Ol68rVTIsVTVVWeZQIdkaCXr/Ixok1dVt8ywokXvp+5015btaQg3RSO1qVqlzc/ke/hqWAwdj
Tope1D/zAvUPIcFrqLkD/Dnor04gXIXXn0Ph39+EMl9j8iAhWomWKR1jujJx2gr1UdYOZASVl4Ad
FhA751JlXVK+huNeOIW5ClvbDDmqiN3NZwd5ELlqODl1WHnlI1VApFaUe9KIq7xIq4kMnqbUrqZN
cKn+9u9mxPPj1zXtBYv5RlnpD9N6Rbf4XL9PQnOrZYuNHBJS2fquLqCFU4epeegTSgHvk/j814Px
3zXlmfOlolYahMZYxJ3ujJf2XnqZIlefdnjabC9ABXW2lZf5uOzMMLrZgtVf4eBSPya5O6bwHBgr
KPHYM6xcTporB6YTC46O5+8/kvQ8+/h/odzLTf/HFaQuDceMP7LJJPbX5Svvaym4SEXMNK3ZihJv
SeHHMixuJo92m5PkF2IXK2zbnUFRXbOAqMBDkim9iLnLLBWgFaoFsCCpbGQnnI2y/PkbzP2aGodJ
pmVNYznj5Ay+ul9u0kOLGz260bz0KdvJg22F5P12OSL7GpLDo35YTE3p8GhVg+ppuwGb1NPDCYU/
r4fmg7DvH816N9sUJl0G+q9hOUhKMkM0LSbnq5jFq56X+1FQQ/Sj+kI52GDlEzX2v8m6fI3HYRLo
IZDv6z9hFyo934TvOQgFOjpQBI9dpFEcNLfJIS6Y9IFbv1/Hj4s7VsU1Yyi6ZSl8/06WgfloQFQX
tbiDMJ9M9WczU8/Vi0Hu1xg8RKlVISeLDKqYHDQ3PfTlbpiDWuwZ3rTeJSDFB6yJN75rD5NiK1SC
8SIGn43OPZdSOZ7NKYGQvVDV9jqZNgwrneuLeDn0OxuDeyzJutxL26AlJ6imrqaDWib0XVQblwqE
NAqbuZxQ7/KLu/RsSA5qxlxsYm1o0H6m/VwruJdtcVBmgq31MZzMZCLkoj4hhzjx1MKMrgTGS8tL
XBxGiJCs6kmKoKobwxSxTYgVvZwPPZseBzeFNaX9pLbsUtH85jG1+/se6myu1DvQB2Hic9q+8sAk
RxGwWEBTS+/6nqxUU4vMIZDZpHKBflMEYuOKoH7aT3IgFfO9NR82mXqAXkT1sylzuKNK8mJBeY9l
ouNdNLrb7pPHiIZzuEo917lDdY0QZ59v+xH0Sux6ZuwEfwCvKRsPTupOp4k74nRQ43BR0FAmDXR4
4TvJ2s0Fu3JhbF5Z96xttw27fYz2T9HOLZ+M9i6mdr9WlO/9AelHbVoV/SJyNrnLivduu9q1DKNf
KbttiiCNbkXxUejeiAlfjN/PxuUgZxjgZFian4RDw36rH0qvnL3xmNbOH9kOxRmOZWVLo1v92pGz
JvYR3wvUGWP7p/V1QueD5LaBld6leA+yuoVehcmRcqwjvq/KQdFsaOWs6Zjukq/o/Shts29tqaBa
Ji9y6KWzZeVByBwmdOfgroqO9eZMY7CCKz/cCMNe7ZDTVnaC10HQ0Rm+daaTdR/K6rXgKD1EL3SH
CXGr8I1CnRBlbcocmfo59aZyc/KCaPOgRuCwJ7VSMcrYbLW0+4ia9HkqX67vU2qbcoCjpamsryuu
kGlJHG1b7V6V3bwefAPtQkUc2f06O6t+f31UCtr5bqG8Ti2oDGG7aHftD1Dx1jfoa4wQmXy1blmf
qORsvR2fevBIa795w0GZdyvVH05d2XyHUKUU/zF90+NtP+bdG1ztnH6IYY6ke/0SO3JT7sQ0Ptbl
Q5egV2kcvQ69udcX42KI+7Wl+W6hLdItAb53KH5upRNb032hTTdK8W2RKeoc+5h/eaWdjcRh0tKl
2qym7OUL08wyTb2xqdy4Gm0krd3CoBRcPjsdr43HhURJF2lKXyOpX1hGOE36Iw6Ka9bmY45+D2P+
Ocrb3SR6QhFDfzUKIMgTGp5nWE7YeNKGLjXkCy24Tqv7Qnip1B+VeVtjs9TaU2G8Jq18Dxx/anNs
2ulg4Q20aos76z9V3bxtzQQdX69DXmp2vjaRk1rtU7tlxAG9HLifLSmHe6YxCHNXMQwAj0L/JbVo
MWOJN6mwoQPpMQlDlNkSe3xJnkmBg8v5t7PROTS0ptYylQhRdefCt2wHE5o74UGJ7e1h0OzOY56Q
uYtMZ10TeSICmD6JXWevz1KNhgp6mGBio0CrgRUdy971U0FcKLwmfDdXGXYPppabBwu6d0v2K4cc
xj8ZxLBkeNAohsGn3ss+rlEVwjR0sN7apPTaWXJG+fn6KJcP+NcoHIpnYiGLSTGmpzGBaPlYn1L9
Kan3qTC+Xh/o8pp9DcSB+SKmzTAzWavcylxxapxUWf6PtO9ojhzngvxFjKABQOJKV0am5N2FIalb
9AS9+/Wb1Lc7qmHXFGJnDn3pjmgUQCDx8N7LTLtXYsnHP93VRH7GWb1WzcLiTb9Ia+vKs2Vsp5Te
TKS30+Gy1H91TWRzdTfSt6l+McZfg/nZ9bUdU+i88dzO2Uc9HMrqXgHOnp/+6brv0e9aBZlzZqZD
HOJz1u7kwWcWDRxLWuRzOQngDYLuCWiXCsafRtW/VuOPFDwLhShzKPyWypUGyTJUBZyxaexU+2yK
XJYpWDD6T0z9GW2F4RmDq5FgZnhjhu+GxRAzZ/vSYJPTm9Ett+qXaLT8pNUve9FfKwZRJOfyHxDv
5wesQJ11Ic2TEO1HxSX04VBYmeAedkN2jT9DJ4NcDFuztBV3KGx51/Bp2PkZe4W2ZIwgfbJYQqeg
DQudHOoylpyh081AP5voOwl2BG2hGtO8FEthwbVuDR/as3jEIxSI9rx0s9SJYcPszY4eg/GBngnH
gpOa5c3wH6o8sIllhXEJeHwXuo5+zjjpam+JKbqx0nt9Dq7itvchzbtRtffzp0e2tiuUGkneaZCK
BRaWvzrrPZGJJMomsgInMcPhZ1QQy07mi47W3LR+Dfh9R2WycafTFD97ZAVOMS+6apgicMuuhq/R
r311b/jc7zbx3tqZjhk5/WQHL4U3bblk7NPB9M/QK/ypQcg2idnHN7w4hFnu6hZkdybNJjW7LnEs
s7q9BJn64/yHk6D+N1of7ZBciRWG5owMTpufrCy2WhO4Kgslc5N8vu+I/mgUSJj3acA5/N613B5h
LZ9rlU21N82U6bB+602dgbjvN+DRUNlIhAKtfOyUjQHLONSDUg818Th1R2i1i6vhdwrr8OmG2Xyj
u+3jVO2Lx3Kw+Y1QJQHC6RaIHzT4Rouj3xKTLoqrpb6q30L8PxH2kHut9RjPjgKX6MnO0aoOKe5d
7hnPS09T7wTJW15vy68Uz5l2+hbu+pf9tEc/aznMRz8raJqINQI675B+88JpO2g3Ydk4LJCgoQQU
1lVIQa2qiwRAIR0NG3wFsH3+jZybdjSVFe4QXUUETXCfQETyhjzFntiY18SdfAMNadZHLDXKkc1p
BURmx5JxUFGjj/PhTQujh1GTvApkI6wgyEjmaSYCet/5GPrgRnstXi3nD/0/vF3/wpp10l4tmaXF
Iw9vWJ/BcHB2IOIG7b205HbYgfCs/dYMHe0kzWVbkZew3RYKQls1Ec75HyJBn3Viv24EMoc5Ys4C
ltcKedOsCzImkryoJMRalxdb2sakLgdE0EZ+4Hy2U73c6oRsAipcU9mdn5IE6tY1QqTVVc5BAbnJ
jdcIqrBRWHgJwVEGkf78SKdL3z+b31gFNOhqQlkkgz5BWVZQS6cvQ6+8anW/pUFm42npTJVqazHc
m6rIziCjRbTH8z9B9v1WSEL0eExh8wXBABgAliy3zbBylLqQzFQ2zPLvR4ClKgEr+wqHrg8eLZK4
WvpbH2U6caeJe0fLucISVkBPraIzrEYbagc1lEOQRhgxTpFDsasy3KSjjqF3TjjfnV/Gf3iK/3Ue
jRWqZKFSCUwsvgmfcDksmchWtbvEYxCaQQOHn+2Lq+RteKYPkoGXLXLmtlxn8BMj1Y3KxKNn4W8t
TXoaagY9Xv8L+bN8lFFN/yF19zPRVZBTkXkeg9rqDvGSoEJu5WNMAT8Bw1GsRhjVwskygu+NORuP
XJi7sFL3SjHDW7I1PDMfXkiNbwPHpJTCJCBWnLkCwUcv3qJKkoOX/dR17r9iWhV0Ka4WavODKWzT
F2hhhKmhW1zr99RHeRXWL8iKC/DrlF092J3MgEGCJd8psqN9P1dtwOIYV4Glhzuzvk/N64K8VqXp
S7aBBCLXGf+oUTo2KTjHjaf5hgv2xIFCVAU2xR0suqcHdqFfRLfBtYwwsHzuM9tvnfgnVGNGkqox
corvSZ3ubproTRiJfZ27eBadn6TkXl1rf2ldbMyiBoiEyn1h3ZJQsmFOfSydU2aqumaZdB3jxnlv
6jBjjWDiW27ZJO541u+GlkFgc3TPT+VkL8XxWPrfATERVhgkMFqBrEAPxidzWhT2N8gcOJPLChsN
MehRlAz6fRmvP9bxoKvrJi6tjGRm9D/p3Hqne3CbuzIvkpeMQxV/O+pOqztIpFbj6/JbOhgN4LeE
w/U8ePVbKK644dPsot6EEbw6ZVWrb6g69/OW7390WERZ9cMUQKdv6WnBszv2iMOfVVA+tksTPy+3
Yg8FUze7GGBQp0G4B30ud9lt8Fzcxj5ELvz400Khhzpws3uDAurm/Ec7tf+Ol291iRVoI+j6Frxw
HlNnQoELECi5J0/GdcdjrK6wieiTFRroH2+R0o1id27c4bHfQuXLCWARDJ0dKfFIOubq7tL1nI81
hbXRsC+xKWKY3oe7hfVEkT6WJ8xkx2wVHtdjEMa9DkNwdchtZGY9SzU3Bn1oEyLZ8NJTtr6sqi5N
Ei35H5u+fC19vCOXivpSYWrR2/iWPMqkok9GAkdfcB0Ra6zrdKsPEVFtuqfq2txCuPM58FvwK5eW
2Bpif4XNpWZGJ/u6j8ddZQYnXvF6GvBCL+riohrHDCkWowff+U6F/pKRVU5X0lfIAdZOVFk+vG0k
KYKT4dfxL1hhmj6nAlT+GGlBUCyKZcYH+HRC3kYqzX8qyXM80grIyNDXVAmxxmgn2jXXYt9cwTsO
7WjO/74tR/nFq6+mZ76TVbq/M25nUGrdeRc2Iys01NFu1M2id0M8/hFYXnZfb9Gv4ZUGxPjsaC9r
ETsZzBxPeQU+NZSCm0Kfo5tmKuxxqvcm4U7OQ1uZGvAFps7lBbpLk3R22uXBor5C3uCmnnTohotd
XZNDlqY+Dy07yzqnBUm+zsltpAUya4FTEcHxD10hmOhwnJkGFOekuxw01c6sZher3Kb9e1jcMW20
dVr456FZ+lVWGBZOZVQMy46gB/Fu7ZfcP1wFvOmXsVm8odAEv5OJDp9MhR/PdAVkVZrrJR2D/3Xr
EA+yPLBRjQ3IRjOo70N6Lf/V3/aPeWQXwoEJqXN+zhIcNVbg1uvFaCXL8Hw0XPhZkn0fRRuYq0ru
pJNJsKN5ruPotjM5by0MpG/Su/ahPpT3tWXPmhPvg2g/W3ZxEBviopvFUR+yPY22fe+SLZj1wrKn
5+6CP5yfueQiXkfVUazWFkySopsqj51a62xY48kmLRtjBWYQhAq1Gq0mCKhnX58dcV040ELZFIqt
bsh+6WHC3k7QVuLCUc2rjMuqt6fLfpPfy/r8ZD9lhXYN+N5R1eFEzZTd63p3yQJTgt2yIZZ/Pwq9
TIuhRbID7TewoImSXmmynNip98nxHlrBVxsqc8lSxNa1Ybi5+Airzg6n3i/KbKuJUpKBk4U0ZAVC
sagTPIlCeKi8Ubi8Piw+cYoXX8JMbXIRJ/qyt8lJJs7xBFcAFMU97RWK4HBwxJN4z+8mNCNsxK2p
Qkyn82e0hL53D/Nbktrtrdxn9B/CDjCAmAYbBWvt4MaVpk1TxhcWBahH/W6xF8wu0ity0zv1E/PL
jXFjoXlCkpo7ma3X+V/jrrnTbFTUPE/QQbR09hVgzaM9U7vQYefVOmALIpGrwGa0dNIbsOd/89fs
tr5lH8WVTJXq9LXz8ztW4Y+ixFMGDcol7IKDLXQfFmmv3JedxX8Icn7GWeGCFln9XLcWQH/aamYA
v5EwcUdjH4lwO1O+zYV+GfTB1jCf/g3o/Qy8QoE47ZTQpND8LVSIenb7YZAB/WkQ+BlhBQKZWWvK
WIK9HNJpE1R0W0KJ5PwkTgduP0OsYMCymniKKapzXDxM6MKsZsgflqPdZcKmrXD0wJC0ni//45/h
2s+IKyTIiWGkpQIXJ7UG+y/UDoaebmn+b4xuj4/B6vhbKmyx5txMb0z+WYTpASXkfTI1kiv/ZHX6
eJhVyFHEg5p3KnSzyIZ8NdfzThG7rrrMb6urdJM6+S66mB9j3akO4xuPocMuDu1v5VV2CmSHbRV6
DKwUhmkBbCj7ADltn/cc7Vulz4XmlREsTsWbYmqv/2Xv/EGtrlimZiJT0ICuJDaj08WQaXeZHvsR
jLULiM7Ng4w4cH7zcHUFKgJahG1jomMuRUPpENwiBXDDqCTtdP7Y/UGzros07YUJ+lY4HFj3SqW7
RjaLFXIkcPeJmgmd+0azH+l7i3xnmj6c/zgnSxk/O/MP7rQezKUSCdwDixuAcZkVEH9H0teBdsrV
dCFD+3+I9//fsf6DNV2XChzeA8B9sut3lB0SXDUjBmturC0q0+DxLS5m/4qPdDzLFZqwIRHFFGDj
D5Acrryl664BfXDxWQg3eIIh515sZF4gp2Onn7musWWkrM/R4HjTVtso/E2yrWLQe9Bx97Py+/xn
PI/Pf/CmVc0Mm57jK6oMWbRqtMuGu1B3tfss3tZWZSumLrkSZLtzhSVhqigA6G+XtDeDI+GaZCAD
jN75iS0f5p+vAazl3wNcysupbHtcA82U47aBOVIHZUw2X9TRr/MjSSKxP1jRmdHqlujxuaLd4PHY
TtETSq/r5yW5O8IWQ3/O9uG9TOtcdgC///0ohGd1ruej/n8DoOp2kVcnaEJV9u2VnLQr+Wjf8ffR
YJamq3pV43UUQ99CA/enFaHdx0//cSlXEclEB42aIcKF/KsVtuZTSJvGXoRci/lmHcan5OKbECeJ
aSXn7Rt7jianViTLjRjaKnl7OdNHawrQGv+h9YVbDqXkRpeA//dmOhoryKJ40BWAv5Y+Wsqvqa0l
D1nZZFbgUetxYmozjhfThbA7ATG9SN2VUJiAqyTkSdjm/DeThCh83Y8UzOien0M1x0NkdLu76Uqt
bFbZ5f2iHRLvxRVxIWPo6hfZI7kMX9k2HvzyUfoekyDZupijFGhqV2qS31TJs9ppXgiCETWT61iU
Lp+GLSmDx3joPSEoVGqzjdl1h6pirgpWUvkUBhC3qi1fneft+fU5HzrBT+LvQDTheq/MesrBnPtg
Pb9SM1wlA/zGqgH+FqbfZciixEQSBUu22bqPSQREI3qv54ttjmMh50djQ4KwsiFWZzXuw5CHxZzf
6M30oWlvacwlcPD9ljwD4ut2JGZSkprzmN+YWumlXYmX7rztJ1i7tKN4qVL1PRLjxzzrt5ll4SWq
j19BPjQ2iwMC013TumINNNUKOtzm6njBowZCfWzK7CCy7FItCzuDZTQa2q95qEPZE5Ksc2c5Qc9A
4RT2WEY7EH6ckB5yKH6rxlM2XOVj7FA2+33TPM3Fm5lGrmllfsNmWC40lQM/qIdcBalOsbyOUL8m
wQXpoaKkqpvJejai0iVBsiGW5VrNtE2N6r3XIPWq1/rbpES30cInFU9TI7aw5LJj8TnxCV0awq9L
iAxdg7p7Oeiwwq05PLtgyGk+wnrGVkuMIHyBLN04DW5S/kq1X9ANfE1i+j6Y+VXRdE+RHl1TFm+j
XsAxbdygEevSSKK96GRkzm8viHOfbrmfj3COkImjcmbmN3GaunWQgweS2WU6vML2aG8OtU+yFnJ2
veI3KnxRJliEqAXe1ZkzzKrdQNJV/RUWb0aa2sOowVFuEX1lTpf+SuhXhb8tCRaoUy9ztbMTUC14
d9OHH3H7HpjQETQ0m0a3qg6qeK64nRp7pVAw7xsrfijjGKTgy2K6KbLIZfP4kGXMqQlFm8i4meE3
aqPH8oXQhDtGC8Yy6+5RX7lkcfRYkmaTFKMTTZDn00MHagtOE3L3PGZIbttv86WjxRO1NZQ1x74n
pe50YGeGSu2IRCbjIAuqv90nj8aZCzOBFDDNbzhVH6p8i41uMsgS61AhHJHNbXI/4SBMDvWFQZNN
oxbXDYydCoPbuSrjjMsmvYoLp54H5tgDTwIoUBnGlRjH64Q8n1/Zk4aaRwH9uloHyAqaEIbneFBT
P0cp/gJlg5fkYXRT1aljdJfBL85yQSr8xX93uT/BcDayyRYd7q7uBhfTDmdH9rz+h2TiXxH/uuFN
L4JuagvAdV1FntBB6RnTcZNZ6eswv/R0cnUKKMqnq7Ex3/pitosWShqhuTcsHTLWvTeEhV9rOtRj
y6smkjUSSKB+3SE3mKxqhIo7TDXELu8eKK8lPAfZCKsna17kuaqYy2XS16FtKMJu2CAr1Up22LqS
J1gL8h3DNIzxGbfXh1IRZ2llOb/FTr4HDJXjhtU0gtbB1Vy6hAy8GJCzabwBHQ2Z39KNTtx4oz8M
fnAIF2Uo3atB2ZHhxqnY73jk1ZUcBG3XpjFGDsZtN1h2axxCE/LDuDwlUeZJ6DgealnrI+hoU6NB
9AL3wYV7g0m6FJKpv2oUvYPOplfQTvX5LsnvJGt7ap8cD7u6VvopHqqqRNuTsjXh64YIEwFBia6n
pcIfXaAOektkY57aNsdjriJqJQ91hLigpg0OHDF2wWZRihUb5XrJvyXbWAP9RVbrO9nJcDzoKvFX
IeU2mkOVg9ZA3f85n0Bdx9N3i/sHdeR6obKVXcFvwrSijOYOh6N7GaYXncgkvM4OgGhn9SIXI42K
bsKMIus9quEa2Dyc3xyyAVbJuzIWU9jVRn6TsdE229Zu41/nRzj51vnrq2AOq2Ce8ZkoQYlHBr2P
39Uv5EnQ/BluoZ0Pw0/9fkanI0QSFTu/5O+Trz21m6WfnTW2NsgO4MmzrukWVVXL5MbajKujCBan
hQu6qGgVr+Jac1Mv8VNoaaEW7aed3V6nLpKlm/NrcBrejgZercHYj1VbWbirFseKOIetSg2NnJ11
0FF+CeF1ori1E/sy84DvO3AdURpUZTDlUdUFWP+OOKMyt8wKmvY6CeE4Nuaehr5iRTEhVl/esX54
i3i7b9rpEOuqsHkwptd5RsAb4x1iufQOq2ibaeXAFMJvUcFyanPc1bAeRANH7Cz+M00mDNsE8VtF
LU+19H0I3sDGYPSrswo4ujCz8dMJ9gLnV/S7VLeaGTFBDjI441RHpu3vM1OqOGKh0Y6Hnn3MMfiU
hZki8fZZpNmeBUMPxd5h3w/3aIizOlDUZqQ6RQ1qU/2pGp2dGZHTRd2nQe76qv7sxioGH6D2Zxjh
4ekb2BUssMYMQlHVuE3G2G1b8ao0w1dLQaubsnKb9TMs414Civ5YM3oP1Es1h6l54UzJfNOVwVcR
lzfRHMBnJq8e28h8mbP+lRbqphjh+mkMkatk731aOnmWX2QT1D3EZOsR8zt4/JiZ9jq1FSroUQgD
TjiGR/ld1lP0RKF5aFO2ynPHc7isGNbzXKCpRlFNJyrEnsTqLmJ6BZeC7sCK5iEJWbzJou4J/eXo
mSyT3NHKat7CCqL2x0a57hvo/VLOdinRPou2veyUWvfmSPPSwnCtKGg9q4VJOkxHduc/4qkKNDHx
/UzNQDaMrPXhrRQWcW3KhwPWagAD23gwVaSnLaRVzcwxe3rAN4LdBRw24Lac9OU+CJvfqtb+/+cb
iGkaqmoalKrWWuSgVDtDLemM0gJrnDkttxHQUCEGkqDv8GO0SZTccvF4fvbLtfvHDv4ZdK1poKPt
OcZvGQ56eFVNtzN7SaBSTCTQc+IiPp4aXQE8SyczCQeMoqGVXLM626hg+RHJikCnMqt/G2eFcE00
xAzl/eHw7eiMbFZia61tQaUABnleI3bV839bvuVmOwqmmrTsap5hQN24DYYHVfVBFscTSwI00omt
gKYt1aJNMiygyLtDo9ahC0jaVxGkz9njoHyQOLroUrSMzWR04iC9pJnu/reprgK4qOhpMEBk5GCO
y0tH8cwCtK/qw5RSUE6EA8QEqGpUNxnldBWGk6bSCddAPu+jzNPZ7wFk3vNzOb2eR0OsvlsIwZ+k
wtVz6IvoItVfxNA52di4Nb9qaAjnhNsyzd3SEDMkAWe3qr3zP+BEDPC3Ka6+ZyI4rKPGdjgMWYOe
qNjJReguXIsI+RRWypI6J1Ksfxtu9e0MkZWFShoMV31MsIovqsJpkeU1r1p4c/WaJC2/XOh/gMrR
6i6zPzoVmTqWCLxHnIo8tIMp2WUE7sNQlqxj7pjomBdFcaWMMmrFSZSxkFvUdKoSY51IFkqixTAI
BpBDt5jMDXSrBjeTFmlPQubRMCuQocqYGBYa4A/F6AdfAhr89fxmGIZkj8pmszoFc5Cn5kCwiH2f
b6EZvqtHFFSSf6F6iq3xs2irkyA0xmJeV8NBCS+6/l6H5v6/2eo/A6y2Os0hLF0QLFeWoy1ee+lr
p6u9qb8Ng/k/DrXa5uUEbzAdXn4H2o8+hXeBxW3IMDhNQdD/F3n/bWKrXa6KOK6tFCvH08BBO7eb
oGe97j4b+HvHTJOMJtt1q2elUMK84N2wzC3fivYt44oNTTiPW3Rzfl6yjbcK18kUlBDHLqD9ERxM
A9fnyO0s/HV+kO++vj8x4q9tsU7nWeEwlKaVD4cALPg+rm+1OnUqcsvG2aZoWk3aeB+K8jEHKxbO
Vs29IUTuoSMJqmwcBjNJHSPdVAbbgtY7qnfBjgnSeXAwfirU+Upow16oMHBE/GxnfQ4lQqUtd2PW
XTepgB8YgB5FA2Sv7sNmfkyzyyhIvqB/8qxkhk3T+qserlo6XJp1uaur9wCbt8dPs1JLs3Pee7V0
P0nWfZ1KDEsN3u0B9tOQgMxRoDEa2rqFrH9UNsoKvXhRplkPh9BDpb6FYbux2q2JVOT5r3v6evv5
uCvs0kCn5iVcAA56Edvwr7IDFVKewWOYdldCeptLjsY6O5jOIUnVYDka1UM8LgnIyYli3KumzIDo
VE8h4QYhHC8FijzhsrpHNxsuFwofa4QmhdKgI5bu6n5yCO5u2LsOpSdi5X4UyDZJzd9OfbbjgVfQ
NvGsS2aOgCEY3ufwtQkvguHp/Ef7NshdH8njMVaANjEMUM3COMA19E3RWQ35CN1vg6dJL7Z9KtwU
zzYxqv4QRQerjzejIW5Rf4tsNWe7hqL+JtJrRYMnEgs3tZLi70MbLlRXOWTaqvpdoJIWNNqOoB5k
QadhhEr53GwGZOtFSG1Boq0Z9VsLbbean1nRJRQmdnXa7SwTKgNCvYpU86LWkTU0skMTprsGolbC
HJ+z9q5vYEDU1k5lkXYvtHHTtMJlDSwTouIuK9SbWUPKg06JK1m1E7HO8aKtcDljzaAOGYKOoeAO
D0svmV9jsLP/2ygrTFYTYrRkwueneIpqwycbLyKpVP+pc3Q0lfVb0OJxo8OjEYMgs4BeYZsS5FrY
Q27ItAhkI63egzENe6QscIzg/rCjTedb5auiwUhrnCQLJxtpBXdI/5jDVOHzREHoa5WvoBqTHirY
R57/QKfSvsfIsH601KEWdEmCL5RcFrsO9cctshW5k4DaPdnlNTw5ZzftfZndyimk5QbSiEu9Qqfr
9p4JYgvwxEqNQ55ofqhqe1bSTTDom3z6gkaaL5nl6eX8GW4VLU7zaOkJCY1DRpKXlMEFrjMeSvLe
pbejeBUTusd7mLFFu5qBvtQQ1RkVeAj2poueBhCg/o1vI5b95wetADnP2yQoSGQcpn292IdkQGIr
sRUNEi+Vq78YIEZGHprZRzuBkNDwUUmyNqeB+ecHLCt2dCOYkzpWShwbBzGrSBodyu5Ng77H+XU/
OQgyU9BY0RdO1gqZm5EUtTqb+qEIkLWuCvD2P9tIohZ3cisdDbJCMhTFisHomX7ghCFBU3tBVdoJ
CFFzajpQh5ScmJNb6Wi4FaTpImaA90k/1PSuLl8qWGRkvbExkTU9v3in2F+E/4y07nPSuyoZugSr
tzC40+0wOqrlwVEtQRtD8C1PzTfDL8hTqx8Ru5meZUVYyddbv0vjpmpMWuHQBM1lU01uIwDjpeQe
OpnSOJ7lCulmU5tKwvH5qK06wZe27bdLH6PmTPepL2PUSfbKuktpNkuwSTJNP6TaA5sQoI+3Q9Pb
Vj45kzytJ9kq38yWozNWzLjUR4qtQg89aibIR/vGcw9ueXZNN4u0G8RK72TIejrWO9o2K2iZUcDR
2AhoKebIVeNpg05mP8tNHz0dt6w0HGqx3WDCTWGWKmstJbU/QrGjsVeoIvRW0Balh4NxH9+NMHFg
G3FX3CPL7y9eQVAshdnAdDl6li83R5It9wpt1EoBpjF8XK62TjiaXpPQHakrx+SFBASW++LcPFeY
UyepqZnJ8mUn5vdx5STRIKnqy4ZY4YzV8HDIQwNLGc92rF40vSKZxCnG7zHArN+yOumFkukK4Lm+
jWpUNQrFVwbFLVUInum/ePPcWpEXx/CiH7mX65s6CL2QwaWVwyteg2EpHruRubQ8vQsTEl4y0u2y
jGeWef20DNK2bktkzA4E8qlGWUHTF7IVyk4NGruJcUEPv85jrgTy1n0nxTgXoBjo+qE30GVXmnZT
DDC1keVxJTC0VmWyZhMVQG1cholBYdXsItNsFqK3Dq6kpJdMSjbastOOYKgNtV4EwawfTDO9JOXk
52NyzWH5wSZ8WSZDdMkxNFb4EwgWmyia6IdAveqTxCvZbA/R9ZgWkhDmVGH4b/t3hTaRmqUU5nbY
HmDkgTowX4QbbTO9FF+qr9vI133AWv5FroosQbm1FBPNi4wGBdcPUyDgPpYne958UfAZzPhWWwzN
kcZLFM2OZdqhEkxYSzGZ1JqZ1QFes5ztI/rApWsq2ysr1OkMTQutiuqHOV2aGrlnZY1TZzN6Di1H
N2TqRZIDviZ+lxC2rYYEB2GcEoqW4chPx4c+7l1WQWoRMqlur8jkAySLuOZ2ZyBxWrwAqJhm6yr8
QisC/zyKfLdY/4FbECYywVsnFKnMv5+4KYjLou0qXA9psRkGsSnxhp/IDPkndinC7FajhWNRzTbq
0GdR8DXT50ZBn/pGIXi+Gre0MvwhTxzcMtyuOdrqlz7VQJHFmNJfujpCoorRo4xL4KDw4L5GPR2i
WmpjIjekeTlILBNETHoo0jJ9dIYaYhQzdWv8uDnLttTQ8CItva694ONl2X8g74nUJkpPidSNaokC
z63o+m5XcqVlYa8f0AB+FecgvfRl72Q8c/rsKlIGbzCiHQny51ApvFEDi77PJdflybvh6KOu73wF
paEmahA7JooTJtdhgf7N4u781jmNaUejrA4gSYYxQv/NEvQvvXyaHd6ad319wUq7cRdyT+rSGyjA
NrJUzelA/GfkNc96hoLeENdAtUDMHuQftyOfd8HYOdbAL+PwVk1MOC224BJMT6S/no1Q0pJ5SmCG
8KNfsEqvtLEWT+i1wdMKQqBwUdHMz568c3QzhMqWjNaWdp1z3VJZ2vd0yHw08OoN0lI6qzOEZg9x
/5hwy58SDe04oJCEw20Nfj0AfVujvXFQZc1N+ndr9ZmdvW7eHIiRmXqhdIdwjhMHPPhfbCQfSD04
SXxZWFrnTBqc7Hp9BgdhZLZSM8M3phqeRQGutnAM9x048rZVc+YQispvG4ENM7Pxt5JHFxYh90UC
aUBlru2kiR9THn/yzsp3TR+9KEn+mo6dbfIsdKo0Qp8vyWY/n3pYZRBj06MlYMwHVwnMO2DWgZTG
RxaqcO1I2oMI2RMdo85NU+s3bvlrGmeZgxqnDp1HYBkLlMvRGB8hbXmXjqAMhEypbJJPlZvMFq6V
yCEqCDLGTFwrLnpbQUrS1Xife0kbxnaGGMU1dZx18El2tdXcKK2R2YR1l/rQ7lgblC6a7a+bsAEp
PvNIqT6rwbNo2GXJLVghfhVpvAm13GHM9LSueTDy0Anr2Yk4/jShY/DuNunqO5pczgpDIylNEfGx
DTT0nYhp12PbXbMECdphsENaXnZo1bLU16YNLoPaxNobvhUK4iRg6fel+YG7+cuI+02nZ3fWJDZM
CEdrL2L8L40J1od2BYJG6FjNXHtNRz2aNI8ppU7dFztN6fYp/tMqmhxY6+wqmsXoro63GW/tqo5u
ZgXGZVpyhTISaK9mcTca+nYS+dtUJIndzY3u1kN9bUYR3Emj/nFCrsspMySo03y6bMbqik/TBdze
hHilGvXG3PKx77xlvZlRODOqzlUGI4u5zW29VFwriyDp1FmpXeBG6HXsMQ5ZNrAdRKLavPyKSOoX
GRor0+I5y6uHmVqlPXSTM1h4H6Cz3EFu0Z1b/W4I1a1OaltP4DfXaBslHa6n4sEY0EGok5tJz5+S
AN6R8+jnVcftQofustp4vHkcqxqVER2iQl918VylnzAKt4fmdRYcVkvZwwQi8AimTqUVXjfqW0PF
i7dGb7A2YC82qN3DkRe2K5yobm22d1WbeLC0taP+k0SfTL02Ed0IKwCfI7XTYPSyibiprgUgujSb
DJQMsOd2fR3YsRU7M0Rx7f8G+XwVn/djB60SHRkQpNFsGPw6RQA+5ZQ6Ub3PTfUQE33PwwzvEAVi
W49D1O/zhNgkzDZjpTuRNG0nvQpW8QvtGFUKVeiHZIcHyuJP3drJE9/8H9K+bLltnen2iVBFEiQA
3nLQLMu2HNvJDStOYo7gAM58+n8p59QfhVtHPN/+rnalapchkkB3o3sNDWQ2wvMS9Ph3g/5eCJwV
IRL1pl1rsjslPLT8okccbLXwm0h3Gq0BzPvMLX1n0mEfk/FJUyBLMs2lue5CbRXDmpD4WTB6RZe7
ZWSuStkgriTuAOVqo+evw5Sum7h7lOJrLoTfZAdgXH9lXX0acOOq4/dmMP0+tx7t6AsLcozDoU8n
Qe5CRLIUWU2w3s2geKJI9TnaBpjKMRm8Ie4/7ZjUiKnpqw75B4eU+q5T0xKH4CbO7zorzkofy0iN
xIpRkuvWlg7KCZCSlAtcp1Nm32k9QDGcuhJTo5r+qiLh0n5JFOL2kEDYJqdcY0Kb31ep6pMejko6
ihLNtSKvhM6p6emRWx8uCn7iIV4cENxCPmNc+WfN2akgZtuapR3oJ23XbEnt1pbHN8HuQoavPA5K
ZeuMsNwAWe5i77oh58BFKzTq/UXP7ZuF39UvmZ2GXHFoFglcGBQUt2yrCx0jCFyz6b2Ivhbm6GYp
JHFglcEaY9MM0hXmJ00ah0Tw5kkr/364uHlluvo1s8OS29YI1h/eSx2wgyBQPwMyVbFxP3AGvRgg
Rwrp3V/ydif6as3ZFgS3JO9aXegns2HgJo36UzPokM8EVTHrsl1CvzO78BJNIsUb7tAETgLXxtE+
JWnsc7PqvEYXuVMRwGyVuRQ/b17Hr37drDCf6knTyKXvp/eV21mvWtQdk+gZiFxnAFq5BJOyMQB1
Sf9VF/Bq4Vmt3mPUDOPlEH2A+ss0PtdMLVw5bt7G/ywwvx7zIY/GhvH2NHbMq+KdLNON3cYA9L71
/bSwsW6po16fuPnFuLeGscQ0CO1A8LhFwR27kh6F3SeLQHUZAn+8cMAEsBfd0WRPkr9HKtxr4xEa
/k479muR8IPGfaGgEM10V1pvfCidAZY1UQtx5L7/USPXmnD9jmFckPPyQInCrSZpdsyM3yIKxpsq
oXdEVhrQ8SrljjktVdwLp9mc1fpgnxa12SCWZdH3EnTMnAgcmYWZ1NKJmasW50OUDl2HrXG5xuEl
mGvNNV3+FnkphhudH30MUO0uPHla0pBd2jPzuNkLUPVKrMzBzot553CkBnMy/WJifknIQmy47PF/
5G5kPc1GYmDmXMAm5VbKMt4bCNPWKl91G7qGJOd6yUb0EtXuLTP7ak3Op0D0tXZSgP6DsOtWcB1L
KoqycElBamkp+nfzRsZQeeRDo52S4ItM0GjofxAsaAWbhah6uc7ee6bZlwrUxM2h0bVTfjBc1Bhw
H0nX+i7baJslvuflT91bapbC2prnEta62qkKX8j4I+yXkLq3q5SrfTBLSwmheUFMPMzQlD4vOqfK
1BaykdN0MkZc7RJ4G6RG5UT1T1VNTthoP9IiXxAZvLn3r37ELE/RZqSkhXzVKUKRnyTCtTniDyNI
Rbitgad//wveDCVXy80Sj5WaRpiPJZYD+SkONxKKWeJfzdCvFpklGZM3XVVpnXayjYPJH1X4tUFx
e/9BFrbH7/7I1YTAyCKgoLJeO4HcAuD4qreWkDMLr+p36+dqBV32YVwHE14V+2lYD4n2LesWJBl/
35PubPLft5qrNVIOT5+qRFOyzponmWHImJrlNjPgFwAJedD0uwOY2Ao+WmPjZcAMudDKcENtfKxZ
DEx0GaGExPXf0XCf3CuFrCdq3DbCETDMPqduoKWI3J15jsNqH0XfgsF0DcPeWDl96mHPylpwkLTR
qaz30OK7BP1SO/1gst6zInrUusChxo/BnPwqIse0RmMmanBfhnxz2f8E2QnXDA29BMgH5dsx80uY
ZxIe7mkQewYEQlOYaqZG8zOoakDWDLnV2vphjAvEw+JLRuwVfPJ2kVns9HQ8AOfpyKDYx9rojVQv
QVJSj0Wi+9yhETJCLu1DH1ePucWRgNlrmWpPXdOcujIC5zs5ZYIB/1OW297izlDDQAE9jiIcwddq
nHHIdoIV73rculGGng4Dfxz6yCNIa/d35tK+mQVjhbJjnBrsTCq2pAQ/rIVmoFjIYfpvM5t7W2cW
igGZnOquNLRTCOkyNenbjopN3jK4ffK9DXsUCoSclajn+lJNTnBesoFmMZNua1DNI/I9LIR3EQLJ
1bsozmO+y4rKCfPUDdBN0LrTNDyUUeYQGzw/ftY0iN6b+0rtzSZdVSL0exTylsCfHn+2iiFm/aAZ
3VdNhD4o2hKZ/sQK9myCEBezd8M60ol6rH1IephB4b5rQdzf1KIHI0DziU3foXjlcNzYdXpKxMeY
/IyhEZxZDzr6eWn53HUvBG21NAFvDDAvFT1Q8hxB4Q9KJWR4b7vY7ePYGYrWyVHwNxVkeHtoQG9l
jbtGAxFoehjzD119m6TYsqryaa25xMp9DP9XJo5CMQJfUEPdn1/cQvGuSnO0AFtZTUn+YCY/2/4X
KV+s4VdOfhHz58UFpwb6MNbh6hcLGJpy1C58XZfjoZWdEwFv6RqjehYJYJLjpL02Jq08q2j5ESxM
FDo2eyzNcBe0eNDB4C8awJ77pLWfjDx8iKi50/LpuTJF4Rmj9XF/ky5UDHM5p5GXcVXlqBiI1fkN
bVcqESs7hnkXuJD3l1o6D7M0iy5eN+U2EnmrfghmOXD9QF/RWDh1Sw80y6OtluYsGC95lH+oUncy
MsJElzuSL9n23O75/0lvvwvpq6BtMFkViFMogqh+kCJ7j6B1bvSZU0Rsi0+1gQrJY4jWDJGxZwXB
+v77XMp8s+zaD7IQrUIKrw3mFdYPki4hLBcK5DmKixJSNCYZtZOMUbJGWXbOAEkJqPbSkfpJJOlD
hgFkVQwLQW1hp8zRW3Iw01xX2CnWBFEf8zkVRz6+3397S2vMqnJbD6Q1ZKhNVI9g9r1rvqhB/Oc7
HoxzsKI4g2uKNa8cxkKPqgI8+JONrKX0l0A824vcqFvqEn+tMnuSvOztoMsr7VT4CWziwr3cVUcA
MssNWPU+eA0YCPhLYo83Xt9fi86SW5wNWVKY1nRi9jlIpT9i0KoH/8Lo+K9VZrnNJJbgosYqmQ6h
quQ1CY9NFK/+453w1yKXR706xkJLag2cRDSrw5NxmZSFr6XM/sutMAt+oQTCNLGxSEYPAYpg1YDy
kvCF4Lf0VWbBr7QxzQHYajqlIUZCEN9JY+7nmlx4Y7eaqn+9stntIcnthqV2qJ1gresZLuZh54tz
CCYVa7bSNvZ2CRl4I6r/teAs1gVQCyuEluGKVkLRQ+2CXqxF3e6AjV56tstxmdVT10vNg16eiyzl
BGFVeelDs6X7aS+8Gsro9mu6Wup4LHywf0S6opeEa9gWVnXMYE9Ypm8mWwrjtwbzfz3SLEIEwpxw
p7jEU6fzJq92O+GE1f+1YtA8bEO9AkH0/0Oa5UaO+mvlWZiAPBgdqAimU6+Xbo9xVxR93j+9S3tx
jlSl9lAEBUX46918S1fSl9A7e8Os0DVX6lt5bDdLlKSFzThX2tPhyVZE3JygY/11yJkfZph92aM7
GW8Lz3ajzfLX67v8kqvQlNjUaBSwDCepG9KZLGOT6h1GmoOHamo1YLjehYOviWk9GYkbFd/vr/97
r987C7N4MiARK17i8xU+Wxuu6Y/TLsWdtDxNG+HlG3ZqtyyFoMaBQFvlCOcr9lAs9JpuFCF/vYNZ
rOF1rY+ZbIDtANcTvXIXXGenktQxiy+Y1Z+a4kPm5UJttXQu5/EGmsJRSRBvMjtxeIydhOtLJcrt
/Re8sMwcxWqKcaq0BHHUxuA4hOk7UDpo2nH//jILG3aORYU4HCqRMNVOWjL5Np38SFo7q/lmkSWG
wdIDzSINy9FPzyXD0bC3XChPtc9Brv/n5eH1jvjHSM+uS2mrRDuVIYQfaniN8NLluLHdf2uXzX1n
8885jqwWbDD6yzGPpSvj0C+z98J4ZGbi0IL+dxtujjzVOmvQeIyTFrLWs+gxiDrXSj/uP9HS15mF
kxG8Xzo02G5wIHLsfvKasPNG4FzvL3MLk/TXB5qFjTptQ6Uo1snjDnd2wABDf+LoHRnELZotx+Vf
6xxoCy18sYVQMceYii5TY2Zj9wm9WZd148thX1bfocPj6KPwGJ5aq8KF+LR0uGahgqd6qGUTvlw1
fGvL1rUguBCgZ9st8rfv78f5RK3U6qknOk4xj6G7GLyBnLS6/+EW9sd8ipZEvBwpXHVPifHKorOO
RoieLmXPpYQ9n2KVJQr6iqDmuSjGWIf8ZPuwI3kZV9AnPSfHaEsWWutLjzUrQgD844bR4cUN7Bk6
t25W/prAH77/7paKrLkBJ+4pKmpM5OraH/0gdsfvaIC5gWdNEPofPQ1CBV9wuwgX5e8WNuCcIK1N
YSttEWunJmm9TB/8NAgdTiC7Vy6lRXNhC84CiG0rauYE97G4NDzC9gCkLbzG29+KMYtaHOhjPvtW
VR6DoyoNBN1QOiJiXh18Z/m/0IJBgPqzyuU5r+oqVVSNXevddJrgE6fsr7Z2HKmfAucnu6VJy+3P
82etyxNfrUUoNZOqbtEEaN8gzDVsG/3YIJvc3363v8yfVWZfBr7O2ZToGr5MbnoFPUzRUqd56cvM
gnpiZ8OohQPe2bQyoeqrNTvTUguff+llzYq9vqFpx7J+OuVAcSZhCHo7toHB/Dy0F+L20vPM4rZl
BpEZWXhjClD90AAaBrAXe8k2aGEVcQGAXH19sxIplLjwQIk5OClNvCIzoea4lPmWlpnBj/loMcUK
fToF06aI4LFXQMlpaQf8P/L6/26yuWxb39IyqsGKPaUjHGgnZUPRGyqO9IEW9TYk7ZrRdHLKwHbM
don6sPSEs8BAYkPwkOEJU1W4jQ0lVYjVydha2IC3i74/jziLDLYsKg0ucug4BUcVPJVgrsVV6Bbk
axItQWQW3+flma82R1drvdGWCEMpdL+lbF0TWg71R5wcdGl6ONI+mUAa0+VCsbm48Cxa1KpAqVnT
S7ToIZWeeFX5QbveLatfTQeXYxL4PEn9Ui5cKBeOt5jFkBgAXwy4sG4C0UYjL3yo8AIXmjtWyBau
VrcComUDdmrpIHDDYurvd2tW1tiPVE2nBmDaCqrwVbuILbuB3rKu15jddmr4idq9nQEm0LQvdTQ8
RsW3MSl8SCuo1gBZlW6HaDx1TboQu272fK9Xnp0GaiR6wOxqOgEp+j2W9IVm+ZOtDassjb4KE61f
FlBHKv0IfOq2UKA/F2xlJb2rj7bPNOr85+nn+vfMjk2u81iWtJ5OEU09M/5hSrXwyLfO//UKs7MC
jdNe9jFWEPG7lgJ0km6Emlb3H+PW/rxeZHYuqrQpOjpgkYwyp5rCdQi5UALMemEsNYRvBZrrpWZH
YdBpK3SrQfrpgW63661I4KrRg7Hehxujt92FJ7vsxflt1rI5A44FhZXO5ulO8MyAYxdaSZjp03F0
m/ZoAu0GAVHgUElMXaK3u0bTjn1jICDo9nhGwv8oyum9qodxbSgF98a27bwSmNGmMN0IA2AKO4fW
phtTgRxQBINLR+ErKJVCbKZKMgTPCcqlEDgFgOJAxPScY9gfldFqDMlBaCWmtEN6hFLtkaHygv38
qk5DJ7Ix64WFnwB1CF5qTglngTo5B1bqBfku0V5YW7+HgmFo3Rh7ZvUpGmHmW5Dlb0mAppjWrCmE
yDJQU8Fudod0XIigt3fj/75NPkvrmVnygTUJiqGEbOtJrANpP7TGkvjH7f34Z5lZEDPScLCrNJ5O
LdegxUvXYMKsYA3owLd7IfHdjpd/lprFMrsaTLCM0O2QAChbEGtphyXU2NISs6BVRm3T92hBnZgE
9L9+BhHdv7/LrYVdzmdxaMikZAPYiqcB7vNlljlTc+a1BsZEtRqlAkrl2NZfwBBwrUG4wMFncCW2
BUwjMwjLOVMReW2pe5k0tvALPXKI+074nXAJZbUnktExM8sx6bfMyLcybNdZEaypeoJKzH7E5a6w
VqEOucezNvzKwu95qXZhCrAfiliewPkXr7Qm5FjpuB+mgj7pDfy5SfZBODEh/XPp8TZN5rc6uCTW
Enr0dzdxHgKYxqFYYdvcNMRsN4mOqyZmJbq5xb6wHoIw8oKO+m2leSYq0rRQ30CJ+UjxMITFT9EY
ORO4TBN0F1qxD+gW9M/NUKR7yXq/0KXTtZ1vJCFsQfo3cG+5A94B8KIdbDFIX4Pg1RarIH+v9YUy
4uZd+/pJZpu1GrsIXX8kd24HF6IRCvdfMjgXdetHdekG6jWxy5Wyn/UYFCLzZ6yBp55bu4AbMKth
C6nplhiBJXRumZAE0iERMXuxQ2J2I6Sn6QM0Y9wi6ryhB7ocUsK6rDxbC/w+/WiDcB8CUW/xEsN6
6tpl9HIhy0Csx2UAs7BMeXmmre02gxYq8PliSUCEXX7G/Ptf/8zZW0sClEE0SOlDAIL37zSgGetR
wP2H8GcytdTNgtTP+/wbZEYSB2OwNXQkbT+NEHRTwB53BWlyl/L2I9HhNkagH6HFbqfDThxmqCZp
t2MRAqzbeHYMLaKQgoiH8xUktpcigGmSrMaywpHofqYNZOdFdgZiCHzJPFtptrHPDYqDBolt66y6
xol0/VWzY28ADY6AvYkLhw9VhVOT/sxgyKOVEBUEoEqLBjcniSvSwkFWWRdh5RfkeyeAekvbp0hi
ssXDdqG+pLdiszA4qM4UQDkxnwLVVSR7nvX0AUhYB5vCVx2ymjjH9j6BZVUVQBM1Ac7qYJMc4KBD
lJ1U8NhNe73BDmDtPgniNw6sXGdJ3NjHnQEiTqpGZ5wyz2x735KPad7VbtPHKxSZu7RL3cKwv2Lc
Lp0yghZCHntBE2wTpS1UCzcP2PXDzQqh3tZYFzHsaMuBt1wJOtFI3jQQGOEwl66VP4FUZAKQBV4a
lGD4Qi66lV2vV5/VRoBls1F0OX0AK1Kn/GhMAN9O+hLQ/ZJv/nEerr6g+PuKIKFTVpAO5+FCDRKf
1kau21X4qLuGg73oLiFVlzbMrAKLeKCDSikplPbHrYmha8t+MJ143F6CTdxKtFfvbz5W6iNlK5kq
HPQGLttIPno3LGz/WywB63qNWcxTTWYkQVjhG7ESoL8eQL7JXAvWHLmRnCLgDzIdMYDQrUD1V+uB
dxH/VDwEJSNaiSFfQ1xQsFOzvHkXts9cCWUcbOTVBj9N242vA07naLtT5MDk3AW+e5fLjSg7Rzmp
twT1X3rxswonqmgZsgIxoeUIBHV5zst/0cu+fu2zAicCJlPXusuzhey9rCGWH4S7IXtdqKPun4z5
NCoGLZcINHsflF1tZTGAKlWAhbroA3DrAn39NLMwU+oWG0FUxwk0XlIbLSU5eeP0qKvHGtDcuuFI
3lAyNRfqh6XPNIsvlaasvIYz3oPRI+TiopAUSzoat3iof52PWXDhfTm2o4k1zDU4gIj4axuWo+B9
7nU4oi3isRaCC50Fl0plMqinhj7o1bEq84vArGvLZJ0MmXd/b1xezp2oOR9DhamdG2C80oe4Mz2S
VJB8tlzkgn0L66be/hccguv3OJ9JRTAd4ZzgPWZm5NG48tS4MZpFAP7CQ81Ko7QajCbV6svXijfp
Ll1fRM6MRS7LLarJX08zCxDC7lKrrXF8hxXbFbVTroKt6bQer9xLPFoeDi3EwvlUqpzsiCYB9gVV
x4HzZ1v2B4L50P09sXCg5iOopMLtu/292WPQi3P9ELbB+f4Sl/Nyb9vNQkVDzJ5Vl3Jr7JNtUdeO
0WZ+3ORrBq2BgKDJtsDJWHpz8yChx1mt2SiBFI+dxsqgIDB4yzqTS4HCnAWKJOjtPosRa4cVPHyn
Pd2n69oz4K66Nzb95r+sQuaWJ304jpMxYKdTMAGGQrqDVW/bUWzjcslddyEmzcVt9Ryfqi+x90L0
HSPAAII+cAeILgyFWt3fHbfEgK4P1tzuJNRCQeIBB+sCcQv39rvV+NjuaeGHyZH9qqFD50ery1EL
S0dC/qbSH5rnbq19LEH6Fn/KLJbEmmmUuOnhp5z4O0iM0nbj+JhQp+KQqJXrzoVFAjw4PweMhwuQ
UxzO991z6qXnJTu23+C3O6fmHxK5UHBHuYXf0nidpyfPAToYxLfBYlUY4K3yBFUR1OLA6mybzfAK
3SwYKL3QV6pvbPMFCrqb+99pIXlY8/KlTrquiRDNST9s6uFpsAwv1VcBHZ20WdLkuVnfU7hvQWiF
CX0uT9Nqk6mFBU5Wtwo3OgzoBifwYjd50P3ECXQ3/7WEir6JbcByli5wIxRs7ruVqWZoIbVsPtgK
jYcBwilE7hORkq1ZpY8iBPSSGt5A+E7oid9EYt8PKvKkqF6UNSy87N8atddfH2LpVKAnYWg2hevZ
3CsLYmQyNTmG2xdoJDwZ3NZ0qi/yiwl/znrbrYkXHcljcV46AnjHs2g9X3kWrQkeG1MIoh2zINxE
VDnl9HNCU03psEAx9lZxYurAo19tObk22Bl5jlMBvS5W1sceAhaW8WBk66mpHCOr3BjgUVAsquC9
Jw1cuWCVDUkhqkMzQYJSa6R+Nyab2viwq43oIeST1WgkRNC1qBrwcd5AbNtXRflIddO3WQaKUg2J
/G/cegXzE/Izk2uhrTek75q+1Wjskfqt7aSjiXFvJINjx9Wx1ktPF+gn6t02rQpo5jZ+PyWe1Vmb
qIAkCwwpKuh2mXm56vsjhakxempuJZtNHqMuMkO3JsF6Ii+gibsQ84Fn748qZQ4KnF2MDlab1E5q
H4Yod+zEcEO00iN4hlUNFF3q1yB+kk3rxxnAbj3E39F2AUzCI521zus3A96c7OKhA6VyMxY+bVEq
pV/D8iXoNLfr2kNjRpAiCt8oOOudCW1IQx1o9wperauE5tABKMeObPuO+3Z/nkYoR8bFoZRPlwYF
iyQwrvkDBrDwVr1QXKhfR4EntWqbscyjsPYri/xBod1OLAnRJ7Ia+tdOT1fQ6XRbWvvMGDeJECuV
Es/IQIoaf8F73e2Cj9b+jMcn0n/JK+qrDKRHO4eIfeB3abTBW31sdbYjLFn1tQ01oNpP++QhSkt0
bVNMm/ghU7Wjjfk2Sc0jLaK1VqiD0ULY037L+Qqlvtuozw7S9tA80t1QQLQp44fcDjzBeqeB0FAM
LaoEOvY1hSTK+DPU0fQw3qvhRyEPg3FUDM5p9rsGgqCllys4zB71cTzK8EcKC+SuMD0+oTnM3uMS
u60voHBFfMXOua479liuMoNht3VuBGc5bDMVNF5pAE6rBxcxny2hml/3X7RJnYysXgn5ywwhLCDj
DRjAhwBoCwoS31hC5xuy/9llhMdeKrN84ir2p/KjsVM37HM/rE6NhGkARiZ9tIdPik9SHZ3HyBsm
4sDZGspUpTeUe4OdoJS16thjExu7El5zLPgQfQBFpdeu1Ncqfq2qTaUq/M/dtm6GVRwRp+O606Fi
LbCLJUE+B4Kvj59tAy6AkFeyutJjAOf2Sm4MHMqqanckLCBfBdwk9Bh69iuvYxfbcDsoiQqg8Thz
UpeUYPhI9AdD9cz14llonRcFxjYHnrrQU/htQc98Wifll94+i16hN0pchsl8LH/FU35Km26lJxDd
sWOX57UHHvcx1htwGPXT1I47cEidWu5r7edEfgId6DTi9X5K+0eORaxjukBfXdeYbWvzmB9UomDA
kmhHRIGXXLrtQ+pLaMwEX0EM9OQXtU/easTb9gzBkzV7Vl/4No6cpaD7jy707Hf8HvpfoQnsTtlj
ePkdF6/JyC3P6rH/giKvPEPNa6udg8PgDj5kZwaoizJzm6+Xast/pL/5T5g1hULo1DdagJ+QHMSa
r+Jd+RFumZdudV9DLVv49PH+y7+V4vDyTWjTaSblcBNEIrp6aKibxUED/228/EvdB60d04EbN4wN
Gudic2s4BTR2OPehMb7UArv87Vl6/WvteaEHZJcyxO/0qrmYaLnFl3jN1/123FQL9l7zC9b/ebF/
HnN2bwQiJYbRUgc7DuMgMTVI6/+0WP+9gs1tfqkV/mmF2FA+WXaBntzI5SrWT5aGplkrvL55Wfhk
t57FALyPoSBBcWbPLlaiHes2afNLVaIOCUSDXzE/gCVs41fTSvNSL3eX6EOwifnnt4LZpGFZuCUY
DMqmf+8TLZLJGFWTdlQtDFEN45AkvT+2citj3csn9Lc7AuHB0q9aCsOUHxoAjuaQuEYN9f8IgZzE
IN8DP1xnDjVRSwlrNxVqM5bJWkrQSzWC3EcdYUK1RH7jAjqUg+1Ckgpjj9eRPIpuK5tDLC2/LT/t
AOTzsruoGUMaDfuUTM8ZCvO6QrMdWoiDJqD79ShE4VxMB7XpxUSWMC4qb/nP2LAhhsKgO/NmyDMG
ebqEMl38NS7hGyCfBvMzqcH8h7QSk58Waq+s7NY5xGki8y1FSUOq3q/LCUkH1X8NkTDQpEfQEuX0
NcyiXYxsQdJ0W0VgPITKHaoK2pnEL2S3rbh91MHy0FLEYhghIvcRA3L3qCj09NCGxGOaXIf5GVEA
wgWtW8tzPKxLDEmRoUYC3n/3riUvKaY7Bgu8IscUw3y5vOCqmkAQihxLatsEnTlMEylBboFpgMze
p2pfcrJq0CMU1YcO4xmLo68bfze0yUVicUh3NvP3AnApHflYbSl0xvpqcBuuuyb+WwY1BLY+01St
cQN5b2nyNevfiGGuoE+GESJ44QpimUj9GszyRgt3RaKgijU6bWrt9RrjmvA1sN6tHlkr2+SY1fTy
POFfPZVHPnzWJIS8mO2relrbA1n1Gu6Z9TetSdwMWRnJrs53w1i4uQWtSwBca7gu6PlTkDCngBEr
FGJhvGg8pTbdZir7beJRGrWvQ8aNXCrUPl4HxrhnyvAAHIGnH8aLVraHl6NTXC4zgNqXZuaAV/5W
oMQEhMQrp8LVqtwLLNQRR3Pc9THeJq5BMZruk3qjLXM1PdmJcoAA2bAi1akd1apWsSMty5k6uooN
GHclvkqrR/jhuKb50MGdK0k2OaRNo+lbFrNTnA6umCCZUv2QXYISS3qd/BitX5P92NWX5v9nG6uV
yl86KCXXNm6Z1gNNA1/1gUPQvilboM9+8nBysyZ1Aivclxjf21GyUnWzGcVnDGFGQ+neBLyImM4R
irXO5m6a1m5CUWdgUF2C0RCilhiGo67Emk0/6/azlcgGcb7C/t0aGBMS0AZpfq7HtyqAmFH2w0xG
H52DrcA9oO/OU637gyoeuexXZZ5vBvnZNYXL+eNYJY+jyVyFS3ypn5N+rVkoZwDFaNNpjdgJ5Qmy
Trj+SekRaCivTy5IyM4J4n1fJG4OStqEK8X0TMuHiAxobsfrip/69MlC6MjFKwsPkQFDXiJdO5dO
je/LBOwzDIhZTS80MB9ZlPgZy3/rSpMy8kF13zJtWCsbBg2J6VVsRDuhtDYdiV3aPIRgqkCwBuPw
3tEzP4fUVWozfPytgY9JvT74Sljn2Pq70QpXdp9d/5ZB2dnS4UEQfE3J0Ww/e7Jru8iJ4SKrBkjj
0F8pP41juekbL4TsZYPKPLfcoUAkyysPI9sxafyQAMTU7OJio0LhxZN6DBrAepJp59e6AxrDuu6e
Y0S/MXyamq8jhGrzGIDDCZG0xpNZ0CSHikgW+Brp12Ng+/pQnToFvk+pcH9+1mtkCghD4S1ZZb7i
AaxEbGi4WaDKHXtoVCStdK0SYiBR63Y5hyem6S4ksnkzAynzr5wyv+TmVaGbJh+PqgYLDqK3qdoM
FzmdFjp/fevJi7YppEUsYEVQ5sIp16k6aDAO1k7E0ZZDmSlol0Y39rxveflVBoQONaQ5zuCy/Hem
izkhvamLER0n3YuMegXnZ0TKAugssUUH1aUBPxD5RMwIOCvlGclnPb1P0+AJRHuz/wjJc81Np2/G
HcXPs2r+q5f2NmHsiVgITKx1OfkCW2HXSprzxYS6b3CrUCl0DVOwer7T+CInP6y4mUJ7HTNqQr0k
fGyy92wSrt7ae56iBZYlmyqoKye3430X635ppF4fQ4OjNw+C/8AYz53M+sEgHYKwOLZp5WTM8Kyx
dEZxFHzwqjHyB61bV+ZrLL71PTqMkC5h/b5kkH2u4EIu95eOARm0dT+dizZyQ0k8u/5ehHs1tF6R
vjW18RXkCfhHdnDcCBDEs9It7XqdhkdlQuUEF5z4fzg7jyW3lSjbfhEi4M0UnmSxvJ8gygnee3z9
W1QPWqIqbnW8wZ3oSgQJJDLP2WcbZfWn2HCKctpL5JpB+uQENV0EMz+tqdPTOasp/3x658QyS1Nr
Lat78Sh2aJWcCfrNc3+Z7013vWoetZvsUnGmIL/X/eVIfO3/3+VPhbRuYFhwHg+gECIrdXUDbrOL
wzGog/FYetshfyAC0jZtGCL7NaQ+TJiQ/1RPf7twsbJVCSBm9Z5PenIjE6N0NbcjazZP4J8Uuzl+
+eGd/QaYAg3834uc1exNk7VLIxXiUbnafMNvA8uLwnKnOJlXOT9Zl0nfPU1FMQ1JleHZivJZ1Rn3
c59xOX6S6p8QOIzEpqvUmw7UTd7iULc0l/Wuu9TDJkcZ9JP/6ndF75+XP9+gUkLshWXbjkpSOp3x
ouYP/307Te27PVDRZBX+0yk757yYV9vM2Kal245DJdorLkKbQty4ooXWkHiNZRwy8ckcH4X89VET
3uJNc8aJDp/3XxiZgTWaX4q6G5VAf2vlJiUi9K0L1uxBkjq8riUvRhkrrvJHoT60INNQftM6vWgF
DvQxDtTuoRp/tcjuyka1uzUP5Kj+nLTB1RbVlwUIqlvr6HlHBPpRmC2/KboXs21Lm5ALJ28/R3O2
ZzN2DJFesc/9ekv9tTL9OBrhueq7tGpuxjV6HrTab7PosRPL3chZh12Ogyw5MCSIcrnqEhcWrPj3
tOIcDnitMqwKY0QSS3RrVIaTVtezmTgphbI8rH4DGmNKnT8ZyUUzvDQm/wANay09kHuqK63fFsBo
61dPRnaZl0dr6/25UF9UEBycj46CplJ8f6wZ49BZctup2UUx8VOgew2GwJ1uZ9NHBk0oi8Fzmpes
upXj9ylTvLJkk9VgGlPWnB6VgZXYVt1mHPlTNqmIOUh+UJOXmoFXEctOSxsxevDTmGf7Y9N7qnqv
K2BqEVhUIcIS3bxIru2hU/1JuouKsI91tJf3+Ahhgg8Fy5APci2Q02g5EHYdji7MVzP/5MY6DpdS
9d5ZQmABEdUyMttR4ben+FcrxMi/z9albmx2T1nfmyPhuyuTOCLDT5ZRo+RPkJqhTNElKM1VBG+4
GS1vTVQI+BRAFv1VvblivnkFEbajuQZVy4U3y50o1Ee1czOF3JqmcBtdDMRIdztTcDQlx5LpqTbU
UNDuh2mgCCUFplA2W1aOsbzaYofCc9SDeOoCbYo4pejYjNq14jrIFMHJRdNXdT1YW9nGzdkW1DrM
FSHI1efRlAJdHuF0aU48qiHhs3aHPxojWlzwKaGSF4PBgEjS8BR9zdxYSlhCoBIuQMaheacTprGM
7aHF8keZ/Vo61nLNb6VI5FyeRozhpey5xMd+XJrbsf1KSdDd9BFFYPfSFaY9TsMHxHnQ6dGRLezu
uxzOKkZrsYHV5kD/UKOyJzt8idxtrfF2jw+qelP0dDr6XSMrbqW17tA0NgNfmq3VMVA1WQ22qtcb
4yXweltesdrKKIQwhOmHF0OE2b1YrpG/VdNNPl41axkmhRimnK14NQHQ8ol54dGjF3ZVR5D7JXyS
pVDlNi39ZUeRuK4MYImsY99MOzu27sscC1bLRm9hl7IE+Bj7KtEk+M7aBVFL+dzhyURirPlUQ5Zu
MZuiRYJ+eVcNkJuH+xV2aP9Ywo6aBEqD7LJQ4l0efyniS8znafMtwSV7K2UrEXlT8ZPHEMBNxJdh
W8M6FZnaZXSsD+s2OYL+3I8vIMO7pGttJS19q3oR2XVqSXSL6rpbGSiYKKZguYfliCtdcZMkg9s3
+/YEnKt4j8Y45oHqrKa+HxAiKtltkgBqDYU9a5JDfe/gtmsPKUG7+kMxRZBMN1fDr2xILsr1eY0Z
5mn8N40n7/0HU75jylJHmdtUj7H8nJB6v2m082T9qCjeslK24ynzEoX3NFlQGvUeQuarUpQe8jIc
2BssqbD1pXCsWtu1qubp62suvYl5uR/65EqNCBkwiptKYJ7TvigSY5dR8axGPTb4vpGZREQdv1kb
wj6f7IVrzFaHyuBBIwZ58nIjv5QKNvhWc/tF9rTxQaJZsYpLGZw7qkRXL7KrtLXCYtFOFGp37ePL
pc0DpfilDr0HcQjf5j2iAxZRd1HTr2c5tVGWuZPU7oXIdMzJDMso2gvWXVXLTteUgSA3zH7ByGGD
U4byT02/Vu/6WbJJaXFGw7hSKtozHS4GU4aW7F2pforUxiuq1KF8sKOFN8VMXPye/AJaRUFawjob
PLUeliTDnURwN8O0o/xlKbOLhs0z64tbBnHuxskSxakzxp+A8sFsVMdSm095MLYEYqKQFaAMXx2I
ix7hFB6fdjX2YEV2mNT4MUOvVL5RtKtReJLEj7g+xMNpZ6SZL/BQ13tfj+vHnj46l/SgTDMq8tuR
l1msV99kEjIX7BGnzbdp3haRSXxhvki9gnHe1xa3ziDpyFD0B22SKc+tT9gPuFGo0OGNYJgsp006
V9FTtwRMqjsDYP/XKFiXeUwel4UWoydcJ1UDQYjxph/J/CixXdP9gVe8zzbm/klO2lziDGYD4/xB
iBqnjCzXXDRHAm6cFbaM5aZoX6xmYzftfTQnF3pWHHB4cRp8caRYcZP1teDc683CU/qbzbACK1dP
EQm+xPxFk26QQh4t4WLuXzvSJsWTHknlHe+pLqBhYWQmFPqNlpteX71aq3po1O24WHeiHnZCdpUD
MaiC5GeNbFdyBHSQu7KguRF7m7LGbqlW+w7wICHedLKA0hMSJ7KXbHqorZTFl/rFyGPq7lfM5zBj
OnRFzQBz8Xr9g5bDn+XBU8o1WMXLaGSvGpOHrv8y44zx3KVsMSmlijDJXCIGo44fW/lL33RfRi83
l42TlUE2sDpz0bFIDYvb+yzdFdFoZ9roS/hp6pxgS0JQY8S+Mc+eMeHNtcWOJOO902f7rh3om1s3
bcxro1IJx6mZOUr+TPmUoIDtm/tGf10sTrUItkT6LotkFfXWe0ErwqTVaSjTujH3i9j0ZvlJ2ao9
/MBtVJ1YiYKiuVuacjepixNPEh62z4YYOUP2VG/zbst1BNCcUMprVliPqmw4OjUK+adu0slOVih7
Gm536tgF9QfMDvaSPB3kXCRCar6PGRGX5YU+jyGwl6Qcq+2tJR071Wj95c++vmGw6Rnb6IkG/MvO
FWXjtsWdJm4EXymHz7nDEGIcrxclcqt23feIPWDZ44/WewKBHvyR1fJAMAYXTDAygDX+N2Jdxhky
k0/pEo/StHit28qrlsnJGXuq8TtEAL8jcXdLSG6G1dsJ3LthtJN69PKeFi4xfhfFPdEks/ASUZxF
Egb0y+VSP4zZrdnrNJOxl2LfqZRMkPv3EbtH4wO6PvTxY7+x+wnEJ8EmjyfBzallROOlkzS3yv2u
PGEMsTMtbxaJDuZQ4I2V/c+EO6PowfKzSERfV58lQKW4zcDAZmQfz52xG5b14rS8B/NhK95LJozJ
fAXe7CeWfbrheRyM0zWEPycuSAdIbjPW/VZP1CKSM6mfq8S7VUR2MR274imNcVrSx52m32q9wv7x
0eq1q1m/5upoZW+D+DjrIgZXio1tbdiDD0gguj3qzG6Ydxmz8874Kk2BqrAhr+QGv3fGOII31sS9
j7ODKMYRl48hRlqB4Zy+RX5hrrTthq2rna0mZDsIK7hX43VUUqr5yr1hAI93M9C+9KM9zL+9HdE7
CvAqrbJIj3fG29Ly1SyteFx/t8pET0MZTMIu+Gms949WV6JU/PM6p+/xx4Rryc2KCMkePIeWXCFi
FhKCk4RyaHr/3cx9MyP560rnWvUiLtsVR9aVwcziNp9GmLmCc7oasKRsZzc/U+L/bfn/vuLZ9E7t
BKXQ5GQ7RhXwoiDidlp6Q577P/yyU6P7N6ry93XOuv5ZguCmttV6HMiyZXtWXCWEdQMhd8Gqw66v
yElyYOK7/33d3/39f133bGyndvkg1nq5MpKVfMkdds1LG0BpCDbc9FMsyqxA8YrXwsE21tUcMVxd
Chj/p+/x7VLlfTkhKzCTjLOJm8WL13Lurkc10HzlMIQndmu2/xHu+Bdc4Tb/cZ2zV6LE3rjYUq4j
35wiA5TQvM6d2Uf4Blb1E7jxzeiXq2mKjPRG1wzlfKRXrWOxyIW2HOtf2b3hR8dhl+6RGbhUAh5d
zOSdUgp+fqrfvyd/XPgMVrH0QYqEWV6OYqDvCfy6yh0paJFw2bNbeemV6RWz/cNK+hdn+fvHnj1C
6PDplGzKcqTdab3Nx8UvID0tSHwMmg+nEPYlTAPiPPzGxprlhufrzSFezg/D149b0revLXQHSOTE
REItO9uSKlOZC61bjlY4esNuJNdGd5v39Hf2tQZGGF+JP5H5frrmCev6YxvUxVgt49M1O7fZVS8M
fticmJra9YnIdp27qfvjev72pv/xO0/f6Y9rVp2CF4nUL79f33pPm+uVF5lvuhMZ3wDWQR9OvuD+
NOz/BjbkYf9x3bMFRnBwZeA5v/C+preYqPv5QQqHp/y1JDp949o9nuh7yEZu9aX/xOX+drP44+Jn
Kw1vABWmVnY6b4Zdvv9tzuTL4Y+L6LRIzvdGUwQ0xB6Xl/icnGgaiDhjjeuoN83OfMzgACCWvClu
Y+QRsf8jN+WbM8DQJQpIycJXiMHN3w/TUDTSFydZPkItIht0tKM426unFkErwtG4tIx7y3wV2nf0
/8zRe1ta0LwMw5eB/n+Kf4oa/uY283Us5KKWIeviOXGlnEoJu3xF5hnHIdOGAA8s//9QPvxLUmEG
9Md1zo6+yexjGRzmdB3z10luQE+PdSIHOrrTH15SZh//PtS/rnZ2k4e4iNRokuTjKKvwJyo/W0Hl
ajFIlI8B0C1X7yzrIRPNXWPdz1TKKx3Ptjz3U4oJfG1v86UuPsgwxEq4kVsugmfC3m1mQFnkEbNA
W0Q5qD2JbWTPm2kLRhmkIp82MlejIcK4t2BOLaUG/lQpVA0DsiT2b8LgKy1AQSfRuTb7Ln0T1VMW
4fCc1YMvYQMlMv0qK8K5e4FBeuqOMpTUdbNNabkR0/R9hqq6JfW+rG6lbiLkTnENYfKsCKKB1dBg
0m2n251Ant9Q0+BQIlOpKyT+WQ2MRuFyMpkxFJkbSftuudakzsvR3tZg0RM9ZM6cfpOgBogwpZaX
UaYnbuhuBNlLJGILlBoMLnMLAZpK8Urt6UNn6E5Jw8rkyM0NXBYHrvPV0H7oxaXYA8fK+V4o8sNQ
SqDfMJ6FZz0h3oYWK6mwto1mwNnLMYKBkftDdbFmxyxV6AZWxOpvJFhCU9VcqdiuE+p9YMb3TLiR
rdsNvQ+ktyDB/l9D+qeop24Snu39IAVG1tiFfGOqT0txNdLra8uHJDxhkueccgJUobqptORS2zDK
WzenGd4lIff6uHPNzTxkTU2lLkNFKT0TEosC9bJmNoerO2kEzxPe6mrbuiopXXLxmkjPxki+xAYJ
VjeO+bBiNQGGLNOMsRZk5bpgvmno90vyqgofGcCuLKMjOmGMHfnFJy48twVWqya/tUzbeiAj1VTc
eBWhGSz0+5EnrUCxhuSXwhJk1oeQBgldcKIIrtBeSh2nDrllcndj9Yesv56bm8q6UOrHWin8YbkQ
rLCNRZqUOFiLIjCjN0XLAHZQkijNXm5msG2kiGBx2pLbRXk3jZcCIKhVXULvSQbDBnx2o+5ilkiC
gW5TJ49GJdtldg2XFCBLAe+97dTnGc7oOjGtBwDUOJQP3bw4tfKW5cAtoClxwl1M3tbtXcjLQ6JN
jMoVJ7Wu6nELYx13d+yHBEvj7o0XAoHZQgMnipmO0er2QD0jnaKfRWNvnBTKkCqLyKC97X2hGtxy
4GAyX1dr8mYDcjFYUFfc1fzpKFaeUEMZNrJwri40QXNWfD0asXEB4y6SZfHWWfalGdgMgLJq/a5+
bKLoPR5Ht6uLQ7Ya+9VUvKYVD5aC2ZTxleMMZ0SPMo9Bin5JkegU8MNrkISKVUW3BkkrDcpl2nUr
e1z+sOWNX0mkqRkvfRMuq0G8XexOihI2PDuzT71IBYSeem8AuSq6t7o2wXQooVbymmtXwl8/g4HS
nzyTpacitY5iT8BKacJC8iXo5xWcSmt6V4rYTTNWdZE5EozvusUNod6r5esGEt6uT6r2IKnQmg3f
mp7WE7FqwBaQ/apoRq9UTTtPKrdJZLcfbkUB9JcByjSXz0bjyxJRMF0XbhCiogm7KKly405wILw6
9cyEHhKXNTiYklwXWwPuhUkubJuG1EW8bB2ou17ZL2GZ4/mUukr3GlW8NcLOYg0m0YMxH4uRUO8B
sKWHFSSozrx9MobXF4jjhYBgBMutcXMb/oYqvAgQGbb8drZWTy+wG5dtOSZ/eLFly4Ll/yit94ny
y+yfevlNi45m2QSL/DU0SmAxcdvM9odW67ui/K+T56w+VFp8pUzWEs3r/5AxV4ZZ9Fj1bgnWUA1/
rijk7yuK/z3Cz8pDpZPkaFS55OBKfv048qLcZ9fIOQrK09oxXSVosUX3ZhcXDRio/vYYO6U/fEFy
En6sVr8pkP+6AWdFI4etKvSKKh81YsYUxTokcQqg+JMe83Qfz8q2vy5zVh5iALTIdTTKR8t4T0iM
KrCD/u9e558wPxCPvy5x1kZuo6Bo1UxpZFyZDsDPo3bRXyoH3cnu8fe+OeESpyBNAjxPM/SdcKM5
lUcIrvcxuqBRIUz+99orCHwlVvj/YE/wXX3+1xc8g2SqtBiHtuALZrvlYvaql3yfBmlstwHRzUF+
DcnqBCfUbu6nP9p9/lRjnYedD6mSZlMk/s+ym/z2UOyKz/a12UkuRTvyEWJoIdPi8syk49oM9QMT
PlfZ/fdTks+127+fElQKGLWWKknm2eof5xhAuuzno1FWQQG9VSnR5fTbBVIFO52RVSjKVZ99lkkf
GkyvoPi4llkEJeB9Il3oNffLqncNuVGJDkc0U+7++xv+trX+Z6nSWoB50E5p5+K3ycpnSVZ4TGrA
pGbHSOFqcwl+fVOdxt+e4mAJDUfdDQwmvHyn+iRCQ4nvnCaoHrh1fsPa+Qm1+P62/fGlzvaprNZX
M+v5UnKQX55gocGtdtV149PPespxdkXXuImvI9sMm5/BxG/fXgPWsaFhiaefu+Kl61r3i7addsmZ
a6dhu6+d3ziYwyhdDX+G+L7DL6GhqdxpngDGQ2ctQVHVkiZQdCKagWEzMNk8xXrrVEDpbHegt+l6
JeupczrU/nsBSN/2Pn9c+uxea3FnyUlsScdmS1xzbb2JCUce30c4GlXpfbS8mM1Null+3m8/ae++
3Y5JqEdTZmiaeP6zTWZc+ZS2p8U3e6pTuPFNHtRfprvQv3MMoMGxtR/UEP9kgf1+J/+46NkPznsl
M7MiOW1MUVC5hEGHbVC+9bcwOPPX2MPs1mPc7Jl2FiY35YXkwDLLnepISoyruXP4I6Hs213ij290
tkvkGp5X8xLLx3Xf7bTDcPjYHGE/gJz897OWT4fCPy/7Hxc6O/4WQxFgdnChyVdwpbOnyS/80uEm
ePlxIsA3KPGtMXGskW3abHu+yMLhAe+qWwKRG7qFJ+mHp/H9McFggNWvWogCztBtOV1lyYzS029f
HURezgYGDHDli8d4L/AoJMd4wzj1OfV/EqKav2mef98PphKyrjOgIFJcPCcS1iYExbqUxKNKLllz
gRY0GCEat1ERqIvuptoAGXVytQEG5qZpgWr1DpwP1Hqzl8ZYtcAFO1QWTcmiOGL6TiKu2tyb4CYy
6VYGk2ozhfHZPur1ZtfDcAOXybVGMrX75LmGOSChONSNW7VXnuXhZqadGhbGFkzVVlrLGR6zVayI
PgsHPyM3Vhb4V1DZBVg4HXETpb4Hsr9g4gt+sBzWdvYHCZ1h1jPBwtANieOMWrBR0LTqUXRUlAzX
WwaDaeREzVvSvBoMSnHbdWTpLYstzOex3xCLXZ40niDiXkiLKOWZJ6DBVvWnCrK0heByUUF1Z34S
3WqmYuEt83TkIRRVuMha4oi94GXMiOV2clRu07y9S2UTVmZkV8bqSWgJN2bM7Yb/GM6Ks35JprDX
90zL251EuCiqUi/t3y1YP2P1JdPdDtGHARNe3Jjny5oXp1YAQelhymAtV8hmK9cA1sjL2W0Zj7XL
FuY6VHzKvJwvQysvygt8m452XPVrS8WtdoYb7y+QadfMCGQNzFCv/XKr3VTMSaT7JcfX6lo/rLW8
b0eiotR0b+GYZqIPEPRXsX+UeS7mkPpanhMsCDV9vlMZpYlDf4fJnjPlGazu2NMqctxK6dAXAAHx
16TqdkkkYDYMzx3hEmInOWk5BhLD/9WA4ILC0qoFyN/04FnjNlLr1pC661J0sTX0FKy7Kqu9OBmj
KeVyX5EUX9b7FMlBklnPtXA96cYurqtQMpiSPqg6paCQnFIF2mDobkV6WooBxocLMsP8LsO6F+Uq
x84NokIiGJvHGIbGNMITrGLUIfksg75cbtbma9ZNJBGPEZmhMa9vXdNBydKlIJOsi2YCESgbNBFq
OV1xL1poquKGy0A/HAYsauIRMYBpOJYgeNsAWz3B+lJdWXATRpsJ/DYr3DJr18Zw6rqyOdR65Y2t
fNeWol+li6eR39J3F4NF2HR5KySbY0rAWhK00Pltho8nHqPo0bLAu2GNJhheKtrbWm3gE8kuItvT
zOd9q+XXw5oGDFDV9HOwHhLjq3/RthVO9HM0vOdEIDZD65ZK725L5rXZiaTYevPwGHWXNZQ+U0N2
DE4yj7t4vlVT6VBgmaevEVRNcVfjstbKvavWMLLX2dWy21VEJ7LKdp6mjgTrc6VdRuPcZnaej/eA
HXSJL7V8N8gvW3NSJm/QisrDhFx6lAS8YwpbpK1XJ+1QMr6P8QFex9HRG5RAoxxsn4NuPWrSxwyH
K+vR8PMG1fp7MuB61IyBrC+7ikWUQsNwVjFy1Wm6KKjoRp68ksLpMZuLMSo8A7vyJSJatXeHJXeL
dTnkPFNFBAtMGBcTLLpTc2mnNxZsrg4kIgqWwbTbJg1VAOHKYjF+qgV9xcae0R8iMMkifyc3DPYB
jYi++fn8iEE6NLVDZN1MkxykGkpXmH190nlUfY5kYG8Eg4iYLsdoVgdPdaAu/TjMIFVvWns1J8Wx
VTt/ua6XEa1JFor1rYKVT2tZIUw1pXuXNHh7WX8zCvisxsbRPLkzzuILClW7VAcPEdquwUqVwfRc
XQ/MwQYWUaWDVeSJN+qQOtiYG+UlKtaLZnuEz3KHS4y7DGAJlOk124xe8n6avXWpmPD1SdlM1psE
TYWCa8SoZ2FqXBlLDjVPne+qyEBGAEGJ4E0tehknKIVj4Td8rbp7WxcUG0bLWQElFRxSNYIioRRH
c2UMuxqOoQZnuLWe4+yxAyqOB3ZV+TEXNhuPEl8AwJm4/gB57rTJycuXVX3Fxb11Enqd5D556eAv
5rT9Co2gsgd0Fk3zUI6DE0Wqb22z10jVHQxTHf2UCI5lNV/GKrvDhMSxGgMTlVutmg6ixLAHX0uT
OBS3V6mrwKw2W5JA/Ra0G7q8L+OnyoqdbkIcnx3qDHuPMfFHEx4ZGEy67dmsNV4FlYlyqWah1jPx
1TQniSRIqdfCYAXZ2h/1fNojbiHU9tqKXozhozkpfE5IaSmHDQCsAcGOqvlaISZuaumS8FlcWHhV
ndh9Xbsih1lFxOksgXLhLJVlv9J5CZYi9soEaNYULpSCbBfNcpQ+Pozslr1sPW8ShruNcLcmJM9h
FD9ofs1L0xNukxSwOksyP40mTMzhNYoMd0hVJwPlWvGra0dXmj5j2KMRJDJZp1qSv1SQ+7mrkWt9
EhZ7sViVa+LXoLGchspPF/WwoNjo4HjJUmwLKdiUtP4ykuUStou7iQmg/HhhZp84M+xE1mSt1JyR
uldr16Wu+oXQYp2yP5mDYT+4mS9CnxNCnHKoXNfWMd7esu02m5/l6k2FtlJWmAs8UyH5CFwdqXzq
mqcGilRjobo22QjoOnRAMMOKL056uniZ3Y66MJ0FX8xuOUl9QYYMx/HSPy+dDsNXdGajtLuO5pEa
ZxpJy51yzyioH6pLjFqPEqf2UDaemcwPljDDF+s4thJXVMUvpK+Jk6yUecv7KHdeJMgAcsvVOrxE
S1i8mMTZK9Lq8MNmQXHaQqN2uOmNBIrMc57MLhsDBPWLGsFVYRJ/zES9WPaxqF4WUXE1IA2dtSbo
ukN/YlkiDStFLTA4wZQl2oEPgNG3TlEAyRKlcAq/XROYsRJQZB8O8AfXEZp0gvpz3suiaS9GtBPh
y8cpeh4Ff1CmI9XGsAgsc4O7vRbrviw4jioKCRSkK6/jJmFYqxx7TFhLdYLF2aJ9gvorzgweZihO
Gh4Rz2J0JUNvi9t6r6zsYfI7nUB+b9SwSpptJ1IH9NXVMl/lym0hvg5rebVilkrHiOuSK51ele5Q
0TgmBl4TSMrUbm8pNXDsFOo0b1XxNc0KX8TcC2ofStrqVkvpNHC2ENJ5ndUQg/1LXxfYyiYcxkNu
vC9ZgnDz9IuxghhSyF4FRhiNswzjaZ1xMOgp4cDQ11nasyW9CX2gzQPJuBHiaOKFMRZKYUKqwoMY
g2tQNMhTB1DK4KCn19TR9HbqvswKT4qSnShZuLHdYaDhJ9t9qtICrMzsN+CHrPJKLXLkrTkuNZR2
o4RWd/KRuKzYRzQtDhrrl9iCdZuTP00wJktezuq2MOHim+0+78DgARS39J6Q8iBOmQjknS+hrmio
xjfQVjwwAqxrL9so8yMh9tshc/nwQFYfsm2zI/2tXuoTd4uhxwX8RwBvkruUwo5x6hjiLFiH6rqo
301jdCId2R/3sFDQWCIaoOshirwLGsZEk2IEUKI8kRtUleOObhUNLuh4aR5aDI4Vg/WjJDmGsmwb
UnmvbaLTG9pBhAdpcLzp+q+NicpkXA65HhoRKcgTotyo8mUt4uRkxpeNjmLVOIgbnnwihp3sHfRf
bXGlzj84LX7DL8FTgNYNNbgiWqZ5hvJ1JQNjlhyUi5110f9iGO4pdJOCl14Mh2VP1vrFdvx5YqtY
/4I0f134HOBLdK1IN9KxjnJdO2MT2XH9qSc7VbJC0ZRdWKe2WMGXTFS3Q8Qna3cjZ+SJbi41OmHH
DwYjriXW3GHdgqTpgy4eXMYr1yknUlEzz1qelIqpVwtdXhnDSRpe6+pxKyE8Cp+mfN+2iSPHz1t5
qwk0HjhRVydv3S7YlItaPyqp4EX0kjmBw7qM0e5DnMB6R89cZA9C3niLxok5f2F0a4tZHiwS9WEy
4HZyP1f8RVZ6/Jxrbx3ayK3vdjhCuUrG6AkR1ABaWC8Dyo3BjnhzhdZES3htwavNpRuheRiLhA/C
Ab1EfwzDeUi0QFEe+o4I9wZWBrdLplHZUI8tQBsdBUd+aLTH1bhL+cw8f8qExDf4IePntLLWJZE2
tbyvlZeCArieV1fu3zrjiJVvDfG63j4SGKYSNWEsWwcr++iR+DdsyWvJPCNlboR21XqrGV3K7CRq
+7JwWkgwSKu2R/o+O7GGWw26Wql5R36zS3pU4gVdhLTbpudFFVwCbnZ58YlkyYtgoG5TFVbTsFdM
DjtOISnaWQbpikrqmcPsp+K2LyX6SSW95Dhl8haHWI6hJRl2E5xRrc1cBUPBfsn2A9+qIBCtix9j
SYaJjRuMMd6uPeys9MraDhZFuDHpNjRH+MIoWXF+oZTHrZ+BDuCkct1WjyvpyPE2u2M52kXFnpw2
NiFTh7WA5rsphwlmrdEyF2o+sKnwVhZqDOc7LbI9vgleKj+JKRxmM+fEg69O3TbDHtaM6Fiw78ZD
c1f2+aEmYEWJ31X28H5a6BkVvxEhyuZorDXRX0EMUAwzD9acrArBBhZ12FXU+AL+0BzFhPjAvioe
qzzCXwZWPZr7qikRjiZspwhOB6YHQuWpA0WSJeBBe68bb8AVB214LLNjRN6DOMh7q6ycRPVHOQoy
VXS37ktuQ3ZdSPZUwzkPoh5dC4/b8kmZrpUN57ygrclMq1630XjcOtx64g2hEvF31NPztpOjwhd6
3HiZNkOb5yH+PiVaBoDmb6FjjHSORjqF+mIIjFYBAQRguUW9pNd9irJL+f+xd17NkSNnuv4rG3OP
2YQHTqwUseUNq1j07L5B0DW89/j15wG7pWEVqa7V3p2Io4iR1FNNZiGR5jOv0a5CZ4WXEPgHfxlR
O9RKfdXm/awMxI8y+h72PgoG9165HeID/kL7ti3RoNamo1KBot3TswCZTADOg7fhfS2/5g4QUooe
Gbb3MWSsIpWnGWhxq78fNbcy2D25P6xZm3NFvYvJJaytmqNil4XLiotfcg6Z2S4DyHM0Q/auaKdB
sSXZ/ObZ5cavruCxwtz25gS8kxL5DLNxQeZW4DLShS0xDcR6kbzOa6QnjKcWToGPkJbBpVGm9kRO
r4RRTQo9ulQEukw6kvPljdKhi0ins9j60l6o1aQVdxWRipnctTTvJTSluszeRRJVQPWmM7laXkFG
7MvYe6h9sdAh/YYZ8h02UU7z1uv51PZfEwEzPqNJ6v5I1HiRWuu2fe2H/ZA/lYNN3Qw0t6FPki6Z
W8GtXhwCNSeivaiM+8E7IMwy9clbanDrvy9qflE7P74JTiqISRHkWV7EHeX6hFZTuDHW9g6F88vy
jL7M52r18UAnKCF3ELIchgGIPnwnS2PbDIgluP78zPN8hgcdD3PSC/DswW78hGHQNZhJk+/l1LtR
1iOCb+XNz9n+fUbvHQ92UgzPFFlyRAGKrh1zUuqOEbSkpsLwQL9Ui3OyuJ/rz8ejnRS6A8+3XQmx
LNjLz3JdTAr4q0iS8Q/I5hShOOBFZ2bzM4RsHNKkwqyMOLp3bu4HeKKudJ1UBcYAPDHcx3t4oMDI
vMUYpoyKOghcTOUfzT6EyDQ7J+T4L6KjvwYf5+PD4GZjOmhchiM2cvSU5lKgoPxdfZauNQC4ygye
h/GcLpLd2bL614vor5FP4jJISIojK1C4q1lxAXZuOqx46OmIvq2ui7OdhS/K+EfTbIwtjg9PGstG
pniOPk6zvICMuSUPDnf+kvP1or5oF908AWqrvkqrdpue2ZefhPjpHn18x8bJCWA1WBhkMjumnKPa
s09m6Q7UnD2H0XSfbbK7YJktzcM5wPg7GPK0e/BhaRkn50GfmEbWIouw6xb095vbfOrOx/UERE9c
cGcsz4349QH0z5dqnJwMjZUrvWe4Ypeoymoo0pkTSavM1s+cqJ8hG8fTeXImJF7W2mXrtLvUlJZS
qM8k+VI1MBsiqTqzO8cp+t0UnhwISgFAye/tcdm0c3iwiClUq2ZKuXfePztnTtYzR4Fx0v3yAeF5
GBqOiGFrM5JRVMgo57tsXx+pf72lE/CH00tB2kosiyz4blUvVLUndn2fgo1ixSx/P4FfwGt4VzhV
ARAWQjbfm50f9l1BTRdDLne8LJyr5DZe+VfhG6HEDMbftJwt5Qf/zgBe018Y22Lp7M0L+5BvzUN+
prX41dJEvUGTTYsmNv91vP91eF5p31vtrjJfHf0gxL7uzrkbfrnhPg5ysuFsdAhUY5Dbnbgaj1N9
hdvVDEH8aXJtrKTzMISvcsyP453st1ADT9ZUjPfzUEuv6OfcJYtui0jBvHrwFvq1uATwCo2gQUkS
edBv9spen+tTfvmSP36Pkw3p9X4miobJHWFbxB7td0T8lvbe5zyPb6l3LSHx7Ubcez3rL6qp9C35
ni2jnbpGhOD3C+7LKaFfb8imMNHwPZmSqC6zvoqCYRcXd0XxnKrmmcPnCzyCKfSRhGMiR4xo5Mn2
0UVFHU53BxrCHogPdwNh99EFp3SeHfP1w/w11Mn1DP2z0OQMFSDdlSbCe9OoRP5+uj45gIxX08en
ObmHG61v1VFNnDNHXbi0XO6cDSXLTfdMTwyh7WGezlR3ShGwXZ1r938ZfnwY/B1m8/FwMMooMHt1
oN1vbLiUV+bK2YxRT3/Ql1CO74KJT1/9LItg3OwnpzpYJ1tWNBNlR1Syjg+DKhl0rxK1vNP9u56+
kCSoc8bWIhyMfexACgfNEqAN0kB1tkL7zAr64piHvgDfSdBgt0DwHI8eNrZqujRVmfKRC1itRnLV
+ZDni1vyaJiTw4jOnVtTK5d3hYLabLNp6h+9GFtY384sofc9dTSdyEhamqAGBg9CEackkEAu1LDy
W0ggnY/Cb3UIoSa4KhyferiIgE5YarJybWAavQ9L1tuZWXI1RJRz6Yj7pb4JgC4DWL1o23SqdC6o
8hb2fWoemmpYm31w0ExgXGa2GUi6o0yna1Ith07deBmpYhKTkQOkNUSwNOOSwjciaGHynLb2uoRs
KnLs9hxpa3rD1WgfZwKrF/TL2zidOpJ1aOh/ZAlgh8Lw7pR3IQLEOwqQFImytvpHjMFm1dAh02ve
FxoifnLxHMn8bOlC149XBdoAFX3x2n5LzeveNuaBwb9RkUz1LIxfrcsKKTe3Q2vGBLlDAX+gj1LG
6SQcfiRlchPa9sa3R7M660UIazVgs9XU8ENb+m6hs3CQtTFVihF9b08MSVkbibi0JJCCZnJvOMYi
klGhGIyJii6MmrTTkW1tdt6DZg2zIO8Xed4shqKYVpoDDR5yRabPpS5d6+5rEezcjCgfCrXcaEsH
qdlcaGvH7C5i2d/XFHllyss6itBu7F8MQIBdzKQCWMOe9Wg6NoUbdx71YmoO/ryj+m6j6xiKUUWn
hmSMSSBKNVPTheeli2ngUuzu9HmYV1hm9Suvze6c8NKgVlkj9815O/PK6lY37QujimcOGO5GSblH
Kr7279ft++nyadmCrDExERc6/+d4HyZJ0Jh1rnWcPtDizcf+h3yh6vNkFixoVz3qO+WVWJksiDJD
Aq16fja6/HQSsHFsgR+mCb9cFqe5nxrnqSb8dMwLjA1kQOoDPlTdRbvP31g9+Mvturk8h0n1gkz2
7vfP/x5Onj7/x9FPbpc+1eNI6AnUS8M6tAF8VhRc6ljaSw1M+MorruLGXcfFm47cdjzcAcy6MelW
JXp/SPJvQQWOxkMhtOW9y/KsRtyD3vPEqr8bGsIeeC2O+kR1LqYGGJqiQ2Iy3beye2gddIpQ7ciE
dyj7aq0W+7q9sXukfGKkhyxrHicDreLXgYa3ZBcLzyvXaqo9eyz7jk5zYy8qABTSUC275rni2kIw
j2anvTRcpGX0fltWyhOSNpvKhXUj5/McepikV1vq63M/vnVh0lT5999P6Oe79OR1ntylOsbjMHt4
nRzsSGFdIaSxAKA5s7fh1cgUji/KR4oJVPvFw9m79NNxrxNg64YFC41Gh3JqCRKWcqZygIwxWHpf
3VK7BPy/655p/nCN17fmj5IC2Nk1/ClEGYcFi0p+i7Cp+a5n/eEKV1I37ctQbXY+NKhw7H+iMvg+
r//50v0f9y09/FyS5d//iz+/pFlf+K5Xnfzx75fZG3qzxdtbtXvK/mv80X/+1b8f/5Gf/PWbZ0/V
09Ef5jQBq/6qfiv667eyjqr3MfkO49/8n374H2/vvwXlj7e//fGS1kk1/jbXT5M/fn20fv3bHwSF
//nxt//6aP8U81P/XcRvif908vffnsrqb39oxp+GqqpoN8vC0LB+IDpo394/Uf/kfpVRgQKAiwyd
yquA4lR5/JD8pyqI5GwYAbptG6N6eZnW40eq9SdXs2YJWJrgWFXd/uMf3+to5v96E/+R1PEh9ZOq
/Nsf+jvi8K9DY3zRhqyh62eTP+oYcozr4cP7Loyy6iWzDlAAVfFfcYtu1Wu9tUJ1OprruYpAKFg8
FQKXLfd090Q5tco4R3hiQI3f06WtQR6GgpEpBYda8xGJ9xX3Ms/9aqNUqrpWMhulAohP9h3JI+2w
UGpz4M0Zgj1hYMS7TM/cq9KRcJ9QR0HktJG9xyiuu1UeKsNFmxSg93q4ngvJqNUf6NnDgY2C8CZv
AmkFBRvJJM8ZHjEP47LBIW0rOz3Ihb6KvX0W20gfK5KhUc4GJlHLtAzg4Tl0bbmw4yTO90DmNY63
wpmhVe+mmD+EytYyK/FYKV0zFxbMuGxQZ6LJ7g0jEIvATC04kvpI+jGCYK2bEi4ZsVy1z1qqlKuu
sttuhlxJfIikKDCmkaCtJEceFJ4AUZFGUft94mfQhodGRvhgVNqLazocFoJfPySlLXYZK+XQ9L26
qYQULHJS+blblSWIFVBh1B5JhAqriRdyrKs8TOHvhiHQAJZqDSixAp0/zemvLV2BfynibuFGYSJP
K6NMaW/nymPgO9ZeQdUSRprvF/6CZnTAZdXmyiYVTr6MorC4bQor3wVRBQJCV/rnQZXKmzjr82XT
lclMyAFA3syLnmrfM/p1WISI3WYIXs2VTMrXuoIymMcqR1FIKe9qH+hm6yrexjT15CEkBT1ElaOi
k6wW1dIpwA80fY6ks5E3a79N1VuwHu6loQ/VZZc2w5UX6fSj9AhtP80c0COUHBBDWq+ncxoOxg/m
GTUto8qHFpmY1LstrXLYRkg6XZuam2STrnDwnEHl2v7mt2g+eV4DEAp2LCYMcePRp0HqF1CG7j8N
ThA9lcIq1zXlfnprCNa2yLoAyxoQ5cDIWnT9ra0W6pMJZfrBN+zepoUfFC9yjwROD8tvBWgD3KlW
oavm9AMtSNuvq1mgpdVdnEX9E+Uoq5qm9qiLWw8urjR5e+iUZngpVbObGihmAxt0sxL0TQ9Wvq8T
GyQZ6FjEarsKyFjVHZAWdHlznklr15fbdm855Rie1XCqdTloDy4h86UkVzjd4HGawmYraQXCJNSb
aqo2UXQYNCu4zFkML63joso9eIi81boHGUN1tadIcbS1qZeAn9xE1a6p9ZpvhSHn+yJt66XvQK6J
ukpaJHpkr3XdCOfQ/KKdokvWo+t4EeCcql36bUKbMWt1F0XJgHBdwSDvqa1Eb8zNMkZnMq+8EE6f
JHUoQpWF/hCRpwzzRkT5yqfLNidcDhapQBM+yHN96RhRs3cdLNqnttEgh1dZJa8ir41F0CggZVC0
RvC2T8VwIykjLc/JDYlIvYqLnWTlOH1KpVavcgNPj0kHxEmZh7WuAtBD5AyIam6AX9MDgFGhWUko
O2vdtnQz/VKOBdCHkkP/WfF1ZxslCbI+qZCHu8hq+7Xiq+qkbBIAbpgbz5NGaDe6FRP/2XKNhyyl
8j7u2n2ZJtZabjsMpwLa7F1fW09NCYuP4lezMfBDPdiCHMHCCOAQ94a0rBK32vlqrL2mWFYvgirK
Hpy8Tg5CCxOgNEoW09lOSU0U9CIxdlI2RKzlRtgdfisOSDwZCvW6l3Fpl9NYT0G9JcWrPVSASuUW
VLCE4Aw99jhfkDW3G6Oyo7mt+ihKuRK2KX7sInWoeMvCyUNwk3IyLxAw+m6pajcHn0MECtzuwuzI
T7A9KbO9XcXACtpEAMwMShMcKSrcNLIDIW3bJnPWHYnFOnJlY8FLrxYGxEFUHNsSFoyWydddE6K6
WDq1tEiVCJRVpQqxbMpWf6v7wKZ1LWG8gxhTxvVVIo8H/iQOv6eBn/crWUMPa2F7voJ8gOJWYu52
MeJGeiZ1wNoTIJad7NyVeeCbW4d89S41y+Ab2p/qSjXt5q2o6/xa1EP8jLaJ/GRIwsMHpVW0+MLG
N3Br5am3UdUyuXALRVyKyHY3sqQm4LcsGTy32ioXhenAQa8ztb+Rbclbl1aTr11XL3FBiVXEuECQ
Bo0VPbBX5QvHU7QNOrHpQk6qap82mfIQa5k5y4rWJclV5Pug68In/NGtnd+oHrGznewaHVQ7LXoB
1ECYK00jk1VKB0yhMmgHTY8G4FqDICXTilmcVPqSgN+bO72e3VWW6TzFuQfZXu0BkhdO0CyLtgHz
rcT1nDtj+GYqCsKLtv3cAA2YRMhwqnPXHjAjKtx21UsJIqhWrd60MSj0JoBizE2D+iAiQgBjUum2
caKAbFLJKmVqFnXM+QSe5zquWnehO7F06Ewt3uaCM9IzTTFzXBd5Spt5qIiwVknRk5cocQEiOCnv
sjBDKlT2Co0KTyB/l7q6raeuGXS3QWM4T2WtobJtQ1C/GvTUMubcAP6m7WBeA4xNL1A91Zd1INc3
ZirFK7nQuZHd1LvKAX9/w5DIfSkqoe6ZwRgrJ6GuokipQSR3xsGqhDGgZ+6BqrFzB3Rj6PX9pe/K
aJ2pqUy0kgTO61AoEZriBf0aW7LQDKGmvgS+nC+NVC3mXmhkewcnnyXmE9kql3T73gS5N2s7IA1J
2xA7dHTHLT9RLvPWyC4zS67e5AH9z1ZK/afYhjNyUTd9euV03rDtIg0Zmqj1kFg3ORx06Bj0+fEd
yqI436EtGb9JQm4Xg2zW8O3QBsq4zqwSbFloqnsvwPaHFLuf6VrYPAyx71/B3wmWg+/7L4Fi9Xvf
qOqJVHF6R5lvXaSaH9PtazPU/wnnqA8l5i3IaHOdtHV31zk9wpEqoC0IVoig3cUCdHevRfXGs2Lx
yrYAgRxoVraPuYovoMTrL11WkVtlsrKHse/h/mDpxUZt3Pi5MC1YAJXhz+HSWdgIWgCbmq67RABJ
rMqCyKODgIPiGNO9B/op3eKQCxY3wJlAYGawTBxL/xYBqOaWqWDPu0J6rl1R3wWKBuSm1g1wb/Q/
0KW1fAWX5rCXthKqD+Dwy7q/0ZEOfPaGRqdSMwoaeJ7h4XtpKj0W6m208bM4XQ5l0l2lhqthlu0i
XEkSFUoTjprhxbWzaOGG/fAAPynf2XaPMZEy9E8GtIcGbAysj0b32h0lnH7Wyrn6M639t9Kvnf9S
pGX6ozrOtY5ztv/nkrSxP/mvs7QZhh2J/3KUpo0/8TNPkwz5T4VEiBquqVBnlbV/JmrjR+RioyUy
aRcy6CbNqF+Zmqz/aWjky6N4DRnb2Cn+lajxyfjLUOslFLcNtOj+nURNHqu7f+VpFj/O6Aq/TbVl
WaZTcZynGX1jkZe1kCru3Wt9IaMrJaIpFKJ5uLBn9pnu2kkl/+dwNgh5gZjXqMxzUkur2zjOpKDP
Z+0VsGFnA8gUC955s0J5Wr4i5apyYvqJTpvkf8BOHR/m9GE/jn6SlPpyDRC1GRgdRIqCRWK+S7Zi
wWVzebZm98XE2nDyMIdUZV2RTxuatJ6cIY5s6M9rcN8wkYeVcfCn+QXyFviCfVhxv/Lvo3z784PR
n0AczVBU1tlpo8IycAXxB1RkfWpc4P0mZnuXWle/H+S4hPP+7o4GOZk9UbhlkPQMkuYvPmKMyM+d
KbWa7zJuJ2/IVoAKUzhQLJ005Hg5AsGTFFwB8lnjRiDV4VABQmuyEMCygPUGoNzLEIcJF+/SkpAG
qvxOHh5yEyEaBJ3b67HAD7BtKpmv2ArMmzSYax7Eu0MCYCvCCtKC9phJLSbn9aaUqxdVc7/VWv5o
68ZcJJta3iq4y+TEuhGCI12NURWdilKJL8zCvjO4jtzOv9HsDB2cYhoBSo2UDnOIdJd1z17yFKiv
VVVvKrM/yF03aTX54PjgOKN4rWWc2ORiEDLSwlp4QbYadMLX7MmgxZRdhahpB9ItNfRZVH7X1/7w
RGAtK88D2pqehkx1cSnb+Gda9/D2BjnZE45t4BusfVldQBJ4VGsTPyJ+C1Gxbz7qjbaWqTJob2Zx
2dcXYXrt4iIfUeyU6dS5jZhgG74b3GhWR8twoLiOin0avCIlTnA7CaFSZCiCOlTng/i7LvyJW9yY
1QbZ5QnmMViDgCBNANjbODhiiwjuNQMKVRj3onYRIY6JBuHFpcY07x4z5UCBdirgmzTlrYfsNcrl
M6qRsxy5p74354GF4Ion39dCexEJHpwVWv2u82CjGlQbeTTJYmNb5vlcONalHIhpQktGQxLJzVC4
ym60ktTK3QXBbZQZmNyU8RJzp2vXD5cmfs49yV9s0HJCu8Bpe1IPhaJvNCuxFMqrTYmgi4Q0pSTJ
V6aUIPgr74MGjRj3PoPc4gYu8vMKbi7y0pcwATDRM09phlIZ0IKHHny01vZLuEXTARpD7G+LelNT
Akfe12lApCL6W/4ISih0kjXLwakmtAyL1J0jWb5yInXp289he+sX8yqBUBiJdc+QaBpPK0VCYbfE
MYeW61DR8oLSVwLFHDFu3SFJLkt/1RZbYZJzOd96EpICQpBnjeRBb9YEMi/1TvK/+cPBUW9IZ3Ze
oCPK01J9iIDtO7NsTMr4PnWApLP1LdRfLQ+pnshGC4oOh6su4L/OqeldSqE7DaznIgWrDAOiEa/U
vhalp1z30B2zulmYDXLWCFFXIOOq/KqhWOffpD0Kv+0hd6H79vrGDBFsN+5gZ00yI16P9LxknDWp
nOrJY5I2i1Ery7JuzGBYReE64UUgjTq3822lmjMRPVdZeRvFNF6ZWEWGLVW8RMp1pPqIBN+m9o8Q
SpmPyHRkfI+i6xJ1JX24tjnvR5aVimg1pNkySq8K9VBBcHba79Sf6FLZKx01JGEmU91AlQx6k5bm
85rWb4YWUS+jQ44FpZLejASI+IWEa2KjNEDuN77zdLhS0r1ePmAXoai3Xd1NXOmhMPif1kcOCVK0
ls2E8sPEqeodYl0Ny7ioV6rkXuVg0jv4+VComqC4VeRwRe4L6c3D/kx6JZ2aSWMlExS7Fr+V5WXF
jlTFxii/9+VbH1aTir5F3QWLHjajxibNErQlyK0jaJ7pSOIpaqwmkBCHPakr6yG6LArs3HSYK1W+
qaFrBJl8IRxnWUTKm6vKm1xzr30NeRssgFBfRhao4Jx15yXoW6kB6w8M3pMec4yRcNG1u3up65au
iijZfYPnLA3ZCp8Co0OcCX01W+tmiIksjORJbp7c6m5IDg4O9ZJ/rQBPdtwfVmChVmVhB/JgiGxu
J0ht4nDaXXtqDdv2oe/7eQKwXBuQ7MZsNpCdnWjgCuX32IIulQTSrDgM2crNbnsmq+A72ui9J/q6
qjFhhVQjmw50nHZtdAqlhuXg7hwVbfjWnOTuD4OzrBspEapBoZm2oocfhLQOWJyJ9DAMiJCXUIlR
FmmzuRjkmdJVW/Jg7IWaVdsUo2z5NIa07gwPJQZpbR1wa1xjFCcoHJSjWjiAgRyF7gGSWqCh2GRi
CJAvVcvd4CED+HnnQwx2nXurkSceIDzFUYHrO3uKDqjIcRRUEUwPZeWQn2t0tmMJZjATXSTrkjUg
jZ1bxKOopIzy9RultRCQulHRd3cjeD7droZrMVi3Et8kbLFcxUjASN60Dgveq65/qO17n6G79kVx
+62TQuN2oHknHGwYUhT0xHoNgHR/I0bR+XzdxgdP1UgxpEWTmjOruNRze9MlDmxNeyVlMSLkYi7j
Q6CxwFqqBSy/SciebbjUPE6JpLhWnWe7QHPfwqRKQfSSVqbnTpx8tFZ8CNuLqg2Wiiiu7OrBziFz
JBO8qlZGjltjWy0LET0YjDRNEM7GrHvODRND3ZUKCGWt4y11nPTkMrrqB2I/U1mkWEOlIcZXvQwz
9z5y9l4fw0gwqenBTNEKetF5thVew3snIq0MGavbehMq/kZxY5Ti7QXlGRxZmD8dL6qILp5LzSsS
3opCx1QjNzba+IcH9c5rqlsxxLMyRL0nEKhuRbchGEs1eTAK8yXv5QelsWeplGz0AFNjc5dgnNEq
ozNcay5ZUXPDV5hJZ5/5PedgShWEjVx8y7sLA9IagmUbTm6exlm7EtdaYRfbRrsJTDaT9ixsmrZ6
umxG/xUB5fmu1ykYhvnclzHB9gmD7XvJ8lZ1YSOG1mK1bcp3AebSsdUuRZff2X5K584l3+XGdROb
kkd7mWv6SlTyTIQdxQCofJyp+L3Fry6F2UCN1k2Baq2H3VLN3e0kElQgitZG9q1TcakLG6TL1I7Q
rc60CzL5lRjZebyzK63Rbhs0GWzltlP7aS15V6GqwTcO4ALlzUpLhhX5/jdClk2BsryN/Xdl2xOX
8EphnUYmpS/XQzhNkzATIORjnrdtaN9SxKLwKjR02tz9MDxqNS8YHf0rZ9BYl1l5p7bWpSbTdKji
HW/ootExbehNrJVVt7zxB/MNCtWlk/f4WKf7uEXXBpneQdberNq8rgYLXv1WaauNC8m6dsAktPb3
Si9ukgiaxAA1AkHAKtRWlQgulY5Up3lxKlQMHW/hB+p1pQQPdq2pE1iCPzukRw3Sj2nC5wjesujt
oQuGCCuGcSfRdY+0v2+rQTEj6pv28Hfj5AxY4AQsMSYJx0OcgAUaFhYshrCYacvooL9LMHkHbR4B
cIRW+jjMwxdzN4IlaFxM++XvM5Qv0kuLzhPqT4L/YDd7AsNNyLKxaUO8LlhHU7RHkDY3purW3yDT
th023TxaISyK0NiZcce09ThtOR73BJErac0ghzrjklespYkyl1fdqpm8q7xenVcFk49Rqj9n+eNz
nrxIG/sxsKuM1yy6GU6ty3inHJpNPTPQtTL2xvw8GG5sG39+RmOU3jZBxqqnCS2cPjuqrGZ8xnYe
bqEJ3qXPzWOGIrS1xkpmmmxVMUn3yB8tiCfnGCCWCwoJ02pvzXDYnKQHEJ0z7ZrtlJ6rK3zO7HkB
f3059QS2X4QZ4kMGX47IOVtrc6Ctz/WjWFTAcc6JGX85EdS5Lcolhsw2Os5R88IxjYRe6kw4XEzf
yuLbmdX0uXTAw9hjB593LNunHuNW11tSojEAJAPUpLIbdL8n/tpb5ZfnsaMnaJRfa+mv0d5pSR86
9VrpDVKjAqoZQbn+Co3k/Hu69Heg1ykug73uEDLMpu0zvdrunNT51zv2w+gn9ac6SBpZjJPpki/M
OiiVU4DJBDHTAY8F8/soWhVtmqW/OIuE+XqaqZnYGhBdYyzMfYQouGmuSkMgxk1kbYZ1AIemXoSH
UStZOi/kd2608fMP0zzQGmqKnNHaaY95+A8Z/uHcn3M7PXg/9Cvu6am38fbSFQWHW6xcgQmfw7N+
uXCpN/7jgU+Kb+5AeVxEfAXLHXDkuwNIMDuzdL/ahxaVTENVFMNChfP4KW1R0ZhuFfbGplrHm25C
IISVZLs+T53+cuHaYPJUXaaQhO7K8VhWL1LFEfo4FnDHqQWOSr/QHxA+gzATrq1HolNeJoyZ6Mx5
//6rT897amECfXEkgj9p4vvws1otodmVz8sf1rIuJ++S/Kv2idLDQV+MZprOAgeag3YBT3NrRAuy
lSt4FPP/xYTbVBjRZcTJXT0tmMV+KtlxOQbN3yssJ9pd8RDcJ3t3Gi7OnXtf1IpBQY9zTQCtjYDI
4wnP7byL4HiWM7Rq8eua5BtESHi/5pKMo1r+sgj9/w2FP2SDrfmvOwqX8dMRSOz9r/9sJ+j2nxbL
zbTQeQPfoo9yAj9hXzoHyq/mgWL8iQYhIEOFhcGlaLEL/9E9ADamg/ASCnqQ77ixf6d7cHygjHhY
UxM41siyAvmAwOB4QUSmBMVa9SBWpZeZjdyOfO5+OA50xhFGoKKhsMnZ6sQ1xyMAOjCg96KjrlE8
KED6GqFFlqGeObe+GkY2uG1H6YfP+znUh7hCSQV5cUQYBNCmxkU3n6Lfh9f4RZn+hBPy/jgcG7Ii
ZIEzi3Z6szcd0JcqcOkrT3DxntAU2LpLDGnn/Uo/E+ufkIw+jXV6r1dVi+OOH0SzaE1aaq7GvYoG
/jRf9xfJJpmeVX/8YhLpISG+StNDk3Uxfv7hhoPtPwR911JPnaP3CUmU83hlrdVlucanihvNX5wd
8/i++fmQH8c8CbwBtEi1EvKQ5o2BQcqwkubuOl8Pu/MB8Mnx93msk9UeDI6bxQVW6s0CU5JFCjGN
Gnk3HX1g2pU4x/g9kf79NZ4iFA5bizbhaa8stnUgLUYfzYAz+PlURrVcQYFwmjRL6HFoSmK4PXu3
NNJGd0fa4KTUgP/n1J8wSDmb5Hz1flV2uoZf8/idTuIl9BHNvsPIe9ZXxaLo+kc7Kp4HnD2wipM3
Mr4N0yCI7hVCul09Vj9651WKqsvEk1baMGod+fCyz+yocdL/uonHSSJKJngzLI40DoqTRSfjJ572
uYa/PVnJyEx2e3ZWPNH3MXxdZYYxzoP5anoO3kD/przvz8Fh54Ck5huMB8fxiudCzAe5wCU1Wnvx
Ijj49tREHY73QNcAetJIjraVZZDMQnz1ohW38ux8WHdCq/v1NRSNQ5LsjDP55GtYbZWLRLVicm53
5cAAR8B/pSydpdHCLkROAQVtcSlB9vs2KmS/HwK35audT1KEolbnwsyT7PTz9xmvjQ8HgWTonqgy
vk857+fd2rl36J7MxyQwuq6ukS9qdt787PL8fBnBtPswCycrwR5qXr3J9lQvraV2P5KYqVhD2FiO
3eSIDOJcj/cYSv+P5zQNQCfCHM/14+cUYeC6+fj6wwIB+AFrj8FZZbpYmnT3fr/OP+09ENU6UG6u
QaDdALiPhzIzF5E6yzZm3YC0TBtvU9ovjW+cy6M/badxHNaQrIMGp/96Mo6dhlLcSSZM29nwOBoD
A0ExJiFpyki+RTUazDUJhJjhRnT+Bvn0Ck9GP1k4hVfVchlYBgtnZFHHq1FIuVqNIsrZxno4/wZP
jAR4hYxoQrIb9y9/eBfW/bBULReIbgyE6/34AMs9J26f+RflBXjyWbLMzxYPPt8irBWVVwijB5kd
qnHHbzLXm8HwAw/azj0c2Gm5/Gmbpi2yq/NHw9nRTmZUdxF+UTJGs3YdGARGW/8sS2nb8/iKk+Lf
+2yaBok0IQCtXvt0NvUQIG7nv78/0TxloLJF+9Q0k8ZayaM0M7ZH1mPYbxGklPBFjrEoGTX7z4cF
4yQe3QrjhpQRiJZVSOWEW8eT7NSOg+0vtkDiStk0F+pKmhqv3j0x3QKVooN0Znd+Nc3wJhRZHUE7
CgCr4/ESO6vTTgQmdcfkVpq0uzHYgt88k5+q5b+pxvE+zR9H00+KXZ1okpGKMPxatDKHqyLhBFBt
ZPxYZv4Bda1FtJRegaf+/hg6Kdd8HvpkYg1PF5mXvw/dTxXWL8fsFf0C3wJ0MHM3Yi1v6PMm5kSp
JiI+d9uT05y+16MnHz//sF3Rhs5TtJ9NLlyRTzV2qzZzbqgR7Wl57M4mvF8so6PhTvaqmiaBmwLC
eo9of9Y1/aWJMoa2wPR7plyfmd2vH0/XQfAg+Gu9z/6Hx9N1LKc0ldktZt1Mm6Kdt4M0PpGW42j/
l7Qz3XEbWbb1C10C4kz+FSlKpZqrPP8hbLeb8zzz6e+X5Xt2S5Ru0bsPGoUGbKOCOUVGRqxYS/6v
Hwj4IPQSaMdFAG5D7uB8MmO9QkanaAzCBkF1ku26e8Ejo+41L/gZrB7KK879zNzCFZnJKI2wmxrw
W6vPkhXcNfm81ll31YbNcxEQI4C7pQMq/J5Gjo7rq9lB/3VA6yfeciYg5UUrpHXaXxoyUyvzuGLz
rRPqZNHUSh8Lq96M7mhpNw2FHL/Q1o7dleuft+9/xmUujp1N1i7rc2t0q78zg5KrY3vAydzkBhnx
75nighIm4l8N5K7s/zOzi+NWa8M4bKDXhs8IMmdQbPMH6HV3jdupIriGWn81n2VcnvAzk4tNWWl4
N1mEAOMX/Ut700BQMf6QHHEM9OPmrnbgxf2Dka6ZXWxO2ogAXY7oVKBWM+9MFelrK4dCVqHpNPxm
a94EgKGTvsEReReNn9Qhfqgrr7Hkh6r80ksrW+ry7c7RBA5KK4ai66RxFrNQ5MpmM/nK5M6PxvMA
vT4PG1/kpyHwcOB1Xw1llSuu58ziYgLKNKraaJ5ABsO/oqSv+hfb/y5LR4hLPeNrv9W25aem/Nrc
Ab6R5L1vHjZc3YG7+qIXl9fi6j77kEUY3yr11NkKQxcYTd3LvWzfeYAYDmvX6LVzezrHYkucnFvT
LHxtBm3ohmqMuHS3G8O1aPra+Tk1scgYyHWMSm+molSX0Beu8Pyru5d6IO0Dk/mgljvfbF/k6EDF
ll7Du42Wv2ha5KzcKmsDXZZk68Ye29E3yJMjkBD6exjx9nQbeeY+D59/v0nXnsbXIqKzZVxEROM8
2wSC0eg2kJU6grgLIgR1K30b7vqP6f3atlFWBqktYqJhqOzZ7+TJTeTJS8P5W94lX1DN20UQ9ut9
sc39zync+FJJT9pnrfhaBpZXTp/yWgiLQw6deD3CjmWJME6i7wHmw2iMVOhm3pV0p72/JGunbfly
1ELdbHA5kzuxyYsHZJR4pZfbYHJgAU3/4hKp0KbcSxQyMsBzfDVojts5d7P1MtjKJtUWTn5uoMmK
acJ0jfv8Bn3hLYBBslry33+4M67ZI//8xmNH6ngJQkgrta+mkaCqRQ1J9RC2+6Y+aFt7Lx6VkWd/
WJlrsdOWDkVTTVKSJlUL4oLzc67CbQ42j0tMyIGPmuMHHxTV26S3UvLSBg9F7eTyljzsvUimVYgc
N5CvvpjDziz2iboLgcf9rbjgtWgjHJG2Xtu6a9+3OJ5yNQxz0PF9m6N/TI6C5kXztNv/V035/2I/
rt4pp/OwOJFTRoeaVDHvBJdeeyNv4Wq9H4+0z6CChbLlf0dmJ54KPLx4BTLtJm0Oy3TwQAPPUMqB
QboUDRTwlrx0IdmHWcZtefPFe2TAnMCLPr+/3peOQAZt/1b9sOmRWD79ZJDVURRL6FVIw+epT7/V
UVuunN/LcExWRQuDwROTMucyE9pMtUXrPZzLWYcupv33BIVd1Pvb90dyZcVklawE1TaeBHSPLHZu
ktNjCWkClEp4CXBhtb4z39LOVODyfTd76XH1ySN+5/lpkXm+apat01qElpU4vSe3ojrBvkJ/70AE
3d4Bt78ZWT162A4w7t6pezRhPTA03lrcd8UjntsVy3pqlzDalAzsCr1z/ctmVz6G6IyDf/ZEJrXd
Ao/ut+bR8HIANcVt+LFbWdTLtCU+QqeSSh8MytEs7vknULdGTkeF+ViUN0V3iEyn4xZQFmxkKHN+
Q4j3sJZCvHJPnhtdeF+ENmuaHhh3fgcm8DBDpkWSDYyds0E2cu3iuXI4zoa4WN3cyDmzNLG7dZTT
rflznrO1WbwMJM8HtFjIuVTUGppi6DndjVO8IN2BkrozePKu6rZ/kOpZs7eIF5W80NrOerOnDS4a
d3tR5rInx99qd6SZdyuHUrjj5QE53SWLsNGItDkNBhYMtIpbf4B83fR86N12EpXwAU3i7fydrvUW
qs70PtyvWF8b7cIlmElQGDrsy7zZ8w/lVx648Ab2O2hw2v06NujyVXS+lourqaHa3xQ12yWYjYMW
R45logQ2d54/Ktv3R7a2Mxe3U9J2A5pQDKyH7CBIH+xOXls5sbnfWbnlQz1CzLZN4Xci6EJLgNxV
at6LBBJh8C4db9JvawijK9fE6WlbvtrzJLYaKxdnu4ZXazpEbYPyyo/3J27Ng5hiy5x4zqwy9ayc
sSJkALPdeBBUjvDiQ+JDp5O7Ym1tTAsPQkdKo7UN1kq2oL+PDt2++1VQihSbv2QbArhbY6BaIH3e
QomziVz4lFD1fcpsb2du2JVfS1KsdELBj3ag7+g4OzwWo13/DP+Vuza9V3LaZ2dA9GieTq+Wwr7R
i4tJ2+tfkhf/qKJ55Vb30q7l4CUfVKKn5DXdqRDBv/7BxXj5Hj63v/A3aQeNjyY2UbNDqG0/OdKX
8q/kpbGc8UbH2yHN0Dvmfuq+GJ5xC7p4bcVXHN4yXlfDKbELnw+AckxkJdtXlCaP/pMl2FiRvS33
013hZn8ATbyMjMXQEZylwmobFy2UdJarIU36YuohQLxtDyibkL9fO6aXqIy3i/8/dpbg0RzmmFLx
cXNk75+UjwIIKBh1p9d1GqwFxfP/bOV/bC2CDDPSywxGIXF9GMf06/gqfY7hs+4dxRs+DI8+5LbS
+hqK33rp+v6xuvARkqlN9Mjov0MbtjCcwQKWJx3/AJZ33ZP/Y2vhIdpWVpv5ty3R+AoNG7J8lGIh
foedfII3ey2qWciBXk7qwj/MhaTBecZGUbebY0a89r17MA/FsSBZHz6gpoPc4jb2qJDs9KPq0MnU
71sBKf08fwcisB5Fr833wmnIMOq3k8UHxTccV1JYES3V/pc/uaOvO+R/pnvhH4yi1+NoZPP6OSwH
9MJBSUAqq/T+jeMXXQOCwxOfs9i40wT5zUTX1FstJP9aOb6bfROBeedK++GxrrZCT/l9o1ddz4nN
xbYtG8SZkgEUA4RC0THSYf9Rle/UTh6zja+7ali9qBtaXd+3ev26gSGNJnuMX2AqzWYMQ5gFadm8
KZCXfJh2At9JKSFzxDomf5WfBDtxSWVvjX76+iPkxPYi5EqGpk5t/c0/WPviBSpxDo9202O3uym8
/v5fPgo0hXZ8G0ggNL/nN5xVdt2gTyaPgpI3B8qFef/1/Rm9ukdPLCz2qGRPTaxbvMkNMz5GiJMk
COXAurZyVa2ZWQTHGcRMeeGzXUJa1ODWguHx6NMn978bzHKFkqZvg4jpmo2fZv8wtjQcjr/et3EF
l8DVpwG1Ala0UUEMnK+JFiQbLYWl8ffT/yu6JKY33yZOdBdCEVtu9e/a7drb/6rjPrG58KKFFfK0
UX0uesQvM1W77xEGfX9cYqEv7qETE4utphdNLk81/U8SxL3oFW/L+V6R/K1E8/T7llZncLHnhii2
otbClACG1c2z3KORLaQjgLEA7GiRcOMEr0VLawNcbEE/jJV6btnpcqrc9GH2PKp5f9sanUbuPf70
/hjXjC12om9I6dhJLFhFDcFv7yc7uS+15h6OxJV1W51NEaqdPDJsJFrbDbT41H62curRwZvt0H57
andItObJDbKkr9Bwrzx3V3aktUjqpyWYuzJiDZU6cdE83nZyvOLsr/uM/xy0ZSqvtAzfDMQ2iWwL
joOdsbkr4zUu+LVxLO4xmnJJUvQ2jomm/W56bqvEfX8rXI9h/zlZAvJ9ukClqVeVP5FtFRUFkbwK
jvlBUJuw11cc4NUXJz0kMgAFXQdBsNjkRmq0cyexyQUXfARGi8Zhz3aoVLgKr4NV5MC1NRINUVBx
2aDMl4m5aR7Lqoe90p2kwnb7QUOcEJWs1mpXNsO1dTo1tFin2S5zadqQRlLs8WZT+D8iJV+Laa4d
2lMbi4UywiSoE4vBxKN1n7R/CcVKU74vS9l7f0tcwkJ51ghELHyutHteYOe5dSW5aQlC07v6Dm2i
L/2dWDD1MD2kj9PH+dZyBUSpfoHOEH3zDXV17SXx1O/rz56rEws6k/MqOq2WwWPQ13Vlq3xKlhQH
RApvG20+vj/ca9lycNL/2FgsXuznsiZpLJ4vDc/J4G9uhjfCjwSBQJqyf9qoa0pwbnV00s9N+VxX
86GQKhgvrfbpf/kti0U2BxP2jKQGdvcNrgVX+xW6KFu4Mwjc8dd6nu6qez4du5j/E/fcNFpYdQX2
ml324H8aeMMi9PtD26YPlVdIjv+yto2vnkmojYwNPwLPeG4xCzcIwPq54WYRddQakliEjoNo5UBe
czU0EkCgpG4Av9JseW4m0aw60qvMcKPJ/qnazaGL51tpao51K8NkSRuSv3mxQvlRSfK9lY6vkZmt
9aBcObF8Aw1PdKCg5LEcatTZoQm5qeHG8HJMUA425ejV4Yd8KleGC4cE4zkNkCgoUU4SQG6icdro
Fq+sZEBlO5oHyL+7Lldklzke/Ls8avz8Lg6TfnjWfaSPkTeE28CVYNjfwFhjqlFUfI1nmCbvhkAu
UeXNesP0wsqX1NqR6ikXfS1D3UHSaxhdckw2hF3oCzap1B0rPTMEUYCe+BluSR3pWS+KdnzdDPD2
3fVZYtO5G9Nsf2iS2Bw+h2pp2k99WBYwMCQQin8coxhyqJuWqNb3VNgV6QeK0PyFPVcP7yBG8D/P
fp0Hn2IAzpGj5GagvUIpPMB8gwYkFR1fCe3dJpztztOGWSLbZTTzZwt+3wiWBbMxrW479uHkwy/r
6yZUnL40Z/nfaQHfo2MpagkRQzDqOkD7QVNv4iGx6h1tg2ruGIbaQ9ffQ9XjFoPRt4dW7WIfHVu/
2Td11MD3OjTVjkjAkD+T8BYMGjJq7CPd5scoaKLPteyjT1VZVYOGfZKY0HdYc6gg/q5HGwEyk+rx
WYmK6qPeJ0XqTNWoDgfbrsfw3hjgMtzaQdwclE03/IDCJ+EhOSad/ejnGSzRmj/m6i4CPjugOtzl
x9Yf9dCRVTh7SviVyRuHI6SBZqLrd9po1Q+lr0bfpiKYb4uk0D5FahXehHob3KTmXG68YJbm4xTB
aK9KSv55Righ2kL6qo3bVrP711zu4uEA6memcukHtnHTR1OZPQV1pI37HtJPHbFLU+m+wX0nV44h
VWZ6b1VBBtNhPdMHPMT91H/K8gA2BCc1sqj+uUnL0Ppr0Lv0r7nrUf7bBkaXDvemlsRV5DCrsv6o
Q6nZweWVbPTsqc6KAa4PFfLDwzRkcbW1E94g23nKZ/OxD4tNf4C9TpTh+ylGxs9K/bmDM7eZLPPA
zgjlaruRsi535BkCxVtjlEMoiya7tL6onFX5xUzt+lfSxdoHGB+Sb3UIvfIdjEtysjWV8bEfRpi7
AfD3dElU8C3vyTWnSLKyckCUBygn2r/jOa/UZ1mrCuzUvGRhmzSSLIA5XMnaD3Ut3+ihEo6Jq0Hm
nFnbustrLaabLEmkT0OnxsE+KoNkpKFantgdtTzbqTvLOkxMEzhIBMdHM0AEtyz16FEJoRVzdNPq
212+mY3+rrYraEDovpH3vWrPX1tIY3Uq3FM7e22do67RSpJq7lrZkmJ4YOYw92D1botyGxs6wqF2
AAnpNm0C399FEBHDbiU1evPJajWEOtXKrMPX1C9z44C7M+P7kTIh/Diq1XwxM62FurKOCjP3UCWZ
JijQJ2P6aCddGrwm9CEGEGaXSK7YTSyVntwP/XAIelv3oe/ajP4PBN8sWqUkuzM3j0EQSOZNnQRd
+0XPlJIesawtIHJqsmkskl3T2fWMOPdkpCrljFKy5WY7TfZIWG6apU8zm00Zp1SB34XtMNwFXW8o
6IVUqlJB0eJ2eZoGoHqiqkGlPCtL8K2+D2Gm83+0WbcjAxSqa4QR/FJVaJEqKKQYBg+pQg1Khn3k
40owIAKPc59O7xaAF24vldtj2cPYx0E4NeVAR9Z98BAdBDtCfivdb2gbi1aBfBdhkGwJazRwiGZG
ZbMMzkd5k8UaxxjyAGMvCB0tt7yFYdkR8BppVdPr4oYW9mgypYMCa9aFqM+IYmKq8kp7e2czOt7Y
+kPlJk8FEPR5JbC6vB7PjYm/P4lzZruBolatIjeP75qxh/N/33awlSNV/P6irRlahDddK2m1aubI
k6tNaRzCNA5/mArOYksOIy7uwobLdve+zYvc33IqF+95PdOsJN4wuviuvKGFLNqFrvytcrMbe28d
4qPp1p6xZlSMZLk7T9dvEWGZVgIoiF4J1m/jTJ+0o8CaFk5NYypUYgAfFHf8tZ6zvwhZ3wZLXyMH
AxJTCGnOl7LWm0DvuFyAnWnH+glxWMougsJEZqdqhz8oZC0raUuLiyC5xC35iiHW1OvvRFI+YF4h
f17vYxLffjGnlK3APQEloW/5fGyC9N1uYDF2lb12VHbdHnTAbngytvBOedOPag1qdW1khrlRgdPR
IIZA0Lm9STFHXdJS3m/76qFDF1bem0d4np21qP+qdxFjsoHvyWCEFvFpgL5JHcSZsBQc4i+idJVu
J88+tvsNa7Zm7+33LWfSZApJwttceNZiJqPJlw2/t4EkeoOj/5wAQNEP+9b5mjn2C4x6HjuUUrdg
7Yge15Q2r9m3LIu53QBi45Wz8ANFxh/qgRGykv5zr2w3f09UPo7DXj5kH4P77E7lNoTa4UH+lB7y
Yw2wdQ0fqC0fz+zbs29YuAXFnvBBMt8gh0G/reLqMaadNanUD1WMRAe0c1M9eZbdPmoRgWuRlHcg
cG4ME4Knxs6TXdnkbPUJpXe0KG71MfAgjH6tLPNR8tVD0yDX1RVfu1H/ofn1hyTX7vHne923binm
BSCTO/jdVE9uhg9ppH+zYdHdDbb8a54ipMm79mhH6lOeNk9KqB2kqDqkU35TJeqTAdzyfR950RTN
ZADC4joFXkgGarkh0jzOzFjjSZC2c+lyt3/18+6HHkzIjVked76LjvmHChbI3hp+qkZ7KFEViAto
5GK8Grodjmz0e3Ug9REXnt73R5D20MU1N60FWVxfKiuUWG+N9os9zCcbJK6ACkJTsthDSqsPydTD
HyayL802QuZS3ysu7JNrfkCchvcsLXZKHKTtBDd9iC+3OJ/mDyr1t+IWaeFDSUmfupPLYflmx9v4
1xpS4lokcDbOxVmdSnhupZRxAi+9e2NXdiRneDL3hbu51VcigWv3x6k1Q/jEk1CgVBEDjG2sQR/Y
uwJgTt1+Px7brfW4cWmAXw2trsQE8G3rJnkIimQXFVCQbVXZZJBEqBu68eUfvURTN7o0SvPw/ia/
umNQBCGIQ36S7o/FjiFZFhdRNgovG73ohwx/Xnz4k+LxRdoYdIUgo9jwI4C6y+PU2Rbc8i2Wfu+Y
3Otvf85O9rSuJnzl6kD30SBSpLlNiIEtt0dn26lM2I8rFc29oqFliLdY07x6390qLyuTeBl2C53J
DZ3MqiDHWbruqZqVfsxmyWldEhMfRFCjvuj74aa/X69UX8CEfsNUgOvCgkKBfCO+5mQ71nFDkkiH
QVjbT5DhfOj28o8GNTfJqXf9DgLUQ/VB3gE6eKz3/yriEOGGokM1rxv6Rd5ILuTMkqc8AEaqel6F
4X77c3A3d+E2c1eh5Nem1hSsLFzKNE8v25MqlPRoKanEYMe7CnK9zBmPigfo7DBA6/cvFvLU2iJu
a7SxNPQOazqEfgJQIpO5/qnv1d1mnTXl2tDggEE4TQN4TbXhfB2pd0iZzo3g/HbW5mf/SafhLX5p
9/GvVSd2GXzbpBah+MckQc4ycEvUMe9DUmYOuj+e4vifhLhjtdduaLeC7XpreJA6wC28Lm17GVSw
dIptGTosQiRxF+G3Bo9AG4+0Qw7O7PWudUzgaLRuGsLv7q/EXQdZXZlYnSoELs3iv4vjGGipNA9p
RHz0zToKZ+0/ia6yfle/rANwLi9Cmush30fdAAK93zTzJ6exTzbSZmwSsYrIRt4SzOzl3bqZKy82
7OBmeNejy6ku09NTKJtqC5jeie+Kh/qxf4o9AQOevHrXgNaASDZYB3Nd3kM2FA3I5qGkaJmX0X5T
aEMm+L2nI5sGPVDD6e5jPE271fft9+mGjpb96ilcQppwcFjVuP3g2NCpKJ0fDLlobeyGvhPfQBII
OD9xpHv0iO/T/drj+wKAs7S1OPG5OlRJLmxVf1s6oMPo9qa3QOKLviTjixw65faOcPsZHObnFWdz
+ZQ6H+bi/CdRk/LOx3R6I9rb01cavtk7yeO/caK6BncRJ4JHMJma8wkteRfD2mLbTv9FwCp/30+i
94f7af3hdnX5/rG2ZIMakRzd1JRX2TSoHGEtubfvpX0N6eBa1f7aTX86sreg4+T0pY012rSdg/pH
qHZ2MzKO2/Iw/i14iRK3uzXvVhZN7L3zuJdFg3GQphxOPY1e51MJWbMpBQEGW9d69veho9/6NwKZ
ljZb8cBfe5ZeC5tE9w8PYJuc1wXxj6KmEHRuUkJ6zJWe/9R8ybcCc02K7cP7g7viynhwc+YYngh4
F9ukV9ssJYMb8AKmHZq3vdgi/wK2+SZNYyIqw3WOSs0yElTkDl0wbbYd0f0SfiUSPLQQ2IpsTPtG
W7TaSXGxakIMxwTlRBmRm2j5LorsturSSbYdERDSCOihfbsH6EYk0e5hw157HYmje7ZLFvYWryPT
RlM2yzY465tuV34QerupJ+1MIjSQow4M+ZvDGh7o8iwsjC6WL55wmmPMIOObHjImIRptudbd6Nh7
xEZu18gILh9h5/aWzyKyAzntjgxS9IxVD+xNYol2V0KQUTprD86rM2rDCMaVDqHgMtesQPJEmy17
ZgjrbSjTvKxsm83L+wfg6hTSLsqdA9hE8Oadn+4Mos1ea3qsQIufqi9a8GFOvAl2z6CvHLUwbuWI
1GGqHcqS9oDUpIl2jSDw8rnJvJ5+xGLzoAgwIjg/2I7okpXd6hn6EWKYv+aHzoWY9zXRbv57L4NN
qt4cD0JDEZSeD7wYE6kzws4miiHlRDVth/v2DE/9Va4TL4gBLE+HaW1kQWYFReySSM0aGtnqxgzC
X9j7IrIGLQ70HtCr+iCCQt1RboO/RBAMzXv6ZWWJL24nRH9gJadiYaoGHXiLx7ycF6ZmFLP5O7iA
7xgli1146D+u++5lyK3C00NxHX4FjYoF8e/5pFJdV42gDk3X7+H6t6ZbuzD3rVE6EKg9IuLqrgxt
GWgv7S12b56PZaK02Ct/GmQqesf+LAIZFSWiLR1VyRvVb75ddTxrdhcbFpIiiNj11ORlj7Z4D0Fu
6okgsaJto7mRR7oLV2PEKzbZPBYRNyUhAv3F3GZ5LJs0bIjWbqFnTqrth1lgs3GBVG1lWg6yrbbi
Hi5StEzwmdFFTciYVXmGgwWN5pvou+z1H3R0A3xnpuq3F6zK5IXdbLNtyl3+Mf4eHv4oj7I28sVs
a2a3USMjMVFMi75PnwReXAIs7j9K36a3ZNSqc1jGBW/D5vWI14V5jvNzvo/HIlZym8K9Ox17F5YO
lzEH2jaiQA0VlOint58FuxZk1h/kwB1bd2VjLx90fIC9oU0Wsh1ioIu0ZlunyFpLMLWINxZFzafE
QeTaYFvn0Jmu0mFeObdn5hYz3EdaWVQ1xNUVQV2kHXWl3/pIJlTZxunC1bLY8mojJCGXIwoqAOMv
28jTQlL7nuczCZXxTrSu96EnNVup2FUuLdAQfvob1GkhvvJW5vViKy0si3k/iZ6BHKrVBsLJt4Nr
+x8N3so9bB36MSx2SrvrafRc200X6SsxXC449L3JUhsXiQjCZ630Be2Otoc+/+8amfNd8aLtYrfd
bH92hIGBk91J9Tb7anyOXle91fICWNpfHGJ48gyzMgMTAJu/r2jcqSdX0P75t9PByP/rrStGa3C1
AkW0cVSLt6w1zr2vlwkk6NTISUV6+ku9s7aC0WY9NXixcRfGxHqfrGeiA+ZvdIam288VVF7TfaaO
7qx6hrKm73ERpYhppAovk7wyxONkcdmAQQDGM0a/meFEIZc+RRMSfzGVgVO85h9hQ1nZr8swfmlz
cTBnoDDBLGzW7oRaAXDgb/2hvG13giRNhRPWed/gBVWAMEg4qMLaT00OtofzCbU6HyyIDrlfNOk7
ubC2KkSVnb9x9GZ2/Q4iOoTG0YlW6IPqS8/2f3bDw4Q8e9olO7kNnUB6RNvZaVVEjDT4LCdaN/tf
73/lNf9ByVBw4Nsc1mXsJjfqEOXkhF1b+aucQdrle2Nae/decxUnRuxF2BRPii/ZMfxCgu4sH/bT
N/G6EIzERe80T6jwrG/ni+SMmH7mn8qEjbw32cvz6Y/sHGndjukXJeBmb79sPr3VXuDcd9qjjwCQ
60db+WPklZAS9murv8x+Lc0vthtq83GHCBPHSbA08I5Dh2mv3gbPOiqiybfkfvqqvAqGPvLs++KQ
32feJvKqH38wE2ufsozPN7akVDInu/1ZexZyDpO2lRtH3L5AwB6AVQeOcgDU9t8HWudrsHzlFZaW
4lLYXeiQVZ9YhufJAEARbqjzhQeCO/MPQNzyRcixsLo4eGPapL2aMPWqr30qDCCN5q1SQdljhHe5
ajiBbR34Mk8x82ezR/+OfrIuAbUVPCgoRBX99OoDNJdzhMP7Nfz39bPwn21pLK7NseizgKrZRIfK
pniqdD28L4tNlK+4u6tzIPoQqJcB5loS8aZl4kfahjUvpsd0gqN2fLC0wNFkybFqeG2INNtoTTb3
6thOjC6ukHAIEgO6FsK5KXfs/JmbY/e+u7q+ticmhD87uaVSlOljWVCVjZ7sRbBNwgw93pvKbjPs
/Kf0doLAA3qmVyV/9rPnRvqD+uqly1QFHy+pbZ666BcsbuWuASHp14KnzDB3vZY4YUrTrJquDPVy
MjEDSAbmKZWs6xJiTYE8MPqqhEuxjLdIZDoqQmPvz+a1kYCYRqKBEsQlSKHKc0tJRPDYaDGioJ2T
xpRwgg/vW7nciuD8/rGy9P7h1Ge5Uby14dAef8D73RiecljN0wmPepoZAN1/Zmdx7IOsspQspc1s
0uTK9IKhbM2nMeyq8CkpwzR1kT0tpY+qUZflXZ4UZetVVSJ/KxBQbe87IXB02+nw++w4O0B/rTlB
XTUIimTjmG1bW/t8SjJaCCplDFdW4qKULj6eTC1pTaJazsji46dOakL6bQDv31QPsGvdIunpDDeb
w2rWW/ym5TSZSGoIxQoEru2FJSlNlVYTITRkmTX6AKhBfu28cZf8RXn78P7SXySgfw/rH2MLbycN
Zdz3HWel2YVPw348JE7yhmZbJw+4jF/FDP5janEss8mqk8rElC7aaeRqjraWmRyz0ng2Ae4bTbTG
4nptw51aXLg7v/LtlJKpeIzET7/hiLwtnxsv9jIkmsZdeMtF56l8zdd/M6/A9kzY1mk0W7r3AnFy
e9OADx695KXbi8q2xoapH+r/kbf5/xKyXfNDAiH4P6YWo9SDGNSzwoUFns5Niy/0wKx4ujdk8cWW
PDEh/NSJUzfLOA+VgaVLUiQnt3a+VY7ynQwjU3I/HoZv8Kc45r1PNpqOYge1bEiLvnc3iBY8S/t4
B4Z4LWIVm+Xii3h7adZbT9qy7Cwlvj2NYtAaerD1VuQtQuihCtUp7sYd5DGAXFeWVByFS5M6zYPA
QSg0CDd6MgmtFPYEsZgUANfNp0rgan1XpKRSlKrXj+a182LxGzcb8pmXMijFaBrtUMPn1+yqDKFi
FM1GukU+/yxrdhJhkNv+ammBYQevwRUv6tHCLVgyuRiKRSA0l+iFotRGIwg1kRSaUQY0aP3Z03Ia
HPkTLnBfO5BvDNeL+9f28qndxfO9DdK87xU4kMWboJv33cf40b+Brg5qpWDjzlAM/lpd2Cu3LExt
GtAecPVIxi8eItWctIHh0/QmoBpVutv8ok1BUG1MHrLi43b8pY9/Qi5/xdGDgBXKf4bC+moLRw9n
bJJ1BnZrV/asT4JMRdTkdF48a2/di3IOCyojd6vp/A/VJnVxgqMpG/XG0sXd+yUJ/y4a4GamvU38
FMHVYlurTzWawPUjqo3bsLLXjuu1oZ6aX6xrnwaJVYyh4SrPokYt30b3yVsJov3vydaXQ10uZzAE
VRPB3gDH8eQ1D6Jzod7lt+FD+lJwh65e2JfPt/O5Xbwk5VktAXewjpu99RwAt0HJMvTidjs9JXdo
mu3LoyCoXJ3UJcSAgepoI9gkBUCEGsvCf5uCQ0c/EjaMsCTeLnkyjkmL7rlS7CQ7clPL9KZa+xJ2
xqfayPo1h3jFB4PfNgCpUV8ijbLYU1pOly5wVJFgNHi0pu4UG670ltcskCRXUfZY28dXbnSdmguQ
BpDMcLEuYgjZrNqytPrB7ehDnKN2N+T9N7WS810yR4qryf6NadTP73v+K/7hzOjigh2j1ifIpLVf
b44SPXpS8llrXv93NhZziRDoVEYpcznOiTsU/UPeox7cDs77Zi5oo972zMkELg5ikBdJxvsI+fUj
coMv9o8YyJ3bPPs3NBLSKEhsBPYgK91Vcqwrrv1sFpfHMmRkU/a2W3pXSJYV1m6I1a3Qg9E8QP8p
CtyQ6K3s0iuLZ2xQNXwDB4hs0/mtHU2W2kJuwY7xX6Ms3qYt1O+QLb4/r+oVBwf3A0AqGbifAXLy
3Iyf0AyG1tXg2q/A46fuTp5ukWhu1Td8agRZCFKkO4jXKYEq23in/Cheq0eSh9JRRRicf9B41CP0
T83j5rA291emnmIonDzUvkXpezEHeetrttIksKCGH4roWw8G6v3hv527RWyEXotK/QgJK/rGFsOP
fbM2/Qi2IaHU1P8l4CXwVzrlA9jKbbnu46+4vjN7C5eb1MrUWmrFs6UiPZf6W1rIka+ftr79oZvH
bYo/7CnUDWsv8tWRLqJArYkRP0XOgHdg/NfmjeMN3e9t9iE+IKz+39fuObBgnUX5HnAluLmFvSKr
a8maaFzvPYg6aTYyHWNbPhTeH3T/X3HoXCQkwnVROicjcL6JOxon9aR+sxUcYDqr4Fo3d5Lmwab5
Eh67raqs+KNrp/PU4sIdlU0LKSCHx02RP0+jfEd3riNBPvZv9ufJyBb7s4IKa2MOqk6IZ//sXipy
nNoHcRa7J4jOVstQVyKCs4lcbE89bklwZgyrVPpP9sz9mMif8ynaaWrgvT+0azNIkZyGSfTrRM//
+ZqlRaS2E/BjNx8eaEnfbWJqJf2KkWtpAuPUingbnbx9tApaQ6vjeh+Kn3SFV93XEab5wdzP+qut
IbqsQZ4Zv5bJz/dHdy1uPTMstuyJYYVUsdRLGDbuZ0/IoWs30c3sCATgHyBirx2A02EubvrZ7oNa
sbEW/T3y7PlNcNjEwNfyF0FQueaYr4QzZ6NbHLhkBEy36Vk8o3pK0N7b2pHyze9QZ7Ty1439jGbI
X+9PqHAXS0d9OsLFgSuqvi2aNsKdkJXN8+Cgp8NumKr7oep2YR6pzpyblF666Mv7hq+UFCm9GvzQ
KQIBxxJbGZW+JuWSopMR0b8oOwDOL1Fw0ABXyrt6r8fbDtjxmqzjldMBazz90rzZYXRZes8MoWGf
hvLWlcwfbVpurU7z2m5tGVesLHW05GGQhzyPdLeR6hs5q9xxMw5OLfnSiru8UjPjOf7PePTFaSd9
VkbR2NZuHX4XnWCyrTlqljtTSjxlpujplNvEBHdpZsdE+1lsXmur3Nb6Z1O67/pfUjVDH6GshFjX
7kTEqxTgqwi2KRd3lGJHWhqaQ8/tL153+gEVw6+iodPe06a6WcckCXez2MUYBLCiC36Ti4tqiDut
8HUI7YUkgOoW+5yMou8VN5VXOrZrh6tUjlctoovN3QiNPqXYcz/UaBL0GbBmUOlXg51xFDex4co+
mQlUIfdrUeuViE0wHAEUpI5BR87CnKp2iq9kCCL38kMN80odWiuLdiF0QmAhYjW6IAFE8oZcbCV1
TkZ/1oLW7b/MxTZqSKSjG+KqUHDR87hTcbLP4w5WDzd1dJdJPRaK+4dSHldm9+xbFtcL3C6Cehq1
d2Vf3+lIUtXgVIo7kUq0b9YgOVfn9mTgi7klTDftVkN0QWl+joGyndQ1r3Pt1jobj/iEk1uLZjJI
SHKWT9lnQGfRgjxY23kXbwUX/2qXg/jgxWk4s7a4ReJCilJrYPaiT8NOMDUImSuexmCR4exZR+et
2VvcIZsu/r+cnVdz3My1rv/Kru8ePsihatsXSJM4M4yipBsURUnIOePX7weyfY44ZGm8jy++sork
9DTQvXr1Wm9A51PhAf5q3DvKs4UTB9k+E/QEsKzOdHvl7Fg/8e0MqUSiRkH7iHvMO4rD3CIOJa5r
FX/c0l6R8iFkMZWyTn/T+7QzubNmVwnTH7zGN8NeokmNqG40ORLVtZLkr2FGgxfvsje8aN+p1237
1i13OU1IoavoBlJV77Sw0DNJ8g7BTgSiXHmveqvTpd4QYmTkjq9tgw8OZCioGj7bxNAPyjdyQDiX
8lblNTY7BTx5adwMXFDT76vrc7TRN9Wwu/Ii39/bVkMMaE60TYlvl2V7SpRilzaMGbTJTpXzXYN/
FaI3i/ZEImvrPSTcWJFtYbp20/gghX079MWe1Jo0ieWyWB/uDU7mfrbKODc3v/rRmMhcmej7IENV
jvDNmhVXuurFnmSspcIRdn24ZrrVJaCNEiLznSeCcMTLnPz1ugDveot5u354lRYk1ZXRzna5COlV
UVfjnIqKa1LAHjTDxkAZ/t/XUfyWhFfyuQ/QUwZLFIzf2oBBG/AiCsSpWdeJhGnxip8JD6nlKuZe
re1Y/owPUrxvDspm8ALaFMV+SDfK/GixSefjdWn7D/bp269ycbtLFHNAmJyvwmHmZl9ygOXQ51pM
szMR4MzVpun7fO/teBfXO7OCMK5G0+oVLjrxdp6glKUOfiuSk20Rkiqc7dUg//6qwPVOlX9BDUE2
XCYgctLKYQlXEVfqlfVcb1YE9jhQtltZwbmvOeJWv18fANDW//Vifjv2xdYhTSnUIEHTLdqtcOzC
B8up71Ywp+jWD4WjXTfCfb9/1iHhXdJ/WqEJF0sZkbRJtwqmmyML4hWu8fpP3eLBiTXmm7r/QYPv
2pgXWUhf1X1g1HrOa5V8w8esWneMU0/1A7FVRO7dwEuf//xof8EGLrbsm3leJCNmbhq9pTDPjh4Q
CF3fVJ4Vd9n+cmNAIvy28ARXGW3FqzYNRFDX3Ji9/+cv8UFR+O3Dvni/QoXFVQid69dWLk+UgbcL
jpmRH25WpQcB425q+dK1w+D9cfd22IsYWcdiHLexRm9zj90OJRnL0zaBTZa0vep38/H2+X/r6SJa
LXUqT61qrO8WjpjmdYEt4Xl6U96ZO8MTMYZUOxjE0wlRwfT6cfDh8FiXYR/Aen7XKrGi0kiydfeu
rznCizQtb6T+B2+Zr+JNqM7k/vhcPstHE/hpdE2P9gNUFo/6t/Evpk/7HlQbCvXs4BVfWPnJmdTC
Sc6rx5GxQXkTi6HmxA73rj7698k9t8I1nUEdiivNZWlcqkZxyU1hjZY91eGVdr9WwvPdip65dhX/
4Jh/O9pFbM7F0MKnUqGJwiaWncINdvqNtcmQSPv/ACGYIFqgqWirEIV2GZMzBP5IhnXVHQMUf7dD
L2i1XUp6Em7HtBmfa0VPvCIXDp0cEUj4Pj26II6exbpuS2i7bqlcFNeS5V9q1m9iigxjBus1BTKd
CAfzInbGnREneWJyVxXNcgtaX/e7wdS3Ejp336G5j/dFqEyv+iJZtd+HTZmgk9j06BgiSRjbmTFG
h3iO4g3yotrJUNcOYxAbBzGqrL2mdNopHw3lKVPL+YharsbiTTJjJ2hh+yhlnQCHLpcNPEnN/LbI
A/WL0bThczbW+n0VVFNsa3UxeMKkRwzcTeb9ABTSq8clOZfzkn8yIktxEqUy72ZrNh66ci6pjM1p
82NE3RJXM6VKT1mQ1ztlqrVtqkvSa9sryn40Q4hBEc1YAjZyf1spx87DmfVyvI2DyLrPMzMoUTk1
8k07zC06ibI53yb6PDwKcUcA7qLlRmlM7YiYd7rp47INMZ2XkTw0EYd9Qi3QegzCGhCqvmjkdaTQ
3mB1yc3cLMZTqQz5F2zNMw9s/YB4qqhkm1IazYMet+Wp7GeR0VVxuhXoZHpdr5hfzErMfoRJ0t8H
qWD5QaaOG40RvAQ9Ua9VGmGnDpp2ws87fBikeTktgwpWtDKTe9XKp/tYn5DolYz8yUSt73EKEwHw
sLk8xtQWdhqL8dUcB2K6YkYswLk9DX0eYYFXi31hR12AcsLU1OdAFJNDIo1ZBOspTD73U2g8ClVA
BSdT0lMKKm5ntoZ+o1jydNtVU5S5So068lzq2b20mIZThu18WzVl9F2JDeQCR7ndjrVVu30i10er
jNqtgcrrSUylxkuMGeG9sVOL3E66VL3RlVi4BewoPNSNKRVO2srxUc2qek+yC5BUNqNd3orRpp7j
dNeGbbCVpTI5hknTPVhzBypJi1FptEM1bXdznkkuhC/lZOph4LVqLrlSvAyfx1zp8OYMg12EBtku
yOp8X9XWdDcZPO8pumWiHqaeffTAa26aTZhP+UMYpZqdlGE1OIKsi7Ond4NRp+i11kXPgdLodGSE
qngdxaigD1/XIs5xxahGe7GcwuhsJuG4+HNAucdOrPIawOJd7sKehz6lGRoqZyzgixRY5hg1kFPT
YTWhUmOAcGu+NYfeR/1jvR7/Jx6A7yGRF2NehNpQsPK5rRlzvQEEe2mr71Z5DPmqocT7BP9ipIsm
2FRMc4dzyz9Hyr6XX83d5Jg2iEinOl4TVHh3i0KQTiTRxi0TePY7v1HIXGqFBiu0kFjyu1TyjD60
zcwEfBs7RpVtrmRf724T63iQSCERrQp1lzCOEAG2NC4GeBCVszRwuyVb+7YK/b0myIgRB+wkxJXv
2kn5wYpBm4bioqpYXBV/FXV/q1GxsXpJC5hmO8uOlHzOg9z+88zWpOLiHHozwkVaiTyA0KcqIyTp
kym9dDryq4EKUuOa59/7Q399hBx4WJzQd4NFzjf5bS49XsDIw84G9SFYZ5gWlE7F9VP3y/P//rHB
MAasRRWY0+8daCtZjJD6+2C64hJ+lipcdpP57s/P7YPpgNSizCUD1ULW5/Lyo0hlsejI6lE8aF+0
7bSlxuVTzNtjQ+n8eaz3i53UbBV8QhsCd5hLTdlilme1RojKFYIofuql6Fujt8pp0KfpZln00Rv0
4CqW+l1GCBSMVBxqLwV1dtrFpYcuySLKY2W6GqVl6pVrEqqee7fdIS6wuTbFDx8nPHQa6AZtoHer
A/p7XQYir6wdv+Z2YQFwzmdPoB3UN0hXf+9k5SY3B+8aA/P9DkPLALwFsAsKXojdvF2VCLJhYZaY
pku65ejJfZlKV3bYe5wmT1LHX8pknSBocJmBNqkshUOvmW7wtRhsZiQ+TVsw6p/K3VoAbm+lo/h8
rbj10Zqh7gN0cZUihB34dl5GHYe5Xk6m20v6plbrTR8B5e5qh9jmm+U1Ssn7+Mgc2dmKvgoxvRMu
afNJylFKM91aK7FiyhSEg/IBGfpmCq7dhN+VttfnaQHhYe9BTLuEZNZDNiUr+RyJZcWntbYNdqmj
bbLT6m1dOFdvEO9D5Doe1aRVA+Z9YbtRsqzVhXHd6XAPxY2BSJFgp3ud1Qi0GMq3gr5j+HCN+LW+
oreh+c24l5VtqQzUvMnW0Ewl9N9iMP8B5eOjnf7b/C6vIvNozu2sM7/13mn501ZDCnilkK5k+mvg
wA/SBLytwa2g3MOuoMH1dmFKg1gsQ6T/U6pAdcYN5RRu9+XO3BY/roaVj+ZmcOnjFoRa3rtatqXO
mP5oAgeot3pzUC85p0jA0PN08cq5IjrzUSxhe1MOo49N1f5iaqVYNpowGNBAxVOhvAzt1QLju9I8
K35V3qYcRU4Avv3twwsLBcINFySWRHHbb1a5F9POb69bg3+0n38b6NIlU6f5pqRDSvQvuoM8Ko+y
WM52Wg6Pfz7aPhxnTQmomf4Cyr6dEIXwQB600HTD6udUIFsBomkari26D0fhkYkEROziL7O3xCik
RmosaKRKZHfjKasAoeVXpF8/iri8lH8PcrldxXCmSVkEhmsU+rOQJ/iQWa/zLPttC4kl2v75wX20
1n4f7SKbUlNdaZOR0coaS5BB5R4juX8e4oMJIReqcCqjFUpb76IeJcetqBdRY7ppKRYwGDhSNkbV
L3bbzsHdGLbjxtKH0PnzqB9MDHQC2Qzqi+zaS8ByjoeEmGbEh1TqOSwpNGrnP4/wUQhC+oATH7YM
aL1L+yz0lTtxMDhAitfplVwU4YPUqTK8oYEmXM3hP3yMv422Tvi3vDePKrOKuftTn4GHIqWnRG+9
JRZP0VC6bXJtGb7HDCAexllMWgoTTn+n7bNgaBF2KqxOzV58dZPd6l7vgSE6LP7iRlSvMSr6Em9a
39jk3zOvvu3urpf4PthxfAsUIGW2GxXVi0CF9I+hj01juXLU+1EEREBIfUl7/vObfFexZaqQX2hI
rlHxXcDtR+p++APhIW7W9oxlsYptRNhuMQy1RfNZlMsri/PDaa0iTeA8ASNeEgx7SsQYfAimGyXz
TSoET4HMPTecrqQ4H+0BRKAk8g3QOu8Q9MusalUZ1JabKfOd3FvfpyVWr6SlH40Bb4mUe3U7eg8t
6QdFDybJdLNAtmuM/Uz9CrXvo4X/+wjr2fzbwo+aZJY6hIPcPJQXOxem+6LRfanRN1JNVWmmpXFl
Tr/waRcpkwzdYVVv5272bu3ntaSUrcYtQnvQN+FBOqwiFYhEVN9e1x5ytk9f1cN1z7oPx0UjemUZ
cylEVevtVNtcN+d+WeCw0PtZ04ziUX7CLg//D8F57TwZlzWkKvZX6bqXuSndRhlRE2xXJJUW3LuE
IEtKygMIPw0+FS5fclOC2bBdZe4WZ/IQ8kKoX7pSvb7cBReDXiYHYzOoSiIwaA/skoIpSLbEncUr
m/sy/f3nKCv0CbAzjfqLZ2oq05JUZbimv8Gm3wzbFUiCwsLmzzHkXYWMcVayMJ0PWh/w/C/isxS0
hliPokGHa+3/B8BkVrKDfPhXVeL/vCGBtv/4b/79WiIvGIdRd/HPfxzj1wbe1s/uv9c/+7+/9vaP
/nGufhQPXfPjR3d8qS5/880f8vn/Gt996V7e/MMrurib7/ofzXz/o+2z7tcg4Y9y/c3/9If/9ePX
pzzO1Y+///Va9kW3fhrGD8Vf//rR7vvf/0K57reHvn7+v354esn5u4esHF7S+OXdn/x4abu//yXL
f6PKoFM1xiJtZTPypscf608k/W9QRzmjUdalEgWp86//Ksqmi/7+l2r9jRgMIVBlw/3a6G3Z//qB
8Tf8aaiTwKKgyk3u8te/J377z1Dxz3fCg/jXv/+r6PPbMi669u9/wY5Y19nvMUWm6gfah3Wogdzm
vHm7t6slNJahoaYsp6vXGsZmuzCoN1OS6KdKEh+TMrE2qJSM+7pqHCPP5FOu044esCNPO+ukSKOA
QdEAdwdez1bP1Mc4TfQb3KY+N3Md08FeoC5Oi7nthQJAf9h2p1ZBApeC6qEQKtPB9k2GKaaXZ5nP
t5dBsjw8ocS9uSgbseviRymFUJHXFlVxYJ4ODRzwKzWYwagayp1v1Iu5q6fxJsv4Bs08HriogCPq
dFRba2XxihlFzHES+Hvsa+1OnsVtno4Phnha8lrcxJhFuNWgFDaqEYjy7PPZ+tHBVyQtrJGCke6z
dtTtqZnBBpnpYV6qbSaGn9KguFOz5BOuanxIhgQ1DglOU4dwunPwaOsB1MjSbA/8tqelXeB0QK3L
TpbtxgyyY1xhdB5qwCjCOXIwjQrsSZAeNCOw57T7Eib990ycf4ZK+drjIFWn1TGwom1RJv6Yl0c5
6+77PD9k0XSorfIJpRIMIk3zE/IhT1Vr7Cyjf6VbhgBGJPkZIEdvbiauvqk/iPOtPEMVjINmtJPp
cxDH901WdbwhK7fD+nXqzPt8dCsV/GdN9hFPQLPFLl7b1qBqJHnwJiQcI8ueivTeVPuzrM5PfRH6
Y/WpExY8GrLgPJjlY6Ob+NkZX5JZp5RRoy1SBqFnaEPh9Vkp23ohfE2DRd8OefUAungf012wyzgq
nKVSf2j0M4+1IOylIXpIo8zyW4ShbGtaco51AeJqjldIr8+qk/bdJkdZ3s2DbLajIHUChCU2TT11
Nl4fexqA4lYGpGSHsSq4CFKmGJwFuW9EoVsL/aO2zN0ntem+LGCYDK25i0PpIQur1l4ElXpP5hhD
R5lLnlFwN0fJDtrcUwu6iMaSH9JiEgCxWoXbDZME0XVq7EZCSi7GWg+Hj/Ypqwv0U7Uu9odwfA1i
q92H9bDYWaTaUUifSuirzyXie9QtPNnskNyQYjuUoMMpcZTzqJhIHWFv1DROoMWH2cQNrwyq0s4x
83Zq6YhxymhLaUZjdcpv1CwT7VEMFMcsxsVWSvOrmdAZC4QZvwkRraWis3xqaQOwKf0+aCRPagLT
p8Qs47+SPuVzWG3ivAmdyQzPRYeGZxJqla2EMZCfvBKcXNzpyxjsiyD7ERn6XUIXbRO10XezLGlD
J825yGfRng0aQTR87aRRqo2Sqp/baqptYeS9YhQ1WXbDgojUbMCzZfITtZccnV/xRFzytNgabE0P
LS8RBcFWu+pLncgJphVYtMQSkpdh77cYtUHdEXXWTmUb0fQ0Lun3wcJOUbPa3tHMmZ1gjrf8Iu8k
DV5Mo8SBD6QPzjf6j7mFADDKL0Vk1i5bQSbSZGdRbhpbEZTIL2Vjm0HP2BDKUxyWn5sSDKbWzLac
f54mMrG+lzW7yTTCqdBupXSetqGRpMzjG35x+Lkl+bgHtPcijVybjWjEBj2ONgsHuNsZzKdPovs5
0yMvFuBCDm09bfCkRKFcGYhlcpbhDOpWsd/BAPO6KL1R5OJWWgYRE7zhrCyT6cxKZ250I+vsGClb
vHT0Q5uqWxWS05F7izcpde1YzbHWuezOBFF1nvdyDFQ4n4uHJPQ6I+mJAjKPPy7p+/Qs2Vpq6o3e
hfbYspRiNddtWvkp8lipa5ZD5jWFhXnZVJ9wPazsarbcWEroQkod1nRWC3aJEJKYhXkqJML+ON9E
QXFKx6/i2GpureAS0FmA2Yz0LpdieZcHvKIgQtOsUsz7dI6jc92CY6xMa9jPitC7gdLXTieK+7JI
q/3AYDXdZ2fkYh1mgauK8ZekbukyW3fLQnknzLZjm1rbSktflUW9yfEndGN8ftwibR+jtmVNY8Bp
i3kx3AZ3VngvJ0mwXUSiuRIlbm0Me8FsntumcRNVupm6THDbHhOuMC01e4yxH8jmk1YWt5lZBH7Y
Qy3FwTK1YbziJLpF3BMtS8k2OV9DXhVoRWl0iJ+ZJtZO03B3DkbFTiP5PLfJjTyhZrGIqteoQ+4i
KYtTJq3lhFPVNSvUXQcBo0D+dzOa5a40ytpP8+QcieYxUcfvAlKhCY7WQRo1CGk26PdXJsfu2ggu
892y9K1dhbm8MQJjp4kFLIJJ+l7OCNGJozI7UsZaogmUuqIREfijmlpPn2xqMT7HSYDstFnUtolD
qB2pgEl7sXekMO055pDoQDTiW8T8m8BY3CkcQVOEgx/nheiNWvzaZb0ntwgjNnhBFXMGH18Wvalr
IaL2lK+Kpci2ahU/tvLiSRZEryKOKuza08XudDrKUawikWAM9O1VPANkGBBG87Is2eILarxJQ/0l
7CTdN0BiVh2lt6ATMqeqBkwn0UgKMjHd5HpRuk1XOUM5CI7WhJMdwG5xlDk86a1ZH8DPqHKr3i3m
E6HWsquasbLBykhD2KtAbiNPEsPOWfQCAQWWr54Sjdt4TDdRQThQ6WrJwES8qGoSN85nw7GCEa3G
PI3tlNTMTQdkvaZu+SnP2RGnWA5a2TNTdBG0jiCUYBAwxTT51abXvVRvQ7fDvtWuqnA+DHVAiSUW
KqeCg6OlIxARaYZCUYKLyDtzT4uhtidResTS5XssBzip5/1oByqIzSxoTsYwPQZ6QrO3oT1UmmHp
6PAgaxpiifW9n0zKyPkQsHpiqEsiKkgIJjdp1d7GC1YpAY0BQC8bsa1e+xi3WqMpDbvoxm/FiHWn
MNeJH7HzG3H6Ltaate0laT7nmsbS7YbGVkMDExT8v4KsEjdqltPfnlI20HIKgesQyeV8uyDCZKtm
Saunr8YjQjOxo4HTxgfsJFT0Rypax53blA3yCqF2rrRptheWiZDP47FKjOfMmpvdImr4bNUWrO9W
e5yVAm01rMCK5CUVeKifZitHH5QFuci6N8RysqWM9tWwmu/D0GJygy2xPYSECNyJXW1ppU0eJ9/k
WJ7s0epAtRRC5wYSm3pBD8zVxrb3OjnoHUHpCYDhEtq1DtQuGldr2cTmDDhMgfZz6RMvjYXToqtP
U9jmjpCHEVSYRbTruuVImx3LSutNGnNGKdaLjHMplu5K6enGXZ11iYOdKdRSOylS/EZDHR2NWLSR
Nb5TdTI9s/3Wsv2+EoGwRY8+Bdb9LCBpqHydzOdMXx/tmTQ3EVVbjr7W/WOnHqP5tcqPmnYus9tv
ifotyV7M6PPY3KKP6SiEjTjZdJJTcCJ1FQldotlq/TKQ5pTNYifyaxV+qgzgPro3Zt9rGXj9WaRO
YsET8yUZbFaq2hTFsQVmo99M/XgQMxZOkvMBaFiGujM1xu0SmRsMMv0yRBk9vW/Q7+7EZVdWyjHL
mlNrzltj1HY4SW9G67NQDaRaVB89kc9IR5pzUcfOzp22BvSNN3rXox5zaKn1Dojd0Yz1Nbn2Ee53
jeSlm2ub3MQdZLSC9MkRw9rWpa/KsJmCjRF+w+fXG6WvgkHe2d5ZdI3lmLyr/GaKx9oatrV0ru9H
pSK3n277LrGH+izOsQMox1WD2e+q0QYfVVBQpu1lZ1xPrNxfxGfE4XC4BpEnRPe8Kb8bE5q16bHP
BCdNO8dfrG0jn8YGDEa/S1JO5vV4iO0pfzJ6E/Mu1TONzwXk5TGa2K9+Xf0Ul4V0Xb6PLaSloG9Y
RbQ1OOhJb7Kid/mwQy4M21JL9lkr74pu2cULSQVJXqQvrtnxYkTJSYLZ1oXbOCH/mR/qe3lxulv1
Z8ktDrRN7yavVVLZcup14yZe7LC/GdCHi7wAP2DsmzCrxqPN8CvMfMGRaO7S7ypa+cNIZHoKLE+C
pmjZinQjIkBj2fyXo+tGjfDV0VM7vs9KNgFSp5s23cdQzuH2tV5ZlVjUmHfFZxlUNvAtwbOCcygd
9XQ7xyRySGUuXipuB+FFatCRPIkmntr7RHVqpCV2o35ItcEuMTEgZrce+GcfE98hMe3y05CRRB4H
sk+ylU7YcP2wA/I3cbovo/M4H5VltGPjsUz2+XhT85xUqAW120huWPDwHU04khC0ut1Nh1g/DNNz
/sJiQVNzeNKqR0Jrk/kRBIx8U6dbheY/9lacDK5+F6T7DLMWUsWw4ybrK4pTpDd9y03PLRbfXM5i
tl/CTdK6ISQ1jukWcbrvIYgg9QcaGnBWks7jlVWyGwlnmidC74TpLr4nf+xyJ18cuXbCxVsir9Hv
F4AOmjeZeFGmN81N/SLvzcYWHrLb4Zz1dvOFwBprdsuB2zk65bbIJkiEQMrAEoaOpm3rxgkNX+BC
QolVdISSDhrQGttafMI1OtbBJpF5WjiL9JUz1ojwz446eZN1NOptGzmGsdETNJEP7bItyHE1f052
5ezN6V4L9slgcU7TU9gE0l40CFXcX+plm9evY/k9+VKdy3hb1K5Y28PtjHvjkyY7SvHIHvGEZju0
nqZ6RXDMqI3KN8Z4yK0HMcMUYNmGYuim8p5lVbffUmkDvHQuv1ec2MQO8y7OHpQAn8Hi58j7mtdv
tbSfMxVJJnnPqku7GxCUTrBs0+xBljYZrpmD3d3qKtvL7r+2LXUD7kZUg122aNR9Zp01AxjV3eQH
+O6GrpofguI2x/B+Vn2Bb1McxmVnIIgC82lx4tpJpof81DZ2ya0pfVh6u8WaZXRNDQFCLoSbdPaA
kOTFRmlc66y9ovmRoli+D3NbI8Gpbc3nTtsJLil8AYNLcvXBbZR7c/0vAf4LkERRs03NFjj7X4Lw
qEmumXuluDO7e+E1zV0r/5JihqE4HSu4dpXbbDqFn8LIaV4ta1+bTsICoyMYoX3hlZHTBl5YeBzQ
mbmdhP1sOlbm6P0L+1zpHJM+YbtXirMUekuzNXp6GjvMCvTJKxQnXY7xbBvmeUj9uLENcNOvXX5v
avsGqZLo3Eg3My4gxW0TupVlc/2uyXs+UzqJfxI7yk85GX7jA3mUJC4yXohIIgoZPdvCEVoX7HdP
eOHtx7uwvdGLUxe788ssb+QML3HXwjtbIrhP7Z1mbdLOT0OkQ0V7yX2SDAvMQOwAn40d3q3e+gJq
zbJb6/44kZfc6P3NWG7KCs/22KlY9khIWnDXHBLXodl3sSda3qzdxYYfpeh7bTrlNmfaoZsXe8sk
R/PzF15cWh0q2Tb80h699D6cXPaRMPvFsFnabUB6tPi64LH7Q+EB9C1YttPcpVz9jkYErYtrqGu0
24hggUSzvE+V/WJt5uaTZe7Y7jpWltLRRFxzgze5VbpRZJvJYRTuJWJ1FN+zfupEt3vhNkvISqcH
S/kky4+gwKZ49qIQT7VPHc9SdpX0RpU3IudBtGkLD7veNLcDCtgIUmIAj8uO6FDmSay9mrrNF1E/
pV9rxc/mT2nmleR/KdAIutViaysiIPGHvPaDctNzrMzeooTcH3Y1fjY0f5+RWWpoOqDJSw2Py1rg
alulPfCv7MGIzrTTdehAgdNyxsSJm0t+XjqjYAfjPiW5Ut0I087CoXCCrQpbY5YPNaxmKgEw/3Wn
I7qr9vhV/gkivkFWsENx+ph35+hsSU5DUYuU10ETly1FJlGJLvcEjZut4efW9252s+ShSRyr9IbG
oZyUCrao2N1zapDhKrYJZEfZSovbmfZ8HGTXSG/ExYvzde6CcJ46j6yolXac3HPrS/p3TfOSYdO2
Po83n1zJtH1O3eguiW4b0RfLTa5sxj6x1XJD4J2zXXebgoueHMlW9dMMUTp1lNrLvYRJW5uONEV4
rhevCs4yrkDTYRH2ET6y6s+h3fXKPs+2s+ZbeFxId0XkldIdGTrJrluFrzFsU1wXJgzSijMvGgJW
Gzxw9rScy51HIZg7OLUbiDORa3R7UdyK5YHDV+D4Mw5WcByHl7rl0e+wchVwOn9O0pty4ef+0Ows
85w+B+Kd29EMb71+2RU7S/HK8rReK/XlqOlbq9uQBwzTgWkLWM1LO6HfNzPhc6MkTzPBG+QGt6RX
tiK+2HZpOVnu68lJiHyl8qZn3TyomJw+8iymZtcujpE8ocpWtr4srBOSOi8cvpW5rbC7kNFpEXre
Eq0Vyw6VxzLdATDXG5+QKwceJzan9zg8SYIfh0c1J930B8FnSn3jT+aGhKZkCOQRVHaAFyW+FhBI
j+XkUECpfHnZdNpOq9xOsifj2KdAAr1OfUI57RslP2Xh3u9kr5y5GB9BEeIlEnqQo8H3REMo6yZ7
pApDdGLfcNCyQ8gQYB8AWnPQXwnnYyXfk8Xauf4ghDca/49aRJ9tCm0rJf7UP+vh7ltjctl0hnM0
Tt7areyockfpOSt3g3bWzZtK3dZfxfChnWyaYHr9pFZ4Jj9EDJ6eF+VJ1k4h5QaCF5VTb1b2pn6g
HEO69irVx8mAVXIivSI3WQGBpNLjlo0TD+eKc+BHSCSuf8hEVGnXHytf/Up6AmdDGhy1v+H1Bvsm
PDTaTbIcQMqHyrHg8ijvVOGUcyunqFkdSnUfqarHrbKipBXeZKYt8ZQzL5EehMqlsFmXHmtEm58H
cqNuPwtervsU2FEPRTgT+6NF83iihrXF2lkJCPVrCtXMFpqwyI9FNuB9KnDbfPGi/GvUeQW/xnky
2OnkcnLGL0lso/4rSLYkfdKsowIxW3FYxxh8Y1yCAmi374tNnm7V2Y4/qeKRhIQ8Vs49o/1MZstv
8WXye07oBi1xkYa4zSWeQocFtTJc33cl2TJ/UdvjSf6EOPd0M7gpmvjoE7ySdE7S/LOO+4oMUv2G
XrE9SntSR4uyWUZNfGnFs6g0vZvLvqSeoXUHFJxGX8sei18Zidne4/Ey83x4d/fBrr9XCzcu3PFT
9JkPWxwNahiGOy8GcmyLLaLLltrzk/iJwvPeLA/U6DgTk+Bcn4xX1HTz+wBnbqqfmjtjWefOTznt
FkLtiZSRS0a5qSqce2SkArd6eRAaGgPGxE3wXiKGLFJNymv54f9Qd15bdiLZm3+VfgFq8Ob2cDg2
vZXyhpVKSdgIPAE8/fzQv7pLla1WTq+5mVmrL6pdwgEiYu9vf2Ysj96YMHxVW1E1kW9Xx4JKIc66
o7VxvD4a+oxaqzWPk+ZHPLHUCbsBsxrwLmn07WbuyktZ1mz3N8hWj4mI2w0N4hCsuHC3HGvHjTTN
fqT+ShZkhR0tcLBxL4NhU3+y1H28HIsl5OUFdnQ34SP+tfwkg40QkXmp47r6NBsngrsonqS/N6lq
65A+jh1DaBEFPm24SUDSpzy7yz/H/pZG0KMSppiV65epCZqaDU8k3UJw3TlpebSGaTOwFmM6E/No
dVu/2FoBe00oLRzGdhOJnOhX7hc4jDR8cVQiyK9vVGKHuYmeDQPhfLz3xucKvNFZzINnfh+KYG/a
2XlyMAgfHo0x3z1Z1htxt3xrbHpXmVwOSjPIXHeJPDvPdaTsa3++W7J9qsW3S/e5ZTyhX+Z8Uel2
IgEIIGUE9EtDW373BTgU6FXTa6fKj0NJz5Z7xWZwmGUkpThu9WmA35xvOm28aPz2Kk5Zs2uUgJeE
ehU2fjRMn3N9SzGHy9dsfBmCK6W8h2YZz4xDN7FOGXndlhcNhYYbzRSqmWXc6mN6a7ksHz3b3mdX
cT2EvV+chmZ5mGJj6xnx2VnOQTZEINPHYc4vkia/NlofQfpw4UztnVWGzQDvlM16EvVmRHcAtCGA
Lmn8d9UVPiQG72e6wyrAO044j3hef+zno+qkxbhryaOGitKRwDptUdSRNc3GRjeH77HRtbtyuusD
vd+VTXyXCfE0myBhjqN9CtLPfRkjCJwD7UJPKLYpu1uX+QLTjp6wD53FJOWwwbzLOU29ezRd5rCJ
Ji7rRRUXjU1Fo0xdg8tt1nuV5d/N2vJ2Qa29ul8D9to6N/tNNxKCbRj5xsumr7UvzmM73FR4Dml5
+tjPLmY9Rg6ZeH5JbA71QurnHBXZwsZTDQk7TvNCkDbN0BxQxRLt0oBfAvOv5Y8rztW0MTTrMc9q
87Cki8Z3Py47xk4RAB9ELBeo0pqLPKzmmhlP9m10CjZNJ38s3NKJrDzlLDGzLeYL966Z3CTa9zZv
Hr08rFPrLOvhsh8+OZa4GYYpnKvFCtGdh/rYmPsh8G6MqjOubFPfUye6mySV2o5khi60l9yi5WHa
2svgVAsXcDE2GC+7iGfsmPYz89jmm4oiqpDVxhld+GHpTTz2QeSN2cA+1uWhCKiFA05rf5IHs3hT
sF+2Lk+CIdnwPa2+pm3m3HapkW0t6TLQ9YFHuuKxtKiY+qwK+0bJjYE0b2m8b0VaW+E8k9AylAnz
UhUiQkSsZGhGWPRLGVYldiJL6T/mNQhqI/1kk1Ii2R4VrBG09l53sn1ib/U2uPNUcGSIACPFFceR
TBmqrvQ5SDtBKcFBPxfzTKfVEk0qxtNg5s+GV7Ffazr6NlHjDOkyNjCFlTPB0R+czqb8Hhyb6RIR
H8Hn2nLeRK9PG7ukI4uwq7gILHBvjcHcJqiBQGWuQju2XozC+VZKCXQF7M7Qpn6BwsUREiQjs92K
5WUOh6Yeby07TcMhtgFzGbpqDr4la71mmV+cpD+I3MZ0a6a+Kwx3s3pabowcPFum+cIgII9PI1i1
34ldmRZPsJ8eMxfLTt9G7zl704b0I5IT04FWLgZgrQLQvqp78rHgD6uKEwOwFEZxemrcjvNc43NW
/pPy6RaClmXWDM5nhaYvtvQvOgJQZ9ZoKyvtWPSKNshZOEEHuZPkPW9TP8dGyjUekxtXwyhUTpCR
jJGZgQlim+aQwPRcP/uOJjYj1hu7uJ8enIJYL1PMX8u2zDlMi1OO38CuMDy80j3xtSgNufOmRmzM
jii9ca53bVVSEwxgBNLXnJCh/WOMBzf1YkwnY3yCJ4XyhwHMzvCiuZ8uxNCb264v5U6p6cJZf7s3
tS+LwBmqzTmLq47mg2OuGBG2Ds79JKxdEnDYV262MVWebYeeJLDUM69if/4+NHTvQVFyMjNVdhV+
JYE3MVbgYcUwFTTmD2h1b9yU/CFnES+d9mhWxYFN7rub4T6WNjR2VSPCJmBnN0Y6sKS0mDbk+25O
HqaWMrnNr21B7FmSuEeD0Xlkd6vCduo2Oqj0Dl/hG7+cr6cRkKnwAHo5uLMSubJ1a2Tlkybd67IM
0n08A9HEM7c0tlNkBfnRTSpx7o35y5xne+WIlF+mXznY6m2qubjyuuk7mkx8Ue0k6obuzlnyc+t5
KB2MrNlJTXxyM4ACRvrx7D71ZmRnsCSKiVK/LthJUgb6m0IBNbEKN+5Yolg3QYs9z99Zww3q2QY+
9IoDednZXqeYYp6fcZ670RrxKc6nbtsuacYBSGUdXCILiqnHunY7TnxCbmtmoObZhfQL8B1DbPqi
GcKx7apQ4Dnkpu0m3jbFjpnnzpVMhlIn/eR4665tdM1Gr9vHZa72vU4G2FTca9Zc0doD7FpDwWp3
fHZVskjyhjPQdNX1ErvAsUo+Lb1Tn5JZPnVVBSwITIPD2S5POdxsN8GgD+CIBG+0rAw0LINYUrsC
eXfySG8W2uZ27rdZat5rgfbSU7yadN0xJcGQWaei8TGWLUjaaftrZRmf0354dTCIy/Xu4EzUQ8KO
RnTplm/nF8iRD8p6bh0Q4Da1Iq1xSpa6n++F/Gx5LafQJF+GAlASysZJ5d1NK0Goiqbf5nX9iE72
66uvyxejnZlSGZ9lmiW05gHHbF08Y1BdhLLGT2LEhNemUCsT4Cm9oNl2q2avzyOCt9t4tlD8NkFO
sfSQ6bK8UFn/iSNkiTSr+iLG4DExG+00tJcomEvepwlwLRyWzComsKH9M3xPj4hm/U2ANJYAKXlR
IUuOgvllML0qgrwKBOe0h0GJfusQ2jksWG1URnGc3OCL7EvnwPC2yqYqqlT7NseKWB57pIfO75lD
3qo5efOKRMOaH3yvgYfZKlLRlt5zN9Ja3hBZEylWtVuRlsPRsJOn1iiMozFCinVtif1PMV3V+dKG
YrwuODAIYeIkTRbOgNl3LgKnfptUfGwriE9mA44lkvHKE92wJ5o3su20PXo2E76sbW4M2d8sprk1
TS5KyLy2Tyq6nQFHE75fiMtzH3qVccjok0TrQ8ldHBgR3nQY49RBsZD6GxXDdmF9zfYNfp86nbz7
EkvtdrSsfd/Wz0myfINSYTJgYWABr8rHsXhuiiZsrHYKF8Y8rgHzp+yZejTlPewZIJICQtMYeK9i
su2tlihgPWLtnYr8lp52g6H7Ral7X5UTw0LglzTh6DEO1DOMsF3DUZveUzVQl5UfhBObW9efHoKE
sVRfm19UaqQbb5CvDeSiqKsAqrtZRf7S0TJ1YLmdiBmhs7tNceZGtZxHxifyqUQYfjCd9sFuxmQ3
adXVklWck82bLosx4phXIZzBZ7u1z2nuMioxEP/2Rj+chQguGo60gyOJbVRK4igCZfBH7yp1uPFI
RFUYpxyJkLgH/1wl/vc4Ke+WZrrwWh/SiZea4dTXWy3tzoZn4162DOugt1/CMfX2NkhzyeDFcpKX
Un4VbijKSRyT5jHtqvSoNbgDmGUNM1B78gowS92UC0ctx3brOH0Im8bfF4LzK+/2+QD0l0yHKigl
8cqEHVdKwSuRDOfmOU325Rd7WD1vMnlIskwLdaPbYivx6tP3mpqRRdPC2kWxA08q8RUjFEV0j8Rn
Mf0UGI22Qd7+tUazSs1u6QwQ7SGSgH2aRlNzQaxRsl0KqiWrD25if7jxggQL7OaTPZckQcUjnaUd
P/u1e9X0OnhF3hA0+OhL4Na27784t8Ew0Mlk3dOSOhrjw2vfm8FIMblfcAkjVDTf5cvBchy+yKn/
XNiSu4i9g5Uz/usaA8qy00QkC0Wx1T6OU3fRVvIz8WPXirwxqElfGw2xJE5VpTz3EjS2sUFKEmd8
6ocKRrcDMp00nyyfanIhgzcs3U+1M8LnYWiK9zyhHHToUxp7kTNydGuENM2ZSXdrewlMqAYbIR5X
x9LLW4XY1bYuKznI0NKBCpwxZ71r5rFOP6vlk5HjW93FkL3q4imV58oUt8mMdCnxHOb/vd5R9FrH
xlmP+Ao3Ma3ASwU+ZYirqx6OVK6F7Fqq9gCIc1kelna6KKYA45ma5jnP7JfJdSMnMweGtPVZVjXD
dcvQ4ZvNe32w7od53IvF9TadAOsfsuZ+nrrHWnin1KRl622GRcLsdnaELwTKeFnpEfaYzz4+FCbU
Kj4IsbCPzLdxorvH2h+26B2oOhr/3DQlDv0+6tsKMKie6KCVopkIsoPpTtbeMuR2zPP8auwCzqq0
jYTGGMax5tOoDe2Fr0qDyZUWbxfbPQgDgkzPybDt2umtxx11Dw1YMncKmNKIujs7yUhb1ge4WHvL
N1d08hR7ztGQpnbQ2vJ1GesAe6UmQnBx1N3R2ekGfhQxrttw83jWTRtrezt12vM8ad1uaeOLYUyb
a9ct1+DHIQWGSIfzJoZoSH825Wd9ao4Febfnopd3drUcHY3IYHtGHqspeXBVufbhl52xgLAm4yvE
Q9Ihumw6pENNpaC0Puzcqt7R1pLFWHgXSQpAB8Pgxh5yealA6fxAXBWZ3p0CmUHIchWYSuXse1i4
WpMmp2Zg1Oa7bxCwk1OpWnXIZ/9sYMWzTZ0gPzgzyZbOstwHQqHKTCi4U7b0sLamEOZtdxitJgiT
ye5P1QDQZtpFeZcG9Fp5muknKGlD+ZjUA77PU05r5yzlwUVBPVZ5ekiAMipV23euPasDtONiI0bC
IDypXVrJjEQ4AJYoM/ofIknUjgycg27B66xMaFP5UpTQic2oCrzrGHkfFjPz3ivUfF2v33fDttRW
WReyXzdRN1Iq6nFOs2Va+x+XkFPQ7pyMcSTNo7UTxYVm2QvwK/mJeWEUaObktC8740XVZnFVd833
Pp7uIGg67GscS7kjxp1RkzeYlRV5NwtzLKMpMQdZNyvTNQYQJ7NgogObTG+jUe9m7EamUzHrwVF6
7ZG9sjm7A9qhYXZC6cM9rD1Se8rSwzNm9F+b2BnYrPJ4l9VwAdG7hVWeOeFieD0nsxovPHM8JK6k
P9EEiKBqLmFmm4AyfXUkdOPVF8C3hSGSSB9gmGppqOlqPlZVfJU4C6PIos13ZpXDwiihQqXsep7A
vi1X5bFa+zFykLXt3OMtGzcv2gTxYVa5hJ84U4+YMaJ8lW4rlepR0em4wHbBtHNqiR3Z7EPgxVZ5
KyfGaG5mew8O8IHwghOquP61G7J9o+K9O2juq2sBR0jTfiVblcIDzljnZuoaCz1xrpO25xHJ/WgU
9nksOxhr1sD8GnipFDNT5ICi1APiHfkLh7IT1VYtPv9ZZj3Mkz7eZ3I6wNOnai2hvLCOv3sz0/PO
+27CSD/Y/UEXKg+tvP/iasFzIMAJSyx/4FVbD2NjvSlotIWS+9rWvbMzJSf2SBtadXbiIcIvaEiF
bXz10Eq330PAuh4gCehJDp+kV5/aZpaR6WX9RtheH8YDj51aBa5Rtena4mKMi3ljoChnFrV8d30Z
RGk/FeCNFE7VUH1PY1rEmU1vl3RHO9Oe7TXor4VJGCWTHy0999t4tghjE/7/GAyHvlXJMatPFrV/
aLnVKXCpidsCQCybQBqkfarx7NmXhOAcMkp35NBjKLjheFnUdW7DT/K89q1L+e/GwALnyCcK/FSm
RMgPayOjy20n7Z1XMNPWgUCSzjwFGkhzorRgr8XemQaZCCrr7NnZvAuEmA59wIQknwz6IyNlttM1
dugtTHnNrGeEDlW4L6BvMLV2g2q8XmVtls5gtbX5tAJiXqWM+Ryd8rmLywO+RDnGWttSqGpbakwI
grG8WTSYZxle1gRPA/3q7sGfi62RcnK7zMXiHkOgzH3Fs4OHVtXDpkriC10M39xML49dpBpRcPsz
zUrcXQcqJnhzL0S3i3Wxtz1w07nMtMgFPIS4YmJnRJ0G2O9DfomL4aJsGozvrbsggDGpqbg5NFp9
TPze2dmax9cH9ayQcLo7Nz32QHse40Fc85uDs1q7N3q5RK7wzc0S+yaEvwCecbfsnKSFg6JsEAwl
MYVqloaxYbmJ3Wk5yeQbVkXiicNsVbb5GwTAK/dQlxi3k0xcVs6hTJlHepKuNHf5Zj11OxrTg8yW
5Dbwx1v+NCxhw0wY4HXPnPvJwwBKHns0GcOW6Pd4j15AhnrJsLKcmI36RLUwy9DlWdfjcl9jQgXV
Nzu28yjvp2qHDEHeeITyAvWIjeYNn4K2LBiuJ2k02kzxmlgbN4bdPasUvLyA5EgbV9vbJe/xfVLg
BXFrw/CvocAhHKA2NCH5aH6o2QlwOhSS0Uo/Z54Lo6vVXlNkkRt9rONNadmPbAdzvfS0GroVNSbF
pF8FMAmMvSM6F7oIp0ScUTg4LR9Glg3b0VN3eZrYG+npd3VDo95n01mruz20ccit5dTtMm6lRC50
6GJng+MYYQOVuCPUxAZ+hLxKZuGzJ4x5z+hAf9RG3b20Ux5YlrXL3rXEfLEwBVgygdxDgwxciqU7
lj5ThTRA9AL/+0+vij8lV3/TE/1Ly/Ve8vVQCf71Q6b1r//NO73Xf1SF/T+o9Vo1WP/rn4qqf5N6
bb+J6q197bO3f9x9q4cvJf9Qff9Hn377R1jJpPpZArb+pW+vq87LMv4ghd5xAhxn8A9B9vovBZj5
B+I/D0Ulklukjms4wJ8KMOcPbPMC1I+mi9sTofGog//UgGmG9YftYNiEZTppQmh1zf9GBMafQ+P1
lwbMWYNXyR9nV7Eo9/mr7+TMoy9HTZuClCIr1ZCID9lcczIAvnnnJV+VN542Zm8cHE31ZhuNI09V
JoLXmeJxOPBtO1m6+hp0lA6uawiYDbqnGsOBx4SvHqGBZUeeqt/btrx22M2LiyWLA/XSgk3kr1Of
UVdMudNp31NNK9qVfK70EUc7cykO3ZSntLJ9gd6HmajZF4icBNqScbWl0jz9Ju6QtRyxb/C1NXen
QOCzGTvDnhAbJbUFY0L5DkxV2zR6xrd4xGXYX5q9am4mrxnk80C0pKNttWx0/E0/0sOrb0VRjIyM
2LpWTkw9dr5IQs+QLjQTXdckhEy8Fi0I2qpJ3AZCsaYPSc04fcBcbmPIZZgYDBi2vQofuqTXA9a5
GSSvw+SIRm20xs04l12OGJOZReAV9rdUmdK/kWpaHaoCI9VWK9/cLXFmGT3Z0efp06QU/nl1On11
qjHTuGE/kckdVXEgL1QNEdpGfZLM067SpG1/ddzRqujI9Xp5GxuqoQzbv0L4L96o9+A7mo8UAC6m
sGMUJb1XPdkVjPTrwsnG4AImfaWeyUi3YPgM+uxZbyIeMg3tEm3MW9dV8QhhmfDe7rz0rtHfxgPa
v4RTeKjwgM4JHlwgGwnD+MxxvEiGsxRW3tPipEF3kUi7AFVrO0jYeCSJfWAp37gJKqToqdqQ1mHY
F6OZEmdVk93lgd8vqxIgQazEexiKbD4sENets10uw3JwVG0En1Sspam5sWuLthTlSa6Xe3vxC+gB
hed3Cb1IqvNlDXlb7zxcC7zIRqTrHQz8ELV90wOP384KJ8lzYpS1eTbcpa2abYBRroCeH/TypkfB
MR9i2apyny4Dv3+L0qhLH4t6hIeuZXbGTAOkpKqODKksiWFBg8/ay5TrjFUXUTYjzDU99z4JVmV3
ri06S8g2na3D6xmMdmku0i6zeelJkjnyocJYooF35i3DbROIIT+oxW0ZsJdE2jJAiHWesG5Pe210
YJ15RRE4L31f+tMO83oVlNtJ4ocRYXPka899qkrvRgvAju8rf9AKxl5DVzCqqUZ6fUdMXuRKMNHG
FuNmHO3YuHZmVTrnRCRf48Gw2lPHeZeeJh9LF5Q0awM7ZGpKIkAWNcD0MBeJp6feM3hh/jr11e1o
ZlP+qFuxUmFVx211AX0hcW/oXd2E+g1oLz6lpcqmk2vHnqTRiYVPhJndYhjAt9bLi8zBaDHK5mRV
XFhJp1EPYzou7+csLny8I01hrhaHTQOwrMrWgjNlJggQ98SnxrDCK8FQ7VrvzBhainSGESxL66bQ
7r2y+D70i6vDDDFzQPVk9FvvS6fGsSIwhsU5ZBtV6xUVraFpln/0l5wwG4QXDBxXIgKyApzfgHfr
N2HWooq8EhP6Ac/NcfDO/RLXxd0UlEhsQjtJa/GwpNCvi7Az5gZTei3TZz/iw0txTI2bWb3mw9xa
CnYtmzfc2ljy4Wx85SAHCpau7MBRVV9b3Sbu59H90jZxO3wvaoa1L5olmfiiwSqzotqjSgmyx46Y
lOyi6mQAn6E0nMTpttitwURvOkQII1BFZYOkjaPLdREFdCkSOWEI0/2SArEtCKrsOnG7cB7Tyma6
YWYuDFA8aNaeTs3CAOqOFyEUZJHB1dFgWutW0R4MbDLLER3iEiwT2qNa5DCPar62AOpPrMPsTIxs
np/yAtdaBHocQ7COh7KWBdhNXNkO3uZqUbDf3UT0RNFOZtC2TzTs/vhZMiIFjjDnARZYWxo2ZNrW
m3N9rfxoiLjFYYJ1PPFBAEM1OSK1k1sDbB34U336bPPPzl7T6y74JpZAEKYTYxJ0o5lM19pwUXV8
mxFiWQS47OiT91kUvd4cvBoz2Nsk9QbvdqDotqPBj1EYOOC9B1e3U/PQmTPzhqlKzPzR7/PEv+2N
kSOF1kGjjgRLp9qLXYM5ZOjGDIeJ0fFbi7l4oIL0rgsqouh2XclNkWjjBrGGlmZscE2ceg0pnPSX
to1SXWvwmiUyQkOiNtuaSWvXZ7rveSclgt4fjrFvo9EjFDPtte5EbeiSg9qYnObQmPoR+jy2Tmgn
Bj3xiu+B0tJEMq21puJtapCB7TBLyusTAloEz+vUClm4n6E9ZzGTvrNH01uj3vASdsrdpFsZS2ju
Ezs5zObiT9eLUUATYfyftdD00tnp96mDPB6K5+wYVcTgV2PMHGSZkRxtSUHV7qdx0dvXWeuVeZG4
epFeuoMU6rr3ilG70asgpnGh/q0AludS5vNynkw0SSglBWAiMKAWI/xeyiLGbm/0fKwkilr5wxvv
zchvympw+jd8r5J1IpzkVvOatTWGLBDOhebjScwpOrxkGVCziLoCusTbHIwqxbUvy82BhTfERQUj
3gz4dwFsSUuEuE0LDjD+X0162TomBRl35+fmkRDaxL1cQ5TEveQ7nRhOkIrUhzTD2ynCjXd+pO6p
v7Y4yzR7v+E45oNv4APGzUoB09LFAx9kdMGIPTe6B4KUXfGC7lO2eojGcjLlRrRZo7+0usaCRwJp
xLdtnqt2P49B5x30MhnhZCyz6y2PcZUUq7wXW0t5Ybe+DpXFaQVyXcnYPf/CJ9Y21CGYI6mXuWpr
1I6O1eaXLiLnFc/FqiAUWebYrwv7Ukz2pMXMx3YzSyGLdemaoVRqBSMQ3O0EEUlzozOgVqzuIzZJ
nQHHFzc4uDR1kTHtRLll+1dj3SkBz1YZ4zFt9Vo+V4mjmPrr0zgX6Tr3N3x0oq0B8jMJhDMgIigh
J7MksGljQPzKt/mE6znAMgD/eO/oi2Ey4ff10T6DJCUOhtJa4SH0M6cqTNJV9ZFLB1JIXSvJzgjW
2AS3k2gdeeUR26NdofatF5RQZevBQLLloBgpCFMHtp8sALZZteyGYHGZvAdWxQUceEQMBzaioR12
jSXa5tIZGae8dZWW5/c/+pH/qiX7j/3W3zw5/v9z4aAt+c+t2eXr19fktXt7bX9uwnDQ+GcX5uh/
kK9tkUxCU2X5rofTxf/4cNjWHwZG1LiAGaaLJ9HqqPVnF6YZxh+4ItJq+S6zcRej8r/aMNPBpGNN
WzWIlOMvOP9NF/YuAcGh7/JcbD1o+Tw2c11/Z3nmKdHmQHhl2Fdy7zUcfKUlnq0Vg8shdlXBcN+k
0/WY3CIA3neOEWq+fCzs8aucUCZQJG2b+APLv7+bg/y4J6wMdVzE7NW8/71bmde6GSdOV4ajvC6x
EMuyt4ntyrIx1yg+8C1bfVB+7kJ5AL4BfwZ0hn/RiL57AEr4ab0oppDtdo1wq0maACh+XRPR612z
Z+QDJzYEJyOvLz3kE16tUC9uxTWDvu1HXoTvWuJ/u5l3tig8EOQOCp4QACVpy6cxDjY/fZ5/Yic/
e6+882lbH+7ffy8mMz8bSBU93IoU6kC45kG4T2v2+up32D1A39p95Bm8fqe/fbrrD/7JrmrJU89n
312vZuy09oGM7mf/BNk3CkLv3FxiR78tHqx9fdeGLgLSS+PV/tI/tXfV/Ufu1u8iBP/9l68OTD/d
S8wX7riCX27fpg+gtjPAIwzZM/SCMN7F9/quvWKuadJXgsd/mJa+Qie/eBZ4GeIip7N+3+Ed3jR1
DM/40tAZnvQ9WOtNGpZbPfQjePsX8V6FGK0d5C7eMpAqN9ot8vDLfI1jgedD2o2xnzG2Xe1YnW/F
DiFd2Dx/8HWs9/ATJvPn1/Gve/zh6/TTMxIS+fewzuSde/1E3M7TsKe7/bI8Z5dqF+zbu/7J3Iod
GTS4t3zgA/eLvWj9NP+6+LulaDdzzbyMi5OQVWxgih/RBG6JVNwCsFBoXnmnagvj7sMLf/BmfqyZ
n3613hUNEwsuvK6J8VjvRszIu1so42FyMUb6hX1QF4IYVPvug+e9rrbfPe93qzGLzcya/Q4ZUQSd
oWd9pFsR2jBMSBgiVnn7kf/t323G/rkI/nrG7xZkWQzNaHRcUKuv8/Jybm+d7On3P+rXm9hfl3i3
zjgGeY0eT3Mp7c0EKWnUP/3+Cu/so/75K3CexaiYE8xbN/WfXlg9TOZgD/wKc+/ivnhjRsUp1jb9
efjcXMgrupEooBt7oeX44CO11i3439/YX5dev6WfL63NzGYrfh2z96eUNdtf1Nj7ogKOvF25TbfJ
Hlr73RLhBrRHKRAyOTohWd0yDnyrts2xItLuIzvlX7/Vv27q/dZSUeZ5MTdFSY1x6dege2vJGPn9
U//gIj/SV3765ZgG6bVJUhTsDZhsaAxTppTN+IEP3n/YBf71W/z3u0CKEYu/fj5r9mBqbZxDfp09
1gfxSRF4iA0C7JxDfNXLD96s+eu1+NeF1zf/0+9zy2DJnBTjifjS2MUnHW71lnTn/KZlZVIceGQv
zkjswyWsHuL6mk4Ffy8LL6GPDZ1/fW7+dS/v9oXBD7SAPhqIaR9fzt9bzKoLUhE9xAwY6WVfCfMN
9bN99fs3/Ovd/6+rvtscPGCnVGk8epES8toEN2lWM+qP63OLhZYF8aaGKtyjyvj9dX/96DGHJe7d
93xcF989eg8z4zagTMDGKNvQitvRQqiGfo0d8+d+Y+ybC3h9YYvozw+Vsxke3MPHcXrvXF7/3FZ+
uo13a3saHakwYOIcOKU3dNNrLNl6FExfGRtu7Q3uQw/jfnV/dDewyIITKoatxi39/nEYv1xpP93H
u+U8y2DtgHn7ePvsjOwOsheJVSjV9okTaeiwbvKovqwOv7/sB1d1Vp/sn77/uSyhwca8hKXKWd9P
phi2lvbt9xf56Lc575Y3MIKG92y9Lm/GlYDp3/7nxDNO5s4Kx32JcVH40an3LvLzn2+WTsq1sGZl
fvX332ZDmoMYzRPtou4JCpfJ9wWXZ1uzluNNQtzu/8FrXP/ovx0VRGThmarbdH7vLorfWuwbZbVe
FPX+oYjirfuQHe2d2OkfnUs//tjvLvZu99IbHZoYBrfhuEP/aIZr1hq2ZdvqJO/9G/NYHPM7c6s/
u3fqAefgm49u4IdB6e9u4N2WBUHHsXzmMqzhdc1wLF+7R5q3k/egQixCbmAunbQQmRwd1M6L2qh4
4JQ8YBl/wE0rqq7dD7azX7513IZwwTQAg2zn3bZCmJQL+PTjlrJXFdVfQdZpPLIjO9m6myQflle/
2kF/vuK7HSQuXQIPPEmPMdwNYKxMqBja38kmhbx4DgTSTQjDv19Sv6q3fr7mu92iq107Xfr1V3bo
Gv1LoTe7/6sruO92hjbOZstcX62VmW8CZp+ojY9ynH514vngGpYNHEJ+27o7/bT7TMECC3jkGogj
kXQi//SbsIjW99VHUJCTz4vYYjESJST0/v7nrS/l/ZfrQxh31nF4QITc3y8d/G/SzmvJcSRJ108E
M2hxS1CmqBSl6wZWElprPP35kLunhwzCiK2e6blLs3IGQnm4/6IbQBmjMg/zctp5+ntTelKUj5aC
7NMn01gRcF6crbNg83c4G2fsAaYt4Ba5IyUNO3kOzWZlPSx+ybMIwqov/abMq4DhjBYScjlGsHON
ptnZsIZvf7i1sQirvexV9DYtWNQ6ZEwnxQTWGFeW3tKldD434uLu7CahX82ysD8iSGRNMMg/3R7F
8veaze1nPIJhCAdXCjAmVStGUef0AMYvHcp7lrNDWHclzVmsvZDf/BNp/p5nc5/rgTZEE5GiU/t9
eD+/L1F+3JJIFnfrSeTCskaKfy49YjjEzScsa8rnnmqkNFgLb8zftTmiLK2mxN+tZICxotGpH3Eo
+qPaIM9XluBSQkfdErlgQ6W8SYnzcqRynted7pNJorB2MH6ad9NDtjV+yDGUW2SByKQSE3+2lLcQ
OMyf5r54SUAY3Z7Yt2qFsLHxhMauykbOG8yKMLOIljlGH5PRNGgkzUiCEnlAZS+jJ4bewEnLtQdl
zE+3oy6sWINyLmmGoVvqVUXVBPQMuJoEJ9RexuC3M7XwtsKVoS0EwYPI1nWcABRs4YU93ob6aMNm
4p4J4CNKxwkulO18uD2SpYqZyRjgChmzHrqI0Ak0zPX0uWKGtwL8ZDDiJRcoSFYMpuf707jDmwtL
4mS1WLZwspxHtoQbJ/dGX2/mMkWTRa4df0IDcWWJvk2+sDgIgYWUasB5wWHmcok6uTUpI9BJNqN/
RFAv2kO43dDCes5eADOsZ/UL54ylA3aCkIFnCgX3y4C4PtpK4w/z14QQGG6qJyDNcKofhjvQ6Uft
Y/YtwdwPAYKVevpVHkQTgemzbSLPZ+lbOeXs3BmyFr52h4owVabTAEt7cPPDbO+EUmB7ircT7Nbj
2u4Tl6gYVLgcasjxZC0EDaRHJ4RpJT0OCN3cXqJLQcCRmTKdEhke4Pz3s5FZcVuUIPZjeAT7zsto
7780wa/bMcScbh4IJ4jMfiOHxPT9MgaE4AF0GICC0ebMgABpOOUJHmW+0czyc5tGKBfUG99L4sPt
wOKCEQML10WJeOVY9QT2oQ2E9B4b41EtCqQPmt3tSFc7XQwlfEffQJ8A7V+UN0jewyPinFWPEtAG
8Zgtwv0I2h3RQXxM1R20v/Wq2tXNKMafP8XZPJY1egJmxFBRtN2pbz6G6eNsYAXs/hSsmAqJh4sY
TNiIUlMPCvzA2G3RFPGOQbyyYMSLFzCbAbiSy483PP8JCwa6rolpBiJkNH6fEFJ3ozhB9C9DurFO
nC++D2e4q0Fv357E6+UCyhGBfuxHZttp8UDDKDIcZc1M3JbLwBtOPXj2Vm7fa1Wxkqxf7zqT7Yb3
LDsCszFHGKCf2Era5OjmDA5W4tZdBV21NVdmSZ3P+PMDms9om3gD4OYsY6VmCjmEhzdokXcpFVb8
PzDLukPG5uWH/Me7aw85iwOPJiCS4S/1Qb1HEnnt0JxXwVV4Xo4a6hFkbGJ4fdRQTW86mi1Y/qCJ
9y68r13lOB+cDHwHh/l7+bS+Fa5PGxB/MshbBFvpE5nCTgjyzNHjim9bj+gZO++Bo28CkJ2ajNxO
HME6fxr6l79eOY6JzcrsMUiTWiy/yVof+Q3wH3dIIdH2fbd3/BBbYqCs8Ojvbge7Xjyza5xh6Kaj
khmKHphhGgW9HqJu6aHQA9lNGo5J+v12jIXzhCC8I03VIvMDd3d5ngAiLkrDhMrbfalOpovOy+t0
gEDkopnoBh9Xol0vlYtoYuXMB+w0Sl7GDeFqP81qU75mT7q0KT6b78cvziNypIAwN/FT8BEG8Ups
VVymAJVwZGXuLKw2LfH14rfDDPeYOuo+0E+RstrlnNnBu/RDgmDAftUc52p9CvHES6kxgymFKcmu
BFsNcOVR24xuQnUHNNUPFNu+Be/kbbbr3sV7b3d7sFdLR4g9//3slkh6kFupw1jj4k8nw51Rv4LO
XkkMr45RIYiwAVFyafQC11RwqSDuJHTIYJCHaFZAAF2ZvLXxCBeRlgN3TXTG0/ovdvaaJJ9j9ePt
T3aV5prCcIQ0rOmi0bTn9RGd4td09+SdfiJvA4qhOawfXlc3qxBM2Hax1UZWMwebkm/1eOeMK/t6
ZW7EQhQdv6lHT4DBtFqPcjKFoqievgKvwxcjSuOVpbAyP+IVMDRBW+kSZ7GJVIiW4ssiwfuzncPt
ObrCoAhzZM57/GxdSxXezsi+zHvY+DLaeG5snHt6im79BY/6d+223AIww4BqcqXDwMaKDskDyPV9
f/9/8G66Os0uJ9EUbvd4yA04lG+/Rv2DyCyg+z+1i8Sl64PWKB+G7/rPBo3p1Uff0uyST+g2NxF8
FTGZT+BzdViQta46QluP00OL5mkqeTsJkZ/bn3xxW1BqJIXBh8iSRTAGqCzLwNGam/xnt0VTUtkm
vP86VBq5JBDD3a/Vx69KIvMk6yQTxINcw6V0OclZ240IifNZkxOSKOmu/Yh083O2LQ/6p/q3+YHu
5kNE67o6aF/jX/lW03HS2Kw6c81hLtIa4WcIs4tPRV/0VCjeMn20PvvX8lHatXtY+4G1KQ7W9vaX
XjoSzoct3BdosfRJU3JfJHbjQhBwg2AlobjqGItfVrgWCqj9EXibDghX+n1I3PAd8t4pHRAKbDtk
q7WH4ZO+l49r19FVL0sMLFwVjYoTSzXyLRHhPyBEfOhOcE/QOQAr5v1UH6pH42t5vP09lzbJ+fcU
7oxKcrQSrDyAdpCrcmvvuxQxKxg9Ib4gt0OtTZ1wdWSGP9WOMl/1yNQZ+bOCfcTtCKtfULgwYAr4
9mjlLZUJ75DulPui2YB24uTDLDn/JYNx8lFS2t8Ou5DDUDMgx7YcCqMcNpdbUfLLdtAQ3OG8bU6o
+B77Pd50x7Vc6eodyCEGoMmU52oglVDhARPL0IYB4SKl6j1oKaWyAJFs64UX492UPEOS2N0e1sJ1
RUqNjBSvFUc1xUKFk5aeL9UdInKRlB9KSgWHtrDSF9xgtJWJu2o3svQvYgnbOm7NTledmVfxLXz9
Uj2E3wf8u5Mt/Zpdfhft565NON7TZgOKvF5LW1iaDkABOEMWMHOeZ5czCA9tHFubx9n0s3loPjif
ob942+ooPSJ/BKsP51KEHFe+rzJPmHB2OoC4sfaki8dTWogqxUPZg9uHMnwXHqUfMzKNF5JbP0cv
7co2f+t33YglVkDNMogryVaRrnErFSFj5Ah2iIp9jRmavkkfzQ/q134/7eiY/65+p1/TvbRFMfvZ
RnRvJQ1a+tiOIzvz5TVfzsKRo3leYuUhH7sLzZ+xnXwKtPe3V+71oUabAB4ktYT5DaoKHxafjASq
ZDG4aRxvRwuesudxHRUPUpVt/6tQos8mhHW1LHwGU5b9i5SFH3zkKsxCPvSh0q/skoUsg/1o8z98
2XU8GIXLFnEWXZJSoErynZZvpI11H7yXXH0zuc6f5ts6um9hW14GFLZl1cL/KLNhXjXTvqevNPea
vIO0qQ+W4g7HEMyD9KdXKVfSfkG45bH/vHbsXeePlNRlWMUODTWGL5yudUw7Ie3SWVoYRXakZW3s
LBxSunaCzq+sLM6FK+QynHAJS1WaoEM7azy5HQBuGGL6psY/44Ro4HZ8yPdt7QIqWRvl9WFL9UKZ
WyPmDCgRu2uxUZQqypcNuihwe8PfWv/dbz/fXqvXhXtgCzQoaErqVEquKom9lcsa2Rrqly/pO1LU
bX7Qn/VN+VCe5v6LtP3rlo/5FhFnTiqJqJmKQJmxQ7wVPxOUeHbh67QHfnZonk7hi33S3zsvmJTi
Wb71n+zX2yO9PmIYqMnutxRuZLgSl+d5XA6hEyYxj+7gY44wtYLf3O0IC0cMESx8aUkFKQgJh5jX
po0EVYY3b2dtmwHimzZtIWW4NJr+xba/iCUkTomnZXjwMW0DN6O6g021rXbaAaVInhbru35pC1zE
E75e7ucj3FOOGfOx3+nu+Ihw+BbU9OOwwzBpV7nF41rNa3HCbN2UYS06tImFzxkgOlZWPfQxP1Qg
RJbgBetgbfnP/8jlHUilUFMoBDM8CDHCSWK0XlUWo4oIVIBE5V7/0x8wZcJ54Zfy2h21g/3FfGpP
mo70h7sGwrtO3i5jC8eKg0Oap1Z6SgW0CSH/ovORRshp27XSvuioR+5qqO8AVMPQX1k/C0fLxbCF
b1sUU+21ssd7u0djGuqvHiJVqa7lcGthhFVadqGimBlh0CZz8zb9prU++KRyBYV1PYlz98xQLW52
ypNiswDxKx1tZh82j9Ieyip73zvI8HUYPymp/gCtrfvrz4e2BWcJCeLcHxcroqoUIMnQI+zvRDpa
uR8NGdwqhhh/e56YtoyTHk7yjjx7yl+eWHUTG4Yva7xUqpy37a8J9nKd1ST5ayXe661madymCGiQ
0zu2WKogqy+pG/DKnFQDfStkUTGsUVeOx/mIuNxqF0GuiB8cjnEwl6D0A5aqe9xaTuo+uVsl4Vwv
OuJASZU5gxU60cLatoys5WlBnOQhfefUJ9wWtsMGVwQcjvYFw9tXh+zRKlbWxEJiRFzqPEBR0C6R
xRa4YvaNrY48+RAA2NC5tY/xO/pJpNSw319gQD2YG7htf0DnS26/OSYry2X1Bwi7DYlCZP40TAqQ
yHypTlg07fwjDFttOwMP/NO4Nff+CRWIh/6BR9N64X5xGZ19AeGSaDsz9YqBL/A/Ld4qQNG32UiP
3ma+0p3teL9W+lmYazh8NPCAjigooM1/Pytrjlney3FoQ3H1vdOYqR963BODIf5weycuhQFiqwDz
IX24wlXEVhejIUsYD2h0nZrbCGmGvFvrka+FESYwcCjfxYOVY9eB7DOWvvb0kSW1slAXZskxHNiP
hspXuwZOjZOJkBi87qn9nJl3zToB8KqtarydjjrvLOqfqrgTQkk1vUQZSRZs1GCMEf085b3fpbsR
1Zsw0r/EbfejyJKXWAtXroKlwXEw/xNa+IRJEKH660D0j7vXtpY3lbQGPLvO8hgcyZ2uw5xVtbdd
eLbkLB37zzQrBwzYHwf5ITeo2Q8GsJC1ytXCagASNbemabzJ1Pwv17aUF4MzTn6PU8BvSf6ZSmgv
r3XAlz4XvT3LUulk6sBcLmNkct5wgFLXbPPxq+EXGNrE+srmmT+5cO4jA6WS6bNNNVADlzFo8QJe
l/AapanX3TleWjylcsfdjEznpq40fNpS63vbI5pze9cuDs6ZG8FQ/rQrClfcjBEXKwmOhNwt+Lgm
/vv8xnKsswjCaosDeKchEshuiAxblDe7un6EcLeCE1haCOdRhIVQxCn1ooIoqLA+B3n+mvqwgrJh
WvleC2/Bi+GI9CtUTDCITwmEKDY9Zg/Tmm20VV5hBGm0tnFDoU25fm3MC0BcIDY5vmpxtsrGW4nj
bEf5oRkjihzR3N0q0CYwFQ42kttCBs128uf2/q9hYxxP5/HmdXMWr4skO/AL6jNRiA9VK03PWlZ+
DjzbWDlpF9oGRAIewFtXAx4r5lUh5GQU+hAARPH6KX1tD9I784S1ynDfbOayXgMNCmvmTf759spf
DkzL3lHAeVBSE/Z1XnUp4tvUaSsrccKn2kxi/ZuZDAaODpk0pMgj2lkbbBUjsRLE/Hl0qOVhiozv
sfMLcXbN/NJEym+Uf5zpncLf1RXozcKDEnU4hTYDEnD2bIAhTEKetKojIfs+w7Had9m+dKE7udIj
MLC74A6I0cpkLO2i84DCXkXRzFT6WWHawJKqtMrtKP8qEFq8/eXXogh7NTdCs1N6SkVq7ag7hHLo
DMWpfppC/En/TSjLMjhYqYaJdAZLzxNPR+zEVdRXWTqhLO1xyP2LGBRNAVrz3rl6WWlZHuJ1RIza
GFzL7zd6x1sR4a7bYa7BgQZAzTmLo2yywLbtlbz3MiuYU9fshBjPbtpOeypth/RAYYgSeL9Fls7/
Ej+tZZDX1/lMbOELytxMtGyEDkphDbxLnQ4tXwRVEEizkwP7uH5qGuxpkkSRVhKU69vwMp56ue5j
tWiUYtaLV/BmKk3MmYPPHSxER9oOWoTo87TSu7xekZcBheu39VGu0kaFMkoynhQQOxpin5ghbFem
8PoRTpy3LQ2/BY6lEKc38DUYJgbWJa7/qiM7gO8ZjKF30Z+2Bc02PwGC3/Zu+Kn+fTWD0iXO38YM
4dOvKoq54kxOPvkcs1gDWmivY1KSD/HKCK/TicsowsyZvmQiw0IxQ25QzkAeTpX04+2PuDRXLEJU
8ejfa7L4DTmRJU+v+YZFHT4HgbKJkCiTg+7H7TBLa/48jHgBTlh4dBLI7FLDH7O9w6cd3xrdRZRw
fzvS2oDmv59ftWXXAkzlm1XRq0+aqYE3SJWPt4MsTQxvQBYd828oYkZu6HKJ7iWclzT7aQ/3Vv/1
v/v3hYnHH2kY1AJCn6dq72J8oH1k3m+HuEYTziwSKp3A62hsXCFRTc+bHBCvDYbayBbvZzKw+iuG
yFkBl5ieb0dbmJWLYMKANC+PdMq5mG4Wj612MOzPkfH+doiFObkIIZwGvodPVtEwHt355Ex0E6V8
dzvC2iCERYy/AsdQTwSsWnCdejWV34pqrCyttSDz38/WrxGhQ9pE855XX6IUrghlo7aSN7eHoi1/
LdRwUbyFPCH2JqYxGRMZPy/XwrXckUfMWlvpkE32u1Eu39v6iExkd7ITH7PTZKtYwbvcx1lafwxG
wFPo6tNYdSsHG8+GfL1tT2OI8mSHQiWdR69I6Mll93pPUgX1MZsOlAJfHfxfbQev11mm3HLrbtqE
aDPdHtnCk2Je11wLlBfhRos9EUT+qyBPmKXelV15x4m2LWq3+KyAmyUBxgMJtsi/Wt7/iSlkelZk
lGGszOeBV2AMUW8tTTrEVrK2Z+d/5/LdwtjAwqu0fGTFFBloMQ4Qk+/Bs5yRJWQQ2o+0PzX35bZ+
yNP99BjdzVgnZOqtD7Qn14SPFu5botO1mNMyBzjG5dJEDBG6ncooDSnW7yRdQWBfkax9P33uk6/I
bGsryMjFvTDD/3lU8GIXqzp+3WoIKjLcSnuIlS+q+VoaK1JZ82+++qJnIYSZC1BlHNqREAGdShxZ
1ZEzPT56nkc91RvcupC9jRRh5i4lqGCurNXlAep0EqjhyteYnaEoI3WeT9ty7Zf6e03+Ocmb8Hds
oAKIl+EmgUoYokwSbW+Hvt7/YB9gkNPjRa3aEcswQ6Bg4uXF7H/E3ncAGIJTkE/xSh1hIcu+DDPn
BWenGU+SrNfCFmLwQX+Rnigk7OrHjGfKveNWO+vgbQw3hjT/hKeJe3uE19/2MrTw3JMaRU262RdJ
DR5pn2yG5Kh3v/+7GMLq0enAyHZAjDz5HDb6nVybbqlW/2Yk86ve1PUFFnmrmUVqyESZ7B+oSWH1
8s3hVX17KNcbgc91FkSYKUdH29iQkxSVNsShkMKOpt6Net1t1OBdjZNzgnB4oHRrFaCFaZpRR1AW
Z0n3qyQeKeQmBN3xRh/+JG2CL+PHcCexOHhZFq/FN/neBwJ0e6zXBxkHCifYTIRRwZYIL7AkLzHM
0FmV8E4c+9SN/ibVf7f2Y62uTN31gU0kWEsc1zTtrrAO1YDeiDwTdRMLy4nxUwvBTgr6gx08vO9x
QLw9roWc7jLcvOvPtpsmKcANDCbR85rmziBzdctaGsyHBN/RE8rzs9xB6YG4DuQOy7sMHxngaI9R
2VofR2xF//olOJ/cswACTyUU4oQbIzZTNMA7C8OFtuvwqraLh7GJVDdxfO3r7bEvfWkKvqgd8Jq5
RiUhyIxfXDvz05L7stXvQu1RReC07O6bWN+2rXK6HW8BBoX8pQLYmqc8lCZxEdUS6lRRy9k9qwC+
PT6f4kcHjKd0SMGw4x14O+DCiU08kCzqXDK9BneXo12qGeZRSZviKWhFQf3SD4q0Nq7rpxrjUjGG
gWdPHVss5CFPbVOrquZxzdAjZZM8Ac/TDQCzmwRiP2bZR6xiy+y0Vi9bHOFZZOEI6urBx7fTh9Ue
tu/7XOHobqe1vb9QqLwcn3Av9Fmu1fUAoxAPmR02OTs4HV3txodmJx3q9xXO2y/wlRGzWUM5Lx07
1M14HdJeBzwnvFAKA7sXC2iXm03K+zBHgZzy1uiPrlNkR9usDrcXjKpe5TbzSP8TTzgNQHOhkI4O
BDPZU95SNtZsC7fF/DY1nofmPj7M4mPpdkJlHT/UrfFr6HZBfMjXWRCLUwtSCeicjIaA+NxAwRnf
0IaP7gePef5dGVZ2/+Ks0vyDYkGiSJPRuTz5ajPNK9l6m1WHu+qDusMsERdcC4+zDer7G4xlZrl1
bI3cciXLWbrCmFOI9xqbEymcy9i2U1Nr7YktB6cYceMJH6wu3d6ezaUveB5ESDUMZZTDLFYTXMUU
12lNfAFXBaWuu6iUq0m3QUEDA6F1djkQdXIkw+Zp6Oq5x8WQHxsDZUq89u5R3LhH7wfrkMo8Nvr0
6hcA2m6PcPEzzuQVusRAXMSiCr5kXRJXzuhapfZs5vWLFZq/G3uN+b4WZt41Z3ekE2HDnU7p4Mam
eexttkSD4tkQ7G6PZvF+eOPi/O9whI9ZQV/QzQLTUh8UeeD68AH8O/9gvCjgxxOVJ+lhjQO+MDS0
OWYlhllbjrfv5dDsoTEmv8UyfOzTTa7h1Ihdp+etJTVLQzuPI1JDkfvRfEdHBWHYAxCSvsiPlD9L
/w5364P2nRO0L+7WHp8L73rnIqiQtJk4xFArLxLXfFH22fOECXn0JLnTQd7HX8kTm3tnm67sbGX+
YpfPw8ugwmJBuFzDt4Og84O7583yVbtPH7GT9Y6wYTYUm46DsS0+ysfszt//PVxvjm47M+BrfvAL
B0uS+5AAHeYz/ZMozz6u93XzpBf5Xsnq3Zps65VQIPz+i2jCCdPiZhBh5Y6h2tba9N/LycXOE2xi
sJWfgyflM40RgNZUdtgue/VhVkhJeSY8rqUBS2f5xQ8RlnFThRDmkjTh3hq28i7ZTj+8iNuquWsA
m6Jb+Vj9brDFXJns5d3zz9d+o+6fHQwygkmdFfG15YFSEfYdRv/Vk9ca+AvnODOJjSGblAeBeMrl
SY7dksfgzMB87BrzNVWkL7ePnsWBAEmhGkl/64pyiNmS0QXI4rvIHiPxr+qHNPDuUm94uR1naSiY
cIHq0fRZtF044QpbShSSYPQt+uAkp/IfjFfWEImLi+E8yPwjzmYFeesBrU58lsudfqdtkcSNtnhQ
Fz8gsG40+tkqph+P4G7SNcTz4vC4BNFPQ7OBnPsysqU3Zm1kyLB46h0vY8AJ1cqNtxhhvh6QvQfn
Je7vLIwLrQxmFVIZS/PwZK2SsRdPTc0g2+RtBF1LvNKxCUtGNU4Aqu5Hst364L/gYhy7A6TbdE8V
wfq6tn+Xlt95SGHGuraMjdbHObnTsr02vo4xPGZMLG4vvrUo89/P1kUYBvGQmgBiPYerAOcjrLDr
4aghRrL9F5FMU7VnnSOaPsI6QGjIpsDLLOWDrBwNp5EeDMlQtsXYa/vbod5mXLxvSGNniS0ZBNYV
RqE0ncG3/1eypqseI3iK2MCDtvcP6s/c2MFR1mRka+ArrAr1Ly+Ws+jCDTDxNmnscObP8vTzs21l
7joNPCkktJ2KsfBTjZn4cY29u0Aidqgq/2fQwgc28sAry/QtbL8L7+0/zn3/MZ920a/con6xiXfS
bmafjsZuMPcBXQNMy77YIFvXNYoXt+R/fotIxsdiUOrshE1foTzhI29aoV7+NO+XYQeNGcPZx2Gl
ebAWUkhsjKhx1K5li7YJnkEKBDylXVtXizEsoHDAMGXE+oXdgsOK6UgY8LjOe+vLLNJHieioP9mb
8BnR4a1zWiuPLG7Ps4DCW54uAQakgTIB4Ug3GPtuvFrd6/bKuK7ldMhZEFGiQeDMIlYiDh9Palzs
HU4B8xtq1uCeoUpFW73f1B/zR//QFDOM4x1sg5lZ5L1W0mqZeenL8maicolRLXh2Yfam1te6Sa3R
z8mdzURuWre724fCYoQZbezQq+OFK2SBMoaKhVypsdtnzvs81p67xPgvQwgbv43HXjJDBaGTUN/0
A/48KxiUBfCVA9DG5H1O4ZVaqJAr5GUhtwXCjW85XfUhPs51peY4u3TEz9rO/kH5YXv7u6nzrxYP
0/OY84c9uyLox9VJpRATUcjdiDcHagAf/GPA6vgWbZv75pTuuqNEyW5E26U4IK5fb4bd9CkvNtjG
Kz7QwzW67eKKNaC9YVEKxOmqjKeFTVw0Zsx62c+eIeWhfYVY/O6N1+82G21ESTjfFwc13fhbLoCV
otDSYpp18yxQj3R+RKGiCXKjBQoudtPOOYTJeGeU5p/b331p61PxhZaGZdA1wjfCy7GBh8N5ZmXH
rJj2rR3jP+qspOsLxGX44GdxhCMGWcDST5oRL9KDf5RqbAKeHZQR5rymY4L/xYdDHXVuv1p0zsQs
QHegxHg1J2jdJpt0eOcMp9ufbb7lxNVKJ86wNKjYxJk/69lq9afcD0YYOG/D0Y7N0Tjo+3i/RlZZ
XIBvI6DUg0+tOJAS8au6S6p5J/Y7Y59th/vZ66F+fEUDEwQsjtBH52uyOxarWiiLhYOz2M5cgDob
o2RqAUg0Ys8aBZLiGqTtH4vd5FZc6Hmx7X+slXuXFqNFdqHOXlRQiYTjWbMhbJiVzrSBayp0HrZq
tYm7X7fnbmlXnUcRygR5UDfSiFM5dpgkZqWMceCaIPbSt+OpBW5V4abTYSdefrtQ1utGNhH4q7Z0
OcKjwslVQoeMP8x1iHVtl/laEdajIVOwRYwAmcir/oaqlE2l5AnxMhmCYLDRm30XK7xbv6erostX
0wSWASYYxwUOWUjFCYu/KPM+ziSCqSkWHNZvSafbuUqiu/6GhJkrxDOKAUSBeAuFI1i+HNajq4z3
XtbdjaPhGhgDtpinav5vX0fTzIeNiWhM2b1OLf7hxcqxdbVU+AkIgaNoSKUOGIUwjYOJkyiwaBZk
hvPCqG2nIPzbpxEvVujAnO4IOqDQISQMZe1ndSqTwxaOdpebEaa28nbAYuT2op/P14sFIoQRkga7
MlqpVHn+h14W2BvoN367t0bP8O7KvA5tN0iNVF45hq9OSYLyJCfZorChXNX5+0o1QzsN4jeB2/Ru
VjkJjutvkoX1iAgx4FxUEpVrqAuuxF5b2AGVt2DYxo50ikrL1cZ2e/sTLoWh4KTIFgUGBdy8sKf1
0eKS5NwIy2rbSNYm4XLxjWL392EoItKtpDVqO+KaM3rFjlEOjFzDSPa9AweyCI+ovKxk49e1GiYH
HiT9A322AxOhV1XK49XBbxYHI+dJ/VN9sP5HWfIu11zvyXDVY/K7vV+rki59RJoG/H++na8kwVFO
s7Us6SIX1PpHgMfv8zA8pFW2glRY2LgMjh1LrWZuNAsbl95W5ngFy700oPpWUrr32qle2VOLQag1
kJjN6GKxjeV4vZd7FgsigLOhyPmmodJ7ezEsbVuwW6QaKg+KK4novAeIO6WcDt1kHJWRpNc0T12L
a63lrIxmLZRwQkSlbYcN7uBurOWcDFhWd/Tg5PE5U/t/EwoMlUzfiDeGuJMSKfYUx+N2nCb/p2Zm
X9iwSEj5zXsyrZVMbXHBncVSL3ctYIdcjX3I36XZ7hQpejck2ocq01bCLH495seYyb005YQFZ8uN
4pU5X6+I8P1qfPUlwHUDK+nvUymtsUgWFh5Q4JnDTCUXKJoQTHXCvgb2R4EgLo7jhNGKrK5M0cJn
09DbmamSyLVdOVIEXpQYieZz2Nlf8uB3M34foxU03/UzE+0GqCMKeCJ9zviEA3UKoa5xNLG4W+yt
tH2H+VwYHyyZp5X5c9opA5mSjCnGytiWjr7Z/3DmGwIsosZyuSacQRkDkg4sR2GUTQ/TqXhvKG6w
p1uyUVxl591T2EHt+q+fJbhe0xjCNBXNYirIwl0POjGF1jT3nnVza7T1Zsyyv1+HFyGEXYxLc2Wl
qpe4mlN9UGPvmEXqN6Mq3rUwEm6fTdeQBWE4wmc0rEJHqhEAk36IUGHGsgQd1n5Xvjr7bF91e6yQ
n4J39heb9HDX0Q0yP0vbeGUyF/bC+YBFUiLOqcMgOWAjHTlwq37ctM7x9jgXtsJFBGGZgslo5byk
0Y7iWDRtxrKMGldKa4e3SVYq1sqArlL5y68qqjT65jgOtRPh/aUPT7pV7/B1OpV6fZri6KROaxJ7
13Vk4rEFZy0EZKKu3CL8PtY6r6Jraj2Zd7qb7qJ9sEX4/GFWLgrR9PprrCcB2dY6gCUeD1cpgIz9
s99XBqLyTrGxzefRHjeRvwZQWDiQ6cRShkMZBlc3cY+3vMBqqQSBJRV1uSky59MkKS9tCY8lT4y/
JsLNY0LoA4rPXKoRd7aZS2bnT4zJyvMNpvebZNCgbv38+5WIiokNSJE+FNiPy3PLjMrGG0oOTNkP
XHn84EPbCuCI3Y6ytKPOo8xf9uzd3+tabHkRR4iZdt/7kGZQo1drFkFLm4qXHXBOSGEkocIVFpW1
VXQjb+PIPnnY+XXjY7j20F/aSecx5oGeDUT3Et9oCwZSqJ86Odo13bAth89WbO6VaOWluLjczsYj
TM1A7bBpZvCk1B7UKN2pbb6Rk9HlBnJvT89aJGF6gtxiDetUmDXIG7VfbxKoGXlbbKrhw+1Iiwvh
bEzideVIlaWlzBEL2m2CD3X1/naAtQkSLquha+q+yuaVlj93ZbdJkUwc45+kBfdVuCZis7bihNvK
82OjAS5JpzPt9vQAjF3noPNn5kg43x7W0nfTDNSGqM5CwBCPntLrVHkcWQvRrCHIsyMNx+3tEEuL
gILB//S6oc0IU+NnOUWY2iCDGfWHxupwrHyfJBqis2vJ0tIcnUcS5ghPjjQqeyIN2FKXTbwZgnyb
ITuRDKcQzsV/Ny5hkrLSzhMNzjk3+eehfkkK2BTqi5X+i6oLGiD/fD8xa1An064KiVFZ+k7TQ1fK
n7nk/7vBiEp2VZ74/VTMMEepO/jhsKtS7QGJ9SlZQz8sre3z4aiXJ51mVJpctURKZh0y89mTmo0q
r7ypl4PMRb85gb0SDegdbfQVBANcM5twpNc3QXLM15qEa0GE022UPRtSKCPxbNnNEpzQled47eWx
uEFBgP7/kQi7p+3CwcgGRjIqL75zb/bKygmwPApsZIGaz88n7XI+zCajLax3LGM1cG37vjMBKZUr
87E4CmtuDNFtBHkm5KXShLmaF89ngBS6Svmr88eVYaxFEJaVaUghdCC+k6X9GZvHMFgZwTVij7QJ
qtY/QxC+kxR0cWrk4GR713/XPZSfzLvoq/1JOXpfHbr44SwRanYb+YN+v24VsHiGngWfR3+WHjhm
omTBfLI51Mw776Vp86NqAzKP1+i7i8vhLNL89/NIPrU2KeM7gvgEjN8Vf8o89d02VFeeKssTZmDI
Rqsd7Tnh+HSKwJqmGVitZYDVVc3VveJ0+4R+W7tCJZk5+yeGiCfttYDSWqTMc4Z97iE85nfeSQPY
qbnt0/9BWnJeA7fiCcucfj0vBqOdQVHeYe7BelvtNcSIYCY/lz/WcP/XtJy3Nfmf8QmLXk67PLKG
mrP0of2ECQLkt3Gff9B2hbtuC7x4u559TGED+EVl937ChGU9htpR9tuYbHvTesleabKfflV/uz17
iytxfuihrUpTWexblh0mD3ZFPCOlSpXk22lO7drCvR1mXmdXc4ab6SzXQwFJBLJBoioUdb5eVd2I
N54mfQmt6KuT+T+9pH7w08zbOwpSQUr5+Xbg5dWJVDTsO0raV9iZgbMcLDwtc29UXa+Wt1aePCSm
thlC/yFpq33f9RtecXjUhhtD/yRhxdw6a5LAS9PKLUkKiC7vtbx71jpGGtJJd6MRbIKayvZOCYft
1Fmfp15+qJN0BbKxtPEhiHHZ4GqEXqmw8cO47vpsrixJ3vAgN959Siv/9qddWjoU7ecuGHpjV4QY
K/AayyzYh6r+ojV/quixiH/cDrFYmMMqm+NFm5WJxCstN6LeMAJi1LvkA873ebNPlE38Iu1mh8JU
n2khXbIr36/vxMW7CIdC3vGsGzqpwiGtSmHf5h2fMHhggD+RmnLTY7bHQlmNIKXMgKE/+t48Ji/9
Zw1Pnt3tsc95tLhlzsMLiU+XYniVDx2PVSk+tdBiaqk/WeW7yCy3pvbRl/+ao8I5dx5QSILUOgIf
Nd8VUx9tSwCE9lotcnFRnn1R4elQok1qlwGnQCNXz16IrV6hryzKpTv8fBDCute1wqpbZZ60RE43
nCs7L/mJHve4idVye3uGFjcAOgUAZej+UXa/vMVTLOOVLOcW950gd2UzDbnteo0MD0np2l6JtngP
AQDUYJvjc0Bl6TJcF5Ej2NrbXqCreUx35W9q465zKPcJdvGH24N7K7aL6w+h77kVDebQEWtLUOjz
KLSpo/Zu+ck5tjttnx7rj/43QGbwiw7TpxZV0HyLF9xd+jm6W1MzX6wmn/8AYQOUU0THP4CnYlLT
xW8g78r+UCXmrCEvjd4X2RiTV1uu8hdfbjWkpoy+qTa5qWQauM/W/G54GnU3QB1f5DSo0v/H2ZUt
SYoryy/CjH15BZJca++uru4XrFdALEIsEtLXX2eO2T1VJJacnpeZsekZi5SQQrF4uMeMZq3Y2wph
UojuN6cHNhrg+OtokB17H1lmomqt3QE5jkLk7e1cO5fgG0KTGP3BGQfy8ePlBqTXpWHhXAbdL8PT
qhCP5RSi53v0OdvC3W9ZW2xdDcGEaQDpXyStToSZQMfdNPhXvcjfDNo3ye21rd0DP4BI38wHfD3o
UtfgIR1t3DnMoIQMSH4QP4AxbSNSWXMe6OBCunmecbuC3tFGdU2f4yFvAu87r+QjNQBrub2SawQ3
fOA7I0vO4aF1OdAZqKVBvxgM1OchnqdMgx9gGHQwtnBwnlCVsl7pS3W3VQW/nuBZ2F7EtZbwyQCO
6JkexN+ruIkt4KuguPQto0D+k19tUohDAKmGaUfjWotdgOZ+iuaoPZYvW/Naa5/0/T4sYt62Q0ah
NDRkyz6NXTC+itwOpfoXaTHiaiAo0JQHm80ScmA2jrC6Hq0GTNo9Fdn0uezEg278iwMK8JUB7ARC
L8CUFpevIRwBoI1erAy6BKWysB++drW24TFXDqgzU8mCjwmlhKuBGjOfaFCVaDAUlD178E3gF366
fT5XPsvcIkWPHFiJGYj00Ytwb2qzskSfF4jwk3Sg3eGTk0XSjQu91gKCHfCzWYAZXJPc8ay3QRoB
/wGNZCecBYmYv9O+TyczAQWlH+LiZckW6Pwa2/gP1wCqF7NCrWEuu9hlV6rKNLI5seuONY8tQOPS
EI2gcT9T67NPIhZJcRljTOm6+Pdx3YTOlutc22KcSBxJA+/AFUlPXxtgau+QzXaDE2fixxjYu3H8
axm/eanvrCzul5VXVBQapgaU9VrqeELlDzV4u9unZSWC/GBkEZ9UATVyb4IRp2kPeo6+bC1HLTRR
zoDgb8xz7agDbHPb6Nb+zbfkXWmDlDyb+mkmoS/rYpaLnUic93b6ZnnK3uixzBHpIkTBkA0GeyA7
71tXlEZBp9lV08CWyse3rlV7LUVNgLkvyqUHCMV/+vuloZU3T8uBYgFJycelGaQciZyh/OlYRJmV
QG0BPRZ/4w1acSNoEcyvEMrRKNosnoFxcBpNT/HOeexprH966Bv+/TLeG1icvUERO1cO6OkmlLna
6rmV30ZvqwB9je/GCQebB5j1wVKE6fpFtAoiiqn2e1xmfSgRldH+gYJoj3n0S9nZOwRJY0R9UMq5
Q/HoMfsnpAi3Yq613B9DLKAUQD3UQ9Sw+GAAgmIcqMC57/CMq3jWg0XieJ4HnZtd8bI1wL3y5T6Y
W6Q3OSFF7s7wB6MYwwnTRjx7uf3p1vJhKFGCA3cWDtCv6nneOHrAT+LBnHlPyYXHJtR1G0icFXv3
xduLCwPofCsSX3sOcMtgE7zRIJlcIhCnAXWVnhI45gCADmB8+4hB2+ynO0I2yvszawNspR8rbgQT
COgGWwgqUQ5e3AI2DGaXerjagHACUvzdL0dwnX7e2M4rygQXitZgLsKkA8LXKx49SXVWlvMIZ1Gr
H7lZHybV/iKgTshybW+NbZJz+1xr7i85GRtv7OoCLQuQS/B2goh0sUDBlNCgj4jKhujv25Qk9Sg+
ZSyPby9xLY2DxifIpGcs7LUqjjGpgRninxl46UcDDTsWenG/m2L67B3qU/bUnt2LeAtycAuB22CW
cNoKbdcuBsIiU5+1B0FusPAFUKZ3SJWqMhocccB2hi5zNyKjtewYU3BIr2bsJVAei7veBmmWWhJu
Uz8Nl/8Mknn3IglO7CGLt6Qz1j7ee2OLmw7YlmlVOcJjrYdKRSeA3Xq29Lfbn25O0havG6j0EYg4
JsR2r7QTzcnpG6dHM3yavojiVJIq5N09od9vm1mJEmDGxquGXB//sDiIlsjzvm4R8LTCkQmpNQyS
BbnSvmfIsh9602afSVvkXaSrNM036sIrG4mRuBmRCwTwNeojU+C0akYYL0BIIio7npQXynpjJ6/j
BAMEL2DKnOlJbATpHx9uzihjIPQArhCkMlnwBXg/kFL7EdOAUhu3UIzXp32GfM5MVgATYsJpsaG8
rCRWhTEF/QkSlEVYfTW+BPfqif/pXtvnaS8P9Zfbn3DloUO8jCEPwNIscLEtp4IyfepLl2GB9l7X
dh1gk3nsxsZJcxIw9MXbrbJVixaYEObQC1Xt5XWD55ycaqDIxouwAHszBjcfrGfyakSgtPy8zQe4
tqmWCWQ6hLf82ZV9/ISYJkFxAczikV4fZGZC2mBrUHOl3osaNkDbsy4iCmzL5MqrVJ4PDZ+5CoIX
KXcKwK0ISlqzxN2syePcqagpj0D5OZEebnvJ67vw0f7sD95FzqxBg6Z0C0SzgYoH+tZjXjsHn+TG
WVndyXfLXDhKqRNpahPMzO064wIgV7+n+7m7CvXFr+MDGBn+/jHHymbIHV5YFEqXxS9Pq6cu8DE1
M1UYrrIhTGHjHnpbge21w4SZeQgJsR6+4XI+SDa+tDHjh6w1kGEBWaGpPrTyXrobN3ztQ6Gpgokn
8DnOD87HDzWYojFc5OEAieC9zJzYLS/OaG98qLXvhKFoDBSiyQLvv/hONbe41uaw4rkItgwIdsKX
3D4L5tqO2VDRmOdJgVNcDm5pHQnMfICNIeYx/6TvFdobu/IExmLywA/ZfjoVjzXkx+2DsYMKOHrI
oR46JzMuX7YOyepvQaEZabfuz4/Cx13Nc6dR5YgggakRDbk3u3UiNU9ZsWlj2avfb8axo8QxT63N
f/7uosmc+sTI6nmGIgjN7PeAPhJwgRtP26qLnJFYkP3BJBIA3h/N9FbudHKEmVndSutiK/6HY0mC
i2CWIC4axGG3v+fawuY+9ZycgkFq6STBayE6a4BFqy/P1NpXOtmnagsOuvahMOc6o2gRyl0BaVGX
Gonh4Tb39W8OMher/03tLuR/Lc3kotD1XzvLWqxsrDrl0OaKxqGIhwYyI59ub9faDUNqARpREDRh
NYsT10LJN2g0BodbiRg7irBn61CvFJShWAihSNBaokRxBfzpwdNb5gUelfYNT0p3tGJQMiX2sQB/
4WPzBfP6cX7QD5Mdm8+3V7d6/mYtapBB4kRcwYGCuvWtLkBQwHb1q4Oi8qmCiF52bIy9tncPzT7f
b1icH+GPESsWi1wfrwsqZ1fZaWmlmd2ASztiwX2XsSwMRIEBgCnbk6zdWUabVEJCknssn/SKRIJu
ZaprR3MWJETVEmyCV5Q8eNZr9LlTEnmcRWQyd7SQF6m/5JtzWCv1DawVgQ+CrRmxtAROiJqnJBvn
AVu4rK5hUe8/jsXeaEHK006QHz0P7efK/A1Z8A33tRqoYPb7H5YtPHjLMRnMV9Lca3DNycVvo2mM
7D/8CCnuBKQIbdSdQY73aHShti9+ktN42Jpsuk4YsPJ35s2Pfs2fNOG3Ob4ySIcTr6Vh1lShBcYD
prtRb8tQBFuY09Xv+s7kwpVCRIMirp9XbEPfQn4VLEgoaEwtY8u5rbnQ94ubfca7t8FDMqZ8tAyj
0jzW0LFqyJ3Lf96+J9eUOfBs740sHqDUsmqADWFERO5ek6CSQKUhHg79G2qLX8t9dvF2/NyB0dS4
gwjK5xGQA5CLH27/jK2lzpv+bqmqRaxbE/yKCmOErPcRkRWgeip3t82s1Kzm1c4QClQDr1mRRlIg
k8TQ1RxkFOHMZGWACKz+7O2agwKnf/lmg61g6y1cvaAokqFbPgskXAF/cFpK5EXwBf0u+GnvpsMA
+suQHmlcJPzr7TWubeV7W4utNJWSkzSQDaU96BMdHoE4IwKlwEZIsXpw3ttZvFh626ZuzvDJhmTs
wppF4g8Iab1kvNOibF8c7Yf00u3Uzj1bEQEvw/0Qtf9DPWel2GJApxF+HmP4EB9ZKhl0aA8ZfYVX
bXhrrQjNGmwvz0JzSry9GesHoFtvb/DKaCAsgpAT6p1w7/aySgGUTmr1FI+Z5aElpPkvVNFdDmmI
sX3mnhn1gwQvdXDIOx6zmuPlqaDYTeJOkSjoNmv0a6EDOLHxpoPZEdC5xQ3Wht6bOJ/T31K+pVr7
KR8dOEIT7ajUU3dO8NAIetGgi6eTaSecp8H8zC2UNrgDZhor0TMnArl22MoxMvB3qJ8A3Pyna7OD
0l564Ca1C9V/pXmwI12R2PqlLeqd0MFW3fEDmoBNaJsXpUNdtOJhPuYRB8Ez6/Wzbz7XPE+Cwgpr
czwFhbHRdNla+uKs61mnu4IEeuSwbhfox4648e2PvWIBpUKELAC7oD66jMsqi+kDJEfRgoNOJtcg
5dDpGybW4jLERQAtzKPUwJUtbpLoqNGOGWI/Gx8EnBzBMW8SIElOQ9jH/LXGXyBs3x/NON8FsZbc
XuG8R4tACeP8GEVyEKBh5HVxfBrh2kqf5ml0ol8cfqqQgaQdDds83QgW1i1hJN1ATxoEYouXM6vZ
VJkaQpSeAbeDYdM8LF3/LQXqMBzdzbbP2qeDt/9/c/Ofv3tTuA9JXznOlAhSXCZDvEh9iwJnzRWY
6H974K4EE+eV7EblK01ZLbr51kPphvaT2MldH4HDFh2tZ6sLyXP9td5MT1fNzqwScDWILVFp+Li0
SplVxhqY5W/dhfwyQVGmRW5s7Zvv0PI8uOf6YauhtNJ4QTIHWz5eTogdLE8pN0XPaJX/J4WcG1hy
7mAVUfkJ01AFSATzy1ZUsHZg3puco793X3BswAFi+RizYb6MteqpCaq9yl9UsSXvvfJmgg0fiZGL
4gNi2UVFb8z6zi3SGVZdly8CNCrj6EaDS55uX7U1MzaCZChH+t4MHfq4Hou6ec7ni95RMIUxzHA7
YKb33Y17tnbw35uZt/XdthGh91nugnbezsWJ2tbJocnthawFNLMIA3QfZscFPraFiYJBe2l+AsmR
X8Z9vf85B/okbP9NZDg/7ii2grII8/CLPQOTJNdckIBGnqpfG68+U8P4SdxqY9pj9dMAEwcuGAud
4qVvImlR9KJmICxn/TGY+rcMLIN+O/39oN8MhP6vnYVTaqSdDqzBxmmVdjB4k0jvF1K6jROwuhpv
5pudic2usDlO39t+lSItMpjxCRD4l5xUfYhi/afb52D+zMu3A6wSAbJPHUQgy+qjBbKZBgovc46L
OMdjAwvHygO5ddl+yT16xxoIZ2jN9Bn+ZMP0mm/wMKMNUfMZVb5EoFK8HIYasMRusJ/HqX7BsNEu
pYiADLHBJbC2mx5UyBBgoUGKoO/jYTdsOgyBj+hd1mmoZ386BNamfL29lfMjf7WV/zWynFwpUHOs
3RkXNuZCPddtRU5NZxXfIHBCUcPQ3XBQmKi+bXRlZRYACcDlg7BjHhH/uLJKaHzwGqBIWsd665l7
P43im/L7f5EzWxj7RWXLQXxzFaM3htA00WgkKvXUSAotf/GrWiGRtGloe2KLr/G6KoAqGpDQAI2h
z3bV4xXcaWVlwrfS1jlzC9M4mX5oSR9aaq96Hqot0YjrwwiDkCIHRgDpwFVHiJrKHg2QUkZlG0yv
Ysjs0ByrNIECMTg8aL5VGdiytyh7NJhEHBmouKNS6VCIeK6aLgLxa5hvyW5dPyVYGC4nPtmsT7M8
+pXJLVk2fYq5zXMrf0F2+PYBXMneZgPgXMIkMuhillFFLYOgJLRL0S20EnmHkCIaZsYVJI7Dvj/o
wb/aOlA8wGPN/Znlkfezzkm1Cp8KkqjAkHLUj1TUj5xGtTsFR89r82yjuLH6tWYh2/lUwu4iukCF
LPBbZoEo18rdP5PuDHfMiYxJxuAvCMaNO73yyYBhwH1G+RO1hmX/tYNQNIgzkYpnhkwmbYyV8ffr
eW9hyb0YOLyxsmyso6GrTkr/WffNzrHSaOKbOiKzA/roFdFGhqYd+LhwteB/PzqosemNVgXAh9lP
mIT3ErYPdg6oOecBu/S8Taq6EuUC5gO8LLwhnsOrZBqTrATCIVibE/pP9Ht5QEMyQsYCwE8ESpW4
2ASkXPtgrAy86h5QtOjjLTuFVeMEqc1EHbHpm0lf/NTG3PfGBNZK3QtGUB9BMxJe6oqC0bYmkvIO
yyKX5gjQVJs4Z/pb242J+SYubsK/zSIMwUZQtYKi/Wh24aeoadZuK+oAQJjsUMXkZXghCSpTiKzC
YFdfskcrYkl+opBI+uF93SrBX78DH80vnjcmBZugjFRHYzodbdAAafkvrfxse/TESX906k09k+uA
6KPF+XK+C73xJVVrt9jn4GCe+KV6bC7pHq2GB/7DedaP5ZF/Z4/tiT5ox60E7TqA+Gh6PmfvTNfB
OICRkgPyDdgYt6JAsyNVt0nTNFD5+L7ht2eftbiYOFABGoo4tEA4LWoWpjNVtBSw5gIT19dNFFgg
EcW8+mi/9DoY54DQ86C7zo00qd3fG9avfdy81v9anz/8u7WSEil5QfFhvZfukv4pD+KO7os7ftIA
U4WqSHeHgvyGzfms3lrxwhVRo/EHA3rrkaEejfQp8B56MoV+U+x0/XfTq0ilB088Vy3FYP0WveNK
A+3DipecEJL5DRlN7Hf9x/4DV/RSf1b3UzRy8JHzz1r8LyaNYRB0rXC/HqBKy7yLFC4ZbQcSrf6d
2M2ON9tbexH/b6C8lWLyR2vzE/rug0KrrfUrOQvCPoyvUwIqwX2WEGSX+aP+Cknpf1ClEGaw4+KI
dpK4yGP1NG68aysQBBvVHLRfAaaYMYKLKyTB9eOCTgaIVtsOlQT0v4I8sTndZZNzZoOVaD5cp5ju
urncOBRPWdGfUO36FAQ/9SY4+NmvticoUfRFOIo88Rj7lNpgTQ3AWlmKeKxpjFKjFvJ8Sx/xOsaY
x52ARkKTAW/lcnoF8OVRFYU+I+dK8czM3D6gAmueKSMufou7RYWx9qJgIgMAGjDxeWjwL65DA/Jb
x+Uo5lVFaP1ysl2OYaQEY0A7LdLss/YZAKV7YDMenA2Rg1XLKL0jKwb/LVKKhVfXCrPzgwKW02/0
NcMUbI0ccwdWvrC715NhJ+PqVLxs9XBW3CswgR5STlQujStptt5FKWowdIRVinxVgBoUhRm1Rr/j
bnAEs/7GKleeLhM6l9hddMyv6xFd72a5PU3IKArnqa9PaI7tskmifF/HPfqcnMr9bQe34lPNGdwM
twqc59XIEDhjkVLRdg6MUVNAz7E0jQRgCpcltw2t+bIPlhaPZFoGI4QxsJUiwqHhMW74mQCHUEFZ
N6xUqB+2Pt5KjPXB4vJiC9fDmAFpovNIrFdoEL3Gt9e0MjA3Q7AgmIZYFVNky55Q7XbClS3kWbXD
lPh7E4V6AP29GKwQSbYzvxp759T0IRTPIwBLTxMIB/8duhk/A28yXMEM/1/GywA2B2kxgRWrlMo7
iMFUSTYYYiPFWIlyZmAzmiIYyEUfbLGdZm6Vg+AS5WfXyCNlg3LHtcrm4MhhP9X90Rdl6Eh6b5Nu
K8Ja+ZIgzcPyMMxhA8WyvPy11hd2g1PqVH5optBhmJ4rfrz9NVeyUvD/oZ41c5gCFL9cYNaCJCsI
2hQPAT6mvWNIS+lPsCzyHVza5lDD9dUDUBYZMMrqgD2jy/Tx9ctK3gY1lAShttertyHzuzysCbp1
G6f0evOAN4Y7gXYGSDauqFnTmgihagy6GH2L2dFSeGCwob79e5iyYaM1d/0gzbZc1A7QgsGyFkmv
nhbeWCH+j8ArEbwW4NDFeIHXZFBwqtL6jnbuVtVny+Ii2eB6Gwjege5d1/AOQpy4OsihvEfXRvvG
+CjURkS4upvzCDWSbGT2S8CiW4oM+Dak9VmqgbajAn3+pL6i6ro1O7R2PHDofeTyoNW9Oo1BNfXe
6BpYWG/oPFJMz9601M+eb5/66xcOX+ydmXl/38VgqLQWlZi1rAUHQxcI+jGRhXbzzuitvetlUOx1
GdkorW4tbXHymUM6p0CGGAm30+8wjjElpfUvOoFYGUIVVAL1GQy/OIsoPBad30icezCbP46Npj0X
qYOk8/YGrh5AlJRQCbR9FAGvFmNzWykH1xg5QI85k3DihUoAMu53ReXwjfO3ZW6RBGkDl+hw4hmt
mja06+CQalaJ6TZfj4XJt0RSVk8HXK5pIxtA42fheKtJ5yLrsYe0PpkZ6GnKdl8rXYV9IwAzs/yN
DHP1ZICnEFNRiEiugGXctLLKJjj0vZO6NPYDn/5CiT7QN4L+VTtg5gcrle/iwVx8tDrNBJUD1lVC
8HyIa1QjcaMnyXZ/fTjmMTkEVj5mTK4g1K0tuRgUfLw7qF0jtQnSL01wlqkQR5Xl+Ya5FeeEQNXH
fDYO/HVlv5mQP3c6lsVHV4swyp6fGiLLhDVsC1e6ZWre4Xd+oxumjhtzpqg6me+sGg+zXWlZmKGR
kdzexDVTCDd80FYAyXwFKqajIxSd+ZRdVx4CMtyVgp1FjjGy23ZWDoWPchy8G8LvazSuIUHI4Xlw
S7QZWi/mXMNBtyqPbUT5a+uZpxgxnQMejit0CSRSa0IHAfbmTHh7Q/PGMB9AmT6l45/bK1rJmhw/
wGJAjoFO6tUj0hEDnUcNFD4AmDxkFThUigPbo4YbAjEJeQB0YupHM2z3W0W4a8fhw6o9oyQgQ3AV
dLg4pK7wEZI6GQEyq9HNLExNK7/DGF5w13epcbaNVO1ur/faOc7TEAg/EO7MMdziWreyaOuaz5Nk
nZWNOznlLdDhxqD/cL0esY8sXTjq2zavT81HmwuHrFddzQsLI2tl1w+R01bfWtr+3bwHFgSQyYwe
AEgBLMv/5FbvLptlFFpndeDtlZa6L8GIBdVKMgH45P+lpOhsCdzHiEdnnhjbXw7KgKKoFpCqM6PK
DuJcsN1kdxtl6UWSCxNImIL5+OOOIe1cvCmTdFXX1ZOMepOegQn6Mmb1zq6n79RsXlOFTLdztijF
FwfjH5tg88f8EmrueKUXdQuzAu9p1rQyKg1xX/WTClsdrQVMi0KY0XbphidZ3PB/zIGWCVHBDM6+
EkwZuF1YPrOniHAW+hS7mAMfh+HC20dvmVNDpQA6cLjXug0sEvD9ixBHBxjDV6lgOBdpLCsoViiq
y6jJerRZa/M7rZpxh3DVu/dH/RJk5MnO24MA6i3203Hjuy4uwtWPMT++CNJ2ZGPktItIPx7aiv/0
yvov78E/68V3nBk6LJRlFvcbo6g+n5jeIViVZxPT0WQsPhl8s124thT4TCArTRi56lzztKfUDFQX
sfJg+zLqii0i3iWE/p/dem9isVslWga95kPrppv0r0LURyfvf9tOG41G/So59KqhLUWU8cWWqttV
TfboGQS4kSwJnAnUTeyiavZAmqp4MknzXS+ajcO1tQeLa6r8XGJkF3sAyYbnwiEHq5qeN84vSGFx
KN7V16+2Yf4V7zxbbzLdEUPpRRWfKCClRG+VEwmjLtwaJHNWhZnjzOhAthm3RASAs1JMeGj3IjUz
f+9PmTNA8EvYGMiEOIj1rWtc77vta8NvbeoJSbximDQIiPKs2ZeB6bWRbDLvXPXpAC1y6NWmyTgF
ogk1yIbrUYWC6vCZN1M+NZB5Q5w2haxs+TyuO0h/kiGvJSuA4Wr7EqO8Va5sjDe1aMHVdUhY0es5
kL8A5zwWU1OVX7KyK4ZzZvbDXER2xDRMYeX0QgdwpoT/7kPCG0dn4eDij2bxpnogiAcwH1aWIfMU
z6vQJw3TWMhtUwY8dP3WQr0sqIqAnZmaqukg+VBSVF9qYfcixFh4UKBUaesjD5KaZZP7WxXMH0gE
/TxoRYSqFh7EcNtOVok1uINzKDqjkTDB+qK9E/Y0+Keg9ml+4mZj6UdFzFRGptlawU/NGQcKvH5O
SXfKOfjnDl4rqhLvnlWyMMj9dIgloYLHqZQpBwrasp8GSoMjFa67d/xRvgYjL+O2om21E6MJRs7c
6GQZD6U98B0xTVWHaT5ld1ZZiYMqA3lqvaE7pazXalTWzfaeMi8465kYRWTmI/kixaB/yjruRG6W
+vug1+AmCIdYi5iM7EdZ50XSDrl50Rq9IWEmK3w47nbNt6YyBfDbwg2g8keKrzaVvhnazPLTS2MO
6k6QVgd7TFPce6JDStywujlxMZlD0hT+BGJEVAm/GczxI71S4lmzU3HHrTKN0QV1EkPiP0xZbpnh
2M9tMk1zMrmnSqV5rHeqLkPNd/zvhsGnLPJE7hyZY/MfhkuNmBjEeMV033Q/8tZ+lWYlZlZBX2Ja
3bHLLx2dLwyVnaHHyJ589OWYYzTgpAy6rxWj3IsLd2w+910BtW6rbinmwbuB32fdaMbM6LUEyl7s
pNWW+QRdORN06kbK0bJA7eRe+RbIx/R+fCGsk4+y9iBiPkpWnig3rJjXvnGRrSfBRElkcLQwjWfi
hhqABgBI+ahyx7yDk0PLjooswXVzXMByCh4CaA+0vjlmcTFQfhilw76lnoa5DOm0/i4w+m5XN80k
zzqUcVjcFq57qLNWHbDX+A2TtMbIcQFiDyrV3g1Eat/8RtlDWBVacJ/6eZFCJIAgAi0GUXyuqx7T
1Clvra9loYuTq0HiA49J9tjUbVqGSAa1cwrvg36O5aBrkxU++QoFJSA1SijofnPcvD/5nWmYsS8Z
T/da7bLnXFrTsE85NMsBtBPZnU7t/L6YpvQh82rMGnd9oLlRXg6uFdHeUb9JkLlWXA0VhzxCiQsb
SkL0NDR9bWweB5mLiIrRO9vSG2SodXlWfocCuhmALra1koyy4hcgmpyHLfVSAHFZ4Rwsb2RnsGKD
AQ+vms4ivRvAlAAQWDmFw9jZEKmdcvIpcCh/Af17CldRZFHeUPvSYjrw1Zwm59H1Bzp/3bQAr3bH
aGKmo5s0AzOHJxe6Oj+9YRCwO6ZExGQq5QUsWhKD4ka5J66uHgNLBXtMZ9rRlGsUU/IeeVbaZP0q
06zbT4NL0ZwOnHFnp7l9JE7l3rt5q/1QoI4OvdT3LtRqyO9cFBVw/TzYUcfI76G3KE+elYFJAICa
EIhdtes64h1af1JoHWig0KWYo7yH6sR4PyitBSSqMIsyJEDAQxLb61QTaSLQvEinWrrPgsaIHWsY
7hsDNIh1keZ7NVgq1m0q9lrRg3zX7I3pVyCy4Dg2bn3Jh8z4lVeenTim1e8tgMv/dKiX3AV6Zx5T
1yvOmLrgnysBz8Ra/BHMKv4Q+FkbUpNhuL0d1BkKrdbZb42fVu3jJ2VqOnlZDiReLkY7wUAWm+ft
6ZELVT3kpJFJnY9oAeXKfPKYxImtSu/kTmb3BlohLaxpWiaWVHYswAMaOUWgHSxKrBc9t92fhd0a
MqyGuo25mQ0giC3T/oihU/3o5oQf9E4Tj7wnVh5CsKh4Q6M5S2rglmI7A+UzUIF2OJpmmpCMwh8a
ZvlkS7v57FVEf3RSJ/+UCsTP8JvZZy47PbELfMemb0mk9GbYCXQCElzJikC9uza+oDmQaXh7miwC
WwRNytHq7s1cG0/ArfJPdV7Xu6pkdRtiRrPctbnV70zY2qvA7IwQV9qJx1RqfyB9lEZePuEgaVkQ
Fc5oxxzQv68ucAkkrGXXPWPn/TOgCQKj3MjQnurKAdurPbF6NxSyesPLMOxIK1gRAeXpxIPKxguv
GlAz2XlwzIBLilPuaGFptMXDhK7nRa/8JgF7pvmCWIAmo+4ViTtRYO8nqUUmIoB9iafkAlIK6mLf
G/KJtQWLBWvMAw+AVPXd1MVNz/tvufTLHwXxq1BDHWyvZb2266kFbrsaDmVQvXknIBMXt7KFhJVw
0e8c++bZR2vuUE90QC2kys5ZKutQpS561FYPYgP4mYdad+jZEoxGQsP0te8jPWikX+3rMv1eMptE
BdHvq3agMXH8NDF4m0d523mPOXHkG7J2+1Ovt/WuQDskyaSwYjQKHNB6AEPpAY8Q0zL30UEAPaVZ
tXrS9d30KHVl7ga7wDhxS7pnkAGRL0IISAFXxPg2AUbxw2qc+pHbeR96Sji7DvtwZw8Ti6hldT/B
Ams8et3E46wj4hXlXDemrsriwZ6qR0xiOGfUeftQTzFRmo35w+Bq4gnvBG742GtFzAqmjppnpmdG
p/aZAtubYAeLhE19dyzB+/Ud/WWyA8cL5hYEPrlNJ5BZDi5/pDVVv4Mh7xOi6TyZnAkxTeVXSWvZ
0DOyhiqu3NH51aLg2ocCPvhUmK7YM72xLo3V+sbOBAXpxeRtF+flZDwi5FBOqMYA8l/20GLmEMNK
96arU7TOdNqdxsF0fpRCH5+AdjQuZGhyqELaWXu0wTD7UwrNfDH1RkaqmPI3U7O9HZ4rsdMCq4tL
Itijrno4l0LqXYbhV1A0FGpkoJi1/J++3iu87ZPYE+mOZ10fiu9DX4KCLAv6J5+nY1iUSA0NAW43
5RbFIUfp4Ry0npGMtAe5icgU/t/AePObkt0BfW8nzFXaRWDwBc2ccqy/Ead3MP9Xyf7Z0GpZhn7J
8/GQMmayR9sh0tij1T2lcYkR8bgFFSAgzW5Gsj0mJcwurGo/12NrYBbbEZum0ISryJ0ttfQAIiXr
R14r9U2VrX1ujQktxRKSBa8tdctzIUkeAwTvPCLkas4V7uXes4HJQau+24mmNZM2dfwnQPowDF05
EndcARG1y0XXxmaay0OfZ2AnAEX5ThS1+GIgBAodHMaw8V1MnmStkeiDaPZDr+t7y+7IAfPW+l5C
6OhzKTOG45GBl5SJ8mkoJQ8LHWQRvK/dSDA3+D/Svqy5USVN+690nHt6SCBJmJjuC0C7ZNkul11V
N0Rthx0SyASSX/89UNXHNtZYc+K7IcQipYBc3/dZgrxy4XxjdvReGcrG/QjLY8i0BBNt+RYDjvRt
FtYbPXGJV9gp27fQHwqGVu8OQsnkR41WaJtaGxQh71e6gExXlJrN2kol9eoUYhwgQJIVQhnhvSgU
2UY6bTcD4Corm0blKbbr4twmEVvptGtWcTWwwKoL4DQQ37G92u7ig+VG49HNJ7l5oDocTw2y2KIP
clZlEpNdURRk5+S0RFcQld2uyjnbZA1BOG+AsVTg9AmNMAsBGokZ4FBkyO9vR/Rwm7zR+aktHfnF
dZs+8SxzbL82IzG+a3pbQ7VwkJ+jtkoOJc2HQ2iraEtrfbznOYP2Rz4UXmPG3aqkdrKDgF74Z5qG
5gfIkQjABFKqc68jrPlYDCEPSqRedl1F8huddXyj5XAR6KMhhYMrdB+hYpit1TgaGzmAfcPjlu8Q
D4zOKVSZW68xRuLnssUs0jW6oM9lEVA77KF0LvQ96xK5K8t0fAhZjH6TYl4MERSbDeu0LvnXLMrI
Lozh/0xzmOAxzRIbA7z/oGPSwSwuyZ4KPbX2oHNHT0XfOyvHrcZiV0CHao8nirEm1dI8vydVkiVe
2LjxU29DhQSGfgT4f26WhtepanzKMh1ivKNpbpGv05/UaICAHpMDhlLY1dcuRHpd2cpb6NxiaKj1
boQWtfqRYDZ1dvDwNumAEddraKN9jPVyvANnw6Se1Ao8hBx6CsTnYZ9+YaCQ3IJa3z3WiEh6A3SA
1iXikhuaOuwLG0NxKBFcqnfGvEqlRNmroijzL6HFobrsjvnQrZhL+FnEoljBC6/aASGvbxGjguqI
dJOfGBT4E5Q42Y0cIztbD4nJnmBUZtyyEVIb4KG65M8wcfBiMJwYQVNjLRbjVayyruJr3rv5U90L
SLjDYcjhG55YCQ+g+NlAUnuEHsCgu+O+pvG4javI3tQJemCWGKzwSoMDSgOgJjS5lUr2LnReYq8C
ne8mrLMoGM06ApTDBWbUt5Le2lWIN3zTTGcM4BqdnWvlhKXnqgykP8zW8208TZNKd0yecnRu+77u
E6xuY8z2RJXyzzEN060TuuYtiRPIXdSDth5yGvuaI5ND1WIF3MFP488itfQAIoB50GlO9d1G/vDo
xg2oJ5GAHi0WAagSxFT5w5Cn2cGowNGUNKIHJKkdhNWtTKxMZPWPpjJguJMJBlEGbmTuqc94c8fF
wG7rRhjqzo5qrq0TG6xlrW77MxEM7ZxTiPIhyVztyw5rQmDMEWyQQwjd2yh1s5usEmojktYq18CE
Ue3MW4eIfccFFnI8r9tDRxzAbGkMkAuHfLkWymEV21a5g+EUgZq5GwZjOyIgr9Djh2M3zQ2t6AiT
x/DTKBWzvAgjRdBUo/5Bc3Vti84N684aZArpIP42tEStstRSB4tz58wwd99q4LBAKCpP1K0TIRbm
54K1GwwAwxrdcOV4upMNUIx3YwGsmoHatXd5Qm87NPdHTNH7T5pbsYfGZsUu6ajzvckhSRsZ0bBq
MUPcIJhje73EMtFSCfsQ9dTY1i7Lb4Gwd+86d2RQGksd6ZmZzDYDi9gOVdnC0pOMPm25G0SQgPeq
Icl9glVJ5CVYCQcglHaBYHl/q/oM0sYVHDwNv7Gs5ivSyNEK6zmx1+wWNRtmCDcMlIbBdxhyax6R
woRyS9nB9d2gXX9HO4iDoVmAQJzl4QNyG+U2RfzlvqSa2uSkVrGnbHc8hU4f/wgTixwFzKy8quvu
m8QsEENCuLat1XZQo4Nok1aCW4Juqa0Q5cgr+6RPYWMYAwVQ1EiDUmgPETTvPQvIzTXpYSrlNe2Q
rmtOocfcpdER8+RohckMlAJJbXuxlefHDK5wm7YdSp9WrhUw2mpfFbWSFamjrtzA/iLmAWJNclcY
cbOnRHA9QLSjQrDOwtw9MCpLpYiQ9YDANZ0zrMZydLYY9crSr5Mm3emCO86eaW6+zfhg3KUR2BC+
rledtekxQGnbCPE0M6jMId/Adlbbm4ATQcHUTHjjK0cbnjiwYl+h56vBeMlV7KgQBTqSrLVTz+Cw
GYExrtE1CBl0YUC7SDZ+BTn4LMiES3Egdx+wZAzv4PA9fEy0vkd0I7W5Z4jMwBqHJbvIcgUk2xhT
nxTc9ypAKFkK/H2aqtgnHRuOMhXk1lBh/kkz4Q3j9Xoet2gFRVVvjaIcx3NkM/XRrSKnX1lY/3xr
0kQ+qEIfs8AyevGIcRZImAQ+wvcqpcOjIRVHpLCiReUpa8SMGAbHE5LZqrFC6RTU3vzB5vlepHF6
dtuhfRBmH6JO2HVnYVaWd19iZFRui7buD6ZmN9/NuNdWTDPSnUOKctOzCDPBtIm2XZHmJ8Lwpz10
MJrcUR5bytcUAglKtuGqBknwO2b02VZrhuxIqih9GjW0NU9L7f6HHG3ymOpxOGJOmyQPukSXPBT5
KHzhVCW0qqoYoY+ks48Z1HB8TVT6EauxDCa+qT3ovmEXEfRFobxcr8zcUJ801AdxQixf1XvZ0dbZ
9mCd6RgNlIP3UYdGsuFRhdRMVgvRrrXOtWukRU1RQe7EceLuU5VBYfGRCQ112QG2XiEsVnT5Rsfa
PL1vLWgMfxikraynIsoxAfH0WlXognkEQomnkqJzTlkc1zd9lOjWNh/qbthJEalsnzWFJT0X96p9
Z1zqeeS1iFFEnxMzrglDkA7LDESABpPZZ90qjO4uNAdp3lmd7oR3hcQg8mEE3JccQx2r6CCOmqHy
0thJELIKmYCWqoYE/W2KzBEgDs6AVXJloGruYXZuAMGE7FcbWl4ZAtX/Ma+7Ds7IGtYct6FoHHtV
GTxuNu3YJ/hZJ20NjBKGGTrqAZItI2IGYYlRDfptpbOPeieMYQecoZdoAXomT/CMwUR6LMzwk2ZB
MeRBdC3QAm4kiugp77AAWKmksbdtbaAbF4ONGDwqZ2s9Jr1AJTYynclVJ4EyCNKOxvFmmkQXQZHX
BZb4eUsqjyCoIp6wGh4S4BycxsS/HSL8kA4XbwXZjbii2YcIyML0LAHij+8QL9HY3oA3YblD3WnV
CkmO+iHRMy0MKqu2m40khLT70g67/BSWpRi/1SUiRp87V0zvKKKDhPGNPmp9vWNpA5ZcKUNqrHv8
cnx0ECSwT8aAleLZ5JBkCwze6FBsrB3Y6axCo09GRCwIZh0KyvYj0T+4IizK+xpRnWhdaab49H6S
ZZlunXJmzHWhfUMwiYXO3usMSwfZdcvKp1xWkp8ajPeUaRutUi3iq2JDGmAqmLqWAL2UPJpQ2rBV
AEeYLvWak7SJwRNX6FuRmEr9uAqrDQmb9pql8sVybMgwQEAQ1Ldlwj9EUDpimJD6EavlyeTym4gb
a/P+E1wAX+ccFTLhfxWyyPBHBSYi+YCBQla5V8WnsBZ7LqydsA1vRJcgmzYg/TXBmWUOeXpvL0td
pKwtuPNlVYvxuUNQJS4/gV6wKpxryNoLD3DytXJtqKgCYrMkPySVqUlLkcZvCnaIeLXuS3olGX4p
1WkBMAkqpA4EKgAar2sgg8a0KWneAoTSBXa+t5XHEfC2PRfMgWH7HW5S3wtyG49e9ll+iPfXBCUu
PEkIWEIkByg2QP2WWeO4MHOREqfxLUxypghTFd9ERbN9v5YsIQZ4XyAOos8ElwSQzaVapurzQkMy
pvV5R2+SUuwli2565E+8hPHT+2VdqJGgVAN5DhgF+LlLaCOv9Mo0YEbjQ/Hd8uuw8dCrru0cAPOO
nTK7uNFs7SOyPNfgIZce5SRaiVKhQwKY7+tXmYmSGAxZTh8rDenV1H7shibxqiL//P4dXnqak7gp
hJaAb3gjNdGMKlJd4qLXsop9ElWPXKiHtjA2TWld6SAvFeXivVlIx5twc1iACijNgXAMjcYH9jAY
8FDbRNs6+gem7d6/p+mHXue6JygqmarJZAa4hOlb1kBYzlvpR9Bcytt4WxpfkRfaRVq0Itk1kb63
t+UQiGdAvhWqxW/dimIKWkfLcumPWGL4EMys93WP6ECozDigmplf6SXfVo1X5S3FMgF8GpUlMqhI
FUeV3iDkguna+w9wCWdDT/y6jEX146mrkSZGGQE9J/fNLRJp4FkwHxKWrp+CqBsF10QM3naQKBLs
WRceZBOybFEkGd2ysSEL6wNXdsjTfhs50erKbU0d4KJiQFAFiEBA56cF3aKrj5Ieg1iFaZtWAHid
kw3E3NalHLbWUB6kMQRJJAITWCp0JelJZ/yuybTHtGqvPN+L9zop2KOzJMALLlqClppY/mip9NOq
QjAn9qArG7x/rxdryYsiFmNpE4VjCEMWaI7Z3WejcL5pArFUo7zmo/W2h8Rre1HO4pEO1giogcIj
hVZjqiywA8ZV151buw+y7DNI113Groxzl54eoJaTxDQs1pGRfd03pj2GPyQUhU+yL/AV3TK3vdLE
rpRgTmCaF2AZW1YsQfASdbFhcVBQdu5Gp/Pff0PTG1hWxhe3YS4qfDPksmYtCkFme4VZfRDDWpIZ
+UnqX3q1K5L0SvW/9KowpzYxahLI2S3ncLJJkNQrXDFFeQCWG726fBLJk+gdH6IGMAsKfSnsK0SV
JeV/7kpelrqoiK2p0TbPQ4FJCUHi0nehfQZx2s5nm/S++FEhQwIq6vuP9lLlB+IcynKOPgFgFzWk
Doem1GzcKW2nBXkKCa0uH7HWuArjvNT5vyiJLWpKiBxUhmCiQDjHfBoyus0jd4+x9lDJfvf/dVNL
G5EqjCmoTLipBNHquvmY2bZHh2u0h8vv6/nZsQVejvBsdEYgFHxjA+BmdIAmPhQa6Kk+Op65Mrao
n1fa8/9SJNi1wDBf0D8HOsJUnYY7i8jGghp/UKy6J/jBfELQTwLo4P1fNPgvjnEERDuo5UEiBUP4
60aubHugSkep1hf3PATDQ32XBsPWOUI872t2i9z5x+QcXmmDF6YmaIHPhU716UXPoqiigk0vUbju
IzESP2YSQXEj9OCgtM+NZv33Kw16yslnDcTJN+Y6KfA5TLRS+LKvPnaOuSqdDrE9Vvx4v5xL7cAl
FP0xEiNQcVq0OJoNBeJVQsB3D6l8QbOg6NvSE2n/qWudK+jUS90z7ChgjGdjYf9GK2/Qa2k5CCUh
0fFBxCctvcIbuPb7iy5LIgoplcQUrgiB5z1n0eP7D+tS9wQvZYiFTIJ4b8j/0oZlM+qA8EfyHQKb
fgqKdYq48/ulXL6L51IWVa13kQ4rW5QSIxuDVJhXoxq8X8Sl2vzyRhbzGMS4hJWO+FmEnMpiLWWc
6uiatCT0eGnGdzER8WeHKvNvGhjPg8rLghdvKNYHyzUU7s1tm4+J4dyljeivPL8LoG9Ecih4vugN
QTxeztIQl0R8vedoO8oj62GXfYE3CPeY8uElg57QBb7zSjOaZ7nLScHLMhc3RggAYQRxcCgoW3sd
YpdqZRub6q7yEczyww/Rbej1P8RPYOHOk/zuVWGKqYA3fwD8KTi9wDbhjRV2YcNEKuao+926uMm/
C8vPVuEOwjKB5pfbyTmEfq07JN9Bwb42Z73YiUBwbnI1gPDccmWPsDNJIBKIsnuYDSd3jWuuqoZ7
mnlt7nVxyAFl5q+iFs/Z0DthlwhX+NHXIUCIVp0g1h9EJ8vT7pD8jr4jzRy831gutvoXRS66SNfO
a47ghfARLPZ1cW70LyWmXe8XQi6+v+dSrMWEZLS7UAtHlGKfuqB9DB2/4JtUroB8Lk4CJm6uA6SL
T8yN5vjDxtja9+//gysvcUmViLpea8IMfwBI7W+yyWqfNKkA9sItfWAc6Pr94ubl7qLCQrxykrEC
dBf2B4thPOkBBOYtRlQEqqkHzRwPgNoSPRL/UXRN4rdjHQWA7iGlHcZ2DOQ7v6YOcuHNGgjuIV6D
+QuCKIs3G9mKASBgCz+t70bgzkuELo1v79/nhd4cZcCQz8VsBTPaRVcLaRzSN9A2A1UBK5LyI5LR
V6rOpbsAEwOROwQp33JcgJYceR3BJGiAetfaSB5RElRGWN6s3r+VywXZGPhwNyAOLx6XsjSYd+aD
8NmUFQdz7yxKFz6DnSRXmtylhwY6LXQU0JvZCIm+nm01fBi1OOsERNoJ0Naap4U/3r+XC7XdeFmC
8boEvcwdUU4luEn6EIUgyAC4fEsw7HqxqW/eL+zig3txO1N448XkMTZU1FgmhtuyYYGukFFCngSN
/cr7WeozTKPrFIaBajYohWAWTv/jRTlwK8xEUWB07dYIIbP1CC/qOoDT0mRmcz3ys5S7fVPe9JBf
lJeNqrWtDuWB3BCAtOkl1QCdrcIbeOcNuvLS8Us4xIBAQGRdXLMBvlhJXtztomXVBPhLk6J0aX8e
zQcne3j/rS1l2n7dHrTz8SCnmNOye0iAszAAb0cPtTIQcvo0Aroo93riA/ZrfJZrYKvLIUAasfma
wQfMCaYAW+lfW2ZdqD2A+2HOTEGhh/fZovZUZaWNgpSY1faFgjeX+bEn9akgzdf37/fC8wQvFGAC
xEIBh1wOAEUFoowN+CYyi8a+qPkZ+OwrDLiph1j0+YAu6tC9wK2gr1pU0IzrSqtGFOGKp7J7tJtH
TUTeWH5vog7gFu5lYXGlUVy4KxQ5mVVjMgjFjUVX0jsqS7QURSK+cgJnYGNH1yYlF16QZYJ0ak8F
AXe7qIhOJrKksCJEjqvUqwFu0mMJl8RrKcPLxUCf08bLgZzCoh5Q08n1rtWQEdJlcezA8NskNcA+
gP8nwd+uCphEkikbBF7tG5WB0i0ITUHyg1/DN248DPzK4H/xVl78/qL3zVWW2/ZUD2A2hHlVk8V+
Ela6lw/5p/fv5EI/DymsKU9oQmoXbfl1F9U2PYPNw4Ckk2OEO27yHc9zsJLs7M+8du//fmHQMUWm
EILwGC8WhVkKeFG7RGFxtynKYwn0L3w9g5BcaamXHt+LcpZhzsgJOS2B6PMj+DRtZW99sMMBSs8k
275/Q28aDzSvEILQIcw+iXcs1WpCSqQSPVKsQtf3uSKx18Hw98r85e0wghKQKsOcHqEBZIAW7QeD
rlbUIxLwDuCitRKP4LLc6R0gfyVMvOFln7dr0z1UarwDaeXD+7c4/firLgldA5ImkE4iJnQulol4
OTIqdPACJqhTsTE1aGpIEegp2Q/ETOBkNFzrLt50gnOJkK2BaipYXMtaUlCzAQYHZnYydzeNMRwA
iQVFM1V/DjW9dTkCC0NiYSUZAdr4/s2+qTiwcYXTMETJ0bQRgl886dTsdGmbeeknGvcGQLA084HF
1xJrbx/ppIzMILQOSTgdchGv29xog67Ut5AVSwoYF8sRGD36rTfjVZxx7qVGqvz3b+ttNUWBkKYy
DQSWIFW46BkrO7T0og6hBNTBRwbkeWCUSHWlLVx4digEQADHMAESWXrGpnoF2ewWhYy9k3mkHE6l
oJ/arnn6+zcD7jbGkkn7+Y2TdxkCaOEMDJq0xNiINP1mgq7094tA9gfJeB05NRg5vn5BhUM54P0Q
XeFtgew7dz+UXMuvjCFvel4GIhvkgqeIAKZSy1bdAphmNjGW6FoxkpUs5B7wwI+5m9/nklzRS7rw
buCniPk8kiOAaCyblGPHRSRgvwPr2fZQaxCRy9IY0MLyb5czvRgoBk/WSgbiS68fHMBfhQGCHIRJ
cguOdfpqZJ8tB4TRv/t+TKhYTP0DAo14eotxpC+YIyJqQhkMPFV9cFfwPb8yAr9tMggSwWl51lKc
tCxe30kl21wZJdyRYq5/ZAOI1Qzsjfdv422wBoIc09pex/R1itgsHpfQFCCyZpz74QkJHH5b7NO1
68uA1LPBJvdhxXSlK3gbR3EYkrMwvQKMBbHmZSwqzlVC7QaQYnsEt4tGAThREEhF3EY4zdYpGp/V
beBqetABq54aZwSv1q3V+xN3KKLQzWFsV9s88oTWXpkfvInx4L8hIzwBbRCexGN5/dDrJDUasM9q
P2urW8uJdoMUzSbuK31dGeadMc0cTKhWvf8a3ow3GFOnh48MzSQYtWwcUQUsA6B1DmRjzbW5zTb9
Wts0m2t6R29qFIpBWH+WiaVvlanCPi5K5Mwb3AJ8xsYsPRLz2vrhTTufGgSB7QmgPcgQLpEoXcbb
0XDTxB/c0Es6y7NB6NLRUOYn9l/fh/+Ofla3v4b/9t//g/3vFVcTsVssdv99Sr7Dbqb6U/zP9LW/
Lnv9pX+f+c/yg2h+/hSnr3x55asv4vd/lx98FV9f7axKkQh1J3826v5nK3MxF4J/Ol35fz35j5/z
rzwo/vNff3yvZCmmX4uSqvzj96ndj3/9MQ2N//Xy53+fu/la4Gsb3EiZfy1/LL/y82sr/vWHRsg/
QWK1QJrQXQro4hSA6H/Op5jxTySqAF9DeAirBnT4f/yjrBoR/+sPx/wnPGJhLoiuAEEhtM0//tFW
cjpF3X/C8AeYtwmjZUEt8I///LdXL+n5pf2jlMVtBXBYi3tZVHS0eOAykCBHD40eB4P16+ZV2UK5
Ok37kzN+ztuoPijM9w+jkXYrqSEqUdYgJXnzwXmjK4jQQJUOF8Wl5NC8+M935mP9dOL56vkTt+21
0Yr+WHYd38JhPQJ/YdKFAClMP/z62EL/7QD4c+VlUQ3fq3lX4/qBaRRXzvsvPv76Um4zze9pWAcJ
9CeAVAON0tEBs583lMbgs88fi1qCT2Yg2FLAxf6QZ4C67UkLariWONJHbe+D+UIw3RQIK5j67ozY
Bl4LP/bid5AhoShssD/bY6FAW0uqALQ95Xegix8TxI96J3H38968MUTXQf9wPsu5FCDdWs1Ry39f
qE97vMHk+dc1tE7WUsjhQLlSADvZx1TvTnpk2L4cUw5CVHrG0jx+GCKYaDAGcp9AJPiLLYcvrErT
e+F0oMRrYe8je14cNFBJ9jl4aElRHOYjGR2vje+ozKgjL5YD06hh0SlagIkrvGPn8y9CWlh2py0m
z+RkZ7BKBDhb7OGZK/atNEwwPmJjQraWcj+fmXfnT0kxKow0Eai74ODv542R63yfZxEwsfP+i4/z
vltxYOaHRKyKaNBvaLZOyig/zxvZk/xcGRVeAnd2PXTf9o6QGQRvkmMBMNQG2dojNG/GFjodemAV
cucMOv2SNoNHEqJ/akCe2ba5TtcytMuPNhRv015+hfKntYlTF8ypwgkDIyucI3U6Bwh56hyfd+dj
ZcnpxuLG07z3fPL5Wo0aoHaGCegvabODDZVaU12qvQHV8r1OQzS6530i+wIiNNP5X6fmq8LWVBNT
6j+XmtP55y/Nn15cI9wi34lkwivZ1rltu+KUt06AVm8hGp2lzEOWVmzSEaQ43jvDDjR2MFwHIz6r
sf9pN6S5E9xivhpD6HwMtn143hQshfLNX8dgeuLAJa8d/PkYmL3QQ4Fg2gpBT0iKAPr+pYQFFxpr
F4IgYoWwT8AGVOQGFpMZ0GGpw1cMMOW7WOXpaoikuqOWdAInya5mjdH3vq65CJUjMGQApAIBDupM
k48XNbcbdBYOmDSegE5w9zZUKTc0Cw8NaCo2yyzgdtIvUc/Vh4yP2pb3EcRgEfgGzFgL+t78WudG
dQMPk4R47fRxrNpiO4byx69jLvxfoYHzgZC7CLyEDzrY6oHSoR4TIhSde2Mfd/tRZPg41CZZgQw0
eEND7+sGHBMzGuLHOIs+tXlxU1o9KOQkFdGmYFZ0Sgoz22UyOc17qKAvxrDf48TLcWFezrxq03gy
wFFgXIAINZr1YlwwQbBRg5PnJ2gwbENXi4+wr2+gzAxaxbwFXYYfu0bjx1/788eoM0ErzaC4b/Js
lVZJ7zMNaWSQ3eRNncpvWVIDawLvnwEGdg+D1h56jbXnaDTd2wzm1rmrtH2hcW3f2AXmmvNHkFUY
9eePbai7EEiarvr18cUFZtlBtUcNQGOPA+iQormpVNrcdCAxISNipBTJQHqQbd2tkS6VZ0JLG94s
EJooow4eq+7PrB7C1htSqzzGPNN+f0x0WR4J19s1iPaJx5uo2r3/uJeKVQjuIkqNVRiUeYHjhW3c
64oYpiKF/1Tv7vW+t2AfZCCa/NeGI6b+a3eoKlBOn/fna7r54OLyX1fOB6EXuU4glrB9vmT+tPgZ
gEDMX6VA7N9+WQpkHCCRIEywwHNNHFuRwY0yq9OVJTuIJ/SSZsce5jqtRyCUuG9hGES1ts2C+Uyq
HJyh4Kn/vmjQynLH7GT769j87Wlj1Vz8/s7zGRFlyVbj9hnaFviZie5+nH9WSzV3ZYF86VngP2M0
N1owvPNo3M/79nRw3kWTNNbo3uHRLEbx0cirfUjFwa6VZnhmhUUWyxMK4tlYBpJExtP8aT4m+fjo
GBEAdYk6Iwi0qkXqHpuqt7Z6n57nPW0aBOZPbQJ64JV6sRxaUS9Aw4QtHhbOAPK6Uwf2ooMaXBqB
Qm2yfd+oArT03rhF0pl4Ud5mWxaV5u18jIykX5umBD2xHIUnIxMBqtgF572gNb8B35QdIZ7jZdOe
CGkGfYDpY2VVsNrEnAZSZvymzwy+Gavoz0JKbS/rKDrMn3IauhRxDxNN8/WZzpoXhFR6LI7HHSkm
npRdFXoQG6z3XAe6H37TtM6+UTY0ZiTmI9CrxUVd9QT9FXefFaN70GzuHlowHT3DSPVg3n3eNIPz
+5LnY5g7uIcm2Y1yp0M87Uh5z/e17QTAegzHHIo/+EvTR6EyzUI2vD0juQAFwd6M4j20godjqbfZ
hhPrSwM37Y3V1k+Uu+EhA5b4AClfu/Ge96Hh+/vM87E0Hgh8aUAQB9cbGUpSVD5cHj1ovRd31JTx
h24IuzXXLViQWMaOdwY6nrruefB+JZlRii/7asTV0E/DYwqBL8SdlzCI3FRJP4Qm20m7zSt4VsgY
PLi4cTcVjCg9xOak6Q2Odhx4FkGNbLwRwH0/jkTSQ6v6ED06dlMm5EY4tlr9OlvWZaDHer0b3A5e
KRAuDKrGae7HOt6jRy1v5j1NdugbXf447w0gF90rymFTwGMDeBZcP2+wtlmpqlI3rLbg6uxEQdMU
7m2BJcH/tteWVnNXTxtc3SOic6tDNaZTo/tYRJtYsvhb0pYgOUBR4+BANeGOOEnlVWYbf3P0/kfe
C+2+MMqHuEyOdi/4qUizjTvS4XbeAFQAkncxfmYhF/vn43Zp0BXrRRLYGrkGS0ZOcDHlwBoQasqu
Y0+uCpOB6+sWLUxtbBDlGHc8U3wVukZxBPUWHez8UYs5PmKUL4+0SsIVr7Akgk5UCS0XbJaXO6lh
t2AB8vJouEkJkbQ4Xi8vmr85/0Zn1VCr0qBMMU4rD2vUze04gjU7L1PmY/Om6EGXxOwE19hx0h5j
qzW3yFEfny+Zj5vP35v3f31j+tUBvzrvlWPTHrWiS/chN1dp2LY3RWkoAiaqi+62Q1ubd+cz0DXO
Tir/c96pudnetNNm3tVy19pltL819Vj8OvR8MpMM3lADdMSejz1/H4tJEogG8i7z2fnE/JvzrjLA
G6MMc9L5RNXZumdFaQcxOsMMGtY425H33ZNKnM9Vx91zIwj7GJV/zkeZIZsTg+68N+8mUAbY8FEW
63m3sYTmuRkY3aqznH3RG+zWGHroVTW1voFQnIQUFOvYKqEVsMfT6fkaDlkEj5bx3rYqdoKOlYT0
akbkTuuN86/d+YwAqfwEkzl2GoUJqmuU+HYo5SosXf04b5zpE+sJqwIqZeb1hWOvU1DzShBqD4UR
1qcSykEnOEsm0CopAFrvsNRczWfmjQCrEwrj05WDIlBarNiXX8eUyZotMZCNzhM9vjMU0BMkNh5G
VZGHjiaBgwH4ft7j0Pv3cM/yOO/mWl0EEC+ELfx0LRThILIAVZxg3jXk57Du87NV2TeUmD1USzk0
MXhjYWk1SuLFelzedro2HRTWr2sK0pa384kX18nkRivc5jYutPDYcAlvhdjRHrFeyrd60saredft
4jHoMDHbzrvExKMsoF9/mnexvg/gldDv3D7EnU7Dw7yp5/4cmPvkoMUPkowYMRKjvzcROxsfkxwd
Xk5zuUtqQiGdVVZxkEjKgNpyCJQH9W9pPLYQsWbNWfb97w2B9ALJs/PiMNQk9KE2bobXVw/8yaix
7Ji/n4ODHQOVvFdGyk6GZrITEnKphSaVW9CL9+ZD88molArQAcqAyBbs9+kqzlHL8BVrLPPTfN3v
Q9M1KtXu4ga9FNDPp5Ha/a8NxFaGk0WbfsPQbo3E3NaoD7tkJLhzuNTDjQdDUhzkhCUgLY+3jWyV
18IQ4n7e6ANEhSGbMe7m3bC36rPEMNnWAm4EYUjEStZgFVfUhQD9ENnrGtm/ncU6iGDALlxY4c9S
ip/UwlqJaH2zYqAOnkJoGR3SxlFrg1bjh8qxP8ms9M0wb8/zBl617RmkUglsSB6u5mN4eViJTJvn
E/Ox+ex8wqoQLnr+RlUa0d51tSr7argthKhgtWSCRh7TtW31UB9kEGPb5DrZ92X8NUHa4hiruIKo
UFPduFB0avXBPliVyU3IluJFTsdGqCgcqoQ0ZjBfPB2T03Xznpq+On8/znr3StSb0Akx+WIqMfH6
kEUBEXNCmgAetxidNJq6RZP0ISRlMIPEaoU/VRE/ZP+Ps/PqkVvHtvAvIqAcXivn6uR2eBFsnznK
WaIo/fr7SX3GHvcd2LgXMGiRUqmrFMgd1l4r6sqnvpXucxBP2wQmlI+pF48XtwnMFRwc1ceic8K9
5xbpLpJRvSfEFkPIyOXG3v4YhyG8N4S97NWPMb8prSMcmO19GUrmrcLJPsZ+JnbTIN/2LcM/PrOc
Z5hv3TL0Y5xrAvPjj3P9GHdM+HaWnmm24yETA/halIVOdtyR7tTy8gl6seLJl5TDjblCjmfuLjts
Vz3ARupfTM8pnipDdTcUcg9LbzmqzTsYKgvbXv880QSgeZXmYX5cDgmK9GUO/+41P61hmqOB5KM+
U21Vn/tUhsCTEOFadsCYWJ+9Noji49LPIwfmuaHcRpYWPVteDKa9tfXjaJZ0oUC4dNH4mowVZqca
IUjVsUePy8FaF4gdyfuZIbEzV14ci0eM/ODR7lN/A/Rx3C5jSW8Ej27S1ysrre3j0l12DL3c9Gne
3JdP5TAo4SlYB9etsx2gU5gfA7957Ju+vlSKGBJld9H6R3fZ2c1HZB6M0vMRIciYaJ38u1sOY/O4
HLYMeZNxt9qqfVRYapAJpHjBJaWrinNs9BIQry21hMexyNX1bVcLtc3brmWwKSpV7pfBdphepDZ9
ySCpq25+j0lv949gTHTYdSmq/0OgxHyXn4J8h1ywZoCDQBsATdR3HlplQ9vZl4bc9bk97Wx+y9n9
0USTuMJPFZ3y0PRvfT4E684N7y3qHes8y5ynfHIR9XIixFYc0r56p/5lyjR+FRHGHCyYU7vucjlc
YDnJNoYgXuJXqVwVRG8uvtk7G5F7uyEYgj0yu/pHQsV/pcq9B50ZHzxHqselCcOvw1RVD9WEW1Tw
2B9+74G8D19wEeCCoG6AQnhjhsG9mzZsvoEL5q7ZmW2ViU3jwY06zsEt+JpA/5lwWxcwnq6S0poI
s+UmNFoaU7XWXyXFE5vGUXuqip0TemDOSbkenBK5uZdeOp59M8YgKyu5h2vjaNuTtxXSyVamCoZT
knTDKUwKC1oOPVg7ZfohVf54nIzwXyGca3tVlf4lq2FDT/oMzlNXPsGPDX3qaGwCt/WedJ2AvkR2
htTFhUCPBYsfLpGh86o25r3yxyeowY27bQjv6GZQJiS1eTcK/YOvWnVqXat80C2ENjSVXbKo6zat
qox7FZUwyIUOclFqurqDO13tuQkIcqyzsEP2HXcIXtNAfIxkwM3FcjxRdB9+slq1lz1zrYkP9zCl
4+dleGgsfW8aNUR684eIxY0rDaLKaz6K4mPa73NnEB97qqB2OB4HWdnhc1dPK9GXq8wUxucsc90t
/lTyB//zvUvDlEd2USctTogCCMZ7jLPrZW3ZBmO3GxMt36H0MJ7HH41TtIDwE5/idAP+p8RokzVx
wWbrzG+zodziOvN+O8I9/2zgNuLWKf97VVvVOaBOb1WYwSukiFzerI5uUyDCG5I14a2xIHP//eO8
BDf/cxX0HN5oDwZxxHXm5PPsw/1H1KXLTCVgzO53zaT6VZAbyXVpojhMScdM0DKXqbNbxlTah2df
c7air4rn2omaTR31wa6pVf5swl15t6r4oLV+/kz0A7XRQqZHrwbPEyhW9jj23es7W97Jk7+xewNU
XKZQX/WeFV8z+dcEw9ANI8K7LVt9EIs9hjFh5HnH0hR1kK4hzna30/LRKJmcdTxMzBODHd2G762V
CEG4f3zAyPPO3JLwERauchdUEpo8mdfPsKfigPLQSF3mx94scVCD0Uk3y+bSSNjs1kZswFIy716a
2aJomaITe/v7u7EkqH+9GwRFQV8xgYG+Ao/4690IjAQdUhM82wT45+5mT8mYp5c89ZO3pvLhoiyR
DlxXYRs+ys7zL26lTvn84zTgFAcXctStIyxHW+OAmrP6gr6OnU0RucGrMVje2YOJDs4yhxc6iIdt
VAVnLYEXXMtjGJc8hHFNu6G4diOU7248leV7qLDclySBcz3q8B98r4YvE2LuVTXP9WXluodI7751
oTDNt7Flh914G+n3/WXpCb2EyrR20MYN03YbonKxLVPDuGaigvRQqyHWZalDlqFYg++HvhDC3ZWW
DfG60a3xWuQTKlrItCoT6iKMTnPTj1Z8GSgweOqqflu4EbzmUBcdprwztk1RWCsIyMudHB2WmJjl
cs7QhSu/A8uSjj2xrGR+JrNRfP79jfwvr9WCGaTmAi2YmWbk1xupj7UF/XDb7EKv3idzBE8PHThb
2znAt/S7vGngdzVeapkgKZImZ78bQKa1kVuf3J+bkYFKwDJYeUWD+dKMG5FE9am0Kljn562laeFB
3gXedA0jh5Ti244usvc+iejRqvaRUxmHsGGpHWc/YPI8dW+CXBLRHcFfjTzccwPHRn4ZSsNa1bl1
zkbtCFPvNzV2QYdKWiMvwtHkJXJplq7TbDsoWk++7uXnn82E7uuxCi3SP8KFOB7u0aOfEEUcAvNU
o+lOnpSSN5cbPhh5eakyfToYRmX/Yb1eKrXfvVIY9yzYoFxmCcd3d8LqLE3UU1iTFzBimI8n4hV2
UGyqHipFW3ghrGCexBmEnjD2nfYqRqiybCe9WZXMbqIF5tyGUb11JrJHq2WwibLsVuaNs0kG9BJ6
EylP2xYwguMq3Du/bVcwPHofcIfs6kKeND7VPVdU9wpE470hBGxE4+Z6dZujjn1YXnsI46/5FI7n
AoaYe4Vgh86q/mKgx/5iuvFpDMtwFfVOse3mcHU5x6j7JSg9aZEgUzTHq5fROuNhMp0Y2ELi362x
2XttoV8gb/Tvy5AfZekp0dXHZhYqhRyJw1RHil1mJjPC3P158I/Pu1gMKHf3455i5/IBqc0/sfK8
d8mIFAJeBLhjaDawbPOdgRn5Vp9QxVTthA0LHphB2LVHa3jpyyk8ilob1lCkDC9JGF5Lzzss0SCm
CmMrxhAl46Zc9ZFtnZQX2SfDrO2TYGU6Kf8zlq3/ram6raan4tlB4uCw5GKXJo/gM1RmbkHsSdgD
3IP/ZNqWf85k+y3S4mM7QilvTkoeFayUC0AjLcwdlmLzanNbMGi6TSbEdHAk+QsvEi1Mnb08wXb5
n00B12G2+jm4HBN08RF09bSPZ/tRLWnSuVm6P8dQOnBnYsB/H/Nzd9alf0PL2x+hbvdWCSooKwcC
vl3mx5Sm5P7M2o66Vt/pstz58UZPeQxc6Ks3JW7VlmpY7dhlHdjt2Y/BvQx2BJfHNXTV8CpqiXN0
tSK4iW76RJAHgsuxc49a5elPTlqvgrL48vu5ExzrO898DhgDvaC0xgLdCA/1r5Nnj6oK4g1ev8uT
Ap76uDcPnUsQfIuiyDm3tfYcohe/GnFUQMFOERiaHldd1t8XG7n04maXePFL6+jDSS8jxbSXINTW
jk9lArNvC59h7PfRKUI9aJ5FlyY2yn7n1ulnAkXq1lEru4OIvL/CT0tYcsqZu+bbOWjxiSrI3uq0
dWwA8JGOmi4pBOhvzdLNTYQBkC08RO3QXkYnby8sqg+RiOO9o5A/WQ3QFiuYsFapZsWrUZj6KdP9
dJtNxrfO19SWuGVtTAnzcbPpqsGH/9KwDjTbqXUP3AgwO8xgWZ05J2f2J7pBD0/hpJ9i1cCenEp5
MnMwNYEd75F6mk5h5mmbMEAckuBzv4Ult6EeqXzxoqg8C4ykC7R+6eVtnIzJHu27cI38bbPp49k4
m58PlNTAHDX5sUs7lW/qOebt9wboKVNr91BHmhQDQHcgHbM4QwpJJg6H9aoXoXGRMtvWZY8KU9BE
e57HYx76wQk9oXYniWeuZkbME1+w4M4E+Un3of6esEhiVr2zlYLhheKga87p3JfuaB6bLiZg5rYv
US2+iKCsrkuvmYxmU4ligvQwCtYC62cvuMvnoQGcPbS44OukbZ6JTXZXIAHN89QKxKazBF7MiQTK
2huetVQjvx7Wz6EDdBhy++nom3Lc1dgxeiPqkzk3MX7Kaen6Q/4YF5G8jmb2FcJ1/VakbvfSRa+k
HMcdD2oCFXEyXaitGS+Y9e650M5TFDn1Sg9zAxOBpkwC8Qez0nyHi8RrYeUDDgl2YP5nvUu5E9YV
TeXZ7c5px/Z7ZU2wmw44q3PTzHClpRuquyt785i24aVV9VYbO7hCQkmVvAtBfNiR3SuNzL9Gs9eq
oLu4Ll196qKzcM0degfmuVAGbM/1uCvdBkOuK5ptndgk0LVkeold9Rz1k3+IJzu+pJja5BJw9yst
0NbeHzLKC9POu6UffPFc7I7oJaADwI2/+DbQhudSmv2ubQtKHidreA70Kb4kbvMvy5JkHWrwBy6h
LWt01gA/9NPSuPPWhGLAUTM+NoU3XK3ZgYsy7RuSi/kOuuTxVARSP3bK8D5MqCfNsqSniGXxBJl8
Du9tVlzy0Pma6HGyRxdkvCy525Ds7B9+pfUuy7bcXMqEPJiTAGzb7xUHXRSWAoPvgE6DLvYm6gwo
vtDUo3T3Q826F6T9ZUwjoi+SF3Xp6qGH+Iln3qqy0daUPqOFoYlx3RfD42AM/S0JTXHIXZ2rRO7s
6E9DsirbzrsvDUn3s21VHlYIQxWSN0e30pNVDLnox6EDONh0/s3skTMJGlLm0VQnH6i102+TBqv+
DrP7a0cy7DVqvWRLzodlJQ6dlV7xpxtA9LcIOQGvMv/g7v63R4I8pM4DYVJVBFD110eiNLPQEt7Q
7YYQyBfV3dVbYwQZISlCL9CGefJUDahsNH4DFT9MqoiabisKwc/QU2hIyKBz5eVJsFGm9B6sPvUe
5irxVddegDEFe8Qs64fJDpuHhAA+ICfuimVDR6/1n7zk0/L290C84RpkOUVv5ffrpzUvj+8eex+O
JMD7wCh48t9FqPRagWzzKiSziGTtyYijrBBZ9bAGpGivuz5rLkuThGhV4f1Wu59jQ1rra83OjHU4
5NnZVL6+pYCDxZZ44hU1IVCyBKRkHOzr/AZqzSZf7jRQ+Ux+fIU6mhcA8eYgVtWFCLm/GgyFykJZ
yxvU6vUmCAsHecUhvTROWWyU2yNY4PjVxq+7/mBIx/gQIbNapvUttIJtIgL7//G++A4X2QJjP0sL
v/OxSzh2kcXy250auBKyG42LhQLTtq11+C9c/T4JuJpTX8Ew7TrhzVadcYBi9mPqupG2MvNebWwT
paGinu5o4RYrgjY5nDiZtE+xl26QJbQe88rNX2z1HR5791mBxRmiEVukHk+TTLtdH+sf2jRUZ+FF
3cHTBToI7bZG5H0zFR5kJJHUH4pBfU5qmwh2l3239GI3zKrzMi1vNdzYXyq3PInucwhCFrbjP2lj
LpUQ7x8j6sR9QK6wj+rvX5WkLflV0dDuPIWVo8/fH05GddLmH7FsLWPkL6qZ7d/f9unJCf3kuaf8
FNve39yncDbO0mk6FMosz56TbQMciFMVTOG18G5h6MEkrtXGGUr77oCyzKmaMZbVGGV7qyxe7AnP
UrcJO7rIYGSNO60nUR0Mz5/uTenxiDsdBkeAz//7l8iY3cJffz1YcQgGKBcjV4UZ+utEMVWFVjVw
ru5kiHRYhnDbzm1He20b6b10w+G5CurHKE0xgSyjPDbIPp2Eqf3FxelJ9gfQdXfKulitJ45DqfZB
CTt0FGfRrQIXoIX93wMovUvR9vKATh90Hii8rads0LaOysXNs6c/cUYtK8H736TDPboU9pDzemcG
kKmMEeyo2p0dthbqEMjECT0HOmabFwQ7vVOZTogoY+F1rQwIxNv/NH6mvLVpR0dA/GQ/cqEeyOqP
D00bG1cB5Dih3CIe/cvPxuvtLWnifm1A+6j5lwGW/3MSheoSN3XWQ7PN5qhV6jLMzTRQcaJiRfoI
J6i3zasoRXiZU0b5kGQnWfXo84T91SY6dRCB6M9t1rqb3ijRK2yskhzrrqiamRbdhcOGSNeqLEx5
1lsyv0E3zD8VaT8NeKEIXDRydVMcYbaNbqnQt0Fak/CN9CF8QMAyeWuaPvqua0hq/P7RMmez4/1t
oNKcf57n8d+729ADgq8Er/su5XKpTZoDe24aEdzhQTCP8rsxyU+R26DR2RniBp43OIneuxC/Ms9R
r64S9PJxYrE/uvb4bSJUc1ka9WOrJ7i0qrXa3dqGmZygjN/0ok8uw9wkzfhSFCY8mPnYX2O3iVaw
0u65vbCUl/Xj73+t819+7VxAS70n9gmVH+9WXCuP3N5HgnU3mEiSNKFdwf3mDheBvMQuPI9FsPLJ
xP49htHjWOztnDxaUg8bRCL6k5iEeUya/hA1kSJRchxEmd8mx5G7zujLI0C6LVqLBXB1p9+T8iW4
NqiPbpKRQ0YIbU2ipllPsHLtfTNPNrHrgNWVWopvT0Oqq1ubdTauxxBa82Fuemn5OxdhCz/Gm1ia
MhyrK9J513EaK4REKrUzh268myP6crJJn0LqVt3Bkw9p3KJTQspjU84+g+MP3cYpJhjhCkRUp7LC
1TQk6nEI2aNOGc+xU2eLOCnYmCD5U2XXUqX37kmbI/tcdPJUc1nZr5MYOjQTRm9Qk2Q2DsTgo7M2
2cMhokplLFF29BHp27tOwvSuqu+d68l7jEh25Xg7H6qFj8WUzYJYOnHLyv1amaU5m7ek1aR2FRMF
D4E35+QQk/PtGsRqMG5DoY1HCYAtDqyz6JC0HPXkGI19TjGW1p+Aha9rWZoHG2L+dd2tXAjhwMuB
7TKznEsjrE3dOAUaSdH3//ujOGf6XTANOhflfVwBKQlZVVWOCJRD1shuPxVN3n9NrVpuhYGiQKZ5
lzAIk7seZPraUR4Cub6XPDut7C8IUW5CrTjUVplSIlBHBzdfgJOOc2l9/OlpKipKdCBKq5zygz1B
bILiFhIMGpJsxfitIxFzWMwA0t/ZyUUMKx5NhBnLR59CDAc/OUGd12+tI6KtqJv0Op4kGXAKY9p9
3Sbbqs0GqG4MMmWzdTmM5pdgACeyxLvkHPSqVZrvLSWucaXME9gVsY10lMX8WhgbYeiIpg5EyvPG
pubJHb2nxgm8pynZtsTbcBiMsxzH5lrGWfUHs8uerc53zyKMDroOaHOe996bXX6VoODmi3qHWAmp
TZU/uWHzV67s7Bz3FbN15Bo7a/Caq6XH2tEMtHOTWf2hhQ56RXwnfrAb+ZLXyQXg2b6q43yXgTk8
aIMzHOJ0ItXm1Z/smaKQ9Wwi0/kZnLn5XPCSohT1LS/t+JqG2gOAxXiDnl+/Zw362JBuPslZ+dsQ
VZ+vwzra+ZV1wEkOCR96JFrDmrU//2YptECXeIeb6u0FAVn/PBXyOQoj/eITJHETy9hbQZ6el8YQ
qUfIyESy0yA88/tneblc7y4nTMfaXJ2N/c1E9eurTcq1r8nC82p3Du40Ka9tXyWrvq+ntUAD8mNc
i38pr/5cDnqC/5FwhaXb7YgNyz2YhKsx+C9xinAVMhkGYaDXMEtIO0/ysTGAtuh8/tkKmupgWdsW
e3cTNIgN5bhVq3KqMcPQLjJ1FbFa86SjEu3c67S9dlR3XptQ567K6jvaMn/gnbXn1fGXH07ynbp3
G55FCq2094YZb1NZKclzBI3ADs3l/qyG2jwijnLt6jjedUJD6m7w5Rq8r3MxKcljyfM0kvRxuqlV
h/BVV5nP6fgyKc/a11qVH7rQfOjSQUM406eQbsjUFRCUg14R8mdOEO2Um2X3umiqG5juXUJ6AOBk
bCPMUgNiYT7tyHUgVc/0Azxh/M4fND6qCfktRU0TV+d727iPWpwL9LIQjR7SWG4jMRTPub0y5pqm
wrPzk5W7lEr5KK4V7sqoo22gSlxO1UA1USTJsfF8SeypfGnmODcgC+vU1SATf/9wLURQv17jmddj
eV1hEyDj/evDZYxTm0jhwA3uE+2wav9aUYxydXpMqwAJQMTO6GKZ6ERTKU64TuZoXY3HZVhLOgOg
23zE0gR2m61JUAzbtzFYjLcV1iOyo0nxWBiauw6QxN6ZmSwelzFw7NoGkUiJ3tsUXHsdNMQG7Rh3
k5Rdd0SNeXpAi7xYY3dq363wZJc9obpaWg9+ZkrYvlFTsnHFV1qnUaM4AL5ftno13VNEpPY/xxFk
MSiin48bnfZvQ1rDfWQJWRVlnj9H+JG7Lhf+qQvC7hrZUYaq3iRfi7D/VqIIeWyoO4wecCFYv+Jm
BGU/9lthJi4a9JJSdjDchyYP3FeIpmu0poz2KiNVXsrRfvUazSTVhL5HJlx1Kib0MAIwhFfPsk+V
7+kEVWR5TT10YfbcpWqX+GThHJKwaoUR+yeaBP1/+3xIZlCi68Kvj90ANcOvN96qIHownTzejaMV
XUPL3cmuzj6aPWoPSgh3hxxJ8NmpP6CD3Xz1nXwi0dFAnJNZ0wv0oA+taaLD1U5ybXqGdjXy6VYp
knpBEvlbs2z9J1W7xVrP++EznuPL2IQpSNOaO50haO2l0y2Uuv0FjLWHJqQRvoQdRHUoU1Vn3YY8
E6TTc5RYVyuP69vSoyS43Ps6EqP+UIIt9ZnvexnpK8jgEb0LC21d9Vp50wmXH3iqkdcyMqogq/CF
sJf5Ye5ZKKhf9Rbkcy3iF6mn3zzleJe33qD3OLEBF2XeKZT0z5rZIHk9dwePiFmdy7VfjCYCzmEQ
YBV9tftI3kNqP7FuvapZmY0fr/JKOCf0bbTLODc2MNatHyX6yhxG7ZL5BIhWKA96U2+Azsu9xxYZ
WoIQtvwiYnHueK7/7tHZcVKBGiwRglXnEV1IWrRvgYWPiJMRl7OCPt67lnr/cVLn1vLxKOn9b1Y7
KwLnQXbIW0cg/xJT5pcW4UMTxyBPAblcYHYMjwZg0tMw+erMnA61t6+obgOSurVby3jkXc82ZttX
HzK7dlmmx/IzMJbvERi279SJHHkcoKbv+fKLUJU5kNVMG+dfgVM/taMO6N7sv+VtRL2y8mN1ivVG
kbBjK/2xpUKkeX8/w0GU/H4Zoa6cEJAG7ZePrs/7QpLCiSbpWlqw7etg2NizaOSspIjIbxvcLGAk
gD3jdNw5WEk8LATCNhnoIwDET8shgzNGx7r2XtqaoPfPpp670Ai1J1BCSMn/e2eEeNjZjpp/jl26
hhEHFHzPxyz9n0ejAUytiN52yFnzuZ870FenhDUEjtLNgLEFNbY0Vtz/Z/fnWCZC41T1L5IIDFyh
IRqqpLq/ZoGRHJoqTncyGbESqu7BQ6r6ScALeXOsFhW3edwm2rk2c30E1h2qWzWyyIWFLp1d2Yx/
DdKEBqkwKCTkmfoemWG5X5zwpRl6R7VYtTjl4E3VqmqNdpvNXaUofY5RflqAUR2VluscTMImNdzG
PqUKskqZIg87LdjI0cJ5GPHw2l3hQXEfhONrafjFRWpZ9xR0pbgqq6N+S3VPy1CnIxU6dinrRQVJ
jhwt/xIO5mG0A+NLANfCOtVq/QEPsD20hBeOZlPrd5mglyY0JhqqN79GRd4e6lh71aTr4BlqVYHG
YgViz2F9zrpYraMwBqQSp/n3vHnx+tL62nU1dF5Dh5gbRdTbxCyJZmKeUvZmDrxeHUW+DUh+z+za
89JoM86xDF1VrUzXaM8Qy/yzB3HG2dmc+zKLTkMclYflI3ozIV+ZU17L9/TXqHwLpAYcs7qhXGZd
UE8l+eDvOpNlF5qMmiB6nrlipbn6AMvKjD5729SjoQAJSyVDnrDHSYnnL7v/45hlEwI5ZAxMRTJA
WWG9XQZthezi79/K/738QLIFsJSIG5psM+P4r8sPa2VstKHmb0FsT1s9anDFJtnC46HCjVYYcJS0
RF+ntCgeQJjlIAbZGgC1G4Gxy2qzP9gIqZ2XJhVjuk+FwGCIKyKlU4BpvGyaYRhlK3DOBKtlWJ6W
wWVLaWDBJtvdZFa2xysjtzk3pV1cuMLhs5a46SpCrexVo6hr49hSQQo6hPvfXwjd0rx3UXyLaQkO
LkwofVahIRj567XAy1Pm4OfJHuDWKp0qUmyT/i1sYvvxrdEHfR9aGGOJZabJ2gt0sUkt6AI8v8+S
tTXY2JqhlR/e9hMNem2Hxjj/PEXDGjuUvntfhqwkJYuL53bQq/KetLp1MiOjvdtz0xIfu+d5fc9V
a51KO+zehn6Mx0Uwj2fKZkL759hlbDTloZexfoz1CG5ru/HvvVa4a2TjINueuz93oFq/04QUJKIN
/26kpX0MK/msSZMY4txIMzTO7VAkQFXmTQuGgXqlxv5BtEAolrFUI1qYPCB7HH4eIxPd06DQDku3
zP214L145VfXl8JoiQ2xEnz2jbFe4/2SwLFU/CrLZGM0bfQZGbrxUKlIA4bL2VRNGYDzlzZG3bMw
uu5Zae5GGoZ6iEx6niPUliVHI3PKEUaYdw+RXW2XnctQIY1wXake7bz5Ay6iaGfwXODz5w+8NYjs
dTA8XZc/YI8C0jm/pTxxPiJwrPp52jSB1AhtpXm2sY243i8ni6PEvI6DDQyQI7GOt07VWA+eLb5M
lPldRKLZz1qRDLuQ6tPN0IbOs6Os5p7p6gS3ZtasKSf5+t+OXT6KXta3CXJLXEU5OwW58WpF/ZM2
9clfRDk/WP4Yv4Z2POxsCtVPjZsmDwDryvVyBL9R6oP1HeU/M3WIPOW59zBlajq0woKHdu7GJkyC
QTFm3xwj3LSD1/0r0JNvCvWgVySYpm1Bov5SzQ1fZNouO8Bbf0u0BBKMONQ2TRp3x0LP1CoSMFyA
YanlJp1kxhzXp0+BjNMnLLGPRVAG56UH7lQ+9FR5hyFytGm+TX1vetR6O3+mZusoOsv8SJaCoHQx
uWhm0tVSoraOntTAF6IbdCD12ZJMLw+eFNopMds6+VvxJfXJkM/I3pcIpGbOYel2adueqxgc72A3
QbVui+qmQre54UgSSiCgu6tcBGSXrpHWuCY5aJHllVpeRMBF+t5VKF8qHIwI+M6v/YgS8H1P/dzq
53ubitLcNtBSbrzcPndBbT+wghsf5p4DHcWDXWjmB5Ahb/sQRjOXfRWFYm/7utH8P3xuOac2n+V3
n5v/+vIXfvy95ZtReVbdNaf/OtlPXl9U3+BKyDZTU9rXGHYSyApyc4Mvb33p3GFNBlT/HsYkwGTi
eQ/dKOJTEOtyF0BG9WqnzcNyRKvKv1yzbl5ULSxE6O0RwGoUPxt9UqyWI0pfnlwAKp8sa7K3ZtV8
mOIB6KYlydE1idhpTGSPdurjTQDu/GRN3SsLSB2uPgVeiS6jZosPKE87n0i1amsRKfWYCNvfCT+f
zstpnN4L3k5TWxGC4f8+DWXTnAaN4X+fpmzmTKTW+Oc8y7V1OXq/OZffgExazuWJ8nV+hzhXCxX3
Bj1Zqioz07xmvvMcpbz/y5tMqRo5Tqehtqqwn40knqAjwTRalYRAVrHvRxeoyMwPDa7NioTUP91l
79JtXYUOICrpR/i9w+M4mcQw0FzJkCuVoHWjXB6quuyelsaa1uZA+MwHA4Jgy7PN/ISE4czGXwnr
uYEE5FkDd6fVQfk0+EH83MT550Qa01fZjj1OSqo9+E1kEIJNI7RM2ZEOMa6cIV4nGeeH0lHpnrJH
/1PvsxzOB1gixj4acGJwr69vpW26vRJurc2RnX9K436MY5JoTJ4Dq9dSAUcEemUPo1x3IikOUC8w
k4uEkkroNr4i8fV3JYvyCWmbBGjDAHcAD8tzCpGcrw3pBzE3yQDU3zMLuFcTenZ9hUI6uC8H9AVV
GG2UhNdlJ/q6ETgrrzktXSGKZjMY+7SEk6U1Hli/SA+EmvNdZNQvRab+tShUBQq4Nai3rx1rk1V2
8yXp1AbiWue7jc8LukOaj5HRNMcAVbk94OHyg5EUn5cjnEg9mXkHitKRH6YJreSyj40v6sdWaIu/
l6EfG8tRkT0YX34MvW3cU6t17lPuRR+URdTKDSmRq6rh2hUE9a25C0jS3JfTgi3tq49d7xIUq0P/
mFrbZrLN20xXtvVrj9ilrOc6wsZcQb8OoqAw6mOaJZVz06qQTAq1hjlVx10Dw3XyT1MlJeVgenf+
OZ6ZXPDliJ9jrTNdHK2SR5l7c5nvj8/HQy72Var9zbQSEHinwVnSt4PWNxthd/+MocouDoXbA46f
D1l2+KzyV2Smjz+Hlq0q/TbklX4n0ea/HYkg7mud1SGgXPejJMh38gPjk2dHzsnqWTyqrAweYirU
1oUm4r0igSpWDQXs2y4BYrrsXg7MDBc6nFqijV1Zlljlnmiv8f8w9l3LkeNMs0/ECHpz277VTl6a
uWGM2QVAEqABCZqnP8lq7bR2vtk/zsUiWIUCpOltkURVVmaa71DGTq7bAMCA176i9ZGKONuJ6e4V
sQ/Acmer+JflZrLH9y8+J0He3dtOph9Qs9EPZjzHE14ycwsMtAB7xsml9oy6z1UXLLoefUyZm6t7
GjToBQ9pkBztyV42lbf0deQ8syzUjwF0y8PZqqLOwQ1Y7qC87d6TxXiGM0VT45k4T6qoDFegAC22
ZLoRGhogQs5Xyqm/pAxnqDqQ+RbtA8Nz5Vp/h1bV/Cxz5KZco78gmROimjpZx0TL4JhbOEFKpvIv
LlOoKyG0SdRfnSWD59hE1qYQebiPRd3eJ9YMxFFM/VTbIkbXkO947sZN8v4u0tBhRN0cgOLZrF1v
OyjUIkXZDCe64sOI9qRfwTVwkMGdI4EisvCsoRBAcjZ+PUaHBkfsczUPqZFqXdpVuKR0AvnoStVd
DHo4cc1E3Pw0Gfj8dcjtYW90GuBcNycrbjuNJbfO5LtOoHpw22nsmL+pOYSWUdv/Bjb39C/ovy9w
tAt+TPjocPeX2RPKyhHq6Dy+q1RkcK4Gcs8M9fT6a1GrSqSduuBHKoHuokUx6OU2HcANa9yRfnqN
7UJbsVx4rBnfRZGVdzYKb1CH9sf3pMIbsCh0cPxDmDuHyX+H9QP3cNpHl/rsj4ZQ3cmOvQVO2+DW
6+vXyQP2BhnW/kedpesSZBmoZoLCM81V+XNIwYWT5QN7w01brLrKC9AZGGfbyA6mAzCDxWFQYCgL
JtHGaIuNu/usLu7FnAq2K72qWRt+n9w0WJi4yJ4G1xo34PwxB9+W3dGtahzyG695BkoAILec65+8
5IvErfXfIdNvNi/dt74supWRgl+gNWttQAC+ywJkllTtjl/j4IeNsiPqViAkHrN0ADCtHL9m1U9y
pzz5zY1OMbBnDlP7WCeJXlthr3dOaqv3prDP6BRrkFYL5QMbxEvlBvI90RmOia5hGzLBHVMBsWwN
ZyNN/QKI94pWG0ZPH0esdK3UeyJtKMqYrDyY3FOPWiDt4zsDoPVZ5b2Vfr+dIm0/gc5MPrRW/xig
kvQm0Pm9F1XnrbJIvTjAvCFvgtqiVMhQgLEefJyu42QXURbeTvnuX2TpxnRQvDCFOXlI7pDvNoBf
Jb9YPACJEio95I9mF/mRF0GaytrUkKQfoSktOjG+V/wnw4361dPDeIToELqKZnfHuFy55dSi2NeP
7/n44z+jJmi/X/cS4w/P4dargjz80oP69s5Fpv6BRTHfhjgvLkF6gB9QsQIQVqA/N1cbAGa5YDXa
Taxhih7qVEUPYmw2QKU452R2Ga9zLn3bQXoYc2oCS0I0TUcrmqqtg+PzoQ1Ne1C9V27xAB3vW94B
aIS/0tfUCZCBqMsECmMCwLoUX3ecINdV30Q/JKpUC6N3YMmRL002WCsBWmp0qjB7byJd7cCpz+7D
CSLzgeyL98KxX9GQ5/+dVZcAR25I2Wf2sldAgyrXafdWaf/P1fhr9j/jLOO/g5hMP4m6e+vCqX40
MnNPEDHnEKFBs5XKwFLWysI/11OVP3hj/FeOos+X0R1R6Cns8ZB2GXsZnWRP8WHsh2tPxyH+cvzy
S4vCVMQYAHCowjOFIyfQHPFTV/ZndOyuIf+Xv46TsO58IZqVnsDCXNrtj6wQzQNaIQI8EpNp4bk8
/tLPmkKAbhSnIkUTI96FH0A1H33BE0+u8atO+9ZFI6xb//C55X9BlroU8XkoWvzvSJm/6jwvAhXe
7JuH1BP+gaU1qKVg0WQY6I8rXaEGIHRQ7Mh35SoqxNRuZavb6863dbTY9cDlia73qgAG0a9GfbgN
uOe0/206baQP0zzQijIrgv3Uq7VMxI+47+0T/iteAJ92ZyKq/DDOJrShw2XkNvGOZtkwqrWYRtQj
59kAJFabpvHVmkzXz+JdbMXhkoeqeMEnn4HgJvfwdjTvPP8MtBT9uFp134GZJD9Q6BgAic3mCsoc
WSguX3LUrplbBZuU5dXKHzog8iEYvLRwO9+RWWsox3dB+UqWO0cUAbBLpkvsA/kSrou98gu8yxCE
P/D0pkGB6f66ou74BtX9Yi0ax10ESW5fhB0++qlI3mWfhEuGL/89FJ/ibWZ1c6tY55702FZoQi6r
lyiXFd5Jy+mnhzMj/dUAa/dpOV7GpnvQvnwstxJ85dE0U60DRwCb1ODPyxI8OALPAMIuAMteQXje
75nIrWUwm4Bj+RuWO2xDs14TDKssYNOOZo1vRYumcNBzPwdXun0vFW8u7qCG1wGsP5WvgW+vveQZ
L6WL3sYJEJ199W4C0PaMBhgFqD24fZwavdUytYAzxLvgW1ZH9RKQufpAsxOvdgzssU+gRGgeXaQE
yC2E49zxHCdNWsSYUmi7tdBpOW9ZggwNvW1mzSDQ8QhqdVSMLAsFuDnlRMM0vXWqHh7JGKQaQAkQ
9zs6gLJq/IgXAQf/dinfBuEOj0HOn3ru1haqxxHfJwmz10KhlRRNwIF/7gHjOirg9j/5IHDko23Y
hWzTHO3jAz2780ATDTBSR+0FS/I7prYPGiCPvubqeWiDc9e18bnxWvXMKilWKh2TLU3W9pTtiwHZ
QpodcxnsTRhDc6zrswPaI6NNYZVPUxdkB3JZnfq4It/NTJO4La/LyPmnJei9tHcosuOr3Ty7one+
NHlbASNc5tDZhckcczBZWD3zQdlonJwgHAWW8i8dQ39iPdrjua7S9KEorTda7iRDsazyUOMMhaR1
WbF+WbVZccgnd85mheu+cotnVF28+zGfXuhhHo3C3Tl5iZzyHEWLYh3mB5r930UUJQHuFjM7HvpO
P+AJ3QxLupl0ReAFunI5y3eh4wB4AihDUJf4lt6C/++1v211BUPMP/e2fYSnyrqSul4kBmidQBm7
uV7GQzwBIgn2tklW7j7E01CsUnJepz4tkN6YLVVt2hU5aZh6fypP1w2B9u23qowfq8qCMsjI2LgO
QFS50AJEeIsx6e2z5PF0jpN6i1vlgLSX/HCRX/vluAtZ+ePmvy7lHf7m+wj3Ma+V6Gyvuqo/o6WN
DFoaeXzubwadILr38MOaXzujMvCtc3IgmWbXdT/PBfftyNxHkTPcyaHassgTKz+jDjHZi5kbcUy9
09WiCRqatt6jf8tDzxxib/4IzZRnafyfqN5mO5/2uIWE+HCXtQCHw6cfQZe6S83K90GadYu+rsaZ
BqhYr3UXV5t+gkGL21mr8LEPIRvWAUyzpiof1ftynVyyNAJ361wL9KIaUo8+e7jVAgF/q9a0qOWF
UyybLrogAS1/W9DOy2mPsPerNaCQen3b5NdPCTO8zGS4rY7lPoOCxiarkvZUF+m7AG56d7VK1Z08
V/jgFphnRYSvT5ljVz3PkI8GiR7IYTHZEmQdtiuXnho+T1N0PS8BiWy8FZn19bor+WgHChE8rg+8
yADU/PWD6ZJmtT96C6Dzo3ULIgDfi7oDn38rqEnaAJEgOwJkK4ZgHP+uRnw9ErB2nDw/9s2KZgFr
jJctsHVo0cAM+cJIorGFbBDfzigosBFenTT/sbkAG9SEoy8F9ix/ReMvcLlA0z6JMj2icbc9p3FR
PbUKPEqONXMOKAnooameofeDfD1NDhGaM1KbbdD/VD61gervQQK6oknaLO3Lbok6K9h75wVxzhlI
g/NXmqRFqYXGW6t5b0HutKOqVqIiJPvQNvYFInVm/1tFy+jg6qfYW/b9V/ynPdp/Ym9hdPXLf0vE
k1/G0XVvsq6/h4uGw05eRC2zI17CmgfKwvShfviDa4pjgXKO0Q8UitbYB3KRRZkbHF//tJD2op1/
LZQG/XB/2Iu2+RV1255Cg6C+bv/vvYCXFcd/u2gh7fXrH2Qm72tcz++Uc47pl5siyfr1L/jDfv/1
afxhrz/8o/7rAzKDDeqCkH8LTbkN2si/WC0orNME2sch89maXiAtEyQPufqL5sgTlJa/DHkfAXKL
11GTN+WpHMdnsibUqZ4aNWYgxODd9Q21RtpvLVvOl3gaL1Nk904VkunDwrLbwaxchT6MHN9GmqGO
q+tE24IRDq+teJhReNE6/6wEp/y0QdmoXpBTzTPxANDY5Bj0QoT2qXDCO+G2yUPEBQa0H+ygp+WC
wO8f31Dgnb6qHLmmEJoABNsDmzng7Ndl81o/KQ9VUo0ncvEY2cJaCejouPEDLXJbnCRAevD95hpA
Z7cBE3a4JB+t7LQEN2dexZubb/IfUwasX8zUhcpR/jQ+k0Wlql8WzVkanABzJJWOZqtWrrr8O/Ja
4jLFYwsApUQ3eGHGryL2xKq2pvjgANaOM4Z4Lkzy2Z9nOfhJp/wEAFt21tJW6AxF/whzdHamwc55
fr1ibdmu0RdbQeEes58mZrNqBN6+A//bb34yAe8DfJhDd/NP+86+RLtLbfAnRb/INYwV5mChpFmi
YCGBw03su0kDB4h79Biu0e36zyV5s0xa7pKiRGtNIZhjsODqpQDmNam7BF5gh39hvB3mrQT5IhYj
qaIzf2WA0zjQoIsiOYwAq3bo7v7HqaSFfAs651PT2v1eKNy4gU4ReJ1iU1ICLWn3QAzN3usc7XK9
LFKwY/O237U4LZybCl0JPTqga6/JopVspm7b8ahedK2Owm0ObXt0h/a76/TQgtvO4vbJlFD32w6s
nHllWLK+Trd1np6m5lCB6NmFVM+8f534a98bIvxBov+wdHuxSSNTADMNRm7yoXX348ry3VEvSjt/
z7M+2DWNw3euXSKtw6T0kQvr+QXNccDEogHv5uJVxC91Mzx3agz2FDXICAuMjSYJv587lhgod8J2
DZUGyEWjt+XMNJ6Dgce66+AXKl5odLegUP+vCQqOHeuUh6K4c0H45yzIl7ilD9qSPe1BnttuOgjR
thX7r30EpHLO7RdL2+iumgcGrapxUUXjd1dY6faTjy6bEZS1+ZAvyUp+LSPTKmPgX3RpLTuNF+gI
OWnq6kMDKTvlfsIA/kWT322gMDcDGfC//VErgzXust0yhAITSoZbh/ilJSQu1jZe19aACPInmuyH
j0l8AhCwZfpbocfltX7hQrHgMpvXUgeZgQWhY6p1kAkWh8/mb2tTzDrQL1m0+Pu+Q21vekKx2F3W
sst2tsenJ9eVziHCM3pBs+TrC33IoQxzIRebQn9ttyFIVFKs59zrLqav97d42QNI1kEtDhhSbNn7
SQtwLI5IrfkSIIHvLEIkfM6yjspzmCbFCqAzpI/ZAPM2MV/RbMEAMg4n1MtWNG1YJlcZOeeY39f9
e8Mc9agld4epW0EE1ds4fpHEwBW0wJgPXb6+2iyox8tU7YQTSNC/zSHAmn6EUPEnUDFbe6BlWjqg
YEJmzNI/eB/Hmzrj+piNXnMdmAcBVCCoRnQ89Ry5ugCyymHtv01KRZvcjfsNoKXeG6SP+4Wv2XiK
RW/v4zhrFkWMbFDmMh/l2yI4l0g+zAwO4jubWaXLCqXvKc53gll627t+/pykP/4/0JF/Cum8od+A
O+CbHYI/DCilQOPw8/sbojtBiqXyrhgpepWjAcXnT35UFeRqgrrDnSqTUxbG1Tcw+NmoEDj5iwNu
6BVAKCG+OzUk28cGGkOFVgck+8Ztq13v4sjUXckUpVVjZgaOxpPfUI0+88x9tkHF8dA1DnrQoDS4
ocw8lA5RFulMenKioX+L7q+ndXCbn/oQZIp0Sqc1Lf7sNmI+2t/WlJXVv8VnZMSmhWOq9JwVcjoG
Au2/YGY0oOEx+slGxn82roNXP1mC6bmagPmaucvRbdCUg7T4XcPQ/5An1QOLvfbBgFYUJfJyR79o
hlQ3Gnt5sKRfyR9AiKyNX+zJDEA0QovEWLRPlVftyA3mnY9FDs7cxy7LwXFauMGBe8Mbb2P2OIqS
P9aBmTY15IlW5KNBFE4Gtmcv3918IJ6485IhPtGqLAZbJWAA69tGKaCVO5dxF7Tk2JwGN+bOqqnw
oLn52sL+ezIJSoSsggqIYXJdS5BoIG8HGgE0wLEj2Ui8gzsvQwFt7JQAmfkcFPkSxCK3IA86heDc
Q/P7pyCbsxJ/HHM8RXKJR3GJl4tkJYev2qu6Q++bnq8TkR/IhKwMzjd+94LeEqDdZa3uaUiVo+6l
J9dI5vQnck1N0N6xoX+oAlEHp1CVwYYD5xZ7ebzKtbMTARQYJG/cDVqFxq9R/AKaqeJLpYp8hyTl
h1tlL13U4e7XgB4gspEZlc4jKAo6fOvsdB/Opums+Axc5o4iWnNpG7S+tK5TRctuMPjdfxtA8bgL
crPuFdt2ZhNF2vsr7F9b3PuR45zUJVWN+hoqJkES5x5ta1DrwfnLHrzmRIOFd9jrFU+YWAWOnEkL
i/bQF0DCgYjy8w23SZAvh0bSJmtMht7sdDlGYDkBlSFeVAu0fwCKvFXK6pc1GG3XNFn5HkC/tnA6
0D1Ne/JZLJybXwT6YGL0aRyjLlnhPcj/2sWNt0xNgt/UbdgjqjE/S2b5X4cE75CgoIaulFQADAhw
PdGCzO4SyEMVoM/tfKC1WGtD4Ck5FX0Fltlf5qgZSviFzq6zGc2SGVTW6Wr+ChYoTT6wPmMgnIG0
mi0SKDf0bI1uMee5S31+GDM1LUCs6jzHOirvEzva0yTr4GK6W1RDGz6SS+biZ+2p/ERW3ILLHUsO
qrDFKsKdFMWxkNkb3hXlMTJaFdBIxyU6Gie78A7XWZYZKC4JGw+GHI/soclCdEfkCgib+hu9n7sA
+y3N7G8MSM4LIKsL5fX4HFKw5SoaeYvUUJZWYklTKnKCHq+v07EALd4Sf3vdvmUCfZOp1MvQyOQ7
Sv4Lx+nCn4mGAI7vhSVKVjWKm79iFYpxQFd7McUCYOy/VDaSlEq3RzXX0AFk2iOBYr6ieACoVjqa
e7vK0ZGo4nQXZml40T4K1EWvzEOKRtKTB1TWgvBVXuiak6tAGNumxnshk2Zb6bpXMwVz0WLQXn0S
BkiJ2s2bjSVCsEV0vfMwIR0IESmhfpSpvgu81Hv7U4TkAUgaJ6NQf0B+vOjf8AHMffswaKB8eOBK
Bg0GIMp/m6AE+uC80iK8JHHvuo/L+ceCQKDe2YaZBdbIuTzc4OkbBGgGQvPCk1HTBqRW3puP1hi0
2EI4JptNa0A/FwgoI5S9Py/yIEb5pFv706IB2jRW0VyqmUs50GBPTkIgh/JEmhUPZrrlmjX/a1uF
Nita08/MVUiSemvyEZEV+W77QAmAoWcUISA5LYD+0v650nZ6x2s1XBLwgoWLmnWAspX9yargu05Y
lXcuhuN1UdrH/aX3In4cimkneBOK9ThoZ68T/qVFB6BYe441bJsc/d8UfF0XQipk7XWgR6SdgVLD
T4tRaVuhH4avZTYOFwqngXXO6yBB2FnYEl3M+DjoH2nbIsIi4NXIpH+kZ2S0gCanvPoomOLIRx8B
BYP+9CPu+nmS7c3rbp/VbR0tob3Ud7RGW2i/FUffbcIj75zwyMYRidqbTVduGZYLEY/1hsyByfoj
BmqdEozjeK0ze2A8nmyvRu3IB7b+HM5DYXFrJRVKCyPNkJMGDdANZI0Sb9uovD83nTHn62ov+lKB
hXEJITloT9iueG+6ew1mWgAkG/s0tfj8yT2hCL3WVR1fo5DFf+nywkIZcLIebVYcKMpklQLPsj0u
miauVtwUejmFoXcPYWH/3ujEQTswjt6zy59d5G8Sue110Z3IT0MFupdlMgztFlVhtKmKbtpA9gKE
wbrJoWY44KsNRoaHmy8fpH6Q80A+rdHUQCE05EVulnGegpAoZnV4npUCn2vRghfO0TbYhgf34PEh
WCdZ2b+Ohf9al174syrQngQ5vi//GVr14asFzbCfOIIih9t+hDIPTX23XSWLzOscWs67Nv+7a9X2
CaQly2UA1MO9iwbpVdQYta6rEu+ms68cRbsDkfaIYsw/PtAm6NMIFUNvjqAwGkQ9oA3Uqs51mEb3
nuTsMJT54zB50SbLod1ZoGv8JIPSOem6nsYFXSZjnyw9W7Wrpkv/cUpQA50ofMyAfkQuYNhSNPk+
re5mJoAscQ56RGUNQOx532Ju6DaOu0FVxzmESCl9YEej4FhGoMsamLmzY5Dpo+VHPaKLL0VZw0mW
ZNKE49rTovOqak8+vOOox8I54HioH6LZADMEOL8hkLGgOYoqWOKs3K6w1hRCE9K2Hh07wS1o/lFJ
CapGsGNvbj8dcq3j1hny/vrTaVHqo4eoZO24u/10EGwveqfJ7uyEP/PenU40ND7wMosa4N56mJUZ
5gkXHwL+V0SzUhRIg6/mODD7uiTTVrhLJv4E/VP7pEMISaKVEDSBHuTIQJI08Wk40xB2yXAWJeoE
UM5EOuxf/rBma1vkEVQGkYukdJ7KfHNA26C3oMyfSDtzSCWe3R7LiuNg8fDozvchNGMFn8xUmWQV
CchaUsif4m6+BuUGd5ppaObtaDDzVYxOKciqhWfoffSLAEkqkHmE/In3ojy29fD1mqeYkxXTHMHw
onBHvl8RaOPmTwlL2r3gEmR6kDG495UnFwmX09e6BQzYddziXLTa2tXGamM0kyIzvgBCE3qfXhSf
ouQvMvSAhnS6isOwuID1eQMNrvJ4c9HVVGZ/m5p7u9/8cV93Syv1HtBkDuw2unBQl6xwv+z7TQUk
0MUFNGw3liB/DpOmXjagktgUQR7ch6wP7hMQc218mdRLELZCqzKGqsIxrUE/P4fQACBhBr2dfusW
DM04HngF3QpnWNKRFLM0iJcJdF4Yb98Vbu2tHEhbnG0Ek4/COJCSUGeo4yWl0kzbhHuR6uffM26i
/jrZ+JZnoIR8BFgDNJF6cl+hMZsueygOPyQz9ykY+dUJza9ga0o129rQoh7NhAO69IOfI+6n8ytH
e7wNsmDdEUi/xN1k+hKnnn2gSbyf2hvhgtIDLL93Zh5YqvG/kS7DERycdCVl4QLpPlNy0vQI6otN
VMjXqPfwVon0/0E3IBUAfFGFH5dJ8wVVX6gDzIIykC5lW1H30KLB5+UYnb/GHQu3sfCSrYcM8kvs
FJeoYeZ7UuGYKnU+3NcQeD2kMeQvInQef2drmmcgs1tFUxscShQcUG0CIyVQCj2aKAMwObdflBnN
IemR68aTES4T6o/JW1hqDehI5bleUshtAg3Z1WR3d4UlskOcgvUBqMLscDPJF84TdEWDTCeAIQAh
RnpUeO2qJPu3oH5qHlLZqANSKewxLcRf9gjOULKm+bSPTgpHmemBPL0x9kFkyTtNXYMyHPSyURer
2xrhKb7sG4ak1rwrDZmj96iZizNZdpiE59QpN7eN0CMT7SCU9SYjvW1Rybw080BXwfxCh3qWf52I
hxTd0FP+Duybi0RdE16Ez6MLVNnaPZqVQLXzr+UjNLBWkRohHTvHXpfHnnfPwSJ+97FbBD1GkQED
4jGItdYCmgqrUkOmJJ11r6xx+pDBsmLpfDJRUHoeQHUoFESeYuZPK2X/9DPbOUoUk04TcpzTqoxL
ZxXgQbYmSE6ig/SspvGjaWxuE4nT+G3iaXHKcQTf4r4393mgHzrvSrwk6vI7WTQUEVgyF3Q5pgbo
MJdDCiC2TrcQuspcLqGZOoGg2IFgaT3pd99qg6dijBdjE3sP4WwZXkRLkEEABjabTWsFUE3tT8oM
egk2n3oj8QqRAb8OtVQ8+ZJ9EwSwtbQAZA7NWfht9DAwEV1q3F+vwQkOYYc4z3/kNJmL6AGHkAKC
X/WTScVrHkHFaWHnHdAFoMkmvuxxtogbm9i0Fb4F6KdQEmUXcCzjq8xW12UUI7n9x2Uzm3akUpx8
A3dfp26Cg24L2HzauKDanC9d3wJKXwW7zz6apvDIwe04UYm7omgaUgZ0+9UGbx3yMV2J14Z5Mxoi
tMoAOYH6BYTS7kTU5acY7Sa7aAQEbrY8K8+BU8AVm4cRFQw8vwZUfzj6PUEOAOct0CC9+snMwICF
lvQsAijzX3G0QoHqCk863BzrKA0OVjmrc00QAEaLEhqL/I3F/eEI0fLh6Doc37hfpuLKUgC9htkC
8EhzDUzmaYoBA7LsABf+Z02Q+sG6GCFi0dqgtF3QltBXqtO6vECEJrm0rv0cgrzjLoTQzoWGUWfg
qXTzPRCJ+B9OPuNLaMJ1eC58curEfebICt2BUevPa4G9XVkgcsjFOdN2tZrQm/EScQWqDAh9pUFj
vaCn9mS6YLqvKoX3llGkgGtJUGeihTLsZQiGrEI/gMak2ddDX267KHOem8r9SRFoPTygjCbfuUzM
GmoK3iGUXCPTEEb+rkkTvfsjrcmV4cTMJCgNaopqEQE5/okUhWY+0aCEkUa6nSd4fvw7cMpA/1In
GWgNUMfZZm3w3ZrZSmiIZ6aSm0lXRnfoVoBM9G/+W2yCnuwtRKu/k0sgx45aODGg/NrOdXtAPkHw
SH6V9mc9dNBS1pVz36IneKXLNF+TiRY0515C3QZNmPW3m4uummGEEjnejjmk1iB6U074vAFe2VYy
te8pBHwduAXgdLckkyZsiUdCbHkr2twb5VZCMxgwP2XtRZbdB7N8PaSXhnMdKyDv5gE3tnwFeWBn
Zddt5S5omgK9sbpTA5gWecS+jjyHehhpsEZxvbOTEZkqSO6NswJrTZJ7UqYGnUkzdG/gwXDsKv6u
UVU6BUDHPqcVZytv6uWuzibzLIYx3JYyUiuaVZAlOLlF+o0ma9wej44lvjlgrLm4Vphd/HnocSjD
7T+sQCv0zwRdDc2odtmIv20ykwlSfXTFBys8Tnie0ibQ5gF8n7bqJr6F1gM/Al0QnLrsvVIjO8Tg
dTmE80BXf/L9KWQoOnQWZtPq/146dOB1UK67JvWDmzDCzaSrq04CTZON/PWHVoL8dXWbkHZjIEDs
OGA8Rtxtr8wewZsWg+6ZD14ArSE7LvfclECzgUd6OdiTxDtbkFm7bqrlAaSq8kBX0zwDqa6NHwHD
nTihXjk2lMfqqAPZgFKFe0an2ZyQk00eHaFNAZ2+Sj2OzvhsoYD4JY8cb93nc99qDxPJ+EVXJDUa
7Qw7gAsnX0GhKXlUU7BtwRd0aOYhk2qs9mQHvQ36oc7tN6J3xT4ik4IcHqZgAJ7jr5eNVq9emI97
x6lR6yuqFHX4Po8AN4AgD95qQLlQawnR1iA9DLNFrlscmUEXFEsrNNWhkvFeV0H3CsCi2VlibjDS
vvniAvMe40XkWw8U6Lq1G2umBPEe8bn/SKAG8k22JZ4VfCjuUWta2Erz+ylK0Tdvu0otQckxrRjL
jteqaTtXSKncmZV4/R/A+kUW+RmOaAv0LJVL7UXO0gtBMczydHwqbT0d0K8L/m47ec/EkF8A6QgO
I6SuFxDFal+RXBAo3zKJGizMHHQsmwZdIMDAF/4yiEdvU1AXlm2jiVLJdidHnp7JR1dSOm/MTyCa
ygEqjuZHTzAPtZ/ElyAdXgvZq7ubH2KW/dFK4y0FgGW23xsX+nZ+YyUPLAWoMAP7PRKFrF/EuoeG
5dxU2wqeQxzA+oKG8gsoufxoNVUiPDqQEUCVIZ02eGDwFREsV6XXLGyOBqZgat2XMQU2g8zbrDFx
eySTZsm0W3TbdGWYZ3+jh6JG14RKd4HlTiuu0NQZx7IHbYbKoFiJls9SeN8HETcXR3X5m9kN/VS+
hY5vrW28JuPR+mOKgB8i5gmAU9GP5E+bGzVFi2LAndsDV96PDOwW0CaroEAIBZAoaYMrA0bBehDX
sQxau8SAwZsmwGtnP0HuASwZQYH7H+P+/ZAlHO246BZnQSVegNcC0e7sY4wN4N/+Z5auyFemFjog
IrQ+5m6Z4mN2++U4TMMmhoQbWMUYFD8bPgkoLFqw45/GhzYU96cGsmqtu287Z5OmvmkX5JPoXWrB
/pQ01xhyOoHj7g0Cf/P3TQSmRwjh1fXCQDx26800ApWeHsDfCerGVNqQaor4CeChfM2gCr+0WCFO
obZQNbc9R9y1uUCCUTVmo6RdPE2qDBc26hPfE0usU5CH/Z1E3qkdkgw4A9/HIwQ/oY7RdI7aZLvL
UEQ8ZW5ZLE3L1Qry8lBQrfIq2I6o7Ph4Ub4bCwEEWTg/+2J8I+7Q2Q6h7Xg897FUu1F4+dQv0MPT
45TlW5esba3LEPF3oTIIz8wW+bnKw7sMJ1fo45XQBU2C7BFghhyMlNCqdwZgaCZdm3wp4mcPHDb3
jTJnZgfOjtdQms2DBodnuvw08PJNJTg331zjhDdPwMWiubXhALHs6aI57i1xZvXbwBZdtubx+KDB
BXGXzbMUgrMVEnw2ByahA865jaM9FCjOSIGONopj3EbrxvQMbiIU09oNbpbWg8+s9AGyT4CEuM5X
ssgva+GDcTVKlxCRSK9hgRnM0q6V2VKcqXV6Mehtxs08fvID6GpmXDobf0yr92zsNv+PsvNqbhvJ
2vAvQhVyuCUpUiQVbI/zDWrWnkXOGb/+e3AgCxquZ2u/m67uExq0LIHdJ7xvQYb9X6ECf4AdmfOT
4nn1I93Dyl6u90nv7hJ+G781C1i9AcvRpUuz7krvyddAgXooM0fjzyJWz42kTtMZAGiQIX+2UUp2
yq+Cz1psaoeJsp7npLO6+7kvTRg4I/CSR+NTY5rAeAn5JYQx8aWl0mO35gq8iUjY7bpf9Iq55GaS
hDiY+FO+bN+Vs5+dJe8caemTy63kmmsJXyx25+unuia91DkR2GTuGFzWdJMW6H/YdCKf26qznYMN
JNPJqGxoU6qB0j1tyA4wUkI/yYGMKGNbULCpG1/N2DgPShb/7A2CXG2QJR9rJZhOAQWZ5yyeg0Np
cbkQtgeTADMncchlLrKWWU4+9UUoaxmgco7vqOd5rmg4nwrTrdfCKbNUi4OixfEhHxd8rsl9BmbJ
Bxyyb6mKGJP5MiyDzGTwDIiT7TjsdytfbKURtOyguREa14HerZX7tW14kefOglsHcMEoKAWvss1M
vES+7EGpgEupYHcslyNM1sENpQpNlKxlWNeh3cAymbQ/BGu9Ahci3+kL5tWKvc5x5KLzA3wR8qO3
L37V87ObIDuk2mU6pFA/HMwpHJ77uhngm2IGxQY3f6NT7kQWVCrsDrk6TWBNR8NpMxRrLyx+5E2S
n2/kRJoeK7M3T4E3vyvs8nuj5S2X48D45JT592JMIjhjhIHQgxQoDsYT4Jr6M9kx66CEkfGRegKq
IMC3Og29ph6DLoZlhvzCd5nlNJKvs01WbjKjAdLOUuCW7UrtvZeMT4FdN188n1x/78BtJkvAWGCu
TWLg1DKr+UIRxYINmvVPsjR8iqIS97PXZuUzAbyf4lMbNu+w2rUPYgQcYwwzD687WTZa90dGwX2o
l8pTO+rxu3hSM8okmq+ykiFvcp9KQMO8D5Teu+Su6V3SZfDIKfLF0p9oUiCBT5jr6MXlUniiaR/N
hbzJNdJkL9o8VK2nPFDfy2p1eErdpv8YellxB13ZcGdCYvauoyTnmNHtPPnhM0VGj4oae6eayv7n
chn0OQrvAdwrdqPdJdaOoGf5bKjxeG569avwbIioyj3vnGrGd7tKi8NkRgBbZlVFeZ86PKWa9tCQ
wP9DRL0/ASPquuHFa9OIcpIH+kYS/c5Vq+YiA3Qo9om7NDApeXxx6/LLUKv9kSqhZgWpB1kAkPop
+5SXmgdcKrj1MvDF1d0FoODz3vglK2t4hstEP4vTvHiKssR9yPz/cCddUh+IRXJNjmG4bGM4jWVw
VQq5dlU4N7uM/3DgG9BQ9QYTq9MFqFYDETtEN3ud+knpJ+gsGId8EC+4hP7C3LpR9AG90i7Q9UPW
QGImN4y5iar+QS4fcs+YjcrlTWT3u6klrlZmyS6y8uld5dQ0/eU6AW+bxuEdFNTho1Xm9+3kRPCO
+/2XeuZEtKYSi5mmYStVjC82h5fQLK1POW3gz5Ou/CVidSYQSLmEcTeb43Sn5WF8UJcYfg7a1z3N
ot8gJae8JnylARcFXFXfxEzkQgUuM1GCyvxNVpMkA5ZhUwKDsg+m9h4OzuFCa/RwaYPgZaZ149ul
1w9E6OPog1vPjgdfAKVF0JR8DeupOqd+P70r+4/ksHoYj5YTnR1RHjZXM1+/k8u3md18bMocGGoC
j/U5rgJSkYUxHDuKcvhmMuMLbapn6g+C6wCS6K6FFfhd0flfXRotv1IpOZ1oSuEPr/UisPz1dgdT
REhrYtJ+rijpIG8afXULb7qOYdhSuIyXB07BoXcppJ2i8KMBp8Vh0sf+Oo8FOa9lpi7DJtuWaZ17
5W5b4++aub6b9U9lk7fPiVKWfN1X2Y9mhM3UnMbvBLPiu8JyKbZREw52/MmnnWJybKXgIG6C/mPS
UlnXZSDirVqIbz9ktrcTpYi0IXpKUit78iliglPViuvqRJN7Xr9X3Lbd6QZgge5AilQGh7pCqIMd
njlV/46pVP1B4drHRm2HT0VB2c0YO+3J0Y364i84W2X8c3bt5HPseAFfe/NSJ1MZX4y5G06ZkXt3
rRZHdx4Adod+doJ3dXFooAR8thsvIWVmT9oxUdp8301Z+M7pcoRqH3+pRqUgjIeDDFpqKhcIBd4v
/5H5XR7zXVbX+cXbU0+nhB+AYSxOQ9b+GVBkdNVq89S4y6+1pLBkeFXM8ttf+r+yXDEHrOuMh6S2
5lSt73vX+rl+25dN+YPnJOdBo0aNxo6/L6v80lZmA3hjTlezo9TWo7UMMkvc0Hr0pkw9AD9j7dNh
TuedCDfD3s3u65AqS5G/MfGAfj5RO/lTjXULcGG2emPSa2Dy13amHzdNYJJBGWdesW06dzuCz4DX
juX9WMDbLiujn9zisCoME5uFeLuhouvMCz+G5+PUrvSW1FNDetmBzhGDYSxCkKeYgvQ0PozRw7oS
RWROXwDJoHQL+C6O+Un3V5FcHbuqf4ZOTdApdsYPzqANJ9+PrPNkusWzz8vrAGRx+N1wmrP4pHH1
Pikr/t6A20395K+qm3oS5X7/ITHcnzmxlKuILKKrT67tnmU1QULxwbeBAWp6K7qrxiZ+DxEqdbjq
e73u/TuN/OxBljanyp1iGMk5Wmjmo0cO6Nb7ZJmPQ65ctdY8KaN/lxl19GWIZ+diNQN/9WXf7b1A
sy7kjCFlMccQTDuFk2pXQZmSVNdeq8m/Ju6zD6TExSv6/FK29dECufvsZxBMqJpfnjWwBPdFD/c2
MCbQegDpOnn3jR19nkynvsuWpCb1sy2Uc66zEJZHLZU1PsRNyyVKhnm5IW3LTRY0z1OZhKtOW6z+
0fTGvfLIaZbhEk8Jr57iPDme4vIGJwCW3E2xmT/Ec1g8yCwvDHL4sqa+rHjgbj1fnRxaOsz81qNq
cFOuviDSnzVL+XOgg74Pkh/a0GoU90/Jc1C50bUOQRFtMzv/QrHls9wCgNn76vCr9imKcwpcg9g/
A0TQPtTwVB20dOq/TAFvd5Dmqkd/UvovuRXsun6wP/VA9T13/fRNrAyz8e5jBxQ6WVpcqg8u7Txn
WfYJxUOOVr6fnJYuxslbrUi31ke7DWEKA7AsJup4tlszfsqrILpT5sL6xKGMms9yzP8aq498ZVr/
duPpU1W79dc6AvdMKbN09VZH1TgTvomfOGa+eNd6lPKeDorFO0uB9IjsnTmXX5I8iz/SrAydfBZb
x9riCymbQRWld/lfZUfzv1P11pMG5uRjAkQ2BXUoGv4i1Twovs+WaoLSWdYXx629+3FM6I5Kdf1Q
TWb/nHa9clrQawkAJOWDnRTq0aNA5H3m+QaMuLr/xUnqH1RhVX+FlL2v6DyjSm6rM6KLEUwLrErB
Gdmup+Haj85wVbhBkQiez7KyqN0CcTgo42q32azrVZcZyXgVVaNpQM+EAATIcjWSXfwSfIRmgPHE
7+EGl4G/pvDJHp8VN8ofZbGJQ0oTnsIZdIkmc/XTjUKM4X7TD6NXOXt32dKxqkwlGxWF5zqJe6iN
9TYy9nybPMIpaX0Oirh5iAI6dibikJ9To6rubaMHaHbRekB63ZXx7J1EG7W1uwt4T1xF2zguhESu
/q7xOtLTYZHcJw6/NCUEt0mjhwDKH1sLUB5Kg0LnzmvpJs2TvH8IyvrRA+Aq2HdGqT/7HqUgVfS+
07SIYAdDAtFlDLrl02qVW+V7goPONcobmrdnBVhMpTHisxiLL5cggPtb0zxuuxgkse6GXrcPNhQf
Aa+iMD/BNVHuyQC2j+RaqT9aQkzzkLp30LTXdz5ABn84cNW+m4L+jvQ9uH2TRQYsHVz9LMYKV72L
oYKiVwJf+OCXNFCDl/GzdarwvPVbyEl5kZs2P3uRb4fnV3k2dPXVi917E8aLqwxzE5LG+c0yMGOd
S4+b7VY7qzUAP1oM5236xnETxm6p31Ftl+1kc7UAvaWCzeKwZRC4Vtn7eIyz/ZaCuKVv/v1a7CVb
sSYzZK1m5pnue/dcRAFpXyg+d8NCnmV1jVefptFpd9pAsYpGLvfRTzTavWQqRsluDHKdyuI6vdpc
9GgDfwHUCz7r1Bf9B34eqPAjDTsWpD1AsB03AL3NU2Q07M/HYuQPVxS1WsOC6BXaueC0+9xFziep
3qqThq8Hy1xXontdiW6xlLIvUFNXS+n+fLWso8y+o8LCu5OeXAif7qcmGp+l/9ZIh+roGaF3EKWd
ZdkHQLFEtw4L2auhA5cqrbq238OVa0d/iFJ8EgeKo9wz86tluN95uf7RJYZCYX/zMnC0I0jePIo4
V3xbJR6tqbvYb5ujmOmFAdSQ6EEbHo4txNscnQAr/3tA5nb9JkAjKlnnSyinF8rvN3qZ0u7hv2Ck
Wy0QY4SiKvAqAY4nLxVbXGcizQZcps+ucFsRTZGpF2UkqNRpKc0l/e20dgvaChl3aFlrfYEffwUQ
EiihbWkuWEQbApGiUUyVJqGzFxMxpprNp2bQnw7S1m3AtfbOMH+s/XiyUssfW5e25HeC4ueKTWi9
WEvL9t/8byTssfb/yY6kFTrNBQZD7d1j5LQOpQ2GQ7ECsy6J3McePsE8SLPLJh8qq5t3g94NR0NN
xt1mvG2gLbssvsRPMioofm2ce527M1WinJmT+U/QBpR7slk0eS/LvB0pxlxmmTep97Wd/EWnG0wC
IktBvadWOIRJNoiGBMaUMHgKOlP9kMK7teMSD25/lWgf6kURqtVDvazEwjUn/ZDmPkBYi4MMpDR2
ZUcuux9Td1+n/bgGQexG/5QE8JIXZVhScZDp/Z1aGdXBVeH13lGrA1aiV59JUhDiLfTx2PsVhVmC
TbNO+dnEK7KNwNvcotiI8AbpRuBtbJqZ9kVHo1q7D0r6scCFbHmxFMaCkfhrNbuzPRycgCaCkIzj
+l5JG/OOq6V1kVfI7+A8vXhq9y0FmQd56dy8g0Q2k2K69+FykxWm5X1nU14wHZxQT3ZvcEDFe57e
GVQsPYj17zYF6VbbJVPvre/KRl6IYpgsYKJ0BVxAOHqEUpeePCd52grsF1GxiNYY+rIMlSF5UjMA
Jf0obmmPT9qHqW1+rvk9LZ/vO023niW9Z/JdcgCVkLt4Tp0zaRTveV7qkbKJOrVc+ySSTWybnXeM
6R0AHQlTGbJ2+nNWFfckBfjJ8n+vwulxJ0sp3JeZDGt5fhpURP/hH38jg7zxU62YGufBoHwCOYyD
gM3vvyzDIj2uQf/X5ZojcGiHPQXqCBhjy//aZCrxBxms0GxAF4GlIV2I9ERm06hjenXyJKvQgMuY
3uMzjRT+k1eMMX8rNJRzBBbgTb721ath0JIlv1SvSyft/EMPGNQeZu/wWQZjCqLnJCAkXDi6dbxR
5GmYHUODvNeNYgD9hBAGWYzXnRS6l3beCOGXxKckoGU37YWE+3yRVSZxAIljuShiEjDnYviR6n71
KAORlXqdyTJQux+FQjnMjVyWmalWj7Cx0wg3ULn9O/96KuL9lBDRoWwo2C/HkB+OD6nLmE7fMrhm
7jQdzCear9N3mpP/zxauD+FMYQ3vysCF9M+kPgXun/7YN+1w8XV1V+YtvV7xmJJir8EYNRfcBBms
2jKudWsdVLobVpHIAYvt8aOzvNaU8mFdbm52aX31O4MGl7+7aQvuAkDxCQWfFuher8/Z7AozKO8G
shl70Yqi0dx3LoWT5w2ytRhsstRZfFmRXZelVfnRZX0TCWRrsOC7cm1dFZk0mIlMtL5nAvtb7j0Y
NKhirOAUDfXH2m61xzprjWk3V6CLgYG7h+oC2aLQwV6ddrLWei08ZSNk3FVP8PggetnCVFVjX7sx
HYWLowxjkUbTAnfzNZyLmq8RNhPFuuO6LvcaB5g7oxq9s9aOwQfb9T+65ZB+K0wIFvVxLKigitJv
E7TLGskW4pBR/MC7kBwtRAHHTC3TU1UEzb5oR+UKrYv9ZQYAfQHPBBlXAa7Y+NyZ+fvRoTBVj2K4
BdJqPrt5Fe1EJoMfqu07E2jaFkiBVa7Z/g9vIEkoBtrUHlzLtWhAIYzkSiypCGnUWqjRN5nMCPwT
S5KCVllbi6HvWi+GN5WuN85iLLvqBAvPcBOeJFyXbwG6Kftz6MeYZmkCzaKUEJ4sf+nWaN9mkWp/
jhWl7WK+icURney36f5zv0HNySUY+Ukz3ZfAqERHZZmoThQcZOq3ztFv/PA8UopaHbcw6u/8Nq2l
um/drDHh9iLqtjZocZOpb0bjnUv+Y1fWLtF9WlPrh2kZwD+oH6KyRChrMyGuQB1mcRQbUW+GslwH
W4HwLDSOIzFTgtoMelBE6wxo8f+Q/a92YQAzPQfTk2wXtO7P2bHcIxUt2WPXcHDYyVQGk0LCQssg
YbO97HGTy0xkc+1z/s6CexHd+otJG9nA95O+JCHHMzZfmQ3ySI5TuzQ21avFnYNUGNh17jQfKiPl
qkBpIBAmzChc8YqdTGUgqwDGCuDBxaLd5L81lm28pYBM1Nuu/yjTAyPcqRG1cJux+IpHYWjZxep/
cAhVlT2QN/MVGrkdN9H+oksJGDz28zUttbk8y1RsdL7lD1ZFBU49QK5AC26qXlc1xGA7GmiLu6Up
++IMvnGpdO3tUPx9Kdob2eYmu4jJjSztIFu04gx0ouUZqk8n+e53z9y2Vty6uAO7YNg5CwqGpRj3
QQbietW6+RNVHguUwlIvVs36qngrW2y6xrpvmtEFBHQxW0Syk8wWpRaOIOlAmtQnhICG3iMwndht
tCDRJtcq1puXaRqMM1DY5ZJrNEJ6SBvYdlsVeHFVmYDvDwtFo2wnd7huj+N0so30X6BMozFqTsrW
MrxYNqFCU1FY360+onfMHGTnBTFPPp8SzTZtPa0NzMx/fnDRgo5oAwzKv0gGc1owR0wKK6jnR7Ou
t3/xtuOtJlXibBdTD3wEsbq91o0DHO0Ay7fM4lLRy52s16lIZzs2y91mD+/jz9aK06NoRb6ayLoe
IKPYr9Nld/oV2uvoxudpGqMLLNLBIXD96jAuIY9+9GgiVCTGUWs6RMMk8kTT1T2ghksERJagNU5n
N+UovsiLiG4SkDPvKm2wrttg+RbV6n3yhWKY4HQj/8clJe7WVVzFxMM/pIBt9d/kiueAH6HTJTvM
CbDYkdnzO+BY9amue8pp9RDmK/revUPET/DwRqiRerhPTUDGxQbyqPjZWAad3OJjMFZcPxfWrEVk
K656DZL8tL7P3coiX0TGab+9toHjatZ3vsjWbwOZerRSHqZYifc3Xw5zwWVOK/rqIOztBg8AD6Cy
dx5Z4Qu4UCOHinkk5wOtu8V5MT/ImqoCd1d0SXwXL2qRvVGL+agG5SmNx++izRuqV0rQRAWbKV9A
m2RGXSe8ckDzgNA0Qz+5B2uRh2hOkXBqotVnJ2YyCKITvWT53jX18JAqGpWgdIRA2aEpwVVms64H
V/JbC3jponkzLdw8psxXvMRBCcxm16i0a8cOzQ7m0jixwM2sM5HNWeRfRlrPb+Th4rB5laOR0USW
ghv/d4WYbL4TuRHyAn15tz1ssMr4nibk71Lz06hLGs4evkp9EI0uAxxci0wt5q9iMUvN0KvdP8pk
g3CpMiKm+2ZPcZhS0D0mLYbjCjg0jn3zx1adBkAL1X9LlzQMKf6xT4b5qIZl9NUHwWFXakSXCTzk
FA+EhyZP4q9KEJiXsGtsYgGx8qkvvnjpwkTA5WEZQ45H/jLQh/CX2qTGnaxWG4e8orUXwTbY4ihr
Ev0v3ptaZOvmm42S+O76mE0Wg8dwUmjmF5FVt5p/tz4W0ks1361zUaZK199P0P4qpQMBWeB12tVY
QsQykwG2n+8w8MxHkQ928cvujct/TF+dVntxtf6+7/aYNzbyxNazvpOqoox2+Thv9v6ty+o9dkFA
i+IfukPxlaKMH/NaDx5DcnR7N9PLb+DmkEC3NevBHHP7I03W9yLPfYV+dXd0DxD2UAv0fYDWhK5h
CqsdLuwLskr5zY/dd5ULMC5wDs2TWsEWLHK76eD8LYfhajV/pI6RHJQ8Vi8yuJB9XqJsHLLd7VpU
m+WmTgD5ePHZbNY9trWYO0Y0vmy8uW9bBttz35hXSeDuQzoY9oE+OrC1xC79nkZ+COzGArUcmQzl
ZDuXwa06mCIXoaxlVi8amYUanFa3PqKRwWw7YDq29T9vKTYws1BNpBIu2fy2p27bvHmqfJQbm1U9
215/JvEGR2inX1Jb1y8mVy1jL9NW1e0MtsDCyVYDscoXK9FvS5lVqqJfZCbD6ifWvjYezK4x7sVN
RA2AG1yFX11E6DRWTZUdvIYqRZieEhJyWgaZSSWmzAqr0i7bcrUupXBz8/Flj1V3a7vtJ1tty83d
mY1T1dcBddfUh25mgW6TxXfMfj9RTlPsBqKlpOKGJrr6sVIC9N1r0dVeBhFq0VgVO1BvQdkXgU40
+Zib/fc3npsPdTrGi+G6/5udS7oUr5SmGJS4jF/bgNRW41Tv+HMuHukpLh6zmq/J3bbO+SMlbhgp
x032xkZ2gK1n3UFMPCnRkKkMs0+xLG8VHwYUHpA23V/w/VYnt23SR7J6NAotTYCy7LV5bg8kHdNH
o+bbfszOstAWyeS4HG/FjnbvjF5EQwEBuZw4JqNWKasCbVN3d22hFo9jRKh6sEZrv31wma2fXj7L
Er5wU+Nh+7BvPryfU0oZR621fyOcmqrqDnl2moZJf9Ah+WnycajKI320/oHs53TN6g7CXJnKQEH0
dC02oaxFsytjY7xuRjc+slwdwcSeVkMRGkZQVrs37m+kN5us/oHWEZJR+6860I0nY+npSWZqNGQw
l6JBCxigVVEKGWcNgNEboRi2i+xGscnEZNs/TLW7dqaroHTcnGIJBrueXwZ6kQMIyZc1of6ZpiUo
rP0qK1abKesp3djMAaocD62tJXtdzmm/Pa3RzxfwNp9ouFnOeXKM67q/QXRuS5rhrDPBe9u8H3Io
LmpSOLBr+wm/CzbeMg2GlqNhXwJzmtfpakMMM4Fm9Je1zFYXE3jvZrdYN2n8Yn27Y5RVJdzQtFyK
jZtkFR1/y5YATY804bWfPLujMSzXKImNaoCEg96ZoRctvfBp7rp5r6d0mIYGaKq7JCvmh34KLOtI
pKUlUGvSXBHYcM+PMM49ZF2IlVq3pCqH/vO6iWja3OouuTEuKJFsLM8QRZl9M0HbATBs2SVaWPqm
tDrH9gjAwTL0npFQGUfldgPJQrsT4Zup1nQaUp/OGU0lOr/4FEXx4p1wEwMYsLegE1iExvjEcU+7
ipkoX/wXt+2hJrxp922QXMVp9Rfrm+37Foxo2A2OFAqSTc/mUr9Agcs3yt8Hkgn6pbYguBZFlbm/
rP+7i2ipgDL51hGfdS7bvdlplY6JebWdXjsZy4u8SFte7M3yjpe1zLZhkznyDSCa1WdTWctGk1e6
1ABlu03+u21E9j+YvHnc77ZxU1BWhy75tyjfGP9++rstbj1V+TYTaT2k8NwPXcov068fzD//oN48
cqjplM3d0tnlKYgrdD53FwtCjRTkQuAk7NeBPhSE21osp56wyU6m4i7qSAfef91O1qKW2faIbZ83
+948UWxuZDeP0rrSOVo1CA/L59w+wj8+UkzWDygub56+PW799988qiFTD8aA2phBtDMUs7qHpNi+
2ku8YVbH/mxbA+ARrLbBiDTao2Qtxu2rh9pHaP7ut1qrM2H446pfJWLlGP26e6DnRb3jkkANiK9F
d+uvcqBx+pGpDMVyOKmWQZffEVnPckTa9NTZhXd6CvH47R5FGzXhUaS1Vlj2fnOS2bqTbPpm/54C
GBsWrL1ROdQSxmSnZKhs7WX232VaFQK8KTbG6P9PLv/r1jd2N8v/16e88b1ZblupcPjto0hVD3Yc
HAl00+6s9oBjZRbfFoBTF8C05TsqgEHQ9mJ642UqNgnYVPfz4H2cE0Cvdv2UktJenGWwLciEmwbY
p0227kouuoepSncPspcSODoERvKEJv83Ian8kEeQPSynRxma5Xy3VgJzDKupw9H/Elm3KKqYM8/B
sv7Fsdm6xkZEQy4xza3R115iu/Xc+2SRwIhYlGKhSoC3AcPkwUYhZqKQmSAri9fft1zbiF8VQ5fP
J2PIfoCPQkB3GbREbY5NY38F9h8eHCUnsCuKMh/66ChNBqvUUMJ09RG9X139CpKjrjLCP4i3KudR
6acFWhj0qNByTgmoFicAk7KHjoDVQ6BUxCTTbEexHb/LIhMtXXUvJiJb1YPjJXf+YOs7sfEmBdrV
bTPx2ZbiOM/lv5okdY8iT1SCUJ1BkfcQO1QoGl7aPVmky7pyLq8qoOtPLpVkTyIPmqF/UEDrvpGL
UrVcCNki6Kc2h9rpLW2BatUPDQ0nh9Vw2dSxrIsahCAC/z1ntKWLbvJIsnRNUG6p+QKYl/zSZrul
m262s7L8GS7C9hT2ZXWFY7m6Kt2v2WgHoEVBhvTRrjL/KFqx20zeyFqOwS40wsaomfSzNspR13t/
XaptYD2Lwi6aDCTxfDrKclMYlXkeUj142ESqE88PLpSOpEV3SaG5FwmAyUwGCVR5S7RKZpvixi4w
3RmAz8VQbG5ctm22XTmghCQAw5ImA2knN1ylPAof8wB01mNpawAYDRDD6z6AFJTdPXeVnhJxyIej
0nnmJako0NEL2q92MpUBjg7qUl8HMaQa6UW2+RU1xDJ1PYZ7keUKWbHdpt72orf6l0b2of6guJTR
ueYr4CqDv5Ql2G76shSZbuj1sRimf2uTYdXAqGEiis3ud7JXt/9uuz6RsDdfsMtzoa7rDl4TuUeB
dQ+ysn0o8+CHrAT9na6UZxs8PxAqwX3PuD1yE1fDFSg+oQnhHd3uq7fYBxrVo6pijRdxqKo4Oldx
CzZJYs9/pDO8dk5anqCwS9779NM+R75OPJwOpW/g1Rr7Jmj4WPDpfHJroAGGXPuWJO507E1QqsSM
m8GuKMb6i9m0HXVWB83qodt+7deRRHMRTQQuRTiExq9c8pu0MvXCwUHN1GovRm80/zHlnnP2Gzs4
WxCtPMhgvM50rYnaHQXTcLgGlF0sCm3Q2xRcqtepk7UQDpSuum/BMml3Qc1V841epiH9EBdI3feh
boXtTmRVMHM6FXO14stPhDMd6ju900qAB9hntVG7dD5bQ11R5w4z4aNXeVSiRDq/qwveVd7b0ZEq
H3sFuBLZCniVWKn/QNuAiGS4Ab2iSySGb5f21zcIWf+fTV0SyOqh1cI/ey+jfMschk95mxbXyvdC
yAmXqQy1zV/1m3XSd8WVnFm7h/OYqvRXQ1HIsvSBaErpV1j7Rex08OgTXLpGKDiKaX+r/lSsyvLO
5QKK11ajQX/X7MMWWsbRapgvmsnSHdqxaex6EG8ZXDpPK6rzT7Pg7Ymh7BODNXnUoCvdrVQks5CZ
LMPKcDKnDcE/4TUpHbrHQBvPaQdCL1wlq1rWK/eJmL+4yi6vDCliD6TGL9qU/2JvO+D8pRbYPFo9
XmQwrd6jvaSh1prCzCTjR7Xo7EZ9MdhMRQZBApabzbpeSCa1AWSvdTvq8168PUs3zLvV6B/3vHnE
tlw/EACGIziDnQpTynDO5cq8XI9lJsMgl+ltnbyqm+UKXctNeFPLLF32kRmoRFyup/RPILaMdX9x
E+W21Y2XLDeTeIZaQSk6mEa9luDaUnKg6uV8lWIDmTlRRFTLNjXvZKvd441JMtn9S/mCkemDsl83
apd6hrmbzF0Tg4wWG6HFH7XWd2BoLKq3tvKU4Zs7Lqlq+RhiIltsH2OaMhtYnMVZhFMMhGhkRhR3
y+YivPlwhpXpd3UF8kFt5aFxV0YxoPAmXBrPWWO3F9+Lo+GnSGkTorbcsOiSNO10PEAh3urBs+io
y+oumtl750lpwj6jjArUm4tfVsZjRAnEY1sClVPSGL0SuChURwK9xQBoGdizuv4oZC2R0LusNl1o
hNCq8toaAgsO6ii+gI+8swghlzvD0ZsrHA3NVVtm2/JWLTaRlo4wOhkRZbQqmb3b90wc91+SwIHg
ennNbG+YN2+mTN5HuhWUu03vGeUncOuzE1jpwQNI2sGDzG6WUcp3btx2810a+dArbDYy8wdyjIfN
x6PA1ZwmUD/YdPXoOPPgt3kPHOWu5XTftoN6IdOnAtLQKqfGM0+yEnn/qtxkMvvdkjgtwG6b+nc2
NzLZf/sEm+9/l60fS+vgdDBUCkwpQ4FpUqK5EsiVMC/lRiCCqE8ikUFixXF+pVN2XsVbAJhNXEhh
nvqipl5Aqy9yS3DSiFZIaLZ3itwwtrvIdrm4uWu0ZAJ3ac6h8s1F5s3NZbvY1G5oXF31KBIZ9CQF
rww8NyfiInYTDA/jrD7nVUK37j8E3sVBIvS8XXht0cxwkn94ahWf/BHwNvn3mtVAsrwK61W2/XxE
+2or8u1n+irfRLCJ1ie9gyAKMH31qqfQ9e7XaaUG1VmmQ5s+hMDZ3I9OPdJTtFiOTmUpezD2KdWo
/F9Sv1ymQGXYe2MqhnWn0AaAdlwKsMQTjuKoOhOZXBjuZ/+e2378Ab5iBWzktLsflxprkXVGe5cU
dfosq6SxosdU8Z9kBfV2+Rj29M57k/NI97TzKDNTMaYL9Mzs6jmPsB2/yN20p1lCSwsYlNW9894z
VFI7CwVx1lHdOihT+6AtS964H0zdSd/psCF91ix1l9Z291HTR/+PIFThVMAobVM4bpTxk7ikgxM8
aMlscKFCSX0PeKvDWB9Ea/rzvdvR71+A7NjvtMZ1HkBScB7smBtpFNPOwELElm23by1E01EFBrKM
399trqLY/GSmW0pxnyXWB1nZy6ab2Y2tljiQ+uju/c2WZqRdEhOSrkqOjE6uPM4RSDBWRWdWCDhq
vohkGDRI7w2KA45iC5Qp/UIyBWqY9FTbgLwyHg0jbp/dyAEuwgur97DYhn4X7lsF3mxLrf5MglmD
WuJ9BnuYdXJDtz1mKQiHdBZMTzKkICnBhJYQ8+70RjspUzddh0K7gLtufbaL+hyofvEBrBn+GDqo
2CP7s5uG1nM3a5/FRqEM8KpMIYTpvWZ9Hl2vPLWmTunUsgP8pxT2top/r1rq8xjMyTlfEiIygFeV
gCemPah8j96LaJD8zI0JNfwvHqIIrfmhdJwOzrdXuR71YDrbBCAtta/pYyxy69G1+ROrAaDoU7M5
rAAA0t3f6u297evDg4AANAsSQFrl7v1E7xK4jAsmgAgzF5Bz06UzfkMGMPLZeSw0A56pQj1RDghh
eVRQ003/Q3KVoVxmflpXOhQuULDamRLs25FCqOrH5FggvJIDct1Z50Dp6Ve6prrg/xi7si1HcWX7
RawFiPHVGM9O59Q1vbCqqrsFiFnMX3+3gqwk26f6nPuipQiFZOdgI4V27L2lbqps6tGwdGMPEo4U
VOIoKTJD23xwUtA6x657COPd24XFXyUryv267t1rdU3qH+ucBVMrymlnpcMUTsLHJiQbUQWN70Xc
By0XoYNmHBnEvnJgiXCXj3MiunNXstO9vQyR98OED10aoqm2MTUhOBDizYf1PsyXIIR/e0GWhTak
AgAaj+YPjVSP59E1+xzgcoy82b+L+eX77yEWVHqW9f97nB/ZwKQsrwn6ga1vQiPnd2+BFiwNMM+y
LHph0s12WZKzg4N8V+glth3oOAgDmOc9VIn9RikcqzKdPisMFDOBC6vt40OWWTmiULFHZXrUg7g0
aoCoKwRDKVu6txXhfOK1TzXKQ65kGXWfHPFEAm5MDb5HsNL6a7SGeYsq7vi8MnFSj3wm0Dyg8Hkf
7uvuJa0snBv7djp7pZjOc2vZQRcduETmCsVJbbehrtEmV8/q7QMomXlygipNi9ruotw2SrVqSmR3
Mpm/IWttLCWO9a8mDeB/EBSZWQ+EYaJqosBDAZLDEUqtkqGKfnDPTpGPV7Nv+QkVz+ceO8ebXuX8
ltWjubcGHYeAdx/1NCjWQPT6cucuTC8OjQzkSFRTuVRalu3gBPmIit3FpnJMKJ0BQahqOCly5HIX
+9ijg5i6O0Y2MOG4k76aACaCz1Z1Fxsve7W/fXALJcWcqIYCMmzs3dy0j6uLImiQfGalVRCsLA0g
z34tSwNt3caXJuOfnPQ78l2oDPO4f2OzEW21CCdvv5tc8NgOeiCGrA3drO0Y6up990GvUOU1Vv6F
LIpL+iQ9gETL34KWzt+3Yz+faivDCxxyrcVlgZxrHU8+7J0yw/ZCQ+k8ZEpSgwYGo40C24qg2BLH
xjmtauNMPQelJfiWtZJw9dFAkpX4KwlqyZG7476trJNljQ70pySo0Pca951HPkMbYeOV2aco9viZ
fFBUcAA0QwUrElhb19GNsCdSFddBgsKMHANlUwPk0BzcF4EX0LXxIUKNIz6JE6gXro23x2UzNLrn
efoMLbd/vSj6cEdEMR9sMULtOribCc5Osc1KxqFyB1oLQJCLi2aKcocyZQHkxi8fDTTggmgByEcM
NXbSlBdmcCBtxuwwDFFUb1gEEuiJuobqWhUD+/oIUkOF2ZJyxhGdumsjFEQLGVTgtFQMmWwCWUDn
AyDk9YO1Gbw4w3cCTwPsGVlQZhx/7veGgboK9+TvNvWYX84ncANgkyjNX8MVFHeSitmH2GDypOlo
BDDtIKbQOnma8OOdqLc4aZwiyRl7Capel+7ddApKaKU1npbDpxzLry/H451eIkkfNWI40eUY9ejP
Qr34/V5wHfhXH4WUXh+/3QveTVnN3wauL//bYS49P6it2gO41zcOmguECoeOZ0B/JsuqSzekbk3I
u/UP+iGK/pg00hCE7rc2Lv/wX0FDOcH11L8Bsjk1C1bbiQEuwb7puETTwBJzN7EQOxml7nlwcgm1
D+gucMYPwCiP7PO7qQmetM+aYX0zowbFOraeIunoARHmMh/5BTS9jmqJxeZFHC3OKTFBTTsKpHAi
icfgGl6A36JZbK1JEUSTlnizT62dN9TfiyYK2qmD3DUq3PsNUwT4S7duIZ7ggJMoA5/hkSwNl1WX
yRNGD/VtdMmZ9pUIXH+ItmOk1TvQNGYd7jCHSAuoqJPKOalX4M+3s0do4a0DaynoOroSnEGepTr0
rluBfxjyqePY1WGse+NjbvgR8vgoCSwiE2xjzvSZmIMHGdkopFN0wgZIfQyUsFyasvrlwzczals7
1IMQ2TCLrZ9e21Q7IHqH06jo0XrVUI98d+YaoplYGxUxmGcqHrV1hdXHZXbpm/kThJC7C9hmICep
FEfkMCY/krx9nXprfHXA7rfr+tQNwNhegu9G+zrgWXsGMSMAAWkJ9GOqFELIXhuKmd4DLcjsglol
HYO6LuOnvY7HyxN1XX2On1BxcETlOy6I1aivXEkj/8STP2+bco9NPPOfW8eD9BvyaLJkJsBOaePu
wGYvwjpG1hqPGlBtLuftNOLbWOYoJ6bjNZ3MsUmCoPrb+Vwd1Zcx/4wC/GYh06QdAD38122AJfU9
M7P6cOdfiDbXuLvdA9E63E0hX5fsi5aBjs5lhRmwsp5O4B2psIvk8wQaiaJGNlp5yXaUcxkn59rk
CdhplshlnEJdmu9O1ngQjb0lHy00oTIFEqRqObJpoQ/vgUZ0u7GCSYd8MZL3rZyBNlC3l44CR7eN
fOutvsjKu61naDquhnGeB/UXYsDkqVkBzfngJXsZoijDSjEhyrHpxPZCC5lnfHM8P92btddcgD0I
TA2Fwbj4Bgan5scCsAOyGtfVwNhQa8WGuq1W7DSDj2cPMjYCgIELTj0e2PuxNaImZYZSdxv1LZlR
kfRskzaWf04EYPVqt7RsnHBVBYxqObmBAPYmdwBxxY1J/UhN5vnJbixAD776ihLo3GIEjFg3b+Q2
q8997HeXUYJAxJm5FybQ9wAsdpBXZEHllQaoRz7cZIzAkHv4VCHiLsxsx3GEsEO/H7TsAQqKzp6r
Mo6EajmiDCxeMn/Gxq/BEr/3F1o24WZbxYLRHh8g/KeTRQ0tpNYgP3Tr+iCXnbWVWsQv4KA3ZhTY
+rh7sKdn8gEIpskrdaPSgea5KE6yg+KRlSPPTA2ZTQGqFGzCfiw3BYULLJ+6l6idFpjwdkH0KQdd
MXywIRltnhZ7iaVptMpQTHiOgq9x3vZa9DOznC95J4xPYHCvzrVuJUFcMf1Tr4/efnbrNBRe980C
j/Wl6MD4Nxp/sAFF42RUIHfDfX30B1kSRFrPIq3mndsOSDOrcPLxUdNAFZPKA9fLVweoF0jPTxCd
FEa+iSAQeCST1BTBzpVvisR48xFJBLSp3nwrZ8RU2s+lcHswGxgAv+S8OXeKS7RX/HAOUYmuNg3T
yO98ftnV1bKE0AYDdfdmH/hEVLrOWZb8d5tGKmg9uyY/WuYAFQKpCbAV6zzs61RuF7t23QQC18yB
ZLAa9zRUtQ3iZtoesq5pdItRBIJSgliwU0pdWxWQkk3NYjaKgemDrcLJ/DDd0EzngBLU7RoHIVtU
5TTRc6RZemh0uEta7ur/iQ74nc+i6/wi1fRQ5rLeEALgPtAp5+3cgAbEty2oT+LmvcBuE3ooAXV9
xdGH8hkolJCdeKw4eZrH5vBD6OQN1tYHW0zQpga0W4Q+bOuqsD45SEOFE45vuwbEWI8cab8nSFzw
TeYDFM0amT5Rkw+ztqkjx9qvPq2Oqy2DzFRYTLG7Bb7Uh7CHHd3sRKtR4h6HrSO0G7moAUdUG4Ii
AHxrA/eg76CCJ8t4LD1Q9lGw7Rf9wXJ8dzP2tb4BeU1/qVS2T2baxcid7smo3PLTjOyrSgm28wC+
3Vh/cshyi+zkF9EfOXdCi9nTpS3VhulDl/OoAf65izaN50UnKBLOF4PV8GGXN1981VA4mc2gfR3d
DoTb7/4PKy5rpR0oeGzpAhJNa9+ts8S74J8I0yFBym99W0s8Oeh1Z03DnyZDad8as76XDy9sPoCb
DHfi9MOtby1zRL4X4NlEvnG4NpM7bTt9NFEwIkB3Q851BCo/ZmBTHmPAxndoTbYD02T7iGxEe5SO
EW/AkW74wMDB6QzDqchZe0n8sn3E4bt9lDmeSMCUl1vyUcPyZH6oYneZVBnYaG7GAWTwHOjv/RrX
TjpEjPkQbxIQpj6uA+vrvPvdvPjH66gBrQCmqQExBgquB2T1i+ivAorGL6lmTAcnFuN+ZnH/x9Ra
r+DgyX/mnfvbgBS8zbYHVku9CLKxd/7kCa7rwVrJXx1rSvbxzEF8XA/GzY0g+yZHpm/iDJQQdqJy
2R6yU10Tt7sklz/IWv1kUhNHFWouqIvkermtnAhESYrXK5rcYdvEuRZoeoMk/crz5UPe/uRZNgrj
/8H/RRHkm83pZprldLTKogywx0h3lEim5DKqcwDRsSG6NIN1llxlnNQnM3U+kWtNTqMauQgMj+Eq
TOWqaZSXkX6TQ7Ckq0cXjAcqD/dPyk4y67n5qkq5cT37i9mTaDhXk3p3U1efmt9kIApbXWPiRvtY
w9Ws0lDOzdlWOrvbhfRnzCP7YRi6e3Mh/Ymg+UvB9Oiz0rk9Gwl7ptuIRon6VgIbqPsbiiRlL0PG
hmNioRxoucBoswwXtBo2NRM4QxwwwCwZwKKIRZiNXgkYAD5jAoxQ26LPJugqAONjqiZi4FLBFh60
x8pcwT9kEgzIlum+d+r0AgSgfottEBfKGjSrZE7ubNyoV/SQsLGR2nR5Zdx81RSV9IFBaibpB0mc
gIwY6NcKGATUJbPyLCXgkCiVftULg79qxSgeYqN+xtduvLiGpjyKEsp0SHA1QdKXTgih+eEyOtBe
JHXFWGSQ0MqAxVRajeSnRgCFAPUz7GfBkn5i+dBtWGIN57EvP/33C2O6WJ5UIVtdtXGgl6XcfuBZ
WXUEJxeCoF6ez1siaSF2FWoEmIf32J1+4WVdoCACaeo5j3HF/E/zg08DPTHXCrYlHzViGMTO9waQ
oquN85BmavfcDKGNGl8UlWC7TAO4ifNvvh70Tgwif18K0EhBiWpt2qQJ/dgB2+W739YgbFUzJQ49
QsL6bqCRSruqA5yDBtwsbveF5g4bvxnqmwU66NBxAZWKTFGDyD5x61taZcYu6QttiaFAz5V1iGrk
CY++SX+ei6wN6q6Zw0Y9xJqK6xcjaVC3s9rU60ZgkmUP+c2Zhh3dRPj7HLOKfw4TK3Z0XPRKy4CE
Qp50KOrFHRu2DHYgVN7ZMi3cJNAxcWo6/xDr09ZGtvTE42E8sfcemTRAviFpAV5abRpep6wrrD7q
tQI6RLr+1517jb97RX2Ip+Wt0Ix12joDjMi/3spdDJm/e4/kM73OOerNjQkfP6hq9L5rNlBidiIc
Qkc9MAy9DaBuiQtjaBu8xEWJr97RaDZVrM8v5GssE0RVmkC9o9RfhhnUy9Kdqh0N6rzINk3vgVNb
07MXYchvRptO3z1suDYSpEc3cPPpgOFcrNzUAeisfsxWpx2YMcRgY/jVDJHZoeoMlWyrj3ox652D
aUU/Vz+v3PhmVZ7/gOwBxMUOSmgBFDxJ9KjZbfTYDr0GlhDdwI2wydBt3CrEM9bYVry1NJSE5MPB
KXMwYKhwmggp0enSFMmloBDyKcW5HB+1IfX+KNI8O1Cqec1EJ+85advDV3Bvgn9IZaTJT2FpJcDV
THZeKtpmm3s2tnfgih3bLEKtIODEXI+LR2paEPueWCY/+ZOZLy7yW+pAYiFXf4jwkAOJImgLoDRT
fMoMWTxmTjqehgK/YVT4oMDQHZsTvlEBl0e1+Tmb/B/pVOVlYPUAga6j5QRJss71QjeqsW2FeDN4
nUg6eG18K0pwpYlc3OqL1W9/UF8JZaGl27sBWeBpJK3oE/mHkcU7qxYAQLzvOtbdBWRkBDiNZeZs
sxq4d4qpTHdctieTY8y7OUq+dlOcn6cacllQ1WjSzRibU8hJVI6GRpJ3aJWKXK8afJwuoKgE6j1V
X9ighn9wFfCgcC0O3uYkvkINruN7NVDbES64jbTl+3XYy6BnK7NbZYJ2YgZ3hrNlTjWe57ja27zx
oRvXYSflW3a9dXAlClZFx5wfyrk6FBPOm1PHRmer47rg4A4AAZJZlLH+YAygHoWwbLFrh7mHCLGa
R4117Fy7f/jgTpHcBNx7CJhRZkf8FaYbPrvxFtScoAvQ7etklNFffJB4/6PzLfLKMUh7Gw8OqItt
PtCBU5e4wrMWxMuRDaWB3w6Tk8jD+x5JvoiLHSvyrTt986xq/iTqyMNVWl4d7VLTn22zAgXFDD64
Kc7KwJWJqmftpg6wKpCBt5Z+GVETdmmTxEDawwT3vp/h793XHgizYgBRWsfimxGcGDu/y/tL7XnA
xKqBJcZVThrpnLY8eT5Dqgmu1U8zfueDVhzo5GpwEfw/gukl8XWwnca4Pt29lfUlqKd1wLp6ZvOX
IXsID8aO9pro44aBsfCcjmX+ysDlFvqy0EMT+NnX2efJZSwM7HLMygF947RxkF97cW6WvkkS1zxo
Ghdf0loDoBgCTQ7uj3aQ2P3ghxrxAJCUXwA5bmXV5zlvIVorY9AIQmhjj4R7c8AZ+dNiGl5bnOUM
1fR0zn9CZWbDlYSMBViWyn37ZzfpwXhUsRmaaeCH3I3S7c7dKPozQBv90lt9ja+XEe4jwLRgmlAf
Xkdmd3IPKZN1+nc2gv1d1yChxVo7erFT5xGaZtO3wTTqLflt5Ue6c/FDMffNH7FMg4KNeYiaet9o
srs66ha+a7XkKE2Q4pFqPPnSaHyiCHKZ6toeZx9tQ4PUcL9/svAcuV9jgv6y5UAndFLpw9LlAxj0
3ExunDjqd3ragqGz7tIinH1UWyNZJa++atiSKFTdPgHFS+dE55hFmO0Mjdz3Wf13zgBTokaoXpEk
1Q6lUv0GdVvgf16HqefPRXwt/Xt3pvhQZaeYnyEzVm583TN25Kzsvr5+WCpT62dqfVqPYqi3zObd
GF9b+379UcQxYBXQ2FkKFO5I8exRoFQhHeM9GAc42LFVEcN9PcMSdFfvQCZ0ifZ1BRklmlLkAtDd
2Dt6Nfi6QMh1wQHNuHItNq8dsT3KuWuOyHbdsia2QLGtht+6EefIkIEnIlHhH+ZQUKLgXZHd8D2Z
KFCDMkYO+PY7dHYilKxTzTI0WjCurXjZNYZ61BCw9i7kLm5ZcI353dK0zN08MnlffYPccLXzc2FA
8HS0svPSTeMuRzar8nGWrnQ36NXQ0pXqWffB69QsQoJcBVhDn52rcu73hV4+rK7/WJ6GJK28dNWa
I1SwgVZRCy0vB4HVdDYMyBT8WjtPXDvgXDbBFGntOUPpXrWJ06o7G56bFTvy4jKBR4HfV6cKRYqH
chztakMj1Hywl0jypmqRlNaDOOUcYDM/B4u9jt/P/7CU24H+y9JAAFLpqQb2TogXiEjKBw1YmQcT
D3xjE8Wi29gmj/frSKJiyBQDuzWz7R5pRlOxt7k0aOhfqw5VlDS2zvZnzTkjvx+uruWlNJkbB5xH
v60D9EqRjWKrGPf8iQkUtSI0OmfWl7wCaGr2XKQhVDO+92ro4dWbJQzQ43pD42RTLxlBJhCPyW2d
si7zIUy92Jj1yMKuw+s7YG0jtsKr8oBGl0AaJpvWWd7JOqezhywABAsPuBlVwr4BBDmpNS/CzFDw
NJF2i7dO1MgL+RbxZh0lFYc2T3+kzK72kaiNqzVYfDe5kXt0Gq94YZz9BLdR8UNrBoXpd4C7ZbZx
6qMUhFlIkH1nKRjgEADVZ+wLhWGcy6oAo70PTH6u/5ztyX7NgEh8HuxkK6Vmv5KrMuVWj8HlSpaY
daQSWXYly53HMWBeL46N1jh4JjdaqGnSDzs1HRun4shrLWix9T/RQ1yIIgv1uANzbx0Xr32aOKi+
dIDHUc90G8yaz7b9hQyKT/Lhp2kVzoWe+WMTZ+FsQF2NIpBRhkBgb44bWgzPU2jZuv4GN+DVZ+YV
yAhp0LvDxaN9SFCneeyrMnqwSoZkgj44n6St/1lO4/C3/1iKwfq7653vDpiOl7mQa6luqcadD3MN
b5y3rusvc/FPGW2ACEHGUqGeE1w+h0OU83BFPVsOUA84XOcoAzchIVrL0PLz6YkmtCPqztPG/m70
6Qz0XPkNRGXxDyjjgAzVH5MnHMhNfL/EDAweGGj4l1Q22iuoFVlgzHrzAsoP/8wr6698UCoaYyq/
FFNpXTyg5l90Bu3sGInPt1jlM1tvk3dD/ZRJr37R+IzsAXiwQppgYPfwmIomtKNWBKUeRaFdzd3F
Vc2giqlKtZGkHvkipzCCSZVe0UDq+VBlsPjotJulT1G49z5O+Vgd13Wot66tx/Z0THBviHdcgfgV
l6M9vn2SCKmyLMHRi7p91osW6uljdSHbVsHMLPgm7STAycok33/MoSFUk2KXZSPF8mG2mtONPVTa
WvNAvHvEw4fqFX6mHvlWlj7D6ipI+7lf7vwU+7updz4r+6p2qecWRN4DkukW0kZAv28GUeMEZfn8
apZ+ArURMGQv9hpDPiPOcOQH3up/MasR/VrX+Z9wXxrtoCmfADqog/Dd0oHUzCdx4qkLcT51nqVG
K7VvwEfml4x5HHBNR5zAEPoW4WrZXnfKWnzXoZezKYEbhXBilWJ31TiH9TRiZgyJX7LfR+mYAu1q
SEDEzMP/Pz7pkGvdmbgEfaRPLtdaJE9HowTjOgbTgVl7LrIMwD98SZjRYDwARXPrgcKWwftUii3w
/x6Iti2Py3cAPsd7TdTZtjQciB5q7alMzNy+Ys8Qpk3v7ktv3vuu5z9So7MGxF1t9FWfxjcXA+Lt
lln9hgIgC4bEhta3e9/SwMWtZlLsCGkYaDL75bGEjOGy2hSJDDTapofLL1AT5F7ShVTMRCVLVNHk
23aNnaC+XV3UozCXCqHI1vE1ulRD6Sm+wnqHg3uGSyjQRWmIHHKK0zf4k8hH1TXz+8BSTkK1NY5l
pWHjQLk6Hoqgduri5gte3MBgUdyGATIHLQcPPXNT39qUaphV4CgvivQHxSFDiwEtb8yz1vLjOpd6
uarPEd5+dS8LQZt4m9uzfaEV11fVtPwlgfgdxEHxHlb/NBdywwwb+ND3gbiPxF7LoWpoMF0756Ly
Qy7aHGUljQamffhogMy1IR+Nko/MTqumwOKdH5APJVhasyxDdgOdpDd7nVijZLtpa7n73dJgV+rC
KjfA1y4AIrcqp/1ienoSRHM2vbaJ3yHXz5Mnhg3gzml87wqp7AJa7zO4SFDEcoiM5lYakbupWF88
xoadP4KPpXh0pHNmOLpfyG/jyzaEGhIEuUjNzlcs5ZzpKDiG4me4OEVry7DRARgjcESHQpkH8Qt5
iqe994CCqQlkqsAUK6tyQ+A73UVjBeqtYTLM30lHZdVM+WDe6a/QiJyRj8FPDe0VVJiXQM7M3jZJ
igl0UQKZyL4aZcBsXDb3ZqM/kI8aS43i7fSuIxY3BRRgQn4ANQCISMEQsll9y2pqjTpGolBANZNi
AVpMAhe3HsgEgQ2Nmrn2RbWTp3Sio7aVVru+xAnAc6oMdMKd9YDqJmSlePTdSEGdrCXCelj9cwT0
o2DJT3LRIMVTr535D6YmrS4KKyu2c10Hsgoq9ZWrJFgT93zpkQ9/nH0pQAFMg9SssWT6lfnZLPs/
8SAqjnOXl5DmY9tST8ULqLZOoA9wLhz3XBdkavuDNIxHcq1+6mnjhH08xc05lD1TB5xANDLwvAYI
US2zznE56w+uzv7XWrIWqCIFw+1W04rzgqecbRQvOVP6pbFwxcXHCGnTPvXyxxF8z2YElpZJFMVj
B4rLR+G65Y7iqlnHhTLFlZ29xIEWwd5G2qRycb+YMFZ2DHzjgRPjjgWjHqo6jKIIQoyKRmOdR/QY
oPV9FhFqtz5xAfAkN+XN5GPNtrFe2pATNbqjg6+UowfhCZQzGdaNmllxZjQM1641rgK3dwMa876b
Op+O5HeN2rqVOWppO3x6J/Z9EJq2ry3sYI3Bk89AA7bPuiUaIM/taE8+arj2xyS4eAK/oAAR2p5+
FfSbinkPslc3PpKLfm/kr4coAQx3/o9Y8AsusQMK2oCrFz5kMNw8bDouD06TsM+uoX+Bynr52Jiu
8QpVVGRleva5aAptj2J6SJ9Mj90A0QubiL2R3b4ubN4gaMiugAzw/dxCJmVxLsTfFEpNHke48R6h
/raMa/PQnZpCnk2bxZdcQBEyRj3glzLy7W3MhTiWZZJ8qWcFGq/cZ90ckqe2F39QFJBA0T41IKlM
JqvLGVR13XDtxYhnkpZFR9coLABbKrFf9tlqsw3o0DXGRvZKe23PYt5D3tY7YUYdVKWrtjzUvHgo
/OEB7NGgPndq0Fqse8mmqWd9RxtBAWHXnaH7xWbdQbZCS6rnjT3pkIGkUEDtNgV37OO/MrwQ4Qsx
wawhEzQTtKHWF3KZ1f+7WPL10KaLKtCdg3m9Mqyz2yLFy0ZQjNsSKEAketyHnjH3wYYQzQYypd1+
KhPvgQaoqVshDkg1pUvwOqNV08C9iSIMR0nqYiVqaH7E/Qccn2ZpBjogl2jMJETNAAoYKwEJNYsU
EF2lj5jUowE5cXJ3I7QSybvYkIPcud2UHMlX59Xb6DKHosmpQ1E3RFoOeXqV3fOdJD02TX4DG92s
n8jXF+nRNef49CFLt3RNRcM54DZnS4FumSDrqnsvJg5xW+FqzRFsP+yz3/m3seyNp743xIubVou7
dnV5GqwRTBoqKpuqj5Py0b35TW4+RW21TOJamWwgQJBn/h48SoGBtPpXFK51G0daHsgOh+o5TeNX
OevVVwhr2aGDfPNhVmH21G0gn6s/cVwyTtjdjqx9EO68G4Da/BaBgTgcXNuAFHk7fCqM6c3vgrwK
Rbz6Vsa2depU0+dQd1h6Xmx/NNVAf+e7M99D7pb6fyxPIbitlXjJvZ0O1o0aXXOsW9tidyZwrDrc
DXD2Z9XV/cPqhlBSfRob95VcHbKhN6c+3El4iExU+6awv6x88Atn/BrXNEoopAA2aM/S6AtxxH+g
iyfbbPu+3VCXAgfDXQJb9amSWt/tZ62Nn/Dbtx+s2QgSPL2fRuWiXgJudY6kx211eSx5wnMKkpTv
oUK3cCcjPGQWlI+aKbH8AEeZckcmvUo9DV5YdizHpUKf8QDVrc2hc1Bua8mT7J1zn3bl3hs8fl0b
t85jZMo7HBHnxPqT50a5J1/pODgcUmBTis90fUlXlXSvmUqASvVGxEAn4OaTBkYNSA63zVBXC1en
a3gMywp71bRuYmiKqltPZwIIGYQpR3wYMBzNiFzXwt1Uc225uTVE7l18VaVgeb13iZOqgwjw8NyV
5aFwnPyGNGpxo940Ztntz9XJsyFfRvTZ388SWObVRWFAgfx07Qi4abUSNRQxtrhyBp0QiBzUwDor
4fG4ha7FtF199AZENg27pu15sC6Vqbm6Y0aHSNo/h9zGFToFA1jknCE2crhbZPkBrK5DJds4HaWq
3JtVNZ9nutpDXwuUu5d+fWCi9w6VJV/7GMhQanjiz9hkE6a0J/yopZCla8BkHkcnLjMdiSEDtQBW
KZ4GqM8doNaAU2eqiyfyOWamVGfqL76RtSchrJ+lCkUJyngVkTjY0k+fZDylTz13u8e2OUB0tePA
HcKfuxFQ4akIctkjZwbEWm9NoFSPy4e1GISKRgR7G4vYU540n5zac54qO3Ef6/nRyro2BZQB//vA
s/yxmENUO/uGFUVAsU1UuE9Nw9k2qnoWkkkDqJwdcV3qZUcGsmWAr7NyW3adcWMO6IHbTraQYoCp
lbZxiys03tDNW2lkbGsXENUxJIg9GlU7kUec4RrT8YBkUTb2UPkhZsMzsLveMfHmGhJNIsvNTZ1w
eQa2aTwYY3PQskqewW8ChI+pDixkU0NxrTeO1TLld8OrL9efqhylCBmkQLoIef0IN2ZXrtDlRWu8
9XiSjRjoAi0HxQwKUjEKXB66FNNAmA+nbfdoSkAMoZH1FaWh8UuViM989t2Tr7Zc9ixQHYA6uXlk
zdV2WTduqGsoe6gNHnhMyBBFSRghJ+4kcculGrA6aTtogAmURv7ySUv9FciOddySFXFABoCWQMa/
h5GZWjEu0ZMpw6kQiYMKwveb2Yj7S142/YV6a7P6QKtX7BKRoyASkMDCzP4G/gAbEy7t86Aa6mlO
p5R8K2ACC5bYqBoUVmgjwYN9lZ6BzlM5l4bsZXobY4i6NNTidwN+h64KqT6Qa+m+KBTdXz2guIR8
hh2hcISqAn1VGkg9S++mU4rPqZmj7n5FvHgimXcQPQSATqEvaEDh5kNIbqdbo56zIK0S84AdfvyC
w110BRb5gWqZpQF9TdycgLsrmg7g3UoBO02cs1+A/7Qa7TacHQYlXOWzcg249OJKz33fRAl37/fG
o+maOAjHoFAAY/r0jQbcou+htpTsW+mB5k4oyp4YyXWUzKpumdi9+9IAF72ZWcdxmI81sM8iYXBa
mynpPNBjqlIqcuLYmGwKw+hx4VKV58rjH5vWSsDTtTrvYnI1Ze5dD/h24FxQjTafMtudTnHdzuCo
gbn6oN2B3wjZpShvbYxSkd/FrT7R1OxYet+rwu2ubVl0V32ccJwiu0mRYHcaUB8XI26fVYMnc3EF
/Sww9emEEnUOhE4To4nHa0ECeRmQMteIufZ+dMonmfQ7z58g8ZBo8qXHbgGCk+lwJB9Q4toJt9Ql
CtyqMIPQ6VW0GgSSWALdbL8DCN8Xtp6EkcDue4RaY5OPzQMQWAD/dX22aZmbHXQjQlpxel7THZSm
QOVcc3Jmdr3LgJBZKwDQOOqHyUMupwYdCm6X86G8odZm2Mo61rfD5OIP7I+pHeK5PwRN6aDOT7OK
Y5Zr9rNdeHwblUmGDEPjPNspN5/m/pUMCkgB7A4FoBdh09d4wPtg/VNw3TS3c3ymVDdWCF0Pe4S9
xdrH1ZXbDah5M+jwHnEW2xF/KDWxAC/uYsvKey18Lk6pmacAEKDmCQriUtGGvD2WROEBuOA1r/SQ
Ir9RxNMh8aHZpPMBh5g6go4Qst5iwlcT9drM/G4zaR0BOvBD5oOv1ew18QRJUzwXy9wMTD58Q962
AgxFjE+GYw1Prl0wkD9mD63hswPqAoeg0J1850k9BxqBD8YeLO/R0df+j7DranJU19a/iCoJRHo1
ju3YabrdL9REkkQQIv76+0mePe4955y6LxRrSbBnu22Q1vpC/CDkRCKPhS+hL3oNYv8WMJ+8lw0k
EnrbohuYe/KnOCv28BOmyxJ6OEttynJO9WFK2/4MYwcw4aikgKkgl1tOvS8s8Af6nO6EFYv3aQbE
yE+94kgywR/bxC8WqY01MwRNwFop2aFqiPPpoODlcYjxobvMl/v7oJlLExp3CzH4DXwfkpV5pobB
/IvwGM1j/YQ1D0fzbJ3ME/P+mP17WM+WhXdifbGEVynd2EmQn+ZKFCdzZg7Y6YJKUvTJiuhRZ5BA
sXpuuUEzajxWgxiwzgU6S5kfYaF/cMaWUkpQ4Rzaxee6FLq9O8d7cwhGAId25hQezdCbJ7d8pmfE
90GwkON9k2B92o35uyL1i6GVtlhuw+yugPfqVMWbouvp3lBSzcHkm9gJowCc0JXJlXquGQA31dkx
T76Y/Ng6Q7gccBOhb2Jm3O90v0kT9MuGhOrJrShIngMMCOEPa72mQFgfsrKaFkKHYCGHD6UF+dDW
zWe0NSCxA2jGqA/mjAG5DaGwXKzuuYyU/FCBhQGlzD8TTVKMHj80bHrEGsffmMF73pwxgselJUFl
Rl2ui8Cc75cQ4XAPRQ7CK4FAYlmHEno3OBh2tDnDb/9XEFh0/Vce3+ZBLbASwNEMiby7BoVdbu7X
3i/JPGc1UjCbDWMkmXrsYMpqCyTbeDSpTwdIJh3NjDoQ21semKolOvZyeX/V4ouFhnEy1TBmxuvX
srhgC8JA/OmIvR/gUM3QGBh+v5gtP18NGmR9Tw1i/HDHTO7cET5PMR267Z0paEiGsPv9PWAK5GbU
DJgrcPb7ihvz0CTDuPqP25iBwBccUIA+hAuTVttx7urL5uk4GmGeoEGNERh9iHh4Pp69ToG9Au3a
HXzQnX06h87enGGv5cl1jcoq1Ljk1uQ86EnItYuv7G1OX2b40FDYiAwRE5ByskL5w1/cuJZ/sTPr
soYveAF9krjO4tPYhCvUA90HuAbha2LYmoa3KTI2L3gLCClWTU+Jbddbp5/Q0QOMH26oaQu8YeY7
awlm7c60HeJA0MNt1LihmtiM/Hvep06FGV32emHT+OMO/BmCX48QD+VbD+7tugvKSqwUQCs1OvRH
qo2kjZt0Hjh8B/8yQB3NlNhJ+ogUgHaaOdyHydpiYig+47X5X69rZFgsBwk1S8MX4T5TR67o7sYI
MSEeRbsbfcSEWKDvbp7RAKv+x2R9rbkTsLcL6OIuZl3i9vhUXgiaa83sVyeTMgdRNcGKKNePTAhw
nriYs6Hmn+aafF45MLaCUpOvmzvmI7t93voPYT7kXKIbXlvfzYd//9hNeJuq/zReC4Ue30WfK4y/
pfBVPE5TRV+mBvD8xPLnrQl9eFTBo2bOViaksYwBNhpRzQUa5MW1SHEZBgX3cERmxtyU8IqMz9SV
qJ/L7BvndVThDXWd+3pYJ5zzHf6480tM+YuZAAEU7MHsJjyz8uT20Mi9N1lMM8UcEmA0Gcdq695R
GUsBJFIRW6uAjekhb6sUVBgGMOE9TmNIkrfdDzNoWQ3e7eb077gy1+UVL6ORuAvgOKHT7M7DBWzE
Okpzzr/P9pXiUfbDxwNtUcUNBCddKwGkOkyfZ8qAFMACZWU2aDlP6CEMrarAs5WDFqKB1L3heWFJ
lXLL3ZjIHBJD7LrHTMOzTZiSAZr34ApFpvFDe6zOVciwifjPvpHJ3acNePDe+0ZjFiYbCGiDbNNb
7aGL5+fpj5U5mAc9NJ8EVO4HNRQR6IM2CmYS1it6jvE3Rz0CRoTFIyUVPwy6xR7MvIlIW4hdp0PH
rvwNTcIcOunox2eV655S0Z5NZNOrm9nBJi+K6ewkLF3WDq2vowqOvpVYP8tAbueg9D8qmY0RiqTW
OoQ7Ne4Hvcsa8sbbEVQ9PEKzbNwGKI8umskFf9Ak/RnkI4LlxCRizIGDk7fMKA+WbtepC1Ck3aWx
sUcoQW0TtF21FroFunX66dAVm5HE1qG2e1Szgrea5m8wnMzfc5X1aLzIfI23S/aezegDz4DQnFyh
xJcUTU3g0LN3rQ2/F4BzRWYa51O3pAHI02Y0D8dtn1h7lwdsSefsEftyeoAKIj0AAIwqhGfg2iaR
8KzZ6jnQtsAj9TZu5scQhubYLMHxJoQL11wcwoLDApUPdnaCaJLFfjCHnltmJxevAsg5IKo8wjfT
ea1r1PZN6Jbkc2hG75OJnnwP09gpNlg5zst6lOqpJuMAzsJMdsSx2qdwAKk3Zh9mDNqA7VMxJDFE
45LGO3kCdagsrVZQKO1f3Njp9kkP0KsJ084KHwfhRSbKpNu/ZA2kCmYw09Do6l9GJ+NRh4fO9nfX
2aUevmx/OrfmjDaQ0ssgJrECZ2naw9EJ9EgQN1FOAObLgvFdMK3KMFaLFI6uR3OovaY5ohTQRynk
GpcmR/APPk76cA/dkvq70rF2Jm9mmMG/QlBzrnDQjeHbjPuaGfd7mLkKWmrrucUH99eACWNRQ8QT
5mwjcKSqzqOkdMtTknX20qL5/CbSFH1JN/7pezDyw27tW5glqNaVVXeeiuxjYM3LpF+CRoWN6LOq
qEtYkk/VyuTuA1C23uEpVR5ueUJWBR/oDroadD+7Cqhjc3qL29TeO8QDBHrmWpoDU3QqabRp5N+X
/H310ICSHTf8wVzDaMJXmuIdVS2kJwBy+GiByVkXQGZsTZigid/H16S1m61FrGrN7S77KLxknQ9p
9QVSF9MDhH+xr9L5yp1fkslqTtk8baSb00sTA3zY+GguEqujF4t79OJCN2A3lW6B3e8/OXOGnXIH
A6uLuZJ4DHvDioDMUdRLJRNYHOeKPmjBla9YN6FwBg24Zweyd2sKuOIBwo3JvoY17MYpivpRJD6J
Slr2SwIaYGQ+GCwPL4UU6PD6cBxr7A7rlSnAK09HsJvhy1DbjM3GYUwkvVhBEw6cHGNIZmaZcYU/
E/jAqVgGOVPLTjjJqeNE7mUcJ2t0UJIvTceuXmt7P7xmxoo6cK6jDH9P5ZmU8GvjWK7pqW5Mr7Ko
22XQqHaltAgc12Q8SlJojIjWgcuKPnSsjz/Hsxk3U23bFRsAkM9m4v0SM3ib545wWxd5+hpa4U9u
9eXTOGd0P3bYGAVh0X4dW7UeQ79+gyRItU3CUduuMnad5YcZ7x3wKHEv6GBlvXpJZPzod3P7dYZ/
QFTIeZOXrgLxZv7uQePygY+ifTRimllhf59iDzU4KcmGuUOA4nkGX4k8LIMHE6c1ebftvF9C0nNX
tDI9z37fxctw2s4tEMi3aFKAZk6lUPhq4vGBt5M8VtP8xSZF/KTGsjxU8OOOLNuhpzaYv5tqiDm4
hcDX1EYl614wybijljUaqPjgAfjXRsCxcf81p0p7w5kzPOmr/VQ/m6Cue74bXOdVVZS9TtyCxnxv
Z7+GN+Vm7a+8I78aOFl8QcM2xfNtCo595/IHpeZ5I+Gk95h2+LRokdkfQw9Anr4IDJDtDDuKr/g8
qqjpE+/RiVPw9kob7dvaglktC1pQlgKw0Gc1yos5BH3m7Es4bldh3IULkwPRKEPVtGl27RD8ngfp
dwntNEgk3HNmch4L2P3O/uGeL+uBQGucQnmhEfJiBoaKfJtlDVgY9AN2bg/ccg7B1eewBXHBdYUW
6iOqWaJL+tpJ117UAPRi55GKc94Umkw2W1vANNKzkAW6O8SPv/SKfXdYRX7NURlU1pe0o1Bnhyo0
KkJt+zgrDjD4JPaWm7SPJm975acUOGc1Gi3QpjZthnaiy7DnMH3MC/sc60ORWtOBosAXuhXzFmYa
ZA5R2PPQTTTzTO524Ggap9z18HvGtbfJ3E3xfzr0m2oAky5kBfbExXBquh4FYw8MNKgw0F1VZk+o
pPxO3QclgSe1DymRaHYaC2K8f+bQHiVygjLhpnMFBJbj4qd5S7sd/luNANPUvMHNoYD3J9BhXvZg
wh6ykRdiOwsTmasaGHpswOP4fFUtIONqoYAAreUs2IAG7m9qWpS7EQ2lhe+57ZM5zOjMRFUDbEVH
uLrlBrnNfW4/mgnoqoudPeMJ6IFiyCMxuTxSNv99AZ/yn3kN03mbpVoMTkvAfTqttTzgLfYkAffV
uUK/d34SimG/6xP+PR2yCEQBcPOIek+xjsCriV/sFM5F0IOrbRTKFazHdZihDRfhdc6i24/SOD0K
/aNtArHiJQTYYE4PDIX54VIzXOeQBx1LJ6rHOAaVq/xBOqw18cemp8nj9ISvOz2hgtCtY2/GHlTn
bnPLjLz6QXMJWgqPQzwoQMFEA62u/Eud1hO6rzYkkv/k3KLmGxkmj3Ywq82AovIbUxCF7Pz0mwN+
X8RSwo5QkHZOSd1CFNJp0291YO0bSOlGqVLhg9UQbCdIm51j28JvbN7lPc9WeOCwIoIbCtyPvBEq
WNhxP4kKtdO4fpQ6MBnYZ0koZhdg6jakjuAoQJ6cX7PNpp+5A/GAIvWGFyhnZ+sQP64oZpMYTtQv
oQ5cOd1aWYPYtdY0YG/AXuaMAJxe2xRViX4AfyN7v1VTMheKIYkLeu1NCRMV0HRB4+k/Y/yPPMUu
gDJe7rODpwukc1uDjlWqkR1sqKOJMHYeah352PbWSzPHzM4DLAv9+auLny7KM3bdPEx2X+4UB0/M
t7ANbWS1IvYItSgdNh1YPubMHAgfsb6qVB85RVOdaOxA63uWIOB6wbRFRalc0jBxXuEw+TlUKWRF
7qMp6N+rvJu+dr3sF4PvOBea5ewiijE5j1AeuKccnW8a9xmFrnGreOAdqeekr41YNySwX7OhyF4r
sW51APvU+WnsX9u23HtWEVzcWdmvs1XdIrv37NfS5Z+iP2NW4RQvE1gQFdBT0rG+1FPtn70B9RdS
JG99n3YPAe1R6NWDQ5VXEHvJ2Bqs4m92F3hLwCytR3C6vxM/mT5cZukq1JAcTd5riu9FH37OzyFY
f8MYDniQoXmmP7QyKa0ngM2Xdkrs1ynxYxOBvImdix77M9OM6cjG+vWVoAR2mKdg048+jVSABVAC
HNo72Uqp1PvcldO+hhowhsbpnamCQvbAbYGrR4iGR1H077OdjfuiLOYo4cX0blvYsgQ0STZOa2GD
B9cN8KuAENqbeMb3Y1/DhBpOFHr8U6zs9IXj7QfnHnl1sqI63g8EeI9PIQgRV5WkeIj+O48dVYaX
BbwKzQsLBbgebOLZQX3un5fYPXd/i80jhI39cowY9ECuMtSeE7b8OkC/cdVlnXyARb31nLrVi1ly
pc1QRcTz+AkC1hIA78RbmAE7tb7BUZY8efhc9yQGYz/Wazj4pa/y2LmoGZhChVLlcejc3wcKyv0x
l9jRgg4yrbmsLfjzmaOZVO2rKSG3C8yl0sESyGr72yPVPHZ7e84Pe3N6XyB9eu5+Om2KEFP5JH4v
o+7zXejB+ITBoyUJriIb+mOVo9ElUpaDmESSbaPDcGwTsF1QszCjXhZ0aLemH2Ywp3l5ZBPB4igq
5xxeYj7cr3SLwBx6o3E5S1R9yxm7zwGd24UZiRWsnliWpysTVr3ygTG0wKhiZIwG1ufbxO75cxWU
6YmV5AQaHX8O0RV8jgvlLzK8Lncm586pOsxJ8YFmwNJt0+BpCAFfLHsYFlhN6Lx5IpZrH/8XGxOC
ig/CajIBr8Hyd2gWZ3AxCZpDRsKtR6vwTEKP+His9M0KOEYYHOvk/QBG62ti2WyZ5VDndyzHP2a+
8gFIyILbGS9nAuGbwl8OjQs/BTNsJvIhfxfQOI5yMfNDC6G9fZfYbA1mffvkQgY04q6bf3U9Z+ez
iv2KRb+WdlN9m7SVbNmMBBRop4fqsgGcmEPhELrr3f5yVy+9o1G6vHK3g9X/8pKqzIvFSOCW3beB
9E4Ag+SgaaLcBspy/xjPGsQz1437MHvzY0exJKqSkG+beYY+gGazxHiQFZSzsyGyWGHYbqYJoqx3
qgutYHuGf/051WQYM6N0RBzd5Bz+XH+7G7PbzV+jfu6BwIcmWXSH8VoUTbFKOHJtILy3gdntj8lY
r+7QXnPWQGLmNteEVtqpLbAXfQR/MNBnsFpcZENGnj2U8S8D7XdBl+8HVtVfOn9ut3HC080QxOw9
CP2oGT33q5eobol1R3KYISH7mPhSLiBBlKw9VOiWra5OmYqUOQQi36VN2u/upSulRQXMoMndQz2X
o6Sxu6fMNHPLQdJfUmD7h1a25nXUGazn4OXiL2IfFAcXRDB3kYZJs2ndgmD9o+OwkPIMK1e2gQ+n
uoWBnm4GKkuUWwUPo4XJ+eaSbKI2NnZe8vkWQUHEDo+zb2ai+Q+aO6jWs3cou77db2rypcPKB3dO
nm/3NLl+yqFlMZxRFBEfaY3iBUBDPzqGdUTvxu6zq7pxg3UA3439VD2i/xMuaJPJH0Q90M5tvqNS
14F2V7pnB3qlDxYUdMAlI/2rL+RHom+Gjd1hEHPzHp+ttdEuMaolcxA0W4Ua+V315JP0tpmC528J
5A3Kc4sUqOrF4ECk8habIUD5mmiaQ3fb8OlZ4f/hyVdpfKxGrJd9ayZXKCrxyCp9cXSDaXxOoTBq
8pMNeEjaCraFAhi9YglQ0RJLUOmdZYuiuXm+d/pNcHvqmxjCNB9Zil/a/RVxextURUj3PQ1ul91y
XuWta5fEh1rqNYFl9ZHRjDOqbrTyoau0dCePNagmhSpKrQqfm5GWm2fpPgBz8moE5cz8uOTZwUrB
2tT4ovvhbgdgcn+F99wo8xR4Uf4axBuIIEbCVS25eHXFT1hKwg/Oh0AL/k5Y/P05G6Yk8sDRO/yV
b7hdnSoOdQQ9aObzOk7owpy6PsSZQre/DUg2WivBPBoBy16cstg99A63y6holA3sXGNvRrcJn6RP
sYvhZHkbrSErt6zcssUzCqMcurlPkw/qIoJbph7ZqgpkurK+GmmXQTcjzOEWjhDLvYnL/TVs5viO
24L+EFar3oIdN97/+1SLykJhxD9ZVgCUOIU6lOUDY2hyQuvTmrMs4R1skEJ8I/UVZrIZMGFZWZEP
cZlD0TiAy5iBzsrLZR5kDigkuDPr+HlSXnCoG0GAKqq/MzHQp6Rj5KkgUBkNct/fmDBJpfeYgmOk
x8zBATp7DQcZvgRQhz6REFrefQqd3ZTN8qBSaKSiUSp069tkzCGOGTbwqT+9JmixUehgEuhaxXnd
760Y6zxzBm9HvRi0YSIZQpE4MslAz7lpqd1jj9rfqF0DdmbaNjZ8f8CPq7YDLKt38EkDlAV4YLjq
oKlzP5jcn2lpDnwDG2mzghLfHJEOTQ7jlXb3UDNnJidhSEVyoAxMyjivGQ82EwbK97ZzHzzf86RW
wJMDgmMRkUArc55OA2wqv4yALFAyxC8BJHaeRtQLJ50WNhifWCNBY0yHNWjdm2AM+pVVAxqVxdaw
k5pfDM+ZAxii7Hmy22DNuEOWzSjd56EcrLOX+hsTgfXlPv97furD4dfMN4OJ9GKsUsLbfHORnl/o
+5voPt+fi2wt+gpWN7oiX4ZdPS4AGPyOuWRjcoIRyHjoUcbAMVh0NsBUEA+ii57YiM3Q/eANIFL9
XgZW7oMqS4YGUD79LueZdeqn+FYVAJ8ZoqV6qhm/LVlnQH4KNOahh6qgKwNQTbXzGMThEzfvU+yo
/h2rIa13eErLhaIexu/z4z7DAtuxvK2jqwMtTbJjwiAEpKOR4++00MUaHoIjZ8oJjRf7F56D4z8L
iHKanJkcKjEuyTiqlcmNAT1WgOldlMLrrQpe8QGVjyNQFljsWV860gCrOuKLaEIyQeabe1MMbilG
Uz56kHUb0odJMABoJ1X/VpiXEEPEsv9w15sX5vHXJ8DHhRCR+wtdbNZ4etAVDTn0sc03QK6iMj/m
EGMfWsiy6zNziAGLvuXGkoybbEiP98H/Ofe/TQnCalynXSEAkAmxdu9qkF0y0m7rjKLKBQHIw0BK
uS7qOn3qGLBaIizleyphWzIq+yfTbKBGwBEZCOTd3AZ0w9LWfgiHACIyZLo2fQAXbig5QznRaV8y
2bySpMi+5QoeY04ZNpcq7psDzy25NAMxVg4VEdPVgdHDunW8CuyWXN2vDBglsFhE1Uy2pHmwXG3f
TBLxUdbqrPykTWAc8gqmLNxzyvJHaxP11oZevkzjqr1IpuhmHC3ygP0AlORS6yERIRqKeWlDRzgl
+3wAG5K1MABPMjXs6gRWU7Vmq2UFwcF1GrylwGUzOXPg7Ysq8RwB3wdtuE49QlQ6WclsklDDyrAA
LyFOs0KR95/4Pj67HhBhXjEeyQC0jE/xVGnsYYQbplduGFpa77ldP03VGD/W0EjGFzq4mvR9loL0
47vN5JM18/jRy6ZTmjfku4RW3tlzSHhxo+c4lskXCCU1RzvEXtfs/ilqA0s0Z9wdGZxhyckw79VA
fqbgfz6zeELJpQ3HTW4R9epZIfi6hfj+XyYIj2mjVIIaOup8h4kHYN8OKGWUfQzVAx2aAWeYyIGL
8M0iOUzx4nFaEazgwVYm7rPohX+EvvxTO/vsefZL99lr+otD8H2sjVIUgVHXFqa4KZxvgqJdQEsu
BX4MB0bz9GDLOIAg7siWfw2Y0Ewxk3u3A1TCxND3qB4SB4DRxoNaMkg1o1+k63AoyxeFPvo+sVHH
KwpfvDSeYM85jcyYyYjchsp3mPODyVkknVa2kClafJh/v/x2t8lznmfYXTideKF51z9n+QrrxuLQ
p+0a0mLTTugNPb5sxcHkTQhIAh65YgRDGPybftHoqt7Y2v0Sz8kugj0PO1ALuPPbiK9Lgre4DZxH
gMSarcmZ6yZTJvR1xdDEPKyyBxeobnMbk0pHLYQH24ZlPZcAgzVWDAm/Ggh1O67QEUj546SA3uyw
TfzhlJCv64fvPulUVE4AsiQMoKU5i+k6Sal8nZ3iqwWM1I+6bfcof/bv3tiIFSSz5AH9RgWpgfwS
e9hwzowCjNoU6gqtNw4NlqtLwnw71eicmTBr03WOqt6XvlUMwFTw13I9DeqY70Pmc4APJ/cYuCqJ
zHzQTG3ttzafLNDJHoH0/2HysobbaG6XZE1pjs1+OQIm0879Dl4Xv89cnYM8Yr+DKuD/N+rqeeYu
xGVH3tgQadH1rLaEJ0aej1DO+1MFA0s+hUzbPR6+KXAwDybT5QD6lF6dHISqnEVYc3WpfMX22NV4
y7zwum9X34/bb4qIYImdjo2laAVULgeZ3AyzNgQ4VVqvELkMNtxWgGnPCoXKPNiXkzpPqJFfzMFN
BbsERbOkvqpRr/8nj1+Zg+XqkG7vOZSQG+i+9izqpX2s+XQ1tD7Ok7e88txHGz3Fc2hRqOhqWl84
dDVI5L39IPrZfeP21aSZaP0tt71hZUJ9tfC594hdmDw3YO5/utrHv/8hbAZ5KOz56ta0feV+vwZa
u7mOdQ7LhKK31xYP6+tQqj3EERLIVDPg3WUC/Qmdz1uqIt9B59pcDmozSrW4vMmD7tPlwNHvIbyQ
vMy0xaoYhYPK8qFZQopNMTnJNZDhnnGXPLfCrk9l1oCRrPN951TL1onHB8sf2Hv7zWSFP4mHEAWA
pQmz2AcFIGyc04zvNZRUoClmKppw1AyOeT1BkhcfdYQ1S3AU07y51zLNDOmTjTtPYDxQtmiqoIZO
pH3xoBS0B7bnzW+YJkPkfb0PmHxrSyYfS7eVjyYVI9Xo1OzX8QKMH8CYOpAT/GGq9qGbgsVgTvkc
46FN2+unnJn4Kb6dmqwrChlEweRXe7edFxUDoSKcPft72i3JMGXfc6cJogwd91MCeaRDLEAIIK1w
ry2FoH4n7e9V7E+LEE2/R08oBaBQm25AvrJelBfB5ksCLOzmj0DLJdgBAk7EuXK/CogoTlnivhcE
9ZwcjTwANNJNF1LxapPsCYp49bcwgOJ9nIbTpawab194kKE0A/i2pADefvVHLsE20/whrFEfc4VP
wUzghX31mR884x8idxl+lOu87a13RbvbHUTcelHci+kIB2gIyMaNBCdWnnw8eTeA4YM478LibDPV
aCp6oubwldGxm6BdeIsndFE3jo5vq0D4mwGQPoKZ1zUB+FvxPJ8HIvgZ3CmKFSTaCPcBQCX4OY87
upC8/z3Aino+cz3w1xVmIIl9DNSSQoAOnQdzqyBTdCmhObHjNn2dLMu7UmDol1C9QUEKTZs3BpSN
k3X+tRtqucmHKttkIvCv/YSaIKzbvkgIJD9IFZKlybNmfK9VnDy1TclPIB94C1lP4KVZ1rAlDrO2
ILxN0RA09MXyQ/vI4uJqoli54zMBHEoPmUPthAd8/ORsKYe+lBDdX1R5CFcwvCR3nR1M+uk4Hmnv
h3svAMRdRze9SVAGYEgFXsMt/Pc85lrDERanb+00q9M4ZGybaZ4KAZnnneIrvBCyHw62DtEGi1UI
mQl4tYLcHwNhrdOAWLQrlKqarQnHIXhMPV+u4dLWb4Rh0hhMPxRXI2zdh30v6FBtsgr0Qw+ao0Cf
YasR1/uSAA9EUJ57GsC9gvy/Xx2xNac7bKXZtmvi9oRncL0CepO/uB78YD1njj/a3Dr6IaDJCzlt
eF23Fz6hBAoKIIiRfSwvIgzqw1AX7XJ2puxb7PlY32Tz1Qro77V30ubORX8KUwK+VJVSoEPwudwP
Sd5Mh9oF/q4a8fmOIwj1Hse3V596ToCv3sAlms6lWlC7sx6VPbJdHIJBGgJY8GZ7QKEH0vmWQ+VX
AE0D1XT20kGdf2XDY+EgrUQcOnsOV3kq/JeQV+Vi1OKxv0bIKP8MZVotbMuDMXoKANZYW194Eltf
wP3rHyqOL5EJ4VwDLcMhd9YmLJwO2u9Z16xRN+GRTfiwssIgu+ZW8FU0eXzJ+3C++Hn5w7FZfs2V
alY+amxbvDUQokvk9yJ/s/FFhq/9zCJzdTjUwQIqYcOx88vuZfR/z1fSUZuxLsjaXE4JPzd46TyX
g7QhmoKmmfc0oeD4lPY9e+phLGP1rXcwUZNUoMnMEIk2odVhxhiwAC+sPt2Zq8bBh545C/BY+Oce
WK+HS0tB4nxqfXa7+Qi3BimatZ2mkIpj83s+D9MHyUo38ryqP0BBkDzxf/KTzgd/8np+HMTTxwi0
ezSq6ff8Dr9kDm+kByzW5XLsFXzJWADNbWewvuR4i0Spy9J9qf8mcOd7Qtt/vnSymb7UWHHpbAWR
pPMUB7e/2zj1J1riN+xCPeatC0gBApoNDACh05cyhwar7bzZVMaHvMtASNJhVsfAfkEzB87fCGUI
OsD/uKhzYq3njFubi9zOq/AWqf/bRWh5eM8x9bdlMFmb3k2hf5UL69w3iRMNeAF+1L69zsa8+wnl
09e6G8Vbl2cQXSgKfhRVNu9zzvJ1W9jZazg22cJBo/9n4fBFV1vWyi1TtEgs34V6NQ6u6r0DwF0g
pYFiEk029w5hIptmaYaJji3iA8oPwF3GbG8dor71NMsBfFIAPL+xaVwRwE6gaFucJJCIV2nBmqoT
w3ip3ZJvHccdgbFv6WmoBnsRxvljwEt5Fr6T7KBoT7cVKqlnKGOny7T27PeCwkqKTO2vgaLB64vq
+5Tjwti2u2e0uPCEQBF5QTtoEU1tEqSRz8doxrMJJlQ6LHxo4DUdzC2G/tG1ZfUI3T/ido9ZwftH
ByaslzJOsPXSkc7nBHY6TqOwSPO2jATyBUw9+dIytYV4THO5pWbguy1AunZmMA3gzweQlb80o8wv
sZEkyS8z6IH38vLDDMCsVeIGYh+reAcVUfUlpeWwba3c19ouMDkaWrAh1Py1hK8tFEJo/ICNBXti
2BGbfDgLuBuMCQdekRU7gCyg3KPGl1u9iRBG9oLMv8Na9bfwVq1KA3Tq9GQ3gLrNOAxLx43jB04m
eshtFa4Ke7SelYeVCGsoePrCXnoOBBPrED80JuVHGMA5gqbVT9hPV4s2wM45ZQ4kLih9s3rLedJU
l4PJV109fUyd9xaWzF377SCWEw+x+cm9jw7eDbAriwvs+ftwPcDFZI/lr4TwO35EDgmm51AlbMEs
Yj+NOYHdexlCwdtW/Z5C6wukEn2qtNzyJEAvV9zqFn0VX03P6t7C+oTRNiMFIWoJwmoXmfA++68O
mQmFnuzY+efJnzpsdttAdzJvI8N2M4S2uoeqsu6goyhutdZyBO/xxn8zw0k1dPBk19S3Us8J9JyB
ChgOe2MRoSrjzIs09cKjOTQK3sBW4Y8r7K3j/2Pvu5bjRrJtf6VDzxc6MJlA5onT8wBbhlX0Ti8I
UiLhvcfX34WSZlQFVhPTc55uxJ2I6RBZJDcykWabtdfahWKJjw//bCStWoMw++roez//WZPuBln5
aD3/Y3BoCdocUs84/O04H7pdG1rCxN+vgGgHyqrF24G0//CfsYaSe8l8NDIo/CfB/+H7BQusLAjT
/e8f7XxI+eRpqK4Pf+zwC4mCbK4W09w+fE+uCJKoCajk0d+vovdxmgJsKhd+ECJNTSn4r6bBwyck
FsbA/P350S+BiZkaGasIegMbBf515W5z0U+uCCdUR2tJ+6pK+U4B68WDoKLwMoAma0XKRrmneXR1
+IEabZ06w8F95aYJiGuYK5hV++5JlWzJSsTsvpRR5gtFCDyr40YESG1z+JL6hBkSD9/zYoj0PAiV
+15Mo93hSxdb5k7qr5H2QasspLVMKUj959FzKx2MUOpeUzowMAbS3kXP2HNX5qpdy2LiHL6M2g5V
Eng+ogt50p+TCy0UL8qqn1N9mFaSolkK2TF3HYwhnfgyGDFGPokQHb7Gs1MJXH39IKFvOfViyFa4
mqFGEjD90/cO/5G0Ir70wmiw/Z67+u8PDr8B1zbaIAK9OXzfrVOqN2U62C0inr1K6QaNI9Kmn746
fOvwrzGBUlGSmYcvgqSv9wESp/vDl10SCusc9aDD93/+xL8+xMzINnQUQeX+r+8d/nX4YZx1kclT
EMv//t7hX3EFOVcBD2JCGiDVVZCzOgckpeiC2lhHWg4wTC3VucqD3QF8+fMDdKzKa5Qfr6emSmoe
PsGfiSxKQkBqOThPvvzxX//4n//63v+395ZdZSitZ2n1j//B19+zfCjBRlLPvvzHHUjrs+TwO//6
mdPf+Mcu+F5mVfZef/pTzlu2f0neqvkPTU/zr78M67+eznypX06+sNI6qIfr5q0cbt6qJq4PT4Fx
TD/57374x9vhr9wN+dufX75nTQpNjZs3L8jSL78+Wv/48wtIHA8T9XOepr//68NpAH9+2b0MWV2/
ffiNt5eq/vMLoV8VUaQaF0FgRgiX5S9/dG+/PhHBTQ5VVa6gW1ul6pc/0qys/T+/CJL8FUU5kXOV
aFSWuIYnqLLm52fKV1EUFZlzTVIkhWjal3+O/eQd/n6nf6RNcpVBNr7684tCv/yBIvH0qqexMVmR
VU2VFA4CbkQdkoSnyL+/3ASph5+W/o+kCUi4+SpqBJls0+KRpiDf7QttjVr0CoxnrQ6S7pu2ix9C
Aj1XlxpQtEEnZtIBtvrcJUGiQwwA/BbqpgH3pIJUnjc4gHXYcjs4qsY2fjKVmovR19N7LhHIjkTJ
+9RwD+jyBanCLSQsrjPtOlCb70cv4tdgTwbHPgyOqWim1zj+wxkn0+dHg6vdGPUwFwWQBsDHVrwS
iQuvJgEPEDqHUsX2RmCXzRC0XCk0vLvy2+CNt75Q3IG7c0PK8F7otFUPkH7ixw4h0kUFyVb3Supl
tBl1wLiH6AC55fJWE4D4i+3AT22AKtCkjuMK0WHVZChZcrMAx4CWvQeZanw+Qn5ugBpSsJxqEhEp
VtfxAAsEc+BhGRlYVdDtKAdXwEusVbBSDAp6vAPi5HF21aMDXv/criyeMUwVrkiyxpkkqtKpYbcl
Ul71OaAlykPmlY5Up9sSF1jXwxNrH0YgMkBKZWTZYDMwxwSpuEVtd5cIvuMzqssdIthYQi5sD0Ca
GRW3nz+fevb5mMKZSLD5GCGnz4cmDx9A7BoFLK2xaNU/FengJOKmq/0dHYaLXlO2vdrvxT5JoEBm
M43uNGhkieUPuYVWEGgEsh4smc1TDJVu0Ms4TaauO6V5iuriCWJm1xjV6KIbzxfdVV6jOqisxZDo
Wq7cFQPfy4nBR/Q7Snn9LDdphNO9x30jPII4e1uFoSPDYfKTqXRGNq2sbXsZGNSLUettcQ+WzhtF
Yujfhy67KqovcpA8lgm6DShzQMJq12jqJkK352p8KQbPn08e0abZOT0UmMokIuHUwqGAY+F09iAg
KqDq0KHhcSz2tNauNbgqta9thKjZyVK2rclrI5JroQ3uZZ5+D333Gx/IE1q2L8H2o2T5XSL691S0
KR3Xo6iZoy9d1ADpAmi6kuvAKF1qgpbZLlXyLQKjQ1DZLCYrNx+NGPpsoZhbHqN2PXS6pw5b0oPa
DzqNtQoBOAkkeoLRVKGRlJ6Z8/EODfYvYeTft1KyJdSsetyXCD9WsgCtspCjnTYe79QsXKdANcei
8MwaiKtnrxyefClpu8xvwVMEwLVA7SrM930Sbyo1uAVXGvJQgkMvRE9bqWJ+wUl6jdTnOvGeBS8w
aCVDUiC/Am2kfiNl6g9aInvKR7PPVaMKqS0hrVe70l7smnWRtWveqAZHb6FIL5kIErUo2qhhu1Zr
BkdLeq27GF9nKJ30Ky0VkUhBdbPadV2DxkR15ZcgMnnSSsiz+Jmdhf6ulSqnqydWJNFQQtXQgIGu
aWgw8JCjQWebCtxB+IGiVWbbIQ9MDwUCpJM26JYBAA7BsJYZScBXoCnZgkbpMgQ1PYvHjddkBkdC
7G3sJh+03AckdDpf1gFcBodN0eyEACyjhfvCUbxJd7WGllFfvuhlRO0K24ayKVagvvKzbNNLSMd1
EqhD2DYGvkgBT3KbdhaEeTduh5bluFoJbnYZdN59AYECDjaKttkkfmQmYbHqoATiEcV+S5oMYQJF
g5C2pt34EKree9qAmzi+gbi3PdGZ3sltdgVdkNuwJw4wl7fg7bV8cHNr7TgB5MRrV0N4UmW6IIQ/
tFZd+zh/NOibA+CB1Dd5LKV7sNNfQ+fP8UbmRL3/Q20o4JiSrSjMADINeEWW6shT3wERvw+h1KKB
DjUfox8CmM/G3rVGmd0N06mLrmVt1NZt9YiK/Z64zY5K6bdKzq+yIbngvbeXQZKUeevwKbfQ3L0u
BJAzKWjYB+cN0mvAThNARLDjtQIvFJJ24JO8VSc1lRHxgLoPkeAjY4Ja432ODIFUszuCnvfaTW+L
kdlaSZ0oHR7iCsQdmF6bNMrKBYeBIPRmNSa6P4oP9QBQXZG8Cpqoy1zFRixukVWxvMZ/RULuOvGF
lRy5dz0HWAA8qkCWWrwOX8VQ3aOzGXVZ98Vz2V2uNkjLIxEzwCkt0AzLKcoPfmI3arlqQQxNIZFh
oCfQSVh2WzJlj35dQGKj+/ala7Ae0y430gKwMVAhNLGvC0OxF2NPH/k78DJviZzdFilYJ4ET1DuQ
XKI3AvD4PsS+vcsFiEBsodP7CkYLXSjJdQ8+kybudpUP6tGyQO2IPJRvqgq8W16i8aPbemwPGfZH
FvDrKKzNwK9jHbqp7QgSqzgtnrLA/+Fn8G5SN7oPKViFQL+zcrV821F25ynBO5h6IzODKDPS/CuR
ZFdx1QFuAGxhEH/L/PhCzeg+gWxaRNdlmt0qTYjuEll8iAb3LuGyI8a5k2k5iBwaZmoEGZB8ciUI
/KxwnMrasvjOojKy/Sp9BUQHpXwFEVKRmq46yFOPMYI+3kLBnAlWkSImdhVUE4EFaTXiiGFT6OKI
yMOXLJHFt2WF3ieoUOqVTK5lVPQzOXynomqLuXqHcrZe5/QVePh1F8lrodYMeZyy+ZGwEUH4IPc4
YZAeyozAlKrwAWGK07BulaWijoSAjqQJOIT0EGyhPgDXgJMY4Dy6jcljpYUX/VjukE5GbS82RU3d
uGisASLgATjWFfXatSwFj5kwor0SGBYiQ7cXffZ+zx6H1H0HEsisteK65NKucj0r3CFnfZNDvEwW
SxDbvKhBDHdVuJSG7E5TuCWo5VZQ2lAfJGp2LNiXSmSNyHonqEKJNFwFXYFjbHBAjnMtBq3Rx895
5a/6GntMFgGbGcD5A4UM2q7Q3maqNL6WW75FB7PeSg1UMaQLCsrLPGAr8L6vA9lxQbeqQjiiyVFD
dPs7ZBiv3CbZ1LgHPr+hJe3cBa3CrQUxvwqi4Jljm+RhF6YxYCpxKBpu9QB6TdNtL1Nl0MdyNOUe
yEBkBhrAj8VWMVgNzMs1EV874Y5UvpF7iGf+f2yICHMhNmQIlzBPfxEa3vlvfzgvyWvwchwdTr/z
MzgUJOUrnFOGCFGRp0hQQZz3MzoUJPUrgjMN8hbAK8DPVuGj/QoP8VtMpjLhqgZqMFWcYrpf0SE+
ElWFE0T3+FhEZPm3gsODo3fkCCKukGSJAVrNcbdRzqbo8SiA8tuxVsscZGCictd1/ojaE2DuvJB9
o5ADbD6ph3CPJzyLZbmOynpdtkNnRMogoNyZvYZV9Ajdoj2yoAwww/peJpUptcImckF91Go0AGFC
bbFCXvnU23kyk3Ul8lqdChAS5egbRW3BBXtsErwWag7dAnDO61kNqHAjBLdwDn7UMtY4x5Gql6Vi
pB177aX4NYoiiLp2Lyqpf0QMjPBC16wKitsyv0RBruZ3SOwohkfRWYmuBrBWEx+1YmQDyV2kwpvv
KZdeG2Xgjz4IRC+7qhENCiWgR9XvIb1ABCG/FvKQr3PcYc8Qt1EvO9flRhEHNaDpsYD+pxF8b6hh
twCBpeOoS7yFhBaHeNxoUi0PzbakfYPezw6yjmOAvsWAlR50SRM/sCKuefc+1MaveAluzJwN9YvX
QTdPCocQrRZuHIDsS4BU5QqwNvqUqRF9lXiOp0S3zaTfG4IBQCkCG6QtJWB2Ht8mcYTuZQX04G3Z
Oxqq8JcshUYmuG84in6dMNIHbSikxwBBDBqIGzBRI7wJxVcPBIP7QBZSYNpy79YbO1CDcF6CP5KA
jeSlBokTbq5sREI0UKFv4HPBx0WnTtIKXl9fAgrYbtU+682BwQMyBCrgsIdxtCMyb0OKAa0+MgoJ
vNckcMyi/ZZTVTLbgdyHkuuvIUvCnjsZxOd603cSgIVKMu5IJSa2X3aCqbXgR8wgRkJ02oBMVs87
gdldJXTPOSj7riq/Uk0V0Q74/4R23Wb4T+FR2WlKYBtcr2sCrFgiPHZep4B3Bsz6IVXrSy4r/jr0
oeDZiKCiSGmCClyF6vEaWHYws3ghIsBoTB10ATG8Jz+HTmzejBNharQL4wi3Z0I7o/GraDuqYfhc
BIPwmIPe0mxoGFk8DTGrQxb7ZkXpI6RvhUcqBa1rhg1uKyEH6hLYM++qZyrq4cAVwuWJMgjRJqR4
HMJCu3Vj331OlIE+K3xC8EByEYHGCJonuAXaRBQ5yoKvx6huZGbcdv27xkptr2A5eWCDBDuoDtBT
/8zasNWm0UCIM0NHwF7xJxYmVRxB1SEXV8AhgqETfOcOZO+rxu4Uv9OhX4v1qCU+YOg8QoMxwPn7
RFZ9iE6nLfke9Q3EKrsqQrsm2GShcCExvUw1lGkIUUwgVvsbENzVtziJqmcf9EAWLfPeJCHg76wU
/a0q4v4Myjy9EpVEvmzyyt1FWQ9EcRCipyAm30pojV+CtwmkqlVQB5uuHHDnaW7okgswIRFb6sDZ
WAu8RY1PVW/h36UGmvQjEIy6xSpvGmmtACjm1KU2rFxBkWx3SManPuj2AwrLWFNekVpC1nhvghY8
ETF+6HwGkt7kPSvA7qq42Oq1F7/GbZJYVd4i8a4p6kXCwT7qF6JyC+g1ZpxBTT2qcpRIXd7ZUubV
q2xQxO+VK0eXJEEvXtNTNEWx3N1EQtuZJE5ePcl78yX4mDBLzYE2LXwYsGurXSzfQCExNCMiXjdi
n8JpRYha0BRu8QAYoA321eFKIZM7G/aYmxYrFCUDs4TWgRWjRQleT++C11LT3v2qdHEKhpV1dOWd
ScJJUw5qdodA1khUMbVEoeKUyzy+Q9CI2YIzZLgG7wc68+1xBc4sHY2CxK4NbFxzwdwsJTZdWSfm
Zpkf7BLSRd54XZrooi2fhhvl+3gBqp/CCk1u1RbdqAFEkNBLpCsGsDXO5/aXzM9uzEFQwMWA0fbQ
RM5rYmn1mig+Ttt122jrXFWcHHH/5zZn6ZoPQ57lcMssaXwAnq8V7dKFYJvKvKV3OP2Fz97h5I8e
+QEudwdAiIfrzmhNHFDESJ8LA/NpVGb0g4X3SOrogc0WzC6Na+bl+sGA1IU/XoeBxXhhqCP/mT79
WyWNf69ecZm/pbd1+fZW717y/xeKFhyv6K8902tUMcpjpxQ1hn96pVT+SiRNmsoViiRROKb/dEqp
+FUDPAeFAgWaX6LGkBf85ZPK6lf4iXA8RdBkqKAGw7745ZPK5CvIaDWCAoOkwGVFsPJPj/nX8fGz
ynS+YCGdbjA0TVMRtQ8VZQtJ4gQl8tOlGFSgRGkI9H0oIrS64jricscHZ2AG2e4yrs2kcg20nRtF
/cSiqxZKCsAXV/V7B7Hdlt8k3n0YpQi6O/toBpcPuunJ5CkdLsJbRs5UJrOs6ZhI6Pws3czU0HKG
bkbhljAAIYHsNJQUTfFl1kJ5igOLA13wCF5XBhE9KYsMgLffP3+WaT/+3q+/HgWzhCIRbKDudDpJ
vBNbLYi8HEXqx65+d+MViJ4Ml0UGPjE/t0VOD4cPxuiUiz86HASkBZJsCGqoF9GdPwK8pUqDlTdu
YmkVsC/D0Fh+MU7y4e95VuBSYyWCe65DNBHI9tAQ0Jfeou2T+g91CM6rcLQq9xG3qzEmjSESHqIL
pLZEKXG6tnA6EkMPaQRjDXB5GbjNBTTo9cAhJQgfwvi77CZr5o71pq5rcHcgR8zjGumaxmyjVzFr
gZL2X4eIb0DCinRJsDQfH+dekTSqEYmoMtrmZ3OvRqnXpj6rTDlgZo0qd/or2v4ZRZ5ZadMdMnu7
xxbYbMID0tViE3uFydDzyCi4wdJbFR77wntdsDJbzjgxZAF5LkAZ0UemhlAOdJ//vgVsZ2RWFRVh
8CHLcbRw0gIOcdzzEryPhTmCgUbk+cIVIk1POZ+rYxuzOyRWaVglYAs2oXHgrSrHNSGr5Ru1pdoR
euB+Xih/+WY+Hk44Lo9GNHv3sRSwWJRhLVwrduMIVmULTu1o688n7qwZTZKV6cThojy/joOa5qXa
QeR2U68rJ3IgybkpnWb1uRnp3EJDdWg6apmKrNnsrG0DpPNkQatMvBoD3SretsKt75uQsnNKYR/q
pQE+94U5nDmMh/MEZe3fVie34GhZsICJoQ9FWTPSO4u9p3a/Ct9R4jTijfC86C9OY/iwQHCVoUCv
olA/r2R2OcQswBZRmhDhrDfEiM3knhu9QeWNZ0Qm5FOWxnfmcFaQPgCMR0YNH3fF6fhIlzRVwXhl
QpncRqexnb6CD9KMDKK3lmINKxBlm9qVtLBopmmbD1QFB7eMPA7STfJsP9exSwCxC3IzB4GZCPB/
Um8X1su5zQYgg6ZpDHkrMDmcjiwLPIh7h3hzra3Yue3bFYgczPIBuqurYGlrnx0PInZZUjklOEFO
jbkaATgVvNdmHj+nIDOmxcIBeHYhTjmBXxa02TkrjiHrSyR0TNSjzEqvDO86cAZbsrJLz2yWrJ2b
PPSxM5FKeEGKOttsBEVIaJnA2rTZoKC2qled3Vx4RrgRfkJ5/vKYOqA65muBa1yjXCGiRuls7oK8
jdSIuwWWoGhoEAZy9eRmdHWUFeDUNybPrwBxeBy2S9vt3Es7Mnyo2x/t7aKswfUF4QVTqivTlZHH
QZ3oP1iFnKFZSpIZI+CFPF0YQ1qKUicd9ldv9uvKcNfDZbFm2261tKfOHJAE7ROaMiF7JAVYnJOj
Ko/z0fcR35pV6KGt9mJAgQY/unRinDnvT8zMLjFeuUo+BjJKIKZkEyOwfPAurFEh87+7V+WW6MG6
uWjW6TVYREEK0KYL6+W8fVzQ2NMULuVsRrMo9JpI8LFcVGq7CuqTtHRK+YmjuE9KiEbURsavF17j
mYOZiASHsgqIFPvg6A85iVNVVioczLi4DVRT08fwhdjhxrUqy7tdOpfPvktc3kSG9KJKpuDm+Nrp
A2yURsYg2xC9If1uCGITAnifj2p6U7ONh0H9NiKfGpFUKa4AjQWVZA3Hv+f5qBcFW2uq+APcSwCO
0YsU6l0LW+Ls0HCsAG3AJZz8s2XK01oI0eRemIIcOUp3KJquQqldWqfT038Y3ZGd2TothL5SEXqV
ZrxuHohR4VZTbqgjWdXtf+YnAPL0e1SzQ6xv1Y4ir4pudaqXcINcc7zJYlzdOMes1EnCpeGd3Qa/
DR5AUUeHV0pF5B4jHF41c9d5agBOainYj7EJaestaoSXCE3XKD/jGjcSUzAXn2Bhgud3eCa2qcrc
sDQLq7Hai9xGDdzgL9yBKPJtseT+nd2BR+OdPj8aby/EfV2j0xDHTvYyDHq7Di+n5J0ILS+jNKLL
peSZdOZ6ILhtQRwA1g2CkODUYo4KUA/K7MJULqFxZShm5Qj74QpkI70xmJmJE1xwPt+R09qfr9lj
k7MdCX6W1o85/L++63cuHbZV/UyqFISj6KD2Hj83tjS+2YyWY08C8JbXEErKTUG7qxVhYasvWZg+
P3pnJQcWbaDYgjVdKzXqa16ztA1OsXUH//zkJc1ugxgk0mIqYxESZ7AEXVqVcFQkK9wsLoez74YC
CYu8CuqP6swSeOmgVhZihwNriX2GLb6GaLjVP+ar2iJ2YquJjoz67VLi8ZBE+rAofhuee3515Ia9
6mIWZSfZD7tplwG3qgNypAOiYvxH+1o+sjdb99kgtbGKpkvstM4aHhQcKKDS+DaFA2WhL83rmYQN
ObY2W/IUFNIJ+BRLMxjkuzRQbhq08ghZ+0wF7fbzBX8u/oYthrQ/HCQKwrzZegQHu4g+flx465AY
xOpXxIx8szOpEdmJuLD65bPL/8jcbGha7GaceDiisTYhdTaC7nvdl7uYrahvovPJ8KwISesC3UCN
E4G9lK1c3wS7Imj8PQOaPot+/bknwlkmIw0HaAzkMU8ngCShxLMRdW80BspG4bGnIs7uPp/lcy/0
2MZs1GLVtz36WzEuRktjFMbIYEqvq0V8kxO2EOUp01+bb45ja7NDjJaA0AQ4BZCuqay0gXuWhxeQ
OQGLLqgpCNqCOs2mYun4mbjymATAWYauCQFdYvFFOQY7N9SgS5/fAp4JEKPmpIK6FvPaHsD7oRJx
A9ZpC0qLIA1mji8Gdoq/QX1xrbnoB+lSw5eG3ecTeC7TgeKUhhwAknZTYHT6lmTQ4qgQ2ytNdg+W
UwR7hYGKG7WgBoIyUWYClLhe2vXnvLJjm9NbPTqq41xRQKqCLE6We5uoCC5YBplVdNItbIqzt+qx
oemYPTIUZWNE/aZBJG5Cf/YqsTJDMMQrKBQFOjKxuFXV+//lfM48wVTJYhdt8uCd7/UYBPLIvOVX
qd2uSGAO34Or9gY4wp2ysA/Ov0Z1qlrAhQecZjbSioCbP/Hr6RwVofegd/v0FhS5K2UwBEeG86CT
105fylidfZGIjlQo6XIVnfqn8+sVmi+KEFlEmwCz4WwbFYDnnmJ9PqdnrGDxI+E3BWEql2furicF
NOk7aCiMnW/KIpr1hNZsJLJwvZ85rxhozTQ6RZzoK5jtbhDIKRXlPDN9/k3I3tvg6vNhnP37GqBJ
qJKgzjTPKaZdVmI5ekiqRJCKpsA5FOXCCXXu0mHKkY3pGY4WPGu0rs0QlZosN6id2oI13nR2coUT
3lnKaJzzFU6MTe/tyBgIetUikGEMbPdWbwZbaVs/cmOwVdt9DRZjgDM+0Ym52anR1azjLda4ydAw
IA2u04NOXexB4QnxH0gufv62pDMBK1pfMZmIA5DXm6865PggMNghBTwlK1U4X3XhSFjlN/ErAMwO
Ls3Y6h57uIG53vULeYdDYHp61SgiUScM3FTMwqo8nducBADmllVmQqYm1l1njG5AhIj8M0gbijX6
JZ3YENG1s62dain6+bjfJtsK2no4ypcf0rRR0QRSDfg6Ru4604UAvmGkv6HAYBYoPppTiMf85yW7
58wiP4B0OzKpSNTO/AXBVzRwLbi5WYwvbXgnBGDGlxbe6sc9iPbvIxvTDX+0ZAXFb1rBx7RCdMOI
QIOa0+5/aWJ2jIDrJHWFHCZS/i3Wnury28LC/BiFKBJhmCWkMxAuztO/QlMLRaLKmcnlm5Q5Ct27
6Y8uWOXedw2Rt9yvlSZdGNSZ+wVIzAnJwjR0BH3AsrQjaC8C9FaYtDaYQ6zQDl1TXgdrzRERnkZm
YDYrvrQLzryuE6uz48xP6jgZVVgVVsTpzSRzEgvsZqgXZNWqWqtbAdS0C9M7vZ/ZzpM0meB/ytQa
OC8xpbT3M9DgIEqVgfmAUYtEcN5BmwGQvKtH35G3XTR6Zu2fGJ15DYCAKX3nxyCuchQbpEr3ohWb
4O/bat+Y7q9qB+Ix/G5hpNOG+jhSjYFEFeoQ+P/pZkjRDxT0GkbaGZ2F03vlOVPKCph56+8HXqjb
yr9NzTaF4DJQeLNpUsN7ESsH2EqzgTCEUv9N1NUUpJ+amq0ZUdAkiMiluSlJD9gdZmBxqwM03pky
N8Fy5ubjeoG/AGwVkMnYHvDATmcxjjs0vmSsgY/pOr6B7rqVa19xB/wAzo9s4WxWPm7+U2uzS9Dr
hySEml1jNm278ipmpmCdGaTC0DSrJrURj4Eed51eq+pGrlx0KwgWZGy+d5M8gxjsNLm7oO0kbHSL
k/A6590FgzxP2oro/uisaKwchsYoQHNBfHAfqmh7CoBaLfuFdLC0NJDZBUd8PwJdFgYyOazBaty6
tubIKJf5zsIyn5bx6TKfpowjcEMwihT3zH1sxb5pMygMYJmLRnETm5mRrqZc6bD2N6q1YO3juFQA
fRijaCREdm0Cth/fMFGTsBSoXtR4duW6u4ffr49GcSWvlrbUGTwQLKH9FXJwMupm83vAy32/yXu4
/AydQh0I8Q0o8lixXU6laggTNPfuXbspLoYLcHZb/0ZO9uP5MT3A1IsBKD6u7dkrDChYydu2n4rx
bJNspgQDiG6Nel8u+yTnphUQKxHJMDr1fs92mdTnfgF2GYCf0ECTVcOmapVN7xe2P6gXAfwvSWEm
J/5aq6ulW+jjAgJQ48j2bM8Jfj2kVVFVKO5KOJyLawBPjfG6WKNTDO1wSxfQ9OdO1+tkjgMIQJGr
Qkb4dAWhwY25sSdXZrfhaH9C6Jrv0EEcjAZUFc3M8dAIy62pGpv/TRDndHie2p5dCZJW9n7dImCe
Sk/SCiKUNrGXX+e0Mj4MEZsDwFhNZsg+nA4xTKqwKRkSKV451Gg5KO8TRvcATt0EAkcnDwW39+f7
8mMFAwOTVcSoaBLBxT6bVJ5ASbd0B9QPmsyp/BE6Hn26aqMIkOzwIkNbcpsUgQHZ0wV37exQjwzP
ZrTKUqnsQlaamXAh+09eVetZ5JmhALiX5y+cPh9jltNRzg6fqlDqkEXYJVkZi/o40tt6FNcBUg9q
UW406GSVKphaP5/as+v1aISzC5fUWSIIU+2Lps9oQLU9SGbGRQ2uY8X43NKZ8BbjA7uUjKUjo145
G1/pFgyyXwgRwMt3C6JRoOXFb+BilCBp4lpgk0X/qGbJncL0XPVvFqyfnd0j67OBgto/SSt03uGm
l+y6FC2X3E0bElLudjrpPmzEVgdFaVc8a7KT2csp1cUJmB2DCSNdNip4hMOtuY02oNJDPSC9/jds
TSvzwyY9Gu7s2It6NwKxD2xNNQhwjydWu2oNQPNREkD0uRRwT4/+mbnZmZBIYyMKYVeaIAn5kUF2
QudJZgVFsP/8NZ49CY6GNXO1AZuUiYAjB0dcvVZwxClOtZZXdMnBOXc74namQFhR5L/57FVFRSJH
aByuYYfadAXggg7+jVVkdytlYQdOC+/D1B2Zmr0pPjaMDYqKG8MDVzOJIYAOiO3S5ps212dWZi9I
K9HOwXy8IH/dB7pseZtWd1eDDfaUQ8130eDZBXg0rNmbklpllJjXF8AUxleoDKGrCUTsh/ySvyFq
vo7/oyGCmoWpIqoW4hzGlWdQyetaDUeZ3prCU4K4b7iE5ppeG8ntcvXr7MkJMhtZRqujTOZVviT2
MnlkuJQ4mvto2+sVerl8sLa00AH6fNWfPzmObM3WCHUJr+RUQUXRHR7DPmgMVAR2fpBehIJgj6H/
gt50YV1VyXtXa2hh89yrzx/h7AY/eoLZ+qkCn+RQpUCKWlQupQKsCD3OSz8urM/tnN0NICFAMQy1
JwDKsI6PcjxBkUBs0gU0iWj5Rcs6i2tLV975ofw2MbsJQBWu+VqLreCKO5Bg6pTl4I5YwnOdPakY
QLUILIE+mvvXVQF8O5rfJlCJt0o2bD1uqnXp0IX3cgbth1v1yM5sn0HgOaug5DLZifaSWRjgT73q
DckIt+Ji2HJ26jhucXTna+hlmL0dEJgJUjS9HXAmheQy9ybGU7KwBJaMzN6PUgEG2sLxgnAe/1GM
9bNfsHucJb/aaP4STrhkZ/r8aKnVXdCFkoR14KX5YwHRI/DNv3Vauvl8RZ/JvuENHU3abPN6StQK
SRlMueipjtXtC9TlK3Q5OhPANLVyo9suFemUMxcYkH1TZmPiEQLc+nRwnEMUrqhwOtV5s2nb4iHt
yA2o/0K9aQEyUkFeEIP5zutW6LVUVqOmqiDsqC5ysI5ro/zglbETFKPB2qZEW6UWrAVAJ4RohA5Q
ug2aYeellehAYtqDfl8Q6IBw5WYMHYW2FB+VXtgxhobkOvMWXPIzSRSwB8hIrgMGOq3EWTCQ8g6B
VwqWWREsHrrsJalRkQx0KZn4XUmkVato33xCrsUefd1h8ZClNegpAy3Uo7QFmUrobUrB32Sg/hAH
cesm5Kap5ZUXkde+dO9daBREAb0s3XrXevUNhMCfvWZqwWy/N510mzC+sIXPrMPjV3UY8NE6FApV
qEcXA9JAh6wPCpoN28bXeQOBk4WleCYQPzE1mzvNz5RRBK/JIUKkq14HLmXtrxAj/v1aFjLcTJwo
zCg6rOb9Tl0jqMjDltOid51iM65chKX6YIZbYS1UC/fjmav4xNjsxBDQMc76BjOoKG9y8n9J+7Im
OXWs219EBIMQ6JUxx8qqrNF+IarKNvOMQPDrv4W7b5wsTJiOc1/dp0spIW1t7b2G2K4EePSJcOqx
2xhppW32dV6LoNHCrriRmwKyK6bdzokGpNj25Znsw+4ge6UTe5slhZVH6JfZLeLHAOBSGCi/lxJq
71eol5XQ4d3h+ZD4KVDPHLY7JUo3MzUE9oEbW2Ylj/sy+uLiTwOo9YPGC59lTDY8/m6GW8pB8lGP
dchGer+W6GA0YBrQCUfPePnSzyO4bDfJf+f6Dwh6Omf+Fgh6BU0+f8p/xppnfnPuOLxaNBCe/oNe
an4Yx/CQwNcWK5ld1V0m7SqfHOFQtpWnrq0oZLgBvUYjGSWbxYo2CpwAEzhwOOE7tNM8yO1eYR5r
tfvO/h92z3wlLxJ/9EP+GW2RHwQQzCZNi8b1fPukAJ45QNigoA7opUM/tl+eC42931WomWwJ6X8F
hUV5mcHBzTxtglav8Mr9DikwuBjWPyfpAp+bGUYVY8Oq1aWdGNoxojrSXXeWNsk4v2sJf8z65kcs
IsIIRam0TDBrhVnqVb0qn9DBgiikN71CURey7TaUqhzT6ZEoQfkNeBlmTe425Wnt7N4uxiJcxEqk
NFIc4NmV9FZCXrLyTe4MpwzvaLmRZ6wknKqBxhfA2NRAkWUxlIl7sdFVEN+a5MrbySbGXmSvNShd
qQVHJhvSBxuhYV7E5SIjVTfBNEHS/Ee1fMp4ATmJ/zIWkD/IP/vdzK0eHNmhO0gpxZs8+a0hF9+V
N3BzqApMsk3rEy3goz2SjUty7ZPdzmq5jrrSaZ2MIUj1oikMTqJQ7Ivh69JKdtyUG6OtRrzb4RbR
XYxQYJWyeUb/QWFY/zvtYwVRBZQY1SHbIyt4tC7r8GpSBfCF62b+TPakurELpKqPBps3nnIvGVDe
gB7rZvtw9ZvdjLqYYVEMWNAMo9Im9BKRujX1N3biWrZ7O7FFSA14C0GbiODJYEI4JNXILm1h8dw2
6sGIAwevCT+oFWj3NMVHDdm+oKu2vuNaVL/9CYs429VQHGpUMZMOqa/akjW3qtT7udKfXzYpjmtR
/Xa0RXqPWk4emA3gmaEObRIA1QrQ1nq7+UUQZN25ZbSVhqyGl3++4pK9W/KM0ULD/FCt3XO/382V
t9zbwpGsvWdv9+gyAyB1kIylhlIHLByDh3iXAThDoKkHIP3MTdi8jTdW0py/600WkAStUURzYWxO
VNWfkH8HTqd15gsy9aT7rcbfvNn/iJlgCtD5WQYF5UUGXglWRBkH5jVivTNOic8V1aqraW+Sjcxt
NY7djLSYGKhmQaemSIph3EosPNrPPK8HGLLIqi20sIL1Kk+3cput6c2rfbOaRE4ajsci0uPMqvYU
LEAgwiH2OJfhClf1cqewIR573lrW1d1p6EDnMQS3P3pSJCZaCP3XDtXGbp8e5tYXR7Vla5jVnNG4
GWdxyuFCKo9izoZ/oy5S4Q53GciHxRH9PSdkO54h5QHYfjuvmq+dPzaOCTS6ghe9AQntryvbwqNV
D9O0czhYulYs/YBoE7FC82EjlK6eB0BnTA2wUJC+FpFFHWFhqcOR53e+H8DJ1lGs0B2/zb1EubAi
d6tSvHo9/DPgUocB7gtdVQoElhquYMhVYLW1FZvXnr14i0JXArxY4PoX1wPc5QZo4qJsxeCxA/8G
3AyDTaonyH33KsSgundJfIuDLejr6t1+U6pYpmTGmEVpnANOoPrVfs5+u0O5VwFdRgtx4+StreLt
UItLVs1UwM9bpBFD8QsmklY+Ss7fd8ba0b4dYbGIJu1iDbY5Ld6bwkoiCRuxgrhT4qXQl/z7UFuT
WZyypu41XG6IIqHiR/hktfLj7wOsAFi+FJGW8AuDwPZmIth0M6wEABaQgXRfQ09+C8CydmxvVm1J
yYGer6jLCU3dWKtetcD0kEZ/J5G6UUNaAbx+mZCxiPYJyXkIwwzArD+Te8BaIyA/o8fgxD0YTPuQ
fHPBXHH4sTnXGx9rtSRyO8VlZOrqKWwaNLAAdgB8eLRALcSlXTtBchqd+VH7/7nZfwuB39wylRyT
EExqTDaHxHDMvSr1NzbI+m4HjFYDf+tPAHHfNZGoYQ3sFBzOlXsAdUoZ4hgzghEy4I0Xq9ZU/ZCd
uQryb1ItqGj+v7GXBUHOw2FCwJpxHMEBfkFo00EH97h1mW1M8XcJ+WYVoa6H2oA2QkwbhPYG4tY1
Z0+NpELt+9vfV3P9EPwzocXmzDq4Ws/2lCBi831PzWdToVaVSG9/H2Yt47ldt8VGhC0uHSnHtuj4
sB8gNx2Y0N94mioT2tvD1g5ZvVRuvtIcxG6WT4+aNmUUQWpWM0Gy78cAYGpudthsRq99KGSLED2A
voIiq4sXaZlmuVTP4XDGl1axJfu906D7nds9gDAuCH7I+Lufm+POn2WZctyOO/+umxkGihnrLJ7X
E4L90Ng2fuHt+Jay8lrLAbwvNBSpYXjKUslNwF2DpecH75KNkuDaR739EfP/fvMjpK4aBlxorVMV
zaGtdTeDvJqlB2yn0ukUx80GYGxrsRd3Dxyy6l4X2KtVg3aupuxHiOU3pgoIkNjKtdbuudu5LXIt
EVUwFAwRtH9rBXw3Xqdjbod+vGcAoLD7qbakrYtvLb27GXIZW6aackkgDfpdboACd3wwn4qXwFKR
2cE77XXrpbqynLOTDHTXQJoBEHpxJrUcjbUAzliO3ACInVb2aIAPq2poum2Q4VYWc2Y+ALFhUvSI
l4krV8OKQJsVvQ2m+REPdi0Jdn8PMCtx7HaIZao69b0alSa+lyzB2RJd+Ky9htAf+fsoa2UawEIh
XGRAuUIBwu7rlu9akNf1GeQy2MKZRSRqHW+MGOgd3DcP5oe036yFr2yLL0Mudj3tABwEig+fCbFF
g7wPJMZNvLuZn7kNrA7sf3HHgeeG+hk6eAwQ1MXWr3DxpA1HEfz31ocWlOb/S6wipGKgxWFABUTT
/6CFwYQ172Eo7JgdbmrTsOPkAIdSu1MvgZq5f/9wK6Hqy2CLG6EEvjySypnwoMONolKtltbWSBRL
dB9ypG6MtrpNbue2uBYalYwDIBl4qV0Ur7qXnwuInd0rV/0BCqJ31Xfo6JWvf5/h2hm7HXJxIySB
UCYWgGVXtz+GEOBPKPr/fYS1bvl/xX3w0gUGZLExoimS+7rGEJBjgv+klbwljmS3nu6Xe3bo/eRQ
PG9txpVzrQNCoYO7pICytcRqjKoxmTApqRwO55QheO/qPRXh1rFeuU5NcNFQeEHnBwjhRSgMcJXK
TQUw6X/ahi2gpJYEgr52UEHB3KTLr+XlX8ZbbMdB6uKCmUCGJPv5SVA4LZS6duqPxp07HSHb7lSu
BHswjBQA9QFJMSBi9DVwSQrEgMGYntvLY20rzqykkgUOHH+xJcX79BPouR/FJpdxZVeCBqOi6Alq
JoSo5kztJkVA9UxTc4hDO0hYbLP1aSc2duXaxG5HWFTt5LxrpXbCCDy7CyIDXjRD52oJQPNltNHG
WSEPUjSusB0BdgajdUlhikojjeGbCjDFfpbvqu0YDTtIXreDJWzTUp0Kzov3KfQAcis7i41Ufa3+
+mX4xU2QhbIG0AaGN8/CgeeCac0iEjMttI6sbV7oytH7MtziuDMIpKNRV0H5oEkt8JStSt6n+Rat
b+0sgA0G5dXfXAf0fb9uEcDHFUiiYVaD3QCr4tU+g7WndtYPGTR3eHpWaz/cbJCtXAjgAqBcOOc+
Bl0iEhMu86LsIJvUus1eeZJ/tsD+hK661/z06XfS7vfI8QAF2tiv65voZuTFVzTSkCnQAp/1K7p9
JTvtc3Bf4TPeZy9glDvqEbLHqEXcmaG1BQVem7Qio9pmoEEBGazFtQQrAUnRewXP/zZ/hGyaF4fi
uZ8gTSiJj47FLxsXxvzpFq8UhqsCIlHAlf9JeNUnlgycQooT4tj3sFLeBbu5yJYDwf0v6g5fhlpc
fxMQ7KEqAdOqGMEeYTCxlBQuCBsTWjsStxOaF/gmnDXw3BxLgne5cYEXDpjgyk6y7zOopQlE7v+p
CbISQZGcmwR5uk6Rry9O4QQdDkOKMeQs5KKcwF6EEboNomYPGYmZHipDKGdrnis5J5sll0FDglXH
H60QonfFADcYPByt4ReAnl50gdCvR97UuaqyWTRaK5F9GW95O41KrAjCsTHPxhsXjnKK7OxR7MLn
ys3x5AIe4U5JHXH3P4y9dijA+J1lliGK9kd/ogfgRZkizLX+le3lQ+AXXuiaTvxcHPtDd2wdyc9R
xXK3JIFWLi54PZCZCg5CEvAmX/cSdJo1litQL4YoLqhmnyMU/6leuEoQb6Q3a1tIxRiwaoMZFabz
daSKTFNXEoyUA2sApxUrSbaGWI3it2MsvqAJdm9czZeFpto4Gi7cL7Ud1IphIgcic1VBm2drAdcO
4+2Qi6QNhmGDGpqYVobC5hAwqw6AtGKb6lSrh+Fm+eblvTn0bZQPuTbzNcL37Kl/mmG8pgNa6mTP
B/DfoZBAqcLUTGiWMY0t1jIt80oKWFMhOyTlUXVxI7rxPjD3SEYd9Om3Tvv895ZhGl0rBk1EAtOg
ZV8Xtg/wpDOG6vdrhdhwtXplLrEUmz+px2ijFrCaxdyOtpidkMtYhQVPhXL4nMXMLazstXOjXfGw
TX5Ze4mB2AT+MJw70SJniwS0gs9InMgYzRlBxlbAWpZcdqe73EHz32OOvPWWWDtsgG/M0kygRiKu
fN0tQy1NXQrZaSdu36ce3nt6vPW91jYksD0MCGKELNwLX4coE4VLfQ4YF/HLu/gKyxJ/xvbIJTLQ
xP13QDVY3aqAjMH9lvyBGO1ZZ7aZZvyH0C6eCs/co219QVUAJXZpv9V2XHtofhlvceKgztByJDEV
AA0IxzMTzCt/Gq78hlCMG890i5+6s3G1rx2C2zkuFnVAy2xCIjOPmSOxh7yQZPd2Z+KQ/y/Ci2vB
C6UwAx1xnDuc8q/fMMfJj6IcWS8t4XUsatnKubijTfZvcjBoWuBhy1Tg/pZKq2bcYLMOZu0Up8Cv
oJfUWejn7mfZuWTjaP+59Q14hQHXAHE2JJdL4eugJEFWSUD2VTH9aNIMsL5gCwL257p9HWMRPZRK
hj8nCImOGsiu0N5h0GoH/Wai9+fl/HWYxefp1IyQXp81i07SY/VE3rPolHjzjoDXX7cHvwZgrIPk
bCpkrs4PUv9UwzGDkfYi3WtHyJzAXgxIpXN6NznBCwn38ffYF/bkosevP5MalPN/AbXBfGeZbRiI
gxu9LICE0SRpeoNhhScctfRBUf4JNVk8apXCBeI9Lqyt5uTqbrkZcnHIh6GtajhSQg2n/TGC/KBP
bxtH+s820NdJLY50a4bhGEaYVOsm0Cibnx+oHh23Hx8rdxpGwkcjYN/AP3GZpMeweorUAHDLmJM3
fWheRuzSM5SVAns0y8SOuZLegfkwWTkcwvSph3jBUL0UxnT/9zmvQHznX4IDiBcmdGWW1w/ljWRw
BYj+6AQuP6IXyH2WYsHcad9BsgyerXvIrShu41e+vqdoKqQff/8JK8n815+weOCmXamlujDmPob8
S3HgSJaDh2Kxa2dY/yklC0QhPwQaB0/drctxbVvNUv8MyTW6cmRx4dfpEAxTiNF/K7586ngxRZ4u
241rWuBTPkrhLnA3ZrwWLSDeM7snyFBjkRd3PszAOtjsYsxZpR7H9qRAan2sLBzdJ9mZuV7Fc+SP
/saw85/9mrdhKFRGZzMFuOssD20e1GPCSgwrHcEK721q9+AXHgjCe3ZkD/kTPEjdmfegbHIt1mcM
/KsBMDkDsvnr9TWpNDbU+L8zjuz8QSj2LB80d8eK82jJ/4uC0J9X9DzffwZdxH5WSgM15k87I7wm
B43dM2yAEZEzWBzQjebm6pm+HW1xBYSaWZhjhNF+c1atyG4KHCMDRhWQ+pStLQcO3MRb81tExLws
graNzcLJKkEG21Cy/NDq8TTZUJ9TOivvM+XdjGLwInlK3YFIhwkmN7QFgjwZdzmhJ6NlSNxrjdmh
OnpSmetOrQWKLZXKsI/bvNqnsw1fOx61Qj+ytrlUXeSpJAOz2bzEHYITGQw7oOE3pWfERvCCte/U
vmuZeGSx4hkTd6sSWOswEXbWd0cp7ltLTfI7tSUpDMBhjQT76BJ8/YtJAGqMm/GoGxl8wlP4boYm
njWN0p+NvPCaBt48EaGXCH9UauFEXo8h4BvZD9qUuBBA79LM7JBq+anosufE1Hx1as+xZDiFUE6x
ObpCDD+SAOVPFshHlSQfU1bCeFLU1yLp9gor/LbI7uVedoIAMtpBRD5iCWBkQrvn0ixfEp3LeHzr
r1HCX3RYH7JgeKoHdhrhnilzWInHomxAJ+r9ytDuW53DlDhN4VqdA8QYmi5neeXxcPKUHM0QpX3T
1XgPw8jLYI6F3VD6EKK4hjySHial3LXjCHaFKsMZUFJ3g5w+iIhd0A84KmV/SDqI70XFDtpR7CQp
/Slo4194wfgkS55yhR8EzI8iRTtKKY58px6CwnyB+8ETHvfJfhQRd40Rn09TkiN84V+DkT5T1p2D
aXxTpxRWzhm9RllkF/DxtOOAgl0bmveQINurfCR+FUiSJfj4oxl45YI4eYmV4YTI57OpMC0Bi2y/
rMPxTAX5Obb9SYq1BBZY6n3XkIOkp6WrV+KJliGx1Gp0S5neGcK4jHWBndl6cDF9UTvzsQm0Xz38
YU+h6N9FkysAvFJ/xFaytLKGSWPwbuiBT/LhgXJACkg1PkYCZcpu9KckmJAriGvCtMluDUl1ukQS
XmrSXWMWZ97BIbMJA244dcRzMLJKqfTNMS13VWTso7L/ARHAk6mll54VbgQnajC3ezvNxjs9KqiV
x8UP1ifXNkk/JKV+qFnBbKke7VpuLkqofmYFU6zOIOeg6u6ktniVYjyXpehd6OOFtexB6thRnvRd
rEHRTY2xp6pvBoey9NQnuS9Y5AgNta4kg46pqKFjmhU72SgvQo+hvd5EKCr2sBxDdeBATemxb8IT
JIFwa6OUao+87W08HJ6bsHnN6sCC/9cRlTwnhJFVP1IAMKLiaWDlixYWP4hW7LQsu6jQ47MFPMqN
Xn6U1bq877KM3AV5nVzh7S29xYESehWstyUt7y3B+ujaVKELKM19FhX9saODD+WQRwQcB1p/r2iz
fxsL3a6pXFtiZJ4uXkodRGCwaR86Y5fBULTqwwZGIHDz7Ebqtjw+N1VyFZX+nPQAUBRqM1lxq73I
Yf+TV0NpYfmza0vFvmpKDwwBj6e6P6Ehfa9Ah5IbKJb3JeAuqZFZfCqeKHsRRmDDJ/dh7Nor/kPb
bAZbiiVLMsTFoMUj0AaezmvJVuKifmzatrb0YiouuaqezQIWqbHhgjjo8Gn0Jf1lmt4KGZJmrOs9
GWjsSo4MGwZfEtH8Eep/Ci4aDb0zAay0zmwtH62yLu1RBl6DBtmbKbLQLapf2jTAphHG2GqVlA68
6wMwmdTJqUwZfgIRD52Wl3dhNSPNYYBrTxGMdVszssVE3nW5VO2sGS4Tly2pgO2udC9J3GZGY/WV
gKWtZOMIdWjKZHYhM+6rUQDEQwnGPCtUhCLx2sQyNr3+0NY1OkWj9qkVv/An3yI2PjE6vKaEP1Gw
65ui/uQT9eEEr1ktY6cU2nW2bgRwAWe1bscj2Qlaf3ASvzeBrgNrFKIQSwobDPoDAM/vhLbtTsmj
XzWB+JdW2RFCBSlwW6osg2o09XENnDQ5OJvaLwlUEDtNTNco+4eJhY8h7OsVqbT74kFuv+n6qZUf
qlz2Eh23Sq5Zox5CWmg6a3nuNWiMxipyuWGM8dE6qxLjY0LOY57ZA6N2m0LnrBL5PkmmHhdUe8cB
LC455DQy6CFL4R7G2WRHsO2iqT4SKcGu4DA0DxHyv9MqtRsJT67iZRijfTlCHj6YXGjeeW2fHorQ
sJD1fNZCpPtiSi1CKv3aUWRcjSJ5YR5+MhSaUO+RYc6rFR9BkbzwpHlOdRP9lcQpxvmryV7TQ/pZ
etZSw63zwDIGdoTHl6tLzaHor9CDdNRWf1bH6NLMRVSq3w/FaBtBXFsluYvFi6zwHc/1FzmHe3aP
9h+uXI54xU6s+0i5bCfI8OsEZFSRy0d4yOY5IFOdgqwlPCjtdxLw/aSkTySFK1XUxbZoT534pdN9
MGk7Eg7fZbiWWDIR+zo2uCWjzgrd20tpThadvlV9d6Ht8JRk6j1LUgcsyn0Bq1hpCKyspXZCBxeW
urYypf4YhrYIZIuo9L5vct+Q2pM+zdp30KCXR7sIr3GIGWSm3wKYIf02Dp68TtVcObmGEd+zfHIM
/HMdfar6szm0HyFuS4urzTEvw31DIc0HOkqZai5Pxwvca02rhN6xTVJsPux39ElgIGVnaXIuKnPf
drlV5dkOjd69aM3G7krpXVIRiVsj+kxS/hgVSmulqaHBNZo8mAr7qRtF5baG2vl6KcmOrsyzDQyr
K1iCzZmze2Oon2vGLnofvoBiaYUx2oicC2syivuOGXcRZ1dNkO+wGHmDn7bXhwMusQFB5LMxoWhX
EFcfuAcH5gcUUdwwlJ6Lpv9hBC2yGcjsYTzmsxje1HriQmXTM5Xo3CEn6yXqFiO1o5xYRpX/Mnv6
XEh4aILf+hJPTbHTc/oSteYuY4NVU3RSNBn4vH4HPUcYBjN4frMd492L0Lpdq1HohjOXQhzdz8bh
XEztdz4lDqhar5CIcqs+sqWheoR4KICpBoQZuhxBQkr30qAeuz49y2WznyYhLFF2r6rSfhr1RJxx
AM7MhKy7PbIW/fNBwEtbJ/c6wxVhJmNsaUnlaoH8aQQSt+BF90TkobemURxYlN6xIHzuNaR2wpA+
R5Mc8nh4lUbyomTiNAzQ39KFr2rZFa7BXsiTu1jiB2VCfa2c4ORlBqdxMvFZBEyPdRMuPDCXJ6YT
kVxxca329iSi3IPMPeJxkmk74G8LvJzjU2RGI9Jt7sdGdFabwVcm0jsJTa60Dl3ktFeeFA6M5z1B
QU5SEj8ZEmsgmgNQ/r7NA/RYAYIWUWQP6fSopPKFDM0d1cI3taiOkuiOZQqGWA6E0EjAdkXA9LIh
8WnZP7K8yayiJp6eMR+ilD7X4ZbUGy0kyFKopYrIG+UJdTC0c8uwfkLVShzHpk49ktCfRUNPY95c
kql8iCFXKbLkGcZdioW8/KPJ5Z9sGnaJmpylMnbiqW1QHqhASa3csK7coQ0jnxAZD/c6fpRK1e1x
CkjJvzU4pjbeAaFfqQDMk368lEwrHfh0IgVQTyYKm25LR9gSdJ6kB9e2z98HorxMokkOOoWSZovP
YzUarkFTok6f6bampne90lCYmwtH0+EtHaRAa9WV4aF4ChHEMHzTKPieOuWpNSpaY2mRFPuN0BI7
NAbD0VWeg0LF5J0Rpd9FgctAjCog4K024SeEkzOIOHmakNRDWWPQj7IcKhbp60uukTPr0k+jkEJc
MmQvyOjAUdyPkK9YumRqsHfuzjUFeYPy/B6MDg8H814rRp/KvLUyZj6pY/EkEbjex4IbBzMClqCO
PMlIoOtVyq1lGMN4zOUJwpySTuxBl0B5TNhHMw1lbQ1t+xYpFXYkks2m657aMBUO6Mm4AZQywIIp
EHgdsWWR6SuewD0VCvqURVhWXDsI0tSo0QCTnrjS3bVKe4KV3XezLiAy3RfzGxFaHE2vS3Y4GBeh
RO5ItQPgpkdJa3ddVXlENEctZnu8A7xMD0+zGEdoKMlOFymCRgMWdkXNJ23MWreshveESKWF3hhq
O7F+r8DL3oqULoEjKmwaVBD15zgWCAhIVvlZpPmHAdGJs1yNh0qHdh5juKJlnC4rrti73gSqR42o
OSVd/j3V0vdBmkxHafivVAteTNEPUMZSyhyLpMGCdSRBcl9U7AUE72uTTE86Ja8DRBiRJPeicwuR
AbZojokbRvFx4iCdGmXlRB35UYsPpcCtDUEmhHI5Idc0ltUDz7gMG4kKRtSBTGzRd51TdyR3mSLl
Tp3pbs6Lg+CosUhF5hhaciwB4oDPVg3KzUAQ72S1tTXAnZyIlid0cb2iaH2dRo9KDARLKj7bnrsT
1xHeEoT+ok3yXRiWL6oBDQCrGpXhEx7w57CpEQ07MFVFb+xGjaWz9rSr9lpoN4nxKBL5pas6u06k
B04Lt4+BvI5Y3Nuzjp7ftLiighhvxSJ9lEnxgLsW+jGFllsB8r6Kj3eiNM4JRdPINHHCiDfCHcCC
wCMSqw7PuEF5mpUUVYgF2lkgX2SJ/NID5VikhWtq0cGAlfJjH7DPDI42FlgaIZ71JkEYTy+FlIeW
hAzwlxbSd9wHpzDOBpzuqL+CHY+Yh3MxpN+VTqiuGWcuGQJ/0NvCApC8RngfA1dOGSgywHRb6UB/
KJVG9lmjfaq4NpuK41GLxLtRNWiMT8YxmUCe6RloNZAvtLLKeEbN5q1SoyfwrDM/6cvvsP68a+om
h0svQemm7O6hAZ9DiGs6y538q6k1zckzbMdBoHgSNskxpuJkZF22C0Tc70o1/NGrneJOKqxCcBnL
1lCUV1Uiz02B+ksOwSxL1YJLXceyxUceW7XGf4wxceSAvZRMehi40JxGrUeURTLDiUSAQixaTmhd
Z8IGMGoXyygXtLqJhFBko5Ul5CEtg8dghOSiNkHxERYlEAaHuSj+PyZFttK+ywnF06rl/iQHHgNO
0jJ5HsPfJ/vItAoaXWqwU8LyMQrSb70EqR2htQc2JOAomloLmf9yBjZUH3hrp1Zi5NSS5Eb42Ig+
EdIePkkvSWic2mncD4LvTEjkS1D/Oeaq8anksrRjXdVYRapg8896YDzOPqAwkTlab7xWTfpQVx21
NTJ8JyXiYB3gMuGtBOkhEKJclaKWIqoaeoR1ApNSrj0pUp+6RdKqlsYDzYpSrXYTgv01lAGABaMX
m+qRKHmLzN/wG9L7ORJJwNZ3epwdsXfugFGFPUhZ14gt7YRqggJ5YokU+LdQswMlr4DYprHFRUDd
TAqfDSZOkoq/2tLnUm0/5LF7YKXppp36BuX2fR/1H9AkPiB3PjemXFlsQCIBs+TPrlGvRj+9JT1W
T8sZxdtr2MlJe5kS0lg8NIjFTQB3IPYLjfOof6dV8NjEUBKU4EfukUJ6BGJDtkIxPQC4Ue1ZltQW
ycl9x7sPM28fYq3xWENBA9LIte8Qa5ssEZY2SJ9BTBGZY6+i7T7oJYdW6DVXeX9itKtRB1Y+x4TP
mXSROEPbnESGB1lDMX/Cq/ugKGBoR6HS2iqD5DYjA3CDd2c5hNRnRIBAgcgXsvryHCOj9nmZ72qI
90xy9Y7Y7wxTupv0/qCyESo3UfyWTua1ZPoun4KLzKWHnCI9ER3edlrZvcRZ+RhQ41wmjeyxeHpX
+vgNX+USdsVHHKOtVQh5dLPO9AJKJjerFGqPnak5kqn8xD9HjpIH+0btIWFlRCjDIm2FYXVj4/Q/
zWIKdjCo3Arz7twI4xmiTepDQEzgdzntLFJKaLFmbexWtVlYyG0PutRlbkozj6JoEukcATO/qyBL
JKikQRmru2ocNbokAsATvdVxnyXKvcqjHY1HZzIqJHba0cRp8aJBfS06stO49jiE2JAaBBxo7YYZ
DX0kdb9GhipbjqBvTuaH2svRJRbdq46aDovTx9KoyQHOkWeTkMSTc5RvSiXbs04/oBn9DWiC1yyu
Igv1YA/9svZNhb4fb7MnRP/Puse7sVW7ws2nnO0hU54fUxVlPohkFEgg6aEjsOFiJp6DU/xeUgMW
YK3x2oD0aA9NYzg0UVpUSIdnITPIl3PUc5IC/7XSJOcskks3lZPRhWMzCiSJabpqXMR2gt/flyQ7
jgNSubyR+kM2sPe+T541BS4yRTQgv+nUjwz1AySdcL6ro2gHLWCUbvr6Oc7N+NHkDAc8UF5oxYtn
xtvECZRh8ooYKa+qjQCDlnQ6d02mXEiSuXIN8x0TwcOtG34y80a1mryAW3TXhh7FO+auz5KXOiZu
1aYPRRoeWB/ktgZgNW8KO0eLGKfOqpmuWAHrEIgzCX8vrL2WdXeDhvqqqbxNWXfNFXKnq/WuNVCL
DmJY3VNXzep9x5t9CcxtoJ3njI1E+YuW9Y6hjN5QDNcxqz0Rkztz5B7Ujh1a9w9J2e2I9oFrEI92
vJdo65pksnUVzod4yxCa2zRS8NIeISkGj+YcpZ5E+RYFyU/ZmFCrq+77BCq4Ooxmwv7ZrPGWlbXH
Wu4ORikdlbo9aSNSPSyH3eehCzMqh6Z8Fyv8rme1xUh1rRQdFJUJTzZcVUWaIVQ1llKKHgjCNH6J
q/9j7LyWIzeyNPwqE7rHLLyJWM0FTHlDsumaNwg2yYb3CZN4+v1Ko9kYaSdCe9FSs8mqAmEyzzm/
c7wdt5gMHXyDLnMqCsk6kt2am36F9Fs7knFM0d2Km3FZeNSWsrsXZs3DPfd1/5fM3P8I4P0byvMn
1LZpLJkVN3knYHSIMlu5Ei8F7jJFc/5gYZ9Rb/+SAfV/iap/RJZucNe/UbySRVc7qSCnUw96gBP5
lt9+ezMBLL79Jf/3rz7rT2ChYDaQz//ClbJdfb2x8G8k7vz+r2Sk/0Hl/sff609QbKNZvaXcPusW
8ysvRDZczN/8M/4fGYD/Qbj9xw/7E3WhHEaQlRsmmO+znbGLw49b6gU2fn8Ft/4FTvZnUUEl/3W1
bjigcovQSf1bimiDcbz88fsF+68/mFEO//hvvv5oWtlnSSr+9OU/ztlH3wzNT/Hft5f974/98UX/
uLZf9TfRf32J83v755/8wwt5/98/P3wX73/4IqpFJuT9+NXLh69hLMVvH5J8Nbef/P9+829fv73L
o2y/fv3loxlrcXu3JGvqX37/1v7z118MHq3/+ve3//17l/eKl/ljmbz32fufX/H1Pohff9Hdv9+8
fIlkcEiZBPb+5W8zYcJ8Q/87xo9YM//Ga4JMwrNUN71If/3FNP8O0RZregu+K5x/g0d/aMbfvqX9
Xcd5nBAypNUufHH7l38d2N0/Ie9/XhLOw+9f/62m08bzSAy//nJbIv4NGOedPFU1oNV6+Cnh9/8n
dLqa2VP0225W2zTBqkeLx7TcdcRfCFLhEP6fj0JAQKgSc2MLvgGMiz+uHJ20ZHubKARygN2gbOpx
/kyYbuBuZrZ+035k1fJzlPEQlGr9NddsmAW5WjlhI6HwujuFnTal38C2QXMCrdJeklXZpoBiDF/3
wmNp6JckUNq4jbSrtNcVj/aYaBJVYNZiP9hD5/l2BYaYrMK3nCJQZ+11yLCTq1FAA7/Uhzjvgm7q
06BwmH/FvfGyNPfYWlJONu7HmnXRugioKepjYaggKdaxVbRLOUixtw0wgqoYP7NR+NQb5gawCqc6
N3scbECFCdzfM0q6ZpR7FsFlu0Qzd4NeGn7VJnagx/ZT6eiuX4+uGpS29ghnV+47Y36tu2mbQaCE
umsdi85Cy1Iue9Hau2Ysvreq9bOIrevgxWBIhdh0VvxauyV+zs0MUXpJkC1pyr7OzSawG/U05vKh
Gdp3I6kOs3Ic3IpUocpL/MLOrqpWPGXOsdWdz7m9EMjygwrcCAy1bHygs85s0lCWlfjnK5ZenstZ
e65uB9UbZh1mWvaWNptmpXqoMrPy0x5mJ3jgKnusdIz32VnNwK73lZKTZmyUb21JTwqHi6nUNqMG
YsutvjwT+ClW1DsUnUzngTsne3mdGWRvk2z93qe2FjZl89FP1fPgyhBDHWaLrKlMvToVbrOxPdtV
WvhOYS5RNyehMhcK1q82kqOU8W5O+tYCYhG2Go3AKP0U0kQglPilz8FWYR0GPI+YblcN0yCOobaK
OZTySfHEa1+t9E5TBgRaefMGHjeM7kPbS7hf8ZoC688/NaHs16GyKZ4nQId2DXEnCA3WVH9UxI++
B2+tqI6MxphDp2dIV/WRrs38s1GbfimlEtWl5jczzMD+ZnE2rE9dnre+UJhpiPViZzYbcJwc1JQu
LhsdgOoBz6nOaw+5toLlaF4CaHbQ7cIJ8r74HFTGa3fo2yAT8KU+gCRa1lPbdlnoaeAbwqlPXMUF
jBc4o7WuUg7Mxep6CaWy3Bow4rZKRFxp6ReD/U3p69fJS55AIl91Ue4VVT+WuQyqpdxa9OH+AMcp
dEf1p9O7F6qwn5YzfFuYwzCvLms/J8uAOZRvdrTHXrowUE0xVucfYfRyAGbzDf7BJ846SVDU7kEd
+IteWYzZMmaqc44tkyj8Rmn9abaeRYeb6aDQTo/ddZAq9lCq+NTFcKmn7rig6jlX04h7LtBobpH/
vGpZ5S+KFQ4J/apoy62SDNzJddCljHxytz7M84MFxGnMblDDJAumaepZaeb3XjKeF30r94q0smh2
2icjh8blAnh6RbVTG4WTlKd1YMfxF078Ju1oywRIiVSZfRtFdk7MMZgXG2ewheY+jmuCT7Vw1oYf
7qQ9NYAxkjiC7ejU96x5983E0NlUj4b3Uek5bqkFMUpNGu9a27jOls3E/Vuszm9UyMzFhvV+nsu7
adyOvXdPJslZtvO2a6l2EwX7fJnFCzjdoLK25cHaWtskMbfDAmBYdVBZbIWytfY+7LQ3grGxyVxP
um/a7IiNntMPdpK7NGemaxPP1FZz4pNLu0S1IgaGaKPJELk9CsWbto437uJ6dsn9TY1QdvFZ1c5V
Yyt+t/SAl55e79b4PDIGvRlk5/GbZYyHrLTu8mlrp8v9uHQv5micWnN6qlMZ6q3YzpqMWi+J1Gk8
xuq0Yeo0OO6emO/IFkk4G3ZoxUgMm/g9c9pD6TG9082wVePvVgcQwKykVm2g6+VHJ2qAisraaQt+
4zkgj+vhpZ2FdKvuzK3iKrVvJCMwq6tEwiK6FfxeJfAK/c3asdrYYus5HIzZddeatZ+lNz2OaXWc
XTa8fHI2ho00MF1bP3XKg5IbP2plVsNUblNPoSWuUz/NvbPs6+vQYKYm4sNQRSIxtpOWnK0y29px
dop5KAtjfaSI2DYMenS1YecUC31oqX4srhKKQlOCdOjIb/8cFGKY6Ys/3ZWFUFb2VfCYdPlFUfMd
HamvDoYVsFBfGpXhkNL2n/rkHkjFeqvEuyrLY9oGOkQHo1iuY80sSa+ZXVv1uxDDzlCSKZBLe7HJ
/htnUFDFuxua9rvd68+dsjx0c/+qT+tL0rZ79iEIod8n4RnwHdhIWhJwgr7VX/RLLNwxaJ1a+mP2
omcLtINh/pxXPZzWJoQX/tQbbqRx6M66F3N+pud5QKZzrVvth6aN92X6tPTGIfPGa+9Zp7px71Ov
P4iUPzpGI1V5l5KMTPYA6Haa+LmuHmqz/EztKly7+lzY8UO/XvSuvAwm4Zq1DTfIeiYF6a4bCQhe
gqG1NpmTHe2f2dyCy+TCnzPvuzaKb5N+yZ1uUzTm5DuNgDxkHael14PaYmyUHNNsYOi4+L2FEe+Y
nVonee8c6x3wm8uuRo6xbAfR7WQKeG67m37wHmu9O8NB6pk0z8+jO22VVX8fxuSUu+LNTVlIllV7
rtfXptbfCBH6MuB4qRVYaxcHpegfrJ5JUZ7J16o3gY9bFEWpGZl58ZQO9qOYd16vMbcZ7pRUeZzN
9t51Lo2RPCaz98PNRxFoxVD4RXnv1GpYdeY+rldIABYXudbu2S635WBuEtM56XH7YdWQmOzG+6F1
3unTM6v71FBsXLWMXZ5vMmV9E7p6tolMXSkB2TfzyOrlW+zKzzROT6qlfNkw11jOmGy45j0Jav4k
ExcenAQzgW3VpLQrrvOU1QwBs6FZoSzs07balTURdGW6aYbHplV9q1CZJC86I+vWPtda8uol5rup
tPdrP23lPOHhpyhhqdRPsBC+E90Krcirj6WG5LKoD11nH7NkODtueh1SKxxV+6VP76vkbaodv+fy
TTL+5jnJMRuIt80ZLKrtayvBv5Ll+1yMp6yPkajbxqspxq1zK0cM/UL0285mvOMnZNvZrDGFd6v6
eoysiuLeNZ6Sbn4aZjdCm8PUQVghidRv3OYJT5z6olVN6jsV/kbaMIcwVNnDgrJ1z0QqftcgIug6
6KSmHU112s/m+gzpkFf2RpTMZtg4JPSN4wNktXNjaYAg2YG0h0Cd4L9KN6yMeZu32clrmU9vIYg9
JjrQCm6/+Zqwq7jggr37oDtJpFTv5hjvdXO5WsawmV1jw3zscHs8a9gFdaVTjsugVaargyNdqak7
r2uivrSfqhZQLYkvU718d9RkO7cMZlPMTPvGvDPnFrwWohJ/CioK17uVI/IsuybUbGurJnk4KNZ9
OshzuxbnjpW2X15lC/CTH3VrPdSF9wrXIJh042422g14JSOmOSxkcTeac2Qu4LCe/qg5Cq3HGNhu
HuZDc6pzZZ+oTgTn8145rtCOVu1jZS7ladHi6EGmy0uTNDf391Jn9TC+lxV7mdPcuxPj0jQDTDBC
981UmWV68tIbegSM/gxHyy/j6TADmJTFEGWDvcXZ49oDDsRlfip1EThJf9Hnap/pVdTqJ0uoh8bO
orWl2bAu6+xEhlpEeULQQlMEnpXCoJQHkrzOsQ74qJ6HYt5mqhWpfXxCBOUbizjc/q/b8jovddiu
GGVa+oZAwE3Ggjg16rlax0BKY5+7zcntnfPt4Hru39Ei4FMDs6lyXxmqw+3fJT434N1LVcIh0O7c
xjr2xgRDQp5vTH2lSLdexY7azWGpDrQd3s4xP/UqfRxaY+NOUxg3cdDoy7bPzTAtm81syF1sOrgP
2H66ZPeLUm5UPQ70hCqifehvgl0bC69nvAMOkynOduc8l4pyxy256ahMElthJ2jBwfqDp8OTsBp6
LZOk8+yT5WnnheXoRVrJUDHNT7d3GcrhTc7JT24pvTW3ZTfuBqhOk+Hs0gyWjlttyrgJyqQDuvZA
eDzoiyaCnN4+l5R7ffdebBIdd+F1r67xg4vfRdumEWVepCfTdU7nI4yNQLG9sOek69xdQ02Kvdlt
TJFd9OKgISe4XWRjsoOaevP2mbBdoGxwjb05iabBZomkARsS1R8WbpfMux/KdZsafVTrXMF53Q4M
VCW3jbFUm3oywo4q1ARgNpsbeLRTVhsYwQvKOjv1vcaGFO9F/Okszd4y0mMNv3ilmeAcGhncvzvB
62Oj2RRyDNOujuSC2aiAz8wOP9664Ma9xLJ8Tp0Fgqy6S1N5Yk4QNlkJ26PdjynAtbqcBPUWveHZ
SdAvpBkMxSFSlHavLuZ11O0zwEeomeSDldles3tQTNcfjQUwHQPXdQpLxPupsLa9qkPsSrfsDCcV
EG/oNm2nb1LhUW0O58ZjZyMOtwQlUnjw06yKNO4cct/81VD2VvaMdjfQllfhQesT32tEcD3IYYv8
yYmqJTuOVr0ziyZQHeXOgpWH2cEWP+CjSAkg5X52xipSOUIm7NHQJDujybY5fNW1t0J4AS6+zzKJ
Yd9gxq7D7pvk2VvcfaX3m2nAIgRm29TsoG6fiwTWUes8uNI+2yyYQiUYsyem2Jo36ehcIdIRthN2
WbEfFO8ehIldEYdnB1u00eqjLqvuQXz3k9bs60YeJBB9PViBVhp7BkabOHG28WjsbRLvaCUgSOqB
19rcRxYsDfT1Kpgh99ZtPdNocWf43EMMhynvN3H/I29baCHDoSCw9XYimNZs9FLs4FqHleduaq+G
ZqGWL22jneX6Zk/VAXfhXeqibOetUkfuFvZgmQ6sk1BAC3WLN2mQ2gmUz/ahNJ5BRLa3tRDDt2Ov
iYMUOXS/OCAH8Mwk5R4F4asLiwGQ8xgX4ikWXh3OlfO0OOA0iQtFXnmA972FTGo0pRsRD3QSLoWi
bhrTPi29G0WFB0K2O7vuj2VvvrW19xC39nPNIMdXZfPVezIOrEw7WaP9CZUoGNvusTFN4ZeVPoWr
vFW0ca2ReeXtZT29/fY9UAo9kIqZBWQwB8XyyNOlB0TeYaHIjtDNRbaxKwyL4sR9sTTACXc2nhPl
Z6sXqV+CWviVBtNXN2o4qlV94/UrD/W8PpdqwVlAvB8MHrHZ5U/IpIpWnzLwHr8hz9XXVkf4Ga1U
IDMicVeOlLAlb32ucd8MGk1stS4bIgSvLzksSD9JlaNR2EpQeUztOjHqUSF5n2Warr3ionvw8Akh
6WMHcWuresbbipfyZhw0+JDqN405LtROPnwFx2xg7QZGqX9pgvZcZsbqj6a++gqPZtANLG1qAtGQ
lWnQfray+lqZ0wWtB+ljaRa2FcfYd4p47xU4bNpzpvHarC51NtKYtPZkgpQxT8xK6jT37Um7OI67
bWx9Yi1pUYivp4ogrkRjIYsbWV6tShxv19TRU/Yyo/xKda6/NTvQI8qvJld4BldmRqVd/TQmZdOn
/CYriN2N3rvvp+Vn143XqeCCNArgZpvyctaLjA/3nogevlIDIsHg9EKZ8iLRZa8w8OKgUzhU7N6f
zTTm4OnfZuPNk9MVKdmDYxZfo7dcEY5Y/jgSuujIOsS1dNuo4l14nEiF+QqDofgxMXWiNlnjid6B
uiC4G7XsUhUX1VDb41LoCbqTd6QsD60lcNTNkw9hr/2mVytEGVebgslPRnX1O872oIidqhYfqLlE
YOfZgYkuIcK2w5mfOZZeumgfR7G1nYIkXmz+9dwNFzqEdqHXc/jlmBL680Qqpzo+ZwzMOFFmstEQ
gsDba9F7z+nGljL2rfm1n7jqGuEEN3lCEtzHkkFG30JpIizp55xA21NZzwOnq+8n5UkWigdjtHju
Fas+KN254QnaNoZksjDVhl/Eix4kmv2qJF3J4Mvr4BoRCJy+SyNr/SzmN2ihh/ixA9Vv7LakCv9w
s/XDGLj6Xt9t5yQxcPXX+hQUsajOwuawkS1qtwrjsbHvzMTujmqsRFlp4Ddqw68tRB3K2Gs3hsx+
yvUW9u3cKxU1DuKfPT4sPAvW6sfJmG1VF8rK3OSfXUbbPCXWUxVP/MoL47cuySNGwz+kpby5A4xS
fnS9Ecnd2ylVa+UhS+HqQjk48pGNL6iTQtIW0kxkkQPiwOgESj7Cmg4KH/1vryWBraZjqGyGznkQ
Fl+XqtAhPfHyOanJNpyJ1UppAldbk9DngWRdp3u19dY5aFdUPTEl1AzGXtY8cK2y+q2Rs6diEU1U
AIVUx1ytgsn926Ud4rkKLdXZ2yl9Tde1X0pbf7X6dG0b6OEaTDNf5Mn3zBi1vdErlT+pRXwcun5j
r1L17YVRZZLPB73PP9Ri71TUOUvCWnpblSq9HTY8TF+G2bPou+ZrYWnOpQIJva3Mi459L5LZQB3K
cykGsFn3MJX9eo2r3Dno4/LQWPl7VWvddpXspYkrKohlugpVTCOGQF+pmu7T1HyzLIauvVscDZ7j
xMxolUrIULdPGQUrQiPtt7xvd0XXXpSZYzQpsIBjZbBm9dn22lObGpQNXY9T/k9YbAuYsjaFQ5N/
szza9lZgi5F507Ws7HrXfQjI2cHYaceqpJTIeLPcYumbgRvq21bi9Q5EWHMcffaht3bm6qoaC5Ge
cHOZ2u32aCDaKIKR41qzsAinZAJpE1/mMsssxbibpvIjgZ6NDw8Wx9NynFz1oKxtGegjuT5p9TWq
7VdszpyJcWyCAt5HzVNMJM5GT90GYrYajJlZ7xrRIzW7TQXt+BtjDjYyQVe0jFjJe+5VLSrr4uBP
sLWEcd+suR26rnhobrCJZBwz43e2Fh64Z8NZdrzbnTo0h3z0LvFE7WDUy1fqOmaoqOpu9CaWLPKw
NxJKuCXyic3f3k0ezNzfFg/bzU6ys760jtPUaTaGKiLfmtP0bSpdVjweH3NVL/APzyKZr07jPliF
zZ6h8tjZNv+pjOWe61Fs1syxqXaTZ3p76o6aax/LXPPlkrQXvd4jBU+3o9BRR3XTS8Zsf98PTOlm
5BmpAVnEEnCKnS8P7uQ0yGJjQ36hgVl+3GCvFda7b+eqt+ut0fO9JavD2rSjmKAaXzHoVRL2eZ+U
TLzjb4zc3PzuTfPjINNXcn7jzZBIilczDbImffQSFWeEdMoOlaNS4FjKwDRjeC/idgnz/lEjzT50
ZpsCxF7Obrd+wOEHTrHrr6HF1quT6GdMbhTod0wkJH6qFfjPMin5pnUoWRrGXw5MWb9Q3JcmAQ3X
rP04s0jfbhNzkVdLt03aNm5k3eDyC6EmAVntl1EpHm2SsKDrK/7o6Qtqoz6LyE+HdKlfF1DMXZVX
D6vyw7rJBDRz8UKLBMgDzqhQtTPScMvR7ADO0F4ITYbmWua7eXxUtKSHzdy8mKIwt/2qvSpGSR4x
PMpAXRFndNP4WroxEUWQVS5JP/yI9UXZQr3XdqPi3Is2UU+cIhUzXOfFTKAIzUxXC6/KtmsFwRFm
cxVlMBbDLGGol8PTx7N9LxmORFY1MEpF6hIi3yk2VtYt995cedEAMEfGGWPRVtMvo56N99pUtZCl
GAPUlJp6qjER8Uo7VBLLh/k4BskKWKLI4rNMR43pSHEmNeRVXSfjrq4enXUpmDjhDlhnXlgbdEuQ
hcxDr35YeHifkENx25mSGj7F8jRJUQC5WMCvSrXpZpiuyTTS8wwiBHWdQ+aWfiXqHOppehTLYIaJ
U6yUyiOEjnF+9Aig21GPvVeFPENPdXxLtwB9ugpllbM8Lw2bZyr6aaep4iGVtMnKhG06qiva2IwO
volT8tQ4gXYy3+d1g6H66nqI8qwP16DvWCEmmROCwIlpU9ygdBi6JYD0gvioSvgoq+NGW6bNapvE
Ic3JnW6ZV7szXxdiNP3cg66v9cYjPE8iICmW+lWdmF/FuJQ6u1bG2XEyAc5s0RxYBoZ8PbWl/pbA
At2Uo7aZV2JDJhIZRUsrNpdPYmI2Jluxr0qsmV1Piq0h3vNV004GtHXdVNZNnE2XdUEGkcSeG6g1
LWe5gIf0tfHcY8HFBBIdLdnqLZKsgQ1Dt5Sj8pwy7gmSp2YxshDL21oLR2oOf2EHDXR6hSaGpDcl
yAtVN0r05Tt1kJy7N6XM7mQ7Uci1kNW1BT56I54sb9b2KVyjZtGiQiEvcuingO6RVahYX71FszfG
iPv5MCOqQb4QzUxTFat813SQoTS2qq3pvMfWqgej1zIjSMWr0c96lDKag5JVsMS7WPSWsJz7jhti
iKuN2kHmmzwGT6hnWEdwnJj7nCYuQVJameuWrueGZVOUrsxRZ4zYfEQnBwpMFJE6axEj8EAMqha6
rEGT6gB9LvoY4sx9C1YKnBpf474euBt0Nd2oyvIKJ8qBGyqgMI9oIMDSmwYufKJ139XUNo4VnwYs
wN2rtEm8cWnM1qL3zvlwmkSznhic+oUp6C5QKYba+FnYRhFUbZ6GLrcgN1O/G+z03eLM2mZR7BrP
JEzOqt6nXLjbrl/ObD3prq32o+FRsdqo91k+jD0KzGhRkzSc8wERWqbvW3VtjugQho3TgP9J5FnS
1sTOdpbX1spvZGaenTUX4AQJYFRLNdAyRlXzLoI7jfDZ+1q1ki22QGwouh/JVK4bt7nhXImyN3QY
e6NNtWRPR72lRhtUcSx1lJwF3fpS/dRy8R10urhdDGJUav1bOyIYBUOkSRfND+md+xnEZsHVJOq6
/E7Lp/GU7As0jYcslqcho3RdksyDk5FFolWTTaxYL8JtNejth7kf1Y1hlngwjnlxsnsXvlfVFvW5
p7eLHFivmjSihronTAtqBb3GittEpNqZOYM6qoS0EvdLm/9AmycJJeqI2bWNbXPTUTirMR9iuNVo
Jnq/x+cI2R0/kDS6BzqNXrH14sm3yvUlk99iaAwknlRrUHcOTMYJlUkrH5SuXiJPL+2NUuz0jKmG
SaJJJCXU7rxTwSjjnOopOThWMfj8LgL6oKzoWESgp3FgQ04/jvYUOex8EUs9VdCQwezo1DC36jA2
EiTFK7I3x7h6jiSObxB9ZMze3uqcxxR6fDQXS4kuUzllLTnumcmz4C59BOmgDeNS7QKYFwcVrm+w
6taAsBFFG/qg3F7SAEUw2yhcRne7qJ3LQKLrAid/kULz9pkyO8+dOr8Q2qphn6rZflcXwyaZp5m1
XK4bW6++T2Ol7OTKou4WXeixJgbFwHI5NR2jm6QMmI+dMWk/jgnFx+L2Bb+5GtlqceIBtPb0zBfs
YvPdgMA5bMteoY+nrSxx+d3BgDjF9sLHuc5N4YzhmkBw0iHWCK3JASpPxTW2K8Q7SYPlBOIfJ+uX
45ATua11fYAc7bEBUDhp6Sb3quFEiAij9pZZf99mZTigBjEQfZAjfPGYYUQ1M1YzV5/0AUZ4Jmgx
1J6/dWn/pBgFBECGBd0yLyEQC+fPJVilHXm3omPLwhT1nC6KufHiIurdyj4s6+Ax6QfRYJ40bGBq
r35pscEL1YJ9lKhRr/TIs0FytrrGeFYOFopgjx19wcrA7TtgJZPwiiZPo95ONGqc5GDH7BU857c5
Vxymzo3njCy4nWrz2PX6dqpqC6Z8PIfxcgesJqPEmfe1k+1iRezzpUvCeILy6QqPUYWg5MPq/Tsa
xjtUPo9MIyEUDaXlV7GOzbxNjNAMU6hfjdqnhDvPVn3vJXDHC0fNT7rekhbbrcCSxAEteSBu1XGT
w4uPRer6ZeqNm7lxwVOFrTCGbd8KhaQiphg/YmbJNXpC31X0z2b22ctrj/6Lip2myxtoehYIl3pj
MaaQFhpjyMDmfMaF6ckbjNOsJdPFQmw9m43xzUKZpRXJJrn1vU0MboEQjgz79pzpmAOgCHkkJDtm
cgScam4WCNhe0rihWhY7K69PRJQ8UjQbG+vN6W2WoPXipiuHpBYvZQm3qNTbk6k1GZ0q5KN6tTEx
HL+yBNFwlS/vE1SjydS6TWLR2VUKKoYCChA+gTD2iyJUvSxDmPnQTxO6xsH6SA3tLl+9LZW5Vb46
zrCgS9chyWi1uPUy35euHZFw9iCujrhJkRGGoI81oFD56EKFbyMEwOYCNdKSAuFPyPQp1rflgrUy
G9433aPY0SaoZpM53LQO9QFir8Lcg9fUTU0muOIFyLfhUFG1Vw3q8YFGO5Ar4wWTIsjpj0Wy7CvV
8q7JSJmFsgbxs6n6npt/mOPghJ7Ur1lVPI5rr0RSURffLB34WEzWUJVMTJJd61ib7eoTPaTWhhMa
SuEGI7SBADu7y5J314lIikBNrH1XOp9N3nW7vgbVSW/SsdXIPjp9DiYySAKHs8nyyYSp0aERGZnk
THhYF3kMTRQ+I3XSeG8KB0LW0ANAxfGPofRekxXOlu5AwM7c7qCW4gvX5DLyUlL5hJB7pieXcSUg
wOWe7Kb94Ix1tGryBV1H1GsGcmOcPkLbno+2JX1DragU3fLOVBx0KCw+3czot7JJ3BIIFDUVqhbE
jr1d8ohVSM51k8NNtad1TrfMHeJQKb2F/rj5Grx02qNosA+alMzMI9LAu2jqFbgMiXFfVonvWDen
Es+FQtuYLAIDxdO6emgPRB7Zff1z1r1D43Yfw5K/ogqJtBuzhdUL5VqzcREe+LlM+h0cwF2qJPOm
r5/brAe9JHulrc396oGNzY08K2rkWsD0JlQpaua5Ag8o4+3UKVpgK5UbSdPdy1UFnfCc2e+R2tqS
pR5og97/5tLMWh0YUnloO4Hh9o1djndxuch6A9MCfyfiZn2a1belyqfQbJPnckqPpdCt01wVX05W
J2EpYyvMmuTJEJkeFG7ebrBy/KZ3XzAv6wOL526Yu12bzw9Dm7JqpjG2HXmOc4yZR5UDZYimMESD
iZMAJLOoBOhqi2SM+sJ7skz7ztBKSHk9G3LhoWqpxMS5rqZtL9Qn4f5Yakc9JPgmRxZo6P8wd147
kmtXtv0Vod8p0JtXkuEjMtK7FyItvff8+h6sc24rMypVcYV+aUAHAlRHtYNu72XmHEs3Plt8HxQ+
NPrRU7ARGwiOUdKOa0WadhrdMUWnq1Tp6LCgiDhGnqmUXnxz/revgoThNlKVmE5fBhElVMMetCmn
ouyqJscRnTamNPpPqRA8iYSBCaPi9roq6fO91pdj2Swj+YX64LioGJtgN0kl7cA8PRa9XHAGjRWr
Vk9dxs33EMjJel9h1xaZK2k9xeSnK4ZfhK5nDbFthi2kl1S0JQ/RVahonzRML3WNZhVaP4EJ40Ok
xBuKIIuyKRzsRAchhjOUSSw1haFkG3Wg8sVQ5KFyMdcwBmI/zvHQxACUozrRDKQLVMudWMSj0Zoa
9qLsUqE5Veryu+XzStWtRr+nuKL+G9oSqPilUpJ4CE9ektRoDCPmyllAY9AAkq4esZ68Kb6J8yw8
arX3oXMgyvnTwPQGYJ3FjaDDPyonmqFSa+5yRYCYQhBK5EEFwM+XGCeu2ZG6TQLGTgu7jcJf4iWg
h7RpUYkjpwG512RcGJZGhEjEqYjks2Kbu8wqVdZdGc8tO2HHuD9rkal8/8JoTWxzLSCtTqBLO1Jh
iLajWF6Iljcs0U/hHTTprQfWr9XGznhLK31wExoSbUgc6TdvmhmhhmwUeyIsaDz5oDY+HR0LBIQA
BdiWORIVq4Dy0SLm82leptiEAz0zyIlLCwAES/KmLiCv4NbLpMdMh/BUjtddFnJgC0VOt2Gyo5rH
EtYDbjcReQcthlUWDahN81CYvRv8iKp5ICcq7JZifoSpDK8xFNaCrL/wKc8O1gJE+QugQMpuUbcb
x5YT3C9rR46r66QRkU6UXG0cKWh30Y/NLmVq6uZaFUJECZLlTkLROabgvdJ1V/BtTEzBqHGRMJMY
5MZbigPa9WTjmhrFnryDUqeEBqwHpeMz6laZPgk0S8JC/aIOTFpWzWLoeOxiQA84W5S1kLmmp9Db
nvaKj4jK6lVyvMKDy5OshmEI3NaUUM6EfkwdHCVfr0xs8KgOebV2TUnGpGCLXSQeOxmzAFddgrtN
6ak6RrM3KksKR2RTQLtkjxbVJooca7FL7gg0b2LLeA5qBFRGVD42OsJQvSu3tNCAIQTAEAA3IFId
LruSsFlpN7FJpyLpcni6KgoiH5qILUWeq0+QytPhTmyEt4imix1rNfe4TdZgBZBva1xlSSrYjNkV
1SGmWRUTpwOaZ/+90qm/FI0qLAI/fKoBbC3GiU+XZHE1FH1Awm9e1olkAFrBdWpFwj0Ui6tUizua
prVGhwDXvq7c4wcmFLsCocI26ok86D7XHbLpRdson81kPbaR5Y5iz9ZoUidssIdZilSB+0DdJzLe
gUzUWHe9yZZZtHu5qDgZvRhpcQR+CHwLvSLzVq39nezhRFQAmMcgs3rFQoUeUzzRqfVSfRCg//BU
AvWqU0fJNeLxRe/iOwRGjowrtKjKQ2Yaras106Mco7QbME1ruvkSCMRG3iRtvFa3FQp8qW4c4mR4
16SDkDzoqfUsBMjt1NZGV/c+JvQ8KRI9oGMKUKSjn4t4hZwmfTA6yo3kTQPJwJQ6pfXaT+VyTBXT
tTpLt7Ompwf1WSAxXYiF9zT2NB0CdNnQV+Qqpx8kSeqiN8tdiUzVnxIAQbEIyL9fpFId2YqSrzxB
2ssiBudUN/ekhEB8Sukh7vPHohMfexFQq9S8aoV2ZWohjntijHH+Hwsy26lq7n0ADgv66zuvRHUm
F3wdZlE65kRhmM+Y01aEfyUq1bupSxurjK8YM38ICoyM+fwbxCjYjVmy7QYPWVdUL1VAQZVIud4n
BDCp3DUluo1Kgh3Y0lJH/OE7kthy6JETgqh7oNt0G4jjTos0UgBBWZOmElEGwbUoEIZjSEDAol+a
3RQhp48vIHQdWjXbeKr/hml7HP13vcWZ0AbxbVpHIh33cZmGyqsxlsghRf++F4Fh1Cp+pWF4yHze
gFqjxjNa8kbFA+rWkgLw+1KfBTZxx0WVqUxuX8o3ughOtJPsQAfGoSvhQyWUj8YE1QtoUvyayq3q
jD5ado+5TX7WPcl9MDqWQqMD3kDOQZQ6aRXeZ+Ahyr6baEAYOCXq/TgSNATJVsos2damcZ1o4sbj
MoPQICFQSEpIhKWiear08a3IixeT0xNTPofmtKnH9jKrlY1c9i9ZS/xY1zNnKCTh3HkNmlH6ryhZ
Ou+58ekWlvUOjzkqdB6wGSJBF95iMyS2j1BR6XrxKj1pBMVF5V/nifzo+0R8sUg235fapjPG20bU
D6aWAOtv8IHIiQStOdkHFjzKJL9Op3jXk5VY4q2KypDe16E3KrJqb6VLxZug1tcqYo6BAnnQX1GZ
fcg7mn36MKxIfKSxPIJQ2TN37U7P+mPQRK8UiEooQJpi3JTgJzKpW5WU1v24vp6iqOZyOwuMDdUx
KSAC7T51r9v4xoCywMvY+Cv5ZkSOLUjpEUUJQWSmP9I2vUCDeWWE/b62hIsQvFBfmxGJtIaACamo
XuovXduirPXps1qcSlJKZ8I7yNqBb0axf/1hhDeB7hapw5rw6B4RK4CCjJ0+6jEB1H6yCBt/PSXh
xySoz1Wo77vws80kaCQKJv2IV3rUpichZh60Ojd5OTBpT1+UWoNsHKtbRdRY9/Qx6+GlUOJ08euS
+z5yJ7L9tg43aSMltpEId2kor/PuU1BHnNbNMs3EVSMeRo9gbmpD5P851oWwSG7SaSlPxktIWsKT
9qmahypExxAbeyERa/AySmYFG2RbDjLDWaL0FVbJUi6DlBQS0ePQWGulCMDw6RSqfLIZQgb+WuUZ
QS2yZfYNU+aNnVOyseEQRJdAPcRDV6vKn7SyqAOI0TbnNLKLjJcIqcizR/HQpvzzYmo+9VWzeReb
YOeF0oU53BsJ/HGvoJ8+duoma7Vri+nd3C+shliOaLoN+XWXrCRlmQbms8aEHqNqqZgF04fS4IBt
1Wlbh+nDGOjvtSrRa5joURsUlafA53VMOCmLahGlNG5NhepXDvepYHAJnRHTrlFV9pQKyEbIO1Tf
uk1CHWzB3KYqjqAMb0e5eA2rmK+VIofY+J+eGh1TU31q6APZOLbqrMUignGHTUg7wGi7VPybug0c
rwrhRGUVB2UrePhusqPixY9jVILTrLtFArdgUbSx7OhyeZ3K5b7xJd5IgiyU6hFiSdV0BIOEgWAX
5KKefHoaeLSUelGpHeQwxN8xjfBQiurYDgGzhWqtdJI2+lTDHpHDfV/G7wWi3FSNblpreqMtt+zF
gqqNPpDFNu+gWfZZAdA+E8mYJ6TnqLcWuYKBSV4L0qNBGdeUplWRVhuz0Teq1YFHCpBsiniQY4rY
OHxXQpU/wBw6+INFuVLHP59DJKRBj6RIJnKNmmNktkiB8dTBqeBLUkQDMWK86nTQPfncr89MOu/h
A6OY7siVrhT+2kQ1EOIYwS28wMljeBg9IoAtWyOYbrtAuW/8aS1Ndz2aaOT3B9NMr9OKmNJM5Y+m
G+7xs+CfEjBR5YNx1QvHwJwOWunv8Yvozvy3+JpTpNPO1Ibn1hAxhNUUjFGJHsWqWZSMbbJVMWjs
iSwOxWye2UWNUi/RKDSoxGUZ9Ag0tBL1E9zy7xYd281gFbw7tMjDunEKvQ/cZqR50SbqwYBK6uR+
HS97Vb1gLA3Zt9oB02puGXYO9hdPEzD2l8DUFtAZZ10anEAG4RQ2Ge2F2hkGdjCP0NJw2gnWn6rw
m7UcHg1FICcz6ve2jmm8Bu06qId7s5r3HOSaUCSSuz7IN2rczF8qLhddiPdCMCwUv9ynoFwVi3Kg
VIEM8CKDdzCL3k01uw3LyG3oDldQyhySDm5lHRA3Tvd1/WRF0S7L21uqUA+FUqARy/NnNY0I+SDo
CLF2iafsMfOPihh+ULaJ5PqtNoaXLDP2BFH7WlGpKqPOTst4D/P9Ii5jAbe7d6cNquFWbUK4zvlu
GbrjEXDasTkdKUxvDQoPdt4lN4TDMD08FPdk53aXMbhRbB6T1us4+imqFMJlnwdPgEokVymBHLXc
kcHD9j5oXr5oraWiBwhDrH6bUh9q4HQNHE5oLK5Kn7OrGUZu8JRjs6yHO7VR9wkClKUh1/eBjkhA
o5/EXc4p7JCOSswVpXodbvSpe59/3lD4d2M7fEiFwgZYtBfhHLi1QAtsdEWVErQUVetiWZXPqJDy
nSpzCFUN9hYRIiA7I6NXuolBCekmN2geIx7wgBYkjl9ib/Bnl5KQdBepiHZMTTpvK1Kc20S0PDtd
yUD4GSUoJZN6ij7c+SbadxPO0FyyNZdiG0krLb7LhhYHRZui69CxhsBM6xiL4QiQY0ST77tq0YMM
R2YkqU4eOphar30cfS61dOhY+WtnUD7Va6oFHXkVjU/AcGRplqrZIR+rLTzF+JZdirCeowbVi1DF
lxXl/khvr1DTal40LFFXWQtxi94oAK7Xkd0H0GjFmDuslFNLBNePjiTU2sJXzQGkDfgiwgfAkemi
773XARKtTfVIcAO5AOXUiNPCoIdolnQKKEBbfDb89oLoUSz6XcTNtToT9Gng7a0Yg+kU6zmiQ3Ff
eCpfQCZkS/yOcz2MowL2KAqmYyyjZqsxQtmt2Ovu1GudI6nGlRKREiuQf2RrjwhQdKTM2zFVdHTE
keHZtEEpElAmwTyAEMZIPrWspY6r6KAGtUc954JIwk2nNJRlIKky9I90r/NHA2odAp3mM1CM4/zP
JLH7Twwotv0cUIcJ7qcjjchmzUgl7xPDitHtmdecKwdyEjJUk9ZcjRpRHvTnRCI4VM2idbs0WEqN
utSbXrIzfw5sZOwWQH4Ua1pFMo3+mZnThKiJZfb4stA3VTRe0P3Z9rX4CADSDrRuj2JWbON30Jm5
3RZB6japj4KIzJtcyY3ppQ8pjJ9e5ilogxIsdA6DuC/eUg/Diuy/mp767qfylpTqTadknhTgNLrI
tMMAgYyvPRbDLhfoqefStG9jYx8F3VL2kqt5WXTar3lD6pY2R0xmqKPqftGnPJ+ezodWmk4trfqp
TelvZrELl/PNz6hUFclrHm7R4SWOWhGqyYn42Pjqbo6aK/lTmII7IyzfLJ+OWkTfF73o/BsrQf4I
i5i5lfJVQQF73UR3hkqflQrTOgRqY2gdBBIR/ZWsxDjkwuYoUF3Hl9DaqseIIRWShy+Coy7f/GK8
DaL6TS7bVZTJbjIzMiMJ12A5gzXLpqFjKO+nQbksUdzVUv7KJ+wECYiXXjzQPj36hr+Fu3cjp3OU
VaGXb4fpMFBRylUnKrorLyUNC3gdevwgHK8MgZUrrFdmeVH4+Wef9/tWyuweyX1G08GWjGQ5SSD6
mnx8xmDxSidy0bTSPdERhEP1xqIgAGKOlJKjNZVwT7WP839XcnXB172uc+qGk4dSGz5f7k28fxOA
xlGpH3ugoiKKF3uShBufbiuSbzAZtVrbPlZAR1RDXiMzdelaXWdGOqDGr9yUkrDkX8zXUFUHTSTf
zavH2kAXNCbtsTG6e9VkK9LgoNpF+Ebkidk2AdbVVQmhCjMHCTtairDaNRnKa5nq13LO4UdoJ5L/
+q4vdHbjB0cxNbcR8UfOcW8bkrY2TOjDuchOWlkKLEjUpvN9ttpBt5MWN3Zfp3svkK+VcQaKy7co
du4ULKuCVF20ZXVMhoFEwouu5ivqdIbD9MGuC6a3Vp5WHiTjrNjT/nmtI/0G1f8mT4VD112p7bjp
TOGpHt9KsTo2gvpYm3TbtVK9zANzbTKgrqbQb9ejiYzJQoPdek+qlcyhBB5zT4/5ffG1zpZJ7aN7
jmoLALF/SHT0eKjz7ZFazSgheqkVSHU6OZHfcpiYuX4IRZDkir5SwGgbuAryca/REzTndzoQsoeh
SkF3BYvJ0C8lCTd4VG+0ydp2VnvoSSc8wihdrI/0WzZFk6Dco+9jDBf01SV8cHFNJTOQqtuenlJD
8b4J8ktfDzk9Q07YOVUPlaBeqDrB9oSvMiBuSkthLw3oUvKOmjkihWPKP3UpG8T44j6DxezE5JmQ
mOTLopG2yRQ9dHW50gUNn2QoXoY9IiQ6W+Tt6UEzCQAs9PAc20CzQFM+sqNthvh6qnv63NFTj3pH
5VF3JfSvSMNfdmUij0QsdCt7i3zQjrBMGe9oDiW64h7FwwByP9PvozJ/KQjYk5B3pJcT9n+FieZ0
lO2CdifDGQc8LfEnrqtXMaPvXFZV6o6vIaISxw+7NxGVUYIB3UooYXn5SvYa0c6tQHRDuXxIKVu2
mkJ100DLHlGfXQot1nj67NS7NM6Y+0GSgBT5FKSlmiqjIoDujuXbLNXKHfxENcvwVmFbyGTi6jAJ
ABmJuNcV5SMiQQeFVS0ofk+OhearjX08JrGrCqrmtIMJu64A0iuEaHUU7AU9rohMya6mLp63kwJJ
y0SJROJkyCvBAQKZ/iKztgm9J71axUcTxN82zNlpgGogdKTzaSivXhxQqFeEtQh/3YnmJCBQ6P6G
MVOi4ugut6T1f800kr+5KN+oH2/5v+Gy0M/nP6eolW+Ilv8/dMvqI5+pJ/XpX/V/kNoiq1B8/j22
5eYFJso/7sPsDQbMP16y9380wcc/VtVH9vIeorb8inP59Vf9xXMRdOmfVCdNRRQZx20yhx44y19E
l/mPVJ3RabplglZhOhAQlOwvpIuk/FMxQaAgWIZVx4Q1WD01IRW0F0n+JzZQ/n9MsNNQPFraf4J0
kb5Df0zFNGToYcxVkzEDwZc5GcdR9SMWW2gpbkYAbUjiQ5PnKBChfpvDLmSqS1PdF6O6RW23mYn/
vWX9Z/NW/v4J8xWZXJFEwfM76yVtDD+y6jZyzUO3jxe34PMC9009CofRvaMmtbJceSU9fXl6P7Bs
TiYr/r0qA20IGZknp50SZiK187Q2H8jfGAAqLxQXDe4KhgLEKP31/Cyj70Nl/l5OUzTKw3ANFXEG
3nxBYVE4ahvYI/irUOmHfnRsKvQ1grhUY4qk7Ft/vrzv/Jzflzshb7XMoNAZ6xChWbso6VeZOZwS
yj3/u1VOmFtTz2BNf14FVpBDUo9mjcJ7dI7t9X0qzu8Xc4Lbgr2X1onPo8qR2YgAGefCH3X8VZxV
iz9f0c9LGaIsS5ql66ezf/SoLijjQ+ZOwnwp1cFOnRqHEHQriu9/XmkmGP0LpvT3RbEAOwNThhgR
9v2FUBG9Zun8Qqgrn6l43Rq737panWWVfee+/b7Oyc2LBgGpmsjNS8X0GAfUp1N1GatIxPK5XZTf
Np238EJx7WPOVFLdxXFHcXMxgan98xX/vNeQ7+q6SO1PUk++AQ9aoEEgiHH/oCyZlX5o1sZBcmCd
XoGUPbfavHP9doMNFeOCKOOH+7UBfPniqshMo7jC0Rjnl8Vmht2pm3gP+J2DdFj0m/OTU6Ufv7ov
S87P4suSGjSgFoUkHzkENUtbFEsG0tjKlXUomc88zGOFd+eGT/+bu/qv6zy5q2JCMyNIWHSezEW2
nLipQ91tpSzQ2pwfX/7je/vlGk92FhTXphV3LBdtfHB05gZG/Upea5szL8t3nt/f7+2XdU6+jziR
vVEYWUfcGkuBsMdlogJTI6W7+HjuIzl3TSffSFCicDfnV4Xe9JoZfStmMi/T5blZVD8vY+iKyYwT
nUmm31+PTvMb3Dq/npS/TrfxatqqS7jqZ27dzHv7/c2nEW8olP5mJtz3ddIhl/MAxrgbdMqzoH4Y
4IIbhDtGIV7T/N8iMtwNhbBBT8mQHEAr0Q7z/bNRF2uYVg7fqWMN42I20zAMCK2msR31Ny1OXbnU
nbkRi/7mUga9ORj1qgaVNfX+MhVUx6Kd1ouMTRhvC0s8c9rMiLsfrkvViH00kTjh5JVI6yBvvVSL
3PC+XXS3aNSHG2kdLAuaGnYpU4S05X3MoLRzs/d+bcanewn30bAU9a/g6/sdlYA2tVBVOU7lqxbU
f47PMhqjZTQOS7A6yyQIXoskctvuA8CLTXmKmVDxCtcfVRugQUKHLJE+Qt1WAGT3Mw8iQb8pMWGi
8GJHUN9CP3Mw1dpFLG/y4dVrzX2YFnvITZcafXrGYb01ZeYYPqrnRrLlpiV/bO1avhcU8xZUHnOP
ZqFpuQkq8WB63kLWtbWPZKOkwRKQHZUUxEK9uzKYuFCLyPN9islIDybtwbdSHHnZRscNEOQpdkJI
FzQjDdRZUoxcZtwP3GJftG5NxuIocccdZ8gNU5RMP7wFq0czSXfTiEHA3YRsRDy3mX+fOfnXbvDl
AfyCZH7ZWZssFDpeCpp/heJY4iUjV7opWRoMROn1J2Noj2CmXFVWzy380yki88xlC0AKIeppcFpP
WGRQxLGljwsS0CXT1uTLaiE5cJc+IKalZ97yea85edXYIZg/KIvozLXTQ1I28q6BF88hSYcx4htT
zR2t8nVk3SrdDGU/N2Nc/uESoUeKls7eA2nx9KCULOxkRs+KdKqOiD1m0zNCAOpstFcf43V58PYS
SHC7W9DLb3H8iuv8vQIZ6y30M/HXD1vXt99ycoJmiIXrqFb40JS5LAgBPD4zgPDnFZiwwWBuUZNP
H6hIa1wOE50IT74f8dhHzPo6c3TJPz1C9V9LzH/+5WVNfEnKpHkJ/DyrefB3esD352pbdZ0clDO7
/U+JDLfsX6vNj/fLaoUiATOZVxNXlNIX6aL88O8Qi9iMtzgKT2cP5h924W/rnTwic0ySNqhYzySK
YwsR3WFHo3073FvP8hI/AaOr4wf6TX++q/Pm/tt38eUyT8IcekVqVPYsOzU+zUn2uipcevS3ftlj
kzMzl+UfXxPNpENB7EhqfnJXE6mpoJeA168XB+2NLuSm3OECXvUX+VW6ytaxbKd3xSJc1e7o5u/F
NjvI13++YuXHS553AgO0K+Lwk98Q6FbdKOJ8yaRXQrCryqeR0bcWOnEAXG7EYAgSlq2Wb3RxJc5D
XJrPRJpFNBVImxtExDTV201Xi9dw8qmdR3PPidJdC6WxROIGApRZLYKnrCz6QiM1q5IWJp0DYuYO
o7nAnzcrSk/0hpBX+5775yv8IV42mKo773eE6NZp5h8LU5XE/nyTkaeBP2jB45TTmUV+CpC/rXLy
OXZSkyC6MyNXv6o22g6Ejj2ToYuLeQur13++JPnnh/avazp5aGFXFSKCUlYr77v+HqOK07cyvROg
EoxM05E+0hHhHgM6AieUW9uCDtOsLpsVCqaMXLp5MdBrRhHDidrCjvTnKdqIVOt75jwNASQ/9VEE
9vnnH34Ctf51xH67TSffddf4Y5Iju3IrCiLo5ecA1TrUmx6FsnsuO5N/ONC/rXbyOcuyl0+UoAmZ
0Ly3dnidvQ838brbp4toST9tMSyYJ8dUv95lpBWUzfOZ8Y9vH4OLwLdroirqpz9BSz3kAlyw98w8
0tqGR7ugf+W2+2nrHef59DwE5893+Yc1zTmGVIm+FFk53Vb8Tg8sGiRoWrFSwspxcGLaYjieWeaH
d14R0UIYoJpFilzySdhiFIKeq0OQkKU1mz62MUQ49AK36H/ojLvnktDfL0v5haDmwkwJA9DJS6+y
TUmST3zcJjeVhXcheeDXnXlDf4+Mvi9y8oLKTB/C4kwM2AftdTPO2qVqkcbPMlFfXGkrkx3kP31a
rGgxdhsiMMHYaazQqEHR4mAgkWKOgqCoDqNK7JJBZX9eRvrhDCfCxIhAhViRaMaeZDair8gD6giq
sKqx0jtz20jdfRMCkvTjI35EpxhwKiNDjRkaVfcefYcaWuCzhAQAgIQz0SRMsmEJ1OPCNOg2pKY7
ac3GQO8KTk2rZTxw8UKKxHWZ0EWlYZdXD1P5qTO5K78dhYu8Bl1TCu5Mx/UNY2mhS9c8GdL0u5re
typAP8YKZXJ/qFURy0nvyOB2G2jDMM4yk2AY2SFMM2QSlt1K5mrM8JoqHz1mxt4rVn7Pr0osvNef
RRwioNF2KhNWG8Y01mPihNKu9MyFh/hYogubMbosgG6rWR09PWa6yiDxrGcg57SIGD1jXpcmvArt
ZRruMgjhhseE37r4tPLp1pJVBvgKzii9Vqq0hYmHySA7WLH37qXNcizyxRgadttpKxXylGdN60ZH
jlEIxWuLeCBBNiZ4l4qRrwKwrokQu14tbcYaAOik35vYifPBXGi4u868BvNX8j3E4S3QqMWLJi4J
6Vc88CWSQ4k0MHOG4JeuG7lGzfq26TJEz6k4q8TdubLHTx+UzEq0EyyO4NPAnwJkU40N+fScVGkl
o2Kk13F+6ZBbFyrvwTCeC1Z/Px3Z9cDa6+DoZVWST0oTzeQLXq+yUYS5tUpVjdZyvAiF66hhVh79
4UDlbjeBC+rZVQptyyTtNitWkBpcPXtr8nmIt3bmvs9rnt72+fuGba/pJJknvykv4ZlbPre9b/cF
HONoeogZ9kZbdDaXyvrnUN79+Un/UE+Yb8P/W1IT59Pxy5MGZ5GlVG4iV1HQ5FsV6ittI4vSWubg
rae3KT/msrDwMZjmbYi5EF1tte6aqzwad5XGAHE847WWbjHVYfhF2+w/mDFHJvOUdbCmVowVu0K9
F0IN8t8n+o4iu4bYGg9Fci13ulv36nZS/F3iCatmAm9UrEML5q/smBYtzgEyuP+ijsFNbWorpk/A
S2ZKLlyieKoWoZfucuYIU2PaGq0JoBCy8JTcRz1KM6b5oSC7CsTkVogRiLQ3FMMcBbwpnIlVgZmN
rB0bhukoWboKUATVoYfhDCSDsgh6bSl5AEdNaZVryUKpxzOb7XxK/PunTRn6+603mC7XVCq3vkev
EXC7/exM7vDzCgS1+q/i/m9xRebTkM54nyCtO1G3D6Jz55L005dLWvA/S5wUYdtJhPNkcBGNa67w
Qtpz5ldFy3grLGp3chDJwDq1k2fh7FH/e/rHq6sYlqrK2twjOflahlBGSDQnRrkhYjO7aUK+WO1D
lV7+/I2cWcc4+UQyIL9mr5P8FAwQH5l4hVAdVfqSxsmZkF36lWecvhNzG1BVNIuW6uk1NXBsVNzL
sVuyDQ2+aKeysMoYiO6jUqnq5jEUmr3qM1qvrN2qhidX4pGl4IgcufceUWIhXLZltSeON3e1+jiT
Jjtsz2kiIXNr7UmlspwzXDBOAax7eFF2kv4WR4WbMjoiAPKkZtpyohWYIrOWyyWl3a0fXrWahgO8
ZnLoxPhrnxlQpHFavs8ZLNYKuav5otu2r1OR2arOVCiUezDpXXkowM28qxz5mJ8u2qgH3MbxhYKo
DH3gqN5C0hrbl2/g5yjGWys8DsZ1Utx00ohCFzgDzAkfq4UlVYtgmFwLAKlUlBc+NUSRgYnKcBMk
T0LNwAz6Yy3NxQEcaKEgUxTDVcBApgldhIpLKUy6tdEqHKsdlqAWFxjjzG3V+uzwD0B2fCsUYceP
WmkIzgJmcHrYX/hX19PY3Ofz1McwX4tltFQnWMDWoi/6iwHglx8yVhfbm2UBbQhdH9mOz/wOGq+z
g+4Yo5EpVJVJXMZyqlsHU8RlISub2pSYN4cvMMqh+QnZAgzpnWGol0njHYtyFw6PdY56U7tuogaC
rMx4dFj2o75pI8EekStXFibrWgENoi5Vyd9WKeabBGpPE219ZtTK0VJR69XAXcoG4ozBa7eB8Z7U
D/GID2AaJ1dLp8c/fyw/bTlfXuDTj0VIe6mTpTR2a+1xzF5M69wn8tOG83WBk12zbf1esTCou0Dl
NYv6oIPdJrpU3NqhxRU5qgAmyzVvUJvNBSDXPJPQ/JRgfF3/JIefQB4l3sD6Fsx789LvcHa2ZyqD
v/oHf9gGTrMYU+xDS8pYpPLphIi1mw0a1H1wjIXM4AL4081Gaq5VwjLJj1dpdQd5A6U7c3qz5SDL
riGcu+/zdf32k0wLGQhGaezKJ/cdTEg/lDU/KdE+hPqoB5s0ilZp6rthvKcp4EYFhottzgYJP/jM
S3Vu8ZOb3pZoqTULlRPMn3UDEbhBHJkoPfrq8arAVogVlT2HbyQNMOzAlwWhKAqwp7HQ9lgjqrC7
7CwVJvd0gZt2we/GiogTum3XFfZCoww2GdPm0hJL9xDCq9YhIUpsP9YyhZHQqIaTzuMsh9cCF6zK
bHbiGgwxCWZjqQOqHh5k4KtnrvuHe06Pid6jpSqqcnoa9GBTY+B4MRpuDIYMHwna/90Kp59rHsU+
BzgrKFCrCuaSIrr98zX89L0AW5PmPqNkiqctwESS8ZF6BAg6gjXYb3aCTcbEx/PnZX7oHSggvP5n
ndOZYYoGUrBGdUkxeGLynqO+MEYaxTyG3XTbrQvyLJcZfxc0w5gyIO+LQ3PX7nHVL/5zkQi/hIvl
18Ax0OX5jnwJqVshQ6mu0cVQpNTtwpesRnfcUJ3Vz4R3P1/zl5VOg69IH4cAPJQLbBnW0YqzEdnf
LOOIt9VrgafEsqFmr7P7+k3fNws8lE72zGD7IbL/fPt/3LFoYxjg6Lm43zrKDGTBMF3nMd0pDz3/
yt9pe2BvbrWm8XvwjtO9hlEpW1nvZxb+4TxAuELuaEm0RVGxfL/buEdKKQ5YWGfIpK1+1pQLIQ2K
4GXtzuk+h0XuYkFdt1hpcA+euW4KZr9/o4oI9MKU+QGKOKvqvj5tlfGKqo71kXlgzcJUmrWpMTjJ
e9StSxM5pVDeIsSyY//YSvVCL5DP4umWDJTCRbia4yJPtcA0iE4INzFExB+TUMGac4riYEmtQIRS
bwkUEU7dS9KwmJXQU1ttE+TRoozHv4NF7aHh9cdFL2OCxxNoKSPqd2TnorfyCn8xT/6I6idFy5ii
gc6/V+yoWamw48K4fJDl/HLo8m1XgDiqsRZ2u15gbFCBjXCc7HhSViJZmFRrmyB6NkI4MUR3XlMs
pSZHOo4LOJNtaSjdqokuKDdiBSuPg7c1Um+rMmJg0KNDiTtyyP0LDGuuBeDUUr1PkfJSFMvLXI5W
kV9deRUolqrU15IU70yz2gQjViJlBHwWGi9amV1mYvne0Cqhe9DcarH8AdH0E7P0xov+m7oz2ZLd
uLLsr9TKuWkBBsAADGrifRvh0ceLCVa06PvW8PW1ncpSUUxmspSznEkiqeDzcHeY3XvO3vyRoeQf
AwK1tiSlEbrVbZZZP5HOvn1gC1Xkrrw4Ppq8dtK72CVFSsLMPRfaIPlpkIyFmIEGZWIPgORCaHhw
Mf46uNDmYzF9zeGHgy5GQGDQHudpPmgTTIOo81aVOHbOtHC7ch3SLkrabs3pfmECg/eIwFvWJTQh
7sPraCnn+WwX8v5seFz4gAhC4CDRX91EMjlCxQhTvbEsJvXB8wykI7PjVeQ86dpbBtFnDKNjpArX
m9YlzcgcO3Q6UZDY6cWvyD2Y3yiX92PvLTpgE8pOFlHlL9lXcWePwDWoi7BZFKuTPdrrJuAsPAA8
TCPnvir6zVz6d2XufVG6I9HLJdzE7U1dFSGFQ+u+hPgwTt+NepVGuzDzcNN1PzadvWjMsH7wS1FW
cpPz9iO9MfoXw74qH3A0px5NpMTYxgV5ytnMT5KeoqpBhU4n+4pfBC+cGuIDE9dhcIJNcn3R4BHv
VD7f5P1warEFs2O/QsgR4VL1uD6pbeO1ySEuqB9Aowu7O4wcvLv+XpvHgLKpHB4M3sudHmFSMUjy
mlXLs91l2FNJtc+4UoSzuxqiR6u+h8e3A2vEzeCXZiiZUF31olPqVduqJlrEIDJtXl1GcMOU7KfE
X9bONrUws8NiLMb3+UqKno5TQaWTHmxr1mzGuq1UEAX0CNB/XMYUxXGfbJDE7FN4i4L+nJq/Ep5R
oftsu2c3PybaWEZjvNJcfdIoOUsI6XKSXH14afmUuUAFgtg9VKO7KKSxUvw1q/Chh9x0AS28GTdf
81BOwTGaqZM1sARhbJRAiuLdlaVd084bkk9zniAFE2CKfzJuDyVfEW5DXkQgkdWrxPXIi5kLaIlW
VN6JDI9c+jMzECmGqzm6olnprirl33ddvQpJk3jaWw/dO6BGwGQHs/7OEkDUboE2iy85664HFskK
Y/7kqLQ+dsEOb19Tr+ACUymBAZ9Cfws+3Xk7uo8NBZXQYUrK16n7bLiQgti42HpiOBqsCiYLM9dY
c14abAebgYte/jla0TmClRXGMCtyeiNX4AswMOfFKI7VSOnWvDfKX5U8JXZ/vLYf89jby+6VPQHs
JVBB+jnVD3P0KfqTGh60qtYpTLg4C/HElBjmHwfegNLaSveXi3Ghdl6vQqAEotOMGw8BFwWwhQHZ
hk4HC1JKnJyBg/E+hL/dUi8o2tu0sVZ+VW2U8Uvg18LWTA6/2OMaLXLCSt4lgpwwgxANiDrI+TMQ
5XNjwD0hm+OWci27+DiHcjW50W1LXcDlLdeXP+2Vsih5CzjZgV3IUxQ/0G/k4OEsyHK/Qo7dAqkn
7wcezv5qaKh1wWkoqIvhkfyvH8R/MiXh6ceeh+UBmwr3D9OYFG4zJXwYKWhMsPRQ0YUsZFmP2HL+
4iryJyfK3/8k7w/zmHqup7a4/iSVHubr58J6tKqn//pP8yc7SEZmilm0AePR/7sW9HeHuFALuAij
pldB3mRp7fybz3lZPvYXPiZ/8cr96c+SrFs4L7qelH+87YVqGHrQK9nKYXo27EFkrv31Va3bnP9q
0P4nU2/r9z/qD6eVBFdhMlxZicx+oBGgE4nvK2Fj++GrXPzF+fTPlkmMja+KVoyvzNj/cGeECMrm
yHIZBqyJSDmbdtvt+k8AmTznOQ0G6+y/81Ly4wwFz1uyc/zD2bvx03gmoQ0Lcg2ObJmv00O41Rtz
Xd72f/E2/JOMrWX9/mf94fTdkcto+pyfxchFLeJdtvFW0YtTb/tf3Vptmi2s54Zx+fa3t+a/VIv5
nyYiNi2O7f95peX0Xra/r6389rf/vbZCdvRvih4zA1FIbr81U/5eWmEK8TfDsz2XagrjCAJj/+is
SIoprFBYqIN9kKbh8y7/v50V62/U9YmYWS7XFDjd3r/UWXHUP3/tCUksh0UzM5F/PvanUViAtBXZ
vp6LgsJ9CeAs7EEBeKVZv4WdzG6GTiaftKZG0CaiP1tS2GzBixke4dxN+bQki+/oZa/D6S0ujQka
kCxKKl4l4TYDjpy1rAtJ0XqenZVIInsfg9BoOevkzmOlM/NJxTAyFmlhXTsV8B2YPKIwvSrLyuxm
grTyAnBiPCBwUSvLp4BeJ5yuW3senwkFACDwK7+nBEJB48FrvPDRH1J1amLVX+luNLxwdKWfQV2E
tNB1BbfKHCneUom2gBho49w3objJAAnezxPFliWJQeeZs0rH4LKq22fWNiwpnb6yH6zItdikpFdm
SAVI8qHKgKwmsuMqZKRFiyWwtu6sAJzCmk2xwelv8k+GNXkv2mMMA45EAdcak0BcVGL2D5nVxs8M
kOs3e0zHY8ae+DjoGgSv5bbkOFxnfKD4hoCoj2sav0E+Ch8CUgg6XpRqzesha4rPc3SOy778wEhD
b3BUDTej0fCzZZK3asMy0l6D9NNUl8383g1mf0v8ExSLX5Q3ggjuuoflNlPAvqJtA+yOrzEMmvvS
a+xnq2iwffjQ+IH+D9XT7InpO2va8hhRYF0PlUw4fpvVIR9J1Yg0Nfp1Gxjt0nRG/9YJsjBc1n1Y
MREv7JNNhGfX5FGzzMzBPsPcYxiddN2dj0xi5WU5ufvKnY/YetHz5JSGVyK3rWEJZsa/b1pZ3hAk
4O6igK0tVW7AmYPyBWuaO5W56Y0BqSO3hwLgpZUfAKUEqzTM8lNUiXpTg11c1wiwLuHEZX+RNAOX
nlRVWN3G1Mb0OdnPca3DSwmy/g2GeHdT17zpiC1ksJeHNsVvAV4FZEU9gzXuzGfZ5ekXvxwG8kon
sJYT0G5odVWwIxGTrfvCqzgASRqp3IomxbUtHo860+hW69j7yKKkbClSxwEd9z7cwU8nH8pH4C22
Z+sUqyxnFOrHS3IH4U0lTU7XvjetwqzHCilVJGCZNX2wmWsn2nfxJH4Yh5nfNcPxfeT6yXXG3HQc
5zMbcTF87dmEFuvbKBMWo4qTY6bi+uBrwA92lWuP7rhTUqpu9bQcfYc3hOVUKz3H45uO5/A1r8xh
PbPU+iKAIR6sPKgfe2qqpxr5xNNkOsPziOvnkI7Z/B3FOLV3yTyOa8sa+6MoW+JiUljHhDvwPUIx
4506VdUtQ4MZcdbU6Sbjt3ZAGpHsUiczb+fEgKgetNlN10XxccwovmxVMobQqCB3P7VzlO90XA27
zpEThg/nCk3iFYzIhKOn8Lg/FCOU9dE9S92OcJckWm3ZJrfIRpO9i3146UKP4gE4+tV76eRNtnRS
r7skzKE3XQ+2Y6VCr0UVGrcXbsHpO3+5fkHnHWzZo5hPuYaC3bidwZKqZsYaTOQ7jIa9qzb4hdER
ULdoqUgChF7ympZ59EtCEd21yXi9SuRZdhqq3lkn2MGwcSXgNAFLbPLUS+mXawQf2JtvPcSdN6YE
euvQpD+ScOCk7Qe1Os0yGb/1lAT5A4MMFzo7rlpGWfllpua8rYc5PM9G4/J71BrjrlHPP+D5rRu3
UrVDNdedLj6X66OkEL00gTKuOivQl142fNfRjycgNLZRxLqF4My2M3MTvRXv+Y3lldG8sPrYR9Ln
NfcM15BsGLre8NMyvMGm9VLIdji0lUsLHwfmdzTWw4VqWPKUVr/5oDtgF3EEfOR+yE3zbS66Fq6v
0xQBKYpeGbusLVWy9B3lskHwmY1WY22++ROl7SVB/miv+I677bhYk/kvUOzkrYg3eJ/7G9sDHbWN
R/yiiQpZPFLeJB2YJc3dzGJ+X0+285CD4NlBFUXQ6+jxlgyh/QLLBJSENQGmAeIU4xMJ8mmnG7PY
OCnrtXKauSMNAAY+cHLMp6LIfHxMNgg2kEbA7piHybhkmBSUDyOOGDaEXQamgWI7WAnvbUoG5gAZ
rtRzMxcOeQwPg4+8lv5sUZ/NsEHbNmZ8LVUDvFHUhyCzBdu6EoQumzDdbQpBWiEf9LhjROQ/mWbA
TsWNOgNDn+E9YmAj24MSe9f3MfHiWvsnO8uMDcg146ZS4MPNsmeaVpV1iVKGycIRZY5LRIHdHAxI
lEzh1ACL9uIXqp/+eqib+sGbbfe7lLN3pQgFEMOCJF0TEW/es0jBAK9S4tkDerU5k8O5DAnBgAe2
DwPWJI/ckqfO4aAtvn65i23Rpo6/IivN1tzdI9bssTQ+cIAPcBuKhBEV5gJ9W+RS3oxBw4K3heF7
ozHGbcKpN3fAMhvgltYKqR4Qssqx1+hT0904VdEFFXz23ZU+NRLQ7dxYXexhi8LtUVMUDpfvtMN7
S4VUa6JO1YDaq6/OUauGvQK/cmdGpnHwxkbuczuMLo2s4ffZJX8WftCykm1ULzrHLrc8uiGP+8C4
Oisyt5URzTGSHTG/sPgfXlo+xPfW6PLW1UlfNqgzhXkX2hEraU4S0XNS1JL8Sdm8x3xQSLN2LLwn
Ow9AkeqmWoGm/y220pCEyOpAHqC/1jcRNLR9IqL+RJStPprYsm/rAZzTyjcm68YjiLNEcMZ+Dy26
SWmlzE+2ZKzpJMb8XlrxvM96UAgQaaw3ywpJnKt0fK2T2LnkERiuPAz0AVYnTaRyuvKEUvRxtDUa
0R96yRiIVfT8lVGIDI8QY6vraEG79joeeO4mAmIE+x7YjJEtnkOMU58Rk242Tpbl3UDjKU4urbS1
mPBLW0WK5JJQwlQBJBvbl8j2xAkIkdpFWF+At4ctM7MQZ9QybADtliQAIRP2+RaamtgBPbdOYamc
z7a/NvsdHquXempyxrC5ceTJlvyKOwl4UF9hHe0AYKYMNbSKzA12bmbrlZhaYPImDpAmLAIcyvNM
ituffPc4pwVIGaxSw0KW2ruZCwwQRqeaRw96waPUOZFutGKvQ6D1fnTq4IVnWQGywgFTCHeVKJQV
CDQ8tQsWy6tFBdm4nTrmIJBpdhZv9SdOTMlzzo5wU5mmz3dDqMZLA9RtBbRHLkfpwa5VcO/AmOeV
pNRiM8AytceQtGlAEqbtG5td1J4JTh8Gnt0I264PYA9Nwa1SZfTS5qV+qS13erx6dR4dz46JSqUB
kDcrVmhlM+s98IaUeVD7UnuIo6sgYiODTbdK5tZadrI0Hz0j5Tv3ioUo+vwd3w6jLNvjfAEaMgLl
bVenWXjaWsnZGnZtxv9FBJvkMEqr9JbdUBSfmTaHO7j7EErz3L/SyL2z0WK8ZlifBqcyNDxQXj14
yCGYPrJJxM9xEjO/M8p2AMdoa3FnCCc5Awb0SUC1DpPYBPk7eUwXdNEg4oT8QN27qF7gXi2KgYpD
TAAVv4yh17FKI+wBWKrOpdLDpbTM4FQNA9+nTm+ssoiJVWB5HeiPYmTr0kTDBIBbyRs0D3Kjbcij
Cxt27N7z6IONpGuW+di37nIU4JZynTl32nQ4ojGCmdF4R8m+CtOQzEVYXwI3zI6KAMolSQws8Lx4
4LdNfqaCSGgC67T08+CkLhkKW5y04FNW9NongpGB0GmS8mglYCEzncu7HIfFu8Td9cDu264XltlN
G7TQMKU6xvXgd2G+3tmYhS5YmTDhIqDY9YkVPE+Damib9Sw2VJeOe7c3zfPk65ncg5u/z63gWV/O
DvEPmHg7T/SEPcBN8mbye/KifjfunCYVd50pYNkCsrnlodZ/eaM3rJswoZzHjmfriasjopnJwgR5
QOwkcIa3sQwgEyrZMZr064Ups+bC1cu9EYCBSAsG9rwGyBLgpQ07eC/uhD9lcBxuee70ObaB8+NL
M7rrG5PadZeMX70JGtdCMEDw8Aq6ikrzXVV8jp1c+y865MPdXm9T7HmwIyeA8jeBnc+3Rh+CMoIV
DwNXOWF+kfPUborQjZ5QEoV33J397ez15Y2ZhOm77Qj7kNutfTt0FRFK4JYQ0935rjahLfWhzWad
KPFbP4biy6kaxrOq52RYIi5eNj5yFyiwNMdTTXERh17AUQtH8CQ5eo9QBIFfJ6wv2ItaZw38KVpM
uraPY+R2l9qpeAPz2tg30I3Md5LiyTL0vPATP5KBkaAlHahzD9qD2Q03kXCcdGPapYLsJ/nrRs9n
zTFSmwO1lJ9137mrKTJtHoyuNA6qCM115wqx9bUaHvl2srg8oNOKcUeeoO01NQjAwvth5xGxTiLC
uzJ4lzdAjq/eCvj1zyAkS3CdREuCUrpwcBMkzF7GsWlSs/pGR9ldScBTgB+Sf9yKR3diVSKz26Cf
dLw23DY4Bq6pJ3IhpXGSM96ZzOeBBEvWgngTexAYprx7Hi0OdUPNv+SZKxfxKS+rjN0I3nOjLSu5
jbnEAjJCd4d2FicK7SqBuIqt3Dpzu/iunHJBATTltlwawv3BJcjJJC2mg+SKcEBgVO5lCFjZy0uT
T5mQH+glu1fYygA2U0fdBx6gDXfiS3PlzPj6ysoebrs4r3e+IfvDPMX2mRaIC2xSz5a9ABqNObDD
IcLWTpScwSbDRHE0Wx9jOhjs9wvlFwvdCHelujw/OM7Q/0R22Lk3Qx3gnZVuvuOHLEQtvV0pzUWW
oMLo+SO6qk3fNFzynGvRHG4ayfe7YKoOFj7p51s3reoUOXTrnSuR0mLwC5FTZM0seY8esTzylZWd
2BJLsKu8B/YTLEnCFAIu7q09GZjZEao8S6Htl1GL+cFwqogLnKuejLQe2V15ELcT2+bUnPZ1+FbP
RvJjcHP4iO2+40nCjY0Lurg+ECoiLrUwXoUZ5fdxqzEGeEFlPQ9W0t6Tva1T7vYk38AYC/NBQJvk
f+h0BGQrw0O/qDtr8Fi+OelP4mheuLJsq5fBMtvvRBT2V5RemfFgWtIvtqP6tqrmbiP8unmYyxxl
FvFE5hl2PlRH1D3up9ZKnIGPE7kdGsXXkXbn7DPg2/QYdZJSdNONL9Fc8surFXiFpO/PA4/R79yP
sSlaoxEBjyWiVyyRCIPtdPsKAlPeJIjTgkKhAYwsMf9SWZRzQkzDXxGpmMNUd8PKIRR3nw3cp11l
cs2RURWdlERFtgCRGX94iDmXfht1J5RW3oswzeor0Xi8FkLl/cNY9MgWR8ZoyyHHu8v6Bdvpxgma
oaFSXs8fKXM1tal0MTz1dexIhjRVr5EsOuZz17sZxJbJqr+wn/BtQDZtzFkPg/viUuxYBz4fxbQt
XY4gmNNQNeZcd14TQFL3OSjrAtwvU7GFbCvjTgCHX6dDx6kpaUMz3thR773WtREc/aCc9KHzCTzR
6cr9Jdn8XC1aIFC4dGLbOCEaUzmfmRzHcZxmL8BCwnpLZ4NNeBMH7TeCoRCIblbVZyKV3sWCW2zy
9cW974uhlr6UdjDWG2Gmiqf2tdvO3iyt3oKWkcoyrmPjOCvMUqrssUTb8VBLpH9z8OQVYfmWTKHc
tcWgnsIgydlnC/fomCkzpNqKNl1s+JB0ajXfaDEi/7Ja+83LGgancz9ML420a7mk0GNcqI5EtwVC
Fb3mWhWsizpgGWmOVvKYTeRgadyEtjjI0MwEvo2pQOFDxjAd5MQqeGy/AjmKbT3FFVs1FmZbBb55
bU6jfAJNiHCm5IiOGC59HwIobTZNwJPKySsu4H/3j6PVqq0cmuimaav6whGdZVZYWdPS1/l8V5n2
cJeJkg5LVNZ8FcseD0oOYHSVt524d7KS9mnCWrqDyr9Wk0s5U41pAFtncNkUtmV0KFLXX8TtXD22
wiH7WQh5vcq6FV3Jrh4slDMzi/9O5o9MRNFFlrX3g+tP/KBqNG7F5JNlN4Iy3MD27b7ylFkpt35a
C2oK3kRq06GkPn9EBqS23uToUxOM1p4HJo87z4M67REauuSdCiAU9+JrpFK5bo0eIGNnVdMe6ZXz
YPaW9TrHov5OcTH+spi67NhnbnUg40/l53pv2+78WtPb53sOayAPCFTGyzZF+djNY3Dvlkq9jQ0t
kjWOeuswNM7wUeSGj+cXdW0Q5XjuMomZikhEJhaSaQAYw6T4Sf3qqoSx2OmS93tLLW/C9TZ49WMM
GOHLiSqXDIAOjHsmafnKCEYsEDEFKfzXaZYi5DaAaV+VCZCtoeChvwI7W30gd95FJkXdzMsPEaOR
ECyciOadnBgeLhqp6DlaWfGgrn9aawzRkPsxEgYMGPxzi8Qdc55DHU8EIjZcHYnKlN6rOXXi255n
8V5GQ7cPJE/mji+nknebCra5ldvckgGqndpaq6t3clK/moGfsfAGx123EeTJZZhU3tl0g/YDWwjT
t8Jr0c4xXttbFV4eikzRXidCUoWMwmRcRkXqrPN+jriSZ05AzLkDdiAMBr6LBPfFjnaXe7DGuY0X
TNi8owizsV0EVy55ZcvsNXFVcwkN7KqLPAqyM7EXrL+BZ6K/VWIPkGrah2D7tn1C4Q2RydR9EblB
CtlcQeVMJmQDnZhALBOhMt5YpOEOAYvTe/4dsIhxjzx4qi+e9DwbDAxAZQYMh7ZmVw0ARkV3QZwq
OJWFxa5oCmaFTiiY8UXjHV+smKBd2JBXY/cmb3AO9oasD3CprTORwuRFttC8OYeCQTfDAip42/mP
VSyLJwJJ6SnUzGR4VA/v1VgS5eYgsUtyBSqi7zn60UzLdrblB5thKoxX+O/Jmm1Nu2YTAZvKUVl8
8kPdr62WmpvdJzXT1SHZk80SS8e12wc0kP2N4hS35JDK+87O8rPXVu3Oz1p/XbpufGaznC54qXm2
xkG0RsWDwaYbCN4HQxwe6lGq26zs+PSKTpyZ47ELysFULlu3NK+g2uYRtCEyCwAYIcft3IkOWeIO
mzE2y6NfB9ZDafaDuZyFMYwrz2+Ld57zOX4x28udVRD67Vce2qni5tPHx9Z3kK7VbP+VTl17DzOX
eJmXgVeHqxu4j1lHx68sXXMXjphHlYqI/qTNKKq7kXfmPZB64kINerZsi6IRYD5gHOsjiVt1W6Mj
fs1bx5rw3wTqwtWlXHdT4KqdQ/hhhuUwo2/Xon8G/6EeNaecEqxja98Hll1PGxHXOFkce+AYAX+7
5aHjhXwtcDm8Roo9kXGV1k2HBiB1Y0pwJUkdQW4oWk1MoUlMNDPoVrMLBJTWQl+/Y0Xw7kzICTny
cGhGMQNnBmWqM9zP/uDeRb5dpfhWkvCmtBrsBULHAfJ5O5PdjsblFK/DKAvhp0cMLVddoAeDS8fV
8BEyPp4Q8rUxenBZZowJjEp/TpFh66WsK4tBfV3WhEviYODg3eKW3LEwDLZllvrhUQ9N4LzC6DR+
kL54/sMoJ0/B8BiSp7bVsBeTSMyQdhuZjVw9mUnHn6UzdoDUebeKdQFU6jseZ6u5McOZlEjHIHz8
LIqwcLemozkqjAgKv42pbNj2+0yFcYM2Y0PijSMinrnrBHamdsfJpDTdz8kQY76BFSSSdQ1q+opp
6UkU4ZDGP1UKSLnMaGjBJDnYCs7RLlPZAgf1Nb/nVYeyE9wwwlm6h9oexcWau3iTtZGK+eb3OvMj
KLv83kjdaCd5Hj+YoV+dh6wb/DUoe56y/L36YA2W89YAsPmam57JYDI3F28OOAiCkA+wCdYLN8SW
YuiBp6AdWN2eJ15/jh0DXjZfNyQdW55J6BhzEb22IvG/kQnZ36M9eAnKG8FXa8Y0jEhVMsCnGMMh
2YrcJ5jpy5qYDEO6xZAzstYGzttkHuiEIlnMbnqMbccy87olotDsx/Xs7rYko3fmBjzTHmvUvmj4
GG1sxEeLVszpK38we23NZH/GWdq3YRM6RyyL/cuMwRoN2Gx0jH6EOORgvdnVTvzDU9m/d+xOEb2Q
Zt4W3GreGbxy4mbpkf30Rp7/Kr1A3yJAQkCIw+JTd3G/qSolIIolY3RuWNuuIjUqWjs9MjLRcprr
2poqDXd2eRzG0sJiYPUP3YRBtbU9iiGVAvBvl+hIlExLdg9uti0Bpd/m0egdA6n4tI8pCy+Wmyu7
JibmeKLia9GcnnTH2li7ujn0Y6f2CKrENiviZhPrnqoy3hdYz32pb2TS0ZnlBgct30v0iniiq1e8
LtZ9yqf6YaDHx/+vpD7TUEnCA7P063q6EOas0d0VI1Xk3GPI3yHySlMRrhPZyzfO//6lyiPgjKII
dz7uYrVk9wj6to2tgRU5HkMebi2q5UXaWeoJ6LHGRWl0+Q1PZvdWpXPULII26S6dYLlwYpMM1Cji
W2YRm4FEpsjxiOOHWslwtM+yMnGFsiiBCwMD/1eZX0eH0H+cT9/weNECfuPcwVuPRNxveIu8J7CZ
X+Uc/ObYm6zR0pp8+4TZ8O/13X8pIfL/AU79n4REtWh8/Of5kccyLH+fH6HRyn99bzsgpX+jwywJ
cBEFMUw4BNY/qKfG31i7gC2F4eUQIuFu/o8EiQkr9YoANQjxu9d2MMmlf0+QKCiqkljYNXUCMZVH
0b+UILlGoP5frcYlyEabhhCLAvwprxnyf86ROFaQwZ5gQbh0F/PJOXr7K/FtPv819/MPMbP/+KN4
jX6fVLe0HPQ1PWtvu70PfERAseOmcpMc/ipl9pc/ihf99z8qEgLM9G8/KtwVoAc1qyiEmZtum20r
ENi/+2Vf/v5q/S+G4ZcS8m37v//tn2vT//EP9odQWz+FLSeXcDFtun27TbfU6a/pq7/Ie9El+ZPf
FYt1Jpb0HCzeOv/8p6o9t/FcxjJM1UgFQzdba7fuViVH+0VuCL2a8xi0u45Y3rAXKksT156BMK5B
GHIz+/gLVEPZkNKys7bGVqyFKP3TwJsE95PdtEe3Krsv0yXNkcaR+2wFEeBERtk73x2or3j2gLbl
ynDOmPD7c02mvEYtumEFF6xFWyKdqKOaSYHpbiZ7Ym07ZjazG1Ouxg7LJSt/xbccVlvdYvGDPp8d
nTCYN3xKEnrWY7o2YmfY2Q5K3VkOFUtZi69xr1bbYvatbw5w5k82FsNXXdjBlpCWBcu8iMFAhPXN
0M9g2wIxr70pkdgS7OpRVTK+5P78rVThowEkqc2JRx3mbqxPok31Fs8fG2A3nc4SRfFxnDoQ5dxm
8j3/Qca8yFl8a4VGvbbThj0CVVSuI21r3PLANqp1Psb6V9bk1XwnRwDIT3Y+xf2lLoyEVAzMne6M
Gr1gQBC2fv6etFUJkRIZPVB7wVbiqUr85se3MvLytQy7cDNk5bXCbjVlmC3aPsvHNWEbLiFW1YPt
9GBjlPuK3WRKtiAUV8nLJIpXXrkhWWFLL306qiLWJC2gsfdBJPSaPmjDfSLoxZWv0zYfAn00JeKg
lkQvU5/zFoeR+E70QoeEZDjr+nrFQDXatr1Z97hwpD+uGiZUw2nKUsO6kNsoaP3Vbv+YmU4aM6Ge
43A91Xm8nWtttPScynxov8xQtgHu5sy7zRhOL6dySDfaR7XsRIQY7E0duqDqAxNO5xCf0TCgbhB2
1/5g+Oo3YdwH5tJui/Jid0V47FHu/Tikqg6sa/V6DkIkxKWSuVo6Vpme5WjmJasfaT0loaOfSQJj
l4iwED2WQqORsbExPqNSQqmKaoaqQl02zsVLpe9sszYBGWDQqL3xidjZZBLYW+STQOzRYwfZZ1Jq
vURJmlwpIuMT+Ax1rIc0eO2YW60gOTk7VZrTprX8alHXtYVg0UmfOXgVy6rv3SMiTPO7SPrx4/rY
fqoMaE8Z+kkqgSmmmVnW2bYHJ7xn8gOcypiB0EbapYZisjheTF4hj3Mio6e4bhmfuu6ID560zxX5
z+/tI4mcYe8WfPMvZqOlIaFamOoEZLw6oSiYT786m52gz9HyVz5Ozb2CO4C7wGO3rWWNHBGjpWYa
WjjTOlPC2HJR0RQyAnvN1JJl5eg57q8G5zBDY3Mm62oL72asK3s3Whl7clWzVaY0M274Ow2eLlcr
piET+kK4gaonbk3Va+Mlxl2jvPlJs4GCsGXGLXo3A/JIHCWkkGd6OmOoOaT2gZMR0pj6CNOkV37B
s6vGVWaM7KMFpNndyCDzNsx99UubvnhB0m6/Zipz6aikYUyOw3M2dOJ6GlK1vVNzWu4J08gtAo/4
mSyjeJCjG8MaCbCF4bjE+0NFYm3IiZWdEXS6XkXGaFhLFhzUHkaWG9PCi7thy/gsejCqofqczNH/
TJJo3uCDAI1TtbJ5J2U2XnJHkdB3HKc5N0Fx1b3H5aqCenzJgBPdUVQojyXX+h2wPAgwpKnuWMFi
JazaYAczK9oSmeH+aNnTsWGKhxJtij5crcgRMZ35oINm3w0ESvofN3eGi9O54zFOWudmrJAo89aJ
lhNAjZvGo0jB0L37JjtR35G+sGleaJh8UTR+zRwRtn2dtts+SOxtajYEJgbL38t2jDc1HQ7C7mZr
brhgxgtHx94DINLoZS7d/j5nHa/48g2sQ9T1zf9h70yW29bSbP0qFTlHBvpmUBOCYE9RVGfLE4Rl
y+jbjf7p7wefU1USrStW5uxG3FFFlPMIBLCxm/9f61v3bS1XXykT698iWlTeMGEjIwZIvZE73d+N
karui8Gxj/RRnWWWZsmG1InuLtO67DhqQ/nc5M4PnQ/ZLSypwTSGtHQL9r8mmj6mX6TXlCodiVQT
aKFWa3sN6iDIGUZnPtSoV9FqOGSD17p2E4VkMmix7suu04XVMUZvySRROT84imfTIoskYh0VPW32
k+Ozcuca9QydAwEaoTrG38wFqPwOjA8ZNc1claLI4Vccl/hENkNna6Qw+Wm24bR+IMPFIE0p9496
XUoes0LFVof9yNZIAqT1cpyQB9XU5VpCu4V1CwABR1rnYChZ7vVOjDOl7Jr2ux8K6rdS4lRfczsg
B6oyte9G3ahYwNTZAhKO0XCWMqN+7FF2LkQTTrucww7OLkKQvtR9SPWjD8RGMbL2rHcysUwhTisC
2tDnKjIBI8SLQqDRwL0H1k9DKOQrdLLzXNtzwldSKlRcBUk4BDX7ROHOsXClNaR3dt2ILYVAFXtQ
qdEyCBCrgge3M/5dDu/AqoZYpDh8a0NgPgqOWHvUDdVpIsaIQCMjByiQKbm0n+nzr31E5ZvjSmce
KClF0PfaWYQXICqYsATntdgkfQhPJZkAMLmVaNQnIlCjjVMLH+aHYoqfYZQ50kYCyOv8tb/7l84z
/7uUh//XdPGI099sdZffm+//8UqpvhnnrIr//Mf9a/4afE/fHW3m/+LvRAdOKRDcUBsDOjN1fKZs
jP9OdFCsf2I/1lQiG/4rm+G/Ex3Mf4JWhbHKJtDWofz999GGQIfZhKJi4eX/qrLzr5xsLIs/9OZo
Q0KgZcqY1gmVoNKMvOcCJabEoCSzNjoYcZT0q9SQrK8NV+4XbaUanoOKdysrTjwuUGlgE/TV0vZQ
Vyg7qnLBA75qsn8GzQpGNpcDulC90pR2M8py9YuUBnlHKqR2jwaDrcyIpl5UhoSJ1lzGwv4p1Skh
rEODp4Yt0K4KRbSaGpJflqCXqIoL9qSx6LZJULLz6hRt8PLAJ2a30vXQreQ8QTZWOcGP1qRJvpgC
8qyaUptujFqKXikIi41a2TlpuIYvPXSVFH1JoowvVAeI4M/fEeVk/vAI6UNJsbQJtTQ9+vL6o+Hb
0yqVhIOMpLGosjLVF1Tstog6klPLj1wpIbGHQx87R75gaRtFlbEyIJ/gp0zkVTn0406EfvXFCrvy
p0ZjZ8keqdsOWUa5CajbVrbGYCO1hoKwuR3OTNiwQio1UZ6IaYvWVqnJ38hT05A8B3Cg1SDcSV0i
jlqaxYdpXjydzDY9DfnWXRiOEsrLia0w+6Z8F2iRWGYNXLdBGXCXFupAQqtdq+7QjWTLhI4ab+1u
JMGY9dKTUe1ukJUOOP4I0SI1aziwPxd3IxiF+7BuYUPbDW3KJG7U58CQ7DtJKdWvdLyGTRTl9jbv
CBFvSPjbZlmDCFed0u8ohEIvoNvwY6JzvhnqpEIerbJ1sWtZbKnEF3flaFsHLLJMW5Uo7QzJWBmA
2ZVb50a2TY4TYc7KELRR6Sa9LZ0ICOMMozvVwWmFv0KqUPyw4nB8GBtV/Wa2KLQrWYPhj4Zo79e+
Ha9o89ioJedtfyZTbjJscrDNqiiybV/3We5mCKT2WaVWr3pV+2sq4uWaVTNM3cpPo3JhNiZCMT4e
7JoFAiPPqEXWcdQ7SXZr3db2gHWBFp/PJk8Eje75Up6j0UHdhDycnITYCH7wdjsP3YCz65TKcDtU
VV5hp+nen1p/K5F5+Br3I7KFMsrUu6Qhh0BpMkhAvimKeJUnczaRo4pDAdTz0Oqm7zYmUCr6Orpn
l2V+lKbcX0Em0zZBM5HRZqFManQlOhp2k6+jyByXo2U3R1MJ/HM9TPWGVlWwDiY53JTIHo+Dnxff
TMFmLDYr+QupkupaxH57DJS2OHSx3BDRrtS7Tu6xtJCDTgplaBW7Js7qm3TuqzUcDhGEJYP4Gbcl
zUOkfP2j3WXFXcin+ZTgHNEWOe3xYMX3TIZeV03qSGe2UlV0Pp25j/pCiKXT5tF3K6n0l0hN6Tw4
kHysJUtdK7m5ORIEwe//5rcijtZtihtmMeo0UPOgYh0OciN/lShe4utIJzIEp758yYRvzXluTb4n
hyvxkNIHXtrNIjmnDvofAUUm+D4NrbgpRo264OWwpcrFFEcLNR/Nx2JU7T39XLKRY7nOnyZTNLdB
zD56kek0BRcUvI0bM7P9e/4sxACr1xF/NRmW0ywN4mNA+cBTMCVXrmkRGenlQpZXIEW623Gy+nU5
NDHRjL3AQ9s4gvNMVNyy7BdfbeKi5NOoWdOJdndH51v1IUfNlU+6XfG0oITgs+YrNNAXhPylJoaM
oVIXnSi6fUMn5ZwFfYqhNas1dVXi03+N9KBGEGUOv3JUAXcmGtQ1H5axrkNnAJzS5ulJ48DFn3IS
nRYKUykxaEo23Qs+uEeB6F8sRRWgR1ZjPaPFiThDl8aMG6HOvKCXHKHQoP+2l/SMDZetGRyx6ELZ
iJmDPCTIWU+GnQZb4JTi5NnDG66eLbtMl4phR2vHV+amQiWSs2iq/leODPbFYOl4DBPmeklU2sFH
LfGIWJWOQD3o2tluS/VxDLJ8FjOok2upkYpVp7f8256a+1eDHsZtHU/RobUb42v9W0MqKWO8I9I1
f/abSZwZZcO3Xg3nDPeu6u4hQii7rAYlSfEo2rSgo1446Zsef7u6kwjrTbFHdYjBFNFLTwjXcPLn
g9Pfl04ePfOg6KVX41T/pPSNREmJtNeQtve6jHB5loBXT4XJeRVJgL2bLL8FsAezaGnbZMRPsKuW
4B9o6iBVWk6oefeNVUGtiHN5D2+faTmqB6MjiS00HibU5t/tUdd/tH0mXC1McV+XhuNVaVWu9YnU
aBjBUfO9StT4nIoWOVYiovyQyBan/lpwsnL7cFQR98tDd9LSBkeWMuCVMdGgdEifuv5RVCmSgrBj
P8BRbLJ3EZp8BYdqX5OCLgYpJO6sgZ7AAUs/qG1giAVZm8lGomF5j+iY7F7alcGJuOR4WOZTYXhj
qss3GN/znVJm1i8qRuisHQcAp0CnfE57iTIHcj+4pmpHFv2CF1tDcmikonXtRHHumzhW7lIx8VX4
qYoOPqD+ZTLmRYD4P5OmTa6VuAMaKQkfEhWuJGd66cUmjtZc9mOcRssGPfUvvjBCxunahM80CAGp
lXU0nByVxuGip2CFJqDsxZ3MYYffYtRG4mptIn+ncEaqfWvV420AzAiSWgUXFTHjcM+OxryVArlb
W35ERdCUSnHbcTpdy5pZELjBVByTRe6j7RSVtWQBL6O7SA0bbTciF2Fg1yyEP+wxMfVNVnB2wQnC
sSNaKP4ok0pag/gtUUsElkSFjJAxgskJ7Ol3E3WW+5po4S9kpaoncBE1lEcj3oRGEN8PzHsrPmLn
yQFbd1OXRrrskflvOjvqEcWT0okpYlRvK+EXvFQ2YWwkMbZ3erCx5E5dcRhG4NT6xKXqCGo6G6/K
okB/0bjpLKBcT9nUoce1zH5Yp6Mfv/pxBUHV11KhgxbX4ww4eQf4QI/M2l5aAaHW9KxsvIq12Uob
ux4pqmTt6D/LMOtWZaPh6NODgIDtKHdQggayulLbiFJVi3VwWHZIXW+MqJP3khWhvjRYwLaRlueP
HL6UZdMU/nOJSemQmEr7XMV0uYYuiY40xCGJKpNflss6n4iMDHx9kbUaY4DJfPzVGypENmHnzq8U
Ie62DXX/xHfiPzSTmr9YSSytZEwR6zgZzXt/FNRl1Dwl58PJ1RcU2tMWncx4j3kCDmMXULLrYgWx
pBZpPdBWm89hqVGcTCh94E8F4WEMNlhdnZXITrr4YMeaYg1HktYT6iHjJD/hPWOHZA9yQfYvHWt9
hV2hve8qDDULpdWkL1JYIza1a+oqy0zGLbCqqAdtiyRNSXXktB5uCxBlj+gxwpOFW+O1s9KRLGiL
sMsVJTpO8g71BoMe+RBYGz8CWsnKiFSetVwh500tp7ACchFmEo5/GpFAd031iy9jTpopL2QlmtZI
DjxTY2RsUUHFuQcOqrM9q2hC1ctDlS0DNfnSVTM73VF4KOVVTM3sixP05KK02bwmy3YMyTfiSA9W
r9KQd1GywFGWNuAIU51F0tXbFhAPuzeOuIhiiid0+LJB0aWeKODXUdWs2E8pFlWuxPDZbTWom7Q0
nO0GTp3iNJh60BRxOuNJkbrHD7nFFOhF0Hgbci6CnhMIziub5TnoKcgyKZ5kjfjthV6W7GIm31I7
1xrJqt4ZHNfzPdFSI+qXoX/1WY5NCiwWUpOxtKoV2khbAddO9IqrMaxwESq+pLNRzJVyW/WB/0xf
yt6iCdaHZUr99ks1+fLLCMGKNieYAMyTeU5xP5f82nlIZJ/F65Q0of0aqlZ5LgFRU1oEOsRJi49L
yygEhqOygd/PwoEqejWgUF7SAai8gtLO49Q4YYvSSzJQZ8uA1hZCBAUWOCeh/UqhAWxOm0jWNkyT
6DBojTHBZpXzU6f6GFQCdTpMvxVN1BId7GtRy/9AiSaN0TxanVjwOcMAHATjdlGjUEB3InSTTdXQ
WdHSNCQEd23MJh5WbQuYYFDQNPIf1aBEeF35U9ARY0QIfBGh11Di7N6UtNbexLJFWrIY6gllKlvM
kRD2SMllPgulZ6Nbt1p18vs+tPc9IpUKeCTF3n6R1HZqJjf6mFNoX6eyFWmnYNJMGB8M88rRXrpO
ocwfNkjwUr1+Fo2AXS6TYJdb3zvSLViFCh2iRmCk2xFg+7faNPRFZdj09EdqAGt8UWSfInpyG5+y
+9B3+Z2pt9XSz3NS55k9q9cmcrCV5eQhaZLZ3Wh4hJbOaDm7OpFD4HWjFh9NTEA3Sefbt10hBSti
hyNc3miSX7ogwlmsUR9Vo9L/nodTcKdnprKPB5AnhMKyn8IQG3lWgAXZD9kYUyP0zS8pMkXQeclw
W0aB+pj1gbknIbx/hOQp0XxpjdTZcEzLfzpBx3pLSxzXT03ZnraTBWG76vUT3iOaTIaai2fVzvNX
VdeRE0ykNTzqrRG1XuG06f5NmeWDjuIl22EGB4CENg3TpLZCa/iCI9HYKGVw6d4Torw1Tuauu6+O
4dIilDHFerwAc7a4hgGZu5T/0wmmXIK/hDq4aSOU+yCTrkeDqE+1eU59+TG15ZeuCK/m3r2nFfx1
DZP4eKI2ZU0B4/i+g6k6oW7igjjra+Mr5Yn+OO2jY3DQT5TjD/Ym3MVHNhDhv8gB+X1rlsrDtGmo
azib31/WTFCoNLVyBgNSL1Vy4dD47nvsSKfOU5fJSsuvcEAuMCd/X5COv0bjX9GNi9JTOybsujPz
rNa+/IWzff5A62NcWRQkOGHqI0HWPfaTzwfNRw/XooP/Xxed62FvkDH092j96ebZzPxDY4/bGiYn
BwVn3Y7i75IowbbBa/HBAP3wBmlBEx1kqqS2XoxPjYx4zrjWOSZfbVWbyjbRuls8ord5Xn3tHOnb
57emztqAy8Fp/WYSOxrAwT8CYJopFfScz707aa4gXnw7t/WnG/8hfyE3GeH2vjjMSVS1G62c2JNu
w/M1VcFHH8jb33DR5m+UyenzQDtn3UtmvjjB6+f3+Ee5koHy9s9fPFI5N/GRWSbVCyl9wUGARyBI
wH5yFFJedZDwz3WYIeIOOOV8fuUPb0xH/gFjzAbPczFax0QuG47rZ7ke5qNR2tjhAi9ge/j8Mpc4
nr++ijfXuRigfmgFFEAUXqK6U918OWyMG87J22JJuMD6X8Rg/nU1w4TLaFmkDcsXc80Qhgp6APU8
Who9agIRdojR4XcYVz67j2/rzYXmsfvmu1Py0co0Rzs3S0q3M2Qoc9Vtum88AErnaHXtvj58W28u
d6FtQfbn2L2wz6mSyM+1ZRUPAeXh8d8ZE2+ucjHYa1WoiKK184B5d+pvOExcmSLn4fzHF/3mAhfD
3RC9XziaflZaBc9RntsLGt0eqoX156Puw+sw8zuklyiacRk3HCfYpexeP7f4WimMrnOR7Uvsw59f
5cO5981V5n9/Mwa6SAuwkzrnhG7/7JQ2Hit2N4Z5BUR87TIXX2oVq0rSSOpZGW9F5RwT8SqRv5ji
cf78dj6c3t/czsWXGg9+OLQMaZziDdKpHHy/GsWnYIzvSlCMn18MgvNHY8GSNQoF+JbsSwAZB08x
YAo6h3nnpo5YCaHQhgSaBQU9n6Z16avrUqU2WTWUambCXeTsu8F+kNLx7NtorvzgNHZWBu8vODjj
U10WlEPLleghT4w/a0Xbk3q0yFEVK5h1oRyVDg0dJ9r1ueGJtnBnJWXgfI3S50L64ZD0ndGULcad
JXP+ROia0oiMfGcdOrLbEbyclGJVi3iBWshVMWtlpf4AbewrSm06osk2G777XeNOhubKbNngYm6c
oTxVYfiIQ/Auq5RVMzAfmYa1UvmVZWwuZFlaGIPmhinhNGOBBPunTGi1eqPgraocxU1QKUGwxMMQ
qKTCDBA9E+zwVp3PmRezKecLlqhtFX/Tg6++EX8XyJfIi0PYZGIWoRxmxNOSxhkSGBP3VWK5PWcB
o35SOMtGSXdQDB6ysF8KB95/0/hYw41qE5IrhHULfK1yr8ePaTdusNvdwr3l2ZjkfsrspasNuDWg
A9bJwhsGsYcCubWuLAuTh0+CDq8vy5TbgvAZaqm0/deGpHh5j1BkcJaDiL2k/mmNKDrQ7t35ScHJ
AkADTmK5s7zYr44tTCJ1Tt8cHhAtWQZWNyjYksIvNYyNGmwGkPbWc4GQhgp1XTybqKHDyfFqiMt1
fbC671r4y8GT6J+ANWVVuREJ+QVT7trhs13+ULD7jiEvXC5vK03yolzD9CultONXVNgSsEEit89Z
Pi6hEd3RNFh0hXEisuWmjDDyNf2Ko2aw6LRU9SS/eYora1Mm2SE3IxCxG3jJ26C4MeaD2QQT/Bmx
ElPfhuXX9aF572rbC3LPEE9WMd1Egb8OlHun7Nch4XVN6vOEyS7IejdHXL5AKLyiu7StY1KQas+O
iAMXZCdIEvjXXxzkHjLlRdd0Lxhe8cEjHKZmUqs7PbgTEt4Fka5kKtfYDNm92Rym4mWXlNtJLWPI
JigJIJkmwauRQuaoshswqo+SH7sRqNoIMqdO9EDY7c1EPmM3YJLgS6AAMjuc9lmjelNcbNjw7KVa
LJziTpj7CTOmrn2jOfw1mRXwaFw08qoQ5MRhhEwFHM0y0Vri4bqpWIV+aS+gMpyjjMRjHXjI59PO
3Lj+cwV6M+tcLHFSYHIUVJq7dLqVFarlgAiUm6C/T0rpCdzOWoaQ04LC+PyyHy7fb656se751lyC
8CHdJsGjHmqrau7BfH6Jy8yzeetjqBw8TEocOmfwi62PpuZmkI7JQ7itt2Rdfel7l07xYk5y1kvv
WpLbB3dkoPxAk6mqFk3/iw1JwBm+Tnv1bHWFv2txauAKgO1w5Z6uXWX+9zcrLJ8molNDPqf1Mmc8
3NEld8NVtczqZaYuxEFe/i+C8T4YIvAhDWTWmKWAAF48SMGSrpa5c/ZRYrMcVNG5k0MozI2c+Q+p
WcsrLDsg1tBt1c7SCRKDNmEHXOLKzX+wiTG0+djjyIqtaNbFut+Iokm7oL2bAZ02dFss/6thA9KX
D3rRL8s7c389xP3Dizoq1Ciua+r2xc0nptHqSqydS0uD9l1x4rGf7OFaRvfHV4FXz8kVi+0lnz8y
CplumXoOkR27cpy9SEP0QJX61+eP8IOdk4GOnsostpV5Z/N++MiBWXZabZ+dcoKznAWYMDsVpa7j
2X2XXHtf85C/2Ny+vZozj6s3gxUTTCXUIbwjzmqlu9qePuXGcgkUXjfrSl78O1+gDr7EgU9JguNl
ucFoqsQuDPvcqgo4tExk0ZGWqX/lEP7Rm6JCZIKlBV6pXCZwmGYV+3prwUgcUrdF/OtNUkozBTvV
lef30cvC2UBtAVGRyhbo/eOD+AGDGlpT2ChHomPusM8s1abYGUabX7nUR6c33Be6o8oG6bZ/pDjx
2aHuUZ179jLTCnzz4yBc60uyrr2R6Fje17Uywmzr+GNwvLmidTE4NJyyAvDcvXNfb50v4pi5oYyd
dWE+oD/BFaHeW2swm92xPFIic2VX9sKHrlyIL/K6XPYv/8aB0qA6ZmhEXzO7XE4uHeRDEuH0ezTq
5zaE6omu/996ym+ucXGgMKQGcbCp3QtPW9kcxtbZ2nrEu7rAX5dx/Ecj/Pn3/t6T8bvS+O6mLr73
YRrptKn6PTKtTX6qN9mWg9numifjo0/izaO7REGrUROXtaLfzzvqJD806SaHkvb5nXw8Qv/n2V3O
w8ge8jAwtHt9PXqWOM7Prr/NF4prM3Z4dsmXKxf84DiGTwl8FAI+DQ3fxcQvB7o/xoF2H7N9mMts
tIZW0prukVdtrlzqo1X97aXU9196GEyplXU69xbfyh4hcUv99rCG+nibnplkrjzKa1e72KlYuBEJ
zZxf10sAv8T5+vndfDRtvb2Ziy2Kg6GySnLnHvkBbRBCQOuXyLpr/GvT4+/q6uXywvSo2jLFOsW8
XDPb0FZAcOn34Gy2wyrY1O1adZVl4pHXCKxkSUTQaeSVEUykb7q7hMoo1LoTh4wrRRzlzyfKtKFY
+jx36hjJLobKEGKmZsNPn0Ld4eCobyvXX4qVf+qX40PqJf9G9ev9BS8GjAORNO8y/76IaRRodbCJ
Defl89f4QfOFDQJOfoQE1A3/COMO5UCMemWeC2weW+WgLIje4wmegLQsqqW60smV21xbFi4/cwKK
+OgslFhshEzN+B2282bPEMkjkXk8SgXNVdU8cVSsDTrsAEFGDTtruOcQ/yNJSRSChsARHChE/9f3
8f+Fzv+w+Fb/7/7NFTEHP8L/WLeEIX1/q3ae/7O/xc6G8k+TAj1JP6RIY7+bg3b+Fjsb+j9Nmbxa
/v86bKjf/5QXdRP+5z+Mf9LC5gAhY7HUGFJz6etvI6eKkRMOOHVJ/J802FXrX5E7v597DFPRGDR8
hobF6JENe/73N6NnFJ2UFPjaABmFrhXlnlwcwWLnleW9eTK3f80yb82O70uDXIimpArCnM9ddoBi
XqzkFZ6nsaUxvii6cQWy76UZrO+ko7mhTcCxGdk/P7/e5RSjmTwiFdMy5y8ek4kq/N2dVY3S9uN8
/rLT5ei1nNJX4Fao9ekL/15a42GmDna9zH6xtLMZou3KxGbKswuX6LD3lwVHGInByCzA2TNiDPBC
LdZj8PT53V27ysXNDUZJjIfPVdqIOlfycxjJVbnad30/OOzLe1EvdpymkleiNXNrUbbxbWtaO3Sa
kVuQmDs1ydU14eLQ/PtqKO91qu2z6/ny0Ay2qZIqmoOLcBtsylW3qZb9UnOL1bXd15+3pcrmPO7J
OtNMhsb7VyQDfxedUvOKHOk1xc6ZpNmO7OgtfBH/ytbho2s5hs0hgbWBQsfFtQI76wAZc1ORfROY
9Qo8zUohPQcV0ZUrXVZveH5YH5hr+JCxeP+R36aMmhqp/WgtmuWwHB7ax2YzuIM33kOxuXoaudgn
zxejDy8beMl1WeWVvX+GyJJSy0AfuYh5WTAN1hrm5eur25/j/P1l5sf7ZnrKoWNmFeynhSoBSjhr
VIva0+efkvZ+ZppH+ftrXJwa/UQOeiyFsC88hbCPdFncVOf4hJvxTllSB9+bB/mJ0LBNfYIr79Kf
cw23OeJs3XZPxXOI1dFFy7fJXai1Xr+5dkq/9qgvZhTQRkVsz6DAOSBPrCWv9sT2etGKdePd+fKP
53Axp9SQfBp4ddaiXvYeVc14Rj0vwFOvp9W0hAU1p+IROLUub+ZEdShcS05Hbr4j41Pg7V5diyz9
/XG82a/+/kV8M+gEKMGobKrev/0o03xzgMS78I+Vl29hieDGQIYReNFarIyddYQ1ttL3AdtFAoWu
bVI/ePCabCkKCy0rNwW995dPYqLAmtqxOUz3Xn+nnpM7tKwFG+XItU/+wvgOj2Yd78kWPV576X8E
VDMqUZywlWRv4Kh/lBBrAgI7KfRtPjDsPjuNhgUY7FXgZW67snYBzYYFeb+c7AnUu3a0/+jOOQZj
p7LYGKiW+v7O/RLCT8wud1FD3O7FTJDXyB0lOi2rPVY3NwvaHWzM5eef4uVedn7h2tvrXhy0FJUc
eZU+9QI0MqLXEFkieQSh7Fa2tDHpsqQG9ghBdgWFjh6SUVzHN7akrK/8jj+Xove/42Lg+YNmCtwK
NrF55OrBNJyi9D6sSnzw6VpLg0Ngz/QxRkV/e+XS88nnYszbOlowJFVAPOzLk1EUlr7tWAhv5kFn
PmXnbpNspV1DEPnVMfbB7PruWhevGQim1bc21xJeuRViUezi5Ty8zIX5Nd4gQfby47WhNT+6z+7v
4hVnTdcN2lATPIYRIlJ/SuJKuVH9YPC+u6uLlxdpILokh7tKWZo4Xq6gh61kL1+qHjj0V4Rj38r9
l3xRbZW1fwIQcCCo9gQtL15v5pnk8xeqfzCW3v2ci5Uy1AUif42fg3GL4/Z0aN2R4Gc6owg+HPeU
3ejfxVpbRptsF6/owXmS167Gr4obuIJZRl3kR3hWJ2fdoFGK78iFDfmpn//Kj768d7/yYqG1W71K
7er3ULD5lQiat3PhWXFhA6+vD70PR55uyHOVFif/ZVk9LvBWd/PIs437kl5qnj7J2GU+vyk0j38M
NoOuNOV7S0F0hqPz/TwG3NxyRN8hrB9UDSIk2rm6KBjmFKqPwwhIC/F9B1jOGoFoCLUK92Yq1/QQ
FXWP2dLfFUrIhN+CbIVpJ68GgijWUuO0v/KWNL6mGoy1BkhvqYkBLJgmhT8aM6y2IaHLx8DpejTN
o9Uverxr9Kq78Duh9tltMOnyvsECuxoU37nV7aD09LxJ96mvq4tmqgpyVYF5bC2Kn/tAleuDMCam
oxZzXJ3V5o9KasXKMSZtFWqNsk4GAmTaANs1iRFwwgkvW2VmAOsgdGAVBjI+sGFIHjStIK3VkawX
3U+0Z6eRtIPQ8ummz2ug6EmDCy+0X/J20j0hEnkrGeXo8tfC89Qr0jfNxlKVZ8O4Qbmrb0TkOPuo
a3G5QRvZAS2gjxzBo/aCsoHCYBnkSeWALo45UqMbxNzZWkh2RTc71l38m6pbWR2VasOaNpXZKxA9
AHUAH9e/FIVhPERj6NBALzLtaxLCHEdZbK+tQIJobittc7BlcMukaCfKznA4Q0qdBoeojscnByvU
1sZQ4WE6ssBmimIrkQW6a2Rwmk2jy8swqOZjYQz8qoV5qHotuuBdLzoxuIAFqpPd857w5koyoTrG
gCVPHXZVXFerLiOqqO0m89BlZHaT5R5My4D4hPvG6QmFCMuWjnxl3zd4+bcB2K2zWTUNBMW2eFCJ
zrrxDWfyQjunZh6rw1BusrKLcNjBldx38yFyq5Lmc2Ol2bBSzan5qmZWupQjvDqmk5rrLmvZcWWa
pLNAoTPoAd6u/M6E2Fh0vf2SaPVwG5eDs4sQw3uFnhfQX2026pWVfhOA8p6wLZkHXZ5BLhjmbHDh
IoGAA1YHKmXtSaMR2qve1/ON1ISWtIN5YoKh7jIretCgxk/u0Dak0eRFADBj6jPnKQ8l5dEGJnHj
9Gr26Cd1suuLyT+Ofg/+VoR3A2hMCo94vM+aJYUx5HKt1ZFPsCws7LglBSURYYYmoU6meh2R3nSy
J2U8N52a7nTVrn5mcuhgbjTzqdvESa5PvEOKW64v8vzWB8/7FCXD8Npo8fhoA4nOF35iEMpS+8Xj
VCsZcmi1LJJFP4E2932bYO90qOrRHRuRPBryBNklaQHWk95pJCdTqxRiV/gKSaUmvo10e0GCAmYX
EM262uMfgfTux7Pju4Xy4qp6iX1lrIjCRb5ybAYCAfxYrK0s4n/R5+Kb1Q3K11CgEEnA7PLzC3MH
/e8X9KazYwb1D8l2omXNk9klojc8yHetS0iISaQXWYH4MCt52/rDtFScTDvZs/ZfRKW55Q97ZdY3
SwJZ9HWrdwUhRvnBdEaZ0K/GgbrcmCenBqodAuWdsuTYSPoNruwecHJhE8pQUiKs89rY5g6mAzsw
DY+sz4lIg+pkiKBdNHEN3zokQginBizTTi2R9ICRk4Je5bc4d0mhV8xslnG046mtFio8Cw4LjZHP
zrNSeBjRbODMxaMONlmuitdpNMjZNpJzHSX3CPO/+E4Y7UQrwgV0T4dIZpwqwkHUI0m0KtXU8TIH
84gUEVxbGPluspPNFMxwfMM4yg6496jwYQimKUDqZsoOLG8W2Wkh6a2lBf0lD8VK8tNk0TgR/O2p
IgzIl08NjN616CJlzyeA9GswwUpgbI+iI0MPSGNo6bdN0H9RYIBvdUWSd7UujyepHEmziXwgFWYs
CG+Iv0cMUBcPRPMVdganKrtobyoxTG4U1hYOeVyPWn+Th8OwBU0v4WZoWncwfW3dYw9y+9F4skaf
rJg6ylwFIAu4k8rA8KIkeCLaxOtbQn/0qlLXNOj8hTmI16IIrW+OLDe3ut+V60FPiKHFbLKdIMck
VpmsTGL4PHrYwa8OBz8Qk6Ewb6Zouktb5SEtix9BKJ/zAjhUUZNcoZnTKcbavXJavphq7H/IifTY
FQnr9tT1TNpmtFGwSujrfhiN50x0BE45wAv3dWTLZ0vqoo1e5WcmpmkHkane46mge97Gw7q3rfSG
oTMDcXVjqYs6+OnDtqaNmXDaIcQo4GOLHTohbL5Jkytk0k3yqm6jdV5COnUHoq5uM955sq4cVp61
qcyuuQ4l1VK0A1yYqcNxyWzXrWaXZrP6P+x9WXPjuJL1f/neOcF9eeUiiaJkeasq2y8M18adBEAS
XH79HPrOdLnQphjj5y9uRMcNdzQoLJlIZJ48x8gkzUG3EtRngMeqf6ftjA2lNk88Xk8It1tzCCCn
NOP1y5Lxe6P3sRQkFDIJbmu13WvVsPS+wBeeWWXad+gfaaSdQVV7uK9HfXqhdBjm4yCXZnKUZ4c1
e6ZOoLeijqk9cntiX0Fe2tkuOJlifgATAondSsqgEwbpLmVnFQnkzK1GQ6Yh59KPuqrA3ZRrkKuD
bGcLiFoGMa4GVPe5C37X4gIhFyb7IxLNPXidQQMRgMEuycHsKUE6Dlon+zh3tFMncRPS1c0gGS5S
Ygao67sSWKxRotVBRjPOM6c03cUKh/QCgimwwhczIPJWw5zGHyBO+sQ0gp452mt9Dr29xDrDUOWf
MrhwbqFpqbxI3NF/Q8MR7edOEX/pEvSfgsFJhfpzBoULMupg1q9KtLkpZdq/2Oo4fdUpGJYmgl5V
15BLwDetmpx6M7P2+VTXRzbYpe1JsZw5u7h2cCkOZXmP9hrwR8St/m2e6ikiTdKhytj2QIzFEIQ6
S+AoOIKdGJlLqQeDsIlW+cukmOzUISUcIOctHTOjLEGzVVvcR7BmghpAKZ4mJ+9CThsoQiZd/0sF
43UAjS95v5Bn+pSPCMeRqg4RJ7V+atVtYAKLBfAZQb+XPY8/h4mYJxuN+uB3p9Pt3DtS7SNRqy+8
/cpBAvH2Y2F3wwmkB/au7uTsqEvoICY9wGoFeh0PaOV2AtD2QLBbosp3js5StIGVAO9CoC0Playb
oypNHB+kHOg+Bdt07AKLwLwaF65nWHZ7Zw5ddptXFIzQoJtFrkKa8ZicDfU8FnMLhSk5v1MqOt8l
Euj5pxxkUV06ao94SFcvSanBm8bxFNEO3d3WCM1CtZbB4DUXnQ+xU+umqu3BGyE8FhBDk0C30MxD
RKQRbPSDUdvAyVaD2bh6Pcj3iga8scadHkI5NFHQ/2SUB5DimY/VmGZnIpvzdzDaFmdQ3SsNxC4J
RCU5M2s3qzPpLlE0UDmDffAEKsbu0EGf8NIYOTgZQbv0yqEz8gzBOA3x3AhKWmVSeg/Rs76LEbHc
KFWf3DutPt5089Ac0RU3g72rVdDJM9XaqWhSBTxfajP/BrhXAmdF3+BWYWB7omN9mdNcQ5KFgSOX
gQI2lwbz4fr75F8JNyBUwOIJ8ISl4o0idhowTdOxvWDhTp3vSEG5lCX3Cf+mg27EhIrf28f+f43u
/6nLwq0X6W7TDIQk6Hr+1b4v0b39V/+p0aFVbinEobFMsQFSAr3U/5boFMX8r6VYtYAibbRjychW
/E+FTpX/Cy1FyAG9JduXyt4/FTqU9ZT/7KyGhmz0x/yfCIn+riBIOMgo7sqyKqQxYnUqIK9S2aHV
2R5edlDBuZTkJuuLjbf/3xmZPx/ABN7n1uMC77ukoPzUVA9p+ZQYKHH+s8wfVPzWfriQVcJzKzH7
ER2lkqSD5D1F7FwWIXD6zybC9I03/t+JhD8/fkmjvSsMVI7KkxT3xAnUELFPHY5W48pkgd5NGxm5
tWkseZ13XzBKxNtUI1akmdMtAqaHOLNAw2/oXySb841p/O0K/pmGIuTcudajcNzHWKsZJJT8qcfD
x2BZoLBfBqu86xuyZDv+pN7+fETIgsy5YkvQ7bSjorZ3CXWg2QDCi/5Vj/u9RGev0x6uf2jlRInM
WaY297VkQLMB5Jzdbi4WXnLSs421Wht92ah3G4KkS2uaBKODuCTd4y2LHne7/XH9p6+cpzdsx7vB
8x7t4DO6oiKjZ0egOL5qZOFtrTd62daGF4yZD6WiSFAhiHSLXkp1CkfduZNIs9F/sza8YMpta8XQ
ewKfqN4MN20r7bkE0nTwBeyur45AkPznCAk2DdavwXYI2qDlyTN6xa1gFohazKeKPo7Knn8dwmyj
Lrd2WgXLhkytOtRzbUZpjV4TaF89gS/zAoLI+zZVH6ZWQ8eXzT5n5G9Y/3fbDr2erh5IbERG7BAQ
uvc/LE7uEe9MXkeSjWavFSMXkQjtzB2qFfgI6LUiCHCNXjMAHoQ2fbc1NDzVs3zDRFZ8lixYegtp
4XJJXESGlgOu3ADwDanT2S9ofZ5b+ff107BiiPIyz3eLBrk6tCY3+EoHTj53SmyQRhuF/7nBBStH
uNSljOKkmfC+ECUCm44BWu6N0VcMRezq6/QSzB45fnoJfdQEHRRIiLqk3QIMrq2/YOZOGTNNJpkV
Jd2PGoJUHSAmM+QcQGh7fXXWfr9g6I6jDSoUhKyobnQIUgCW6OrjAEEiANX/Tz2D/5i6LJg6WoSS
oUocnFZ1qvcgmoaSgGExyEzI+Z7ZW0XetUMkmLnsDBrHT7cgEjbvTTu5L2Vws3xulYSrO2dF4yQZ
taIRbFxNXTeHBCqb6I9wNkKnj7bBRAgvXNtqBdWFpk2sCFR7d+Cb+EJBb+WWbbXhMT7ygcv4gh2n
kp4P1Qxp7jytXLXn59Rk+3GKfW7wGxIjCTD9ur5UH23D8iXBlvEwySe1ic0ItVeI1jAQ9OLtudGE
85E5LIMLtsyRtVDMwTEj1g7odCRfZzBbou1QWYgytsKCtb1Y/v7OGyEdOM0QC0SbmGx8jRl9GheV
UhQvPnGYlkkINj01UJ3v8QyIsu40L22OgHHqfD5cX/+1JRIMOm2rhCzYoai0fpp5dhl6OajA1QKW
YO/6F9bWR7DnAi0epgwGqshS2KsKPppnBQ1JjyZErz/5BcGU535ABQlpN+iIx46HchJIwTn4qsZY
2ZrER1fosgmCRQM+2c5zjkmU+f1kK65UgicHyjlarfsq6PI/tVRiVZKh5XXSTUJOGRSq92xJxYKA
fNGlK9rw+ieE0uR/3CtmYgumnWgdCmM6aMnjtKSeNQ7NDtxvFQmgp5w+o1QyPE9yS89lXHEKrrcc
AhEOoJMQyLYziCegwXbjpwgkGX9+imD7LaiolLhumxMa9udgthIDCZymLWaPErVOoQJLGsj5WOj3
XWolarMf6loK0ZHhnEeo3t/SeHCQcbNBG1ToqWtB1C3xJaunt8hsV1EzEDDimzELQHndQu4XPGyQ
W6btsHHwVtykCF6tHQ4gAaRdT12q1aCkQ+UVNSSogz0BJo2W57GuHfxh6CzofiJb22y4fwGg9Gfl
BJ9TwEIdatTliaEWmBvaRQOXrEbVw4x0ldWC3Np2zhyLUaT5UdLOXbJQb6s7B9kkNvzonGmPPJib
mdL9CKUkVMGh0nP9gK2Y+78wUznKoBzN96eEKyh26tQIwf+un/JKIhs+SwAN/Jm+4LTwIC5QBSDl
SXZy0t0McS4lqFdbcmjWRpH7NcpmwNkOWncj5Wl/GOYEPMgcC/S14Ml8hjSnehxAwP/7c3MWXFwa
I4vRNaQ4oSwC/TUQlu4hdVwGfdPz4Pon3tIu4iN6sVvByVUdQW0ZtG+nlCXFS530xHIdFEV+qRYt
X/CvepDiISWaNhnfcaTkd7oz13tLZ9rX2KDjUddmyJk2oCKGRJeUjq4OViwQs/aa8a3rSV66KSmM
KHFs7a6BEtZTbTId+lZcaZEgBPX29YmsXDhi6xE0+Zhcalirkl20DroT/Hfa3DrDVvi4ElBYQmiE
PotWzvSqONmsQYm/VM0zkyay8ThcG130nhBNnfu8KU6cdToY/iGVqfXmhuksP/GDLRYb2qD3N5BO
qZsTbvudBoqArKyC1mJQVLkY9hMKatjxT4YtS8fA+7BFT0AR7kBk+pSY0OksgW+U0L7UqxtzWbkw
LcFD4b1uTRJUueGhDql86sBKB9QDCCjo/PP6QVrzAtayR+8Cr3rIxq7Dep1QHTZeUV+ge24S5Ujj
WToYkkqfSsuJT0jKS95g6yXe7rYWdejQ3IOTEYwqlFUb2K+VQ73kYv/6KdOYmtTQ65Pc0UOvl7dV
k78atXNrD+guuj7fRUPrw+MheBmbUApyI9acUPzwyx3dw9Ht9MDaKX7jgVUciNgh5Hu+Z2e8m/zE
v/5dbYlxPjqWgueJFQZQ0IhrukMfg7H7rrj9HionQeP94u630+lG816/PKCgH8guA1zs4efPfuOC
XblMxJZTRhvwijZ5c1IH7ZSBqxOFquJOUfnu+txWzNkUnEU8kliTxzE/JTUhryqYCXdd0+sbzmLl
VCyKAe9PhUnkWMWRL07E/BKrRzTeeCktAHPRNo7EyvKYQgBV4rGvJJBAPPXSUHslmpxBr6vgBaU2
Wz5pbQ7L398ZWTpTlIIZPjEYEzSOElBmVkHHbof+Exkw3Gum4Ci4jcdHa0N9uE3OSwHVXuAyKvTV
6i1079oUBD8BdhrInkNv5WTI6H2oIIuNa0/FwzaG/sfnzpFg/wzdOC20YuuTbTd3s4VCa1ltmN+K
IzUFqx9SB4SGwBZGEhik/XJg+T7JwYzdByS1g16KpY2Lee0wCWbeIlTLFTPLT2C2/DUbNeRxpOOg
zVtdoGvjC08ogNPGtFDK/ISI5DRm6i+DtzcSAzn19T0Q+gj+iQoNwZityYIGsVNNUecj4xiUuyyo
Auhb3PBL6c+HHyAEx/b73Su8iNf9gkCzC+CHFwdQzdz4DStzNASL7+Ke18UCCTDq6aYy5CCvugPA
LBtx/1s14ANX/C+CASuHEpG0jO8aO2SU0B5yf2u7EKgPYxd4/P0mRHvFMxqC3U99AWwS1LSiqnSd
p/K5QE3et2+huv1D+w25iC7xwNWdfL++d0LXwZ+9E7yAwnKaNgk+Z5+hh3UDYD31OdQHXO7+yG8m
NK+C7Xn0tCA9jBt39toMBbfQt5NkmU0zIRVLHoyEP45T+2VjOmvnQPAHSgYdPBWJ0ogGxb3pIYrz
RrfwalfzNCCawfni2cH1b634B0PwD7WiMtsYcOrVUboBeux2yotd3HVPpk0CqMq2nzzagnsogEEw
Y6eYIo0mF52SL5yzB0gwNhvjr3hpQ3APRG7mubPsMarMJ9K80K4PqKEdM2Atri/Uyp6IzedFKrcW
R/oiYlM06NQl9tMIWZPrg78VbD6wTF2w/KE2wUs1ZlPUA438jGQUQed6pltnDSHADcx23KFHtwhZ
3KZ76E9aPiWQ6rv+9ZWjrAtxwDQB35+PmBokDZuHlnL0Z1nTVs1ibXTBFRQ2JI+hqTJGhc3dTv2u
5d1GeLc28rJV74KLGO0/1mybI6DoKEVlL5X+en1B1vZasG1dg4qgA36XKKG/Ylq7jfNDUh+uj71i
cLpg28zWSglQeSeCbIE7acTV4mgqWo+Dec+KD5/7iGDVttGyMY8n9P51WgBUkcv4jeFUu0lnblds
pZbXpiLYdDN3Gh7LsGkb6QDH+VHZxOuhosNkyCwPzUbtee0rgmXzVjamfMb5gbZnOM7o3qKkPbGC
/KwnFpQUgg3XF23FhWhCAMDbtoZGBx8jfYKmOYBcQ9tAKDTziq1gdeXAik3kkFXIR6M1xggqF6Dz
qvyYbZyqtdes2OzHU16ThEAoEUzgvx2o4pybc+vzAIx4j9BPf9gq1b9BOz7wVJpozn2eQroGH0qh
E+sOwXyydiZYbcFr6yp76xxfjGP1097RXb2vNvABa1lnsV0XRt5DDAJngBhmQBMA/sBLGE9VSPIe
sOJ9YrY7Fc0NU2WERp0/aPHX62didV0FV1CmJiSGE0wXYBA0Fvj5zgzlMAlxAl3c/d5WPXHF5WiC
W1DUoYfABI6GkxhA0uxoFntAtl+fxVr2b9Hpfu8p+dRo9tgOY9RrEFKDJIxqod2AZ6dSy+NwBvQC
eiejnn1jBtgVOe+tEOrO/U6edMcHFeawy6B/e9YynYQW9NLw/0B9gOzYsK/kuEbDCEDJSVUBOj2p
JQxIq3yVcYCgmUHQKLcxjbVFEhyOjiw5eFGxSOA0De278Sm+q27Mo71v3DdePEArLtYNd2dP9ovn
rnXNnXRsH+GVNn7BWzP/R6dfcEbQ1UJ/J8UvAPDeB/TWk9ynMqzcxr08Bvdh5n4vd/VldPen59fJ
VzycEtl9vV2ityXBspAJZTvJt/+PbIT/RL5v3YTv7sDCagDJadsxkuMT4z9UsnW5ruWL3vi83o1c
Fb1ktyamKh3aYPTB0XpoEFFL3i9cVPAtXWAjW1P4KBzDCuSNo7q2wm/Ps3eflet+AvAOBgfO810f
FK50MhbLw/+mYPIGdB+i/zCE/rfruEvTu+H3roYNgBKJW+JF03jk0B37H85LfmP+iCFAO7mg6Qi2
+qvXqieq4AFTiGyNaoNfyHAClFMS1bvGszwWDFiT7JTsSWAik9Xhm4mf5sH1w79yO4nU85RYuS3J
PTa6OI5SlLWA4Jdg8996X6/cTSJes5NMfcLFPUY5g2TWXt3qDH5blg9MRiT4gdicKgE2PUb8R/IV
RQc0wUuu5vc32SHev1AXxLYBurK83h9/a8dls47DKXfJeYs3Q2Cg+2MjgvezmVUXsY1fgH4YP95D
E+6Q4lGVBN0hPsUny6M+CyD6uMsPdQASfT8O7AAijTugvr9tPYm1xUl9tA6C8xqsBayfIFod7qYA
ynCX+MhP6ICCEylxgHjkBMa9GqohOdTuK/FqLz125+ZCju1FBTuDcbtF4f629B/9FMGLUXQC5K2E
BbGoP8J/JfcWrrYlKdsdCNoVXedFghKfCwy6N7mO30bSIz1sff7t1vng8yJqlPEa7wwoCEccdAhP
vTu4mR979j79md8mB8ieTTdaNEbZl3hnX9oTfwWDq9/sAKnD7igBxCvc7ZZegXDnn9MhMt6M+byA
qpaAJnOlS/dIanf+Zt5aXxJEUaf2AmD2d+X2uhGvhRMixFRyIMfTAjgUzRfrob6VvldnSOAEoBQ6
qifs8gZyZS1KUwQfpXJ9QKPVctiO5FTf0pthD2LpeyzowrKINIjhgY8zKPdGOO2vz23FgYgQ1DGH
zKTJsKtFRr02g4gsyA+uD73i+9627t2dMFElI6BqxBZpoJiDQKrxNOKBXG/S/wsUc38OgRB+yeAS
l02Ga5Ttamhop556Z4T0kNxUBy2iX0B/9qM0dvoFTctB9704626Ny7w+p7+05+tzXIMzvMW+7yZp
1gUymsvFx3eTV4cktMGX0u9LvzgiE7kvvBZ8QiPOfx9C2TUg+2Erul7bOcEzocsL5NeOihi3dKUn
cjuciy9qOF3Qv30snstj9gCh0uuzXDUAwfX0MXSvWaPhZbrPDvxRPucPJsJp+8k+NBck1NPPnUYR
tAomI/Btx5hTnBc+TyEwnmx58jcj+sB/iTBVyApKk51i7PQ07kxo+hSgEEqO9ikL5R0N+9Dwiovj
X1+xlZhXRKuC+jUlSYoFS7KzpLwyc8fSn9eHXp2I4CVGu7UJNKEQU9xV9zOc8O/yWf+iPlN0MqFR
z03Rezi4dudKoRRe/+bKWRMRrG1q9rGe4ZO1lkMK4AJvuOEk1kZe/v7OfhwNPaKQhx+j0bagbX1n
lN8/95MF3zBocpp3KbJBtcEDKf2eVeXncJIiVpWOA9TgUByNEnajgrIopjdNxT2uvo7Q57bZloEv
GYyPDqxg4FM7pSSFpiFiav2oBiUKv7kv3ZOIBQ1ooPIDiDnOVkgR9sQb4erabgh2DnXsTq8ZvFll
faPIaA5b4ffH6SAwrf29zWk6t5KWYDegmOFqkHpuQcORF7c5syFMK2/5qSXx+u8ls0UIqwxZts5c
/Afz56fsNblRF0bdnRJJN1YgnZswuQXP9U19jDcePitXNkhy/p4YEKXoJ2Yw9PiFZa4DFdBH41t1
13yJn5MexF1jQHcQF40j9QR99MMmjO7jy9UWUa6WXnG01mKmoARyjfgy7joQaLFQ85cQufCG3eCn
N+Q3xD1C8uoc63sV9YcldvicrwZtyN8zr2boy5mQNAVcuH+qKpBLFOnGMdQ+Poe2CH8F6dNsFQSz
owENDFfGg73dD2eQBYEn7OUxReRd7ozvzb44234dtXiz45Husl9lkEd1gH8Gzm0JRurrvuRjb26L
gl6INc1qUntc8nDqEP8Gyk+FoOwQmxv33toH1L/XMpHmCjQo8K90eh3Go2z/SPMNN7LybEBP4d9j
l40BMsUcJ7T32kACw5wRkd0YOrv8Mh5Mn+ANpRwnHI76DIKVi3lgcCqfWzfBnWRosWZ0xDYOJmhk
5C+V9NpMGwnmlSUTYbPa3HW9OSzRpaL5SQ6yC8K9CmDS6z995YFhi5DZDEKVeTPjtwOG9cQe9a/y
uXxgUbzrvmY/ra8T5Emer39qxTfaggtR46o0Z9CxRCzO/Cwhnl6i4pq8WJIGui9n49YSqKH+N1i2
RdyqVanxoMo4B0+q97LQBD++nAsXb/vz9+y4+964u8y9T33kiUp39Jy9iWSw7P5OkQrL3d/RV1Bc
f70+4RXrtpctfXfnZ9po206Piy0Do4BrmDQYdOn1+tgrCbB/0/dJRjlnEwZvgua3VuI940I3ZvpC
Hqx756W+aUOAZ1GMNe6gbhggHRpt0VqtnUgh4phkO4X2FPbRgKBT2kFxXbubIEZ0fWJrN40t+Ig4
zk1DmeFv4y8TWPb7c3bML3EYnyQHWUrEOHv5pPo13oYlMFv317+6NifBeRjTZJtag/CsUkFH8JjF
scuVDc+0AmwAifXf54BkEocmFhYMgkUXfjKi7K76Yp/AdnSLPTpmF9RLN0prK0dOBIiOCSnn3FgW
zwHJiYrsZ/Hz+gp9HKVBLvTvSYASqx+LcplEdl83r7p0m6m534E/pwC3WF//Mrdyciv1FJA0//2p
MiecUQufGi/aZTqS0HGhp4YknHwB2v3H9fmsFLVtESPqDJBzbydsOSH8xLsblS7qvbGnaFqozCgb
Zekhr6uDUxL/+idXDpkIGzXQvus0Bb7YpmeivRrKeR4erw/9YQ8pqNhEvOhsDxWfIWYf1bBLcG+0
5tMU/yBQkC5i3aPq9zJtvdj50c4bFrO6foIb0AaUPnk8jpHa4W1WSy7n6E/JmWeAaiKXpIMO2hEn
fe0sZeOuWls/wTNIVaqWTQWXp+gJ1Ny/VdKl0b5cX8A1wxEcQA16DtD6Y2+gWZx7etE9gEDq9nNj
C/Y/aVNJxqazQocA+KHUdntjKNr/cFCsqr+uJC1AivC3uRQzullmqYI+dqPwEm1mtul3Bh8vspnF
oTkwNSL9wuAFvrcLOKyGetFQrgGpb+34a8ZmsM9y2y42ApaVa14Eho6kVaWR6pgtemOrvPSq/tnE
cz03HudC/5wpieBQSL7XCa8cO2R8QOBiluxW6wkBx1njbLjStXkI6QcYWYHQS3HC2OysHTXT9iDT
PN+PoJrytFgbd2nFxv31I7LyzBGBooo5tw0Bi0MIhpgR+QEDdALsjpPeG0i6ERm93TcfvBrN5ey/
i0diG/AErqhWCCZiBSxaOjgElVzyZrOZwAFlp796aZIhBTPa+6KDSHKFbptdXxLpIo1K8piACQ4k
79jcUE3bJGj1uL3MkgY8qwRmpFZXip2MRo5dMimFV1mFdt9CKegJ2NEYihuKFdF6lEI9TclNYWUs
kJ1WAeVWwkK7lWVfqhOAQNqh8rK8zgJwTxTfus6Wj4XiOIeWUvk2Qffy41jwPujKzDpwzclmdwa/
mNvIyRE0kfKxzWwzrLJC/mYQCkphuR/oi5FXoJrUeeLcl6023Zhtme95UVnnaab5rcVkFbqV0oxe
X7zw8qKaC19JbdOdQf+je3qbSz6rB8kfZkoPWD9UQGLO+C5jBIjnquqz28nqkSLUbGCTeEdZ5xog
sX3pkOjD27UC128zOqDHUcpyPk1W092hl2i8GRgvdukos6frJ2nFSZqCWwZ3fdM4XRyH6MtqXUPJ
I9ALok9LtzaghWsfELxwKjc1nUE0HNJpAmIa9QlAsjmqrY35WesWnLHVJVY2l4kUalXujXIOtfvM
LUBVfX2JlpDlIzsQ/HFto6GtNho7VC3wOUH5AxxY5qGh3beZzudJUjOPjfPGfqxcLCJw19RNZkml
44QgB72FTvRejdlWqLyyFSIil0tGrSul7oSEA5xV2DXKdQMoptyGOMYlbnpwl1qWb2utmzkjcgvU
oIdazjsOaisLLMtZySArrVXKeK7n0dzwnCvOTATymvLMjAYA1FBB6BHn6G5XuCsXOvRHP/eyEgG8
bdfkvYMGmBAUXIHajdDKzDcu67U1Xf7+zklyKEtlrTLaYWyY4PhLyFLTMbU9l+0tpMja+gh+WLUG
Q06sMg7bJoe2blOjtSROntDzc6BgcNw4HWsHT3AEjkOrpIPRhGiKfcp453fVtAVGW1skwQeUDnjm
DLDFhuAaC0uGHh0+nqmm7D5loIZg/+VsJhTqeQ6uhYE6YPCU9JOSD41bOY0EWdVWBS0bLfixGep0
I4eztimCU+iaBOAOqYnDvnayu6Evmq9lb6K/TiXyvTXL1ufOl4jULa24ajPTtkI0qAUMzJLq2B+U
cYvzaGUaIlS3azUJFLIVGolBH+vFhBr3oK1RjjXoeJ+sdqYbAcvKCRBRuWVVd/MMsFWYD9KdnPKX
khl3XaJu5IrWhl+m984KIcWU2DUyDWGVg7LZ+mUmsddMW90Ua6Mvf383uuWkIJdMYICELcLT4yhD
8RZ8JVKfbHj9tS8IJm7pcdpMWRqHAJaHsgma1oRrv4htfHL5BeOO+UiRF8cVFkOCN51jl5QqSIK3
Cgwrj31dsO+sGXQzq4FotSv2lKogtK5SCMbI0Ns26s5HX87kDsMIQB0ptrzi2pIJRp+ywVRSOiqI
V8C1maElH92FREs23OHa8IJ95yxpJ2tmXVTIpl8Z0EpSu/SitfX36z5rxd2K+Fw5GTNKetpFoHvm
rqGSxJPt/v764Cs/XoTm8illxFZVGiXWUwsBOU6iafh6feyV0r4tgnMzEHh2CYWwNB/aKkzYxEdv
KuLUKwwLutex3u5MW5p+t9Uk3YByePZqdOZD5Xbo0lvN5PrtpAL56BV5So7d4ECXUJdUnMiKXxqQ
I/de4ixBXKcPChTAWxuRAF4IUFS7PoGVwypifiUld7rZJuhOsEsTpBV8B0ZrEJrWB8UAGQoksH5C
d/UZUvQb8c1askUE/MqSU4NLvsWKNb0FLoC4fqy0lIBwf5LpvQNuZgABezS1+2jel6BzUeBpGjul
HYBVz9pwAW+Ztw/C2Lei0jsv1pUsgXRvPUexNYA6NmkzywR+vgUPdtwmBiQXVPZ7srXiu5loLYBM
lkJ2tcPikzFM/KDObHTVQebBWFoQHCHjL9sBd/JgsRE8I5LuNmaqe1mldOdhNLPXkUnFa5+i40MC
X/tLYta6m81WPUE4pCcgL8udwaMtVIVcZemsk7HpRzOOKUC5Sh/UcmziXu2qr6APAGU05MXAztUV
33S5Kg48baHm1dPB18s8C3guAQScOWW1r5TqW6fWoEwa23SnEqLu0Q1iHFlfyoEq69DWJYOzHzDx
XZupsTfNOeSo2w6gYbXVPbkzKl9vuvoez5Zcc9WqBGILlCrnunec3SDJamgUXbVnxQRBLKsZorxp
mzu0DuCCBvtqAgL6HAl8kholxAdJVZOQ0klC9q7N7tDuktWuWauGArV1zn5cP9RrFi84+I44EgXF
chdZBld9swGPMbhsKEJp+XOYTVuEXetdAQ4SxlnE5Omls+kRr2www7bT79yx/OvTWAlH3uCG786o
w1WbJCN4qanyzIbBRRu+rfxOcHKuj29//JR7a+t+Nz5Q4e1MTJNGdWlLPofvMcfO8uTMOtbFoavt
R8g9fLv+rRUPL4KZkXqI80yt7dAg5REyDU+Slr9eH9r6eBr/QjPPkgM+4AZ3Hy4lT8/qXTzxfZWy
fdX0yH6b+cYttXKsRPyyg+4EOoIbOgIJ/RezKA54dOyMcqsbeW14IWxDanGAmhZywnA70BiqcnAC
y42+6ynZoqVZ24Xl0+92vGvkrEa/TYeWYdv6mTd1el+WdCt5uTb68vd3o5NKMtFQ0S1pYPt5ZKav
xPlG+m1tbQSLdrgyQG1sViIjyW8V2bpvHcAr2daje2149e9f3ikx1JU5Y5GSvYLQyFP4CcRRG2a2
YsZvRch3y2KXKZvVmmkRoXcpfyAl0mrWjx4MiJ87/0JwhhfL3NZz28FN0M6PdaDrgbJwm0E9kEy5
ldjWu2Jlf9+Kju8mouoWr5ncKxH4oX2w6x/N3t6AyKzYsIjU1cwibZBE6aKKJ5o/aCr68SUn88iY
koCm+Ytd1tPu+nqtuD0RqIuNpbxRHCXKR3o3Jp3jNgpyLOUMuC640EExb/5gjvL1+tfWZiZYNVOV
AiIEuhLJTSbfOT340Us7fdGdAbJ97QjwLmtl//q31jZING+ScVWHxHwEmeVzLJeoxrYb/nvFQkSc
bqNB54xZMMBc65vDkNpzaElUOjsg2tp4ZKytlGDjEHWIE2WelGgcxnPcTpmrKmVYmCOIqdJ76KVu
pTDXlkmwdkRCOGqVI0cxg/hIEVtV6DRyu7EJK+b+Fve+s5IxjTujdGAlTk0eOAGJOkpJd3KVPjjG
57gR7bey4rtvOOib5H1e93ApZnxs9aINMg2v/E8dIxFgC+UlJO3Gvo+a2YEeknNyDCm4PvTKHov4
2lzr6lJhlEV9meBxUezLJvVpa+wd1MJBuH/9KysWLgJr8w7FLc5KFmmT/rvppiawlPEWHd5h1wBA
2o5Ii0AbY8P/rpjGwtH+/trriyyu0YaiRA0xX5QUHXQFAa5O1bON/VhbNMGsZYtkKErYSjSAaaHp
LiUwdDJCBDxTPEcuPueC5cVa3p2puRhtLJwmw3lcrJj5KXSI1fRmNp5bh2ygOdY2RjDxNJYrDGbI
UV8AgGzkEvWzDpzAFPI4ObIWNJXQ41Xqd9fPwYqhiyDcvJOaEiyfLGqU/NT09iFl/UbGc21oIeGS
tDXp03JQoqKZgyEF8gEYouu/esWByMJ9Dq4hms8aXG3dnCU980ulcuXq1/Q5TjroPPy90ZDIGLWs
NpRIl6cosfuHqlJ/Oun0qVANidi/h+fTVPUpWuwjvYPg1EQfuiKFTnmyQZ308cL/N2dXtmQnrgS/
iAgJAYJX4Oy97+0Xwh632QQIEALp62/2PHm4Pn0i/OQIj0ccLVUqVWVl8jWWtitYhah4UieV9e81
dx9EP9gLhvbn48nXeFnWSrC0RmF/GsB579g8qcO3xoOuz9hsMvZruCQI+WePARHX/y4RyloFNEcQ
saHO89TWAYUI1/KaA/x04QidW6TPv//Nln1vJFPdj+ZUTs0tg7SdlJc0FM4NvTJhDSYmu+QDPWWj
+7xk1VU0+Re8w7llcf/7q0llmDP4CACqHukMD3RM8w9oMV5Ykz+bFUTl/zu61EUm+WjUqUSGlkIr
rgL9YxPok2g6si942VxwDedO0cp+0VJQjbw25FTW0JMLusQuYK6CaIyOqwqzAuUiYH/lJUThmQ1Z
Y1xHh5OCzBkEjMo2bcD2aeylStWZmazhrdIMLUwZyc3OkUcglSAy4aiXcAHMgQV9MncOQX1BXqiN
n8Hi8DXGdYTS3ziiE/a0BHi3V+7kdTHVbvAd2grTBuQKoLDLAHUQKJ7/FGVBNrnK1IY0utpaaDJu
xiCyL1874XOrurrUtaKhkR4y3rPJbrxxfIIYcvp3Q6+sXzNJphDvAgCeoVSQhYu5W9zpYpc1jvP/
Jzb5mmVV5F4zaC3VSUMUT78gIX3Bfs5YZ7gyfBWxciI9BiYEulWabKWcb/rhElvRubO2Mn6IYxli
LYO6XXUwaO22o0TZG+iOZoGUIBiSxIU454wfWNOlDpp6OhgWcmr8/J4Yl8aML3ksaPgP+hcuuLJz
H1n5AFq7EPRjjQLMNwgTDu25rVMOeeqLGZ3HUJP7u++sIatsNqU3LCiczIvzzebvBmKZpQt5UffH
14f1zETWyFW0ruCenXDdjhkERz1IT79Ny1SfilGKDR3/8tUE0aL/eucuED6K7rA3UvYTyL1IoBNw
dvPUqZfsqIKLTet/Dqb5GrnqC45nP1Lnp3xUcRP6Bxm99oWNq+AfXPPbr1ftjPdYg1VrHTDP6XDB
69Y14Bii7yhjXBIRPmOIa7Rq4QlUp5eRnSAN+8bk8L1ezFtDusevf/u54Vd2rgmAhlh594Rs5y/q
QgKZmukW1HJ/2TXB+crUG+Evix0FO3muaK6cvmSbIZ/6tCMteo9cveyHiqJdPS+WQzeS+a6IGp4O
pWy++VBhfQsHao6gYmd/uVuryECMHd49jmGnkOdPqkUJJvAvQWPP2c/KEQw2H/xq1uxklupjzMYN
+Mjfej3/w5V3IeA+84k1hDXSgVZ1ObMT6Ld+0SpPJrxFR4+8Q07kwpV1xmjWsNSpdOxCifRPhfjW
QaV20vmuaP+hEZqs2AVPc+bcrVGpUU3H3jbaPfH21g1Y4owmlpdocs5N4HPtfguIK0ir5UWg3JMg
2b327L1onR9tFBxMLxPo2F4qp54x/DUU1emAuOz8DMrYAeCnVkt+zJxJ/51prjGoqgOLZDUFHlSs
dJIXZWo+/yz7C7t8bgdWlo8Ou2LyMuqBqAj1oKFuoqtJZPnGd8rl7+6rNWcpr10/Ik3mnVrwonX8
hsshJdG++DtGMR6sTDkC4DQUZdOcbFg62zyXeuORurjms1J7htzctuOh+ktPHKyNe9R9hsSMdwKC
N57yj1x8y+0l4sAzR2mNfUSBWSEZWowoYtZtAsr26JT57t8htvga/RiGi5uHFl6+n8Hw1hb5h6qK
Nzn6P4m2f7fZaygjqObpHDE8FZUo0NDQ3UMB102CiSUyc7oLzvuM9/s/NCMY6w1K72Bu9IOHKAcw
OBsfAlsep6n/K1A+9z/t5Tfn4SqIcbkQST3V8o4YPE2rHY3Awa4//o7NmvufZ+C3L4ReMI1V19MT
9VV5mCa0LKJuGblvIxRtn//qXvdX1l3yKaCEkR7shKaLFx6S3Vyig7sR44WL6Iz/WBOO4kg5HUdd
44TqQFos/ADN921PLyFH/gxV4WtgYztDXTWvmQXz4UBinXXQd8+HK4Tx1zUl7z5WEHok1f3UQdP1
6zU78yhZU49S/Rn/TkCJ2DEY7tFgjVrEuNDiMIVcfYuUtHdyGfGEkKEMP/7qm2uMow+yUFd5xp4M
RBuuSxWFVzkABm8lOEm7ZGZ9swkK0F4k2TIGl1LMZ7ZujXy04UjhHV19QvoLSGc8VCBz5k0XbPTM
7bvGOzrgb60dliH1oqoK7W52t2QWVHUqx9sLtNh5d+Ftd24aq2s+4GBrH0adHYcgvMp0+YEuhR0m
dik1e24in9/9zU5zyIcsnHHn2LrdY+4UP51WP2T8pSyRSwKP4ebrI3BuGit3wHXTgtFvjo5AXcns
vl4erf/69dBn3OWao7QYSInHj3WOTXRjoiuN8F6U9+0lQo1zw69D+8VxHVOb7Cjwy8lV49QJpbeu
ukQ6f+ZS/Jda7rcNCHoPkA5bYgNK+g6KfveziHCJqJH926v/h+TJv23Rvw0vq6DNujGrThTO8iBb
A5G2MGNJJeb8fqn8h9DA/xdL+5x5fZd0IETfjMJtd64rs10U0fmKjANohhy0kuxRlH8tTM6Sgjkv
C7IBB4i2BugqJVdea0BpZ0E1j38u0I9n/BR8Ib/6qp9i3xvuu5x1hyoQxSkrTJgiW+yiy8j/RKqx
70Ul0ErU6h/enKNlsIr8N6aIhJiiEslcsSDmlS9SVAi7Pm7VgP/fJaSAQJgbbPCPUOgGhUdc6fDD
BhJX2VAWIumgowlNQAreDTuAFslES7IUkdl4fTDGrTEVdBuH8ijKbtlVzvCrIZOIJx0W22Fss63P
xibJOd6JYOgBbyjeJU3yGVGifIHGuYcmGv2HxXGcJsm0h6bqYM6ul4lkCTIWEGHKlFRpoGoVFwZt
dpFFnxAEBe+VS2oRI66rt+Pi5ydtw/ok+nGBJrdTpwMdo6dgKt272iBPN/tuF6Mk4IyxEj0KTD06
PW6HzGEqnmjP39wyGo/1JBEUFtzG7FNpnHFknPI6ahLmNL9a1qGBCiKACdpch2NRDyzu+09QW8jS
iHk3kVsdpbXb1u9/gQTvSQ/QDahC8brUkHyB0OUINd6Sv3Vc0QRYYLAZzrJMaEjzrfK97EDr+lFZ
Af3yRrJdE6p/fIV+KNCnvRC0Z8S0dB99DRlZhpTmNppKdEVNJXrsQw0CIqcmceTlOElL3kMmnKHf
NgRboCerXyNTt2HelNBb79HRt7QyCfryIwrQSZL16rZvpp9z1Oynea7jHrK4cS3km+/MvwpU55I+
7+pNSGVRxLaxVbVRLBvuSFgynk5jPr/X04gMNgnYplbtBMFYX91nTmnQYQYmJqMZ37gVhwRBKZdP
pl0UTiL9PpthAFIyrzdwoSTJRGWPc43sHi3Nt0oO88lztLdd1NCkbQdQZOhm5AgBCwEsCHTiZyah
C+x3eudL54aJDhzztoJyn9Mila5tHWvosKW2xfXig0s0jioEA50LqFyl5hw3WgYjM/oaBM0vIsoe
dbD0SVRkUDh3pB9Lf/k+qfZTIm6pNkHHzSsnaLtEWmK6JmRwNni+d99bWtgj8TiIU7msE3ekIHQd
6ZiakPTb2jXqsa3cq2jOFbCc7r1STRs3GZGxUeqnW7XuPSA6TtrkBkJcBTiIlcPfqYqApx7Zaxiq
b4zUEaYVsjiQ7YP5zIUBOgB5H6d4C6v5qfDL14BU0GfDFDFs+yNk/YFM2XCViahPJ792Ewjej/MG
ck/ImlPmkJ1fQrh+j96+uUiGxjMQ7OjyatxElPJq28oqwla4Ds4/ug0hAGeYPVjk4PrU0C545egU
2RWQBHrAYyc8ETVFGynrICmqAvlMUQbsxxjwdh8Vgbj3LZroNtIyeUAPn6vjHud3MxZjls5Lmx/R
1MQeocOt7ie9hDeTRdfO5Aq2H3TUgPrN1eiHFopR9kJN491HTLki5dQvTtC5AVt6BWkGijMMKuwQ
RCth9OBnXP5DkafUaWB4ljTK/ydobXXFlRSHmcALxbk76dssG4ZdBlWRTcHdaFO7TbGRoqxfKNdQ
lyMtEGtcg79qRtz1tMiavgxIPL1zbawXj0jsbYq2Y2ozskEeWOaxXeGEE7DAmbAvYYOSrdfDbzVC
FF7qEHRIeMatE3/JOgCBp3tg2LzjgAbmrev7YTIjH5zHE2q++WZuGvYyOK3YW1uUx4IG8H/FvGyq
uv4GKdu9L8ObZSZDPPdGbZwSRZnQc9SuVHMFzUFgwrulGA8uEMaJ3/MwoUHnpyoLJBZVPoFavsQO
ODyuTH2dzV62Q/9lFYdZ+xwVITsWUANLiq556IE03lHiBCnX5QRxF/GKRZmfa6fzjxSuNF24eSvy
Ds2bEzqLyiV8BeSljZepIj+mricvkQsEUtB99sp1ZaoWeANSBXO84Gbczm3dHH0SgYOs6WkSumWQ
6Krv72erh19hbfBfeZ1fcVsFuPCm+u3r4OdM+LZuM1B944NkynWO/fRDBSrOqbNpygaA+jym8i+j
t3W/gSC1VGqegWVTQbGtJz96Is4IRm3h/B3AGRHnf+NQGMj0WWRHzS9/CMDYkoQcbrULnr9epzPx
57opAHBIr/1s4D4VkfeShxq0SSr63EBzicTyzMNq3QTgerlVlcvDo73FeS7u5hfz3e3j/rp8Xu6d
b+5b+DY/qXt1jeLbw9eTOhOarhH/RR9AmLgMwyMtZJWOQodTHNTWqWKPiyKZIEFz4dV47kurlzaV
0AvxAFc9No26k7S5LqrlG1MT1Lvp968nc26HVnG2kpSB0sgNoYJxqLq3VnxAafbCzz839iqHppec
gs8FacCwmPduUGy8Qu8ULr2vf/q51VklzZa+bwseaOjHGJChwZHnsVQEEVZWvY36EqvUGd4YOPP/
mggDZ6DyORpbpNMbXGvD4bPZWmQsla6fctK+sKk92Sm7X8LmkTEzoCvSV7HNGaJJLqCrcAn7fmbG
a4B6VCxjzwZPoIze+FsxUrsRoxD3jmrqbSTy/sLr98zjaI1Pn3jZo2KP16mHtodriu7+pMvpJZaU
c6N/zu63txGe1hY0KUzDrUE6vPnV8wtpo3MDf57D3waebN7APYrs6KGt6U5L16ZLVP6NLjlI19bk
1zrKqt4xw3RqslnNcZbVczJCHOvaeo15/PpIn5vByuABGmYIjHJQ/4a+3lWD3x5wew8//270la07
2dD1LsVJDiZf3RW9DHYoZYhffzf6ytohF06sbF2svosLvGygJuIUVfr14Gdcyb88679tbSiyvgQd
Yn1amiBLo6XLD4SqatMupr6QZD7ziTUoXZRzNleOxO+XNkEPZEpBE6HkBT975p5a49J9PH1bMgWY
gHXxikNwBlX76IoPuR8DJvujHEB25XnjBejQucms7vU6cHptShS8M+kljZ43onsMern7ejfO+KF/
uWJ/2w0I3+hONKI+sWJJgvZBcjxMsniZxYUPnPv5n3//2wecepYmdKsJ1R2ZMHQt5g2ix+bH1z//
jJWtIehWLuj0HqL5VC51n/pRIJ4zh2NHvh7+3OqsjLh2yrpWFVJXnLxI8yvC80aplyK7xMJ/bnFW
ZuxXkEsM5YTcpGRvZiT3ZRDchcr5y9LjGncusTb56ETZkWL1b+w4241D1KWGyXOrs7q1He2DNstD
6bEVDvJS03MpvOPcOClR9v2vNmANO59CpjuPIDVJ7O1I3rweaqzVh1/526/H/zSiPyT31thzz/MB
6Yry6GiZaON5qW4s2mQUgNRuX26KRj59/Z0z53SNPgdbFC9dzhDbmgCprs5374lyy/3Xo585Rmu0
+VAylQHACBvjS1qPJKnkB6suYTPOrdHKgsesrF1ejahoIrVK1M9ao9Hze1u81SDq+XoCZ8o4a5y5
yv2gihz4uA5t8gnp+JhMho+3xB+jIeVVt1yjRRhv+BEI2dRr7KXk/bl9WRl4uOQCY6I40AVmx9AQ
AJWhC1t+blNWti2n0FYyGLNjNDlXpYFCfV7kYwwI2AXPeu63r25p3Jdatg7ifZTrrqfA/VHVywVA
9bnfvrLsfipaz/ZOfQq16yemHZ008Pxftc2cCwHen78AKdf/Xgu6HiO6lHN4zLJX4uuksjLN6/nC
efrzkUW657+jw6T7WhUqPLqy+wcJHWjXPzakSALaoKmLjxd24NwkPj//290GHofCVxM+k7tqZ6Pq
sevkfjTzhRfxuVl8+t3fhu90iN7kEFbh2zsRHXnQxHP77EXfhOdfWKg/u/BgjTp3Zukrj/rZcRJ0
m3H0g2cE7ATj+AqSLX/ztXWf+8jnAf59HpOL7AHHXhsoeofldRmOuxCvqbK4NI1zG7EyY4Fagjfk
TnjU2Q8DioLBBb/lpSaYP9sZKuz//fkNHZEuQ9/1kbvgZnUm+qaZ+vh6ac6QPgZrBHqWeZVoZx0e
g07s5dhUcaQg2aU0qnGQHodjTIhfnXJR53HbX8q1nJvSyr4rq2TdRq13guxoGn5ui5+zS0HHv4Hw
/1+qwRp9jrpGbSvkcU/uNJa7kQ6glYLc0JPwx2JT5GoAg2Exbus+hASy8OkW3T3OlnIIUvdgktlF
jaXbwA/ZHA89cpyMNc2mzV3wlbZtfulaO7MGayC7Gy4OGPRc7wSmaZbMqules4qGP7/e2HOjr1yD
yXo/k7KLjjOeHnkNqTIUCb8e+ow5rfmYq9FSyKNAHW9yawhEgLdcjXPM+27Tsvbl62+cMag10zKp
CkCiFOKVDkwG5oU1qJx5j1+P/ef3U7BGo0cOsVlOEJR6049hKFL84Skdg1JjO/kvs74whXM7sPIJ
dTdNg19k2bGMpjfTg5Z2cS8kVc7twMojsBo1qXzxomPgDKgGEyOTpRJ24zcMasSzFJfiojM3wBqX
nlekRIJCeqeM6Bhy2PdjaK67T5INMx+MFduvd+TcfFbugM6oFOJbuC4nYDBG0CzFImr8mOb6Iysv
CUGd2ZA1Lh2lJL+YB0yGBt5WLM2O2uDChpwbenXfd8NA6xk8DMdKLkHcefMMBGF/CXV3xhjWOPS6
B4UH/CN6X0sKRTGOumPjip+tc6l199wHPvfltwsyN1Yvk4sLMq/cWyaiW5ZBW4bXm6+399zwn3//
2/DQzwDqLgB6SAlyaxq9dVl5ADfLw9fD/zl4D9bY8464bGgZWrSysESnBgH8os8S0hebukOV0hDS
pspkKLtGLP36k8w7Q9YT8JV5t1b7TFppTzNFOloYmr/0gfUOre/WO60rs6mrWpyCes7fVVkhoWx4
8w7sVrTJ2l4PcTDoT2Il6T+1ttRgxgTlb+zbafkW5eg3qbt6uIVSpgDzQznQW98Gy5UFjV2Sg63r
xHljroUZoj1f/GarSZ09sUJPO3cZyl3jQGpN5x2eMbYJn4Koy7dVOMirzCfOMaQzEuhuAadNRXjT
1sC0G066IiHzJF/o0mSQpcjH+hqVQDDvLCh5gzzH3EmjxiGRQaRQk/M8eiy8YT5qZYo9gAHAVDS9
a288E+qbDLRNoB/K6YuZwu6gRUkfJjr3YdLPOVidbCMgvNbU2b4XlN81hZr2shbVxgQDfUOFX+7c
hgPQ6FVzarsR9dSFAkKQBQGYjx0SOvmmHGW3AfoFVMSsqRNQtAHmF8xIt42A03ZRIQ8KvOfpHLnm
Gf3Q+hlN9uWuzlT5UA4QrgAvb+Wm0mOAgXpQGG1mnoq2e4QA2IdAPWjXkuGFVm55I3xxcodBoG9+
ZPFiUKwVzihvZht2IGdqkzIrDl0OEF4B+l2h9aGdSvnsuZ3ZFHKqEuYxlgg8x1IharvlvfPDqR1n
E9mu30x+98ScMo+jgT3YiG8CPKdiR3ZqW9TzB2rKv8BrZx8J2Nn2+KQ95oSQeCJoVg8r99pZpu9+
JsJkkvrRtRDgXbxnEtXAtJnganBxPUOerY11BZnDkm0rJnY8HO+hAP7ZSZFDOSGCpnXdiG9yGUDx
OeCtm5MFaHGgg3Z1NN5oHoEgTJJxz2lZpHSpwyulRzAn81K6r6YFgZM2rU4APUpAYaC36J5pE6ha
lzEva/5EQSC66+Bblor43xiXoK6yIPzP6kicegmIX5UR53OdJgCLRQOsThTshBjmBHS3qk3Bm4yi
X76oaUwXRwQsLZ1ebIgPfrDQdMVxXjK6a8NgOfTFAIw1ovLNEFbLnuTWTbNiCJIx68WBzDWk1hbZ
HEnbQXiGM7JZPIB6ql4HL1RRbWJlXGc3jgMiwI65+ywrs3gYZNfGquvHB8BKw7Rpmujkg6dowwZX
XNdhqe/CNnrTfacSp5YDYGZDakr2TKuapWDSeaJ9vXFofewK+rwsKMQDcPKrawR5Yj0FboCEWapZ
8Mt07dEZs29hCxD3UIBlItChuM7L5VizfIuH/EfH4Uxd2z7RiE9JWInd1Jl27zGC38izTdU3eyLb
d29or0fNUlNkO1H0N8BMncCWeAz68Nqr8gdI6X4HGdijItFdXRiRDrPZy8JrttIsdqOZ2bNhLG6c
fLo2WbeVRH4nzbJZ2vERguhX1s3f5knvQByWssIp4qJtj4gPoxj5xCuQRO+XpbvySnHC6+IwMf8w
SPCjMp6ng1+/5vkSxdQNkiwHs7hTOA+gCb5ejHsIM/tAgRziKnhBVXE7VX4qGgpuSrOFLsyvWTv3
UOTYOyW79bjz2DFvSSjJrvXI7xybbTOa3020rNOZF8Ai0OK6AaCgFu2+y7tttuT7rgHcwIJElcHf
xIjV1J4H8rTI7GfVAt9A6+dShTcgZL/D+d6AOWzfdS5QKOUToERonYWzQl8OYF1AfO8w2rbR/c0k
3J8+H09lw0E1OxdbQ+ogBiF0kXA+QpUXlRKonJk8BZtrSsz8Q5LlyvGW664djqwcRYKlT7AGT26Y
XyPcLpEC4XeAKaSNbV4dz7RxWw+vgXGeG995o1JeLyG8Ys22Bfe/ZbK9gWZEH3sq/Ghc81gt9EkC
zYKqAM4tV+FGdsNdHvHX3DdbxEVXnT8TSLegJyysooQZRyS942+LMErLyOxDZzy1+ZgCDPYQNnxX
of0idpxgTxyQLrfOjSLlnWvlqx9ZIKDJ/E8Qofarg/7GKVGyJ+a1a0KwP8rlTszjHRj+gCD9XoS4
M/o+vJtbui1cudeVuLKtf1M3+VUAqF9eYBamIXUc5sFz4/XXvgifi5xdgzAAdVG4KdAMzbGpvdfI
1Rpwg/AnZ+w0c/cGyCgPUEn/kfTTr2UJnnJ4jrKB9jTwk++RJ6+qcM7iwJtvOy98EO5nm0/7CCL9
Ja5A/1HN/amk023NmufCoXdRH25thDMcZuBsVFe2qW8RgIMzhLRvmSUAtNm7YG6vmW0PPW7gT1Dm
pvfkluCXFR0aro0abjNX75ecQFyyvAb7yityN24SleFOQkAQN2gJGqb+lrbtTZNpAa3rFm6iQ46e
Gp/f+IyrY+AX/dYrUPccme234FIlyTSIR/R+vKgSWSz0st1QQKfhveTJLfExT7zqCMDaHrQdKcTf
7n2YjxnrdtP+kGgNvA9LtLfxunL3cx6627H1o/3C+U0DZvUY+Yc8NaJ6oVZPV4BDmr2p52ZXKaQV
m8BUuAW4TIC0s7H2gilGd8K1tOWjbzwDBkfyETQ4eSQHEHNqShH73L0lTD2CimZPUWBCnbt9GgRk
6MZ5OIJs83qJIEbiV8ncqFcdyGMGwqLYgqcjRn9OmTDu7wY1tAkdsNAOyN+Lyt47erFJSdSLJe0x
msUt3klPDmOvAIo+TWY+Ga42Hircqi1xtzXvfgtkIwjq30zT31kO8WfgLHellted5RLEJkWeVlGJ
1yetrv2831SoaMcsmHaQLz/UFiDQmpj9PAJn5ocfvPdT+HV3y1yvjitZn7RPilOJL1NpDz0vb8qa
AqYYzDu3IiSJkDItAOmNQ10cvKw9LcAQJtxnD17LN4PjfCDYQ8Le9M+yLt+i3D7lzHVuJ+JzHC8D
rcTGv/N4s89ZfxX18Lg9cLI6rIAz60e7AffxfETchYu9eq5nczdYfmxEc5iX8hnM+m1CcnoT4DDk
C92WMxjApOy/dXZ45mCss1Tsde+8y1mmiFkQB0IUfRPWcjpS3u9ZP+4KOZ+Qxt6LPLhmOQfYMRqO
szufXBo91ZO+16RByEEKsekAKjvVuuTxVLBtNkLriIjnoeqPVavMATIC2TcxO/PPIRzbdznk22ky
TWx6PaZu5NzUVbRr/WCbNfkp6+fXBdrwAJ7VWWI5jHNoI5CWBnzP86l8Av9kc4DgJDSgoznbUtmy
jfFDeIyo8m8WYFpBfQugmCDSTSt35OAyBESYeeGxHumjs/j00LeBFwO9597l+TjcUVnZJHM9e2oq
nHm9BDotR7IkosiBIJ17J56t+w8FT+x+EVD2FawnG38ai8RO80tGeg786fju+h6yAo0bT8EgUgC5
y3QpHZW4HWxdVFmb0kEhgnE+McaVxRUqxQ3xsj1hi40LcLDGYgyAE4ZYQVzLT0Kk7t2yediExfA9
y8MPot0FS2aaTdg6NlbKBU9jNsP5E+8keZ8nPV/uhwKuDg12rz6rXyaGI6NhTFEO5uSJFXeKuPO2
aYIChq35lSQWJ0sG78BkPrVGA9Y9DVFciOCO0ZKdwJTF3vDckRMCxXpHNfLFZjJHX7TPRVchI+oh
20f7/H2S46aW+lCJMQGIeUO5PdoJqEca7oPQXkVNtAHmdNdWWQF0nthYKVIkhWM+IW03w9YCUAk3
SBkDzp4yoNk12E3boPk1U9tuVDcdfS13gTEv/mx3kTu/+gHwryC9fa50AHoQtp264MaJ6PUEiCVc
/y4q6DUPy2feZH6KeO8UMig+DD5mY0S3c9seUNEJTi5sIBreFwJI3IC8quxfUQYEMLUSexowsO8L
UFCMg78Bru92tmMd19gfwJhBL0Vn/Vpm/EfExHd3BuduNpvNNEv63kG0I+76skrnuQq2ix14SgMd
HLJaex/gB3OAg/fyg+wdtTcZhb7yuKiDcXK0IY/heIpcSDeAyKNu70hm1MdCPADoDfZoGzYk2Hoh
yZ/LAJQV6exMeBnKadg7oeqvQDY2nHTtNKnqWoUXWGR3Exg3U4TwLtLAmLSED0zmELwzPfRod4ib
/UcUj7sbl0XTbvRdseeNY/YOyeFkddWlvcmbPXQ8zA4NdyDmmMouSIGLHZ4seLYOjR+Gj2gSbx7B
ab8kCoiJVDiTk4aj6NKwc8mzb73iEdSB4ybI2u4t6y0/BbPwbQKSI/cbpxD5LJRrttaHngtxqIYC
jlbuoVLZ8MRJqK5Y5ZJrzilJZTtI2JcClZM/6evSXdSnqMd8zaYAlTFas6ce4f0NIh25BWTJvuN1
Fdzi1kEySveaXFNd2mM4WahNu5OJ9UjcBM/pEeIhKLAhnm1Tf5in2Ao3RKHHcz9z9ZG/UYgDD7rm
0eOE9fKWfDlO6EM45E49PBpvatyE666uY7xa1VWPusdtKToKqaqqu1KhAj13Fiq6pThEdwgrIOQ4
gQgkoW7xP47OYzluXAvDT8Qq5rBl6CS1sjSyNixZtkmQBAPA/PT367ubmaqxpW4SOOeP5RkxyPiE
KdNB3COWiP4HW7wZJe+9YFu6Yzdjwes1rShmSfVtMU+mzlqvYLOacycTvpCXavbydHXr+ijROSW1
3S+XZvGbtFi9PFG34jFLB83RN2z/EPZGeNrZkQ7usukPkdP6UkfD/Ba57bfXTfT3LsJ41ZKqVGNV
0dMcBNs9E/WeDp3vx3qunNQLV/dlC0T5DqxFCXRQj0fObToAtm7OChJmHwLbX7IhGPY4mENMA7YM
X2ZlT69FN9rMT6XJRz63dwsx3b+byTESOpn6oyXbuks7Kyy5mIvOf4pMBy6mKhaGkqDo+ePKzk6m
tRTo72wfnSUfw0rv1e1cLVs8JeNiIJX2nBhFivW6NKP3yegmXd6BibGg7LvPm6vkijI51ftm8/rm
j9GtyTQofg+u8SEKPAWRXX+VsiW+tpNLbC79Q1PJd2cJjvZsJbtYE76V09L6drKOmnzxSLaPBu0I
ibtaNwTDXVKv4mGjmOVEef23xWMVG2NwDYxxOPrtZJ27Xl3NxsmMIUBSrVR4VxiNx6jiLN++EnxM
WwjX0fndQ2vgcrWLfU9tXXEjmv0Y92pKVGe+dSL63qVSCRRrkSEsGsFFlIrrBRocTGXlnqw+o7lR
8VYslyncvlXNm7lFGd0+XVoGQC6r2p+idl1O5NL8QLuQ9alW/4BEnV7npnkozfVL2GxzrIZJriXv
yTSKpJoLDtMWVeAWGr/kvC04gFBoi2B+sM1iTEWOx7EoTqa0rFQQ/RC7Mn8s3DIdRXgeOWV1E7wx
3pH9RJ0m00PCzPZOgBVf5erc0OT8SzuCnnVJLm6DHWT5T03GmznVvza9syn1HsCb6PR80q356Rdd
qgf/btjNdMcwGrdu/uj7+xgjea7ifdzvJ9/5dJrtuw6207CLu3Won/1geW42tvXeuA3jQ/6fq7wm
9tfwycvVHofmNL9N6P0eFXtJkTQtuSLFvrSZEw4uwE97NYrwGnU6PDR+1T5ADf1hCzF+j7le0hZ3
1X2j3D2JnK09LNFGh3ZjDRfDW+ZzN/vBY99004myM15tftfYaO0o8UQ+P/t4IVKO/Z/ZWo+TsZxL
l/Fk3k77Wia6Mw+VIf8urfnsm7SLm34dtxPGgt2vrsrwhpSkv7del/+Zc/MAFnHZdnVanWGNt3mS
mWdafxdiPd1VHLa+fhJ9uGdmZW9YMIoHyy0lbid9bV0exdnCFjIGxJlSP5CYM1hto8g6DWsvj2mH
clkVOutoFZovxBrvNZNINrfc0HvF4mwNDd2eqjYTMYRLCh6Ec1vcjA67Ye2HyOm79y2X7jXoigBP
xPChgy2KKei+qiD8KgTvO9ahIZ6NtnteFi+gF05AM0yWF+ueyFMvWr5UVwuS0vMD2FMmzepsVv2b
9vvvPi++pR/9NleQw05ZgFF9/2HI4cclx+s6LjbGCs89ebPUCd7bQ9e5z0ZrvEaWS1i7S+pZXSR7
1PKA+QtcujfwNUwnW3FClI0WWT8Au2/u54RTEXffggdl3pw/FQ1UZ9v1fXDBWyR8P7ghFp6as90b
nADZkDvqeJ7d7t5glbvMqzdSeOS3H/gZ4BcLmd8JcwOobNbxv1Y4c5oz2IC/jFRLT7J+4PprT0Fu
mVk4iXoCRpmNiVMrpM5m9w3sVctkYo/LawaZirrQbKx6XovJng9S2e6HRbX4nklWcKCqsOzuSPD3
3iZX5CGpSXb+4MHJkgxZuNtPJZvplySy499keNW3iUlDYR2qsdI0un/LqYI7+XOfp63T+I96aIZj
hDnvzRNjh4I4aK6YYYyUGJ385MwDz+usRhNDFStrEI+Dub/tW092iz3bIrMETrCkLP2hOKxmbaQM
7e77anuAmMLb/hFi3qQucUufhNU3r87cyjxhlLQf90KXVlwIo77vjGl4Z94Ac+jtnOejNOW36XSW
C3Yl659dENC8gbyfnVUNoCHO8OgHlTqZejH+tqz7ifJkZMddYBZnezHU0VLh+lV2nFBmL52sdQPn
takMfTaUE47xgE9sTue8oItTel5gnuqgmapUeIa3PWgjr7IcBRdOs6ZSr4Y/nCaGsA9gl0EgwRrk
cfNE9dbaITH8Xch+Z+twlmmnGj/lNnQP/I5m6lvKuHdLbS+JIaJaUXGhG34kpM8fAVTCwWqV/4Af
jUK2cS9trGO9uz6vROsfZ8PO/+o6GL6l6ulYdJiDUs8qeasaezsymRZAmrgcExx/1Z3sFLCVlqwj
Yh3pN2B2EcXBaaYms1Ukt1iazn6ZhDcQYGl5p8XK8yTQg3UNJ1Xf91xRv7uVRky77NxHvVZUlHst
5c9juZ8MQ898tWN4VM04pSRhEvFQqy2tueoyGPb5aWs3nyh2QtlNVOlJXfrhkcbQ6OouBu3VlmK9
qSkIFbQ+GOpgSNE9D2FkZ+4SzH4y5WH9THAnN+xWt8PdoFv7aRhknpYcd3Ez4L+OfboFz/UUqD8Q
IP15m5SBJxsgvmwZOBfZ7u/M+CEKDmG8bEPJFB9VxZpOowxTkkaLY96W5mXcp/Y4kEn0xsMbfWpt
li+oufD3aX4CXH1rEcSFGVpNYlVoW8GTjc/CU8HnvDtrKtwegyG9jTSLCHuZMiIMy6eeQMc/9rAI
PsCyf1lCJ2L5W4Ok1ILpTuj9XBNE9UAYbktgzxKFn0EfOAdaibeLRYHTf0K36qfvTXHq9nk/0ny0
HE3yqdMWROGwdP5+bthjf5vB1rpJo251NpYqT95SzPdlabknQfYUYf4mQyOL87F01vV+DXBvxWEo
7HeLbr/vEQfhd84Awz8pr0gqX8+vE3/Zca634IB3GDi3abzwP7dU5VGHmB1tsyWxpY/2/8jgqy/G
0O9v9WoOVkw25Iiwow6slX4uRrKXzoHfSpG6UPMAZmkB81RW9d5s9MZi7bRZdLTtNMw1ROEtZdTL
U2P3Zhe7kWF/IuxewsPiucadUu6a1Z7UTZovuvizGJX4ZearehysenzbhpE4iHIZf9uyGA5hh3XV
03Vz0CO2ItOvwnScrduEGAVfzbbAEWqj30SmW8vxHkOfjq9XG8Cy/FUqQyBdGVtw3FXOr9EgelCk
GwTS1OBza9TgN6XPI6FCCOy/KsNs7Y2pTDuiEs+5bd2sXvzegFJ53ty5zW0ShIiK4aCM9yi01mQy
5+Cih0FhOF7agSeviVibKucx7zkgqNTr3SIzl3XnfqBgxKEBSay/OfW2Ky7R4TBH0+/Q8lUqlaMy
PjDaIUp8DqlXBzrE9uEIJ+W/xLgT66dp1vKzchb3wWxG4+brcW7vlf1o5A0jyajXp1JKTIQzJZf+
LUQDztEwihddFwhxRmVjTmzfVu7ek5fbf9Ziw+ogP4dhALOewfeiHju8aqjMG7snEjHSfHZOXjDf
F84OcC0Es+Hya16NYy0ZqXJ54iDGsBs6b/vazeAJ9YOBOvpa9+V+rEFNEgCMZ2OIZFrPwSe8WqaF
cWfyW8S7Owm6+qY2iZruy131X9dlYJ5zCjabOtrTbcr/TejDAYCCQ9j2eJILPKW7O1YgqBjONiQP
LPa+xxFbt2lrtiRRNM2JP13Htl3em2q4sxubikZvVxnGxad8LUOOgXklGNm2MldgiAu6/WdGzT1D
Mif1trxuPadTYRjPlT9UfHP2V6iDOwv8lrUO4+W0mn8af2YXKMG05B59Fex8rBo5h6cwioTtjiuj
MyhiKaz/etmQHje7lLGUJWPw8DGH7mUvDScp4IFS3sbf8G9NXESQGzI8zXiM4yHkLij6VtDtiRMd
hQe7urnQOtCpn5UrNEYEa8SKYwXYiwiCUU3kKNT5fNqM6T0KuvJoumiv/M09y6J+Cdvx6hb21RmK
32qs29iyGA7Z8rHnT3euOxMtQAerOjSFaZ34gounnXf5ySkq72zpaTv5aoDD2BiVBqd91kVJshRT
TmaXRn0MSjBZ13KfRBWk2mrMpFCrSm1p37sSXCt3C/Rwgj/B9aMfc7WCZGWnTHeTftVoV7G7m5fy
xvtyn2Z6i7oEAtqHrdQ6lQZcrCfbP2zmLPPzTnxDu2wQHQDhGyBYPEZzShsz3rDA/9OV9mM+htOd
v1bRW5HrPMPa3ZJGO34EwwolgpqgasTPFhn+ocJKeO60sOLKnCQkejecm82o6BGAT21lFz7i8p/O
fjRf9iGI5rgrhr/8r3Uc9S7yP7bxmF8Im/b6/3iGidqDWonU4EUkl8MKDljMjaQvNy9xcPlmXOmX
htyX07abr1NYB1lF/MNVhw5IrFc/FpP/3m7VeDK71Tm37fpfPhictH05pZAfXipsr+fKB4EVtjUn
9mAuKW6WkbogvPrW2r/ZtSBYFesO8s3WykqavtOWdoZM20ObNk4TsiOra2DP0aFmi43XXLvPXFmp
K2SU1J1vnDu7nMllXWE5+hDjqNfeV3sHRW3yVNoTPUNhl+uzVEZzNzrdFJcWSoTK3YOTT9lDXyr0
o65/7On9fB/6oDz5srAhSAsvJS3ATiqzJcM9WqNkKftj7uZLsnbtr6HY+nh29i3eox6GcsM9PakJ
YKj3WBhE80O8ZAE/qZ/DkthB3qT2NdqhAn2tfvMVUfMZhBZYjflrdZGfz2NArZHT/fi55aZDZayx
1s2LXU/v29hR4QRPhkk76FK/X2Hvy8lOmnwCPV/RwBReja+05DXzHD6PPYDKZRp5ZxOq71wj735Y
Te+9vf3cF/e2czqEf7RR+NRX8NFjnfVOaJxyzx2zKuqBezQMP2z6jqkGNsCu1yhbw/1X2Jvyfld7
fi7sYvxtBBN3TxBWCadhdTFzlyXfbPyEh5pwj3D9j+m7S2ab/J0u8BbuZP1odbnkNuweCR8vAZZ4
r/KdiN3V6r2j7eLENS2ROmZH/INkxJW9FfDqmt/MPx29r/X0JFgnEm2hdQFq+pAGL7jr6xGt0PKn
pz7uoWur7diYAF+kuNzPithNrwj+4Th1H+eCwYjeDzqmdsFevsFPDcox4Xj4qnvdsx6MFHF6Y6eo
tQX08NgsOXduJwSVl7HXmfOR8PE624P2t8zxlPPkfFFMPt6PEb62BihUyFqmlTH9C+jCimefB6ud
FBuAps5wvpa8aNwew5g1HCiQVXb70XbQytK1ynQfi/dydq+TvRHqrBH4e677d/Gxkbr8eIQbvOHy
PYSNvGtbMqjMnEsf+ORdliS4bXttxLXn/fBR/PYb3mhqw2HQhPzpSUTKC6Jy3Ppv1foAgYPx0e9K
xzguYfFW8tmtLRNjv2TOvJbH2u0fvLnh7zSngzF5z2aR3zUECCRN04uDv67UXjEP3HWdhGaxeMld
a/u3OeO/ct3vB9I3UyzeI9qA3qnXeBiF9RfKfWQ3N6OqpI9Y2W9hkRdtbCyelfEn2I+dp/3D1o4s
9YRapN7OEG5Ee3E0/cLqDlZZcbVSCkg9QRGqdSOFgyktDerdumem7Egjn4qDD0v9RsrAfi+KLjhp
5ZbHwDRpxI7cimSUUn8Htj3fmzsiOeE14+tWy+kydAxijFA52uV6WIKLElNIduMQNl+rM7l/jUmN
5Md0KAQMa+FC3wZdJZ4P8qV7nncuwrFlzx7/tFEtl2QO3OKLd0MdtqWR+WsFhg+yVYnmNK7e/jW2
OQTD7OnpTPP00FDHrqZj1BPoCnk6YtyVP1XpBXeLTUdaP1G5EjTSvPeltv+E1dA+g3PpLPQrJD/K
kb/hdJfTtHVrpupwyPxxs04WuM7ZrvKNhubQSkHHosPodjnfsL5VEUd58FkYw3qClazJk+yKo9uN
4yHYxv24VL3zZ1XzfhGqKikT19MRYAL34CicXzt3wY8It/LfpMi+UePSZ+ti2KeJEvaTMFr3lcQv
nZoBxZS6RdESRwO665xoDiY8i+ISqYOyT0N/N6DjctqP1eJAc6ACqONeigEFRMA/5p4Qh+YGrfE7
GYcgEvI6hYXa4mrtREWhclg8KCMq0VMKfbC0tn8NZO3PaaEjJ4nUsBzZuPYXWOIGOz6HJZja4NlH
8uDV9GzCPGFTnF1M4rqTJDpuSOOkmpwtNq0+5CEQLSNPsxUXWCzjK6BlG2uRZ2xX1CwWcSBR+RoJ
+LZau/+QnY//eEq3GPR4TUmlIWRpcMnUETY4brPQanqz/bmVfxtFSLp2Qjl9+pJWx8bRy2EEZHuL
6qIlisRBs1eK6hrNYf26Mmhfw4iEV7Zu91QpLRJJD+SxWULjHjVmdUSAECVm2aUOF6bTu7pMe488
lg2V1yPYkwHZ7fnuaV46+8MffDhIraCXrggKohtiviLP9oAy5A3GGbaYN0yAcOr8PEcBIIPem8yr
iEovHAYlC5CC8CdkrZQblsG5oK7n7Erd/xjK1dlWTRwUjTl82MHcP492aZ87N5o+3HVZn+oACD2Y
LbTauQLKrIHSqGbs3aNXyo5Rfy4zvx9IrFo6BEPL5M9nk4s9yQen+jNttb6bHdO6ry1Lv8lwKdOV
ZzSrts4+dWurUj3NFjlP40nPXZ8ufiUTDx1pYjTtmiEt2l6ZEhEi9oEayQQWIMlbERBopNuHvuaC
iYfAKf/lUpanHXHTGhcBMkXPMfmthLSfyPm2wR2K4hBZlXEfbrkHkmiM1Zvv+dNlLoU6Yj3QZ8oC
l0QUSIyEMywP/t75R2fL7aOYRu/VlqSgzlutMt8bW8KKe/VFFqHFtRDJB28r7YwFpTlMAMFx6MwV
N8+Eqg6RUDxYRk6AOWz5Eg7NCVN+d3DRUXwLTsqrvbFl86oXdy1AxsHl73xC2KU5hsOFCi+uuamz
VZ8SEuSnYSBmbMF7gwKlXL9GuyDEaF3ILwLFTcuQOkdHGcBNhTertC7c2Yt5Qxmfd9fkWGPP+A6H
St6XETBOv5WywCptdij5NiOxCtTDsD9qylbyYHBqrH3SSsob0U6J885bd98ORfXijK7LINPtd4II
MdjksbnomuZMkg7cR9YbDe+v5MEVYf0rQlNxV4c5CS9EZiXUpQqIbQo2B/4dYmIuf4MQcdKWmyqf
WZ7rh1XKKkoJ8yM+rB7Jv2m85bxWk0r44PlYl6U9gqWh5Knr6RhwXt1FbudepnLtj16gui8pYRst
tS33losiMg7GUjyKgE3djLzxbNfR+r7pwumJC5Ly6iMK++tTBRbDHZLTFSyPVh3NyAFBhhGtrjWc
HvFUdsi47UwHMiyG2G6spF7RoGxOGrp4G/o8ejYYRBbRJlXec45bgNu3MXdV/eFW1KPDYjy2o3Ek
6+K5iuYjj0nKqc0mMMyoRKEBba2I9VLZtK6XAKnfXtSpQ1l3UUNWN2OmpvDiLGBrmw0VvF/yrb4f
SnM4mpVxU0ZLptX+XMwOCUChTNfKeYhGTurANKa0EYx2gayfMcwxDQr/iW/oFgn2aOc2rx6pa3Xh
yNgynIe6b57KxUwsY36ty/4536E4+vFpcNhUPNU/RERjIkUS7tmTBWFzcgoPoooe5Garu4BDLFvI
zjw3cMVJbpQEmzXHWohrPVDwmqODc5zyarvSijsz/29exoPphCpdF0AsiENixLwr+t3inLvNfLdD
BUaI3uBtnZPP3IvOM+nd7j30EOIsjmFdsD8XB7OeLY6TqGZ/rMP3fu2CF3+0gnPX7dXzukrnffRy
M0rDeRv+9EBVdwOyIXFwJtK52Q37dQU0QfzL51OHT0E7eBlCRStmZFtIKimmZESznJAwGRwocKag
12BdIb+1SSiH5BdwWlZsb6wpeN6b4OgEQXMY+8K9SHd0zrYdBImUuXGsdLTQ4QQradLolOYSJUtp
QUjSb4GvLfTD9TTn/poAdbiHalj7e3LRVeqwzNxvg1y4c2sHSLaq3+xx++oJN0IHgXoOvbr/njtT
/xp69vow7OgQVIc1SzC+X+bZ3y5alqgoAb4zy2LwnqXn/oKhns5FGExH2wia37Dqt/DhG6qiK4xc
+Hecs4XCDfzQ3Q4a+OzRDTW/DDshhtfQfXerPswG9msLZnSbjrtofOYjd4d5Jcsw2YQ9H8H3GDn9
1d5PFk18yCrZkWLYBTU/N7gX/kTbYD1XwlIwyr68F5ON+MSf6+9GrMGL7OzpLopkg1EuGLvU7grp
xKIaA0a+0GiCWCrtpr4qeBeDdjeug1l0hMlFbra1loSZKa4hTAPwjbdd/BI6Wljyn51HxIPUUn9P
gFiHfJcftgW1DUX6FIU1aQka4iOM5v3qVB5nRev36qAQPHP4TzvS9rm7GAIqKV73bX0B9aqPm9hJ
KRg20lq50LMF4X+65By2TQshp6M1fOSyu7lVbbe7toKtQNs1XtwhAteYqX8WpQRuZNuy07IbjYfW
0epvyJ2NBmjKj27fkEPmaoKyJiQ2RFLm4kE1YXtAbNzFSzjmXyMh0th5/SM4fiTwlVbLOzrN6o9t
73XaCdI59x3+t3am4lK2wT9Vago21+ok3PZLRJ0E822i+40n5XEgkpCPwUHmkhp8/j9iCrYPgKcn
4QYLsaIT64GmI3BXxnAJqT04m6QTJnsZFox+7pRh/W2ytV7Ww5aXxana5y1rlnYEfI6a8x4SiIY6
2EHetZdc4wh4iTYr3zhgBnQB23C2SLW5RCM/LOvzkIml7T+mVpvZYm3rJS/87mxs60cwR95Bsi8c
O9duEpSWb4D1iO1DRtvINOWDrG+yj93LnxGBz49Dvbb/Nhs1V12NfrIM+5IqorOPbdtxYJSYTVrG
0sTXEqlOWXiI+/vl6IjNTXaTjEM4e//VmATO7wifc+dB9mv2j2kiuZcRxyZBbqsfutpyklHrIfHm
yQPodB1wh32Ab1+F+0i7UsBe3opswUtyW26jn0EMAfB3/ZdxlqFC2Z46r/4237u6R5QADvMKIYhc
tFdtijZJngyXKEpjXvCke7J8Cpo9TKpVBckMgPahynB6CZRrnkwrrK79DzixTz80b0WoQEH80nbu
FQzjizcVazz2/Z2nYG5bvTWcBnD7hlNCaZh6TcfA40cdSHlZOtRbNYFXlksU4lgtCAP6xXopbpO6
V6G3IsuQ22Oz3hEHHjp7eDF2/UuU27PfBs+99HFWr2AXTXOpUU5be/8+GGi5wY0edOCbd8HudKfV
N82stchnDG9kLOuHlfk6ujjaevImup0osv63DNFB8jGRy84DFZg3iHN0jjx8L41RvnlNBW0E4TfX
ouPYZeiftONdCwyp2egiBvSlmK90JLuZ4+6nNjSQOfbeiVFQprC+5cnxx9diXvHPmZzmuazCpA7W
t6B3/hayfZ2x1BfbzcUCZ7LD9d2OPIj8fXz2Lc9Pp2YtTxYy+RQqsr05iCA8xepnEy87siv7uUCp
bUk/85pBxnZvV+nuN79MUqNiYYCCBDB88SagDwqis7Rt895MrwZ8JX1iY3mYHLvJho1Cb9mGQQqw
5cSWU3wP0ziBbfRlvFRtnqHPhQnntR0mKqwXJ1wzxzE4QHpYhWUeAXe9GbD0VjMyteOYrcImNyPf
fmHR3e5QB8tkVjfKTZXtsSVaNam1lx9mLyqAGgOUUi32Fssv+tubjDyfW+y6lMZyCjQChQEf1okV
oTsFrfPEXY0YGY0BH2Z4zZGyozUtjPupzMVBFiEidijKWIj6P3scB5AJ58PQ4uQCNF/y0P6vEqhe
Bmv7o+3x2zNxBjLmYjtA4JMxwPjnoG+5yG05P1eBfMs7/5P2dwrbuxkRqR2cXbt42A0SFvOW/sNx
VW1Wr4MHrc/X4JW4M+kU5C65jWSFXukvr5BMKqagS1+ORowm4V/euDx56BVTVJ47s0OVx6NGX7vU
4iGvShD5Ef2WOTtDAmluJiVCMXQRIoytVT23bvFKsNGDYXhf5SSeqWS5OYrye2KGFfMBYPdgIQW9
OYk8HA/3IVlnj8z3D71rJJ1ff+718IszaQBkUu6hIyv8Xvhhwzy/vEwN+k+7zteT7ZgFs7qzPvJE
/qqmKis3/02XOxoS/81R3kO0c27wgqIHrbc7tbXnsfDP6DZe7Ta4R0zCj6OBYacaLtdedZXWa/UL
cdoJfaOT2ovXpl05P1R6gB9gZDhEkQmIKpYzHYc2coIVsVutWHjAVm3CWBMaFeCBRcfyHapMOevP
QM8cOom1/OI91UfiZ/6hBD8sS/ixlYiaIrN8NFxvOSB4qWKbtS6WjvvOg/Ae+jxmjbm+WnBWeVDC
IGv/xej2NzTHeQalkfqThTLZCidiKlW6RN6HMttrPiKE7jt+xNxqygO+MJ75oP174/eSoS52ftGC
ezF/dKe6isl7rJLILl+XguBai4gua0p923i3R6T7fnfwESO4gGJJsMvv3iizZXcz9mYOthqPDsWk
7+UtOKQJubBzhDpI9/m3IXyUONUQ1qzMFU3/5FvBU44vYRvNgzmZH3wsS1JZ3me00skS6RPOrHQs
3TMKSM4Bc/vsrBy1KZVgybwXIUN8flVTxEazd8cOcu8CtczYoRECB+hB7pDKvkNSgs+uz1qJr92v
N+I525oXv/lnTigPZtMBmxyaj66rHyGgsYA6oJEFobf8kOWF1/yPsubjaq23Cx2RMpccFiC/SFsP
oWODGDWrbB8SfGCp7vuCS9UmCRSpc1x1DLnN5qgEUUGIbG4F9Z6kca2qnruz5styw0dE+SOgmf+f
mhG4BUySV9Po1sd88eBkyklngauNcxmSzo/G2UQtMo2HVo4cODKMfqORsU4iH9FckWQnAzJHZzLX
mcmCPqMY4z9jqACF86m7RBv8ZQ20e5Y9eIxFOu5BCxM6rx/++pZc3FhGTf5o7IL3vQDT0E6DMpqx
beSVnzzjUSvgNataxyv+ipdFVvC1ETwgwq+PStrdl4LkOsOEtxeVW19C4WAc99xOQ3aT2JbDmiFA
sf5MnYEeqYeDYAklcxhE/b/KIRibgY82guves3UMyI/sYHt2VqKBIjd1DR4wk0zvGMDvbTOsQ4jA
6bgt2roAupj37b55l91iIm1ngCSboLkM9NBJ2nybMgvFr91riqqt1yHozoPcqM+5RZfnzHXOio9N
GNODtJyLwaKUISr8qwwMm1FRvE3K/W0bQIH1iLNoCtbtYJPTHZvG+Ku0KCiy4ciTUg3EDfWiSvwQ
k2fp6W+ykwB6BbirziPnaJktLPv6BiRfJ1vAWQE1xBi3QlX3KN8OwA7pVO5LIuuGUHAfygljBTnR
dtFfotY5wzVt+CuKNQl32z+OkFIHA4ODyK1H7YnfFrHisR/sjGumMsBNENlFfWn9K/vlBntjfS1I
dk76qlBZseKX/R9n59EbN8924T/0CVClpO002yO3OC5JNkKcot67fv13TVZ++FojYBZBAC+kEUVS
5M1zroMJnbIa3Gg4Z5CeTFVD9wkf6wvY8K3eNVdJ3j1O6SgeyZlsNllIgtopw2LXI8i/cjEaPBdm
ZxxVyLh7MN71xtKVW9AmNxMrGkUM+m4asa6JChW8XflXrLnviz4y94mY7wpj/KJS9z2KpPnmpP2N
Yoc3IUx/BFQ3LtLk0U/3Ioi9sjCDncohFpOYgkrBEc/MlU+paz6FKkBf3km+KQ3jT6db36ayineU
1x9G8MsZxZIDxzF/82BmEZsxrhHfR0XxlR3WY+Jot45Lyb9gStwUU3cI6oRVDsXyjR63PS+n/o43
jndQIp5y4KuqxCNvZnV+jJOCykkZ3bKluCPOY9o1pn6DZOevPQzUY4o/nKoiyu/5nFVR/TUka2OT
FayTtSG6RvDXbprM8tSu/01p/WQMCkwKL8GTrXByb5fjS9DzqHFxBY3kTlj02ERQYFDuZuF8Jwb0
WmgO1O20UTZBhyY1UNTbWB2/5MAeNqpe3E7deFSSPudEmkK8ZrvHiCjMTa5wIDP4sLeLVt0mqv1b
i7rv+ekN6j6nU1iT9cn8EqWIzQa9vdYYJFto9F/1Qn1obe0ZQcrz6E6cxmsT6tP2eBJIbrSi8uZZ
v53maVsH0dEok9t8zMkmFPZ1Rw0Ik/udJk4q/xSArXGcmHzrANT11A2eWvWU0vIMbRq1JLOEHwPS
7Gvczr8xSD43ZoGTKx/vO1/8aoT7AiqOdb5b3AdCLba2r97FaUBFxT75Z+5rW0920+m7ldk2GbgG
J+h6zmGU01lHgLnIKdshR32vxZH1VCGVOIDkGa6V2NY2uSGaV5HY5UMZxNi80FUhfCOlQJ3skB2R
lcGBR/BsNqjUW/SAr5xzNLdCxNqD8NX8r1IXHWwlltPYlU+3HkstvU1nO3nU+fr/UrK5etIGFlvW
mCm/m77rD0E5cMaX0cHMIhd7pScVFLscleKG7KfOwNesKjlWaoGj/aavrO6mQcd9sCPDIpxgtJXD
3MfRURh1lu+pUechvt9Ncz8WJ6sx6xWq0NHTzJHbSZ8dHPqqNAhDNMb7RrU5s41NPFuzWrfY45PJ
4hbTX22KWMuYWuYVcakd/6/Mnd4RodV5AWdZf+ocIdQGAQLTbfwHQ9B97Ls/W2HbK+iYBZ6ILYFL
EjupUtshtWjKXLFR3fD3oJrFNkLtxzG2s2Fr+HKe0LBE5JDgZNEc8zDdzJ3wHQZ59y0eMEafv/YC
rsSWcCV1o2nuwBfNi0pWeUiBo5QPOwc99JjpisyfNS7KAjhDTtGLDc1xgoEEnM7/mk+3lf8wxCuE
tYVgWyHH543DnGjO6JwwT42nNM2hn2M02Ya+jdJyF0fVkTrtBkXFlQENWQtZYIeP6NPez7fh0qNJ
fCIQF3Ndkq95DLOX2v5aq5RMfl92aYlmMhpK2nDsQB4oM3ydY2irf2HouOzly2l6/qg4tpHAdg1S
/ZgyvKsYC1//pdKezv/8hd4lTj36Ay2lxK6aDUEUeLb2xxC/7creQmXJ++fzl18YgkLilnRaItR2
rFJvrjie7zptm6rdta0HB0tAHweWYm0vu5P+3weBhwZsJwoDb8r/2hTaWiobfoOGKGVz3FyEnhRC
GudiqAvNOAFYK3xabXpHpXvjFsrKy16YRYQ00qupw69F7AL6pvEAs2Jvmmvo6gUKlRylh8TSKpLQ
AnybdPdGnP222cAje0N4NIuO7zNSfSSU+sqTLPQqOVsPpZmDcn1uPaF916oHE19H3rzOQ7Pyshda
ypLGMwVLDfVZfYodnOe7UNTUyNF/ryCPl64uDemgRaTIKhV6ve/uhdl/cePx5nwvXbq0BCcae8RP
bjy7QA4d2AzlXsntZKVRFiY563TPD0O5qEwOkYF6HB2fbYTZa56l+92eVevz+R+/dANpMNdVfkpJ
qzvP6NRsg8MTpaWVZZsydh7P32EBrmTJg9jFe4ZRO/P8aQpZSvrhV9yy4S9B4e5KpYjx5Maifizm
0rmbCyrmF/ZXeVyj9ehnAQDOmaiSqrpyX4CdQ3Na9btsWO222mkkf8IKtKQR3gR12yAu8I+jrrCE
Sq4MP79V1BHw3PwtQHWrGemrS/ZSjSVipVv8o9h9clM5Tg8VRK4r7Ks91x6N+6gZype2t2q25+ho
NsU8pEefQ4Vrn7LfcwQe7ZD6CgJdrOfbtCsMHAY6rG8xDnsyS9MHK1GAw2gulmGWC+VOBc+nUp4Z
hu/YL/RDUsYc8FLcp3Rvt6OGrHlSnlHPz7elq9X3DiJ3hFEkgLMipo5ARgg2xHY8mLit7vXZn75m
Q0E6qsuS9ypEGbU3u+GtnRL9a98NKNYtlSXkMFTfZqdS8IQPDlXAscxZOhSE5NyiCqAMYg3Jvmux
xI+j4h4b6urvHBiYSLUNS7st5wCppsGOP1DM746JotTNwvrN6lRxdGf9dPic2vsibMwNUh51nzXq
dONOQ3QzGEVJxhUyj8JGIQlvJLietQAPhTaUNzgblGvFKOJ2O9pduXeMXNyawmiRW5sYxRhBt2Ya
YJqL6HXZhrU57ZEhs74yKX0dAjPR7xzoG83u/KBamIzlZEPDUFnW9TQB5Fn21+nWSP+oLFQS7eX8
DRYmNTncsFeD3qkARR05iXZuKNdMX0MQ+itT5tLPl2bjrohqF8s+U2b/NpUgCuCW9OW7vhaJszCr
mae/f5g2FaUsoZFps2dp3eM8j1cpVqfNpIsv51tn6frStOzWIF6ckd+fORmonXl/EsZib7ns6tKc
3BRQzKAPwH3M3hpQF3X2Gpor19b+tcFnU4c0H6PeVONUR083l5z6aZnRPQz9RBybO0OvyXoUM65+
P1g1Ya3pNL8lfd96CpHJh3qYjJdiNrOr2Wird3eg6ycnZkTG5nrXoSaH0iT8q7jvye0KTkfseTAJ
oq4Kf4MdrTkWjsG5rgB+MthjtqP8Yd70bOnYYNaRe10kQ/9cQuumgquoX1CI6NTpVPHHZAa5V8s4
O2j9ScE+a/7WLQrjqkq0YjfPU+/lOnbY+oSQM1oqGgEhhlvT4fQKO018Z1N15EygHVPYTNigbb1T
Tvo1/woBOt6eoImPPle94iBkhCohnttYg3OXExATJCUGNF0nHw1k5k8MRzM1vNgsr6Be+d90CjQe
kmHrRfPT9GFMHRSCRAbca4ZaX2vAAW5n6nYpuvjKuCpQDHwdZqZMdI5on7GZI2fRxjcqReY3JXHr
exGEabXBLpFfO+GUbEMUaA9V7lJ/mioL5ERXPNlpSxBBWbXzs2Oac44dU6VOMBPaiExtfjKnqD7q
laZTwPT1oz2l7ziafKS1QitBLijZdYxg8lVvteJO5GWacRKCDhepH4ypToPUllV4sXRkXo2vxDtF
dztcsYqLmkQd3EODTOEk3MhQC9VYIoGdcJiHDsAyI7L20lP5WBkBOBixVgIZijEeThRMfCLFdopF
9zG0lJg+JM94Qif3pu2QbU2dW3pty/G3mxXa1uoi8E+5r94GhQMpQKGuoTlmeIt5qDnpDasNmn+o
zHaHLmcuqVumjXEhpdaUFhCFG0xZAHriKJCD+LYCyiZEB4mf216JYF6aBqWlg+WOkzUh2zma/Uuc
DJuONV5KMbTzV9ZA/2ISPhnscjZYKqxqpnWJh7KG577RfqqhcY1U9pei1sVG55BuV/bljZNrfzv6
wi6yo8u2VXJeGNKDalLy0DlWfKFadOY5x5lQblaebGEGlrPC8A20WDyZI7v0LcM9ZVf3er928cVm
k75P06y0Q5jA8Smc7CEKoget5oAGIcv3duDQWDOrHZLQPfY8TtXjG6fyV1pt4bMrJ4hZCee8DWVS
KKTteJMrZXA9sp1fwbFrS5eXvlsQGDNcIpp79PUy9Ay9T96w94XPRXgq8oUh6+MuLfVt5mD3wWsA
/cyP05taw3MZoIj4jlKk3xdG5F+UcyMM6VOnWuk8GNmpDJ3oGyrBmwL9Q7JaLVzYexjSt45qWpj4
XQ7DOh7aPWex435INaaOCckIIX3mlWpNw7FRanFs1Yq41vNf8IWBbUhTh27CjhkaxzkK/RlKUJuj
u3aIVx4uvL40cRRTM5rKiEpVU+s3p0YaGYaeXsUA7obL3oycNGYFWucMyGuOnGLtnKpkG4Mk4eRq
vKiJ5PiwSc84FpqFTSiQUubbsqj6L9QPq58lZzrI3FFdrGyWFupVcoBY5YpGs1O2/pBeMON/y2zi
OEP+BQ8uO93LHkeaMSq9i+aBKJyj3/+0oDEAz9w1LVRX9ibn77BQ7tGlNa1lpSMmRA3EtVa8kxt8
17hZdchKoICJCcrUEdM2zvsVHvXC/CoHjAmzQ32XBoY39wDdaiXbKz7i7wx3/kqLLd1BGvrmlDih
gbHdGxA99NN4wAWLOOj5fGstjEBd/+8OAOkTZ5AQEo4t0L+s+Dk4PwPr1om1C3+9NMITAw/aQJX4
COf1Op2Q1+LQvprT4fGy3y+N8FkJE0QvtL9QZmNPq/e3DjSfTR+EFSemODjP32fhLchBY1OcIYTQ
dOTXSQfhFhoAqu56XCvqLV3+1Jk/bMSGqhlgA8S85BC2lujH99YJvsWcyZ3/+QtjWzv9/cP1Bei5
uY5195jDb2IDE5uQbIOfxfzHzlYWaf++RZ+soeSAMTsU1qwm8IFEWqhPjmE4dwFG4E2MgubW6hT7
JoxtAyMw3gaI0aKnHg7sIjT9eR/2mrUjZQVziaKo13GMrrUL7YyUeuKIOFrIt62OWnvKuhentiYw
gsj3ewVzbhgFyqbPA+3aslQIc6h1d1Znih1au+SeyHj/uoh890fSBRzDR02mRpf17X/hkx8aNYzm
vNCdk0/NZpMRCc6cXfTieZwczr+1pV4hLUOMpgjcufdHLzCN6srKYg3lbAWCY+Yo/PwtljqGNLtM
UCQQ21is4AbjoOP+3UBkg0xWbQtOCMcKEcplN5ImmmSKhiQn6uNIWG2+t+Y+vRYx2Sc5/iCYjHN5
k/KBvrDhpFnHTLsRQiezDhWxTViRMRt+O7Ftzz/KwhfmX4Xzw3uPsrSJG7uNPbe6LgzPKhPYkP5V
AJXIH12vjseVT9nC+5cz0ZwORCtUQYrxYZuANK6e3Nn4Drd0WnmSpRtI00444kBqa8Bas4slEoEq
lKrgaUb6uPIiFrqXnIaGgzvTa7WfOQxJnyZsHQ0KMfMlUcQvoTMcz7+QheWrnIoGqyJJZojznpK8
lHm+rZPvgf5VVx8T9V7rHqZoLQfvNPA+meLUUzt+ePMa5BDbhxjvTcQcbHqVvKkiDL6ffwr9NOY+
u7o03IvKwu9okSRjoia9JnQiw2Vrs26pTWuCUqKK26Qb8yc/DcUe53B5sJSqvSvxqyL1B77g2BhX
ArsxrigL+786Ex5TrpVAC5KsGK/Q/8S3iJfVayySmrKtlQkSpW429drXfmE1oUqziRuV2ASLhgKZ
+WtqXkq0wVAiI2slSmxpv6lKk8gMdkobkBt4Zjb476Ars+8IjoKXVGQJwPTC0UmEogm/qkMG89px
9hCL4PfE6lo49tITSjNLWrKO0R2GJNbDTdnD+7izhp/dvJZAstTDpPWMKzCEFNj/jqjXvQyuL0F/
b+f71+dj0ZKD2KK2y9O5sOzjcJIl4suKwteGMehYbN3X8joWjnksOZCtUcYsyXtt8po0+aJMkH27
L7ZDzgSA7ThA1HvAS+6k7srQ/3wG4/3/d0QO6jC4WcsOcsQyh8gIFFX5x+7D3+fb7PPXbbmnv38Y
8IkGqqssabPulIt00kEH2NfmW2E/n7/B0kuRZhQROcZclAErstjaDqlnpF9n8YDVG8vMn/O3+Pxz
ZbnStBI1IsuhC9Jlcyo/yKcpo0HU7qLvtZqeQoze4Dev7IaX2kuaAOoJ50KhFNhCnRRDeDJSGKkO
msD60EP9O/9AS+9cmgXCUTFtwk5RBbn3fnoTmE/EBlx2aWl463pax43BZivQLR1t/HxTAtLuzOHn
+euf2vx/p3jLlYa3HgZRXAUciIRMJM8JZhuiI/xqZX5caBg5jq2YiyCtVFpf6XzPwQDR69k3tOsr
ZbGFlyvnqOVDONc4DImihvR2IwY+Hp2ScmZs5NhvUbdd+BjSmC56G0QZal6v0GDDYMmdYefAMlyZ
MpYeQxrTomxGB8YDsm+MB+B0Nkwfm0xLNuxVzr/lpTtIgxoCJKGHxsjGoLWxdaSb1kL7az3H7uv5
Gyy9aGlI21rug5aiKJQK+0fgDK9FZD/MPhWI89df6KaONIwRwbfsyqLJg3KrI96GrpbZ8/b8xZd+
vDR8Nbvk+EkX1rGahUPJxLzLc2L/4jJeEz8u/XxpFGf5qOlqXVKrLJpnFOZHyw0vmyAcaQAr5HdB
ojZzr8n8DdEzQDpgCubfLmoaOTityexAtRG1ejgQ1R07VY6ErNSFtBXrV5fdQlryR9i8gtnUcs9x
713rBdJqY102udnSuJ1cvZ4BmZRe0Ff+BtvkvOGw5KJCm2VLoza20z6sXTX3EgKV8/eU07lpZTR9
vn2wbGm4Fhkr+jmKBd1kfjBIhlbH7DmrOGhSHXPflaBH+yrEIT9dNsHZ0vCFAh9ERHAhVfchl7il
j2vZNaJ9bIQrotN/1c5PPjRyaBq5Y1RUiDr2SG+JD2ZM1nVlpwlsoS55xYAQ/EWg/MethXYMRhTl
gHRwkva9vyuwMQLVhWAylYITEOKy7q2gdG7IQol2Ee6J31lQQsEFTYjlOpserQlTQub4yZaVcbBr
+tR9Pt9ZFyZSWcWcQupvjcmZyBdNOWfptilY+cH8aelv52+wMBfZ0kyhwS8eMjWF/FNCzio1/9jo
lrIzOqvan7/D0oJY1jA3YZx2VmROXl7bLT5xqkMW5xKHquGZIhiafIMIOXOHLDrFYYQHDbX5Skdb
mAhlWfOsp37kir7yBlxch5JjzL3qt2sT+cK4kYXNTVOU9oS+0WvEt4gkBqcI7yzjIUQnr80TZNhi
Xyfv55tx4UUJaW4BkdoDfzXwq4jwJsen2Vj9axtNK7PiUkNJs4uo3XrGhGwdI0FwjgIQ+mRbvWzq
koXMYVC4dTl1k2eR1RVhIz1lsBFrsfI9XRgksoy5LqGmTGXLa1B1Y1eVwD3gNgS7lGSjHRWBw/k3
sHQbaU3QCQwemGV4A5UKKQFTUXIbijeE6rvzN1h6xdK6oKL6mxcwpLwg/1P0PxJiC/Po72XXlsY5
fnc30ZLEP06s9SbK9uPwrkLGPH/1hR2WLF52BmtET5gUXlfh9E20mejGAizWBugUqRWu0W67WDG+
ZK6frazFFzqsLGrWkI+gQnSpFZlz8kSESXmIVdzB5x9oYWTLGua6yK2hbWL/WMY9ZmmDU3ym9e+l
jc+NMn4IA+PCpeb/yJkx6NVzQExPPE+PbRkC2ouppp9/joU+a53+/mH7PlIciJWQi4c56cOTfhvm
KLZIVvDX5Bun+eeT76x16swf7gBYqivTOiq8CjDlA6itvYX4aVsU8EiaCKVNJtLr8w+z9MpPf/9w
K4DZmuHac+nVpuGFpXLURLly6aWPlCUPbmfsGnyJhVfrf33yyUOMwVVG5lJhbHqbolp0Opay221u
rXx5l16NNNq7qgJQnIf2sSw0GHlVWeZ37lC5HDeX5VsyAYc+32xLN5KGfuOy4QZ0RKqbFm6NpNo1
ENH9gSPu5PmyO0h7ApGw1G1L5RSJSiRpjHc30o+OwNMTv5+/g3ZqlU+6maxjTiZtNvJptI9iTl4K
U3l2TsAHpNvXqTn7G9cXMLktpraqO04kUxma8tw21bfzt1+YmWUVLTQE0ePWzTzCHkMXQBuHiIYy
qxDp5lL7ctlNpC88e/7E5cgvh2wDcqT4EYbDtl6b/xfGjilNBG46aKripDVaHou8oekHa/6VOWbp
0tIMYODrhXJR20fD/jWqX2Ll9Xx7LF339PcPw32ejDCrK3aayQAAAHKu2qwMvYU5y5QGOwleGems
qThirvqR1UEKg4vcWkAqWDujP6CoD5c9gjTGi0zD2eiy8Imc8H5Q9QBAN2yryy4ujWuNIqBI2BN6
bTD9qc3qr5uvLXUWPn+mNKALy3DSTqEoW7r1damNnpkoV1mOVb4z7lm376D9gN2ZVmbfheEliw/R
zRoRKhIO/218Sclz0RlbIDnnm2np4s5/uxGRfXOaGGw/2viHTbErxqStgpi57OrSoG30UbGn0sm8
oTH2bg4nyeAIuQuYYi+7gTRwS5HmkQKa50iVfDtqAPSBjYm1pfNS45z+/mGMEaVkDeBoCs9J3gYT
kqLzrZnWFh8LA9iQBrAfTg6o9KbwxBREG98Y3rBm7883y8IQlvWAQavEGWOr8BRd/+YL+LugCiEi
dcCT88ybirUTz6UvjywNZC8KNpo4bC+aK+XRSick0ObcFFci7IKrEejloe1rSmxmW1ypWd7txuZE
d+od5VfhNt1l611ZKVjGVeiOJ5dSnleHQcBsdZTf59ty6T1Joz0Ne71OBMf5fdr/mnx3G8XAMs5f
+9RNP/luy+pAs+tHYkHRbU5kjhcK0MKi+16FJ7AcwNzz91joxLJCMI3asbVQtx8bCDPbeoo1Ir5g
Q5VuuzYKlx5DGuYcg1kdiGOyNLXnCP8bPBrc9c9wR1aeYekG0jB3xyL1jZJPUoTnfwreZjD42vQl
ah/Pt9FptvvsPUgDXeTqrFX0UOJE9eIQTFBti27sjqrZgzvuFPbNpOTdpEScrfSqpbcijX7A/VFr
tjyRyAVF4r+q+wuFwoXNJX3Bk8BxSpK3zCN6K3IYxgTAaLzvFWTj1lAqu/ONtvQI+n9nR2EaXaxq
p0L9QOgQbMP72I5uc1VfU5wu3UD6hINXiXXqUxweFeWhEeltLdxrAUrk/O9fGNi6NLCTRJ9bYbDy
h+V3X4ly33bV1flLL/xyWQ7oVm6c9S7ZRCFJiwGQkw6AV6JOK+936fLSR7uOyqyN3Nk8nnIH9L7Y
IFjdBerTZT9eGs2BOpuGm7IrRuRbN38141AAZzt/7YUPkywCnBwftMbpl1fGl7QW2xIihw/gaPpZ
qJd5cS1Zd2f5eUqqqD16qR1cd0PwPBUayj5bXanXLfSbf66AD6uCMKYonPcqsVaG9l7js9yEvb1S
kV16s9LIhcrl+5Na2jih0odsNnyIvPHRCch+OP8CFnAT1r8P+YdfPylO07hpmKOVTKDwaOF4p5gu
UZ0zX4cugHsTjgnZFoYSaPDDy/4xFY51S4U/fhAUffa1liZrv2ZhXv8n5PnwYwyfJLQgQ14wmr8L
86vRuega/s7Kmtl+qbtJQxxSLv7bwDc9gPPYgr6UWCM49D5FB28a7J7n23Thpck6vJGgtLAMCPgj
VAonIAwsaxNZKyubhSZSpbHeBIMZRSWPYNRHDtNT7b5K3uvh/fxPX7q6NNanoZoSvGvoo5snckpF
RUpg9TTmL+cvv9Qyp9t+eL+5lvdRqPjC86P0MWOX1899tfHD6uay65/u++H6dYaYMjVonIgQbIVA
2875mSj6ZYNRlb7RsxrWXWrEpufmJDiZxlYr7i3oX+d/+0LflMVwhQKYty0n3SPI7N6Ynd9Z2ibE
1mjuQRVGDA5pza+0dCf9v62k1oNQar22PJcI2Zysq9KlbMcw6OxoU5k/zz/P0ruWvtaRCcI11IXw
SKm7DnPQ9a1CQSqZ7ZVhtjDvqtJgDsfYAgh/eozg52wfE+KiL/nlpqx8K6c0CG30pl5EFtRNUxjp
oTaGcG+mWbg/f4vPx5kpy94mTUCQNwfTqxQOeGpTUzeUOL9AB0a4Of49f5PP34Api90yZutA1xrL
y2NC2AFINR3fJndNvfl5NzL/R+wGlMtvraL2wkCzvyiw2B+BvEQ3owaSEiJl5O8sao8rLbb0MKe/
fxjaJWlcI1GBtkcO46YpxLXvRhCG15g4CyVtU5a9qTqw+FmxTY/yBH7XYlOrVyVV+a7H8AwSLY1f
ha0DYlxbzS64Bk1X+rbHhjB9M2xtLwAKONvvjvbzpBCd/K9ze280v1TnMY/e1OphJOreUN7EsOpf
XXp10gxAYkai+yiGPZPoBzUGI9dmr8kMhVotfldtQrRk46VgAou8+UVo1LBDxfpc9uFNYbeHpEmu
ktl4dUBfnO+pS79HmivMtlMK36w00gaJohjCb5EV3QR5fqXr0ZWSiRXPyeczhinL6Xp1jMYuyS2P
vuPlQX7jaObz+SdY6J6yli6NKbjjWRFeCKym7MFFQ4DNny67uPTNV5LcL5Ss1TxfKTdTR91+oABL
eeD85f/ZYP93u2s6p9fyYWy1UWYQeVZlnmsZxYNtErJUxDp5qbEQO/yEhDk0cXRDGmj17BYtATSo
dUn1aVswkwm0aPb7KSEJKljXNIaXaLSkChZ1bfwephSgNSk/+9QM1a+5o6mvM5k670JTwOINCK9e
emgkT2Zqa9+iOIF95cbmW+OW6hW5ctqDQqb2AQroKfAwTNVnPxaUC0cg1WvVhKV3J61K1HjQhsYv
VK80iPoUhvonKILfRnShJ8/8h5v50L56bQ62VTuW1zTdNutUsCrmRl3jWiz0auf09w9XxzqtT1Y2
QZMo8x9FH94mguTR811jaVqUpX2tCRIALFLppThJf9ckZ4OObcmD6YY/s1Kp3UZR9LzaorVSH2DE
jti45w5b0/n7L0wMjjRRtVbjilqfSk/LFeOOGEuFQK3MSb/NQWQ8ws1OSQLnGGhlJCzdTpqHcrNS
bdtwW++UcMR6JbvJ4SlsO8VH8UPPVPIv559rsV2lxUswtZAKm1L3fCtx74O2IUN85LhAa1L1pg+q
E7O2gQWmmqfglKIfBRFVfbg25Be6vKwcnBN7ZsCpg1eoAplUFwFuDxMG60mxvvaZWVjk2PK0NbY5
1qek9KZwwuNM6XdUxN+5P0VSs2ZY6aIL3V+WEZbDnDnOaOpePcdEKZfvuVDWYFcL/UFWEcLSzsN+
SAdPMSjacBj4WislHOWe7IxJ/xZX3Uo/X3qI03v6MIb1puyj1Al7j/Dxe2IodnWwZkX9/HTKlNWD
lqY2QFeQ9hXOQODpz7IJ+LQLgE6vgDH29UAiGDqE8/16qV9Ja5q+MMu4NmLDAy/iubr/kMfEYdqw
/85ff+lhpPkgLFM1b4PS8Mjo9bca6azWZswKd1+6xCKaBEMTMRyGROPq3cZvxbTWE5b6sjQzZEKk
jZWhwZzn+1bsa3N+JqLjWuNVnX+ypZaTJgTXNO2pJyYPl+AXYT/OgK6seMVmcRpwn3zfZV3fRJav
U5iF7rVWeeX21ltZqiRRYORrk+6XMZc/oOq/n3+OhZ4sq/z6jMjGcgzZgmvlLRnbpxX02nP8O3//
7EGkhcoUzwRbhJHpwXLvtrqIgFj3pn5nVcp8HYSjv4WLk++qhgPYAmHpxvLjVz8BEd/WffLFt8Zw
E/dmvY0EMCP+NmyquBBkNNTE0hDDeBNYtXpT+0W3c7ushUhmF/vJbAk4s0DvWBjHtoYNwj+fUkjk
QnmFlqrecLJxPzQENkWV+j2z1R9xOakH2/RvZ41s7TpJ1Guw7H/moJy3mVu9DhypE69RBhvT9PND
rJfDbuzFWp1roaoHoP2/88nACX04lAHQ6zQhKY70TrKhKfWhw4A50YVqs43tyn0KSRp4bJVSOQRt
pOxUUbYvztgr2wYC1NNlPUKe27LSH+AfwZLyLbGJ5yHfWu7qh3Spv53+/mHmjKK27Y2wNzy3LG7L
jkhfLYKLZfhVchMVJH1W6b1v5n9YjB56x3ovx2bYBHo7k+FNdqnmVl/PP+bCt0Lmt1Yp8Zl5Fxqe
mmnEa1W3LXElekv8WlVU75Ul1vzEC1ORkOZA1xDAZuq29hTHIlZc5EcQ/M/KBHmQM6uVBcrCdCTj
W60kN/K4dStPxGm2nQf9OencXa6sVQKXXps03QVjnASpkWieYD7fTIZ5147k6Jx/Ff/OzD+ZJ2S5
o1sKNQyMSvWAMRLTsm3uTmEZh+yL9Vb9ECZ61L3bsKnZau+AV2/MXXZb3egHY09cNcz54olzaSTw
0df8hf/ql4i0kM0aZWahaWW1ZJRGJAY5reGlpp1+xTIY3xGjiUavrubysoWsLJPMuZKakIToOSjw
g709tO1z08T1Kx7R5pZE9PrKbfPs6nx7Lz2RNNs4RRZ1QcC3SzcM8G/tTmf320wru/alq5/+/mGE
T0E1O3aS67BUtXurgt8XuGSy5a/nf/zCcJJZsF2TGZU/oIeu+6/VCVdP5F7D8Zzb7s7fYKGry2LJ
zO3BRgsSZaqRwO9w8n/robpWNV769dJk4NfExZBJpnrmlFZ8kIZrR+3bUxLA89jUK+uHpTcgLX58
hC/EidWaFzsviWMSD/AagJY83zwLSzoZ9KoSoKmhEtFwAIP1gwxa6FuTaNS+u1f6lyzrviZrutWF
55BlkYE1R1pbavTTTvwt6+SXFrbHes7dlVG3sM6ShY/5KeikxhngicFuSFwu3trWvXPdfq+UId6v
qfkjhvL9fLst+P9ZH/53XGQIErqhLEevrpX6pm96TCKxBUMNAlBwFbtu+FLadj89zUT3PSVxSMo4
ZefRpMLmGki7KEvvtAY+oJqn5dYayGvb1oNJpopdat2NcxLAc1JQv2SOegojgzrzPbadGRB2YvrF
/vxzLL0UafLQDWp8YZSZXhi/VOW7abIci76fv/bSCznd88PUMbhtkoOcM70g7Hc20YiaFW3c5m0Y
rWt8bJr/9/x9lp5BWoRkiY8KdaCcn8a39hQQHG5cgwJcOfJbGCGyAFP0bV4GIS10quMLQHkjYcZx
qG3K8bpwH8l63uQwcs8/ysIyxpQmlDIYfbsi3Nfr1WQbB8VNE9ieooACVAqazrzoLM2UKZCp5fTQ
K5rKc8j8sk4rclW/mrJ5Zc5dmBZlSWYOdsMZkPKTIp/tC7I9x6o7WDMqp1UE/cI7l2WYoO5SZBc4
DBWIyg7nHKrib4if2p9/DwtdVwY9qrY1NpngKJPc1g2BsSS12Fsz/qFBNUpSgtjXFksLnycZ+Ujm
ZC8iZgXPnowHjvJvh7647MttSEPbd93GEtogvI7QoBGOssq6oGpXFtzaUhFNxjrqJrRjW2GXU7Va
sAsmRTz6rUrch2M7NxG5s7+HbFS/+/FpaVm41AyI/bH8R2gm/J6e4GI9nMm26q0CEi25s2btzqRc
m9N4Vc79vDO1eIgpOJI+G0eoqBjYZn6IwtC54lNrHidy6u/+n7Mr6ZGUV4K/CAkbMHCFWrqK3vfu
C5qVfbGx2X79i5pTf35NIZU0p5bGlJdMpzMjI9wc8jOlZdeBmqvkR4k2sy3x626fFSeVqAEaSo+O
T+sdEEBQ2WwN/jSiLXgHmpZxN0+2u8/6Od4MkFjbSq+Wu1i16tCP2XToUI0PBMrOG+GB16kZBxcZ
QlEfaF6NIUQk56PgY3lkqCBeCUiQB3YBlegSUmJ3kHsy/pS5fHWafvgYIUa8N9oYUGGnobt4YNXR
nlgBvi2OF6ExiRFKWn0PjvEJYXBC+q3pjurWBQiqh4xV4d5KaBU82cKCF1U2fn4F+RvU//DSBz1e
Yn76s3lIDFT9zMFx9qDRKzYQIJrbwHJYfO2R5K9Cb8WtPQ9OtlH+0G1GBRI2yXiHNiELYnupsp8g
Cdk8IBWZEWiAS4XnNh3Yjy7xkq2R99kzL0pQrFqCZRPEPAXkJ6u0NSEyB5ByxexxM0i0VfTSNgPb
L6p7MAHnbBMDg5pAgtYvLsNc2TpcFyypsjdzT0FldDAhKGl6iO8Kupsa7t6fdwFLHsb67+1ldHkN
jWS3iUYLCUeBNB7YQtHenSvQF5//xIK31+G6vtGOzEO6IyJevwWd4+vIKiek3MhCOsYHt/CrlS8t
TUaLIVvXQ19NZqmI+tI8zBCYvu+m1AJ8yJvfzk9mwelb2pvStxWkOhqpIk6NaVPYpR8hey4fO2p7
13KY5ErkteR3dJiu7FVXttDSBZyv9+COM/c6cYbpvcoz5AMNh0Do161L+4EbIJQPatDtv+TEd+nK
3bDgsnUIL8wkbaGs3EZcTSlAWu3OKzxvZaMWVlHn9fSY4WNGYJeGUtN9LqvfnfL6AD2L+7zm1kqU
sTQD7WZg09ycGBjbSEFzDoIABy/NVxZn6fefDuCXmK9L4bRjs8TQRf/E8hh6XLTuAwg1HO2kL1YC
jKUJnP7+5SuQh4D++WS3UdOkDRQfzA2Y/f6eP8dLY2t2nw1EEss5kTmkFd16mRQ7VOHoClzxnzl8
kxzROTwFhaIbhItpNJo5pN0a9O6/gdSf/Bktb77i8Mm3EPnr7xyozIYx579makG/wu7MByOb7U1X
S/qnG1seGl3jPIkU+naW5YJi3jTYxh6y8UaYA66EujD/+FS56ARE/NKZuXlQYrBCA1oWYRM7Dlrf
6IzItZucfjcnSbHiCJYWUPM1WVvWFUlVF+FR9Kun3Y0Te1fn9+Zfq/93q6c5mVr5vVGZM6S5Rn7r
QCNiCNHegFJxKzzrUElqPED0Vv1lwi2qACmu7oagOPop4ta9RidctUcuI996CjqpCVqx9+gncT4c
mac36Peodq0AvULtT/GOgLy3CDtUpyNJ7epDznkFDWGw7lm49O/MtFYh1JkleL+yYT8nU7sxGoVH
TjFAjiSjHq69pmq3TPZAOjhoIAAxC5qTeJGjDTht7yEXmr8WhbCiepiSuyxFAtvLGNlAxDA9Sq+f
Xyxb5GEfU3MjY4cHnkSHkzeJ4sDSpL4pci++AjJYhaZZFIfGAic59TPnFdID0HZ0h2Rb5hWv977o
DOjZT+MAZnkFnWsGaq43WwkTMtgg1MgPo/Qg0YoGECAOZdr4yOJCrnZEsLGyb7DLb7ZNR2DH0htE
5btDVEHzSnz0A7J7mQlBbIX46sJqNTnF8l+cAq1pksxyGiKC/dyC6H64c3jWALIw/gLoGA1trQFQ
zfkZLRxynaNVxrEt5pgPUZLkLVjZFHnp3alaMaGF54cOzGYTRCnawgUmYnAfTO5fAc53rGPxOLjZ
Xpbe3wkSL+cnshCD6PjsWoDRKmlGElnm/TRCa7DBwxNK2aX3BqTRyntz4VbQQdoinb1xzAHvGmPz
Y5TV/QQSqmRwmsApPLFyyBZinH/VmC/7b/XosC0SyAIKCwJ39KUvDvGwlidbGpz+93BxJ/OSKQc1
fwkV1daGHJGVBHiFrPz2peOk+cy4RVMwhIf8I25LNKQn3hb62tXKnfwv7/yd+Wlec4TGD61ENkZk
mK0s6Bm0rXkJ0dayHK13B4LaGzlnEJTJBLRJnGEuQ5SskESZ42TLrcFsgvjVCWI7oDYstregt/Q3
n2waEshcbNuJ13XgeBmkymvIQPd95e7KpBz31Gfmo+gsiUhDqO0Yb0GQ298OyVzvU1nKnyCyR0lu
gnYrhHzByV8A3DIoQ6mwRpP5e5LZ5ENlRf4AKLxzzQrDPoh8KN7GPE6uU2c+kYLVgu2p14CsFH3x
2RYMsuY1g9C5G8wdUw8V9EQPPUnA0ofCRPyOipW/k7ln3M1N3Jora7yEJ9Rh513MIKtrMeNo9fW2
aotNI0EvjtKenR1Nw3lx47ckG489evPcl9zigcizjbdGtrngMHRc+tjEKMY34nQ8xz/E5JtcZdBa
dfY1V8+2yELDX2svW3AYOkssi3s/VlBZiOYp34IXYFuDbbFJfxZkCir157xXWjA3nSS2q6Hng5R6
fLSBcUJSNJyMIrCytVbSpTmcPvvFVVDPGhO3NI3jaCN7VIqAIL1mkPoqAxkiNy+L5XXEOrGY37ot
JgH6h1nNGyd7hvrPxpD+yqFbWiUtVFWpUzm45+yI5uqHWYkhmKVzj67/NWTo0gc0r1fSrPfGAnVI
BXIM7kKsp+7COnk6v8lLh1ZzekzaRkqqkxyXjMEv7s0ziC7TCKzZn6Y1PEO/+Z52YuVKXZqK5gPN
FrIcRcfmaGLQ3W6Ke6QQjubQXDQXS0et26SjQ5pMoEFMx22R8yAby7Au5jD1zLDpUH5AO/f5Zfv+
rrB09LrR8gYhvTXDmxsbp3fDkq9kDJdGPpnLF7NocPdUjmkBCIwntFM0T7Hjfl72o7UnJx6xzVzH
ikd51b3R0n0rkOtbWZDvowvLP235l5/dmTY99W8CoOuVJtIn7SZtWnY1itjZWnK8Pz+D7w+QpUPU
oS1TO77hcnSlpnkk6yJ+AMCuCyFZ4lyd/8TS+mv27HgGWOTjoY6QPfzoOTmU/mW0BZavWXLhGVRM
yjWOTfvboBJkeQeTroX3S79bM2SbTI4J9UAIFszGxu6O7rzmqJcWXbNa6ShUP7sCSrNNl7zESjog
LauL30lbpSuLvvAJHTtOwZ/ZCRvkeaewkcpyk8yvMwiXz2/p0ugn3/flbJqjIgPYp+Nj4fbBbJVB
igJe6/mXHX0dO87zArJ3JsS2HAPgUejENf6jFT/x1Fr5/Qtb62l2a7k16VIHooPJoOTeaY1px4Wd
rTw+lkY/rdqX1WEWpCUaMK4d63HeJIwhznToWnZ1aelPH/0yOO8t4hAPIgbmiUWDvvcUVGirD4Lv
Qwjr/6DZPi/bokmhxVAM+ya1wxmAtdYZD2X2wLLny06PZrUSlaEYNQX3OMtZHO0sJqekfrOBRJ29
Ut5c2gLNdjMTDR6cDlNkkrt6vqnmX5f9dM1y5y6zkf44NV2jUhfEvneo/PG2sOqVu+r74MHSMdTe
3JUxlAHjY2w2IyqA1baO86ehkns15TtBLQTZVbM7P5l/z/r/f0FZOpiasAGJIs/qo/4dDxbx4b85
MjCqgF1bKIQE7a35PH4+tQ/IN89P57/5L+X73Te123joODQgrUSgG1QO20Y1Nh5nCCdQfXZpfGzc
Uby61uj/hcDr9GmPDQIPo3cf0ZpHkVbp1C6v53nLuZ+mgTsUKNEYGed/+Vif6lOF9QfCuRZYhHgj
Q38o5F0VZyjcdOhoNyO/Is5tOvkK6UX4rj7kXh+vqRAuHDod2c2ajPSuEkVUgSSkTMltVbLLKqqW
ThAbM8gJlAVoNCukIEth4tk1/T2/JQuBhg7mTtCQa/YtJVGRD2FS/MoUgSxxlKZrLDRLH7D+67Jw
yaEPp0fZeczsOzF54HAo/lQExc16Yh/nJ7HguFzNp1AX2UDLQpDnWI8seU8K6JLlXeihKNuuGefS
PDSn0s2d42Qzqtr1aG95NoeJSTY5t0OSrS3VoklqDiaVCbShQasREUPZByJ4tkvBaPtZZ3iM1n2s
HgxB2HESA/SNC+Fti9IFsAnAHPOIVAVqB05sBbbZzS8xRw8gZ0V1MIdxXHGsC+usw77LhvR1nQBZ
xWXypqaeHMDe5Ydl47abzEjUQ2GsRsALV50O+87AkS5jKINAZnRAaR1ooRJ16Pz3+ROzNLrmiFIa
+6lIMHo/1yGpG7TFvPaoTlw2+ukMfbmmpxgYWkZA4FD0bomMUa+23LSHvaC93J3/xMJdoXO61l4L
7WGh7Mhg070tJdnmot8UroWAIHN/cZLte8PZnP/Y0mqdfN6X+bRVb/Rz6g1Ra3TlK9QGs50SaqwC
01fzyuW34D91tLNhTAmoBE9KPfMBL5ygQeR32a/XvENd0aqvMxsXnftbeM9d/ZkOz+eHXjIIzSlM
uSlAndZOUUHk3ofyXlDVUAPLq/gn8+YMk0AMe/5TS3ug+Qbi9OY0W9gDkZX9lqkGRNcNZF9YOq7c
zgs7oGOcVeYOvY0aS5Ql6k+WGVHexfIyi9AhyqJsRM8zA3JbyaQCkNWWaeA7ef3o2ilba7ZbmoBm
1InlQbDctSEAl4xbdGHcW336cH71/9Uyv4lcdCbXrKx7lsZZjpoCj2+8XEL7t28rE5dlOu8txaYN
KNHil1mCVhv83aYZVtLP7oTh9AdR9/NW1qx6r7O4OjYNQzbTs9BS4lR4OymzrQ5W7+ePIyit9+Dr
TkPpM/p+/rcvoAssnSN2cPgwJD3e4LNb2pssy/66Q4MHufsLbanvZW0+JUmNqs/0oRK1lv5f0Eqy
dBh0b1l4xDGo06Vob1INUFHKDtHBt+2gAkNiNBvnXlZtMqBpdngTI6BDPn3FmSwYi46QtmORGtIY
wWjoI8mKQs24rUAWvgFq1lmxFh++77sDoXmVzDKZn8/+FMWuelOxkyOE5XNQD9V14jvHHHK5AfXG
e5uh8/L8Ri6EII7ubezcVKqHNpORfzojg7zxe9zeFcnatbV4UDQfg0OCvUqhTOLZSVimTpgY3VaY
NKDxqzXxrVuWD0nzHjdr9a2FGen46VrWmcB5dY825VtifDSmvcvja1WsBCxL42upCqLAMJqbwxyZ
7e1c1of5VO9JI7dnK9iHpQ9oLsfK0q6gdl5HorgGvUrQ0LfWI4G91gO0NP7p719uXjTM5NBbr6Gd
lNmBsH5Ojr+h9k8bqrXnz9TCDWafLOjLBwiXedzURR3VxWfSvRgxelugu5uY48Yzm8u8v31y2F8+
MiV2bqc9bKVlvxA2our228NdeX4GC5GQDmaueFyVpuVCoyE/MvlLdt1OpGPQyWeh6sDIfp3/zNJC
afYuRdd4ceIRlP3aQ3+6v2YL0As3+QSMDtQFRn3hkdKs3HMFiePBqCN3ePLQUAYwWJhPboAn8IXb
oZm5Uzp1YbvQTahr8JH0jiNDaQzXzbQKZlrwvzqUmU9jMrh8YscZyPLQNoxx73Utu0WHerZycMlC
uwLkXP97qlBPY4AAgcG7mlJ2RJtmt2F+N22sSgJwZE42GkVVsp05EWloMGASvcm39rlSzhUko+Z9
4abWe45aKkoOlTr2BNrmFasyBOs15FZUT66MShUb0HHaOEhOvE3kiKpR52bzXTYAxGYPdQwms5EB
F9hm4TjZ4lCPAChBNaq+7hhDf6Tw4+cZPGR31cT5FR7b8lkpN34Ewziy+rnnbKXvpoeqbfx9Bj1h
wGR5FrKeDmHaGd1GGNnP2KUS2q51fphz2UAi1fe2o0+GrQQmKiqTrN9NolMvfmPM24J29TGx3WKX
FqMRZmM/vXZ1nW7Lko+7piXJ3q1UfCC5iA8sdouDkVQYVdRucYumDvqmSj/5KWcv94MWmod/JLQL
DrY/JPu+ws+XSCalQRU36Q4Nkf2OusAOQ5yrfDXzud9VoOrcKZ/V10qQdGuJwnzORJ5s3LRyHtKO
do8JtC62Rd/6V+Ug6jfF/L8GITKkBndCQ5T5Jk+YH6TVXF8xi7gIhwZ0JNm1FTpmUh0mr2Vv2eSK
Hzw201fX651Nnyd54E/mXVpCLgq0XcWudBS9AtT9Dwf++KpMh+qqtv3xgPKuDD3Lq+8Lmk1XWQ0G
EpT0ydaEIOmTnCT2Gy1EJECZvtvaFRKV553IgjvXofG9a84FavVT5CZ0CjhpecCd8anNbSC1OUDj
5z+zZH7arcEHIVw25CIayvY+LeL7pBevRcJ354dfmoV2Z5QJ7zvuQihDtbede1936Lf0PlPv9fzw
C2G8DoT2lcrFkEI9S+QuSprFs9XHPy8b2vqvy2hVB31ACDAdZ6x1WR8FiJEvG1m7HgprinE9xG0U
l/6TsvmtNXWXBbM69TBa2SBcqZDOTtopcDkPO1KHnK4sydJZ0S8DVagJWO0JkEAWeGhWdcdkM8Zr
1ZyF4f8P2TwXRM0QBoxmG/45TR0vrCgi4tjN12hiF46jDl6uJkh2AxHNjn0MTTRUrP/aZHjOS1Bf
MYNfnd/fpXlogV5vFAJqiVYd2dazFz8i7h7dlf1dOO/0NK8v0VHLPWjyVKSJ+jat7qAUMQLbGpN5
ZYMXApd/Cl1fhk9Yk05u47TRyCh6T2wP3hXKwcPOV3ZycL1puiVmK/oVQ1haKC3WgxqqUPMMclc2
J0c1mVesB+Nnv0Y2vTQbzYKhek9jkRlQVJGZOKY0FxuvcYD9MgCGqt3e3tK8y58u23TNqKlMHRVD
ACwa3V8Z2uQgBDah7fL84EuvLaoFesjXKhnPGN1PkNrk2WTuJ4m4W0JZ4KAcQULfBoKtT5P4Kpa0
fUAay1gJMhderzo1sXRyKasS4gVxhxLT5Lpsi5eys2scP0jmfNyxlMvjmI/uvmlbsnLSF86GjplN
SnCRjychqkY+Aso6ZYDYOSszWhpbiwYtDyCDSlbsSDP3Sln1TzKXt0UzrSSAFs7dv5T9FyvKy6JS
BoWbrMaXHCiDsf9dore7zJ5M7zIBKkuHyMr6hDrgUAPgGbujzPrhN/y6s51f5w/c0gqd/v5lCpCF
Aj9g1XAInLjXdjWhMbqVweiMv8+Pv+DHdESs5fUZ/qW4p9L2trCdF5Ibz+eHXvrpmtU3RJQ9Ojyr
SBAA29xPCZZ2bq6sy9Lv1qy8722wDFUU5WIlr5qYhXksLjyUmokLkfQEmgjIQ5UsAAIwSFMZMnst
s730y7W7O8mUw0Rvu8d4qqob6PYBbWala+opCw9rHf6Zk1bYJSS3oqklLHAm48pK0rcJYH/iN1sf
TC+guVnrTl3YYR3tidS52Q2JX0Xo6AtR1gpnEGyQai01vGC+OsJz6NwB/O7lHFUmDcEuEVpjHMSK
hBw4NotN4UXnVMd4ctvvWKHGPsrAl3BA02Fz7zu4nUrf5T/Of2JpVzQrjpuOOI4DK+sZ39VZi6dS
zX6MQ4anpl88gCFtD9GHyxy2DvesQGNhgrinBrPIq9XfN9NTLl7Oz2NpRzSTJohGoLeArjA+mD+6
EqktsPIFPOlDK+uulQ3BofMfWjpZmnkTaRlqHn37WKfiIR2tF2UI9Hha+/PDL3BdWqZm47NC+BFX
1RA5QKlGrZnLgLVNfOXVQ4touvbLgHNCNiN6I2/n1B6AVFOj++ROxHzzTU8aCLsZexwM296BTkHs
7Ykosm3QsyX3LhoXfqTZxIyDO6LVPIvr/Cb23GRbFXmOJEDnfvhCquuOxOV+8Fz/b2tT8UdKYWwV
oJSHwrD6XzLJK8DeLf86jUszyDrTfTo//6V91HxQ4WTca8oCGkulE9F4eORz/gM0aSG6QJ94460c
l++DfKqDUeepKHwEfg1yVtkrIERXaJuCtnv+aDRrjL3fe1Oqg1D5UCfxzOkYGQ0/xKZxVVir1ezv
4y0A8P5793oJCKJUPLYR86f0imfpLeusIwid7lA6uqpmsJD2AnLdzWUAUjQl/PeDaLp2qJ2UeFSI
dwvCFhO6fGUejPGf89v+vVVRHaA6xPaEWpYEhw7pu00+Ef7i+2I69NyhK85nactP+/QlXvE9J+3r
YgQ1n0k3XfWq0t/Ey8N4VWVyaQ6aC6p7FLKTrCaRnaZxgHzevRinxwRlqJXrgC4dKc33JMWExEBZ
iaguw3GX3dKjHXYhyBaMwAiR0J/CbmPcoDN+FwfHp2QT31ZvKJatfH7p65pnstNppGUJniPPH6aX
Cex2VyWz6Jq20PeWT3XyY4YWuK7tCg60CiBX76b3Plt3Y1xuht/nz9jC79dhrNLhlJkWIDdmOW+n
cjzkjX+4bGjttZBQYTWjymkEzaInNMU+cnO4Oj/0wrHV8as5z0g5lxi6yc2n3oNF9/VJQcXJRYDu
Or6yuQurr6NYWz6hK9wbp6hLwHfWUs9/42ZmfA7WKUk6Z/5fhxRr7F8LlqLzDed2C2qfCpx4eTyh
IPGnUA5iv7+XLdhp+7/YueyrlILuS0TUyEMbQUCej0HJ3qpqZbP/JZv+v1aLVpj/fqGlgtTgmsZB
Cu3Qex1ugHSsXmRwD7aLLTTJr+iHhKrYk7mrNsbB+FBvzVv103xEIsbduIcyvEzIg+rsw+gYKNCV
DPqgCk8NN5enqKC/MQo0s55fyyWT0UxeMtufKdQdIp74za2nGBLzyPOsHO2l0bW7Hgl35lZ9gp9v
+YekkZ9G7z9e9MN17OvUt8SYDUhheDhpB7e2+2dGpviyIJD+H9jV6R2q0B8eVUN+9F3vD9qXf5uu
fxGfGXW1671FjR+ts9jXzmyAKK+hWs9Ds18TklowPx1bym0UQlD7By1N7Oxc8tOANGk7XRj36OhS
XpPKoLFlRVPu/BYmO6is25/f1aUfrpm2X9aNBU/rRDNwJQj0g3aqgpSvlX6XhtfsWtg1r6eiAw2t
Yd1J5m49YG62orTaC3+/dn976BIo89wFd9VAr0Brg6oXz5Hazz/Or8+CE//HCfDF9eUdoY4Jwjok
GB0I1mcgAMrM+4aOaWA0Y41WdmMlmFowXVczXcUSXEkxtE3swoKItphAacOT+/PTWBhcx4U6Xm7O
7lj00ZgPmwH8C6mfbM4P/f1zl+owUDmKgTO06EaylwcKPgGrHSKW2u905I98iN/GeO1GXbi4mWbE
ie8KnzSDE6GX13udfLRyj6xPNx6YeTfCUvWKj17g0oVizX+vo1JUZpwC9hY5sOtDweWMx1yFDGxt
5VemmbNDIpm6KvKK3jRlSzaulXdX1Gt78EMp6yUhSFKdX96FA6jDSNlYzFXtgSu0d6Cnk7p9swMI
s9jziVSf02gWaEPO1rIJSwuseYNGpDUa8ws7OvU0ex5ogdo6KCRal+c1FP7SfDSPMJcuauNu3iOX
xzapC3Lmadh7rgGs2V83/3XZomleoTDnbAYpOJRdQMCQN+9G93O2s1CMKphMf3/+I0s2pd3k3LBj
VscgnCuZYqHFyixgMV/JSy4eQc0djCkHq6CEWZlWIcPBmeVDU6XVI6rT9CZnPlQRnHxKbrzScvdV
5Xq7jGXF0eUdv+FGOSMRURX1ihdcmKoOPO08YaphcGyIx5Q34zg/xxBCPb+KCzeEjjudbAcJ70LQ
KLV4EfQueii6brC2NRgiV2r6S79ecxtGnLd5ZyHeh5ArdKlm6e7a0XQeLpuA5is8jxVQdMKBbsCs
Y8QfovorAZU8P/iCQerA0FoWuYxZBmS0KreiuekncyPEb996u2x8zeB7SCw1JRrJopQ/p+Z1PlR7
0y5B38Y3l31AM3fgK2vDKA1Eja46KDctAjarp5N4K3XkWnOyD7f8zevB0cy9ZTaoUATU90rgsoKi
crdu3B8cw8L1XF63vdEFyLo7Aa3s3flpLZ1azfabJiaO8PFFb+xg9iZUzgz3Nxj6Hs+Pv7TvmvW7
hDW522LZ4Mms0JssEbax90S9Abpk8vmij+jYzrgo8wbERXbUJP0fo0GLxciOpZRX1jStwDsX1un/
6HF9ilZyC/M46YOloINsij4QjrNiHguWrfPhlkMGhFkl6wia5W8kqR+5jRD2/OoseeB/igRfQj8J
ERDltHB6QBvduYbxg5fD+2iD8KhS8Lsq9oKCkXeX+AdpgF/Rr578ETSHJ6HX8z9haXqnVf3yC0iZ
uZbjnU4Zov93rx35xwy6uZUzvHDGdMxnjYBwtMFEFUG54ImUIge9THblSNAwZr5ace9LU9Dsv1Zl
01gzLknfI9e2RN3AyVZi2oVIQqetzUSXdOhuIRFtX+vh1pEUxYnHzHwD8fLm/AYsxLY6ZW3tTuiA
GMA2CtHBh1o5IbfYXuX+rZmRu7Sa7oyJPZ//1JKlaBZvzjWdYqCh0ajCe4D6shS9VJ7ataa98gRe
2Aod8qmYHJKu6Bm24mflvgzO3flfvnCOdJQnZGvAAuMUJkqopQutMnd+cNIi38yeyMFSWF0G8AEB
3X+twQVTKxTm8fsNPFVFv3PA55/kK8u/cJh03trOJ6oba/DWMpWFhADBOfeQEoFiR/MEzrzt+aVa
aLmgOn1tmqOBOEtQsQU1pLWjVkJuZOf6jxB9dyIXMU+1LYe0BP1vD82w3Ow6Gk4x4L/JqMSFbkWH
71VOH89z3MsI5HOfzE9/uu6aePHSWdDM3XMqtFWc6H+nMt0r66aY0E36xOUaU+XSGab/PQOyGoqs
HDF+0UPDyGkDOv0+vzUL9qdj+BS1PDMrSgrZsazCyktnN5ddG4JRqV1xuEtnTDPxBhLBLhh7ZZRV
IuAZDbLGeqJsOlTD9Rhf1rFBdTyf3cdEAf7rRI2BQgaB6DjhgUQ9g6Qr8fQ/3N438ZaO5xt5O5ap
DafebjCBIwurY/fi/kRt9dBtnfsptLfFtnzKHrwP88m/IUd1nV+VD+Vn/cnodg1VuHAWdNZS9PGp
KhOAzTlm/SwsdjWpywg0qA74Q48X3vfSpBH62O9m038yBqDIU3tz/qwtLqB2sSsIAtaSo1VBJqLZ
gBuz3kCZKH1UZTeHNm2YDXlOj6Nllzf3eaoqINWH7Nbzy/HGKex5YxRFuyFUAWCXJqhHZV71if8x
HIwsL0OznXlg8K5BC5/nkdCylfws7GbYGXNebx1/6tMANWwnVNAN3JqSD0/nZ7Zg///KbF8ilmE0
ed/HMYlAjO5TyCjxTTt+pOOlG6P5l1aOcmYDipokte/A1rVjZYo0DFl5dS8dKc29NA4CeycnNPJl
Wu2YO/N93pj+iv0vuBgdTliVFBpEDRNRlZl/2hLczl413ZpyDSa18AzSIYNTOXEHGBoVERvUwOhw
zg+EEmvr5i3dZK29j2VCtpY/EZy28fX8ji8smY4Y5BaSf4MHVtyhJZ9QlvhNsjUzWViv/+PWHKAy
Y8+wwjmh9rZ0ubn1q6q4RwFN7M//+qVPaDEFA7Ec87OURkBx3KSM3jktNCfluEJAteDxdbxgDYpd
YU6wc3R9H7uCPTKS/gKN8zvaPe/w98siYZ1OMyHcSip8KhoJyTaM+UWQdgMJoMG1KcfmjfjVSiJo
ab1Op+CLfUtYhEeYMUR2qx6Nbtx04K8dqmwll7LgPv49xb4MTzgzyEDnMfJN9Id5Q+B1Hx4atM3q
Ms09SjQLb2UNNWAfjf94WclNkzl/TK83dlNeruHpl+agpQZcI7MnKNmeaBHKHgoLAv1JBYgkt6Sp
p6MPto215NDSZmjxRGfyxjS8CuL0ZOjfZgjt7mK7i489WJzfztvHUsCqQwwdinaiEkS2UQfp0n1l
1vNGMPCb0LFhGz8u68AcBT3kqOhsBhYniDQmD4nW1Ho8/wsWllOHHcZZkynW+nNkO9MbaK0evBqU
gKow7rNmze0vPPN07GFOMjpRkeFQzILtJHCyO6itpZt+mMhW0ko9e0lvbmfLnFfeTP9M85sQSsch
JqafNNznyLS7zDt0kJ1/J2ad33kk645OPk8vRLCPyRcZYhCoRAYkr/zbOk3FTVn47kM+TvRqAv1O
IGKLrviRhQNlnv7+xfy8skiMfPZ45Bj9RuTWxnPRl3cZFQPVoYoF8OyCk55EpfXXQNNhD95qKrGX
7IcVr1HBL2D2qalFCFC/MAtlQTnD87Onzkr4pnSzq1aoB0qdPSBX20qU+0aQ3yk16OH8IV1aOM2r
DJ6PpgeuwGecsmbbtd49XttGEI+lWom5l76geZVOtY09MJBvQK17aH4Y9Ohfui+aG5mR13Dn1hij
eLD24GfYy5FDxbD50bF6y52eBecX6XtLJjpAcKpNlVsyMyPJfnj2/dSNe3OqN3Hxfn7875eI6OhA
ZtIJxzcxI+ZMzy7e7FPdPXeQvT0//EI+EA/0/1pH8j/OrmS5bVyLfhGrQHAAueUgyZItj7HjbFAZ
OgA4gjOJr39Hvcpjh1aVN13VSYoUMVxc3HuGHNKhkAuFy8CoPAime+VNCJbavqJS3EJYd76V8AP9
nbfdhPpQQ/Z+BsypKJs+CggRB0iDfU5Y0V5jBwGBn4vWt/OTb4eQnTZhojN4HLZB9uXjj92aq8sY
/xEJ5qyZYdFOcmB/7X3tdjsnY18dM6JuQa9V7f+eOdprbcvAtwvqosRyojk9VoMD0J2Zs+TjD/h7
LmyHqzBQlrKHJa1lQGjv4ADEImU96dLZOcvLbDEY1c9JcQ2esbXwVrvfhrE3DzSBhoGa4iGQiabf
6DWI3dbDVxu/oa7FAnWprg1DCvZUXFsqmZlMPx6nrcevNr9fudpjDiRkPSrjydldfGby6cp5srVl
1vhAhZZe5zYwJZRC+V+YwaqNpkoJGYO5jE5i2bkAeltLWoDavg9mN0zy3PRwh+Ay7TIyQkqh+1x4
CC6H/x9L2i7pGFq1JCenfaQQT7OtW0+0V4LDxjCuIYUColt+VyNLoVCLybtvY99HQ/nJX37ZpH/8
cjhZGQGXKHISvcT9TUzh3QCl8aP0Z/vKdtnYi2v4YElFjvKwZ055NSZc5VHbfM7szw4ur/zj16PY
UAcVx4FsFpkoAr11kPQgGbj7eAGzrZ++2um9yAG06v3pFHK1/LL7Lmxjai7GhqLvaIoeR/Bu3C7M
Y0/7M6YFd0g3BvRanjpnHqDwPbR+EHmgEu44Z+a4+NmUNuHE70SNwB0xCkuWirEmDiFk/yUbgrnc
F8DWnt0LsloQQWDKUS0HG9ZAaZZR966A9sB37nL+7jYtfwrk3KVVRf2bsWjKSFhTeHBGoIc0cYak
Z10oorY3NiDIpcfiZqw5xPDtfnotXGkdhlbWj4AgtgedjRxS3nUBmEmtn8KxB6+y1y+6DEWqO7YA
sF7z19EZ2xuklyruQsg16yyUt40mJKHADRw8nee/WEaHnV8W4bH3Q/+3CXTG45DU3T4AnRDIR73c
+Zpl99zU9UkD5P19hjZRFzklN8eikM0SuSXrNC6Zqnr+eC43Tp01+DIsXSukSw9xw2KwIohn57HK
4QdiQKSIha+uXCm2VswqpLaL3dpo7M2AVoDK5LcdwKzleOXKv/UN64BqamRMAx6Ohs6OLy8o+OzV
MsXT/PPjQdr49WscZmHLrG5APzlNgL1FYKEOt1qy+UoFbOPcXMMwM27XxHbgP9MYMqCXKcbULIru
RBP6J+G2VeKovH0JFuBjI4Vq9q/PfdUquZKOx+ATgZJyn+OmVTRUx9oCke1zT19FUMepLOpMc3Mq
Cipii3WPzVXLtg0Kgb1GZwIAL3TRtc3JmcYR2EZmPygwrB+otOWrr133Ww4H3XQKZflQLBaLidTj
mQRZdWgBBobGfcu8KNPSwi+zUO0Kkcp5gHadWxD8Et/m7oFPjXcOxmy6aeUyJG42Q04bTKNrbOPL
Ifjf66j9b3D9I0gvvmf8FjimU9GJJsoHMJCmi28mY/oIZbUuog6QFUgKk48nZOO8ZKugXcJkqK18
OiAxmKYoC/tzBum2OIeh9OdesMrJJMwGrWZeQHpqrCHxhoDGbcv99wxGW58T/LPX2FCwvzQJZrjc
QxfOW0zshwc2dvHHH7A1I6s4ImpaQ5Fv4mDQQ0oUkALhnemQ+piZsf+pus+F3DUwlGoyuW3QQ6Im
WCJTuhFRKiqzImmKz2GA7TVAlBkyFeMCmTloYkVee2sVZzJdCYYb0XaNCKWZD2WdS8EQS+iUyX1g
L2Piu9AWdqvPUUbtNRi0VE4gXAsCvEsPAYPaPzV+H/OFfap2YK8Bng2Fg1OoFkiR8jfXnyILGaRy
v3y8ijb2mX85RP7Y11npebW+6O62OjxDyc2NmtF79T11rZe8NQGrjdwvjVyCwoaVLAuGPZSbX5xs
HG5LmIgmNITs0ue+Y7Wdu0Wg4ufhWDLeU+lNkde8mvyak8DWN6zyAZAuB+b5SDtKJb/hInIOJGRK
/Kq8lfU1O6Std6y2sx8yu1Ha4I44Cj/OCeyPSbtMz3zRYVp5xLomWrFxgK+hmmaya193uCxktTqK
roFUfIasLbQQRBw7smh3CBrrmzXM10qZl2H6y9mxRnB21M6UH8BinVgg/hs9w8oNWTk7+0sJ74F5
rqsvRrIOCF84AYrJS2HTmadQlLx2em2s8n8tqP5Y5SwIc4Laz3yqdBbXRMRU/MipuRKJN6ZuLSwK
uv6kzGUPNWXzHVcu+w7Gn3rnzXPwU8zy2mmy9ZrLx/3xERAjbuCjiHJI0RZ5CveA1sLsjboBI8Ci
1+qjW0O1CghlY1tWIDz7JIMMPI8+9YMuCp1rzg1bj1+Fg0r1lSB1GRw7SLPllNrwh6jCpIRsSvRx
JNgaplUkGAK78PwuYEe7myJXPTu6jUf07PjnIs1awjODU+aIdk14xFDtRFCddUj2/VBcifZb23MV
B0DcceVc4jAE6LaJWZ8vN73gaoxAArcOE2nyPTzMIIwX+r/ayrGujNrGvKyhnpD3s/t66sNjXpk3
RLZn19T3djg8f2pS1jDPhdvV4M4w7PDDVEs3cmgJYT79PmUQXvz4FVtfsLogVG0HqpKP1nyB8m7S
tMVy6JZSxGSQn3OQt9eAz7oq/cpkGdRbL6qDAXS87BDW2nbDDrbWvz/+jo0Ghb3W8/R9V2F9tSjf
jFEXxmTZ17DIVNFSQgIxxoxjQ378qsue/ktgXgM8dWlPkPO62EVmw32txrvAsMePH72xC9eSnpNc
MiO6Duk1FM9q6eyC7Jsj+rjOrimab71htc+1C2cW+Osup6J+t22ZtBeXk+VOZdfI0VsvWJ360wJN
GRj6LECmA/E+dcqJqnaoYUVKYj+De/3HI7U1CasNb+dz4YmR+9CHxU0HcGIRza54+vjhG5tiDems
4XlIgwEGkSa8JzBsKEBuqWDN9rmnryqmHFlKLaY5OPb5F2XLg4FTZx5eC0kb47+Gc1KiZjuHuuaR
uIQ/+YEwx4Zx57bvGnIIMgCuPv6KS4D4yy5YIzs1d22pRRMcfT3euLT6p3irPSuu5mYP4MfnevFo
/vz/6U2MRWYDS/uTLJnY59zkSTsWy27MzCfP1jVsMyshvUkvrk71BYxm4/jOTWo517SlNy6czuro
Rol0pLlZME7uspvYLcvc2Kdn0d8VIMdTeSVd3NgPa/v5DAgCuw7xmlnwfW3gwlK775+b6dWODkTO
6zpoIPg9kuxRmV4dwMlRT+6IOOtNUEpjaJy9fvyyjYN87TyfAzbSNtUUHqXOnqQHAZ4puOXafGVT
cwBoAU2/Mc/gv9xfCbkb63iN60RrrLCgUFOcQlVxSCnT5dWba/2zG6Bs3hFa3xvK1HJl12xM0xri
aThQUa3OzMnurDpWrPsN3uXbx0O39ezVUb4UAe/HBb3sybkIkzr2j9C+BkDeiIhr5GabN550XGlO
Y269Q57kxyKnt3JRV8qjG46rIP/+/z43bJnavurmk6gyG7UZrz8XTjX+qHrSnz1oSdzC5jtMXJF5
tyGkBKBphMVHIeF5K8AYSUTWyNQX+hrhf+t7L2P8x60hAAnCAkcEBRD0OmCtnkpDk8a4+4+naiNI
/6vs/MfjecNnAsn34OiZNwmTZq/14VkDTwtVXmEIbb1hdc4PPsM7qM5OS6Vvit59UZ6ForzvP9RE
FVc+47Ky/nIGrJGXYxsCKZML3L7pRUX5DlThXavuGliCh8E/Hw/V1kysDnpVacsP3cwB/MCcl7Y4
EV78sJ1rWjsb4XmNs+wKb2qDVkGY2GLFAzCXIY3yi5kQctY+yUiRv7a88t5UMTnBldxlI8atAZgj
k6YczajAEPJu0d3ME4snpp8gAPZIS7TCYKgSIbe5littrIX/Sjj6lXAWbN6cqKQWMqr0s4dyiR1e
a3dvfdHlzX+sZ0ieGxsKBNmpVpOTQTJcz1+VaTuINVg9HOOCnN2NXYUGpVc1P6i39FcCx0bM+w9E
k4E13nIOdUoHIvizfRRz9/KphbdWdcxM4Yx52OHyNYeHce5vHI7am+1cObC3JmWVF/DG5VBEw4Ub
6ohxrvcLkbEdfBXd57LMNSJTmFYTK/PZEZogD/CQTJ0mSGzXPnw8Ov8+5y97/19k4x9TDpf5Nhup
qjDy873I5RnmOTtL63uZV7uaWi9ioG00B+UNd8wSD1bz3g79lcHbCDz/XgL/eDmgDi3tWG5OHPD+
h9ztwZCglbfrPSWjmWLCugrttCufepmSv3zqGqzpgnplZwtyq6ywnX0gpv6mz1C+sIqyikK7Cu56
mMcmZAHQow0tJyGqLXczH6fYqGqOBHB412goW/fcNXCTBn1d1Zdef+FZj+2gTjlEFb7WLrgNVVVN
UehrvocLZJsOZU4hJz9fc7TdCJVrOCdfOJdTb0EUOLwPZgdK868OCSN0z45j9wN6/PHH472xM/6D
4bTqfhwqSFa2MBGLFgU+hVPMIvLhXd2o8kret/WWVcZRTzbUH3rcwpzmcSS/KihEO5mIyvBK1rz1
/FUG4aN46sB8EQm5ryJuYZyEFzkzxE6s3x+P00bsW0MypceHTMghOCqx3IcMBeihTz9+9NZUr7KH
voMNBxvgiAXmlnn3x1o9Ao5FEitoIXZmddV3Ckfvo08N8Aofv3JrvFa3jM7K0JnLaHBsSQPbj9ew
+627JSrMtQr+Rswgq0TC5grmPmpEgWhyO7CBQPnu7DbmjtplFstjHvJ59/G3/H34yBqS6TVNT11g
Gk9l+Jab+d5vl8S4c8zQJW/EHJfdNYDRhhcIWaMzCUITLRssY7Q65mQc5jlW2TLHkk/lLpCt3LvE
L/YZtcTjWMkKLnOuusW9PQfCJBsO1LKLr7OgRbx0E8DDxAxQnHPDiPjwsWgnFaYFTPD2I7xlYfMh
s1RWcnj7eJz+voLJGvrZ1e5c0RErGB3+ZwjSQv9Cfk5xDIZbq5REqSVgM25DJToiUQkU0qjsG5JV
7NqCvWyG/x4LZK0E2ekBBM+8hIw5oL7vBaGIIJ3lP+blpGKmBQRq4YZ477kZvEwyzWFGze7NiD4K
m82MveSNaegrG8Yssxf7g2VF4ww7KEh25Yk9KHHvtL3+PpYcf+FU+At0GmMeUPWt9gP3xvh5u8u8
C0Srrqu4o5aVlC0ADNmYi5gbEkSQOQCPsAIkEzoEfrQ0eZCKru0ep1AA9qi0hsCCZHCFdaoYnAp4
IA1G7vEvwi+OJS+Vr94/tEpaEoLlsDBzJbBKsiRDEwH7LSNKndkg2a8fXOD/inL5yX17+lZxMv/S
zLanSHLLjmyHDOlU5X5M3K6dr8zA368GZI10rcpW0oU19clDz6Ly+0g7VRKoawFja3WuMrQxX+Cw
ZNUtnA+KEWUhVy23jSzz588t/suy+iOHcR3MOpOTf7RzcYZY7pusumtV/a2fvgqmLIBpA+Tz6ckK
mn7XOeisk2VRV7KvDWgOWQtgEiZt4oBGBtnb2zEsEwapX9nlsUYYUS6DkVYQZVNzA0OTk4Hwa0QN
2U/gJOhMJkhSdqWiybKQHc7HA0rp6RK6Z2Hl+9xM97MNiUX4O35qlP8DlfW0HfjLxI5WBVmrBR6b
VlNcSSE21t8a+qq7UA0A98NBxJMRXJDjzv89FJ8rpJM19rXnbgbwElye9OioO3R7J9CnDXDxpRc+
cQ/WrR+P0NZXrAKl5MMIvSU0Ttj83OOaxt+E9akciKzhr1YVQGlWdDhyDSRApx9SOEk4FDHEKj75
4y8b4M9NRMgQWDPBJmqCO9YXrxm39rDz+hTAjaz1M/vebzXzcG/tnHbXcIA1C/Xrc8O+2v6kBGhU
d/5ymvjDUJxD96uqvn786L/fxkmw2v0FCv+AuC3DqXZJMlkk1WWReM7Bwc0sc8J0wXJd7KePX7a1
fFZpVT6OnluVuIH7pIp8eC+PqoXx5D8fPx0Mhb+fsmtcJkIw9F6DdjxRGBfjK5TZz4ZUSwLss/VP
2/nWM2lU5yclpaKKiXVh2YC0eVOMuf4WukaeHHVjZkP3pVd8M2VI7zpmOfvQoyCx8KAbTqoC2iKy
CsLmyJo8ZafKASc68osu15FonPrs19Z8W3Mi9hPVwXtIBppAZzZ/yX0ldrBfEzsFdOUum3KRBuEY
3Pt+Y/OocRX0t3AXx2/xeBnXhZhfuGXpSw3r3UAW6BVCvzh924DDHmEcJ/O7qUJ1O7eKnHkejrEb
oAO4DKSAOLyrd6hMBlFH5/yAq129zyF28d7Wjo4VAUeCD1Z28PsMWOOl/WmXXbBDN5zuHWq6w0zo
r9y4dVTYXR1Boyq/GSrr28Dc+XGEB/3OwcJ5NtR642PjpojI1e+64khaW6uGn1k43zu1wv+XiylP
fKkB5xkwiJ1AUrvIxfruFEUWDSxfUtXWbVKGYRUZn5OUMrkkJfxe06EnQVwYOT0PBf0GcGR4s1DW
3bkSUpPE8qFEWw3VTQsl37hYeqRSiizxYuBVYOvyl/QK2DTZgMmKkYFuIEyedk4PNDMxSxZNcLQA
8IdWx6JhNRosVYe6ajh2UA0tzRLey6UuaOR10AHRXRbuysxxIntyIRVQTm7szsV3F6D9xPE6d4yK
qXBp7F2wPoV224Osm+Utg8dc6oyOd+M7AFS7mjY7q5/QY64r8NsNQYB23RJ5T4B06T63ehW5bcPv
x2K2d1MLxonRRXmG6ezXnk3Lzax09Wrx2t7VU949Nf007XXDJh0hO59/5JM7d5GnAycKXHdIkXTl
KUhw5ltmTb+dwq8f4J4+gXbLgbkGRt5JfYbkUgXgjHLTzum4cLNzXVJGTeB1Ml6smT2IZsjORI/6
uak8cJE88EExEtL7od1uRsDOeQnja298LxUoPlDOQjYHF4ZDnbVfi5kB4w65/wd3smm1N46Er42l
l0Toy4DPPVbJWHS3E2igOwu6D3FAOKzphzz4MipTxCPH/fsittfm5wnufg8yKIv3SUBtIfcmCAy2
A+1i1szlQdcqSCEF+d33mnc9DVWclTWPqx44ew67t1Tlrr0vAjkFscVBfqlpJ5FtDC6SkzAL7Zce
66eK5DyzJ6VQeo/pRIspsc34lDVeu/NF2SYDNmii2bMebGsftjxDwlCXxWMgarYjRa1xuqiXUhMY
s/eZ0HlawYXgiCUL+WbojMZCtuwhr6c3Q33jJ4HsxL0pNSz6QJnCZBqf9NhL3PFu3bCRSde5pUzc
HIobV2onGzfPNc7cyGoYq6xF7cTy7SSbg6+ZtYSR66sjzdmJduKQk+FK8fXvN2qyFv8dWzMQ6o3B
UeRTXI/f/FwkVfg8Nh2G/lqPYeuLVulJCQi7NEtjTqqejqRe6kPf50XaaHGGU9AYG2PdEYtd68xs
HTeXP/8joehRtHRrlErRNB9oVIsOfSiKNv1VbbWtF6wylslltBmazj4F9fA9r+S+CiiNloruPz4x
t56/urUsTUEHV1ne0RH1ElXeFN5DH2O8zzx7/lxWxFapSzkvfiPMlJ1krtnPngtTRiHMIz+X063x
34rYQTMr2MI1bk5TXsIdpFdMoWTjfPYVq6RlqHzt+BPsEAfDoga2v+34w7euyZttTMEa/A393GAu
SjjBFSj9Sf6u5BBp90rNZOvhl33yxwI1GnJ5FF55R5d1/gOqHE0BEqbk8RhK7/fHa2hjY6/h304l
UN4jqJ1Qz0B0OGsBPFzyOVoyn0Zd6S449mtyRaB564NWGzwMe+IOyreAPGwPlT3PKKl3P8Ejevnc
x1ze+8eAIRnpudWhTAPUDdv5JCh20ArLnuuiNMdST/khQAH18PHLNoQdyBoZ3vmOLMrOUyePBXwf
DJQiCQpIZAUVVpmyVRhl0Ff8EppW3s5ON+4xd2Eytu10JSHfCJj+OgDMoYGk23ABL30P+2faBY8U
8lAhbGXtQjxW3TVHwq0XrcIAFYVbtjOOYMqDGuKNFeqPHfm+TDrpjQBN2/tS9h2PPh7ZrWWyutTU
ONn4DC/kY2MRaG17OJytUIiISLtJP37FJQT/paDnr6ICinUwLQKD9mgxOxm64iaYr3HjLov5L49e
w8edcs4krzFWIoMDoEXvXGu55ax6y2x5peG3sWnXeHEMdy0CjyEweFQfaa2fOZp0MbYW7JvJ9FJ/
0q6PrHHh2Qw1OjM7/Eh755bCYNjpgsTzzBXowsY0rIHhuHUo5bcAR4RGpjAsefTbzzVlyFr3F6Xr
rglHOzwGBp07qKxA6DT2yVlkV0pjW7/98ud/BBs3FFATDUhw1NpNw0X9Yl1lX9kBG+ImxFvt7IDC
Aa3ALe9oo8sYQzqVnj2RO4mzlHliMva9Gdz21muhwAPeNI+7nHPo9rs04RZX+5pTfsjdpk6MP5Pk
4z2ztbBXQUCNld00l8lSDhh4Mz8uevku5HLuwcu98o6Nrb/Gjpfw7DK2dthxbHDDK7SCpEFfvnVE
X0lkNwom3mrjoyzV2WOrgmMgzUszQQOunvR5kGonxHgWI/QHlmp5zmn+8+NR2+iekzVwfKBeY3cG
b5wdm+9UCPPwAjMkvK/55a7phyMkNoY7UDvuAVC5KfL5QXJ+jROxMaBrXLk/wAWhgabKUfe+F1VS
h7sCGiJxA3O6K3O2EY3WEsLhxZBFVF19su3q1pmDp9IE3yxYs3Vh8K209TWp4o31twaXd45dozpf
4LTrUF+e5v6F5R6aYQ38FD3nys7b+pjLOP6xqwOLLWSpQw39uoJHlru0v1D7ZYm2HfUKuuh4B+qX
/HplbZB/vSn+clqsEeZZQ5hdDpMAWxiKkCAtQOJqr33f8eIJUIvhBgjl8Q1282UYwSIUNkgs59VX
Z5n6h6z2xztR2f0JU5w91cDS7euyX26Qy5FXM3jkt8IcvOhQF6+1aED3QjSgMKS1ZfhqefkSgJdB
8ke4I3QxaDn5uWZuCZlpUb/PFAS0lEM0Z4/SWHU38BfL/e7R+laPVTrWYaLmbxcdAKHN0TUQyuum
1HFQSwBRtCq+9MyCwVGdVOM/s2iw3o9wnoidHJf9RURd69wFGq+jsSXLqEKTqQraSIQ/waRJ8uEr
g7yINas9GPOpCeykpv2rbrJlD2+FZ6Hrn3mVRVn5Y8xc5Kr3PLvh4/tFOkIzDFGWn7zgd+6VB1J4
ie+gbtXYqZxE5NGfQLClkFBPF+hDRipj+yVob8JZINWlykBMydllfXBPp3fiWKeR2rFh8qYVYcpk
+6Vzlj1DVudT56ZsrSPLqhO3pgh10RfgM54D9lblkDwgiZy/ZoW+s5jcqTLY9VLgQyf9jMbaLs/h
MeXU5W7M3xl0A7zsHdKURxhUFNFQmJ+mdh6ZmeJ+ng6F9gB9Lx7Chj7BziDbAZebVmbeDeMrzDwS
awCoXKGK04xATpBs71bfCQpfBcTCbZ7j9DjX9LHpYCeLP+21B+kQk9bzXe5+F3MZEVpGjj7M9CIj
E+XyWBUWlLrO7YIa6/wwlFkEIS0SgtW8+JHCLx9nVK/OeQkK1H5uwiho2I0BrTYf3Li4DFG+Y0Ym
U/5czyyBZWS0WOa2Yc2hHWmalSKB7kNc+xzazCIegyGWk9or30RzK+N2qPY5U1baLsfW+a0cIiP+
2ujvOrvVs4ghK6bzU1Xf0/zMCvtu+TEUkf02T+hkw/bxjFKTe6R39kE7rwvuNfjJkaEBzGBc4K5+
2VP2226HEzcvNXhJ3IoVlimk7qPiiGIs7ECkSq0mJc4bzGypF/PXVp29LNX80NzLam/r2zk8jlas
X/zqUD6pDNzQBN1sPB6fZ9OI3bjNGUI80P7S1nMvjz5UMKHa3sfm2ZLpXD0ubp+g7sVZXDfnisbN
9Fi3kYZ7vEvSockiDpkPg4pq98reGCQnsFFUlScZXCrcPZA+r2yIhCvPzG8T++uA/0rvXkLR7RCE
r3Q+LEfPTbLBi1ovLty35bcl5q+km7/1HlZGkYGi3Mw3jhJjxGysx/JYWY/QJYgXCHzwyoGaB3bk
jgk/sqtXMj1Lc8fvbb+JTAVFtzxLcbfZo3havXeAF6Jsa/9EHQ6mEAenZInj13FTsxSbqDPHvIlK
dlPWT0xFob7cYZMlTBFO3AHDFJHgXJGHYb5pxDOpbo27C5mOC/rCnTNt79X0zMrDUN/3gUpLHVtl
1BXnvknqDgndvii/zsVtDVZLqx4NbGZmCm+eKLPusZ7kHIdhhDLyovbE2pmDG8ZgDTWokmdYzmn/
BL5KUd+GU1IcK3uXkV3WDHtr/jGOexsf+Su7KPR6sDTMD+S7NIfWTqvvcw0Ycgwkr/u9/c0REtvE
UvBBjfEpIfuF35bPuwUGbNZDPxyJ/1VY54Gkgf8I/5Syj8dXGaTVeAvliR4ADrHLgjjobiz/zZc7
W2XR6D75JObunRkDtEjv2uFQm5tJtriOPwiTjvpIysRDP59h4+Nk9wALKZsUFi0Ti6oXR0c2GjQQ
O0Es3tcw82bqPBdx5ogo6G8DZ45HPzUWSvY0ya2UlRPmKnWGWIFHK5c3nX1r/Ec+tQmHgAHLEafR
R/D8/F4TehMQ5yDLMSK6iyuO7Q0D5fIfq32p9feOuVHPnwrAxgz9h5R3cvhFZjuapULW4cRhqaJu
lPcWYJwFe9NTsc9H7PwMirT/TDVkE4I2Gen77BwqdK9K+ubwPp1yJyItRB7EErdlnwTTg2cWVN2/
9DWNbfNeqCYJ9F0FwE9hf2HBa++6cCVs0El5mvoy4e5rW72q5qYne+HBALuZY68+t4BkNyM/IevE
L0Nxa7l3WxZlrgc8kogKEHb8Ko+KbIlC60chbqziF5MQ8VIx6fpYs0OFvlHdy1i0JPHUy4DKe28F
hxrS2hw/3LVuuYe1R1C+RINDTmnb9ok/PLHxtiSgqQ4dUlCVcBKjFxFLKJXX831FimTBLgyt737L
b3Iud7zaOz2Wablr7Dr2RYaC+lOx5EldHFQYJBoCNh3cuzxZwfolHf0FEuhd5M7kDszFqLWdJwci
MEH/MEvcqpVLYpnp2F8KGGPsKxRMlCeOBiJMkVnaiLjNvgufXbT7FlrHLjTI4WbUNgQCF3Tfi/Gx
9/0YehZlNOW3bJzuahx7tCRJ6HVx74V7t2ycqM3oAWXdCGyFZx+SqjHLxFPBl8TqfrOlBnJxTCo0
RPMBe3mJHaABegc1+y7Y+4ObIu/BkMioJV8NaW4WLOHCrcFQ/oZeMBb9bxV8lYXYEzDam/HJGR+9
8EemrWhYGHrPUzpYX/opiOQo0t6+UJtzBF2WduyR4GgS5JaT8tapq5NTegf4NXcxava/iV2mgg/R
0L0W1Y1HvKQNxlczW4+QJILGkL4vqtuwzRKB+FZhcMuHDHkSsgeKyDVXt7XN49ZOePDKQha54+LG
uZ26wbJ3vSDqQ4dEZqY3bobkKojp+C4ytKCytn3K+gVy+XqIQ+grRT2jbozldFswnppu2HMAPXH3
e2QUs9y6dyWcA6K81I9h8U6kSqQNRZv2twcVFEfgMKp0LPI7xV+JR+ElfLbUg8ehGpk/OHi/brt7
VLEi7gfxooPdyJpjDmkVyov31pePGOtkGt9C40emxf5qJjAk+lSY/rSM/a+801+Hvk1QM0fXCwil
/3F2Zkty4twWfiIiJBAgbiHnrMk1t28I22UzC4lBCD39WekrH35TGeG77uoOSEDD1t57fcuNdhm6
KztitiH52YrspSLVwYR821x60fXwa2jei9ynSQTpemqCRMONQPp0CzoKnlPcDVLcogz53dPzsRIe
bGeKcKsbc+ukeuOU/aPf97sGHj4899AiqvcCC3XZt/dVPR2cod4FnjwOtKmA1nGOU+8kdSgOxMc6
NhYHrbD+5l7zcIGBJyIPfqDc5W1rbv+LGENJVQS/MtDcYjtqFz11+HYwOhU7GYQ/SDPke0Mcf4cC
MYuxn5KY23m8s4ziEI54uHoKjfqeRlgv4EtbYPQg3PIN6OD2e0kQAtRpAk5kDB/I2HEgNECYmZRo
jEmibM7jICj3GeACY8b2U9Y9wXERnYoIEnAuyPv5S2kdhLL6DsJjvdUcYVlFUxNTqh/gYPURRB1m
eyqzTSGKDRrBKELzNEoCRo51nyYWS2tbm3FbpvAdD53G2VYKu1jVoXYKgBfQ5mb4xbDZVGyGD1MO
WJZAXdmHsnaq6byB6BJXIM5PM2VuQqq5jrPCTxMCftg5x7NsSOsDDtr33qavnFdCQb0JRuQkU2/c
sgtTGb7cu6GLvkRMvlSTvQnb4D1HxGm7sNxMYjqMVfmD5BZ2XP5TwNtnPugzrMdj2eBEPA8l31wy
4jErsYmLGo7DracfI0lhixileg9Heu8Wc+a1RQZ4K1VjTi31fgKRI+Muz/uXrsvGDSyNRvDfEfZm
QZ2+N9pzYyg1CMqgOowro394NLsz5iKtqiaEQh3KnL4h0DjovN9ENZ6Slw3OBSXgZ37Zn01DjyVD
mDOHsDWEbe2NarJ7ZHAOnhdgD2vUOZ8128144ZssNN+imSQ4S32k3G5LrMRK2c0Q1Wcj+rumGjdh
Gez9KUy8C2TAayCvVThdJ6gm7QrY6zZw2z2CCR+XofoyY+HTbrob/RolWHMwY+0cssY4m1A2e5bp
KAEYzX1SQfcYqfS2DfKfM+93SsqtbbElgFuECuogsXHZ8uRdLKZcRpDUmi7hUSph31eopLdSbooO
g9GqUsJlO7hpRiQzaDXiZMojJPSH/dzhucL5Rz7m+zofHnrbvXqMx+jjiAtPQ/5AxKPXpTt3TH8p
pz1AyY2wup/HQ+To/AZ+vzkKKbNfHzq/4psRPUVHZpvwzcekPgDowG8608m9cjN+HLomO5dG4uQ4
BE2eoT4fdl9gl9SP2xH+L2en5uwkeYQf47f5f7kXZc/VRLwXxR2ELyjBZzRGTyaQxTWD+rfLqjrx
WU53niOCW5Yiqx23qsFKLnLnuzGR/OE4c3sLzyeI1eAJsYHZ6ohQoNabHHiVb/PQi23qF24S0hLl
ddUXt+gWIQdV98D4d359j93ePvComfcditdAEmXtnYp4+FTrPns0lUmbb7rtZYljm0H1vJWB+/Z5
wmEtG7RIK/q6RgIFleyzY9V5Vo/gnp+Ha8CotdTJIj+YUdjDDo4azlnE72VWHysc9LRp7hEkPNR9
+PT5M/zWMv0tZbIoD6SNGeaWhfW5QVniUIW19120mkEMAkOY0EzhC0SHMDDLFITDs0YH0AF0sWiK
a6cLn2sio29Z0cIivEb9XMazKSMvcTHTRaJnTq7JNy554L/9zGWm0TS8Ji3vz5Xfa/T8Xk4jtLpS
fFpJYy5l6xgelmez6c/ZNKP0qxDAVt2NS+QTRVFDIkECdUiKnOY1mMDKyFlaFGE7HmUxWjwNAKSa
eXiWr8NEks+/6drVL0Pqj6zbDHEBoBTdeErDaKvSTKEWHO4VdFlX0norucOlhL3kogjmQfVoLYCV
rsA0xPlUlMELPB7aXyGMXff/9iSL/CHIuJkTFrk8C+MLrIvOU+F4p1bVu3+7/mW0/fGmqi7HSldj
knXG7NsZGC3yVoXNlde0MmaXCvbBDQhrNHCVnePjcBvq//qxulL8XfsEi2nbzREcN0lE4eIwjwmH
DxWyXtFDD3so7V5th167y2LWFbxvMOum9ow07nkq0mM/8w/XN99o4z9+/glWXtJSRm4gbvQCJsk5
d+1wM0RFeQvC0TVPnpWpsPTksU02RAjFoXcbPFje30mkoTWkbp//9t8q67+sSkt1d2OHZjBoazrD
y2RfHMxTexruJyTLyg3qTAmabBJ3N98EO2zAJ3VPDmI/HoJtsP38/mvvbrkBuQBi+KomZ78kW5MF
D34bHT+/9Mr247r/f2aISoFemwE7lPvIjGTfB+RCQjFsoFqOmXONQrb2eRajmIy8cSRHI1To2HsE
y2Vs5fAgA3kFfrp2/cX4TdMebbBRCOo2/3A4zHbBh43QD/n5O1q5+lICXXm9JA26nM8G0WGD4DIe
hHlpw/RKPXelT2Apd3aUnD0Ot8Jzkd5JFu00OmvD8DmK5g1MBQ5ivHKflW/9OzT4YxVUjQZpCBv2
2dZf08w7iup2VhjB8xfTXeNM/Tb9+ctUWVrPzDDG1pxW/JQG8lkXXhpj9fVvqcq8n5FDqjfYWnX3
NMUZax4jtR1L9F9DuRglU+2aE7ED2SnWjg8krEKK0guyh2g8Dr4wZhG647T75njkH6tjS3l0yMOu
EbCsOfld/xxZs3XceQe7tJsB/c6fj56VtXUpk55Lr0gVwd4DGNZWgP5dsfGp9J2vrqO+/dstFutD
VbIABGVQwNXYJbzowPvp3XsVhge0EV9Tna4Ia8lSMJ2aqpiJGWAjN41vWRigoBD23+a2+F6htK3K
4ZlW4p4O2T4nhF3Z/9bmxmLl4H7NaKqg0gbh6VuJzkyBqkwjZbkZvOYG1bbvjQyuNIisLLO/H/zP
+UE4VNOyHxDpiBcSXqqLwz9WlJcS6YoStwdpdsS1kVFgc/Y+ADrcR8gxfz4GVl7UUvY8ZhFBN2vn
nhS5Vc1DHtBjFW6HEoxpyTZamiuL4coishQfV6VEglKi9c2Wyj3q2RFH0mbpW9AX7a4Phd1CaOk+
ff5QKwH7/xjDuLUt06wlEPBx8tSnvXAuPe6BTgqfgklM+PyECijM65SZYOuCTO41sv7vHfAvC9nS
NmYIfXisIxl1QrL2iy3C8r0Zy3BbQL6fOLSRGzdUM0QCVBbAlqPqJvRc78YSVBw4lRdbDyjl/aAk
tgt4THhnZusWQMwM+drcquFYmYifSanab2PmsBuXgrX7+VtbWXGWuufWpp1gAhN1Kt4aFK5d7kP1
NyKXc22wrd1hETXQdBA4SgYX9waFPAcvIJBkT1ggsJnwf1ybyWLq+yatHdjKk1PBUgoucIlMg58O
O+uPyPiDW3ll2q89zCJ4yKTXwI56IqeKZhs0/x+jsjgUvY6t7z18/kX+3s7Co6XgWeCAPPR6pCfR
6EcACp7dwWzngAKyb8Ly0Ss0UkWtHHa11uMuKmCt5NmQb1qIha6spH+NYvATLgvHH6ubUw3IM44Z
PbEp/QjRdOJLBdg9ttvPn/GvCwOuf/n7H9efkMdpnSwDIHOgieieA1zdgzqnYBUqav0/PsXlI/5x
lxrpNwR4cNMAuieO/IMLDS4JrjSnrb2iy9//uLi1YSVH9OudiqppN1HRDFtfdtU2dPi1xuq/Dja8
pcve88ctGBmdwK8gapUuTVj90cNJgTj3/fzx+Vf46x6G6y9CAS/NXY10qz35TapPrgbjEd4G1379
XzcZXH0x712IohtqIri1u2zXo0acum8Ve/QUKtQ4beX0GhRu7Uss5n7dlz31gCaFbHFCa0Trw1w0
moPjmEOm9/mbWrvFYtq32QzNYu6bUy3/S61MuIPmkqy9sgb/jnf/Z/vg0VJXm7pTjf4cCqJPkTXB
pXIg3gqX22+N50dk0wuuvrdTZOZYjYahDcIroYeyqHR0qLX44X1bhe7PyqVsi5Yj+sbHHhrrwpL0
ikhh5fmX4tyu83wjZcNOGWpWqIfUb0it742Zt//0fpfyXAF8fzUpMZ8q5r25w1QA8Q4CVkhfP7/+
ykzii5UAW+zoEKJLwJfvRenuZww+xL9bnmZXnmBltC/VuSgUgvdbBMVZuIBMq3mHPFUaG416uVVN
PLMS+ibPXrnb7+Pe30bMYmmww5imEuji0zSVx2kKt0LBOM7/hokAnd+N8Jr7mmOH1WFSWfS8oCBr
3NfcHFkHkdakYuV9dYh7ZaFde72LhQSlfO6ip9ScSpjN7HJSDAdFA2+bXaqs8JW4Zuq8NgwXS4p1
SenkM7Wncij2HeafO0IW6Dj/Eq5iGi4XkgItcbAo806+fnKCn4HPgdz6WlkK9O10Za6vPcJiJakR
Ect6Qh1qKgeY67RVJnaudtmUOKblV4bHyva6lPnSijkQsc7mVOS3nk3vBfzRwI9qUNK7ECk+n1Mr
T7JUx7kkk5PQbDrBqJ2cOFiP+5QaDV8UgAr+7RaLMGGGr27g2QzknHCcnuHn44zoxCnQEIEVY7yS
1VoZvOFibRiybKLSbfszS0NnCyL9u4GZUjxZ1PZz58rLWvsil5f4x1auqrnieaAMFJYeO5MGglWI
SvuD06fuBthMu/XRCPsvuRseLY1SZAeJiiwxHXF+3E0+eo/QoA/GZ9uU2955//zbrD3RYs6Luh5z
amQBXOEX7j85UqG5oo4FrFmyQV8ZyCsRylIcJyd4s6VKFOc2Lc7OFD7DxPnKZ1+79GKyWxhoFYWP
LJJN6U3h1Scoma9E8GuvZjHHiaOKQKB99FQ1b41CC9rP0DoIej4ifi3LvHKLpSoOXQEloyN85VX0
lMENpWicGPRxSDBudB1eeft/z+LwaOmKIoMRJju9x4D1ypJ6xK8HDGXEkTXcdQS9W6n2TpJquVFi
vNGhf+XTrMzIpWJuCFUAh3NAhIe6CzfcRb8xjMLMlnfKAUwgbPafD+GVPXtpmqLTKlfVOLCTDl39
hPlJbvFWZ5CCPLaBXXWH6EoQxCJe8O3zO/41R4EXulgG4LaMG/LQO/W+gfdDJHwOnn4uNhWEsnsg
LLxtoWt26obQ+yEboKI+v+/ql1zEC33YWQHHZ/dkVfo8RKyL2VRsBeLEeEpnNESkr07rHccobdCZ
279+ftu1UbpYI0pVeDiz9KhFCG038zhBJ8TRwzbOZRO3DBYSXYMu289vtjKhg0VwQPyRgjEJ/hUb
hpum8rd9cy2++XtBHN9tsViMRrA6d/EgRR3D1rJG88NLtoXafIMeh+wDOQ102j+Yu3oLjfqVVWRt
dC5WEYsmBQTwpoNpfVHvOtjZbfiMhkAZdTgoF62TkADt6I1wiivz/TIK/xJULnV1bgFUQSf99pyz
Uh+DpuA31EO/o6Om6EqItTK1l7o6UKEJGCoePdVl8F9H/OxQcDBFaq/faTpfo4mtPchlPP6x2+a1
DSjcFcmZ1l+pfRQ9ANRXvsrapRfRgjubzmGG2TN3wA+zBVAljUCzU0pAqfx8IP8m/v7tO1zu/cfP
h3XISBsRKJwl6h6NnXkzfw8DX7yWtfbPaPiH+tSJZmYTyz+ygagfYOBuRCH7G+bJcQd7CCI3UvMn
yV311S8k+p2dCfqJ2B/TYDOa0tlwjwBIUcv+yq9emX7+YoWhVeFguKJ5tWrtm+e3r7NLr1x67Z0v
lpEwm2o0GIUovARBH/fUnCOPo3MafUyfv/G1GyyWDk0douCbboEt95OhbjczgBumdK8M+rXLL1YP
EqWI8DhMnyeqT31G90ICsaKC7B/fz2Kl8CYbjiWUymfjP07qW93+NNe0dSs/nV02sj+GYuWaPFMa
Tk1jptybgKXdfgrreRNlLr0Sra7siUv9XEmHqB/aLjoxVgSbFhwTdFhPNjqhragECqN+qbBMEEKR
/WBVdOXIuvZgiyViFBky3KSmp87hKWrAmCGg0LpgPOT5FSFk8PfldKmm86ADAkYJfrWqs4kWdqOQ
7vdhz1R1238at0ubFuvztLAhhI91iT5BbBHfA5v2u45l12TplPyuBPxlNVrq5wRDcsn4DYYAGj23
ZaGGL2T2ohT0xTz8rw25CWHONDR2J6g0u9wZ0b8d5oFBoh/MrDr2hpDEJaxlsUsKgf8YtEgLFEoc
0NBZwdype7LKBPHkVs5ZlO148muY/QU5Uk1DyId48jp3U0Dkvx2r/GGKUj8JOSpjRVj9HOsu2Moo
am5kXcukpAJQzaF/BtrqcVDOfyPp0Niv5IPPx4+oQ4s28j4WxBlik3EqJ0CVoU9XxH93U2hnCPFh
KyjSjXDnU9BHGl2p4H0NzAJpZKC0UPlzmdNX9OY6gBh6Gn3DKJ5hKCWeH3xknSExqYpb5jJ6tKOF
QCXnCF+dyMTj2KLKMn8JorrYFg4gXKLiB6bDdg+b8ceSoTVeD/aYoqyYqFT/wBmCxY2eH6kCF7LN
NTSZs9G7HLjAI3ph51t+0R/QaU43ATTkm4mp7EimXCUd6Pq26x7aMfwYZZ3FFct+jGX0a7JjBjfh
5mtHq25fwDEY/CrbHWgDpGU3tXpX1yhk9qxqEleO89ZvLEx/bH2ibDiPXAfxUGXsoISHZFr2UINx
urOzbWOGPGzszRUUJD7UeqRqf+Ryeh+rziQDeDPbosY/iYnfelXgbUIx/2xguH7bQN2FSOY29ZFU
RQ3a7Ioyd1DNaIptnpEUz9zTuEXL7UYNYKlC/KQ2aLfO0eHePlVpuYOtU7CNBDoAlIMPAQoq/H5C
YzZeBWlsaznUd8xUO6rdC2yjfu99+UHt9NZ4A16mBXqpvEsj941q9BYPvjoicn00M4xXaqJ/ZR1y
spxQDN8yeCJ6+B7p+WaskcQuOf8KodkX4BDvXQN+d5nWWdKOBHCpvgzjQRU7oEj3THrFpiqmRy/z
f7XNeJobcgyq/BHYWJ1MzN6KuX2KJv2ux75NsiabtxFyUYksmtdgwotBc+AGBoNH6gbfu6L8wjQ5
+OgBRz7EpQD4dBcHYuc9qCHqjnRGjohMwC0VtNx4cnZ3YZ0fiY1e6qzvUK2A+WTu9fcjnhyUZs/G
vqVQpfrZvetEN6QPE1bKcEss3cs6aCB16qB3yunLWHRn5ThQE2m875A7T00/kxMp3DFm4rd5n422
3qBlQgbo74bS2YEIVx6rGlKC2pPtcyh7VHvq2ofyiMhD1kJOlnkCffSybS+JzGqTZSBScXFR65Up
OCOwqkB7O/QosND8zhr7Az4DRey2tdi2A7zniui/uR0OhA9hnIKdtuHM/4CpUbtlPiobqnrLw/mL
KFO4DdIOp+Xm3sVP2fqwtU54Ph+LqjiUrX2EUcUN49N/0AHTuOHpTd8HsOrW5T0aiW/RZY8qNndB
mRrHHSDm6LU3HWq2gwpjB7zgHd7nWUBf7k04jKcc4rk2719T2CqdKzO6h3qEhoLgVTd9hS7sadoZ
olDjb8m9r72jpWMYS4uuJAfxPrRXmRvzMIc6E+fhxK+hm0CO8r4zWYeuWiwKgZn36O0rktrjt5xS
6PU0BYJNEX1AA88rhmK/tzIE7AkWd31ECfzD0arfF5lK5tLJoAVjKFtzFJXzuob6yLZ3jvXL92qG
OgGd0s+C4dOSDIRnRp2trgd/i4zuvmohKas7dtaco9MJ1NjnoKLHKCQPQ9A/cUcCk1qMx5ANPM7G
7A0OGjATt/xlpvwxAkEPQKh2SnRm72uXVkng+7eNF3yljftEa/FhnPxGhNXRyQBZGQasPuBLfJcN
eFVY6zDkJj4e/TJ9hxRcJSMgewdX6hBrhucmA0rphyhAerhXBWhtk/ahiEYreC7FhuXtd4D/utgZ
qqfKYpSGKKDG/Vj+ApaSxRhtT2U9tjtwXzMIrtxXr+leoJNGoMDD/6xm7yMioYuY6D7sJ5xnO/Or
qZoqKaPip8ndEPoZVsRtMAMVpVMLfivUiJKyC+gXCCkceQo0J217A96eKApnw7jwN9ZpIMuF/DgN
+hsP7Zwnv/fZAZYsE9pnzDEt8puStq82au9h6D7GVTD/rHrz02H6uzX9k08gFaJDeRp4+d1AZ7in
OTBxU8q3roWsL8u9B2eqv+mq+SqD7JtyIGgZyLQXvdoWpfuh7XAHLOPb0IzPNO9ELEdzBm4Yul8L
pAFFty3GI2CNjk2hpCflRuvw1ZR+kYCIe/ILlKVyx1wMuC0MZkT7nnOsFT5a7aEtce8ibF/brhcF
pAvYVnVpTt4FUjRTqZNKQ6Ixc/OINv82ztzqq9KUYaiKt8yCkzi33YvXKnjFN0F90Kq7B7D4JSLy
NU+9KfbCaT8LIOilhvyUwMce0osdQpL3IESfNg9epsB9qQyyWYO4y+r+P8/Fojq0jZ8osMM2bgX9
SYTqfjzoDs0aEE9A7HWhScMKURqHQhIoBWDg9t4z6tEtiN5h9ER7p7Bu4vH6w6kgJjAc/6YyoLHR
9UCPJsz0LYkgByUg6MUF1pJYYYmASJE753zCzlm0aFbL/BZxCBcPEFAJSNngWjJF4kxLgu2zyY/Q
Ed92U/MlTP1o16vc3ebR0BzQNq5jI4If2KLfPNo8QNYNCY/BXpwXEYiN5q1P7Us+Am2iVZZuQu1+
sU7XACNcPdBJ/pjJJPYtbcVtJVFgHsMxPMOfCJkoiXp5CALiQ1N3w0EjngBY0yMPVQc9fcNbgHEm
SFO7obvFagZZaV/cudn0WFTqhcm8OjmoGsapJ9iJY6JuMq9D36hrGBLrzZxwGbymnE+QDdSUnEne
ZQ9dKNujgSTyoZhKyLxlB8uHepy/1FHaPzak8OMK+bKjFWwEoMA5wOaov4HbvIu4RepdP9j6pwhZ
BJGjU7Jd5xZj0tqh/eHmwAVOue5uHXgCgg894nydVfReTg7wjTqL3gLqvGpnsg9BqqG60oGr9mRs
56OXz9hLA/k6hu2BhOO8E6aKdjA4d+9aIAp3BQQToCASe4M6eLdNHUF2bT+6SW58oDkpJJhKBGRj
IywL3Jgv4LCWSeH2r6ZtoAbNDZASJYgPs1PQQz74VSxCDiEZ8pExIDNF0iJKNnJgt1T49DBp/hPm
j/4WHu7fumLyIXisEZmpPku8gY67sBxeAgKn2YrKdBekQbFlivDLjwKm1ZmCY265jdORiEQglt6l
fPB3QlEwH4tugPOninaOhY7WEVA4pG1WJaCDpps59P19Oc3YA3WAuSxBZesdp9j0OQVxzGnpV4l0
0U3gapIwB8rh0MvqGxFM9MXvTXaAbg/EUp/6d6GBTjkLSb5RLq+/NTDcHfZVN8o3qnxgFlkInJzU
0S+BBsttxyC3nTz6C1ZWKF9WKQAi6YhnbjKIYcGxSeD3VG5gG5/uuNvYpJioSdKw/plPyk0ywbJT
yYPvDKo4RDJQcsOjk354gnj3LKx+VDItYtPOng/5qkThZO66HosiRNyqqBGHO1QihIU8ltCyOpRF
Wm2i1oAaykQydbM59jUQAoOn3Y2ZawcNG74Hg6BS3UZlUCXcZc3BzCOLo9JOceXmIWyJ5ilOGVAI
uulo4qoZazTxu63bBuXO9v27HxVfZNPmyYTRBaE51HMRwvJdO2BM5Gz6Fo6OAgvfPHQ4+cTNMDww
hRmABQpNYx2N0354GsYsx/baNNu6bscN7CmfKoKjTdY6/ZZDLHXj+cBM9lH3GBQhpFdmxmbk+j/g
FAWIwBCajeBZvh1qBCaTRHWepc47abofc4RfHGj2TEuo6MOywfnPKjQljcjy1hk3G59EOLvp9Geb
c/hAjSH+f0gdd/2M2HsEOXeLpBHWqqoHngMq6L7PfjV69Hd4FCSt/PrYtb2zHQaosSsFrEFe9/RL
iXoaPBYQyjZuWJ1DzQeSDOgZ2MylaYF2gPIQP6mPuWvKL1EKLIkEWgPDtYCu1pZFYgFzv4cks9hw
LKO3JpWQ1UXoTWlbb9gOVvkHxr0qpi7rHrBcp3HdT4AEYKGKYD4Ilbx67fsyRUXVlNVWtYTsqskl
u6b1bgicwLd+63i7QptfwoPUnZB82HZBgIk9dm+IX7p9EGXNroW39l0IL4mYo+MqLobmQwrozW0K
OX4G6QyKLMOTUROXMSMAv+YR+wpCp7nXPugJucUW5uMB30ZdPynmQVgvjdygZwt3avwC9KMmT0g9
HZ0ZxGThm6eSQMFae3kfE/gy4YOyaQP3JL3PIoE6ochEjDK++5Bn2JbQ1fCAXg9sYzi0ukbkaFCs
EPgXw6uK0i+TTZ+8i0XGJMrnMPS/BQ3OfqGGVwETpH0U1sVNJ0h1/Qscp5D6e1S3LfTdJMJK1TYx
ryPoyB2F/Try8ofSc8hJVoFKwG7CeXd0fqkROUxgS/dDiKP6lJPbHrLEXSe6X4aMtwWpvwvYSUG/
2Wab0gv6DyjC9YbjjQN7WzV3EiK/BMVPfNduaMFWxiBEO8iwc+F6uvUJY4nTAaasmSzgr5qNMISG
QFGPsr8XsH6Ls9n9OnZSATgjQLaRHuyBSHYZROUr6bkCcGMCAgr4PB8NmtCkFm5d7vouBexlwDHW
ga59D5rhdOuBcXzoamswHukrqtv8raumElbHATkEwcC3EefwN0FkundgcQHAD8tvGwMjUO1iA6PY
sXbSI/2LCDIaJlFXoRhOO2AYZWMwyiA0aJFa+YrsbgnNpo54Anh0egNYdPbTklE/0+ZinlLP2Mz9
LG+BeWrNe9c57s7Fa3yivUA5yqCPQ0DtDgutsripSBc8Kqfg577r5j1Jrf9YpmAu1j40ByBfy1+d
GAsLmA7gEL6NmlOoBeTfJWcb2g/4LMAtHHgfXWSlI9/aauj2eYNchs4aeRqrQsObMg/Qu9KGAF+M
Jkpo77unMu8F3H5ADlexHngmIQZOLU3maGJfPk+irSSulzbBjDbQ4CPcP7PO+VpQ98fg83/rEWSL
vHLHSB7yJkC1Y6pAWGDNUcrqLjfXLAHWkpiLxHLPBjb3F2qyDHHCdqIq37nokUAsOsnD529nLYm5
yC238IPDggg8dSfIYaKNRSGBPbAyfUMKNbiSf19JAS+1lj7qWkxpdO+6qYvtN2vuikjcwhF6Z9lw
aHoHbCWcxHz3Wr/ZylMttZZzPXvdVCGtDYA3nIPFMcxgZo+49Th5/sfnb25lXHmLDHM7wLNoxjp3
mhlOP0oDJcKiK4nftWtfnuuPtLyEuLzVc0lO7eS9qi7EBuqKazZIK6NqaROs0J2JQ7kCitSgDh5R
YHMAZoAZyRT0V37/2i0uz/XH71eaZ25ABTlpi3wZMhnIF2rvHSWYf7zBomSk9NxWdQNDwHkMxQ76
4PJAA1FCiGXaK5N7pbi9NAlusJl7DkR2aNP2X8oa1rYTu6ms/Eq94NZK+/PzYbRSBvYWcxx8nXlA
MB2eItQppvxYdV9TcoAKL3ZxRJyJ2H1+n7UpsZjoWRXoQrWanlzYjxr6o/9NdkBWcS43/3SHpaoz
yAh+dY90K5EwA1Vs1zg/OZADVXnNOXPlGZaGwM0EFn7bKHrO6jd3/GrCfO8LkCc6b//5I6x8jKV0
VBVpZ5sm806hX5RbdAJD12SrX/BkeHZ6fXI0ZjryUtds3FaG2FJKOjd1BVoRSmPZlIqz8vl+ZM0m
6BCmSUPuvbljV+bL2p0uE/WPCRmRHrWkaIbmwLBog9I/mGZugJATlYltC+uhOxUAKPb5W1z7TIvZ
X4NAw9Abg0zpBMn+qAsZD6565hUY66ALXKnUrz3SYgkgBXdhJ5mloCLeC8lBNBn2JkeuScNdsr/W
obZ2l8UWnxo9ONNUyzOrfqn8fQoe+PCMAHq6Jp+5fIG/lN9+Nwn88WVSiWWyHhyQALv2NMOCHsVK
CoQhTJ0//xprN1hMfDJHnZqJT0/G44ABsfR1CNHo7Ztrjrkrr2gpiYW5kioiYKvAEck8FGZgs1Je
+IMKRIXybK76mK48yFIaKxw7TvDxoCeVIqXbTv2jpYBWTrm4Usdf2XWXmlgXUXgTTGi6rqnTHkde
XmIU5OA+/w5rr+kyW/740JlGWQT5E3ICBSgGEyih5XsPfFg+foVL3ZU1eO0dXf7+x02kiBw/EqAe
D6m+17x/x+ENSEsbXAmm166/mNqRp0rf54ADIAtwulT+wksiFgK4z9/R2uUXc7qn0DiMliJQBLmH
g0hSk2wzevbKB16JQ5eqVZfYtP4/zs6kR1Kc3cK/CInZZksQExE5T5W5sWpkMGYwBgO//p6ou6nm
SwIp1YtulaohAI+vzzlPbU8giQeVu4PuSscZIsE2DYqHG1j27khS7zJsvsNqKNdc0EvffTbBY/fU
g740IqG7f6ogGE38CPAY5CLVIeAQKyvspRc36+T22DXVVEMcN6Fel2MtXde/L/nP1z/LwiPMDasy
6TtS2MCNuh6c4ob3JHz/3Unydz9HpKvl6O31+yx0wLlvNegSf6hH14pzrzkh1ecZJ2JritqFSWkO
5B3k1Bc4E6FxyuXL4Io9CtVHmrU4+19pvEtvadbBA4+2yDVAMkNmm4j6grLLs3E2ZnjmsZI4GkLB
6ku4OxrMvbAZqjBAiDCw5F25M60aB7WgBZE/THz1DrOO3mkeuKRx8xMlHKl0oHJhakWuVlgnT9c/
9kKTnTtTS+5mtWkFsFoyeDjHtLokVSJ6c7KtNcDP0i1mk3cHH2I+ZANoFoVXbG07e6hGhLd645ru
dukGs74t4HZuBcLTYtoYcV0M32hOdraaVqaMpcvPerU7OV1Zd5fgc889F3bQIVxzQIjil9AlFB6+
/84WVdZPJk7n5YkVOJMnKtjWtfdUyuApHRjY4CUyO7/yseG9+e+dEmh/xoYKdcKhFiLaSDwp7xvL
xffrl19w2MET8d/rY1uGg4qyUlAOMmQh21hBcSNID6Tqj1Kbe2JUr3pUvwhwYiXqQLkRRA5N7mAn
RrEZ9blgfJJV/Xj95/yl7/zvog6C4v/+HFOaCGWD2DDmiGY+DF4qcJCKKadCHtpTr4GobJ2+3ge6
KA68CxDJ2aKKlGin+UBRznm0JUEukaHM2B+YdSgsUt6BzEsOA9gYd2pAQqrTFcOth/zIjepQnzVQ
NrurDL8+Su6TS952faCDSB4DIc0DQ1DoncaG+ewOyGadOCI0jdZnN4GApzBoBn7uh17uMIXoHc1o
8OL7g9h0EEhti7rUezDkkX2PU60tjmvVptUA2UlEgJUbBP67OPyAappQ2sZQpLjIOZ101GaIpDN8
SiKcTHmAEeps5yrdnXJDYGMLoCNSsIQ6BomLqM40A1QaFsGXMtPyjWmLHCoUKKMeiPadZwEBbEPV
fjmXoxEkTt3OxZHc9vrn+ryb0Tmb2KaMotyLOCIck5ysJIgD0e3MNN997fKzoVSMOMIeCNTKjflh
tafc/Bj6FW3l51MODlD+284C7LMS5MPiGJnjDCPC0XARdWY9bVNaDjj9tZ2tzan+UiAbxovZcEe5
j1PEAFxs3Tbfse7+blywx9ff0tKjzMY6v4TqmXvEjsc+rx+LJrMxE7hq0/WJvmlgBozSRHVfmnvw
JP99bw5C4APo9iAgH/j0gRPyvgyFRJjDSJvk7UsPNPfUjmbjl5Q6dmxYJd0LAKeiwEFaoItA06Pv
p9mzwfzg/ms3m41/zth5fKDmdCL5i0VUaA0/neljysEKSNdWgZ+voOjcZAs9AxpxXjqxPzkiTP32
ktcLAABtgo8xQJr79UdZus2ll/6zhXHFyKGSRDxCXSGF34HYg9A+rlPzV+XbK8bDzxealM66JLzY
HRgmClBGTsBLy+5LIb7YtJz//nxS5h1StIzp5CORFfRv99Wb6mckMK+tzBZGq7mLNXULmSeFDz01
NRDVJbv8kdS0xEF+t1ZaWXo9s76YVEUejAa2YX0HXQ6t5Q+cBa6UVRd+/ty72jPCLA8jGTLdTX4c
a6QVM6kwA5RVu3KLz6t4dO5cbZKiSJDzinPGLngHWmdfVR1i2lHxdgUCwgvgO5ka1zKdFgYuMut6
vWikV/emGavWfcxp/2vMyI9cmzjfDx7sTH1tqJ/bWCGIpC13ZXtyTQeoW5w3Vv5ro7oDx8m2Sqq1
cfhzKBulZNb/atZn4G+NfoxySKSgbSVV2CKTu5dIzkUyfdAi7iYl9wVEL6rlK1WqhVQUOje1Tj7P
vLHhdoxPc9c4kJMwCFCiAZ5wnBpm/nOCIITQhrT3R5Kl0PE6RIaXVVMDvcbK0PN5fQDC8P/23VoT
cFszJREoos7BiJVLffbrDho2kCDGvRw/Rvr+pVGOzLrY6HEjaRByC8GqyHaT7p/TvoWQksg/1WT8
/NJN5i7SvKtcntGMxV2qNyYUA5eEESw6wZ9bmXcWevPcQepiau3GzlIo9fXDxjey8liNOJxnTeet
9OalW8z6Fy4MJ9bEfJjd8w66PoZMJUeIDXMg4rv+npZuMVuuQ5djTL3TuXGpvjl+uVOQcnX2midu
6eqXP/9nQqM+Un0kLAoncHMjZeuDO4K6nQxfW17OIYra78bGKDw/dgbYExPnZ0GLD8/I1zbRC6Pp
HJHYALINLyk4UUVOHmpWHi1iQHhlJCfHdX+WLujbtrnyrRfG0rnHExrW3gngsThxkUmAq3tgLKx7
lZOXsZ7+JFQ9XP/gCxPc3O85Ih4Uwe5+dXK18+wSZHoV9so4vfS1Zx27NipsJ6RTnboJqeuEiSMF
jiGkEGOstNaFHz+3cZpJIakeELjV5HKPRI4jt5MvFRyoN+sIZjFUGcLBTRywiSMi8KIKW1CIylfG
14V3MycK8kFoDWGueZIedMnpKcc2lPGvtR1vtqar2iopOEE+nEbcvpV80L7Zp/QpRU6xcquVzrbQ
QOdUQUIQyqKV5wB+5953WX2rW47DGuJ3UW2i+0HouvKVl+5k/3fUkPBEWlPRsLi1E9RdUYmB4SMF
h5FBRZ/dBzWkGtc7w9JXmc16fY6Nj2+ixfom2WiEomAzv+mhtbp++Uvb+aQWMucFilSXnet0Tpxm
zLydkqCJLKSPwRhlDLvelWx//T4Lj/E/VkaH9RIEhyB2guDZN9mLmyNYIHH1yqdfeI45pK+UDvFr
ZcgTD5AuaHRggwjpPTJVgLCYN/kXF0JzWyHkGT4R9QgYIOERETY8GVoaUES55WEwoaQNyyF171qR
s60tmB/aZiu2MIRhO6acZi1xb6H9zb2HEE3BhOuCSVjksoqKbEieKQPTrFFtdixrq93W3BtWvt3S
u531XW6ldoYwRCuGiEBE1uj1P7vLKRZu3e783C1X7rMwl821YGmHHbE9lRWsJnYkldi0CfAffR0W
jd5VuQksFv1ar5prw5IOC+kcOLtT1X+3fJgIsPyqViGLSy9s1meBVoRpusHVR9OMNFweAXIWevYE
xPVKt13qTrN5DDN+4UDfBshBFYwnqGzETd+k09PYKGtltrl83U9GhrksTEHlBGQjkyfR9DcwF0AN
yFY668Kvn4uzpkJCoi8KJ0b17aCNstoYit1gqf18fbBZ6B3zNPwhbR1o7oUVKw2kizCGdpNz70la
7VkIDiF5U/z42p0uT/jP6nEsisbwh8KOe3YX6AlomjuCINcefB44Ha/fY+ltzbpf1mXcVAJbWFBq
PjLS3qa9PllV563M+wutdR6KD1nzmBW6AoxQwHRVAkjVv+oW8Caxsp5beoDZZAkTTwu9HzKEuFTn
tnTeMiTugQlU9CvtaampzvobYFo+TivkFNuoRbnwB3jD2qHn0suZdTR0pw7FO2rFyDQ5cehKSHuP
gXdnGGvb2oXGOhdmpRDPV+AcA7LjyoNW+sGt7Bs7kcdEp++dgA3sejNaus9l1P2nqaaBneBADIQL
RiAvst4so4eIDTDE9MdEvybSwMHCf2/icQi0igZtldXqpyXZHTyBa1Pv5ZV/MiDN9VgELnesVmyU
ciCOE3DkYb26L3IPgiIQZtAhNmltnYaMQP3OgV28/tqWKi5/SQP/vDdWIPzcBGssTtv8nufsYHRN
5LvgXiAKEvYhXdeHsbB3ZtOHhbem/F1o0vas0w9TYDcqhdFSN+ntpMbHROmV/r6QcEJt578fiSUQ
dNMpaE6wVTd716zyuGqLId/apchvumTIi3ASAdgxiFUsJCTlbn9qqLK2jFSYliuZGxdKNyevtask
he3Dn2QoezDKwknZ+YOCYRkegMDEnrruJr4pVTGuVIcXRpO/KdD/fA9DOCDOVgTqW7t9GJjKwr5I
dmYnvlb7mUu+ShMSnUFj8oBpdzgZPNHHiXc+gId+ew8ORnp/vWEtjCx/Y/n/eY7MrFh1MfTFhQub
sby1wb0a3AdjXJk2/iq8Pukvc+VXP1SMgxY0xEZXyiipCwwvtLTvZZsmB1Ttu8gsWfcaoHqTh67K
4EUT9rCzCCuODDXmBwHb79YpahZpAhalNEyxIwRZHVrZ9rFkbrvyUxdexVw7ZgcIOO45aD99FtxO
DThFhOfwfQTxZK/tDReazVw+xnkFg02QI3IkV7vSwybKVPSlbY1f1z/nQoed0xSCvKQWnWrEmbn+
U+Vke+7ylfzXpUtfHumflhIEAz5Mi0MLkQ7Nh6K9fdtVCl/k+i9fejOzoSZrB3hdxkFges6flEnO
fa6fpJevzP5LH3c22iQQMdgYpPUpSD4Q37Rxx/tGp6AjrwX8XCawz9r5bHlByzLpXThZTrX3qy2R
eAIgCu9++PRs9NYB5Zfd9fdk/90Uf3an2ToDhjywMbpRnRrhHhx4rIPi3Nlih/RIuIozYOvgrT2X
zbuTbVnxswY9JcuQnHfJ156aQ8UObgZ6rXiGDxB6371Dn3le7MXwxrNqO9AaJuG3vE/jIG0Pjrtv
pXfW/RODDdXHbhMCUVl8T5sY/PQQO/MaOVMerHap2uH57xmIr6VAuoBqQmaV4eiA+nrbu4esgcwX
6A6wceHbBgCQwgj/Bs/chuE/2asPp54bVc2f3LyF6AeXflDYbAkBA8huKmOE5R00srW9A8PJAu2f
dfLHq6YHYk0bDzkXPDlMcKNM7RAiIYipetfrP6BtWoPe5SNSv91flQtfIcJVdL41sSMPRhp5MKs3
L0Lo1xKEdE2iYXhH3DLiW7JmDKGDrjUD4XGL41ldxMMIgrr7ak4Hnj3zqgE9/r15RVIJ3nECbh8Y
tU4bGlJGPrCSQ9GGPRzM/gCRA4Ocb4Rwu98LBL50IDwDSIjMz858KuxiMzIV5uJX40T1aIYN21ni
KZHghXpnwH1L+8m2nj2sky5xDcTYQwCxU80Nq+rTRQZiDt/t3NpxBG8a9UNNlQwhfxU5wVfbpf4B
9a0E7nh7D2YofOmnzD9WGUjl8IPDC1pFWK1Ehdr6OMax6hssXewU5PDkfuyRgAEbJ6RpW4kKZVeI
TeNu01SHOVTb1o/Wu4EHYmckPBQTj3TmRZ2AP741gShFSnT+UtfPNcLqhIf8grSIkMm2aRBW2ZEN
Gd9dgWAQY+sC3SYxBTXnBnmLQp/Z8IEoQiQvPjb2tgIf1J12w4jvU7zo9ES8J/TlMCvBgzdvG/hR
S6wfdxI5NsbwQcEsNsEVdq0NhVTMRiwAcj5D5CwgBuZGIZWluKl/ucW+4GH6zenCMvhTG7+t7DdO
kbR3Yk0f5amzvd5dl0bN2cq9nayJk0RC0JS4cqtMIe5Lp3FWEqwWrj4XXbZu01DQMjEUIMfokDYm
QoAK0JKv//aFIXkutTRYV+RtQvrT5P+yELvL8P0AuYi+dvXZIn1Ii3RybI+fui4doB0EVHVPvU5g
l++2K5ynhcM68zIb/DNnSe5A1ddqcNwS5EDALDlEyuqd98TJqlsFqFjcYEWbIjJVKMQ9M+Px+rMt
TAZz7aWH0/3OHxE1I6Z836cw6ZiyBRikOU8IdEJxbnDhueQra0XrMol9MiPM0SMVil/I72n7k+TI
9yPwmQHvHLw5ZvHk1+a47SvybmXOaxKQQzLZN5kAjRgHpBso+1be9FJbmc2vrA6K0k8pPIIX1A41
ECnaRyh1rDSWhenbnM2uhQNxQZs7AKpx+5VZJAoG82i55t7mwcqKfqkvzaZVMvYcqTHoS46yD0LK
G3Pd/rD082ejgMi46pBUpE4VDzatfMXGaj9Ydx4cddcb3EK4K5nLNFt7gAJ4xDjjNjbb1tn03nXq
KNN6l1rkCMH8lnEdGdhQCKNcOU35/KnIXLAJuQrNKlhqTm1HkS0hFHuCm9ja6dF4t8xWrQyhnzct
+Lb/24kz0OCSIUnUichnBK8gowdw+qpcaVmff3Yyl2FWsjeyzsfVG/pthO3dYH+uf5KlC18e55+x
xwAZtygpsgb4yL5PVnbnIgbw+qWXXvzllv9eehgzymzZ45jB/FYN9aOaBHZGZYB9ru5WtkOfV2rI
nAziO2kuEZCFyKVaRg0aUo84K2vASsJFnMaXTkLJXJw4lkFQ503aYY2ILKXainjhIQ4qW9lU/C1U
/O/ISOZqRJsXyeB0DDC1Q78bN2xvbtON2DoH5CPoGwiwomlz1uf6Vt0Wh/IBdJK7ZPflTjnr9n2S
qgopibg74M3gePOQ6y2obtXOp6EHRf6v6+1hoYfMpYpgKIFT4OM+boDlUOQn29KPvnbpywz3T1Mr
i7Ee+s4A4ww2pMo1tglQC+ZaUXmhj8yZH4W0y4rm+OHAfbyKxISfJ1kZnBaa71yJ2FQ5AnlyqMlN
Of3A2PXcNahduVb2vR/lQ2YZ36+/oL/G0k+a2Jz6gUoTooF8AxrOSrVnz2FYb3psiNKsdTdMZHcJ
cr1CZEqdFEQvdtC+toX5PS+QGOJ7VnasGlikMkl2NaJHO9mCR+r2WDDbZbcrJDcOgUKn417lRbLM
0m3a2UbkedhmsbZu0CWT5q0ssPe7/jx/UYafPc9scAm8rhM2iO3H0bLcA2JJkFfiFsJ5NK20QF0E
T4pjVAMw9XI6GlWjN6Pt97uqaIZXKU1Tbk1EUr5h2J5eEHprrzTEz5dUhM4WGBrHidRI6j72bbhA
SEHQIqfbojPeBsN5ySck0bG6M1bewkJ1ktDZgoM3HTN4INkRRkhsWv3Ge3SG2kaU1XSJOUNUmpzQ
3wYDQoLSK/7AvgXamH/oxune7R8bxOwdfMv3XxwHxmDiIl5RF6Z4UbBa3maiZtuyzqeVUXRhPpjL
PXs/taHFNLuYtEjenPwQs00++Fh/dV98+7ORbCxS4liFI+OmpSc4om6ZDlCC7YNdZqbHhg9Pyk1X
ZreFLz1XfzYMaTXTULUxkt/MbU31N9aNjypQj6M2Dp4BpHE2eWpl5fS33vxJe58rQa0+SCtgsJIT
Y16P7KWpadOthpjiD20moZH5pco/OIdMSJjkFn9Hij6510lVP3eJyw9+atG98ojZRR2U4U2IqDP5
O1NZd4Cyu3jQWaBvbDdv3+1RIGqJNu7PzifTz6rxkQNzvdMuNIC5vrQ1vHKEfRt2yym1nkUAHMNU
28YtDmKTg59pe6VbLN3n8uf/zAYZZui0Jx06IQ7ct3xUwIdbHioBE1Ka04IZL9efZ2FemOtLnTTx
O4BfZJy4jnOnehxy0Kmof37t6rMRbnB8YfodzKnF5Pk4a4RxxrLEWvNdmHjIbKASckSIGWNNnPp1
Crq6gyhL3ucHmKgwdNjY6gpn6Fe2fp9vcAmZDVNWk/Uo3mcqpmrSt6rM03tVTQRxd/Z4xrTU7Eu/
ln9gZpDPDJF4K+1tqYvO9kq6a3iGyNcOh2D0KHOBpQES48KaFY/MM38MXvCIANOVwvPC6mYug61r
fCy3tiQ+V4tgvGAsEJ+WtBGRWba93iIWnmcugu0SisQIuNFjNeaoi6EOatxDAGj8yWxnSlEk5Ob9
UBkVQzweIqeu33Shkc91sUJCkNkigix2kEMKXF2gITWx77928dmmaUxYoVR/WXQAUaCnFKFqaw4f
62/s9ydD5hyaktSprXMPFz99GOE3L0SKb/gLlJaN3njhzU30kYW7Jrz5djpFNzv8c3c87o67myi6
uXm+exSbJDw+hj/3+9/7x9/H3334W23P9/vjMdwfn4/h8feZhpvtvgi3t3G83W5fDgf86z1+2hzi
/W28wXWi6HTY4O9sN/HmcLqJdrtv0cPlr2020bcoOkTfDkgpWxn1Fnr0nNhCAB9wBo0GmCNQ5kdV
juqOYZ8VQUCrojRo/FdaIZt35W4LzX2u1XXw6dKsMckR+eQ7NVk7MEz3UI+szHd/OdKffbzZ+NRq
kMZG+P+OlaA7BMSGPQxH8P0hyqQ5jGmMIMp7mdGNT17ajD9qNu2y7qkr1rwpC3PIXL/rINC8h81S
Yg4pvLuB4KixtgyB+ZCrQ6ZNa3+9Byy9x9kYZY420tAQF3fMGljd/Tio/pRrw+5fDNFnL3G2HjJM
ZCfb0pUx4tvKQ4lovkMz2TTbOAPi5naje7HVXbbpSDtGirvVZ3SbpEyfFQKuP8wGrhywIwsjLHNE
7lKPmg8NdcoN8pH1QQ+u8+AiY+ZEuVH99OpxSC72CmCIGuUgUA5nHB3CRZMMSNAKxUVkWjK4uIpa
gpfojhtnssoDt2xoK6SVtwfdmtlvoBWK06Ve861KMxTEuxLnDmEzCCsiiGs7jKbf7hFu4yJROh8D
wLn1+JMEg2MhtRZK4pRa/tGvPL53A8sowjpr9YtI3CkqfUW2Pa2rJ11bwz1EemIb6NrARlTIDSea
b5waiNHSaNR7kuYaAyqj4ZAVHkIUZVu/+LUNkE6L6GpFkK7oWr67sphcGGTnQmgcfKXIe87Rd1OZ
3XOb8m1XtvbK1LTQlucoGx95ZamWmhw957Gx7uB0AxXjYeLZWme9dMpP2pk3G8Y9YE1hF6q94xA0
t3leRqjJbHmmNo5ogAKqjthcbowKGZiVc59Ih4Y2t6JRsJWJfun1zRZ8TTZWUI6igggyWsjkXZ6+
Xe+dC2PqXOY9mpZ2hV1jFEB81d5FBPLW9Af9AuR5fk4kc2PTGL8myyVz2bdwUoQNVlzEQ+2n79Qq
m/sWEOdzoHn3nJeVE11/qIUhZ6781v7AC0UmcjSbXdP/yC4Rj2tRCAtFfuLNlnqDmlhXkYbHtdKV
izhxIoZDKxCMHPYOMiRYd9EsmKVVVKHJuEIANrWafIMg2uY3uE7Ibq17vbeQhL2m2Vv6iLMhFkcn
vVO2fhEj+bXaJWPOf47YDJsbpLiiupHTAXU9pffX3+5SZ5uNuQOXk18ydDY+jgdf1WczdR487KR9
vRaAtgD5woL4vxucfuTmBDIPOYpiUFCl9X4GX2NlH7Qv/QcQFtoHxJwIhI/UCHAWxMwvUc72KRHu
eBwqr4TPjl3SMLQs9j2X/rnEonwjXE+vCNAW3vkclUNAQfTT0q3jgDXkkKdYk/I67+/N2g2K0LYS
DKzT0K8cMC6887mgPRmKpHB8r8DC2OqhMmNNcjuWvXc0BubgHN/5mu2DzBXtg9kjqLbwJexVebcf
YY6JEheR0kjb/tpxJpmr1fOgL6zWMjHklMYYoBzjZpGQOgEixOFri+OFIWBOyjG5Y42FlciYOMGr
p+1jwRIIHry1euzSB5mt3sZCtVJ5bhMjMg3VRYXcdHfjgDgXvF7vZUsPMBtmZEtygskEuy15bKYX
KPBCp17Lblr69bMBQwzEwkl1KWNTdncNcfsj8npPJaBCuzxN+MowvLCbc2cDhSfpBA2g7uOBcTAE
vqHYu8G/VPJOfHM7BMHKfRZe1VybHtCuQ0Ki6OMKBseN7/YthHqKR77VyLUFwOXNfLIAmKeUpj64
22D2NLFbuD/Tmm10Y+4QRbBzOvvnhIonqAw1FC9QpYaNsNU2R5TeyvMtDDVzgbzZAxqE2OQcxQXn
3FrpR5pBR9O36eMAtAPQHashh0tv8tJe/qkrQeLv+5Y51nE+tfvKA0Fhgv4vtPzqz/VWvfQolxv/
cwMfA47v4DwAck2IebDwLZ6RdDzEY+qDEWWS8iHtB2hPrt/NXfholz//525OiRRnKZIynryaX5q4
Fzsea1Y+y9LVZ0MASB6WaHPlHUljZwAIACJSa7taqSUvXX3W/12RTEWBXNm4YzZ2AolpHuoLSOVr
b2Y2APS9GRjtiJWYwziLjEIGN4Ckpyuz1dIpuDPr+S5VPVAbOTk6cvglhwGZ61rfwij6oysQFDFM
O877534KfiGy/2s4bzKXzjtuyz1nzMqYmnwLqM5xcvJja62NZgt9Yx5oOvqpEgDu5LEIRv9uQNrv
H8S+tydiErry3pZucek1/7TX3mHG6BEoX1Pvd6OqcEyBJn++/sWXrj3r2lVf05E5xiUcc8q3k0Ot
sLYlR+4+X6tKLzTZuTbe0ajgyy6oT2Vq3qW23Aubr2wf//+k+JMBeC6Bd5DYjc2DQIpGkVlYW5kq
eKp4o/tQVXZz3ymvPE22X+3xN6FanIbRuGBuOoYsejs5iUzZ7xRoye4GQFUfiDSz5u0BgWBtGSZJ
XwLrZUP4Z3ogg4cYBTX+F9u7rSzTK0ITdf24zXTWh30nsaevLmoLL4V4jkPDSUreRGJSzpNlACAT
aj1OsU+1sa8DxNgD29YdadOZtw5z3SPgn4jEdMt2N/pyBCbP2RfIpXgA+Bei0c4eIBgCV2bUTnkr
g1w98ySj37DiS4pN7UHgcyAi0Rvue1UkBzq8kRySkhbq/bBMnTuE1D/2PXLlR5zWtBMtNn3mGNsW
6KotHtPYDXUAmFqlKeSNFfLtYcw44C30CFKEZDBIRbsDnGZCOGsBISuYbHvKAVMwDQr9pwGJqeEZ
6VaUIoi8itKDQepdORZx2hXFY0a7355T1ZCCjrfKgOjPHKEqHHwE5ENz9abd/NXQQxvJTEK2KY12
bxfpR+DbSFQOOqwRGD1ywYaNpSEELWsfEl7ZVZui8YGiss/p4ILcmFbDWdrkBiQDuaEcLAwCdcqu
ZhagYFYV9cDbgD1oviAt6sPI8TPKsRN7Qvhe2y7U3hUeMDMp2QqwzBCQA0aA3TbPiEUFo4//CWR1
tj3/2cytck9T84xooxehx71wUanLvbG+YOycjU3VOWeeH7JGmqASMnsDEMVuQqxunBcFtLQd09Oz
mYGXpj12Lp3S2VhpA7YmajM9NLJm0D3bub+lHCy41DgaWfDLQ/qdKN0+zC7S1SRLjKhrAZ0AZHID
eZHa9F6dhI2b7jSrDyIhbJMi6wdFcyBMAn2PUzIBmWz51Exud2v3XQfbWzBA29m9B3mVHyiCXz2k
PxtmTnclT8aQg0Kw6xQkqknwoQkHGLCiYdsW3wJVQs/gf2RT9p4UNd81Uwp7pAM3JlFtGcE8WUTM
Lm7FYL0hSu0VtINYeXpbUafd5gHb+24L3SeQ5TuvKCeUTLokanPpR8QWBDzCZoeVIWahtm5D30ZC
og/eUAQG23c+BH8K4b172nHQuJMfoAnf1QFyM+GEvlGqOrMmu5FZeodx3w+xWTzWsGn0vfPYZsFp
Kpzfgyx+2DRJjk7dwDvqq0famOfCze9stwCXTr57gXnGO8Tq0a03JHW9qM6d6dix7ingvRMOycgB
b2Jnr66++xW5dSYfbvus+plrah2I2+Lr0aA8CAfkv75gb5WPBomjHxmatiKovAEdUgfue1aCosCn
HsQ9VIhqnoiNC5Uo6FVbhhDhrZHYP0zhP0k+7NMgvQEg6NYOnDPLWflT9BoH4EBHRKajf8qsrHd5
gwzJ3AQqPTEEWo8jQ3twcC/LxNnzRJ8BpJaAEefvAHKC8ZYhUHFi0oky1YI1mUG+1zsfqaWfg67e
s3bYsZzCb0twzEc9oAM7Qx9BZMi2QcdztGxVRU5XD1EivG1G9Ua1ICcR+taCLvQGQZsTAuvJoB8P
XlDKnNBzWf69y8DMKSbb3PeAjIV+hdYNAwbfIlCShk5uBRvTTraoZp4qD4EntpXbaBEt3wcsee1c
QDKn0v/dS/teA0wRIZcv2bYFrD5e4t+NZHAjg4u3WrQ33YDl92SnyQb5MC9e6v4UVldGAkBJbM4I
2Vkodm1GEriR7otfQJUdvVT2W5R0QEjyvYOF/CeFOh6gnSy4t4x63MI0epeP+rspeBkF2AYAugkQ
t5omI7IYiZUr7jAEPpE8t7aO11Yg5roixHCPqSkptmDRASEIHM2G5+PNACJMWLYGhwcgqMKiV98M
Q77ClP7I/e4eibeoRQe13OQiR81ItJCZ580zjkm9vXkB0Q/jK9IfkauSFBBVZzQyPPWRA+BWubUL
PUoNxb6kT8qRO9l28pSl4Ne53c0wJo+8rM6I1EtCpv0x8iv33e2Gt3IEWkDXTtyAywromvWOI98i
zBv8xSr3nkcWfKCy/sGIOrrMDEDzsgGPz+z3jAFrN4z6Y0oAZIKcv90Oqu2P8FxEY+vHKPDhHL/f
ggMTS7MFGGVEGqKa8FDwT91VTnWX+FDv++l4IZsHdzC2Am/n8WM9QXNvUi6i0TEEpmYkn/eEhFlS
6i0qPb9pUNdbu6/acMJyMvJoEo+1+iBeg4r6kP3BhAPPQ6dPfVCjSBeAgIXSrUhCmtfezVh3LGqV
m0SS2tMemLfTyOnGy7BzxGS7oVV6Zxjc3xEK/FdiA37B+B8vzQH5gnmgRMUH5NDsglcB17M9eY75
7I9AP0BnE2NiOJdSAlPlVN/GaUrBzOz4Bmla5daXHqhlI87RPRsiLoWFA9grqEwZhmuGasAcXkmE
Nk6G8UMBeLpt205sxABq0f9xdmbNbSJvF/9EXQUNNM0tIMmSvDu2k9xQTuKwb93QC5/+PcqV/7wj
q8o3MzWZCpKA3p7nnN/xRzYgj9Ig/ayAqcILnIcu9xxUnEGJjDr2kHXwOAhHIEaP5rt2aj2813JK
sVCXP/1FY90SGkGsU/DUTC2NDWsNPq4+vRjNUt8aPc333uD4RwIbX4J4hvquAl0Hy5S8qip5uwig
nBDHar4ZZW/IQECBDZgA45H+nWT26OcIbinK4cbR/R00G30MY9I+4IgHLRCnk8iMIR2ImT0N4G7A
/3fxLnhokuchw4bIyg3JyhpqGRdrM5WIrtI+fRgkr+4geKg3iN3KkoH1/esMc/JpAcvTUR10Dzqz
36QdKdvrgkRAXdmCYjw8j9NfGFA34YhWdTchJxWrpWLVw9zjQBJKN0aBmxx0ne9GqbGYe/3PelYI
HhzxSCeaLigzNl72TQYNbC3I/sumPzOis8ra3HbDuBkds6NigjcDSOdEh14yzNMt8kvTaSk2wVB9
y8U1CiBAY+udQzqWLJl/HLi369w+GQf31wJQBDDpOzlV956sD3VHN4PhOA93x0yQjUv1dYN8nsqf
YsfLkgXqWB8lV23Fz9obT4MJ4X3IUBppmJ8CvvAjc1skgpFdFC4cm7j8hpIBmYt50hDx2ulq6/f5
FTYo6Vhl9z0YDgFcSX3PfiBU5KHlvyWmsNAt7xtLkhChKXG+1Dcqn68RQ0Zi2AiTYGYPfVXDOYJl
2ZvhcPfZ8wwKEwKcWMogAts3TZkO+YAcw1OQnvfTrfCtSAlVXW/ei7zqkqDDFpWCwAy3DvGiQweR
+uhh9aom56fAXrfF0iQpog/plCKU6omWbJuX7ZU/4gjvh9gBBaM66sEeSI2AViS7fyukSbWUiT93
xwmbq8DzHiqvyOKA91iRfBlnpIXnycfyq8oeXJPXQLwiHu/aV0XaF4hYAyIEkABqUWFpsmY89IHb
75wx2I7V2GyHMUJ/faR7Mw/BjiHGbzdL6e4iSa7nri7+ZjlsLS3zmkOvELIVVe3NDLYJsKjzslWZ
umKUYppQI5KnMkTqIsAU4BOF1lzmElhqJyOhSGueRYg8popiXICsWEd6r+Tox2XFb5YMsii/cJDl
jTs3KfcwY74f8lPOsWl+IJYvTLOWvnkwG7kWaKbexR2BgGfEdIMbRv3R3VoPdh6YfSJP7IMwLx+0
Yz1sLNomKSCiwqKOSXj0YJWhsu9TxHf58TD02FYNfv4DOXXy2+jZMGEB6tytGKa3DtCMOwfMk194
L/s95GI13laS74u5RUhn3VXXFfGcawRKV0g34xJT6jJ6cV1MXplIM+QPUYEdrWmZ3KKLj8cr2JB7
V24QBgiSrWF9z3WEVd/r0GzYz0YOb/VgIj+msqtupWu77TxSRBljCUNOFtKwp/t6AlV4o6E9vSS5
OXeOXlV98gjshaqy2aGSaknBJEVmDsvfAX/x089P6meKs2tLs5WwMRuEs4MXaXZuD+Zpa1jS1fPv
rBHzhYLmGcHS2tesK08hFG+Wx8F/B9ZuJ6oA2yQbz9g7IYozYcjbs+7z57/oTNVvbW5GrFdJer8d
jzCg2RtBk7JKF3MVXgr+OFNoXnubNStLpFQHwAlh3WpHH0/Eh4/OxJT+Va571Wq5/fyXnClxrL3J
fMnzEkMWcRkedqV9lhb8kg/rzGNfW5IB06Hc+M14bPruXo0Y1q3ZoErxfTHuw9e+/aoGZOXUa9/P
xiOsL0H5TZu/n1/3zJj4J2H+ULeC4ynvMgb+TOBVtyySu1pW3xg3959f/szr809B8+HytvZMz3qw
Z5oQp5z6rqiXdBmbRLq//DC7MOrO/Yb1uIb+dApL3BtDrzV5QTtzmC94ss69NKtSboeM64ouuHRR
3Lvse3fJ3XbujVkVcXMFQuqEifF4OqKb4JSNkcdRW6eIxf1aBf1fgffDra8rgm2whjApcBs3RhSZ
jtViL5S4z9zytWtSzajUkHAej0xPOh5HO6duc+JMtE2x+/zVOfcRpxnjw/fP626Z+NSPx9GU2zIr
9yVhx1D3+88vf67QvU6qQJ5uGKmMD8ewjW6zAnla4S1BmjyvzH2n/+SRBQlRvXTVy+cfeOaRr42U
CsGpIOVkw9Etw22XR2mGIQG2QGzH188/4czLurZMqqgxUTjmI/A21VPJyE1Al++fX/rcwzh95IeH
UQgPx+NC4WHQCEeCQh5RUUNA6yUMmuv+u+//USVeB1WIedTACdtsXxNCvxMg8zeURGRfGZXvoJcM
AOCa+g3UO8PWQZSiiXEenvZ9N7ZbR0t7FG5kb0nkqzFB/it9qAUyvbUyy1EFUXXfonG9JW49pTJa
yo1iefgjQE78LYj/QCW1xLkp4KR5NLRG00Z52OXXVB9oUCL/esLOj3TNXY1Y6NSnysJ7ZJcdNhPF
lbRIFkAQW7hhYPMjX1cjwRhJhb773ka1/T0vYbkVkSyx45+KxJbTeDe0YASAW45zR1MvM9zy3YKu
ClP0nrii/pY5fEQ8rN/bn35mGE7XfA7TvGw6WO/D8FCa0b5NrV8naCw5vzrUobBi9mqbeSZ8dxBK
vkOrAzISZM0OV1EIDXvEhLulDQVxErK1BAetUwlLLnDM1P1yq4uo26AKKZ74FIEoYv0xWWTYw58i
5G5mxNzidBD+8i0iT8dlmrcjagMbvpAZ6jUygvyscJQmtiz/EIbjds10jczmYfnhh2iEc4JI2BiZ
9c71RAGnxjedwE0vBO13/SzG+2LEggA30zynYZZnt4UtI9xgt3q0Dc7KUvoli8sprO7Cfgh/SoRI
3YRBI36OHmoublTrq+iERw8DLQFCKtRvGjUt3K0CydgAoH2zUWRhnsfImxY23ph+Cu7rolgS3P92
B+2w91w0YtkIZ0K2WdDiiwV6yfE2OdKDrW6g6BTPYbYxBLjutuJLIjlKQtyNhu1I8CVg5nSePeux
WCPj7jbrwFQQLmGbIDxVypy2+16xqEyoIOFLgZcKEddzeWs4GLspOiRqp4HhwaEApV+uPLNTyMiN
gX5xdnbK6XHqXAv7eD/HfKLiSpoIJX2P+ajAYutUvM0O4oCx2+TfB3gP41JKvgsQXbAHt6tD/nb1
0kUOfTEd/hrv5m+Glu29nyFGzE6g2fMAjReRE++m7tplg3Fxp0RlUzgwG0T7nqqfJMjHawjJseMX
rUmXCRVnn99HwHTgLkwH3QoUOa3vXbXUI1s9tuQF8Tzmrg8tj0XUgdWKsfyMNxB8DYIQgljVpO2T
ELLVLqWtrJNSYg30WRs8DUZHt6Xy/KPM6/zoMwUFliibOKN+FEuFNganAvUCZy424Hd0SYWPeIGu
yzsaFoE0kVOif3Z8RnUhovNrNkbR3uY9RyWyrLY8097rNMjoVsFjhLpdmd9J3SHTXKPuzvIZGRUz
63Yo9xXXDsMxIVpMtTO17eNyQTizHbvwrqk9cJaIGdoXt8jJU0ggNIAYPVuabeBxdqcVeN6enM13
4kwiCUPh3SJUXB3s1DfpiNfrKMFlRxCM22/9GT2OuUfxhkucHYhRNU6Tpdw0akZur5stbYL5vdz1
Oph2SHuxm9lqepcXbfvX67IigV0yAO8av09MjKfa8G5La1NsKq7lHToAFAUpnBUs6YYdG1y7QaVM
gAzv6p3vdc2mRYD31gkwodUZdzYhGYekIyzYI7V+2i7G4SncxGTnjXJJQ41emVnG4mqZHPGLIsQI
oeet/SGxZf2heTU/OjD5pIjW7a4jR53yMur6UGpUkQvQy9QyTvdhJM0uIyhRIu/aohvj5eVxwHkz
9l2VJRkCnpJFoHeYNfyvqC1/c8t+ikN4abaFj+Nl6DXRDiHlVzrygW4PgCvwxHJnWo/twsAlsPyh
N4h6ON8VoxQ7YoA153iQccW61+JU/i7QSUxbZE/GvM2QU4EZ7w+kuTlO7sUM2AYNr+cegQbQ8nD7
vPi2eUPb3UGV00HNfRxRykZ+8BZmkXIvFjEiSNiXV9iywxFtUPcYYyEZf4yymr/3XqATjlLXm9OD
Md81IA4GHvG3ubcgRbfz0D8Swt3VY7MkWcmdb7XoR0iVJRJYfTIgpSNC4ymAQgvK4iC70i2CpzOv
8b/DslBt52EKfsxol20GNannusiyl065/T4rcBtAovW2wewSGQ9zjzkHVUsVSBh5UeW/AuWgSqnG
WjpSlLoWnGF2kO63iIwHW7OiMk+1XyLAuLM6ruvuOjshz2GauquqtrvKFWpQoyq8XS9dTFSVtYCQ
5L8pEoPS1tfDxkoIcIUTlUfXQTF9mWcdu9go3GPcWFSXUbEDqwrsltmyU8fgVfDiOyW8vPJl1e66
qRBHF48yFh5xQa9emj/Ctno3ObmMqyb8AyoRisVNbxLwU52TAnG8LgS+ZFHRAlmvNcKRSxz+294A
XVKU7iPt/d/o6N3nw3g1o6MQI0yiStFQxt9BYk8suKV7jq3PjjgBoAy96hKGJtDGIptnQ4Xbx4h/
QViAoyYkDfbowM6NeKwgt9z6uQMGDWU6zWsEqGOXIjGQcpCMO7YzEXVumMCsUHpyx+zgHeewfopI
vdwKGZFN1YLpRWuQkAKsEklPpu+6RV15MtN9kaEkX/chzDwAEOVZOyD23HuLVPtS9WLnj/6vzsAI
jjkMK68HfA2lyzsSYMbYJ/y1suhFqGJB025SLC4W4AbaOoy2Bks1GgHTr3oq/gTKABoD6dLWLSnd
5Jn3t/b0AxgDIMgAhuE3IQCH9Ia7FKtQDSOyaPGNsJ956YXDr1CIc6/6CHcoipBjhEazTUd6cqPV
eROziJbPDSWvYKtPsc0hvxWZhVeXySVBha0/5UmgZbjIn3qy3zMxeMmERXLDJuTdVwzWYMK+o7z4
wyj+aujw3WXIwj3ZEDdlazEF2qUEkWd03kcmi5R57FvWYxaLMPXeDr6J3moG9i9OM8M2VOweREsM
Ln98ZCz7XhfekPo5mkA+AW2nwiy1hQxAJkIHv6LAQQRnyP/YeS5RUBhaVLPkXUR92FkrhbZpGP2x
8OGBjiRbVC8dTFi+xq8ElQ6NKNfGxqAAm9VjGHNZwgPUBfdlW74D2wWIQgiNgxmNm4pluB1oNace
qVQSCG7QEacj6CNlv8eIwKmaDO7OrUu0gNzib2Ozv7wCx6mLXCxqCkXsGU5bFKHDZ3AXr/jAWtCA
sldfAW7iY+cI3vG4D06FberW4wav3NswNwDhhGo5NfceC1c2qUbLLInkPJ26/e/jwr2kyC12usjD
SsoBvXjPIDtNDdpPjUBSe9ErcAUdvXFnNBurElsWUtTjFeYL7IUr+jcoo+UAMe6P1uTOtjbDkvjc
9HBMZy+tw9s41MJsCMmfrYPPnufJiRmZykQh4wyVeUenCsDQ1EWfPHGxFWQzdeJuhEAAEsybvDEz
FMQcVcRoDvF1RhxdSu/NeCiet3yKxWKefC/8RQRHkyYMeqCksEnmFqIFLbCsmMa9d9FDOgzogSVN
GU0xKyuW6AhRfbY3JCbR8oss7bxxtQv3Hvh32F6Xf+HzxbGY5W89JQE+HhIJqpYqYZhJ4sFKswGy
vk8XFlUxRAg/0BJqE2Kx9FnMNxsjcYIoHRtsM3fs34syyjcEeLNrzMH6imLh2A5uhR5wRZ9koMa0
nBcIfemk33sNeR7gpuilQCISbPO2kd90Ka77AUpHgZiyFBrr5eiK+ZWXy23V5FNcjmV9M84eeWqB
ZHzSpCZPEnTUpGz8LG5c/hT6tLgN0XyC6MSW20KS/ZIH9Do7lenrvtwOmueAW3XLFsjeZotyL347
3LnlgkaDrOSvEQqjtBmnp6FibOO71cOCrEtICqabvMV2ZzyhaoFKkkmm1MvYuG5sKvWzVBY92Fm6
+LtZdER9pEpAafnJfVDhe5SJ+/puqRZUo/WE6T/IH7pOwkgcmXZf6+wXL0KGdQC9rjGH4XbASSmp
JXnmtHuidYEFZ8b4A1gR3LYZlAHW9jX+IX9hm9MghMGEcaObX8Mgb01LsKPMnGLjENFtyykDPI5M
eUp4/yT7+miUAe0MBPGkCLRFLwviCSvIdVnwbEOQSOah7bodhLmzsp4TkiE/L+jQootGN99KbPXg
JNOYbjtTJdBCQYoztTdCqWXbLe5x9rxiH9QQyOdBPgP51f6JlqFIJuznk76uKGZFt9uqPGMpjjNd
rEWfofZfq6TT6H0q+MYwBWHZJ9S5HqKuBaoOlUqAj4Z9mGX1Dmt0mRaGYSJZYJKSpfedLHiTcxXg
B9AIHe2ugw5gxPal5WN1CmjGedjP3kzW3S9Tj1Yy7DRb6tm7CgauhJyiUHwClxbTpLynKoDSKfT4
VT5VWJh08BOwaGTVMWmTCWFRu0HhC7WqCA+F5y3bQLZj0rQz39mwQt6W7zUpISEsUKOXBFX7fepN
hF4lxXSAs+oMCcjOBCPMPAJiLnfAAUy2PU9c3813YedOiRn5DWQNoNyxBiW3OgJcrsCkWXfeFkkD
TTJzjTg03oAyhCg8QHzlj1AJedf1c/mjKdtqF2SdnxR1396jZqGQkNI3T73yZ8x/YxarHsINOhpv
M7R2SRuXlTs7hP4enHJgbqmeN9AZmc3MkQTOrDhMjnxqa4G5Neh+ZIu9bya+xNMMHIPFnmMfOuo7
zD1P3KDHpZVw7tsBdDrpDXhJBBFx0TRm08kKzv5uUI9eAfXVIAkWScTTJQ1wgmiboe7hy4XsbD+M
MRuk/gFxKhxwusS6hd08BluL1HW48CF/Gaad5wYI+c7sdrLaHmmV/0Hwld5Mp8fbZVN9U6GD/uKj
SLcfcP4Cp64cNroykEI1kH3A2H6MfFamQTO9wGxDY2h4xweih+rJ0SFMfbPzZBddpdmAzbdXkwFb
XkCvSmINPBmViEsk3MR8wMLYlQuwf279qzIIw/UAnJOTGz4roe+FQKrpAIfdBqPtpZ1d9JQoihFZ
g+5SU/W44ORne22D14UPKD4XYJU5YdluBeH02tVOiK7UWKRFn3d5osss768aHhA/dqqTUGUoMwWI
rkQTNh+4i7Om7z6Bi+Lda88u181g6F3l6OmGFT0WWZxgO1AbaYiXzpl6vzgYD86MdDbEPJcqLL87
zLZXVQf9eQuk0a0jRAGt3GaqdiVxXkOEGIIR2c3Xhjde0hnW7LiHY4utiU7gqKnvopwO152R2ZYE
C/IL6AQQH1aTbWVqtit50O+iQkNN6dBg4wD8m0LOK24j6BFxbmt8dEdtgy6Oz0B2JLmXzkxjpsMm
YsvFaWHTCBZFj7UId8PY0wc9OR46wxIuOTHk6IgvtDqStvPu5JTJrYCI9pBhgtg3TuYkOCaf1mIy
paqd6quQ5DhasgXHGGnbY2WH+pU0dYaxX3ZbxPOxLUz1AnF9fEmHoC+u2tYbdoE99VyXRu38qEBh
DVFsYFtyXyUUbpoUC9QMwKQzPPICOsu4n3j3YsKuRB2mXK652/DbBVujDWgndTJWsjgAtRI98sl6
B9L0I463ef+K9Qd2a00NZgNRFG+GNu5d70O0kEWjhjyGlgfVdSEEX1qyeJItvRq9ctqzYITspQ7V
eLN0TfcAeFyfdpSzRxcbu+syAKLAnVmgsbEL6ltKqIf/rqaDmnE8tkHuvlfK9g8VQcGK8VOxxUCi
GWBYbkonCjExlaTcsqniP7IyQyZWn7WQSqFY5Q+8wC4MNE/rlQ0UopU/BEmrpiz1+6i64Mo8V+9d
9T1yv2xplNHhSKCDrDA/4V9d+edrxeRV80OWc+NIxxuOS/k4hgCBtKirfa3h5Kzk6/NilmI5XTvs
7wYkmpN8G8Jh/OYjTOTzb//fVXa2xsT1PXUmXwG6bQNyCFlx46P89/ml//uuszUNzm1gFFsmgnRU
/9qSR5A5ub5wz89961OD7kMBf1mkHxlSZwcwAK+XbHrlDrnQG/jvFi6LTg2PD5cuxzEsO+PzgyrK
Z52fTHz0Xo4zAns4veohm/ZbfsG6d+4Onf78w2dxCMAtqJfiaESOsyR6fTIJIdb4/P7/d4uGRaeb
9+HqQdAGVuMEfKiwu7CqBGt7TL3Qgdr16fNPOPf9V61K26veyoJGB3RdQTODYiQ03k3jLb8/v/6Z
fD8cn//3J8yE1UQoNOamLG43eifqpEjbZ/YDat3YC1Jmv2R4YGssXAauPYSeHTqAYZuUWbALCHSY
XKSf/5Bzj2I1jhcxnVTMuTgq3W20hWYJhK9Mxn55AW525gPWwDc34orLE7dBjB1aSwOK5BySequg
QsQhMUw+/x1nHvg6nrbjNaYIDWOFgHpL40i5FNhwLhdep/9uryPk+X+fdosDcQVdJtpy2dOUV6iW
vffV48n0ebFTfe4jVqO7gANo1hEbj52bTtg6luyelK9O+y0AzPpr92g1qMOTYsnp3eiAQ8pG4njS
ifd2+NJKxvhqTIfGQLIWIMc1UuVrBuXapqc4b8PRvfn825/B87M1Vq1zMhxd+ZjtwWEQVTrXbn5l
PL8XMQ6h6Imjwh2Cp8xhMNcC52yoyxEmpyP9aLEFW3BMDKF8RgMSCkyybDibuz84roBGGYYo9UzM
iQupsy/e7NUEAYW2A4s9csIkihyI4kAHbkmG2rtw+XPDarW2j5QOkaWIWYGqB/DUQKMe4zB3g7TT
7MBt8NV3ZjU/1E6Ofb3sg0MHIayP3tJplxY0l4btmZ+xBqhBEuNVo0Wq9Ji9cv0YVjKWzlNZf0nN
g7bw/45bRDzyfC6Nj7MfdLnZWF9Vk/3x+ft4ZsZZg8wC1/aIkprpYaLg6WkGI4NBNfHSjT+zkVgH
5MJd2sEHwZbDyNo7dA0fOakvjKRzl17NA5XMJj2c/Ffo0DyxEaez4dLzPHfp9SwA6nqARhM9hK4L
RSo22NK7FBhx7l1ZrekGVqnQupQeJHTrQ/VDlrc8/DN7b58/z3OXXw1YZ/aa3HfwroTtT+mjnuG+
20jG2r+01J57YVZDtoYJG+44lx66Bg1eW6L19ctDkvPnX//M+rFGj3lRHoLei9DXyIWFhTXjz6VV
33rDjjpD/x/okksYwjPPeE0gy5E1an2kOR667K3VDDWcSyjLM49gjRmDfoPYNgrowXGzaVsX6DBE
LVV3rtLBpi0zFE4+v1lnHsU/VtKHDWi4ROg8OwUI0+MUnITh3qk++pD1/td2bWvsWKkDBEvQkR40
0BwzefHzNwOs7te+/Wr8zrNVEQqtCFgqm10+Nyknd3SsLwm2TuPp/wuE2JrqBQ9lyG2YWURIVLd5
eSdP7mq51JsuC7a+8DeIbN+7dLmhkJLSWaBN8Qan6Nc2cut83rkuVSlOo5wXJi4hoFlwB3N56eU9
94qtRrnfugL2CCw4Uv4W9JaGKPigzptfWBTOjMJ1Eu9kfQNbekYPLp82iw9Phf9TAeAs5t/WTunn
z//ch6zW5MF1UachCNuG0RUxqt8MsmIIqK1VhaYozS5s6P4xKP7jPVjzqKTXzUr4MtwPpIaR0VfI
PM0zc+3KqLmHcoU+FG2FPBQJydVV18NfxWhpr6HC1+5WWe3fOaGWsSmIe+WK3oVntYuOkA3VKboA
5jromHnq8hYwSBQF3/XQcJgmI93edvlJv5ENbLjxBqq3lJMqHdSgRIKaGbq+Zqj5VZBV8yafJlDA
KhpALtJBU6DmIUdpqfT2okMyyNZtVL2PGqQ14XuS7MJR/MwTWMO0HAp2GocE41CFy44t3nax0U52
UMk1yE5h3pfUn2yN1KqlQNt4cYdjP9wS5kGsA0mJev/8LTozja/DkXmHxiJkWMOR+3B/oactxbD5
/NJnptdgNUEhRUQSVlUjnGKPJwOvhk1OmQvv5bmLr7YYedc3kO+VAAGS12o2qV+1KGH//to3X+0x
wtEXcBdDrOq26KT29S48WUTI+9euvpp8FrtEw2yb5bCgKMGzIUFWkdCX9hf/krP+a8CuNhhWgvZc
8oXvS3hJmqRkaEuSJh+SNoSOIqin08/qzPfZWGeJ3Tab/5ReUGIvAo99nxf9DTQLPB1qt0InO+83
MiCX8HDnntpqzhq9Vsix0s5hyZefTQ2TKzzGO5IhjehL93aNw9Ig+jauH9FDU1qgLZ4AA4+Ri37h
6mcGyxplpafBl2TG3k3Uzk47xe+y8b76zU+TzIfNCKh/oxkqgP6CsIq77mH23pvyEqLz3Bc/rYMf
Ls7zbvKJwm2JoCKNQxHcuZ2JLqzVZxbTNaYqn2ioQoFtVMCbP3RCdDgr2j+WAPYVVZuvPdfVcA8p
gTdrxGGlgQA+gOKAaFgfw0vn6DMzub8a8LId0CSBeOKglwnCNnDURB+3EAn66Pqp4WtnC3818LWE
9oqfID4e/6UQPkWRr7AIAWXUpUiYMzJ75q8Gv+J+LSTWwUOPvrpCZOVPCNbyaxJq4CGsyLvHKCAy
XZB/HWyiui0eNYOY6/OHdKY0/W8L8eEtm9oZQghAYA++ttsBbVGtMbm5T6PPNrXzlHkX9qZn3ub/
h7EyIQUvFOnBFt17tKDiqXj6/BecmZ/W8KqsIxQJjtI9AE+kNkSytwA6tZCE4YVbdO4DVqM8VwNM
rX3vHCruHZG88FRE+cGn7bfPv/+Z99hbjXPWdroLYX0+kK64VgWS75agfESH5hSE4rzLYfransQ7
/b4PjxplsjoqCgwYXnXzpsdytikicgAd5ALH5tyNWg14O1eqqwOyHLxCOanJOQ4deQ97dST7C8/i
3Gu0GvRF1cN7kAEKzVRwCJj34iO34sJKce7rr4Z65FLUKJGBeuAc7ByY7Njk3wyRs/n8OXvnvvtq
nDs9VAAVlFcHwP3rBMraEAKZ0YNGNcwWpMERlDHpNJtHC7fQaaDPaTQr8m0hst26C8vQKoaKcfEr
B9Zav7BJOPVwKPiL2J0sai8h792bfir8fS8C9peNXX0FQoJ7Q9rc3rSCIJDLa8l0N1UN+8UyJ3x2
QVh/gyfbMwA48OhZ81DtwLCIfudgyl9aJ8/EfTBvtYfIeNtkEGfJg6tf3WZIlrbYTmCCcBEcTPct
YwP0xgp5vDSBLANylg7RhDCCnKg+0yX6Y/Tfp+M1QqsHKdn1ZzEdAkfEo56ucpklAmLGEUrWSN+5
Hr9byKXj6pmJdU3UUmMOcN+Ui0NJ5iHtwdeI+86/H7seDIXyFzAvdVpH6sL0emYS+X9h1EAbKycX
6qAq78GCqj2YfriaRYOTeA2HjDLF9vPX+MwooavpCgiMiLaTA4p9o3Jo2yueCM94oBZFF+apM+Nk
TdpynbFsnRl3jgEUcOuBpvvIgoU/fv79z1399OcfZkHoZki3IBH6IObiB+BS+1BjSf/82ufuzWp2
CnKM1whyjgPiQPeQdG3J+BdkqQt3/tz7u5qfeK0yrbg3HiwCedgC8RoiGaQv/2Dk3gfRBB6s+jvm
/svnP+bcK7WaruQwRGRx6YiSXgtQQH2PmKFnX4l9PcG5nfXRhZt27oGs5oZqwiuUDRlMPU4JGfRy
vzT9++c/4cyl19ZpVxuoc7xAHKJlvqpmDggJ5tEL3/vMw167pW3rt8qtPGBG6/ENpZKbHkBmxFxf
2v+fu/7puXx4USc9eqGmzXQgAKWjEy4Bh4ly4kJVK+jXqiH/zqMfPgPughCy1bw9tLqpv8OIFSYU
wdhXtebqaKDCOQaMjl9TJqyN1GoAxEAtDlhqOhRpXQkLjBOFwgqBrsnnD/zcPVsNbqicjQN7Tbhn
AwJzHyIUGSA4vDD+zl18Nbr7RgLppHpQUgH93xW9g1ZsVXEk8oTVw+ff/8wQ/6dZ+PA8dFSBLNOE
9QGAqBoZcrZnj4qHUTxg2d7M7kmJLErozKgpwN5GgSm68MnnftxqtPsNq7MQ0Iu9mOnbYJvnTAgs
UvmFOf3c5VeDXKuSYjbRgKMHrQJWPLc7J8IyDJOOvfDszwz2teGaBDDFaWRk7DvHneDCYHontbwk
9zotb/9RoVnH1Jp+nIvZA/QTcYsJbK6ZE8QE1DqQXT9/9Oc+YDXcm4qFRkDYd5DKwAxBXHDQulDy
P4HLsh3NeLn7/IPO3afTF/jwjlkfImJPuc2BDf64IzQLrkF7atKvXf30Any4OnTZPtBzQX+wFchx
NAxhyXL1eKGCeO67n/78w9WFpln+f5yd13LbPLtGr4gzAEES4KmoLluucTvhJHFCFIIdbFe/H31H
+bUjayanmYxkkahvWSuuU5DCu+yI9tnngF/Lf156/mezO1ZR2em+sXtSsGdUIrKbDKWfCeuD7y0i
3/dfP54L8+BcMYt2RlrzWPcnrA1cx236kUnzVmXiygO6cOokZ9O47XkVZlp4+7ZTw4eYqniDLmz1
sx4ClFWgmfMYFehNRXykk1f2kEvxi/OCwnouAkCqIc3rzITwYwrCTpeNn6g9OHiCrf2+Dbfj7IFO
LH52rHj5+kn+fSiE50WGrvcj/COOJ62r70plnpuovDIV//4Qw/9XZDjZ2isJRE3wrJvEKiStgQK6
ndvpJZ/5OyyAN1Y3V6qs/n7MCs/Fs6CfZQP82ihyhzxBt+EGl+hNrIJVPj3SBu1+Xz+uvw+88LwE
kfgtmgfKHl8TN2Dsse+Z1Q8WHQ1XVt9LP+Ns3veyUiR0XrOXCIVOBczPoLqx3qK255mm/xZSDM/L
D9ENjUroGL8CYfEHn0OuPujiMVTR76+f0qVfcbYI6IllWssWT4mXgLsW4t6L0d9Eo5uuH9YoXsr+
8XX4/7uQOUTwdRfgrU+I/Wy0nQIAUxVdo2A5+6dEdnheflg04AfOQQBFXNAApNiTz4ZRFG3m//rK
z/b0aEgN9RgeVpDV4OsiV95zuwaLjy80ukfGVlyZIhfG7nkhIvCeAo21uCG09KGOXmP6bvPnr1/4
f6f1/7+vA9f3vy8CLQN57oVlvxdZa27zyRqYVac+Wk9ycL970L6WnV90j4Wp2Fs6R9NrCLjragx6
s3eWi62jYb+WJA5W4ImAGifRvpZxzwDKYtnn13/lhQXpvIgxLeYio2mKEGfskCKKji7zntF+eoN+
AsBAo1s5edcqOS497LPjQRBNIy8D7u9PjeHAdKLRN9qgO3L59U/5+zYbivN1IpCzaAIwTMq+M4uu
SNG/Os8wfcofgEn+/PpLLv2G057xxzEBEFY0f9ST2EW92sbtq4iDJMqvGRku/YSzRcLpgJCqDj0c
NO0PvyvEFqCM5k6lkflI55JfeVKXfsT5ElFRXLjnyNvFfXwMPfQD58YeWq+RV5bsS7/j7KwAgggO
Aei73A1hnS/J3B/nAtfLnMYPnnTXYn+XfsbZKkGGpvZIVaQ7L3ik0S0Bgja8cqG88APOSxBHNgmZ
hdrbpeCQo4oBKJunqv1WoIb463H0H4TrL6vDeRViVKBkG3026Y6kDXLiADXf+ApgCJ8j7bewCt2o
GaDfP50d0ICYW7maRAu2oPTqh/lU+qTQl7UB7qK6co+69JNPG9cfI9tYWviFj59sYWZBK9ZSdj9q
tG97+t+mznnxojJ+yUCU8XYuRzvYg5/e1uOvK0/zNEH+9jRPQ+SPP34MvFm2qkx31pwQ0UUXew8N
qsbA+x1Edd+WabCTQcRfy0IMgBdQEx2imaBeWMSvlvvRU1CH/ebKX3MagH/7a84WiRqtm6nvnIeV
CHUI2IzdAlv/bRwXOzkg44ru3ttpLMgij9Eu7M8g7339zRcOGefuViR1cQpsKazPMT3y6TPw0Iie
9SsyKLD5f//bl5ytHm1liArqWu4jM7+iZZbfxNqYjVeNx3zuD+hIma9MkgsTnJ8tIzqOiUZzV7bH
gUZtGaziQ9TZtWb+vxWloL/yf8fNEJUIT6Wj3Ff2I1PFts6DtUeuJK0uzKjzmkgfGGfVW5HueCZu
M+jQoZAwK6+Mnzzb9//2jM7LI8sclZblSNJd782oWStF/1TrEmVWbvy36FT4/woje7Sqo8Aq3dHp
qYaDYc538hqL78IrPq+JNHzWHRsM+P1wDCxLKisAosANQZ87X309Xi8ccaKztSFltBncgD/fj3tA
TjP+jbDwuzsdC9ArRTlaKUxc3X/9ZRdm4HmdJPObQoOaH++szLqtFRrNmxHgXflTGzcAnkTX2KCX
BtdpJfxjxZuLsAtx2cIWmw9JgaJCk0y0TsphuLKWXHpsZ9NcKxWioxntu12jj0Dk/4Qb8I5adsu8
AkGj4dUAifL1Qzuti39ZL88LJLXRsFnP+C2F83eh61dKB1eiFpc++myCT3OkUC3YpruKFMcJkmxk
qK8kxi589HkpJAm9qEI9m9pDuwHgO+Ao4TBe09z+PVwbnhcTgr1XlZI2au+b2ELAzXWYZKnKuhUS
DvFd7EmQRYyvHPrjvfmgWmPJ8uu3cWFKnhcYKvwI32tg0vVjEJ1pdBTdmx7o49effmHcnlcYVjnr
0QaOH1ah4F0b1A4T8K3Ba668K6Pp0jeczXfU7AtIsFuFBFb3yeYfsge+Pld7Sv7NmBSe+zh1Vds4
g5tk16hwZ+YGBQnxQ6ziKwPr0g84m9rItdIBBO50NzU/muhXChiET+9L9M5//QouzOxzEycnMQXc
DTPbGA08T2ufrelvIUo70F4+FrANd+V0ZfG9NEnOtvA4rwmoYFjfgbTYEA0kCo3fv/4Zlx7T2dSu
xjSGIbzI9m3aoyB8K9rm2KJy0VXBlRdxYSaclw8WQVGCF3c6f7RvuQWu3rQ3+cif/unvPy8fnAGI
ObENscCiWUu09Zv05yApFCiWQdpfk0td2JDODZh5SfuQmTTdSdIlnnaAgcPnCbNrUJVAJf1bKWd4
7r9kNmYxLk0C0JYdQ+Ie4A/Q7ft/m9LnNYWApcfRFIRiV43R3vemzWBRRDzGD2FL1v/2Nk4D+I/9
lDrLcHBt0l3gvA2QjQsX3Jf5ACgR/cfRdDatAzKfZh6mtZ19eG7nxQzsBgbtlVl9abCe7dfcjDA8
AOKxK7Poow5hdOQT9LlNWf3jffu8mlCnTFQ1xV6aKkBNIIlGT8hCqX/LsoXn9YIqCHIi4bPaDcx/
tEBxhiS/ciO7sFSclwh2Odhoc4BDciZAZW2+xwCyGDR66OevB8+FVe68UDCoB8hmEF/dt1njrwni
OLfIRjdXzjCX/vrT1P5jaPbUjNqcrkFCPMnybQT+tYieWJpfWaMv7AfnZYKGQlFlAi52aXPTwh8A
JMsSkepFTMYksN6yAV3t6+d0YYye1wmOvCqjqcCS55dT/jyGHmCWrLGv6Ywd4uuvuPQqzuZxFdcC
eMje7sXg96suStWqDhEz/vrTL72Kszk86qhE24jL9wXJkIkokSpfZ1H0OYmR3ujQ/7eccMjOJrO1
Ux6zvsr2Yb2rAUBvXnUP8mr48fXP+G8H+8uJm51ty7NuRBSKJtu/vd3tvNXdrXoMNsHmAA9aAm1Q
glmSlItDmnyGC4SAFkHSbmQSJVBgLaAtWbTLdokK7z04gzu+qW/AZIVkJ3mCcG3hFp9f/5UX0n+Q
Af3vwK8ExBd9leKsKA24EFMJjLPNalhBYt7vU0LCVSUnTRfUC3UPylUNBSpulNGVsXThbf+/sr65
l1Gr8JRyfSOKHxG9H8G64lN7ZVu7sDefF/KBCFsPDpUQe3hwtkOFwKjvzP1Egd5y6a3pumu3iUtf
dLaCwBMPgbfv6X3mOIHMhTXTjqYFUoBMCbSMCV9tcEvmr1+/uAtz8LyQz8vaypmmz/bo8Xkk1luN
Znj4+qMvrFXnFXxphOOM1lwBpeJ1a3S350lmYTG0mVt3tOQrJsZE42K//vr7LqxY5/rMSLXCSRSV
w5YEdmD7Dk/KzmRXyeuXntTZeuK6ePDljBE+C7GCCSLJHf9FwQ9O6iKYFlbzNW9DsqhJBAyRBP9J
2O9jwD6LhmULmzZvX//M/17NXxaEc3lKKmUawJsS70fFIJz6xCUf+Fi7rEOy9EApNchUz+NnRyHI
DDuQmUixyQf4Qgt6NBoevhKpo7Bf1SDTZ4qs04zfe0V2o6vywaINLn/DRH3hyr8Srb704M4WMI5S
S2hrqdo3xfQLvuqlh8rXr5/FpVd+turMaDasYVjGhbElezcOD0S1v6J+3v7Tx59XDqJRU8aqwSt3
MV9p9U4lGoiAnvr60y88l/+SkX+cFQq0/FayD9S+Rqlaq9J9D4fp1x9NT4PyL2Pk3LRSocLOp43A
3IOKhuYfGlpRAZQi0N1YUsyH7Z59r1sUYwXAvVt5gTtEV1PCF9bi83rCieQCADFt9ggXCsDXUMOW
5p5/J1vJdgAmsiu/8tIDPI2KPx4gHAhEROAs70s33EOMDrASoIvXnuAFRFD4Xzroj4/n6Hk1bTiz
Pbas+B1M2+kRimf1CDRhNCdQ+NmfnEZZs/DrAJ27Im8E4paorkiQG6zc2kMJGljMTVd/K7sC9BBJ
9bxko5wf8oyF80IyHd60mW92mTPVjRgFRTopUCFcphlvnxRA2N7Ccm5/QjPcrcac5yCwZZGPXGOf
boBpnn/YrrJ3Fuh2vWgpUHGgbMk26eIZHss6lQNq2r2xTXqfvXQgIUJq62ffBpb1oPf29RqNt2Rd
t5GfFIXsNmCR9wkXEFlGOYNzb9TNem588clrR1bY5AtQ2TzEsxhP1Q3cqfMh5tOw7vIhA+53ak5+
uMHf+UHYP8+VtRtTZBrs6gIO21SEeyVY8bORlb3Jmpl89FkZ7R0bmodau/x7GkTZIR75CIAmxBYb
LlCHKFRFV3Pco8Rco2O4qOxAE16X9QraswiNkHGb3vmmSHUCpGrGFuAquttG1NV9FHEMvrob4l8B
yA1HIb3fZQ06KZjxkG8FAoegzgVHIvMwmStE+qd6Rs2HiHj0mgrNfjpBR6Ar/Xy8F+DR/EJSXOxd
Hk+7htUgYcoxPjkwZbOB51fugiCUR1Nlw3IiJWC7JoTGNhmmyT6kXJjER2fSo0Km+MGwovoIwrIA
ujbjb+PgunzJiQYBvi4APkxb8yMGlLVb6CzACV8ZuEWW9LS4my4kKxJVkFMwLIDoqKvsgx8VfQKc
ebGET6Jok6qRLf5xqnBcID06s6d0dt88xNe/lQWGRQO0zw7DtHULRUtWLyyqotFDXE8PXaGhOwik
/FQmIjuCnm4cMtNySLwOjSRLNGNLhHEwqN8UTBhJNhmY0LyCRncUGZodNvd2D9xJfgxBngUx2xUY
MVzCXZhZhdYm1pUFhIbow8TFtCvd97btyw2qQON6QaOWYu+cWn1XZoN6BuvawKww1GYhJJ4pSkzg
N0nEwCEx9PMAcfpmuE1jGQJZ3kFEtHJeCi8kMkXDtBoRBU8EFQEoDq3hW9xq3PNs8vFHNc6gCWZd
86sZCBiwRYPHtojLMNtyXcKAGgKujjg9aPcg8/Qp1DpQWmSuHA5yDvWzjQW/yUze3Gug3lpEUYpG
rRG2rr53FaQ5iEB17nfYoJ59QQUn69BEwT4AnXiFmF765JM525k0Kz5UNvQAXdJ3oCOLu663/dZ4
efgwlV5w32SpvGsmj2zhmWcrNF6wXdXm5RqseL0sOo0GasPCbV9CwxFUrX+nrCRwwyggIG0nNznt
J9Cfi+g49uGmH7wcO74twqMiffMpTDEADR+mT+ihnA4tSitXvphnVISG4h2nnfKEllW31q8nHCBE
Ce+gXCKYtwRlHdKHoNzTsvP6ReDibpOyHk7HiBcykaD0xkvWD/Et9M/VqifoJqxAMs9TRJKF4sNa
WDss06kLeFKlPgTETVd5K6IBfhUKFGGl3K+SinALjufvOo7YKptaO2zhQ65XgJKyXT0Gw3bgBQSm
tC/EgwRI72ipF/yu0xFpzlmOu7rxa5dMLe9uBoghfsUo43wREzt5PLU9KDTdwXxQ6xXOdzWYrJPZ
g3sJcCgZ6G1RMRxaJ/hhKhrDPNWhg/+uSE219nC93IYRRAUsmMhzgBvRFp3s0CB0VWffvLSsll7q
QDEe8nlFMhnwdZrGAMuRkysUYO4F2gkRrmR+cFC29VawLWbAAzTc6vU4NAgFwS/rvVOVk2/xOJpb
qXy5GUWfvoImXNxK6YAnycr6WE2T2M81bgsurb2lcFO27jJSrayV5lh5UNTWLQf3g0zqrRJo8wTi
wK1TGHdvZgiG6wX6uaOkE41aAogEv0FV5TdZ16pbxwjWHpJS9tD78bSNjES1cCTRtFbxeed1BiAv
iiqIKWPld3wnr3H0js1tgRX1I5aeeQiDjGPYTOO0amitn4O8hS4AFNg2cbr29qKo3VOpab2TvMnW
NiVmHUI6lJRBG79kfWAfaywbDx40Lshct/GaR6N3O/k2Qy4FytdRSg1WK+fdK3ALJ6WwAvuaBrz9
OaH9eE9DLV6RWEBVmtPZ6zDkKDUISbAas1HftqhgOyBpU24HAqvDiAqYb3EOiEXWyWhfeGX9K2WV
OvpwRL8jEGv2Xj/42EYzCvRISHfwNTPYhmm/Cuyktm0sZofe1tHdygEaBgETwgerddetoVoGhCus
SHrboVb2A5eVaiMG7QFwnqX8l1a82SpIkxObU30cTQHkbQXcyQMdu/jYlGi2p1WZvRAhqQe7Zice
x7EaD6hHDT9c0M8vgzVYQmE9SqyM4hcf9ZfzUhE5DEtVc1wq0SX7xrsZGs5QAswB5u4KfOt2ZVCb
D1y3F+6cx+QmlV4GX/EYkHWM2oHlIPxP3as6aWyGXIpA51Q0t97PtMFWN3AAilHppwxMA86uIdus
llHRITTlAe/bygpLflWiq3jO/afZKxm8XmO3N2UGa2tVyNcAlSB7S2y3k7C3Lqc2qNch9+FmYIwm
wrf1Gk73eVXhKHM3j3iWYnBNAgxJeYuugtEBtI7eJMi/qyWIYag77yQMEbKpV9j8Zm+BVBaOBzUY
6TOIveCMxDKlN5CztasBzY8whqIvc5E62h5QRYw9FieJ6Y62HlZHFg3J6UjyiF7Wbpm6mOLBNDG8
KG1U3gcCesQC9KGVkUb/LoFEOEC30hz8jOGhNGCgwDLLkPWgFNpwYdWxm3UMC0kEkPtPq9p5I3Q1
bqK2iraTrKO7gADMLj30n0J4AWvEFORYYLJ+W0YUlGJ4U+mny0x7Z0mO2ekPQYyO56nAdq7cWx0C
3zVkoclXLSIyJKEE1aSSRHyNI4d+5L2EMHgcmzJY4+bRLkHvLVc+gQ12TrH32JGFJfQicjxUUM4H
kAhU3bCE7r566wNQ1Rcpli9QfcOS3bcTzplh2GCJnYcO26aqy/kzdXV2tBIgZt6BCgMGl8beCsnx
uII0Vx1jJU21Eim1GxyyGnuqFIVzoPOmIYatExZdiKdrNIsuO1mHSd6CFpNXRXbyLkjfQp8B6dM6
BaUpW1cVzlXQSsDqCU0A1Oep4QC0j706ZnUUf1c+ST8RoyuXHMK0JXRL7gHxZbIVp+BNOZMKOgI2
+Xew4KpbBovFaua6f/W7DuIiWFMmOIsiQ44Kwwa6Iqz7b4UexBMlTbwv/Lx5ziCNh28KRtcN2nlh
RnZBfY8/mh8cMmoFNF2KvxDfm8tVVfTqbVapT5ZR6Fn091YdLCdQ8Ih8rn4FjhRQldCK/gLXPDpO
aV+efr/zbijTOKQ3OoA/G3qbEDuphEUCABvotyYCcHPvsRULCrKJCdTKPJ4A68aCuOyskXuchjuL
igrIF3yjyrsoGscy0RSOkEUbDKPFx83sVwUW9U2OOvqYZcGyzCi9Q3EvzDzIJ4QY8C74lsnBNwdC
e9T4zLkLloT59g7Nw96mbHCZkAH1G7gbuF4BVB586xqKCInby0mQbd158RsakSuzqGo9P2Rjxd/y
OhoTQjnbNH1eJFVZqEded+WBxHJ8D3Frgq3ZImleB2p8BwoSaG41TvMnzkaQzhDcBz4CMxTvo6d1
tGDYh++8HFV6pKPTo4WpaiND6j9Cx0P20oa6XpoIfCwo2XF6hi4tSlphoAFMa31kvcBrasYtC+WG
s7Y8etQToIKbduO5ADU1mHPsUXeQUSMF0j3WrVfe8ryfXzEYglWGebJmnuq2Myx9e1y0oiVO1UWC
6v52jWTuuGpxZ7uB3Bck6nHiL0PvwLIXhtwjrwKtdDzA2e5UuIRuuExw2/T3HlfZsfSBaLIkhisN
F4okLv0KQMp8Ah8dIGdcmKJgm2Gp/9YMOfpi7GwfTRbES38MpkMaw4SA5Veu6wIR4BlJlhdVWf+A
wZ4eTOTit6Yx2T4GAnSJ80W9jwPdPLC8HzYl5CF7HZcwN2FbS/K6nneynbN3Lr32qS5QigizDrNb
+OLgeqvouInDhv7gMBwDdB77HU9EWzbPvSqGA/NBhMN5KIoXTEbwRAWQtiZkwGU0j1id9DBBiAV6
EnG+HaWJTGIq12+kauxdoXN641WC1AgcWnonhtOJEfPnJRwlysEAGP3ZFSz74eB6kAuQ1sqXSqhs
TzwNyDiTI3crDAp5M5KmvFOjLrZMeinOnhSxpFXaK5DOUS6C+wrta7mxLUaBivtxWpIx6xKUiRX4
v8z90FlVvsCjUuHMJhyOcwVVzanxpZDeClTe4dPmZHwMbJHrTcvtXONoU7IXjL8ZCPaw1AsWN2Oa
IGsNhSBuumlSex20QD2k86KQzQ7aOofVdzi1xeM/+g5NsgtILsp9VPFpVxfZgAXAxt5NO1VA8orS
T2LU877aqvAXPq8bHEwCcmovqPMIJgZdfu9PvhAgfSvgheDY9HkUQhXZNe2ii9x8nwczvc9JzBJ3
Cmg6v4AocFL93ahVM6LHuyhX2FXn75Dr6Vve6WBLlEAJG6Xie4vVE+kV54750HdV4tKhXMeyAcnn
pBfyV8J6uMNayqCz8zNNcewjKIQyjns/GIzz5RryC7lD3AL7sq9m5Cw5FB+wIcXj/BHlYpwWPW16
JBXAs0t6RFzIgkR9Uy/8qIQfUPFkmKEj6bM6XDiYp/YDk2TTl9puKxNM35EFEgtc2Ky/mNicJwHX
oPn3ud26op1+ooUdyEs0zfND1tActHmTLcdZ1OvG0XjDsAisJW8hWIIJYod1ErR9tKL5ENhjYIHz
jPJRf3bRlmRzhC1SQ3SEY2uZyIj6S46AQuIkN/dF5ECnB+Ha8xPWpuy7xChNcK4tT9YmEHIDXu9y
D/mxhSZG3kDT3m8hLsq3OfHdI5tqoGgGkz7Xcw5B1xBExYqU0ZsYZbnhttVrNnC65LHPNn6MwoWE
eLbdSdkA1t0ZE8BJBU0aXOkKkoqsufeLUm2IytWLDm1wqFBusi2zzL3EgYMAjGOVLieEoFDFwVf9
MEz7iozACgRhoJa4IKqbrEITLy7d9dJqMBkH1lW/Y+4rkMNkqtbGobgPBSy4Z4xZahAj6LMRh9uJ
3QatIg9j1bOjclgVE5lP9XtYj/2DP8JXg2MuDJyN6vPbKnf90io/Xjlc3FESD66tQlkJintas1Si
DxKgAYO1i+Pyh4OgBCggpflznYbsXkEM/Q26owJBgRBraFtmsJnCCV4Ebv4VpAUUA6SyzY0VXrbF
8cpfx84zW8zucVmNbX9QhrlXaVQEOBVD0USpGV+iEgEKQnQKHVQ3yqNuodFBEQR/gvoAHrloFq/g
eNXHyGTZnrpGPUSUlx9eNtDXOeTRdrQ9vr6vAe5qAi9cIPo2r11xOgFLKHQYQvU1bs1T9sIbC8OS
p+03aQCeaYag+jFzf9zxfjTbGZ6rVa2D8OBmTh/DfA6X+SCaXVFDpEE07Ac9xHw3DEVSx6aI5JJ1
Tt7RrJ4Pvh2xaMV1DpD+iHNDmWf5B6Z0epwQRl5COwSiUh01uJDH3BwsmznmT94idyCrlUGH9Zbj
2rPuK5wa0ff5K6rydAEljn/MipFtAsNhK/dV/R7jNr32mrL9bULsu3Xj1WsDTSOu7cLtYZ3P7xh6
wpe1U+6HF0v3kDdcHEgkpq0kKQ5j8xQgehLG0IRhvpDHuHDijuXI+zR04i3kmY1c5xnMoSiFtduJ
T9FjDWNRYgcbVAvU1hRyYce5JInULn0qcbn6rWRhHz0kE+5x6ZYJknDVCx+BIkCQ0k8Gi9udQQRu
nfZdu7G1TukCzT7hPlCNgX9JVukhyMsezkyLW5ACyvo2yqje8DpSWz80eHCjiJ+K0VZLm2Guoy4N
d7+8OBkUsy6CuSMk3+Y+aChWRoS5Em6ZuGfUFHdAxtCDJZTtCWFDgruet5N4LWuGxu9tNTZyH+Yh
Lqx0wjueo6bYRQoclSnlEc48Y9YvsIwT2PiAJrBVLVZU4rTT1MLu+oHoxQBUy3s5VWkSqnpY5nlm
P+sShhWIeE3wTdSRWEG1iDtA2xX3xTRn9whDEbPJCdLe6Cn0UEcRpYtTyBXax9EBiqt9qBpJqOly
kJq/pq6sbumovY0CURVslzELFjSb5dL3YzndNBEi+QvEQXL0TgiyAf3j5DgasPnWnphgroE1BzNx
XvjA0X+wSBevw4hj8Qgh+EdqpXtWQ5whFudVtw6gNwzPLF31IqK3le7dE3Y3ibs+z3cDgjE3HFfk
Bk7AuoDOVY4FDmaFv+3CstoNQzauGx+Bb9RJpetQUNwBR9P8IH2Ow4+DDDAtrEIfiIkfU17Jp6iH
7WchfOOeiqkZyZE1Vb3pYpQYuDSCZjmIaPk+Brx4Hj3M67KrLdwrKIcrEIe4D90on73O13eVF8S7
kMNoMoasBzE3ROC7MAVeCbhys6mGTd0KecxzeOyqGIWeDcK4LzDZkkRY371ab8Yr91gwb8AMNL98
D0dp3HzFFtGa9qYtcL7iTrJvkBJND4hTo8zZRwhnTk16i7uc2vgCEq28CRyMCKn/w4h03jjXIOw6
iWo3tk26xI1LP2qgbW4AMc2OrPbiJTZv70XDEHOvlFesR7xvuWHCwnAWBxBDCFeVOLJWuOjdArwj
97qhKlrhgMt/iDJ1OTKVDn47wjm5D+AVtQlaXNIXCsssFCWBeUMMZkI9e4F7yCbHBhitGfaZtxAW
4QoTuUdzF4XC7o2mJnoGFhG1qt2Y6x+IOYbf8fqyb4IUEr5LmfM7P3Zui3ERfNMUzZGwJ0n2QoKx
P1R1g+LNgpGXdEbfqqkidGPgpIcKD1FuW91LWMPJfCtN4a1ZZfzdlPr2N0wt0aEwQa6WPvQLu3Zm
XbbAPGZbqK2j51KE41MJGcceQ8l77R2x34DF4wZM0Ig9iAhWZvTcmc+M9HZYVLOAZ91rfdxukNjK
4edp1H1cDe49APtqa9RAfwM0AysPC/mV/PmltN1ZgrufUXtT8ELviQjvGPQhiy6NS0jDKr6AnOla
79/F3ORZwQxiLKQbCw9hpIG5/YjjJBJ3fn7XlMWIVBTt1rkV+SqNYg8yLFipNfRUOBTKajthH0QX
to2vJHj/a0/5W570LDc99WGDFB/QJ7on4slragxlEkngb3WIg47qYIBOvah/1aqGlctNHUyNY3Ob
Tb3/3DJJjyjY5BsYpZp1WcXlejIzW/EI9NG+aEOkMDrvgEUGiUHc6LABBxMusIS9mzzKbyy6pce9
kjTfTnXW3MLeWPob7SNUtBAo6i9WJW4Y+xZVGh1uGS2Wy5kb/wO3QYqxifPPfaZbgS99jrqhA/pc
Z4PZ1HmIMIhEUYJBun3h4G+F8E+32ymT3quC1W0zT8ZuaQfhr2BBuypmhXKCCeZhaCD4PmrT/BUy
4ubZUZonVYBLT2h65AK0T7DD5MONK2h8lwHztgqnNFubyCOrDhm0LWwA+iFCo/EWkCt4mb1BLoGp
Rb8Ln6+VjV+okfmvCOmPzCxCPQgqK4nSrgAjY6aQ3aVeqpDICIZV7sOCPlWAh32dCY7/nko/J4pM
XpuCTaPzPWOtH8Dzm/GldJG4QzAOkT+B6vJljzg0fHApL59zVLQ9fv3NlzLQ57gRVxMETYSf77OQ
barWygVF4g1Z0LUdXouCbTLtIftMDrgzJyKwnzQar9QFnXLof5kY5KwMCTY0YLDDUe+Dzu8fQJR4
J7PHdqZkwZXneukbTsvQHy9xCGk/+gECV55legvMHM5u2A+zFUk1+oG/foQXSgTIWYlAl6uReYg4
AxTv18uIt80Wadr52799+ulb//gJmLPhBOxAuXcz2kEBOIkeiW/dlcbWSw/obD2uogZZIoccEUU2
0Uie4GKoyDVK2QUaX3gOIWkoj0tomMu9n3b2h0WW5Bja0f6Cr1K8WlAudxJoxWRstbhzEHMeejNB
oKr9aa1p2zxOw/9xdma7cSprFH4ipJoo4Bbo2e0xjp3cICdxmIqhipmnP6tzlcMObsk3RzrZEm2K
Gv9a61ul2jYunw+OldRXfHhrg20xH3cOIyxxUMBnzXyePOd37lhIZc3fEaK4Rfs+jw3mtgFhoruP
P+FaIy8VRMB5UAdTHW6JkOjHeMsCt0QYC0t7E37mJ8SSURIjpSMpbUwg0AaDITJYv0WSf+eeuqI5
/qOr+e9YFUtSySwFij5xEh9rHst3F7f1N8ZzcY+XGXgT5gi6FGlPKcqnWD094nhBaiMI0koRQlsW
wk6DFKUF1KPmqXv0kqY/9DBiXVF//buBxZJswhGAHVu6gN4ax66hKX1RfUvKH59r2sUcglqYUthF
qCPqt6CIy3x868TMzrnnzZuPf+LfM4jwLu/11xiHhHXsCqAgDigq3OFC5FRpff+5Ry+mj8FitVvD
wHPUqFpP/L66RpNZUeMKbzF1dE6SJ0iCLI/A1iC71C6Ho+gr3JXbpn2QHWomfjdMGjJBbLka1Yhj
7ih6ZWK/NP6/uuNyf2dzbKsyyLI6CG1KhFfaiJgQN4281t//LW5Drvb/f5JWpyzCdqk+DqWFq5+I
ZyzomxIJpd7sSGR88g6h2ohQQb52zGuULYcyzfaR5TknByWGNybdbDhlPLvmMlt75cUsUieJB2BG
hqzJnu7yjH7XWDZRoqbSH2j3OWuNWBJQbD7IvLewIKgIpx8UrRMyHirrbuiuOZBW3mPJQbHqcuiU
iTBYLU2ww5xm8yIhSNsJZPbcQGORXBM/rv3SYn/RwhJhkFKPyryNUusN8FDBhPNdNXz9eGxdnvOP
TuhefvevYYtDCwJmPdg8mIgR50qGl27sTgA47Cs32aKQWF/ZYazMb0uUSYvpHb45oY7wv0O1NhVf
MtxMecq9BglamYCWwWzpRGFjSCp1dHMPtd3iXoroClJn7SMspgncdeSFwwcIKKPxOWYtuzU4F2Ad
SFG8hzv6ygK49jOLCSE1pJ7A5cLlkjNuxPwFGNodnZ5jemUVWGuhxXxgWifvswHllDH/bhNcEUDO
9XEvWvu4i3ENc6dCPRRP9ui7ih686iu95nZe6aBLbEmdybhsPB0fZfULReLQ8tSeuDuOUmiZf26B
WYJLODKrs27E2osYuNDLaCDTa93+3xs1APb+f3wx6sB+1PUZRBwTFnZpKEHC5YTCOcRwTzgiy5uo
nKKHAUWKGLl8bnGlz6587CWapATfH+lSPTAQc6XPESSgQc7jePupD+4sVvu6gesJYcLxEQZASPjG
+mHsGDQ7zbU4zZUe5Vxe6695qW4x87mGp0dcN+xpNW8LYofJFF/54mu9ajGiR5pOaYIFEnaO3o9x
418PzLdRihK4DbCya3WTtY+wGNGOw5x0cqG7791xfupAgUB9Ip3JFTPP2lssBrQLhhZKGHN6ZMb5
kpfZnYpy1DFmca5t/oQXvLI3XXuNxfAeor7QDq43j2R8a83LAAXdx91oZXQscSLelE1uH8v02ELM
wnPyrRj73WhHIVW4LrbIDymL3fhJ7J5YgkVwlCO6NZjHW1zh+70Cx32coPmxhjOqs03IUdMMPn6z
lf67BIwMDq4Qow5NRkH4k8LaK31fsvpKPW6t3RardkxYD7wq0sSnpPtqE0i3i3IvKPQZhdNBlc0m
H9Hue2zk1JX3WVmblsSRWKWqzpwaFo+ovklUeYAK9I3D3VOMUNJ9rs0WY97zLF5PEDujCPELMrCA
dj8cml15gbUPshjxWVJO6ZAa3EZHx7Y6x0CkAEt35eErA0Quxnlky5zTHn85Lbpzl3eHqe+ugAlX
xvgSJFJPqGkNg7YOFFkziGzv6gcrh/jWtVyk3E9F9xRPklzpV2vvsRjoEAjLvnJBgehy2xzSiEdB
6ahrDtCVT7Cki4wxouFkhjiQaMBdSu+CTDniJnnnUMGvnHlWXmDJGKl0ZssUcqdjVYgfsWrjAISq
z60ZS4gI+PFWITWGQOlyXGf3N1VbzH6dQ/hjVBaQjr5+ahz8hyfSCdqLDLQSAedyFrsQBX3p8mue
9LVDr335PH8trcYWjQP5UnpM2C84WEIPZhRIzAPK6TaJizOkDF+SokNS1reP32fto1z+/a8fJKrN
dCGwluOWbGvrBFto/vtzj16M6r41EVwJ8IY1MoUqv9iiynylK63MeEukSAFAds+m8fJoc5DJ+1ji
MDl2MGVc46+vDG17sXwnpcm90rnQdryn1H4qqurAOwgxf5iKXxnQf+z6/zjf2YsRLa2x5Zqg7Yfg
NT41j9HR2ebg1sdBBEnfRoXwk2zVViD97SU/znsv6AMa1I/NPfnivWOH+gKrWB6aY3nsx6B4qnfT
ibxcqwe46AH/+OuWNBJ3jJo0izBcBZM3ZYqjtGj1dxpXP1UU3480uUVN6eHjrrIy+yzZJKkkvd0C
xwDBHlat6nE2v5RzzfX6x1T6rze5fOO/+njliqyf55EfBwVfX0AiAWQf7SZ4x+1Y73FbjOi5KM1u
oikqD4VninPqxPYewS3Nc04GO7BgMzhWRHX3Y1+OISsz5o8y7oNGogxlsfRH3Ub5FpcAyWka2msh
ySudcEk5QY5ebNuOBMJDAERiD7x6gHBf7+NKxPsB2jBf6f5artXKvmUJPSkqbpnIRbUBULHHFLeX
F7/dA5nMPWHZG6SY9xCDvwkK+f/HH31lEIvF1AP3vK1MZUeH0eznyAFI5zsvXmR/jSi21qkW849I
88QltgMeHs++ZzL6OXAYEhDF/vGfv/b4xb6i8WQfUYk/X+XA0GRFHsxJeUQu6dvHz1/7HosZaG47
XswUEr2c8gONiXWR/WDTBQOWx79BqL4307Bj0C59/HsrK8GSh2KzAoYDNlgHVPbhCR9fU6I+WYNY
AlEGILpnhJXjU4xPHqobnv6VfrJysoSheNmce3qmuEMtDXxqbttnuPmn6fbjZln5zHwxeaQ1hF1u
MQM/CZsamHo72j9mpv7cDnLJQsFEkgwZtLzHJtszCNK6eQht+hxBsKi9ZPfxK/xxTP9jAlxyUGgn
DJRceAfbQJrfwmYYNkM+35rBy26HvlYBlYMXJgQ216kS71LMPxA1+SUxDbI69Ojd9ZkVh/nIn5Qc
wP6rxTVEy8ok8Cdi7K+5Wc517E0NbsArDPxHKTSsyvAQpb5XJCxUpByurLZr33ExGzTJKI3DcP1Y
CmgK2+KiW4eYh19p47XHL2YDKNNbk9agCZUqPUhFKrjDIC7X3pXRufb8xWwwasuGoMkCDKn9oeCZ
qPQdmX9+3D9Wlpn/cE+wbGU0wjKTQP2VxDGILDgOh0M6/iApFHuR7q8MphVIuVgiTqTlJBSKI45C
MC/vpm7KweaxYeLBrveunXG6aSDlDaBVL8J5VLi6nSZc22t4cn168WhSK+f7kU3tKa4YOQwSwsoc
UczKz7xEfq6msgSlcOwY5pmhQWpvDllOT5MsrqwaK229jDdLh9LYVYNHK54EHe8ADP5pl+8xStaC
PX/qey55KHFXpzlulyFOYr/jvvOF+mFsUNg8hK867HMdcklGaQmpKvvyIri1OsPbHMOizB56Ja5e
7l+2wf+YtZYslIzwpITAOT1arpMcsL+KAyVShJg7rPjqIV3ormJW97OEwwd1wlIjjRsC8e+fa8PF
dKGcKptaxNsdjXmA9tsvowfq4uKXe2GdXXvFlUG9pKAgU6TJnBw1wprdX/yeNgziI6muDLY/0/u/
GnA5Z1Rwf3cjx9WIKRC+66a/mWXXEMvXuHZkFx+gcHZgJ8Swz7lliLLVG/zaemPKy7liqO8s4uDk
6T1OyTwEpoupb0OInDbmpk7VBoFkR+R1H5LRCF843PiisB9zN3u1Z6QQJM4Y6FTc6Cx9L+QYTrTc
TT2HdXxG8rMLVVrwuU+1OEbl+Wh4N6KfyK5v4Lb03OdmzOD8U5TDeu+MyEEoS/q5AbzkqZQ4tEEe
hloVHU55/p4aO5Ac9vg88wks5R+/0sqquMSqwH5LpduBL27Yu+M8MntCreGOjVd2HSv9bklWcWvY
2DIOkn1R3drqi6IPznClnrD26Msb/bWeKxh4C5BDML8VzDwnwzy/xLYCpgUQJe/Kznhlp7qMX5tM
65UzjLfHiiVJYLt99jOWg/z6ubZfHEug7b54G5l7cJ0e99+A9mUNci8tHgN1qA8f/8haMy2mlxb6
cM1Qej4UnXkCbf+rrQGLNtN4ZUlf60CL7Qi8oWUKKK085MMEO3b3Y9TtV48XT8L0m49fYe0rLGaX
DvVg1Aqd+thqewobhohnxa8tYSvFh6U60usgGoPgCOKPyHG2dgt3t0oFOWQEoa8k0SC6IHcK5hcE
AF+ZRlbeZ6mR1A2fWZtExZElnJ9jauBLSMi1o/zKaW4pg0wrqElSi6FS40yt8WFhL84gqNOdKfQY
Fm6fgO5nq+9tVwKHZ9fDla3Myn5jqYFswe4QGWgFRwfk4xOxpi7Mo4R9gwNn3Gemg/GmHq4FA6/9
2GLwU5iqKi2pPA7SO9TK2XkSPsx043Ag3OWVjfzad7oMqb9mmLIcdBTJbDpx7vBzMQLJVhn7GmV7
ZeCQxei3ZhikHQhHTrDlbNIahomneYLpOL8GH19ro8XIZ5Ucm26051MxFZsity6YI78w6qgrG1Wp
KxrEtUZajH8kuFCWw258spruAV7TB2gPr10Mrsxdy2Q2CUOzC0ETKOAD9ylO86i8BqO4Vq5be/xi
Oa8ZXEJGOeWpBV3DVq+RgzbCsfXjWevfT+dLISNEHE3hdpZz7FhyG7nDnTslAAl8ToqJrcb/d84s
qQfY2hg7qmTaNAPwC15m4B68lu3373mRL5WIpc69fGwsINyQalrDDCpK1b9GwzyedNWUuJu9uMmR
jFVc6Uj/7q58mbYGZQSJ2SwplPVy9G3ufUtgBZ1A7urrU6LG6Mp3Wfudxai2TRK1XYto+rRVL6lC
rKArTx7Qa4Bc4cbuc2pnvoxdgwHbsRFBxYG/iowf03yHqeTx46717zEH/vT/f3tMEUM/yFqf5l6D
Q1LHs287lF658ljruIsRXaSQL1c5RwOp+QxTTmjIdBdZzqdmVb7UI0qLutWcd+kJUZHbuXVPhln3
H7fL2l++GNCEAKCCtMjxaNryuTY4SRh+jtxrcuuVOzO+lBTCg1nkTmIPx3jEGYRn/c4r+e/ZKUpw
7MvbluBsHdcIF7A1SH6J9bmRsdQZdmDN6zKaxyO13iRmv6R+ouK1AjdCq3n3cdP9kST89wjHl3lp
U00coAUmctSxg7A2EJnAfom8HLSpebhr4CX9bSdNuQM/atxlHen3wLTZN2roxi+TVXiBwlb5KJnn
+Y7p2rBEZM8+H/v4bSCQT19isrCnIuyhSVEx1YBX7V01wqnTlFCrRF3PH2LHToKW5e4un6GvpRer
nBTS2rScypAp6twPJmKbytUZLHrpBvy2n1PijVsbAsJ74FdGVGU9aaIA/5rtkPdQvMZsJBeTUA+w
naJgOegR7tN+iF+I23gQZHg07Do1bx0QEkMY6qaQzpXceRH8CWXLnRdGJDTfHLZ5PQw8SHGPCUic
m22clALcrtwep9q5qcFugEOIw1p0RnoXOh6ufzYff52VOWupz6wsMnoyQseOSnYyEecIM0aYblu4
qP4VPN0WSXstW3zttxbzYzqjbqZH1p2iQfwoJr4r6qTyXVohL0zBGDzhNHflrVbG63/EmlaiPJa2
ycmMscLlJ2CFgZOB24V4cL4vYnikG5ro7Zyl9rtLkPtTj0688/IcQ5va1pcG2er7uKjpnphG3zGt
gaOirnufde3oAnDodvdenwCb4cF73fsaFMd0SyvmbqYpd3zpIkhrknkXZqAshEi1z+/jjs0bxwix
twnns2/xnu3U5OY3YNrkW8/NnaMYsSGB/x6QLNSVT4zX5FzA8F0Ens6HjSuHwwzWi+tYIYiVxW1m
0fgE/3q6d+cxD7t0BrSPZsN+YrDPdkWbbeDxzX2VNyPUkwAlwToptmJUYE6m/bdMzWBj8qh6jTJV
7YBpAI2m5OJgRlOGxVAWYSx4BcQc6UOCGdYHScX127GL7yBtNxuh3SaEvzIGjCmqYfkH6P7jj/jv
bSx3F2tRB6Lo5NXjeNRj/Nw4yUnX9RMy5G9HUT58/BNr3WSxINnNVLRpPSanqBdhz8WONiqwujj8
+PGr0/rifOlWHY9V7HSnGqTHNCvamwoUqcDLAU9r6GFu1a1Mu98ZuiK2PSBzfPy7K6u4u1itGi6t
BKjM9JTCHGjg5EVV53OPXspl2zGPyjhvh5OCnZ2T5z5OP/nkxbaT1IZWMUIWT12b3A9JUQZlL+JP
HYz5UibrRRkd66YZTh7ginUZdv21BlnpQksdbEsSZlkOS06Z1A95mu7zlt9FdfS5jcdSCKtigYQN
jR46EPE2gHU0EFehStdcS7ZZmZSXQtjWSkAstbz+VEXxw9jrGxSNG79WxTPM9dVOTjgcfdwr11pq
MZ7J1LKmyURygv7gRc/WvrLYXifsc7s/ZzGWmUUaEvcmORElmy2KuiL0LC2vmABXJqM/xuW/TuwS
4QVODhjbiXXgcHTfVXmbYa2o4Wr5XOssxiymfIlKILp/Vf0uqnw7AbI4Xbt5c1bM3nyphE3yqrV1
I6KjBJ0i30hirPu+8aJ9i7ry/dAAwQAEVZJvARDTv9VgdeTQWN74CwxKkFcd4UEzgbW7fufDNL7i
VqNtkCNeCaCWpjZ9nUB5+T5UAkWH0s2B3sgkAD8ARoYWqFE+NCBAxvaGiHuSWc52qhjbO1rXG8kN
u4nndrwvASW4b12anhQ65XPNc3iioCm/d4QbbwfcX8E5R6xXxybVW94b5csWTFPsHSDbxoVAtun7
sf2aKGC9/LFEycgHCrG59XI7DcXkFLuUmmnjJYm1FXAZYnZMs28QOCNAGBHQ26jux8pXlix3KZsv
4sd8Ag4uB0XLmtT7ELnWne7pdE+aNjuqLjUbrpWHTJrIOpWTEA/U6gDXqTJEaVRZ3OAMoofbjChw
uZLCzFs6RMVWTm1+ZxUd2wyxKG7k1IFJ0YJASYAJ/c2mht1wZb4CqtDvmmQ6sLw59xP4R1Y2kDAD
WT5sSAZ+GDLzAupRXDJW7i041TcASZV+ROZXNtoyVLp9ququDnpdpYBqjjjDu3Z/RFEF9vipRYKt
JIhNiKsbhTqOb2I40ZP5AEjOXtndobAZxV3+/Ksa7HMy6ufGqHTLLy6yLOkA/4sipHmUo4VdOXsq
eNv6Vs+Jb3IBXlfi3RdeBayC471KUfwk1C63ZVML39UsCciUPljKQe2lLKYgi8uvJmvBYxX6RBDc
FojSmwCzECmOn2DNVGDu+hWWzaCop58UyJaZmfc2tr/JWN87cQ09MqCVhHq2b8XpgTHBQumRLmC9
9dYiCAZ3QXoOwU7GmJ1hp52pwgZM5GOYJvrOLmYRxlZN7myoqkFCY3xTpfZ2Gqs7+GvNDSbdn4Bz
XAA296Wuo7BTI/5zxt4ApLixKv5FNKJ6zIj9ZiiMClQrENTskmCktWQ7ldz5TQyYOjJOfc4GcKSJ
ocCa1hbaGKb/2BFIf0qsIJrKzpe91GHVdU96blFUBVKSw/a9H1TvYGvu/R5hyfVFXD06pfW9kmzE
RNTeSDt+82z1OPI6QJDbc+LGX/PO/tV6jfIn0tzQ0vk1XgQSQH94QZK2eBoRoPJ24Ix3gFyVLuic
tlA3UQWMI4X8d4O8NkBHJP2ZT4BiIS7VtwuwaoCWvIXk+WCL/NEawGvNFdiuNXivndnG2jsXar4n
U/2tLOZzI6zRr+L+WHJ8ZFfkNxwQNB+oPbaBGtSEvRPzEEcAE/JE3Oo4+eHa9uMo2Zc6FofGdu6x
Y6+CkvAzFEsZQvBo6iPM6tBNDnDF1R0r9SNr57OEmLgGy9JHmNM+nd0zd8YvWvNTW3qbqDVnN5ue
WYZ9BUHEISDv8RHMroe4GfdWgpNaJLZqzn+1WEsCu6m2rNaJzxvypWjJ7yajr2ZsCjRHzgMO+wjg
dPnZOJXZE0djINhD5McFso+1yfqgY+yOxF4AWd58YyKv20roREKk7YXCkU+F64QlaNX+gP6EOY1u
oCeeNxkpfhVJccMicouuWvrTUDgBsuNf4iIKwS7eenms/YrWO1Bf/Zmxe3cyr1U36tCFZSNsah46
AtjY8XIYEdWvSudvJhl3uYFnu0njUNkAfEQz2c8GhtcWub5k2tjIjvXbdhh8oooN6mXiXthINM+K
+qGMExmWOBjiEDXta7v6qbn6Mbc4+yKDJQlyYd7AFXvOOEBsqaFWMNHxDYIMELOA0L8UNOKt48wI
yCARjrPxdOfR5ADE6A70ZzsAyZDuVQRbdFRF5xQ4JUQezodxKKazUyI1SLH2PqonQDC9yR+I/Fpb
6EBF6Q33erL9iU33Frkgrj20+rQpo/ap5ex7ri3+1AA+8FaUHN8njYnfsCz1xaBPuk9+jvn4GEmw
PmQb1Nj4HzoTvXboIH466fOICRIryfjbIgocKfY8UGoCm0W7ycOBf3AA65L2qY4k+IJjsQVLDWw1
WT2nE6Lvcj0Tv9WqACSXfqPGOncpPVWoXMD3TbeyMt4NQ77thqaYt9vY2dQzjiAA6t5pioREu4gP
cQMQSlw1pwLpwdAsASOSdVj9Zu/ozta3ztCbXri/oLG7H2dxwITzI9c1+phWP9zOfPU6KE+ErTci
6naJyJ69nB3LcmY74YI12pDuzs5HEuSZfeA1Som2mfYtVme/1KbfOarMfUB+8AEmfsua5DQjRtNP
LuBBMTxpAssAbpIPxjT3XqWZH6XNKxt0i68APiYv5CtElwdsKRLf6ckN8TDpSdKR0DY50goy9Q75
gBvIemgBgbtAUjrvnRoOfZa0ztJJd7k737hW9CuzJmwgCOrDXeY+9XbykM/Jg0FYuh+DIWpqU4U1
aHBBlip+Mqr2ggugOJxVdBejt+DyOeZgKCY/7B6kobnBCj+5QOOi8QXyyucHiNhKv+/KV9Casy/W
JIqgSoa7uhAQA4A0zvpDhX41MpDFIoCPfOQ8oFfXKPP0JM+ClJWuX8zRS2uwuJqLE34AXoh55jYe
qrPKsKKZ6jGp1Yb2qA+BquXX6bzPEtvZ5wXMYZYt35zU/uK0w64owBRpAOxFMAgHcBauA+CR6IYW
0WPh4XoKAzgQJKWwl1W3LVzWwJvOMJoZMgScNhWqt12FyEIGNmUE+FXj1fMWnQdZVFP8AgDWSbTN
pu49EoCX8gBjTFhr8Uv246MCDxHuTau9ID9LfG7zZYYq2DUYfCjZINmhFzjJYiFJgC31W7fYaZsi
kHTmX+uE/qiEPNVN9VT26D5g9IHb1e1ZLlGX83bjCNWQ8VD0SkHXCmJUtgag9/wonk8EkEUw9sR7
0rTYNHa4w6y6GK5GhDfQvCs2fV2N58mS6jbVE/XTqHU3jW3zDevg14z0TzZ5KQIIHQ0OawGQr41c
0FAPscnQx+v0KQJPzBkkDvotMCdDemvjbhZuhBeeyFetEKiczvO5b4eXumNPWuL1iRU9UlG4QS+G
Z9f1vmU8HYKIQNsOZjmQ3A0+VFZYWNdN5xPtvc1jcy4hpoXB5SaTEva5FpsNQIyCCFXHraRF2ftR
bZcS+59SP5QRzU8yL9E53KLZgdNQ3zFkmgwwbGK6bHPgW8HE1cJvAVb7WXI3KUJ4HgABMyXaPZng
fABaUlQQ1PWt8u3SZC8eHUHJrQbccmU1ESRoupTMgcQuABxHbPFf3M4BU1HaOfYH0QBk5QSa64Oy
++LM4Kd4zMF0PKNgVj0lWiBCxLKReUZRVPBTXBIg9sxyACwVOfHuFeCcLz2L6xvCM9ReOTYsO2BG
u/tMeMMvUBe9Okwq1ukgwU5sTw01B6UtkM8InSN5cnBAB3CLRM4dnzHRxKpWCkyhabCfeANHfFBh
8fyaRokX6Nnlo69mq6d+a9AnwqQFSw8ESYnweDeK+p+0mbvbSAOs4E+FHO5n/KUvtm69n586ri2t
frwTIm10hQsBZX9NcxxGpjL9hovc+krtaOVcvjT4lTYZABot9KnCgShjAnTq4RHnlDsPbDPLiPbK
qXylVrRME0cwCcQuUMQfB0oe+lbsiuyq/XLlpu8/pj5H09xCXfIInjZK2aVX+kMKl/JI6Xf0yOOk
p9fK7q8UfVfqC8sccZYYt3acdDgO4gt6UOCQO++TYa1cLooXUdS5sRRDCUJ9mee4S1fJC8eeOvVN
r9Mr1zFrb7AoYUzQqNHGK8cjq/Iwi29qqw9KVW0+7rIrJYyl0y/WPE2rJNcnT2XlrRyTFrzRGdDi
aHxgCrb3j3/mjwz0H/c9clHJqEH7tFocTk7koT7cVXVwBxDYQVbBHd0nmN5PxUEiDrHz4S71A/r+
JF+e8qenbBddedGVbrf0Ada8g/C1y+pTiUTXGVBX90bjmKyipxzbjDG65sFdadClGdBLSgWBICtP
LvsyYeLL832fgKA4u1dqQms/cJkb/io60RYFl2rU9an1ztmI8oEIJvumAgvv40+19vzLv//1/KQC
Iy6pa3ypXFe/XQd1hDZO2ztRYfUtOmv+5Htc+vtfv+MmjFFVqQq1oW+9Z91yrL1d/h3km5ePX2Rl
4CzTxSMbAVh2MpcnW5O9JRzssIxx/J6ZazJXujIf24sJoHX6vm6Bxj4B6RrB2mgK5GEQXIdg4bx1
nARxDJ5E8Ksa3XBqM6RtZNa2y3W88WQ17a0/+4W5KoLRrbybvFDiViSiubJarDXAYuZA8RNuwngo
Tj0RvyV6O3iWzq/B6R4/bmD+Z/D8Y1QvzYQWbsFAHqTmZLKueDJcytshynTt62iaHueiB6od+xy+
azTtwHGvhmZbAir7Dbei7Km16VxjL2T6Y9t55K66bC8GT0cCUVoTf4sl6LohmFG4VUigWMMdSQzU
9qA1e67snADbT119O8x6hpDGjE91I6Y29AAYR+guq1sEbTUkkcCl9x0yKjSo315h948cp6iH2nPK
IHO6ecL2bMJHc7GDbsI2oV7h64akSK8okq0lyjrgkOh9R29yv6dQ8H3tS7t5UXjzX5EH/KjBqPhq
ZoAOTTtClt5DkL6da0JQl0eiQBJbxZHblkaInFOfCOiVt85cixtArwvXZ6yDAQcMAgcHc1wxI+yK
eS0SKzwuAj0QLLx5200/NeLHj41dqaCc+uamLxyCMqdUCQ5jiaoB6bPGgxsl5DHtkumLchgNGVIG
957rvXIHm30g0fv3kib1uWqFt8PBf7wv8vkJwXUvA7hQR4dHHlJRsKEvkQB0IjG3QhZ3B0Q95KhI
IfIjkmUaRGgI/F9loaJxwccjXmCbe6kKvLnst0VW3SpiYw1H3pIYrIeZlWYjYU8jiYNlviDYbMcZ
P9MceWjUQ/CtLusQkbMUJG/XCZKeuiGh5DKWou9SKhbqjKYbxBRylIfcFtlLRbXBxbHxralGA8/8
xSqdyo+t9pxIrF5WjyiWVvDbWbjTDunskV8URiMk2ZsCgGcnv8FUAJs56s8EoP4QF6bDttMapS3L
/VWC1eyPnf3nBa33uS2hg7YcEQxeekzBCkbFJ7H9rLFbv3JAfSyBKq18SLBSf0Bh+RaYPA7Os3sP
G2MLcYMV7SS885skpb8gbSm+Zw6IcNi0qV1djPEA1Pbo3qUWnZ9Yg08zVtK6ASe3uJ1B0dyXqeh3
hMTvGSTIu7iF2y8Sd0U94I7csx6SFnfLKcJRUEEV5Y7FKJm1dpzvgD8C/cUpnF3TkB65Beg3Lujc
sEVBgZSCOyr7Y90RtRFeMeJPLx55I8/4HE1QuVN1nk0N9Sse/VJR6wkFrnE/FVZz7+REIaUnFker
6moTjCT6mYMjhwuKC5nKtaa3noyvDdiDh0m57DmdC9x8o6zjl8XobXDlj/t9DD4RZB2tAw+nyQfL
xhmQmLYLWol4sqZXCqRxb94nwkJIkAd4QkcxOU6inQ/NONo+S+RLmassjNKe+zMilngVo/DDp/hx
KlCI4TDQHbmE54bHRb4zXkWxGswUcazqpcFhdsewXPtJWqmnDFNQUPQS/+MmLRxUDfHVkL5XOnq0
vKrZAwiXBp3KQIGfXOTbXSJvqF1/nSL9TeZa7iNDYXuRFg5SrAHZxa6d83Rx3uLSArVF5AJs/sfZ
dexGzjPbJxJAkYrbjnbL2Z7g2QieJConiqT09Pf03I0//mYL8GYWxkBqMRSLVScMA5gXQRD25CiW
ukfT1w+3fuGP0Mp2va+shxNF0E4V6mpO/dhmzENRBN5KTRrGp7Ceh0MD+dnGR3NDBGMBY8AOIaRs
ISCH1Y+WfAnXgNsIXi/ooUTeT4UeD2wTZbn1XBeeUawd9tkyN/AOy9Vb0+H231RldeKhBPag8uhy
68518Th6kNbZQiEa2DiRuRP2PNwKmnmKdxNb+isnVH+5hrQbofjmoszqLcI4KN6ecmHZ0EfXgxyc
X3MUV/cwByr385AWJ4V6Psr4GnWebTGDfe6poWqu/DSSd3k1o9jRorN0r8Ddf9YuhQ9NHZftMRdR
umPdwr8K7YR7yG0JAPVasUE0EkcBV4wdg+vYn1E6brsF05CPmx5wy5d6ofnGIZRdSQh3v0E8XqMI
hTr+Sz34EI+WnoYETDNG4ooFbtXteTSiQeS2TnMDLhM5eIMfN9sYVyH8k8kHJgLUN1gYhNm2pQVs
4GSqZmx6JOgDyqAZu0e7Lv5BQv05FigzufQorQ3jgMYBhIr148J69IbWyOn/CEcfHN8mE55XMoay
N5Ly4HG4gTvaJtgexs019tMrKNj9jj0up/DkHJv9Mz9dAbtSftMrSlGW3MQkxjc9mo2wrmkSx9Ug
b5265q5eZVjZHm6kyHMBLCw4y/o0afo0sul7NKRJVQd/L+c9H0PemWdkyKkYAw8eIl2iPbGHfcUW
nL87BR2I2EeVWYrHeVKbJVjhtFju4iZ93XG7GAk/RgoiQgh+w4KmX+VFh8vfYrkWmVz1iFLVcu52
iZvCZC8gcKF6UC57SOduXy3VRs318XNvMnLlSqvchaS8QlHHu+YSQgMtzZ5IPcLNsfzSoBBcDc6a
3ohtBRipL6p6NQVOFQCMhsu3Ho2pZ5BYq30Pme5PjpwB42ET3OMA4oOnZtU/KVnee6XzFZ+4rwdo
WvTNVU/6lUT7vLA+2qfG5RnmYVADbFDE6FtksP4Xlno4mipE22VzeXIsbzB57PkyB7DNcOSJ1irc
ZmlPt7SWJxnrL1Gm18BbluuSyWjnEr4aeVbNp3joQGs9hRUMKbsMnfZfcPJeKTXYPsXY/C4k44mn
Ug0KX3RiKKQO1EfHtz357bKyJW2vOP/9/dW1D+JUaL9IlqaAyxffo4e/W2DzVcs/l+fDtSxgk9le
uCiT9pCgT4bv7Ht/t7zALanY4zCfvuu38f4Uv4KpTlY4oZaAZnLVkcAXdHDJmOgUdd4NYR4SWwL0
7FXehMVh7jhM+5wYuOOKqX+7SE8rYDtLdGNGVIjaXOeK9OGpZtN1HrArMNTeLo+hbbUZMcDNGPV4
rAJo+H+HLc74A4RaYJiSUXwOhsWMCDDTnql+WlDKb2bkGs0fKt1yk/VrCqC2NWBs+1TAOKZAbn8K
5A85QVVb5G1wtVB/WiktWubdJK0vRMDIAGo4Sbk44VFO7vDEnL557KZMJrAxydHfaimAnPME6Gdc
rtQlLGeOyUIfYge+0qILTqnXbb2s385wFGskPIxzCPLlIHMHa6BHy041WekZCpoRoCoc6H8Hqxew
I3gYA+SxAJRxCkSgfl5ea5apMpnpTV5PxVx4Gldo3GJLBbudaT8B1fm5x59f+y7glAj/cdfoBt5f
+V9NnO9wxHmmwZoIum0dnDfnu8fndPJqh/Q8qWB8Von0FLHyQQl9BEjgETKl+yYbjn0arGxM26QY
ex4e07miMwG8PB928AeEiwkk01q4RwXjSrJhCSsmAT0DMK9y6nY+he2MBpsID/AWXxNitgVnam78
CMHKzxhSMsnrQ59H5annSuC2AlO8IWKwf4HfeIWmdE7h8hedc1w1k5jtIFcyfBO4vV8zdr6Lhr33
nXoe+p6XF4ptaI2QketAyGEem8Trwr8Nz6EwX04PTlTD9Tit/1x+iWX/mkxxrw0hU+HXXVK47hY9
b5SLUCCZYHhD2HJYWJSgt3b5VZZ9ZfLF/Qo+Kmw5tw0qsWPFU+8th16vfIdlkfyr6r5b9hFuslAI
iZoECP8JGBhZ7WbYDl7+5baHGzlC4KiIAM5dJc4CcsHAkNr2OWByl59umwIzIEA5mEvmNEnF6UE1
KbAKzmYAaVy37jXynEVOu8+96fx97wbJwxEKc1wyJXEg9m7QwYXd23NUpqayOxUi+jahrbzyVbbZ
NgKDU8k6aBfkVVP6bRiPy/gEPNDlz7BNB/3vZ4zSJ6jxomsS5tUNnE+/6R4FsMvPtv1sIxzoIm4i
suT+SQn+InL5RHL+25NrDEIbYcDkjEd+CIXmOYhgnE3ljR8AAzLAF22P+indcZjxPXsLgLWRdJx9
2IoZbpNN/7ls2iSPAyhQe6l22ElUEt6cAkCyxxlQuqb/JMbZJJAvUsLMbBm8Uw8AE+wqPUB8ylAc
kCLkK2vYEhVNrnjuCugiwcnzNE7R6dyejYJrunh7CgDI5SVgyTWJsdvTDPsdYtEMZlkTClMalKFd
iMraEwDKLbxQpd5kdJIr9w/Lgvsf45xlaH1gottk6GBvM037WAa3jho/OefGll8KdOY4ofGJOmm/
Tas4u1myyAWSepiPJa7RK4e0bdCM7c5diAf7BaMn1sKYtG7JgU3pS6w8aOK0jwGv1iSybC8yNj9w
wug3wBXxNIUMXrphupUFkpqy+ktqenSqaC0s215kRIJs7peaE8lOXes89qgDwDFnW5fFm27mrwSi
qpdXm23+jVM+yNIQ1q4tSbrsLeJQnUNHE9btK+Hs41AJBuV/QyVk0yKxuEg2hxxO5aV7cOAc9pkf
Tk0WeSfdanIoJqKL+Fc42PrbfGq+wuRg7bT6eGSoSSOH2kSfjuVIEiZjOGTAE5GhzbBC97A93Njk
QcxaOIEynWQjGNDaO/oKSX6wFqU+zsKpaWYzc8nhTtG2CVaQfweKZZ84wMJ0vIEZqTv7O5bH1QFO
Y9kRnAS+8lEfx0ZqEseLCY1VTX2USirnSoNJ6E0N36JHBcQjfOwvz7vtJcZOZwDiwU9RD0maN4c0
BwQxD6cHVJd++SJcuczalq2xyVHE78UoxzYpgNELgAgsdf6pLJSaHHKfR2FEoik+pazFqiKbsibo
8a9FDcsBT2NjP8PGF3qAkPJOHJ5/0azKb8a++iOA0JWZvIIb7d7pqut4nq7ynK4EX8tiNsnl6MCO
eTWGS6KjaF+IAM511VXNVqER52H/35olNVnktBIl3PYQ3J2lSU+ZdPmVZFP1OIfMu48KOTwz3fu3
HVyo0VcIefiioXv3lThN9TBp0qzIxNDzGH70O4xNO5Gpi51GuSeGtv7sAAA5bDofig8tamk1GkVl
sK9VfiBjuZllCQswiNLGuMrdUxyu0UQSDtQwhp8DAluvAewsG8I0psnSzOcavj0nPYQAIPRBQL8G
YRlBExtEWgR4b0391DbPxmHOiABmGXT7xKuByo3Gfg/z3VeAQD4X0k1C7jiGI0wOoQbRLUO4I6Qo
niKBcmjfR91Kr8iysyNjZ4tUtDNsi5G+lcCZz766Fku6oj5hCbqRcWKPjTOBZlWnqEX14yaasmOu
p/tQQBVv9q5I2dyK0gOnwn3+VCQ0Wbids1QTd+YlES7gGZPeRtH9yLp9j4rr5Td8nINQk4zrN5Xj
Tm4Zn4ib7XQQbkDj29LgLyyYN547HS6/xbKATfcaFfotlLi0e4KY5t4HO6afqnuQb+71zNesiWx7
1yToagaj+Vr5Q1IsUp19Jwrlb8CII2+4Uy/lZuR9uwFTuz41SvEnH/J+1aYplTqkI/wwvXjC7wP9
8KVWiwJTcSmbH2E4lfdZnEI8fw4c7zjIsku8NgCg4fLI2MbfDDhTCI1RqkWSQ0LM64Ya5DN2imuE
nwodkE1FyEoIt+wLkwacyrhWo4DeSJzl8m7I2+VYyHRNfdDiXEhD49AedAFdL6nJKYwlmvTon+5Y
rfsD+LTePtBecdf6et5wRwfXfPSqa5rW1bGVbr8h2ul2XuWAESmb+vbM8Po6VkP0cnmILTHNZPW6
2eTiOi/IiWYSvrJYgJBZKNp+f/nxtnE1YoIK8HgIt1OwIv3yPgBoaA/gXr5yItmebhz2USFcFcMx
PdE89q7ziPd3oSbF4+Xfbll9JgQd3WIqm4CSk0Y6UXTxJi5gIDYepgzM2GrlJZbxN2HokMrvg9Bd
oDsPeMIrF0QmEKuRCeUAmH3uO4xdNMBgPKu1GpOyeyhDeEV4zp64N1nX7VMYr3/uJefve1fbypAB
5RQQl9PUKBi//+5mIKxR4opGuQW0c2Wb2qbkvBDevUXPlLeKZfQEIMqZzapuWTE/On1+GHogRyPv
9fLX2GbF2K9+zhaCvueYNEN7E0fkLgpAwfSHlYuC7fHGKSxDsMA6MoFVFTgHxaskZs2uC9ZEXW2j
ZGy6Jlo4j11Urivh70jX/Qa3FSaKlfxNwaAGcypYCR7/egAfZIQmFB1EIaeW4M8l9If4rg/B6aCv
oX4OAZqN+Bm8eM/BffZAbtKEXj1Xt/xL/vNT82Mi0D1ok5KqxHsH8uBVD7kAIXfRK0vZElVM2Dnx
UKVDBgMZnaz7mjIK5l+9ctTbHn2esXfrl+qoEwtDPYBU/T0AFM+Z6NZqDZZFZbrOOGxE6ymfAT8B
WGM/QQYO50n5RMm8JixnSVRM45liIDwqnFqBm++rexkuwJyU5Yxjw4m+pHFOd5dn1/ae8+i9G6U0
C6OuKYY+0YwlOclvaOzc9CUAxAFfueFatoiJNl9GvYA0XIBuEtfbphV7RtrHgXUvhIqn2Ut/Xf6S
CL/4g/3hGxudlG3pc5DrT20nkyambyqbgcTT3iMYmbuxjModFS5ZSZcsyunUxJDHGn5hbGpwHiq2
c4vhodU5Go5wSQPgNk+Xu77WO4cOSNemk0LKtw0gEKUjf1sCD1wW2RYumZsB/EsSsk8ueeOMbtTY
5pmjuwRu9ldeQwGSnFcebVnxJuYuU1U29SkDDnzpnqDnBnH44pRG3tPlybM9/jyp75Zh5mXKG6dl
ShoBbAqkQL7M9dJCaeJz6nDUM6IBrIhrFkKpImnCX2OBWaGAC/rFIZ0BhnQ+x6KhJsSOqzJzG6CF
EkHVL1Z6X1U3AC4kvy98bSIsYc3E1QGZHtDUc7pkbucDxDU2tGm2lyfBVtAxUXVUeI0syTAlLRt/
DUuecJF/QRmJb6Iouu3F/Mgy8QKaJjyQyjXXT9vUG+e/U/AihtFynUzhvAs6CEmU3TUJ5s/dwj0j
LDiwsQNrI60gOgRJsHqctxIg/ZURs/124/Qf876tnFlM0Hl66nS2oe1r7b2tzMb5IR8ENNMABipr
OSCbOHiniTklJD1IDDPGptlnhM+7ForVG+U07KYfJd92RcHvp65pftfCr1Zyfvc8SB/8BBNf1/Ip
7woy4KoWvU35Y5c/BJG6oUW2cYl7YN5yl3fVqcX1XAY/4Zy18l5LKDcBd7ODzlejoNzp6BG87HTT
9dulkvsafA4ILmaFur48xpaj6X/MZMKIVaBaYYhL5T5S3LT30nfYr6Ye/dNSZM4W23lcWSyWnWt6
y+hKdLKUoNLMfbpZ5nhL+u54+Tssp7gJu5uCuEK2iUd3/UtVvNbFHYcEC2Q4Vn667flGljCBUoSL
DQ47ty/9N0eG5MrPAUyGLmGxo2gercyHZT+ZsLoKIpJU1whAvA1OlUt2uMDu1aB3l4fJNgNGLIDS
JGQzBdpDneTXLHf3fGy/XX607ZcbkQBmilDa4KxOAo8dJ9HvC0m/RKFYKVda6n2mJUyZuxqNxXOQ
BFv9oODtnIJh3mtZQW8KPTsZOkfoiLd7Xg5rFTnLJ5kwOz9Fh1vlqNOkBXQQh7FRYEFBaAMEqLUs
yjIhJqQuhcVVQ3U/JZSouzlgJyhIbj41ISaELq7BnoNfl0oW54XGfLPw6xKopssPtwQoEzfn1TDg
kO5YJ5HTbaIW67R+8zxny+IbX5xyv1tJnW3jc56ad2nRVMkISlVxneQVtA0atddgqV3+hH9L54PY
/o9d8e7ZTs40EaCMJYtbQIS+qErwmXAJAFVOw1zEcW9EC7cneBmzU9iH7KpUUNOKQJq5Brkv2vfx
II4K6Af0ITLnJ58I3WSxn996apq2FeQ6n0lDp2/SKYor5oYQNwpTci3KFFYlwVwd+kKTvc/D7rBA
fnYz6Dx48kOypodpmyMjrxhbPyxwKcDVsqxQ7sugMuaPW0i9vIZjkPilC/KZdlcOa9teMSILb85w
kGXBRHXLluK+MbM/VbbGdrfsfhO4ByFfr61TPiXEPfXD3yDw0QPSG9ZDb8nlh6y67Vq6EuptX2Lc
Idwo73WDgz+Zu59VcPSyYw1ps8trzjIlJgKPuF5We36HZ/tQenlrEx+Sdx0EO2D27IuVIG8ZLBN7
l8VeKhaVK0Cnf6aw2JnYy+DFoE/O90MndxGBPtG47D/3Rca1AvxAt9PuDJhZA6G+dITgdTbxX3Us
d02XQxjF827LJn+5/DZLuvKv5P1uyxYqR6+YMRyPUBjWAG13U7pJwTLkZ3U4HX9uCfzDj757jWqC
Lq7LrkkywfbuSK7Cc6k8ZyuRxxLU3PPf3z2+K4TykMdOiVfo18kZjoSt0YJsjzb2/Nw4FahvWLxg
JEbPaBtR6CbCt2clL7XsjX9p8rtfrju/nmGYVicUPaphSa+GlN92Tr9yx7b9eiOH6CgUnXKWimSE
nrTqwp3M9ZfLK8f2y41dzdu0j+M6g2ashu43Zc28r0lFDqok2cpFy7I4TchdAek6dxlLlahMbENd
7zgfYKDxI4XBeuetpFmWITJRd6WumjhqeJ1AkvLKb+JXf5RrChK2Zxt7GXvXW+YcTg0KxBVo+0HX
eiXuWdJnE2Y35XUsep4j7g1TeKyVo176PO72kIHiV3k7rS0gyyybALtZhS4Y05FImN/2t0rP5Qtg
RWkiu6BcSURtn3IevHdbwIVFOMQ8Y5HIZnikEgr20O/cqqx5At5uZZvZJsLYxbGflsXsnq/ss7iB
D8VL1Mrfl/eB7dHGOQ390UpPEVcJ9/QmmHqoxj197snG5nWntJpnwOmTAqqDWVBsKPvc3iXG3m2j
UiGNETKBoT26GP2hTeuHYtQrd66PhwQT+N8ZzQcWNqoiWDSiuwK1/rufwqr98qB8HBNcEzjnhREc
q+dCJlHNj9DmOy7gMjlAzgTOy0JXYsLHq941wXPQHhxC5MZTEonwDrjCK78dfpRDtrLibY8/74R3
K77syMAzSOgnPqwkgiE6UpJutPc5UCREXf/7eGD5vUrmyImKOCe7voXWZVWxO5LmwaeOc9eEygEo
onkwLlnC+PAKzXb4TcC+x4v7l8uT/HFIcE2flUHMaSigzpv4xfysKvd+pPTA++pvEzmvl19hW6PG
to1KSHuhjYeoQx9AKt+P8P29/OSPU1JIDP93+PPJHXMKzZVEu+OzKAikiOXTmC3HBTIcjhueIh8t
6Mvv+jgzdU28XBUzVfKMygQw5QyorfnouXDvRXv1fvDgZ95BjAs21hrlrmGNz2FZvSZeDne0WDN4
JCaa1PkWRiMKCEBoeaoWSqSXP8vCx4dxxH/HsHRUUKplGJMO59yt3zvzrevJimxlHrffdB6S7TQ9
apJ35W4Gef5Moo2G+6wXfrkhELRxt06TBVDgKCtxzBqgpTTqHHTXSVW+5Tjz7yUBcweSmUHLtwVb
kPIGfZCfvHqsQyjg+GvtXMtaNv1dxjmIg7kEJoDlELPFtv++qPRNynHvDJ9rTLqmTcmoXabkiHf4
2V3YnHjx+/I82KbaiCQU+pHd3Psy6QXYFvUm1UnAVu63tnE5b8x3QdANyRA1YhgSGI+03SZs5rmD
YmXnQVwW1+lT3bXD4fJnWPa6icxb8gA+oeEMbAa0bRvxN3A+58rgmoC8SLp+1rt4sur/aPo6hitg
PNsvNmOI08KivVfY10uxJwBat1nwcHkwbONunP05eK1qyHCAct3h5JzYA/XIVY3Vs3Mzf/+pl5jQ
OyALONRIivTU5M1xIPOWuuSeFxByhf7o5VdYhsjE3bmNqjsvz4qkGtPlioCOfSo7KNpefvq/AsL/
1rJQS/rv8sxZ3ARymDAD9RReSfAGj5CbLPcwdBTQtcp0tEFtVu3z0q22XjX0h26W+c736u7adRcI
JlEYaSzonW68hsxQnu9qZ8u1E6E7G3h3o5jnlXTLsktNjw2eQ5g2XgaZxFOcQsK4DlFpGZ0rmVP/
czvIBNiBPzmUfZ6JE7wsxbZCp+jKIUu78gGWJWmabLhzkddQ4JYJgTrBRjX6hufxVw6ZjF06rlqR
2N5i3AFY5eMc8KRMhvIH7KVzMW9zcL3XbL9t69FIKLwwi8FtxIIp9Vsnf4+wCbm8FG0PNmJBP2Rz
oRke3Dm3RVtuOTyILj/ZNiJGKICIEVy9+kUmcqTPlMBFuXDiW87HOzlHK2He8utNZ402nhZCUsxt
TNVLHs83rStfLv98y7o3EX4Qms6KMEKQ7LLh0fXjY9fwl74KVgKMJbcysX2QboYxwEKAjiKwzWBx
AlPSu9KFuj96tN/5Un5hXvGbSjTML3+PbajO0/TuRGxCNw8hxacS0t/V2V8WuZ988HkA3z14EFDc
Cka4EhH+HJA/MV+r7FoWkKkp6w584B6Bkk1zlkSaqi0UozPNd1G5UgGyDYmxZ2FJAM1gF7+87p+8
6SWW3crSt1wjA2O3VnOsYWqhwJGpfkxzvS0r+BZwsi3gOAEzl5W32FaosXUbCWW4+Oyr5GXQFec3
LoS8/PL355aLsXsLVK46cPmATJp72Kx9E87Xyw+2jI0Jz2s87ih0f2UC9cbTiGgDstqGq7ex8ncy
XeumWabWxOnFwwAyLUj6ider50Hme0KHlVXDzrP4weHtG4d3BC/ArpilSOA0BbMCfxzhbzdP2Xak
yt/ycIh2shHhTgVnJRRU06EqzqFFCueIYscpbO3is6sAmGnLzpFxCtE2AVLz5KQvPcBz0NUD+Kok
tMd/hg1BxKvwjx6qaINrd31IAxZfL6kf3iLydcexwm1s6koXHaOZwjChh6m1H/+5PFmWLWjiBptY
+CyCpHjiRw2U5+PxeezGF9AW91J3K+ezZRmbyEF8GJnHKB3xjvGQlvI2zLuvQMSvkXhtC+68RN7F
pyiC0KkT9ChHaYVGoVd6+yUHokadpSE2JWdusZWly7dTKpqDWNrwADmJ/GeOovl1zRU/NrqbIMTp
V88ZFDGvA4FeVkNGb0O1E+zh2grzrsVXX9xiEXsVSHHbTrW7BexE72Amw65FiISpm1l3h8bHcE9x
YfgK50Kud1y7zV9/FCmKEIARi1bJ23qBwvWGRg5kEIew26VDEMDdMGcbn4sdrb8VJFbxLhMSmp4l
7Q9sYeMNnbW6lvCOyTdVwwKUsslSfy0Kxu8rxZsj9OQHELKreF9nGZQpZTs+ZDk8KKI079eKQ7ax
NiJqwOMRpQJEjTaHXKXTO28+b+jWTW9cmJhANGEliNi2txFgA+LEOXrl8amCAUv4FfYuK4eZxavL
NWGSYQkBpgWsVogobvjvEmWPbFv+GV9zuqnuylfWbtN6swZVtn2GEWRb6M2CxIKXxd2rLiDU++1T
29YEP6rUg+UT5BsTPVxFOd8MqEX0+lsFp5nLL7BkL6asYNQWDvAjrELHLb5XvnitWPZ34GcpTw9m
Tll5PfbObVulj5ffZxkoEw0Z5ylE4HOE88m979wv6Sd98VwTAAkhlU5BdBQJpAMF8WlA7Yz6erpO
++FzIdTEP/YKtzePR1DGqpaThNlVIno9/vWjarr1a75mWWAbofPf30W5VPKFRAEksgV0hFBVuar9
+Pny4FsCtGds6s6N+4K6GHxwPNNjiNQA9Iqq9/3NEk/NmiiJ5agxcY+TkwEnGiPfHhdc0woYvsyy
T+ii37Lpcy4F0D347yBBataVzoC8TOUMStLOW5RP3/NarOwKS/QzAZAedecABstVQtLG2wriP8Om
JUlp+ezk/K4ZoVl9eUYsk23CHMMQSre1QBdfzsWhniC9zPj3zz3aqI2KjjvhlKPmW6l+J9xXkv68
/GDL/JrQRdq0almog5gEFZdsA5foZt92/nTKioE/11Pnr8QKy3I1YYtgzKGYWOPe6YlsDwnrQxbS
Tcf8lbG3nRAmdlHOwRzkBP2nTpHS33gOsEXoJ3aneFHh0a1huIDKDlAu0dTcha4sHijoEHCehlbF
UPgRfNLaaeUc/P+l+0EyamoK1j2FCb2HVm3awX7T6bL0Box5/ix05qMWDF+fxkvra+hUoyjhEe9r
A7+on1EV5inE0L1OblRRVwJyl9l0m7IIJqdZkN70vVD7nmu981CXOobI0JIpLiG1PvLsSMLFlRuo
UUc3Ugwz1JizsXsIICAMinvf/ypQtOy2DpHqWqcRkm/kxPBjcvRNIWbnppkHdsjKNntw9XCWca3D
h2XyyY8GgFa56/MwLOFT4kQ7H5TkV97GwwO4MP4epi/qK6du6EAEvI2+tQWJYCl47tMtCuJezshh
HK0y4H11FNd7b6T6rofLwhXXrX7jKZmex4LHSQMVtgfo1/KdqheN7hjEkKo0a+7TWUTQfQYSxhnn
9BZu7Ok266UetwQ2gsCvQAK8aYryWPd+vuXz8NZk3fiYg/kOTaCoe/Nk3+/TgsHjeoGYOrzT0mPT
lvED2D0ORAB6cdX6o3c9SRgFYrzHbUVcOH+KxfvGew4TQagcXQ8ZSN6wz/aAie3SwyhzmPupdDjM
A1DhEPBud6jTq0OWI3kNENJeclZ223ZYYqSdHuZT0RhIVLrM+1RB/o2Gnb8v0q56Jl1dw8mC8G0G
yXK82Cmup8ID0gx9ya2saf6Fp267lzHYTXEeUhjzwVYB0nTwyHPAC2REfi9i2R5Zy9qdxhF2aNCv
eyC6Lk6F5sU9xIzifZRVNRzzShjjFdMPFSlxD0G2Ee6MLfsdDW31Hci6/ndHVL/vqnli0ALAHf9y
sLHFAOPImtUg0wwa3RChvJlgVtcIAZt3vhICbOGX/vcYYZxGA/FxIM7il3YfI72ym20h0jieGBpO
NajWVdLwahEb1yXdA1AY7C8czJ1HR8nP8W5cE53bwknBpaKGB433OvmwzVvSlYH/h4T9IB6ZIFw2
l/2IuzEwQfvlMFzLa5jqngDSVLdVs6m/RLt+B0Hw/Xgt7+Zn/UV+8X4Ssen+ZPfOdbr/ujKSlvzU
xOkqYHhKCvlLtH+A/v9DoK7pdM+ZVJu0b7YugWXu56h1ronbdZHsQgoA3TF4xUD5stiEXQvtdbqy
1v6hzD4a0PNieZfYFdUA4pYfYkDZ1O+FG5HvOpvquxmGWzvH8Yu9mAu265kf7iveg2iRps6uOftt
BFotX7Rb5HBca8sVNJwlyaHnLffu90yVD+MPl4kkgm/c0D5C2WHXlssmr16iWqwsI9tLjGxWUX/E
1Qx1hxHGF5XzE1YBuw7OZir/iX23NrTna9ZHQ2tECdFlNI2oMybwne2vG9GPxzkKlm1RyPHoLpNz
cOeF76jrkbtlOqumYTPuLkco2xcaMaQA/lbAcF0kw9DcufXYbhUsMTbL0LSbwM1OUOhbeZMlWv0P
GDeL5jkrEAvh27hJ0czO1Z/PfYN5feXDzFIHYYTBWPM2dM+I7AVgbBGWw7bEAt0Xy1i9XX6ZJaSb
WNyF0FxOYY8BC3T+mLUyTDL4r4Jg0EVXl19hmRMTiVsXjQDVBZnd3ATppl88fhuPA4yn/QbW0eDJ
wwkD6gyXX2aZFlMVE9UnNvQdvN8VB4s1hZ8FSORqra1jGy0japQVbA4bia6dO4SwAm5x/w96XD/F
2nXN9oLz39+FgTmas1Y0Glao9FGwLyL8DrfXyyNjm4bziL17NGd9I6ulEYmK1S4r/gr5V3WP8N1B
Fp+tBBjb6Btbv58D3BJIiQNirkaU2Yb6OqM5X/kC2+AYm3twWJRnzBVJHzS7yPNRZTzbFa01Riyn
m2vkCdUg3AWu8dgK5TRuOiGf4LV3DW2jK1aSduuLMdxkQ/9QNe1a9+h8/fsgVJramE4/9CFgWTIJ
cIJvJrVflv2yz+/Lz4mBuCYa1+0H1ckxw60Kml9Clxt3DWZi+ekmBBd7uUY6iPjHCUlqgJjyvL+q
OyqOM8QWdgUJTr3Sa9Xmj8fJlMBUfAF2ycHabWgLd97HTodbZ+1LbLmAicsdSN0XooUuOYStNBxA
J4XyXixuGjaO10jCIafRg6gNv1roIyPlvydsYgcY7vS7GdycPYla/6WPYa57eada+JauCeAN/SzC
9TJG7X6Caj0Pl1Nb51ceUiCYLxe/dR4fWthCO3V94JV3lGG8QBvLWWMoWvYZMSIFpXT2cnbOY6Pn
wLlT/s94zbTF9mgjQOTgrMCWEQsepdleXYO7PEYrNgCWNJ8Y0SHwAEZKWTolegIfphg2Xg7XMXcb
aLm7PC+2H28EiGD2fR174fkNfIdr99XYTbs6fr389H9H1AfBwAT40qCbRxpGYC148B/3wa3eFeEI
huLZJ5v4sju4I6hSIhbZiwin9LhMXvMQ5prume+FV6mLRkylaL1dXG/Zy4mrQ+5kzc/Lv+/j2A7b
8f+eHzAg9hlogPGpHh6gC7XLpmh/+ckfjysx4cEU2y6EwVx8ChZ4EnmQ02/L8OcyBisJyMehipjI
4FGQXDfnSiu6idNWFYW3G+P86PveA1zK3K0X/B9nX7bkNq5l+ysd9c7TBAmSQEfXeeAgiZIy5Ryc
Hl4Y6bQNAhxAEpy//i5Vnb7to1tK3aiIqgin0yIoEtjY2HsN02sTWD/f/zZX3qPNL5IEMOPM4vTI
QdFTpLE9w7UXMu5NMjpFvXdQUTkaDn3oKlgr2Gr5KJY4vrtRdj1HKA4M8Bn2p0/wCLfPmhLutvd6
5zSLarnxNP56ndiXSON2GFttOLBk5egNx9rJE6umZdI4aozQ8roxyrVnfhFDXLTrettGphTkjy2E
B0tSxAPOM644MdbFtby1a1+blhcRxTi2vaIr3R9oue+m2C9uBOErQjs2v4gntF8IVz0uDHH1pEmL
R3EYn0lcx+Um34yhH0N0KeV780yP7NBt6+hWz8E53/r/GwjsSzBy5XRlNs8gV+RH98S2feptmg1O
+nBAu5d3zcFskFZ9mI7qUCfOId9nCX/WN6im5A//j78a/eL4UeCohgANhSR0120X3rIyHNe2d+CT
Ng5j6BLCnnOf1R/A2EXhaYR52AwBd8+6V/7Ufubj6vnRCurGCf7V7bHSMnDB9LQQl4p+nnJQlq1l
P+Ln/VQ2FeSsJ9DknMrKvsPZfAqHrncSL6gaNOZ9tin83tvOZTXGEjorcRXwJqpUaycrIRynZWb2
dcvt+4pkLILXXv1hDkzw063z5QAfbffzwnK1oW5JPwga5AfPhVeiEnDcA54kf7AdChy56OgUVixj
u9ZzBhyIKfQbLFaWJ1iL5z8da2Hoya3OLuiK5c6DXl+SFc381mlpdAgnkuI77+o8roCuSYNqKj7b
IOH0oVykDQCV85RZXXB0Wph7C7h3xthi+5fV1FUyQebqu6ypFXpOPX4cZm+8R7VPhMpQH5iFiUdV
0BZPzMBGvoA914GUgPQVMLyvoF/VqTiYSr0jjPLdqpv+SHM/ZwD65fm2hXNj4rTaPw14YHeQbFGR
7efOI52gSugOC6QjyCzLz6ZzcEYugilieAUHPvZulK8eCi7aAze3sXjsFfzLUDBnY7UBKrSVLTZB
2eOc2PR2hE56n0rLIlELg1KBuuAANIClDWwN4ej+KR8E9A7hVF7usgUQ1hBVaQ9uNmyZk6zS053l
uMVzwxmk2d2yLA+uaT9lCgXmpun5N5uLpTog03FDPa5jLFZQpzbvR+sr4eMSGB9AHYjDkR4nFmZC
x3xu+6f3L3xlU7tEw3ti1gw9MXffqgrFlrX4ZiQgOdIE6fsDXPHxsC9B6hrY9GwynbunvC4PzNXr
zofwdbxazI781jkELeo7k18WO2F0nM32l6zK7ujsnmAptsQBNMuwCbo3Aua1L3yx7QUNPITyVfcH
1T1I+VRCZcvSj+9/178+u9qXgrM5HmHg5ZU6OMNxdkGtxl4pKmunnGKrlluI/D/QCH8R+tjFpoUe
3Sx1h8kw9UY+wxpRHpusImmDkLVjcOMUCH+oSQ6MOHtofzuPZ3Pzz0aRGb6eMJIANV5Fqsj609ip
Li6N56Jtn1VbGyqtu2K1LTiOlICdtDCibqpFP+eSWtu1m2Ta5wI+L5KZ7djxPoKTxBSWPpKhgUu2
6SkMTcVQ92E9FU7qjJnaFmNZ30kq+weDo9ihyXIRZS3VSW1mce8GrbdXZGQxgud0H3jG2sD0yQ8Z
n+xkanW7g9mzjSaLOydIPgq42fa3nFyuTYbz1vZLsUFpdPJmXfI9xKe/21b3QEf748K9v5eLXkL4
0R43AGmjkDl3d1X+4ixv78+za7d9keGXhXOWMS/UIQASiAkIG7hdkrW3dE2upF6X8rnBsjikmjG/
fFgVwmIjIp0bO3Wwae1byrZX8q5LEH/H+sqxBmQtY1zUSdnEwR08Qfs61rfMIq5EzEsMf88U2GkW
WhGSmHvZtWlu8+T9x39FTc2+BPC32Ci8jmOdu8Q1gOyhlVrESACwL0hf1E8Gx6A1hFGJ6yWjvXqv
lXsWQ4IAApi6n+BitXOtQHyTdkFMyOFrZmgx7YbSMRFh/Ry+f5tXXuMldp8qmgWNAJmKL/c0gPzS
usI1KwC76eX9Aa494vP0/GX1TI3Xt2ON6b2CmrpYD9W8+XsXvghwasmrBgU05LSCpKRfnxmkJP/m
U7lY8kOb9/MgOJTwupPrncBjCK0OyMDqFjH72mN3/v2pZLJo+QRc5qFf/afSuD+pZrscqlSmuKVv
fe3BX6z/ZoK8zmRcdcA4S1KUq5tQOf49go0dXGTWM+FSW13d7iXseJPK9PDlHTvnmXLf+bgGpL1B
RLoSxS7h+8oyM1+gDI40ikW19dxriEz5N3C6V97CJYB/dGBxSBycbsWIpWiV+plk4rkxxQYi1rde
9bVvcM4DflkAkIHG7uFjnjrdpq8hKd9gZ+MP7y+Caxc/f7NfLi7sVdgB+AGHngN7wIfBCuFIMsa0
ka9/b4SL9eu0kINtWIcA4a+xWbZuB6/t8uX9i197ARdr2LH8lVQAPByaZROgGbzEU55UavP+1a+s
AP9iFU9VuxS5j9g2yiwy1CDhuZGvXrvvi+XbEFbaHgBvB5iaMnRP/G9tlhbujatfyRD9i5Xrml4u
SLIxLa2p27CeD/EAn9a9LkUdU4WdQQEPHr//kK5sspcavNPqTGNP8ZBcsJFjZZYCnmLO9zV33KMY
hffd1aZOgq5yb6zoK2/lEt3vFqrSI1vx7STAzpa1l4H4W6V1+xLSr0t4gDdg/sEvp9lJ40EsdNqu
9a2Yd0VM0r6E9ZtV4cRIMF2zCb3meIXsDvxNNubYm43Oj+KWNt2VVX2JqaeiFJNEpekwqUWEFbbk
tTUHP7/xmM5Vzr84GlzC6R0YbpgGSfN+rhqxL4XVpL307C2vDYlzNVBYgdZuZI9a7313/ZvyXLZ3
sdpz33aBWqrFgcFVIw/dpll+sMrPn7Me+rlhjcbAITdm3BCV5feWbTwJXSM5JF5lrP3K6mBbtHYR
BqKt3uwZQKzY+Jy/Br6td7Bbq+Em6rFl77mr/NRDv+oVNZnmS1mjaxS2ViXvPBdrSVvaiko3GD8a
1QcSPQEkfrQj8vP7K+pKcLgUBy76wDcdcXhqr6u9pb6Wz7PToWgw0tb5uCxuf2OgK3HiUh5Y2YJA
K4bwtOim+lPXcitebMmezMjAIqoWuzizjYNbBi7XZuVFWOKK09rzSL0PhGHw1HJIstaWl6ztYN+Q
Sbk2xEVWMVqjXmEWrcCkbZrQd6RsIMuZl3GbOf6Np3ZljEvku+lHsQy1EXue5a9OkcUsIAR5OGwo
3n//VwLcJfJdIELUNZMsnRT/UIPMYbfjy/uXvnbvF7nEUo1e248sSMfePvBSFaESiwwNFT/fH+Da
vZ/n9K/5xFTCMQbnjhTY4dMIdKx2+I1q7JXZeolyV8CHImLnLFWapbZ8WiAq3TdLWIkXb7zZbjxP
xr+IbZd6vznztUWbKUi7BUhbaNYUrps4Rb9VzYeufOvFg4Yhpxr0W9sWN3a0Kwv+Ev2usda72rKD
tPDmx3zpP0NxbpP3Nazg+C1J4WtjXGQc1PJaarGApgxyq5s8A8WkXXqKgqq7xgiaN7aGa8NcrHGh
eeGoYc1SH0K4EG05mdJ+qdm41YDNvj/Frs3hizVOOp90Ga95ynzJP8+oCj36jA5QGvar5sffGuMS
/T77IEKr2WcptKunfSZKPoYeujghPK7hz/n+IFee1aWkL0R2vUwMJUvXYn3w/CUmgX+S2bDJ0Bn4
m2NcLHjIIhNIzWduWs3eQ8f9rXKWTdYGWwBgkve/xpX3cQmGh7hqN3uGu6lgNtRQx0Rm+COL/97V
z6P+ElAUqnzZNDAXqx7irrYfVsEd9KpuXP1KTLmEtmPCQCq89NyUaGdjzzLi2RefDdvWmiKv+fj+
V7j2ni+OEZmBhVGHdZaq1mugTmneADkHmXKaOfIN9fD+KFci7x9U0l8eVMbMkA05ddNibl5ymzWw
1xoe37/2tcd0sapnwPtzwRz4MPVONDL3M+3hrlwr74MFXcywI/ktzNe1kS4Wdy9hh+s6EuG3c5rP
a7n0aQa/77jknXjTK+m3lS7VjR3lyou5BBLbPfWB2qlYWgQqaoo7PljHsas3VN1kclzZTi5Rwkr6
6Hp5BCa1M3iUodPm/ps72m4P0p+akUr6XmQ3E9l06wBbbFe2T9A8dPMwcEC2vREEruTrl/hhhxk9
tgaClbPnox020QBUEZ/GfZ6TqCS0SIWLbmVWdvBrhe7W2/uz5g+w2F/spZeSwC1w/6y1YN81dQ66
6ouCdHXk+X17wnhzHZKhFicOXfEwKDKUNa1A643re/WTI7PqRni6Vke9RBNLECBAiSlo6jsN8NN5
V2prwxRUeyM6zM6SlH5NgF3J+zL1ZiE/aJYTsuFiKCCU4mCiw0A3a+IGMOSQGED9BTwNQgF7w9gy
nbcZFiNe3n9kV2LppQCxNtI3Jcm91AXKKJv1GvXwBw8tNX/4ewNcxCLg+2smlEVTDaXjpwJ9o83Q
qzoGR9y5gT26Ql63/wAR/BKJas+RS076IF3HKubZt0nBMnkVae77eHQwfQKCh/z0GhJNuRU5/JUo
+M3DKiio0f3xosU6yO6O8Sen3VaqidrhJaNwlElhvxRS76Tg+9jWz035KchIOEBFuVxv5PbXIsJF
oBug4whK1xKkU94/dGBHu/PXhZNjaV7ff/7XBriIb4QV5VwNXpA2jBwLpwoH3wDbnuNwzm6kYFfY
Y/YljNkfbFs6nUCivAIgHZWs7wCFWtRuEL2A94pfHAMo+sRtB8MCMkh/Y+e9u2klQQ0T4pgxZb77
/f3ve2VCX+KdnREVFbhBjEeH7GE+PXqHPrgxla88ykt0M6+HoiosMx5NlcMZ+OSzMrFBjhjAa3n/
5q+NcP77XyayyHIcw+p2PLrycV2/Gwm1OPMm7exGaLr2cM5//8v1e/QYZQWO/ZEOj+28X+z7zrqR
JF/JBi4FhaE1m7GM4Nbr5Uk3ZxHFW6yCa1igP6bdL3edEaj8epYejyXoYIzlH1o4o2h72fXVFDZl
G1EY7NG5ifp5DQM+hUGAvLBk8QDewdQwkI7YdvKmiBAnKg19WEWVoPEXr+5048VdsZu0L1WJA1F1
DBoP8OUo8vnz2HIvXgtdRqZCMS8HGXsD0+cikazSm6Zd4EKpBcxvlE+xCZfLeA80zvqccdSsoaoC
WAAbdPmCwlc/JzzIWhXOPuVbahh/fn+uXasNXiKuNa3cys3PK8Xp+ZcMNTyATYT9POB2chgMnEEi
jFn8a9/hPBL23TSBAzSTn++Pf22uXwSmXGbAGTJMGAdt+7eS6WBnjcSJg7LJ72meTTfm/JUE7xKE
XQwit8SAVdss07esPDvxVm6ImPtlsrOUBNhU3/9CVxbXJSYbBcgFrMR8OU6kk2erhj4BlqzY+YEy
N4a4Apa2L6HY9iJzgVU2H4Wmy5r0LqNP1iSdu8Jm60fO8/FeZ4odFqnIZ+25zk9C6HIcwIdlYalr
+xElDeQSjHjWLf+Iaw/4ImixSQkhM+hUZVLlYY8JVQeZE9aWePDm8lOT+zf2GfbXlZJLYPbUW1kz
QGzgOJ+txqf5jQWqjxRc1COiaOotJdtAVvPb+6/zWjJ5CcQW4Nl2dOnzQ9MMu0pBK8PgiAOuTO+S
xIUzvKr4tlzSUvwUzi2PkaujXuRLS98VeQcjXNB5/dBZ/dQGgwpcRhxDyz1O1xFrzBbiybEJTmBh
3NjarsFmL/Hb9tAWnS6QFsxBzeG4U+UkA8Bngf2Lzq32kxy8FrziypZxIdcOBL3Sp18EJ9N3YdCD
iSaOXu1O2ta01z2xvriLGPukHf3pnsl5/jPD/8+3+b/ED/3hz1ze/PO/8fObbhaA+/P+4sd/PusK
//33+TP/99/8+yf+uf2h71+rH+byH/3bZ3Ddf40bv/av//ZDUgMpvDwMP7rl8YcZyv6P6+MOz//y
//eX//Hjj6s8L82P339706gfnK8mpK5/+9ev0u+//3YWCPzPXy//r9+d7//336L1x1t+boD+ea3/
+cCPV9P//hth/2C+DUx4wB3KbHpuOU8//viN8w8goCEnzRl3oQl7ruyCH9Pnv//mkX+geMlQgGPE
Z5yei/4GCtb4FWX/8Cic6jnx8DEAsYPf/ufG/u3N/O+b+o96qD5oWffm99/cP7tM/3scC2wHotO4
iYAxh7uuc1n2XzV84qliddTmkMEIHOzEfV0fJjN3KKii7GxUs/Ere4wtmNlq86kC3jKy5bgmjTsA
8MhWEwpdLBHiXQr7ChJC7/gFcJ4i7XueNHn11FteFq9QQYyX/hGeI1Hm2fXn4tHj05s3aLIns/WA
DxzsSqVBL4LQa88qZswBtrRudy0to1EzD6rY2Gxd23nu0NwlpMgiWYbuoPIYGo6v8MJVEYDlloRq
nsyhQj2QwkQakq9hR9EsHyBdNXa591jbJBJQtIQpJWtjC2fdaJnrzQpaMmua8RSsqC/BJ3lfezYN
56J4XAchoyKoDmXRBSF6MvnWN8MErnrPkceY+6ABiqaUh4o6a+gBYjC4gLP1JZgxC+dZbGejChsg
KlHGLSwwjtzPomCx8IK9z7yfEC4c9gNOMaDCf/f5VIWryX9C6etz3zjOdlpWH0T73VTUEGJyqlMw
IpdqPX7H5zpSIxsTqMs5cY1IaAc6AWm2i1o3SPgy8W1L1m+qtD65lVnDGqpXRM17A3Ee7tQStYfp
c1d6u4xuivoHvLjpVhG/iRbhohbMrdCFHzUwX4Ad42woNUmzSQGp4dpRVQ8fTSF2rZ6/Ui9duA85
gcCDOFwB5YCuPFTw3PCBSYv50k0gaOThIOplg3z0C6PIZBDW/F0v3Ids6jdTV30tXNgz6YcSwBUp
oUoF4NkcZ2X9bUAKF+Js/qgmYK0dbcJZAwndcZwn67U0G57Nce27TuIDfxzSFqD9WptTBZPQTT/K
KgYfZA/8x4O3SgC3y8VCjql2Gb+XavnYGWdn1ZWIOCnWqNBq36NWen7CEI5zR+gU+FCqqJDmTTAn
E16bR1AQbZJSY1ZS64f2FQudfddPnwRICyEfsSk561dfrnsb6pkAaYx3TS++1XV+BA61TodpSVF5
XyILaPIwmMWXphz8SNF1gN0LnnYxzvdUtinM0u+Eo+8h4tZvA6TKU9OQkLnjHVQQfq6uuM88upsA
CLdFlrpOVItA7pYZWnBYu5+b1aeRKucs7rHKK5dGi23JkHbSCzmxbXSEIeJqlWKvfZEQl35daoKD
U2a1kWvBJc20ctfif7sA0QYul2nbK34cgJeEN3wVQhtrOy8EQoPKeRFLdkSb/zgAAVPNLNiUi0oG
yu1EL4gMxerPm3r07FAB7XkGVn+C+guUy3r/tDbdQUzNXcsaKGCYIgoKEGBN7aEqUDIZeRIBAHqt
WPDepBKIciAnzi0o3DEwWZ3cSSx5sEQmN+v30su71DVe1EhMp64o7iCM0yeaAacKCWuASVdyl1FI
gaBZHOb7sQvIJp/zJlobfgSRtU7g8k4j6+jPlQURyKOwG3Kn1LA3zmB2pizQy56rxLKrLCZgu1rG
fcom6u6kfIamTQWZY79JW1J8mdYsoWKww2X2+mgZ2NPI+QBJk1qE0wDsuuXWzXZyIOiiumEvJzPu
PC+3wS3g8I6rt7XI1IHUaKSvQYcZ75V7e5ngnwAluzgLlhPEZ2TYlkvE7Woz0tkKiVPvHGfaZTPk
Aaj7WuOYuh20SNS8nrCK1zjIWOrOwRwGlsvR8iNIQUUuY5jWTSGgtwW8eoaXlWuUDLznOuhgWVKx
txHlydDi/VNmrzLh466HUh10ysswYNkYMlq+KXf5OGfTIwmkCWGLTI6Ola344v28p/ddR+H5Qz40
Hr933fnNlQpMCQe425wo69kWXtiMz2i3mRMZxfihbPoNpM2Lgzc693Pe6S11h+9VVQHmOPLisCyl
DIe5RivA76pzZu9HfD7XsMbpo++xWAnSJOCHW0nrsipEGFQRDSoeB88atXisd0CPEXVi9MOGk9L+
fbb6x3Egw67Lxwcn78KuRuvb6eixUGB2AW59shfrM4reNHQnRF4Ys68hd8rvwzSu6bq2kRBk3HBo
NVZBBZFx42DX6+FARJs+bTU/y1lRAoEVGHpC4R7g5lKosJ9AyeYr+6FAHQihCbCC++Ev0foF86IO
a6innEYn34ncRd3WNKduzrq4cttHCHfzyIBMgiPrCJT1Cu7DafaqDi8RB9umyz5KxESwFLKtmlSb
9oho80D2s+WVCU57u2CavkrjbDzoO4STwSEsB08iXGRDt8CYw65mmOJeI5eEBDbWcaf9EKZ3awSt
li1Ilj9tM71aA1T5nYAkpBKP3URPFqvoxuMszfqcJU0bvFbcW0IGLRe6lDBLdIdjoUfooPEDl/AU
sEYomHr3bVCqrWRDyN08rej4VVk/Z+5+KKlpo1lOdWI0eTpTK+oSSnwKXpQQa2tDQdkL8BhFqEsS
guWX7YifPwbNVG8g+YPKKdnVuePFVDtlPFEqQ69QxVGuy853xPQEzZpn3eU+bAA6HQcqo7tuRhw3
axAV1dLt6NJFLsjQm5WNbgg8PD0gMm/RFuxj1sLurlj76ZTBGTBUENtUDGaQEBdKfDUEr4tvbRlR
27Kvh1ent/ZAZUUtDBef0c2eE9qoNl59+OVRuJQmtdsuGzZ6GqSO2gYmUkI+qXJ2k4t7mCdVJ2gM
qpi3X+fe7aIBaHlsfybHJj2VaWPLVE+1OQ4lmCwaR7GBFgq+iK4PZEx2n9nYfUYbvr7FggBvRGLm
iaRrXr9WHtGpVXrOmW94N0pTx6IZ6o0r510AV7/jQgJg7ZVEdJ2EifKmuxtmlW2azBvQF2WvjSvL
HSl6YI8Lf4iBGEUZd8jiYmHtYcUSsAXnqaTLfuX2khrHJAvkDmkLtwNH+wOkj+wmavJOIovTQySx
PYBmowNE2X5EQwayf2gMeZs5tx952f+ksyjvG+5+Zeswb0c0VzYzpL3Pm6q9c/rjZAm64S53oLRR
mA3qANZdI7ytWVv1qRshKZdrkJ2stTKRWr027JEfjhksduva3mZeRe5EwE/I8JNiLcp0IoWKISg2
hnYe7NDvmjcNJDfDgg8K1g2U/zlENdA40E4BGz1/2tGe0Ee9tslK23zno4aydEGJpAMH5ZCCxVUt
H5WM0Zq392UF7UxnnMpH2oEHJup82EMBFiZtjJodn5aIFC76kyNYYVk18Y2/rk/+AtIZaVHVaEDU
jq0qOzR6hUEha8W+aL/7uuXRCsDo3qshXO1pb1vDKBamVOPeRl9kX1B9T4fpiENKfWe0X3ywBJZ+
PQTH1V03AJ40G5WpIeoHlI6nop13pIF0bAnNPJwu1js+kbs2r/fFSuvdWd2pD5Ymoa6d2mPzaGcF
gx9kl5a+rw6VV+o4Nhm8LT0Jjz7st0CylqY9WVLcwWWq3+hSAqfml2LXrdCLGujcbWzaVqFtQwq+
GAWeSZdA+YtDsrR8xY1aUFQMUgC86j30O36URLEEYPfzklrMQYEBFhLXr5PGk9Y2I8ObmWQfZwTu
wWPJdrD5sWK7aEm0TrQ79o29dzR0ObVdd0nXWifV9ep+XXTsCi8epmBfFPqHvW7ntfoEWcc5hAfE
sTIAiM2kG0LbB0twQZ4F+cqXxkD3Dy4zOEbMbDvmLYvnUg2hdrsD+v3p7GS7GvjSaJrsr1qeaYWj
N25QuIrgKurFfqV10ot5SzvuRmg4IcT5yJbgbSwaeSSllkk/ZiEvAVyH09ICMZmdR3m3yYgIA4P2
QoeOc9f5G7kyL6k0HdBd0fu+nNeN2237BdqvjpFoQ1jmpFacY7QFUBACw4+hrUNrbH8gHy03Jb5f
PkLmc6LFvgWLKp6zdjdaPVIDKbtIZdMdxGZwRihfdNMaSFDX3yThOZoM6F+VzgpNMmvIImWgSVag
vBHRzgbfo1fLa3lSENtsGyAioWpI4gHRKbSaWBDHilljg08ksPBUjfrw2c89NBn7VlLgiCcPXbIm
OIGAMESDNb1kHQFJoF8+ctNQ0OkWFluQMYwdsOlApPZTulgfzhzNs+E8cyJgrTiKSCKGVA4CQdM9
BfWHBecySLT6ESjtKoEE3xjJdT0tHmu3s88Rpyd0UEYJpHQ+Pq1lHbktD+K88xX4GfNb0NZ52jsN
zkM13Q/DbmSMHOwle67UJM6HyMOQkUjzxY1585NaDvTakCV3BFoangXyLBoaULglMTTucCAh+it6
wgkO7U0I/Fy/KbLssFTuUz/MxT0kqDTOiT/pR4ocMZ4aTcNpsrxt3qCx44q7s3NYPNsmIeimnV2O
avVxyGcFa9OAhm2H3NN0Nfqy8wYSwyxqay2hGLfmkbtwsE07Fwm0mJOgLaOhBU+7mP1XCxFMjMyK
Ah8s7WmiP7IvanyZ5hJ+PbDgjoairSJ004ASGMZIZwsgkkAzijb4wke4wpLKwsvMXhq7+FZ6yJvW
89E//yFL/FmAU6rd8WHtsbMHArSGfKpPgmqeBrPZ29hZXQ/NKiHdCKifh8VHKAbUD2px2abr21fP
ol9R7N14bbaVs07cvt1whwzwHmBLBJuhN/gJ/rQGfWjgPoE8fcROY/ux46OoiGMqLBIDLKGq8PVW
WLipbyizoH3QQ8Y4H5wXxopwbQVSMLE+jKrwokJMp1ErN+U1jqHSHrOknNA0Dlor1gHfFxlvUjYH
W9fXH9rCykJ3HOtwzNy3hjRqO7AimvwOOVZQQHRvcGhYMuiUFEimosKLA1ae5fDqNuGZOs023Ray
jEqrrXdjjoKELatnsTan5qwXWfFX3lpfuqCYEY2K76Nn+VHVyrsc5eHQccwRjN3nzGI717Ph5NGM
uyHIaDhOfULgPknksPWMeA1o26WMFp9nyLDC23z+0mYCJzkGpeu1eTVNLaLRITjUO5Y6dNj3qlJ/
7HPyXXCk8644034hGIZmeYOv54Hi1xRZGGQoz7QWqiNygky0gxNnuTQt1h/M8+Zu0Bur8vzQKuyE
wmN745WooUjtc/ChzRqttfMJteCTp3I7YW3zYQlGHCigk5gvOZyP9IDbGGewpMCBhxrRSNhr4ZfO
jrlDgmPg1vYGP8wgV5K41ItLLbIo6D9AzhGivL3IEIVz9N1VkuNYHVEDcKGcAoTe6kXLyt6Onspi
P2h/wpuqMyhAFRVMsrrmqa4dFwsT8l5Tj1BHgiwkyKy3AQpNluBw1vPG7zNpIEqPnDXyivxrAQuI
bevUaWZYsPOHEhrhG5qtU2Jl7hLpGlnACjBu1p5Te1l/cUh5An0RyCFBEwt1u8ga8WsfOEgXalhc
TiRcFWyjNQrWdZah4TqOaU1dP13s0Yl9UeoogNAV+OFQaUTAhfXwsGcWnOxhBes7y1Nnxhj+iyrH
zazl/DQX/rfOHkjiKQ1tFceK7NJ8QUc/BpMcpofiuyt7GtYSZY41+FqgSoMy3E/H9iDB6dkmBIGw
TrjBZgkiCLw69IvXyiKagwV0JfE4sbPFjFrCwMMLo0ZV0GkMwGxvybht1jzpBIQ5/w9179EbOZO2
6f4ifiCDJsgtTToppZJUMqUNUSVV0QW9C/LXz5X9nQHOYDCLAc7m9KLR74suo0wy4nlu+5//hxix
7pXZGhJJ2semyRbuedHsdjD1aZrk6zAdlJX2xKbzAnWp9+rPICwLdz7T9thdGPqv/d5u580Zn/dx
n18VofiHqqWenIDYaG7l9BNCYRflHuG8Xi8LdclFMHD/mmybszmKcBP+ozeVA0nv2efguAcSVt5k
VX1Vu3gY8zTqUI6rgpAHhYRE2SSgBs0DEwUniLfopAFDmxpCETe3YldxPvPKrZK1KR98Z6oPbtrR
zd26f3pD/El33n8lIRj4N4h1fo39Z9W35yUrVTyMVGAHfhq7HNAxQrb9WNfZDwzN8sHV9bGx8qNs
LZtpo/+ZEch68vrsx+SUBkNBWfNTkmFQrgcqQEbu+EaTfDEd2awnr67eshX3P51Azy161MgnS/4+
pxMJYDWX8VRkibcvBXF2VLro/naFOnnSjVs8VVmK+/phpOEw9EuzCAvR2QfDKd85aKnVdrPrbhk/
XF/kd+s8+gfd0Fi67fqfLoy7zcjWc13pg1oHPxELZ9uY2igTHAI2d5SRuyJ7iufih95klIL4hbsu
0rAquxePAqEQ1iM/M3cAp5hfFex0SLxefpB9BxBhC6YarOAOMonQYdIijZUdZPQdPBLesUfxfxmN
s19II3Zg8CKK6apo4Jw/qH4i4tGeosndYnsb13Agiu5oEeExiW0IO0O9z1Z+4gY7labDZKXfbb/N
Y5mtFHPMNrubQ3p2pU55z1TnubZ1UOihwqpmsSLFty01Byu/MX8yF8QwqYME7nLmaUM64b87uxzj
uVj3I7kqLdoRYE3uUS/Py3igxiTynPG9rIb6SjYUkHvZHeXQ3Afaq+7Ydp86xyA6b28+m36jzMPM
3vDu/LVJUrJabhmVX6ktbB6MIL2uJQuYqu7B4K2kF5JETd/43a6ZGVszg1hZHzpkgYnqx/e5Wv6N
jgZgn6qHEtTnMAXDJ2R5AaTNiFt3MkGVOEYeUHIkaI1jOK8ib8JYvFdpG/aSnzvtGuQA4Eo+gELk
2XY0THxb5ab/rUalf4jKPHNuXbgkHkTjrIe0GGM8CwJIH2/vagFvybq9EGdbRntZHnLTHW59wVzO
e/cDfPvFmjXXWNdM3KiGiGSgizg1NciZai8Sdfwr28gps/09LkRWRqskGo5nP6u253kkOc8xy388
Il0kxmGnc2A9cP5sUc7CAgVCfIdZciDb5hTmlRdNXG8nf+sBf4DIEJCpgh2zb+NZ50VUBNaPJi02
sCz+SefOp2m097nfPVWz1BG54UY0Vsb37jU/asllmVkgHz6p09lKqK7orv7CpiJbl9bf5qdWYogc
UaKzc+/afkwflAvz0CoVNy9GMwOw++R6cDnaS/EmvENQAf6Z9WQc6mqjaFBi8fZTEWf0Vp2cXVSk
GhW3dGDkWsOmrtnymxCFirgafchFecfb1xK7bBvRQNRkVD9VbTVRyKB/i5mxLeizo0xn86Tt/GAW
FIppvbdhwXtZZ566VCWQedG5J2+0+NN5PNhY6u5xCnqex6a+mqKuruWMUtaa2+GYgZunRhAc6Lw8
tMPClELSMyBcregXr7qjgb7D3SskTcV07Wx7OQ5aPBZW+tPljML7yaPrZF92XoKPmAZ2mjYVR2mo
n83MHmMJRgZTl89TqjhW1qaLCj32Yc0fejIQipKJ4s9xPzmXvDBFMo8Zrz6A0tSQONZTJx0aufcN
Ui6i3s1xFu3nZil2sKpdnG0We8/aPrtxWQ+iKOvjUK2A7es988CMFAYMdm63LC6t9JlPeDjUtrjl
uskrN4CVtFb7vBL0f9vCPokRbFAwrlFR6XhKDesi3Td2i6sbeI9ceMyIg3eXZZsf+nDCR05ul7Rq
9Y72LxGrXSeTKL6UszroStY0Mnf7MV2mPJ79iSd0AVS3wF4VpTxgMaNy9HGf6jtwiQ0WpWqjydb7
k1D2i7KnExIaOc1ruPRdfa6C9VN42XvQ9TrJh3crqJYQSgzyfORXi+5pyzzo6xt/31lTvEn/YSyY
Q/F2hSOzfLSQLFg4sIemUkHUTSP25qCMWsEg0E+3vIt8Ju57DZ5dIU9KQZtYBr94b2gWo/GESZl3
oNJsKzkSqAihpyQonS2tMYY9tqb+Of9jouMnX5AMbqwv5BtijyRVbIMUEX96i77iRiZLxTOy9v3B
b+og7Mu8O8FeHtq9eXW2pQI+Ww6dUO9WQYnAeVHuQFknN1NNMo+3D/LgU5dkfo8T6NI+QlJ6Mw+X
YdzM+GniGVwi++rNh2XOkpnvnmuuOBYNlIcW9ls9YRyH+ky7MCu394WiC7A1M4uUkM/rtHisx0EV
wQPEaY1PiExxZdY/g5voylzVfGdlDk0+/WZHRtF8UkwXpbs/XQoL6qkdff7wW3CZbQ6vvp5+Wpvw
or5vwcW6MWMsNDZwKXHkIMG5vtoP+wIqyCae62SbTcKxnJHAbginmmUDnAo17/Deub4dNvXZZ0S7
dEzouhWh6S/bYeVZXL36d1k4X8SENsDuvG659D79jniChoT7cOLIXHoelaGDn5q8xo5X6dJJlFZt
vBjBnJQQSQzu3YvMdZ/obP0BPn8vM3G1LGZJt8xCoonBQXM3Pw5BljRd8Zkb3bVq/+wz5r+lOdSD
fM/r6cHc5+EonOpzz+1//OTk9WjxkpELypCwPG+QmqclC/6pQd8JkvTcRn7Y8JdpOjxhQLgPSCY7
VfP63GzlvWFt3LRz5Kp5uKu85lynuTw37soiHHQ6yUb73UzZzNyBCPXbdXXDbZvWRJgjexkKR2/E
1JhrVOfiIbc2K6KGF6rd8bqjNZoSzYmOCmP3Ykrj2LcGksrWW2l0cCjbRtx5gxVtnRX79bwcG9+q
o9leiIsw9NXp4Cq6MaDczEzfR2dmgzLt9yJzuYZNJo+9fFR2yr615dkDv0HY6W4ixrL8MW37d7s1
IAEC0gyi8J2YpCwcZpv2KCJrQ7/DErWPl3VTaTzq+Z+ajAEAgKEkkNWrKXtxbtKXpjBsrty/FIa0
F0cU77sK6+VUWe0YrdYa3rRCIBdPFWMajX6x0aeP9lRVcV9aKqkL52NpHSvxrBHslkNjCb4ngv/X
hudVbe7XMA1BVOT7R5dXTlw2mk2DsBUWg9ILd9t8ysx+RocYyLBKG6CkgeyY3et/l20KeKB+3i44
QHEyJQvPcY4cCjERpHL61Th9kMgZyLOk6pqqphd7KLZjlauok/IeSA6FQ1dcOGC+xgbnaT4ER+H5
4P+1fxw9NPyCerPIoEAttta3gRzvm2rpscubJ2ee37EgjBwj/Xp02rKM5lFgqE2ZhBwDCbR/Hlbe
xqlMycHOz14hmcNTALoU9GvY3RcEgKQPDk2MXIihySrWsxjrt2YGW6gC8V4p9c8o7btun9+Kuv1Y
57yObOzB/LTbdWTIaslXHXKkBcJkxtDN5gMZfJtNZYLgn8tt/mok2Hf/7a6MPO7ApukN4sHq67vS
6NpTsddfnZzup2Cswk1m5mFzpRstG1sU2Q6wWO3YJvNkHjj25vNipI+N77/ljFXubHxg5doThUol
oqLqq6mLD9vNgmPlgBI47clsHEDVs9c7OjLruSbp35IoS7vYlsWjtDyJtLS8DCJDD9KqsKuMizVu
h6mr5yTw0YavLBBEZcR6ucWt4UWP6vNs1nRLjD1ATdznRHWRxTYkFvDSXJzJNrMi7QiR1I38J2vu
cnu3+Apr9aPTTkxt6xQFSvLoQWPAMmfhVMYo0ngDHYZZPaqzzv0vOXsX7cLOrYGfJxWbPr0GcPHk
LvZ31rqQAAds25I7zh5o3sk0O2+ZxUJi83Msq4wGzXQxiupu8lgJPAPW3CLodZWGG1u7l0MATx+a
Z+cgHD5nJ6g7tDDEcEpz/01H+xQ1eaOgkFn3PM+QsadG6MThNnH6/WGnv6vx25DT9bD0Cpq8YnHv
Amc/Cferc10ZcbJWxCnIKvHczDkac/U+2mYaVUXeJLrofszNwr3D4ZMIdumD08ykejVlXKi0OzP3
bAiC16OPozKyO0uw0jDCqj+DIRHbZHiUiNFkoU/Jw5Nu9yY0+p51biKHk4mfH2ti5VUvjfaJol3b
FUZq4lpv9HoUfvpLHJTs3tEEmkkwMYRpPn1rm8S9zuxnem5N0I4moKUsU3F2O54zLnDi94a4K/2X
qm+cWKMngCRkJvNpzku93gUWfSTdeI7S0UwGqkhQ3I1D5FV5EBMMRQ7pjrjFQkUKNcNDuWH+ba3J
R+3kz1GQgZQ7Mn3xoCy7VjYxcOB7bTRAQRqEYXhenXWMqzxn3KHJWXb9Y+NNEmRrn4EU91M51CPv
UZndm/LYiGyPUFVsUW01Zwue+uIZ1oOlxVsxrCGyoPSwGcsX3+zRCdCQiuH2uWXxsMy/UwUysSQz
tu6lcpzQl60djeVnb1kPzbaIiBoyk4RNrcKN67JGKgiDht2uTILZ+YDaeUYz0Bz62XpZ058gbVW0
Bd+WOMurlxtnc7ONF77oU2V0b023fu+LTMQ8HmbBNil6aHdi7owQ+VedyPI9d3n0HJ/PkSeD4WhY
D1rb96MN4S5gXsN291VIeeOxt4fuYM7Vj8a1r0ZXMn+2ksfP+zax3IOcN+jtlvRKnfHU3NYpooHM
wXntg82LZ4nCiZeQPT1Z1wLwzsybWKCYCq2uubEvDnI069vgbESO0by3u0oaB4Zh16h2ah8+1mUJ
zvfvJZtit65vUnX+6sNu3pf9BIVuv05p1h9Gw7pW/vi35xSO90myctKsGmWz8ZQW+b9y944KUfWl
SadDuUw/2aTckSRBF3WAh7Flgq4xxvZBmkCbYpX2z9UGefRu0WXivu5JC0r78be1DF7i+lnkLU59
15kKl6VXHtQiy9jEy7vtkcFPFqG5ycLAQbTtyCCLHBdINdBMtq29weUJiz00GLN413I+wsfli+oO
Eu4qIiLks7Ky79KWbyuiKouOehcpT+Z971VXx4tANyeMS9kp7+y23audpV8IRfTdspdBEtjOl2Ej
fTbLS9r1sJ9786wWV56dwmH4yfMp4qHjOOGMccWb6xRVOHVlDhxPGtUOs+ZYdv1SBfobPNU4Go59
VbegK27S7611jGQHikapQ73VtuhLmdXZERn5H03mzhGo+TrcviAOvxw4dFRHH2NX6BGfeBQtorAK
ZWNxO4QGv/eJqJ7ak0HcMnHgz7OBpgO+PeNvWMZtUw+Rv3jBRc8E7O2g+IgfGZ+QGkJvHcebLMMU
t+PezZDK8X63andDKxvPfmsQH7/uP+19PWbDei54e3iTvSreyuV2EgIpWs70vf5yR9QbW56qxLBS
eSSRcgol40XXM2c8bHo3o8wH86a5rw6p2eOIUt2TrDjzV65by7QYGcttOw4jeyPG5NdgzTUTTbWG
fjVitwIrTOvGiNVNBK54T/BTQkp24zPdPWaYe5mFqGcWKO/xIu08cRBaj7gO7lQHlxYI/qh6zVDm
s4Slkq7H/ar65UML6JIGNViIiMMK1axWZvaKLPCaU7FDy543wZfrICSsmv2RQjqHhX2laUbVBDG2
v8wFAYi5j0dbtsWhy6bIJMEumhg4AG2DuO6d5t4z+UAEv2/MZu0pN/TBsiJ1MKO98PJT53VfngzY
TKY0CEsP5dQkOV6D0XmAujzkrQZyaFGO1Km9P5DzhQlF99eq3F/l0J770uPTGV+WpUQ1TnytXot7
VChxHczeuSCAObJdFiZnyL8R5rzXUjzcvATQWETqmkJd+fCHqDaRTPoB5UtTwC0TWGfJgRGyhDfx
yObG+3jRxbuVk8rfN6ABMpvDdFkOfosxrqWJgR1J3hXL8Jquex8O+amSgHG1bk/kHw4HdOddaKc+
rVPw/jzZBQVQQR3mffBHbeu10KCEvaB6rOhe3SVvOeLTIhI77c72jZbM3HNLK6xoAIwdWbTYwPT7
hg7gDIvjWfBTM1/Q07SZYW//7Lb3dM0/EECgHQBntTARUY/VH416TOA08/u1+JX6sjt3G2gEkjLa
tp/J487ym55h5rkrGfbOWQt0aqIxc7aNotPJuOVv30pB0iJBPlgnuZBN6OorMvMfnekt4YYmBj0L
g4N25rsyhT3pO/ZpqasEFW12J9hhL77V/1ysPj/a84i6KpdJ59y0JrMfZlMdo9JlwkpR71Y2mNAO
q1tlKIIhgW835XTpjdkHIcsOvWoka+Ta8rCmf73Ke2ZlYKYn4d7iZFKN+6zIE48QIDHkpQ2tQs15
WtunOngFyIPO30wIGK4PI3XFI0ghw5xu+wjF3t9B5F8UDQCH5E3orSDM1TTPkbYB1sfyOzNgnKUL
PYTeIVz51+Cd6ww1JD43a2VlcN4ds/qnlH6rJTH6xjwPUS6QMFQBpS3oYV9222AJ59MmeAZ+20Hr
fEvxmCwWstakVLR2ahLQwbV1HTv56odBizdLNaWRSM+Awhy8o1fYPG4K2zsGmXDzXPjvdb90kycj
q0D2MewK6W9BYlTXnEUVLPfmphLNJWWaU2LLeX9m+N2fKRnHVFuWIZxJifxto8j29p3k4B4Z3v2D
cNernu008krFb2AEFjsBGy5orcZBy3o5U79Y+N0f8nF5S5DyrUT9orMWEXgGcm5MGFCIbVJjwzpq
o1RR8RHM4720sJOldv6+dmhTx1r9srzhDo7xTTloS5pq+yMpcZladcz26TpwvdmoYjetj1yHZwo/
GZbmTyVhGtNUzoCggQKLZDcpvOB1KrOnpdlgNUfQl1l53/9JTxR2Do/tf/brgvKw7qD0ADBXFOvd
UPaXoTHj2TGeq6I87NN071Ty4AAvpP5cgQ7VFLtN65WjUrNAnZFwo8eGo+FAHfMTasaYpo06of20
jIrSBSDY2z+GS6HaiKC5d/yfVCI8705Ba68eCCPu+g9tyPy+MYJDL4bpPFAwy0V0ozwGJLfu94QF
M0k7KpzyajWPuSHeA6LNeHrRwNopy3Ix/hCz8I52vq1h1bE1K4F0ah6/xLxeabcIEOUhPKiEvIhi
pHnO9HjPGFfZC5rYtoDEM3VdlQKSmKWTDD7rUL9m7xgFoZigbtbc+aVHXlpDmlxQnhdX1qAvlCH/
o8suPaUNyE/ZGTZ5QFzCtmepu9LdaInb5ribOLLQiR2BjUjKnp8E0a5hX3Pu9LBreWeAMvquGXal
5JQWZbg5tnsESmW7dSi39p20ARn0OpAQ/qvXQ8oam79Pq3PhzHicTdsOIb/+Oqr4TAstD8PiXFKx
nLMAnUiO2y8c2XKA70GtnPESnNe62O8yZLuxvSDu0j8Ccu6IpQax2wI8AKZcOUt4p8IFBSVIK6mY
pYdEt0mXp6yvOuwGdR2LufCPm4RVc/do6W5xxTWagdFBFG2l5tVNEYbNwBlQLSqDhB/yY1Dp/F1t
aFSd8vYT/YdMVUjxClZarZzqZFjyhehtK+y66nkjoChqtomPJssPGBLAoJZL4c6IuVDr+470YUdv
WGqyaQuSw3mexuG82Sh9/VspzpSaZUINU3/ajPwT9CSuBwPTW3Apy7LH7mUxW2AIgIPNzu6yEpZ9
0wtdSaX9nRXFs6FG81yjit5v3AlRMDritB4jSZNzCF4NlrFVZ2azl66tp1M2vGg6CW5YaZI7NwE0
DP1Wsatm9BWi+GBj0bKP2q548Iw0j8sg/xK+BfV1VLZXx8BNiZqcv2JPy4TgZ0BG9ds0HUCihVWq
2CKXLtjYarAb2GIUD0J7h1RkwQUd2X3vwEC3dn2sd/k8ztVRC+Jf0nZ/k1O5x/5S/SsCZvmGdugo
uEl8hPjZ7zjcVXYcsmgy3lIL5UNKPGS4tsq8pAWsi+JS2nq+Etjq4dgqI2ddgFczxWNtMYQrBgsA
8pkJg4wytPMUWxKo6g09WsTlgmgvS3a7LuKuo20Ul8S1CgDkiv1N2HUoa6ALH7mg5c3JyNgd+pu8
l4VbP6jW+WA644xiCLwwLa1POakt0OP6BO24hLO/qCM7c4JI+nvslHU0IAyznSE8L15RTDa8tNTY
7A10EBJSFqW9P3IyXnLpHhchiC+vQZR5Xv6ZGQeD39vPJWoUtuPvfOXqsRskMmbLiqva7ms0TK40
O1Xxnnr3+W7NoUHVh4XTPqSDeSa1+6ZfsxZEnzUWRvvbaOwzJXXJWmE1EVNzxIgLRef1R7kYv6aS
WXnez4EBRTfeYBK8SqdRkOfmSToBU0LkEy+34swoyNrTRiIEGiSzyXXUmkePdlMIloLkfsb0bHI/
VlV4yR780+3oXgUaV3NAy1HltXXsvPspf5vr/NJz72bar+PZ2P94snnJvfy7u8HrNUU4EYHGS5pe
CN57w98BStoeAjf47Hy//u/YqP+v3XfXggj+sf03/f/Afvefcqb/s//uRDDI72H7f/vv/vMr/tuA
J8R/+YHnShOFiYcq7pac/P8Y8Lz/snCX3/6DDNI3sdL9TwPezWXnu54bmELi3fNuxuT/acBz/wvH
hGehiL2FgJukPP9fGfDk/+qx5u/l4OMjWNDkfwnX/t8C3sqR2hVw/0gtlQ63zu7uTOV+OJ64sgI+
NquTnhVRKbO/sQZNtU503x4UDbwo3fWh6Ax4wrS6ODViKpMQo3iZWUd73/9htjS4ViaDrvnQN9ax
1Cj3WDxuYUBmpPouY0uEfHOydIlGs0/YRaiZ2dyBVNwJKdA0uaDuAk4tfyMZpsbYypKLThMgtSsT
d2rgr1Q7JSUIaNwDHIZTfZNd7aI/Z7vOota1TrrFSjBsDta9DcAeqQvTaHrWS9ID+iKMdS4NJgg6
q/skDxyMCMZySu1qAPgsfKojsIAFBIXEjHCAtMbyUujXlGnfzLIsWezg1WRzLEWT4AjE20+ui9Y9
SgDJ0C2D4uKohtO2s4xjVSHbMJsti4qs+ETIdV81+XpnZ+Db45/AC6yLh1U6nIz1pIdNXtq+zk+Y
H375OxEgS3q/+nR2OACXtjDzJAURDreq+aUQWvt59ZfEu5/2iuK43ebfUtUW08LmxjaHWq3/Arq1
zHc5svvpd012fswp8A/LH6hPgIYSKRLqcWy8wjya9AYjd8zcCCqljDvX/LV7X8ouU6SsrD2p21za
oAt3g297a+gA9yHLLHSAmO7Yj/ML2jJMF20TBhsrVuXRO2CO81OnioMdeDqy3NzFHQkkVJLPglvr
XKxIwfoWWqqC3SaRBxtinYM/2CyrOpdPNiKmcN2Wd1TUUJB9cJ95Lou4D4GVZX4RixY7dOC3bP+u
iiZs/c1AHrWLbokGkNdJiQ8r/TWjgrCMm1doghu6bRCchMmWiilivTeN+hJMR+F2+uCR2E4ejQMg
w41ZThRzLKv3xuH+WhgQnV31s+wRsW0aXXjNQiC1/amMWUf5KlktzCERHkRsJWx8/8zXLJ3lfTBj
36hzSvIcsRHLvah40u/QrYjjluBBD/lfVLoADqg4veKQUqXHZgHAC2xGAYhnx3p0XzunUvfD0sPq
H8aKmflPqYfvfOyZ2oqNZSsTbED9bfiznePmLdfK+SVMbJpWPVw6E1jG4PphOb+Vn6ByrSZcjZU3
HPbMekeJiAtEgzZv/iQP9Coy9U/9iVbKqNPrH99XP4S/Mrjc3E5T4EY18kjggOzoGt9B2u935Uhm
0D6YQzxn/VuDCOxQW4vHuLQbB0Gn89BrPORLIeJCGzuqh605yZyVr16cECUokr8azBQG9q+qjFOP
GiLeAlhgm2Q/vKv7GivWrsOGoSPaA++PG1Qv1JP4B880cbrgvI38rcFRxPy6rAiovC3HbRDEwrbf
nKbBIwzXy0kskhXdMXSx+TTp5peZl0mzrwWPkrQjVW08GCQ+RpAnb44H+4dF5rcy1K8188sop0E+
zLWE5+ACLvP3bmtahIwkvg7SwY+DzjWfa0QuRh/nDZQ8lgPYjZxP+fZ4692Kxd6B4SoSSyz9IEcj
Q/BsGCdkWrs75DhmjzL3FbYycksomiALFWl0NC+30wzRQW+ZUbPDLywry+eyEYJQDIzAlgPXgQmC
jOdwENAu2+w00bCCM1bVOMSr4b0a9nRXzQLXESB5QYRE6PtImNrs5JvFx9ZgINhp3whdSETm0p1v
s0X+IiQDjd/dTXq51yYDPyAcQoXtxyTT7b5aXqsCQUFvTG5k+X/2CmdXMQYICtr+Gz45GRr5wzXV
Lwl6j+u1v/d755xD1UXFqPicFgICibgFJfHt7OQU+euMqxY1ZioPG7q15Gm+6SJpfuN5qCyDNQIr
36J/ZkQ+hsRaNCH6OKR84qlXxoMugw0/pghCopRe7bo/0mEPRlEw/5P8+m4prI68pNkao/7+WMS9
baHWVNKA1ZNfQE3lYZqgeckimTyoCRdwQ9YrCuTW/xvsa0iL7zfWhWsxLahr5UiH7sUQIEe260JR
m+qm9nvophlfHuXjkSEQqm5Mer7l3wXSEseBIJh494qnyu6RX/gQLcuH7817YmS81VumfrSCcwFW
sqbBXnxUANvsAHvS+MiZjFVWR8RzT5oNtd8WL5ltGInazI9Key9bxyLU+9mFkJA77skPp0lrRtRv
ndYU3fu/lLEvCW79YyfYjMhOxkGT5peBCNW4SgkItDSEbSMLE3neR5pbL1Sdo7VcjQn+iEpfNIC3
44SE26F7FhsucuBbtoSafaKieopPjOOAJ1bXb743fWcuffCBBPXM5ddmDWWUpkQLzxtmCNTCIbKm
g7Gy5PqE4K0zztKAO13pjHFhpGa0M9xT360n05lI+sHqEnnzeLUCfsNtKr4t008mqpiSCdvE7Rmu
MCJzOLrpR4Z9FKvFpeiqJ8FXGXa3eKK2eaV5Pog9Xq6QsvvLMKX2yVDM+WD7B+TOmN795cLtlCdA
AKBInLEzFZBNzS3renONvDOFSA3WOsoaogn8NT34+XTv28WLsdt/A1n+6FCQMhpds2H4YLM22Lp4
Eqtgeu4NPjezi113eFyZE3gLFDsyysoJm4IfAEbt4JHKuXoujrHNbPqwGgkv0/7n4Kk9zNQCz6Ly
P4UdPMqMkWmH1oqLYjkv1UYaJplzZQ2B76gJkQPqM90MvzgOohVAt/bM84izmm4x3HPAN89jhmDe
MXI0zqD/6YI0HPjAB7uSfQ1JZnqEqQpyirbdxXRSQA13uAHH52XNlkO+WkCelj5jeNxuTps+JD+R
V8f4YUwT5/9gXQjV7EIROBezYD/ePB6apniut4Be6vHaN4wYgZ1K6OOE8rU+phAgAbHDD+zBhUwq
fSG6gN8XLIJ9zbmzV51UqXGGTRY4VIZHoO33wKiRYQ5uOPrr04ZQA51JzDxsAuYM9/iDgSUmUm5z
gdTF/Wo1FiD8n1VaWujOfGxORRsG9adQ5aM1Kh3avXtvUMocIbhD7rroQ+uiFfNc49hwpsObVRff
aVDoVO2dkz47XMuR3JebMnCKlgymyWhh3I3auAZI8mTKU7pvHzgPp9Dc8Bo5t09i3SH/dXovPT7Z
OmMxLzdFGAJqvLVE1zicW0I+mJaQhBNubpEpRSqd9bP3Cv/apO3J3vL1cTc+HU6qyM+yN3+uz+CT
OwMHAoZA+1RYt/caBb49G9Ac27eHBq0NxucAmIb+5xj529/Khkl2OUMCPCeucdBL+msz+TtvnXFp
jaKLnAWSRmsp4sDqsKKDDJS/mxol2WjTDHYba0qvfGhyhdhQxmUHmr0xFpOiiWTSpVctX6d/gRj+
B3lnsty4lrXXFzIq0B4cTEmCBBuREtVrgpBSmWgO+h54ei/8jvAfHnjgsSdVFVn3ZipJNPt8zdq+
iCxuNxIfWjWdnU78MIIxtcbtKRoN/IPS4NOUkz+a3mUKX0SGQEK79Buawn7SzaB153ddp7gaW8aV
h6RFzLNpySe47i5zipfy28usv7gZS+AlbrcDN7dN8vzA7E69UNDCBSsSdnq4K1hjkqh42cp8wRMD
WpcKDTx+I4JYLz8s1W5bxITNUHHfR2X6xzMrf84oUlQtESPRMEBz4rem2eRB2L5YZf7J9q0QrztD
tKzNXQ8iw1kqdQA31u5y8YEjZa4Zs41eDaNfmO4fiBu8M6sdaeeWPKLxbavlOe4Iu4Vy+U0/dZL0
23gKafTzbKyrlMCqk5D5zdlVOuvtAyLzuW3Rxe02Pw1s9Pyv0u8m7BLqj87fKc+ni8UFdGxHXov4
JqyCJWdJXrfKeDRo5R8Z6b8OUBc/TqsReEbLm4h/bA5730joGbdJdpWqSPZUfoNSB8wx5nHmG+JH
0JjjYwTsYmtE3uye0m5OaKsu1egPzLLmHNc7quwZbcued6RJDwFo0M7LOoJeu9lICBIBu/cNROXS
c9kZtExoOhMfE7r2IelpPcfTOXQH62C2Ixro7PGxOvQU0+o0mi9p6Tg+QVbwKy3Fb9yWlSm4fKPm
Ml2zwI+o97hNdWNXj/KdltC7k7DDERR8Xs2QPsSTMTn/8rx51rQcJdo7zYKESL32AZ2c5l6TZreW
b4HMEv8xZihMilxtJcffEJvXF6x2C3VSS2PLh9fX7jFMtWxXrvmDetmGIrEJ9yBJ1VPIVdNdZknu
JHFWuK3HrhuTDfMWh8s4SZ/SMnseMp4FVpkiwHfus7Snx7jOX9XoETZeRkDUOG+VfqElBTomggoz
qDZg09gl8aqLmUf0UJ0HtO0XDONbuSRfJn/Ohp5ICOEEf5AIdhUGtM3SXdtzbzgsW3MGcJnOb54g
i7si/22ZJbbSXZ4lQPK0dffs8dg1YvzDwZfntCpfFkmfQKjwpxndH7IpZG6V+zryRFRd2XFsowEv
OHVPHnpAH0YqyEwAnF16dur2MjpUFzyscdK3BUweJXheYqKy/LDvaWB2O06nZrA4IY5EQp2Ov9+m
csSwT82IoqmZ0SgdYKXTjmHREb3T2LrIqsf8aEudtCwZ92p47KIGIkTlbEHjOmxeQ9Sdc29N2pPu
Ru1LHN3cod48GdhdG4+Y/WakyDLw4tHiKtvOxcJlVRg3ou4kQdLoqzexONlCyaGCdnzcso/YnYdP
s/B+onfLGkmk1iTdy7D+sHsmHCzzJ6MpWGSNe+Ll80APl8NEMeK6Y1uyMXjSz5GBPsL2TjZ0KPS/
nkg2TcbhyVwA2S7xPcl4Z4BUSHhXL0Rnm/SDC/5BT6I325oCwvu3dh6CbDhbrK2NVfbQ4A8O3B7x
3QyzEl5Bsi9yvu+18WYf+NzxwMO7Nd88iRmb4bptDBgBem/5IvOgEjjBw9FWko2SgowdiPWWDg0t
On/ph6fR2IWteDanhTq2fIic/h86MCvi75nClfNsEWH4Jkf6M/umPEkihRtR4uRKRelLEKCIvBci
5HtvIrpu8V7Ny/hDn8ofzJRtWSp9kxDK2cJ7pmhjZltIhD81XO6DER5Tc7qNBcdhuAk6EE6z3hK5
8mt2tHiT+dXVJJo4Cjz11nTOIvdcpuIfwZSNveR+PbFCWuZP0DxPWpWdhnE4Um7BM6Ib4nWPzUxS
Iryzkvij7q1bn7V/mQKvjlucI1c+CnZoQnvJ38RChXx88KzhaFohJ9z4oOnaU12dLd6DJD8vPOMI
YVQO7z59uTnu2LBAPPxje0uAnM1rleRuGh1rXvy7bGr3kY0T0p+HPL/Xen12onrYMAd/56X7Tp/o
CQsTaklC1WQMMKLxSVf5eJaksARn5HzexMt4piJ5zhgSFL6kcXDpzOMkyENu9SzmthmPTE3i0vD+
a1aIUEwLlamD/Gyjh/vSLmxqLjnxH8JsRauKTc//YqQGD0NOKygndc8feOQ3JOnniz3eLYIEeLCo
YGV38oT7Cg3F4s1DtG/itbUpk7UqVXEZNbn2oyfaLxwaxQi5soZ55C2YnC2be8rpEkMZ0AZr2DV9
fhkLc1frESRME2yRbZ4cgMEEFDZl4XLeNXvewjMb2N29WXd/3QGqfVac2Qy0T/lT6zj8Gbz836Ij
4LhEK9gB2exW5NfGtjbQucAr8DuHz4xq56ojzG5qxhsmBBmz2J8M+SBabVX+Ib+HIjzklecPWkKn
xf0DpeNqFNqRg9s+FJIqaGl/6sTlnN47ZsTnRP5KrMDPM0UGGGfIKrrDHC+PhjSC0QZDUcUai4ve
IyfiVKSPgSYrzj5DGqw5JKX9XbIPGd+VJfzBdN9dT45+UkBHY8cs5wght0NCG67Q5bNZoUwO1lPs
OaTTzNpPZf82iegyi8d8qC4R9Q0/oT9/yljku+Q8fWX+toQa+cgSn6/hUEhHewctaxsbZHwpLmOi
VAdpYaZ7xZOptLeh3TnDoZ6rR5nTVm1Lyww6BKXE1v8RYOFZXDvvTYZdktcouiDwOKMgBDUhKoyc
PnpOw4akQtpkwIJ0dr/4EebyNvY4RjlFFfQGCIFoYf7knLinPm6T+IzeCC0pKBxcvxTlWq41KGa7
oabeLVjQeVwmg35WjzzckFJe1leBVV+1NfZJM87dZsk78cpgYiTYle14J6G7Lw3korachy8VfrPk
LNqanvvUWgnOT+1sCjZ7+m3GNIask3Xp1kWP9KzSNzOz2KXDt5qcaRN6quYBuk2srN8nNq5RSvZ/
HWqIOk/ma5t714LOyBw6/5BQQM7lyL2kjRvBbUaPFYoM02S1cki8idww7zF31zc9GDLN6XZrAp6d
DDN/Uh/9iKVFVk9KRCK+ftOj3tiUJe2Sovo1VPOVIt0GvDn8HmDdwv7G3WOmkboj3fKdWu2jwJ/0
FGmb2uEUqqNx55DSyCS573DSxgedN13tcBoioH9ry6Y4c9azK5OzPEW2GMczsdYXOkWdvqLyI0sJ
wIIfJcrNPIhpKq5fxzUHDeBkudySHENZjknyRC5cyG4g9us40C+oTNwMaGdBq0+/CZpchNO3b1re
xI3T/QA5oPOcOEhJbfUna3vrwB4JTMD61DJsP1YDN2+f6V9mk/yUOQs8hwkR2Ey937x29rWxG3Xo
Y6LhmaEJDnUSnWjMwuaq2UzPOY2h1GSubdP2d9aNl7blyRUKcSoLSmakgiI8zk5tjIQ1Lwk3yJJz
wMhS3iFOO4WkjvlQnaYXfpbwACtCjNfSqomdkTyqw9CgLeKHIn1gQvuXDusRGhbZLlrJTiF5q12a
Ux9NiGzsrIwiI3o13xHHWoVAcahzkRAmJ3SlJ8SFS0STUaH+T/qM+Ghame9N8PmALEv6dK8QvO0n
jQu8WuqzPUdXzQ2r9e8ObUtBm0JY3RYCYUhDlTmMFu8IcgsHrdMyMrIArCRZz7gzBLQ18R05yQEg
+7zHLf82WXNj6fxZy2wNmySx//aiIui+RMA6EgJidGzaTWcuPr7yC+2kLCh71uJQ+8ZONlcMG1JD
K0ixt1yRRHN8W0V/6DPpviW6vVdzkG1Dl8ojjbxWTj9CYYubker9otdh8dgW2BlF3EIifYiUR2lt
RzeZJwe9Ss09txcX54xG5jTsWFTaPG85NjscRuZfjwo905s4ZmaIrVxyKlSuOiItX0lL8JhvGnIo
MFaZrhJS2ukO8M2vIcSDquPbWDNoEtE9Ej+vL0tfndpqVHyIXb3LSMq55dJcW5s0nYfE5/dCXmor
vtA5vqmQwa9t1DV3dEKVLsFjsvVjy02N9HPgAzKNxd6Y1NdUCEyn4sfo+AAmeHL7rs4erXq8ltWw
jRqFQcETnpOsFu6GWL+gquyaqXpP6v5kUr2ddeJ0zNpeUBlP4Y0VWv0jrhlmN18gdlT1InJp7TIY
NIjONiAe9SfqpQwANRZJRqHCe0rqlqCMnnxqbJQqyQuwASHZunWzHRe3PDlABcOOeGgywFfqMmM4
1UJXRK+t6EYZgFgn8d6eUXuDmGQcWzd56jybiiAVzjYqkCzjryQsrqU2QgIyzkoW8kqHHJziWr2a
8VIQFpqtMcsdBEQUIPiDbKfoyI4NmW+uoyoQlR0hPrHKrhbIBGYIo6kPfV+Q1ko4HjcRqR+HggOw
hF3YZc9GEuOEzfNprX5WqKqA5h6MLoczaDt+mRjqgYBJoHQlzjP3Xk1Rf8PmOnmAcSBJe/Y3R2v0
VTt7bGN1ae2MAH+yl6SYjVAd6NTDymlmVnu39XRINagl9cB92sfak2Nxrw4wGRhwtf3gNQogCWYq
bfvvvvWGU74MPX+h78hChUctmoJcb4LB1HHv9RmXb+JHsvIPT5tB9s32bljedQ9QRx41JoqtG9ga
5VaDi3hTT9mNYgilYtesd5P5vXCSW48Gf1UnKJZqWQwUyv3WRcOJx+shm1HRyUYKlkuNQjot6lfG
0ytRTp7kDIHKXbwt6VS4Vk61JcYdNCmjuNNVnzxR1kZH5PlsQBqox7IupKVlRtiJviP4kM52+4eh
z31yOfGUJbuIoFU11Rtb2R+qsarDshBDXNxsU7LmjSBSc/NK3IekjX/BTGmHjhMYkd6/oCnCU9gc
DZAl3OQuhzwb82OZK29rRBrxWQIvmKvgDGX8GrkVAuBgyX1f6f482/dZdGvdKvc4hpv7MF4PZ6kr
MQ0liXPYpGPIpVTORHhDV10guFZ7LEk0XxBjWt3RBMk5kXJiJ4MZnxNIexVSwtahwJVGIclDA/s7
GmjKmOBdllH6bB/mF6oPQ/A2iFt0X4tDJAWkFtoiFaMO1SRH5ES4aV+TEIRya0TlZoE1tekHkvwx
gxaOMT7lIGg5RTgUBAD9uejI7sje2VgxRwGu2a2mWKAV0VxmyH6WTvNkreF7WX967EF7a7T+RdIf
YTFPvk96hqd1wfnOKla3mrs3CPvwxFXXIUkWgrer2hYhT4N+bRmB2DgMgsnLyzWKuLQ+9njSeAc6
Z1WVhXJvDvFzw/pLURriQa/svxWtnG3tWuzDmAFlJcWzjFoR1Kb8GjKUWekAuaxCuA01bEc1k2We
I/ezZYAdZfkyZOHNMTgVjfLVJClq2WCU7P42F+ruxpSo6CSb9En4CHzwNh5WFA9+diGua8qWa1gD
MxL3yP2ZpZNjwHBChg11VwyceY18gpXC82J89Dw/aZj0YiAv/szWVoBpvJzd/k/ZukctKV8V/TCt
QCjHAX6tuuHcL+psZN19yMuHvEz3cBmCui0eTDPzo4T+mRj+lW3zOxv1J/L0phPLM8gpqK0ampYt
lnoH9ANMqUGN3UIarBy231QlKdyR9m1tGhzcOGUwExAorHmaG1hocWajGzaJfrCy9C0Niyf6t2/T
UgWxVOexAfmg2pHcqXFPa4hWLcwuPnrvr8v3as6cQS0sDRti45zXYGPqK7Lqc2/OepALZvBp0kze
zhbwwtoiI92JEaOlwY4nsH6uhAoSt7+AK5bHraeKEk2GyLKRCvcYWwQKKGCbfqzTo22TOHlpa/Mw
YLucrHzwfMK1dCxRpm5GgdlbapWkzz535zZmhTALP65s+iAfNTcysKsBvctVCVWN7oOV7+LiZvaL
Xqo8yHn1wTmptH03J9410gEJSc4+5GWuYiRh33XjCVClPHT9/EKa3LnygIBylMK7jXJy3l4Y7hMK
Rfw0PRWofGmPqar2VqFTWrMYxV0rny9p0iwHJwYZASxDPLj6K2zRnFqtmKd3d2ZOaikE7tBz77hE
1FloXTjhYgcCL4OhFBpwznCxxM1h6odzllT1pnT1u4o5x4/ueHcTgmWFQ+5TSxofRI6+7Vp4zX1/
aEOMQOR7fKoRuWX2BgiyaAU9Z4eJyynp10Bto32nrsClteJPk+HIXUvjrcXd0+ETxsyWkmICbWnb
2g0TE6oF0s/HWrJ3GfMvhAfP9k0AHU1IWnW0kffWLq8PyE5RUO8/PMUQuHpTRpdAIWMv7DwUzz1c
x7qF92joISk9Qy/OXkzJO58SuiEZH1jMm2Tr9o53ECGEEqb2JtsLABYvUdS9e4YZgQBld3woh6cy
WSLEoukFUwYZBgNBFmqfx1AMLcDGgciSy1jrRSALMZ/NeiLHnVcHFqACP4r+amJaAG9mDBkkAI0R
HBW/NTECcoQcoRckWC/2B/QBwr+2yXk2W3jc6JRmZF/DwqAa2eR+wxv7KCMTlnbv7hzNparfOfuG
RbLRCpYLPUZWWsb3ioZS1tIuBd0pNpUbE1sgwIWcTqpIuG7oRwpnr5nqW5jmxqZu5+Vq9ZCGPDZ+
shydt2naG/kxEsbBSmnsh1N0kdH4m474aRpEsrg89MSa14iQucHTRnVpEGcJzE/nqaxe9BY1ykF+
O2UhzDQRkaCCZHqsMvonI+3BCfrKPltY32xpx6p4c8LpdQy9V6sn9ezxUDciy7tHlcHL2wyd7Shg
AoewYR1Bx7dndsjSloOJC9M8YkoOlEiuyNjDYYrBOxngbkAe4SVVTVztHYDldcYwkYPgALkePeQ6
TXUbl/WSDu7CzmUSWralaziPagFfxNufOOilIpjpC9BAm7jFMXcLPQYUkBMr1sePvEd/TNNuIZL2
OK3jLInUxres+XVsMCDCuns2rb+iAXmV9nG5pUeWBm1I3bOAaEtZ+U1pLjYytERqmPOnyrPQ577q
9yDv3gQNEeSSRL9kNWeynNc+em3gcbUFBjxo+dZGIg1QezVufxTq3kwgHGWSIBQF8BLVZ8Z7Zp2Y
uXI2V+iJOFQx8FA6ScSMRufRiYp94njaIYuogCMEhyG0q9mkeiFy0IZ1yj/GD05jw93q6yK+2mGA
Haha50k3YkkZZ8B9PWpqdtUFvZqhc/1FF8eu5w2HRc1kIWcEZY2wnl4+urV+gRLyPRmtb83iOOEy
zLYWzNJtg1JeLCZCwlft91KteYPY+o5obfHzar5Ry9NkMnCvkyFB/3fXeReei0rlUF1V08mCVBQN
db5PIyZQb42dmE6r7xw3/jFjDpAFSWM9719tTpQVOrhVRo9SmxbfGLlfjfZJB51ENxqaL4sM2wwa
e3KwjRj840hfOHOG9LQGs+OigpyBGg4CqmSdcbXpFvoIord6VD/p7TJcfL3UvAPuVDD00zFzP1Ke
DJDQeY3wEXLV7MpFj9n7HOdHjxPUopH9Mwkeb9OBjqoAgLNz4w+I8uXKOcDU6CYJBQqUEVbjgcbB
ISTito0Trd+JcvbHBp3LpkepEvhtGsgrO6u2rJX9p2eFPESuusUTAk8xE7lmo/bsO+guSHFAzPeh
Td9OdOaBxA6bLtdCMpsLkGIBqBfwHLaTriF/OUh4y4KAkc7Yp1AkTpG6jPPsPIdqvjYzDFVScpaT
3gjeUKct9RsrpoGwWs5JUS86DR2durB9xCZiWKwcB1OqO2gKK93xZiom2k+GgUH0hx+gny9Uw4H5
ZewesI3iX2c5d8BpBLlsgnAEJ3btHF3izOtYx6YOpl4XR9qL5DR5PMTi3XCy9i3W0UgV1VoEG5tx
gix34xxcm0V27KKTUNGvbZMlDxlO727Ql4dpwOPN2y4M6sQH6rRNpDpadkafofcInpeudmhs9x3Y
GiKsZTzA7dc2Thw7gerik0owjEUh160QVX7g8fOoR6XcLMx+iySAwnbGcy5M8+Q1BkVIZFTG07Ym
8NQk+z7RiMFgjcihOOdVeeLfUiWnc8NSnMxn7SlmotgK6pzS8+g6Mbf2KRF9Vw2sFGBq6hXeHCm+
jZnH77LDyNfJgG9GrQW0ZA01Cba90Ro3LXaH40hy0OKpd67RSxg8qms/pRw6tuGkstOk0m+ZpcQV
Ug66VkkZyUnSt9xTSeBS/t8xxcBCsvU9C4CvbM/pCMQht5hr+0AT0QtzMUA6UGKEBQgC1N2ysUV8
rs34V6/chAxheUjMt8wNH4yY7hzGlkX6ob7Pg37LeKLu8aZpmgCkUR61BpdSQC/MXad7AzgOyVSF
7bbj0vrtgEuwz8X4LkP10SSW4zMs0nuVjEoJWMqdbTHoaZ7ppwsRMg8X1mvMkrw6L3GP7S2HLLRo
NnOuJq9xrVAKCTSg5VZUB5MchYBC/JPI3fRQNGa7S7rk1YDr+J7I4q6T5ecvte2HcdrrnUW7VvQV
AiNfOydx35l4NElqc+dF4HrS3Z6YbsZP1dADjDN9xT43lCpiZ2TzRz+zxIO7rASlc4i9wc/pJau8
XC40a/DPSMFxpjwzqnTwQMx+54FFcLJqOLfhNmeX2K6a54fOVqDVcSycOdSZyhG4jUgcptHz21kn
boNNoNieacIy3FQGNnUZxgADS5qFmQq5jRfeFGPlXHO3h4ZlLelWtzKsjCm/MkhXu6zTkcjTD2MN
GrdEpgTdGMq/D1oEqx4Lli2V1bSuztPxbEnVqRQ8r2GX34UGlgp6p58bBv20RmI18fgbhXa33WEg
OmM9q4XEGHi0GEFxEIGWl2cwIbh/PGnDSpxFEn/OYV3B1B2/MlZVAE8lZDrFW7R56px6/WRHVz3C
2ihYZjEIRttsNEmr6US3G4tWteulECa7QxW+FXFe0/tAIbGG7Kb6Ut8mBuYaikmi7Meqkz+lsh9w
3wkGmODyoXkwkCjiUGkOIrkq1GGGz9IWNQ2w3PIns3yB0sHpNS2QSLmWqP3qRB7m6KWf6TDPoIaI
wtBuEwbFFrBmNnh+wsFzcrZzoEeRqJ4qi/RwlFDQWdGxQ6dV11LvTNwFZIkkKr4cl0Ei8TxCPy7a
gUZjKnoYuvQ4V/OHY/TfLWL/ZpLxCQntG3qJfSqb5IX/PuZlPX0W8T+vJsaQZe6nxdqHjQXTbyM9
0Bmy6F8WUo8GkQdbmYdOnyomdvOwFIJ8Mh886cyN21UaayiQgpWlw+FPufr4hgYCd7CdIWeLeC/h
38dxAZ16DTQ12j/TUisibP6kFOytEA1naXj7yS+QHkRaQMob028nWq7WkZOoJf8xvlKizQjQoXc7
Fqe/eMEPkycWrwQQFe4Z2RUeBGG5rdORFM+IF9XUuDMZNlIOTKfg+Z1qrGYbKMYMwPQoWws95c5a
j/VGZR+bvPatySM9vPbV0FRyzgReUJrUBUqC0qVtaac5KT5iOx7AX0Ss1ehftWwhrmZAz0JqiXdZ
3oinDCdSm1afw+1ui+u7sZ2+4MF7hKojzsELRVfy9HzzXQfOHNxZOzNl5F3PHRXz2bTSHFh1IYg5
F9k5VOIx6RGloyjP9mGfP9iUp4naaq8iq/e90HgQzgNgLHKgqB8msZZiW7JpYScmnoR8REZDTMYy
oQn2ksigrHmER059Kd3on9RprFHx+NA0fS9tBmoaPL8aYHHlQlBvDfdrKb+1yvl1deawvMDTGfUl
sNamO6smHnMxfJWNc+tcMsjuUN5ZpsD368l9uiZEZiICDTVaH3mTUqkd9PlrN0BEpGTvdRF5BT7Z
jZOSrG3n/k/UsLOP4uxyqO2/GV1mJya7zS9AB+QNYy+If149MmGyEjXPOQaxhQa0FgeFvvqXCKD9
opoDcwFT2Kr+0U5K6yjBEm30qHpbFZ8WsE0eq+3axBxjcq/hoJ7bRavw3qyvkN9x9KzXUZrg8VOM
D69o501h8JZULEeqWRLm2+7ERyaco+IcwV+VIUdO8iVMGx8G9EPEqX4sSeQbVcI8aYFc4wSk20eu
3IpoHOtxK9F8z6xc2i9Td7QM8vrYjUOQG9GXNtKGIAOA0WX9hGr6oixGeBe4i6Osc1o3vxB56G7x
0WH/AF7LjFfCBu6Bwt5rrEFudrTpRAYg2bcW7rcWgnOX2XyiLPneGSraD4YeNI3uXOU0H0WmcbiL
krt0+jePXNZOwTjZ60NSHVTbH5qRpGIza4omKy6q0hLgsd586/DmLE1YpBiRqNWkkYPgbmdZM5Q7
GmKu8uqgMWta47FJvt4mucjGF/Y3c0OztBfshpvqQTRj6XklGPM2/XRN40qRFuMhFz82gE3Cdclf
W8J8thLn0OYMX3KsOUMsL4kh4wcyomiNlf0wuMFoaC95iVUd6ndtBPbFxqt9lDLAVBGlmpZjK8s+
Vovw3LRVjcmLJjSA1zarY0cKdB6InM8V0e1uDsL8OpUAIjv5pzJBWwgulpJfd/LICbAb1+O2fu5a
RGXT+hp1F4ZK771r+pLu6QPxMsN3chLtyjdAJN1awKaVNSbJ/O3aw2M+TV8eUhEZHvKgjjPtWkdc
Io04dZy73+Y8nGzNNU/6BNCj1rwpSEb9pwLmzUHai+CXOAdb89JLF36ZsbPsIUK9J3OCVKfoeBrR
DJIhphP4sKCEjSE3rrRiTnu01eMK8nKhgeZW2ED7sKkfS8e9/9dut/+f+3Ue7bb/e73u0H93f/Pv
7P9YcLf+K3+/1zV2mpT/gZjrSenq0l6rcmyd/V8FO6bO/5gm3TsXMJ8rPV2Y/7thZ7j/kRh35Ip1
VuNxw/93w86w/uNa6z/vONI2dGE7/y8NOwp761rG/15x5xicljl3IEAL3bZN2n78/3++70kRsRLP
+B9qzNVgQYQ82PWU+AWtzE2td4EVj3fN+5eHaKO6NOwg18jF5HhTrcyOWlq8gs9nd03tXDl534Ro
rskXvfrkCF7qFmZXGrlBOecXznk/diaf5ZqHqvvkc7iFkXznAGpS+4UXobq3tCiuqYI2B1I6Aue9
8jUNSko6znbchawVmqB0C1Ns7BF6FIFKsAURKyzYPTKb4T7G0QQ4R3Jt4gA7MK9iO+DNl7i/ILA6
pvrXKCp5HvMbeslEDsoOSXAODonL8oUO2uNiPKe9R/4PeO3GMSCnhd3yW1RToEWvtij+lKP4UknI
2efQmXAYNXRWswvvsoqICnVI8GOevetRe67F6MdhNWJ7obyyAudnxggkI8IBywPLZs93p8KqWXSK
+TZPStutIbxZLM2ICGxwF7d7iXZC3gsDG9B61ZE1pSpYS5t6b0s+BGgmh2jnPk9A/1Hyk3J4D1OO
sGCd7v2sHwkmXb0idm4EFMMTmFcKBmtQZtD/6Y5zjpgetwjgL/aVqDu1ewj5mGPyt7f2pktQb0pj
wppd+VDouCGZmM5982YgROW6Mi4FeEEwnxnSkSTtGA0JuazFqh9rrAwwokHc2u4/w0TsczvOZJM6
tFQUAoPzCe9AxeKKGk1N6p/470BlWrweSFjjlrN5jThKiKSrDHRcb+yOGjopBWTWO1QXwdS3BXJ1
Rk70w8Rqd+MEb4xEslZ43mtMiJX0It3r3JwfwPwyDLT1R/cySOQjQjkfmR0vu1gM7xOoFK0l2kC4
ejPkrbZ3fEhErLELs1XeO4I8MA9hPVV7KHb3RK+uzqYzLQNF6dcml04oYxrJa8RsYqezeNFND3BE
A+A88YKRttSi8/pz0y8jQ74Rw3jx3JiddrxMG8+5KLYl0RexnulhDb6dQ5NlWft1KuTNih8XbWe0
1ATn9taM1ok2iV+CFFyptrxU6B1SmBqnPMZkoIS67GukVJ1gvMZqsg7mLeuPFoAd9q5YY7OcHhSR
H9ImTXdom/ge9umRQJ/BKbs6xHSxfIhOnzr7d4mDKPKX6pGM/vXZEcmldxoiQL08sOkcEdCeghB6
ymm1OfpQf0byoCl0DpvuM8qThwEVZqunWCt1HqiCRhQrVW+J1NhwQT8pxbcRbcV+mhQ8KfIGmIEo
zi5Dek86KlH8VjAa+yQJqrT5DOOFKIawH1gCaBxM+n2ke5Z3vGM0yFFHqMNrZoEthCb2ZujVHTkv
I0oiqfU0bfrE2ZfAWUaGhsDyuUljwKGhE52FSW9l1Eg6pIj1vB0FSqyWYwZX3FfSRBwwC3cKFsYo
m+mL9W20HB5UN3wbS/lMw+Lo6sWeeusfdl8DJx+qwHSTk5ys34HlWlzq0OAVw720IjyIpIf15n0v
M2WCQtnJ0RhGypUpNQGzmYYDS9gI1iGZI/PUN2np6COkVcIphBTauH2Atw2na76hqL+FwpvYnYhh
K9IqpPoLkU8H+FqT347m+O6wcHxr9dqxCS371CiWryS1Swc0j4ioW6zCjNlthGN5TFIOYVnWyU3h
qb/zJFnHQpeHqZAyMSV8UkAG2uYMf0+0/T111MRSnhhBUiMYYy8FGgXOEyvOUaI5ExOBOQEdBM4s
F7zD+KFrdfXgxMZwRbAk42KPbE6gczGzKP7Y8z4K1Ax7Zg5DosQEaToe570dTp9DQzW4iiLtsdKV
dYAaWuwNGT33KXuUMqY9aALiztjkvCWKoAE7M/52qDCJqXFVkOCljlX/a5xQnRsKMhvGxDAidxyy
SOZcqsD2VEa71GxRLYiskHNa11oI6zxSiHqpmwasG1sitMX+W7jGdRKFuOmKqlcUz6h+Tla8856k
NmGRK5kauOHrBi9hEHvUeocRfjJZ906/cGHgv/A5B9ydza7oTXURVMBpSuTJPbL04VDirjvQiYIB
sOre1NcIoAXvODI67x1L7aX9n9Sdx3LryrZlvwgv4E01qiEa0JOyW1IHoe3gXWbCfn0N8Jyqfe6N
VxFVnRfxOhSdKBEk0qw155igq36Ng7dGZfI5DX5Dnw6TLC1J+6RJxzsjW2Ew0Mw3cmPTE8q2kyCG
69D41Uva/E58GoskFSHVRuQ06hR/9Mw89pzq6CxAUyIPnSpAhOn0iAEofjBdhtYU2WVUDaFbtoex
BMQxFvYGNM6q1c+VS2U0UtXKNFlkD+gD1mliMXeRMys4Rq2iad8azjUtg+e4z+kImeUm7qy3boIW
T/epOtDQftSm/kn2pg0gjvpxYsXY73xsvHnUHPBHPxueKY8jMTvbJivzlXVPDNGSeGeBND61FR9E
tABN3Nx/yxk3N6rUv7Uu7RPDi6dPqt7EOdefNWGM7AJgI0UTtm0ziK1XE9vtbmyp3NO4/LRnmk6E
sj4rQ82XuRi+yPtigxNE6WWWwbSjHU+72fLBVbT+9Fz48ZtRlbee8/zstJa/K/K4W9sQxuJAhDJh
WtdmLYJ+OKTbZI4vVO0Ice/VOVPijPqY/s2U4eqr6mItg2AKmbNwHWkebnPB7rlP/YFEyhniahT2
dWLt27p8G62s3RQJ3xB6ix8C+z+qM3YYU3OdbYJOTTCUO+BUX0lOFK+P9wXvZqrTpGNkaeP8xQpo
z8Syl5dCmUvYlejZAllLPCNVP6/W5qPWWT8wTI23RbKERKi6ud50Gef09+wa3zzIm9CnBFpnvz9b
2CEE3DIK6Gb6Lkz6d72B2MS2nIbA2STDu6gDiBxJQKsmxOQUEobHqM3jk8GswjjvPAktV2e9oCvV
pW9KTsPWHYxkVTUChYtkwilINDlygr5w7kgSlKd6F2ftJ6tGxGFxYO382fgZFNk+znP/gO51wnId
thg1eiZYjjX5SShehkmLQm9KLpWtf6VNchHdQJNhzF8KIr+kgXFfD7KbY0BbNaLkLFpcPYU9H7yU
DvdUqtBGfqtS9xjkkE2ChO8J+cTJGDqiedUx8jWWeTCwl27Zk29wRdGQemdNIldNxZpq5P8eRufc
tBq10fZ73drwxbC1FPSVQfIPEMsj+RDN2INa/zq64PhRHwC/+F4anDWa2VgUGYgB61HRmg3FyLpd
gBIU/DeeeO4i+WJwNHKMjllv7MppBhc4XdhcrN0m4AT2BP6ZjLNCsuue6/qD4gxdJgO/E+CAl7Sr
fw0OcV/KakXY9eoxb6fuZA5OFwYqepuFm5zcqDyNCk14mrz4cT4c7xcBG0/0qKorOMWynDBkHvnr
zvvVpLYh5//71b+eIGb+R5Mq/T+e9J//ah2l/BVABd1h9n/eX+2vuxoYYcd//Po/7r0/S0yZtzcY
dOuplYd2uQCCJA/3m/drM1bYf9z3b09JqV4AV1h+5c/v3Z9zf4XZhCH/8G+/8+dl/58eHgyKBLkE
yMXiHBscLlZiAmvGW7Vcvd/+88j9Ppgn2kyisTB8mslSa6vDn2fcr93v6wobHlm1CoC8QI0MKrUJ
nOzH/RXvF7VJ8ALzEX9mYZfxUr1Zr1ni4Oi0I0SPum/+xDDdbnLfqg6qj7HEoFsE6Gd+xkPc7Ptp
/vtfRIX297UocL/1EE8ApXPy1YMBs4KAzsP9moZe81BHsDtocgH71SzjcL+wK4pXQy++3f8UhLto
BcgEzcLyR6GjcVCW/4E0ZgnkXsEaGkVDMXhhUymvATLoEJNxiFsXFehy7f44NXAev995v438A58e
/Kc/T/nrJe63//E6fx6v5TzuZUafvnUxJjWd3SDtSFpUcgM19riCX7Fk4+TLAVC+gSmzaDxvNbU6
FenlIxWxxuPVcpjvt+/XhBb364B47r+ec3/AbrGVWYzy6/L+cdi1b9CeCNgoT2a/E7DglmNwv0j/
z7X7zfthon5tFtjqOpGD7VgO3P3i/tifm/fnw8X7+9FmXmaG++37I/cnZkCmgP9SWLXWhEUQ0qaN
lJytbhsIJ0Xa9BBPRCtng/UcKHly8/JM+vfVNr6Ia9lVc39qXT6iCqsDkqdYTjv2kjvQ/qQLalsv
sIhHIS6yOjOBX5KhZwgwngzyo0VV33THPFYpSVH6OtcDokfqQ5PEe0phX9mjrplHkU67QPdD1yfL
SqidcgRaTggnhhsKfdjCD27zrajYajT9hmHwKmya6+bvuPotZ2SNNgxxx1w7Du9uGC5NTOxkXCwf
ZEhZfgt9bOuxnqvINSyCq0koDVnKmb0pBFi0ie6o2mhjSMIoKsGki29Tpb0r0X7YgfPYj+8RfcyU
LW9eVCcLZx+0z5ACA02Kluih8gic5rhzM3UcM3lTJBEgvQxzisVeCUwDfaZVfRti++B18jhYzm6O
5IES0q62/ZMrxx19+x3+7x9jOb10kf0xLJFi4stCd4BS6mSY+YUJ7dqVMzsC4MNghOhj7jN6klaF
d9ezT92kdoRZ7EQ9slAdl3b6YaD7WRSXvmcq0VajkT/pg7aFvMw6wHsiFuMVYeGjXxYbsk13kCqR
QaT9M+vgc17O1+UN2OMbDf/aLXZYmE7d6O0RCP3KCzKJLetVBPqVwO0bwLeVwDaREfuVJeqpq9Sx
sqyfYxzv0REdcSDxs7o2fnduUpQpagCua9w6H1xtsh9hreoD38nU4WPaLOYAogtLf5eZ89annW8d
HFWcCk3tCw0BMgSpqI2RZQzryFIHGlhvcTce6znbuPrCVE5D04cDN15acM9pZu6oRa+UjU4qGB8j
s7lA4j1QTz/MWnUORv66PR99eu05iIGRjpd30JxvSTVt6TdtbJ+GaOlsle4dLUlf05X7uqayHrHH
jacjO57zZL1qpDunhDmqWL+1+XztSNIbY9o5ytyo1NhWX0k6hNnkbCjbb6jKU++lu8MHo0OmmMIg
0HazHR06xzs5fnUWVnGqfHPvdim0bbKNvJfJnq7Y3x5czAWoCZ47mb4TnfdtyT7XGWoUOrPONo85
PrWmFiea8Vvf+6g0a805mD2Q6oBj2J0P9FdPxCypyDv2jtx5dvxUm94+797s8bs5WftUKpqpMeV2
c4v9dK1kt47xNyAgaFt506uYMTP9UafWpa+Y7nz0QtErCVx7ffA5DVhqjtPRWap7vToMFhUK+6gP
3lPWdZvc7fczDtbR7C8Or0D54MArfzhj8cSOGhf7cIKvsGHxgvNnfiQkhcTe7EIsO7mGsElbnRxx
f9eIfW+TcjY6+ATbiy/Um974R731nubGhpZNr7K2D8oTj5qfPKPP380Dgo12R4Nz4zaMVhXkwqpm
U9rdkim/5NXw5SW/Z0RRWVs/ktNxWLiECzebLx9ey8ek6z/aXB5Nr1gb8CqRvvMK+ltqmx+FOe70
VD8P87wSPkU9wosKPXptk+mxzpxvQVl9ZMiDwTPuVA06oM9DypYYiGivw1ER3njMq3hX6FToYP03
8Sby1VVDOU/MJsEQP5Kxf/NL9cq+AYZlRBYmlHXj5JnOPvHrkxomuijxU6ScvaQWYotTFbPHGvJt
VVj73JkPQcPontkvuaZuSLGybIZswCHWq9eGzUFOBSZw5pvGIa5NvkmacfOyjATheFc17nrifCss
st7K4Jxq6hF48SYnVdKCHpS0+UWO7tXtvSeWrzdIvG+gAF+W3o8XY9cnDBcM8C7SojMhQy8Oojqg
Y+c2CkLbpNPRUfRQ2j4vg01j6VvItMlCUDxPwE+ePD2he5Mcam28tQkA88nYE1RJ7du/uBUGbeT+
XSLDMqIg6ewSlvxLb7idx0vG94xW06WL0nM2YP/2nXCAa1Y76XkYsuNku1dNq16JyKIqXthbzzzi
VVmDIV8nT1b7lg4tuVZs9GjF6nqxBaa8iyJ62XO9w3Z1KsYPjTzZoXxsI1DCJvAiIu09U9/ev+JW
/jalybUAVyIhJKK85iu5N4mf1By5cXua96TbzvqERaTeR/201+FtOpJ+efKS0n2enHFPIf2hmKun
Gr6KRW9ucAiq0+RePUPw3mGeJM6KcbPWUOZjANsAFD0O8hm/2VGnNdQmgFzcAZmC2uX0OhskJcqR
B6NgX96Xp4K80TwHIIcrMlPRuxPYP+04f3cT7xDJaq+P47H0FiV7w9BdPoG4ec2oKOa+vdX99lwV
YWAe2+xFd8J0AaMNj/53T7wO+bUFS6OtUJ45zWmGtmmozzbYesDi8fh5Fxuwv2uZ14pkK9BO0jCu
dec+5UH92MriJR1j8t0BwihgYtnFGlaB1exiO2EZv1Rc++S18etvdQN4EhoKjcrTYhpyfO1oTtnZ
ZzyZJtyZlIXPNhwyfLuokMpwIBHemUn3mRkRonmbODXfZJztqbnhP/bs5tOfCd9t061RpCEs/d2C
EnPHfcRqIgodVZ9wCW4U5GZ308bnAski6YpPBvCPyGKJafcH10qvjv0kzGEBx+GnyyEW2KE9AgFD
w59oZEvJcc9+bOfqdBZgEBLwBxtm76rypEe3InfCKT+ko7uvCRa3kCmhILjZ/nMg/F9ZcLWVc9Wk
frD1fOsLf92S0YclJireJ6TYeqLDkhGhnxCkWYJiSikdAnpYolpJaUEEqiJzX3XTuRH2oR2aD2LK
v9g1F/ZhEe44iyE1bLErdu0yhk+biRktQq6HT/GATPc4tUzxrfbFbnKTeo95IbetL/ddU1EHJ8ty
3BVGEUaAJyKWbhFgOTyDxE0GoWNn2wofyRTvu4TBrqvXhtnsglniKf3uxxhdDThBVM9dEzOVlZ+h
wIRmOaxJ/oThMd/MreWtVeM8upIcGXo0tQNHG2Sqgo2YxfU2LsPIkzcnyZE003yYxh8d5G5Xq/ez
8UZg5GHCnJ7T6k/d+YSHOvSpY7pg8q1MPyZafhB2QCHAgXCLsmT2tgN+QypglJkviPBPtvpWqebk
WTHjUc5eYtgUpbWy2SJNVLkjDR4RU6PwGFPEI9pjmAxUsUW0itMFdaYeRnUdZnAaNuG/yUQsxryJ
dMKbMXmRCre2NYbv/HmEwBpr0V6PK+IIWHwnmDOrGkyZCAElI/psrqAB6zp5nWt1He3mfdSTZz/y
qHcmW7p76yUTqOk+pdmve3vYKDY8LfMiYSRIuQ5OghHDRy2ps1Jm5AAnuvcd41VkhMMR5uTNDX84
2tXvhtnt7SjembYXutZvqnlrSy9PU5YcrWx6SlQD02888YK0UuKDHnOq5LhTc6ZPMO8lLUFCDXM6
Db0ksSAOR69eDwFSRKRlnetsycZYUcLZ8C3Da9xQU5vJ4iFuym+2Lf4xavklDfLKBYqCKVb3Jaa+
YdsRFu3gXSogBee4sCzDYSlfbrBI0YVrX2smI4TCqcR+GrsPLjDdsZo3iOPXjZfzTXJP2ZgeTUW7
qgp7ApphFG57Xd/qs8fqNXkex2GLkmIbyyr0hixMMR/bhnvTXqFdI6A0Dn6pU7buwg5ukWOxxpd7
hm+KvdE6ItUNSYeqoUr3PRAeHZCaQd+nXXe88WomlgOIn1l/5JB9rNHaeD6G3/Sh0PRNXjWbCJ8D
vbAehR/j8YFK5ZY0o7Wdg33hH0yK5mAM0MJ9dSAyDSHp1ioM1CPGKbXn7fK2C9SzgOT3ha4O5a+U
MM1IXqOghX9ghRIRndaGtid2CWrAxEjeayAoUaNfW59lA4vbGp0YYKYVWVMb8vU2EVZ3JUlPN9QG
hg/vo9ga08voefDY6QVJqKaSPlqmnbqSDY7gTWAwR6+37jzkc20R2sF5Empvs140GJ8je7560BT7
XOA98k7RJMPCeYmr8Tu0tre8Cw66IG6vvHXL9kgniJEFfKeoawfdAe/idQhI/ia1A7rdtbZRMafu
jcyeddVqoDU4gbLsXPcgFsEclRIPI9OfjWRIa7O9+9BSPxeGFUYECpMUH2qBFdJxRtmPR7VnEZW4
YY4VLPLdNRX+XebrZ40Mm4Wq6WqskhRjOyNglbnrzEpxAsK6ruKTsI9ADTZ9m56dho6vATTOAMts
uJu67UMZyJAtUJKamDBF2Nhq18j8YCBpHQNzjelwncZxGCN+982RjYv7RC1gZ8M+6DHLVgzNAOxf
7NbeGoa+7UAcdbqzrUAdlMNn5Fkh4r8udx+6xRrtWpeB4bfCgzETGld8+qa1H5iwiH7YKnNapVW7
Ei5VGdPa2QVSgKreZg0VVDECB0Tupoh2D9DXL+ghIpsDXtlbyjt9d1g445Z2ixtzbycBEyoy707f
OlpFuLp1iYYowg1N8acQOBNg0g+rWlkUoGhI1YcUMoy+uV+9X+B0qDFZIb8EGkWqQ50vlE+inlEC
LA8hRVjaDxFJG25JKEma4nnu7JogsSpOzXAavPBe/vi3asif+/6zKkraJ1+y4x/RfJOVN816EgcI
xWpl/ilMM987AO7/lFZa6vIr4syBq/eUkoyp2bOkGUOwgdte69B03StstpSUZe6lm6BD9VTXPtum
/139ud/fO2zeIWqLNdaDjQIKS1vJuaip5LwW0mezUQ7vsQfWkACw+Qyqw32NSVAMNCJqkprYPLDr
cEuKvny0HPVW1hHGEhSfJ6vRSUhujizbotM8eLCEtLQ9IhjWAYX04j1dZHhFXHmH+82E5lGeuMZb
243lWSYS9ydO4vcEPwj8kqLY35+mYjt0AYLZTY1XN+m6rdCvbKyN6zyoj8Bmw6YVRr6XkZ+FkKcY
LOhCvXskRGHA2yfsBq8eBDfAoPHaa5x550kk3YWBqUT2kM0b9hZAIa2nXKJmxw67VvEQ7XsfF6pr
ROmpyfr9RCXgWa+q4kYq6ve0GujfzAEnRTlADy7tkSnu4jh1vqXaCLaSKkWR6t1Dyzt8NFoCmAbH
2ghKBKZrbHP8iS/WpH6ZwyTPiVGb69Iht9aIoo/CwwOYiextKHx9VxfGfBxL0r9aKABxxHZVGc1a
mdGps3GwwuNpXN43A59DgTMxKI0Slj699YBA44Be1clYJClk1j+0iFxhDWF+xQFUhVQKKvY7S6UU
KfkmMmieXhfnfLtRmJtHbTsNJwfdd8QeZwkrGSh+NKgKao2phwzuNDDDuKnCoTafZ3fa6ijvA13R
v+R9984eKP0N7TOlMjLhxblHkVGI7Di3YK4WWU42b+xO7clO3CrUB5VD1w+HwTJckdZ0KLLHIqpp
HJPSXQz7rqjWRc93IdC2dU/gddHtDc2mQQfRTiYb7OWyMcldlwS4sFwxdksEdVdVm4L+fzwn29yz
DgNBIBqVm5RchlkX256eCsVaSoHTruxl6P1y2Y3TW7nUw1vE+e0oefMR3xEVsvFKVKA0b+s8wAQ4
rSsBLFyHLqGl+zFH2d/IdR1/2mrcWS0pBrYUBHEGK/TeLKm3MmGEXFWf2CSUQLDwaVk3ihzORxl9
5LTnccqq9DAxqy6pjNaqm2BlUQVMyzXOItxIr4Z5bKxzFAg+2gPBI+MSFcjolGztkiLbtvazrf6S
TfDEXoR743/hMMj8dQzeTfHChNiyYBkoosH8mLpn7NqryniHDoGCxdn4WLUL18ONSnIh6QJWvCJJ
AbDkF9eMV9bSheCey2C/ms7BQ+gl4m8O59UhrZNdM8vjpPunCnuuVZOqiuL4wYSbqGAZe6zUocMi
YsXkAEANlWmrfrOhwkLuGycT6nhxGSz/5EDBy5vrMAKnMdQ7ayTqK5QYoSQviCYZvSrj2jDHKFhe
nrhNyIIUoDO7/GwAvhc7Z0nIqN9rDuayzE9Q5qrU2nqayS7QLjkhrZUSxk6BlprpXqE0Ex5/paZU
S14ZIZjdY27MdFgtwlneY7PizNZutve5ANvq/phLyc5gAOlArhK7UCslriL1XvzJ3AMvOPozrhu3
fYQ0HM6Jt+szJGbJ1G1qqrK+va/pvutTyQLOOgdu/WLXFhvuYgNLIyxm/TE2h50uj1DRw5lY9pmv
f9fm+6AMvmXCoOg6HtNRnZN62omV6ePVjAPQYv2DhwnMZWfcrBlmcnuXseSDnpbsUjQy9NDLmd01
qZfzc999b1Doo9YXb3hoDGyrnNoYdQtc1T2RTj06AP0FtQdByA/NxdMuEdaEmbwLd42CLP2Bv314
xrahDRvSTRxjr6wj6at1DATlNfU//Oyjz39lnB+SPO+mKkOowYSTcs6AtknZcUwFpZkhyPc96+/J
6F+IPF9nRFAW3avVD4dUcuLC6ULIte2VSZfEfkjiqxjnc0fCYYFllRVGj6dUpinmDACbtvNOLhuI
QRonuXuBY7lxPhwSyWEURBnCJKCzpnuOTXWOBn+ve/U1SNuvw2Drr4YnPlFj0h+Vl8bD6Jrrp9rW
j1RrKmaLvhPPYjHfDFrI9uM8WtW6JQnNIIwZiAnf5uzSoWXo0SPQ9183qbHzSHrq/KciO3clA7ns
b7h2td57be4mhOClA8q0ZnD8GU0iePJhZh48rx8Zwhz9iwxUV/olGIxuYpNnwgaH/HcC9dBcSne2
WQl4xQ/Ya6Wfpt8D+IxMGjxhIPmblDP7qJVwaRiGKbbin5hd84ehsXQZAs2gVSziY4RJGdEC/kE/
Dw73Z7gtchwR2M1zPXKuAF5MVgMZP0dMrGrvQc09FL3nbRRdOrboKMZ78DYvrW/qFyuYnt0hvRSm
5T4FQtZhi4Gb9nzTftQq2k9ZICC5ZmiPdfwbVW+1H3nRYf2qauM0SzN+9fAM95PXfCSqffZdtwu9
wv8BxiV+ipWjkWFMdgh5YQvTgm+0VjyLrCqwFR31MWlJGuMeR7fUQjUjYHR5rOgB1zRFfNOZUSLD
aw+T1wfnyizYFizX2KgFZ+lq/WrSnC86UN87luUK13HWLKP+cqkjWTrKyUvDzE9ffJBT1IpEPhz8
5eJ+LdbyC6Hiwa7TqmFkNu9/iymmO5m51sE1ErmyG+xotVX/aiqKcBPkIgFd7NQsF/drE+FKD0UM
mdkRYPii2UEUqLDtekKgDUkD4lJ0Kgt2Px1Y5DKUzaovV34kWeUWJdpviqCaHKcnr4vtfU7jf9WX
g3iB39Qz0UAeWW7d72IBuO/h61+z7NhkjXwZLYTecZpM+/tNEHFgRaBZMn7zaJOql/9a4feP8X/8
qDHcofZT/zP8VV++yl/yv0H6iklgyf9dHb6gKfv0X7Thyy/8rQ13vP+wHTMIAgOFOGEq1h9tuBv8
h0sdwPPIWbFt/KR/tOEaD7l+YAWYc2wHCbjBK/4dv6Ld81x8nAkudihTX37v/yN/xbEJefmHONy1
Tcfgj7vkv/Bver7p/6s43KcZbw4WJjMGzDHeZAS+MAdFSeR252W7NLxoZj7pB68YYM3qSQ26WdSG
PX13JmV/j2OwrZ/IqrIYPxL9ELLK3AlNKDoEIjb0qbY+WUCX36NBjmqrk8AFoIfITMxAOnUljG1B
NmqXtvAVEQojkaGoyTgvT43MBD09J7Z98dhx42eTeF29i3rhYAaBYkpZYqWXMaYvPZpj7zPxygjq
lD3h94NWKVHdupQDYiZ4zS6JBsa7SuGzAncifeVUhLxEQ7PrC9m3u8JSS8DhEEdCnFhISfcVBo9R
DfBTEq8yUVDFjv4TbDmB07EqmZpUR63UvEwNgqazUuyd0FIjtt/30gTqJDKtdiboT4mXBcA6esOf
urOv7MS9eROroRpyLXLA7AFf+5jKH0i8lZPtYhrCgXlL7FgbcBcNSjfSgxROQ0magIYFf+gy+SsE
sMHNr3VDrPO8M4OjmBPy5ehfZISlZXzYqIFSaVKy4vu3stK5g2VMOAAE1zj3pNywmoPG92YRKyPX
JhBc9MVW56YHuOM4vcZilvUeGqUJ/FBWM22YjWwx1u/0oTXhgJFH+GBHvPbQxmKL7/+cpGT0noYm
qNprDlpqBsuWT8H3IKFMaPTIJkIxQe65JV4gSIzyfKtZecyAYLrZF6JtRhmeZS8c6i5Y5ZYp05U/
AJBACOI6zcbPB4QGnUWtJPamCEenz2ODlWcGu29D8KDo6YzZk1nHm7xXOBPrQHRlGOMSgAqTN8zN
40Dn24x7goE6y7fpCE6tFbTfiAAs072WaMThoIHMCB2rZ+ToYwucld5Ab8rF8V36U0rhNzLtwVlZ
SSrb4mCN7hLhixMrQ02cV3qefsQN0b5riMtWEoJGzKYXeM+o8sgVbZJdSbhZfpzZbH+DcNZqIUxj
r9yM9QRYHzmq+GihbmCT7Y3+E5gvrFSXaGW8YQCbz70zgVRzZKR9NOSspJsgMBfwV1C5T1KZ+ATK
qqJYKBw1Wmi6LSq805iqfYswdgyLoZ+Kj0r0cxLqMCSTbUmELGtPdAANMsVx+p4Ylk0cR4FyijyP
YjTCouuiT/CcU/0IbMR/pT8ai69kTom/A8zUfaW0SqgYTh644NzCOEedbEh+USbKn4hCJpzEi1zc
xex0TW/jEw6ih5nnDF8zOgCESC3SRmwSLvkL1JZL4zd7/IgM+LFkKClLPiPAB7MTbLHqAltI3cln
LInSQmw7OfHxVnphhx7balBMiJb6UxYF1ZdkrUcIUMHk+KBTq/QggvMlpMquT4ibde+qC8uGHq9Y
1WHg9mSHQTrXh1NfFpAdUIeBbYwwPqqQpsRMq69Pip9OnKXxKgZdkxIjJUiMMfRRYVvVZPJc6hRE
8X8Y8stvmiB/dpOlS1QgUEW1ajhADvreNiK4p10mKJgzdWIhmAkn7l2PzlgVjEQkll5FhackBUm+
tq2C2etWeF8foPmmS4VHVgCdCc+KVsEQO15IfR94J5Y6YR36Erz3JrBbhz5oTHN+k8iIgcPk5I0w
XQ4e9hwHSsh6NiNcgBk4OJdocnzlO429TbrSLD2oUDdiddlqTjJRexAFWNSotrVnWZnut2CIcCuy
oAFi4bmTS5ZTDt0xSvvCX96mG19zvBsJTrWJcJ5pJIJmP862tMMgjfgMm2HKxFZk7tQcIsek9u60
GSZYS9PyFBxmDYzJtAaqX2R0Vd87c2Eu9HkpoRWmE8ymsvP86EADEpAqe1CqjqS34GPSRFmmp1nT
/eQYD4PdXkj0wgnsYHz+ie5xVufWbojx5qAP7LHS1h0PEGDc7qAQ9tfkRtAZAniGjUQjssP069sw
IzkLZTMKQTWvwjRquBSlNoXZki3l9R0b6bQpKK/VXTz8joMYNE1vKpCBhjehZZlnD1SuIniH9kPj
cijzzPJ6+lFK4t8pKyBKbSL7kbiTdryO6Wy+xC42kV6I+lrWRv/k8H1fIum18pRKd9Q3jYFga9VH
ArOtVo29/qM2Y9TgvojZO2rVJLNfoxPHxMTaTfyz7nXMD6Pnl+ym4WauigAjOlOISZvEFMyc1tzC
VZgm3BRnrDOT9ZAZyVS9aJXRECM/4fmlX9gigNcb8E+A84TQqKREec/0UJvirBpQF9QNTA6swl8m
kZT6UfcL3HWavzYVGKijg5RZroQ1qvJZa7rSP9mgr8ovyeGlszQyKlHS6JzxBfBJgaeWQ5ceM4Zp
dsvJmIDC783h0TT0ZLpYdoTOOm4oM6xMLUIiEdtOQyybV9r1dVImzQ0UisYvgQKStOmJHfhmTCrZ
hiowatQnvh7J+WzqdpAMz3YOE7q4ECvr6bc08+B+2vUYUUDsLKUeqzZl/mmGdIIg53q0ocsA/NVR
U8Psrxil7HJPC83KMYijEYSjRk3rOW0DbSZlpRcWPoFEt74ykRb4noZeZ0ulqlp/HGuvw15uCkST
ADLxNk/MAeOZiTQdD6nVo3vQMqFnx7j3y9/Knj37ISqd8VmNQrOPflGjzhYwrN2toOhnbGzRQlaU
dTWhQewYttsV9leLgE/whdBaNXJUqdGygtnkEofja16XgTqrrmoAUtWNKp7aPva+JXldRc8jsNkc
0ZsJWZJybJy+V3ESYIKIczgGWsUuZtHFVO2LEWdaEmaqGiGzdkMBIArQ3ZR7pyygVL+CBAdSI3Wx
puBmGni7ZPKVRJejFBqeEIGzXpAs58wfftNmcgvpU6JVSuao8pGDmf14bqDKxs8+FOqS7gQqEELO
WFKzJPQk1ty27hnmChaD8oo0E+KbN/bd/GanwEZ/51bAwvEBErj0t+1sVeJdDPb428BSm+BKcxny
MGELF+zpnCVPkpID3XLwwbC2nYKMMJuLpfSphNgMwJ2y4zBLuwvhV6UIJVjH6hHQiYesxR4Gvxq4
wLbS4a/8sJVe0vWyqipa51ML9MbHBM5WcoZnaLybXtAjDCuM0bj5U728+a4qsD0VAhTrpbFHpE1R
4w3Q+cYpp1zoR0W+Eo3F511FArSC6IyFCKd5WftksUz1fzoQ+yTFJy8m2WWIMGLa9gCeyo9tK3gL
jNGcdoZPq3wjh5RUp5WtDU6wn2GMq3cPvxUxzrGdWjvTSEAeZsPgp9uR2bEs4KHEXvs2iAEh8cNc
IakjOSnGOf1Wlx55MCzqC1BcRaF3zxBx+MWmS/Njwic77yhcgyrLcM/E+9xVrgGZus17yAn4vh7I
usNiSFCO9Q1phg9FeNQUZwjDF7UvXVGqLcgIJC5AkgZb/C/qzmPJcSzbsr/S1nOU4UJj0BOSALWT
dEEXE5hLaK3x9b1Q71l3hGd0uNWwh1WZGQiAwL33nLP32ov/vOT9fwaF/lbPnorP7K6pPj+b42vx
/0FRa4m/FbXua5V//o9tnbxmH/WvuaLzf/bfpa3xL0VXTfDulkUByY9J/frftmfzXwYFL98I64Vh
2mI2S2d51QT/638ayr9Y/njNSChVTYzI/13WGuJfKv/ANgyh6Jo1l6H/QVUr5N+KWkvB5IylYK6c
+VgEOI7fi9pYMdU2Ra2xDLbeunC7DUDENbarZbv55bmc/8tE/T+yNj0zLWlwS1O//1I9//NC36pn
PSOVwla4kNbdauG7MPT/egV5efzP/A8XED9dgWf5q3k7Q8qb0IOTl+VX74gVaodlt9E+dIfp/FbZ
w1gwV3+/JzH7wf+vX/z7Tany/HR/8YsL3OmSanFJ4vkc2UlcYrOClXVP2tKqWUrRInJ8V7n5+1Xn
+/jbRXnTfr2opWCQ0EpSl8ZdtY13yNRcBs9rc/v3yxjK7w2P+e5oxJg6hbWqC8OSv13IBn+ZFfKc
QsGQSWeGKPI16UuFuQvNmnFLRwx04ci1cMMUiLP2EXbDtu1eU5kIAQWUTgOLqIY7UTFSgFFG1vdr
Xr4z/Vx6MPatlBQuZXYNM4enoprG906UjwM8iZBDv/DIQvR2anCt/GxB7BXBk4uhmrYeZwOYFthR
gyeBdW9gtDVlymX4N3AHT7VPV5JwOLxLsSMzIQxMUrK1bT0gHq8Zn1s3umS59Whvi+oiC3zkARZu
/J2ON22l6T1H304aGmp9dpLSW+f5e2/6yKiQgCIRm5WE/YwgU59oRUzSRm93WXFU6SWUZFkU8r2Y
gFi9yWhi4a8X/65pj6q/NbVd4LVg/9HwxKg1IuJAcRvOfrHmUwQgSsITp7zNSApk13zh1l6kxrtO
sxqOGkcSb86hJKL1oCEcGe90DzkdxmG9fJSlSyW/h+EZIjPyTJywkboy2ecDrHlewARTPcrTSx3v
G33XVRc7WU8ec4fuybODjWF/QVhYkRh+19jhBna6Zt4k/XoC75bX21qmpJM/W5B4STy5nX8OkovI
rjVO3boGEzmX1zQVao25q01CQHlHHiQoEhSon7W/nvh71GX0YhSMwCpoh8LHb1fusmlritmKvcjQ
WU/jiDUz4DCeb2ujXJioyDJpR0eDgEEY7oA7iCEo+Ss1Y+3QjFiOEArMmc3NoIqz8NLTKWbQE9NS
m7Yysq0E0yCZKAjCpichXyR1UynXgATworMAb331DAR04ygp29C+YZWG7AyzL8nkI3aRISWXbiuJ
ZmdY07YltChBTiuCU568oC00wdcmxauPx963gMDXCUKoSVevov4UTJzFGKPiURwkLQ4mmF0CATaY
XhI1WXbcyxTYqwqZs90AN+mj91h+MdiUJZweqozjc65Vz4X/KKH/6Y9VfDSw4XG+ySB74sxYKdVt
RU0ksmPoMbziqBlF4ON8FYhZfQr9VWA/J2IkW1cs036v2W5ZvWgEJKRD8UQp4oos3wwGTUUm01hh
x8nxu5M/e4d6ie6CtTWLGCT2ln+8rTry6AEzGR2t+hH1uwK2fobLYMTJYYml3q0xKz27pfAUtxAS
JrxT2p1kTP9m6sai3wGUcpB1O0n96kX0E+QEgM2j2vtriBY4tGea1FcryTcyhH1Wo2cSGE6YFhmo
g0ZQ302fYx7JzEAM5JSXw4TXV8Hs2jTqjZIRgT0wD6zcPDolNr/1c69eUUA35RXBLNRmFML52e7e
cwIhhQt7Tnj5wWBYGdiv5ZzRRYmmyDtqaOIv99EIhoExSMSJLLew8QN0QMIZ5wlZ9B9jdMFfq+kX
sx5XMqtbU71rvMiB2NmIo33iC4s8dS285kjsOrh5nvxmQePiHE3UxJfVAtrKnT6A1TkelPHUTqsE
Gzak3dJUlpk6C37VmoSFyEcI+9Zx8FeM+I1I3U0NlzaGANGFzQbh5KrRXmpxHeb3mADm1mIV432l
dWqv4+5D0KU0pQ9Zfi+ChjnuyBkfZJgK6FKcfYxwKV3JmhczHD5brXAtuOlNQ3ChZu5MercKc/Js
oHlEPlJJY4TmX0Kyak6Hpl9A0FkkDP1C240rbGkxM+TMJfCKXx51l+Qt5Y5cX5pSBcuhH9zp/idH
163wlS32e1fcw1peMset7cc2lj9pHSTKtSzvfHW4rQn9zq3hNopuiuYpbj+sITyG43XqwSoWE+hR
GGgYZigM+KP95ZA9sCOuLYArwX1NNrKd1gydP4P81cIY6lG/GFq4SsBKRhOJpckTWCKrWA/wJ9oN
KshKtIuJBw3bpcgfcpJjLHRpmf7QtwLllbfUysClnt/lEysOlLMwtdygGhZl95Cpj4Zs7hgltQGR
2poLE6YxWYqC9lgX5hWNHb1mDyIdzOlNEJ5tcRXJHSE1SyJL6Na1a4uqxJve5ZrsNf0BCgvTMWvb
ZG9TB57kdigfyOxbqJD8BuMwEKzRGU+deq6aXdGBPg9uxsq4eAjB1Xw/4cdR27dAexzVg5Q/8H/V
Q7+saJCjMFr6+amaoGEaF0DFoX5M0W7Uw0qZcXoF2jFi4EnFocYbNrZE+4Kw5zZwyVZgc7vXomOi
7lL2Rb1fDeSlywyAy01Mt0P43S4Ly5f6rRErw3ak/Fxi6+pJcOkJQPJjJ05Q+pVPoY0Y/pBATI9E
DsnZ25fEw7THkgiuaarf6olYxZYBOcVqSpGTp2uSWHg3DDsi/xP3IoDNOIyGRT5OezwG5w5jHFwJ
8IfAXS2UCa2FPAUBLtqAAZYLldRSycGu1BAGk0WH20QiSiAwIUVNPxxzhWrOJ9nfz2e2rBsyYCIm
sbR+v0GEaC8CCpVglVnNoWCN4YxkQWxTDHLCauL3+hVqZA8HdavsIilxLP3GU/Qlg9EtgW2qfvbj
9lAYJzN7bkeet4Z1km7IcPCJm9Wo14uYIADRL0JxX6eoN8iDCG6L7igPD91A08z4gNa3aMeLV3xG
6VtKXyUqqaijlTGEh6Q9pzwziy1muCtmufYlso5h/gpULAvB84fGqpAfyum+UNF/41dQcKMHUF6Y
vkc5+dM4+sFwmqZg6AoWrv8oYgCnbUQlnOza0VFiZHzYdpLPxAbdpVCLspJO40dFmy1IgBv6r6p5
NGdtWvtpjx+xfGzm/AqI4EVdgNZ7BeNGSO6i5O/TBW9JkjkmJvkp4A08M0B41bMZdtASR1peIvGK
aRpZcLNiqbmxyv6eDCfGYd1KDx4jQZsnRatdrk0gbfUcY2zDz8tedTocxYtPkEzvSY7WC+bz5bGu
PvsGVoxM9cC7U8gDuPWG2cKjhRZ/6De02NhRXmpMR2bVb/CYOGl7j2GFeLSDTbq9LfoLVPJwfIcm
s6oydg0aGnrFYMtuV6C3QYzM+TDAKt7JBVoZHnDI6gPZr8BZWKP4U+bnoEGS2MGKtRhgd6iei5y9
QXnQszcxm7x6NNqlQhyp5x364RIU15oA07HsnSF6HWUNtRPlR84RcmK805ZPKRN7MzxU8b2XbuR8
HSkPVfPcN1fMcpD3jJuUVHWzloi3kzBVqTMPVZefhqF5sMbiiSMkfz8W6fZQ9aRMlQeCNo9ZcCwG
zkVFiZ4VomJgvUwxxgskd1iLwRhvdf+KA1UWW5Hpy7bd1+W5gEQF4Xpht099esyIsgKa5OQ++V5E
fGiecquHnu8yFLrJR2At05ZzxUdTvBS4HmrlYKJcZ98t4tuA4z+NuSUzLMccz62J3aJ7qQL6eOpa
jsg3IsuU8R8RXF69xizFvAkwK7j92o6dQeItge4fSPItis9Aem16GFtaA82D3bSC9YltrI8BcA0Y
ayWIcbjFgFrQiywrcyFBauqkz8g6ab6LvyLuHwJsY/nwHMr7MP8UyoljRlM9eT1tLc5pJQNFi71I
Kw6C8LryZfaHqHNpw2zPEJuxeAgBdIbxNRZHWfdWAX4BomItxF4j22/JDRidcdN2KJcqWt8UQaSc
ArBYCBRylo0HF2fb1E9OPhROgm1HEOmXWcVZb281X36QZrlfqJ1hKm7L/hXRe9GCDSRUXEGZqUbT
Rrc51RnZvdVy8J7WBUlEyJ03fV8vcbDK3esA3LRNdxkEAA/ceQJ235IWFq1yM3aIkkbsW1wIitwY
BcboCNmR1246wiusaFOYR9tEQ23NZFAdU5/CmwfzgSTLkXM6epAo6T6CrmGzU3lO9NXLYaNwD7Fm
umZEaE1MlHWl0IvfDtCFGPDhqK+IKdcXpn5UqhOWRIArowNXcw+gZ4uunGS/rT6N64B60ItgZOlv
JUP1SKjwcJmLSAoGVrC+c3TCQOu63+vtR+Mf5fzB6DQ3TZEgTphlCG9jGuDa3H0Cl9EjftUmIMkz
38gZWsTqfVw217E5ddYGi6OjhWxDuFmiyLuMvJKJoZCNYYM7ZYKmEgU8xN6eX37h+dInaLlbJe+2
gtNMNYCizom4h3XEv8lgPEyuozgYQl5naALk4VFL1MVIwrveMk3mldF0G1jBqoA41nZbJUAtmFM+
I1WsvDP8N2di2dFMdFIRwSkt4UfRrUbcR46Knkp5gt8zfx0TU4eF0iRbLwnum1pzEDTfNuo65VSX
3KE5gEpTPQ9UDHGOCUSl5MGNrAP4oUyEV6DZd+j3VtP0nLS3MaVDF7Y4nsHbiuwTRX/CCgB3FxFb
CTmh2MYaydg1lTMH8QeteJWr24R4imZ4VKKvlLpRjmSCChxJydapLs5i2NfttbbvhISQFeu2nzuB
+CzsYKWT9Jw1J8KzAbffyNHWmiHeVBMaH13AC0wvyL6jsnSmHN8zBPlingLPuZMsrPEtigNydtTl
YOKfN8pXzdzarHOgrl8yz6l6pvy2Nyw1gnkUk9d3esqaJ9+6qqToarWF8U7vdgm8ahkG0BSa69YY
QMhmB4XOOFbZNCgdf4svaRXWdxyUUONPm0Sy6Vc0AdJTyJQ5R+qOr16tjFsj8t+HsTiMQsKDyTus
Q+HJy54YJHrADPnqCJayZe3bWnV9gbHFx6niYe2870m7EJjnbA6VY+Bk6oumPFrGuQaWo4FPMirY
aTnWqDO2KCaUsG2IaBiPsf0USOyH51k7UmDySLzQUQxvPxQxmniySVUO27Bc4GYAewILdoI5tKjb
hAeAqWygaLuiagBuVrlyeV8DltNvxji+V3DjKGth3lO64kqmmqy2RnqrYesrMe2UFpns2jLAfynK
E8mLuXcH0XehYrebFbEWhbve07AhWULDUTIJJxx31FGOUVbZquNbCYkyScC+Im9ZIsxfNMFzoH1F
hrfiQKQYbxEXbWmkpMlJh07Ig60wXHYPzO9vIz4cjoebsOOoI1esUMWlt5qFrhFzPdFXgJDQAaWS
CZruOfgQAkGhCxOqMwDLojHpcTKDMh4Ejxv5ceuKSRBIf65rBCsTa6NxX5KV6aE9RYhMBZx/SKjT
jO65yU+q94Lzm9zzpR/A/BvVU+a9tO2hloS01nssbkq/DcWlhjEkXUwGrPVnRxKXF3O6zxRHZ/WL
WdziCb+NfGvbquuxQiORwJwcbNMagJp3zPkFbfYkAt3o+kEQTDfCYwujXcqnPLi6Yi70CPk74RHY
IR8l7T3CxUSQeD4xYSDstFeOpCwSxTIlW21Md76JTSpAmSIZl6bYMspNSDlhWeplmPF5d18HsDDC
6RjRLaiwORdxDPdXWg/EWsSESVGPeLB0OwIYZLdHrV0MzQdJvs0or7xpWrVoK4dogmYY5B9eeKvH
l1IFMpx2z9jt6Y1gOxopIRN9ZwFrxyhiznETb9zOesix5xNQbH7I7acv1w7yngUCTnYbfYmeOS1P
8vBW99fcZvKWLs35BVbuTRkSWgshG0R9QRCFZbsVNO8AVTwwoMnoNj4KhjF+imBZkVy4CPnrmWHt
1spVxb9nm8sKT0XFJmgay0EFn0brTJBEwZgIw3ofaUeg/iulx52d3krRRotv27nv46nrnqhEpUc4
PNrNvZr48PqPmCBpZ4bL0LvE9pZzigt9dDkoN1iHOeDfpsZ+Yjbcj+9DPwtUYafswSvxTWoYObtd
Pty2FuiVMHJLdVhkHc1x45oBojJiwEeiufQGrJMG9ldxxTUMs6tbBbo4zbpLm3W7m/MNKN8qkk4k
2JBl44I/4ZwtrzXyzaT6KwBr2BvWaqie1PExbc6xBbM/fpsYIQOdyuQbP7uR6hdFgezi7wmDqPqj
Bz6kAsyprZtY2sjmRY+hp97V4zWoYLFhMe75eSbIiHTtaC3zQttW5IBMIyLgJUk/A5NgecoRba9Z
+BbZRQoLVxVCaEolX6IufcNFrlrPOkRKfy4oVxb1wWBi/YWpzvm1uhjNmeBU8Fsrzrkoy+iL4S+d
f4DoNk1SAs5hAXF3YDyM/lEnCD6N7wfjuVM12obwh9s9FaZT4UoMHvBJH4fyqyxwtI3xCye1lTUF
F8q1kz/Zj2RcrC0uW1T+bRDcKwhTAMOp3GxryPiguShNlJ7mQp6LZYnqHQ0HCYUtDR0Q6BW+j5Ko
OyafA/KHiDaIZRw78QlcrK75BZOJlq9TkjoBHWzifFFFN53F6eI5jaTXVqmQFBub3nwj4JoZPMh9
5aGVr4ZOhaxmnxVaK13bq9nEsBafh8QBffoYJfW+iMFw8qMDpObrdirphT6y2ow4UrMdcr6FouJe
oPKIx3Pd3fjeTNG40elNmkx4I0K2UOPB5h+Ge7M4ND4QMQ05DjfS+FtjYF+af9LasZJjCviEFkZl
IpMBBJbqt1qGG0/+krCRadDMgC+FHNOJ26VdX49nu+VbSD5N/zkHYxGx9Zohs/mtN4DlkaHNHHsC
arRdrWaYORHytNVKmQ0J2AfzdANDegpHnINu6b/63cWyt4C/GMviwh1NtyivA2dgj6tFT113kODY
GCZng+Bk4370Bo2e6gDRIVz1QXKN8oM6nGZZSpvda0pzrhSQEyPaHv1TrZ/T7lMlR6DlqCMrHMFB
z0TKMQDa6mPATdHJo56ry91EwxR01EbGEEIK1b7iW2WFuQaGf/SKlZ2NnGZpiwPzVIIHU963DUeb
q0H53NY3JdFoaXqh1VBEXyVdOjsjpaCBKrQ1bIxLDcjxLtnPTtSsOzTcXtLvZDyS8ORQAxFk1T81
GbzSpnPgr4PT5d+3hFN3rZuwNZcvs/47YCTPwiTVu5F4lu7NiG08COE5IIPMw1jGURY175NJoIUa
4yctbwrsBQ0WTfqNebnVo5tGepnz5QcizaWBRmRJvI/3RTdPFDxOmykSTF3lGfEMDcZ06YPANG2N
d4pfkfe9kTZIZXH7fnWDdSLezlGkvaa9G/C9PJXD7g0IFZqntMUHar8hc331peXIbQFMq25hv4fq
oxaS9ykTz/UmoZHKyw+IQmH8msSEcWrvaXVTSO90DiL+t7BLt8hO1nRr6++JcZca+K37rxy5K3Ze
xOspRdBCkYZLpBZPWbkF7JSU8QZsPqd51KP+Jo+efDbcaWTXjCgw35BJgAu5DopMesQRBowcHqu2
XqY4qaxPm2M7fkS/I6vxEMqAI8cXCdB+ohG/kW0LcQzF3kP0WLcHpKKw2jPfQ5pPZFSKPVd77HCJ
6CVn2ngb9I/I89i3+DbbgyqR2O5vLcz0fvAsqR9mcuvb0iIzzyiEVxW2YWqQnK4GlQh7t+YfSv0l
Do4WXxO2N8Kbs5e2OqR0eX3WMO99nv4NBcstolKw+QjdQO4S6sW3HoxoUK9Zcj+L5JRS8Bo+19MS
68GqnINF/SRet94928aEbZi1CbXv3os2Zn+FA0eHIMHWePGmfGl1FA7TNkvR9ppHkd9n/dajnUbv
z0IFVvrPTfs69Kc+IyHBhjWBnowZWPXy96noH0a+dPdM2bD1WW2uad+mzF7vJ9AcK3kpk96iuwmP
xG0611xSG7gGnARilhacO27/ft1/Tpp/u6z+bdJcFk1UKClNRQZgZL0wIb2vovPfryF+x5//18BX
N00dOYJmq8L6NqMfmUHmLce/Zbsz1rqrbuC4rpQ7OPtutbZX8g+DbGUeIP+jU/rL9b49y3yamFMi
5VlG23BTvxAP54QOzC6n20CmxjfOIzXXhLuzLYMbW9DzjOUfZAN/frD/557tbw9WFFXYsX3QzFNu
CftgmOW2Zrv8+5NV5j/lH3dqWwK5BnILsuZ/n9mXETymwCfwscqPCoEYAeonb1qMqrpMpr23nqJF
i7yUlR2uXUMXJsaVNjFyIrnZ2FUt/BRzmUOQ+vvf65+SCd6qX/5a8z//Rb+gS2rhCamVAUafQmo5
FW3a368wmzP+euffuuEBGxe6VbJnamdYhZv5tzUONDnXqWuvxPPfr/bHH/OX+8EN8uv9tGanddgm
5GWvPrfRTTC84p/6+yXEH1/aX67xTTHjJ5LacLZByLJWXTaszZgttcW0JDh+R/zU36/2JwnGrz/Q
ty9SbfuwCFmFaQFulDTlhOiMxCB2I1k5nvKfy1l+fx2+fY9CrwwpFLylJJ47JGlu1RUHKkZtjrHw
Fmjhd9FL/cPAZP4zv38ZUOVktEyajArp2zU9HRqHL+VkEyFAynfdplxlN6jHf7jMn950Q7Y0MIgC
o8J3nZPvZ6WuF6NMNX+SpdvBf/z7D/XHtfPXC3z7pWqjipSx4gLGEVzIplxnbxzdGInzYsgbDQ/P
DzvCH/RO5GT8ckvfnhw5QpbZ0Vhd2psEl93C2OGJ2IznaT2XsevE8W4M54e7/Ptj1OVvq+VoBLFi
4Ylfgss11rPiiSTODXY/p0tXxO6twpX1wyfwx0uiviCWwzINy/i2gGS4HAsN+QFLJ7HB2qdFW+bv
d/WnVQOPmCBEhLRAxVJ/XzWqpoHrrBBv6NcmU+OdoCSMxcPfL/LHdcPgHWebVS1F/74FRNgF7KLv
FNaN4h7O5rZ21d24YoK+sn7YWP/0yLgPU7MtFiq0h7/fEHaBIOw6GUKZ9mpHT0hiVn+/mdmN9/2r
RTBo8dmaQpEV/dsVUmTQU4wpDwHLxuLsrTNZH9En4K4P5dEJOiDmQ7+LJX0robaOAcMoPVNzZnqD
1q8K765P250VvnUYGLwbH3EKlIn+VeLEqoNEsnOmGQZnR4d86dXUmDuLgy/YL908NanU//AG/Olb
EqqiIthTTYGX8JvUTZnIs6cZgNF6o10mV1vGDtlcDAk4dCxbtGD8SspPH/AftkYuamC9ZkhsavK3
D9hTJjtvUnBN2lpnPuxMG4gv24xSaAmLZRX9cJN/Om6h5CM6UBUCYd93A2ND5Gg4xL5Yyjt/Yz4O
G2osxqSLbF+xwI8r5OK7+XWM1s0zyYnnnzYzlK1/eG0I+DFBAunzo/722hh4D4ywJNyrowbvGfCD
a1uF2hzZjWJM4WFPcEHLOywckuXLzJnTlSD/cWofiRi4yOVt3t+X2j3UAyIsNDdWHkXkA9Ynb3pS
JxQAj2KEEVSee4ZPzfRu0aofGJkTLKHK9KEvuvTkG4+I7Rc55Kly+CrM4mp1aJJs375gQzz1mCSC
7IlI1LUcv+syySt1upL4A7QXMZfJ5RPE8KUSnwoDIVq5gbhhR7yoobLKlAi8kMnw6UGuewwqTCpL
Huys2ALI4NUVvZvUwSNCZa4s82Gv+OPZRKhfDfck0SFAxHZO6zvTx6NZ2QvV11Yi3neavSqZ8kUg
hTz4//p4k8U+Q+pzYA37yLyaGNRByRvUtuBzRQuQ6QmPo2NNz5WugAws3KCHBJuvjOZRDh4Jve+k
fhNSSajFRzXu/r4+/GFTx88jTIokUxO2/m1F9SeLCHJTCA728Nc2xrZ3haNsovXfL/Onw6XA+Mhi
imNeVvV5mfrl/Npi1Kw7uRPob4eVtoS3tQUNu1KQw9qr/IcjhDG/nd+OKr9d7dtOVDWxnrWiURjO
na3iK0lNmhd3MUnuCQZzPcV8FBfrEsWXr+9H4qQDce6VO22OziGn2FJ2Zoae9VDb14refnxrU/D6
2jkp2dgYvgdV8SwM/zqE0rCwO+t+FOOdjeTSDIcv7DYLcJIwtGk25eCbG5AYo/FZTE/ReLIrjTb6
I4kgkUbPtHgq273IgZXQBqyBU9I3lLNL4JmExfg2feZVKeSbMOo+yjy8bRp0JjRSwsG6JjA5etsH
8VMc6+4aBHc//GZ/2jqs2UfN9mSb7CC//2b5iIZWx+BKQSDc1MnXM1h3Hx6eaZVxfPgKtB82q3+8
Jaqsck6STZ0FyUDw/m1xt/kCstIbxVJfYD6THSbNq+KxfCq3vCYYO35YZ7/f4PfLzcv+Ly+lGVlF
l5pcrk2+BKn2LGs/PMLvG8d8BcFBQp2T0mwOE79fQZ1ym4AEPi9pM7jQ4tbhcdrR916yTv24bfyj
4/H9at+KqkKplTjtuFrK+XKVnNu172hbpaWDy/aouLnbPo77H7X1f7xJfjATkwOH9u/npRIimBnl
CudnyZ2PtsFKIgOZLNhFfejW4Un81P34xxH+3zf6yxW/rSZ5VjX6WHGjcvZlp8fO3g/V0RxhRTfY
gszaTZLAlSx0HD0U9ok5l9TsxNA924K8whz5UVZCFBpXnZXcNRIavsqJPPzncuOgW3HlmqlFBx4k
fIPlcmOhVUzzcR3Oej4Lhyke6an/MCL1DjIPYeLRZ6wkLuR7koZ7bZmhHVf/3T6McsTyEDrY9cYA
DJ267bolYiCCRtBGNg/4Dhc9y1A5pC4xQqmGXCRvEODd2IhGTeVUa2hoGRoTOOLU2gzDYkdqfWs7
6HhGmemDknK1yHQHmFxy+aLFboIDuayOdXsZ2qMk3Y1q5ZitRteZQGnTBYCCwnSCTvIEU84whdu0
vtvHl4jmPSI0YtK72V4H7SfwbkR4Rj270xPja7CvSkoDvN9E8pcxW7h0E3UWyM6TyW/dz3h5SKxt
hdFZfMna0ipb94fvad6Ofl3Yv//w376nolBtJcz54TtXdZsT4dVLALEX1QFRuAwOPx3E5j/u98tp
6EloOQEB5kD2fQW0um4YavRmxCQ/084r4i9P/2ln1Oev8h8XMfjDVVNVgGN8W/RyqW3yMGUVGojl
1utyq/Vzm3aaCDfvnIxhXpyTsdKRYZgPELw+a1S+cbP0/WOoXxoEdW2wLSfdCUPx0iQECPY9+JzX
uKppCSNEHBL07rdmco+USCTjDYdzO7yoOWlqM25lHI/o3teWFQN9r19w3K0TO0cGZa+Bv9HugqaV
dTg8mnu9EUvPz4+5ku8tE226l77IKJatEFWXp5G/BxmmegiqYKdjAhiN5E4bq5WXmsuo9Jda+1wz
F1BkukqAq8t1Kx+L/ib2SB5kTNpg1xhJxvPHSwqsc4pOsYmCkellkxuuJoPlVRZoNgwCwn2EsePw
ZrLOTMhuIbCJHKGJ+kLLrmRYl3VnbImY8ha5RvbReAzg3Kke/A9DcWaGN8f5Y/xuGhHy0nHZskIW
/TPPPACYZUVo96Uv1LBedt+2TxVA3wHLQgDks6qumrjW+kGAHG9okOtIfWo4Bmq2j8d2Lar2w5bs
gx3dNcoRd/EpSmLXkFdaP+2FBGsArYxirxOJXAYouuVYb61AB/GMxofHO5AAKVWHWHqmzUg3lch4
RvRZj7LRnwAhIQACS/0Wmvh5fD5Y+6r6NCoD5z/+0jR6PbapCBW3G53Q33cumVgPD5MxS+x6PhrW
a9QuN9qCREiHvWv74ybyveBQZa6Hv212nZuK+f1Tk7KEwBNd5wG4GEXdfC23DhrMZe72Gzv84e5w
zf3ho9Nt3VBkGgkWVc7vt+clamkWqYUQhKVey96pcHwsO4askBXPVCj8rNN+p+cXrVyaeFCnWDom
cvwspmaFQwLyVQcfMqg5DIZ4HeYvYDGByZX6fKNK/XGscXZMZ00t0QO3hJu8p3Tr9MlzmsyqXaEs
wdIydbSBJ4ZPvorvqftqBoRC9GsqHbxFtY3iaKNLaMpwGPuxzUABQf7Ay18ljGBMEHL+2KIWZjbm
H+Y3WaQtnp0OPQKHzNQguyqSSqS1xSErGVYjO38w62qPsPWsdDq1XJ+BG4tJZ3rXxVpXFLivEVrZ
ZFv1w51d2rd2vbMtoIxoTogAQRK95mMhJHhZp0QMo70MKL6Yn/Jpe7M/II+zu75YIwZZInCLlY2I
07fePMfRrlXWuZnfdgbyE91EsXJgPHMZwy+geBujO2WaeqoNgtSqMyvX0Yv7JfK3Pc73G580BPUV
4A276t5P1LtOKS6ZrroIUiWZoMOWpMhR69kAiXexvLVQQ8LD25dCQ0SZJBcb53UpTLTU5nJCLlvV
Z0l5KKvemfpdMLkFREfV3ih+so/8ieK2KtaiVG8HEuJGFTU4sNhmopzrA+k+jNHvzFtQr3LLer1I
xHPHMX/qzTvRKgzkB7xGWoPSKIGpkjKEC33lMpI+XdebwY+ueSLxYuvyoeBUAtHDk6wLQeALFTI4
8B8Wb8rPRpKBlMjUrI160CGkj2Vx9vLJaTz/RJ21GJSD8PYJ/NA+ueEHQ6jSrTihOWAxkC/smxIV
loLFkTFjke2jOd4KQb7Vb2h9bav6tkJ2lqn5okWpZfLfqGN2MvThcRjMTc2qac10GVI4lmKKmOY2
gzO7/po0/qhH61UOECAGXwmqNL8o10PqgCuZzf3ZRkwxGQntc48xDykJclD10krV3aTQCEA6Goqv
NFKpz181tHx1+6JkOfV1f4imak3Q+FrGi55CZuG0NYtW6AmkNTNvM2Xw5GvMv6PraE6li4i3wTho
3CvV9Fl6d2EQrcEVu16WUFqVqCTvAwMazFzosS9QZpM9jz2Rnlc5OxvWwaQekcpgzpDWNrC4mryb
sQlGNKLtjW52+4IHnrTzEvHkqeg9YM835PS2IAa1dhMEn0n+Zat3Vl7uDY/YPELvQ4WXzQT5hBCf
RV7orPij+Uza25VF9a3SSUGtE0MwyAb1koJ6BlLiEDEJoarHkNV+mLbp+sxcJ+TX6WjvtYxaMm45
482mcMsNI3jF3J5hEsZS32qoRAuxmu0XJUiVyruooECnAQLB/EPrG1J1BULeMUrWIt3o/uAEUFrh
S0ULr1x3LfxmdjNZHhCb8EpIAsjLc0UsyP/m7Dx2Y8eyLPpFBOjNNMjwVhEKuQkhS3vp/dfXYvag
s14+5EP3pFBAVqUUIfLeY/Zeu83IvnqSlavRQbwyjg3fHp60tUh2+kB5X28Hx/S6IKTjwCBYp57v
vFdmsa+bqxI/mtGTqTwRMklS15yLcKs6Qg3sadmLqz2Vt7HFQWoX4WfLcBTbvrSJY+kEQJDfCb2r
JsduBswxshzeFjLttqFAj9D+cJHAMDlnlJ82OS1pgjm/TlK6U7I/DP1iJcOT0DynxdyCYW3KBOoc
3u8amkygkBgRhffEYs5R62RCOh7XJ8y7qL8w/6POkfqF2drLuOi3kipv0z76Jsf92QzCLTacf79n
uW9+cxNZOqZdzWA0AuH/v28iWYZvIoUIpaEuQXO2qseuHSBKCXKfZey0TvYS4plZpMbnOCvMbU40
UfuLpGK91FJ4O5115aw/mBb9qwEvGF1PyLc1AY3M4W5LEnTh0LW6iy3yvcGWUqjP5UzJniqKR5NL
HqUKvM0kMX8yAPph8KrLx4ECLsjxBzvKMXCGxyGVPK7vc1LJqzQDKYvCzEFLlFgqzmJIGOobRA68
cIi1TZ+o9hCq+UMD2dk5JSEPa7tRgpBhbY4s/AoV0Lae2mxfpI9ZPnHxXLr4MGhbSW4WM/LLj5+y
5iFUshVMWDl71xUejmwrlNXE36fvwk2P3hF1ilDekM7I3T7nIEXw2SDJtdt9O7xo3NJmeYwcf29j
ddQA+hrcpgzqzFjlKPfRXd76xnBD+W4BnVcpDYXNHhe9fmQs4VAgj/wcgWuJ7xGMfT72r3Xeb41i
p1n4PDLPqT6sNvFqGYPX28B1UgdX6GPrlhQII7phOUKreWvzhqBSzCWYAGSl33TF55SjttGkRYh5
z8wdVFfvWsO9U5D3EAWEjb5mTeSZ/AaaoPbPM7ciAzENN1qLuJitUdl9Z5S5Sv5TtyYKx8uQ0ntq
j1kyuWr/RVrlwnF+SoiL47uFRHFqCPpA7jCMrLSnCcSUmLWnEQP+7B6Y/a6Lnkpro0S6VyYWiO0P
crlxCGcTAdDQKRoTCRf8tYs8DYeszcVdHhNSIgNgw2Gc07ikeAhhtY9Gs6j7fccBM+DsteCqxmEE
+jQBcWzivGDOIoA0ZEAqsciWeQMDuLGXfTw7cQCfL0Zbflfa4uXfXzR2A7970citB5TAfAlUw3+/
aK3v9KORyYyzcp9bHYkohp8kwrqrndpWOStyRnkVcd116rqe0oexK5cx140af6qO0i1LEV4a2v8C
pksY166F15VAv0MjonXZvRczSORo8Q80CRi81lC3QBWxvyIEqpJOkWOM68rY0kT3KKNkC/xI+2qZ
Mx3LuShRdR7nd7va9ogJnflcxUiWbkruw1ArTpPG6WDfkmRcjeFVmj7Mbl/aCJwj4MgpMrKHScNt
g1nHVl8ijnviWDdCFCsMJ4gQc9ooUbWrOebFRsSV4zvH/n9I0Yv7yrup70t5G+ookXy3b3ayqgAu
J68mW/vZRp94PEv0/wPMc0hQpG+qVMt2ey+AyIk5lpjeNQR9kpXtMRn0RR2DbCmz+N4UDBnIzJEN
TP9ysi+JuS+g9jJTd76B5O/VzjmgpnopGv2UNbyTPWV0LfQfPCdeOht7HSRQoKzHhUrsckwVqOgQ
gpIzMS9psWzKH7kinjnuzlakLFT/DWiurr31MJn7BrRzHHbveZtjS/aPBRjpJIQCJsyV0+DAUx5F
v+0HSodk7eAhCtvDHKU+pcfR/mkkwUSXt7MnSrNE3lpYr8YY7OwMV1jovBliIl7IPKT92yntoAyT
oBNSp0SS71kIn7C+T3Z2r/XKA5NdKc07wUtw/M7InrKkdXNu6DptSf/J3F5/ssDWxrfMQPwFUUsX
pKqJ8TmnQC+0XaHFdy0Y10oY3//wZsw3zK8DCKAnKPIVOCbKrzZIqQx02ylMxW08ZYXDk1Z1QR6N
CzjhrLkZS3HpS/v6ww/97dv4tx/6y6xSrYBf9Tk/FHr7pl2LNawwduEkvf9hGfCbobIu//3j/fLe
T3ilwH/RWdbQRoAm7GByrq21wwYN7uQfRsozxvQfXyZTUHMeYRvcuL+sCpNSLpWp4qfJazwhTLDF
W88YFhNncECh7cUP7Xn8QGXw79/nb3+shVxJN0nFUH9di8Zdgrd7/htGMpGf86S+JFUw+MN3yZr1
dx/vbz9nngX/bWSuNI1eDgl9M5CLE+2A61N2DbIJywwpOn4a52xZX10wAbzWgWfXeURmhGEelAJS
enS3+we5vfcBRqT+IZpDoycYC+lVM86B8y5AvMtW6PmQtaYOAS2kBF7HRaGCxn5rzY3QGG3REmmT
1xsfabksaG6i/jXBGjBx3SdW6TrQ/X3jZA0O/KiFg3G8/wxDIgxL8BehTlAXzuIsx/2MD1p6Fi0C
fcjIM2Bbo/lKZQEgF3yBEsH5sKHCM6iRTMjy3uhPa6ekkXjF+IuMs+emy5/ZSN+jJr/AY0Xpf5ao
e5W3wd9L+TmNz5V66ZPbnNOJxPhlaPSnNO2/88bBbkQ4ZzGg9MQV5mRLm9Tyng9exx+pWbudcrfD
bYotT0+Yd/3PKjRRZFehxwjK7hSWrIcgDxAe/qVVrzkFgtp+VHhqeqNf2OFFxRyhVPuSOIhA3zdE
BzFrIL1gFuluEi3AAdxRPSLwj9+6cJ3Ak40zfl0gq+R/evQxSG7vvYGfEK8pNLsoO6QoOIXxYkSP
2WS+q75NOM1nVz4yrVHTdYCmHwaBNGfJ9fsgDynjMGjIoMvt8Z60Z8zGYU23MvcB2lshjmAzgvgd
VKbXgmXURpCD8c7CqNxbW199EsgNUMMXGgVPs6oqBYy+l/WfPh7IAdeozIx/nsqLmomJT8pstEvn
v6GyrWzyWag8cb4Z7beqSgQxPsZ+sFaai9mWUHxfGcRsjPITQNcKa6ybEQJtWlwV0FsJqo6VxwzU
fCa2InoydAhxL3NamiqBV8d0K7WeZudbM1K3MR6JyD/LiTglBDJqz0a5KQE7ZL1xnOiUqhvxFjY5
SoP22eEyCrDXozvf2IwzMYQUurocJkJldGrX0LOwKfdc0BEOLDa2t7FLPMIwdMneWePOAdNSaCxy
1GBFtiPfkbEbwGMG5ldIi2sG+1KKPbkHiZfs8nLXdnvV1BZM8vWsh5ZqeZE2rUbbx62tcs9V8kEZ
05dBYWKpXQgkhwLqFnZFhI7ePoWijr2AizTH8m+nMEXLe1XqD769U0iyD+wYydRIh0TU4dlkbd+t
1OmicX/MkX/ZXWa90bY/mUxQrDosQnnXK8YHxvL3rMU9mIw26aVgIXnEH4yJZqXNoBhIOTU+T92E
N6HplVdZR3gzFB81JL5sXKeWQfLIgXXrH85Q5Z/7QB2NjKWqDEC4MvRf1ko8s2PSpMiLdO4kJnJn
aUHYgkvrenTWOfRB90978d/+RLDX7Bdk4q1/nXr2ecjV1ME0SfrzgGM/Pv+frwWEev/77//llq19
Y8QPyb/f0b4U+xWiklcbZwJNvH//OYgF/nkxKGxnqCE0HeHUrxdQV+R5B2aGsk5oh2Aqdo7Ohp2A
Aq2fMoCBM4dat8nc0dyoZZat/bAXs0zS58fGc2p7WcvmTzMq1rJNo1Mlif2IRsMjFRhCPs8aesGz
E5p7wUitsFq8IQdHvSe8/xZhgk11zVHoOgZBCFHndg03fB8de1vlSINE2R1zUiBMPeQSMnDemtHW
QPVkENmr6vlyZOgOl3xhiuk5ytO9XmjrVs1u6hBtI4ROPczDPnxKGFMZ1KAtRlzD3tRxPE9D9uiv
Dta40antZOTmXBJBtzWMmMQ/MIM3i+bdlxoXIJahvTkMkPWhmvNZVwY4oqI6GBPNx2hxFu1LDsbK
kYGQ+Ex5wQZBG8gYDOk4hvP0WU7DZTI8NxwVfWPid5r7qtZzyMBIBAHcJCOoEtBKTAPtsed0I0dF
Ah1gNzSN35HzLjsP7Xjy5eepeFLbS5F/JT6mtdHwqvlwRs7UNyuJg8GX6FVJBzVwUBPnQeNnBgzv
LPhsFseMfOl1PFLWE5MLro+1Y5Jn9DEV3cbyb2PeHvLpM9ZS4FoktxPZJ/pLqS91hDFtvVOt8nlm
brut8ijLFwJTRzIJAwMvrEwRgaVcCP+WjNT02pacceJ8/kLDyJ8mIXDQeeK1KaBnM/yG4Jut4zz6
YIqC7y+tn+j+VnaCc8HACddWbfKnQ+KfK0hWgX970H+pgOI2H6WhRVgZYE5ez/JADE+dOywNd/T4
Mtb/nzOCNSxHEspby/yrJPt7yWVAiRxBTbgBV1oYMfCR/6iUNn/VAbF+QVKnOioHH8R8/ZeDgn9a
2zVFrRurIApasRmZOkvFOSYCT4hNoNC6FrNL6bXMMe/C6irj8TmKo32da+sIqVqCnb7fZyFeGoVA
oBD4A1aitPwSEcoAdga4IZqb0cJwIiEwxkpV8l8prgogwiDdjriQPDn6iHP9oPU6ebM6WZlEJxa+
cUkwO9rWQWYoSNiEOn4nebscQPeoCY8bMgO9ck0MJozEwuo2Bi+KKgEoM/Evf6rkUc8JMK8TzWb9
ZWhnMT5MxaNsBKtBZr2eQ8QSjNO/LEpO3ZY2s/9GjU5t8U7MSVMPBKKE+6na+GXoDg2sdbECI1dV
b45Ma3rBPu5np1btthB6X3khOigNiPvOqlpsA1l51jBomeZVSJcCejTjfV4KBdKpId0q/zUv8OPq
ruQzljVw9TF8pr+tNM3Li8BLJuo6i8s8cS4hTQTFzsTIpcAZuxohi8vJiQifeSpYaQeAfSyKFc+O
HJcIgbCpFmxId5XVLJTAdw0j3GcD6OgRk3AOIvddNG+doTDh1td+/qGxQlUFojgGOKZkALpgAFlG
1EJ8vRR/Cky01MSWz3ZCnDXV0+ARTQypfPukYme2q6vP3xloNqclEb2MrpLwG+O2Y58QXAzNRQwk
KqP0C9C+RSWOXYobi+SDEKlwNRIHLh/wJi2lDtlGah3ZJ3toJPeSVJ7HQSeSx/g2ovJHqeFslGRY
xt/tML21fuf1wSOEob3Ss4f5bLUfzXhz0mnds1LhyN0Y2B2rOr2rDbk4KauQOjaupEIwL4S5MVX1
LeiJL+8C4NGYXOtoPeJu5gs+qYD43YbsFqurr6lj08v5OHRhUbSAbfqzw3PKcqRc2aa8EtKzIj20
8qasT850qWq2N/q3bt0GEuuwBGDNc8KTkYHgelJa4lTWarIpJVyTyi4OvxTa/f6BDENIM4dgCB5s
HOR/8baTgz1+JKa2TjlH1aFlBZFvHI7KMAQPUZxzRz3ZIn7SM5XEa3tbEKzsWrX5ZdksDDNs3Xv+
J7k3Bc4up+CMijJCBsK4v5iBVZJVb/ycayBL8ldwd2yOaso+xKnHvHllRCJLRzIBvKoQh8IZKi4o
4cY120eyIHQkczHEAvAo5BczydAx/xTzsCROVyBAYLdb8Kr6he+IbqVggERKdMHQG5T9KtOkIzR1
kIKCAC1D+clVUF7nykJNYu1tO30rGM9WyrSCTH+xofBotCtDln6Gtoau0meBMC0zUzBphQVoP8AH
YL7Ze5rPgF95k8f6MFYJDhMFgATUmE4waJPljaJye9ohl+xo1M+4/dBcRPqtbOS1FoYvjNsoE25S
yqyvvdiY38sYY5y81efqtpqD41vCQGmMCpNlk4NtTzfjbCmqe9CnZx7/YUAd7WxseG9FfTGwtraK
terREIB4yBjGKswQXDPkDwGM9iBxoQ8GtmD8eQQtLkTjLJWkeE66x8LcB/gXoSmamnSzqmBjTJ8N
u06Meau6LViq6oRKfasQ4oQuXwRwjgRDZhlxpEzBgndkMdbvshzfCfqkPCBpjjIh6o41M3S5Klwc
jIAGJzA2xxgxArXq0VCuyqziKhOebpDehAboaCAilWXnEfthn8XIYjfCIVvXHunRJYMlX7myyugy
geHGjXpBNc2Zpp/klBZXOSegvwo9Ww2t9B7Jw2MvNXiKheqsCl27all5KWXghWXzHFjUXvlWhJBZ
fBwFMVmjo9buBRlphoVUaYY3saaPAUrI8lqRaoQkxSe7iAOBs1/x2N5NonqHhyyploTgLf3gaGYO
gfAfLbdMt02LSxT8DBVfmLUyp/Bmkaeh9oo3lZHnqybrjOwKFbIxPb8Ef2nxjHOdNMQ1SmRH5d/z
CqYbVhW6lUxxHfloJId2OuvEeCbTJY5ZdBZQByy308/QpxaaTAtNzFH/PMlewLWn+6cKm5iSXYz4
se/2UnIfOxDsyrsAF+NA2xhT4stYY9U8imWfbqVizo3wRhLFUll6TJi/RzJ+H0KXsk6c7cI4tQa0
16PTvCtjBA6deFi8zQYwC4jTA+8lRPJl3xzz8dDVHwI2n57u7aF27Thap6w2GAoP2IjM5h3jdMWv
lvubtCd7DeWRAlrJGNS9P75MMD5K5D5tDt9jTxezakmvtmjC5Sm+RmS7NAodPfnioKJ0+dlvuEPj
aUd0mmymm5GBuVrdbPGVYK8LSFhNQ1Y4mYFqBlLrZt7z1kCpyvRY58+y/sQGwfPJb0YM7iMgnl4I
EkC57GI52XAUsLJ8VkaBduYjz7NDALjQlJy9wjmEcmHulvk2gUqSINIlwXUST72WbfUcEX+4lMqa
Mbm6DDFBg10A9WhdegnLh8FgPHlLDfKLYSTmxpteWZ6wN8RTH3Wj8xTgX2OIvoJDXk7uKqLwFjxA
Xt9GU1o5iLmd4cGYOwt9ncfPQcDD5UzbjmfHXA/hRSbHxQn8VaO2x0Fh2Z9xmAbpIxE7DH9KVrMg
tsIakVf+YAr07OQ5kNhzKKR6gbtn3Rsqx4yXDwbER3w+pUsM4dmEkZhTf0QYoR3V8F1LgBRA0JRP
+lIzT1qEJspq043PLS3VwFJ1PucQbxwe8cwpXCeK0QpMyxhZtMgfhPkFlMINeTTLaqeLs6pcLfET
28sER4AE00JoMAVbgFDdXSqvTfphsKaOox2UWiZN3aJVCY+Z9sCYoILeDSv1ompdwgOh6Q+pz8HF
XycebZneht8H9TurWFjDyU4QHS4QmWT1xbK6l5Y4WHZpLoTQLtlzGk7VjT9SPyGZG+sdegDB0RSW
nx1JF13wNVE1jjB07IbB4KCcBwThVqBeMalwHD6ozd4KwLyo7XXmbskTS5txfJRiqsYguw+J2Ke2
toZT5JKBVrDcGz804Rzg/tFusocbhuJUMDQC9hiLa8dupKkYDCWuRYZwMhA8pNboIWhHaUdEPa1F
P24z656NuyHjoWNdK/z3siJJ2dk7xrC22BViauU/+XOO8AccxBnBmmGca8g/aXkqK5YGYe4F43no
3qPmJCntVuPOhdP1ZBY0ZiSswwqFWWQ+Wu+1dvbVjtnU4Cpah+7uEiXkk4o3Eb6SYuXW/nHIaJy/
HIA+cfbFbNkrgXlYSudO1lMUXc0+50JPS2hK4XNUWmITsp3h0lX4AEEhzqXNVMGWAOk8hwW4EWAI
OqFO2qQsMrgZQfNENrfEo4bZu9C9MbiQEzDPpiMGt75+n8zGHeSfuCEFPYcysJRiaY6lghem8eSw
TDSymXIZuvwqCECGtWQvYgugi3SsikPUYHbmkxTcF+xbmHKxAvJTn240WgV5daCGr7ud1ZpUMKEb
KRBZVW2VtMc8vhOZtLHsy5SwfAinfdK8yDhER3wqpDzj9bfVc8b23M0Gfpe0nDoKr49h8EICLLy0
HD7rTHgi++KR1IV4xO4poX7lY2RBa7p4mPZ9g7qW1FgEaGvZNzeRQaotkxCglibDvwwSikgahKVN
vKr7pe/ru8BAlEQ7T9lkRuR6Mj/taPH7mglE3x8zLQJu96MTUzg+GPk76XiunL4X6lrkxBfD8bW5
n8bOcWvYZIMSnJjRW0wlUnVVYvyXvvP+wJ67shxeQ5snnlBVB2ixuYylb5Iltnk44v8vEDVKJ3KS
4OcNMxqREjEBcffoO3sjdr5iwabwTZo2OsMCw7mQbAPnT0O2A280d0w+juSSX7Fn8YIgoRwuJeas
Ch2RriKubDHgYHbRdgFUERVdG3Spqz3gSwubfWcw1KZHJKQDOnKywFPC0FuwjU+jg1A+TPnZ1IVX
RXBV6Heyo0wdrKBTysInv6hrFrT9I4XwfSoIYSfhfIJGFPn5d2TLq5orP+Its5XiYKLRluOOsGSQ
kD1zGZOV3iFtDkY7sswDojWAqtXfhL01x2Zwp8D0CusENXohFBrO8AQnunm1+8QlxWQRtfco8hxx
inTIi5yX0DHwhIjiHPbyop0FsPomL29++2DElBHkiA0nC/daMKF5sPZgws1AOvbxcIx56EcF67l5
wh9IyWtBjbmYEpmZ0O7QfSqk3KhskdJRPbWmhP9q16ElsJKL3x/adpcaI2KlgwwyubTrYxly+Nev
Udwwtf6JMsVT7Hcp3zfZtAjqcJdQFMvJWacrrWBHWxzHBTA0hH2dtooYU5kDMae6Oqei4KG6NdWb
JYPiHM0X+LCPcn1Sm2Upx+dMrDpmAvROgLp2oSw3rimVRJL6OftmA8G6RP1swFRVw3gjq5uWSU2Y
HHLlsZSXgJRyx/eC3lmkzCFG+d7EfClg0mO8ilI/vo9F9xGiE9YpSDoJ6IDvrIzcFTLIuVh/IVHl
mqSaJ5n9q0FtSDdasQ/IURpYfv0N3cTLtG8ky9x9wnruynbZox3OOYD/fSD6m52qYpka/hhbVzXj
V19VAimQgSTbmlZXTzKtvQqssa/0P/hHf7P2+68f88vEWpFNDtAQNWFmYvtO3hKKHZ1vTwG5/O8f
SPntJ0I7wFqTGZGqz//8b2OoUSNptiwxMQNzeqQD2Sj73E1chj8XiIz7wpW8P5qY5b+clb/spvkG
cR8pQC6IOPhFp5vrERyVig+YyuWDGccHfILXgeDfxvgK7W5LDM+ZGFazuafVskHeA3/e1cA4awEm
55JXB3hQ1H0wXGNZ9xYnK4MFRcG8098pjmAUi7OrV6W3svmSCsA91KFEr4F42WYz7NDYRc5J54XP
xk0fwmrBEls7pzpMT3oebET5YbK7aeT21psPLc2knqEpi1oSFMVBxGSWE4D1YNl0FQ0TGBCDrDK0
U9HGL2Gw16AxVg1psFDN+uCT7d+iASk8MAlLCCQQwuHgm1YD54QaswNqw69KyXv6rgwW53jUyzc/
/GnT4keUyj3ryXTXaR0tg9siNVnGNWn4bOjqOQaqnHVrSX9r9C+G7R26rXFa0MMxlrea59LKsHg2
urYZSkg4cc7QucwQOekcYK1NCkFJpjqH7KOdTK8NrekEZxp4mzaeIk25lOWH5Px0FRqRgnCcrGKE
03m8YoiSQK6mFKd/gWC5LGqYQ/ZNgO8kOO4nAiTNmgtdYThqOEAhkxZpyWxXe081InOKMkOBrKwd
he1LgXkMb8mrQgowmEHTR3MiWadGOESUSxuNcyJqyJwEVp+OIW11q56DWnBSyHTazAuWTjzSwib2
QxhQ2MgxAq0qPCRxAZaGiz2U/hLPhnK7mdhN+lgxJZbRxs4pXid44b6supV+jVIFiD3RyCLYp8nW
aqhM0LMmobRh1i+U6R123Eb1mVEmOqhG7jlpMNZk8CkLzcxOAbmqF9tvDgLj7cwcftSm6YzyBqVq
e07tWeafszojBPvWgpN1+47iRosPIgGlM82qZ4uz35mcG/SpedJi77CxAM5TutUIBalVajhx7L/b
e0x3MuJoVQnp8IdymTTETCJaVphOtAiTZAOlzEtYb9HwuUW5A3hPEoMrt8JVCmfVV93NtjxbDT86
nuiMB6jsnoGxoteFqJZXyxa4eJYMOBnk6rGAi8JMBOA8n5FJ2nSQx+hBVSFTBOjVrbrfNHnwYyrV
qVODp8oMUMatTYO3zfA/2rRh4ccaNE6XeV1sC0ouzb7jf1CnDvrQhgHkJkjHdauYW2vOTsCi2eO1
Yp9rARGZT/fyVNU70mVOLQJPggW3Om7jQD/WWnmI+La7Cs0BS+Gho/Eqv+QAGfPUl9Q8o/TWTByd
VUt/n68rqXvFnrUFjLsJ6/BZYumEgeE4N1jZWP1AawaZJpFybtFzCot9kBXDSFU7/DAqg8shD8EP
djdfVx8SyWHc6i/BDWfggyuWQFWqbJSZQ9i/WG2JqgHTcPAlAvzO8q6m8fA1Y5nQr9vSc93bzLNW
uPw51w5+UC2m7iuoyGux3kMVWV/9IqsY07P3gLiTmvgzpbR1ryGBAIFxsZJtaz8xXxLINm1P4fGN
hY16wBqWQXqKs/a1c7pTbQWQfCf9LpN4kCn6pWdmUWQJ0yEQMMS9VuVHlW9yxXb9PsMG8C51/ipi
gKfPhQISbnkvJ0RwEKUSpseKFBgrFOsqwu/bgrDL38ap3adY8tgf4K1rqNQJpLeoU0cm5AidDk2S
oH5Olo78EPf2Q2tq1wBnLHYR1HdvFaHU8q7F39d0jDcwswFkXTfquJo6UKnVrVVi0Nf6hSZiPw7D
qfDhsWbmqLkASu2836dQSIue6QWNgKwAtRvqL+EjZ5u1fL0J2PU0jWwgu51uKU+0xU9F7uxA6/bz
3F1+VOqtTrZjHTGv1FRWDrZHRqHX1p9WzJel2ktFJkKsWxExhXiEFiYF7JijSPd/5IlCkAxdq/6Z
soe869ZBynQiq54SVbDNUHPDdcbmrQrwvZBOLOHBd2W1AzS/7DRzb9WMsQoiSQiGrwwLtSfPWLcz
jMi1NOj7Pgt2XazjcMW6XaqmdZq8yHAYVciAM3cxcNSt5S91RGSdQB8kSnlRS9My0k9tGVOMvzu0
K5XR3wzGpFDWBmfg4VvHxkuIZ6LFwNE7xyJ/bbTkoCLYlhJ7aUflLceJ0OUvMAZXPsiyin4so5/A
e8aJQgfXV/Eybptdw9Nud9q+dYa9Bgs/HrJNbiYvAWGQ1VBx3fELKebezA26NaT+QnIlNIV5ma3B
O9+V79Rvto42IJS3OVC2JX0gZfTGHC/ZRPiDstBrVIky/3p8kEnG5iVnzTTnimAoxvFfIGSj4CRz
AkPotJjxkg1ZHyONsf/agUplpAajjoPRZ/qmbvVw77evEdLHyPii++V9pzOWuOWhuNQ2SxtT2pup
fTRygElAr2OxUDqsQCJmuB9WSwNtAx1aWeP+hQ46w2pzZrY5LxiQkY2tKMeS6UoswyouX8D8LQw8
pCVKXAfFfBMi7AijJcRMXvEH4si+7UK5K9bPZBtYZ2y0kY9Gpm/SJt7WVXWvWjRTJEWO/VNXGIsJ
j6jFEQCPr2UfJoXCI5KKeABnA3RPEteeR6hGYxX3pmfKp7oelo39zITbbThHlOy9IQrBJCmSP17w
6RRPltzf8Yp/GqG1nGRzryPTsSTpuZzcXoqeqtJ0HTXc5hXaQf5lPn9xE5//UD6rXUliBpxx69HK
9q0dLc343WGBJQVAaXQeeeDCXlSe8/HThKMgrSK2UTh7VkMxIqvMv/FXewmBALWJx1HTppc2JP4J
TUGsoFcsu7s+Y2Xro5oXawasjK3bfKsH5bZruhPShHVqsPtCckuY/E4eviUoTVr/ock94NqIZFfA
vtlArs3NsfsnkVvb3IfJSKwnZvxUZpIWQQSn5CAXIy8fI+Ie+lQ6mpAwpSDYScED6zXdf3Xo6KYZ
JznCFPB0Mo+Iw/RsZAgy8/Q0jlZxruwHn8jtLvixYzCMAcWh5bb1Ji8gTsIRVfOLordH31IYSobj
Lk2edLIX/HC6dpmxGgN1HQfDNWT1CKvm7it8sUDsbZwCXq2/9UYS0rDzGtkxBELnyfe7tc7L4FPJ
1Um+iRDp95ibWAd4AX8VHZg1YvCGh8XAsmZMyOyCd0d5JjFTakKSKqhIi8S1cULa9bPKRAghdy8/
gXet1PYQCabGHSm5gm5fGbQKNZXSkJpCelgSThnzJ+uWxf7b0MIYlVntGVH9ZfeAMEydCBcSadbE
HTJDHkAeRq4/3Gr2ilJebQ0Hp1JQv+pD9pKwxYPS++3YF1SW8ygMd6qyrlX5MMPuw/Zmds5LQXSr
rONUibKzE8lIEhovab5K6QIfBO7vjgDnZcL7ocnXRvlpig5V8RWtE780m7gM/DeHQjGWXq5zxefG
IQtnqb5nl0dyvOPqqPv7LF1JhLWk7Spv0s1kRVcJyj3yx5jIKq3PV051S/i/S0m/TLt2XWSgPh3m
WIFxG5iIBsOrhbcvxTGrMtmazIc0tbw+KbzMB0aNPWheKQ32SZd+cI4xUl4Wgf40Gwe1cENecwV4
U/IPg7Pp9CtR8V4Xc/5Br7ejPQOqORmVjUMPCze8h+rdjylLkJKTWYyiSSgONg/xDBvoOnXNLta0
u5PAsTWka05QqtdwcUTA7HgDUmM1xA/FODsxTAT76rWMQY75pPHUFgEkWMF0n9pzxPTFlITnyhdL
3jOGrBXvdyj0/WB19Ogl5mI0OcQqzNmeE36oKlP2bYeH0klteA/YHDJG+A7U8OJZDP7ZKR4iFtVa
OO4T+aHFs7Al7/7UyaCByaTLCx25ZbzrGdUA7VjV1MKCQci41fQt3cxyCq3XYsShF0AkLZmqMd8Y
/lpEnjH3VCBawyZFAXQmhEgOzdsgHewmJvXkE6GLnD8XFMOExWl1tnLst6HX+O1fC314Kv7D3Jk1
t22m2/qvdPU9sjEPp/buC4IzRYqaLd+gZFnGPM/49eeBkt2hYFrs5NycrnRSLlkEMX3D+671LHO4
6qjCxqLHaI2GQKXhKTmHcEz5JrsHGc1M5S3whEeY9BZZBFl+ZZAjFL52FKtqskhVY935xxBz+VhP
KTOUsPma+N9FI/irshl2VVw+DGp660YSU6xK6yMnMs7dOuK9S4GU22v3Cgr8Nqc8Vud3XokOosIO
lSoXZL/ntF0YB+nK0rXgv+bHrb8e5kLfj0jqxnqp6T6I+dPnxYVzHnjJ5DKgcJHJ1nw3SZ0UFxqd
Jnrd4SGjwb7Q62DVZwqYjDR/84EwqxVl4E4i3PM41MQhh/xsABcfEJBFrt267o2t0pFt4gWLMWIj
7vaO0x9KSlgJLSMVZZHhUj8ln6BxYpy20lZIH5EgUeWm/4nD3mtfWL3P4PjPJdG1NaXfp5oxK3mt
jWznqV9785vvP1dswfzrIV056iswVGr9+Dw1gq5+qPWL4REStGz9lzgDKl9lF5xi526CNWL3UCZq
lEImN8Gq1CAWChhUnXxMCZanTfo3tOsggMCq4cWG+WRNSjwh9f+oGrjPrJau4sdqk69iO9uZ/nw0
fovzcYKcBXv3wt0/p7uURYnFjgIlZYSVfXy+iL6rrR5PuC2hWy08gI1ocJNsg20WDAETSvwlV5uF
Xm1Z45i8VlCzWFZ1F0pcZzRQ8vvxJU3X+f9P0n2pVsJSJrJkU2xQSK/GuM7iIuBQUs+I6GXRVKDM
gxKTDGP8+cnTblgV0FrsLZBA6sUgREBGLDuoj2lyjNzHksWIz2wm0rKJWDE44boGm8+2CL7/oN2y
SkMZR7kraf2jiw8yZezvv5T6sS+YE6uVxt7D6Ghnuz+IuGb9YBBLN+tr0GgVKW5R9VYOTEzsi0Wm
kkIrN5FbHxNWhr21p2xuxCsXU99I4xqZZwpJSULg7graaAmqPaARK6PzyIwnDCybp5CxFe2Lzp4H
m60R4GhHPZ2I4rw0b0rpqmIL0TTFvjSuLfNRRZYQlOKyepdQSSxDEUHeu5VPZsIPQcc4pI10eMS3
GBnayIchcV9ZL15trkTzTtKPakrEU4DciIgAg4IR4WnMWyweUTox7noq88zaJzslt3BR8d8IQIsO
sKB9qiryDbxtwV7Rp6VmxurGoNfX3YY168HrGiW84l6XSTc3HHNNCRDPJc+/dp8Fx3ZQ1z0Lfg3l
MYmS2NPJY6GjG7DSNUF9EVcv0U3w635TG3ci6hVDKJ/cCp45RIseMRq6RI+IcZ1eGORtHM4rBFSE
eWLAs4noqVyCKagfRvGWyfzCk32ueCuP6cSipiiM3+ZEtCj7YSK4Vgw6optlG9JiFjgsvYNhjwgu
DEtL9bbwV58P6mcoPbiJRENVLVkemV+T2i3zlqITDKT8ASktaSIfwlW2GImXTXblLr0LRzwzRFKe
VhX+BdVBNCcvcCFUfq9XaJAVESXQQZHvLpzRmRq4LPHpIJfhYvyEcyqHOoT+jnftd+yqNHPXyTJe
sXSfh/eKzXM1T799fsyzh1SAPBv42I2fYp/jspMRbYxyU28vYbMf9k17//khzl6290EfCo3K7fo4
HJlctShKR+m2fIOMb94Bjfn8CGfaFDLVDqaV9yNMmdhZVmpugZ7bLrW7AAaDCUW57zeD9/3z40jj
JDhpFwDtVOlQQLpkIzqe6snIqjulKcXj1WIhvay7lyhgM98xReflk15GK1+8U8z7rGcMQRNV6sJt
D9CxxmoRhjdd8xS0D6Wh/42zlzF3K3gLCLmYdk4KowTK5VKBJl3W0Y9oykf1o3pB6n/O58Z7holA
FWWZWXzyjtdC1OtWFig46rLNCJhV9skMUx8PJS3aC+d07rE8Pdjk3UayGLS5y25kaOyKSDnJ2zak
JH9+Oy8dZHI3Pc0a5CgZ8GMYo3iUzFe1uNCnOzsynp7I+B1OnhiJWnOMFEa22eov4Sy1h2guLORN
t1W2uDOP1cq9zv/6evrDnZqIrQeT9C/N5JhML0b1Y9xxf37hzq6oGOkN09Bk+jvG5Pb0kdkKukK3
wtn7h+ZKXiCNfPLtZoFqja2tndiXUFnnFk/4qseFI+xcdYruqyyL2mXO4mlEliprsi6W3vo/AEmO
33z6hrMNgXkms0j6ycVter6eFuP9Cq6ieyQEa3rvNvkFK43h153/HS6RrDGaYKqUDMjGkytptGSe
CSnPYLnoF+jWlzUAIBt5Kcgxub/wVklnXLEcDcoQuyAWsVMXje80pdt3vMPajHi+LZ2CdbVQl/Lu
kqng3Kt1eqDJYOHreV7VMZl3hXfLmgE91Ea7OBqfPRuSF9hLqIx+U5S3RIOqrUiut5GOL7MljvtN
vkEmYhubC8/7uaeCx07Hv8D6hiX1x7dYCDtFjipavqNR5oqbZfsLCp7uEtLYO78+ffr8iOdmNJ4/
URR5wySq3R8PWJi+o8Yqa5tMAQxApUUDioQQTGkvrGnOrqJOjzS5U00mK6lGrc6mYk76zkpdBPAV
G9p/ewRJc4A0i89P7exEYrD/kcDe8UZPl1FdYQxSO57bGPaQ3zjHwporK8JR5v0aPYp04XjjKD59
o08OZ41P0ckILOskWxk+hyPOXkqf4vzSvu7cqkDhPDQWopapmdrk6cCTbw21lwBv/NLMxUW5Mmj4
2Pm2W2t7mlfs8ax59MV5SuyLIOXx7nw8Oei6OmMiO3cOP31OusFtk4a1pI3kBhYV5XYbA8E8Ldbt
/D+5eT9fTF1SLYqmbLIM8G2TU427Jh7k2mIRALdEHODeGhdul/4O+p+e0+kxJpUIonuhQ/VczrbN
tn6rzuD+ziL6ymGVEDJHqCX8Ymdbjqn2WboxHSqtMfpQy1rCXVsmqXlN3OMGXjmm3ba4GlWoyQBq
cjmU+XLwCONrKjGx9aZYmplz61f9WuDj9d6/Fj06j0obrKV+55VAmZoOxFN1U7KLqnskvFU4oKTl
kyXtVlRvFVTpumV73ZVGK8NyVr6MePcVNOWXQvxW6LrteS+q6dqe5iJhKd5KY5kUz2J452NHkZPq
ELruQZGWPaXdztU2EglNUtkfGgrLFTE3JeYD+XuB90Hmwc3VaOEZEBQU7VtvIMcnB54+jIvYT67b
K81kz93qGw/Uklz3O98gOdZ7yaz+KgAAWZBF6uh7xIgbj9KHYm2aeq2jkGvqHQBlcFb5nGo8wq61
rnyJXJJR9SuV1jCKidpqFwrdMfO6RPVfRvL1kHTLKDVWoR/P01ZbavJjVj/52GZLy1qI2n1pSbui
ER+FzETU5by45qHVbRedrizuw2FbBWjD55WwyZpDG2wd2hBtvSSQFrkVOZjqEzdvlghzq11p1Otx
E8AH57H8aoHxkPBse/JtWMLyqS2ahT25kUK6SpEZ09CsGuwrcrxKABmbIjFo0dDuZZfSu4nEJ0Vm
Ovebh7rDb4/9xoljGrHuj6QC1ZXnOB0tDlWE3kaWS9IpgxsMKJ2dtMIX+nsu5ROYlzKNe8e8JuW4
ptcqpsXSN3HEyy7+/6Lyj04QPHZtwJbcK0HgFDO5sugDL2XEM2BT/CxYtKS+u4J0H6J1gwOwrSoK
17FhoVmWD1o0PBCIWMp7A027EeVQyncNkWpSDv0DlHQ5PLkx3nuAQ60THJXBQODM5VdqrDVifCUQ
1pi17tbCv+pKkCqdFeWEZZ4nO0Xb9oF2b9CiCgpSmysU8a6GlugBnVctkQGr3HUiNcpvrnhohRuX
OHvP3Mf5XkUBojS3jXXAvamnN51MY+UHdSRbySCWyzSME3CGg0+X95GK6DLSd4GaPRb9dwMMEkua
aDQjFD8KTz2aijUv0Mio6obd6QzttEH3yevoVwnpwW2OI86zgRRj3fuOTlfUXzHhzzENfi08JKha
cdOgke1EoFRNh78O6A+NUu97jzK6aA8Kld6Ctqz84ksBmd05utRyL8RvjQwyR2fJkKkbAUZfhpcV
sGGOETgAnu3f9/JN7KzN4QsBpbF2r1nPlXiU9C0l2UNMP9AFNYffGCf/Y41csEb+FQCZT4hh9tYh
8cuWsY7yp1h70jtjiTReDF4DGREBisAszClykamiYBBC1xHAMjCLHxEQ1BgVOIQeiFX7pP6mU6Ub
OTqu328L8cUQn6kjhyU1JeEV2nvfiQsf3IJEUtoAmslhoRpV81Hm7ws4mdHG+9TuPC9f0J3UtXyu
x18NH42HbKKBobETrRI3nhvVS20tK5S6HhxT64CQaRmZXxT8jo1OZ1Hfo0ux4Tk9Dbz1dGsoJaUF
+FV1o0LLgWncg4koeGN6Zjoh41F+C4BVIBCyTCLdYASG0oOqBnYm0+/iJTQo/aXiVU9FLMM7V1x7
UraGKbRjiF05jDaSuBV7YDuAnwS/sDv31kcFzTfCjXKwagwqCp4R+hLijn5R1OZrgjTV7qtDoLAC
Z7JFg1bjqVJoNKoCxTLUw8gw6IQ+G802ZtfeJhmURRhEw84Uh21oVnisjWUacxOqO4fEOd1f47+6
ygm7bzXoZ2SiK69qdfB7uuWsyFqX4EFRXHgdMxMvlE6eJ47KddEtu9BfaUSyxmX13S8dDCm4hIzs
m5CU36IYgarMKELAI1p0t9ZehYDguPoxbt/isPvqR9kqVR4zwGFNaKK4axZ9FV31qrmIOTVSLnvI
XA1gwqq7lwofs4oIMjn71g46IcBIX4XWWmdqdAPzb4z5BBpVPeQ8rANgr9QEmqJ63wpCF5WFYqE+
xzSBfKNIBbwS5vAQKKj/BzBfKgBGqVioxm2MhRbTzEYW9iKdCfMmk+5yv1gHnYB5JV62TWhT2571
QvDaEcougvCrhh3w4yfoAPNUfq3FB9X85rXXDvHgA9nHaXBfOe2NJO8V663I0mv0Nf6KgaAjgUsR
AqwEWHcMPHFOUz/k+DnozNabXi7oqvcvPt+I+FHT2ZUJtvjIP0o82JJWI7jj3ZcxxdV4c2omUObZ
uCFuvdqGQFoywZ2LwCNK81vF1VQThOjIAKkoR28hXU2kxQcdcIdrePclbsDc9Ndq7yzAdc8y+CA8
EkcDGHdYIwSPqVE3wKd6gr11/mxky0pkOvf2gwuDAO9Or+31YKmgJUsdDO24pYZoXaGwa4oXna/S
ivdlcK/KNAG1eydF3QxgC+WwWSwrRMVqoaMVXWtEnirufQQkjmCcjWe1zx2+rwvr8p/3bCzJJRGk
vCETfiJP9hxD6YtyyE6H/oS2LFfCQeMd3vkP6nWzcEn0GXuO7oy+6IXj/ozm/XjcyQ5ENMPULyxE
VOVCWep2sEy++VcAoRfeli7x5wc7d44GyXYsGS1Tt6a1skAygpyWqzKuEUzWfKp2LXnHz49xZoOj
k+1BkRj4L9bK6QZH8cK2LeQGfu4L+b9Q+c05Rj1MMrYM2ji+VBo5tyZnqyiNCT9Iwad1cPRAKoFy
7AEKbMlo1MMLW8Rz1+z088fjn2yglDwWgrrn81N8UzzKS4RYHr2OC1ft5z22Tnfwz9MYv8bJYUzJ
9VVEq2jp5j1lv9lYYhyT/yBsgvpdQkT9fz3ipE7WN70BtYYTcx7MlTTXdgPVng7AEzWscP53ali6
jLV1bB6wiVKn1RdRbICuBSOhhISZGCKTg6dOC/CZhYsqg/d/PWpzPr+sZx4Oep/0vdklInWZPvCO
6CZCHrL7FYIHzXvy8ofPP/9MgVMf45JMlRgf2o3T2LYwxPHuEkdDzwKz/pyexcLclDgJsffPjJU8
pyMG9u3CaZ15JuHOKOZYw9JUOrsfHxYntoK2SBmrAFEOwLRqDMXGxY29/PPumqoSDS1ZoZppTjsX
ker3TTQI48jULnQ7mod7eTMWzMbIQvn28yt59pQobcowWjFsTYdfzLq+EFFVtbXamLtWOleQhuWX
UkvPvGWyZdHmN+lFS+K0VpGkTtJ0EW1MLJDXSNJtuKfz4Jt3UBbhXHi+WOw5fzyTsVAigMCwJjfK
cmsh9fxQtcV4YVkzVr3r4om5ESoYMt8vbMMu5nf8FM9DiU4hQVDnBGWAJvpkItNCyfTixqRI4eoz
BAkzWW4I4vbsSCF/owUj0AxYIw8Um2cCJijapjCTvRaXF4s+yVh5AguppYCYVjUemyZ8Co1FiRw6
sqS14qvffHBqQ/uY0ZEIsf8MOiq18C7O52xHZzjCSQqpneteecCqHeU/GrYVQsdGPgE0RZWiJ2rd
RdTv06byrdssvZXkbp3LrJSwrZbdW0DPO6hyPO2LTrgeNf7muklvUea07XdJ8xZcASgqW0X6oXQo
AfPir79eH67g+GKcjMVFYA6xKfLg++AeKsChAIMvJEOd6SGMd4lxA7sP7aSfqreOL7EQ5UlsXoVX
AgTnznNs18QSzPrl2OtMHrJLaXVnBsMPh5xUlkjCaM0I5KqN+DBpVzUe8L/8Dn84wKTVqbgVLZOB
AxB9bDfoI7tDkv34/BifnwQ7jI/3ZhCMWJQVjiEX4czsxUWBbfDzQ5wpCp/eG2RBH48hprVnSeO9
iR9/X8GQNK3t0w0WSzvZC1S/EvvzQ54Z/egX8T88Cby+U3EMuqysg4vA7O9sc+2uth789FIVf3xq
J4VFesR8vsWooCjTSaPOdMdJHcSF8k0NqVNai3C2wpl6Z6ySBbEzweLzc/q5iM9VPDneeCdP3qLa
iV3IL1xFB0YIdcb8NsBKSSzYhX7fGSiojtdvrADTHDNR/nw8UOPkyCAsh9c1PWoN3lgLi85WpO5j
9YD2AI/pQFFwDkf+S8O2LwGgL8fmrREKdoz++vPTPveAarKoMjsbhHtNVwRKJRaDnFCPK50n3FjK
xTnl3H08OYAyeQNUrXMoYXSq7ToLfWUsfSre0iGjIkG4HOkQf339q5webvIyoLmpu9DlfNDmqB5c
mLlSXxLfnXv8T48xGXCbRK4QXY7HgOWhWuA5m33ngMuqAWE9xdRBjCC2VffZNJ8w/OGiQY/0VfCw
wtYzCWeAkFFagTZVZwWVrX3Gqjk1AzvK52aBtokJjBnni5+PcwcvMLy0rFz1MhJ7hejAbYnjwTSb
RVVei31OXM6BLEI7IBkD0hBZ8TGGFveiIHB8Lqcv5OlZT57bIm5ctRG4kdAZ7LF3Ecx5QVp0xq/U
CXklqch8/mzK79mWPx2T1rVK2qap/vSuKLgcosGMGARqMhTyfR7ejwIOJ30QNUo8lrcptXkAlTmI
v2pZiw1c32VVy7w/r+q1xRarAHcYziW5mFfJTvWDW1mFGW1K6wRZt5h+k6Mx/EBZl9zGAe1CiaoR
qL3WXpXdE/Vru1NlbMOgAKhOYQqqEIriP5/nWNrwHBLosskL90iFwa7YJ8jc7Qyci7FBC2FgeIbt
3vrdOgyDuZl9rdAfq5T++NZxaQJQ1WdRd9eY+wygd17vg/QYV+YMLhCLri3PxTwkISWhIVt18xyH
Fh1aSUDVp1xXGR43QKX5K6ES88azbhJp73RHJ9tirxFby7PHQmekfQWtvEjxEdVUY1NxaSQPMjga
iapqwNODLWyTSwBwcOZX5s7KKIRR8eiuKvIAKolVkboX2nibGbBXLYdrrxHOBCgA/DYD1QAtQtFn
SvijgYVIRhmglSD9kbBoY/GUs+gaguiQinhgx6rrAn3IQo3gjIpr/EhXLkLEuvjmC19oVIQ0ZnAj
xvq2zq81C5bCi9FoIOR2bS4vHNR1nbJsY2mlo9Knkca67KjLh6H7ZkTOzEiuGi6WP3p4lYVRVCBG
8nDXca1lDCYe5GUY5k23SqInrbauajf+ojijVDDdNd1azxC+AXQD4BtSctD92zS4FqDmOMGXnlvm
Vwq67W2XJbOozHettqqshyEWd2Tq2qJBzaq+c6mDC+ThMH9EwjXpXFWfYF/bNXmyzlrjBTjnABDi
raENAb2jcjDiJ8ncUJ9U3D0ijkS1QDc2psVB1CESZy7AyWnIaVENu+p021R7yHFfNNSNQkhiXYfR
ZTCPZuKsu4ES0G1atnAwdHwW2YXV0tmJ4uRVnMyPepo3visy6NXyPYEyhOR9/rJf+vxx0D2ZfwXZ
cQPsnHx+LJHPKsyHv1EaGSs8/x5MJhUEck9BkOoMYFn/5Hq8r5A0lAtbtktnMWm5UrDXRCvmLPJy
9B97c6u7MGGfnXxOzmKyLI6IBGQpzhF6Md6m9X2cInzp7j+/GWfXlARsEVhJ2B0qsskUl2hRCMqI
oxSvLCavnRVJjnekTqG9WiAiW/4hrfmv1+7/uG/p8fcxvfzXf/Pn1zTrC9/1qskf/7X3X4u0TH9U
/z3+2r//2sdf+td19paAlHh7q/Yv2fRvfvhFPv+P489fqpcPf1iQmFH1N/Vb0d++lViJ3w/CNx3/
5n/6w3+8vX/KfZ+9/c8/X9M6qcZPc/00+ecfP9p8/59/gio4ufbj5//xw8NLzO8dX4qX17foH/gV
XpLv5U+/+fZSVnyIJP+GHJ6CDTtlCijjRNm+/f4T6Tfu0RjPzM7s99DehGnR45eM30aCMXGjBLci
/Bo3bWVav/9I+22UkYyicwvGvyaa//zfK/DhXv157/6R1PEx9ZOq5IM/PvWCjKpdHYmkk6dEcLgY
ITKlrVYEhyBkzaOrr3pg7tpA8+hrNUctNjZyoWBcS0hzCrwXD+pP2sJnFYjIOLlwf3yt06/xXir4
c7Xw59eYrPk6dNhpa0B9CjJxaxJhALouAxdtxcnO9OplndKDcYp4ISh9dWVqgUlvvhRn8VB/zwP5
kdLRgVYH5KpGelENHMCSgM/dKGXN9mMjXkpJdN/WamcHXv8YVXhauwGrnp6ynDBcKgJqRssqFrdR
7T+X+fCooOsc4uAQCd7Go4k0kwmEWSdRCSWiELTFYALDC3K+ZK0Ob5rpbFxyiIPBPRIBuFT0dOGJ
0X0e1wcjht6B5bwDEISHutXE51yQXhNdBIWTXXUOWaCEmG6SSLxDGoxXt+FffVtdChVQxqHr3NWd
LOAJodaFKsdcbAURvHMMRjiriVjz5VvHxN1vsQTMUArrkTevsd36DlkHWfCcJpgm3ZCGMS3ipixX
jdG+yFmj2blWY0SsCmb+g86f27ZL12YYuUszaeNN62bhPFQ9fZaVQODkZkEAkjsj4gdlNQGWrNNA
DEaqfm9IZIo1RnODSfbC/lP+OM7++2FSJlUBvavEBod+s+2d9kh07C7QBrQcWniomkQEcInnyMMF
+uQoej3rjfYZLEmwaMYmklbR26SF5GfuXdBGK82imWZWzmooMWlhO/qipDC4csINty5aj/FlqN38
Ut9EHt+7M7dKmcwNYWo1fSCIgBscl6BEaasE7TWk3xWmvFvfyOza7AgdByWoi496WGF+xsoJGzkz
SmiuIU+xlOcjRQ1POFlPYOBL2yKor6NNHTfDparSxz33n9d4Mkt6SeZpoeEV27qu4czptkQMolND
L/WgjVWd+4qnfZOaKV204I5teYPL2xXXaqPbRZpdpSldfUFPrz4fQH51yycLgyqT2q7S44LstWxW
YxbW6levMS8soH55VyYrm8Sz9MAVC4B5fQaVN78qqx4Skw73QWtk4LwGPDRPpM5YqNKKcdgF5Aru
K5LjOzcuUX2A8nPcijJnSbcjCleKBl4cANazGIV3koxVODDePr8W46Ny7hEah/qTZVjfpgSZ+mmx
1aQ3aIpz1X2z4mIWElelaXRakId+fqCJzPXPh2Cyn9QYDf3Yr/MtEJvNGE+h5zGXyF01sjkram3X
ivKiViuKwv2FNdQvb8VkwnISF0dPlJCtYQ13am8CN0SnaakeKXyt/iP0E2de9J3wELo16/BgHeja
shD1WxLS8plQ4D2s/QpvYKMRte6KX4KcFnlZNN+slIp0bPaFrRlmfOn7/urJnMxshEQJutOb2bYa
vaaEi4KitkDmqeN2WKNjSV8/rdL7OLIePMYpNgjxU/Eex+Rqmc18swDNUhFt1M5jYFqtqrE10Hdt
57/mDOBtn5FWa8niPCMUrYzFC6US+ReTxrTqM5hl3nqqkkMPy5eulh5CNZmXiQ7fTb8vQH8OsIQG
cYvpbeWATY2wafh4j2uUG7UmXBdmvibJ1O6C/FmAnpgJQMbBLgqwFVSxe6lTlcQ6/4qO3J3i5pf6
m+8j5ZnHf1oOSxKME7Fj5VsSdBZJrIj0HGTzaqjgnQ+h3xwshBsLZNkgYLsRsNB2FOtAwFaU9WZR
3bI3l2hkxBHdcCHX0QyV5A26KkKBUU/jVCyFnBgxBwaUKIziZSQ7D0IbPIIofuhTMgGkOp0RS7Oq
S58sFKLoXau4TTzxxe/EFPNqvzNjg61L0jxk9CUuvI3jW3fuxCdTh5PTGkxVicyAUQSX+Dtddwho
sN5Agq/TpD6ExRfu504blKVaVDsx0QnRQvD3+fF/tYZ7f5BOxp3ErApiTEjTC9MIQOEAwZXRGPSj
VHrHjEWHpY64LWUARZuKt6GivmYCrle/NjAaWkqxoqFKBEzvgpLSeKfr7108si81xHRVCXtLjaUa
u0PBffK6PJ5nQ3Vj9AlEsBH+Geu08IpdHDU7VSD/VE3ARieeqS0sM7dAW8tXZtaSCya468iRXwZZ
MFnGYWXP4xCFowCI3Y2pFSklQHCmLGCEuXibFnK7bLziq+YAhco156j18D6UVDg0SfUQRsaTp4TP
EUB100zXapRexa6yzjx30bV6sYTV9/z5FZbH9dq5OzyZ5QwRcJDeyKO9kQVw6eb3ZaOO1HXABLWC
Zb3z5GqpFITA0nsBctkiitIZMudM1SjLWajYVai+WB4kej8jIMhzyHB0kGESOAsrsGPh/Pl3VX+x
QHhfnJ08DU1auXmj1M1WVFoi9W47oB1ZclSVCJ5tfR32UIH04koGWzNXBW8ha+GqNoajaRK9q7Gu
ASIJKqiLlVnqDT+KXns1huo28LJdCqw0z2krmqJdGir4JTjqqsuZOttAVrdmHK5C6ES6vsnxAtm9
UdyGurGTi/LooAMQ5JtIv6pZvfKBWva1k8ln1Rm9vGjx+dn/8k5N5mBn6CPfaxvmYMEiizjP9Dt6
Bu6iQkC2kUyqfo458l5EaHOpbto8jyKVIgsUlja8+AJMcDUgdMuPk4goldyYK7kZLyQZ2oKieuqa
cN7h0pcdp6Jzj9VkGhd62v4uc8w2iENtDPLr3Y2vB/0etIjx6EY5CNDxnROVmvJWyi6LdvkV7nL3
tkx84Due5vlH0w/quzY2ceEParG3qLHbZoKMMG2VeClmcQRD5sISRx9n+3NfebIKgO6e+oJmpdtS
E6v5oBL6FVahvg5LX1o2Fgh5xcuqRcHqed6raTtv4sSc6SPQOXZzgon9WyN3rrVheMk6VmuZxlI6
iwJv0dXA1xsRkbuPtdJWYli2oDyiJSoukc52wJ6GjuCMWM3OLiWfBqp7rNIYfici1XUihOFakRGI
50KD9dzjB7kU48kVewRpFSXNog9uNYd14LiQdMqIhNawXDfgweHiHv1WWiEmjPeOSlXXcQ+mkCyA
EqZoFxVU9KhOyo3Th+GiaMZ1Pkkp4CX0pwoSHEnyKVZgkzskE0u2MFqkpX/ziZ6sY6QccBA72mxL
9g2XKmN7UZZtxkQXwyNuqtC1XeDyIAXGTGshG2ypKzOUsHW7wFMO8CuVnsK+ePRV7bG1KDkPHowZ
N9Q3agkgEQOCdGEmkn6xdHl/K0/GnrTNEtUIsmgbhuaT11Rfq47rjvvnUS20l1T2joalP8my8RTL
3nUXlRW0dAKFfJ2YnCEB0pPL/rGMpZc+8G8/v4CT5uG/F8vSZFeqMLZ6nYE1PMglRBh9gJHKb2TE
r0qy9iCcPmqylc/lDEacJ6nS3A+SFlGzsC3UFHs5YwpxAgMVpL3rDP6qqB33wuv0qwv27rg5uWAy
yqyqrMSMLS09ElEhik5TiCZTCAsic1nuNmFCLrugX1cuO+jBQo6m4w1Gpcpur4s69Ro6k7gUWlDX
tSTCduQhvDCVSL8Yn96/9cm3k4YErXItEe+nhps8LECgGXZLknRZYvtoUtBTZAMl6lJBw0vn7ObC
HfvFY/R+J0+OC6qcHnBErhXSiVUVgnOMx5qYb+48x5w7qrjCeTHPYbeFaJKdwHkoS2cl+30OBg5W
F0iLHVmVRxMI8oWv9Iu93bs67OQrcfO1Npck8PtN86AEkW4rVQO8LqRrFJDjEZbUVbQweYsFY5cw
UiheeqdSC7ADddBwlAgB4eDua+qrNZuh4EU3hQsMW3mc286Mye8lxpPvxvMpZjVZStuakPaxpuN+
dVgs/5B6icyaJi3XGEKkWc7y0/ebXUiprKLQFrI1LnzqAw05TeuGaI5l39RAKM2qvalc3Z8rUnSr
Ncpi0INnw2B/l0APTvLqgiD3V5P1VKfgRALm88qstxLUMa0CWVMG3ayrQJNnRfwshdXX1mV+oGS/
VdXqRaMQyVyCy0WrvUOsC/vSh+Gs1jAh3IHnnouASbKjuIRF5dI7Oo4T5y7vZMrTM2HwhFart7LU
xoRGBfADupDIiOS7ktcuC1JgF1b7kEXDo6mmV1LKZAdVgS8W8+1yBM+DyXSVO09GwWKsBvefydXq
/cn8S12A+zTmn2lh/0ND4JeNgv8fy/+jNPC//re4/lP5f1O85B9q/uNf/73mr5q/IdakpI/aaux/
j3vU32v+ivkbOxod6c1Y1dfxdf/zH3/U/BXjNwUok27qKiJiksJ4AP6o+cvWbyJ+R920NFXVAc0o
f6nmPz4xfz5JwEOg1YBxgGMw5tv+xK0JG6iu+PGb+eiFHoXg43BmoOpIMEM76spoygtVkI9Dw89H
nGxRxbShQV1zRODFLq4Yn8XbybU//v7tTzsIkyns90Mg6LQkpAijaXKymI1yJwjd8OSk4HrZ9Sp9
0DeNrax+93pnKwm6+iVh+ESb+8exdapDMMIxl7/Tr09GQCUtkyT33o9NbgNUFqsbazT2eE1Hg7ll
eXP0x1zaS4eWjZ9upqSrMk0k3aRBalrTco1R1VrkNCIlGkOJ49sYl5L1rGRdg2Mp742cMAPLcioH
1wYZFrgPY9E0q9TWh1KhTq8kUa4CA8/FZ5NwDSJ6FNpOIGwClZHZjF2AwX7nR9/bKAjlmZmYybBu
HKsBQdvjR4GaPPoKWNySTjZX8zoX1gX4FuC+HrmiuORc0SHcAW9iu2zTCGQfa9jQPQ5CmRre0pGl
OC/sICh9nFxRLhfNWK1BzDjrw6ZEIx43UUAOowB+FP8ImXZXHsnzBL5IyUGGL6ptY3rrxwy0WnE/
OF4ZkV1UOdetV8b9Jmx7qgyECcELhb8psmTNRdbUOTLQLxZ5T+HB7+oi2pi60WR2ofmSt8TQ0JS5
XapYE/1F3pUmQd5+l4TxzaBJQ7ytnbJXKS848SZJxNjcxSxTskNoxciDEi/KgX2quRbfB2VHbJ0Q
kugMs1boN6KmhxqBJf+XvTNbbltJ1vWr7BdAB+bhFiRBUhQlUJIl2zcI27Ixz3M9/fngvc5umUcU
o313IvZNu5dkYyhUZWVl/sPgKE+hLAIbtXNnxnUwGXLOprOoKdvHUxKjGTjPz5o098bJaav5Ed7t
XK8Sq5Mg4ZRY+W7aosURbyh0OGfonGY1cuhq3qARVWURatP1RD4H8MeR3Q5nvfBJMrtWwSUmLsuD
LFdh53GU1kALy4NVegj24fg3RmrdbksRYm8SKyFYkKTTnG0tClwXALmbARaWU4sBgZwNxT6tBMzV
knZSvreKDLZePt00VZJYm5yyzUsiNSg1Z3IHyLfO8AT1tBbsg0ejhmJLkGYITTqWg5BwI3BkhElG
KvqimhL+KxWZAHXkfghQvkoc+lFNq/T3gdATHTFSisCoiBeIyFvNLONgqytq8avQymy41yoDU/aw
FHDPprkPixXHaLX2JHVQBRgjkrijBIIU/muh9dU206ZuvAlDPLU2VdlDdAtNByZR2xo2bmvY2CI4
XPSyWIdSzLld7lOVw5yBFGtr0nl1Db2DfTjrGqqXoYl5pkon6WfTSlHyPFVO1azhDMjWrqmcDGYZ
aXJ4E7K+cJlD5+aXnEgWIBybQx8WF8z4lVOHY7gmqDmSCwC7BlGdhYqEE1Qp53ulUfBFoz8sRbQl
W1AylZXhDjRkC4hpgBmBDDWn+55p13YlycqM7BbPgcx1UFSyN2j5QLcEqWu06UUNOqhXh7Y76qIu
no2pLKdNL0VRy6OOE6cTPUWNegCr+lkJ5Gz0B74u+mWTKgv9ZnbG/GtUxlB8gabjmGqTrWpeEArZ
PmmJYyF2bBtFzDcu0HZ0irgCnKOFEi5Yk+inY6iXVrxrmkpJtjYHQsDinW5OqyqejFcwjvmq1K3M
WCXCyIwt+Rinj5Sc1tzqYwacbqKH3LxmjY3mNO9rm691rBQUf+uxB3TaiCS6V6ZittaNXKTzvuGx
w5WZVdQPrKhIoO3VUbXDRaWcN2MSdAJdYK1OmhWt+eJbIteNSdVGL2wR7qHEyuOimzta6tdSZq1h
Oadlon0QhaFI88rK6zl8DqM6qdFqkZuK9ad2HWoFJS654YsE5dt6FVoYGBTsJJ4FK/uqi/tmzelJ
DNPJVMokqg/2CIjuR94VSlCyYtQBNeVJBcpTfR16nv5G0vQp+KWnNKpqxIrRxTxpqRqKx1JJxfSl
IheR5qNEXROUYd0bSDJD9zWVufbGSWcvPNCKq2SM4zSdpJLu3GxPwhfJ6Mihn0t2PKC8bcaqZC16
2FAdArfSlTnAxuo/zx8vJod/pJD//6FIKONeTiPvvvVN/0ceafP3/8GOmOa/yGUcVUNkEK7Kki3+
gx1ZfsN2DxVN1VT02UgW/8kjJflfi9ANgHUZFURHR4iGf/ZPJrn8Eh4P1BTDVgzVspT/JJOE7vBH
KolKFRcxQCAjVMXjGL8lEt9kPlRf89KMisCH0+qG38yNc99XmOJp2xJ0g/akIdDqSoeOpsSdorjK
o9a7NehONzqWh/GkGm743OdI6dl3sjimpY/xi2RhpkHuluybHAvxEf1XT2/rXfmrVQB5uuMKe85h
qL1CWwp4r036SWn3aXSKkQLHjQk8w88820yPsTg1drZqlgaQ/LiYPewtL91I2NmhAL0H/b5B7yEb
CAEQdJzvydp5QChxrDKcCXFtNxoP1/tK3tQx3a9BczvzwZawZcSRIDrO6FuAgtBtTJMmz2mJrKm+
wbDCtYafsoG6i0pBjKXvPIVIPFiRgXzDUxZIblnetihHx/cGjqF58DOOn3E5hDRr5AeF+lqIWV/v
pdrdAIN9yPdx9KzLIU2JXS95FZ1+qThEdoUUJBvrzmzWbNt54KKnOKx7TVlV+aMp7jLl2Cj0tID5
Kz+UHnVrzA1jkn7EICqU9XQ2GYghWO9+VZoM0YZtdaf0Dy1D6aCYvrHSfVZu62FDwf12+Ia8+PBL
p+zXrAt7rUZr/Uf6VH9BegjzpptP6Tokr4atrynPw+SuGohpP5pn9Pp1VBVfU2S8fyxaPsMq389r
5ah+zz3rxljpB875xcq5zfb6LwcKt5spkJc35dE40C3foury3b5Nvs23+RpgoT9Yt2x83adpCwg2
Nm7L1xx8+qp+VNfDtn7s1H1sbRFKV4ofjgLJ5747YpPZvvb79rb1xF23C3Yj0tXrbpV78RpcTr1R
b6DvY/68wGIfbXUj2KCDp6p2ixN7JK5QWrgC6aCh3SBeg9jDMI4wfOiA9+BxHyztwmRrhDtV2xk+
zgiTGz9GID6TJ5lJl8ZeU32a2wPqI+odzN7opFvo3m7N3uP/OBLQif7UH5IVpmJrWfmUv/xvaO3m
3wA97cMT+t0CpvuvQ9n8/PZHgF3+1T8BVpNB01nQJxBJItNd4ts/AVbV/4VQmM0JXnZ0DnX85p8A
q2v/kvkZMVTj7EWM/Xd45Qxvwnmx+S3HQIv//U/C65+n5n8qxstBnaD7JqiOQxyjJ4IYgzQnGK1M
tr4dgepdqdf9Gbr/ffWzepJlBrLcBrV0QqTeSzR0WqYBGQHUYedMeG+2sndO5YzEm0rDv+/BgL99
A7J0lB21PHzAQPiTZc7WSpUnRPKK+PvHN7g0RGfINq2rujpXh+CELg3wEwq1uyIsh81fXf0cSqAN
bWbEsIoebDUGwW3PxzjozSs1kQtj85s48ebrOobQq44U8EGXlGDTjxLuf31f0L6ZrsEq3y1gK4hM
/zn8I3eQQPeHD0OLMWtqUDec6FHNseF4eTRgW1deeZlLd1om2ZuXsSsnncLEDk6pUm4jtdqlSoaG
u/LdUSc/lNJrXPILk/a8q9wGqFLOcYwF11DKbmWqbpjoDYDzOVvZkfx30/Z3hfvN23TlNInC1O0T
ksRkI+hEPU5G3N2bRqs+fzy1Lr3I2drGiZSTZpbbp6Tv8agAL5Fl+9GMHrNAn/87pyYbfh/ce2Fx
/IZQvXkN1BaLojBM6ySH5lcpA/VYNsZ/byoXr30GM/+fpX1On07tpsK5px9ObY0xN4WOkbMSKFi1
e0bUJNPxaMWFJh2kDd6dK9N60LOrGLBLS+ds1dNJbHVhtsOpx49FjN1+8T5JjmaYrg3t+4T81SSh
sqXuB/uzNaZYBi2GnzVS+7c5VKJ//qgHVBnVfa4A/C1xkEKFTCp/aYFzZfjfx1ZDSDrr+Ml2g5cz
3I+TBoZY077X8Vd9aRThONUUnoJbzeKCKTX2Og61GyubcBEY9iPMp4/n2PuNDR7grNyaOTllF3XO
TzKpdYeP4Mh42Xm3xW9rQLuMtx/tz0F1CkKk+ib8pKpNAn0lQAbKqiAKFSRQ5j5NMU67Vgo+K1j+
z8Q57+bls4VvuFTFp2gYXyOjOI6T/NmumS9Ic7od0CGUBlQ3mnErCztSVFzWwGgNfmAkz5ZKDzTU
+43c2vc9ElCVad5j9XXEtuzz1GKjilaV0pveTI9sbLF3w2vCVqSj1TeczhdftKB/nJzkZ4qpsnCi
FisgAF22TWzsObPHQbBr7OQmEuLO7KZHEoMbWQ7gLlsHKVokm9Dw0iRx12ICEprjoeujGwL4IS7q
o9mXLzDwUQLnbDM02yjOTrGJcHkt2Z6RxesCy3roYhQnDDBa3Vh7ajbdGAOhRSOzVzpcOJTiIcsq
TNUTxy268nmuzSth7X28JvNhCUZvAgJ9o7A2urT2E2GeJhGleIthy9JHgGy6sDTWPYDVI+EVrtw8
DF64VNw+nosXYtF547KdhGEZ6PYgal95TZ/j7JZvP770hWhw3ndMRjXWF2ier4/55940XqQu36tV
9eXjy1+I1OfdQb3MU9ustNqnVFxBxqv2s1VtAezD8Iyu9HUvvYL654cZpBaRHMuofUW20TWqLUk7
gT/T75PadPIrn+DSTc6SMa3Q0F8J59ZH3uqukarDLEv3tXlNtf3S5c+CskVN1mlra5HNwwhHZOgn
KDAMw1ndf/whLtzgvLsiGZMtJVrY+gOGTivJSCVXaVN5m3agjP/uFmcBc6IGU9W4GfqdNNOZkCZX
a7rbWgZc/PENLiyDc2OUHvpgMcBS94tsgnpQyIk30ly4shIuXf1sfU/2hD2knrW+jh6giVGmaV6D
iFxI8JZS0tvQkTvRHMtR3/hOEvzChZy67Sz8IAr8ITJeR1u+ciq59ArLz9+EKAu7624YCVFZoOgr
1l2AKdpwJWm5dPGzpCvRpKLUna7208n50VGhdudSXAkT76NUFM41fz55poLr0su48zvsMIZunVte
0g37YDgWUUcRKPgepuW6FpAEgi79/nfz6f9Z03NbpzY3VZ3Aq1oV3zZaUuu/u/jZisZ0TREpMG4f
xNK075MI1M2gm1eWwpIF/bsL/X/zANT9/xyvfABsOMZt5zs9WBRDUNmGCoE86KGQzRdZQhQTMP5d
XrTGFaDH+5/fcs5Wd4tXh5BTBous9E4o7eOo69ek2t/fJaxzdRWntMJ01LvGbx39tS96aMDWa9Pj
44hJ+Mef40I6B0TtzxHr1NgO40qqyISa5HMKTe4HSJh8V/ZtsEmZfzSxavXOtpwmcOs5wM/ZUB7k
QMpuAQlRtZoRcJBHpX4x80LscVBUNkMCmzYdQ81TRKaezEG5Jm5yaUTOIkaX5tY0SXLnj+XoAfQ+
BJq4j6vi2LM4Ph6R5cO9N4WWD/0mWAR9HjROlzP7Sft2IRgHKOTSrtesZxkZRwD90zczjrsrpKdL
8+csfIhuzB3UvTp/yuiiN4igKh0SxR+/y6WLn4UPS9WDouml1s9Qnli3KZJerS3iK1d/f++0nLM4
oWgYb2b93PkGivvrErcixgxhY47tsfd3L3AWLfrEaHXbTBs/VNHHoGlK5dNWsyuf+sILnGv8BbVG
Y2yyW9/qoNAoWvE5DzTbzSz1CoPswnRdKL9v5xLMzDmP44aNZ2iGG7vRne+z08s7245SlJDb6uHj
Ybr0IssG+2bOllbWp5rZND44uKdsarZd0/nCKk5/d/mzGFFKlEOavOt83LZPdIW3hTOFrtwOr1eu
f2mczpb1GExaD3a98ZNy6vdKPZtuouF3FVeKttP1QvsyhE21ttD/cml1FptOTSu6Jg39ZS2qVxi1
9ivDMKHB6U526AaFZoftQMIYzAw7NjvwRicvOSHhsiQF+LvpWsteINXzdmwNdUPX2tlmkfFUY/62
VsSIiHZOtT7pG+uukAMkL7K2hbU/al5q0bsJMaK9jauA/TjSgUhWsnFbtdPoVoOTYaocpEdNmS2E
OYLIc8rEudPq9FSXcrJVAdWhkD3ONwCX+k8NQqn7RLeL9ZB24aaiDw5e14I829VX2bqXJsgSIN5M
kAGh5jaUzcrH0rnddpxMoU7RqRrRmv27aGCfBTK1z7LUtOXKRxLsLoIXjpxK9jTZxqePJ8mlOXIW
yzrkDex21CvfZlPBbroZV1ZNY6yJg2iLQLO4siNeGqqzqDaJNK9kS2n9tqrvnUC/a6fkOJvBXx04
gBr9+SWmOCUBqcfaNxoj+BpNUuonVoymOVyfK2HtwkhZZ0lQO0JWm6ey9vtSuy3QYcfuM/8+xtZm
OcR+/DXeT93RYv3zNcyosvUhHSofMe5k74CSOhQ4Iv6sODa7VdiA2a8xvf74Zpde6Cy8OXoWdk02
8+l17U5U02dqb3dYSB8sFubHt7jw1a3l1m8WSFyJtlMz0iC9Cpybrq9U1wFIgaEdCf3Ht7j0Fsut
39yi19TUkufO9NVYdm5py3+zxECcgRcKS0cf/27PObe36qUeuAqiUD5p234u0KsJ2g14pk+J87e3
OFvqwjLrGM8R088tCbex5qHH71bKAowBh9XHg3Xpe5ytduB/fQg5xvSTbIUWNIiz6Jo+4hLz3knw
QCn88R0sctzZ0FPTj8VwSLrkZ6g5/t899dniVqfJrJtWNv3ASuzVKBXbuYesmIxtemUSXVh35xJ7
jSMJiL+O4UtZ07tFKfmjIj/lXelJTrqbsdj6+E0uZMHndq4atdHayHLTt0IJlSh7Qyf6ZxApN04B
ArxQ1PUMb/jje11YGL+lQN8sDAiCndq3Fd86rbqjcKwZLlgT78osttd9q13DtV6YU0vX9e0ClDUo
cu2gGWSpiEZiffE9kBvldkSPfPvxm1y6w9kSlxwnBdGiGP5YxStDao9FYQMLdH5+fPkLM9dcfv5m
oMKYR60gLfrtrNCkSiPklRcniY+vfunhz1d1kujI4fcG/rlIkNXAH+ru0S7lK2NzoVBs/abdvXn6
FGRbrcUmZarFQbs2vFDPQOB4ligxt7S3dXeUqGRXOBN8/EK/20bvrPTfpOI3d1xA1VECutmfktvC
/BSW1Rqh8lU2eWrxRJlp3VbHAiNwO4AS+lPVvmfai6yLg2bu2dXc5b/qm1ikngiuBOdLx23zLELo
0VTOaZJbvh2MrjkhVD3+Es6TDhO8a8qdHNzSG9H7e6tO9umANXGzKoPeHfV2lQpaULWX1EvvpDaL
K6P0u1D/zigZZ+nCmCSlMM2s9O2JWkz0JGFNHIbYXoM/NhcsNwgY/UtRwy0MvlB92KKeuqob+Hro
MkDT+/hjLXd77ynOEopC7+AOBwUgreGEgTN5vVhZJe01s/AirCnU/rNR5d7HN9OWbeS9u51lFBgG
m6Mc27nfDUkAqpNWmTEV5qLZoH+uBOhhtTbm/RRX36NgeBohe7uAOOf7rgmbNZpn9FWM8peatQ95
CNCqypB8bGUlWCFoHG7qXDxNOd4LRlUkqxRmqDulg7muh+gVT+babSQVf1enWdQ8IVvbAebok9Fg
TxCJ6sqIXogWv/2038z+CRyDgSlw4Uty9EtVIUY6NvJ7H4/ghZhtnEU6ATKvlhUl99UZhOpsaJws
6nI9aQ6w1nC8kmVeustZwJvUKpI5oWe+ZtSLZchPs97BaTSFfWUiXBqj85hntaUGpzb3w3zaj7p0
mwTVtbL8+6oiCvrIf4ZrZN4ExA2evlf1bh9NQnk0a9HsLSlt4AXHIXlzW2HqLtkZ6gSCMawy7TYx
kJzRJxzeo6qv3ISd/oSbVnuY2wbrkDjipBrn4jCgLr0a2h5TEKph5joatenKGejSsJylSGEmgq4v
hswPFAvqNpom6bUK3qVLnwXAWIhCy5ow9cNR2elF92R02eeP5+SFnOVc6R0U+JiPWZf6WWVjsocW
pR25mtHBytZvh+SYT+mXv7vTWbCSxwmt9J56l+ib16jEvaSYZ2/CZSdu81WQVZ8jqb2yb14YsHMU
rJZlRaRr2HiXbWatFdiO67iWrhXMtQu7/m+phTdRQiskoxLKFJPLewP2QupvNbFT0e/NzssNhE6s
6SaMfzqWsg2map8qYh3BMuii0dVMSIGRZ9AUCp3IDcZoVSqPkhyvRPSUBrlrVy9W55HLY66jPgZD
vUmCZDvy30aHdsZyCyW0/i7enbskjFT3E0XPMn8S8ve0RPBflq6t5UsfYfn5m1FKGCI1QNTON3P1
MLaTZ03dlRB0KS/Sz2JQ7KShKaVFSgT1c/leV9qVHPg1LJ1a+IlpIoRzX/VXIuqlFzmLSVqImVkq
8oy8Xi/AOcVbuE1XWiGXptJZ1MjyOI1mw8x9w9yH1MTqfX0NonXpsc+iRplnhTKaE7USB5ECh9Hf
VZTmrnyCC1c/13ajWFfknJtTXyvrY6HEfiiHPz6OFJcufRYpihIZmLzRcz+NsmqtqYOzMeei3nx8
9QsR77c235tpGRmlbU6DSsSz808UyBpX0sG8a9PRSrTb1Ex/VEl75V6X3mTZo9/cqyrhTZnIWvlW
VD7FA8yhOKII+/GLXLr4MqXeXDwQiEqMYip89BDnzRB9szVIY3937eWeb66d6jLoPqQmfCVx2s0w
simgeaXuPr76hUl/jqcVFAtDU4lzX6/1lzwpvusG9o5qcVWByVrm+Du56u8c9s3zB8gepj3SS76s
StvaGm8JBob5PKp7o7b3ctYg6LJv0Zu2xvUkuk3UvZgMoor/8RwKlErktQMVbBbNSjFvtV7bNsCN
xvZVS5+4SIYijJYZtyoXMnFTQr5w18Ey12ExDOPLLHHy0JAHk6pVaq1NUtnFwq1D6KaBzBM9mWPq
aca+7PeD7C2hvbU4xFHn5ieiB4o2ynv2llqLOE58HUzjEFj6bZ3rN0135O+oUO8sdLiHKstciGcY
Cd5zSL9l47CD/nusPFgmDNfOk/hwdmmu0LzZsHeUPRZzkb7lEWqre8SSDhwqrI75YDTfknwPOtDC
5yqY4TLUpdeoaE2w3Uw4pKDDQjrA38FVcsMjGMoEgs1axlGuA+w8XuRG21ZJta7adlUXnhncJcFP
mJAbS3lm1xtQtQgyHV1LmZZ84BZNfUOH3gngfiD7w144U8CHXHpfKv2BAsdLsOhup8dUeVCyea3i
Y9IbODDk8SZUzReeIXQ4h6I+3KNJqiqfod25ZmF8QdFwV+rjNq/xOpWjjQgVt+2Oqnnb9oZbcBLs
kWgMYShOQgX21++WIVQmuLb1vpe9PoCgamCWKnux9nV5SXmcaYa3ax5lmqHxIjDK2cpOzSPlC1cW
Mg6Kf7nyzjaECIGD0bGMxEdnC1+WwPgaUrD/eN0tYee9VXG2I6R5FDpTwQFk0J1nuhozw55p63Iu
eDVkUK/c5kKEPUdr2/iIN4CnsbJTzK3W4j1HNixkgZCzvB36ypMD5UokuRADz7HbdVpXadG35Bh9
pO/tEpicPlnjlRe5EKfOYdtVPzlmuJyvAQk+RtjaSX29S7v8irLfBeguldk/o2xNW94wgJn6Besh
mvAkasYbFlzUGxvWxJIztekJh8fQ1LxSk32le/54Jixn9ndmwjl8O5s6cE/klX7d6+aXAD7zEypk
I+EpqJ80YOl3dj9fw7tdfM+z3aRxMklpJhNpKiOWD6NjGCdZaezNLPpya5Uog4WIP670oHeQUGwU
Zy8a9O1RYjRda1aqTVw69pUZc+nNtT/H3DI5HDRZXvhyUlZHCCPZnQQt9nFOdWuto5m56ZPsGsb2
woI7B37bqaSbYk4KX7PT17xtnlu73jaygVtCdGWOXnqfs3iRdZrIG8A6vhKmhlsRnlw5QZqyHVvZ
V0fOuNisX1N3vVBw+l2he7OtWhNMU3tKOZ3L3fdSb+9GZ9oo+XDfOLA+0i5G8iaAQTd6H0/TC8v7
HLiNWoeaG9mc+elYfoGp/A0HoCsq8xfW9jkkW4uggtt6n/moJx8c1AwVc/hqm92VaXYhBp6Dq+de
SrsEA2W/U/QjYobLBrrvsvDeqCkGCvWrU8xXdZkuZDvncOIyaZtOLpWM7syuFDd5vY8A+PJHNR/V
8QdyuPihXD17XZhx5whiJbDLPnP02E+kyHo0RGuiU17Iv6TCzqdNkRSVTgKjxTBbVLypWwUFt5Bw
BqKg2vIsqD+ODeXSoRTeMJbDOhg1lMzaTo+vHNje19lWMB38c5E37TyMkOsjv58KNzXY8MNwV6Qo
QRUnch+UWjdLFtZ80/VwvaRmhrEPrWKbLIX81BVwr9j8W+FXnCgxe3XR2tjyE07qiBtvUgtNkfIl
avTNkl+UYUwOlbt5+tC3A1WpihLpq9x/Hq7Z5VyarGdBy8wtuTIS3ofOXkd5K1kpV/0Szd897nc2
A+XsfNs4ZTOGZpvgh4PRtdrV6dou7XmFiih+6JJ10s3R3qlm+iXV2t7Dya3ZpEoub5QxC7c4Vz80
MgI7boR4/hZA5riyO3Rmp1gCkCGXzj5hESN8NMn5c6pGDqp0Q/hUJuVCnO3JBFslXwucxl0rmScv
kmf7BkGB8m6u28lNjLTedqWN1JKi/ChnI4W4aSNfVRndzilbzHXJ2Wx1Km6S0VS3TdNoh5m0ALsZ
LD86RcDbNZhrqmg/t0kxeBH4zBvgdtInvZ2ynUhxZc6MCC8W1CJXVlZRtRdRQ05R9ltJdpL1GDv0
ObpqYxt4gCUDrjYghkNPRoMdO2hUtlIN7zzTmpFVH1IU3dUiZYyS5vs8yNlDKev50XLUBEGTaAhP
cqYmD6YcvIQhrNkiN7XnJJc4Ayldu0IVV3iTRJu+jTIccpqp3egBxGVDjKcRVd2VoKHpBrq2x748
RtRPOxkRnjNSjxOWEen9Gn1SCxuesLgBpmjVmEXi4luU2g2UgnCb1vU36tuvaTXGezXOwEYmqvJU
l1N2L4+dduuAtrhJ8yzcy3kyIKCijcN9IWfdduymfkf/7HHCK3gdzUFwF0nN7Om9ZGIzLIpDIuFe
R1+7fuYMhgIx/mbmtyTqlK2orMGLcwe3465HmsPGHiiij7JJ5165Tzoa/GOM4w2gLLpLHYbeYSg2
1Zi8SHb93ZJlpCFSuFltjBYEIpZZWBwxi4lWtdSssajYR/awUwfrEWLLto+Tr+gJ54jbEJTCcOpQ
x6sfLS3BECfZicgy3VYdiA5a/BIOw8ap2Pmz+iBHGpU3p9zUQYEO//DaWilaHnhxox8q4mCn5NbG
RlKc2Jpg2u50wcMAJAoBmbtg7g4KcmXoQotX0F/6diZpE4EXat9kGhXUuyeo+J6mZZjJxzTz8hWZ
XcCtmxGmSTGvk/qusMpdi9l5AwFBK8QqLoQb8TertNzKTubK/csUmMiafUFqaN3JBNqhwaQnBUf1
pRfWVuIojS5Zuc5V/ShGemNluyaPehjV+k5nFpu1uau1EXxmHhy0bHhQqYKbzqKpM8TzPhyqNMP3
QG9dzqa3QWRKMLvFSp9UFDmOtlLDkteiGz00Vn35TU+yLypLva7MjWCcBYguo3hCb3kdSYi1BdLK
NJxvw4DcSBa7zlxujEBfxm9Q+JLxvFv+KhNym4Vi1Uz9mjFpSWHC9J7I5GaIMbJbbysS0jkxAfRO
rqIgQJh8QVxpnzd0RI32SOkMnVd/ztR1m6mbVkP6l38t6puCo4fTU+ehwDZF0rqzHjuFr6HhEz95
FTz/Fm9MsxUnfmNEj1373cHraoKUyXt0qIDb0UHOf04S0ryTFK0M7IvUn2mYiDVlu6J1toPZ3ha2
tR+62Vge32jAaAslgVye3vP1kbjc1PMRuZZ6+ddqb7mtiMUmzAM0BBx82gN3MoP7Lq5Vd2IAs3ov
wz8sTZCiyxcz1aMtYcek6dKGec1HSG+wF3V1kbkiz1ey6Fwyf5hjFlIkzW1T4ApFGRwxcv2AaM0q
qVCsnWL7GOnMFjpb9HPFiraCFxfYRpjZPd7RvRcx2cpA2832uI77GC82zOYbvFJRe0QwzFND3Uvi
Zp2V2a8uTW94zkpJj01QbaaG1T95RajuIzMLtsEyDXnpsj046ohubnfiG6VlcMOpVl2xYCfVWX5k
Se0dfwSJsZOHqnoI4moD9ftWkRcFmCPesEjAZvDmWnT8Js/Ww3FtJeNrFwa/qMiuRwVuqPZaTx0c
COvghM1hjAkLTLYQlak4lvZRHmyq4VlkQ+DaU7XOumrHp1uylNDh5CHPX7pa3SpNsVLUeBWn91G8
X+bMOOGNDmUKuQRh/UTydauKlB0/R4NgRnRAWmbA2OinqjuNwreKiiA+3lToXrQzUvzIKzFi+Ll/
kkgj8BjYzMFjjGW8A34/Mob1srKZW60INwUUsKH4Edb9fowzN6SKRMfL7UrFdfARKybFtfPeXdZa
NX2ZcuMwyeOngq2k0wApI2u+TPhafBqM6RFFMKS+MNiSX7m8Ll5S9ROUr3WZwy8c5DuGv2a+LMtt
eZTlJmlNciRhCJ+zlUu7lMP0ZBkgBo1dm79otvUZ6fwVn7gT5nfdCtZ9PuwTWIFm+mrKiMhzBkjE
12XciwHCYpU89NlTZIoTEOFdVqjYUFiflk9kd9YXSRPfVCW+RajcXI2ziNctxmsaoSBx5E1sW0i8
p2rsRtm0683kUQooqtGUirVu3uhR8bkYJVR3k3tLLe4bJfFA3jzT6qH0b+Muo+ImN85avVb0DiuE
Yd8Vug0usZUe6okpWqTFzkIGPWoMsR4CUz4qw7CSZnTZJsjGG1tpBjeNhudCoAYE4FxHadjo3T4n
0CpKnT0ZIRWhiPmnCmcn5aG5juNe9cJI2Y7KcBCZubYH+6Dq/WMjTy/obj4ITQKp23iVkDlmsnzT
MPKxbGGtx5xx9E8UpL5kzvwJHbGbjJ/384BAWtv0t5Vp/5jz+a4JAy8vlC/wJJ9wfEiAOiDvrldo
GsvZxpi0CH+PwLqrC6K0aUoxDM3qwajaZ/bN4omK6w7bBW8andsk06x9MbL7zBNOK6kmj4cscMSW
vCn8oWuKvp1g9aP7XSmIhY0ZvgGOBbbM7BGei5vW7etZ9QYzTFaxRvpCHxGVfgNFLeha1QgILSjX
jWMsGoOoNyudUFdtM6K5DZDzphotxOHLrJo8uED6zWiVeyDfTNu+nF2tVhBp+mzUGgrk0b5pxmid
T+a4q2NLPCrU3U5zFhU3hSO0L60ca0cFDE6OqJ4T3wDPMEBhjErxGDZ5uJVHTBQ2SWflz8pQaLeG
pP8fjs5ru21kiaJfhLUa3YivBMAkkbSiJb1gWfIYOcfG19/N+zLZHpEEu6tOndqnPzTZbOEJKTXM
D7dUOLWs9LdbptnHwsbE2W6YJhfVSDxBW6Px4qasrmnqF/FxBnJ2f7/X4mFks5fvtbtuJ6Eq+1bG
7agiwzJ+6ppE3yYxJaRrFlffRkxucj8OjfPCc70efbMqUiKMMxOOb8Ni8pZKFL+ur7YX7W9OsHbL
9ncgiQKhtWy1E472KvSeupm1Ps+r7lRAz6BVkdzvT8ppk2nXZOv4A7oMa0TX29P75BfVL0Eszb+2
J7EJb7a5EtAr1fTk0bhFVpL4S5R1Vkk8SLcYO1qz9QgaDF05X0TFFzjrTxoMFa6Lom/2ncezaLkD
hm/STS6x7dZYv727+UenOIwL4wD0uz7MuhhLkjgF2Ux5Rss0LkXo18v0BJu2D9VaTZjUN8InM69+
S3qcioXb/OeRjmPvqoUjWP0ZR2g4RlPbP2taF6R+kfuVpGp8zIdJhq7BNaAJd4WE7llhHLdwb+LZ
kTUXfDX9tTvD3g+wwJ/jsYEMozbbQQ6+9xET60CVNJxIt1qGlQWAh7gJcUxSF//8XBrh6ogqBKTg
85KEE7YpL8bL/LQPrXwYQScNhGzY/OXXuIzT72XalscK+9/eUJ26ZT3ktT0LW8aLktL6K2H9XQC2
bQ9VL0kzsESakFxqLDqoUYYCo+S6MPxy3JmZY0KdN+XXVNpxMNirSYiBmMK497xosqV5ddzexiZu
YYBthXhcV8XxTcDS8j07dbwXKndOaT/Xh6lo5Fn3ynuAYr9y7ij9UqVT98x6DrvVEul0x0tQASva
bahHQ13jWOun2fL8oByWLCOgZRIfpmuM0TAY88krx+HdWWOxF8Dlbkkuvsws/xGVe6tNmkJe7PBY
Nta248Cl0DGnhf+SzZxNjUVQWZCdvKHmuAVJF9p3G70zcIWocmSsOvg3Vkmfc28OLaoTewFa4G2v
Qi5UTDU7LKmxhVVl/kp6xw9jj5uOb5H2i4tvNfuJBJNd6dRPue1TQ8pD3NFKDbJ/ySfrkjpxpHz1
6vtyZ5d3dODmsOJL2bH6x4HiXqiCDDH/OSnXS1+TGtImyxMFzFdtNdBK+c92qXAPUopD6vZP8C0B
c8/Ue6aJaXu7zu5wIC3qQKjZPtYdsaN+epd9GPN4Yx4o0cN8MMV/SWt9uTAyGZIs+pc0EqST+XfJ
QeAX4nn2yM10796gymeTfo7H+0P0XJVbULGsEpat7e3F6PGq1d73/He/K6nWh2ipMptVCDeaa871
cXR4C00cU1Z+Gbb2BrD44rn1w9gWr8PS7AsgeuTuNGZITnl98KzRvYJ9Tw45mY63JhHeiYOf2ZUV
k9qiRKEO0p6oFsbYMM8ANttXxbik2pP6ditdWgbtt8sPyfPWdVKg6KG5X9sivjpN+swqUhGkkvsl
XR5mxNVdbRsXQPp6p8GQ4TD99FT2UxdNGwH7JAuirv6CxrvpNbsUg713MuR9Ga+7Ro7FTljN01K1
LDa707G9uxCJ6PS7Ilq5C0c9vWt+w36efhZ/diO7cXsCbZEWkqYCKT9V/4qZbI2yXoGXxpT+da7+
zZ3DQ7RcbKFBYy+naa4jq8r+k4Jfk/X9A2zn06RSntLOPdw/d6/sYDq7MaVSK7zXwe9iWIhu2ORq
xlXsfiw9r49QW2s3++7BcrwDsIU9qvdzXtbuPm6sMaJQ+gfway+bjaBcVvF9h1zTwtvfX7WQ7VNV
68/Nac5jxfOb1qJ/ZrErP1tu6/xzhcyPIq3y15bjnNyc+pRMxnKCK3l3bI6vJPkQAeufjbE/GsXy
ZyzngzdPZwfQgYaNG3UTXR41fbYfY7BYk0UmrJn8LacpC5paHWOCVeLYSHd89/94El/CqPHx4VcA
hTAXX0BavQeHzZ4w9lu1GwAy9sAfAxqboG7vBeyaPxh8XoxF144RJWF67mY+9gKEYTJWn3M1ngoP
qmK6XXM3PWaz/b1WbEpZ9UH1pNcOSXnlNe39iYhyk7bYdrZoHpMfMCekP0vQbVhvvsoUeiruy8jZ
Umu/tXW6m7yBw1Td5RwLM3kBxzkaC88m6WwFJDYFMP74YdzDRg7ACIqkm8uHwt/+JOgjQwrZtobi
7Y10VXbbAKRL3Cevmx5dv34se31VZnzzmoFakafPkuutkuY5Mev70suf1c+O1bYyu5j9z5w9du5v
pqVkMYVjNT0UeCd2fJueNMLO6pjh3HuP82A9kdlzBjHY7ACen0rD/3C3DVyfeLSS9V9uOq/wLZEC
iuls3ZkU7O88Vu3y1pCjoWb7gkesBaKBNERKximT65M1+iRgd/+8BulTkPCLXvOF95DVBvc2lNOn
7VOL805k2n+tXPtoN/apoMrcrdqc+diS1zURt2SujhlpGnNG1vEKcOaA/9LmsSUaeIWxX6j+xend
20gRv8ty8+LNw7e9FOvR9q0tqEdrOFZIVUfmzYKsJ2YfaddBBknP40hhvMYHnmgiv1i6qAerhsFE
qeIYYDGc1f5WfI8rRxo8S4itA58OcSZx8jg0/nTKJrt+lI3VBdXY9c+Gv5KT0OgB45Rey53vtO0v
OeX1S+bZkI6t/C8U4/cJgPLFruuCC0DKh/ruQONV8qwbq5KPYvJZb5tMk++Irq+waNWnMTb6YzEz
/JS+Ls8Idf57t5jylEhdhoPTTl9uZeU62BybQEk9Oen30t9ZdRXPT2uVi7tD4ir2axXbyGDWfO4G
rkunWxtIjeY8/eJT7f7UuAQYpQgXbqGXm92e3OPiZvfUMcVA7ZlXUjA4S4CmmPUGNmIYgwkjcNSN
zn2xDiDqbpIeYD1gN0+xYwFbrCYr+aBsmF88PdQomaRtSY6rQGXeH8oL95m8qP4DJDN8nsUzy263
9DLOT21ud4B9bBWD1Bur8kyfQvdbuktUwmbi2uynJbAI7zyAd8XK1k1D+qBahzSyXrfndsy90/+N
lotdpletpBnVi/TCZJiLa1f5096cW+brmduHVb6J6zYRKSHMWQRcXuWzv1XeT7aIXympBpqgoXwN
tJH5WVTY46yozmS/93thjVQsZnrw6Nh8hN82kg5+Y2kI/Zh6ojiaZsyUsfY5aNdFwKp2u32TOHhF
AT27x6SYsreepZYDbki964YMavaWr5FX5Pj7+NuwcaFCmx1bKTQ95mNhrkZojVZ5UllZQi5i8+l3
OiTmp9OReD4tlXzP1dIRQpCvxZPhNnHQ5FV31f36rboVEYtX0D5uQpGfwe7DJ7CFITTmZTpUbTw8
jvZoH1fyYq99n1QkZub2OS/K/n2alfXWNyOJpQNx7X1CYLdtTQ1RalW281JuFjGSSAOFViEO48Le
PKtArGe1EOGSA7qLUU9d1rVsOcl3byG4rvQc8VgvQx15SVGHOsOQ4ug+DZKhKR8E2ya3pa/x0FvD
GFl8hcO6pzqvumY+FnYPB1u7ApnSpTVxZnWCf0v4FXVe/x8WJdBPeoxHwsMETYfHbsy7Udo4DYda
Z5hi4mW7WVUsMMEMPVRzmfb1uusz088CXzXtT54sDfb23guwTfehbqruMBQJGS4lsnAprDVyGzVH
g9CyC3o46H/UxLajqA3GAj2urp2q+m0NY21XLzXUnw/huOaeq8i89a3BPMqFERxN+Jp9vrwb7MrN
/7vE4MYJMuEpYQQQOqZqyE6fNc9d0jwhvBPJPtoaPaBtQ6fgHa3zcQqQO+61UQb4eXLprtu1gVdJ
D8DUpP/U0siCNE/vQOclCzXv437IWg+7zSb3fezafKbJcHFJ7gh9DO5Xv0TMMAgPiJSR9efOtd1d
3+QeEp5yvuxlZbSYiyJSHZWiYojzqx0a4sTYadxXwzJBT9E6YW40xH0YDxnvkMlt77EQsR9N09rP
MWGLaVfXO9do3d+jNOZgahvU2TnhFafp9FXpZD2Ylt5oce0JgBIF1Nw7604wPt8JhK5U131YbKwx
VqXzn1Hlw1mRuRhacXxZhvZfQgub1dWlrvpnFuMvQydfM8aBUbUVT22+nmnhLlNW/SPZGhhoZ36q
gkq6LJY67Lp7rkdr5Tuw93Vo2LINi6Wzds3AahVvF5eeJV5ppF60YTyQY5SxslJ8l17Hvk86wKGX
XBteau7itfkpqJ8bv2eTJo5sRx5FPqU7E5I1z8+PkdhR4ctDQTpQ5etb3dkop7EfLVzB1ZIe15aY
txrfkTVvvz1sTH3eHpmMn2KB4gnz+t13s9e+ZDXCL7J3tlbu9U750lLjiJLOPpuBrIPKfIw3uLr3
AT4N3EAPVb6T0/dmTNY1Kdv30vb+ge0+2V7xu1ygHBSxIYCZMzjut67jhlp/5zUFdTeTKTs5xWW6
n8EICCC9pe7BY9UZTaP7Mk8dJFOF6Oq075tpXuH0feti+WqS9QPG/alf1HHckCVJKHie6/zKLtm/
ZDWeJZnCzpDt275x3tz7xUHlrIPcy/7rzHrcqazdb1S1qJFMTDykio2yYPDkm8wr/GjGx8gYlVHg
sYq7vZnH777KXnPF+CX25ZGnigGrarugBSgY4uVPLiKXH6vh/lZD/ttyk4VNGo+sL+55dP0zoXqP
8Yzykm1d8ojNrwrdBnRt7X7reoRWS2kSrj1hyvek7Uh3mMhq485Qyykx9DA+5DMdaVXZwWw7n0Nq
XIUQ4N1Tczqt+TzuueckCDL7eWHBnikAMx5v4PMeL/w+r8mW3irOj2CF9k9KgHtQrvWv9tHnWxmu
jbiuLWIBYPdbQQwhsrH3NrbZW+dpuMWFP4Vbtn7dHYhpttzmWR3oOnCf2IRU8E929zF0n1AwyenF
SMCMT9p7yjwyY50Fh+EI35yjrL5YiBo7R8EN5vt0Hus5Wu7JOIZxLXM+IEaRB8+QodPUX5tERnWW
Ht29FSECVIvAzQDZWlKO+84/25AuI8LmnjNn/Ng6USKIxnfBPVsOfsqdOfaTG86NuN/A6etQtyff
nS5dRnnZVg8uT3vS4ber3X9Om54Tub0xrbsKjP4kJzu7woxLACf+k1WazwM7kqSiTV9xBm3XKbMn
/i2BE2V+bk3vD4mIaQCBgAKsr5772bo5BTJ2LcW19JqWSnz8i1LGqvHmfG4icU9qlPjodTnu7TTO
gtZtVXA34FcFVUTWSG7smf70Yc1Nn6cgeTf67b2yVvI/VuiIadP13Lj0QqWHCZEo5+JqFZWzX10j
3VctbzrKuxulMcOLzvWiJSv+iUp+UDcNARukZUSIdvazNHl9bNJ0vIIkIgFznId9K4YCz/5EZJzt
/yRq6Y8yU28cSD3N1DLcEhNvRpMbDLvW+5KAk23hRODC22jTLaSF2qLF6oZXaU5/2SD2H2PXlbt+
zoYIE50i49WoQ7LBMBbjdrxH1N0IzwUN3cYKlHePduWgihxSlcwRlajPJdODV/Z0EZijdJG4G7ve
b0Xnh9xNJY+JWb0KW6+7tO/+IymRe3mOg2RR/ZnKfb1xhbt/Rz3YL25lYPjpY0Eqg0kL1RMO9uB0
Hf+sMMrjwFJ15JW8R4lEDBKMB090WXFAVkz7S1XGZ7cwSCLQpHjNWIOPGuGieLW+DhE9lgcvJpCP
8jzZD2vvXpqltIJYdn/nld3vakgq+pGUFNwx5xiSS/lpiHYFmG3+q5eqYTbbMOleUo8cXzJAqgJw
NshwgZhTPOgZsXK2eb6YaPB0c3Sr0d6lKqVGsWnJ8tnqj5hcUHN8PLMLCeQ7G9RhMI2mHXCg15Fo
GJwjcaVRmkqOethx2U5UlbEfnXglZc+dg8QDbmhSMz2LUY9hzxiP0bYldu6q1rDfPMHNyBNQzCOB
ZkBOl2sNBvOw2Hi5rHH9aIgr2bVm4j91vkELL9GWe2aN+DW2E0ku7tHrCfKeXUac1HEmQ8DU/xVb
xctallYU59OwK1vVnGRieiFDmu6W8QesAvYZ683K2VpT9ZBEFhBW+9ndV+wysxNnJngOXco0R4nB
rQvvyApo3zhGVQ2gsS2X565I7i0N6g55J3lUQ2kLW2uxCEox/3W9UWGtlSrIR+wxm0udOG6Cebcv
rllGSjeX2XNiz4qUO+JqBM6PYHWMa656vUOKw6hc2cvOz8jGqHiN3OLTO13mn3zBGUHOpL/Hrf3L
S3R20EN2Vlnz3qXLnyRBfmxF2gZV1tIp+0PDQCRFiJyHLRhohQPTdNdDsi5/TUnx4Nfo7SPMJjJl
VJR6OclEDki7uWXc2ldivbkr3fY48xmbajF3WvGGaOJEg7yOCeTT0xCpvllA4ScVH52dhJ27/lGZ
sCNX6WEH3i8+jIOxRlYp3grfs89YPOowqaYt7AZeQFwYTw5ROzxFBWvpdu6lgRbdT1Z78wG4AvG5
veb28jOs3JR2IXLJJ5XyBwoRddNaopcn8sc0ULfT5E6TEgRCLCiSO6k4E8fMqo9j7/6e9ZgGcpge
ccnkQW8XENkbXg5dDxL65uNegU1vDA+11Plu9LKL0Qwvhn2/pdvlSP4hstXGKKZF5Kc3mCcgHOK9
KInpII+mDklJeXBzKc5CG+WJnqV56ivlYLxynn2b0Ds15mXEjtStbZyfcVQUTLkm70iie6QOhozY
Ahu7NWsVNs3MizAThRyRMw3SfrknccrexRVMeikggLj5XUKUuYqyrUx3a9Uln5lvtKjpClGn1f/l
NjVLWurfqd8SPVk2TKSwCYfIE01YK7t9sOISuW02JbeGYYWNtXKdGFjj0RfWd9vqv4xKmE9NHCeR
NcbVUzVb3PaxnC6mmw4HB0tp6DrOeCCnGyfkAn++wEFCosc2vyBU97cMaN/BGGr55iLdMvjodehY
sCaMxPc/ltzxYFhinZ/QOi89iJZoNCt1asuiipam3R7Ydb4792WFipXrMGnI85YLNWDSTC9Ll1Xn
canz/VSIOJBrysNsGUOE0lYwvEv8XVJtfei23MXDMFiP9IfrTaSSFIC+m/tg5N16XVune6oXMZ4N
fzYCi9wSzBtud0ri0f+QIxxSuxissEzSmjyiuXjbxkrsi8Qr9nOTqqdYmE7Us1J481upTr6BtmbE
2g9TwODXaubnyMex+Jf2MfENeuq+ZsYI+zQZ2pcezRUGUUsEPCxhbBy6ZECtJsm5Wy2EN3fFyixo
Hsh+vAuJhuF9C5+8rNKvzddmgFEUL6MVLt2qH5lD5H/cOMe01hGMsNb1/KsoxAOeiGuc+shb7vrU
KSpD25h5S7wYlUDX+icZbf+mKwbYTayHU4+iSik0ld/MxL3k7Axy8X7r3iw41lz01BaT4XSqm9z+
7BPfeUAbVfcgHI1zQPSOCkXjqKdkBO1m5l0fOj4+uGxtkpNDExWZTUa3NHtddxnMGE4T1TQT+thz
qWIW/+qs8u+W8B2zTXDFPrO+sBgVlIQmhx3WF+hvZgZQWHBDqx6zSWlkaLfrYp5mqI2hXrx5t4p6
CWLVk2VzjzV1TbivQ4szczFWkmkLy9vrnhnFmsYxJ1xR24/bXG8HZ3Q41IljTDCe9etlkDjycpHa
v2DIDoc6Kcb3vPfvMlWspmPdLNurk+b1Y0uT99fcRPPq0zF9sO7pPY3ZlkZUke/lwidcyKI6THVv
HmRpb488VP5vnfdIFtrqDqvbryHHtnPy1g6fjKWzSIuCYIehm57mDI4GZTTKfJ1O7UvOxO256nwv
FImBL3KyFGYY2zyYjqX+aKuWe6yFJL+bax6QYkXvWwNDGxg8/bEFJ9kMhT3Mkyr99jryrOna7LAk
tPit8fOe7CGzg1Wdzy/5mi3Roo30U7izuiVT5XzobJiujd8s2Fj6htZa8ZBUphGtVWn/cqfZfVJ1
I17bIXW/rUr1f+LNdR8V5oOnpVXWp/bN4qYzB6tZJZhPVIn/Gjfj8GnZyXbA1NgcfU9SbNjpuMc9
Nr92bb1EdsXUEJqW9sJVbtmjKIf+OJZk1fZTM3w07PjsezKWQ6LSh4Np2+X7IgQhpDFaKyu98lox
041g3U3/WXU5nHwH7SV2uuqj2hi+iqlbQzEv6rkvRoSy1CbtXS0WHh0inBNyr5kDtOkDbomC9aYJ
8aNXyUfu2jHn1aLMHZNC+2oPBVMJtgkeYB+OZ891kiAr/eV1EW5z0J6T8J1eDPHO+H17ZN2+vt3N
ZpBgJLddYpgNCF5vYIE7xv+UW669r+GbMOYdTR0VrVscnYEVwWUsCfhuGuMyzzZxLIrX+Slrj02j
uEbPkXk3/9S5NwXp0s8ngN+MchRIoRM4u+7KLII1MOpn9RviWfoo7GahfVTAIxniG4QGcg6FKtXL
L72o7RQTuOTt5mZZ7lkjw2VW+XYjvY0eoaiNy6bjD77eM0oAAdyB2cbTcZsz7IEtexZBnTktjMd2
/jdsbEAHpe6mt3Vc85OyG/8/T2kVJnmaPkwO8hfKDRN+QL7zRdtpehgzBg4Ffv8I8YWveEpiHofs
aP5KR8t/s2NqncDWDW+S2DzWm/I8Gf7UFXa6hSrnYnV19pi2dfsQx41L8TVM098lpc7vZNFawcao
ptlJp8EYmKqZuLhC/Jp8jtdmM70zSxztt+Ut6juhQ4xaldgvVu56hGctBKKNuXkm+RoY2/17YiZg
GhHIqjpI27m7unAzkW7M+DB4Wflccih91Xr2DpXtqd/rtAyXNLXaox4m+SDazAGQDEm68rb5K5kl
oRVDa7f7Vjl671vD9gZosg49kWxPrs8RTFKWfjA3WxBaX5mrt8t9GUc5lpaawVxRhg6g/HCb0JPa
bFjPhihsCJxpsi8tooosqccbGqMI7X7DjtFs/r5A+7l1tVEdbBhaIbSrBk+elR605EJtVoXBtPX+
Gx0MPQ1V8aUbW/87Lf2D5tDclVrIW6YaIpdUYQdymporg1QRuj0FblkZE54WxpFEljV0JwLbzroW
+yRmND/Itjh4cNlxaPIcFMPwHZeu+ho6huHwqTDZz44LDqHCZ2EX2z6vTQRjGp0oyamZGqPSkU8s
E9PvxXnKmmx5cgY1TbSPbD6iSYzbidBR9yUvsJOSE6ECIB5rmGybfBv99XeX4+akg8EKUvM/wdlK
YVbNDXlvOPGIB8SBWrrP6da8Z1Umnw2hxgdDeeqwJgSJZ81ShdPan3IE811VooLRu/xVhNameJxB
OOS2EfhkSVP0wTO6NJ6UX46DfgJPelp+DI8G3o1jM9SzWR5E5jvH2XCXE50la/1TvU0Y1nBO+tlG
IU9wy/wNWRXvgE7L26oreTabaTzXMWfSzlODcy63+kh0SxP0iV3uMtJDd6YP4IOWm1qz8wdzN5Wq
CjNvZVMRSvFTHjvTf7w521dOIGxkGc4ctDboGRJbRYh60gSIxvOpsLpv4IOMw1abcKbNt1mGjH9P
2v4b19uPz4dGZ+KRKeUUzvM0+2f2/F51w4q/U/3zKXSCtIj3epMXMC75Lp2ZPcql6qjgFVwd7RrX
qrW856IyB+zxRfmdTA2zYWFbB9/dqpFOhmBPR2ywHcHbB0vXiwCru0DDArfId+6SjLBA7PuYofku
ZX1ocambXaZ2k5jKoPXFcXTliZvNoALGvE1ReYg1MVIdR3+q3od044o11/84xE99jqeK9NG/69aF
MEwORe0/mh0Jftw3UYpVULlxlPFnN+/PNX4HmJXnWcQvjZxuxkBOVl3Yadh3mDATpg/sOJzdfFVB
PwId9lTlQiBK8QEOgtPUx/N38keWhO3SvbAJdz/K+FfLGOTzsETWxi9yJnp0n6Z/YXQ+W3Ea+bng
h6i9c1WlNzW6NxgLBxFbb5ujL66Z8oD7Z2swjxnZilObXcnuC7xN7RKJ/aDpmgDFtgzWKTtIfmIy
924F6Pm6yY5t3Z9oA7BxGrjZu32VK1TzJJL3YebGGvHWSPZKySTDA7Ff+Lpt8ULsYRx6Pg58metd
j6WIb+8yIaP7ydXTdGWNsh5S5pDIBcsbdis2u5aL67DjMPOmG8MOoq/YJfpukmukPrg6/+yEfO85
jjDebcARdqxt7xcVk5blzjongMGixkH4JLOMGa2ru0+j4Rz21/TBUSkfOVD3tzZOParv+DGNk9tm
93KnUuIiCU+kF3d+D2Nr0Hi36/OYOzZPZHIeXBuLb7ftuWafbZ0g5bXdDu+mcRQFS7zZGPWmxgmw
dSelM0rFdHuqkyzaDOcttwfGfd1XrvSfUqY3mQ1NJLqFlQ0suJIyedeL8aFttsdJlUnU2GMkOa92
kkrRHESoJit06d7Q4ZMXJ0/fyVDex71DE+++VdVUMetrpiA35gdjRUAdK7kGnnTPYOR/J01tUEF2
And6IcY0pNwT73WfXjK82iyo97xN00aGjn40PczWjpTBJo2zBj1le9m3zuWzN89fzD++uET3rdm/
raDZafLrmpOUGU1lcMDN/drelEqex63dz132WRjfFkhY3sd680ImzFFLSY7V9WKin2+mEcok/U3W
7Ve/SQSd7rPe9C/lk7ZmFnzR/nXW59bqcMl7TL36ULCMXiw2sptt/1ms4oeUn++42PAIWp89sZ9Z
DvEubQ8rH+2Yb896a74qPic7RuoY9L9OgXUF3V805YvDr0EPf54STuGNuXc2pY9zkdMD2JE3EsS2
iGcbQtsdJTmMMUOl3txvw3y1kxRpfV52LuntAXPzPw3yBpauPY3Ko3QFEAcnaDd3B6Dry67K5/uo
zp3soMVElfZLaDXTr0Zh+FF25Njbf+5AdishwreMFnXV6suoPzw5BZKdcmrH59HNX1jqJ5z34Apc
O4YZsNW6r7L5bNV6n+Piwfj2vG3xi4Fdr8jTp2nOHjrU5spZWeaVt3qVbHC8riwlTS7zri7TYeyS
mDSWp3HdQoq60DbZ2lB2juUblK8Zr48VjkWcT2uVvZeMuolsPcqURfW8f8pdd3//qDKtD8z5Hjwy
d/p0otTeQtGhKvVq11kzWXX2qSrjU4WEmtnTSdsJ1xqlq9F8MTp92Nhyvz8ORC1HtgdlAF5MJthY
0GvCqNOjlamCSm04Ul96SJL3XXm8D2HL49TwQ98/HqmGp7ROQjs1f8MNIAX3SvB1kNjNleTIHWMs
skfZkFD6ex5chmZbdH/fkqE7yLi6gthOdp3ThU7NpckjMCzGf/efsSidQ2IkB53kkajdN5cjpbAy
0gsF2m26/BJOdVbV8JcFoAc5jwffK4/3XziUM2KVfr8ft+jEe86bwE/aEBj8I2OqnZa01H1zKADe
+E5+rAeN13YKJtFiTy3PCPg/W2wd16UiIciyCW4UvwDWByWncbGuBzunRMkl9jtQAppLWos07Nbu
gVCiiifr/m43EzXbNJ/ajKkeRvlhji/cnD0/PcGNzMjKpH8vWvupXePbBlVNWYpBboua2j6xAD4i
D76mrvWs7fGNLRrBqZDv51G+L3l3XDMitofh/i414nHOJlIILAF8yj1ozG87amIbM1/5g9GJBMns
f8ydSVfkWJqm/0qdWJeidKWrqU9lLkyyGQOMyYGNDo6D5nnWr+9HntmZAeGdVPaqVx6Egckku9P3
fu+ASmdSKs+YFYdOZwORXSWmnMhMsLJtHqJhyZ3d4EyStb5oXDOuvdkKz3pg7+LIf+BMduUHdK+5
ge+QCC6DON2Qdh1RMoX1zmgd4Q7wpLYlyZWKCcG6ixdqZbzCcThaN0Vkr5XMuMnr/pip7aky9IdS
JwdpGMp1PWlvU9rd5zM59F11kfbRvZ6lx76aXmjvPtRlcS+CVF/5c/dA9sGOBfyiaJENKLjAz9I/
UJe8h8J/J5fnTlWG80jtV8n2UpnbbRqbmzTVTsCSoHx1Xx3Rn5000tPo181b1Zob3JHQGw7wLpaP
DUgNC7SXl6ZSQbsLOWj4y6CKaiQrY0BFNg3IizpRw5Qu7iDW3JbGfF05AQzuEY0eueLbOFIu6Zop
O05WlyMLHFo5g+5jMrfHfiz2Ywq+4pCo4eDiVTHfwrq+qQaHXQ5HDXZlF047HNiKmUj09iolprPO
ws040TuyU8QcviYyWIq8i91s7CE9JJ1/BbR8B+9zN7O9qUBbiGXoyQWVmCBn0MVVOxLtGJx250AW
TfqDqY43lejoJAO9Ulmwe0OXrfJE5w71o1TUy34GqIxr5cFBD0qS98FJ6nsaO/iOFBDpBAs4mNBt
pdZbo9FeKjRGLEn6sIrSUEPeFb00ikLrhT1Ka4AXKRov/JR53gXqSa21G12SEK0NchM16ZvPkUhn
zQlto3PnyZq83J/VVUeKvIJfRxcMM+CxqfMHdQ6Nq2b7mJsnP2t3WaY904MR61BFa7PMw4LEr9LP
dkkJu6a19AXaDu4jtBcYtV4Tffye0Uvym4BTGSf7SgwnDmGoVUR/GLoKy6f27GfJg6KkqC+615i/
NIziiK2Bh63bqS9DbFqGiTqrVtZK1L/XgiaYGTt7ETcPS9OtMpQWDnm6+MC9FaENn7BWjtkwH7RJ
LGTpN0jD2yQsF/LwVmvlLjfyM1DXDrXpMu5E3rgWG2IXDQea47cGq75kR12ed0YujmrDa4K7Xyq3
ZvLo9Gx3waZoHNdhHPD0OWxCneoHNyV9CgOSi8WMZDlOkmO50Sf/7GTyhEbhoBXdnRjDtWE5ngGX
DFYM4hHLU+rSVfLBG9BbjcuJ96Ar/qMPzxQmncx2Vt/eqsalOuSYnmRPMALWU71kDpingtoUlPWR
P+2VfHG0WbT7TYatLzrEfDiEUFR8MzosRBi4SH4LLJ36tyWlNfpHz/H3OLok+KukRf0wJWKvd/Ez
jgo7H15TDrMib7OLHLymss6+MJBnfm/jU2gQ7pWjoG1oA44V3ekmOCaT4+IsYyJLGmf7auAoxZF1
g3mNE+lby2pPvLoMs2IZ/Dx8ltxdD5KZVWz4cLRwUr4I9OZ7zZkcbVx+17NFhn1x4ncDVUM/t3BC
LwDJF52HpwnAQGVf9MUyoFVrBa8z84LIdpWxbumCtlhLMpbLBkZPsHXysl+lfg6Hj6R0yQww2Mp5
69jKngINtR/7D4Gxu7CbSLYNXcjV35xQvQ7kwGsAOIN1hNjnWW11t/wr1WybsbDDD/FGGhF1nLxj
p39MGgj03BoUWuU4go22VrrtbfVYSbkzJ+k1FiT1QrlNNb5PJlBvfusWTij6q6W8MO+WqxmcsfK+
ONCbhwMyeFqtX0a9ffBLVPmGrz6VebbRO8crc2Nn++N2HjM8hJVdyBSyODKbUG1VP75NWVhGmyob
ix76Ak3QLkK6y9o6F/Ip6y8hhcCz0laz9k0L/JOS+NvBhKbSu37+zWwBzaiyFX9f6Serfad34uaA
uXz8GVUfODhx0qmXh++YgHoI0O9NuserOW7AoZ113VJA+rmrU3k5erWfo/anP4rZvrfl1bKpD6Xv
cTIOBdQRIFXS45ip0/So4QQn5nzf2O3RTwTeAqwaYdlC20qcdRkkrFsLFKdPNL1pfJmJLS5AT4CL
rSfudTTvlmgUxOSEi0GBq+g1LDPK5BsembQty5hfc7BtDX3rwz7z0F4VBEjB3KX/BB20iV2f9MU0
3fKTZunVOlWH937hM/M4YlXeSoaVdBCVcW4ImLngeFAkbgwsdGH/UfnTkOGw5k6Kpa/9PoBhoq5T
6NU+xOmUSYfSyMUGMJpgbUPnd2CfbuukGugfFeqqnljMLIxaVyilsC5wYB5EUNM4ZW2juMCDFrs5
SsOHJjNhC6ETWJYyBxthIiW2uNSg2DGIT44fRk2/ynLtihsZOQiZYXm9uNSEabKJOuWwLEBMLoMu
dtNFG5XeBak1KKkRzFDRdBrlv9l150A17nCoTUm0sbUfKSAwbP5DQMs/YWldRqkIRoAWlcFHnY8V
4rTIXobhJjB7wDhwgqIAdazfMrkwszluV/RAlwXPv+SZitKaXbNus8XxytLr3PMTHTYZpHNHbV/S
NJt32hCzKGQWapcK9ZrqB89l3fr03O1rJ4MJq34rUhygsCY7TUHFW4zRo8qKTfbICHkRjlvc6zoa
x/xoBMZNpqLONq2bRId94Cjdu5VkN9rC8o7Ub9Ms92l+X9uPhvYj6TMGS7Luda/R+3gvOaaBQ6v9
XQ/0u1boP9xFM8aCVqB1r/YEEpkpMyy/qaR/PMG8TU2zufOrPN7WAxptLWwfxARfbpTku5IU+EpL
S0KMbPstwbvpy1yV830BIxTJfTlx3gjAfc1RPpuzhbZEJO2LqILqWZENxCotUaGSBZ0KsOL01bUp
B2CEsu7ourScVGCBVWt1mroj0RrDalpOJgzAjlYbYQXxlAa7mU++HZMygnFb2fFVQIt712ajTzUu
OprdBVWYgdWtT291bTuzhkHDLJ8C4NF42wSF/jrr/Zx6dT6C78YWqY2d1l7IuDPuFpYHe9AEx0UE
nEJnqwldmdaoHnX7pY9YOmvyFEm2gEUHBTXIY6JOumcydV9tP8BnoeZcuuq6AEtosxzeVY3AxVUZ
m/o2VEgSlEaUrzLLQQzCiNW3WWHE+9QOaDTrHS5ZKy0I9MrNncS6rSwpjmlasIMbQbKD+AeDMqyg
qc6TTfS7ExVEp0xiiz4P+S9MA7z+e+Mysrvxin0S4NGK6nNTzsZtNfYRnaycAzsurHvbqY2dnpBo
ufxF4xGEExx5JfQgUKQbOQyAAaNfEHSvGMW2Y5UKxvSRuilbNcV4jQvMYQSsyMHMXSOp0XxqTI0S
gG8+qnXxIKV/XJRvo18ec07AMwiNVnMStuCfOuIqt0VIQivSmt4qz0AcwAq2/WCNSFT7dL/MT5Eb
j3qFSlfpN0j/tiS3eYZqbxcX7BqRHhYdzZF6fDf0xoVvBkfFtB/tWl07AYHs2IAqSXBtFuZKoFQJ
K+22Nq0H1Dc7XYpLvU13uqnsTY5sc6+8LONugQgcyMwrTQOMh7hW5+1VGpLSGwbPiHFQCzlsbE5M
DmgVcjqlbFw1o9WxKdXA9apx0vquvdIG7ZJEmgPyiHTbBtWmSesjQxyFplE99ZGyEVBZ5y4A1Qud
PcINiEVWUHhNKG9TO8Q9TwMcNbAaINXETJWrVsTUpOIqk1igV3AdIv62N9L2oBJosGevpBaR3Y94
wg6lz++INbrBthcXGnlOYrB8ezyOfXufpSNO5hxnYEZf9g4aKMxNXKk22zBtzvBVIKYizs2aeDvb
/QaXHMetJqNeISRc/zyB6fopEOxV6Cz2mHJf/4QU2NmzFl1FWtOViY5Ont07avnUFylfGPM9ykgb
iacre9knxqrb5JF94yfd5XIQqjs5ucbYevEgivVoqS/LXSeVuNcnrPRS40kZ040q8werWZa/sL3I
fJT1raXg/iTUg1MVP3yjuh6q4DDE1jWgMMSU1IJCxviY5FVVQiwTwApU/ZxMMDA33iaeUGrV30K6
2ZSb1+DUp77t4eFru2aq4HRIBXVF9MjTyrGF0VDwtlt/0Lx2ju9jdnScCHYZg2MxEtRx9slgFVBf
9Qg79Wc7mW5jO913bXTvR/k7rLyC5T7dpxgCTlSDsNn2iUW1baXXooX7jx4FYaiDbITKSHPK16oa
hWc0fP4wnsF04tylIbrHzdFdvN2tMIFIS4iFKeDcYMpxGNQUWIZK0omaCwu6RmezI7MjfC/tjg78
uCih0ICvxMCq2UyP/WRdwD/e9R1mhMGw1m3lSm3bb4K5GlBhch6nHaS8LhCMmeBdo8BVa/N9PZHv
1Po2xK7ucWiDm8zHngD6zblU8NHRJ5uCp9N3QEOQ7qviJYd+gDNNcowhMR9yrbhuS5SpYyJo4CYk
9GbhtU6PTFjtI6w7js1VcebhbyC6hOs6sZPrxb65oV3DN66Uq3IOkVmXsGqRAyGfjKAbhhTmc/jW
GvZ1GwI+zzi71Xl+aAbxDcb4tqiz68p84YixDNLEHSGUjVNEH8U6DEL5gUrufvk+UYneKKxtUNy6
XW3A7MkS6yzr7NLm0XeLs+DyTZOkYtw0VnGK6vGbVVOGK2aonQ2lu890bEBz01vWoSAi8xmcRyDK
z2r7KQxn1PVOvBMqBPiqrs/aEDy1dXIJkeYurYpHm5Vr+bnkMcFhu9CxolwM/cuuoO+Qjxf+6HiI
S47+LFEAy8dCj/AoWRBw2vGuXSpvQeFsrcSkMMbFICuPStUyEHJxhbvLE/KDbO0U6KLqsD5E5HP7
c8h0ylq5CnIFDySlsZFjdJfwXen91WvFmc6hPm3Lsrkog9F15maJe/dL1x/FqypNZ6EBYdnhwy03
EfMthctk2y/45DxniPTaqNu3rX1IhXFTCCY1bOuVEbP4ywYanOLM16D8G0fkCZ8/3LUOD1jOclu3
EXxoiRCaEzFdbYirxiZRQyzt1F2JnGR5V7PMbwBsN0oA7JKpMHotnBsKxArYytKZFhoCUomh6tDc
YCEHmdforqowfDOG+trCr9QqE28Ug5uH/sWSI9VSaeS1uVWneN8n849Amk/OUtp3+qEqBjaeMf4u
OIFnOdNPCzmysWXNTr+H9UcvFHKwpudu7Ec7O7GAkFM6nqFztKZ2HwDX88Wd8zAGqrBsDhKF/a7b
efec1Hl/Nzc+fBGjQ0kZ7S2t6zdmFQCkFQcxVanbaPAKCzFeRfOwGmGrbO1pTt5s0VxoVbBhlXvT
M2qdrtKuSvjqKwj8FQyGbjtgtVAX+s3c2/DPEesdcswcbvOmsM7QNWkBW9O5FQiHsnwJVsj9l7mN
AzezAs45g0992QmEJZyMDKu4kVH/ffkM2NJsI8W6CAUsGzrWryFKOE7eA+OongIvIvF6brRLzW4E
2m9E8k04elMQ7k1zvmtYL2irV2h54JJBXEEk5DxHhnKTZsMex6NVVlh0O/XLgP+nKuNNHdJArA2O
3WF+b8URcjzqnSnDxKVdgkLoxuDkEYSw3yO5hrNqgaZqP5ClrIMoOvV1d2ii7yV8yqZANFtig6tL
5XJZUWeWIx2aRcK6bQ3dphXOzhxgNlu5ck41f4uDAGiUFt9LJX1CXH2f9xnLKsJfUe+oiK5QRhzU
DJDJrB9xAzkNUftkZjSaFkv9rZ0yrgY5Yl6dP1c+tMfYhNbePamp366jsLruKkwOOwCONogPdqDr
VMGptY2bRN1oDQB5bEpSA5NjZUFOH3p2U7/jROJPyz4aObe+Htx3MI3pKKNkyOdTXepkctklGQE1
VmSzslHy6TGcwgcltPHf6L1xcI6Q9O+Sbr4fNBtgZmYb1mVZ7fzc72iCaa6Jc92qIJ6XKbYQyC/s
HLc7FfSuruHUQsXLb5W+rjY9jXevN7Dz6Qxl3PYFhllz25OXXpdYe/lOYW4CpSLbxy/ng4/CdtGO
4KwF7RS9rmr4G0vNsCxSeuCpiSB60+LZ0AZPUQizvc3U1C5aRIRu/fzdqoE9engGNxhhzE9B60Af
kgYmw+NgsWH7xqGG9vZWGPrw4nR55EmzHh5qKpUzNgXTziyS5tDXAwiaFVvzAgweOqI4d2EzGzv0
fOCBPl3QjWlkvifCKjloBlCBkXRQXnt/KHeRihMZcSxt76HKwRdsolmRdzHqOCq16ilpOQVSIUvO
kw2OUocSDRA1Y49aX0TR2hkCdWt3oXp0IB5wHsh6CDt1sC/BwR5pM//ozb45WnPZukWk+Mc4wUim
EIAeswii2zbvhouxQ4ddZi3cu4xmPIgxvI4BMhXnkOEiYrE5qDk4PO38J6LFnUvKp3Y9W5ZyRVdS
PwR2kOJHLcTerOq72hgJjnGS9glSQenOBWRBlfPGFQJEAhRq9TzpJU3nDj5hRWtkVQyYc/HJKXp9
s1gzzCDeq6bt+gLULAwwvamGMr4cUh0r5EJPv6mKHXOSbvXvhbBUvnq7CXF0qKP12MTvKvN2RUds
vKMywh45BMmzHQz9VQMOQYHcwAWFaCDMhCCpmR0j1LVxb1vaO9pQBG5ndzSnVfpwY4mReAglCy44
yK9f6tjRCNt8gZLH1K/iYRfg4+GOsx8dDMw9tlU0JPt8wdOj2RnftXIGrVRZJjlshLY3LSqq0iEV
BE0cSruiRiGlND0EhibGVykK52YHYbk/FEYwfeNMbbmK4T8KIet1XyX63rftFj3miGmXiKWzlmb1
bADYeZDy4jUORlm4ko4Jt33KLAsxM26Hca2GsJPx4dBCaITxEKFcN/Cqh1HbrapYy3Zpot2ovSHP
jsDSS5mpBqzoUkqHcBARvGCFdUeRgTw8MB6aCSAGQh8cldKON5Ifb1MlvkuS9KkXqtzF9ZJe3VY3
ySBfjD7rWBmRmyEfxFMuKB/0UYvxtVDzm0TLSdeYI/VxIqR4ZZdWznAfYYsVhiT8UVa2+581FanS
yLK71kpxDmfh2Ya+XzAcUMFdkJWnNEJ3MofXMxIJ6aPcpmtG3RxWAabmifufpd6UYZAgXBZCPy3A
UDUabx3ga+1kzzZQ69wm9M45lU4L/soIQA83rMcM9Vun1NVVG0POQ5v6kCzOY7r1oCNpXrWybjw0
GakXaODnRlnehyX+CQtW5DSXU5bhQJhv86i8M5wC+05ISmnqYvi+hvd7n7Td4g6GBgxqSRB7CeRr
7BHaZyukOYglw/mnN+1/vY7/K3grrv9mkNn89b/5+bUoQciDsP3041/v4CwV2X8vf/OP3/n4F3/d
vhWXL/h4ff6lD3/D+/79ut5L+/LhBzZLzmbn7q2ebt6aLm1/vj+fcPnN/+mL//H2810wOH37y2+v
RccGzLsFGD/99veX9j/+8tviov1ff3z7v7+2fP6//LZ6y6M//frbS9P+5Tf9d5vBazqObdmmo5mL
Yfbwtryi/m5RGPCK5ah4LRj2kvmNh1sb/uU3of0uVUfwmpAmUU8S19MGXhYvmb9ruiF0zpOkoApk
rfZv/+dzffhi/vlF/UfeZdcF+pGGN/7oWGvpKrJCwyC8TBg0bcVno9PJrh3NBofFEGaP3gYxoSeO
+SbbYvx1hrOADmIf77Sj9YUP7Sfj6z9f+JN/q57Jqihb+nGeStzuTuwy9xXd5uxOXroONvYXXtBf
Xu+T/21RQSBtzWalnvP97OnevFNc2irvOO978AG8P3z/f3/OH57rR3vmP9/eYlv7B1tolZabj+PG
KnqoL+CQJjvtLTiA4m7a8hiviMPxvooj/PIOP1unhxBxc71ZxfuaAh4EbKusKYu2OLiuYGStA++r
GBXD+PNt2oKyzpFCqpqji0+3GXYJ3UkqdlnnegZuaEtDVVZ6XGH+tgiErXhrFrW/ac1JG1ZkpSXe
NNGGhFGgOMNDiCeKs45ns3tPBmo3wSH2Uvaj3uArVEYx2tsOOYya2mUAiV/gxWBkzfQQhY68B8gT
h2Hpao0gzpAx+S14ZdhlsScpgxW5ODHpBxuo4pZlfbgqDRWIxQzYqUiVJ/23RAsNVDrWlGRdpBn6
DoZUs+wmM1yQprMmVmcog2hkKTaEbmED0nQ6GAe+vvGpl2iHbpqw7V5bPvR4jPM5vIydNPBqjT06
wqJ7S3pXAR7RGaWHM+0AQQP1DfTUXNM2WOzF+7bz5dqyJ3EX5x0+bbkewWcDiEKmHI5bHCEo+npD
bwxEUGrpNUOsXStZsWDwmm9vMWyYvo2FiSLGwbvBj6CBsbYfdIRZx7kc+n0EUefNsKdhEyqUIGnd
JneZmQr6Tjq0PJEIzjZzWyOUqMc+PXQRBgkt/hu3RTf0W7VvnZOqwMgpU6XfmZgfvotQFc/V5Iyn
OdWSUzn4hocRCHgT5r7eyJkUU0TCtOnXQ0wITRgbhUWRNMyyvB4twAu1TerTHPfjFQ12636yM3GE
JGMRljfagJ22dIsQBn4VjeYh6Ofi4Gd9uJ9w33kRFNoLNROnfCR9D0WUQenprLrHN3eKz7JsAN0w
qRlo508xER2FxEcySolOW3e5YX6TRmm867HEZKi3uwBqyRynFdg3Qpp1qWnUXDGsXpB1BQSqwR8S
CgCL6I0aw3LhZuMOwYhVfReDUgm3D9T6e2f0iPbGFNd8fpf4523Z90HuymC2UxRiVXid435uA7AJ
2S7owqCvMVtI38waOTvqn2zWPS1xhtRzwiHBfh1bAs3VFSmsjUNf9Fmnu3YXwMzbRm2HoEVFtnHE
4Ad/tWmUkEPwA80RHlR2FhxKfKX7nd5m1VmFJ3OXVVZynjUDn7rcR94NMN3JbZspyqaf7fKA3h8G
g2qlqo4ZTp5sc7vz33neOIfpBeVeEcXZMdGqynrC1kFP3sIO+0IEvZU13hcU4HKTEAdVrlptKcm7
phjkmtYVBINIA6gjx7x5ohdi7susn9ZRArVJlpaeYzkxyjt4cnVAz7LFFLfE3mkGEKA31KgdpoFB
r4ordVS7tdliT+j27LfHtmyrx1ztKooSU8KcKJXYM0MRla6JM3VA5iRKbsAUCLCpGtrfO1NZdNCW
iTEnPRsk6VXCwTfM29n6FuNoRUNgCB8ys8YNCXFqQ3bLqjTbb3rbVG4r1PQaxUT2YpCGncDqqOgH
odi9ALRu8f0XpdgEBQh5FeI7Vg5R9YDVNoL3uCjq73kWjUTeDlN9mZpQ4moTVpCB7gLsLGhWNTx+
fMBUpX9TRQcjZ+Tw13OYPwRDmb5QZ4UX0k5jt6/m0SXwDw7IEM4HkpqatdljFuPb2DNrqDmPVovX
w9CkaEFqM6IH22e211SZsk5kZp1org5Ha5zweAn4bciZ8hAHody1SpFs0kDUe/T69gbdZ3cq4YtA
TsJifEos/YIglmI/aAARcFqwlMtpTTdyZPnlrTpGMVES6Nqq+HJuwwD0tJuLC52yhegOjG/twJK7
CB8NMONhccRwZm+oi/pV1m2A+a2tUTCYy4fFb7SGcf9QL1imwHXNY/zl6Csk4q1N7eTjQTWZ3oFr
UPZWq07zTXBFv5guJQaNJ8MqkfjivOZRTCu7qlTLb3GnKDA2cbgYVSu5SyY9uUxLiaAtgM/VzXF5
UqcCKwClbxY5VLf1/TrbU9FEHsM7CLCPlTTCRMT5vYa90Wn9otrCN9oYu9jD7UECmRrhwoZNERml
mL/PCmw/mFLrXpPREf/uANsALCIpbOSaCGn1dpiG4ZC3WnyVVbX/PXVKzNPn/G2KeXaxRE49DY6z
8xvcW9A2OBd1kxlbEmpiz/IXbQ9mLhcd4BzMGnPhFU6YMuZVIG7sxNff8BQoDl2RCQ+DIDIQ0PZ8
o51tnjRLcb7PAEmrXoryFeljvY46m502BcBM1bTcsJjhTzppQG3YN9HxEeNL7yA6zYZk9jSz1fey
Vkc4tFXyPEeheIEE4BO+hILspTCwjpBpaKw71VfpHVjhhV123R26R3g6fpZ7fYyJTdOO2BnTsfzh
zKH5fQzL6hg0aQFboPTXLafWsy7M8FRMsfWGepDdqnGU6TyZ6UBaIioWgT+3i3qpfzRsLFlR1hFW
VdkWFdQQnKxOWEek3dVFBf8bFrtoL6o5iUovQJUIb9wKK45NqQiv8kjJV0VPZzIuQvMi1ByzRS7a
dV7MrgICqME4Cu3ApyqulXDbdDPeYYkwEiacxa2lRs9/VlhnQjNTOpxC56iBQw6QBTWNjcMPjqav
jZdU13o2b2ZWsgHgNZ/9fW7jMHXVFEaEDVFvY1lgpXR5NkPY1N8BouG7AoFqxrr1QwU3MFbYb2od
4J5u5w6DH+/knnq3MGb1wSk0YiQKQ/T0f+yGcdlYIxz5rCiFvs5sowqhLCGCLlF3FMmIu7BdBzhV
68l3ZYT2h3uTMO+hBGpW7uIrasrXzNTptIlhRE/axwkCsKAKTAzHhJ31r5odTPqto9vpsdOZPzoH
p3I9N416pWDdgFchEawHLaDV5mB8d62Y9BTQPg/kZ5lh/6qYWLtRMQ0nBxMhnHidcTu1Q3VhtxV4
lNK3h0jWtJ6T8Y0+bnStj0T0IETX3MBXSK8waQbriJQvIRlHnqqq+mqSA4Q1GAI/6OO3L5hWUe+i
EjC3VjvWG8i15bnACmozR0a/m5CQrPFniz0Z+PMmKjHAm/FxQHmJ6VgDQL7ClADpeANlRlOrfgtO
ah4h1WkbNOs9TffQ3zRKi4ddkWO1kMcVR2M7qK7tNEdy3dGOrfVQoJLPsVX0Q4ZVFFoPWKGxTJVF
+4PNqzl2yqxBSuhJnkiwOVrLzLHXbSlRCtaAFSDs2GsW45KZwyntb+ks/1btfopeMRQq3tvPlfmH
Yv6qfMtv2/rtrT29lJ9/8//DGl7oVET/9yL+2A20ev5Y9P/8g7+V8dKmWrcoXgwKZY1KmVr9b2W8
NH83DI0NW1DDS4Ge+x9VvK7+LqivNUeTJMCZRPP8o4rX7N8NTer4ekhmhGPKf6uKXyq7f6aUADir
JkiBcCSfRNq6/akKEz0M36wbWhJdF8twSGbNNa7Kbk/Q2B8eya/q2iU76fOlQCwcQ1DLCawXP9a1
wlF1355kA31xQ48efxDSmvEhSg3CvHVGNk6XWU6ma1vgmvHyxdUXUODj1S1pmZwCLDARR19gkT9W
1Vi90XwQaI7UQ4Dz5KbaIiZxazR10Wq467fJxl7/P1zS0SzL0G0QGUrdj5eEM44GS0EI1W/0DTgb
YSSFG6zb1bAR69q/KLfWv4kd8HUyKv55SfEpkw75Z4bGmkvKLXwnbR0dTCwY1p2HFdoKhsPGvjHu
vrjNT4X8n675KTOrbppgFgbXTPeFOEGNdtkf3Hbd7Zv6FLi1G3j+F5DMV5f8lLFjS6TmURw1HjUj
KgOiWJP44Yvb+tWAYYKppgCSMQFdP357qLJLq9OSxsOmPrqRLjZO3/uV2Frb6Ak/gt1X393PuK/P
I9RhDpr0GDWhfU6RawPdpNHEcyxyuoGbzAAU33tio3uVO6728s6noquJpL901MO41jzoA1+Mn2VE
fvoIzBIWHin5IPrnrMGowodelYTF+IhDxwo+zwANVMX5Buba4myaP8aEkHzxpJdv6/NVbdN2JHQv
XYJMfnzSaUrxFfukJsYX88bazDs8cDyCMD11FW2+xLr+vOJZ4Kn/vBrL8R8XgnkeLRJjyHDxT6PX
rJKDdcS2YJWuVtVFs4cgFHx5zV8MV8smkMgwdI45Qvs0Q7Q20qnWuWQxwwjAf4vu1xfP8BeXsFWd
1AgpDIsy59Ml6tKx/NFqEWT7B+VKukzCDe7rWMus54NzVj1tF2+/uOayZH763j5c89Ms1PPcjDjg
MkNW0cvoSbfHbsPly1vJV7z5sCN3IQl8NVp+MS8/XPXTvOzR8YOPcqfhfnycN8EObpfXIi8E/s08
CJFfXPATzL0sbx+utzz5P8CxYoBJaODEyjqDS/os+m07BvuOHKIMOwb0dF881a/u79NGBUKUTGLi
/ujj/f3+fO5Ppq7uwhr/cnD+xOn/1de4TJg/3GDZi9afgCmoplcYoO904O2f11uep/Ll2v3l9T5N
d3CNjjRWHmi4R3lX7/ON7+FxbXmTV/wPrverUaqbQMxwzjX2/k8zw0KZaoop6by67OgWKtiu2+ew
Gr+YgfqvxomUjD4OchY9lk/XgdFlh9TqHXlJKYeYVJzaecAmqKHLrWY2Mro4dGJ35igI7wV2WKTg
OxMGnfD0Zv7eOpTLPdFdKaSTeQouuojpkyvwnNJTlpn7oprEpRr3wy35vQfawWRXoLoXWiwxkqhJ
htBxccNSAzdNYgFciPcqJK7E8ciNx+IHk3YS9+joRpmengrkmv964P7qOdv4RTFdLDZg9dP907RX
xqJ3WjQOkiSlLnnWodrht/x1DvWf1x06S5JVjqoR4P7TDJE9niuJRVyM3HZY4a2zQzfsy2/aFZGC
G2olbZMewht9XW6rv1U4H5qTH3ozv9iqPlz601wR6aBbVS3YPJ57b2k9mT9oeq8JwPCG3VcHyF+s
6cQOcP4QDjUC/3ycmCN98R4uO/sialmMnr0US+1//aX9YjP8cIlPS3huZbYoljN5YkNzNhFb9OfA
XOOH98WFfiaAflplHMI9JFPDsU3t8/TAjSUaRtNgWfOGdagTLOzCQKur9bK4kQXhCXtdnsNnkoFS
YLSNv/7Xd/qrZefDB/h0q4lM5QALnVsFtPLgaVEAALcUK9Wr3cj76ii1FG+fd8cP1/u0T1XY7RDM
xvXSi9EjRshkR8ZmaE+697Xq4Vyzjc+B99VutRSmf77s0hPWDZ1qU/00OWwc63Eex5mFoI9X/L6q
G2gxPca/eNYrK9MjqeB/U3cm23Eb65p9IpyFAALdNPuWTDLZiRMskqLQN4EeePq7oXOqrky5rLo1
qwltS7ZTiUQCiPi/b2+ezyUq8ldva2/YUt04+2ozbMSmXhOpXVONAy3yrfuE9D88sVeyrLZ/fHSY
D/ZvZwNVFuGxABWsj/96ao9JDuRT9+rVeCjqjbUR3HNqVoOb/7t7zs8nrH96vS8PfaqPYR5ABV6Z
V/sOt4m5UW8OjPy12OFzOONBuIPb/KP+6Nbz6YCHbPXPp9/fPFmz8v3vNzz//i83WZGnJUEb/gBY
oE75ptuBOLghif2nC9R8TfjtjbIn4AnJslN6Xw5sJrKM3Hnc/FxzgjfcAoWPlvMVSt9R6f7nNyX+
7grl2a5pONJw/r1L8eu7MidPycgNGHese3wRYCaWTbVON+4KKd4mGTYkRZtt+4c3+furujocFmPe
OuHO/vW62Bj4Y3ObY1lNF8OJ1wFKsX9+Y/Pp8NejCFWWFRirBB4bdO/Lp8VmdDflHa/gAi8WMNHp
9S6sogJNvsulAEwq/3R5+v3x4deXZLfgryeInkqfBS0v2WzSvX2QS7BWO+L6O74e2/mbmm3CQ7vT
Nv8P79RjEM+NBqGM9eV8EWleTq5dQlMV5oExS8rqE4QSu66PEVRwM58Ld82fzpu/e7OW4Zqe4Pat
u9aXO1shy0H5JRepcoWu7DCuaxYs3dFbU3TcuAu54UGXaMWfvh2/fwldfU6sOK5nmY7jfbkkx140
dJPibmf1qQAZLpZmDZ+eUBpDacgVPp3WELWhLa//86MMjdacww4GT6Ff7j1tYhsD7G0eec1a7jQ3
ffJjWOmgi4wm/MZnwNzU1f5wyTHs3+8FLrcBg53E+UwGFfnXc8oMSfnqaUy5rGEE78lAPbYTo37G
9J0LpYSa8bOolPveA1bCZlv4ryBwKBDO6hHbaGk8RVa+V4lroi9KnOoArf6xHZgku9197vXXKil3
VaTjNBbpUeXpAUI2NDGzPLmO7l2FEPmxyxIQjcqyyDK2CYnMkWYye+52uu7Z+wNHFc6YUfYgvap4
HBwPsuNE3EYZNhZoNysOjhLjsqUHBy1W+5CpGe/8yOH2PcQuLGiKLjKBgg23tmkqtRobo1vHEdPU
0moOfk803o5BdOhd9wFy9UaLxImsQ77RampQRU/qN34CNoA6LCoubIGQqYdRuuHY0hRz+itTn02k
6Sc+R/rN1PSwutVVcrV98xYT1G3SG/et0O9jFMNLOyWUi66ADHp/Q6zjNcQFTT38W+rrDzAo1lnD
8WsiuoKOOmox6EXS7+OC1OT82Ozv3Sr93tbGBZT0HXeUS6Cy74ZD11zzZ4g1tAON9n1C5RXSqYcg
KHizu/DWSkAe5kO968LsZpTDOS2yMzaNM0GwkwQxhv10jU3rXWkNS4j2BcH4h2DSI/TiHj7iIYgT
aAYDTjmKH8bgbfAPAi51U30dB+6cAjkoc6hWMZYhirMBgkIYAeW0bSbtwxmrDKFvTV3GpaI8UBug
omLHAZT8glwiFVY+qjDGL63LFbqPadHpTrCspXzQ8jJcjWb72HTtZo6YumR++CzsYBUqDWhEodZl
ql8xDKoF9MT9OLWnegLrBaL8kjTyWbNcHnJMP1vrQ/aitPKFyNopJQS8Urh1Z6UFljeTwqXjEbVl
MIX+Kwbr2A8VFdC4f04GGshCJc4sOjjVFfFaPetv2ao7eUN06jOXMmZwTy7/6nLDY4o4zL1T76wK
mjGNQZi17oN7P5/LUlAY6dHk9xEQ2c4uH2OZeAuiIJ9+oGM/Us2JLnKMWd4Ily2axLox3qTduGtl
t9+HxLsBpCTPvqkegjh6bsxaAKGDjK5XTXUjnBbHh2W9GCmE0X6UoDpqdia6oKYwmqXFBsMOg9hw
0pdF2x7ipnwXoig3AP149owNMOuRoriTcxCGlLZHE3g7Dnm1HVnZroDYPXaqOIYxLRkFg2itBYSD
gLFOe6MRqEH8NKdGmGcrlqvRVqEbBIuawcXwO4Z71rEN03NQimsT0c3lj3BOQstcB37kUzvgJM1G
r4ZcYGJGcYTGsbTKkSCJLG6CfvQ3oIPcVQoa6/LPF2Hx+7MRMnXD4sJPLtL5bXdTKdOLBbPu1ZRz
4Dtu+yeytegJxyKnvtNOay0lUg5i+w64snl046ylD5M7f1gLmfO9/Mvjhefx5MJYh4GENL/ch6rK
ylAVqHZFqWQ4kfR8cgAi0j+xkOUMVkVFC3ezSwS37wekLMlt1I/eTYov50BgYp1okKsyo9nYEQog
U5u8tXCCu6KgcdXa01OW1MEynAb6nFE8Ltqw3ydJUu8iLBKUUGjYN2Hx7tDwOIRw///5MBu/P555
OtvH+jxu4XjbXx4pmhbEagGUDj4vXEIXAM56SDTvNdMMSvtDCBneJqsH9/kNvs+dGaf92hXaD0If
hObszn5Lhri+sLHYbhinnWQ5XupM9vdmWFjLopPJSg55uG9D97UE7rfJHbpLf3gTv58rns5GqmCr
2Bau+3U/NS+1nqj0xOAkErNG0Op3tQtaedmGBRo6Q3nDQyuLj3iuapA2g0znKOOuL2pnqzSzvHOq
OoXrHFQHnKbXJhhqalmm2OlmmrybAchqowofaXo8/vOf3PZ++6MzZuS5isW2zuklvm7ik7VpJWbM
ciXiLs12VpQMkhVuK4jyU9x2zUdH1tk1SSPMqM23Ycpfw567aeon7wUQz3VWlvvOyt9jc0B2DymK
MOLFLOye0bdxUlZnruwh3wS2ube5YtxYOMfWoqVDSHZlR86gXJMO1BdJCafazr4XU/Mwmj6A76Z7
HDxxYTJ26cbk7PaI55WR7wQBkSEN+1Xs5B+hG8bPsWPWIIoxdhhN7ayMsgxPDUN2Al61hxqgdiLA
KUofKF6r7gl+UXg7jvY84gZ5VVdDtvGmBnJYKYxNPFjbpLXbBZff6FQ3FpLITHXPFajzbhlRrvpB
P2rnFel3drCok+XTj25ggm+UFBIxbNYukGDxmqC/yctsJ5z0RpXQ1U2HnKDjvBKaWkSKgn6LXaSi
hYs+KVm4uXxH63oNMd4SS6RUL3sbsokGMLW9SLCzhJZRfM15Fmeb6NkLNdxz7SONbNQxtLIfVRzt
YcltAlkdKYDDdAs40PHRm5Kt5dRXwy9uIMBzi6fM3hcvlu2dLQ+AVZFRX2evj8aBInkQE9XvIX1Z
EPUVqCv7Q9HmXlemR1Ga8zdqVyQcqdAByQyDfeOz3IlyueJagWsHyPZPscozT3A8OvMlHu9iELhC
g+AYvRnUHOlK0eHPV5bVnsLgPXSxr862OgwcALztewQhV/Ix2wl6cYPKLrRObhXf+JoLnDoOT1Hd
b2vcJ9W0izQ6WlbQ7prcozFhHS22vruyvoeCuvDrH4EHS9DJNwVIgBgxAR0f6InJlmaWtSDwQeKp
XYr8YCPZddLh2WcJV5D76pwPAIZbjbvnAGhI0scKhY47jRWOv6WLT0Wmvo3p6tUZ/cuQzulcANOt
6JhggrAtvHlDSQcHolYNjrQYV61/TftX9lseLOmv84nANHGyhMkdCZhFh/QPjPxKV/apM3Zl8OBU
Gc3nEw75nBjQ2hrogvTFmX/xbAMbNR0BqgTzQfGCrIGSE49HYQIoLTpIIA/OtNU8tbWQK1mOvtS0
6gjJf8HJG2tog6aSSuq00RR2D8KOhC/ZLzTXoj7TxOEZje9MBtmOjhmq5IMP8t7yyetMB3x2C0u7
rbJPnvZXCZP5iFx9Qi6WmupTVM5mdYwIdrxtS3c9XxPasl2XTbnW4NCoAsam7i6nvIRk+2gS7mwj
CU4ExgzTLuV/9/CNGAIx+vCORHdZKaQHkk7VyB5Y+VSUeH80HjIKe92Ab+Ey4elsmIXZwuk/m1C/
9VxIT+2DSRrSoiQN8Wht5dEOF/NDyfuPk+yFufciLO+jHrd799ohwC284Uroa9lCzIogPUds/EeD
uulUxb50tbfMfDf40Zr24oMeP1mD2uCYWXsAES2lf5Jbe28iD8XFlAGKLJ9z6nDNIGZR3lG3zFvb
gD1P/3sDT5/MVvctpoNouXzPLVPb+KW6NbP3uhs+JUyMytBX84llDvm6Dw/SZZcpaRY58bx8OhVZ
AiDssy4y4HU3kFVgUUFh9d96Ylx++dZZ9Ua5d3p16Wb1c3pwknA1mZ9CH2FzvptcCOPk1ZhB60hM
GzqxXnHblm9p1B7hJuyK6gLfuMHD1mzMGACaP3IjLhXfSt1l243+LBsq1rE3vCcbOGJbvBhGdc9j
C8hR6KrgZr2UP5vtvLTzM3kkwHum1r4cbnMWRShWdqQuAOKP1qOBtLkrq60h78GsrSOdUrHIDnFv
v+AyW4N654Kv8mMY6O8eX+IBQs+YimNrUUmsgl2jNzdDRTga1Ec0HQhvLtPY+uE0zmUkzGkZn73N
NyzAXItrl7povMFkeJfIju5gDLxTfxAEXbWcsJfb8PvfJkgMvW2up6rblL5NmX74YTYzU42GfA9f
uNSfWJnBZqywyxOfWCJjWzUWOBxVbECmYqp+adRTMWpnbN73nv5YileS9ze13a07e9zXBeumirUq
/XMVsMrpET5zVqsGgoZ/zWJMsO5L0AWnIjI29BK3uZlvA7u5MVT/0Tcc616j7yvH9JTNACe41NGC
edCuTNvzOKhz67cvXlmtsKzYUOhyCl9CPhm2tTK96HVQ471yaWq7FFVgdio0eh4pMPzH7caCU5a2
3bEnWQbXZmVQ4m5UsHMx3GquszZ4utyJTIA1Tc7xkG81AwAGOIGFXU7jWpXCOQzF+FbNeCdpFNY6
ttgY1qxxWvRDmHBtCCDDWt1dZTRvbQ6rA+CDxcNAi+NiF2vgeJrJXXC1/7DNyPyo1MCyVgbGCSWo
TyTZN9slF2NuFvhyNHc5kNQhImNMDpvmcc36rOqymDBARAh58IeOMxEZtV3iqaqwUpziid6AMOAk
TeZIbFzYLJGdeC9UfkHh1pxH7F6cpj5gUpAShoV5w27uSBbSN8Y6ResPohPKAMj9rXKxttCmWgwe
pACpun4rB6k2eKQ/iwLeB3eY+di0lH9Miz3jGsBsotsoIipt4cQGASbEeO1r3TvJWVg96I4kZqsC
Ut6CfPQZxCNR7nC6hd54X7aa2ipMjdfOo5/R64OzA7lD6texdaYkI+45kfQcpqT4JLx+8hqu24ET
7EM3xzTcce+fhJHBjGkaeMmyIlV5DTjE/Xfuiam97jMHvFTTNpc2m7J83fVWdu6sEhZjMYYtCYtW
+beF3wfPo4dawvcj78yGUnLMw6h/Ld0iXkdiUId8kvFt6NgOneh4IqUCtS8/6UkvCMnijsv7NLl4
oYFzSRY+eMjQTM6arfEF8kRanvqkGO+4aaiGWrEZIsICFGF7YbKZhgBmHYPVXWsWwU3Z0wsHjCu4
SJnNKCGrIAe4VEJ6N5ysQKGmPDC2cBAMf+e2o4NUuG7BTIw01Rdg38ejltvNRXSNf2NmI3fjqgZu
AYLt0zCGfPw0YR6gBSpzP9xC+6o2FK87PuyY8dXBTksImIbIARb1qgJm5WV4vN9jZZ0t2MokvSJt
EVO+gzGVUDAnk+PSdVMETidKb3SVBjuob0LUCbM6aSTSnHllgAtGgx6hiwgoIcJd67mrAwinCdbR
bVwM1fGf1wG/z7sQUTjETVzbYvgNhfOvm39TQZunNyl/UnlYQTxbUY9apQttO3fktNMfXm3+v/1l
STu/mkWEzzUFDo2vaSl9AH1TU7BiEuBvu31xmO/Iq4Tt3JGH+mV8+NNe7m+rzC8vOP/+LwMVr/M1
0/DTemWwl2DL76H6U0Xt9/2CLy/xZfs0cOMw7XLek9yqN7FKN8lWbxfDUm6MnWX+YVPg5xH6pyM4
b+b+8oaoO7WF0/BqYIksYi3mDpYaaC5iH8Uq+JZt/jSE+203/Mvb+7pOx8U0uN389qwaLlnCA1q/
COEpEr8G63f1qAubY/KHlfXfvqptkZJgZ0CSO/3r27Q7YuRtwecmt3N0J9maW+wq2z+dHn9/OH95
nS+HU4whzZqY14Enum9f45W2xKTAHAxX2kb7Y5/x779uv7zel6PZ+y20B24hTDSJnG+GHWIh5jbG
oiT/+KcQ1HyQfjtXfnmxL+NMMuylKSZezM6PUfXWAT2At/aHr/RvQ5r5/AAaIOdpvWl+/UpLLCsI
5onl1etxLR5Cc2Ueu/dpZ69Ima3NRzglzZ1xrJ//8+7+Rzny/98S4j8DDf/nhPhjUr1F+eevEfGf
/8V/IuL6vwxS3ga7IsKct2z4vP8dETeMf9ENFTY7UAyOuJxzmftP0dsy/mUSLXZ03bDIwVBv+N8R
cSn/RZLbmCdNJnFSQdjif1D0/m2KxP+FSjl7eXNw2vwaz8Ro5ns0ZzHs+cXW14wPxYoihjdZmcbH
H845k+LvX89tA8IdgQDLIpRuM3vVv1zYpRAqTa2o49yO6rs00tZGY7h3Thh5dy52s13uxTyUw2Gc
o1aTs3UtoM3wsY85igFKPR3N8FxWd5X53UpxZWuOl+/csA4v/vwjNX00nma7B3oKhpby6hkGGL6E
Xr/NSzfbgKg1dm0usic9Pvhsnmx0MoAs1A15wjDynx8eywuucP3OLHXjqYT5GbhUcvPemVYxOSs6
pyMQqST2oB35b02sfatAJl9E1fxwJtIvhMOSLZuPwY7HTyaRvf4onaxAqBLSWgPSDqYXpRDyypCC
Zcyc1E6Plur4JlamffS90luGYz/tlIOJu9NEsxtGZLB0T8V9Uvv6vdNsu5KhUiW7eq/zAHqXpOzM
OyggJvSziEWBgyhZJHfs517YWzOOAx/Pqg4c9rmm3rjUtpEtPQuHEjmy4UAbdTyI+QfPS5gliNJo
JfhCTFhpfUu7Lt0bvc3+wTT0W6tCGEllhm3FkzPpBixU2M1GLk+5aL1dZeWPYFCBxMVWtkxlsc+q
keJbbzzkQ6Jfs0paK+1KmlZ7rItKXBG8aQycRPbYOZisAAC1J9sHSIP5wtmNBPn70d50YrCu+WQD
NQrAoms6C8IK1yy24NYLTgL83qmm37O0ZmGdkwRgLjJQg4xLLqVRgXWRBkmuQdQPcXFqSru7ar5/
LFurWsR9pRa20tunus6/xZ7ZHRMwHEehwwVRJKb7ru/v6z4p7/u4s3ca2+uUag88YY9LYtfWXnf0
l8JK5KmmMbodWwtFUWkdlD7haRqoqBcsZh5KFdoXIZOtkR97T2W3deA54D1G5xbiFfRcqw83fZXq
R7ZgweoUvrZLKnCFJJwuP3+0tWLGm484nv/XL7GFB22vgzjUJym8bSMfH8s4mGFXZfTCK6wcZUKc
TpOPoYiQ/o31jRtUDIaafWbB/sUv5C1E6F7rqPiQiUvIP026tS0K79aC37hLu5avXkL2pDVN56Zl
L3CuB4N+0c7spY8vvtI+YxWluzgdLTzTqbaAPV8gxMitFV8xOuTAjU5dykp08plJ1VSkmhZJdMIE
DlXfSbamvkE99xi6WCjSoH9inoXjEh+3HHWk3FERAtcbgaXx/agWOS02KqeiWNCkGe+imr0C1h3r
wmGnSA2NcWZcrPJgQsLa9DrEsC5h3KWBDXY77Dqdf7F7hRM0Zx9TOdXGBfDMEDreW0N6zcN+WFqp
/W2MJLsqgdxaroHdZYp6CnUako2k2xGG/FE17Q5ZM3t1bdJcAk9PNmGm32e1Yv+Rva4BhAu70u4i
dxcigilcx76/yvB2VWH9DhAhWrPHcKVAxIDECLRtN6c/k/GxsKPhm9ACvvWQdyBPQug3FYVtx1Qb
AxoIBjJtuE5K20V2Hb8kLsmvWX2iaPlHwqx/+fHz1+LKUiuQLTTQNKnvc0S7a13PivvBG+40lmMz
vjmFRe7Hp6KNPnm/dyl61COquGgVqx6aG+1OutHphrJnvCkpLd/hIT9CeYj2ABFRDIbhQxNmW648
9dZMahBdJPIvldRPBnLluqTtiFkuWTJFak4Obu0T0oX6BJ3MOZb6tu75a55p9r9/oItjl64e1pNP
kMPobOMRnx/tYfncdUDoBs96CQo3Pib8J2u9c5233EWCoFIsFW7PFFlzS7Uve3XvyiG+ofIJA6zx
g01YpeO9ZfkYxdAdh37nHQOnV1fBSrhu/ehm0hym4FV76keHaXw9vMmJem3eGYhClaevHYVKfuxl
dUqz5ql1ARzGAfpby1RISxy2W5XtkHWpEf+EsRE+Fl2zN8Pa+5YEJTc+AIgA9opdUefPpGjaXS/N
7NB3eXXyy27ZNE5/wjs8nTU9gQxvh7PSaTojCXxgcd8fNMsxLp5jwVGfjJpxFNf0kJj0ZRr7ZBvj
DsA0tuwm6wO2a/dktX2GtwFktHCm/ilrECYaI/P6dDaq4eYW+1DX0AsZ6UMUMDGRfGm2iJPbR8Mq
HlLgyx9uNsEN7IviWlhVDxjOOyBBGk7KaLy1L+PsAaJ2v5CRlB8D+lzLH4Yf0cA2SGyyl6sPH1U/
vHJfsx5QRU1bmU4AXgTrET1AOVuwrvT81H0Cr8WQG6zEdQQQyM6ih+14ktxNc0ceyrqGRVMDUpSZ
8S1zouS5m0kMA9+5m24Q8bOip4ous1pK4J1H30WHpTVpvAHSXLz1LZtADHy6xhxXuERp8/JbhVXA
vhxybRNR0MegxD/qhe1ue/Yhl/HorlstTe5+/ujhHqx73QG+6JIJSYxyWCRtq87Z/GOSCbORHrdG
ZAZiC7PgbjTOhjUsebAPzszrCoykXnm2ubxlgiy1YL+ZywJ4OsLsH44VI+2yd+zuybPnZWxNzH8X
MbQ6G9Fe5wKTmJ1/RAsrb5RZ+vhTjHLf2zZ2l6wWRA849ybPbldK1NqFzh74hty6mlm2rAdqvpHU
w+vUt+Icx/kFONgNdaDo3k71ZM+E6dnJwuR76cO4E4n9NNtXklp7AcFqrH3612eJR3wZR4m+Cwb0
6twnQWrX5n6QwOiBw0WbdMgt2sd2dyAIZlCtHtmgz6CKFREUCwFP0LHY80yp6t4WVnaYPKZVQc10
fORow7LahAW1RW12LWT1nuYzFDcrriG82eEONPYEIC+d4OjV4qp3I/74WuhHk/nDibiGs67ggm99
En4rpTErGuvE+iz2ZjktaUZntxDrhsvPH06cPHWmwfdUYDjTp8A7d63hnukB1+dkOEYzGr8SZXWw
7U4xWvQXuczMbyAeX6nrv0REHTgPcTdxQhZHzY/iizf/iLC2ruFGwF4YE3vTxsTZGSOnd1Qg20No
2x8//ymT0DfiwcdpoYCtw/R4NaLhUuOmHPPeeoIigD1xhu7GXuIdLCUKRpaEtdDpXmU70MfpcuM9
1fO1D0HkRyv7ky+ddAt+xtoWynEXWZCpB01gLy88vKGhm3hbSvDuwXNptbeNjemiD9I7xQ7agkNk
vtfY1eM4dnlsU/C6NWnfTEH+ZlYdthmAHEs1FWRYat08O2mHHdWkvdDjOIFdEj41XsQ62ZL5shqT
/p6Z8d4W+tw6d8xbaVJ70PSsOUyJrZ8IEBZEtcrxxg6zl7a2z1DaiJ9l/IfxWOfrYkA+UpXmkn1K
7wFaonOYQOix+x8WV/rvUR6kt6kyoAKknGUk+NPb+cDeDiovl65ZJjwctsNJC+VwmqrxlW9xuZ0c
t9jLyTmlwURnNUfv28/3qT7Wz44cXQii4YDagB8jgRueCuxpDUBxl/U4n0MPNx299LsqSNZ4DCNO
CSt5kiMnaZf1h6AQLRNq1ICZYGbgjVZ1BvoSrn30ymdczOHRS41iznW8CtJ9SyOs4ttEWTeul42r
sfDkrYXZizhLeeDDjPYgJwoxP9C7lb0eA7PaS9G8dxhQb4cgv0SMXq9Gc5/nPJZXtQSlXiXMXcrx
B//Kxgur6F10nLpuZzj3aUcgMuyikTE0AMxQsE2k2xj6zLLuDl4kxoMfZMU+RWa6RrM7LGtM7bgM
VPZcGrW5CTK/2sRpFp3NsPkhO4GMFgSSD5Lu7CZBflvaKr/N5x+ZNdwaA+my//6l0EsrrrnYM61K
YpyM5GGqwGnk0BaBKNo8nvKjNPRgrZmk4ii39xiXuOQUaRq85HYN0zz+HoRtdh9m4oJINnohLm8t
m5BPpw22WsicA6HPwBItWVVNEWzq3IBaUTDvLDqeD5oqREyQ4SwwAtwaUoprCVNqUcJt+XyJqOyA
EEzvcuWHhwxs1cpNouqlLICAhO0UMMrRsJmX2UjGTefX9Dq5D/jIgAMonz3wdMLGpuqnSpPLFmTk
t2Kk+TOYjbHLq11eRuDEOxMQbg9Xvc8gKveFmnioRGXcz18A6N/dfVU+8EALJKLyuCDWjn6TgEjB
slX227YuJ6h/DzZkju2g9zawpXmGrlcAPROlYuAvLe1SgD2xPiQPgJTCRT1m9pLor9jn0m6X3eh7
xzJp3ztnfCBhZ698LmQLpJm2MPTPLA23Qqb9uyxSpEEd6JWEs2OTW2EE+rDR7sM8FatSGdMdYU9G
xpFsb4PEl/qudfVo0/lGdOsYBTKTEXOoiwFzJ+KqvYlH4bN0n/p1VYtwm/rDmse2O75T8jYrmEXF
JepnP552ZiRfyj6hnTryTbY6ER3rWLDP7YUHmKjxsTXEsXLGa1rPSKqpCQhDlObBYYAEFkte9L4u
7tkWkFstISwYw48ypiDcahMWD4yP67Ru8puobZO7orK4RTiSSERmOZc2sg5t47rHGEoyz6b+Nygd
GXz3bMXF7Ts3K/6fLs6GQA57o803BlVpnqtyAItFVG6JujAMEgqaUxARtiUflJEN2VIrTG9woHcH
gJbqUbr2jtVtfNe3lbkqSzwSLRhW8KLh+Kh6HFXkuKe9cLJ0LUndsR+u+l0xoASa3nq7mpa5bj3V
jrxCfca723PZCdP2GE/CIxVbMXUvCrEAQOsQs9VeOqvZpylIbmd0DRZ+ZrhsNORaxY/BrJ5dhU1l
SFhJEiBexi2z07wIvmu4SVjCoGNB/oYUT7NOGdTSgzw3SYM9ZYYLgAAall3GVLnv0fcZsLCsSpyj
cm6MDchgMKk/C2kdTLaAthIK0LIih7xyuFLv2EpBqjk4x1TeGohZF3b6ZKBVX2hkfJZqVmoF/A22
HPQ3JuKksq62eiPufLc/ickfF1mCeNdP+m1hC9hh4MUK8TAJm8tGf7KAJEA4ZRBE1PFbe2P6/UOh
6N45JKJc79ZLxk8jj/wNkLaSK6IG16dx9yOurhVjN5QN8i0CFoaySobLoZFATVMdlhqJct8Af25D
x4d0hFeD2tFoIl3LyFlQBHSKrluFFRC8jI8q7gc2jHsaWGYTc6Mn6hdp026s3mtACVCuHV58JOVs
ZzGLGP2lnNJrNGXAdiCDk9Blb8QpDSBEN02aekdi3Lf2UAyridSsGYzGqgrLmg0Ac1zInBRM2rN3
nM7WjYw7zaJkz2Ohz58F5lMCQBU5YKbEHGW7OPz8Ib2oPBR95e0tRvoTfBYjIVOolUa2rp3yNNTe
46inXII7560v7XvXM75pLR9m2YWbTHqnZAoGuFpk48pgXDeWf4kG48no4H2RbdxnOTg2YjUHn/Ut
U2fF6F5TG7yz+P1KpqnFupXNd+Dpb/ookRIgC42j/hZxxoOXtNdeWDqEWXWFJjeXvVj2vNnWyI4i
ZD+e77ngT9Z+GNBySUxwy0yZ+zjQY5BnImCsvRtZHzHUrgdGfO6Lw3bKIkh/NEzZebamrTSQ+1Eb
tsgIQfT3vVIAjNxbAMR34VhePR7uTlUjTz2U67bRjkkDL8htToUykmXpa1er7bZD7bxZZf8d/vST
TBnXV+Hn0ASfOWfMoo37G0OM1dIzwl3rB+ueBcrStTKEjGZKQg1PsyMmua4q3HwFVyxMcnDFfD0+
6kU9oA8yH8POng5e71RrofMB2qmLgE7W8w4HXcKUUK8+xMfANG7TMsLcxVVBJ8a90DIdzq3d4jNt
imsyvju5IHKctpgFI2713Riq7SA5tCgzr71F9ScufQCAgKMhTU2rlAIqs/P32AV6XlfOj0ILz54i
ueJ6D+xR6FTRGJmGetwu+7Ii9KpiSSqXNZT5xrQ4W4k0/Jgg5B7aPPhBb1Au8yxsljzqT3FPMUSB
zgsTdmiq9FsaSq4sYfjs6umdE3dIp3VAev7QiFXg3XWh95b41KDq2qlmJN52HJMf+kRjoJhAYMWR
+zJN9nWK2nOoFfEqH+UrdHTVhd2qLUkBJLF4K/OouOlzwuq6NE60OWazZcT+FeC7sLbUgn7/At8E
Q37TVtx/qwsVVZ1TMzLXMpFXhxbuqo8mOGdgFtYzFndZeU20NlL5rZPGi8yBWk0xQH/boeWdwyFU
tsbwuqx3lMfaM1cEJOrpxgTMhvXCWeAB2dEd2RWtjjyvMtmhr9p7n8SXysdo0WlFSqfz0eqnivC/
9ZmY5WdlXtKEL+AweDszOFqj8b10nIytBM2lQ/9fJJ3HktvGFoafCFWNRmhgCxJgDpM1s0GNwiDn
jKe/H303Klu2JYsgus/5o7UfFhoZil735NBgBeiWCNUVYgRTLRwa7ehlM4n/6bhOSEMB45Jk2GiO
vhOggV6Zk1hWGB0thrM6EHXXcCAUxJAX0VM+j5w18VBu07zE7ZlXt8YJtws9ugcSkeSJ6LfOR1hL
CQLNQw8gdBhjeVyhJxDwpdouS3dMumxA8li54wWp7fqSlIMku9D1Zq2pMY+uW+pCaHTThpgrnQ9K
Cb3zKghykN3JOdgTA6lC5kKsp1f3IdoTm8EV/v1rMC4gUixxlsEn3Qh7E5r9zkGlv3VHNJ3aNFKT
BdBGUz12gwLR0DYROWtTT+PYSD3HvEg6iIr3MWpcypqcJy1GSDkOCylR8dQFi56LvWYVyBvHPyJf
5dlZGuveJh8GPM6Bl2iPD4ZCP8NdTy7hDXlXhbgiQ2wnDG3Hypw+Q0OwovOnpnm2xtFdEAvZsxYY
g2Vs5rgbby2pm2TU57qfg5ihGVwDPbJKP1dl4fdRdiU+Lqgd1eFRqG5jG9CncESAydQwBsNIxZtu
tD94aF6zXrtGipuFKf9fnE//nKynmKWWyGxJZieT6li3SM2Fansv6gABGIYDPe+RyFoT5Sa81Shx
s51J2p63yu827MNzMz0vrvjn9uYP/chP9bz8yITcOs1WdHIa/blVNS1yaLj8cF3CbToT0eWQtLp1
F3my26JiIBueOi3BVJRTQ6UpdMYAXxtHoNDrLXTleVwGimF1kiSfoXCmeZqcn7IEUJ5tTQ9ge3KP
WvCN09b1rrNTZ2s4CAkICJSbkADOQa/P4Oy6xyY8b/QoUtgMQyTti+HZKDbMFUEg5SyFv8oSzVxB
I3YlU/q28tI3U/M7TCnARSv+HTIPe6R/781ucI+9iwiEVKBNTGgmDw4wt39oRqJxehpVR4tNKzf0
Zlp7uwfKHlj36k2aSU5zzE5BGdvEq+nqla+irfPoq4gCSbFqHDmZ9Wj1KPZ8qcO9Hve3Msx6Xuqh
Su/GRJ57jMIl+P9PRkVEZcWElgeEhGKPbSxpzppKCdu7FvNpHR45uqHm3hpTEzTLx/SHciFnoYz8
SHXnR+5e6LTFUU9dtQkng0tATh+InPU7Ra+fwkEs0VjmR13Qp7pIYMtIH9oPYhvTGx3S+9juBl7+
SUfb2i8XdxG04kXVhRk2OskYXzbar1vuyHpTyO43TE24leUjId/OfATkv9M8fLJn7A2pSN6JGTgt
0XR0ZtF+ToXxp8rJg3UfDx34y6Ogww3K7IVqt/iwdDOAB2nrT3aIuEno71baYJFiKvKt6UcX9IAn
fgswu7UjNuyRlo9xplgnW3ZrDypONVDuo/knUoI0iaGR1wQsiRjg8Tmxahe9aEeyVWeRDT2CcIJC
iZ14/F7d4rpbLT5nRtgfifPuj2buO1YCo64EEFguHT/PuHxtVRwippZT0RanuMGQHVYIhgltqLyy
T7fsrdIbJIH1TiJRmkaXWMrkX4M/jYFq2fc6qj4DjJfYwESccjVy2Rgz9azr1L12k25QcHpX9Clc
ktQtTlY57y0S73ZaKWj0YvXa2IOafEbiC4mBamOpuDyvKaCKhmrEM835PY1Z2vKwrk5mQUpqLOjT
YrxEOF5AFE1ZWB4drOdNESNRa8grKlzs5dXjTjRKH2svCUfusCXkX906UG4UYSyXWD/8pGvDw6y/
DZQMgIFPnKOhTZBxbEDr6Oqlg/74VthymRdorBELS7TM4yAs3G85mtpuUil5i32j71pD/TW7tQ9G
k0dplZa46ZK0AZRKL8pduhdjgSpcklk//Pe3FSYxL02nT8XUVPfKeoz2zG+z88QOF6hF+0YUIZ46
Yf7KAIPQI25IOcwvcY7dwZZXx4YaCvWdMRoXJx/soy7otAZGaresf5YYlmOkcc45XW5sCfGYNpoU
+cGiJ7WudH+lbeAFD+Z6mRT0GNAxBAWpqGG27atmos3NbTdNTJ9PVxny/GeN1XBtEkq7HJBXhMm9
b0Zz/F6O5k6OjnbOk+ISOXVxtHmOHuEM+sUCqI3z1dzA/85eb9Tlk1HatINC0FRtKrzRigl+Sft1
S4H5LnMb9RIbM80Thk5riyk4/HqYSTKaVcYSUZRhTo9LQrjK+Ih8bkwOQFI/wFydk8CiwQdag9JB
ru8sd6Jjzx6e11YwM0wQhlGW7DSSIU4EM663MZvqq8MUDqn3VNZlfkoHHHuJm2g7R6A1p9QQB9mk
QSEwE9/nmUI9PeqoBK5Qs9KUReJk7uvGPH6qeLknLMYcw6066pokwHfsAqHuMUW//LrvPYp2hPTy
lhT516g4dKwmxNDSZNqhEAIrAddH2l97DUJa8B7Yf9KKfIxhapdXojU77FaCjEs7XW/oPWG/xXtH
zCjLZBxt+nrs9ijYIbiO1tzlVJCSNdfdXJ79Ra0ha7lRa4Foy9M6NS5tYw9fV8xlVdfWixvRI1Sg
dlZrFe5FlkPUOF9U5GoE+pH/MnGG0e0kBFhXHWkZfoOW5Mk5fG3MpT4NupwOvMmcqnTmYdOXx7EK
by1plX6ro2eYo+zQW323LR3sA2H1lhktNGQCVzPD9z7TPHAomxazVkEHmBAN8HyJsrYfaaQcpB+v
1hI0dpZeu9DAJ1vi5GuG8uCu1XV1lyDT1e8xIjXZmWYTZXswr9DWdI79RE1ZIOUYwz0dVjmyere4
Gg5i/dYwk13OxLZdWhjiHJxhWpf+xLd1u4gWcpENfjNXMTCtctmDu+4LGwHe5KRVGwqTl2u1tF7P
6GOBW3qaID/fflBwqJufGhpxrmPagwettmc5e4KxWSrH30uocIuMX9qjjonilishJijoTeEb9qJQ
VOteTyp8EDsV4eaU/JTOra4dZ6cM1uUi+3brh6kU1YePb/daggF5zqNFp308Y+ksGQku7qkoh9DT
w2JmJsYQRN0JdOc1aivXX3OT75Y9Gsekz+lCpy0myBL7g5sPX2vHpeS0y45CWcDjTPtrpXG7yUaX
uuSEyObFflM1Xn01ylvJIY4rONrFqJ43jZz3zYROAeH9fBvdeL71QN0wUZtkjcaglxYbmzl4oso+
1vxWAXxvJxtiAc3ysRMlKmcKHEeuG3w3kuheuMXR3KR4D4JRtkgGTeNupktQZL5Y+TXJTi+QkqCW
EAWLbmWPzGGavZkaRqwWv503hFMW6GVBVaG0CQyjw3Iq+O6Ec52/4gXonowVXkeFYCdQSVgYF+dq
U7a8SWviGhEoLqCdC1YtgKY156haIO7OiBoqSlcW55IORn4mVr7wxzLV/TSGzl9rFMPAkQcOxT9h
Hf2KpWBn4NLaZtLGKK6jja9aSDq7sb51fBz6JM0N1jnGWGvpfEoy4m2hK4axsTy6bsNDZz/MZfLX
mUyUO2F8QBzxBqq0HjIo42W2zLupbOY+7JDsp7ZOGi8/VIXUyRxox9OSTJq35AjD42GUAQzfxSBd
IlBN/M/m1QH4icu9cnsfey0S+mz+zIflJJ16oZtn0emV05d7Wk2BxToQTvNwmYbSJ1SW6MCBr57T
PVCyZG0CKxx+qzHrA83Gtzx0RO9QF1NR5VjRsd5htpkpCktqt38iG2FCqc6I1vMQXQ5ez0ZeRW+A
9tVEBu0ANfIHmxDt7k88S3WKGO78mIRfzwgTZ1+55blcaNULOzxwSTHqx/9+wPKEaWsZvpqHw79i
wfUgxvEnP2AHsIxDw3+4mhjHLHYOH2uiunOF/DfuZofEzQeN9WKUW3OA82nnHl9Srk07mBTtFirW
bGdQ1gZeFMkKcpvB4iauzXtllD+jql/NorB+pSVnutU+2didvaoKSTXO9MafZT74Io10D7gqO7NY
MYPZq/QUn4FRUYRg6vPnw/JkdAQcGNpwxxKvoROiD8kWdACQoD9N3UAXVFaciSy2gz870Jyf5FFm
1pnLyQqNYACwfXX7rOH5m82Jmi75on/RBrfsq0q8LeGwvBul/vBZTc9y7b9Eq/Kz28QUISubqILY
3aartILYIB+9WeuvdKIyzLaNu/74AdKm3Txym7eLTHHQM3L57bLa16wDC8MajvtttP1i3ZV1UwBI
i68WAGlbFj3h8PhwA/uxDpRZhXxiVBsMBO80svIUtTE+xlUhnoj477dGtL5FPAFvLm39TEsH6fCK
zmUGsGiTUiS/ZUpwzhVcAl1+QjHojAXCNv3FGqFRR9707TSrieJc6NP//mqAPw0KV/ttqto+DsM+
qdYOSQflT87IwRrm5EeT9h2sA5NywWAkF+23ZZDEHPcEo2D17AuV48AMk3dnCWt/dI0cP2BkMKBY
1rPbF+esaOOj5qz/aLaRwaQIeC5kdBYNrLGpJW9D28SBSDH0Y/h0bFDSkGaPP+Tzbgatezb4pBES
ureYd2qX9h/uPJDCmWJkozE5xxQAwjqgHWB1oylpyJKgEVSRalwASYG3qxfL6I2ncaqMX4uVkAYP
EbCkNckDemy/ltGjZRSVic3KQZ426gX8sHQlz5oZUJOC3KJNN4qiUWgiyDtFH1Q1BlHe99RGIIeY
dLGrKmf1mnxuX6NwFt7QuHuh+JaIXpBgujpnJYf5ZNJPTQmu4NqircCDA4e1HIJ8mIuNoLQwcAaa
WGMSFgoq2/uhpMNkjD+Xyi72bUartxvp7yNjdFCr9EXDLO3F6vGdRClFd2WRXU35UehSvrQlhsiw
2dRJ/I0plr9oio7yd/UvL2qDsY1kbM2h/oGk/bKa3jH35Mcx4beeiqo5tEVO7KHqDuktT9fpyRpF
y3Ok3yVOykOSn8g55x4za4VVLiy2kJraoeWt8ya7+mOj8eE7zSzGh/koVyZaeJwNQSWxeRn/uCzW
kFFHJEulb9QAM73DH3egnnvrAoQhESvhbQx6vtfMrXfocDkA0vpI79XRqnGyVMfSobmaQt9tLd2C
lcFGwnWkPm/e5YSL9k15BZj1OA9vaTIs2M0WOpHmdJss5RPNduEGH33lYzXAuxLPQA2GS712OtIz
UZXDNWmye0QreKAEVea4zk8YCvOdReU1Ckf8lwAYAdz0N9fVsSBIZhO7GiWleDrXhQK4uYh/rJq7
yWLgjzvRXg1T/VPTmt3Em80x7y0Nl2wZA5/08OuepSOHTKv9QkLEiMSbyGYnmO1uOq8OYEcy99jF
iF9JnDNuo0tpCnya0dExeJGxx0dZ2546InbmFX3iKmbtzAnNNlJm/edi6uKVj2hH2c1MGki0nse5
OJslsi9bL75JKHFOwN+TD9F7IswR1FnQHmul08/chTjXkrW9phqNeWM7X0RME3k2moACISmKlcWE
n8Or079uovGfaeXOJzLQDZcsE8yCY577A5rpjZaliHStcYsDc6UBIH6u18oKmtW+U/ucnht4P1lx
4GA6qrkwRp6KnlE97MR+E1LYF1LQHNjw9vk4GuchfhsgU8cI0pHqGuXZMRWhda6e6ZRg73Om97wD
Z4Kc6Z7rihPYMiCiyMm7OH3+mazC9KVD/N1SZh9DzyfbDalf5dFdyI8sNpxDorVM/IjnCkxj9Ngm
9IKoiMwUCnOo2TvMa2bscrzmPLYHDt13N3L9SOIaNbz4ZjZ+zLQvJBjYgNSm1nd4QBrvE1YufkO0
c+2cN3BL1Fw3JgCtxUU2V84+SsU9VGI+GmlBtP1I/HA/dS9Dmr7bouBtwzO7I12eaAPSduiDpSLU
Hd8pHPxFO/cjWmbqAFgzhM5Zpm3KwQ3G5aqjQmUqpMF+1NYbvB0QnfqZup5GO31qttitxCZsbAqJ
R/u9SrMPbZrU04NEq7ketmHt+pZpVKhyO69IVueEmOsjNd7oFHD3adaw1c4It1J7lxdmdM0K9cDk
IuCcxp9qE07MmthbqZ+gBxF9Ij7pgGU98afGbA9Lz3AdaQv5mksF8UkqBTR+CpCKzuq/H3hRrUtc
Of+MuS+C3JraY6sOlic7ao37TvcqlVpXRiIdnY/5rrqq98vcusohi3Zh1NwQjBlH1CT9gSYbT0D/
H6u0fwvtNL3WfXsc0vpax87eEaP07TK+5CmyGHbCurQ41LpPt7T9umvi3SrR+bhL79tZjW0wdSuy
oglhelxCdEFMWnVMNOsnaQrn0Bmze5VV93dw2rvVSJJvSlhcomU47lKkYZ0UCareoUAUN7OdP1nL
TKxuQwOSMhkR8ia7UV8Z2CEcc6ZXlJtG+MknCZZMhzcTbFRcaD/6wAzJRJnEgGlxckJf6GwSxo6u
erJdjVrwtuNgkl+ra46+WqZL05esQ03DWeIk40VBbpFX4Y3U0XtFw9CmcTIEYxS9EAzQBBgQCSYq
pl07Y1tipgiPiaN7VvlLz6V5c4zquUqrawhzHKUk6hAuT3kfkvM8pHylYrAR4W9aYHsfVeoX1SDg
aEv4z+rafeUUmLupaTXxl/sp3eiPjWOnyuQujM66iLyEf1YPGUiqcYQNjL5LRwJBW25Y8bu96tat
6DV3r2U1FEnJd1Vxp/tEQBNBFE+eXkjjFL9o3fxB/EkQlpq2PeRhEe95GxI/mRk70sJZ7t2ijkM3
JdysRefDKJWevSQae25D63X/CPNQZDPoRfUyW5FkcIFmr8UTuHCy63q7JhLooZdZTcNv4j2mY87v
Ipm22CBSEtPlbqnZx2DiZgY8mtg6lZOEXVYSqF4xk1vRcSQq2x974IKIc6W18/RcplxaeeaEnIcT
3naqVIhv4WqKsFSEAuKNer4jDNzz6ognOZhcCitN71Efc5wjKPBpDfEScMo3NCs3iyQJzmH6RRKj
+JQMlJtRNyk1ogdb6ht0AD5jRL0ljSkj78nGdaEtBShBd8rEKHwukNMcRe5BphRTxaH2bKIUP7Ke
k0lo0Xc0GMktNiFmHBo6/TYO852skcGIB70YVSSg6VSTmgoyoH/83/WUirj8o9yMd85MK24vDSJA
tOjbXWkpanUBBxuOISqf6m8BE7/pVMcwRicwdVYWO6NGS23pirODnosO20Hn449cDhf2wFa51rUw
6TibOs5tJz0UFQhSOeu3TkJjuXYD9yoeeK076kFeYdgAdYmV9tUhzII36zlH4/iXCrM7MeAvo4aK
VIZfwrYz0NFR305NbLzWJAAzGU3B+tjxiyShGLl1/2gi1nf9BP8r29qTxpmPrr4nTOXo01L9kiXs
z6hNhDu3xyivjBe1lmJv8D3kpCU5KSfscVYkQxXL+sumIocJE9tzxzFYMj914C4bJK1bRly15Zbe
KWf9KFvT2cB30Wxc3+V8GhHMg1P2s59K+Wk3OfV/Wlv4WjnVRIhUYL1T/t3bPQUNbvlHY0oWNJ7s
xkSnf09KIBHGYsXbtMXCck9itG9u1v2aF4acqI/aN9vlo+/bOeaeIXPHJCUynkmtoMi5eklJd0J3
2G9lQzpyv6rorpLWX3XiUbrO9HVe7U2h6LubgRlnnWSHUKZPCXXRbDzlVwaZ5y0pBmFEzOk+kuVb
q6busroQBZgJjojmEUT2h1WjhEiK9Nl2fted1LdmAiOaf7XLgrDanhgc+VlEKLHD1s6106v5kE7q
na+EA+Qfh7umQXtA8Vy8p6QenWBF9s2cyJ9V0gI8Yn+nSQnou2ps3SsbZIh6VAcCEXiwEDpQ5i10
c76zlxAQFmg9ze1up6Yasj67skff9U1l2S94DoygG+IkKBqEWxotZbQW/VrtmUeEwNybzde5T6hF
W6yz5CTBoAHDv5YH2aQIvGcx7BucHbTyuvmG2yHZ29F6T1WHVlAw+LSo1bucgRqx+G4Yi3c9Um+M
o9HeReWzyRbzhzwy1L5yfLhhHk7+aEeHFa9pKr9XiPBgdVdYnTrbjcSLLbK0LsZaWwH2t3IbJu0b
CLXmDWNNWYKTGXvlpC+zm1nbJBRdwGgU01u/ptc4bk9Umz5ZVlfeBm26r2v1VdWUXiY5cEwxH6ee
dvU1p1vZChXaRwDUXX/SO+slxrl0xOxDeVmFSQE1ZkTfXm+B70PhVVaa+dTaeRQJRue4rIPRxrwD
TlQdwf+edMZk3e2QGw9Q5TkHOnc0Ws41RT3M7HXsACfPiJUOgzE4exlP2glbYLqxLIP0+TW0TkAk
9imX0y/T1Kyta2V+uq7W0aqs32vfFFtVOm8r2pXX2uFyoi+MmXw40QAj8HOZH+FMwvtqWtdVrcyY
unsbrH/lwPKzWH5iRWCUavGieTRujjcJ+yVNlAmu1047Qq9fdWDUYKQGaSqhPJ3WeJrJ79mgIaIm
OtGoijfK7vGKPZlEpZzrUt9Y45Ruu3ZBsENXwN2Kg1IogH3MpCb6lg0teWKnV0fGPgacdd0WONqD
ZCByNSxyeW37wlcSrKnJLePc/LJ0hAJUxqsT9qs/U0Y2kj1QeomSOg5MTfvd6vwiLZlJnBPh6vf2
o6Yc3KOEhNVkbe6ENSH3Wt51hzKWFohk4+jtHmfZ8FRjH2IdigMrCoGlQy4PbbS4v+2w4hPCJNQ6
9rljkyceqMfmViavxkiqZW5Gb0sbgaQ50d+iP3TpHylgQJy0/C5JElyGie1uYeoxQ+dXFlufuk5i
Ex4qQh6G91nLQPcWVhTCtjauS+dXX1TuplawGVMFFdF3OyKmok2B7OPct5GfkvVBOCLH5dCoGW02
zIgd310J5hHr6W9p8i/SeskQHGvXcJh+z8ujtNBWPsVPf+zEUjsdwSvdnS5pLsRjeutVzcrZsUVd
ioj5EJ11VUfgFS4t8/lDIhEhChIJz6OpfC1173BLk8cMPm6k0Z/SxWIEa5tjXrr93lHy200JCzRw
7zAbFZrxSlkduwkgmFcUK4PS/GqIFRdLSfYRZYenwSyfURF+NCKPPQLE9E0Yz/32e5kpVSQt+hWx
Pzrvllx8Nhz/3jf1fILo9ZABIMCpjWZXkV/dNGerKUJ/jPspyNv7CPP5EAPeUU9SBInbUA79Dx2O
vuJbXNBB0BUsJMgOpp9wfCcXWPjTeqqa4UuLkeoOZnKc5kfaJAZTCCL1o6fhfqyrDxvMgrxtPjt0
xfgDRWluFiwp8OX2v6xij1+5vHS4+XQ5QnjVPn6j45QRgqNF0LywiLuyUT6DzplEEdSwefauyDgi
lvFYNsB4fLioW4x9O854Hia0Nl3lHiND9+fVDb2cQKoV4QJpp3yqEX9m+zE2l79xJtxrK32z0/Zv
Rynedpbo+KbEnxFs1iGZJskOvk3u2646LCZ0Qv2UqfGvJCXNL+CiZPSFNPbWLAsKroYwp7EgWqvk
sSJStN5jTgGD4K7A0bsPNYJw5JAutkOqKcIHaBtsinhtiKORRogsE1R3oVoU3V0vfRpYXqyuqijK
DBXVtmiGppVlcdCPWvG7N+gyWCztN9stQHlfILVBDY/wAJDrwaAYzrhR7nMGc7vtwv6uHO3l8UTW
eFWn1Rhf+p+haPuARR34YkGTaxPbxzZ0ylPGR6tL9F1GKeUMsbYRCUNXOfGcwvJJCZp98YZE+2yF
eAtnNPyZw3tgPUNJzv6nvY5I2wnH7KOcTNPxDwA7mMNiVfti2UUxdcV4Dq6TU0tow+QULqAqVib9
Fu8PVxmmDncc0fhSHqBT5Wus7C+wUT+G3R0IoCT4bK7PANooURTUCdzhxV1LXnLrMk7RO0l6lecC
YszTR2GtDo2bFACbMVF5I3oGHc6gmWHDDfNKCh/q+X7Xd9qh7LiQjTSe/aYbQeCy+IfFD0QEDY3n
GD3VG236LcriZeh18w0+hTLgg6FpFqlb7j2DmQhyt2m5bZJrbPT155KePAZ/HugsVxRz2ZaKPnVz
GqRlMaSxYbWhRyD6X0O1zGYzQWqgdyY/RaeoQsxNYI+jb0o9eakqdcMFTn8MqVMBK+bv2gCRGlzN
8Br5gmE0IM1wRxcTa2ntmESDkfedpialC0287FsbCbAxTOnJpH1xl47xBQ1guUfEHBT23J8ThfEp
einD1dnbELNUGdcgM3yBlxHFQYNIbBBjtSmW+S/r37R3UzDYrJwOq83I1RgsHnlRcYYZ07tBPhJd
evqybzReeSKWSFaMjFtVJJ/l4CyeFDH53SsqxCgu201VVKC4BPHSOgKpNRAPJXr2ukXfNmS33IQx
v/QW/7uobr/wwR4IP50ONAv7kGLhRQrClpKIY1gWgH0pnfDbeSBBRoHweyiHGoydyQ729A2U9dMw
NPdYsdOLAjFchGhCEpTo9bJrzj3ftwbAGVNibG6JR33vwhDYXzPRcZbDz2jZybHtHQMCwLT2zEJO
cqoob951pAmRbiiRL7iHuOgR94jeV5nJV7V9XTiUR5N8aatFWZ9lrtxahcVso5wDeK+5IRU7OobL
0wwldy6T6NNZx8Jbpzq5Y6lkv6oOKRad++TSwTt39MEKO5r8LArcIXMO6DC/AOM2LiHPtzkzTkYu
hdd0j3RUDTVUE4kDNjL+3LRjOEATL63gBijx96HGfgbkQdmW0TYc2dobc6gXx4CjFFWixBTap22h
kXac8JTOySUOm/QsK/tV2qgYbCBa3o7uZIsIc15hPOQ/mxX1ySVf179GsbWU/nAelfYlzz9kO39r
S258xZGjgC0UVHCp61t70KjVGxALYArEOttdJh1Yy1bdTrD9P3w1BLwtKpgyfOQhKITfwhl7c5q9
0ZBOCGqkqPxS+nUU0XExkL9rtflSdeI9dnu506aiOQqi2WCr8GmxGWFQnT+d/IsazeZXE1osP6rF
wU1Qb9PU5pvIb1lkF0GSs/UzXFLkjUvsZtLhOjVyo2hf302FHW+dJCEcrh+6DUb/xCfc+GD1NPUY
BCKCQMS7wtLP5YrCQcsbDaRdTL42N9rWGYAKTSK4d9S0VWhx3KOkl8Cfo/7Q82Y+I2fAu+MkfJsH
h0wxUAbbGrykR5pkRJj7RhCBxp5aWgSWfTSyE+guBkPZ/TZq8yqyFXyACnhCBtuIa8qmIMXOg9RJ
31FwPD68pd9bQka7RuvDTRZn0xkV6nOBMezUp/reXNFoGrH71D+sfAw3ymP3E4fC1H+b9UjuqFuk
G/GwE5uJfqmg/Kgm5wTjCrKSAk1puuvrzLpQRv06DYBvSTaRU6s31wFwYM0IsGPW+BPCFXitqyhP
56lhfkBQLOfI2uc54jzSNkm2aP5yDWFHzRW0bJw0hC0+FFqWa0OCIF936nJb0wI6z+ayNxw+UIk9
onUXRmXdUL7S+Xk31Phao7afaRA6tdavxbEBmjJe+1C4KQkO0qGUGLzuwadhWPigxPKf6dgR40aN
ygyX+aBSw+/QwIJYMmqs16i2JPswzI4su72+Lu62HvQo6NfmhxDbL2Oq8Ajp63ci0mUbPr49tDxb
gRyjT0AW7WgTAUYDIZpVB2f71nSAl1uHs0tT9TVswf+siv7kWpmX4atwze4I3owHOqobvpSj2mEp
izedyT6ctGF1mDFP+TaUeBkplnD+gx0Ax1NeVkS0zuZRVe6Hi/UzSQpklHFzWgo1QnJNMEXLzYVY
Af3XsovbEzomUhbhwvkcEyekIXtXimwJHkBOqxlsps+oxMJtBPn5UB2WfoT08JrggngEpS/ODLSd
ZTgSsHtv6zTex7kLlxrZblDMithzsr6jRozHWVm4cOlM94g38HsyTbdD2tE4jaV3Mqze1+rGAkeh
2E/HUEuMBloxS/i1tRyZrPlODAXDxaydWoPl3G1DP0N1vzUAE5CTwIPPBiHyhAh6IrLN+xrJfdh8
ZXNuPimNdHwk0Fs06COuHQLkrZc8jL9ED+jb2fXBjCYmtFo/OsL80+jrX9fUN+tM2L71G2UA6eKR
se6cnhw2RJOHsFxeyBx/nO+HZSlgPxrjRJrudJhB0CZ6vynydPP9aiDQqdyB5EWrZqwBOcQJtZVz
Bt+2qvtAACV4deUcy/znP+WnOcvyAqL+l2+A2hhNTlF4Gi8smmgS3WH4VnZ1IhwH3AP18qaNE1gC
s8JAx7eOJhSBTZ9tOQ0vK8ECpYtOkbljvhiZ2CF/fTOr3vZlwoZki/mv5k5QUJqebKJcvM0t79Ko
8wZVWbqNIljh7AgWN6NKJoPFqdtDQSKhb+far9wyzSOTLgbqhptIGKSj1nKyIN0bDSeW9jd0Sg3P
jzGguVZoytw1QfYx0h6JkMnMdABPu4RoHfbZKPZtTtGyYQ5/yb0hBjlR7ysSF2uMZxIRjWeEuWCq
MHZbao0RconyTerWvvsfR+ex27oVRdEvIsBepmKRSHVLcpsQLs/svfPrs5RBgATJQ2yJvPeUvdeO
+mZTsRRyu5GpfYvV38GbMm+mnNpejVGDMmyi9bvj7xM56VLdlSphetON+Gz9L/2NWadrtFqYjVJP
ybLXLkvvCPOQ51RpbJvs0+0ixXIy51AH81gC3xKZ+7Ayf6imEdSuNQ1e0fEitbgVWpOMeyFJ92by
XTLic0pUmU4TlfIRBT8b2tQP5eYnRTdzZvgxMPCkaTeQDAxg0DeGXFQnHmJqrWRAvzIyfkua1pZY
3CIKTsCphO1bW62elkyavUhSiM4EjZzcRGRGqV3licg2jCH6Yv8n2qtaYkdZZ4Y/A4O7OELlNpvi
F1ssw2meeqJiEBewvOqxrTB41D0hAygAYRePW2OmcjYLXMnlg/mDeojqWXQmIR/srKjPWNFjj8Xp
A8O6stUFwhC0tblzvKibgQbUKY0PU2alGtMs7CT1jF4qPCHtWSuCD2pimQoL76q6mqUtWzPIDR4l
W5mfxJTEH3qHKGnW7hPyXIVQDRIpfEiMs5uXwuqELNoZAU/bTI1DxDvKXsJWuMHSRN53pe4HoXRZ
iIa7DlDIsMCGL/N8w1h1cZDTINZWwteSLfJuIp47GZF2J6Kx8i5kmTdkkBor+gCM+Ck26C2+d8Ye
bOoZIEEFyPLK1QUBs1BIwQUKcY/yJYhaHAdRUvybpxST7mLtFjUpj6uWfyYqYnorrqdAZoG0iPV8
yKXwZyAzwhMvdbgYR9EAYMslvFPDyHBIyWYdsQqXUYpXf67qD1ZGC+PdvzlGjVwQybEyKLBnuhNS
iqvtkpCULiEFg6KxF4er1IC8IexGtbUoIS6VZFGnijFJJ2OH0BnF4JoV3qozA66g7A1N43chnE3u
p96Ok4G0XEi2PFAzaCC4tHuaBEbiNR36qz6t0h6layHKMQM01trsmJJNXaL+b7LIDNpKGc/NJG95
tAd/Efh+c0qhy9BO/hLO2n4BF7JRytfMlPQ9BYUT56W+K/pFBqzULW4yIMJM44iQKMAobOwqrvjx
CjVCCMpOEQK4NiyYq7BylAHxX7umDc8es52wXWwZ/a6/wj62ZUGzvHmEiRMzEt0zCb0suFh28xIP
9iqv3a6rTUYWsUWUycIE7dmeuSOrI7sfxAJZnoKguhr+KMHXPXZUcY/L5DuT0sxrV6REmxwTn20y
iHLEthX27JvYYFugJiDifOp9bewRdv4k4aLRmGnAqcHAbhW9khw61xItD+R+McVjCORXO3eJEXxh
Zs/8EVN1n9N1K1LdbEcJn4XINNiti0FHI6xCHU4QHGdxGP00xsRGhX2bmd/nolBeiHnfpXISvS0w
Qg9ZhWfq/38MW8ncWlZdsXHg32q0mlRUWe73HDvIrIXqGNejRmCJOu4TRQ9ilHHBEJtHQYhRPFT0
BUUVRkEVKs6Iqfi4lsKXECt/8C8AsWq+IpH7XofV+4xwDCB595UIKiFGj4XLd9SX5bxI0alngBLI
LW2LvIJjlogo7HvxYbDptItVCcKOgxShHL5+GzJftc8jEuR6CUXWsiyjXVNAYXyTxE1uJJYLVj1y
h4T0mHgg2m2MxGs5Yq4Xh9hRZknYz01+zypWIL2KA2owOKvngXYtE46YvAw6pP065v2rabDMZ9Wm
swKpJoRHhRUWx8Ya5We7lCKJaeWgo8deZtDKBg5Ws376zbQyOslii1Dgs2/a7ixWQoiyUH9kzVti
fixx5BXmPWIusTIbMUoqhAoDHo2iql8jcOijYR67NtmppCzU1cdcFTtxXJHrFHvqEUJKsASZ9wks
LUY9/HbWYjc4qTrqQYNvM8nAyVzYnG2LebKLAroV4oiJVCeMUY8aEcA6m44eowmRg56zV5Ssu8SK
r4PCD3XGn8nVyRSsPHOL+5sdwfwmdURmdL1Nzstr2O+1EclU5AurgVI7CaT8JPWT07NwJZao3RRs
LOZe2XcjjgKkAgygDiUeNqIfnILfSE7JwGjeLCZgDQAOhOZBg4h7nh2mS0qK3qk+Tcm32atuIwu7
pqQFZP0pgLSSlg/BZMwUmayVOuj9C3a+ymN+vJvElUFh+xFrvIlLXLtVcS90mQUxe4mBFgrxnAhH
ZYB3UbbdobasPa0HtowvodFf+O4drTfcUX0TIcCLTW/nUPOB6l1Y2AOx6x+SgOpZjfidz8JrlMq3
IXpoWrmFi+XCug6F7xrq3g7rQZm8yct7BN6HiCvmo7QRAv1Cw66fnkppDnPDmrCq3bD/K7BqonIG
g2AvLTmn2exkWY06uEKs+W2Yt7wB1oAxJ3S6EX6XJTwMCfVWdgR0kJNCnaefJrsNNfs/mCBA/GHT
3kdoqtAeWzBgBZJuVsYhuUl7MQR8x3Y/1rTc8z5tCS9KMpsNxBvgQAKD4CaI7bZXUBKUF7Y5OLZP
yGu9DG88FdAsfuBzs9WnHIxKz7JuNfaJuthLjNLgS7BPYvQeo/uYNqU+uY1ywPQ1aIi+1YopCAvZ
3k2qc6EWx3n9HCYyxgpb0BC5z5It8jGuuicUtZ8aWjAzCzNCSmWMqQzAjggsiROIkXEZ9trkdtr9
hIxaLK7hsbzlKl8PssACtZ8aEhLbfqLgcHGVefEcPmp53I6gvPppI4Q0nKoO+t1fpS+V1XPNPDRb
/yWVvpelnACtIxt9YdEQSRSOPGIubWPee36WZboNbIBMEN8qeSKyaWcmqZCh7CpleIhhoRE6i6ys
8jNd9eo4qJM9LrOdrlB/ze+ozncR1T/wDGodxa+QbIz6d9TcMumr10iOKl4Ikt1kBD30/zot+SWv
yinTHw0jk1gHwN40WjS9/6rFvTDl6Ina3cBHpd9ofsntoSo9Aur2KwAzELs2EsYRNozsFvyWB04M
TwDJJeOQ8CxlusHyPt1OGNui1BXwmMrWdegG8tfojBgSsM4mP3fxleS1z39QfG9w+IoshJP6LBbH
uie7CXtBTHgQc9DsCUQYedG1z668F2hWBK2H1HXO21fwYTtUHydRC0QkqmF5Mat6S24vq5ZjIwS8
IOSpHbBA2KM828VdrdmtL0TJJpUd5pLd6b6Zn8uItEEGo3OGYv/9uQaPsoPAhhL1pqiRFLJlk4zk
NcjmLDBQwhcW913HGIyfLcYs3WCxTEYkpl/IUJOkP05IEAqyMFhpj6toS8IB9d+2LLuNPCCeZdbX
vMk5WTDwtbHz4quU+D52JrLPlGNRwGg8yNjWu13aWm6z/DzXgf340fTDa48DyZoWR2IuagxEyFOy
oxFGvOlg6PRYbjp9vO609A0vckMggcLMfB6a7URc2wyKXCzBerT/ErYRFkPZyDoNMP7NCgjhlDmi
thewV9cw9WbCE1QVHL+xUeicO3YWTB4YGWMG1d18wsyJ8Dk7AS8JjOHchrx0eXw0Gl/IDj1uWnk5
w+XBqzBsJCrIMXVbaEhaG/Q5w0RSLKtetisr8QYS6MAxDEzoBiCauCo54L1uVBlbgL3I3PIfFZCt
sw0QY3HD9c6Kh++783LR2FPjQN56KmygbgEjZxLE3mPTTP1LGVfXBOwfN7U9JSgJFORX2XmYOUnC
LqDMtS0cMZHSMqqkKWGxuuSxfyXx44qbeSvS3CBBQKjfQjw71whbEZM4GnqlyGJShxE61D+WWSGY
g9qebT2kJIKKrkVLPzuGrorMFPo9YyFMTPTEIhy6NvknzfcneiJFl81yjQ2IVwLT61qqP8PlSZtZ
MtVISnPpRyQ+oyzfGokEpjrfqATZZD2G34YdKL71NJxpJ65AfTa6AtGUc6uMrzAMaEqcNQq9vAtt
RCCOWD41MMwvFmb2hGqgLetUCW4KZP3l9+lNwBh+rJTON1E795nkm8hHJulNxCVDLsoY3QSDzIe2
xomvHy3zViQ9bu1u+/I0h+vLpS25GxThAUmCrRSXiLlBEjZx1a5PXVYQF8QaqPGxfW61njKrYdrN
aH2Q7E1A90gu5o8VOyAkxKIweAPYlWUqgQ/FLcqHgB7ZTuVjge2Alpiv+KxctOooPlf3KZgGj00G
Lbh2HTnGZ17qpQtY2g5FhycKLrtcoVIhK0GmQZPRm6XJcwv9JgrviLUMrNBDuW0WPy/ZjwGOZf/P
BIwIwdPQ/ITdjzK9JS3zu4cxizfEal4csXuhbe/j0BkqzPDx8q0uFv+8a60/bURMzmtajS1Wqune
6t+TiMSxYvYhvuT8jipvatwxT9/La3WTtEs5BVPHxFkr9p1yRjP3pFG5RXhp6/RKEMGmCveJmbgQ
v5wyrg9ZaGwp7QNSWmpNfE/030RXCa8neN3sTjqCpNKwUK/NsD4n25SbIJV4a1ixZISRlDHF/tDs
FEIX88wGZBfU1UPu96gqd5GZI6pnZAZj0/xRy6NUDr4BfUXPc08aSphKMXVAugFl0KqnrsaCmqQQ
YXs34nXLjPAic9zHhXGCGPYRy9A5Mgv7yveQM4d+Uk0XRDfHgoEzVnTBJLQ5W66dKgcCAxxtDtrZ
D5kM1wraKkJA1Ayh9p+wKja7pX3evsvdPxW0T8R8c4wFxBvvuUzQiTJdLwV+KqCwhpwxCH/6fXEI
VyctRV6OSXThGu9eCK9zpNHwFS1yDZOBCBIATnVzireLthXljPbnvWmpm5AfMGDrz53KXGNGMDe/
RRnnFHqw53YSesiRZtOVTA7hoivchnCYmLCDvpW4xyq/SlWX5+nHIntEihSf/scTlz9a8X05VFe5
SehBrN4rp6epxOINUfcZL6cW/pniI2Hy1KRK0K7vk37P1d8pRKQoANuBewfurYKhaqzXsjSvk1Vu
iDclAVD4JYN0X6zsVoUHGvX7xCiExcqvICDs0gpmP4iAJwZqgBMeOsZGCzuwyjYCCxZ9DnfkciwE
Ih9E3Lg6OZ5NLBwhQuXmvI8N9XOlG6Nigk/Eua6LB3LocBpOG6gw1MOU+NRdmP6yuD2baUR+UvaO
morqFGKnSs2vGnf1ZUGyuCzUO6D9kI8IhINyrMpmc6jQQyl6e10JyVqWHFk3k4RQciyD/rvpbuGa
MRaqbqBwkYUqqAsQ68mCLUzxwVTXoNHbLY5MTTu0WuxX80K616NXsECsAu/+gUZlu1SEYUMsTM9t
nHv5roGuutTaAY6pGxUUhKEZfSepeDaYFLCi8oGPblv1vbdOVkxIEfeSQbdfUWJYtcAdyApnNDWP
tM7twH+pZTurR8RnNSRsYSbuLCeOntvpDsCd8LM+hVIpM+OBxdxeqkMnV+KttuxWUgJqmanws7AQ
OvbtFXFBlZ1WzIAkL0SHwcOiFLt8VCBxfgu4oGtVvudleQN16oo0fwUxnAWPuwjVSB9Bl8nBrPpi
ZaH35GdJs2RnLDtTg4kkDK4F4kox7kRQ3kOgQM9+U4T+2pE3pTMuh3KiIlpjmvwEgQ6+KsdnBvkU
gRPxU+fRUDxNXTc9wuo+f0+fP2p/AWfGWjmG3tcAe6sJwRoeioi9oiXYZNDP6/DyVIRI45duKHvt
uVuMPhfyeNJhdmrjqq14tRe8auic38si5SxfbJMJXkL8dU+71B1rrLZhqgdKQkG6+mt/ysE8Zvpl
XCDVstq3hLcaVgb2Go/jZ632llBtZbN961hEqTj5OmBNWA2ImvMZubuhqO1k6MEp5zApRKsw3qaZ
dNEspM8Ahb6WngouN266XWVM3hDhmWKKnYSfLTYSoxg2sox63uC7Br7x20IBhpDjTGC9uyYJ5g50
1ER4a+tJ2H/M5ANg5SFivtet/kDikKFeuu6lba9P/AuEYUG9GMpppUFCtZBDYZ8pk2PdTWfIcRFO
IBb9jSic9QrGuumWIR0wQKbsCWyVWUShwhbT9ZXEYiTMSLJysMYiKl1RrUASIaBLDXPHCe3OVBOU
cSWVdB329vIkxbHLS/jdZMkvFmkT8w7UnA0MgzxZjpwpfa0kbRspiPHjR6hRlEsQRq506jYx9vrb
KG2JPiKh9hnUe4zNQ0apYtVXLKzT8MU9mj69BTge8XYSxQZVmVXZsOlR60TDv7bWKJRYC8Y6Bs9f
kYw1/PUZIiVJYhA9zG6UeWX7U6B3Hslpk4hC7Oor8lvfVJ47VFRtE0iEDdDiTQ41AWHWlAZ0jCSP
1buhOic9qWgAJsPF0eYCUV5pR217kcQd60qo9AG2ln3DTdYlhUeJA5TOZgvzTsGPXllS0Jp5EEp9
PTwkT9+rOJ2QGACNMAMqr0QLoVNgya4Lp1M/dIbDonCScCzMUUVJaF3Y7LISliqkWXtFEPejIVPk
UaeuL5EUKBCnCJQ+JAxWGBN6fXxh8aZu2s7twBrLseAY/Gao11g0l14b7iZowBHgyqV/oU2QGx2w
l7/I+iYRF7uts7scXYBEZC3bllMFJiLUP/FuIBOEdJHXb8OMAuRlqKK9zgaKVY9dNvvOxHqIqz7P
vCbBC/EWKj3NumGTZOIVz0JGBeQbeS3y16IvvkDEfs7qXqejy8twRwKUYzTqboogezP6rCvja6XV
G8tyZ7GHNSooYsxZqqDCOVUzS4O90+sXC6oaz1tsxRhreFGWkrv7ZIh/tRDthAJQqI8Ghjw0r7Mo
kzhzTf0l6m5ZgRO7ZrhseOwg0+KfLgBD+cniz8ryp7Y6A1NxQgb+7cqAamLKM5xHiUPfrc2vSBJ9
4EKbAqhn3uG1cKrIyQQiDtvnus20GU6BXPKz9tD3OyM5SJSTI1jBqppRvAKDY58JZSUmeZIlAasp
TxtbZ+0kEPPjthlMMK7WV54s95VE2QHPXZ2FZPaW40EVqMF0rT1UQDztSR2BKA3iTWl/tXFMPcgA
QUhk10aZ5sa1RGn0xhryhjVp3QnUAgnPkDey55iFdHGgEgQmWI9MUwfws6yLoekxnAmzyNfqaUdc
S4a+WFFpZGKwih1+iUEh+Kt+WrIKI84O8KyY7p9Gq0OnSL7Udo7UW1Y3id9giU4QYLhLSp52kpnq
rovl29x20xndZUncOILJlYGjkqoRJyoaToQ8EzqOjVVWotsVxS9chZGzvPhKmorJkMKIRWGDlrK9
JUQyOkdNejKV9BSNs7qVBiZ0xWgyj1TQ6ExODQN0NyBY9VfWTWqhmI5lLW85v+CRsd1r99QTFK1T
ZEISZCxiWOI/e0Ec1Y3V/AwVMp4E17UaLfERAtZrOWFe7M1m2AspQ2PYrr6qd56x0vYZeWI+UqaU
20FNQQFVRMHo9AxWr7jYys9zos87cDJ41sex3CU8OVpnYW6w3tg3vIwE9zmiJD4Y578SOIEUijQI
yFok83CLF3eJ+Fa0D0wxTcwMM9q30ui/62Zi+hbWcPKNB13C4AKp9mpGoG6SjJJdk126NZDRqOK4
lftkOD/dDER348KArA4XQX/hIH/J5hHYcwU8eBA5E4tJ/ZMQpZ+Axit6CBufsz8EFtEb63JikS+l
K+jYaf6H/nsI0C/Gdkls3HYmuZmFq6RcGXF/h3F77XWj/slBOEPY8rVBKvwxp7YZUwJnJS12F+7w
6rcCqLubLBrbYkkvJjCvSVLkTRd+tBrAou3S8FO1E1Pu6rmu0cNop4OM3xDuk8T/JENgMbVip5Xj
tXYhUliT8E8i8tMp+U1B5SIHkIvAYvxaQUhUz8S6klomlHSvKQSfdkgZ0sqlrSdR6nzFCsXLpNKe
GyOAVxJOVr26FBma2xWsxU+VddZOGoV/SL3pT9nWbIwwfK+nlDsJ7gzAdf1d1BYuSIxcHA1XXYs4
dJSEcQxiskkWJ7te2W50Wfcvjq1n4TNyrcyLW4syWUiZyf5nSbyMOMi6U0YeIQGU5Hoz0bI9n4tm
JI1wVQHUFRIRpK0ePiYBFpcW5YEZ6/skEkBVM5aQtOQVTbgRqHh6h4Tl8tokP4b8Ls2U/HbJJSS0
R2nR562yEsy6IKMa0XOCpQaK2Wa+WjGCDp8V8QyYS9H0u2pN5NlLxpFMxUC2Mk4//LhVLTE3hEK+
GRNUOaAQEer2GfnxtbTix+fenGNdYuSQjRu9xPiHEmHq4y9w4BxY81Qd5P59hCAeKtN3rjQ7M+Hm
a+SIm13Yoz3dKFnrrwwVrc7whlU5Ck2zVYCJKFoeLISFswt0cx0JrHJWSNnN2iu52w7Wu6BKHn1q
BpI8uBmi12jMvdZQ4Fd8t2QmgxlA1JS6ErIt2AGGLPC//acBnG3lOjBLbKW0bumphC9jxxWIQi7o
HbYjl3rdUxn4ptGN0Q0u6cWrudeafEF/z7VdPTCOeAjIQeESMMNaXCCFXkteqsT6pj8uwJToYoUf
63tWf0h/YIr6WT6nFzxYVkqGPIFc6LTXGvvCl2GepRbpqhWQ8MBSothE5fCmx0R2zcDZWfwZ41u0
Lju5A5kc/jBNu2dhtWsSY9+SCYqKt21sjERe0pFU37DZggmaZfivdGWfxCLhe5k3EhKgWxe977ey
/GjWv0z+mtF7TmCpaprIkPlxyMBaahYbw/NJ+ihqqoeTYJFFK72SbN3P4N6fH1PJnKU2XzuRomw4
kkePCVLZisNXxtwFGiNjcPatGbEM2WjDBrmsDBmUmM4C5GDaujGH34r5X1T+QEMgR+d2mpFy0V8k
NH5Ji+446wJJvWcxIBzkVKTZP213OPysl5GxTZaxHUQkPpTzBtpmoKQb2fw0im2Z+rrm5padhFel
fZ3Ng85DFT+x27+lufo1JDGybGhW0kPOtEqgcSPsNaJqKKE3msl8yaXDOpxBsthRXdr11NiLAqR+
uMqqdpmUB8GViXn/f+pr7GBlMIthxdxSbD71FOag21b4MuJT0TIFRQdi0mU+ZsXqJFFoG/rNrE5y
0SCKWAO1h3qTlccS3P0iwX/hiZqV27ArGTFmcQMcCuGdgnC6lP0GcQetWR5O2NDYwfEaiOmRRpuW
BzA87yVDFDRk5A3FCUMOw65jwV8t1DfIwFTF4GlHfi74wDzOS7XusMeweSqcTKU1ocQvflL1jWgR
ekEwZz38E0+fLCQSLi/ToHWEY36m6JRy5Q23/FahxegQKW9aQWT1o0BZBzLKfHHstxXbi3XB16kx
ZqUMKGhupMM8VBuKbDdSD8PCRMOUXtbM9Kxp+FfTxJeImXKcAcEAs3dkngSF057ZNRPDy9ihKz5g
LKwTiiQzQHKBqe6p0EMGbzObwiRiVxWCOuif1sDw21NzHJ31F7Ca5+hoeJGGc4Xac+qBkxDvMqHw
SmvHZHFX5EdUT6aGvyDmHXnGf+/W8BInpD2kPMgtcdgTu6ItmStQfBnynCryx3UyInBhESmw4dNK
oi01tDEfJYGpy3o7sR94qZo3o36RkVkCobQF5aMF79Uq2J8QmJkhImpfSLsD4Hs2v68pmzpAVS6r
aojBvykH6NxBkE54oxC7il8CFV4+kJEdfgronfqcixP55jzizGeZYaFkr6STLn01+WfBKyKGW2RG
tixXRJ9IdgPkgwQWYeJnPw75RyNpnkX9MlcgRRgKpTKqrgboTE7FZf6IpNzqzCTELHZZ327CvIVG
zOukYYSBFtGmzxAL6ZaZIl8OGb5hu2/i7rwuKu2AdexT49TTL61idFCLG9w/j3uGuTMIowS/XC2i
b32M8vgrNc0FWHDcZUFizPc2l7YpbCe6i03bh+9jWtpaNp/0Ov4d5fjNSJ9pM8x3+BAni5IqJkIY
mNPwN4MjTgoSi8CShHuDsEw7NBpuMUXa6DNZqpF6DTHYiutl7BR3KNVPyObX/knFpKKLT0Zkeobk
sjh/MQccdKFFCLmMSAW3XbrRmc+PzXxYrJRaZyr/XxWNrYAfiWvQrKlN8RHk/WNA3Ajo5S1DmCPJ
X6NUfY9wkfM+P5UFHSJ3ahENT8Y8+6UkiJVPWXrT6+iif0n9tcV8Fna/ubAnwPVb7cSgkxMsx+bH
JMyevD6PyuwjnQn74ZPhAP/oBoZN1LQGT/PT5ss6ZAQqHxYt4rfsUuLiZn/L0L+loRljE5tQFURJ
4gwRgh2LYXpdWzzCuh9Z6nYA9mmJtd+0bGTU56LkQ5RyFMbLG+Gz96GrXoTJ2Im8daXy1UGj0J5x
3oO5X+cvaQDVo0CNqib/mW9egifQzZWKZSNuqt/p0Olweu3clUd7CAuEt0TvGia75cRfY1DW9UuL
PU9uUfAP8bmwYv5E79cxqKhmLzy9c3hv5XS+o8kLrHqwm8N9UukdaXLEUbjo0opfTrFr0eUjEAxi
w86Ek1fstDBc7Ktau4cLO6Llm8JQoj92epBDJkN1+HKswNWV0pwNq9meWmEkKolA97Df8AzBnYuf
ZMYa5RB/qZznOnp4idtexN0Sqf9QEZRY6VHgSes5tmwldKPmqKSB2H3klnkVk621vCABp55NpP3a
6vB0pV0KjL86xGgJYo7Ztfq58L55S/wgd8hBSbwfdGMrFH99Ke2eL8WYvMX1TcOxUwK1igqF4/6M
UBW+hba4gI00KIrHoji3BCoT7pDj4d0ZGeRnB/O43uB1ghM5cHeSpNeLWG0c2LxYiQwuEsXjaASJ
yjoLNyu5BQoAmmv6yuGNY10Aso4VRmN2iQKSW8w2xC2Va4lamKyCG4th/cAj0Gob4VX+tRoPuIFL
EIQ42DJ1XnazEIFukgOCEzbSso8cov1LFfmRyxqgLYb+MtwRCyO8CZZkkNgr15dUL3c6t53RAspr
C5aUnXHtC9X+ydkExqboyxLfDKZbF9+62PhmXNukB/h5hZlqmBiCctcPuV9kyCkhvWpS5EiMSiwW
P9woDAqmeke8X94nToIffcfnIR1pFdCEzo8M9byDmjRv7TDcFBflr/xa0OOfK9SYAEaEIPEXv7vP
Dwyna+aYlMK103wwFbCQM4/2R/Re3Xndnorji+U3F9C7GywtCybFF+TEeLLV/B6hW5i4yfkezzmc
gbFAQjQupL7lzE7wLLFNpJZcWJzN0ncSVozOjfFPGB3lc2J52zirbQUIBYa7epC4hWQszwSd2dY/
Gg4LQjsSUyYfLEeAkPwWFyR1mOdo/ErhDfY5q11pcdXmqN8qjDDmlq+tz4K55mbdtG6NRRRnOeqA
9TgjB16Atm/Kv+UdKgE6ZXwXlKErdvjStZSP4ulc2TH3RTscbXDjlqaJ+I1nlyJoQ63Ac8+PNq4E
8/AD8qPgOR9Wr2FFmAdk1PU5PxOqQ4x3Xlg7QnXDU4M8AA/nFB1ykQDyHS2pO42BGu0Fc1/Ee26/
evEpiqOeufFOqPeohNDBDPCNggpaHV8gZHiuzffK64+YJORw0xm/mHyNf+TBoZitoIxNOzYnjFHY
70HCa9aTxDo9OjbGd2syOZ33+gCPyGng4fioXSXttCgPtspRfhe7m1J7WvNoubtoRqNb/VmpO808
DNo5q/woO3cNP8KMZh1mznAOO26P40OLeBPexNQrtF2PKgAwBlVbyC+q3wb+rpJfhPlYQKvXkQFL
P2HuCX9178kiMD63izbxCycRAmnGbBj4KAYTG8U6Kja2LdmPhFIRCJDpPlAWdOqDZqBnMm0cKfxQ
nHQaB9ZWg6q8ZXtgFkcVPT4eZGhNq43/RmUMhlRT2oYZgYh0qF6We7i3G/lANruaPKTQTbMdmk61
3za5J3c+VJupuXNQ8HiHGCJ4zkgKYnHBxCz6BpMdxih4eOxJU/FK5W4Odp/6hrRdblNhL+t+epMZ
yccoU06a4E4qiU1kqXeO9Zlx1uI1wIOm3HlEynrPt9v1/OFjOG7bCo4lyy5O2p1eH1delyg8aiio
t0Xr8xCjQmMcfs3fYtQJqd+2z19JIQHxbSXqziROuNE4VeMvTTzq896o9l23E4XAJBI1DzjVJdNO
HWqf5altfM4lStJYlhu/kBjTxp1WcrMKIPvqtol+VsOWKi6L+roajlnjznL0BdPLViYeKPPL6i9X
AkUOwOyEUEzXc9O7KsiSPz4KvkPuycY1M3vWHEU/wW3h6+n9+YT2t0aRFG9Vi8oMHGy8ZYZYyudJ
vswnWwRr0Dq0X6xxhXIrrW7d/jLJNiDI9X4bAYZ0U1AYnEIpqwB3xOiNUu5IyclCNsTWX9oK3xeb
g+6NwI+UMhQECmK9im2kXY+3jnLG+qUcVDvWbqy0HWC5VrMRqYYynFGb5ozxMDrn8LHHI/YtFt48
AeHP+LmS/5FBwbJJzBrKTY1KT4aUxuICgS6uOPvJOFJheTJXCUaE6oSpSR6ot5Z2CDGDVhLhhQ37
nN3wVcndnj8XIrakoN+0OvMUB/WN/ib8Jdwoqw8qggLe7UeALNucG7G68dbwq5NLM26Z65dwQ3O+
wdda8dLPJ8bvXYEkZwXI9USqlN5Gb1fwN9Av0w1xsHzNgAf5dMm5afHCsrFCqXDvJ93vGeFx2JHy
pTWom27zTF8o0nYzFQKgL1+fgpJReDEIhEA/hI8FtsDWGHdye2wQHWE+ElEwP0p5y8otGQKTM5gX
JIdTQOwmyZVOKx0XRmmJeOo5ZNTlprLM1NyZkbyK6WaXVtu24/hwAB9kl8n5UOgKN1m0j/iw3ovZ
4yCWQ7+InByJ4XwBc8Y2pRHBAVxXtjJsrdqAeaLV2MwHiC+15K2uw9eGchDzdh8ImuU9XJDhzo6x
uk2BQ4zBxGY6PD1bqysB3CXOqRKhs3Jie3jn8vga00IAxEFi48gopsZt8jFb9mIdp4QKb4eUMySl
U3VQqvSirdS4P53I2IHkqcGPEGCRefKwie7M15ofiei6B+8YBRyfLAjFxuQkdZT2oMTnjgeHwXbx
Yn2Viz3USGRwy53JlMqe54Gtt4z4/+PoPJYjN7Yg+kWIgDfb9t6y2T3cIGjhbaHgvl4HWoyenmIk
cthA1TWZJ0m326BWU+JNiCzeOzUglzEElnOQYlXwSZSjTdCZvivVDX+0Ilwm5rKARcAu/7fTFnx/
Aww4VjUfATLJu1KfzIuFfQwcCotKYiYt7vZF/ZlErCa2tFCIWXHxmC+iZ6iXuDPBBTXmKy++1WrR
1jeiZlp+S73sfgSZN9QnS14nXgs+NrHl4SGKJP0MTyPyMzYRZP2J6bSFa6J2+4SPerxAixhMhlCk
EM7kQUnuNn9MOWexwjquqLeJv2ORYdND8Oj77tn0dkDlmds2y8zZcFBbBBcoTwb2fYbydhWzwS9n
DX7ZGbu6/sRp0DN0kdi6b8AFWYJi7TroSAaanQVZSvGfg7NBiGcOK2H8jqQVRFi6z+0fvjzoAd9F
vXCb9eB9us5WgGY3ITzUG1ERjNTdjXwfNgfGWLHK5BKEEtKyTYKgoHbuTN6MB8dFd+ZmzvB9RJvi
bLwX1nfmfA31psMRLEpG3PxHJegv5B9AXCCiutsCRZeD9n5Vw8apN7a/q9x1y4KbWh2lxnjEjsnS
s+NayNK5iXwc+8ZMZ5yx5B3iisVeJqAxYGdCFz7O6AUK3hUUMNZUJerjHj8WRxr61Ar4Ckck1lfq
Y32evCip5bk8OdcJA7m1X8auIVYp7ubpiDASRsNNcXjgl5DA6KCoSxwAXpfApf5A/7dI1TMFqmyZ
/2AJnzErzstfipLI+cZawa3Dm69kC7LOEm+blOdRgL6lYVg5NplTYFWWHTtE/xPr7VySyXEm6oLt
OddXwqCdjPEV9zYVPeLGxrsn8QMGVDjXX5Dg7I6p4B68R819px2xKwQMTNpFnS6sfFcjXsi7g0mW
BkIO4tS65liGZ62/KTG635JznRgRXKMONZJ+iNGkvI3I4EeYvYGz4jGjripoIYEwF/0eaw8xtrwX
HHe8dOWJx8/p6Cw3oMMA1KATg3u1DupjqJJROfEkeOicB0/WruhzVgHQpKbylccqzNcUtFQA0cVm
+v8yvVm7Sw4kR3Jw8FfGLZQyvOS6wSrt0XU7sjRYyGxtzII4t52lMa0PmS/PDTw8ARQm8nY5fQ4w
RYH6aMmyYCEQfXtyAV6AVKTgpz9xO1SXMbsPHcxZ9aKUxCUgq4FDS3PLillVZhGZTLXfb0NP3QZl
tJOj3ATQafuSUGWaU7SBSGzRjVRLm7Wq3ai3Kc1jsH65tLu4Q6pAKIx8kRJOVeYQF/4WuWiwurPS
IcNLtyZjF6YkhraZTxNtMJ20ktER2soESmOwpTASJQOPcRhywp7cXZ65Qq1mo6kgq34TJfEYFo5g
L1+oDqHdChptOgTZXmB8LqrLUJ2HXtJnHPPii0Aajnd0duG15mQv8g+jHpf58Jli30brmX8ITt6B
/KmYlAdFc1G/IJDRPizRgLMuV27Bz7nVlirygm5rMRQrQSUkMuajT6kzYK9hP0ocjhVeluo0cvqb
7atxGshE5lYQH2VV7LI67dinA3YWhBvWNSAWMB6ZNBm4Hmvr4qZQg3gQnJ6Zc+rMOkmA4XhImfiw
4q1bJtkKQPRgJU0UcAuzOkeSXdYPP+Qm4SwfH5H+ndekTgSEW1efJgQXUSbzrO2YfUHjo47jsxPM
PoOLUJ+GjhXr65GnF9MCVsCC8VuYRyb2fvvRltas8RjtXXpgU2n1Uo0PsrHQu9/G8B3Rx4pAxFuK
6hjipL3p22dqVow7AwsYyBQTbtLuhFSosiF8bCBLwSpGaysrEqQslwgFs7tJrbfXLNxqDcePa3rU
+3jp21CuApPGQI85nTU33wQeGxelFxm7ry4n36ynDnQ5ExuJlKXHza56CyXpOWaw9SG6IqmeXcuy
qtjc1Qxo2T3+iZzdUNPqGyfjVLJHMFfUHqjcEoXtFJwPo4IUULGirOaBVlPG+S5jMdTvBHKPSsx1
5Ss04wPLUQK054m1Du002SkQUVn9l4fe5tELDpEr3yOoLoFn+ahArKs/4Few/DsJFwFCYIXtvA1n
rULdbXsu+irdeYr/GTy3AUmS8uubxrGwk43v8hkEaofJkRYiEs8CKUUhM1ayrgZLS7uYeYPR0Fj6
PeOtxm6XWVQ+LE4l4pPwMW9lYf7D9dbSDbUry/C26VCfSml+10pwJQl26dn+WmsYGEQj3c9ksBoH
I1wCQsHq8V40uNH9otmrbvCWaUk8N28U2mYFBXdUyOEVDoOxQfUu0sv+bOF8tWSaxrmxaod0jxl7
q1XNb+NbmMlpI0pWX3nuzLshxJ6g02rqO5HG/0o1MFi9TKGCxcFvDVQ2pUuQb3/QNUgC9U/PmWmV
xYhSKIE6qXs/VaZ8xSWD+4IUL/Qb+Hu8pgDXFaB2cW3C/opm55Ndy35himm79c5wsHDsLtJj3ic3
1e9iFuDxHswGnk9B0dCQMKCXDPxAppur1lFWUgEeplmmzbyVgQ1B0Gjjp1qo53RODVkDkcIfXoWT
xntdJ/U+gZyWU7vitWcNiV93gcRRRX8+EGdmknLVtj2QIH6Omv6mmuE1LZxn0kMRlPgIQD7sZZbd
DFXuJ3UwRXLlaiSoxwEW93rvqawjKm3TB+EPmnRY5QACGRFCWKuJvMFZc2ADeCKbBLM1hwtYUdKR
XaPdht3RYshWEUNl+fz0C8fm6c/2Sm6fdE/+2jXvv6O8ev9WDVOd21z0GKx4wKgfzvloxTtS6nep
i3S7l/z50qXFGDSP7b++tvYNnF/F6a4CivPM7TlV8navkbiRICdO+PAkq9uc0e44nkuWQ7FmrEXt
fAEUxMJCYA2kLhRORYKdhrF+4qdf0vGfCafuLETAxbe4guL6Bjj/qI0K742dbyECsD8sdoYIVpYW
bUuPlJYQJC2DweBmSWSs8o+R59E3+6Mc3Ds+UqNproDTybpQQLz59JY6PT6P0WZp0NBRemxctpsq
8FuDMbORLmg/Ru8Mzfbuaoyva3NdN1yx03QsIt+gZM7Y3GS5qwq2mk52rENrnbT7emg3SSbOhoGT
0vIekeYfq/hlTCjIae1voDbG/JU10SYy3moDG3bDhCKjXWsZlMWHBNmkCy1uoBizCSSfQm5j9GeS
xEeyogrKmWubZcwcUxRCrz7+SrqPMW7hjR9y4xvuJpyocSZY+UJ52nQNQUkjcy02hPi0UKTmrNOz
3lqWFCCRQDRKJd5il9LLnnAiF3+JP48xpFWTLIErxaw+S7Rjgp+LFimLsg/xLLHdSVkzAkIjJhOd
Vsx8fBT2XKrx3FfyuTrsNNLcoh8n+FcLbE90yhxmKwWpGdRBtjICkAnyaq2YS47ZICmWffeq3Q/D
/QB9RtT40g3vZfKP0ANGPR19ForMNjsIESE0NBdCBoc64oBp0m0KXjtozvoUa2kCJ/LFOs6sVQ6C
rJDMKlWSzGobYixkAJIdtNZjFUxKG8GthKKtdCjWJtAeXoCmhIMyfMPkmlkPIZtTYQSryPrIc9TI
wmP0+wcGk8ydcA3XcEnUCRpOY6n7Ja8aQnbQWD2AIDEcyv6lut5RS1kup3Ocw4d49HeJMe70viUW
RZL2ltPVsZPTd2bnf2rApVlBHIpmZHeaExc2oNtQQcwpPXtKQOahT5yydmCdso6JkQ3wEnaSRXzX
MUYCaygN62VSi2EkIJHF7Ou7ygnMbnjRBQMOCrADubOkiWTQAgJlHnhirlPvFvgD53HKdNVSFxX/
NpFfZTacWt8Ek+NcdBbtTYM1u2MM0gl6DYkM3ZdbTs0LIqRNkITrMs/ZSNDJgpq6mAw3I5f/OrPl
Ie8vUXWyAMzNvEhdBxL7h6+easK0OaMv+kgOpaXsK9YfVub+VkiClNG9UYD4GPdV3QHyBXbtiCOa
oL5ig+A4Lf0/xe6ehBHttVG/2+G4w4J6cFBaEncC1Z2UFgUAvKNdchikegFZ2O03gfolwqNfBavO
V0752mu5hYsNxNKr3mcnLzPWyVifR5uRNjsbT/NuQ1TDP4X33dqHELN/3wPpgeT5yDGuBEhzImTK
Bkk3gNW2DjTtnKa39zD7FwdjTEC/5CfZ1WiQ794IVaLpvrD6McXQ+NlibcBRmDTh1uhc5so/kqmu
3a3YD5/0sNkqubmw/OJPbZANR8Hb0KQrqtIzPV5DJ9Io6PSZ09mO+jBsDbyLueFrMpBS/1ThnoZo
mDeVAURN3VgASixQa7HQn3VXvqQUJ6ur9uRhEhL86hM0zLp+gHZJoHrHFSnfbMshzgpkVoiyGvlX
PbYvFkWU5mvbuYnQ2ES9QvpEchzZQEP2AUPn3DOWk1Xr32rmslaGasnBfeyVr7L917TDcUyqe96O
L1WPjpI0Jvz3sDaTb9lfGhJOg/5doY2LK6ZIePnBMWdHfeQJiu8xP9w+oErPooUTljd4Zqxxgpb9
kTjAvQKiS558kyxTIGRCu/K+rlBDHSVuh5TX0AqNb7f3GTmW8GKiL7URsyoSqyCIro3ukUtL0qNl
d+cU8TprZJqhDtsbecIPnSgGlIKnXknvzei952pwtxiDawzqoP1sM835UyUeUiehqsqBCDNCgs5d
YlFWIQZ590wabzpoJVjCUDSakyhY9MdkIbKXL1IbSH50bJEVZ778diIeeTiuC1Y8Dv0EX3UaCgEa
sPpbPwmZxzu05VtXO+9eHT1rt1qVgfFTC5Q5cVG8QiQDhJOv+ro+Qrgkn9j2TpZXXwZLn0fs4NUS
bZUz7qtpieBwh/v1P0QQqupsLEv7FzbumSaME9091EVxcMxJZ1EHmPCas2uuGizJWWp7M0vir0FM
sg1ZXxDmleAuaArxDl32nctrnWLYMPsHDKhnSSxdIdOHcui7+uRWyUOU2iYrOp5S1GS19l2m8zDs
N0lhIgZpxL30b74vfyiQUDS2S3P6uElRxzzdo20r7iibvgbziCjx0hXVztKSl84PCUwrQsJ1NXVs
0Kk2/ujvk4GHbVB/wMdulCBC33/qSB2pADslLTu0ONrrU0qEhVK2bDXagvBepdqpkNo86eS6q/tT
KJrfQeZnM1VWuV39L6VEOsZ8NGiYPae9QZrSwvZp/2vnE4LLxZhmCx5h1Fb/T3PEOdfyozkg3oTj
Nwwo14t/RM2ddZAOqzHBO+VmB+qKQDee9lgSe+Uys1TatVtMVYe/LwJ5gI8EByKdN96BdMVVwWSz
UziAIDIEqbapUb7U7FPLKJlsRLx5k70p+chiuED6X4HdDwoPPKwf2a6Esu+oIkT5BDcPNPI9SZnU
4IoLkGIIBAO8slr6RfgCYd0QINYNt+DEWs7AkNMAzrpSrGrsNSrj1AwVg4jYULnvFZMpBTvdYLRY
bWCYwCyx00Uw4VsaKI3ij2BYSoVPt2cGSxE2+C14MJgHDUoIC7RlCUETuyNzCQWISzL05IshI1PD
TQdiKSS8r8dgjrdmU8KM1DX0CAUS3WeUIFngm3ODf1AFyZcd1llckmQUbGT7U9bDomNaXgIia9Bn
tR6x8xXbQLZNhufOxyGFoE8ypHlJzn5M1djVe7Ae204E9GQ+bLcKiwnrZidH32YuR8QxFQo6DcGD
Qx5cUjhbpbhKrFhJ++iLswKVp44B2iofDlO9Gn2sJSyUUXhJp5CQHsv20KxjrpcB529jIgZnrYzE
zDfAEMMQwDbZ9iryVELhp9xSCFduhNeMBlHN303hzBWWY5XeLMiqYBvYo+R0l3YQnOO43SgVI7Su
2VH2Lv2TROuZcKxMb4APC1nASVUxUnKNLEY7+zGCB3MqpHlLqvN+YP/NXDcur057L8t+Rz7Iqqk3
nHH0VfwQWqaMk0SRYIEai39Mrm0pGA/rzdKuEJXBjYjYaziwPLXfAXfuSMgVR6JpXZFLGJ7NvsRa
l+xwMJDVlLn8TyffjWob6fYhMNsdum79H862lVn8TF+mm8al2EpqBPzZuYcJpINB9BngEsA9C5lD
5chy4B3W31yJs04c0DfOMmzN9deA4EkNGB5b3zKn0GtTNiBXP+MBeSbeHbXGWB5BH0B47LcT2lVP
dq39LZRLI9f8TiN+QP732qeZb/T2F7tIpX3hj02ifxIbXBKfycvVBaCvG3AmzsRVUZJTxw2XiehI
WNkxxFSBnbPeegGryEqeErd/AHBCxlIeGR4zXQwcbU9eMqodJAo3VREbsObUsJ+i+BGIk7Kdw1zM
kk9Xnkd3/L/sTtNP3nFTZq8BCa1m3qqoBbjuIflycCUsHTm3x7PNK+mh87SRHzCBpJjuEFDk0bBQ
kezXw1Owf6JWYFn0KCaad/oHOp2l0KMEEoWwllRZZuP0qkiWIShAMqW40ZiFWtUGYArjVw1RtnGC
f5fASdMnRZT0FhIpGe5ORJWbNkUpW757GOwi66Wg2sf2zPodYg1XSY0mKRkPIQ6TESe/hOAmsFyL
UAONwUODJwCuC7/VWgShu5oOFGJWlwY6j0rt1i7iEuarEtKAoZ5D32M6ytaPAy2s8ZR3zoY2nCyi
mn704CNSbDt/14Jml0ywCyx+IzQFCdzHQhGqhAPlFkpz/UDnY6r2VlQMEBh3C0B4bt/PVSZNEg3e
WLD1CaBaVrivkHkO+iaFCWOjzjH5ejkBWgX7jq5Kdi4sNFcCvMAOGzAZBZU1L0LMOJiSfeW9Qhba
s6S+2jBfo4EGEhct5yNjMEBtyWpUWYoiytUQUHjc1SFjQuS2yDlXYQhMIWIsiCmCaK8CnsEAJqvF
lWLH6HITwHIl64HgYSb4f30o6CJi0uZtIsHUINkIQWRUR8RJhIKg0/4NbnrkxljSNK5zjCW+ma/0
PQM01mQ0I6uSZcwYjAtA78QIl/BxzZNCbi3MCgPfzTBA6wNU04XJNk2MdckfIbHYjSFe4tK6kgJ6
JKWrYgvhh9DJ0m4xaUqjMt5Da1pZ3vTPJoInHK3SWHfYprzO3E+OXdKvd42GGTEgyqLIyA3poKCo
ZGchj0VSDBOTmFp2bfAkMbUsR5DT2iZH4yq1dkHO+cJE24A+YkN4Cl7rasZvsgZ12YQVjFFlQTu5
Bh96gwyyChv0Rdz0YRdtYWVPq97YeRfyN03YGbRXZ5ICc4aa9odgxsybX6RvAktXnU345znzP0T9
w8LM8L9HfxJMZlfJlaL+Vgndl/M2MDYCDLjKv2sYObxkDWkGVv6vra6gDP93HqGOsQFdqiZ9OLUo
MeTI87HJwHfG/6Lk7GJfMcM6dNKN+FDoscLxLVCu6ojYlxsYwdJ+wDAUJNfcfU+ai6X8BD4QUyQw
lkM+2bvM+H3ARxR25Q27vRG3qX7NxHsUXbvwpde/RIan9T+neZXG+8jA1mDtWitEKUVPUJCu+q+g
J2/RVPWsVDLk3528WPKoReueesqLvgY02sAbTQcPx1rtz4F/ATuOgXwWoYe2URvqM0Dv3R1hlZFe
VHkf9Vca/9om1PAMdh6M0quk8+vfwpB02RVJxYP20AiT7WCTOEhPS8gPGhvb1v2laTOzTZAVWOGa
uRfzBCGMjdrfJthxym1MEvGIY+MWfsVa9mNR7Wc4gBuWRi68D6d9i1ooMkO1MgYdAQAAvDRb++Ry
DOwbBoQF2ciVhzUsBAXjJJhHjPLoXXpyXSwFoI8HUZpHKShsRMQJJVg3f6h+PcdCuFI9VrYJm0Qm
HXTSko/BY8SoJ1dz/JoUwgDDwTjwXunWrI7e2+HVCoB2MFkyujkHC2feMulO3zKXRvY8MgvTHhjm
XGXvFSu7WlbdX2R/MFBuBYvaqb5zmN64CHsRzYDMRoqJuhzR4ShLdKdynhVUH62F9NVaTGbrODmN
oIs6fQkg0h1Xicq8neIkI4SIK8MnUrU7AtXkmznkwVtffnHlKvaTBDce9Y80AAJx06Kf0birKOLN
9tcyIMObdz5OY3zLxLUt/soBovjZdbepuxCMX/xH3warxMJMzNUrNvxB0uEq60MwxaeGHpgZQP3M
KpRXwQpNqG9x+F4sg/juNp8Z4hgARR3mzaZLQEJRXewcx+SDOpb2ptTeLRb3TXHNqUlSSlBPPgvq
gdCYF8qAduXLZYltI8UmwGhmW1dex05ciPpERwESJ74nwEhG9b0oKLVRMOH+CTrU3N6l6D46jT12
tvfqs1VcRxRtbgD/g1m4yCg5dba4OBTAhgTFJGXkLbkkNqvqCqGN/c9CHF54Lbm0yCStLyLp58Ai
Gt7dNGUeGb654pNvCGO47b9yZe1lnxUqtNp49t5PBIqiYCUSRt9MpBZNfDGbUz11j8VByot0roG5
9YxTGF/4axKugmKXmGe0+b2CAEcBFI6s0KRLx3DNw4Mm3plsUWbJYo+qMUbqGfdbjEDM+MalUIet
Kf2zK2lFm24TozV1OlyThXKaTH6j2PZO9pj+ryKT/RhW7LhRT9KJ0qtvurDm1B2OQBiApJM9Ed66
kpd0xPIKaUmLh4MeuTs9Rpth2rs+OQQ9sXPDh61r6wokBMFYK9nRamkGMaMayYnaAcQz8D+VcAIN
DBiYFoDqlgZCMTHXri/ZFNPtFC7yzPgCNf8EKPw7QAPqh0y6neYWRdqVXc+nmdbrfrJk4YeVjb3i
hi1TuY2YbaoMnFwJ7M0r9tFJ1CbkpejsdKRwhALFaP9Pr7UbUn1cEP1TDXQyS4YV/N9NmzwiQ2dN
CVGoiBlw5muji29Ede6GTtkZU7ho0O8TyqrcbZfJBGivi8OQTs0ax82UF9O7/wouNTvCdCeHgyMr
cpWwa3TxS5jBG+mm15b86g6bmbDRien+mozPTcb4KtW/FYRsHWm8cBGm+Zo2WhvH73Bb2bu8KTCm
Z+sxsbY+JY4NcxJABnp0Zwf4XgndbVw3W4OppaOHm8AnxQXsYEjJpxM1UjDUBpFjNDgsFZPVUzdu
Yte/WzZOPCN76HqvzHSrdbA+b4OGBWnedY+xYjMZsPUnRezaGnxJPdcf9sSDDUsGdz5PAMIj9p3s
cCcxF4djv+zmQyeRitTIbIlsoi7TfkqSOC196lGql+igZOnXwmja/ZTrmvlMVdKguhuKebBls9ai
ii2cAhnFOPFNbmOUMgUrw3mrwmAfi6OZlZ9CbTcj2PTJcZlNC6OJr9VZtMOD9yUh6g1ESc0CQVSx
YV8Sal2HjAcugfFcGxQWPrxGWnCg+guQ6QfsjddO62BT/bVJe0oM1ox9qP61UOooeUuwmaqSfYw5
D6npfiqUbsqPDc5jJD+qAvTR6yQRT1YiDI5d/+VW++Q9c5U3C3Gej3qtrsszXqbPDNtIkZHeTf4V
q0DWAjglLKF99x6kLrvlm64iFgvMIvz+VGvayeR7h+tz6pzuImz1ErInbGPoIuVdl+NXJcMLho/P
8uVEA7Uo6/58UkmA9LT95g3q/qHnHDMy6KJ01ux79qY73ASUfcd6dG608ZvfBFpY6SpPoboXs0pv
Fn0gSoGlbad7y8Niaa+tkTl90V5H2zjDlTzYRnwYWP4JOLBCkhWq7iqm/Hk0Hvx6XBdtdoPKYxOG
mxFwrioBwxqtv0dx+PJd1qZSYrLXmRnn4NozWjkn15e4UZZlXy8NYi88Z23AmE4R0aSxe2zQ8kZK
sO5J0yVyGMi4T/QEROquYC2Ky4CDHcTGRW2IAiWXXnLxkKkFLLyZleqflqw85ps4tEfjO/cBP+VM
piQLg0JrNnFAIey8SXAjdfIVtcN2RKUTm2A5I3tpFM1q6g1DoC/u+LCZslpsc/lC1qAd1LC8GLn2
dJNxPsYPu1V2Mdt1F7LVECDGN2aLRL0azmcMJAwMOLkBES4n9qFgOkFQbOzMOyNicu6lZ+JsZgBO
4DfGo4UVQRUxmS4AGLKzY2dM+7iZhPngCh7w7sO3hx2wXXSQ2jJs5GYUqAhNjenhpzmee/SjhBIh
zw5hnAqvu1p+dIUTegKrsiHiUkWM1I4+GlYE0E1EHGSIJSOTK1ehjKKQ6NtXnHpIQ8j8i1MMNEA9
DSqtGDQ7guc8Y8gED8WGtFhvuLX1TQ4ZNOSlL139EvPLsO2Lb7mXtEG9D3pLTxQE7CyQX7YTXANK
XNiTO6B1HzE5d00ZbTM2DFKaG10pDwM0AX1Cvyr5NjVoz5xh3PqRcyiqnwYprygt7BrpTngeXgSs
5Kp9dHvjYL3Cix2UJ51fINmupCVAbzeubohTotQ/K1TNBbi/PrXex0F7RqryEfTpJRDjEoSc8yqG
5GSJZJ1KFJCkclk2AzqM5ZkW7HKrftJImiHMom2E3Iumv4UI5rzpxZJuiH/K3wBSAVBG1gwuIQRL
+WV0tqP76XMg5cHabG4kABf6Ee/JV0HCYHUQ3Uard1EEMI3H8WB2b2POob0BYRolU1Xkc6SAJvBv
QfWM4+8QkJrFryabpvER8jEULsMh3BW0CJ550bNtjdSV9jVbFuIGKmok1s/8ltgfyzfN+BvKaBbV
lzj+rPs7o9f+peXnMfvHCqSnuDdvjbNh9kbPV7Yvx1tn2lZqW8XdKc22ANVTeXPHP6rDR4d/k/Wq
k/8TjBvc5t3Qn7IGc0iBh0+kUX7ANHGc/WC4Qvb6kxB50E3f7kDkjvmbVt9Nifjsnw7oqdB/XPOm
8diiQJ+sZStk6xVyjew6xsCs3mr5jyrbjN5I68ZdRnGFu9BRf5EgsC5tRbocp5EFysEEL2KXUlaW
7/zh2+gAiY7bDE3SzlT2Tn6zHfyXx4bEvPySVFhrMd3UdEuF52Nz+sMrsRzrLQz5E4FycwNKeCJ4
c/mFGpuyFwpe87KgRSr5WVcOMDbE+CXFvm7/Od0uoPATHBEM/hRW2N0+9Xf9cAKdUSHkYhOZHBus
sHhS9b9e8qMa73r6BDU9IiWMDk5zLJqT5gVYY6OZ4f5GrrtLcTNR//ogeHzTYrM6sVznZBiynie9
B1l6BRO1D2+QXqaPl8e70LdhgJ4UdGSCFqvMoN8fqO9UjKvmt+Wy735q9ZbvrPP2st6XgKcd0CTv
Qf7TuJ8jZOK2e6rM8pqcyLGXqRxqyW7ggiQ6/qW3gKXZ9Een22TeSiGHnsxsuQ2NW+CeKOhTLNyW
A+zh2yk+NNo+cBam+EogDGsXvzqZ4xLbZhmSbMIJ/laUjLybX8v9M+Rbmd3IdAqLBwN7zf9J9XtD
Fc16kXfAZfLq+LdUYamkf2bWMaBtrn1wfsNXYR775sxsOLVgtsxhkNYWpswHL80Y49540+RR6FDu
MfVO7LtbNyBx3/njR2gdMneP8CpvmKqSm3O2Gdu6T7qXQPuMsTTXvHE9A/Y8RaBz9kBfMedizHM2
5efAbj7rk6WLqaABScTaZKb1ydzMfqd+ezon+OaBbDKkGC5ecRw466G6Ry14/K9MfEWQYqbL7aRw
/PnvHipikoNQy0TLNjum/Sq0f/r+6em/sf5nO3fJ49Uzctdd8muwZ5dkbka0yF9tB7irXNg1Iq/y
qfsHBdqMvYjQYeN4VyZFNFbG8OKaoFs2jX9um62sT+m4d8S10U6ufbLrR5ZeHPGMEWR5ljFzsJ5o
3ptILgDfFevsJ2v+JuVg1HBm5H9+AHbAfblQRyLowxqjdBhOgH+Oof1bpTsy2lUkpOolUS6D/gbk
mRaBbXWPM+7BR69iOIF/oPGR6OV7pb+ZwbHGZq2lK0xbg0AXdLQ7hEfvYfDnGXcGKDbGQUmOUf6l
M20yMVSazNxUdpRMleDm/gpx6QPsB8V7xqCUS8D17oN3KuMPMR4NuDXaM60+phcMj6k6ed804Kna
HxPFDoPFYL8lDLuDfCbTe2DsTP1YVauxPbFp6zGZ6/cI04Dr37xilyUXb0DYs6jlkygQ8OAI4/Ya
i05T3zsU7dpW888sPnzmtRKXQX9qJ3ABJspGIv7uxxIcCrSe1C/sRaIENjHO1juJ9q/ARaWMkOEy
jNjqBv8V0hAEeoTmkmijKXeZNpXQaeHcMsV+5Hn4pSTV95AmS0mxow3i16HSXHjtK8H9Nyt1Zhgu
y0VB7u9IgBxLevXS25THvRTvbdahuw9UiCMBmHHXcReEiJCjnRF65dlkaZexs8wI6aya7KjpJSgq
DVC7FiCCBajNJ1IpCQuEMl5AvjdR607oNaX7TaoSERG8bscIrWVhCgTpPjYKtix/UD7YhoXphDog
Nx4Hko02vzc2msPIR5oFY1wTD0ZsxrRysaUsePmytd0UWwp9f58yQUavvlZkdbENuYg7Y/H/wpO4
DVSAdcXqM1yNGQJcpwlDJhw2D9oIHw83K2TxUa7qVt2lxKgw2rUvqluyjiqBzowDvVXZrxvLHU5w
XE0VYr8VMzBuBtT5qYJ+He04Pwxr4ctQXxHRvOiLqFk1kgNRj2igytH7zbRGXyVQzQqdJW6sbN1B
i8CxiIWMMigQqo1l0gwH3uFb3xr7TA0JaEwF82pFOZgUUSxLM6pBunTyMrkY2GQ49GHkq1VnP/TW
bu6SUyJIsnQZ6rZVNZF9gn8Si3czDJ+Fgp+lnti4Vp73VBvF3k3QShYBR8j0eUPp37qEcyNc4r7o
KpLGvR+HYbmaA5CzQMtVAHD5uUfbLga6pAi+24799dyhZesbyMtOP3A/QK8g0USZDRomGLb2+6gy
h01Tm3+16+ZEPv2YWTpROkplLls13I5En6/SrkT1XTNiJ7ENcG1U6ysmnbn6bmpgO0d0CNLS96FW
3KquLm8aDzhrZXCxuLs6q/y2YNsQ5SP2bEnEri244k2azrZIYBsooHtRss7DBldEZadvOaogUb9G
DEGhYWlrshE5NTVjEaIvnQ+iqNbEGi2H3CHUq4tXLCNdBCfT1G+618mIZg7v5OpK2NpfqTNhkE6F
H5GxAF/ZFfiCB4zKeqvcLcU7g2HJMSySu5Z7+cnNqoqEzHbtl89mRFTpuCBHo8zMt5I8rqF1lWME
U8BX9W4XR5Q+IQ5gyP4HYfzH1Xk0t62kUfQXoarRSI2tmElJVJbsDUqWLeTcaIRfPweaxVTNhs+y
n2WbBNBfuPdcvGJFkCEkTzhqi+Fid/NdvmofhInQmzbdwbXo4MOGlPeSkTfeF3YzEOmJgmoTuYv6
DB7OhCl7SrljXaY7dYtmwumA3PGNqQ8S/3YuVXYdhuWX6otqv6j0ICzX2WoAhfjineIUVqF/SAaC
qUoVk+6ClvNmrvlf/H6iJlocUMvA4NyZml2W5cMxJTpy10QCX3QQf0wlPihgRgGqmkw8mn5BSr88
TUztDkXDMtkbrF9uHl0pvKLLVI9AWDTukTK1WGNomwkfmLMxuM4BAIKlBq0lwyCgrgrOAZlY1CDx
Axw2hPl9feGqFhsrzaHz56u32ncfyZfBG5AXd6b02WVk2AgS82RX2bZwWTF5fib3aYcJPUdKLl1M
K03kYpgVxLrUtE86ummmUW9HGx4GetxtFzLuGt1l2DiTj9hY1p+dMxY3VU2ohGt1uGdQ+UPOjzck
tiA2MmRxVIzCFBG5yE0Z8Ap2zmVhHbOWNskzIRQXtkZ5hqLeHzqwam20l4zrkErzMbhFxTqBjfLQ
+OzIEjNtesI4iEFMd53xcFGE12lAIt+rGUw+0ipA2uZk5godbbZ8pAkZXRaY9D2Tlees9F+50g6U
bN9MngGuLi7jUTO+Ad93sCDUV4BXH17Wsz5WA5WA/TeCMOPV+DLI4DmhrXrMIz7jLJt7bqDkVEhr
ZEoUf7cSA1c/s5WckCCAnho2Lp2vGPRjUWIhzsoRelz4GJYw3awICxZzCx7uCBQLMqV3Qxu8ZTq5
jRzrwtzNCnhKh3XzYUb3BaTQ04CJrs+j7ShtCTi/JVeUN9cfwOf1IvwqYPse3CE71w6LL4vZBGqh
+NqXnCK2fEilOc+sPgFbvGY8szc+JqDYd3a1ZiOg5vhWjgnDpBltCyHyvGUd9kZWaYXOX6D4k0bi
L1/KEZ+kVHyW9tfIGCmbfaLrITuQMtztZDd9r/fpaOaWL1oozOqu91PnlDoQBQZCXBqy6DYq8B6C
mFM9KAzh0QV8eB+4bQcJEscH6wgeJzeOizi4zxxx6JbqbYXOQ1hG6y3EtMstojliI7dhuq6n0Jst
CZNxb2FTikTj2YM2HU4e5a4n/6ZwnxH4QElf2XlZ6X4US1c8aKSYk3s/LsU5zOevpB4kcS3M90y0
blOLkNyFMvb2UFN59GIWyueAJKIz1TuVHJciz6qIQ/rVIeqscddMKu74fRe2+OvoFZv2X2mY08ZJ
4+/H/sIGFxV3r9jII3302+hxlkF5RMgecEKSbVnu5j7QPAxZe5uihd9XPfitYAtJcmmYwpTK/P6a
ouqFzXWnXQ/wvNAvkYaNlED7Qm473IasYLSDFWTlcIJ+jka2j/2HwXrCop1Z5x0Cpqum4wqChT6X
+8vhkBkpC8PuGBk6d5LonG1VgjddkLvO2TcNGWfnJVrYfkYO76Ylnec0EMmtPe40vnYZ4EoKNJli
jYs3jaUkJMkev1z74E68j1Jr58abojdrsTfG4WE6JAQBDj4i67rG8+fNnFMzHuqA+zhy3F9KLI+1
5Up6Y307y/qjJf8jmwyakQQ3rvWowiHeA5vnLWOrO7MHV0PwFdvhvgY/e2oyUaAHfTFRcfY0VqYx
KRU3D2cCql0+naiDG4bexSp9ylLMW3GGPxXiDWt/hXGAaDr0U9xdlfVcVsAL3L772/YrZMd0D+Xs
j1ubsjGzfGRGUM1qsr7y0jsUqhsZ3kCfnTDsF8FHGkhQR9hhkMu+hEuGW5cxQ8ScdduH2UtaKnK2
0uajRze+7X/QIh1uYnsr6vJrxsYVjxno9IQtzKjsf4MVvogwP8iamlMGFAeuf8h47gJ0ST77IXty
BZdlGKLvHrytlkOGeeo5ska1aYPXMAMOSs7Lvzlo49OswcixHl/5zBG+qJzRqMcWhDfJyq5+Hq4p
eIDmp4BwAPYgmefhwTAFwayhDMlhcW4r038aPdwX2Suz3X9JbI6pZU6kvx09VDVKPNsthplJjyyP
vRbf8fDPy77D3GHwNbBSqvFo5+vUICQVdAiKj9L3X5FQcGXwWWQOTseirrlVM/ziOfBZWZKfZYBt
GTw8YBnEebBY1ubCge097zElAGhmVWSS+RxT/vYDDXkr+TQc1d1NHmqVLNavHnHwRBAwusFYd9QU
eRBlRhvfCesAdpAns6YQF9BU5gZKYWA5TJPDr2D9bdVIE7DktPaju61n38NFgyVWoTDblkV+9SIm
l1kpHH5RW5vSk3eLa9DsCEL+3ByVUcNBnmU0+ax7Sb0hV9ed/4GdwiIROynhNnScyEgit+1IcYnt
A9U+eCXHIXk+ZDfqQNhqe5wcghxF6WKpV/Ob67ZPRXPg2N+JbvwXFHC143u9AGIxPjpMbYajrLyL
t5AU3uZ6+/N/1Ou3WersIcrmt2Cs6Zp0y+Ht4J0vkRxMEbh9EONsbcTHuISfseScbZmK3zCnXcKK
o6LFmDuP/Qn5CxesZ+4KwMU26TWqQeeQRdioLUs+9xU2GmeuqL8eBgvtXdwP/cYWzWvSUNqljSSx
tGhe2h5MkI07pxkIH/StjHQeiQPKyqFnBMR+liWmslpnLz5tKzqcP+VMu518h14w7jsH4GFCN9mT
7bQasGDVVP7ZD9oJSlSl9uSAn3prmM5uk2BdN6i6O59ZZogMIx1vIXRjMWjGF7FwKSzaBwe7jEjT
XSAkPu69ejZAd8Wyp/lcaCrGr4jxfJygWmp5FCQWcj+YwxXOryF+inyjmKBm+16VGVr2nM10ahDB
AtQI/Fedi7dwwnFTkdHUB+V1XINtomJ473lG8c9G8zJIPkh3fkc0TYXDXhQAwMMoxJcbrwr23r/N
RfKaJcwGp7hFOF1j5of0w453tPYO3efNbBDjRPGzm1vvVoRDPI1dBHE2W+LWDb68mGoKEQZSJA1Y
c4pgnzCk2PRFnB0UBkxLe5cY+iMDCNSVnQrDmzlfHTmyOop+gZ3WvJCyvBHO8ln3NKNk1jDT8c+q
Gg5qGoEW5oO9HaBEo1BHaapQ3qBvrCAB5Ba2OOjfL3ZNDCe7CM1Z9GGviDTixRAoS5ITouBRWBkf
ZR5ij4+TfQYJGLVXEO5MPV+afqjOZdPyEOZZMfW3ICrhK8gUP/aclBd8KATAdieXi3jOmEB0OXhW
0qkGTBRecjRL8XdyqIhjH/vBXJ3TYvxXEVu5CVtJmnR+zZvi2Zads82dN7RWv3TavOjX8kpVstJq
YO/PCbKmgMQphpX7MUBa7YQECNLhPSHG+s6nJMbf373qlsFt4W5lHwCbzvKVAc0pwEwZvt2fyqtu
ZBfs58x7bdBvLZn1N+iQT3tDfagkSotFcOI3RA6UKU/oZvxl10xbCX8HG9FZ47HXPjElA4IsMVNZ
uCSvK4vMi5Jq2sCnZdRtsV5zwnYXy3u/ggY72u6t2096c8665IV2HfxpnCaX2HH3QZNJuMHYCGKH
rUi6xygIMYv0MCYZdftgXBsnzeipHfy1mbeHdBinfAsHpuUKsoTVEmQ5qBixi9lCYP0Qfj3sozUo
scNhuBTUHM7wOjjJLYe8iJEqmIBlo9u5GiEtaKJiXoVqHqOZoVLEOsAVnkR/TA0ytxByfVdG8mgX
CRwrTeJTBGZ4FcfhJcXYo0+9j8DVgmKi6VrGOsWp4+mnxeqvDbI+yyH0gMqN4Vb5N1OGmW97a4b4
36jFn5KsJVv7WALgn2TF8mIr+wV4LC1DlWApstF8ed19a0Cd+SnG+AJHVT/BFrS8hehYuTwOBVU1
EaUso5Lw6HCdUCpbJ4ugbDHBEs6p56o2/TPEyTvdHP+GVNNhcI5qUZ9aF3WMZROQnOScfeNKc6n3
sU3KyRzzZ40o2lhAcNEz8rPU9Fzo9j6zlodViNfHE38HmoFsyJNTal3bhsy8qvLOWTy8dCH3e6uG
8pak7E2tHLbYQYBgZprETdUguy3ylEojBBLpVYgaWnvin0nGVJsHR07G95CsO225j8sa76pk8ozD
EOsAx3rrdD6PhAoPmyQVIZC6p7LnxqKsJZmsQPDxLMskRdOfPKSr1gCrUT7b4yZY/6QQb1tmSPOL
lHX6R1oZTKRSm90YPrWaZ4RuXUIcxHsQcwR5ziepRLie24sbZ5dyGv7wiMGxlmPKYHZwxA15RFD3
FUXmto6DeBP05oHPIhms95AgcA/jMEtSSIzYJwHdlOvgkBI+zia6pLhAmdFf40bu5zVWo2xeZ1M9
6h6DSSocrKv2R5QIWi/FX0bnzb5tp5eAMCPm2jxdZi6Wpu5/Y/hst2RgfqG8fOk07N65wuKQSqLN
FkmVkykm28UY7CzTxFv9r6nrB8dSJy+wEO/UxL5A63tUaG1Wd0C/EZGLeo5MjLEI6DbH7t1N5XLW
EptwNYJkAOsKFUKkjKHHRx0UR69pMRa2VORDuXpiJyzZhDp4KK63lhP9CV0GROEUP1nOcU7lC0qK
b4Iv1G4e4dUHPTmBLjrshGyTG4/BiRXT4kbhBJ2peR3w7L8s01egYnZ2gtFwvgaHTGxmjU4+MjfF
2NSUCwNmRt3anshvJk4M6EnOVMbED5xVYC/KADqHQL7VNnLeVEP4K5k1lVgK87YQah/vHJKCEQ9S
SjTEqDgzMNQRFBYTYVI3MugCbvZlHN+9kdr+M5qsQ062GgUZvbe+92bH8SNTrTtCgy9l6nJe84xh
yLzVYJQmh2PJG9rvzsgN0+ffvVcSEMET3mbjXXSwutYeErU2So9PmhCG3e55rAjrw4CT3vjKnOYG
mVDfsx6xfZ7BVKjrDHED4AHSpAI7GaH42QgrgjxIEhTBbXgL6GaKIrsmljueu2Jl35jN4s1/rKz6
8JgTKdc7KYVccMH7alCjMzS132Q6/MlF8OanyQZ+4ITmiRtQtUB9UjTV5DuY9S2WgDPgR38KYnPx
Fk+3yI22zFQ/C2QOPYInjcVRujmxs21IKU3lsgxxtY0Uj2HR+M+jtVw9QgRooEFS++tZ5xwo5AxM
k9TdV2hyeo84hI7YAVD450hnvyWNP1JWm4Cpke1U6Eu1U4SFmRKJaxnlJSln6b9J5q9B73+riHuQ
rr2vMPRX9eswKKzmVN/SAJ4ZNFyItgjJ0lhfSDOBX1GtO1G8f2z3IY3aPgYOTx7spih3YeO84IfF
k4AurFpgHuDdyiRBTunonDM+6f3kg5NMsCiqbGUVkqw4p5jftAdPc9XIkOb2PS04zRA/hAtsdhEh
a2tCUe/JNV0Hz0rupPieyuHNj8qnimR5aeQjKOLs3hmJPbEC+K71DBI175YnJ4mY98Tr9B3+bHJe
Zo4owLLhti2jd3cq36MMIekcMQJcQXtlnEPJTLqPlkCnIgD+gduZx68V9vgqqDCzDMnHMmWfAN+d
aPi9LEWHzp99DMmwK4UMVI1D2PPVcFOSMfKerZ9bqCIyXSAjOueyr/Srw37Gq6GCG10jYm1I/mmZ
I+3cLp+3YcP+pHKpeRoPpns31N36F/wzz/57T6gHrq+YzQ9OC2Kuu0MegNR2loUNcf7LaxkKBip4
MHWDxsKK5Taxj2aA3FmGdXzf9qq/oQqXx9pBr5VnuOkrZMnoJxFek0uWHg0BY3yUXJ+R0zqnvmJE
OaOwhr3JftKfFaBLFws98lc4SCQSz5SqVnUjchhVxTQ7SFvPBsEvQ0u0yxlWRQanvLXd1ihQ4bWR
4U3U6I6NWc6Jnu7bmu1yaEIIdpKdsFPy2x0XSgVpJJOA6dESkYs2Xth7DJJTUgzQo+a/DYLPqp7/
yDWba7RA+y3+M/fKXzP7AiVvIbcFa9KS8MBj1swvtcR9OUwo1MIC5lzlBkxAGiaQx1bxHdy6SnZo
hJbu36jE2QO4ascsT+wAqHcGtMaq1HwOICkFMtf7qNQfkV8Wu8JlgVBZBMgvXKBdUv+CUfBR1wZM
1cCcgHelsRIK2CFevXQPiogCJmxYo8oOlEsncT8v7Bs2JaG+saeOoXEAUiqAhYP35PSFv3cDlqMW
0PeCM3RjF/jrxP3YOfa+UUTw+FSYfte9IeIniEa/WDlOhnY5MkL+VQQ+uDD8ZsHUwIOzWYna1d8o
Gs+OV1kUlWzEzTLc97QIY07rqK2JXL8ABFQBUwVSBmaQdEvIXLvJrAEDpZbrZtmQzP3oDv57GzMD
sy3AdtHskwFst+fOTKfBBwUM37XaTt9lnAYbRP0RBZ2NaYsVo/VqNYu+68nExio6HXrHOjKYe7Bm
3W86ZojY7skHJLJs41pAux1M59yJ9k4G41MQOlC6IvTAwWzvnXTRZ6dEOlmz2tqrVbRRDbhFFpe5
hZd17PQUSeYghwOEXysA0yl6eE2YoHpD0mgX1uRb+q1gwj1Z24718cXWjHZqVAlte+5nEjOLyazt
LXdnie4jzUbqB68krHqEhBESNVW2NVMIqFmOzRJlCu4L4WCSd8kAjxPxUlbcpg1FZBEog0U2f+zq
yH309XTjxeSP+jlKaWahhOUEKH4J7iKRlG6G/V4FL8kP/F1T5tXW6aJ8NxZ4FkZALpYjzYOH43xO
H8bZk0dPkrLoMWRkluSLo01MMbVuiGpTe9ZjZjdHBQVtxKp+TubqzdalORV+fetHgGccyyOpx3aI
qpjEjgANwkZm1lpxa30yyfvuS6iFym/+WEkIRqqNXhXQGSYCvNl5Rxau5lJIpxlmqQwgtad/Bxe8
SyL8LxMIwq/RdTYjRhokBnMQAawf0nnnZctxpBEmrEmOmwoDQhoKFNTwRp3V6FOAuUX0jeWDR/UW
SbNFQF7hyg868t9NtkxgOtGnLy1bnnIkWvaznzgn5IeLCI64LWZsNIhqWj5yD2hd4n1O2e00c0w6
yXiF48t6IL4OvQvDNRQ4yEwM2Mqw11w+vLkNiIVq3whg9jeo8p5qt3gcLbJkRGL/7v3mkdwqphS8
YRzZzGPZ0UZMHCAPAQsO83XJHa1vz9L8Sb35KemRrmu3epon99mbF8P4CxbN6Nuvg1ecKODZWxsc
lS3KYv7YLLqjM4ewj26EgBRcXctjO4TPnXm3yLT0/eWWZBJ5w+gOpgWAs0Ex3dXBYo4ly9bEI8Kz
87GfNBAjpT2fmTTFbOnJDWa6SDdKFs/gkyQSMxVbDXWTBEKxTEiGm4NZ4OnJG822zYkMJyaR22Tl
DtN8qAGkZci3yX3mAwEI02GQKMZTz025gGS0y18Jy6Oo+BeH3akasvuWR3H/nYec38HArMOwm+qs
szSDZvBWwJXq6m3OsvxA1dZTJqHYqK2dyL3HNC1/R2X8zhYQ7odhtxuidYr2MQ29UQv7MqZkyMNi
/gj/LiJCrw4fQkvy/MRS58idj06zo06dqtulfp0avJAC5nRXv/aj76JShqMaEk3iEB0dKWJLWJNr
p/5d4N2pqYE8PaJXnO4ymPslciUb5VHMHCYH0FpJ/qvAEWftjVd+dulDMRgGdJhZMcAM1OzktG5T
LD9k6jG3/bK1cySyPuEGRwa0DBCh08TeyPXB1CpmlyiA+P5LPW8ZttwIUPzrLNCBfN7T1I20ph2d
dZy6G0yszi5lVFyGIagBFsJNeqyItYXJy6jcH2grGVuxg2L3DRMVJaE7QoqkLnT/kBCzMawCBQ00
ZqdtW9sbF61LmW+8li1RsyRf2mMMXIWHaVmGm7lglEdOg9lQ0zyMGbavnMRyKkBYkwkhsogVCqv1
yG/yAJBZq+f+0IUhh7Z/bK2PBpNsbwIsHum+IZSsAGyXDzToTX6/JrKHCGUnQfOkivOAT45n2y0N
i+Yzju9i5Aem+hTBi8d0tFgzU1VJMFHKOYdOWuAYsf/FlYB3rNp3pQeH8qUO975TYxeF5xkZm/46
QiUTxvluzVVdw/18XL8CcMtsIdKFB5wxwAQaUNLZF2bGNVPdMnvGWd3eKu83ArTSUz6psGgjYx5t
GUEkTo8fPsyJpsbNuz6y8TkAfUAmOfcfdqN/yYjHYu4FV6mdjzoLoebbdEbATRopxSZxGK0WTcqu
2ypeB9fZ+1a11ZV+1oIexpnBArrRqpw/eBLUJDbClnzccNtktfcqCUOTXZ/8cmtMov4AEoFlrvXU
l8h2psIst4uHUtj4/oBqydXnkgxRcC/weEj7poUMOYaNY33G2WBeHANoph/pcaZ3DhsxzK/+ksWP
Py8ow+eLoZKLAuu1KKbkXgQjNhqk/ddYgbM05XTLlqS9LDY0pqCKqtt6ZNc1K5M/sD0Ob/ogFgdl
dR6xA1A4lgD3ssre3KYbnyytnK1x5uAUG0OS5+Tdp16jUCM1DQEPfAoMY4pz06D94UY54/6Zf4eB
VHy0zngO4qF+XX+esIrRQYzrR6tfOMn/RvMibtn2m1NAzKeTqfrD7ZMnq3fcx1qXWNz4v39+esl9
n6STVu1SM7D90k1L45klx9JDUN4zPnhdUSl9VZIP6QzBORbcIY6/5B++W5O31Ab3bmfNe/bd9Xuy
VE+OHagHtl3t6wjP8+enmdgw529w/VR90G4cmahfP3P9bIqq41hj0J0CCvR+QiCPKTyEr7rWY3Pl
7eir4VkZS+4b1E3PdQ1fvHcCzZW/S6bE/SunhmGt0uopDRGZVBMTNt2n8TXQANXHweluRDh2t3pB
7tMRFveajrm3UTgxngON4sDv7d9j72b3jNsIKXBn/59kRqcfROiJR5V34TXruwdPgkjjT37vUmDX
IlL6VuPX6oqRRi3u5o+0Wb4aL2kfmP6Zp7acryEnrhuwnl7iQw8XBHLX7NwuloI1Zg9PBflXW2V5
H02L4LessMYtTZcflINex0G9QCNk9RfoMjcpCIrjjKj82SIrMYBHlthNfeqlnrh24B7VuW4OmR8/
rwuOY+Am4d2cDL8CR/eXFmsrPKbpDKQt8WJ+RUvrfuBJnjNcvJvzQhNvOZ3nvpCoolIcQqX1u1hG
vvI5M2CDoZ6Ji2sXwpfrBqJYBuAJ17wEVN5T/5KsAPD756UMkAgteakO9L53vuCSF5EcL35mln28
KND4XEEPkyu/YmBtnxOSPyCB7r2TEVzIFJUlXRA59ykeq4m7lXlUb3Z+1BRcJ9K9rZsGGYgv9koQ
VFh07a8pIjNATlDRFxigM2dVUgPm7dKJMAAh4ZeMyx4QBjxje/zj2we3ojq8WdJgv7Di3gnX14fR
8HFOQQg+LTsk84gZKtWfbjpw+6t8viQ+DGT4KNlmgeombvym608OnLdgXbYnjLCWuL4PbXTqlNrA
cCwoAR278r3trondklKVmdGxCRNEQoNJA5Rs6FxHYSOQWWS3oy5/0mMV300+WGxVUAKX3Xzm1PDP
QQ6ALQn0/AuVH365JoX83csQxNjyKbTsXqoGE1KvAf76qmDkKORmZFZ9O8+c4/Wo24sDN1KV0UJZ
KGhVpIVArAZbwXl2aidJwzXblwDOGt6oa8iPjZII7Pwc3hLJTboO1BmIRPXOcIwqINe/BjD0CHSZ
RwP1tLrkaR5gP/VDUO8S9pashIXeZMKGXI7Mt5lK+1k6CAdjrocvIatr4WVba0Yu7XrWeJdBW2EN
i1i7n62JcVaLiIYmZ8+3zc6tu3ca37+lvceEa8lg1/JxnAo3PWk19h/Sgb0hMFl4PCFgCHnFnVoB
Nf5qbYddUAX007HR1Cde2h4ZqiAzcUR28OdMHdvJZVtrRNfczwn4JBvIGbiPjs3uzwtuCohQS4Xy
7jf7GoT97KavWKA4UosZwpgukGytL71mo24tKMtRvqizMwO0JsTvri6QdKaDubAzo49sso5gRyPu
XJE+Ds3oHrNgyO9gfeqbpO3q/c+XrpXndzeLCxHK4Sa5WQBOrjpNBhaa6WAVSGILrf4FC2H7oDxs
f7Yq8I9xtT4Erv1AVDf+pUB3F72+iLaABCXkMW1L76yUHZ2QoGR/IQVg5eqK+UmiOTiMvfNXC+8r
78r2Eoa+xkgSClJ2qpyapD8lVLJbYET6hZD38SAbrVnyQel2az++81Eq3PS+ZV9D6cCbKghDGcJs
vi8nCeZC7fvJU/+qCNFoLmdr14VQUGMdkVy1OMtevqFmShmCf0nayNHq/Ysvy/p+HOhnw8mh1h5x
cQHc8G41bMy0o9kZbHRy+VQxnwp7Qoh98RqOqzTQhyJd02ifOz8ddmlSY96xkCNWFmJACzjf0IWX
2ovdt4Y8J1NxBVbRDB0mw6exREy3Egm8ahhxxtYdsqa4F49DtGpGCLsV1r72SyZMXmajjSMdKrHz
i8YJdcnbcD9U0bg+1m4qEfhsrN38ElsmvwhT8H1L2h6J3Odt8ojZWUq7PnI5/dGwYO4nyXTV70sQ
+zkHn3JrwufD4ZTXangOG7t5iHxFI5hQx+fxmSYgufgFi6b6EDe9uG9oy57LpuK3El6FanG+UWMg
L1pG00VZJMlpiF4/L6wQSFVhWqsYx9/GzGIbIBlnaJwArkn5sj/kpKNHPdgXz83M8wo9GhJnQOHl
REedXQYesncNsxL2g6Z6Vi1pJlU6PvDAvSyYJ+9st5W47ZjkkMtVhL5/WSILnNT6wr8HnUpSzVvi
pR0OoYxWjoeM3KYOy7e6Fc5tub7oNHud8SUdBpFEA3xpfu7nV7OxBNiVRY90edXqcH1h4Aa0HxrA
/c/Lz8///EjL5fc8UH3/38//fOmINYRIDgRsh13E4rdtM5IeKe3LfFb3PQRa3K3ZsZb2bjKjgTXM
E6CuaGhI3pVYUCQKiojbR6nmYfFjLP1LlNxPlYUcfcntYqeKNUGhF8m9DXfw/udHvAHhxe578D88
PDJKsEvnhOLMXthjnp6i6uvYR+2Na0GxS8y9JRiZef169/zAndYX1srLXsV4JFJTDXcF89g2puzp
hg6CapWF1yUfwmvloZjOwoBnpGxfXFxsx9i8d749nq0uH8/MzQXIp8L7ZYSiChzCCKZHFtwFRfTh
27zPYyM0uInkEdUYpfD6Cf78SK9f/vyok4xy2NaAKuTf2ax2yHqIT0I2C6hqXoo8xze84NdL0V/E
Xt7yfbS4/ryADMVj27uXWYiTE0fNEeOoB+Q/1mdIg03hObfd+pK1XXcQktWW51XfYeZOp95rMpA5
8tvNGn3530uDy/WoMpsU504ZsTJOkdpBHyD4hMcabQxr5KEPv0LRk2PBgYJN9HtKY/kWMCDjEFj3
iyFptSFm16TBv5H0akCSE+IRslvrNV2wXaYJoONy7J5Xhc1AIztZ0XAxs/Dufl5Yr6Q7d2mhqixx
+QdesU9YwsAWW0I4rAjS5VzaoiqZMZPNTDuQSdSLr78Leq6uxxDkq6jaB6gmzqhg1C3L27Mq6X9l
V1+bztxnmAm4p3ma5hO+p3mcGdJ4V1TG8Ngs1BVukUTPMyrOjdRMB5yCelxYXrHePuolDytWQaQg
Qu74bJmvPsU+KKLS7UESDRxpwDasmpCQBVfrPfMSQr2EB/HUcj4WM6tLVxQhCng6NRyW4M8in9S1
IG7eM+E03DfUOR0EwxIJwp61/Vkr+PYTlnCLJmtrV9B+AxBeWyKCaBUdZZ/EvQhr8nrdXLyMOQoP
w6Apmn+3qGE2+DrSex9ExiXtxBO/8T0zaj7JGZJ+xCIHRcquCErITz1jqQ5S6y6Cmbmr+lt2o4R2
Jww9GpiVZeoDUgwEjovEfmJSsrWb4G8WtvQ0JnQeppzcpijvC0I3Yo8wPodpS+KEj1lN1EM5dbRV
wrlj9kkG0HpRQPap2IDGmEgNH1lkyy83Y6A0ssPNzBQdnamVd1WhnrP0Of0XLa61Cys97cE0pW+C
v8auWgTp3OSl7RqdhTw5PHRM0bn2/opQral5q+mtSl7iXH4Yr2K7XciXWkGfSohGPU9rbLAv67Me
MBeVUlyDlK7NrcgRoapLDllOy1AuGHBnVmoSCcvO9C1AD0VGZBa63Z0KEWT3qRKQswaa4dK8CImL
XnTkJQKQrLCAMQ5JXN++j8pC3rcSUd4SRftsfSRJhnYhinBErRiD8BDBXpLV7yJxEpxiodoaf5ju
0KLU1KToSZfkiDtA7MbEak4TCCArddbABD1/FJbYW1ZrP8eRWelQNY0KjuR7hIWPIDHLY20PkGGG
OH0ZTYASo02PY6QYd5tC70c7SF8d+5fwjXyuujp7BQN8aaEO3zSalGsEnfNLMrtI0ePxe3Gg9qNa
k2c2cUhsQvD9fPJUeUM0HMIhmbdOAdssDGtmF2nivCx00wCbWAs1o5AvZYJKtGoZVXs1+3Xre2zu
3ET2V11YeOeK9WFCdXZIU5E9qbFmcJmIApsIlBgU7tM5SYfpgAwrYxoQxm8ygv0A5Dne92NwnVhv
PEG7+BXZlvmSYm1q6de9dVywRPI97AfGodSBO20V3t6gwQEbT0xq2Fg1rn1DuouZ/hEgav57tv4c
oY2FnW4c8d4Wyq+vfZX3JCRE1u7ny3Iummv5boME3MVE41H52UwtrQeyJSpQDl78UZE2pJYIL+jg
H3q37E+NwsaN94qAAioQGgwYhjJW2b1YX9CEzHu7o9XDwgh014XO0bF9fMpKy3uqg0eFzI3Z94Qj
w23ZlMhW/oe1M1uOHEez9KukxfWwmuAGsq2rzNqdvrsk177c0LQF933n08/HyJpupSIsVD0zZnWR
UZIcThAEgR/nfGfrpCQUQohEhIIaEkFZnV+q1XSX9Ep/w7z1rg5gQDoz8LeZqvvXUllMhE3z5BvZ
u1PcSh1fV280+j4eFBZ+86JzmDmUzmJS4HdBlFZOXu6jkhxwT8pA3Ke5x4lu1pxkCTsqz1Rlq+Qo
UypdRQ+couEUTSE2nTdeRmMrj7b9EPhIl7WR7B9Zx2ScWgMRKmyIqQuS46OPL2XUP6NDlNdTl64d
WK9rIQ1vndRBfM+UfiDL0HwZKsJEpAmYYuS0BB1LifALaeB9bskUFzUBxX6fjVe+Uu+QjmduyBZy
U5EzeBNUKLn8vq/XOJqZnacaq1U/sD8LF8+2CvzRgMF8TomXs9ZQEsIZhDiSRKduG8vEWBcS/QoV
FB0C9jwb8qlS99iLQTYsZauOD2CKwlGvjlkU1CDmEFyWUYSGJYRpCxRXA2CiOa9q3Rg7uxrqlUzs
cqX44EhmYP2Zk+L/ScMnssY2jgEMARsQe3TY4qERnSGcJZd60AbXzO9yJHtwQ4hwKOsagpCt9yup
dM7Wt9h1TCN+rcGKK55zaEsG/0Exznh4q/syfUUAWlAmCin1O/lJZQzsHHu2FVbWlVogV0CfWW8D
JdDOhhTqvuUHxgWaEc01TQOhShPdsvVVgMUZ5ZmS87RrlUngUZ0Hx96JXrOUA/2hAIdL5ReMUM2G
VNrJNR2cn0ujLlff/vi3f/zHv70O/+6/5yc2ibgQ6n/8B/9+pe+r0A+aT//8x02e8r8ff/Nfv/PX
v/jHWfha5XX+vfntb23e8/Pn9L3+/Evzt/mvT6b1f34797l5/ss/VhnFj/Gyfa/Gq/e6TZof34Lr
mH/zX/3hH+8/PuVmLN7//u2VhIJm/jQ/zLNv//zR7u3v3zTN+NFRf/bT/Pn//OF8AX//dpuFzfvb
H/9ZPb/8sUrD6rl5r3/68/fnuvn7N9P6m27rKGxsUzqCqoP17Y/+/cdPxN8MB4EARRF+QdWF9u2P
LCcgheatv6mWY2rz30ghHMG3qfP2x4+0v1m6sIRtOI5Ejm463/5PN/zldv737f0ja9MTfsCm/vs3
Ib79Ufx51+fLlLRqq7qjS2nCcBCGIfn56/MVZbX5t/9XqCZVZ02ovMe9vi7W6abbOxvclAswgosP
XfTPtv/Slv2LtgwdZZRUTY2DYOevbSVWlPuDrRpuv+xXVI+38+MeGpf9Wb6BQrCUm/htsA8B/69x
rDbS/aJ9+vOna/3QvlT/2n5M5SHqvR/tq8tuxxGW52J2W1vr4V1xo+UXzelfNDd3/Yeuzcw4UGqD
5ghkOvfDM1KiNpbbrWrlgj3S8v9Di3MHfGgx8k1KNpwIuMZZu/K3oLtX0AKwny7YxGy85Xj1xSX+
8o4api4YyDqRB596VB/NpNV0jdGzKY7mTbCzN+EWjIFrcwzn4sdfTyttW75Yqy/upfbLe/mh5U+d
aw3s0oaBlsHhm6TdLZHcOT41pIXYKqvaVYmW8h6K/XCrjWvlFkC/m7r/Qpebv7rJH77Hpy4PK9g4
hsX3QIC2Vst3ZGoLgkfceg0JIXghPWDp/18+SQYuMtUxeHL1eeh9uNFOi1mCWto8tAaXoJRF8Nhd
lBv0mhtSAhaUkw/YrSdQH96m2dTb39/2X3a+JXRLSsthh6J+uui01/AqC9B1xKYeiodgg0rIRT68
Dg/RAxYRzyUvgEqqK++GM1CLq3gdbX7/HcSvOv7jd/ipC1I5AcqBqLsiEWyXuM12uKzdYAuXcOkw
IIlZ/OqJZqr+aQL52Caz8sdu73SULEY6X/cRPsIGC9+Rc0wXwfO9sQBQ4Oq3BVTU31/p/KGfZ2jL
NBx1nqWloc9f6sO9LussrBFMARA1wLgApQC1vvh9E2LurN+18ektYDYtB/5AgBjF6nJwhVte+ivs
McvebU/a9sub96un9+M1zfPKh2uymlLRMmTatJft1FXiwrpeGtfaGtHOplp/cXW/HCofevDTe8eP
ddmZqG54x3Vud0S/vPROyYGT4htnjxrUTZbd4xdtftGjxqeZUbP80vRTrnAenkh9Vukyuidoakms
1bY8iN3v2/tikBifpsM86nDcMyOgBklwQCN7F+nZ/1sTnx76Vihz6ZVeVLFB2iDyc6P84irmZc1P
41Bahm2ppqGawp7v5IdxESuNn9U5bNq4Ek9ZqJ160iGyLtqYJhbbmNKZmRxzOwEwd+xqh/0HO/MM
OJAiTv/Dq2WBwppM49VmWZqjfRqh1TCS8gF0wlWrcIux9ylUppvfN/Hz2utTG5/GpTC1WIoaEyOJ
8G55Lg7WjoStjbGO9tb5F239NHX9tS3903hkI2KD5OpIgD/2TJcQwLbeMX8g3Wcd82YMXW8lLvSv
7udPT8HcqmBhwOpSWBSQ/3o/zQmicuOMf16htmTrx4EPay5rIZbjLnmSXzT40/iZ2zMNKYUqddsw
5p9/GD9Jaw3xWHIGWNkYkFoORusvZmMxf+W/TJU/mmBsSNWQFjvXvzbBJg6ETqYxMPbevt6A9drN
75zw6zfcT5Pkp5Y+DcE4BgWdV7TUuOKBQ+OteqpW5t5cFpvky7eMmAfb5+syhMO9stkSCPXTrZKJ
5pEJZf/5Cphv1fidoJ9dfQenfutvnDOlWrdHwA3X9Yv5xW37ZacaPGu6zh7JNuxPjUdB7iVD5ls8
Cf2qOolts52I5k6v2y+WLmLutJ8u80NLnyZKxM5gGmpSvYm3Z9HgXzYnCt5LCvrsfAa8eQss2Uuy
L7c4Ir94Bn/1NHy8yk8zaGepxtDFXKW4mNbhVmzn7Ye+AZC45Mxn6X3V3nwtv7vW+ft8eBpsjE1d
LH5c63AUCF7XrEtd+O3Ostp89U7/5fj50LGfHr1SksCXJVycsZl3HvGmXxvrr5sR8/P100XpOrgB
yXAx5adObBCkpIlNO9Eu3I7GIt9zF1fNQa6g1bgE4a4Q36AZMxZfXeGvR6nBlnneKv+5X//Yn1YZ
W34kaVrbNDuxiFhy9mwev77IX/blh4Y+3TjVxGqcp4HF+nruy3+1mV/3paFLw7HmcW9/msu8MVYh
tc7t4BtYIX7sr+KVv5JLCH5veErnmFQ2Tg171f/5ZpzZzfjQ9qfZTZkwSnYjbdcrAj2IaV4O23Bj
bjS3V13SYtzfP3y/ejMYNvmBpm5IVWqfLhWrjmXZeczhl3gNjbu+vP/95/+8H5mvh6KMjc9IZbH+
aVwiCw1k3yd/jktzG1/CIQjP1B2Z7Wv7ED3Jk34KX37f6K/GCaR9HgI5b0GdT8+cjnO9cmzsj8a8
7d44q/mZU79crn/VzKdVWYD5U6RydlnuzLW+/bOZr0f9XO/66dH+eDmfdjqepSIhjSOLV2u4xZDi
rwDyzluQixonDKv03/fez6tNbplpSZYJFjQHR/vUnm7ljhnNKJlkh4Zqka52eJmXrVveRGwKvt4/
aqY1P7kfZy8GPIUv06a6J1TN+jGKPkzJqmwhwdccglUZPo5z6Yc0BVKDCKspBZ4+ZvXwvZoSnYQc
O+C4UZRt9jSMWnzvebZx8s0KgVDF+GsOkW2Nmg3mxM7OQkyTN01ST7nbBGOlArbMJvg7YyYGjszs
GJbOaOCFXVQ4sTaZoUoT7V7pPEV21MA2iLTZkGpnV7L2z5n9OM3gPHPZVSOgHkPoYFWGmKQbJeX9
iQVGtViVgIyQYXRndfbBKrt+50RBfB7AG+f0r3Xe0RlJIo4Q8iAPrhFOEVKp+RFxLt6Y36TgI4i6
GcbmKEeua+mMpX02tNNugPeMUE7pMHcwT3xXwsh+FRph6Y7RJVtSSM9Lw67Ww0Q2kt1J3cWADZK8
IqV2VbSauYszZI6ZVIKrdOLUzcQ2p1c4oNBLUiTwTYr9+HNWTtTwZ5ztkiYwScxcVvkdrc4MjbZL
nOd2Z0CXkZr1bgWx81wGEyxH4XWkeYeKgo29CGJCsj2/wq+OaR2/R5J66RY5LtD3MYlAz1VzYAZy
oEmY7b3ZefrGM6W1lGlyVVUT4tPM1FHP1gIn+TIoIlyGdZV5UFocHW+5ZgYIkhNyw1JhjBA4zQ6Y
ku/7e473YX8hKFprI9F7G+BmyJZ1aT9UYzPNGDibM+GxESsOkKrzIARfbXnlEW1MvGgbb4eDw0CV
7VsHP3MIAiW7dJGkkXhqTUhsWRRNN4w5xkab2NsgLJzbpk9JmDL1ezUxk0NYO0SAWxp1GNgH3UQM
2YA/gVNUSUaBH93nZZBFS71HTIq1piRrzK6mgqD5Op92kSXareGjzSHFqnPzAUdsGAeoYetiwH3I
gRampMRDbEtMVGVHoAhHKwClTpJg4VPugzpe7NWgo3IQ4pAry0DfxmJI4BtKFUOERVJKa/gUs5tZ
k+WhtAKVPzsQcaUusT1eJqqyxG3CkeoEe0QDvpsbc/LBdKNV49bIEpRBZJ0A8CtJDImQq45gje0u
XzVDSqRcchVUoLMVhLYzejovpMrOGCJcmJAXUgcnh35Y+qO2ymNJbCdGJmJ6TD/bDQSmW8ARBBEN
HLprIB7DR8+wqmVl6Wdd4iAUTx4RwK4Vq8j2mg9AIi7Hh070u5kLnnceZlJprsRgF5xXE50L01AU
5g7tJ6zc4gVT5LUdh4w7H+ixLA6qnudLY4Jd5slAo4PNdaNpG/RPx9RR3MACgghesp7RDiJ1eVIQ
JuEJZWCRksKYf0fQsMo0/cEYcYIGVLuyFhU0KvV2IOgXwkdEcGCU47QZVPbsqdTHI0TTs75MvlvK
RNo2y2s7ItVm1N+Q4DxmxrAs8v5ZH9NjRkiYtLLnvgBGP1XVilSBvawc4OKg+kS/DaJ8YQ64B6fY
vlBg4e2CaTgLhMXT3pMhJhfEBeMVjZB/APLvK0DL2pyIBqHCw5oaVwwjByKurxFeiuA0Hb5bavaC
iXUnEAJuvBT3U5OP4IT15yyp8GoryXqYYaKRhi4q7C/qQV6Yib/vJdSWPtgGNk4o5NRsjjBf94q/
C8l2t0brzm6SHWr9GxLhj4C43CnD6uKjAzR0B4Yw9sW+t8HSoP8ilGFG6HioXp38mHYJGIim8SCF
TaSNNpFFNRPv1K52sngVD+ibwPioC3+o0i2iB5wLmpHABApR9p71UEUu2ojENlLoYF9p4y0KCeeI
OjbjSDXDZuSDHpqdfpYP4KKnvXUZFsZmKlWEIzqR4OSPKGrtobPpL6Tdkg9f7XNVuyLeEDh7PRZ7
4UCQww4kkHgM5SiA8CuJm6qgdTlf4VCHSXJZlISwJrl30hD7EmUeP46as2vj+HvlQVQspExWnD1N
J130HG4rDty6uiSDk9QXJzNxsITDoQv1K10F1VtO2nsOeMKthjBaiqx4t4QCWy0Ge9kTC1oo3qYN
UhAKeKJyzkZbTz+0RvOs5mhVqijmaBdMc09CFSiUtYJMpimrXcIZlKvX1Kw5inaLtH6QUUg4KrTP
OQBcm6cT3OooQRTsK+XAcYqu3g5esGG678nxG8ZlkPrEUDRBseVqwOx2DnwIBfJZM6AtUpOttIfn
QXAyDEQLQQJoVcWU9mLwjaMnkALlSi+PQPoVUqtSMR5I9b2WHQrKJjFBSsDj3nl81zAnvq5LOU9w
KPKpz5XfP3oaa3c1s0CfCQvxv3fpNRKxfFWuQXfuwyzbjaN8iz3zMcUsmZklHPz6Lu3tXQaGccpA
4ymw1TGkroukOfMyDON+eFRs9SRkg8cPuXfEYTaEjGpAqJDtMkQzRcsWS/EIXADfVtTGQ66Vu7YQ
xFYo70OTLSuCzneyicr71Akc9BHRuSw8fVFmgyDPECPV2FX7FE0yAVikxoGp5VLZsuLpbgQoBt/t
CWrGXgBHWDmpOLYDX4cYBwa6Lm6zxruy4o5BBlqVYieZU7nOu9lHhmxZ0QY6JGx3RnQj1HU1+sz3
KiSjTj+ZrbGPYvsm6vDZRcmbZSRr6Wd3nLTceJq3bxNsx146vEem96pOSJhT70YpjQxdN89Lo3U+
6Gj/eoicU4EfIvXL51DKt4H7wmx/Vw8E3k1ds8kJj3fLQeo3OUCrOgOCMjGYmoTEFMx3zq5sEJzx
m65l1xkqhXrdEEsNlJM+52XoEQIKAHmhlgIfeWzMOmrMkBw/gEfAPhJXNSqekuMOOIeHsiM2NOGs
zbZvp669T7vowZb606Tbcg7AY6E23nXkSfoVQvEIfq7dgbEIwuG5quQKXVK1DHUMdr1oz0mhX5am
AA1SHIXfbv3SwOquETthkAJdSvhdevoeFG+U8de68DnpKt2aUMnWq4O9HhioEDtXTBI3BG/sUm4c
AQ4b48WiSbO1o9tL3JAL2waUFyL0dtve3hStB7EDaod8dVLeFiaLUZIxHnwjJagdEoPfVC9lmpEy
EVoPTBLbpkJTKAzz3AA+M0/DRAyHYBZZ/w7w12W+MOifZRWglBIk0BfRWpPyugts2Fpq3y35+tug
wm2MEHiwKyLB/XXapViJIa1lwVNbV7ugtbahivqmxm2xlJjTh3zCYxCu44nITvKPiN+DsiUGGOfV
kxxJvvNHFPg2Wd7lZB5AmhKwmsE6GklyyQghM7UjRvmjnPK3aQofwl5cilZ5UrIIWqiOuTEkr86d
04pNx3OHGRc5oWRMR0wS6ioi1BLJ7NoU8ZWpt0fVl5s+y29kNF5YZgrdLpk2qS5vSt2DLuGbw6qs
WjdWyXiE4sb8hVcxIW/I1eLqDL7nlYbZTKmIvrNKdgxesx5IiMjqFJ4W2kyVGOYo42XbHCrvAcvI
vfCmda4qB9Az68ZuVmWX3yFsYDFZj/2xyxyMvMTmEbZu7kaHtZfBL40FyHyB5XgkdRKSEPGJZX1n
AJpcGkZHqQjmxFKdxEEtcpIPdGcda/kGqhJbBo9EIrDro9OD0kkYnt1zwRBZ14YRgkXwjL3Mp2Bc
OHCnYI7F4xUrxVUfG3dVEfDw6OK+yOXzGHnvijPt1Jr1j13py6KeHkOvvOsndVPbJEeOSrKkhBws
HSd7J4FvcsNMc+a8sVWt17diLN8twiyiCHM/KlQwDs50lDqO5FaH9E8UXdUI8MBIMiOFW9Eq/S5M
4SqyiYpHIkXB/S1Qs9IDnnduKuIsJERvioI9cqWzdkID1WUmrHi9I8ExfazrGshYkOZAdbXXMsUs
kkC6QMvHhOHAlxCE39S1dqkk8qj2lnrsVP06gl+e9ugDlam6nEKdcJmE9fHAmIp1SK6Zfm31CBGT
OnocAVpSJSdQBh9qHheXfgl9O2Wml8mlRcRyRKwj63gCCZ0OrIGDGViUiNeqzDpLHfZpKhJ/pGkI
5LhuyNo4SYpiDGGyGFur0VaJV106pbMRRlLwgqrzMwyT74jXt4Ff43uAr6rK6ILlhAV6uf3ucYqe
JMG17gwbNU+29OxVgPz9PDaiYxH1q5GUxLRQECoSichyE9t11V6MUzpCXyuvA9u5MEQ4rfWi32Re
bm4tdnMECmKKqECShIF6oUfk4JFrvNWB7gcOEvzGQVY3kiKaqypprajemyICUiTLI/wz7YiS+9bA
+rNwRuXCTPt3s1EJuBmyLeDadWaHB6UovPsgAiovoB1t8sJaeTEM4Np7LfR6TsjCNw0Qh5pGQmfx
GkiwXCsY4INpi7dyWgadcZ8nym6qdIy0lhe7uZ9tjXZ86gAy4bPSZhRte1ko9aURpxnP5Q1Lkquu
Vd+NUHvXq7RawkYnVLzeB2lwqwMidnW1NXa+qVdXeZTsqL+vOe71seCywE2hRa3E2O4Qd22tccTg
U1xpdonkvzwSjgotYGqWw8B2dEJXqiuQ/Clywf5LH8CZh1stjfV35pmLfjSoZHTebjRI0uriNlsa
KL3JduScvMt2pOMsuq5Cftk+eGW98XUcPVmRbup6DFYowTkYKgkUTQpUvoyqwrHQayror5X7GP14
33r3pYfd22vZjUhk5Tpb0El1VkFsX6LQDc6ZP4PVZARXkcIUQ0GD1acybarQuYQcQfdK4BLeRFWj
LOp3ANZPfVW/1DPDKWDXfpYGVCM1QsiXwGDe28kDbpHnj1CfNqg8Nl2Z3GskGQ1a7UaVuR/hpwTw
vNrR3I7sdHhPy0utUpdyDvmCptBXAUzofC3Hm7LMzix5axTwndVxlZHIMcJvqJkOKdcQtA7QLauW
hoo92swIR553m9p+qscrU7JG6sx62We4jgJrcovx0jf0iyR9gY1ZLBpAzp56bbaXgGny3NxkfJI1
rWWbEihMwBCZ8LoyupBoMFncWMVjy0XpO60f9qBvgK5A95yAxmjZSrOj1LXzGz8c7vwEGD4e6Oo0
lBTUvZoE8OCtE7heS+u2y8lrH0DPDddoy93CeTArfWNYrKHA1Xukjo2AziNKNtglY0TMSsygwp7D
hDaMlzNbLy0eJSvezHlAGLYA80E+wGkmkI3Wjv+KJ5z38ctYaSu9ZdY0TKpjGRGc2iqwvXXFqyzD
5DSEyaVowgfNxmJksAEZK+OyQoUbT86thmsiLQACNDYEZamuOsPfF/b5mFk6GDrJXmckbgeigoHk
GqTxtocq2MSXqiOOehPX55ZnHQq2rwxJOgliWrhsbHXR1e1SjpycdqRcEkLY3/TBCRcdrvZHP19n
aXBTQNqBBrdLiJBUUpw8GRm+bJqJrDct9G+1dVuVr3kTA5LgiqR/XzftpirZinf1SuuPfZlRZjrT
lEf+0UbO2tZ20whKyzvXG+IudmA/loZ3QZ4n29MQH0MxBicMzew+qmAHQgP2QwsYLZKQ7jxP3sGy
hhGcTvW9KtIbNQuoBwrm3rlcIYbwik10s8QGrZAW2l94DbRNkjiUKA0IyY0uPAZ/Jk6qjre7nKke
rd2cFcIgqLVF+0tSLxCYgJFKqsvU6htLTlfQ3YPxfeTL9XW96QYNkxyktRJ9Duw4u3q2QR9glGhs
e6UhKlDIU2ahtZCG6rZ5dBJRc0rti3Rwztg038dwuwO00qDGbrxYHmuqH70NjotZyKB8xSKklPIu
7BgIUla3jh3ch6ixVRxGpfVUWhOh3+k5DimSbapj5MzZA+pdpI6X/WR97zRCVCJlhbWGgzIt6N1S
F+dSbcEgiGWudpAdyuA+q0do7ShYZiPOW55r57px9LH21T5vI6JrU+x8ASzzgBJs2YPWpvkqheUR
JO7UbmG4YZ7KwN0kL1OEAaZOgpeBYk0zUTMqcSg/aJa28Z3uxqTiZgb7mZFlNxNASixzdA1VYAzL
3tPQlN8bHAuw+hdeII/MwEsdv+fRyawVByxuwaZpsPol/sR9o2MQ7FuMvKPCFJ2tCjBWDtlpXUly
0xRvhvwBdNu1J/vzWKVMk6bfNUpLlSSgxuZrGlTxFtRSrn0Bk8SvuF1KeJJhfAPY8Bqd7GIkxJSa
823lZNeV0tzjhYUm4/BoYYKBFzHe12N4MfpZvyjpzDhBVh/VT6bCysbS/BdAJG8Ns2Jb9+dDTGHR
SqJH7hrkJAG0H0e+Xp/82H/N+gnpx9BRpMW0KwWhUEQ27hqgLCDbQCkp9ouGxRS/cTcqtxDfykWe
Uq0JsOJiISHEh4/hLVzdZf2DaL/raQiIYghOuuk94LiARaPfshNe6JgsMTO4vU/kqHJGLfk79dSL
Tlz0wxv+uCPOsVtYCiT+PMG9uiuz8qzHyRNUb+Nw1w5DuKjG8HKoxF0cM2lC8Q1iSrBOp5VUqoBR
JTeDc2Vl46OlQ4yJW/OiFfJRpK/6WNxYHQ9a31DpVgbAUVVB3kl+b1cO03FrXZEIflE6zptjn2Jb
e/c9SHSDCRJFUOmWyV1BBcxH3rXINA03ZlNdZ2p5roPAqAmNNBs+0lGMt6gpTjxAB6pmS2LIRRwl
kMELOPrsZts8IZqb9Xcd3Ux1du0o3pXSjkSFxaSlEiNsF5QHJAVA6fjXGgMl7qLTOLA+bTxlj7Fx
mcdExUKoHstiX0fRQYu7d81m1xXaiwLbVEXllOqpPC+o1IUEBbfwn40Rt96UPxDZBvOMSu8CL/cK
X91FmQC1HAegWQaS+sS7VM3hRQ1YkBOEd5Exf/nqUnTTJoBfCqIMQ+N0PvjKRTgFN44zvKcBb00w
neRLVq5iOTfI+q6KoHpNPMKlPUxwWunxENF5012mgeoLOT4oRLctjfQysgf+ugm/g2/eZyFvL4WZ
ZEn9kGfE0N4iz7yajPhGmKc6/c5prtukW7VgKuzxcNlFYC7EGJEMS0HZsO/Q5kjWK9kt7/2lzJFu
jtVCaeZxXfaH2D4RjkcdF9RiGpBqGsAJrwgBIL3mzvNmqglB1aJ6HMPBhQj1brcVRjftQjPTTYq3
iXXJZmQqQ9PuFoFYx4W4D4h31fkamIrWEiCMwRItodpTRRmcTmcTgR/T4uB9RtSz5hopeVPcFetJ
kPWSamwrOr1b+kH9PHXei1VrTxQINwDL4mWSDmv0aHsYRT6bV16QfeKfJbVYw4kd19KsWLwGpybK
64WXjdomNKFYhR1gzmBdq6BLqOHvJNYjuydGy7H3zQiEeJqz1cozG850lQdE8Yyu7UynoTAvy8qB
MRaoaxFR9lesrWYYtyrbQPIEYjiuTnBmK92ptbKdDsWiDKqboIkelbGYFqXZK64yc+GSkheoJQ5J
Hu0nvb/sxmFfpOpcER8eFQg+HBuB9GisaxBRR2HqB9o9B/4WMjlCafFjNxhHVrAc7g0sn/I4vhah
Fu8rJz0XNWE6ttJstCxa66l9rkTlnhfMFn7IPiFHloP4S4JmOHxsWABmunyNc3EV+D6o3C5o/YUB
i94yY/AWEElayH/YSXsVRH6G7lhXluHkr60WwGYev04zKyUp4GPbELwOhqwpVMWhVm/CTssv7JJC
g0K8CJbB6NFKc2oaxpzdUoiDkirpOmlSgHQF4J8C0sIhysiLyAVxzmPRveClq49wnJ5s1sprDCaP
hV9S2uSsCChJna6HNqOwKNIc7mIzUCvmfLKIQx9PDasBNkAnxS5RCxN/sYaq0G/Ado87r3PCRTNa
ykE1p9cSotzS8a1hMTYlYP3RDjfepGXsoqFO9xVVFr8eYXsK27tQqNtteRPWl71tXdocZu08iEbk
N4bTrjJDlMFTCJq0mV1w8DMcLW93QrOmnWDqwraUEd+FqvAtbWBPWqZ34evsZJVx2jSlFlMXYcut
GcQzldP41hecZZr9cKeO9lylM6EW60m/iq0kX49h1523XX0r541TYhNiNpRBf+bXsQ+SgwhVSFxU
/KIB9zzRggauNbCJWe5miWlsdFtpb/uISncsWSXJ0N8lKmebzAYV+0Y/ZR2pV3OdUzdnoslEBBHJ
Koc+UIuDBsZ/OVG9X1E7jkDeAKbNKScsTc8JrzlMtM7ySgnexgRyVq/7rA8zqBmLwEZFKTTE6jbE
MF8d0bDnFjCtgLRGr5wzR4Nq1RTMAWR5Gys70+cjWo7ZMj09+rFxSxTNVRm1Z4KQnWsJNJGXZlvP
ETTDe0tMwSvkdhx6k83zkuK7LLGNLvu+Q+2YU/ak0IIjeBqgkUVSddZJOJ0RQFsQG8xIctJhwCel
jptJBpGrpimlc3sOU7KGnhT3FFYdixHTObc9xb6vQ5UXpqcVHUqyotZvWiNjTE4qUOEgR18c8CA1
kaOuHMBxpNSQeQUmSLsco9J6JuCm2nlJAkQRKw8A8/gxAiO+N/2xvsCb6pCYqqV7LXMa5vA+C9em
oWunwo4BC+gvATKQdWhm9oJNWAYoQ+d0kBM3PWlA7AnO1qgs9aeWUATi4yzWyWkxiXUWgCC2ea2u
NIMSkObh9xwKr2bzVV/lfUQatHD0Y9Fhs+QIl0hs6BDowW37rGnZA9ky0tn+UiNI20LtKHj5xpnP
sSIp8WW1amX/2lUwhrBqky5uwy0tQ/9hiqAL50FLUZaij5sEDZP8lL7JRrUe4N/bh1FXkyvAEAGJ
GsZ4GBn1gBWn/L4wyVJRh/g+lMgMXJ4lj4I+vuQ9VtD7SsyR6+2QJm7M6a25MhkSnKB4wwmGkbOx
nElZkvQgTh3oS+yeVX1deZq2s6co2QZTXaWcxRvs32emxQPQjPhRtYOzPO5YY/thhknT9PEccIzA
uSE8CLOxgVYCCEZM0T6Ncz6mYOSvutFgwTkUp6CFFoHX6TIz1QNgwRKGaoZQrGP/qXTJTSI8AJHm
UWm862joHxj7y8Hpo60XaMnC5EAjDoKt1rGBj0rqOEnDWX/Bc0/6jXObqBqrcp/ix8yOZDcz2ri5
s/bUTv55MFXlvkzxgUCpplecq6gdzvmUfS60ezGIvd1gPKzIrXK7KNW3rai9Q6d6j5bh3FVlTaSp
nd9aucoxcOQfQhkeKruPwPmG27jT7idvWmVGuS2jfF9RgYFEiZHbG12NnIIFluuZytxV932j7G2C
gMllE/Df4c9lWslTTJ6LaNkjp1j8OVi86Et0Ab6OyME2aDwqVTzbA3j8xOQCmPQeG0WnF8O238gi
HI6KCO4pE69YSC5a6QBTjRvvmOJjvAzMLnPlwNYsQ0mRZeCKwZhrzTkm/3CTmlalLHyV10vrxwC6
ZIPjv7AzKI/yoUzqbKOGVotzlnwIBzqr9IgJ6OPxWbTDMU27vZ/6TwrFzSQiNItzdYHCq0cbDuEm
8K9gkx1UcRMymfV28YSH834KmSSLxryFzn/pON1ZU/5v0s5rN45mydYvdAoob27b0otOFKWbAmVY
3vt6+vMVZ2arlWx0zpDABvaFfjA6KyMjIyNirdVeliSHSgn5IQxLpvXsqOMvL2AAwFpYzZ7hT9tN
SQ0LuapfwDuO8pt6NdjwFbdw91jTVtWqdTpcGTzgGhrW7jQgxk3rNo+Vpw7UOz2vTTynV2nQwHzs
os6rfwHmXyMKAG1AQhW+VX+VJuJXXfRQ9AjMjUv0ALh3puhISpfONkFRho2n52ZuTTde0yndhN28
h8Jno+iwYRWU+kN/76K5CcFLo5QbmA3/TKTXEMRBluWeRc1CzK8RvpXzmKLbmWe5+ipw3WarGqiC
Fr33Z3TjBziImLXSEKWvs22kT5AiQCKCJjck/ikqRH2/mytUzjw1grcid79ZznOnoVGq25T7s/TZ
CMMXJgqCdeFzBSa/u/jZocCdoxLLQEvsTk+8T5nsXHnw4pPhrmF6YX7BAebaKztthCdkhLbSe2ZO
j8fzzQxpQ9rT5YM6yXf6p7yBR7RqGl5P7lNU5nsTauVtNpXnaI+s6gaWWAMJ3r7/bSPXGRj6sHKT
y4kemxrwlxxuNLVRd7pGmdOzKZkZNwXkApal3dfIjU1edualzh/EwxQiTVwi6kFmzKFc5z7aMx5a
CqjKVuP0kirOfeW3M+pbX7sUCoKYWRQt+OIW5dpIadPk8b0bB/NlZ9Qpsis8IaJKma8VqpvXk1rt
LT36RTPvz2hp9WaGUGINgbwJg6GCzLHzW01GDSmAtDqbac06wcDgrjpUl34ATzzCJR2sIlQ8mlr9
AeD6SxHBDGhrM63rUqG6PzNQxJMdviB6n/PCyqfUBueEypzVRD9iXbtizGmL1N6O5zU3g08/aBzG
OzjkqO1nj4DACdbNvR7qcISgGmF2i6YN4orpVP4qYiiZ+3S4aZzxC9UAZaUkHqrx8MdxNX1z8yW0
99/L3IZvmA5/kEC2WoxtdEtZ337U22B4YUqtf7DD4akIeeNEls3kD3My54PadpScSXXKrL1snHJa
wQ3dIoGX4eA5h7xuqeL1975W3DBHBad81t1C3rb2lyx9tnIY+2gF6tpAX1sh/USvuzd/A97vCgfS
Fmglpyxkxqd9zs12Z8WUqgtzb9Xm8M1EjvQXAjwNHh/eJblnbqBuVFCGGkb3oob3YqdG/U3o8CxN
YFg2RgK8X9zqvAaJXjq+iPerdUlVzEPfpyJsol6JjjECGfH3FLoWaEmz5srQC7SnkBlrg/IpDqfo
MvKsRz1Hq4xyHVloB2donGZnMFzp1HiQpNKhytiYWk1t26qVfR4pu9k36G8OexgtnroidBCpaMZd
nlTJLoqtH7ZKpyCILEjqAp1+Z+GFm1zPEKQHZr8N6aYmK9WZjDXEQs2NRuZ0lkOkQsHOtIlXDkxr
nlsxn5AjJz+BmL/myYc8QmST1zBkRko93XZqDpHMeJkq7QMDMzfJIoflNv2L6jfRddeO8DLRrM0j
5wFF+OlLCB3nF0Q4QZ4YDrMUjHLRvEGmUw++Dba3hfJ7R0T8zXNz3qWoBQeeQhUx/lXAZbHNU2qr
A1NekG1OP9LBdSEKz72tqYQ59X7acVnn3jGTg1654lfQwY6XVW5exfOw06G43Zm206NJE8OqjxSA
PSByxhTkpoZHOU2DcaMis4DOJDWP2oTKRC0XmlUolHdxVD/qanrXe/1LYEbbEkweHOVQ26Q+LCIz
AjB9RqB1re6x70OW10M5bWbIlxUmwAaozyxvqndFZqHuxsG5csPoJYJZZ2UpUOBrEc+JFpjVCi5B
e92P6Vc1n35CwnGTeWhilzDPwhoCaK3jTKM0AIvVlMMqS41ilVkQl9YQf1IhinnwtVwUDFN8UzMu
5kKtf8Bb+bWLMe/RUNvmA+TxNuliaw7JXWeVkD0wXrhinBPm89x4cSHyKqH2WDWzfeM27Z2eK9U1
I/Deuq0pC6gkzPzHL4zp/Yg79WszmvDJWe5lX9YPKRUWeF/hbLRc1IsC+5xx1ktjKM4zBFmMPLoy
06bflT40DbNWJNApUBytG/hKPRioefA9F2FAMyBhelCt84YpM4auNOv72JaPvFdfQwYYSIIBqpft
b/gaivIy65scYkOPKX3vjj86DxaswamFYn1oFPTrb9oCnu7gXlUo9zIQQnaF6nw6+jqPj/+X+mSu
XWybNF+N/NYyp3s6bz9UBJ3pZtmPo+GUXxKlugO69kTCpm4znS5UVldUJqfUvWECIGEmswqviky5
NBqjg+KWYlxmeNfjpG0CpVxqpGA9yK83UdneNgEtkJJWBMGz+4ksCJzcQUMELeOfo+df8n3pkUaw
ERUjAm9q97tBnYQLrDW2AbXodeDUw3fHz0sSYETJijUeS3CTjEqLI+Cm4XrguJheBpVmQErPXPPB
3HLcMtA1jBGqnGuYZm/MdbePd9TJ99Vm223UHeUGcI3BbuNuJZZFwM6bZdqfqsMrQtdFIGXnVnMZ
Tp72BnWu7s0tr6xNfcYgzSo7H7cc2nV8odxSin48bVlEDIiGBaQQT8TOQQ+V2x/5YGiaFmG10xY0
EZT3XyZAhxvgrVTLXb76wVdFktzo0xrhiDdChD2jdw/FGvEfYKLqjufGpt4HGyksSGJVBOU1Pd3K
XmUvL819f4WQ2t4/3zY7Zs3Xxrpeh9t030lG7Rf3+HfsHffxDFPXAZjpANf/XahWMthbZHzLUknP
YNJnFoxR07gIKTOZlNuS+OL0pz3qNQcGBXRJDqsO3QMmnTzESKhQ2QivjOWWWYY8+55RjD5tTkQY
v23kgTlhI9OgdZoW9cpNxwQ8VaxkPw/INmgwOJ029A6yI1gSN49RUjWr6U5uECffmC/d3r21f6sP
FQX4C20LexNAznBfPs+GZIm6ZA894TxYaWWMc49l+KBAiIfnZbTiMQaRB/DmcVVeGvvmanHeBdw5
X+jn2kV9k+2CzcwUuxST8g4sIn6IBUxycHa0EF00O1xc6nlaB2fdHtng7+6DuWv33qY4k3z25a+d
cGBvwXUcWFOYJLbnjg2GvacI4MHWVCpR9nnPWKXSMbd/Y9IZ1oNxPUavaSg7P7oI5RNXKyB9JqvQ
x7nEfnxOBrqhzLxFvIPBibNqz1jAOn6qLxku7DbaFvTCcK5fytBvR8PhXxf3BBBQhUJf2hXL9rfV
jkHKDQT+pz+yzIIAxwHVGzMPwxoB2tFOBnzw9XMGhCg0BWpHUx4DBe/NuYJXv5QcEkkc8ISwkzCz
XswVHylCegatgukm9u2zAL7y0yt5B11a/EHXgAjCWaPzsBYMTWaDVGgc6xufqtaqRDTM3wCl2zh7
2tSb/lrOdLL8RfEEHFoUQtyg2q6eRtwatvYYjgi9wLkS0SFIA1AO7VmYtfvTazx2TR0YtAVMcDP6
vtHBAcDA1nxRUj4On5ayQzfrkk07aog7mKQf/LFjCG7BixvOfafWN6Z9GfuQEPV3PQ2JVLk/vaB3
EOu3TYPmCQSYC63A278fBBFNd+kvdCXX+mbeASBBUzEnl7lCSGIHI/Uajbr53H52XkMy+BXafuen
f8Ax7yR5A51o61BKOcIBy1tGQ0KPL1pOD9P8bJTQoX87beLot6QFDjjecw3NEr4l8Bp6Hi4mlPCF
gtONBfos9ZwNYDcJHcXRkKgfmBKOQBNY3TQvq9Ea5OlAUvTVxm56iwk4f9q6Zabzpmu828BMx19u
5EJgN6fqt5biXhSZ0HI0lvujn1t1b1OF4KkMPxVdtoSgaoQVrF/ZxWzFF1oZUi8//ZXe8a28eYJj
ua5tgJ3TxXRaX4bO7CnkTb9V6dLU580+29fbwP41ENwB3EY7GY3MO7aJN5suXmeSR7vAp/+9wjLm
yOwwMJcrRHnOYfqytjMJH2O/OylRjn4sWHi2peLrMG7ZQq7QOEnteDFyuPo+uXF24xk6ervmCumW
/wWs8mgqAH6TsXHNgrzAFvxaZyo69uZR22i/6IVeBxcL+5BGaR5zgCU+tHkH5oQPOaOYo9oG5uJz
6IKRHYrO5jMIr8599dZY/29Ypo4dXEMlOC3Oor57AxV91Bhzqmng134p9oUa3RvjncQlj53cQxvC
lqmIYQDfxwZt/HMm6HDJcAO87zutMN5Z1to+Cy9CySFePpV4qRwaXfzoICJGdRbHjaZqG4q035II
VYoBNqAMMusg2Cr5+PTJRQpp3BgCpI107On78jy6TC7s2/xMV3hLIigMkF8B9PvDX8sym6PXtcEN
yVJ45oE5/nedYc1UCLbhVXotz0Ow7u03b63t5/W8hdN0421kFF1Hn5aHFoXoyJxcjZIHFvVFT4UJ
770+dNGmCqLvnaH9LLPhAhjfWRiaPzSvvrVbCDVDgAE0YJnijM4Z7YP32pfR0BzdcF2FzJKJO51L
4t8P4aRxSVOYF2934eJj1X15hYLVBuawffmaPzGS4O5ashdZGeFYbsnR+R+7lpBMoEHkj4zn6LD1
NzdV+KgPw6PEt44e0gMTwgEy9Zk5wRwVgJZHkQn9XrJ141t4a+GEfgtFaXGfrktZJrj82XdH6MCs
cISMrg/GcTG7UHfxLVfzN2dbnI/7/NqS2DoaInRYkhfmSRWI+L+bl2hzwP/In+nAUm/J63BTNPSF
kMxIaX82z6e/6NEb3oDaQEfZ0nVddfniB9GhcnyQKUR8bkmAeu11nX11l55jm99FxrVzRohY11tl
bwa36KeeLVInIbDF1op2EbJQ2488gQ5/j3DPeGaEdtbyCCyV/lvZs7G1J6lbGIsjvttOQ13uaV13
AC/9u+ZO1xiFVDi3GgCkvQuojXoCVFl3adAPX5Gh1kq6xLMDz3lp7oogSe+DQc12DFO0F3EGGnHW
xomOCRxgk8MgsV2YBejTDm3ETNW/WjXAqwnO/FVgOSkCoCOF7iLQNn3BNNKo1fGZ5oEe1ZEF2TRJ
av5BsI4ZYHiJZRWFo2fyYKnC5+zJzjQvVnjv0cOBRH5bt67EY4+mBsaBDcFlzbxOW3U5HaRVWySU
4ZRQtsv5ANT1RXY+3pELLSnW2xMCUN3yNBOCblxOVqyarGg5i+lt94S82TblceZtq027je/ph17U
F9FOWtM7GnyWx8t/WxbiKupjfoTCAuH+znxFA3EbkuAFpJT91l8hOvVNzuByNJRbPCMcx7bAvQl3
aVWZ0cwcD9HAbp6AvTwGMxzXHcCMzL4xy+zb6WhwfCsP7C3udBANUk6MxQ3LyYgqMPDKlZK3W1/R
zqM4esnNGGiHuzLcGjU1puLS6Mz2BklEWr7iv4cTrl4uLuZwVYqZpuCxhTZ3ZpJ67Gp4F3baqp+q
jaf91IpbGxWw3L8MAUxIlr34zHubuJOlU9vzXOHmsvTBjKwacNpCEkcoXNvxJvuqcYDdK+8OnfE1
p/1M2bnuo+FcfSCTZ8kaVGeUGUzPsIRbrXEVzSqZMMG8tjPXAKezFfDOtbnLdk27ktp778j/2hOu
MxRbw9FqlHnT74IztCKvJyZu0tVCIjqdQVLxGnOxSa2+j7qLVcegEA+bh+oKvqW1jp3VCR85PR+v
8p0LD9+8hi98J83LllPxbjshj+MsmrZpioUblf5T044BskbnALF2qLhsnC0aZmSC7R5R3t1p9znq
sQfmhLjQ1qaaM4FAy3gPPB7SP2Ov7LOdrLIgMfOuVpMEMLNYeInTOWcaQwerOmGkRDeYQ9V6DUYK
D7xCWCJl2hS55M488rJl93SiEOfDpLwiRKIWXHXWGta8ASxNCtSsiq/Iq+0MPKa6PP09j9Tf/7Ul
eIrTV9oE7Bis6B16sdPKXLe31bq4ZgBMv02f0hf/GSzipXuvXEksH/ecv6sUMoNxRIYQKuCZZ2c2
UlBRcJ8Gzqdux7TDWc3dkn+VsWYdPY0HX1YIeKXqVGapYnOsKa64VAt49nZa/3+/pv/9qsI17eRT
jHykCfryddo6cExFf6qNVS9vMrjHsp+ST7kEkfeH8O+nFO5ph5nEluoFMO5NvzHXDfQu66X8Vp3b
l526kt7Oy2c6ZU84hQnMY71aYM/cT08WNOtQ/93WZ81u2DExctHvw4t0b/zfi9F8VMOkX6tS7aHt
xq86uDDjFrxL42rzxuthPvIee2YkM5oxko95zC/JinXPhI7P8EzBDC86nrxpzhv+y4zsBWgXSgdv
xOoQnp/bO/UDrQhPPbQonISpL3ULgCWZQFOWDJD0dyn6GLJ1Hbt4D60Ivj8W4K4dAyvD2vgV/i6v
pi3zcBfKTXvp74bn8N67cM/Su+ChOpN80eWLie5yaFk4DXA61VnjYXlh9yZppTgcbqCQoM++xLTu
TFrSklkUDkRT2EkcLV90SVyr8aW6CC6cLUQz8xqiAn0F24yUH/99/vjvLgqHIle7dALTqqF88dPs
v9T590A/68IF4SkjbT26lQaUsDCKof6nijlU3ioM1WOqCewFRw23nGMyyhls+5wJySKegHY5gSxi
HwszZIr/MSvkTlUcGnqGwh65DIPRlwujdnLF9Qu9Yb6X7uGxWH1obfk1B8fdczqdUV2spc/6XXlu
bMgT4XtZgaxamDEXz+Hwj99PO+txq6YGSbJLvckQ7t46rAGzBbwfmVIcbxmuQkwhSsYvzVD/35vs
OAxkfRQEVNMCCPDvAqG598y5C7UNrZxy46mMWoWokpZNLjuARxf119IbEejBp1TUOIGygkV19crf
22sPBhM3ZzqeJk3+6uzzLbw5GzXszuRPOeO4cfJDVWPIXXWEswjhRD1EWoKaZ9+i51T4/W4KGZMn
ADPKv2hHGQZKopDrKRdtHQ6XMKflEFB55fVkWuWl5kcL0Ax4EIJK0T4NSsqNStgBsYW0J+2MbB2G
CG8yalWvHYbxmJCa7H3gLH+0hFu7tZr+qq4VFNzdtrmKzGQ4V3pIBOY4b3d+50C8gSImuGcfHjuG
OG5Pu9SR7ggbbZkO1NFLMv5W2zz4/M3Q9lVc/dfnX8jTA8N+infgpH8x/8i4s/0kf80eDREHNoWY
68U105ANzsXUs7mDZgJtXwbFvma97Z+H0GtcGMw2ntE9KmXe9r6C9+9yhQ3PtGHw9Dji1V4tLyoP
0WQgT15vbCuG0J0WqhQjBW2Xtu1mrqMrF5ad9Uc+OWozyxCSamviJ69KMw8t31BJofsNKTQlasgL
NgsdOTDha9kVd/S+8cgVYJu2mDMXjrKTVibvPAi3TC28jyBTy7Rwe3pJ+rG8xCQiLe86g/8T8pIe
mF80pSxpeTgvSV7wA3DiiknxffpNuzPolC9vSviiro3HYc2kyhfZu/KYU9GyYfKJwgTRUfgJSALV
ZeXM8NmmVnXTxgv9g62OuwCA6NZgdB1Shma+dVuYCk+v/o1IVMwhDk0vUebgDPUWGoTdPIEM2FZP
Vdj/Mdegq76gy7nI7ITFa8DEXr6XlUj1Yy/pt9uA/JlijSHceX3RVEHtMy63ZBL62l5rP5NyF9s/
8voBEe5lKsinuV3uYeBVkFiDmsS5kD1bju/9cif9968Q7sKstihlMB/89iLUWXk1rrMLIuIm3Nmb
eZ2qZ8uviHZUQFfqRbGtLsMfsp7Dsayfugl8Brph8zITEshi0iAJ1Wpmhgx77TbVApZZlcHvmB9z
erePXRmmC7Oxh7MhKCVEkEptp9wPBm2jNg58GhnSDPBVBV9PWzl2aA+tCIdWR8U31d1+Kfg9Nv4P
Y5RFoaPH5T/LcMU0rWnjOvRBImwQNv5pBfCBjOOFV3ZnmeLdQ5C0rcrx9+k1Hb1raC4QhujMOfCX
C+dELSIu0YlPF0EmzpjCdyvMfnUTEBg0o51x3poQJkydC0C4fwlneHQ9qDBRJZS0xo6lw4c/RHBZ
zR9t5PNmFo924WsFJj5rnvOUjK37QMp2aGkJnAehIQgaMAoBljQe8mhtryv1T9Lau9Nf9qj3H3xY
IfYZvpfMXcuHNVoPwO5LCTmI2d5ZpiRbkH03IdBVsVGUZoqdKWjXZgMAX/mRJPdR+kXtXk8v6bh/
/vUV4UBHc4IieI6pBuqKqEUyeQbqB5BpMprVbO8yT5ccbNlHFLISSEeGKU6wCPcHXJ7POkBkTftu
GtPq9NKOn+2/SxMiCJgwDy45DAXkiJ3trVIYgU6bWMLDuxvpwCGE8FHlpTrPHvUjq7yjk5fG7dYx
q3WEajRguJWTXML2JynXHQ+M/1mWODze2EmipIsT1oa9UmHwpIm2SkLJgZLskinEkHroGgUELS8v
8GIT2pJW87PWzlB/lOySbDlCjFACQOWg/nim282FYlWXFQI1Y6k+nN4p2XqEAFEGAPVml52a0Ljv
GZ2GGHI1hxWY2vPTlmQLEoJErlojs1vsTwvKxPK5mtUvfq1IPE+2HiFEGK0S95GFlUb55k4ZL0bE
esGMm4bEkGw5yw85iKwaBEFwpGAoBQEO6R6TrJBkeNH29FeTrUeIClHgmiD6MJNbqDuDOh2a764K
S0Ika9HKLAlhIUfRwJtLLFnzqwEVlKk9te3XGZnxz61IiA0maOW4sfE4xfvV9e7KLH4smE4Q5p87
QeIcCJB/uCeWUbHRyDZ26kDuDpjbkDnC0UuJBj6dM3RPrEXz89ARErWcnd4hk/GUHeSE+wzu38ze
ekZ0nuq7D3y7A1uCN7SV7xdqi63BJeNW/uSpv4qcL2V/d9rO0SviwI7gC82QlvagYycjObLmFLxZ
7MqARkdP0IERwRGANOZ9hrDuZlYuUAgGHgZFbphJDpDEitiusrOOeQYbKxNY4Qpm+S7IVmUvu/Fk
ZoR7AdiYkRghaXlqPFlQQbUw+MS/PrUrtnAlgMYe2mpg0tIFudda6caE0OS0CdkyhOvAa+zKV1JM
KDOqUH6wKiNzXffDR2LA360XH8ttkJp2XrApXuwi/tBxi8IYwCgBk5wfWZDF1ILKm4l2/r+nM24t
LzF1goA/vECztDZwsjaRPcGPxk5GEv7HinAu47EyIjVh92HUWUdNtwrRhPFhNZMNyh/fn7+GhIPp
8tgtlCV4DnUBacVda5eQ92Sf/GjCyQQB7qV1jBVNV9Yd5LJNje7qEEquUMlXe6svHFyhs+XGQzXg
BSGkdZ0CdNL62ULQD3T8U07wNnx2YCiFvcentkrG2zvwDncbZyo3DWMVp828E42Cz58xx//szpuW
6oGdzMujxCn5bkw5XZowfvlqvXMS5TouI9zb/574zT4vna8w+/sS4xLPeCuTHNge4cFrM2jjNkFE
Ocb+puVMNYyvp1coMyLkcF1cNbOj4+fViDINQNhZy1dt8+O0FZlfLL/iYCk0HsbefLt9unrdRL8A
AK/89qHNZH5+/Or+u1/LDzkwBMGlOxiLIYuuaacka2t+Cs1pE7XfyBV2n1uVECOmtgjCcWKDQsQp
RnWnttdt9pAWD6fNyLZIiBB1CbETOsVUmCcwz3C20yxY+2W9PW3meIbw99MJIYLZQd8zsuVI2dna
6H7HweNpAxIneBuePNgbxbG1Mta5iRwdSijo2Dt4rnxY5UcY4D5nSri7Q7sITLtiZxQYrdKvXqmh
FHMdoJbwOTv6v+5mVFnXJT5bMw48usdb6C7WOvj3yK4lliROIHbqsnp2IMFhdzJN38B5sUJDAWZz
2UCyzMziJAd7lPuTkSkVC4JtdBVHcJURDgDcSPZHckzfumgHZtI4hP4nYH8i5ZuFgkTDrVR2UJHc
t6bslMqWJIQECDJyw138ug0h8VsoSpCvsPT+c1efiEMby65qo5olTb2+nsenuPY3vXkZA/f/nM8J
4UBR/bhvXI5RxTnVvGyvQUIHv9vGTT70ZvhPRDCEiBBWNnzmy5KMkVr/rFzbmSqBkEhigljigXd+
yGbI2zcd4y1a/BJAmzl07todws99NrHMkyCuptdL2tiWX3oLyAiMzr79pSgk82wSdzOFkNAA1Crq
5Q0UFX888yyDtUY2miAzIaT0buzOero8gEJodbW83Julu+rhnDrtaJJDKo4GoRnVmzUcRpsouoaN
f9V37batfg7JVxItSXiT+cGy5IOA4AeOMfvLkhATWFf1FTNCa5puISnk6UXJDAnRIDJptQfKEg0s
pnOap0VSYXJ+qdaX03ZkeyTkBnNp6LPxdjOM4dYfepixrgHAbj9nRYgFVpPX9rykiFnxqkDHY2hQ
cQFlP23lCJTDA6TAiAj0D7rFBMe/uwNYEwq3qQF67UZf1DZbD2q5r1qaD7kHXx4t6XtTzxlQme+T
qvtpu+MOFpyXcmiZ9NBgVArQBx1ooUXx1dAke3MoH8osp8Dmfj39U49t7+EvFY7GaCPekKktOUb2
3Zh/eRMdoLRcKVMg+SYyQ8JFCX1ekk8uhnrrflTgJHNDiMaQPlJTySDScUsI8emuZyNALHhSMGaK
2y0pbVDejNq9QUHSrL4YCDqc/nTHPNbS/toRfKlqJoSWLFaUeui95D8HL92ppf2h7/bXinCnBEFt
ZH7O7ZWV5toZIQCHfq8YbsPo6fRyJJ9NvFlgXgzdkOllMsxryqvrwnsdIZ81Z+9zKxIvlkENWqM0
MFRC/63CUpei1Mbga+h8IHQdbJB4ClXGpNEMXfLnEl08+8ZWX13zSq8fTn+4Y2H/0Izx72FPGiPt
/CXTRDdpjXrAKjF+VTaqcOpDMv06bUvic+IVo5eICqZLvUBJkOM0aH/nD0mRfHKHll9xcLmYRmy0
Tbkktc0ywQ4P2uRsjKqDxF42TyvzuuXfD0xZI7wOg8IeqTDvJ9kTKmirsbyMou+f+3BCUFCHKOoA
eREUmCaC2XUVuf7KQWjvtBnZcoSY4HpNmDUlZsbmWbHOUXbcD8mLSlQ9bWc59WJ38dDnhKgwVllS
p0jWbgy73TZoQNJQilCoGPYQ5nPpoLzzkfnqA5NiL0EbPBUyRkxmxe8RKpFO17eDU56fXpjkA4oA
HDtGE9Zcpi58/9avb3u15QnyJ/rkObKEC1pNHW+sltvIMlE6URdMk4rYw+fWIgQGIzYTps9whgp9
KN8KN9N8g0DuKgxlfQTZVxMu12QIQjtdIh26bDB6XrW2to+Lb1X9kSGfQycQIsPkFw2FUQxpk7Vp
HAg+9XYNMyZato+nP97yk094uNhTCuo+cntE4WjRQ2W9cGHOT6ctyD6aEBLKUtEbYwkJjtmsAHCv
lDrY2iDHa1mVVxK1RRSUYZejnhtYSkjWZ6ve1Gi0lLFkPTIrQkwwihpevyVTz/2XvHe3KiKCGnLf
p7/aEsFO7IvYTEqStEdZirXEnk/f4s6y/vj6Q4yGjdG2EPV9O21OcrmK1BpBEhUW8Gsu14CHbnZW
9SrjNZQqw59WI0MfSr6g2F1CvhByD5COFK/zlbdwE8b3i2jV55YkhIVI92hdLlceyilzCIYEBRH0
6dZh9TLZkoqEbEVCYGgZ1dDyJc4hWLsqUFPy42zto49yekmSo2QvP+PgFs8mVw285RWRosak5yly
LHQZskd0GT9pafklB5b6TjfjYuTjpVDKe+F3fbwJrceh0CQXuczvhODgVt1/t7SnpMXVmcl7na3n
KLgdPjK0cxBSbSFlKKvUsRAQwcNN+PHtajWjTu72r6d3SHZsheBQNBAE1f6yQ6a9SuFMHdM7x9gH
DSA376yETO20PYlHOAIGRSumwuka9smz7qf0ptLjTeDegwWVhCPJPjlC4RpRF6hoFzuj/cscr7uo
W4/Fk2YwGOfKBlGOHqaFfUx1AZgZYhjv5jlJbIXxkMp/6CwUPZGt9UJZuVJmRdipLm8QgU4gbUkR
htb7726iwt3sfWR//q5FDOMQ0SiKkwEvL+2ndkCvvIC3/iz0XUk+J1mNGL9tvSoqZeGC9cJ7M7kN
4bqrmeo77WwyI/q/QaHUdSTVWwbF7PL3qP4sqycl+PM5E0LQ9hRExHQFE3Ebb6wQgUiucLOSzW7J
ViLE60TJ6MOly2xdqq6Vut8WFRyT0Wc/2PIzDqKoXlpm1Lb4mGJbN63abqYyv7MmWYn/CIkBdbAD
LxOiNU+GuEwH7BhG+6rBFAMBvJNlt+OcXYRu8DR06kWi95vJbG8t1X9B20QSH2QfVIjjyJE2yHLz
C0YI/IIY2Q5mXxJPNv2w7Mu7rOhgoUIQHxXUE+uF2UmbnnyQvBVKxp9zQCEslMEMBcfigKg+rkLq
8SrhYRg+Uu492DExbqOXh8KLhhlrvm3mOz36WYWXbv+50yRGbW2Ac9kv+VzIm24d+8mPi12VfP/U
F3OEqBBPnlNbC8VXbtwqyZ/M2Rco0HzOhhAWZpj1G0UnvCXphR+l66RElfGTsccRgoLlT6U7e+zJ
jOhkHAJ5g1Aq/wje8HDnhZgAxYbi5xl7Yhc/5yZEwHKPVuNH0qq/50TkZLT0ro2cDBaVNDIuIs9A
w+s+dC70JHnMkCqR7M7RJOTAmnD4uykbWy9lSb331bJfXPSXrRwy+eojM2OH3044/iijWURtdqir
bnu3Xk+orKFU9smPJ4SAPh8msIJY0azfZm1ejDOz5ON909TbMek+d3G/I2JhpDOLDTzbjPVV0f3Q
x3CTBg+nj8/R7O3vBrlC9tbalsfQGEc004CWWgYM+tUqp/jsFfaqkpUUJO7gCgEBOZR+6NVll0Zo
mtvHoCu3pvqQuY+nVyWzIwQFJQdX+nZefWfamMlTpb2qg7aKpX0mmSEhMISpry/cPQSG+bZMypWX
/xoQhVSbQeJ5MkNCbIgRcetg7gRY0FTMEiORkQU7M73qjA90AQ8Okrv8kIPEBCJzfWqXi6GpEAks
EFNCFLXxZFT0svUIgSEwimRypsWMexNkZzOyDZmGoLEMZyLJPkSGrK7VtUJZ0oLc/1kxf19r3Qru
qk/ujhAXWquscwdhNfTbfkVzj1LW3i7i9ZgrkngqWY7Ixo5iHBBTh5igTd/GEoYbF6JTaTCVbI7I
vN4qCLdXAR/N7mZUVJkmLa/97EfeSUYpZKsRwoGZtaWmNNjJij+xgRwPZXPTkcSC5QieSAxFJvUx
GeoEsRDyqch6VAb/rJoGiQnZOoQokAGSx68WE+7XIXywmVLviupzPibyoaM51OjdEgEQ9KqL6xx6
PMSFRvfpU6HTE85/MVRmHS8Phn6+reqXGWGvzgHJi2LlaUNHPxrUGJoN9QDUxMu/HwYaVfGikmFp
KB1bdDy/Vx6YaVc2CCCzIiwnDqJKD2ysZIv6K9pi4/BSIA99ei1Hb9GDtQjRzMq9pE8jblE9R/fJ
Qvp7gJzXXg1UaPVANnkiW5OQ60xOpA5mu9zZwz18jKvSeXAciRvIbAgRLUJ7qESkDzdABC5WvTVS
NStD1vE+bmWhDIIb6T0NWtFT77UXYJE3aevQfqEBvoqa76c3R2Zk+fcDR6voDmfzgpYL4ArqWnWV
aahLy8qiMiuCo7WaUU6zy1IstbjIInbFNq5m/0MZqPH3iwmelqD7rZsLQKpIX/vyi9shGDf+8Jvz
UEZadTRuHlgSvGyMQy1Ol3ij2f29M8eXbms8n96Z48fm72JEJxuyJDIGFlPS/wmyGz/4M3vFaphQ
vpY+fCQbJF6d06w2Prq/PHyK7+P8e/InJOokmGrJNxMvTvTAbcXAlzdWhrSnPl/UZnJ2+pvJliHc
mbOZhkG7YILNEvFxROYH+xWO5dNGFmd9d2f+3XvxzmzGQBtQOqMxp5nbbHxU7Z+2l6FIP0kuAdkH
E29OLQBbmGEo88oXyrsbM6w/AMmFDOF/Yox4bzqQFVqNjx9XE6mfE60tG3HQ6ENjFAdmhPMf1aif
m0tpumAGBYRs1U4bJNqQZI43pzdHcmo8IQRETViZQcGCSjq/oweYzEtXcT0hQnk7aV9PG5N5ghgF
BobFreWIBhXzwRdO8xqbdzoq06fNyNYkRII2T6wRuXM2afxhK+Uq6FzIGL5l7r3RyypGp5eEENa/
98E8tfHQQ5bBu/rBrf7kib1V9HxlWbIMR2ZIeFunvqc0ygK2yIzHmZHx2b1J7JCWbf2pr6epQkzo
00739QmP6MznqI5XDOCtJz/ZmPkPLfwIRPfvedJU49/PV029QhkEY7H1xw6bC+681Rz91rVaEhtO
+wSUsP8asgMn9vQlOXDCe0Q/azQzBvc+HBdh4/vT7ifbqSXoHqQIbji2wbQcqcIqVqr50Px/0q5s
OW4c2X4RI7iAIPnKvUq7LNmWXxhuL9z3nV9/D+S5bQriFKbdD9PTHY5wVoKJzEQu50xyOLXXE5VO
lwVd9t6KzH7IThCIfMvZYuFb0ntbb4DGarZ2Jv34d1I4D0EwrJi1NZJeM9muVCvxwOIYYmpdcGoi
ZTjf0A2tUmwdlIlQoALjPcoEYLJUn/+dMpxrwHB6ni7syVv1mSNbiY0xZRvD1oI7JFCGh2DL695I
khQmMKPeodPUYcMbEbZwLmvDzuS/R1blFVp2ZwBNTlMLzAxwPvGNtib2stwtpmY37Yd0Nh3Qcv6r
dEF57Q/t5I1NkfdRzSbiTSAEbEUwYGlOnZJ/Z9evqDc7Mco4SUvBmhZStn4AKuKtvI4/JVL+UZn3
7yirvPJe7OSYtDO2lOGTpNlix8MX7PDa3fJ0+RuJTIH9+U6IoTd0Iuz6pMBPqpXYycC73QON4LKY
QyignSfl14KTVAZ8N8tIZSBFdaf5NgW/QOuWqi0FjBbREg0QCtzcK9bwTrE2ySS1ZBd2ziPg+YXq
lnmaBDy+TJAHiwRxnqGn29KkLQRFGB2baOcQ86tGnvRM1PUTCeKcw0S0KW9Z3iCVQNMFiTSq19to
OEluCC6uQBK/JywRZVVUAgufUtlR4hrs588WagpqJComiCRxacNqyLXaG7iyKgxAnW+0ocDm6akX
rf0cy6FgDTCAoqvxi8JYNZ3KilV61il1Nq12mvZb1V6RRbQVzD7Ce5/3WxCXMYx0LlOiQ5Axqx72
Nc6FnHhTrQWdSWOwBmO0YrYmD9zDgkz5+CL/FsxlEHLV5PHEmuxjl/pEzcCQl/d36yr/USD8LYdz
GITWpWpWkNNgCLintylmQNvs5bK7OEyHQGNDTRRKqMJDGDIUEaNcMaVkpcRO0HwkOVKI4UcGFI6s
WwTmfnh0v6Xxr2XSRqQFXTJKwCvIJ+PMTgGSu8V/1B/cieFsPS6sRFoIG71SHtLyk1bVboIKfRX9
0bTNTpD61qdvpFcWw4KgVjmvyWdjWZF+pXaB5b3Ln0l0cJyxL22FJQ42A6rpmd1jItyaiJuM5b/8
PpxpZ7RPMSLJ1ngxnCTBHTHX1Oh/lBXtjo2z7FXOokRnmyLJKL8UfXQqpeEmIcIxFdGpMV+1i0zg
KSxbMkCd4tRvgOH5mlRfKhdU5wCPhIlgX8D7BQot6tyIBHOp8jaBQvMV/2UmL5uq2Xr3VdiBEMng
omEyml02jThEtcrdUv9UqYtjCnHRXyPQOze7+1ZcLNSSCt+KDe7L5wFk89pHDSswlU4xu+aCmtDP
g8Fb8K/YwNwQWZLxr/9Q1oEdXGCdzPr++08Bg8nbz7k1cq9pzDqrDisKqfI4jp2gT3lIwkAtgsiF
mWCAzXMyliazJmr1v4A/wUxgp6AALk+aJ1+J0GMPp6go+CWBrSRbBuWRoNdFt7ayqGUAa2++6qUe
Unb1NHjEl8P+k4h55igwg/5EAZY+dhhlvjMCbP1komhZARFSf4naz/m6BN2IFW0hftjRd9pL4q5d
VCw9GZVBdpf4udBNe7BE7lCkC3e/akqH0WBfCfmzk8mbRxsdmz+aPUiVd9nzipThrtlkrhjpjqBM
XuY20f/qItEo27EEsJHB4lQDRLhvzRrWmNYrAr2rAp7TKBSPRIJi5dFxYbgVIwPUUHXN5KJHrRHs
koE32N1yxNp2rPxiAyuXWuNx3QWXz+s1weNv6V4YU3fndLN8mjbVgjDpqroub9GF367TxWs+xA9N
mNxKZ3qVAPbiKrlqn7IrsPr1d+pgiygZ3wPWIKcxCGNSYRC5707VHCowmUstOL5ry3zpRsCgKhvo
xHvFqEpbicsqzHOrOWHbOvOWVdpu1Xppf14+DOGv4E7e2LROKif8iuQUBfW5dkpn9JvbQYhY/M6I
mLoGWEN1RcGH5o0olufFjFQF6i7151Kfr9AfFbjfd6niqwik9YaM+R2TdyDlKtEEw5CLq65Y6auA
vLFc9+q3TFU8OTcEZvTeEXPSOCcy9PJSAqVgAUk4g/JW7BiOmMF4V4F+uvyV3l0PThTnTbY2SnpN
khcs/ALVKu3rr3qlvZhxjpSxrP+tYpxDMSR1RscIiuW0m0KSDUXYp/0CwMBtuk7nUnmZcc5nqaqB
8D2qWKJNpRorK6OVffp3enOhPd5mlJLrbXFnvUmcfGs/T710Wo0WxqqKMDKPDfRv6+FTfwUwLYYh
QdiIN0wpb3cN2Msv6yMSwaX96pQrHcGDBtjD9IsVWw999o+33d+aisX7atJJS7/BVOSWfGjawQG5
d7DJqiMNokyEWd0bP8pEgTuA8W5YJrC33/pREptrA9CJBdnBcJ1MzvhYG07hSt4AGozlo+w25753
o6tO6EveJyacaO5CrIlRpqjuwTCAfj48VUjyRlD8rK5sN45+f/mrvWeV5aRxF6JBvjBujbq40Rcz
GO5BbArQ/tQBlBnSSrtzQGYr8GTvYeU5kZzlZ2RJpcR6VdDUbVTnk9m2VssuPfY4mLxU0d3YaZxU
SBcjOls+wbRGlUpLCdFAtP9KvCX8RuzoWwY9xdw0TI0LJsRv5FvtTPQSq6MgbOpOWpgHWgBOwVCE
lv/uJcJOE7kyKNmpomkq+/NdxMeQf7YYjba42aIGatF7US47q5D1mF1fXhsmAoUKDRks5WIp/LEy
DWa6YsSzBdShNJDiqZrByk5QHnaVLpa8Tmoqp0ylxpPSsnhecTtROVklUVv20IBMxbKoaeigsuZR
HkswlJYgWl/xFRFyUWcISy86TTAdTQ3wNnJ1cJ+TR8FNYRq+OwGWvxOkcSZoAd4edNouOfCvSgyf
Brr/i4mnB8/66CIC26mrCuqtRx4IR40pGsqIMfkNNnCajqOlSItr1rnxsaXx5Oj99tVoFelEWi0+
txKRTwIdD78yISCoBA2mCdr1tzrWJb59H+XwNec0LL8k7gAOQ8XZbpogCS7LOooX5k4U+/Od3WIO
abUqCwaVRzTMjcKvB5E2IhHc1dCGKStLpk3e2aMHtEm7wMyYAwIbYC6ATlkNxd7t6DqaumxaYNoE
ewWf7U+52pYyU0ufP/cYGarjqzYRPVpeeUfe2eJOCnd4yZiaG20TNghtK3fGaM/Ej27SW3N2owdT
vypO3Ym8Ug2l1yW2R3OQRmAnJAsZCXvuixbYWZC49HO4g6Z9Lsn5BKVT9U6xXlKUsLpPiuXlqFZY
9eBftpzDmLU/Yy44GypWjcBszKwUH9XB07Cgr2xxxALbX+lHGeiIfZGjPQweJhZ1VJOAbAfe9q3F
Kq06r1qzIP04k5/EyT3sM0cv1K07N31pYicWcVkc2u9OIJfv9Jte51WClEpaR+M6avPKk+pZNEzz
vmeFCLLXi7v0s1ZuhWyuyNy8zV89zU1Bb2M5vc8S/u5G+Dg8tpbf58gZLwDQVgCUQB6j5E6CxS8f
McfvSs58L38YPNmlV5I7Ov8DvdlRSN5rytnp0lRTtRBIloPiNFy3t3OgEpt4PTyDH7laEH3DAmJm
OfNdd1PcKIJkS6Q4b7cx2gBKBQPCHAQbjJ2nM8USQOIRbaa2Ineqhpl2SfIB6zoIqhAi2VxW2StF
OrUrVB/1JrOnyjw35uREuhwCPxTDMlMg6ZVgFvz4olIFxUKimbLx+kDf+Xiq0UzX23kBc/bsmT/H
YIzPubM4qj8EY++kIBALRLw97BDf+aKdTO6W9sWmF2sJmUNSOnketDK6yvlVSkVPhMN8YCeIu51W
X+odsKaZGWv+8pR7NfijJW/2VbggY4kc0HE+CTwf+zsvKffuqlqxphDI7Fza2Ya/hdSVvsDp26UL
mi9XIE50ltxNTTVDWksZ4kgwnFJvk+28u9bXny0oY1cf/MPryZRTO/Gy0RXFlGN3uztf7rKCA8HI
JO1V+Pyx8esAaIm28hO8T0jW//FcF/OBO2Hc1dw6bepiZqmb2jra/KMpbksQIwyT6Eoc5gc7Qdw9
BDl3JmcJfAB73U3RswHFKLiwaR82pas4OoYEQJ8i0u918OCS5TD/sLuKZDJJbDFrzU7DieGrjers
KqHlLcjvkg6FaLvXiYO1B6dzssURRk/RdeHSZzmX18Yy8ANAQKc/Ji9oPdp50LvYK9+80pWEn/Q4
rv0+ar69P1Z1q+oFvim92fzuCVueLuDtba2zsTMESuB/3CF5tSH4OVUDCx5IpN8e8bzlMigN8BLr
la1kWPqx4XRFEw+Ca3loQga6JCDL1Yiic04Aa5FwuBhJBdJ490HN7ruqeCTmw+W7z672O3vZCeGu
/pQN3SIXEGLUL6Yx2KUQ1VykBne/Y6lThy2GBDPL3VZSwd7zKR0FIffQg+3U4O61gUkEkxIIUax6
vUkqy1a2B2x7VuG0NU+Xj+zYY5kKyCZVEz0efs8m6sZRUrORJYjF9/qcgDuVccCnL9X5f6hlHL7V
dtI4TwIkkFmZKKThSkeBHkanT8SuUN0WEbML9eJ8h153aik3kESCOJRMO3tldTTt5KoewX8nukeH
hmHqqg6UT2KpfJ4dKTQGOyA8RTR+7bDbgQUvewCQneBrHTqknRjuuppylW1tBvfwiyG5cGsniwAF
bTOPyCrdpagTdFhWR+n+b824m5uBZxJs268hrbgvvSn8lp9Un4SxLyyyibTj7u9ipUY1sExhdhQ/
je3EWULwy2N0yzN+Mu1WkcjD5No0UTdQVdOgPFHAkFSSrsT9r2ShD4Zw9pNQFta7RGI4xbRk1Iy8
+I+Yyh/CDi1bkD6Hf2IeFjq2YApW0XHh4tWgZkrTsdznl3mkXvLBekyRvLIXJs2EZVHtMEMH0Q/e
AAYlGl/Vwvp0O0YKMoNK19NQBofsaaajfEvqLT2PtKDuOihP8khHR5ppep4nzBuna52HA5b6pGge
budWfc63+BGGbdnaWtNbsICrztz0KHOWTe7qUiajBUmJo1eGEoAF9qNMrdzOt4w6talLDh2k1raU
9Fu6SsmJ5JriZHX7Y8hI6SXg+HbXRZXPSaOodpaPSqjrQBu5fPTsC74LPbuD4AKDuSYRcDnw7LWU
8kEh9f2Q/2OoFhaqdyK4sDDTasj7Fq8hU1ZXb94axVMjErTxVLqXlXkdwHyvDRrMVNFRzeMpZKu5
Bl3YCG2Swv9Fi6uFyQfgz9jTz9mlfnvN0p/EE2V8R6doySqe2TBhBXnl22zE6ouyAQL44qKT5kjF
jzzOfIFqR456L4K7Io1lFn3C4kK52qzIXfllUGbetxVPoCGwXOm6ET7vjm7Jb5nvNj2KviyNMWcu
1DBe8tkv2uzLauItSUCVJsfY+cgFL+fD8Ad8aPSzZaJTld+OyGUw1NDVwBfsTnh5PTV+7KWOmfv6
aiMyBSLXc6jiTh7n4WZjyrd5MBdsnE25E5lSci3JUv2xKNpus1c1XlJ7XpTIw5zsJFL2KG7sleUu
37Jom2JOULa4VvyEermX+Kwp0yZBZufubIvCxlGGZim4HSjoayoAwN7aabUa0tgwGHQpM67mhTpg
/Oi6zinLXmSvR6/nvSju1idTFWmpAVGTr4HGV7mKXMsx79oTCS13EWSeh8HeQoaOIjCiIvL0t4r1
eatKhLACvpaEgC4+l4FWFX4x/lVHiRPFmq3M3pyo9+kwh5dvJkv9eJ+zF80pigrXjCECa3EbZX7q
thWTYX1pYv1Bw9u2iX2jEDVMD7/iTlkuGU22TKkLIK4DEvFL3N+nUWKv7UtUCJ7PIsU4p7ZOY6I1
Ks60xK6AlNR+npMY3FvZi1oqDpBInMsHeejhNLbNjoYPPAqn1gy2zIYm6OHJ1mDeEngBuwSxQmiN
jRZcFnXsZnayON2sIVJiAOksrnZn3aUhmlp4PbTYXXJLt3JEtZ1DzdDowcwTiM0VvjvZkbHKswiP
VVJ+SqcnC/8UbWAdPsAxy0ephueQoiucRpI2j1Kb4PGVnKoTPWt+4ytXrLs8eWDQFDvOQyPcyePi
kakDoUE1Ia+znpuk9SWQp2ay7sSJJojq7wczkUDsVONrCyVd1RZ4gqyaMaN8e45u8H8em5KRngGI
BHQFzTH98ol1IuvBBuGd6AMe2wsxZMvCJ0R+yhU6F4JCQI0RaHdB0V6/3kJdduLr1ddASK+Dt+JJ
YJ+Hd28nj3svRVNWTAUb1BlcM9hcBAY3ibDka5dxiBVI60t7gqEGyXKuolAT7bkc2+tvbbmnU29i
HbIboa01oYXXZ8pdVtdOsoKy57Keh3nTTk0++g5xZ5QJG4hoskBp9bvVwte7LOOwGmfthHCxIdKw
XCCxMSS06wPzZnLjsPCh15jZQ42mK5rY112gD3eiaPt6596Fhp1kLjS0ejPlGZuh6T0aVE85yPG8
NsiD+eWbAchAP8IsRPIwa+GDqOF72A3AmKVlYKpGofCnbwPiYDRR1eWIEbMzo5Flq0gu0hhDeTkm
whVvlFxxLeHQaHcyuYNut1gziogiErZYM4ybFruADfovzbW0df400uc/+bI7gdz5JnSrpkJF6E2i
m+bU+KfasRx5tO38VKEoiK5z5om7zoejjvuz5QLV1KYzyk84W8PahiAyzCLEO11/WDrgf+HVV15b
S2okdjktm6tiRNgeyi4SPNyYP+dsC2tHmmHA4auYh+R0t0oq4b05zG4HbkJ3A4FHWoaaFH0DT2pi
m+P8rWsnAaffwQc2KLJHvNJNGe8c+a1RmalWW8ZazW6a5wvcvbkMnjaR0TbBGfWJTE101WpZGgg+
M/treVVR58UUiGko2GPmbLnbctIbJJ0Z3PRItvnG0q+WWpVBozyPtmqGU3dS88yPiAj95sjvGxhL
w3IVin8GRn/eaqy227xEPUSTILkHlEfYfOpdGbWW5DyLW0AHOfMbaZzfBRMWiZpf0srbyl/C6bw5
zEk0qKALvRP7294d60437lgLXZZ0bXjVbf7IpBG3x4QNprPR9bFOojfyQVB5oxznHVDY0CprhLhS
Ht1ivd50N+on77KtsN98SSfuVqDzYoGyHkI69X4pAKUs5YZoBflIhiljiUHDgx9WwWU+paU2W5LG
s5utWF9cPsdxIdCC/Upei50Ek7tnQ0ppXjMJW64+dFlrm8WTVNKwnoggAB99FEyMWximtthWHGff
ltlGVjpIE8gqTKdf++d8tM5gpxY4q8N7ZBoEogw8PTHS9fYeWRUGtnMQb7mgupXxIAsan+Wmc4ch
mfp/CEVH8c/YC+Q+0pZoZQH2v/m19Wdo15LCWrgt2n8omHSZ+6srJbxTh7bxW08elHrOszQBztgM
eCEbnbdiPANY1UPE9yusDOVAtsMDI3WF+emhxezkcvlplBRzLsuQ23uKP3+pHyW4RI91rLfOlseg
2HDMa1h9E7UaRQpzBiQPfTkxNlk3n/N7GZNeVdIIjId9qne3Yacb5xWzbB6BAwYRbE5uC7tw9akv
npE7ytb2JsPXhC3EMLSZIIfoNrhn2MBMfVY9xZ7CoQSmpz36JmpQ24/8JRcOPB09ciDdxGwpRVSn
fDwvtDqptEpGkNMwYh2MSeKUs+midoJCX+t2hW0mj6WR2QRzXjNAnnovMZ3VHdDDFprT8ZH//jFc
hlPLSWxuEX4MDmG7TfFbxujDZCDHQOrMGslp27tTfWVRMCTfLc36y66FnZXXgdr33/73D+H8xtIB
ryvpthkw36EGkKvWa14z2vax/irZPfos8bX6Mjmyvz5lj8YKzq+7PrtWHOZURBHs6I395hvxTqWW
m7g0cSwgEFztDA3uUx9ITuoUaPGwiy08gKOK9l4k//adm4iWurHOrjagR3ZvYqpQxc63jmcodTaE
7LS9IeQx1vGTfNUVG+ahZ0GX1SSYjdWxvPfWc5vxgFHjTJlBD9vnV1K2rA8g1jTOFW5lMMmJIiiK
HkYkE4R+Msp42E3kHMpk4BIkORy3HuW1PTb5LZbFTmSsRRvAx19zJ4nzKyYZjGm2dGbkeBdSO1bv
puSW2Tfrcs1Ng5lVkbs8djI7ocyf7kZDqpIAhnalCBAJyPD0LWyuMZfnsCEfo8G+A1o9aCcl5Q+z
vKN3izcE4gfMURqPzujfR8w+we43YJaKjq2CI97aevueptS67ReZePlgkUAuo/Lr1tSbINNQjx4s
e6mcIVVd3FENpNZIpVfP/KgMIeb0MSpc31Jn8YF+U2JFIHXKU36vO4NnnAcnx5Rgfi9tztA54uWP
w9CFEjVLRyxF5i0bmx+SFo84hqirn3uzvwM1nYiH7lBpSyeqiWYGhki4z10oaRPpBWSM4xQk9Rha
q/ytGVc/S5vbZqncJdJ+/PMUGE0boGli9xU4B5zvLsZlwkZZjqLDWlxFnX5uG13EE3t0SfcyOLec
rl21LkxGUig3aYehPM0Kq0zzLqty5HssGeimKtFN1eJjYr9GypZFMYZlNXM9qUalukm/5t+1elLu
t7FORM+HQ58AOXhjouaIFhTn4Uttwt5hXmPzL0hv2chfHkzO5iweSif/Q2H4KM7CArFPgtVo/INL
9CWwaEUlyuu4EwPWVlgbfzx1QR9ePsdXogA+jO7lcOmhOY2FrBX4XiDyyu1hUa2bLC7UoKGD+Tlf
ptWmxiLdzmMbn3KpmE6SsqhXRp9877It9uICAIatuShn04qpN+jlENaV+UFBwd7PSksJmjSJwRZs
JneNOuOt3Bc/EiWR73Nt+hItXW1POqqUBPuUvrotq5O3PS53YlagrwN0ddIMhuI3DXgniLXSYKyk
FOBbBJEualFGsvCfXWWB/2KcqEM3TQ7mlfRO0WkADB6fW4plYrU0PiRZtfjznJenoYu+FEWGRkxb
tc6cYOx40NFqW6UOrBPD9tKXs+pE0TTaedMDeRwswYCL2YbkR9YufzV9MpwrbOGn9qSBCkOXDLRZ
4tyYbQ2s34Wtb7OeOmoCxNXOyr9KbaX6l7/akX9CY0nFUIShKxjOeeumO21UpkyCw1TiaA3GTrua
MaosSK4PAxK28rFpo2DGjfAmmEi11OdJAtP4sH3uP2b302m4U8LEjb5rq1ufVlDx2YMzYGQR43yn
yyoevgv30jnDBJhSQlU0WTFWBaPDcjQehdQ2bTNsE1sc+d6vbBOZYRD8rS13prhrRBpNyMtNR7Oz
m85tJhvj4U7t0MzeagwtElv2oysU8h6koPCaG3Tw3MtaH3rP3Y/gEg+C5pNhjvgRxvJp6z/EmAlZ
RFR6h5nzXlMu8iBlq3Sph5Dey2+365zaOpAtnDTU8YYi9zoGolhvCHPFrcPoXp5azEYlD/1V7IsA
mYQ2xg5kl3CkcrbVlJ26fF43J3H65+aufSaZTV3zAxh6x2vrPDzkH+I7XEsRsPDhNdqdNpd3RLRt
e7Co4LTpYCuT6hTDP2bd46yKC7kbjVvQmUNElzxrxdPQfEtzwQS8yGa4iIvpwy2m7JoOiHz1OcfE
gGhv+ShX2VsMF/vqTd9o2UDEPCoe5o3SYKsiH5tv8MKzDhweQKvFi6jXdBxyf38ffk20nahWxhoO
D909eGuvd2IAXNlxwJpc5hWm3UX3T2ARfDs2iSNV29jn0rbbwngo1ofL91v093NOZlOMbCmZuZPO
R93aGYkIQ/TwWbj7VvzuYB9ZGLWdIcK8Ief5kS3UbAH9rnuDR/3tGfVbt/P1ExUkZAIrfJfOWms+
zivE9vKdmn3DEEmqiKBsRTLYn++cRWIkNE+YPZBBdRI2jgrEReNPnpn7A+S8QhXVqJhJkLIWqq3q
tyb4R0A8/O8MgfML6SZZpGLRDaxEdt2ujniwW2RrnF/A01yXWwUiMLMYLtkpXURuQXhBOb+Q42k4
ly3TgsyOpKv22j1rauxGa4z/rBxlKE5FMwZLEdlzY55kqjq59HL5KAXOieduHiNSg38WPyJdnmpF
D4qmDrv6o5yT60S9miMaXJb3XzITzQSDAno/6IW/NUNpWuK6sOYZNyxm6JKYyERuUmUnvMmdJhBW
jo/N/m9579a3ttygUrq8Vh/BTeDEjz3qW6z0t2wYUP0rxQEDw0s85MeM8N3bAFA5/1H0dbRqd980
ZSKxokKwlS4/SFWWDsD+P5dzu+LmLfRaj1vv350t33VQl1VedIKiVnSj+OzZP9m9yzpdMYqZopLL
wcGasoIxOzQQ8SDmFwUUecqr1cITvDR1LMapYw0GdWU9WRXoDC4rdnAZMcOq6rqlA1hLNrjEDsKx
K2thL7ha9duCleDjj5clHFyDNxLYL9h9rFFum77TrNld2xGpeoRdUgdgS1lmY8pBPXWdtT1vo2TG
Lmlz4VDBsXQMs2FwGs0VyjnNPulaYLPgEmYn6fPyNAfjTX0zXRWfiiv9IX/qn5Zb+qkI6DP5gwwL
ev+WzHnSjJbWGkcSymbb3dpc1/L90FxfPtqjLPWNDM6VZguA7TPmYoCT8W0u7PhquCs+dJ/WF+2m
+Th9bB5rl3ySXOW7iCqCnRt3Bd9I5nyNWuFtZkTR7BoRyrjapyz+MEqrXU/+ZRVV9py6IIjnRgSY
3TDF8auKkztdT6fxYbzpb6Tb6lPk6zfKefEwC/M4fugwaKsAiUgW3JDDy/j7O/K0idrcSRSo4KiH
qQ8z5kLM21rEt62w07qkJJd+jd1at30FJYE78tH4TD4an+Jz/Ixxn/kzWij3yRWQVr7MofxQh3+y
b73/lLwLUJRCahsWLHtvuCadXXxvz9VdkthD2Ga2dBPfr9fjE8BeFsBYFKIRyqNYjTISBZAO/A8A
0LgbmmaKmdQqqvW9ZwZRUHqxp8e27ll4yqp/WX+SSkOexQBwsdllqdy9tAxULuoYfd2CpraZ/ijm
WlA3PghPbyRwt5LG82gZBSSUlnWamuJE6vTKSqzSpst8SrX+dPmOHN7FnUbcXUSjOkfyiS5gnTQ3
a96Ec9fddIuXRNHTZUlHQ8t71fjSSzXNGzC/IcpEGGTdWrWx5Q9GoLpN8Gce9LdeGldpGaslV1S0
iVyar9RJN7XxEoVa9ojynwBN5Sh3eqMYdwPVKMrHbIVibB+KAMopceNnBYg8pV/c1IKG0WHQ3SnG
BV1VzgBTvMBAQMPoWSYNYiE91aHXQrgDXrrC9oU4m9DassjLmH0oOfeG/ItVj0G1iZ4kR486jFX9
LYbPcaN6kiVwQGN4ZXRA5Jc+jrc0dlon9sipdbNb/Wf/vXk0Mcwn3MA6Koy9kc2ZhySZI9ADoCLW
REODVK5q3tCk+Zkng2NG451afafzXdV+ADSvDRAvZ03PUtHbi45/BcnNmsrYLa1Cs4e/WbvtRQHY
oDLO7uU7I/gSfHcwLWdpkSQckRF9baQrvNp08uGyiEMHoFOUyzFij0UUzp7qNSuX5FXEogN/NXWU
KrNHutkGEShzhK1kAvznb1HMtHfZXNMpGi3ZtAgb0kwadPgd5gbYLHrWOtVX1d1+iAe/DrM4ioaD
gvls5KmcgkSNp0oG6hlWmpt74FSPjlqsXptF93nahHWS+mkXiUhjjiPTTiqnq4QtxqnRIRUF98XX
feUp8yXPrOzZJ376ORVWWYUSmS3tTrfr9caUygbjqIVDASO1VXbqpUFt2auvYJ8HUAp/UFnC3Nbv
o+XCb6HMvZ4UEDlFAHNa/los77JxHkZDQJtit00nhsmvo7fDAmAwEwuZyOQ8wyIl6HPVL+vUfE6L
LLabFd2SyxIPrwNwMCkaEWwvgztFvPyLeaUVyqcAVsNyf3GOlfE67hrBtsnRVC3W+X8L4s5uUvqm
o6DacI3BGH429Zj4zYxN9aWi5IpsXRd2PZ1cE8Hlsd2QP3VjJ5pHP3Qvu9/ApTMl6fqJtFB2bMyz
bvWhtGRn0MwIcgyRGC6nqa0oapIaqlLtSW8+jfl1LP91+bOx6/QuCWaosBY2atE95TqLy7JpbdxC
RFK0V3ougbVLNA5zrIWB5yViIkYIOT+yrrE+xDU2EtUi0vxWrq6TqgF59DIKTPD4JiOV/H9JnO+I
N1AwoDP3awGkfkTXPIyeBrs+ydcDoIuM75fPTqQY+/Od4+jHsTXpCsXq+WsnA44hCtZZIEOoE2fu
fdXhIlsQMqeftPZEgzTMz0M4ZaFavjC8ly4QobywY3pvE7+PkbPuiWC0OIuxzlk0LwQ3i6Czd/nk
DkPL7kNxhj1PjbHRGR9qomYHxJrkvkACH5rN9EA7MLr2gxRKcSYqhx9+MMQyTIdjUhs4HW8/WGao
cdlkbP22oydKKhBIr9vjXG/Pl9U79lE7QZxlVAVN6kLGRwPMPga084BBTsynQdixZxnlu0+1E8RZ
h5ypgMpWIMiI8L+J2rm5esMY23MJuhlg1qTYBZoiETXe8ZNkJ5czEcyTdFGzQa5uT65y3WNZBYOs
TnKlhiJrFMrijEUvjL7o84VVk1aPOMgnsZyinIHweCUagDh+kez04jL4UlHbOp+gFwnoWbKzb7GX
O5ODSl2MpWIRiIfAHvmWFoJ0aloJ7NEAvVvzdSVAH59+XLbFw7jMMB2BPw98PH7lvKi6pgRINbxv
Nit2pEa5nSYDqexYl2IbG0H062WBxx5rJ5E7QwAoq71V4nLL5/Ej24WYPlmOHmSPDOVw/CRCJjl+
Dv0tz+C3TYosj+t5gDzd/oyjVG0QWjjlzWJbnvKwsZ0/zIy5cyhEVxZoasjcY0hFJ7SKu1fJSDh+
skHL6HuKxan2ScUUtRAh4b8INIABCifGIOXfOrBqrFZSUqR17CEAGOLXAEcQ4IZb1KqC7eXypzwM
BBg2/n9xnL80pEnu1QL2OaLIj3ognjci3oL/cuN+y+BcpdWQlkjsDjCVxlvmSWa/PXV26cdCFJtj
d/lbGOcujVE3ilVlH4zMTVD2CfHXVMtf+makBhZE5WTzTACZ5DYgZ+lfRqsJx0kPQ9/uTDnPqYwl
wDmYvln3BB4/WyJYRlvDcQituHPSXhRqhTbDuU+FFGqeZNB5wFhH9p0ZafyDGWn0eXDWsBTBeIgU
5K6/QdZOWV8h+DTJq/rc0VJqAzjF7tWXplkcqxZNGQok8kDqwAUlTdPjSLX5w6CDEXo8Z4Sc6vir
JMlh0YlQio7d9t9WxC/5dtNsttaMW4gHuwtG8ru5Xq4AP/Z8+fYdjfrjjv+Ww5XHIrWWzaiCXuCt
U128T68t+wvbDI3P0v+Rdl3Lceva8otYRRKMrwzDCcrJkl9Ytmwz58yvvw357i0Kwhn4+DzoSVXT
RFpYWKH7CsKJOzDoXisuyP66GpRPokcqd5iUdgIZKsXQTOZkFmZIomYu8PqApOHc/BiGfZc9nB8j
/3LfgDAnMlZAO26MAKHHnxLHRsfyVB1oE4pQXYa7T9DhC+dPo69i5iTU8hgr2oK3Di3kpqpH3Tq6
lHhYcVun90OHNgOMEsS+rs32uAgbjOl6sc4a7blH54ZNFJ0NqOj6TEg45NS5IDs0XzYugv3Pqwuu
GcQ7lf9e91CT33r8/8FjzLfUtUWGRAP1QpM9nN0iGDHY8DpBbrrypEMqOhhcW7MdIbNlssY0G7UD
4v+TgPuR4db73rePBWLVwz5cBQ8J3g21BWS2z2iZo1obADSMHUpXHQN1Y4IdSg3yuVVjDLYWxhM6
zgHRe2gJX53mafFLL9/1Mfhxf5o4hib6evdi6kLhbDL71Ui0xISU6O+zQbmN11OMPvTiQgqK3XCS
BIlN0VwyhltRmtIs6UCj8a5F34qm54K55Fq09+VC4fRH/6WeST0UNSBW8pjpnR+V83Vs9K40xj6p
huepf6ryyJXDawX1QmmXnJqqfRrCOGhWhJPH2yjMg1jqXKk4tuuzYKV5Bm/7dYw7l8lGnJs1bFF6
iMBeXwQzRBBan5ZTwHEF/+fdOgVK7bR/lY7bIjOWvq1Ac2rRbZxeFE/RvkTEM5nc/kirtOqAvGTf
zw9VNFLGjwzHUTXWAnXekVJfhKP5sizm9VSqgh0l2MEol/+43mGK5uEKahaw7qDZGt9aN7pXWsHR
u9p3EEoLzAHPv9vOI2N/5kTX5rzCCsKjNK8iNQFJG4hoXDMylwvLML4QdCJ5JV4njqZZtmBWub7s
Fp6xRmXZNtVoY7hU20jDBspPJS4X1AFBskP3zq8hr3V1Y94NmTFMRqGO69ICjfZygqJpZ6ZurL+p
ddCu1ei+Hi9F5UfnbQR0Jz4uqLRGdR+pwLT72UEHgIt+y+B/HBdjh+qxMYoeyRW4PWS3PNF5PLym
T3aAGO+jOM0h2qRsRdUsgU157d/mMQzS13yXBOal7htQB1b3auiKNqnICr75RJu4IVipxjJfAEh9
ntXr3F5xm8ZZIMVlP82n4hjvQDGG+/pAX5GJkXiD0BmiC/Wfb7VPDd26kq3QL8E35AQloIYKFbDY
NWPFqafa7YoG8ruibC81n+cgGaMzpfo4VhnWtYndGnVy4WEpEVuRd5WXf/2rSM7mLL6dns0kp+2a
lmEEtMlNrqI9rdwndxNN6Fz+Qb+AaGyM4amtwarRMoPwQ+xUT+ridE8rmBiiJ/t5CuB3uWgrX33N
q7M9uaWVgWJ3ne+ngM4QIXaEeWzGHJB4SlDuQCP5dfVcSuSyGepTFw4n2Z4Wh9R6vvurg2oha2DD
01Qt5taa1bSOUhWhpcltnqicTnRreZpTP2k7vGR3y0mUSfgPR/UdkdlCszFl9RC+IU4+DfBHR3L3
O8BPaY5E8Q9u4hWkwf+OkLm/4lKPs5iOUAuGxtUoKY+bTWACmiCGlHn5I8bpiQoR/4Nhf0dlNlPR
pilkroCK1u2HaD8E1aOEg5I80HmtA+kgDKHxzfo7InNxqSSvkoQi0nCu9uuNESB1bLRXRj+IXweQ
2BXdJPQnP1uDd0hmu6JTCyn1nEKiGtOJk3xfSeghyqJbvTeFUSa6Mc6hMfeWnYxtvJT/Hzir7ugz
UwdxrB20V3+ycbjziXpgZM0VFGoQ5gpb5TRNFJq4i8B448dTml8azWIJ3CvuiX9HYcPHKLHuh7xH
FnnWa98G1x7a4J1EeQW7m9M0inf+uAvGxHZDNGaSSWEJg9pL3a4h3eDIWm4JHDj+CQd9OpFB0KjL
rFOzGnnfSDG2RYuAx3igC1WfaIST+DTCKRJ0EuIxG2PJ6xFECc3vu7i+oRFV+ea1OrwV/wXmw/k5
5HuIm+GxG6PsrVoOsWSQAj1MV8mxcGUqpuvWxz8gBeDu+nc01rPJogyBcYLB0ed4eAQNwolOph2k
+z+aTPp8+3TKVBWZZPAXglCMmcxhLaQx1EGrqzuTPx6So4k+E9qoKtKn5IaNlA0SM49JNhSdksjU
MI8XA27YNWgO9JkWCd8U/EvgHYs9Zp0OEQrljRP/sjsuLu74XeOOsqN56iu9yqtrsU4d97CpOji7
4OLLYArGTG+8F2IhOaokyHkVI5JCRQcJ9TRaBBVx3FfgOwi7PUIp1apORXyxSL+o+n0VXubF/wjB
PKnRCmzMWQ2IPC69VgkdglpWaG34f3OuVAQqEdZDpJXdeRW63kpYQhzj47pL9snRdteAHCmxm1iX
hE7+523+DsYszkLiul7Nt4QkvZ3HPQm6wx9wQPDX518cduOt/dRm0Ov9h0xSBjVf6EVB+YuK2Uie
7rWPIt+D1w5KeZ7+mUjWykd2LespnUj9Orurb2ritAfKKpm5U+pZP5pX+iwqdjGiM8fQXQL5ND7O
l+oJGrSC+4Y7ekgngnFBN6GFxXiXSj4OElJuiOqPILxY09yP1BieQma65zcP/z22QWK8SlC5S/ra
wpjkFyBf3Hdf81fUut8Z3oB2OciMQrpwbkD5KjtyjbCpqLlZNFBqCzZn3VJjA5Q+gC+yNigKcmm3
63fDFnDycR98m0HSr9igtFPXzWur0tCIuUMYzplzHaWwVezG5eSuxjo4Pan881PLv143qIxjKc+z
IocTFnG0HTTQFVegMIGWqXxoFzcasZWgNVUK1lM0UsazHNXWbHTKD5xroz9MppMOP6UOPb3q6CS4
+5rH84PkerIEnTzQhFTgrTLrB9GZrCxUHb3iUneMIrwxw/4LGlGOUAQQvKH5W+UdilnEfKoLpViw
iGB7RG3Hqu5qkj2aULoW+WFc35ISoxmg5IA1YJD0KIS/R4PB6Hy/WHzZL3cgTrzJ3NyJr1QwCNGA
fuiLWoe4994Gltkvfa8qSlGisG4cl+7Y9TYa/OtYtENEKMwOWaDvFuHNA9MS68l1lRPLq6wu2Z3f
F3y7Al4SVYX6OGWO+XjkBjIrVmnCY55zV7nv4dCiOGEIYs/29dUpnq2H1l/98PQ7eU9SRzSb3Dok
EPb9+wWMQ1agxdgeYc5h2cJgCuZ9f7SD+oieTMGZ4x/0DRJzJ2qkrK1GwsLRZpoWdFfrFxoLUJ9p
EK18FOUmRXis77KExRRlSB+8vVjNZ8NV9v2XBNxW4xNtu8Rknl9MISDjySRKJ3fg5/4HEAq3x9+A
Ffik/wSQG1J6n9G3p8TGYGdmEzbFjLUj11YgX0ZH+doMIlfb/8FDgefRgKsVQjeKpaLWmzntJJHJ
WI5oSBx384hIpBIMxx78xzQRsdwMr2CVk9SHGoH7AdlKqnktdDzoJcs6VdtPYE4+BGRyeZ3wCY22
y76pbnKCqi9E393Oy68gIuyOR7RueOOlHVRgZcYjZgzEzj7PMmy/gjmy9hivrQURSE9CMwVoQdVa
xPTEM+EqpllDwN7UPgmSoXYAapIlOtsSramgUUzicG9JmfxirMnwKNi03OFswBjPJtNIvEy0HVI+
ZonbrsYXqq+teTACavWyvCl6iyeRW5G1HSP9rM3WTeum04w8po9qNCwptVcoB1t7Inhc2yg8WeWv
kHsrQp+KV4iDsf8BXkdAEtRW4DxmPEdTqwatbxKaQFDIRWrtw5H4+q4LLHhzdXVaBoS5yEOvXFJF
88gTpTnf+KY+7WXoLSm0xQ/NQIwxHDHvQ6ri6MYqbHrv0Wg39DwRqWx9ywY3JMX9g4HzPB9U3/+D
yzYGIfWk9dLc/E5VU7aacbxZNAfKKMF8TO96V4a4sglRD0T5L0XFjNyw5RadsZDQM9Jxs2PUS+ug
oPeG6scaUAAf0MT5JpgAqibRtcOLOGwxmaUmcj1LpMSItQCzjdrQKNADGrEUXqU8Lw9vZWwpCxUc
KMv5uKft2iymScFlXl7UCOaX5CKCHITkd54J9UZ04SiXdUfLsUHBLCyB5RpHGwFRkzJMo3zlIzik
3tIYrHBo+u/GFux/cWXdZ4PRWfBg5gWtjnK+j4pYBscBsQNSNaET15nhx3q7Brq8FN/ibNBHwezz
rAvo4yyToDgISp2Md6FDdDG2Cb4qhT1OjUu5EnUD8e4lAp1aXEkaFBTZNtVI0dH+L3Vosuyq2lHm
5i4m9UNuJ89LbB0UKf1ltfKPdp1EhN681SbUQIOSj5BPieuG5KZV1z26SdvUdPRSA69N1x5avXvo
TFNYN8OdSVgLxD2Rd0aB0sf1leIwUyRkcLzQCAev1+b6bjIjdCD1g9L1J0NLtZtp6FtvQe1y7MPX
VEJXNQlJvbxshssS9LqpoxoZqhR0NUwEPTc8uwISaxAgqvj7xE5Y6/GsYwHQLVzdaNEDwoqBVBw0
+3pZYlcphLwPvDsSit6IIaoIniMe8XE6hqTvOkTr0UcJT9lZYyRJ0d14JPbpVbad7jBdU6LzRCTt
zd1tGraUokAgCELxH2H1JTYXMoPKo9XSq2nSLQcRiNS36ATXEHXXjOYOMc5jX8CPP39Tc0e8gWa8
nzxa1EmpcZTq5KKL76U8yAvB25HwjAhBVQNEAHCe5LfnyuZWRsxKXuyBDg+FTOND7Fa39in3SOjW
tZd+SS4rd3aKPYoL4XNR0ds2kDxah9uUTn7ZT276KJ/MAXk2kX2jtpO9L8HgqimI+hNYKGa9owRd
pSNBt+YkH5r4l4Jif+QxrtTl1c5A9nZ+qrlnDfpPaHzXTRxxOk2babBi0q7Q3sHmMmXHUtsXKQoF
sRZueJpqTP2DwdhroySIui/oNQZd3QUu4sC8ou0RzY26F15M3GXdYDG7dkiVRZJUYDX+6OlwWX1U
3DvSNz2oO0qUchTVUXL36gaQ2avtbOtjlQAQqk9+boW3ylT/rCzFP79OXBgDDYwIgON+YRXecq1Q
9KlA02ukaJ4ydM+lqj6uVvF6HoZ76DcwzFLNEgq+QOyDhuYQZRjgC9C8uTEeSvTYprn2UpNaRgRy
uhoT8NCch+a+KaHEpKC1Fz2a0CP7uBXVWRsSbcQtU68dWN+bLp2dUmqSfTwmxo1tldVuUIrxVOWm
ArrBxoqOSoiQrLS0ja8PEJ7LzSFKBRPPtfZghcDFDkZadI58/KqJdMtc6bATc51LHvrpDK9bLbg8
BUjx5CTU0eJZHLpw2gmmgx5z1gxoYInQVQMhJ5uti5GUKilGCbcgSLxtZ/WKW0i/uosFQqM/olLi
XfJbPMbsyHYZtnEDPCUa3a79YWk30KDEJWfvU+2izEzESHc2XoLZELnLtAarBp5z7VZGf9WYJILd
QBf70+jRgolQN8Gd90ZXsrFLslVEQ5dFuGQzzdVG46ldlLvzM8wd8DsEewMQKKdWmQoIEyqJg/ES
m1ZgV99nSdh0wB0MLhuQIOg6OoKZPRShmqCvRjoYf/lF62Wn6i70KDlBC5mSorjNXdGri2cv4DxR
LUgd3cFso5Na2bm12nBSWvWHlj+FykUsktsSQTDvOqjmyKWqNzivefelmnd5rdyaImlL3vF7H8en
diYkslAgm7S4nxQSlM31IP0YwZi2ZusO3LLuWFeH87uCcM8d9MmRbsTm+ERHpZSDXZEFw6Ka7PTZ
GJeOmburJ6FEPfJRNvU1yhwFNc9UForSrqYrbhZwyD8m9+iPBzsIxGfwlo+8VljEzguDaZuPY21k
aIx9P+Lj5CNo/kAJSlVakTH31ZOQlId7PjZYdP03RzDX1HioZmAhR+lStLz28u/jPnPjJ93/3ZXQ
I9334/wCcOMF2zHS79rgWunaLmADwh3kKTupA8974k9zsLQ+ikf2CBJBvOkiRqhiJ/K8RCNmXrVG
1zezRnBoZvBIyWXt9VXrrnnkm50wpcC1CfCuEY22LQKq84+j7PNqTDFMcJINaZBpS1BWidesmm+G
3aUadsGgZXsL7DNOYUDIogqJq+FaXEhxao2hdc5POv9rLBtRIrgYFluKTrI+idSBbvpirAI1Wm1P
W8zk8TwKt+BDg+62oamI+EEe4eOgpbiR+1LHU4YsWuYO0pz4Q6U9od4ahVwp+WlpqS9nI8oBh/AZ
ocfMK4aCXnqiFy3Px4YTRSnnCDQTWHeqobkIYwJLtI0MsvrNkK60Zr0g7Xgcy8g7P2oRFp37zX6e
yFr1iKLg9Ryvl2nf/oS228OgGv6UlKEzpLEAj2cyt2Njzq1ZZOlo1cBL1GNear6VV06Ufy/n1SHJ
4ihtsTs/QN5FsAVkDmxnSCbcJACGOYi+K3n+UtXqzszA9H0eiEs2B5MsE6RxUGepM0iDCtL1qUBA
Or0wbuObZN9eF1+Nm3ovX0u3+rFcYXYlz97rNyIO1zfpP9Yh2UIztiEN1VKNiUmt4VL+pFmH6Jtx
HIJ0Id5vYSbUs8YtityjQ3WQjlkMKb0/00viz/f7LDCnaLHHuZdbfIqWHGzoeKK1yVsnwT3I3UWQ
jTMgpAKmsk80WxP04xAZmLx4xYMYnUWmDz7jyi+TFDQjbXHRJmnqJo3eBecXmTu6DTATOI3GLp2S
CcCGVh8Vy3qS1+YUZu23v4FBNpcWyMDNZCax0qHG3YEN2EsSlOgqCMs2w9FcW8E0ck2errzjMF5S
aKd12lNLQ9vstGgnd06+szya65TXE2UMPD8urrUhKNMllO/mE5ddVUxETekLbiWGa0k/19U+lFPi
1OSF6NVf1FzqGzDmUORLkkdpCbAI3RZquzgrmIeXcHXr8DlVItHx526NDRyzZngNFdYyAy6+WHfT
leLEYJ6XngwHxK+obQr9Uswwy5tPAxEwKkiqIQjH+O4dycq202ZsR6L9sOV4V5mDW/Rj6dkyNGem
qKrdZZWey2EFYwdU50JdQYqlDGZTB70wypLy+jQYw405m/fnl5qb2kFJHN4UMsJ0uMY+3iwLerOr
LhyRGWxB4DaHV2uoQogwX66ivjh2cp865Vq4c23fkaw4jVJ2qhfia0obZCR7aqHM5CD96SdKI9gY
vJWCiUaoGHEjG9f9xy9bR0nqLS1aocU37owWZIr2TSWZf2EqtijkI0ql9pEFPofV0+qryLbAyAVX
fR4FvhHPK9yiMPd30lproZcJWlPyvTblgbU+98hAh7UgJMmdMxXCDWgwhloyG3AtCmOSu0VdPAkR
wF2k3htzOeyG/Pb8rhHBMHeoZGR9hLaJxVPMcQ3CBGQGhVFpuybSdueRuBEdezMixjws3RDV0D9e
6LsXwluJX64eqtfA7e4NB3lvkYOojp6bdrOJjS1HpSbhJ3zcErHStyr0VRbUeAzyYb7IjsahuiDo
39zhlU+gR/MH5R50B7C+wQaUfd8r5mAuxqoviCWDiOJGBqmIb3mzazn13XKf+uL2Fi6igYSMqslQ
KDSYYUpNAS3dcFi9wZAPamzdq2siuCC5N5f9jsHS3qqKXUoLAYZ+rUHRLzlaF/S1a+zQoSoumeHZ
2S0ac+3b69LJazqu8K9GPLVHFU/s6acNFYWj7c/QEjJRUrYL75a9aM/Qufq0eptxMrYqR+K8AEP/
6iVheGer69O8Vi9NEl6FLXGzQdq103rdm6J8ITcsvh0xY70mqyXqugJXC6I9ZAE8y3tj9XuNfWFm
mI7h0xiRMYX2qmYiikKNwuYNohCpk9uoWvGmbi9Wjxb2k7u3brNd+fOvypFofvYfNMbEIIZdFkkL
NPnY78LAcLtLFFuhUYjkjoaku6iHkD+VNEoIRjUdOpDMRdhUUAJSaliXSLlslwLCSvZOHhN/jJHL
mbPjMp3AiLGXY3uXS7bAzNHRfJrbDTizc+VunltrLFaoknVO3GaHejFdGzwbU5oKoLiHZAPFbFWj
sTulMgFVZoW7dD+6WvVAr+WE5ACaWv+8+ebamA0Ysz/TeRhb1B9iUvvXHKSlyfjrPAA30mNvEJib
dTTkMMtnIPTekDsZjPSx3vUqNANeZzftdorb/aAVBNBSOY/MvQM3wMxxQDowmho7B/BsXfQL1cOW
p+/pmom47UVAdO9szp3allCzmChQtx6WBWSlmgQPUtQlzKUot1FFheCyYeN8MWulD8qAPqeG2pL+
UKK2B620CE7OL6knueGuu0j3dbCaN1EXzF/7zMtUTOtfGdLNRzDLOUAVC65eu3pLkTmm/Y3IaL6q
cOMnfmw2TmUujjkJay25pm2DyqxlgXfOnEB8AReHekRrK+pskkvKMCdfiNUP+S7NBo1Z0HI0hmSY
gNZ72VV/yL3QS3c9SD1wLX4VTynXxd8uLONCkbAs+2QEHtQCK6eoTrRyS0LQ12r35Xd0AoA9IHUS
hGf9vzPjFqhZoSSLuhOTWc/MrvJ20js6s5NPdWOLwoTWWLiTdyWuY8v5g/FSS/3ZmL5jMqu5IgOY
zJBKxdWR7OvrEK0WxUHx81thgRZ/37wjMSspryHINw3s1tbr0FaPqOfht3vTYi5FFzDfDryDMcuY
xvqg1iHAtAFR5eW45hd5KUoZ0i/+NHc25fNREVoFB9xHY2M1iMZU9JJvJD/qwIZcQixeL30ZbNPn
7Sd/W26gmGXK7QJSyym2pQHH7Lp8sHedu34x75Qr+1J9jmqH0oRAjurv+s/sDTKzbKaaWFOTYpBQ
LX5SdspD4hfQEh48+WJ8+p12Edk1vieMKD0VmEYGj/W2V9SJIEI2/z4INCU0944EumlafFs2zt8c
PBuEyIaO3nX4+BYzu3Duizxt8OIE7yJEoo+yS6vrkkC7H7wEJE1C4kzes+kDIjOrk62p5Wqn2Dr+
4ENVdj6sJ+OwVj4EtB1wS+6J6Yso6IWgzKFQi9VCfg+gcpAfZk9BWVN6nz3SoljFXxFjFU4sx7p8
GCYTQIrrJTfMARMr1UritGucO1UU+mE4X4Vk3mljtWsl9WawE+SdDREzm3DAzKutjOdmKDXAU/K5
qgpqiJRTxq2821FJ8vy2+y7au/TMMzZhO2KWDc6YQ+im65jjWol6NG51KGrSOl0QdBShMC5wSWoy
9RSFlBAl0hsvSkUNcLzujQ8jYXxfFIKiHD2mh6IKoyCV2mavDmt5M5tWeQP95fSxzmv7pOWddJrj
IS+heGrZghgNx8TiIxDS0g0Uq9tsZ2WvhfAqczw0EGhwa+PHJIFcc0Zl4vggsLCcG+MDErNXrFJC
epC6+vIxv4Gq/TH1xu+6Hz0QV3ay6/CONhwJMKmX+Hmz/Ds6ttbF0iVj6Cjm73iNskfFz35A9RuS
kNe5m3wX4HGuYJS2gIfV1MHajGn9eGGZebhKSgrvmFbGo4fEVyuohQ0emB2CSXGzL+fxuFOKQhp4
MrRsmaXrKTujS8fFRqF/1+egmRzB2wPhLrNQvfNAvOOgwHSjX9lClbTMWFM7B89sUbWLF0ptdi1Z
JbrbV6kQLBcXBT2faEtDrYLNMhKaSxXF9lwt3mhmhzG3LSeGY+D8xVA2IMxQQOrdW1ELEB1x7rKA
Lk74VwiobkXKAgLcbE4vD+2l6pIawbMaW7pHJ3nbCmRAeV479LDfMZibZrHQg5FKGIV8tB0DTZcr
ugEWdGShPgYVOPVPWwrOzxvPUGwRmZsGWrrLGOvN4kFlAEIYQ1T6akkMT9UXsDkq6SzyyKiJZc/u
FpCxF/XYWUu2YIhLDT6hehfv9CtDgSovJY8UGmPB8NiAS6pBWdBogEZl6Uv6BDr97MZbBdSt3uIV
u2lfQa46exZVaPBcse1KGsxNY4TNaKOYCtclrlDJgWHM/HzYaUgBEX/ZL/3N+XXk8R0A0EQiFEov
qOGnp3Dzgo/lOEoru1ve4pLKBYjbvIE2oMHrjA5SkJV4LYgMMf9kv2NSQ7bBNKPJlDvo3XuWcZ+2
r1b0IhgU3X2fN8s7AHOqUScJybsSAFIMbgrNlyEtjhIfw9VPVVB+GXVobhF3ul4zkEgIvTAROnMa
owg5taoF+pq7KTJ5qg/H77p4HPdUUE26nA7VdftYgb1C5A3RXz43buZUTta6VIPcY9sWLagKlNn0
VkR3nVRHTRnRCsuLW6j4nJ9t3rWDkhoNpTUmZY9lhtsYWmNBthHD1XCPZjeWmTmyKSqy5t2likVs
xYJ4GFrpGJQutMI2mzG0zjfAabxHlMBfr+pf4MOt78Rk7fyDuMFjplLGDGpmjHMRXlpBd0UDIaMz
HkG+ffsH2QGudUNrDdKwEIr81AMxhvbcKhm2DI2VV8cKlXckiPeQVRG+MLmHj1bcUuFJTbGZw2ev
RiLnFtotI6XyuwGqO4Pg+HH3/waBOX0DaibaTC8xdUV3mUEoVEPuMoVNmy3DWaTyyohlASR3D24g
md2R1bhxajTLe3EyPpaS2vrhUFhuNaJF5vxup/fMpyO2QWL2hTl2xmz0QJJpMA785QQKZmI6ENEq
0c/YmEgwahvzrFMY68bWn0MUIZ8fx3kAla2I6+IkUQsbAPMQe5qKGkhRpSl/pjREbOEpYlczV5me
Vq1VFFh2a8ovmyhBPG1dj+tsXtWd7Awa8YipfK+yVdTwz0uXgIz7HZnaks3kFeDwiWV6iU7zfrBe
VtPyjfw+Tq+H2HBQFA3ui5dpak5WL+rs4foNtkmFFGhBBZuehXw0Ckq1FLNKqtwx++WqzKOXQiU/
80aYuOe7fe9obF52SCJENqOMWo0BIT6qmDu71YF2+tLyXFEaijc4ldIT0bJrG907H6d1spfCnlJs
mdr6WskPRXFaR80rUxFFCzeOsAViNn9PQsSOUObhJd+QzUscKoJD5c+W1/Rq9fu/fRpuIFmGAbUj
Q0VqjG3cScsOnE+B7a/HvMDjkKD0Zvki9PR4Jn+LyByPtIn00IiASBPCyzeytw7UX58e+kDUbs9z
C7ZQzHmQ1mXu6gbzqU2G6caKDn9kKC7MLLnPW7uEpGx4+99bly0ik69BriZtGygsg303ebSsqHA0
sLyK3gSCDfm2jzbnvC1yi6x0Q9IAfnNFPCM6EGid+IbXo/6sxosucs3qD1JBvAAxNLT+PQtsD6em
9ERpQkzpvFN2I/iNXeNIH16xV0MVpHfMoPSX6OIPMgi8IMYWmbld5X6tI9vAoBcMWnMVp7XB2zCi
ggB95oh+xQ55Ob+YvMtVBYk+0cBFA9vGXK6FvvS2keKt1zTpRVWWr3Fr/UrUTJSQ5W/TdxzGvrRW
Huq5Cpxe7f22ghSpFTduU0sPSdkouyWK/f9tYIydWQoNReglfcRa0XM1lIeuN2/S0b47D/Mf7Nm/
A2PjQOmcSnOZIl5i3uOo+/Zp0pz8++yibLF15svMS382Aio27t2wWTSTMS+zlcx1UgBTV5wBWgvJ
ieyLS+hI5G58pfiQ4RQ2b/B3JqppURhnGbLKTmdZmmk6UJf5K17oL9AgyNweBS7xmxEdg/iYi7rX
6E+y3hjqyf6BZKt4dVsqcc8DspKkQEdjtGM28d6sR3Dwpuqpj/KvVaXFEFbueoH14TlQoL1ALx7S
0qD+ZEZrxUWfLcu6eLb1qIMkvk9F5eDcc/cvAugxP963stXai2ICoUBv1X2XS6WfgQfxRW0moSnl
ZQ5ArUDbEhUFNXrM2VvseWxDAqyMspXMdph4Zp/nUJQnh3oYIVrRtuEeNJ53ZMBWskWEZdyxolkE
lXk6RKPZ3v8ClmeJG8Ss6qG6WOY8QSGLsSd63QfnDyMXCD2HxMIgNTxbP05qsRjSaJb0HVksT2pK
DtFaoOPZtA7ncfgHkDq+VIwLRM3M6oHgppoaKfr9pEv0t5K5+het5JWdsQIhiLBSgK7Rp8OwQWSO
fJbqbREuMR7ir7/LEftT0Tj19epIvo5GFNQIgoDtYIRuci8KenBPwwabcTFKUODkeg3Ht65AyrHU
t2WP4tvzU8pdOtw/NlqE37omPy5dn4HAUm+B0fbHWn/M5Bu9fTwPwfUoLBlMBLKCsJjO7I4w1FJj
WSQwkoXxtwoU5k7bNsdJwjzCDgjCttzxbMDo/zfuy2jFKMhRsUMWbWf393p+T5bj+fFwl2UDwTgL
lU6aMtMwnsgq3NBoHRNq4uchuIkr0DfohgKhG0wds+3IPEZ6YSYwU8YqHfsmyk8deluc3BqVvdkU
kT+m2eouFendQS9LzQm7RRG9y/mT+f4V7AbMNJD7htj8Sbc4klQ56Kx2CBZQMFreJQcaFPD84RWE
6Akzo5ZkIg5m228su4mTay5lvrWR1FG7fQQhBrHHp/IhkZwn4PuAvA8ztDBBDVBuGZT2JgyI11xm
jYOmoC9F0CHFCqoht4XmDjQLxwDKJacG2magqRHzy3G/A5QNqKdAQ59pMTce6re1NYUGqpflSuxE
/dDu7MSQncU0wBQYW1BsWMjokqhEL/XaTaVj1UoYFHVYgyfejOpjVUiiPh5OABvlYESD2KGNWvxP
NMTRKlljOdualxrR/dSohSMpIdrAYiV3Wm25weMmdlSIdYD7IvuxTrarpvmMvjTJdKva6tEhkIKR
eegEpoSzbOjywWZArQolEmIpTZMBqZ/J1GBLqsGzEHmQFtvL9MHXS9kP+8qZe8h7VenDpIHstfhi
Z5VjoQ0pBePMDOWbUIN4U7zrct0xbJDQa607jRdj+CMj9n/ty3z8VLryG0sUrXVpxvRTB7Px+3lw
F/3b+XPz+XgqKhq1dTRy6NBQZwv4zDHU9NBqR69I4vYmalLjkMa27WfR3AgG89mGf4RibDicJpA3
FM3oTagdRy77MUtLPx7qXTLM3t+MioZRNRW0tWy/p1yg2lYB47Gn4ECg3dMZ16/5IvBYPttwjAf6
tSAvQd0/kjQfF6dF304UthiPJKfOlFwspShgxl2cDQJjwWGO23ZdMYymNJyyn9y5zJxIEhEffXbW
6UAMdLITkEiB/+XjQMxGHqQ1QVo6Peg7EOvsddTB/E2H2EcYZv3NJUpjBZbfQxIGnc2Vh65nJ8+/
2NKTRERvO/7ivI+JTu3m5Mh1YmVQ38W+zslOmjvHKrT/mo/p43iYG6fsqkUylWn0ZLMfHGKioaXR
8ptBR0VI078UbeKH1iy61rkDoyrhNirqYeyZxepLuVOkRgZqcSxjZJVrkay6CIFZpyozoUgzrKNH
eul2naYjiZX9+fMpgmBWZzLWSIoSDCJRwaqJB/7clt/PQ3DPDjq+0WUJtlqFjXIb4WSHs4bdVqO/
cjZiB5fPUal/nUf5HBrBHtigMC7Akncx1IqxB8y+sq6NurImV++W5CKO5MUJ+zmVQdOQizqfORXs
H3GZXZCTCNd2DFw1oKpT9bWdX84LKA0fkwucXtfa5bdjBKZyV8Qlz7XiGupy8RyFqTCYpdPNBu0Q
cT96HdS1T3HeVodBs6vCQQ/ZciiTOHs6P8U8RwJZCtpXJaPgBHWQH49yrHXGWqPzkZYi7+TSSwqH
7KmYd6Y61nN8inLwOOYBmg4FwNS8fny3YZI3wMwBD6vaGNKww+LaqNfrvtvrM0gi3Gl5iLocJBvw
EqygSE5tKhoy3TafkfEIxr2M7k+VQU66wozWBMvb+ZNPUOaQjS+mO/qyByI041iIWJ44mRk61HdA
us835rKyykSuJHpaortiMI+tvK/IF+P/SPuu5rh1pdtfxCqSYHxlmqQsWcEvLCeRBHMOv/4uaN+z
zYF4Bj7+Xu0q9TTYaHRcq+6dNnooxxstxVaUNDpslkVwypuvz0o0V+HoxrgoWwpPXb3Krv2a5z5a
n0HfAEvYwsmDszp0xtbr3hd/fGTAmQL5m1fYUDTg7hK2uMe5OyukcaRT+CJMjrCCHPGWfZO60X3t
Mbb48UorHR0EQ5FXiUSzP/3pM69Ec5ad9Xk6TBo8LRsqyd5IwDg0Jt3Rd7JXHDE+c/e/o9zjO68k
coaFmspgtZkyeGmeOGW+B9hSONaii8O8z2e9wLqDjS/UWAzOK0bKYiPpgzUpj70P/GIM2Hb7Fhyr
KBGAkkpYYBHJ47xhopVJWraQh4FzYEMd6GvmMbIEIw0kAG2nQsCWjSISO8ffGnJGMy15XSzxhFjW
dKcg2scZ4OVs3xpgros/M6CsvzNUNq+I4T5N/oRna80AZ5bCEvHTRGysl43kJtYK5aWNlGyvNIni
93Xyipf7e5VUoSsB3ugUK3LvmyZ9Wso5ceIymoOpncprAzg3+6iqNUF1bevVBc4KYCPx1YGfxVm0
SlO5H/p48IwEQTcWUrPmh95rAgP7XFBDIWglhbfiqCWkLBPU7LNfOsXODQFVuPotS+3dDND/UbBU
vvm10TlmMFoExQWeYq2jtLTwwCNcedZfTdzS+LbYg2HABRvFU7UTLW1svngGhhKxLwnYPTxB595Y
H0EsJxNkFuZj/Sz7rZve01vJrfw+AcaTEeRecqvfXfaD6tabsxbKfTpq6EY9MKGAP3oNv8wYjSWe
dj/6gJzy4qA4AWZhoFjqWlw1GB4Q1xiuaABt+6RXmnNfNqdaZXcGntwOG82am3nJvTU6ltd6jO8E
xQThrdrywWBXwNYDUBYs+yPSWr18yOKjUTEKZHGn/Bn4OBhfSiWnpD5r+qqevFco6mQCA97oPMGC
CcoigPoCNDY/Ht+0Y2xOJQ57CEigh1g2Tn9BS4LV7cjtrjP01E/K2+Uv/F8O97dQLp20lXAZSyaU
HqqDgmVc6k0nRi8X78MXcX1s62Ff68i9ArKZxYBcQvaqGhjOjx5tgFoN2q1qho6mZo7cfG/BQXlZ
x82vqaHYJBPThgPiggkLALx6ZkJFOdsN9ujkkmjgddPDYYZbMQjgL4C4fH43RyNJwCsHC61q6pNi
1lHMLP0RTJcCG9kWhPqFSrBbqfADoNGcpUCQyqAKYqE6Ku9VNfMHMxY0JDdPzFDw91U2ns7DtPdF
1tdtRvGqqN+HkTp6aHuXv8m23a1EcM+zuhTUznW4axQwQGcQu8veOPzTipdPYrsTymMqr650hFlL
PaZQiYHVte6IKaMRg3sT/Fa36xU3B66QL9Bx03uudOS8p5rmBpIFyGQkb8xx5V+iXevVB/AjBKKF
gs2btRLG2WBVjFOSdRBG6QPNr23G491d66Db0OcWxF4vRZwKFNyyRrDQYAPVBA64zptJUslTPFc9
YLGnFvz1Uy+DfG2oXBDptX9h+HDEqB2DxsdAVfL882EbWm0k0mCzjoReoQ2g3y3tyJ/b9PAXH20l
iW8FKlLajtEESSzNYh8t7cEK03qMRwx81UJkw61UA7hvOsbQZNOwCWckxMJOtpxpPZipR6AydYln
B0WQpB/BaudrQYKZgEcjdOS9iIlXJJozmXGsspiUBKqGN10puQhgS6e2v8zpU1kB9OLyyW45FQCT
aCwCRMjE11977GRlxgBwq8TSv9pYJXHQlBe00LaCQMwSgswAC1GAG+XMZKoVu04KvfdCDQZp/yBU
CmTL8BQJmEzz3mwFXcFNt7ISyNd77QaY1QMT+M+WEvVyl35ngNIG2OHRu325fIYbo0xQDDMMgJGX
sQbNd8TpaJTqZEAeG0TD9qczXSl7RkrNiDgNALBjcsMHp5HoVrCD47M31LMBg4/ODQF47Pn9q9pF
k7C2MmBBWQnS0le6xwkQwDvMiLp96KjgnWGsGbNL0lNXY+WiFXzZDetBeQmtefgZ4KTzc02x1PZ1
PS29Z8T6Ec2t2Jl0en/5dEUyuEAhLfRpYIVvUEXTp6LIn5bmLyIFRLJADAQdGZ5WfkykWuKxQNcf
ahTtsaxp5NStRcEu3u0v67IxEw/MdhWtd0ZMwZhHzr/YXEh6rUbscqNCxspFBNMNCF8ZBUf+XRy9
MgvgLORMHnsMVw9srqS6qltq72UHLAhDYrmbANU6vyYSwF1mrP6kQRcdw16837TxDqFJxcqAGCOG
dXCitZmoGEPFdxvacrwrx1y/kugkX9G8ES4bfZ69+YDCNxl+PN4hPgKTKlCa0EbqAXPWPCrLFCQq
kjE797uiuFeS8gCk2u+DGl4VRisC8NhA1lBw8zFwA64AYMvwexWL3AMhv8QZm49d6+fvCgg18yNG
KO9K6rVv0VXnsxFYhjs5PCDRP2oPl61qg4Ty/BdwVyQxBslIMvwCtiVZgGGldNICjVKn/to+lA+M
ctO8loP0Lo6cKPKi3oEzCDApq7nmNzEsxNaNXR8I5+8RLBjybOLn0CzCQjFG9Opc8Gxt2fVKBM/c
Y+VUXXLg0Xrl+C2uKwDFYk1puRnnZXf5bLeseC2Iu7BtnMq0L3Bh9bHWHlLs5R3naQbVJU5c0KUS
HBvf7dZ7soxaD530St+l7XBjyOXjZW22RZhA78WmDJJa7sFIlCInC2EvcY4Mb+gcFbWmyyI2whfc
ht8i2P+vPI4VmtLCwCw8O/0KvIBA1Yfd0rwMw3Q39KZ/Wdj21/ktjDN8ubBsoCAYCECrQTkYGHL1
dC3GBLE+5YLHdvPokHyhT4VunmxxPeR8aZJu7kHnUarXfZU7DL7psjKbjwMaYP+K4GxNJ4U6ZS20
YXDaWLF2lhcG3l0eEFe/CMsp6sbTsJbG/n/1oahEpmlaoFDrt89VMO2X3YSyLwWBiSRcfNhqW5C1
NC6zZH0hUKwzaZKFXnJuHOdcjRwk6Psqrb7AMVXzjaIXT9Y4fY1yVYSmvREqnclnn3elLVZs58Wq
cbZsPYyc0t0YxHtVGLxvi0HqBZhs5jY419dE/dhRA3mDSk6V8m7Tp7m4q9TYi+fZQQDnm1jkEpgN
Mwv+jcfK+n9k8tGuhBRMKuE5YDaj39+QU7LLEFLMSI1E0LHbJoqpT8XAUA4ga7kLl9RGIiE9+adA
wFJ26qXXjB+vRKFTRJyybTQgurEsw9BkRBLnH23WJakam5BJQ0V332KkwrfdJkNhFXgjwunrzYNE
GA3kcdSkEBCeiyPSNEq2CnEMWWi8Dr0f0nUMVKxxL+qDbJrJShJ396Sx0gc5kpAswBrbXYcSNZss
FaWSW4kQwczbvxpxty5msOKDBY06UBjZ2C31wwNOz7FnJAf5rfieixTjrlm7mFmeJivFyM6AYkIS
n81Ppes267uaaDZzlhFGfRnOxTIAFS52wEbtyU13myDeUnTiKFBP0nJHVSZnjgcn0pLXy3du891Z
iefeUZq3dTo0EN8AybiMW8cevmrAq78sZdv+LRAKgwHAxCvHfb4B/fvcVnGazVSA/rlzAOhwjIB5
X+Wvoz48EHO4xkLgYOnUmedU9B5tHvJKPPcxc0Nl2DAQTw+oAhMvOiYoQZvvLK8UepYtYWgVYZ0W
o3jAK+XeVzXtZjuNe1RraW04mAVy7OSho1cTQKI78wHYIA4aVo4RDYCJLUQ4wZtHjZ0LrCMQYI0g
Nzu/+4M+mdg7RHMh1dOgQZklqu9kWrt9vh8KxTPNRztW7tLwfrBqT/CZ2TnyDhwoTkCfAHKUpvHF
La3t8hrEaczNKa80xLJevbNABAnxzTcZGVrkaQKUmq0oDZQvpgXIKqJiKO5c3T6UljZXrN6bzCq7
SuIhit3ZbMbUHdq8c+2uy5y+AF/VZVXZ88BpChRqNoCu6pBucx42bslYzmYEBAiChNSWAfp835WT
E/ao0eDGGrOozblxtmcSue+qdN2otkxiTowDltXBczAKvt/HgBKvlaqCcVFFSI3BBO5RzNJU1TPa
Iqo2VGwiqbN2BxDt+I4Ui3E9m/H4pQ6nHGgX2Ie/rexyOkbh0uiuMhj9XsowPCJZZvZloER2VCrn
2JLX43xwm3LI9snSRNcRIEt1zFYkC9rWgNzbaZkl72ivAxohyhZMYxBlUR1bybKdKec5Bvfk1rXs
pTymtln+JFkOn6iEyniNzbDyJUqLH12VDW+zQYFoKc3pJDlL2OLPAy9cOgDKZb5BL7W8aRegWMcG
Q4UyCHyNtkTZYYiMJjkqSPwTp57aUHFkNezxmgx68dANZivIjDZYHRSNPWQqarEsd+HcPdD+MjWj
fe9JhYMulZs+07sqqF3MYDx0jcOiVulaC8D8EojWwLYMaC2auykGroqp5RCNLrbigII4mGDeIk/P
zJA3obUULmvKa62LM1a0b/3yG9tDJjcMs574mS8JO6nsJ38SxtgDMV+i6J8qM/FAFyU3ut5r7AOJ
3zoMABgUnJiCe7EVfbBRZQzcKxiDRIkQv2MVc5dxmkxRqqBB/AHeVLvTSc+x0fYPfJM+OvrhsnvZ
+lZrgdxFrKK+sFND7rw6U5FofFWaendZwlY7+EwnLsDHsH7OOqnovD/qDtsloB6G97Clx6D+vKkE
PbJws0ygFv80joY1paMEma2vBCBZCjQgn6BY6c1B6OSeEXrWQ6WJvt7Gg4zSHSgD8CLDqfHtUwKG
c13rIHVJvmAFAfCXiaunj2qAJVnhyMyWiiZSGPDsoNkCSstzUwGqgEUREaP2kVWuPLx1uii73pSA
hx3KoDEGwz+XYJhxSrTZ6rwYK3hB1tm9M0m0FLyrG/GvZgLgDevFeAc+oRcYcVh2YLvoPN342WQP
1fAsa/eV/SsjvlT8iBTR/u1W8XEtkI8d5CSrs3qEQG2X3SU3ZlA8FocQVy2Y/X4XYhbR3pmLr+3N
HYg3uj+ggN+IhTVkrdjokdH++NRmT3urHaypB2y4FN4DlhM7K20XudqkBpfv3tY6CNYNAWEFn4WB
Lo273pJkhVKZDcyfAO/SQDXb2M35Y3RS9gZbV6/d0Haab3gPHlFyzZwqccHcjRspgnHYSoPPfgln
rmNJlbwZ8UsytAc1LK0nPsvhjKA4/gFN+dbjsNKbL3bmaDipNmjdsK8uu80TcFRP/0z+hy9/MGW5
9T3X0riLAnaYpcpCSGODPZgl3eX3Oa4+IB0Q+DPA1lJcVtjyNWuZXJTWTB1F7/DjPBkPOgt/2XRe
e/sHVAwiWVxStUxFnSsdZNFDA2i/IDp2TnRInpav4kr4VlqxNhR+PowkVjUWCoRpO+kHK7J1DtmZ
R+uUiJ8J0YfjgiQ0QBRDLiCLPRPDz+YWRJzI16KfRebEe9Z+UG/I0+U7KboJ/CsRjvoodc3Hl0sf
2E2gtyko5bVgANa1sNTFvg0fuVjMr4IqWANrDBdRDNi91JFDMA/QJMAlU93CW1DMM93kqf35B99P
JJBzOaYuERVsU0zg+L6UIFlt3ewRONC3ijvnYHwWAY1sOzmsQllAAmOocpyKkZWoS2kbTCIS7zcl
YC+v/VCcbL87+ua98pCjHpzdjy+Grx6nu7pzRIn/piGtfgKntGSCkUWLTDxiFKmI1Ttx92Dkgph+
WwgqG8BMBgAmj+igdq1thiWElNYQKDXWfsgXpReYJzusT/aCaiXWajVsN+qcnx46vUStAGmuqXT5
FeZYjN3UDcl1NUiNV+dL5YEZeHIEd4KdzwWpfLyG9VlAzLJaN0hC3SU0gN4LSnpA3ya101bGl1zD
NrmVufX8GjbNWxy9DpXllahW2Yu0bypEJvQqG+NY8MM+x/0YZkEVCSMKOlbeeCZvpQdPeDET3QMM
fw8A7lHBQHlEQsC7FEa4W1R1EkE8bAzInstkYdkqB4ho1anprOpe9BzdKJiiYahzWeNE1y3GU1lt
kP6SRd3BjYGMc6mcKxyTMgZJr6bDFdbf5vfRRZ6cfFSrbcxkqCBmfdKC/lYcx36O/84Fc9liW8bU
pBoE/wfbbMRcuxjbbGNjnMnB1WE8meYnJmw5NnW1XRYd70r6QPbDvg/Mo3ESBx/bCv0WxJ3kYluD
Rc2ZCfpPpVrx1b1wKu/zqwyFbAA9gH4GFC0GF3UsTZaTahp1jNky5AXAhVZ+gj0a0CTeUmFu8/mG
MmmAQZSxi43ZHc7JTvFgDMTGHAIjw8g8+pj7bctgX3cJGkPJXf62XMuO/FJ8+Ysn7Fw051zzPKpl
o2t1b/oxuxAexB5afK/5lRFQ3/b+9yUw9CrRAUBVUTaA+sh9P0JNggGyzPCWIXJtc9kDUf6Xrrf7
VBYV5T979HNRnO3P6C63VZQaHuaGHwA/eUoM47HKh/1l9/o5kTsXw327sI+rRmoSA4U2QhyAAr0O
Rvt8WcamKoBCxhuMXjkCjXOvpQAtRpVsnFoxz1fjYL7USfwdUxY//29iOFWGCrW5qISYOrNd2mRB
N38lIBK8LGXTG1rgAbPQL8GE08f/r3ywbve0CTGfxoIYLCa42NuCv0ion8+Bfux22a4Hh7EbLo6R
O6Jc6fMTjM+1Es7Zu1KmtOmx1u5FY+IvxnNS3Fpdi9qlgknz75c13fxsK1nccx9Z9YJSpaVjGW10
c/U0GuDrGATrFwIhfMZtaWGLcjVTyJgDrWqOCvkxiog6NhIHdmw6mHpQ7QSoKZelzPNkZaSw//G7
4/XHjhSIFmLwgYru7UadDrIw6Qo/iJUl8OKdW3sezVps0gg5NLqEiqc4LL8cnH/YK8aTLjjAbd3Q
X8VkvsI4SLlsr0TrLo6TCY7iA42D3jaV3zkDCHKqXWsFl21i66lkeO6AP8eIso3izLl2RgMUFVXu
NS9WU2eZrScwhaeq9IhfcOgWcFeNz00E+kkiGlzcWP3FXcOkPvrkNlrlBhf71PiGahnZqBFe1Zkj
HUofWyRX4y5+tLxFd5p3UKB480k42bHhIc/kMgte3XdgxcxRMpnEk/bWTvVNwD8+FJj8Y1z0jXpU
vWrXCZvnnzOlc2U5IzKNGIupQBP0agzAaX67YyY7uRJCPSz9/kENRiSQc56JOqq5nOB05/sO/Mr9
rnSNA7lmRIAomh+Ep8qs8jyqP1eQc2RgWUQjuoCC7JZMTwy4tvGNV4YOn3hEdEfYcX2WZoOfF5tH
LEs6/4alMeVTKkmwHWwAyT45EfDntF/A8OIoM9J56oMTvnBEa10isZzJxs2QWXMd4lATzcvyX2W1
N4fHUW1cwa3c8KKKiSU2JPPouuLkzvXr5arHlHuhgToyTVwUY5tDuwsB/ai9aRhQQC1P+QYYz/85
6cQ3XEnlHghgEVFJAcGKRzEzOGg7pQLqJPqO/zflPlzS6gICSiIxkINoeHB12zGd/zBytSWGuSrn
5k8oRtmBfTKY36rx9e0sMqbMAHSGV0gN4G5MPPADQAqBeKdNw7HqNJCeFZIotBBJ5Vx51LY1XnIc
KNuLbm+6x/lX6VpviGbeFzQcgU0SuvMDXuPwQTRDs+nlVgpzN4SMwLe1CRSW8q+mea/nIjyszZeD
ZVi6hmUCBXRL5zZqYH65LsdWQxY5+vrVsldRlSS+/CK6dVsvMOzytyT+2llmHM5qA3549P8YC7gP
gKrkmuza3mX8DPmjqFX2X5Rj66moprFliXPlQMW9aGWJZ5GlQAobrPIZmAzA/A9/cxswbqpiHZq9
v5xyIXoHNK1wG5LZj77Vz7Pf3lSPuOvYTHjFnAG29ts7cY68aR8rsdwrGHVpJhEDfbEa+2ykz53i
f5+mhTdZSeCevAYjAZVdQ7GqxHNOsdJuxcJaxkb8fCaEe+bGqqHazHxJG02OJp0q86ExFydMW7cm
X/6Pn4ozijZRMKsv48yWH/+sWeXTB4P6GAzP1UOFhy70RZYo+k6cT056UmqSyr5TnzpV8W5QwTrQ
5gmCl50AOAK5Pv/UDHqX622VwUcpkTNniavasZ/EoTtloFkIk0BwiJuBwkoep5CKZYTOpkyep2GQ
sIxcNsXLPEcIUjghLzLZPEAG3IaKEHYf+EoqlrClGR03zWvaZKeO6ewWWndfUT12LKucXHPq9jjb
F6WVrsLYvCaFFrtFn/zALPgPTLE1rmG2b6EyLYBbD6/6Ml4cxumo0vBolDRz5z6znEVCZzYqu8Aq
gJSEqLpxtSjL3MkY32pZfidxNTqVXh2GGvzaCFKASKKPpNoJTpc53U/vHNY8wLGlI3bgOyrzIhHS
9YhOWBg2Th65YutdtWffawlA6pw/aAKw0bNLInlP0ppmohYxe84xSXkogmFPduOV2GVtZUYKJk//
VY7zKJId26PSQTnW4WxvilusuIPdUvWMF+Fs6KaZrmRxjqUtzagYI8iSgRyApbVd+cX62EVqHv5g
EpUZ/aUz5DxLUU5JqU8fmmGB+Q6D+kvsZIHtA5bPi0/Tt2kBritrUtWnXjjsvnlFVrpyV7KkRMqb
ENL7OcHqRpM6ii7NgrBv08/8FsKX/e0hjxMbEKseleTrGmjK1qLfNEa+m6X5nsq9YB18O2hgu5sq
RvgACMQZSzdKmpRoCIDm4wf0QxBiJXY4piBDbXa2JwtGG7bT2ZU8zmAyKdJJD8Rvz340uiuGShB9
tTyMqaX78gAO0RfVU//Av22M3OCZXcnlTCe165gWHeRmh+5Avquaw9qoWKscGK6UGmT+uDdlkRff
9jO/T5czGVuO5NKSIZUNL2lo8MdBgjY4MCgBbxEFquh0t030X3l8kx/w2nIWs9NNnq378NjuzJsa
5c3ZScFGwVS0fKq7AmfKTOTzrfwtlKuNhHIWYRUeQuMDpt599EWu2y/GW7NvsOLc7eKvYeTYwvkz
9sEuSeWShl6dsf9hQupQDG5NfyUTphqB7hlLlT/qh6L+CxCPMxPSuUh+URMgVrNcYbCxuLNvDvo+
PAALMn/F9GN5sI9L64h7uSLL5d+qUukiGWyJON7EQYprgLs88rUD2l80c+x7Vu8yD+P95Y+67YZ+
f1PutcpVGxyUNVKyvIp3cXRdLIvLxjfnVnGSsBLcE/bXLn1L3glZelbmBVS0J4qlbhCFxd/mqhG4
1v/yMP5WivM98mib06xATHE1XdknACKjPLm4yvNf8VadGwvnb5qk1afOhiw2R0G8LEh3xhPbHseA
6R4th8ufS+RW+R613ZtyPab4Xqw6z6ANsDlaOWq/p6Zjf1mwOZoH/b6zH0pTIFpwD/kHa86LLOxq
KKqrz2q8L4pv2LX2IhOVu6nwJZFhbsyKoJqN8V3sKuG5QkkWtrQqi6hSoZdZhMCY3BbAL2WoceTr
P0knpooEz+OWP10LY/+/EhZGckKrBMKyhNI7LCOrqksHQnvBBdi6bsgrFJA0YbgQePjncqJ80rWQ
gIqpw44GLVswiEhO3ftScpunosrS1m1bC+MepUYr56WoDeJN0ewTc/QU615MFLcpRcXE9QdMNQYm
z1UajV7p9BlSsECMTbLMyR/Yole0k67bH/EN6scYlRJ1ITa/10oo971GAmLyWoJQotws/Te7+Hb5
nm0FoNjJ+1cp3i3WcokpEfz9iubuaMdeUyaO0nwtp2t9OGmAHdWK/WWRm1d7LZNzjmNEsrIYIDOy
3Ca8DhundVoQ3Bh3GKppaleaXalyFxChJ0IORdFH5DzmIoW9aTaQnVHpkAGVBS3NnQ2Mg8s6ij4b
Z/4zJYMxjRDTyr2jTm9RIQuCFHZI/AtjAR0fQLomkEwtzjBqdVZklDZRks5aRw2JUy5fQqAzTIhN
Luuy+cpYBAOmmC4DCgQ/IKNJZmdY7Mz0FkklRdf3uUhQZ6H4gsm7bcCD6HpQhbpbiFrBm+e4Es1p
mU7ZYscAIkNM9Fo2iqOZIm6gjVFhuN+VCO4GZDroT0xMryNztnbxTxVwpSmiWhsrleVrMd+yQJM1
gzUAJSqOcjDvRD2UTZtc/QLuPlhg0ymAf0+8YuwAuN/0egAw5vhkxdZfFW/X2nL2j5Zf2MzsQM2l
8WMjdlvZvMNcljfS2P/A15cNt+wtXMLkcNmORGpyd2JQatAVJ0y0tVNCQFhJb2n1clmGyF64l6CI
DbW0Gp14lo0VS3N2klyE3bgpApgWzGgwQsejoixhbi3ZQvC1utqxi/jYtaIsa/OkViK4/MOctZ6S
TCVeo18pFfVkbXRjWRbca5EU9fw9S+wooXMBKW3btccq1TBJPUbSztBGETfOtgvBAgN2nywLa4yc
iXc9WttDgnDATMzXCFAEqEf6LclepW5U/EStdomuoPwwWSca9b/MPhW0uIS/gDP8tm4y0g74bF0S
uclYuaR+K1rJ1RLDSeqvDdilZQQmpg0E+Za8XzbL7SdvpT9n+01SlFQbYJf0MGZH6z4GZ84ROyve
VGF7dA4U35YPZcIaQ/5l0ZvmCuxPzDEA9gzt/vOvDGDkOR+wC+8RKXlViXLd5lEueIs2ay7govhX
CKceyG0aY05Ra+0+UC9Tv/ySY3278VlVAEBkIo+52aZZC+TuuVwPWFhkfWD5aAaZV7oNNjmwZ3At
krR5Sf7VDN3s8+OLga4JHgYI0vLWKfr4CDQST1YFUdh2DrASw914VIQnovUQww5Q8RK/SoCTxbgG
UU41XOnpslGwj/4peFiJ467+gOl00IxBXCPHbkdy0FQlINCYMP72Q8ew7WVpW5NWjNTm/5uHxi9s
50nSW2UCcaxjGGPBTXX0K0Yvg8IG4HdMDOKf2lv5BRNXAh/HDO+Soux2rNIdgvlm1S7QuNcWcMpk
9oNshE+aGnlKZz9qFqBZ094QfMzLN06TmUmtZOqNEo6zCm0trbyuh/ENw/kPl090O2hZnSjnT+VR
apEWQK/htUscDK+RH7aj+gnI1Q3UHi3ixt86lFh/YNoaiXK2o6VDRRx5orvBuZYwJksdzVC0jgEv
YBn11TAXHtbuBd5zWw7g87HjAHgejbNWK8zRJm3hXVrWZgHGjH0Vk8fLJ/pfXNhvIVx2N9O+A4Mc
hLB6w3AogCybYIFCQ2HTOGEhVDTJIlKKs8y4iDF8SJjLDBZA6BqucgoP+s0YyAFxVYfeZ7tScA9F
Itn/rwxzpFo5AYwO52hVR7OJ/CKqMeAlOMlt82eIXwpQNpWPg15JKdJhMaMZ0SwKYI+NZH+rU1G3
SySCOzvNqNE6R9rqDbr6S5nBzCotokLJZpUSnFj/6sGdVm3nmTa00IOhJZrBeL20rt45YGt3F+Bm
T5MjD4Foz2UzHV8J5e61WcokUSk0S3TyEmpS6wxhfm1I4ckebWBnF4CxmebrkOpvl+1/2zZ+a8vd
ZV3RxlSLIbhJ611q3DV66ZvQ+LKU7XcOk1smWwRlxa5zE+wke2nTBFav6dhUWiJAU6v6AcBRPhav
ZxeYNzMmj7o7o1vSwxTO0usY2fgAWR6Lfgq70J+ehtVP4b5vlepVTQi8l/4Y3YTH9Bh66qEP5NcF
Udi4N/zLqm8e8Eoc92WXQS5iyl4FM7kqiuuq/qG1gtredlTEhpnZ0iliOU4lSSukEvUN1MFCGxs2
6VWR6zf4CndDGX/NwHc9laCiKHpnAdz/ZfU+JuY/HedKNqefvADoJRohu6mWxSnH+DodyvuC1KYn
lYvhhFX5VkVh6syjcdPb5WHRu3vTXJBG6Tddar61vfpUo6LhoETpo393UloDDXNTcwAzEMSUWB6t
ph+YLC0xlt28LXoKupi5u+mL/jabrOdksqgXdzVYRsb0nZoxsH1r0EM3X2Yrv5nN5S4r2S/LFIdI
BsYiI406S241XhdXZTCUGobtkHILTmb7ZYHFA0kTG8GfVrrAqNwvZoHYf3TJK/T1SjwqzxOQ0ok7
fUlu0++XPwU7af5L2ACFAG4tMHI0i/8SSYh/NGPds8kCNLvhWQ1lJ0MJyUH7Q8QssBVJroVxfgO0
i7GqdglbKRrBueaMu/qrcrLe8I5iiF4LaqxvqN+lUZgCiLTkUo64VidaEAgus18JHYEKE/lLdF9F
gkdz661ZK8hlGrQFeawdU8jBZDYZKi+pBWixW55hJYGH0i8HqwwzBZpQKz2o6uIN4xd9FKixtXEG
erx/rYLHmKnazIhHCj3C6+mqPMa3TXeDHnmgAkinfqG/gNhvPwnbt+wrXLBFmwvdaqOifaJDN7Zr
Fr4rAFXJ3GvVr3emX71Xz+FtdlP/lB2Afx8u34LNhH+tMPP/qzik1tPSKht2rIfsrntkW78t+KLn
p7/saIKrz8DkjQxEKp6rq6rCXFlqHG521WCq/b065D4g4Nz6B5lvB5/ByYoS042NWOZQfsvkjjZa
ujGdesi0AP2yW4LyJrkBkI+8w8ON41YCxdMTR0MpU/NSCQvW93LAaF1EA6eb5rv6Hdw5VwmNBslM
dc+Qh6NVzfs805+ajuwE35P9nU+mtJLDhQ5E78yxs/E9NYQI2LorMNjROQWMCPXZPyDl2XQwK3nc
Y6qG7GMjSgDjaf49SfUTgFswv2UfZIu+XtZNdIScx7bzEBlUC1Hx9FKWDwkAo7VJ5KlF58d5atWy
JXMoIUS9b9+zOw13kA3g9b1bHwgbcPUuK7X57q0NlPmG1QUEkGU3txMMlA1BFz+nR+qh3IaFlhRL
ttdiCINNT60DFBHPrIH3ljPEpAEXqJ1KGBWJx9hXkqo/lKWpCexw06OtpPBm2IRGpdqQImGy1Ylq
8HOq6YhzxJQGKXIXKXHQj9X/vnyO274Sy1kj0as+k2c86lpJ0X68MdPHQRM8RB+sbJ+umKEDkB7r
s4wc7/yLabWRIbIKMTLpzX6BAsY7K1iGGCeq/d4H0iSadB125KpnfV4QvQAsF7kQJsYi6qB6+zeQ
TKhaIlEAWSRWPoB1cf6DrEajXQzGTy8f27syozfF3AXRkgZDmgmC5407CFHaB0sf1q8M7p3vBi0r
sZSleWCGONUacQdpOBZIRy7fig2vAjGgODawwIa+K/cdZwomaZCIov+ujj8B9bozC8vvifxcGaHg
c24lW2eyOLeSdkXYV4D3wZMf1s9sssDwWk/tXlES8qJAtMO7cf/OxHEOprLiTO0aiFPrE0mv+1Y4
7rL5jWCWmOtjkOb8yLKUymYSthar0eg/zCA5UsXtrHu2ERDv5ZPW34VuKglDzY/dRe5eqPJKLmcb
2FmJ8hGLbJALKlt5rwf6AXBvh+WU4wYwVsNoN7zXIEJ//RMooe0PCRZFpGoA9/hEthSmVWXVwJXD
ZdSD7hYlCGdyyRE6O4UrrEyxWvNnbX9L42rReWwvhTZBW/kIMtgPkHQLrF2NK++FSxAiWdwFL4pU
z3rQlkEWDhXHyYreakAxdibMjjceQJzgb70479aYcb5g1YmtdmjvDExu+QCTUzEbXWLAVhQXbfV8
zuRxL0Wl0WXC6AYov27D3fBkyh6xg+XFQGZkBIbiAm++7B0lcVNhGWkr2j+TzbmZRmuwvoPNGljs
xxSzK1EcLStmUkDeFLsOJWFRrV1oppy/kfJBmSK4ceSCk5ecWFtGco1HGz0grAK+XXakzJtcslLO
2zRlWyOzhrBee5QW83vT59+JkX6bSfJujT8vC9uqt5+dJxfLdCG2xWJ2ntnBfrUtAHQGVHIxGupJ
kdP4cqCYTuXXwJYeomM8+rLlJJj7FwLCCc+Yc0VaayppiW+LC5PszZd/FqDDWyCGgNNESLjGrt9/
P2RgmZ2/v6o9SNlkf3xRZPcnxaFwPfJjfQCVHXWEiH6Xbyi2IM/FmemIyCnEKQPU0x9Ch7GJ/j/S
rqM5bp3Z/iJWMYct48woy5IcNixH5pz569/p8b3XHIhPUPnzwgvLpSaARnejwzm1t/5a0EGtfky4
wEm0WW8tj7E+TS1ZcxFiedRCDe+IOTbJ41u5vbhqoz2vOOrFCBCjWo11USSMmQKMiFTOeKj9CRhU
cuWEx9ab3NKLPpP7UI5W9jJWwBIGXRr+n4aZtzsusgjvaBnrlHQoGHcr1g4UYweDLx8IcKM4Anc+
KAPeyfI2mjFHM9KVU9xiA37DpRDMPAF787LnOxSQiBf/M/EKS+TQFA26Z0iBzJvkcensAXQyNOJd
H4TZa3Jf+qU4IrDv8jP9TwKkncgW7o2nt63F3svn4jMY2xTGlVh1JvaW5lXqe5qMSV8o3UeXdLji
7S5XHmOdBH3WBW3Aslt3doUE7NKCN/jZE8V5AnIPvH3eq43IoPUEZLGhEoQAozxGGIdZG4vY57z4
ktfxtz6XPSu14OHym64SP0TNfMrC9DEWm0cQ2d8po/WYZ9MHJdZdzmbvKrJ2HvECsSlgci6NRteq
E1JzEm327A633RfK9NBFnjN4dl6Qu+/VN+KYs62jWdRSoDDiLv/uS85mO8luM+WDeqQZE/RCa06x
Pib9FXfbeUtlzlke8yqXDcgm0s0SVGuNTU/4xVe8SsBJcxVrZ8QLFI1IM+FRDXwetqCga3kzG8IM
jx71h1yNT5GgX8ttGzmN0Pu9maCUYEYfVfDO2PGQf3n7aEmLXpnnjXTmZFWtX9okXmCe5+oLGggK
u2p5w6q7T4qNDOY4sy7Pagv42m6l16Gry+Xg1qGAgL4qC+/t5ew+I5AQ0UAKhukkYE9faqpmaWUr
LSIBigCw9tNc2ThFP/mSnXOFSoArG6Pjg4ATum9xxud43DtOC4DcmBrSTVBDMR8wKMmE2F4Gfs91
BCaH/vB9dfpbvh3etQ9bQYxjjRVtmqMBgsjh5T/qD7EPyDzHwDMt94oPfIKF3YB3K5EJ7iNTATds
DYkU8Mq6nUbPIrBo0MRJpiDpnSx6Hn7wAzLSQVZHt3IZS5iZVhH3iqS7mgLMPmWw+7S2BxHv6yTn
6M+umd/KYryoJEVK2aC5zp0/za6MsSTB6RQMQp39yjMGdzk9CnteeyuPuX9KhmJ0lELe6GPC7PCb
jiM98czazhUEjQmwKxUd71vVYqxan3VRqyoJGiqlcrKHTg4AjXcPs/757fu3t39IamkKpZKA7s96
LWmaRfB7F1SIm7wVgD6/WVpEFKkSX/+LybULacxpzVXWKKUJaTGgSrIrlCbdwQdr8Lm9o3a6q8P/
uDzmuJDQU8Z5rNARjiyF7Eg2aH0IotbAiDWYuvgJ173HCID2kJjEqYnIuDLPg6pTutVUscQeI93j
6CiH5GYEjnlzr9PEMTdm3blsIIKg1BmBJAEY+9KAmmW/5kqqAx3oFD70fnU1OfVR9caP9VX3Sf7e
HN8D9bcrVLMAk4nsFtrYGKPZIrxBR9sou3FcO62e2GZRXfVz68hq5XCOcMfBA+3ijyzGbka5BqL2
ZpBdczFBVFBOxYsUl+qdETeo6MTpeF0vo+nHvZhcdyB0tyuhlp0qErOXtlnEh7c/h3wfY9suvoax
qVVqzuo4TrKbpLMNgqpjZBxr7cnqMYRdN5y171oBgBGAjgrwroguL882NkO1FQBe5HYxmj5m+bpZ
uqd8qDmoB3tlQZgZ8JEq4EMkTbqUY4ZgyJNSVca7Z3kpvCKIrrWTbMtX78Bi2lWdjSxmA4s40zSh
gyzg8l6v3xWUWm6JtNy4jY5DYvdA5rbla/6Qy/7FNMBhgmsJlDmWMy9V4nRWY4kE05Ru7poYshG8
Fqk1vNxp4IZnfHY1dyORWSogRbpeSiCRpgN1p7uh3M94soLSK2+4KcqdQAaHaEhnGCgFZZHLQ2xq
CyN6tL7RpxSleVQCK4gc+cDl2qLvfnUHTBWZV+gkYDGZ+DA2ejBfhSHtZH29eLFDfUKEhon368Pf
RdwgzPwjj1nZas6hAexZGSkQwGkB/CkLqmtAi17xTmzHuUOQgccywkHQHjKBC4LEuA5rUz4/ySnL
qwCdmk+NthPDA4xCBtybhnoH6NkvT0qZmqhFGI/28xH5KSD9Dt3xbSvFk8Du2FS0WdZ1qFS11kkz
uwNa+H+9LWKHaEW+WAVt5qaUqRviYJgjZJwffS8twC7mg2rD0402zfqXt7lHBZX8WH3kiN6zixrw
nPDQxvP2FTcQxhbGJiuwgeB8OvOyRyAwoCcu0MAcSuemJ9712st2Anz6j0zGRrbTqspzCZlqIAJq
QwFYiqI7egkWn7p70lB4sdBLkRtXw9J+m7Jn3RCcsH2QhscWFKoJt7K0a88MTUNDNjoUJWCcX+5/
NwlFFekdbsUHYrzLUfoXj8LN6qXggeGFGXs7vhXGOHwTjBgjuitk14q7R02rb+ts9sxG5njXvUcS
mD1AaykSeQ/KN5eLGqp2Dtu0pWjGDACDDWpsC695osWFKUP8xKNv37vyW4GMi5X0ZgqrsgFM+jE8
Jaf2oJ1Z6HjUQPuntVkYE6YZgzBaYo2FUZwN5kVko1SAdC7X6oGP70/XmzXQ20UxBqZI+iQeCghr
l9KLTfU2TbLjmEtBEs6uNGuHaMSrjHMpSQXeEsrYHLWt9DU1IFQNzFP38O/cfXOfn7glsj3PasBK
U65NMRVW961UC7N1xalpd3jZeush/yh+mB0ix14OI2/ufk9HUJxG6yDmtFRg414q5SS3WthNiez2
YjEHgMus7CKR0mApu0M56IOPwfjCNUERsYgLb1/prJhtBcQ1gO81YK+hW40xs3PfJsba6Ej3o+Hu
V9/E4rWZdkjOm1oYiDIGGppeAZgR5zR3dngrlt1hdUzSIYuMxW281V8x/Ymp4JvxJPt9IHAp5nZe
oSbg5QA+TaDDIkYIL3c40rNE1pKyP/uS6lF/mW6E28yhiEKY38EhtHMdLwXS8jfOqwbIR4f5eLgu
vJbME3z9lRRgiMnVr94RwLx2x5fSmEAwT5pI7XNI67z2GAomyOtym9DtRyCQJqk9GjMQ2u7fkZR+
fYwgGsdsPnYVzH2mzlxKTBlNYybltM4zT7CTCxSDgukn91T0v31+W21eGx6IQ0CoEFig8gq/D/Bz
SyfqE56+Ya0+dPIkemDnARxNaSDhtE7m05CBJjGPEuXwtuS9LbYwsX9mOKJB1MsDraZaKooYFFSx
VOu+thaZHXaVzrkWrx8vZ952BelKMEAg+r2UErd9VSnobHJ1FcllE6CIgArsr6M2fMrkbnLfXtOu
lgJV3FTBcwUOE3bInBiwWqFP6fQkfw3t5eY3gNnspSICe17SaecdiOVt5DHed6oGKTZayKPOA/k5
Jd8LdJ/o0zs6AV4b1UtZjFFVo3IWmjDpz0F9XvjZcA2svWl14qC9lj15dqIT0Zbp6ouYPYP04h0p
2dcu6/IbGKcMFW7bpsqgruidTD8BjhR9CPFhQjKW1/lwfhRd2nGSBQAu5IUAUcWCNklVGJYdhlew
t+JLcRieVcGeJjQgDC5A9KrPmAn1Gq9wEzd3FBTpskfJbRzjc+ViBv1vaKnoc/Bc1ACVgOQC41Zk
IVMbxYp6V/lgPkRXCmC8pUD/Tm2j74DFe/1ivJB2HtLYmNtxmIiCAtLOrReNQ50mIaDAKnd9AeYz
d8B3p+h5KZBxKOAybjDMBe2afcnvP9A8LCDPHCuy9fvezu0Z7S2LPX1D3xLWK4BL4S9ilMtPYFxM
U1jTbFgx1oxQFvOAwNSuveIYoeD5jrTj69c/AmbQN4AZEhDm1rncvtnhKOw0PWyxw6OfPBJ71Hiq
kPp7R1Xh9VleSmKCyzhbmjI5S0LGnWicOhXAn99nR3KGH+kDN9vw2oVdymMs+yKRpYixss7DWDrm
OU+Zk1xrQf0IxjZ+M8lrE38pjrkY67xGkdZAHA4O6LMdCsdg1ynQJwTSVtv4img9eEd26rUpuhCr
MJ6lsrJ1GS2YBx3QmQfQ8bnmdZOArvRd9/G1t7yUxlyP0BiNQaQ9lb/0rvCdTjF2ZcBpg243sVuQ
/3F9C0dBFeY6YHn5UPYQmaKvpL6bQe6pUemL/zjYPUFkTInl3tSR0rx00iC/tpZKszpYdcUfgejh
mN0zeOLc9IVeke10N3xQJwCq8WAFdgpu2NaNZCbOm/OyGpIGkqlXZ3Vz1xjv9ewKIbo7En6/dhTV
g5ByX+c7jvtSMOO4RXmtMfkAwbS5iC9TnzyZ6lvRO6z561zApTDGc1vynEjDAGGG4BftV6W6T/Pv
nMhn18hsdpLxzEsyrZJYQAY1MAh27LS1Sy9mmjItH2SRm6zdvREbgYxV0xptVtoSAvu08dslvTKk
5Of/uCjGkhlpbE5CAhnyDRWjBDt3UabxenKB76E9eP10vDwoxpQlkybmTQV5V4X9O/qv4l+kjJOr
Odrs9Df1TyE6hJ779kJ3cmUXgtkweRQ6qUGxn+7BJ8kvfwBDRBhXN1Gv4AUD8hSqP9/W4fUSfanz
H+a3yH/48fY37KQnL7+BMXFV285SP+MbKLYDWZn5s3owkXJBvg44RosvulJ8RPXK0Nx3mHOO/p7j
k407zqemzBcF0ingIf1dMycCS1WPvmgRdcAHru15HU9frpexPYAd+EcirVee7Sk5rOWDjkacUxTk
tuSEiV03aAALylP7MDbokua2xuy66j+XSGbMkFrWAMqK/1k1Bh9zIBIje2cEGKjrHcHVOIr2/xhc
KkLKOlWumEW3aZgtGHChQ25h906j2NkWxhGRi5384Wj8rGugMXbP/Akvaf9y/RHNrLUpewnQORBN
JlcxK0ea/FQ/5neENkGDrN19ZOWOON32sy2kXPqNncchHfifD2DMcAHaqSz8V8WU6/IOQRh1Ua/P
7+CV3tfnP8IYe9wW8mJkHVb727OB2XK8jX1AaYPJOhtv+WEmbd/lc+lydYw9lo2uHcURAsPYfCkb
47Eb0WLMsRG8VTEGOQXrTp+TJyMKZMGu74BhXzgJeBQUr8UDlPsK3Hedf7aRscgWJhZavYfAohMf
rO5WVfvbOOXNRf0/4cB/YtjpWbkFnHTfQox4AgupnX359xa2z8OBs4f7d/6PLMbOpjmKWakOWaOP
+UPFo5ZhAuqebwFnJri8Eh1HL9jhWXEpJy0hn7ZIJ8QhIJCTnbdXtG9I/yyIsSnLqqhCQWekBskh
OyWgqEUH4xWvorLTNHmh4RZjQGKp/UcXhtPg0SDSXH+EJnqtnYF+BY3ky6mpXOl+Cd5eH8dwWYzd
SPNKzXrB7OCO/U6v7MFSvUT5GuXX1ZhwbhjvtBizUQ1lJEhxiGUZgOFpP9YA73h7NTv4DrSNiPMt
VI2A/MhcqTrLC3VRzu+K5IAbjIzK4i/X4oE7K7N/ef+TxD7RFqWtozXGg76lVsXPGkpuNPonHidf
cuLDGMQnmYe7u5MZv1ge2x+JXkwgyYpYnmYvDjWlDz/pMoOsDl0S8YnbobX7Dv2znewzbdG6WSvm
f7fz3ABPFM0tBnJ4pbf/x4P92VDmpg0CeiNSygr9brfvwVGFfnsdsUr/mNxxz4+3NObCdVIFkyhD
HOXCoSv/dPfHVzWXPGpX72WUbCSgM4HIhvFeQhSDLpJ2cdXS2zEuriTuQe36ro0IxnfJUYiWCErg
qcH0oh1q0c886mZBWRbjqHfvqGLsGo6NROamqX1ktHMKib1rABs9cqnkH/v5xyn1shsqvtPz2qr9
+oaXPeDsJ+vQBGMKi7VEdqSsRK8SgVjQf+TYkV3t+LM6FgsiFIHlHdKRtdTD/pXmE8Ae4ClfC/6o
wK7P3Miin29fB9UYmTnJWmInDJRD4VheigYkd/X6oLyR7jlr4+iKxVw0czZyuZUgr/tlHRaHzq1y
0K6AvLIrBG2Q8WA0eefFXLWlNvLESiAQ3fl2VZ6MmeeleRIYL2YtYOmhNmO3b29qMTxY7Xx8e9d4
EhjfJQ4pDK9KCgGQKQQFtpZwkWd5B8PYiVSZJGOpIEMMspff8A31IblGG4uH99KRV4TYt7gbxWOM
hmCKmapgbgHeZHTDE5GFjjYliro7fhfCrr/cCGPsRavrgyplOKKyQRqsEIHKLD3pUe29fU770e5/
cgDkfnmbADcA4EbKLE6nGBAO62EG770CgpjyhruB+1bCBJoCgNwAr84cmNiAH0pSsSbNlk/rdXHq
rygp1T72AS/S3Y1sgA+JkAblP+3VZLespbVeZQOaisQaQAphbcxBFa6CamM4uJKcAkjQD53QVIdU
GGoXs/rJszBojeG8vcF0TuxTDH1Psg4KbPACq8xFGGdUPQEkQQExTQT2aJF5F/nbXoYYuAYEU4E2
VMDiXp6jXC9aZOQITPMjYBVu2sPio5nJjk/ckgJ98asVbSQxxmNemlxYTKyIhnKr7qX2i6Dzxcpe
Qju7z70yWL+Ot5nPjfnpfr0lmNlKZRhGNcmwxNYFvOGEJDQqNQnwIqbRFsxPcmLnoqPl9vAj6VwF
eQMuocquVm13mdHgSFLMBljWlJky7BCdD8RNOl3n3BGGXWOzlcQYmybOe7UwIYkeUhg8CZdTAfRI
ShlU6ed3BCh71nQrkDE4wyzqqbVCIKET6uDhGVTEk2j4/0EzhqFTl5ybwVsiS4vR57WizgYU6XcE
a4m2cK7oSk7yqQ54PYg73XEoSf/RW7btfjUqXR3V8wLPeJx+i6Rq/RW1cYxI5d463Kk5F+33nLV7
Q2l1JlqRxFqbdCRkznEz5RO0Mfdn085uVa8KzNIBAFgRjGf2yVb/KOvBnHmh7GlLMGCsF+YpeNsg
cfeBFGETP5VhMrfjdNYsAPhJ622UHwg/i4oeXTnaFprXE9TTOWLpary1EYyBgkJPYhr+o18RqmTX
FuJfw0vQg5bdUjcPdNuPJsD1cccOOZZDZ0yW2cM8YkyocwXheWx7ey57JxKjoFsWL40BLR1KB85y
96JUBWSmomoRZh577suSJpWQIegmGDsJ5DZyiZcnmHSABdl9XDlBKi3g1eZupDFnmmSzXKeUdsnB
ghhq9SEqVTuZufmCXW+2kcMc4jgMGNTtkZKg6qBm2iWAlz5oHRLV31WUW9fMnp76F0KAMyO7nm2e
8vLWyR5kLBXrskB+3lq2pBdOHP2Y22fO2e0Fr9uzYxyNIBdK2C/YTapiS4VjSjfUc2EAmCU33Tk/
THfvaPPgaQzjW2RDFZeuwdrEoAC2TgcwrSG1B8SXqVdiGI+zyL1gbLtIxsGUTT2oNR3l/F30AE58
kAr7nJL262eBBxXGE8Y4l2Vo60KjqnJ+rJ+0wwheudVZX+TDO+oonNNjaTrBxNkMKlo63N7HENOZ
7Vorjhhx9qi/dUid9Cd3hpvu1xv3z6D1b2xqZyiIo2vIDG/GawOcZ5SJaY7EOEPFSW6OmqMr7MxR
JAGrs7awn+m1cRcdOgystIatBDIwEATF5mGx7rvqP/ee7aVLwsTKygzro4qy/kJDJMMnIpIEAeLn
v8B5g6feSGOsjNGKYtqEkCYHwDe9bhwa/cHIQAvAA6R3ue5hN0+4FciYlSxv9SGl5VFIS9NNUuiE
n9Wn8pdB40bBpPLII3gHyJiYNFTaKJwgUQzqI/VgK2fooN/MnNy7zrsSjGlptOGf0iLBOcAZuUl2
BWYfYlmUHKC/fYizW+4p8oQyBkZuFeScJOho41V4nncBZnXCa+lBt2ksyHLDR/WRY9N2nyYbxWHM
jKS0gG2gcxQO4kn3qD25oN7r56nHqCy1X8Mt/hVO0YXCmswj2jDLqE/1s/5IfrS4HaafqKE+bZ3w
2zv0laM9JmNuhnHMGm3F1hJsQwFAzsF8aVD9IF0Vlbvk2/+2ryZ9z8a8gRdDbUYqU3XgTC/x3pMb
1e4LYIYRZWYZ5MWjGjrDKbzJeZQAuwmKzd1kq9SRWJdKTGVxmgMcHpIH/Z7cFKb+M4cbpPI2lrE8
2miNMDxnYcOLdmY8pgem9QsvaY8XzOxeEIzmAYkQ5fdXcxj9PEZWPWrAkE3nq8oSESkuqeByzm53
SRhoFEVdhfazlJzDBOPdi5BCUHPtfY6p8SgIP9C9Fw9/ge+Em7CRxmxgW+aCug6QlmIwoEYa+Pt6
ao4EQIF0KSeE2Q1GN7IYq03Y4FGJmguCUWr6ywIlEAL5wE0l8XaQsdWqWQOUmtakBotX4NVmedqK
fDMBLJVBnPJOjL6bDSZUoKSARh0TjiI7diB0U9Y06grDaZUSkYYrAEwQ5N4HElmEAeNizb3KtOS7
ympAIQNKEsfsM9FJs7Vw8ejQrpusnx91a/4q9pFU2RyN2nvJYQATnfUSpvSB1nNpDbRObvJpnBDs
SLLTiMsR6Bxu36t3rQTUllxO7uTQOAGz5MaSFD8e2w+KIP8q1OzHIq8Pcyjcr8g52rWYc3Zu75m3
+TB27CaMmnAOtbFDViqKvAWUgJhlyIwrsIwiZZuLADKy6iH8MKtJ8cTZlL0IEP3pOC8wVJoAE7jc
lNYoRD1bZoo61RM97TMMigyuiX5QClm4EeeeUm7lMS5d6pbIyHTIa4GsWtcYiOmvZmQRunvz4989
oLfSGF8eJVqsVekCU7XOqbt04eCo0nCUpfRqRhlGzaMrQVlqzgU/J4Rf34Q/m8poWruA+EPMsEgi
MgXkIbw5egoaTMiCyAi9SehDV6lLmzulvX8F/xPM9uBVbadKS4L1Ajvh25AOpT1OFvqnYWV5t2kv
ZlGBUkBwSEDAUpk1ygPqMFoG69K6qz+7ePgh/ozRgjo6wg2ZzuLOcnncEbsR70YqO1ABdK2l6jWV
vOriSdEtAeNRBCFHt2gMf08/JVn+V2f5Z50aE7P03TQKWYR1VqA6RX8vuMruhgCt9nhVqwXGU4Fg
cuBcyt1j3MikS7SJW0apmuQihczJ6a/PsYu7wlNQcRJRKJJfz+9IpO7eTADyElU8jpXFlJ3jtJKS
FeY7Q5mof6Ja6Pf8BZVC9Kny/O3OqAYsMGCMCe/GlDEfc7lCKTTVUm9lSlVI/vQYPzWop1wbfhWA
TUaEFmGz0a9aPoCUQvGEo3wj1DavJCDv7vOfr2DjXzHLo76L8BXNL8IRGnC2zuQszooeKjw4rtvj
EMSu4bTD1+SpfARgXqAdk5eYmzbf/xAgUWmWrhF3yOV2rJpSKTPyXi76uZ0kt256q7H7cuYYpl1d
hnv+Vwxr7CVMBg5klwwNk3LJYhtayfFlu09ugBxAhUyAKmAw5XIpZRfpayfABAGR4kn1ohPSlifR
J+T/dyRNdpV2I425KRiuFiJFw4ooXak7uT92jvJ4BqUI9NDhda/sGr2NOPKmm4tpJI2h9T3ElfFw
hVrSPQbyMWkAHpNiNDigbxLdgVeWZyOMTnMjrBBA8LKa2Em8CX/JQeaGnhzUT50t2bEvRfb8gFmR
6F66WdDNzXPUZ1fxlnRGJQ2rUQASDOkxWl2Xm0W15efwFzLvlGeI3fhb+GFB7cydnuZn0fJzeDeO
tnJViVHXPDPqRRzwCRQo604f2xFo3eQ7Kib1Fd/skmq+WrIumYYFcCMgrTNGKUGGWNDR4XvOn063
mDm6oT5mxStim9tCuVf4xMPmH2EgKro83arV12ocIIwgV8t/Wtgkr7/5i5k02NqNJOZGDmhHstoV
kuiO5J8pLVVeaWjPrr9Mf5dy20pjbmQEbtOk7SBtckBsdS7Q/KBquXyesuamiHYt52ZxzI0skloq
m+mfM6t/FI8AwbknedmPyV3cwq2feRvKE8ncS4xzLF1aQqQqh06pKHY5ZbbRDt7bUcBuCU7VAfMB
QDg0AmiMOg6xEi2oeKFn8wUAV8mj/iAdO89ENhFdX9I34l+DXb2GfXUwv2U9gJbZGQqkNv9SV//7
ErbiKbZDJRQtvqQHrfyajPMpipejooIXENxa6PX8ulbi9QQGxKALU17OkY7w9bX8I53R37lRAf/V
Q3rnKZ+ooJE580kLgD2N/sTcEfy3933XxgMPS5MwFG3JZ7qZjdldlrGSBR1WxwI9LF6KY7EGhfAk
YOz7bUG7zcCEvPWvJEaRir6rQBUASe0nPRC97iHx9BSYSuEd3npIwZdfEt+qbd4C9+0qGAkxCQwg
HQBMXJqeXK7ieqYEjnY3X6MdCOGW8IVefKmX3HHph3aPbyONMQjNUBXDUp+D2YoAg9zkYbwaT0QW
0GYYSOGahF3LCn4xDbPzeOYrjNuIYl3BGI5CuZyWQPEOtZfc98CT5h0gnc8rxdwIYt6ySyvNYE1D
+DjEv8riZ7OuHA+4q4obAczzVa7lXlcwRe2apeE0feuYKzA19c5Otfz4tjLu+/uNLMbadA24NyYV
stSbwaO0d+hO9xSFN0F7ZcDSTEd0Hnv59eTV/LanfSX578zYFMhgKa22jjgzAEi8qF8pwqAheRkD
quBb4CcG9nZWEwFlhbeyhGcIs7NmllmpOOHqGfnz3GFSS699dZm9vug4Znw3GaAhHAbSpoI/576G
jT1BMqyretNCw3MjPSlmLRFzWvZVGrQWDwrjg1qMoNwDSMh4sw7NQ7oUlWAnlnoFENXBEVMV01y5
8lO21BM40ayE8327O2EC2wKYHBY4ZRklzqUZPDhaCrTfUXkwS2m1Y8X0zTT91A05l7hkT5oOwF20
jqDHQGdRddBNWa2dHNLEehioTns3oxTQ28B68KwAd7S0TTy+xHf0Uuxd1q1k+rLNMZSCAN4skhzK
+eMwh6fSWDieirc4ZiuFNoHjAB60q4qJYynLrT7NT7WseZneu29f193VKIaExLgMRGq2TaMu9LQ1
GpSHVpxcm3Zf8iR9eVvEruLqGxl0Zzc7JvVNNggTZDRtH32ugAt91Uii4XWqNhxUIa+eVDUUA6Fp
kgr/aCwYoc1zZ4i6EZNvAOT0q8TE2KMxjv66pujWyUbhx1p3qMC8/am7G7/5UtqtzZf2oPbpKoF2
Q27tVv6qNC9Z9qApHGakXce53RGKDDdylDKJU8uAnFFy6yO18a2P5p11M3vaO/CK6Lex7gXgjsCV
BfwUWiMZjRUHJS6GBNLm8EabPsX947T+fHvjdpuqdAouAVKCNIzCnHGc1mUY6VLvgmgBFVbjqrVw
923VFf3SSz5U4Jf7K7e5lcmcVqSIpWiFQO0p9M5TMTKmxxy/uTsiuhXBHNSczbq4pFiW8mH2gUFN
hOD9QXlYgBaLV8G59pe6/ee3d3P3Um42kzkwSV4B87RiYUIJniDj2Mnf3xawm/7UdRMtuTKQ9UHR
c6mAnW4VkT6NBIuxeCCWDkzzhdp7qEOk6m2x9lSRt5e7qwKWPhRR19CWzMRvxPOYdEnXu9GLekrx
YgSoSu2lt+YH2UfZ5DR95Jbg6Ve+0nxySODuRa2FfRsPwKkojbHHqASwRhGL4MVq3NJ47QReGV45
c4eUBFy0YMsFwTV2FkHj5abmVjmlw5oPLirThpfF3d0M9LnIHbsxDLSurU4RgCw+pTmcr61aixLU
pqAHTbncdIs6+EKWn0xtmW0zHry67b7JiTq5k64/G2uYBFZvADVKLkTN6SdTORUrqkyGFte6ExpV
7ZTC9Pi2mpCfYbePchiAALMMGWCRlwua+nkFMHI9uAPoYM34V1wcV+A1IPDoNF4MvGsTTQ3wbVRT
M9ExfikM/EprXwzjAI+ut7bhNwFxG1ayLbrvKSBRGMqubSuOOSw5H4HVOkLcYBSnFV19ntD33lKI
DqiUkROTlsCcMalnJhHnItCuvZKMjCYRj0k63uWXC53zrFPTGLsqIQOfRbM36anXD9968yVKgqHl
BBO7WAaUQf1XHnPX63RZqqWAPAqVSre5SbWbyXoJf6CG5ODp69boCcHXTPb4WUTiyPDe1qLdpnFL
BuiZDox4LJlRo06K81RShwH+B9lvqb3OEEO5c6o4azwelbW6LVuBaKVrZ5lW/23pezpsARFUVWWw
qyDGudztPM1iuRi6AVNnDYrw47Ta5rCoh9gcsqBoi8EH9tFf9YkCWBUeVwKWu8TWQKpWqQV1ajAg
dSg/gbzKq9Hrqz32tmA5BUZ1vlGtCc1OvlL5Zeq2GkfHdg28ZRj0KleAiWoyhz6kcR+ObUMDfvUR
FNl3xBfxGzO0untH/nzPuFuYVbQABwaEMnbBUVqbyqpWQNA7qicc5tfuJnSlYAUet35QXvhQS3uh
2lYgc66xKU1tFxYIaloT/TBNpThhYShftL40r1TByDkw57t69GeBZyXfhGztEvatNmGB9TDZap6A
WTZ3VM1V0uOk/lV/42Z156agjbRVl2NZkSGNmlbWwjE+hkeCe1Svpa/vgFcik8OapK04xvamaVn0
lQ5xyIwBaxyI3PfZNVEU9k7hRz6XxHrPL2/lMSYQCSVF7UXIIzYTkFhf13cjCqFItI4OfxZqRzfx
NNdE9CVg5grv9EsToKX6CK8a9dCSvrPHRb4qYzVx37Yze/7rQgqzh9KKsqc4QArNWieH4iEGZFxz
rfuZbx15YCk7If2FMHYDIx2RBk2tAUW5/2bFrXmcxVzzMHvWPHIWtqP5F7IYU7LOg6VJBmTNPnDu
ZUe7HtDY/kFwHr0ZMwtdbUs3IwrJvPzbXm33QjATfIfgA14k2lE5kHzCwBMFOy1tYhXC6GlDYHg3
BHBouZVHitShqP7zb+ISfIWJUiRoyNFtxXivuUYMNIsY2qPWXxlUc3mMOZ3cro5zIHB7f89ZYeYq
Xohj7FrYF9Gihmc1Eh29cMenzKNxW/Cc5IH4FXD5DwV6a7SH1RNTP1LQRuQMGeBxeCq296Tbfgk7
Ng2mKBQoSiyc3ghFYWtXlEujTF71gziH+F5kx6ZfSGQuKhp6xGXtSKKSu/J42xSn0ZS8spM5MdFO
8HchiLmr6Psw5FyCoN9DidkZpeMdEKF7VwckMSCmQyEQKQ36+caMq2k2ZEWChiyamB2+qifFN67W
Y+IJwIlJKls6AZnZRKOCzR0W3LMQug5PjL/Accu2rMYq3gmt3HbuJzkIg+mW2HKowpP8+I0Xxn2N
74UcCGf/SGRs0jDni5U0kEgICZUk/K7ZoVNJXT4ugzO/B4R1d4M3MhnbNK9ZNTZqjTp6Gd2hoRwY
3qs22tmSHaOy0N1iWWpOQMnbWMYqrWVmTWvToDlfKN0ujGwFgyPDUHD8yV5PycV20mXZ6M6gKfmY
L5BD25lbR9UENTKICqSbSDkJ+Ze0+bzKNmBeqR0zSNE5JR575bM4Na7eHbTqSm9uEh3TVrx37s77
5eLDGKXujLUWU/qwMPkEjvZPalke0/CuLAYnLb90y+RwHBBde9YkbhWLscCyOihVs0JgHBY2yFn8
UZWdYrLsOjGcWHhAGG7XOmaql5uy+Zs+lIvlMgbZyqe6GCdIpzvcP4134LhCa+PkgqL975ptt+JY
q1vW2WjFA8RRu9Za2goYaf8DQSu5TNx7ydkLeYzNnSJdt6Ia8tJjRHO2im8+YB7Kz4L+FL8YAZr5
e6cCpjEKiP/bubJoTMDIlpBxhmjxBL9qlz4w7gJgNvvtDa/yvOdZdAMs8Eg9oRzLFicKZbHKSIVt
GkrZaaP1cxQBHN4QQav+/W9WtRHFaKuaF7Ke5h30pUVJX63hmwtjDGq5e8y6/h7AAMYdsPEbPAVH
G1RUlt1WBmfebM+/bZfL6Gyuy20e03Kp4YWGlYBjeuBbAs6usk2UXZNH6aRBTDZKQaj+ksPZjpCy
VKSRZwPII7+yAagyI1kJbjTjdQ47WapCh6HPfi1APSGI2/bQfUKt5x0J831Xhh5mTUTWAqDIjCsz
m3gtVGp//d0z2dyALEwFngsNdhpP8TOvQ2n3vDbyGDcW9WG4KCvkpQAvkK5+xyN8XsC9RgGkX/6s
i/Fdc7g2hflbDo1iJycYmNhP0O8RIs02BvLHNuCHdXuInhdiGVdm5lo5L9J5O9Mn0Cy61S212BU/
FzQnfjO8EamQ6Ud/056yu+Ejf917HsswVQNZTBNN+2y2OyzCTE/6CP0RouIa0vXYfx9yzOfqaLnR
TlZj+m/bgL3jRN5URcbLVACnwdpUqwJ2qlChW1xXUHIfryK1ceQR4OxjfPd/zH3Zkty2su2v7PA7
fcCZvHH2eeBUc/Wk7rb8wmi1WpznmV9/F0qyVYXiLXjrvNywY+9wtNRJAIlEIrFyrcqY7qO5fkmz
iLNJlrajIaL2AmE9DWGEMUtqfZZyKQPCuHiZCqhiS8dIjtdjw+uAoO7IbsZzQ0z6PBkBYPACDClq
vJoB/ZSmgHM4LC3ZuQlmB0YkHppEgYmyAZikvhcHZW/OaPEUc4skn2LCe/pb6rMSzy0ye3DK1VAK
pBwW/XY3q53sxP744BftqykVm7SDm6qmIwVxYOVZtk6M5PNtr1mcVQnAXfpEgjDH5FVFgqJ6oCSU
7u4wtpJlxopz28ISNkMiBgohsgrhGygkXeaUUuvHoFgVamAF03u00uBNCwJ6MohG0QFNxZL86M8T
y7Ud3aXrf0CCsBDGLz6AiQR52Q9+UuED1DvyjdIWGk4gnghPRReokIkz4KXSM2AZEIZB/ZmoeMm4
HLAq+FkndVrtlGJ8lAdzRQD7d0gzhFaUoZli0BJb0oN9pmtbPSjMFWfCFy4LkkgPLZU+vqJn6NJ+
aEhl2lXR9+SRYv4DF6+iIy7TkF7W3Xz9nfaMijQUO5SJtrRLTL+bVj2qDQNnTy042MXHMPEh7zOh
jzJ8jBS9g67MCvHucHu8C7v2wgITGCQNN5YWb3xOXwD07reDhcTrfQYBkZWFzR8GBKQgD82Z5KUH
jgurTKwIxDCSkjHEg+zWyFwweGQjqrRbejUCL8NYW2W+6kK3f+kju7rnP/zx5pX+/OymJgujn4Y9
Rk2kwjPNo9KLnANlKThhiAbEcUSdivEwfgTB2KYvSuybv4pQ8zpf64AvT+uQN51Le/TcFuMm/jgp
YSDgtJSfUtwJKA9D/tpO6FpGs7vTbG+7zFKudTE0xmfGpu+meII52t+KxgmAIRIbEdA+VU4d8njb
3vJi/ZxJxln6fNKAlYSzdNIM3o7I/KOpNN5hsrjtFRRboQgOGkedibPTACVNtfNrJ/KL+7D3t/CQ
QyoHD7fHsuwWZ3aYcCoRqYffww6V3KF9U5TAlBJs/QNhhMWJQwEUPY8AXQE1cOnlIUHD/pSYNWr2
UboVoEridRChUiw5c9ti1+xVIIZ5ZazFiTwzykyklIMycqxgVGzAHa0Rd04OtUg422shX5MgIv/3
0JhpTOuwlKQJVuh1SVwn38VIfwmciJ1KRIDjIPRwdcI3ZRooci2DhADE9oobUwZYyMkEX2mPJB8f
s1TBvbDHXEXHCK9iUw579FqR31GhDqrfDi33Y7guVzmXB2QxwTgfIZ3ps1BYqHUIjW5YbNwqX6lW
YjU7SpXTreY9vMUGgVdxrwOQObt4WHriucviQv49wRqL90iEsjRFOsESGN1pn1vn6Vv+g9LyvgPT
nKKhSZnGksthllVYRdowU4fxt/SlpwUPoualD/zL03J8PLPFLGIua1Mbz7B1Cv0QWKbde8VeWBGr
XgUe79VlaZtDlxcqtpqEWwT7zjmj+x8PEFLtGNGkr4c+yNdhNiQbTuSiYZa5QiALFRUCWUScaISZ
QSWMh2GYkJidKIZAD9UUdo8yuIPsxGtXYbDhlS0XJ/LcJDORSh3NRAxgkqoqUHmsYNqCfLa1KOwJ
D9S6O/br28NcCl8S0EAK2KUp/yFzbOf1JELECa2HDfgem9fEfDSK/1zmm/YW/LTBHNeGGI0lkXWc
AW1qY0W9vN13jcQZyWImDTQD8FsywdWS7e8WA8EX+1atncwH3LjuhDstlL2qi4/5lHtGETqCmu7q
GphYANduT+Py0p0ZZ7xFHYKgSHwsXe+1m+FQHIrerb/RZsBpPau29ijy/JP+RtY/cSCgp0IX8ezH
Ju5CYk6ZAg0QWERFFNw7xMpzK9jGXinYUw/C4u+OWg8HFRqMv9AaBGlntKqIAOUCusYctokgajVJ
Yd4UX4AQag08nmQSb1qXMr1zK8zpqlRGLo90kACNb8LOih3hSBGbsquJ4Dzkvijy7DHnrJCIWqhR
ezXYn0Nb3BnoS94CeoTuZ+m15xJJLMUyvNjiuNU0RDOdmUVNj5UBQCvA/xrQccRlZg3SkYzSKgp2
OdhqRqDl9SB0NVqNlfMN6BvsgYQgkRM5iN+lL0E1SDEVFW3CImE2adoaaV2DrcIp5fGjkPUnNeK1
edLJYz1WRxcQAZcKCFUIM1iUuHsi5ijGQtPEK8bmvq/qpxTKR13acPKlpdGgpwnDAbZJx/l3efw1
dVaWs9ChGDujByHO7HHkhBsai9nBnFtgsvS5MFsSmy0qaJNqRcqTIEuWkb5EQ/woD7LTjb3LCTFL
04eCCNAhUMlVsOsvx5S0Ukz0BhbpNQQgscq0aQJRu30KPKY7eMIqgyKFvJl51/IlkDGQKT9NM9M5
maWsBwNMT9t8j3fiIy2LjLble/WLbGdgIuYBY5fOJaicajQLBfqX9ZW2MYa4zVBdS/0JSqemXZQx
Xg1/heEUiD8I7Oj0Qgkk6eWkxhkKoWWPqr30MLg6VM6D6J02G1KU+6jvg8LhrOJS2D43yBwUQRXV
pK7pe7CQlnaoJ7mVBYBORPJdmZFvQ9qD31Px11Fe3wmi4Wig7QU9sePjqaav530kAIHZoC9QhrbF
7W9bcrDzT6Muf5YaAzyW6sTHp1VquYe0pqOH87NuJB6ai463TS15lKyZODtOhWCFMIG9iYt6nnKA
WwPxUzlLK0n5rKTjXSMZttzo1mgSu0z1tRlEjj/7NtqVvYkqxCqirSbyivM1CyMHBEKm/oaao04Y
/wY2r5DzUQRkRwzsfvoWGuXKLAWriiCf2YCOrH5M5Ghntq/KoKI3IbT1Sdh2Su6mcWzRJeN80ELy
CVZSFCIpZQTYp5hQ2XdaLBmzQiE9Bm586hryInZv9VSE8p7/TLaUvlzYY5ajNpVBbmcZhcetGFm4
pwPt9h0bqezx4LLi5fBcg8y+E1I5nLsOA6TvV9WD8TFUUNlsLSogpuDauf2VVtCLITIbTypJGQPX
TafUX4W2vA6CDQ1ikld4pNz+wkXvwhyzmQy1GAs9gjll1e9RoVpFG2H1D1ioeZ7C3GczNS7MoIId
/wDRbSofqjjxGxX7pj3DzY73ECjTGwFz8J0PjL0xNPrYDeAwg0hG9CgYoMABqXipKq6WB1Zsur3x
DLoTW9dGZ56+ZYhafhlbDbopZrRup3FnQZPYms3OIqZkS91ORhdZV74NefA4BhAM1uRdlPRepn4U
DVnLsuDqccCJwgv7/WIMzFHamEYQmC0mLQF/q5ZvJuFe6wB2Ggv79kZeKjdcWGIiiy8LWT5TP4dU
1Z58i2aKh4EYqfI1Wc/r9LXYA10fudIXdJNZ+TPvGF0oN8A8hFoowkrXTp93FtJVX4obPVHpJcHY
UlZXdHQcJW5FduG0VkzVVDU8DeEeyWo9CRW0U5pmBvRYyTdE9J9Do9mqXfN8ezYXci5VRJoMIiYN
iR0r6gx2q6aaDBwaGTHF1Vg3gy2HUoogPAa4GudCYlXQgDgYtVqInJC84DIqHqZBlgG8vKywQLku
UttEMwLYNgXcr9Iayrm1oh5m0LI4qu/Pr7fHujClaEaQAQZBkQM9UEx+GaVkHpQARxKqHFJmZZlQ
eHPRJE4TmDrPTZeOY1zjUAkmGl72cFe/PPqhEQfMVDai7kepbCDDFGDX2cFqRO0PNIThg+bGz7zb
1tLmuLDKxC5BIFoWxLD6vbBerUQT5beTeGXmaYUTfM0AntVicBX1HqJbQb7wvmHpaeb8G1iESDZl
6djpfe0gIo14/orvRQsbNAeCVl4pnQ3+zNqeLBswOt7mXKK9ubDNhKFw9msjDDF+CqAD3MGWCwv/
t/I3qSe48spIPZpdU/lu/8gdOT3wmEB+YZ0JTUROFV+hsx9vNAPm5bVxT3Gf8qqTLMqODKpisEJW
Df+avXCGXJhmnHvqoz4bp+HHwPfJtgZLi+hmdzxU1RKe5MISm0hpkPuq6SBHr3uh2OiTY+voKyo+
BXa6zVeFmx54c7sQdi+sMukUrqX5YMoYn1GCi3X+Y84IukxmNynvhrk1rFAZrKDkkSty/YlJqsTM
rHyB+vJgm3f0LTdHY4287r/QPjV9RcG1gPLu29VA+M68kIhgzHizp2VZIImZMUdC5sdh030vXobp
vvQqNNhEaNmcyJGqfGecCLmUQ15YZIbbpb7fVSEsorJox8o+xOtB9kE5HfPqGNhgFPl0OyZzLTI5
JGhnddKALhPdmr1zGmN6R4HSP8YYOdmX/6VFJjALWZXghoAxUmynkOwbBKfxlTbCmuGBql9zZ5Vu
++uw8HMdmaAcRhr4P+uWriOkqROsI4IhFfhOq2MGnkz9K2eIHINsQllXOtU9hEFkKU477cBJ+4XK
mij1QQKnb8GbUrrlrwaIJ0nAn+jpenW3ytuplaTm+wDzAPayFaBeJ11UVTxQV+XSMy+d5uaZTWZz
hCDcGNCoQMd4ctVhFTxQi73bk7sWrpraiMOc5HPpdU07t8pskDjNCl2oTyP94a6BC+mS06aEXTq7
8+fbq7mEpEMWqNGiG3hARJZTKKhiwNskhD460kreoisGDhtBtFKMMWB9hXd08HGtQogWd2t6R+Hu
0kWHOvsEJuZDmTCLuvB0ugwuFnhY9a+tNXl6eKD5hPR4e8jLUeHMHrO4oPqeKlk6hV1iT/qOxiE6
5M754U7/a4vMwqZJH3dRc7J42qPUYvJM3SlR9tSBuXO6GN3PxshEPlkJGy1pfiwr0Xf0pVZ41MG8
jW0KB3YKTnRf3KVnBpnAp4lxW7U6DE5AsnXFbOeSzFP+WjowdSgOURI3Ga3OhJnHpmn0GA0C1Fn9
h3yP93VhT8MeJeBXBGveoc5mR8Y6sKXcArDW4XjOwiAv7DOzKkR6hk7rikZ380705k/0akixJcVG
tTtA2rkWFzKvC4vMtHal7IPs5mSxdyiSl8qQaR4eFzecsS14jI5rGrqqwZgLHmrGErZEExmQqQdc
bPZoMkL7e5RNikQkB4cDl3xrIcTiLRi3T12ibF8ys+unYdRQJUxQKVV22WRrEOWiRbOx8xLRyQ2a
+TgEskncKLs00HPDzPafJPDZYXPg6S9w8Yoqe5RPthtWaP9oegt8FVZZ2L/yVnwxXMZ1g7hOKwmy
GA75U30qQf41wqbVqvTg9Mh6sNSvtxeU+iJzbOJRFSTIINA2cR9lfLWr4jbCP0AMTZXkdWaduFFf
Ruta7vvNHInhptbiiXeE0SsQaxXwdkAkUS0GhRszzMrXwypFmocyWrsJUif2TJf8Ea5FFdci7lIu
nBy6jBcjdMLJ4MlguXpBeCOXeRRT1ATVIs5ksPSeji4XWnagtnBvT+nSyXFuj019pkKQQzGBPdpE
LZE1ZSUHk7ybpzgZY0Aueb2iS5sE2F1UuPEEB4lHOgFn9aBA9cUWOnIVIMSJpZL3wvetOfh2e1hL
UU3VsQdFNPZBVpExgl7UJgl6YL6EBp1IpLYMg0cYu+SM+MUi4oqoahIr8t3CNLTtAaMxnofJLvJd
jh2AE8nWAOp0Rc0RPqj0a4wqBpdUcGkOz20zLqlngybJM2zn8TPpovcik1F3qla3J5H+Ftbx0VJG
/Z4KRrICIik0NbpmQLJUkgTiOon52cjm+2qWtpE+/YLarI61AvwXm0xFtn3pFmlWawGpgOApIuRL
gZRF7lDE2tvtIS1O3JkVGkjPnK8YOnAjCrAi4lXdCFRvFtf9MHE2Fc8Kcw6IPiBWaU5qRzOOwoyu
MP8VlJ7O7aEspdYXM0a/4mwsWpkbQVqJCL9muhPJi6h+m+P7KvKdsYnAgnZQa9Wa42Naok4Y383m
U2VqHGDq0j47XzXGEWs9D6tawkjNeP5TmoQHhfwKTcjFOJmo389d2iYjbFBG3TACS0i+aX0Lmj1g
u9assLH8HQQw0HnkSw6f92HpOnFhn8kigmKogwExxNFBoQFtZ5x0MzrxKDNTZIeqJ5VWtJE8WiSr
dpQEly/7tlSmBD8J0AToW6EVWcZvDQnE26KKbLupcQkn+UoxbFJOlpHMbvNCWxGrQ7Iq9uCQexAn
fA8e4qm6Hu94kuhg2ZiAWACwiE7bI1immMg0yjA1TwUPys+fuEOwVT6juVfQPV96iuvQ7gAI6ENL
FZ8DyVOAlMEDpgsNCNIelRLsrsRS5LtK3oyo1YPYirP3lurI+tkXsspuWQq8r0p+lCtoua2uV7X8
ZrqUiwwUWmCOyjdlwjV8QjvdmBoWHBG2RYijG9kJWkswL7VQ74upgzJZJoReJWiKncxm5sxN2q50
SdrHKZ6rAr+7j5Tx1R9nBZzbXXjXxVDniGXDkdK8c5WuPfa+IW8EdGm77SwmlhAGvdWUVWxX1QxV
C1nzPQXlzMkaUzWwwrYFQYnZ5zby0V0hgM1jrgAnKoAztMa49zfgxOicQleiDyGoNbepiPm1E4lj
jKbAeWRfig/ni8FEdTxTE8GnixEEXppCP6Ip1pwwuJD7IrtFyQ9U/rTJndmeFSDkTS+Bbst8otB4
ND1u3ke7faNaEXx41kJZlSJC6HFoUF5NJuDNhljWfTGVeM2qN6hr4jWrAU0at79gaVSgFBMhEQE6
U1RrL4N7PMxlSDogh6gYGxq53dQrDoIN1jlPdtOEq5m5lAdiYH8bZB8hak2KGijvlLiHUuBnAg2V
7JChaEv535XW4spuLKTVhikD9anL6K0G7dXlCEHnKyUGROadFs29G6AjN/k6fpmcAgW+X5HsujDG
nMhN3aaDpJxGR2w0/dnZQXPo2NqVgAs3xyWpVzOR4MIaczIPBihJZf+0eBMQPbk3vho4KyjLY8yX
O11KBEwFbZtUMP1EQnc5k7qEqGvUAOjkbSpYRRBpvmUCmvkIEr7OKrIyAHQpHGNr8IfuS62N2sM0
9MlnFJLJPhnm9Kn3x+StDXyVU4pbCsYm2C4hcAKqPwq0ufw0P44qbfBL7P+XyT6p0DkD2n9wWlMA
swqqGgvKd5y8dem0xFMwiIYB+UVqzrqWP5ViNLU5vdPMnoSEoYYudX4f2iFBA5/yuXQph6hSuXli
Jc1rqN9Pax5IYYnq6OIjGJdL2jEbB2ANTxer4pEK4vV2sqkQLQQu1dFVqg5JA5DXycDrKFCzZ8NF
HoBKrR9B+00SPV3XWS6u5MDwbTMGy3PTluT+totfxXVwEBIEWywsbgeIG5frWtZKEMi11jjzOCT2
DI21Y2yWPuf0uA5KMANUKiK7CkS1ygalLiUFOjFhRljjcmrPG3HtA6Ejr6CaeuCXppZGdW6OeQzt
lGQS/VFHoiABCdEcoR1n3Z6368dAZkTMgRikTR30VM5ctfQUZb7Qbp+AvcBrGX0zOgY+Oshom4vP
7fKkS3IRlBjLTLyVUFOo9RSWpYcOXHvFtjboA/Nx3oKMHiTnFuWBHnTegHlzymyDAV1kjdzBLBU6
6jdleMJYlS++RQXEDfdXqmHMSBnnBJJBmnzgVFFCGYGIfclAQbNqocw8uprqIjjyifZ4o2TiXNQi
FuUJTMp6ZqVpY7UtD692vcXRoov9hg5dlDNRBrvcctqkjLogdqAV7VurmuR1UvwRqR+RyDsseYaY
FYOi0DQPBhTnxU58Dyi5dggBo0orXTXgoeuvnfJyUMxSVWnU56U6lE5Z4z1TnNdqqx2GMeRcU69u
LZTP5GzumOXRy8wEThpmmkA30FOchQfSlRBJacP3SNQqqynm/jWWw8q9vd+vikTUMLrVJfSE0FSH
SU5NI4uDJsSixXHmVWPuTXU+WnOpbEIyfQ5FeMttg1f5KTUIOg5NBQxKxx3t0kuiXC37eEI2PHrF
kbZBdV4OtBW3tH5VxGfsMDMqVHoLvlDYyfcQXAW28LuWdcuVQ7nmejtZwuUXyiw6bRC6HJE0FGka
SGPp+H+ad6qXesFjcwQgxFGPPdrlfAiVUtLHFjx38WzFj/7rtOa9WVxvbzqrP7+B2RKjn5MgMpCr
RhEK+v0fdcSTKV10FLQlyGBtAbsve68o9Wk2TmoF/qST5yZQq42aNf6+lBV/FWiG8SbXEm8Vl+f2
zCpTWsn9IhhJRkpHS53OpcWN2TF35ZMZoLxSHLR72j8tANu/S7cVipmQh8AC84oKC4ciptcABStK
CirwG4wzqXk+z2GgljgUixdtK4Fngb7UULBI/UatJg7/Jre4pmjSIqYKqN5VK0g65pNUAWaOxwQY
xlEBUbzbe3FpTWnHrGSYoHy/6pYofRAYhXGM2c13RI2dMnnLlKOYDXaY8FgrlgIpggwAlip6j9Fd
erlLKr3OiVgXCKRK9kyZUe1egwam2WUpJ8Jcw9WwIWURtzaT+ioujZemhmaYjSwfoQrm1HtTQgqD
Q50yr1Kpd2MNvJ5sp27gaRDd5LrK1a2RGofQHb3rQG9GZQLqHHZCngikcOTA0baZ62+ElxJkop4I
EjeRm64thblzc8w1nPjaXOexWOC6nx1Lz9/oBxP+WNoGL9XlDIyd1UoO1ClApwVA1DQrhOocXiop
Io3P9HN9NcEkoqpAzNNd4epdNJmiWp8SoUBFNXgcIK9J7igHMR3XwN/dSxuNSr+AWZ7IEtCzl/5i
RKIEGgFY81vJ1vfGg2TjoQSECWQzTwHqgwRYDF4Ss7D3KGe/DHoBqhHAColmIMhqk67E3tN7qzXM
Va0nTgyeMUXIVmFV/MLyXdhj8vo5i+qx1GBvsEUvCyxxHR1q17BM9NWs/3P8kCqaIthScMYjtIB3
9XJKa2DsksaHNbw+QdglcQUQNQEesKI3W8OrcqtDjri+Hc6u6wywihs1dMhRYAVVJ7OQeJHVzIgk
yKLcfh9vqAztvDZd5cl80Dw8FXq882khqOGtF0/pGv5H0VgAMp4QTbXtfFSE5vSI9OpYC+GhaIzn
2wNbcFBTRmIhAjYOAmT2sVCO1c4oVMxmqQ+rZryPp865bWFpx+FyTmg/DRqc0el8uWBmFKFEk6DP
UFlpk0VpenHfewdx4D52BYfb2kR/3eVdDwB4FA2hZEfPBJaOd56LrBcrqcS9efZUqARktjmD2Xy2
RZcgGeTxhSyO79wgEyfVsJjbMEQ6GDfRpiwL2Wqm5L4rRIigl8ckGT+XKVCKquHqarWWzXayqy7n
ZPlL64jeTlkH9wtw5GzlH1VuTRsiGTkpuMbT+qkPas468iwwBYJZayItSGFBrOZvZYH+ZjN4v+0q
PBNMIBFTX+4mHSbCqrTQV2NN4uNtC4v7+HyeGGesO1VF2xu8Q70rN+K+O8TgX9tDbH1CKI5dkAnP
A7QNeXkD/fJrp/y5PHTkZ++VYp40aTRiZDREkkM1WpmtusSTHFAzB1xQzFLwOB8l/fmZuV5NC9I3
GGVR9t/wVn8/KoD8CCBP/5XpNJDjwfVw4rBHDbrD5Vn/Pi5iq5FFb0OKhaOb8hbjSDXvuVnQwi0P
oMqfJhknmXGT7GcVY6OvEEFso90eyoIoMbeuuY3eq6f58N12DsHGitOmfc1ygHMA/0KxAacoqJOZ
c4AMRR0Uo08XktjQpsAZMHjd5h9IYS7FsXNLzP3EzLMRUgVmiabf+L6QDv0n+uqqo5LeNQ/kE/+h
9Zq0hBkbk18iaoJDqsPY6DOIvM+2GuBigxOv8wfe6ba001Wo1AECDNJFcnpqPXNQsHjnZq3DlJS/
B+qHPHy67ZiLvx9ACuR6Eig6NWYD5FJRlYKmlQ6Z0WbYKA9okOLoPSzGffA+oLAP4jZisBARUhpG
nk06vbnRAm1jFZC6phXa7bjK7nhJ8tKWPrfGuH3va61cqBhR0BYuhOLdSE8sQ3m+PW/Ufdk4dW6F
CY+lP2laJGFMuIaYz35RDGt1aDaaX0ivTdNXvNeiRSc/m0MmLhZTkPtobqebucOTur6OnezZ9yhx
WeQVdzy3W1wzQzFBuQmOEuSPjIurU19hxSRohENiSkcKR4n6hwJdVrTXhvsOcj083K1lENiYmgy9
dTY8tpMkzoOm08sGRbVGOF92wAukSEYoSnAMttwq+7WfXJpk/KSTCiKh+wXdW8pYuYja2mD5WjJt
0wq9L9Z/6i4wpiiUBYXmxCpjDJzatSEQAxoL01MIkrS+09eF9JLU+uNtQwsLB0u4t5lgygdHDUvv
2+aBBvgF0mG8333vs6XYYDwZ+NCSDZzUvm3vOn5QczpSYzyioUuB8ZN4SLKxj3Fvy8QATRH+Q6VG
97dNXG+1SxNM2jgCOoRiMx1RrNiZUnuTYVpdbaxNkVc+X8h6YAttjDJwo6eS12U+EE6jnE8irvI0
/fC3yY4CnbVPUBwHsYqwKZ54z5ALZ8mlRWYCuw76cWWLjTa/E0A50YH9ARKJfbjuP7ib+rpQcWmL
mclG9ElljrCFMroT7XKvXQuHbkPWvBi87IU/55El/dHjqOsN/xQ+aKGisauPdj2g/iJ/8Os9iz6o
A8RJ8yrAPJhUo+pxZc8UpXCk8mugy3YY8Yp0i7EClLaUoEzG1YGN9kInR02iwkKzj9L3Mt74+R+3
vXyhYobFObPBRPggMMS5KGFjBE8SOEVLVHcMSxshUVK6g0P2/WEMkAILn6LQyhOH5x3XqC2aAYBH
mVItonJnMIPUhqaWzTRALuxqh3zf7lGIWVcPMyoG2p18kI/Rc9taAdyzc056RngkgQQx2cWHYh19
kz/fnpClOT//HGY+4qgupUpAZJmS17FNvRba9bEqc+LXQlkZo5bwfIx7tywpBpM9TmOtjxEdNeUy
k1xxHW9avCCbj4lt/hnd47xb5UjUN7cHdy0WQCf7zCyz7ZMKaHSJmqW8EuNT6oUhbjoRyqP+fvBo
mS3+U7/PD7xGPfp7L/MW2IWOCqjHgK3GgC8D3DwNGnXwwhEjUlm5GECBq7VM6AYkxOokYIagg8g5
/K4FOOhgkUNQijr0XZ6ixVkSK6SdGuUKTr/Bjj9luwlP2rQvJ0osObImwZ0/0Upmb6mH1s3HZ/EA
cI9def8EmrUY4TWA61Beoeku6+WC0VXjVFO3qi1pS1zcMRHiwUrfusn9uCqwtw7c9GbJl8+NMrNe
Na1JZh+5Bl1tYtKrWHSI7NwSbex3YLcsCXVwo+Y49zUqFRMPCDgwEZRnFLr2l6vdR9pUdx28rHXy
996hReMN3sfuq51qaSvdk4nVi3a0CsadIVmTFfIhYzSzYR3u/BMYR8+LttfUBp+QQzaUipPJq+Ps
KjsoiPOaBpYSBQ1koIYm0Toym2SFeSQXxgxTAfksNg9haFpScJRzTi6+tIUodwTUecF4ABKCy0k1
DK2GoVOpOlqnox87hSxvfDK+53XyNknpmzl2gcsJGPRsvp7Hn1api53toUnJwnLC9cIxCdR4/FB7
afIisAEFrqwuNY69Fh9VtftaBRmatLJEc0I8Zlu9UH+eFAmF3khXLOgXJ1agtzG4+4fMGWJBtMt5
5L6I0KPi1scyJ7Kv6GWb048FHYKbf+5WxbP6WDk4xSDVaaUfvLxtMcKcrwnj6AQsmKNAHyuUVXaE
+gpw1gVeJ9Mn87Hxqk3tTo58wvbSDnMD/6SuArgi9Mcc1bm9Uot7/cw9GIfPzLI3/RKfIqovRf8Z
bPtgj+BE1MXj43y8V5kcMNwhnWCy7TfaNprs7rlFNWnnA7AI7o/79kE0XIKayCuvsrO8y/52RDa1
S1KNDEaE8RE5d4JwsqYEjycRwEHC+vZMLocvaA3idZRQ2C6NLWc+X8hNE5EcG1ruLPqE0djJrr4H
N/Nq+NzG9nA/2s0+sBUwz1u17bugSOAxHy6u5tknMEkRuJHSQI/wCab62A3rLnoOxhfOMBd3y5kN
JqAkSmJkZQUbjVtuTChRWejMWAnPsEd1naP7fNe6sl1vQa96un77eCGLVc41i1q52rMKXt9wTCOE
ykzZepI7XwbDCAKM1iIxKKxx5rW8XOsQ0vPozAazoHU11kQrkAjQJKsZrfypfZ1AVyuC5so8Unmd
5CFZgdgNioQZLgrjpwqKq7/A6sV8B7OqpAL6KlBxHtPmbwr/T8XH0KNsBaod+Z6E8iEv4VueXjyM
KSh00F6pS19WSt2Yowk7lmoAEnf60ywsCg1v/vAtYesbVnbHu1suHhk4n/4yyUQiMk0gwfexUyuS
yJYk6PtCNN/8WbTGovxcGPIuSHQ39bOZF54WYwTe4kSCpyUVOKPLwc5Jp4Rqh7tMt82OoIAUd6Yt
jFb/CmbgbbUn6H+Z1h2xitK9vZfoLF478U/DzMGjV7oMlW96UesMkGa999AKLpHjasg8Q054WgwN
KkE5H1VuGffCy0FmgR6OZg4nCptP0Kqy1PZRN3jEjzwjTGwwozkajBlGxPIuDz5r/SqXn27P2dJi
0TdHisGmtXrGMwM/gYD3hOtz2csfRMtDa1DMdd/q63YgjXPb2AJaF5aofgfkfHQAkpmTS8vrQZa0
gqBJSbfKAeihKPwYzOizkBqRNYfVYdTNVxk0KUYBoZHCf4s63FJEX+SE3cUaxdmXsFjJrp4hSxPA
V6g2Q+IGiaVXK93272jFsfOdiZelLK3luUFmLSspCrViwEQrYH8RPkkKdKN473YLiwkONaAYoZgA
1na29WoYmhEqLU3lpOp4kAnI7bTxsckFD576PaT91/v4f4KP4v77tmr+57/x3+9FCZHSABnj5X/+
zyF6r4um+Nb+N/1rf/8x5k/dlR+I5PXHR3t4K9k/efEX8ft/2Hfe2reL/3BzdG1PD91HPT1+oPe/
PRnBl9I/+U9/+K+P02/5NJUf//7tvejQaYXfFkRF/tuPH22+/vs3XB/OvJr+/h8/PL5l+Hsvb230
/pb/y8b3XP21j7em/fdvovQ7YEeU1ZcYAOrhov/bv4aPv36CgingxapKme6w2/KibsN//6aIv2Pz
gXwFUAYUiWVaoGmK7u8f4fEHfx60n7hCG7/9NfqLdfq5bv/Ku+weXbBtg1/M1AHRUA031HH3RbVH
14BZvIxcbSlIwTDKIu79IQjIHyLlwW/ffL+ydBBd5uuJrPTxiUDdwFzfeVn5aEZ3khy4fig5KpqI
haz05ECD7l5lGfWnvHqRyxd1eg6HZzIfw+q+ays0bJiAmMTjSvPtyXjQindDPwbjXvcfVfF7CPuP
XPFTkeFf1rsuvPL/6a3/P/ogbUj5r79W+coH/3zLvkRvF95H/8J375Pl3wFvgPfJaHBBpUdFkP3u
fZL0OwBWQDtRAUfECQUx6If7Ccbv4BgyKQCLoI0C5/ZP/wOB7+9wEzCP4KXQhDvjWeGvT/snDnhC
Gv48p0FQCK5HPINrgAlRTA2LwmjLSegEpUusOu2VZh3KcpR64MKZZdREQkOdwWKnCeSrKPWFAllm
sVV6KgAnSv42NvKg2poZISNqF4EuBZVdZ0EWHttMSxUbt3DfeI5M32hSp9fnKPsWmRmoghW5MQv0
vcTThH7u2C9XdRFJkZ3pVdrs2lLKRHoG6mhElcOgWTdGkfou+qezarYyDflOZQ+yIoxOUJqk3uU9
CWOP+PjoyKrzwsyemjRvzC+lFBb45Vqdod7ToMvyMLRlJKBqG0SvYwcOHmfqiJBvikYp8Drf+Rmk
4fvaGB4GNdNru+6GybjTxXSMnNKISYvszSBRv5vLGgrzD1NRS2Jn+dOc1Q++3gM0gYZVU4NSSJJC
aWKwRCk0lNYzk6HzU1zPdPULFCSkYV0nWZUec1UT8OildaXvjprehDYwjJNp4V6rztZISEjugiqp
J2+SSs0ypRiyRXGg+Lgx4xdWDlrM5MNQxamxruayqne+/n/Z+5LtuHFtyy9CLfbNlIxGUoRsS3Ij
54TL6QYgARIkQQAEv752uF7lVfKailUa1zCdNhHoDg4OdiP1Xw2AAA8LbGzTkjQTC2/N4pkMqDPD
keBSzr8GDHifg69Hr32XDDZczooOsr4LVM3Tc1Tj5f2GNX2Gy46EaFNpl1Z+TRcWeSCpzQ0qGqKF
hUdRdRJuKL3LlnIwVsOK1AkR3qQSdc0dVn8HaaNkBIG/0J6GmXHHUu+ryxS06iX12/RWucajDwnr
s6ngvpHjXSfbhn1yeDxr3umkhZpzOJKeIh1y0QQmGoloX/pV0y7vqJ7sZxvWJi4XH8bUReRXSfu9
qisC0mwLSEkpgqzxwdoNunHfM7ij3eQIm2GZ8pxGHzGqWb+fRtwUisVUtD0uXMzusalyre7H3KO4
AHGS/0yzxFl4tbsWYF0u+rSQo0j72zjs+bxv03qabzPdSFDXxi6HIGLvL3Ve5Ek3tTufRT0A2r1K
pzvOYhGUnYsvArJjprr6hom+3rl+9PqbqVqMO9Kairqskq6KisnrZn3rxwzbYZqbhh4YRHT6obCt
gRHYYhYKzQqfkQn21JXLq70Z2nA+9Kly8afU9Cx4bBaotB1crSgudaEQwV1bWQH0uLX++BxUAXVH
aTh8J5ClePE3xfyEHFgl2Xzs607qnR7rGnZFMVTry2husz13jQ1v83FK5iIY2ywvVZIM6W4MWrBd
SONBG6VM6NCPfw88sK0Eg8rXwzuzgPVg7kluR68E4wICt4z7M0AIVeayPcutCd3RY0YPH2LsBLGz
cJ3NoYQoOXx2aF7PuhSTPyMrXDhLli8NkOpzCYUrMf3Naor12dWRBehXkB6QWXQ32kUs0nOhicbQ
zxN+Gn6z3yx3M4ZPvfertvFVYWiospIDoLGcIokMsYwzR0DIVrDkvodDJDEHGjcT2flW1XpvJ/zH
gRIHJ3lAlgJ143CVrQugHoKfU00rFPJ7K+jRHxc4FELPuDLsPieThtBZK6EKS6zSUUEzr+r+En3k
QTO04Z7pj7GKtNkPmZVu7/vK+7vVDHqjsp6DueCE+D+8iRFxn+q+a9/ztHF87/NkaUoPEFSRFJMW
9QAhIX9qAPyex/nvzJOJ/jiLzkCqqg9zmD4K1hu8OeZx+z6yniiU36TBXSWmpdm7Me7aU2vH5WFJ
E4coMIBxkLeQdGgkrF1vfBYfQ9Z4RYIsBsVFT2m8nHhtp9+TKVWq/Vor1dtiUJEbdlWOTz0Ophv7
QlV5pUrfAmZcwFiYpjsas/kjtwxl8EEGy3wIWmY6QNNZEKvDAiHhrxAwI1CNQKbVlCFNu3QXk156
N/4CXmfJTMOrcm5jXT8yuP38BOA2htO016R1EeO1KfwOhJ5MS5gFzksJhYpGfohSCKaPpeKZp8qZ
1V50qK3f9vc6Fln2gcNuGMjEiI6XAA9lkDJwFi/S3Tg4cTPEbhmKGSYu9Q/GR8bfszG1H9LGn1lp
26b9jNxv/kvEYx2dfKrj/DRmnolOs9/Oy5n06fxRDm0yH5A1hMuts+kkjpmLPTDf1BIEu3kIfJiQ
4SR9GtslBNcQ1WQQawgolkmB2l91N4R9GmEdwrdmx+cgssecdGIsXAOxvV08AZCIsJD1JUkX9xfl
Yng/okzRIKj01XIbjRaLGdgwjCwH4G4oLnKd5tYzYY+DxMONdzexqqb7oI/DcJ+iOnYWyhPhPU74
mRUyG/vwGzFRPL5bMltFH4hTnmqLLgxRzKCt6/O7JHA+JMbdnLQHvKy2+l4H0L+6rYnKosICn5bd
Y4LG8Q67LXPvMyITCNLxSvi3fUNB3lmA1JjPbeLpsBiJQcXRJAnW61AvhO/AGZnqosbh8yFlUsWl
tR28uvqERUUUwwrhbzUvQbQPOArykGHp73vG++mdbGwND2Rbxe5JVUaq26rKBgi7aanxGqazwOHw
iF20v/CnxL2loRtgNiAAzs1wXQhu2jCexnsSO6hkOMQFaDr4Q5TtK+7X0S30HvKl5H7fBnsTS4ig
eBkF1pZ7YZPu2Oy4f7MsOYWJhOl8LEoSBLKkmVT6HJEJ0UN0Xf88g6xY7Zalj9034nrk8T6hsjtU
XkiCmxAFHnpkkewMLeoJJim3NWthGFYAA6LCE+eD14JI6VdDGdXDiGJ8OGT4u66DiwCwt0FYdYXJ
G0hgLBxBOjL4QbATMQ0eJGclPnJM7sxxNteDF0PUwnho5ICfb9qe7foFfMCwHFJF9JkLo35y7iry
jkBiu7kZJx9DWTnBbF0EA7Jd3FVE25mnnlFOdmPTs+UL3JfifikSwUQK53BvwWU5s20CtBj+Qvi+
cUZTjgxT9NlRO42T1h8GYE8SGdUSTkljNJiDCQIR7GfaNdFn3LcT3OkpFdEnMPqiac/AuflRjeGo
Di0qcUFdID8hf1Ofhs8tzvDmoCUP/ELUUHIocPiP6UktmWI3g8lE9YFbY8Z3TgGlRQtYa7gvccat
egbcYWoPjrkedlgLQTRJazvjrIME2QF63DiNxn6e7UdXL6yBuFyvhidXWyN/MRraYR9CFUT//4IA
bvi/CwIXxMf2ZexR4yHi35exyz/4P5cxGEzl/wsXJtAQcLHHleei7vg/tQD8jwi8E1y4QmjSg5D5
z20s8/9XBjsZH8ViyIiAGIp/9J9iwIVQFYMiAAl0XPGi/5e72KoMRqBNBtYE7oKr6rDORtVwqDqe
I5tpiseTegxUtNfco+JLRecA9feEpd/81gx4qZdpjhhYqiVS0fSAEBGKv+kc2+SseuzY7y/G739u
jP8qUfyrjvufH7WqRc6hmBKZ9t1ZJCP/Gntj8EnM8spLx7/rcP/5+KrskYwBA/jJtjhLNNydKJ1z
6PL7ow9CQlQd3taDS+Mv36wIYE/QSGnPCIeg+AxsIsNO2aHC+vlnhf1hhC4/9j836P90YlVEbFPd
wSaOt2eV6XbPBF2Odb48DJFwD6AqXhmqrVawml/2woxp0yy2bc+UBvxRyODBozGMgOcuKnsjP77e
l60JWT0HddLKcAFY8twAL+btSNCH9U1lQ5wTLFbpNWLGVmdWL1tjDfDFYCGDLQLX+U+p33ntsYLz
lw/EzZx4XZH2CWmu2RRt7qxL+e3FElAxGTvKZHU2iiYRVMfUsoD7XCWw+mvY0JBolys/k+3RhaqF
HiUwmyI6pKRyM451ZIdu5yXGRTup9Rin96+P9sYwrEvD/pjjlJ0lP8tWvYPwXI5cuPd2ms6uzDqY
tb3ezGUh/mGBJqu4IhZP1TQT2Yk49sX6dVDAKTIv3/bxVXyoUidpFBl+DlgU72rL+X0Oe4DD275+
GbkXE4e8Ixj8imWnWC2unOKsg2kS8aMrqpAby339KualFTMybcKzQnF2+B6yyclmHzY+x+Um7wYz
vXGUVjFi6sHAa93QnBk3l8f5irXA34S9N1x56Nua41V4COZsFn5vG7hvCdHvMsA9CPAA8zW9x62l
ug4MKEBUvt+np1whLrSyjnfhRJ5pkFf3LLVfX5/urflYxYU2qLnurE1PXdLjUcYNuC/WYPjVAvW8
15u4rMs/bYZVKOirqQFYyBfnXIxxEQ7mYz6Z/plTbUE5kodAznV/pa2NSbkUfV+uXo/1POziGY4G
pFPHXHL63FFDr/DnNqZkzanug7A3VHvi3IXU2xOoR5agMKYllQlFCcO1V/bgxqTEqx1ufLrISpr0
FKB4gouU4scqDfU+Fbq+AuTaGqjVNp9AtREEDo9nuF80TzYi0NMz/On1Gd/6+KVfL2LInFaqCdts
PlHYyX6O2iWVN35Wxdnt699fqWb9kwDEl4ZfNBDEk0LlO2fnqe9JlpZBlcjkQNiS249jmjZTuJcA
zvofmQ3p9IsblXlf1SJT+MCLSQdP43DxwC1quNpkX2tBYLV3o+dx8T+AmdHp7vj6D92ayFWMiKs6
EBkZvBPJ1K/Z6+kTmaJnYM+WNzawChI5x7s1Afv5NMPk9Qw0rT023PcfuSD0jStlFSFy17Eqbcbg
5NpQ3Y4kHv7KeDBe6cDWUlkFh8UGvPMtTIZDbwoLNjjyHC9DfQ0sdjlw/xB71nJfQ1IN2RSl4kyI
8eOqrKo2q+AvwKqwL5jXVeZb7gSff1zQlNFS2EbAtWr/+uxvhIu1qno+JkSRQOizRc2nkDqjP/s+
fwhVSh+HhDU3b2tmFS1CBehlUrX63DdjVSYGnKEsWabbgQ9fYQ5y7QV/Y6aiVcTApYQyz2vNyS5N
o2+H1OvjoYAPadDFbzuzo1XcgNzwMCdirE64KUIpGiDTx7ZKx2tY7K0erKJGBH3aOSMkPzVzbZK9
JTqBWoWtxBXe59Z8r3a7CyAXOvEGa3nK6PR58CPBjiwwwCTvY9tl3Tdpp8D6V+Z9I7hEq71vExD+
Z9RGTm2j+o8LamHnoar9h1q0+ZVAvtWj1d7PyDQnA8SmT1GOwvkcB6bE0Q39tbp/cHFzTcxzqyer
IMBQx/K6Marv+6H9RHT0MavkRaIfUsJv2iLhKi3A8yfqhJI296auv2Qi2YWXqtcFkF/aUWWH11vZ
WF/hKuuv5ESYbik7NyiBnf0xkHfp6HXXcpvLfv5DLFuL+lOGUI/XOO+RL/MnsEm7nWXVDx0OpKy6
DtnhYq8M14rA/M/5utYZssHAKtrJ5l7U3ueIp6CavatTKosoM9DIbtPPPtB0yQz83qCz5krytrHa
1pJcbbN0PKCCnfHkDG+EBioocHGypevnm7kOljdO0yoMgOu7DE0igkevncUHhVLqlzRvvCu7cmsR
rIKAgLn8GNqQnXnniNhB4biGit4cTNdGaauB1banIR3CKa5DKBbn3V+B6TBCIyXBlQvB1iSstjzD
W+cyLIydNWvJ0ecmLHI31cdJA/xipXxbZPntXPoig6vy0Vtgkg6XHzNGOzf37+Oatjs4GE+lGdJr
dmsbgxWsNn6TswlG6pLfZxdr4KkJ6y/An5orycvGWK2Jnyye0xHiofQeB2Je1p04AVxKDjahX1ud
XnPA2Wpldb6PLCNdDrbFWYAxm99hXsLlODuBhg9R2OYNg3i9z6Pxyi1na8wuv+PF1ATzoqIh8um9
sXB9DS1oyAIV2sObguRvFsOLr0NnrKF4W/QeNR3nbxAoqX2ofKWorr7+/a3RuvTq5fejoK0Sv8ec
ICsqvYp/CXiTnLq+fZ6axC9fb2XjxFrL1MBzOs2RB9F7JHXsqMEm3FOmorLxndy/3sTvb/0h3ger
jT6LmoeLmKMT1OfyEAVUzQO17IWNc5feqGmW0kE8PuT6r5mqTt1EVYMK6F2nVAolY0A7SXzMErw8
1lA5zkYLW1/WZjVgaZlw4V4vdki/eVZZ9z4d4iQEnkhw8UU01tN3KSp4eVpU8RT5oEVlQVf/qPpO
X6PJXnbgn3q3ijMc/DwTJEbcD0Z+DkbxyD1g5Ig2dyDjPYsQ8Du8NhVdBYLK6wO6NWerLMPi6S8h
rqb30iOfoOFNd0HI4GE69NcQ2Bst/LawerH2eKK6RNicnDVQSaXVpMGTsWqOzbjoKyFnY9h+M2hf
NBFpBQhI78S9mvxfSWdp4cH7XNvBFhEFM/QycFNiXdGROLmy2DcCwm8izos2LaRNTN1X5BxBHfwx
AmgS7uaplm9Lm9dqWQGPozpnlN67hMojTDE/cNKjDNXKrBSXHr5p+n/XEl72gi3jUvmsPtteju1z
zkJu3gGKIQdWzgOtjHeloUu694eV/Zt9+aKhDPOOgj5t7y95mqb++4qabs99/aDm/PNscLnNL3/y
erc2ssI1gnvobQs4UUzOUC7nu2SY4rKNMf9ek3mlh2ttOfbu2+ttbcTWNYfVFyiROA+5jTUXeILf
33t0FrsRCPU9qbP8bUfEb7mAFwOodDdqGvP+Uem6K2QFHG5qffr59U5sreZVGBh8YGDg2Cwfg8jI
c9Z02b71I31lOjYmfw3tr7pZGUOi7MTypqPdzpFcxbdh2Fn+q7XgFX+dY7Cp5HFp4i51OxZLY+2V
xje6tnZ44M0Cikaz9I9ZrNiDRk9R5AAp80pquxHe1iQJTlJfhv3QP1a4ON8GeLfpyl41bTGP1Vu3
6drmj9swlgy19FPqYHpctibi8ui1TLBC8aoJd29aBWtddlspQJtEgqHiEtVnaai8VV1cX0lvt2bi
8ucvljAsSzkHUnF8BNk+uwWDdoKCgQ6cuxJjNnb95aX95fdpHEnfCX8+mSXIANnQWQlhCDAgNUAf
rY6+djj4rxw5W9Me/LutqEERjbp4eGxzcCgusZkV4UyhaxiZ9Pvr07HVxiobaIdYjkkU1ufFoIbx
0QdwmV/eIAKAV5duwnJ7vZ2teVlt/ipM8xoLd3ysL8A5j3jhUPZNq+iVo/LP/QDF7d9j5VBcBM6R
L8jZXIyH73wqeQckLG7u/MrK3WriEnleLq2YWUThXD86VwWnNq2qv/jkwruR4RC9srz+PEzJmqhX
65nFY+qrxzZbYDSSGnKCvAi5Et//vHjhivDvHngRvHYcVcndnNuM8x2WsIUf3AhKW1eoCcZ3t2nd
Jgs4kCOEXn++PvV/zpyStQ1dTQSb53qJHxYyMz0ffOvEBCh1k6bscsclVT7sAoL4qW/UXGdxDVr4
MqfvY+RbSfumajocf//d99byrFqoQNo7RwzVTWggQS+JXlkblxH879Tjv3RAZTIvk0syfl9jjAFb
Tw+ZYZCEQ2ptjP30+kBuTd8qHtTJWJFqluhCa4KStiM7SrwdldRzv2Y02aUkunLibM3ZKixEaTf1
UCUUSNmzpKza/k5LnDQSsNHy0lTgxNdlhue1qZZfr/dua+mvIoQMByB9FktOVYZX1lvpmyz4Eg5p
1F0JQRv7N1uFiA407ylyLj4bYk0pOZ7yD7xyXlP0OjT+lR28MUlr7TJl3GQHE7FzXPEa8GVvzAbV
3mVTHutDbprY+2kXl7H5EFEbQhX39dFbSTr938rhf6ltIPWMKSgToKTnnQSTisshjtmB1GEGC4uW
6/AOYN3G13vfo1bzd8soG92gwDjU4hmcMRXv/Fl1NL+yhLaGex1sfAG/00r3Z+Y3HlgEhk1HWCjO
MWhZwDRe6fbGxssurb8IygC5oDQGJbXTCGbAom5AWRj0EwfwOXqWuU4mWSZsiQSu79Gkk76YRBM5
XQweUil9GwChWz25Hs40N61bvGE8OqgW8+eZd8DLFokHGsd+cTKbvMPrP3lrgawCEe6/VW6GbnmP
YMhldDfx0YRdKQWQEvyORiQTkISBbgmNylFFmbpWztrY02vxGUZJnDHW0vM0zB6MHliTYUki+Kb+
jgys834BJQ2XpkMPGXeN0yeY2uoohixzV4Wat6ZrFcI64G2nGFSRUx3qxjzHrVMGLrw9KIHyEFbB
XN9GTT8t6gwOQTATqGTUTXOntBn7T3nSoPxauMnUChVxIAd/1Urb+Qesu9oesgUwJgiLup39q7t5
Iyit1SOtC4fJhiF75Mq5pXAjm2WR5DJ526m09ralJNRgi+T8SQVLfubARIl9J5mqrpxLv6WV/nAw
rc16wWuqZL348cmL7NDZXWgthTqJoUNH71zkTdUZaDAa2NMi7NQMBc+TGa7FfSjIBPRURacM0lR+
1YG4YACg9vxjpazvtWWlawGbyaTptNhliHr5p1HniYZHD+sbBsNFmwNUXAQBaWKoVmtIZd+YpEq7
thRCtQ0pOYcP2dfX99XGVK0hpQPLwlkESwKmXe2CHU/iKtobM9kPr39/I56ll/38ItJAuSnMa1aL
JxCV4r6AAEn8GQgX+EmPHtdXSjIbwWFNjrWiW7Iu4/VZezHs4h0ckDj0ZctQzu4QZMM7lLrmKynz
7+rYn9bGKnbGAeuURIXzvLRdFMYHEEmm6UMVJDrIbpUaDdSxsgCFreno0rgHbLF2XfRjmoY2uJ/m
uU//trbGZa4QKeFetzNgQDHYfrbgDX2eG2vjGXh1BvXyO0drS/i7ToThTznVmsVvKpon6SqcyrrN
9TKFzZOuLIxl9WDi8ZTOWHtXTtaNkJWubnwOZ6aCqnZ9jqmE9XSqvnQz5mbR0ZPEGXplMrZW7yow
AhCkhN/qHICViB/HHhyAMm2Ufw0YudWLVUJH80xODtW+81TNpEyT6iFbIv+WZvw29MfhSi9WQmf/
ZCFrai0c1xZB+eKfgr6N7AzD1aFDXVSSNP+ri0zdJTs7z1r5h7Htl+5Trlydwia0ZgvKgH5qc/Gp
xa236/e0ngm4p0saDGnZTl7jXfmRG0O9hqI2mirF0w7C9n4cHrysggNC5jv7+fU4sbGF1xBUzlLk
If4yn4lz+XvgpJ5MaH6O4MMdQOuUJUxDrmRYG3OarCJSDZJNrvKOnZPRLXMh51aLYyx4h+JdiHQo
vFn8DraKVzbCRgBci2rPTGq/Ju14Ggnk7cpwTn1ecsqhHJdKSNtfaWZr/FZRCYVNkGnAmAWGjcFy
Fj1B+vUDPM4UjxJ53kh3mwGnZx9gxqUEe+OiWIWRZKgiFO0cewR12xu/1KMa2WM0yvltB/2FLv/y
9Gh1NiGbqvJTx9j4FEPt6NMo6MfXl9zWzKyCRztU4JAPHpLglLhjUqtbYK/kk5bsmqjfpcbxh6Mi
WYUP5xI1gdjWnkjSyeo+lDrtvzFFBjBMm9zv/TvE4ZyZghmaRV86BtUae2VBbPVudTEElXyenQr9
kxUwnTtB7gLaeipz9fDUGJ6aw+uDuLGb1gjWCabvoaCYoWjITYkU5lPWTB+XBmMYeNcAmluNXMb3
RRIBDWPM+rJMJ5eZKPkc2LCt64Ladum+NqzLw31kedhci8e/cSN/mLc1oHVmUa2Ax27uOnCy5599
VunlmMkqWJ5mHyC5YjDQPoO6cErH3BRDxRoDjf65txGcoKYgFUVTDSR6MK1vzecFnNMMlUgvH3hh
OzdbqGldXC34LQcM1yvFIKnIyiVjmXtwS8ii9+No66BDbVQRRHoG7q5I9lWtBH3ngwMY/G1jbsx+
ScaZQK2PON3H36Wr2FDCNxkY067Hbdff+RSPBc9BAwr586J72tgSxnijueNjl5gr23SDPnGRmvjX
BHGAb5yO+XAiXpVN4NYHvVzeRyMNF0DJ+h6ScxJDMX/jUwKj8YIlfhK9A/9f1TdBgOsuOPw1cX9V
TXyh4L2+NDdOrHgdElOBeyCvk4faefS+dmntHzutfXFl6W99fx38OIT4VesnDwHB89khj+AyAyhN
MOxe//1bq34V/EiMNzE34eSo6lEkXdGBghAdQgdbMtg2Ts6nYxl6Ydy+LVVfa3GmrUelJNF0hlP5
AOwpH+JnCuEIUfiGXRPp2xq0dUiE1kEAbb7xlLHB7Htcmr7DPO/abeM3HudPO3cV9XS1oEhLs/G8
dDGPbcF0VtfvkgyAunuOSo6rS8iu8vDsZSYNgx2xoQfneALms8b7HfzPntVsfM8+A9mpo6gkHRj3
WEHSqzXqGnkHdnCW677UQwyyT6qgI9poPreq0DGcge9lOxHsciDR5qfWpN7CDrZiKD+qaBynuQyi
nkcFh21z0ODVW2Gf75d6QhWycMEYZsuV1b8R/9dQ4kh1uQ16PZ07wepPMKzrygiiYeC467F/2w74
L8RwAuy2i4PxhHNzJj9kgKvet6Sfhh+v74CNpCZapWoGpPx5ZMSd8Exhs3ui0059AD2TVUnR46ES
brcggQ1FA1ck0l7ZdhsrdA0cnnAvN20Xgw0oOcr+BST5jDqz2tHh6fVubbWwCkyJSchoF67OLh/8
J1jMgpiRdTz+/rbPX5p9cVo2WQ+wymDHczz6X6YefscL1CeuhPqt374KSp3ScBVgS3ZXpwR8bAae
IYRFmiR6W9qyRgn7LHVeH1b0NLfwz/gQm3zI2p1HeZOWF5yn+Pa2QVrFIc/B6AY6wBLwcMuTEpty
TD4secbGK9S9rf23ikR4Fx77Vnb0nEAnNCzadKohW0T8Gm8buZ9ew/BszMcaKgwzoVGRSlePuuHN
RcsgEt1NmPnBNWrkxim0Rgl70JyqIYTUnDvdPM994O0XkcjSVoD2xfPytleGNVg4we02Rw+qx6HN
RdlWpoa7DbRjJF+uKV1uJONrkHDkAXRKRzWdGB0093cDoX72vY1blseopeY5PHUT1znUSJOs+6wj
meF97/XVtrEY1lDhgdiGslxkj9wtMBejJL+JBmBdiOTD8W1NrHZ9lSQRT0iWPw7QBbrz4pTd/R48
BqGk8m1NrPY+bUmHAYxS3PagncFzUC0TIeMSRMi3oYWTcHUng3hHxIFG4mfk+fpDM0NTsCTattdA
6VsTsdr2NSFKNXOWPlZibEq6VAAdRTNEcLyro7S1zlYbH3I0jgJyJk+pVPnTZHRef/cgf+IdyDQR
+iuaK7Z8X8ZYAtoHAbD4bWtsjR0GBXsctPGCO5D+0ztng+Chzx27nTq8Dr6+ADbO4zWAuE3o6M1m
6u78i46S68xODIHYpVY7KO3YA4/fyIf9rbn48hDj0N4nFGvtIYgm8lOK0X4KDLKX1zuysQyCS7B7
cUQmM+5OTTy15zHOm+ap4W0XfqnbyoMw0zIxcW05r8S//6nsreHDOLUgojIs/DSNSd39NJrb7ESR
v1SHagJe9kNMLAv8Q7f0kH8r/C4h5nNXQaXlfVx19QgnD5sMzYcMIlHJ7dxM3P4aXEN7YHd7IWHx
N+bACe5QTvaG5G3F4d+vIi9GR7ne66cpjR69yATVLVcocBdUemm3e9vwrwKJB7uvqUVx8lFH1s0f
nTd0+ZECjJbtGy7jz6+3snE0rgHJA4MUjECYfahx4T47Px8fOtGrt+W+v4XQXwxSki3BkC09BSSP
je0X7ZrUO3pBPdo3NrCKI56v02YYbfDYovwPH6hE5MkByOlrj2hbDxlr+C+oZQ0EH5v0BBEvEz1M
THvJsucKSpC7JIwXv7TRbKFRhUpFdooId0YdJeAAHRZDSC6FxcpQQIaycUm+1Z0LO1r2MTR65s8D
8P0gt0JHqyIQ0BGTB8Q8gyV5+sEwGaEs9focb2zkNb7YKaENMEX0qeU5gTZUXr+jmRqfRcTc99eb
2Ah6azhxP4cpGSllJ5O2ULOvIKLkJbO9Cwdp9rCNGEuLG8Lbjtg1uDiCa5ZbTO3fweUZ+31a/BBK
Zny+ayH5dq1WvDVolz9/sXTx1u/ZdiT8aegGrooAOm9poeKQ2SKNl6uZ48b+WwOLZxewqYk6cueT
RvhA+LZa71XuVepKFL9E6z9c9tdYYulBylJXDbkTY7hg5fk/s4ENd2MOyUvWymtPWVvPM2sccQKZ
vTF2k3eiUy5jVOMcyiQ3nOvUPwdBveQ33INgCYXZHufMLyqU3rDoteyDBKYWpIE8KDPQqOyKOYcQ
Q9lLP3F8B+m+MRRPry/TrUldZTZJDEAdrSfxVEF4r961qG/ceEK6addAc+5Kkvkbj/OnIV8FpV75
Pg1I3d+lkC7I4cmRRrH/qBKZj21haZzUf8uJ1u6QStYOzd4DLiEp/ChQksLZRS/NcwBwiD3Ayrg2
dEcDX9kdI9zPoIxI6mrZz4PTbjq3SDKh9ehBWq7/sPRZrcVNFDHVQE0WgN7uVzzUVbYzAhTDb0jY
g8XsXRZ1LDnQOuvbA25dln4SkW79T2IaIM11JCle8x/mKCVMlLmZ4uHwvzk7syVHcTVaPxERAoQQ
t9hO55yVtrumG6KrByHELIQQT3+WO06cqGIXJk7e7V3RYRKh8dda3+Iw20fBcRgra/9uJhpk/BUI
0qp+xzYafNcD00C0/SNnYPODPeAQ0OJTDxwQdphanec/CrgyyLsMva74OwRDunhAUYdWRRo3bRd8
suMQe/W+dTiR4eoMAoIjH1A0bne0aoT32qJ83X3BeYeHO8TkxJ3aZV1D8/taJn7UgzLWRFdemMmS
VxxPW+pg1AjNFB7DzgBm+tRo2bXfVRBl/NjB/EK/xBNAbYg51a73Hwo0QFfvSwBewy+5J7LhkZCi
yMg+8SDpeRqalvJXXIWF2d3QkUF/AeSwaLpDX5ihMTucku2416HyAnxgIoXudvE0eNfKcunNL6oK
ipztq2psh3eca2SNqw2IUMIkzRqPFYhJr4v6/y8m4f9tp5ZydcSgkbkYcvI4jDUmySKxjn1tFc+r
BzOPfsHTwiEsUO7s4LC/S2uOTVR5COuhrD/dHmcrs9pStO6j4NcGuLd/Yi1AeZpbFPsn4CU/xmlh
S9U6ImIUSTI7P0VmzIC2hwxE7Z2fqY0VZu3vv06mP03+EpBpoPCU904Ns/YOB96hQhNCHH//sQZa
rC4U+izZlbR4Upj256NLWH6BhwGd8Pbvr0x05PpiP70A6cGF7ibfPg4WqdP5rmaqSMIUXvYRdc5B
BtFGBWetpcLFgxJQJzVt3RNnkulDTDCE9vD3m40vsbJ8kcVZV4x9ZsLab89GRmLHFJgeFecD8qGK
8R48oC2oxFqDLVaGAZo8oAqy8TEJeMvuilwkydfa0sIe6FyUW76oteZaLA1NK1lTVrY9dXWoUCCq
IS4DWFF6P25/9+Ta7v+79iD24tfvkWmtoyauqlMy8njkD5UqtQq+N0yB3rivOaktjlCWdF0D2LQw
vMHjSVQGaaJ0p45zlffoKE7xqfgXg4vzxwFzR/PJoqzv7zV2En7aCr8IX1B8MDnwjwnNvoIz1r/T
rDTz1eOBXUAHjUCw5zIap7OMnQj+IL4T00tW+7hZT2WgWuTxgQNIyF52gP5PuyYaRfAdAPHeoLAE
YPHe9jEbHoVXFS3ytedk6AGewQudaYWy2tcMsKwKMoEBSqIdxzY77B+wi2bFU5jgLpQeXOMsbsp0
Xjk/BVt8rOe9xY5kEAfNvOv6pt0wtOBTMpCqIZyEPz0tAwLKf4cdib3TUI6TR8lFD1UvzjI98JdN
IwZMZkgXO1WNIeLYwqNT73lSB7jsAHw4ag6oLkjs5QFsJe4RoWFJWD9kvKrUlBKoEpu7DohqP3vo
+eB7r0HZBygZ0ooNAKvnqO60HkR1wCinlDsNRRiUcLE6waFVl//gPFInn9RYMf6X7RyJB7Rm4idm
xwjtcO8qVIjao24zWzdH2SVV+0eM7bEPYxJXsYoOWQkCHqylsW6LXQQhfHMwOR8N0Mw2gg77eRxG
1bSf/KEvAFnHDi4eN3ajvxeKYq3+tXsGhZcjFVw1J1lgOJMYnGsVJHDV5TE4WwamCojcd0AXviUy
2yJF/LfX/d2guJ5afpoNgeNm7URt9Khl1kRvNiKWAV8HrDc5qgxUuyzViZG4ViK0QquAOd+64B45
sJaXwKF0U3tw0q/BsQH2kB5jBfbkeNoYsisjdrHWTCgUC0DE8+c8GfVrEHRV78CkNiLG55dIQ773
vIBmct/bVqN0FLA5mBiq5AjYzT9UzAD/+dcGSjzTBFcU9DNwQPnwXIDqnB2KojNbSVm/Px9e0Z6/
fIGkkBOI1ZCRFD137B8AxyP5rRU6qz/3OmKFw1Qxxh1meMiK6j9vt+zvJ9vovznyp88+eCPADQ1q
STMYMXlqDPyzwOZn2YeueaJljJsGV8/OzNdnHKP43vi5YDtQU+0Wnee/quTv+u1iUcL0FdUBUPPv
zaBLEr2YPB78eA+ypBPNASx13DLdIzBDe+FOjG3Dg52dXAwIRmcBZ1Zh1OGfmMR1qzwaHxw1t68B
8hoRdRKK1h1RnxnjH+UYTe2YZphCkwJM/p58nTD15upQR6DqRneYBbMqSANdDXrHE8DmTTrTKQHd
PYu1/0DroJCHnE4FeWxIWfqvpdNzvJVW/PticZQsFs3AmDau6yJ4Z4pjoQIip58IeEikUGAaB7OR
j4wojwYPnkYF68lHhaPe8l/+fgMSLa0dWVzWXLRWn1nsDTs7FsODiytx8BmK4W1gtjy/K511ae5g
Di7fduT9WekJa0HeJs9e0gavt4fC2lssZkAOokVdeJK9MtF6d0HPLtmAWU/1skzboP78sacspjKo
tifEGxP22oVTs8si2HqAN0AW7RA9oBK7lSG29jKL2QpHNQeSdcdecaxAggiYMgdhJSIPmP0jaaN4
Y61a6XZ8MWfZloW6ncGX1oMqARbwy7hDnGxHAGTXSH/pv1JFXHXotGz5lM5RPGyliq11hsWuGhpI
aOknqPkCv07+hS7bgS1e4qC4sate+/3g1+lY4yUgtwr4uyhhZVWNyd7mHofr291g7dcX05aNsQGR
uu7O2P2JB6vz7liySW905d/v1EGL/vVvt/1gUQvn+Yl4UfgWyGtdTnpgJdUJL/66/QYrz1haG3hd
jt6gZXGCImz47pIZGDkW+e7fgVDBN/rX2kOWeyEVDHHtNdO7ZU0b7yWC29RdXzQIzCxl0n4MzhIt
zQWsnUkbw/x5CmoavWatciQNsf2+3G6qFW4jsqd//R7cTFWSQ670lg1X3B8kA74jD13QQTmP5ags
2megmfSlcW02AVvvN3rax5WpISkypEDIIrZbMymPZS/nBvQ5PyxjsptnXjUvELohXGJjl7MyoOPF
vMEjLysKT4uTaeI4hdfiC5vAbKCJZajDYC3pm+gwBN0W+m5l07P0D1g4RT2LgXyC/Ee/6gwToKxp
cch8WMeCEjaWsWQfA3pESy8BM/CUTQWGhYS4ge9FaXAfxbCmbFV411pvOWdUUd7i1EreHTKt6HTn
IJrJkwPkRsxJiHMbG/M7VBs6iTgeBqsHdhJ5oD5W9I/ixaRiTMFp4Yz/npm8nF6dFXO8D70wpPd1
GclyQ2OxsrYsXQYuGeLe1l17Jk563yqJWJIj8gV4/Ni4uSdpDbfM1iy80j+WboFAiVgHTUTfWYbA
iIx65MG1+geCNIJ3bsc/hmGTwLBSnkdQ2a+j1IAgwaqqjt+rphLNVzJp3exISEumARgog3Hc8wpu
3/fANHQod4Bpqpoe0coI1aac1epr5UWjRpaFBLBuxwO4Bx+jYMrFRiVpZTpcWg4Qn5u3ugHHXMXY
jHYFUnpt0k+oi7MtkMfaIxZTlaT5WOEWpDnjBOw9uEpd5ysY/u97bFw++BqLSQbNiuvTrGjPMhB6
T1pMtO2Eo2zhex8zFETsuu7+dK7h/TiEI4IYzzCdzu8mKuqvBdDId7cn9LVGWuw9rnaFobAIceF9
KQ9yaiCpZtjw4pZ+C6K6tmawxVzSBMKf+diqU6URMpZZeM6rEOKC7Ho7jFrL9f9wxENlYFilHOv6
vsrDf/77HybDUn81vyP4aktPtzLolxaEpiQoxuSJO2dG2xSwH2SY6CvqgcZpgmCxw8dadrFzaWRZ
8K5jwZlUA0xIuCh7Jp3H9mOny40j6crHWzoNsgirrI3i6szrjuwVRI70PkTUeA43vZNbBL6V9loy
s5syiWcr/OzccZD+98wlXpBqneMyQcW5Noex7vLo/UOttvQZUORCNRGi285ssK/A/vWHzMP6OdRM
399+wso8vBTmVwmEjZ0x2RlyNnlXlbE5iHogBwSVnOaup4c5duxjm76l3h5yuYnNSmRn7rk/Ozpn
xwT1wB3Mr+VGL1vZfS852lWboNA66OyMkC3qowY55vkuUUkxbDTXWh9bTBBwRzAWZ/gg0LrUAFPh
HAn+orebe7G111h7xGJ+4MlMqiSoE9zTdt6dzqcMGZl98zRIfwt8tNaHl/sJPqJ8xnX0Djld/ZUo
xbsEinQjE7EbSNKSb7ino3Wzv93H1t5oMfZZD6nrNaTi0mQjnKvX6QXSlX7nCUs2PvwK4TVaqtmD
yitHBxzmRXR9e8kapNIfJfI4i50Ox8aD3Q3zjClL8gxGRIx9zXgVnIytX36sZyyl7tk4oyqCO+sL
YpzKJ9E2n7huu3tocjYOGyt9e6l1r2B/mRM/kBfeq/5K384fi7AeN/78tV+/dpWf1lXqaSxESJk7
AY/U/t0ZOnzBfJrLjS6w9vPXrvHTzxvUQF0WSXdqtJu+c4mQ+J7q/HK7g639+vXff/p13MbPJkDU
6yWLVaHSAWkDOm2aQW30rpUOTBej3ohwcEjnVhf4aFW5E3bGcoI00d5P896HwOdjr7Ec+XPjQNLp
khNRMt53uFW5v/r+P7Y5o4tBz/wMe7HKhCeTGe8HLDz6aEuFFLcCyYMbJ4jgv+7+m7ItXYx1eP2k
ZyVnJ4esyeK5obauj1JCWFAeRoFugDxZv1NvMqNT+aDYEEv40TIvMQcYsMLgkOEKpzgSj9Jkj6Jq
5FIuKaSNcsoJUikA7mpfRNFF3hsOtEkiDojwRfpeCrBTNSDMDbd3LMUFkD4k1SzzOyyauOVyceBl
z1k7xN9Gv5+Gew5Hwh8uVDp4tlGBtBlUg1C87jrdtZeuyBV/0rYgrk+lgRAzbcJy7B4csi3bv1AA
q+sDKz1oGITfshh/4pSEd06o6Qlb+eEvl8VV9iCiufzGQ2SFHMjVjXIH+JOMIYudG/+Zszx7D/KA
T8embQl/wiY5/scbBLU/zCxb9cWEsOgcSQmDN3AiU8ferAE8/keVgLeDzFZWYXHTxWA6AP/qsNrB
N4izGqhybMeGSWFzIuPmr6qvpvax8wIcqHjc988MdLIXjRafzrqubN8dggwUvIuQZVm8QTA1e3s2
QkjyDVDppjwizK4KxkMVDdngdhoXlvAqGtq391kObleKgrwOdkE1Cfe9iesx+sSQRIdw8GZO7kTV
9cVRhDKYDi6JovlOKRwsU9DkCnFP8hj5zDQJdJDyae69R+CkelghUpK7Tt7NSYs7YgYzVPkwFJO7
phPP9K5CwmLSpibp5q4CWDsg8byHqRIOSFPA73bkoEqDQlTBb2Vgcp+iDte6uhnp80RNPx26uWn+
jKdpZPfdVW6U1vDSsTSg2Ckc81oV1ZtDhOwfyi/APJ1C2f7LyTCjT+B7f/H6OQRPqRrn+U84dqV5
aMrQqovGXSkQLAJcc/SIwX0ZczP/bcBmoWnmTSbbj/lc89Ry6n0TtJftW2NU1+4QeyoRkwpsWPVs
Bl+Me8hrS5LKKWpaMDARzLxrYIAIj3kspydKkBC+6wMku+UunpJnXI1Ktw/h/oTSKXCdu6OTbtUj
FqUOYKkOkKm/Wkh3hp3QPbqrcLZQx3D2pP4LvrXu7yRE2rJXRbK6D1oRuzfrD8Ct0rmPcfgpcFp8
sM562b43YFk+Ve21zfqEVcgHHUSV7GDpHndFhdhexGCHELzeRVcp8y7SI0oizmPtN43UuyKdzVB+
mqH4qb+K1h/IfVT3E8U7zqOXEnNdqutczSUCpq6sCU/jlHBoWoik94707b8+pvbPvCQ2f0xyOcs9
Ku30byUs/gEMRBBlYln3aYtLzuCpzXxFdhQRsnJXK4fHiw5igF2d47/fS47s2ioNAZd8hMkuV69d
xaszmWQy4g8CcPCpL4e6OIzAPKkH3OM7cjehrPvCO2+W99QgmRRjrCrn51Z5yL9MlQH342ufRCDK
qgp32c9z6bqzN/s6OKDL1/k+TDyHBKqKlF+6SkzI2QEXdj4muRnih9Ya1BSQshJB7CZaIP2UHvHH
h2b26V0H9ubnUva4Ac26wCR7QRjiZj3fwsGLwrA/fPZNUH6xEnBRT846gcpfAkWXNxB/X5x/lQnb
pHaPCN0OvsQ+WFLYSMBP8eR5NmMbi8DKarl0HGWRAYJ+6viJRkrbAwu8BJGyhW0B6or9iu8/tFou
fUeVIn1BaRGetPSrag8ufZjsWG3OH/v5xa0RRbhiTvMhgREksjuFms9r5Plb3Ma1Nlpst3TBmU76
Oj+zq5NJZ5CLIvqvSKchLjY2LSuboqWlSIfGD0db5Oest/6RXE/crQs/uKcPF1suEhswSWgTnhAV
XJ5DY7zjkIRjvTP5sJXUs9ZIi20Xy3XQElWHpzEK2vaIMeXHqvrkISx+y0K91kiLLRe8KriML2d+
CoPBPhpvAE55yMzGgXdF8REutlyKQZuq2omf3NyO+0C+a41ZDrl8COYZcftoSXGoQ+/bmPAt6fba
I5f7L+0HkLAaDmuGfWf48A45BztQtkmKKc7tMLXshwjXt7m1bmMkrnynpbFI1t1V0uvHpypSyDJn
2tYD8pwF1oIRhPWtStXKt1qai0gIbHddwJqlZR7olMQyRjo8iDhbCLm1ByyGPGCnfjbwJj6JqoX2
R+vQa/Yj0fPfH5pSlqYiGmUFU66EtyyGZXLHyTzauzwmwDndfsBKMWdpJsoIj2MqhLnYMSoPEtLb
77DPNO+goJljhXu9bj9GsfyQtQLJ57+eulgUZk2WGTwtgvPA5OOIASSqNBabnkWOn/rNaWIZS2Cc
6pJ4DM2Fi+xvPUa0TaXt9ZEOFZgo8+T2E6J23nwmpg++1GJCIG7qi1pKc3Hg8sDajUFiBthz8+tj
b3+llerL0hgEAp+jZdTgpSpaHgxivyvexfdgOr2UsDvtbz9lbVAuJoLAVpJFIx8u0G6ZlEehRtLr
+DpjuGw8YWWqWdqDrvmmCN0z/inACgNVALLhSedSeRWHWFKPKafmnbv6CPjlxhl27ZHXfvLTQb9B
RLFpO/l/H0nC+U+HvFcxYFb974kAivQpIsvTCf18Y1Bdu/Nv+uDS3iOiss76ZMIlLpOBe3RKSn2o
RlwLbDxg5UstLT0u0HyyZTFexKgQUSqKaBKPMwKCyNHDrdXHzLnRMi+gQiKpKHg9XEjOxecO5Llv
bubeYz3XycYl81pTXf/9p8/j45zEPAi33hMbzuI1APjT20E0i4r/7U69Mh8sDT22bieENI3zhQzY
f4OueWQAlO6VTT6HNXuu29juh7bcAjuv0F+BEfr1hZAl0s/aRN1FO9vbE4fVC5vB3uPEPVRi1mwP
PxGJzxZARP4n52EQvSlXQwiUirj2eRojWdt7u/3yK7P7MkbAVJDdyMzgCiWfw4dq1C8UR1vIZH35
VPL4E3asG8NsrZkXc0eHaoBfDFWAMrrmu0B0z6JBywZR8I+osx0qXi89GT92x7G0bDRT0U8lrsEu
nKjs3Qxd/C1LEvfi2SDa2MuvjLClJYNPU+DHsbEXBDAUr8RoyAOIr9wDNkrNlop+rQS9NGbIEVvV
mDtymePu88znLIWI1nsJamSZYIN/oUmWDhO6a1LM0StCZDe+1sp6skwYAJrR6xD/HL2rPgCvTo6J
mveMMh+X19IHEN4DD5d9ut0JV7rGMmeggxA4m+OSnIHFq6H7DHYwV/hoTQ/CsACXlZ6NThNJtvTL
KzP+0szBKxQWKApxZwK/U6oAN2Uefvy/O0pIuOsdcFKHPEBACNJQN/PirieM38z5yzgCHWSj7utk
uuDeX9Vkh0obXDCprKHu1WkyGJzPgXAlYbLHTYM/PwPC34hvqIoF3lPZJE0+7gH4Klx8cCzk8h30
Uez1Nj7B2gdfzEq8q+ZKwaRxMqOQ+sJD5pUvVid5/DLrCJUGVD8q/ztqsV1c7W0rxzn7U41gB8nH
sUDy7r2CrpTBD3CN9EhjnyRo1qhq/kRWu7RfZJtAnryrbafkX5r1tTKAAiUCCiZIilH0eIR8/HpV
XXaR8h4k4DpIdGZ9K1FtyxRB4UQMuddEKZgaIy33tC/d+Mc0Q2+OZsvm7gIuTKn3DTFNCRGjAvgg
7fzOm/5WXkk9SJIinBwg52dFkJxFFCGVKoUuzBN7U4Ol3OCutWrCB5xqg+5PC9gkAiPjwbWAgswB
7dOAk5icA4cvdTCA9SJgClSdPLhTMFf4+qAKwuDTyRAMXqt9VbDAvgcxYu1kSiJK9R8V6L24Qcwa
aLEujIKteoEoOPS+wI4gCrWrajEBuWW6MhhMWpAxat8hM0WW1Q4pk2P4NMWqZF+lhrGZp1Wncnbv
xUOu2D1zHm4k93KEwR1/aebBlIryFKJ77vuuK3oHTLWtxBuKuiKge8tFBe6upkNU3fkMCQ9HrOUB
Ih5CID3qh6YYplGnwBKB7R9kSetTKBe47dkhHyeS/XO71611usVZlpGW2piw+uy4unPITd2TevCg
UDHnFtzCjb69soMgi5WHVMwVgS/jM4kIyvY0KIfqiLtClew/8hp06RHqxj6SE3EoWUADN9+Xzms/
NYB/PTcAbk33BW+2hB6/fxW6tHso52pla8gR6ISK9kGouPMexzZEUuvtV1l7wOK4yrGdE3Ekm7MO
Y/9PWHuL/hS3QHx8SE9Bl7EWAcI+CEUm7jstCYxP3diOxWtSllV2pcfiKHb7NX7fsejSf1ExXESg
FpZfbK3HHWeAJKsiy3c5xxZ+EIPc+PK/X7no0obRAYBacDOLC8CL8NDBGXs9eilS1PsgYcg1iTFo
K842evLvFy66NGAg+sDaDomcZw46X0oa3R5QIrkq3Jq/BIXXqvNd+y0DwuwhKLf0rmsPXawMsDpk
Yy59e3Zx3e+uIxWMx08GWYuwSSQ75EPvWt485mpr77H2wMWsIEITE9Fre7YGeojrA5uy+WSuKVo4
5/Ypi/1djONf1JRbgYi/38zRpSOiQUpHXxexvGRSxHeVyMgjylvmgDw07+F2l1wZWf/je5BwK/dV
YM8VH4p766LxFdv8LT/QSpst3Q42Q9Sl7rk9E9n8xY397xuxCUclMpR/dbS4i667eVSLNnr+ygjj
i4lCS1iQOsurC0fS9QPNQ/6Qtb14KCPsTIt48zkrI4xfn//T8Y8g+cKGth3OkBZ7P0TtrlZ1qdMq
MDMq82PwaHNyX4cYcbe/0+9PRHSZUhE4L6+zmdaXxgbh3kF4jx0Hfp10NNn1DBq5BBTG3e2HrfS7
pSWiKVCK0rOZ3jI+l3uST+SO0OxbycutcvHa6yzq3VlQlYbb1r1VncjrH4KMIT0mXZQBPG01PKjY
cMOG5PZac063MnbWOvtyzijGSRcAIlysj0waK/rmfXboIrdbbe3XFxME6fyg9ascRcJ8aF+DrJB3
pWZ0i9O01mTL/UJcDzUHKfTsfEDN7IxP3s1RfdQaaQwTM+cEp9eNhWrlVZbGCNUphCnh1umMDNHk
czWDFwRSHzaQG715ZZgukxbcmNdFCPPpJWNTTO4rcGq0APOz6mEaxvUrbWvITSbTbNQTVjr00hxh
ZZ2ZDncFF+UaCKJx0vJ+yJCqv2ti49OHPv/SIJHJSCY1INpn0MdAmjexFtGPHNLm6XL7ASsdYOlr
MCxnDh658gL81HVXbhyu/VEVuVYn07BR9d7PN7cQay127Rk/TXAceSleb8rk5MjgIVoGdW6hI+BJ
chJsbBvWOtliDlCUVHNYh+VFzoa9V1VsxmMsu2gL0LL2+4vRTkTGPB9giouaaAmdxJAgGUXUAD3c
/h5rTbQY724WtqxwaX7RJezu+6bnOkMqEI/43VQj4GtjMl777ItxD4BMq2Nk+bzzbi6fK5iVdxno
xEDs9uwR3LPPdU3pxiutjMulVYF4EtaL3ubvgc5tlNpc6uwxck0snpyKEm+fj4HP72+338r3WXoV
cPWPYmbD4k/IeYhe6FVyEDiuL7d/feXrLH0GdpCazbkoLlCtsCPhLdk3E0vuZYls2tuPWGut67//
PEaSEIZzEFYuzos5ImvYc3etAtMINMtQQE1z+zFr7XR9w58eYyRL4JnP8gs4WIG7R9TuqF5CjlrU
xldfe8D13396AFVJQyvIQi4GeYeI2YH3NRomt7GWrH2IxTA3rNPI9ZbiQgKOq9lgNIi5DW2UH/oW
F/Ufa6PFWFfIubR0mLwz9iljl4KthPxUyNjE4fbvr33qxVjnJOhMCSz7mYysxJJL/QfAA1LY6Xed
VT9uP2RlpLPFSOcd3BI6Ev1FR0MR1wc9J525Y3qsWbej0F25N7CH+PiP4d5st3isK19/6SVwdT0Y
12f8JLrG1DsRDHmq2FxtST1Xvv/SRQCZj18V1uWXDsl2BLTvJqQ72JIT9jjXU7Gxwq+9xbVNf+rD
bLYA3nEocaqxAwgHhcN8SJ2HA/ztb7P2+4uxbm3duzye41NT8fBN9ZOgkDP1yFO9/fsr9y+YI359
AUA4M48wP/xkdFn4xzbJAGiHTK/tPHC36y5JngMgIsevPkRv5gslcgyBBGHtYFQqQefOLkXi0S1B
ytr7Xv/9p/Y0wFi3qizDczDhXoRDo/jo48y9v/22a7++mBMUwDJVPdDwTIvK7cAEJc9t9NEz7RLe
n6FmGGkrwjMO6uAZcwXXV9Cq+uvtP36tQy/mAkkhw3N+F5z56M36hXk4vu4qWeMqguvqr9sPWZlw
osVc0CAXvIE9PISkiULUMrXkGV7blz7uQZwN2w8uYUsvAUN8XNKCIfRJlh2sKRqJzf6XoEiG8D5G
CFP+MpZGdB+6M6VL3wCyKnULW2J4VoVIvvJGI34C3oT5Y7FMdGkbGBgkLbMz4l8Aj4LsLQZW5Sv0
P9z7fPubrPTaJQ3fVUJ5uiglvLdY72Ea/W55vnUkWulVdDH+BWB6edCG+dlNKMQAQQfpo2RFqA+D
D9jpx95gMaq5QGnWVqO5MGhY6rss74fvtPfb4kOSEmCdfp012Jj1ATF+cjbzLJ9llvnfmdP1IWpm
9cfHXmGx0jdVmETIq/eeEanW7SV2Rgff3yJbrIQd0qVzwPkNbvy8wv+k/FAXjwacFQIcaCnVN1GJ
uHgR+QgfQY4dU7TP2ICoOsHr5NCMSB97mNXcs2Nc4kxpqlC1D9mAc/Qba/rW2wvT41jIjTYOQm6A
ClvcWY6xOsqsC1GrEv0E4V/IQaWaBrBfvkMA32+BQda67mI6UaDEqbzIxElHZnoG0Kt7bKP62+1P
srJvWapgO94brTwhsIfHqSco2R5CnM9uxG5PgzXoD91WDWRlkCyFsBrq6CQHw+ki2mm2uN4O4dXu
qA8d/NC4j/ke6RLAb0wU+sGYiRfranF3ld1UGXKmtV93CLz2Nlpt7V0WOwqkwEu/LafoU8ZN/0QT
YAPEENq3ibVbu9a1R1z//adFnA1yFvA5Rp+sCIoXMsfQ33c133WNlBszyvWv/d/rY/hMf30ERSR2
24pWvPw3HMVovlKB40/HwzjNwWfb3+5iK/03XEwsfITbpYgC791xVrkHWAmqO5uPTG6cH9a68GJW
6ViEe+ZYdxcaavcg8+STyOAKUFqYJ92Odx8vri6Vsq5oA0vCaLiwXMbm3g01VdjnhRbTZNQVW7j1
tRZbjHgdUy/ogIg4acTvPDE+8ksegYN7+3ushAthYP/63dVYTyFuRJJ3JJVXAJp4uJMd7lFd9ZKU
CFpyIM5U5WBoCVn1pDAzRvdi9PJW7KzfRp9lQnOEMoIDl+1MHTYad8XuGljctGVWwQheMqRO01rA
dHFXT1I+IhXMsYsSCFp+wgHI9I8imZqnPM/1nEZsLBPsk4cIxEJcJRPS7m0zAMEnAcLKj65Kqgg4
7AHGiNstsNLxlxJdjQuGKJpyfeq6KXppsvLCHCefG1pc5hqx5refsjKCg8WxBkAixAV7LnsnFQhV
j0Ir8V0w1Savfas/lixIl2JdrYA/Koe8P2VNrB6r2Iv+rIGK+9ie4H+UukNByKRCdRLQCe0FThXQ
HUzlPTjicne7lVb6+lKeC6M4LiCpGU+CyeSVWa1fo7yPNuaelblhqcwVtQyl6YQ42dxcHXAQ0Y/h
l0bMUH2YuQ+DN+eGnH+bKANuc+PDr73SYkKyWDhtwnqFh9awCGU1QjnT0nbeVrDf2gMWpxgbTIS5
PEregZsS0aOCKQflxMH4/9z+JmvjYzH/BHAJ2diK5N1n+R+4EPOeYcJBYB8NS+hwmnwzT2blKm6p
zeUZ9xC/5JUnxqPxoWs1rIvwqtsyF3dBWH6jw3hX9KiTf+i9lpR9MiA4zEGEBqYFqMudLKo0gJLv
QU+4A85D7HluP2dl5C+1uLzsRRdK4ECzoK5F2sDAOewY0h4FktJmZz82dJaK3KzuR0geWnlCBbBV
95rmvj16nvfBM9lSiuu8EuIKeKBPwFJQqNpMh8NM2ZPog7cIS7I+FIExcseD+gQZdpC/OFBi7Tvo
V8x9sIUWW48G2MU+NC55pxxydoBkeigPa4nY0tsfemWgLIW3LrIz8PBTA7+4zO8tomN09384u7Ym
OXFm+YuIEAKEeO3b3D3d4xl71y/EzHpXgAABQtx+/cn29zKrtZoT/eaYcKDWpUqlqqxM5Kk1RVmv
iPVagslh7zakFlQAjKI7s3oxCaFQd0L7j9dFL5fn4Pq4ZezoGp7Y4GGXBciHdgYEG0ALD3Ql2HB8
3YbNnpOdwtM11HTTNH8giPTvVFK8XvXTbcAsZMlLqM3E3T8yUtVPQ/iU3fiKI/i47vvWDQ62LLRF
oxL1aqDamu9kwobwAcSViHsuD+BwFDYmNs/FXCdFJ940UHs7DpXFDZl4fRebVa4g1wach/78jgB7
cgHyUP8E8Ujtb7BGDaChVfD98gxcnz///dPniUfyJgJP81vrj+xRnXtqjAnWHKnr65b9SviduayF
98optB+46nwQILN0Nb/tsF+bulw1XY1rZmlfUj1zfztD5SHbqgBUqd8iYPDMpke+sFsxNNdmW7f2
nKGR0jMxP7Ud+ndxf/+QUZB/Xcj8fnkvXANYlowG2bbG8acnE/vtXVt30ZYPJDwgJ7KsOLzfX9iB
jUtkeZYlcdl6L6MBL3S4yD3O0/SoeAPVBvAKbToukkMzjmvEsuc3yX/fqMF/4IkgyccbuwhepZze
QMkNMvQU1CxPcgzul8Y7c9zKbZAsaItHP/MaU59rmpbhQ8AUQh7gen0FZX69SfPmAeDdnwZ1yQ0S
iQDSmvC+9xGpXN643x/zwIYwhtEyZXmph1fmR2onoqnflUn287qPWw4AlDPoIRiq4BRKbyoObFas
uil5JL9d933LA3QzBO+hIVO8DQ2IHJ6MV6ctmua9eKhWvKRrNywvoP3A5GMqhlfSRg8CfMpSqgGv
U6/ecIOb1qtB0TidU1bXzYj+26fNoktZ01XRCRzN6nEULf3iMxjTdV+33ACFZlpAkcB7AX9/0CA6
TGLPJPu6jQz6BK4bw/IEOag/4JM9hFSg+D8wdPEdllLdXP64o4MksHGHYmnCaUAm9wmIlvs5bB7D
ZdwpoY7C40/VGUI50+U5Sqo/UYsQK1P6vXMLbDhiNTHwPIJV42TKujqEUIMA+wcoJGJarEWLZ+v+
ja+xAYijVjyoktF7IW2nDyo8N0ErpAPkxPUetBJ/Fqjb3V1eRNd0zjfSp3tTMQ6If9x3oMj102e0
iMh/RuiBfPWIR72Vc+zcKMv0hVyqVJPQvNLRf4Z0RHT7CxEkovl9NpV6RE0B3q1ugHtIwnsvvU5b
JrAxiGwJNRFz4Z9EAL5I6K4t/vASlVGzxuDocJjc8ghjXkxaQCDnRJc87w5MZUuyJ4bTlfyu6/uW
Bxi9rvJEbegJJJwQ0BALW5KbxRPmn+t23/IBLepfqLYUyUlBgxiyGqAdqu+59Pt620WB5Cs8zK5p
WG5AgahIggE2PHEz0C/ItSOPyIB5vjyJ3wdPgQ00bFUTl2EM1uIKlWDQ22iwUGbxDxyx7AVML93K
KXZMwsYbhtBRRg2mRRqtj81yEGjcyR+7Lm2aq5JcgQ0whNCEyUCso15ano43WiQ/0xDYzGUkK7vt
moFl64Av+mjMMqDlBXtrcssJAeVjP4btWpDkcCY2unAu20JQiitFQGX8PaTwUrLvIIAXtxX54/Ju
uyZx/vsnh4US+Th50Dx8y+MEVNspaG2izRCtkiM7nK9NjjxL0ksFJYO/csAXu+rgxXXulSBgag2/
T6I5Tv/wNUdYdNfmScLWSreuQ2xZug5z0Fc3IN0F3UU/hRuwYvrlX7EfkuDPMaRABUYG9FcrVXTX
Rll2T2rJKGkm9Qa+8nIHvjHxIHKUXBY+rTXFuoawbJ75AhIP9TSd4IWr/yHzdDqn71MajysBgOMo
2EjD3O8UC0a4dzONVH2vQqibn0SigpWCjmMKNriQQkxsiKqCnKCDNPe3eZjo7BvhS9DtmyXl84rd
O7beRhmqibNo1Fy+QX+PPkDg8ZvyEHkDC9xC9g9IqsuG4xrGsv4w70ExVQb0BIz5Av5tIVJ0Mm44
hIXUDiwEegg23QBdxt3l8Vy7c17VT4ZKhzAcZeyXbyO0oeMtmKMj9QAOhEGubL/jSWZzGwPP4tc0
hWQRHyTaacdYz1/zlpniKYU01X02muKl0HlUa4RPYefdjj0kjy5PznU0rIu/VSRisczTkyqqV1QS
xV3W+c8LqFlvLw/g2i3LH1DITWu0Qvknzit5QJCR7kaDsyBEmH8dqFnxpo4njU1nnOuqav1mrF9m
AM5vZ1C8aQ1FoRBxc1YUDJedBBX2lzmrTL4pvKmJypUVdB0Pyz9gQvkSC9G9scEABzGLxfyMB5Tm
rgtsbUhimhfQ2KoDgMKRtXwMdV9HW5LEyW0WDIZfNwkbl0gY2kf9vA/ADAvT2beVKaD0aNS84qcd
22MTGoO5aSiVzPB+KoGgFw34YCFNsNGdFGjlkiC+q9iuxCWxMh/HsbbpjdNuKXQCcl4g9s0SQ1NK
FHccpI8Kyi/sOiaywEYpmmhReLbJ5USJDwZLRqIgXLZewc5aOZet51fi+zdPKJvZmPWMRtzXKZ7O
wPK+8B4kwSDJyxGTlJsZpIHVPYrzNPm7AwletqXgeMp26Dzk+Z32qtDsoiptsu+oRCf94fJvchz4
yHIZnE1dZFIceBOeBfAmZUYIyHG5VmJ0fd/yGCJoSZc0XXJqddd64EMVwLDKSZB+5eXrGsAKGoDh
S6AL1HZvFHqx92YG2Tn4tqePy8vjOnqWP9Bh1RgIN+EpJULwY4qoB0YK8nqoWEUchEXXnXAbrAha
EqOgvhWd9CLq+DFVjff3WPl++hBNoV57KzgmY6MURYtqxlwqjEKz6RmajWQ7J3F007f+VVjlwMYp
0nrpwJUiwhO0U8B7KJq0Ald0Fvgr2+G4f2ycokkDEYPOs3sjUCG81VnebMYIsgRkjMSuy4Y1FnrH
obIhiyly0XWW+ZiHBzWQQ57PA7srpnO9+vK5csTz4XngT2FI2wUgUQ/i/o2OunsAH8Wizvj0COyT
3pIsJxBDqPGmYSGgt9eNaBk6+iviIo3O2jGeH/4BOb5mI1PIUwvi17s8bVA0I6v05671o/+eHu7Q
lIw+CU9j6cfzLuUSnIVpDAbgy5NxnWTL6PHQSZKAALjAKtVtsWTzrZpKsR1wf68M4ZqCZfnMVAkD
80D/BrijD66M2XsK+iC47gq1gYVSFcEIubn6ETk1dAk2tL2rykxtqrChex6zs8OHdEjfrWYIHbim
wEYYMg8N0WAXahDadN4Z0FTM2Zsxk99uWNvwVGzAKXyPJpb8Sw+Bvaelz+9oRpJ27xWL12+AURN7
Dq71bQgxlT3tB/VKEw4GRDYStTtzEDMoTvRJC+D4wJYDkLI9QF9eAR7sHLDDbOONMXhLxpgF2ZdJ
cdk/kaEI1Z+NgXqc2GRFRvRNM9I8XYlXHZto4x3B1tACaZoPb6PnJSdgTMbszuu8iV7F2hME1utF
1UNcFpBNPUlakpd57MGkk2n+NC8QY0I+YM1zO/yeTQOaB6VIE10PbyREU+EM4Qij0I4dLMhLokJ3
vMqqbMSjBMSo6hF5nyhe+8Mhh57uvDUCQevGX7xo5YHkmovliKBhuUQJa8uX3POq57FkwY2E4tNW
0zOPuS8hJnHddCwnRHKQ5JRzTk9Kd2AaJ6DxijcSbA7NTQhqlTU1CdcZs3yR7pEPS5ehfhybct4C
Sm32vV6DmLk+bnkhgKmniZUmOCkTmpu8mftuPxHVByshqeP7NtiRUg4CNH8Y3tJFsrs59QD18WS0
Wip0OGobS0i7qhdgkm/eRrUE84GypBuBceWT+rYEotWny1vtmsb5mv10nZqhbVQheHJqYlI9dMGY
fy/DVa5Hx2VtowhZWALwWUHsB6j2aaOW8XBGKx6EGXrw56TbIMjJisNyrdf5758nIgJQQs/98Kam
HgxAQOuOHl7vEDH9ft1KnVfw0wCon4R0Ql79JRQx+0E5G9k2mZbsOomgwIYUzqmow5xn8kVGJdhX
0XVzSIEl3fQZ5LAuT8G1RpZd0wbhva5QfphjVX2ZF7QUbkiqkseup+rH5TEcTsqm95ybvo47ZRCf
Mf85Bzc1uPbzelsGaB71VeBdd39Qy7xJMtBo0tjuMBsVarWgmmu+a3BwzDegSMnn7ZAnJForpDsW
zsYTUu7zsmmK5SSgD1DuwzhrNmSmguwEGnGv87o2inBugGAmZMGDLx3wjA7GL3PZlXfNstoq4dgb
Gz8oCgpC9Cktviqm6NMo0yTfNIVfPuQo5D8tUB2/rsEzsCGEGKnvwOlevOgerBoKdPEKWZQ7b+Fr
vB2uLTn//ZM56igv0DcG1IsuumzasxikFHkX+d7Nki+LuXJPLKPHw6+EynEUnEgURQBrsOhBTvH0
VehMHi4bjMMD26SeLG8mCQCsgF+pJTp/PBKIaZtUJdQ3VmbhcMM2nJCVsc+VoP57Pnudj36jiuWH
wvgq2g4tA5OdjkiaAX1SiSuzxTa0UAbg9PUMCR4qJMB/AIq99N8yvxByJeJyrZpl/3KaMnC98eAh
DSe/HDeEJmnwSEkyxSsexnHAbIThODIps2ZcTiQuVLgT3Ui/jErkbCdleGUl1UYackWmrKpBuKcX
EoE1PG2hQwCa06zfX3W6bFZOXmZJRhojHnkRl2Ax44Apbyc0kq7sg8Ol2EhDM4B4Jo+79KEFET56
OsbdPHF/J5GTOXjRWuerozRg025WU+CX0F8xL7TrcrBchOO2jaK/z2RbjEMipVVxt5sjc4uGiL8u
L5xrYpblt3M8J01eTy9je6ZbT5O+GndMl9CV0TmbJ8h3Zd4a/M1xmm3CTdqMVc81sj9qaoo/CMHd
z4d47UHuOsnWtV+oPiXh0kynwSv1tqJ1tzc6J8+5Z1YWyzWCFcm3XefVZ9rwkygWyMRzkKHJruwe
B55+u7wdrhWy7J1kWdSGddG8aZi72clyYd8VBCqazeXv//6EURuAKIFHT8mgyCksDDSCgniEgrEy
k/c3H2jIENujXCjxCEoGmW10XIv8e5+oFrx2l3/A7yeI5/+/7zMaGtN5gGCfzAJ/veFpH3+H+glf
KUr+uk7+m0GniRXot91UD1OQeidCg8KgH6Ik+p8wi7S5haCXjH5UEGYCH/sSzTCxoIm9+Igihcd3
UVdkPoK3sKXjPkUaPvQ28dBkw8rMHXAisA3+e+pQSlYFocP4AtnkYFsloO4kSbRXIM5rk+BvJaH1
xouQbRtivpapv9bn8HsTpzb1IpNxyGc99yeIy6GPgiclZHEHsm85JZspWANKuoaxPElVS69tZ42y
tmpMe6JNWOY3QrCO7EeJRuGnxUOIt7LPrmMU/HstOW28aBQhf++Z122i85ziIV0LUX8fSEBn9t9f
J4HKgoB68TvYZ9MbUaJMtqlmmr2goTR7ibWav7eez94vm8TvvQpNLK8C4MaSJNVITjLzyUFE8Ipj
kYtD4Y1rmhf0/Mt/ZxaWX4FqV+pXECA5ca/I5m8py4bC3wQGRTqNDPncyvsmrk30J8MyykOO/Ed+
Rzzdmi9pmUMwd6PTypPAWhXLBAE1SNNWUGlAKmu64YD7+GCC7MoIHDemy4NvbSBRHOV+M2cf1PMD
1Ll5DG2z6eDN/pWkCtQGUuqCtWDvqecX6CSBkYbkEJ7bNWpO2Mpj23HKbNCkFyWjrsAU/BMyZTUQ
wCCrzelGAWzQrzW7OY6aDZqUcphGpePpBfjVr7pkCfqHi25/FnDxEzAq1elqbd5xzmzixtBbREp9
Hb930iw34FBCZRaagEnfrABPHOVLajM1ygStvBw8FC868P8ZSX4LrRIofs/gTdNJWYBcNnxK0cwH
fv/XJWynxyiBEFJXhitJc4cLsoGTbcZ44HE9PVDcAVruwRragYKBo74t3lIDdbb3hZo1nI1rNMsH
Ga+ttBd3IUi3kddD9LktvTTZ50V3bMfkOmEKyi1fJPH+6/sAZQZR4mmmcm+5HcywJlbjOhOW7xlH
EFHx2g/fCahd9nM57FNIbELdOL+q4AdCbsuVFgldwqCO3kcwUqVbvrR98xXwoJCsHDrHLtgwyq4G
S7G/LPDV59tNx225ycq03WQe6oslv1KXiNo4SgXycV4ufXJKi4S/zrOY1KZGlWwFa+rYCBtFCe0+
fBYR/3ub6ggvF+/nLOJgL0xQbi9fMw5nZpM0Qpo7AGtwlZ+AaS4+5gE5Ku1l5roL2cZQ5hxqdADh
zC+hTxmUEEZjzA7A5XINU+L6+ee/f0qEhLRCilWX/F02ULfsZ25uW63Et8uL4zpFti2bDPzxfakf
RiOiZkNjKNvnc16hoT+GIkFQIxN2eSRHBB5b9gyC4ahIAu4dU0A7tjOZ501YR3uqMNjsg6GaeUJv
poZu4xDqOpcHdS2eZeaJmXlSINR+nzJoNL92DQdejhAIV95cHsBxjcWWmSPhIaeRTfI9CUtw0DXj
lziVxaYekBbTih19JV8uj+RYPxs9CU09VZaTnx7bSgLzJeUekldfUrqMWx6gIrqgUXWquqcFd/eK
5Ths0wZUtqKEPFgnMaSIyBsYejNwcczqiEL8mvk7NsgGU6JrccnnURQn1XXNK+RKslfoXsmVCbi+
fj71n2yHgH4aKR0qTqAIzIN9O+QQb+j7KJK7y5viMB92XrlPA5Qq6wo+heE7y/toV/Bu2JUtyNN0
4z0xM9Er53Ge36dhmIR6rxE5NHjkBD7QSrPH/wfPnWubLR8QGvAP1dnUP1B00vf3HJSA92GXwvJT
38RrakOuvbDsX8V+IGQizQONSQa9Cz3O0D4FRilcVjJ6rs2wjP1M1DCeNSheWoEUSDuzHzkDNKlK
8dyDSs3p8pa75mFZvK4G2U5Q1ngRaP68o0lXfCSdWSOlceyFDYNU4cRSiPmkJ9D4hAPZKp8A97SB
tFXJ/bssLJI14z4nHn7zMrKxkEJQyKsC63vC7uuDSJInw4+aoDL/yyUTiCNsh16+XrVqNjJSJ7yC
RLApT7RQ0DCHXjIuyADULfXK5rsWzjJ1ls1T6jMzPmAmAVxvcisYBOrRjXFdEo/aOEjp+zH66UV5
giI3u6nCgR67XF55kdgISFomBjLAVJ6kMoANYzuUGE8jAxmApsk3dFAcr9sJy9rRPhJyTnpzCv1z
Li9DQ1xMQNBy+euuU2VbeWEmNQmvBq4/eWJDjjtx8m/aQn/wGZeUgl4eJJFX9txhipFl8CmUbxro
8pm3cSCq2EBkQEQPUJ1J4pV3lWs2lq3zUHVBX6b9SeU+24QTIhXofm7mwNR7FRf6cKZTgNhwszIh
V6rMhju2Yd5CRb7TD3mHLNkcotvDmFTf5hQy0+j430M2PN1De6Dc06iHzOmwKjzhHPu8CJ8umbzL
cgagU35iPj+eGdBSTxXgoAWpMauKbmvC5XmqAEJBkxuEsNpmWLndHKtsYyMr04VVOvPsBJqiR9ll
/paV/FURpLVyX42baU4BKkWwc/mIOidquQpd92gUoaF+lsVMAPgrIYF4A+HoRr63gFEPDxXkCcN9
E1FIINGKMD3eUCM7MBllMWnX9BCcv8MKHoCc7AvqTRpHNp9vwHxf7CT1/0k9s5/j+BiGgJXNugBK
MASMLC7XZCYdMasNsaRouUvIMmcnNXYJVAVeKwhygHqr/99VmXrV7vJKOy7k0HI1bZz0PJQo4vdA
bR8z1rU3c4lwH9dn/XMSWbu/PI7D94eW00lno6DE0A3vbYRmwgoynQcxRo9DDem2yyM4PI3NEZn2
Be8X0TbPoGkm5a4fefq9Z5X3cd3nLT/DmoKVjBTtgxQKomN75lEQFkAFDhXVw+UhHEZm4ypDoCkn
45n0qJom3AgkbbSAxgcETNudp8x2keo4+NUaBYpjS2xMZX5WtwahZfdAogwd3yTw6uCOJ3PUf+8M
h4DY5Vk5HkU2jLEVHfHRRV6dWNDdpRKQVzX8hRDjwRSj2PzyHj4x++4c1lwe0XGmbWBjrnld8aWr
n2kFMAK5k+jBkKAIQjc0Wr5bWeXxQyeiUa61m7mmaHmJFNnpYcZL7C1lwXcKjsU/eRMgZWVUvoEd
3YNw5OsURcgD19O1sY4NeCSJCAUDnO7UmroLb0hTaqizQRL9j8ur6HBBNrdjGIKWz29b+QaloGar
fWTWPTLdphFiw57cR/WqUJXDcgPLN8zzBKHoOi9P6H8oX1NasBMYon9enobr41YAknc1NLsZLZ4l
mg8RqLWCxoeFgs13d3kAlxlZjkFX4KTFM7I8pV6agcSircriWXVI9wIUnAjCrlPppTbcUWoea+Jj
mUwRc7nNceLIZo7L7iHy/LUeL1ee/D+gR0Z7YN979TCOzQAGC5AD5gBDb3MyfgHkpsY756wbXxEU
IsO+uFH9a6+6J29YAxo4NszmVvRmj0K9o4t/BOBe3Sy5zG4aVAlXfINjt2w4pI46jl6lunoT4YSu
r3YJdqbtoic/FOr98oFweAObWZHVkUa6QXpHlsxYt7T/0MW0qxBSU9HdjV3sA4ZZIQG1KkrtWrLz
3z+FhVXBszmigESyNAv1HcQiIVMp52ocv12ekmvVrCiBQnIzUnJMjxXYcUOkIJvlBL5fhFvoBl1z
2651s9yAWVQwhKC1OIoJBEQgnzrOmQbURCMcGaPln5CKZ9qLn+US/n3dtCzfkID6JZ8aIT9avx/3
S8CAztEUoXw8eiuBs2tSlncQBL30Ew29I1j6FZoN+AGwNQgEyPPdR9nRNOTG7+XLcH5FXp6Vy4Rt
qCSamCC363fzzyptxXMO/tZtRTJ1Izwg1asGcgGg3EFbQzOmN95Y0S1UnrpNqpM/Y2C0V9yi40za
UMpUtiQAC+P8TvpIvaVnOVEaxvVKTtdxIP8Do9RJUxhWZR9oJzAHJNzrfSjzflNTGPTlZXQNcY4u
PhlVBOnaukjG7AOSO4+5P6Q3fQw9SD2lzcrZcI1w/vunEWZWjwSSn/WR56q9Iaaa7yt0NG76fqj3
lyfhCCltGkYtgngAuW98VAOyLWcZtzMCHM1MeCErkCzpKIT40tqrxbXnlpsYIx0QL6PZh0YH756U
bfOloKCNuzwX19ct/zCied9Hh153DNMevWykKH2Nh26WXpkYsQGTpk2bBNnt+KgD9jgu6ROnBVpb
z+vEl+huisjz/8NMXbtveQYWL6oM27E5Eh9o+ep8hTP0emw8tqpO6FgxGz8JrTA5zJPXH1VbqjuD
xBjZRHU6/3N5QxwzsJGTc1Z7EKcW+ig1EtHIsQ9PVEWvkKgfVmJQx/G1oZMpoJliqQk/0mmCvzTx
KyP6o4Iu7HYGWOPXi2g6p3suT8i1XpbJA53ZAyqklvfeI1w+kHKYUDESao6zldjAtWTnv38yeVoh
hdinTfW/2ACR+67Kxnnft+z1uimcp/ZpAB2Do0tECkTpGRRzFUDAd4s/kv3lr7t+vm3gEIiqwG1T
HStWVvlN5TUwEANPXL9EQQle8cvDuPbBsnRchXXMgno+znHwPc0grYZeqCsLTsS69Dlpp0IwPR9B
6v7TMOi2A46x5kLOJ+U3GXtbPZovHpOdN89HSKy29yQGChNU/+w4C6O2gVl94v5+hXwbK2n02JtI
JtNR++pM7T4lwT9S19fpUvg2EpJLCVn1cZAfUzi9F5J2u2ZaVRn6/cPSt2GQUMrNWI5Y76jBtwpl
PglZe/SrPArFybbGPdXxdFjJ1v7+wEKR5d/mkCayHacm7I8mgDpnuFBgbYJJ3nuCjG+XD6triPPf
P1mc7HGWIt2NGKLWywYMJqrayNE309fmTL67YtiuYSzDTpeoEVWSgyrAw05AepuKTU8lmgioV39c
norrVFnmnTYp2hrR6nakyaAe1Tjp977l13EL+TZyEa1PnfKRxzqqBfR7LWfHKYdpX/7pvzc83wYq
tqooQMZVDseWnAuLFP1z1fk2zTIQmBWLWINIuLbBurXPj5SQSm6ObRr9Pc7I5oRD/weSO2uYKsdE
bOBgBvAoOElm8TGVMAdAIvQ2boIXUtD8QQXxCjLJsdM2erACU1UOiGp7rJbhlvjonY+gm3R5K1zf
Ptv9J4MIm84fuTfg2yAAR3Yc5Q807KyleX8fEkAQ+N9fl0sGhQdDq7/OvxxSUvdFRW88GT7+Gmjh
wx9tTda6cF1TsWw7Hf3SHyvZIuSEqhGEMQW6EMo/r1un86Cf1olVICKLoVnw0PreeEOWMfqadMna
C8n10y1bpsCNmy6p2iOYlReBauvkg2VCldeBqvz/YP+mJuuM4c0PDl/6IDpveQn61day3z+bfW5d
0gSOocjqsfmhejl2/iZpe+Z3+8Sf5oYdDK3j/oGTYe4PKZQfoxHZ8hT8YZuAx326sj+u32CZejCm
kgWmk381wgeKZwI3qWav1WS+FiMoSCDeBJIvApnRqb3OKm28oCkqBYIQLv8CoCzYtCAfOOBBtZao
dJwIGyUoTVRk0KmPn2k2eOEWWb1o2oRgGbi9fJ4d97oNE1RzpUjmNfEz2MihBSTKl1+hG/I36b5a
+q9X1/l9Gy8IUpah70e2PJAmuW1j4KuSepX80rVOltEzFnl4BjQM1K1BKp+M75sIRV0SsKvCWz+2
DR8CQHlemPKotOj3KdCPH/CYzdorxnGD2HSLJiegjOwX8xc6ZttNC7GKrTxfgEXI6WYIwLZ+eb9d
62RF6SQD9V01D/mz0URmT8owKDlP6ZAX+8sDuCZiOYFxYaMpu0UegXlCe+H5ljIBKJLmGFXuICZ3
l4dxzcOycxV62eTpssSjhi3xk0CCxxxoVZbX6eD4Niyw0oIpOeT5cyp8GB6EzBKyW3wyVysL5ZiB
DQKstAlJykl5zIVid1DBFd+irIjXYNLn9f7vo8b/DwAQpR4/6JF9hSp77v+phrIyf+fQxdO3WVSC
HGdcTJzeLkE4ek95U3g/JgWjOVQgqf0uxgF9iBDDbocG+XafBLsxF/5yP6PlBv+WLMz389CjsWlB
stTbgklRmSf0MZTNTZpVebOldA6S7eCxsn6CyGAYFptGcp09U2RQ+YGEavCfqigu2B9h8KvuwpM6
wf9CZqBNngGc6/AKlrxpbkFfV8tDq4tUn2AOI9/RxQ/l3wpLiMtdJ20V4fU/iPTDKyqfyxWTdxxl
ZkUtYdnzZFGJPNIq81/b7gwPbeRrOGn1NsbD2+WT7IAr+DbWseNhGRd+7v3VN6W/J5qmu27qv0Yt
GpEyPKi3gFvq7eTNyTZJ6h1F+9zKBM/O8XdnxPJp4zyAJ15ggqoGF/UvWwW70YDOndXsjGsNrYim
yngPUso4+xARe/H7km9Bt5ruSaGSQ97wtQqRaxjLrSW6qMN6xBrGXlcgRw9Ujw9xAJYziMmLaq0w
4BrGcm5sMt2QUTU9dIMptkmmHmMZoqQ2iX0VhiuvIseVbEtXlxwpZnCzpX8tSXqbeF676cdgW3b9
F3R1ISxP6hUUlmP7bUzkCOT2HCJb90xhcXwPPohGPvM2H+WpaWsIrawcM4ensxGRus/ECF7IEW3O
fNo2qZh2hpDvl83H9fHzKn4KyCdfg3HSy+XHMqug2tKhqL6AX5//vO7ztg9oprCKU5q/zaCMbu55
MlJ/bxqvuO7dZYMfwwyysU3f0ndQ1qQbUads1xfZWlThWpzz3z8tTu6pYGI8j55n0CVUoCvwUP1r
dAc3e93yWOad8VDPQdn670UzE3IkxRg8LgtyKyvO0TUBy66jHvApWi7Bu69V+tyw3lSPfWCqeiX8
dRi0jXQUcwk59TSt3qVKknNrer2tFYjqkIK6b+H8V0zaZWlWtJIS5JtAgRY9SwiLbHOc2I3qRQvZ
D7IS1zkmYgMcRTyFINOr6/e4K9l+Cs+vR4YLuGj8H7IBcfdV+/0fQsecoP+2z6Jn0jC0dRPg2vtN
QbJoZT8cC2VDFvlCs1HHef0uUvbSg+jqAPH0Q2O0v7JOrgEsezazX/fKL8PncGYvI4khr9qHxd6P
G7PyHnTkOmwmxyxJIFjCdf1eZ8X4UhD5EyQM8wBaM1bfiG4O9zru5p1Q1bQS651d3W+ucRt3WE2I
IqHwU33wjr2AIvmfOcDjSkr+lKN6hFR/fJ3oB/QF/+1Pqmrx5qno6fPIUf4aM4CDZRywbdBMKwbv
motl8N2cmwJQveoDavMQ36pRdp/aXG5qjlyOBhHDJpigMHTdabauczrldT4GcXSvPUDq0L0az952
CaEtdqW5WHY/TonozGSyDz+pXyYGpfMYShnX/XobeUh9zx9NW4sPtJh4m2kpgmevEflKcODwvDbQ
EPx4VUeAZAQAoNHDvirQm/1W9Gk9XGfqNsRQVHPeZrHx3qOSUlypyCr74PhGsLMGSHbYug0pBD2v
AoiMxs+KIAe1I9iOANokwkNDV53paXfVKbKpEk1ZDXUGWstngAnr6h64/M6HtXuLvO6ta4MG2RTM
8TSY+Zn14xdanMsHcTceLv961yJZJq2ngQy0r+j/rqbKDLd5b2qAMvwZyLvrxrCMWiOiyZtmDp/x
4BU7VaZ/tsT/HqVjseLVXYfVMmQRFcibdpI8s6o03S1erWDrCasM1NLXzcAyZOkL0HkWXfgsR6B8
IXQ0blpUo7ZLvZrp+8Xx9Rs3bkMFc+JHTQj6mmdVV7F41lM5jd9MHNXjceLBBGDfDMJhlHG15s0T
xCGr+vvYZCziWyag5r6dNffjPxINYoYPgrfKVO8GwITz7xWny0I2PtczXVNTdiy5DTnMJ+bh0+eL
lKBZXVE0oA15F+4vr7fr6+fr4VPgmnTonUoHUr37oXn8BR1A6axf2UzXx60YoKJkKpHAm58J9ZHM
qAad/x9p39bbNs5F+4sEUJREUa+2Yyd2UveS1G1fiHbaShR1lyiJ+vVnKR8OkOFE1oHPS4HJAKJ5
2bzsvS5bGM70N966bSwhkbPGnnL980xbBRCcPgUoQqwUR5d+/Pz3NyPjmBaenabJfyZS5tvKVMTb
RKIjN650W05xyB0PGZqInGMzRvTRl5pme5Tm5rJv5bQ6X5mEhUT9q7DIm35IqJam7ZjTI2AooBiR
9omHwaNClnuTl8WpHIPHEH9o2rWX3MJGZwss8iny4taY4SyaHumBkBxy2TgPrtZmZStdmhprkygH
3geqIsPZ9wjZsylwd/A0eb4eEQs/38YH1p1k3B9q3LyHEhA0IHo9t9WbtmhhzO6Rsl61X5p/7jv7
kA0CLFKCvcUY8w981hTQvC4suxO5yaVI0+iUsEiqz4MHVmC1axwV6bMpIY8Jt/mpZu5HuLfn/bCL
NE3p/dRMrXjWSUv66CmMS23GO7/yZXWIJA/dT33qOf6XBmcQPUMwQtTRRk6V4bAoQPr1bByvnpyd
VngTDJsqSIrMbKDlmv4qChirx10znnMGueU99HUI2UwuM/IzBGfC/McIrXwIFuPt2M4ewzoqo0Pg
9Sb80tckbp+qqfBIug2iNK8+ObzL3Q9SyDrbw2GW1n955Or0J/doXtwJEQTt7wE+RxkYJOkko+9x
AGsaeMcIVvjeIVK5z6IHoryadivPiIX4sMGSJVQupipOpn8yQDq2SRg95yAkNB1xDyFA1hu3SH/H
wClvWFevqfosPF1s9ck24Yx5PJiQEKLEf1CUN82DX/XsRz12U9DvgpCVUXPHmUsKpKYYcsHXV/dC
6NjW1kNb5TGrY3aUUNN6GgY4ZtEhuE0i1rUBlUg4JwPJ0a8yC/hD3ifTB79rPYADZ/Xh6z1YAPC6
th6lqVoT0kDSI0nlPS1R/HgFDov+k8+ChxZQ+5jxe+X1L4a525ngmMXQX7/eOn3NWLwXtfTf50I5
IxNBcnJ+SDJxcUwM0tXP4SgSJ7vjkAoLDnXbZuWe5QOrTwL+2/4mC1TB5aYfhfkYFLXfPEaqgRKz
0wsYbYGlZ8yOxXnXbocRZukvtA0nc4ybOGo+Ml2E8pSTCN1+GVJIx6YHAyMqtSu7lk8v0uTpeMg7
MPmhRyFH9U8Uj7Q4NklbYGjgVIVXlgCl1NkTHcZ9vEHyBctNDF7Kt0pT/I5pLILBu0vhhpP/JWDM
pHImUY/RPR3DqPgkFAi3nwfoXQ1PivV4RkCubTC/YNwH4sPUoVjxwpVupm81KgbmiWdtVfxpJcWu
s407PgTBJmuSAsICaVIVztk00MP9koCj7H/2ahaDLtGlClrYABT426bo6Je8dyBxN5lOxVtGcuo+
J8Mo5dfEUa37GA0QjnypYFgIgim0guhWQL9KHAJmJtgXQ46j4w8M/9YHiKd4bFeBu8Xviga4/EMQ
O0B9R7jyNNtCZzr9EBIKTxuNUgC4CK3rPMStY9QfVtGp2rBStPpMmyryHktKer6nWenVh0L6QQwJ
wTaB8IjyqO/ej7SMnA16ErS/UHP1K7UZkR5q73rsbfwhrUG1eor7EJrixTRju6Ci24mDbktV/p2q
sOfyzk+HvjlkLsoFTRFF6lEDb1lu4hY3brLtwhaEAwj154X4VdSGBPAHHCbURyH3lfK9l0EPZdPl
XPjtXSVGv5w2QwGjo+fQD7zgUzAAbM6BJEtN/7FPghB5Mj+VHOPIJimKf+o+x6tElKEvN9CsjcI/
Bhj9+NMQpIF3NHGU/sI60gB86zgE5ldINnV7rM7ea7+XiS78S5rk6XSArkw4bI1oO/DBqzKqRhym
JfXBiIlcsfOAAcx2gEELdQdnAkoOfABe70HCwXXOQESoayIv0TWPEzimrrvJsqxTalu4iVMfG0PF
eYRbeL8VSdzXx5RB/H8voBkrtg1R5osXmJ5/80Ax6nZsjLmzT4DuZfdIaiLm8tKZyguEsmm9K5w4
j3c8hu/QXeFBs+l+aIus3TOvbMoSqmGVfxe3UPfZ154Ts61iYZU+DFnZwqCv87pp16ZRoU+VBLrn
wMrKp3eBa3h9yhpZPbM4AieocGP1T4vDeviExCHkfODnDfHAxxIuaew4xirUx5BDTG7cBIRgCWs6
Ae4S5hWrnkpU3uIBSmw1TeSOjk5QQ890qgH9RNaAfhbGK4dPocs8GKz5RaSRp4BGa6u3SeKTF94A
EelswJ7sxQh+Sh85GJKKir1bOOxnJvo+ewoDKqoXFVRBtEtrHekPZZ512RfIiuNEz33QFc5Z1Zf0
A+71U/SlJmORHlLUHJof0NWrVL/pYds1/IXlW5Y85+VgpiNqom4AACPPgkNQx7FzF2OA6S7JEi89
ZKWJ2Q7GgCXKVp4fBHcIKSaPRKQQUGsDL+aHGJVHca/cghUPwQQZka1fA+n+N1JV5xxBGAyB2q+k
EyabJquG5DgJcDU/6tBPu/uiTItK7pELTprvzGmhBuHwHkyIrKH8RWRe/23Km1DIDaQ0W7HrTaHb
neuSZPyGr0HxcuN3Egm+Pcq0eIXtIjFlaynYpaPYeksPoYBHcZw053waUIoE4VSVYH8m6u/1o2rp
+9YtuQZSo8g74jwrbZrulGcu1i4d61DclrmyAfSxy9J2gJjuGaRlg+JZDjulo4PqcbTyOF3QBHVt
DD3gqVmIm0R+IuC8bejM1YllfJEEqyYqH2FRew+Seb7Btqo35RD+lp6+T8CedQJ+W/bMBtn7QpEa
B/149l0kJJDFcTYw+I23nR5vTKrYEsW1prJ1WDKdtYyjF+zrPNvh9HHXsq/zc/udG4stToxDP8oa
nfZnNiIxCuVIKARnfNjlRNcPo+q/XF9vCxdpMq/DNw9NAp5l6scyP3E36zZ+NL5wyB/XbfJ7vo+B
j4sMp/5Q0FWY98JLzRYlLmMdsRSZzRlsxiGwjj2DduALgFe1xtNaGjrrsifpVNAR7tfnaQLeNMyD
newyvU89vYuIs5btX8jF26B7+LKACZuU47NfwFpyAwV/BsII4YdBNfGnOAt/j5BTuD5LC7uCjcH3
OewJk1rpM++7ErY+LPDpHLyceGu6EO8vBGLD7yGozj1vaMiREHmeifpwwzz5agYoJeVxttXoNGCv
zSop9v2FQGxAftlNUd9q0p/rRqR3kGjxQSwHETsd17hbC9gR+Db+e3GDNAh/vi7MTizHg0Onlbgz
kEMF0aPex0nwSANtdrUBpT1L+McMF9iV4sPSYM4r801UKS93TBax/gOub1G+9yCOWPONcIrKv2/L
0kepE4/9CW/I2I8eRgGV803lQ0Wfr/yA9xcMdI3//QOGICsdAbHsE9wTB3UQnhHJg5eEUOq+viIX
x9baOOCiDZPlcHSPfgsooRw+6JB/1C7dDjx4fH3P6ZFtRgi6wPN+rcC6NK7ev7uFrGE/OSXJTjEW
KcDw6bYMoNdCI6wblgfP/sSf0gjNQTTu9/WOvh/mxIb4yypKdWfmkQxdvOF6F2/iHCdKsGFp4P7w
4EIBW8oeKh0rI7s0ddYNo4yF49Yxd1EqUURu44TAedct4P608hpeasC6YsjQ6TNkKPSzRhbZgdpa
xZB2cuma6+3C9224v6JljNy0mRDY+M2igXA/XnBrYPmFJWDD/Gvm+50SzJwBPElCvqkpsuvQaA1Z
lGxAb/PHB+hTpFGwIZBbDb7Josp6uNJqrtZQwQs7ly0izNPMQGkj7M9DOxHIJVXQXm6Kfgt+SLm7
vuqWmrA2kIF4QA7yaUCeGW4teI6nQNUgeRBMTf87jKBA9fd6QwvL29YQzjnyQdrN9VmMnL8Qp8se
eQ7UeZeM5RY5iuzkhn2/cvdcamxeMW+2RTr1/Rjnbn7SFcQ49TR8gNzuqa5zqOKb4mNfrikTLw2f
tU/EdeYVpMLZwtMK8D3IPIth1q0C0GTlhrm0//2HLAC3SBe8c3L055dyDJLGLF7FGDkjv3Af98l9
PTRyN6noyRXFivDMUmhZe4MvcmSu4rE+CwA0DDDQjvK2iYFD5UoD7+c4IRf97xkC7NZJSu6q0yuR
jUCTf54hg/cU6kwomCXssfJKvb+++Ba6Y5MD8mrqid9DpR7VMhZvVamgKB70Tfj9+vfnaPnvHZrY
9IChZmkf1rI7g4Mw4Y0eaRECME51gMQCvLOF7PcFh8XrGh9haVXYhAEImji9LAp1KrumvxfS/6Oj
8CPYqwc1FemmnPGKuB7C+CEeX5pxrXqzNJDWdsGIUyVRqFG98eOJyg2DVkFQ7qYGD+c/18dyqYk5
1N7Ebq6CnBNfY67qrj3EIZyKxpSIw21fn1t983UfFBfkBwos7AzCLHGPTFQQr/pGLf12azuQFTLc
9Riz80BM8gz9cP09TPDcue23W88NQKCBOuh6fJ3XZAMCVHM3JRBNvu3rVsjHRY4lHMfZKY+gNLqh
jkOrExJYJL5x6K2QH3Q7VT7kpE5SI6m7AZkYC1cFRu6ud2BhL7apAoqoUDG37c9QRebPcSLr+mQQ
mXdO60dsZSdZOFlsuoCe4kxmo5+8KNxGVe2fiItb4MyqgMLZeZI3woqITRzQvHXAie2xQQrinFTg
VU+DycjKWC11w4pjAtVgmMVPyUvO+Mc49E91BRYmdLHOEMz83pXA8982KVY0w6QtYE0UoUAIVcU7
GgzTthybZFNEEPm6rQkrpJluajetg/FM2+pRsvpXmxUfsRTYbfdkZgf1ANw3ON392adDWMM4byTx
g0eR8F7pwMLpway4JvDmiWNNO/gNVs5eReKrGDuzH8wsyrLej6X4sAJcTn3do3qqz5JCt9RM7S+K
HPbHCJ4on2+bCSvC56oIanx+evIbOYBdarL4V1CO3vS9mhwvfbjeytLZZwPmS89AXos2WLzIW29p
UotN68B0ksfO18GBFlCO+8rTQMPfszxLlLa/rje8sLvbAPo6SfEWbSt5gvJIXUNSI0AdPERhZ+3B
tHApslWEuUDlhGgRv+Q+yBnK6b8NuKnO+k21S//UQ5LDKvk2h1kSWFuAiB3ZhUoVzyrwTxxzdRdG
cA+6PlQLa83G02siYpmaAUnFuPraora3oST9XIhVoaalubCCvhSoq7m5H79oDfNqlQ3eDvz7NVTV
0s+3Ql43cRW5bd2fYW/SbWqB55bJINiGSlOwcgFe6oAV9D6uvFCbDaaXVocRuDIxCT6YfuQv1ydg
6fNWsLO+Dd2iGLszL3l1ITGZ8g0KtzfaZpDACnUA4VId9338Ilk2ngzsx8Ca4NHKo2dhR7Rh9H7r
9X2RpRpIRYiKfaXjAMd0l0KVlIISx/f4X5AmuD5SS23NwfjmRhhHpvVSz0wvHAmfHU3TckNdyEQA
ccV3nXcjCYTYmHrtdCEm3R9weyN/SwUROw9olZUzamHB+lYwc0Aecpbz4TyWyXjv9L23kXhMXSIf
x/r1cVpqYv77m3EaEuwRoyOnl5pNBolun55wTH1xYQ22ckFcasGK6TaD12PGgvEZvgaAjCqoBZv7
3K/C752gCV3JDSwgRIiNno9RVyVtpc2LAeMx3moA0swdG1stNsrAJWefoyCqDpUzyvHgN/lEjuUI
ZaCd71TlcA8YBMrpgYhZcnd9ZBdi1db3hSNd4qKsr8+4hMVbmaGw64BFsjJvC4fKf7R9owSPahSo
n6lX1nseB0dFkAIfxPR3qMBzgghlUktvpbWlObT2hTYAy7XIHfTFTOF93RHw5LXo+Es1agBYrg/Y
QpdsyL3QY+8FHroka6R3VFZ9lPLT6w22VWmxNQr1PpCIwt315hb6ZGPwRVMVAiiL5gyjqeJOGiho
Ke20Dx64uytLf2ETslH4IvdK+MN08UmF8GuC/egP0qAFVBrcTVpBevB6TxZWmg3FZ56joUqE8g7U
fcmmbYE8qObD7bavz+P3ZodoYT+GSnwyHrFpB3CUU9nHAMKuP65/fWmI5j69+boJi7qvOa6vrdbJ
Aa7c0YYmooOFxEg/QchujW68NEbW2W/qsYawY9mfVY+qMty4ya73VmdgqRf0372AMifTLifOkbAC
TvKgV3FwrA+xgQn4/0PxcylCrOO/doQped2Px6FHXXrWLfQjfs+xmW7nTRtAyl+OMj+vz8xSfFgx
zwqqkygwOK1baHbhuUTu/HxOPVXTGnd14b1qg/JLKCP2npvo8xCl4Q52N7+jMoRiQia9LXJQahMR
8Iyvd2dhimxIvTGd6fwMeQTly1k/JYeSTQKh/B6mMdsGTICqgF+z8tjH6+0tLDhbtNdo7UDjAHbz
oCd6B13p7NJBRXVlZ1n6+tzLN2Ej49TpIUSFbPGcPm5hTwJAzPT3+k9fGio74qfGBU5dIOUSFc1W
5F0AL0DsJ/NlPwRM/e56MwsLjFqhL2DPlk+mcYGF6Z2HOmc7XkLXfXBR+LvewlJHrKCPXe7QzAgX
OA6INhtFpu3rS5IXY3CKxnqtXLp0+bDx9vC3MNDfKczRsOCHxGCBIQ8VVrgUSEBWREMONenoPS08
pKkd/9EBMutmJjKIFf9eDbUqMlUYSlCFyT7npaz3TexmK9O0UDGj1j6AGlWTTtwFNLUuD/C44Lsh
LA+y9cKNiWIIEbviO/KX+/UX+VIqwIbjm7AWaJJjOGP38OrJ4rtn2bUPKgoeWYt6zyzG7+v+E8Bb
a2zrhcViI/M1uJ19BUDL0aSozuY90sfgHDinLsw14HmSrSQ6Fpa9jT034eBDGoKQsy7DcAMfgB2d
xxKs0t1Nq94Gmis2ssEt0YCghUYSE8k5BbvCfRgX/0wib/fXm1nYvG1UOY9w5MTx9H+3oA4uKNL3
n0mGu1roJPfO6DkrhZiF3c6GmKueFtRrNDkjuew9MmaSz1WLq871jryu5HfqPDa4fICsP3SNmvAZ
gFx3Kne6U321SwG0gBlDVtQ/arh06Xs4JcflN910fv1ZBAROYLvC6IxkDx7pIsbvQCbznC+wziX+
B84MzSHCBREQ8rfHI64AzTblrGm2UUvjnm7gXFMmBAg6D+bnt90EX/enN8cCgIVemrEaVL2pGOON
AkhYohY7rIknL02EtdEQAWTUWFT0nFdBY/b+0Lfxc8bLMl4pVywFh7XZ6MJLUlcIkCTc7HM88/+G
tP80dqtSVgsN/Ae/WDEyeWkjjgAZkD1Qz7BaYzrehLxbI2QuDJINYMQzlyNTSqZz21HQA/jgfC8C
nqzl3pc+P8fjmzmuI0dI7RbBeRDQXIPfBf/rDiO9vx4MC7u9jUuEo/nsIKSCc6uC04zJwXHibfIG
2GXgsh0oKzx7WNGdBizjeotLMzL//U1/1BiN/yP05QEwA3TSXzQJk4+R07CVRfW6870T4DZKUXCn
BtYdmJ8S17L8wFIKU3nlACe741Qk6gOpUnmsABs3W1ivFfw+Bara+QA8Hvvhd7FTPZeOydW3Wgy1
/toWUTF8k6h91E9ePkzejc9sG9xoJkiFDZ0vPngE+gaXqTEMFP3SAVL+n2qiHV/T7FxaQ9Z7BTID
JEsqIo4wZDH/SBCQ1GaY+nSFRrk0pdY2AbfdICZg9J6pJ6vPQ1V9zKEas1eJyVaW6VIHrH1CwrEc
92porxCnH3/VSeTQTZIjMXrDmoSW8Bwdb9akmEDHKDOvOhuu4hNpkNGTdSUfwwmaFrc1Mb/x3jTB
hnBqfCjA/u8aUOvyBDcT//7/owVro+BjL6umpDXkRMyLQG5yr6TxDhVAJs+39WG+Sr3pg+R95dDY
rc5MIHTBKf6kYIpyB3bgGvXq3ZWEibA3B9rNJuWkPCNZTO/yDnuCj4f2Fnp+3krm8N17H5qYl9ib
TpRTk/sZ1FjPcR9V29Lgw7lkwcZ32ZekJOrl+li9u2LRjPUWIVzEABG17lkIEz9wPeJkzmDQsDIV
S72wIhpMCgZctKFnP2z4HQ9Ts/VjTfYhL8iumP0Sr3fj3VsfumGFtuxdh4UwjAcNd1JgruHDGgU7
4G7z6WffVeah61cPo6XZt6K89vt8qLwIs19M2QNxtfcgOQ7rHkIZK5e/hWn5D9pQeUQrkTXnATwS
DwwZJ0SlIGzblWl/N2UD2XArzI0jRWOyDAoQBdx1cqXD7+Bn/WBdwPZRXX4d04EdEwdctuvzs9Qf
K+iNiANPugY712TkIySd8JYJUV253PZ5K+Jzo+HWY0R1Lpk849kLWzxUnK9/e2EJ21hCqbpWmB4v
vVhlak8USQEn6f3PeFjzuzBXq2mBhWXF57F7E/HDmEZx0cbuueZ9Vu7AM8zCu7aRLofJ3yzPcVt/
rIj3IyfDVUrSsyEacF+oUdUhRLjbjvj7oJ+CFWfIpRm3It8nUTYCCu+eS5Hrv0M8emBQEklWTtql
wbICvg16JDE9SBaYFE8YHeXsZxdi3ivF2pXrwsKeYqMGfR2Scqiwd/EAF8wG6UU5B8T8Ig7n/6oU
cvPX52ShNzZkUIQDlMLA78Daxauez2ngABMzTSJeGa+F6bBBg75fNBVBketVA4snWpw9g3+u//yl
j1vR7ed5qsccElGx9BpzR5I8/p1GdZKvDM/S963w9uEWnNUNJhtCfP0neCjQ75BkXMskLQ3+/Pc3
cedPwmsLJ/fOEjLiB9G70vua0jQKd07lyf5w2xjNfXvTCnSiqTFBFB1lQtJfKmsMaKS8blYq/AuL
1dYSJkOH9ZMEeAIXOMdr14UYjinjcC+GKaU7qMJm92nvtM3+tu5Y4Z0XxdQw3HaARS7INxE3I9sG
0L5fq1EtTbkV3xCa8/Pao7iXJF3+gQzNmO6TUvlruJ6FXT20znBawxgvo5X3vzICyNHPnI/Dy/yI
nMAVv+0SZ6MEy04M4Eon3hmcHGAIVFOM9AhjRvdPFBt6H6g0G55vmhAbKzgYPstHdOkFepIQuJvt
hkWYrJUpFmLEBghSx0BRuCyxm0u//dk6NP9jMl/fJZlq7q53YGEFMzvInRrpQNEWkAF2WHWCioCn
70QIjs8fCVpRAaaRTDy6G1tI8a8lJReWma3Dy71+giotcc+qrMp9XtG03QQO53+v92lp2Kygpw0b
4nqASNtrzhNuFOWpj+U9KNf1bXFo4wVF0ZlSxa68CJ6EAGijIu5tdZI69creu9QFK9B1X3Qi5z1O
wQ4amYNy4nvaOdWmq+t05WxaiEVmxfpQZGAyZy5OP5QphgFu7VFpHvxQfK+goXfb/msr7LYA+Sc9
GaYzRwURzAnP8VDIKwvT7K7P9cL6tYGCVNOwgAKUvLzeSIa09R7nK7Wfo9jqBihWQeRujXKyMCk2
OLAsWZc5BGSkVzUrA8Gh1/y2zvxb6t9uZIMDoTuR1AVo/2fuNf1r9su4A91XqIZB8E6sXEUXos9G
BeaJmtJEOVhboTYPImGT2GRlHK1BN5a+Pw/fmzMXNnEiLtWsARMl0QdpSv0FBl58ZcKXvj7//c3X
S8flotEqvZhIDAclQV/aQ0ICehLXF9TS962Lel0mSQYNBuxNNC30i65gmdFuM9bF+tttLVixTSPZ
lyFuDpcYOb1jnU8wPq4UKf+5/vmFuH6VrXkzQBCLyUKaRNPZgyLx3VSPPwfSwckCr+ZDAObvjavI
OsrbFNWjpsncs8lrw/alz/rmCUYBgFtd78fCRNgAwbZwoTDvVN0F0nH8xBhtPqX+bYAfN7LldSWc
oJHqD9pLm+fjV99HNoGOZbDNumrlFrKwW9hgQFnnaBbXTjiMQm9at/zjAP/1QxiyNXbnUgvzCngz
07TP/Jjqmh/Lqq3u6rr4Dvn85s7jayt1qQErkiElxLkKRXMRmePuREm38Qj3RRTDbjsebD3dIWmE
4LzSF1QQ4CdRyj7S0B0i0cfra2ipA1YwGy3DtPdIc9HUpfdIGjzyosweIcb+53oDHEP9n2IC5tOK
5YGn9UD7Fg0gWfTglzRIPgx9FiTPME+Aik0eGBK+8FE5xSFpyFoi6dVz8712rcMbWlN9kxWe+kn9
qYDLDwP871wnUvXtgUR4D9bgvg8OvD+rJmWtt+9CV/s/uZ8PIwDtLSH8FMCAoluj/C+NtLUd0GoY
YcXj6gs0cdiwgbJ39hmCQOJHNdU3UfzcyMYEcogvw+7IJWc41tcg6EqW6m1BXffn9clc2HFsEOAw
Zk0NZab+4k9l+xH6ayNcTUVt2pXkzMJdxUYAmj53k6Ym8gdEgGRyLLPeVOwIZbSgbTcJzVv66IqA
+mYvoPIF0b/bumVtE7pPOupLX19aGGCAVCagHRp7rPNXToKFqbdVeRkr8KMhYXxWyPqqoWj3jiB/
sTjj/W0dmOfrzT4nXQdeYJFf/4xznX3uGqd4gZvVGjh86edbe4SMKkibRWN3YT6XfG/cEHpUrHDI
16pdNdFZmnprn/C1gcpTI/JLPeNLe2Qc9xoK+AZJ/33ZgCMtSzhgXh+upQ5Ze0MrIh5xFYVH4iVq
Vw8o2Q4SOIxRrGbOliLFjnY2gtcdivIsm7YP7tqkbNIj3A5uzVzbYEAOAasuDUh+IW3UHo0U2YfO
XX2+LVyR/gP/czj8OiHBdYEWCvfuFXwi1Qe/yHnwxKSjfo8Ubggri3dhNmzoXwnVrJ5ksruIccwg
SIeKRUzacePBB+G2mwa1A7x0u7qadHupBUBEHFycA9ZUsh01ynzX19TC+rWFdnkYgiyq5oO0k1P+
RGvUE5+hWAZFVNJUefsVDD2VILcGEh2eE9cbXVhlNiaQ95CPTKGKeElZKh6yyoNnT82/Xv/4PDjv
nKC2+m6LY6k0UG+5tPHkPdREfxnmqJQTpEzDZNWpb6kZK/Bl0EERQSb5Je4o1FGJB/mtre/z+y4t
vgcmqW9cA1bQgzgGcY+Ylpfan92flY4fgmacIP92awHOxv7Vbda5mecW/8t1QV+NbF55nkGG9M31
SVkIFhvrh/q9O8pOFheF+wTb+Eh2vnBPRHLT+rNh8/VWFubEBvcNjiqYcnVzeb2Zw4Rnr5QjH+q4
GjaR7G7iusBydY6lfx1bFRyZRFdcfFnG+5bg7QLL8WITraPVFiLERvf5tUF+UIn6YmhgvsflCCMK
R61luZZmY/77mw6Q3gyZDooCW1cj8YB0p03pw60sgJ3lylm11IH572+boB3YJK2qLgqmQjCtLwzE
1z2f3JjQttF8rCIuXiykvJhxYI+kFNE9Y/nKFrI0PlZsGxpGVe5RjH4LkK8zlwwnCqTd/4Nh9lIT
VliL0XjQApN4gTWgwWCDGvYK6vs7OHutZdCWpsA6y+VoigBuW9XFdzj9pHzof5S+oivlvIWv2xA7
EVS57Ka2uJCc4SFQCyc4MHhUjXfXY3np+/PD7M0C8qXH3AJXqwt1UDtnuef+atStFW5b+y92laSd
65eXgWVusREd4KGbLmqg03j95y9sRTbCTmU4rPPIpJdcIJtlHGBldFSH93Son6ZouDGpZQsAwuwj
GSIkxc9+Ca0rN2p20c05XhtQB83xMmzVpC7IULf3Q9I1ZAOsDLJat42RdUEnXcKwY6v6XEflaXDS
btPy4WeTlh/H2Tz5eiMLFxxixTJl/hCVbZlfVJKK+3zOk7VdVd0JhXpLyIPPTabU/npbS5NuBbUq
AjmGfEwvr4YObRz9Jjoxx7ST59eXwfVWFrYOW+dP6hypTMgfI/UOqUfjOJC1BZG+BxEZQIo1EPD7
rXAbHMcITIpQpsICDqDtPNThsCtxhG8qBqT59Y68H+J4u/w7xLnCLQAmlOlFxl7t7geHu0BQIFF+
k3eQy21pv7hrk2x0pxpsIJDAIF/+2PRVv/Lr359sHs1/f7NBkdybXJUzdTElRAwoDv8nOTM/ZJzp
DWpqwZfro/QuVhedmCfoTTswyZ4c6HKzL7kcm2ybt9C+yR0I98QOLgVVKNKtTr32vkyTc9Kw5+ut
vh823MbLoXg7GhURPD1MIfcSVYXT0AEg+frOMZVjPiH9Nq3E6NJCsDYCyqC7lo0y/6mnPrwnfV7d
jWWZrXRl6evWDpDDDKscS5JegJrxgy1UIEAJE5Tw4Mafb4U9N9DfUbzOLsZTdXGGNh8RD1HvQxz8
tsmwTnISwKdKsDy/cJyAB4XtBPujgh04HKbDMfqdzVqV15taGCwbKadLCEBD6xV1b8cbf4Df0G79
iNyYk+E2UA7FdKxkTZujEOVXmdYQo/dRCOuqPnu4rQP25XzUYeFCIPso2uo0xKAyBkjGrMz0QlRw
O+apKiCCTN0LAKTTRsVpEz0SCUa2B0WhiRfRMaW9uIlD5HIbKmemoe4dlWS4QyRDDymL3v8GG3Z+
gulC8ue24ZrXwZvdBUCmOMyjVF5KPPAhUdhTA//gqR1XKp8Lxwi3Q7su8xA50R6xAR95Vvcf2hTO
66GBrMhtPbDCG9ZJIzqgmmPsuNl3lpQ+PH87ld+U2+XcCm4ULpD4VuVw0UqWB2PYc0ngngeN6Gab
K5j89qXqVtbu0mBZcQ6Z+mrsRZ9fZCam6SfRTZg/cN4G8suYtl3266YRs+FxzGsyblxWH2Hte5bu
YKAKv+rBtdAHGxmXUw+Jyd6QS10DwMbr5JCp7HMjkYK57ddbAd5OzjAOQxhfiOHFBEaDT11xIlBi
Gu6vt7DUBSvKuZtTHYuov8jOhN/h7NbvTF1Dyr8HmvC2Juam34QdM0iy4pk5fQGm6UlDmmg/Fqjf
FPBgXmlhYSMPrcAGCXVsYqCS5/eZTu99TEw+OyHo79d7sLAV2gg5QLZbqKn9H86ubEduHEh+kQDq
IEW9qo4+3N2+q8vzIszYY50URVEX9fUb5cUCPbRZWtRrNyAWj0wmMyMj8vpvGSc/ipk+8Qv9t/D9
H34wffYvLCzXB3JNxLJvWZjcxP1Qv0YFREw/SVEHgAdUzSh+Xh/Atd2WhYO1CRrlgV4/z978EXWi
Zqf9dj4OSFJttCa5pmDZdRYIE6EbsHjVKDo9qpGyadcFcXwbvJ3buDgIsbGYZ8v0qqqywRTC+oTe
41sv7d+wcONqCioH81koyBgFLcIniEFWdwkZtxA4jhWyAXGqMASSPsx8zvlaB7uIlMZ/DIU/sQ2b
dg1g2bQaFwJ5YgxQygZ8wyMB8aW5jWbO5zbuLQs7zx/aYXnNQlmoHenjpE/x3L8NG8PZZVZv3IUO
c1DiLlH+KhqwTKMHZyzXu6KY4ttKidzGvRHlkSoBN9Bnhoa3F7Hm0Q/EOeLfmyzMJskzURNLMfbm
MzQU1x2H7tde6DxMwwAP8etDuPbXMmJJjAy6vshfZeB11U6xbjwGy3CrO7XxbkiEEAgqzuNLJuCn
hafB2ks2lWIdLsgGu0F52CfAFowvusieWROPh1LFR8SaZuOx6nhE2gg3EeNlNbJ4eCkV6LZBmMAf
wOKoVdrxRRxkMn6kGiJ+sk7eQzI6LzeGvVjX77UY/hvubTTQafFy/5WBrigNOtPslez6dzKpvtAm
Ixs1Esfm28A3iIT5FewCIcGlqKhljpQe8OFsI15y7c7l72+sL5tbBVk7U5xzFY53Mp8/8nLSO66z
002Hl1rmDSryrEMCleFZcYloeDfF8QOUScb1eNsAVhSuckkJWA6y1zruWPQ8ooUr/ztRPZcb7tW1
RNYlbeagWPIQ5+uXFKVBPT/9FTdN0HXamINrCMvCx34C8XhnzGuuGHD+czj23gE6FDIQaa/yTeSP
68xal7Vowshvu3h9nZE4uFNF962sV/kBAJuvIKrc6uF3hE82CG5cmso30Vyc2URFu8tZ6e9y8Mx9
i3odHcAjoh5qBCW3GYgNiuOcxQmKOxnup6H+q6TNVKTTVK93Nx0vGxE3opHWa4oI1183QJ3CoNlj
2FctdBauf9+x9TZDXtZ2nleorjgLHr6i6IoUbiLV52oQdMMCXSNc/v7GxH0Ii8x8oOPLmvWK7qNu
ZNk/c6a9ZEfwyO9/XJ+Iw1HZsDhOiB+B2j4/E9Ix9bkMYlV9a2bIcm4YiWsAy9ADOSwzssDFOYhz
vc/9iuz9cQuc5rAMGxOn+ritcKXmr4a131Q3/iNblD6jpIkAPNukQ3RNwbLzcu2Hsul776RzXYUH
iQrutIt9tCHur2/CJb38h0spsgw8InAg65hlnyPt/yyhpHVESvDpUroHxvUekt3i6Ef9xtF1zMaG
tpkqawZBqvCVe6BwGvPo38XbJGh2ffwywzentvaVHxd+G77mk7/+gM6Pfqy9bAvg4vq69dAmGUqR
ypfDixAx/wps8xDu2iqDdt9N+2AT2kl0VaGAWxdgXQAHS13SR+H1ab4gMzTiRXNoQS8zNVDluj6c
w8R/Q7P5OU1Qtg9etRZDii2ZwXQGEr0KAoa3udnwspJv9kM3XVD3cii+gCmufoT0jPfQG5B23TYB
y7ZrIfNmQkfEuewbeR9kEBcMM2iS87XcSks4LDy0rvG8pnFLQ+Od8mrqn2SYzfssmZd708/ZXcy3
mH5cW2GZOAgYx0blQ/RaeuA+BfezQM+bHFibeiHl5+vL5bhhQ8vMs1KgxWItgGaSTXkgIDNO6RzQ
4zpM7xaV3/lTthVdO5bNBrXVY7TM04ydgf4uRAarqdqVUAG+82hZ7fxu094d62bD2yINOHCTyRJa
rJrujcnGA6QmzSPoDn5cXzTXCJbNQ38RnFLBRSFS4xHAvXh+Py2Q5VmjZv1w2xCXRXxjJEISr0d7
KH0NKlSA72Yok4w7o9ql21XNutXC7tqSywTfjAJBnAywLL8490o0hxCnYX+RXqGQKt/FqNhsRD6u
9bIsHnA5oFYLXZ4hKFoegM/m76AT/AlvuS22mD/TpPncxrMFTdIpcObgPtTTOQiQQO/y+ZknqARJ
6HSmavToQ5v7P/08EM+DRtf29Y1y+H+b7g68xAklTT29QE84OJYZesLjhG+JyLi+bvkAVfVrDp29
6qxmAHigGjrtq2pQ++u//c9kQFg1y/rFyOYymUn7+KvDATQs4LXs6/Db2pPwPVrkyscI+iEN1OSM
eshGMC1zMJ/+TQow6uW0QbOZrpov/sy+6LVFp16Se7fhcriNhZsT3x/XwmevAR4WXYpbAi33A940
W17csbQ2DK4cBtaggXV4gQTxhVkv9KfUjwEXv+1g2Pg3QYtcTklfngUGilO9hmuq4g6atdc3zxGg
2eA31qB1rSjD4DVvwN6Vh4W/A6PatFcNeLzAuPpj9ONhhydSsWHFrgWznIVf5kPIp6o6d6KiKH+F
Y1sfuUAv68aMHHfRb9R2hOP5mkdIv0DuKc3o+DmvWv2hBrdha+J8vyYQqLu+eK65WFECiVUDNWS/
OpMGZz7OC7RSlMDDbvkj1/etEGFEWnDmS+yduJB3UUSnl9XLko+3/XjLKWiNtu6k7MaXyPPDuyke
z7+W57aPWy4hqiptcr4EryjggtoOcNBWyxurUjYcrm7k7AkDmyCTB013Hn8YO+lt1AUda25zzdW5
kNAbgEFo0O6k+QzdoGrJt3r3HXeYjYUrkY4FlVNCn/OlaeXPPKE19yH7Xfq1OS51j9DpNsdhg+IG
XpeiS7Lwb3LRWqZFgYhPez0o2W/aYRsNl8Ex9VI3wWsN6vK/VHVxqf7iia3f7wgqfgPEcZDxyQTv
LcmhLXkP4e4hPDB/XYeHwYvral/MPF9unIxlyCU465BmbL2v0AkPwALSdMt6nwRdHeyvr5YrsrCh
cWOlabCyxTxr5g/fy1mqUKQa9FIGqfM1kdNOlQm8Oh94mCPQ6IAS8/Y1cojVvJvaKt5yj64TaJl9
lhglwTLpv4oeyhF79OmMj0sz0HmXZCzYoPRwbZ5l/uMciaHEmqJT0GdpXs6Ff5hRwgQ3Z0QhY2+I
7m/autjGzmkiFpaYxH8tExHFT1GF2sfBLNO6lVf/s0NA1PXf6DbiYVOIqvFOwdDqZZ95gE1VqsvI
8frR+POGQCryv9/P864EnWhUn4kPASsd9O3j0MceWlGD23pcYxs+FzHSI6UDsS/OfP5Mwpbl76ds
WMa0X81IN864a6Gsm70ZgSAOaFyfszHSx4s2yMELiy15BtfXL39/88ggEB1B3akHY2QgSJZW8Qro
X6yS26Atsc0mF5RJCOZPiXPkR3x+x6YmrO7yefS2REpdEwj+OwEeyCDKolA+Rv4cPpUykp/+H8/V
P8dxsc0iByRUx3TJEYpErTzSDv2PsRjaQ3ahGZeqWZ6Ay4zSJNhq2nUdW8vE84omNZuW7CsZh76E
gKigZWpCn9CPHlrNtmCljmFsjJzMmjIrQi1RaYrlX9CF4c85CH6f8tzP/r7JAG2cXLWaHJuxVGcv
j0BLOsbNXf5LB6jqqw2WqT/7w/g3gVoFWhjll825XIDwNAJZdWgAqL2CH24KdBjdNpPL8G9sxBBV
9lGkmrNe8brrG9HuS958G1f/1hEsG4fIbs2F6qpzMxhvl631pzDgbLfO9ZfbpmCZOY8oH/J4qs5+
yaPxcQVdq9wxD00nBwZRnWXD6bo2xLrwIUiYNP7A5CPgIvO7vBPLgUEO8V2GgsFBsS15WNfptWwe
13unS5ZU54CQ9kGMFTlMEAy+z/1hKxh2zcS6z73K+HXke/WZ09Dbqa7OdtU0gYNvCn8mfb9F/O+a
iWXuQbDGSzGtzZlXZTDB/cI97kDu3rzrSON9ur75Dhdpg+XUqkqyBBnyFAH0CwwbP+uAFzcljGMb
LBdEAZoSvD5+yk3XD10KBWdg/SCIt/pbzsr1+62rXKBVf8y9AXdUoocwbYaedil4CfUWJtbh5WPL
wJGIQsdwsIqXX1yhI/9wEQOWc3Evm+zbL7qe0PeKDW/imo1l63UEMMHSafESNAMHlDvP34cq2iqT
Og6UjZlbBs+PQBYgzsnaDPdlM5ZPwei/cr/75/phcg1gmXjrresMKmNx9knx2okV+hCXsEqSeast
68+ZBnTv/tfdBhOEx7M2EmcAqO76ERgw3g0PFfkyIxDti036c9c4lokPs2iTrpXijLfB8jeoFPgO
mkHTrllM8Cpz8APXuuhv3HXL0DnxcwmMuzj3DXQw07DyvX/LuvI2HK9jV2z4nA5MHEYJ1izy5q9g
IG32C6k/9aAO2F/fdsdi2QA6YsZwSaI+/Jv3KAICLfYE5ni5a3yld0n+BZRmW6hPx5su/g1IF1cB
GaMoO6kQDYtAEEs0wTYihCQpmKBSJNTi731VUZNSZBBA6AuIuZ920KC+PlWHgdq0c8ajY5ut+fhi
Aj4e5mEK3/t0rb9e/7prpy5/fxNMSEYrkeeeOK+RaNO4GcoU2l4mHamfbJw11xCXib0ZQmdAR8d9
Nr6wMZp3hkKOIo/z+xbI8PT6JFxLZDkBsYJOoWdVe5YoFX6UUKWcoyk/3fZxy/6jJvHAZZbXL4Eh
Od65Ypz9EFJYPkOv9W1DWKYflxUp2oKL84hS+b9FJdgjgDFbXCq/ima/l+djG2mX8W6dm1iRvwHJ
DeXeC/pk1Wky8ZWblC88kucBohoaxWhZtzJIu6Ic2aESNJ/2I2rgfXFkPTj84wdwfql6fkKWL6I/
RdJHSO42/twXr2UQhBSyc4SVH2OvD9RF2AbyjpVuTQopgCqndxOCu2a9wzleSZOWhIR1Dbo2dGWo
XZC1gHemkoZ+0H5q2gGNhd9zxlVUbPgMxymxIYHCaG+Zi0SczYDsD2XaHMS4JfbrCNBsOGDpTYAg
F2t7kiBp2oGl0QdlCeKEtIFcwF2nk82UmcOcbARg1gg6JGg7PpmQfUEwEqe5mo5errYqPQ7famP/
DIe8mKx08y3PhdmxQnjH2a+7EgmdFXz+PtPfOwnShOtn37VwlgOKTJfkHankSU30X6Ci/8qmRue7
IeyfITQBKuvrw7g2//L3N05IUh23hqn6JAJeHcCazNKlQ2/hbV+3HBBZY5roUTSn2cD314lc/vKA
U/h6/euuDbE8EGlIyFB9k6foFxc60f9kZeL/A3m56HCx2H3cRcH362O51slyRQzdSt6QrOKcL/MY
I2c4iQuEWZsbs1S2VG4AT5NkflidIg6KahIikM3Q2J0mZvNIOSzERgKW1eCXVdgmT79qQ6gTvfCy
aPce1JU29ts1gp0tbHigooWIM43NeIwrGtxHsp12k9xk3XNsxG8IwHiI12Qqk6c6z+6DCQ/WhqEZ
/fouO06UDf+LcPUi0ZJ3p+BCuFcr+okEnljSrJbebmUASa8jutNvs73IMnFVB3EB1nPyzCjJyKcA
UFlz4J43ycP16Th8iA0CNKID6WQ/dqfS89+jxt7ItJybLG3V/LGZ6I0FhPg3rVx0d3EvC/mTLPT6
YdZclmlMsmkD2eY6VZadlwMNBhAsyVOAF/1hRrMMuPyR3BFbpKmuM2Ubty9NaIK+PgEnALrieWSB
QqdatpVjc33felUEql+zeSnrk0Jr3wejmjLeVT0Y9DaOrWOBbOgfujXDpouS9sQGqIexGfQ9QuPR
0sAlXj9JjhnYvHZRVxT+QIrkaYak6jvSQoMqbKdw465zff1ijm8uIZ3XnujDSwQSh1mXxmgMGNKA
LvOGHbi+f7GPN9+XsiR0yvrqxKMEz0e1gLlnh2ZOspHgdH3/si9vvh83gZar54tzaNR3RsIEfQ/N
Rleow4ZtpF/WQPQVHE/yhI5NdZ9T7wFdLfLgr+EL41uwBNcBsu5pHnn1TIloT2rm4vNYrPXHKOov
yG3+47YDZNlwNDHQXRd5izqP4oeoarqXaa7V3fWvOzJDoWXAfOyQmfWb6LmkRemlQT7w5BF/W9t9
ZmrIoRx9H6Q3B0bnfv4WAJpObiNniG3wX5RAnS3vFnnOBRLOQ5Acoa0+7SEmNe08vgm2cOyQDfxj
WvcClOfRM0mC5hsUpB64Wrsf/byZZ3EcYhvyl4Gs0kCqoThFyK4k0K7Wy/IURiK7SWPLj20au1Ek
QxnSKTqB8mGMDnVdJHwneb9VYnItkWXlBlLrAR9ieS49vKdng9taha33sGab4iUOY7Q57Mo699Au
rYoTyGrIQU3AWwaU6OdYyQ9tVG01oLi24vL3N/4E3DSXtsGwOOVMt48qpOQxaRHZXjcW1zpZxm7Q
uum1Mwuf0SwHGYhpno+cJKZJ26bdiJYdcZQN6NP+Sku5TPI8U2gKqjhQD2Tu1L3MtPzLI/UX2oP6
7fp0HLZvi9XyoFaGV1PyFHD57hIUqk6+G43ydoCvFOnijZ9jv5bH66O5tsa6yudqqbNW+uVJAZRg
7hVyk/PfkD9I6o0O3j/3z8U2Zi/IWyo0Y/6pTpIfQflRxvRJ9u10P+Ll2dfo3MYfYrZ5pB0TsiF8
UVQP/UDz6CT4UN3/Cg95vW7xrTgMxgbwmbWqRZwQeZZxh1Y5FkX/+rNa7xIAKZ+CaNy4JB1H+jcc
n4JeHKhQ2rOmYbAcOqBzDt6FlTtTLa9ve9zYArXQzgCkV1X0pIUUICsptL/s4cum4hA2XiTubzph
vyH4YpCiDtSnJ9xlGkjEzr+r1jXcX/+6wzJtNrsgUQKLZeRJzlP7OKKD5wNT3WlGteBbyX397K+3
SaT78W/qsSwOIbw8FY+gWZ4PvE+6Z2Cw1g/BklV/iWziX6/PyXWErds/Hw16woSWJxQcIe2VE9bo
HQPfQb6xaC6btIw+F/CWxZj4p8yLjxFkEFMBkSfW9s+yau94ADdzUX2quui2ap2N8VP+pFpN1/Ak
1whp9Ygj2f1xBWZluO2Q2Tg/46u6XIKRnrhZyBnXZDWl4Pw1wYZTdhikjfTLa75ESILSk5kzAT6v
1SRVaoZELYfKzGarHcI1jHXlB2ihBPy+6k4ZOjahkd6o40XhLRxv5N6KbaBfTYkRsoa9mMiAHLCt
Ueaa4uVzRqAaviybqrUOR2kD/qCIVi5d33T/i5EYmfyG3pX1vpXFCO2W+tt1S3GNYl39vPF6GjSc
Ihtb199FBQczV3H1cyz7YFeNWzAGh73YcD98cl7bJvBPImd/XZT9+JQ817AOAcSkJOG7IW8+oVN/
48p0nQLL/pmPZo6OJsjWZwvdVRExqa7jHx4lP68vm8PB2Dx4EprCFPJJ/klDgeaJtbP4XFDlbeWB
/vz7mQ3iE6Puq2mQ3VmXRf4clNHy0Ha9eI/Onq3yv2uIS/D0NqKkXtZLU7OT8XT9F5tydie8BspW
6OvYIpH68+FiNpSvTEBRboqlPeegu3hNKhJ9+cVLzuZ6/ieEC9147P35dDEbz5dBMQQtEiM5ST//
qyTdr2Y+A4d2LHsg9hEm8ZY/DxkALbdsP/uNF68MkfKiyDMHlCbNPqgaXzx6FXIWG5HFn88Xsynw
5lhqUiamPTNkQcw7iRYHEEuUVNSvt83Asnsgh0ynkoadmAEHbJaDQbUab+yjZYn1tgcZqOw1B0WF
prhyy0WZY3Npnb7+213HyrJuIiQkWonozrKcg5eSE/G+CRhECEDEkLZL+/H6ML+ikt+rgSyxLnnW
hixG+bo7k6T9DkXBD/MiHuZ6yfa8kR+IMn/PDWhz0VV2pwAG4UnxV1zhv9eHd8zSRvqZkOYjFLPl
2ZDFHMuye2JUTY9IbEBy98aCMLPBfvPUo0pbdOXjpa86G/VDDvGUjX1yHGIb5Ud5vJay5N25CqOf
01gOBy/YLCy4Pn5Ztjf+K4LOI9S5uDyNuY7zlAsD4/OXdqsb0fX9i9988309gWOT056eZhCTHPnq
mTuonZyv763r45e/v/m4QSqk6SPenKKCZNA7APv9AuWv2z5umTbItgyTzOvOv5AxCXgDQX7Nt3DB
jnuDW6bN1jjQiyrasxpC3BZe0YbphSIQkqpBsiXK7TI9m/lOoBQRxWAYPs1+3zJ6YB1KIU/zBHaj
+7mhrFtTQAGorlJ0VPddnGZV62UHYOV09ZT3uiWfpqYovM+zmeqtoP/PLyXI6f5311C1BmzR69oz
D+ssvANbLO2PGrwTer+MQfLkQTbJ2xOGKO36TjoQNSDK+O+I+ZpnQjTwAboA5yPI3tkrxLEhwBNn
kfmlyfQriaIgFnknWMueskFvMYs6NtrGBxbZzAHjKLpzDDGDu8bE0bGtsxQcnbfdcfFlmd8YgWro
4i8ikGdeBFBQBZ7hC+mgZrPxedfvtxwEXWnfIj3XnvuIdS9yaptvMsvfQ3y2Ol7fHoeHji0XEbR0
MDQcxYnFU3AI/OaTUKs51AM86FJv6hdcIrI/XEM2MlAUhiOaLdSZrbR+lHXVpoEfozTv6fMICZ6D
FtmuaKeNzInjlNvkepGa6iRfdIcmuzreswZQLlErviMToEhrl9y3o7dFLuvwg78hBkFq5cVUitMI
pVA0/hj5fQWB0o0XUGwFCgWbRwkEuDyHNIbyemG854jX/MYDZrmDulsR5yy8PaNHGfQUpiAJ+wi+
ZEqQDJhAJ339lDnWyEYIgtC3jlo+Bqdxnsp9mQMYOqkb2eOYDQ+MaAApdDm2p7lCpDZjKt47NIMI
cVPegtmYwBpI+LwBRv488+QHGD0qIA/rT9dXxmF/Nt4vWHqFPvvQP4145j+akOvxE05vET5mkc/1
aS2LZMPUXZtgmXrUlJqqrCGnMa6Xd+RSndx1GRimNjbZNZXLuG98IakW2hQ+AdajZ/RdNow1zKEM
p+7b0gSZ/ghKan6jVdh8e2jHDYN2qTo4xix7D4Bme0L0PG5YxS9ugD+4K5twb5zrsm27mTyBLHN4
Lzzk3e/9ykvC9wWrefRzbNlC17tFaAOJvjlnIb0Pgkj/w7AC4DwaB2Gan1kWL2hZ4wrq0V+DxMdN
y6qiMAfPC2b5kaEgBc2rUU3Z6GM/TCk/g5547r6Efh5GU1quYdc/BkuRxRsTcx0By5lwkAhGZkTG
UoVzcNCdn598IvKbCsbMRh6WNfj2mkH5JyCYwrtRq4ad8Rpf/Y2I0/FEtiF9c2zqSaLT9kn7QN3N
0UUAOClA40/QPy/raV+v/D5k9GEg4tt183QsmA3008haQGShUmeZKPUeDAf02Uxzs7/+dcf1boP7
8kzXYQSNuJPhYRW9MAZ9btC3K2gm96ZVG9viGuVir2/sEny/Gq/wPD4hm+Qdc38m0LFepoccat8b
rsU1hOVactlxgHJY9zyBTuU4tcW/YgaPBsLarTKo40a3Kf5IAtBvJAxSPbQKQdkzkrPmWX4E/fn4
kFGvexxiehtdKKPhf1eMFsREkiBI9hdUou+h9BOzz5VW3W3iLIxaDxBCSV7PYdg9c4VOhrQW4Dzy
pFDtxsFyWYpl537b6FnGI9xjxoZdPUXvShJPh4hFw31QStwz3bvOQDh5HYLm7vphdpmKFUqMXGSt
v8T+SbXv0N/9atrln+tfdpwuG+FHQ2FWEeIFoVQSfeMeXyBuKWW6qjn8cX0Ix4+3Cf50g+YL3SIO
CojPq58y5Gz8qAbdb10prgGshwIo+KqYQIcMfQUmyPbQtMTN4Imi2oh4Xd+3jLxk0I4flrY7I5af
gn3sx1R89sLsxgIes2F9LKsB9pLT+r/Rgyk4O87NZkXVtcWXab3xUaya21h0FHGonOdiv8R4fiT1
CtHeAtfrRoDieoraiL5ahSEDw5h+NgKpNkVR9igDXIR1CF5S7QN9F2X9kupFyI/G91/bbZZ9h0Xa
3H8rEwMZpr47z8qvvwD9Lp4vSV7cLh/apc/SOaPJznjjpNO5RV/Tbcfa8gNzLbIIcn7sJAdU+w51
BE6KQ7/0fMPmHSGfTQU4VkkQgygoPqkeJHoz+SmTMDqKVj7FSJpuZBAcZ+M3HKASCRlKeOMZ77gd
mjKSXTAk3WOXR1vzcMgGg1vsv+cvJ1CerAtlTjXRaOGFrnzmB/NOXg4ApNT91ATBvzMJH8PSOw0N
npJtpovbdsmWvy0BJibQ2kGGJAd93K4MG987FAql7BsHsJxD1PeQzIpQSlIcgMoUh7+CiyBiq2nO
ZVg2N6BZAOSqZpzu0Ixk3whPpiJB20Xi0XcLuJPTiUjzefazb4gKH/8fqV/X2bD8RjCraZrQTHI2
xhPviZzAFtiNPIrTWajixrA5tOIBPP38MamQRB9rjX5csNQ9VEm3bBT6HK7bJg0UchRdlGv9zHKk
edJREBC6tH1JN+zncob/8JixYYQKzH1x3Y76WaJYmdZN9yH3SbYfobMpZVEf55XO+27cetG6pmPF
ASQgKhsEDlvSQsyn50X3vQJe5XDdozkmYyMGgbjUFRkD/azL+RhBRv5+DsbzpQJbIu4wui/3S7eV
RnKcLhs8WPLCy2SEW8lwSd6PGugu3gnyToR6q7XRsVo2fLBaIAeNq0GeA9r5TbqS8aEosvXn9dVy
fd0y/AEZvHwFQecZ6h58p8fMuw99s/XbHd7fxg0i4yJr9NboZ7BFVDvgRX6oSj7mwXBO8s1CmWsP
LlN7ExmYWq+A203qeWyh2QXsW5cGFTLoXo1WmNtWyTJvk7Gk9Sr437LT43Fs0MB6cVW3fTz47+9X
k+rraAjEyxiWPyKDLhg1biG0XcZgXe94zKs1UrF50vGwpKxn+j6fxXeZ5yiXNMDQJi1EbqdLaHF9
Mq4BLdsOIo6ROoNk5Mw/rVMNImmFrlhukmLXLewLWommPV23Xt+O4WzU4AiYZQHIrTyzoPxhpE4l
L94zfB6Pp8fME/t+2UJyO96XNmBQSFooMLCIl0tUliVAWIMH4wLuGIvgdRsC5QgDbeSgbxom4hDO
Mar8ZteYGuEYyHu9hIMQmja7OUj4MejELsj5FpTU4QRsGKH0krLNhqF//uUuxxkvdJQ1j9dPhGvd
Lmb7xjyB5Ri6oGn1M7pjkrRcCpkaHR+zi2QwJD32FdIx10dyHQbLEVxoDJVAJuPJ9EBFyQZaM7r4
QWTzPVuGzy1ORhNttc64xrI8ghpkP5UUHqFa5RPNlnnXC36KWHAno+r9vA4o1qJSfn1iriW0PAQJ
kQpXJtPPogMhrWjYv5qCbJeM0PkaEoKy1ab+muso2A5j7BcDgRJ4OvD+p1EszGM3ab3xGnCtmuUd
snqKNbpVzZOKRoqzAFqcS+rhYrAyC9mOdNGny9m+vmyOudhowtLwzl9yhDW/LgY1tvtZjVvABdfH
L1N8c6xlNbQAfICUw9RBdod+3iktCpR3rv90x8Vp4whjViw0yhjiijJWB5/lajeAagDubNAiFdXs
n24b6PID3k4j6r0c+rb6mWgO7UlY/f/d0iWpPl0fw3FB21hCsCLwWqvLUrUmT1ndTnuWQM27CzYl
rFxDWKaf+dncD5PXPwvZMag9g00bOX/0/CuTrxvteL+wwn8Ik4ll8wZc7XO+kv45a6ZgPBJZtOJR
QFkG7zzo6frqKxrqQUefstKbM9BI6jyqvhOVk+HkNV2msj0BgU5/ENLE3q7KFmT1b1tiy0NA5Zea
IprFy2yG7qBANpGHbXe4lXWCEcsvANGMko2XAGmOhygaW8H+9W+70Pnr9d/vOu+WY4DkMXLQ0Ik+
e0VIUhSDvo8FIV+mFa/rpevGjYfUn/0PtRGHGan1PICB4AytlvOC/O0uWZe63NUdy7rjpWYH4jGu
d03Rrd3x+tT+7CiozSQIdiNseY0Imw5EP3KTZWuKkExt5QYcT2tq4w/r2MStV+OBcAFwtcqci4q9
A9FY8DzOs0HqGG/t2NBP1PeX+xjEVDe5V2rjEeukUd44TOKFI/eSRj4CTPAzbBiba9WsqAGi4XnS
dGF7Rr0w+ThEGfdSGoJScn/brlgOg6ouH4qwbs9T09J9WRfyHgq5W/SUfw7iqE0r2HtRTdohACS0
lePO69YcKUP+43LPXdJERZ/sfoUIMiK3xXDUBiNC5zlI+rBvz3VQlLtgBtiqiYELv75crglZ5q+G
gFaryJMnDi1C3ZCf45Kb72D2LvdRuzZ3FQQ8j0av+XMBR7Fhra4zYDkFtN7ShQysPk9l1v8l434Y
UlnQ8P76nP58Z1AbeqgTPkfAaxcvc9F8uUSLEhjaJy8P6IZTdvx+G3XIm77lU1bijGk0mIRe4/8D
bMtWR5br51+CxTc3d0DAO5NB8uQFNdWv4GPoDrKrhgfo5G7pO7hGsGKDeGYDzyQYqLzQD8tXFaHv
7x+QuObLUzbqLPpw2z5Ypm7KuW3B2IOH1QTlNADBwCmsqKR7v627n9fHcG2FZe4izjxekLE+r2FW
P0LNLHtgK0G7/m2ftyIDMYicx3GLe6UmUfKwdG3ZfGVc0ttYVqmNR4Qanmj8mGOzKdqIhQ9Z6gSv
6eu/3mHcNgxRtzSTqDCox0vGLC+z55nlyTFCpvYOyfsPA3pNdpd/QaTttow9moT+e3gBWp8TWcbi
jFaMKi29rkmBZUE6mDVbIbTj9P6GKqQmG/Dz67PWRb33var/F6llCqL7ebjtVNngwVhGuKEQ+Z2n
fqb5V06m/+Hsy5rkxJmu/9BDhBBCwC1VvVS7q91eu+wbwm3PsIpNgBC//jt4Lt4ejVV8wUTMTTsC
lZZMpTJPngMuzoOo/DT4cH1rbJMwjFyGVTkPIJy7JOuDiY79GVGLOKMnZ+vRvBrzf4Na3yQXbERB
OjC1l/8oq+RL0yQH9JEVr2GQyQvpFrIlyGaxQRNIWIKhDeJZs7iAgsM7KHfBzqdtyL/tWyrDxMFZ
GNBw4tWFzF2YxhoCO3EbVM6hb5wtmU3bFAw7D3g69lWtVzac9CPgqMudB8vfuC5sO2HE8Hk3jEMG
brFLOfCPZYnWR42K8KnGzdQGXrPhbW1TMG7ypptHngpwo83F9KtkSRxsthLYDqth1C2iwbRS4D2d
OVhwAOttTiTRQPQiLtgXc5owwTpv+CCDDH6jhQgyrgkJod9Siy32KcsUTKAggZJRubCgApbSlzc+
7b1v7YIOm7nt6sv1c2rZABMryEqRiZxUOKdi/tJDEv4AzbJiI8FiKVP6JlowX0BfXPcpKoVw2CFv
7kKAm+Nh6bu7mQt6s6xvBMaO0zjLw+DjfGUgbT9en5pt9da/vwlJFlZ7rosy6WXy/OGYuUmA3iQp
AmgQuABHXh/Etn7r398MQnGTt/WQlJcyUN2nMkNL+KEus01mdssb0QQOOksPrsO+bi6udH7KlSMK
oLjLmpla34fNkpdx5rX74LW+iSOkYBCqi4xUF8Vc77ioUfG40VBpA7K73fCMthUzTF66QL35FQN0
xUNiNKZ0qF6Ctm30zm037L4hbAw83qxPDyj4xrLp2/sm9N17zhK19cy1nC0T2qcDVctFsOyJjFDo
SChY9BJC1CFgm7r3tiHWE/HmZDUhWdARDAdMJ3SLVX7wOAxM37lLm97sOrsmnK/IC557qOZeKmQi
7mo8ymUut7CClm02efpS7jA2jMih5GP9LVQQFovKPvq675cbpt2AySnyvBqO0SnuHT9ojn4HEeXr
H7ctvGHSpAxEAV1v0KfNyFCUtDoWbXlTgCRy44RaIlwTrifCMUSeGV0S4cxPLJ+Pak0sNXPyNYEM
rPbH+xQCDHDLeuNBYLnLTfie8AF8QUYVt2wd/qWWvozblqRHNLpUoFLtN1yhLfXjG5aduGVZgtME
loeQYZwBqAwbCHLnwDB9hSTx41IidkANBJDe/jEYyvR234aZFo/9ciUGucihmw6qcMnXihRFeJgY
Wvg31nCNcf8QmZqgPoiyDHlXeeIigbX7bY5eNckH1wu7uM/Yc1fMxf2u+ZjgvtTRXj7g/ycZLeVB
zoE6qqjlr0WZ0p3YMt9k8GvQ//qPfa5NAsFQfJzXKlGyONXZiaT44TsBEIsN5DizLiNfVSTLXe0J
vknv5ztZ5U7Ir14C5iboIB1D3h/xiGQfry+fxfOYyD8yOD4MGGz0ZZE3pwVt1t+Y7/k/rn/dYrwm
m5900qVRKZJpa30cGsVxqsNfQ680UNz5z0L+1Hn5q+ryrX5u22yMIF+NHvAQDuIVAaL7IG5L3ia3
oNt05o2DbRuAGvcMgHYM3DDiEg79/AgpApR1s24I2g1vZ/u+4RW8ZkJpkiEb0ZKO3/lp3t0HtNpI
ytms0jB9iH80Pl9aFHOS2b1D14Z0bwB28UCZJWUQCyHzIySNtqzGEo2Z0L6ohRxTmMw1sufVL7oi
PXO9JHcTTIjol6mIOugR8K2LyDI5E+THPJfXUuryKUW51RkB7NO0/C5qtDw2t1Qp103OMx6ypD2g
ZuYObOMCtI27/v1N5FGSLutG3lUgJvWj6aTL1rllwVziJa4b9xG0WB88sLltjGY5H6YscL3k6OZE
HfFSC3e6hEspvFg3UbXvHWtC/fIx6qHi7pRPemH6G9CY0AzheSaiQ5su8gnKgnLYmIntAjRZAkXA
8iHygvQsG9wRKkL39UoorsPOj5ti/gHl0+oIja937lB+dIE/uu6SbCtouggJzT+omCPxUwV+d5Mu
Y1Tdd07dBZ+vD2A79oaLKEFJQxyXpGcC6N2NWj6vs6K8e1UD9HzE1J3ceh/HJfi0/334qpQvPTj8
xIUWUHASHeXPU7IT9O+bPIEaWfZp0ggc+16337owIOyOEFLI4/WVssSOJtwvnGqhJ2+AooRGqrIO
qmc0dJITgf7Kxgi2Q2aC/IgDzvM+yuqLAN3WIUO/RFHPfyNvBl3zOsrPVdifZKWOUZLPPwI8Fq/P
zPaWN5F/7qgZ90eKe6Jz/+4BnGP+52RtLkx7QKqACikPK8TJDZoHUZS/WgVtrOtDW843XcPaN/4o
bxOcaD+tLhkIKG6SOciegQtv7q5/3RIcm6jA0OUqiZwC9PZImkNUJq3AwdR1dyAt/Npm7bgRpNom
sf79zSSSOgEzi7sG/SJq0WO3lqnGamc20xQNTrKkc3BziwuHlCmS11Fw1yiXb/x2i/2bRILo+i8Z
wgTEvlly/p3CWYMekaW/IHMRj7wS8X4FZN/kEnT8ql76pqovNUZohuanCrM+TgAjmCbZ3gDccnTS
+csyO9+UR/bFdaaAcJ3ndQEyLgicpP5jVzbvCq9xXoK5rY4Lye77ple32QBOXxa5ZOPCsJwJEy/Y
SBlVY6OiU5LN6mOI9rNHtxter59r28fXzXxz4HQJumkVedFJuDP/UJbU+3ueUHPf93UjRnChhdd4
w4zlyglo+CjtxvbbWLrQ3ttn9SYMsE100kIkElbvUWhZQCOwVnHeZdPOxV9d+Jv14QlYsuUEr9LW
mU9jmdT99EG63lSdri+R5S4wKQTxAul6mecCZYvW/QTtKv1FC4L90HW78ZSy+C6TR1AmQQ9OaFpd
AIDJ80MlqfiIzsbxS5a3zDn6jIaf903GCAG4aAkNajc960xXWQz5Q/Kg+AIBLmiBpFtpNYuj+X33
vNkTkeK93tbISIG5hsYOcgYVA5UKFGVeeNS9Mre4cd0t0KTNQMy3QxWicaGF+hOQbf2h88fpwas2
qYQsXzfhfiWA3+M8Bf6Z17n70Enw7+WV2IozbF83jJuAPz7IHS895470j3KCvEbnQgTj+mZbtsHE
+4X+FIZD56fnMk9+hfMIrLbPb0eJlyFrpw9Tor4E2+1ElkNsqgRLpbNB+VAM/F1VRAQ9HKDqId4D
0VPF5ZzvU1X2TeDfWLV8KaIa2qBr9ZIgh3vc5kWwGLvJHKip07vdWJQXXasnLww4qC/64T00d9uX
65ti23IjyiegCc7CSBagZw+m5y5AUq1gm7Iqtt9v2HfnIjyJ6qW4/CY4r0o3jWuAiu+F8P7a9/uN
wL4YkATONcoxrk/Dp0LyAdlVlwt+c/37thkY5twBPeMPY5Odi4J53i3IwHnxYRpap71FM9GyVQP/
8zYwE7QnvWYeSlQWL2Ff9rEOQekWt6709gW7zAToyTqdUtAB1hfGVPYBH65AbbIo/fP6Ktl+vnFv
N65IosprkhNF6S/OJ1nfFOvTft/XVxN/47/LWpQCS1ZcRBY6/FhErhs+pzVYwDci0T/7CmaSACa5
TucwB4wCoFWoF5GB3rpULE9rWRqRSLXL1qAF9+95kK5XbT/A1pTwGQS5o6D9q9UuynzX18k2DcOW
cyRWsq4u8wsfUNvJcaiOM8iSICpQqVNJW0g27hvINGvSIuzIVH5J5q44JHnvH7o+6x6WCu0ctBbs
y/VxbMfKMG5djQvg1EVyku0U3qXlkvwIkjr7cP3rtuUyTJs5oE+ZmZcDU+r+LSYncuKmYx8LXEYH
FxGb3FgtyyxMDF7PauVBhwnHV9ZZd2j8oS5vo0QBu3F9In9OHkPI5t/nCsQ8TSFAznNxl6lS6Jyd
xmfwtnTvCwiYfm8DSV8Ct27JMdDgaiZwMfvM3qQF1OUiKh3J7NLMlfdNOiT9GvRpebw+Ldu6rfv2
xuxRyedZU5e4POhcPUJ/OXFjPjRbOJc/e3YWrn9/8/k2UVWBvagufj03T0iIigeaBVAtABnQhuOy
DbHO7M0QcuRtK8YlOv2WHBK1/z2foV0G2MXr9SWyHOHQsHh3yidNhyS/BIBE0zBxaLwKL0/ayU8d
bfbJATITmceFE03e5GQXohV0INvwbvIbvetBw0xkXlO1w+IERXFpoMF8rOEUb/uRf5wnP9iwD9s2
GIZOUj9V3J8y0NOx6oYPmh6TiZfHhQFQumsjTCBeqGTqeqPMf+cydETCL6Rfy2pAPhzJgDbmfTZh
ovFWUJNGe290IkvyS7YZRKtmVHmvT8JicCaNH0sFyZ0lyS4d0jIf5Ky4e0SXf5VvmIPt+4ZBo7kf
TJkeMsouy6JjM7p9CsaHMvq07+cbBj1C5xGMMn524e08vK+yMrwopA62YFmWVCX7D3sfIpxx1v10
hjJc/rgW6lICIdYxqw8E3eWx8sAVT5q6emRCFJAURT856tL7Jmdaer246VBV+cWPUv6ckLYRhy6j
zoYjsW0N/benooyLZEiRwfbLoY3u6mXsh8cWUllq594bVzkH2U+UV9h7Lf35Po36Bt1ei6u3wAhr
pPnfQjoLDBvXKQi9ckA6L0L55Zca743HQdcfuS7QLwTmzS9RtI9Plpn4vFFkrPCWDLrkTR3VEIcM
U3UTjc3WXlhy8cwE6AnuJU47IF9Bx+ZrC6bLlR9ldkv/GKzojZWlGJmYRxdNjPHuE2Zi9jzPd72q
83GXFH51ctyu/dxP/lhtOBfLVWWC9kQEWK72Z9whpI8edLb2yvOpOTRhrW4J5Ck2xrE4e256gSZS
HoNEKyo93UOerk8oHi7vI+1XWwIIlrPGVyN6c63PExRhnUlhCK1Y3NTiXaaFx2M6OPAC3JWHAIx/
+zKWzMTqeUm+BFMyZBcwazJxWzmNO5/CXvj70mNo3/33dGi2oPMN4PjHZlEiTqdKx00QQE74U5qi
UZ8V+fiuHrp9dWDGDU+QhypL0whX5eDMDsifBrRlrhxgPWsPDa2fCxS7NhKZNpdtcvEtg1NGHSj9
LwES4vFS0h9RNH7IqPjsNwmNeQtVNLl2aTbVM6icH1Tr7PPXJpQvrdlQhujWvtCWyacmm3iChKMe
Nz5vOYImIx/THulYhYkBbZPFuLRFzCmFzvG8/ABndBmPbiKOu64eE9CH3EHvQ9kNeGS0gc9Vkx+R
o9g6DavN/MFvm4A+lM+ZCosJJaau+SYlgEFt7W/1i/054whJkn+f7E4sfuP4OoKUS3JGY/ZN3nR5
3Ezeu2hp3gUpf6yGLQoA21kzuflQJQXNO6u7B6WBv5vUHGs+fhpFpyCOgjPGA/ewBNl7dwV4FKH+
sdY09+2QERwQwdIE4gJA1dOoWuKmSsQcFyXb0li0PDBNpJ8W0VwVbYLsFIq0KzUEtKuoYH+peryM
AQSfO7A3zONOaWFmQv4CENcH0vH+Gc+dl/AIqdatvkXb9fofNV5kIQstxupSDf1jjcuU1OUQo5vx
79YBpTD0md63DHj4Nmweeq/YUgKxXIAm1G/MF0mmlIanpEXUkydQGyqRaKUOPNPv9qPrZ8Fy/5kw
P+nLWsx50T+BCk8+y74v6fsir50ldnjPnPvro1jM1sT5JW02FWXXRGclYF09eOpqD8Rx1z9uWynj
ndCBp8NznCY8ARo5hUeupvQeLGfyJp8QzdGBRM/XB7LNwvAPiax7QTs0g3Vj6JwBf1MfiyjPb/Z9
fR31TZggnIBN2QDMSV+lzsceYkPz7eD58z5IOjN5/KAs4hKVz+FJddl3NgFITDWkfhDBb702bWfJ
iAySBSLfwVQlZ7S4FNOhK0JEOfk0T8+QydsnHcmYEQ/wyOVeTZ0KaZ7EXQ5VwMW5W2OejZeHbRLG
y6Bpy3acaBeemiZ9yQlUnWQ0fQGYYUtY2jKACd9j5eiOlU6CU5n004HR6MzqILr//3iYWwzChOyl
yTx5yOwG53II4D/QFKlnsK+FfvKtaPSP68fVNsgaarw5rg1aO5MMnCWoM81FjApTGoOF+dJF3Ltx
I7RHXh/GYnMmME9rPwwX6Y5PQg+vIgnru2C35zBheSRrXaZ8PziRqS4uuXCrF3D+dZ86IUAjuOhy
k1vWdouYqDyS5GnRAo1+cRz9oS87+UEmKyFHCxrmYCULKFFb/tRPujgnovyV8y1AvG0BjcueAVIy
zg3Y3RqZRB/IgMpLHDit3oesZSYRH1JlsyS052cWoUQrapnjYZOJ233bb1h7s4S5XKZEvuIxA851
gj6db3m1E9TFTCQemJapTKEU8qQ5pA7BvY24hG8yBFiW3sThjdLrFKn49IRWr/YArvqiiMFVMW3U
byxBvYnBQ2+wWBaeqic1gqcGoVx/aEaAFGXun/BOghDhbtdu4u5yL2O6nmr5ROviV6jRNZH3Uwpo
/mankW2xjFtcR3xMAFpUT4B33csSElLLqJxd+FtmwutSvElEnc/krBdIKZAwcw85IfommUb5tJ1f
t81h/fsbnyiyBMJqdOmfaBclL+Daz3KQCs/RltyZ5eowAXaKy45lI3PPSRfKV1KjrwX4b/Fpykq9
4W9t7xITZscrXqyE8e5ZhiSfJlAGaS955+Yt7q3YXaIpHOJ8RB3hXoFafPBugS4aG1B7EWcK8wcW
lbLi4GbzoSdx3QfYZm34gGSZw8HRvXumYfgcSsAVR7CFfOq5kht3mW3fzDvf1T0o1yr3TGp3OIoI
ncWZD7mN67/f8nUTYFelkLOXPRKAEC3rTqlK0E2e11vvE9vXjWreOKuwbyahn1Q7O+8qaCQcfLD/
Hff9duOWZ+WsVdrn5YU5AD3KsPNOzvrq3vd1w+a7nqAPHRz4r3Mp5kOxeMF9Jjq28dttd66p0uuK
qEqSSQBch6Qoof5HKIZFX/2Bh5CFB9ttXUVnATXSW6L99mFR8+u+aa1b9cYNSK6TXPAcB7buHbSt
E++9Vu7L9Y9brMFE2zVtn0P1Aj4mBw3qpSznL2kSLO9GDimHfSMYYbxiBPY/c34a+fSJRGV3l7ci
ieucbvkxS4Lgt+95s0AVQ09pVUTOjwxQu9sCvQj57L7rS3ACubjSDkgq/nKC6h0h7c4tMSycMh+Z
/aClZ8DWdXiT+A1P32W0A6/K9UWzhMMm0i5f3Dxye0rOv6P6XPHPTC492ovTX8uktzjBLJtvavUq
lKpQPyjgnKtWf0rHRH0GP74/xL1AiWTjCrANYtg85Q6CbncgZ/D0lDFdn0B56ZFTlbjTvpe0ibZr
ZC2jNPTImTnqyzghpVHNOzuKmQmxI30xANQeDudQQkQCnJPIBsUBdaKNZIbl9JoouylXU5J6qryk
fUjj2auaeCzyX0kjX3WWenHqOAKcxP47hxdbvI22PTGi+C5yysHPcbyaVZvr956wvmY3rifdu+sn
ePVOf0itmkq9TeLXqXZHcoYye/ax49QB93W9BTqxTcC4xNG01RXemAxn+Cn2Kw/96LnLOMjG56yt
Pu+bgWHkfMiCvh4wgy6oR3QEgLybN92GV/zz8ngm5E4oPTcj4I/nPBL0O5cqmN7VoLjWG8v/Zwfi
mZC7PCijCEx//ESDvIt1hOwocTrnXR0t452zyizsWSTPpMZrJPo9+NASlFGm6hHo/+ZDEI5yq9hl
WybjSg8FE62nCD8lna9AyAvIbj2AV2Pfj19P15uLg6RVPflRja9PiXPWneeckZb3P+37+jqn//v6
9W/8+Zx7Js0d1Y7vBWAUhFDQyhvP3OpmTNz0UK3SPteHsMQ1nslrh9bHQs/JnL8qB/K0K3uwcsr2
M11zVHWHpj/Pifq47ZA6nBLXfwcS4C3+NtspNcw4nEZw3nmOfxLDql0xf/mdSMRT6u/ZF1s0VbYz
ZNhxKqtuDIKMnyRL0+9cL83PKKPZx+vLZ/m6ia/raiLqbFnoP34OZTxoAyLq2NicP18Ongmug5Jh
5YxKs9NKq1A6y9/EFT9JqMjtSvM+hM1j4Q7dvYd/2Tcd47bWbeSieEz8U8KL5h7VZfoELIvYUMix
HOfQNOe5EaRYSP4K5lgg++smAVtKAfr9z8skNqH+ti0xzDpfaI7uiix/5TmXX1CIoj8r4BA37mvb
HP5t1v+DoBxoDKA2eWrCRB2RUSQxqxg/RDLZh9zzTGBdGKkWArSuf0I8Uz80zQBaxhEVvKMPusON
dI/N7E1YXZe6LbKs6yoRJDFcSnXcD/VhbY/Qda/iEYdLlcMFkah6LKfq6/UDZls+w+TTEWEMyAb4
iVft19/kP9wVX/tpkzTVNoBh7uAEmd1qBntbk8B3UV5/TYgoDh5BCuv6FCzny4TbAeMDLksis1dk
Z8Di5nBdxa0fiF1acZ6JsqMJmwAXXHw8mGT4ewKkK+pDIUEztW8ChpGzqmvQU+lhiYSco5iLsh7i
eUIHyfXvr9/5b+znmYx3Q9CRVa6lfOWSUnJ02JzO8UTT6OJEmbwL5zIIDk6jv1wfzrLj/6G9C0sF
DnzaPCEWGWMCRhbikerGXbtu9o1g2LweCh4l5dI8sXC8dEoth0jMOi7czYDWdqaMiJxAswfSRwIA
JYrkLnJg6WkIN/MuthWi/wpF/hd5RVO6yB9eJmh7xUOWtHFRufwDyo/i5foS2SZg2LVAG4xakrR8
FdTPPg5t+zPoE39Xzssz8XUhKSra+Kp5IrQtoECB8NVJQN+366ebkDrqAxORQ4v8UvYNAX/zDJw8
dyuy9QK2LI2JqENDPm26oAACmM/dfTjmASAYImk+Xv/5liDKhM41A53IiDT3S1PPXwgk4j53vH7n
OABKt46kN9dHsU3CuLqdnBa68Xj4EmiWP5bV4IBmKYs2TNj29fXg/l+s/D9dQT90mqLoJaVoEnBU
SZ8V3eQctH19/fubr4c8S3tSsehlhTJqZGUPnE9bTfAW2zIRcmHpRdXcpMnLqKGJgZr+c9VDJcdZ
5WCuL71tgw3rzTtNKJum4CUvg88q9xbkBHD4mcAIc53xu+vD2FbJsGCueupBxqs7i55C+zgf2qq5
CVukujbmYRvAuJnHKuFQxCHRi+hG/+g3g/vaiU7vgyp6JuhtaiNgBas2emlSv7qPJBt+qszxNlBO
lkjcxLyJaRDak9Czzut2OrJ0/qC8c4kwIxzVl8YpyDEDd6yzZPvCTBP3NkZEBKnIgwuToXxoZF4e
Q5SXv/ZRtA+s6v0H/RaALz8jTXCBUjq7b5eounU7R4Crv97qunXXM/qHUMAEwXHwuGRqCKsH2vFj
Pvp/hUX7PIbPFPAzNakvpPDB7FE/N3V4T320v4HA/fpxttiliYib1NiNEfq1Xv0JgcAxS1aejQI4
ldwfHOd4fRDLkTZp70hD5OjKiF9SwenPRlH1HgHdztypZ0LfuqTLe156wUtd9j8zmmZH4DBeg6Xa
R9IPkPW/PSP6JblXLEX4khTp+DK25K6HQt3nfYtj2vtQNyGlYfm9CEPv5M5jK+KpyZKtw2VZfBPT
li8j4YEeq+9aAM+djtNwrNDjts9bmVA2FySC5VLr6ns9VeyGupmMS9VvwacshVHPxLDlWRgGoxOV
34msoGeS1od+UvdeAdUKb5m/OJO4S/rgdsr446rfNHT1xgPM9vAzueoGqASP49xV39GZ9F1KeR8S
9j4DOyNeM0M8pepWeerYE/FzpWy8fhRsfsAksOMSH3edClRfbLrXHuJ0/3ebCoX+MffJQWbzj2xl
p8chF/EKTq2S8ZZTtfUmsfhvk+Ou4MnMuhZcYxDKO6fteBgrjma4tPrKkErzgfM8rOus63BjnS23
tgmQG925HSuvY+eUOV+bqnnm2UBvEjp86hndwsbaTMAIDUjapjnISuqHruMk5gngvsqHGsn1XbN9
3fAOjpt4DI/p8nseNX2c9k74nKFO+OP6138XTv9wN5jKtWW3ILAp2/K7bgEcXI9D3c63tZpuf9tE
XUCCvYU9oK9eHaplug8G8Tiz4BvPIDTV4JLyna0mbMttYcLo3CCirUMEf0XfXFYe2lrBTYF/zv2h
mibYd6ebSDoZ6pqGqvPOclhTE3k6HvIFpbBAbBE/WXbMlLFN0JnBWBPRc9hm37tu8J8qgcLF9Q2z
rdF60t+E0Y2b0AA5r+gV+6GyBx2mwW3mZIxCIJqWWylP2xTW0d+MQip/6oIlYSfqVh9JD0Ab2Iu2
MPm2j69/f/vxiLnp0uHjv3VYQ65/lAleMvvWx3jDI0FOZycN8fEQb3hZOF8VB264Bshp5wiGuasi
BDFkgRGo1yZx4gTP4Goejr0AhPz6HEIsxB9s0qSq68pyrFzB2alz+hNnDxSl5yZgNw0wDxUn76eW
beBwLEkiEywHRWw2ttpnJwL/KAXe9dJNDuDn+JJw+tcYuhu5G4sf/g9szivQRxYI+oN7HGSjTira
2C1SdmDZwL4kld6ij7INtC7pm7OV9Z03jPlcfp/7UdyOCxQDp7CB0gpF6LCAXOz6Dlms0MTODRI9
Q0urMYyf6nueV7fATLZnUEttRT62iRh2TiYxBAOn5LXKUj+K+2pUsaxDAmEP0L/wcNwKgmxTMUxd
ebPuUrAGfC8n0LJ03hjc07ws40CCfe/6alkMnhoGHwVhBI15XPttA606UvbOO19NO32ViaDLob0r
ITNFXpESHk4ch/dhNZLrP922Ooax537TkITV1fdI5NXHudf5ifegK9o/gnG/pzlK3LJ3iu9iBk1g
jverBrT71EabKACLkZsMdFPUZaoAxPC1m8vbWbPl4I/uIeqCE1iZW6hLqI1gwrLPJiqO+kM5DlAI
f83zyb3rOgeiKnXXLc6GF7H4RVObFu10eVJ6XvQ6pA69LdwU8uC1Ez6EXj+jA04nR11Oy6o5Rm93
bb8pU1uWrAvnYGY/wojzl1aDjTmEct5NCOrXDeOwnDCTji6ZdeRmMIlXZ+b13Yw6703v1TXYUEGb
fX0Wtn0xTFxkWnbj4oYvk5OW79FFLkm84L+db0CTkE5XanAGgCBfsdnuneR18JG741a90vbrjRtd
k25qXKdkjyFKSp/DDpTSseNt4oht629YuFOq1HMgKPIdHLTvycoHkanJOVG/Z5/3Lb9h4VQqlQN0
6b6Oy/C6TKE6DLjYN06oxbh/PzDfXHhQ1pvSICzYI7gMgVeiByLXNqASoKVJpt8j0m1Zn2UfTDic
gqYjBuuTb5U75vWtYOgoOy5eyDZmYtkIEwjXQIQ3GfrUeZUR2sOTAIFt57kijacs27qJbGOsq/hm
taIJ1D5Fp5zXFqp1739zsrqeIwFD9rcSerZlMi5urlkd5komr+E0VR/D2Q9/ORlgvNfP0vqVP4SG
JhBO5XXgOsvivHYTJNqztjv1Ax5mykEEOqAXZcNj2IZZJ/dmnQoITOWykM5rhrrJAV1y4AKMoDOf
y3/86z7Kfs/Umm1Iy4ZKuvM38Nn15DAmRSI/OLNXbAH7bBtuWLea+hGtOKXz6pcTKpJzcZ4zpz9q
iANsXEq2/Tasu0M/39g2ip2UXuSPNiThu92dZR4x0neFuwQC3a/Jay5Blu67Sn4dZ7T4yZaSjbTQ
nydATRRcWI80Yn7CCpAxJuqOjEL9lWHRdpUNIdv+76M0avQo6TlLf/YFiLYgUMfvBsAcf123hz/v
LzWhb2ouFxdVSb+A2GzkeofOKZFd0pA7kdzJbq4PYlsh06QnJoEtnmgRa0RryAk6qi3ODhgFlq1H
5Z9DG2ryz5Up8P1NXwYYol3oy9QBkN9I/zEtiuReqRp8xXURPfh5vZGZ/3MqDjv8723RbOw0bwP9
Dbkk/ti2bkHR3bmMj+M49vkjiNJFAXGzqB6gq6WTnh+rshi8Df9i2zbjTs+7WbbhMupvHXgUb2uZ
PDtpFb7LpnxrBNueGYYvc9BJQ1YFe5bWoMv/DddCDmvjUNu2yzD6cUAHpsoH2MwYVGw5lqssMBQT
qntVeerGT/LpMCdT7d8CRDQ5G+fQtmeGM4B4QT2SIV++pYW6dcLlzu+/Vaw9RYjrE0DRPP9zR9td
Nw2Ahv8+IF1OfKnaKf2ZhkV0SyL/hqhoOosa3LntvKXmZDkIJrYumpO8K/0leZ1cQKsgbNDq4zwE
5UetarGP/YuaJHXRWErQgc76Ww2ewthhSGdCcxWNVlBm3zjQluNmguo0Wcp6Ya6D1KUDaSAKLPlX
TjClXR7IZKrjEw8hghQlr13iLOXtAukcMAZk/hZntW0bDG8gljQtXJp6RUxrRW+UD+jOKJAFmLT4
eX0KtiEMk0+FQ3qw+zuvBfR2v/wWBYL2R3tOM7bvIvsPmK5MJOdsQKk8B15ZDIdkhP7HASp9jrcF
GbeYoElVV84lKcrWp4+Ch88NLT8nA8roeQq/xdbKTdPX0yEPutMi5uxl38oZZi+Rix10E0avYeE4
37QbfJZV0nzuOnTwXB/hz+Ee/Q+Yrki50m0fnsa5PpbSv+mggRx7mbpd6Uquj2HZfxNRF4YQ0/IG
krwEyL8fU9E0h55AWqbu8mCflZjsdU3XBEPjJfRUEnRf4zqtj0GQbnHX2RbJiAKACXNlmfgVhJjA
kzxBDPBYKPZdrLy6cQRIyMZm2BZq/fub2NuDMMGILoHwta9Vc9uCaSxmaZAes2xLCdnirEwaO1IM
s6+1Rx/RNVseNfXGm4Fuvh1sXzcMPSw7SFlNIwdGrCTlQRFcjWG4VbCyrY5xr3dDIHm00OR1tYOy
xnM9Ff7jkKOst++cmlc7XjwkUxE9pSkFvgfNTJAg0Ecopn28PoBtfQxzpv+PsytZkhRXtl+EmRBC
iC0xZEZkZdc8RG2wqqxuBiHEJAR8/TtR9y3yqovgWuzScoFCg7tc7sfPUZBSLufZ+1lYlEP3qQ7L
5lQa6ARvzGBlABdKZ+ag/E8aTtbo2P0hpqqfnjLExO3DXTNwsXSajDKA7ENz6abAPiyyoo9euaXc
++eEBnWRdByg65rXI31T1P2zHFFUsRqlRp4Oh2uTQtdHwe6+aTgGTRFux7n2im+0KE1+1NkS9Umc
Gss2osS1jXAsGTJxM3TD+uYip0h/j8BePOxFUdutGsGKLbgsdKpIfVrWHrguIlkc0qBOE1FFfrKd
nF7bDMeW5awLEqPYdbIizfbI3tNEgyPnKC3q29CKAxcMJXeulmPZUlCT1TTOXpAv8yDM3nth/mbx
WtDO3N7vFdAFRGf/27MWngdpMwpWoWv8TEFihTaetwV4FBVK2LNpT4oNH8dOJWAzerw95spDwaWf
ay1DkBn32csMzWsQS4kgqS0EGOul/6DSrj4sZfE41h6ESG4PuHLmXAAewzU19oUSJ7b44CNswIHR
SHUfvI+6ALzWY6bwl5ZernXhPGXDrmDV1v6s/fTrIXx18bUtKYIILHk/i0qoj4ima/RCBtn72wuz
Yiz/AtrVhaohbxWXifSXH4C6pHtmxPOSbUL51n6/Y+587oOpgDjOpaXgRDfFyM+QWd6iyVv7/ddR
X62OXgCmLEEBdQJRfbzjEKdFiyqyvEse/7pvhRxjnyfw2IYwkAsFxJX1soI6M68OrfLn430jOCaO
NHXBkdhFireIPhBvrh6ux99Lyztvpn9B6dD87XfohyyTtCPd39lUFSzexRUBMn5/ew4rYaDLHddC
09I33NKLHsD1hDA2TWYGtuegW36ULWgsbw+zst0uri7zGZdQJShemCI8QVZZ7Ju6VEl9JWq5b4ir
z3p1omLC9FB0il4qcNk+qFl2h6jT4qAau4XLXjEJF2CndJQD7tXnLwCTtx9ZV+kyQfvDfcThoCj+
7xlYI60iOg1O1xPbE/IPC+N8F4dwereXaGWzXcScnVgP3fiOXjoTfEcbcrZjISD91cD0vuo2W1vW
hnFsu5jqImgDVnxr0/qials+mo5+FWyuHkG/W2zs99pmOPYtIV4u+jYWZUJE2IvvSoZKfoVc1Vbo
vHLZMce8Z1FDq77ugFsh0ac2FOQETbp4J0s4QW8EqwUN4p1XFPrn7d1Zm5BznwMmPXcxqExeYtm0
+zBg3R58THrj6l7bFCdOt6yaeaQUOzG8kPYQCxT/pAVYPP0YRDk5RIs2LH0lxnJRb0tY2BzFO31p
JIRrqvZnVowIf+R0HFPOd2h8v68OTF3oW0v4GEya6ovpJqC8/R6QkqXbogNYm4dzfecx5dB9H4uX
tmlkgRYwSHo2QZjvoraM//KLyDv0Q5Yebu/9in90SeSk8roYFTP4RynDR5oJA31S2R+bAL3T9w1x
HfqVf5Qgkloo3vUXgPmm8tirsHqIoMbNn2ZK7yQnpC6LnM39MpW2jE50QMeKHivzlJJr9baothz9
ip0EjuG3oReGfquCyyxFhL4VXpz+Bx6xta87Vi8Qu9KgSNklBOrD/AgIHcNz6JnI20pPre21Y+ck
EHmdRymKI5mpc5aQhv4nydc/5ssmLeEKGpy6YDgpTGg6KetLV/lfGUixjuWSxh8H6M/vogzILusH
T0GFF6kfaPNR83o+prn8dfu0rSyjC5HDIx19EnZQl7nW+b4U7TmM6bxhLWsfd656Je0MKciIn1TW
fGk7andjvMngsLI9Lhiu9SABFDYlPwHkpRI6qvRwRQ9W6Ai9L7PrCrWaHMWiJij4pUWHxA714uAc
qzsVVKnLJNd3emJVUdeXlAzdk/RM+/HuFgbqgt8qqBjXNWptFwBTZ0AQxwVqk5nK2IaXWttax7iF
EPUcLqR8Sf0aCWHIa4Pnsoci2u72uVzbXce8bVsECsmv6MKq9PG3WncYdCefQKD39gBrE3Cse2oK
DbR8ri7C+Cg2eoHH88S2gj3c933nHlfeDMKzEv6JiiBQRwoEdfkQeYQtX+8awIW9hUGNZ18sS3S6
tdNjDuXvjwh5h42zv3KtuqA3E0mZjqCSeQk8S9KkiAJUHUWkx6QfYWs7D1Kdf42Ubx6olQ13MW9x
PwsulZYvI8Q0krGbliSo6JKkNsj2t1dsJbRyMW/ZkEVgwObhhXCvea66LGLP0FOf2Z6NZsx3FRTb
2431W5vO9f+vbnFABsdI+pjONbOYjJb/mgsGyXkomt6ezMr5ddFvJBRRPqGD66VF4qrdAZ6RTvug
0NmdcYhLD9c0HmTjcsovASZzoMx8tHHWPoix2/Iha2vk2DiDHi7Cs0C+oIX2l9LwrNwLvo8Zws/7
1sixcZrKaqm5LF6y2oT6QVchyx+jRvZ3hrYuDC4QrVw4uIRewFNNzh5Awe/FossNypSV8+pC37K2
gT5GNlcvGgfz/Vy2sEPoMH1reJY/tH25pSG1cpRcCFyI5x/Ihip2UQ26pfd9Znx9As+zlve5KleA
lfpZBlKLvHwBTV52qJluPpB5TrcUXlbOkcsBF+q6m4Tq+CUNevGhHSpaJ/kk7HeQi4Kf4/ZZWinB
uhA47rdBVPUxOdm8+nRVWri2LBCp37U2emcG85fon+vMvr892tqWXP//yn14dRcpSef8JYQERg3q
82rMEyiYhPvb3187Ws71DV21IRx9Vr3QmUIlxHJABst5p5a+/1l6432K4NRlgiuhiCPhVYPL79Jo
N8fT2QzZuPFUXlskx7zh+ECZB5LZFxEVy7Lrp36Zkqyo4vt8uIuCy0gEAG0lg0sw4h7UoA2ocmWS
qNpUb/vzLeu7IDhlwjSrVB6c9LL8yKbwQ0brhxQQm2sPDJjdNhbqz7vt/wsM16nR4HmUI1hDijsU
i5fMGf/iTehcQK/iXZUU3wXFMYjcK5334SXre7SSpxaZs4dpgCj8xqH983778XV6r4yiBR9Wm6Ip
8dKhS+R0zSm8xGmeb/Hf/tmN+C4YToDPCZRbdYc4B7uhm7p/V6M7DzDI4nTb6q7vnn/DaH0X/SZS
mldR5ZUvfBzTYA/N4Py95+P+y1ENEEL7pxCgwhnVui1wytoBc+z8qrJsbeaDCxCpyqzIy9M8GyhT
WZ5eRoZfAgmmrdzx2vY417mveaU9hsuwnXMCKSoRNoAL1UZsXIdr33fMPRYd2nZbqV7QwtW+haoO
SKu50e3l9uasfd4J2DlkMngO0cEXv6n8cV/FwO8ea6jebyBRVr7vIttGb86lKXHLyrzENuRc/tPQ
tt1I560cXhfR1kO5ZlSskC9hFfrjAU0rY4f0Qc/YBzpOW1uw4khcSBuHtHJEQUd2CawWGbp5wKhn
ZYKNBk3VXuaLzzzIOzckizdMZm3VHJuv/QB1P6uLlzJN5yjR8RVPwCMIuu/v2nYX46b7QQveDYij
bbs0CQkHezQZikMbMejaxlwn9sppdVFcRwvT6jIVzDtBF75pdyyrmy8Ap2xpHP45NvFd0jhTKMBH
qkle2IAehqv3YtTs2kHzg0bj0u8O+wLcyJ717jMWF/QGpeKp95HXPc2d/tJXAs/AGITuW8Lba4vm
mLrskFu4ghtfgiH81F0j3RTk2v/Dy2DtIDvGHvl+OJSgJHxhMfV2XR1+jeKu+VpJKErXjeHH24dr
ZR4uwg03+QS1cKYuEDn8CidPn9Rg+a6wyxbZ64qDd/FtLUC4Udfh0o3xKq8PQzj3j3xIwe9Wa45E
OwUMCpIkUIS9PaMVe3TBbgo822iAm7IXGtSFB5nZ4TQGrak3rGXt8465U1xOtdE9v4B8oHyb6SH/
5EFY8T5bd9niGHj+Fx2icFcIKj73fR2fh7RatgC/az/++v9Xpi6qdtLokPhPupP24N2Nsjt7iPzI
uclZUCNahJI6YKbYhDOEyqJcosEcQhfTvkagutWstDYL5xrPFmPAbAM+DJt6/ZlXZGp2FYpSYmMT
1mzCse0YrE8I34BNIT3RjxV6Gt9pgL3/qYZ565CuDeFY99iBK3P2l/ylJG3fvjdo/jaPaSbALpAg
DRdsGd/KOC7krR9mUsZtUb+gCPyjSNv4C6pRnwBg3cLgrrgpF/LWES83RqPUmJdKPDBe1klK+LAz
XPcPPdDk91m1i36zeIPYLh/EhTc+P/OUhPAaLIZ05G2vsTYPx6w7XaOhK0/5hUame4IGHpAS2Zzt
lelqwFm7YeOhs7Yh1/+/ssDeqypW6Ti8LIrmD/0oP42Els91D/Lk2zNZsQ4X/Jai70KgjdIvEpDN
a8TUENVr9kPehO1Wa+7vFN4fngkurVwKatxm8HR1mVsI9gHqgd5stCWmkI5k1zoQXlfj7zsdJD3v
rgQihpUf6jF+LAvvCwOO+r6pOo6AhFmUFtqEJ+7P+g1dLJhCu3RY7tS19v8FjGvGOhAKqZTC6uWZ
NQPUmHRu23FvS08Gu7ywfptkCMvGJOgoBCZnpHCP6BIDIqUUik4bM107no6/kHQQAvPzn22xyJ2w
5fIAME+9W1T8y2tMet8LwAXJ9UG+dH4p+WVSUNJKfG68n11Hyo0nwMrRdFFyXmjhgdhQv1hDry1i
8VRw870H53KzlTa62tEfTua/mOk8GS2Us/qlbqKnuqfzvq4Fli3id7a0+C5grh9IE5EmlZfWb8N9
NpSfwhJ/3HWkXUq6ls/Y6WIGxTWpO+ACADbjTbElMbZyjFzaOTr3Kjcaq8OZ/xbRa/vQ2r5tjyKq
z2AaNeLh9izWdsEJBaDR5CHDEtQv0+w1O8X98WRqovfZXPj3ER37Lv1chnLPUkLY9tLUZrR7X5ag
IGYIaD/cnsPaYXWiAAgvl3lWduJi04aA3jAvIMmsZ/RS3v7+ypPIxctxBak6Ni5IfJSs/6xsPXU/
zIj2uV04T8ruRQQCqh26+j1URxeUm942ZR2ZjS62ldm5MDqiISM6M0ThJojkZz5CLfOhHCEjdLw9
u5Wo3yWoM/CMha1B1Z6xdtwZlg2f2kp96BEg7MtY90cv9eKtzPfKsXbRdBZCMQS939elBHTnClwu
MoD2ZqXfeBWEZG9PaW3JrqO/vroLA/We+Bp2RvMPhff9zs+mcsNi1qZwtaRXH69Uid5ucCBcgjIk
h9+sfjl8cGKlHfZ965uNi2RtX66TezWOSMdKMa/SLz3ksFMFSALoW/vzMKpoP3upeg4GyNHdXrAV
L+CSzAnkFHqPM9wmfZM/VKQN/h8gSDdLgGt74kQADd4CarR1eJmrAImdKu+uWnqm3pLkXJuC6wQ8
JnlEI36x8fIxYz74FuluWMidDzKXZa7twDxShDFAEDGIWw0BAXYfivuuWxdA11vVhWiSZ5ceaNwj
J3ZOzDDOGxHzytK7oLnJ00SwEjUtdL+q4AgUdqrepW0q5UZibSUX7dLF5VfWHD2H/OKX6hcXY/Ro
x/KQDvrcm/HAPajUs3K4dzqOdddTb+rJ8/VLHfuAE9iGBd475aOl59dta1hbL8fCJaS0Z1o1/0l0
a12jANHgMcDv3I7rsK8N2wvR3cANv4QQmRuQ8Mw8ve+sx+5dIOdON3WYdVA51i9ofBmhjmGrX2BT
j+5L17nSqqrKlloqZCZ+09PNKeRd4u32jBXv6hLHjQNRtE4NvJ4CYGOMB5awwI7vU319pfap+nbf
HjthOsCPpQH6DWooYxEn7TTRxwn0C/vbX1+ZhYuEayHF5dsQ4h7XFh1Zd+0eVAHvMy6e43agG2HJ
2iBXa3x1jphR3tTHfXRqGVj8SImqbtrnv9KW2J3fhN9vT2XFr7rQOMK7VPuTH536cv78W9wzndrn
OB+2GFVXrM1FxqWAdUrVjNEJabp/5jgPkhxiG7d//Nq3HUvWRdpNtepBqr6gWFm0OegfOnOn8J3v
AuPwzDF5SG36dRJ5/t6KiRzBIDZUCVITy/v7puAYswIvptaeRcdXA2L+JM35lB38nsmNJVrbX+de
ZksBGQcK6GNRsq+/91ep7FdpNhXk146pczFDotWC3gllQ5VdU2dqzKr4KVBYoSMHp2UIXDXkHDee
xWuzccy65Wh7RSkaMkot9MroxL9zvqQPebxpdStHyoXKsT6gRZEJcUIPVr+jcFagGR7vK0v+CykX
AFGGZE32LadhhfaMOWC7Cj1sWy5jZXlcYBxjXdkQLcKn3hBy5C2VZ9HybI9K8lYctrY+12PwyivR
nBUt9NvoM3Q6sQMDOADHyNtCAa9N4Pr/V1/vRbiwIZ3pMyYApCVJ6+WdsZ0td9Pki8+3TW5tkOvU
Xg2iQSSRzfESnSBQDp+q4vph8W2RDCJa9reHWFslx6r1MoRlXFjvqy399G1T5ORNI7r2eN/XHZvu
jZBpXKTeVwTc3mnREfD49Vazx9rqOPacScDT5oVHJ+B2ITGj2yIBdP5T598pjOS7SDjdeXJUPeKv
ovPfphQciSgL3fk2dIFwnFKaQ60ScgGlRPOvHuvZ7u5HLrgAuFqWCiqyxvvajYV6MEXZHkFD8/H2
xq5wXfsu+q0wqNeoggVvcLPhwoyfdU3MQ8qjd7ZU+phSdaFTLXY85ccpIg+DRS9JXiKwWTI0Y0z+
WB8a1W3E/StHwQXLEZBJmH7M1a9YejTBnTE9RPbaKVVswi7Xhrj+/5Ut9iJgzdTE8tdclj5L2mH8
i0esBX2pj/bR26u6ckO50qkQcohE0WXql+lUKRMbpF9wM4l9ypbgg7/JWbE2jGPzagitFJAXPc2S
QxwlAKMTKLKyJr0sHiqr983FMf1URV3Y5XXz0kepn0jO9ZdZGmITz0O7cN4Ny31yRD5x/EAbV+U0
LCN7ogSxoAJ4IwFjDNlwYb+hwX9ID7uAuZTiGuwbEpxYGkUl9E1JSDO0komhgMOJbc6/UJK1hX7q
srntnrK4TucchB0R8CP7SjA1/uRtrKo5IZ2FXMwhleHINwzxz/6buGC7PKpCIwKV/ipLCRUsaypz
iZYy2zCstc87ob2JetZoadgTxGLmbm/yqfPR9UT7u/I9xIXXtRoIIuJX7ElEnqjrRHZm0Z8gwmpl
lCwSOq8b27g2kastvDZfEoUqoDV7alU4gVkssvsCfRK3z/raxx3fAJgSyHTRUf7El+oDWlzHE4qc
W/i6tY9f///ql5u+44Pq4wZYHi/ydwwHqn7IlfCLD7d//Z+TJsTVZGWLYFCLGK9tYMgsvbuW5vqC
pG/nUX7QcYAuYL0UVRI1dwrbk9jxDYbTdulm6f8dooHk2NEyfLy7S4jEjj8I/KUOuhhdU3NvMvtX
nEkQny6m6eTj7QVb2xEnttdlHdezovTF5KwFMYTQIDupfX1fCwFxQXUGOpYzAY3gSwgh1oRUUPfp
PD/Yh9ZWG3b959uMuMg6pNlRWxmE/zKg6Rt5kyai4a7xuv5MvWJLJOV3luHfrpO4yLpIh2OA6JuU
yQRG9OwT0ilNesDut7pJZMx9felHBeW+r2BQmmx4AIRFk/KB1uPY4UGgu4Y8IiWv0x2DhOffamJa
7jM5RMtn6o9e8JT55eAjsBzL7gNlcweIHtQQND6PEizST1AtaCpld1kHQbkFRZGuy55MxkoONL22
PhooQpp283jsBav40faN9Y5XZs1g47D8+bIlLpudTcFkeBV0fCIoMiD76O2KxnwspP+19u/T1kLH
+X+7CC6GUgMTgmZazexOLPbYW3S1+NeQ+K4jLxwnVEDapJjCFFCvKjbsRz8wdLqrPIvqDSe0YlMu
2o+HBQRR+DC84NEf6QMIRur5cZzstJE9Wvu+43KkGsH7BxGAp34xaDqwdt7/D4Hb2tcdl1NGxthU
zPrbUoyfxwFsMZ0otyQs1k6Q427As9gtI6jYnlJ/4WfQpoagXRH5WbPy4LWbSPGVYVxY34BmOF43
3vB32LR1fFg6z8bJvMhgLHc4XyJ+x6hqvtx1nlyEn8wFrCEiwRNNQ39+kLHsi12jvNpsFDJWBJqI
i+kjfDa4scAElujIatmCcrNscY3NqoVA8T4IFqicgZ7VesWjjCsz0SOBmFfGTjwcOm6eBKofvNjD
fPNSgpwkL8Txvslfd+DVjU5BDpOmlcbLb+Ef0gGQuhByIbv7Pu74gqgIA9sqJaGzN/80IW6mimCE
+z7uuIGeGqa5JurcVlAo6yEklgD+sbFlK0bkggFRyJIea7r4ZBd4ytQHTQuy4Vtw4rWvOw5grkhX
Cc75k+5Bv4U4fEmsZRvea+U6jRz7l8zUPGa8PV/VANOJ0ONV3qlrN0Wg13694wM85bO0sj79u89G
8LnNdRHSU8yjcbmvM5K4sD+26HgMkbA50Xb4CaHG4iBS9gGsJluUKStr5ML+aKB8D3k/tLYzcGjp
wn6TClF4GPY/bx/OtQGu9etXZqVVHU91Raszz/vsQHz5ySgdAlO2pfCzsgncsdvML/JhQGPkebae
vyddA86ieKvXYe3jjt3StKRqBuv8GaIYYCrhZHocbLRVw19bm+uor9amGHpmtCzp33oG01Jfhu9E
GHtfOutvAbXWRnCSCtxko17aKD/3E/DNePTjPdGRMTZJx+y9gzhGTI2MFZryU+TMRjBh4j5E2mLC
bYuHZHL7FK3tg2PKvElj00RMnm3ct/seQg27BYf2vo87ZpwqJId9O+mzRox/YArZKfT7/bj98ZUd
cJF4M7GL16s5OxuKMpzIgANjwABBUhdkCbeHWFkcF42nxVC3HN2PZ95AbFD78z9NE96HoSYuDo8G
IfhrwV5w/l3PpRCxToyKht1Ykn9u//y1FXIMmASdt3Awf50hg/KF+vwT5WYGA8kmX+vaANf/vzKz
GTo9ZT2Y9jyXtUzAlIbmeAm1rFLjpN6ew9oWOJasehaVRVU251YBVyIrDGFSUCnd93XHigveAvk7
R8UZwuTvfq/+xFBYuu/j9L9XR4GHYhpJWJ3JbI+cLagO5+2WdsTa0jt2a/KlMWSu1dmwQidGIkpO
S7Bu+954X6KRuPA7KB32PnhrqnPfocSgxPK2GTfp0Vb21UXXqUUpg3bc5gxhBgD6A1PtF34fYThx
oXV9Kj1ZZVgca8oOdy9u9yvVb3B1QLf3dmX5XTxdH5c2ytpBwf2P3zLL2PF6NU6w8o3DszaAY7v9
rJYwqKb8LHIEzehIIMym+wFMRofbM1jbgOvAr2w307RpMqvBZOpn/b6IgC/uqunz7Y+v/XrHagUi
2igwE5ZnhlsWIpt3Sw/UO+jItxLua7/fMV1etJ3SnlRnKQCezyAzU2X3xg8uHV2GRkzrCWwvLc1P
ji6BnY3Gz931dry9QGu/3jFfJM2h6JS37ZnXkBg0CiyQHXjhv93++tryO/duW/SQBRu8/GwmcaRX
pwNs1UO5ffxXfr6LmxPCoEybXve3Rqlj18LC4H96xQ+3J7D2/Wvu9tXhhObc0uGJge9b/QJNO7pr
5s1X3crquKi5QsVd7XlDfc7m8RuT5B+obwz7Othkx1z79Y7tUtDjQdm2wr0rW3AloMTfkfw+pnoS
XGf1amkMtaApHVl5ZgFdgiRjdTt+DcDlTO9j6iUurVw6yro3Bq45sI23i3iUvZ8GJPFub+3a6jt2
m0GvRogyUmcVLtWeW3H8bV94EHy4bwDn2iWxzigKKc2Z+4gLNQ7SmTXiGezNW6fzuo9/yPO6WDkb
+9PU+gABgwsjS2YLjIsArvp4bRyrTNdvAJ7XVsqxYjALEI9MeGKgT9vurRy+sWE8BtvMHn9GOhMX
LVeA6mGA61FniPy9MRagFHK9yWYCaGEpF/Ad+1qN+9vbsmIU1DFpXYoBD3iBbcnGj61vF7wzNquW
K0vlguV0YYag9Chmcn2qXiXC+bUumvL6rmYA4oLlehMMtLW8PlsPxCG/L4P4ThVw4rLItRBzD0Uc
yzNDCi9B1RiZezzn71v363689hdRWOIV1lZnQXhwJlEdvxnFnYrGxFVQTVGCCGuTQsA8GIvfC5+x
gO8Cs0V+sXZsHGs2acxsPkt9NjPiRG2G9nGo0m5/3+I417ACsRRKZ0KeU9DOZjP0AXINJfnbH187
lI79tksagis8q8EVPy87SIy8AzunTrZVa1YGcCFxYIhPY5nHeEFK4KVUg7539BTpxKfqPkQTcYFx
ZM6XWCJGwfKDhP63p44wkdsLtLK3LipuHotCzmAiR5J/1rvfPgH32Jf7Pu5cwlnTLGOdVvV5rsbD
7631+WbwvLby1/+/MioSRGBazml7pn5XJKqY5v0cDB8HuSnlsnLHuNRwClSYArSPOJlZmH+gYBg6
QpnTu6pCvhnaobjPAFyCuDQMoYE8XsOUEs10abfIz1G9Wcv3w9/0RH+4K3/XK16tlLD5iFALzwwy
Cf0dGIS2+Whwb34xV82rAwXfxC80kpf1kYIx+7Ef0EOUJgtfBGRyle2gJjUKSKTxA52aKk+ABmgO
hcHaJGVRI1tLbSzpvi/ywj8gWUnVW3/RU3PWtm3ko8iMFAqpbzqz7FDgFwv1FdzP9SR3fQTe+kTW
+IlHi6ZYutfBlOc7SliRH1mUlX9Bw2KAJGo4LM1Rt4o+t5SpZ9rp9tyjg9g+WcTZJ3QgFdNO5V55
iKOwueD5OX4jOs+XQ5Yu/g/Smvx9REnwtp1Sfz/HNPgw53qBqmRafMzGmjyaQCmMRk28sxDAeWfq
0iOJ1xTlN8YqsBQLT8mDgmTU0Sq5EKR5gf3zZxs9inq0x1GH6m+uJD9Bh1aMDyA5u6ry9bH4R3YV
kHYctL3YYFC3/mWgp40Vy1M0z6kUeoq9ZgDIL0gpgACka+uTDpfpO88y8xUPIf7egMbpCKl3c0Ah
G3vAuUKv2gz120TUHeRzMn59AKPK/B448uyJXcv54FpVaGAFCnjYVXHNg6QvU/spy+vsSGmwDCi2
+dVTnqKymorem/YtlCMR5hR0TLIA+86CqjgsLS+eaIdqdUKCOmLoAOrMkbRtHyVQ2NHvs4aggYMs
cXNE58L8vUOXDQcwSBYIAAGFRYJhgHfsG8ipIEvYTm9IvKBJ2aTT8FY3szhxiieYGuKA7mUkW/PQ
T4J9BtFEZfYZl+aJsCpiQDiB+eexjTX7pusZjczZOPnsmHrKfI2xCv4jHueAyo1k7n+QoWrCRHi5
L55Uz/vP0sTeBe/KbC+6tNFPNZ+6vQ1sflH94P+d+f6UndtCLvW+0i0L94EGw8wb4ERQ8SQ9ejbL
0IvJMavq8HHinvwl29ZczKKyt9CdUWhcaqb6UOnKO4L7ITvlgN5/1uiXAme77yOusDasHr1hxFE1
5SJEsgg5++c+C8RzPxMWvCcLCt/vCjny7gTUoj8/tlma/q09/1r9jgfQXdFW9BrcPXAWxRQDISPa
0j5HMfJEu06n4q+WDPgtHmhSdFLOwJHt5y5q5x2VKLns5iXO3/WK+aAgHeiAJhwyRi/18rsvvM17
tgfxQkuSdJhlcyIFUCAAlg/pM68WJgF2yxaa0FwOw6FtUPDcs9kC39T7sooOZZiK+tljUNg8ZlkB
2xZ97s9nk3PyuUK3ZX+gEu5gN8gZfxfVBGCCLwzFz2hhvB9I3+bqfTlnKkVHlamhCdpBwn2HJKHu
HxWHPPUHNuEEhRYkzlB+AWgxHlMkbguEhiCXlqWof1oPZrsTeLV2cjcUEE1/9KMmzZ8hjuAbhL5D
1+/7NAyyDyTkINlCI2aWJ6bzQ7lXeOeqnWqGAduW9iAEAeebjQ5RPEX1IUZtt3vgdMBaiLADIUya
RiR7EEvuVw8QSug0UGSsegjKtqcJOsLo4wJmyObotWHUAVFTN+QBP3Zo+wTCfYqNu5TxlP5VKFVE
O5AYZ3MSBYGsP89Vowa1M6YMl4RXQ8gOJlj8eifRaxmbPSHFUP9lQ1XgmUtTfmaxMc3HIkBiLLHK
TsNjRWzjv5nmqQnzxBvDEljuaJghPSlMRqe9UdSjL1mblRNQHLMxXcJlVsffeKxrvEGIB1qnbxJO
b3yTQSLXAOBacnGacmCS5kMYjSEfk4X6k/cdyVbcxTBzbu0b7fvQcc+KZWJPoNfVZDrYEbQLY0Kx
/OPRW6Dx8UOifjD+klmVt2fk90tNE+uVtuqTGfhtg1vDZPwjCaAQdlAz6fLHYpkrCKjITi4n5i+z
OlBV9maXR3HjH0ff78VO9XPP96B8tPwCHZf+L2mXeHkvxxZgSTy4ZJ/IJlrMTo1eOx1COFi762lR
tXvAq7LxHc8jVe/6Yk75yR8jtjwTsPnvdMZodmR+szzkEY7BD6i9mvFk47k1R7x4UrBakrwEunVA
r9OTqqeg3w/VEERNgpbMjrzzQUk+fym7SpmHmMWymA6xSpv+XZSJFnxypgtG3K1ek5InQJG6+J88
9FTwLk2zmP9DuPD8HwUUtdXRpjGuxWiJi/EBDEzcnrxc+fUCO5JL9/ecxVH2GdkmaY+Ac2QzOmjL
wiZizkrz6f84+7ImOXGt219EhAAhxCvkVJk1uQbbVS+Eq8stARIgxPzr76K/+9CH46w8kS8dbkd3
ApK29rT2WpZ68gWtrYm8tpHuczeOutyzJXJo4AmzhGVdFMRZULDihFzChJj2FqodEl24enhJ3UGX
h8xi3GTcDApwVcBARwMenVazSP4SkYYDCYc0IwlwqF74WoxDqrZgz4bRp5Nw6j3pg4bEGa7FejNV
rXoB3oQHmF0pJDvkDZjiN12Uj/5e4GKZ7gaTV81t6AbgF8aJVTdF5Zq6Rl2Td/kBRCtIMwnFzZcA
cmHKjccnKxKcEuPd1BmlZjt1bj/csY5AGRc8Ks70BERjXt9YPrq/PGYDBqbkVqnmdc7zwZ480BrM
G6fv8SZB4c8QlqowJnerCi6GLWs4IqaEZH0KgQccWEi5x6PIlyvMry3lsbBDW4y4QcCwvlNdH82n
gE/5h4SKYrDXwGbZrTv2Cj50lL3Zsmyc7Rtr3TC6g6yDij5oVEfusNE5ZJVOXQ7Jwl3j21Qdelpq
suMMHIe/DHPnaNu1sw1pAg2Pemq2Bav0cFSDHw1/V6T1b/uw7Ny7FIda3DDg6N+whGPm77PUb/1x
Zyhgfn6MPCYY+b6omjn8loEJzfzwwlIV3wpCxfQ9zR3kIRvKhdM98EGV5QZDll6NvKp1TPRQQAeh
ugURSVM8GaDZoq1X8qBLYaxlPu6JdtOqSxgkiWeMA+qiwfvWc6N+Q2TLAKpcyXrK3ihKO+Zxkoo2
ceewdnjnE0N0wYJIuwLvSMN+P2XML54F0mlzz1gp6MmOHvOgnaa72nxgNKb9KxBAmT5qoSVgNi4Y
kYdt5bbg9jJSBVBlBLcAmQ4pq7toY+flIjVZR72bsW/AZWB8MUYHRdFl2JmxraL7LvM4iHyKsSTT
DSuAv4bgWBUio1TjMP1M3bAZQGYL3LYG8eXYhx+tmls4CVlXogXbVBRAzpTkuuO7SqbBifKSOgea
q5FvJlVZd6tnkKdsvNSV8AMMLMgYeQPjT5J5GI9R8DCYD+z7Qmw5oSV9JgtN6L3xq3GINqKpqg/g
GiN542uqnmzay+pWox/OoOPiD8GpG0Y1HaGGonmFilmGrjzqgGnzqQC8Mon2rNM8uI7vp++1JTid
lslm2Lq8AImAF9XqZQz64E44suqruKoR+5xaOcHpjk7uRfeOFcFp8GuqDx2Abt7Oi1CZlpt00Hmk
4wkNMlw0RaGKoovHqaC8BbeKP/q7jHQT7aFNBzJ8uRF1rukbNUPpvs69dICdw7hK/kgFuERPBosW
fLeshxpt7M9lKpOi9hAnDaUXznvcxBOJw6rAvCDJbYS380JHsAP4bF3n1+AYy48hxtiO42TQvItV
AwXTBMJoBVxT540m5YkpU4hsYIqI0HgmzRi8ItP0012bzx7ZhuDAfte8qcUvDp4S0JxOCAM2E5/K
somhEDi+QIorM49aN7L/rTO/4X8PNdPZN1f1gY5Bac/z28hKppIqaMW4zUBQJXeIba1+YxkN5BaD
m4r89ihgfhv4wFncecq3qDXb1Jf3IscOxXwsm+Zmsh4QV16p5/DZc33efHDp583WTztFbyitp3bH
VTWNCa2gInnnBZINvwuDxd6EjenMVpVj3+9NNejs1fLQFzsDGRC7IdD5tj94DedzcFyJQIgFfYPk
A+RFtNkZniES3VPaju9NAx/8IXrlCxb3krNshzC/FS9DF9H6yQ91O58i1VjM4agWEQk+KaXPAQJ+
gstrdBCWkCnt0v3ghtlzOiNsfMg8BpOiCmzsPzvRcsMxHlv52bacMv5bDC7Qgp7BNFAy9Wpqutij
yJ92ICcPupfMwNkkIm9rfhth3WcR5yUSCtT2Brn3J1nbW7+YTbmVvU8S1wngH2MTTc28pbiy59hL
+8HfD1EkdFK0JXJTEjRDlzSjlRl87tzrDbM5Qq0OwYq7sYFnxCmochDhVbIYyE0AcOyndjn2B4RC
TrF1hmZy42EqEeI1iOjn7RxE9Q89Q51+3yExPpF6QJAI2P0Mm8MlRG4KTH+4tynp+OuU17gVQQGg
2oQrXesTQxK+EyWFkgCSIvsBKhhKD4Vro6aI4QHp9x7Ugv392DL1IyJhLX9IGfhPYc+bCjlI1d3m
cvTSk+s2bN61Ie2LvRYCN8SgwyihcgHVaKi+NTva10vprI8qdJvwq4mZFk67CT0ioGMagmwDwygR
2ZBuCJ84Z6LYpsqE9BFBAyyaUAnHTEcbAiqlcvwZjIQAaCWcMj5/myo3K3CBN8EmEmnYbqJRRuUL
2MGC75XfIlGpSgpHQF2vd3Yi9Pp7Pvts2uAds+ciNPbX5NLqsetJzR5Q9SvUfQWw6g/4z87+HHiH
mcwQqmzPRWlotUd8LJpv2oFK1H011yEGNvsMLEOyBDnEAmFscCOXqY88Ce3Z+Q7yRPlwIK6ALHg/
sdnZGAsDNlQNqPmlmZukOIbVphjnstwWGVzfz7ZmVflQpQwljQ6pFb+HxhbZEqeYmlhjTF5CpnkC
DpWGnP3wGqA5PmB0kU0GWvu3Re3nd07kjXwLEXTP2cLKYJ1zCZzQP96cbxtnHH6nevESaWtAN8fg
nyFj4Iwy21TgA3E2HbUg6gHQuftMs0UkFXViaB5z0bg81oLUDd6lUpXeih5a7lvuIoPqKr8Dffbg
Va6OhQstgSeL7I0nsz8rfzeCpfQn6Zfyjk8nWJXnWHVDymUZyCTsdGojYm460ud9nJYFQtvU93u7
gwp9a7aA+8q3AuQSv+FmC7PBYC6a0khOkHipEtfvOzQz2mIbhv0AQw+iIvYRXN1USEayBNUX2mxJ
RFq+s06L42TrEZ4KEic22BXALC/3pCtf5mByOpQvCkch1CAzWJ0qDnrtJMtGyXcTzBHWOFrYJPDH
6W+wgI6DBXGpxZGTDT4rCBdio8HRyOoanFX8OawRRpd149+mCIJOUWYxkFEMEHuLOmFwilxHP2AO
bQ6TYmrzB6aCMD2mjteaDdUBzAlxMTSJhN+wjyogeYdSvZ5V3KgQ12akZ7c/DKCjdPcGjmULsVEX
OUqvjYM4V+FQ0rGzeBEIyHvxFKFiJ8Auo5PWJbaJFXBSep/Wbv9zkD7OidfUo36pRlCAbQSnkDwQ
jKSoIBk+hnfDhDLNi2ENuwVtQ5MfM6kw1NVlPYJfCK/AXWUtykvam1DuKzmwP144sWNh03yjh2qR
uuKYvuTIuW6cVHUUWaZFYQjYBreMl7P8fUIoufE0QWIBoh177Pqc7SOglN4WKzmBqM67j3xUeGKg
XUCzq/jQqE3leLOTUOBnPwjwfOOWa5mVpwocSiLBNIy9p6QBpRYIKjFCX6QCZwJhoWdvqKx9k0AU
Ha6l6qCnowesxmj1fIeg3ks3ZTHIH8LrxfciN+oR0eHiSSJbvBaQ2DtAH7J/nBlKsMahfYCoQDrk
VCDvrbcMydKRjVnYnEq4Wbit1O8VOF6cEkFz1cAz3wJk7t+Buap7MXou61hOmfpU4dT8hqmE+a2c
ehDv2UmaZRcQ1IlxJBIp6SS+d3Wbf5i0754LYSAgzlpn+GVK3JlxK7l+sI6Ze4zNUJFwF+MnaMd4
HhiquZ4fvWgIMesh0f0EdYJ+ZhaVWC2b6DtB7ePYRxI7Anmq9CBQpUPdpHCnbUlAgbqBMun4rqyT
I/ipVDgnmUhBsAslmcXJdTl5YH0onbjMiH1i6Nncgvl8rOEd/eyeQkMl28zFcioZhru3EXg4yqOP
FAxlFD78kmMNtkqeoiLcu221wYFhv9s6nfuNoNxucwqFZdBJ+XWSSou7Alg2lFcYxiwPNcFVwa2P
3x4lqyEDlCOMjtLJzAnxCtS85ikaCngBRyZDRFAULDAJ8deQ8f6eoM+9q3rYtFt2XoLbM2DJqEW1
524QnGCfw6uqBfTuCpfNOg5QCv0OWXv75Etmj1nUI4AvFWk3U6uLd96O+vc0ZfPfzTjkvwhKdgjU
cFElRerBpFKAs27/+c/naRzfeVSMH3rIUNmf6LCv50HcYOHDQx+abohZkzsfYOKvniovyjfDgFtp
M7EMNQM6IVTbVBACLrfdWOh7zAJLgbECWx45bVFFtWU0/K5r6byDc6A7CaTUJdB/GD6jI6Gv0KXD
+8C2exsPsmt+MjkakmDyIMdkkjbhU2D6/ojEhP1AqaA4dk5IvuMjgn2Wh+NfXt3oe4IpNhkTMGK/
TKhTeofCRukvirRYxZlq1EtBy+obTUnzMx0q3BqIcRY36HtFtckm7hexEWMY3Qql8nlMUC2DMc6y
dvJN5SJljA1u6BZir56q4pFgsPQw9zPqlXbq5k/cT+m+8UOPJuhQdKcsxMBEjfMiH4jmLb/TfVEh
iCGK9+i8ocZdRpV6Ul7NmpPpWPO7I0wkVR2AWZSl0JaMPXRafqLUgsPvhinS+IUB8BEyRqZ4BbES
+4Zrun/0Q6oX9+whpATJP2qmTmQwdh5RfopC0n2i7N5+r+vMl6hOBuFezQNBEaxysZg9qn5J2iOw
qodJ6j2oDgTfc8zG32Bi16YbzUDsHvNakpPTZBnbEI7JR1STwSoEwVUsR7hMa6XFjCx0aPx8P7UR
d3ZKAygQe6jGTDsfVabn0Ml8J+5HOJlN24zo3s0R/Bn+mjw5JYl4glEGLPhAi+g+B5TKbkA/Mj7j
TBc7eIP2ZgIdAFiteYo6WwmJOVzXFbInHjhTn1AiaiQyaf4eokvg4+xw8cog5HFTFqBgA9l3YcCB
EGKTkJPpO3jgugU6zo0eDV94TnTfBonE1YsIwAEFnecNw1NPqv6QgWl7Dz9Nd24WYUDGMA5OVG/G
raeYbF9A0wEs6+jXzhMBfvaA4iIKvLhR/b9RW2/fSN8hHBy5i7qr7cW8r0FRUQMfNuAqbGoz4Q4Y
mfbBc1rwAbUBPdyhAmt27hRxzGuPS70YBPzmMPYOon6haPZcVpDyTAD3yB8sap9Jy5Hxgu29SZYI
4QbqmH2AwpgT/IJx/c2NhRV4Ned6qwI49D2fHLltEBE7+7KLsKTaCflrmubYbQGOTxFDvlql+H9q
8UBECGgHBgbIoc5tDs3sCHW/XBKU98KIv2D4CYLtEe320nWLV0IJjTYVMeoJ3zz/DYoLR2D+U6Ba
7XYwJHTN/IeuMQgAKBwNzgLzpr+rYLBPQH2UN4GGP0ilx//umFCfrFTD0xKRHLALwF2FTnRgSjpP
DlSd6ltBNQJW4UR18xR6rGqAKxun7cwhe446M+LoEiiJJBgrZ0dNipuHEVKbGJzdgKo2jsCiQVgr
eJ48tEYag65bN1V6p4aS/SpV4H3DWUb5QTkZ2lt49afIaBRPMz/CuF/uIDqdbI/B/XZUwbAhQ59u
ajXCFfuBwRZXIhLfmWToKXG0YB545mcn2Wn6mYaZ8+7pVjxwz6J+EhKogbyOJPf7Q2Bb6LR7KWrA
KZhdH9GLlr9hQhhp8xFbNj1z0xtRoSr0Tbso3YAi2ktJHEBD2HukTtWdNAqz7cZxl4NizZw3ex2U
iLaqASrepgpz3J6eV+RoHAW4YiZjyUMEPuh+V7mN3ZVNYI+hKqFzimCjDW+Q66KiQRy3/lFlTi+3
QC+FiAN789z2Y3hQXoGEwh0tuY0a5vJDrUFkPDk4mKQmOYtJp7toGVwqivemp/wm4hkSqsIQAmGX
nNGXrpvqtzFvGGZgI8xvuw2S26TQtXkuOdCgkQHb+hhDdzfqNylj5Fg6mICcQLD1UQCp8iEC2s6b
0XryaUYZud4XYHLY0ggdvucZCfsDuh/pHt4XVwKHlqQ9gSwwbI/wzMODtEO5TVHPrzAXwJ10I6Bk
GcUUeBgWQ16qUUnWUjdPoJzE6y1h7vTZD1HzDQPJ3pZbVr1XtpL9ViOy2hJkuE/AhvN7hnDnjlZZ
BdJ80gWbEjlOhXzMQ2oP+V39MPeZ9De5ceZTOBfwYnWTolNmAkhEGoFaZ+S2Zkwaz/e+eXXWbD0Q
hD/bsYakmdVLYg7LrzB0GiBR8xxZvPfj4vZUZlEuRNGL/Soqmt3P6I77G3ixQmwYVBX/EjniVQca
Fc02kkHxHd0XZBeizxH7jiHkHTLkgsMWiJ1ix2TlfKiqs+02AgRwjmsRAMVQDb1/O3MUT+NA+CPb
uUKyfeWr+bMhOO8HB2wPeWxc0GJCt5O6sRNCAWfH4dzvDfjviq03tQiS4FNQitClzg+8yPOfnsOq
vyDQqJsEGjBilza+IZsprcLu1I1z/VZ0+HfETNn9P11SBFrypcLYGpwosLIOIv/+PsxY/cMTqFfI
iNsDpLqgVTlQpg44akj2ljo9hpSK0vtoIsjhbsawD+1OjVmRbWWICdI4Q1qD8WjKfzo89emh7/2q
OOggQAbggCt3UU1OwSRWl9LLnpyUeujLoN+EucoalBCxmVyJa02TJ6qhdBgDqqqe+hkv5zuoPMZt
wNB+6N1i/oSkmRoevDklTyR39Q+CXPU5CEP7vXZq3sUy5NIB7jR35jhb/A9a32prcZ+oDbFjt0fT
xr4OpDT7JqjRXYACG/7oINpW9Ti90d5z5V0l0PKKbdZONxpgjncPm/zkqwkdXyr86tSP8PabbIQQ
DiJKNPdRQcc2mqC/rxEAG4D8/mkEFGM1++8ix40NKt+8+xvBkxG/qjETu5YRz9kXOcjLRyeb/hpm
09JtVbh9mseWcXpoexPOiNcip/ywoXxP3a6M9qLHC9eVdp6Q6s9ISSeNAoQZVLF4onSLXKz+IWad
wcFGHRrTJuz185QF9uDaXL6hPG2ecZ2I95q56IiizyZ/g4gHeYENc+UnGdqFD1Vbkk2HRJu+oWU/
HdFqr5w4dP0ecuu+hRaTowDTUXE6suKVC2IOOrUo1rHBGYaDzV2wDkhkLbHtMXB/qCYPrg80BGYj
Rmvqg63BGLMZO5AKoqgdZaDltgzglUiQ8aEHqXJxp6GTlb84MnCHPRqh6olKYfiznBw0DHXnqh9F
rnAgERSDIWhonZacPFC0BRu0ibw7lUma34Rzn3Y/8RNue/CnUMzoyxBANUiQKv49bMvxswyLMnFq
lottWg3oMkWSpNE9KjFemURt5/0o55motwqlo+oQ1fmcbZxpRu8YJl0Ne+RNqMegQp6J+4gq3CfI
OtH6j+QE7va4nnEaHwG06N4CKC4AJogiLe0uwNLP4b1WaDuPlGyqu07838TTIgN0mJ3ZvxLKtILb
8aKpmOun1bFAoXxn5uUWkiGu2gu/fwbztSaw8lJVpwu9wv+hfjPfBInx2md3ouTCzMeZ9VlTWHU6
GHqDYs6x8gGyO00APRCUMQAnKq/bgTWNVQVPypGAVcfJwUTY8gng+Lkk93vu9VeIu4ya0dEUC0Tz
7AGOzcb/A1JzgQn/AUe2lm5E9JdFyHeAIwvAoOcZWbbwYaO796RfaQzNjRLRXIgcpPQzyq5DKK4Z
qkg2IuQfuQZuFpxrQ8XqJFSX9CHPHagVEj51LcBheSWOcAwsAQLtDXfOYwtB0usAqGvlRoYUz/Mw
MXfEuCj7BgazaQtGYv9vJ40uiYmd+4aVSaM/0PtoJWKMF2TwMQL9N+Y1wf9CB3HuVK3MGpo4S7st
hFFQJLqvzOlz+s115urCjOofgZYglIr+E8rpGQ2J8CZ0TwTCo/6BoOuqXYC9JuRIJSQ7JmjcTDPA
iF/DUv+4YHjcCgaPOjkS2BBQe8ROD9MyL9bN+dP/MFh37gGrsXAyOF1AmePc0AnMHwOVJWJI8wGq
4O7KT1jZOajAhGKBApIfjY4KSiZZmfSii27HvFIvXy/TH3cdy7R83b9goxQxuSgqoY5eNLIjtwph
9Mi6sLtgGud2fXnuv35fFOj3sZaiohU4McX2JmQQAMoYFMThRa6Z4MBXrCy8QkBsphHgdePWQLP4
DPDKx2lALS7czBaZySUc+7lNX6HkRaehgjDq6khwTSK2Kt/AWAEzvDjQd24/VnZetX4wSlfAuaYz
rt9llkZr//fXm33u7Vcmjj6zdI1T4p4CCh9ZLUiVx/FX3lycFfyHwfK/vAeqTysjN7TwDU3LHt5D
vIsge6DBi9Dkb8AInoHzfBNGHiDy9muGdOtV37RmnGK9cMEvjrGLLKr6zTIBrIFLPPS4bS6Y4Zkt
4StDLzoXANFW95jBSxGCeGGBsrUUxDt8/QXnfn9l5iRVDA1Id+EZ7LadYz8qr7zgVs9sOF/+/l/W
hw5L6pom90+T5d4jtA6b/kTQ5EGRuA1QUfr6A87Y+JrEiXuylGPue6dCumQH0JMI0Pnyhmb81pq6
Atd/SKr60lzeuW9a2Trk9ILSA1XgafIxElCISn5LER42bdpfQxiDQ7wycpNmIA9pGxxiL/WTCdYY
S9V+fL1YiyX8yUJWBs6Q1jp1kLXHLmpANzFurMc/heM/DZE4UKgEosRzVFfKUuBjVjYPvMpkJ1q1
xyFSCn1QWieOukR8cOborrmdgKJM58hO7dFyjB8bFNc2qrg4en/uNlmzOXWyywcWZt0RTSfUyav8
E63e52WxOln0qIrq70BGHkJe7svmquQJzJErc6dN5wOp5qG4xVWLaXwQpgBmcEn2aPmVP2x/uDJ2
1JSi0klHfNI83KcdiNREicjBhOYOWSk0Ii/Of/4xkMd3rGxfj3WnRIDvWLiDOsxAg7yg2+re3Cyi
eCPynnBy3r4+1OfOwfL3/7pnGLrZxKnd9kiz6dVgtmTTTtcRkuNDVgaP5nAW+lnZHfkINhavaz6U
j7mCr9/8zG0SrmxdEJY6AHF3xyKEHBzwRElqXZGM6cV5zHNPWBm8oG0UOa2ZbilZQoYcjFxTB/6g
MEc15euPOHMBhysbJxb3lSlBnmoiUBPyUKMxqrFUtLsP9XUMISRaMzmx3FFQ+g3xFBgiB+Js41JU
Mr/+hDMn6L9YnABGqwDvtEdN2Qtz8yZBz/oqEgC8+cqkC+DmmKK+PQ4yw5AHj777l2OeM/u7Zm+q
hjTvfYfD+ymIlmHsOgW2oMpiVYxXseXi/VembEAK3Rkz2aNQRbipUrS6l0DqupVf2W5mnRJNINUe
hYTOHirvb87lIfpzi7OyXQ7BT0YjSKN2qCAYX6XbRaQOwuRmf93br+x3kPz/r37Hs88Kd0Ui/YsJ
2LlDuTbdBY+TlhJXaDSqW9AgvdkiohfW/dzSrIx20Yjr1IxeWOrDr8kB7TyBq+1KLlYSrXmbTFiW
dTrhYIpZvVhSTzdprb+7bmivi5PWrE0EiFw7cGWPZF6E1RgwjfWyxVft7Jq2CdxDDkZqCsQWnXhn
yIMTtBfshWv/zM6uhRMbFoW5w1T2G9I1gHdI8mCr1Fz55suO/8sbAk7P5qVEfKoqHH5wAoKAPQbU
j758vTJnTs5aOpFw8E9SNvknLasm0QtP/DSBqmmc5Od1T1iZLUUzJmxK45/IbGmegDR+MEkRgKUA
ACUIrSZfP+bcLqyMd1KTAIHV4J26AlAngI3e/ofB3nM/vjJeDkgNKdG+FegGE3UDZBMGVdDtxCjD
12/vLr/0h1guWFlww7jp295Dg7qQ8mmsTRHn4N9dlAtmKxUKytlBacUTzLMZ9J/g700/XLg+znze
mtcpKEYeFlDRFIBL23Y4zTzPM4yfoaz9++vvOxOqrsmdeO80jpUhFjBwQ3WjAuez8evvQTazBLN1
P7XvXWBrPxO/rEmeegWtqgoIRKAnOk4S2ZYqbtHWuSE6uCUAVFxYszOGQ1fBtyBNwTrX7YCqWNCE
plRHxd1XyMBOu6/X7NyurEyf9mnvjp7CE+Ap6qQD7/QGAPGrmM5IRJfH/utmAT94O40YcBFxIzDJ
lAFlsiWNe1VfBD+/MnsMHwKx31K8vWjGVyO7adPm3aW1Obf6K2sHHBKskGOAX490dyclRlxINd2P
qN9sr1v9lcnn0I4aRAQqiBgaRn6zNZgLbp8weYRh9guO49xHrGxeO2hNZDkATHFB2U3goj8IbRW1
HT3Puc6trjmfWtvy0DUtHpGC2O6Qz8Q8G4W5u68X6cwXrMUSS4oBaILuhARJWE8h+uOAl99zgt+z
C/jS1884YwZr5ifFnZljICiUceu2P8fCOndSACV03a+vzLir+qZ1aINfR6nms8udYO+Lkl+5Psu6
/cvGKgB+gRrj+HXg6MO4lAgQrC4AQRBIItwrV2hlyemALhumbTAbEIxqvHU6Fjz6M8Ror1uilSVb
oYHtCWuOj3ABJ+NA+MVaBsBlXPf73n8uEu94w4fK93CIbM+2cuImXkZjLziEc+dnZchT6WOKBJPE
gH5JcBOQoXhB2fIqWXroUqxsOLIGQ68kxMv7pfcL8BS9gQ7WJaLXM/a1JnsqAkxO66bGu1MDhUdB
wF+VieZmcWgXIo8zy7OmeBrRCKyBX8bhqZsZ0HUXgkjpDDTiVZu7JnlCdYpkxl8uoHBGWJmlHKzE
oKS58PbnFmhtvqSpnFa46acsNAYuMKAXq84BjFgCSPD1F5x7xNqGOwvBPz9IP9UExrnQTfNdOFX5
ngJIf52FraURfQMYdNcRWJhn1WPt+wEmOcb8QqRybodX9muyCYy7XoND5BN+q1WHmarZiS4sz5nI
zltZrw/KSEzUdPj1JV7Vgb0Tlp46B1WLYS73mrnXZefeyo5FO3dRK/65qUEtDlzUKPfMAhZ/3Tav
DBm0+4oUZIIr88AZdktyhRmVUFa7wF4ijz9zktbUT9xrHbcouwGEZ3AGXUrfCQZx4tm2V4nHQ1WG
/+dVGtK853wZ+IxZhYMKGGGBqcy0rp++XqQzR2lN/iSGEELxlKSfIJ54GXIMvGDYV1+j54iXX9ly
WfRzkAEkCT/gIMYiAnC62MN8/aWQdPmhP+RY/+jE/csbg9i37auypmC2zg6VnGLdld8JNA6U8X58
vUDnHrEs3L8ewUU4gMZQ4huAnjebTkSPYPtqfwG56m0H4wTXUNthrVY2TW3Pwf4y4TnEl8UG1ROy
BWrgkvL8uX1eGTUoCNyBmuXKsA0gIpPDum29MP18vUrnfn5lymbpegfosR09wLOnBEJ88g1TkUN6
4U469/srW/YmgNRtrfD6KoeBlfWgtkUHqMDXr3/GjtegMqAJLQAzE0WtqmGPAAoWr7qoW38LIOyU
XXfdrXFlWYoYF7MTw3GYqP1VgFfJJo0tpwsH9dw3hP95UAsJjiZuMdGTgabrdrDdT2/InJ0TXEVh
iNHKlTUXeYsGwqw9THBhLBgo2ClxwMlzc90WrJwyxBSZVChV/ENMySt0vdKgu/dHMIRd94DlaP3b
kKN67Etk4EeURYDUnaH3AbQ1SOpzJqfnr59x5piSlRFjM9MIExz9UQMUCpqjENP9YIq77sdXJlwV
rc+acuqPImVPoAIgqO1c0pI7d3hW9ss7id5HPqY7W/tg3qoV32ckfwpyEJp//fZn7tG1oOGEWVDZ
uR6ekA07yBfeGpSbvQC1Chk8ff2IxSf+tzcAVed/7nDF+tnxLUasABLPDo1XPDBR35a63y60EKYJ
d818XV+ErwFkAcjfjONleJZb5dum5S8YoNl9/R1/PkV8LU8YalBLQXYPco4CY0qbSIHmyxTjBaf8
563m0cqMMT2NUioYxjAIzbIyxsT0gSFqiQP/ki7qcuP8aR/Wpty1dm4h0yAxL41BGtofHKJ2piie
QAR3k9tg+/U6nfuSlUXboM69thrwJc6IrmyQg2CvMJQlIMK4SvgAvb+VRZe67Gs6VM7nxJfx8hoq
C61jLgGBz33ByqSNrr2KNvMi3Klnsk3Lwe5lb52nAXQ/Xy/SucO0smxgEH09YuQdm1EHZBtEPdqD
UnsXTtM5m1s5Zq1sKYk34ueNC/yAB97fLPsmiDxgUDUAdSKGu8ETcdW3rPFjnWlUIVoPDxMeo69A
K0w7zOxeIpQ+c27XYDG4ywwUV73zScfRiUHd2O2AjzL7QQyvRDbeo4tc7usvOfeolbMOIG4akDnC
xmM+hrz+w8/fCjluMNrqJX1vKpCnDPUFQzn3tJXJ+wy6OJNa9GHnKT/QSbxLVoBxJn8aPTCVkfqq
2iRfA8qk6NthqEwhYlKR35BG6oEIv7JsyNdAMjLpUeIf+PUWNLhJNKd14tJLqdyf/RP/LylAldKw
DRwJuUcGUrJWA8ZHJUSF0Agw0GQoMLv09d6fscg1gAzUB5SClFP8Fh30fWWB2wpsUQ66gNf9/sri
s9FyU1jqHguZPxgPBNzQz/l/nF1Zk9wqs/xFikALSHrtdXra42W8nxfCPu6jBUkIbUj69Tc192WM
TesLvXZEAwIKiqqszDVJRsuJZQLGwKzit02epDdE4fi57ssc6a2InWKlw21WbsLGMoLyH7CHDo9a
R+0jj9L5ba2RAbw/O5YPMFFj3AkclHWM6Q2UTcMebC/0MNVQbGnomuyJ5Uj8AyKmSO/7E04qpPjo
1yr391wOb2d/+BGr8FNHqy9uGdzuf41lL5mAsTn0lkANS26gkFEXnLjZR+lX6YpDZWt9mcNXLjMY
2GqO8lNYsKozohJwxCRzHe9m7sRsU7g+Cpe+X/UBtloGapmBPKI6+6o70KyOKLncZgomOAzu2dDW
yTRBOXCe90HRIRbEELTcNvne70NXg4rAcYywNrIC/VmHcfbRSVDOfb9120Y1zDgqQgcsUx4I75Cs
Lt6AEwwoRxn6KGB22UI4s60b4wLvc3BqpkGV31qIn+4zLU6cxigBHt1tAfXIRIaRPNaJrLrq9v8a
SWDROqKStjrcH79lj5rQMAKqUbiafX5TDZSpUDOOZH6LyvltrRv3dOQSEGD6pLqBjaJAHas/fQDS
rVpx9C1LbILD2hQkW14u3ceSJN5hiV1xqBKPul8Ly1guNRMa5glfN10SiVs382jXIEhzbVhwZdwd
3scgKV6LUto+xDBiBkKkOlDCfUxabCIUq0LHcQYFfqPXMKS2Hgw/PHCVRnTMIY+9N1VHlLjPD4nv
P9IYVBv3l9rWg2HNjhzAhxEWxU3m/KmLwfUKorb/IC1SHu93YNuphkFPDNQzoM+UNzxa5I+ym3x1
DicU2K+0b/sAw5JBoRTRBNrIt5JDBCKTsDPUL3IQj6hym4NngsbAiw0iy7EFX6eU53ls+PF/yGr4
y1r+5d1oIsaEWzTezILxUQLwLE++RII+3xV+gPKpXSJQP/AIPl09P6NoAXQyOz0sbJY+CMsbEOa6
GdiMj27StYKClCiqS/wpyxLo/gwgs1c/hl7U81uK/Dmy5SgFB+CTleRbAt4DlJUXJfXrgxt7pfM9
m8Fp5fWF85wTVYlv4H7rXFT1wB1Mz54Ahy1wNWBaoxGokN2Ykl0JPaD600Jx08e7sulAGdo1ceiu
BMcsW8dEu039NBbx3LiPWVk8sxFo7bbSnzdtSxPsBsbjMZZTK26tE4OxIhgCUJDlecrSlbiVZV/S
5fdXN3yf5S14YGR1y4qe7rPY9d6DrXzadbKlK/vS1oVx/oCCHELkTuVCwqJnx8mnC0+VG9RP2Bwb
E58RNY4g2oEDPZnIcJsjykEaz7+AhDJbOX1sK2ycPuANHZikIBbrew2eWeAZqxHlcPeX2DY9xsmz
0OmTaijdlzSJ8lHZxcDMl4f52pPjJeH1N9M1zh4fHHmkBDcNGDaxiT6oLH5P0pGc8qJ7UkkG/CeM
5eAr8HgMtAbPn5qTC8gRZtDBpe+qEt9LBgfUuCAWcQt28Af63BbD9OhSCDJvmgUTEwdS1jnCRhxu
I6RydvUInmMvHRIoBaTZCjLBMtEmKI4zvxmk05e3APUC4L5gu5xAVTr0Ec7e9hGGQzK609jUUNi7
FX6ZgC8eZ48zp+xxaMO1LixOg4mDi0poDjiFlLd+KMYrTaordbzoGoI9C0IVgEPc/xLLjg+MYyEC
1i6UCbxnhAze8+WZCq7rjZEiEwoHTpca+inDcANBBepnaAk1eW+b4CqJTCRc0HTBMMSkv4HRpt4H
HQoZ87wC3WC07TwLjNMA9BvKIRHvb7WvfSAUxrcFZED3U9VvfMcHxpHAywDk5MqDY4tC4s9OFXpf
4zLF+e8EBcBM95fYEncKjFMhEijZhmiMvAmO1CnjEIZMp5I9IqcN2jDWfYxHUKnd78uynUxcXOBE
PUlcVd7GoImuNbB3ZA8XC6IN29pfXvuvbjE+JJR6EBm5NRNUOsGWmI7/znntr9RIWU4OExNHmtjP
ob9S3UbXv6YpL05VFf9KPdyT98dv62Cx9lfjDzxZAQJcVDeR8V9BDHEzNoCEe3MowlREzAYSQMG6
LW95RKszBT/EJRmgh3F/+LblXX5/NXwXqiQCAl7lDWREIYg6h+o4QhXlcL/1JUP0l+vrxSN91XrL
oeQApsfpMSIal1cN7DzwlWUDyrf8GeyBl2H+BL7olZe97VsM655SlB/3VdfcMhBr7+os+6dq/U/3
v8TWtmHXLQkFmBqwzLSqnkNf/IpY+Ot+07YdZFhzFvmQigeR3i2EYMcLMJSVrXsuhtXyR0sPJjgO
UQ2kCJusuZWQLwD3OFLYQ5OBonz6cf8TLFebCY1LpGomOITNjQzZu7QPnqnu3oJB9KtDNynlkciE
x0WRhCpP5qmbH0JF3AM5Ed4adOO9ZgogIoEKWYdx7m+e63lfmYinD3MyqY/3p8c2/8vvr8xgRD1o
ECdU3bJBZwew632JwwCiVTxZg6FYDM3ExQEr5VY1boObkzoPuOO+FUX7AN/lqW/7h5nKX6Pf/Q/4
LIs1eIbLPs91zSYOTS4R5uO7uUYd1E5luk5XHGtb+4YlM3AdjXLq1U3GbX1scX/uhetEK0e2rXXD
lsH7W89Rk0icE2AoDLBPBSjeURKzcfSGQUM7ALxuPK9uEleNB5qyHZXgBLu/lyyDN6FxCuqlELHo
psesWLR2MueLakA1er9xy0Y1UXEgAptzJAKr2wySYCiwOKjd0cW/CLoHKz3Yhm/42V1bSQGxK3Ub
RScf+CyeG2g1bLsATFxcssgBSDXgRTyiGqGP4+rs5FAbuj85tqEbVowH5EhAPqZu0Iurfo55FRc7
v0dgfVvzS7evDgmds5zkTVPdIHDxuU+L/tq6ubMt0GGi4CaoJYW+N3Y31HR7u7AX8hx3jbNxZrzf
hw7dzy6Z0lDdJpfedBdA6W0NQGNxdV+qwF7NinLUFEJQUd3ALP29D+rHJQXekuFDKOv3wslWdo6t
G8NkCWj/O9zD6gba5GTP0uCrKLpvhDXAk4vhA8S9jptW2UTEqbmn4wBdp2wHet5f0FcEhWU9aLA7
bmvfcKejFJFKB7TIJ+GDFjWiHTn5GRgAt7VuWK9XNn0cTmF9QyiaXJu2KJ9kGriHba0brvSYKaJp
T4sbvOi63Q2sh/4TybttQLvIJFnrRQhZBch43KIWhIhPJdGsvUJ7RXzYNn7DgvkMacpa8vAEgtT2
yGTan9dJPyw71ITAaTYPY+tO3pVVYBHKihMHB0cmmp8sdPe1Judt32CYcu4WElpATnsrshDc7TpG
nfReTgs57rYOjMs3CiArJisFtaQpuIku/IXI8lpa0kJdEplgOBkOw+xRjJ4O8p/Oo+SnyEMoinWo
BYwona85xFrOzPkxaClOfp78s+WjQhMh5xYjZFwoHLw4dLwTh4zSpW/6z/cb/7tzDYrq309XSaF3
EZdM3DIJ8OMImuEdSPTAxJOQd26cr3Gk/P3uD0103CJCOogww/VWygDKf8FNQVHjAF56b2XpbT0Y
9u1AaHbsoBR4K6Gyme9D0Ho+xrPrdLswr/uVvLelPjg0udXyaaaVnwQo0R0g+Oic66ppo89jH0n2
DVjVWpyGHg/F+WutCuib7RCV414BP6duwKWc1CGCxM+jA1r1Naop23cb54I3JgLyI8gEQDaNQV0o
fiJR3+6dYe1gs+0Q//cdAgZ98ONDCuYmQNESfQ5bAGT5PgQLQfYtSZBD52Kq9Kf729H2NcYJoRwd
AJcmp0feggkqAT03pPnA1cSqL/c7WKblz6BBGJsnxDQyH2IqeOmRwt3n2ZAcXVC+3W/cNlXGRV+C
V2JREGuRlvfdhccZJJsHYOtHcRBKuuTQxYn3835flg8xYXURwjRVPOKoUwTQJ5Wn2F5yW3oJYhu/
r3kFCZY29ofu5jRdC6YPaEKVJ+hCtM5x2+iNu16VKvcmt8I618B1a64/M9AfrxwFf7/NoMD0++iR
A4zGgkG/VE/sMrnlXroDrk32SaXh+xEySyv9WDariZwDJNelNTgvT4tswgnMqd2eBCNDliL9dX+a
bD0si//KQUUBiM8TSeNTKfVb5YIiqW3zT9WYrz3tbbvIMO4JWIMhVoMLcnX5pZ1RpbH5NRmamDmU
l+AQDDH6pO6ic+m27VtarsbzbUM3LFkAljzJMZquYFxr3sCrls9ITrYrrorFlE3InHBYrrtxjk+i
rmrId2Q+PPcgBaZ7LIEw7deODMteNXFzpYzxuKHdBMqYjkPzy9PdOx0H6deWxUztJn+CqELq5dO/
93eU5btMJB3j0aR4D8rWBFIK15KlEIqqc4f/Q8rBB/0+q1e2rmV5TECdkgQEJonvXj08RTjT877q
oFtw/ytsjRsW3jI3AOFAF1yj1nF3cOW/8CZ8v63txRZf2RzTIyROJ5efJuJ6D2AKz8+QKvlxv3GL
QZvAOZFkJEtLVj8GQ9Uj+eTPzlVXDXS2/CIsb/c7sc2OadQQpB5j5LVOYnYh554hywWto7W5t32C
9/v8TK3u3RoIOqjPllBJdel1gmN3An/787bhG4bNIcegeVvzDOx2cLIQic2H/OuoaN+ucQXZrMC8
qLMsqKuhJ9dSaehV0Dw7IhU7LMpVfOePUAHf9Ckmig60bdwvOi86RQ2oQ9Rc9CeaxmtPWstKmCg6
UPC7od/w6Spz778sAbUHYcGxGAGeuT98WwfLofXKFCD82PFQ5ZCBR8R0D0m1Z83hW272xkwsXeb4
NRzJMrjyxtFnb0BVetKsQXpto19+fzX6uoOYfJ/7EYTTwxGlDhVkOosKpFxs2JgPD9ligq/6cFrw
lBY11Ft2YAt/P2iBYl+w9q3Mv2WbMsOQOQT5QAagknOpo/fJACQpHJkoyI8QUzvdX2LLWcEMa0ah
eAOFn845RRmq0SFd2kA2K/YhuratfcOYA7x1oCrZ9G8UBK8O0JV+BvB5zQGzXJ7MMGOeOFmNuGn/
BqLp9ROTwJt7xbKRUGCQgPQRaqDhRjpDuC2/LzXxMh6n6YTit7SAnzQCzAUEWfNz0zyZMDpCOwG5
ohqtA5kfXXww3uzHPlnj7LbYgolFi8AABGmOEop22TidIBgMnTSvo2/BBtEet32BcSd7RZ37XRP4
V+a1OLpHaMVU89qDxDZ+w5ZZxvsuLwk/QXihE08sUH1zjHRVuG/JqKEmef8bbN0Y5hzwiZIQQlKP
KlUQSAIASEfJrg7qlfjB3zNpoYlGY5ynCdRNsMpa1dBMcYFtD7rpR583P7UOnpcJq0EMAXTQSuz5
hQDiLw9eahg4cDrQ9aiT+epxqPUCXZk3QwdpOg7JSYdnkOGOEh9KdxDtmf4t2xnCc20/gXddUgqh
N+iZFeRj70Lo6ObzkNLjUHTj9I7E7ix/wc+AfJjoFxdZ1h2IAso5rjgo7ZUaD0Wh0+JpaNiwjXwi
pMZpUjoKsReRcry4sIMZlN0PMJo1hg7b6hvHiYQ0ou/NYXbuiZKIT/ZhgLLsA+jh3QK4YjDL/Hd/
m1kOXRPUxqEeCGkgxzn1MvzUJuyyiKHcb9pyJJpgNmDyqBtB9eccQXzm2EIcB3HcUB50DmBi2eCR
5Mt5rTrb9h2Gf5D4eD4waNqdVFewMyTC5Ke4UHqbH2hC2jKXR3RMYuc0SagKljGuDWeVlN+y1iaQ
LYi7zOs1xb03QO3JC+X3F35d1a7llmxzYxwluplrqAZhjcusoweV4/0YJMFKfahtlQ3HAKpqXdrN
oXNa6jcR/3uT6ADl68V37pSHMR9WDg/bJBlnh0ohYzm6cA4IMNv7IGNv2JJrXqiP7u9W2yQZ9pw5
YwS95LS6wu2YDqIE1ytHjOZ+47bRG+YsmpbgbNXOqe34L13FLpQd/X+ga7st24Aint89gogRiNMO
IRQyWwhscw3vFWitlavCMnqT0003U1K7SemcuEBgXgzjh8SZkW0Y5QrC2zL3JnhNQ6AXpSZxeeUL
j0/gQIa37MXa08HWuuENRC0dQOWjymskgaWNEnDJJ1P+6f7KLo385U77A7UmHKfwobZ10v74eQmN
EScCQzM9LNoX97uwjX/5/ZVjn4WJp/wkFOfeB9frTjAaZ59rKnSwcfoNE9ZRCjI0rcsrgWrhjrRV
sFuqfLaN3jBcEXoEIJehvELHRp5J1pFjiiKxbY0bRtsjyR8pUkN4LkMJ18+koZDMTZxt2S6TyS1K
G9eHUGt5DZo8fwuNYudCUQh92DR2E6ymaNS2ZQhVXhWDZzcoi+aNOw3JJgRwaCLVUJaXz5Hvl1eG
arZ97yImP6E48uiS1Syk5VgwkWpBy/VER786ty62TRlCyEJDMbaDqPHu/hRZfFQTraZpW2eocVsu
LvkFZEDJA9AdEcTZIWUABHK4c9OwffB7Fu/dplkrBrHcaN7yva/sDWrntGuHUeKp654JbjOoaZ4W
ERAH7pEDSMb9j7OYtQllk8XMdS5neUaZMtuXZJ6OOAe/b2vcMGkuE1KFLoqsoLf5sa89vW/YuBYL
sI3cMGlIXyMPN7pQQJ8Qyovc8BeEZ7fBg0KT1I0kON4mby6vpZzkfoLS+tF3o1/3p8W2ZY172JNJ
5jgaFp3xTO56hvvXC/1wR1Ehu2LWli5M3FqroYHkhZEEXwxiAImoa8g/9h9BdLxWJGLZnyZ4jVVp
UbAplmcGZhQSwBQgOrrgHwOhD6nemJ40md1AlgG+j1LOj2UHh4inODcIn7Y9O0wEW6kggq48MT+2
AXuWVdbtHJ6ssXFZ9qfJ6iYQRZrxsK3PuudPkAyWO7/bSOgSukunr08HL6VpB0fizFJobYDx5Us6
r0Y5bSM3zLbtGzB+g/rxomPUwfYTiBEKwdYKmCy+imvYLSs7CKhGcXbhUf1G4W3fD9UXUUcPbqi2
kSaGJo4tqqpRuK6uz9CQ/aJHeLpyhmZrmG0TBQpfIDGv5l/QyiVlEmBxi/wdWTLyzeadY6LWID7M
AQuN1dWr2/4kSA3pWTV8vH/4WKbf5G8rIcedTXnYPOqeyOTMsxbeHE/bUleXpkr6trk4tO76FWYd
y14yRUJZPMyyAxzjsRfj5D3grIsQBhPCd4/3v8fWwfKdr1YCQEI4v2NYI4JT9TvCIDMLVOGnbY0b
l/AEekSezR720QwuHTHjcNiKsQ9NPVCo+UaKqbK56hEiTBMRz+VSy7Jt5IYNB9BK4ig0V1cZR8Ep
SdzkS+MNxcrFbttEpg1rLypqZ26uUsNBmQgefCjHjEm5j5d3/bZPMNzqIIEY9dhA51zAaT+XI8SW
yrJbqzO33F8meE1EgqMMuc4uyxGx8Jy37FNWNJcp8W8NWYuf/n13QpLx992Z+BSlDk3TXNsJGwjS
zcm7ululkP77Lc/+wKrNMqdDkzZ41aBWXqCCr1xqUBFF/XZ/CWwdLJP3yriCocMuRfrsGnSOB99d
JOxMmjT5laZjcdnWh2HAQQf2X9wz2SWYeXKQUfpuoY9QLH++3/7fF5qZCLUoKKo+zkZ4EEP7pAGK
22niP4IK6TiU8VOXrMWGbEu9/P5qrqYg9BKkpJorDxQ76qDj77oCwP4Vg7YthWHQXhOCECnumysJ
5HvwTHa7doy/DCniCPfnyTZ+w6YzvN54FlfNVUVw1ivURDVxPp+3NW7YsuxlG47cx1k3AAoqOGDA
IPLI3TWEk23whkuNVDhtBj9vryJ36mrHvDQ7dbMC2HHT+E1wGYSFei14Pz9mEukiFRbP0ZRNK/XW
fz9NmQkuK0OIXbkdrIyM9JnrEOSS9BIW/yILv/aGteweU99TZVxkU+c2V2+WXyRStG8yiperr1ez
XRYzMzFmUe26SezR5toDqYBa5f7jkjp5VL4HUZ0qfoMAyTbvjpkwM9FmIxBtAyy6JTnwxc1OOMjC
b30XMJOjjanCZXpo1ZnJJu/OVZYE/40gxFqLBdoW3LBlAXqZHtLf8+NEgRgh/vCtb7yvco5fWJ+3
7VjDnIG2hx5p56cX/sIo1HnDZSibNf16i71Fhj1DMqwD4H5OL7oIi3MSBPrgd2v4bttWMoxZi3oU
sfbSSzn5X0sIZO3gEj+0Zfet77FpZxGvhKcsHZlYs6STHQwjzZ+Q0fqShMF1GslZj8Nn8N9urt9j
JsQMlLeg2IpqdfaWIrKSkXfrW9X2Ccvvr24dHvqymWjTPgrmMb0DPW3k7PWYd0evYVnyVoLB/xp6
s7smcW45SUyuttYRusWdml1k5mTzftLKz4/97LZv5UR6b1NYCphI47Mc0YC6pGvBxA2iJCDQ2vc1
IdsIgJgJOkOZRdeGtXYvS8ngi9P9P2imW0zDZGtrURnaUAgWQYK0QEiYM6ee9mmedSvxYNsCGIYd
uFEzxaCduIDuRh28NiQ7lhJ5iGS0Jtxi21SGdRM9kCYjrXvhXf4roy1EJdq5mEFyXLd7WmkI2Lth
3hzvn1S2DzLMncnYyZ2h9S56XPz8BQ7Wa3Ci5gEIuO53YVkTE3ZWllDwE7pzL1HqBMkzRKCq+JyJ
diNqiJnIs9LzVBcpMCVFzMmuHEUQZzrzbfXSzNT2VIwGoBXP0gtbopGBhL5x7KxlBS2XkQk5YyV3
C15xds3onDzhHQdJrwSByNKp2JuuQch+2xosy//qpCKdLEBXVaR4aLkNeZJsYjcxQVn587b2l7V/
1X6Ud3MOnGf9qJv4iStwpcRgtzpsa9y4sR2RVyMZ5+DStKiiPUwKkMhd3HThj/vtv0S//szgsT9g
Z/CfSD9iiYMaEFWIJ7hgqUnaw/IylQDBZCH0bwQEX/Y40T8FtBl3EfGvAwn9lee2bR8YRt/2s5fP
TTw96rCH8hfhe406TJb6N4ob6/5n2uzQNPXcAwOYVP4l6ujwAYxKdHxwhNc42zxpE5I2MUhmVz7t
rl5TIazVAn2FstuJOyoAi3M0+v1wzHU8lxvfBSZKDSfwnEPOGfXhDSAZzFfePvT4l02zZWLUmBob
HbQtvfaJ+06kCDJSiRzKtsaXbfDKXCaZepUGWdfVH7zbEPViJ2TxcVvbhqn3TFRxMzX0AoEOsBDH
qAPxYwTm7rdu2ah/SINy4gwg3kouYONqIFrDo/iILFP9lOshVZfNu9UEp01QERBx6tELa0v5MI2p
Jx6qjpD4fP9DLNZgItFcRyjX5xAI3SGcPLxNy6qDHlu+rT6f/YENI03CxyVbWGhSN5+RfSjlh8Hx
XUdu3EOmOUMNVJCE06ty3EjuPFCuRvscfsk2ETAIyf6+STk0TPK+9J2HMs9R+wEBzd2Qx782Tb+J
DGv7fCLMBTXm7uWk5QHA6L7YliFgpt6nar2uLhKvv/a1fitkln9LUWH3ddvQDeMF7lMneQyRw12i
M3How6TdufO2tC0zoWDgBPRRrxfTS9I7yYELhBQLUq49fi27Plh+f3Xw6DFqVQmK/QcC/oJux2ta
/fA6gGO3TY3/e/OzqqjLugZTM4sG1UoLPeAsyTaEHzM5zUjtqLZwMzTfSBIcR6TPz7TY6iSZhGYy
7gvBlXQeQKU4vwUPbbBDfCNcga/Zpt6wVzFKzLxuEugkIhYaLOmMtIB2zP2ZX073v7gwJvqLTDoa
Go6xk7iSwSFq/InsucjVKV1lCrf1Ef2+ulk00lbzQoNvpM71tzkLgSmIKucpVnLbrWvCwLxYaEfN
YEpDzhB0OC+wdsjUbMvMM98wXclLN+Kpj+bbDE4en+UVSpMEQgByBetkeb2ZYDAFtrgQvjC7lqV7
hnjSfpKUgHM7epoTeHZ5169kB2wdGZYs/M6hUaHoA1H0ujiM0eKoDtXV7arDuhtkue9NWrN+kgKq
BrF6TGIoQnnDaQG2TeH8Lg82elq+8aaefNZOUz3GCAiMABDhnZImO8dp9em+aVgMzzd8a4RHlGo7
oa+IGtc73cOs83SthM62DIZVyxwUJyi11VclohOyWG0OWKpgn4I6empGgJQ2fYOJFJtoOrG489sz
OH9GlBiiMGyzq2UCxaZQy45CKOEclDqPd1OGONOxm8ValadlAUyU2BSgrJQmLX0QRd7sJiAn/qMI
YG67jk2EWOI2CcRpQvUoO7Te6uBKfHjr9+fdsrwmEEwo6FUnWQU97MCLH6Ah95xw0EYv+oBhGzx2
cZ2t9GQ5XE0sWN8MECZxcn0NSP0eUfHoIDRQE6mY1Equz7YMxuXsTUPrQ1GnO6uufjMVcCzmRm2M
SZuKn6VwIPE8u+FFtfF7r+/UZXZEv3Ko2ubGsOBFv8NldUouEYdPhGKPXGe7qu0y+canQV1vu6E9
w5Z5XlKZpzUmiNKbEDQ5pPhhm2tkgsKiTC7a7YoDosWm+uBxSFg/eH6p+ef7W9WyvCYmTJQTH8Ki
ow9Z5gzRPnDCDzRynI0LbGLBJIjv8sIL6EMyzcgf1qlXPhUuEpXbRm/czFNJadKwpHn0ZlFCmwkh
FurB07jfumUDmXAw3hdZOdUszHYvKh6o3hjljjWBd607MtYrS2y5K01cWNYpBD481DMRiqKWgKKQ
lLGZ7/IIYhLuvBE5x0yGM/DiQbFM5eKROT1FRXX2bhLV1n3q/e7k8b6sCOVgbRZC6XJPmprFn/2h
dLy1ZLptoxrWHEXKAT4vQZUqA6XPLhr0hxca7/tLbWvdMGLdoka+7hL2wKB9zs8Vb9MzBFbYmsKX
ZSuZ+LCswNZ0/Iw9JBT+XB/ggGBN+SWcUS2y6QtMkFi26MXNbo9thNyk6Gf/AC7nNW1sy4VmQsIU
S/tkyHL24jaCb26AujfroLeqiuYnmB7mcO9MZF5Lfb+khf/yLjEVP3WMKGMEWd8HXU1NuVOoYit2
4zgwqCPEOq0OwFrPH/K6jqLdlCgadDudB/ro1NjgZ7+KJv0hbMbgv0pRTx0wSsCM6TxO35VbEfGW
o4L0ewKHyAdR6qzgIE0e/ZiVXSmPos5j/oAimPybl7Goeia1z35K0F9WpwDcWd8ROMneclWl487N
XL+HkqHX9e8dsPR/Z7oLh/0s+ZTv+pT58Q5AGdI+DXMqk6OWAMxEO8YqRtkuoZWXHBTrRIYnY502
UBQpgDIGGj5zAKx8wLcE6bupi3vhoyRb92BaZyhGDtUxysey+hTMvYo/MRIhhqNLFWb7Mpijdu9B
+0xhg0Fddt+3GeI8+IEXO/DcDe9B2YefS0H851lAeuQ9ShzhuVVK5P0n5Q5+9DYQPqBDLuv5+G6a
UV32PaycMDsAlAwefa8aO38fRtX4U2agONVVpr6maZSkj7pkGhLCtGqKvccdcKINoN4v96Uz9P1h
jtIs66FWzcTnIgTl2L6PotQ7FiR1o30YlEG3UphiM7fl91cBCy5m0IGEjD1wUOy/5+Cy4d0oHmu6
Jtpm62A5R151AKm5viFRyx4yfOu+hQ/DDhHomrsx1+lhm0UbnlcAUcbGbTR7WEQNIjV0h3qhINnW
uHFgSxcshYEs+rMACmevGUIumvnbPC9inNU88HuRj5Q9iF580iFLgl1IS3Lww6ZZ87EtJ7YJBpw6
B6Q/UcgeApJ8zTKgMKkTrMl7/315qYkBFIFMZ1w2/TlzWPE1KwPnyQMC9zuNFVnZon+/9qkJBPSK
NK/ErMMHzeIH3i2HqRfTwN2l4EekbaGcTf4pjZcz/dVW5UNegR+UhA9CgGcmcsL5WrFVlJhtpgwP
TBZyGKOZhg8RRTFK2wDklsmMHzsPKkD3t+oSKPrzMqAmGhCqfDFI0tFFEIyfI8fTx1ZPHfmHNLjk
Fo70EXUwp1T4Ofl5v8e/7y0aG9YdKV6EDP7X/0/ZUtwepGssALa2DatGHDjWvp9QaAUT4h+8AJQY
qVZr4Xfbeph2PQQRbXmSPBKthdoFrG2+TTzojzGFJvT96bH1YZi3gqKyTNoUn8AYwFBScjBV4H0L
uNUmCDpyEL/vWTWrLldDEz1MLWKqDFkd750Dtrh0BUVkWQQTG5iQPu3zbowf2kb+SyaUjYYaFQf3
p8fW+LKPXxnc5EhGx5bg4R+7Uqe7TFFBD6IZx+7Dth4Mk+7LJPOzEJX9L26wToNnhyE+ta1xw6IJ
Z4sfNEcPILcusr1iqJXb5wDArSR8LbvHhAICbxg01CEYvOTOF28JZi8wOlCEbotqUxMLiEKMNg4g
+n1+iRz1CUKpAMd0u81Bf2qKtvY9iQsQqWjUe0AjG9ymaic9dLFtCQwjjlCEybTr6etUt099jKgO
jvDucL9x2/wb1ssVpNnaytXXsmD/yLEe9lOCq81vRLKmyme520ziORDYkhqZi/iSLbNDhP6gY8nf
TUl1yNNV+KrFzkwoIOuhcxZC5PFS4rmwY1Bj2zvgFNi2BiYCEAG0yutd2Z/7cCG8TtB6WMj3m9bA
JJZr8eR3BnCZXBC783e8h0puWTH3UICedGX8lmU2QX8yyZVI68gFj3YaKL3vGVJs+TmPei/IT40T
DGt6obZ1WEbw6rwjvVTQ9cb232VgqN5BqkO+qZBkWInx2D5k6fZV85lfjIg4TvIRYvEtwHOlOiWo
cjjkISok7y+H7QuMO1nPbq3iOYgu0Fpnx5fSy9hjn7Y1bhpzLDsUwzjpEyrA6ZOYefyhzuduEzyH
hoY1e4CZBWlc4DTtO0igeyjyOITOGvOObWKMe9iTCLngzRpcXkhypc+ShyFlKx6wpXET4bfU6vJ4
jP1sNzF6C6DCeCzAaHfYNO0mvC9DpUjUNm1w6eFCPLUyAhNl14KZclvzxhUcjR4BK8TL4D3/K0r8
1b4qdbvNeE2AH4nrSfM0rhEXB4XwVJT9bgpb71irfjpt+wDDaltU+Q8Ay9Q4PdEFZJbLHcJ1X+43
brFZk1IO/rPXgMOnvni0foTuuPtFRFN/HtgCSd3WhWGzicw8AZKg+gI2dnJA8CHeMZ03+7GAS3q/
C8s1ZgL8dELAWN4F9aV1QR3TE94cII/G/+loQ/ddWjrP9/uxGYJhw6UXTi0K8eqLUPV7zcHhmPur
3qhtKQwTFhL6somX1xe5kJhIhTeHkOB+a+KNSsjUhPDprlAiHPMEKo/QvOuX7Fanh21PAROuJ11/
CuGCJo+icKo9o/IBAc6Nl/wfcL24D5vQ82BnINJ8F4k+hjDZnG1LYVJT4ZQId0o6ARsLPBA0Taz/
ODWrJTWWXWOqm5YgGXIa2WF3xoR9DWKv+28odZdvOz//gOxl+ZxmwiU4GxZNzQIErJ23GmCxDd6w
XtL6hRe2PVqXFaISvHDouR6grbbJokyYHpPl/3H2ZU1y4kzXv4gIkASI21q7XN3jZdozY98QnuUR
QoBYxfLrv4Pfm7ZsFV9w19EXqLRkKpV58pwQoHQ6y4PPgv8JoEI+maCMNqI3h1+wUXosDiLoQHvF
bUVrKHBlpDg8ouUv23wTrvWxrFaUAmmVqmlv5RSOAGnghZopr93YW0dGxcboNYWWoDoY5YtEE+el
MV10logXDyyJ6iOwAv0JuL3wxfBNAKhjPj8B9+LcG+XCipsq9D8EiN9zYtAc/Hi3Hfth4/ZSugxj
X9Y4TGXTh0c+wD+ICr1+ZdL/Tge8cB6P45rEOv6bSBQSAZG3LLC4gVXQrOpIGsaHoV2mjUzdGjv8
ItFlg/hA4cvjgvjyBVry4Y118equP6Qs+33Qwvtk5E51+dAG9InFFNoHfeMNYUD+otNJf4bMBNmH
OwltmdLUi2p0adECnICUA01Zy+d23KJWdlxoNpxvTPu6BPFRcdPTQm9j2UYfZBJ2r4ToLeJ010Zb
FzI6gUZWS7+4cU++bzReHHURkMu+U2SZtvaWgUZVUNzQn6qfoZml3hmxD7UU2oC+uYgWpErH4Wn0
kTBohvAVyPmtkNrhNmw6tzJMcun7jblGaPKDuPZNGXZXwfARAsw3r/cOhdrqzHZsso3oS3OKgmMx
DE/zMpA/G4ATizWwyL6gP9v77/FGuMawzDltOnhY0w7AJoyXtM76177iH+Ji855wHCMb1ccFVJSg
lqVuwp+ap6gAzUKTosnl8c93fX39/xtvhDKeWfrRM7eoz7pTCfHTq1kJAvd93bqgNVg2QWUdDzep
kf5gpqnPBJC+nV8nP/52nURT04YzOhKRAiwp+Bi3sZSudbGMd0hoLfp+lHh7gEZZFliXVdT78bI4
rpqfmN3quh7N1MvbvLAyvY9hUhQpEGoT8APHofWU9o9iKTaDPMeVYCP40ELU9aBLHK9rqKFF9Lyy
BHZx+aGFNk7fD78/npZjzWwsn5QsDaIkHp6Il1f9RVMARa7J6A/ir8cDONbNBvOBhD2oufKx4Wjt
/Py9TBRBR/w8T6F/W9CGvu9g2bC+IeK5XyOyAScIlCsRZzSnBMD7nV9fPckbk0M03DF/SYenYRo8
BqA0OFeRSsvmjW1weCQbzTfKqkMpfjK3Jq8BV089M59Bszs9BT4owR7vhGsMy7ABZk0zEuXz7Xvs
pxokTAFl+LfT3c5HlQ3qQ6o0Gzo6mSvLew+1/6lYqlMY+0GzcxssC+9MREpTFeZpVtHXZuVCbXdy
6oY2mk/XqTA+j3vk03Ly/nvg3ZDmJSepv7EBDluzIX0DyAFFmy/mhrdbfhh7cBACwSx3fn29u98c
UZ21HHCYEL9/FNnXrgX99+oqHp8d10+3kl4oOeWchuF0+w5Pn0EOfIwbQ3chTdHy8eNPR0NuzjMe
DE9REEBiWDdsOQAfKv7Y9+Mt4/XTpRrZkpVPnC3fhirpj9mQ7TySNohvXFRNi6SbbkqNf5FIjwdU
lTe6xx2+0wbuiaUquwIJhKfOW4HQQZ56B+bPxZnW4MMOe9NEG4bl8A02z1sDjotQSQXYfpzKuxCJ
/I1n3XSgzU4KyNCmeYMyTeeV0Ge4yQl01cC7X/seJGP7ttgKrechnnhD6+nWTGtFCNKz59xDOu3x
1x37YGP4hkSJDqk/cxuK4lNDovggAG66plPzEkLfewM747AxG8eXhihFVNJbbhHIIE8CXSznJK83
Uu6OcMLG8aVsylgI5YenxqDLU5HhOBv/PagurjwV7ydQaTxeKtckLFMeMgkhwa6Y0BqNXjdfMPi4
Zqt45vq4ZciiqIt4kSK4+xLAg3iODpCq3tpk18fX/7/xnw2qoAHNvOGpXNFr4MT2j6Hp/t63LNbd
24FZrBl8Zm6iQqfbFZLkaXAPBUDRG7V1168nP/56iZp0Fo/heON1uSxH4edDeEJqs90I41zft25e
NMH0gSnmEdaLSp8op89DvfdRYCO6CChkQpMOuF0E9FtErbpL6G0+Xn9tvcyGdPkVZCuyjow3P9PN
VXczfwEhDli/gjQ/ZXRTgOHXS8R+wnWZWHaNb0Z0IAOSPpBBHOJoq33r1w4ajIA/7q8eqphW4IO/
dUz4d2IG+Tz0eFG2y87UEDJ+Pw5BmmwIiOfjcZ9D7mmMc/9UjfO3PQbAbCiX6oOUIhWGcveAJoAF
yvUQGiL+S+iPQb2lTOHaaduElwFyDqYfb2i4fR9l/MPa40bK6g/P35Jlcm2yZcigOkGbOVM4qmbV
VxuQB/ShlLIRw62x2s95QGTuf9wCH4ojeQ3uE6QAwzOIUKA9CEc9xReko14Xkh6XuNrlqJktJTp2
7VjPzTjcuJqKZ6WRPxjHme78unUf4yzpshuz6TbUIEFBtU5dwImyhRJ3GIMN4vKp7FqPTv1Nc54c
VypFcBf0x1DGr49Pq2sAK5buekB80T/X3dAnW3wQhYJcS1tE0C/ot5gUHWfVJnkbvXbS8+iLF+2J
r0Kh6wAvkOSpHuLx2stmuDyeiWuY9f9vbrUOVJBDADO4+aDkuuk8iP7oooGfZA7se63RBbQRI61d
/r84uja4q2Q0DbMQF5AC3je+N0O+/ObXZkoOyGPkxVGDa8k7lLxMzzpOhvyjl07Icz+epWu/LMNn
kWqlFs14K6u1G0hB1T2tyz+qpqw2LNM1gmX3gkodQysbBU7Bilc+AcsxVmV9NioFheHjWbj2yrJ+
QmtCRgMfP+qyOqXp8LuGNvGla/hLhrfdxkwcHsxmg0PIl4IXQ5sbGlOGZ/AqGXNY6rbZlwRgNgSM
gWRuZlDgvaURFLtK2ggw4G+9Qx1L9DPyKwV2PRu7W9mC2lEvJrt+jwMheileFjAyPt4Jx27bEDA8
uiZK/BC7zZGxhK6cas/K4/kpROf0hot0jWHf6NmcDeGydDeZGP1MsuTDHEDTbFvpwjWAZfpKRmiH
SQgwHt0gvqZRUl1Dw4ujiQDIf7xOru1Yh37jXRj4VjwNnrEbtMzkOeX9cClrgCXAjUmPI5n2IReZ
zQHX5L5OJtl1YJHpvWNXdvw8mK64tTXImB9PxXH12kxwygubuKmH/lZyQ45NvxSnlOF2j6ZhOcZd
dMuaVpyT9V+PB3TYYWxZu25jr2JJ0d0YRfcficmfRJqtJg/XxtjhOioQvfKr8SZWfRY9lsUhYtgY
IYPxHJpGnPdNwrrnB9aPKanXlBbal07SBwlVKPItMJRjFjZOjBSm9qqZDE8SabMXUvPuCb1OwzmA
qPQHiufg6+NZOPbeRozxadJSJcN8H7v5MFT6vipVCmM+V81wDLT6hA6wD4+Hcuy6zQ43K49kJuxx
FffiT2QD5yMNvX3IDWaDx1CZWCb0lnU30arqICCKfDDJTng4iyxjl1rRItUzctSViC/NHIfXpd35
/AZ28UdX4uc+LUwj4a38qigOzZq7l2uLxL51t+7vUaZ5KpE8vs0R635LwwC110mGT/u+btlyWddB
O43r64bP2NYGC1+tolGPv+5w5JFlzKAcZl2Z5Vh4AUhImaMikNbgVp/m7N/HI7hOpWXGMm18LxfL
ck9BJ60WfzlMKw3J4487fr4NEpu1KWOTzVgcrH8I2aWiPZcF2raKDNzbj8dwTMDGikUhSYMhDabv
1bJ0hTR6gfdl37eti3rWQEr4TWZuqkZYxsc2AtVC/M++j1uXNB+p9GpFzM2P8ZRp42k5z8rfcqCu
ZbFMVqRLK+a5wdJ/b51Go3MGKcIttUbX19f/v7n94fiZn8tmvo0Z1BohFBgf5ob+93hhHL4/tAwW
aUpk4PSKjydjkx+JDPLrXHXesfGj/k/0oO7remE/IcYkCQTnIwaCdooAnWYXP9FpJ8Kc2ZAx3WoB
kiscSfi1BhrdDflzW7PJZVqW3XZzGYM+qMJvB5lAdOaGQhaKZzj9cZXsyiwyGzJWAgSD/qt1I7QO
+hOJW3ieHDnwx/vsmIKNDyN12VWIG+Zb08SvJYhlwGaZZMeq2+STdbxMbZCYrqcAhT0kdrtEfCVM
6G9pWwXdaUgLDk42CBk8AbUcL2iYnhZ0kiR0S8reNTfLuH0GNt5UtPN1QCX/6I+cHmcvNycTbvb0
OGzQRo6xqk+9VhGJqp/JvkoiSnTLYxEfb47r65aFc9+v8r5YZgAQgvQEie2sP1Pek+X8+PsOI7fh
YtrrCq6qYL6CO/A9r+XTykAfGTAHzumWRrhrDPKjl5q5DmvqNVihNAFAHI1JXzjilo9MmY8mxR+P
p7LeBr/If9hkcA0BIW/VJfNV1nF8YLX/bTbUe9GsrN7VOZ5dNSx0YyxHvMoss1eQCUsS8INcQc3w
fiWdXes5AqlBHbPzqonS91vt7o6hbFjZ0AXB7NFovnaNOhMveN9AN2ZlXh9k+Lo2LPftPrw3s0Fm
bJSgBJjD+ZpyWMuc9/LU5uPGkjlM0YaVkaZTcwb9vBUfmtJjl9KeXEoRt6cpEPW48aZ32IvNFydo
YjroA3nPjBfiAlW3/xCN78Mmsp9AZfmyLAx6ts9NiOo17vK/QIeyRfToOL7UsvS0AgM22KtodvBB
3MbCVzkAsz40txWhuEzZRvOMwxhtejgSKtPVA4UGkUaRjZfhXffsLgdUMrwg3chwuQaxLJ60am69
zsMZbSD9IafPox5Pqg6ft83CtdFWSD6DYn0KQx1cGxp9jSSeKTEF4OKxK3GdVcu8NQsAyNJtcOVl
hc4NXyYtiHlRfw6PoZdk+7C64CP70TFGIcIeoYG0lBB8JGX0utRb1uY4TTaqjOVNVE0N7Z+6fDox
pV7XYjNL/i6S8ktMzIZNOzbBhpahg6Ou9GTap9KgJtmMoNZZGXQfb4IjarDxZJAdCMYOXABPqhwv
BPKz3RJ9ipS6yByPAGk+lry6e4u57BtuPQtvYmmRlp4QXU2AyZoBAFtBf6kmR029L/O0vF+9bQ3P
G+8tyNmIMzX1Q8tTnT+RAJ13qcz+jUm+9WJ17YwVvEfxPE60DuCq6oR+SlMRv/fAY7Jh366vW/Y9
DCB0Z3NZvgB9+ZEEsfkrKQz76/FGfAfX/OIit9VEhUk7VbdZ+dKo4ErCVTF8QrX4e5sEx3awLH/l
HfojkIpqTyPvj9PQ/T3NE3mazGYx2eEDbDSaImTxYgRHL0rF4jORAzmmVQA8bl3RDUiIYwgbjoYm
OuGnIvWeVdmbYzOuOW4Ozvrej/Pz48V0eGKbY26GcEeU6Kh4gVhqd0ADOJKcdQuJGDh7cVriFPww
+0ZaPdFb+4mTpI3iTLxIPfxNumX+grzhfKpK8XUa5/nL41Ecfs0GqjVdiA4HLy8xn+rUKHMeQtQD
+ITmmT5EwsREYp90C7Mp6FgYyiFLEvUsgiV7lSl6QMdlpKeslv8+nowjtLORa+BpnXLuTSV01kj+
wn0QXKFfqqCXqhijr8I0+mPb0/Duxb7ZytO4zpzlGEYxIE/GuHouM9NdlZfnaIQvwxNEQPcea8s7
iD6q46on4gUZSh84HvCsccQXh4TsLd3YUDbhIRmXeVK9lAoJLTAc62OHjvsrki35Bk+Jy3KsGID0
TI1+GaI8XPT8KlR8Q84JGfY2T891Fb0+PgKO7fgJ2BbWqV/7KXa/U8mloUv3t8jYuzAHvOTxCA6L
sUFtw+QXSRLUxYtPkP2QiTecAUOWqy8IjgBDUXqu8nrgG9eo42qwYW5z3k6BDyayl5JOQB1HWoGP
zARtxK+P5+PYF5ufLuoEx6+O1IuQs4dXKsqyZZSQ7NgWOnlH/SDYyt25Vm7dszcejU1tsnQwlRdQ
BmAUQM3F9Nqh2gYSQZrTl8AnHtkFPWS2uinXedKIPgVBoSTQAwDDDz0Wgfr0eM1cp8wy+qZUU9Dn
Er15KkQ822i0w3A9favbnQIZzLeMfsqLCF2eqnwChfzNdHpCOBhvVbRdv98K9suJxyAwqbA6Y6A/
EFULZNrYp5pt3vauY2tZuxRhAVGMEJRBAl2rQDKYIy39LXDvr88stQFwKu6CrABVxJNqs6+rZKHO
zEX1BkLRW11bv54AtbFvXSuE8sq4xhZnafBtmI0Xneo+VvtKW9TGv0FdJU5nTounyERfA6brg8qz
z4/Pp2t91v+/sTQ5TSANAgnFE/GHM4nMk8rle17xJ0340+MhvmtN/xxVQo/hxzEU7nNNcM8+K6jv
gagZZGmyfk7DXB0Q90+HFk102dC+5KAcA352i8jg10eX2nxmZKlqKvqVeVRC2vl1JeTRdR1/Sgj7
7/HMXDtvGTfPa0Bg8qZ4motxfa+AiLcu9tH7UxsPByoejWpggp+PgDu/IdBKnhbMYd9Pt+waAM3Y
ePn3xUkX+QxR2PBa+fuYMKjNZCbkkg0TtHpA+hqhN3mAYglAZJDOyKZm3Ih6HYtvA+Eg/or3B/QW
sT4NlKi+vxACnKJd62NLnaoiyHKoruHrUb+i+BT4xbe79RxH0wbA8bLLJu4TuAwBmNgBgJ7lqKXp
jvW4qQTmsGxb59QPvLasIKGDVzUpPo0DUk15+JoDXJkXW1gh1x5Ylg1JnX5UXoZ5lGqZD4gIcXea
LeC4a5XWUd/4pk61JCPwd5hB3Y0HXuD+Z2uBpCfoY3m8z64xLBMuIZGyoGELY0SRAsvGkv4Lltn0
NCRhdHk8hGuRrPu56TwpC9FgCLXE4R29sNGtBgBmV1RGbUwbWhgM+toT78qq4lUScuRx+odW4a0G
iO7xDFyLZF3RXa6Llo8FZtCVwCfISpgz2NTCU87n9LRrDBvdxrqEhn3NKmyESON/yozR5go5zXA8
gZ94bPbtt41uI13UVnGUYSppBL/XJcNfHPS/v4VA7W44Jsdq2TRnRVDr1iukfwmy8Ima4dg21SnI
tsBajuNkU5wVdEwHyL76lybqnkiHxJjHabyxC66Pr3N6Y3K8ZKh2UYXl4QxSREKC2TSX2b4+PfoT
ls0nWcAIloZojTR+76FPD11kO3+8ZcusjxpVqXm+DNwcpra/6kxtZERde2rZcFq0YdpBcSU7EIYS
lyb+/wZlQDomZLtxbFxLb93IHhQnKSCWy6USzWlh/hFq2xu/3vVpy36HUgGlA1m1S0nVZZq629z0
58dm67hlbJhaSfuUt+2yXKiert7y3HXFeZDVoTL7fruNTwM4jbRjiU0No+4ig/jaxFtkWo5lsfFo
TEYq17RZLnkK7Cb5kkRbykbfsyG/CHltNJohfSZ4g82c8ktyBtH5Adzh7/KDOHnhcdwIrB2H0gal
hSlIhBJ/WC5p0n8KR+9TSMML9dqNhJ9ra9dle+MLEp4CcuK1y8Wf9HXyxyvov99lXXlQbbnx9nbN
wLLYup9ImnV6uUQRZScPdIrHegIbdKXYVm/8r1MJNLIstynKhDVZgiE0NK2ZzOUZ2p7puaO8OwOF
/DUghdio8LkOlGXCEIfLsjLEWTVyPkemAZh9yzu4NsMyYWa4hpxkvVwasGeflyktrnWMchhpvfQw
iVRv2LNjCjZgDQUYXwbzAh+6fFbUnBOtNk5rgmPzC5OwYWoMnGYmKtYLXi8iv2uihy8SjEtHiLCJ
9wKKH3qle4VE9PusoGoDweM4YTbXmZZRzP3Mw6g+xBORQwzeR4DAnJdgSz/RccBsurOez2DFjc18
QacsMq0iOFVtfaj8+DyW7BNIATYiF9fOrDN8Y45pZkSWMhFcVJ7Xh06I5Wpy1OQe+3HX19f/v/l6
r1ghENzh9pnMl7kf/4y63x9/2XFybTAbnmQl6G9D7ECo9V+NF1+CCVWrjL6WWblBl+cawzbyoed4
zTJIcbfiWHn5BfKHh4TNf1aJ3AizXQtk2TZP8jEom2y56FRcfU4/9lm4YXOuM2rZtl/2aiAiwgkS
nwsfHK/+u1hueFjHz7YRbKSekULN13hXV+gAjcpxPgeo6D7e21+XUehPALYqVKWZC3Jd8UvgU/6U
SvNE2v53AFje04G9y+vx9HgoxxbbSLYYsmgEFHTzhUqVHpoSnUJLcM7G5FyQ8H+Px3At1jr2GyNA
z0jW4oszEoRa/gMl15YcZoRO+0IZG68Gys4cac7Wv4Bc9psIoUaw9HTcOEQON2STmyVtEYZ8jucL
qBcDaKKz/NOcd196hZez9JQ5oPhY7DxU1rXNyhJC1UnmX9K+9fxDqT0u3y2i6NuNc+WwCJvtLPJE
VnCjggvI34J3ei3O81bIcxDScsMtufbasmd06tE8mnz/giSSd4CwFb8aPW4FgK6vWyYtRTdrni5Y
IVOnZ7LI6Rvoz8I/dp1TG5imKjN3oe8XeCuP3Hvh6VQgqAFX9+PPO1bfBqNJUG8kYYqlKX0k75o6
ra4iiYODSTdPq2uI9RS/sbQ586YaUiz+RUHdAqqWr1Cd/L1qdmY3bSwa2n1AckI7vDMbTj5ECMXm
Y2X6zZ5Lx/bacLQhKmeK9wjutKgbx+ZdB1Kk9Ab1zHgf3QO1MWkRGp/BKE5wgCi6sWZwI96WCMQn
j3d4dWi/iMVsKNoIerlyHAy+DuBxh6v/8n821ojqEBjkpx4P41om61oec12XUL/FLiv/28q3BNUp
ue+5bCuVjoQneOLjkCp0WB51AIWpWA7Txtdd59Oy346PYzmWJb5eADEpAvUqMgRcbb2TcYDaCLSl
8bIyamVwWWqUTU1ReOeW0Oz8eOUdv98GoTWqbCE4FeHtNuLWJxxNIYysD5653sfER20EmuzKXALg
718kSfwby6fuW9gSnW0cUcfZsTFomtIQ7Jkev5NkTv7QujXNIeho8uHxArk+vy7cGwcEgFs/1nmR
3LshCb4RNgjomm1/3rX+67BvPu97sgFSNY/vLBij4V3v90N1yQfiT5c+IMCx7psF/XGYIQJvURKO
8X3wazJcQMwGNbWuishGCsA1DcuAkeIijNCc39UcfVolM4+lls2lZU29Ebm7RrCuYb83STqrZs0I
rin+CpRgTS+jGy3bvUNYtgwk8sDjMON34YsMJHZo1QkpH87gMtzXC0xtOFnZt6DZqmn9NAdo5Mjr
d1K1f5uF3ad8K9R2HFgbTjYqnhXpBGXmUuXkdxbFYC4uagDvdp0kW7I0AqmfX5WS32ULSCRDhSgs
RLTxdnJssg0dI02bQyHep5cU1dG55P6NDMNvUyXjfYkXGzA2Tmi3Lys23tMQchC8QFKW4CydH6+N
47b8CSzmyXEKpoBeBlZDRxS+tAnKE1i8Xnql0303js135qOfH72lHDdOBDp5Py3DP1rTkt+qfGe3
F7WJzrpmLPpEDvSyyiZ/v46BG95w147sjg0Lkz3TgylGc59zgOe5B6KeYeIXNEUvVz+I5G00HX8Z
c/Ox7fi/+/bFMuyxmGuNEINcoElRH2Q5kDOrJ/8ytlV2DeM8Fht747A9GyoW9ch+egWnl1HpfxSD
EDQUd7YSlK6Pr2/rN1cF14L1fZhNd9DmqvZTB4UrIQ5UgRFjw/xcI1jBtowZzdJMTXdmBojGz2kd
LcdibrckTRzmbePCurAYVKvG5dqVWqPzA5Q9JNOXGn883mjXAOv/3yyRnyhlxjCN75BXEpeZIEBl
swbJqVdvccW4hljX7s0QJOmA94w1vfjZ0EDDDNiUYo4RnJXzRibStQv2XQ25GpUqH6Ll3MPWIvOZ
+PciKNrqf/tWybqsZ99MeYI2yMtAUaLqUrwWuGr0PWs35Rtdq2Td1gItnkGJ5gbc1jlEoY0qL4Az
/5nhNjrvm4Rl0ySLaeR3eJkIzpANJgtDYOaJMI0OAVquvA139evNIDYsTNdxvvgKgQ2LquFLWiJX
H6Bf49ueSRAbEQZk5NTm8Bn3htfPI2ryH+e2DQ9LEWzRev56I4gNCdMxMjply+N7mkdfOwMRoVQr
dVgocLKP5/DrS4/YjGgdGyLWtvCmPhs/rjrLpxU5Fxfjx2wifz4ew7UL6+zeGJ0c8wStBQW/A8SQ
Po1L593jhY8bQcHq3n5+5BIb/xV4PdjKCG5UP6rbw1QTSAT7ETlVHUUZjlfJMUPctnFuXVOxrJtF
PkGZqZzuEGWdcvS79o0BY84cTTtPrGXdqVFVy/1ivCvZhvWRo3h+z1MAVTe+7zpRlmkzqLKaUIn/
C/U17u6XYAm/JstOnCfehD9uto7zIPbL9cHLyDfBl+B9CvH0D49PkuPX22AwFD7x+I+RLuFz+ZwO
3nxWCZ3OHq+LnSNY17RIeo8LKO9daOvhMS2n8YTM4e+p0MnGLec4QjYoTEQ8ZQSqwZdhDr+WYUYP
uan4xvl0LdBq5m9MLYqKfi4WFt8FAYL1CPlgXaD/Ox/GQzssfbhzDuvwb4ZplomDZ2lZM5NwgcdI
Qt6vLXbyPBNb43JuBtDbNjEkIsFNFR5G0jfyBNZDjPf4HLn2wDJjFL5Kyco2vHYmkf25rDxd/pPU
Po22QAcOv8otO4amQMZnOcNzFz30UavoeV6iD530+MHLk12vOWJjwlKaRIlpJywLSt/FsUuQHctQ
9zw9XiXXYbJMWU0ekmFqzT83NVpZ5w4ipqVQcHgrh8GuMWw8mECDDnJiKbRGV8BN2szFqYvn4slr
NmnzHVthY8GgUDgbiLbN17kP3su2+NTpAUJA9M7jdutAOZbKBoMNAj05Kk7NvUMz20n00AH9Lplq
vJ3M88QGhI219hSLO/8uyqj4whoWmIMHWfB9iuwktmxaGwnQX1CA15CANegwV/0k3y+D32zVKB0X
dbwa4xun4YuhZ35b48XYoVMOvH9gOKOZfmoiOpxzSoqn2ufmr8fnavXXv4gKbK4zjbavnLejf28i
Tj/xGu1/A4WX8lNIbIthig4aahBHGvT7cskgM/txejod0ZI3t3i9qL774KP1FOOgy6HLqp268CiE
/jgG6PXBkM688D5koFtAZ3N66pWJN9yJa4Nsew/KWPd5Et39hunPQF7/HuX4uFjf9XMCxorM7ETt
ExtQxupwatCuhrEmkHt8jiqEpk9pFwAoBAfJu336rcTGlUlCiQJHZ3RH53F+mMequ4YC/GqPT5nj
HrGhZbNR49hzL7qvYg3Er6N3bYkK4+OPO3yKDS7zJ5pB/F1H95H27Iy3dgtS896/GLqziZnY0LJR
1nURmgVsy/Fa4R3CkuWHmLVbU3Ctj2XybFqCBbdgdJd4f6E1rvRuLRU7I6nIusWJt5TZEkDsWVcS
vJhTE5bFb7zvdbNRAHftgGXSJAc1DG2H8JKmYXEXuTZPYyLJS1iQLeCSa4Usi4ZkQJT6ooju6HSD
1EGj/Fme8oDzXYl3Elk23WUD2LFK5d8jZfKncpqQZmRyyF9MxqOtpKZjEjaabIh0DDcro7ueZXJQ
NfxFbHbSSxEbUTbnUN/K0OR670Yy/kegvgnQT5r4uxI2xIaOpSEYpUrhmbtMOoA29Qi03byZVHYc
IRs2tphxHpNaoOMYSq6HDurFRzLTrxBxmjZicdcI6//fXKs8DLIoR7/snY2ZOkUEYpPpeqPSkvJd
BV7ILv84BMTCwXdcDmrt8+leuhrcf6GW+6iuiY0cGyCjC8KaLrzLifNTatru81xm83lEymAjynQd
UMuQ53CAOm+q0JUBwgPdLRRvdsjcPvbTro9bJsyati8LX473LupVc9ADz4dj3phiV/WPhJYJIyYq
BlkuWP1Oh+8ab1yOId3ZVkps5JifTJRXNQvvDfW6Q4n8xpnGakvf3LE2NnIMoEDwwhke3gmSei9z
0stnHrJPuxbexorJovXpxAUWZsWk+XNXPJt43KJecdgVW58Tb+xKLM04EV2th35Aa1jjC3FPUGc/
BlO103HaUDFQ2GZoFY4QEmv5L1HgUVqizf561wRsq22TtEYqiVyYggqtmAt9SVvqI0XW7syv2uRm
jISVSfq126mJ1WfC9ZgfFzP7W88qR0RqA8Q6yXRXtBkolGroYKN56EVnQ/Flpv3vrZ/FEN7Kyw03
6jqplhXrtI1BNeazO4H/Q/PTuBB6i2XN5HnfabXMuGxLM6QlWe4lGxFlgQc99t5Rj292iDlmYMPF
Gs5oP6Utu6deHHe4a4IwOhYQQf24awI2Xkyxbi5y4fvIfcrkFTKZw78IIoZkw406jqtNXxYUUoZA
lvj3pesgmizKT7rp0wOppl29nsRGizWQGOZz3Qf3oUzMX1BuiA7hFMutPmTX8q/zeuMvmqpgnITB
gkirGpqTqAGWPdVgQi73XWI2VmyV5ejzsg7vDCiNOQYrT9/tbJAkNlRM0igsdJfi8MCkDmgFzNEE
aMzHICn2KcHj4fXjAulMJG0P1g8kGLqlPgBDBFZEE2U02GdhP2HF0p6q2DPBnXfIzWskoA8V3fsc
s9UxGbo+wmwu2H0wKyPK5BXPAW2Kw//Hc9JhAjZYrBE8rOIiwBBZqj+ky5JefQ8l1ioW9cYhcg2x
5kvenFLNSQSOX0UuswTNz3xALmUiJ6W0lH9lklRy52bYuLEoqyLWhGa684L14rcyApL1gNuuSjYy
PI60no0c4zLg6KyWyIel4qsM6+jM+Dh97esWue5Kqf899nqORBKxzJqjU6ahDAUyTtMjA1HaOIPR
XDHz8XuhjIBIeqm2Gq1du2Nd2VERlIkKY3bvAl4f0Usj/vjebL0Uvvj8eD4ON0WsR3OU9SyHEg6Q
WD3kJcpMpuccXBCPP+76/ZaJC3+MoIHkzXfhif6sakAoknyeT8HeyjGxucvKCVDiGWwWd8C60Lma
TOoYxeBWnEbA1h7PwrVE1k09MBEKb4iXu6Cj/jgj+vsHPcv7IAjEBpER5hUFMJrLfaxifuM8lHdt
0i8tx0we/37HLtgYMsIhgdDIKbiIGS/CuW/48Ts2p5jwNnw8hGOJbBxZmlFE2mO+3JtSs/gZIkXR
8LGHzs/OcMzGkvlQoi/9dgguDIeTeZRdgLPrNp78Dtdh48hkOAeEFHy8zszI0//j7Fu25NSZZp+I
tYQAAdOqasp2t2+9vX2bsGxvW4AAAUKAePoT+P8GbblVnMWUgYQuKaUyIyNKQ8ylN+AZLUE2eh80
+TGdaXAY/HnYNjXSiWNC/CyHXgxqG7rSnP3UDD9vL4JrnS1TppI0hokU65yzR7LBHCcs/dnbRV65
VtkyZ+Y1BVl9rHIYQPpCmHh+uwE1Ph77fcvj7kcVpl2NbQoAucpyUvfZxNdvAIpGO8Ev1/9bhly2
9co8EN9kWGFz6mOT3E+9WHdswHEz2HAxA0D3AOrY/D5U/i/Dop9zDe3VSr/JwbZ7UjR4NZZgYz40
WTbJGGjSoK1YrOa+89fev6TzWrTmFMa6j4Fv0DHKQ2935LANm16MM9mkIBTZNhUUdUTjZawGN2TN
p38Wuoslc83d1vsTN0SFwBsDJZ3fy3D6TMQPcE8ld4i3XljOMl/BFpdmV9na8Yokm/086awfeT40
Rs1X0VfDiXrtx60MZfYDvOebc4patttT57BHm2LM5E2gu5rl/ES8lt6HVUTv0jWYX6Z0GnY2nWNL
E8vmTQtBIpq3NIP79jIPWP6yALfhTrzb1bhl79CdzsMVwcp7YmjyuunrqQXTUVK8uz0/z4NHKbEM
nterzmk0Yn561r3SCHXfkaGYTk1L+Umw6QI2QNDbptO9R5DsuN2paz9bZwDDKanKKQcTdo/QZQKc
XxlVZTav7bX1EUu43cvzS+//DTTrqlhPIc2QmzHtZYzXnxpc8icS0y7eudafXx3fhpvNJR/IvC4G
6Gdf/StjYV6CemQ8RmgL/uU/rcRMq1rKvDX3kkcpXn9x44s7D2K9x96vvg01K/PtQq9Dc68j6PWd
dVKC7iVp4urH7TVwzY9l5nhuNFM8tcH9b5ouqHhTQMLaPfL75/eRb8PMekSPW1nI4J6zlmd68etL
whFCKENklWPu/7o9CNdGsuybDkrXxEfQji9te4awxg8kyvtLQA7Cw32bcIz3WlAk/oL7XINGtkKh
8ERald3+fdcaWCau22buh8Lz75u8Wd/MYSl+1dT0h/IQIL2wtqiOgPZfK/z6VmAA7PxlTSFtcfvX
HTNvY8tMu4ao8S+Ce1nlrxumQHwOJZNzFfTHaFuRw/vz9/shlX6DsFy29cC3P++m6OuSoJjn9hAc
s/8XtCyOvTCmJc5vCNc/mAbufl/DFznW+mYZT65RwZe1CNoKJymq/aBWI/Qp4LvINde/W9bbQ2xY
pGlK71FvCZbmMi4/+7TTh3Iovo0ooyigXUp/oZkWKaI3NG5icvZ6Ae3O25Pz/N3mJ5bdclzJOqm7
FBt/etMEwSfTGg6MCSqRIFQRgj7n1NQqOvl5vHObuvarfVn3CE20RZXem5DR6tKoABJ1Kx7gp6mK
915Krk5se65KNnubwgvqLkQACZ45flE2vrxEU9PvnBmuPmyrJkGQBkPCrr3kAGaBlfKu5wwJzBUM
5LdX53kP0LdRZnoNW7M0Ps0Y3Niw9AM8KRkuNrkhwHyJQU0BCA52zNDVm2XnM20hyI3oY8bQOpvo
J9aDDpaL8BH1H+s5yJO9B6Zj19mws6RmK+q4dIoYWBTdgzMPZXUK+9sk9aNAcZceR/WdafBvVVO4
4yRu5v43ssq3cWh9OkIJrm5TBGA0e9esoxQQcgWVDLCyfZ4VZCQ7RuvYGDYiDQoLUOcAURn0CGiw
nrjvt+zE2rV/WFa+x7/pGs52Hj051UwNL7chDc36qV2+xbgG3nRJHAz3IPJOy9dz2ETvb29Cxwln
Q9KYHCDUsQQkq8IieeBDPj2Esff5WOPWaQBVQdTiLAg1iFmlr8C75p1zTvnBHW0dA0InnlEE+6ws
Ddimc1qX7xJQOpETqN7IY0NAe3jWHk2Dy+3huJbeOhPoTGGVPVZFzxI095C9AAPCeB8HRv57uwfH
atgANBS8DkNVIHgiIuRVUPAa+P8sYxrv6bm62rcOARBCTHKSfXqfREX3MVFx9QuFwXvi4475sYFn
dBHU5Dg3Ie4FDoQr95ofLB77lws0g3eWwDUA67rXTRJPSRLjpUkKdZlVCAEAvD52TmRX69vAnphd
Lr1JgNMMRFddrF9PqGiCvAn0tY/Zmi21qWckK31UsGQwZUIusjTU+7SunlQ7Z5Pr/637XlJW5Wmd
JPeQ0vA+MREiWjEktd45ZH/HOZ85ZW0+M5akXTQmM2jkN90wmo/fE45aRGhDfwUvy3zJE/qPGcd/
TDjexY28rpDGShM/PdUrN6dNtKUo6sd98RbXeK0TwMSMLLxb8T+SUwYqWyI3RP5Bz9WGqaGQdNI1
bn7U6UPHlxYFpDRg+jvHl+OatPFpSTr5cVfS+J6FbZMxPb2Qs8GFUkEzoYnGOz3Kh2n9ABDSHnDB
cavYmLUw56mY4Nhnqgirbyws/ssTeH8zq5cHb9yVbHcoufg2eI3l6VyQBUXvDG5nrkt1oQqSEH00
vGYGCC2Whl9NHX1gKYRVIOJUXScEKQvwcgMySbLbR6lrsNZJ0SR9oQAjDTIABPR9D71MEDet8se6
9N0d6oGqPZZ3xyaMrENDdUSBLaVfr4YGn3Q0yTOIBPYCRa7Gt+9PTiQEbomidQ7mkt+uO5S+zcWD
gMzl9iQ5Tmwb5QbQ2aSqzsCAAM5TV7DvfOlFDdGdIfx6uwfXMtguwBKufllp9JDwAdXYyRczwQ2o
UoC2iz7cyZ24xmEdBB6ufaDaV4gYIylZnkJA+cXS/giSoN+ZKdc4rLufJUMdor4I44A0hLw0QzBB
WDSHhsuUv499sTNdjoHYwLckBgtxN2zTpY1AGDgsXywDeajinOwcO44dZYPfmo4MKRu2Jd/O7zIH
cA+vjL0sn6t1K14n0xWpGT1uyz3m8wVoT/+y1fLd3kyu1i2bphAML9t4kzEpSwYZqgXAc7DJy2PX
vw180128CG0A+cETeelfwNeG9ma3B91z7CCbJI3WCmUeUxdmAD1HJ8TqwCYrZwCT23fI497dniHH
K8/GvvWmzUHc34TZhv03jSohuxg9kkC/F7X3ZdqlDXQNxjJrGVAPnF9bP52CYNd0F7L5337pX4/z
Lpe1a7Uto2Z1IQmf5zCjeV7d5b1ez1Br+Hh7olwDsOxZK8KhjmPC33x4c9H+2F7CUwvmwIOsgb4N
fWuaZDLluGKOpiTLARM/I+7/sHZxd16E+n57HI5JsvFvrOqpnmQYZthd/KK2fD0QUzuT5GrcsuaN
h2qtGh1mfBi7O5km/yWq3uOtcTW+rcyTq61BLaunpyHMINjQn8qi+VIdjq3YJGkzGxvteV6YbVXw
Qz6ewd7wDpnCD/00fD/MBObb8Ld5HXXdJNhGmrRQFKnNtw75+mPnkQ1/CxMcpaSIsIFQ73YiOnz0
92udXNNvWTAlgMkOEUEBVU4EiopXhIWi9uBJbaPewnkCkfsKeYYTK9G6pggxIUi+x0PvOOZs2Jsu
Qq8pFYP1RvN78NUZMOyCJg0US9C1Psfj7n3muI9t8JtptZfrHoe2loxAAMIjZ60HFMMYfSxGYrOl
cQZpLqCTQf6R1h+ERBWDV8vp2A6y8W4adU3QlMPpUBKgxfNNOCkg3sHkhA12Q1qO53TtcfZ4fnCB
ivsHFIGyu2FMd8Cxrtnfvj85ImbRgyRzWoOsbzsfOyn6atZGPhTz4l1vH5+OjWSrcZpZB2XZsgAm
lrybcfyDqAgMVMs3ARBr7ZMdCJrD2P7Ct4EVYFohEp0h9fdRGThz9QAQw+0xuBq3LFlWkZFLT3FK
t0ASaDy44XLhSL3dumsNrFt4jiCiAyEMLHLeNApXWJWAGkWstXk5TJsu+e1uXIOw7mPArMOQqBDs
Ll00n/sKhKJrkf53u3HHGGx0G/NaSMyHS5glhUkfqFeu7+eeg5ejOlhv49vwtlL0yu/0EmQM5Bhn
A4rpkyLJjh04JscGtoliqSsEpsBhBuHAO903OpvgstyeHFfj9j0cBQWoGDaCNE+o02+yGCjDfzvW
uGXBqJo3pVITZp7Ja1Py4LSEBwtVfBvJxpoyT/WC88ekM70TGjAz45XDzo50HA02KZphterBnBNk
Qnn8oo3hL+WMlzcBJv09CsK+T9MuJa1rDSwTZoMI9YSC2iwH0ukNSVb12HcQH7y9CK7tb5lwWved
iDYOuVbDggUDT09D4U3PUeFfbnfhGoBlvgQZcOhl4hxtRmQY2YTU0gCi8p0BOFq3QW3l1A59vagg
S3wIuEEHsDyT1vty6NdtEJsiYU3pQMQWYpn/mQvQ0I7qIFWsbyPXDBuCNqcVtDFisBiD+ZOeClS6
HjucbfYzXnmA+Mwgh8tjxD44l+YV2XzQsFoPoRV9G6ZGIU8SJWuOc22SXxLQCZwjtRtgdZiYjU2j
Yc1mH9yVmZDssfTrx7wAySFh7/hYfUi7PUJsx/634WllnKopL7F9dI1Z+k3CmbTNj6r2jqkkQgH0
T0dFVYS2cLWCjM/km1rB4RBXUC86tkEt8+Wgh6WQqQgyWc6f53Jlp/8PB9dlWpbh8jQseL4woJLG
Ljxx0f5I+mZPHPr5iSc2AC2ZiiAYWkNxqeMRQBgKRqBI1p68eTmmTEFs/BlZ1DJwkPSh3BIwvnNC
QL8IivKfR6ae2PAz0GdEc9C1NT+pYAFwToIWDmfbniTVdsX+nU8hNvhMA3pdt/W0JRSnf2gLXcpO
POaIorTJ3un2m2DzuT62tXniQxOpyQqd8RUiqouk/AP3ypj90HoS3a+Q50F1jqO8+mHaKl3fmTYo
oAnIZJ3E1Vshfehvnce0hyDkGUxEJtU7Advntx2xgWtQOq9K5Q0Y+Qiqpibq5xO0xfYQCK7Wgz/H
zGPU4KKi1896MkCsHurdCwLnh9xtYkPVyphUhKUAwwE19QHp//quCPC6PbbhLFvP6UJYaCjA4XhN
UT8Cik+veuex4zJHy9ZB+J2aJoQbOcp5PvUz+JIaBW5AAfbPy6H/t/FqIUvw4EwHP0sgMxHwKDoz
lBkcOgiJDVWTTdFKMK0hO94iwcLCjkLTGgXQx359u6SeGAqK8YtZRxIY801500AB8g7yveXOrtky
7M+Yoa2IKVHGi4VE6YiGxAeIU+Lpva6G1zHSRaM6xSkoGG4Pw7HIiWXvSZqC7XYC5mKDykvU3l7m
oBxPQ8/2amId1mXD1rZnfyd7cBtSDl/PzFReqnVXHsDVumW7Kmh7P9/wNbMG4tFPh8uSQjLr9uS4
Grfu6QbcLBRU09hBSr7jwUTuKi8vX95u3HGa28RnelwqL8pBMsgFClVNLx4V6KpOAQrE647QnY3k
GoJlxDmrPeS5evRCWfhvWLHyPhmWYwARYmPSjPYnqHhjgkgzzdnv6e+a8fvtCXL8us151ox4JCw1
JmgufHUmgwzvVsPYzsZ3tW7ZL+/pWik1+hBb6x8Eg/aV3+yyzrka39b8yeGglsIzU4PDgcRAQCcz
OOjXGMU0tyfmeT+Y2JgyufohSuSXNKMgghMhe8kSgnQy/ZmQ8HGjAr7djWsQ2/cng2jginU03I4G
lGnoCqWJ3TKWl9uNO3a/DSTjqJmiRTqliIT7b43fnKnQb6RKXuyXsrj+37LeBDknEJF2mKZ1XmNk
GEfwzNVpNz8eG4J1+bKy4cMCkFcmFVy8pp7e0Hi9bhHluj7IzkViy36Fb/Lcyw0uAo+oNwrF/1tl
BlIUO4vsOP9tCFkZxCNp9WYGCdgXe7w+T2VOfy55SE63p8nVgwUiKxmE08spQAGh1w6AdiLs6wOw
v5hjmAFi48gkSmkR52rRQaijE0/Zg/SnjJaICSbBHjOeYzMxy6JJNwBsIhA1xbMlOPdT+V8fsz1d
ZMdt/xeFWQ2Jp2SEGxS20SsSFS84lE/PUgIOpeX9WEVfW1PsxJZdy2FZNQVrk+6DnmVlnHQ+apZo
LwIQXkW0bDOkp7p+JxTg6si6mWkCiUyP4AwUi/m3jDR7laLioS29vQvUtSS2fetOrn2MdRddmX5O
Ill8QnHRXhTA1bpl3XSqq3SiaN0spTyJtJvO+8gE19zYVi3mduZeB1QwBy6xRMD20vhRfa7Tg3UU
xMaLaV2sUGaALhngU/M58VL/RIHcuNw2asfs2NiwvBlRKDjNsLmhKt9JVaWvIo286e3WHZeDjQhr
SDiqXEEtgZDoPsHjNimn91u2/bAZ2JxmybB6GAFHrAHRfhALQflJgSqkBl3SzhQ5hHWJjfQqi3VW
ei6ijELpfE69L3qNM9YBuLcdT6l/rqLosVrDV2MBEEQn2p2OXWuzfX9yb+dm9EQncaTPILyHlh5Q
nUVX/nd7aVyNW1ad96Hn1U2E+2h7iZczlNWB4D3G7EEiy6QnTYH4X7fwTMKQ/pqSxruf2r46eZtr
fHsEDtuLLMMu0075kUYJUF2RDyodqlPetS8H2h7LohKb62yuPDWi/BicVUXdnPO51icI9zYvbv++
w/mzIV9SIZMNbFmYzb4+cwMeQTVtJRr0nUfwqtq/Vh0rbSO/8kWtsmz77irAn/yCFKhmjRfwVd0e
hmMVbN4zQIzmIfJ6GIdYe3WVHi0+EDWw8qHWhdpjsHaNwbq1dbKkDctXkF+CBePBsHRYIXfb8D2I
rKv9bXRPTE0WySSRhcQxuJr2zsClEeUuasHV+Pb9aeOo9wZzDvxvOmjkCGn8bl53q24cR6yN/DIo
C8xpUXdXHQafcrmOb3vEdiEW05wKku7leVyrbNkzmMeCZiQlIOxp8ahLJMkpgDteRPb0jlxzZBmz
Yjpuh1whU66in6qdPlM17QXXXFNkXdJlX6lBTTyClpK+4x170IF8gJ0V4hjshdiQLw8xngXM4X4W
gcHzPAewrrAuj+ljI4T55/5hngQRXwFuiiSA5pBhpTrVZfTztv06jiGb6axsB4X7rYbzhSztDyyv
f0585BqgE0jegheueT2AnGfnyHb4xzbrWc4hMORvHj5bRZaD0/m3T5asc6Z9ENJHRQvm/j0lSMee
tbFgjZxMFZTwDJoRfEzNAl6eeUnf1CgL3on8uObOMmy2khHa63N3BVXWD6HFHRLHLxNR/9gKIYLy
GLM+KhD/XH/QLzGVUoS1VYi7dCs3bvyB74zBYXg2EVqytkHaA5GdhYDNv+DNTH/E9S6tiqt1y6xp
4XW1Rzb/eEYKbg6RHGtMGO9sJ1frlmFDt4LKICpQnx6Z5Y6HATtXev3ntmE4GrchYJxHYB5PkcTq
K/ZzjlCVnkbgxLzduGNv2ugvOSXQRFvgfRFPRC9kjcBhWYj5MS2WaqcLx6lnY8BkIYZNgAMAHt3T
9J4ksgWns+o7VEmeFohkhOW586PwmH4ysVFhrG1pwRq8fXEryyvB3XNKJsBSQYt2DKgNpOKfhjAD
SjWpVgCVF67gbq299P0IHeJjlmBjwrpS0rErNM26kUwnUwK4m0/JXk22a8UtI2bcH1FgjyBTM67s
FaYqPoXAlWYV4huXY5vKuqQNymqXhiDEBDDPVhMfyIteQB5dh/Pec9E1Csue47USfW0SP5tS8x48
fW9ZPX+QQfjl9ghcNmcZNC+118/I72SkVus7YGL421ou7d2h1m04WNiOnHRbHR7Yr8U5T5B81MlB
RgJUtPy5OWUEaL+X45YWUk14LTT8btmu6mP/vl1BT3zI3t9qq2WFyFLRjCe9YnN2FHvoduuOZbUJ
zqCjWHtKIbkw+0h39/C/LiGZx0sndgExri62708GIMqk8MoCRWjYnF8VAes1Met68oJ0D+7k2Dw2
LAxs0a0G4U13lRXUFYQEZisOxr0Xguv/LfuV+Rr3kGfeXBeEYcJCfeEpmGm2UNjtNXA4E7ZSZj9E
kR5A5p/1Q4eyjSUKzInOtWihgRA2PxPGklcrW4+VgBFbPBMCMQopVWyovIcmEFXItZXQizn527Fx
e0SuKbOsGXl9ymiCEXVhrh6iOP4ZLlxkYttZt3twLLkNEBOjiCQRcAAE1MrPjQC5YLRAted2647/
txFigrWmXBQib73BjQb+xQgxjPJtugUCbvfg+n/LqqGFsCzhBPeo6Vf+kjOAClBVsJcydHgANkpM
L/lIcwZvuyy4uEtSJj8yzftTUYz+tZvBeHVsFNv8PTHtbiuGUHAosnqO0kzF878QbwkPNr5N3ZPG
m4Hl/eBv8b1Kf5dFO52XYrcW1zX/llEbVPUukCvAyzyI+FlUaD0q22OXmQ0O44sxUVMgtIqFqM9U
k/k8IXh4e85de9O6iPk0RKgW3P58RbEXjaEjGZs5eOnxzhzzh4hlvk1oYm8s8eyYywp5BaBJ7wYx
dDvr+txxF4FLJ/1zXYkpYmIqvDtnP32x4f8g7g6V72F8ELGk59Uk/92eqefWeOvIupfFGIzCQB/7
yisEoy89m6f6dSfb1TvYgWXE4UybbgBBWdbXdQAwJi/vOnKI/3X7/c24n+x/SlDJ5A+JvIa9/DFH
0PYOGAS9js3NtrueNE6WwV/xHACOVATzeavF+h17PNb4tiBPGi9HwUEVDehL0+jvygef4jJFyeVY
45blzuOACpRuBvC4ruoziIa+1Eu55w659qblSM8t0OsgcYYrBw5yeEPi1CDab1IOMOMa3C9ltwMA
cO1Ny4oZ5HCWwcOjgPWef1W0ml7ELPh2bIos+5Wdv5gA6MLrPPrkbk5Y+sKbvelAbQL2pY34EmkD
MUGwt2WkW8KTVijubr1+D/v63NW1tW4ZbQ7BEg+1CfmvMprfhGvzQ/XtO1DufBzy9t2h6Ukss51B
uxmFasx/sbb8b+7Gz6PeFRJ0rKuN+hJMBgmtiv/dKxrcuK+HpSiP7Rob6sWSpOQ+wioZ0lLFKUwh
TojA0OPtaXHNvGW1SUpNmHv4deYl76gEwnGWyYtagsh8RNj0difP3V7b8lrWS5ks1oYu3bXPIbTI
aMfv+DCL89CDpPt2F64lsGw4H3IOZmshr0mF0vETCWI8OeLhEH/eNgTLdMO8kMwnMv3ViNWcxADT
RV06YlwJb8+3h+A4hhLLgJs1AufKNHQIpvCvKmIvlV+8ZbJ6nMspWxZyvd2NY6Zs7BfSBwvDhpVX
7VXqlEBtmXbTEewmpsnGfommav24ScFYH3UTxFPNt9lHpcWxP7dNuFaUD1WMaFMa3ckuqS7Bsqv0
5dijNrVYE0dtMIQDGmd18EWxYdEnGQ2B97aFNki3Y27PRcS3+bFu4LIM0wFpxu6q2jkj/nwpCbnO
QfSgPZYtenqzIF10bLYsyw7rISho5P1vnVHTlCNFVHPv67HmLZuWM5d4B4zpLwk/+gQcOTjG12jH
F3UthmXNLB/rcEq2LAUqvx7KUd6HLUGV97RLAuHqwbJn1BLIoe1gBaDuH0/GR7I9DObkdU169v72
DDns2YaAhUCghkgUdddmUskZbmh74Xmjv2gf7JVhkstTVbf5EQoZ7CwbEMa4yjtebK/XAL01DGVl
g+Y7i+2YLVvJkkBpOTC1n/zqyz4/ibAs70wAVp/JO2p/NhpMID6uyNB0V5TIzRmfUFyjN/aYKIyO
INq2KbJ867mY62YB4fsVN//EXgvFAw8EMoDfP3RG6XLnmNqeNDYGfOvGsnHOG1HotW+vuYGmXJEA
kSenTmWSRuoRJSCAG/bTK62j6g4s/f2Ol+BaIsvc+2iV/5d6YV0AZrAJ4racgr23gvbzzsAcN4et
ecmDFHghRMCuJvLIS+IvwbWYRXbbWlz/b5l8j0tDiIJ313Jg/JynqXyERkVwXstC7pwqDoNkls3j
NRVT0IDjbQW4npz1Z3gJ82W7XYGBGi7+hri5PRjXTFlXeR7NMlgTeFWm46DFYmCCkSvdEzN2XCI2
RCzXjW4iNbRXnvq/pGe+qVp80H7/cmDhfVH4bwdQsN0eiGNV/sKLcSjoEAKrzCcwmJZLTl5NYun/
8Y7BbmAuf4HGxkWm8TS217npo+KClHQw3q1jTPfSSK4xWGZPpuF/Li73g/raTzPN/GV6A70H9Xh7
lhwby0aMJaFol6CXJOPh/D4J+KdmEI+bmkACjpYJrDbHurFMXK0rjI+l8irMaF7xOXwF1UfvNHcI
1RRkNlkRiL1CFtekWdc7Qy3xKg0OMQ5FoIaCErcD7WncwWBuD8ZhIjZkLAdryNLRiWx05leaez8C
Uhx0FG2oGOJMkE6Uc3vdKFzf8lqF/3YFykuOWbcNFJN5MSU66lAZk+Ow+lFyWa8PXI11fL09N47J
t7FiiRmgGD1hoXsP7zBWJO/KMh4uBWKMO0PY9v4zd5QNEgMCgNdtDFd6gzGwsgZallxDv/7R4li8
PQhXF5uxPIkHMU9H84JiBBzo9SPNybWR+k7W4eO2kY51YVl2mE6JWNeYZFKCEkONoj7l2LOfQUOZ
X9Ke1AdqxnBE2Yxh5bBC8r7HxcdTHr3wJDgUPW8X0uVabcusWTCuAEQj5QAMmrjwCfe1jpblRcH6
PTZjh7HZqLE+D8ZUAhJwNUgK5CD6v1ay5tntVXD9P/1zoWkB+UFeNu1VqE5+N0nMMp3M+TWQXOwc
Fq69ZN3cYAYooc4etddQymu+krcJKk6GKXxVhAdjFKF1ZbOhQxUIggfXcoRejxlBGcKnfP0cjKr4
cHuiHKtgw8bwTgKHPeiRr2LqeEZkn79FZf/BCIgNG5N+KkE8V8K7beSXnIMZZpB7NGquP7dsueF9
2uAhj7YZMg9VAMxzJ4e9qXe1bpvxkOsxRdLz2kRazS8NOFbas2hifoSDDPZrQ8PIJJdxAgPTL+Z3
izz1bQ9nv1p26Tsd979NDxZCeTOBpGd7bWh8J4e8/r8YF9liXCzO2Un0685R5LAEGxxmjCrSqEGc
ay0e6rK6JAHEOQJDvrZl/OnYNrXt2aNTSwpIw4qxRJaScpT/eD2Te2Bx1xAsY+47xVQ1bez3FJUa
mK/qoyzUR6rMGcRbe6QEDifZ5g4ToIkvS9DnXJMOQnSzKmrExL37Jq6HM+XaXLSI3zHG/7s9aY5B
/QUf0+UazZ7XXKO+bM5Ll59FAd4YhHMAQ8R2ux7rZhvtk0tVANga54I01znMz3kx/5NUIfh31+vK
93QUXSOxbF0L3S/cb+WVmWS5zno5Cx2RSz2k+tSzYro7NpKt+ycjUThXVQztzyvXQMNxUEjntH+N
J+xbbzfm7xrKdmM96cPMqTIetL6yMOFf+4CemRBA1IASKlbiw+1xOA4vG0ZmEG4h4OWSV2n4p1wB
kuCP9R45katxywsHcTuA3VTBwUlXdTYcxNdduRsPcbVuGXoTr3RIEtxHmxAaNErKuxZBk51otqtx
y8oheBGBnBHxVEZBqccShHJkuVtw4jhxqXVbgwe8WFdwDwKKO783g5wu23t+e8qnKvcv+2Bch3Nj
g8jWaV2KCSjZbOX0kxy9L/0y8dOMNPOOJ+6YJxtHFnY9aA5H7J+Np5eqjVGp8vfqKFx/b9lyDigg
dNFB0a69brrQUbWfSw4FshSKhzsXkuv/LTueKxVDjhjMMkYUTY6QplexUz/oKskOGZgtmCm6II1R
P46XaBMAiUNMzMPTQEhxMPloA8lIHnuIaEIbI8FrMWML4CYSaH6UB+cfo3qPwdW1FJYpM7kkYdWl
ALZw/VP1qMpJ1PQ+0lD2vT1Prg4sa96ShIJFoEpO+MbtQtRrAUfnUkOOdWerunqwTFqGVAvBx+bK
QNB7JmDU+pJs6tBlxMM9rUnXdrIMu/VAXz83eGotoEOKXg7p2pWnOq3mIwAj+II2hgxKFXlczFUA
mIsBwTQHUf0SsyPE2Fvr1v0MOgXCE3/kIEcrlvLSgKMIhUt4l95eY8fs2DRjXltATGpsfBCX8PCT
D9TsmXr+EcaP7ectU5ZDagI1+KQAUUkznAo2yCyAusTdsZ/fttXT21hVI+Vqm3m/Gnp4MM30Yp2a
XY/CcSfYNGNgVC8DOq1eBgak6wwHZqvVNKTKFtAURIfoFbZZsgx5nie/HXxgFfQIO4P2xnReNyaQ
Y5NkWbEnFs38IK6vwFBe2rzJRLDuZAhcm8cyXy2bgPgDmsZlcKKivS67YWJX05bV0nbNmzbBLclH
/x0zkK6LVXrs8Q9mmz/3TWLqOI9rwCSVltdB0BcLRJNOuddcomoXwvH82ZbYsLGwhzjvHEZrBukK
eZoHmCzjwMcGqth797i6sC7jJG9HEsxqzYp46j+sTT7/y9PiI2QjvUObBwjPP2eKMFIAs9yQrKzH
72rx5Ol3ifKRnZmklvlGIQDRokFOYy2ogPbSpq/Rkz03aPvFvwOSic0UpsF9V3N4uRkHvcF5w1/l
BqTVsirexii7vj0EVyeW6YYBDrcxhDsNslLkSBH23Dw6th3SCz2GrwCA5s9FSHzQZRiORSA95GSU
yItz3B6ieo4Aw7KMOCllHwVgd0H9uwKOe0XZ+zTM72/Pz/NmnNgal7ng3CsSBLZ5aTxAQyAx2ppd
SL2jdRtCpkHaE/UVwa8P6TuxgCczmssjJOqYFxtBhthvX4+yBDS8K8WlLKW6FkG0hxB0bBwbPGYC
k0e8joMMurr3nK+veh9VvXT69+i1As36P7cN3+SBQlHiqYcpOokJSbAKsuTX2yvrOHtsDJlgVTuQ
FRkqEEuKcw+1o/MYi8cYaYYd99O1utv3J7c7NU3LFp2DVSeJHmWB9P3UHyLO3VbXMtwkCVEHM28P
eZ3+ZwJwS/pil/ra9eeWwbJO6G5lYO5iPfL1agBdaFeCXOL2zLtatwy2CaqlKsoNEbVV824Hc+7J
5OCkW/euCEJS18DLZ3z1+39KVHK+ZWDjPPbrNlKMAFxVRyWq5CVSqK9Mj5T8AmDDTjbesSVtqNhc
JgRiCiBelh5Kd8wo/evog1BjrcF1dmjubYlKkL0ngAoPJNsof2UNrApcq3nHpBwLawPG8kjWSzjg
TJhBi/82WIQ5B5HYS6q4WrduW1UOCbwboKkrWi/nNdaZnsDZcWxetk6f2Cr8bwVZQ5Q+9iIUr3ro
DfcnnDr9EbVwmKtNEkaA0hPRum5o1YFV37ZseBMv9afbf+/aOJa99mEdoggCEqe/LSr0QNaqA1CO
4/WyV8rkmn3LaFU3otSI4Kois1fhEVG1dXHCxRIeg9IkNjYsmbmJQh/kikKQb42Iq7uoP8Q9hum3
oWAaNOP9wLa/H6v8hcgBNVz1XirIMfs2FCwMlrBAvgMM/gbUGU2ykH/XYvZOCCbWO5YVYxs+4wva
UDAKYVnlMVRY8ArQQraCMBqF9iVSfWxs74EP23F3HLe6jQdbuWCpikqUTBf0cV2ai5H967wgSPPu
1S24ZssyYxbFjIkBegeJLl/0SFx2ur2s3l4ww9W8ZchhVdDW264u1DCkD2UDHlPgPOWHaN4FgjhM
wQZ99Q0U9tYUlctMJ/T/cfZlPXLqate/CMkYY8wtUFU9T+khnRsrSScGzGwMmF//rTrfTcS7q0tq
bekoJ9q7ijJ+5vWs9ehm6f6GhTu3EXHqVW9suVg7kncoeCGObG4LI/at6rKiLp/cOiSBPSccd+pH
bOxZNxxDrcBD/mZBrdRSsibr+sWaXfwfAckmaKA8AZka3eXeT0XjQSUTQ330ub878fBbuBfmZc0C
5ljsvsT8WWCqtcvlFF18/uEnbGAL8AJFkAPA0mf7yF/vmdXPvWyuRBdezmHw+vlXnLikW4AX9k3X
NqjR+VQdY5BXDxpTXjHguKNsKGvdnVkyOHVMmwR6Dke6Sqht7ykrPiBHWScNGt+f/4RTp7QxY0EG
P1Q51o+O15SQI9/BBKAtfwjWc3ioU6d0/Fn/xOTW90HXPFCwTxlV3tGg8F97MdBdqafqHGH2qZ+x
SaNpP5c1FNRBxB/Nj+CAN+iqH3/FUZPz84M69RI29swK3q/CQkZGVPUKxM8Sf8srGX2FoguRbQvs
KoYehH4yhzMq+5u5iT7CtfniLd2k0sD7D7KEXNaeRu17G8HKRIEmfbyA4+/zsznxhreoLtaXbRQr
hBvpuhs++IdZs2sziTOWfOLot5Cude29qYW8zn7I4xmrC6iv5RSXZyqNE456y/ulpsbUcwEeTZzK
webdDXWoruu4uTl66WkcujOndOKOsuPf/2MHNi/tHDmYsfK9F9m0/GcdYa6EJTxITkGgbvf5yzh1
WhuLtpJGdoSK9b4Ig7e6yz+88otdlK0CJLj2J0bHEEGZgHeCsaZMIr84h2089SI2Njz6daHnoxpO
Hxfv8aLv5/VZx+LWytIewexnqrNTr2FjyBxy7sWCVb+9rurDUkV/AiwljTL/GOtzE7FTv2QTlBVH
Qk2PvwT50E0Qg5qA5h9HKuSu5ln51RxpC+yqKzFPUwQ6sHngedr3ECkXFVdgngryr12mLbBrAVlX
W3DIH3XMrTtp1Ucd6Xz/+U094Ta2uC4qgZmE4hfE3ZroTs/ig7pyH8fm+fOPP2EIW0KwmUxjLgK4
DQzQ88Qq4N4W7ywQ/sQ73jKAgRPXp6tX4R1X5D0szPG2cnCoJrxv72M0uj7/EafOaGPNHZKiOAJn
1r7Mq29gbgTWACmMyMnb55/vB/87j/8oSrYYr14XNQsNdAgS5JLR79qvuQaPxizmvSld9cBJ7T0J
UkcDBPgsOsq8dWCvnsdx+eFbQl7GqKf4/4Jj74MGy4TdOwEuBWAl42bEVLiq92wAGlB2kIwzTOR1
Ooed/Uua2J+w8emxV9eY9qYAbUGTzDn262TX86t+kuDmwb5JvGt9VAG95uaCVZDq0xNY+9IIEI/v
QdWFD1wEJBm8JdYYD1t708aafKe0aC+OE9dLyMqz/qDjcH4Z4o7eiZ51Hw1+sZdBTCqfE4DPy+BR
URHIPeKlDDIWqqn/beLGqj+CNmh1K6h/OUzFyqLKjB4jA8VS0JruFJ/sYQAHydMaNN1zTbEjC74t
8AA0zXJtC+H/4roZn1tS6b2CKHKQ9GNTpgQKIphWqclA3DNqxy4xXYeNmrlzoD1Ukw+QII3QNiKd
Q8uU5WP53VbWflO0Bkk5m7VIeQWelUQX61okxo89lQg6yUwvfLoDS4BaQeRWgfSO15St92JgOF8P
apNzqkO9PCtQCvzOtQBlp+5k2wMXWkKCzMA7vkL2GvMhWc/8p2ji9Zp7jMofEPEe9C3NWXWNqnUK
d2rG0aZqZMEViLKCq4LkNAMbK/tOfEf7PUizzLMLoOmQVc06jFc1WavLIhgAWYq1um5px2zGx2Ke
EjDsAoipapPrncIco3rCvye9hM+8ltc8NOWFV05uSAjgQq+QWMBkwzEEb9SgS81S33NN+DoEvaIJ
kF4jzpVjNa1nde2SeI4LGI8a+m+yQm2fmFasdSL8CCIEXkchI+8v3W3rrDgUvolUMi4zdDRMH8aP
ddkiYyJ6xFtqmGJlqqUv3VPh2vnJWTyY66NivaA4xv5WtKj3UroUYAEEU6bFsn2EDc8dKZz6aMEk
c6kjKu+dAOnevhrwT9oVE/hxLCPRBaHeGiQ41T4zZWtpRsZl9C+bydBpp1dW/vYgPKMSajo8JMCx
/k/CJHtRMM0hAeF4cFXxuFwuFkEp+aZNEAQ7i8vHd2Siml2KdSyCHbrB833BK4eBYyCqN8Aio/Ii
to59B4PPcmHCQX1g+ZF3TxQl2hPgfrNJTFVZ8rsF567JOPhYsWC4elieEwH+2IMmIRVdP9wYH7er
Xpl3m0d++8eZ1v5Y5VDdlPkgDjMP8PyDosGBjjigZCjH9hGOLg+vY1bjvq7d2FyNQc0+RH+Ujx2Y
uHaNwCZT07UyVf2ICWM5VA9KTfzXqHmhrvxi8g9W1dZmcz9WQTq1Mwph6SoEYr0ubk1iE4u/3tpX
NmMzSCIeKzLg7QT4j66hTUXv4AwAIaJ0uiSLaC7Z2po9+kJBJkWey8MMlumEDkcYdeFP9bfazGFS
CC27hOV25Fddayr/oRjGQa+J6uAGigyd06G46xgWF69V39q/dUk9XCCw5uVZDTIYlQSjmu59PboC
e5TarZdgHTYA7MzxPByUq7EbKnuurwo+4rSCFjzgWavFUXm4LManvifcpUXYjK8qHKMnWQr9ggWC
qPnVCY27D9CDEgfQqvQXS7uKokxz5/drCqRReRvMej3ktHQK0mIUWkqpg4T4H4ON4V8Uy2oPtvfi
hxqG/STyEKeoveP1m8tJ/5UtXCwhQa72UoHPMZG4S88c+j+/rHHlYYGbvJCQCc8wVQ3Uqy1oUB6O
y+BhVkfUk7cSfu15DY53ppNDEyT57Mr1cgDeZDmwcjiCfTQ0sTLDOe2zHIRwPaQZCKojzzZk+aOL
ObifHbSA9rSJXXRQk5juhArnZ/TAQBQI4bTxPsglL0AOXZVTIkLRuKwluBwk9L04ramm3zhi0ZQU
IzVD0kDy5CYGdvCSr+34w5Ki3qPCbIcsDpWhiZxZ9dYAF9vt5o4GfYpOhue9FHFp7H0w+o1IWrTF
SErqYbjB8tcYZ2C+HOdbqUx4C0yZeHHYtn+3iHuHCHpWKeNRZxLWLdXDDP6+W8aZefLCCdBUDczy
swYp5IHPRf/Oy4E/InTNGXW+B2GcVS3PcinDIuFRTaZMe0HALhYG+eK7WWEDo0yELcn6TLGUy3s4
I3n8KgUik9+Me4iekVsoT0klQzyIE8E9KnOvBjt76z1RXklyabxoHjWgCU1f7QXkaztwzwWIhKCI
8/NbrkBBV1eEkp0tPQFfWkTTrfYDdELotLTmoouHqt2jg5e/GRVWjb3Avrgr3tnEQPlf1ZitXVox
ddFTF3VsSLTCsJxITM4Tmoc9rAbA1peG9fQOaLzqAWJf7MXOOIddU+T+8suFMb2eh9lVadxHnZ3B
GtyP9bvC7fFfel/gqYBm5X/Q9hv+eBKWTaD29CGoa6skwKRsh9QFynEKydU1tjQHvDI65Rmj3nTH
aeCipCVl7d+BedKPr0E1F1LwFWmoyUo1eU+utGF/PWjHQXHgFd+BNbfhroNo0gePXfM9zss+TgzV
hUsjVGkO6B1Or4W3eO+Q3IY51tyGw7XoBjw8p1N7M/bEfnSqdjQNSVfqFKnUSlJJ4A4rHtb3bev1
0Ev3HAVPnGAjfDDCmp/i3GeZglA5eJrXBcGIt6EOM8kM/+mm1n6LDO4cZvlAt82zKi89xLbLuWXm
J8jbkJDMEhwEpazJmHZgb8h4V9s4y6OY77u4r0hSBnJsQM0IEmusSyB6xnGOUK2AKroE11L9jflD
AxBRYTnER1GqeDRRtQIBqYQTQQopzW3N4+AJFNXtX6fgLIKl9ZY9HxdurlcH0TBXIBAlc6CMStYI
Ek1QTKH8B4i/++6aTRXe22yFA2DPLTLCVgitOOEp9OH6HDgOggiWLLbAqcOF6OYWLgny7wnW1QnJ
vMKLQeMeV3DktwYQjTELIoNX6ke5Xu6mmKtqN+IR12wlDRffKr/or+ZlmB4BkV1JtmIuYA485uZV
rxPrkhYOHJK8UKre6XDydRrHXZm2E9b7/caTP0K91ncrK6objHeKdK45gJ4l8ZhLVFCaIuU92HMu
nHCiTTBxHstkQvMsTzVOVSeVWQKaNaKR1W6gcU8vm4iJy2Vc3HtUde6tDUufZ6q0faYQHFmeyFIN
VdbnTb/HyWFFIG7j5ZrDQ3opXxxS8B79y3uaF/CTGhmn3tkKO9ZsUhzBLV+uqQ3cu4yb6qMD3PzB
mLm5giAHuVmwA3zVg6AwT+FEy1sxVNVD7M2B2cVk7YNsQub5MMsqxxJHZeDAp3B2S9oErv2hCh7n
aQwSriqd7JLnaUMDOE0yMBxGVJVdnRS9p96hS9l6BwIsJktEPamXMffzJ15K/RjB21rIw6xowRHU
MGsqO6amzPmi3EH0uetSI4X8CQoQ+w7qteqnIG1310uLEKp6AsdiKuDp9qOj1RuS8fVnjw27KC18
D4miRSC/wm5fiCchHkjaOTleJOENdX8vFjD0JVPY549U58VDiXXlCaswBqEAUgqiSVlwbAIXqH3C
i8ZFIKgAvzkmeQ2SzB/9UvKfrBnml1CCKkz33vKTsjD+qAvB9zxoi30vcuTG+dq+zNbxxIscqG5n
Eb8XeaQfJaoTEATH87NRAKPjmgiVjp3lJGXeirPGpyFBd/EIC9H18lpUICBtm2n5hYImsKjPNEqK
mnnyDVx9/k868SW+4AEy4FT2ZYGsxnQYDFoyYiOQlbT8nR9ZzdpudJelngkS0Q5oaOmm6UqF7bzn
nI1vYmnDV9uhDNRm9q4ZarcLvy/rOxGq8psCjMVlg+intEBi+22mmI5byE9krpnUJRAWAvCWMbyN
CmA5Ugc8+pWpWyA1W2xlFQN4lwmbZVYszQoR2g7CeQM0F5cMysD+a472R4LKYb7NZ7oW6RCgTdti
6PLcrf50KSgc3nEolnEx4j83AQHpJZoa9M5h7dElAqTCD8zW8DIz6daDnCmdd7Yx5k5gVaTco3+A
eSwkNrvUBvHwqPsIRh92a31LhMWht6oiF7rpl1dZl/yyj4cww5Y8e1q9eLrt9dje9LTtr5C16LSY
qvVxECUoUJde//AHIg/SUpy2jGh/WUjWZr1t7Bs55kbSR1WlOImeWNfo39yNdZyC/LC/DP2JX7V9
21wNEPd8o3int3Mv1muMLuW95azcjQZuqGkB/lBdA+4yHEJCCmXfKbKmJSlsZxbEOrlWO0Zc9Y6p
OS2zAYqTNCtNXqQtAEhX0LVpbtFwwnWzjsReUjfwD22IohYsUctrLEFYiaWtCue36KODDoz10byD
1netS37wyVxFSdM1MMeCE/BzxvmD6qVI0Iiu98BMiEsHDVoIV2nQ/CquUOJLCjwRyirwh164kU7f
+6i3HwD+G6TgqpY73eGOMYewkwkSdbcS47CHXvAftFVQKY4qqS5s29Yoo5couId1ggKQUtQsdVeb
R8XH6gYRObjhLpwuR5jPt4kpuGc05PMgK7oQqCIWA9MxJLUXBiZDfMAC8AHlEvESJ7CTSJIqJ0Xw
rHPn9dClKElx0fg9b36MzJfFQXme0WBh6eYoukT5i2qDQ/prycSiyHeNHuelkZDGSXhIy1+UmAYh
bZ38p9GXZEmAnL1xZIjNS6F63FTkWZBpt9BSEd8I1jk9FMs9YiFr63GuE7QyGFzEKqu3egmW6q+d
fW2ynrSo747FUJlQi6XcCzZIYa6wtwlji8mwsKzMsWOCTpnAi+obsJJfydZHrYK1Wl/+kR3V4cFG
dc5TMfBouAjWpmwzr7VBc6W0khdAbCPm5l1dQENw6o7ZZIhc2xhi828amSjK0qpRuvjm+WNegJx6
llheBE3vlO/A0KhxR0cUHonL5yJ4DT24APDjIDaiHAVcoY0kjkm6vOQPNR2ResH12vCKwXUZuOgg
nDMdevSRtTriPyF5i7IZG80GORdtURddr0XjqQdkF3HEEUD99mWaNNQ3NF8ic0U5jfxL02LFJxG6
sW0G8d/Zu+UQ00S/CvIX8WGgZIguZmDhoytWrIN4gUbS0VfmigKoBAYLCAVXCO2QJcYJyAUZ8V7i
VlRgRo9mnJ1fo/QEX9gc7VwX6+ZNF7LtbmMxzE+kOSbnkCPv6OHo6PoLk4+ztxee0yqbnXbfijVA
2s8p4+2Or9BewWcFVXFgyFkGjJhF7GVNjOudBE1ePbkRKc47rbAD/FAPYfOTxiXMoUXenoMp0Zb5
vuZjRJBmwH3e1awGEfniNzPapSOntzrqqukN5lTnu9oQXl7AzpAGO9MANFLEfNKHZm75g+umVSbI
NsZXCaZNZCykPtYbRdvIncdHsIolYDocoT8IAU61yMSFM71gGH2YrK71NP/w8VamlAKe/5uuee3/
DLBqyK5ZHeTAmcqAYpDlXa4TSrxLMzNM1N2ACpULPyfQHNQ1TRrDPCT9ozi0VMwZ8syFfNh6jNqd
qgXchpwMr9IShIJLMg7oAoDAZBQNVtOxygVVJOgwpXw6StvZsntlo0F/SoRwzMIOc/vkCiKeZdyJ
tECBfSCyIBdFq/mlLmcsdNRWoVMkJR+mXTUBteZLr8p35dKoDwN1GSB/i2UR8VW/QvrKNlioQ5UB
CxRgAEbCZ51OzUTimzDuYHnHe5NfyhH4K9iiHv3dvMIbIjiuaDpQUB4/q6FdP2ZC1WvEwEcM8Ky9
CQjgWqMo/MeSQOrxyjaLubMqCu8kt8OUuslfVEaKuD5EyEqDRARhkLIGsQ3E3xItIR2OOq0iKKXn
JVRSC8gf1UN5bZF6VwfhE3hRs6BviDqlvtWxXmJweXe22JkQSamB1y5AEC/zB9S64R0Ak+JSRe1v
uA1UA77wWlRfgxlSrEj6qMa4J7OBRFwmNXqw6DtaWD5lS3hbkBItBr8XO7KQ5QeZwvKnXNBPxd4g
v1khD53vy0iS1KwhKsm66iGLQkn7O18HcuMvjbdeBOhV/xadQOkEYPdNVU1uH7MIQp6DZRWsgIas
SoiHYvaaOZsfCktVyv0yQO8RJB4ibtcHBm2dIZOTRK/FVGL4TuqR7foq59A6AtnZSz6iaYmOaRS+
MAPP6sREMEyk01XrNWj1CtLb69GhASD6agLZwjEDAR7f7Bd0NS4QxLu7sS9jKAZOo3dtcgVExxJV
qNEU/MFz0+Edx+hu7uCNpkcJV84P+YglKJAt2eNJIih7XYQVmhGqvEag+5TMqwr6g6vz+IPKNX4Q
Q1M9sZmhpOXoPg5DXX6XK/d/2K5BgY92PupkxD93hX4FxvPKDWh49GGPmhyLG/Pen0wExnBgAiUb
kSegHnnteLM2yBVk6yVINOZ72Li699quey6wvXU/s0Xm2BYK1PzLVyqmaYBs5WWEDsUtZZF8ExhY
pnyuCLQeDcEAQTKJtVmofqdBTas1Mcf+ui5A7pfaMYD7tYHHEgbZkmTBBPIxCp1usF9Yhx1imUKm
HYwtGMis0Z7cQToYd7qP/aJK/KqkP7Cwk79ZEQ0KW0YYoiVg6HI7puf8EIVtXWfNan2RTBSt7512
JamTCUOYDl0vE4KyEF3MtLarptkKmsF2F0a6dDf1Ug5eOmA2MGSk8/xqjyHK8o0THUFNZXKzftaw
be+yB34TvbKZxK9zqKf6tZBDrN8Lr/H22u8GNM4qXd+ZSvEHD6iGbK4K1P1j4MZ7cLKI1BvC9via
tP69FAxX1VK3y11RtVkO2Bz2SQq9t3Ztjitsvnih48zn1KIdhiazjQOO+r3LH+ErWzASLaslOznS
1l1I5HMrwvgwwd8GKyppveuoi8Ln0Piqv0SQL+xlMxZ9c+xOLxJOY2IvY6MHt/dAXi7SknZ4Vgx4
0IkBZSJ8exOz4F75aNgYiZ0r20ei3g1CwSbaEf8DyjqIO9QD6m9Y0rF9BJWg/kqtw1r+NdUKOrZO
zKiE0ZjzzU9hR/OTxMpeu6Ds3w3tEGzrzqFeDrvSvtklNKh4RvtRL2z5XUhZ3ZkVTdxlQcKIhJ1o
/AKPpO2KRtLiYyvSc1gZuM+JNwY3aEsWd31Lj17Ig4iJahCwfII/6bY2D4ObcRMjn/+QwkesL+ci
/siBrwMLWlDezuUxpQhY/eIZ5J1JP1lxjXsLCQ4BDV4krdT9bSr0G1L0WjGOQeRpf8DhI6/pQ1s9
ewohJ0O15T2Bxw+9u2E2mDWFbW9vDCRRReqsRaellQD99tpDqdPqljxZVXZPzdyU3wM20DvaQeY0
rYznf8vhPLpnaCM1YzIicbMXeTlG76MaCTr66C2UZueqwD0CL44mcy1CcnnUEX+VXuj/wPBvfZpt
bHZ1r1qdjUg+goumRtMx72deoU3YjGBqWMaAjJcx9C6KMOtXF71DUA1xDWKe0J8tSjr1yKMDgRNC
BZjRaiyQ2GNra7hmiloQAjmMItgyo5LSBS3nC1cHCA0dPGJim07jUT22XnvxELEMnSnPJUMITXBw
mZR/wRWhXrFKCzqyQpsSCCkkX+8DQVBNc0b7GxWhir1weV1e1AyykOgYhZcYDLHmEtSt9b0tp6De
595QlDsvasR0wEAE1VEHisNzIpKnZrkbgEM959YHFXAA9CrmCK1sxWEMhtsqqvozE/VTI+8NtoHi
9ISIANAgDV0RBsD91pGv0MADohRsUA22KP3jXibfE+tQiiBx8gf25/Mx9KkH32CUVt2omfhduA9C
8gtyC3/myPhnAD4njv3/EFjoQKLfgDESs+4Aebw32lcqCRGozszoTyBKthpIuh8ieFKAJERvfyJ/
QVt0upOVvZty/jX02VYDqad2mk0LxRcGpBj6uOFz5X91B2greIShDEj98pHtR2JveuL2K6rWpPbL
fQVWic9f8Am4xFbxSHojUDztEEJuNEo4Q70vOp1StDpiL3pYp3PcXCcu0pa0YqbFAGUlwPSY01EG
TzNmU/TVD98YsFlBOTmHMOA6ajEgx4bRuGLL+vMTOi5S/wcMg25sl8SGoISAcGC1uj7Bouxeowd/
VGatwyBKdDntPaDpP/+yU8e0sWXQh0yQEgjAVDOjtYRhcjC798pG6KZ9/gWnbGJj0KyBiC18d7jH
btxfNLKy2TPfmQUB99krdeI3bAksUMEDRarjYG/k8oLCtEun8ew24on7uiWvGGII1JSLCfeAEP2o
rT5KtqO6sKDIiDi4n6Pia2/CPz7AP6hAkzeVAb1tuK/bItPSvEUjO7MkdMLxbcWQHLF9MS0x29cS
/qg+5ohIBkdMUeGcztzaU99x/Pt/Hr8OeVV1Exw3Zt12x2ek7cUKirT4iEb70lXasli01rC8rUkA
Jj8kAXVcvx+RvQARXPvWfvv8O07dpY1lu0LJcuxg2cUKHndDUMPzmpwROD/14RvLnsKQzpg4QD04
5mPaxkNzVQzouX7t0TemXBMAY3x/CfdEFRdyQeW3NGfVKU693o0Z45ANmr8B30u0EpM2xiaM8cbv
neTrGTjmicPZslYQLCRGZmR870DAm+h50mnQlC+fn80JL7QlrUDXcliIwOO31EcXiaFKBsgzdizp
xtw7k1+c+gVbC+60qJoW+IPCyJ+9xGAprMjXWBMEOf6yf+zLeGUD2mOgeSEC+mKn49td+nPbcife
Ltkar+1rRjg2no77F1pC2ARNzwnE1PacUt2pF3A8s38e38Umoqod/v/jC3i2IzK8sO1Nl7fnSEtP
/YqN7c6mZp2rEQeOHP0Jj3FGbrZr6lWYU33tHm0s2PhdFJZeGx4BDA+TW7Jh0B8MaFXUPOd02U5E
HLKxY2ki30AuBBI2BqyiDU1FJF8ldlem9bmDJz/jsE/d1o1FayZEWWC9di/Z5P0Jddz8po2qzkD1
//tdRFtGC5NPOeBrx4OKHcbNzc1x6awJp4fP38N/P3y05bKgqNMHR3qE/Bjc9j1BSMYc4tfXPnxj
xxI88ArzvyNwPq5SjeFc5h+D/tc+fWvItbIVL/HpxCyPqsMOQzRAWfTzDz917Me//8fMinjMsZNq
gn0PgFmCZt+Y9qgRlh5/+Pwb/vt2RlsWi3kqV6IqF+4HPl+vAfq0iMMkjtMIq0iV97UCNoo3thzw
Vs3QV8TiYg0EIOaIfYLux7lPP3VMdHNMQxcCFu3i/znTI+C8jvy3EYIPZ17Dqeu5MeGiisCrylex
RzvnO9ZIKkwRo3M8EP/tSqMthYXDPCBXhY8Pb+obV/Q3/JgJdejM1eTx85d84ny2PBZFrWIngIXe
Y8hRZSjO5kTLIE4xUz1XK584oi2bBZuIjTCXwW65xpDVDdAVzdlwRsrpxBGJjQVjtFRiL74ELjIQ
GAoRLLPlF23RPJwvAf+7SovExoyBYMCAH/xOWJpW3oMU3Q3xmoc8YB9d3GRElWipn+M9O3VWG6uG
Z8OcxAyIMMov8gtMiM1+5V+jd4zE8Vv/8RlqdA1Y4yOBwsMd0cTQzWwwSNh/fpVOPfvGkMux9Pye
LXh2f9DTruvjaBfl5IxqxwlvJDaGTA1QT7YRWOuoa7GPCvstWOxLNwQ7dL9/VEF0Jt78T0T0/xbl
0VYcqaBH9enQwxdNkLEx2kGDrN53vf/n/39ZdzMHcybW8j6AIa71+9dObxOk67JHw78KBcKoia/s
BFCH73R7JkifeDdb9ouCy26dyxyL7jFwGJjrRlmnbJF96dm37BfCoSHrGVh4QcZfswfAji++2KqK
trwXsizDLg95sC/7CRKvwlapCNmTyoMAEW/+2uXdEmCETcfblY0ROOKaF97DDQI4uJ6JpKdOf2PV
QpFxjr0QnTAyhhjwol6Y5q9t6EXR8Uv/MWq+juU6GsUhaBE9F1icTNcZSLivvdmNTbdziJGZtGyP
kTJLCmzFfN13RxuTLtE3rdc5OG5qYTekGOrD2DcFUEL0KsLg+0yEPhEhom2EjvoIGyvyKLwevPXH
rPrYSxjInEFO++1rx7QxXgKMg4xtDSQfEJ47JJTzIdBnf8GJ67OlwCiDegJj/2pwTs34sATrckOH
tjwTQU99+jHs/XN/5NgLAHItPr33gzcKievryQOw50sns6W/II4sqp1afLqw7XiJ2XqR2VCS188/
/kRU2LJesHL2VuBB0NRcjwqXS9hmLoRaVNO3v2Jm5sSn3bnS+dRBbax4BlQBEFiG74I6X5A1SsQ7
1LbPn/+SE9eUH7/1n9dQVcWYG8yvET0r8ScCjjRddICVBP6De8GZIHoileEbcx6JguwK945fMmm9
+5/+7hLJO6BTFbZJxjalmNyxSn8tqPGNhQO01lb4vg6pE3CQaeFWQB5N9TWVgGirgbSABVuPzdgD
9gzObZZ4oxmw4rLk3cvnL+XUK9/YtZh6sKkKjvMaKWpDwBSw1tKsZ5qE/vFj/iPV2JJhSAUutmo4
vvMihJxIb9N6Fnvjs+sorx9iZJqTuxUdv8Zu4Zd6b9GWIoP6Km4cAdAb6B4QUBYllrqC8Jya9on7
tWXHkNNQDJ1o8OmKAhXqe79gMBm0ca79HFprVtED0HLfv/RywqMl/WMxRdROkVfq4YPUdknCHFGq
B0Lma44r3Fg767EBVE3T8NFAmCWd/PYX5qtB9rVH3xg74IF5bbToP8w0f4d6nkjKGGDBzz/8+IT/
das2Ro7WGMDqge/9LkbIw5W29q6jSMuLvKPxw+df4R8N+L++Y2PY1eB6rydCYSls9v96UR8mRwbK
Pjy2Z456q7REQ9qxEToFYwoVrDdwHy/wxu2X+F+jLXnGVOp4dtjw+nsMLykAsACLlbo4k/acCCvh
xu7bBdtEJKTFb2xEZxU6KrgKdxjZPP8/zq5kSU6e2T4REQwaYAtFVc/ubrs9bQh322aeEQie/h6+
u2nrb0EE21oIVSpTSqVOnrPyQ+z/Cc1nVBKNXEzQ9wDA8q9I++vZEJ9Nw71PZ3G17sIL5NB3PEKz
jalsGgJnFt6EuvlVmnMMGI6H3Kdjx/gkucqmUdRkSechJ2/9Ep0tRkJUEtBjlEPvlXp7ume6v6AE
e2POLAX1Cn0tTPSRTF31BrKFbCccNdsWUWK9hsJh7wnbeJ0b5OdUWIExls8erRMf+BOgM5Mx6AnZ
K6zp/sv6+7uNK5Ztl5RlbL5FOdqLjOkX5aiJbEembmwl+KHmVLAcfXpvbJgepkb2wQAQ/U5Y6AZX
ot50iWuntJ7fTKcxT2ydNVvy7uDoaqLetpYBERXnLUlK1ADXRglwW+zsWLqpKxFdZXKexxlTX1BB
5if02XgeCN+qPj0E1+AqbYZgzOCgjjbf3NlyrgF7B1kd+nKOnUYqbwZYrZyYekb51028BgkaoLvc
OniQqqwZZebJeCad+QZGhuFXwazmoU+Y+7DtkbqCikqbIceEQHciyv967nBPbO8efEfj6T8oMVpO
U39sonsqu3vRxq0vE/qzHY+RwHNHCWw2VwRSgi57jfsUzU8ZkBupAJ3F9j/T+JSz/v4ujglUedCM
PpJXo85IYLbVGKB7dSc51A2uBDI6NBZ3rhvyitf7EQRv0kCvXLpzD9ANrgSyDZ7AFnIm8d85B0jf
L+fC/uYUQ3I5ZhglkgfPnOdo6bw/BnrJ/FFSC+0y6duxwZVIdhLmVei4Za8JOvn9CExjQdnKPZER
7+PERkWOLdniemub52u/Mn5WLv/DLOjIz075wxZAEi4du46WBR0vk7SPBbcKJmtqcLGMzJZvDaE5
UFgxaGm7DjfYbYNpTjcVSAaVS6cmpsH+rDXFNK2CFgSU1TTdZxDCLIbmBr0pO7usJqFRYWWt2wia
9dPwVufJzw7dwkU1hGZDnj0UhOd2T25Jk+GqyDLeOfEyTeXw5oFC7aZDt9QlXhhwOsYIFMe21XTf
UILboCYKUnySqOZUfifWVuaf9nzssLCV4GYigXqQaGRogTMmBsFEfQyZwFVImcH4RGfwvIVW/snq
zkO2U2jR7Bi2EtJ24VhW7GLcjkYgZCuGXxPa0XdOfk3tQxVAmifbA85hlmgZupqhMzamftd9radj
O8b/oMbKtJO21cpQxM21XJrXuOU7xbP/YvSDi5AKGitdax5TYsoQfY53U+j5w6kPu9Mc1D7kf09N
+MBOyenLG/GtAPLMJxlCE8mf/K97lX2N7VQwWTfPi2ejzTrM69vYanzBvybsSyr2EkpNHKiIsi5x
F9uLYLyurj8VoroxTPScVsm37TDTTV85oQtohuOduZOhJ1D6LaLkGufQA0hIT0tVih3/0jivCicD
sh6HvolFkmZV+BkIiPwuPYZj5pYSyy1e3NHDvWBhY8sf+HBm9h4rt872yjFtGFXvsUqse1AjTuC+
Kp5AbGZfTWxwdu7ROvsrcZ10UT4kA0yT0bcqeUBPIrrQfFIdO9r+q3y9S5E8L495imbjkMsZbQOx
/GPPcXTa9h2NeVQcWSWE2/clfMeCtgNDa6mDb9DWC7eH13iNiiSzhawFizG80X6px2/EftkeV1c8
UYWPSAZ2mZkjpKav1RcztG5B5VF8I+C4ORX3VRDvnPu6+a9L/s72xljNpIdsccgz4GRFdfbGPdPo
LL/+/m7osctrtuBVPJTlS2cWflK/du7XbfPopr3+/m5sUoNKEW0yMoSa3PjXBVCwCmhWTe3OZqCb
uxKvDoiWTMiiyRAEu4C0/KUQxomydidt0M1eCVlKoVpWUDhNxa8hBunn5vO2WXTXKBUshra9YWlc
jJwhm36l948yGC6f83N9Eseo7rmppNa9mVkFlzBN5ULF0qtPtXcsVpmKEoOINYht5grBJM/tdJ1O
jT+3yc6Sfmx0pmLEUGbqvZqvg2fn2fjJjiUOzFvT3Heu2E3UBWMgdq+EXyXzs2fs7Iqawj9TtY16
cNk2NegrQocPQSrK59ySX8aegrPCfrNyAYp757OF9+ceLY/b/vPxRs9UxaOKODH6avFfSPZttMDf
l4dZytA9+ro9vm4NlLBdcI9Er2eB3SYBh85tl+2UDz6+UoAe6N81qEcocqNNV4ZsTv9MJX2ewNRf
GPMDySPQR9k7wHnd9JW4nRtGKZFYEXu4S+VNkR46X8Eo9u/0Z6+twV5cytAkPLQbHgguOh/9Kp/d
tJp21lY3eSVuPctt5qnDdSKbvZfYaAv4VFvtBJfOWVWIWGUPEeoo2HhAGOIPUQOUB/rADHANkOba
IO7NwEFPJHnQJnvgRs2iq5Axw6lSdJnjD/G4OJXM8svsnCauH7FPE3/adtiPzwGmIsesMWmgeYeA
kBPYQK3+mjIX/bXlzs1AsyYqasxzrSYrUdwNZ6hPgdLmVprOzvahm7ly+rbT7LTQ8pShO9yR6Yl1
1020c/hqdgkVIcZW1o+ix9BOaofL0AUj7YIBIlTQZtj5hM4wSkAnYKKijQV3ciucvX/RIb29nrpx
lQgGRBKg4wmHQMxz0NlHn3mR7xhcN7QSxBIsHRZ1sDmAWwaEwmPgTOVOdOmGVkJ3JhNzBYebNAUY
gZ4l3dk2NeOqgK+46m0JEpEpNGkbtlSeDFBIHDK0ivYSZVR1JbosQgtK4N6YnwprT1VT434q1kuS
uZ+WCYau6uQM8hy/7n8RMwE/7d7biyZ2VJxXS9LSdkCVGlbOn4b+zIufDT9U1GFcCctuzCqrbleT
G1HQ9+1JgkNj2+Sa5I+pIK8KlF4kMrAhCoi9N9XXxarOTcWCimJfgdB4cdO7zWlpbydvj7te50FK
nEI23S2NGctMjcIHv6Q/DnsdZLqhlVCNLPD+gTJNhj14gbunjofbZtKNq8TpRJZEuAvGBXutz8HX
hprdsZGVMC1qKiS4/2TY9FeFvHMOph0qtIsuDS9BTrhWbx5scUrZ86H5MvfftCMXYIrCNWoKW1DV
jHD28/a4mrsrU/FcE/zLzmIMPN+UD+KS3v+xnmhwYzyCqWjH2TWbgIrpsoVrLgR6jSGTP2W1aqy0
Pue3ktPL9p/QuAlTAtXJgIQgDptCywF50IyGhmTvSei/Ouv/1gNBgfev4QsvBr5pAeXFHLALiAhO
2bm+T86xH32ZP905FycIEv/zlWP45Pk2/nbsDymhSjsxAjcLixX9NZ9A1HhsR1PhW9AxLVsvx45G
QT2JreAmcg9uASp0ay0lFwOJphB49JPk04mzvduVzn+UWO0Qqj3JzSl02/7eLfm3KotCM5Xo0Qdn
+rbFNceIitxyWpALCKCPQ7S7Ba0b33uNB+zcXlFX46EqSgsMQUnFchyrM3VAlWv2eTjF9TFBOMh2
/eujYPfFC4oDA9XeQwwC+YV+3raKbtrriry7L5dT2/VgYsSiemA54VcrZeb2yJoLgYrGEkvqiqbG
yHLoblYOclQqXiRugqjSvdEF/JLb3/mvrP1B/FIlfr2icfKigG3YU3POb+Kf/GH0L8aLc1Ofsxv3
ub69ol+2v6WzlhK1Y86dpqvwqbYMm/STvbe96XzT/ncVqsSrwFkao7wIlq8M5N5Z8n2AFtD2rHWj
K2csFGZ4lrsYfaHPaf7Wps9m+f3Y0ErgLqx3TavA0CPagtv2F3GSQKTH5q1iraBj7DUV2GpDg1Th
CJL1bBYBdCmOXfdUiNVgOXkJUhDk8cJ94E4ZOiPfmbnGT1R8FUSwZQP8+hTaEsR1gOF3ICnbtvh/
z1QfuLsqUEQzmVJwVU5h9x10RT/zq+HKCHjoBcvDY3lX3tHgiV//Ll93Pvfx6zpTgVZytLPKXG87
5v30J3q0QXr9aIJi6wwNkNe/0UN139wb19k9P0W/8p3/uG4+H/1FJaJFbJRIyrGXetg7/Cw3Pb+g
DaRl10uAKOXOHXHNrD76jBLNjRdNgyzAH1u4L3F7B0rGU90+RdZLOl1ApbbzZ3T7E7H/DW7Dq03e
z9AijtMpoBS6AV50sRfw+0IEwXPtTw0CvvXGJyeRd5Ub3dqRGyxVHVSVHbJ8+SRnI9xeTZ1hlZ2g
tkzhGhGmYouXLD71oHY1H9v0EP6FqUpHkQRXScHbKSzNMvTYdMZVeWepNBNXoVpDVqRCxBMShLTw
Tq3hnKAF/zQ1N3KlkN42jmabVAFboueD0UXY3GOD3THQl4P8qbw1s/hYvVLFbNG442h2x17puoFp
XGh8rF6pgrUotHRb8M9NIWjw7fSqjn8BWSuOKXcDWP6v9zqpiYejYphCkP0Fcdd8mmr7LKs9rVVN
DKqALChT9G7UrgfIGFgWXi/u6Ax6gP4WxGFs2kmKNamIowT6uNiltWSr5bPh0W4gZdGSS1c796AF
BqOjdTrmQEqgNyBV42B/xNsDuur5Xbqc02wntHS+qQRuPse9kLnEpu/Swi/xAHbmcwuqfZYXx84s
RznKkQTO5jhi9pP8yZ17ucd8opm6Cs9qoF3s9GtuI8nzDCrF9r41diJKN/TqVO+SV6cgQ1GtR2Hf
3xnOdRE9FgcrQyoCS9S0h3gQZg0aCc+464+9rjMVbpVKCFOBuB+PFg7xWfTG2bHqoQqwKtyatgZE
RkKaGifaDbiCHMxmVLauMkqqaZQYmsxh4Xwyi2MJmAqpmuImsyBDjQQsLs+Wa90sbnXZDkVNxKuY
KuyyETG8BEUa+wlCNYZ3Zbg/+PQCLshjp4WKrhpqCIobE5KHyqy/g2H6AZ1gfwU0Kbb/gCaDVPFV
hEZrNOIP2FEUJCwCfn4PJqexjYqtKvM8AuS8wcWsBnW7gSasobX9dBQPU9aiAYTtPUNpDm0VaCWS
KisrL8eHMvucFvOFsRcLZJNi781JYyQVSFUTDpJyBsdkSf8VMEJIuX3ZNr9mZ1EhVJFpldzocKZa
NYfkZB4HZgquV2mJ4mX7CzrjrF9+t3ex0SARxBQmPNkwMzTKQlwZAOafGFiEw0SiMXX7Ozobrb+/
+449Z33V5kicLTvw8hvQf22Pqzm4VQzVZAEpT3Isrl1eChRpUmhb0Al03mDFk/HjmL1uf0fnrcqh
OuSNl0I6aAp5OT9QaFHFoL8GXvIRPf9XaTnufEZnJuWAJY5Xdq0lUAdpvZ9AnkMKxHX3epN0gytH
a93aLu8pghls7kFChT8sO/ucxk9VPFUkUxlz6AiGDbiUM+vkjT86EDFvm14zbRVN1STcjWyIi4Z1
AlYxnvso5hwbeV3sd045CjpNNll3t+q2F1ed3NmUNZdVlYerLqEjUzTpOm7vF8tdglJcBpCxgNpO
YUMc6KmApuD2f9AEsErLZXWDA617/AfKpwAvXn6Zf/HoLdmD31i6tVUit+hKqDUNq/m/vvaB+/g8
P174/Z15mv3PBtDgO/9D9xklOZZQbkDPLz6zKiv0XycbROnV920b6TzI/nedm4LWkZNi7Ny8juVN
sndz142rRKslHYcWC8btuzcwI/tjt0dTphtZCVWvh9Saw0vcYcsMPg/xAVof2ompiqdyUMD9/0nP
86elul728KAfLyA4f/818kzMMTU5YhM6rFAo9dv6mvfujnd8bA+q4qmGJMoMCEvhUsyT8bGu5s8O
JCJ2khzdzNfQercNcDk5RY0tLCybx9y4ypPnono+4nlUxU7BISDJ02LohtzV9DkSBxdxtdO7KRuZ
G1XR4qLY3KenSkQhYPan7Sl/vHlRFTbVCVEkEMpZS/GZOA+WQQJoz0GzhIKv81zEtnly8ID8mDc5
qAwab09qW7cKSpBamUFzEmGJI6f8XIPLBm2CjJxsSXaW+eMjnKqAKkNCydVNanyg75xgrvsfEZrn
TxZJlpthjvpTDPHF620j6vxVid8I6iLgSvTwLfehHz65x/qjqIqoMvsWEgcCV020H16MrLlAy2XH
pTT2V5FTuQOhWAN3idAifxkPZ9H6oji0AVMVMQUVgQhZMtwVGt5/Wynl79K0ltdtW+smroQvsA1o
SaNwHGnelfa33nuBgO3OSa5ZR3f95rs4S82xjWYb6WWXpH+58BZ/8PKdsoFu7PX3d2NDTKeq+wzF
FBlBTyR5LKyrbYNoHN1VjlIUDRLbXUsdYGqE5FRA0jda3tbV9yquw+1PrLb935o1VTm1ir7IUzlh
7tCUPJHpxpp/ZPxa2MeYCKhKpbV0UHDMwFAfQobp7GSTbzry1M57rSk60yvhWedtCvUnvLkUBIqu
jYRoC91ZVY03qvAp5kqrhH7cGEr3d578thnaAPcIiTQLq+Kn5ryHGrfEDjYY9xSscoXRnNL50QNf
UF4uO/uAxjb/g6QykkR4BeSjzZ6HdYMl7ablYDypIKoGcAOoK+IfkCYnj/bQT5dh4NPeY6/O+Eq4
SqhqYSUt3EPIEoCO+DIm4JKgzo7X6+yvRCzUe7iwLZT/2/p2jL4sVhH07X3p3oBv8bQdWLpPKLHb
sKXxQCMA4E3zlBcXiedwj6zqDAaYjnfq0DorKSctYWg3r6k5AiP7UPc0KJMLFO13/oBucDUnHpcs
n8HmEQo3uV+K/JIX7vXkNjvhpdl4uBK52cTsmsXwTi9rzxJySdDO9BHJp7hKjp3dKrIqqZqYjw5W
OTVvci8Gq9heN5nGNiq2CilJDlUw9Cm69Nbtf9L5p+t+2fab1QU/2JBVdFVd9J5ZtqvfDFdQgzHn
39vj6qasHK5NmQ9lx+ArIrsexJ8M77vj0/bQuimvn3x3/kE3UEasQN01W841VO+acHtcjYuoQCoI
2lhTIjHlhf/ysrtqfk2qPxAI3x5dZxAlQD0bNBB2iZNpmeSpmUAa5XK/BL5ve3idUZTYNCQt5ozh
aXSODPboOAMHZ5gl37ZH101eCU6SdFDjXiN/7O5jPC0n3l1Ufzs2thKZHTSiaqvBcpJqOoNr8QQx
o5M7MH97eI1hVNyUZ0iova64KQsdNS4odXaSJY1JVMAUKB4ak1QYlxfJCwjUwnKs7mqS7ey1ummv
+/w7J7cLUJez1RktFt9xsFdAR/PXMYsooTk3eK+cvAVDIy21aeTHsjpvD60zyvr7u1k3kHNzuibF
WsbyJKz+lS3LtSfJoWdEtMf8O3wNNQ6IRqOYapMfg/WrJH8EdJu2p/5fa+4HOyFVApSAHsdchsj4
PZcgLIW2yNescW2/4M4t1JFNPzfoddrXPyruQlZ6WtiNZTHIzEDBAdx/j1LWWbA9Fd3aK7EMJj7e
ehIv+U3TQU9y9HtjD02rWyAlkI10ycZxXfsMcl82a4FDqEHEzI9tciqLlVxYVZFixIumnb3wuXB9
L+c/6t7aq1pqTKNiqiIGItaRIEvg5m8+pBBj2asUaSyjwqla2yhBv4QzFtqP/hJB3bzyafa4vaKa
o0UFVHlLzFllI5o9x7uBRPEFGveXNBnviinagVHoLKNEdWvlidFOA3KEiSC5t7/RwT124KoYKtyo
5rRGz1JoDdap8diJ4oVk2zA6qysRTRx3ksAWgarDuZFo5nLaOyFft8fWWUQJ6JlAQ8cQa9bkjvc9
LX8tXrSTTeqGViIUHS6RW1o4zGd2HpvP+fj32JSV8ASvgiGdEeNa3kXkr/O0p/ugm7ByyFJADw3X
wcBmd+7ST6LeyXk1jq0Cm4gEvM6dseFzYhl+R3AdkD376XZWcQUtvOLLtl00bqJimySvxmieMf3B
/hrlt/YifdIeyz9UXJNFK+qZAwKnGwHLKmk4edZ9tJtg66auxGXKphxtHKJ8I2PW+Tkp39IcbUbA
tx+c//rhd2euJ+JCOGtJxWvvWVOBlhYdpTvhudbgPzgTVXgTb6FsmjOcRI4lz5bAo41rRxDI7kGD
VI7nUaQ/xszd0wvTOZMSsHTkfW1LVJChhALxaEmzVvrtVOPxhRby7EXiaDbuKAGcQwfQmax+ChPa
+9T2Lj249gavCLf9VRNuqorh3EHpGP17CAunOIMbE++P8bG2Z6oCnUCDmfTFut6Le1/13+z8ZXvO
GkdVgU5tnCUQr8cu7wrjZpbAVbhjHIxJ9fvY+KuPvfNTWS59b8+Is9FNoYZdfWVuF/D6GICIqoin
2h68oWYwy1TVIe4q0Neyztsz16ymCnrqGIgxOwND54L7CTcg+LsHZtENrQTvgEoEHXtktJY7+203
nSCWeyyLVGFPUB4p4tJBLlYDGRBO42zj/SWxd3ICTayq4Ceo4k1EjOhomuLpbmL5xU0AkBmt0wh5
ip1/oHlRUlFQxgDWAGOGR1buvWPH595565Kbjn+10J/VTLfm3hGgaTinKhpqSt2lI7mM/yRJUp2g
ERb0cZwGU5NUfmXz5SrLIZPd1HYwRlAnw4PHHhGozgGUg7mLSmKjIwOlwe7MqufiYDFKRUlFbGgK
zjAuYVlArOZKVvZpOxw0G4WKiwKtUVKTCI7ldFeTd9dNb5a7dwvTmEOFROHZpGCxBxyLCxIff0yb
1s+t/vP2xDWthFSFRWVFu7RTjOOsE8abXTvoUxF+L4ZfA5MnGgmg1GoozLNgwL2edEMWCMF27q6a
gPkPJvFu+5tzPBpWEJMKaRRfudx5hA4nuA3yq3LhOyUJnfHW3999whNtFrUMC9OW06WwTZ+K2d82
nW5o5WgeuLnIIsHmnTo3DAUgB7o6x0ZWTuJhdG2Zz8jSjf4p6r9He3TNOnsrqXSekdEBoyJSxnF5
MSLzsSpOwENkbn8s71KJpnpS9FEENYkwXa5s+mjyq24PEq+JMBUWxRuXk8pNyzev9thNvfa3tVOX
nsqRHdx3VHDU1OYCglpwR24kFzfLgrjydm6iutnzf92QUSd3khQRNEIfYREPrtn5Ht3JSDXLqkKk
kqhuOa2xrFb2Mng30/QlAeA+mv4c8kYVFVV5dlaaa4dJVN/2xk9Odqats4kSmq1nGp23dt6ldeb3
cRdEULYu9mqROqMo0Wlakdm2603XY6+e8QL9Mb8ai8Cpfx2zihKjsSn6eO4Q/ZN1T/CyUaGD6tjI
SpTSXhpzTjAyNsOmLRf0HnQk3B5bZ3PlaE26HjntAKvkRQ/K36sq/TYnhwoARAVDjXEFbqn1JGm6
a1LeMevQnIkKhqKoKqfcQLx7DqilPs3tU7K3qXy8hRMVClWCvF7ESTSEkbEAcjYk3wmEJXfW8WMP
JCq9lFdCHAkuiPuUE2c+k5D4iiy2+HlMcx9s8NXOdz5eU6LiojK7N6Fon4rQ65srbjXXoLAKm9k8
dIISVYAQ/HLMlCkfQrAvgFGbBUZ/jGucqPAoPLln4AOHhWyDQ5siWhutDzUiEE8JzzwhDHJbsQij
qfRdaAeMKd+xt85plPiUfe7AIvDzSOSln5pQIze6pt85+zUJGVHlBoeaNsJekLGkljH4S5HSu8Qd
68fKm+9nUlmBnUwvQ2PRUz2B+7Ueielns2n7vbf0x9ZchUZ5uSxzm+N2N89Oc9sM0vreGMQ69I4D
3dN/D8MuqqicWC1CunQ+92RQiL3OTE0sqOCoaeqMrh3Wu+NEfxT9fJWlqGPMx1I+otJJuR2lkDvB
8Dz6hIAPYpmftjdmjVOp4Kh8HCGuUMOpvGZZwgque/L63bZY3ejr7++z4Di3mj7CFiqs6zq6d8aD
fqIespKAQyp1hzDp8iBNmyDi7kGDKAHcUwI1QVHBSdzom4U6iY9Hmu/bxtZ5iRLBkD5C6LiGCJc5
9s30obKuPHHs0YS4yhHbR9RtEzsBaMlMfwqef6dxeXJIskfTvKaM/1t/JCooyjOKzuoM+CCe+/+4
5bxcytkmQcE5Dd18+TL3dI+kU+M2KkZKWHbWg/t2CBsckRMXlxpZ1PYS6IZWEuLcaBdnofgXNkFV
s8l9stdXqTl2VVjUwlonqXM6hGn+WS535ix9DhIJupPJ6ya++tS7UDKKeoDKO4aXgDoHhtfLsxRJ
Em6bRTf59avvRi9SMPtUMVrQGlmfhvTZSiDZE5/osSsO4UrANgODAvJKaZKAmi1p6SeD7Vz9dHZR
4pWDz1mgU3bEyxL3Tg2gtb4wrOG8bRed0ysRm8MNp7zGvPueXQCNvDhGfBkKCYWj5eSglrf9Gd2f
UGK3m+IyW9bOJMv41JsxCA+PtWQQFQiV2bFtQYYaSZoBcMHYmn5UyXPR9L8PzVyFQ+WyQJ7238yt
U5/d1scUOQFn+9cheWnKRi6LCBNzBGh0aPx2jPKdXEezqirH1JSJJHcTFOTAmi5byG/Jx6TpAoH3
h0TuxKvuG0q8WmkrTZmVIhybe9cFcX58HqrLEnU+IXsK0etYH2zJ/4OSclvH61ycVQJ0LJPjXrOo
xyv/tIfg1bglU6K2SOsShQljCHkNcnNZXC2uc+gSTlRyqZLU09TnmLorX1zztowfqvFYCq6SS9HF
FnY/wfLS+DI7X23rZdvVPy6BE6YEqVz6tLXjHKEkH1rx3LqPCTS6SN/6Fnmoym+R2IM2a9ZVxUnh
7audnR7+aS7XM/lGuu9FukeIohtbSYIbwUATu1qnXH56hYUz8Hezmwavg3zgkCq3VDMlmVdEWNWu
+tRa3yP62PEfvfOXChO68TtpvOasUpX/EqNBMatBGj/G5sWwwVaK55RWlOe2k8cStf8hnCq7xiEx
yhVj++RGf9z+apd+QTf7NdbenbTxkJLYGteYZdEL9FeeQbrtx3Q6mY33Y9tRdUushG0SuWO+lPjE
AMqbuHxu5ut5F5ulm79y3uLaSXsKOG0YE4HH7d+1k3wmo3c2ij2Ii276ypm79CMfnByZHyCr9/0s
vruD8VQ5e5zMmo1ZxUXVxVKnSYEAmIzxaibJmfa/S9e4WgZA5efycmgNVHDU1DljbRF8xba7e15Y
wTA15yqznreH1+zMKkJqdvJ4dF1crKiVnIg7hhMEVreH1iywio9qWi6oYRYizK2nsUf5JUZ+Dyg+
WtfP21/QLLBKO5V5jWHKEdHVje15WmY8E8cBG4yd4TX7tAqREgNnS9zBNkUpb6FggjZpKCAkRZAA
4Sui3B+y2eddcdr+N7qlUAI6s1KQe7jIsExaeYEreX2G2Poe34xmRyVKLE/CKEujMvI35BKtj7f0
Kch7737Kh+8Nda7BnZieGsZ3TmVNbKj8UktCaq8S5hBS71NrANiDal4xnEEfH3DvmJIyIUp8uxA/
B1AGJbLOBFkEZAXTwOWgRTi2HMopnU5jOnvuAr+FgCcue49TOh1baRVgRYt8KmeGiQOhBCyMOMXO
MY14QO3+PRW4sKDb2DUYOjFDKPJeu2IPH6eJNhVTlZZxUds9aiVdN/wVRf3NslCmncadjkzd8Os2
8u48o2XkxZzCKH39FaomJ75cIvLz0FqqhFFuyxtzBKtvmAnqU4A9pNyrlmiiVkVTRau0fb4WUx2+
hLUpz6Q+pkdBVIooMvPU6Jz1hCyNByda7vNu2EltNXuzCpXiOLcas4CxE/uuSi82ELfrayrfe/LX
LaYSmnKm6dQ2SPiHyCpPfFhE0FpTH3RLZobba6r7hBKfozfMc9+httNRG8xCrPCLKfWAZUt3bKTZ
w1TslDkiKu1+fZaonyYv8Cj3nf45IU9GtIfg1CyDKtmXzm08mQzbZGzFgW15390y+S2yYsUoNDt/
Q2MnFUMl0LMDMT0sdUPxZFt2fjpcJVV/bBVUGJXnuGXXC0RWstSnfM6CaLltd/dg3dzX39/tCRN3
RNuZcKO2I1dF5D2aLruxbfF124U0sauiqbIIvG5Q7BjCUhRB44mTQA/lsaGV4xYasSOos5GaoADh
mS+Gac5f2loa+Q7yRHOcqzAq3ka4RuU4nSwpCtB5Xkbh/HXr+YzKbX6aOztMmTfsLLIGSkVUKBXp
gbAoKDLpoU7CtnnLIxu0yBBKxKOjh8eJCqj9xq6hxZBfb9tPFxlKdA+2lfFuxj9g088ymoOlK4KI
XYb6ZXt8zdKrUKpm6Joh43b6h+SNuI3jmV73Vrt3N9ZsHSqaCisjTXSTwG8jAqU76wzM0zlu4qAA
xIblO5dLjQ+ouCo7oXkdMzxsVpMz3tIIHLpeIU/2XD9CTNDCo6QJSRJJ996DdTZb1+p9NKIvxzHr
1QsI+2WPyblvzW/HlkMJ9M7u7dHuLGyEbnfLhvh1cJ1j9ClEle0b5ABm87WeTgECy6v5lBt79OOa
G4JKOOWybmTeTKvf5pBemeKt6tANMg9XdV1d5ELAmVCf7GmP5V/3NeXGXOScs95ATNDOOzvOJzwO
OE2KHSYG3i1klfS9PfCJzrWU8zs2mrRKM3xqLm8T8ncqHln8VbRfHPLksJ3yi86dlBB3KS+GXLDy
d00SqFqKuQiX0vy77VCaP6CirSithiRzCWRjyXxji9xv3MUHSQowoCa2ehokwx7rnmarUlFXadkK
aboospV19MtGdvlJit46WRT1mIWybGfH0n1m3WveRZ+TjR4BId7a4ddd0cW6RvPpJ2qX5yKPdtJk
3SfW3999okDPsON5c/V7oOCqirv8S+ONf03HO3f2HhmKRuqUqGisQhKTOTVQ+i54mxvyGy14UEE2
/dH9M8bUlyNE2/EyXaFSvDTOcy2eqviTyyIfRdKL41qnyfhTZRC5mM2w6r7anRuSNglLOpxc2/Gn
7BsfiU8T8ykt9/RZdYZZXfidYTy7iwt7mJFrgn23p/Rurl6YKMGUTP9u+6vuC0q+UDoFGqYkTgwI
phTnLMUTxezw6HqqCAu8ymNfj31H2UNcx8pnz2sQ2NI+iWLw46UyYOgCMlym9Lc/oolsVWOwAZYP
UqP4SANS2FPaJq9ROu71/q5HwgelYVVdMJlYNZnJDEqKyfzr8C+kWZ6T4ZgkJbz935UeWtNN2gWj
1ystZ2pO1k08LLWfOR07bVvn4z/gqHAwIqzcTGI5ArNlXqamuJRRdjXG0aF7tKNCwpZeVg4ITMew
hy6fNQ83sZkHJhR3j81+deB3oWBVDIX5AgbquYfWPjczgPHzfpNliHfs8/Ex56hwsNkoepGNYC+w
u3PC68CR0Scx/KDZdcT/j7Qvaa5Th7b+RVSJXkw5jbs0TuPjxBMqyU1AgBBCdOLXv0XeN/DVtQ6v
+GYuD4SOtBtpa+218nNIbqNw66nd9inDr3Mxyp6D+xbNSc6Rdvqmk81j4o9fB7Q460z+qmX8LinC
8761M5y8JW4AWDSYESu3OgG+zA7cSyAyhg6U6x942/F8EzSWdO3iihKEGMuQyKeRiij53EeT3JJW
eDtK+SZr1uIkYdgXOUA+AWCdwhPnfk5ulxFPno5f3l3/ETb/MM4FVbEsck5gYaO6F/4DdV708Hh9
6L+07/8NHr6JC/NcF0+FAcZe3tVHdmLp3df5Xfs1f5A3xZkf8qfP/gfy0b0/AcJ0+EPSL1+6m+oM
qR38WR1vsw+39ftVoshPt4rMb18VfBNLtniLWwz9X4KK+6GGGGv4AJklmazdhBtp3WIVJqZsVpTl
eYQfLWv3FEHkS6thw1cte2XiyZTb1FXIMXuCkrUc9SlhxYEHbOfw62dfBZsgGX1gFHHmKaKXtv4D
Jr5Zfb9uCraZr4v1amjSzl4zeT2alEl8D77PoEnwoJ5veLptyQ1Pj0IudF9r9mvQgFh6rBrSMXE2
pm4b3MjhEW0zh3njGiAz1qdAWxbuLReFIltugjV4y0uM07+kWZtQBkIBPyY6FSvzZFX92rfuhneD
TKAtpqFE88OB3dHDFhzLsp0mqCx3lkXVIwN/mnNm45i6zXFkG8vx9l3CN1Fkouxm5lFV/JpUhPMo
u42y8KhwIvZo/V2Aub8JNhDotl9hnPHp0LG6KDKQMXHmgZLX8Z3qjyyk9EFHOW2GQdtnjBw+MB0p
LSN0mx69U/BLbszeYpemcuHsFo6CxswCNpyYHuqef2SiZRupzTZnw18FroaxQK3ppAKPp6Bpc9Ip
miBRW5V7P2E4rUsXlgiKWmZHIhCGPUNs+jBssQBYUmdsOK2j9dKoENXkHlcZQBoa8VzKR8Y/XXcr
2/CGy7a5zIqgw/AghExn9PoGjyLSKdmn1gm//3e4nACEKXoH4zeNupmr6CD11luBxWxMZFnPQFof
ZFj23kO5b5ULHzcM0mIzJqYs9BwHGHCMjEJZCq5xmqvD4vy+vuK2aRu+OjqZKqsSz7V1kKUi8M5k
/rNvZMM9yyLGqbTHWguvfVcP3gvrt8qqlgOvqVk4Ct+rwF45oJvwgUiNtzAImwSXEbyK3RnGMm/1
RtlWx3BXElJn5hJLP6IHunXz80jl8fryWEzdBJN1rk48tPmrU8Kh/QDhqXQc2mPQxGeP+/t6mHwT
VhYN3iyadXedHipSsTxIsc9T/4Mqc8aet97qSfDPIXgouYZt4pa5YfS25TE8NZIlaF1UpwAYESm0
ylKqH/v8U6u22nUs6dAElSVuyxgT+AGOfvSzc9E/8OwfxDI/etw0H4vnmkRc3VAvXcex/P3yrPCa
ncf/VNnOC7gJLuuSiNQLaDCg/gJodXCP6g5KghthwTZzw3mjGt2GWfu/HobJzwSb4H67bvm2sdf/
vzqz8ol0pSfgVCoc75OpRsgRx2bZB5VFkeDfw+dQvZasIvrkheNL1vq32eRvGKVt5kZqrZcwlizA
Q940LGkglhRHkEOIytP1hbFEm9BIro3uingsMHwIsgJ/SA5KbIxsuZ6FRl4VkACmoA1AD2Plx6dG
x+phmtWhzzt1D7qw/MzEVh60fcpwXD4tvk6gKQb8Dx7K9TmvIMosUuA50tB/3rVQJppsiOKqFDk0
cyRKfzrit3Gzxfpkmb6JJMslpj6u+I01rjH+PCS/KXtq3RvEhX2TX7/8yvynsPSnPsQurzlFgOdM
5/vAPr6JJHNF77sdLuIntwvvWvUo4/K8b9KGz045QHXoDFwfaktAA91zv/OyEBjumvE6KZMCMVJy
FMfBrODRLM2KnRnQBIw5cclK4bPlxKAOLhP3S0jVzfU1saQoEx3GJ4Z3LIEAPIgHoHzToHigFKKU
fF+0MYFhEy88Fy/V2E1vTsP+N/V/j3yfAgmq4v+2wmzMvXyuseysjw9qVAfkpl3LYsLCmtABV7mE
B2EhYv93yT+NYYjh91VuTWhYs2RirhK4TyUf13MfUjZWaSNOWgK8CQ5LWE38NkLwwuDr9QAnmgYe
en1hLOHdVBPMllklXr8+POPulMQRJGW25m0xRRMZVmQDLxyyplT6jMMMrk2Z3n0rM8FhU4BZsxwT
X9zfbvOt5Q9Yl73x0MSHtXz0grFbIy7uZHHUHjct0RLLTXiYy6YohxTC31XBZXINLv8792Jft5Vv
kmmJqpeOp2CMTRkelgH0g3sPA77hoMr3BwElBOCy5e+plcc5iffZ4X8RYZVGwyi2M1g+cdz6Vpzl
dQu3uI8JBJtjxlkyYeQRFk6c3wpvcZs3AtvgRt6sw8bXy4zdhG+SGu817re9B3UT/xV4RRkx7utT
mXfTU9blkCitnWb5JMaEbfWeWfzf1BEcpJ4hY+5ocJTrb80w3om43UhFtqHX/786Uyz+GI1jBaBD
AHYDtwm/MHBQXd9T29DGmbcIu/5/Ub4ehkZd77wdtWxDm+fdvBdtJz2suhLf+qn4tOCJ8vqsbcZi
HHhZ0+RkLOE9uLz4/W8kiQC54vrYtmkbngkaiXBiLMGtnS93sZ8/NU2379HIxHNVlELuCkroJ67l
nKe09obxXewKhx/aQTtbV0dLujCBXTp2Q1c3CFv9+ABv6lbsm/i9WSS0LJCJ6MrrzIU+EMLA7Mm/
UXH72GKb+fr/V4Y+s1KDggT7ikRXz8/Ufx5xFdvMRbbhV3N6NbxiCQG3A4ZHuqjHLAW5bIpSW4LK
yS7bMVFcDa+GJgrgqOuxqwDJdRs2x31DG44Khl1wbGRYdSSMJu/AW9FtRBdLqeQvRcarVYmSKIIk
LiDzlN3iMVP8JmWfOqVKvey8WYi0JGvX8Nii95IyGlasFm6LjfvY9Y9x8xiWwOef9y2Q4belgijk
zBjwHP4w+wcXzOu3svH8LcJEi/GYYC3grIXb00kBQVU/RLU8+e2fhg5foq2XCcs+mBAtj8lKIPT8
LXtO4mFpvgU4+cJz/z9SITHSbN/xUUdrybMJ+7ss6T6OLTsMWft4fRMspVuTJKurp2Gka41D1n+W
UtAULtxkjx0PDq10Pnhhi1fS5+vfsiQBE6OFABfXs8bJEqpE6RrkcLKMt2oQtt1eg98rp5C+N0Hv
HYMPfpMixQTBPwhDQf/7+twtMZQY3jzLPmk4X90BjCTHIBq6NAMabF8KI2bmTWLN1VreW9+INA3/
DzUI27qYfhzwkc091iUZnmmZpxOurJCFSndXOUzolFv1pBnXjgYgq/9G6L1DeyZuqtF1RdnfqnbV
ojaDl6dmC33+dnzzTLyU6zRhXsaYNe7E4/hnzS4Ibng5YzuFdjwTMwXWr/9XSsHNm7u4GvNPTv0b
dzWyT3XSM7m0XFp5kdeiakBaf36KVLX87BYZbrV9vR3gPBMzxZyqzkmANcIPKOCzhaZoSV2TQMLi
26T4c9233o4LnkmlNTUDHweuUD50vwOAkNa0Xdmvd/mWZ7Jp9TyTHlLm8KttGvGpapz5WTR+vQtu
7JnYqKHI8arpo/GlHQo6n2TsqPFMXQmmweuL83bg8UxwVE2GhAYAzp669R2T6RQCAbfXh347NHgm
pVaFSeZNPegTWo6fB598BEbgJmLFbVeIXbcVKGP9OyqXhdf1BBK1p2GOD34mbzj87PrsLVZjQpzm
nNMFsF59asDOmoBxKmy7YzUFu06GkC3+98zbJoQkWSE0NCrno6LNYWD+xtC2ma/78SpVtWSpEyjN
K1DHjfdV2x6hOP/JW/YuzPrZV8P7JRszp5rRtzwV8pvsy278wsc+Sh48Jop+1/HWo0a+HUg1Z5PS
4pRLZBMaN2WaO8Hn63trsUxTXlDyMug4ZIoAaQzzB0/JBDy74T3v2/bJi7ZwYJYUYCoMahwXkrFr
UADo3TRgXaoB1ayXg4cm7NbZ+CkW/zVlBueuD2qm8KY8yfBBk+U4tFtNopYGKs/k1HJkMy/DzPT6
QDXe9hg86N0bOk8AULp3Fc8PIgrUxym8eJsCdZbfY0Ki+iFjSV8CbbreC9Y3N4Jq+PVdt/iFiYjy
gGxzPO0vp6Hz5bmbA3qICDTiRSn0hutZMpqpPEiFw/JgbvpfKCTdZoV8B3TIBxQ7p9Rdwt/cXaDF
Bq2gfb/H8PNRemzualfhnhbcdll35OFyHkq68Vtsy2X4eUVJObe935+SDNgf9siJPEQ7qypebPh3
D+QfqOZmdcqJe79w/ifql30El55JtzWO+bhAPkCdCqd4x1Y1pKrhW8UU27J4/w5/SzdMYhgweNmH
xxzU1k1UP9Vd+/X6plqCRmycp6NoqQUZsC6sQqlWfMJ5qPCbY6n3olw8ExXFFi3mxB3VqamcE0wI
rqY3XMzivSYqyimAIPVrLM76nArc2KNT+Ru1MtvQq8u9SjtFF2t/7MG60nXzFxWQ90m2EUIt2cAk
2/JALYkbMJYcZYi86I54e8vQ6KC2OP1tMzf81O2lp8oOixI34XMMSsUWwrkbC26bu+GkeV1WaDXG
2KiOwVrySaC1tUlXnO11e7R9YP1Rr5Y9chIx83XywM2040MUPcrkvlVbGAjb8P6/h1+yIWwhoaog
uQ6ZUJYfgGyZnPs53Hojt/iTCYnq8qXg4VqlYeHZQXMP5HtW4JKDtzg2ZRuLZNthw2k7XsWuVwzA
5vTlh0oCy9jVGwUU29BGFatzFiVYh6G1yNISMybhVp3PEslMSFThDlGo51adKoC5ZHwGuLPgz7vM
xoRC4VgwFskEuFub3OOWekRtDyHMU/2+5GSiocIyVL1ugBfL/P4zF9FdMFUfi3qLd8ay6ibJVjSh
mIRYpk4T3rJpkKSz/23fwhgOG8dQWZnoiiKY2KkdU2cVR1gg9VRu1ZwtFm8CopZlHBrHxdydwlkL
2557xgtg2gFvsfkqb3FbU6FwlMrzIoErBiOfwuFmDTu4tc/hl32LZOTYSTYCTJwYHkGnzorD5J59
EhxzoC6uf8Bm+obD+lOnHJdwmKerzpR/afPpJu/3ZSqTYquNwZseVAWiARA/IdQY/G6rF8tyvjSR
UEQkE+F5rk6q/hOu7drOPQBXk/cPVHnvwi3IkmV1TFAUIBehcvTy9ytci5RDe2azGmNxLZNga0r6
QNKAdtDPDo6TB2JzFhyv76pt6NVaX+WqgHHdlCTuTm1Q3jqTPvfJFszNtiSG25LQ8TMEBXUK5/6e
k/wjsHQHSO993zfz9Re9mrlk0O6ssgRXdiy3jqqHkOoNX7LN3MiwXVONQknMPBasvvUSjg7lZFZH
hS6ZfVUYExk1wtbrsM/UX0zX5OXv23pngccERYU6YDMvIzxvkRqsU371IopyI0fZzMVIrZplamlC
vzuNo2pTxaPkULXJzgKPiYtSkc4X6L4E36loS/DV4xYSLltXP8vUTVSUA1YTt2jH4Hud1IDq+hyN
d91Wt7Vt8DWxvDJGRYeoHosh+F6qQqK1b/pGCv5rl6GboKiqc/KW1TL4HmcJTZU/R6m31ONh3+iG
l1ZtV0R4SXFenLABxz3DvaZt5XC+PrrFk0xclBBtD+kR7rzQxo3Sgc3LYRYSbRRztZWXbEtvOGu0
SIgte5H+BXCRvI3QNPdV8bzfuOjYRjfSalLELlPNFHx3CAQxaDd880i9dROxDW6kVJ5X6BTqev1z
xWGlTaimtFH5Vvy1jW74KqsgJAFIVPEyDR2kjnXiJoAEiUVu5GzLgcYESWVAFldBnvBfzQrWGdH5
mOj4XZ+r6jC7W5wbFgMy8VL+XI/JHFbtSwgevTu6ZMktSu8SDJZBd9xloyZvFpWyrTtO2heR11+l
P8a/Qm/WR2C02ZfrX7AcL03slIKUTQUiIv5rrKPu3VQmwXleqJs6IysPtKt4kdIyOl3/mG1bDIfW
ZRewgOBjs4ieu76B4Gf4TuUhdMh3QoY9k09rceRYDvlc/vBbPd4NQcnObjU8Xf8BFrv1DIdupjrh
daXyH30e9QcNoHaqlb9FOmAb3XDoiXoq8jvEOxLUXzXzpkMxoQ54feqWs6ZJn0WioU6CsOi+wYy+
zB0/+LQ9od6MMnn5udT1gTv+zm02vBsRbnaiOJbfgkRV6ajdd6WDIjOR5QHnuY0zf4L09d/+YPDS
/Tut6WgB9WPu48li8p87/iQjtNgxJ80rBxbbfwO+/m4qy9vrq2dxExNz1RQDcxacQb95Y3R04/42
Yewl7P2TmrLbZGw3rpMWCzCxV22/tIyA9f8b6KeONSRy04CWW2B6228wztNFAoFAIIG8b75TH5CM
HqciPHmV+yzhiU62dZe3GJqpR4i6iev1Mmq/JQX9zdA9yHrxMIjuvYy831VZ3Cqx9Sq/xo23bGBd
xldHm6gjA271qvnRJ+DAvJknSZ/UPEzVMfL4wDYszfYVw+ljHgw6RIr6HvpQBOB+WH2SBNfvKSZb
hCa2fTc8v3M8niDENz86yO6Aul9MKehZ4sM+4zVy+ejnPp6D8+YHSZL3YeKSdKA5Kovt8LOqSshp
Q375+pdsv8Pw/IRLBwlq6F8SNxPHvIOqU95uJXXbA5YJ0UIRQYNNvqx/VH30mRL9lOfiZrWs1apy
XX6NQ3ZmGUNvTrjvwd4EbeHFOKzLyeM/chB8oquLj480851d3RCeidZic9USkrXtC8i1QRfFawo+
ZMHSCnQTG3v/F4H3ho+YkC3ScAKgR5C8zLQ+R8F92/l/MnAsF150WyCYeS0/SBY+s6z/1IV0I15a
DMEEb8mYgZpn/WoHkte0Ltvm2OiGHK+bmeUcQdavvvJ7CDEBK5N5y3cWtrn3m8Zz8RzEhQCdQ8/k
fRAJ4mwwGdk+ZTi/rBT2ZhbZd1QkeQz1WHcWaPzy6qp914+CCnJgeD7aYNS0hGgT2RV0sXRG7Wc/
gWGvh4NSxeeiFOxYElE8dbKeioNyN+tytq8ZcSGfkrxxuqH7VTjT7Xocy53xk1TyfUm+btNw20zB
iAkVd2KHu33yE6iC8BA4BUMrPA79103h7dFdE/M1zaHkSgRonJmqbzR0SEpKPHFfH/ztBXJN1NcE
sLzEJ+nPPIjeTc70aZjGD0wMt0qOn5x+36uJayK/xj6Jq4wu9Bk8gc8K8oapTLpPPnPyo6yzx+u/
5S9I+b+BwDXRX5xCyK8NMufn7AoX7L6djDuXHCStSqj5BnrmjXtWIR3rL0EGeWw/ZcB7OmkHRe7E
f1KxbuTZHfqxAvUQuiFAi8R8UiUIVzRk7tfr07Tt55qEX7l2KbMeqbyafrpzF93IzM1u4pZNu7zZ
NbFjfk/oUPFF/6wDkNaAFL68ibvQv6EjB6YVncfnfb/CiBrJElZexqL5Z+RFJPUBMzvooN6HUXNN
FFkGkIDDQPzw7E2Vn0Zx3R2akTcbGePt445rQsi6ck74OJbOi69LedbRBBQoS4Jb6i5bBm/bZCMk
kDJL3EHV00+Se/4xCEsQ5UxblJ4W7UdIhP/bhNis+hCvdu7z0AXTwcubcxgQN+0qegAdxFPTLQ/Z
2OC1vwE7fRAcnUH/g+PwxtZbEq5rIs3oQOt6IGP4M3PiM07vj24UnIpEf0Tr/Ec6lKcY7D3rhauO
yMe53Sfa6JoINFEGZNLSFRfZlX1/KAonWs6ce7ggiaRoNn6dZedMrq0I5+zG52H0NBZFWB5it+nm
A9qhxcZ56+1bnWsqOA4Libk3y+TJCaKHnGkHsAMHd+z4nEXLxy6IPququK3UfNzlqCYuTZQgPa8C
fE/SmKS6EOHRyfMtCfK3r0KuCUyD6o5fe0VOnybw7sS/wWCtx+9TNqCxG5E4c1nK1VQt9Rl6eIv+
RpNxSjYOYG+fW1wTrRZkKox064D8y5UgtOHfwU16qn1ygyL2zfW1s33COD4UkO4gLZSQfxVjfIxg
zEFVfWWJe6gGZ59ol2ti1nCKzJp8moMnonR1iFx+6X2Eu+s/wGLMJjgto2Exk1YHT22NRfHkoI/j
km1Q3tsGX23iVSLrAkkg+bpMT0Mb/igEJK+4t5MZxjWBaXxW7bQU3vQkm/ZhnMGjkOm96cXUfgwH
yFrjsWN6KrKMptClEocyl1tyYLZ1MRK8nOOhXJVfnmZ3GI+UBB/DGZzY13fU4nAmDE3gNgAZuWF6
6lT/pW+7C20RYGfi3Whn+NBUwJ7mYbEFD7T9FCPL+yHggTyKqkuTVL06FA7QHYfEYfvU0V2Trstv
Xe50c5Q85T7IqYtVD0+z8en6UlnSvIlMG7uw7+NF8WPvxcvXXoGxP0ZOvunln+sfsK2OkeSdpXVB
M8r4kQdLdViSvO5Sz83iX7uGN7Fp/ag8ED9yzN+J79p2FB9LFDk20pDFjkzSrkH50K8pJT+iFH7L
57w9iAz3WJpBPV3X5dH3Bv+95OM+FSHXxKwt7lCUqFzzY+sG/Vk4XvdAo3Cny5kKkVDHyDrdTPw4
jdVJJ+J27rZOHZZNNrm8GtoGdMLp+chQVcqJ/OVr+uP6BlsMNFo/+SqAuo5Xl6G3JE9TG/v3s5iK
NAmJf1CB2oIQWypKrknjRfO2HLuWxz+Bc5yc5iYgTiybw6Tcgj6GgSihIlL2iqBA1oqskfmBNTl0
MHFrilu/PM988aNw4ypr+8FGEXBp4jqCRBA/jhIIK+qfnfxMwn3klK5J+YUb96gZcetj4I1ZfkrG
oHzk3TI/lt1AnOP1PbOZg+HzIpBV6yZLfWzyuDrPZRU+z2W03F0f3bJAJsLNVZMULGvqYy4DbFKQ
BGm9ZJ+9Nth3ojFhbqAnA6+wX9QQIRsvgRN/HSP1qVNFnuZ6n0a5a0Ldql4LIIJ5feROXxZpFTrA
rTNoe+2zIhPrxuvIz0BCivFjFn5oy2o8BroPi5QM08bZ0uY2pqJk6TYgkXZofumChYblKa/ABeCn
IHxOxKFzawZmv9hx2pYdqwI9Eu0hF3pxD4MOHMjXVbwZ6U6TM/FxpM+LYc7L4ClQugUrZyuXeDgk
RNXkct3sLEZtouMC13WLcuL0aWnjHldInnxp8oxulCRsoxtez6k/erhv5xehhjmNQrxVt2wfsAS8
AP+OodPSJlKNZXfJMonq5eRO2XvkTX8LQ2G5ApjYOF0rMSsvrn4Rp3KSc1RNguS3uiByOvhjWAf1
bRNqHW2UR22GZwLm+on1OShh5I9GDR/mNkwp7tJtXp+YbB7yGEx6uG8XyWPbbxEWWU4CJnjO84hP
wHcnf/BobUEmAq9M/CHK6V3R1I/rZdSXW2RaltU0sXSZJhEFR4L8QbR+iNrlPZXdA0AeX3Sx1YRu
sTaTYyzp5zgIYc+XuGA87QWZjn3FtmKPbfQ1cL9K2YR2fVE1FOcjlo0FvB7lgkOcN3zYEru2pACT
b0wVHEzyc5g9jVM9v9TaKZ0vCgVUXaRlHJR63+XN5B3jsV8PXZ3nF+KSP7p2Whw92vx0PZ7YfoPh
8WiyAiSwLJwnOvqteCRLX9GvXdMG8Z9Wd0RtRGnbZhi+70VtTaHT2l8qj+PdgLn+qFJQkmzV2Syl
GpODjMa08Iu4d55Qw4s/xF4ZpVwH4sh1+Ceai+zgLaimaKq8Q6I26/1/yZneKGObQLyc5ChGNr04
Znoai+zCgyD7WMw53sxSh/dxAnG5VnQOO2oSlh2E/wDln35Mc+GwEIY5ub37MPTt0r0ACKvdn9PY
RH0aZzT4piqvcPIUDb8qLFMBqYHKR6mOj/TDjGbeih9rVeqxSic0AvLvCc1LIk+O1zAx39IR4p9f
YvTJlnWadWWUv8Ql9RGP5iUR/cEB6W0C1VMUsZLmptBRBo6yjaRv2WsTQBj5ZeIAABbfdr/I41av
iOX1w6RTy7tONM5UsxcxR3ersNQ0HltH3PytYdJiI6ZbzMiEEAa96hySJdGTYtOZzeMXqlY4XtEc
ilEDUtiTc5aU5yjburLYfpYRpHRZlmGRO+WF4mdlon3X0OnLEtePtCvPA5+3jvO276x79SoYTtIP
ICGuh4vy3T9KRO/CCLfr0P0IjtPHOt+SLLVtvVGEQKU5apxMskvO8me9cHluWUSP10OVbXAjVOF2
M4/QbiNPddIVqReUVaoD+vX64JY4+B/6tTKMpg4ywy9d7j/onP1eh27H4cu+4Y27SLSAJECxjL4Q
KW489mktgnbuzlxtIgyjeSlbUVQJOGrpOWBoBw4m+k/I6eNSbNaPLctvIgwnwLARYtCQS3gYe79x
oNLhbeyWfAt3YrFRE1/Yz54vfHcIL0gWn/NgnNOx4Y/4aW3qRPorh8df3wzbh9YjzytniByiAtGE
OEPT5l1ZDLgc4hhVzEymYIyvIb61pcdtWzPDvamHB8yq8+gTDooJ0MgIIqETbj03W2z2P+hCDwfQ
Tvv0KRn0B7eN73DgfB/53gYgxHICNPGFbZSzoA+q6TIRfbPUVfQwrVh/7YGKN4jDja/Ylsj06qjv
8zHpyAUgKecgFkoOvQhfru+0bXDj2DHmblFjqtMFNRRoto2dTiff3+KzsxzHPcOpoZU0k2rRWKAm
+jxH/sOalGoX6ELmfBhDfZN3W75h2WoTYCgFuMpEPMwXb/Ei0LFkfcVZGtVTn31JgNEIb64vmOUn
mdDCRE8FbT1/utTOeBR9/I7W4rF05o8Nms5XDxyU3LfxJryQRYTSQQbzhcgFwnUkQ61p88HD9jsM
F894gvf02pkvlI7LP7Ej5p8kLMDeTfHIlR3mDD4Z+cm6lDoDyOT66lnMzUQbgsgPLxXTFL/EpKrS
2InbtGw2wcQWfzQJ36QOipGNbfCS0OHcxPMReIf3lA/fOrklEmmJjK6Rv4N2iJpRN/MFpFF3QZ3d
Lh3/+8jpEgga11vchJZjlskCl9GoceOm81/WY9Z6IqlKvBpVzjLcNJ24KQf3xZ/D4NyqrdqD7YcZ
gYDKKYj6YSKQzh3BDBYd5Rx99TW/X39YPiwb7mMzACMisGQkQTuS6ZIvwMtkgXAOs5q3OuAtBmBC
DgM9ZXMguuSyOH4a+85Bgi56bqYPrPA2foANMGBiDDM/00kDdPbFned0NbJJTN/cJP84Mv/ey7Fw
pbjvw7IEGxc/e5nceOSw/bZ1417l5KqIKatafFeN3bki5KhIcJ+H4iXYAh9a9sbEHk6F6ms21eNl
ZMlFlJA2liTeagW3xGcTYqjmKS5ihw4XQkmUdh4ahkWVpGSef+wKLSbK0O1UHDuDGC99XhO8Ynnq
lkFs7HR9dNv0Db+fIDlak4iNF7duOPpK+VcAET6vB8jr49t210jyU4sLr2jy/iLn6ozXnw/rU7Hi
4WeNx9x9105TYzMQQN5VQawuJJDDQ1GR+jPeL3aCtUymuLlDxojdil7QZvFucWA4tfY+Q17lO5L+
+foqvW2hwD//2wfCnIqwWob4Akx8i7a+ukKpX/68PvjbEZCY8EEXkuWNCF11mQN58YLw9+rMNFS4
SfXh/+FwbfsRhiMDWVY3RRapFzZHL140oUGIzNnx+o94206JCRukUUU9DRj0RdShUx5BU9x9a3Mn
f/YSZz5c/4btB6zffhWJXBeYrRF3wYuUgALgnYqCVWnauAfaBl///2pwMg4yCaK8u5BKPxEXkHQ/
g3rG9ZnbVsfwYihSUc0l7y7TuCqctrm4G6fmV5Nl5c71N/04X8iUFaS7AKhYHwa3EGk1OcUhSDZp
jmwrZGbqiXl+XYfdxZ8HiCRNQn0KiVftOnQSkzeumxqAMjyoJBdVH9bpsNRyOWiRT7+vb8HbJxti
wv1URXw9s667wNNSpNAfQAGnTDRH6jc3cRm/W88bqwj6vs+tx99X5qRCDWrqxO+R09hzm+UfXYXP
jPktd8ozF+VnZwgf2mqrm8YSQ0xYXxaRmJAABraGcbRs3egaor0hvVu4/xXSCbt6vomJ65sUzetR
Rv6FhVocgoUsaQFlwQ0vsRiYieoTeDYRIZixL5VS2rsfuZLuIfRbtB5c3xSLG5owPlnWbu5It70A
NPF+cEV0GlvZAt05frr+AdsvMPy8qdtM5QIfQHuhuANoEMmizJbb66PbNtnwcYDc8lmuiWK1JzXm
VVoD4bgaVDDgS4AY3F3/0NuHAmLSy0FJWLQBmiYu633Gi8cvScg+9xIo4r3HShy+/u0gQa65P0Bv
5hLR7q7WIPloIvaxR0F3d0w3kXtadEHXNcq90EmXH1WSs1NDA7URsSyrZDLLDQEdkijIyAW9RGCt
G6ajx+X7YWke+phslL0tBmUi+Fx/WfjQFO6lzsawTSe61LcTFGk2zq6WoGhi+Bhe5IOo88hFIRox
7n4UsxhTgXNT7zVHtw1f/LL/UAbgYbxuWRYPNHU3GQXBnDeE5AL9Jf9zoms4h4hddzwXNRNbJN0W
RzHxfXGJkk8xz953VEXPYxWfhZw+rWW4ufXuB8o/X/8xb5cyiMk4R6fKnfMBqzfI+rNmOk//h7Qr
aY4bZ5a/iBEkCJLAlWyyuyVLtmRbiy8Ij2cMcN83/PqXPScNPrMZ0W9OEwoH2FiqUKjKyizdIHGD
/uGSl8FtDKUTtWP7Wwtn2H46c2ssRU/eid3ckdn/lmnQH+E5cH0qW2fZuNubNbeAVWvJ+7z6Z0XT
59HxvxQtieZp2EEwbG2KYfAcxXbFRF699GX5qaznxxwM6uj9ekjn9qFu/NuuKBPwB61PXw+NpV96
aH7f22vJjtmQ8p2HwMYkTMRf04B+H/S29gsSiAmTix1n7fJ02WYl8ChIvWHnJtnYbxPqJ7pu6sua
6hfIl2fhMJfOUUAFIbKQ0dx5+m34FhPvV5f57HvtoF9oOukvYuitc2O549/XT9TWBC5//xAAcc/K
myCo9EvnSX7Qdi/iMZvaZFzJerj+ia0JXP7+4RMQHi/ECrFaZCaEPBC/SJPS8+bj9dE3TMIE/Q0S
oj9zYesXBw/utoN1j9Q+tvP8t6vLnSz41iIZVt10GUBSzahfBJdOXAkfXb1oG79cgcXONLYWybBs
tozVQGqrfllWb3jI0vbNbuZ8xyttDW7Y9Iy882o1zvKyXpg/ajo+pXIvFblhaiaML++4g16VlL0P
Q/Wc++vRIeTHzMfErvVvr90rjG5sgQnms8H4wawxZ++p73x20H+DosST7ge1c+NtHCMTyNe2q2DS
tYL3YPLjy5sDNFWf2VAdNbqSr5/UrZW6fPqDHdBBTVSltnzR7vAVJUwAFCFsksZ6BM/BbgZ1ayKG
QY+iotB9BAKN2imUWjETSHs+oV3w3wrEbTMxLFqWdTt2C77hrvT35RPwG2eZeefL42z/Mt04tiZU
L3BKm7X1AJBWGNSxu9f1tBEPmNKeKMD44L7x3Pc5SD/P+hvB6/JyYGvs9qS/NazeiTy3fr9h022f
ggox9913MfsHyqGgsmsOW7tsWDTzKEoAI+ZA+Xyo5uBk9ZCAWQCJwWeub/LGJ0x0nlNoP7BLTt51
Xt/huK5eB35kHjl7bIsbJm2C8ZagLlKgW8V3f+HA/Pv3Dlvv8BrfeR1tmJuJv8utgQmsEvl3ifD7
L48wb/IfMrwAwI6z4zc29tiE4I3FnOXVLN33NCef19qqQgu0LDuDb8T91LBloBWbsszb5T0j/hfO
i8il5ZHi/XiJKgGMvFB9lF1wU/HNNtF4c5Mtk2pp+U6aSdE7UrlD9TXjmbMH99s6Ueaz26rBO8pV
925VDZQ9ooxkiz6WLUV3RgjBnrkGgnq0RfbP9RO8tXzGtS2FkH3Rrt37zEVUwK8DRxZX4FNd0umg
4KqmEX/fPQobfsWkw/OzpvPszm/eORzJZadynLQa7J5zNSUVYs+M7xEybH3KMH8JdtiULqx5rzGb
y+xwvi+1c0ghJBdKLAep6etruGFFJkBPuM08CbRHvM/+/LSSIPGRx3A5AOn0L5WSnYzP1lcu8/xw
Nfa2JWmDFrv3oR/OF+4CMOcktGEPwWBHNkAf1yezsWwmBo4Pys1aujbva1uEl0+tWKt8EtHAkdxI
x0TsyrptzehiAx9mVHdLN+dIlL1zXR+U/E5Q+5WpiLLqV7buvTY3DrgpNQoyBnsQIBl8F2kfzqQ+
ipWGE5Kj6LoPL/Nh8BkZ5nfb8l184Ic5AapLHa8r6/d+KMMUxOfl5eUJG7LzMvx/xUqmECkyTiRA
85R6qWxykkGaBMt07tR0WJQT91azc7o3vLepSlr04AMpiMvfWoCzfkKUFBjOtqbVHt3vhsczQXG9
06m+q/PsPcc1/W9B1qq+DM70yMu9+HvjFjW1Scc5sNIUetDvgnRpyFR97Al/uTTuXt/0DaYJ28TG
2Rg2dazeeiNUa1qFE5FQtYigA5GO9aGroF3cRkiA1f4zXEVT3ZekyngZEeKMFg/9uvXa4lSPciyQ
cOnF/EbVWg5nsMZN/s5dv7GPJrSu4qPbW0EFpi3e0ObU1Q64g6henD2C+w1zNqF1Ne/azFGe/Tam
qSihL20t6wyU4LJk7nEEvWeFpBKIsni0BLJsd96dW9MynAhenLLpVr68QYvJ9T7RDC3T3yZb6/62
K9+UQW09qWWlpuaNqKb+OcKh/5AT+rOvH52tn3/5+wd/4U9dsaAS1b/VTVXIg1at0x/HIfPY8foH
tnbFCCigbgteIt4Pb5YoQzDIRRdyBgHT8kpyX/l7ZeUNEyNGHKGpq3QA7NubK6BH+ZPMSyCemMvs
/Ac6MHz59bbZGM8FwqTggKU3b6lb31+ujTStUN2kYE7ABb9bXdm4NEzQXanQ4KkJq9/aXP3rxSXu
17SfHksmQ2E7UYMgohM3hiom8C4HUGn12Vi+EDH8dUm8XqKivqXx6jivUn6nZL0tCf8/0Ls+s4WY
3fSNFz3/1kOz/Vvt6/r5+u5suHITbddIqX34GfVmYd0O+dLopOHOieRUH3rdjDshysZZcwyTbyfG
07XMFUSJ/V6HWKjOQonNAtdptw5qjwlt6zOXv38wzUU6GiwqHXvNA/4wZkWiguAdklG3+WMTaSdr
G5km1bLXrCdL/y7As6nCQVSOddvj1MTZjTWl+UjS4HVt+gcZWAjx5WnRNMz8+fv1Dd8IFk2MXaDr
bK6ayn91fFUnLfhdQtF2IqSIp8hI2GGAyF/YNqV7uP7BDXf5L6Lsw54wmWp/tIT3Ok3D/KhEOb4W
/jLt0RdvbbnxZqhZRqHtrshrIPu5O9LeDpz7i9SMhsrnks/JTbMwMXaSWLS06yCL5xzCZn07hxzg
wR3r2DBCE1wnu157dcbQozrMyWUjavAkTzS46wTfqX9sfeJy13zYhZEsFqd2PryKMrVeHVJL4SaQ
KVo9HU4Ifu35S86h6rKzXFufu/z9w+fqHlhKOtlZnHcT+yIEqSIhUueuBT45kRV1f1/flq3vGAZf
+xw14XJScd4X3/oW5cOU1HdiaR/0souf2TjBJsaOpEUmiZpVLBbEomDgYtEFP3N9BluDG5e9D9i8
na1+FrNp/Z6OePEUZNh7gG4tj3HFL87att2CU1tMYN/H5WdT+fmSmLW5+37b7zeudzcFYUHtpcUr
LhD/Zzan6nWgqnd2TGNreQzzhrO1NFvH/DUYJeivqoLpMaouqrg7H/jjEjFugutGy2n4vzxl9SBf
20X97Wf20dX0zt19z/7RReETRhoAyFgQX7l+9prLfH6guqH8kFceXcMpddo9AtWtiRgWPqHGNayL
XyRQRHwiyv4SUBdig8sdm+Seo/rjbmAml29/MOtSL5VTM69ImtwF/X/L5lCj9XhnK7bWyTDmJaVg
wq5EkSyy8/6CcoE7XrrB6TdKsyJLbjivmMJlah+m0IN12y+R6Uk0UvCRU6fLUc/LHgTnj6E7Rjes
uZFgTmAWpiAI3lHVzNOjqmhx9heZHoKqX5H2mb3otqkY1h20ssqRJimStcu+enCqce30ezQTW1tt
2LVN3aL1vAbrlNHPam38aKn4HmBsa3DDqoexlehGzbHTc0vO4zrWCYTZ987RH58CjJtgO0FoULgp
ka8Qm6vCZiT/JpDA7ROPTadDjUvWrX6pcQ/YtWF5JpleqQffl31VJLXDT3PheOEIvgmBp80ENc4d
49ialGHeK4JNZ+hm+WrX6QnUIgfQ5LZgrFU9eoFd/g10qKvnHG86WSbSrsy5And8Zn3zpY28WwWw
P9qK0cFwU/4VW2SYOqOka3nBrZfLa+3yUrtUq1Y9xGQeIkShO8a+4VH+B3KnV0bynqmYDqMKZ1za
9YIe0f3be2tXDHsHLH60x8q3XrKiulezExUIofJ0jMZ8jJ2yPIoKFEzDLXkNrJph8DB1mTWcFAmy
kzAZWcuqiidvXvjX6/u+tV6G0VfeCN4CtIYnbaCXyJlomYCY2T2uwKDH1z+xZSyG6Xu97zfuGhQJ
ZA+DM4gx3WNfDPbJA+ovZGVz43Voou94ziTNLJYjWaxH984JtMUgfTH6kaRCvfeNkvSvm6ZkQvGA
1nbBaglv1o9s/jEtenisuDdbESs0edLS4nuc0hvXiwnIC9JCjxrKjknXzdlDR8rn1C9i0VJ1tJoM
zT/BHgjzzywmjJvgPFRiuppPZfBCLlKgyLuCjjeRtjp52joiCjiOzpi003wCo8DO0dia3eVUfria
u7IAT4KDBvdAZydbygThqwrBKPcZb6+jzoK95O/Wh4wYAB2sE1nbJruAOb4W47BEa+CqyG2hf9N3
aSIGfw8Zv/Upw0F4o+UPlitxDPPxHwTLOUCs2b0IxMnilRMGavh2/RBufcjwDf4yO+4y5HkCAYWv
bBb/ZI711k/k6K5OFbpd9vv6d/6YP8C5MFyEZbOg5kiFo9VX52HlanQVFOfGm06snr4DOv00QPby
+rc2wgRTNVZ0cxF0HUi6BpcLckBTeQbV0YJUe+wRGx8w4Xo18TyCzfFfyolEQ5e/j3l6236YWL0i
4E4lrTpLUJp7CAorDUdePg6lCyqOPAVjbP7lpkUysXrpNGT2wizUkuacWlHRsuyhdrJ53IkyNw6W
CdQL7HZo5t5GebQWR+31OWLbKa4XfdYsh1ZXusfVsrUZhvlPCAUhcDXjQ52bvvvupN975nG5E0Bt
DX/5+wfvosRsDZNFsmTw+9EJGamzBVSV46JuO60mZM9yK7xdYGiJNWfrwRcriKnH+tafb9i3Jf1J
rHKALUhlv7tD7d5Ztq722K4vi/w/jDWMm8x7Y5YOIkUfcUIH69ErwBSKtuiEQTd+5xhtLb9x71vr
6AcK5aZkYN1fXj64aIZWw97qbHglE65nublt9SCVTjxcHUtOHpFK/ULs6p/Skqeh9+JprfXOTDYM
wsTsEc+a/dVVWcJs8WlRSAFPSr+4aZNQFwST861PMBO8BxoHB0uWZolSwXgoc1cnYEVwboEqM25y
8OEPTNsOHDk4SCp0dINu5rEcQI2wc5tvBHom/95agSZCl/BLK5p4E1n4J8+uTh3LmwPIpHbSmlt7
YRg1hGikF6DrOPFLjeQiHxI41uNEkcKWzfJmB4HYcR9b0zEu8jadc7J6OXbdcu4XHfzw6HQqqyVB
qfqWXmfsiGHiM7DjOURcsd9t9wlRPfiSLQkNdh4va/D1+m2xYeeecX23DpEtUo6QoKmKLmal4yDk
qbtPA2/HG6dhWPqw0K62Bxxb3lUx9zENnr/563jn6fR8fRYbzsQE8Q0Vy8tR4nLtgW2Iq4wNMRX6
9bbBjXRdvxCHTbZQiU7H4HPNM31qU0320G9bv/1ylD/eQ11ZQvAPy9PkwNb38yQjexdVv7G9Jm5P
uCkP3BlHKK8UVI367xnwYEvV7NQiN4zARO5NVpGpdGYq6S33r9T1X4g9kiJsHKcOWzq3w23GZmL2
/EG7Y0AxDRpMD6rSn0t7wDSct6Hfk02h/5Zu/nDlmfx53gINuNJ20u94S1N2DlKu0+NQV+Qf7jne
1xpac+S736W6O9STU1sdigxZOj07PO3m+261U5lYWZb/8Cv8F43ojGJfC99L7bsRz1zxIxhXJQ5Q
78T/Si8vZUjrOvUPXEg38QPgwOQYrM2h03M7HabVH1lU5nQJLq3XyBIqkI7JI2iCEDECiOS37bEc
yuqtAplWkzAxBWkUdNCROExj7jiJ58h6PjRTIN3DUFX6b6Ag2DtZM6cMJ9H1b5qirBe1trucCjb7
T7kkkHhgtW4ewesC2t2FjzPjka0Luzt4FVA33sT0EM4rW60zGqq1+kpyjyKXIqFmHRbtaLthX/D+
Sectrf8iYsqtxAEZJU3k6g6/qnzAFdOvzPEPNbvkKEmAdFXkN8FKQmh+lc5jq4Tq39apZNazmoj2
7jvHyaeIZkz4YV1A+uUenrD6rD2rXZMUnB10efSDbqVj5IH4cI2Yr12R6GaZ8qM1yZadxNB1FK8t
Oy3kl6Dp6PIPWbvceeq1K702wp67UPorxk9U+nQ8gGpoTAoHAL05rTU/YAt48OQ1raoOYL6p6IOL
1lMKpj2ZAZbhKzZk76W2cucROEJRhHoFXCPyu5rN9wA9qAWw4nyFpEcNdnpw8jH8xUWhD6umWAZ0
eRGkaXAEfU91Z0OJbIK4Fkgc6t+CXBRtUp7CdZZOVnuPfgpyqBOr5FQeGXBKA+hp3Ba77Lm5g0gN
JBM8j0XfNIsVZnYDWs6QyMa1y8TqVuV/tiafvXBJoLbhB1kPVUiXWCsKv+n6a3ba9eu8Wv05W2T/
RUtvbuGRMrcOSTcMWQhppPy5QgCK2rCiHVTMOCjGE/BPd+V0geK76U+VuZP/ug6zaH9XUyH5P+ig
Bif/UthAigZrCu0C6g7YzgCvuilc11n3R9nQfjqns9W/WEg9Vc+V54GBt/abmRaHiVv9+KkF2skP
WU1xgAaXkF++609eZGdgPQrBGVnJsOJp/ZfF2/QTZeu6fGovvNFhDqm6Kq5z1osDDjrC5bZaf4AQ
e/1V+a5X3Lf+AgZY5G6y8WwDAZgdCx1U9rO9EDWEZQuW2GOORZMhn2TaRF2j2PjdHUEeGmrf0s9F
uSzqUNsBiems2ddqhebHCfeS/xMyCt5jMA2TfXIWK7AjHwzk32Vvey96bTzxbZ55ocM8aIbPwxp0
6R3K184YV6RyJrC1DsK5n3PFnE8DwrP8bQmQXz5Y+dLmD2Ug1BhT1dXrN9SPhu7RUo0jD6iD229d
Y1NIzJeqSUOC/hj7qRr7FayTZGLu0bOXagxbx8IKrozSLuxB9JiG6VAE6p4q0UBWq+2/9KLmf4sg
g24K/DB4vZRTdih/Zs2z0GtrRTnKQN/lYEMsa+wt6sVBVYvui7N6DIQLwVQE4/OY6hl0R6u38K4J
YY2Ve/TBzMCw+xlYqpROeysaQObThQuZ4Eis3vEe+mmpn9JecedoOYMvQyZz/XePxRzCDM2B9kHV
A/dDvyU8OLZUrF8ch7jtoQe2oD/4a29lkTvjZQ+qzZp/W7px+DmBwQrqEGiY9RY4PJmqKF8GmRA6
uL+xDkMfT7JyeeLJBQycddlqHVGnxtlRvS/5GHa8KPK/4bw66FL2Nusjf6JI9Xu0yXUWSq7c9jRx
u54+z9Tz3Ut79GzreHJAqZjHHql7/7Mtx3b6ygoVvOMiwLkDHDRdPi1gAZRRx+tZfIGCG6Axo1bQ
ShracuUxL9CrHKcB5NWiPOgJRQ3Jy8X9QBYij+h/gsIjkIH+q4X+KgBmcan0ieWPnljDjo49Seqg
TJeDKubmW6c5UqwlyBSsY4bMJYOHrPM+pG4pjiARBxtOWEAu2yZh37BpjEsH5COJEAq+lmaoT+uo
m4gHTYaFq+E3DLbvD3Yh/Hcr8O01JtZQfBtxm7wiXq6LR057bT/NqPF453lZ6uZQOiIjh6ZC7+95
LWmLG97qyHhEw/roxUi9jVbCydCsz8FktcM9b3UGmB2YEj55BVkFMt6Fy04yb4PmiQ6idV6pWCCi
BCQOyNZZvdro5uYLQcJfghlNyByky6WqA5IAg5IOz1RS6EVbqbuQI1D6dXu2uk4DkDRDN1fhPnNx
84Ro2WXpuUBfGXQo20kuIwZMoc6xqj6oDjYD/O9Z297c4EqtJg+sPgyna+Vt8KuasgIgsFI0LcA7
DWKZeNIa/1LA+denBsJbfQzxapJHU7ao9g6N+s1vxTVwMZAUb/PvXlY2z84gy386kMH2Ue26Pnsf
Fz68LvAM7XkFFHs6F0Xt9VOELha/flhmPNxZxCvVfqUZL8QrCqe6ulDz2esMaHiey2f0awn/burH
oIyhtobbuSvSlcXoWe7mO+x/2T8wxa07V7lMxt7s9L8gDYN8adh3XcqjenYydOXwS5IgS31PHV3Z
juA0KxSFlo8DIoUy5o6uv8205Q0KoFkm76idy3Yn07IV5RoPJRTQL+KtCEMD8KrfS2FzoEty/2nu
W3fnE1tRuvFO8iAPXI8OHgFeASnFyq3z727RlE/XnxhbEzCeSNAssx0CPFzSa9WraEaxbY6HQkFL
Nw+mci+hvjGJ/+lyyLyhyJB2Qa/w+Eoq2R2YsveqnhtzMOl8U+JPeYZUZmLVdnHiLvld9sSKs3KV
O3uw9QXjpVQ6fllVvasSux2zU+vmZTQjN3h2ZbqXldp40JjEvoqhTpwvlkqGgNpnKASoSNGZHP1L
t4ZaqvV4fcMvP/kPbw2zpcFfi0CyLE2TcdAPkxp4mJfOAzD0sfBLpBP2Wie2dvzy9w+PS9cj8I0e
5pN6M2rDlj+f7aIMdp5lG1k2s32BS+q36IdVABzAoIXPz2vVPVSufeiY6hI3R0gGppudaufW3hhW
nlupLvXUYi6FH4Aou3i0Aew6eKpBo9hN8looNhp2rpagaBZeK+APIHQRTHmVgJS33znBW9th2HmL
bFen9JomdS2GkwslICBqWVVNzY0vZbONYRlbSPMykX732PLosOEcOP35gn/DFu08+jcmYXYhgE/Z
kW7Tp0DMWOKYudBLUGCn3jlTW6MbRs5sKH6DjgWO1qnzn0oBoh3iQvJuhJqQy+n6YBF48g6tSy5O
ZKagpSpbBZp3sFQVN+FbGTebDfKl9x3LmlUiXFc9SpyjRytV6S3NthjdMGitptkdCyy+43NIWwZO
e6E91gCD3Lj+Rl6z4CvepK5WSc0titAHLXZLwPdUnTZcuNljAMogudQeHtWL1dcRd4fmZxOAyZ6i
7pbvzGDDtxLDhBHeQTQgxQ4vjfqsFW3C1apPqRzvsoB9bsFZc92Hb51Uw5hLtwMJTmurpEKcHQl7
AMlZz26CajJuNhRMqVpVg3AgARMcpALS5yWY6xDqAUnm7VZ5NqZg9hKsK4fEEtQek1n5KqQZIIiW
X+8kZTf2wWwlmIFgDgJty0T0c39fCnFEW9RDVq8DMPJNDtrTZsetbtxDZjcBelzHNijhMxaag462
/UR1XLP8R5Y256EZ8VLfQ+dufelyrj94j8ZWVsMuxl32/Mz5j14E9x1eZn2wxC7AJWk23hYSmr0F
YESkUi6XOQHEARFJ+Cq3y8s4q1m6YyhbkzFMfRIQvhol6p1LTZ8vTY5u2UZL45y0TpNifQj6PWTi
Bizqf5oMlGhV2o/wiZVGaO5GS5p/HgRLhp4+5hM5TRZ/Ljy1U9TYOtaGB5CZq0RXI1KwBwXstNWA
yzmsLcv3dkx/62gbpk9SXBhZmlmxZamfWcVjQKMuaa0ui7Kmv8vonrTsxkzMNoOlRYRQdaUVg/0K
UkhdPpyFtNbn6x5swxubfQbEImhGJjjNS9PXxdmx8OKLUGKfSVwQiNcdrn9maxLGlZ7JTtIUDe8x
IFZBaDPSHLxMLjujb4SFJl9vjRy3Uy0IQuusG45TY9ufZTpn31d/UCiWBfnxtlkYpg+0Axl6aFHF
DVB+X1sydJHM0u626qvZUzCqgC4tgp04nYKILsMYumLa097eWiLD0FPb1lPRUJnQVtV3CM2tZQoH
SLCm4QoptHII3bTMb+nmZNwm/3WR+diowAfjWVIKBFsvLWvT8lG5wN/tuK2t42RYt/YpLXOCp2Uh
6+LJg/Z80vW5d+NGGKad1YNtLQIbIYVFPul1Fej9nqvv1w/RBowOiHBjdSDiXSDBab8go41mURGM
hdUDwzFYTRsrx+mdMuknvDvAt1uBZk8e/aZMYZA+MpjUi5yS+Wpnqn/2YsCP/ve3DJAPGsqiFnF7
IUEDoQd9RNWfxZJ2IqqIv0Rkgubf9Zn/+QwCKPbfj/mD20nV2Fa85jB97RXi2GXt/DBCSuOAFLmI
r3/nz6cDyJX/fkfxTpZT1oq4UnmdTMQBHGOAAsn10f/sMVGT/+/ojgdE0gCS55h1s3WekayOkBSj
B+jt1dH1T2wt1GViH0KMoC2Y414IyiA2cpoG2oZ6QfJ8AFTQWt2f1z+ytUqGR+jBbU7ARidirZ0q
Aeem/owGlHzn/t2aguECHPDP6HXBXo8p80NPteJJM7+LCJKux26dsp0Ic2sWhicQliUmArR13A6F
iKzahVIyr+SNoxueAIyjLl9Qeotz4XsgFw7YmQq2l2jYOElmU4LT9DnilArntOPWYaH+8KB9kT8u
PeU3OUpm9iGgCcv2aY9NRi9I8UUAu3lOa7HHIr2x+CbJL8syPngXN2wD1RgvruVErZB7SP2t0Q0z
5rwLvJnDN0GcQ7yOXjqcZZ42O3f51uIbZgyCh04L1G1jkrvVqaaTOpEpm0/ZUNx2jzCz1YB2TAvi
5+AZTBmeCmrK73ypUf+6bsAbJsYMA1bePGcQQRSxMyzugfbFqezr85Da/wzOku64oj+H7czsL/Az
FKmzZeHAO4xR44+Jpdy7vMtPeQ2K1AsJGuyZp9OOc93ac8Ocy3IGlXeFObVTQw6LQ7MDwFV7Musb
t51J8Vutgc3KEqNLm59bNn5jWZnFUMgMF8ALIptAyOL63mzMw2w1kFpXnfSliG0iqwjivBZqR1m9
s0ob8zC7C2APoMqUSsTUzX+CMDoPwf/0PrnuMaDpX5Bh3YOAbhwxs7lgRj9cNhN4KBwD/ioLln9q
etafbTx0Y0c58rakEDNbC+pMdHyuLB6LtEsj1nfZafUqN1Klbd+4aIbBFxYyLI63WjG4ub4QwE/w
WMvfUbA8+b5ANU+2NynoMWay/TrUKyHd5Yh4ligt/uDVquRdmaHafS4mgTI7xLHwDGYzMDy3HTfD
FVS+XIe+XKw46J3lVxk4zZNgi/V82+jkv+FIY4OawR04j61s5pHE6AeSZd0ONpBhlP+tg0AZ47+j
u36ltO3WGJ3kX4GWSONmLgGFQR/JYAGYERTgqa/WnRt960QbNzruKRd4ppYj4FUiWYVbJI4996cZ
POxRK9c9DoKN75htBEi1e13hE7AhlgLWeRaWBokqFIx2MvAb15fZS0BywSdRYnxJHqz5U4agyvty
fbu3hjbC9AKVezAAYWglcaejeq9Cryp2TurW4Jf1+hDaDmNZp90A4E6QfbeX49L+ctMbf7dp4EvZ
A+6GoX36zV4ex/Zk3xgs+Bc3/+FXk6ADkT73eBxk/gCGO8KjDPwJABvNt6WSmdkqAAER4hO0iMRj
OQcHvwp0NOo22Il2Nu4j3zBhvOGWxUeGOZ55iwBkGFYOjJTuXq4fma3TbtgwoEkFq9oVcCxviP2l
ONZQ7u10laRdvmO4WwfHMNym5BOvyIJT6Vbx6ICVn5KkJNPO8BsL9D/dAvMIBS4X7KVd6UWDfJuQ
frm+NhuXtdkbULG2bFBQ9g+C2UB7IqqxJ6R46kQUTjjZbOczG+tjdgagA6SxchsTcNURELKId1no
O3tPlT+LfTFmtgZQhE4A9FyGnwBqu++ljEXBvlL5O6BJ4JWxLK0D5OUPtN4rQ20cKrNbICe+G0zd
BHBsNwF9qO86t4iqntxnes8bbe26adcjLUs7xSeCkqGE9rQEexJTWz/euJHbkdPG7rFedf/iTSoK
AJKxPiOyPVw/VVvjGwbdcvCx+g5+OUNGaPQCgAUZ+KyAh9N72ipbJ8ow6lzTVE8LPtGu6510xQEW
d8yUe1OfBvMMg1a2V8kywwpJ17mrijXydBAFTvfQrVXSOjcattkXUOe21/WXLV6EPvjLa63JbRZn
svq6yoeUhxixPs5DW/xaqQzd+uf17d04mCalb922JYCTGLuDOFCDpIbaa4/ZODhmOwCiN9Cv2zY7
+IM8w8ISgcdb7cnP3rjXD7pxcMyWAMYgDClq/Pg+/1qOP6b6kVVP19dla2jDYGt/mNKxx9DKg9g2
fwn412l5vz721pobJttTZ9QOetIO/fIdbdvhUtzWLwkmg/+GD3OKhznQHnAG7d+TBmtbca7rJKAr
OtHVzkN9a18Na9Usm0gOUe2D7uo7RU+M/BP41UE6z9dXZ2vlDXOtRyvI7QBzcNCF5FtPS/2o6j6+
PvjG0puotIkzl09dj8F9Fa3dW7v+vm3gy6PjQ+DGnFx7giHuSd1c3am1QPOz6uQ/10ffWBOTZTdr
vWL2Kqz5VL4XaRkuXhNRtgPz2Br8stEffnrmdzKoKiw4W2svhADtuQvWu6LeO+5b41/+/mF8aeNO
BxLePzTB94bdVfZwsOnwf5ydW3OcOtO2fxFVgCQ2pzDj8d7OOHE2J1TiJAgBQgIhJH79d89zlJdv
jafKJ2ul1gYGSS11t7rva/exkdnYaRyOEq4NbKkKUXPWfV+HPVTs9h97+MZQV8UdxFVCOLPd/AtZ
iN8Nm06FF5f6tM+NzMZc06Y9AVpGmFJwNUVkn6Lcc+wuJffPrfWNofYqyuLcYtxjfRekV7H78/6o
nHvuxkDRshL3aYPnaj99Mip6pumlvs0zj95WlBGDC4+2w6P7MH/gkH6dyCW085mx3laSGStni+Yp
+JX0dcQFCpuu5vxSAc25h28i2Xy2nmbiNJHkde7Sou+uMi0vbLjnHr6xTzLnM+qYdAKv966W6K5B
j4+8lKk8N+Knl/5jnA3LFjZ5GH8e9a+NDJti4ssF3+LcDz+9859nz4QJxAn44al7yfPm2jUPVfyx
At1sS4IfQbKOQMzFfCbtofOvXXu7Vun+/SV+7pdvDHMSZkTX3ACv6BQD2usKTVlLcmG/PTfkG7vk
FqhikuHhveyuHdreY3bJ5M+czVshWmNyaOfMeLQgr0Iy9IWhyzM9ZjravT8wZ3Jo20qxRXZ8hnoB
pjQIHzqGJB1CJuVGdNH0rSmYan+l4SW50DOzsK0YqwFpa4aozfdJ2FdlJRdRZE1qD3nrL10s5ViK
/5ET3NaN2VWqhaseczFepRmKcOW8Y/n3lv/0Kiw41Fmaj+XRtnVjTmS07dcW63XRNwtLi1qgO2JJ
o0uY7DPh/xb0PpGxIhMTyY6lT33mbtjyvEAnWv5covlCZvvchGwMOqF9KnJIZu8mccMgvkKOA3Rk
PrayNmdt4kxK8wDPHnxwmwWvKtBoBvrVgSsRmrJtP1TYnW2rwzp0TnZLj9dY/jMdsuJk3AIheX/p
KDhjglvJWVzywb3kCdv1Ft21Yf64envD1+SoB/3l/aE6s4H8r97jn31Vo5LCRAHP933duSdXdeZ5
duuFQo0zc7ytAkvGVSctx4USernUvNPByNq99lHmdlEust/vf8KZUdpWg+ESVAWx5xm6gPx0AJZZ
XDNfx0XYB+sVfsHw/P57zuxX4eZgToExS1NJsn2jkx/tmruDiK0tLfqPohl9gDSslruJRBeSe2ds
cFsfJlY7pJS5bO+G/hr0prdsWb/VcjqsdHnM2+hS0ufcJJ3++T8roAUoAP1hQ7qHfvVQNhk6plNp
h8JbOKvvj9yZRfb/FYkBUuLQZJbuoUEw3tI0pze96sQFn+bc0zfW3kB6r0L3Q7IPUx8+sqpz87Xu
8vyDtTPbwjCI+CwdmpSTXTCaUgQJKpvjAxrsPnaEb7nuSThOUZ52dB8nI7BsaPW8VWvA/3xs6DcO
dtONbR6LjO2zLiLLbajcipQnaRy/sEz/e/Sh5/9/l88QQqoVTalsP8Sr2dX40106hsnX93/+f9tc
ui31iifOHe0t2/suOvjqWzMMd03KduFK7ggUmywEKt9/07nv2Fg3usKHAJrubF/PAXqQ63xCL3D4
92MPP21d/9hYxJSbwP2gUPdoXH6VyVm6B0TG3SVe53/vgem2vmtGhmwBKYXuJ5HehEn/FqfrIQKK
lgTrhW8494rTwP3zDXMGPXrBA7qHmFJWXQP1Pt77qAuOaxyTJzDfFb3gGpx708agZ5E4gf5eChnY
5ilR7VU75BFY5uIoTn94f0rOvWTjlntlW0V7T/d6RqNROL9US/oshuaJExpeeMe5NbXxzus4drid
iem+d8w+N1QP96R2uEF5/xPOPX5j29A6j0yW4vFxV02/2iocv7FxyV/ff/qZAdoWevURWu2RPaP7
ZAayuo7oso9HhZ70hGSm5GAQX2ptOvemk/H/s7IMuoXXvh77Fzi2D5NhtxVbQAGWw31Iowvx43+f
pum26mvKqsrPqetfspb/qHp1C2X9FyQ0jicmYsRAnf3YqJ2+8Z9vyVA/M3VoznoJ8+QemqMGGdno
EJnpuR0vMYDPzPtWdDZs4a/NyRDvdU/aWz2SsAhqHBvvf8Hp3P//w5h0WwCGkt66iy0zxxWEns8r
nOa9CLr+ARFU9/39V5z7gI2B9xCv1Yxm5tjiduzaB3ENzhvCmPeffm6q4/87BcsIPRlhZLzPPBCb
dRT+XHBKzLPtdqgr3DsXHt5/0bmR2pi3gWwEdLcjc8zndS0C28nSd0t9Q05aBe+/4txIbUwcUiOe
qrRzR54jn2dtFpU2F/PHzrxtwVcV6mUSy4IPYA6KJgF63yHW+/X9n37Gqrf1XgPNszpcebwPZ/8l
hODqIuynfBlvePfR339aAf8YW9yPbKQmyY+Daq59LqsCwsKXqrvODP22usvUq6tUVNmjgnpR2c/t
WPoagirvj86ZtbNFuFdLVkFLSE9HHs/VfpBWlimKO6+Iv5jAOfcBp3/+z+g0aQJJjWWejjS4n6s/
6aXLuHPP3VivkdAz4lKlxzqP/oZJIvfCpfKDS3JjvE6kreNthXGJkn0uwVqml3BU5373xlzjhELG
cg7xaB4UswO4jn9wz9wKvE5w5HTVuvE4rM0dscsrWr6rIs4u3cWd+enbwixslxlnczYe85VG3UOU
Q2L0SOSiks/vL8czxrqtzNJakt4ZOR4TlRwDOX1b0H7IAFRTwaUWkjMrfqvvWps5Cqs21Ee09D8u
UNMqgi65MRwNgu9/w7lB2hy909gJKBlF+uhMrwuA8VwxRe3Hjqzk9FX/GBPE0YN+8cN4nBSk8CGJ
82Om5FIIfm70T1/0z8NVJXI0gS14+KT9IQjz4drH03w75slQeirGC8Z1bgo2lpsFyYkOmOljpnRn
yxXFDK5cZBy+0UbH0+79eThz/m7LtjgBpHCgw3wcArQFRAQBW/y11/rG1fEdidnxY6/ZmHON/GQT
KUKPdmS7RA/fu2W8VUMCuXqISDEUCbz/nnODtjmCO8Sg07QId4zqfFcbW+geyFB2qdnhzOO3NVwT
pICcySBIBb+xg1LmHEOvSdqCB11z4QvOLK9tMRdDb9g8QcHnqFJ9dwoOT651Cv4e1tiXDw3StpAr
gQxBTAV3xzl4TkJVCAnBc5N8zLK3dVxLBrXmPpncsRU5RIoYdIyi1F4o6TmzbWwrtthMZCQlto0o
Cqq6iCcK+W8ipgsbx7n53dh2lSiTzFzqo66HVzT+vZ1IrDyyl65pzv38jU33vY9nM1XxsY2qbld1
lON24+LTz+RftlKuEqyMph0zcgQe9POJ0WzRNE5Ys29Vdh0YnKOkv2DPp4TRf8QdW0VX5r0PvI/j
owgR/PXRAfovJerPf0yJPAz5/Klq5OsA+35/xZ573casAacclLaUHBEXHH1n9ynR96mZHkPgHP/3
ZeACQJb1QqxwZpq2FV06iHOzgr8KD0Hh+3jaDJ/WialLuYAzy2xb12XQE61cFKujadPfC1Tv4h7M
mAbK5hds8NwLNr42nUai5Rhhn1pb7FPZejBconBEX6LdnDk2tjVeJoIgjgqFPprIfAsjeivW/oDw
CrqIaE1P6/zCrc2595w+8J/DNkhHRazGSA2rh+JXuu/t9Cvt2C37X0Hipdecm/CN3dcyqNI41urY
oaqkMHOoSuHXSzviudnYWH1TWYSBwNnALq0r3FTJwrUS0jZAGn9wxcb/d5yoDQh1y6KOoh1/WWnM
jtvhYyrU6RbG7hNG7NDKGdwPex1jL8+X5QX5uG8dhJjeN/BzE7Ax8KrzUNVmw3AM8rW9rSH8eBf2
zaV2mTNP3xZ/VR2rIO5L5mM8sz9sMk37aV4HfwmGcGaRbkXJoH88ZKqZ5XGw+fXJYZ51e5V0GKdM
3VNyseXrjGuwLQZLOtlDxG01xzDPVwco+RrhagsZ2AL63dlnKOLyzx+ajq1C2RQhaIRw0Xq0fmRF
5LsMxFT+QS9qq0vmWRVUvpPDMUE9fNkka/glpD0tAMcefr3/AWdMjmwMWvTjxHIp5DEiYi61g/wS
FG4rsH4uNpSdm42NVbO1tyNhozyOy/oEXsyv01UHkv1Xp0jpY1+xsWru4Z3hoO2PC/xBMejbsGf3
cwo13489f+OVi3RdqISw8JGsPVSd5Qy8Hi5o97WG4Ob7rzg3ShvDrm2gFhNjlFQdPBs91Vdwre4b
2gIN2XevH3rJtnqsmZNwiqGMeQwhcXnn8lp9xrld7VvICu/Al20+mDDe1pIlrK7h3KbdsQqHV5LN
16e7iJMfMqKN8cKknNmstnh0DQ3lBP0/3TFpzVJEJOt3dA4u9SOcmY+tMhnt+mU1tG2O2HCfIJpy
w9n69ZRpVeJSIcQZ29tqk0EHOp+mkTZH6FoToF9VU+a5D95Qgjvs3p/wc6/YmDfPAjElacyPLCV3
S+TaEl51EWT4w/svODcJG+Ne2touw7DyowvJrcztT9G6L+8/OqP/a279D+95K1DG+JisRgd271q/
NmIXEJTiv2i0o0fzbmFZKtiOyAB9PaVkJB+hWY52J+pwhwBWWVwgMxCi+Ubrgda8yKGwYXRZB0nA
/d7paqh9MUyihRZWT1FotEOlfFwfE9aNmIt+8kn0y3ucJb9DVOoF9ZOsFxWYXaMml3xL1NTrH35o
loEXXq1d9Ra3uZlAulgcoJ6cIKF1Czn3rFmKDOpktSqbZZxcWDDmo70Z4vZ20Qm48ZBLDqfmSxzM
Uo8FCQjjUJqdqYvDws2+qim05dK8glOURRmSTKLn1D6bpg4kgTC5ldl9lSXevJI5alEMBE5XuQRh
81v067A4KBNnHUHVZa+C6HBClgfhTZ9ABORJ4CeN615Vg2zfgHSKoQeUscyu46NEmQkJyiifuqDF
VbtRzVpEc5IPz4jOKjcWvbUdg1JVG4ENCl382mU/EmrAwHO9DuCJQoi7Sb8tKO6w7FNniEw6tK57
0kVA8GSRt0VU4xL8JzGmGR+V66CdX7YxzZK6jF20pq/SkpbaUqytTV+mXLr6R8iGVMt9RyBJ70re
AWhB97apcwhMUxTY6b6IUHDat0WzzDaqinyE3q0qFogrJQfeth0S3oILIHEPGoUEbYyuypUlv4Ya
EVpfmKypCNDnU53ZP0JplsfPY0I5ueNmDR7yzAGGGQPGVxXjqsb8qFfL2XU+0ZD+nU9d+m/5lPkR
IFbotE+gA8TM1qRcpZ7XN2ixh82X2aD53dxB9ntJp4Ljf6r7Yk4sRHJvW0soNVc+6GroHQPQkvmu
8C5/A07Aeog4LwZ6A1cD8xzci5wSxOCe2tXWhcBiCn/ItgvyoexoxurfaUibpd7XDOpyj0HUxl13
F7KWsZ9BUJsIQKRZkeqHkitPSYEmF89fqhU/5YuKxTo9gdI4DA9TQoeJX412rMmfPEGpfVPG2Xpq
MVuC3o97i+Rb9ORP0mJgfvTosuuhkj+M2uzSqa3sS8rWgfMC0lnW//Jc27G5xz405/eepUnldmOQ
ShMVg01TJDlroyTrinRoAr7uST0Kt97nA8Aov2bI5CWilNmQrffQ18zYD8V0vd724TrlwZVQC6Hf
8ihoswwwxiBZ/y5eJvMNDbVJ3Q7awRyCAwsh2fdgttzSO5WECU93dB0lvZozr6qHmFapeiJYVdHN
impu+5hMKrAHvTBu7oTwgYUEQ+ghfL0ufmm+6CX2wSv01HQ6FiAn1AV6EmJccAmws5ZbBRZODw2F
iE30dfDZPH1LRxZUS9nHk6xecubJ+Aty9HWbF3E8keF6qPIYkaNyaLaBKOMI2m4xScX18wiualOX
tCMKJiArzrUvcrCp+30/e9H+FsGKpEYx6EGaFxnPM8AGgCm3Vx0zs/rpOFgddwFL8DeUhUze3fZt
G5HvRJq8OSIZOAW7jtd1Ds6ftWvybKOloV8gHN27W4FtkNW7NhBh+NO2rWsk1vhiJ3lfpZnFNXfs
JAr3C3TaOOS3gijSL+wUsQiwDSLAzzQ0KwwpHPWRkOW6xDBMOoS4aHyrRd310R6IhhpdmjVUKPQd
Owlc15CGsGHwBrEiY7+MLamSVwMMQbYblyps8HPb5gVEOm6vVq7WAcWdNLodDdM5LZqGQq27hDXW
0RfXtUv8PI+qG9oCau02eJPaRkbvBO1yNJFUnSbNj6hr0ShY+bw2vOgMVPB1Cdo4xFV2UFmZ+TPU
GblFf3wci/wv6UVHPtU8DcF8hQboAm2vdNbDn7gz3fA1Nfh5f9MEjIwfscHhFO97A+38fQrIdbb3
DNuxLxVrUvPVEgC/0HgHpRhXVtM0maNrW8WGIuMBSCMFxBPM8IztRrePSPTx9RMk70nPyyDy0v2t
G9MgRKd9U4uDHcdh8QUmdkLBKLixvfmZZNb6p7Xy2NsLRwxLsVR83TW7SPJI3Y4TIBIVGABWJb9l
FNZAMTDOp+WpBo6jO6DGOM4fNeCZ/VdUXUX80UxST+UUdy6zZdMgOfuCLiWx3pGh7/n3aqlz8y0C
KSMHonKpF/TbrlUy0asxWPvkOVZQPeoKZ6v2pJ0/VU3ztCqZhXTXEnQu5wVNaBIeModwqy/yBmfT
UFjIL9q2QLpGN02REoe7DGArJqfVNQLAOs+/VCIhsn3wsJRa3E+8HzJ3t+LcXGwZKyVR2VDmNWum
WxNokBOvatapSReuQSXQ99yPYfCI3RLfUoadHoI38IFiC6WwQTJofRAx9ofVIvyIy4w3KvoN+yUq
KUQc2LhY4bZ8z2qHtaDBzEkUqsFjaKMDPQfw6SsAE8PoCxzzFMcOZ7xxZQCZfOycgBfQnY6rXhyy
VWXNThq6NOktKARIuZUiNWETAnvQCAYhVZoGX2ej6OmarmP0k/dwXa/AVgD9HSCBcEk/ualHi20x
hvBj1wJC+Sta/kF6Y1fY67n/kfcDJ2WeNEtjbztRN4gzqcmw0+8q1vnlJhdLnB0r4oACLAxBYe1c
dCNH9UnRJ3UKa/dpIHHjPmmaK11MJEBpEGA7uewGOENOGfDYnGZroepsWcgVJtPPz5wjU/KLJ7pm
WUG47SimIsvqXdqyaURvcyrm/sDSSqpfzsWaqv0ow7UvwgZ4l/CqbkKMMaiHP2N8KATGuI+c1bue
pEkcX2n8a5GUEjw7eiQgCg39gYMBmBwq4Dn6+0p1NX+qsQsMIe42HegXxTw3g7oXDQRyxzIgXQ0o
WkawoYN1X1tcwgWBAHc5HPzwjSriANzJ5zG8DhlPbiPcZuZo6c8EtXA9ZyWXrrDwHHuIbbqqjqrS
CQsM0A00jhzApgnRc/QoO2i2H3CssHwHn9NVZGfbaq6ewZhx9KnN4ae2u9yplr7l0GhpPtVdFXFf
cJot07rXYfp1cXGTvEij+fqdrDFcizJXInV0Z+oKbKgyy2a/glNhEjk8rFFE5c801XpJi4EGUOEp
UtCeEfjbRUXmwdXhdGshsQYz7UnILPiVAEg0YAnUEw5SlCYzEUuUQqRh/ceOOdOfe94KCsz2Guvp
JhZplPkraToKXVMjUhH8qm1+0qCvaeurpchzLaqHAM6D/DN5Faup0G1DBruLGaAIcZk3AWrQpygJ
VBFOM4lsgZFekgRpirlnDxIemfmdWgmHGALhdoZIzWpZz//2K5eThBMbhRNoP6LPVnffpa4me5VB
MZvuUFAzuOXAaM1CUfTVlGEzN0myhOzGLU0sH1EmNAXHWPKm++qFi4DikGsTJWhh9u0ss5sEG67T
95B05PxToLv1jodTBhFoDpXs+GjnNevvayNqjSL9SijS3sTZYkh/CHltG3XL61ypXyONEQ3uoOkS
9TjHM5nO4+2Iv4CzNErMzHDdCRRCrnAJEgPAJ4o3uEoOXSPnWe3hzkzKIiiY2dgeQLWNOnvMfDLG
4JOQmbYoI/HgEt3ihlfxtZR1lPMZ2BD/M1gF8DeqlcLt4F0z+ymTRlADZ77Km670ljTBvIsIcBwZ
kh6G+qZcT45QsxNrFU4T3OWc8fZqbbMFVOB2buAdFEYuK7BLDLcrUFCDlzTy3ysbIVReZjO4KV9R
26771xj9Mk14Dd+DLHYPwqXVkMRYOrpCJ5in1TreZGONqO2mTX2ioquZTSRVVwPOQW0/iZCQlSKF
2Em0HeJ7bEOBg2DEiQK6P1N2B8h8ZDlmBWrKz6lcJvZ1jZTCdIapXv5wUcedR/SWK3blkcyDlj1t
Yapvk1lSkJOSueZZkUBalMCYo0VlwC8NUBF7U/GI8z7jK1y4XWZ5wF6jehHds5j51D0pHtbk26zA
kTu201zF4VXeLhniMiDLWNaWncXdYlJ0JOwg6wLiF4qUijnCxXW6A+2z7djOynFa6p2sLBpvEmYH
g+DEBXZ67BIXdQSFWUPSf4IgBA04mowstcMudjj55B7iojNiKaDscImyAx1nzg4Vm9JhKboqTNe8
nOXsk28WO8P6vQNGdv5qQwmKKZquexl+EbzNW7snwE5hb4eeRY0z3Vs/t3d12q30Lwln2gzFCusf
oFTcRzoBRyUNQwltRBNXij4TQKXypWghNejbYkhioHmKxA15q8qkqQf3m4KehSqqNcUZ2BdDzsIw
LfDtEjpQEYTsRYSzKp7rN0CXpuhTZE6Cu0WLPXlHAX/B2SPiukIflwR9adzlc5o7WYBUDSj6Hu5b
s74ta7NgH08Qigx3kWFNNb7F+cibCHeKUvqwlK5xiLt80zZUFgapA50/ctxtTbeKYqUxFEolTfQ5
jHw/hfjUNDm1MMKh638HvQa5q6xG6ztWjm2IFhD4BcOYfRY4OoQqAabiYBBhm52yAzRIsKwEkC3s
e7iMQ/y8Rh2iAwIQGvgMaW478MmpHAFJHdd2MYWsx1Q8cO59uPMMvBBZIDBi6i536Yyotl4bpIPh
RxEi3nQ6YSUWCW4h/JPQ6LSUxVzTKPiBkGjI7lJfj3N3AAmMrl9bm9U1gnilhdSg5wgzfY2pVvNc
0KXOEIR1Ojk1Uw9hJIIfWQ9s0Y8q18EQP6JAsA0eA0oaMaLnzIVaNkXvCOhthUV/29zMUfrSp0os
tlBiVesnrM4F+7toUN4GmLzIkEq4U7HMQwodn74PgmIZl+RPFbQA9q2IbIwvx1CBp1TGSAQRhFuA
kcm8JH51rrsKXeTbBe5br7J513O0Lt11qek04D2zngPsCGPcANXnBz5k4r7vbRbicNOVqYf9UCEq
Q7MZW01jS3RhIseD29kQxlSACmaj30kQpMKUyqc6OCTCDv5LG64zXBw4jt0MUFbdvPQZ6wkcKlXN
8JgXkMPI77r2GfnWYLE0f6oBiBoHx11P45OYsN18yRdUVn6uI2gKtyWf1ii962MKNhBC4GhIjqFe
T22mYM/wDiF9NNeIqGoyaP81c7CDh8TIEGYFRX0UT4EBSCFs55ROzL2pA1UfUrDuSF9MYq6aa1bj
fvOpW3Xg/I6HGYy3JOiW5VGBAKRvHw0FrmcqK09afy8jE8df4h5pgAMZQQ0Tu0aIOHmhnK/VEyo3
Vc530CoeUa4ADhWeU6xRYpT+OtQcjkgZeYwnOWTjmCgcnaGDfFI9DHY4LogtqvHWGGeRqu0qSDkV
M3PrcLsm0+IZqlohpQcOWNRW8FFTFHOcAGMrZO6uYtDm4XjMKvQ6hP3HafhtYATAq6LPJKk4NJRA
SKMloE6sJkj+w7t7mVJ0kJoyrNah/xWFKtdsJ4BtCtCNGdD4pOCLPWacC1Gj0RzZow6ZuaGkp4QR
hXrppONX2ODYUoDuTWBRJoMOdJ2UI3xXXGa4ZqifBvgLDSsZ6hJT6I7IJkA5v4ar2b557OPr7SB1
K554QiP/3dsOLKoTq47CN4TUnr7K5phFz9nJyfZ7dOpL/q2BVOWQPYV5Bd3svQpU44LDGPV548GV
xiVWvDcjM6y/igGzSNyBzmT2SCAh+OyHYsaJkcibPsqgoIT/nH+BK43DqdRq4DrbLw7aa9EhRdjB
xPUa9dDywDDOszM75+YIcS6vI2XaEj7kbD6js0aE8hVtNhDJKDqGDKq+EQoJuvo6QJeGG18MAsNn
42SaPCWwG/RckYDDkdiBxoZGwmFEvjA50nxwEvFh2qDfLKmzucJlCgdpDVg53u4X4tuuHPWA+lpU
sAioQbIa89IXctAK12pUTMF3CHbFV1kyvSxx6KpSkLYjv4OmXeapaEYO/7FIlWVE3lg+IkLGLm+G
7jkDPKP5qcE/VLcJFlF1okTUFIbWThacPnyXRJbxagDdMvq+jPBp8HovoJCL5EYdBS+AwXKb4Nbb
TB0wFp0V5Apnn6zU9RwioKw+V0y44bObOtO+4ZIx0A3y7dqYv61pAROr0FjZfdYdC6e7lOHky/e4
tkKJ4r4f2tg9xjh5YV15bgydC/DD287vKxI6Ul8NCOXEWubgXtU/oYPLMgzHsCbNeIMfjF20XFjt
45Pafaf3jAoZgxuZoyCkdBNDvotUMYfx6cymv8KcMlDzZBRI+gVu7dLoYiBokL3KTiIauD7T63BQ
bbAS5N46rpkvOwRACJ1iA9+lR1Shn0zXgKUHvmwKMXOkGnDfBtQnCDTfWBK6/BgicG7e4h4b51EH
pgdqIkVEwB8opJOTVyWrvP6tW3QwoDSmmxcorDukR/JPSLgE9isWq/Qv8KBJ9gBAyTqAxCfcz9bi
IK8KLeya7/2M9J6GYyby8KGGhxJe1yT19mfXMpw/cZdE1S4Xba52quJa6F3lQcksEsQnQPs6pFG6
Z1yKNZn7WjNEOKTE3LrqcXA+dvtTP2+IsC2THfS00Dbux7/z2CTIG+dNk/wM17FxX6BqLWZf5iH2
q+W2ilOgpMrUCpPd4uSPXnpp6nQHeuLkCz3CBy5WHjUYWFE1wLGGc5iWgUQweV/1o9O3WLPzFVmj
BsNSnzLhnHrQRmswU5u7GiHHdINrCKgRRXE0+BIf3CNBLu0k9nkerN+qSrY/uLCYqHbWNLhrNTRL
cNDHwRSiZRiKoUWXj6DWTYntbjwd06cFseMdoU37wIxCLEGrWd7WPU1pEbPR/EgWl32p1j7+itg8
eWMhtNh3eWjt9dihLyCeSYCjaojkIYE+X186bPXmMENIKsSIcv6KNL5/6XumfVnpMf4xMm8/9Wye
71VYgdeoHXAhxVg5Mpa4UpqvwNKZrzjp1eMKPgnZL4Itf8TKaP4CFBtLjgSKkQiitYoEUuLDZPey
VmLaAeCpfpo8Hm9yApLqrqva1YDituaswCEufyGnw8wbCvZPN58jMsBXSB8qtWthLEhB5IseDnIN
8vGweh6tt5mB0i6aAAcAZmMIJuoinyse3sLsoE2Eog8AEyuj5beOeVBJB/SwI+GQDGALjnk67mJf
+7fRhf6W0AS+AOT/AcSUy6yf8mgY01OfC3sdIBjyS4LPGMHyJyrKGmdIup9b2nxjXZihdzWtF16Y
SGf9ow5nCFWTqW6f0esPxqCjrCUPYHmylxDimWsRdm0nr+GjkIdqrONfIsqw5XHb57dkggEXaJCN
keliwQp8bb+Ax3o9ImWk9zDEJNrlfmWPMy65kkdmWwiCsb4DQDF2o3xR0oumICYGb5GgMvU2EEYg
a93B9YPb4YYvs+sxnUi09nkpGyfYDfLalSg7FUpToHus/n8cndlSpMoWhp+ICOaEW6hRS0vboVtv
iHa3MiVjkiTw9Oerc3ni7Gi1CjLX+schdbTOyUl1c/3jb50er6ayh55iZeX+Zg9Z/d0YrUruIrmt
v+l7nLbdRuVusJtYZmq6T8ehuIROvHjHyWPwPsYBoaXgMgI3KB0XeqG0d+T646DfFpiKeS2Ce+BK
DUEU2c4L4y33GaGqORNmQYv4yb+hHVQ/Rv2jCgLL3g3o82Bu+tbTCWmBtI0vFtBfmrmG7x5ZAIpc
gH31t55WMJW8nCG/4BcDdZ61u/6Ax8XV3Vzhhz2N+cAm1YqqWh5y6/ZRgVqM9c4VrX/yybGvUyFm
cfX8oPpVL3mjD25T8dSK3GZTHKqwX84zkyk9msafcW60q7XsOAT4b+Kult23EmvxGvmhGkgjNaN3
wChOHV/slWVwqEywrOlg0RR3Fw3LePEVD8qpYMIZnqlBCB5lVEThwWwifm70WMCOhA3jfVzqD6dC
3Z4Ggynve5/+06M03Px3hGmEt0s8UP1+4saOU992dZtmmw1nIetJ0MDcrhtoK9HYHjc05pN3ssQL
m+2hMwGYmxwGsIt+q56pkuDxH7vKfSygzGjR9NZxN8R1ceO5LOcTLJeK4zCMlLP362Ep+fC45ZIF
FuzVmTPvNe+Lbr6YYvKXcwQPOhwdKNdX1M7tlbKGIHzKPcOr3SO3qPYTWyA/fPCj+thLLUmQ2cLt
mknJ383MpF5ds8giGWlxc37rJna+C9GHX0sZFhm3nS7c6gpfSAcBiEdppyVzvpP6eNj8tB1cqsid
up3KO5BMk33oUZfsqj2D/6siMfpH6ln0OxJGA33n2SNdtwBQQV+BGJIy86gr2qZBFzfbfw38AvK0
c2Z7ejeWMFyaPcK4+o4C0xVO3y96J0WWNxW7acoLmbgCpnPHX2mv332YDds9o4g7PCn4OkipUVlB
agCwp5PSefM3Wzicj4Alo3O2+W/8pK/Hdb2EiyemtOHOFruZX81m4Rqy7GVl2ltplgQ1S0avgPRo
Zj94bDzOcxbw28HP7Rg0J9n4iz7ndk2ZenY7vPZKRdVnv0X1R8mUN/6re6o2Tllf2tdtGfi13I6I
wGQbIu/qTHOtExcZw8UnWIm4aPyNFAFb1Z+lK/S185f5D47Rlh06tjpG83nx/GMY2cV3o2qhUz3O
9GRv0kOgkKNTTscQiNspVytOlGK7SCPbU3ekEpTtgbSA4d/kuH5P1C6N3O1xGJ1gYRDMZuduIk/i
n0S/9OwwFfmJPRBkfVARxO69iwjpnLONt/91A8w6e3Xg3uNEU79WBYx5CCkuD091U8b2l69nd/zj
56UjD2juIoaUQXoPtB5PNJhxAVk72oUGuYdg5Rq0p5qbm6ENgQ78wfJfWEHn7Oj+ZfUU02g1/+rW
RM0/ItU9ta+bdk0dUnKfa7pEaG4um679ZZx6DI+1MWH1kJFaOR8tqIritOgxC09DyOaaupu9ilTi
Abza9lgPJ7dAbnDoNj65h7WiYPlE3fHmn8dM8U+OAhv+bqpK17541lwJnpYcrQD1tbLZ6dytt0tW
M7aUCVt9We3rALD/yDwSlmnuBn3L79aqp6g29X8O+1t0ty6Z8tKyQ7jC1L8Wy0OzRICoaBxCjsrM
ieOrYgyXrzTSl5gLRFxUjTmW66bjMfXdAI+4RjQ3fLmOoOAWHNnZPrul4uFRa9yvST9G6lJyD9Fb
PI7ZZwlfcbVBGsb7aNNcF3M3OsPeIaeuYp8cYow3VQlLN6UOUe8rJE07tDXncpS13c9UulReHzUR
aOOfKCpq1f9Zte9W8rrQ9+mayyRtu68QXscsQ973WEQZow3MQOHfSctWqyHmpmvEkgzYqWkURElo
lcvVdLJ1HsvAwSCpB5RC/6SOHfHAol0z0EcRwHa4WluXRjVLTJ8EpIMUV9QjVowPBvQsreqWRT1i
qhY7Jhrp7qblpnhn683fKToel52RMfhdGGc+V3ruFADBruO197QGoSiwi9ryd+5AEPyJlOL4qXTd
TRyzeVOPLs98sQ+WfgW5zG3LTzXcCACjrigyh+4vV2AW1tRUzaHSJ0eKuntqkbtPSeTF3Tvr/nIV
mzP84y7w/9jxJLfnpg/Zz+U09Yhz29Xrr7OQmM5qxwkmnhexmqSr6sLaj80kmOjnZXqvmWS7kx0D
aZ5X5DBWGkye9Hm1qYjf5UZUd91tor4vNrirVIqgf2HiyrJ9446i+aOnaOIqjbLwBfGL+6Q6S3p7
2QnhzsnclzH9ZQ7EHvevqtpLBV28cJoVyr7q1q2bF7WV3RmphGyujbpVxsdDBvJhgiYzJ1ScxCQr
7Aazl6Ja0PPeiUaXnmaLXgU0EcLddohFeCvoXaBLnhFVMlqJ0Kv2VRjm8mEqI4Qi82xzFfZ5SR2Y
yj23S26IUn3uceVDRPOVVXt/IsFxN/rSqfd5WzntKfTQp9xvBMW/gF9GP2sl40s923Tcdwt9VE9V
LcLfIQV09XsEQfVd+X31MPeF0wJS5K79YDmCIzjp+UMAADJXvW6wDRGyptXbLm1zK+QVGcVlR0pl
Cg3CUJroj+xHf/tsRRbkRcpjnrciNa7Kt707Tvm1aQ0A8t6UVtNeY/jzfBeL3hJn1560/GaTnOPr
apN3n/pm4oyDP/b1C5qGQr5PQiD1aBHsiMO0lvTJL3kZv7d2E/cPML/LZzFa83ZQVpgvb/3qmPqr
jhtpA04PwkIVVhsRUd1tN270fosAoDo+ch3nb2iq9sr0Z6YjiFURPdG9hIt412zZMMPgxoTxXhc4
3/BS+1pDbi6mMN7JLJXszqw0U7vffFGUB1V7g0sMg2e84zIrPm4LNqY4UirE8OcaFXpJT4MgqV0u
LPveN/aY7yRQ9pumb12cIWG9fBfG7vwnHGbxHyeSy4A7Rta0VyO/XGpb/XRGa0CpF/mXe8W+mu3Z
Qvr4bC1t5hwLxDCUe846qpDAIfuQw6Pqhd52kix1fYmGDAA5GZnCykur86Ha96OVj/vA2Pn0ZICt
878Ni6N1tbLyhhp2wFAvwzIs95Zr+scSTdZfvF52lHbGILeelT9NwNLb7N2tXrZN1KDrTTxwW/H/
hlrwIG1MhA/+sjbXuhcbtSxNNj7bfh3fuUvURDuvsh0v9dusWp/ov+reNj6VMjV9Xux6T4EfW8x5
Xx5D88nZ0PL/LXkqu9PCRi33PQqiv01k/FeEIeMFVW38Ezv59DrpMXzu0c68NLKht5PmGfsPxSqM
XcbU2z+2O9gFtrriyZC98+Sziv9ksmpzMPCmf1/LMo6+K7Zu7zi0gXBSaEUWceDm/J9pV2BI3W/l
hZZAYW4gevu4wT//Q2TL0JYhjdmRgsyGMaPXOUeMFId8QMlwIiBug7BYVNjZ3sFQ9zdcRRWp2QMG
joU4RSVJFQ4k7ZJC7AwdB8sGcWUzebFxrbKmxcJR71Pkr7/zmPftJufNd5OcoQj6alJHGkyr+pjP
gzG72F/q52ilCYoj1bqfw6z6T+JQOvvTAso6mdzOkAfD6q3w/efeZirbSVtV3t3UqXG+y7Wg9HvZ
arQkJfFduu/MG4C1v58cr/PBmbW2f+uSA5POGvHfNPujc8gwjYxpvXkM14yJwXayfa+1UwcQMd75
do9EI0dNDw8y50wB8Cz+O+vWDQz21TTus9jLw5QnLkL9Uiz9nub3ESoYTOQxKMtx3ucMfyolXKAL
DqPX6uqumafyUqhWmkNuSXsHADiD8Bfjtu623s3XfR2WdQ55H27BCcyqe0dC6IFuG93YSYZWiNAZ
3Y6X3txmQDBH5HgyYl0iTAQrayRDu2YwH8NgP2WieFLxnM8pv1hhJ7aNANrvTf6Pph5oBCZrGlG7
sHXNbvUXeo6Rp5UvcNnV1e2jtniERB7UcSwHLzsgjKqah0X0ujtp6kEP+eZkAPsDs0wUT8XrKHjw
3CxeHxsTuwXx44s4ub2NajwnH/xZBvN8l3WV8+oqxzX7QllwCahVbDYuNTap5/lFnXhKy0vckPWX
aPLkqxPoZ26ffRGaJpVqiN44GQU8/FYxhwJK0QMCz/iXrxk0mzzD8NOmLajjNBM8dK3Vjsl6wy93
3mAWk0ITxE7alG3wMNmuSLDDLye+UtAvwwxfGSCE2coFmwRAgJ80WzlaN6JUGJZcVkhiFzzmdsjr
o0YXwr01WK2zyzfP1K/uIuW/VozFc00/yt5tAb7TYYn5e7u6qs5LY427aazMG8tCO6ZZuUGJWnVV
/zAdq+g8oXQbd/3oVsclbsR3aUeRPNFLo8h4azPWj8JSapc1mR/sY+moPnG5MZn/3ax6cBqYtx1F
7vlZZT4Hq03jt3VXZ8aL7gALgwflNvV/VhgPCkbK5oQB7bSmJKvL7aEpxKySlUS8eQeMyLfjkRJ0
iQIqhJp4WfdBUTEmFya/dQLHqn+scwG/Jkr9W5NouIO0t34tmbBfVxPWd2XRxu++A87EgO2ve5Fl
1IiadfR+lXXNqNi3CPpQe4XRo6a58avJpHA/6ypbrfzQVKRJnvLcm61nnaNQTZt6MB1bO2jrIVAG
AWTYlKVOV+7c+Qj4wsqlvL4vOdk5BnccYY6+IAxDThOU0fjXUTWoIFutlw7dAJdX6iiU93MbCxja
VnSfhm7ucwA9WHA/olJK3I43QCEq8XYGncV9UwU9ipomKC+A7/1/OuicY2a14mOroFtAXvuiOaxO
AI0VRjKLdrMGKDqullf/GXOERWlt9/XbCKZQJJEPEZ2ovmn9F4Do4L4PREnNp8V7ksDJ80e0DRTd
oSQpYzrbOUsjm5/wth8Ot776RR2STZtMFlXmAsHUjMcZZWUyhq0ujuisdXnO1lHND8oqcg9dsIPp
0idq6Ntrc2jmYZk+o1qtv4thwXTDs04djR/P9U9bahMm1ljqF7W6nTgUc0Xay6qs/FnWYiCKMQ6U
uyPYQHsnraRRILVSd7seMEwjNjfyKQ7CWxoXqCQKQyosE6E5KTLA4q+Yz6jeyXUzRCA0aKUcWTWP
0ayaF5354o83V7pMckZsmSIID8aDJv2TDsxli6n5cDrvJ6Iyk/l5DNf/4jXXv0t7qf5zZe4OyKZa
loI+z+a7Jqvm9tBT0brcgWbcNEMlGutHBBZe6ohgEKccd/Wzb6xQMbe6gMu9tg2fpKPv5yhuf4+e
EjE1y6s9zf8VvBjrQXRWKE43acQ92RxzSn1eg8yQHwIjmaP+FgsSO1OZ+k57WYxcXLjPWSfc+75z
rA9PWdbe92HhTYtiVfu3XxqymfRMf2blKMvFRdGLApRtvCqOeVxxbVIXf4TtEIzmS1H5+7ZCoRAO
Q2Ao8dvar2mqge+sWPsztIs/fXpo2/xjvywT+5Bswv1sCZLqtu1nC4wDy9n6sTjfkC1J1aa0zqzH
qPj1aLgcoe/cR0T74Sf65V4cRgiBl9la3E+eAf8a2EPxrtwgI1O2UGCSTLQohjiFp9/Kscc/7mSv
7U5C9u8mIUFiPBUHTyuM6n6OHdQ3pNhhEAhVIRFKm9r57Ipq1I99xtYIbCM2TCjuZvZRz48G3A29
r3rr15dNcLRynPJNroEz/7GQVB7BzheYS3e9BFve31dBcFsPGr/72y1T8V2T9PA5TuCNiRNCdCdr
2Y06lYPlWEkBA3soEOC8LXOvx4Nru/16QqTqf5ClWCchkq90YkQkuJy7+gDUXba7ZqgcEphrHTh8
bmvAldfk05e7+AhBV3vNxlS7zfbMgjTeK4Dg+2C9HfnYY3cznCkyr6jb5XICC58Hkmrq1SnvUfKM
UWqpQXZ7zNqMg2GMv2J24TnboJ+SEtlYkRq9WsnQq3zPp1z2aTtOI09o1/k/ttcH5Igr5pipJhnv
5LSuN+5djXsyMf4S/AmWIvw2ZHm8KnfRH5guysebhMMkjdcOBwNktkBFus5f6aDwFOiOnzop+jRz
No6uoQ5OTY+YYZFjxlyhGflktXp3QRWrdw7mzUuGTmTHHFDiDIFv4HlRS62INEuHJFqEKrvM0hVX
lVjJkog4a78VkrEpUdOAVutW1hwfW/9GE6Da6pvEL9ruy5/tUD+IKZOPGFkyznkrHL8JDSnbL2Qo
akxoylyqNOOnPawZVamWrKyDriNnN0Rh86AR3cZHrBegDGWn/Ne4bAA1M/wEY6IQxexHpyFXv2Js
IMS45l9f1gGLRr/WTA291+vLLPOhTYKtIEzZafJyTWtuO2h2UU6vALzV39BBJg+tBTY/xXZ7p/sB
KIHz77Em4O/NajeO/ilfAQQrOKN9L+X0Vrp1d1+UbfYUI4l4tRC98eDZfXPQaBevViuhaKypOpne
VSRYhOHXEN/g6ixcUCG183IpPZfjbi3q6RRFuBnSvL1V15i6CU68ssa7z/XofFOaw1M1cu60+8Jz
ASQndOd7xBngpE5Yr+dhNdGZ4VU1+5DXTiW1Fcz/fGtDAxEOwk4ia9QfZsgdN6UaQ947rNfcP7Pc
213kH8Dal1PQaSZ1OkRqJyWNwd3PzOD/BWKyvmMuLC/VeVVHaQvMZ1IcSzB19lAzrc31gKIFW5V6
q6RfBnvLuBRS69DKv6FS8h+f/tJfRcbC/chWwisVDTOnQhGykDbSMV/cp85x9gb/D/e7X50H/rI3
pIDVnyFb6+cO+5B1VHIJv2TEHpsopJroP5vov6XBRnNYaD35mswq9xqi68Hp7LI4lNYCzr1sxBzt
8mDxzqXh3ElijqV0W013GrVrX4fO02MqmmU4KaRpEoNsl9s7GTFDn1Wbz3fdIqN7Gw3LWxHghtND
U44YLJeigOuW9p9ZIfHoPZqdlWn0vWev3Ru6GflR1MH8JFUP3IjN6oReI3gtoPl/IdjUNB3omoSZ
UU/xJXO8KDt2MNcDiu7GRjYV2XymBeLQhnWnztoUmbByed8naBu/ZV3eYapwdkVdxLuFXuv9ltFG
pV3DMTpFunqA2rO+ytGom7x8ch842KPdEHjDWZED7KRmmeqfzi3yf1MTyb0bMo6zj4EYG24KIAah
TjHqxQNArXUHLIXWBX7ccglRaIePccvBBZvc9uP9FscKMfKagXx3bhxGZ9dFOpoYkM5XxuxJIQqJ
EVdsxEFHd3nNtAR9pvUuD6ft35Ij8IBX7/y0l1P4e3ZCtmE+OPMg7UJc7axFBAcZAsziMT3USaBF
Vx2tAZ3h/SSgSJHMwxa61gJHUgXTRCCDF4TPQ9MMHu4OPDn25Bn/JH0qspkayrFdDlPHO4spMzDB
3TB32/Pmee6zBw5yUIgAiv3aokdPVsa0m5eiq0BPPc++sGDktJsMkxe+bvNQOr8VA2XGbyhgX6ys
yqpDHLvTKzPrcolWNnLce6BWHuuVPJTCs0BKWj5ff5vNWwAijfAGu9eUysxyvvw1jpGwhtbH8H+r
iydKHkxts3XAvTgyf+Oeit/LkkZKvG5TZ4kiDerqJjzi3PWmB/RUYI9o2HW5n+n6jKiUzMvoFdly
oZ42A22+kKO0oIQpB9Mz/Qk6ecd0aAa+NjGb+cktsualAHZ8Fo3d7Zom7n7JwXZTXBd5d2Lvnx8c
Owq+7LqfnftA+FPxRvux/QY8LsJ9sw3s1NqKA/dM86yD5Q/QrFuYAfKscO78cppCgs6LGVOj6c28
2gl+WWfZknrtxC/MgdK7BhuXT7MfTU1CNsoqmQzFoJ/DHLEtyS7VdRmX/gHDAxdehiiay62Iuj0Q
mDc+o18QJHU2KKLii7MZiypuOnyc6sqYywRVbYZFOc4ANtMWuC1OOj5/mdJe2Tm7TEtXH5va30pc
m9rUR2tmETxpmAkXXrVCXTF0jspTi4muSrd8a6YDIrMOi8/QEqzvVoPNG+/Y59IP22d+fRDmaUO+
nRStzS+QuTQXC+VHfwLau3sMpRL6fx5FEXEm29ln3FmsmM2yParWUnfWFJuvaixR+IxBtpIqhBaj
JEaD/wShsSvK56j3uM3tpddXzGSrBgghhu3YxziJEkd4mLWRF4TfNM3BUARdMd6Hc/R/LQmGqDRo
Nf84Gok5pp6BCIFktHmSyaleadbkyMoiqDm3RXzIst0nnlxLNHpIK94wG0qQaObLDvKXT+8+dFrx
H9Er8sSQOlwda7Zgj25vccuwa598y164LUJP71WPR+NQ5x5+V8FVmN0VhW0OCBZg16zIfVaGTN0S
UvFQrjWPiuP02yNysvGeEzY/tzWsyU529gT8PyKOTe3ekod50dsRyMg9rMDlj2EEyuxpjhwpUG1e
h8IzFrTYDO38IjX/8J1aIvmKF5yYmG2rguJU8PW84hqNHtUQwKo1SHkuSxB3r8JU6pEY9wrxXObz
bXg0r79ZEs44gfKcdhkyLuY/7jWKIjConkI7CufUY7q+lDCDvzvgoKcITSwaTQbCs6IS+JYsC57b
maH4LShQe3DywP3wKid/jyfUNsy/fNmFDIqPhSf+AqSwfM48Ac7OnecJuSj0F3YUnvQcuKJ0v6Kg
WO/cMQbzQ16HanfQHdwAcJ3zrrII937td4Tx6ujeyKx8KXExHeNtgNPRbo8lEz4dorbX2DtT+Pvg
p1Bdg251ruJLn+fW8RZQ/Bt1BqPZ7EYfq83GlRRdD6vD8+B8WWTYLpzI8/Sppj6+M4UXXoUum1OX
L9kVmDm+oBELnhodN4ws2JUqkOjROvSNX75MY9RcR6vPjjV+rp+puUlKWjC7vagA3Ru8ki16ARst
kfJaIKAgWP6L3JFnqW4LhDBmumWIV5A3DSzNAdtwXX/4vjupX8qegI5wC8mTExI8WYbIcKlpiTy9
86cmQHVQyzzad/hzvgO4duScGK8OLa4D3vN6e2qQ3z5KtuGUlZVXu/PcgMSNOJDfuLpQHIyjPIvI
bo9RWKIdUk3+OdjI4k6k9Ocf7iRv1I13G74MPD5LQUEGLPrI/N7OlfprlVHXIBWy7WuAcepo1Zgb
ds681tVfP6ymc51n4COGMz/hMkIMmAYeNoGDBOZ6n5sFp3hUh27ilQ7+xhEvb3wHWrA5v5yIPGZO
mp75EjCJndHtNm84Nr6s5gQvZTHvla2dGOpr8ORHVXkGJjsMsbSJcI07gqhLC0vFisk1JXy0/osG
NROHqJFS7cKo0L8tCFHxeANkOJzjIRI7tvmJOqZpXqJXVtb1x5kXBdvHLRj/DMYalxMdD8DoIY6z
pLJGLMhbXZbiFFtFiec1jgr5qJqAwd8PI1KdtvEmAc2Fjuaz43eVfZpgp+9q7BTPXTgEMyz4uHE4
O1H0r6KidUhKOIEgqYcqz06a1RhsPAuRb9Oqg2yoxcb7gHzd/2fVeVw+bqLJYkoNAo9LKkZvm6D1
HliE6B9eHsrADhpcL6H5ohNBoidXMsc1gCpiPMy3oQDtpeEzJqsBEGtmxPMSXAvOTmxNhIt6ns03
N+M8X2AAnHexBmxQFUoQixUyq2hQV/HrErU2GykLCjaD1X8PW0y78Ee4O49tS0bGoHyDdX+t2Sz8
uc/2UV1htNvqxW8AOWIbMaoXWdlLUxD9Y7YBO1rJ6pneVNpzuopCvTIeFssR1at3zFeqzncrEMWV
06eUuAlEVh/KzuZxM/kCrJYjki8gZ6qKJGFVjSPe5q5oUpFrTEtRLKt7iGMYnRYFtEhsE4WneRtu
YKdzW1sGFA1pZxtvSD0CA76taKyja7HGm9wNi5iuK+Ljx7Af3PU4KADNeUCpz9m4ZM3e7XHRpdqM
aNNzcmlROfFPPwANshtuLq76hpA/C3ta6TLOzmPI8z6seVoyFTl7YDffThF8tN+mB3numeM/ZxSh
JxP7008UzT3HC+LdvwOWqPDZ7frmu8n0+oEFoOmP/up1664dZK8fx7zFvVRIsYtdoR7MZPBGFhm7
t7VWvsjTvKKP+cRMAuPIQbeANAFqnhlRO/+rHfr4H64TOD4u6ZgPuh77Rx01VUq8cVcmC9cNxy2w
hJ8qIrSDP6h0AvoXurAcOgncMRU31+Q6kC/ZenIZPqauUBO+Ec/xjzk2pPIdywI0e3nXcaa0zgOi
MjnmF9QWQIF8B3oJ7jMg7SaN8D//TGhPslNH6OYvEQ/hcFOxjI3NN9lpLJUi097P7M712zC4oHVq
27r7bBtsJqMsnwV3XzFZZ/qnRYRlbqo/iciDtdJxXR02fOy6ZayuYebXKsx+L22jomDnysg9xI2/
PoTjLO13BL+h/w9Tq6uyHQJSs7xaVW2Cb5JhZi4gNkKctkkjLE8wepYs8c2KkRK1Sx0OB2IcYvsO
HWFZHsAUczjAxb5peLa++2GjFeaKY90Zdl2RqTs7cLlXM7qwfsmV2IMEw8fAY0Ia4rGSoKqRW1fU
Ldgg4C52/Q+cr7dX2om4J1Uph383RfSvhsDNIikhqtEUNz5CcWeBjnTyMSYdNW51V6WRMp1zGv11
ETvHQo1LX1qE5qxrOMN9trc13HPJza2bDrZfBXsHAlI+tzc1d53inNf2/UrU7V904LLb1Wilo0ec
mJHcdfgfC9w0tS5+xQibB87cDBi4iHyUdRRMBSGBCJjDd/hp+Vkx2pULV0b/EM+r2xy6EndiMo4z
X1CM4f3dENCCG6nkm+7Byi/GMArBwWIfOjWV5ZS/Snofq9d4qpzhsQb3ReLC/3gU3rhc/NACVPHy
ou6AThiWUyQu82NGgkH4n9GSUWBuUYAMZdTEcNtVCLSAGOCOn7+xiMQR2tV6cbo7gS9zpeC3Vt/B
0hHO0FMIOxwL7lnIRHQm6r6reNkgpNiruwS4lMVxqKZ6Pze4PV8nq3ejE3519E/J1rShf7tEjbPk
e8ubVP/FvAmYmjTI11h/w84DbuycvFYvFYYidQEvAvNdRRRWlwFdzYzLxFPzC+rZjcYjwW63k0g2
xpT7aZmf8q2P2RNgAvt3jezil+N0MtxrVZXLUQf9fA18N+v2RBL0rkxDSKHx3rEFChuot5Jd30En
uh8we0L69sp7IoFiPaPY7lG34lq/czuJjmJc++FoR5vzxkE8Nh826Skz8fFAXWfho3M6kwTRVEw9
YhX3K7t6z/tb5+NnjBDnNHHBZqdWiwLz7jRZ3SMng0JCp2x3qJ5Xy2eRGrz5LMJu6i5Fi5nqG4DO
Dz+7YOwKYAvZfbXQ6RT0KaWr5xZ/JlRPF275UQadTcVoY8+AfQTEhcsHb7UWfkrEL1aNiYCQ6bsg
88l8yXJCJZu47VC2f4oWhP0JDHO1D4VLCDha5aC3mNT8MTrCZQloE18YhfPKduZI/nJCR27OLgix
RJ+bGCLjuapLR30txofx8LnO2zsXMkr8ZRta/AkMtkOsxOVR6zwg3KVt/RVd9G3zSE1G9NialgPo
B2kFHl0eTWc8EmTQj44/PlBPkMFkcazetpdKeCcbf0r/FfGWqPuK6AIfXghS5oM0Kxd03o0UKT5t
XYumSaRvDAEteavlUx/itj2DLAbN47QuQeTQL4AWt0Qw89EVSKDJWQ+2+pzFEVQ5LFn8I7HihReD
sorgFWuYjPfZw83ddsh5830C1IchPiz5EGZ3s+9MBHZAlBQXa5pU8b2hD3BXvm1G+I8c83SD+ADx
XPM2EVdWvYvRc6P/cXReS3LjSBT9IkaADgRfy1e1N+qW+oUh0wOCngT91+/hPk3sjkZqVZFA5s17
T35m0CP8ZGcSjscPT1cSzH6es9SGUaeVTTRdgTF4i71kvhm6DG0vV6FzbCdZuMmrSbPJJWHnFlXz
AHSGnMf27PTTWYPeTaNshw1mSo8qjjN9WVqQWeowN+SVd4ruCtd2V7fBKXfLdd03XRo03HdlqIQg
wz8v8Uc3eumvZdVRdhf3lPHQOKiZm3MxtjzhI6KPvWaVnR0QvNWc/Ni8We4R/EOqX4PMZb5wSLqg
Qn0QIuijmxcNxLl3HTaA/keHRam/MJFHNU+m2gk+xTRgwdCLiz++6724PM6MKPs3HNdR9dK0Xe/f
4RgLaU2TcslPqeMp88Jnsj4TYQvMMSG8uJwyZnmv4RKFZm/KnIglSAcfzElnKYndgjEds/9YXxok
3emUhFGO0hzO8aWcnR5TCpgllwxb05ef0cQPTjFYCTe+MtXQ6dmqeErwwiOMPcoCVeqx82E/PXg2
X4qLwH+0Pk0mrevu4IZRrY+mgHxxMdIk/NXHOR6bZ1xvWcNj7m7T63FZ12QXoKjyP3Ap24DD2unC
JT9XUUB+HnxByYAIbYVxJOd16Jqz7ENrFZegpCE+2gprEv/oaxbZky/rvKa/TEMT5w9h3EwSk1PZ
ddF+tNKs92OVsJAJTVkwS2VVPdoUo2nMp9Hio7NV3byeda70d7OSGyVBPCbRQ9eUzIkqgw+Pp6rF
8bTELmUzAf43EiNdtPOcGqM+U7n5eaoCfC1AataHqMWPzg7HaKpPyTCLJ8G4cz3GBE6olzr/qepy
f7mKMiJTPg+eYbblj0wWXScWv70q6XATGL9SuwWtLTuasiW1KcGc7Oqw1z/YjeUBqJTdqwPr7LdL
rcWpkwlMtNGQt8eqG7kel4KLFmTUwogta/v07Nde4B5hCaDeATsw+WMygA8/uXVAG+f2qT4FUZG9
MeLBFx3GrNQhyjYWn9lSDVhfJmSTXTp0dEa23Zhe3IXeX7ry4d4mERiEZXYRc6OiiT90hVt0H6cz
ztF1ndn0M6S6eW3DGNdhDEaL8rKcEMVa2ZUul2uSHk1KygJWKY4rkvTE/7KR+fvGV1v3Rd45v1un
wJg1BbXzW83rYG4uE5UV/LkhukHsDJr7CEUMWxs0h2Vrmqe4EiThF4YgQWw2kwETk2SXgRX9AWiK
fG8lMne8aKcRlwLt6W07F+8W23ADaoFd85WRUH2VhaZDpGIgohaHYeDuEib7P5iFl4/sPtQ5C4yn
pkNBbwrQTJ3Hfw0m84A3K3yMjECgwlzL0Vel4a4YB301fb0+zjmOxt2EoSfG0lkmmmTlLGz9Wzp5
LxreDNHPDzbso4G53WDjI0O21J6njFuwOE9kguOG9LqLcpWDM+niaxiuyjTUl5VJXsTitabfDwuW
9tNKK1LMzFn7pWetmsjFSXWhnX4lrdT+zTKAHU9pPE8xhc8wmlsfl+TfcvRoRpJl9Q1kysdGQKjs
Pknn6Fe81s4fijI+k5E7pDgsLZFIZulbxWwmj6IpSWYaj2WFSMcDZp3uHEis4LfCd5T50cxtzBxN
VQS1WmdIpythYJ6JFBbVNZ0oarG04YfYBSKzP9ETKaqDlSr3YlhUn2E6tYt7oBfhVpmgVdSPa11r
r3zFlEIubRSt0MW+XIWrykueVrMHexjDCXMyXETpz3aZh/QhkdsU9pjbOmbIpFxkZsIiuKTTnJ4u
IO1EY4wUMV18nySv/4KKNKwfa8RqINwzYVLJA+GXcrlgz+ryUxi1ykVtHmoytNFk3O51zMlkFItH
hTYxxnhssArlh7HWkYEGNuIraxeBLQInLN1aOGnmeVj3qJbIC0zzJyankORygHlsFzUQ83ZGr3K4
M7g2PzCNp/axHuZpPsWFKqe3idb3vsr0avdRm5HEMGCN4l3uja29A+1DmK5MhOrPkewd+6mDlo8A
D23gYzD2/dDeUn8gIDH25Ur5zFuMBSh3mvlrmjGJ3CWt8ZZjyvNYvauCGu1o8OUQaAic4CcpDj64
aK0KPHPSxcFXxr2of/VzJu+t9Mx4rpzJmnM/oMc/cfRYMe/XvlgIzmJfKHEUB7E8ucZLcMOLQf9b
+kSaK796Cg7OAIvjngenbhi7prV3DgD09b8s1oz/HIUyy7R/ISOfUH7/WjvAVdhrosq9mHbJ1x8i
q5d1P/aODInDpE4Scz8F9dc86Wa8EcNZxG3FafkR9J1J9zZGhLgUhIUV1COn++XrYfiJ2knP0ZVO
WBFPzZritHr1OJ+Xom1I6ozxW1e5jPMGNLQMahYTWmhJafvJgDX4b1WYSPdWjitBxHbcUpweo48l
kcuvcpogvqD04W9LN+ktyoNKHbxVBxVZVKPMb3Q870XOadTfbxqURZWvO7zkEIbXK+FM/0ym1/km
ZudeW0Cn0wPwCMLetsYcar0VqRGfEHpmlmOpzvyhrE8BU/mbzTTu6rDQU/WY9HVdUTcVJLviqIq4
VFlXuu5xSVOfDp1FKUHDlZCv6KY3TA+H4AM6K7lJlEe+nJg8+XTl3fbCX0mNX2IXJT4GNdQlrrSO
7vGnpSMimYG6qHdrX1HZtnPJv+S+zca9burmkSRy/eE64fJWOdL9ypzQ+xuFaG3fjjTxeM3o38n9
ERfPpz/JVFCO1D2Qr/MGXjEH8oQxntrCpXVbOlw6l9xB994ZrLjnOUXXQ2Ob7sLVKZ+MExEgnYXK
/bMHdAw/C5uJsJqGIkhQjHvuvQDK0nUoAy2OWe7JT9LXMDoZLMovNzFlfEoZFXg7GlUOwoya/x1t
cryE2Wq+F2Xqlwjs0AOE0uU/J6Mu2kmN+LgftwDcLtUBFAKvzxPAkCBfHtQarq9u2zrffurM656N
4vGLxtX4Qw4FRz7zcX3stPT+pkyX1x0/9TYdhf5wvzK2pgPhFqTsNdml8VIL+qDVR5H7XIzNqu1L
7CX+U0cW5c6QDkQ7zAqmvKbpvfIggWo+bxotxhUvEEhaPXPyeMYb6WvkG6fCMQgWShcfkve7vyJ/
MQLuYf/gq8jUYy0l3W1uQ3XN6xpzf1aJ14FY1XIEjLiVMqR2zb4qExgOLhBLACjTz8myZwHXCJQz
bJapnHmaivSH77vZTPDFoMEVqSDQXunwR9BAe9gFjRY//bYevBPWvWXYgQ7GzQuoLjy07dCaXe8y
Pmy6Jnky/BfHZK5wT/P7ejx8YRwjPXPNfgWdzT9STKMM69dwpijplABvM3eQIy+1yaLgQFVYd3fJ
oPnxJFQfdZLlMDlbqYBQWOHLfqtjhvIosfkrnybhliZ2/B9AhMaDDkpsGDaVufevrreh/ApW8AQ8
McPIE225Rh/owCu8BnoQSIWL70DILeKTQJWHLrPy6XywFNKysEE3pcI7GxaP2H4I8sPP8vonGiuT
n/slzzMUdrqQR0Ihc8hxXDevogcJtbeQYO+nbIm94xqxE+Voel8IzmR8AOj027lfeF3ZnIKp7arn
rIeXegOdqAdUEa4UjDyK2l34iykOo8F9dcPsgioq1wgyq6K5TGLImicS5uodD5bwMd3Uk77YFWPQ
Li9hTFDHYo/bt76wjyUuS2hq6Cj+np81mf4hvkbzuWrZMRTRmTuJO56nMWAivtOybP7vB2T6pnYB
Y1z3tzNQUhzDPJr6y8L4lzzL6JXyhGE5fMO7HaanyUD2OyHn6JZO0uK6/OjID83juVRtR6smPf+/
gU0OL6GUSX3A2KbS2zgp3b86mc6ucgoZsTGonv54vLLxrsXh+7IqL3voICT/419Xy6FzNz9bi/GA
h2EkEbgjOJwXz7gJTfLOfIyYL7+lU7xMUECiM/7UKTrS42Q4EzNfgjycCxwESWHtOekhFh2g3zh/
AAETn3IrNX2FgDXFyixrqfSTSEtS2SMRh68qoNngCzOExqd+jkj7KzwVnC7Y5/DoU/vKHHc4+mOP
ORMWSK0Po/JZFF3S6lW3wKZhdR0AKGB8wzMRHgDqutEPVYUMh3C2/JCAhU+aoKc+EtYm2l0nRBbO
oB1JBhQJdy51V/wckZ8AQ4tKSQHrTt6lgMI5nOMceNNWlfAt5ai7j17e4o1YJJtNqTOT6FZii/Sv
Umn66aq2pr6VQ0Q2UycJV8ouN56EAzQUbcFn3InlF1i9+ALHZQEWxytLar0XgKtqcgWkPeoifehQ
ZxBirZLuvVlbhFXR4x5hNkXIDfNmyPigjRo0JgciwLKLlhJZPcFK9j4jN5xVryuBjZfs3zGRun+P
gArtbZe0DRjggq8wLuPwI/Vs9qdcGdhNtSrUOc/I0+xCGZRv7WCK9zqw0/BXl4vf/sblRRfWEb6z
O66nLauT2Lk/r4S76yeF9Fnfw+0c7jvmdUfSU2V0ntpo8y/0XuNB9q3kCyJ3wciozIjC41Rgb+/A
L6n3+Tgkn5Na1bVdNytCC7LoxMzKV5dcTyGTTq9buzfoulqdSHC3GYzTEusU2yhXswuGxT5bvHLc
Anw4FA48YedwngjIVw0jeYbeHiObIRXd73adCIHgnsIMAKPH3+O6RO8Yumz5O68E268t9miGYcAo
z+i9zbOyZqruN4193itDQntPvDhUT5mC7XuK0ED6UzI27od0l+yceX7t3uMXUsj+ZUl5PAtj8xPm
FRaWuCEK8l+sD5TEJFfkM/1wsaUvRFbdVKMm5OrKIZr8nIplOEtfICrUfpmbIxJX5dzNWMbvXPTm
58VWYfXPTtUUH6QIdfXLSSdyKGrIwytEWZ7xauyr6hwSiTT3cNuY0MAVqr/aNBFXnErYVxhY5v6+
cWq3PS3WxR6k8CvmBwbN2B5Xb2getN28j6mxbfccTDnTeRJ+Mfm/WqXvOkTCJ7eAe+y44A8Mrpzw
wX+q9SQeWOIgUJfZqIkdns4JDz9bErFkzPkZtRhkxU6nvv7AGJqN55g4z5YjjSp7KUPdtLD/fNnJ
fx4FFxzQsnPfyRAE71gkqLxo47T/GDoQuPZMRAjrxg1RvbvRDnY8ZWbF7lZHVmTXxgQOozs/Ixig
edpH4jRL4JDL0rRMs/Xc4lFOiVxPRZNl8tBNW23WuXV2MWFa/EP0RXEaAMxjOGLzML5MP/Y+qzXG
6ThS2T9NebhNYodA/PBET44jGRMwunWW6IcgRmL5MwCvis9MyClVhxyvwa2GR3AHRIaJVSSrbrjU
/qpgG4YiI9a1zJTwp3ZlewSsTA8gQtDEDL67jJpnR8SOxUt4CmxanbDdtcUekgNAjFmk/e+GML16
Al8m+yd8c+LItIOOTUJDR09u5+o4kTQlg9gW0V0sc8NFAiGT4FNOZ7OtXfFeljxK3Ds95QjmkBK3
qAzNoCSM1svNH13C4JFLarAR9xGJaFtP35Cwg/dWeiQvch2Q2045on+aMOD4LppmrQ75kHDlEaPD
KotVUY+HJSOwUiPdr7tpbIv+mhkIgPs8a9BeEi80jEcaobqTw4SGL7qci6v2VwxxoFIX2IJ5xGb6
pALymfSwkPeJz40CcKqkxPJqnX9FRC2zncYk/yyQPHGDEu/aAwIgC9JaCvB9XbjDOQly73lkYFbu
uTU4iAm4bEbZBEcCH4/FtV7F8/jSkK7ABTGAdthJUM0a/x/gwqNaYGPtaOedEoJAH72iz1BCTG1Y
HLnpMdB47KP4dImHOLu8SdS/7YoUuyAY5TP0HHlPBJj4V1SBrcGluNlC8YniwM7OeVRjbqZ+Cvyj
lYKmQIoKSwIXUVGfxNyP6VGIBCoz88+0O5W61U8TusGLbpLp3UQrxWkwDs3j5HXqwbicDrgDNcAE
39uAGKio7GLA820evRGg3gm4pfdb6RE4uGkd/VY2mEworj1+owVHknwIV0a7C5PXI97epLhwfubN
o/RW9UPnpf8r6HCSARNcNg2NRu/SZgyAQP/OEQmRTvOBTBOpmf1UjP1j4joZQhWI7StSUdgcE5eB
EUaiKSblHJBSoP7ziZ1xCj3wpRW/jPXw05DfU4rXfPQeODKIl0Fax1UT1nwLAQ6cck8oawtapVVy
JOa7DXKaDQwzgbucUSvn9HMZo5DAquWA2Ju5wWFM5UylxHjWMpCtTLbPSU1da7/gHAz1gLuhJCL2
LUEPxcch8zmih3CN30zdp68lQL3PGGC0vzNdtNkC1sj8HNYN5uD1Hb9Wdar6I0YoCvy38YfKI9IG
opP3iinRV7IGsX/YBKFuX0cgdXdhyxS2xQv0RpUvm6OpwPkfaGXTl2RIY4xgja29N1DrjrnAu8G4
Bq6YTllLJ7gYYSALMKUv/kGAWEHGMBr6EjbG9mFLZd5qYu9fJftX2ovCjI0ojYhkD3mYYVWoJVrV
TkZDjxOrZK5vWCIWI2arTjOkC/EoOyVGN3JdvOV2GQqCQ8bHhKEBULd0cVwP+bpwypUAzbmg2zAs
z3Kx6WvdFfMTStXIkQioCW0ac/AwS2YQihIpI9YFfA0X4pYKTLrazscA3ds/Ss3A9LCtg/tFccHZ
zjCDGHDNsfwyebhFMTzy07Qa01DJnVPvEel5TlqsQl9OvNBOGGfChkbexGD4W+q/uusqDQQr8C6A
hhECEybKbI4I+7w5Lk29/G1tjEXQwM7EtC5YSW1QCmjS4ra7M52iP1SF0/8CPMsDnocOwLgw3ezp
WLrJkdH8kJbAsvjPW6VcOeGC5nOwaF78nIiTB+YqDETavhM/kjzI/nikrevd5JrMZWHRJG+ayOx6
VjxtBGKdBsL8nONIEjQiLTKqcarz7E84GvESwzdhVdqY3qZ6ttFuyPogPaUW/9vRulWc75j1jsUD
7ndMkt2Kv+viwTCebrDHc3vStpyIDq9SLNfAE8R6cNMgkfCXCzrMoSCbbA9G/CsxI38X0dccj308
IqATnmqvsDexENa9XO9aTZVzoumakh9NvwCtUuumBLqh6FA37RhO13nifKDh5GekiFZXlWETOLQ1
HQzCh9MA79DbtpuIRT5XkSpKvh5wJUwerJm4C9UszX0dDf5yGhsqpYWaMbvDxNEtvJ6Zgf9PaxBi
HcF+k997s8mrD8O3YJ4CJnHdSyNzpEsIq8rba025RqcSNrK9k2EcjQNyJpTOaxDAfr1xzlTpM6/B
3HG6Uxvu4SJ18VOQFTgbsHpacWHXb2O6PVg/CeQnmfg2aQon4BKMu79Z+yZZNkZKzqAfNwN/AHCT
NJ0uqnerQRwGUfZrfwlAjEacNelGIkmSaKQV7Fg68VizdWVBe4yn/KB8pvrDscRI1LX3LJzKk9dp
4WF9GlwL+9ikMTIwLlAu/2ufMVZ51DDf5d2ELO0cgSrR3lCL5N15cGHn1cCLp6nStzzgFQxQRfBC
n4Q7tIRiCSMyer9RLOGB2nuS/C9RpIxpbHfRE+7ynyX+PE3UpBPeBVxP25UHwaqD+p9YBfqBxzGZ
/2y9ihn0EVOc4u8OAL3zHsOyJ2UqV5xZ+zIsh5WLdQahc6J98hw8i0NLXnDgkyP0GWO1ws8DQ4ln
NcCwTPEwjnz9UI9i2g+8HkDx8WtumBep3VLce9YzzA+6uUqjXQ84KvmTq+2fB8/PVUV6YyaCit8n
b8rwSzgwZ9gQAT//MErDGMDkI88x3CnPf2ibEfivzgfH3XkZ6jMuSAmr8i6Z81DdR7jSYdHXfQCU
ZJJBxKKYvsjCL9hc8WbIxOtGgNhfsLERZmyqa1fxBWwGj9pL+JKIJV1HEzbNgy23zlw1Az3ukosK
8J8bpXL8ADQ7ls8T0+38P43OgqiyzPn6FLSghy9L42G+ZnDnqQcC9ZwjogKi9aJ7WHHPgKxKbK6i
q4IHC+HcuY6YD6AVw8sP3mTQusuz9gLkNgEJJ8dQ3fbNLsCf1l4SeFBIykTJ55MeMz99r0stqy8l
miVIj3nrUqTCI8Qtgu8pvvfSGibBKIBPRTQF3Z6HdWmuc8QWiN3iRGN6mFwWFcJ5CJp/A6/pHvfL
NP7k7gSWFKeqL4E3zHSqO+iGhJYMHOjkOlQocmjoyl/+YScX6XBAAmoFFKvN1N2vtSzPHRlczVi7
ml4HH0f/3vgi/4GIT4HBOjACJIn0cCqDXCgQpXupDsyGnPofOeFwfEfJ8JFMsD8xZ8qTcGGpb8iX
Lv70spTDbzv6NThkVoX25dlb3bUHs+X56olxmktZ6U35+FFmVZN/Io84ZO8zBzvKUeLoILswKC3r
mzeH/UoiGkUFMXwgDH5rUJ3z0xQR0kkhrE2HIAPQ95OFEH1yGUFM0oaWil4WiFjXtqc20oDpCe5q
+nAs40z5kI9TaoqFIpEMFQVLldfDnaKrXxJecAuKh6osrljDqwD5WAiGEwaE8dAug++dk3lEfVqM
p6fPhfAuWEBtWv2XzFembyRGiVqpIGEgAwaVWgRqPJEVgA36gXHR5kCkWe4PNQSUkps0Z+HHjnSX
P19hOobOh1cZXO6GPt7v90onjDaY4zGxSAfBXYUxs6MYwXYB9tNTXQzmLHKXF0sqnImhU3M5eSyQ
q79F5gzhjUOtfXK2RJswG7Wjy7cCHmwsYbrSrUTARFrkuX6FFdBU32y+wbG4MMkUL3S72C2DaJ6z
E6aDMbgtjPArcmHbNBsNgDaCQ1GdgYj1uaYvW1TIqV3La8n7S3g68N0/phRCPOpxcHaRicv+5wJB
gf1YZB4yn0cSNvo3vjub3KiplvrRqyesPqelw3nCg1vzib7CCPNCtoIU6akG2zheEA34xvf4gLEN
DK6u1Yvl01bRzqco7Rnd+rgbgnnVM1zC0aCStDE97a71qbHvmjyeh0NTCLlUR3Tofjmw0QilCsVl
bp7NUK6lvWezghxezFSOcbFnyg1ZYzc3mvGJCIcZXuxKaiJ9G1CCmn+lTXDFgZcQSffMSoeN4Yfn
EuKpoxh9EQHi2oXhhkyhDfhJqD+Gub6nXNs9rsHKWeKB1FwuQ9aQ3hYy7J8DoIXiztL8dyS7Vdc+
1CTu/ww9XJirplXp/ti189Vn7bGx86BA5Nq7ZcTD+eIOjqpAagTrO9F03z1Oql3cW5kCE/jpuU0y
P6UDSJJTR/BAWAxOHofpUi99dxmABrlgN3pyHEky2PxBLdQOd+wxJQTTDrYxX5PTOPmnVIvj/DeZ
lWqYwSVHgQehKNzJLgtUj2+TAfBxDbHFX7nvtixLZvNv0ExAFLJVHD3WHNVvrbeO6yOwa1PinahU
7OMxIhtWXEBJ8btBW7JfLfhvBj5Fht5qI9pN+g9RBPaISp4AJU6Rvx8CvbTDaerD8I2qGvKb8PgJ
94pXw9vLFSVm72ms6ocJFI55kRWS2k8KxWIDa/lNexIIPD6gzpT+CXBKs5wBO+GRo8EO8OKP9M/z
Ls583FN53sX0PMK2DgLIXBOrht7nh7z82fJWiqx0ngJnrNV94CKMcfyzzSDbUc5Vww+8XTni9AaJ
xcKA1YOo0RK9mCyJpjuiC94DCS5gIJBXPNIq6EicU1pkI140KfQQvGOlifrz4ipwuQFr66g0R9PG
T1IFpI1QVKLpPWNeJrdXyJc7yP/JNgCIlz9BrEd63jriaM5hxHbHafSgkgQMoGKaAsTdU0f2eCWL
vt0Mm0/fOYHJY0XLgbe3WN4k/xkBK06O9eZ4A1EEyx5w57d2vJyR8MSs+LJi40RTIb4/HJJ6MeqX
1EzqTi7Il/A0J0zbDkrG3TZHihtzZwGfRH/qIIMgQQ/KnqYb6b8A894E19w5Eh92D04T9u2pscSe
ofMAK7+WbYJ6FkBrGnYThrvPNm5rlpixteYoMTdX3N2+aX4nE2teFlyH+O95jAhOzgHipJkKjDg9
pKgDLVbpgUEEInxGhpmbM2sAONHYkOb49zyvHMK6amXwIMeGqVpCsl3c6ohh3TA7CbuURlfNJGa1
cR49VWJLgtIU92ciTBCnAxu19kUZLEx3w9C7KQVD7P6hK8jdb+Xmtfs5kYdlT5woQH2WCxagY1nm
CEmiwu91b6YJEFriU808yDJDM+NynwU5Hh9+HgxsF+9mvWTRoZV+299wINd/bQkFiTGirhdMah6H
TbPmKakhT4QhWDJI5ixEWk3wGAKsW6/kA5R5YPCStweF3wHPr1wJIRAsF+bighUrzjQcJDXpkGfX
+WRs0RdfAjilvE6MihhHCfTUH43jYhHXs+3mJ/gD4ZttqkkeEdbm8j2BEszMoGy4Quw4UjfKQMdY
KYrakrSpEAM/1Jp6IRGfSFf1FSGpWG6Sone6cs5m7TN9Bw277nH5JaS5ojc2J9GCY8uCSJGgjR5a
kTGKUble/N9D2JfVRVVzRhMbbRjfRVDvKJppwWBRTTSmNiaadWCCXngXiM55+kAmPrEvw9izv/uI
+MYtuhQNs4phZUzJd+ngECgxscoL09pi+CUdRmn/vEXxnDNMrNnCU2EGhKJvpqE6cbMT8yGOUMf8
aQSFzkPJ//Mt4bdEl2VQvKiJjMEJM8Kmk+N2JR4VlOzwuXjKh8TQttEa/O0Hl2CAbjrAX/US9yxs
a1cemYi17A+4pBbx0oM0/8LraO3RdgsVCFueMAjtFn+Y3EOBf0phmVlnPLH1mj3V7kiHtvgT0d6B
4VzJ26DcPxiLN+NeDceSgrqUbrO3jp88MSoUTFqhAXdntUz+/MgQQYrLgF9mOOQz2ciHoGpFccbO
Lp6YG+nwLs0aSl1DQ/lvmjfTK6e1P/zMV5upJ5iwyOyoOUTnBR6risrecumUw5CZPyZph/tJ1kRQ
usyu0V3ubk488CuUgFKVAPZyt942wtQ9ejhuFpOAUtuiduw+RC4xLMyyx/r/7XWQMjDfT04QvA9S
8ksgldofOsu089aGHrceMXKJKIxLrbmf3X5ubmbs2EAHn0vUDvPeYrt/zIwmDvSl8EGDodhZK44C
uwuneaZitaf2TXpMmpP97WOPiWjEMi7Zwi+8nzGXP0ltdlN9UtyD8xmSEUqi0g0pp0hMMaCknqjR
kLFdY8dZxspkHxt8/0zFQ1aKesqXR28MoEKz75Jmt6NEGh7Y9sBcTNf4pID+JNP45flJv70is+3f
2edTiLdMEgP5zJs+6lnVyAycpT6Jw6gAITHOn8gtbCDqWRcPKxj2c1wnqbyLvZjqffSZw7xVjQx9
qveesS2vLQ8OshzKKwxLl/WeiKvJnaXiXW+1zOQ34RoInbILM3WH6TT9Toj7pacgj1zB1p6Kp6TN
OhFcyci64ctSQhv7zPmxx8dinL36Nife2n4KMm2K/UbQZPcGlG7IzgjJnND2BZvLmBsvDlchYQ1z
sILsJSwrxDWELSxcbwxnFC9dWBXro0ehH57t4GEs8rCYYxRDuMPPL6ExlGURqw/Rrk47HmubyOqJ
9Vmd+2/0p2p9GPs09KEsNQN7m2j6+m93nSHfDViC/UfU0oquOp+CEhs3E29AD0M7UPTXYTsvT9Ys
WyAD5j/rembRlo8g9lGQlqiGXs+5GS5fwczm2qOCQVqcWjZ8qp2sxkhc6HD9bQVAaDBo9QEM8cjo
4D8mfTJgATLASCCokMtogFw4tT/xxAhCGWIO54uO5PReVgQNIT96nqUwLM3JpxbJzyRgN8kJefU3
Y6+wf8rpXJ09hSDHEJxSzzu3C6OYTehB21Zs5vg/Wps0hAq87qd2cDKkeywQibgzthrHa4UHcXgu
Rycs7th2hZQjXN2iMRnphfHDVq3qBw4TEre6Ayx1MRlLAC51OeZAZ5vEfQsAKfYs323wux6gJM31
I47JtcCFvMbBm/HGqbgSLcWtit7vW5ZHCeFKUpxjmkV/8wAn/42rkMENCSn5LVQzfRto+8Vjww6B
4MjyiOxN4t1M31HB6/ykiyBJnxQbN2rqYGqm4MNKNhS95cxv/gyu69ucMWPpOseEjh0oQiW0eXJl
x3lhrNjWBGRCxg+CST/fFn9Y/zJhsJr/SIuQxduRsBH2tU6o2PaKvTTuSbFKpHmlESKTiz3I9Ao7
s+8ChfARJv4bfSZWKMsue1wawFEzE7o4U68Lkj7ocp/zNrfYlHTHqmWzw0vIAIjBOHAnL3ZTCB4R
3dMrAcO0vhCkIQrbz+HY/FpQOxUOK5Jh68FOWS/uhLQw2fG5IDKA+tyOcncriE2UjsOBb2FhioCP
NnotHXe7VQffH2+ESjkqJj8P0oufQbV9E0sjQbjWgBuhOUNb+ycmSgkmBitkvYCkenGcdDm5b/Ei
EQADvFXhk18GnF0TZuPolBUzGqzwW4SlIhmUIDSZL+iZ1kvCG9MS8hMBfgSWVi7doJ86KTmSAXgt
0RnNvXS5JENbpsdJaur3NogQZXqfGPQBXpEQh1La7TpXgDTbg7uw12XHHBwA3y5tRmIzXNLZ+gRL
N5id/eCyyOCxlHhwmjO/9xLe42Re1tdNjuS5KiN2BAxjAykcwUkt6Y54AnePzPU8XRaGn/a+c8LS
ffHCRWYgBnTEaEnWAuw96/f65wEeTHHvjSpn5kZgX+KS4WAhmmazaL7xZ0XxTcV50t56Yi2vPiR+
5+ybPDmhzAIWDPj04m/xP5LOYztuXQuiX8S1QJBgmHZOysGSJlyWLTMHEMxf/zbvm75gW+omcVCn
atdsN9VOoK6NeFoG70ZVCfkVI9aJbCotFMqmwwddTM6gL31S8zJhf57doSOsFDWpezR9cNO5t/ew
oKzGe41dHSsmOkXdrDhfSUkWpgk/Y+FRpylk87GzTfbIEEkeNi2HMeOkJSLmHtLG7csdSIQEB5LX
NN1XH4RuY+912lf7eYiYbfFwQhaHKR/X+S5Pyin+Vbeys54ySHnOiXQcSq4YCf3vUly/JDNz6LIs
6xyOb9lnxXAep6bHl5hCN/jqycxr/n6W9oiey+KEziGHwYUTmVcfqcc5HMp6P9KtRNzMCnPx0o9+
2H+JOvce+wAwwAtzpJvc+9iLJ/tUleyDH5hrevPRanTTUx7gTcRNx2i0nUALSb0r2mwFK4hxzu4W
LhozOAzuAqdkCLhtjs4AidpQY0WfZFaQDHbJZiKBeMDR4xKq/TfwUlMfe8E3/liys5yfOVXw42Bu
a9VdWpQkwYYSgJye63GmGCYuWK+mPVkyPJ7hElwjl0DZceTHTs9sHknVjsGIOsBCPHE+eWpV9MQi
yiUET/7OvOg6hEic2i77cyufHMU9tQnme7FETvoSry/vPSyGIL+LXFCTl5USjWsi8IGBQ3jO1FF2
ENaoClgC95ESS/kVplHdvNZ0cjuHvpd++BhNJFk33PKTjs+cheIhLiEPPLU9cep9WOUItUE+2L9Z
ImM/JfmEnW6ES1Gcg8k46R1uWALPueuO3uswRaP7UEhss3Y7WMsx1BNHuNCmv1b2hGsN1RbZeXIz
RnQynWUHpNsZqLrwJWRkh6ZcnOv0NwZYL2QNZoWqq/86XaYWBWkYaNXFI9SwV821QUtpGIU8MgQT
KVBHYvzeMf4ONU7EEp/OVvObb7cxnxRcno7UCrxfTEgSOpOCOkd6P5J/Btuq3UdeF6BmBbzSdK99
o/Qex4SRe1B8TXsNMo8sKXMZBy/1ejRPbQyMFjqEEwroj2Zawc55rQo6OsaMj4HlZB9QyFTq4iC1
itI/ZYvKNvowUi4eL+oHYDt8ffq1q+hVKcpMAW6zORzPgm4Fpgn60JsPDzlv/KFfhk1R2+Ki2rei
55vA0GDFPUWWhhWYS1ds+ow5w0vf0fZqvlhjD6cqw1OVfIgGKAckRgY632ArXmMoM/vEHtjQS8Wp
q9B0JFBigpuqeeo7yYuKg6DmCKX1fJljPpEG7vjew6pap8cRYQzzwzL5bX1n93Yf3mu6M6I76IBw
0VICtphi/KEVex9yfglNPM+8R6gyszqyyYapX0LaYPevagHgKdM+DDMk9f/uPZYkph3UkoEOyK4j
ELitsS/Ld7dn/+D80rkFw7px2EpKu0RF20c5DnnoUH7AQThjlZO0c9i6fykx36evJgd+D0UHtfUB
0ALrlc2amccAzFJZ7gbXm4CjYUP55fQ8wAw/uf9AV0NmH1liwCsY7YY7jCL5Qy7QYrB6BcWDPVa2
Q+neiVGNFC2ppmjsDaoDTxbtb1xieupjQSNoprITcm94E8ye4y+cOry60XeI8ANNcR4CIkaLxhyo
KIDD7TYAzuKVBQ+rKx3a0Xmf+ILWbsSyWHQRocu6EOAxFmExvw+kyv1fJllX4QlFKO+eS5x8t4yJ
xVrLp41uh0aOT0BJt+0uTe1MosE4sfC9jDUGkh0OHEc++LaSatgAdaaUkitd255yF4rBbQkLAwEN
AuV+cluEMLx1PvV+0AewxS+zqNQepACi7MRaOcZosD7/p3gwwjr3wk5vSDSITWm72PoWZGX3h9Or
sB8dFjM08hapU/yX2qZDHFsw7XHc82xC0KwRw54UPzQ+1o4ZhA+1l4g+8zeoHy+7GqZ2hqxglUKN
L+3oL5sBxDVw48geLf2WaZJ0ZKkn7T1FqQX+8yQ8lw+bZ6fgaxMNbnHxsQ7YW25IZPO4uMbtyfcz
Dy2bsEgc65ObGKftHldQmrqLgjW3B9y1rn48LCPialmjPtUw4pJ/8VzKHgY3IY5mjY3Yw1cXgvfc
2lic+zNyUgcHP5hUDFxksAvvOc7gf6ebILA6ZtNkWlVlb0bap/PHM9HGAMle/cqly6+9bCf+YXfe
0tZxcyC5irKgG8U7K02C4I1YixtU+3DyUAUryZj4jcdFyjfH9bk9LEOfW6iqboszDcquX1IiECW0
/FBdFXvvRcQue9hSLYXAraPSHR8G7KbleaKo13q3+wK7Td0vBI6Mz5nzRJiIhYjwhvLHa9aTrppR
e/fegOh07GpwZmzeKid/wr/MN50VPnH4gVqC5ZsSUGpb5ikbP2igjPJbUY88Tu6YRP5rGKrUeTVF
BdwDXIX9ikvDCj903XSvOalXlrpWySovLB02Zd2S1adYNEimweTm1YWyWHxV3JdwV6NKsV9DXZrs
XZrSGMQbp1Dcjmu9EHNgzrBi84pZra1qOgRc1nBsUUl9HOthaPtHgEo+f0euXfmpMjrLNh2VoKgW
eP/re1qHCgLtMiC+AjUNMiiV0IIALM6QKPCaa1dyDWD3LNeGXnZZ7F97phNAshbWlIi1erOtwyXG
K8Veub7kXT04uHBmKHj70mvC8JFvD3O+8Qctjz6azXjwOCGgg4a6xwNAMa54S7NR1t8GWwCWKo/s
/GudlRQoRy4O6R21uUi8s9WLB7y8y2Cjs7Ht2dPkDbytkoLzVtsWflWPSyV73zDHrVOyQF2SgwAj
HbL6yLzqrc6S7CMxKGwEMi2ol0zjHQTvbyL2dv41N2ztfoXBCIR2VxV0Ckt4ldQEkZeng248IHc7
0zVITdiceTtitL9Mo23eYOjNJQ1hrrVQkKBr5RT1NkYcwhCC23sRNH/HI9igpM9t4Hhg7Bso46Fb
x0RAp4S7HbwkDsGIlc/8FJNRWj5LlZOUE6y7F6YClB1CVIn6DwnZgyv95B1ZMHkAtFjEfYXAhC2f
6aTgJgZCDfsQ5Uw8Ogg7mfPB13iIf2LWns02H4kD/UKotOczGNjF2npRZRJc1WsGghdlO/5mbgGR
QguOzCYKBCtmuZ+QH4FSINZdTPMsyIGDerhlHxVUmwFngyEFzOBDLKPaUC6Ujv9sCDjVvlMjxcsb
XDorOpeJuNpjjmPHAOd3ibeZ55Y/fVxhSsvQR/1ThWv6L85PAGd04phHxfwuHy1JuPVhXVUOGzpF
sQ4KzOH3TlpTyBOPMk3feVTLDJyPklhbMRnPhAZoR6ixKA2VoUwLMRr9NSIETzPaZF19zNc89JMr
n1JOXx7Llql0P7SgQK/8qqf+b0wkr764Lo8EFEDJTYIuRJSYOVplJU7ExAH/wk5XuIZPOEESG7dD
1MvujnWrbk4J5DsqjKVGBiZYEXmXiBcFK3ADkpu8Lx3exIXnYDnS/sKqP+1TmvFa0q7m1oejha4/
KTe4scUheZVWVGdsBjVk7TMeSoxxYRrLL+FgMuI/rnqPbrdV0FwoYYXoTLL6anUxNro4yfib7HDo
2TYVLgsMFVSwuDjvVimDEK8PoTJX4wMrH8apsgWWtOU6nQe7OCaoAxe565q/0iI5cU6tNISoXAaA
ZbD9sfg65+TKIAr2dS2/PadFVTlKCl7iO0u3WJlMKXlM0dd5keJUSeWl7qZAfevS60QOYTwPSdVw
92J/vDFTHWUnWrrIT9HDx/sA2QRdmaOZq9nYDTgH44Y446luKDpdDlxpsGFEBpTzozX4nqE+DOvU
EF7c3BoF2XRT+Cn3aXLGs7txytIPSdUwIXgbfw0MondQ4JBgO4LGGVzGQK3lFliQZFfBuFkwfWF0
A6L14jUt0u4ujLjFXuhqc2ZcX2gBExQyNvzJPwqGKy8+jShYkJFwonj2nqDhwtTjjHWUvk2gqgJu
7fw6Jbv5Jl5oZ0yFLqrXPuYcZasI2ibWDyqHuvDjMfCypcqQA9f7Z9gEITf1KgLky62t/0gG0r53
RTc3RbhPh2h9a/hpS3WungClUT7W9NNJVEYNlBO5ztSdGqqNPGsXk2cqwTdnWi+PjGCO9dtTbUXt
TAyvqUD6wBOPI6fx7Ql0ZW0oj1ry2uELPXJNSH6zVAFyupkTOYpfUQeXB1Jo3WNUyod2fskgEde3
VGmCcV7gr3fX0rDAV9xponU0rXJhfSseFjp7COBiwwLL/eK1VNWzXOqdbs891Bz5FIJPv7NL/dsL
Jv5E9p0/PMxWcKSFPf2zOPl6Z9ECWUNMZX6wXeyvbdfh1qV+0W/uOEZ9sBmAsJ9VsVp2yd2zxkrX
Yj6hdHBEMXJuJtPZBxgtTHQ6GnCooecv5oEiKr/eJnhJLvBvF6Ao9FxSpIedImCHUyBkc1HvVx3I
r+D1bln7UpYxJI3i/8zAZJ7s3IPrtuupHG/6LU6xUYDknHzJNjl02pD8v790LJPsNQ7mwkSBl6Bt
Ig5cVEabGwdj2YtPsHrZsXACeZ75vh2dRzYsyV6iC1KD1wrWEXWS0G7GTju2XyMWgqwal3rx7+MW
lzj07tEfMPdZmfyTo27SrcN4/hSJPKxPlktz6V6RLbYPM/qbfBVjNL8TLmd5lMwtmZ56Fva6BJzs
rAcCNmgWSWHwGpvUpNceJ0jwVBpnrm66mFV700OWeNscd2uxK90kTC9esKiUfdri/+GAthDZrMit
zqJoV2JUsYIPIkcXr/FiGcYb/ucTYaiV4ZHuYJWGDRcCFqoRCTCFpE6vAWLuwp3vL5AopCI3w0Qb
dwrLN5whJE2RayitfYxIeiMBATggCivvd+xrfYQ2Mjbf7WSrK99xq0Uf6xyzMwshhANH7gAugizb
Ut6RfOC71DQTaMWWPAW00Cyj/CsSk3Xnts2UnDFINcENHzQfBZ7h7g+BUPNNSzfvrXKx2LbJJfTT
c5AAkr93K1ShLYSP4MiCl5864Ev1UFeedLd1F+DoQdyX5gTmsjc/HlNMD3vbxxf8MWB6fYcUy1xY
Dh0nEtXnQDYYXf0H1aQpFWfARPgnzuPAYkkyPMJXtiav+akduyvfc1fKTzBw9YkkQd48zb3dOt8x
jqaOwEMpIlQsXNg56ia99lm714Wc0503pt1XnHP0HIXT+M8j5+RTH3mERVYs8cgMuxSfdaRMhlhb
KucpB3bOy7yZ/OBTpoA2PqFuajYTFrK0pFOqcTBhxxlvxtKOCDVrv8e9PZoQgnbsgibjZo7L97+r
KIoRhlvtmqr820QKVQX07PhsuyJ5xt7LtKADEOT71T+oL4XCVYmHdN3U1/naFkC4Gz9Fof2E+Pt/
sM6lbdEed+yUcVW0ITm4b0F7KbaHml28+F65YyPVBCH1R8LlLRK2K30py2OmKJ5x/QCFIR4eMzRN
ujApde3NGQqCTq7YeSYymEvpMlfCnKFJI8cV03XbJM5s5zHllzfgopa4NXZzCxPjD+n3YXqJzdKk
Nq+GIsh+mzmakB7YVpYuKSmVT/7X6mvgzAVHEJTnyppiahZDz7euEDl4OMn3E4z4lhKm1gc7+do6
SzRmh922MEFPtV+cWDzvnTzZeKHvKjaZ6lERqW+PXZlB74wDZFQVOLE4g9Gvkh25LHyBAexhYgN5
4KH/hKyi2xaN6mS6jIsMiE2w6pJmjd1cUB+AuBzn48G3S6kPONb6T87klYs4Jzx1vek/A9nyTZ9W
IOsNlSUmIbywfyyPi5+44dmOeBJvGe+y+rNpFNnJAJOWuo9xbFz8JBXPtHi5cu85hf0z054RPHWZ
xycrINCuc0LKNm6OHFRHn6Tcqr/QL8i5z6MjiQqlh6Rgsxm0flrdMXvIu8kHKbieZCz6cfNzvlQh
ARis67yEXbdktYOPuNdpe/SbKvw7+YTgdrXtkbxelqXjIjJ45rffIHljC2fZvMswlNylTQSudgzX
GIGPr+MAVonZF3MbewxvtjVFx0VT53xL2d9sJNNCBdVk3T+NSa59TqKaMa+u13dC7OD1xp01PvC/
NW9BlCUnkIWmefETcmqg/Km54bdS56PGKj7S3btoLuibegC7r6KJlYKwtUvQxLL8R2ybeFvVwCN7
i13FRSP0kpgrYOt3mvkIOvZrj2GxvbBgGEJs+JZC8mfBFiEXRpg4NZ1tCeVse1zUOFEDoCUu9+R+
4dqGHyyj5n7o6PjdJiyqqkvZxfK7Ba/QHrC19e6eE4s7JeZRyKe87/yK2SQJZRdsw3wI3OesDIFH
moiMyR3N8aG/dxObqEjf49USUDWAEcDiys+KbG2HPye1uoNq1oRxz9qtPgFv60L12BnpujZtsAok
4451cQ9J2SUguOXlELdnJiu6GI2W0TdrG6bWDd7i0lwdrCblym1u++jerlbpaE4m+q/w644Q7EHF
qJDYlgvY6mqWhPsMbARok/jRhhUMGC6MVhLPrj5wI8rfbGxP/kUYkY4nV5fzS87vNGTzNrXSyzat
MZ19ZgmJ0exEYLKhH6Yc+T8r5idyjEx0857mvqi9Az9TFG9WFXPCNoGf2LtpSUfqo1nZFDcStvi3
OFXGyX4W/UA4iPKx2sR8Yg3S0AN5RSf8CRmik3DrqbkI71NXVSA5KZs26cbG8ObEp8hlY7OPDNPb
HWKg2z4vooeWylq+4Z1DRpC3lYaNEFy90MqoWna6dVIvme25qYg4R1rY9QTnIpB5dSL1T8kUXHTH
AGY+3eSk3Jad7pyA2wY12+RAYfJM5R1fe8ZML7UxVQWl4ayH91Ga6oYuMwxPtBrTIckZxz+abgsu
K8kGcwTF9OCNtf0vLtLM/GGGZMHL0jZ32CUGqfj2yzqiIXrAeXqNO5/MfGoGLlmxL8FlIhJbbvFV
Appw93OAR8DfxY6Ih2eZkuO/09g/5y8O3eY+gDvBUjeovJfR6oM7g1B3QqvBMJBT7SRumF5Uep0U
TJpHeEFedkqacY0eO6pL96XPfyC8LB4QatjBXUqsn/D9Mhh+2BTKyf/WHavlms6o1ZXhOZg1UPOJ
T2zyFiIFNYmUg9DNXjMssfOiobaCdLmFs+L9TErAdaY8I/2s3EGZLbZQ2V0X3ye2rHzWlxy4DZNm
bZN+4rRjj1rmZFtgNpL9q/sudSA90P6ZuhL/oR5GRKReOLisKG3OyTwSeadqIVj0aq+kjns1/TF0
UaazspmWmfYIzyEQsnUDZ43/avSXMu3QysvBnT/DYHW1ZUW+VjrqmOLIgboHcZo5ywyZaknyM/AV
2xFHrJd99JXxo6ozUv9VhyEKPhyqw0YEgz09CwyW1WMKWGz8S14LO0wO37b9JJW4NqWwoMGeOq/m
C0zW8i7NmtzQCbRAKiZ9AbzSmBLgXd+zLZ1NNF6Rrlk6MHvSbVEmS2uz6aup8o1pWbhX5C3KY/Of
SClUGFv9gbt5THf5XKEyC3Li/Q5ke9j9dnPWP4TZU+61AG3Hfo0dVLZnIfJDjm2d8ZE2U3Hy2fxG
h0Tlnn8cImv2jukSEHuZeVJ/rwHB+Cr0OpaFdtl9kY5kAwIsy/3rlJZf5RvKiVp54/gV1R0By3nC
7bMk9g8W3vEtxbOSb/lFcYcPPI9zSFh9mN3Yq5gfxj1+34FHOrUueaFvY6coDYX2Vv08S5vNYZvb
7YeXZmz03VkA4FVl80q0aTR4kxJWWR6bFxB8NhcVqFWhesnUyDoOUSz4wCFVBA9laslHItW6x3wj
QC6mEBS74TAnvs9ZrcLqA9pO/TSiUjOxA415jccRdy1Sy3hwyxp7ZGlCxz0Q1alOumyz/kULusFE
Z8MDWIJkZIfxX3lobuNBocpM6nckFhogyT5HZXob1GKeA76kxNk4BoJDJRCCoLo4y7CjeJurQp3S
SDjjvuijLVd9oF1XjzsSDRvI7wGrK9XJBxpNq+yW22ua3ce5xcK6w1zL5w5GdyYmheZ+rCYicGD+
Rjzmbmm5jIv0XA4bW6X+Qz+XeJmA5GYvlPCgjY52AjttbDHLHdMKGs8fyKRY6wk+ktJNceKzFIfA
i7VShOY9RT6A3UObfUTylIoNl5O4ZmcaVc659iYSuA5eqm1cdL51v2Z6syM/RwxTDLYCOQDg0jzp
CKn+PxZRrXUSxhPWXviCk3wrNduCN1qKkvZTtCj+b54l4BNueF7qAiR8EdRx9IRyhYEVHlClODeL
ye6hauUm/jfzdfCDXUI/hRPfEEbc8Z5MHaoOFv8KkiYJPO8qshSODx40CgOeWdNmSXVmS1w09xFG
huEFVaVraSxu1qEOzOzkXN2ATSwGOs3m9UzonnkCR7Ft3VNXYfVrzN0uXP5IOGzzLkgGMTyOGmDi
j5I9FG8+dhvjo7FnTksC7J4198+8YUWrN17XyhQjZMDb71FRKmEYyvCM/bF1E+n51QQzKf3N0Ejt
MSkx9L9ZcZKkzzExbmZrlGtcHvBBVHIjCFpOlw5GHcRdbAjpiHHeLaJ5W01KLuiHQyVuTMasUwGb
+e1pYcE8P7Nwp59VO7DFtiNVIWCX4TbmIyZIOYstYDlcJSJS5C4xm03eYf1DoeN54aiebZFiXO0h
eajbPFmu/HJkM/9Ki87OTwx/GdUDXARVfV28tk2uXQM7ghKGsqmuBJhgwtmyn8Z/OU3o1Q7CDbKI
uyDIlJgWV9vbmsvolwKbMdwiJmwRBvj6YmfEfNXr1rvoMORu5Kty1nfkWbKWA4QBBQ9hCwaPFXOz
dgVGYfuUYOomhZSX8aEmpIsvjhLrNQjVOUX4IWndcSpeUQtzQWsn0SmYK/GRBm5RUbcMY/HdXYrx
NgGhkqtAoNofBd2In48cN/sdJciWA/OU8YH4HQCLjT/xXBPbz/5wSPuFvwYk/IEsDWo8axVX0uOO
3dIJMh8bLO+u6KlKZr/b21bu5jkVNu3aR6eF7f/ifWsfqqlp+vsqrLmpOI6F7RVyEglwKuLZRaI6
rYwrURDhgIDNFGMQDFGNKJfVe6RqVN4EUMdXmawR26IiRg3OdEqobqsoWwdZFJbqNrYr7ifmjspe
OUJYOgKHsMMXfp3QTJo5oPDXlG7Q7pyUdd++XwL84yWIbGtTkvcw0IuQSg5WyaUDbLF4gRmL+z9v
JzEfYkKyKOJ+rvprmM8knYdo1E+k05b+jhSX/HAEx9TGxWV3teOsJjQV2GSDg0G4vzgHbcmcQiGz
zYxMKIi/U4tIs6SaJt0+eoQwfxZWAg6cdFZgd7FCULxPB/iPu0ixSNtkmH5DUFeurU9FM2Qr2oim
x42UjvnhG6vSZxC0i/7IBy6wJ6gKWJ2IWfFwIyIj+pOO0e5xVFnDkFE7qoFHi7MdmAskidSBARBU
4aMxrV0csTvI8mGki1O9C1o9NAd9zg4a+IcVsF5mWRDrd23SFmdj5/oUb7NLIXCdS+x3ferL4rJ0
uKUPhc0U8yzDEeNRAndU38zgASmUFkSPi4MBWF+XRNhyn7gcDD/IzZ1Q4DWbRf2dWSQkT8h+Lq82
VaZAVPImHQ5ASvyWgOPQroWm9UxvLlmQ5EIpCwPMrAx8frQ/3hu9CCuO3KTN0Hc9fqpDvpRoCLz7
dHSPF4ejmL3TbG44mohbAgObUkIBLbMZzp3Z30aQuQTtDMCj0QwKPI+pCntwtKHpOWeWJMYhpB3h
/+6ZxpuVKwekxGfLvqGLnZo1rq8gj8jncHjjilutzqDs9CVNaW+7CZVBJulJdadUg478t7xT2Avo
kPv0Lm8L39nGrdPJgzAOTZlAvBc8qaVE+iDzuZoToMAItJpvupd5tODCq3dpSXU/LwW/MaoykKTg
v4junRmY67eOAzA/RNCG7rgyFj4j105++H4xWwaY639LJxufg7bmK6L7lS2FUEx5+4gAwsmMU9Pa
9OBt822uJ6602NAwm8BV/++OuQJ0ylRgM6ox9vPDSsUXQ1AexJtrxYtvEuh9fwA/snDJQbt9FOgD
FibPLEeJUAhcW7ep26/A6OzCBi6xduDdPJphHcOmmZfirNkawgNCn51J2uyAvqGheWLB/IiCHwe/
4sAzl55s63yNAQb/wTpPpjqNnJwDT9NWtnr9SFcYSYXaDpM9gusIsfIpsgFi7HGrNc0uziU3rhKB
nAqVMvNfU8y3wQ7fFdm9SBrrix8weJMh7AKMwJxj+JpSXV0J92Hsw5sK9wIbFP/CvLNQXG1l3stR
4dPDLQMVGXit9y1EaVxCVUjk7jksHD4aDF5leWlpkQXnYDfwfYiQUq1B7cl6UQZEvTEjzFSkIRzx
Fy7NjPZ1RBXqAdI1pmARzbF/nzvgJLZASynuguJbXCUUAnMG7I8MQOPNMIDjxShJ7DO8MIly2EaW
RXxQBC6TrR6xN25YEhj63dpcsIzgT6exPtNodLzonhoxMTcZ2YQ36Iryl9U3RAV9Rij3UUgW7jsh
m0Q9eQO4EghxK9BkToknEPRci5JATE83qBYFQZUOb4/nzIQBGdTyx2hMgY5ge3CxZJMr3YOU4ccw
M9r6jrvKPN3iDvzAumudWW6tFj8tC25OqD/unsK/ETw7FVndOcACTd98P8B+IsLD1K2JScsXN8sZ
maNJUz0XYRb7jitpXXlOiObjYfaePHvigljrFD93CjUN9a4aK/eRc4gp0sP668O6bMh5mMpW3Ybv
v0nObaKs+DqHhvqdfGSRcUuwHEHDwHcWb9H07a+ZDMXOIB8iFbcZ0blgWgM/vOeJ5M1sH9y3PrWa
8S1PQ+hqWYj9t6QR8UwMdB1D6LdgrsQBxXuUrtMawCKMpD851sFyuwy1+2biLJSffkV44hqwnHtB
LsgPVZhxDgcBDMJN7mSle9ahgFUgcfXy6cYhNuZoqcfnzJVI/MIk9n6ep3bitx9BNAPiQWoGv+Q0
/er0Cj+MGpZVGJgW4x1dGnKY9ojYk/iYRqO2iMwFn7Ip1iQRsKunKsZYd9BjC7jGpWHC4cEqImo3
4NyQFT5kyArBL0QiWg7AKABRNhZBlR3rRHXCR9Fga05c/UJAipNd8ovKX3rq3daWp2kF74x6+RcR
RqCIre9zKqkh3B37esEin4V4uC8USppTXvyXvXOpJcCl3WCwIy3kdbxBqLs8U9pHItFiy0GvsUdH
7X0Mck5zo8y6y4j9gCtBbgePBcuIDrCG53xq24nvI79PXm3jG4xwDrSKNevYT+zr6+xbu5quXTVZ
ZbAh4tHyCp/ssK5YMOfeQ9AtdrNpNcuBc2Ss8BGrB80zBSPNyxiDutn2g28FVLdwejBBReGRZCrJ
cip32J7lZMuwe1QzBlzfC+3xeUF+hI3S9bDv/bazJ4BAboBd9eRFBTYrP9ftLcRx1j/IeeKXAyEi
3fsSh9KhR+N178kTDtZBGjudWGVlAyYkFyY3XVud/CJUM0bo1IWfbZt6Wp8fAAcUBtMgNuLtRpg/
KIdBs8lmNrfAafiqaK+Zfis6Q6jUKVL8E2FBLp5a66GwNvTlsvn4f7c5wCzyOBFNeNkGRJT9btpa
PwxliUmFSKIj9mgQlQFxNDT05lFy8TcOeqs/14PHa5dMG/uRqVaM1zUAHNhZ9cB3IyOJw0s5DUte
ORb8hplT7+pUFZdLTD9WtwsR55dzwPL+p516jL9Nx278MGWp7W0d8k2//HmAmgLv3q7/hk1WIbtS
Tev/8smW8CfyIaHowfWLEniAME3PZeYKSgB7qw4Pcla6x+WV4j7cRmTazcVKuoZjCQBUh2+UyC8p
jTJSLqZNx/iUxci0BRWccwVFnGRLZzdvcwSCDxsLjr9HKydf8T3Zc1j8TunzQ4BFsaW100tMos8l
dnd5KQJrYHtqqNrIH0zjrOH0KQFxcZliv5P5Dte3hwTjLE5xTMFL00lqCOYb3IF8cZD42fHlXG/z
C1lLAAFlM6b8Kukepxgppop1OZk2axu4RzQRjY8QGrBqKLEm5mZekOMR0mPxCtUOU0hgLCxN7jy4
PMtYKZJLyiJgor2oRVgQjKvTre6ZTvc13jD57OYdti70TNbwLi+n95IcKxGoTHms3T3VFy8VKnz5
atFYMH15xE9/1aRFF75w7QiqgQYN7JZZr//oSkwOZ2baxjYyFYXHvMwWKAb/Sj12I+DiucAydvYa
d6BIlI+mbX/10SK8YLO2Izdi6xOgF1sIcAHTdtsPrJRxPkC4BUMQv0XdYGyEHEcv+YXvgvNQxtXY
tXeET/l+eYrXC7ONHgNM6ayyY1rymEmAqVc1ftVdCS71IDBAvuO5o4ypNVKfMxexqSBaGhfOaw7y
ufqqw5DiXnCZ2a1OPIsNrCZtJB3tXfpATnZ5ch1DLQDlP6hH+7jyl/jsNJMF6rLOnPK3doX2D9yB
w/QbVxViNG3wTvNcqc6N3wreVuNn0foIJWzPOw+iaYctT70lBXQfiIDrsBr0gr8/0txv/6GSha5h
pugaFA+9sCX91w9cJYArGOyKoDQcd4HAmA659l76lhAcJ/UAZhk9OUxmIN+B7Kh48Lvyo8+goVz5
Fk0mxTNVU8m1DQpG1wub8VV+jJVNeYcuQpsmmzBmA5DalCk/9FMfAOTpez2+YZUorJkIAN8fa4sr
JVtjOLCcgv6Uo7vMLDxU7VHNtbQBr6dBzIS9RtKV5p1tQ229+WXgl889GAGHGI/s4px1Dw4PtNUY
foskKhVhk87IST/2nuuF1CBxM6inMwu2MRW8g9gTfHr5mJfepsDA7j/MjCRDtLG8pB8+AmDZUm0X
b46JaJQWmyYIUpJJ7KBYPkZ6lyUqTJ4cq14zJ6A86bbF5cv8wdNKKiWO4XrMhJb2PmkIazwkJfqS
vsP/kS/qWESVKjFgYYieUMFDCslANNPY8MeEOM1ISY3mWVF3DpuitvpPktg8fRccziY4O6oY5Vee
4LLdCG5kNlYlTHEDKkvACsPoMNfHin9Sbe/zqS8NlKA00OwBnII+safFs5z6HqG9oz2JhNJIhTst
xzT6EX8ebswrS/hPBtBftx1lDO214bIp7uuFQ+SS6nTKzlnTDsEL/vgkvZW4WJt7QzlLexi1Gtn2
mUY/A6Xo/B1BJQIlCPrwCLdEOtHeC13k7psqLE15sT2qpyVLUPQiI+biIe6YZLcxH1lx9Bo1+Cc9
+q79xZIQDig66Q8LtizFQKsTl/Sc8uEUxn2SPfrhKHD+FSBE0Vz80E/u2UUT7d0apCcSyp3rWb+p
k7azJ1jas/8CIYe/YUv/hs6PZM1tb59li2UfLK674rtB7nRuqGEYp7UPfH/aNNINX1n/EGKo2L7b
z7xVg+GnLoqKtWdpensgWGds959jjBttgzhbPchsltq35X/UnUmT3EaWrf+KjOsHNRyO8VmrFgEg
EBGZkXMmmbmBJckk5nnGr38fRHUVyVKJ1Ys262emjUQxEAPc4ffec75Dx1DbwQzt1QsnkRQBI3YE
gqtX1dKOuD6XhOEqGVCcnjqn/RI1srhVG7VxOOkjth8wyWJcQGXooNe+SSXi6BcOd9F8LC1DvGYT
8QsL3VUO39cq4B04MrxdDal5rQj9dlgrggLWGRn8JZrHLL2GyVTWl+NQSMCSsOutt0Vf5+QB+y5i
dZb13PClCQ4a3hIbArDgIKxzaQmLiRJbFtkZTl/DUQO8FfSdU5HNNcf0cNqEWOltplhrnMQJ6dlm
OlmUKUhBNJJ+dhZITnRGaayf6qm0P4ZYS1NXtOqIUK0TKJbTRNE9VWTOh3LVUEShdAoN3pMwpgAF
HyGuqqHoD5CL7HucBD39dZ7QtapPrzXs39hbyZsA/zGYmX4a0Yg19OHYoHnI8+vt8MpqD2wFy1na
EwDCFLouucYFEBwcPulwZupTPNOSViI4Dg0OBqidxRc0A8tF1djjPqHYeT9ESXVDvLexHzkAnAVq
3SvFzJ2n0Jjm54EKSZIEAECBjlKWXM50hl9t9jR4/aEa2QdF0ysM2wQq0ilTItXiyAs+w12ntv9o
lbW9ATVt2knUOfXeikIS33LGw2/gxtoXLW+k6VpJnN1t0oV70nq1e8RfM96wJFJPEJx4iqEhoJKq
+ugqLzsChmWHnp0iEuJPMiFVmAhX+KLVlrwAu5JjgmsjAOTd0n7BOTpfcKYn3GXtSGjgyFPOb4oY
ItPXC9qcgCQw+jwQ8O0seIhQi/DKBdJ8mn9pwW0vY9opm9SX8rskoYDvko/9OKJqgRkjjeZFxEbz
WERgPDjMGNG5D3GHH+aS0ECfk2FGxNvAVoqClzn0mGnTNWZphpB2Y1ZuoeSGerW2CayMXYlwZX1c
OI1piTs2awslvIMX5Tax6Xw2ahwJXlya9kXO/oO2rEVW5uY1PNPCNtBR8kCgGmVQN6XPZajFr5Fm
ZJeFJF3DbR2rrg+MXQqsc1YRB421TThphdbmwUnVydwT1ZNZ72NtKA4IN3mmwzqzvkTkolGCZoDb
PUYx0cgMalynG1NTcoz20agfYQZFMxhMo1R3JT12HqEA6Cx8bGLGCVhoE2GfodmZxHJoceJDpyjw
fYV2dVkX6iJdWgaF7jl5aTRHRgH4VLCD0TEulwZeIF7OXDALDe3Vc+jJ5e6YZuJMUP3sWSAoQZ+b
ud0dV8R5LyN4F8Mj4N0BhdJaYYc7a4ofJjxRuTcwfq0eLXNE1zR0XPMTRPMMZ1eXWTa7b6uPHhH0
ln4w89RWfCXreqbmKa7mTVxEiAh5ODokbYKrJbbCIuqqUAaNbY3FBecFoSNPUnKbWsNaMl7r99mF
Lor8A4N5gA1TWcC1ZmcjwFXRu8fJyE1nZ/em+lmCGXpVUqGAEYmk8QordoBNsy4WdkG8gM+WLRAh
4xzE6TiiOwWmDv4APyjgHfKyh7q5NYyeRlVVDsyIHc0+ze3S66cwQ+bpO4bOSSbVEF75SyN7nvgC
0RpDsEbRr7N60j52k9mXlzhuuuSxanrlWSiirk6mMRdXFFJM5zEJE3IEsENHu0UlRvJctRBD0/aS
GGwSCJRHRDXtp0XjAE5eraJGl1prs+3NSjMnHKSQqyLoUYpXtcmcjEMrNRygS0aojZ8UVOI+09ji
0RZxwxokEenSmus5onyI2Zz7KTEtEp1zWMwm9tDbbhjiU5VRqnlK76SPqBjaR4Ma7aRS90wHh1Qm
/EXIH0LgiLUaPzglzuhPOD3K+VxGTMxo4hpZ6M3amqMpiiONeybqa7Q+MTpzcZk6Mq0f+1oU8xn7
a9U9ZGkl8SbXcW3nO6a5TYU8EaZ6wKGc0FvsBoZxYVoKPsyIlm75im4qUx7sRALEmGpijPB6Y810
YQIQSWg7Zc8GCUq8oHU3l6qTwnJP1dVjR+b7h49XTZeJGhe5L+K8Uhj6GCpqAWVWwjOBBIoeJOg+
YW8mC+AsAjVp1ZXMbazjVmm2zyneFEfHkqqHxTEDqAxxTMXJ6U6gI7h3+J3GM9k/ifY8YXvsZhei
T2IQTos0470q6J55dQGw+EFZqU6eHDzqTGCzKbSe+WIanbYQeSAH6czR8si8y5n2HbMz2FmoxbUA
l3KKLzfiAH3G1VJah3WSI3r2ajTYd6M0wa9hVVYa7ju9T/VgmB3FfsS+jUR4R1t9SgmNDY33REMJ
cnF4HlleOtGYxL1MdiWEp8jJ4l3OEYuETAsnv0/oowYHgnhyb1HnKLl0aDKVvoZrojoQE9rlN5Zl
2rzCVDWWvKU1vaBS0zJgA8+1ZjUNFf9SzS7Dq6p8zDuOLyd2u6J4jcNK0fdpkWqt4aHSSfGchWrV
Xud4+7Sb2RLLcB6ruCqusR5YK+OddGFayLHfQUDBcejU54yV3i8Ee2o+IwNCrlnt0bInKVgrH1Ao
agukTx7Tjxpa2XhxC10n3Z4TVs7k1kzQj/GwKnUMojhXH3P8R8ab6OPSutlgZYu/rDVfk1eC0NbR
Gi3ITj1jjBvLZ/ZR5AjcIkac/gyXawOltM1tzOqV+4JtCCQ8GvMvJkk9va9Mcc3DXzWsl3m2inuD
QU66zy17GL0hydDnmWZM29CYQMXS91sQc8yV03xYC9Oi7aRbHaaqbBqI4KDTCnMaz0rmOZPVhldN
7OhXTWpjMysaZfnYc9TmBJEOPbYlc8YZ71VjnGGVYay3m9in0ZVqjvbU4jLFiV5w7sVcQZueHhOe
LVclyOK65jy4qV7i7r1KrA0tXuYwFzUPopGWvOg+y2kS0zGSaQ8GPnG68aBqzLZBDEQEY1s1eYDA
7BgcgMSs2GpYPoxL1dkxEWQtDu3ViWVM8FDUZgzNiCihu8wArDrUDjGTwENoIOIaAXvkUww4rb/k
pOEeQQJb+S7WOzV0W4XWjk+2RoMQUjJZuyBnrkH4SI+e3PJim0KOjAVcRtujvetknkR7CHe4+Q0E
VuSAbTXtjt9Ut/edYbUEJtc8InZAVrX3VkgHxk/tUgFemPCb7mClEIbQ2Q0PYC3Vc3niHqvej0m+
BPStzcGvsaOm/trlqn5g31KRSFE5XYsqhNG8Lqm2gtgL2ydLb7vlqUHnOBLNrkzLp2RKdU5YlQmM
hm91mg8kl8RX4GFEfdeJFZq4vTSLPPLIiCQzGxseCdPYrhq0HcLuZrpCralVB9MAlAMfj0iXfTg5
nA2bttCw1bSdkpwTBduEy4C9dA6x0i4V9rSaVMmdnYx2fAFcPkXXMAxVjGBBjz7i/Nc1iLJTfJFO
YCyvVuI417MzDb15DRxxHWBoAvLxDEUxXy0YtVS8bcIJR1QUeIdsYWpF4GKXbv8laa9SNNInFtbw
Ejm4+7jbx+xDHWV2fI3/38mOhN61675oDOsOhs80+wQsYQVih5yqx5WWKMohDMYZ9nJ2j8BqzZk6
hFRVfggjhagFiq++wC0clhdmkaQz3wgSAeTXfU+LzylDE3RWM/grL0OuBhRfxRsUKDWP5mYJB+OE
NH/PL9auj6icHM0jm6KsuYma5RXVFHmWZhULaPMKfd2bcWiN+jKdzCm9bO2MTMUVF2blO2s5wM7k
KPsJjBRa+7IY2tfVqKfRD8l+HvlgScFCoyLEkT6uy97sY93y28UGYZMTKSofpAEt5bOoVdSvDFHT
6WYlp2TxlFGXddC0tKoCO+eJtWOvHMhbWaRte5VWTBat57Ek+bxiN9kT0FHfZ4vWf8HzDRoQv595
HTbIkJC9DajpJxM2/zFFyTMdFFtJYm+khTp8LmipA5iPmXxDKpnaMJA0toWHlB4oe75YzkM0KAg2
NTgc+WkslL48MmhvVY+5sTLuEWLRDDSMuKovC5wYB4MYQptDPNQYZJf4hCaN2SsE8DdRU/o2cMSu
JIPuYLGLang1iiFHZzLaL3ZNcGlbak1gdKXyOMrGRqcCZ/0uT5b62iAEg/UO/s5nSZCW41jVW0/m
7gZBE+jw8jBUOOpb2m1dK9Frxx64X1GYnwx1rKsbzg/iSg8VSw+klVGsSYiZb0UbO6ju1u6EQ9uE
iKjNXsvc9Z7tTAuSWBGFjzXf9CHlFgGgheW2HlWJd6yEzyc78yMtuvG+jkl2P+LHMj4t7MYXjpjp
JvTh+gJiFcRrZVuNi5OJpmRH7uUhbYEh7dVh1g2eHqolvbqMu/sqns1T1+GxdrN6RH+aMFu+VaCz
SKCmqRkgh0r8UpAxCn/b3JMQgaqmcMYTUtZBpUSvzeQK+vOQHEtNt7gbSGl0BwWUX50m4THu1oX4
TJR+O+y0yYc2TeG5TrWkZFYSJN47aOZI5Y1OxggvWDwj8axMd2mv9tN7kMVxQxRtjAddMYU2HarG
aO/CSDJHAGIIGoOOAEl/Ddan80zkRVPv8LwOn4kes6BId2D6QS6o3Vmhk9B5BmMILMNptpAW2pQr
h7tuMfAQ0T4b9nhUF0jjUlzT1Xcu4wzbM47B9dmaFvlIbCvqBspLHaokRpULvuM4ORKll+K+Y4bI
tqrwWmqjqc8zBk71ADdxOxvR7OsZro0VRIA+g2jEjRh1B5A763S5lDKtXGg0mDXAuDJTOqpzqjvU
uSSABQB85Q2wEmCmY94EYuraCzB0MsB5BFUAINdT1pDPQR5Iu+fE391Fedl2gZ04wC1aCjd2YVvv
2wstQ4lLFwVpxU4mtsI8pIID4JVjttB5gDSi0UQD0O/WQjcnhM1YGZ6iHEh200zFfbV02pm2Xos5
HIzN07Q2FXlljc000EbBLBiOmGNZHWxsWY6fkzcMYBO6CSnuIx26nVZONQ/u0AFGTyIwPyHKF4bA
RH6EflSv6XnYuj08BWZaynxrQLUASdyC/50PbS2mD8xWgQGuofqakB9xDPXFOGBnKo84htLFtyLs
aN6Ur0p21Dk0Fy9KA55xL8tsQm5JSqjuqrXTgmul6qMqKEeR+lHKvOyALp4wp9QuYOHTUyyEbYK0
LFtMt2MiFaJWm6ni1+6p6givXOcgabOxQ3+drOEF1oLVeXRs8pUeGvZbjgVGR5jmktphfgmqfiCs
hfH7DnglATGqZRuesOvkY8q9eWFFvX6BpBqwdSuNG4RbMwcz/ltdjTnqzkbgYq6b1JXw/D5PgoXq
lG2zHKS5zZJbgBDko2JspOKfw5WUapTOwdiueGZrYrTC66qGwQUWJ42+gF/tbkqdjpdXFUl7Gvv5
Ht5Mql+peYoPZGZ/J5BBrgmUJ1BFXqoTL7XvAfICQqADMoG4U8buhLpOdPkOWwQu46QuV5aqZICT
wNFluDs8LgqzJx4IAl5gEqRATARJgA7JvzE+fo5E4TVy8FWZPQVd5RCsUsmoDBWjdooHBJ8i6b2i
Uw2720MjJGYVtx5qlKmvbqwOV8pUKg0ASeIVQYP5RU8N3HuJWBVDhxnW6XXnKZTpQ3VJrvGaP5KG
rNTvl6kbeVd1r+nzyRAdI9Bj21jMdzwbHEj7is5xbLGpEXXMGGGKsI6xyDF9R55B83q75UyrZ0IF
2HFxFUd37mxSNDgXAIxQlpPJMzt7Y+q5WKChkdDoDTUEkb93NFqldnz3y3/87T//49P8f6M32nzA
16qy+9t/8u+fKuZPScSg7/t//Rvkcv75/e/8/f/54X8J3qqrV0ZEP/5P23X+/nd43T+u6732r9/9
i1/2Sb/cDm/tcvdGXdX//vq8w+3//Hf/8Je331/lYanffnv3qRrKfns1upnluz/+6Pj5t3dCN37/
Cr5+A9vr//GH2wf47d1l8vYp7t/Krgd//U9/7+2163975/xqSuIXOKmrPIulbVrvfpnevv6JbtGV
cXRdow/FPau/+6Ws2j7+7Z1u/apZ0tDh6hGHYwpLe/cLp90//gg5BppnnjHAHQzdevdfn/+7X+gf
v9gv5VDcILXuO96NePdL/fWH3D6fhcxJsO/a9MG4jq4bkj//9HqX0Nvg4/+fAaCkiagWjaJWtB4w
kO5isOR+azGiELhlu2bjDHE5LzXqMF2NvMJAARQz4N4xXNmGo5XwOGXZqw+dyHEXBP3plNOGri0E
lzXjfslS2KRXoAzV/Vp1epCtSJf76GOCTJRF6NNT3Vr5yWUkmYYVpnHNsGvC91/vUpy94xrvFJrQ
h8hZpTcn5qksivcIdDejdWYQ4TifsppyEgUADvZSvShU8soiAzBE1+0T4cS0WrTsllIS36oFLbin
LGKgZN9FRbXtQ3shVodIxg6fVd7s5iKnBbkqq9uHJJsOo/KRYKEHw+qTO5xPR1CwBWcvg6Q6g/Oz
XXWezCZsMrl+vaAH28UZZ2lRzTfOCTb+uLPZ8DDuTyDdJcOdSjGmnUOveBeuNOsV9Fe7WjkQd3KJ
qHw+LwXnuWgW7v/ICj0nn9qqq770Py7Rb1fo3/4/WseaZf7VOr7fltYv98Pn1+9W8e9/6+sqlsav
2zrVHAGH0jINkwX5dRVr8ledRShokErdQHXPCvtjFQvtV47H0lEF616qhsmb+GMV85ds9gTHFqYu
Oa7y/v4bq5grfb+MNY23wMSQVSykzpv8YRmXHBGqeh6etkoJD54hUZZtpiOsZoT5YSi7UMZlnDNX
MPABq1EImDa7Ev+BvNWh0tz3+GEmd26NBNVF0RIHTssmq54mSmsJtJKH6r41RpDvSJ9HzPikCOeu
VqkRHsO277DheRYnwuKq5xgRPlMuy6xBlaapROAUa9OvtQ9UX1OWoASqMQwHxVQ2xvSUWQQX7xaq
8Q3NKgHgeQZz0PFAcAyw5mLTCOykUa7Kyc6pmO8QTxaIgTqcQbuJrFiTjBrbWZV9C0+OjpxSj8Kl
TRp3u7YAYcEEiB44ejEHtNS4a9Az0R+lWsdrAVdMksq4jBHZ8VIMVlCa2MA/xW1ZjkdNRQCjjDKk
Io6zxNoXpR3rr4WsKLKBaybdsUfgzvyIvYgixCgXghxdtCnLeEAM1UHRJBMYrFmLLtHPOAfB7Oaw
ZX4QhuBtz0vScLBY2m3Piej8n0B21dilC2mEn/GhlCFvscYjpBjdOJJXMUbmQWmI2b5U2qmJzgkm
ZO1oqtXs+FDDZmyYXTuNlyBaGGhR0dRQlg1rJp55IMiRWOt2a56kqQX61mrlrhvGFuOW2RXWXsnn
GBhYmYjFDelHQz/Aa0F8SmQj38Fe09ZnCkoCtlNHqOztZBo8pJPFZpiWcZqdgPSvuSekuoyuMQ7N
/TTiiiLkr2P6CZ/OIJ6w64hvCjlDx3ts9HO5Bx1l4kDt9FXs2xHq5d4AR/7YYNKbYawzKj6TiTDO
NwqDg/Iav9o6XjpxPdCvawcVQk3CqmDuOa6vQ0l/ehcKDLMY/bLBa8as30tgugnEj85KUf8MEXQg
FCmE8TCRND+N8GK5kZARc/FYth5sqlTV/UbVkvqLnjDiZfgbzdn7ReqRySirJJEOdoY6d/dKrJfJ
fsXbSHMtKmZmkU4dWeoZIGkdvUHGz7UTTk7k6h4Nku3VGcfPi69i04UUgs8gbuil05gxXhI+D8RX
kqVMhs44AG8Y4DtqFRTYRRmSdjBfUBmhrHan1BCZdaAHwvFkr9SWAvsHmDSWb3NQ1jgw6RBZxBPS
4oT0Q8QS6nWPuHS6zI9q1DbFMe0QDJpehMoo2ukzmBKNF5LIva8yMMoItZbRXJyA1igDF/gxlUoH
UE0Nw7gqUUjGAE7iytQJjxi2uPFM4vklsg4Dj08Go4NXFS1PrUBOzVQbdJWp1LqYvHhk5UU+CJJ6
9ot6FXKjp2sF4TEjzqtn4uOMElJRnlbPmO2c5zortesoWzBRZCrxO5F+26KqVY2lXi5yDVh+gNIH
7x7oSzHulkYDSy8rkJhOSRaNXTKlDi1H9xI1dzxtYtkmipOQjFsuI7ytEcnjsewlYrw8rim+2POy
W5hkYUXeEmR/vrcOfTi7iEDuapPqhBUBScwFZKWlRq+QGoWbKivSKsoDJiozQHmSiSflxYqtAb7R
723GdjUGlX3ZiYuOUMw1y/3I1svGXzWnoBzR9UPcz6yLmSJE+lQPdXQgax0QJM+R2tzp9Kf2iFem
9oSsVKWJoFUpUWvOosV7TOrUQR7uCLMNZr1H4602IrXvTERJ44WKbNkiM9Bu50O99rP2qkSGsR5S
nfqXLAhpn7MY5iTCk3lqntZ4Tqv9uuY6BxWx5HlAAmQ0nwHEjVZA9ZGPtct2RFRopNFPYQekZQcI
2RkxgJKjmH1ecNYhVUYmWvjbKIvnCEy28AZ5IDGZxeo4LGPNLMRL7+SZc6knIJ8eI74dcsWtmtgQ
xhD4fII2sWHh9x2ThCsC2RvjypFl/ZEtIM2Po2GFBgpUqdKdQ39M0yrjfsF0g9oyYFou0K9xw1nH
HDHH6DOrzpRnmtQAdqqqRtKTogFGr43NZ0HjqbVXqF0ilFbs+5OrdbS6GN23lY0qGAeeWyFUC+k6
0U7fRVrNGIWZiMRTA3rBwe6SxymBPpKUoJInF64sINZggzPbmnc8ThmLoz2r72KCB+tzHaNwviwJ
AOt9DKiZ4iplEn5BYGgg6wFnJ/ZI7aJwt6St1R7NTsryyNDAni50+ursmhV9JmT+yMFhk4+vNsIq
Y5dnFaMx8BUmwLgZAqTP2QWp7Fylbeau/cKKqCnrYf9iVqL/3oLP9mqNaco+QSX5xQYdNVxbTCbP
EsQL5/C2tJljcNix4TiiCpvQbyB/Mld9cUlfUJfPE7oxxe9WBg0v01Ja9ikHfpgFoly7j6gnQ9r/
XHraw16JxwB6LuEbMJmMSyzr8fs6gZsC3qxPowvpFFHu56G0nUARJmtsQOeD79ia6vXYmP0I2wW6
MHWJUWDdQxsKbdtOkCNc9guwzi0TT+hBPFRjdlV00VgGDC4kGtUudeYPYPq18gtWP7M4jboy9WQ/
UDfw6zVFsbfXabV8ISjLzxgrzIaudiUgYsxIYbzQoe1LX2FI56sBOW3ntlXfPq8SN9Z+nghQcvui
XLqjKRp6vZ0YmsZDSIGSdM00zfRlhp6MLJlOqYKF8TKmQtKWFLfWklj3EaLlrV/KLo6YFFHIYzBU
0pRxM+Py06LTFsb+BkKNnwupt4/WntGfCSKJ8Ck7zvoLWzAl8mplHAnd7bUYwa7B3RYgaevVg9gS
BvwVPaz0//vVxb9XOlzXb+V937699efX+sci439hH0DnuE8n5F+0Ae7b5JfL1zJ7/bYFsP2Vr7WD
LX7F/C6lgeMMmYa06Cl8rR0s51fDNiS1g3BUxt6m8/fawfnVlgZluWUK3P62o/6jdqAUoZ/AINiQ
NPd/f73/emv/RgdAbKXBPzoA7GfUDVJq2xuhvqGF9X0HILH0YultZ/bRHRi76aneR37mKtluPs0+
jfC9/fU2+frl/PEOvu05CL6Jv7win/rbnoNtdWBoiD/x5/3A5YoAK5VXXrFlu6Wbfi15/+XV+J5+
uJjFN6ULidLHNqX84WKZobMRFeHsm3mIUgZDY3LRKVlA0NXumx/9zz7X972U7Zv87lK6+v3nClU5
KlKvQAUF8+UQKP6wV/fShTzuGV9bbf/yU3HLfP+pDF0TyBAd3bQdfrbtK/62bdPSRZCiWfze+FQU
F1aq7Sis/vrzfF9T8nF+uMYPNSUnztzWNU6qK8P5UP1SdD+5wD/fCD9cYXsH33yKJk4rLc0N8OPX
eH79KtA9IxBu5DKR9Iaf/Tz/dNv9cLXtO/3malpYRn1bcDXwXwEz1hNRO55xaneZV7rhT2478bNf
aLsvv7lagvg5KpiF+40PssC1zxDtDl2g34jb1V398SrbW95f/2Din25AehCWpYFNZeMQlkWr8dtr
9rjou2pGt2HjE8jmnlMgZ2rpHGdLvWxSVFrp25LHWzvrfatVdz+5/LZTfLeTYOPRbVXTNVJeto3u
+8tHyUjeQdzhKYEn/GJc4/LZJyfF7U80xNJ+N7r0613zY+4z3z385OL/tI39cPEftrEMpW9cNWPD
9w3+3i09zA6UCy5hZEf9YPEGfvYL/+yKP+wsRYooGxE0FB0XHpbX7Qpaly40P49h9e1y+NlH3F7v
L77eH7cXOzGdrrOWxufEfchOBLTs9b12SH+yKn/vFf3Vdba77Js7l7w0LO0O9VXvlUfxKblK3ckt
roTXBc5eHppz+b77AIf2YfyCywd5EEAkL+l+8vVqf7JcbYPW9HYzm+bvnfhv34Zk0JosY0LX6GwH
gpn9DtFPTbLsDo6CK13xGJ2xzR9zPz4RZEqv95Kp3c82jT+7p23H0SVzRmHyTP7+yygt2r5I/KgD
gebSvIUc5uV7xcVnuy/cxF1ds9oZbhs0D23ws59CbCvmx5/i26v/sIlgWU0so9YrfoptE5EeLKKA
0tH7emkw4rfJ9XT46a39JxsJ7cl/fOofVjLQCbuasXVya4+e9jQERYBp10ue+6D7ycL9sy+YrUID
5kqfz7Z/uBRYDNpJjah8bbgLAY7gAFdIbNX0T05zU0bhT/bIP1tEdEkt02T0goF/W9Tf3Nxg/0Q+
OsnqD2yRw5bnsFyAi/Qn2NhgYtADaIiRq5/cRvrWb/7hl8Qfp4OKdRzGLCijv79unWerhuy+8tMO
BPtuQH1zIsKvCjCUwaeea1F6pWnFtyiasqCDCbXTnXzCP6dmuHe10E1Jqv8YpUX2RBvJOCYpBE8U
mmt/q43OIj30bMgwZmk8FHo2fTDtAaBxuIXYdBljds1JC2j2tfoCG1SjIsiNixT3/qXeVmlAC2AF
FmBi34VKoRiXGfrP5ACBpvlooS0kSzUWU+ipeonRQdSFQrlStW3qATOh/WUlK+tSCFpkfCDKpQ1f
q2mLeWvbKwZcrejt4WIh843EeSeSMMZ1Jbprl87BxZor8TkyLYQ95booGxuqCozUqALwLMoLOVRE
mE7R5M1Eq9wuZjW/zmkJpXEg+e5tBYxHLG6ntUmQmUXR+puK3QHnCIHew6E0asjiEQw/RghNrUBF
hsLsd1Hb1F/Ql2aI/jiG7LBKhIdQrvC7ukpGZLCNmhHEWUcqjS2tLTHAhAeVwKmCLaNYWGzU5HXV
GNpyxR7WQoTJEvOntqzwd6BQPIV4P8ebDtjKc4LMAi3pwiBshxaW7FGB1LhyUzTLH9DHYf2xxPwi
9aTcq6qs7mAtys2/kV8nnU0Lloq0ubFFv14vla7cx/aQH0iDiAKAS5YvdSXXoXLp3FtwTy3IYkBt
N9/iyUAq7WaQeBFCW8UV8unZrck1g1CP4kALaxsNKyYn+kudt5JsDqfITFy4bO1+yTvg12bReNoi
2wcTj/Bt77T1tUXC+SVAZv1uBabna0KzvHqYxRV0wvUBAMAcNMhjIHEm2Xs9UWt7By0h13ZSG+uF
TDu8M8cWpVR5SJFrXza2uZk6agVwu+iK2ptCUJf7BNyA+MxMVZqeyIqBHr5UG8O3JGa9LyQYEwPh
xR1czacy5T89UWoDPxKGWdMTwNq3uLOuFjkSzXwpvXUkPhrlkC4W/O6xoh20bZNDWtffQk01X8ql
jv2mjyevQRaBaXZOgMzUtv3RyXuarrGNjHTj/lU7EaeMAxKsBe4URtqTUhdGfCYCe108VrPgZ2gJ
65aR8gJ7rbhmUwEQAyJ3ZxRRcgFsoPGa2iCNSrHBBpG97Uu+pwATahe7Qk8HdE9kmdpBqiH2h5RU
G7tRQT6nk6F7j47Swa2laJBAyzQ665mQ1+EiViKUkPWt4PZ5t8jUvGw16NvkKOLwlaP+7XftFm+8
XxtmrjN0McAcTYPQZpxgCVXiWNH1/pDIIuSGMiH3h8hMfc6yCPwjhIf58CVWbhydpoV2dgbL9sOy
aQ/w0kZxH5sxrfwYWSL+sZFcpFFpK68hEC1n9KQtl8hScTbRJq8vGxU7D6yVanpGS2s9wECT8LnY
EgJnVi/t1cRnE2Lebd2RHtzsxixx4dWJtjxQTRPjlvWGH09TcUqHMfnQCS15m9BqAsAc1hdGOtpZ
sZcQlkQyHNM2TTBZ54W/km/8hgyGpyn216CpW+WoY3HpgiE1tCsCcaSfsNzQEo24CWiSBboDYLsM
jTZ30Q/mNBpxO93MI8vO4zis8EuAG2PjcKK4cqVG+qNvpVb5kFjLckhjADSeQ0ordr4QIQl2Cn9R
dIL2CGtyRRFeL/3KV6GtbSDh6pw07maayMp8VpKOzLMVZjWEDNZJOmLyoQagC6k+ENRevJBgDza6
66aTVcszMDF110xQu1cWh1dboCk6cjl2cd4SPFkiQyR8Yg1mJ7+lD9W4GvIizI6muJid+qFbItvt
Bu0mqW3Tq4UNod54riHEcysDhgmJXTK9GMrbfkq1lJ4zKSZCLewTA7ve6+nc34ZEEA6M2Y3y01iU
w03sgC5IU4fem17pOP9HDq+Opd4QOxif2rBZ/S7Me7zJ6odZhIjT7Y5CcIJtBQQTmVSYK/eQ8MMv
VloNniKcL6uwbTcplShooBrcD8UYwfEvy8SFGdW46RAqJ4a0DILsovFnmt73TOwgds4hNt/hif47
8Ie4udf6RRznklFBXLSNa+iRfUK/iDPBblbFn1Bo+YJUWSYLfPFI24HjJqtkYg+Ls+WHQZG0mxi0
vIVLhZIHnNLdVLfToYf5vMt1JTmQIBPPnl4X0Wea8uFFwcPzY2h1YMRXaD3MX6OCFMwcObeNioLe
fTvNNzpRDsIdu5wvbldCKlqAWOS0pjUTirmlbB3yVvjjSEgIEJIt2XnW9gzGNlr6XD6yNQK3SnnC
JN2yJYjP8M1ILNzPeTjR4h2vzSVGya+3tySHVzsYssmpbWFKaPakBoOgIWQ4iUNrV8++wNpLrhCw
r7AaDawHuDHlxyFastukleETqNzyPXAq89A1+D3HUevZorfM9aZrd6uEoRUpCN81EEU39NxJFdHa
9Aqn5nqB6T2OT1E5LAp+8iXMbpV+ArVh4iZw1Xyu3/djGV/BktSeWPCZjcjDyXG1E0J3s7Q4O/Ym
ieCEHyg1TgLgX8A92ng5VCyT+TCAXA+2bI2jURGfvqb/j7Qza3IbSbL1Xxnr58se7Mu16X4ACW65
Z0pKSS+wLEkFgNgXEiB+/f0i1dMig7hEdVWbzViVVZWcEfDw8HA/fk6Z/lYfj0yXHCpD7W8p1za3
TlFxjSCZdccUrAP+EIx3ADuYH6lt06/BaMX39KpK//qbVbussJAUUhZ0Gfw2XVOTXlqU5JwyK2Mi
/8P+04FXXfQ5XTL1t1Lv96t+/a1ZxLfiqdN/rFOvvM8WIPcf3XgiJR4pVZz/DPESO82JkwRJ4xmt
msYP1+VDNI99dMk2h+0wD7ydhy7Cl+x1YumXj2eTnACws6s7AlUhLR39TSRU4+ORFwbcQs/NPNxa
t8VK+9H/Rmr0lVGbku79HCLzZ6Y3ygWwVs/9MjxO/IyRtFzVHKAZUKdS+jSltLw7GEyEzqhxNf7R
h9jBnxVb29zC+Vwaq4PnfrRUHpsQ2C+y3HMX5ofIdxe0VFbmi3Jvx4Ad7q//ossfBCZLgx8YSj+q
OXK5ErGAGTk+7LGHTJmr5tfh8PUYvZnJb9fNjJSK3rFfqCablu4o8nsE2ZxhVsGW6CtbHgNzXpQr
27dXxSLaTr3wLr383JRUmVHjJIRlCQYsu/psB9qi1dWJ55U6umsA4v53NVIpxkUEQCHDOfr1wti2
G+ZC5jGTro/2XCwJoOZD8PoHKoqioHv+PBd4H9yGLbRooMneY/aaDXKNZHJPgttHqF7ZxLb6rpx9
TvsMMfDwkxnMkFKbTbyaRxZM24B6tmPoJoV7acHM9sOcyuCJn2r3RcCczWscgSDTJ7xxpABhn9rR
pZJ205WM9fWJOB/qMpqnYIBWGgo0FOzFoVA/4TC+3nnKc95NfNTLAuq5aSlCxGgZtOjc5H5h32Ta
a6n4YXI3cQomtlGXIx+sTrECo6RPar2InzVolH0ojn2gD4g+LkvvZ08ic5YThsUfLHnO2b5KZYgI
JAuJKosTtUNxAPc/qJN6x6Wz3H3dTzjLyAE8Myb++Ul8jxjQmOUzjO2G32ED+cgEzY+/uB6pTGZ0
LRREYj1iI7V5M+9QgljA9/6wfzyup24PdeTgna1IfNeTFTFCiWoGA65+y3wy/PhIIA15n6/RfApv
m65n/DtgeqUqWpAhiPlsaLP3U9fm2I8AvUYLRgf3R6yWfkQ8AIKA4ZF2T7vZ32VzZlHvorWytqZO
4WU5zoZn65cl6QPuqyhjeo0pyOPWoQbb3zTL6JmL2QMRP5/4kpf1uHNb0pdEl9q29im2oOx/98ze
fTKOKzNYzHzIMj6Fc27lcgGTmlouY82frHlOLVb6tk2EVoS6Z1u7+bBkdHceb817ezXbxktnamPH
juHpxkoBPFIo35c/3bbzw5tmdVijI+QhIrzubpyJrX0v0MuH/tSadBHC+70vILjofdXZJbdRsIeR
rw55IbQqr1RlF8TerD58dHqm73lO3OUR+px6XvxAduqJpwRjhg51qSwADxnBVf4E8JyaEg195vLU
F6tS6gUUiqrnpo6YybNhoQ1qKixpJZ4GEH1UlvEBzaXIh3ItWEAYnr1GGVm9Cx7oZa8LvR440r71
CsrsiDtCt2B3htcndbQq0bP83Swtd2JX1JHoZOiUmk2bFMwG13R+jBAj6Qcz2feAy6t2gSa5e1+j
eef39ax7CcKuB+SEongaGtayAV/pVeIXI3TpPDYOY7+CuPuhBHMXTFxAI5fD2Q+TTh1FTgCZEVxg
TAkvGJGGhyC0XvngFbwYuz9hzCDzo5VrO4YqX+hMqB54iOslhDPmcjekSyf2FSSP0b6c2PCx/T6x
JF/pJSz8uyrAUgT6j6cyrY1A7yaMqCNhhOr6v9cjUNGnEboogizI+qohI9O2war9QLDwgy/JnPry
Rl1F98itL6KvVKYmu6Di0ErHDBVbTTV1gamg1n5uutaYqa0ahlCh5vb7D7vHfKHeHNZUs/x8LZ5T
7cqCiWQ1afgymjiAvXn68qBRFWa4zw1nhV1YiSCPKyuMIGMAFxpkUJrQ5+VE2w+xsoz2SPx9sw+b
62H70lfPTGtSnjZDDCHbK0KCVOOk8pJLD3O1R6OpPSyuW7pMy84tSbtbOCrzT8qx90P1SUnR+oYG
tHaOE/4ztR6x1ScXfFIi3t3vo9Kn3uQyr/kxbD9AA+wZB9WZOHkjKITzFUkBqLbaY52A6eMe7z5l
Pu/ufg5Uy4d6zLMnvtPIk//cmBRUohDI4jvBIJC2ltm5b9ng5ctqTklxCVEu3XImYz5H6/wTB9Ty
9CdOi69+zO+0ibvvMgyc/xDpnqcKizwvnIS+3kNHBve7s5wFgzOVYV8exnMz0m2uxIYbZ6ZDdF+F
6+Od82a+Lmf+IfTST0jSQj57A9nDQss8hJSuO+plBDq3LN3te/NQqujx9n6fznx0EhAJejObx8Sy
/H3+oeo+XTc3dS6kyx0qzrDcBxx+HThiu79vYl/ff/1rNqQAo6tqHaMVQmWuRMarDGBDcr3CHKZO
xMRa5CuiyNs2tmq38A+QLxWe8sm8ibf5q3vneNlj9bB7AxuwmjoaIw5pUwSjJEQIgVRdWpwKLStU
ctxLDSoIIYXI3TCFKRgzYWkWd6xpW0Kc6zyqQGZyiLUClDLiVGutbD8wXf/hP/5E/NG/TEiBi2Hc
AUo/YaL6kTLbEGXfKfgurhsZqd7QwT6xIoWsNMzI1VycbbeJ18UTpNRzc2UtiweA3FPOIP6s8+uU
0UDTVGyTKqW438437XiIKMXuuckb33lytpCNFCvXpzT5ofkOfevD7HZicVMGpZARzZpQi4543x7w
gbpEktKPHpJVP4fm5DF5mIIjjlw1VCA1h4oJQEEc8Hx9ejDbw8jM+mz3owH+Ot3D/2uHXt99ub6w
Ee9jCgwoi6m7YPk1aSOztEgKKtG979jH+GMVJuGDu4eh+D+3IkpRwB0NYAhyYc/cBSCBRXqXR+on
S6nuoOu/uW5ibMeYeBNwOlI83qXnO1bVMxWpDpFBFl8gAV4eAcsf3ov4n68bGqlMO86JJVdKa7Jd
ZULm7RTv5aeMwsxOX5v6ho67qOzlfr7qD/QcVoG2vm75PWGSvf7UshQqsl2vwxeBZXFvBcn3SPk0
0+lHWk/W1pg3T3jkPPoUP4bznhq+l7cfD/Vb/vQngiIbACyBmMgjSa5PJ8khgSYvb6BpdmLBLHIH
t/RyYq0j4d4xweyBGOSLunIZs4n1gOEjq3lPmDvLm3nuSwIjwir6Mtzany2qw8ECebp0PtiL2/Re
9btl+zbbptupStUlGNmkE6K54hrg/xioPHcttU9SK+xKkYvpy9ie92vty2HuUsSFf1sFfjGJDx55
qZyblMIN00wM/FpV6x+WpAWhByAE9aBilVAD1Lf6124BIanPaJRp/IF6y1hQOF2wlKU4+8GGnsdu
fMu9Z7rf2zVv17/uSAJ2tqMXecnOzR3D4OPu3EeU4vmuvblN9varYvQ7kBjDh+sGtbH4fbokKTzA
noqolFq0PqJBr3movphK8j22jEVuxlu0NG5oWN8jMCdEpS0hUpWH32hj+q5xw0jZCpLae0LPcQ1d
8woaFN37P8wRNa5p4haoTCDmujm6U7iw0VAjWi6cNkP8eukaaJg+zBAaaEAHI0rjCdSuudzfWY/o
atAC2g3eNL5v7Nuc2hTOcfLKqdrcho2eIXpIgFxEqRFvSovyHnrKmzipbw7hoE3cDiPVFsqIOv0e
AiukbHIKZEBGAypGbf3G3ofbGOKxeeigpGTDkzfPo1nnW6jAwbFTq+Dyba1b1TvGgwEUoODQlNVH
V0mHtVMwsnfdbUb24uyHSYlTqHfJnoJLS1kC1eQyvB8cxBgi4yZJlumErZF+EbvA6vmfThtSzmkQ
RYDYR1dFxNM/w0g3A9JGjNMe09TbPedwoi95MED6c59/u77MkfN+ZlmKNorZBEfFwXJGOHHsjyBT
rhsYi2dnFqSIAvFLVFuoMIIZBbB6/JTcoNK9+UbwWg3bn+B60DBeOVn/GF2arRqqwmVC4iEZ7gZV
TRkqanyzfel0dHWh6Lq+tnELgMwtUjWm7uXbAXpczYCDxUfZc8Nw7q3RZBNJ2qgb2r9MSN+n19Ji
F5QcyXgXLmdZ9t1A9s/baR9BjoEfyaHq/WtrknfNcAMDfn8YWFXw8jMgbpGCNMd1IyM3vEtg+/fG
SZeAEja7mVWErW8xlYgICROLzLFZ2YQZsTlS0nRmRor8HcRZWmHmvR8d494v98x36pU2e7LKOp+X
MWx5f2lZppQehi6EyKrq0rtXAf3Bp1oIgQi0Lq+bGfcJxocY8KGi+J60nITpQp+pQxjMGl/Phs3B
Ul8txyAZTaPfwii/iYGrThgcK0m5BmN6KjezA0BByj7ReA6OIE9av636tybSXkqlXgVuc1/o+fcI
MUPwNNV9Fqd07gMkIYbk3toVf+a0CWAKw8bmJURA3zU7HSAfk1MKnLcwEAmg1BQyWrjEhcucGJE8
U0t3igtoGWqZVbxW1/GKASBfWUer659wLCmB/UhTNIvMkra5FDrymcYUbrj/meO6kQ8hU4ju5bx4
yhf1hs424Z+6H9o4BcwXsHwvoXWxLS79qffmeIA++SlyiIHJy4wSfgoDCx8Sms6ZnzwJ1v/F8Jzd
gumnwwYiqlzoICkn9mE0EEBVYsE2pBtMJZ5nHHAmuNAy0GzRZof0ObV7ZGuDGV/VMJgOvr7nU7ZE
ND85NlZdVrCNEXR640dxLB4hlV71u8nETZyFCw86WZL0ZSEdOYKG4L772XpGBX6brwXs47i2/Osr
Es54zZT05aI8cqM+NYFJhe18yLP7WI19ozt+SBg+zmDU8bK92k4Eg7FtNBX8hW9GJUYuG1ilU6J8
pTXQUVjPes8EwSFeu+3EvTdqBeARHDf8f4a3zj9WsUcDoYUlze939ceoMHxSw8qjqV/9ieXAiMWc
uJh3NWzJEGJToXUw6t5XZq8gDb1m91xOXqpjqzk1IrmefZztQFSnra+lr0X3VCp7lB0+XXeG0VSa
aKIzvGLDkif3mZQDwmkHjYzVfAhW+TJ8Auncvo8m0dnyYzo+8/D1us2xaHlqUjv/SrNQawcUp0mS
iweQkQnP1aJ4g8yQYYV1UtP3Ab573eToXXRqU/pgsCLphZazzNT1yk3m75b5b3ASr/Qt2ivLYOKI
jX+5X5sqfbkyVQ6Gow289OrSd+/RX5kP5USFUfwZ8jGGlskG6ABaGQbw810sIOkHuE/aMBteFcCx
IZTW1zdtfBX/tvCOXzkJfUc4DO1E5VXfVNoH1LdXUQl5dz1MFOKmzEhpQp7D1FyL1nl+nD1Y6u5T
7dBJqXdMGlxfz8SOvfvIyXpaZDFChAV4NaJsOWtyxIzs8tt1GyOOBiEWEABR6yLlkUPQzABLN3SO
gIS2CxRWoUK4sf32925xaLxoEmhyeZYwh+IwQGT48DX5+DJaV1Q7Af3U+v18l7/VMHLOehhEj5DB
KcYi5eFU/v5n1nhiVDrA1hAXIT4t8HRB7TG0tXbn+qp9C+d/CMxzmbmyRltTFEE1xtCv7Oltns6G
FHOU0wCXwGlCskGg+gIjL8OLBx9hpXzw3B/x5DDypW+emZaPQGsxx1YqytFnrAhIZOXV6Jv05kQX
8x0nfH6W4VDjuclsPx1/VTAonCYZXQM4Zd+ywm7OOBntAlhsnjMOAVoc634d09n0UkhjlsFnBs2W
+5vKn0roRlYK2RWFS1V9f5dKP6EOkchIWkj13Y4JC3s1lAHo4YnIf3kCXd5kgioOaDAhSzKCxhpD
ss5w9HdQgkclU8aTGD6RvUhbCWU6OByRm9qW3IDbgaoLXJi/fNgQdWc1oLsKBaJP+XdZ39TQNW2Z
SNPnChjoqS0c8dNT0/JDrmKCMe5KvmIaIZ5+rBY2VPEmkwYoRjG08nT9FF4W9y3gGSasGiCfId5w
xc85CWduZaeaEoYF4JQSltmFuugZK1j3thc/AeObV8A+73GX3Ose4gd7ob80E5H7PWs722zpJ0jv
HuPg7pMWqnrfuJs9oDTqi7m7+3zBSM28W8KcF33bLWbvpUf0M7TPArVib4LXcBrxd+G/0k+RXAta
4zLedUbul9/sB/tzc5+tq97rPRiFhieIQRlyZpANDcvV9c9wWew/M0xJ5/wzMG/ZtXbmMvCzVZcG
wAsdNZ3N8PSzs9N+UabqE9qFi0sWpQvTSc2j3UEuxocPVsf57q5dQutUvCXrdFFR60UiuL2BJgz9
nW04J2gwa64srSVTeopnPl5fv9jXCxeA5VVxLVNTLoqQKuVd9GlsjvSm3QjoIRJ662w51VOZMiP2
5MTZs70LPffeAemvI9yCIAZs1ZlpruBQT/ZLCBM9/fjl+sou66tin0+WJh0w9WgkVoTIEVEZCsnG
a+bVj2wbkR4LaE1TesFrvZoG5I968olZ6VAhcDmYsw6zpZ0uU1RpdjybKOksri/vIhZLq5MODIO8
yDOQ4yFkMHit8+Iy3/SXLMiXZ61CeJ87WJjBQLvvZn4Gq+R1E5dliPNVvGMMTvyiZa6ASiM2uq2x
pcm+VW8RXFgc5gxAm/eWB/gI6proyUEdbBIeOLGFckI5aNFupx/eHUSZp9/VJbS+a2OhbruFtayB
+k6C8y6uGGm50jMmjxDJTAMLbpSvgyDZ8qJ6waTojb6m4Rf7AtEQuEcB/aXL95+zwUjWxX6cbLbp
zsqU6qIYt4nXNlLiX2O//K2DQ9kXiHGqsS76cL9NrfqiYIFZnqfAWJmMgfFdincas7SdBbG5f2ie
BgccIgwDyI0kS/34oiHEdiz3U0df7KMc1U5NShluFDkOpBUkKuivz/Vb4HrRUhx7de5+Um6VyVmA
dzDSNYPSh923yP6i68ppvO2e+iVpyzpjTnFd3Gd+gyehJ+ExBi5qffCz3NFz/CYw7GKEJT6+HAUM
1Z98NE/tgvS90W6Pkc/gRylwZL7oS+etgQ+qWdjDmpscdqNJD5uyKGLjiYfNDNjHqyMWRRLcxHCF
iOwX+sH0k6DxUtbK1KjAWLQ9/dLSxRLsmwxJzRl5b3DYtNou+2xWN0G9675fj1Rjl7bOyxAEhAYn
utyyRMh20PKcl0Tdw/dSRK+hcohvmWiJl2Vhb68bG726Tq1J/lvqMFnoRX/0o1s0V8zP8fqInO88
uTvqHFYyw+62WMLdtJvsn02aljw5IMnfV+h78DjM7mfZPMo9/ZlB3wVj8zCIL5V1MOf8QrS8uL7o
8S/5a4clb01TE16Ugh1O8hsT1sb9Wz9FDiX+iMtT+suE5J7WIQrQHWBbg+ob2mpBoUxcmVNrkLwx
LDPdyQxhgO510ZZzs7wx9IfrGzW1CimvSYEsFOjHHZksynwr05aHxpnKikXWe22npCQmT0I0psRL
r08/KqW2OJju6miDiIHNJGq/lod4XoeM5kT6/K8tTkpr8kI7cDBYHLKTzIZ08zzvphY3cZZtKeU3
w95SESYSt0PxBq9x85Vx53m1gAdY4YnuaetpBOPoR3PQWIAZ7b3Ycx4Z94coZHgDmypSd8f2i6As
uL5zo753YkHyPUaISDs7PlkwAOSxd76BrEw+fL5uZfS9pLsuEyKqBQW9JXlfeawcqFkOIqvucHPk
Nj3xarKBKTUIJL5NB4ZJk5IzHhIDGZKalQlwVP+h6PyMmzPbwH/6qqIoORmKLidORcpyskjJCy2n
hnA1xqKyRTPdBInzZi7VdTL/lr65q8iBQe6P8PWNOskvs7JjHipn19YWsbfqDjc6Y1ieUtflRIwS
v/3iaJ8YkdKxmeHuq0SUOaqCsZj9s+Lkc63/aKXPynBbd1zaycQbc2xZkFxR1gGqyV9IYReNYsCt
A8sqE4c0Pp335ccJrxxb1KkJyfkhpz3uipYPxsD8wdttyk3vbJCjF9PC8ar8PX8rHlV1pf6ufmpX
fwC/N5b4GIplUx9TYX2RGb1cNBabvHs/FQOCYP9KfPaIYZLKM/o9mWqNnfZTg2LPTzMtmCCKPsdg
2lWbIOQZoWRPiBhMjE6MfToKmujGaDYD9DKchnK+kxY2uTs4rgdbqV7RFprwjvd3pOyQroOMjAXq
DblwKaJ0QX9o9xpJ425T3OfLw3q/zO9r6Dcnaz3iT7qw5CrUMMFcQegnuf4R4nmzFo7YIOB+9IbP
Fowx3v5peK1v4ttds6w2jPeYn7R1Ptf/xLFzT2xLKR0wXssGzAuRabPfHgDpVj0iitHDQR+8phHM
3U366Xjof584GWJN19Ys5XMZJEGBAq2YrzEgbN4URE4wXx7oq+3U/o45y+kSJZ9MBgo7mo1POtGm
aR0at93i+mrEMZYWA9Sb6QwTQSAw31Jctju9Rwt7T1xO2pXAK1nB7qlF6bOz99+um3oflLuw5XIL
0PAW8kSSswhpa2O/h3/luG1vs3W4zhHs8Yw5fOtPrp9sqo354/BcvSg309nCZVvXUvmfA77MctEU
ks+dEoWx0c8KpuU3YvgAScZ7UYnVHvaUJpS18xy/Xl/u5UyYZFG6ZMsM+AJK46gPmx7H3VfXgt6x
ugPKsGb2YWksoEzfBNBMJssa7thiQfFsU0z8jBEXOlu39IFdpbS6xsSFFCu+mWX2V0WP4omTeNmu
OV+qI+V/EADGu+LIUgW+WxDNHG4G3qvqApq7lcXhKO+LBTp4S5MR7HA59S4fCd1cEo4AHjCiA8Xl
eehO7B4+jaaF78EuPh+teAsGbgEX08uf+aKodBkCDUlzSrp2LZgQKW9x0TfQHzHE7i5nD/2iW2mf
0sXhVYXAExL+++jB9dHjnh+eXHORfPsDRS8R2eSDpJ78DulurqzQ0hPXFC9KKKjm2VZk2+1W4Om7
36Y2dyxC0IATROLcKLQczze3SBywfwmXSeomXhVa86LJV1ArwR2Yrq9v8Oh3PDElnRitLOC5R5bU
V60KpsLfegWG5aR6um7lsiMtvPXEjOQuB8sCZMosqp9uTKYz0+id3zd4ma2QfkQXcmJVE/YooZ/v
YJloR8RYuKhmkWdsgZ+vwq/6s+WpiFn+gQ642KUL76DRZ9qaGLuTCSwyVLvNTIFrCNHMR2oAMSJw
HP3c9GOAjnt0N7N+6suNvSgY7/tlVLqpshQJ69bBJVGbWnD2PbtYi8oYDAUbMNeNOp/yy1FnObEo
HUY7R8pZdUWCOhMUcAbiLa0Vu0i0ORNdvcnFSecNVWLEhsXiWoLasIE76ia5q284AstiGc6m06rR
A36yNunMHfNaTbRSp1iwDGmzpJ69rFauD34r/CDgOccpUOjlnIQ4EycWpaNHFuA0kVjiYRmuDy/6
TfgUQFPmLGDmW2UPu+oPlLHHv6BLvxaaYHplUgJHZTs0rR2rrHaWd3BDBF0zb+imxkOnzEj5mjkL
ZzWa2JjpB8T98BBoMLo2ml8PK1NmpBPQ15HRhSHVtsrpQH2/JfvU16YqVZdGNCEOqWm6a9m8IKS1
iAHeQW8SYHadtWjrctU5+X0QTN7oIgSexxDs8GRnolEV8gdSiMw0JQj0tGz9rmZ4xW4gEnxKSOPh
sbPue/dzSfvo+vaNZIdnJuXmmBuk6i6sEsBIcFLZD+zjVgnpXyGbBG0bwDGat8g5QXa8SODNnWTH
FmdKXjKAPxAfcDnD8iBtrRW4dhehMuYjCrWwe8ZFo7z6DllzNu8L1B9sZH8m1nx5tWp8xV8mJZex
B9M6Wk7JS2JGc0xrle3e1Z/6Y57doLYzhXcf3WGSJFpH5hizkVaX2uDG8c+0AYICxGReGBwQY8YN
kAyPyLJwN4eVsUTAajn7cP0Di8XI+3tqXVpsFuTFbqZER9SQ3cfaie9nB+vHdRMjN61mo80IhZqA
zTiWOD5nb/imRZWKMShLhZ3EXGd3M5RLPd1m2E+UlyaddsRpxC2rixlq67LZj7RUrbgRiFTDVOZt
eXwJaipp6eFpD9CbK9czhnpptOijms1DYOuf3LRfu1m595I8v4ty/b7Pm6c2PU70O0Y8C5Z9g2Y9
g1BUFaULJGyqbqbaCiM1MQRkoEdrAlKxm6dmMGFp5GGlOSaRgvE6XOuC6Af9qvxYtKaA+ivdR2eb
bMUzJ0mXwxx98sDLFpAV/3b9Q1+mOOc2JV9ymEfJ7Irl2TPuRnujDc5N29QvTrTKEcYuJpCl/581
GjqYNB2Sd7nMYVgocNQz7KFlvnELr1wWq/xGMGm6W2ddrtBt3lxf4UgAJuE24BAFOYlWkBSA7Tqa
VaqldX6HGPejivjsb8chbH6ParoVYHgakhE1jvaempqVuejNWbW8/gtGXejXL5BLp24ZJQqCWQDw
093caLAUPtQK9O/hxO6O3GmnS7WlskBUHArdSNncw3Cfa99K/Uthfry+lpHyMw5zshgp1UCDWIHr
GeRuuxSC2l4FEKL2yP5X7VpBr2jPeEq6DeazJQ37qT7cSOQ7My7dLG7UMgx8ZCe7zPxe5Nk6aoyp
kt9IICIEAXpTaFig/iwd+Ny16cRVNddUOy83+qKqPOVLRR36u/IC1RfFBeZ8drAfeNEk58xIfqyd
GZeSR3dvxEZQIsJnrI6pB0HfSgimMGedej9rtVPsFeOrhWeWGqqBeoe0o2WhJ/VxSAC6ugixFx9Q
x4EV+cXOX5GQ/c8vaRb3y5YUaw5lkrZJnh78LE7mXV5ta9f5YJfFgC59+GnCT8eO/akx6QLr646s
f+Azml7wNOggHDq/edYqmkLMMhVz29+91Z/C79EA7Je22hSp69hZZIIYWDH7al0gS6BZ3g1dxcbO
rDe3MxZcHZ4y1Vcbi96nRqTDqEdJUJuI+vhm8JSk0WdkIOd5mH1Gy3uu6dB1R0fv+r6OLguxGeRm
XF7+Mg0bCASoQpId/mIZmzpvXC9Uo01ATJ8wNOqYvwzJFDtRPisdYx8f/LR+CtBGEpx/aYLOZ8Bf
8/d/aVkyG1sdHPTKiLBmJC+a/WjMkPbJ88V1I++IMSlxAwhNQgx6mEE7uboWtFlmGaKOKZ72hw9U
ZhbpzXGp+7uvU4DhsUjikr3R1RJY5Ytx/c6YlaVr5BS87+zP+i3jV3ML8bDwO1o8wGum8rcRvwAV
zTQmimv8hVzbQoEhcsMqxdxhtw01+6YfEM6dqhuOrgopPgIzTDRUl6TL3EVz4RgM7+VRdJ9vBRVt
iuiR764OK4rdD9FEj2kkikBEw8PN4ZvRnJHCI2LnmUr+wABJGGzbCl7+YK95VhBvIfv/NtRqgFiv
+70cEDmacJaRAwBFjW6ASmPc7CJvCYodHZtKPVBH6Bf5YW74QrIrWNTgXbolClp0oUByTI+pjxl2
TThVmPmAuFnGxM1McNdIolI7LD6Y4f2x2Hu94Xht9NLtv08sUuyffCJObWnnzww9C3u1KyhcBB9N
fW4QmSOkFT9x+W7rZ+smXk6F5bEEFPaUX6uTvqgS78xdAq0VNywtjNhaxjfpUohmVYvgpWm5m/xp
Houx03FqVLr5MqtvNf3IljZuM58xVo4SA1ylUzTfY96Kxg6XOTEGunbxZU8ebYhq7KJqx+kQAmjZ
tgUwzQt0spc29jjEIQWFEu1XespiuSd2jGPTWWgL/yz7Hl6ipVCR07fGcufHD1NfTOzNuYug5Gkr
THUwh4QWp2ysmoELFTx8kWsCfg9t1Y8Me5Lp+tIThRlkzIQOKX08yS/gTqzL4y7kpN+2t4rfwWmz
QJ6bjsvwdkAefLJLProuRmJIaEUdQX6X6LuOp7sGJXvZo0iiHF4bzf6PGVotFvXLhvzyUGs7yAfe
xH51NBYZLAfzBoUOQCO25qUOmLnrx/nSzc/NSe+PoOsjVVfRbin6GfJSrreLUerpNtetTGycLcWM
JLa6LFVA2nRV5imzBz2eyB0vsyqxDBpgMJ/AuCdLDGipneSuloGnNPeHuY7o+K6LlwZ4aNRAvCFB
tadPq8X1VY3v3b+NyuKFzd46huYBpvXYsT+U4a73FGiI1daeGlUcuUPF8tB0oN7CxJTM7VIcFHgL
DJxC9/b+AOxXVWjbGJ69Om7qOzqLEysb/16/7Inn8Um0QPBkFnY5K+uT+HWmF84CoempvHRkZOl8
VVLsy/SuK6J4J+K6A4mSPyAw2weLMmNQp9hWP+K7cGV47429eAma6A8gsy7f+ec/QXq8qXWq18OB
jWV2cWVVnn1YWl+ot87Lez1bmEwwuhttBZyimsq+xj321xZLadGwU9Cxs1l8hkoWJETlfDhWy2Af
rGaF8ltqonB9sKaYYEY6HWfrlevMYbcrbGT5fooDqA1vZTGtuV/YCMHDgiZYwdzHqaWOn5N/L1We
yuj3RRJlId405Dpt4eGW7rTnRoX/Z47jLzNSkDmUhxkqOphpws82gwBCNUpvjImAOfrd6AuIvg1F
P7kJsUO3MHLVAG1fNzc3vZpGfp5E9X0+qPlmUMzd4lCE4XoWmFNlzZE8SFw7DHgzUEyjXx5mZCgU
/Sjk12mMUcXZfY86hjyihT1XloazFo+E6RNymVlSV0FUEqQpKS1p7XkkSOIjVGtMLPp5PSxttMzK
493MoEdwfA2zqTg3ghrBmkHFgYqx4LmWrMEEA6ZJOx7eR0qSJ/u1uIs/Wt/ju0Mz1x6H1YHJEudG
9RFimwe+G3nWswJ74mM5Ef/GwgLJtCC2hCmGmvr5qvd950b6XqHsUcXLvsgWoQv3U5gtnSlSxilL
ktPOjP2s63Uurh1kzbPDsKpq+0UzA8plwVTrfyxfOl2VlC9F3T5AUhiufhHsBPNk2X1XNtlGnPom
XrbGYmdMbOQI/p/bCnFH2xBAnItU0K6RYi8NdrJXvbh4jPOVBlJu0cwhXJ2Xnxr9u6msaLIu3YUx
MUc98nbHNlgVR+MbCqn6868YN1UUtxXrzVGV2cZBXK807Vh/agu7Wh7hLl0Yg5X8braRuond1n2e
cQHfNrM2//6fRybk2mleMrmOHqzkTn2PMHVQIv/QN4e5kz1b8XPXWROBaezOPjUieVKZaaFWFBhJ
g4998pRODUCOBb7TP1/yHkBlRoSwJgC2/MXqbt0EabhSnXfHR8dE6A5qvT+xaZYGd4tlMNEsV17s
ver0RkHkiXQy3x4CBcfxqnyiWjAaVM1fZmQ61qF2XJTm3/uCwQp0NJrMlKzQjQILszA+q3Pe0bN+
O1UWH3fOE7uST+yHI8SQNLB9d+8Fq/1T9OLOk80uBuCLXOfr9b0ci+L4P/x/gosUbojzk6CkYesc
+5BST/KtCgJ0TI/zwqm9NGYKukVW6rq5EQwuJw/2AptAbkNJKNmrUFLvqp8v9gNJXbLaL7vbbDmN
bLx8PoPLEnRiCsJRsJlJR9yKkgg5vfeKi7X9CfbVliT/E754KdzNqwzYMq9MFOjR5pCdH6rPMNmh
v4BcZ+W7hdlvumi2+9AFWbI0G6fUPbXf50AGjnF9E+xcZ8YVWQXJwqqyRPH2A2qD6yGGC3Zel4Xx
GDAS84xGI6yUrd7ME7KH2gvSune9dnDaeJFVeVk8tLVihlMxWbiW/DwH6sFNKzQNafefe0N73BnN
rIYHWAg1Qfzr9a+2r1DTnD1O1jRHogYQW0p/UJRRP5XrG2G0iytEoht/d+u+HADLk3KGW+VRKL3v
eMds98j+qP7Ony2moGcjvgGfM4VAg4sHyIjkGzkUAG6HFqwfzhwvPM68vPq6H1ZFpAOCOXru8DXt
zfmE548ZpUpM1KLaKWbuzvf2kKPx1FpQriorM53b3/Tl4YPgFwrv1Odk1XrwKweevdX94iG/A8ox
YV4EeenTouj+y7y4JE4eblFfwW3UQmykrYo3eymSe8PrYq9Gd3C6gjxy5ZxZk455rR5UeNQBAMzc
dZe+hf1UMUT8ARfLAbQBhY7AF8itC7q7eoWoMcdqf9scsnnt0i+ZIpIcqY3pwAFcQAyifnoBzW7T
Jhqs2BJsybsPmj+sQ7RccJk/VHUf6cZijaaLDT079GeyWxY7PQ4Leth8onrT3iIs5pUvwQZ5683B
1+dQVqyM9TSPwFgNgcKVOA8OMzPE5XPXUOoIpogiE6ukT5ncoLCUU0WN51C8IU9cLPLV7l8dof/+
1v/f8Efx+PNTNf/8H/7+W1Ee6ziMWulv/3kXf6uhifu9/R/xn/37Xzv/j/75UP7IX9r6x4/27q2U
/82z/5A//1/2F2/t29nf+HkLodvT/kd9fP7R7NP23Qi/VPybf/Qf/teP9z/lw7H88Y+/fSsI2uJP
C+Mi/9u//tHm+z/+ppocvf8+/fP/9Q/v3zL+u7si/V4c3i7+ix9vTfuPv+nK31WLlBihVOc9OOL3
3Q/xTzTr75bq2CB4cA8THVWsIOrbRv/4m+H8neRdQHdFDYhLj9PYFPv3f2T+3eD2s1xaD7zVTHph
//vLzr7Rr2/2X/k+eyzivG1YCr/lPIxx1FRxnYqGF4YUXb5Xh64PS6sy4gU1mvAm2eloQrcHZZ7P
2myhmCXtDX1XLRu1BiLh7mEUgeYHjfAoWbZV1yz01tXm2T5SIb2q0O3qD/pSy8yDp8VDu7WOjHMH
u8BjRdlStbtn3mLUiDul9PQZBNVRyFSww2R0b2oLQRs672nx1fps3drxcaXk/4+kK1uOFNeCX0QE
+/IK1F522eXy1i8KrwIJgSQkBHz9Tc99mZ6ObrddoOWczDyZumayMHf6DX5lcDxYQuQYD6Qmscgq
AyevPO/rPHFeOU7zwcMU8hG1+Tb0CN1h0LQrhyx/9Z7WBi4wCc8SIIY+mPupU9UsWB2FEmEuDZxI
8Z4OBeLN9jNXBxOwMp1We4/A8Z846T2ky7gjCfrvoQvmMp/lvi+6O56lHD+5e5cKR0mHH201t9QU
j2lgXtqpg6trs+5hyRtsfXIv1+UNz3OqjKcRAKDaZ9aP6dZ2Tx78l8q5gzTUQ3tPQ7mdEMcJIx8K
DlIjfYkj7AxoKo/KWMcPnaWXMB+jOkpHWXrMbvph2g2sfxuRaZAzqUrhTVWTBX0drmO3QX8LU2pt
tr1TGL/t1iMu0W1D/HWTzCgQgyneDDY89tlPnG/o2iBijU5IDJv3Qa5fBEMYchPSErK6GDnfDkFt
k3+zUnV7mcGWYEIAcSaIX869/g4IeZq9/jeKkCE9DMunys3HMi7fSGy2GwuDcuIHW01mjIv4OS6s
ccJosMriUk/HAXFoVbLSHoZbCzJr221RwE6I+LOuqEmBhXi6r62rfZDpUzQjumHIx3KdBa99cWpU
Em19PUk8MdjgdLBk240twBrLEDme3nVRiBCYcTQlnPrEjofzwbI1OjSLGSqG2HrAoIIhkJTi5yJj
shlZz0uHMOUSBpfhfom8sQzZSu+BrdGyyPfGiLB2gyzKPM8eUuUw2LrydwxnrccuQypRPOhdEkLF
4OFjVWbtt62Xvy7L+tkno65M0OcIgZujuvGwkeJQLjVYMLlJmpz/Ydzo1pN4rlim9wDWzbM+07g9
SdGvB55iZNEy8+rW+QsR8N5FiBUq/xjQ6ryG7OSvnb7GxP6L2b1aZ/bBwc0PBlWC8GCjbPoFLUjY
Z9t2Tne6sPpNGPG2wlZN+UFUkaFDlPgsXrUgr6vWRe0vCtIwvzmKR0Un/4g+MSh9rterXAbE3nio
Mt3SH8Tks/toCh8H320yIq6Bcy+goUu4f0abNYQ5Z2cyOBEQHyYt80TrdIDbhpzOWg2/obNPSYL8
97VN6SbCsFvJ0YdmCDzcujQ/RsnKtm2bHL0k7w++hTncmh08F7f3uZHbZkbQMdMC7fGuGbhFkO1f
HoQb/2QDOKLyrJuOsivs//9joGcsMxjiVCTWmG/LEK7TD8+mb17sUCEZaaiCJfq1Qj5j/uenI1zs
2JSoksPzVqL+3+Quge7STyAC1LhrBen+mYEenUYEVjgm2QakhA2yaJshEaNUbkew5ks9a17GM3zO
0+iyyvSpyDFDu1gKG60e8/lrEpai95BXL9J/49wj1D24DAX98JKxHv35vAYDHl7nf1g1VauH1B71
zcYQHg9DR2qKKz5pQnffjrQaZfJCrP7M0uXFtmGKb8OPWW7oMYuTQ/yX2IjTIzLBZ4iIuQHWVSZs
ZiD13UUuzVbSRFYDEnbqwCN7gaupynPh44uQ8k5GzMp2EfJ7kc1eNiM+2ir5OcunA5ZcizPBosYZ
4mNR2AtmtD6mllSgapLAoh5qm1MywyHRJOLWhO0/JLMgWQy2idE64ATjBw1HEJekZd/Gtm4iRK5L
cxdS+th2+QsuJLRVqSy7DnspwM9vozQuI/a1ssIi9boxJVKmMHsX+7+h6lkZm+kcxvwvDGPu/Hwb
td6JLgYomS3e82heqoybuGQCZdvi/ub2JvoQrnypxoirjUTIUxVTuB/SdlqP0Eq7jU7Z24hMPrIK
WkYC7EmPqPdybr9MYZqbNzwXxTz8zdriS3N2QWQ3Jo3B/CFqXtdttEIE5aV/+fLid27DG4n2aTHT
K+azMKpIPjE0PNZ6Cs/g45PSiO4UK8Sox1LF+zHr9ouwj15I2Q1RQGcB+q2ScJavXUbWI5KoXoep
8eCNEUIGKLMXOSHjfjRLW8VqeAwGHNJpBpA59vKDGoYH+4MEE1qLzmUbz0ZBhUAor0oh266W0Lx7
UwjnRcVvak2+MqlVPQzjvzlFrGTGpjJtW1PDgP4mpdoOwulSdJncNVH0hmzORzuGrIZX3qOx+jkt
cCj/VQvEXNQsjl47syqPFSsnnBKlbPyDifDnscMWzBNdm6Z47YK9Z8yDwwfG3pzO8eJ/Ka73KT78
Put5W3vJsLWF/qS2OfHmlIVsrOLoI6WjLrnwX0cVv0vjwymvuKYCaj5RFGbzzUjuHdop+cw1pvuY
R6q8SV3FoPjb4PKNdfOQmLC9iOIJR7+4zAq0nJ+VvRvGWqT9UCvZF3sZaazVziLXN/fKLGye4A/e
l02TPTbhekki8lr0I8wd5W3RQVgGf9/JFin8k7jju8JAehrNMzjnLJN1n0ekmmDtqXQsztHQwrpW
uJtgLjkq025b9RDZsTmgp6k5jQCaI3qee+uDN8l7Fk9P7Xqf6DYonYOcFuYLc9kElGxCnL2Ri6u2
gRaNDo5tZEyqFMX9YVzsPm/0ozF/NyxtXgfVfpqCJ4A94oqSom6N9g4xrh7RoBlE9MV+6jCZkYbr
I00BnHDQzBsWJjMSvUEzY+WWcaLvgyWAi1LfVG4cFeq24Iaw11uMZm8D5Sg+qtzOxv8MWu9br+rM
8+khTIfvSLdHGvd+rRa88VZfvFVehySP6t6stlr9HVc9BhC71Bwolw89XgcjZh+YdR92jarCyYb7
JPNObKJxhUc77nsyV1Ofb1TMurKhvq2iAAFCiY4Nts2fk0GKaLpc1OHIzmv2DIo0K6e8+S30gCn9
dLDbIKXvkkzg7dnPmqG4zHOP4Wy3V7ow1D3tAEP0Yc03Dn1a3XaDeshbD5HSuSP7mLVbOKluF4RB
RL4ODw6xqSlRWK0YYS09x26XBAb61RzE51ZoUjp6waWncaW1rszoEu9sT9Hbhewb0kJbItMSQcOg
jUpjUpiDeW6fIsqmCge14Kd671sIfpUcnqMg5yWuAdRWodx50yDrhXmQ6wIeHLNnuyDCW8NAUKjP
AnHJYQ5LAsYJ6LWM1SKurcIoBYuHZz4XXqld9pv2/nVdGsyvZGNbmmybJz2t1oZDD9VjlchoHMv+
Yp9tK29jMryP/HXuUPAks3xyfXvB7Pf7gE1Ssc79rP2xSQ2GcSy8p1jRfifZ3OyHrjAodLFBFOO8
pGx5kzzSBzZ8zXPcnXRQdLWP9Vst83juRIB8QRQxo+2PblhOIc8weB0FpiooBpKnBMbdfh+UXvZI
MC5SM7/DPRWsEKuRVxuG+LXFPMy0qlvngQnz4dAAEqPL/+6kdFiqCf3Bym1QFzPQ/aK3O0bTo41c
GU6+V0WL/fAZ8kvlzY8n3Ay57ffprEtEIxRlApVc5XJMplCbnPIVvBO3bAdP4a7yIYGqdAa/Rjqb
EmFS7UZZ8gW9vjgtYAzxXWG+ASnHW9yyp8WCyFE4FBYbeVsdQpew8AG3O1Vv3jryLdxcnsmYnhM6
9uXs+19L/OB0P1TzOI8lHd0rQ5eG8zZONxx+ECLVr5RC+sQ9fgHkdUiYwuxmOr945jlICNym2XSn
R9yfJkf7xBjbeumUHwZLr38zKZuy9VBetu1UU4IpRWJkLcLlq41h1KtSf+tUwDeYucJoGsE7UyKG
U0+RHfwRUyQOZvRN1MHXoHVnFxX84ul0o6Kpf0hk82I8Ox/XJDjEss+3GYwQUDmnx9CTAYaY8GV5
MyNka0KpZNt5m0781xYPcbF8Lljvw9rdLNylyzFLm5p2w4sfkrzKPAZA0oKTQyFc6REKnLSTNyZD
URcy4mWSw1J+tGOFMktXRXyJoqWvTD+fKY2e+hGXA19pBN0rvEOAPTpq7zxq4QHuxgPVPCwj2/Rb
PuCpdJA7aFQ701p8TP4b43DvMxpGDgtU19tWsso3glZQ+UVlmEwvk2oeXGoXpJf9LQdMbBnnRCnW
6JQws1/F6ONAR/07nP/7G4F2Pxh2A923S2J1XfPlhVBRwZ8f8+L4Z9ZI9vgd8hajaK2zyNI6VxQp
82rWW+HBO7eAiSnL2qrwEbGdLD+2wOssZIJxHxaVQg609iimo8eGnyKoD3eCBnego7wKd2tUAw9N
677jl8LrZZ2nkwaNnEJdATFxHSWXwQVJGQ1o3E1ffE15cFU6amqHF1o6iXrd0wfJKNLbuQlKCUOn
clyTfTfkULEZ6PLMMD0vSYzKOdd3GDhAxdzbBEu0K12zHGdjjnE+2xLzSCOHripExQYFwnpk05SU
jHRLBV3jh79E1VrAUloMQ1BG+N9KchRBJIbcZo6frWVv4MNjoB3esTGICGwbfJSAqnPKfim3P3mi
nhbjAKkLBJrw5mbS7HFO3H5x9pBpty868j2Ht2wZ7+Ft/9G76Mwh2caZ2/Ulx9h7yfLjkg0Yq8Gg
D8pOnNDMYxcBcZEKQREk/LWLvUrbNtmqoFWo0xZ6UIb9AJDA4TK8EIA7VaTQ7QRsy0Y/qRP9jmaU
1L7rrsPEP3js6TpJd+Gqse2aKd6OndgRQZ/nPPhZmjmtGihFqhWBZ34xfPEsrG1wlxPR1mOctnU+
6bd0RG77yMTNg3Vo3WXFjkDUglfk3aRZn2GZ4pWNfA8Eq0Trk73kvjvkU7obcr8SXNma6y7bNKgY
cs/VwpoHhdzzo2P2W4jWAzHV3BqsAESflGOusOBivAw38KIKCMDZxA/q3vloanBGIZQDPrccZ93c
iLxMDSKWHemOM7kpHORVTHhzoDnZ5px8YapCVZgoMpCunqc1w9TUTbhBbHE5ehucSnXK9JuhKCSD
PMR9Gjx6Ufw+ZFShi9kZnzYAVpK+JKIBt4PEjJplsAKH702VzuQlMiYqkxnlOMJIHoQnR2QZSAYn
aJhQhPC2yjQGw0LYQYcblvnNmUbRkxehZQol9CTRCQ27LNXCfsnaPDHMX7bcRXXoD1kp+T6ZGUMs
UH/N0CvmGcbasT89Yi/e0tyhOy5Xetd4r8R5NYRjxz4p7oRdGDbuHaCwc+HmriRjiEPMN7dmCiA9
au8a3SBspFCXWAPDYF2wae3coIC5aK8Tlef3QHrGzCDUWIhNHrRHTEatYSb2mSKP0UiX3eSN+Za2
y3YeT00j020/YUuj5v+xIcDmAHXGENBtx/2gYnmE+v9mepSOrghR2MvomcO2lSMwbnRC1Hp8AlID
n6wOzxGuPjNKxAbHJSCpivDli/L+uMT3Nglw8unugYv4jRVuKBen4w3DwxRz8t0gCfJYdPBMmtlT
unJ/4zfJgnEufysT9NLLAju6pBdb34dedfAhPkvB0Y1r/2JY5O/ieAF2gia+WJKmGjNhUdEXm6mL
yS7vJlXmFMlWRZY8oNBPKzpla8kiW/EpDQ9mTO/E0v/O06LAHC53kZ5/m67Xm0lBCb+kQTXr4rcP
vmBV+AES5EOm61cgmVcJw28ulnu6arPJ/K7fDj52jIX5ZbHQszQx4LE02mRD8tWrjFVeuzwv/lCn
3B7n0H8wAnwPCkQqJ1E6ATcOR5pjw0e5G0n61RJUpws6aIvMFwByLqw1znbsoJJl9GpdfEsy8cZy
n+1A7ZOWnCgjJ6OylyZp3UYphz4tj3eEpAFuQ/S+Iskee0zPcAHxbW70Y0zn/bCgQ9QL2ZhlRWUY
BmuFJu1XhJ6rVvQonC0woSBi3SA79tEHiX1IB2/n6eJoePAdtfMt6ICZ0s69tbO6JEMUITM0eElx
05cpFC2l4NMvb9mOi/TZ+fZJ92mzXYBsboHivQF46stxWadDJuLK/0MVClHIkobZpR+im3XNBrhJ
XrFZzRWZsRTRv+Mjdf0bgr75HyCNEC5FtplFCezrSJVzARFLYLzLFKDMsjh/xbwUW70gX4m3cD73
pmA7dTl8IAZeDVqh8tVClnFgzusShbsxAiKI4MqPeE5bZAmhZYGrbYQrB7AhT2fcrdrUSQ7X/agf
9inxr1YSlFfYrGUX2kOLx1q0RbBN/iriWeNI7gJ7VRlu/5mduGF3OciDI0/CR78xAsUx7zcJQJxq
GYdTOoukbCP6MBGAnX4I9AxAeuUPuMjXTKoDW5MLvLxPHVNBGQq0mzk6sWLR8E/uHDklnFxS670L
CZRoGYZ21wXr1Y3wjp6t/6jx4TeL8KfKz+ibIn6+YUAhN4dIgJYALn4IBrKncOOpsnEe0BPFUCKC
0AFsE/WnYMZhSvoi3SFJtDsAfONl4OGvABneFSM2A/fce5oKfkmb9JyzLD/HmImrpKJL1cULauq5
BSoyxztvxJ0gVBPCwBCdgPWBHvcttMBE4pBJPJiPZlTqHQ0msu98Xv7tUzp19uQ1F5Gx7O/N5JUz
wVnDFe7gseYhLIw7tthASi7eHVHmwETcHyDZY4AV+7D25Oto0BwIpe4hybkf8g7QC2Z76qDwLjZo
bnLppnpM9KkR3dXrdsLDrRVMGiAeXX9D3vhbneB5dBKK6VFwW9Kiy3caOi3lLe7QxmbTykbtgjlU
lbN/10MgHtsoCXZL4VD+Dm8aiY8+uxW9UfVkAzilex46H+4qoFQaaFZ35ZgjPi5OnQBVZLvYjl84
eytSNAVihoA0Oy2vbTBcpyQ8+dP6huOor0nvv5xzxUNcpkm7jwMUU00jQPPA/G8b/kEP64DU6WHF
7ejHX1Ps9wer498gGhBgZdVpDVi3mT1MoI2WxiU8jJbzYuxpIv3T1DD0eHk+I7UMCr+ZLO0BBNYx
EBAKAB3f5IpUKKIUVIhq8BYU3xEO/aY4RNQPN5LKsuCerEKNdd73834ED1bSCaWm500ftslBHNB3
tQDCkT5O8FhD/pbGkOFE2c6mwyWVBT2JVqL29ADnRzQouzgSFU3TBz2Qc2Z7+A7xwsFWPDjN4WPR
F/CAjwLoW+YGWCHgcN6a9si9gwwzGLOxFTIPP9yqtfiJWgb/c+uxHQuzcUuA23q2CbfaiKQe2r1A
fgvOlOSvCIlt5doCrURRjkm+3LvIomhb8kMvAfyM2bxb5/hBWhzSUbEco9ZYGOCzTTgA+MRoFDLf
DOpQX0RZVTTbTsONJh0JnL8ChIn0M66+yNbEqge27ni2ZPUY4aRPzHDIMfOy81ni1W3MxnqN0R+a
eJixoztRBnaO9j7Nt8RXEHR0XbfFsGQfXoIl/E0o3tKQ9WgK5gypWxj2x/oHedPbHz9ATFbH2niL
2qBWvMlKCzqr3YYUPYAJCMipUEY1nsYdF22VtEUKqW3KqxDWxSvtkJwMxNnSXJfz3/t2whF0uuPL
kgIks63/4A8p2xu2bsGkolL8qx4L9OCyfYsS1dVzKn/MGn3NWN+EK1Ak5EOE8bMcs+vCNiRw8NoV
uNQBPMNFfU2Pa5C8KQMzHwkILUMzmSPO1YjoZYQvTiUNS+sI5k3lssqnptFBnQPiqTrxMTdfg35S
a52YS+5/rvmZTRfOLzFMWxW0c2H+XoRP1LalTx5oeEv5MaI7Pp2duOdASrOT9fdeeiXqnu/X6ejS
pz64duhYh8olT1FwzZpzBmogpY8OMnXoFmBhAVYpSK55/rQIqFzsazM8B3jMEkwFgmPEGiO2sq3A
lKCT7Ws5g/tSQEo/C3Ud0rvVbiIECGZLCXYBgMh73oRl2I0lf/FdekfIWAFV2kTkeSXQQEEfNwFp
IPd9ex0Bgrqnpb/v1L8J5bhYvvo4KOf1LXK3Pn7K4fkcP5P1l8QvSfbW6huE4XvocFIHMi+9etmJ
ryfMb3BYnhfn1JwIxHG6NbBIPc/0qMhpbdGmnAr9puMrVG0lMq5RkRdbLjYLmSo2HnyDXuy1cWpb
RD+SP2PAqsz42QDvkQ9+egrVlz+8ZMFPD/BoUByWx/fL+GvN8+A/rvGVyl8Wv/RJigOkKdfg3vT/
GvppCKhWFBDeoiDWQogK6Kclxa9Y0vQ9EZ8+uYXhJwEEROLnMLhGZNiGACuZwgjK89S2JQerBWcj
NLxVi0MKflR7DjFLk+TV3AOGD/BgwRIUXo3jpPR8B4huwQXwL8DIrmmfhfz7JNhlKMfn9Lv3npF6
kQwHqOJKzIM09sTFnsHBxFyVOS8FDKmxwO/y8LnFcovPMIfIvao/crfFw5yiV+PuUpzavHfohQ85
22btfm6RWHLo43t8JU+OWXZZ88sEhAhAwFSNri5WvW+V2tNJ1tL1lQdgxbl/Fp1oEDhE3xXl2qK/
UCCzvX8JTncf4D+MTiuKCzoGfI3eDz4K6cnkzTbMSR0AQFo7XAXAnDL0HiHbdwkIMwMUJP2AWgIV
KZa0ev8vUDocygClVJN1G+PJzR/YXnhZOYNxBvldhoh8Vth82AT5YnZqpcCQd2x9aGIGZA21PGj7
NXgz4VuDYuPi80vHHzr9j/pIcszOajiYeaPajUGFtmDM114YO03tvVoOLrh19CoSbNK2Yt5XMQU1
WctpODfzYzLf8J4TBVL7aZ9ogXzdNx/peQNQiYY1ZRheKawX9Fhpgj84En7pHylSOV2Mc018YosE
7CTUUyD/5exp9n9F9xuE3zAuAYfyT/9lugFs6KJfH8ykEdUSPS7uY1YSVyyeCS70FiCswF0ctM+4
OIPiqJbPPG6rBmwOX8mmg7wiTf8t7iEHoE6B2zQ1Dr5w+Z1RS/tdU8foV8Ir7rfS+V89OOzBoQUc
1rro56qNmh2UK+h/TDUwoIHBc1aL/NaGH04hSo8/gCeu8Sh8RM1nRw4scWUvkRWoO2BPtmDJux/o
STbt/J1PpGQzOcZI4iFLsqXIJ8Mql3hJf/sS8bClwe9VQasmAF9Kzv6M0sxQMG/fpLvL9HOmfpP8
Lfdfh/GuUy9yucjgxvp7Or/G5EP/efsAoZ6LV+nC0wDczmIMfaxbilJq8MsUnqntHmBdZYNP733U
uuyTBFXWWsrnDJxTxv4gUL9EzM0+RL/eF0299jiPhIWBFpiNCY4SE1bxhzMf4OA3wLZKlATxdckg
jQbaLRtMaIVzafuvXIAq0DvfS/H+YaGgotMIKUWzvuY99jxWve4qDiYSxVaZ5X+M4UdrfjtwIl2A
xaM+J703QIGTcPzv7MkTCzKoL5cZBtIwR1XL1bANR/dCRgSA42ftcbgvzIHbRJkLYX8An+mkxfMl
MAFrfxT0IKCXh2gz3U+A6AVCcwbpQ9sKcgNXMzVin4zQKWI3xaiSvBSzy/AQYz0pUV5g4StIdCQq
GVlqdI3NIlDwkVJ1qJbw+BQk/qiF0n6/NBApLKaeybzFsoNKxNvYUdaciUPL18pkU53aFc9OJWNV
JM3G958xBXLMXY+lv5ZQyW5is+Bmi2qbyq2JXvlgqibGPgfaALJok8a6SnGrkkFvGgIoPgeiK+IS
+ETNh3foSp7jqcekO6KC6AZ+MRuGf1Cj5/F8XBBeJh+FCXE7trYqlKvyPgK1zXdt46B0eqcJNnEG
1xkOp1+AEB1/SRxa56s3/uM5fNuQ9pkGpKQJpC9PDnVXSjyoq5dtOGL1zmcMCtYOHKCw30V7yrKz
zy4u+RdhHw/T9wIGAZ1a5UFqsqJiWmI4tazvS3zy23WrooO3NnugeTUWP+VBaaTdFKssh+IdAuxy
QNMz4aL1cYBKqPlmDI268TNsqnTBKgHQKnSwKShkToEugwi1F47HjnV10Y34O2ndyqKCf2ApbbN1
OasiIDQTUEDdYqNk9yOeyFxc/75P3r1FEHFgp/w9XrPQTSHivYFhmJgAzaIwHiZcJ7IpvfCOzg+x
fuKoXhlKqeJb2/fc4ZyO8alBjYdTBj4U+iCOpcVFVWBJJaADp+hbyrhcshvxP/34YxRnpMOhcKNY
EuRXQN4U4WgmgJEtbgfAcyhDeR1hgbfoYrpV7UwfVuCiwceLrdLAwRHDxYN4OxD76POxou366OGq
AEUCUKerVrD4MYn+ytkzBFVPjs73HOGguXgLXYi7WpZoRgASvyTt0R+9uwR36ghZRDfJyikISTqA
kTSuY1ocKZO7YXV3Nk0ebMHwSUT+zAaOO+hvz4VbkyU7IwGAhVC/JWk9Q6CsAnscIIDw6YTTPSq5
TKt4gE5sau+8rD8PtrnX0j/6guzJBHY1eBvDT7gi4aDMt2Esd8Xcnkjg33g7HAeHVbTMcC+HQgpw
TUrnymvUUYY+QiSu1DUgldYqgxtwK3ezGA5NgvGqmO8WILS0Q6ETxne5KB5zycteu29nl5MnfVBU
pLYmhadXtvVNXhnxhE79Pm/dJYfGa8izHQE/Sed1l038yid5FzbeeaDtgyKbOEQkGDRCh3gk17QI
dlky3ptwvN+EMrhzwOlEzLawYN7aidUW9F+yZlVLILLyYbA7BiX8Mc6wEd/O8x+kxiC0G0GBQGfQ
Ds+SuKvxO1TtPbKMRfDc+PZNhRnYUnHXj+OZKnrKVLaJYrPLG+C9efSqAv/d58W9HuMn6CLv4z7Z
Dd2/thOfCfTT2Xiv5GEsshKuEqeADaewAfCOwrTzhaupWF/CuHjoev935mBF0ATcxV7w4IEW7YJx
3x2NVv+0x35Vkt/3jt66tE6lvqo0+8Fo90lQBxSM3VGyHJD3bkCIqY+uAIqM4wPuOzeo1FJIFv/O
dpe/KwFfo+AjAOQrIK8MIrzng+LDflCfPnh0PsGSgd3PBF3M9KPZiYwnggChYiugsSoAWObHvoNq
4nEpDmOza9en1oId2XXmysIbYrOD8az5Uxt/tRhuV4Ms+/E8JW8a20XEFMw4oIPktA5dBdgnl/9i
jCI37h+N78f2pV9xh4EU7jyAtgDUPBhcN0BVZhQL+I0OL2l+FxxLmOeH78BnahGZijTXqf+RME1i
INwFcVUI47pnVCvzgz8de//Cokdwq/8j6byWW9WSMPxEVJHDLSBQTrYs2zeUwzY5Z55+Ps5UzdXM
HB8JsXp1/6kdPfLz/BJ78A26s8IS0V813Vb3eu0q6UZUHkn7yammEJ8U23IN0ZNPCZe2xPKURTlb
8VVn0ePsh+2Zo+QvdE3qCFGOoBTNJ5EhKJpkFUa2s010S+TL2Ur4aOWtarwS0ejmUmr3ykNu9hIA
abqTCn8kPqt2+E+sHHUtAff/rCRxJ3qMI+Wfkj6bGG3npjS3yA6WZBfVb9yVmBFSW7+Y9amxRzda
k0EaG5nqaIu2qZ2oLqblU9McpfIalHXSTwZ0ghh28OvsCOKkEBlBsNU07pIQpZobu0v6zeXlCtG5
A8AL2JJUnRSkndLwUll7HcZaRvMRz0ctMggDBK4xNkPnCr/s19Utt2gr7oJvZbjlVmGTlZ1SLuLb
Chn0vBWiuZ2mx7gc9GBnSZcID2anX+n4Tf21mfZ59DHJL+rwVi/Mga+58BHrb8xHzbLpxO1sPSra
+UI6NZPLF2ScIROf/qm888m9SLvm6UlGkprsySNzYv1gludOvVdVZRvq4rXzhYRBVzRcBpF5utSV
P4iHcXjjH0uV3axdCvNqiq7Wetp86c2d6CIG5SDQp+f7ZKM5i+xlPi9OsYuj4wRLWRF/Ufzkyz9B
e6lHL3MeMyKsf1Hw1kr3KP6jWR8tX4luabedtXtPL/UI1d9x9krrQR9u1/WHLp113RemV4qxaN4M
wv4y4bdyg41onNmA6AnFxahPIZ/FAXTLXvibTmf5Yfkv5v6Tyg8dYHzyOheiODZhgUGaubL76mdU
3+fuXyP4BrG76lmb9kJyWGqvcFirqzz6/NT3BzG4Fc4jx2ii9OOmaz8rje5qV8X7rv8ZaNSM7h6z
VKVAC2cOL4l6kuttan3x/DeGhBL6Nkm79afwU29EuJy8RrOfpSs7dDA3mS8UnmbTl8LLBylB/+Vz
IGrALK4LDathU486noPhyuu3KwO70f8Vg4/cJqRZ7K2n1NfOMNxaplx5Qo6JJElghvR1MbaH+qhZ
EMpbeBzbqN66YJPTJ+opqj3uWr/6C6TYxjvEYIt0YHgGrZ+DSqBcto1bilMvEy9SttVS3YaO0/OB
rky3J7mwK9C/pXkL2tMUPYv2a33TimncmHHkgibQuUNw4SBem5Kq/pTZ1qDswMZszf5FVc5g8l6o
12X9xU6jelnTzor5Zo2XNrxGcm8bwmYjB19hc2IkYm4q+Z/dtt5V7Tnqzj0KS/ZpiYfZunfVBCnJ
nmBEjVO5zcfdLPwZaDEaAbQ9/h2Ff7Gf+pnxMdNh9sq1K3/WL/hxFeW3pkZni8Ryau9Vca3r1SIC
GaP5pgVpeWia17a+krhpvaPGHizKy64V3iKXguvKw4l5kW98Hqi6aX9rXdVdpI8yOMnNO5Ib9H52
h26fzoVSdI6yLTGAo/kIbOAt5S1sTwnoAc/LEd2ZSf8+N6T1cyExFtfBLhLOPIVo/vqPn4bTk/06
+DLlowIbn2QvofIXzN5w7xsfRWj2XoK1gll1h9jyxHaygw3J8B2NdHwNtH28kjLM1HTJdrGKsud7
EL9Kwy2ivuChodOeeahwncwCewx4i+bmaK4T9QA+rTALoigt9V3Xf8tsXur3Vnjrl8Nsf4n1BmkD
w8nebA85xNucvw+pHxD2qiA3J6sIRRZ7r1Imy7T9azeV20SVo6LYEDRo1xbSUz4vyHbno8AGSW2n
54w8e7aaMbj/MiuJ0X3dqNr1dzP0K3YBYqhjx3d2kIJjqb0pKQDXdir8yTpr0TOS9iKaj2Ezekt5
SEofzb80XLJ1K6X2TJuVvt4X08niwZfCQWwPAnNzkvyEyw/ObVtQn6tynAGFJTAys/iT6pzelGDb
W+4qR+ULkIrv09452jHjTFi9pyFHXUzCqFpucCljzDCd9WkqDxr0MN6M1UWB3R2mxxxtYsv/0sHE
6dp8a1f5OguLqee6//vgt6vC3YD8ubpbpaMJG2N8yFTzkGXwpT9U17ZxDWkfhv75yrcOHS70zhMz
r0CFWcF97yvC7rjoAs3HjG1i+itRLAvbIdy2qRMvb7W2s5pzDqRs2fQ5dnQD4CN7QyMA5xOCBra4
Yj+TVLyO5Z6D20EFafs+PU2xr8jO8IOQimhfxVtMQkS+TVeFdL3QRrcE3WvGZeq3gwKMvhOst9Ty
suyacOWETpB77dEksFH0UHUE0EEuYB2zVbI2E/1VMo4WhRgFFk+iLHdpBlh7Ybu0nbKYXtGeXXbt
h7NCw2M8dYUOyXKHzlPrj66jnQVr9xGc/B8NaekSzeGt1wBhmagWwrq6dZQVCuY0P04virmhLGav
Bh0VCyMU3Bwt0/O20ogiZeJwQ69BcXaVqAbpQe9esnLDwM4Qg5z7nE03o3p0SLsQVDFKfAc88lbZ
lvKXFAVnExSu1/Zi/GrOdwr8OLsih1zZNeYbCsaJikGcUnzlZKKuz5WRmf1NvmvRIRAdc+Fu43iQ
M7m2Gr3xISyHclPmu8U4asm54qPNCdX5MHFRBBSsmdvjxOor3jZsKho7KoXCjrXLMr0a0V7IdlH2
7N7oYzaNteGVtgvzWEQ7AWaYVIvuBWIaFFBxciKaM9ALEUGdvkdgXlf7ItqmVCdMCqwW5MBoHBCI
eIXWVxAPkfyS0+/IxXZUtvhIaHot2edlTHMPvclQHszpPFrE2BJfhltzBiFnm3rjGAMH1KzdcPo1
pr1lHMOiRuLqjmrowak4HfuGkbTyWmASqmmVECIvFKpaZZzNTuUTCbqlH9vaT6FEla3CHwm2euWL
00+Ria4MvyMGh3zwTOQSrpH0Tt0dlO7CVjdbR4XRMmLVm8BpzH9K8DPJz05m8I7NPVpA6Kh7Pl06
D1tw3uC7Qlkl5wfkI83qOP3IhdLWCc+B5NpEGyH85SrXNb8dvaL21JicB1cvEicavszxSVoJTRBA
GcyJqt45Ms4Y+mazW2LYlXRriKfpb6KaR1/t9CIsJyN5zm7vavnL2sQtn2F7M9kjnXupC563meu9
nJ9kabaj8aIX75RLTd2vB14PPsQe+EP/XA9U3+E/cDRktklr2uvNq+sclgCwa3ha0TETduJ8V7XP
IV17yFo8z+K1kPdaeNLNC+YpZd5mxWFhrbkYnBgT7LaCzO+QMDxDZ+Das/PQB/E0uc2K5ZI0lFf5
hNiQNp1gendufLpBNwPmpowou0R5loyMGiROH1/W2coAfmdISMKOzvc5ziezepn4safhZE5Hs78q
yaFXtyBUPfqT3Os4Wd2IZom0UgllG9/NYoAO/ubhRiA0I+xWZsXPrRGuqXiusu36ANXAw2hB7jtd
0oc13LQdp1Eu9gZxJ1mf7dr+3wqdCv1Huvz0Kmzw9AHB5Oj9mbFHlR+VcEeugEeJt9LNHDpo7Ejr
5aAo90m969oh1d9V+VWmTxuKj655r8fPRNgtPQWTHPnk0o5nCi49rsKIIrsRzPzs9PM1CO+R9WLh
ppudwh6YiK4DU7x0ZBhsg/2EOtGIniKEKQ7SAKC9uCx70/SH7li2OzBop1RwU+Qul8ZagOb4Mmb/
dchy7/GChhlqf55A/5fQ723hUmW4bI2u4k0Kd112EPXNIpwrp7J74TVkWznlRacn7YV3Bl5m5dmB
ZUVPIexN65zh66tvlfKrwgFkg2XPEhAfwmfZelHLs4zfOxkPQfVdqdeUDR1co+jox42Ubdic3qW7
2PxuRF7dtynZ1z+63eHa2YkGA96h1WiVcCWIyj+gxFGcaPd6O0GiYJX/cu1fGZ4tdjdUDsMaTiCu
civ8Z0S/urqd8J0N+6wCyL/Fza1Oj4+VJT2F3bZRbhqOmjS7zPRD/XyMh7MV/aIEEL/JCoB58qwC
RgYwg0tCbZkk3N78WBSNTvIIldhmyCwueutPtKRL9lTDgyx8ty1XFyWzvNM+1FYFjoLAoTzKzYsi
vnNFFTrtKHupWz/TnwnksCDc11sGzUCb7zQmesiDx6DiwkETLgJlC9NZEI9j/b167xKQwQlSp1Lv
6qTs1OxfbV3T8ach1cSkTTgFlhfrPuAypfyLDK1EJE1rZPBhCzdML0ak7GvJfVXhQ6b7oHUzOyZf
keWctkzCUHTC4MXyFneIXqZwJ2u+oF8DWjgZdNbkRRJBUfF2wUg8KgPLgqcnaN4OoFVdf8qrp05C
uYKeVxcRBTjgaOoAdPKxuIhJFDKMtVu8QdtpvQbZd1o/+u7T7Lxe9xLWZit/Y/GHVmmAXKSP1ZTf
dWDLs71gD24R+Fl7GvO9Gpyb+SVtv7X6ve3fRunBD6KE+yX1o+YoKftYWzUlkcNwD3egitcYbUL9
VvSYluZH3N0YgcIS2GQUN1r+lle7pTqOxj6QvxQ24TYDqtFj49KkKT/9hvc4ecjOxG1BzVBuchQ5
tSTYkMbO2IT22P6ThyNeTwj/vzE/MBj3Ot3pzD6DBqHW+Bs35kbpSzsdf5munKXjidi/gv42eajc
5bcJFCTc6r5F1ll8U1GdlOELRlMnZDwh8FbkH5gsdwL7US8DJ5b7BFos/ZpAYtePwc8hRSwwAa0z
vpfyIxSuo3TTWL4+U7No87Hj2gOYsbT4OQ6ZYBXdZNdI8aQRBf63bq4bgBuEWd+pznl4LhMIVVpu
ovKeouFZhzVlzYGOeqfsVD+3/6SRXFenCDhi5354M3k7SkI6g/HNDFB7FA8B2iI7MhQgg+Navs36
hTGfJtmdAwYj/mING1jHr7l6srZJdTIAF2mDEVzoiEwhZRJgrfpEB1MGh3T65VwW06sAQMd8rRnX
WXGFP3Px0o889udq22q7rM3tFYXoj7V87kx3+cvNLUxEo5w4CZK8b8SdGVyoAVSFGYOGxMTK9FWx
ElSpf+TxYJgvfXQ3q9Oob5vKz7gSDfW9AWrV0PAwygk5s6z2bsJkjeUlmA78sSH0Qn07M8vVtKDh
Xw8uzbrdjc7GytY4AdjU3mIcZob+6twDSUq7KrwheEYmKwGeflTtVVdwAtmGE9Yn6yYYLhrudQt2
DuW1aZrjf38cw9f0FuavyXyK8p96PK9NshaS+JqSRIbSbSof2uinUMBRcbe4YDTybNYuH5a8p1k3
/HHedvQ2DUXGBvUwErvllEYBdZbHJOzV3I/NcyzR5W675lOOkbM8VXlTD35rPb4WJ68vVJSI7d+m
eWOKdKtwO6bvC6RcQa00su9xq2sXWMxS36BLVtJd+qpn3vrMISxi846ZxYnEgaadtT7bInzRh38d
n5V7w5FRswECRDqXaIX3/cn6DDvEe6aPDzHd9dAys61/9oZjdkhm3mXxm5Z9UO2y33KHVukOuhTP
9m59mwX50OyHN+GTaq5l2066KCyKBPZHPU1J9jtWBSvHFdY0ZMSLntnuluwlkj7oFaR5y9qquTwW
/RXdEtTtY3AYFZvvXvsxFYASuJKVwEC9OAmbTrmt/2IR/iBZPvhlhPLFsI7wxTMUKFtVxAsac54I
kMtaZTsPxTKyq08DQU/XfXINTsYht3bh4kXwP1/Eq2PfQGdAq+oO0HVuMpMuh/dUvKvqJakeAMql
gbJ0umI2jIXLPIPH+XN+rHzkVIFbmrcVQqrTd8A6XTlV1qmUPqTiIziVIAfNLYsMT0IZ2S6fCXys
1Lya6VOwLkZHRNipGQ4iTg465BGNTzw5uRauRyWLTkn1O6sxT/BNASrJ2u8aK6cFWms1R1YpOTo3
1ie3FErFJz+7Hh7WGS87j9vYm+vnOjlP4G30BhFYI1oyzITyDl0ZZXXfcOnl02ebbHOgBCH7Soqv
QEY9gzGnZw429r09c+K2w3TjuuaPrTdn4+mbwXgw7OD/Ve1+YPIpQzsUL2t51LptVN4qc9mkoWdY
j3S5oPfpJDeVtzo2awI5Yq9CIpn+m9PcHvrjirpo0b5fyYDglMcfbKCANBPpdYSvhv86rT/M/BNx
MnTkoawvefSto7CaklMBQGOEry0Kd9X4EcRdKVx0qL0IHoVORWxPonyP3a8JyhJ/ndPWzzY49I7h
BuFlSL31TtCXXQ42tPQazOj3ovwL2BkfPPX+Yem7Wt522XcX0h3tp+p76T8FAfEvF3n0H5Y90ayJ
n1rwEmE4X9GBVHquo7yivoTsDwhfgJqdIjkwH27MVab6hQTMNlPWLMGXVyIXD7dtPsbuNL2Ay5f5
oQeDqP0gLG2thp7nvYkp/eeaxEV8qE5Opc4a9gPgrB7odANwDyNfJRd/K6fQT7SD1kOcn7rY2GZy
bBDbUObq7zHq7Lh6sNn32lV7OUJtk70KHFdEuw72x17wuwZ15r/UXBld2dYKzg2pEkGwOAQPr2fd
EcLTqIEreeyH0ms3xuj8NqDBrz3MUYwc6/s2q59y9ZK357L4tYLS6Znc8vRFFD80/HyBduNFmxD9
yCEfuLh36TV9SZabMXGFg3Nup7nEveNG68yDhAGNWwiaz7++kmFDgEmQrVP3ph/UzNCqwJsIF6vE
V6VHvwJFIprp4Ymyi7bgYkT3WMRJuMMDscmKW+R+ZwEGEQFiFgsAJT7bNOLZQPE0TdlGVULcvJbD
Yi6bRAh2LuNgmKIrwBBTrm4dMubtRqcdHzEUEswxnySFWsP3mg5h+bGexFI8ixYQHrNmC2Sazk9C
eZ02PKvBbh251yGBa4IXkTsfIKflOom3mI3sQPqw6t0ieElATilfQAYV1aGbx1UUPj8SazvML0iV
baW6LDNFA4nvjrkgz/0i2UjGpjKPrF+yQ7QJVX/RuapK+VtJf4DtDflAoFyubSOMjqI8uOvdMMgL
INxulu4TeIO5IRZHeRaSl+lH8ZOdQo7c3pHubiya2gpHTs5Bp0Mz9K0+7yr9MTTwRzz+NL8p3Zui
Y5L0supsyn/rkzCUV2V8FOF78xXrrZ2NXNHCiZGQSiUQQ8gd9EyFA+Dk298UY/O6zUFpC+PgSAaD
R/gbKtsGz2uavS/FkeeWwBz1MgyAPSKwPBrje6160ezRWegWjbUvjWezOeN7RMVn2PjeYPfRKqbn
BpNv503Cft7PAmqGqnFMzOgpRiE1vvHzSmj4WsYHuPgF8WUhvofWLWheIBlcHeXysB1ILTiZJ6vd
tP2xM37z+H16resrRnxz3mo2BkX+aQlE46YepkfhAISJALAIcVqfTsmS6chEbFmfefcyza+sLgV9
R3NA81owO/v1dqSwr7874sIV2ysNEbXnt2FgzexuhvYmmgc1/iud72Jk8J2BFyZcyqda3GmrX+8U
Mcg37CSXGKQzxh0jvAS6bx6GueT9eWuWL0H56PU/VPnBsJeDb6XCFWKD/mlPebnrw9vK5wTBO/Cw
osO8IUnZlC/xsE8mt6t/KzxGSNy5QRsVkYB56iyk9ZQqdSXzHr3ZuNzNQU6r6fU08AHpcDcUdyvn
Y5AdF+znje6jdxOJVFFfp/xRx38K1DDaf4s3RIK/WWBB0oZjzvDdRDIRHdodiRl7rY49tm3pRqBT
FW8yT+XOey0JrTCUZaMDm4lLQ2v1WVQfa3HVuy+JC2a8yR0ni8A5EfNw38r0jSF+1bupgUSLdpeg
m+1plpBApwJlgegwI/jtPO6I9M/Awrp0lmuGTMn61pwukfxbG7bcQ/ucrAHi4GshYy2jdM156Q4F
BzX4kMhP0CoBpWHmWACWyozT+xEGN1qGxYTHwDGFHbfbSTDT5WAL1V8TvVrjic8NxQewDJ74MnmN
Syb1fnW8DJhEcw5HT1JLuE+7Q4qaLjVP1EQRX/s8ahAGPzLynlKndFXn1mgB3vwp3QlQkorbIfDE
cg3zWeC45+dQnj1MRLzqVUDdEV3wH0gxIwG0AzYVFcQmy518jAA2a9DcZtplpH0UBAbtJemmMnaq
wadQfzcL1+RxXfqQ9EeR2Zf7OyZqv9f+m2XAvzTCY4rknA7XVaAddJ0jVrtafxukBdw2ctTpmQXP
eWCG/7OEdyF7L+qNFiO72E6ily4+LfMW42uLeGneaQQsCsjPEWNg3+AIPL8outo/VIBw5pmtYvbq
VxvVjPtr4KpAkqQ2T1XsXNR72vy+zoU4E63mss6ddfPd/qVUEA1Ia0Er1JQXpWGG5GU5COVdqg9Z
808LzmBRJalAxUVdr+71rjVHLrfWrY079JtU301EvOzsjIEfAKoMMwOT/JHr2JHCwZOmGlk6Hs/V
zodoqVOQ/A0/gfhlWodIkTC5fRf6mSfDDBNTa3EAu6v8B9QvWTay9ZhQpEXcBmuigbwn5MTFwSI/
c7LflUvVn4KQv4g0NSifMR76YmATM8y4JnKLEZ8sS0CQJdbZ+ajqe0U+mA2Quo8oTkUvi9MdJFHJ
X/T4oYyMdvoPDBWxEf8e6FGNd2v4irXfsUb2p/329FikwThzwP0Fc685AjOyP29NLP+Cr2bQraxQ
bWiuiA0akLBron166/rarcDYDDidYOhRJL9gZ+qM4zx40PQSVj30Z/1y1qM7v6m5QMnRGiVW4bbd
KZsVu/4oqFhTQl7pMHj1/E9HEZOBstb9lZVGQEsQFyZEbPbV5JcgvwJmDjR5EWkUHVKocUK/xrKS
ZrmuXFjy2gl/Sv21hLuEC1GycY4JIDQp7cacbRJQ1kTilk4jh1hdhiOOqjY5oQRIemjFc/lKH5Qi
KhFf2gFipdqOwocUwSAzPxQkeKwXVVJSGD/00u0rjAOFBOZOAjKVOqvpQDIWBKLsrTZRuAVXJ4sr
krb0U+uvUSm3IWqp7SHjB7PTqoU10VRCOCfdkT/kx4FfmO6YfWYUEpsN46ZCjJcza9v2le3VluoB
cFvaoaP5jq8Gfr1FO1k0fDVecX3cC4tNc+YY9QFwReez4Ipx0J/S2KlrlgkTRjCfpfK6vu8ZOR15
/Vrz45cjOTccgirgXfL58cOX9V5e9SZwV/K8W3/8Pni2pKDFJZNsNIJQEIIAsmMdZJGRPeJnNAB1
6Ha4qnXrg9B7pbrXwmtJ3Ey/D4oPioKi+HL8tsBttHReSemKhP52VeSU2Gm7ihY3KLHTfpCNwLCH
ABQwc3W94KBVqit2PFfLWNMChdRrTs9nJkATQKhwFjLFVhH22KzWJL54SdDNCEmP7hK3H4uwt2qo
b8TYAh4XtpW6+EXa+mqbQ8iupB6CVjiggiwfBWN96sqdbDdcBeuUpfeWUxwxJgGMVYJ+CMBQLXqm
aWOJLgUe+BsWBM4MGlKQUEbfZc/w5fBQaa9igu7hq278gGanAwHFj2UXgPVm2jldRDrc+tqAKArG
7tPEDSSXv7p0q5cTkU2qRk8xZO4qSs1kfiNU0LXZO5kPbDckPtIwleCaGtJ4x78CR3STXxt1v4Dp
WiK3n/7D6IBayeDgDuZLl/6FXAtQB9o1zK6dCuaKRhUvU2R81lj0FQwp1vy9yqLGfkN1Zn72SmEf
0PLyTlbhZcm38fwyWS8zssRogEpjHrimlADsqgjz/litSEU4zNJb0zRO0/yUH0r90CqkISBp+kST
jzxQW7Jdsp4qYDHRJBMi5ZQnhTtdmwh2KDgMYGYDCHFhGAhTerCyaxZ8asCOowZ+D2pq7DMNUeq+
4FfGWFz8CzJWHqRbKXhZi+n6Qd0vsW0gdERHlBZYOgvIEGUU6qocjptayslWS1KNvmQQeaG8fGOC
XkAPZacgvcltHTO5zumbKl1mWObVThKZfx3ZCEJ05cJZomkbKp+SgLO1+WwDT1mjrl7Y7WLHBOCI
40u8+gmg+000EiBbjoYkfgXAmrixO0f2qsynSd/M2imC2W/kJ4d4W1vnXn9vEGfMGe1ciHqcIzKb
fMhk5sTFG7QGKBL+BJ0e/jsqviAgWnVL9yAEUEoUl0zctdOh5UNIrEhQ4696heyMgxIydDXOyCgx
0i8AP6n6rR5/OMli5mKrlgV2ja7U2qM3blpQ+CLRLBXGukalGV0yYODRxU1IiA/GLrg6I4d3OLUG
cS6oVdDoEhTgRpth2KDRathjU3T+aD2bhCGh1YiuPWvt1tB4kuknTWS8bJfoWmqnMIeM4u1Q6Gis
hbUOVfsTIsg2+QXTpCKi8Ddgu21c7IIvbdVSHjqwZR5ngswP2YtoCOAlHwL6YiPkGwbuFnuC0wv5
rkL5b+JHUUqYbYUbBoaA9XxAhKUNSIk08Z0aaAvLG1EsMoD5lWy6xZ08YltVDjmU/uIWK+Z2SGfm
e0ZkSUychO5wojUU+pPZv3V81UXUqUaZxKLx2tpos7CRAADbWnAsTnFSHQtC8oMfOdqgJxeac4Ij
RODmzKa7htmhKhv751/TXiFm+VsfGQ6QoXybrVOKMy19iRBemag39H6/Vms58biObFVyBEwlONSt
P4WoIaIuadbDufCs4LcUHys6JDUznVXjWaW86VVuAj6dSIQxl0KCRak8GgMg4G0sRGhNb5ZBogmH
/FcYH/mwab3QV4rrWgqi6ESeY+MgtbG8Yd7LhFhENzl2xei8Qmx4LFZ9DMrIraTY9GOsrvfBHSP+
q9kd5kNtvLdAwHpCcE22t9Bom8WbVaBI4MdH0hTcI5TIq+ujOMnmTS93ZXaXm8LpySA2DIhr9CeI
5kelOhDo6TAIRRfVb9Ccb+XuyFdiUtn08imnBLb0k3L2p2RfAbEavzVX2vo70IQ7mNnm6l2SeJg5
wSuuRIteXta60ZUvVn1cH2yV+sYH79t6BWT9LRdvnXyumtE1zGUXVeXOWMRNulhEhzScvdIbubvs
vyU1NkFBCECt0jShCFxFp+rvzOqLBA0oDtLlX4OKzNB2bPsIldcGwXPa9ciRP0TlE9HZf48OXAnF
qyWSWTrvmNuU8qvGnEKChQAyHQfQeGBLk/Gcu1uMyajMXw3dKXyOXvXoh38CAqFZoV3qvLJ6Gzf9
JgV8w0tCdhZ06aWqRHvS7yq4RmVdRoCM+pmEf0VP3UdHQo3Op7eCw56RhTk1mEQXpO7StilYlP4o
272U3KLhT8EVX4YdmRIk90id220TRo2B/X+1EvsgtLY866QvTgxViPO7Yz2iXVnwdBSwZWzj7Y/D
reTcr/ejYJKi50LXAIm3G8I/JLv/q1tPF7ckmpkMc70TJY+6+NWj1zB7n3EqLOBHw/iaTMT6zDfa
B+ufJH6K87lBp1A9yAdCLbg1CXf9U0M/fu/N2y+WHuUlNG4k9WD2OLfzvUxvBFOq/eT2sKEx+vKh
Fb1aB1OwfzW6Ox1HSvHGBSAJe+A+ioUHGYct92C6NUFjHGLGzXTZE6hRip+WeQmSl6y9KBDv2JYx
uzCdiQixXoIAZ7zsa8lObnYKlD8qeYSqqboz+Oo9NlhretdkHAlQYOvrNZvaXiXbTDdD/r8oLtaJ
t6MnJbPdkDQ0E5GjzSJiavKsLmBwY/DawEJXH6pwWjErS0cHtU4LV1xsdrVcyPhGirnKhQTZCyMy
YUgNva0VzAg+RRbUg2Klq90DkQZjhkFzpeNJbyiBWfLbTLe1IZ5yAMRmAHpIcQF/wMVa/yrnsehk
42wqOqYFJcPZQvqgH0L4tVr9rZerUbwVmB9rMbRbDv1ABSzoerB4A5DSkzsmIaqkaJ1k3Ewmugt+
FoFxFadj4Ms5UNIB5WQj7w3cUTAL/a/ZfkD6Wxjfbbo84P+2Gpwvk5pzIqjK7urj/A1ma6g0v82z
wZqgsp8VuZoewQ/WuTtDpq1DpM6WZr7x0sIBCZYTLjsyqLDAoY3hcu2nK7bQ7K70ODpQd6INJO2W
hpM8BgNCWPtooG/XIjjUmMsQY+t77pkw2Vny2+IunlxfA0xHa6TZXP/U1Y/MQmHlxeSTVMC3+BuD
5jQoJ6yB3G6cFaSgCH/kascgmOTbrv1ZsFEOkLdkASo/Fm5kvfkcy3sYb7Vya7rhplWZguwC0a6X
7ooJYdEM0PNfNZtARaay3QiY9eI9VFzKWpOopxmSXmvzEqvXcCNPQCOe2HxJBLxk7X9EqlbudVdw
epiCjepWJBE14NT82Q05ZOAHKeotEvMw69iEmiG9ocnBnQyuOtGT7DRkVXm5F7EEp6e2vabSfhyP
hAGTl/QgGecUxLeJssoSKYOBxaRBt3AR0sqXEnLXHkMYJLoE3n1cWm8aH9j47Qw2P+rw4kJDeDHi
fNUxci/zcv69/6xN5EXhxzoIMQUlxVbxtY0qeEHCfhRPISTXZJomrsSLAPCAjCBExR7mkbIFW1aa
mzL6eJOBn5lPmPa6+K2unnn2Dm5YCNt12JU2XHw6fl9QGanhq9RwTTq9C0l7A4Toql8eaS6y5ueh
27H8P5bOYzd2JdmiX0SA3kzLkOW9SmZCyNJ7z6/vlef24AGNh24dqYrMjNix94p8jXY60Id99sNn
pv05IN2mtXqeAkBdG6n7bRjixcYHf8kauNTqwFj8bgc3xJdVaL2prCpfMldM1/IrKoYhberwD9bN
clCTRXUP+T6qyJNDOMp/cf8jY6ZHA8q0e2VeOgpvPpFVqm3HW6azK6FCNHJHeVOwQbu+go2DrvmY
ED9EreioR/i8y6S5YxrhbjTJXcHNldmXeUH8i6mB8OTC5QWeLIc4iMLPz5wefK2b33SvKFPhuE6R
y6JT8Ncyop3ZYeMjtwEA4mt7yzq3d55h/AzDv9a8S8Mt9w+TTGl4njzJrYx9qR66jPgl5RcMpBrp
3aTj7JjpSMx39HWpHCKiqdxrw0aavDK5mPpZlW9DAzXoUoZ/mnNA3CqqnQAdf1WVB7aLYN2GMnbF
jFaNt3bGyV1uLfvWzg2pcmPpp6epv0EXse3X0jpoUP4YeDJWImI5P0vz4Ywb3G2G8TAQuYxybwyf
E8J9pV6sjPU8HsPRxZBfhZUPgm+pn2oNUeGmcDyP4Y/KKLXHLeas/RJOAnOJJclwG5dr97Tzh9R+
9ut6nSGZJv2Ek5KQGJ22znMaAWxNZrBw+nFmRQHsXHdqebaDRTd4TnJkRr0ii4gPaYSuvRIVY0Jj
htwylIgU5zHd4JHiKTeii1DjZ+AAFH9aeFK7idhVvY6Iyet7VT07EYmAnQYiBoWzvYGPReS9x6gT
s/rgc1hJzKOp8H/n9pxGPyqYp176c/oNRmnhic4RbOzhx89QmI2PEbkfL6A+QpvhovCND6d/V44G
S/FwzTjgBY8ytFYsLdJHkou3ZDnzVlNtrpDlsDKsWLImRvcdmS4sVLH0l1IdoM0uLeeHtXNFvex0
6MzHUpZE7YKjVOXAEFg8dwo/C8asONtXAZC0IXnR7Dckkkh5jd6nyR0kNyheYmjo8fcA/sfRNqQT
14TkIJD+4tJo3HJTYBUz3tCu8IU1DrVpeMyZjVHuwDVr6iNGVF6YEfiGjiWKG9yUT/wnmBpDRUW2
jZ13v/yM5594/uX9WznNPkD6VLsNUu9S4U52S2JglADkSAW0Pd0IzZNXKP2QjWNPtJyumHldAqTX
q7R0GVJdB8JMqvhL+CtYErdq+qhqjswC33N6jrptYRwqACyOf5q1K7+ecrSwyOM5iJyrzERdGZyD
mPyWDGhQIsxqrzKZ4EILhQ5UPXUmVUb86dhfQ0/ZTHimWMPEzWyYBIu5P2LF7I33vOWqlp/Qohax
stHYu8ndpajeUB+BCGBV3Oce9nl9W7HPhjF7e7S0+tIoLzwuTPZjbSdM/IZzuijlpZTPcvrBEAnz
ucSRbSX7Afm+lv4mmepHIhrJxaLgM65Y4C5tYXuSiCZsvB80G2d0j8H4Wzd2Q3Idi2WdrHQN4zNB
q7H4TI8pdbO/bME6pDdxBEzxa+8fG/PNqbeGQxhypStrADZo4vxteX2pHrb+g8CRcPR0PEW4W3CU
Lo10R6sgEmgeI27nnf+6F0EJ7PHxFumxUlmj028T8gYFjxGCAJxuKUWrnKH1GplnbWn0CxfTcfan
Fxf1z+eodfZYJafoioK30BT6JOeaRL9NuteidVB4TFiC4plh8J9HDvSK6hjFF2sq+wUCFG3r22fc
kNfEmkn26sYZkk/oxd5Mhr7F+oY5HZPJihFDrDLkVns3qBEt5VtO0aeNOM0GFyCkggbHJxrQ29+k
/omxgpvwgTdypWkfTse9oHJNLhrja4j4gjPUYskVFcaUHBg4rbofGWugkDGmb9bTLzufuDbTS8rZ
hI8cbZ8F4PT61EBeq/+2yABC8+T6IIHeMBAHJsoUEwd6qG5s/6XuP538J0GXN9BH1+k0cw7gdW63
JZ1nUG6n4a/T4aPjAoDxklzBc4VUFBQW7MAEU/kqMks6UHy5RYsMam9QtxF4S/uaqF+KfTEzcsXg
9O0aBdjvqTpQr5VTIL869V9nL7rNtBnGA3CdRPaG+diveqYXN1l8tdR0PUADOd/IBJBzdjCQJ18h
7IeKZ3iq9hf9MFQToxvdP88Ui+l9IpYRICvYrs2C+fZV5FyCDId/gD5wHPmtUYZmCSPcaVgxMmq2
vbVPq30V3+LgrR+YEZhrDcQYn7UfHNoBc0q4Rv8m5rKm8Kf6iMEwclIN+9r8FwvxOZgYgCHf33Om
zdimuAb4zPGOHJ3tsMGol7K4iE/PvyQ86/IxHl5pAtmsJJkAOFAF0VyKiU4j3Vqmi5sKUzWqhaaA
JecqlLonyvrSrDbtuiLSuGfO1xNMTmiHQA23mB2CmhOsUFbhFWN81+5TpqPGe8KNEMr7cboIi2PM
HRe20irJ/hjDh+0O7j3EC3TVIt+qGJw7CC70upFDxAYkZo4VHTdNbe1la9OM7hjnwp8MVK2dt43t
mcHnhKUiko5cKWn2qkY3BHhs8XSXpBUz6p1FVN3tFgMhjOVG47vf0GCn41sWnUvp1oXvfXqKeTea
+YDC0WyGTaN7oj8o0hVOr746qks87bmXa782rUzRfrYD88h6n8IjoopvNmavrs3maHX8cSxGlfac
3YzIeTZTz5HdN6DHCwlRnmcSnX0RBtsQ6L6yHobngNw19Ng1grNgWWjmyTHBwu0SeHmANCc/W1nq
e8oM0eAEHGEPFFzU5eK1nT7U5k13HQ+jlDCtwOZH6MRjhUQeK/vJ2PU1/kUzWxv888RpmSujjV5r
uuy5CghfboJhh/xhSSeyxohcPHKQKuIGlDh2qvZQP8lgATqsW9zEbqKdmg4kFgeXNz+5i0TxY6JO
F5gU5TpkKPBL4UVKuXiNt/yv6lX4U+bG0vCZuGIgI1LjYP1pV5khQo4/IsQE8j87Tv0l6l7T/htm
IOGBAAmR9wxfZSP7C6n9iNuXcdb4xI9+u6OOr6/wsgcuu4FpCmUD+4xp6P5CDTcex6KnegHq7UgP
FmSvAecNhRsWdygVLzELiQuskf0lN8mtSpuoWRQoYPRE8Z2iEc5pTH7Rfrb06cNDdMBDf9GsC4FA
seQl9HTjt013KdqKQkch+uqMCBTDNFAj/sQAF1tL7j9DhRNi3oWccWSL2o+KGK7mjQTkuXv5M0Lk
yWzD+tBR5Y+j4SpA1F9C9vmO60BMuRe8getxZBbL9EO/s95DeDz69LuqKMrDE4/5oFDN9uNibMal
034E+GNkALI/srGhd5pqOrVh1TkbyoSxeSE5yfHMC4CJDH7dKpKWYcmcnK+RGGXZVV5qH/iJeIcU
gJQIWfan3R4dXdiY/NWkXehwZCaIZK6oNYQoGIQHh4dAlIZQHVd1zSUBfiRCxu2LGxxBCCSnrLuP
H23q8efr8Y2iQW22vM9V8S7RXPb1VxUfxHzKxlgAQX9BYZCFe54v0Vur3SkxLcQiPi7/N/pit4mw
YEkT10d5HfWYLSfhUsIQ3l3s4Y+IgoRJI568MPFeAssTecq5+VDhCAEi7ajvbfzeFE2N+ddr+SK1
QB7QC4kUAMVunGBMuak2BxAI4SZ6FwauTzPKlnC1M+ccJjs7ex+pupsyxttAFjB9FapDzrCYT8KI
CaMGK60CiTd0zBC/ZR4HLq7qjnhMkj+NXlmvsxichHuMqAJ3TUTaSnmvub2anDYkuOoGMCdIVQHh
clFyihEYFki93MXEgtUeWeUWVy+q+iJVB8Xez3guNXVFWZWlHzkV98zTnxm3kiFQkb8zbzbNjexQ
OMurlNuJQhSTQfnBhN/Ydhul2xTOHlksxyKFltr/aBXSgcEiIWZjs4KSIsrssDxFJS2AohMGronG
0pZ3T3PVNdnS5pmpEtZ9lzwa5ntmf5bjR87gbMEsokE/nlZWbuEJYUqs8Z1wemZH0ySLNBzFKc+R
J8LCBdfQNB2Yb1HDgElir4/qxiNnyo4zp9F/CW2KzMyo6qv6Go2/HTZJXleQR1F554xeao1Fls2h
rroR0yD4l81/4i3BRZrYv4Y9cP1zWfFw21B/8EvXVOwDKfNlMuzDek+dMLXYlHrEO/QsAXudBFdv
7a8kajeE8VS5ii490TnvgFtFqPEBJoJyStaBwCLj5iD/wY7RpVBIxJfaP/kVqRj9L25l5jRTu/tk
KbHijZhOkFX8DgFlE5t7mQdi4krDUqGRctIchn/1lTc5uhiYwJUt9fJAcBB3FHh581BEzHxuos6J
UXQewuipv46w85p8Y+s7nf4VFz+mTgB78Qo7i+EhHlWYPClWxsDrigsw+VZx5+g7ckj2cdBUJ3wo
MtEjjNp54c32nrHm0O9CQm7CXCSx5WcjmjJqLxQEwoi0xvs8hhB7RvpnypV7jAo6eaV0q/fmrQBI
omEnV5eh8ybVBCfAMsi4HI0RM+TIRmiYQpLM43+JrUcHYS76CZUv34ae7sZuA6ieaf9KKBpqdOrG
NylApaUGwdY8MBd/5ygVtmSeVKKR4oiTrPXTZMdAy/9LQOuiZ8yKCBPVLTTupnnWX2XSAYq2z4BI
xdCAyvIW8mzGR5LclUSMZdvWe6cygUl162zybH1VxRcz2qMnwk5eDK61RF7i92L6eh/ze8xfrYby
ko1cg5Wt9FiAS7dRcDIRzJafFI8G9g3L7axHDEQHmcBEgYTvQPkBFad1VfMmZX+zQeedraG8AKVY
aBzdY+Ex8hT4guhfNnkmu3oYpq0za5iewIxcOyZuNBeo2Ou+28Vi/YLJGX2xpYtsvvkM/p0zQwEW
pjjjbuA4m+QlI/o2O5kyM/l5z/kWGJjdZBFmjOm8/80irJVlfTrs1QoGdG4wNKXnNyedm5WmTVAN
V0p5kmJkCiVbZzqgIqQ8Isw4Q3g0XmpH2qQDi4LmQ4yJO+KCA+0WLuiTg/DWNkSj2WSgqge9ONNq
gbXjIlXx8J5l3EH5FjCBeMR0ZvuMKsueA9bolrW1jtFp/NCVYnKEDAF2umeuEVyN78nw3RI6R4wW
EoNXSxlMZDdZCL2cv0N9l5H4QoyVNzBfgUQNk/zwuMvlOXDOif/ShF9F37CYzT3pPVkBBCrjkqOy
JCXLEPhdupn/G78bwm7q3sCNyl5qJou1VOEAp7sn3ldpB4MvjTRt6ZElmjxs2934JQ7WlrUOYXXO
JVIf7KxglyHRxxb2bXggc2tCFSirn0R7VsSPn+bwWln4toFuaPO7z8jMyH80i9m0Oq9OaqssrOlD
NKqlZbi1enXkHfqG5SVb5h1sN3ZLx15Sl7L3dRzfBbYtTegRsZTbLj0ApideuOeQP30ylplJ66bw
z2qpG0JKkKh11U04rHNg3mawrKjd8vZDtSzAYvyJPoevO8grUoEjVRC9/Whm2EoAe7e7nMaElR/8
UO7uFx435ksC56UN74byBpyHt86nycSLghWtu6FcL2jyOCAMKF78KQ0VRou+avEq2EBqxo9/imh2
jyWWcX1lIMCno2nttOkdl2llb0n6G9Y9yLLFFCD7iZ4w+wyib00ou8EzxALZNQ6ZfMbf2Tnrrl25
aNgnUECwED+anAuRA715JBPuMWrBqQXWEuFeeXP0u0XjZFoP4fN1srMuvw/wjyyvqiCXghlWXK0/
soZOUjzmRpH5nXKmTRFLTImM5Ce8LNlW6ym9q1fzh0C9Dq2/idgQRG89BDIPTbNigdlSaEkoKBLl
miK/8R6KmgwBA98H9xNgMNaOlYRQVYsxDN6uOf4o1T/oIn59aJqGK20z558ZAydD6/nfIGMgHWJp
Z1nNDY2MYrETOdJtz97Agt07HypWg8j4NuMPv7pOEy5eyquOOln2egc5hZ1s5G9eI/rFaoA0vGDw
2a1AhzK9mTkS9PBUmXz15etUfJZsfYvxIapteVb65yDmIxtxOirMd8IBO6z1h4zCVkbcINGi+UrI
9fvgYn22sU4qiwlII/WcrPt+wM9PrXV6tfx0pWH04L/FjYIZ9qqU+1pelmgxVrCRfvyKCoa9ZP4K
OWb0inqbS8aiCr7z2KEmxiSFob/bNCsHYfQoxmAOnIS2vBT6rzKyUY2dYnrvhfTo/szUsXoktqde
9P7a6ucilxbfBTCqbityTCpsb+cV0W7RFGfecku9mnUPMg8N5W6Wu1HC97Vqm13WfVbg2rKs4HsC
Ho5vkqVyhQiTr2Vhid0b3QuBD5Fh3r0yWxcZfp1M87jAAsgoOdA/mEyA23VE+GrH0FXn+y/H7wpH
sC99K/lGCMCI/2Fyn1zNC6iwHqzxEuPrOPyNhkvq7HtviMl3mhUBGzqhRW+t0YeaZDNyysYmpb4X
KVfVuej5iZZHw96CgRnEAq4Pncc3sn0ubZQurI4Y5hkFwai2YQRy6PqzwIFRcUdnFbAX2zMTfB7k
orDRJB/9AvzIF5KeX62qySXPAxPoopk0rvVvrr0VLfqu3LmTFK0jEn4Y2kBEUJxRcPC9dyTPaoEO
L+8SXYcs7zVVIbE/E419yi10/730hQoPRCZqbkHxzXZK/ik+wqVFKg3mJ6pae2JKxM98ltkPBjgs
BmxdkmBJnQOcDDxM1L7NnRZcDKD99iLmpwHCyRgdnPS7nB//1/tCYtdhzH48D1ihlHyZ2jZgf1TJ
paC8UyrH28mzphOKqcPwZ/ZC02vSS647S804wJbrZjQuSisvpDtVmtZ1+mFlprAs1AvxNkTvDEFM
eIPE5KjP+MwveO0LyaduxH8V7Wwh/XIzd0PDt/eQ7IOUnqBdMPUUYWey1/q+Uu4q5tMZqbAu23WM
IUjlCQnWMfQgnl1asI534N+EcHDF+ih7VQKukjCjlqQz20o0SEuaaGogxgaxsJ5L38ByMcTTATEN
zrDpWTbVfnJKrwD4UxghCYPO4S58fOg5agK1hJaD81gEsBpmWFTAuCk0LsD4mi2ulBAa22+ibygx
XOF9YmHnxJ0OCYrPV9SVaC2sXVtJ1YpydV0Ue6FLs6USeSn1v9SKF/53nF+h4zIVgqSR8otU2ZtS
vSj0dQ0LBGYRCePiTkFtMXHNSQ8eVH6wfWohVmvFR0E4szww0R2LX6MhyOkxNWn82fWzj0Qmy0jT
x5TO4o3WZsHOZFmYSbQYGFQ/AjzETaoAw2oLbl6ThhX7isrF88+AiZoZvtKEc5ZzSkDkGi15qerU
YmzaSZjpBM5nWXxHFJHNvjWPmQfAK9+yHs/tLUB8npjFIcUoiK+i18toCibgPTlPKFZBxRXJHEPy
Mm07t0dS7+SEma+VR/BZZEDMYp0L1DNIhINkYrVxuwqIwS4l7yEbt5AEELRTDKXOsh8dGt1bBTWD
gSlSWmNt4VARyl830767kxu1acNS6wK2feF3e9QlgxCSzVmzibFtSb/N0GzCMlmyZwxdB0c5GQ2i
DsWNg6VTH5H5lqf2VuULjBmU83AiF3pdedBlZALD03kCLNxPqv2MiKo4DJ5vnN1JlC00i/Nk8zIv
x/4WhqCYv2xo2nmjrljpta5UTjvWHcgmB8zb1GzQnSL7rHG5JbAM6uJbts/y4EkKNu9VYr/VFMNd
xzOmHaDPuRXaHeWhm7Osdc176TrdMy7vrKSAhNcuS4iec8wcBtbNpsyPgyPhH0XlBM5VcTSCc946
8sv8z8UlbhTdOTMqmnxsRByqYjKOsdQS5FR1H5CInSdk4OIagUi1a9K4RKdJgsjHOt5ossUD9pPQ
AkpQZ+qzOb41OWS5N+baUowhW//LNVbbIEAiT0XB21Ce1M+w3IDbAN/ONUAvUoDGcxspRAg7EORZ
+P3+HZvAVzRfGBlODM4bjkYnYlrXXKfybCcvg/0T99+DPG9YDkCxVqbYvKybEXAOKGCZTnLn0WVn
PoU560N0EgFYVv67YHq+P5/bUVrxQEAYiBtNUDVXbaysfTskWXTtXKo9/4ITPNWQrKnpGTyo/W8G
3iXMv4roXQICV38ikUKOM1hfXKImXK3Fz2SfIKqFyp/BDlfnHsvzKho/DNjn7VFy/ozuqJo7lUyA
/3S0uyb98aDO+S1OMP1sbVK3Z1VdEyTUyIerK2sItlpKEYALkWW6K4AjUX7WrPdA4Q3HRSRPO4lV
91Xs0UiKC1V0dfzm+MHWkn+fMW40PZks/PqGGLe3b7LkipCEKu2Y7asoNUoCvPcsXQn7lsrICP0t
Uw+yhdEHpMa+HAeOX8ZCGJTYNMGUd4udLloW7yojyS5kNejCZmJSA2T4kKODPngaaMgs+lE0gujK
zaw7BmakoKbHyJRo9sZN5WHOKDc8iOZ2YK4fxS9COJsoRiPGnhbttTxjo9WhlLVuiTUYlG+bInZE
FJdmi/L+AuN5GSmnQUaEQmR0RggHd4uboOBRScnOcUtipqEsp9xC63G204YzWvRAWu6SjBZgzQal
hOq13HEn9NEGkT6ZX5sGmOQx165pdu9gCUQH0jdS5Ro87oxz1o5HVy5aI2D2VBJNec/omFnuQ3Du
U88TvHqbknZb4aFkBrQCQoFdfYS/SVPXxC/AXcbib0QVsegzRFKlVVH7spXN/hyF98/A66dtm302
bWr2sYH9aW3ObuYmfvuVNd+9eQuXwWacf8KQHSqkD5K1Y3xmuGjrxz/O3R5/YCcuIMpO2/NTao89
JgYWPyBE/ob0aja7LrtTQ1Nl65ukfAvHmzIXvHm7iocv7g9K8DaHR/tNd7byHB5MtV47EyuxXhsY
t2JAzSSZg1bgEuUGN6V5khyMtYLkxoc8CPCTMHAy02KDFGUkZM7gM2N7WZ1R33Qm1TnfDiv0YgYU
ocu01mCdJlp2QmkBag+qAOl/sjD9dOlx8RdMxMp6g2JkqK7OfCfranZmFyxWRPlsNi9wQbs1X1lZ
XQwCWtDSrUOH/1zlE81o4uX+IYNFiHD4Te0Rv+uypx31L6J7gY4s7M1274lpS81SyNrgOeT+r5US
mWhYJJjwG5y6DjPZROLFBPeEHDi7fFSwCPRmq7OisPipdbAZEsYrrq+ZR0KzeC9DnS3p0uYbhRuZ
eQ0C8j9Mjm59CR9dywIO/CTo0El7TyiWAkNb0OWDWF02GgHhgBARXJBuxIBBG8KyhLZ/13AMjVcN
YHjAYo9hfNbg+0sSwVvtWQAei++Gig43XdTyqtCDl5QKyccMMhCPL3UnHu76ObNnhzoHnVrjTHfi
jV6vx/aii0GEKBDt9wv/mAZRcd8zxFXfHV4yEnPKRgwOEi4w8I+28WQhJPPmPfM8+qpjZbNuflXB
CxXKha/T1dLUadMj1fcMH2Q2WzyC8v3f4SNPuD0PAU+SIwgPtM98U+AFU91VY0RQAIvD1r/VJPLd
XN7juu3ka95tJ8v1W9iSm8rnx63gAaAyaenOtxLPKE8lvcioybifXeTXGV5Wfuj5PEOygMRDaLqV
lfydQhWE4QXh+ygsG4oA1IcGXj7/4aQnazzu5MEFvCtwL5gzcWiEJXsiXwMqGP9aT6xZ3WRYUarN
/II+w/6kcYX6znlEIxeH545Xr0m+rOE7ilc9wa0G2eFRh0fZvDXle17hl/IE5HBwqdY6Zk9VM4Di
A0lWeYXtwquqSkznru8fEUOG5EMTWeuISTPhW03mkPszxts8gNuQGOp9aQw/FIKh28Taipm2CwI1
HVeNWlMyIF6Hx6l52IQ1YKmz8dTnMQHMkEKR2AU8iPqx4Rpcw+kMPxGHUgYBrOAgMoRNn0NPZ5wr
EDfljpBM1D4a5TTpTwtaBdk+3KGJ7wW8sD1S3rYod/O4y6OnPqUbU/8o1BeeTlUhXoWTU3SwM1ah
irvdIpUCpWacN2BvwZWcmT1xm4qWayYLMyzZGrKY1K9aIdflduXVYWtzpN5H5VPFa9Lwbkfdajaj
pWO/TxSCCUuTNr6/a8Ojpr8rwRX8q+zvSv2Ymrs4PZrR07EeGNg6GBXvs7LFjByG9wQdX7EuAW+A
tuOxLp17iKwSIIoa38yKpvootQeD0hmehOxvCTNXMzu0JsXNA6xH+oQkiutSerNZnTqSTnQRunSY
RzXLblc6DVGKXUbXnqN0meetpL+pmGFSlCtZQqVN38fiWdJtFXugaUkn6os+DNaMn5f1y4hdWB5+
+EClji0S+xw7kgy8vmYXhB1BAiseofzHvm4Qjo2568ONX60LfQmpegcWMsXdV+DgNOWLD+S23Qrj
l2+eo+E0YzQxvLz4nJT1ZD8KnUp8xSXLhMtud7ZykO+AMNXmXYseavEyg+JiwCJ5kb5OYQ/jl13z
D1DsdgGQ8nd0qDllgV/newXfdYaSPGHPd/ovP+RNWM8pCzrebbAE5krO3MEklMDvWfVk+0A5oHDF
wy2sLyPZKZyaPU4a2khgw+Z0GFlaXYMcQViVOoL0BK7iC3iDoBvJ0q4d601JKbmOYUJii4xEAUPD
JroYfOrqX8zvOhDAk60vpBZW5LjinS8tGH6XFIcSYuPa1raZ/MKiyKm9AH5ujCMy1mxe2KGIAkuW
Ctb9P+N2+JcOvMwzMNjPYvpJafjMzMEpfcM+i5emO+Z+u1w10hugJFIieXGT4Zxkz876mXkKJCr4
TFgYhxf8CVFEpaPsWJScqE9hqbNBq77wT7KHE8YyQzlmAgzpgbCU/RrE+sofzmJskWnZMlZ/xZ6Q
WHlO4QMvtRZgz4UCcOyVc50iixz1die1VNpCqyt+MsItFPqmteFwECOtLgLY+eLAROWjVua3rF04
zcCiIAY0nN9hyGXgIO3aB7/ds4eGb0vvPNHUq49TmMEIgPbPT0y0A28OSBQfVuNZcK5AYrVi0pBW
iwaBLG2MZcu1EhsnFJ4R6JEyvGexsUgFGCP44/qD8zPG7CbJnqA/gzliR8PJTK+p/KbPQL7GR7yT
+OOGXcEGW4bYNUvaD5RXYXWZ0LJamtzC/HEorobg9O/BQfpr90qAkM8rz7rLR4oVffR/c/6sAYS9
GHC30pPBfYVn2q6wttCRo7P26mJUeoQG4BX3zK3HY5WzTcqli+O46iit/sl83apD98iA4QHCBbaz
T5huMKv3yy1DD3ajzuWlHvDzcxPivU7SD7JfWYoZ22Pnjq+LL6sKDjoMiIjstzjvAkZJfHqqeVaU
jUrHRk6a0EkN04CD46jKv0IIBgxXx2+afeJsa4CIwvh1PlSilE3xFkrI70Dax+9UJ2gI+C3c1MjV
zl7v32x+M+VNjCYtcXYa59BaGvTV5j6jWiP+3OwGlfNOJC5PPCZzsmW6xMEGRISKhm25iDkTKE32
2WBShDH8JNAG7FOB6GRz5Dio1flOkfd84MX4ZH8aVqCQT/0txgtPdX/Uh8953Cs16xrXFIC2jBDH
ugdGffXAzx7+qgGaqYfI41e4FxmQ7RIKhnFvANU+zCM+BcpnpE2EEgeT4cbahrxy/b1Ifw3lPvZr
uCfOL8qrVfxWxTmJbqO5nzqvbQ847Qc8gw0eMOk46g8HGZQFcc1D57Ugkxv/KTICYIHs1Dzn/O5/
G8PKjpi0H+zwgmLS55uUmqZDNInYFFR8s8aWMXVKH8UcSNexJMKVZrDRw7HC2Qh2INvGLB1MQ1fN
8GTuYraXKNd2Qi5y59wjdNBJWHAgB2KZ0l5yzOHNvU8uUfw+YR1pEgSHuV/UxqmVMAU9cmwPAP0K
BpR3sesFmUdqb9W0F7B2ip6RBUU7pn6WtbJrpuLnKLj58rOtvhrtFqk/UgQrHaN9uU/ovlz+yTC+
SOT16n4995tA31QWr20CLf7o52BbXtIKxyQxTTTrfssLCTOMCTjIYvC1U/M2UtDXQFk6j3QG8fhg
2YpfxOzDXQ3GwpZvPZgcDqMJdebklxCRtya7uvl+xkVLZsIVm31bf9zkLHZEImIEiQhDeFc9+Gx5
kI9RhHeUNSXWxlIfsfTqcPyDmhV2w62CqteMvDSDN7FMo/nT49KtmZeY04Y5R0bqcAAOtFH9x1is
O5mdO14ySMB6jlb0O+OH60t3nHgMlmW5pP4jS1SmW05f0/nymUzGL3bqsqjFrHasrXdb7uIIigAc
Ruy2mMFYvRFFnxW0G4L7Q3WMOk836RYPhFHN7DY2GSktYdVz89At6c4t6uTppc2+B5WL2DLomgQa
ilk/1VbMCnLU1+Jo9XeTBHtTf0na2h6FTxOzSw3zwuwvpoqTJj5VOo+WTd6TYNRBAQ6QQFwm+0i0
GvQUL52PF77HUq9v4WjSPujsdegxSBIFAesipo7ZWZJidjAeRiYkHVnhqH9p+fVngxznCm5V/xIn
LEJFCmxA9M2W10PQrrx+3AHjCmI3sW6dQ+VDfaGQLCEF2MMQCzFjEmoxjuB7M8vTID/0/UHSHmX3
lRkAQ1+GZidNKd35GwPDmHQM91N6wgjbakcDf411Yw0BA5KBsxPyeBbxqFGT7Fnkok/fdXmwUZhr
PixvGPfafCzH8yR9S2Kr91dqu+j37KCf5Y0ef+LVsWTAJsS4YbienckrOB9zQgYaAW7nWTX3aR/l
bwOiBRq1jPrOA2W2fzAhTcCa9ZoLFP8GilEKSX565R9F+QCEG8m0jsOfXbwRJ+1QwMIv3+FB36UA
MnScXm5p8pPgaFBYxif2Z1pMO+LhbI3XsXophmfOG9OUkI2mL8mCwkj+Po2+s3INsdbiOwt3fruR
VKQZ69s2bwayIj5yWgbsM6yXLWlkV2p4m7tPA3CLojzYeNBa+2LeO9pOz5slPlm5WS0xD7FKRsZ8
LyRfAPOGfQZcw9OQY7lg0UuLSeJUAuoNkOtKGjxTfw7yfc6/WbcnqpxB20hcTgIrGBPLYX5dMxbl
T2L8ngePKXkxrS/xyqLFxq8iR836x2VFv8KwCK3dqG+1sVfUK4u/ZnFGkJGxCjeK3jusVhk3fEf3
n4bootG7qEJJHdD8wjgLOhwXfz5tNpQL5dQHr9n0m5rxaogQWUabpXtng5e4WI8AtdIMCPilNEAU
2/V9mm5sds1Y4JF88Q3A02aRw8CcZqSxIhWHKwRmKM5N00sBbfO/4sXGrs+4Fk5DabNMdzuw1piC
NAm+HKx4VKPY3XlcaYj4UmoVPozlI3ve+dBZ6kb1zJQj42/qDObOhlgp8dn4V8i8WcNpt02clwrS
FhQZ9afOnyVjCgs7rfygbyyBQDJZL7Y84KX+ym+fRnu2oPOeVuMZjnRL8DB4z1gB5kNRZor9cAKS
76QErhppc+C3YooSfzfDLx9jN1wsex9lL7LjIYpSbdrRLVMvfFS2dEQgDQPAHsfcgWp9JI4puUV1
rdB6/WHfSWdUvQn1ya7Xee+7UnMD8dvRWxUnjmIWY6MDYxauGzFuIewsHpyAWCBngPbDMUiHHbAm
NVo1BtDUatGp5b7PPmckSSJJwWYewCscIuOpIKd0DBgG4Dxk4ixuMKhppzD5H3tnst04kqXpV4nj
60YUDIDBgD6VuXBxECmJEjW46NrgiHIJ8wwYhqfvD4rsbI+IOhFV+15lhpMiARAwu/e//4ClwMlw
93lYAobQwGDqazNpYDC05ozwaDW6p0Ffzds52fPV2fi0VF+cIB4Ui9cJI70ao/2d5dw1hCXrdzFd
B8a3St1O/nVbXbv6yBABU9R0uoutd5l2PIHHpr1P2nvL/FYVd9mwSsGpCiiNK56RcCQj4kME39z8
cWC7i7bGfInJfFM9l6mm7WKsFWLei4ikYwZoP3nl/eTdVSD+SX60wCDh8TrnCO+nGQ01sDw++y96
3qUzpKVLuh90O6X5kNSHJZNXkjQ3g6tRVcFmxmVZwF7W+I1e9upJwuPlKrOcZvneHO8scSDgJ0ye
nGDe+lW1sdKEMN3bAeq6DYKWUCnwHbwnwlFsqEEfLbaieF/K1yxXF8HgHax2pDPcC8yx7Z2sX2ws
7H3H2KkeZF4da2bfFWI5dj86L7guRPWykjDlHT60cY9xlxPdTtBMkPmu6+ahGrKV0XkMvvsdMKur
f2DeB/kq1ZsebLzD/GubYrhkNB0Uph9j9aOy8YXYdPZVhoJumpBifTgQAYrwHVa+ESC9f9HV974D
B+bUgWRvKdwlUy2YcunWj04m/nwW6DDF5HouNk1y3eG45fFoYzOqXBrrY0hXOl0woBjxSXZ2pqC5
SEFjgyOemnZ6QAbQNteZOjuSqBR4jNn1XO0G91ADRZvWKcU+BO89HDvtdSbPRcsUC3QRMpSPxy3l
fPp9zL4JhYs6WjeHKn8i+46xiUiAZKHRi/to+D5Yl/5IL/SUvpYeJK2OVSfCLKp9kz1Fi/E6Izp2
4JSoxRBouCKXGDKT10De2cQcsmzY5xuIP28tvqsJ4qFrFqCqgvUH55JFpp0PYX0sMUkyJC2R8ZKn
LzDNaFQqEAsoe6AwPskDzOYQ2MFKqJO1yfzIrDOWrv1Aqtdw2dmbqd9Xw2u9YDcdXLz+HpND29eA
zNfsfQHAdUb91tuvATDYDG5z0Q0M4GmjovTbhCYjuPLyy6a/JF2FTZFNlf0rKiBo2DA8LG5D8Swn
CsX0vsdxhn2L0XJoHhaRYgFVhFktD5kFxE4k+mYx6GbfXNbXEM7+wrPP5S4imYICwt7TI98P7rdF
FWFe4hWGzw3zUM4sHI/uuK/q55LCxNCQfMbzQq1J2g1hiqD/bA0BvPYBEN+FIK6jRej7bCw2GcZb
Enwo4KwS/tFNqU8zIikDNLVnOQrGB8f6ptRDaYJmcO0EiAwLIMmjNUQ5RkrOgazixSYg4GuV30HO
gYS8uCQRCpCdWoNcuF2SP+fzM8Pqw5xfhrKiFf3eOUdqKljTLXvvPG8cVvsI9wrgn8gnKPR1bm5j
d8/NtJDNRYiK22XbJfXMM8gch37akC/OTWt3i5FGDeT2MYQvTQx0C0E/B1f2Nz4BAGQ6PcFZS6bT
OO5p3Dzn1hiOw/SjqV/9+D2gB6ldsgvUvqiQdzyUvE5+iPYxeDb55SCuLruYS0DFtouvwu5gildg
sAUTI3r6q9iVy+uBvfKdkJizFJLbs9EIaD/0mhEmHQZgETMRJlbJ6csv//HP//yPt/F/h+/lXZlN
YVm0//xP/vutrCYOPur+8J//fMRIoMw//+bf7/n9X/zzJn5ryrb86P7yXdv38vCav7d/fNNyNP/+
ZL79X0e3eu1ef/cf66KLu+nYvzfT/XvbZ93nUXAeyzv/uy/+8v75KY9T9f6PL29lX3TLp4VxWXz5
10u7H//4YpnW54X67Totn/+vF5cT+MeXO46hK3+5j9/KP/3V+2vb/eOL4cpfLUvYUhD5Ivkf6X75
ZXj/7SX1q+84rnRtZZnKJJfryy9F2XTRP74I71feKh1Pma4pHdfzvvzSlv3nS+pXMtml8KVSpuXa
rvryf8//d7/j//tdfyl6AuoxBWj5YOF8+aX67fdeTlBKV3iOclzbFp7tedgm8frb631chMvb/1cR
61BnCXZIHuPvBDp9rlAoYv1TeAgsAC5F6pHYWz2kfblW3G5tNN1ymlDvHSgesIPJCLCz6tJhY4DV
hjGHk7y7fXBd9/c5DrusLqvBhYzOwmxV7S7w1EZDUp1KdyXMETfxYu0qfRE6/UqwhDoN7PRh01Na
RKazzcIIZ7b1lJZ3jq02ke3QeWAy4UzruVNARAVjSVp8dBX+XFyGHq4lWba3AGSUW9LlpdfuYBCR
PWLfpC9mDJ8GhC8T228XeQfVO9uhKO+ihQY1oImKh9tuvnE70pv7/HqIkkdcMe605+6KFLi/ZV3q
2g0e4LkjV7WXHKwsu06i+SrwnG3fj1v/6Pby0ObjFT4tZpcSvQy0V9w1OLymht6W2Yc/4zCmS9wj
k1cDQrA9IRFQ2TVOKAjbOzIzYA7lPWgq7t/GcOvcD9F46Ot8XdBBFOHiV6j3PSmIP929/7o7fr4b
bPMPN4MnXc8Srul7vuUQqslt9/PNMFQOC6+ICaaOaUAYczDAnxdSfG9vRttFxQy0YNLh8RY/xJOa
zb6tKPNAADj2zE43psArgrdnPuRzeApG/QM/l0BAhZla+Mv8gQePaxGTYNkNU3SFFnv11+exHObP
97SHPxrH7wpLCsg1gmfu59OYh8jocoyb1rpGpRd6cqUReluqeBlD93rAs2xO2ab++kuXD/2rL1W/
/9LeH2cIc1m4rrvqvndOI6S2OmFC7eX+419/lfjz70T0jOWYSi5rgeMsD/VPD21HmEARdTHcIZPJ
ZEkxFgzYTaSrnlFPLdHbZUt4Y3VyiVf46++27D+fp/Rt4Xsmy4+r5B/O040qswTCpzOk95uJOc3M
Pbb3nRlRWIbLw3c1gwJVoXMVxJLSlKafgalu+qemFWvCRW8b4OrSqB9z61zWKCVjxODNde6Nd399
rEL+V8cqfcdVHqWiMpfr+NN1ckst/CqB9OCn5fXokRiD9iFJrOMsvcdoxAQgax5YlPDN8q5U65/E
5L0Bd3eN/2iO6d9cuv/6cDx2Ad+1HQuu9O8PJ5az3c4FjU1NtWg7CslZHZ8jSmhGlqfKRI1q9Lgf
qNsg7JHo5OjiMEoP82vZJx/arR/+5vqYyv/zFfJ9V3qCDUCY2DT9/pDsYoRh6QTQMDt+u/pbJfEr
XwwJ7JCAKOvJcZOPvOwfS7mZHRfnnjkgGsaVEPihvceqIryZ+6y0QRKc57m6KRNs0+zkw46z68pa
5OJ5gyPa7D22nnOMcnPdlPpCtgxEsOl6XxiqXuDsO5Gdo0Q+Ctx5vC6mHJJnLC1Fkl/XsTz6giIr
PHuGe2j6l0Ib38zWOdgF1nqIT8dVrjnEKcPCL6rP0iZ6yhY3UOQ3MoIA6BJNobIzZe9HnlREQdbf
s8V6JRY+BXlDupP9IGD3ymV3sMBv6rY5ybmE08Uwzk7hxc7xg8+5prF7SAP381zKRh77UuGFMThH
R4VPvXvEfBoVDqTzdiJyFs+OppAE1bmH0oSq12eH3kk/lkMfOvydlzNrRXgFnNT5LP8Mo9ze3Zm5
9aMdkA+M4ignFzNc9rmIn6esz/OIf02pDgo8IJvysy7BT2VNJyAXQ+zZgiTV0ru1sGCjQO5oI45e
nW5rsThtTbR12lM7r6mfPQ/GkNkjQc6wUUzlo5v4jDmiszF1pyBSeJWiV0uSHvZ1U6LFbxcSpM6v
J5R9TAc35CDBax4IsLJwqRBp+KMU7Jgi/YgBRgtLbZ3ag17veY8D6t4xdY59Lq+sqr6FpOGD8CCv
7TAGtebLTncvlZ8+BHN4rboK13hIBP0UX9QzQx1z6GGIG+GLWdVIfBzMvssJspuGEzgjbZ0T5P0d
3URnQeShx7SpEGbpfjeDAnZpau760cdfaDlWzxrXuqQv60rEGAS2411oXucwwhy5N/IIfW2q6at6
i99nqG9DJs9R+GQFi79OnZ/dTB1G7R1KPIDtGpJO9pFX3EaT1SyWOmJVGiVhFJhx1/5tnvBK1nLj
xE0Hc7TfKe5gi0cjtSHFV6OP80eEjXBY+4vEDjLBVNFXQE12DNcgKoaEiEJjhq4OQvIjD/l47ath
Nxrg/rOyj1Wafz4Vw/A2Ns0PPvFrWfK8qPZU+UCNFakxeuipTqb7GMLv16qE+DmG8mWAqh8p43J5
pgJMg5NO0RY55FqbFh8eGPFH7wfrLFEwUqFhpZpzMezo3I/3ftCedOUYayfirJ0Ws6pxuRHNzrqo
DJfoFYc11VPlsLKJcdXpa2fX38s4zFZTa7zP40NoiHStFnfjZa2dqOSGMDtPTviR+7L92nv9vVDG
3fKM1UX24cUK2ZG7y4b8PEik+BXiuA77n3FQP/BCSOjrGRpVOsMnWW+MoIAg2J6mgqfM1hKr1+LF
KbJNI6Z3mdhHtotHHfmHduFWe9RyLB1mzecusdV1IraFESBG+Go3yZ0fdSfqPu5kwKLBH7+XHkK/
z3fDAX5yQuwJy4TDYomLsg/Ldgm/9u5lAWKAjITAluXQmgB2ibZvZ4G7cBgwb596bE97dT1n/WlZ
U4Kcf51qvVKdgFWUHWbHPjJj+DAbwAnuaCtSu88LrkkqxoJr2KnFYYnVwQgb5tsA8nSc5Ti/2nnC
tlFAe6o2pLo/goZstYQLRzC6ZxRnA1n/VE9PWG3bX5eSOqjc3Rjwm9m5uqtdZC35Pg0RGS5LvZmk
H747As67BldTdOvOI2xmTu5DBVnf5Gp4ycQMkYdc1HdYbb6Zft+h3rYtHltTM4siYyOcNZoi73H5
YUpbXQMlp8tOU1k+TyzjGV/Fx6ps9uOcUwc3G9FyQMsNbErUMkKwmZDJmU4e7EnBD9a79Sku+YCI
zt2Q8YeQ7YPfdDflIGHlzN+WXdVmt0my4lAbzrELjfXooWEdMOgAn2YPivEpSzDkR21+2/oxTne+
AM8Eb03ErQ6cQ6y5CkZSY1pc5fgr5+fYCR5npu0ze1rV7AuVXJl9fQoq3rNcrsTM1jYjg1Jipayx
YUstDP4b5qTZY+E0p4zAaDwSWpj2c4jdePpBIASVyMxHN+4hGsSN+br8v9r0mfXoNzjICbhki/wH
zg+xCEuSTX3ogTaWazeywC5n6mnjMe/lcfmhSR/nZui7m6S/8qJT1Y9XnTSJAkdioZeruiwbnnuw
re4UBjzYdorZWEcoupggbi5HaLlg9SGXaFL8gRkTyjjDUwzYGa3y2jGqk2GQc2JpniaLyS5CqATl
nTnUROt29o86n/aBi6m8KtgFJt/Bx0A+aNKnyrbtaPt4NCf8PnvXv2183LkFiIyBt/myH3dJczLD
6FzYAqhxxihXuDAJvMcmrkEIFxJXbjz2hFvPI50FL9ghnNDEfjGfEsIAWk/As1OP+VCemOsoYuaX
rXspt8IBjkMIW6+DnL5s9EluHbljDsv7604epBceKwxui6Fi6C2u6MyoK9wHtvR30QQA5+1pKJwj
yHqDwd/y53XJMdeSGzTzRzgShzyG143380Vlooqc28PSq07LrZfCDcTLkJqorMV9SCWcuwYLe91e
hD2F4MyBLMy0dmMagGqeg6IybtNm7Q6Q2c0u3Kpq7Na4RNHkwBiwXpyQ34cWf+UMxoNs6QI04aZe
GO9hfZ+l4a+tga3DiJhnWuI0ZDxqusrOS3WeJMZ7OqsrC1eInnd/Lv0+sjyYFhMKbrEEuC5lfa65
oaQp8PWM0ouqdVIM5a4z2fhIq6NdzEUYI+foV2yTHrrYtmc67KLvj87a7k/lYByT8JiV6BpShypE
uVyBaCkfvQXGtHPnMKcM0m5sBQ4hqDo/9yOjYp02vMcx9h9jTIZ9b9hmRXE9xew2NbRTA9uloNqU
0G0pU5l/CW6aZdeNKn4Wg1+E+e1uSMKXemsAzC8PyTiRCODahy4ENm+G+evQABFKzb2eTstpNunb
XKj3dkk9/axzy5wDzcfmUkXM12oBZ8drkO+ZEU7CCZte43ZHbTUf5oBrk4X7QFVh6zhj79NPF2aK
VjOP44/MD97HkSH24H0LKc4qaW+9LPmogI1x3mVNmvwCDp1HUC33UeuNl4FpHbOUCqExXZISQS3q
AZWb3a3dPjxnQ3zOMmc7joxwO9Bjn5LMtHiUA4kQva2O8O7x2swhDWWtDyYfTJIogyUVRd6KWNzF
io2tCnW4DhRxEMstKzoOJDOcr3YGGcaN8oW6fbQGykc0+HU1oOvR8LY12g275r1OJO9Dz7sZGgXX
yut/qAauiyqWdEoRW9s4Tj5k1WF+PA2ExhuI5xvjNW8D7nEI7ykdhe3lFkomebJEvw0VFWwWGOs5
x1PQh3mTN6coTs6d+eS2zcEaCX4MTKQiWUkiwmxlqxCyRpijXnSCttrYgTzKBlWhLClyYix5RTmT
uOAsBQ40oDjhdvenUtGldlxaP9w2rti7re9t3DC4skYLUkJcmSuDJzbGzO3KNUglKGdnO1fw0ATw
SMeqVmiuVyyAjZJmLwauRbnccrHOyWZpsS8vnb0tZ28lXIX2HqWvk9vHcpIjEkW2wyBGntHjiWSO
JOwYMlx3OuFesWDkCoukqCYwbWy42oOXQQfxdHFvlBkPtkWWqwP+LBv56vsC6ytBmhG5G486VOAz
uvJJnwn2mYviyzM1UqpM8+9jzYy3bqGxd/D/EZxGW2F441Y0uENhqZO4eGU7vfxujmLaDUvgSOHQ
0wBs3WSDf55auEl6CF79lt1ORL0FJze/07gPqZ7KFrOyz1dmSgZRQogpU1iOLaf6+c/godGF1Wwn
a14XdXebCJ6rrOWZi3X2RKX5mLoMYWtu4KyAIMWiH8fMvLVzdAOcgJqetcsb070qa7gtioyvSjuv
o5SU0C5IHnZWcYwUDbo5e6wmqaNw10VIw2AFXCC4MAP5taI7WS42EGXYY2nfw9p3R4JFs/PSvtUU
j9hUsSPXM5pS7VEV2jS0XVNTjwe3lW5On90bGNSRG/nAP6yGkRUkGIPvNCg3rcnilOX6Y0AesCxl
E4N50funNC2ul6/IPXnwu+RcJ3JHKvyF6hh4zd2ppe7XGr6paHFL5jCW3WC5Y7DUfe5MiMzJeSlt
DcvaZlm595ZGsx1ul+ZigSumPLxsBlbzmXtzXpaBvog+xjZlsMhZLDsgEke8rAKcD4YwuJAdrF+j
SM5qTL/ZTg0TQGM1eFkd8xIX9LrGb9fb2tExLvM3VMAETJmbKUE7jaypA6HV1QxwvKSqE26nrad4
Dt7MznssLCxnxmIf+rMDhYVkHJMlcXjpK+tOuLj6tZx1kOBFWV+ascIxxt4V+L+lE6OpGe9IbtWI
VqbNt7M5ARdAY020yUIbs9NCsAwXiiKCF7pvskaRC1Dd4aRftxAzDWfV1cNzHgE6umZ9r3vcb8zs
CUyYxXF6jqt8VZt9tZlGAuENfukgf8iL8Lov9Gsv3EvJeA3HIDbWnZXqB+2IZ3CFxzEK9ra9cFiZ
SsLGaMeEWK3e/BFpELemljBEKFSdif25TC76qnorKm59lVJkpcajt3iQW4ClePsF+34o7/CsOWea
ZyAN8zvVqH1YjYxhab96Nrypis6YSLNjNvEH/DfGeBC8VN0/VD1cnAVBMAO+qxDNaXLTczgFm1o3
y1JPjWFVwTHQYtf40G3Cb3+DHP1xbOBJ33IpRFzT5aFVakEJf0LW7JzJRDHO8GkHJp69iaRVEfkA
AFBHekc2DAW5Q2LohYqbyyFurIt5cdJJRnocw8z/Bnv9E+DrmhbeIdYywJCuUtbvj6asFK1t7BHx
ZNE164xMEyYyOxVhe5A8JxW74vIU/M01kH+CF/laxdLNVwuugv0HPM/q7aKrgwxe57Kil8GEuCRf
xwcrohD+xPeyie2VWAqPhgWviPSjG6FxgZBQQ/YAMQsUNNWMMnN2cR14mGn4SAEsQjB4hOXQnZb+
p0/0c82niAV8++wIB/q2pT3MLX0j3PNkp+fUYCoCoNSMPpF/zUkX2CLEepVG7clnqUo1Wx1s8mvg
il1d0RkhBg8i5piDXZ/62TkujfHoLasGfX9YUbov3bC9FI9Lyd8va0gZ6JOm8XAbGnLZLj7VtwuC
YMzuYSmol3M0GHrM1DALLtb79ckpfrSAEbS0PKmLhKnV+lRQD6lgZB0jDn2sT1OtdqqERx8Gj2VR
nkA7TzPdYm57xzwjJyI+W3F96gzzqPnMDBWvP6nHgVmIM+9dq0I3KQ/WwOEvjdny5+SCAD82pPAt
bqpqmVuMFqmsVfjx2eGw6C363OQiXbYhzCOmbRgtdk7rJmFfD5GkAQ6hb6Lqvmikc5xCFhLDJG0G
Fw6d+be+sPJtZZu70GSnNDoqBr+lJI5TNhRzoi6fXOPZcLtr7YfHoMDXruMnjJPmWzbRkuisXYEv
nhsGJ5Nmp0RVuzSgNme6IEVhWZ2UprVwwUdKIKwiywu0+ShyJCfqezpalefEb58j1v+/eajE5xjh
dyMN12Q2aErT9Ewg/z+Cw+NUtD34JLWc0rcJjn45BPFoH+tmY0RyfZkQFmnMcJxQIxDVsC9z2jnQ
vJx9TADeka7tnhsMxAeXhKOUXcCjaIDH41b12gDpcOifEyfaynbx8TW2n79Y3qrndEjvl/vb6sNr
Tya3XR5izo7yrCZdtN6YzdZNboWLTA5h+Nzid5ItPB2PBDb8FmL2sBeP55KCT1BmLK3mkORfo6BY
BZ35ZsTToZ6aB9NPdn0oEa4iYjZCFCWrwX9sUbBwF140pUmKY0joEc9nPUpIN+CAFXRhi4BCH+ma
lVH1lCAsxOylwcayiIvG/TMwhrW/HM9Ur+0sPvdhTa1CkhW2IdKl+SYmM+2Nq6ilRVnguNIDaR0c
dZXkp9ThXqQ+pYos3YMe270avbvlSUiF3Nn0VHYBoMqATqTzZojBn22EvRVwJBYrh4wSo47isxby
oc6mTRygcTGSnuUiQPdf+Tdtl9427Htm7mPu6RTmqiupqjihfWjLh1Bu88nFG8phs6p9n6fMeffN
6rJ2ql3VkMNk4G1eH+wR4imSc4ChyxIIGa68cz2JkPAxnNcC+6Y3rP3ngvv/WQh/w0Kg4ftpZ/oT
C+HwXr1mP/MPPt//G//A836Fw4BIkoGdbTO345N+ox945q8me7TJjkjJsdAP/s0+sM1f0UHank/a
nuu71vLc/4t9YLm/MhW2TQbFtsUE0rL+J+wD5f++jDAswfrCdznLzvpT+ZAY+RR2Q0JDDYSA3U/d
30ZRkO+GpiI3wbRocr76nSYaZlBafBt70ytXVsMSYabFQr02y3odNHlwGUcoamphuNCvcLzPcx7+
lOb3PNi9Jv5BASuFSaLfsyjGfaXLkcsOOAUMNWzEwFTqraihOdVB0h6iEgVVkXfWs+Pk5Q0TcuSx
/TDCtgmg6mUotcJZmO8pa/EqcaYGmqiZqku7xIuWxI5430gvPSRDiQFJWNVssHkjszufEuKtkBDn
Ezrx8yzH5LuVpI1cu6XtruhavCtDiATzrdiFvuUBge2B+519YfnV3k1r66qInf4ZO47sqbbKAAHg
4KdY1zgMh1acQBN8rTOl7615XMJv+sj4buUNhr5tJjiYppzjy1n2WFG1cSoOPX927802ZUtuSUZX
ucLEzimbZGLcYUMQLLvuKs8NjFWYQ8YnZKH1uDahqmytuo3vY63yZ3u0IIQ4IpyuEyfvf6RzZ14L
Nwf3COlRSEAJoY5py7jrUyrROpm959IR9cs0VmEM9ppAs1LCzPAGFSNIeWXHPVECjiKCR0zWd0dN
DphO2XYrryddI/S9EaZ9iWzbj9PqXkeje6czkw5s6sbUouWzUrIp8wz5xZh2uLmqWvgWIbVi8Ytp
IDHXnoUx7hT63YDzDw6XgzVkz86Q9fdpVzTHQEo69xksGbPfFKCliUkhjLOBSXsHPrRNGt1ALDZC
XPvHypDYIvh9jpomxSslCiYSKkogDuEMJX6MNqKFSPaLE3AcNYCyjc4w58JZGX6h759yKECYwtfq
vQ7zEgFfOZU4tLoab8mAiSslpVeiltHziDyx5bp/DW3f3QZMdG+Tru1XzLXhk0+ZBJ7N/SDYKiD5
KzetwGemalDnuiqdU8xf3SSRj+3SECCe82OZ36igS3GQGSys2Kbcia9sp8EdQwUak6/EQp/ehbGx
roQpIP70MnMu8mqsdk5jK+jVDb0rkQwgQwwfr8D/ygCufJIxoxts0kUj3LQ2mV3r5zSMjHJT2x1U
/dgMcaidXTf8EduihilimWvRTREjRUuBgxoN1AdyUU3nWTWzmr7KSrq4lYSJgxtMYwO6+U2fVpt8
MD0cJ3T/3eOXuCwMB4cKmsfqWDoJhkdR3VQ4JXq1OBr+MgmMx/q2GXDzz5IyXuEG5MXM+nMw9MAh
uy91MOtct2ORxhvlhSIAayRtSzUEOTTNktlIHwAmlg2Wgknb+xb2NsNckvEcWloD/hS804TE/WOY
O11snBFnE5T346OvI2R17WzJHWOwBTUqXP85iz3EYmnjJfiGaQl1aE4auE8szZhPThYZCqMO4eXG
iyMDYdI+CFekbTisbpnf2rLnoQShizF2MeMBaGaM+vcaFghWXaltv8ZFSnJv2jffSzfPd4YvmYTA
lpgoaCykEGWVPOQMDYimG2X0WIV1+R5GUItnbVTlNSwmiMzSBOtUMKRYzkDUbhl9IakHSIhvDVza
0/XczHG0a1hrcTgJImfXM+BFFd4M1Iy1LJtHYRWoPsyuOXWw0I4hXlNXSRF6b06W5986OGBvthJ4
mgdFj4NUaBuoboxcz1d1rKNypTLTGjdxrfHo0ljdXrsSU5yt4wz90njFs8DG1o0w2/To1Lh1NbDu
HM7zm8i1NvBrUc6z5yQC8nxN/iLborpl5zBvDGrvU9Pa9SXWdyGk4YjwVw69YqVwJUhBVOIrgVze
GF/D3DG6FVFrgrBZWH/ehcjiblhJJUmq8iSj/CD1yYdPSk+3F1zHed6WcwvbPNEw/OPQEekmDwMo
naWhkmg1U0rRo2SAwWlZV9ieYU97H3tZ8T3tcnTxwegb1xSNfkYorSYBD0BDsTKoCml86HAv4XYg
YuIwXNvY2r2Ekh5HeW+QJ9AXy4QxcTRSfkhETBxmSacn2xI/lapYayVoP/Km2UemkT7XWW8g1Q6t
NUU+Gt9ibl/D0beJk3DLrRvZg+Cjh7LGjB7/9sz39YMQjaMuIs0egXFbi0kZwR3EVcaQ3pqvVtzK
74VTFue461krhrxF40C/G5yTqXCsA/w5gu5msxl/6D7jCYK25eELZc3vonICnADKfNzkectEsnLz
D7op88Ybh/Kxtkd7bZrxdJkZublMQzMsEui2/Rdliemmodl6la2D6q91SXKdO1YZmjOsJGYuyQpH
FYTBiaELNorKdd+E3yiP4ERH3A19klElmAHJjtncY5UaavUc+lAzGsAtSMILyzF0p6c5qatzXcxV
9zVn4o0ez3bWKKtTAqY6Ez+PpC8qRKnagyWdN1GBq6IXeOtaiXFdkrS+z7kNCJVKR9IOKxdNWAj7
3xgn9yFicrNx68ncFDO4ytfAd/PXRNXBTg1oP5su8a5KO4zXXjej2LQSAsI4dViRPaB6hbN73kUG
7mzmyEqomZXJ0qh+TE4T47HgIwp0G0D9riGRQ7qxtWe8nR6UQoKtEq1gJXty3gVzYeM2XVYLSN+0
+CBMs40wvp4xnjGa/BS6dbYTsV1tW6+ydh185ksZj+Y+Vq67jXzIRBeNGUD0NMgXuOmysLIuAqsB
ugzZ13ByH4r+LXLQjNuKqRuzXiwW5754ciLgdcoo0XwMFv0uulE8YfK4nbd2KwvQSy80XkxhqOc+
qYf1WDvZPi+shqzn1Ld3ee1rQslxiZUmJKdVi20bsBRUyhtYQTHpNa1DGDU38yYyYDBOQZhtLOjz
LxPO9O9z4RHOY5ujgcnekFxauNRtMVPEpXJyA5zN0oRIwyqaNx3IELl1XWp9H3MxHkvRE0FfNOWh
lC4GSqGSh7Kdsm2Ak+BFak3jWjnVvMl6kd4IYeC74Q+YlDXavE5z09vFeDmtnBz3dXSNCg5FBP1K
ZM60kQ4irb7siQyaev/ayyqOqccBo7IxCEV92Tb6Skjut68exQzWXpaWIKB2bH9vokQhHwn6nUMJ
d8Hd4N+X3lxMF3bfy7uS+xivkjSauCn8qLlxIi+7HfAWuBKD33z3/aCZ9mkrzeQyNnLsSOuyLI5J
Y5rFs2t70bd4zshsK80q/wgNPB5EEliXZjkhkEMkjhpUQ2wwL2ZBnvZXgavrN0v2zjrwg4nfNe1I
7sNUEvt0aY3yblDVNGOrkrKpWG4dR5dZTlzKKqDMD0FC3YnwIYiIpD0iCsbseUKi6iYwATyisrUp
2qspA4p2I53exxGigDoTWGkqHQJ/peONX45kE4nu/7B3Hs1xa1me/yoTs24o4M2yEyYNmSRFI1Hc
IEiJgvcen35+kPT6kSCLOa9mNh3Rq6ooFfPi+nPP+ZtqeeiWZv+l9Kt+P6YB7+RII5mIGGn4uUn6
CtH4ooU1aumCsXxFegVNQ7ma2oiDMRbRRzxX+4FLYYhGdCJMHvroMeW9tU8VnytMCclUdF1dUUMy
Aax5YWOQKSGpcR2LFf7xOdSuHTeTQZAowp9J67xdEieoQGmqb8gukwsHVrKCdtywTCjCkMjucXqI
Bu1LVzbaV271AStTYxoOndpxQfpNu+9FoTnv9NoHrN6q+ABM+PnkUgUaW6+b5wJtu/O5Q5OQrGR2
FZS6epepXXJNzqlEQL+WKZMHVqrem0Ez7MNJhMNvVOrOCEzhcmCFnjV+p9zF1A89KaoDNN7iyvim
9Dqcm6KTYN2olAR2aq/n4hXFZPI8Va1211YMFko12n7rt515sPQJCo2m9ohWxT7miQo4QwhFRXCT
jDqEXynN9dtZCee7sAmR4o8mVMsqAls7n3QsonqBie9r9BFQjqfCkVlJcydzjVGnHMv03tIU9Xpq
C+FrDYoB7YpspvYHDKEiickuj63OyRR9+lpnORg21ULCRRD85KwwMIrLUgryPVvjfGowHPY63rTf
RFx5vs5J7m8l1MZZl3Wio0UpG+3eCnVgXLOBsBE0/6kCRVNAjuowv4Umpca3UsIxThhBGVGT/H2T
tXFFsnXE/bRKKE74OD2SzVIuc18hzRdLvG+S1P/cyENzO4UBaqdpm3HJTSj+Kb6e3I/lXOwzhbWB
kAXwtBKAM9yVvMDmpcxnMDhJ13THSC2HYyCJUAznIoB8XUmsKCVEtWBeTjUIaqV65IhHutAItfi2
6VSZcH6KDHTXFIpqsUyeR+HxdZZPEHaTskPRK4RTq4lGfROE1NbNocW5sq6GJ1+QiN3Csb8UeBQ9
agViKwKvFfS5QGKBKZSW+j72cYNjGTpHSsr18KgDF1z0YGBKFjinL/i/1hJtJHQjZO/TIvk6mdRs
Ya8l/RHViv5RS+DExine7JsEvoOn5/FwH5sF4lEKt4QbmEl9GfqFn1G+iyha9kIvgGVKx2kp6GqA
Pq0QTCWm0WZM2cqSg8xLornZ9ZE1O0NhzFeyJjaoTCjBXqw5tRa2x/g74/r/O8H134hAI8nURGAa
/QsCzaEI86Yt8v/1n22Rvs5hLX/4h0Mj6cYnTRUVElFkkCzeWH8lsQTJED+ZGk8GCVi1pRjkkf6i
0MCuEU3SXqqhgFOnUvNfSSxJ+yTxDNAsSaNmJOnmP8lhKa9TWKaqc7svgG6yZcBnVHGpTb1IZVHY
GYUQqO5tyIu1Lw+CPs+KStJJVKrWf4rkLOnkTa0IvIEva+5mIbic1EGRy+dCABudZ65RZNivVu5/
mJJWyQRx0q1UjeN3S500bCTGIfQh4/OQ2ZAI03D/bZYqkmGECkmxqaScZuBPPFKcZI9g+DO02m5I
Ost0cVuINAe9/Xz22IJ1vU3FkWSwnpjG5A79iEABQTJv9RwtF/JRpEkSL5fI2UCeU6bo+sX0vsMw
WUHgl9HSyPnpiqhYpCmtNTUDeFIY4GWr3A7JYLmDrztN6WPIjHsq/PBzv6ox3uJ9l9eQyUXhQO32
kHaIjflVgbZHJ+yHkazOx1+11On+rnP8+ShLpNjxCwevrYqZuUnyP1BC5VYRnwXOkAGacOlDhUfH
G7jKidYWXteHza3YG32V1AUwKuW2cuf7CDVH6uc4uW4lNzzoF/MJEsRrXsrbzq1SrfnIa6YYA+U2
iVsnlzDnpIf1bO0kXbE/HkfpdR32bVvLt7zYCzmGI0q8tIVaA6qfrrRLbJVa9ka5EPfJPr3wNwhs
eEgKnc0nuAxvtyEL68UcrmqxbSCWXRKldLMv9yNR+ZDWtx9373W5923vVjs97LTSGHRLvp0z2fPH
Yp+CXjCycf9xMyfXx4qTYUy1qmch66P3BgwrIzfZmuetq3r11sLA/ldr/+jO+b/jbV6Wz/lNWz8/
t8fH8r8BeXOhMv7rq8cOH3+8LJos/+/f942sfCLxapmmpmlcIbLIcfC7ZiIpnzi7KJdIiki6YPmT
P7cNf6MS4PBnKv/66rYxPpGEByXBDbQUVERT/yfXjfQLWfH3YWXIy2ep3IOqBOmFe2zFaSpmvVNh
cxzgGUyj5ZpxP02Y3XWW6h/JzHdorRZTNHxpTQluvRLpZcZTt8tH8SzWVbHxVH0CThwGmowIVh7q
QbSdwcssgaIfGFa25ZdEZEcoH0FY2sVSJw1flLwq5QTFi1aQydBToMD0UjMkBFMaM7ISlBy4/TTs
sVOhFy9Ln3wRj/dEUBDxEmZNEr5iGinxvpjFUj82nVxID3VN6RQLk8lop29wEMjJCUq/qO5HqaZ2
F2IBZPiXpuMEW122+vlnNvtIUOTAYrj7sjxRR3S3oJHepv0wNp+DypBhSSuyoVGXH4cfksiRPzt1
XmDAkKYKIux2rowVXHItjuRbBO2m+WLIowQR4rAdxP4hahQrjhDTGtFtH7WmFK+BU+PY3Ldyj9hZ
NiQS5PsSxZIDaUgf+SVRFfrKbudpmKirVioSXULThmg+dSJq1R0OhTyLk42u9LnCo0HwB4jvrZDP
EiaMrYZBa5MnvVhtREFp5xbwpF8ql30hC7Do4tJQ7hRVGad9IGEA4pbFoAtnXUSdAz8W3QTClsRN
J541Ydeicpb1MbQGpMTCXreJccv0ofD1VLgJeM4Yl8pArj/bSIr6y8BaEY3kp9xUie67dS9Xy8Ox
rrIoh5UOFUa1+ktpIpPJOzUQchBiD2IndHnyVEVVnKOzUJNnzcIbXg0q5YrKLzIhHdwyGzuTpUdc
AeAUMSLVV8btJE1SzH0nDcH8AKanGbBRGdO0/R5GqsJiKAMhBh3oj/Vc4G8rRJR8fgKAVRfv53yu
SxnDopntG/6khbGuEJUUyiy2RyVM+/rQzEnVFeTHqxEZ5UEaW87NvBbJGdQ8PUlr1ZTDEeMqAiKv
SZd8UbpQhkbDgy/zieEUWwu15TmaDdKgb8tKyaPBLQLkKdDXlPUhfOxAcvmGLVcxQAJl7qzwOjFC
CZ9YoUyRXck0EwON2hz9J2qNeXelJzwwseIdceYVEnWeL6qRzNq9nMjlAFYQJCMa+pnU1AEuizl7
f3SUqBiGxCZz3Fc/ApIsgeRKdduFuNskfKK8SceqYlBiHVYAqhh5kpueNvaLXjB2LhWaVIZWjTmJ
eXR+MdaAVyGB5I4B9KiIJSsSmT3VALHaHk19EvxHY5Cj/qspB+Z0hKhYN+yCtoNd/j9XDi/aRS9A
Iyz513cOqgHRU/T48tr59Rd/7h3tk6xz3ou8WUSiY4sQ5s+9I30yuEMMSviiutTLiav+XDyCpH/i
8aHJ4gLTUU1TJir5U6wXZJN/46bgWuI/TMr1/+Tqka3lavn76tEACXDpmHyyblq8x5VVKEnSDBpA
gOhGPeYB0k65L9VIIAWZDBBsqAvrfORgi3F814zk2E51K56F7agkDtF+NwJcSk1x7/uwT7yxq9Fs
h6g0cJIVmSRiXNk3adi0N3kTIk0CXSQQUvGGZIoSSuauwLiV54IcUjNQDrPMgo2RBtMCA/+nPhTm
RwDYxei1vMbC3cCdgkYSzHo8aIy5fAqNoPK3rWyRVJVAgiOinRXBjCdmIaAMrA9lerTIF1lbg1Sq
jkYKBZDvYT7mP3q/5alfY9MRf44kQb4BlF/56DsFYn5DMg1gsFUVyqJAp1FIhT+fSgcly3SMwUQ9
Owc/WaR0MrSweB7TKtobsWACI9fjlpIUpjOVstUhxPSAlyehd0yrNREuqspc2Rcm0llJkGbVTlUi
CTW0YkKuiZJssChlq7K0QR+rZNDNSb7XqUx+q2ABQIWQ84l0bFQZ9Q+SZmrrptRf1S91OhhYZAd5
zH8PxQQKT61WvRd1RYtrOIV50Jwo8ejWVDbP1FQnHa3E0PdRtEr85apqM3hBBxQnQlBYVM+IFnxK
aoNYK7fdlMFUEwfSZju/Ji664I+6/q6BI5juMgOPRTeOpUryxiAdwp9TQ67anS3Bx4TNjGMUl4Wo
RYtJ4fGFz68FuOB7lRstueloVmTtcax6eC5V24nqd/J2yo8eak3et0+CGBcj/oxBiPCelHaTARK+
BfNlFonLk3PSLpdt1+zMsoVqUmlLpBCItYhImi8ueZ6qlwKLUvGQmyhTEnDc9dUs5tumq/EkyPwW
bKEl16RqTa6BaNOBLreQN5wEPdhVtQFmmkEJ0ttZqFDtgnUVJDdgjHML9Z8ki5BbrDDTixV8NJ/b
QR+7L7IUVopdCVo8XIRziEj2kq2jVjj3ViOCmSwVSbylSwLOWj1EHiTC61iIztMGocLHKZvNBNXF
KCylZ6MJ0PcD5NGoN2aVWi02oNkgX0MIQZqYSKyhNEIBb0AlMyuhWCEbJGRD51lWLlAPKS0lRw6q
JmUAtotnavNMZsA0kbhhA/aQmWped18nUa/NwyxJ86L21s/xdGtMs6Wysf16uM91ExF0NVCSSnNA
5eYgX4e+96cLAoQmvxENJUL1SJmpvdddYBasMcAl+1woBtNtK73GtafE26aoA6z86lwEZY0hcRsc
0hje5jV0k0XQ0xArM/w8lm3UubjO1spOnHVTP9NnMQuBhhdUMxvF4Pc2cYAMyIMM5UbcIQ6r+hQR
JEq7YkA9F5OVQg81PA/DIUoOmi8PmlPI5McxP9SnYTyMyRgaBy3Vg/yMDKYunFe6AGcdoLmJywCq
m8Y3odVanB/hiEnXQ1SksSdJVRZ7pH2G2i1HBdWwGSTfcEYIHaHbVUkAGAS1leYDeg2K+szBRvmA
xHzWmQgAtXPtKAKJWWcWW8lEk3Bo4O9YFiiEWISru1NGCzZ0jhQDOnUJlI/LfmpGHxq5KoZAP4aU
gC5BRWYk/CWrFNp9CFAYwlIMhHLIDfCdaGRB1biWe4V1jaKDqcOS6KpGDgBA9MH9OI1oR2ZJ1lRX
WWkW2VEMayr+QZaKs2eQoq6XWB3vmi6WxPJoGeEMdlACEoxwphQGyL4J0OdK7jT4hcjCgKtsemIY
ISt7anZtHqBuP7eRjEJ208oPWQ7mwq3TeWi9OWzmBhUziskomJe4hl2yEILxHHZjg5RdkhT3mlRo
KKZIcR7eWc3YkVQrqbCy3Zono5YozSCRWcRIMitG0l02idCFd4DKkNMqGbUK7T+d9JM9T6np/+yy
YDF3GKqgwkdSiayLF/f9e/mv1xkSrlCTDCGvQRlhH+R99NXbvsjMVOlSrIOmQ341uMMB6Sl7xDx6
/x3LVPwEvwtbrDKdALPIU3kFnqevr++lbUlUNF4lpsFLYZWdwTNbVVRyW4ONk/i3hrxTsG/20p2A
TfuJfr5Ox/zqJ7gQVQUkyMCSg33dljApMxcUBYXagUBve4kLRBRovk05203QCo23H7e4DNyr2MRU
XzW4fNCL1FOYg39HWgOpsH27V3aYTm3Dnbw71Yz0ziBKGrhHiVyTZpHxfd2O1pj91DV/2ikOocOL
wpvd8QhQ+FSi8HXC6c8gvmhrSSS+6JMMsCEHmY2P9Ll5UACAbGIcUNsnzbW2qTudBbIdeKb78UC+
O3MvGl3NnFHlJXQNGlWs6lwAjcEu2H3chLT8xpvJetHGarLawhdi3aCNZSVidmEHn5NjuZttypOX
0674+nF7r1Ogf40jy16lgGCYaxy73wA8GSNCKn28TMptlRhcr0/6+OXjZlbJ7T/tmKh1UW9Agkhc
xccxQDwLdNqy6PHidDUcpmJnPEMXy6O8eJV55VE7kd2V35suQ1kEvCiRmJK8OlCmRA+NqOWQrtzR
C6AWPZTnaER4zR3PX3RCbEJRG4IfPinmTXPb2okT39Xb5tSUvk5q/+77i+/4JS31Yq32JEgQzuM7
zGNL8+MZEoAb9R63QEzp/VPHy9vWyKSpi2KNIspsgdVRls6BhBZfjkK+h0sEBk4oL6Olx+kS7wDz
Gqd24ttRft3ecqy/6J04GmUkL+2hl7GVzlGYdYPjfK3fAM5wp12zIy/0jxfT6yZXE5v7FjyBmibj
PaaW++JCduedui9/gjeziWOw1TJPDKv85oFn6ssTT9Q5uFUThbnX3bRiGT83kK2b0av34X1O/OIs
jRtesTWu5T3MlMPspjsY9Jp8Nnw1nH+j0+pyY8jLktbN1elKltHk1uSp0XvBDhHffQhiJ3dGW/Zq
DJDNi4myr4Cz0Il231tPL9td/v3F/DZW1qRRQrvh+eyVVzilOKqTPxJ+2oiHnmrt3WGmnEl9UhZJ
Dq6mtoZAW8s6FWxQUrsWhwgPwd39tJefulPb8u3Rx4z+3ZS2fMqLjqXJ1KmjQVPpuXWuHlQbOYGZ
vYmJxLVwxLPcHo94p59YSO8c8K+bXc1jmtZx3y01+sZdShjdVvra7yqn2ONd/zk9nrwp314oZCNI
1uuKRPbdWi/cGaJyaRGgb9QtCvl2if0lrmujbW0BFaMs8u3fiANYnyKnDAEVNYL1SiXHaI1lAipN
zG6iDN57P7oWcd0McqTrPQOknKqA+ApJIZ8489+bU24YFbDX7yPw9ZxacmYYTc/jsBpNTxgxbTbg
+Hd7EJqnVurbCIRevmhKfd1UUoU6yX2aah1SoVeZ22yRq6emhwXefjiPD8Pu31k7qmxSzFM4gUxr
zQ2ZIz9Oh7SHl2iPTnWx3KFYeNjgLggdhW+n4p13bm2d9sAV8Foh/fZrLb/YIugZkP2Z2qWPvSM5
qZM9607lCFvTSxzL2Y0npk9aTtHX0Q+YAU3R6SHPAVi0q0HFs5RMB15y0axvDbywfEDbBh4XQQ+x
UU9GYLDhPs9UJLyEDugWLIkZfysA0o9Z0v/ITFSrgqo7onF4fuIgXCb0o29bTfiQtFNKtoWNBLJm
00Jm25Ze4OLeXjnWg/U53sWfhRONvrPISO0bCixU9pK0nvC6ThqrDxAlAH2LyISIJSJm1/gmnujb
ckmv+6aD99A0qMvIAa5ut4yi1RQ2KK70nuItjsGII+VPYCtiJ7kbr6nn7irhFmFlDBfk3rNOBvTv
dfTlB6yiCKUrYQFkfACf7aYwDS3IgNnkfdzPt1MIZ9MQCUAXyqbyS/LvxXrW5S4TtVz9KU7fYvM+
044f//wviMbrYXz1++bqSgkTlE/7Sv3Ze+Z2PK+us0NxFGwymFjVYifDfbkPLk+d8G/nbsmA88Lj
BU1osA7howl1FrmXfxoYq4kwpEDdY+Qpmw84VotlfmqpvJ2ppTmTwYMYJ6nycgS/GEPwA8gQWcpP
heRXXvuHcRTODalyFNCAYi7cKAB8M8gf8V5f9grUJaHHD8GimCkVJ+bz3QGXJEq9S4afF8zqvJj6
xAplX/45yj97ErUV2vZ+g812FF5QH3MBqG7EAs2kVHdynBT83twXcAuaKdoK4BCj7uuJFfD2AGN0
eALLMiIAKqis16MzlRZoIV36md+rn4NrYgo4EVy34VeEve6lwwLyEJ+EH+TC/3nDmkxVnio7LSvr
DEYX+uRONekn6X6Yd0QvBs6x4reCzJiAHkQen9XxcRovzO6+J4etZc9FuZ+UoxyeaVjEffw176yR
Vx+z2s2ZbGZdHco/o/SrD4uqwosOh5iP25De2cw0Yqk8c7iG2dWvh1oRxbEwM+lnix92cKY+Jwdy
ri4y/E73I3brO2P/cYPvdYpiksaVaJCnWt9NRhxnahDVP8MYp5GjWl4q0m/AyW+E39Xvg+KlyPB7
y1mXNYpROt3hkbxePU2XheMQ/YQjsZe/WI3jQ4CjRBRv0LPisTrPQLhdgG/DTj6VfnsbOoHfQLrC
MgHrvd1K5Vw2zTSHtG1uIbONiEfiT2A3dvtkuMl52HjjFyot5fZkzP/ORL5qeXWxin2BftsY/tQ2
ZHSdxkYRIzoYrrHFHRMK0yX+VScOsff6CgLDMuQFMkhE9XrpZJ0fowtoPc+gsHNRcEBH2bMl7jNK
Fh8vmuW9sroRLCRkQcwQ1kjENa9bGvNSbIi/f4Dd30lhb/fDXUDeVUT5kaek/K0x2xN9e+elarxs
cv2u6YU2DcPU+iE/oMC1tbxqW+/8PfxJJAo2k1fd5hfUsvA3QxD15Mi+2SSoY5OvNkVVkTSThfS6
vxbgh0GKrScZrydN3ZHThXk0nzheVmA6MioEwLJFUzLQYhiPq/lTIpDXmZo8jt/1rehWB/yq/H25
K139BqDmRvbQ63rADQkizakD/m0HXze9eg5TtJSIOpNHvyQEFzYYpV9CJQ4dyFTOhCjWZmRUT13x
K9zb2w6v7jlTFTIJ/bRHnEg8+Y7iHeU0G+Mrtx+ZyFPbY0ENv161q/Fd7UiYr0pYGckjNsvYWC6O
dZvsesZMfCMeY6ewVaegtod5zCOkaP/pdJL81AeszvY6QifXbJLHVMRIeK6uRD6il3d5pe+NKrZb
WJmR395/vFffnEOrXq8jm6YBlCslj7L8uZtu5eCUDPrb182qgdXx3ir6GIhB+th7/na+Rf4SW1jq
WspZ6FCOdUVnoe8WNrQDNDrcjzv3NhtK48tVaZgyO+ZNeWVADG6q8mUJ9Q4g4h9wcup9c8BZ1l3C
lPymmQ7tTtt2e+1ZTmw0dqofKrJ/3qn8wNsD6vWXGOsoOQ1aXe/ix3gf7PD0KD/jCBpdW152TDEN
/MzSMjcKV7m2VZYk0+kUzHt7+MVQGKvjw5S6oJiLZXn7W9U8878gMOlK1/gsXSwek5gp3/gXpx7v
pxpdHRxh0QUIGyePcYKwVpYfMYRq0ubU8fTmZluN7eqgSM1Wbg0rfkRYxg3OxLvpuTpadoV3Av5n
5IALZ9qpnXcy/nxv77wc0tWJ0bPofp3IBpx0FC9RUzyFRH9397xsYnUmTOFkifg1P87dxsJhFDFE
rNVlp8Qg7bb4nOCHtTGOA2zGyTF309mpMOXU/K1Oh0iqel1uk0epQYYaA9eywkYV/OKJbbos/lcB
w2oCV2cEIIi0S8b4EZ8142YiQdh8Tp2llNZ4lpvdyXvIpfvyAu/tz9aVfP1x628D0FXrq8C9VWoh
UbLkcSk+TV9QPUT1HY7sjIjR52jbOQAGS6QAN8lNcyr2Xdb/Rx1fRw6FCbgoSh4R3/TQMgi40fH/
28e7AcSJcyqff2I21y91qNjxIIbJYxmIO03CqAu5pcZsTszmqVZWB43YNlo2s2baUN0Eizh65ob9
t4/nbFkQH4ybuYzry/d40cH4ZcrMJLRxF9joARAPdBFgCCLJfWp9ntjn5up8QfZEl3M2oebPjohW
wtRIJ+LXU2O2OknEuNXnVIofo+IHWOI++jqmp5ba8pEfDdnyCS+HTDAz5DWSx8qlI560Q95lY97g
Lu1gb3Wy4P9uh6g+mjr5O81cvxurrsmmoYwf5zIG/9psxAKtbPnu41XwJgm0bFzeF6QewEjKC/7+
ZZeEoUTSIYgexWnEsz3ZoLtzkPH4RfrgHN7oESyX+3GL764EMI8AdslOYozzukUeAcEYcYnKFVLo
g2kbys3HDcjvTtOCklB5bVPIXB2FplTAOCdO0LVNl+wm4SqaXaPeKxrYW2tbImlDHUxwKwcWJj7Z
dYsXn6skX43yByqUzunHzbtdfvFBq9OxBHQwp0b8SEbKHqBG47P9cZffjfMX9ai/urwaVGOirNsl
S2QiecgK5F67w2bIFs9DwETeqSvt3aPj79bWh6BZ92ZSCDF6wy0OuyrAxtY2BtOpIKGjEXGib+9O
J2AmQLzAAN6UhZoiqUQgadwtCoHnY2NXtu+ULh6T4xfdiw+nIt53Z+tFe6uDMdIQeQMX+liMumNY
+qYn1Pu4S+/u7BctLD1+cY6IIUIvAu7MqSoeFMxUwLlqkJk/buT9bgAw5htlIM6rJTGJFhB5P3ys
q9vUeIiip49//v0+/NfPr7MF+iw02WCFjyjj2H6eoeYO2xwXsP+3VlbHU57liPCY4WMT514pXwui
5o71qQX27nLGyujPSGnrCRcqS5vpSrif76svFXaJ5wngGZQD9r076psGDZ2NTK1cPZE7ey/ohtFD
1gyVLzi1qylqoZkrXRZRgdJ0t9FxLWvDDEFR2PehUsvePx3LJf8uUw6ikAFSbj2WpVrrMPsfIgMh
+uauwtckNk8V4t52ifopOln8PjkWEkqvlzZabhZUvv6hcTt3iUInV3HmHSq1X3pX9oi6t4EX/j79
/odv978xNnkxx29kCm+7/jHtXnEflj/4zX2QlmP5D9nB0D+BrJMwb/tFZ1iuj7/IDtqn5fJH/YrS
MLJtgBj/JjtI4ifQ4PCwF7QDXDvln3AdfiWh/46edPLSJN1MSUcYyuLH1teyUFqmikI7HvM43km4
8aHuZdrihOigJ1gbMT1U4qWc7NXMIfuHdv1V/J1KYqc5c4sACCKz+MDi5uRq6bYZDi30Hum6+B5m
2y5wRH1Xj5e+sY3B8gjnNeLJ9X4SDiSbmlsO8fpz4Y136ed2OIbmeabukYwIIi9RdhkBaXo0seK+
ChDBPpUTe31OLr1W0IOk6q7psD8AU7/aEC9m9+r3WL3K87++Cn/9GAl+CPvEg1D05dXuUvuka/VE
q++Uy7rnvUx8s1meO8KxuW9nez6GrhK7Hze66Fm+iHrfNrps+Re3Fep/vjqqan0Xgczq7EHaok6e
FNsZ8+50RzZKxFthuLDqrSZuTCc4Lyvb6O+s3kGAeS5wN3TFy5wjTfUSHFpC+FebRXVrY+KpsPEh
qWBviD1ML+xi4EI6PLrpHwZIbzvxehr+A6oE+nWhXN/JuE57pWe0FwlgFjDodr2kQrtT877Km71t
cRX0yaNkFYIo1neDHd9a37OLvtmbCepUKN043YLBuNFVB8S64eLiHtjZd199nuGl4d/hlVvh9uNp
lH9d+K/3H3fci8Wzum2CzJgbQWPxkKBEhCZWiX4xBrIAfRMktrAgviEm41ZQX031tm0+x9Vl7O8T
pGwm2Y0Q+smmdAMtB+MNnGOQykzH0BYjLHQWAebpG4sxqWCeCN+yat6YGBcztDn+Qm0inWtaYReV
AHPdxCepuIqSL3Oa7DHNmUm/R44ubUxInfG5BCoNmwJa+oLzAApvTwoO8qhVLt7ke+vKn6+leIu6
bwKfZ9jnKAkJyPEiK3VvxVc1r9gUFbLxFovCmr3uls8UcwWtwo/nrEH3uXIR+Skg91DexesYOzCc
oRadTI8f7JJLBErnAVAM/54oboWAGW5gdv4gPxnJlVo6uHjo1SFT3PYYPpQTqpF2m1zJX5FAyW4S
cyPIHr8735VbaFGgUwt7fG7v0oep3eQPentT3GQ3PH1I1kblHtNT2sGNmV+tx035oPvbLr3sswsd
LDmxJ3YlAAGk3XghPU83XbsfLsV8kypep7jILxv5jQalMAucWvs8YQQwOkVw0fkoagYbiUhGORR7
/bK8ION/p9nJLZxa4zA1TvZD9FqXsvImPQzkhdp5E+LhfV3b9V3qtnjR1pvitrlCYe4MZoM3uvOD
9AVqQrMXDoWDGSX2dGRb58PoNlf5dUeyx53t8ELbckbvFBvuA2akkoAGvxe35wD0eSps0jPhej7D
4coTtt3N+GykF6ytVHMG9HeI6qWz7Gmqz2AoHJsnBUbKCVzMqgL0ZleuMbVmVUGqgE1zN48oAVjF
JtRQfEXS2k1viuce4u0mReLaoBfdTeL46X0h3X28E1dVkj/fwG1ApYu6KSrCrw/UxEqEMDXn+g67
lczR9o2rHzDu8EzjHPe9HdbTTrwL7pvz8SJ+GE5V/BfVlzfnuSSKBiVMAxzG+sk/SmbBO7JZDiaI
PAoXpEEev9+JN4lGxrC2HGWnsUt26BMVnNDsQ+SzXVJDM0rvGL8ldoATmX0q0S29c1UC/cNkVsHO
521mYIiyuJa1ur6bQgj3G90ecLxAjdQZUH6yNSxIchsFWWvY+Hb09eNJ+RVrr09HhItUmRsbDYD1
qODDlEyZNVH+13c4qkge5joC2YFOvrUEr9gNtnYPb97OtogLWgIMPU/FVqbBHnnfcH8ELvUHyVZm
G8+PCFRX/OXkACEF/XbqlMVcFM8YhHZ+hVgvruJAKmQEmov6DgyoaS9UxJpCey0/5ZZXDp4hDrum
fIz8wpvTW/TZnLj7appXoXlscKIPL/TyCccrAX0tHRNlfXIFWF8Th6zWXxlJ7EXhz6633Bw7Sj9+
UqZra/jeq0et+5IhBovpCAo5tqF5g4pznuNziVB7H/eYwcZurjr4gRz1bXWB2ahcfg/jB1/uN4sK
lHqlRt8E9SpRLv362sT9CM0U43aMr6TpvkqPpeEW6o7zUqQYmh1N69uU3M7WOVqfBpED7HkzsSWk
vFgGHOTkk/N8Y85e1O7bnOQbYU+AYuJ95kOf9CR522dfEutBMYeNqF1CRtrktii56UMInqewRRGs
tVcod/Di5NJpk+0YMumbkUMYlkvsqKg/ZPdhCvwKafuTddJfoe56sZGc0oi7wUla6xNANPMxA9nK
KfS9xf3EcJLGg6EvPwoZ9cN9WW+DwyTAifSw3evP6tLRTDi2iS2k6Pafq8MTKWhlvlGT/UzhWt6K
6rdevAp/NJ8jNzsSdLUH6077bDw0iOZ3ygIZOAz1Mc2+ps0zg1xh53rhs8mfy2AfyuiBWZ7/1D9n
pWMVHpssae0KgzTlHOFRDAbGjVDhEXNmXsugx0sUCDZdY0uqwwXY2hIDuVFQlz2Zbl8VFn6flVC3
LRAQaFYp+urRWqObb/mSX91pN5NdPaI9OoqehaoZaaBiUz6qGfKDdvrQXJbHUxwX5b3txnFkgpoH
vv+GEiG1apNLcHY4KZPHSfNE3LWLy4YAheAbOLuNzSti/71wFjMI+QYLi1zdqUwZgEhbsm6giKDx
KQEjPmpcfb2bEB0f8M92TiWtFm35N6f6y29dhZt+qmVDoPKtHJ4RPhGh6887yk3jjbRj/gU0WWV3
sZBPHKK3YdoasY2rRmfXla1aWyKIyfLAfpF2qInstE3VLnFQ8n168k+9KN57xrz81lUkqqLmCCCZ
SZUf/CPOaQTEZXmb78urZpupm+iIXmHzAIQA8VJUI6J509h+su1vlK+hI15Nwxl5mUck74r2MDhj
dWawLk6nOd8NFv7+Tu7M1xd1LMR1PvmMaetklU3AnGPTRK4ORGZgC27tGnh04DKJkrg73SRe9xVn
oY/vJfSy3kws/5uC6hskQ9TY1nC1HMWwpkcs/66+H3kLZ9gA5tLzgAdFNm2wt8GvbKNL36R6Xys/
Daa6Dp3OKJdkqWA8ydiJVl/M4GiyRUFfBpz/PgyYSfi6gJhS/1JKvb5F5HVR7Pxh9iaBNuxk60aU
/g9n57XbOBZ16ScSQDHrllGkomXJ6UZwZBaTGJ9+PtYM8FfJnvZgGo0CutxVosjDc/ZeewU3F+8y
WFx5TFIxAbCbNnAH6Zg36zg9NSquNwaS9CTbky1AqB1k49AfFW9ILG34WGgvreKF40fOwVD2z/Vw
jCgStXYbKYiK+L9lugPsa2v3fHmLNXrIZMc7lKj3BF0hcid0sapdYbgLKNA15VUek2UxfPUzikqr
ifwp0S8xh9Q+I7/qnXlzn+Z36INhDHKmyT4ZKaP2dVYNsgTxiJyvr4VxPTvZsMHurVKWSeSXpCwS
ENxIq1nuteO6CdHcpxoxM+5Mv4vRGhdhYF4U6E+fqe4TPWcF8WeDJAyDDwxX8PooSL47WwvM6bK5
RGrHZ4GxWqxcdgknSmzpkPwpmg6SO/PrYknnodDoEDmoCgd96oiIMwtbq/pM250skMW6lAZXyWRr
gT3V7CFR3V6xItG8wGcrrMsLb6RAM3IXlo4+Wk1iXu/EZZVYqLq1T6hLBP9wteXZwaBajBz+ZCBY
/SgYzF4Xod+EmCxbbOFaZ5OZDglopu6D+Hk+uAmF1YzhNMmFpjisxbfkPm0wkDMUr7kaTO2KzzQm
BmHAJU+hbfWUxiJGOU5tpd9UQKc8rsinY+IczSsaMLu7F2NHLbx6R5JZQUzBTlwLPIs7KAUf0XPx
IhqzLwKsKv1x/kppR6yioS/rq9nkeBqvggb1vF1ES1HbVNrjHCeM5iXNHggpLVVXQROdpjZxQi1Q
wjLD/0y09cf+VH+ISNhcjjCaugWeOf2SbivfLViV/bPuhLbmteF9m8CrHobPa7/sWYuSbAi6kXcO
XsD61YhUtxvXi/JVE51FcE+QosINTj9miZVdad08WkpxbtIc8gf7rXB2SShSekvInKo9cGAGtC6D
oe8Wd7JVvcnesE880Yp94UytklkL7FVdxb8ajQVVxVdGLGyWDVWMOdzLlOBaayhf+exs8B99/9qs
sZzFJOLh8pgj81+Xik169/yhWXjBRynCIMNB206ctjNTN7P6yPTnaMoO1Gh5uu6Uz7r2BoxZP0QS
Iji81/G20FZ1dYd3Dvb3tWgl0nqumxlYjC805tzWJXPmzsYlnxqmvn4/OBgu2gt+gxhtR5TMVvAG
JyYzdtdMeTZG2bjqU8ZXnBHQcKx0M29pn9cKfkCYMWT1UxJaHd7sm/6y6v1qGYnGZTnbBG7+dIWx
4CbrwMXkwr5Yk3df4JaW8D4QEv8lNqRvG/ND8TW/w4AUbGJXPmXrKoTG1vranUxcnDE8KT5BJch2
viTFSL9Gmten9Gt4StZdA4uFuhxJIa2U8AuCP5nR3By70+4Mixi7W+37kFaScx1v+EVwujxp2I4M
cNjtPl4TibyfFVhObpRy00Mg9ztWBzmojsxL7xI1a5EyQYzt63yT7bXhRcDvCFvWJn8Wz5tLsZ+7
naX5Guqn9OKqu3g04WOf+NaSz10njyR3Z4fSam3JTn2FzELSnDtD+g00+t6S8fV05kcLZtCUOjet
aj9p94uiCE69w1DiciwfMAczKb4xcCZxol/BMv7f9FClNBVftCo3VCxgluEx9qNfR+L6j4fhX9cz
PY6/GqCqiOorngnBKV53D4M/sF7m9SNXQpLIUKzD4bPnzQ91X6lNAkN7Cll0lW/XVWWzGiUTOYpX
ffV3l/vQmj0IsZ3uGjeEIRN52dyhMJJW7Yr2iaxQH72SnTrhEWqxEd0hvNMLQ3KHp9G+mpRIdCT6
W+x2/uWUxq7wGFiJYJxPUxMj0MeYbJ1EwbObdqMF5BzaCyu3eVIoji7JO5FsYbHWkGbPzGp7dS9u
ufzvygFy3g9rc6EBFRPjjqTgtnZOtIvQhIsoPOGcFdHxGPPjBb/laKm88fg6DNmKEicOkyS3NjFb
mdCdZcaREDmqbvew6oT3heIKAYeism3Lws3oFAXMjiNCdEziFYPSyRL+5tYfsmVDTjzF24ymsN7U
/WuMkA8/nD46YLU8Smu12FazXZD5beg2C5LsaBkK2jei3yIzJOszHRI3Fs1yE7mds/Cb+WMxX2q1
c+0O8/w+SBx1+BL0l7p21YUTDt71UKRuu80+ajaOtWhMZTVgY3rX3mXHorPibSOber1Un8JtawsQ
bVtDcHpkmkCC4UZITs1soxfP7NvR87TrEnXGEzLrM3ig2x3bV2Hd7OUlq7k9cMrUx/bh+qq2RmqD
FMqrmVu9XqH8xcvra74fPwECNUgUjwViJM2s95wOZFBwMilYlYMq1oUVj271yU1UKVY/9YUjmbh2
0F6qnLBbAtggeD4Ka5xjzfOhovhuDH6C9RKQS7qMbbySnG4F8mZjAl+vYLjHxoXSzcicYcnp0Znh
6KanxAks7sLEGMHxiIxEXP0cVCzEnQbAOYtVsUqNvDEX+My9Xrfk3J9kljhUjKfreuaEiTE7DsSo
HwgOPeOsxK9E12xY2TXe8/Z83y0vpMAa85PiF/blbaqDL3ZhNlhJBwYivAv5lb+BHz8ANFg0/rWa
p2btr1c/T2utFaI4PLXvGNqKZr3VnqID6a9w/1OrPMmQqrsP7cAFu2cgdAiopy4zRM1It9oX7SsK
68IdfsP5GaL99JotRA0FIjYw+i2pPNfkfFYKIRe2MIJtryyO0ryyxeyr5a7SjTU9ttjq8lrcQR8y
SBD1KWSJDPbbFS+efeXXy0ONl2uxYpMpe3ME8Z2ZSeoSe4LjOH7ftZN5c3wHYs6y0pvAN21mJKAD
0H/RVIqiQXxzRPzBfKNf/Wv+qQyA7RvpcP0SyOK9L4+SXz+rRuYVdr0m0OJucARL2CWe4k94Oy8Z
XWNl1Vc/ndl5OE0kck9811BtrsPl6GYeMqxN9UoUefM+fl0Y3lTW4m7Yye+XyNTfqRzU90tlLOyJ
zS4a18/gfv7LbFn53jayAv660TcrALdnMtURCIB+nV3lbLT3Xe7Ol9cl2k0c4WdPQCkuO7ZTWuK7
lBrSIfPqyMosjoTOEi2y2Rn6JKRrNwhgdQsDd1faVMu5e4YVT+7x68LHzMHpwLRcWdkIIu7B2a68
71a/4dDKTwfr39/l5mBtZufrPNH5LpUjurl9idYQN6+yLcaPTIg0lGkdOcXXQ6nRrhvN64JOeF9N
pxZTq45f5WnpbKWvePSkYSeIa7W8k7XlVXyuroe42HeVtyjMmrSuhGREV57+NerS6p6ztfaCTf17
b87NyyFjsyjfwtj679PnBzxieliqKAiYXYLd3PT4RERo9aXWg9N5k71mI7HbhoCay9J9+bP18trg
SBqt6wfge2ypHScqmbxWcKQMpXatP9Q3/Dhpe+Y2limuiB/Ef1/gz/vJ/1zgLZscwzA9rSQusGI5
3bGXQApLRXt4nT2SdVu/TFVa4wjO+Co6+n30GT8G6/CB0lt5iJ560DDdSGSvXPxy49Tv8Px045jH
kxI416gq/93nRmEMtVGl3+/8ODOZUHSHgrV+zF+RAYHWh5x2taOLm4vVhEtVMgCbeOHr+/KlPwo8
1GV/lFYZrVlrlnGFd55x2WvLiBEDBWjBYUY4w3Jmy+w6UWTMTIbru0rFtnYzJt5FxwpDhNJIMndo
g27ITtCSvLYD5sVttTjRVSmBU5ROfdnMkj2trDJlCv1yF34YUshQDlg6oNxMSW5Rj7AijmxOwu1J
8MNhJU01MRoSQBgGgpvhA1RTe8mO7bbd8HLuh9WYGNGzYk9iN3HNNf5ee4rfETY4M+gggCExepr/
2Z7+OoDGrL7gi6UGbD+T8a2XHtG6xfvYo8KxUgc80EBGaV4J0tPN2Rc13a8mLT+BQf9cw039S8wZ
WRsa16BuwmO7Lr94y+H8SeTNEDW4AqAheQEAqH4YrczG3s1psToRp5GqMXjlkdYUFg4Z5gZLfJl6
oyXbESXJ1SEBUgrdds0aWbzF0CMlQpXvJjUdkYjL6iA3frrSXNGSHy+oCTNr0Jdq4+pPdITnhdEO
L12K+ZozO1DrPoSlyQyhUBkflU6Lsqmk256S7MzfdtIbtueEEPNY4JZMYQaUB38e21+PRR3POlHR
GhvNKdrGbCFIqZiooZl1ZbtdsTfSYhOgC9Hzq1xrPu0iaWgIRH7H9ZVpU/sX1//3Wm5OqCu+DlnU
8HjSyV2KqdUHrWCxUYlcp65akPd3ks/ryee2PpSMUTor2E45J3cgtky8yt5qvZDWTrXOuzRFliDI
nNdZuRHvFWFqlTUHI8DeZ1unKU7wmv6i4Ous9KvQzchrUyvwqDHY8mdz/IkApbyB8+93KcwfHtd/
fdPb86tUiqiXuOvYlG6DpfxwsfDv2TY03svY1zzpHpgcFrm247fOidHM73RqsCCzCd2O5q6mTema
91J/X4U2Pp6Gwlh5q4gWiWUsJWCnVY7+GX61MX9QQX0zU3yCLtCYs81FBzOiTPd1HnBmd5JJS4zJ
ME+WDW1sTwi5P66Kk63nrv4ReP1Ks1mJ7/PhBRfpud9qphF4KFsK0QcpyFpKQ3/UJnRCcJjm46+E
/9BqjrXoGpx8t9j1n0z4jF8OoB/KmUl/rmM5Pkl2b9l/85jYx0UjBKcMLRUTz3fFKX2F3KNTfYjs
SdrVmwkQ0Lv01aKo5aXzK7NQ8M/41Rnp55cIDzYYmjjMfZt0QHidp6XccOig4pUfpnRwSFaEISnb
vvDLeD8Z3EyFR2Aqqqm3exnEE3fGQjW15+xxcH+5Nz/U1DjALERJUHEsgSz+7yE4NG0gSaE2Oypi
bYiD2UIkVGFiGiXeN4XdQw/pK3MgM6aaMCYJf4sJK2Ml2DLp4vLm+pvOeTL9/fZuo/nFukVVOJ1v
t/9YixL8wpXZsQnNZLSzaFOny3oSS+CDrQjWmYniwiY9M8GDUN43vXvtPs6SFQH2OGO5qtKPKvBy
5TVO9+PoxwOrdh8TbPj/de/Qtioy/vmQSm8KiB5DbQIuL8Hp+pQ/JNtxrSzLE2HjhZE6mXv1FXLr
DZm2/dSedCf1L2azzH+prv5UKbf7A/WLhHgBi3GcEf99gFKpSomMp+dRKEw25QXup+S0YT6DCyaF
Fvuxq+HLbSQjgjOsKCMe6Nzqvopjsy3dcbQ02kgq4q8stEPFUcdtmyw1DdtNq8TgPQfXMWc4eP7y
Uv7xW/73unUcgDBO4bK5fbcTdlJLiqg7p8Ep9Ip1N6XGHupDNZ/ORAtk6CPY5OS+Lheho2H/JmK/
lOyF1Dkv9V00vSDrZicsQ9Us+OHZvPB6dGZJUKHwy4WSqHO7HHkxUKKj8cX/BPvyf2+woBDodtW5
wcXTBQpHamAqtmfagfdnuxdO4XO8b3dqb0pvdWnU3R25fYdgZsQPtAGoxCyOFzLXJR+Ed+YqFdMC
g9o2C1xx5jTvhMuHyfKc0m+S4w4+fuh92ZGXJMDKsQk4MAf5+JoF1gWpL0U6rr9vDal3tOV+ZSlW
8R498vsyUAhhJYIRb35zuBG/d1DcAF5HWJXCgkr5Zpk3GLAK7cj7iGUGDlWdOw0+TvX4VDy2talq
tvA8bmmrmB9+dB5wBSnYzRuvr7Qk8Hj8aMLdL5vW9wKRK5I1yPYI2HX4tP8+ki7DN0BJRZZltxrp
l8kizUy2LFP3rooRecWDep9uu9a4bHNvNhiiIRggNeZ/X8b//px/1zCrd7J2gXALbntr7LKYNVqV
i714zGK/gUW02IkX3qY+hFdrhcNjJPktaZsqZh5OHdyl5zMzMtLQVGMhUKCJaD0FT8mN9mxoucHQ
e655cwjdD4iQgPSX9SliSOu2oSney9ZkMm3AWLhQ5C3sxXwrL+xZsD5Lq5q5WoqzuXQ1CLek03gP
FjtoKjhu0tWRVt2n0H4DyeNo8XvKZoW/x6hnxnWFzVfDM3zH8plaaJlP0QFYHi8vES7iq3G2msM+
wLUXRL+7l+ZEqVpq+ZwwWMQqYaMESzKkz7nVdhtYdaBn3dlMKqfioqOVBoXp7IT9xAM8q+68cC6B
pwR+GC4VGH7zg3pdAhtWGGgy5BtN8jkJZqZhBforL89C+ziGu5aui6Dv6lS+qLJRw5m53M0XWIND
MzSDujEk+Ioy03gQ0bMBWJG/cJxedB/T5HilQ+/ozOwTNqB5XSlvekDKrqUwhp/ZDMPTmS9WjnBX
Lptl/AKm1zyezeFQOYMpf81q4lo1k0jfMzRDMmxAPozaDewId8jckwi4BH7/7F765eRJN1G4nOKt
UtyyPGV3o9ez8lL4lgnDWVIT6Xxls9ot5mbxPG+N2VvAhNG4zk2MH+gNliVWBZhV2RXsPCC/YT2R
HMhQgBEimcBd1sLJX+hTzWQ9+slxwUBeZY4BOKG42eDGzT6Od2IfuIEimV3JFGMW2EO4lDDMJMQS
5e3I3kMsuJH4fIfOHBjngFow9WBSKROiZRUa/uh2la+6gRjJA5MlpqbwhuNVYs28s4mwl8gMUlpE
ge54SyJ4xHQt9i7CZvyicIwX1nnmavlS6ddzLJayN110+HD1D3t5aHcEmCT66iJZEikS0nOq2IAx
57MdfDULSE3Juxy6fB4BIIJFIvkQYWSVFneavgsUh1enyVfN6+VjsWLkkJ1A6WRQ8PP5I58Zeu8U
c7fJd0l1J0gPKZY6OgCq/lHgpZ2L5mKASnoFpfRDIqCNFoOCPtatfmjJnwlWmvDUMpDOF8546XfX
8EuLM1uGgzDrnsdY9Rbd8ryIiEnx9et9xgD1dOmXzI6FlMFht5wDBTQWbuwLvJdp7CD+4nnTkHlm
hfgVmxOTh7lGb2iVPYhkTG9IcCeavVKX8DX5aSl7eP7/9wb1A6dn2p/4R500ZOyZ/+6TYzSMsh6w
P43v2hM45mq+0p8xi3BD8CzM0v3EWex/tYj7XlL++6nTgfpXnxiQ14ZHHJ8quOE+WY7LyyryRCfA
vTWwfkOXfgCF//20G/hrpudqErSdeGx8Bn+MmaaCYfL4U4mcCn+xNPqh2vrn09QboorcDrP5iJf9
EZbiAkqrvbjv7pKtbJb+9WqMR9KcYcgoK7a06f0qF0Y824Mi+hDNnNlxig8L3lqrs8W76ONMMtzT
FSZwwmF/+O9nL33vkLlSJolYb+GFhNvzv09hqMWzHFS1eMRUV7RGKhCPeXvgpGa2Ul0aydwVLrb4
icG5IPmJABXaTN/HCSvUluAZb/EX/Fj2NIQIC+8sbMOrM8tXEUPozso/Uv+8Cl/UX6a8Pz/Nv676
RgKRyT1H7bwSj8T8YdAGVm5nLgDq+HB1f/MX/YHkyS0ix2/6RYR4dlPZzeU+FORzIh6V++kRtvvm
M3oJdyR+m7l33UJ4MQibNQVg9uQ+INTY+E0aDsWNx/BPCYFeFOthyLjYl4Op3Lyi4vWKxjOK5aP4
Un6dB1P4yihv+1V2sZvMgi+kaUv9nFrjAgHK7FHoTklknpk1SFg191LpzeWvRT16sXo4c7cEr9Og
V2BFkLxcGRVcXK1bGBdP0b2U0yoUIVVJD9mDcp96un/B3ciUfbKSSuFltjh1wdO8Yopu1HhJCfvu
IQ5Wom62ik3i83V0gEPjj3Cfcxa9w8u5ZBOvWdWspoVmwbjunQSgi9fYpT3cwfP2zhrKlK8I4uhH
wDlEliN4Wb+eAGA6kxUJs7iPh71VYbMumepTKU+c10hfwiUgeC8lZbVtDvNxF+3jcitJd/0iM0P6
1MYV8mfpS5zv1YUrJ2u9MccvPV5HexV/vad40MxRXfEXXeabuUYGqrEeSkZt7jh3h8ZNtRVIGtEp
GWqnvkNa2fGquiHkMgk6JhPKix0vTLgZwUfwPPMXTI2uD+kEZFTv10VjL9poKchXczHutNljBOVo
HWALj/qO96IBSZjbhQtcK3n//VZ/X7I3y+Vmbx0WaqAWOctlsuISEq8hxyTJV3AfxAtxWk5tNqdz
YbSVcZHuAqoMQC4VGBKyYQ46ldI1/HJFiwkJ/b6CKcdxViTI9LYYz9SB/Hpi/46ML5vEj8Q75bzT
MK+FOBEZMsP5ehPNd7lgnlVHUrEq3fW1BSrVn10JTVV5aBrBiuKvsHlM2hd8Z4xaucvH1wuss+Zy
L3M6zqpjLV6oRl6UfjUUHxXGUQ0ctniELn+U2H7RRI9G/9HO3iT484zMM9XqJTuDby9ZV/UhvDjx
Ylloh+xy36sfSvF8zRorT9JlwghO1iw42lTiJYPEc+3rLKBadMf0hWWunE89yo9mLcy96xnlzVYQ
djC6AzdlIkYAevM0p9STGl+wwXcbFXYVc8TUC8rVonzuaiMBZNLMwek84H9VscEEwnQZxLAKje6Y
X71aA9vFwo3pDUNtsdpowV1IEtZ6Ojo6iFoYU041FIMDXpzicx7zHcOGnfuhUT6DM8aOSWqp/Yrv
Emb3FSRnehD+XUmR2fGBeKFy47oBYuXqLFpdZCTPtcBYcykEb0XgQC+H2dadXXhjIf8Xte2Igsiq
BBMVzJwvAM0M3UJtye8wmu3Bi+/GkwoN5cIbHGaWeKH3rJ1OtFh1nRWu6vvZPtzky/BOebgCCi6M
ATWKOLW/zRHcPqQjZmH+cRK6QNdCONgLy2u5h8lejcYCu1xmnyKVqTkv92UEXRpOJKEbznU7Qi2g
uRDy3GceqhTmCCulh90093sG618cW/m6H4zOkb1KMD7nECQeo7Xm9jZkymV2j61y0Zv1jvnrStld
3scdDfQMX0ZOGrydbI3gZyN5ix4DdPdnE5b6NTcl3a53jUce7ic3hGGlVRnKwu4/1VVKgLNVHGj3
r3C3digoqtHMP86PUBPil8mEg4x4U0IF9ZjFz4HqZvVjodtiYROTYqStXcR29NvAXPxGS5k2C1VG
xTBfMNi5xT0XXdZBfY/k43w3QxF07NfdVlsqkGf29AHMpasXwRq/pg3VwLrrd53J9wL03yu4FQEp
I1FDmJPLx9hLDqMjjxvyb2EZJytNXs/ruzPvyhCZzcMAn2swxdaS76Kt/JXbUFcKuziVkg0DgsCN
uTfuLhGb3twSSyNajtFhM6vti9eXVkjHMHcl3avGba+/EevVwo/DXIk5fG6fMUTX9vHwOXZM7+eD
oWiZMYKqStKJIKQVzBsdRdYVe6tPEXXbS1czHF7LT+1r6YT6PnrnIXbM7pCyXicBW9c5wnEQDV3B
TT5zhCUE/Q6Fa2Rf4JMsLG1NatCVcaJ/PhSwH0W7nFkTfxJjnsiHtVk2aOvhh7RvUdFYNX0/AVJZ
HzoX/UmdbfiPeWblTsVysX+j2is/FhzEGAnYf4vESdwUHO1CKa4YQEjH2tbe1S8MfUfvwsXQ5e2L
j/E4jULX4zsZ842N6IPOdmYC8wTwWJ+jT5JdNu0Xwyr44RNsHh2DjzMDkideGwigl63uNO20d8De
f8N5zpmg7NyCVbSLbbRzTvZKV6Ba1ek3Xv73QeaftfY/X+zmaKwkoZkr+Xn6Yshu1ldSMqnp7sfH
5FRvws7oXMbfz9C2s6fzveKj/29wsO6W0YUxRGoOd/Lh13bhG1B1c003zUnaIreoYp3EaOyaRuhO
Ojork1IJqPMZGC2VlyhnZE685/BLv1ffeRfnX8XD5YCMmigOMAHKvgMe5rOPXnR+Nyz/Du5NV0ii
jrAQCNsTbjk1F0VTzjFugkeY5d0rydn9sd2lFqw+SfXTy7IaJorqVHzuwhWua/FOflt4qVk5jNOG
DKa7kTz+UlL8WFH8dU1Tg/lXA6k2mT7WiSod2RvplEweZbkFuqgwPfWG0/xxZgr38o7dvbIA+Spf
emjv9NocMNX93YvuxxeG4FrcHMjHxXr736vpknFM9UqWjhNr2pWsvL8Da0phJ+8in4qS3BdOSekE
p7k6ERGl/tLJfVcxTo/orwu4WdiYfstVQSfDwsZbkgnftnkNVhm6wcpu1kloB/vGu/jTJK17/G3q
+12acfPpN0u404JaSWd8fWC00kzPAJPIQVz1Y4YvIgfqZMkUYLS2bGiRfuWifRvd8em0r2TUY9DK
Cr3pYkOFyLBq1khgz9NrXbBHq978LdlcKjf5jO5m0KBGu7x6MTtOtIvdfn/FP/G3acUfk5XbIvfv
67jpS2OS4rI04TrUTfnK/EQwaYTMidwqepdnsQemM3Oz7Lw6sZrGis6VUQ5+RfmjuHX03kiIAgg7
HAx5cCLoUM/VRt1q+/IZZj9sj0a0KQeCeKd1fJOeFMVV5GAiP/S7kImHtEEqnsEATN8WH//9sn3X
gk53WBYUBYAfc/I/G8TfL1s9n2mtJrG8PRWRuY3gfBm/tUvCkWV8m6Sp/guK33NEfnqt/v7cmzta
pqOgBaogHZUd5qXjWiYIJ7zXtoxOotOUSqUv+w35O24fW9rxly/9U2X094ffvNO5rpLUNvLhsnv2
azdxQYyNxvt/iBb67WvevLyEDJOEy+juKLp0GJDL5uvaVB77x1ltaKdkLTg4sfd/hOnln8Lzl2/6
DQa6ebw3r68kX6swgf9zTNdTAaitAtJAL/gzGgDL42ri40HZndQl1MSI7hd79RcUUv6GB/57CbdF
YBBfU21g8R3pqwpTJVK73NSv3QFwtUajU8jLAiRfcuTBbbbFsYBXiC3BxM6Aq7EBWpghtag28VIS
3X57uQMyHQ1aCkk1IlztEZXMnlsaeGR2HxHj/V+U7N+VBzfXfwMTKQ20b7lV2IPeUR6AxYjnR6Zx
6dnPMfQrzBL2Rwfz1xVU0On+fnyTIf8wscMBoDKgbXf74myeP8re7ULRxFpFjx6kQzQ7FG9xDJtE
JBskTSa97LyDS7g+/8Hdq9cGWwABbhzTkMJI3sM7CVPd0m2vbjL/5SH96dK/bXD/sw38UWj+tQ3o
rRpdtYR1Wj1lryro6WaxGy3RFpDmK49x0Dv5gGwK2keQv80etWW8Y/q0zezYOluCp+KMMuyScZtT
PzLubN6LxXaOx5soLwE/5xvIqzHDTHxTwtOIdVpuzXnnfJmJjKGeLXr8q2YvNBcmC/Myts/Roq1H
38wAbbzPH8/bwq8+NU9wI+IQ56sIp+MMZYQ5aaxwWvaZSMXGguGRP5rocgqfH+i5Lw+HsPXA3n95
r4QfT6a/btjN3D2ISS6Wpy2kZFY0TGgwpKJU2F5ZwBIKgJaZlal/Tt6FIBHmZau8BgVbak8inmif
6TX5Br136ZzzXnjmWpkqWHTEs/N9ygMwE4Te91JhyZ+Z6PUhGiFneGlO/PEzJJFHYcMnBId2jo4U
ucgisMuLi5xee1IfFk7sXB/Dt+pRvFe9Aq+YYywwSIaNGPJEg2UAqZJRFqPJ2gNVyWy9cVGnhuW+
EbZ56156VOmHTjuImYMlAdOTFsE29nOtYM5iQJXNyPSkd8fA11q7Cpbz8+eMvq0yxfyXhflj/aHL
aPEZsULduRXGyDOxy2Wtl45XR9vJfrCMVhcc00PrsoofGKdrfroM/dSdLf+P29X/1ez/x/5Z1yY9
NHJorJlvig/yLs+xKHYc+sMSN3FZ9PNiJeuWhnkE+kmT6M7QrBRHhNgkpg5yBt2Bv/8yzgBerf9e
cN9pvtMu9NfF3JyXSqz0+LaPEnMmI4MVI8C8mV4SaKaxU0NWUv1R9sTZUihOzOSJHNZeECEMVv4M
H186sWcCODECGBO7KawGGITZ+GyJtHyu/DIZ/7Fk1ZFrKaIkUVjcOmoOQROEM6GaTp3z3ZBZQY+c
Fp+JwEba04YOrJxttldOqHukU/n/kB/wBzf/tp/9dQVTj/HXfrYQ0zgPNK6ApAZ8KDkwcNSmcDUZ
+YF9aHclfuWv8rpyf2tEte9NH/KEKbNcgaIAe/WmuLhKZZKkaZYcr+294HYzGAkjNhJXbBtyIM/u
fnZ108bNz/cYTVfaEsqO9ISMvFORA1mRdr/In+TPZpIAFQd0r0H/LHdeDjk6d1I8tBKUrIBtb/nT
KLgMqEe62ka01OhNbO4qcHM1fJA7X8pbO9IfAswg2vv54GXBQdJhupcIME81no458b92JbqBapfE
QvdeznAK8+KAXDVggajd1hESxHLmzAswbUki7JuG2Z9jQP4b6Uv6Y2X57wND2DfXBORvDEK+3bVa
kNJLroLSK3DjstVYemrkLa5uLH9ghJUCGbroqJLSZNmDVzAlucx8ZhLdl6Z7U6Ofj4bCPG4lPHSb
eJ+s4ufzQ3mg1wYAhh6iMHYA4L3s2/3lOYJIxrkCVfcVhdNR/epSXgSTkwfH3NGK34fPyD9b6eOj
ej8/tG8J3IbVhOIuIPqbdeChqZJPyQJKtgEchZZLfVa2ADiPwlO3xmnDC5dXuI25ra9CGzDeWGxG
s/QotGw43QZGTMYkL8H0Z1kur47sLjy2eIBVAmZ33SNRopBLdTwPcMuwi4eMtstHOC5SIgJuzh+A
n/L9LPMHmCPQV78GL/WFx/al2dc0y/tzQvRfs6qcMyotvLYZPC4suBzP0U52FOgnPjlErZ9spqNJ
NwLEVaWTP+Ve76Z30T1/l3XVLNmL8ITBQWyCxciGr02NDWc5RSlMA9YUXHPHPBw6dvrK2J9WTPuq
yenw47duo8awY42Ktfo45ZJBRYEjAcfjsHAvq8b5wyCX3Yrw4iMZae54GJzCBpnTlhOdAlw4hseS
P2l3s1c4fp8aiHtm44V2IAr18qDvIckcEGkuZ9vmlG9x4d5MP2Z4IDyNj0T6gPmGjy0pGoCDuw6t
zGwzGQn0NqQbRzl0wJ2CoUmeUrp6vs5BJPHbmJnDZ5auotGdLK7Hyg+xa04NhSwFXO+Zo/Vr+ZOD
uwATK+2wciO/vmsYcTzS95VuXVLYmOk9q+dOKNa8SDNT/JDupJDxFATY6MhAeHiK/hd7Z7LkNrZl
2X/JObLQN2aVNSDRsnWS3k9g7nIJfd/j62sxXpq9CCkslDWvgRQhySUnQeDec8/Ze+1wo1sBwgNK
1/HSRm7zVmRXhC98woxbm9hJYqdfA1NCSc1PNPUjdRvGDgdDMX9szrFltzS8m416EO4yTVcmzU66
O8qDyXoUy0AUP+E8ydIWRZjGMTK7hFeLliTwtSZE1UPjySZIvVMQHRAgv10ftDdDvmWY+lJnzDF4
hV+Z8PrPW9gf6OlfHnHwCsQbaLqIi+uva7KqdmI9rkPzOFEWz3Z2Gg8tbsWt9qU/GUFtd7TN3TuR
Sntk0nFrgMdvGj89sueldONXZpYjo1hgwj5Bd94S2cmxoiJ4j73LdDlShKeP6pZI6n3tt/shQzGV
eFrjtmhM3PRsBuR0UyMexS80ecBf/Bo3IO1YBBgXRgom4Cy6028fIBAYUtyt4C615OrclQv/g+74
rxUkK96fLsdPW1SbxGqlGVwOagtxeze/pjf57T5xtnbt9fexDsa9RPin6/9TPaPKi1iMycwSSyE1
HyAqcOTLN6LkzRaQn40s7BXDQXDI0QbRfMRM7bl55mDGY5Y9jXsmZxhyzavwisYh0zYdjYuZc6M7
0TLo7MjnDrajTYQ5LVKde6rtDOz87nFthS3hi7YeZLROgBIu31oE88y/fG1Hx/jWj3a37vvKY37S
4Q/DU5O+xuQQ03NEax57dGsXcydke8FWHgTDmaffFPTy7y7OT/VVJ2nRXEtcnNE8U8wTsJQ/vnen
6uJa13J4lhu/ZVGhB7M3LngAIwtjR+mZJ/Eq085m8WMC8LtG6K/NA+4QrDl3WhYTnJ8J3lO4qLFW
kvM+3Nee7BpjFDqlTHVdcbf8gJICTAzRknXEQ/0N34XynuBL4b+YLujJdT4K0734m37k35TFf3lV
0k8aGEHuZxTH3Lct7IJb9cHr2hr74ql80Q8FOpOj+CrsxH1kKwHHBsv+XUPBuD8Yv9zH/74s0k8H
ciMeyoQpRvO4/iF2ZiefTr2yUd7kE0621k4PEDEfmt3wFF16H8jEI6ZL7ZRdxGN9zvbFs3jBO6te
hLPizl/6d3aAgJNNM2xTQC835SIG6kNxMX9UH8p52Zo7SAO++BV+9cWm38UfwqX+0NYtJInkjcGp
FG2p1ZYDngHWie8IItOtebQeaeB3n78zM5i/e/P3bsufClsjlCdo07CmSdkMGmTIL9mybQnt5nR9
qzEnLRudF9x9Dx/Kc7grTgVtEn/8mr+YF5dnzvNK591rlmzDb6CnVKaTmJ86LAigOSYEflvrwzql
56zZVBqV+4abvt3jxlu2aGoPwi71RwiITqvbkBJpOhvBhBXfb3fTY3PQXSZkBLtvS2fy4SDa2szs
lK2SzoVvylfzU6SuNTfyHhc3REa54et+58jX/nZp/dMd8tNOY4lFlpkmd0h8yD6i5+5Z/VF3/nTh
+ii36tkUj9GzdQs98/tE/fOwYCCC17Utnjg231rukfw2vkS4Qp7KfQ1tMT+1V83c9lf0pv1Vep4Z
jj8WKm4S23yVjvPTeO2fxE/GXHb1G4T5HwL+f7rbf9omrKHRJqPkvQy7ni4pttt71oitv6JG+Z/A
AX/tjf718f5pl1DCoZRyiUWH6iwYvHv0MfCLLcbQ37wzWbzfq//01n5ac7NU7iIxatgB3ycnrjft
m4i1D20pdB5i0fDGUMTVmxhRaMuN6VKcU8Soup0IDhZepmkKMfVFZj/iY5q1ICU9kbnuApgOm5Pd
J475nVkN9zBtEyQYzP5ST6eJpj/k3IJTQEwA43Ax9i0SalHzN5sUJ9XIZhVKLowFBNcpel7ky9MG
FTR/NQZTWm9mWk+wTdWNOm0Q4U5v6D2h57XHON9I7/X4bSLYDGUq3/VzXJhCb4Drzc7wiM9zuY3v
3PjggVggkPmTxZMi4v1AWYIjmt9CIwnX5oMtLo48Hi1BtaECDV9o2IWt1VKtj8c71yx5Zv6m1K7K
C0P4TaQPWxDn+1v2qTxGwotKEy1yMN0WP9Zb2tvz2woIFEtKecIM4wjApl4LQgTxrZ8Fr7Kxh+0F
v/0eFa5CzVviRxRQPTwl0iZpHcrLEbxr5YJCEGnBcSTomfeE73ge68Tjb9DpTCpUPQ7vnPfP5WOw
SQv33obAx279QNMBGUL60J76d4rX7DUd7f5de+rONFe6fYM8kYNSvbFwkUEHfc0+/7kA/dWJLP31
1v7pZJ5X8jqOPbc2Ro7+UEeedRaae02JA+WybCPiQKXN7IO+B3IjC5vIm3fajg5PfuKDTegjjB6r
PH6Yf35hfzOE+esL+2lKUCxDKxULD4JAtU+7BGwBrLM9Sj920XhbPFD/Ykf7nfzQ/LuiB+4M9pu7
uZPQ3b9uJrnRm4VZl/eK3CWs7wCmGPuZeGv4pCkEN9a130zfyk+eySRzJMmZJHeVeFXbmkFo5Znm
NqpPaM6rBvqKs3KUbA6N6KzlcVifRv2HjlIDdSskkkTxcG0CrXD5xRp/DPrmnmoW22p3TuH66UcJ
9ucUFDqNXG8dXdk8JKhrHmflMADlkW3zmef5gawIUSLGG1PEVGxrlI4isUedVJ2njl50iK+uOWuz
v5ThSzUKrtAZTu716aaRdrrlTITzLa+pav/mE/y7Uu3PV/KnVTo3h1ZTkqp5JOx0ocuwunfHb7GL
OXaMO8icHHm+9P3yiakw+Ofvbf3yvekyoe8h0AW1D1Lfnz5FM2knSQ3F8MaEWl+RpP3o1efc/Fb3
I4TC4zglXhcutjF4XPROd834sko4TMbWGacU0torQMIwGIqTFJFf4fdVkGg2mz8TmorGvW5xEMXP
QwNAhM7V75vis1Nv63rta4fRpizRuLa7EXTgNiMa9Cw89t/EU3g0veQa7sTtsh045HX7wgW3ezAu
d/1YyDknBOaI8AyDDgCvcr+kTxELeR8fhemDceUmrASn5nTUmsl+XZ1UAXCX2Lm1Bf8Vg7CKzjrd
gLj7yKOXfnkcKsoajcnhiKAqTnc6Z5q0eYrv61H+Kla7tv/Nxy7/ymyX6QxToCug4hXE1j/tlq2W
N8o6DdrNPKq78bAeeDYwn6jzhV2DCylHNyU0DslMnjVLOTq3lHqSerHJEQciOcSZx9bRIIHs8tDu
KsR6ZXIzh2WnotseUtabvt8qdKcS5472jiPNVwDSDiz1dW2bkJSA/X2GHKYev+k3Y/VF5dDlT6hy
5ANdAnq9aeKn66Oh3Si2wsoP9aPRvZuf7DXNm8UczSnCQKn3fKscszZgA0xHqds0jgUZNfJXbOgw
GChu28wZK5ibW6yfY/WhqwEuWQXjDdHnnUeNV9Haqu9Ug3ze8HYx41lMsB6g7ZmfnXnlFNfQksZk
DMgMkoacb+vCkU4dnUrqT7a06dhNx7K4qOGzADQD1ZpNXTYCFBGvMeQvliQ3Y2+gCEJpv5V+SB6c
js8iClQQ7+8EbgjpmyVuJvZuMH43bW9+NJ5lXIwtiBJQJDHY9M/yBq8R7djidFzV/iXb6rSNkJBd
TRAL35UXlGDGg2Ju7vgkOjku7f6YqzVtMZpwtFVJZmTrvfYvYepRQCz5M+U01YXHhv3NeA8722uN
DSNe7f1+uz+zZeIHEEq8YdsSPwh6AcsFG5hm+7ga/TT7VpqQ5vZR6ha0PSZ/rZ8M63lWOzvNHnKj
cvXJODYpd3veD86aVU4OpTfr2s0yAgpbCzez1l3tWRz7NIqSLnzL9YdGfxcV36ifGK9Jb4L7z+uO
9sts+X7vo2Ai2Byf7q/MsiqyjGVKtJv6zkb6OpymJ9pg03yMCX1dvG7yEUB00l4Mf8yVLWhHto6m
3CYRHrRHM7zOyZkHG7xEa2dMDSU7flZyG/Ydw5ToazzF1xQW0+KbjoTkWuCw3aZepnmremqnwKRt
ldq55Jrpaz0cc8FXxiMp2rK4NRdbC38A6SuxadSbf37bv4oaedswhXnoDQnphPVTFSFEYzpkZqzd
qKz0TfplPtduzhQUHaPNU6cw9NzcUU+/S8T7+29MixxjNBdb/1mrNSdinVlCqN6mLXAjj2flFHGu
cgSn9LkZQnpX5idsyd8JSX8K8tbpUt053f/+xj+dOWtTMOnd8Y2V1r93i8YtGN4MMSDHewpz/Uvh
oPf7lNu/vcFUmfdKhpkh/hKZrk9KjTpIUW9648J3AgbCBsacYoc1brhgI8tKe3lfmuvyRGc6A7AM
XLl9l0emLefIFHzcTgb+FWAcTf7Zl6tv6QMEjWuNGneKv3Xivp6+ib1tDa4CeYn2be9Z4tGQjqrl
hyXl/IOuQdJuN8Lo6zjSrBIzQ8oInlGSaWB1DANJweMW7idcFJn6rsZuK3zp+kUaLr+5737a5jGY
6uzw+LnuYW7Qcn/6FDpDrXut1jhoTtrDrGnFbh1beuz/+vmP3/j3T02XACxrdBzff/vnHHIyudfg
jf3xKv9/RNB/yDJ9pv/1f/73v+bHv0QE3abvX9/Lv0QE3f/CvyKCZPU/8U3rxPEwSAYQqPLZ/ndi
kPifxBMw32bCjcv8jwLjvxODdOueJWSRrHe3GJNqQ23RVUMf/9d/aNp/YliyFMPAPQ+7QTX+XwKD
4GD85SBu8HyxpHCjSrLKis6/+9dzwKAvsymMORrfiRFVjVyZiJ8mcSVhIGPDcnvULXL7yQN5yhNM
6IS7Dv7ssgf2jTugfFzK79MibBjsuSNbm4QBeFlRbRuZh42p0+vdkBWeMu9lo96NTb7rGyFoOy3Q
wIEYxjclzgMazbGwDXczI7sCVXVYUn2YntxN3gAnMM1ARK3MPOjTN4vkuPq2G0q/nLIgqdMdj+Mu
U9X9WlkoJBJnkbLjomvH3B00+UBI20GemXfBZp9F7MEyey1tvnQ/lsIhivVDYMY88nYnyEEsjkEy
5UG94IQ7WpHBrJa0EGv2TA1kIjxKUdUOa5buy8UXw/fFQAYp9nvhKX3JdcbrumYbECqs8mBI8lG9
NcQvVQuVmnkaq8S31NGvRs3PyyKYXrv0kAW9M0ql/7LurKT301byUyuk0uYYvkTBmt9icyCFpA5M
sQkGqQkmXmh2kJhkz6J+pJ4e1kBIxqAxy2AMLV+QS4wmdNh0ghA5q6tcyCwbvelRH8eHxRpO6UDL
Q3GbKjvPR2Mc/WmJg0aTgrAKDBGBxSztjBLIwFEv+/24qgwy5RICCbbsvOxf6lh4Tp+EqDr5THqO
LWpYjhbVS9tbjgxlXy1zV7k3QPCgzRaGbVoCNb71Xj/oeeXTG57kU2YRCOWs0FyXuCV0ChUL7pSu
9lpWbITZf3ogH/7VWPpzqhODJuN+J/+75WSoqDgQ5hDIYdzzAACw/PVOn+VWXYaQydiIozufdUfM
ARFXitvaCmul0ZOQ0hvbxJgeMjbXOafjQiOmirYRn8wqy34zU2zS8R5iyEzzGSK4zKiuu1oCs0VI
9Bmu5D7ZLkhTwn5Tat/6FtO7kwHSEUs7PySQ9Humk+zkjiWz+xSbVyV6ShpjE3MnnhsiX5JhZ9Wz
KxgfYf49Jn87nk4DsJrC3KXg5zJhvprLtk8PguDmHQj56FjH1+7Hai10tgJT0+hr0fXK8Ruo9W5i
mtHQEAJWzqdCVYn4qLNjxtn41bLnROA8P8D5eSgwQUmGJ6Hmr6S3teMhj5wweakttAnDU6EslPuk
meQMLtG+KGJzquVDeDTQpMiYW/VPfqkic+3hU86wFY1zq15XI0DuuVXplEEfMSRCwtJ2J06sF/mP
HhgJEgnStjZm8wkeCwZIKVFs15ChGcqNNLuEwyQHGmT9XPmGQa/keYtBXfcxyjnpO4GOsVesCrs1
IzuRZGLoAf5SkaEulPvoRVxsFY2D2UGQ0ZF5aokzmrQvFr/hG3RD6Ibjgn2k8usCx+ByymbIVTrY
pJBQUxWBOc2ssHIqDW7pcImE9ljiYjLMzObSr9SwksPJO++xbOq9S8ysK4e5J8eTt8qGB73c1zCE
GMkFdHy/uHr5fZzBeBJoTJcAvZzEj7E0A/FHNhhYXBSt9ft58C1+pM3sq+Ho9yal19z4RR3TbtO2
8RfA0BECN+dE0JVC/jFo2l4rcL0Xfg6TQTnOHaaa9FhHNvJdlqQw8VvIArNuMV2zp8LkMDc5LQID
DcjsOuNCk3ZCr+zn2AxWcJfHShnBXxFNkbJQzVZQm17FErdKtjTtU+7uVQ0fLH6pDBtBOtSZHEBF
MxCaFKktosJuTXE/0lUt9kLXbTvmNUpCk5QVpHlNNJ4L9Ejl/FpE08aw+qC0wkBeAi3ejzljPz64
WXy2OrRpQfGpDdVV0tuHmiDP+10h1aAIOGoKwiUybyHyIgO7zvMYksEyNAdFIpf4OjGNaNNnoTQv
q2p3EyeH9LQIy1VW6wskr0w9JMm0zyrys2vTXsXvaat3AIb1A3NAfURBIUKnMLZC/GTEmMqm25qy
a/HcVNZpAHYZMYhenDWhF2XS01hOqR5SNG4SOiT6rNqK6XUcw0t43eWk2Vpk91wFRd9Lq3QYXzOC
uiFHZOROL6eykzYF5zdgs6/5vXmquvnyINEIr1uNMC/u1kV6EJCyjBb1KxDCEn79sVoIDPNr/Slv
AjV38vIp5G33w6VZ7HwUffFk4ltc0KzTkxDREsrWXqB47n/k5SFNHqaJSHglADZT9Q/0lJvl2iXM
yrT2EjKW7cBAgVDom13UgHQvrqu2FYTSEafoQ+rteCQkpLcOkfhpxQYcYJ3te92U5VVNWDnVFwgf
1nNpCkEU2sablCteW3SOlTwkMEto1WghzQIFiAf+gjmZg6kxgT65kgTLeyV+cN4x/jfzzi3rBZrC
Y6Ud07iCNz/Y0XotmplBFuyj8lr3Z5q7Xh754UkeeTSULhjCIqgsCPzD6Mnj86q8KEAhHvmUT2h3
nXmZH9NauQ3mo0jncb1rq0LpmDIRUsXYE7PXTIaeZP2oZO1hUIWTXjkrz1Wu85koo5OyiLffBHmb
SsRmiKizCnLmWkbiQGMXAWyy6mTWTV3fzNyJUV2bBXJrOaAzxXK0lp1fkmzUzqcFEV64HIXhUYLU
VJJNJ5nDbkRzNbiDpbJafaYlSysW2hXRnuLoJcELkfNsWIotp6/AXaKcrqjgSWD4Mulj7VGNWdum
3evrpu7tCFNaSyBNMlvbkRdSI0imfS9JD7H13TCarXit+NfZGyoDoRdKIxicxWZqt/NDLCDh4R1D
HZrzt0J8THjx1vww5xHb405/ytJbwn5H+z+rb+oEFsV8GYcSRGMPleYqL52jio81a7zoqdaIyVLf
DcJByzjA1xdN+4zazxJoht51J6nbNa37mirFJT8Yjb2wdSRd4kxD4Qx4PZPnjKyCjN3YbEAnNN9m
1YnR4KAtb3M0sRlo1ueuGB4n62YhZlBX+s8E9VTI/VbZNpjpCDciOs+ieGxVfZMR3IFvfpXRNhBA
ZQHKU56zDGZQkz8k6Ljb5DqxeJD64gjhx2jIwJmAscvmHsu8yacfZsFIt1JJrsXwqabrrsAtGuk8
a/lLPdAi191pQH2bF9vF4RezDOqp81HA3DFdr3mb71TBMSKv1L4v6N2NocMZnW3ywpWw1eoEt1jL
C+dLarKNgBNvqS3U1PsuJbjlUCpfaUPMYdGdKxaaQrH8UlgetG8NuSJL5aR0VY05CBUlqKrv5aEa
xv00o0sTH1qJW15FT8dQt0u8QS12GcfKFpg/2o7OLLaRxpjLFIOaznxFfbkaZZDmCL6sz7k9Cgyd
FSH0JaZiWg4FdQldUzjINEA5rs9ZuI+M+kDwKPeRKj9Lhf5iyo9jPF4aWXudnDJEhtiTPZK3nmHV
3gy/X+i2eW2Si5Ncxj5FvM2DUFzGcL6NrV2lrUel7SUSEkr+srC43bP2CpOT08euWtEdSBUmbFD0
krgr23E7Q8KERrJLRzmo9SZwF/VxjeXDWBp7vaEJLll2F8eAHplQ9QQorGAjteJQioIt5DnuTeOk
gsmV8oeBo/8IWac+WZHFFdqUX4Uo+Uglq54U8ITNsXLaQXQAPLnjV2Thju7AKn3XFTfP+kDtup0Q
FvvRfM8TCmJc5w/KsPJA6y7+5XIqHtTMfKjK6ZJO4SXDSQS3sk7esmjx59VeBEoB4VoJAiiK0S/U
2idvS5IKLwuTO/9HmJ9XUDZTV+1Lk4CtLV3QuaICMS2v+57fhMrXFwAMsnqaki8ChNn/MCos+1CY
0U1MeyEheKqs9iZLryKvO9mi1XJi4rDROplRPYcxZVOnjx3qMaIjS7iY0eRbrOEiRPW+OKa2Bjeq
YGAIwRZeEScuSU2O05gdLc5ZwbpKiAlHx00VQp6trQ5Umt5qWtJONg+Kap6mOFhyJJT6cuQWxGUn
kXND07R6DYXnUlE9pUx93ar9JF2wbn4q0POZA6xyea4NHOWIlIaiPoAemhvpxkeTeYshn6AR9RAf
4xrLvwzS7mQY8r5psodx1c/9VJ47wW96qOuGgyQLmTTsX94cZMyYEi8qnTarPUN6mpZhPxraLlTR
+4MKNgQbGRO3blG52SL6hplwZGyqp4aBz7p8Gj1YsuE4ajsqCvPRWGyRPzCLD9lwQkXzhp6JItsQ
FDuNzdo4Ztahvjtzmuwm4VXOsdIqIS3vs5AfugRZ517HIr0+YSaV+vu9N0nkaVqtm+PmT0iSEp6G
7nmQw0Ockor5VWiPWvMGhkqdDW5Yfe72siJsiMEYnY7xeiZT6448BrMbNg917FXxZWY4O+WGX13Z
iuShonONPSPQoSNzT8tbWUCw5bHq8civfG1RxpdwJfot9sreF7qgfaRTsBEdkwUKFqtws+Rmi3be
JMJc7dx1eC3Xl0YtDgBsCHm5G+P2YekpMAzM+FjMTxEidQkMpbiuFEGPKryTctS4C/0FcoCIZjlU
PIH/GomIW2H2YiazNRpalqYwPJlK6pkQ2iuYHgWOEel9BXzCAloiO2X8oJLKqkFJvGuAIw8dJDCB
rodqN2M2rauDlQCrYNA4JlcD5cMuEtmmyTRgeSXb1qsPZcnKQojXu0DOxOxKbHU1NA5NiJGskZCy
wklOq8OaCn4mHvOpOa6yeizqBevKcz4B7k0AkySYQkbtZCC8o/41glzX9/d68n6EjE6tUjx1ufHU
1+1zKozP9SKcq+JGqOKTrGZP8h31MJBSQwLNcpAKY19WJnFMg0OJ3psfZQQPMAazgND3W6FhuOc8
Ho1uTfSNOTnFlEK9h5AUkpRAT70Eyoa42mywWGJxqu40ke9V23tadYGeSo5dFJiTHlDeN+kpXrNz
WaYP8j1sLXlKiI2XLtqUXg2jvaZWe8UrwYC9CyYxEL61XPxa72+xBSI55NqXCz0aHhnCH4y9UJ4j
mWQVujoOP2moYOdjURgnarFMFfatJB3msTlWo35Ea5DE92MzQjOQAk0RUG8FRVkHUfQaTkzIuCvL
LAkkCylwoHsrW47VLK9DiKHZIvtG1V7l+qS+m9BW1yTbm5wj5p2sMI27CZYWSCZ7aqH7yaSfOcOm
s4h/E5YLHYx6GWFvbEJqo14cXYViSkQcXatmwOljKpjaq51nHBZNcma4lbRE0qfeOJTMX76abm82
oxMfI8k4VA2fMW7Zd8lAhEryG4Gbm3saBAh66uA7bjiiJFdZ2Vm/xDIDHoVu4UkRpMdMwYId7tNU
upYYm8JtpVoPxtdorhf2zXNBqo0BuyJs9yN0flE+hsp8tjhMRNSBqzAFah0yXnpfsWDRB/GU/jhS
UdbjbWLgH2Xqo14nV/UqotFeAZpgTkzHYR+1/a5Y66D+NnBgzrXVk2f6c8aT2USOjqdfdSJyOeWL
ChqZAw0Q172UhHtBlA6JUh1nk2QbRYAUmG5Gjq/HOZoDQxH8MsbHXJme4Br1yHOMneZYGBuFE/pC
xpiUv013kovpVBzGhAH5Ojk9FIiyAY9qUl3yIDw4FzzvO7Pw1HR5jpL1RZn/SF1Tu2sUCadaUs4g
uEs5UCUraJ45xzKLzdJHWeuvlI+a/KOC1hWpYtDwBUnFTdk+j6X2PII5MD/jwVOi9TJD/Tefwjn1
ypRm1pGArrp7SN+zmyqG56xuHsZseuBNOSrkaU2FWJQEmf7emQzDTwzlYlJOZv08mK5WtkGuCbTO
jmooXRqTI3rEOBjThXTvqIzvDdqIEAlWPPvSWcOwWe0Ih5326jAd4gBoqrISsRa61Vh5ZTt7xyjV
dqmY+jmtWePc2+HR4skJxfgk9ZSHlLYCklwogMRF82wsYxrwRARlmgDNbCmvOa8ZfjaDtbfnPtwb
zUydiPuPr0/48M29SidWWBOvpBObJLnLTJBhdUgNuwnHzK1nMIffzqGekYvJUFeNHroyg+ryrbjA
4feMIuWTbv2hYeJpm9z6UqiSRI4TqdF9njWeAX14VuLlIRrOg7FsY9cs1wN9tjh6XMj4ySumqOF0
nYT1kin3SHsiPoxq14VTIAKvjRAO2aH1vSZcLFkEME3Aaejc5DQVK1pP/YbkHGqzrnSNbd98drru
WnRoha449607awqCrtyr+CEpPHxR6gXKeu0I4ezjxgYawn5H/7usvZIfMntWaN8LprGiGq8AXg/N
zhhcKpH1c5hMSBeWN/OV8bkwMIJXBR0sYqlE0VtSr+Yj7d1SI6ySuJHpUBX75HNVSy8bJLecdg0H
jeEr7J8J4m5UEMijG6UpJzTgbYrlIQGjLsnaW92+Y0RZ2FjU8mmtngpcOkCl8xQwdz/wrMauMouO
cQAUA0UndWYOrrH0rJF3mm+n3G6JU+GBymguqvo+JrHEvGXGZGv3gLeIposvow8CD+vG9Korjg3P
fR/bcavdgeOCIrjZ2Hs9jcOxLnyFByKC01KD8cIhQQk7L00g7+TVD+P2lSGexqM9tF6r3/G+mwm6
ZijuzCcL9BBiOLFNaMZmtXIARz1ntjpN+3Cx9jkTeFka3LJdD92gHuJdcl7F1x/1scihi2SQRjN0
c8zyK+HQacYhRyXX3ikFyIlo8AvqeOjQys1QyaA579vRAfozhFQaLI5gvwdbztmrIy9uNoPK0EFq
PanDWSiQH8SQr657N6N/WsS6UwsbEdVDkr0C2eMlU9ZEh6lO3Pui24JK1yd6C7oji5lLK02lYSrQ
3BkWwJqqBism9rQYOQC7r6nTECEORqGnurj9Ypxj2S7M5FwgranqU8k/qd47haUQlJUQSGjXcp4d
NOoUD81anOPHuyBSYAafRMc1KYmgxA1T/Yg5WmUMLlEGicPV0oNqahzgwUZR+DOtTkptbROXnbeo
ipcKEQGAd0zltKWvpV/i+UUcMqcwgFsEg5kfm3Lda9UdRSD10OOMNzNdXc26ZtQNq/E8k8KQ57Q/
VcpZMo3C7qEw3vSRaA81vzS9fpYe5prMi56hwEBV9pJpu2f61xIMenvY5myeiaa4I2k9hbkF53iO
Sb+ALwJ/v/XmwZnUiMx7UsGG1C0bxk8guBrH5BK3kchLZB47jgREv+WZ4mF20nLDSUURwnrv9AaK
R2TJ2TQyQFH9fIph3CLKhJpnCeB/InTqo3zKXw0ByobReM0sECwv+ctu2A3zsqdzF0m8n8rhmu9w
pNJWx9NEihajZ2krTzQucYmoshvSs5kmgGOITYoX4qP3iqz80T0yDmxt6bbyQX+aEZ1vsbX7pgnC
9c3KC39sAqWFs04n3ZodwkkcsYcDwYwtbe24NI/GuTyIIPeAmTbWEOAi7GMUMqmyQTDSzd2mW6Wg
xEKS5vtwRAuRWbsy+m7gxXojS0p94ay2kYbCbT6RX1QZsK2Re0dHSbIt4jcdG3Gfnnoaciu63/F7
UnIiG5OTnZiPa2/3sbRvdLYZ+SZLERR20K/G8/NosbXXhUtNLtHmjWiyT8NCu81eLkudOHNn0efD
17Zs9fK0mK5CM26q0YlmQSdwBBRrXxZ06vQPBBtteegBqrSL6HTFhn5bSfOxYe6feDWswagd7dAg
1xPJGfRUkWdmakJbJZerxmC/Encf9/6SELKWy+5qevXQB+18s0wOPPqe/zOldCfIh5wdEd4UU8oC
waFGBBR7sgixuivVQ90jZdQhiQgGc6+iFI6D+qEOq7+u+km00nNdkef7RCMoyML6JFbFydKikzGy
NK87Jax2sWkGEvchtk+ZZX+rpxKCX9oBp1ISz7qQny7qSaMAouzymzseWWE3+UBfjjurKG1T3Nbh
DM8eCzbTC078TvgRWtuKhTw3csds9vFgAptF117Za3hV3sjr/L8cnceO21gWhp+IAHPYSswUlSq4
7A1RttvMOfPp59MsCtNoe9qWRN17zh8R7Y8KdETRomw4C5ZCBL18s6MpwbcyFz5m9TZZPPHRfJWz
5iQfzNxmfSVoR+dGdKXbmJW2Ld1W68eqnWR9fUTiVIRbfStl8Z5+mkwf07zFC4jTNLXc0ogbCySN
KqxKzs/WGTZzynngo+qq3bYs6Zx3b+2kOUXauvCUZHXRJ/0a4hwzpl0laMsUJ9LgpjS9pwdszC/t
9mW8kbKyoW5I4j2U0bZYb9WlkIYnXKGpvqgeJ1MIUPG1uwUUUUDXJkf/7Ph3gES3v3aG3NRy61bn
vEYkmhkO+le+9kBvnCpmm9sJPeUpwesDaiMmtAoqU85vBic+iZG+ZWSRNaqhCgStGHlYnY3mrKpE
DfBoEF7iW38XJYvWaQpbvC6JM1vSXR2TmygRw1xLZ9NI7JoGsGaIu6W6DDNwdiMFg5v/7qkjzASC
xOSoNClqPfOEUFr4QzW1UC+/pNZNXVsUMe825oc0b+9Z4WX5dOujFly+NicOgXPO/VMsja1sPChc
7xJWjpEpbMco3+yuWqmuPgmubmTQ1gwzbx2F3iVtCKP0u/H2XA/1TA/T2/5jzuS7kIr3survkKM3
eu9vwOnppAZ6a8R6JlzUK3QhiraL9TctdCdFNw8l/vr3WaLZ5sQECHaveLrsb8YR6JPhiyUXylZF
Zq1cyn/gQTKR1efPTQJIscgOa/B+S0yDneQLVhZMG6z2awCX9eBwrdvObMJhjmDxjmohRlRr3Iq6
vXTDfiGVtkBdWiYxAZDXmsY9QdYpLZdcXRAiIWOp3H/og+l2Iv6N9+pdXvvbTLzOaChXaSe4ACXi
EAw7l8yE0Tdc/xUTD6m5vCEtvqaZ4fcqUCaPsAnhKwmnfqBa4Njf65nCkJ4tj7hH6Yfa1l+T9dFY
HzqOEHnilSRxW4oXSpF36B9peEuT5Jniyd8ePInbAjIm+lRLWcCXQixx6ACINubhviAIouxTAQIR
V9Mue5ZmUK5rkf5uZ6lwV8X6UqNLIj4Mc8O6eWgzPAEhu0Y4iM4mTEJssNkpcoAc1ATYudTpW0nQ
FTL4ZtltTDD/ckQDnhFKLF1XXhYu6mqPJiKh7Vr8VbbiJe//M0S+QswdOS0zK8mH2vMryxB5SlgU
C4Lx9vVSAhO0I23N3RjviRx3gxkPAmEtaX1qRQi+k7TJnox2oWTVEJQmGOQT+C2Qewl8m1Qrpord
k+DRCcg56TC4hLhaQiQeyLh5/STaWlx0HQEBUVlIzkLIARgP+ZIaE/up5lqsXteidrjNrrpmzyAL
C4dHXEvf+kl9M9fqPccZkqiCh46WrV7gzSdwfLOl2Uv0PZrHMSoOUiRaTIZX4DzlZ2ca3i5wi+GM
YprSSzStjOO8YSbEbHK03iiyafIjWfzaknvsR/itwJGksQ2XQQgqMONCRrEeFNrspYw4MqnJeoq/
vLjonipIkdJgwd0zhlHeAVom594VSny6Sn/VB+NaqeUNd90tG8eb6W1SgbTxW0xMHs31s5I1PyFN
Iat/1f0E3Fj44M1O3XVRZikhiSnqFCjGU5nTuMlUULUpvOkEWI5+ss+BlSUeq4ExTpErt2mwd2k4
iGlkwQiaPfa9MOn/s0hLyCFXrsJKVQDJuuQxpl97S4DeMhLQ0niQ0CCXpttkolsbBOiLyQsaXwJD
KpxuVc4mSfHmLPn0SiBHBr0WZ39owDpednXDJWnLsyrRo6SXoN1U8Y+eCUDR2at7L9nsWfTzjsJ6
feNZTi46VgxeuJ1mR2SuWqim6JUHcnMcTv1cLC5jAqgTjfv3rlMQ65ALmUB+4KnwJPDBtiVrVsI3
IxTUn977eThbFNQinUjxXg/yv0QZw7ri6PXUfaJAinx05ZLMvKZa8/ZV9wZW0xF+ad8YUnauaokk
ooIRtlu9liQyRSi93qALvHblgzCbfnE1t5iWh97ItxzxDDLd1RaxOm9un4j3XBrc49WslE2PUS9d
w6httZgeS1482lK7a1txVzSw70WwxX9HJnrJKxxJ2711dNPxT/dy7jUUPiNMML42IcyNhO19OMnJ
yp80uCu7mqQJ7go4sAAOWLiYzCayqMusSZ6VlP+I1anW9R1q4B29bNFFXMqymsL/5NEsCmHK+/m9
LORk8JgdQLSpv4pHvBB5L+n/HZxd5UUoiofYT/fcOpM/z/ZUPRQwCeJ+GV/+pXt1N6kDGDoKwdr0
SrQe+aMWn9tGJuui/Xs9ATox5FaReqN1TgwGgr0DpaCMvEcRpHhrD482sRK0J56/miUyvWZaf9XK
/brt2rWouKOnkBnjKtd2v0luq0kekik+3fGmvY8Qmr3cuf0uYC44YlKcnA3QutX4DCoqeTAu2a6W
KQ86mZ7xV73Wl9fHX9r58ZktUkS/xAXDJMWc7Xml1ztH54JwMo1MEMzx5augCtSsnqElOHVLXwOh
XjWWBVC33owx8hP7di47Yoj4aZC+pUjfspmDkOeR3xIoCdxaM8If0l1kKBl09vAw+Or9a2czIJF3
wGpMkk/WEP8wBqn5UuRIEPirPxbEc9KALKfYXvpXg2DJR4zuKaS64CIYezzQbtq6yyHSbvVYPvq/
JeRUZ7TOqlh2uRPvdDoIO21tZARTYbIrnascrc5Pkpp25hOLVS8dM7+bBm8ZJZCE3ttGkh4E0d+I
BkrSS+EcbReKDZbTwl0+lGV21B8ZsRbUNOkJxjZb+8+iY176IFUYKyj5Esdu5w2uYF/7r9dVb/qF
46Cvhkt1WPHkofknmNQSnXQ3nazMXbUg4rk96zJ45C66Sam6O1DR9hxl47kjn2iL8i0hrqSywqQ4
QydeSDYgtWhi0EN3ouUXWSItKatvWCmOyUWiyX+J1IHmt2zUHtY5tTlVBJIBa+72vlthtznjXwtU
i/itydkZhEn2STmZeFDVXASUSs6LGU0d6RrthhagdoQXDEYeM2XxR0UQUhOXe3vR8rOqrNzM5zq3
hXI4rSZ8M1p8pzdeTelWj1diuAzPPoHRCPid38rWueuRuSkqf0SPihkZQ2mbVuGmq+jMgwOUZZFA
a7SkIPFN2TtMDHrjWDvJQ52XEwjFtkIcMzoGOuyEAf2kAdTU+9Ki+5lWBUXIzR4ohRVoeyiZjqrs
gUh0UBebe7QJ64U/GrUbQBuJrmRslrWr90RlKxQVLTDwl2lT/aSmymrmvDm1+menMoanVoSv78wd
2ZksFX6qK7aqavZSbfYkNPZqlHZpsVGNsq2krEMupdKoDEbLX2sScI+/4s6pRGIKD9Oe95Ha6VGy
NRctWS7QV10dM224PUtuqnaxgDp7msmBBNkBkC2QbVKUd0H4tmNXTulDQQkC+IlsU+HNnNkucEfq
qbOSr10Q6m0frRFyZGL8G876jiZn77wk+5HNatwn0w3UZhHEWNOXJ3+9HN8YhcOfuyJAQI8O8P+t
0RcHmo7CQakcb0Y63Olt/mdCqizj5tWG4olFMFiI0f+RvIEx/G2y5QnaKe+CBfBnsL4TIucn63tW
MSz0GSNNmMQCyEJTl9F+tifkC/Vn296NfTixWyA9F7jw4v5QroiBgLxzCVRHrkOzZQyptYcwyE4O
cwXceJaE/JGVH2xpjJtNhjfhmvfEjcmsvw26P5j+8ZOcX6lurlLTXIttC619IijokbFixX0ZtOSU
UMAU/Orex2/GRFUbr3WfxNCIsdiLlxXJlPQ6/0ejsZvqQodEQZKRfNYy6iEBpwXNhfcTKanMHH3p
eSoaHxGeX1cVojjOVSLfTEL9c+hDCZRcxwa12WzfAQJF4CWJ6fDVlVQdzOUWx71h6hw38EXrHBqZ
HZflGPTfqmHLvGK9/S/VBa+sLU9ilGO6bb9HdMdQznY1vGZnbosOAjA1InoN+r34OX+2x1lOITsZ
+vfqZP1R4Z1hrsApS84T42icpWrio0ljrAgX/kzm7qTsHkMAiZpe0v5qSdSt++VTr8LiPsyhlpM3
k36pdeUTr1Ff1ZGuMlI9/iDDDmQyZ1iGxypcJjNWOines1hNaxvxg+RuIxEXvGZOEUeCVrMyAjGv
VdI8dyVE/Ovv31MgJqxIQhPEFtINAgEF9WJugz1Mi6tu7NJR81Pdk3gW9rgPs5yvnMa4AmNLZoGi
AncipF4IohTG95yRLMgjJj7TFDxAenI8xO6ffJYGnL5c3IxOWHPOTSL72bz5bVvRETWDAKZnRA85
Aop2cS2eb4KZLG/YognJ9xdZdAb9S8hO6xoVJC3PE2oNWt6mzNnr9KOjrqt5cWDEO6bx7pTVjxHx
RlUdxLc2977ZX29o013zNL82E+rW3O5WwnaO069VeOuv1HgWkuZvrGeM0X6VDD7/FX13C2FEQtq6
I0ZTI/2dS8epanen50yyJOIzxJdnp+UzWBjRTRQtuUms7vBucXvSSzlcUZ+3fBV6UrRiGXsaXUdC
WI/M8ec9ozpl0sI27cM6VYNyr4OCI87cP4YCBktsPEypc+8QWIwMyWLwEgF3j+KimezgJzMWasQu
3Z/NIrsDqkZGxNQosr+j2ZknDot28/tPvLSFAbvAolSjc+mJ3p8FhzeYNWklpZkKzkb1D0brLiA6
tc66a0pIDQ+70F34nVRbjc186/Od/UFfaA3fyXsz9iivu2iZyuhXprzKfumZnYRAEWklwCdKKDsT
ffJPwHTbV7NbcsGIYCzE54xIFw/ZmczOqZWXHhg3uvJVofay0C4cdACPp0xAR25XU/WGov8h66yc
XjcFuxQU94q1IW9qr+VLniJDUGoD1TKtUKeWuP6SqZ7HkDJHDfVWxBNS8iikixnOfM91BCaotjZb
qDOE8ZqXNpzc+BHH0BoGKn/0qvuoNePdHLL3lQ8nqz6YRTdZeCzDcS/b4sbmEsuOkJH08K18dXVB
R8nR8l3d35TXjiXkN7aLqybOV4IAY6NrON+myyoF8+FQk0iVKULClQ7TzuDZmcW3WmdQW6f7Mdq/
JP6U5q+hFHfDramMQAgmuUaFxKwp3kbRemidcjcrX1Zd2mGANJ2B235KWYb6R7VUzv+vhSxBKNNf
VUm5diRnKl/JL0jVhf/DHtJFIW6irWDL0F7CaHpnF0ij9Zwv2k1R80e7VM/ayt+aVn7rjxuwqzhe
u319lw5+XGNeEblF8ZEm4d7jZx/oatu8hIXOOiE42QLREAOL+Hz+jrPys95LxzwYy7T3xBspF8Zz
YPGDj7eB5S+GB/TnA9eKk+G4ri2NumvhqvJN7QTzooE+VcRyU7jSuALZSj1ZaaXAl6KA24EmbKxf
bUURSc/1kP7Yp9LNmcrW6lrRHdFLTkM+WUrloVl/EPz4LpjNO5JS1uwDjYfAoxTPoyuI94RLYPZG
5SeBzFCEc3IxJtnBTfPKcOMXjRlu3y0q6R2ZumvtmZOIfuovKH1+pTX6+sUVOChWbJiWFRylRmY/
WwcHRSVnDoZHEPezWeMw1ND5DG+HXZWWQ29BZ1DIwY5pKUg6NSi1YrcPE2ab6aZ2qJRL2tQlperY
2psyjLfB8qatibI7ipdbnz6WUrnL57UIpkp8LvaiKrd5t26E493wLdCi/K6S4pkZl7RiwOTvvcsZ
2szqsVjGTe9Fiozpv+iZ7mQtygRvJWZpGFFsh9myhXV2hKQwuENlXfdku9VjdreztrlnfF2E8ldW
4cdtprtyCDcQPKN5Zt3yGLrjbpE2p49oj3MMO6dyZ5erISI5UM3te7YQl3CmDlwgdb1x1rJGpO6v
RKiiZv5qerIJxS3kLg9bvvPwrY3FOsTxdm7qI5ChTLaZ1KIjj76EtxScYx/7m1GsGChqzqnRkm5V
Jt7Mrb+Nu3Fl6bsYfNjbwlVi+prEMXvwL4mSmEd7Ugl+FfJosDgDe8p4BmYJPeRm45u1eCM7easS
Bk5HEXkhKViw3Wsg1WkWpQkwNzjRzIigR3NdXHYid4eUIXMAVyWIGJkBObbfeVJF2lBGPec/JbWh
ReESnTA7eKvF7Q2UFkgIClWaEJ+575aDSH+0HB2TX48WmvBXrxYTsqIwxFD/SJEg0WTlThl1N3m/
p/dDlN8S07oRbE+QzNhdheXkarMQAMullaupqqMjlaOszqGUrnZzob4B89ZYOFKvwxI9nmDWdK80
W0+jHCCFwZ7HxO07+awP31pfUBxFLM8cEVcZyA2JuKIaJk0VbQMv/5RO1DdUHi3m8FBnxO2wuBAV
BuaNL8TLVf9rJ/tMXZZAIynWaD46WTodWuYcOwldMnNm92aOTDIzkHZuugXAroxyqPuzp6rfcPYi
qpET56jFD5l4ibEIRvJmW7So9PsGCWXCmnCuzN9lUfkiP5MGP8FnmTDCsSGCqsQN7jCeRbUwLhta
p3bTImUArsv7cGCxEnpoqxr1+GwhZqLdKgtkEK28ySNzEAAOV7Lq016ON+qj6jG5jh+rkWCYqKKW
lkPNwvQOGSk7VhtYxsLPr1SJOkz6NdF8h2C6B+h51Zde9Yaz2Uz5wC6VdNLpE4aoqdQYqGGG6Noh
lIrIpNFlHQJjby7Kb+3H2oyPTM6fRx13sva2KPU7lAXjE9oxqt2N57Dg9gYI367ZNl0JlzHZ5OXh
qhb2FvUZuoRyijHHXASL+zunS9TOB1qjx4W8jYqvBmEcdWBUya3bOQwVDwlz+bEdSyAuVdA23/O4
2uUw+trV/JsLG4fgbwIyEPLqvrQ9NVZJmTAo5EYy7rJhprMocz0Vd35CG83s7lXuVQRcD9w4+UoI
NAkflAkRCIUg28nnM0V7AzU+XXYhSK/v460mrnPxswMSYLuZ5n5HMdGXAokSdZAS6TlOJOSzRGMg
NIvzmVU/wUWytdfs23xT9ytAWcF6Y34M1jWRTgsiBP6kaU4DnrCThP0w2TqnHTZ8Kq8ZgbjEU23N
F2YnbOHtff9asT3RwRPX1uEV7D0dyKtVTH45AT301TVDkKbRa6f/IIm/+U7KGU8PYnslR2Tg6n9M
APNC9NfhJZSnMPxNKyh6f9aEYE265RdsCdRl+yY7APwUq1SGaNrKqKOUWlvD59ixUO0OjvybpEu3
WoS1oKgq6TaYDtmVUBli1AJdFB77BpvJeTa6Jela9F5ehN4MLdKYJbsgTKER7uMUyn+YgT9rjDAJ
STAYesNOZYF7CJMZDtzmffmxEpqhgpSnrwuyHrz5BUcmp7PSMaHvtZ8LBnMJeZWSrwx/LbYHY+oC
7ZM8nq6Wb9CZ16LYLkleYJQqzkeMQ2vriYaWJb8F/6moXqKWCikrgiZua8oK0sn5yBQwD+mHLG7+
SFCDFILKDUSoFoMAYfgfvXNKx7lC/ubwtUMZb1P5kdNDl4wPcymekjU9q+QqmFVU00hlJ9McruMQ
tpihnH0vnvpRvMJC1yMW5T6u0jzO951NBw5FwuWiIl9hCG//ZmkZLuNfOR2ilpCPglkjX962Pg1b
PVj3Oh737arRv6KUcVLnj6n/braf+VrbTdP4BDz7g07OKjET3/hgvUQgRiEUZTuXqGWVG0cxuKBw
xs1Kf8ZbGXAXGMAkpqu6bDzy9KlZAt86LFRsoRaa9HMDO0WL9qJHdS0EBBqMOflMpwlOhvzzbroY
/PCiczq/GjCI1qo/BPTCDC1a4+saQUMmwBMes9VupuoKYVPbuazAKzZ3GQlJMcdqtTOunlchLLGI
AZL4A1IP6WURA5QJ1gZS5/g11+xOLFdsr5KehqzjpjpgAUii7zU/WVBV6X1BrwbLkIrX+TJTyZVI
14I93zKza6kotsWFtwlvQyoFy9gF06T6KJfIdsMKjwtIOyP7G7bqCZrJI6wMpx/amH21QOcDQgYs
MkS3d9qjOxmesusxSQ8zpFXZBbwpNCOL2m3rqvvSdHehmu6qwns8nnsehp+YrFZEL7UQrxuHl2oF
ja4H6k7qhvRuJFdxOQLYc0JICPMcVX8OVBRPha3091WHFMpPjqDUN0x+NbovR1QKX2hgumcIwH8w
a/tM3D7jr77wv+AIrKgT4ys8Eg5HKZ4oc0krlAaaGufycHkV/FaIrE972cQybyyjGZV/VkZF4Wo9
srp7COMfybSI+bUEFAyn/l2Xp6CfiFEpecrS1GeBQPojajR/ZvbxlBaSjc46Vj8q2Lf5Ly5IJ9N1
W4dFX85s5PqQegU4iJ6WLoYxkFCnlFdIM5JTtFML/o8WRkEDISSkWc1sjPtV6Ho/g1UFojbfZlgy
QSWhEzSuOhefMF4Mi6lTSCQyDf6aIGmwdCBebmfa40VvTaBtp9kXOmqi63PNedqzokqsqLVRBkPV
BerKi9qmYEmX4CcKFmFRsNHONqND+r4oaLkJ/60rgajiJBoSIYJr4T4zoqOUozkjl1j29K99JViO
xrjUk+TQ0bq/BkOwsGVflodDR34gDA3WLL3WfOzd/tRm7UEbcV27Fn7M3QYZ96/HJ1BtNf4gpEj5
R4K9sdeOAZgIt9sWl6Jj8w5Hrf2SXWtMf5BRZiBrHj2gWMKkz2Vg8rY4RLnPMCEkId0SAU5s0Enl
t0J1RHucFpAGVqxm/7R09nUyuJchkPz5v/UYL8qiXkpSmkuNynotj1+GLpNdsXXnhZRni7QJ/SxD
ziWOqr3TxmzdTBEBPzOn6fX9eq34tCoMp9s+8zBX1wTzj1gjAFdRFSnKBWG+bKUhm2hmqK4yE+6u
9DjeR4qQ39YUyeygQsJBR0dbMBWQ5cqKSooFHhFJSl01Mm5AC49Qkj9TsSHGVaL6eydml38woCG/
Yk2sP3NTunXWB7XkJe+YyQ++SjolTdCN8/ppYdMNrS9YxoLJYq4DaWMgBwyaAoOiZpaCnb61xphi
U0/OIv3VaDPKNnwBmTUC8VXeo8rSqSg/l9YSdi02Solg8fa/8TOuzI5BvPPU8PVPBz8ZbgpAIG8n
WZY+wgMRd4VtqvVUFeNPW3vJi2mrLv34B2BALLNHPnd3vTIQ1TvJokEHMUJvm3YZn5meOQaqElFy
SiRpLxXIAUKOvikbTNBKNv7qHwRswEPyIHvt0I5bluMxNZN7mlP0dN6NMezILav17mkAGx7T175Y
D7DQBuiSgMTPg8tJ0GiCNlYcLNmluSsWgyy0KM3hfT94iZUwmBPUo/qcjL4kNd4iH3gLyTJKa746
/TMheCkfdsxJqTckLC8zvex76ZfS6JfhjCNCwGOo5gjot+xH0hJTaYQdxEfLaGgmmaujwWkoNpW5
/aeKTvfUg9F0tyTq43SrkHuga9r32FDXeJ/JQIgs3NQThqCh9PvXEoktUyRXRstuwtmrEWjJA9JH
xcTLvLkgCJKAlYyUonHaHYx8TgKijmh3/A/X8CdnbvludkrQ2OMj7QGWz1OBxUlGilrKXndQ/9oN
viCpXv2r0A2/Mejazl8owMlV9PpdM813kqXUOhI3lOvlFKH5i8ac2eCjo1VUSLRwgUcZEHBizcnq
t6RJn0FS8JW+/pdtXYwd+dIjVJdFDdNiQsASBRak0t2JcEqlcDpppnQGd9MuHCTdz9+W5WfN7Jcd
6OGf8VzKFNdXxalISG/KYq1DILG3d2WRHwME8Poj16JDkk8rO5EAka4IwTRUAWDSwLaivfjvSM56
TFC7Z/VICKgVtFAAl+ZpKrdnmy7P1U9v3apGSi1FlYdnqbg3A4ag9XNU+sv4e0TUq/Ex9MrqZbAX
25R65itwr51cusfdz791S/jZ5hl4ejs7GUlaRBVWG6aH2sJvpS1IuRGyAfrHW7cMn3Nytd4gedY+
YgHmVMQsFMhiEUoVLDm8gzP/k/6kSByWkm0+HuGGrbwDB5/8DpUJx7dyZCBhZtRzIswQRAfHNxYa
pwEhVYdPtW5c5C2OJG1hxe5a/CyF8VoipMUwG+0aUZ1om9ZiibrKvJRaea336VY6zYuauiq0q2YU
fILZDHNNNsZ8X3Pz3mflo05LnPbFAxsFcU9mTQbj6NO1nh3XZRVDEiVCCU64eZtkJZroS7FQ90tf
ic5rcoxdsQ0Z3QAixE7ylkP2qkbDnyt7xUu4cX/ZhghQctZRe0hl80gb6V7ozEDVZBNlIjaSo2Vw
y2IfwWBOCYLqWFx56Kfcn+fchyzn14iEIJuxu2PMvpurjdr5ZLSEh/KNmi7mo6+B/Q3pJlvoDnSa
aTLRrwv6W8vNry71P46eZGNWZU0u0QSv0s9mHS7ptQgMeOmsa7xR8o6piYjsiMxUjtYeGw/qbIDd
rAHkLVD4ie3t1YawVNiJTqm2+/PR++POXzNXafnmWsaGjMIA6KqCKkwjzDTjy7walpMcZbxtRIlU
rwnuAGLF59NCZuYEO+MVqArcVEpj48QKRdYN60TdwmQ9iJzPn2KyxIQUPbEA/R9B6q/mP01Dw7wC
8zl6K16RL8YbGJkF/C9aYzibXRjHeGbJJCZpcI6ADs9H1Z3rdAoVl5dDlvsoGVfrwNPeEpo38poH
qhoAnte9C6p8C7taof/FUsswoRqQupnyycUEi16r73OxQT3FwkuGsx1BlzRBzbSaM61CG3vmgFV/
+NfS02K5v6ei9AU9wfSkB0OtcGKpBEhN1kIpSnNqj9WW+wXRuhoKRxFpQsfkskftGU2036+r03fp
l7WowQFCqiHVY7egKoGTbV19UubNDo9hSp5+n53NhllhvBbYeuwMR6hZ5069sEGXCgXs47nbBFfF
Lbw/xG6MFkGPOm4anQT/YSUPlKFpncaoNCB2DDQ+RrRzA2ZdQeFhEWTbW8MGDENyGmcdaQ+pxnyN
u6n2DxRUA4+pDPFmslhsyMbJig31Bri2ZVqpO38R+uuQ4ELZqlhploskidEgvJREhvjDVAjbzFHp
c2Xtk4C7T6avcg4UpQz1/ls3BQfLmKT4oM+vvQ5QRwykaIxX03jrPxRfEhO/VaqgyQtHXX+q4pfJ
NqGsSM65yI3GcFdzd8uuccdVchC+bTOCLGuKNL6y0kF29c7fZoo2ntHaE+YXHnHWaMtbUBFVo+wa
4uaO+sAlVSK5UQ3exZHpXS6CdZ58DZRMsncsmIlyqX3ZMQUaScvJpWRlBoGc5HAg89luVso4amqW
SvJSlC4s5i3c2tMCWiEzLPH4E3aIlRGiVGYdq94HSbEF5bNA1rRZaBhh+jaMkYDGEd8xy3iflO4N
rP0+8xCYN8Od58wblsXFcO7W4H+N3YcQYYH5klEsNxRtJDhkWxaYE+0qohG840Qa/S4jJcilqw4h
5sa8/UqhYVJ4pKty0QTxfVgQuczzu1AKb5AV5lJxeHaxIl7TtnrIn91LPkJYQJHNTkY0BBFrtgBc
LWuEI1Iio4mXokWwWxeODhgjFoqTyhaDF6lJ6EjlQ3QVPoCfOZ+zWqAOwrH8ykPbw62AaDiS2/FD
bEkz+gBHO4bxq0YWra+eLolnF3EXSthvYWPIlbSL1JiX3yRx1qkzjj19h4fz26IYzZzgvcFup/LS
a0Ncy8u1/zWm3bOtamZI/ruWJ6cE65jmU4ZzVnH99yA7K8hOxmVF9nm5oMnilMZwdu70PzrMmUCI
f8LDYNpmlbqzQEDiMbiZfrhbLbtaykfidBcLxkRdcicdVnCN6l3LYWMuu5M322NWHv2swV2DlVci
0Cuw010x2ltqUQJ5fC9S7hmQrW23BKqw+8NqvOg+fwQ4JOpqdVNQXOiCsSlO0XaTMU1H0nZNi/60
a9NlaQH2yUWg/CXOa88eKA/LzvMrtnPropyOEBPN62gdJ8I2zVqPxMWK9h9oxLMmGPmZuTR385Zl
2PuM7JaW23X0C08mLtoYREovymdP18m0ByN+h3qlPxxnUHvwNendLiHvtRNCeTSj+rRgfUpv5KY4
2do8S1IYz4sbH0MTVUp2cu1NB+SUdi+rNEi9hH3iSzm2eLh8zekRLjY0I2MyNrOw5pzvpRiruMvu
kELeKQR9CRPqDBZ1LT9BJeMrs7osyuQtLJXa2ac/8udL/GccxG4Xr/CcwW0MlbydGreq7ma9hfaW
r+P/WDqvJbexrOk+ESLgzS0JwpAAaMtINwipJcF7j6f/Fuf/L2qmY6Zb6ioROGfnzlz5zFmwJcYC
l35hyP+fcZyLkvPd22smO1OP/Xx0e3Vyi4GKbfj8K1m4memVWcYzui3Ai8jco/lYUfUda03+oTEO
Dtxv9EG7DNxvTN60DaeBqfvlzmY0AwOGQdHAoFhOSBo7a2sLqxYhZnayyN+rVZN47xyCX5fhvnLn
X9Q0aqsVGx3phuwqSVrUslvU8iSatS7kxzJ8Yvj327mOdgt7Z2dcim4hMcBbdfUEcSfmLwfSgRd9
SZy+eLfK0FkDJqC3eI302HwM6jaM26aKruRhANAJI440gu3EEjWaUVsrTJ+7RkhsJoS2chOocdOl
m7uTaTJi3W4Syn2pkVhIR/WnbiY0i6IpXpbF4B218BuxFdN4G7gYnf/kEFLFosVH0pzmmi4FcY9M
Sb6p8E1HcTgXi8Iaa4Cfcev4JVedArTyVxtrpwavvcK1CnFrZPeSFWdp4KhoNDQ3wx+fOIA5edu+
u3cNvUN2e21hOLZDQZKD2cFa3HF7W7GO36tNTUuvf2Xr9NWq4ufQbx8wlpWxZOXFqlZMTu387RTl
4nUP2glMqtn+TC09Bp5kGzOSuq/+UmiDyTXDxnzsVLg5usPP1lKZkMhLMW/nehpUPU8f6bupkHzK
mHeYC3CKoau0TO5H4zKVJ8xMWuImGoumTnCTlnKZEfe7Biyq9OVh8qGFtaBIZH0+vzd22CZNAiRC
E62IdstJuKZ9e5AZ7yLoD7UUWih+ekegRpjDVsnD4mEdrG+L8mOhe1WRHBPI6Kdr1gmRgkWhbFtv
7H7seDFXIw0kfrJ8w2z0arfpJceKc2flOgd2Ii0th8YXapYIJ+uLB5uOmEBHTEDKOoyPhP4XXr+2
teooSKaTsu7Y9dTVSUAqRI8RJNyGFKQuZMjrb4TtXxRtJ/bXZLvjorjVseIAejoKsgiTdQnndyiO
oRu0A9RcB2dvr8Npxs8WE/5Y379XLQGmbOfznAr2gnVIqyG+d+JZJDjPxjZrAh2n00qcDHAaFIKF
DYQiJk9z3V5zb32ILStKduV1/EsEkDfzKt+k2BkKuEaEefJXw98gzdnXJKHpy94YqyflD93CtmxW
7N8PCeQrUAmnAqpsBaev4sOZmqE45VzzeVdtuPk6nnRWavmT6oociMUmhEpiHnblv7h/xB/xB9Ax
knT8Z1H/ySwu13Jud6i/6Sa6xhQqQ+Wsu3AqNRkVjIRnJtnaizgopQQiNnhQJsLMfGFnouIm/+A4
g7Q5bPAM+Ku7piKw9N3BikcbCFBLWUBj68loZwgtegv1h/Oz65BQ6D+QAQ+Rg17/swhg5vgKUMm9
ddE8lS0fzxLggqQlPYGbPd5wsOPQE7CXiCUlgvVJxcwOucyd5NyNATgQqVuq0dbo75w/0ZDnrbnO
kGkW9ZHeWObLG+9C9OadF+vbqV1+CUvlDW/zUKfBRtxcGPr4n9eCuQK+Sp/bm5V53YVgFaLoQwU4
BAXokZBxXfgIVSfLwy2b7aSP7Kz8a9SvBbPD0Jn2UEclEUrEcYdobaaYt/kbmgiijOxmEBZaCAvz
ioyTTKHQmKFW1NGiOQMSjvW35wku37fUi4r9gLO3bOnUcloQX58k+BYKD1SdQjicSQkDD+Fqzr9S
lL0sbf200HghAqkcVmohypNMC8PE3hIFq8nw0Nj1ToXtMISm2YTxWIZEShvkdR2rXJVStVfS3wmF
euLju+XMAx2ENqUMlvRHmQ1n+9i1gpPzICU8U0L2X03mFtd3DsyDwKxYISgQESdyOnhUts2bPx3W
QrSNeL5pQn/biQKNRg2njkxvQKMvNc1ErtjczJkfF2D0qbLBPi7kA2EFWtSfer/dFim+1z/T6p3I
Th5Ntz/i6jsTV8yVKYNHFWb0MJasRQX7uBPINmXDM4jO5pvTmKqHCut2gnRriu5GljL/IP/Z845d
7kpuT+o1D73prT6VrStYmTsnsdOShSzIfwKEwpNlnYrfCx9zqZoOC3k+xaDiIwFkLk2+rmznvBQv
W4tH/JgQGelHv5CbkFPfGeXes1iiCNA00P/8LEJREMlrujl3EXnIPIE2WFwM0Irg/vGVm14saUh9
1f+MAYshuEKruVoh8oqgzDTDzqoLl6zDp5iEKtWUCcZIA81fnmPbMqBGo/mLqRIayhrGcfMerk1Z
DzGvOlgxc+yZMlKBTh26tSuXkFgAv0CZIkaP3gq2L8G4pbJ4yMfJ1hrOQJLmzDWQPjT8aEgPZ7wi
+RIJm3LFsnITheVOaoaQyQCT0xqOjfwD8xPcifg5KdurD5hHWpFsKCUcFUcFVv4g75sgGQ6tr5NJ
GGVEDtZXFqaJn8vngkj+lm472e02gIcpz/V7+zMAtNNtzk0tDVRgMEu7k2XVfDOPPWNMvcGI8pZB
YYYMYFekYtkD5+60tWHCsJDF2kVa4jPUd0bchlMPE/AqVBCnYvQqbALY0Kg0FvFOTlcryFjuDlf7
T9332KVJMfMuzubPWOLfGeNrffozeGbqoNZBl4Pa6S9C7neAw82jdEvMd56KLZUshcbbLmu9mQRh
qSZceKcbxUwftWQXuRdniVNBXswIB0m8DsGvsJd7R3kKz+AGqPVezNoDNeX9X5baezVGO1XcWHRI
nkRmjepJePQt8Qbj1mfDbUxVO2tALqUaU6BFFYa97NDdKyIVBZEjsXG0FQVm/Ess79AbtVs2GCAu
GT5VEfhAD3ygoS4jjf+YbHZy4T+gWWdUXTbzNpTR2OmRofcic7s6irvilFkSeSJ8HXCPxnW8PqcU
HOYpPykfY47kz7FVAvHBEOVbuA3yU885viyl0x4xGbWIYlYf5XcweOfCzEJP5kZobsH6xtsQHmw/
BKbHDWupdBFiTJrydIkf41iEnWIE6v5b5jLI2HlRqd40qWbTJHyKqt8vmd/XeBoLuzlpL5PWM52z
qzKToxzy8JJsLDAt6RjcbGM0rnEoEoxtSZuolfww78JzH6mNIrfQBmu/0cuVRbuihgQ6KYdItDSa
NJ1SuFAUmanmDNMw9r4a97xMaBAMV5OQOXf2AMrdWRSS8+xjHWCY7Q7X361E0HBRvSUaDipms8XS
Tps4nXQWINf1+R40leTnSNdOq+UsvyteoPjPc+6R4ifPEBIfYeXdT+OVvJBySgnRg76plorvI5wU
8MAiuzwLKBHu6h1jL3fKec0fpsZwKpePfBXujm3hZCVh31PLNhp3qezvZgWkMT1x2Qy7KPH+Z9vt
LBc4oMmYeJOYc6ZoIu6CUQf9Wsxf+rQ9AHc1oG1G8cTEk7ngy9Q/U/aDuNKV8O+12mvsUnazSr51
Q4w/60OKKqf6ErHlFJRIVWG72LBUK4cFE4HirxoOwbeLueLSHugb9yMaDPbppRel07FMHGvKFEgD
KwD8mUy7EwFnyFOTNw7moxDk17pUn7NtPc3RuiZRoWMd2jCWQYuBnK7F+gUgGJ838ZhCyJAK9Q7D
CKc5MFWgnR3nmAY6AePFbJy0fsF8Sw0MgrZIqW32eyLFMWC8ai4ku9/YX6YLCoXGOg3WNZIny4eG
di5VHU6bEtjzN1vEALGiqIbLTlauXLToezlXmENWHGZQu/pOuMJtvWFRk62du0AT8mRUv4SnUjXI
j+yeJAUHlHbGDLCWJxZeBuYE664qyfl9JUfWbX4ZGjnHz+QxmGxPG/GpEdWx0OEEdrJ6PbPMxAKo
TQGvjOwzH/DWyLAE4+WmmsW9r6E+SfqFyMhf6InyT80eeYVBvzsKRQzD2vSEFKH62nMBeMOOWs3k
XxZ31ycwgriofItK+IqHaBKrc8n9I4lWpx61aJcDmRILYTt9LmfJarx5RBvq/VbdHcLi4DuPfwzu
rg2X3A5SrU7OZgNpakwE7fmnYsk42WXwOSA581RBtCPazK1NwpY8Keqt29rHWwmo2BwPS8IdBhPh
KAdAoshgW16DrUKvlVOvlE4uA354rrel7Dwa1UBbgNM9fdqXak8coX6Z3D8UWXB4zbpbTZZwRpee
E98aMK8TPzkkm3YlrCmLnGzjeUHfXt5YJ9bGG2N53bKZ5A9Hrih31ZSompaoWckB/ktKJVSAHScj
yH3dHxErSdUna/AbUg5ShfQfHcExxwCYbZfRhglydxG9XAzYQnZbyQlZbI4ru1g+tds/QLgfeyKw
kSWgb0pdsCX6RVYAle37OcZvvYOWyX0rUHSTiwUu5epqD2eZBoBOYkMXD546Jr5YLSz4gg2P44jH
kXIBrohA4D8g9ND9fJyMo+XBchCPM4UDouy8D8+HsE9PeXuQRQvAfTF+WzpwcTxd04Rx1pH5lnln
yBwti34UBpeYpYtceExiiAhslMEhrbP6vwOv7VYQ6dwW8JRbXG6s+sd38amLm1uC9hqRhCckYVOp
vVLv2cTldq79kStcUfqh7mW/6KWTQriqxbNKyjExGV9VOzdYiLbSpUB8Gkq6i97IvG1nih8vDGfl
Tgy4Drr8hYnUjTtoE8tyNjk1DAlUz0qiM8wH0vrgQEf9o+b+3S3dSQHxkvoXQ9od6BgHbeUiAJqM
lKJTYTvsSrzkpI2rbHFnzpExSb1L9qtPWw+ymXkMp1M558jXSzSuWtSUAgl0bkbwwUhsy2ySMl3h
UzNEsDVJTyyM9juhpaUkrEbjG5VIQ97h5B6xCk4OumBCnGlGu2trjfsuFIixO0oC+B21v/BwrL1f
1dQEiwwTTK1GwS6k/bWW2C768ZijD6VLfInP9c3KZtdKS3eCyFdmo9OPAtutqIQKomkMEYw9nPSF
PJ/NDJkf3c9sdIhXjx7gmdHxIumtK6FNRVhP+h1lkFlu0mdPY5YjCV/g8Pujg4cT2oGRbUV44M6A
zUb5rg7v/RLa1NFUaw/niZiHOQYVmJaZxjRP9q6DSKVM6qWWJjI0LKos/NAYdE3XAnGmP/j874jY
Mr/cTSAFbvgGFcBbfsWfEJqZdZn2GRAKpnMms+70ORN1G7nyEIqEv9IA49oZQitgXILSuu+PHlXO
NOQBVGhf7Rt83FLkN2rchZyBCQ4+Dm6gU6shb6fvcVF2kI2cHsfCzve3Oilz68ZCo8O/3Jb9rcz2
W4l3WVxNG8ArhkU/x3DZWVHacg/QoYlBwc7O5tuTR9qyx+5ckLiEskoMv7PiBxby5bOq8XzO0Nkf
JOa8FrLloTOfncEucG/PKXZcFWlCeOcQ1otSxhfzzsZZ/+Zui/SOVaU/0USeKZtr8uN/ryl4oF2F
r52dIgmXkqVKppyJqJ56IgtlbLg1QVeLnceg5a4K/As9qsWlbnyzAH4NO8gqN2Vztnz2vkU2ZXNF
E+AUgYrNHCKxoM5c3gKlni7qL6mDygEv4032qye8bglTTG9PENzrjogGBkqCYeK51ws/SQesGl/5
bH2McvWppu0nTs7P+pXeFGji7+2PE9NE/53Bp6UAcc7TZ7xb7O8lEg073gGEbcxJqmdS54Qd7KhU
M4ld8nQtseIMc8aHpTx20XBxJAWGOV81Tb7RaByaQzCSqDXvW42TWPknE6ZJeuhKG0RzM/G2HUWr
sDBSo8f5IgfoLEy3b0wdk25DYY05hGTZ8gzrl9SMPuEBsElEcdA75Pt6ZY7ToHhaiTsDohPAGama
7lUHe+TAoT7Lmx1bpuYzWfA1gIEqvJz4lAVhe3WSSDfVm2BVZOP2e6v+NQvYVAQb5GK8Y0O+K9DV
YxOmkC+hHilCj0qQetMiuS1Zq7U1HI2HW2CTIs1HPA6XXVdPCB8no6c0K2GOZJ2nzZOr9QaUh9Jz
XhtV1PqIQKbf5Ul6KHPz5PVRbDfC4hrnpELnpHLV1O6+1uqj14l0GHbId4MnbHWahiz7iQGl+y+L
2E/k/S2LdPIbY5DlYhDfnRG3pIk7tV41WxWa+7hetK7/3KBxxiBHh9742NTiw1TLV9fmz/FFMGc3
z/KKKxcLR7n5MuaU+kdqKLY4jXY5NbYqA+7SfyXKyM5c5R16FgbNz6pzi6WtmPOgjzsOX1rSbc7F
2WQIrSBqrJ4+B2+660LNXzVurk7vq6ViFTHAQ2W8962LzmOhQkLZEm+SvvNUDfOxirJqjzpQrTzj
9cipPexMQzghbBXMmvBIyB6J3rwxG04cu9gde/PU98TSVSZ7eXFb4q/CMeUgHVl1KnzQ2LLu2j3W
EbxEaFl7HbXZEPAe7lTRURvAPws4DLHwhiOeUgv8E0yxg3YBJ3gZAP+0EGKGlgq1EsjmjHXqQEhR
AZE7JYGx5natYHF9lWvUpjBJTvX3gH6lnIq0DLNJidYiv2nExZuFJMK3RLRhu5DyDxSrCqcErs3x
O45v7N65Z9kZKrGKrq+4bUDX9ZFY2t2k2NcQnF0rXHl9K3ej20DOYInhEpWAloy7DFa6ycan0jIb
eaRqmAjp9DUgNyrVdBpSPo2gTmp0dJnVyC+juZx+bPsI67/GxPJD4O1TFwZsuf4sT2cJsIPK6rxq
Mn9nWEn6lKYSPO7keFLATflFLRXExdVXJIkMpnTZlz0AaddP0sUq8nNihMVqRqCc6/U6QUWE7HGK
p9XO7CLbsSqI1+Rao0yB4zAP4LIQpzoI4UUh30vC1fJdwvCC+8hUrqTQ6RrmNhRqeEl+nVd+VANp
wlVz0H9dCeNNez/uEsEx9Aj9ZRmNr7NvmKlRNxcMTnuwgSrqS4x2a3XV3Eob+D8xYmR+JvMx4YdR
DlWwcVfktMQsWWvQY8CbwJ8Wlw7jLLb35moSUuHdcaVYW901WsmCRe1P2plsz6Um/lLQUlgP/9Vk
BLd1Yi7LznXB1r8iY86CXjhPL8lI/JqFdNKQxTf+GUPlptLiDBkwxVVxi7H3aK4rMNyyec2YuIGI
c2AGTZnd4eSIe3Hem/ksdds5EeRzB7yHu98ZImCttV61BZpB4ssqH790B1IhwNqdZVvs6WnhEWo3
mIyXYsVJ2nninvoAMHrxpsfVIz0cxbi32/RpEv7khlZ1d23mzMvBoy6cec3+aEaa7rL1Iec4uAhe
Trl8t+wd4KA+QhtLp+MkLc9EX+/7jcFXyfCwN/78Y6hJ7ZGLGqi3ZyAod1SnZ0ZDDpmOfKehzSG8
DD/wUvNWfndoMFlsd+0gZpKbvKcUjOiJAHqBXHyWnbWGz6dhna29uyD96S1w1L8SfhsV303Jstfk
uXhTZQSejRZATsyn3jrQ47tIHuE+ryYk2gNM4eToYVoY8nv0vqlHC/PRck0UwgEVpqE8vyj28lDa
7zEbwEZijD0ay+TW7FCkjIW/jFKWYRmsFB+4VSEOXlbiGXC2arlJcXtpOfbFdAnhKxzxP752ew1k
spVgiA25PkoML6uRv4k/p5rKpU6DGEGA+XdKquLGuX4UzeZkwaWBpQJSYNvseGGA3sBUdRuOB90x
TEinGaEMfmojPTG1dRCNwuulfyXtc0Ao/WqzfC7XpDAZGKY/0obgj+ZdCIo3cX0gF2Zn/4bN8oiS
Yf5he5rWeI4IZ6R0LfPj9dv/n0+FpOK1vT1jR8rx/3b4f7ts8Fv8vxZfK4HxWWZtotd+So60FXji
FZYPWJF0q/ZGnwCytMMxIWe3MpmzDjt1hMdKWbAlyxvEjBJXRhan8oyVP1P6R5n5PM2kIrSmP5UH
Qst/NFYwxoxDu3Wh727e3aFXXHNlqpspqPzNCnSbbazMB2bJqHH3rx0yRAoBHQuZRW9bWgmHlH2M
iShX82IsdHofDc02GqLaTXKajV+FIZ3z4JPtinSdePFW0dZY19nc7n1cPPV7XiLtjY85LZ95HD+t
fECV5RqKhcAspPs+X9V+CjRMBXvjT9YSEiMw+kgoUSJGM6ppZSxZq9Ufy5cBT2eyfux8/1uHx6Qw
/Vau2Ir155KFOrn74icbAXfJt8ggRcL776rnqScn02EjIqjWy1XRqmvCeLHZKvM0oXv6ajbjXrDC
MgW63S+GuERdQVcGaHcJAZof/8BiHSpEypYElSoBwTyBF2a3y0f6CTT4bdVsBNSb1ksUcrfEItJB
9zi2rBGWV+x5XlFNAfFgXoFdUAFtsi2/tHqAVANdEmTDxcNqLZ+7Gr/6uHwWEi6UqPEamI81gFaV
Qtal9TR6Y6tG4QfN498CBxXnMyU16ag6dFs896uWiFz5JEE56KEtQNV+Nx/Bprgo7HzMAW0QANUG
slcBDaaTtmCOyqnrYwzUWckUBVtQmD3TEgfligyasXup5YsT1mZ/EvhhSeN8E5D0WYiO7PBm+bw0
m1+sZGFDisUnPpjHbOxOIhatqh4PgI0OS0vQTWJKNsKhbu1BhLE64rm1x1X8Krv1e+0gcskQxIrh
B0B9SybBvPG+gjaL8KG6oQZccValSJCL68ipwqH6qvQmLMv1gqrMts2eFPML6O1XrmZfs1l9ti9T
TfxekPECE+1AXtk40yWuudBBNiJLOdte4dBXojOvhVsNmysdRHXwmpJ/zNiIYjK47vRTJqC715j0
UHaeDoTfAAsm1KkiR9SwGxUMF1NdvRtGQhn8xYwM9XZSANynuSOPKQMxii+BWnF5Fw5ZBKv8bGFu
zQTkUbyBrcmRZCcktmvIDDiLz/1A1oe7xEoxsMgyrBOl/1nxWKdjxtNYVg98Lk0+l0vKpbn4QRL9
OIo7eJnS669gUMjKkq/T4uFZp9bLqWl3kY45uZ0X74Ryfoh99cx7Pi86dT/L38btzf2Vkp3TFjB8
+GIKyJcvPdGD7O8DdNmnbkqvVjFot8XBy3lF9ECrfOx5Xp3vFJMgIsEFVN4Fs0bvC0t+VvjclYdA
HRhI8WiWhDc0YNMznCgLEG7y5pexTlXcjEGcCw3LVYWvkq3qzlfGZrVls6qxWYVh6yAxHnXWpgO4
4uERARG+5wY6oqZ5Dc6icUYW7+cA4ZMMwFmZsT/bPXcdhbuOyf5exSE2W8R0f9ciU2iHtD1GsVV5
Hew9Y0FwZekvN5Xz/sRukBnNs/JzzVhU7gCZ7TjPX+tRFKuPxQm0VHmRjz2sGCk3502Thx8isivp
tpc+KAh3eBvWwtuxIFVldgT9GSdR3VeRAvGybavIqEaM5MZghDK489n4Y8h0PtBFgOGOHoiEkr5q
aE5qIp0WVzFiAv6Doy0piBaakux8qqMeQItY3oSKt0STgX3nvGO6bajG/U7xMOQdIIbkq63Jyc/j
aU1kEtEmqd6cGq3e6UwES4HDa9OdrIqdamW5p56ot0sgwbzpurlquAnQFraFMwsInfMVD4bxn3Ew
dxLMp9XsH8ghKncraEv8DwNzFGBNrEOmZ2KqTHeqhh8oaKsCLtNAs8CZSMsymwQAE7bY/7akz4WN
05LAeu4qLy1+rmpCRzoYN0G+SkxY9dT7a7nceJ/fli9cGh3dc80DJreXOMuFNZuXT2SgxUP+Yfn3
JtG+tmb/XA65i92FNoQuEOI/uvAt9/tFyJPbPfndpbw8zeN7i9qwReXiZHdlzg4Bekn8E7z5Rcff
IAL51E0+D8hry9E26Vwz69sFXvvCK0iVb6PpbvMQCULxnHgrWo7F7mHGKyBxwaJgxgU79aa6uiIb
zfSGcC6cVXarFiYArCoOJjydzFm6/j8TgIAJYN1RfeF6bWbsbA1rfrN3WgaItaphz4qnmAuPwIXH
crbYCgpTj7JluGnb53s2zNTuaRrraxCHDwHKM2NtoG3LEburV5vVpSEmK1J1RZ0idfDIo9ekpKsy
X6/Uw6WmEoKuPYAFPD9Su4wlt+x3EG0i+ZxwGLG/AWUqhABXbCADs914Iap+EtYlbGAotiJJZy7J
BxmIcYORqV4Pf2/VzLxa64w0dJGptomQqc7tqeOqZej2BqV3WXOHfiys6sBoQSj0ng7icbmN1sAs
Xj527Bfbz+Q+zT3piyLEyhdQaxTIInWA4aTX4ZLtQX/ZJNomlMgAVZSEOANUyUXQc62jAoWXiKL5
Vyf0o542QFzFOnu1LX/sGKIXdwsHWlOkdA0LKGWkH1uM98kj38wPTSYBUSjM581XLc5fejV+mbBq
u5xUC4TJ/LPP0g+6CSrjTV+pHtDtzqNYXaZu+KRZ86MhbVuE5aRGSFzhUg2BSq8egQommFRF+BNf
e8JbHSkmpzocjc9C3atpODEXZA7IrirqnlKSpl6h18anlGGWRMY/A+pFu6PUkrdnexgZaPRUbM/q
FWDWMYbQU5JpIpDvz1cYw0FWpVG8i4dYP2rFw1QFFqkA1wyiqfp6snLeQSiHC84n2BIWMZokQz88
YteqgDmNg4NNS6A+hkYNr5/BkXO3GZLEz5vCz3GOsQ2ZEm/kS8wFl1AWwCicTSR48IVL7tjtDAFc
+EnUV8llSxjIoOdoEY518mjjVS/G61+qtQy47KrSMXYnlyadz32XnmHaTYR5dYyQDZ5o1HHrV1KL
NBpgq6w7StaZFD/ms65DH6QjNKZxcVQkQn/2bNCoMjDQ9k8Mvugc46VpOMBhzi8AavWc1gshGoQ/
6nKn5043EBHRe9cLQZ+LMeaXjL+rE+jp0k1/Ft+daJ1jyF5OnJDOmY19dAKZOSftkmBFTtdIhVmb
oT7tlp0IDwugrfa+B/AvtqP7UXaDS1AYJqdHciXZFP8pW+EI3Piwbo9lxj7rjsJACx9Xs+TGt6tm
7oMB4bD9OGjZa0UjyfFEtQafVYbB6j2hsia5Wd2zsaSwMbXAZYHl8xk3HJH4kepbpyT+u1BqAP63
2L674SrTDA7y8/BYANDyq2XEFjXT1/TKj8uKu+xJnhdbarA1ZipBw6Mws5nYNszrg5/nZP983gf4
K2MV6sT2/Vd5x7VmzYHfe0xFArstXiZO2YFbMg/nUIVOsb3ySXoOITPgid6iFls7JbH+LhV2l/7t
edJGbsoSqX5lXigEHL2p5jEteq/ICPaStcp44baczgskzEcMDb2E1LwXhwZ/h7QZIZOMODkGCLup
jaMiya4Nv5iZ2avA0rTgGB6xQaqvpICkS4IMJYBF9hRtCbFYrDOJ8IKypxJyB610L7qPbWbtBKaw
zctT1wUJ7oElh0mp7hexFmgBy4EAwmK76mn8yHf1tc4guimrsHiOle3QCU+oPoA9YE7RnzTRyvEl
56QpSLaJC+puPjrj2wurLqcqSRyeNqINnWgyj8+RbJrXiRIIrrLA+rKnmQE02kowe+2VwM33NuU/
tn78sefpD00av/fF9DIMKlnTfmKEAZlX3zSgf77c/4n/rWxaNrAf6mdV4Xg9OtytOZg8vcMm+ODB
9GH0no1SuXSDHvDpQtTNTqW9rzIfTeoD2gc+pLOQdpdNVDFOZUFqdkFZT4GxrQE/ttIiL1JEnOcn
VRY9YV2YYonX4athuuEP2E0w+G3GiQxXJaNVU4dBMNtJZ0gyICI2U3S0wYB8R4rdOow2FGtUPHtF
rF8R69fvvo/dtiecgQ3FqFcP0xAmQU8UdC8fTc9qrkYNsj41PEzz3m7KdHbJx56CGF4Gi/xsNvlB
sdmd8eNmcW2aCoGKu8w2uuliraylSbV3F2Xir5YRVA4IEpkMsV7Ds9WvPRErJdNvOQSw/XO2Xtuc
3OIfTcgfAD2spv+AJaP0blsxvUqVK+JJ4VXsl3IWxpscWCxJTX/gQ6uwJrVYk24qCXdu0QUuWTka
KYjqOiLexRQN2nQDLBW879GLiMOfUkwZUmfyhrujfYC7MH1DbqnLW1m/m+cmTy+KDLuD0DdiWwZ8
ZT1JUE/1ouX9VN9F8gejmN5gA10lsYx0ftZi0OzxZYRqjXt8FwDNDWFnKz9LOkt5VdpDQ3cVOx2D
mNVgr8dir32R2juK0gjymgUlY1eY5EzqOuKzrjNRL3oEF5OqjvIA5h6YyhwxhEVKJYZZaGwGcvfC
Yiejg0xxDw9KcYsWlkr61yJdqZKu1DHWiIwdej8EEls2TfXE+tfCHUQvKY6wSlZD1mVUNYqHMANQ
dYRGVlTqWdRB8lhH0c+o9xRBlxg48g7iTLKZ0u2CgHS5CgCeOnllVAKnM2yfbaF9KEAR9NU8V4DY
M4STpfJ1ngtByBkZmWyIvUzyxCv61Zqcaj0FGtPh94JUlkeintz6abvXrRBWelRiMgVoLqmXicdj
2Nhrc4Olwc0rW1vpeJHMDQEnEH4FMJoq1OuHSBtdhz+hGoZAOMr4oKQ+v5TFvYXIWuiaL+Z/B7lz
xQkYWoMAN8woaMg/8cuYUiDE+0FaYzpiuoc0KY8evREbniCdEjhNDfsEjU6Acvk0ysLVd7qItJQd
3ohCaviZa7VYTRq2JMxMwtvMKjkHmY8oRqD+mvIAy3R9Fu+XbkH9277/LrvGA50EEo9Uwy1j5rP7
sTi+vdwp+p6z/W15XxSgANpqvxJ8aYTPwZC/prL8JnbbD80zpjHkLnAQ51gHun46CROqYQ6B1J4z
1oriwcDBKb67IGiKKoQ/Yg9A+2hhflLCPBcCcS2DWuIJOvL748wx5MXReW4WOus69WQca/YbZDyB
tPYsXFewYXwYn5kkhKswXgc6Vrr1LG9RsoBGGc4jdXfZbfZiX9+/DdPBkOvpte49sFQIcuqmOuK9
oPCm/j+OzmvJTSyKol9EFZnLKxKSQEKxk/1C2W2bnDNfP4upKdW8zNgd4N4T9l77H18GYX6idkpV
PScg7Oe69I258wTLH61CU1R6/GzFAH5/gIo33fjKRwiy2DLvLZGjUA99VmGPrnlffzNGM5Mr0SBX
5VSMiL99J20wcpuBk/3s5CWoQ77jV/rK4+KhMo3biDfchyPeY0qlCKQIeyISs+WDxdcnOuYYRL2u
c3lQNBTxxHc8y0+lcPoFolbk/DVNpBCZdBjQE2PrrvT4sD4zvqfZJcbuqRT5QaQWOUC908GOMd+G
bcxXzPu0hWpIb9Ca+6HN3VTDEoXqS6/iQ7f/tLXq2mjrLfG4fQMIu+KXDd7GUR5F6A8k/1qx8Vh9
DH1q9pBq8yllw9taUhWOpGd46YdRTocCFDmEOIV1WZ1fU8paE41CxI56hhxdW1+5iavHuJYIWrQd
p8jVQKIQLxjmiKSMdkz4hsQn+7VtcPCxkpPU5ISHB+pvFU4nX5xXO/coYRmf+FqEfSezWfhJnD1t
YPVjYCn9rcUg087od7Po1Qcy6Ypackn1LKh/LigxiMa2VA0/YL8XM97KZvbSDMc8HIMwg4yj9bB1
FJ+RG16SajhoDdEGJY1yjhIbdywEapzvh2ngguB9LuA1O3YZutaouJZA04bVAu4t5oB92TDPwmVW
QVZC9gXEYVjGzWJ+0DXVVQjOUXUiz1jr/iwMplaYfJ9y+l0MFeMRpEC9ee2JPe1vk6xetwpUUh59
iNdf+mapVRz7dfI7uEgC7/vJEmJfIJkmaNghyMrpS1bT9vwwskBPiHpE+5rlXyulsdCGM/hVyGW+
ZtVniTpaw15eJOjD2tgHieH1Fcp2a5cOW57NA3gPlkLWMN3P9FY30qUQoDWqzi1mJK4J0UI5u4JD
g8J77mwClOCiNnuFYGJ5dOlOns+GDBMUGOw9jhVPOBVFk9jIKgiBTm9xYQW91V90nRL9cu/mr7jD
CluhlGoEZmtUbPAUBAYNaF0dqW/bpBR/E8oYGVmMQuhIEQH6MoWTqeTgvnG8AhdQh5lquPHLg8rv
qVvZD6AXZbZfDObJ5tzVfucSEqB28KZc9rz13ArtPXqkezWKHqsUP9pJ95YoceqIVHmOF/yMWsZq
j4RHtZLOnNeXysCoZCYB46CgYdqWXWatDqpdKQ3PZVxA159laXwMm1Wk+Rzk6k2z6REU617jFNmm
VQSlYRAakNBjLykPOXgJp9caP2UfhW+NbuzcEWjaRa8ULpLqNmVxVpPYL5kbVxpeXBZ+9gpoTL2M
mR70uXJF1v15kCzlME5EvNgtI1okL9BN7SM1xSHF3lRxSAP+yWYH+WAXJWcZ4bto+IAdAHZKHldQ
65CskmckZ8+1Cx8RAVHpGrrUgqtlsjaD8gKJY7n2CPumSgOnULJZ0lhWyX6BeKiRAOIuBFX1fUCy
dV3uyLbfyfxlIX/ZyKZIg3PQbX+hqM+WUTgiQxK12+6RmBSZui/9SBgeQ/wDezBtsk5r2PD2JjuZ
zKSMhBFmPvVEPARLtrTbN5Oyl2okBdwWGsfbp1PWJrzIZxQTIA+6QHIRULsySc4lO4+F34mgNESE
1Gn03bAYmrn0NPk4sAtSCY60K/zOiXFEj3pyWlex6YPUKlDVfwQbsN0frmppX1uyqhQCC5Sxuc1u
ih21Mk3UEGxa4LYZ+edUTagpv21Swey4PQoLFCzLlG2DhxFFw62ZM1zK+u5YmU+t/GC2ApGGphgx
GqKjKCduldRAX67Ks0EEWZMYl1gfg/D1gzTIXRtipDR3GYZqj3N3V31rrbVbmn093zpTuoy7vPun
sIFkJ+Uw/XMkrGr9ZnpyrPfM+C1Z+fFbmwkOmrNd+q9XowdS8L51BtuJ5NbtweAgPe3qt1H20Wyf
FlScYcx06Iqgbcehc+8U9r3zYbHHm5Xv1blBlQMBAVgneq4cCP/cOl0PlJH3FjQqBiUVaZHiaxTJ
IIZ7yn9WLw3VS56ctKDBLB/qlxziUEsQTyv7ndafl+/vpaI9QKz5/y01kiGeVoeV/TZmoBs4MTI5
SXS1ESsr4G7JTSyx+r4lxC+RUzio874cJScz+8CSH2t7YXqx7weS1FE/NYyxmhaVBh6fJdl1SVCN
vxORIxZunh2qLRN79oQm7UNB6VxYOiLD1B0hLK49/+eQcSP8xOpKah0A+hyq4Ew2RmidYWaVy71N
Ew6WNEkefaU+5Ep/jOnyGBjJM6NYhXEXsbWDsSbFLfWagQ/2n90zjkfNoTCgoFEurPCt7ozXNL6V
S3QZKp2Zytw0oL+uGYHUClJgqSIW60NXu30WkLVtlY9ccL7U+L1ijts/1YqKeYflbFXP6JOwifId
jR99Jq6ECfROTrpbhlHFaGdot6xlu+vEgzctzgIol4DP0P5DsG2T7uM5ujRKjMeT4TPhxkbmdtuF
sGBfiNXbXMa3n5ggmXPHZQF2XpCRDcpFxyhyuhVw1couPmVw1eYCFgH3riX1CD67u2IlT8UyXint
KvOuAFWLk8i0E3b6GZnqJ2owo2zujBjucZfchaLf4r2ckxhWsz0HyVUhh7Gs9DUa/UPvf5is4y29
8LDOtx0bTcvPZMpUg5+pDOXtwcWZpR72eaQb7woHxxK/i0h4sQV4Nss4ol6MXh1ospdMij9G0uCq
SvXImO9r4zxACKlQ64LpS4G+aoSqwJrAWmiD698G81Nr/D+Y7yuPlNl9kaTsFHI8usXR1pAyVvvY
YvN/WM+A3U/bwKSaiCrR65Pclk6RsY+rW88JSYG3g2X2J1K1kJqkpCal0x+TGOIUX4bOPIqBF5cH
vz9bd6H6uXX9WldxKEjmTV8KM70h7Xxrbnw2VqC3401I4SkruAe3LsNHqC9AXeeDiPrbEIogrvYO
1E+3xfL6fZxBGurAEQfi1NhRQt9KZJgxfse3J3VIuTffZA0mks/AknfzTU58Nt+kDOFqM03a/bTr
7I98halqh/tJ3w9qdbAlHL6/J9TxqxTk9U0pCbmp/5raW5qNl1GLOe123QzEmRBzyKqa6tQTSyUF
JugIHYTIUHDQEDEgi4VpHciiYLqdnQ2e2I7JKfkEaw5fjJkILQQ3U5s15wFJ3B9wwmth7G2CjSC+
13pJll/LLk95NknymsIPhojvfcLjF58M+62I+6NAs7MuFwtpVpNu0i6kihNcccsdhzs2IC9EVToN
QOAr/aLYKaC5H1gp51y/pLZxDiuGI/Ur0lXW3XSB1kHFocbREXWNB2sD4ZoqqOr9nFF+nrJE97PI
jcVVuYp5I/UK1y7YFaEW74DJhMU17jO3bSCcF24o/WRdX014VHt6Y4rSefOxsqThfrDM4rDpLMli
RJG9o2TLSJ5Mdkv3w05uugBcMyqepHSeHoqTjHGieZ/JBUNLrWSogaOLygwQWdreVv8a+W6IIWh0
v/Xhw8RManKptlhMNAycGA5lznF9dqeGkrAAudg3nnZD4pcjtlwY5+hfbUcxPae+bCCaArOJ2UYm
VmN6JdwPOpetQl23bsMh7Dtl5edN66+wfQ1y7llPtcPgx+PgF/ja4uKg4zwEXm410glqy4lV00Ud
CUuRUBd0PV5y6Sj3BC5VL426xWTaZ5W2G+9UDOp2qflZKqhImFaYu07TzwaKlWI8yFjX457OBes6
rOYgGlEbh7/LcnFNeXU2rn/8GNXu1nTY5DqLKXMV3FpNEGIkQ4kIb2yNbmNrfIg5+0iA2EvwC3cl
oCCDzK0oW7wlDk8b0GzQ/XRkp4ys/zf+KX8wFLY58x4Y7n5VlV0Mdm+ADdjzZMe43hgC9sY5r/Ex
DaQMw0TpBsTViCn70fBqjxPuFkkwzYpdBgJzkIsNtfKB1eStvAtDfxGTNAOKNCESpLRCJoAnoR/1
iqUgQM5uHtgJw9hcL/nCdnls3sNQ+VhW5sLw9Et47fObnpieNlteFsM6tTAIWJekekqR6U+N4iv8
q2ASOXI9nRB+pBLsIPKs9Wg5xMM9soSnMIhHyUyhgJdhcwuPwJ5VhcZVe35nRyjH7DlwgE3zKdvA
gep87BjjxLsel17+3XNvMKHGxcY7vqG0V0h3IUlAvbrXGd0Wbt9LgdzPt74K7+r/2wlXVZtXlnPP
mQXFvnhT8trtAHA34XBuKt3bkinlbOUIu5SYcUZBDkwNDPx9b4L4lyt3hQwrhuWgyJiO2VRE015X
+mdC70h7bI7qe5NFnwNdMfr0dcrhMfiy0I4a2/GIFlhBpq4R+lVWjF8IURpTOExwyDOAzQrUUi75
QzNSwo2/O0JOGhj0vMVdY98XnPyNTNe+elJXshAKR0SIPasQvbtMWhtMTXXt+vCaw6HGY2e8pDw9
ZYI9S9Getql8rvWc6O0ugleiWf0J2K7SW8FAl8LcpNhsSLbfn+NDbk+oR3aEuYqu+rQB2dn9QzXC
N8QnL2PZl6nAc9AFFvXXCoGTqBlHuWbAmDQkgxGTQXCpLhICqvDwkg6Fb1psb2bXUEH0UsmS23pT
9OjRwm2ncJwAzhW2eZcyv0rKgNQgDRanjFQaaiOCm9Ev5d7XpcipYjanT85l1j8tE6eFxc6gMDVQ
DuhzCPlsGBcJSP6J/arl+djMyX75tYlgYT4t+hokRn4duuaCbzcB+mqHty7hj53gFxslELnIJS2p
1QbsYfKhZ6k+sFTXFYb++cc4r6xSwP9PXMQ0k7RQLS2U1q//5zib1OwpP+Ls0cUJDI+PfKQBV3ZV
Nt2lcJeQYqLH83Pooudgt4/Ynu8taYrR+Ixq+5gJqiQmI8kzXg/9hZxxkKjz3qKqWGA1DEARl/Fd
JqQLDZVbZNVeYTdU4+eZRXi29oYX5dFZbRtfdKiZZf1EIl4hsac+YRvIVidCHLHtywvMNUr5noe9
J/EwM3eDxP7KJt4sbTgOFeYqi0LiMhDQgPOMYTJ2RxJXA7RIjNovHVNNZBeljMEzn86lwetZ021R
lsDHZTbnNUt/anhH+iCupY9etj7nXH1D/baw3o+rhy2Vj8XJCTlXzyo+EHBhuDUZekfnUnvNAl3M
+c/AyFhV8A+rGoGdySln0qxfI7yn0Viyy7Fcixonx9uo1fIOmjBQ0i31fTx+YL1iG5pvXFBCBMaC
dUeGdDnjv7RJTAcHlf+LPWA/ePkmAsRliUA4SPoVURVRAqteTQmkKE+coR03BYetYGua+yskuC0k
pSNdJvGMsNqBff4BEnk3DH+YwzvYzdlAy+dhNwObh9LX3SdMY4y2K5QIFhHue9r0y157KzpU5z7z
6B6n07i1D+2hWuS9vnjW+Nr0CvS/h7i1USXiOv9nvRIiqc3hVziKc2XVl6CKAQG14aVnT4dlMXnH
KC7G90BfMGSXu0a3vZBPAS8W7ZG3zoxJsT9DRJlCmyg8Qme9dSADYl29TCDOTTsmSCq3bYShQwKi
/js19F36XSNmacP+ulrhrW2HRy9rT9ws0ljsK+NVwV2U5o+xsmAw8Oa/YGDX9THqR4bUVDf6KbqK
lDsY2zqKHy+135O2Q6M2Br06g5WI8aOyn0oc0sOcBYeybC7AWsCTwr0nk4P5CMzjKm/IPpXPCfO1
YkTgkZI0FDHqmQgkz545JNWQiBvpu1drNs/ILQoWHB2hK/VxIv5aJYrHIu+AXbKCkEkFKMPzaGqI
f8zYGQd2ruxRVhSEjRYUpODo3fcGTGfTuDm5Wl8nzJHzuO6rA6omTOQqPBhPB9JqoH4o/+KpPEdC
OgPUcHRZ9kj68PXjlOingYzkEeuPROHagumTifhcVJOP7fGl+XaJslcQ5weQexo+8U+PKNN7+So0
wy04W+sC4v1ALorYq1N9GJG/dSZgGTIImLKBq4pcrvR9iobUGHf9HVaBP4w1Sz2dlNjsNhxv8EEv
KqAtwk8dFDTXpSFaGgWvmqaAiIvH3KiPSM2eQ/XMjRuc9jNmxXuj6bc2XG46MpHefJMA2VevWVqe
ipY/jOvfCBQ7m4xjAYpdVoCFHDsGLGpiudX2avLII+XLdgYZ9BZXgbVTPW2pdvwm3AgNJEOc2jhR
+BpTearM2Iv059TGl+ELudyiYDFVAwMfQLVccrp7l552Y2jvErhBNYeixm849rOQlfege3qNJ5og
FAIRSRBHmdOfNjFJjl+/s//Z0+pmNIJzIe06zoxvan7sprb+IeejJ8wIvJgCjMLtVeBOHdHsrXWY
lc+qOaOLXxlhDupPfSWDGmOIjDEkF0E7fILdw59H4rvxa13g8yytFyX/kGPSkBZAgZhv1LY/6LyS
exmtRYTWwuhiT0kIYCkycBqZxzpgRP5UjyEmvI/VxLslHRJasywfvEVOPIIlQosGMTHxD8tuS5a3
rDnCpMUhb6Ahx/nMQmLPvgoM6HdOJJJqWtcRKPmSPOqDQMSZmdhvPlIyBSOi2mTD3EtVjq4E3Ztm
u6xJEcezEAFE59ZMDEO5OdbbZSeRsVD+XrFQtd1x5bPllnbFdBT/fzLEmm82Uyt7632LF5QqieHY
NO+Lqj8T1gDvuPAhUTR+vqDmUyyfsthf2uhc66HPgtD/x+CdxRlzdaLZ/USJLqU1nzv+aQoTG1+C
udB6rT+EK9M/QefBnkMikyowd4vT0JhU/bk7ge+P8RGTJX7I8VKmWeWIkDiBmYetAN2343+jR/hn
rxBiOjfDryqCVWU7Fd9Gq/UXG44Se7VPwXk97HjRkOXtMnQEMaj3ff5VuUKbsPhym5o2aavVES0+
Oaq1uZ5wSrrLsJyM+N3AxMjOSEzaVRbzrSC+UZLMwyLEnYMaE2JRfNVS9EMmh6uAjJKza89PFrkP
Jfkdi2tHNtFFrg2rY83kI51v9gwrUh9jlhKO9GWB32iBy4wgllvQdoXQARx+imQEzs66XxN77TJs
UhN3ozwN7Vaxrq6SUNQtgOnlPyLWuBbjo/0bsz3itfS4ZBicwumIdOmYLASuIuJYsm9FJSxrTpz0
BbYoPwr4wwOfuKrBSnA08xEDXk/2FAPwXkUjEqU2mPbHBw3FRmFxOiNOBOR1SCP7YMrRxjZjHeJn
D5gTpyZOzjZQSdPAjyljqnWpJtkxKPbgGFxTFeAuI7OOMQqh5GmAW1IpOyreb2s0b1ltXiNLCeIJ
z3J8j+anhKKSMD+F9Yz6LuipVxY0a/VVJKc0TPBIelp9k1MSSJghHKYt1Ew+wbY7tcCKE1HiHoI0
MYI9gvREQJg00HCXe6Drh9FE2fajKNh5ts7Y/GjfaunntNGSsgMx3LIyBgtXTiUDmV2iaacm8Ovx
Y5rYO9if+7JG9gsdLBAQX5DbJEP7yIMeJP1I/C4kmMje5RhnGM+X8saDYQdR6M80bN/gLzNQtE9T
WXgoSwevZva0Mobpn+2gP9dRfyr9ilFvcRQW0daSuiEnVkRoEdpPiUdxjrxJfTMn+iFy8Kj2gN8p
1aON9inOY4tI8gHJRs7AG7dzWnPQ5CA+Gf0xrdVbhB3cTerfap13BBmAU8LIwFYgejYsq0fAvmU6
P/P3RuinLL2tZeeqbJwL9X3KiYegNJe4JdByHiPcaX/iY8W4J84tCIvHIiSQCswahcOVAIo/iqI4
e2M/GLS2vNSGRezXTgaAnZ/PZ8Jc7M1Qn5Mu5yi3ZoJfxtvdqlzwOtsdN2kbjMJniZzkEOBglgOW
f30oCSbYsDma5X3u4ss4CdpnOK8iWGRwRcttS1RVBgx9huztW/gtOk0Y4maJBEOS6ii6MRqmCFsH
goMN6RjMPd0sum8dLmzWfACkcVYpOsUMLLjw6GQyW9xBnT1wiT/6pH0EfOePJLW5T1M6WKClH+SY
wfcLtMoJDKjwsljOJOmcB1VCzDb5Ksjz3KzdcvxaZXGKIE0wqx43HK/hZZLl27lxEqsvRVDSoUUa
/XjTTql5u3mbJlhi9MjE6ZDSvlSCWKKXytRRYzLHHBT19t8mipBWh16HPkwwZewkw9PJBVHk0VN5
wYQkTiUb/CtS2KdOoLySNbu6v8eMX6oWHSk/XmyzxCFASokCjiGL2eiJEEiW0qRZ8euNoDVxS1nu
EnFX7ReW8EPo4hRZFmKNFhIRPY5upr3P/HNtdYpHtpmkUq6cjPhMMsLmZ/6kHQoIt/oWFxmJHIL8
Pv1yIByBcSx0Hm+7O4kCcx7cyFm6qLcQrnk9lH7FkHSJZ9T3kNLGv2Jpr1m7BIYgimhLalfns5BU
h5+K2QlCVpxa+SXBMpNP9UIUj5jhTxFtm7JDJTbbeEC52k+gU2LoY1L5ETU/KShxAuq+Kv5muxn6
taAS58TrftBeCUqxdVDhfvmcN/WZnKU9XqZRYWqqyLclz64j4tH3VXlfsOVYw0GO2deuv7um8pLA
dvVycNn587VUo3zE3EIQvF2wra0qoq2WIn7L4XQmq/6KO8aTEGXzskO/sTyTXnnEzXoPteaGfKOq
dznJ2mpc3xMre2gU7houaQkan5VetF5HgRc+R008mWrPDNfcQBi2p7RIViLayIZT80AZvJCDpRr9
sY7xKLIdaQCZFMPfRUt2xad0kS69QsTab/tt0OqHvZJcOaQ7zavOYczTqwhveryUUT8XxGswItpP
ORsD7jgTHUswnKxUf6ymdg8H89ZEMymdrxG7CbB1DaDHRwhRqZMaGi1YQysK0vg4ObWaEKplnXL4
YfqjiEFcIDFRfvxRGRyZy97eQExHWx8CXljyGpl40qaOLO7RbaIbvAhXz9djOzmo+A9mCOnZ/AHD
YyOySYkgFjL04so5VyMnjbhaEtJsmUREwk20jIELU1OgMPRW98bOHiqs/HGvxIknZ6ojE+DRkW9m
VBKXemDbdPJwquJ6YW6i3aQwu5Hfd12UNSjoO6QGKD458u3qD8/fuhFit1jO+jux5ZjvJAiRPd63
avlR6fq5+cnoIUGuH+EyKTWGrXGgOB3WnHQhYSXNSA/L7nEOBeY38kVPWxH1vdCSI9Gcuw69749B
b3dtJVhK57DL3MxS7qsq3xLxQ6XY/RHuGrXF/4l0CZJTwXurU8Ib0XcDCGDkLWtZwWiAB5LLKIdo
+gmqjJ9Tpb+UiWitkh+ZuosVZTfk6WUOB1LfBaUU1JfJWHx1Lvw2Nth84HdzetBmLb5dm6ozGMhi
7f4VCqpT6AJMguMY33nMWzA0/4M7DMBieBW0YSfhpbRt9bHq86v5x6BRk98Ss/qonI9cwm61uLXJ
MGsfBiHmY3liIJ1iwUg5tzFNCQ52mUO95FCPONTJZhXpzHjVTOoHrId7X4333rRuhDQCPb2wH7+m
1AXZ2CDcjz2GMbMtByWrOlM5f6WXohfnpNUu6AmCSY6vXwsOevZHhL0pZOXCIpiZYpM7ET7a79Du
b5qaPOZveEm39Xv87kdxWVSYH9iblHa4WnZ0A+MuB8O/nGMKiD/htohuYITes6g4tuZw/FK+xUYl
auP7fMh+bTFvQ72HZsMxxc5Waw2nZGk7WGpgk3aC2HJE2s9UUtNJMu3ESfcLx45QVU4l28bsNBmo
JoR52pMfIGF8ysROr5MTYsiT7Pdf/chOFx+kYCUegIPq2bzmCaVoDni2EAecIvyXnWsTn7JwF/cE
q6DcOoGPN75BBKI95dpIVT/pBBZhQYSQDRBM/J/ICHQb81Tdsnb7I/8rY+uuzoIdo7TPtlz1Odyj
A7g1aXqTeW+2Thw14LQZlcHXKfFA8Bb0qZHWvhVBmBKRoTMP2feRfOua4Sai9DZGSEV/sdOvmaJS
WBMLGUYvKElDMn2xMoDSW7Fo+jXykubmH9Yj17LBwpufRkGoYwrhMvtpE84p1PDZzO3LjpYXiyht
wY5Q4e4ru7eoid+oxIZ/8D1o8/MCuXkhecqwa2xU0F5K6mtHS3bMrqYqPukfspDubZUgAAk/V2V2
kyYLly2hJvHjvsbVisUBMSPJ19VR/ZhUwq9xNsUXw9DOoTKeDS4AvPCupfAmAi1WtfrCL+UgNOFY
KZf4izTxGIVqMyNsIzKsAuS3MD74KDglb+UlSFpUoCTgpFHizcR60d2SOHIoILGnb8Z3s2AQ/wcF
XOmWr+hJdR722bux4MzDEqz9q+FezC/Vl5efg7Xv80PwFSIzzrlbJjdlWTcDb2nFyeCPF0PqIfLz
NDsDTp95+RizYbro/zhWnvEfvMikYFYgjoYkCVaL2grvsuFnlYUdEwsuvtVU5LxP1l7FQM1Ez+mt
D7kd98CFrjIBbnMFznQcePRBwlRNkK3JDebhUSlAbAmi0vsLpeJHnOR+yY5CrCCfkYLs8sv6jdTf
DoIvm6lbwktW2VdL+wOI0kmBZrPzyi+m0vn6nJzB1LA1eC8+OGAKVlh5dSmoH/mBGESUqfNPTYFS
uhuln2OkO1H6qWedk2lE1KCooEXtmTN2QUqz2IN+OStq+jBpodLxyjb88qFxEHha/ktO4BsYTIr/
53cuKWUAJiZ63bbT2YucbXO4p6lFGulFbdj/cILYnY0jPuOSloixLIEv9UeDl16G1RLZjFB96abA
9ypBvlnwaiys/1j8j6AYwUURgrzcjOpdkE4fKo8wTe508letVi8yemSQI1WUEfWJ2H/BQa9jScMA
9fGV1umzWsVrhdqrZ5e2Xi5fS5UHS1wehnlFRq8HPANBmIdBS+gzMc/opPab9dtAAV98ycnk29+J
hev0Q876B53xwyznu80ZTAzRlWHBx8RbD9cq1M5Ze5eJtV2nIUgteRMTBYykvSZ8ZRTlTbFXpg3h
NvghUO6Gg0klFUnhAiVFlLyLFUJdXmh3fX5HOY1eACmxt5rvCJcPAzmOqt0c7R6Bm0a83lqeknk5
1dxRTUr4F6rc0hM0YiiBvbFWGaI7toHfr2RYmNanbIzv+CRxd0Vd4a1theUiv4S7P4MuaLd5kLyz
Nsun9cdHHHO0YccefwxMpz8nTJehfI6afrMCSwoEVhamHzRALZG5s7mb5ONepnFz22+7SYN2ba5f
BJ0MtnwgcAg79g2xN8Lq9J5751ppXRMCOS3g4C4PRmbuAAStw5SkgBxikrU5clcTWx7oV3Q92lq7
Cvd0W2VnS0FATwhBED4mubuaJDWpsXzV7dqZGfcsaX0dk+iqwirM9Givx7ytOExI+RqZUz6x6eH2
n7IWpgjHMm4oQprUGJE47QIjT5lPYRQ+x4CDsIktcOrXjfCavtplNEj0wHN9Wwf7OkF1EPIaCF27
SOLbaPI9+iWUhRrehYqgCzB2yl6L9jIEOWBxh0UzDiQ0T0iCCkCiJVxutYFGVcOHRnAKXAnbIrLy
TerpN00Iaa8JUnkOVElFsa7xyDIAlqBQe4u7pSqDAw6HJzLC8zKVr5VU5S1+nJ6+HL0GgepE3jgu
pg4lywAUyAIKpHXqqZH6w3ZythBLIbfPpoavaNpjpYynT+0222goHR6pxBuzcde47SFaMY3Ummsu
yIIh737tyZf2uVn9ubxVVQ3QB7EuZJ15TbFPLaeJu9p+bXwzeUwONcJHU0UDCfFWEQeTs3BB8LK4
5/2gIKYfcbU3xgnjo0lBa2lAqIADtRCTRdC4BhoXMMfcG2XS7SAJO5o5PBYCgcVJ5TAyjZmnkRUP
xRinvKb/QYDndrxeQzj6WIyZZDVMsnC0nHD2HLdoqCnCI1NPuJlRTF6WEUyoLe0WZq2TRtPDocsV
Mr+qsjsPUvcYa+tRD9JDZkKeonejRWVHChfnsCJqXTHGzvQYC87AOrNctRzZ1L0kE8CthoSCBNQ/
dXdbidDEoB7lsa9kqjtZiAOIv1KUDKkT2WmEd9pbARmW19K4J8yy7XCLDND/13redMzESxhejD4A
QdKz8HKANRPh1kwgBJmlGdIeM+9+AAGaoQ83cUMmTeImDFcUaddbsB4cdGIL7fFCQxLPp0mCBALB
pGUkWcw/xYhJkQI1VT9GvPBkul17iX10GOgWG1ey5uJGetQmkSpgvY00fxk1gfQDkedScwzOw5aV
YyuIJbMLPhLwCzltfHJYv/Bf+8z5IPed2viXEjOJnyFCqn9rGsDwZ0U5mpL+q8/AbO3XMIvzMv7i
uC+r9p0EiZapZGkRngRet6TM7hSew3o+jdhcJzduea+r/qQVrJMdjViyegkRMBEntDHfiEKC0QZz
3KGD3SXo7mbuHh6PXc3ABU2138FnjAFKq/bij8ImXmD0k+sAwVXyeQIcBFpNGkNXqk7DDMpoKCEG
LkcLEq9uL+jRsHcUfzbGrTwB3O3Lp6KHLwwp75Juf1jifbH1LUzqa1GNr7rRvibry6IU0ydydRiy
g7OyHZoCklH5lxg6hi9RoJJYRizEglikuR7UCRimK+Hct9jvFc9S41Un4ys3hpPMsolsrpDN3Hgg
NxTzQJ5uWVRX0di3Zde5IseFyW2+8h1j6AjsIb124XoFN06FgY+mpP1Cs1RzfgIsU4A1tvMLZWtM
xtKiLYhuzbO+irMxKk6QKhQX4fiREZ06FPouI61mRmrRFa9GLHuzQMnL+zUyJI6n7miwLNORDlg9
iTDgVTTwKsX0WyD3HxEtZkQoZ0z9Ww3/wrgPG52Qp8zVGPyLjtWBiJ2q9MsQSjVxE3nU0XnRGVUW
Y8m7bOKJwSJiRZsN3ivb+pTKrY/AZHNQGG82SS+dPKBdVh3oCuREiPH3jJYmBPpNhhqzr/IGbyDB
OlD81qfkOfy20u5u2vUjC+c74W0yOZOo1f9M6+//aDqzJTextds+ERGw6G8FEkISarP1DZG2y/R9
z9P/gx3nxN6qqIt0upIE1tfMOaaigJxR9uHi4tvCMDpEJCugNZVt2oDW0wfoHVbDn9D3cUSmnVGy
8e5JoBWOSUCc+UJRtbM31PnSIolCq8OJN2NP5m8b4e6tjDURuoG8YJbbwEeOMs3Jm2BSYjqj8tEt
TznTLmvxIxhNooktJuSScYe9jyHPu6y1PgC6IINaLx3LiCA+qyNrjO+nHpseHSq/aafIoxtxrbci
jW547HZCzaHTzkR/JdcCE5WGAWZCViFeEa8gbSW7vC530uTNxPolM/pX9CfWv3LwZekLZBTpGBQF
3TlTnHWtd2hJekiG2QbeUqNr27SBaOeLJgvab/MU/U4G8ygdlu5ftZc3cD42hLL5WiA8AZ3HBXCA
jg5X/mhppgMDINmsN4d246TWMDTX9pggCp+oV1WwQwUhDgnmgWo6RNTzdkEyMeG+WbzcEvko2dml
Spfb1pkYGb240oTeCgWAVnjXtS2gQeU4hMYR6akvqP9tK/NlJL/xZSIUk6mIPc8ndYJjyhmLovMk
fcnFepKZgVKmKhPdE9JvREyErUvg221xqLr1WBv33NrjWnOPTl5Xdxk9aApFB89iW4zMojEXCgY/
ODHwiRB4yW4/R3adotsBNqb8FtDdMz6S26vxMakVh+f/ma34mMVOSV3+rVUSf+HWTKfd2KK2taiU
YEF33WuBnTGgkbVlixH2GpR/eGiHiINyqk+4OzNzp0oT6rW9XCcsCCriQP6D8cC8XcKsisIqvg5F
DJ9oHD8VC7UC26uvVv5Q596JOwK8ry103F7hS0Cd9u0G9RKHETF1g5gavb83MR/JCjdngAnfYk/1
mOAGakOSwh7wpCZItQvHn8Hxp3L89fXsQWuICBvSdxrtPpDDo76QQIfFGdUrGdDEFy/n1k0V5Tqb
1r4ymAlC9S3s6sH6YFer/5QsdQyFzeb29v5/rXzp0xtG/b8KcVi6L+IOc4e5l63kMqUrpQUtWkv4
gRhQlCy0gJl51TkPB/pZO1Ix3WnPxZk4ytokoox/KwDI8/0DSscg5BPxrjZFGgDwNUeCgnVHj3Km
bOYRpcDRqMC66sLtWVwlbqhgdgvdHK9Lk4sjrntMegRgzJxRwAzC+VhybwxnNgJvrTy8quaTuHF6
dZpFafaWZEP30/2R/1LH5GmR8S5YCArk8vgLw/W7rnFWsvhv9oDTwM1DIYb+1bHwn9OKxYS+w6J4
TCg1UJS5Mu1i0UknNZrPQ5ZeUB5eGg5H8tF5oZ/JsIVo6pSxfNw2Q5FZnwSfsclPHYrGkCyFhDCg
jmpuUbekl7YCfNMc4u/mWi3lC6zX43cwZ9ptDtMrMS9d/5FpONawoIY8tym2PmIBDSVIGbqn/bfM
1I7f5j5mswKa86Dp281gwJSMWaMoA+oPakuJ7Fu0gDiKypF/4/FdeHy11O+NjiDRyB/G1E+YbmpK
5EsUtV3zV07o0GflOCvDsdigVyu5BOglE35J5AAAOZlHcTiAyz2wD0UJOFJSlCwHyDw7TAA7u1OL
nkaS8bcLSKnwiWhYDF7fI7J8WWHPBl1C8xT+2fEishTZBdTSUiNRjoZqt19botHMjKF9QcQBPgKg
5CufjNi0CgDNHBFYw6UsuJT4qmONr3La0RuUGlJm4YGiOsyJjKSwZPQBooFleYrDPXYIgrMaf5h+
d33v9vdZnw+KQAmtUwpwWvYjaUSpwXK0OU6Rk0BaIPVqsa6LtlusezOR3tMGChExRtNye1zkIXl2
eF2g6wPhcueB/D8d+8uIn5B9Pt0ry/AUmxDuDN+k5o2aT1MaTh1mTzaJkIsieQdyjX2aDLUjbmQy
JtB0JR55nG5q/7cWljcZjZdgpQDxr/QORFKM6NU99mfxkpO30dYBA1gYP/kqLEjEsCyMhFl2rxMu
l1zsAe4hikRCqbtGCrCVJbraQJRjYiBTuFCOYSMfZmZcBNeYIaviRXGiabp0q18al7REVZomSMb3
SqueO9JZJL/Uq9Nc70A44G1xRv62kjWfyc248o5bjQxRmYVp3ACoHZF30GmD8xFmGTOQk0KosRg+
VMtGXZsEPa/Qk5r81gwee9WAwY2E3YN4I29AviH3R1rs5hjus4bVHO9+tdmuB1dLc0PIZ0ueH2YQ
J9vrci7ToIBrzzijRDswTS0PRYTdzNpeUfzQecdAVL03I9Ek2HsmMqq6fQRXpqAaVJKLWEvXoE/8
/7lblNLHwaYtzo1gYZyH3/74NSDfYU6MdiwG+QcIdBf7TUIstwRAY1RPEv4WdfoUHAoKWjTRw+5k
jF6hG0aviON5Ra5UP5MrdMy1/zBT46gXuCIYDg0xzmgMc5tCwYo/q2TbHwinjv80KUQ4tDjbOImI
H/nMZp7RfXQTVnencZaE5EzwpiUFfTKgKZI9lvQzFx88USfkIs42DtEYh9QM7JOVOR7LcARpvWu+
dBrFWPxD4O0JBk/x/JpT/ZKv/auSZ0fYIqDJDXgVIqBW3ToN2WHpX5rEf79SXLYRJkbCYzx6ZTKc
LTafqzL/L0FV3tf55BIJfArrf0aX7XpSBup6fUQKRF+cdhtPEC0XwfQtBcpuDeGtV1gcVvOhWdbZ
1tFcQqEiHEohHEonHGp9M6Gh/uJG8NNNthzZPpoEv8fuP9n4QzUWVhMruRHkOTtQ2I4smsIwBFOs
nPJ0RKTl0NA0Q3nZUmwKNbqsqnkeo5NZYloDHqKw6S4S8u/gsOrqtSWbztSljcr8CFmZYM+wcZ60
WLJalTe8q3E059ETj6goT/XwradUWP3wv5jbXnwueAMX1qEmD4nU6G6ICDnXEHkoiKsYdZjQjGbj
d4QxS1czT6mwBCcYfrZs8+Yhy4iIlxTXGu9ATGaI7lK4P7J4LOQg6Qn6A5ZUA+Hlyjj5BsHvMZIz
M0NZJd0GMkQN2IVDftQV3e0EQ1Jo7zK7Uj4W/+uM8LlJVkDfOG0+PXMNR0gWgpEELMkvyNR4gvnF
9kzHx5TngtdqrZK2ZaPoXpp9WDsmFcsMdC3b9kiLL1tgEmR+tLymWGGGaOGDqjAPTAeZB1Gnr7a8
nP/32l6TGiRxcBYZTfQybr3k/X+DOfuvmfOCKngLQ5KZGH9r8+wQ5moTiGKyz5Dw8TVYC6aOOBGs
BSN7EJPB9HpoQyIITgfVbj9hln3J/6oq+lxz6yu7KgcDZ14jem+1KQ6gmf2y1l+1pFxHhoOJCZTR
9LL2L/U7URc3eSx2JQqCmC6PBYhXstCIZceISbSW7nNbv0K0IMKQ2bxIL23WXiupCyZSo+F3VUlX
uxgQcpEWk76Zf8a4xSy+7BLjbAOEN+u3ovyv6n5nzHZDSQbGqB8G8NIZwV8Dv6OZ4y8T7YHIi7b/
su1dSYZTfJaUeSdwQdf69FkLN+uHtyHJP8sUtZmFbgEWXhI/5jaQRXERjoi+pvmPWRPLSGpRgyhf
Y/ukFD9TzLSN1DaThrq9V3LjyMOMTsJ+mA2Q4T/rqQLjqFMexuLR7yNye6tWPjvlRzwRLAkcLq/v
0RJfVhhHfR57OA22e5b/RNLFTmEUnvhGbPLeaM3fFWc/ZEiif74lKz8z3j7Ha+3O7OqtL1FT3cgQ
k8pXU07PblBBdq93RpU3Xuq7OcJbqS1kuCORWx9KGbo1IrhVIsESIVSj/p7AnjfYYyERYT0A5wNC
Mj7MMuXQQGa4knvFwaIds7EKzKDMmo2ZBBNSIPdm7bNLtwxSiUiozD5q6k87VT5Ia7+IS19fcp9d
j2GBwZLNY6xQ3PXd8S9L7vFN6+dLRWhQRwyClMpXxQm1fxXA0Co0thfE1TLWW1ZAfCG5g/esAI+s
S9GjY5+QoWwdLtFdAwOvZ/P9qresZLKPNa4/5nwXP0MLxeqbohU3ZiDXRTQgkPpdVI6OYYLXYQkH
UckO2v3cmTs78Bi+ZuKvHaKwbxgFG4yq5IB59LWwlp3czl6BmIUZlxR+xnn8ZrW8LdLvMIm/WeKL
r7FW9tYf5USK2A6xoROrhk/MGyYdoimROv2xds3FZsk6ZmBLHY1tn8SvOY++lL4+1HASp2k4DUxb
Ysg6owb9MNtrh+ibGAKsVDoRgfiOpksC/rgFfyyrm4BqOXctSGT9vacF7vY1ea1Ubns05KguiHYi
0E/rEQtRpmvmoXi1AYvQQyfBojijLDj0aD6SQ4+/fwrFSYNQWbfKydJWUBL9aepJVUZhOfiP3IkB
FSWj5i20jbOVeA+LmgRD400o8jVuYbg0E2BacTaT2Vn5bYjuJ/xvvlnOvOINllIELakre6mjwFgV
+T6umwMImkOf87Z2a9BgpegOOWiwHPA/JDA2qb31HhGIFUauDteuQYAuSW6D5bYPw6Me6f4KjAwR
sfKW6SJolfH9KyUyN3ufD6CLDh2vA9OizOFVMPIZwhAR3yvLcA/wqe3MSyiGQbU3AMngMUaUw2nE
/DobDjr9RYpZc+r7e0ZybUHeffOGcB2AxqVD1ZQRvz0jfWLlEf5SWDBPjk4rCyRyUhkEU5hOABpY
hjWI0ze1dy6dFjMOpFvpz+EIWxBZJozi/hIyLJxlglPXQwDH9V0yx/fqZznJJxKWmGzlxxLcrsXk
cF2OXa4daXMh6trHsaRmQFXRqN/GGhCU5NlUSzENVUOLurEO2Zvvk58hit5zf+poSRb9qPKnk2Te
RRJYNpayKyOgrUKp1PjaXiLOtWn/xWwjSmMs98DrjMKxUiJiRrwE7AFnHVVFmKDc2alfmVEznq52
HTHokcGA6Eo0Z8EJ0aBeH2d2bRDjhcPXWnSdtht0FIGj2P1Cdk44JqUYk+CfgmsZ8skUCzMf0tZq
6xH9za7VWmiRMDwONeI0mFlhMJopoVgE6+jlOUtL5pPvBYhkBR8Q0Vvkh+oVnJL4GiAzmTZr7Uzh
T/lLKjOI2+LTYo0SDvJrUn7JnnRgvWTl495CLNWrNCAMxwgjyf5x7ASpVFybqkFEQhUD/rpcHf5+
ps0sQGF04KWIzyMZ1ZupyQyJpyt+gDleBpVdvD+6HG24CGfuCtghJ9ViEM49F3HP1TRgWksvG+IY
lVbkmV9NCCcJSXuJpH2KrD0eChJOmv0M2qwlXsCKIdnxFWiOW9KDemSOPVLY8dzeABo3K6Co8J4M
4ZUYjCxPXupv5ZxX0U39naW9p1qTB1nNE7XqNdE/NVlgMyvepJCdABOxZboX4lBG9yanBWKq6kkW
x8MonoSsN1YMegZj7JkTIMaoRofHVKI4TiZHns3jroJQiPaEu4u15me0vBU/vcJACynHJWGiCIUg
4CyKe9AjqLlCdsyTm9nt23RQH12l8usddpqNuyNMPMv3I4Xzb5lOmpGcTEzX6TC6KPA4f6Gr7g1W
3yWhVhEBmgMBmgobiAktekFnam2DNi4Is7vG5W3fq+zOWOWyI5SVaCffRgJEJ16YiXgu9i5dG74V
e89FuzUL2NF6YYhQXhbQNxaYN9s38vIsFEDLzOkR5K9FeGlW5Ipeabokgzj8BGgjgSdeDEDxNQeA
ZnSnEqb8N6LavVS1J6Y3OBzFaan0U61yHhgIL7YTDK47TwvpNDVpwPi9g4LgclNsjKf0kpDFR0y8
GE5WsWzRG3lzatroRBzpWQbvWNLVZOrZSqYLGAtsCMBZcCynJ70s2E8gKm5SXy1X337VHTnqk7Yf
WWmmtnEOi/QShfWFC3eRmw97nL2EPqQm1pbZbU0oQUdrTiLQUN+1k2iLL2z9n6mefMbms8W5+Sv+
W5O5LrUosJdzwcogz9+x6S5wC3SThTFpIJrkHQzxHUX23aj109p/6dl6j/vyvnni5Va6Lmt+Vc0m
4Coh8CzWBCFWfskLprb23cYztUg3ZIq3Kp13CcuzyVKvqPZR0UpHTFx6jh2sVNHYQ7CHbGRELCtF
MC1GkBtaELK8JJiXl03tV7wIekPsuix/9Drhq0u8N6rlRrzrtQ/nYEVT2t7JQDphMkq4jfO7bulX
AVdOac2znuyZB2VwBzQkKXk7BHIro3OCh8d5HnWV0zdfUs1mpP+R6BRJ2LBzCOkW5kmsvAMKoGJZ
jgBcjqsU+4hoO2b76JIInIlyV65oRKb4ssWFGVz9BZ4NzRVhpu26WeIHr5V4RluiknQEtpWK3tQ1
xHsNhl9SqqeBHhzL6T1aEWWOu2PorBJT230mwQtK4M6SAT6wyez/TStqwVE55GvFrB6tDsG3efhr
876htYWS8sNWoGYfylvAHxMdJw6hcNU1QiwjY2MqLeNMJeQV2efo0rySINvihDD59PZAOwRRWEH9
KazLNISXbFUvQiJPg0q+SZrL3IfnMUVFW3m/pK+EHlZfP2MWQuEAVj6FZCyNRxAtR5Hv1oGSz5K8
hemUuc4eQiqdkS2LPzsp78y4Rnbo9HbG0L6SLMYg370Jk/WNT+M+W95oDRdyLoOanXZSX+WQ/QEP
PtRp/i6Zj83AvlNJtSCWPC1Z5cnanoF5Mj4ro2ZEHd/DJNsCArfx6bNF14Om0Buhr2mMO+DAHKx8
s4aS3cPXj3SeI6cvQrEqoxQf8rfYsN8IiH2PWb1x8EIBhPplj+9DGb0P5rlHbc50HGA/VRn7bJpa
XlDABGoWanEddAxE+vqh0/tViNkUrKImLyChGRfC/YgqjE4L24geg91IOZe5H5n8rRBLnFkvi2g/
fI3gqZFzii7cC444ZTJIJHUtey/ZxHgCeNk2iYNEis/CyY31LWx2VbolAXIEFbgSaaz1BjAvFBMz
eq4a+On6bVK+IXl5pEDSrdanwbaD/OJqq+SJuOcqtowp730Y++4Xs8JH0cfPKF2eMQp97ounWkw3
XJ2icMv4vWrz3Qbbhe6SrfZxKLy0RlrO9zHqP2OuOm3b+MS3u6zOdoQTdAl0E3SCuR7ex1p6FB8d
0rIGB1k92buYZn5ljmxotF1NddJy2zPzg0KHFOEKZxcWltLJltkWewnnUFbhvtWNc21yq4wcEKSu
IOK5qnpz7eFCG/Xf6KqrBiq5ziN5yaM4xJyMBRA6dPq29ZOampzVPD6HaPdqXT1Z8cSbDnWjWu2X
+QfQd8vtaCvRa2kQPKuyP+w1xMdTqjyqNWf2SXjkj6V4a4Flsi7vaVveTdXEOs9wKqZShuQ3vBWb
NAfHfUVwefOIYKCUyXiV2adiCmWmlSE/NS0ZHX9yK63hbtrYyn9W1gm1PYNyjhMLSmr1raL7yMZ3
pKjEKuXkCPbRsl96jmdiA5rQqci4gz/ptxHEsAGVBObCkt2neqBJFAJndJX6pHP5FpY+dZAJDUzO
vDFMyEVovvrWTVjaqnBAllA6N+y0JmwhForAmaUWCJi+A5QpnVINrAOGS2VhQprlfkuRM4t7npJP
D0qESkiXdiN0SOUXiRyU4YorQ0Pvnm2snVdc3wR8qOp01osU0graZhutQqHckhK3yPp3hgy/NOzc
72kvHrrUPGNJei5L8+roUNrVVZJ8v9C79ubwEUbUU2WN8/xST//FRkCWCX6z2ee9YNEgkTNUsSyp
WaKVXXWE+TugrE8sZRd1Os9JeEhSZASGvB9wRkcRZ8I9RKmvQ0YcDBbAen0sh+rICU0U2JbIaSMr
TIEWf1drdTbVEOXLqVEznvj4CiT8GuNZWK3EGUOBWzG7J6e0f8W4ksoY7FjePYpWe2wwKnBhrSlI
iVtuVhgFZuVaWXhNk0OX3mfkDLBRQgA1+t0n2AEYh4WFsKjfMyO+rWp9BYbWFqsbjph3WUSYLMcn
luM56L+ujPbz0O6ZSc9FwxIpPSQqyexrx4RVxTAaeVWGCLNccAiqHmuRzgaRhYuQQhPW2VWR5CtK
W96dsAvx3E9ciTrnEnIlWNDESbnv8DpbMW8elo2pM++k+VKQmx5zfWLMlXkRPgrs3BRb4SV866oK
PsN6pH7xOpX9xjnkP+OPvmcq0b//wb619Of5wWni8JrZFTHsQuNYTqgvd+ImYPbJPY0D5DqknPRU
UgAmdphRJNGfKbZxYWoUsPwPknDHdkSrgIJA5UypQ4MWcv7SxNRLcdBoUqA/pJwa0xJQVMWtJqY9
S6u9iTbJYm5Xrrskmm9Gz2gRIybazMIoHxbLixAnHAK4up53pNUh/Jc4zcljwDQiEUs//SFXq2zn
s93E5wG6RLkICj89Yf9vCj5rUNkZ6cfZLf5TH0J8XQw/DvUK6df8rHJ+H9XC7gWJOZZ8BUt+L3Ga
6y87axn6Jvduo/2Kt110in5lUcVjc4ASg1kju5T5w66rV9Trz6qcHSVen3XI5ezOFvn1mDW0e/sZ
TZTxehQ8Db+sga51nF7tSd6PI/HjRcLARMe53p9W1V30nPPATxVYzNVCi1oRnEMG3c7K7yuRDmOD
LixkBQpxMAEnEAJvxB9JoNYpG5RTgk0zZKlx6G0EsKkImLsFOQkDwo6CRn1F3DfhSkJc2BCBucGf
HYgHXQXnPXXNyfRDxtlRhN87UhlDLT6eAH9ihZ0VxlGOSf3GI4F2udLns1rHzkoMBMoqDtBt1xIN
DrM1KOeru4awpzsLTei5mIenjTrEXHDC5xFmxvRc42ay8CD0c1Bu0yIErV2ab9EjV0HjuKAipXmj
EjTuC7quvlAfLbouC5lafBeCkXn3VknWC2TFktdXyS6fSxk/yAm8DXRWS3VRXEsEYj/6Yfygik0J
ykks7DQDe4c6d+dXTJKaD4FuKnf65ffc5BfmPmO1OHoNUw/jIwyAFYNPmkmYE00/0pEiQ96LseqT
Gsrv7BD2lRcRWtBRrJZRjcS95vxOos5vWSlIKyNihi2It3v82XGVgPmNQO5Jfkb0C4pi2kd5eOcS
O7Vh7fESWyNkpwi4mwaqi928wag56gkGQIvaRhRZBQFzq84YkE1yWzkzahyVODRxbmQ6Wmb9zN9D
RTop8owfNT11seILZ7bSgADNfRPp92H6IX+EAHrlXic/MPcy/Y4hklTIi0FLB7JRSl1VeiiExplU
hIu8FzAmUTrq7iRHh2K0wV545dpDdcIed1mIyc14WLcxQPTPhLQKmvFisP7XL2ViHNmaQO1erOZI
XpWXbY5uIAbbJcxH7SAe0rGrmuMs/SoXxYV9GzPLMrfy+SO96CwFjeQzmoVr/ZpQ6BTjAoUy2g8t
/qEs3zRFNwtjUkFtsEAVoYlmCt8IKE/Tu0Rwm75Bf3r8fl/RD3/I7caFdxzqvFK/qjckwld55SFJ
zoYh301pQa84ZcNNyPptqPN7OzFFQOqM/JLlBtrI3kQOQPWr8ZmpuNuZ2ETK7brFicQEePEHiUa5
MHhDsT1UkuOGDraLyIMdf4hU7nNHpfWWKscAAcEaxiJJSn/1/MQtkyjIZ5MrYdqMouW9mfsPTpRP
PSLNhCq47UqMbvpHrE5vClaJQ7augUKSL4NjqBLrub43RB3FON2Kcw4KXGIC2PLCjTex1zke3yQr
9Pots8YAymXCACExmmGWZ6WZA4n7+IE3g1oQjhZFL/RLiRhktT5PIKqzOjtJWJ/GkrCCe4F2ckYZ
SrYJ852Wawquhk4uX4BBcl9rqOxCvd5NJ1n72nB0JjK+xmnJ/a3+SE26l+Yr10KuLxDlkYoyu5Ju
6B8OykB/Is1P9gV2tD6sR3lh6/yIK/NRaPVTZMsz1f5JU3mm+XxKrPVGHB/RtOEWAPPKT6bODxgH
d2m1r4XaBXa9ufNUF6EaLn4iIxI4gDVf3WPuyBESTZgJJK30M5LOloJpbOr/amuJhwzenC2O1RWp
LVewmy+MkxDo6dDq4uVgPak9FXM+PiDJYrqLA+sJZYutX6uEOFBLSEG2a0O47EHuiPRSmyQQj8Fg
L0xbP4sqdtlu7tO4ftIEpYygGsa23J4vaFVX0xJXZCiqPV5kK70tml9qw5csJ1/mt2p/MELZ5Ul4
IDf8YkvVpVPFmYjcXtW96pNRZBveLIB8bnPeGjFqemL1si85PgCzyPGsr8SvAVrIebyHHXwoEmiU
l1wSAANNBLelY5PKBk8EJUUle7pGAVH3/nQiCP5cY4JdKSJHsAs5FR7CyQoijsyUwUxusAJu2smS
AKKyHKxYDFp8RgkBZUUX/dFB701ReiSsQZYCGSC5rcpMIgKhDJZ2WLEWQwogB+uW0XwVR5DExWxe
EJo5hZ36YYZcBt9mS7e3yZ4/kBlzrxJxc5iot1fmB7pJ/BH90IwvTEG0jUgzDJD+Rgvrnuq2gnjM
2T4xa+qTY6mlR5XPBFhpdrMxOYp/23g7Rp+aoY5EyzV1gWJaF6Ezq4qIjgHfbwKnHifJn1vE11px
RKhI/JI9QcguhScJ1tT9Z+ew+wIZHKkZ6dvh1bAZlhFD2OL/lQPGf7s8ojCVv2BZB28pS/u8+WBZ
Y9mvfuleMVKysgofJClMs9d+IvdYo3r3H9ur6u9YZqTUdOdJW846akGVjynA03EWwDw7wwE927sx
xZHHxGiUoeYyhtk2qZADdwYkC5ubp4buikU9TKz9WKDQZVO8oR7qStsXe3ZW6sqcbTL3KdbBVRvg
+hGMRCIo20nVLBhnYAwhRm6blDbEMzE4J/5D6Kyx+ZQpVxYqxZJuIFgZlBOmqNq6kVbzmzdDN2Uu
bdwhVKKDgQKhSN4WDhpZwOUmtBTbQsZaKc1WP1rrU6C/UNTDf2UcmREhwa1JTEwNKno1JQQ5uDQZ
9hfklLBbGAx28AJ0TPu7WEF4dPscOUWJpynBQ9aaIRRXRpnsVrvB8GySvXOVhVBCdYv7wkDTiUmh
KTK3JJdv4u4VVe0nUCkjEDDdyiBWHKcfW5bQXXVOpa5XqWTkdous6V4m8lNKf404PDTs+4A6fZ1t
gf4n+dFwsyQD8qmBX2EoAnWOmb9yVUUNNIxXGTEY8t5CXKVqNn2r7kyP0UB2mTuzIPBTGIxWPtmM
n1uNglAlPyH1FdAmggCthPCzZabmCxmycTAakiOPf2oXE0617zAXS6DwCYtymArYnWcM/CTT4rEp
x71aTzulrR28cmzUd/Zbq5aMc5NL8mk9++hkJ3/WBJms6JgIGjdLS1xlbq9JxhZd2zLawIEu9TFR
KGR0ZxOMJMkbyncLtn2LSTgh19VythJgtv9KVYTukDjV8BdOcCM7yoXp5VnNiJsh5nsM8LEF+Mjr
2Rz9/H04HysaSxOIJQyN986aXsAvdnbfnsP9ce2Mq4vHCBgruFMstrESXePGJgx+EGy1dyq0RAOx
arMqjF2k80i3r75YlFCFN/hSf864rBvf7jdWAPV9bqKg4dFpxall38lo0hQewAZwLmSJzSs7txR9
Afl/oyAOrnhjQn4Ezp3yfhBmECcLI+rIS7rxlk7Z3ciXuxlb9ylKHtK9HbMrFXiQv9vfkvoy83w3
/EbdC/5eWEyRk+Fu++YduFyAd4iXzXCxsgA1G4NtE6WJ7luU5Ia5C6MUTkHuR3147IhRQJ2/GvNR
ZKXTxv0Ohzcxgg9w2R3C46RyIxPzeOHrkg4J7e92xsvmtUODlB3AGM8EJDTIN+sv2WvVp+yVXxLI
fMFDqjRfTDZztJ8lA63og0jb45zNNEmEbExct4rUcAgVAQUv41mYB0IsrGlkz2K302EWm0tIqjLX
EFBdCaguYyi9jKAaOIhiFOdpAtgzMg6TCdSvRqlKIroPh+8MpibCJsHqcoHhv+WeTsifujbDvge6
Ndb9cXoJItMHgkuZ6m+haNST20KxxI0aX9QRj4xaPMYvznI0c0R2mY1rYJ7Qd18lkGGLki/7CDEG
6UC0Nlyv2OWp7mkeo12USTrfN0UsWA9OutQoOHWWvgAD+ycXbJwt5nPyC3oUK3lko8ztNelz5kdN
jWfSpEhlrLPN+KYZuvPC8CbKphOBCpzGXKjS1V+6wi/2YQQmvkIJblpq5AjuXbVG+DwMxwg/pQV5
YxaQ+txS5by6Bm387Em7VkhkTIOGgCqtsJ20UIIoUmnDM1rYAkzbGsQlhla3hDuZwZ0ULEmmhoad
7JdeueZr5ykzc6SkogWCtwDjKKZO/DD2yh0nv08kGoY7op5dIfyPv2A0vEq2DhvOZhEbNgsS2sxL
yoh6iv6zdE7ojjg9V6YgJUWhDFIbxYTbQn5H+s47L1G8thkgtvAttsqXb2DgJ0KYdOzWjXVVs5I2
6tQvWb0MDGnRIPXDzDZenPjCk4mlrKivJreW+jW005X4UFhfT0T12OjZOAaEGkmWuCt28QgfFrEB
KZD47hwHiHQOKgkSnVEzwZf22e8sUXaFzewcIxfyxQL5ImpCLVoPISzv8qtaktuXwHqBAA8ig+K7
FcYA0LNFHlMrznD7LK+Z0PKZcJXQoy/EvBV/1Vc0S14OABtgCeIQ4hMAizMxoN5X/Hg2TrLsVawI
Uqxb/KlWv6ayeuv+mZzUki80RNuJII/+VDMyRxSNP2p0EQLbdfKe031oSuRacv+eiOyd4Pui+2yn
9iMys/cm4Q4Ij3P6U94TbGWb3XW4QmygPXEkKhWxKl7IypzhdDBZ1Jp2d5fxEklwXVikm/ge8WWZ
A5V5aXyuh4oJqyH1z1Ivn9ZoP2YZ8LA07GnF7yhBE16S5mxfFdLbUKCw04YhFy9+1eJvXCyyv6aj
tKtJNM85SmmDhmICna8jf/JVlK8iqQ82EcEDct1WofAqoHXUm4Vhb06HRS0ODTG9k3Hd6hEZSuXS
dSdk1JRqZ2w8QOEPy7stV0e9FsfcLVvc8ZwXLCPgg2HcOh/mQtk1UC93NRb79JU0rB4NEPs4cxQk
IsVLMg0wozrPJcgEqcMpICwyz0tIkAgZkLwkyI7j75iaScIS06bDzggHR2mXE7FsJ6NEjOLWwdJB
j5ufC6F66nslhndNsd5yJ22j/6PpPJYjN7Yg+kWIgEdhC6C9bzbZJDcImiG89/h6HSy00HuKGGnE
6Qaqrsk8eQfzeQ6ZA9WDeiye/kph6mLqeIjXdtDvb9oHcXekJ6i7SoqZHaMqxx3b40zhy1o070Se
Du+hDM21LghNW/rvW92IO7hbASm0TXumE+k+SbYaqilz3pVQB2sTc/cO4QgcRFPv7rAtUvK4shka
0SnmFwcdfX62gJLUgyhH4ATEzerXmItD6h6wN69hkpzbaEORkdLigRfZG3jx2bvkRByrdrpRyhEZ
Ncdk2Rlb2/weDPyhHMN9deKKxL2yKkP5RjDBdSg88nudQFf3oGtvhoeDp8QJovGnJDMkxAynUZh0
NaNgEPrk2ujsb9KkZ/6TeQDS3gM2zinStRbz+ZQfJPKfoq4/jGsrMY52Bjb7zzuZlMKUCAdmACgL
8LpY00FuKI9bMpVGT5pecuzOhMg4ikQqQvZhkJLrT+EpxAArT9gF+z2cu4OKLS4LEFJfggJQbmYc
a/ZyXesfxebTYrsLUJHsIGO0PFOXvQg+7jAhdCgSlmooNJr8PMUDFA5AgF5raB4HhhuaOcKzdG8P
xXoM6O4/R1wcVFAOnsKj0cTsXsOz6a9IFj229Q7Owl1QqCr6T8LNrLCPAkuGy6ujWOzrbJ1jXkye
ajQT+so4fZaPooLO66N0RwSdK83aUy5CouwK+FezCK4AIk4r31g4D9ndM+ry/0rQn2Bq1/Ki+67A
tT/SV/qLvZqeSoINu0NHh4fwcrbWCgdprsAD4ADtyJOJwMjJ9GWYgWTrQ70bHpJoG9oNVvex2S3s
zhLSzeJsDHA2iqFaDdIRV9Z6irfipDk6ElRT/mDg4Q1Se5Sb+VDRV1WbN/XuJ5DkCLWbMeinlKaF
wY2BtAmij6qQhzZC/sfUHy5O8OoSVwwChheUS2xVAiM9VCrUE4yJOrt6YbOrZ3YydoOzOPLrzvUt
mRSOkz1pB5N1DsRkxbb3eFyPtakcp0Q+Wt10jNCYGMZv+DtHFsk+NMcgkjuAzWXb4PthB3ognngt
U7sPw6mEqtY97ByTKSAM64C6joj3lWEOO+5dDOQvrbkd+WYsm8cE1ViJeYBJH+qCg5Iig4AwpNIA
6CGWymOiDi+zr930iqAx1rJ0nUV26PHC0otjPFuq+Xon30ZItxpcAht/D0Z8c5wwc2GC7GumVwOv
Kw7mWn42ZvWUrFXaJueCjBAcSTbfpjiL+41XYq8l3a56tronW1TkyaHMo+PB9ghVm4Cco7/oiTUS
0g6fHgprsEhqw+m6xG+xKp9KEgLLjdEGm5jHk0lDiMdANW+GjySIVUhWc8Kz2h19ccm8tpYO06yD
eRpOMnlHBqEp2vhQkUlbw6knzE6r2gtJwFR2zRsJE54OI71Ha2Ma2DklHIVdtamRuxR96LQynLfJ
Wmetw5+mCx1bwjMMoWnQZL7A+YBm7lrJw6YYZzdK3udu10FlZnNCIWCj2id5kRlvdrAImJiavSh6
PD1XSjNSa8eTX+GoPfqniFeTdKo/uOJ90e0LyzOS4ui3GllGPsKu2AMZQ9pifxo60MB+T4vHvGCN
NepG9ChmqYaPob0iAwNX3IELrojrVFetzn6ToXQTYgp1s1jZJp28G0o2+CznAOccumE+9l12ipxB
Sc6dYp7BpA71xbJpkY3KSR+mkj7UihqUAaRGbHxfNKTY7STCZ6cW4/puRrzds3w2n2kiPaGJx3mx
STT74OoHRQuQbxa4o421+W3NqI/YfoR2uS1QqEoGmlP0smGxGUvSBy71sPCySANF6v6pGsM+lCqk
SMBVB3gQvb4naWmfkKjUkSHRkiGhQYKp+1Vg4LfsNyFE3uU5qdkWWEW7Bse7JlMa6tdjzGoSD665
VcEW3ZP8kpWXToJqFLD5MXLGXCnZc8GhWi3wyhSnGiSKTWFYbpM5XvecQsOTzX2VKDAdIQDW+Xpf
73H8LcTWLajbdWXR9cfA5mVxV8yDsLY8aMekPnUYk/uggsmBxv+P2NphMBhhBrvCSnYW4sM+anZT
N+xGTHI1JgXmAaBEUKFB+MMoO71RB7zHqC/E3GFyZ2OJXK7A1iywNRsVq++a3Fn9obmjVl3mKDp3
KbWAQFcUYMovVTeaJPwCjINQnDBrDk02jigXG7JmZPwvzOnmYdco5GlxM0xWs5N2nQVnw0TXw18B
f1UBBmeN5cDyKtI9c2pTf4wGUp7sZBeM1GnSzdVtzF0fHBbcCUZZu2LL8U18B8k5UtWjjLfX1tHU
9a1SN9va9zfT8u5wFkTpSZ1hViyo6JrsAZ/cU0+/M74C8vQ02I2mhOi0NyNOrq05nQ9tWp8qJGY5
ZR2172Ld02z9OLjiVZqbdcT8HjPP/5YQcZK2PjkFAU4ITQSHvgfOkbIKtDeoM8lBOPa0O2OQn0Ce
N9zzBerP1L8gJDxoTLzwEB44djZzfQsYevVtcqh30cy6AewOAlPk7J1jE+xQj/iPCms9Nj1HFTUj
khEG0cqlXQtRbXqe1KlEcRQ/RYvDBm1cqWx5bLb9WBF2OOIH0HYl25yivKpKjXaPCAxvlMSq1BQS
RecdgKVufrOj8c3eVaI8z/1JLrW7yRBPTNEphsjnRp2+Ma68V9dYss9i9WZn7MFoQLnyYOh7EZ/a
cNMxlvXqoU+kt7Q13/jXRuOlk/iQB8fwh/to9zexAjqAwI/JeFxXm0BGZCivFNCknu+GXXqxsunE
/nzGY1yy76/vwSTvgA4Aj++pqY3V0ETrgWRhaI11kJ+B/LwYWBBrmV19WbjahGIu/xdU5bp4Q51F
cTk22Tb5+jRiHiiSS3LJPISBdZD/FCq6cpMbROCUbDfZrPn8CrINA0UnkR2CCIrXULF41uoDej/N
uoaUIxQ0y04Bq8NWqAotFSF7SubJcBHqjuqJR8Ub9pLaOACN0JHkV2/ap7DTFghjV84UfunZh/4g
1azHpTO2oAvbv8voTf6LpdTHhtaFVQlUrhyRjeCfYspblSUkCqi4kVuO8avEOlkKX2DBv9qEEpiG
/cInG+DsiOgm49UAOnxMAk9N3hkzb2Z+4Ab+2zywfz4cIixdvYyneSsdSubkEicWoBWJoSezikJu
VlrODBpsF6FLI6FLGAA9r+iDnd+Q+9cfipV6Arfh5NjdW1nyQo42hEfjqvEbCKwkOKYBrtuoF/B7
GXZ0BQGNRPwSAjeRpsPEhMp7VKWdP7GdYI5CkyVnwBeflnWfsr0PoTrQUO40LOg6fauX9rUv6o+I
C5dlkXpmIxk5eiwnnqWpRDiSR+OMto7NI4HZmMjddzMJat2YxTcfSjiy46VNLZpwdo2qhRZm/I4C
5VRg4UW2R4LVOMut7zZ05hFFLhTgJGfanAY3M43ckQFz6OjlMam+ss8oWbWNq0KABcuLNaSxJjeB
QYRf2sYO1HCDyNYh0TTfUUg7LMu9Ad4YT+lcvoqRqN6baI+CueWxZhqFiwCXw8BnT85CjjhUPjVq
5oIrIbEJCkLA+ZImnE7XPCGdywQZSGBDQTIo3VwpWW7Ys7l7Amvai/g8J+Fr4teoYF9xcWpkMObN
MzGfNl1bNzpJ1rkpyb9DObqEfHl28U7hwO/kqNGvaWBDRBs8apoTRVBAuPxm9AAZ3VZRQL3zE0As
NC2PNrsVyjvIto01/eKPSYqnEn9lFrsdtDjpG3FNMdOJSGP8jSElMj0jgzyBI5k4RqnGcYdLhwpX
E76j4mvVgxAVj9vW6LBfy27fm39l9C2zkwrNAHIi5t5gndirbtgOre4MEk1ZhwYbKTHOdsccHvj4
HJPk6lJG60CgekbDc7HZVHODDO/6xDNCSz3xkci3aLpqqAjxQ7Y5C8IGcXX+1dEPYNkghcb6NPLK
FfqzjD5KKzhSdiFAZeY5EFfp/xm4pstY8dixOvX0ncJlrkPcKxmTxyddKLAdV/SlizCn4FLYqdr0
EgYfJE0P+KpaXDCDvRrazzGE5N32q6qtXjrWzfwBlNhwRuPCd5UED72aXbJM/fqzlJnfL8F+4baQ
gbEAcHzp4Wj4tJkCdI6CiC8qrioRgURvdq3DGiSXPVQ70KNVVjzAJ8Vna8IbOBa69qPL/jmAf1FW
yS5fbmtOk6JjHUnzhMMqR1ZvulHwZ5RMjkzEFh3KaDfOhxBF0LRMkZ1I6Q56N3jCz0/w9XepX30N
JLjNInjrGIc3wV8TkEswZmu7QedFdmI6+tvlscu5J/z0R62rVbQ3/TduF7h7F4ldURcXZ8i2Jxi8
Xm8rFG8kELii0P9JFYjjmr60WbBaJoKpqHQ0yvAM76KQcl7PZAP7R7X/CsE8iCWwQV2AoQ9eFzan
2HL7CsNT9TVnjz78xpMAImAkGa53w/K9LTUv0tCllywp4Iwgf5xmHI7Tqyz1TgLho7W/M7YrjR7h
Oj+RaepIGdvtRHPj+U3nBA7+ZSBlTWIb+rJ2rOghA+02Fvled21Jj+zPjY1eYjfiqB8iyG1Qryue
AJ7tGZvT0BGxfCUIozU/y8Y6KZLw2koAuYD70mjY5cnA5ZP2Gjl/s5WvcEn9op0Q6L5Q4BJJXDyT
Qyu9qjNYnpfY/7LzC/2Wl7Ocjnn8bYTr8Zijv2azAJJQ0n8TFHTix2QeQP5GduXDJhEsjxyD87GC
lAC5U/ayYBcVXwrfPYu/UPYvQUo/G84/IYyGMF8ZIeZ/2ELt4hIqFNbq1KRTevfXSDXj4SfQnqYl
LawFF3wjr+5PrzKoRTbIaVOBgTW7U9r/wmBpfGig/0T6gcQoM7+LZclDRxMxprPQTijyTRSPbroW
KRqonUIkX/jQ6eq1FeqvmJsdeER2mOP32NgPKNN9RFybjBFcdk7Mbd+9GSC8RwCbGN/XnMgpdpPE
43+12M0Qpph7gWyGNIHGJSc6YHZYOeGLhBAk9ppxr1Pqal8tq4Ee3N62R03HZgrrEAJEXG7sckf+
yFuYAQNoBA33GTO4V8t2eRzKeN/CUW29Sn0i9IYZ86pBVBGV4Lu9Z9Jn+IZ4i4qJwBGmEI0WU/rd
tfg9i66cNchFn2SmeLr9r2TsZiWEklya4Wb0f2peHHoaI82Rp/c0+BhHmNo9BrwBS0WlbYdaJ8bz
I9WCN128CXZnVv/LwAtNH90vrvGZvzcanUzXX0Qhzxzck+B2s0vrM0j50qRAuyvapxKbriIi+pI3
QaYMI0JvNh8Ga6rUetQFT4RAN1LjDMu+coULgZOLp4LnJGOtNHNygKvHosN7ZrLJv5Q89zYWfWlW
vCiaVyKonVPln22bhdFt4OGamFHME/eD3HnR5yznjBQnL+T0GHn/C/2pdX/c61tNUgkZ4JmTQgyn
yp4egB9GIO45sx3xLIOk1ypdM4d2G7x1qOcdm7icRIeMUaLOqTZaglFbJ8unfcnDY0K2hrnYkJaS
ArenRih5jqpdtC1p4e/t8sIOLB/1V3nsN1VXg8nitzeuKLgqu/Iyzn4zomZAPmpHgzPz/WNiA44F
yQtvn4XAG/a5wpor5nJV+t+o/zCjn8UPx/mrj4xVhl8S2gHTEbAmMSYIlEMTH7r+ocbXLLmC3DYL
KA+7wn+R1D/4BZgiUGtqe8X8NwaSU9cfzEkq6dzgocxXIDpdhsjkmntEIfuo+ezIM/gQG/SwRhSv
J1O44WAS9g0FkVwG/nZUdTdIUcy+QC3DmW6uJhthmNHvCIlFOoONYeoYh2YrAoHdCC/PFGSrGOjP
yDc0GeeUM0w+lgreQy1eD2ynbf+rQgCmN6xiW7EtoB5yqrYKIq+QB8H4K31EET2GoeAnS2OnqAG6
Vw1zptC1CD+PWeIkkWMP6EfRM7Arcy+ygp5Fxdj6lTFeKNuXqSJe+3doAEBxcRnzn6acQVukVkFh
1uLybWAckM+bt6ynTGpWqOSsfQ1siBzyaNT6UV8JNfege3ppDr2C8Ygud440xecRKbUejdcOM0QZ
pZ6BXo68hZUhnw2Ag6N0wqXpZCTdvwf1tQZR2pq/avlnGH+VDHXW/lFyxVH5SRdRaSGDFXxSGjum
RhPUnm3kr42AZ/k0IDSrrexENvojNDE9eIzGxG7PA2ImiLJSxnbtoc/fNSBnBisSphpTwvraaLwA
l27uz+C+8TZUsOb5dZXsq5LQrzZALpH3XPmCn54dFzO2iS9Q1QFkP6m3yuGPz7MiCa+LbjWEAVRx
zKxl8GHpTjcetmjRK9yn4Bbqb+S9DeojbN6b4rczEYAfyP00mOgoeuJ23KeMtZiW98wyCvVTRgZb
AYUy1zy9NdoNwvAG/2gKr2+3o8Cx+JzUvV9cTeU2TRc0Erhom+pK/WTLV1199DTjBqtSaVwpTNtl
2z8v7H41OdJFPHqEUU4Atj4FN6vNxLCmJQL2T7ngtosz+3UgFbIV4IBkvJRDgvNe55NXDlqk7saW
D5dxlDlBGU1hakak3YQo8YW8Abevqr478ucq4GziC9qVRoYumBjJ8UWeL7D6SL7skwvFYljBLr8U
4a7LPWEgDdvY9U6ni0dgmdxLMivI+1ne1gm2XSOtSLNPjXuMS6zeptU7GJM0epvzryl+dCWju89a
C1yVZaXCxuIUk/Eef8v2ASr1WJwsNI8VrBQcnBoBjdpPX73XC0+EeNv6e8TztsRdjxKmQV5wam0N
mkPPg93nKkORvd4cI3jZCPt6cTEtZR+Mn038JPcgykMnwzAX5P/S/KMwYzcxU6/IrwnuDM0ndyYI
3zUbBzF+YHLSGf0L/6lNz9yCs1u5ikGWL2JzkVwb+iRku+Sz1govIdUzqWWp/N1PP2iPqpLV0EWD
+rG8Ri3KhutEHVVRIzNbt/xDlBwmhDkXa9EI0FvG67i8SHgYEpwxieG7WfWtM3LT5Leie52NmPPg
r6Y6FuACEg00eoQDX0AfwbbSs2Uf2frIWGlEVbsZhle/+AUu4Ce+k+mA/Eh7yGrfM/F9+3yoDWCS
gAeoNu76AJ6UJCON56vgN0Yt2zuz8mdr5sHKPqKq+Pbb6TFJyn6hIJez7aUQ+9VCA+r0bsjxCWLB
52g2ucMgVdWDm4wMocgXJ0zqdXOKsiVfx2Tq5W32U5rKelLfIxO5VUloqmJsh2y8FRW7EROvXoxw
DAJv9WYRn8GiEs3mPzXiyKz15oVVJya7gIx7oqzhiNk5sTfpgVXAGs/wsa+iWxrnd36G/QAEx4Dl
nHDKLm8A+V0Ga2oNLKUSMjkNQDvAXEeFjNdOQzSWhLzawVMIzFxBWOEtIV1a8ZfVMGM98pVkd/Kv
zfBlZZ/8oCPZGZEBsNs+TMVfDg68bnfR+Oi5D4OADapy15PatQzG4/l0HHhpCiy9i0ag5exmeF3J
ktNKiRM18I1J6OaJNdMvxZCgthRfSUTSYQj8o7Pfk9YiE0d4dg5jBxuL3WTXIJrWTf2ZQKQVLFs7
Fs5c9eqUrAYwriJul2wCV5agVWg2VDwbVPVRjNOGhcoeSg10b+FavQbF1dyUPcvKVFxEweKRkjUJ
0pNsUfSkOqE9kys92TG9YhzjoCJ+ho6nCON9PwZbTg5UNoo3z/nO502TMnZJugXd8AOf7KdRMnnQ
baAs9LM/I5VTiu7PUebyM+/IVw7sW0/igyy39yxor3qBoqJiNjKhzqnLvwwlnpWfFGRhQOJk4g5j
epm3RWLaihClCdwjgxIzX/vjRyt+2pj3YskXxVzTFtLK1rHttO+5hOvgnbml18M0M5AP99E9wtPh
thaEz0qx7yCgaBASRnpUx3nzYkzVd8QAPlPQrLY+CO/SKH/EWG3i/L1R6kPQMThgF8SBbWJACFV9
lwj7nuT93idGVmkSChVuBVBdEWELGT1Cn2n3RBXIY9v4a9TVC4SZ0u3mETBeyt05/mSG//ZPk0FY
sl0JCvZBguGcVL4q4/jX0qQkU7AepOyiq8Mf26lVAidND/nPr1vmK1JDLtVI3ouwdySzrh51NHKn
1msRSay6h7vI4j85H3/gjxxlCcAwhLSM+kbpR3RTjLkU9ihJvO7lfmeGDXPRACFH52RB7akD1n5E
GssnqDMIy62TNNkv2dQdYl86hzaulUZdwZB39ITw1ahn3FGefYr1qvrUNJSUxEt0LHzcPhiBYZnd
PUn8T6y0j8kkMaEa8KKBx8J4YmF1d7qeGqCd2EZhEZvpGYkA2KQzhre0foiuoqjtL1rSf6fcTFzx
5mg+ug5FJ8VEJflvdpMfrYo44aBpsSSrB0VX3mGdrnIjBZaOT2dGwoXt7XtKhlsA65YeDx5nOmGu
XCLuaIszTAfEgc/asC3QZiC74xiVcai2xhJpVB9S4zSq9jNiBugkxFsFvg4qSNVemTfczJGnv+In
DaL0MDBWsHOOY6OqKNQsiwGUDwUzyH+wEV3LsL/7ICrqhOEFOrKK5lIOSVJL3lr+zPgPN/NELTUp
/0IdZ1U+QjTtbIbsTlxnZ+aqhu3qEE8qRB4lujj29IO6J1V30nyGRL6jc95gyZtE7Kam/9KZlEvj
k1RVL8aIKjIWyqX6qgClwBH6GsukJpZvc/UotL1f/Ys/KhCVhUIjqq879d3EzVC9yRpPWhh+qxbE
31blMCageSePj2yZswWLazf4GozhrWszN5N+ZaZB1bDTsLcM/UdG/HLAgjuErqLRJtv6Z4IurM9Q
7VTZvRAkIfiR08hv82bG1AR93fVxHJdTyz76V6drWLJH+I4CgwUkEDLCFjTaiDHmNx6TVW4Nbl1q
y/iXJiByjfoUEhA4kN9ksg/C5H+auz9/7LyieuVNP4sA7QFhD+P2gXIxTR5l3m00cWNLaM6MeDhY
t3bxiCgPtP4ZKcVrkmtrtHvp8JLHnxXw0aKz3GT+rKioOm8IXjCCEYaWrSVyTA2TRQKHoZLcuuq1
aV5V5VTlNv1U52XauAtBXk7M8Jvklehcb0Qe26smDc6vX9kjwB0Ds6uBAwRqP/h4RF5Oza+rquFO
EBEV5TcXX4HljeBeEl04E8ikgd5IjBT+9SXvSCWu/d0YWk6Bg2tQt5oNF/duta6cq6/ZsiVhM7/o
IRq/QgknPyaEEObNNGQysEEEQ3cjq5g2l1WePHkCNr+KSqRcxt0RASdoF2GyuAa1V1jodxBCe5+F
qhooTjkqbHmYvKGrhzAmkLzyrjlQlGhGdPoA6MxDudXw7kUMiKMi8yr+C0ySBZIUW3n2xesYWCAe
nnPl5UVJ9auumuQvtC9xiM9vryrvtnnhBDYNNEJEXH8FxXkITETWJ446QOQ1r8h3+tAUzTPS4WJo
NWqO1zrDJ1Iw/e6Bim4DQBQ8P7lcO8QMsmYLDMevjkAPgVP2NbOlbRXcbGA57TabVyqpuMHKsBHJ
Vh6LWMpTnkjdoqdH0WG7gXnWl+6MySkb2maXdXeFxzIKQ7AvGJ4K9mu3nov9l/RGTJ1m4QIHxh9j
dHtT3UBtMaeHT2MaWW68WG+RoWySBODNgAIDNd9O2RFxYmbX2d7rbK0slgVbRnsE5gT0INR/pkdi
ILR7O/pouCusE27NTsZitAFG0hIAHgqut/Yw1/ZrDLsmsMZL1FqsN/5a+NENPw9m5xK0lN5/D8GO
GqoJKEhxXrK29rISBVP028zvDcKlsQYnpAnX6LCCN5L7KKPAbeH5lqygCxPt56NG0ye/zLC9TLZ+
EzYu2RoxeVZemFBKINioYviF8YeGdICrt+BxKe2vbHw1BF1G/m53mReWuBIl5t82e9GArUn4T8Ub
FFMfxXL2CKa9UaNSQPP5k2ecgBWBMMw4kM06sgQ3xuZQJb8OMcn8bvP8YSdCn3uUpn5nLRJrQVST
ir2xCX/t4OgTst6u84pND41OAbIwe42MGwDqUNYhSJylYPySeg1YFkw5c18vS+jBcqvOerN0i7vi
C1QcqyhEP1CyMKuScM94pcOesiQasNfXNnOLUHh28ktkXfF8JMRe28mdfw7Zps5IdMfmEnMYbMI5
AHqyq4/0gUP/Ovmp8OpeUKv5uzJkF19IFVwiLtTsbg75ko7c9ai+83Nnsg2bUwMho8zojGwYUp8r
NTv5vJqxDhUFCbYuqTedNOxhuoZ47Sc/RwIqUMbI4guYF55gdl+1lH0amfybWsTv+RNIESY/5jx/
Yg5HBlv+VJ0+sDjpxlUleCa4jeNa34mMMXtXcjAl6ME7mxBYK/qa9OqqBwsRp7g1kWFyUbH+xcTe
p4B3rITreNQuAkmepd+4RC91Q0J6blSPkeN06opdO2aHJprZLcsMGNBPMN5XI6YsLYg0KmOJpW7J
nCpVwpsJrCafapqVTD8skdctbhsj1O6RIn3kqb1XDOOFC/asppgqp33LEa4YYl1T1JVCJiyB1Kjw
mnSs7SfAIEU5oKAYmVLAFoipEBpI2XgzRv2VpTgFClqhwbJPodCPTNGPOcPBcXiiQj6zbED5pK8M
tSX1mGknv43dMEFe/tg8C4r1r2Bo19s/rRE4GpNFXUHfyMoumLeFwtSeqQEYzxn3j2nN54RA4U4u
ThrmYQYqtmTtIpP0KuLzApr8HmVVD3skGyNwuPE2hfea4EIZg88CwtwYM0hvBK/ftMla8jyiamVr
eINFciCpYy0+TBYwljmcAMMzWAc5IcLNVLyY8mc2fvmgkJpgcJPcOiMwdyb5owClY3YTeqVsP6kw
GSecE0gMFOUpmExNqCyzMvP6wZEH3S2XWtSEqkjKXM73Ulr6qtX6VZ80nhBnAr7wnMurjLVaE1GA
pQPrGBDYo8G4PGFxACE/ZEJkvlsW8IeGrTYq30qj2dFXHYI/aHlMo2eHVuw0kKWMO1+THjXPh5FR
eoZPeg/iFZIahzPpBPLgBRhrNJDzemNuiUUgBOu36HiMWLW3TOvohzx9eEXYdGppACm0z7LR4FHe
Ac5ChCNTFW6Lryjaa9or2aWujMDAVnms0PgsI18gAVAdNCIOZz4eXwKRgaS7pM6sqAY1lm4jlQcd
FY2CyuL/OvuPedvCh1Z0IKB6fEHoiqQWCMV4nQf9HFFpBaw5skT1hrlDX1o5dlhyQ5UQTCwYKtSh
/Ktm1TmYNzLWhx0sL0NxZg7pJqO4nRv7Yxj0Q9EgMgYUNQ26o02TqzHx7AKLHCiMSiFj4ADW1ZtK
UISew7SHD99VXwgpHRVescjskwjr9eSrQFavtnyMC9StAyg3S3KjlOnxsNx9JXwVph7Tu5KcoDa7
wXLjMlhJdI1D+0tPf4LhuzRUJ7H6PcZF3DhED0/CqYPqYIQ8w7VEWzF5GW1CkQ/uWF/k5p85ao4U
dU7E6qvixYKI4oaWvZeHDErJVU7RBClezzY3ZGIMZHRl2+V6QgYp99t6SjyD84Fwmja4mtpNo1Bo
yaSqaNjsVnkSi3OJyOMWyTMdYG5GjO548HIWHJOlUfoYDrB4/kMvGQV6zfBIE1tJo9lnyT5HBovx
UxJjc9VJ5cuylckYsfuWcIsoKhgDVbvA6XNhnHlkK+K9YFNPbzF/WGPjWEq/GwtxTvCD47M4N8u2
eNonecplaaNqZGynYm3l9Gh7tFpRQZ9Ppw5tKS3efSqDgm+r6LR1ofhrmZmv7jfw3kADcV4agr6e
0CM+oHpU2TgUOKIxFwNG0BkcTtKbFaBW/xLcowXKlIq3Cgwnjh7+H694X93C+FWh8a64KI2S9rjl
mZ4VXgQ3DupTn3WHEupSoAW7dAghWINTh+f+rmQMIgkjnAeA9HtRM6kj4bycLGTLmWcjZgZhTpds
XRJqmSBOrzYxpV4VSKz1xPSUgHSOLM4qGHgYUIPJcs2uxVX91ywaFqP7zMyZ5T+5xPSuvUkSbUkH
DRlJTxy8B96QgBMrK/a1Kq+8cSxIwGROZJF1v6ug/zpLrs4I4aYAxyXN2a2K/WPxN1GFj/mHbaKx
aqgbJPDyMMVKH79Pkx3JWAbqnCOOGsBBkxbGbE4t2N0U+4jaUUwfpYynZMTHQSKt0oHg46C2NeOj
0PhZAkh02aBjj53ZZ6F1Hj+DrypCCRHeWhYaPlQKxEMg+JZ3Wkr3ODLB6agrzR8hb+P1CzAtUi9g
pnVnbSsp7NFTtugw8WeIoNDRFJX8n4q+sYmZj+vk4jG6LQkIoIZLvntCBaQ3+yuyxKkXjLMCo7oy
dNyGnNtddzKqqXc0SBe6Vr7rc3oJev3QsvXuIWIbo0+VToIYyQIx9ypDBGmOzjJyVhG1CKJ1xNoZ
S1zaB/Nj7BrKMFajdcfMxWLZT4gCLR+L2dnE9FH4gA+olCyQK7WPFJSAc9U8KslS6FhPusqtScBk
abbHSgmhRi1D0rM2pl+91X8pSbirc4z5/EwqrgG72KrzsMrQeSrVhfFa0v2Yw91qnraWur25FBa2
+m03yUfhi20fsiEPUHDqG7OwIV5Z+zaKrpUmvsYl74uP3x96ho0ieA1RaxgZzli09kqVv/dVfVEY
zvc0T79YL2gEy1UyfkTsk8QtHphRELKp+2z6aKRQGJoo+wIVkXwvuz5xNGW3BBkwOlxAGgmUcYNu
BLUzg4ywGM9VWNz4HVyhdV6OoxRH1MrH55lwgKdQTLGcY2NjxRDhL1EY5JissALzgBobCmDkzX1D
TD2U9MhedwZG6PGfNDAiI9VbqUcGXFekfa6EjCMezzEJNmj1WQb22IysVdvxZFbz1tZQBlNu+VMB
DJ2HUfk0u5w8CBRjojwU2bdY4tOWUFe2FTZSk6jx3VJJkXo+RPMagdmy23ciyXMT9tVD0T8NXk4g
X8h5IGjl4s3qfxTmq4zb+XIMiDc21M9w/IWIB5RcYvcWroLsKxYBPGHWnUV1mqHtTKcOMHhJzqRM
WLydXSf5n8924T+izms3cmTLol9EgGQE3Wt6qzRSyr0QckVvg/7rZ7GBmQHuVXdVl5FSyYhj9l67
UO+VhuiDtacvl3nxrVX/mgTaWpK9NzpoAL9bCmj2dl/vEkddRhH5sKqXykcVY2Kh0ohwIrX2Flvs
qbQW10Emn4k9XOmILCfHBZpPvjxftJZfzVxtWfOpjluwg1iVg+ASQAhS4nJHmv6+5wUGyTvCC7A/
5yYosR0WLT47gECy76giztG2uzs7Q0rEfd5tbkesOVQxq7e5LEAtUUC2HLMV8HbiVEpzZLX4Jygq
2PbymT4cnSqfA1hjURnbVFFsa9ImRE8TfAYw3hJFTYFtN+DW0sxvQw0LyaBM81b1vPYd44vdi6+W
PNsQtXmyJaNxLZnVTRP+gwqvyYg4pMcnmHCkkTulMUzQ0Grlt5j0wyGAI4YQZm0hURMlVNUEeQTl
rdnjK3A/J/U8wq4TPtEkRQKEAelCLL8SlJZ5/eax5us2lVezen6T1AxESSzr9hetRYy9oUBOHOWn
fk6TggHDwjO+XCk917DUAXVBDWhh6mAR0pCC1R48y2BGh0R7pmkgQ6jwHLUNSpTIQfw6CbasNQ2r
q1W8SHIxjxg5U228en9uUa0T3gmOQ2EuGaUEcDPmE0us57sYwwvLgwzC77sRp1st7XBmq1Udf/Xy
BQkfm07oURM7l5gMi4diclgHHRM+wlq1R6peYvdXqc+KQizoMK7zwuMUQ9iS7vqCeQ47eMdx2J/m
S5NhmB5T1rfFWdmPwSUAYbQeHiUswO1Vp9f/FAwQDJGsMcxyGSvmYQrJXGp/2RgnfPU2YPADB+cA
ExVLc45kj692+FvTpe3NmhaArKwWuZHf32KcR+Y1YuPrplQfdz3T9/OqPag/fY/EzFbSWWI0NqiB
bfeMfLZZiKT8cTSSVM1dKfynrsZvMPavXdm+ev3JJ/+VTjVJvw3s9B4ytbxEohYSxS4QlTBNweLL
FY3aKcSjagOKG9RzRZeQi3BbkogB5WopaptxxcA4xKd9ycI9MZ1u/Cw0gjDzmgjsBYMWwpz5pXxK
vCpy5548xwA0QFMMKSdSYtcaJbJVLEe9v2Q0xFKO575W5E+rVcU/Xf+5sN/nSIrYTkBwzinvCmfz
i5+SEu8w3fwvcQmtULuIyQUcI5YdxkCpJo1tqT/qvn92FfqPVqWXASxPwve2RI3TmA/H/Gr8iLgC
B+lRT6xZuQM6daRh+db97Bqqe4NVNvWNgyKNh0JuP4xQnTSxm5melMQOg99MD+iKm19cOt+O/SEs
tFOofpRlrgkW3eS0AUnBgVH5Fs0MzHl0fkOOX1mtzME5uiDc3cq7u2N+E8V0tF+MdnoRtjqmerMo
w4/eeoux7awtMkJLZm9CYxzlrSz92nk7Wxxr/yVAIjIY9rts/EeDaLeLeXs6OYrOFaBQXkrjoimm
J+EPYSaAh5z9GMABiur9BGNkIg/K04JVG6LoqpgVMdgxe2gt6P00LhFN+xAJayK2Y801gS6dxIR5
Gc+9/j7rhIwgXAEJWHlkQTBxWTb4YTuikMaKHBRW4nDUaN7YPalvU6BHEaeo2ed0eDolo/xnOt+C
4bxD+IMbFAel8V2FRFjkBRCEHG6Ze1BSvoIOWrXFC3E4RX90qmiVB+iMRpbu9U6Mivu9XDvcWhnf
3do+dOm7Sr9t+YSW8TFU3Deh/lmg7aMiWxJyvSgdjXE9TuPEfITsoA3S0eyaTlxM5LlCp+qMTWfj
Gh5564SIoFxhPeJ+Fi8a5k9E4k8gYEqYiMZw83QRex9mJZU4pEG7JTR+Gvc8VXbFaNLBRqSoohgc
G7RKufGVsMI2fY14kvQYbjx7etH0/tBNINLma0S3x78ogNXIgqlAaWj6ry3YF7GBvrPwiQ0iSKx/
rZgz4tdb2rDz2b5x9XLUr7S2WGc6ITeSLhMFU6/ZSzfflAiHfHlNJHTC98H7CM0HCo6YZRcLQYeI
8M1Yh1z3Gbcn1gE66hS+BBrqQ9Fkf73P94/lLiLodkR6i4+ZacMkfEDFobbvczaalbOcwmnHVKu3
Q7bPiPvIjMLIWqHS8i8je2+iXpbKvAl1thNtabTNMh1pwVmq9KNYhPQpVtaRwLgg02ZrS4xx9TWj
e+j7ldXBuDbWOSsmapOlwbUvbW6noluEob6dSA6V1Y/zQ1IhN3O/JF5HQWeojigJqL4ApU4m31Pc
y6goWxuhXcSgRaBn7/eJFh7GzALXjKxw0NcNpmWFG0Fa+9HyPn0QRKjNYOyxEun9/FhBiKoMexGP
9r6KjXNjD8gjtFXf8cRV3wF4cst3niqzuzVWg9zE27rEuKsSCl2erTJFa+ZClBeKDRISG/SIAm18
0sXrnDLAHvK9gWx+AnX8Bvd4Z5bhhtv/4GPfE6RwWxopsq8Zi2dkX1nwC8d1GcknP2CVzY436c4F
V1jl32tXbGaZ338/ZMOndx8G3/r4UhF8KM4qu0ArWGq8czRB5lswa0tRARvPMnj1hrXJRmjmclUw
XyDNTGW0iioiXcAbcUQx98AVbsAZOqZlvdIo+3rG2WHLrPDfOG6S6N4UV5Eaa5u9BGK6g4V60kSL
MhJaiWyLrYZBB6cb/0ritc2nqvz0+RTc+LtXl9D5GNMv0/itppBMO0oYRnstr5yEbEnHtR71atG0
v2n/kyfveffKwBUmm3A3A0PODVy+BpCjj0ZEv3dUcrHzCY5C7z7jhMyNfYLwnJ7U9/4EUsNg2NoM
vqa4wqR7dfRDzbel4Ishione+pldb2b9+vzLVK9DH77wTufBxkOAMjwoH535qK1LbD3Q/4VsmLw/
zvNONte8ixEhvOrunwAZZkySPGXQqfaqzJ8iH3ljgInhry7eAverND6qpqdsBLPFeRTyagMi3KSu
+ohDiWbjnKOH07eBUd/YYS/9Glz8p1NAoOwvU/PH1zLU9qJJz4QBLjLI6B1W561NkTiwz41/zP6m
B6w3T/Ow3fkIu19VPPro5z9NIXJcwlt1NiFjcYJg5IGaouCDG0wZknofbfUZUsMk2r1TyJ/7j5hW
TTaXsCTA7LXiIM7xI5qM74VX00QDNCgh1loHSXJIjFiOvDLgAeExYMFQqM9p+PUd56jYYFiIVPoy
YFY6+OjMHvjzOOOhLnC/d0RXFO7KHK0loJjJSD88OS9q3OI00mXOYjRc3HWmbQwgXB6NBieZjE7T
tPNnuRezTgbtzddJ8DxG297718erUeKeD1n6BWi0HIOIURbQ1tuUv1v930SD05pHL8eNhgPwkJU1
lFasB6N58oZZb4et7NdwDsSrDfaPxo3mVOt2PGjGtCxQGrHXnNt71yMJsCMSkV2Ny5M/V431UWX3
gYvHZsRKkE/IhLeh7tBKYHBU+xEwFNZ/SwdjIHEU6wadvqP5K5no+5Q/HtU5/nL+QjY8er8sJ+5r
yWE4Ai3gzLLHbtk7wbk3dRIi2QmmrIdIUqDRI42XWIUexvMml5d6+FUp3EQ6jRUzNq5/tum5fzTA
EUka4N7y2KOdBH+NDxPDrLB9s6N67lW/rrvoKUhxcLe/CPEXen0he8t3z6WH1Cd/tYPXxHxz4Qfz
dU3UHG74SdT4Nu7bRYnqq0A8pRt/xvQRiSf+YL7qIEaJlTwxZM1ZvDHJGpOD4Xwz1Rmp+ab7ACnh
OjC59aDsqaIjgKYC1IbqPUMiyRw74kj3UiIdObyi5JslCoqyd/tEYR4obxFBKpETy31FmJFylkPs
ofOiBYDmbjWvZfPPN98iXisxss9KeMk+4wjRM34425FUmuhTgHnUrExLpsUBm6Qg/CrRE7UlmjpS
gkwGJwbkqr+AtQ7gfbwOzFLal3q4GPm1QP1eGgcRP7PuAzeCApjlrYimJd9Oxc4mQg/uMeHwuuDU
Kn0ZjveRM5jt3EC8VSF9vOs22upwkWJ17/N0i2B5LcikIyxAIX0xTlb34/k4f3CT9lhFwTjBW2UO
61F9Zyf+pzHbDrmL2td4OEEqtDxC/p6H8WwAsQuiJ5sBaq5/WAV9/j6JXhNhLUK5hzqDYpmqk5FD
ZLxzuOTRpYQcMr+tO/2hfZEfz8vz3fAZTR5YJd4zNai2gvsBHb337lQc/jlvbVRm4TO9P2VF3IGn
2XTWjlV/0F5ae0ksM/yY1FrjnZYeakwiCd55X2rJbXI/XO0HKSuzi4Hbie1t/OyHLxmeznCNC8rP
26WEmam9KbzfXSGWLptnwpLWaaVRmaL5gFWI2hAfugdGyl9M36n5xZhTsC6ew8dvPqNO6OJLg9xq
xlo2oL9NLxj7rRw2TU6OQ36IF/iFMLhI4Db0ISQUQFzvQHjiXwaNlwTjrqwaUgPm+s1cR9iI2BK1
4mlQT70JWfdNK97yYUKGOKyGWVhPbkyzEmmDEYW8ibAglUrgSsAK3qcnNk70IsFdmW9d9BLFx7xc
a1xQ7TwkR9o1bQl3YpLlODcvqHfubAYJPEyzpMhYnyTcUnU74/MsW83XwFAZ7HNqeyEm5pNvY42y
wheSABh6A0HpGauQvMKagqcpRCxEaz/PexQcsJj3lRdc8IUJ57k2vljdLz1Rb5PBW3fzzyJU1jyo
yocCIV0E+nVj5btJf2R5i8KLTDwIqSVnIezr8q1xSc9FYsMLykzeu7divGW496v8Mbr/AuD6yBms
eyLMH0XNBPr+jy34fXgz5SF3ft2ZhRqSIudwnLmLKP5u+c1thDWQv6304Q4kCy5DLA6I0z0JMs7X
N1W7d7ST5CqpwfXkFxs+dvab4hDA3GaFF5pBdJ+CZatNznWGXtICqNCi8oRNcys4T0b/hzVn7HhE
4arFMC+QkrNbfar+nI4/CDmpQi9xwEFAgQT4ZjXyzyauLvkIqQ+7LYjNgB3qiy6u7owNzbRloe3h
02MB3owsi7VfiwtUR3ykaZKpZLAsbLggOqL5DGL0wBgKBSurpIn5QpI/vOlhD+8NvWQ2H9HGM45y
zDBMfwX7ltnSsu3DKyYMN/rxJSlb/wYTgYOW7UL922ZaUnofQwowhwNRR/QIH39uGJkOOB8+j4Kw
PnX/D1lgKreaPEqCbSczW6SSQIzZRTYx/fa4H2oC1ry/Jn4B2M2NDXdp3VXPrpUeavkZmSDt/X9x
VrP2f9HdE84ulF6dQCSZYTBACurQWTjuzuq2U6tt6oBVfXqztb8xetXxyOfxS8qayCYAKCbNEK3g
wCGAGK+oXg1+qxhn0Wa0s1uGIyQoFkw/jkaIw4QcVGb2+zb8c7B11S70OhZbMmKoGbfXVrKc4/Hs
XgIu3aC8O/Ng8NB2XzUZcEx71yH0lOzQiyNGTb/fBf3Zsj7Ncr6ovqJU0SVwU5G10+/K8EQOC2EU
VXfPpgcCbuJvLBSysqYku8kUzWeurxVxXT6ej6S9MyfX8zVx4xVqDoEgyBtXQ8MuAHgDUQEUjaPc
otppS1xXPWXOzuhfi4KlBFO6PLnp3S2JGf41494id9Wl550tjDWGNsE1js+jWyO4zn8bvFrel+Nd
yIhDRiHlc+xibUS0Fr93ps78K1lRU9ZcNRQRCpHPpL1DDXA8qE/pvWz+BivgPc9eCr4rTlhruDfJ
P+G++RPQSfWH+6/0r5LvhOqPdX41Pjv0UNiidS76Lv2nMwlusw9T/BrBeaAHlMa/nITv3vhtvXuk
7aPwlWMIm00EQGkijtTkxs7MTU9Ebpw8R3OTVCLz4bIe7JWsDyhUzl2TMfXE0+oh8CXnwcXGxiCM
I02RN501X2Dk9gr2W04FlpMlnp7cL0M924jjSja4/QAL+MJkrcbLF4Q+KKEYdgY6WFDN1tNscEBv
Ti7MwkF9AJpgF4UWlsBwFYBCZ+woueAnDkiJ/kVQmbn9x0C7n7GYd6PyZHFQC7mfR1l+IPDLVGC6
UL0cg2xriKtl79DxG2RhkJUjL8wvcX8jO2FOKsQX3dSi+U6yhGAp+uvkqLn2wQGd6rP/An0lL8ZI
ekgHogNFDTcIexHjaDPrZgFcei+U7rk8m+G1buctGtlvwUeh3Z1iVzDFnOHzLoaRUSJpvCvxVORf
ccfh8+Oab4LbI+ePa84W6S7ZiS1Tgk4kfvrD0c48viZHHJWuvzQ5KyimG+RiIwev37z41jf7EMt+
yVgSlbN0Aa+q7v9i5LExUFo6HhIsCAO/8EpIot6kK4OBUW08hunOfp84xQtHeawRXrvEVYxVj8rW
funsW+/9lt1v3v8p7bfgzHH806SeTHrclKU0CVJdckq7d3ZrSgNndiy6FVd4oGj3npFvpeVzncwh
mnTbFLpb1t2UPoKNtxS8DiDXRbk2SJPzhjuFK2gFAAUfncOA97sFBdl0f6L31yOmUKQVBmWYpr1P
DmZ+Hj0Y+ktUtmn1ZjcfFu2eJ+HqzoMCvqS4PGjOrSR7h+Ez0pFdQBQRsox0/joPGDqQYTrhh+69
5u4LRut9hJ2uKKZ3v/2ARz4E12giHJckaxZAIcfCbN0b23M53k2TvxBfTOnvEvFG1RtbXBMdjyEB
6Gi7Jv9IV9tCfGv4TEuLvhQ7U/uXcwVrpwJURPNVc54n3cs8L3W13zp5d1Az1BRX7W5kAjbIc9Qh
YD9Oybkd3i1C16zDwMBJK5/FvQTintrxc1o9DzmvXZ4wjl5kOfMZ9zua8LGB7mRB2TkHpm7FTbxb
5ilLDmG3wOXWBge76VAmnjIessQndNs4uvh5idXl0ULFuI643ztIKKDj6dcK+aSV6yl99wH0qYvV
/3gm7w/kTU5DPR69auYu8P/G9sOXsL/KNbV0gydqhOojV/X0LWnwedH04d1kGqbDX4oT8MbTcsIX
P1fHLj2Zn2DFLnm0kZkynmbYT1u1kO45y+5z0hNYCr6FobtvQXMam775Rp6W9GtJTZL5fypeVbwL
HKaUr0P7NFAPD9TKHS89k2aT6zTkCS3CZc7zEQ9A6diKogovaNzimAi76rluzc8ALUTCBsCrkPqa
47LibWzzNeHxYUAYRuEMM2fYQoRR/+YDR0XsUaMgS8ONSLKrFZOwx0QaZo818sl/OcYHsJNV6zx0
BihmaS2ddeD9Kyl8vH/BxGiUwkObybhfnrUL09vQ/Wa8fRN+ddsbpyiEbs/mtWzBO7XkaDFJHvVd
mRmYOYmGD7gCKpQA5i1jYBuxpc7Tv4LPq2tBB1zEhM2C/9czp9LpQDqwi2KpXxrFLUe3AgswSljQ
WUX2okUMd5klE3ixYH5eBkcv+ZRMidCVcR2gouVOoyFTJZhd1PvtLUIGDET9PHFfQNxEqmk2xGuS
dYRvqQNvC2l8CDGudd22xkxu8QjpI8go5EIwrIeIQvGr9da5Bm55Q+jBOKzY9nushi3jwf5ogbUo
zYyVY3zbPF8xPnHlspZpPmO2FW7PQxh5yMXKjd06mzm3FDLY0GrvJP3tgpHtStWtYsJj8oL9j/nl
fmTOc4Ew1fBmW6+2nvv5geadtPvhhhuz+Bzrp9QH/jGvaw2cBQG74Q1SNyf4qOszzwGFrtMQUEKh
iivqkcv75IC0R0xKrkIFXAIvwoiNOj3k47PtkIxahesaaXBcvtREsBg5sxC50QNE6SXs8iMvJDL7
Yzp0GwPYmGcawPU18dHUFYf4NeyZWhVUW7WOzkxjiOoyKMciUr6oMnzHL6oZLJ+V1/zqHa0pRWAs
SAJBfBzXWHwKnGcglBvOnVr0Z6q5LLc2qZezpOXZd6lKE7wCdd4zg2gfevlwuA+bub9LCfKAPYvw
miy2tWgh73fh2XRAT5jPbVnBCTN2Am0h48gdjcdsN+63zEeH9kGWCA5nLNVN9BKEzrJgEdWKt779
cEbsYkigmcQAxWLzTzxcM96Z5WUZ05y8Ac6AUF7+dS2lctVXJLdas8yqk4CyHDzB8DhI+/FiPL2Y
K/nNfHI1HUREJZ6CHHJ9ZsnRXmuRUVNQpb3lruuGH0AD/638jo0Ds+G2SO4K2WSQiGd3tgxrZOTV
hbsOqfxTYHZtXryH0IcGnytsLE9p6u/NX6yc3CIN3GfSIHwILZm9ERiqa7fa6Xm1bdIGXTp78zBY
sXJYxhRxwvdPETy5Qf0ra8RP8/qJG0QxzNbi9sNgBW5yUZdHlwM4f2M7MIx3wCAshqT2ExGDSb7g
t8bMZzROmvvk9GDiNnjiEMyq8xCsudwZR22dhglQRGQ7NwFpY3M3y5mwdH9JTAooumnRd+wdB7FD
EJ4tU7ULTIxpFExkaSRcGuLaE7no72VGCjYOfkzQZ6bv7aP4YzrDnAfy4VQ+M+ZmLs4g1Q7uBotd
G07Ipol3cUz4MH/vlXd2SzOeRuo9M1m1sr7FiJkVDwuyATsoYnygaBNqwXyo0hrCab9Iqxvm45mn
fgQtNNwz9zVuX1P6PbJggZzcc1+dptgWNLuRPPz3b8gJgcGwR8QFWXGI68MjtGp58FpPHv77t4xM
SW7lsuoOaO6VrpkHi5QGyvlyEAc3SCjjqa6MFsfHfx+GUnsUCjxkakF1BfaHI6lkaITCpaFmScv5
/uSgZd099Y/Esa4KVs+mtFAsQ1p81MFQXirLNPe5jxlNwtt4Kj3zBwmKtYsRr6zstNceLX4Y6SEH
6COn58WxX4OWPbxfFOE95V4up/bZ6ZjKKJt2qZAg0vWahCV3SnQEzUMBpIFaXqjqs9CjlykMQlxP
SAyQ/ts7rYSh5Lpc050itVrFst5Qz+ASB4ccEXFyt8YpXnZwzqCypMHOznFgZjUSGb1WqIY0oJVD
UN1sQSuHAmqTGUFzCuzm6AcEiU9xMz6IJSKTw0ejRu0ULKOq0R+9nUTE3GoO/niP4FX3McQ4hvhv
kiWWTiweOMNNX03FtdTYQkyNiWLPYG1SD1Afeh03ZM2uBWIkVJZS4kYNxbXWlbh6FgAJ4Lfmzvei
ncXQZjGOiYStDvUSOu136BBVkv/3ozJLnmxCuhm+6BlzyBHL3hPdh6YvGr7Kld7If90MUFDVkD0b
ygPH2mWXIpM9CkCWQlZgJM+DtFIGQcNOQn5aZCmZXDnWz22aqXqVjZvCk+7dmWRPJcY7vkuBuhnE
bWRlU548hdO0D4iiagvJ0rzSbsUw6G/VUKOTZInsw4/ojIa71Q1xAxuNPI9SyDP4PCiVafMVzj+F
rOdRQ8Rb8UV/wROQ56G1BEBl/o0ZNlmSrktcvIkyV2fAhuUeEWkEmGaqYA/934fU0PXz3EsWs4dT
KO3dGAL97M7VUOaippjmH4ZGae3xpZ+i3pzOSjBGzHQsNSk7/RFeTPE1FRXQ5FqO51DxwaugkKcJ
g/2EkpEYW++YWHYEpCn6zJC7kgrdRHPASYmHnO5+FWAu+O93+lU7nv0+2g8KzXBU2sN5LBVqf7yD
pYYu2c9slqBlMp6nbKYHZ4cySwlcVi55zVbPwx4nD92Me7FE3FS4uFb/+wX/fZhyPViJAcFsD0k8
nIpHqQOkJOSIklgjXGfQIviHGr1vgST2YOMdRxXhGezsV6XWtvd8/iCjNNsJoht8h/OxrlUM3zB0
GN8O30JwVgeDTA920vz1oe8fswSHNNnaG9tDOVaCFYcjNbcBOkqQNiqfeRkr7nZb30g4v9s4ttjZ
ZF13Vpq/N9zG3zOwVmeVDMF/a7/EC9hSTHXCm6VsYELygb7bgNAh0PX48dlBvQ5PEtmb3SdIqCdK
Mt/+M8O0eWJosVRShquG78FSVESDw9daq8n5yQLj1W8wTWmB/u5IqyMpYfz2PPtlapNqL6Tsd7ae
/gkViYuZQ+zOFIqCRq37ghpuEOYFhXOZhlxiOYCfRBmrpihGLofyYDQiPZr2cEod6546+l4mqFIM
D5FJFbQafIP0iJI2fUYyj8AWOe/Wm+JwlwHnaDPP+Y2gSUUmu3MfBVtjVCRQetZfws8WMjOfMtZL
ulNu7cqEiTm+Zm1t3McQYGRV2Us7j7wzV3w2THwNXVpuI/J36njw6dP9bMv1z29NKwJfa5C5ahoI
pTQA2IGobK66r2BeN/KpTmEv9YHOXMJiSitKnZYH7yeZ8JCj5p/C/NlcjYhDW6N/wPLNerZnpdVO
uWJ1roNC8yKIXWoCZjz7sbwehC1wmI73tPJDfhokyhLVoLOKOE+femsJwsLYWVb/PshcPbWNVz8F
ZvYzeKPayZFk2bgcOLx0blf+UxdN9RPa4NMAQ1e3gmAXdi7jzjwXjIix/0WTXoHBJUzOzDnBqsHv
r2Ss/haywtyhm+pURMZwtRNF6e38lk7qf2H/weDAV+xF4R6fXn7974OI6J+csBwZ7KW/Ws8mh8ZF
P2fIso6UiS8Na4yVyICBGWHWXU3PbvHzTMbSngHDHYsGHxvjqs/HAH4AAJ6q0sO1NIdhl/P04WtR
9c1Mk+hpznhXWhXsucnVwlZefAsYUI1VQq6eF8uD7mZfaV98myKD79otXINorxbYKdRi9uN+7p+y
gtdaRUTq1RZWu1x7Q+5ZLhsNNmSo8cd2nXvQat88VZVvX4qof00wiMkC/Jhe8tbs8rfSsPXrADlG
q6Zx4UphrhFAA2vGi7PKEpAOY8oz54xVfbDoyReBHo0kqc/6gVYnjM0lgzDgiVg5VadfWitleZri
YMvzstlDDgQa48a8o6BCLsZ4rL4K2/geQ76Y0vP7VZHq1RGjCkgczwuWDp7nDfaBchVWjrNw2zo5
4klKjqKFqyA6SfABZ23mNcMxzFS5ziOk3E499sfcd9m/1Uxa5x91VZzBfhMZSkZia/AAdydnzHm7
GIpNS4dGJOsib2VEiFZ9Q3wYzMOyPhxOiBRBNvU0nqxNxJdl+uhhDPQAjYKdAbFPzRMBTyg+Ucvs
73SOd8XOuhuG9rv0R8R2hU5KxVjARgrTcEtJpy/NmlSokP3ZFqnLahKi+qgDNNciqfH5emiMTSKY
Vppby8toOLt+gmuVpwqfte/O2fDbolX2XnOZL2sEPdka33ItRoliYSVHDtOwGfbZg1mQ5tLU3Tu1
2WHQMV6yLhvXuhP98z2sFp2M1tG8uG2sMsLERRRmaQLmFf41ZlvkRQjKzbTLb4HnjZDSSERkvpV6
YjgaiXcbHV8ea0ZFNzsw8F/M72Ddb5xrFi0MW7FIAtKYhu0LKeA4eUEdeFAreA++o3/rzlRC9UvN
XJSihVbXr/A+V516mcOq08BG4YOp5clKzYK5LbMCXTIjChB/JqGG6ZX95h0vFC0wTbeDxucD4S7T
nDx7D7zExvAnVoUm8nMew2EqTU99cz0CKD9Mth0+kTz7MwSo9eHJ5aQ9qpSLcSYuihmCMaU/Hraj
Ws5CNFePN0PLuE2Ictz5XZeuAl9/CSyzuIx+dpvq9q1rTZw0QU+UjGO+6qHePVSVpdveNH7ysDZX
UBGCe2hMHOlzctCktbesk/XNbnGSIop+Fu1XQ4D8PSFcBqfdxCsSKKiaKVyOqH6u5cwfGIvvzqnd
k5+or6DTxwMlMcl31AqM4uQrt0pMl+0ooGb+c6V8Z2GoCtcjkz0tjf23oKPHNqNQsP5rWQYrYb2a
2TltQ0pExt68EGSBc7rgmeznuZpebCtpQUr1i+4+IeQvmsnBbeRBwzWbdtVoSEvaLq2PdmU9WUYP
bQFRxiaZY+UCwPb/+2FblQC8g75EAxSq8GqlPguSLASIKsikNCuLQep8jvq8yGfZSCy7z3HYDSfb
SskfYlAQj3m04eStr5TfFYNdRjVlV3xjj2JKMP98MX/QPUfs2Wj+5iql77O9r8lKgqNyHO3w34ek
9X3Ad6we//sPomqX5IXelFLACftuvqsBaZCmlCxDL3cPY6A5OFW6R1y1/YYiwz+MrU0NF51qT5lA
aeom3bgwMbq+9g6+Hv6zlDDWXFvewQ4/q8mO9x3KnPnH//9h8MsMmZwyDx5oAIY7hDZIo0OQOLQ3
3asJ6DVQB0zsNrBXLlyTJA1w1MEC/k08YyfOY6fV1E4qXFH/WhRrm2yyb04qnf1kEy1lkQk7U2bG
nTYwIEfEwkPf6wz8MrxSAFmmTVwRHzKQD1uSVbG05lQXv+uZrYvkK0iBp/ptLlemjr28qzTrVFlE
Hw2JpNzpeVcEoOcmS3YXMzPNY9Dz3m0MsVHugCBAoqjz6bMOnoF8Johhqg7BSwg/qfdldSnb4ZZI
zhsfGsE2KumDrRahRxqgYTJCHiTytiNp7AtDvhZZPuPezYmRA8gEu2dvCrkLJ9BCSXacUZr/q+Nq
PPRB0q4MBxyFLSFO9OmuTUL0O6VOxhBjofaityVHdimt1WBE/TbRxhwbsNadwohkLMe3443eB9Uj
gUIcJjJYN5UOWsr1mp0tLXyuXQbpJw/S7bTWJYkdVfylC987leH0YtkiW+ayxqdJ3bxQTMmJpGKC
6iX7OCiG17naiIVqqC2pAPMc6wfZNeY50G1x0u2MLSzuKENvY6CIUbutaJBavhOvhe8EO50J9rJu
moRB6GS+ZkZ1JK7Ceg+wltsGR8nk9S2WzbY/QAGNaX7XSdXj2crc4qDHwTn18YHGOoJpHGMJS/vm
NRBx/aoP+qvtNYD1Zdgf26ozzoquip1WePcs/oZKjbzbp+an1t6ioL6hvfZ3UUU9krSoBew2G+ik
0/AUpocIXRlO/ZAQg2gC9mxzGLZd+WeVEIfTbtPGDuJwkqwR3LfQEs0MEH1eMadgGD1VUGkiPLad
jTItcKT2S3Qa48WJSy1skTWw3+CbHNIg6sNTZ3WgMJymu9h5CrC1Tu5SDvY1lZLwkgHlCDhc5+qy
TZhgPcGMuA28V8nJSOqVoSAdlBreIL+3K0z7uJYq6HtGFP8PS+e12zq2bNEvIsAcXhlF5eD8Itjy
NnPO/Poz1PfiAMbpbluWKXKtWlVzjol8NS0bumjFAj9Ree2mmgyyzEgPGoUvxddT6iar2SEhqgDS
NHiXHjMt+hoaaJkSEb2wAEpqdKsgj+5U1sZ6uctWIObZ7PRrUm8M7BhubCU1XTKzC9oYRdGStvu7
OWBhHcAz3cm9nZLyZV0B0YkaKKaSZ3/fGu+GfJfBtaFu7KQCLEyPfJK7RKLB0V3uxTwRD4+DopTn
3ahWjPdBOODIXC2n0dvsxerYNXiijqU0gYyW6eAOJdoJ2UKiGectOWAKMvyUHCpfi1LBk2osl4KY
fZdJvBzmFEJkJBNa1wzkMRc6QJnJ1RNDvg6Sij8c+Vw/pslZExEHDxVJU2IeFYeM07qfWD1NJWkt
d5lIyPcE+Sd5fmEsvE6E0qymaLlI542gW6RPXS7hkD+/ELNSHJYkohDoUJWJPbAGfVqYZZiJ28Yd
K6VCxMMiKGHJ7KBeddzT6fz/X6C26KFGLpJsKNZunji3//cFzBcqBjnCRdc+k39ypDm6Yf7fFysh
6U5lGaAVlHb21E/VxjC7QzySycFAixll0UWklvBFUoRjpgokMGX3j97INusiMpRFX7GfSl0MYLZ+
GOOAukes6A6LCdPyFeQBMaIye+y9+Zmf/zT3JbBajMzULvyo2a04FMde9I2V3sIS36HCafQ5VdNa
LvLzC7Z3tEoy4zUZwZ01K+Llvy/Df2rYlGJ66BhHIaaWNp1UidvMkP/lKYl9g0DiT65r83aMKAcN
pTbBgPZqCAKbOSfVe9gUuBWGeNAeGVHyHKDcsZmUd23lVIbfpLaZ9QBSJF31YNxBXVIlJ15tKlD6
lX9DMpUPs4seMAOPlGL340AQjgFcni2a3quIFIX+xF8PY16r9SHUTbzJkW5qmyGnIWak/prm5APM
+uADHLLGSviyBlr+GjEtRQLEdMkIHRISQwmsuaFnt9YCXcP7joYz0WZWBKtcA+ffNAXWcsZSy6gr
LwxzcEVW1mUSVUAnRbyeFfKvqlIyAOcaIoeR2yQZyes9E+1UisgW6I8DzBr/3mgkXA2ZguxBFeyi
KyZ/rfXJn2Ksr2qv0WIxn/CmWUrfSRKDvpN/pDQEJEt5z8aFvfL+5A9kiIUhRmd9Jl30+6J7rSmd
1gGcnpwusi9ITXFsdf7qsXlrBVzE9NuRACCLwLmK/y6DxFTQpICkgluspYUjdMmGcVmxs/CrNOIZ
2nz/VfcZk/S1zY+9fJGLjyKzMEH1WXUeIClWEz3diLyR135hdtJzO48CoyQFxLecjChc65qoJStv
t+1wKjW935TaNG6HFumMWSjeWEBD5Q9/tSbzYQrDup8six5rIxUO53CDFl921aYSkHOSisfagJ8d
L8a71jGabVRj2VfKgLGqM/6Vkipf5kn02b9wH7ccSRKipWuch4dype2fM9pksraTjRUSRlLasaQc
U71oMJewz9JAASUsoFiadKYr+SrmIc43GkhCgoOrpE8jGigxO2IoyTF7Le4aeao5GvS1WZkzIhGX
JUxuNHhu0BR2hiV2x0ZMc0ArY4IMmvaz/jOlDH4lLb9G8Go+MrN46wugEVnTGR4e1CfgBGPH2MwM
m3H52TMiRSaLOM6jXNxkdaJsp9z6muYGgKl893SeI2wWMYmZmBWYQ/fHAlIyyT40Vmm7TwdIjyDb
JPrhRR39aHP3kCtDuCjqDbNYvMVcDrgDRvOsvdcyEHyc7VMgydCt1TicUkIT5PHee3QimQbksiMn
1kKnQkPHXqjBoJJ6NoqMvHShzzy6jcTnSik3PVE9UJ6EwyDRtafVjFvoqcovcZGqZrp8oMoi8U3k
Eyd+0x861NqrZbyNRvUUj2uM7UvQ5ZUhqwwpJ8LsEae7ghjfT3I6BgrE1PFJAaW5enfNxGgv+YR2
ZMpRtkQlkohZ4SSn64dYzRtaJpz3KPW6IJXF1JvxXsOqSA+oYgkGoBJcM8jJlskhUqskHgOlIkAU
cd9iaKxQ9SxulARSSAGaOY5zC4XCuNMGc9qIU7XvG+nMmQ3N7Hgd8LhvsDrTHpH3WHtpX5QEEGoT
mst1QAN5zw39OMRBYqINq83meM94L2NfHWRJ/I2pvN37WCpwR+AcCcJ4QeohhRYVxksZW5sZ3Xzb
COm5prvgmgPiuGkkAnAmLHqUE4xhJNR7iTBIXrQiRS8w6ftVq2obbaKDkAzZFpNHTtMd23vDrBWU
v8DcJX0gxWxf64SDVAlzgX2MHIqKybE4Yq02BERYg0CyQq3XiOcJ0kDXOg1bQVPpFPZo0bTyJaeJ
JpKx8NLNFp4pISNwhVqALFqD4yXgI1MRyH4pvXyCsyFkKw6zsjin0mochV67svYu37PwT+QYgO6s
jY9POFk9Y/woEFTXavxrKvRI9GT6Hvq132oCMRMM5YutPBHHTlOr3yT08v0ah1lUfNQy+BUhyjXE
1qRlaBVYpaUaHTFLRBYnK+C08y4LxEKZaHFQqPwrF1nlUkGd1GTC8PoeoulAHHrE4Ly9U2EOOrW/
ppulbQip9MLOGlZJdBCkUT1OY3USmBrsQOoPBXoDsdDfk5lNSp0KHJMSOx0WbCR9ff1aLeV3tbTb
fqzSYF6MV3B15jYSwaoLJrVS/d8NJ7zeceRqKRkq92jBU88gHly0btDTIjeEXID0PE/dsDHVVtrH
ZB4hzH56X586bGa3fOcJQvisit/dYt635ZQLW2YWb0sNdUeEyLkzhWXx1Ig/S4i01QfTdq0rTuHK
QndyUROqp6SSQjDBZNNjFJ8xhyn1VLA7GvWB7g/Mzu6gliRiNwgIDqX8xGhKpH9CRzX367J+c8Mi
qihaOl4lJiX4VWnn9KaFdLF5res1Pch9dSNNxyqZm4qIJCstfy1SoKh5lbJiVvBp417apumQBXqP
b0FeG/JgBcGJv9S70e3JFSzkdeW8BamS5A9lEEM0U6Kovok5hq97NBzlBDFmtw5n4m8L6ux/SaW4
wti/DP2kHiICdMcBT9O6XLUVJV5a5HhiJ3gyTfODPKLFxRp9GnKv7LqhY85JasFqaAWRS8oj1UWd
UXi141rF7lJ1zUeE7Bg5/kFTlPlT6rkJV1pnABc/Z0ueHOtO3QoOaMOW5w6K1e05N+KTbT3+eMy0
k8xcOZE3cYR10qzvrytQvHsJl0FEGIOJQcHfWa43Jeegzu1VFqkWwpod6OdR0uGpnbDA9xMCERq5
nKU/EpyCoUSoPdZtrwA44Ro9EIBmMoOsB6yCBXIfWQik696qnVxII0zPq48nkSP0lNxJipUAEcLQ
G3GNjw01FvUfWkBom9W9PzRLf5Nl/Hl19OQxW2x5xWRta63bdGhQSaxV37CUIt5W4jwcDfM0RiZp
5xjCS0NBfbRyBhiBvqhU33llHahzHu20jszQs13bscA3aXfV7wlGMu2Jeomsf8UoJI5JLK1YaFkw
JsWOGWh9ynvKzbWr8NMg7JO0l2SeHkvsWcGwH/azMG6MfFReMB+5gPhByVgSwmTJZFrF+kQ7lhW6
cKVGHAMGOnir2hL+tlKhBx8G49BG9ZuYYlsvV4sAHPUODRvTAUPK1KXEwZ2gKMfR5DLBiASE29K2
SxuD7qCByqlKDHpenHpotUjEGtBNGrU7D4yhkN2xgBd074wBGMFiDnCBaraLFc6EGmQI+Shyc38m
lsWz4jv/esy8e1/u9LHBbTkvS2Ag7G4tEj2JVrxNeJNOkOY3lRr/JS2p0pxtvVwXL8PU49tJ5nyv
MT51khGRSnvXLq1h88Bz8EQfYM/94KdC+2FkMvXXU/PXiDx8xfeKCmQJ4seKBGenAtt0kytkCQ3j
4Bc5OTQ+KMNWCYdTUpHRbE70doBTDIyocW43DHZv9fhqSm919cZHP9WHODqQiB11YdozCb7igxbw
oBS/BdGYxDRZnJVoUj8DTbKV8oAerw5+z+ifBAkcZNHuufjPfj2HS3FoctUj7LtSvLonuRTpnqv1
+6k6Nc0FSj/HdnRuNHUxLRJeq+V/cfFvQRzc/KTKlw6A3TEK264uuoPaDMcPjTb2Y0BrCYdaejGt
g4GJtKMIbbyX0QuhYbaEmBwHZPLM3OUTEF/LOK4zpsVzZZ3W6mgd7vpm0TE/BCiIjCLEHHGfA9xW
rAak0tHI0ZC3Lw6Mryx1p3lL/PAqvaAApLUJRqLDnk9X17DLDeOI1psEv1Y5sHlku8gmjXbfQjd3
JrBnMHn0iU0sbpnEPzPcC40ZuuJ+zc69erMwLUOoQIBAQ40MiKv8/uRSb7jG1gWIjrhpdtBg0TCf
nuiyXbrJ8JoylVUpO/dIoOpDdRspFgmwqpzhZw6grP6jU9JWPp2Swp5+Is6xKqYlpNOUchADgvlV
9TkfsQbqbP7rBkiX2G9FdN9EwIO9ewM0XPwiC1ns3gNkYbSMGzd0pLjwzAO49tF8E2Z2ebvEdnXP
/BpEE5ow1QNExOdCN6EIo8573TJ7cUV39NhuP+BLx2/xmxLERwDNLhuoeIrfjC9Sh6LQGl1SobbC
IT4Ki0feY9NvS9pbvBsRQ4/NErludXZRIlm/kn0PSR4v1OV+Gw03/qa7xKPID7/BY/iL39SbccD9
oZ5wR/UFDXKX745J4Lbl3On/VqdBk4b47IvnWnzgeIYS1f4tH8mL8tS0+kmYwaXw4z8KsOqBGKh5
YBI+yKdiL22t2FnZvl3zluy5HNoXUvPlDOoOU0tLhbBFASrXh9y6MXi2lw/ajqQTdJ33DMD12gNY
iQcNAC6blrzzvriSJRoWp3jFm4frlsJheH5DoiCyYq6FFgARG0QFDHcwCKcLKAzrS0Qc33xYBSQL
mynM4vRvEFYmd9Yp2OxLzI6LOjnalOY+arbRHd6wVzLuaNMzKIZf4nquw/g35Bdr9GYScv4WifQE
tmwYJ+7gAMDjfByRSVE6Q38W4rMkH+/Fsfe5E69LQBzXadoyIrG5Gf31Vn+Qv3Y/kFNH4mgazh8o
azdqIAf9J6FemjvYov2nhUy0SLJr/f/yy7ZSKJ25O33llyaoE7m/ZJ2SbY1k3cVedIbr4EJadywy
1ydndEFh+BmRNnuBLNo8gM/8iU7GyQ9xcPcyFzuhA1yLtD4Qcp6w116k2/NM+qO5io1uZzs4Ctm+
z/eSH36JUfSazYjZ8Cyd9aN6LH6ITMCPHi5kLXhERPnL9v4lbuWAS28vTmG3zKPlcBUoXR0i3WYO
m9hmSUsvP8SLccNjIpKruJV+kd8eineiis2r9PmnnCEQvAtJkBvkuO7I3IRuqb08bXjne+ynr+ZV
OVNVR674LrjDDk/n7s6fSiNvRxTCp8bPv2IxdM2Sw8+56c/3FjHCZ5V/VPKrJu1mYUbhu1+jDR8W
XeTh8ExE3Tcn/ZRuJ0wdOyshFwLVO+J40LsUJWwcTvn8tjw7dicBZ64En4RLL5Jbj3IxRd2e1Fvg
8g2d5RGRgQ/TjJF0ZF6Aatljx39B9N8xSe9Iq1nwLPenfjxEPUrMjQw4LaU3Gv8rO3+qYlfKztB9
LWTu5VWa6Oq5DEUZCQ8dobMeYxHZL/bx2+IKrhFqv8wdTxk2xND6FHfgueDhMCxFf7LAJfQZjIfw
7QLNaQ+Vpx4Yt6Kn6jblv+Gn/Te8VO9YtLmgCEs6sLDjRvdQEP8Vf91Wh7T5g78ZAafkjYxcz+qm
POhcfFQEI3QZD9Frpx2ihJRNgEkvKq5jMu2hX4csm5I3kxWWkFduVzv8ICYNaoxvtrWhQtde8Kma
P6QzzAdM83yPoBzLeVsbnsrRD7qiGtBY4MNrqWROmganjbsoMDIXuJWW/orVxyRfF6TrRyP+SOnP
y4EQELKMlExJtnRhauAIDRQQVMBagWGNY4fEJbXhcHzKsmcCoIEKaAT64tfB9JNSgjcehsKc6AY3
/jL+IaQAQAj8M312wPBLAoj1JSxKk825qprOxFHoHxzHTjHAIthe7p4eNOAeu2GXiwMEC0AaOmVf
fvUga8g6JVoHbIrsjwpPLjI00oN63Wm0tydYaCCuE1fBRHN1c29f5jnMZHsYUCsFBT54mQykszQ7
I6sZOy6iAXSh7BREe8SgC/CtAtqLPIZiz8E2+GOJUd4RPDfRm3w8Rn6duLAmiyJMK5f2YY5m0bjm
xXtl/QzENUcRzrPvufxLnihAEZ2phqVdJobsa2jDYQjqFRys03zWJhQsXyJFRXIXctflYDZdQqvm
mh7htHtarwkLSD8L7bCQeNcrN5PtXbU74TPKYP1BnrSR+Qqjp9KLIau+3Ej9qdt1d5BdTPGvDPTj
zIvq0DQvlHfLe8RnDWnNJrLSoHQmFcOtoFXTvINpF7PVMp0MzfRFfU8HlPTX2Nzh/evyl+Y3M4GF
ODw393kf7xqEsAIiUPZsimPUzwI/BsncGwy41QC98Y+n9khP7b7LMZm5Ik7q/y43aUFNh/sziLGL
4xI37awOa86c5D64YyAmdvKJ3r6QzzKwqekYxXuIQRigj7TBOH/qlc1DjX9MgmonuKiyBGeaz5jS
EyNY0r1S3JY+5GMxELyxVQCV+KJJhKn/KX0hN7NgBB1GBZIz7qpj+my/gOLx0LZPo9P1niUEPJei
8Vx7BKrL4a3dLg86s2gSJVpd1O5y5xY9EamOOTjZY3yjSgFeM4OKIDNLPSLcRqHKT3FW+xEyeFCY
9HnS0XLY46V9Sz75leKeAnS6wdTBW7rqUKefP6RMDvGVnJrR/EGMoupyYgb1Tv460BreFDXrccj6
4hDO+zsS9wqnHsZr5ObUM8bLvUGToiMowPdEn4FHgDBbzad4oHE2BFkN3xy7pv806HIPMzPy09Zv
2FRaX5IvufmhRadGr/EhaIi5JOrqQd4OKcKMhvDUWR7ufq5KX0sX/0hmSfCcgj16EA5Gmt7qAlSY
VSHzwtIr5T8lekMnk1S2fxXZG3IYOm13CjlpInoTORbDa9S3SJMKE5DYXbRIYjXSp7iVbknUNB5m
1kvMzMNX7kOojcq+p5NCQlD5AtwpdgyTDHgT2baWgFZg/uw+Iel0xbbz0BDi2I6PmOk3bF0UEQhf
IdR1EV1bCaftMnNDxnXGQqGS8WYUyIpB3F8MXaXEr68aYbi2nA1FQPCp8mpS0eQd/aharUB5UBbI
rHAcm7vTPCMO0edA4MNfV+1ryvLPEn/zYKg7neW6fZMc6lFgk55wKd94WB9FKG1Hj9vVN2/4SV44
m3O23WsX5FohFzMQXXLUQtHtaRpsG43FG1aqX+qF5kNpyskRXT+thCl0BU0AVHJq65GOJXshWauE
BF9LH4J+tFbre7ghbEa3pKlWINftu4RAJ5QRqOIyz/dzc7Zg/Pcfw/17Xr60QIUXsEz5I+UA7Y6L
QCNeSv9F0I12N+HQ7TiM2aL/OrhimB7FkE2AwR2gxAfHVZ+/0bY86mf7vdgf95PbuJjQXeaIjnI5
irtXLB82JeLpk0y4w3HyZfsvDt86Iouf3wN01n41vYW/egjb4FhvknBwZ693MCwfYw9bDD18j3O9
wxDBR+Tly/6WaB9b2dKBtvVbbQMvsycXcokNCZdXre3W2y68I4yvNrW+81p5MDFsXs2R1bf+DVSH
x25y/Ja27NoeN2XkMJt07vbir54Q9Bcc5c2epxEYNrpDjQdF9RsX6++gOCxU3+vq0NOsFg7KXtv5
OutpYh8nczMoe806cuLU5b2U37T11ElnvqPPECuzkmK3ImR623qDy9ld+5M3jBDsxYVYvJcuYEGO
yte4zcKZ+tpwxcXn1CFykaNzFVpbwFA+EzVEwq6xrUIOsltGYnsDher9tginYt3dtQ3ShG4KihEy
CHSMoE22cekqrGf5ddhLQcmH2X8rzjYNbpZ7HPz9Nne2WkCoJ1fALHymNKq6IdhYSI/RSSeoNvMk
hsCFP3UbChWG6KRczA6yU3Xem7UHyh2bJSQYuFvUV+N3VDj4OJ12gx5rCweAj4bLb99A9zvGoXPv
/mif4T2i+OFwNL89k9Jqp9Da16afARcyrjLH5DszWI216Fp+PY+uFVm+zPCd6EETdB/R6/zEudpg
JFtfJQCYYkN/otd3XbybMuuq3eNrGS0vmfRgwHLo2KDlxmzJJZgDRA1kvg0Ljn4SX7Z3yxPTwxCf
KoX077NIyQSDxtgmwCbnDRwWc9mb6qlbrwMuSKYWGDtb7hqj5VlIEAMuv2u8vfMel5fEOMmkB69E
sB+iAg7jK8q7JvEX7WuZH/L4a9W2qGzQO2sDYjny+zxAZtBg0N90RohzTd+DBZMd/ST9YW5nwJ45
+R8JSwa5ZZiaQPejpGOrp4Td90H2ovfO1LrVb54eRO154GfbE5K/Kv6q1+8YiMSSl/gMOHqicwnM
dkMGtgKyy8dWXrw8uZP0AAh8FV3rAFzjwh4Jb5B4q5gliFg8LyGR/PnTMW55W7hAuRy/6Vpw8Kb3
Y/cHgBHe/bf4Zx0xnSS2wEKLTJC1QTiYz18CAWvYiLa27bfZPr3yyuCsUZ4TnGzlbjc4g2xPBKrZ
w17+eG6oNL3HZy8AGDiw6/u0m8XDs/HN63REvwbSgs7HTV7q1Rn26gPYbNZ78uI3/BTtmnMPaOOj
ukmtXR7MBwMKP36Tw/Rqva5/z87a2/2Wvpm3as8LpG+I1lF1sSE3zPrxxjnTY8AhK+3zNwonPAyC
QQgPy0X3kr2QVtR0pyH+LsImHD7ueBqc54qlOfmbEdxvvAueNP4OyP9Mjj/IQ3YmP9nXb8qf6Cv9
vjR20VlmmSEfGgNjq4Win3yyQ5dXXvCF/2M+eLb9yX2lV+UQ3GVrDp/flpf1iStzBJZKnGwlW0np
iR/xt4jJ5c/aokThpZqX+Drtk/P8V+u2cMCkmF6VreybJ7os3+KH7JLPc2RbKt/UBzt/AFzc+caU
sF1Y+u3kpfERGl6oAhHFBqCr+atGj8WeMn94jB5jwee67TWs9CxhD+hIEhW/EbQOhs8dy6Ld7ZBW
OIu7hLNHY2Hz7O181gF6Es5SyNxZfqjwOVu9cxhzs/D77nwSCmS/5/b3SIurcTOnCEhvoCyGhQ5+
1lbdhU5JEpZvwCoOKJN8MDJy7C2DM8YHPmfyu9UJi32hhdy+ZfNWUhHWJx2d9R3FDqjd6NBax6lE
GsuM4tF2P6X8eZ/faZdFCCg8il56ywmdE7z6oVHuVlxUwh6TEPauCMGuk+hPvgpA84gFRohx/gys
pczUvP5V3XT78js7Nz4xRORPAAZN7Fje8usTlJYX9aRduKW1i3KYPvo/+RG/dY/0L+bZoFF0Y+qL
+hL32XrhXy0PHn1W9447jNCIq+r3TnGijufw+dq8p6prHjn65f/6wxygL7wsO2Ev7F31is3mbIWF
P+wRJy0f3Yd8Wi8URROFOkF/POKVvR7QpaX/ZmGDch9KLoS0gxWs2/wtPkInv5Ai4KfH+Pt+iq8k
yh7uN56AKow3rALc028C48FHbiLzseOCR8OxDvBdguRz4NEW94srbbMX+WP0PvGncora3P1yZxzN
3+ggHZUDASwnbAfaltqaDtvy6LIvun8Gp8mlDyJjA3wrMrbyOxRKjqQs6dUPR2k0T1vZ5Sa9cbqM
HHHz3bnWt3jjFAMGLOSBe+dMghMjrBkDQSDaIX4WL8q5DO4n3c9gczjwS8gA3jeLC2L7t/spyIIg
F4h1iCU2dkz0Nddqt2xyr/3uPfFmBHVgVh5yDtgaLlS04YdrD/Ag+ZOQ7584vz83AczI350VSN8R
HPhkw3QicZW/KYyBnOwKLoV6ko60k6N/4NpD4QKO7IQyPqYf+wwj9zlB+f0bteG23IhnwEfiOQlN
f3infZPSEr7Qk6PvUDCrpw5gISKsmXaK6Veahzmc0h0bLWdNlpWucc1Tex1fAa10lcsBcdngtgbN
TBDs6iYneaOy5TaA7d+Ebf6vPhA1clBfGMSDYit/xm3yMr/SI0m/cuqQ/EceDusxwePqPU9HG9zP
ma2JHL0CRJECaAE7/lPuDLgRaNsq9cE+CXtEc7vqOlAbO2V0iM7jv/4t3dEZHgPzwZsZ2g1d127f
3QYKAR1e6Lv1JX8YAWtfPWPV8ogUtuyK3Cl7qNz8FS9N/MrpAdHOJx+hfh0/xQuXxFBc5YVUoexP
urUEWCl2s1tgjZDwSnTCv+KXSk84F83LIj8bzT3ERv4QchZo+nVOGt80PIfitrI2lnSijjCWFzrj
fK0lDkz6d0yx3SjP4SLpfX6NSABLbX0CGwhkhbYTGDR+eXKd70f+C6OIUgQ4cFOkj3gbCS5mBEUM
Y/Qk1qloLpN6TQe6s6rXGRveC6fOkrAIfO5wlGnFItDZtCn0fdAnxbO5mm+sOOwbXGbncX6hMQWS
vnINuooY/+ie9ewi2U7Ug170UmnThGxFdJlRQhD1ztF0ZErZ7cmcG52aFga4qySELgQ9dNURivmM
6YRmB1ye0RuWEyQBmRAQZTHQgFqhwW2aIZiRCuk4QwVOsdB5SPDxsyFg/ksjD+ID86uJ/lXbfVDF
3LgHQCF2OWYnR+Tzjg7so5TvNWItsPDHCq6qxcAUnJ3bRJD9K6czTgri6/xVoxjrashjUk32Vmf+
ZSQRUC1m+85vd9yg0jVnygfxHAURxnRXugrfnFXnTb97Cpk4ABAA4rWbcZMEIA9JeLKTfYI0FapH
dpGu+HZnDqUT/XmHeqdWggay1Ey0fC/SrK1+I4OO3lTixuBlYyU+oDEgQBb3NDXs4oo3ifVPCcj7
+W820Xqz8/75Xdum/R5QPnAkOh5vt79vzkD+1nlYziP4rEIKeMjtPMHphq+WMmIFapDfySxQGYuZ
GkJ0/+/sUvjfbPMOGeg2EdSeduQsj0HjAFTLI9aSdCJmmnz2NsrNdzw4ZDnvBi7yJfY1j8fOTjxI
AOGX4MFfv+Bc3MU3PurdMw/1k9sqAKHuSYEcdkw/osBw4pMV+7FLBAT1mxrmbuy270hoMGv4pMPa
yRfP8Mm60cEMB6iL53oj4FyHI2ULxxwyz0bjuDY6lROF7/RYL6Ktnp7PMmNtVndtq3j39+FMeXCy
LuwOTM/ZY4Yw30gHGlHsppCCiI8anJWjwpZZwit1TfQ5HseDDG6iCpbVzz7qr/6YXuWNebqzR7BM
9NzaR0xgFK778i0JpcvM6UW2YddQcw6PLJTpdeg+QapniBS5V/8rqLeo5UAa7kBLBEmIZf0NgZFO
R0Zkx2q5Ao3D4xNMn+VPvrvv6x3QlWv33Ls4euI+daE6Ov1O8/TwWZxY37GfBGaoHbOAm4+pASQb
PoD1nYm9UrmkKwxMEjbjj3ItDrpLYhqvgrPzoDALpyP8AwbMPONENq6kobrEVJ71M+gAD1ysb/VY
0M0QoKvDRu/Pm+gfMt3YlzYMlz9xp1MYQQLdZrQrsJPxCpZzunPw1u1H5ejbfqMceDcHNJGX9tyf
qkt6Qwh1yvisLk3QnjBHYGd/rw4QamFaxn6zff6aSdiY7CJ2QQPapzg6LYfUZ9LbOfI307xdu7pQ
D9RP1F4SZqzJhp2qfvY/pBfwfuic3irirDbqJ4Hx3MQOizuCO3reaBEd0jEgdaGLY7+wa36b7mJg
rUhf1ffDY/jVP6q9cqk+ojA+gn3DnY09n+56OHNwMH95LTPkvZTcsWZ438Dk3vBg7jmkOJPsyhzB
P2gk6o/8u3zrPtDc5ynfoDkZwxEhJO1jA+zqwKYNowo9mCP9E/cxvOAPEIGURkSBud2eRvj6N2bv
1DS5Kz87gPmx9AYBkqg97Zif4MgDkMUz9RG9jH8MyxjoYa6luuOYg8cTKZahsbaGee3QE4BsqT+Y
VS45rkWH3ZtgGw5VA3V2+qX/NGcCM84Vx4dun3+n3/Ip2iev8JJWeQOtKdYx1HnKn0UPIvLJoi+/
Rd9anIwcNcllRaBzXT0W1isEBrOv7zlcowB/xN/qY/7TTxy+RhYtcDzPhZMzL5xVWubfy1/pxqcS
KyvzQ1v5gnOckf2lO0g/OzCVKF0RqhoX/XqXyQ1Q0DudmBa3r7A6dtYnA6VpZ03IuQIAn7KvPxpE
TvZKAxJMzsdIx+wS78TcpzKX/oq7He/a1+kH3oK8oZnPp9T/0YjkakTUR9l5vIJBHE5CwAhSbDYk
I1BZcTLd3VVX713juHxyB1ku8/cwCqj8WluZ3P6vaEMaPC7zmQO3/qcerkHPpIYxSbpdNlDr6Hq0
f0yv3cjDjuoaByUo9urNJHXTLrhYGr2I0ctehpfkt9mLD/mEmemn3gw+k+OLxP80D+fhYXQe2vG+
x9Nymlksuk8Mo/MVpmE4b5IDSTesCFHQbmb+TeoLSEJtYHs8VMpu3EFhZX7DitJv7mfzrHKadrMt
PJcNv+DYsF36xG2yKjDG6Ww5RGdneC2CV5kr/0R+cufzObIcsVgH+nm9KscFX9n1+dHwi95Xqmt0
BcrRolAmLPbuSD9d0DigTEKZPpjmaQ/tA3XeDaEZTxA+dB5g5CM3+UED8kDQ1aXdQWdCnZwmp55g
GBcomWuINqOf3CWukpvXlr3SRzDGDqW7lIa/8rl+Z19IAmHwJfTw7MNdUIqjbsf9jGAE6BYI4jya
v5Y43zVD+Q/Jt8FRnZPpKLO/Mq+Yd8VM0BPCIboiwhl5c8NJBbrBNn8Z90TQkJh8ybbD97ofQ+yY
78JVJCHpMs1OhSlcJYMYz74TqyLXb7H0TRRJoYiKHr+aucvTRbPnF7EsSNQmXakrcDXIGUJgEc1M
Od4DDQ2e8hDkN5TyT67/uanRIZemVe+WDmiMsja4yLOEBl4MRhQfO3Ef3LdrSktolRfZEWet2Xea
FHlJvKk7SzgaI1ItoDPMQNP2fxydx3Lb6BpEnwhVyGErEhkERVLRG5TlsZFzxtPfw7tg2TVjyxIJ
4P9C9+ku1CeN/VObIKPQWLmDCLJN+b+mQH89GyLM05S135Jwb3YC2W8jLMFD28hT35VAb7egHobJ
sZolNLJse9EOMlwyQ1yidmQrpOdqGU/Az/G9CjJNK3g6RSVsFpshExFg8ewSt039aUVgNx10O2Or
+tjEcrWUsDxbHYcUCc81HpJYN8VnmIG77IizoKUiM3Ua8hCynz9/GLeTAaBRkpQ2Ah2B3SERezFS
PT9v2opMXy4s0OuAed5QYPmHSoIamITNxprhs+95O9TdLekcElrsWSAknnjLkqbtqGsXCoybG3do
zCc9RYCHPHMuan7qxG6pbutksHOevDUVf/8t6+WJQJOXrbWHinyvnWbtBe6JyYwAisc84jxZJSbI
olWgZOavm8QtwaoD29rXvaMs5G1jcVd3Ung4hH8ESQ1UqGySBnRpu2V9ejaEh7WujtY27FFMWxvQ
zGm1LSiQnvlYydBNePOatyRHzJPmnrwf+LMrf+hEXxSzgFsIlEohgfLiNEWX4AGmlsN/WTDN5g2H
zN06yvs0p3dki9T+JCg55aQ7FaaNgY13CWlzBNhUlaXTJ6GC/xetq81vuWLWdIvHGR3mZ/mJiSma
+upcKBZMMgbe7LmUzZEtTGkW7jRFJl9DJl/tiJrmiLDQcp/s6DAEBvBmXvqKYHolocKD5MxC7lhk
Tc5Z5zIg5ac9g+txBnq01TPKJgwnZ3kqyYB+I5FULELnD8hLJ/gWUc0p/zTDBAa8Q83OMuLYYf+Y
76EFxF7riBLYUqqHs4R4CVRihXhXEg7mn+4JsBea9sqD0hCou+DlhuH3HdMtVKVbI4f9M9Bj9UZx
DrrU8Nc+h85HlC+E/cP060F1kuo67FJYTHrUPwL0AnYxlQhRBiedD+CmuDxgd2bDu1YBWepR+p3l
UXAWvMoKkSIDr2rccacwNxnqS22uFw7brHUP9XGU7L+0z73SQx2LcOo0KOwVj9gj4FmrN82jdyws
uOmkkcKOXvY+mk6dyl5PxFPal4ClFj9jEyhsgq0vbEBxT7YM20BaWVsZ7bp1CS/yL5OgHJIeyYzf
TykRN1NvP1eg24KBr/dNJWO/z2TwymyJJURgWRh3asR22e8VqsNs1u8sORA5cgnQqTaeseZeuydu
oiAsKe4zKUB5Vrmx7qCTSqq70Vuv1Y4ppCey9CRvVlBU/5kyHOd+uSxDFxU6UbyScN3PpSoG9VwF
vbw5hUkTnPsy2FXeIlmxtXSyJ3JujY6QI/RZJv6YgQHUprB5NOgtu91pDAOVT+V2WMp541wBYP1i
ZB4/EwaDfUX7TFmTGMJX7hAA+0z5OaMkV+VPRJ5z63Va54kK4eeE+ikZbJVKcdXtD5mip2bsXc1/
qiCQAxL7sszUOPGxDjHChYu20LNzqqEm/Hn09GI8RcmYr9z+IBMjDXnuh/zfULfksMTb7Chp+849
O8LS1xLyFHdab7Rsxs3oqphN5ZfK022sWKg8V5Rc6Vo+gdAB1cSdWWJ3UF8YvmjLFX//bcX5vkrW
m379rFIhpq0e0/GtoiLaJ6R+lvou3NbzYgkYz7OoAFBr8Vo+Ds77Edsj2j51f2gKkzHUrgbwBOLQ
T3ptOBv2uMFA0CTEyda4bWc4xodk5xudYd76JbUWPk4UI6aXf7VApXVvwGSMJPKvLDIunI5Y15Mr
Op7yVjfLXZP6x8zPnad92KjbW+5sGVJIktYyleIIDEIkyAp5pEW0VjOdVsbFGuON7pkMEmPEu+/K
9Tuw29MJ/8Pi7nntaaPldb3iMxs+Br+WE19jDmfs4qleeetF3npRDXsjjdKqjISzjKP3+k83Vrdn
gaKRNNrxKvVfDVxcRXkk9x6pcCPR36dKiCOwHxFepckDeUteDG9iNrxZfnOZIdIvkohpZ31fvXMD
6L+RBRs4UzQCcNsH2kOSxQnhBKUjRCAcVdle2SEojZMZtsGzFCNTlJZfvfFS7KJNfK4DrvvcKP15
Wskr+mNAjVXlxbMAaUIp2l7ZQ0O+eCpT8fV1yYT2lMMK2DoR2ALREuvRIfBaBP55FtMpi1mh9GSL
J+q4BZkKP9V0OZCH+moN2plr9tAONzEeaYHQnsBtuCJ13vgC4vX28xj0j38pSmwVKani6sMBvg1w
4oROilTyEXZLMVXuhBivcMWMSeb0vO9KF7VXgt6uQaVEgk5JTDLPo4rnkaTYwzw5ktC4N+HVGvZz
49bNdKGt6pQlbAbm2YBEMZg6NWfpbqm2VEx2+zx2QJIn0llvmcdfp0CBQs89oEqh8P7aDwb2PqIs
GNCb8M6ti/6YVA3MjuLgPrnP56iGlmXbeTsEmbCz49gwpSk64CWmdFONEbvzJmKQiU9D7tMAf6w8
ucoQiRou4Wduwa6wRD04sSHf+r+yDjRwoG5JMddj7ZN9oTO8WkuwTjcAIeNuM2xsfL5YKZw1awh0
nAui9BNj8R/ogJrE6YfSHTrHQrKCQYbd3ALkH/hyOT+vW3aMh9ucEH03LlJGsJsA13NSb9UIgksI
lczXtsq3QJ2X1NTZqJ0StPoCiSt3eE2nyWjIprOcUSJnayFgs/CGTXKzcDInVyh0SgtUi2pBKO8d
f7PDvXMVQHZ3a9ym5C4zCzlYZc3WTW6PW1siLNP+KtnuN8t8zTxT3KNACMq+uLXKeCW6cdDIS96c
HaHOrrZev5Q+q9Q+IcaGnn5W3OYoCcNoPUqOTPOmLPXlsvE7LqPCG/XK08qGv9WiehPOmzZw5zCy
LArHyIlQHx5yl/nG4vXsPyv10zDWd7Nd3kyjeMhgTjRzCObZMbjkuP+cCaMqNYXFbbbRsa5j4aYE
PtfVP73tvRE+q3bEz2J61N2MAdzWvTWK9VZM1num/0myCjshTb6sxIKX4roUSW4YJhn5p3xLUHZM
Ve5QOJbwzdvCya36DYbxVYbRW+sYlGkMtjx/TMb8KPT5kWAfFprbJFl3DNR37Vt+xjjj2xpaVLz4
3evN8BZ0TwbtqggnTivMszrnbwvc35TvtieVfTne5ZeJuL46z91sI6s7Iy1vBZAp2qLFP5or9lR9
SO0YdKdSPcLexPlbw2CmQOtTKZoFplAb3Jh+oBzzLJ/NjAgPxvj2OhYHSTF4tYpKhO3VSsgi340/
rbtdY4JA9GM32s4VrUHdzjlja6e6LZMB0ZlymJSnQeXk1cC7Plt/iq38aqq1O/KyuNcnXjBt3JxX
3QkOWaoGd81ZT4pH36eeAcapax1RLK45UVNoFEG72YUsuhvPVyPfee7wdQ0wUavMVvmZ2/qzKB0T
urlQvFVNUKEACMYFpcmXnoOryFVX+sBlGxTQ6RLPaAxvyFovVVnLa5Yjq9QnxeYSKl9A2m+0l30T
SAoeXCnTgcQV3jYuXsuFKs8ZFymWVG7XWqLPZQhCXuU+XCRiHVVYahvSsQNMApkQbqZUVz0jJUCW
Y72qeQFyG62ozK9zBXVp+rdKHQ7dl0FdXjUI3njGeBjYC1aqGoBuo9aEpQnnGvrZNE/nYSrPmYwK
EOnbvoNPNc9NQBofAxRc/YSesjYgco7cI8w9DsJNXQ0TPMBYZGH1OS3zfEOn3JAnJz3wxg67qwiZ
V9W7h/8Hfjzj3ud8EulgzjwoszLYYIRq57tn1rKnVJZH2NGZcO97qbYgDD4sHTlafQSsgt/Uurkl
a/MK5TXGI3SxT2spOiTLF8fvaTQiuewvhcGhWVya4PltTSsdNgvvnmtNQHROOtVGAU8CNOOEXf1r
QbzM15p7jqFaY7kWj94B3rfF7nL2xXUIjkRnakz6bq4AHy89zaJqGfFaDrbaN7RjULEIXRj8xd0u
pkk099PXlSKOECxX/zxEwkw+MwmNYQu7UDM8gCo+Flq2Ep3/b1lbv3mvs/62cMNiRyApzZs/1333
RwWRLp1MqaGwLZj/Y0Xd+Hc1ycWZArnPExy1ZxBu0j6cjWjPD29GBb5tdOCnOgShcjqmS14pEVGT
ZAYsp+Qd0H5O5BtzMQJVpOt+G/6UQmQA/cwrYpAdFhKq4Mj13y3HJbjIuH0Ft4mwQ2eF4HfNQFaa
EnTtFQYlsu41r908lmB3vmh/0AsjYMsK0juL7qToQAs2HckZm3aJ0piXrO8u+UlLdZlnyU3SL+CB
Z6W9hFlUiptvlXPQDN6qIDgeyUNbzQjqGVRMshd/LxKsBYP025kx7/ILCDD6YK1lu2lOQVbl4Tzo
YSn00SRbUXPaR9g6wn6moG6V1W/I8UhoqhpFCoAmhsxWkfbXyk87sFCUGbtug5+Iht+KZZCrU9Cn
/Jju9DcTPoobEMwBK9nFGKzLsbsQgW5oNMc1BrURyJhrZTw6xGRrRmBQxe2dHjZmFclsDiZEejSr
UqlHpm5E6bmYltiQh1jV5JC44AoQItIbzdR8WRph7zGqnlZvQT8KxbL8bMM+lGcSMJYbjK+YaBNf
fcqITzuGvKt2Ps8T0hSZQbXqqOl42Q/WoTfytQtIsPCcR08aGCKuhz1nA7CAzK5DJlhtcx14GOzT
U6XOTkTibeKxv9ISKrOLiAe5Mhx2Zr3zGpU9D/7ic19aF9hKVf+R2OFyLw8smv4+faJj1ClWVFTL
ZRLSOAtUTtfJ6DxpQ1i1/hMRUq0/udOvZSAuZbDOWZAliIRd855MfDDLEdZjEZriERhnWJ9GG/Dc
IZkB/Wpfi25HR5CTgzZkLm4wZ59bR4e1oTxnTh4Be067UdqUOk9Xsy88vkmx/J7SDoIkPRq5KErZ
8oy1XmRgbzxyxZcTXkmvZxC3ivahme5cP9EKSPVOi7qgLfWzENfpZrJGQwNW+SMP0CEN0mUKJ5wC
c6VeOlWPGxp0JvpjEuu8IzT+KcS+KQYhwK9qvKx6vFtivPB5MzkIVj2AgtV/8ozVtWt7AL/bCO/A
icUXmTdfGMaA6BxX7Dys3RgK52GOFLG8lBaNO3mvkn+A7qgyy+/SFJSQ4VRs3AQTHYTKdSH5hl9d
9vU/jcwseSE3dKnvq2K99lzfopfUqafBjmqFryrVHAVu7K/q6zZK1EIDjesmuoqOsgDLFiLu9IVg
V9iGBU0Ej4S4DTPW9sy6CRQ41+Eu/law1+dcpNKMPWAMnldhTVDLuAwOE0VHewxn7SEZ9UV28Zyt
hP/CDR6F2gFX7YzdxxMoZqKwmwjirPSomL6Zuk/EZ0MB/F0RlIT9FQcpzlkW6+oF3pqjmqLDxAaE
9lY/XYEvMmOdU1WgpLOlyZ0HZ3GSX7l5kkem8EQNYZ7+LViXGt03KVhs+bFMrAY9ADjep+Azqz0L
axf1FgENSHvqAjSQEhDmGDajxEgAR/qIOJpRXdfipnyu8BBLL3fjty6QFcH4GVHmYrhGu3sDx8DR
FEENw3jWfvf9FFqtEB7YgjoQdEVYeYVqBk3HP9Q7CweHZL4SBB/rFKP/rVVmLzxQVgsHPwS18gy1
/ipVmJ56WpOpfk3K/VXJoPGk+uua7a+wZ15TJ/tb4JaojV8Mf2Y16tAiKFQI1Q6FabOifxVSvfKe
N/qtN9hmAqlsGMXtTGSSEe20Gkgq3bXU+TI68R/x7qkHHO9GCUrtHUt9CIonP3LaewKokNOk5WeB
cwabbnqofrZoJ2KgP+QcdzIhV9aZMVnQimvAnktvSKYdjKdp6eWYv4X/jgNOJ+HDZH/M9DkWiRhw
/NfCee8RCJM1NxqHXditOjtbqtDQERBCGTQag5sMzFcz2bXYELfPYfyt2LAw1Yab8pIMDXeQxhIV
+km2U/jxp8nCNeO+rOOZ1KKCaKiN+XIhseolZmdn3Z6odjtutmE1NqQV9FRxK/+sg7uU5U1sgfmk
G7aT6gM0+QcRPV1zroW3Yb+xr5+A7rED+4HKvXLoWDh7RHZp8ueoqXGvNFeV/OTalK8qY54k6152
Yb+me3OVyiS2zrAjXSa/eznA2EXNKp+qFelINUda3kV0Hw01KN6Dcf+TrEc41S1yZdIhWjWi3zqK
nftI+mJ1pPQkOXmVUKIwmG1ovOeqOuJaEOM2EeNpXIgZ4Q3ATDGEc5OGeXe4soKrtQzUefcHJa57
0waDEg5kTrQd3xJDsldNJhw+FRHz9uBJocbnxDkvTAooAMFy2HxkeOcPupK5s1iLidMzshlbsfiX
5UGzKS91pngkiXvaB5hFcpVhfpgKMv7rkxtYzHgPOb/TIgPrAukXzP5SF+5OWZhSFrKYVCj0550R
mbukPnAaX6MClkfxolrKJZO1i5HLl1VZL1LbnGHonJTNZUOmdCg9TNVDe89lgMn+tFLdZ2a0rBY0
KZRcch9JQhJm3Tux3H2OtKIvPYXnX00IUDvbct6hLteBHa1sR0pnZd2W6p6+ECY6IolCNaK9rp+M
zwvUC9Cajan1xQYNCjNbfKNWFUic5junuVll/sGEg2K8GZEJsYfUHWrxrJ7tQadFZ/WyZ6Gl/hzz
eFKMgmSiuCWwWSB4pYibnVtIxQR3GJG5ptGap+GCZ9B4mwXyub2GnXiSfuiwy7YcdNXPcXzJipf0
hysRuoDs3U1lZsxGNNHzbQkybpmtnQV4m3mO+DsdGawz42YSpBKNWeP/LczN1njaJiWAfnTx6JLm
gbb1A+CaMyj46gwkBOy9qs0IFDxt4vxhruppW3Gu7tD4UJkzA210LK5FfesqiJa1eDPy9dYK3U0x
jdfKXQq31FBBSM5IitjgYrDRoArUtEOKs3BvzhjtNHPz1IyynXZNnhiI8BS0ok3jfJo/tiUJatzU
TLxbLrcO+QmcvnxaruqnxLtd/Rr4DuBHkama37GVj/jpTJqsltg6qhOkMh+7vPGoqTXeAz4hp2h3
CKSNv+G6znufzHEmI38b4yEYC56HvdPOVYP/Bamu+ZnzqBYky94kZOXTiO9JdCQmsMVz7SypoUH1
l43Hs+QjcZpUiK28kPF40Sw+be4mJb+wyJjGCEJfdEjPmd9KwdlSLTZCFhZ4tKtutJdnSjF/ZewP
TzAQWMmgLacT1PlBqq6lIcbZUCJEmC/QJsgnIYRu8wsG6JUez2m0oBrGZg7td/srEP3QMmVkW3fJ
c1CiJv2i6ns72gfMfHuNfppqDf/VypR6QBE/lwO1FZOpsfR0gt5zjbbmRZr2S3rkl23EK4G+31he
1b24bt8AN0A6BDVBiwOe4Q0rGfpk3SDECTE5RxMwkrwl8GpyE3Ol+Ofk5iV3wQrHKxtpoAb2umnj
58iR2WKOkXzcBWT6DYkVo/ijTSqOQeovLQuldGG1lXD6+BlpJdBIbGYilLY5O8puJSIUzgDAUAot
ldZVkbdzM7lZpF9M+tSSVTsT7bl5XTWSPl7GAD5jZc8IwPX3aZXOJFfPY8qtq/mpim3hYI+NUgYl
q8GOmqFBLVWEttgtjwoxc8QFLK11hi3F6T964vYjNM9U+a+iySJNxcJv6xdYbNB0JjbXdGhYQp9a
mOXTEEssjRJhtCUPd4lV0a9i0c6qMftTpWH9KgLmmii6JvTapqshYtFzLL4oVwYeJQPKSdLkmXgx
SKQdIk2D7bFsZwWCch4wG7I6q10Br/89qm+F0a3UZXby3nAnkRuoMKruTh35QNCya6eggZ8XEl1N
Bo2/JIlp9+B2p6Yn4KjzaIdUCNsJJWDxSww5lkuW2V0kj6fsaZGcD9pmyby2BqZ9sFjKgEF/Tl+t
b1qKx9K9K1sAaC3TiU/VLjWxuj1BPAQ37gwU6pTBIDEw6Qr4wkLQhBHvMxHeJeYQSBsJayPK5CTD
KeC+THX1riioAswOwpbM2n65Q/wFG/KpFYQWf6fd8sJcFVICsSyMqe1TQ84bRkEqu+I4XkoCrzPx
l7g/OLNPU+kLxKqYzynk5wBMyHI76dJbbtprvtAkL7l+h/TAf2iHG0uhTOJ74r+Cr5sX0loIojW1
O5Fg+duYuqiA98rJkvGk7o51O05s51+E5m+zYi0AWIOupvt4+iJ0vOpcjVm8PUHQVJgB/gLzkakD
w56ejuoqgLw0hgkHxuQbFmHMv3uKF6mAWouMaZrirBQvU/+o84988dOLlWwIdnBlXnaO9f2r6x/F
j0BMgJrHivm9kLT1lJ1MMZCud9EUHuPGSavaah4qz5HmtpO3jsOYcJEaYlB5K7XmogEbE9X9NAts
b+1Ow9agviKTI0ognFckvI7I1bfnrxXCjuZHi2vlk1r1lHbd9cDvIRpRQlKwnKP/Y4Y6byCH+Rog
WItn8YOjm/py8tJ30C6nKtNeWBf481C5yWo4PbZV0dpYZpbuzGWAG3GgT0Uzk/GNiK+dZBNpeSZD
QEOY/53Mb+A3q2K40rwqIp9EM4RwNAO9x64le4U54qJFT69AI9gBLetLyZQDbyrmyaUhVvjcm//I
4CaIaqSMN9ZQYk5COKfT90W8bL9KWCbDBvkveSXJBJOwdEOMBNnEqM6CSmhXR0Pa1L6itC+cAPkZ
flLWcOJBP9xfE0BX6h8MkZsOVS3GTpT1H7iC0D91u3wWGCGQcWk4ZpQX2FN65n+CI2SfsxXQGJ34
HcIo+cFyDmhOQ+JZiNE3jaz3xPid+o3qmKMG/vFEp2tZz70LUyNkz5+figqLwtYfBLs8aXOwGRxS
CRwVEaUy6xdin8kRLBIOoqqIxn2Ixk21Cx2HQvu99aRX9gUEA8mpqxGxV3JJMgTwCNZqYXQ1tjJk
srgWuwBqaFaX9KsuULgg6V7qyxZutAVsv1upvVt3E8bTfwyiic9bQtwyMA/IZS9jqgSMl0K0W3wz
C/E7PM6qHUWnBhroUJHbu8kxR38yAlg6gUQpAU2bEEo1msZ/BiViJgw+GvzTmAqQuQ8/yauAKF0e
i/4T19OE+xfMigr3QrYIwQQ+r6bdqjof2UQ9iWHCa2IaKLL8a7YQDHE4pXWoJ3rAkj447IFNTGYx
zjyq1wVnrFJ3IDjVcN6toLGRfNAEjHFDgm1+U4bt3gnGg/QpNy16vJiiJ6SPzOZ8CExOerXDd6Jf
5r2AHl5RE1BR8QK3E86fNGz17Htm9VXKzMlj6uV8/9zDDhk5VTTrwYw51ertYTlk/t5nfvo46BeG
dYGcwqeBSbJ9Fn6wWfXqcCaOCGrPGjEXO2XGQQJcf1oygwMrkf3J3BxJQZ3pSbrfyuTHYANV0NC1
qRaIJVQfpQ8yu+y0z+HdKj94WIL1Z2cWWQZVvZh4It9g/yWbwtc+nkquTF1bLygrvovt+KpG4zNt
jw9zqd4PJQavIPzHMrZ7Hw71umRJDGaJoa0WURgfwp82f2PURt29o2ZQXdQL84tu6zY5foPkT4bp
DSQgdu7AmdBw/i35a7+RB1yHljEEk7X6Bn984gGpvKqIUjXyqrWGEGc0xUrmCuwOc0FxoCY7RFKI
hHpTxu/5FG5GFnoYUJR8+mzH0KzaR9rnd2gDXXKnMTKwKjMUEax/mZjGKx1q8h9BZlhrx+StEocL
6QMUOQN7pp09k9HPMK02v6VAUn5vEhHg2x4UeO8OC7JEx9Q/pyCtRkRyvI1bjrcoPR9FMLF+Lcqa
cuin38EffKTpYy0Zm+JxHac8knHnlSARaGhDnSu85FrJitIXFw/S7M/AooixwDC/ln8TyJvM9N43
6XjLWFyZgluQZ9kQvC38YSQJg+ppkSN6Kmf0LGHLNbtfB9F+Kpr8yaxt4MvSO9jTV8WarwWbvUQM
exJNB5EAahqLN+uZLil8NZ8aEaVJ90sW/lDlIbEjGBruzQEcWsK2Z9wWbDNtKUMo4LvdG7ak4YYb
E8pq0mh3VSpuzVpcBb1iy/GS8YfBqqVcvwVbXlV5afgqx4qxo/6t14g88zom8Bfv8NfQu+pMfPbh
7tp+6tTqJhjfTODzsNCDTe+cAvkPBvyn5JaTI1tfcAn0v5YCpU89kZmDnDU2MIixPy0vRqoR7vo6
kSPP1FRl0TC+/NVQtkLnAKGjnvAtNj/GBhI9CefCxvCt40ISfEkxMdPyJO8+/x/Mg5GrKW61wLHc
cWAz8yDfWiB3UzY+OKsaS7qNnMXdQyMfdLFlk9Da/1QRJyiY4pZfED4q26uK4TW573V3nYTjkq58
Yi/FBCnQ4zfIjIHQJwgM9RUB8l6I5yO7SsPu67XiUV8yosutsAqPmHA2/AWWFb7O0nypyarVsiSS
NykmalFkDCPigMPDMTtNj/l0JACLMobN9OybzxDBgvXhHuBp1NL9GYzzaNfNEVb9vEv6A5IPwD2A
zE1ySU2CCdr5UuxJ1NZLZFYGBG2kp2i3T6NgRmJnhNOIgFkZfBZawZRS9eaBoFuRVXAMM4mZYkCr
V13Xr1PHlczos3prB9dMVNbAR5jz6o+Dn6B48bJORN4E16AuPhBSvZvd8tZzcMJqpFKAVmOUiiv8
VzwHTwl7HiKgijPaVMk24RavuW5rgo99tawPT0OKDZNpOEnfVovh3YYUM0CLrLloFOs+JWRym0x4
z0n9pWkZMbCYSQocEAwBJoZDRoqI8Jj5NRBxu6XYtoct7nY1rC029y3lzYiBqfGtRvGtqg6aaQ/o
PxVkOwPBTcwcEj47YYUyRvZHX/JI1KPFqqLlrzJaFxHqw75jvDPJoRGcLX/20bUrs/SENPjS6a/F
yuX5V5VQtCbf64a4of4jVGlA1eA9bT9HVQSkIgaE5AW1ziNz/LX1d1UgknZrX2XhGzhnqB/KPdE4
9Hna1U/WBNto8DdTEqO2W7jJpKZszibVIjOVu1LS7ahf85R4m7b37MoG4SQhxU10RkK4BoZawuuS
oWpcCTtm8mhJeJkZh+rG7UhH1r7f846qfIIHOsmSdu4ZSC0Hwsx9aKJiH6OtPP6maB4l8HbFkwSK
1GSmPh6AI+zLP6mRGUWi191WUm7+05/CSYD9E6Xx+lCEMd635iKVBkBRlZHZnDvNO3gKQ0BKdqq2
yyKhepPu8zTZyzL4VssA4CzU6dtmtW+raNx7DnivTgcyHU97Auk9Nf18/QQ0jkpTP5FIFK17jBq+
mP9IM34dXJL1NDOCZeLGoGVDjzBIvM1dbAz9cip39RsWfP5iZugjD8XC2YKNQ9xU3Nniz1A+Wegs
kQn73KlIxxQuEMqKI1HOMq544lKJErNrq7X1gZl3lXtTZcKM3Hxup60978EAps8jSvlR4lL9A9un
lHiUYqh19iE/TY7GR5KiVUlSyE9C74oieSOK4a5QlUtitgp0oWdhFT/qHDAUoWd9Wn2KkvFhfOmB
XAPI6zHDWzBeQOUEFsz5MJF3HxlGXl2rXka+rKBeZVuOm5XMIeaGT6f8PFAt6m7P80bnzJ+3a0pQ
1NhcagZ0unVLeUNLKdrN/CLrF/0oQlFAaVxNbBuOcDdvRJ2GwqKGIlij416z3YcRyqoC+x9EFbV4
yxU8m6bk7hWG14O8pwEI9OE3e+5jcpw6xeum77Qlhk9k9nd4tLY1J3iD/g+z39TZaSHZMxmPPAs0
gUHcrJxFthdDBXvkR1S/qu6WHFDUSrTEe0zak6dnqneopY9Sm0ciH4RE9VnDOSBIbsHv92+7DqQl
ZlEryRfBcEuIQ7N8BPLYBCP8LMQ3Hy3IE63eyGT81fztLXxVcBzYkst9aPRjqJRdSKkKt5nKFbXc
bPG03mZu4yLIMMkfhEBWkI/Szbj1jfFawnnu/2bQEggO0gt464qjIEXl0LONbEIBu4KMArdS/NtR
IsA3eGamL5M9prI9sz2hbunGEqlt6zQMA3RsM6UjMf060vsjX5V7awl3AtQeoi7ct0bihaOYYoSY
nhsuzUqU44LpZT6GMlITiNRexh6W+NO7cFaYbM563M4Ny3Vk8sZ8b/XuVrJBo1CVdIhEmQ7xbbZX
TQaM8i/DfFqctIReh9RrIbdJNR2pfvJuDXv2h7ulBXK/2ArT2+65CZWD3HSWVXTzY/Q7PsU+ZX6o
YjtIyi+k/E7fEIBNIbyyF03kKyK//ohlDVmAtXibhBtb3r0leQxGch9m+f4UdA8A3y1sgfr2kPXJ
Xs9FFZhQkQpstxp++tFVqtWdLS48UAwrXHO1eVPwQqrJLzV933D9y0kW5HgVu37i3odsFCRrH1aL
GWr7GiW7GY2I+DW35bpZ098zEyCeSSt+0VK8D5oz6NJ1RGKuKn6ey/FeTqa3kYtciUUwl6YIAeh3
xQWHCajVgqWLZbN0tSAXpU8jn+8rs5C9/EjL5E3v9oclW7dWLV5TspcFVA0ND9zdzjTL1qQJ7ruB
iqMnrZZxfFJxib9IaBksZqrLb6Je7PENrLRTK6AK292WLVJMo2kWIx2XOb3qYPlWv4fKX2osy4qQ
n8STu+XdHWLreWI2uJWEI7I/QwJxSVMrlm4WiVUmVDi5m9GxjNelrl43vrRpBZVBg9TBbFEBRlZB
Um0hPnXvf4Sdx5LcWtpdX+WPHl+E4I1CvwaZ8Okzq7KKNUGQRRLeezy9VnaPFBoounm7g+ayDHDO
Z/ZeG4NyRaOmCLROcAHLwidFxzf+IhhEh0iBGrljfCg70tSl9WgBQSFyLgdoQzeca8c4fsrR5MTx
/OwVfa8xTtQX8T0TVlRQp7Enlc3I7pKjN8J1SarLcHfaRjsmWJVLKTkaSAkCgODvr9RVFvF0qk/O
Z7rGSfzCk5tE5T76bM7bqri66ReywIQUiV8AhqUvxQtPkWKYh3PYJhgx7e6eNuJFUopzdgg3ZT4D
IOj5CG312HUVlsEcOm5FYmnxG/20ZywE1TQDhIKaF1txX/F2sfhbz/PLsDFzbTjKXWqZGC5PVLwr
G9lnHHdCKTzxeVWYeD8f+aU2N54PFd4AOkPRAGKphw/bRBC+cM4q1nJY9ebQjeBJR6KeOLeQEbK9
3wIaudPAziivY18gLzleocey0yDkmBnnpBekDjOaobAkwcFJRXTrcDd1WXNNFgBrR1uKYp54d004
ZNZ4nDYT6Ar1/ye5I5F8SjrzRHDPOZXhm82Jo/Hgm4Egzm9im7zNzy+hwunOkmWFQmji9ZB076vq
rV2Zobr6LCcohUrvsWMhFISeESGgp2hgMwVvJEu7PmQYYrZgoaOEDx6Y+3En30VRJDpUCUr1S8Y1
nyRMrT4Sr803VwMUo9mQqpgCvyEyd5IV9oOR+uJ93OtqdtTHDSHOK4vHcrYHDgIyf2WrZnb60MeK
SQyCAuNnSkZjkzPgjmF4Nizm13MCSlprMP+wCM4f+WDsCuNXNS5uN2KfacUDsqtDJeYwt2J3JTNQ
D/IYzGbpCQNb+1DPLBCw0AcYHXXC4oLLKtF+JZNPDpwSgRBU/K3rfWKNvFWcPe2tQEjHXiqSpOtA
tO8svk8kTtDrENJISAN912pwnTGpj05WTKgaffSswbUN2Rswwm7B0vUHoXoNKnZGLuzE4Q+78P30
o331U2xYLYGAaWTfuNWwZKrKJVvGB18tDorSieuwUK+x6aqM1vPV8jCC0FvDumd4NdSuxShQZ28s
qmwGDGZWum9Grc9rnOWGM3eLYylXDdWByCRi+u4hW82J5KGR8xfz0iqwRTSG0dqvYcLroTJT+BiZ
46Wls752PXPH1Fw8tfp2XiAZRQZMQeugzkco1cgRUtl0ZUTAMBBfS/s/FRM+Se1tuWSSXwnHbJOP
TUzGq1218TWXskvLV1vBVlI0NDEla4p+5m6GeiMACPieoK9OJYlsFISqo5S4yUzkgwh50WiDGk+6
6qAt048l+6WMgTz8SRnGLs2XRaFnWb+j7LPNT+288mDvmcEVfOPyjyi5GNZfcc3xC73zDRfeTBFR
Xvwjkw6y9iVKMwmu3R5PhV3H47Fr1cO0UPTXebg3RXb9+Prz5b6ytQFE7W7lz5W+P20fxPJldjK9
jSaSP2a/0iuPnnXHqH4RQLIjk2Yh7JZPVsT4/SxNt8GY4LNNZ2E5Ducm8+o892rWlgmP4iLWLjJZ
q51tK7kiKGwq4KOZ5G4kYBcMIay7JJCMB1qF+pBynHiHhp9gCSZWrGUYL8RM1puCf7/g8e3gVKCL
wdd6zhO0ARxvxi5hKs7lQAIT8yKG8cvdfOEducNSwzGy0Yk2sq7CotjHaXTUZWBU6RGRhIn3dY/B
R8WXQHCfmXQXxF08ASOHxqHgEo25HM0zeH+E9vgIah/J/VDDmWogDg2ra7zAmYxDSHJlddR3zCOJ
O2ZcSUD9P9Zq8NRSr9mJ+WJpsoDP6a3LZ4ZYaIlQwqM3Jowt6s9i+aVqf5vS8InLxvfwTy3wQCs9
5GldQafPir9rNr9jW42FviMuVgkmlqVWnAft+pmKKwbU3fZJyMSTAafEYptCRm3Lz3VNPgfmuGFc
J2/WwPC4KR5TNd/NkJcCZ1NRvS+L/9q56JCR5w65C/gvtfB0iCFbrJ8Kvbng4eGc52GY1Jtpgi/Q
WQWsq8sn5TSzDeGALhTSXjZ7Q00Iapd6/xTkYWG3q16j6sGWXAtfoqLjtM7fLe139MKdkDLCTXJU
mH0rlLv/YIPJI7OW+ahwLG3jYrMWWobaVlh/oOu9ZG16S2ZgDLB/x0y4p61ywtlFLtSFFcFJ0xwh
Jd2vFTAiSTh4RgdFsBOBkWO0AGk5zU76HmnqxhGNVJVCCy1ceTZHSBVgd0et309C73T3RJE4biy4
pcTFKsimgF0nKLRWhfZP2uU2qiTzo3DE+GucrXdAeAj0NNyeLBfRaCW3plqu6GovYP9Qff5Z6uYM
U+ifVSgIJIsotTuddMAcasnIs5jmxzFFCTbyluKFJ0ZXAZa4l+TvmVOoB+vJx8kWjFydOwtGpbgl
IqWCvgXQvQSIgWUHyERO3Ogy/G2TxIcgJA08HzcTqNPq/JObAvmvAlr5tGUPZRUB13YIptEnucRX
c7vZNqoxXCY5xGHGNScYFKnlJgPf1YG0DQyAEwZAmfl1OZFewENQ6Xo41RoswWArpitTnivgPtCS
1275fJYHgQ9asxQbsCk8v9WDCRznnizN7qH4fCWVpS2cMNk8ybYGWshYgMMuMhENxqWV9NuCM2Zl
7jrIWJBF/Rkl0QfkmvW4pIOnVlbITiilWux16IySkz3zowWvXeYR7ik4lA10Nr9MgAOjHopyyfCy
J0uOD7C63bD7Jxq1LotVHNdcCn5EQCfbcgYnxqMHdTNvb+nyV5xAG0agHH/3ohT8Y6S9YZlIBmzl
V7sPumq9tll+E/LxJjfqDUjAKe3BorLI7tAijbobK2mA0mOXgz+ZFo03eDcTWBirZbgh418CmR8C
PvuoOef0UiOieAS202jyRwmJSQlOrF2y0h3kBMg3S0cmViVt8BsjPuaN/Nd//Y///b++l/8Z/6mv
dYG8uvqvaiQRO62G/r//pejyv/6r+c/PB7//+1+GqsgyP2mKooT6SpUkhV///ok6LOa3S/90qIiS
SaJnMvX236MFWDTWJDjj6wjdN7ZQU/XarRrZ8qZ4ck+bJL2SE1u7gtSLw23XwHeTQfPGTgyiBe7A
BbuHnxybTzX/29ivr5kD/1kqIk89PcfVH0NOXYnARfGZlD9aUOR9PpNWAQh0wTjPIktDTZhjNCLN
ylaaJbRkWB217MhkqWZD4nTys2y/i25GQ6ujvInDWSFpkV4qb4vrXAxXo+quRGZc1b/pXUvvlS7v
Tjr3cGBzrwoIXOC2ze03OmdjoL/KicQ9y9lHKb8B2ePe2o1/tz7yakw8RDr4Uoa4lV3YWIHHYGk0
80PGxdMEo0VYBzOeYSLnvW2COrJ8sWNC0PAnROqvaPUGmSksN0E2ORb+956/uT2ui35cS+Uc9+pV
BTqxLGdGhuxXR5zZ6hUl622x3HhVHmJUv5XK8obn00tZuCws4JGeqAUjPhQuqeAtGXpE5hFGcdPT
GgAHwGztqEese6c3pfmYE4Owsr2sfCyo42ILf4cy5mxBviO4OFHK84eQlILZFu45TIE1DrvkR4GR
F5uamJ4aXTxatXVI5pLo4TkkNijoIMexGTALE2zM8JI+27kJTXuAdyNQl26JJzUfxfhHxmeFC5bC
gkGY6L3i/gYxobbnuAIcZDEOpqgewE5x9jKadFXS1HPJx+QSbLd0T5seika7L6LtNHFZE0A5QREx
5NTWkTzIs3FYqSKkjgDw33ptwj4IoswAQIKKaNoRGoa5TGcQVu47zdiP1n2739NZZdiM86+/1kbJ
mNmtjTmAS18c4pSesQvVrnI6kOqUdFRyYF8gjum/otYWO8sVzMdgwCso+0s6CBclXq6451voEEp1
RzKwScN7OqU4WQ0k8HXEzyfkKa+HwkoPRTGHhgB/pSgCqcSy/DKrrwvIIyKJZV5zncaVGc331DeM
zeGLzwoa9M5vuQmzDcgd2vWk1ANTqkLjdTgTObcSrzDW5UeOeNOeTclJvpJbDQlsebab6hURsRR+
8z5hn3mIvwbwHYCmm9wGckESGJjsCmCEad1B0D7UuoJlU4bCPDuoBLEQ1yIoCcrQZKeuakCSi11v
SDSQpUq9FKrlpzn/ye2+57IFLLSa8I6PJuNNlaeyxr0Tj+JpzYUTjSh+b318R+f/ngoCGz2J5jJ6
i+28GE51IRx7f46Bc1C/6hZoxe3QARVe7+OuM8iJ1KfbUgi7lvgaKTkQXxci/uO37ea59MT+74KR
r9wgJQP1/P8claKs/j9npaJZomrwT9L+LMP4v8/KDQfTtmAlsmMeT/MFgKIbh+PmKNxBjV1jaciK
EUlUfZiU/PjsnSyrsQNyCaN87hSy6VCq6kjvzf1rgtdlZxkA+EG/dZ9RCS1y85cLUVH4UFavhV/H
ANciwRsquFz0p24AaCfT5LZno7TOzREhpdbNu7U3bRJWDpk5HlmqnRrSABAAjfuOi/jd3OPf0gZ8
VhFEaZjhMQjKSbhhth94tjkIjjn/noR1wnv0p7GLko72c7kkzeKyJfTqZfXMrxzrJiZa+TZRA5ss
NMZQ0RnTYHoc6t1nvTLbQTfQHLHOS5Fb5oknh8v3oaLVLXJohmJJpMJKG6iHVZ0f+hSKHJPOib9A
DBIYsepY7Kq2DtfSPkkMwjIZPvhky82TIZJfFoMv1ItvfBdA8Qx+AIs4tBpKFh2AktE7iyy+lGV4
EYAvlZNtAvLPbbSEnqXHl36l9M+39VAhEDV0f0HASfgjcp+JqUCE6OSsr2hUv4dvk7/UQ8M71ifg
0ZcRFkRF60ETqVtQazQckJcZtxAMLORyZ+GRwBeTkIUmWPmFzcO6Eov+poHELVXf2jSfBxykDhoN
Q/a1jF8TR5+e2l+X1I+ZYvTTPWaqmyTYYxs2gTT9VLO4Kh2wbc4MJypQEPmQ8kPGke1qR9nSHBk/
WslICEUwJlkgg13nxzPkEFyQIiGjbiKyCowQFkXG0dJTuLD1aWJ1pLAmqurhFE/dSc286AfRd3bi
ssuaK+DmwMPBT7pJtbmzahMzSews0PDcj3HA8ItMfvL3ZTeM1z670uZlxi/jBeyTLZ8BLhEeQUO0
kJU8GQ1/5D9l2gO+nV6HBoRABbq2NpF2Ci2fkdrYjCdZOm2XCZGO0LyGSaOzTgAB68RdiGOeEEoW
XWA0t7EwXYXYwtgxOXg1jOAq+0isyZRzXQsgADV+y1JkyIIh/7I0ht7SjrlUddQu+tTjOT3JNM+F
BunmV1kWkA10wD+vhiF25ps4oZNqmInbM0TDMexccRHtsTVt8uQdLgBncpNgYqA1drtORo4e0KX3
ZIgtgdrfJclG0hEWeKDJBgtNnR2sO2KbgxF8+yxotBMgTfl6bgfjLKKzMQxIopTUavnk+/TOs7FL
C0IJhp6KF+Tm/AYcOymqWx4L921SbiQsRVlo5mswSaZPRpbd6M8Y7cdQeuziXEN66bwtdhnoVU+c
LuOm8ObhDX/y5EroerPOZiCgQ11iTJ9iJMHqkctutCKQiEuv00o7yh+SxNT9xe5TwabyjUx5mfg+
ke3THnDiHwAozPl7WhrvXZY+UczsNrFFZemX8PBx29USJfnfGpQAF5te+1ay43VgDrM3LWQCLIid
HBxSZqIwTmFjoewZDFfE07MaOL0FOnqBLYnLa2ee+qV1ZD5W+TZHjgUeKjB1G7vq79eg6N9TIpmE
SOAjaXqtk8uILVNKsTcIR3xqq6cSUmDUt0KF95p+rWWKA0jy8/GnvqA1hy2vb6elRtrYsxMZBHsy
3weK8TkLopNRowemxU0lUqk61Hujo1AQGvRaBXZukaKQrjOBt4zz5CTulcItEAg2kKAB88n6Ayef
JWSf+WJvrKjWDHG4fIDpOuAaGkn8Yr8NMSZtEm+hXlCOo8TSW7yIOfNjw7wvGjuuNACaaUTwL1sY
c83tmcBWJncyLCAQ5v6MgFTdTiNgK4Gnr5vEMG3N0LqcRGL9KuPG2vBJdULQGVgGgx+SyI/EOCiz
eMiJEull+JnSEqKMBaAjrYfYAr4Okgsh/2DIUJZ5uoQVRSqIPYJEdNYzTJ3YMkrpQB+T0yCix2ba
2uF9Eaz4WLRMdhsrfC2FuVzWAHdNwEo8yBM9GGM9SBPkfjk3pYSWl8BrTxaZDHBXRNVvhTpf7I/k
4HAOIEmn6ph4/dHeaKV+FnsEWBU6gAjgokoS1qO1YMIp9U0bzHutNm/kv61bYA582+cDD23CX9DP
ZILJuynaPAUVeq0InqE6FXBoyY7eX4+nLhzjdD5jLjJjUglkeI38AaMhgWNhM8QY+rFUPyLVnT4n
cAHSvwMiehLQBcstUCSpzNMkoJ1sJ4aj8rvQ6lA84xQ2mQqaqB5yBR5Aoh20B/khQ8sL/ESsdp2N
/qZrwx2pZaHd4g2I0UEz9YNgINdTufoLwenbASeATV7i+7LyRbKLYxY3PqWwX0OJmgTkYFnA44Yz
H587kGB3QfYG8YcvRizuLQI8p1c805Z5Ju8E3ylP4+jZ6t2cs5wVTCKA7cJC1lwgKjAOZEHn5yki
rx2TrPGpTCaMz4aZreGrdzXRb73VXEVrPssQPaknetXVezoo4tkFffMHW9TGIKd/yLolLETiWkgH
yBH/rIJ0mNDQiFV2hJtRhPFgsrwezyvVdkjR8Tmn8+cXIbn0FCR/pVP1YD0UpyxX2h8aUaAscDEp
zlASXOp9v+4Q7B4EVqtZ0FurHw+Wh1LTHe/JHn9Cao/37tqx6VvGieI/cpC7u3oXubM2eUrMq2xA
m4Irljst2qwMbdYUw/dGm2Xg2i2NNFhx7SbU1ZuMqnem4xmZfTyKJaV9CLpF9SxL8rh+8TQxj47c
mHtz7YmEbQluM58GArx1g9ehyc76A+ZitxwFYjnWiyYUZx0jhlge8170xAdSoYXxRSLjfH/bJg56
Mz6QhwDXtbOx8tEx2nUJqonLqDBmh/BPh9RjAtRIPdpZX8tMW20lQYEosl4+KgWOtEnErUF0GAgb
FB5hnyYH7bVVm007TnyutWOt4FlVjIOBLhsN5D7FdVSwW11Bisg/ALyRmOoaqMR6jFMJxikwaSiA
2HSR6vBtgdy4Dn5UdYTD1VDEfFVjCQD8C3JMSoCP1ADOxnCa1d8WRj0qI2yFhg4RqPaILiHOxuTl
YHBVP19hZRDPEVakpXmaTdCse0pW4Wv+jClWuSjo5Qif7Lx5mc4S4BDpsQzmmXTonDsnFw71iZ64
eOuL+F1slDcCPt7wIT3wgXIexxlgHoqc6+zMRCrKxtuk/jVNAiI26o5ceNRq94hK2/qcFmkHLgAa
BTnZV8V9jRd5qhzRMfjngIH+NWCsZcYhkYiRAhImGSEadcPQIbafoHVtnJqt0yjEvUEzGKEZMGQa
kHclWBCnJCjRnGDqryx0RBNl61UFGzBPM5+z7iJ6Lxh0r/HswjRyZ1wMDOsqd97CDBpUtfDC/6lv
fbkeErE6FsQ4clbaImrChZScsYIKKf4UTLpAtWadpx4tK9wAXbVceQWda54kLx83FT+1gQSbbZwx
k5PyQmNzgIXJnEYIWjkOa0ZWS1OHIANwdCu4vJe82QNooBXlqV9YFsHz6frMTqf7zDUmJAj0MfDK
PU8JvoSqYzVT+Tma8NY3aSQ1F2bIfh6fUR85lOhO1KWH6jM1yItHRtEgo0hxW6uZ37yiJSg4+PgO
gg5aCrHT6On8B9gt7yF3fMV9R6pL0lHT3pOV2nx5Z0FG11Aco8xXPcFPDI58K/YtMmZBO/gaNb9s
snHpf1kToTl8okXyk63AIWO9LDK0NqWfteT0ZCx1EXJtOB8Ci6pe08jcWkOMcwc5LU7R0J8psppi
X5YggXvPsDZPH3S0polfK3zKY4v1A/oWxezfSWyDk3ApyupMsyPzt+iAaVAMjKRVV5QCXTwetAEs
0md51lLggQ4ZRzXBxiDxpRaCiDsX0g0/0q2TIYQtRI3kw034rt4AKXjJWHltnXjDZrmQ95zsN/c5
SJMdhntBJv2QQkVjeoVNRmwJxnXz86eSmbuRxT8APUJvSu2Yk/gZTwaZ4rQG7Aza+AaHaKdwyrDI
CEdqjcVkcxd9sJxhAbRvZhnM9Tv50we+mjqzP94mV6nfXi7drZ6DkSuAHRrBwSI62Ec3zG+KSni5
eDLbAvHZB8N+L1+I441+rhD1Yg1/+5PR3tQuyPZ9klMPylodcknAP6Aw5oCsa1mBYPo9s9IVQKku
kiloBsNwK7fL+CKpNNZZLoXzAL6gORTieeGri3Yfh7Vv0R3G1r54y3qWbN9t84zizhP00dMW2dMN
aCdsWrnO7mqcPRb9e2aPR3HXbkI4tjx+HBKrgk0TBG86HggkJiJiCK0RdGb/prP0MIy7sfXeMoUt
0aEmLfkbXJ9QOSrfFC172/IH+SxHvLKVi/PMQFoBTYOyUWT4JC7cHuiydFbZGhuBn4ymc+ILEl4u
xFV8XaitLmIxXkz5LTb6cETZ2JzYP5gCkhsrAz8keeVwJuCpEOagxaGkFblfUF9raIsqQz2Wy8VQ
8EDb673Acp4VqMHKIDI/xmH1Wxzd1trjtT531E7JgCUByGujHGMmFAiRo6s2E90AX55qU9dgcS2X
raiuEXs11qOMuVeEfry6XJTwTRzdexaaid+d2V9/boz2KjLhKBnqjgI9XTu/kQEvRzXaV/NgFPVx
pUOKkXGwe3ghkzA1PEVAlqJhD+1b1/N9T6Rrk23XOP5kshls2xCMDfFb4MAXRfPZn6PmBp2yYjCW
dY9w2CIt4HeBpU/ZAA2CY7SrI4E4a5n3D8SrYkbFX7STlNrPyxgAHzsPrQ0lgfkjbrVa8BJtsJXq
s+0mnkjFL3ud0wT5vSD426/5fTLLu6L+NAr5uiArAmfsNpActfOawMnMIcNAQsO+KpjKSY0LBhDm
JTbFiwaGVEXcYE0SU0D0IQ15wKw7R8aVyIvV66aoPmOf/VQMjnauPpYsPuRqEc4/Zvz8fPX2ws8C
2w71igYqtWW5us3H+cduRMiN8Deie5SFYEGgrDZftUq1S7tbsOSekyv2AGey+FKkoLeAnhaZ6Vqz
sJPhiTNZ9RbxFX3iyBl4Ypw2g0Mq3H6DE/rr3ulcuCuOwHg6tWOHVoCJ+67LxqPYpmTUEpNSnrdt
PrWTfFQs7TAZO/QC6O4yrBBG0FQRVUL0clr5ayIHeSeGilru6UP20gpEkYLva8jCLlodPmdXvnzH
6CYKdBP/oQRzsf1RS+Ux1Xaf5e7GPZMr5BE2X22eHtuGEJxICrClhtpJgv1DVpG9cHi29uZN+800
vYYNBKi5YFjpRz5nxoVQT8gU+kvWtsdG45L0R8C/DGJph3u0hoLTEDg29ov7QY0yG1SMR+vUqpvb
MZMQZipr+sQodtj/eBag9S0+SfoEvMTW4zRwGpQVOmz0N6wHcG4b44cpIsl+ZTTG/sJIVYY8YQKa
fRCeYVGojq8TgqRYnC8xZeCC7WVS9WNvI3koKeqr6f31t0aEWllS5RfG5GteEzMbJggKipKteaQR
jcS7oSYT1fiR/STo4gM3jMRvx+TsmJCrMcUCe0+AArffY80SXfaOow2RuXqK1k6prFveqfd0YhsJ
h6b5gAwdvwkyPEakQMfVjUbpY3KOWffNf7e/pMQUmoKNdvcyxiGG4//t2TIDFtDAwqLJ5sfiiAq6
XkJh4P54zcpG5qxyia0oArYUzmXizdxjJb2vNM3u8jOvVsckW/wnqN2MYRpjVPWKqyGymMEr/A4E
9okoMblyk1U8qg2KRJWTrDvKsRaIPF1tdaGVuDfC9khyf+pYO/bOt2Yy8KYIa4obuKVr2eTXVBcv
sp5ceBeRTAEIlVwd1QM+GaA8LskDbcS5WmO3Tu0sQz6izQecL9EkgR7GxnhhbzIxEQLnZFvyhSII
zgiPEJFgbJsLrkhk9xYUd4QpJhORAtBKxZ7p5TPNfQwJKoSxdP2smuUI6e8AFoQHpqacjngUeyus
MbXm+L0yOHQJUx4j46YhXWs79p9QjWUg1vWTJ7QeWDjQTRrkWAs7DKUiMlUZgltC54pqoLZqe0ZO
Y060beeZRIyaQTOfSjOTWidvbtOPvJADFVG8zxa0Pq/Aoij2FUL/Mv0VGIn6gdi+sgZHlSZvBmHY
pHgTFkTbPFTFdWUBOszGU2yqD5MScqFmGVQeIekKvAcULi2RMxLfVGCZHGf6r5iCocaY1AeU0sFU
kksyk0QVlww1kFDmTppBhjEY50EqrUB+/JDUS8rcMkogDE0TVx9OJwCzM8L1pTnFJ0Ks2gTnKXlr
nQpoZY8UOMrwomCjzaEI9kaKlArQR6+dCtkgnQlGCB/C+Jx/GEQpC2sTkAvYDVYgxvkhAfW6rhyd
x1GHZyilt7FU7whoOYbkh1yk79Fj/MEfKCDeaTyCUW25pjx6H/gT19VbNrZ0CVHmk+Zb5EX2jJz6
cQjUZgvIfRrYM+IdhaG5wEFCTOnOHB2kS2tUyuQ6I1ZTnZzJYGxi1F/aQ6pATFfZ1EGCLvl5qXM/
VLW0tZWTWrb1C66+FnIwWGZ2Jwxw1ktOJDUZKLX8dwbunvI/xHUWDPikyNkiNC4O+umyt+x4JaPc
4FPgUCa6YehpdoYWb3ezT2eDOPDi3CUdkh/M+ob5JTUz53DuqMJ07+ptv2zDs6UoN1e3VP9SwhJl
JJ15doh3mxfuAZQedROsQh40luWXEYRZeaR9zfC8i0gOr3M2efs/wDyArDjtiyGLIbngtQYEq27+
t1agx049FbJks7KcjVWfcwYHWUHcwms7gDdeyt1lT4WZcZQyDQJqFHQdG88aYyTI0RUUeaKkF7SN
W4cuni9jz5d0sM4LtIyW1oDAuhYhUred+P5sIzS5hhJEoVxHYoumwfoJebCOHWvQiHoaCBzXCcP5
ueRsetLg28yQayfwViAZCda++qucWoOefjlzh97m76JNbWykXedypgAwOyZwcmKEUDTDvGN5K33k
Rygbu/Wbj7sTyKdYiQTMrf0swM4j6lDqftWEgBf1dbHm21b+3UQ9EPM07Co6YaLurZmEYBHzqAbY
gXTJrv5j9o6yOpbacJpwWn3ElRBoihWY33EfNEqKV2+2S0I+MgReKWttwAd+vERUUx9rH5DTs1UQ
vhpszWXYlvsfRXzDkvckS3yAg10ABWYXIr9X0TmNjYOsKAcHMUErnGabIA1i2aGTEn1ovQ/tvsEm
YhpOmYqebM5cMB45MypzJxCgiQ6/cj0QLqPgXBAu5qdE8o1lPsgFIEVgYPEjWqTG8lFvztIpb2Xp
OjNNqUJTmnQbrdlXTbjtSJCF4IAKjwrtHfI5e6k6RQx/TXBQD5SPBCXoKv7MnhJwPyBUI58QQVMt
BPxLxKLxiUnNGJFoWVgRdka5zsoLy2slUyvzo1s/x1r5LFvlM8aBzniGD01KiUoHOLc8mexqn/if
eyunNyUcMcMPLit0wUQ8muZ7nb0L6XqPR/WeVQ6aqIXHKAWCWHmmbr2BtHyXlWGP8TLQSkYbiL4E
B3EqAPoyYImbVFpIOPvQPFRleHCsJnyLTOEAjmA7F9vl5T3ep6/5YH2Jh8WzWMeYrGO0LMgzFvXy
2/Z3JFeaQDesJhGxsjxuvN9Pohm7hYk0rNyfFmmQYxaffiT4cRiJlqwKVp7AXqqCyhqDjY+PAplY
nf3KwDF5NeG0KspsXXTS09HYn/jk2GxfC8m6CIJ02USfU6dPJ3cRmJdhwvlqqF+Qe8QRRcLrlW3w
R86PZUV+zlmUM7oo4JGZTIi7jWfjdff81AfPfCy3VDGdmr2ddERAQW7PhOizHqB/XSaVElImWdHy
C2UJpDULawaTw5YeIAXgLFNeruCIbhtXsFDYaDh1wY1E/F3ZANZ2V79icpwSvVtDnnYhv80cutUm
20cOy0pDwpGl4bbREQyv1bjbxgYfawpolQKNvSIbbQfPQMSfysfxbOoSsrSKZNnGKYfPllw+gtM4
2rV+17E/XVNQQ6Qul9PAqYl7Ea4dNdNGLMgRSJEtDLGTEx1BrGfdX8zVuHTN7zwhPGY4rkPiFrjy
1tY6TwbBCENBbbfP0pnQDMg1sejF/E6hLU6En0U6VMINtCFyc0Kl4uwl6DJuNUsCOcqP+meligQF
o9WQQVjHyaMcQz0ujiYBzUJMZhZBl2aTHLAvwnfjbZEuA4icRpZ844nSr0SLLHoQyDytYXy/3doe
fPqq7rryGrPx6JBGymRWVw17VdjmfWK5s/Cjx0vM1HTQnRWqgt7YyzmBmhUz861IBsQIytq0sUg8
Iz8ymgJVSkJhWMNRBiX2/Z8oK3MYz3nv9615anoLiqh1a34qYStYYRxHYW7qodJqYZFvYbQV1CJ4
tjohyCei6h2LxKmMFlK062ukqPdJPmWYv9eopcjb9SrEQlMNdb9GBEB0DkDamDldNEFukGCrrk+J
W9wojX0PLqpJwU82rBrV93zdnjPAiq0ePhSwxMCycXCZz37pH7jn4pV8MLhO0uTCSXJ7vIqRoTg2
XKHmY9H2WzIGxus34BidFhYmUY1benAHGRz8EYEVwQvg+eUhPaACPUoZ8aU56YqcIxjIK92g+o3f
svqOr3LSRF8km54SPrqhJwKofeilxa5dmTkmhgcb7SM+Y2LMgSqOaLqgcq8DxOQRnWWFU3hxJArt
BPFnj8SASyp/TZQ3XwbQKq8ZcZsJtqf52sx/ZtY9EoUsDN17ksu3tvvK2AqeKRGRu4bLoAYG5KQI
DiJcm1fM1Qamqo/G0Bt8k4Wl1FR8qz5LQP6bFtkjBfGw8rIl5346DJQ2elZ5qhX+H8bOa0lyI83S
r9LGe/Q6NGA2PRcIhNYpIjPrBpYSWjvk0+8XNT1jRs5Oz16QZmRVZpGRgPsvzvnOlPSeB7knHvmy
gqtK39oaCL6A8efCaNmy+AwK1GvisInE+8m+OinzrXu/+G6WF8tgnRJ9Mccw25JsM3Rwv4fnhvsw
S4sVN5vZxxsCv1L2A+HA2JuIFaadCx7ntl+IAT0mprdgwg8HqUNBMu98WXN/CMZXoAXnoQ9PXfYQ
Oj8ZtQjVi81IvJkWSnHrkGCEo3FU19JrZL/NmmnTxvNWdMbKdC8cjLYx4hMJr/QFD2lVPbrB0nGb
F4pFQlfFRiovfevscpax7QxbJSCIsDEZGOj7zJn2qmyxLrP61cVOBvnOIXFNUIrAZxw39aV4cHS5
jRz+c1T4dL6aDZtaD9aW4HO1oNEQnCX8NMXjxKDEMpgwtc8a3DZLL4ht52UCgZmZj3HDFgkgZkLR
fvyJSZJt1XrnFv1usHG/6e813B/NpazuifxNtM2ArG4tLVgbwt4oAqiABEgUom3X2ocAzasblUio
j50eHFtUteOwdjHWEo79Mt8V9Rq8eJdYhictRG/8GJtEfx38OGAQgYXv3vtkLRo0RDaQgCKVISFL
YewoIcTPOd/5Cv1Nqroo6CoOW+Ym3Cl6hYOEqAPqWY2hoJPuUHCa4HcSJgUdPiyGUYoxvMzW8NLL
4mXWxQ3MDCNBJoOAtDwz+OlhkOoF8xnQt0qOnjTx74quhEKk7UkEKZniSiB3sM8S2kHMkr8mMqag
yRG0sohLjT7X/Y2NhbmX5+G5MbOzkM25gv1r0y8lvVjQ1O5CDPSiOSmBetT5BAxfBZYelqz7Wpqc
fF7N2DFy560y6QOwgECWW9pPcC5qGIBWtiNg0tPmYnV1IdMRrGRLf4kKd9kUQAmQPi9hHwYzwR+f
VJzAISedmJjZrwsXBXjBhom3etkb+gGiw74rg52MZt8gIG1ugbH5zpzBLot2ToF0oO8OowX6FFZU
m6FmLeZzWHeXu8FJf3wEGMrgyjHzfTGlp7rJT3LApZqTxGQtgF1b7bxu+SsZ+/UM9QKukFEtN2Sw
ePi8R9Te4RYs2taWbJQS9hs9nWjVwdTtt0CSFjY0CO7YrT2gtQNANPuhPzrFc5JKGMOoJWnW83Pi
6GSHqkAf2yZkptR7gvlDm3d7vRh2kzEgAJk3vbA2pLSl7grW+2wYO6VX907bUT1V7OLtYzb1J02h
J0k/Yz9V5iet3Mj3SuW4itBPEiwJhXyn8+oXKxs0s13PS4aOaG8gBI4G9R8EJw0An1wwOE7n4SmK
6qcMylJbXGjuyNSWlFjOzBIJYcmyUOQqFs09kiucUXMP1trmr5K1Tcq65j54mVnZ2CXL7XvWcBFX
pyQMD7irlxbaf7dbmpPHO9l1O01cXD0/89MFjp6rzqHruVgslJhUoBgVqCfbKTk6cXHM2havQIvq
N/AGv4j1o44zsjWvrrMggDFNrlEjL2k7UH4Np7m9tU21md38UBjOrijU7QCeqHu0SbtjruIitoHK
aDN0NgjnDNBWIG9LeVcaPVzbOBGbEefKqsaZ0AcV4VrYI1j5KVPmz9pqIulEvBSGdmjcEKpjfCJh
O8ZBZatLcGX2zMHUGTuXEnYZN/rDXDUYyeAvnZgJbgkKk3NHLByXhdvQ3OB5SiKozdXGSuY10Qe4
yUHIr6M8oOVE2WWDLrtCBKyavdUNGFfuwvcOtx02uNY2oLaHS4PaLaz0pdInq5walmdHYPUCzddg
obFxgdtfhVMeorLZ51W9a/V8+681i5r475JFkCCmgVVbt00Wm3+Rd+PPdJwygoQVfOs68hkU+COZ
1uo5clF1mUgIGhyZMTNnMpXULltGOvwbpjm5dk0s9LgI3eiZqhaGJ7bwymHKJNl2c3KnBf8+DInN
YiLUe8eVUlDL8pDilCbCPbU3rpc+TDzyQaXtjBm5rzi5Ax/tLRrNQ7xR/ZmFSY4AwMGwYZXdqk6d
JRspcG0rAzOw5eOnX84dHpUC12keMwggIr5miK0jlw/XmR97DVu/htaqqQCH2BG7Q7R7sIjbqkeA
PWzmfXhHuTxPg/rsXEqmRTqLrHGz3dbF7PVgjXrh3HSluhmMz/tsa+E+6xXKTNVkxADvqNhFUOZ0
jWgfRPHMqJXCWuNDWXDhkQaKrj0KIAqk8za6TcWw1c56L9ct/LyORgJX1ubuYs6PqEaP80KPxivR
4W3WXPrlxOKxPZg5y1/nI9OgXWmSUJhmra1InDLN89h05xoXr6fiL5GGe8ZKOt8MAPSS5JRTF8qV
0khgd+Sc8NkV4zIwwbWznybGKpUYn3EVWnR4d+o0EQkg/TOgb7aK463eTpqxTXaxCoIcEqLYsKbf
WrBWBSs7Q3Ef28B9VNhwh4dcunt8XuxP2SDLfQ1ZdFLnnQNWVFCvOWTteSHMFgmxZG9udSfdI1zW
rCvgiycHgInp5JvblfywbQB5lhmZ30bh3lXN/+WRV23xV5WuYWmqq6pCOKah2Zr6Z5WuWXSNCuhq
ho1y78uMHYToJsx2WtAh7iNxEAhPYm4dSgC9Y4dImjsUhIr1t6QdbAJr7+gTcInHXsFWXh5fe38U
zgE9wPEu9xpT1g3zuWXcwVvVeO0dLK8/TehnhJasXd6IUEEHggc4UrOlwjS4IXlgaY4FPv341J6y
vjuGdXioaSQGgHpFYRxnHEKjbizuY7TsIAEYBVbtyeCub8ASu1PhmLlHhYsxgCwej17ZQXo9hlfV
YQehbyIZvWjheDOdJx2oQd3RdcK3w9hZh+x8lcgzK3BFzm0uioOOl7PWT6oSHDxxsXxnKlct1jkX
ygdlTC6NVe0bvphZIKBFwYRWlwEKzkUZMS6ywU0YUEPO6SFI0UggY1IFdWkXLY0GRxIUSWzr1myf
m84+Fe9qH10crheGpLesnJ61KHjCVvno7irhXhsFdJzKNlyxkT5nJ7loWcB0eXPIrH5dFbgUMv08
PmfLcspPwi7O4fw1mNNWT8OrwTGaVrsCklQdKA/KCBtPbR9d/7FOJtrM250OO1BqzprYsMkvunrd
zg+hjHa91DcWucgFg0iCWnSWTEyFgxjKofrsFgaHoC/uCkWENgWwTyVZ/euzWXXuZ++frDem4Qj0
5IZl2/+PBzXt4Z/V1pT4KUF04yWh5J9sdWebH7VSbsvpTiDYTHzcSZYihlf3dh8diqA7TD0l1673
I51MgmRrWa/ABWCgoLiexc4mYDvQrsSo7Byn2tXsCVoH1UQA1EIQ7NHybDOgKOnpEKllZArZ1TIx
DTSSaBwPup8g9ksUWuH9KgYOkNnEnmwsYuLuoCsPhXZicSEwTK7djYYVoeIUiaHbSDD6YuKTU3hQ
NqzTNh22TrLH9k5annRCa/ryjqAyCJ2wj2X4nZAGMurJ2brgKq+ekRtrFKQkuVKtKgcVG6uGDYDt
ZKd4cmI4zb062izDTIJ/SVs2doE1bGNElXN1mM6avZ5Bhkv26Vm+rDNGajeRV4/MeCu3fB5DAZ0I
fgNRIY3Y9xXbyeVEmwwXfcKjmFTPhoyfHe8UVmKpQGKZh3jTEj7opi65z8kly5IzS5FTSl61lTOS
B4616qGd9DXyCompMUcIIZuli+S+17Ac3g0b2itjCy80DLZWZMPB/9IFWBIm1e4mWiI4ZS8BhpbK
FS/WNjbPQiBWK7st7sQtKaUm0TJnF5FTs8me6clVl+C23mXWhZTUoPcW4UG/RN+dIi/1S6EAcy6r
M7LZU5KnhG083HCxEx8mKrn714+wJv76CBuuqhuOYQnVdVxaZvfPZ62VDY2ea7GxCIfoaAdYZzcp
augz1/GrvNud6/KcbI21cwyOPfEOHfEOZpfg959P2g5RNXOvDvbf3byNYhsme9GdX1k4hvPFCBz0
Wm0PWGbh2y2TqINRMug9sazkh5OfjkWj48UrriE4us5D3qG6H4VpAGnEE9+WGIliGmhGSTnSNSyJ
Bu1LcIxZQFhElphCHvMkPzfgE9BhQUJJ2LboQ0aokLWsHu0IMgWrtjS7e/BW8XL2Srjs260aqSer
AtMXxudJic6RH+56jThLfsrM5WAmYW7Xoa3qNZw61qbI6vPF1jXDW9xYT3ZSPlpmf42IOUvUXfcW
CQI/onmTmM22/hRZvB4BHppFTD7yuMm7xd2Pzu4oaj9gYq965J1ZqJKGA0NbXbsofm013jvjo1tC
F0oqKgrEseq40BGaR7aLORRBjcriaX0iIUpluae+VP10C6B0eqKft3xNKk1GneVBhvO+ehgTEjHE
vH1nM6EzLIrXKQJyYv2ETuoBSKaqKZctTW0XRyuFEd5ARVFRkVWLWlGXJUbtFlWOPBofMZnxFRgZ
X8h5M2Qk5446ICZ9E56L5+FF4Y2XxDo0j4gqvPC+k8VCaXQB/joD1RFy/YaCrkLG9TXNzbrzrhkI
0xCIqAPtj5Nf1PWuHtttubEPhSP2v5/x//Mni2T72zL5WVbQkMJI/uUf//0YfzZlW/7If7t/2X/9
tj9/0b+fq+/iUTbf3/L4Xv31d/7pC/n+//zz/Xf5/qd/WBaIUaZr991MD99tl8n/NHPef+f/7y/+
7fv3d3maqu9//PEJV0fev1sYl8Uf//ylu/dTNaic/sssev/+//zF03vO1x3eZR+//7cv+H5v5T/+
0Jy/a1xZplAtm9ffcv742/D9+xfE313Lxhxl2qqp679PjKJEoPSPP0zn78LRdNDsmuYKgd30j7+1
Zff7l8y/8z0cE2EttyF8F/WP//z/vvzHjfkfP5L/wdRKEuyfr1buVM10bVN3VJf+x1atP59LIk0k
oDqXIEdjXkdFV+0bJSP/W8tGYEhQt4WJEV8RhJrkFT3fddIZHjnzAjcjPD1w//Ro22CqgMAFqKpZ
ohVpzaHiMKjhlXZK4LdJWzheywI1dXte/bmzlmqn0AGhgecoUlhPRU95lXNvZOott8gGAHkxq+nr
3BaM3XuGvGk3wKngSqffBZW1CDqBVrrTX7J4FouMsWpbMd1C2F5PpruGbXuJIriUmU4RnuhAN5VH
dbReMo05Td+wCdZSUz1C/WBf0JJ47AZ7S6n9TkTHu70Ul69PGJGBREJ/tS0CaokOMRaWAK7BGqDV
iTwoOUXj8h1ExJzoXyFTZqMtF3pDJqSOSEPpn62mYlHHlFyLdJOFZMo8MbvGBjwTwpuqIPvO1bcx
Iyy9Au0BhNVcTCUclTYL3sMIwlf1Ed1pykpwGrQMUrzCqmPeyjZjsET0WrTSiPBV2E2ktrOqDRqX
ZkSdiadccqzNyrE0ymUYo5oZcv3A8BpiV8jWDACNAZ6GgSuur2eltsdlPTmW16RA2FtU3iY1X9B/
tOEqY983WPh8YoQxNQ2bK/JbXchbcnAS8R3b5eX+ITeRwfRu+pCu6cuIRUNQrQp1RMuuLZnpkx9P
P6hbH5jlN7XN7HigTDMwtcNWsEMQV6P9kikuW1axlsyme11HC6FtG1u/9kTKK9Gs+44RLEpSLVij
dIY3A+4PsOR40BO0XcZvcjqZLp0CdLVK1NpEnqk9mw/pi1s812rKdpo/h/KEUUro5BhYTb8HLeBl
aMli0KQubF1aQzb2r2FijGgr5mnZQ7JLUHIoMaNKe8bWZzLInAj5zBptX+nKKtdsx4exX3mQWKm6
jOe+Z9mF4qo65QiFulZ+4tb2bSRRU/OeCrFNx/6reQ7LcC/b8akSMOhrmGVTVGLvKhSv1wUi/Dk5
m6KDScqVnEaKV9LUalY5LiWyE6rUGP2Scw0kGxQjFDEZnTMa6MiVi0ykr9EITp0W7xfJWPAfepds
7VkcevQea8MwGY2abNFyh9hhWRb7tkLSNKz7qliMRYGKnoaVqHtIGL+Lj/5dN38VDAGCjxh+WpmD
7eojOz4JMz/kuOa3g1tCF+/66VrUbkPyAz6xtsM+GWSBu1VpmMSoHUWbEpZsRYxG1a452ShChJEb
T3kojceuPBHVRzhM1F8lQ2LRkDt011eKRaU+UGKPhLDVfH36a1YPrQWISEn3Y0dOdkSqe6eTYBJ9
9uVDBP+bJVcx5QvTTZnwWxsDniczzZlhRqqOz2Er71/kTUiAJ9gQLAIFYGwLXHrUgYTun00SLUxW
4YOKrBMEdTNoJ8nP3sLDwmoy1F4Hkg4mbafaSxlO69wWj32P9YQVk2m+B6JZdYTdaulngWDGqWe0
2cAMCeoOoASgA/YUweGItX62gkvfMkjFRoydyqmZIVOSjHiDuvxRJbZiLFryc6EXEoXRatexeLUG
kpeyX2waNALc7RkVXv8kqUlS1q88MIk4BaG4zMW1vbaYUkUW7bD/eIb6rEDJxpkXNifdVOEEA+NS
MftELANUZR8PgLN04mxZzetom9u3CK3/HExXfkyLmOSAmv++OEQ/UIBPUu8cJ6gbjIwQ7UEBB0FL
ajka1ijMGc1GxUtRj08lWg3ThntDwHUDbl8JYf8hIDWprHSF3k66xm1CaysKZzfC0wG2E2fkbYTT
LVeJIsEeZv20hA4o7sTcvKU/qmgGIOwDZW6LV1IBwbS9xCQZMKG7ww+obWlGGyIjpjg7QWdZjtBm
hym8hUN8SUd3m7XLTkc19QlYU9pM0BJznZvmIp8wXM+ql92JKjGhRkBEuBcJQiJXERhsPALWLHBe
lNuMqUiQEoEULur8ZXDiRzkh69fuw9bwLe/ecYgBG9VoPu+hTjB8RU/ugoFB9bUOy3XPap/ADjRv
v8LopwayP08/rUw+awpJ0AcgXK6xaj81BcfhiAnL1a4NcP0RmSeW0AU/eNYujFj6r3bIvdQ2PIZp
voHKRWeGNjPWLhA4qU130phDRwlqCpFs67a8JgPxntTk9AgAE3A+MzHT3J/EzN5+/zsXXUcdIDxL
6ovVqyvj1Mwx/GHBCl9MrLWBkZVebsDor/UaiUeZLbSB0ZwS3dgq7hq3IUUj4wxKMUdN1MRh+mgy
BVQIcBvwl4zWr0B9C9TziMhTKz6kJFOHO3ieG0/qJRFrH218KyRDM7IVTI2T1ARodEe9d3ASMryx
tQRVRMJ3Arqn813QdY32kFtoc7KblbzyBi2ttvVSCZSgWsUoGwJUyUiwO7X8SKOK7kGucreDuep4
fXwLZH4o43E5oNCDmrqenACy65sNgjIXfLRxg9cOz/SygEQYNmgm8V7NauQFmIWVHCaNipp8QvTT
YM2o0H6EIRcpxg2Ia51kxW3JM72/b0/YXqx9q3y5tHYRaQ/S/C448krsH06rr8ZGUkpMrzlcwUZr
PINQG+bCAYoq0h0wm8KICxu/FOQ0OsW6S0rQCDje2GiV+MYVYS4c1GO51uOH5scmmvSDBQcd+Jsp
IXTNkCLKsd2EvQv7QD3U9xyUnIsRxFjN7ZmUpidz9yc0kAEHjyR2+KUpfCvXHo7KkMeLyrDuc8/3
aBrQ9ScfLIJD5GT1yh6nRaRrZIul7nqwlRre42Pm3PdjZThydGL3ynPxizqGQjJIEOSO8Ls9ve8u
OnKjZVlyRA9GB4nWzIGthzubEFuv+JqT8StzjXBl9uZzHRqXwEW1zBNACC6+2lj3lAC9Qj8euoK9
eaHiF4/nhdquI6YTBquczG7iZVY5r5iowcw61qZx2HGRVB+zB+3U+LFjC+eF0fSV9W24YNBLNeeY
EKKfGQSfqR43YTE92PhDjQy/o6ou+nFYNO6ACxVGPafj3J9A00ld+wl150sWkHLaAeIx48BB+WpC
Tsl791a3nB81x0G3L6vR8WLn1RggRlPXYPjDuk3CmhWVyHqQMLTJp5novgue0540T3XqFyv96hjR
60SPSPIttFbxJoeEFEAVeEaIWQPCl+0N9GmCDKUe1m0HDizKz+P0ocTkbkXXDJQ8+/l9Z2SHqh8Z
H1Vnl90AEEau8kBHOuf1zI990D5vgfuDIvZQAdAd0hjE3InBwDYnTSbBflHa+MEIlVDmWxxp++Hu
KLU4sqC7cEjzFrRe7lRMiGZ8uvqRfKpFzv+AQ0KTVq1rYnbr8lFz9U2pjDcch6wmsFsX/iQALJYq
OUpMlXVr0d1qxFW9+xVnd3McShOErnONaUX8qhNriUqax+YJvudmrKH4q9OqxLZBTit/fr6Y+p6b
OHuyODcmnrnYfC8L4zEqt7PB6aoG2KZRpkO289N53Of2I7QX23maAXJMTuO5WgE+0Fgg0IE/iron
Lp9iI9nxhaustK4Wrz8ipnufD3O9Q+gmJFCg6nXA8heEn7ymO6VQFu1MmNNA9gFlfKTLq9tRPwTG
lgmtua2hmmuiSxiJpd8p3n3Cpx5yneSogcskzquWfevsmZh79EQJUdCxiuhaO7128dSvYjSfqNo4
LhlWIsHJlNe+Mt4cO8qXXPCXmkUyKys/CEx0JIw/qjp7dtBhBxhj508JYYyRRAg3sSKzZUB3wLgP
4J7iRRLEUnDTGTOW1NZl9GWN92FPdy9y3LHmxEZ1z2fH0cms/2oSVBsO2oJggyJ9lrZkDBEtZraT
cwq8w9nec3NSbi/NNDA0h+8SxOOM6z1E1u/mG61+SBGh3SdbjgFF34YFPh1Ngrc7mAUFGYIO9tBL
LQiqYUdpmghv5/IB4gVkHdIaJaVLuh1RJKQ4CXjaUeXwptjE6VnovxO4tROir3mvSTLM9R52cPBc
j/1qdgc/JS/XocXV1HABiPJso/aOe4GtiXHY0ZFnLksuFu6hANSlhf9AvEjrXvxigZHvKes61Dnb
eBofQhPte/UTJhWJdrueaqPkUpMcFn3xk71jO+TtN1gNPY13+bh554XC9YPG3BDU11bQ48l8VGg5
tR7pk0R9wuuUmPsWdrpqwR6iSCEJmGnRPtNuscVEzH5RaZay4CN3ySBP2fGV5jO5zjuaGl8rf5iV
r2IUyhGbQ7t4UJ33tmFUdGeT6J9NYeNyeS9UohCd9V1UTN2/mleMgB1hXpIcUnOyFSwBiubS9beK
GszEHleDTGgkq7XXPiTTA5hURwDSLPlUQb52CCEgM3u5tXCUkRQynB4TBivcyxwVrfJoQtYfELVm
TOZVxNVE/3oZ4FKRvcw12I34LrrhSh3fFHi1QX+e+PkkBLDNgp0mJHBZMX5vB7qlELI6axHBztMh
U8n96GdKFwQVeMygOhMkkaDAOlZpuLDUJxN1l6Efu+LDShvu8y/dBOlUpBjdNjHDNDvG5Fwg37az
JVHWx0YbFg5QjrTE4dztM2D5ZbebkY84mvQn5IK8GAtrfrcp4TUgTO2Yry0KLLvIgVGhNEXhKyVd
T9vC96Yw5NiZDk7xgLFxg1HHwyqI8+nSNKirseypJkU1Zmg3ct86kUNJTLmSHQ+PNStT0vBGPHPM
PFN+hh0j8Rm2pJ7dNOOnyebjlBuejo29irBxGYQoaPGh70j5GDpm47IEwOw254T996qpIYn1yoeZ
xMwPq/UYcEoOiukHiPUZRBCBh/P4cdISX4uQ6tdEdZmcBTWfICxilDlzTQrJcG0Qf/la4gIQlMp5
wlsuBBwx+zkuAMwD/wDSlkPtCPYQ+KgPxXOQTb5lmmuV7mXs8l2g/zRINShMV63dXRMXtykFp8ue
Y07StYL6axgzHOflGUSYZDU+OxKEbMyF3QINob8bXK4WZVMjLGZscJ24fZrBWMuU+nsqrszLkI23
cjszd9HprkieyPF4KHgTulL9dHCW5SlxORPFYUHUNZ8QUKm3gbNVCx3YThxT5l5lpzvPn3rmsIrO
d/CGuTvfR54NwedWQX2mrUevC+NzhG6kn1A7vXAmeARSaJHzXWKNHQwAvPDNYZ/hB0dI32MebfN9
BM92lN1CIfFVagko3nk3ZdGJgA+rJ3eNPAAAc6+CTXkiMU1BceiNZBXa5jLUp6c5d7a/t18Bml3w
tg7yS1cDAvXmGt9T9kVm2zqY0g3W3WsL6WwUycrsWh9YBQwXLqByYQ/1xWYaFBapz0T7GCvdu82y
QGPI5fVkCgwPmbAJVWcjtSzRtMTD+0D32qgPjmrXqE5NllYJQ3GRr4bBzQiYRx8fFstAGX6K0gZn
J2vLL4TVL0y1Qz+kiv0x5oD7YdkbKmL7ZNXPif0lJnw3A2Vno/GpKFawzEoa10ibc/ADKmtK9v8l
QKnIqb9141sHC6nfkXW02qMksRRJf0x6AM6je4rjTDViX6ypWdTU6Hky/IpL5Wbi+S0T7Hq83iO3
QyN0Ov51N2zLrN2NNdOsulqxTqv6ExXGUtxNmDl7cFbkMyHvsdX/RCHm+cbYdhoqapwazN8BJjKC
u0BifbyzijTjcYaaqlpfCayNxtywflkrTuAzmFk6/ZsF6U5JE27da9bGDxbvAYInXIuQP0ne8yar
PHXIoizaKNMST8FddBFS0mau82uqQ58QO4Ej1iAxWibzF+26N87kgQ7uU4NFqxULG/dLd1Dql+rO
w1B+rKI95MGrprCowPR4vylFnbwobYKAloZTEFla6NzAVBDmhxbDOMgAvQ7f8ZhQMeJI+Q3abeH5
GD9jf7QU+05kU/1Yxwbfd6exuQ9kadHs+TWge+4p81UyE9hAbWmHvLJ90DKEz9qyh9jL03CRVcpM
LRrf3bR+DpWexXzMn+Uo9nOTNjc9ad+bdPiuoVbqmD8EPDMm2DouIDP/xaJpUNaMByEQ4P0xqpVQ
DUICNzXvStAyykBzmCJuYEkO7ar3NAoPxrDE/jUvoKqPxkT8T5jvRQIaiJaRJbM2AiNw0bJLOIiM
qOVxzE0YjRoFbezXTYmpJ74aAQaDmBgWyETyJV2yd6Wcrm0TpGp2bIabQcJd+1U37alvnnJQ/yY9
bW5QLtvo2EbjMR+OGs2WDgpfw13ipUVdQQTtSdmAKOFW0UYL+2jjqOkz2S40g+YlavK9RhqSQRyx
V5gf7uTulcz13bp86sfsq2Lio2jlY0G+ohGHy/ZYJ5/dEK5VpmduZK/UkjESE4BiG7VsZUludnNC
zSoEZ9qEi4/oaO7GFviXit+ptXR6WZazydVICZjB09Jjpa1vZWSj+a2fxnLg3fjMzV+tVsLWeOPj
2EtrPRU3E5X3XUjHgjuz3/OyJluXayvB1BzVJOUKBO/9MTQZWgMBpUsOho6kJ84J6Mn+4EB+qC0v
09xVMrsnJ7A5OX8lFvZ2ASb/M2HokcwZR7hEa15/m7nqYwme0DINoEyt1l21jXMw1XhBNCkk8oe2
ISZTGZ71fq24qS+y0JcUJynm8rsb2Kaziit/Sn6F6W2m54hMwFkcfo56DTActaCwWSgkJIplCFK6
kI2IEz26lfiKh3hrSdRCnQucu1DNxk8th4zl1Gtae40xhJl1eouycTdV2pEa/dJqDfit8B7EEvDa
o8wgd427d9BmBduw0nC58FGpbaauitTRdgT30qXpx8RRTnXoPEUzWwgacd6+3Dg3GbWaUhzLHmWq
3jr2oVNChEWW+6ImsjyxtwRoW7zCcbnJDk1+GBYXA1PYhMgbUcX7EOGluStdqb2v7cgB7yTxiy1V
YznbSIRUV8ebbevcZriKNKrmPJLqUvIHOPXvcrJmLJRRlqgXBTCr3mEHmLZDRKR7g/IeE0jBVpqv
XgqWpcBzgXzjcWJvtQ6daWeUtpeLcJczcVIAKra2TgNqvzBtbZvZ8nKJvbULMERfUjt5nbBzG1LD
nFpkjCua+aXKlcUYobD4/TemqYGXJeKQBC6GGIxCaCHNpoHbpvc+/DdgB2Bn7WylwtFEC7VJ+2hV
658DNz5rmgjbWkXgdkJOvNDOrlU9ocmLm11l12AcCufDagwPcyqoxYBwlCn8IbiUEdC+yovXJlY+
U4AtVUjtwwRXYyQaKqww8ijn9k5GmNPOiwNKbqH1lICTRqRmBRwWAxvqsE3nmEik2jrykO6bdUdF
ysWqR3477hpklWMDqdDiCCIRrw2GAx/8YUqBY8SvBRs3NzEXUQneItKWcVdg8OfW5mmpRbdG6+f1
feo3BLhlkfBNBY+klpUUqxMvBCOeY2PHCWSJjnR5dE8VzbKepiF4Pog5VgG0g229WitfsEDRaHfc
XwpIv4MNULEWkphpQ2T7zh7I7GrmTaBCRFTTYz6p6tN0f4tHSLGM+02/Mo/goJunFLdApKdMhdWe
xVvqUgSH83bosT+Uo8uIyyJwfMgGsvly/SEJETNoOaaTiYHhbPMfEEfk0IbEI2OXMlNYGkAe8mSy
HubwLqO0P3UIOExPE/uEiKsOjJ0TFDBnV6YaQVTOIHzVwbmcg7eRJJNV3XCbA4ruhoaAw/vfBBR5
vEI0fSKTDyIGJmjN+bORPoeVnT0KG83uXPlmaF71CIyg6vqYm4760PebyOl/pGY5ngQGRXSu7red
bUL+wFc/EA0jFX4+tcvEyDIzLkoXuMfcuhqghnuGJ4uNHl3h0E9YxJxiqQp0uWlZIeO2yRwIJTyt
VHbg2gZOey0K10XALWDzWSwMg48w5Wkf7erZjOwaxkIN3yQk/EwH4GPZBvKnGliz2d06nNlLkZjA
ehzdS2z14CoAcXmgea0zutrOQrdIAQ6UmwiutKlJGUY9MsTooKYazgK+12RfEsiX2WO2cvUfpwQT
1IEN9oLKYuo4lu82280kLypYiiScOvpwBlXvEGmixFsZJJ+uywPZtXwQZT/yfXns905FoIVrFPeI
tMjPKPgksugl7dnMEPMYWtRKKdVm2XfzZS6RiwFx9gJn/L/MndmS1Ui2bb9IZXJX467X3bcRO4gG
ghdZAIH6vtfXnyGq7BhJcpJbb9cqDcuqgmBvNe6+1ppzTLVVpDilBYmptZAm9nBG08iiq00fygNq
fO6c9PZeyVRPDaRhustbWm8HF2dTGS/hQJYq6Dh7Hjzr6GqEoCNywtdu1uyT1pahwV/GXVEQfXFH
D+dsZX3r5Ru3wntJ9LgMpeVaB6gM7eBbGiAixV41kPXtoOnb5X76qbfkVaGeJOToRfcA/7wwfo16
oClN55K6YPOBkrhvuZx80CqyblHNOmvHdnJINJPLbszRo1xDSs+MJoYXq5coI9TVaM9I6nCrWKLf
e0360hX8OeLyhnWjw2jbJPV5jIv5YPsCA0L4rWiyR076HjBWzmCB8m+BF74ZgpGkN0Jv1waNuYqn
EPz1RCEd3qc5gzMvlDcvm4e1MyIOGIvwubdwSbmdc2XS4t9aT7Lux116sNBOr8KZgVsQkInbKHgp
QVPuPK96i5TuPjdkO5YoM7d4g8sDZq5PlgJEWDgcKV2ZXMa4+5irZCe7nqN7E/LWze5jop1bGpKF
PADpRLjUYe8dmpUKGL7XWegTp+lmW6db/FS4ZJn7TN99qN02T/4xxfxgTqwsYWd9txmRcxIdboFl
4IxeXB1V0VLO0I748YsVKpMLXtHDtW+DGO1zu/Q6uyj/agTgdldDaD1ODaOpKPRPdV1xLD1SO4Tg
rkZKd//UsW/TnWglwglgYLMas01TWA8DUd8r+CIrfnoL2HnTdaRVaW2TYJ7lt1jrBvGRKi7YJzMB
e5blkDK2m9YZLkhy4QLjaCR1s4VUuSXGw9iaUHhTvg+mb7CwZC8XY+Uj4CzeG7C9NOXy6oPuDPqP
FVAhM+BZC30DQy920TBpX6zar+gZYfkxSb2ouupsMGtNtKIoc7BkuCQbDWVHWrPZbXIwJqsUri9x
3hBY+o6M+RzyMrnr+8KYnwunv7eAgbOf4PLMDASHuKRQq+1Y2yCOknNExys79bCi4rp49U0o874O
vjBZ4swx8zBkBKdMKM/QibzhD/B3vq5ufiiyrdmFDNTmulwHTsFxiUJaWvTQ00QTnsqMykKksxln
PCrsIe3eb5p6nZW4d7OOC11qwvmaAYtfipPXCqJPJKFtsgR4XF3rjyOtplUidXHo2MkyXIL3ApWK
pA2xIazmMRiaD4Gd0Zorh2OQQVFTQK9cL0GSMbjuzissCH+ZBE1Xx1SLME7WNaP0g5JApNvoDn7V
0Qzhe0VR42zdWi/vriWeXMvf1v4gj3bQVzvDVo+Gkb8bfUJgmIJroqZkyZJBqRdMCkyINvJHGfni
g0MBgwma8cAgOxe1MtDf3HHOZeUduYIGFPYM7YzX34W6eTZi3R7yOpsGCgoslZ7MDiOrLXKdzDmp
2cWnlROPlOXKe4j7YFuBH1zRchBPNaoo6sDkvsKKsTWa2flEWH1c+OOr9BrnkFkodfqy+Or3fvA6
x9lno/imoNlep7mantIqbddJxx1MIuel7Wv1ZKFo3fp9iLBm+a/l5I3Unx1iSDt6jAju9NnXORpF
DQwv4RBdPTKeK5vwE29TDaeHRNXYdPOnqEKinYpFht+UJ1Kh+OrJkKwI8apuJSS3deJ4mN8sUd04
IW8ixT4L7DK6hgRLXh1cgxsfT+faxWlL74WGhkcE9OnHL2r5t8gl3lSHd45DJoBZ5/SIRU9b0MeN
ITLzSyaL0FoNOTOXhhHApLs7eyZvNbHRQsJTvSmU2CN951OQsRLUTLZIpxDOGfdWf0ahk3D+UPl1
1kF1FcsvWTP1ays2IySy7LZdPBl3bhO1TwttMbS96Wmwkdc47ptlxOGTb9sMtn1DkfdlFSAxoQoX
IqE97xZQ0pF24NF28DE69XzOi+rWC0PBEn5yR2gXqZSnsqYtMNWUjqhEkwcRyj1A+2+GV9XXJIlP
ZUCpqWSyaV0jvkRtHCKZSQ911/d3NtXd3qqS15n2mj/J7IYWHbmWGea3uRy/Z2W4cLmJJ/ajPH+Z
g6LYJMGgeC0c+xiE0OIyubP6mU6fCuytLMf6Ka/sV2yXFG65A7OIbeTFccm8d+NWHN2QibWZFR9q
I44xQtId0i52zqTPSbeEJDh4eHFtk5g7oqKeNPvSzuqcHqJfTvPRH9JjEbloOaUmFTmsNii2UITj
j8L2lGtghCW8CNcVp8pKv892HJ7j7hDBvr1vZDVvsn6+RiM4DdezqxPHtYdsGHCuNOw+pYl9zi/6
8E4vv7i99XkeJXFzjKWa2vDv57Iy7sXySzLCtEqE/RxTGqxHjlC3JjTHmwQ2w7mw/Ghb3nD78b9r
BaW17J15l0+YkcsGXxZQf3peZmJjaU48okR7B6+N3Z65F+OD6/bjg6OD4Ywl72VuYm9r4VhZJ6WH
OjUfu2spJJoo3EX7mJTrwDMmpKeKbkhZeBcTSi4jgC4jlc4BHRd3FpAsDtoEHDjWnedOgF8nX+7c
3GRu307ypbZ8YD11dsjLWN2syXhXDEzZtVJ574weJCOijwqrLz4T7TpUuJsY6k6XcIQeK6qceoCu
J0O2rDiYCf5012y6O4EwmvTy4CMTBoCAcjJeW6rZeG7uSpuj7DAsTIC6YXKPPqDyScIplQHBsYmD
p652EBFNJG5wer2aCfBblAc01SYn3hgWqhzdkOJWcsx2u9JHfGd9As3aEBZHnyvICI4egxxckcNM
A5VvFm4QQKo1j8x8V1mwW2xbraImHu5JBiLCMWije6vzN8RWQ62as/ktnAvSYKT/cQ5M9DgJmkPe
3y+IcTmmDcV9gpL/RS3pmuxAh9jyyMPMHHWbvFbdPBIFVkGM0aaKyem0Ueo9BdbowN1ZF4kgxUzY
YIE9Tz/lUKJInUb1Zl6dpuVUhkBs7aIiJ1cKylxW2BhTzTGg6NaVRovWJwArYFTGsq1uUz/gtvJ7
NE2YdzasYxg1h7r8VC9Fmce4e0RIOWfRdFMJXQx+5EAo6mRd8Z3jUG0CwvVqsa+t+jOmMMhvTOi2
iappcHtx9uxHqn7gSP4URASdorU2IUtVyVrkdQp3rWHI2tG2JnT2Pho4kqb0TMYqj/Bax3BR8vEx
kf5DoOt473SaOa+d2J+gFe9j0lhWk1MTGFSmtHqkXzMQ7b+pKlWfAo9wMN+91+7orMKeGUcwRsmh
HSexDhIn2qVVTOG4JSlruuqeII+RzEwYgO81JorMaRfbZeqiR+w3GVv6qhid2+DNH+FmQQwJ8I8M
va83lpEt1BDmNjCDPIKXC1bpYfpkjkP0zB9c1QCuyyiy722hPgL/e8t98zXqphcuULSOA9+kHW+R
B4swJEBsD29luMvN0nt2Sf0IvcH+PPVi2XLYNMecbnmQdd6Da5LlbYFE6YrSII+o5PtjMpMaVLZL
vGivcSg4ff8qCyL7at+WSMwcEtL7Zm1kg2BU5l5jPqMRz5D4YKrsCTJm8CouOkk4SFUmWrKG9Gsv
oXmRsRqYZDpRk1F+YOCeCRgy0bVJMzs7TpqC9VxcPWFIrdCB4GusIrvYvdfiMisuNiM0PzCYrzgh
kMAONFViZZsxKYe9BOEzZcNdo8mJLROdHGFueiCGHsLgDSntS6Mm/1B2+jKZRf/okRc4heycNVi4
Sphg2gfyMuLmBNk94GRNAs4oHwsCcA/2gPBAteqKBInMCDgUx1KTMFd2kYX1bJ14NBEtzuNo8VZk
pU7bwKNLmACgzlgrtP9RUZ6uTZVYu0nK4Nwwj9+mJh3urMeQlJQUj70GDxEURF1In56vU1Vnq4jJ
ACNV28z9o0ZidkU0/CGscCTHM8V6l6c42kOF+VfbixSEFLs4ZGSgw6e69ovriFyA+RFsG2kOKMrC
jqyZAA1nqSycwimP8ySi+2zCDt/pu7biBti0hldjBy9igAq6KjxiKCLmlU5Ku8axJ7K5tN6Oszoz
p9g5fOBLJN4m4K13SWm8dabb7NpJBStjUDXRUpMmhi/6Mqatecra6Zh6475MaQBDUVYDoT5B4NK5
MBcgPxgIqBL9yeofADRMDLixdEPBKsbybXZRgerxc7HIZpJKvMtYOuiO6GHGMRrINmolv/HeTCCY
Gj5TBG2l2VoyE7sQQbl0+NoYn8xYn0A/X8zeu88K870lNnnrkwEWtTQsx8m7S220fE7Ixog8ztnU
ESOmkN6HSyMHtj8hBkQwP8eaddB3kVv1tESSts0Z/47WVkeCiyYm45HW0yom2G7l5GQyzVGxaA6S
5kz/rEUHTDd3MAQAIsHxm86IrSIma7MwSFnu8L7mnEep2e/w7ldMe1zC6z2yACmjD8ZoQaBwm+d6
nL5XXTdevNAGkL384kE1KUvXP1TBTCnC8X5XxlOwDW0rWWvhkjodVZvMtZ56q7hwXK739kQ9M2Ql
22dXybtZyPnaJJ9s0icj2493o5l8YGYAoaifpvt6aOkTxI1NwhPZygTowNamSRfn8hqI8uwHfnMY
7Q4/T9xA4Lan73ZqqIfZqfSDUQzOTgyk7vaguLoGyMugIqJxbEx0IjU1aAf3mCWDILjCXI80N0/W
U2DO5sVJu21hd6+yp/GUa7GKy3cW8nxX6QYljzO+xZrRelxa3xz3OfRGhlG6A+Okj3H7KRw6AnYS
TR53w4GkjgRsuXahLUdk2ZlezOkOEn9CeQzDk3z6fKFtsIUvCFaWc0zqBD1PzNATl/PJ7H/VaVEc
SyFWrgDZOGfCJFWuamjrU2+Xfvhi2R9NB9GE7JmkkW8mW+wGNi28yEU+3lV3mYsCYk5GalZcIGgF
Odg7NpXVYMTH2ALqSQ+S/kbtN0g5nB15C/D1Y5ZAo8rOg91U6IhImrbz2Ke/SYEj0mqhHqfRtpKF
jVQgvmPtGjZRxrgbQrinK3ESmfso81GTXYf12QTE6Q0h3gyrzC5V1jwy/iRp1o6NlRNQ/lkRzibt
P5Uu0Sj4QdydRoPlco40wtBci8iJb+1XeCv00yVUg+mBpu1aKzXuDWMej5VbvGhaSvtBotC0Kot5
FLoM2S6bNAf3fEZJWfhYEdvUgd8os+e+tT/IOGrv7QGU8RhcWfs/y2b+EplzBFh165IQDaUPd4Jo
aOYmy4w7gffIC7Pmqu7iQEc7OyfgN4KgFuC2SHsXgkLiXcg64LzNgQXZM0M3ac20kzZ4BkjPlD2C
RBTRaHHiM2LtDF7SSEKeQH0AyXEDEHdl6vxbjbwP2AGeRaQsdsT2DnJTkeuy70oXagaxGrj72LxE
Rv+/aaKtx0nRp9RZialggh8V+2C+jHM4flf9a94JKuM4a2HCvgcFFE1Vk/aVhSZoT5nshhQTQkQD
ZO1x/lyKzIlbhq5fMUIg0BvEpX4IszTiJB0+151PbVvyui5/jCXSbIrm4vUJ8zECbiOZASkaduzu
AmVOvCsH19uaszVuWr/5NgQhig0pspWyDXONvBceRXaM4o4QzwilkpjrjYiMGN88vO9BMWsMmTut
J3uGzNRU15oz1TkmNGVu7S28bxrL8VMVVTmkswAuF7XzpnG5+eOkZpQqsdoNTf8kKj5goAhGduby
c93ieECJ4mxMj4hSZmaboawTPC1dsYnn4L3H6ZDSEDnZIEyxuyFG8Moa+MjjoHngaWqTt90596YL
VWIw0Qa51IPr0EV/odtnSLcVigjqLBMyWlLl9JkGtg39rceUzXIURqx2X8sEtEhcIbxg0kHtHXni
Ys4BNluyUhCVfqwyKNbLIqDz2KQCWOpZmsVkO5cacrx5KgY0NaDZn6Ji9uil0lJGfDGsMonoKUEX
35TtumIpXo0Wzb4MzLIl5o9+D11kyQ+nfns1Qqvct8F74wb1BQQcwueUZAvb7I8y6r+0wi2XKY95
mD5IIKQb/JrDOmxp94KrqzcOBXjA7EkNoFO6oWdY2hQcCUPzsykziLaF1ax9/6FqK4eDWNDRiOB2
k0FqMNfrsM3r9jKESXPQTvVmygZbUQmXUXb4epGIP9kGawVtAy5Q34g7EB6B7XxFh/ASeWn9WljR
FeqC86584+hZj15cNLex8dUTjbsvAwvVJcA1MA7pgwJhdEhBl8oEPM0YDcljWA23DhfARnUhZOpm
VAe6YgEunfxLmsinboymh9bhDJQ/6zqZntwlwtRjdruuY+eDwgJ5ybtuQzul+GLn+VrFtzEWUKwC
7n6zTNB1C8ffpxRcz7bDYJj3kltC2w6+u9hZrgFEZ3TFQdbpS+KX+ixcw9nbngrXsp5RXgouyX9v
nXwqMv751Q35Fxfl/5u7cv9eLL7E5tcf9f+jsdLEDvl/GyvhbL61vzgrlz/xb2el8P5lS9ejWCWO
EzKn+l9rpbD+ZWuNtdJWVLKm7WK2/o+10nb/hdfRtTzT1a6JuwW/43+slbb8l6UJKV04A0J7tmP9
N9bK5Qf9zCyQwsbmbSv+Mko0x5WL8fKnuNA+UOPcK8KMbU4gRU+TMEaOvys4GTInGnpEHGUGuFbS
MnBieo56wF/p9wlwr+gT0gHiWWVYHgAqPRSImy4/Xcn/WEF/zjMVv/BuJKZTB6YCoyEulOnZXL2f
P59F48CsR8CLXuCl167LaOJ/YHyHx46DJdqxdRuiXDgnSh16WUH0kWmwyzsWsbbRf0hXFUsg4E+E
hx+fRpj0j7ihJqvyL/QdiEuj7RsRNWn1RQjklyGuPzpI95aHkyaQbrOHPAuGM9XYXqIShpzhI0vo
UoDRz01VhKdyIZl0JUU5mdJ/uFh/u5k4dPHdci7lqXERHvz1YvVFlwS92RlQ67a1A6WYZht6DzP4
SjuGcVwMnCoRKGP8FjVtl4YgapBwWkQYwUvDjMNEET1l767/8MGWu/TLdeMKSGUi2uPDyV+wAvns
5BMggwAhJ7GlRQsYYgyvwoxnSJLqWHSpOiqPuoPH8cuM/XGrlx2lAAE/+ISpa7LlUB8nn9MG4Eeb
UuQE/f0/f8gfHJlfPiQvgaU05ANX4lr+69VzdF1HA2Mm7CQdDTUPIgSHr5DrM8TbcJO71lXwlN7r
zDOOpk8neyqfpV3PsAzBrrZFfczr9r1IKWWjXHSvOgOSnEZ2f6gc7zEeyulPbBxzuXC/fGZbOFii
ORc6+DuWNOCfXl8f9dUMso/QcTvg7FtkeJBCHznBTP7QCu92fixs47npgmfsyB6akRFEhR3f14ay
P3SjERwrD0172yTfxmEuPgaJD8rR/BTTJdw4LaWkVn6zUalNE6ZzAA9FyFSsKA9PI1Fqq3wcSJq0
RX0otJ9spAEMsumIlWASZD6Mm/eZeSYt6IbuctxhbbOgjjQGTRJTKayEZr8XaaE2s2Wlt2HMOS0T
upRh9L12yrixELpHS2HMcsiGQP5HB8Yx8n0+KaIy4HvB5cnCtaWjs++M4szTdwj6jhOogZIQiANC
7wSfMEWDv+vGUt7jeqsMFFBxOYbLqIywBYG4OGk6EiKz/MzctAOEWpw4HEBbQMFxV/JbTx1Gr3iW
6aFicH9sqGN3ooJW2bYZPkYiM5iGcvZF11LTGNxFVAkoI8v60GfU9on5QiGJaVYjUcGegL4ilTwv
LnLkYIBj6uBB0ojOT1KXX7rMSq/Cnt51qnxOlDPiGzvqNlOFzjQV+UvoFJfEn/2zImrs37v8X/gI
f1lyf0mQXhY5dizXYnnD3/+396Aeu5gwWkLcQqaQeQ+4x2ntPdlTJ3ALsNLHmKi8AVZ7X4zR1vDH
b8UwB8gXBvHpD6/kb9YNl21OKmQcLLnql8e71qZo2wgpQJZh348ozREwg82vu67ZZRZpjLZdHfzJ
dHe9hy2DHmxWAeewc29vBsWbHyNIMywQLRnS3x+7lZsBq82J0Obe2hixgJDJhFajaox6w+v+nLhD
tqbvdW3tqr5w3Tf//KWs311fxrWSU7ICnmD+wrPSWqos0GgSQhJPTM4OfDtvz6q3KwYhzotEzc9H
oF7YM3a8zS84uu0NruVwI1xWFEn9BaESuo5FJXg3Fa+6V+jOFkud6NR3AwXYNkCSHE6Me7KCQmce
+u2A1GhQlbNFntxsINn0G6xaj4wX5N4Y6n9jNv7Pp4iF5u9Lk6M8xxJsSaxQ+tc1vwhxTRn0b63h
o0tDbm91FiIIPV+R1lCIxdY5LudXF53dQSkWeVFaPnpy+M0Db/drLJyvnU8gMyqH1TQZsE67NDrM
U06mA1PIpulweGUpVO5iKF54jr92tdGcSg3TqweZahBLtSZg4RY21EpGpFaBca7ssXj9hmWFBagP
znMKxAUp24PD/50URfoJaeNDJCnN0PTTjg7T7xMhnSsQDoQulNOVUDymje2lDFOx4WxPmwS1KbOb
g4pgE3aMe/1qXAeV4QMqQ49EC/q1aFuPkI7C249JRCUP8fdQjv0XMUYwIOZH/ioYpRMybTom43GM
HHQ7KE5W8VSGVJMzRugA/YRsXYaxAe50HCVQXtxb3PdfY5EHJ84+zrZgSUZGPHCAc0Z7ZVrRYahk
c9Zd9QSAu37yQXcHyjuUdXY1cySwVKlY+qhzcEr3pzhMP/pBK05ZEyLeDhirIj232xhKJwIK8IiO
+TJIehNuat9KY4ChkEn5jBNk2CjLQ6lF86Ts+mZb2zjLbAvWp0+jdJdFCMz9tNOQ8Mn2qAb/dZF/
OD25A16nDp5H+KDwjkPuoQBRZUtY33BsjUejRHjR1vOXlKu+S03vnqpdrHPJDHkuv+puMJ5dFZ/l
LFiMgvLjwMMEzbMb8XyXB4fH65HV6rnNxb2Gv3/ufPualC1/L7Nyylm+VdADwFJsmFljNgc5lz8g
y2Le1jEKBtZAmqeV7x7ZrTbeHL8R8lCs6hH7A2ZSGhZOBb6vJXNtCL9xbGiex8L6gAbYWeUoQDBc
VfVaZNV4q4Pep9H70CwXTVfOR1v0OCyaZNfzE2Wt3lPfbI5BSSfIr5v2KpaqVAx4jJMZ1CGwT9uq
ONpKGnt8dehUA9Gwc2JwXYM0XAsRIwA3h3cr845hAovdsCITqYd5sWysZlYUnngvzy1DXouT8qoP
8RSMavgemHKbMYTYy0xlzICidwvfNMFD8D6MUeM17Q1q6QHXgT93+OrWgBUmXFCMecbiZPd4Oos2
mjaekM5mJg+L7KEso1sOWlNVtG3KuTXXc1DXjyFfmEsrPvR15e3zIHQPDmX3Gk4fYQW+2ld19R11
1BFi/WaIi/6D8LAZG0ofE6Mbb+RO2vhr0vYoCc5Z+W7Uvzv2neOH9znLOxCc/63mfleD/GbBdhaw
m0OBBP/C/WUX8kmnyifZQjNyxzUdiGEdZCR1eSggpBdYzy7fq1buE5AafxNNGsd11M5rHZZ/2jvE
7zZECgsbbSNnfGkv5dJP572+9kTBMmSshsa0dsUYc6QGvomJJXyt86jf1CWCbwbWTG16nNiSbFCo
P/0+zxpSceCiVnrY1+hFFm0tzWHrsx9P/eqfr9hvj9KuuWzbjlBSLzihnz9m5hbOHNlk8hQmPaFy
RNIOYuIa+2C3vUE1dHg5hyq5tHPdsNmmGl8N05MSwg1j9WBr8LNpOSM9Z5rVrTJVvQXwz7HyCySK
WGAvttt9+edPLX5znzn2EHMupBbLf/76qV0nrAkotjhMl3j104IgE29CVFBdKqkmkJs2b5mTGJsG
WSEEL+vIE5evKh2kt3/+KOo3myfFkmnSNiCh3vtRiP50n8eUiaNKu4B+Foy/ZKz1ytD7vp/Qfc7g
hfuJ8qhrCV0f9CgglQ8lqsrQOVApWQv6BRFu2j6ajUYPjr4mWhL60iJY5bKOH0On+tA4xMqLwV/i
M/a1A/hZtnFDhEZxiCN/3mqFRirx0J0PFboihmSMlmFrdwJNorZTUnuMVekN7dsYBnTasLnf5UYi
j4Oev6cJPLPJxvcjUoCzwXg0Xa++c2FW4+u4NRHT1aBjrjwWHYrCsd8UZVefgpnfOdiEbqYj0hm0
BJcCr0zWpsU5yMqvQ8Va0sBARt+PidPELeeVyTMd3CNpEE81zZfL6DE2ENb0VsryT/W/5fz9TKO1
cDggU2YL9M9/fULoxhYWLX9j1SwLuZXmq24UzTnr0SQp0I+g1MgeLm3iEBQKvSgfvtuLUMIDqw/R
aZsFJFDNnVOcB8TLDRsL651Ktg7TH5e13bdfVTcSfohdLXFnPI9WAeNpaHnyM/YjREN6VZVTuevl
eUY7Lwaszj2j2mtHE5AX3/jTafU3DRh0RPwjaFFpnsi/fmW/TtMgMqNgrXos/+CGcDTDa0FtiXVS
2vfhiAmq7VH69x5je2ZsyaYI3eSacKIqWIPIHSAsBJmYf4olJ5Qed0rcPybheEjnFpZPQdJjVgXM
M5E/Uc4Vp3jEhzT1sdj2IwFEFPwLPTgnLLuakJ3m5kejz8VrNbw0gayu//zu/WYZsC1O5TbNNfoB
wvmli6JDCIFVNJKTNffRJhJsokGJNiNw3G5l0+IxjMFG2sUU27B6bO06qbdyaB6tibvzhw/zC5CR
YowPI9nOKcYUR+lfFvxsqk1ZVwPOniKIHiod7pSS6xR+M4PagAN/A3VfLsAfWmIM+DYhOylqh/fM
A7f5zx/mxzf/a7fBtlxtauJj+USe/cuR3lMlXr+CDzOjK1y1Ca7jOqs/zJHJcLyMbnWGwajsCQQA
oqZnUO89h4OjDdP7JWCsX3fzayVC7xYamXmODOluhkRiOIyQyHth9GQEdDHSHt3S0DCP9GdnRMLD
cUNNgdwnnTnsHbyUNCVh2TghM/DMN28Tu+JV9pzUhhmvUmRhHHVbWOFlTYiJHYjVoKO1zrpnKG/+
afJ2ZR09opDGhI36a0CiusnphG3brD37AkFfB8xjPWP8N+r04pkplvHBR4gL4TMJJZAd1f+HS/gP
BdPf1hbuNJdWs8JA03OW5t5PS35nzH2bdiEb+nIomhqcqDlv2i5d1oE8bECZYzEP07Dekhzn4vHH
fdHDEMPSMj+aYjnCG37A1e5O2bjAjcKw2ZkxUzMT3fSprExeL7d5yxsfyDfRsFsjRqSTUJX883Mi
/94m/dGbpr5Vy1v04w376at4pm9g7jZR3ZN36uWHtu2I8mHWBZ5E3JyhrF4df21itD24oQldXqhL
vPQ1Cpe9YYnhIqynN2gDevXy4lmOcapCIjh1PD0EViNfepYhoyWvyYAkvjKN+vuYauvVCg5/+Cp/
b6naS4cc2K9n8wIuff2f7wpKQpH0E18lxbYE5WPhp2iIBqmVvLL3JxExrnVQvXjlAImH1Iag6/qn
gZnnOqIP6Ni5cbaZu+d1DR9ZYPytw5hJqGujX41N7LuBs+NIh7A7x0jp5cN9olJO+H6o/rCUC/mb
L0OHX2oQj/DjzV+3L7c04mzo6A9Ho20unqliDb7kxW5Gf0PMx02mE+HWhTJ2RaTWVKoTYWsxkKMQ
7osp8oVG9U3Fm1l01Wcppz0GZBx03JC1AMwLMKHA/PQhT55yBQPUNAlCzPsG97Xobu/YOJgR+oQb
liG5aAM5DbYbZMc+MZ0P0uWJ9WIruBvbul8Eae1hmnrikDOLlUa6z44BPELEBC+n7iN2Rl5QB4w7
61SBQbjUl7yaX/vEuNR+W17nRn7WfVFDfRWPU4A+fvCqR5yK8YYTTo3k9c6dx/4y1srZoDct9qON
w3qS1D30KvXcXPKQagi3g7luUvPVQBaE7yy6SFWbu8phJqeNo2U0iNrQ7O4r8jvDuLx5HlwypnPm
eihKtbbNZKXAhNXQePaeBlamWupCN+8knjiCvxpjIlQCrpJt0/RzqhazzjI4sKtZ30UNCHmUaynz
P47Icu4QoNOsSnObLNcFiNBG32iVe1jTi+Ges/iOPvGKgEn7s6sy2hZJNkC5pGEUhTUQZBvHQe4n
5hatHVBBcsL2y3Y6dY752qDbXVVp9dyZrXOO6MZnRJ1cmqx61g79mdEZiz80sPXfD1TssYrMAtY+
1+Gfv75eKtPu0EwsekpAaNFNF22MunPOyoYi1CEGjj0qfThCD20zH8JSpgReGJitHEJBkgrpZ6XN
J8aoPjg7YJZmYB5trDcfVdZ/G3RIiEZGGozEdk3HBo8ZAup28KbPUW7tQ2HKD0FiUm8XqONG094H
KbL0xMy8c0Q3lkx3Gp5VSjgp5JDvQd7G+AahE8UdIeOZcahV6B/tBdxiZhYitcXz22MHTkZIwUqe
VGsb15Qq9j4AjLhyJ5Q6gQm9w6rpowpzVfp9eWs1PE2JehEBeouCsSeN2B/bE4OZj13h1VcHysZW
KAhNBFA9zbNtfai65XrN7ckOG+N1rPBLONGAxmJgiZmT0j7JKPe2MWHsn6bwFa/Xtk776bMrfNhw
vusCyalj2Dpeeh5J8/J1Ji4WbeX/fv10ocpyaABdLUz1y67GthXnjZR0AUuU3pZFlyBAscACw7SA
dAYe7Ea9VmFMbzI8R30Kg6MprbVf+GTcpU51EKmjCFYCYddTfkuMIzcKp3kVWw6Ckcho1ipFIYph
AAR0fMZnL3FRbuEcdH/Y137T0rRdTT3rWRbnMi2XAvKnfa3OjLHPGK2smkXNhHLvGrntxzwuPrVQ
XVj+kUFxF5y1X9URTSZetrnpYD+l/ufJMsIHFMxgogys9knWEPOtivvaSx+0IY/Ncnd6kJ9bw0nf
AtF7RHTNWATHEoolGbRGROpq+j+EnUeTpUa3RX8REUACSU6vN3XL+wlRpgtvEg+//i36mzy1FNJE
CrWkKi4XMk+es/fadfHWt+LTZi8tbGs6ELML1K2Tr0ZY9McCJu9qpF8aDGlxL3oSEHPXxzLblJwx
ZiSy4AzRlRA0gyyQvJAlYnfO7zz4YRsqk2M9oe0qGxSc//4cWH9/0V3eb7qJ0nE96f1eCP7frYsj
2n5NwgTQpW0PPKe5JI37FhoIhtI+fWQicTLIkNr3hnsJ3PiuRTE2PDrd+I7aBeuHpab/2Nqtv5fW
XBKzSI5zkp77nw1qCJz9IPpFWyei53rqnyNso7R9Qeag0FqH2DsgWUGVLdA1rXojoguncA+NWcWF
Dd5/lPri77uzi7xpGe7T36EG/ONwibLFDeM0o2li0WfkggnydYrhOaRll74WwZIwHWhzy6dBFIJT
JfdpGjYJF50W0JyMIPrKGo5grZ/uPQOKjxHP92hwxF1teUd0ZpxB2f8wUyeE/OScKWufktAQ9Cvn
VVzEJpynhpjkkRLeDsQ28o1N4hZ3rV3fZTaJecM0PPz7gyGWT/XXMwWfmrGr5/FWuabzxw7QovWe
0HPzYDDVjfUAaMAlSN2Lu12rCpNSn7CuqQG4wLpHYGKRZzfA1e870rjEQOAnKSaP7eRm11mI7SNm
enMkOpzwegezH7HG+bFz3y2ov73fOngTGASmkYttywJf5YA+Qxrdb39/PDG+9pRP/7HJ/UPTjo/o
MaL1abUtR6e/Lhu00cEvZzokY1G+m5Ju7uQNN+NMAEe8tGin2b0gaR1Wrma7r+fqlxLoB36/30ap
ANbpxfejOhwj3nw0kq3blfF/zOjtf3gdpC1BfduoLQQah79eZVNrL1Q9LafM7Z/oQOyJms2OKRYC
XJ0EAkq04nHMEI03sbB9c9VN42OYJc8oc0mRWIKDyp7TfgJac0gdMmyGBLyfvCOZQu4zH1froAzC
VdV/pBb8w4ssWVeWgdqyMiMX+euVm6GcVeXxIk/zHB5lPBerJI7UvoGnuvbqobjJI9zqM3SpRT/A
W+/gv/BQQGAGiWrxHy/y3zU1FDK0SvAU+R4hkfKPBkIOGcA2XQpUYBowIdjBd2Aikw3Ckg3KWmvR
REerwZCP6L4n6hH7PZYMQn4f035PgskzrEbQDr97QP/+wv1De0NyeVh+0Co4jBf/UPxYpN3lRF6i
qBkCizxhqCoZjE1Gkm8Bp/89px3oybmuqQVVecRhpsOnyXQf//06fksT/vriSx+dBQooPjd/++N5
80A6uUPJZio6/RbMKsNPHQ3X04BX1shVsbcbi84vOUObuI+SneckBQBSTmHDPDB0MS2xbdz2fgDe
tOo5vO2rgGSRuQJ9lo4FPQpX7VMFAzhk3LI3LUwpCaV+cR7ZUldotUis1EgRESrk204TXWAYNJfd
UeC7FFeVH5Zns0F42ebAguZcqWOROw+9nd5NS+VuDeE1YBNOpQJKmhF09GiL6tEPXExApUSFHjTt
SgXEXmmjApzTCOPUB4Sb/fud/AeNFHdSsbLIRU3m/ylcQZYRxGA5sJISD3r0nwNJhitWibqhXUqb
tdw4GDjiJd1xMJ11MpCEyoljqxu4PYEDLeffL+j3FOKPr5bemeL4T9+KJ+3PFwAToj+Y0MvHpGfW
lW6Y1ANUJXaYK2GgjuESHXwINMkwlzU7ncpDn9X5JjEFp0i7i9/ps91XsfcdagK4OLuFd2K2trXh
pOekzryN5FzGMDkLzmORB+uoH+tDani3uPguaZeeLJx7Bw//x0qKtkGTcV+4g383QYFF+kuQic/+
NhkyesK4VazxyXwsNrQNZqPmLkdjtRY2gUsuxns4O4Qf/vstUkup+NdbxHcFJ9SWwl5G5H88/Uk8
WlNSQ5mcClcejdkJzq1F6ofpWs20yivWDGqN5RiSP8wTyUnF4LBNj5ApNIE0RjSii3G9VSOre/JI
1L6s42yr5xqcftGsFQSHPnP2lC7epp38H7qY1hFZ/SfUKWhf7mjemdj9VhFomU2ddm9dNSaXHjLN
RWnL2wXNch5f3D1mJu2LmldR7YCRkg1wJDToUdqTAxfn+bk3gXyt/BEOdg10t/f4jQnt0Bt4Xs8A
8Mq9DMkBiPzpuyG8obO726bBKhLWFnzpCVdrMgWgy1oPeXD7Rp54lTEnaD0btCQDybNlt8+VSwwB
WmzOGcA31oYaifz1qjsJ7wiz6/OM5fakaQExlkUeExflVqGz3yUR9mCMz5VIHuwWNiedqTMNKLSC
vj5UMqlR9b6G82dSL53qkmQvVSjz6n9/IQLw37/2f+jA+CZqTw/9Juue86deC51/oip7CKHW3ZsR
Ux2E+6I0bsBl6LWLjxMognGeSwz2NcmxSVxcxeUUn3zODX4CSxVz3Rlp0brV5bZrxgegZnDg8RDm
5bwX4VQdf7cP/RxUkY9VCDln+h+VgrXsp388u8xAbIstl3oGHepf91uEGXaqXWBlCD7LPb2X/liT
zCpHu7jEBxMsMMlB9x0RGEGbjNdMTIsdVCgQiZcwxg3EZYIJpZ0Ohax8Q7NGhGTif/37rf6HfY75
jMeclOJSLQElf73KqGE1bDoel2LEJeEZoPQnVCga9842yZHLT0BoaTET8kueRbAnNet+rJCXtwUj
wH+/mOWO/HHHvKXzhswWTz4Czb9ei6edbFIV1GoUMWutCOnAdfLvv8L6+3CKpcRcttRleCGc30vO
/ztiaT9Ly7RD/+3P8CRWHCzbw2/3lY5LMiK0pbddETsY+Fww0ujx90uTxAT4p2MsVxsryH6A6wT/
o+vU5BJD5c5OKKzIFIuKiqQfCHmKIg6MHa/qVbjvKXOuvGn8rmJmUm0IYqNGMLwMoohqKobpi+cz
PiNEol0/aKBplcZKhI/9bOL4g41Y9XuzZV4WE2C67sy5e54gNVNWiZPdw+1OOyBHbUyuKm6aYRDv
OIysndVSTRUgsxOVfWClzVYKcAKiuzZaB4s3hYfNyRoc9Qux3/SeIYdhASYahnjc6AQqaRMN8JAm
PXwKDcmiyG4FyrGN4ybOBVfgViD82rGgBVuXMl2MeXSiTArPIlq4ZYhXEOtsIE08gzMmuC3IIQ67
eP06w7x3swVzS+JsW3BmSyKygdUEPiBTpKbXzoUxfHhV1NNlKlAIdC3cqFJz4RkEEqxvsKxT/9Jj
uCLID0hQnTJdJMCY9Tsuo/uQgGa7qQj5JPJMxdc9NqqV0QcPxoir1RmTmx6tzbEMGoM0GU4P2gyI
lcNOv+A5aC/E3M91iNVh99s9yUsBlWouLoz/iKQbZus8FPWKaAB9iozKPNvat7F8gEmloYbzjaLp
VLMAY+8ErGpjWaCZm//X6/v3VWbZGYUg6dRCiqj8PzrvYz8WQyeBrnN8/ABPFt84c/9aSymOHLGA
xn21Xjyd+iQVxPyRKpLJwsA72JRkehNWrZJFZLqgprLEmBZNGWdCW45M70kAm7EfMSBOFtSef+KB
adZD63trxy++SOhZWZwQ/bY3KBY8f4XNR+7Rm1xHuLqu6z6BnfWqAJmgUV7Txn+H/BIdZSax5bb2
dSxj82CP9fUQqPrOUO68x+VS2PiPbdFeCvBQCQwN0y3DU5T/YvQBgscbKwREJkHvUeVaN4E+Sh8E
jzOk3TlKWULZlrHegEe7SRItbkaVYG9rr5PanFYxiSzXlqzL69muPsPCvR7pEiK+ARCUuvouw1Fm
NuO0Dx1yvxI4UZAfw1Vmuc2eXXmlBx3vqonDX4AhqAmPCdA2Vk6sginCmzYF/MsnDHo6zHaztO10
Cv0PZcwmxcZ8iK0QJHJ5SROb9iOeKOFW3VqFU04XixY4oh5zO9fOwKC/chF9uP31UMl7yy9R7oqx
2OVUPjQJh41bEXE01l5wHBglRxqeSMXh8ZwjQEDudwaAkyMBCYmr0GHxH2d1AqX+1pCQYlmh6QyR
aEU98cdaLXXYTimIknWlofUlpPh1+G1L66Wx834Hvhxe8vQVQUbf+CYZnMwwUrh1nFXwEz2jCSbO
osGT56vuKHCu8XLonZijT7ukq1TF1pcUpARgSP8oA9AgYcUzXkbhNmnIaExLRuJ1ZGyUXZrrpIXt
kgYPlKHfRTDeRUH4VBUorufulo1sb9A8bIZ+3FZBY9E5IJRcRC8emWjrAIcWAdptphGM4hjyFI8+
U8J2wafvjYlvIVyCWyYHThTkot0I9L8h9GbrzSwaHhKjDNqWaeJ5m8jS2DlNc8hkGu26qK9Xlefe
Ud+CPpkOPtgtOC/dBvoDyAxvZoaJLzAfHuEl/bKnxgZ1FTSLLKlaJZ77haEOLBrJB7gNqP4dYtuB
1UFzF5+i2nQ8laseynqJZEBrFBMMMV1wFHhOqvJhzHsM07CLLRlEOxSUy700P6oWi2TX4JI3yLP1
H2OU/rvCRdvUzek9Zx4497Po16CsqCQDnCy1j3eFNl4knLcmrzaNpcejy31sLXyHQJMSmq/m+5TB
6QxJxTE1wGftPmBqi8ElT2e/IGFrUtEWhTJ6NCY3BVoAUgdLE+2bu+8meb2kdcZFSA5LDZrfTMJ3
tHRXEMku4CrYpCpuDtoZtWIad2aOiReOgWg/0WuEk7sWCPCHYgHTseVvrMp4ZQV6m3KFHRCWA1Er
qC08/imdJEVhIjeJ590w5r5OnLLbBgkaVhjk10kMRCKNseKXS8ChbXwwtDwHpJZ1ET+GsxxUFKC9
rVEGayWRc/cN2e9GvpqK7pg3lN4VrsJtHxK60suHuUpPjo4/cdfeQh0BCIhgMFU/TpPe8ZC8KZ9P
G1i7Go/ththKeHdSPIFciNd5nhfMtPQ3hDm8bix3Hki8pMdcJDyFqDR7MUV0SPISEKzZZ4SAVWSw
ebd+m3xYiXHRAx+1U9y42eh/eQlZoyMnGS/kT6zsIhJVrpmgEcQhaHnGYfoz1CU32CEeHsK5DC92
wr/tJu2vlSBOJIrCm9BK4DGUD3GAw1/2DFdgQe1Fw+PAnQf4LO/G2OG3ULKAtOF9ScfgFIzUi5br
o2uexbddEYky1ucOrCcCbXteywFHpVXCumzweZowRObiam5RcMgsuE2Fex8Sbbbx/HNqapyZJC6v
SFxPdwbt2dXsHEKAaSvLpgWq8zli3TTmNZ2SgxzczxnhCPVrx2gPNAPhMByRbmbWxGUoRq6PomlY
BG+zxhRizgR0EIaGUjBHYVHG76NFW3mKH3+/rnyDEcg6fy2jBHeQR3RkxJtU+MurHPc/CuNjJ2vu
eEsSpCUd6oPg3tbtIy/PNQ8hbP6mQsvjdDsjNMNV7PBlkHt9E+r2A9sv2o/xF0YLxGAW1RoWla95
QLCEaLe6LVv/2xUFqRdeJKFG8MNF3m3KxCxYTQz85+mbQbCS7PN7D+MNfWv1gdkxhKOxcqnU1hH2
iVV6506dCdqU/PHI/IH7ULDcZm95xK8d43lhlaHfTK1NEap4D+lxGxTpnTDjmY0HMQjSSJLH5l9N
N4cbILw+R+BQlMcxdfgwwfgBgpR32C5fpJefx7z+GBnRrWLxYhnNR9f4uMiVTcHYf4cVK1ZjT9cF
q1VWolwMUr5oHFp7v3d+uQDrXYi8RZazYIbpg1mRE1zA4s3CB+2TG501rPL+yPktUTXBFNW3mRCu
IZvngnDT3jfo3i8RYehpr2wzviKAucBSw11PZs6JgeLXW8azroSLepL2fuUbd3YlD9PAcpuT/LO5
VKXBg2sSbqMJAbA1COwg4RGnebrq0Lc5CB75SknESlI42DPdtYV2ZTHRNxh6rdGatiQrbsq8xMqa
s8LvpBoZP5chQzmC9dgdyj0ZB3deClJ3wFtoFAyv5+yhaozb2YUECAZPbwz3xuhckK5mRGK2X3xG
yVSs6BmqzVTLbemPmJ6JoW41ToA+AmzQ8bBZib41/PqnhpEXmCInPLdH+ROeCicHg0QMCpkLw0OQ
to81Cz75NBVSjIoRbUubnd7QV6zkGUPSbvTwH8+uke1j/6XqlFrJDG1f1BkakSUTCZJIisJ+xS8l
cOVL5Od6OFdOyuZS7iaAlSsv4pmpPXJEfMjtRSWGTd+jFPJH+FT9joQl8q8GPl4E1RHGCyylni+L
2PB43TgvRt3Qr7PT73wcEXDHLKbBvB7MHpcN3mYklOFw+v0XfpfdZGI7z5QoiyLVVoihQYMuUp5H
KukvjxB3/Pj84NCatkDPIafY7hcsLtx/Q3Y1RyJcZNkTSghwkxiLVmijjqq1ui32+nLVluqHNthp
MINHMjRxCyJUcQ3WgszkSyXo6trKu6sB0/3oNkiuoxsJ96c2Dag8skEv3rtvNOHonIKyoUlIplFd
vbiufLUmnCiYFIjMM3yiXm0CoTqibaJkPXoUgGpqhg1bF/SRkiqHtlNqesw+FQ3dUmU3rq15nq0Q
rom/KWoaJm07M5xzknviYPogfslymozBs09wUz3yMFphBIbBtN8C3m5/Av6R+tWHQz/JgOm17jEL
9Kp5LQNkYuZknTJnJHx8zoFWsqpWLU6MTouXNp/eVRTEG7A0r0MdPk4Tm79TRIjFeLHNwCZfKB/5
umghDZZZHWovIjkvCenMAQKYgXeR7e3RDMvhjk84qOp10c0/BHkEq86G61JxaPSwxCde4qy1hzNt
tvV5TAdz1bq42Zq4uzEqiOLJiPSQcggVKm83CHEqNEqESajvutJvwAmg3wW3jY8PJZshEUo3vEm6
kmpO+cSCZ/d5D02Do8R3ZjJ5R6zfr52cXQ6Ch+wbSPGJ+ZB2AhNH/TEP7JNZVr4aDhjstjGhKsf+
U9XiJ+L1wyIzfPhDlG96F6i4YM48IM1I02wTezddHD40LcM2wt5X0TAQ40b26JZxL6wNarjSSx5a
FCDrvPtVWV5/3avo256u8ob3DwrY3rRZzXgEXrwA7GbiYjcweIRTJv5WZNabQFowKVjCmizzCX9F
/sZzCu7mJSQICDYecIyJ75Dj7DMt10uRqY9OocXIc9PfzAZ1D4iGY6twf2g7+xgUsjiLT9znsNFS
BF3MQ1weHDYJO8nIDufaOKJXAXAfj9BMVQfRSpo71Nq0oWeNWAVb/jrOIejUYKi7uSaLM0nurSZ7
k4I91J+MxyI3t5Eu6k1MVQnShHAJDb9yH1bfoTEgvhbpvdXb41bNX47WP6KMzZ2Ac59OHu4Wt3B5
lcMUeZRYw9MaSCtrivUwjqztxDRO1UY5k7sZ2oj6pZIh4UICWi8NnJ2MWdFY0Fc0UmgWl857jrwu
Ylh0sv0a6EJcx+vWLMBlhsTeTooOgHWX6opsBUYlW6JPTg09ddigmSD8p9/3Tm4eXSYqsT4IOuq2
Ge3DVNgr4bnVrhl/LJM8qLCCsYddZcOhsd3mw3tVkcXhTZwoDdKgciAeSBnJBOz6Lx1G0Y2uCCCC
KTEjt0TXOqbFRnuOSx4NbKyoPjDz7gFe2qeh84fLNH4yKg4BrCyY+VrtLMteoESSiAlZHokHvvSc
Ulf2RDbfoLGNeE79GsxkcWNSKNfNPB2sGUL5b0VqYN8xF39RHqe5IEtyAszDaysxn+mqnTwrl6zI
M40cSVqgH71OCSmkEKDIiEdcl6lob8fpF9yMHBMDRwPuNDyfryGArDaJwtnZpftYjPE3wElavbO6
coye5m5zVY0eFXsBU6f1iv0wV9+chG6q1CZXPSc/ApcSJWLdvvIfFsA6UsL+sscgC81Vg5Fq7Wme
iBJD1RTo1zEPDM7v7p0XRuFKQJVcObK6tGGDeoyvWuY1SYzqwejUQg9hgdDeOYowiHdDQz0yoQKz
6SR2OUjBAWmSCltGcqB4VpyhKeJZRWez+cbUF3BcLONtQceQ1SxKmVTDmi142R9zR4KxKeU7IeQT
RCsYbwTdu3Z0CRjpkMrlbNwiZ4/ovaOfI+mb3ZBEZlrZhh6mQ+XEkOeaj17BF06L/L02Uyqi5QhH
cuw+bnMTyGO+Bovxk0R0M7MUOJYRs9z205Gm1o4sQosGmv5p2ihmL0g3KLYJQSdxj2yCWfncyDx/
KUi1w2fY7qQPu6QIpoaT2bHVOI0DaM1SVa9ZDZBeuxmSRr8ALo3vlBck3/WO804IYct5ksJltqzP
TtKigu0mWDWIInWwbzE+j15ma/w2RyzUGXlFdWchm9eLTY3FCIWgxcQj/NWGhFCOvU9U4Cz42pM3
QjYPnpuCB+oeJl3fjy6JpzOBWZ1LaCZdLayd5mhcJaFE8scUJCQGdBVF9ROHSS8e8OFA2Su8MT+Y
9ngMdcx5umwvsiBtOJYBYR/dpurYf9OmXQ5km15U5IKNKRE9XYuxA0aQ+1PLGYxjleQbdxDn1CWs
MLN8lyzecQ9psT7EyNLdub5LLa4DYi4nc55SiP2cLupqoM40xn1yyebEXPeWKk65HTrPlVK/Oh6t
lSeXFN9a8LnyIjrw3cVMgQcaUTMEqlq4+wrNO+oDrAUm24EekWzGIkOl718blUUWChx1SMAmneMX
nJR82wJivmsR0DX/bleU5NGQYzJ2RLxO7KWRqfJ9BEXCgJpExrixJRZDb4Q9pByVjafQBnmHPPcR
YMG4DtzpM0mb27CZn+0+yfYt2tfVHKH7Dwg2YXQpryXlFy1uhnT9ROASWOlLl9vs7X4TYAshZGXI
H1RjbijL197yL2cIwUW974V3b4C0gZJ9w8CwXJdxY5311F6rR0twMrIHRO00wg+EMIH4191TWDKp
C4U8x9O87rNWrsuaNmfES6sr/MIRFr6DvaAWuxS+Q5xj5JkfcrTiIPamjzRj3SPtFGK4SteZzj8T
IPabCBePYdGNNHpx8p2xoHCJ73XFT+7B6qzGdJ+IbthHCv2sSH46JyKYVNcZ0rZ2o4YSsq9TXQbN
QdyZCAKhQAoXV481+chvw/BrjhQ0xsGFVF+F01nIj1428Sk1gne4li6xJCA2DFbZkbhpBPrdHRvm
e7C0JFK3jDlsEI/A+r2nbfnYkmVRFR9zQ7FcqPkdztkdlT15C214gpYrd138yJwTVh6gRDH3iAdI
QgsHSi2fPnHwUQhNcExKZqtTEgPbgV4Fm+UUMR1J6a1rQwCCn58KMOvsL1CxOYOsOFSGkI6Wv49R
exNJFe9mmxOpsM8yNuJd6DKLkYl1aVrrjsbZsxei0uQxwQsUyRMLJM7lkG4gyc4YhL4dAbEAGewm
KvACzbF3XZlkhFT5TRVYnzme2rYNv1XJ6MNp74iooPzKtlXE8aoly8xrNBktGDqH9xIkC4xUPdEr
qJc5F1FNbIipcyuM+Y6eZ7cj4vQDM+e0t6E4FoVxM+bytrJqWGOWn6HIL6+GMgY0TKg6DGvK7M1c
8FXPxMGG0t9aAUmqcUUMZRKSt5GvBeMl9unbFqR8PvTOhcncZeZ0gY48PVYqTU+h4WNRCS/FKNW6
mzduDRRMmMF1oYx50xBw6ovgzoxKe7WEbXGd+6RbVp3mpjaL/sAuyRhX+iOSy+ToOxO0rfCV5ysj
hnYmshhrbH3SjX4i0H2x9uuECjD79pX+JkOcp9dizVcRyQ5pgV2zIUvS9+U9a9inzggkGx+Dgu5B
npo0fvuaqr3ovpNsuMhcHqpcv9Opsq8dJ/0M0v6T/rV5UAXDGa8GcJUVJFGasJyskbO/W1M+VoGp
11TrUMa49XP+hnCPI4ix8+fui4PnsLOd/h1cU43/N6zO5SjKc0a5iRbQPqUVOLteLBwL86de/muz
7X7pzkt2jYbp2NcIS0xiRG3qW7aT9w5Y/sXtJqpTUUssZvC823wEuG+8w1MbNkLiVzfaVuNeasD9
lcmzi6BM5vm88QTvrkHRViBV3uOHZU5e+6jrXow0jLdu4AAHbTfjaDS7rtIftllnm3b27Z0mh0aw
tlmKPBAkNLyUFXubrZM1+X2Wpg82et1Ta6c0xEDB4FyRJlboa05aEVYEwGNBq0hucUlEhCySroMu
G7dZ3A+rarTv+k4a56QkKKkc2c5EAOM9D0nsGIFXpzUd4yRS5JxHzFZR+1es4CPHKHDQ9pSxrUbU
ugbESUcbOLzlTP/XfKAPro3FYlQ3MVi/auN48skhpNSM1tHg91sPFRUjUbvcxJVEQji0+5AumIF2
6sptm6sY7fWcsxigKMH0nPQcWLIxuZsKpMFmaCC4YdRU5+8qGDUXYbCn+hC5pfEmgaaggk4+qbLN
kzvUI0i8hgBWQgQUk6eFVqavM4LpyeZAoVB6ICFmLI9JRp+Cg6Fc6ca58KH90xQa8mTb+nv0CCUn
iAXvJH6oNSNXWikRwD2vgo7oufanm83OulkxNc/3yjbv2Squ5onhI8p17Xt3nUOEd4SbxkeiVCCW
oM+3QeFT0OlgttpWoHYttU9iNd0rpzpKi5VYjFO+1Radsgnn+nYCIStAJF1Dld1YSUigIphRw3T1
Lqoz+pBFmbw7cKfXlcye0kUM1KbNqwEHEi6gMCzk74IS0FW72HcvqPSPkM6/OvCJpSKZwJ6TT3wZ
92PrdOAgIWAObn1F0APiyfjeKjX6j/Bss3PErVP+ahfqrt6mWf8OESDf1hMTO0aNgvjtaOu79bju
8L0a73ZYfhtyhqsnkNrTvXYWVXl98ImDaQQHom7wnG3Ubhtbx6zNLmQnYojIe2LvdJiVtAjnZO6d
vJlQEWCOM9UIE5CcoGS/Pom2X24yHTK3HK8z1/olpu5NxVRqOnO8tWFOB1rvzzEPzzUc0Jcq897Z
IOCrEniZC7aKuuEVg27N/aGv67vETiN8pPPVKHwdmIUibQA8nL3nOOsvSExAMPROsa31JW6ifYBB
0ypT1gKPxklHNl4RPmXyi6ijlcIPwDwcpZvMYVx6LhUEDl76xTGwnABo+nDjJwEpIW5h7BOYfk6Y
0hmsEXXV0rireqKZ+obf4E/RVznV173Qxt43GWAUDb4VpFsJVvOCWViX/xgCy5NpJB8QVB2g6pTi
hXmbeQVk18YZtu1gvqROBIU+9z8bKFzUMpz055jfMkIIWlNg/WJi++jZhn1GqcPOlDbbRjr4XaY3
PcUUeym7LOHx9HZSDeyEtBLQ3/SQJP3a7BzU6sFt+ytieyqHLKmY320b+UghX1ISOtinyXTwEVLV
nXyayUbfKqdjrvykvfahTBfhSADtubCA0QwDea8GuaUrJniMQpXzHiKt2pakA/Genmq3M56RGMNd
wKeMAazWLegWSLoWTrxV2JqHYUK9anadProVxKmqX/KT4TZzMIoxAVNyrkonoV+NG65x7GITCSPb
VLbxNFG0h2RjgEMrYUoWFjPvin0tnautM9IuYfW2+YFknk+5ppPLrtYP3rDF4723WGQgcjAJrXdw
S2+T0Qw3lscszF3QVaJNTlPthcjysL3Bjz+rrEAZFiLrHfqW+Wu8rqMhONIXv3Ei62IK+zUuiDaM
jHBcVa68N2p9mzVOj8VNZkxlEnOXDDNbmyRj06yMLWvwsbcuhKtvKiucYFawY6LbvRgLjpx0JoDj
766hCGeY3L05qXCnHaY5yWB+1rQFD9boJzQnMdt0UXdiifsIwzTGBepeWXIgL4lZRVAuKv5xfPed
/pYAoI+giDWsHABpKMBWXu4E19gn6EY1IM2ho/edehlNNgAh3rvGIM5EZeaZKf3By0P3QNTjQer5
ABVPnabW/2rj7NH2Lzl/7nFcjWFG0+jlJGVXR7KY98hBj8ihCRCsxbltUbal7d5i5gRSgh4zXaMd
w9ho6wTmPT32bdgpbD4HZ6byBIp79rwpgio9P6pBX7W5NPaDiF12aYKIdPzLba0SY4X3qRNPUrLO
1ylpJWMNB5oTDQwPXlkcwyF1gf+jo5xBsMPVMbyjb2aznfjoZA9oIM19HXl3AZjSbDRAxdY1EwbP
FAiHEg7g0w3HA8AftK43zWSku2YY2Kibbm8Bu8N1rOZdUCU42NzuWeHzuZcZfN9xOja16V7TFj10
Fj0a151fbD+bqAg9UuHYn5uJ6hmN1ik2RqR7VfZUlancp5n11M7aOvd0Zw2gteTIlt9OKs5xCYl5
XnyE6fg+m+JT5R1lI0gLiEBv5BT2B+JZMcnANPA6QvCysiLrGpoAhVbFTO+YAz5hhHawK06TTugx
xyiGx9Q3royk3qqR7AHF0NhvDVpb9B7AkPFMK8ogBP34RHREWlvPkpMwxB99kLjEZz3hzsO75L2j
kaAJ0acPY8RRJeNh4cZg36Fosspfvp0/Q70h+TcuxbFNu1s2T4bKEdN0HfjXXlcBDoBxRLgRSDV/
3XUuy4LfHcs87daZoKVqp4xPvcgjji7bxuWPj8ZjH9Wkc7VT9+Ulqb4KSghX8POw7BNH2vWcOeen
MW2dQxJuhc+A28kwggpBMrfyd61DhwHT5H2HyGbttOKmq9p33Ii3aGBwt5ozPTfw8EbAMZmQ1G8T
MKYl3zNJxxdz3G4qm2/GY0xzoTdYtXhVZtWtaD/+QJy4UtgyDtRAdB5tDI6u7Tc4o45yFO62WviJ
I4NhD7jVunfIxy4megGMW9mI9Q5SyBNOPbVjA7lEYZ7tQCux76XeLQXXebR5c1vfxi/KAsKEgjlg
O8EvK5a+rbQ4vWCIotj0yQMgdePA6AwgUwQEGGYBPub2BukkXaDfpDHvriiWkTSTyi0xXwQ76eEp
oWCIHahIc1y8Vg5SbqvsyKS36XzV6mBSRJMeh7nOGWlGYZokDqpyjhncGsnYf00Hf4N+Zef34jtO
DJunzQbQHTyAoyX3r9bruVy2umjc+EZcrfNxwi0gjPu4UQfLP8Vs/cBLUuIMmDly8jv4ufsGRfQH
CE/EfLzZ+/SWEHvPLrMg4b/DjsAapoH8iOxCO+uN/xvaXW38NDOJzHFUHBTRBSVv+2S5e9mHRKZm
BN1FAaw/h3MoYehbMVJWTzVSkC7jjwvvibdu35kjvH4nxbA1pjshXpuoeTQ7GtEJetGVUzI2Imzz
LdBNAg6C+GQ9vtWTc8R5/9jqyTkFof3REq/RpgxpoM//H2PntSM5kmbpVxnUPXupBTDVF661h1Y3
RKgkjZo0o3z6/RjTOztZveheoFCorIyM9HAnaWbnP+c777UFddBL90N9npBrZsNQAhUKUYhJVRIV
b1kyQEUySmsZS3tvjXe5Jp8xqH2V/Bqu9FYyndq5CWwW2zIYRZGa48mGIji6UMuzqNsNVfWaYQTY
W6KiCYst3Pw9bBGk2yjStq7ZnTxDI6hpfxh2v6UraiEbhz7xicaeUPH1cZJ+1TbJwzaMWVvlfRMc
Df5LNeAXShIdeq+WgTxKQ6cOQdw4AxWVmo5SHnvUw3SeRaHwZFFxamS3jRat5lLGJRBUGMATp5bY
t7AUdfKLRewD55iN7XfW8Jg2OG/YgBZ5oq0VXMG1Y9Ia7DRzudvz4I6QvgxOZu2UbRv1YfXc10Yl
j8JimknWmiJdS90zwscQ76/0pqNEGVFUJOQFdVqWGInvRTA9jLn+GRZzAsPwl8Lr9bsg1+jCxH/M
bvAJ9slL4stPwpHFVpZnOFHPnR/cpjDGFzqWXnrGrOUkR48+TN4Je77h8qaykCZonamRuhhENFtA
B3KlW5/MnwxUl3CeinBMrhPAbm5G62zJnBMKC1UQnrnnFMuRp5lTzKEbLPuRXFIcF+t4ariPqIxC
79yneoYWzmTTpRa4xb24cLsq3erWsjZRQuwgYnY/WS9JPB1x9PeLkra51eD6t17PPpocA5plz/Qw
sHIOTYjNbR2v+T7MuC0+4soeWnIG9c7O43Y7aeMndg/lpPjdwrSiHZX4ut/ubJnPhdP4e1MfQSoa
CIa2I2ddni9BBtHEG+k0LZEexawRMuM+EIAbGPGVpJmbsT5QuvuQGZ3DSKJgLhe6t9FgrJy2RUDz
LcmWxtpOvnsiOo1jtq+WVj/wAcbTp5uXG9zOSAI4gFaWAam8Dug1bK2eKREqZ0/nIWTObssHoW8k
VfUsD9kr2Dyf6wvcowKcaBUOtwwo3TahfjvX8dQqmYEF8mEgefjcOEKzizaBpevpY88oHB3LeON8
pCnBeuVyA/ZtdgiwFq2HhrmRKPSnXIT1htV/MQ48q+uGUQyoLhro8/Sqh9YTz9+tMiCJpcX4Vlkz
j92YvBUOwIrLk+d578yFmTpib1b4d8DJx22IY4STKaVii4J+vKwtEwaJiHSY4Z07OvU4505cWpV/
YWummBdkdCoHw3lwa1h1DTu2PngkxjVXgNarSZHct55q2eF8EiUvNeNMNOduj7Lq/UPdv9DoYC25
rriTUUcWle6etXDS15Gnx+tBM+a/DHFcvlqZQ51VUW7LzKnwNOQrAHAFliQMhZ0heBz441L2E+q9
ZHLtNnxx9cxwNdo21HPHI9PxrH4ygrLcsJEjgDcV6IYNdqrGTXf4UbnoTfyUhctaojQEKBsnXFOP
xbYuu0swgErlkGWsBtA6WLILaKjUUEUQ3ZddzGIfkmLN0QlDF8uPC6+/DJXP3cRnG7XFt6VFz73l
f+chRyJDMZ6qk/JBYpZZ4fh9dZkv0EnBHNrXNm5ivdhZSbnMSPMooAgm8Hq4LH38Yzn8KUqraarX
fCsiJ08hDQSUZZzx/kV2CRQpNmc3nuo2TtHhSqTgHYEeQj3gPZwv2G+1WuyEyT0Y+jxmujFlV1Ne
s7jNl8zDHLSE6o7yFvQe7toYjAr+DMaqTRfS51K/eBGOjSg1GRpUONg4BiYYPrg090zexkWNQXZj
MpVcGFZtr2H78aodT6yr3to1PUqiydw3ZCC8+nlUAv7nvg8SegFhZsex890nctdZKZN1Kck6Tc9I
LQZFOO9ehqDWd8W8ygo+ZXri13lKA2RjUBKmzxRM1zoMPB5Li9ENgFOQWMKiC4ESC130V5Pj10L3
YOHrnPh5dLPzdyjBtfBncEijICZsES7nEHjMynvkMmejhzi/cDFa4eYtqoWjyptcpCcVO+Ox0ag/
zyM8DhaerKLUVmnOspo2TMbwu2g7RYGxETolbhRz2iK4YT0TKtsX9E2wn8WJrbY45uNl0OCN4+Sx
YfifnPBG5/QPYmYIdyT+7902MCGMYJDpgSkXXYxaIkVzZZWnJCUH5IpBBWJNxlHayQrm2iTTCzrG
NmaEBOX26YqkG4dxq37W8K7y/qNelKb8ig3zDVoBzVXJqK8ivHVO4+6LlofAQME1w2EIqmLpRuU5
hqm/yGuMCsqUOEwwE6yN1ryO4ZnOa56EcUdgSE80HA0NZCU8HTgV5I7khFwVQ/SeYcLKNeKiRssZ
FrnqxbRGa50V7NKyWUjxmUnR8MLQf25c9jQaE2yEVmWYTD2wqq2J3rNwlpAgsUmvfEnRj6Ppt41M
m7MdAP2MIw6BJjN/rOkvJmzH0s+ateFLuSfwzL3svE0etY+ajjLtVgOtFRw6QOfxNnrDjd0N7WrA
6gT+U3EMsXb46e9MEzuDYCHdujLtWBPYhsNjgig0tHSj+uMz5Ze4Rgx1H/R0ETbBxwysblM6VzEc
DrrVb3CwkjmmEroL6bUWKBVxQeUXD5eDpgUde+RWgWAO2F0ZqKxDx/eDW8GZgt3CQz8Ep4znv9lq
DxOzR6eliFIC3UhhDvllt9MDUmOQe6keJ3+e4sN1mWIvKGWciczuYyrTZwVeYUnIQqfdN8IS5BcX
DdZe5FBm5aNDs9GNt5pHfbnu742o/XLGCpvVLPg62Ww9MsovN59uo7lUm4PBui8JJ082pRcD2YWf
7U0YAHiBAKqWSVE/cDlOcGuQckoY1ixXLqaK5sOT46sfXpXLuavJSS8V07VoogAlkLlumQFlpelQ
ifiBfIexzWrGABknizg2EFSEpoBJ8bbCLuZgya8ychw0/YzbgiqvdRboKN1ioDPGa9nDhAyi87DW
sLnlR02rXqMY477LsRWxnB0gCymjqYyfAbmm6B81KXY2O9D1NGB3CDNbHSqX1uCGMbbWNTgSAqtY
iT1+Sns5WhH9vihBdNp6bpasJLbamsQcK7q5cVTlAGSFGl8allpnA+uKmwLSwwR0Kz3sHLnmwKHJ
BTtdKlg7+oFrIqY7qym5d6z8G6M13JRUfKLDPdAbjQGmrc6eVl3rwXvhmPcLzi1OHgZ/S7OdCBkO
lb4WabtGACUeoNWPeWw8qBjjZ2tDZ81y59YXCWPWRJ5xi4mlEbk1hx0kX3NAfHIQa01LbgNs4jPF
llIhsKSUP7Z3grHQDjjyexY4Xx6lgFTBHeu0/yiyhLZgRtQcEIjnGOjQmKPfefHNYcCHvuBojyPC
pBdKGr+aqo1PdAO/UeNh4GzEjktnwnSjB9m6OaJ9+NcqEzdxh3LmC1Cnup++hCNO4i7Pwdxr71YI
718FrGVJNo9rU3pEE8d5cOPiQkjilzBRZxwioe+dzxLogDYsMD+ve60/TDSebSMHJ5JqxKUW+eMw
6fW+ZXPbu9pXTKHPkry+WgPNQREQ1VtfW9YRNRr5Vfev4D6cYwFLR0sGd2fbe2imHZ5HRpWd2XXH
SBZbfYpBKCL3lokFgAYkGLHgO+GkuJjKLtnijuEJAt+E3i73Cu6AsP2cge6AutIMqa49BiQKvBjz
EGpg4o/DSp/hxngl1jy1ko1q3Iefb2A67QVtPlgBxxmPccPLYDi48UKr3xMlrtaToiEhJnW21tjc
Tn7oXmYIQZlJjHK+L1amw3Q2Fxr2JoXKW9DVHUleWlmz2srBvqSpNG+D0Nx3eZtuTYaQm8Ec083k
PqeeDU/T0AQ0WW12+ePl8FHZQlxaLvRWMeScY2cNyJPb0SnppxuwtskCNaWi7CLijFT4utzndIFz
silcGh+QiTzrORpNyo/FiIeOMxtTxGaN1z8hLzFRmCfC7Q9ls9Lo6PP4VmyjWdsHCE3LkLJTKt3Y
N5uGiHfozShi6b2T00mcQUuj9cfCzqDKE5Tzk7IG7aF81zAFr3EBhYcfvGRaX9I483dj3N/HqChb
c/K8jdtA1hBCN/e4RM+JHupswyaYAzU1Y0GIkQZyqMd0l1UoqBt28nLAyFgM7LwAu0c6SbaURiQ3
wSNWCX1vztj6SVg4rxQPubCI8f4PQQDWtV4JeicxrfqUxaElOGR79qEx6GuvVayJEHmwQQIvpcmJ
xWRKxDYMKcOTtpFv6rKBbpR0p1LXWqYsiHmVdJkkVNrO6V2eEGU/rW0zKR7iQFsGxk2jeu5tGbyJ
1IA/nERPQdFYJIKN127s9I1fV08tYPMLKWXUH9+7SZHnsSueezEO94S9EU/hnUVsMZ5sz7//4aLX
jv8LfEOxNJnyRijyp9Y0CTVCBekGn2dCxMdqRARqVIOglERfKeffy1SyLTBbLhcF220d9ljzRyNk
NWc7+wKIfJ8ZzWUcQAZjMGULPXHmoCKX8WHcJG8iy8+FNu/Ip9o/+hF2kcCqdplluM+9jJdIduG3
nQ4vGt1pmM5vbQtbiU6MejE2hnkNzOI7nwnRqKbY/4e8vTTEE8Qcw0bxd3Ze7twpQe1GjYJvsDM4
eLP1kTXMuOJncnBtxMG6UtMJ1nf+xCvTL2h9W9MELzn5/kvDiJad+oJ5H3MtbDjHsmQT2KXWU9F6
9nKgn5KbjA+RzY66eJLsgnlDJYS8yYmlrsw2lOs499Wa5s+Q2qexPBZRtMGkWqEM9ibzfPvB7e2O
2jV800K1J83qCUn02qbwY1S/1k/WVnlHQqF7YgcJTc9rSBu4xak3GUzXGMLtClGofQRwYl/1Lqes
gtNiNNgvdcvktIIzuahyL1hx/M6fJuksPScs72jOvpdxpW9rU2TbOum0pzg3VwFM/SnBQxDqzBzJ
wzDlQ8DRdmTq/fsp5VTfqnkP5NE4iDvGPhqYFEZOgp/aHB3w4pypkdQvKsjFNS7xm3Qli0Pfl9Eu
B7t2k7V2sQoZy6yjSbszIq07a+T3trS5ZhRnnlIPE3jIGntK4V5hGOUk3If0PZdRgcNdo07StOo7
bzKfJ5lejKLONt1QAxOb79KA+PONkeCD639liNhR0BrHyPj2wZseJW6+qcX36PWWsaLjDlavGJu9
gEeANPlqBaV1oCNinXXKf8lxZVcGE026MOtNmNvfVTHUN57qSP3RybYe+kIhWznDXZuwk+6OtMmO
BPn15AYRhqQ4veVNmNBjz8jGoUUj1N3kDiPIyQgUxWMRcoSTdA+jZR9TTjLboWFiChtuaUaa8UTS
q91lAA5st9e3mKR3+g9HhVIbm7EKno58oi9zfK8xsJ/Jx1O13AlnHScM8rtGfxU2kf9ZTXScLr1N
S89cmLGen7y55DLshNr4aZTuTfhX7IPCYssBrFsniejOAUcxmsW0LSMgDqc2gyupd8fOx1mqOPkY
prbruRd2Jib5Rrorv3KSLVUE5tqanezcehvCDRjpIr86/dA8G4dabsp7KbKgEXiVGqHFnqqKTyCg
9tVUvRbdU9+N4ibKu0trQDTCC4NPle0z6ITumZshbeBm5ExmejGjAOeLKxES41UZGvepFm/A3hwS
VVdH7r6d27TNXtrMBpww0G4GJoAUJY3RNWh5ghT28Gql3RUc74FzEah9BcNcU47PTXTGJyV3JZLk
EQH+LUkTrgKR21gT5uhZ+taEmsW4m+uJ3Ar6b1B+eLrxCIyO2zXPXppROgcQ8Uhw7tk16v6Ma2RY
h96svikc4TxarBstLV51k5V8pJvjNLFm75xRRNtEdRfUv/RU+GO5EYF5GO3aOxUlBnAPbbGNRXPU
eiCn2DfLJSwQam9ccZ8m2bivewO36VAUV/3DnShQQcMbT9HAhAhJijGbRoKjMrv4vmmYMFuiv7Vt
LT14cJgOucOUy5LojXaRaRgDCE4lYY2QSDd8Si69m7AxxEMfnVuoDtugJfHK5nsByKYFoV8kfbCJ
Q2T7QH+r05yJBv3lN0no7wti9k9FSoySBMC87JGq6arkMbfUuP6pyZAZ8x7LnEluLoO+aOzUGckh
XuZxdYqZBSxcBI9FQZQzlT0bhNItdpM1Vcck9z8HNk0rMNSEWoIkWPUBXR8AbqsVVntg/C7HOFi+
n6oj1QgJZi31Nn3vk6eELRaxK2EsAfh+SAvebBuH9npEhMV3ErM7t5JbCoGIKXK241YCQBJJ9UTq
fNEOHrpdYt84gRwu7Yx5q+ISJx6bdY9zbTuNCcNff8CBgvrqj0j09EJ1h/yR1m3tu9TEgerHX0Fg
tmxINEymuepftZHLLMwOqQ8rpZXPss4GGnQYecCO+daJVTAl8dh2jHm00sjtcVewFR5HrOnlvadp
zq1wBzQSk3eIGSlZpI5b3H8zFeBtI42nje3jBg8alDmRPDj20F1tfgK37q58eg9Rg1BkKJr/UgsU
qOFcGp7qCyAyHzjhVtQ1V282C7aM3A+m3MajNsqPmLWWbNhzTHzheRjSh66ugoODAY10Qcsc3fNf
GNavxhxPEZz76aWf/2usDI4eYdgeoiyE3O9OOlE//hCWVh6nGps2nSDHl8b5pptI7xa9n14i2X2I
bGJjPGrBukXuPNolLG2YJivNE+YbJpx9ppWHIevHF6BvawTcCSkoSWE23MdmgDPfSeW+DBjfltUu
CmldpXKcjJUHlkxE4HirzjmXCJe3E+O3kw5axkWoaRESo4KJ4Sw0uqy4Ldirxp7d5g77wGn4pCHU
wbTJ7FSrZrnQCQ6UR8d7OqbzhTgAyGWVlGD1JjZ3i9igHMBU7QuH8RhXLBWU1lhXe+CSL2GRpQdy
PeW2lrLc4Hijfjflp85zY2PSx7XwvAr9nSGNVjwJp4qoguIhw3xgbqBWz0k0GScD2rhgZ1NmZc5J
0ua4X1FMPtFzpCNNtBrNvHUfHC1w5oRKqHOJo7tSOu5Di60Js1ZBD0wxAhAIpiP36nuuud4hwTKd
u0LjLSzPedjdqzCEEhtyx6q2pw7DLt4mo/DX5GObcISGgeF2bHLtoNGwhNvU83gXZHXJxq3NhuU2
N/g4PBuOZQJAvkCW2YkCgTVK9PMwMXTgo/RWVtrgbTOcj8JssaiMqHFUbSx0oyROLnxCu176oNVo
5pw98QdWLwHNdNuYxVoXEGw1AKyb3GfIRUIXv2B8KFLrk+uCeS6yf2La40rJYu2ksbeU7bNvky4F
3ITKwCtZQKWmgaSNf/lsJPQmdC5u92UCmVgmRprvoPyDBxLUeQUSC7LlY3sZyocWGuE2d8dHjmva
xiG0teqZoCwhv5PzBXi/GfvZ8CLreTNlnNoopo8evzs8F9zh9sUa5bibSvMN3jLxFzO4YXlBhvGb
dhspLrfBGDzs8Wl99OSrR+Lu4psjwmw+HgR2xHkXnCxrR8PSwD4JGuBG13WBuwRmohePr1ov7v1x
dluogRkZQmpuY+vIqU+33Dw7KBY7vZmAe/VQx3+W9MxjINrq4FBUuJv0nyMT20KcAk9+z0UUeUXC
RcbARXdRymKDy7VHHtmOufzoffAS6JsH3ygfrJAWML2DaIsej5KuR8+uz3EKnlv+4LNDQcmb+S5y
NMOdyC15bCtp3ukl7o1WkXCO8TtwpOYZVTJFEaO0T6OTIJUSEBg4LayGBA4OcICfj61pdSYnWnlf
l9wm3LopJ2PA7G6icUtjnzqWSb+xAO3fjTrvnT6AgRYYo8i+La1k7qfmg19S1TXda2IkTxhvkKE6
TIOXQR/tU1Lhj8CaGl/w3TGq0OnV66dYW8eGf6V5aLbRec1j7VgLLw0f46a58BwKbMzbUnDIjznF
LCtXw9DqhC5iMYVqZDywXRN5Dzg2BdaxyiilwL6aDLinrKRcj8rR6Ca38chM0j3JLN13tMNodWfd
NnRJLavxMLqJ99nhBnOaN6aD41dOunomVYBjYqvL3knRuBHCD4nj/GSkWrepm2dR5+pMm6tFs1LI
QuMy4M8sXFhl2rh35YxfHk0FVoog2UiI8c5LCYTS5CJOMCwC46VTqrjRqzjdZYPRzHbMm5aSiPve
g0g4DXiWalRKGouPvjWt4fzi/Z73MaZ7oJfE+PB7hk8afyFeP+1WzY+PRDfqS5308tnDHAWyc3Ru
upgLRVPgc015l4qI0TJAsmUY59GNFuUHLcleij4rPkRoHpoMGI4+RLdGgWhSOQG0Yaos54PKv6YU
/bDofiMhYWc3PJ1KGJMzs/FTjvY/IEV4S4XnEeBcMslD/GHeHxUBm6V4DcCsPHAUTbd0O/AgwOBQ
Ed8IS0IJzUhDOTXxMXVj6y54HiedXSS+y8r0t00LZzISI33HXHMeaOhFP7dNsH6tFDvvU4UJY62k
ZKWt8/7f/ET+P1W1eBiJXMs34dAEge79FXaXtoGRlMiSo97cD6Z31QKSJAw6bYAfy3TwEE9Zvvca
3WWZVmx4VIstP1odOAmQLL2+BLSAhMXaHBL7bCR4QkOByCBaNHwpYW4Xk/WIh8U6YLaDMqIN2jbK
Tecadd3cRFg+w/2WhCj4l2YzfqcBHCdoYhcnegQP/l45Vnkr86g65BbXAQUy+ZE53JuPufLAyYQJ
TA1OpVMBwi0U+mh0r01OftjCcrbKPTs6x9oADlYHB1Pn+kdnZwN+VSyiGQjHneBVHszRPP58qWu9
ycyXe1mT2WU4ekv/8XDB6szUugzcm4m8iYOJ/5RHuK8MkNP0oKwVp5Fj7pTG2ZOTv4Z3JpaUf+hX
h/nUxrcLutB8c1+PUAXHFifxv74urX+C7/IpwuKzTYiF1lyJ+zuhq0LzSZAoxRLo2Y2yGn8XzS17
REhOWkQqIqQT9GT6xRaEltqomFu/MKyZqkh+3Nah/LBmlB3e+4y2ANiQ/sBzNN215P4vISUYkaCX
FuGMFrQphkzYv/aF/UCGq9uItolXg93e1zwzGgteqWspnP8Szp/EnWdPubrqZr+FQ+j/u7aT/9fl
63s0HumODtXN+cvl68rRTuCYzh82GXm2NuV2quqWppfRYgXnMTvFaKteZrMB7QOUb4fj8b9594MZ
5vT7Y8EBXkZHsm24Jp1Hf8GEE5vUezfqcbw1KQ+fSAM6i/sIiK/+OPuZcL6emqw9eUOjP6tueiJx
gUNtGL5JjT+RDA9ecy/+HMzK3c4pO+jXNQHrHhDgHrdhvVCTSTwNdRtjeL4EFwUlSmMDPmntkzDL
d3ciW+vZ9ED2EMVteqjIdhI/rfC8ESlHF583fjI4su5hmgjpF0x6cANF96vnDL9mywtrFu2msAn+
4QRkA9bKCw6hhXQT0iG9AFs2rOtx7PdWSGClxaU1EcdcOTW9TE5AFNCo0RxMFDoOYu6SNPpjJl7H
CC+tTeRzmSYkc1RgP/sxNUkp/zvU5ww9gzQ1IUQ5pfY+f4glXUyLlv35An9ZhQRJFH4kUj4RE0x5
ClC9cxexfQSZApN30q8IeAyMY+bRhMDJujq7RsLJbA2ORoyLw1LnJODbFsrto46XauQHWOeCstY2
jzEGhQDTCjdYd50mV+Bg5nLXd6zPyVo2qDNx0L+0DiVPEPjR66tgrQv3gbQ3liFIL2Iua5YyX6Zy
jDZq3s1HUXXC2HoiFHaXG2DOZURRKni4F8cnATQ/WdhtK0hVuAYVu0Gf533rY+TEEtQAwDt4KXl7
d0CHT3xQFWb+UZn6zXygTs3WB9+Dvyi0vYFLoSPUrrmHySxuksYfGfv0O2dy3/UGok/UVdfeo+i2
KZ5svX4VGom7oYcibOHyj9peLE2Hv9ckxYNtt7qa0DkmTsKSFAP0mmIJZ/ZeDgbeOROD7mBc6jwf
cHbG+YaT6NB6vLXuuKUNpNqQTcLGCMl1sCECdE7NALlFp+2pHiKvAamnzONmy4AVNzUtD6wxyr+W
yaPTVPk2b6mIQnpc5wqnclvz2vygnO44ik13vk0ed8yS5ACaGW9k/FDARd9VFS6tStPDY23yeQ6o
Txt8FyUd3+EAx5EmeiXS7RR1wZGcqXYxTZLZdl/uKzfIz1E45ecuuU0q0ztw0etHVVoAIAyLfaqb
cnmqAU2jEIgvWZwydXFMc+8YZnQJYi771K5eEgPMQ18ihbbOcn6MBixSQEFdPlWO31mJ5aqyZ+8X
oNY5asc2rycklwTXiuPkNe68+1LiAQhHF9v17KbQU5eRWyavgY1RQGCKWReWXRxFZD9YRh9fzTj/
1Y25v/czNmaRKq6KVj8UyHjpjOYlbeNqm2gucBYnLraGgSlCAEXYE6Od09lYvAPgsG5IJ0WB44J5
23nMdDjPjCY3jCbdtW91X8T4sd0UiElUgZgUNn53eYfZpbXB7dvS9Tc+JgOjoOuE5ni3W5jD2B0L
AAYQCIgbtJwgDIGkQufAnfSRKobYPZnmHLbCibV0c/Otbx3rDHTkUesz/1CIDKtXBForj+1mj/dS
VcOeFvj5UmBTobpR7XyfrRDGmYie2eJtcBvKgXDswUhA8MmnUNwUDdO3UFjGiTS677Qus0cbqHye
/5KtJfYi06qlH6qbxOI8hiODA5o7PRCFb44FLmDClUP3mpQbD99RFnbjTRW62LkTh6BgppKj6NW4
SNt6uNX9aK0wTtwDyWibJDuzOjxCWJQ3sp7uJphEPBHVXisnzsKETObUOe+gH+Zn0VWv7CvAiAon
W3l6dN+o5G0qSziO1ps1j8fQa0k1xNWqSFw+sD4BkiAaGok6I0MkQgb+gUJW6XCuKvYsKU1rAxPP
tSd9IIB1+axqQ97CaDuODZdv4cbJKhlQbmnIKZbtUKR7UTK7xbkISFtzUKNKlhUdIsl2Gukv7FwS
aTjw42cC12vPAUmuD1awkxXaeVcBfCrc5Llwc2ut1R5XNCwJkeDXAPQZrwsTvVvrcUUWtZ8/1HMd
+Sy1/uv1d17j/2n1tWyOQwFmN0rkf9/89MofKRbuEkzcYEwkzZMArLOeTEhj7Igt3bqCLdDP3/m/
fiu8kn//T379WVYjc8ZY/eWXf38oc/75z/nP/PfX/P4n/r79Li/v+bf8l190Fp9NKctf6q9f9dt3
5m//x6tbvav3336xLpRQ42373Yx34J0y9fMqou9y/sr/39/8j++f7/IwVt9//vFZtoWav1skyuKP
f/zW/uvPP4x5b/Pf9aPz9//Hb84/5p9/nN9hjIh/+gPf71L9+Yfl/A0koePOVTm2p3s6H1T//fM7
5t9cTuUUDFi6Y3jsn//4j6JsVPznH1rwN8v1LTZXHhlGncMKLGpZtj+/Z3h/M8D/scHjD/G8N4w/
/s+PfvNfV8h/fWa8Ff/49W/V4b9vJhn7A9tlgG6Bn9V1/+dV/M+ClCqgui0tAjzGoxFhKKN4ycQU
aNVvWl82r/XAIZdWxNFjzFv6H36texG0VsYE/65vZL5k/+8l/fNKTBC5tq8D/9WhLf9+SQtkDwaN
Bkag3rFOUDHgfKgp7O8Q3bKvLC/SuzZyEEo4u1W3OEflfWgqa48INollXnbdfR7X9b/BS3Ko+Mvr
8ua3GcqO4+vUegb6X+ou8jBJksnEBk3ABNXaDrx8OtmU2gHmmvJn2mMkR4hODbvYt1lPprA4wCVr
bvskyPGbmfmRKy6/Gq7TbtoyHQ4yUu56pJCIKFsWLiKdyUjm2NgNx7JCJHFoVi7NSezbyIAIyrBr
ZRhZj5eZ9hXmNX6prqMeOzfC141zz1ySIyrCSaxP0b2VUZdBzguSQov296jA49/3KVJ9YI3paeyF
BxCkJHpaecSNmpDurNi0lzkfDbZfAjPgweeOSBM7fmxu3Moo9rqU8avO4HYVEU8+Tm7tsVvJLFz5
PYSDRM9FjRE39k5UKfB/G2VlTFIE6GA9SL0a18bYvs1T/AzjC5EpQw99+soQyun8g0W76JNxemmj
LjsUpd0eMdoNx840qHW2VLtvyhR0Uypcmu0NZ9lKZ3jT67DfMkgwbmuH+VI1ttFMkcuwU00xo57S
zPZNF7sM/2BWYhDwngtJQBm6T4ffe9JR99GG78vKrcslgOPsS5+UscXCbt6UTmNUN9Yga4UtJipl
cZ6tl6B5vb6jVsMdUio2stJp4QqEVSyta9dMUJctaxTO50QjkQ68GTMGOddCE76NnWPQ4zc9KVza
6n28OMWt7kq7uHoGQfVX7rwGjTBoagPDbVBNob91UvSeVausMD3Sp8HYHxthrayzDYQnuZBPx3MO
sBvxvizZhq+VEfZsh6HtOs8RzVqk/YpkonWB0vH+6CQTfxjncoSXund7GV0VaYpmqbiksUe0WpZs
4hLeIqK6cO+qGgAZlD7H0S523HN2diK2YsuKsDbEwhmAQMPcrfJ7Vb0iNYgVHmj9xcU9+aiX3qgt
MHDFm3xIm19OTMf5UrrGxGdRZSMY3zZK2mXdadUlislFt6KngzIwhwyEnmXgM3Nyz/plNp59gCBL
9iuPM3x8tZme2YmprzCIUmehqJb2lp7hVC+kZTz2oQQt145uGgaovcK+1PowtmucFwhwwlHE7bTE
qncKnCJllKXcWBCmt4YFWTvipntJzVqGuxFBVDAt9YZDwrEO6k6XoEAOjp5+x7oMHsuBMTjnFaLZ
Cms+vJ1aKQD5sdmDzYPpQfACShtjuasskAykp6RHcMKmSL7rPSfA8DhOX4IGD7alkA2lGKLHCUDv
xs21lMwt/mV293TAkQ0IDkzftafIi2tUfbO+5CPR9KmSzoLkubGgApBO5tQxd/jmsv3gxi0DrzyY
1hA1YUxokc0mPk6Ck4Rof2vLDsaKbjVXQDQ2+qEnbilv1fbK5pOYZBVMy1F49blmcLELyk49Z+yD
OirIwmAb9xO2KTt1seoayXQx2jDhIJS0+6Q06fYD+zlBw60qGFVKW5rdgO3Xcodx9iEkG2DdPNo9
baK8LnFLtsA8YO9xehSfojCbr4Gg80cS6e6xGoqI83U0Dbj0fGo0eM8m4S+sWuB3ZAf8v7k7j+3G
gSxNv0ovZxaoA282vYAlKcp7bXBk4Ul49/TzhbKmK1OZlZqe3czRyZREUghEIOy9v1nYlB81proW
PaPAzsz6YkmMdEsuqkoRCNDXlwL1sdOcmP0TKjjIoVW2BJAtX4mamLU1vhu67ASdQQ5jPTTWmS2p
6s2YsLNKp4rJ2CYAIoOhcVJmZxS+Q7uFAeNqNlx+N4MJ1pxXxwr6bqrENRMynsfVPNgPOAh2KyBm
jaMBdoDqlZSNoKetIz7j/jLDkleso/xg95pp4blqoLOEeG9xOcNKe2lVNMoBCxvpQPZwWS86Muhn
7PCbeevgMs3cCii02Q1FCRSMdApEg7EsVESLtXqHeDUpolUeL1QkHd+txMhIKxE+8LBaWgcX1YUm
Q4oP+EyCWjuIR6mvdgcF8mw+zN0TTG7tbVKn+iTLO+MGRbni3NCN+sIBir5dl1LbrIjHE+JXl/zC
mpaBIPXYaXdz3+ugPI02OgIUYt+Lvflm7OviJsva/sRAOfK9HOsDo56dgA0QYolZIY+ZgSaeXU13
cmsAnZqUGuhtNjfVw+JgpbqZOf2gFJ8qdwWqK3c4k1W7wkik1yUBuWocOP4coV1/pAhTMP6AUelN
O59Dks/OMsAowbDG6/liG5OJtIm23iNk3J6bXev4Rm9YwLoO7XAylVX/Qgp+KeF4Kj2WcSghERNe
ymKO5m4yLwh4cfbX0eU0EWqUKj3MF2OZI7lrLYgBHCgII9c40UBnPAhSo1PF0XIAaea2HEWTSxJT
2uoeraNte8qhXfHYzgmT9mYCjjo3S7TlC5BgaCDpnbybY3s4JTvWXyILaM+bRe0qSsyYXgqSdR+Y
HA53cceuDjW7Gavp5tjpPuJApLmGWkPkLoMpD9HN6E7BZit3K/JPOIQd+w+M+NqrBbr/S8HWdYPk
JePMqg5184AvxHA9Lov9shaJfkXcQd8my3FiaVMXetuYJsalMZTV1qlMAnOlvbaRmmQobyupDVGn
r5Ywl1AhWcrK3A8Z7Y+VJHSHWTIwCNRUGjUb+2ZXmHNzbqJLX3gaVJo3ul18dpyI1LStptSnBLEE
nK01K7wvi+IRbBnE8XUo12hdhXePFhPvKtrKeSGXoAWoBdQoVcqAFNDpA2PdMEmQ7XFgLoJsyeCz
71dLHzeDYhd08NoOBmcENjBNIFqTEj7RcbWx5Ctl/VaR8uNj10nZvmcHvaDUWXenc6xD2CNhtDdG
Cd8zer0SEf2lqQ1lVc5lp++3x5YzeUYiZSvNKmm3JcFO21VZnhF8S3W2LxOKLI/1UhhYIjrd8Ymz
mvowx5rcuTAQ8vMqby1gj/ZcbIjdjI1X4268Y8OkkJ9v2/HSyPLqDBJz9Ty2dl56S9/aqM2tBIbU
Uu4eCdhB+m3Q1kG9gAgdJHrIirl9eCL4X700CGQ/abAmNyChqmtUKlXd1+oeFFhWTQjyoxtidQZS
rgmSH0eiPZEl1zFr75Eau/PUDztjUeqnRC36d6mG3DcsBfOLCm54UzaFdDMO5sgGUjXzrQqh4E5R
AE2CvbfMR5BCzm1lO9YZagX5bpjj3C/6CqJTUZPyXWY9KonoQIEtCYpMTcV+VcqsJGLml08MhBou
DauOb4dett+chThEoZR6aKdFco09owLbq2O4M0BJL8qDTiyokQiWNm0FpVzrTqdSSHT3eMCeZ/lB
usVEKoXVWpGKQsaNIIJTLOWd3ppEdIG4pMTG7NEfMtncJIlqbOEe26eI7FqsDlW6zi+HZnHOyHKq
wWwRiYTOOscoiSjWw9ShxxXXU/NerfZwXXMOY9o7aIrspbY8Xs0HqzmTup7k87oc1+fEMqWTbK6V
3juMi45BYDJjsVmn4dHgdO+gbFl6VcPSi/kAe3CEUQr/ME4Hsn/NLKMfNyDhJC9W0M2qBGOHmemk
aLJ24IAklQUQusq+n9opBW2a5lsOreAqZkRQmUEaXAqQhsILevVjQ0JZx2iteYNRRryt9NqKlryX
Axm6IiwQXX01Rllnhs7ts8Rq0ZUZNfl20U10AVs2tkhs9rF50UvAtKqkPZzHcQOyG2cSIOuZXl2y
V5VONRlN5bq0jbP6AN8QjNFhvdKNqtVJCtfpuzYM3cWRIE0Yy219XvdHiYFh5SclnBXCVasZGmt6
xBvB1ghSTulNmcAO0YF2nUpEdM9M/IpujkjEbFEO0y8GM5U0Qpd2iZ69gvlCiyjbtX2cjmECIH8D
I2s2Ah0ZYeJMUptFR/uYbpXChpOhN6BiNTUjo6LENqYQ+TG7qUo2fC7Jf5gb7WrOd6xm9Ubu7fxE
GlXmCKkoh5u1XvWTfjALmMvreqHEOKuug9ydtVYjQOlrjX6YrTXITKgxKHGXCRQSCLa/yCcjwnWq
xrl6UqvYqnCqQueb+W9+J7g2vA5l1wM0HA/aA0jt9sFONL3x8HAttrbVmUFm6NXpOqggkphEA7qC
ejf0vbMhNr3u22Sq7gHiDACpFPPNAipwqrMB8xJrMSOioinp/8E4Sw8YnxY6eEonhdYH+Q0ZqTxd
iDBiebpbjSa9lNjngpOQlzmw5EX1ZHL4m55w9nNRZGR+CQiCnV2y4RUgVLlBit88gbVbP9Rg7sDi
OyP5Q6MPRiMjiisjP1HUZn6iWkt1YTUJwc//fjzr38ahfglwndfvh+u+fX/vT5/r/wciVrgW/S1i
dTO0RfV+yLr++ZdA1+ef/YhbmeY/TNvRZFshQkRARiYE9iNuZaj/0MmaW5ZNQMswsLH7r7iVrv5D
OGWhbcVoI2Ii7uKfYSviYEStiOpohqGLoNd/J2hl2L/GZIiimYqhEhxj822QLlS/hD9zzAjUNoY9
n6oZXLIJlCfYyt6UYEvomrMqEdrrydFF76hH7C3ltXN2SjBqjkdE6IL2UJNYh7dVaxLQDLM/bW0l
ReW4cWbtvBjlDqa/NiOMDsiY0ah3unM3dfV0DGJZW4AYrw66lUTI2c/pst12l5YyHgRjbG44+BND
mSZwyTZqZO9Os/ZdWGrg6I7tIMWbuVjq/mo8Zmq3KzsbEwdnqdT2ukA9JkHvv9fz2O8aQmZoQPcd
WuGrU0Nx1fJCmp5xWTDw9ma3A+UaRXfJOlxkvRR3G6wPetkfjuwfEGiDobJcy+nUSpvGPihsgDUN
ECKi8WSIs0p1yrvOLm1OyayrqV/OIAzRAyGnCLl0PWps0OgH/bk1NsLoLe3gK+GBm10lI2ofe2Z4
EFz1MZb7dyuHOLQ1jbkydmQolcw7gi63I6tYmsNm6Kpp2qvouhwe0M4BPzzZJUmeNB3ndKeZtVj8
dBz9lnhJEKPG0cQ11oWzDmQ2QvZFneRvBfkJkEuogFZgtXVDqudbAy4T3t2pIR/lIMZNHMoh+7DZ
QF1FP+bV5UGrwd2ZYyoBR6VtCMrrdpygLdvJelXO98UoKVMT9OYIwqNy7GNymphEREOMoM14b41S
VuyKEkK2P9XIRD3HxjoYN51EWJS00jC2Dnojiu6cgs7gxHOQkcjG6QJpSr/unVbl6GHOxgv+aXK1
65WkcDhCq2NNqjnjXLosh8PZMVsLPWxlMHBbFFfaPCwR4e6v66Xpm/PZVI4sMDx5KP4dA4xUeeWw
yZ1wsFVtYDTtZG+MfI6NDdHZ/rhD7rUb8bgY5extBIcs+aVuOfsa5O21xfkcT6BKyz6qapkzvxvb
vj6FOi9rZzJ+SZCg2eNkJGi4LpK2bTlFHaB8oHK4c8HeHirnkq2GjG63eQQ/CNx4ld0SJg2OpGoR
38/aiPM3jFU04eJksU5y9itShAyHpkWlKnckLY8Fhk9kVFl+0FY71rkPNnS6KgvFbB8yYPHjFctg
sVxqcppANERcDcGEhjh17TmZ7Khupc7d4GO60UF3OZqzhjApkMTjNR4sGL4s2nK4q/Mc1jV0MzV+
kuTFTs9UB8UaF8kwydkuOHzIuyN97nCS1FxiMxIDniOYGqhkYbaWWOEEdKuCvr7isaSQaoT9Fdfr
85iBOTV0tVQwEXXaFJLBNOkiDggFda0WuHagjkC/p8mwHsIF4xIFFRgdfawec0ZslwTmtczk6h75
PfvEQEHI2iJ3Uh62urMKSfJEbw6g1vK5hhq7Fn3bnuCwIfhh+CFUka4nTDNa2S0HYjR6xs4lzpHg
sXu1HLeZMipCGl63UGbCY6tHpsJJ8W1Ex7E/m/hI7KZdjlcFAW8VQj1Az1mTwnSUHCBFyqqOTWhk
83iiqrmRhqvWkc0ckDSu5BVeChMRBsIpfn0bzKDZZx6MVj8thyG+RJ0z2x9IkDEYaEII2zEsI1jJ
l/g3qpaXm0i3Is4lpftksMdbW5X102F0UETqM9jX+VCsydmUDeMSo2/roK43NDqQY1Rl5LkEGV+O
K3EgDCsO6jnUGu7lpDbsusfdh0fS2ecaWYDlxQB5hllAf+y0UyBqsVy5Ok5pOsdvGfxqjEQbM7iE
KorGyVfG34B+3F4cwSyjAYJW67YjJpGERWnKJQ9rjEcmYlMrfFam48UgMZGrrYxpJkreG7Nn88g2
1nitdQdOM0fvBqK1hNmS86o4A9SUljhz66rrRLSky9QbtcIcRV1xHN5QBOqTczn0T2MiD7I/SSNB
4CYtU5QYUDiBGzDVwMzQsiA4LRfjeoGkcneBXk0HsSCV09vUVvobmEdgD9gRJ1Gq6N0DYVR8iYsW
tRItFzpOEkz/B32Su/S6gRvsXCtwuN8mJIeYQYfjeqpqk/XQouMhGHuyDIU0X5PhdWmK44KXgVOM
J31lJus7DondRWyVVfrIhB/fo1aGNvHSCIVyE9XpDr3iIcXcTBctj70mVIMa214ta9vT5ZibDktc
kSsbI240OB8ZLCTB/D8QWEBIydzWQ6terVk9rGgc4YKOui+KL8ht4wU7xfqKUtwq5Sbh0JbdtH3A
lxAorEakqCIMMhm5c1vnB/VNI3bSeqPmsNHWmLg2ctNaD4Nk9A+cnpyL5XMEgzVVr5wcen07xS0K
aA0nH7MxL1sL9X8OVjMnX8gS4wOoTcwxD/16GhOGPB8tm6ii5MQ2WptVeVqx5KrA5RYrXMymf09x
NjyV66V6dTgrXMYQhZ8MiNW7uZC7G6XTJNIl5Vi6eV05vqJ1yyVvKKw6ON4Aa4+vEabvru1JBWs9
z/G80ZrDeNrUqfM2gH86rY4H5tKY1HX13q61fLlWZUsgZayxu0jQO8MWepakFzVGU4RZT2XqwCeo
spFagtHvz8go079SM7bvaQsQXSS3+nyvwRJ0QK+0tafaIwLzKB7IwMfxI2x6JfUXMP0QvpfDeN1W
2vJsd5zC0W0yXjJkgPqIWbD66KdYagkXrvjSYy6ksjMwYX17Gtk9eliicmgmFKiiCjexMfOP40o8
g7wpk7K2OIcM1POR9SVb9XwfD/180sRHxqrRcLh00yOaBIFy4HxJ/CKrb+AMOhPB/1xFz/cgnPEs
AskIYY32+nCYdVMIN8klElWFdGgg54PL8TirqbeELTPsV8ylRMNAIZVYO8d9FZegd/Xe6T0tTRtc
fh2SIZeas9goOrS5oQ8btXEmaTc10yzf1PgZW+ye9NZAAiBfGiDoddKr80eMltS9oseHe2Qv0MFj
NK/Iu7dQ+VCFmBM19+m1uQHmuZ4OEfiEVLklej5VQvMAxrO6ImNxlcDzRYK4WA20VtbE0k6aehYg
5Ezt9S1o6xERyNbJUE9LkM0eT+Yy5TVkSqYFEHevjCN7VGdS5vF1ShTg0msap4A/jK5HGV4v0Bis
iDID8zGqYww8XG2HsKk06N4w/hbzVumzcd5DmtPzW0Iu6XW19MM5cGaQN7IOzPTekhQZt1zjgOgR
bb/M705G2CjILG1aLkiFKZLf4nXYB0bZ6dbVAr8KR+4OkVqPI2km+wa5MPMBnkwJcXXIkH0k0QqZ
O1HJuVbOgkeVquCsURbmWJwgDKdXG5j/x+bVWUChbxTScfiHLEuDxnpbFoPxpqol8pJHnLEE5uuo
vPfHg45m1UEeoCHMuZNvgIDDWYero6RXTZ1VR7+UG7aiq1IQWV/wHCAEMDZWGZUZ/Z/kX5keHrt+
lrJrK5kbYroOmiWs9D0kZPp4TxQXP5BOnhJQPasF5GY2S/xXVllFLq6c2JKg3qE5bUBGWCuuC5V4
EPofetWdmY5uPU+JWUzBnI5Oe2+QcUThfFQah3iGOTIHlaPCbJCa1YWZJ8L9iFu/Lwh5MZwqgyH0
2phlUm2LvK8gFMfAl07ZDigKca6iB4bF9hiac25W+TfJfFUkxf+VzLdA5BqOCgUbJq0NgFkcH3+G
FcQW5L8S2EpA8OfEOsdkePaHYPWHCEvAkHXZVa6W1+xG81qv9vJo2kP9DSz/p2Ptn9ANAjPwy23o
huKAjwF9QWQNr5xfb6OQDEvCjtyAnn6AJJnoyb1qxWN77yRZ59BpYpDKmtTe2lqNoHRLeH8g/box
EA69zQyTKFAvH2sMBAfdOQfsWGD12MuISdWG0j7OEJ+/u2WgHV9vWbU1Hq8GyA/T6S8myCUbFZNl
0Ay6AKSRGqwbI7DP8YQJME4Ic+/vLSRA0r80ECFYcKAE+QE4KMCEfm0g4p0NKu5w0BR9rPZDgyTJ
lJfJd5X6el7He9okaqBy9Aft4qii0j9xCDhaIuRpjk5gpfW8N7pJvZgHfd40uAED+Khi80mfO2Eg
LMkvU6VPuypT6nsYJVb9DXL5t54pboXzkWUbxDY0EaP4+VaYPXKNAK4TxJXQ+ENIDVTXepSgXi6c
/ssfQaZfMFO/AGx+e56f5WFMSv0p9etIILDXVe0MPyMmV4zfdz6e1tq6hoUDHnGRjRKVHMxy2KuP
JJJJI0sO5ursSA0/HlAY+uZ+vgDHZPEkiJjgZ67apmNqokP89CQI4RUqXg5IaTJB37RG1m+tQj/c
9+shOalT9A+LbsX2+e/d7A+lWtiPq1SfrmZ9bXQQu2VsAr5kupOTMItT/NpsFSAHWPuwS9LuNObQ
UXxT6m+d25SZehRw8ioIq9+G0pKSI0QbH6E8GReK5YCkaJmv34yg36aYz0JsNC2ZaXSsvH9t0MRB
XgU1RGZy0tMoteIoIBFUiqXjVaOmt4eyhitDavn/pm6aY4JJMqHga0Thfn6OxkKDQa+wgxhFG6VA
Vd78Zg7/7ZmJiv2rBP3LRGTWIE3IYNloekKCu8fzpLxSQNBbu1iFSoh00IqyXs7Rz3z+e2/5bYia
sq4ohuAWaJapOOL9n/ooTyw2eovnVss625GgsstwsL6hUfyhc+iKampIsYHUV78uDQbYbE7+hh04
Gnp6KEEi8X1IyEx886DUXxF2LIXURqMmcEuYaWWB5fu5Ngc7I+2zTE5guFMw7qcz51X3kFWLknfr
1nQPz0iOetX5cA/3+fG7+V3M37/M7xQOQwYcmCI7smN8me1Iw0kKyG6iVOtT3l+rwrWvOdF055ta
Kn+qJWBUA0EkxjlP7tdaZpJarrFROoEemTttg+Kpu3pSBPJ98/fO8ccaQdwiiEyE2tK+dMu0B2kM
5swJjoZk45cQc4A4ZtKuRDsjgie5nvy9vK+u5p/PT0xGFqsyffGrqzkOSg1oIsaBdY3kW9BEkifd
zcXl4dq+MM5QAQqwhmAbk10r8QfSg38vXozjrw/w59K/jHOT0E+qtpRebrNNc5pFS6gE8kn3Tav+
8fn9VM7XbQdM7rwFWEQ5YLCOLrRcxDRrV9cDLVg24ML/Xi3lT2P8Ezuj6BYhAOfLtNkfySAeyD+w
QSRDGyp+4x29/gQW6/lCcxa+5Otn35QpRtqXtmTp4SmyCprQlsQu5ad5RTYNDZejnKX4tDrTA7R3
Nsk2vTK8NCij9psa/qGCJEE0C94kWx/N+JKiAJGAm43Qy7fL65idD8cmN55f/16l3xcfBXiqplkM
PHrm181FiqQZKdtVAuA3wfFhcCOyGWdIdZ6uNXYATbL7e4F/eG4KOR5ZB31MUohV9dc2XGpHTjrc
NMPJG33JhfMEmJ+jRwg1yoOW/jY4IRLJ34yCP9TTlnVOE5pGDFb/umuZysWOSbsnQON2abxrKzQy
62E/o327YqaBfZ//TT1/n88UIMjMMLoqa2SuvvQVyx4dRB3yNMwZd9oJID9XjDx4M9E3Jf3eUVSN
bskmXGZ6ccBz/9IrB7ys48ks07D3EcLMr8SW3wpgaxjFBsCnFsBgdCePKNo3BYse+OtwwBiEUjVm
U10Ft/xrwdZkTdAACM8i83SBm5MLZ29r760IhebrJIy/2Sgp35X3peukGHpN7MiSUL0szpDp21Te
a5WxTMh+Hkh+/c0j/H3/8mv1vsycWZlNylBSnI3nQH2wN7ppoEp/Vg/WzWCs35Qm1rd/35iG/GVZ
oidVuVrRmBI28kTy/Ti/+vvz+q6EL/0kV4d0TiTcNMa6uzGk5byelvu/F/GHrmgyNWq6yKpa9Mdf
e8RR1+AvkccKp1rdwZ7y8MbxD0MX/L0Y5Y9V+akcMVH/NBGjK7NKCiEuujx6CrJnhdJLFhDf7t2y
8slAqC6o07fPUv9JELn48TC+8FW+/Pqf/3+m+3VG0r/np3jH12P3H//j5P29zA7J//yPbVc+H966
nwkr4gI/8v6O+Q8SPrrtwMSwxMaRd37k/XkHMABgV3bMzPuf7/xvvoqi8B5nH1kctoj9WHSc/+Kr
qP+AzUFe0WIXbHAK/O9k/hXRM/41zAgNM1ESDXZ0QTtG0u7LoNblFvxMLyBie5S5BvccDJ29tYj2
nbxJyKg8/dRS/+wyP5/ePxeWv5T3uW36qae2JVTFaZ706AEevcsU6YLf9Br36fjjB48yPcW9Kl0n
QtXB3al+8IzsnHuL+Ye38MPd3+/I+XUW/a0Fvi4XABRRkSOUHZ2guuu+kCVyX17Ejw+QRb3KfUAK
273DrsZ9Ez9x33ek4j5vBXK2S/TXBS7u30jB6O4P7v5idiH8ufgqeFjtXu8vDu79feNf3ItXo1fb
jV0WW++sdW9ld9d6u8S/s9wX0RDsFCmBuhb+R+m93V1ef/y9sqIf/u1xf3aHn5o/11cNXXAqizaf
++TT6ufYKbkG1XjBh8l95S6pAORO96IO3i/uH7nN1P24vb0dXG7z/Og+XHKDt7fc9d/vDcWIb25O
PKmfbs6Ao1KjPUXf2B49MLvBDdIzXue+5P4V2pPuu+RdXVzAEnHfr67e3wuP5o4gK7rv6PC77+/v
V71beBepf4XAli9577Ev3pjd51vsvAK6zuXbdeJ/OD5VuHvLEc8H1sG/t7e3wrW9k8E9ebtrfb6L
F+7wGPMS//Ljkr92L2mGxb38biNm/rpE/N79xNT+U6XLpUuhYix6FEcNTwGuPG3/8qJQc/FADv75
S+ferFSv8hrvPeEHpHTcd8e7l93bs7Pn3UezEZ2wci9Fr8S71L0uQsTQ3f1j7N4evLvSKwM+u7gf
P1aA/9NY3O83Lyr3082PyFnjAMNohpSq+Ois2hf5PfGZ+NXG+N3w8vf0u92d+etG8vcyRS/6qUwA
CNVybClTdOEX0VNJ7vN1hf/xZ2/Iw8xtmFIad/ZHH2enCD0At9+LRkJvO5qCIRCvOD+a2nDfDPd0
9p/EX5AR9BnhuK6GOIcyFR2JMTygZuzx9pMYm4WYEGA98B7Q9Z3FT+J33Xs5R0KLob+v3cnf7xu/
2s+eE1Xbx9V7NBn1e9t97d37x4Nr8zHbfbwffP6v2bDV4k16M6Ot9Z7ngBfPiFB7j2dcD8sEPo04
5A7TbP8YqjzaXeZ/fAzudenZZ6IzQ0LgS9zd3wflv5kwTA1KLKdLy/qypy11bAtqi9ZeaFGgTe4x
qoKb85d3Btfquhc3qGrz6uxeXGBLEDy3LhkI9xqofPjxwX2m7hs+pt6d5t7dvb1dfrcH/jxi/r6e
/Ov+xIT3U28wqqydi4I54072VG7x5QbUjHdzhXyqy8BhXl7pG2JqBfS+fXLoGZ8zxsUj/lVMxM+1
m3g7MSWLBiw9BjjD/0N2cWtkvDNbXFOns9tvB77ybdN+WXqV3oll6Jh6ZNEVkyvR1ywXxBj9ilmW
1Uf0Q6gI/Cb6Wvgk0yOpgPvEtvvzww/ib8WX6Myzr3paiN2f/wBJPmRqF5+l6wYPqw/FeotdAC+J
fiwuI8ZCdiVWO1xiaCzRTFdMro8KvbEWPfHzv/FuDR7P6I+PTmS7ikc/RaF8K16J3Uf3zHTv6aZ4
cLj3NGXrPvL/2eMczMHnVVZPrH4MBJNefhCXdHaPz9jdR7dnB+/vffWTo/2XvmB/OTIgu9osiVg/
Ut1DYFcnSMcWQvUsHDUxX5xxMnRtaovmhuGztDOH1o3XwohEw8Q3bp1o4cBdoJ8A4t2Dk+I0UD49
aYcXqBCz9P9+v5/nwb/d75fTQbfIw6hW3C/W4v6TWIeZuKIfM5rosatb+nl4A8uOkVcyq62fHxEf
UNwbsUkp3MuPN/YmDy8vpY8BpWudFfwfvb+TqWYD8n71TAY2qCPm/s/OnLp9xD8Pkqx3ywRSia5+
y3AtwtuJ/s7qccmw/ag9VpFbUojsdL7bhIBqYVD+XnHMKxSNkQu949dBK9mG2qYD3KbWPwaDN3nD
59dIDKT1xxBbU77jwRHSkX2Nzt7emIxuxecAv0dE1D8Q3RpOmygNE47YkodfLvGS2UvPZk93TVd3
Gx8jXo80uJ8ESZAF+XnG9/QchRY+t3qDr3hrgH+1l3giZ5p4cyR+Vl0ylPy8Ez9WPoL+n/8KXHho
xZOEWAw2WGwMEGXwULnm+997hfVd43xZ39oGfQ+tgWZxgpG4mLmCG54tg/xzgcJnz71ivvVfRIDh
KmLNuEexLXwRczA7g/d39pvPt5+jV3af2Tp/7tsq97r2bp/f75/b6OON3sDe8+PjY/p2S0Ck5c/b
uH893S9LRp1qZmHgvhUh5XVd+xPPF3qIZ55O3hi2PmL4p8r5et76+b4LxHuDh+ksQh06vaD18fGk
UTEzDXoffWF+g1TNXw1ENluCGnx6V/vIEfF7vh/DMbSuu2B8SM7GUI+S5/VVj0RPMk9bH5kqSn4w
KEylsynnCds7PDA+Lzl43N5DEyjn0ka8CsrYH3bxe+0r29pf+Lzolu2DeikKUS+7oLhDZDss9zra
xq4a6dFMqIcsx35+EG+NYbrtAjWKnw77fCvvyv0QGOfiE3gN8ElIT1sgoETA8m25RT6Yf/it8l7y
nD2b/DwQ7YdsGop/Q+Bcz9x/x2sDt8wm68OMzMseOTIf/Rq+IMHSTF0AFIeiKHpnXS8741zeiT8i
3/1abhcKFBfsPup9z6x32Jc0u/jrmeFln6bbJkj3kycaqmfQHXh34EtsgIYgfhItN/K5Hw/kx3vW
+eKJ2xUNDVWJkrGuIOwsfs+3ZsmfOIjz7VCsHMP4qaQ1xK2ur6J1aja5Qbrl4dFEoiR5Z0Ywklmf
TCq6huoOH4KIXdvdytXNCL1jQqOi6qOfnIl7FA2IYt9+oknFXYiGErVZmDK0V9Foc4hxFN+hGXHF
w/bAdUQJoryJjcDEq6je7tRdcYYO9I24lhmNe/EOwqa+xVX0nR1h5kn6Rd+Jlht9m7sCPsJV620c
VWenxNn56vcr/8++EiKqSFETtzFRjPWQXwx34qNLkGxUr78Zt0aYbUDIb3UPvz4fkUfOvb4caKEW
otW60Qjcl6FJWQdebe5OcXnZLdySuYujZIP40VX3jBPARlxp3a9+spGDYlMFHJs/PwVHLFx9hbHU
b9FU5y/aG7Q9A/E7EGeqJl5d/dXPLxaqsvrtVnw/nvV8F9eDruwvAcaM1Ic5xnS1ML9ot7M/U1x7
E0c4OWwT4CfVWXEmXtfC6kwL6y122A9Un0/Mn+0z+zEtCi37QTwX9Gk/4uhHoT+aZKYYUWc8qLjV
kavzdzeIUjyLV8wPSFMcipj8t/qHEo57XCFpSLF/l72e59XcqYsrLjzuRQtxm2/2R7/VVFc0dnlR
XvTbeKfR4EYY74ywIRKMLE1ghR3RUjk4XMQ78btK402RfSfexWQuVHlF8atgiOIdn/IL/k2R4tdh
+nrgdQyvPPF/cmJ6WLCnnh6s2ynS9oqPAWJo8DSGqA6Pu+X0uGO1Cq2Tg+/cAy3z8M29LILptonI
VpIvWTcr6B3A2jzuLpo3+XkegoMvLrUXTjGBQqAcuYJoiJpL5Au9IhD3wodDbdNFxa4MxYWUTbLD
UnXz45NlKL7WkzIsSK0l/EOthyJY/MJxk/Jd4b0uGlkZTqunYoenvQ/0i39TFNYh6ox8IdKAph/F
US+KOnCxLsr4vYuQM2puuaYPS+kEczePN3bZZbFroi46XmJLSvmi3HUDEizC39ijPBqpY+EuWbir
SNQNN2aNxiwCbcMN0ekzLpD7h3O0x08OXELbiPU9pyroyHHb4jMUQXvC2Kfa4n6UTeeJey9ocfb3
tCLt6Jk8HvFp5YR13zdORLOJcrqopMQ6HCJNfJIyRENmgXaSEzxvr7ky16eOnrVhS7yLtxx2IlLl
kbXBgILX+Pw9n73vTtcT0cR8krvJRMn8LKouKm7fFcG8wYyTz9NmdHE8TLg2O2xxiY5bFbcibknc
GJX+bHOSIvSqzkN/i+cADpcLJzuJI0ETofR0icrYxjnLTlOfHJhfn7QbkmBev2k3hWd5xy3KwF7n
O6dD6JwiYeRD0w4bvw/WoNt3ZFWtCGvKbU9MWA4nHzdrz4jksPLtsNlzuvRQHosmH+r3Vg3FV8Xi
O3ifC25wDPpQbNTSLRYRwbITK0y+HVioLT8J8ygJHXZFDgu0dt5GuquGMl+oBPpgQD28n7whXHwk
9AKsuoLFR3Ka3yryFBYrL8gcruNs2Vtd11EaoCNxXkY5q29KwlsPB3/1VOrT+Kj/h9g/ephZRZit
UK+Zug/UhStvWspZfNnHlGojyi3CkhjPsGEzENns5wzPZpU/cLdsSzbtbQMEbA7IfEew8gKJ1li4
O1yRwolSdLdls4j9pK/7CGKwsWRk0p8xFPfRRmCLYvi5J+7cApMn7dH1YwdR8xryy6w9bZgG1NCN
AwSSyWkPPjRyro8oti+HbFkZl2JzmrNJLbgPKKo7eZMGoiUtNsY5O8w4gMbAhhVQX4TZzwZdt10T
4MMW5OETtH+W3paPi2JrChQ3UJ2I3+WzHw9O7Lxs0Yw8yhy8m+K9Yl3uY+/JYc6KqGHQBuLnZos0
F/GKzzagrjL1zz7PCYqHGpBfsHUjHBam0RKJXtGwXv4vws6zSXGlycJ/aInAm68lLyQhfMMXAtrg
jfDw6/c5mo3du/PemLl9Z6a7AalUlZXm5Mmsslfjti+5W8iHbpvhzleCldflpHN7z90uNrPWIo7g
1B0+v4GcWAMPWIJjlCyo4z79BZFdnHFG82Bmtpb3+WS1L0hOy9sGmX1ihE/W4eS83Ip1tOmw3tF8
7Jnfgk1HbjYem9RZhXUe/7jgsHbugWtLIs7feC//4NDHi9FwajSix5Iy1YgSrn3NApKtIxf6oWCv
bR50niytLvUM1sOnAR4r13Tv3oGVbNmFgCpqRsX5PczEM+aAPvvg0frBKyJvNEH2svbBa00kYRen
YgrRDRmkyaHN+Zf8TWjBs9zja1f5OerWGV6BazBiJPHKXWZt6NOsw4EghlXP5Y9DjyMaBdtHL5YF
x5Ywq5qQY/C2kqZpIjOKStadQsBZPu5jzNHx/Ly06bWe+7o1nOobzvfaPfKMSD+jOXurkJykM0tW
3bVb4BmQNb3P1OyV10QKtas1aip5LQ6adZTBpD8as35mV+oVDiPx6z5MX+3rgNYoDlETe7vl3Z0y
cRP3w+F74s3tgnfulXGaH3ecETk1kW12J/PAAW58r/vzO+kQrs65GQrGXNrEEHGtvIv/8AsBlHdG
v2L5yshjK+B0R4uGRnxP1wt+W7RftmS6SvKAheYq55hXAMuI3Hielr3jj76WaIbXuGC/kMC9W/S3
oGqc9+0+WYcGq8ERsOHL3QfURABlvLiugkOFihufY/LYHXWXEjPr0oFNhTyz17nyow3xdqyZ0/zR
FtzjdBreW0Mrvdw78lvvVM3b2bonJGbjbBzNbTG6j7aprl3R++yKU2M3PuyaJwRR8r9lwalIsNH/
LDv4i3f00Ef8fG1LN7UsuhOaZVxNqc1EmzRt/k5rXGfvlnk2adQlGlXPv+SZt66kYDfUGm6cUJek
TI0P7b0ZSoqWzXByZL5RpBYpRJwLKao95hxiJfhaq7cMqSzsLacrV0ao4D2dqhQABqTFhtI2bjlv
qxTSwthfuXuU9dVJtRcYNbe6o1PuzOPK2UaM+wRev/fu7ZndYhn3LN4a0TshCHsMU4XrUCrE9PM6
olVHOXDALyLL4qLaG3aXrrl4bS9n7ZIiYn53DqA4snXl0Qjzrde4jBxswhM6B9klmt+755iV6kqq
OPmOGdHv9V2BOdl4tGJHMtn/WCEkA6Bgh/SjydAIrCPr9rC3Qd2e9TnmImg5W4/OIFbBmfEgK5uO
sblWv4K9CIjQw+HmubvOke81ZTWPOYgaJI04NC7gsM6gydQXhvuADlTsT2kViiTbVR/di4RrDWtY
iafDufLssyPPtmctL52VI1xCOlWThpbxy3bZ3vXeLMDTaUKz0KKU+F42ntMbIcfR0Mk6JBvSJbSr
x0PYg26U7ZVf8GpIPqeXBTdQvqZpeBd7Oagi6zQcYhEeyKdsLV3G3EvEiWYsu7RD3c++albV1+wV
7Dq24UzERCwIQnKzOOOO/dC0CsHG0T69cldAG669BbwpIAtXrGLZbYIgV130CO8Qzq1dhqeCtdT+
ewVDnnhv19taO0mutObWpR8Yz95iLtAkaDXNVT4O7ibMhv636Kmyqfo71g4d7FWkQdiPaFoPq8Mz
6Ulr2PY3q3rD8twxDPd8rqtuIebZkQFaklrNT/SKsw8abIuG9Xl1pIMfdiGkcSaqJwsaXsmhqYGF
xeHrjqk9jeiwy6vS2BxYy+0qiATN9UGp5JZtA5k3OW+cqct3a+syubkXTOE+YJq6WdAKCzhBQP8s
Egvs6mGWoFca6jGt5oaCQ9KJPUh7WKXcqWzgj177NHd2WzgLtEHC9Z/hOFIAwq5uWMUPKhZZbnrJ
Mw0aRxWHFISNMGHLrscdQQnKUcNlwQHh9B+ufuJaB3fvvOIq/9L8ANdJHi9Rj7vHy63YdeJazqUx
DXxvLfCNxXtyJcQWx0zX0oaUStQC4CLyFCUmV8+9ZePgEofymqVvCqg1oXo39jvuEt64EL0Cv9HM
Nkit1FD2OAoIIoe1sqWgDlILkeHfP4mnCH/ClTuzt97V1/a8su0auM66JvPNqDiB3CIgIipgy6Kl
tHnpJWfr/Ve02AMnloOLSeY08wBrw8ZuYn9XhDEEWf4ds1/lNyvCdlhT3LNi07Es15O49XYtUvzC
3DMK+nQRaygIot0Tc7dym/bbv8Sc0crz7xD6fKYROo4/CHAT7QJaE83pteCBcVRr7twekTCNXs+y
RZXsbAW5RI5IG8VlqJYt468jFdLqyBzzvnU3POcVd3YZ0IvDVPt1VA3NeXBc5Sqd7BWqcObc2KY1
so64h5j2M5r2yupLOnC1WR/FN9TRsyHfuI9F1uDJFsS/ot5E7vCZ671wRmROc5fKlYbmfCV7skEn
V/E/TpgIGoSjadFddi1E4KXw8RWu7K8ytq+Mpd94+uLcC+cUyz5LM3N+DdYSsTHX0YNBVLxbHsMw
aT8vYoMS1zniBfAOfpKek+8m+8sXmq2CL1tDc23apfiI+P3a0xJw7ewX45lZNP3Cc3/x78FTtMBk
fBwZk/wKvkfP7Zz3CO1qdCcaDKOVNj5aeV60Gz934pMakzUzFzYu5DY2/HHIdvI4OJztvRysAy2d
NhtKA4GFUMhiv4hviP1YtrvfkC70ZwgU1c/gH28ghZ3LQSHoywaBrkJiyp3R55xSFW59RMx9IgJP
0h2E2BV2+YlVO+EoPFCkKD1Up1R5xZsFd4uzhwkqS75LYoHrKopXcH/qExZ36OWVB8o7NnjVEgpS
QVT1DoXUQiEU/suu4YsyFkWrJwJnMmoE4yW7CZqyxD0tgZkVBTRZwFYgWUCARExLt2JeinbdOlej
bwn2jpgUIc4Ur+WRhnwj6XRFiTO0dtEUozL2hXMXfEUIde67JSTnIYj56E3FDOfenqyHTVEjknLA
OitqoBd8UrfLqWLDhtfqyk5xCGZb8Y5WQQp4Tdwhzb7qtTzaTLMBHyjxO6vD/Tv4a/YtWqdEsqgu
/faJssyCmdl/nQ0t7GXLcFC27q1dx9/gvAJXQdaveLjZawWcyuPiXSD3K56LwozOllFeka0jm093
fkQZBgSMDeuTmwjsXwPVczWfDavcWUbazdId0iw0bKlEHJ+cz+ANYOKIUrwiGxvwA4FIRyARcCHn
EXNIsQIF3pmjWoMVyZMVilmYkACOeyqFBfQ3KoJ+VVzaEIHFFQX32DRzYHU39prflbWeADHbeEm2
DCcNJXCwn8BWKEoPVegUnDVq6mFvejht6XFw5tk28k+IB86s+9nDL0eNnsMSO00zKIVyRxFLqhUB
P1G2oms0eUyZoIq7SiGGWxVATEGRwlzL4CCC+oTePu0qT3mMW8jOGumRKpeJoKaQqP3BztEuYvdM
hH9pbgAzQZKFsdba2i+Eykilkg2cv+c2oUsL8Ky4rbXhzJT5M6gwdSc2CaCam3XXTBp5uXBlr4eg
dpocAk4gBh4AiGtYZgnfCMubh0MzE+ThKLln1MHZqXi0h8DSFv0ly0yLH5RJNXfgHigPtCNORYVP
73pVt4ISm5kGShHQBp1/HBRRDWSqQgLiDv6FBarEEsrRLTHsl9XMN1rTQ20xbVcg2Avg9hIEUtaT
hucsI+ASf1Qj2GJS1mxJIHfs9hbLRW8gtoK2g2zOC6VWZCJVGVeRZiecIUXaXsfKmuXwB1dEnWFJ
73xX68mW8hPRAWihxfGG3iFYAVxhJfBDKILOvQbBjw0WD5AefLks5BsfI7ds+CMoSNCxgrXErukJ
RabiWqNlj6WKpEhOYN3C0m7A8SQ1ENYqwnGwaQZCUHpFwJ5zBdl8L7uPmCtbKKQbOFNCRQwC0gpI
IeFq8J6VSxzjNSOQOzBuJQWA+smfC/JHIaIcOD3GdFcktGfB0gyg3SydgPNsHZcfcfSZXfrzWkor
SJRIWlj18ECyZUYoS8CA7Dzz+EnCmGE/JRVyNQW9/frDQRhBKUQ1UYHwywjIp7kAxZVo0G6yoEbe
+Y0le3OiMhIk8yPXWYYJN9ZeftQJRQGwCHH5bXRPivahRziJXMl0Yfrsp3fm/cpoHpE8/bmjsI72
SolParCxhpzwwgXL9oO4Az8eIbzmH97LFuOBV3hN2kr2t0zMSgzXlw1XpPTyaeWpwKSIDwCEQHi0
7MxyMGLZEUjGl7WKf0FkG69hX/xsrBkSkECvyJSOFMzYEr9hx8/yQX6FqAQLiaDFmbMCwKukggb0
M38Di2U+Lbasi1+aFNxCRMUWBDaQCzkzhYiTpXP8rOlQdcp3+nnlyckRtnDlX+njWY6uNYLSpBFU
e1lbWFs1oUepVwsu/g4PhUw4D6Ln5eBF+wjipK8d2+LOhBNDFe2rd+ruCWkvfQApPHOOayTgJqTl
o7TGC88eRcmaUgwaq4FXxLThE2EYGAxcBOfY/lv6uPnvdMb/y77+RojhXPo754KTW0cKSbRtonWi
rI8oBmQqcu+8TAJj2ZYB0F69kaWQSRDcLI0HbI6bm2tmbRNQB5xHWcQHNllYCFuD6BKaSEKHytx+
zoyiTeEjnIJmFc2W2ZKgCuFds6zUL/C42MYAfjLxIfGakKe/ZM7/ndv4v09e+43+Ub8d6Wv7JnG+
v9C+1rx9Wi3vzIPdv/kLK6olZsYfCAy135gbrepxXb+dudULApjIYCRllaF/WWIYwSJbwD36ReQg
Mb84Wr3vT4KNk+mJuyc+UmdBns4MfpH8mHx8oykN6mD9wWM7ELNDtJkkUMGg0wyv1nAIFXZlfv29
McP5cC52rJyJtd0FGYb71Ui/vkZ/JiPU/50e/H9zqtc/5z14zxf6+P/XIXvfs0vtTmIXLkKWc932
sGLFevtFwPvFUYISlxnYmt+fKfitGJp38yn8eLwzae9uep8it4X9gwXXLufT/nThvI2bYoptHEgq
fxl47V+3QaVClRnFPNTn6vV/DJzWW4VNccUKMbQXZCnoVOI66e+9mTZMu4WvDxVKv4hbokQtVraX
RnUDP09UpZ0ZX+xkzBAnibhOzDfzf7DgU/5ljv+VAUrNSIt6Rlhizd+E6VE90Kenwo4Vp7BgoH5y
NLzwPPE5fgkIJDZ6AtmdkiFfheyIiLeyEK1ewYHv0UQU+nB24HhwpIgdQunZ28NhH4zI6/dBkqxu
9+uLcz/MF2yQPw+/3Kj/22b4x/h/k5HdYVVsrAuXqid+hxIsN/5kzruDvXfvqFxREUQ5UBr+4RQ6
srJKps9wPitu2bnCnET39Ldd6Z8jIYbi5Te+l1xP5f6O5EblB8unUez6SuvYVAUPAJ/WbCCvRCBo
PXpAWz471xBPoksCAayQuN/UnGWsd4BK8kVCwlrGSp+1QAO23I84fqjIX47onuheAJ0iaCV/OPCc
70EO8FCUBFIkjfuajyPDO9v9DzBHIgOuRhm9+0DzNgEfcwjPfWBOaJiNHdt5nKo0UZgpP6WK/yD3
HL8takKduDBn5GyMchbHPCU2U6EgCNMVTxLvj6TeWekD0ItjoGDnBnmZvA82RYmQA0ZOTJo3YQh3
w3gpJwRxJXySF7ph/DaAgY24giK6O5VQGIxgfUhf7qP99SBL8/UznHBIrbM0CNVKe5PDhPQPvtAP
7YV8WWsBebLUMrMz5+E37Dr3uvk3X7+VWqffDMZYlvrsituln/4sdDlP/T8U8D9k7rftTZ+Z4/3J
gTxeBhHM4zCpdwFH8vHRCFd+1iLQ2n3/+Y5lsTH/dMffeNq0sS7UnmWk/ApKT1cLchVvwxFn17Pf
OJjnyi7T4JrqPYiYZL0epsoepWN82dAjj+MQCke7QDsWNZunc6x1gYCHAw5GB3O3/hdDWNJY/jTW
3/h1tH2e3cszZocehyXcnYezjjncDZ7x29SdK3HH295RY/B8/MUw1v+my6Qr/qF2D+tta9vconZ/
8VLbW6zih7gxcKdV8IFfC19fTEUZQtTahv31icWIzORznO7xrDmWAP7i3kIPyzasbRV9dJEvM/pC
A0NORFZhM4rYyD9/WebcdP9p7n5jr73OHJJRlmQ9oENxbDMMXM6+5d6jF1a9hLkYjR7W6GRTIdAe
bRkNp8VZfNNk34/gYsJBlhnHGmLls9ziyBPA2NP1ithkQSxOSoWjlTQDS2dADzzp+pXbW/I5Uhyo
HTE4zWcajVFaJGDMuG5QTzt+VbDS7/Qzr4JI08/PKB3zX5qO78DJVTMWcJ3O3IMPHVtfKadoWrWk
BVaN5ip5HDUJQZ2koexcTsjlk7oclo/Sj0+s9vfnp+iDn9juaNxn66MA+pgOnleOxsH66VIcUcGO
bvHpZF556popuO1Rl8MwEroZW19fG1GpaWpg9MazPfqVWazZskB8TpZIK3px4K5/dUdfmaO38tLo
6lJqw//KC3a//ry+VEf9x9ZolTg3irIn6s9Lxd+Wt7lvbMvr51bLWzOtTpFQ7Q5KRpMJa9t7QoY6
D7bgIA236riDwacy4yWLhud51Q4Z8/AEJZ8GpmZYdndw9LfpyYzJujF5Z/xdn1MUiGf+Muq8Buk3
ofx/o/7NqW+slvVWbc+o7y7E5nrYGg+KnJDnt2rmtHOej78okPLfZuk3anrtusw4wGHDNi6bbY82
6itICP2qs08uBwBmdMnBn5GLn5msf/cunc3LooEmnbroIu7/ecX+TZn989l/rxi73Vf0GHnw7B/U
YXQ6vasqLMJ+/y9tCcoyGf8xx7RyoXcPHY44ifP/qy565u455pJnrhzNKVjjpLNte9XRubPuZsNz
p0m83fTLH6fk/dPsHL6rbaLreNX98+P+SxDTUovg/xnF70+brfaHIo3Gkc8MPhYNYWefBOubePe3
JZag/+Fxc5H7h6Y+XbZ0yedgPS8D1zQrOqJiRGfmgUo+WHSj2wFYw9fCh7mZb4St+PEkb5Klh5b1
xK7Rq/8QVz921Po4O+I++8/TQHXsvxgxZkJL0YBjXPu98uTwujVeB1pVelv0TA1dSwc6Y49Go3bb
5guVXI0v4cjeUsuN2tgbfh/z00e7PbL5Kx7B3LXbtP/ll7xdOkq6qH229bL+K+TXie0PFBhvbH/U
TKyAgJAghnkZx+5UOJI7daf85NpTwoUbvcEpnogJGlRCEU8/3PzNFViF06e97c0giR4CyIlQWpcJ
RCCXvsVJNpI3LGY7Y21foNfKQl4jjhyEIHGgs7K9Cmgn71W7MHHDSgdWlNnAkgU/h+ysqEmZCSah
C4NiCgcL1Sp3L3NGmbPm93jYLtYHEwPDd2t2EfTnj01U9kod+DmQkUW1L3tX92MVtHxa1dOezil6
p49d1OrTNCKecdgGbKFapxlvAhjF4gif7R1XKIar4BXSL3BaM6tgOd9BuxYreDviyisoxQL5GRZk
4iqkoCJvfYXZD9HAlBOeVkGt84JBu9/xeNtRpaNVeAAG7CJKrWjcPzgFTXKGnRKMbCZ/zi9/Vuk+
2Q0oa/+ouI+REIyy9YxwIHyCta3/DIAJCaD3ITYTbhw0P+h9AjH2AJyVSHQ9aJk391nnOFCOpW2k
ryGY7dZ6kD6/WJU1ddgkOuIjiXnQPOc6DtbDWVDbq3LQmZr0u2dUZfg0QS8IgqchJONbfjRB4Blj
9tegfm7PClD9YtgGgGpKttRd6iXn1G+ujAU8QiS2t8P+vLw2Q7x0mQ0qK5wDtRbL/kpsBDNPJimn
SrWbNvjnZ8GqTkSYePqeJ/L+akrwAG+jxYnYkBJ+qM2oWVb9Q867eAHneANnSOa6CGJA7FLHhzqP
AeWJVMwnx/xmuFiDKnio0AXwhjvBEIaeJ4GJ6ax5lVjT5xjrPuUipA8ME2ltiLVIR0G5Kgw5o8he
44ZoXqiujKLwZUDajjj6stA/lEhZSTI5kHKqE5JdbMfBV5M/JHrcsV0xK/otbGJOdHmMV5mh6AAs
Y/Ip9yPsQ1twm0tTCPpbPDuoSPZuCtRosLI7UyInQg4N16WVnIGhOZ2XCC0lGTEkU8vJKGb/TXHH
E9d/ls6QMBLIBYK8u2k56dWB3+B/icv0i1dUXNyKhp7S6/7PwTrFQ0pl1l5PWQx97ko4+Bk5VML0
CylErsULWx4qJ6TyvDnQhZiEYvbIBSLWa8M9smbJy/jJhNwzaZAK56XZ32mkNN/3YSwHcBFzbjRK
QgWpPZJXXei6bbFuz1trcLBXH4hsfJxS43GhMhH3cu28F3RQJBQGupYhapmBMTVvvCR9d8rDWQgC
8CYen3eHWq25T9ny9G6PCu6NUExAar1H8NcvtmnU7dMK0BkqIUPt4BxEYJ68XLOP0lQrevCLk2pw
GJfBN1zB79EcHAEUN22lnMK26u6mm6k4egI1VyZ5BK+A3qd3nEeOm2Isu0XBurfX3ueJqHSHExS9
nfnRReg7q67Ee1gbXWCR7Ebjlztpyh1V1E7ix34DMnpmIlhbODO5X9MEKC3L09wJSwZP3YR799AF
RITOo+ocVekJEj8b8q2q2xMuIz4HMDgvTPbM+5uMd8trhZIu4nRqoGBYI+IpmRXB26dwQ8nlyKsk
ZTZawaEdKDmdHUWMoii32o027OA2KIT1bvcaScs500IHjxxeVYE85x7pKpfM+BgcIyrixF2YM2l0
0SVQDucJqB27a6z8zYQ7MROkvM9gdJKmA5zItdtHT7Ql4uQ0eXIA1WSM8x2JCRG9qPIUH2dSQ/Re
tgM9UdQUJR8r5IVmnavDxW8fk3T89j7HHu79Z085/7ww+mmNlWjeBoQLxArjMZ0z8FGfPHvFCsM+
BBklYn3cWMf07v4guBg38CKhXmyXpplTFba3bXsRxzjinMDmy/RiGb8olHYk7qI2AvybMxTG4RxQ
LHnY1nDnsBYUB1K56jg9ysNXxp8njsd8RQaqGKoHEacwO01ZE0b79Hskj9JPQYWiIkixPH+UBYZj
A8soYWpsJoQGy/FYcvPtESTezdiZUE5YCcdVg1ZIEby6GRMQCSa74B0qC7o2vVnwLQSNj3BD8w0B
KyC48piWyAsG315qicBmegER6II/GBFUQO/OHaTyv9mcdzNgwMg3YNGYCA3mPG/r9ZRIo/uowHKQ
8hrCBfM9fqvimC/+jSHFWCha8k4hw4Leu6IMvad3BEKaULO8yFlnMO+3Xb5Fk4H6sqCWFziShMRC
xfpw2ipERmB6/gPxKpo+AAtHM6AlCYqRtjJ4PPDwy62aFIuRR5E7/g06CzkqaPa3CTyee+l8Ywko
lzcTiuhb/Mv5lmb8ZKbHKXQy1XWWwj7qUuC9tpV+h5FgZj9BgliwSMvUg/aC+mK6KHQ+xkSvHbLG
FDfQix064KFTagMyCAcOXCBWjuZ2FrD0Tb6runv483syk3u/5UJx9ztyoODq/XDGA+ByC1hzwG4l
BIb9wxUq1LdxlXgVw8MtBJiNndXvo6AANPt7Gz0FlY9dd3BCKqAVUnZfvBOGCZYxT1Ep2U7k5ofS
2H2R6IZWMnm5jjX0v9rtuoezRzq9/QwaoJCdPBAnDylYgidyOrTT9LCGRO0qJC7xXhwH+D11Anh4
PUwDC9159BaZ1Vgw1z2g+x5MbtMjWXix8BnL4HsLmswS9pNVj+H8h7wrMonlf1l+NwwT7Bz8XrMM
MJp+/gBgHAm6kmlPPS2q5uRttlNJ6cHlMnB+VPFOhpWfOTEct0e/DZZd5K+dA6a8gF2UwX/K/N99
NvrOdQf4MUoBq6VAnWLpIsnUhTsg2WPzSm+w2GP7O14Qva3PKFoMTO/l8s3MmGDRUQ5pwfUGyBXZ
f1GBVEktP4LeDIKsdcPFgLGYoOYrxXFhR6yprdnZCxEUVHoNZP00nuMAVPc3lq8sm5ylQzisWdKc
3uDicUACHzvAN9v1mVLPsVhmGOVdwi0HviMukOOwTQeUiNCKmaW6TEVlkZph7YKBSGjB92CgGh21
1CJwdYS2BDQou4KRGHaxPpBZ1H8or1xrq67yiaCz+hdWH6+VRVcOZ2nu7HFodVDaJAyLA9SJMpXY
NM7IrAGPLiKfly8VuCnAVSBIkt7mLr6UKAeQCwrGdbGayizkFdHsjWfkBqbVLVk9FogstT3wPntq
WAEitEbUKrZbx3aJqwe0CS5+krsb070RxWEGUBtMyWfy820Y5C0PULG8AmzRGTB3jG+AEJfMghf1
J+ZP52APXAbGdwO34wZasrVxB1x7bQKJGB8nxc1nDWUna3B5KbUOu1rX1s7UGpZ49Mz6UM0xr/BJ
V3DWhd2wUD+AiyaRy3JfXZz90Tn3+fjFQtoYkcsrGoxmujNgoEjKYsBvBge9FHQC3S1gCEFgjIcb
ztoEQW9AXxApOBctzYiDgIGj7OrW1F103MXCdQNmk+eCjNAyAzQqdoJhBWhVk6ozC6cCMpU9dJn6
h9zzh9EzHLukVuynVKe2hcrOKvZikN6dQtfe+4MUUhH64VuUigzVDpFXjEFpiK0CDkhQnGfswE3U
/mQ20APvNp+AAzGt0R6eVAYS5FfIOTE7zHY42GoJ22/IEzM7YNvs0NdLxRnroYpDVK0sSg8qVNO9
4JFcIGZ22MbFeUtbFrLGheBUScmqJFqJxcri3Ad6ZsNv/cx0bny40Vat1AUC10Ec0ZC6K2rTWvAo
1EhAkUFx/ittmZlmuBDxRcVXR9xqlqSEJGtDUPNEF0MVn+W8T0ao6QTQRtoX2vSiP0rDSVV9X9uY
mjeGt0fZknKBYwt6DulYdw05S9sgmZ/wh8hdNuNZXPkkjDc4mmI5LHHnWmHmzs/hk2r1Isjao1OG
sU3ZxpfYerP2fEYOg9PN4L5mtvA3Oyjk0o96PTl4HQ6LhN/S/lj6C5bhSmE0Whkz3gnKtuXg8zhR
4jgJjXg2Zh4mTmA6HeDaTmfwnfY853Uy3+wDBA4Bz2W8N5BuQSyZk0A7h79Kv34aBGr9keO5SPCg
o9920CSIV4+L4FkUkrv/HcgZcRwnrOGM0UKnn2DHEicMOaLatpIQb0p5XlgXGGG8x7BsrHkJXSe2
9cEkvCt05C8ycGfOn2RokRS2QnoJOUnoyO36KeLzd09e30r4oOFZkJLvbxjH4GaO4ZMhTjbefNi3
wr6DAZonJRqYwITLAihaj2CezMVM2xClySff+OKEvEfMVDYYAhDZq2Rcg0JHvQCOWQZ1HS8bNtHV
P9E1A4PXQKFW2lKn1/bJ35nD6IofSzxHHhX/8uylHHJGnhh+XlrI3R9xAdOcKWxBl8FVGpwDmi+N
Pkhu2VOEry3/ZgUPsuCc/XO74XxC1u4Kxa5y4SS5kF5eW5/SLWtUOZuR1p4ULHi9X1v+FZOZcTaT
Z1S1DqmIZWIZac82keK3L+16YndRF+su/YdTPcM2e4K8lKkAFYOOI9zbVVhzGTurFE0v5GFbVHpy
O/ZEA8CYcj0ZW4IoJ0XyB4/4lUDXlB2z1+3yXKWlEO3gH01FXyo6Kj6mrcybvjNY4rgZrv2XAwdT
jkXBbCZbPlSASXAaUBcbnQZiv9GQZlSBsHTsbXsvh0xTtPbXMNrkaNR/skRcOTrdDO4RvUJgQuUf
R+HwQoZBO6StPKC8wmSabj5ovUql7D0QMWTvNMYom3jnoqRbXPABx+zwpcLZhpvRW0DFw/O3XQ2L
Fm1TE3CxOlND1yHwrpr7mJed6YqnetoQ6Pj75VSpvJ3h+YjuVULroaUYgkCYRXHLE5bs01dxFE/j
acXuNEcZC0eDGbcZrlDdC/yRaJfKP+Ghz0EzXFLEq6plqqHfpPPfNvXAUUF9d04DHjuMa3RJcWbh
7uscqPK5hlHBJ6tcZZ6APvxndOy97QVH5bBRj2GHtHNAhXGIOETYITi0YgTMumUrnuJFB2jOCqy1
ohPL6ojxKvijJ40ne8UIGrpji8YqEDdq7uIwKHH8jaL4eyBJekKAPVAeDbjl2XJI5eKII2PZXfBG
4XlC9+JtD7Yb+JZKqhE4Czc47jxidFH8cDapmpB9xGiTdYj9J5p4xRcT35zRzDkNldpvBV1hl3cb
9DHem/jit/GaKSQnr1zoqIRdEAT0EoVxKIehWF1XK4GkCFeDg0k9OIg7gxbCb96gR5Yph6dM9um8
bMr4fjufUPQBuzIj+BeHc5++7FX7Bl/smKpiqe7u00fE2b1+4edkDmxGmun4z9FlEPaXbjghLve8
qNkhhcV+33vBtJJ7Q1nAUVIuEf/K6fqjolfjSZU4FFGP1g85vMoJ2bNuq39zgCQbPExVbk0xLKIx
KYUDRKXXAee4EaLSSsQs3ggaGTY8jO9oEnk9Vg4PY3qPmFZY+b0ALYGnljs46PrX6Ml9DpAmR2e3
QgxBf6Kdx3jCk+nbzGWTsnE8ATXgYe85F4BIocPTTkc90lpInxpzjLovihv97gdtDvjUR5cQpGhu
KUUhVfcS3IL9VznXpmAVyS1ohNKvczh/NtDB2UqGK4dDr22CvrOnEhWd3CBOn5oQgReuqU8L1cFr
44AdqAJG74Ts/nZgBhUN1SAQhELQn9GHOijMuqv05nwINh91HxS+HWj/Al4ljJyW2eS91L/hg/De
h18Q/rrTLrx6s7FU/rWLeRKfa9c79QB8kgb1QJBTrRCf/WdmdeOXhXvJvMbXiOOi1URhmQCgf7Wo
I2gmDZsQtc9TgAMNMV8XiMAFrxCqMDeRNb96Z4zbXOJUsa7JcQJ4Y597Tfc2qLNXw7p7SyGiRq8g
Ef1JjEaiXGarSVyaWO025f8A73gt1jrh8HlwOKoLC539/OOmDk79/vwEUa0MlFLoTjj6Cwk/gzOI
6Ao13jjzIcdoQNKfLNPcQ6TnnTA+lqNsAEEkONrr4r1trU8A1RZgKtJLsRY4XzNCJmH3Ajyo2ZFC
k/7G84lMQ5626II+/ah8DyTqZSjkgZEcOX3rpwm9sAsWXHcBObD7tvWF4yOBuXIKBfnSJbBKn7DW
txJlchkdqE9KenyV3K1WjJdTNSREwVIhKzYtQMxVtzxmKk8hFltdx5qG2lUO1ICEd3TDuZMKTDgj
HVDy3P6PCi5VRkyp25C2u1yJk/rcj1ZHUkEhiPl4UU33AtoVftsG7aTA+Oh8nKMYH9uNu19Fv/10
K4OHZbWpsLXsLyTdnzkjgrMdCyMSywsacOZwuliMwJG4/0GvsPYJqBcQGG3L+gBHop9WXeqmvBOu
h1dzomjC9K/TBr9wLL/QzpwdOQS13aC+D6gAjaeK2pb/CDfQbEWx4aYcXIVk/1hl3/7qsvDsA7Da
ZIJqC6KAUEy+gLpbuR5RJLR71I0KPet5ucB9KPI+RQYElHhOPkkiaGKtjw6mHbND5wr+lkZ/02Di
2Cthcc5BlmTm2Dsmdzj1FXpW0P3RncrAcfg4SoIsqEvvKILOU3oxWe8ZqKxCef+bVxjfvNe01m61
YT7FF+uIJ05Hoztuwb1P4JQjDXwWjrSzSy8J1mzyttd4FzT3ha2prh53bPd9MF0oxK0RIZaItGr+
gssR59ym6gGh0LlI5yovo0LXPZ1wy4/U7C1uGOHpOqwA0mDsO/twcBlSxUHfdRKc1m34oGuSd+Gc
4AXdGZ7m0L+RD8jAqolm4z1o1ZNj4sYgQP5TLR0UruzDyrgxFn+Ui4S1MV5Vn64WpjJWX4nL8BI3
FioQEbNUzR8ugGNrONcKFEg+qBUFo1OsuCmCS9BQgVtBAuNZzh01VDj3L7FCjFr7GGLOFeDovgOd
8YtD0aDW7d5vjdUciyhneuxm3VesiGVHQmjvHGmMcQYvYAgF+A/8tHNf3/vw4i2OPBhV498PopRj
LG8xiytgW2pDQcDWKOJ15h02mBv6cbOuvq746MFWp0pOlM1Ku9a+dFUPd+8/vFMn6x5sToemZGIf
3uLdFWrta3hjoV9Dnqdf868dGki0b9NbzJQScepSciduXvm7ipAsWBuEQTOlmPJC0w/dq8WTZVj/
rKvnxRXj7jhrXIAPnxCsfZemHKwQIQlNJdoZn62MVUVHIw/8bP8laThw83rNBuYevuIrg1X9Tsk8
+8hNl4bBiCydsgfPYIFrlD6AvCrmNCmYa3pAtyT34F21ZuGVbjK4JtcAZ82+JZ1KdBjgqbg2dpJN
MCV8lqvWkXTiCF3ZBJ2FWwoX+7AxLoewMdt28+RlpnXyTA9Y8RgRTwlVMEqy4a8bt3Qmdsgyc6DT
iMdZn2PwF2+HgC2ny/BpOFyC/9dxI1E54NVXX4yCUy6AlC0h7S0agmya8sJT4GgqYD9e9ja9EOHs
eqje0ZYYkgqtqGifEyr58WnOeERFmwqypIWto+QRu13HcqsW9RKg5JfWLbgMZh+P/hldUXVP5hbg
yk1UFgvtvgLvmSs7EPPJZ9B921deokmZx43iTSkbWdJTT++qoXxU17rxV/78V9kao1Bqo/RzmsMj
IVpKa3EJ7Prhpvvo4W5GCnImjFJm7RbVQtW71Kh/U/FIgW4El0B5FMWNR/dAGHiNlY5IcS4YBmPn
uyF2FzK6JW6oT/ipwBHvgb/KZkg0SryHcbYsrDy/DLN+1umHfh4myi8ESAV51WfISRrsyQ6TxiVJ
GW/NiUIJy+oP0fRkNXBTchPU5VZnqwZpGK+SMgVi1b6FX7BiTOSjCD+hFQlwBsV9MXQV9KoIWy3X
CD4h2h+6R6o6pKFVfnCy6j5eSlxWQSAphzADNuzeSYDu3YzrMiaGffd2IaR93l9vq2Bh71qnsEoV
dX2se+146a5L8IbLyjQX93gXln0OFjX3+Ng/hMdOfdEcX+M9tRLCj8v+M9aVSTJROdFcaJxnK8OI
4cbI1m4ZhIamQgDqjZmr+3C24C7qHZFPAdN8pDaAI5GZ2W3J3KdHdZQIr3xKl+URcnx/w9Ts7UO3
yFA4ddnXbe/oOT7Log3r7Wr76Db5yN3TjDzjqs8JR0p+dWkcgoOJ3eeVE76iisZPoW6DH9opEXjI
8eLi1IDIAsodrfv33iZfnFP435ydaXPiWrK1/0pHf1dfjYBu3NsRVxKjjG3AePqicNlGA0gMGuHX
v0/Kp/u4aNu8ccpVFGbYkrb2zp07c62Vwiw5uD2/x72QbJtIVSQSlC1ah5TD0He7mdwasonCLtkP
QMNwZj0iNvI7ObmM+67181vRL2Bv4G2QP2a4H8edwQt0FbcHe5NUJBuK3Zyxeid7CeIcOAOWK3sN
Bug1WXSPSqmySTnwI22/GH2+RgsTfFAG4DVXAwaKRDsjV9gpAV/UiVEY7lLInBK4kG9CRLtVhjTc
HqUFcPfdJ8N1rz1YTsSUXQYt/pKQ6YXeKQ7gNcnNlxdRABEty5doNHk5EWrZEXGZ9B6v+g9PpfeQ
QvcitCis6Cunf3vFnh9yzwNgOUiJQPEI8lzxz7kiQpMBA7i+njDfGErcAhkVsgdkynFZfRfj4faR
6b3uE3Nnlj+UHqEMCWwQ95E0gByZ8NTBgeHzIl0yeXFdgkRLhg/NHrhYQEkMB2Y0f3BC23vKyxN6
QrYF4tPDH1guGeRQ8nmHLSgNuMsFH5Jxw5yXl+UJr07o4SWBt85oOVnwbOmOsARLmQwHMR/eZAT6
SqZ70m+HFdNYZvbOxXNtDcSCUbQQYtDaY2YzjldcPOnoxYJXF6PFYsQb/MfnFwsyhdCsprwojtiC
DWrUl88BZ0d5knmGWAmWQSzM0XFHYjQ43ML1dF/G9Mjl65wfR5YP0RwHdjq/0gFtMKYjhxeWLs/c
pVwhHU9HYc623hJTxzswVaT3+CT9R1CuvVfyRkpi08VMia0Qy8bVi82a/GEuPZqgKe6F2AHsqzth
brI141TZqXG5XN/KHXGG3srzM9cnj8ezEVyp0YxU7Gg0m/FkNHM9vGee8zaZrBn/+NWbASOcIdjB
Nk2w2Ty0//euN0MoNbYnCZGgL234sxGIS9l3vUlzXvQO+noOJFtoRivkcVzlzniajTzPZZe6/fXG
QeQYpNS8Ea/JkXlh5c1WcvAZrjSHpmUO8dYmHQF+c0De8wB1ckGj2YKXuAZOO+QN+aS0yHPOwqfh
2dtoxMFm/OMvV+0tfF4JeXvFRdMUjfAiJ9yV05KfN+kSb4aOiiOtjlbegldGnM9IXpLOUjwPHRg5
GKrCIGPoRcGbtwdfIfSEqGVANAG20QoFdVE0JUISk/WWc1vx9WzIg6ih+isUiqF53Rwhe2fDxWol
kOJVxA3MGGn845atAOmQbh2t2LrwPoZ+xWvZkC+uhHAxW61mixnvKB5ZydEI8dTRgl8/XuEiaKJ9
LhriHAT6yJBzDDOH3Rs5TdkOCWeDqK18UQYN84KmBJYvM2RFcowzgtrBqbRUu5gti2hkjWhXfrgK
OB+D1Wohr7TnseAOIXxBA2id8F8kC7lI2kbPgTWM9NAdPSfmguMvGIucBJ+uOfJRWljRiZwnB+Yi
2y5ZrBTisPJUum/CYi9duuCKPvqFnSjnwzdF8ln9Jb2HkJIwZWD6w5cYJGtHVFcO07jVQWpMJ0Gk
o2XM3RyWO1KcN53AM1nzCORD/uhvGvoJEtl7RCQ7m2bT6LnO3d17SAeNuAmijMIkWnHRHlcwY7xx
5nTbaia725aM2L7O3nxGT0s/c/fINnLe7d3hdvMKbUhkhD6XK5ebI1dFa3JpUZ8LWsxcbgxPP7au
C16Ru8Gul2/yOOEmiSOwEAwEBqKDrRR7sVhcSwRErK9J52NgMG9im+gcvrnAKnBehO6YGvWIMTxj
2MtMCq6ZNNwBBh/DxxtJwOXDKgCTlmnArH8T1XpBwYOkmoptkA6QGcJnmU2wGYe05DMnu/z/JlM2
mnp8nrI3Ds9cX77E3JaGmcajN5neNNybv82YP6WcD8ZkMwSXDeRp9MZT+bxMa7ra+2PG8w2xFbl8
nGO8+W/C8fRn/hsH9zhf7423mL+rGcGBt3yk3EEP8glDcEx/RIs0xDz33zB0M5rwRnyslNiC5/lA
T/7+Z5WO2w9s6+faE9QP/E/MK2WBVMqp6eiZU6GH91//ZLPVZlE1cX0Q8DdCdSDUSmEsoUsrKqtl
33oVevkOjhKSey8ibArPGgEGgwC5PIq6icY2SbJgAjMU5UfZv0oqvCGNB6ifUkOSzgNFAFs8GQhv
ScTJRIskfpbUvOwcJX8myinRQlIafE5yfR4bnFYeIQFWIqoqiCQ+SwvCPZefCJiaQmpLBHNSYFeI
1XAsIWqiDvAunxBZKBjpPIYTQZ8Ie4qdMUdkH49moqiFyJ5wQ/iOV/lNFBBF3FJUScgPyM6T5A2p
cdItkoEUPRQwKyiYyPU1pGFomfS/nBVV7AEqSiJdjiicrY+jRzcRSipA6uB0K9ei6ULahrQp7CyE
9OyWwdVqsJHWko2MyJzt4M1LUFr11nDeRU2qaYWJBOYoPp1OzCx8a2B7C11fgpzCKDOHhYeEHywN
i8iI4BbZ0HIdcneE8yR3uEPMC1f0Q3aIjRYcaZdAEngPE0VUyfeA2SX6XsBdEq8X2jPBWUQfcESp
tufGA+VWTC6ShBQgkeDZIKBhUbpjEEEmjyaiYXaCsi9iKBvwta3ALYrEyJ7JSJNzgHvF/3s4U+xq
5kKhhUGPUIX4nSnyGHvfBrqnYDhET4W5SJxOFFREHAWpuHFvnmBiUw4X0GuSeTsQvu8xzhJ6Ga4b
cccG9vieXmT5RFLkiJzShuMKO13Ccj2kkERXgH5uPecWPCqidPSo8NCEM4/2ayvqqxH+InsEtPjA
ZYpCDBxrJJUQrPNwQYFAGo4svZgaGGuGI7MepQDPfsLvcEXxuYdHfeDeolYDdy27F+jcoVX7ETBd
zNU3WEuFFmiHXLAw4Lfj9E6kCfdcXYkIxvqu6i/7KKA9wIMhkgnKaeu+375fPew9kt/DyiEyK+lZ
wmxtrgAYeEv2fD4NHp8Fmy2xCCmfAEXmFcLgxiHQK3/BIqKRTTYSL3jTn8hqhjHGH8JlELsHWAho
Gx4zz+GhcJK8JZYy9yX8eg9qmRSVRKPafL+AHURF/5cEC0XFn2rk0GIg49roSovErgxZxstINNig
stNp0CNJstHxoKiFuS40d0GpWncGqnaC45Qfiuhxc7lVA6HWHf8QmKoRXSALA5CP1rm5W6ZCTWdK
d4oiWEAsV0h6SavrhcQEt0AEgz4GiWxcjogaFfc2Q0y0eBLM4LVIhsmYLLlvR8aSzVgq2gEtdHnx
IbcQdBJcLu7YQFCAGXe96wnLXO49hSj6Hdj6nPzVz2Zb/5JT9qfVts543ZaSpqFd7z6sdoFt+lCd
eI0ZSKCmsbaoSIj9kDOSi9GnlmdfOotWlP6MMPF58bDOaLqRVQSnaMtpiCp4DnJeRMllkog894eE
RNlP7xsmFCwdJh54fbQ6QeHzOU67FfvGLGByjEdzUgMyOYgBIjEs4V0RrZWFIeFy0AGaI7OBgIao
+cmUESGsQsT0+CkZByXpEBFgEnkQ5RmtSFIsyDah2pbzyqlVdtWwS4wqxobonyI93lcWbAAB67fy
1DgxbN/Zc0oBErheucfceFmyg3shqCUBKZJ5pE2urhpgkcqcyYf0xfB23lJiBSlJ3SaSaa+F00xI
NAgR7Zab0k4zypZAYX/iORQ2fum0UvQLySvcC33iBFXB4hdKlwiJTiqoqMwZEpmSBcQVeJO+xcMG
yieFTojMy5yyIN/hjLgJO1aUGTIGI3EclEpRBh2abc9FXr4EZDwUyYUds0qkI2Qm/TwoNU1u90/D
QShUn3yJsDKVddzbCiVLph+q9nCaD15naMN7PsH0OJGBBUfEjZZ3LFiQIrAjcXwRsUYiiawvaATG
s4gGviKjAopFKMmA0MblwJh1FvWAe8l1xMx+cVZCruMjyqLyOlo6jIZDX0AQQocWKbN1H9YDI0zs
CrwRAEqCyZcxsx1XTG+RFdNHoqEpDjhKRMRAj4yvHn0oGrsqiw94eRYqtH37P/dZ9wvK0W8zSBhY
n7pMV/fr1G7ospo8r+ArdrhYojhv3JQ4ZEI+2ZN62kBoFikNlDdYTOTukcLG+eIfCxOLNXLN4mIJ
RUHQ+zHSaKIEpEDf1seI6DnWVCwekBf6pkYdyEJdSeaKUKeR1SEWZbOcisauLMni7ub4zZf8TUpN
XhgjQnH6dMGdHaWKq0Y4wwO5QMm2ybAWtozJSivPxTiIAVm3hqMjsvfXjJIWmyWIB/VejAMQCtTF
I/dwG/oo6QBWgDkfE2kHX8GQinicQnnxDe8O8fGl6HhlSIlLRkUc1Db5Qs9JKkdcQBy/RbEoh4cF
+SIwH+KSijOIm4jM0QlnT8j3Ce6pIB9EBQQTy7j8oM9jicCs8m8iSlqixJXT23v6e+9pM/VGrJTQ
7KHfo/IUyx0if2qyqAtJQvS75E4Jxd521VtRkALyxpFxY3HdWveU5yLYF2P3FI4kx5V/4VWrydw3
BxLLZnYzK4Rm/kFGZ1QDYGrc8vGDJi/cEShrsy7QpGAs7vFmEbJUcGYIAso5oLzpbSbhgnnlhqyx
yVJ5Qs2LawHxzxq7FoeL1kXejnWSEXR8FIoB6yehastTmWXiaCKgN8x/idb0ztNnUP/HonBSj0Tg
RRZI+aeMOrhN4o4VrNsfJkPcWElxCjFMhoMYk2ogxU/EqFCtgDnPbLgRiT0B7su+V1wsmRNCrkF1
rGXNIu7czmkEpFqXWtQ0mdVDcQQ3G8Kr4aCLPLX4w6JMEJKAEPSBDnZa8uoimyVKf+KLy/Ih3tkJ
A2GjHwC0oj3gH8o8+Kohxkh2lht0eUSHxxoH+LAizkbSnJsrmgsfQ0S0paTlI/JfVR/fkSXHRi1A
XB3xikUsrSQcg+/7VPvKWFAPsosW7ZwKr524N/7mxzLXRSXpOBBFLVI8OEUyBA+oGMj0DhZ4hwxT
+xqTAMa+B+Ie35i90seeRF4Jp/ItEvm3Pc+4FsMB0RqeQIrugzwG48aXvY0MQ/m8gnaE7IDkR6g4
FqZHtKgkmyui5g1aXZLIEXlVnH+w6K3mArdIFL5kO8AyTRswsUiziZz7hrMSMoHQHdSBCB1+qAHh
X+G5IBj90OPGS05efG6bjUaBoCo5kVbEnEGIeyj9Zs4j/JyPZW3/gCID/cnugMHXvRPTrdx9DFpR
XWpf9XK/19fnsgP5cDVFfDn1+TQ+3SUjr31Bo6XOb5di4hqVcCkG/7vNSy19vbeN7AMKwC4CAyLc
gYp9nDCjL9XP07tfbeo/H/DMyK57TZSFB1aVHSsIG3jmjKyVYnANSJEfJ/Io2lwCoRPHCxgRCiQ7
sFlHdoIn7q1O8rVm3xv3LQyf7KqBz5PHlX2xLKqy/+/CWtDaV2Tv+7H3kr21ZGhFxk4A5QKM/6Dv
JTc9T2f3Iw7ch9smBq3B6IGfHcqOzUCSV2QqmWvsq1jMmSeIQjL37CHLNM8Aq2B2u240SvwNApZI
WDLSRAJYZrTMTFaU1pmj9h7nq7Hss5sbHqltLnearSgeSeozi29EeaXxat6RDUeCoSoZDUi6M8+r
oU6eiyg7CTzZ9daUrrP6cs+kgEAN9BQxMs60EHIFJoiInsxmtEhEXECU3BKiBim9VAFgNOhPlXiD
jQsmcrsWoXPRlbNJIkmursYmdFiWBZOSLjBtjNyklQStR6KHJb6UUE9VdwP9VYxnfH8kQpMiQqaD
u2Fx4dykTwXOI6ZOEaPq6WyEeuxA5MqD/hOcQU5OprxAdRoh1jQYdJkpP7s1dverik22bXbNHnoC
dq+dEp+WeVVTrALetjmESEw0whGWrxS1kTiSsHw9v3ah/AZgWFIHvI9gxgQAyC2459d7gHmPjyAB
H9uabYO9M5iCFSWl/ky5TSoTTgewNG6mNwzA5xvgBAKP6ACl/8UHeAuAo+TPkdUYjsWsweQQ6LYg
X4nLYNdQlhA0rryA2G2L7AZGQeBGEMuaD+yfRd+HyyLBnDYwhNcAhi4G4QDcbg2ZBcizsFAyiAAx
PwP586sF8UM6CCEHQKuyCiD74zu4LzQFdFowk3OOPB/P3xX3fS5aYsgWAY5nIzF/hz5ClIuTmmB5
OX9+a9veQN3LnO1a/m4i6rH17ZC6ZvF7b+eYZEp/BTunSyU7cFPcY/jniaPQmwBwBEEQ3HI2kAAE
pA8ACCBgz4PJK1fPwzvArvk7xLDhOxzed/gWASfX84CH2/13TmrsDEEpwg+w5mDsYR7c3u49xtGr
847XMnQGfISvixgHpzznKqXzsepAf4nHOJCFaZYu91JeIiiGyedzKRG7+d38dj6fs2+iM8DIgHQQ
L2uOXMwJaX6ILKgrM2R+5ctscYBLFU7M2zW4WO5N/Hx6SIfh+44lifV73U/Rjn63EULaO5sbZX7w
1TG6r6geoaoIMoPSJMetu7v5g61ErRLUX0cGAYuuE1ssfuwVQAaQkbwxbze/ek+9BBDMOnT3jWuC
A9m69XVTuVnglB0nYYMID6//zvez1UN6VW6dg2RXD8MTEZbS0ej75y7cQYQBDsCR7nek6dXC2VEF
hMe1F/A4a9aOuXYzAEjLLHQO1/VVdsJDP/SD0cllZ7jzlFFvmb1SZ29L8YVZnToIt4XgbNF45waf
vKTj1ugeATUH/YRpXjvau8625UVlH4kKy7ikAkRvvlnuEcyPnDpzEjKPAnyQ5Ob66JyApCcoHW43
bjFnLyXeGRVHXK0hsZr1h72awC8b9017Pdb7RtJ6ywXIhWq4bMilgzsg1+xcS0L2BUQ86T9A+kZf
eJPkdV9ITF9fXT+RqxwRfffe/Hui2YjD4vgN1s5oeo/FprwkFWZxfQgmjZj+aBB4wNc8tsFshHnn
/k38RZ+4iut7Hhw1sRbeo8cGRRJqZFkk9SAZF46/ILEJEQBshQTeCbvfe97j4+P0+XkKJWYAw/Hu
ZjB9vnkWdPAUgA6UNzcYip6BCvy8MyFaJoW+iGnJdiRqC3X1pgCUBRRISI0t94eIgggSIJDAPm1w
z7nKmcvWXeKgsmuPxtGY7fvH91rsqf9IjS827bK9v29bAmAnv8inDogcyNfupwbHuaeSCM3xOQEP
0gU8w5QK+VROgL/tq3Sm4Xhv91TmpcjJzITobEsOwyfD8GYT2SUdp/qkZcj+kg2aeH26B3DGL9Jf
6Y1woUn1kH3hlvNfSupvR+JPEnaxR3iX1O1EcLzie0lO9CMtStkPb5ZNqfzHQiMZxpqH0l9x3FXt
U3N3NutKipOw4ZukyHidF6HFeyOSyzjSPDIe3mRAoDnxyK0ekSK5v6BfgkjIF7tN5DI0Mhw8aO32
+9MylO6tjb7NImrgXasr69W+qQnDEgZkicQDAzp413vZvIYHR1/qAMKI6mTymDeY+d3CZnT3mG7D
PYzsX8xSYGGo8YJBXkKynxWamxIhhpm+XE/BWhV+vFRrx0CrgWQShkWqzX/81qDuANWBx8RpQqfE
Pr/ot1RJKJ3D0bFfrK5T+Z2nU+rE4L8katUFr3G3vbIYXdwKatU/akC8vepFwVF9674YnO6bhfuK
SsTUmhXgah/R+7Wd8HafujoaW+CQ3qmpgbc5rFebWwtGQjxf710TkZ+9d5wosKAwVDfFoEiwAU68
ClfdyAkIuiMIsIq2TrhSn8PV7vWQOHUolgf707mOpsZOfjkQQptrCvd9TZU/yk0BzlkG8w2pTMKq
v8KFDtcRT+gmmeU9sp36L17nGTboyMAi89c+rl/rN54l059dEP2rQMPnW3+mD2SmG13XK1RjdgSg
BBkvbKyEtUeihxInFRczxGZIkjFkQ/fz8Vun/iwYZmu6ZWiWphndbltj/dPQU0/6qSg3BDqQAMR1
qQhPCAzW8uFnZgt+bjTUkiVaLntC6nevqWK1H0Kj9col8TqKbVGgd2RAERZKDf1P4NFE9kDqnoB6
G3YGp6mAqFrESkXxB4HBf5R96GEFyONTtpVkcQXG9eaw/8AG70flhQs1el+q0hi61uuqHQqXtjJx
n640K4tevj0RBVZhKqCaQm+jbsIOPrrrDNXIDUSIJbra+vkEmb9HilAO1Fn1mq4sJytdZXQkZ1Xg
u6PX8LYfGU8WTqBGyF+Y9iQFFuyIHQzQ21vpmPOtVNpyp8LQlawfN5OCI+Jvs6scSgEKCZDA68Kf
kpxfNLgVaT+JAe+994MfkVG/o4jC3ft2GngWehe3ASojZC0gUAnr+IV4CvGV0RAhhz6rXcZm+1WO
IT+7UebnVFUVb13DYXjFExIc+qt83WJj4mTI1cPgl7glg524m4pGBaUlxqYXDtm6uMYckYmHsA0J
WK2agkiQqeOHZFVMwErhwk+4DiDuoq9wRRnhFvpEMJqIdKsbuvcetMkWNL0URCLELGFqQtLAIXX0
LASsL8IIG+ETqgMpWAKwcDZjwRARsZ13L2ta3id2DJ79rbkVlTIR/WafzTrsvrHuVAMWMQHK8J8s
TB0i9qLqWg0eWamn7KRQxUHmhh3Io1TBZBn0mpvoyj9OaIXVitI/43pSPe5XRxCa1At3RSoHZwTW
IgsoG5gJusSD5lbiPiKMY1ASVJY+CYTI5p0DC/cEsv/1kzUMbpBhGBHyvr9XUUNJGhwYB3r+hrDB
xmkTpY/9pzUVBqRCyXaMcEPD5D5N6kF3OiQGTk4Mfgu8SdAN/JWs/8+z3bgwB4yzhEy6NdTEyJkD
FhwmKe55fz+dUp0D0iO7FTS5r9nMkGVDwGWyo3JFf0uBDkkr9V1vduFcvtTL+nM+GmIZP83Hotjv
i+bQnovcv2DavYEJJTzZvQssX/D5U2ER919ejlcucuwMu4zyUMn108RdzC4swuYXa7CtfTqds6yA
lay1Uy1dg+OGUNFuUA+nSB8ydgiljt8jj0IwRKVvrmBQkIYWjM+1QUz6CPThKO7eAn/S+7mPdDno
f1jnT5p3Z3KQx2Sfq+ohkXR582pTL262uduBRNY9E6pRLFJfO4xV14HrmVLSclmnbnUS2fLAOepe
sr1gRbVLJ3SmEll2Srtax0i6xaxMIxWnwg1GpulpK8ON8BCRGrgkaWdpX2QfbAT/eiiJqard6Zz1
AhK1Tb5ddwwysRJ/lRye5BxMcrMVubqKlVNyd2IvjlQ3LCky3PVyYrioiEsFPzdaSgBuJ5FX1tnS
ZdoTo5XaAdZAQetCNuWiNaBOCYU8GgTt6+vTGKABcvsChz9RMVWyHiZVb/8FPiHe623adoQCaAyg
M7YRe4FsWH65JGhIgMkaUbcA9QGpzinghnW/WOxYXz9qk8qjVP/cIaALL4s9JcQE6odKBVChEshO
v4WGECIlUDXZst4is0+pECnrFbeAjvyd8JHE/Nk4i/YQZXie2YES1Ioy2bKDZpG0QPsCzbQN/BJI
vtQv1R5iImZ8UH4h5IqgTrSQRUrKiKHZFE5Zr5aCWpF1TDR2JapFfIw0PovHmKQAYRpZzbptZCe8
ksCNqPRS2JJPZn5GnZ29F5DMOmHi1DFLzIK6P2Ph+QhO3hjKciYB/6JvzIyh1Fpq48PPH7E35Ira
V8KrivwkCcsZCQnQKJ0rVjCyE55+I8Eu+dJpKI1JWaH6VZqUeL8xpEYg8AkJQRd9a8Yy+Mz6Rki5
cl8rzowHOUGCehxcwulUdJlIGE/E/uWn5pXjI+9c7a+kxiTVMe6FYyC1ZNAOA6rREv8GxXRLQpaa
hR9RYYqPgbNMhtYYrV+WComV48IRZRYVedmSSNpCoXCmFP4TeF7oCV6FZ267ZaGopkTWQUDy6eg5
IvYvn7KVFu3Gl8cCryt/SSPJM8E9qu3ZY4F7sDa1AeMDqSuxVObsY3ZIVS9BHeSEEiVQJ+xJWeXw
PJkpAARY0+TUcMmoD1D7Nag7OWkB0kg+Wk5GBJ5qEG6ICY+p9jPtjpMlSzDIVnu8mQoALZnaT9IK
53Fd+yQblqAneGwzPYSvzTnbPWAHpCPkM/0AJ1B0r+SVgHeJA3AFXNUd6QnyMTGBRjCDw/CGykIE
Prdc0c9WVuv9p+23ta5tqZ1Ot2fa3XPXcBtXTXm0DVwKpoJV+Xo2UiK/G90mwWibegqh2GyxyQDS
m6FjqqOmGHUMv3OqnNNRhw8zycjcUjGA0koYJjw5wkO5a3Qm+2RoUvRa6Weqm4MdyRdHslnmUAlG
B6Z4F5LFVaonjoZEdjjcd8cHbkrn6nQc11E/IM4LnQj2QuPrFDwoERscxce7Jiidwp6d1KtAHUeA
kNgAW+Z7h/zVZqT2fEtZ7vRbNZ6uo0fl6IfUQnwn2qTVA5si3OrCXI/0w6A6jJT92FSHAbkw09uQ
baYEE6J69TRrBmE4sKi+ffC0J/yYveoZxiBp+kbjBtRG4Fp3YEHL4/sx9nq2ExhOBHiI7XXil8lr
Z01kIBnGu2kOyzgZWPW4tAdbqjqUT2m1OsKkSOsIeeXb+ugVHIakO/RzfWgEsywFza8/Kuq8W02q
221+2xzvTwyI3uCk/2pO73n3Nq6nZXAfrq+L3hN/9U6/OgyszN+F0228tM3Bputv86l69OP0ytws
I9s3A66nf9CmcTFWJkbX16uhHd4Vh+u4Nz8Z8kpaCAxrnTl5Po3UoZlNK3LwIM22Qx2Ma+IWzdDS
fFXxFfP6mM7i5CmKJmnw4Yj812vz3+H79g+wY/7P/+H31+3ueIjDqDj79Z//V+bF4WUTv2R/c8rD
+0v5t+3qb4vipYjzIn7N/0ca+/eX//n7r7T1x7G8l+Llt1/6WREXx1n5fjjO3/NyU7RnwVnJJ/9/
3/zbe9vK3XH3/r9/f92WWSGthfE2+/sfb43fKDCg4nr+1+f2/3jz+iXle6NtFv7Nl4fF/83/43vv
L3lBE5r5D9NEPrRnd23T1gUTWr9/vGP8owWDkqbqWnZX4inZ9lBE//t3Xf+HZdmqaXfUjqEDFMWB
ybflH2+xyRWJWFvvdGlW+/u/zu+3u/LnXfoMSf3dk1Z0TZIGVCkQB+mT16qGEUP3UKl+mlPVKyRI
sX741BN/HOlzy7+Dpv5s+cwfro55mu31WvW1pHROHWXeWZv9Yx1cUuX9rv0z37/qFsfuep2rfvhC
aLh6q8lSP5fLwy9rqpIqID7PBbEHfIguxDh+T/P9+4JaTO+nruqpu0Qvo1L19yFAtgN5ZvvNtBvP
Smcn5UrREP6o3n/uu2/uinYWRckMba8HJw6lYOHy2665v7BG/L5C/HkN4pp+uoZtqZ/0WDdVvyhx
KxTUbaxZUGnkLZrxz6eufXfuZy51bPQqpd5z7iDQruCZkjgBK/FgsrO8hXD13CmcDDGEt58Pp/+e
+vrzis6caSWhZIW622l+p0yv1idc6Nie1F2M87q6KdeNYzU4Qw1M5pP+FOaQqa3dlZ7k8ywGn9cz
x0meLhLWyV1BhDHc/2rq3YUh+ru//+epSQ997uyd1au6W1X1Gyt5PAaE/xmoinFyzA6OVdi7cJjv
Ovwsz61tKq0ItnR4FD2bpwc1u3Anv2v3zDSEmXLINzmmIcg3TlStmvz+53v2Xb+cWYaw2TZFR+WE
y5JVmE2XUTxsiX5ubHUYJRc2wt3vhvqZfQiLrd7dbk6qbxnvPeM0LQqSTAUBsvW0FyW5U3a7k/VR
6XfL2rVrA8HfzWSrWoNQK5fpGjzKGphPD5fyqHqRlrnrUz4uM7R5uqeb7p5kVI06QUkVq5A9Batr
EtRer0dlvKA+jBoV3I4O7FmddwwKvvc2TrNLrg49lJ8rtlKH++b40FPifrGpJ9v1Ms+fdySErCq6
PqrZTYmeTNLUXkFYeF0213UD5ClD/6M0+k1QDbWQxX19GG6LvXsM/NpQhjn9WGro5mi+2b05xaAx
909bXXWaQzxM4tc0YfPfAyjb7TmF/utkPyQnttrG4UIc5BtzrIrV/DTYszqxot4pUf31adnJlqfg
6hBfGC/6N7dSPTOHSVId0nLDROoQxU0J19tVtNJyvZ90360KLS7ygM2eqV1C4Dcjt9SjwS6j1Ipa
jOO1NdTTF8ugSkM3vCp2e8eyzFG21v2ym/i91JgHjf4cagTbyqr/8wj/ZqlQz8xslof7cndghFcV
u7NqklL+opMgvhZSjvDweDr1nLXZvWDTW9LIn9GVf9sZVbrtU9czTZuTphSqb/SCh2OiDSLqkCnJ
c6AazslWxsfNu5bgEJbEhw/w51Mywqk1Djtd34ihG4REuSnFsSnVB2WbPe/ttzJcJmRYUEMfnoJq
YJTHJ90mbxOjeKSTyEkmNpmQrvlkbmGRF+V4zQAPUgABUG0PVe1qHfC88V24Nr0sxeFsgHl3em6o
LmrtPuiRQSUlsdVyxKsvxVe+MVfq2UIQKL2yLlP6XC+RMpcE63r48908w3//2cHnhlzbnJpU0VS/
q6OF2yMpiktjm29K8rQFq7fbuVW9MPfz4ngdJo9aPqlL4H0K1PsSCF1kO3Hv9bQmE18QVN/X4wSZ
8BRllJPmZXoRXRoH3O6vhsHZOtDZJsa+27HZJRRsMc1imiivP3fANwZbPVsJ7Dgpg12mM//SSW8L
TrY7XZuUFulNjE48+fkY39mPs0VhV4dJbNesNoVyE8dvZnDTsbMLPaN91/jZWrDepdU6PzI2DoNs
XI2NUQLawJgj/yfkfokPPOSX1p0v74Jun9nB3WaXJTuNQ60V1U2U3KkshLDVqK/l4Fbqv2RtdfvM
InY2WV5pOUcpmgdTeVfKObbs5xtxFqb812jX7TPjte3UndM2POJ8+vVEAM/offrrqYCbd1S1FiYQ
2Cm/d/3z8WQr88W41e0z87W396S4qoZrIX8am8owC4p+54heSudea5rpQcobrZ8P20eD4GgIMGhj
UyLgPl4DQYsDl4pfnmYSoKrQjgnyob5HtKYiStmBkNvr9o1kPQgypBVOqPwGBPe2xiQsbntpeWOm
dyoCyHn6kqt7r5dedU7InihghZm/6sCsqZTXHC8sCrpMxP+coLp9ZqGUqtukx6Cr+tQvQPSSeOeC
gwOgKXCPlRWK/+qtuaivUJcAcNS76iqj/XaUAwIFYAtg4dfPHa7LIPnqPM7MWWd3zA9xnNLh8IE2
t+ncHpzGa1+yno0PBAqgqVAJQQxRulkf6Ff1TdR1wdagCEEJMWXw83l8varr56naXRRsUlPrnNh6
Fk5dg/6rKl/b/VI3l8pQfb0kwLWkAz4tjPvidFL0YM0yDFA1HVfh4ucz/9oe6i3a/lO7ZRonzHP8
kTUQAYPq4NajuTEcHezSaXu6YLS+O/kzm2Wa28KKk+Dkb8LXKvcPp9T9+ey/sYZ679xEJYddraf4
Cwgy9dfXIbluuD5EjQsAnxqaEFLA9udjfW149d6ZnaqbCHRIoJ/8Tk7KIOt6+ppYlbn8uXXzmz7q
nZkqw7IOuRHTRztyQ05n54q8oOJ0B4CjfYrRX2mD+KW7iFD0uALTRoqBmhSjW9NJ25q2VT8cb+47
r11kR6idDoh7f2XPupP9XQfIM+HuCz3+XS+cWbhwrQZbdW2DfctRB0fE0gxIetXbCyPlm+HYO7Mr
qmqG5uF4YKdjk15Y3zXqrRWDiKGejl6/Xejqr21Gi0b4NOTjo5GW3YZj7KrHGpRj2IkvdM5ZLu7f
603P+H2WxtvNoTyW2AFgVtfFuJxC/XArhP96rDKXluVvwhJ678wWRKcqLXopR4GpC/BMo5DHXBY0
+EiMduWq0/+5o7490LkjU7Ct29vWicWzM9vc7ic23KdwGDOy0Ee6KZbJ8OcjfTf4zwxEYx/C5rDh
ijp7YEH2bd65+bnhb4Zri3P/dK8VfbezSmk4DG/SehLm0106/7np79bA7plB2JTHuK5qeqczRPdd
aOI3mwHlLgbB+OBrJMPZbPc3U7a9g4LCG9G0BrT487G/uzPnsDTdzhMlkSGgz0DITHPE1ivf9JrJ
+k7BAmTL5ukvHul8wqcnOyx2XKU+LK6qO3uQogAMx2hQXIte6XpwCffUBh+/WMu7Z3Mfbyo/7Pcc
CQXSQY248BG69+EqQGI7BvmyHhvD9W01Py0jEKk/X903464rr38aHus9fvoh55BpOGuM5339/nO7
cspfXcqZHSjWuzigChcTZzMxa7Bru5tNeKmsoiatfNX62fxXm3pvbrYsFUdBw1/tFvkynJrwC0wq
uxAUUC7QdL9zn7tn838TRqdgU5knn6hZQEp4Htzb/n7ZG2ejZpVdKxsnfdWmlEuaFheGm6zbX13a
mSGI4vqYdQs6brsHG3CE9nNCID0H2mrlbhNADMnhWpOd+/k+fXP/O2fuQ1hEQZxsOVxHvama+zWQ
xQsNywl/cSGdM+Owq/J9dcp37LPBqcBbryEoCEcXRjtlELzceSdugq8i5RFgz0vBg6IFFoqYKj9Q
1CjLMMpHbxtgViTtLpzYd4Onc+ZnpFG85q9x8o3FEUjYeEuREZAD/fyx81jNd0v9wl7oOxMlmaDP
c6tUdgmF5jhQTa3c4zRZHArn4K+vNPRcsiWIcjd9+Lmz2wzPV519ZjmMk7ZXjDXWEBTKWLSnb/aT
LrCJzq01F2hQF9gAcnnDeJEgRbNblqMLB5a7+dWBz+xHXaRaedrbjX8P0EhS9lKrFI2ElDohG1Ab
qNzCc5Bao6X3hKgVt5UTuGgIvhtkZ2amF2Xb3n5LF5/sF6VL6Gt7GhSgahsqDObhoxIPTbXy4uL2
58v9xqp1zuzOWjtoQXXoMlssPz2Og+ZWy379tabPLE26r3fdYoelSUJCCwFEPpSidtYF1/2MX/5v
v6xzZlbWaWBv1BDfXe+pFJw9MemocbCr4DAIZfnna/jGmFhnxiQxVGOXdbkb25AKeZ5ujv9au2em
pMg6+yxoeiefMufOQbmKo+e/1vCZKTgaekfDk6Th3W2WjoPiQtjlm3Finc38g1GmSTfiZmaRvykj
R8n6+b65YMC+a/xsrh/MMDdssV89KtXpaUgkd7ZdZxcWhO+cEOtsRqtdvQ574vKmQTVJLDRcbIA1
6agsQLqvtb5tLe0QEeMUtInGVO4CrNbmG23YoKAWUp/EjoelNonj8MIZfbMiWmdzPC7jrWIcOKHS
vi23qyAFghvpo2MIFSDL3K36UBgXF4fvDnY2w6ttbO7KdHMUzok2UeJno0BWovcCEZBtBpVRhp30
aYM3cGR7lmkTY4h8ODyPn8fjd7f2zAg01cGKdhsuNU4nweZXCOdceftrTZ8ZgCInuVrKkCwMzQ0K
5D8381jRL9yj7xagcw2sTbdjHPKD/v84O6/lWnWtWz8RVYjMLWEwcrI9HG4oR5EFIvP0p+H/nFNe
/MZUzYtVu9bcaw6S1NXV1frXIAbiGC0N3C8asI1gd1IxQGyI6pbI/sSxgCc+Sn29E3lriZS6uRw6
LYRLVa5DOSqtGAmPLANYL8KhnKBtlEBeeLfj+P1lpVImQWTQSKmlLeZ6IOLUCGqzfinVmZsyyiSM
dINeJCLHTzP07FcOOyouv9PX5SH24LQXrMU9wQoMcMghXIjnYyD57WEmAUYZmF/W8XjF/qT195EA
3Xe+VgGw/3u0SOOt/3aBSZApIt5n2hgZW4z1ULmoJdCwfB1pMKwwfEsISs+U4zchi6yGACaifmX6
PVRcBIf0YWo6VftqNMompscwPihD6kpV5cRK4BVQLRWifgiaN64spD9zb2P85D82MVyMSrNs037X
qwC/D/dZ+pEStLmTJTXe3NiZhCCcWdZFKUOzRURApKtXoV2QocxtML7r6D9uPVHVPAjFrEfbAI7m
VqOTDPrCIfkczTG4C1NC0Hfrf1uWlEl4GQiLaZ+jVqw30Jg2H0F18yFuWxgyY4j8bchMIkyY5B3p
InwFNNXBpyXf8A1Mi7f5OUaTDvyt9tqT8WRuaxg3AJuLHoSF2DPzceRJ1oHuoYHzmgw7UZLsyFBt
Q6oWpsFc2iRPgkaRpAZRCobPA7jOaOaJHhUP3Zi5t0g4GF/+L69NngQPE8SfUkvU8bXB2+VBesBx
N/rayzsC8erfn2b2MSbhQoAcokeD33gNiOAfywsCL1oIh4dh+RozOwF5EjHMKK6auPA7WMZIoAJK
AMyhTbdN0d3mw920uUAZjYaEdFXvtIi7mQRmdHVWFx5xZuX8bi75MY9yNacVr6BYgHQ0Ep6bDO0Q
fFgvvL+5ITaZ/3WUh2rQdggwo5gf0CB0eOMrNYAox0692AoztzWVp9lHjz0Ay3CdMRqc4NeEtqwB
oCtkvSPUZGlUjzPytyE3iQOdX1EMifFxoPUv0Pil2wDwgUWzNKjnvsYkFLSiEOZcwXjLgnOnSi+F
9uo35dPfX2NGIiFNFdFck//vhPdLsMKMZ6GI9yG9kLa0aEkvrIDGFK51/IgVyqpNAJyNzzZOrEjs
XN8QLTOEGRyBxuc+Qo9KkR1C6T7vLoP5oCetVZH7PoLwAfITXQx3HZTFgkCt1Mg2qDidaLjRjHUN
G/agX5dUOAjcX/U6GuBhNu4rSHiGbd8otlA+pFgsfL2yS/HCxYWH/1YN/vLtvs8Bfwz0StVTbjTt
OER6jwNQAfE2TCtGVCZiLBycDZDJVZClk4XwSmZGy3eK8OOKuhmGRU9FnCUq6VbT72iAlk+1XiX1
O/OLVRqgk6R5oYsH/DOT7Vs49ON6QSdWflaglmFAmp6tlX6pmDeTJnwrQn78cBy2YqaYAgo/gMHJ
aHQZjTnoFhKykSVjK7sUO7XN5e9ROvuhxsf7cTXd7GLqq7jaiAPrYViGTTfz9Kv47K9G81PJasHP
Ld7+vtzMjPsu0f+4mpBGpE/GYZERbmk9no3h8DtekiXN5ffff/7j9+V0oJoh42nQYQ8TUTT0HIKT
sVHOYLKiDwd9NiBuyuCwJAfjGnwio2cLwXcmE5UmwUpT8kyT+NDtCHSdSpFaOByzW36fkC/VN5dC
ovF7SPxWpP54PjOpZOxaUFEev1WDJitzNbrolIDfVRaauzbQ6nkRIABLxf6ZD/a9l/hxwUIXy4Yr
eKFkOOsQKoiFbJtNs/Q8M2N9KjqOIWxKtRjPo106GP2hGviWn5r1O3Bcm/Lc33UHsL9Wf4+9SQfn
/y8ufSe3P57FT3LoS6u63+kRGgfYXoNLX1o6fn9vaA8DU1Zmyh2J11ZkVnZfaYfCiO1CRYtWAIi1
inONFKCfIN4VPfxSY3RDdaGjmelFgg485e8BaGMs++y6tZoddaDpwGoZMs1pKtE2StgHRsVSsJuL
dmSSKikNaQxJRnUlLdEWRltXV2MnzEWngW29D9+x4qOWqCf1gJX1yUryuRWgn8Y3930/WH0NC3c0
7JryWyyFm6CNHTnnaC9BckdeS36kcW13lSuJg53qoCFFrdVpm1qgTpsBIsTh7oNfLpr7Agy7OHHV
4k7U4IOcfMhNCF6AeO16AKdofqEkt+IESL9UtwJo/TVBWxW+BFV+Y4thcZZjuJOJilPGzy2sImnt
hoDa8Y+4g29NxnBkfcr9RyGBLR/an7FzZCbcO9AgZGTPROjsvNpn2bZMYFAdM6tp9moIEWZ1TRLY
1MihHeiQPxaGLVOIJZKHQT3rDDUSgx4jkA3y1LSy4OSDFJFSxY1F9Vgbt5AeMSYtMoBXXaKnDo44
JRC5SWinRrU2QGLpNACoqWTnRQQnRFSPya0JjDN6KeyE6P+2D/rWUvwYr0OgkbAYSwFGuW90tN08
lcpCtJqpH32fBfz8aSks1D5FtGpidBESEdvydpXmB9b6ds9BPczTbWv8Y73oO4/8cTVfjhmaMPpu
l2XPaXRQ097S2+e/Z/VcBJH+u34ZJMyHhmFS+yFoSgxMOnbfc/iegb/xb1eYRPaybsS4HteUcjiV
xYsWb9rwNVkqCkgzecT3DP/xcqSsEtBmhBA4ttp/+8cBpAyAE9CoFNAI1SVAksFXCacRo+HlyL3P
FnPsuQVzKqEmSZjIcY6rB/sAvYwgMWLbMOIWRhZrvivgtARvOnk0XRm3wsLC0J576qm8upWlWpU1
1PkQZwCio7viGq4Dm1rvui1tRvoarujDloTBLQroM4ASlzbiMyu1ONnJZnnOScZpv0Ol0enM1NEK
vHgxtbPuGvVpuDBs5kL0VCLNhbpRUFyCUKh6aumzWJz9FkwKsUF6ANYLQatQcgvrr79H6cxCPZUi
My2uUeVChSYFCLoenFIBMaT3l9LEuZc2SRPrvmCZEpT9zlxLoNcqcKdr1uoxW+drupc9CVA8/xg/
yvd/P81MniNOdrIkTuQ+GM/rxDA/EkVZVyG2C2Vl+XG5DmR4FoHq8/elvsENv2xVpkpjjYVVk0gI
s7q8N7DuCSaYZOI5KwQbYJdVbr617d4Igf/KTiJWK6x1kCZbZQQ1Mlr4VZijE/Am2nwltqarNiB3
NR964x8EtANkCgwysPiWteakOpiA8b7NyoWMZqZJQRInoanTukw2oFXd6dq7Cv5Y2VG7TCW7HoBs
Dd6MGit+C7JBDjhhfyfBaST/EAygynQ0MqfoTRlA/Y/B3y9btGwCSQxGXx1aonDXJUdNXPtoKfn7
Lc9EOXGy1e46weBmhYM9BUI/8JEWlcPjiPjfX49Mtc+D4lOGHG3cv0hbH/7J1OW7cI8WdGiGc1tZ
OCX/fcEkU/EzRJFGoreo3uX5PTP2negaIAvBP4GsWbzx2eZfXhOZ6qBDlQZBp2IsDmD2cmLVyHD+
/uWZ7JdMJc+U8ZC3Ap5ABzKdv+rggKAXj5svCXwK2EUCnRn4HlN/N/xbLwGyQEOPRc02Q8tFF6bH
rCmPAcExiB7YEVotAr9+UoRXv9TsISndyB8bjJMTS1eqD4xCBtqstA2iW6QCWIXc6u/H+H0ckame
uVL0zu8FcdiZ8NGu/RXOYf7+4ZmGC2JOIpyf/L/3k4NsjHoFto/xttqRY3fNU2s4Nlvkws7IScs8
5Sh8c0X5ykC7/9838HsAJ1NpshGQSKjHbK9Ovvyydfx8Q+vz378999YmSZJfodc3KMYQZ7xnMIZb
Sr6IPv7Cb9NvEoGGSgzqwcSGnhPJkjhIYvwaty8pOQVAJMd0VCe/ZcAo0DXxz0n+cgGmRtzKxkOf
bevwmOQ3Ql/kAhQ+KbIjuJDjf/RB9CS0kRlwkum/kra2svQ1aQsbTU4Qmz53IA5ncFcEwxrEYppZ
sgnjd5PZoVE7RLNrbtMv1uxCfq9RbNX8xhVyyyiTQ9d/+sLeMLcBvxAVBzEOyZGP7vLsIA6HRN1V
/WfF17myIsKzFt+Fw1koy3DF26fCCDc0ZjeTFGeBxqdWCVw1jW1NM1ek2qewLdDji4rUpYy2Pay9
77n23LenKHrsaxfNWGZ0pxovFd9zzaHNo3iPgIKdDpwHDW1l9KjTmjmaCTZGAG0iJmh1DSnDzR/V
7jBEOwWyb4C26pMGcLd2iDrNrmTgnBXTKht0UgHjjoI8fctVMEvQVxpW9221U4jVFm6Yn/ES+3xf
tNehxuaansXsbsj2hb8RYVOTrWm6z4tTX9yFxSZJ9loARoUGgp2x6qKNhNIrLCkh+TTbUyzBh5Y/
xMoulz8y7IyTaD9kd20DYk7uKGNHYvkRgKwLcogCal2nH/WIPPUkewm0xwDbvlK44PmV+uPvwT2T
wxJzsrY0VG4LJiKyBftuhaI+6tGjd4RpgwJmXrEkgzE8WiVWEJkbbvhYpwupw8y0moralRSbf9bh
wq20jc3DQBd2ZzPHmmQqYS/QVBfQoBt2Ddq1TKQMISjCyuAUqCvJWKDb/r4Fbqa4I4N1kIe9oD8L
6jsZoEwDzoLdKCpOgB4dgwxNR/pLQsrbIMAFGIzDgnmKzBcWlbkXMEmlfbFq85BAaJR2jaWCrE4X
dnVzPzwpbxRDKEcRWgx3vWBaeQ/Obb8kxprp3iZT6XpYyHHNy2rYCesRRDYOmLdR/wWY3A6AasBQ
Jdicjjutj6Uq2ndZ5pcwOZWyG1qWKXqOcg3aXx3zicBE/TtVURxApvfwmF+Vp2y7tN/+Fgv8drkx
Wfqxp4wTLfsfvRmFKhMjyWXtC1e90MT3T8EUzN5y5RyasPmMT3gfKIMUwM6eGepHWg4WYfDli4ce
XEkRS181oJDev+f9sYtQRm8tXYMZVHmX5wehPJpSYPcDW4XoPG6S2OmTYT/wdCNKgaMbx7gTbEWU
vFZ5q8W3oDwPygptVzo9qfIxCBFylzADc0NmssaZmtCT1B+1hcVVCXYonizM8hn9OOCi/32bUdOR
WKEY5eNwGYX8I3MKVCnsVn2cfI2qQfTYw5gWXNqtDxoQKoj/OMEmoU1WNVlIx+x2EN9ZcNYYWfjh
3zdYIPf895l6I8mFWvD7nfzeq481s1Wj9eg9KdSVviiAnklppsL7rO6o2JY9KicG1uceuUD22CBS
/B33Z44u/hfyNcgCWQxUpUPbY2HxQN8prQ52Vh44FBcpjE9U5jyBjcBUntsql600Thw9AqeDC+xc
5WCtUuGlLlVMR/Ri/31bc292EroGNN2k6ADrd4YOsKWOns9HMiCVwwIa5Zv47u+rzHSwkKkIn7Z+
rKikxUkHpPfyqjrx00jFLOA3XJ/Sha6MmZNeMtXdU0MKc5njKtkeepjteM6AlAPnDCjKrOBZ4f39
NHMx+Rux+iNghYIw9FEMRZn8VB71HVnL+IdeklP6GR3TM5Ke0Yl6nQOWNWKt/r7qTFPa/yS1P67K
5FQrBIang5PAXl+NXUDNGuYsMGwhtgS/7TQDeOzvi32rV36JyVONfiNGdR7UeESNf/gNvEC0BwMA
qFzfxzoAoCB+sY0ZoeyHuoMSXIwAGNL40+iuKgreQ4EzWlFcqTzb0+5B0rYyhfS+OzCpss2y9xLj
Cf6OLjgRglBghx26bXasssdBOg7sHOiuApIE8Xr0o5bxfdS+9mxRdjA3zSdBKpISUS5yvMYS5EAU
H7x0m5y6xxjkOPS3wSpcWatLxdgZERuZdgKUfRcN4TDKLMHtVkY3yjv9rf4cHpHwHeJz5xm7YBu9
yM+BVy6kY7/XvoAR+G+sDBo5IhWRUVqL0SNb4NS9x1mETkMozozAqoKPv4fIzHucKv5pK/e1UQWQ
VZog5vWZrYRvmXH7+8fnBvtU5s/KQRVzHV8J1MVNf2TbdNuhemd6MA2H9Tmge6fF6TwTA6e0SYH5
dGDgye9EG9zHtfDYwoozgM1iYJf2AOruSNsl9kO6ylwNiLwQcOMM/jcZCr7CQhyee5vKf79aJ8s1
HfQGJ5f5M1cq4O9liy7Vr8cf+WUya5MES2ZSrom0xvlJlR4C2XQNfakHd+6+J3mMisNFU5Vw35r8
nA3ogkDjDvhwf4+CuVxGm+QyspopRjn++pjLjFZtvVtaBC4X2B0ANgmDEVAbobxFDsy/zxpgbbiQ
csy9s0mYkAD+q4pw3NSAFZ5Xoc31wP37seZSgamkP/SZ2rUSBhyHIRXsCeHG0q0N+CFVgFgaFswK
YLNuL1G5ZgKCOgkIuojNic6gG6pWDc4S4RDj4KSYLCnnZ16UOtlVdWafiFqNh0nrt8Y49nRJWTJ3
39PURODcLKQaG+WNClde04Xy1Ut2DRC8gfWFY1fQJ0f3u3/8KOMI/7G8GkOH6rcYj5fL9+oTOqNh
sQtfNrh0Satyw0FwFlcoQuM8a+GK4yj+ZVpOmwJ6HZgBWY9GxRhMW0YuP7Zz9sMyBZqMg/W3K0wm
flirXBw0XOEGzPKps/ajj+rX37c/5t6//fZk5rcg+A2Jgt8W7dG79fP5+LCkjvruTv/ttyfz3i8z
wchBtti1Koyoor60NBK9mgZARgl9VJVDGV5Qc3ANBlo4HA76vrMlzbcM45zDndQqNQY787Mk3QkG
2FXpIW1fhv61oU5aQG9sgPnZpa5qNi9K6q8MHIJUDGn2yN+s0AnIg+ogYRCEDxnArxC/8Y3aHGVp
L6YnBo5kOgiuKKbbcMg2XQQlQIXSd3Hryk5340AFg73PYAM4qPDLRT/7kFWWQPONH6cQZ9TrvoFD
MpHTvc+g5ZSybS5uJHPXdSjA7QK6LhPJk0pI5UgnFRbu0DYoLPT88Dy0bBcKLvP1tRwpI4wUbiVa
vWEm7rAARFAmlkKJZwDNkbXmvRlqKvo6qLZm8tLHIXMTfhIZSV12adTiwz+9vMFB6PNxvw0s+PIt
KinH0fnL1/+WKP6YiUw0RTkwQ4zap5fQunqet3/4+vh71M6s9dOGBaXMzaJuAqhqBtPpzZOePBUg
rwbJm5J9DIP391VmQte0dwH2s3LRFmh4yfIS8NRsxQRoViIcCGrXpH/6+yJz251vwPmP9xRC06p0
ET4EzFiQKFsD3tWA6AiX5IW3NaOkh4kCPtGPS8TE15R41JwyVbSpn660cNMAD5DAso9Ea1XLAcAF
MQ5bWoBiv4PjPxYTvokWPy4tlKKqKSJwtqZcudS85pG2kFbM5CzKJCoWdcs7EX32u9i/MzpYsqqw
4ADMa+GzjAHwt+E7CYzQDEodqXHjGgGjGaoVnZ2Cu/BeGo5av/pKTe8fk8Zp64GkD31AO4r2Rv2l
y1BiVbFn6vylgvG39ve3J5nM9NQvyjYLMcByuCpI3mg4JI1JsQUrUxiXCBgGAUpKMBmGvWi8AZlv
hfTceo1Xo/u6v/BCZxaaaSuC0LMuFnwc5vsGENK96ITypevQKAfRWovBp2lwI+0XhRAzo2PanUBr
NmhNCWmCJG+ltrcSObB04UEQdHtAd1yacqtIMk/N4RARdm5eiY7ow38rusX+Ui4yEwGn7Quyxtq2
DBEBYUbwdoIZ2bMBb6uFSf3dPPDLZ5UniRWPui41c8TAPPM9laL+R26BHB3l7Ek0PzvW23FVotEn
sDNFdXMsRMngWx3My1TJMpTtELSOWQFVi8ZRmdwUo0Nb30ZoYQd2jbvm2Qx8Kza1nU+at7Z5jcs7
yCBE9ISHrVsBoR3Vxj9WfKb9EVEq95msclRiyFmV7qLiWfJLh4Mi2vbRgQefAj+kJbF549XyJpSu
f8/xmfg+bYyIAhVd+BE2B2lwqLGzVjEB8rvE3LXGv66C8iRK9aqhVRgIAIvBuwbO9Nbn5zvyt4e7
y9/PoPwepqZtEZxHZZLIRreLTFhH0GslLJxNzxU9pj4fjA6h7rffdz5mtqN3Ido9rdHjOHI0mLcl
1hHbGxek8tXfzzI3ZyeBqgA1OoJKBLWINrHE7LXrHti/QTfItDHCpHWYZ/K4L1CvkfwQdQ9asZAm
zNz2tO2gzGMxqpIBGBlykobaMfQrz+hSEJkZpNMWgzLlba9KWB1wMIJDgGg1rI1RWe69Pz8E4OzT
k3BeqhfOPck0pKQ9zxuCD1A1Wzm6r5JNIT38/W3nSkHTDgMeJrwCqhgnYEh9xRbk+aywZPHGgdUY
Mvg/wBhNDkG2CpWVQT7MQrHTjG2lpj4wMiwsQjOz5VsZ+CMbiQxKqkjDZlQ0ngR2S8u7v59u7ncn
szwUQ2JSgoeT8lsmA+6//vt3gW2a++lJHqK0SpYmLIP4BPMP/kep12oWfOKEPQEMNra6Z3otqlWh
HhXfzhqYP1qwXoPFHORVGuyKyhU1znLkSFBqBbBHsIfQVWonkV9Z4SX7cM3aQxFvNcPRoeY3vdqw
fTDzqReHKzO0GgV/iN2JBcUDecdWyGfrCL7cga1rthB8cLKr/I+gsYQ3I9qVcBdT4HYXSVYgrcx+
n5r3EfAhX4XqqDq4DS5kOvCbkS7RB1cemMvhkXtqyVOO+gly68rTvgqowKBwA9NQ3cjRKQpXCjh9
qWGVQmhVJbfrY1vtE8NusIWC6RBWotySIMM+RypUq1ABkA09d/UZXpp5fUSNjOfbBN7XMtwzWe0J
cJyMpHVxL3PHvFBZXCsdgFyE7Ztb/6XLzUr/gohOeqrMdiW84+Q77/eJdtVohumA1MVW4fNA+Ltu
NpbM9jkIZGyvfzWwkYYZR7SFPQKF0g1mdM6w0a9g4xTFWdXeRfy1VHI5SLSgpd4X1EoAoxOuRiZ7
mfqan6VL7UWFiwnB7yO2RnKEfZ+R2QMsN+FhkVt++SLDpx2Jew6TPVfCL2t3dflhgAAO51OwlKEc
gbzUgrgiveLG2iPO1QKoEBJ4EYLT2UFrD1BvCVH0JqWuBBPPBIzcz7aFYYj+1GFaxtKeoqo0qB75
ivMthc4MhLWV+kEYaAq29FauxL0Cm5hLBJ+YtbknhWVmbguSonQYdJs2l7Z4ga1qCd+V4NKUHof1
OweV0kokp8icEH4Owrq9lPCDvNJVUz0NMPwOPLALgmcKuTu3BnjfMKe9ZjvzsTBOEbHHOyi8LHWV
p+6lCWwuuO1ZrY4GqL9Q72ODrTXrpIUXxobA3Fw5QU8pq26hOOqjHwBqXRwV+P2kK9202FuIvu3B
7bEXitft1QwsiYCS1deW1GyMblXBHjmDhMURjrDDZabdwr2UbbRu3ZlrWt7ge4EZU+Khr1BYlvzd
T50almaJbe4r32LsI2bbXoQNWQj9ttNntxincnC4FW6+f+g6h2UHQznlxWbwqVXAwBBHvIYTgdMO
T9XYy9g+iJ2GWI1xQ3lEfcRhTPCkgd9WeD0c+d5LDH5qC+iEHVwchbcMfxGTxyL+iV44fJJKJy8O
8A6p0C6NkaNeTd0yK3j1jf8q0Ku6gs4mSG0CXyXiwDQERGjtNXmKgXHVNy38Tfy19MUAuDinTWAZ
Md6GRR/NN6giKLd11Ub7lG/eaYPbNZhO+Ah7tbwvExfDVQLD6IO1Gx/fOrHMp0HeFIUl1gc+3rCN
CwRPDfnIy/XQef6Nw6emx+svyTb9TDZ66ImwItoU8cfYtNhf8CkK/xOzRa28SrELGQiVO0GytNrh
5CGEc1TsIT75ayP41MBeZsFHB4poCZ6CaoUQCIQricHsFnMttFsIi2CJJB6V8iWDvL12uXqgkode
fSByjNKDu2WBBhATZ9PHorEBQsAYautTXtoCWk7w38AuEVFwVdajXJ2hZGRJoYJIvBmGTdlYeuMY
BG640b6TLqATqsKGpRfZAO3rVLY7FrlNtIkv9D2CtXwNpxVLkREFPHWvNyvcRg7zOurIqAQh2MM7
HMXEnQHDMugmCluSR6fmRLTUft1HRyX2Iu3Dz3vsonYNdJHoUEEttXjk4EQiEJRPiQy7xy5FBLJ1
H+c7YBquZR1w65UI5pFhaa8gtSPQiJ8a3Np3EbfGv/fYfNS3FLLWAZB3F/dlnsSDmRwK4g6VnfU3
XV6joyd603fUQ5EVZuAypHYWgp6QPYiAUn4pusNPNY6TOFwmFRhUvre6G7Q2h6KfbePX4MQwsuO1
CZ0H3PQqN4u3iu6lkdfz0xDZjfaS+FYFhysJPli+ZPcPBdql2zudX9NuGwoAi39qMRRAVWIZ/bkw
Hxro3eVdfBX2wOzfA41i4z+MNVsfV0mksP1TCt2alL8OyT5XIRzZc+6qV+PSPAYfvbQrujX/GGob
8xyQMaeNNQf1PlQlVTurckvNMcZlbilBjCYjwA557Yi6bLcqEhjM/crESbiJ8CKqbjguDSW3iAyk
L81WZYKPiRtNakRBjXsJhGp1iHghdZYk7TiPrSb+1IvwqOCwNEQqr2qXAQB4pfFtDf5EsvmadJ5S
hU5Vq2uIQ05p75SiU6Ce7kbKXaEd4UATxrcm2qv0zqd3tNqH/sVPvRotRLrv9vWRsYc8PkqGlya7
btiy5h7LvTsUq0Z0uOnatXpshEPaw6KZ4l4RIkpzrwyVM5jHIgGrBGsiuoc76HO67MuQngfyJvnP
huE1/nPvP5P6K8H/p8NwsmZuyJptn5xj3031faC/K9Dt51smQQNMP5CTBGLt+Lg3yUDSZ7opPTH0
yXYhQGiYVrJ49OExkMDGiRgPKOqvqADHTizAuv9ZQi/UARVbQ4Jo3A/+IZbyQ9ADlxZDjBdnm6G+
irKCO229oWOeCRRh4yUgSGRelSc2U9qNomAdeesZcPlmsRrq/I5jYmQZdjrdWyuUG1SA3ArvGQu+
UG5JIa7FrvKAidiUGdRwZmq3hup1Irf7RNvw+tPHs6MP1NLDUyKbO9K0MAwFbyHRiV3DvlZQVDhA
aBYX72Uf9rmCbPmCtjfDs6qcdPGcEMQbLAK6YAAaAuu2UDnkhnAKSth0j16B/b2PUlcSYQ2q9irG
QZsQR+g2XCB2EOFBUKVO8w/exUgDEg+nILYxGI4KRnw/gDmGFZf6cApF4p2paL8SWotAS8mTbEXq
U9NC9ZajkzOs13n8nhDFViJYYXGUigr46nJ8Kj+1mfwSClC/JnDJrhsrlWrLoFhm1cKW+T7GM5vp
q5J9Zax1mlrydAMjZpB3sCEf6zB6Irllg3QUiYlW38tluDbrl6A6mdkuQoVdSYkddXc0Ml4LWEpR
9NjpeeQkRuRK3Fjl8S2WmBPWF1EpHkO9ee1NHcNHOHQ5haUXcIrA/dsMC4DPYWomJnZIybOUydAn
0BuVdSvp8Pj1QUY3XUAFL8fRQRBgssUWpfEqRpUXgic+AJKGJ6+LzC66YMvwF6WK20oReBqHvxl9
ZGmxbyI3jo9DeS8LL1lwaWNMXvQc8hSW2x3WTbItRH4qzU0nGafCz1xgXvAdbzkGcMIfpOAxwDM3
7YNW6l7vgwVCS0fVngJMUinIXBOdr1ojwKgrd4aMQG8cewF+3FewoIqeKHtDeZQEdHCNf0Ae9O+S
CVnHBmwT0V9ITdRqKHsI5ZeMA2kPTIcICI/wBeSMxYoLEU5691LnH5W6Dap1nfJNVV1y+p7DvcaP
7phOVxrZDPxFIJ+dru+CMQA2h1zDLzXZqvdverAj+oFHONuVb4IEL1a5tRT+YfpbY7hK2LGisqII
+1zfJs1FgLY/j21WKpYYwXK4b98HyIX9FnDyDof0GnFa8MLjrZw/99FZkbCRQNe2n77VNWJEAffc
7qsbjlJ0a8i5qTqrFVonBLgtod0ml5EZBghd5kFXIyeNwHDry4emSWCOnez85iOhR45eTfTPNA2F
fduhhLxCZIAtEpw54fSZjVXYyM/sMr6rmOIW0AomYwqIL9B34b6qb110TQHxTvakgkx6F3Qhpvz4
LWrELx+Cc+GW43CWvMJIJaX7bLgN2lnpHmLhmaFhV3hjIYxNdgl/1MhzoeGsRz5wQla8eG4BRNNA
huoLGOyBVy59ijyw6lr5LGmwTgO6KfDWpEqwWhV5OrJlLRJ2vHqljeAwrlhlAjqWaK4NvBU1SPFC
9Y2otvsUUrOhyNxiKE6mgZMuFJzhlxFsKjn2mLox05Mp15aIIUjDDnMGy7JZekKr2pLerkKEyRih
o0WOPOjXor/mKaw6+QsLoB/q3Zo0qzGy9wlmcMuPDOxnmJOsGVRGYfAV+7ugRgfzSy8+ReFO7W+J
jHtDWlvSyKP5Zxpd2u7QYY8SlfBrk2FktC8ixHPYzWkRDK/6bYvcR6pii1G4hCJy9f5HpGDXqBK4
+73lMSp4wEAztq1gQGEqaBZuD5L/2CmnEEAKtola9M6kJ6UmVo+2ARKfErjwaP2WCOzYy/UhFbo1
M9ud1AZOj55fPYJdJxugye1xelwV1pBLq46V1xzJVF1WKz1FMWaI36quWHe1qxM4Rppwu/DhDdi2
lqS8m9A7+QQOwmpncf05gPg1DOG8V8FMQxZcyX/tuy8xgz5QepfIxiRIL5UDeJVHGXsWBfwhHKBu
qxLK4Lyzec5sA4bfZrRqq8ompPs/nJ3HbuTokoWfiAC92ZJMJtMr5aUNIakkeu/59PNlYRY1eUul
wV00qrvQUCpp4o84cYyTZDtcpVAEzxwllavoT7USeQO5f0vwSwcEyGhTS5U3qnrU621RPvZG5C/M
IiL4StOWp/Eii+4m0nWOVRCtB0aIoRNWlWw5cSWvcr27M4ltx4qHF1F2aqbZpRt9Oas9PSPnnq7x
0HZICxVpZYI3JB0bLHqFJVqD5FoRZ/scP0QD3jrWNu0P2sxLM070y4duerDGo5X7XYtFcRLeZG3I
t3rEHpCMA+b8RPEY9VJl2MfLJckPnk4r7BmjQwBrYyNMxJHX5mpi6QP3mIFT8VJhdmtVfe45R3Ng
DkHVaTnngpy0iyzbbTPjRiBhl2VD0N6odbrRje5ZHUuXVBEAPGJxx9ax+r1y2UXnHzMB56JbzUSI
MxVF42kasF7nOOyZkY2iZs4abtoy3xlcA6z/V0KCqkQnoR793TLdTnm0zpqQj5e2g2r4ar1sFzrc
UruJGulG1Yq1UCvkNfXbtFAZd5hzm91AF4LoCAJ67SzR5Na5uZl0THxzmiOgd7VhzJETVx22AtU2
uTBdFREQgbzHwM9iyemE9qY36Xxq/RAbBRryyLcWrlMvOeZgOi1oW1iYTJuwcGhGEgl+cZ3hyFhs
ValYTZ2wHePgcRqjZ2Mc3XbIHDXtScnJbI0TXSoNuy/lTQitS52pRvC5cR3Iwsxp8T9Lq+FUKhUE
7Y7frnKWnvoxBraiTHiyiY+WUD+PNAfEhoHHLHaXU4yeW4U2Nc5tSRpX+HT4xkUA3z9GZbPKzV2V
CnZU49ggPGX8jTKQDtu9yFSoOlsH3WNXxtssG14UazvNm0x6EgRlpQlba1rVcubOukJleWiDdGv1
hjNGHwlwRpebhFtZbp5Zfom5gnEyFMbCBXtY1VzJqcL4WThWiqlCKPoD83QewlOydG+Kcdce6+NM
qVHG1u+1wY1kbJw02V+Uwg4jDHhmLyBFp+ZZ0fJPM6QpXoz1pQxoIihYmbIMDdLpqe/1p7DFgxwz
6OBOqyXHyLpDrkY3ZBa6pv5c1GuzupTC2sd8bt23IEbtbNzn2AIiRT8o4Ym7ZYcLBYSr0TbM8Qo5
rcxPUnVsUFmK4muJ84iQTCVD8WUX9MuIWTdP2O8hBSrl2BtAYQUxQ4M/8nUb5N/DuG9k+jrZ9IeA
mjGTfcpdq5aHoqQ3axciQu8yU16F5UdXLHf0YnciPpjtZDkTjGdd4DJ6BM/B+TdEWxwkr5g2gdXj
GDE5xIvmBvQIYz8EAyXQcmT5pbbSFVnVjmWMToHENQom25y+jAiiLOiVMIQfrazsB7C0iHhCi9Cp
Tha2NZzIpbmEn8VeK0QrvdDvE7qDWLROwbg4knVI8r0UaDuxZHruPmumr0AgZ17PnKVjoJlUjvzY
lQwFseKLilsW2a9dOuyri3kEQKMVnBsw1bQr/UzJ3CBV3LImb36CxdjJdq9pJyN6jKzZ1iTh0C4E
S1fHGsq34hnFMcTZGODWoheNHzX1vGQvLAbH+basdDvSMnmfVKmbSNp2HNW7eVCOAUNvWmY3mF0j
d+rs9NLdL9JrE6S/m/8uDQ9KKm90fXjWMB6Qe1Z8whjaE0+kVNGnVTd1YsGbISiZc1hteGX7yktU
wdO04TxAx+eTgUtReeX0t0ZwKCMmuGQldfNeHhtHlDKSbsWtSpqFXTKSi0LhTQjO1P2gmyu94pCY
ZrtZDFcaGfRTjBwmndo/nrSm3Legsgb4zHISk3kzMO8olgBlrXbETjtnQAlWRvdYtBWhceVelAOw
F2lrKvVRVHUcixeBLsk4NlyiMfy0GLukNHV6DpUqOocmfqfLZgIhUejcoiI7tAGYIjiEkG4NlZSZ
osd0g6EhYNNQvI7VQ8FJMM/MCbK2Ssv3hNDGsdqJ0j6jHi7ZJdmSAR2CmLGb2DeqkAXz6LaKnhRM
SZLOdETirGDb27nxppTHbgCZ1d9aqVmZdIFCRseiLfCqsWUR9u20KVvB7U1lo/eFbSiqbbRfE5MX
jSk0b8yIRgI8yantq32GB0AlvMgyNMVLwl06OFp1ZCvpSACixBStqX+OkiOHE2JvUT+tSHZMYZ9l
sFk1YH8ZaWq1OJaK0woGMz2RwGIJRn1Wg5gazMQ6fKR4w/YoD6f+EAVET+vMzzT0vZR6LBIdOc6+
JoAu1XiMcw7u9laqOmdUuzvw8qw51TrIffhpGqDPhIyTNbSNtcKPhk9ZAoGJ8pWRfQnLOrFQOVX5
RinrbSQaPs4vJ93Y9yM9DUmlvPQXRaXJUVZsuiJ3eqYVeUT8Oi6HZVoV1mshgVaI4NmVjp8ReGIc
PvTkWGrFa5VEvo5Aa0gCBJmzq41PJWXOmuInIX8OkoqqezOYqp8nCauGmD7sV4MBy0AdHp4FfSWD
tgrpIaVdk5OnVtppUC20V008yDFDNg+ZVZerJNJttR2Oy/IVB5XTquRcE3szVaorUaLLxBsA96wo
3IsjB3ExUr0F9IWkU6rkSkuAUsO4qilzcZ5tIhq0zFrsvAWA0NnjDZObSwrti8afGKvV4j5HJFoO
ppe1T/1CouL0mneYwQanKkb0X5xI5XXL+M4yIaZBZhBBN+su2ZuDiDiKhl4k60EcNp2asuFn5mac
t7rUGSSemQBXQVUUNyl5j4n6K1gC3zLXZtcAavMbGvAxJ7BPK6Gxi0mHBBioO8ADbdfqwbaO5m0H
XBmbstep2S6p2f6ges1TzaumHoScRzlqV2U5OYIh+RrBeAqT34S2WzUbMqWpr/DceAr9KVf9Xn/Q
2txtltDtBApB1bnTqB7Fmt2J+iYsFB2hd8lLWdMKe614WSaN+xG6awHu1iq1HSnyg9xmd3r4YQK+
DlbslbAThIu6DDKTGRauVtDwmV+N8dq1z0l0mV+yl0KJV0WJ5YKm2RGf07XGbZ4nrtiOG60bt2lr
HnJafREfLbCEXY3xXVqMjFDJoRJhxgTTurOMQ4YzhCxshN7cloHi1uzCYJW4xoTlK/PrIBPtLQOF
5+FwWAo8DsJo3XXdizhPANfpQyRaK8ViyFArMty75rUzFA7nvnIlEIs8mR6LIWLIu8yCxhD7ubow
WuKllMsIMkUye2QCypL7YQn3bTWE6zF/hYK4HuXWmzVSENNVKKSRLQmRlzGLVRLSYX1bzugjKnmb
lDuLo6uTzsWwL4uXYXpR27exwWcifJYWbPOAXXQUd0Eue4JVvCQSl0WyNZBb4I1EL1ZRsIKFXrDQ
S4+TJjmV+VaJLzEL3EbN3LTLUHzWYKgfwryJWTrI3D1z3AXT1oLhpPqtHDOyqI4xVJ99Nq5KXi5c
83pi5tPdANq3IOm9T9XHAUxcsp7VwSKbFSeAqHgrw8kxdQlMMvLnjJ2VOElPRBavhrq5i0XxfsKD
SY6FG629keg+Cz1exR0KlekoSONeK7t1oZ+DZS/lphek8q9o3GfDIWf1Vdf9wRLN1hnlUndVrbkJ
yVRlI/pgLBpN4/KV55Fht9JjNQW/0qLnxRtkZ2hmN+BYsAAgkE1PeXmsgLKtVN7Sp3EZaq9lMDJS
Utmyu2xI/VDvjmUEMk2/6RLzCXZOiQ7uIyFD2HqjU3EjpV0JHVQIrWHv0LARazNeKDYYWgPurY5e
2JS+LJ8XVodW5Zn06YMl1vbYp+Eqnx60MN0nQ/Fmohif0t6LLHkz8+flvwmv9JRg2dT82UXw4vlT
FJjwKSM9MZa23uwq7kkXF5oz9J2jB+XjAik3M8L3KNE2wkAHSEnrxZR8eiRMIP2Y+rDviN+mynAD
dPmKjH1BBfqvg30DguDF4aYhhic7nLlg6uazNynNHYZYfq+AJbJKZGjx5Gq+ndotC/UNgvrLNtIy
Z7Yx0z6IehhjDV5E+StsLX36is3ncH4vWIW2reR1WgWtF2oj05cavpXSucZc2hpWM9eyGQ8WyyC1
C1wFcZcpeAb/e7V8KizZrGXGwdnwNOqVwK9OKoBd8O9z04P5kHN7yDXDUaTFLeg8iThgVZcX+7z7
NWRvcV/7Cql8HVo7tr4mGNvAsBwbZyU7FtFbyFFBrIYd6R+NNtOE96yb8jspDFxhpEudgvh+MNjH
VYXg50t0jIxNX21Ar0u2NmO3aZGkheOpEWhaRfNJiHE9DTdL5Seyse4FgIewc4vaWOnsH6XkY8RU
zpruJh7VCel8qj7N6lnN+pMpDz5SDzfLEevHvOAKy404eZQ5yexL12kk/UpKE9kWKtVeWOlKoeL1
y0akExCy7TDuhlH0xKnZkv+4pjQK/SVqePjSqX1lW/mLdB8ytHB8JRohqXPc3zNDqEzl8YeZkhOU
qB/KcJkX1QJxpGjtlqXwi8GkfIqEFC1nvEglx2qS1UQkIRV7X3bpmWjL/dime1Nf/CjmOR4Gvxt3
QsNsqsWHXFc2Uk/2DDUymZjil3rdq9p6wZ6UcFxV+SWwvlIe0plW7r2V3lGjhSwgJGWfpvsOMsTY
M2ueoFHo+lnrjzV9gBxOJ4ENjcDmL10+kvbJmp+y4JMT3S7mozr4fYT8/KSxwbOCjZ7uCzxP4TM2
EsOTdANpQGrY39U3pnBjwimzxI3QbafxnDaHsDqq2UGKDrF0EOcPbpMrNndtH7ulFXpznNxG5WsR
zvtFTDBagDxvzZDUK5GIxA99fq6VzIamd1NqICV1vsrYVoL6gQDqt3VjIPW7i81NFW3Fmq0vk643
mkS5RHd6g4cEW8o6va0mwb5sCRY0gdg50zTfj0A5vbLluQ0swgTCWzW5rQCtrfqhMvRz38u3oZSf
QtUXR7/if+kGhauou0H+hUE9A+S+Fz/SuXxvi+dEOC9sZSwj3U/4zeaxuo4oJxa6QKE6ZOblrpJO
rBwFnO2hTfQPafqrIhVzCUE0d2PKXNc0G8kQeIOhCNT5sI0kiCyLsV3C8+V01HOJNXaB+Cax3vqy
P01qQ5/cvk7Nh1U/V4bmEb3ohRabs/pRN+8Kq2Cd995GpNmHlt9eGqyscKul27V5RMituZUYolT1
s6QSkjPcbQ2Rnji3tq14NK3jkKB8HOlJRLyOowrrDeVeLDrHKDRvDGo/TJ4ssi3CxFerN6OFo6Up
24V5WYxliFV4euA5AhcwfYgTvwRvFu/qy6QJrcTLAog4LEBChxpngC4xVwrZRqr9utzl4uxi+T+P
QOq0wE5TV0BUu4IvMCU3WvApJ+prmt22zHXyScQk65G+ZJA9VXxXIDaITPAoOHV52ctVwNKEs/qJ
Yzh5WCyYPpwxYXKrjXbTftRG71SZL1t+Nr9Jhit8RaqXC6cu9bszjpKySf/tLF8SFBdiPVtHP3F2
COCGGQwFJ6k8Epr4n+STyRUmhxuaEs/ggmSak+thXps8uK1TLE5oHAiIpq5leEWP6DDchHXH1xKA
o66E0U81Za0WCaUaJaTdqyv9vVZkO+yc4G4AYqmsxxwbiork9hX91FLt25J/FTmMEmmPJFUsdyxB
6WDpNlNCH3Xguych9Zbssm0Hwmxf27cg3cnZFuavlu7B1XqWe3Kwmx8JLD+ayrmHEYXdRmm4Ubzr
x4cMq/Z0laFmSpxKuhXEm6mljcNw+RyW275ixgApdaQURj+mXfHTIGyM9J2jm4+u3Zaso+1U/Qov
1ljgJjCbnCAii/XBxFpVfGYgSPVzN541pu1hJfV+X/J95YeJSYC+XKQTsDyKa1r6XbWnsQjgSKQO
hN34NL2Ww3p5MKuVatxnmhMz8X61uEb+ZBQifcdIu5L1qFHYNv0I2W3eDvfpjgUK1Ilsp99Ft+ZO
fGdw14/WD/Kx7z7rihKa0EnRpfBZZssgsBOKH6i/39ERf7Ne/2ACinEsltrMDx638dHcDjewZYb3
6mm+4bl6G8408LVoS7/+zeP77ppde84WkxHL7HJBfJxksxDbmW/bdeSyZLOjnYnZ4A9yru+kHr//
/o/vFea1MnWsMnalQJKWyjxC7ZR0NtCE0nRh70s9OGEme7n1aQbTXT0DQQKbRDBdUgAkuKy8RKr9
w/e+MEf/QlL/7U3yx6+DU5OWJZfvPa/LVec9n9jNOJd/WIq4R9E+/6Rn+uZB+X2f//igIR11My25
n2J+jNR1a/wkn/j21l0+8Y+fbC46XWOe4yJ3EKFLNBsw+d3F6Ycn0r04cGQ/BF58d62uSaRKY6aB
jEfMQEaMgfutYh7jILHr6ifv+e+UuL+NHf74LrEYdsIQC+POCE4TVKe+lNYCHhmEBtqmjCx7gG0o
cXxMxLUAlAJ4M/vWqxGm4AQnpNRurYtvrxyf1FC4qwNA06YCXKv2av4DU/g7Xwbpqr4wHS1iFELS
TfgNpQ5LUPZicoBDA3ms2CRTpw+YTEb9zaDdjfBlsO1l9GOhPce2WcG7S1h0qreStRKlzv33k/zt
b3VVibgzJZCThZzttwn29qJhhgnv0b2TJLw4N4LzFDrdOtpaP33kN9Tva5/UmuTuthWRbbGZpQnw
sI5GOj25hg1JdJPtLyamvLHri3Knfe6+GLKss3mCFeSl3k8pmN89///hmlo2pdEs/BaPgwsDa70g
AgjtG9z8ndKrnB8K1ze2kpJ4uQh/PJrGmEqqYOnTbgflzq42r7JzYoFkR97nYH88qdjdcJK52yPQ
17vl/jJ+uMqX1/gvFeraMdVo1LQe42beqawF8yz3yRv5gW3+3TMjXnj2f3wnEt/lYukxVyhXrLvt
8eIL/0Lu4LGDV5scZZdVk93vjE36NLzkP9jcfnvDLt/0j0+NLAbkcJhR+61g/Lot9TZ3PnS7so+d
4//0dH6nPxKvypUUy4KhzQZOOCriOyVZc6JCTCncZoJsVA4MU2q50VJhX8+J34fmhwZbVjXSXRbs
WZZVxqqRfVLio/aXzlQck4kns8doJX2fcRqJcCHycTqGFp2UOOB397rQTVnFeBM28qquYyzlSuYW
6Yee4BtRqXjFtDfkhA33CKOjKl50dqajAq19DtMXuZff40prfi+jfignl6v0t8fuqsjNqZbrWc1j
N7jI4p3BZ0LbJW67js8YCGzlU3DCi9xNDnXrlDvBs/blD8/Hd3rAa1tUpVD7QlJjbEURJGFceGgP
8bbGh2byYRO6n4Ofr1Xb5P3WnzoCXOfdxY+BoWWdreFW/1fvnXjtoTroODVhmz7tZnNwFKOLnG5h
n/Tvy/vbw+c/L694bZ2qIX2TFI03TzNmIJBbKNWiet9DIagTUAcVzDi5WZIX1q0FWdXFexS9s6Pk
+ACFu5BfelYq01MA2qm276Z+NJNtVluQW1ik6aDLgk6WUrwaUMVJgHL6jWB8KPjF6YNb8vAW5YOG
Dr3p2Yh17yq0mIiFVFY+dzEspb0lvsfJOTaZB2+E5dwPnCnRKTaeCIWFnvJZ5+PJCnaKeqxZ+cuS
bmsxEsngNQDFlZL+VjfqbWWYdhqzeMl8aY5+pdkbSVy4qK9zhXXYvPn3pfxGnyxe28PqiM+7pMdt
s4ZLAroBsTVzk1xcxe2nOgurOVqP0UOx5OuK4UoVJtcKox9aor8XZ/HaP5Y9cimMSMJ2U30IA3+U
Vz98qcs7/bfn46oyy2WoRkJOJp9mQ9fjXJtsbqz70iB+/vXvz1C+++Uvf/9HHVbnwGjHBsVrGDyJ
ECPgnpcFQcnyYhet7ln95Ld946kmG7x59IYq8aAb4nK3idKNVflit9ayeSXK8MEwu83K+pRo6pMy
VreWCKaa6WezoJcWPk1iXaU2d3RDeLYAL5lX9warjqD70Yv7cmH+dsGuqj1rn7FYUgm1NR4uzzVx
X8Em2BirD5MjLNlam5/qwjfHl2hdleGhbcu0ifikx0ta7jvQ/TlyP15CJ/W4lO6/b853X+eq/DZk
oqV5zoMFI8BYfqFJ9vVm+mFo/Wa4xOjg/975uB37ppYur8yqfqvwPalJgonXhT96qqfuk3OwSv4r
8aF4bQdKS4wPTcVHjbydFTB4p5S2NP6gP/s9GPzltl+bgorEE+ZiT8AR8KGj0klcgpQK++3/Y2/y
zb34bR/yx3vSCnLRZhNS7dSm93t9l2gvJ7uzP14uAbw/iUu/0bOK5mXs+uNjUj1shaHlq5SY9Zhr
zHp45SeHf9C24nzy1HDipd7PivfvHgPzqsjoY1sG4+XiPT5qPMonrFtuP554w3G++Ulg/PemRbw2
+cx707LUIOfizY2X4dhrwD2rH8bywRDxJTJ/mn++fRKuCoCaCJhrZcq0wy7k4kPJAIArtcNe+4cz
+zcm8Ldn7erFT4ZQF2OTR7lye+f5lW35gZDTTe0uzh07bjc6/OQK9V2NuXbXzJvYsMSSFpkwOZfF
opO55XqyP+BBurKbej+5uP19pBfNq0Iga2EjjLLM0kTpfSte/L4+TRdlEryO/6qQXXtqprI4R6ZU
TDvY2np9YYXYsv6DLv+bZ+vaSrMXk0gR4ALtxrryUvU51c6z2rpGHvq8XnYwBT/1GN9cJ+Nq+Esy
ddSnFJMNDZFzlj2AuSIAiZyc1/Op3gTKhBv3E9KjHy1RLoX+Lw+bcVUN2EgN/dxKvJuzIzoxM+3A
EP9292Na8t+Hd9G4fvnVsgxN9v27R7pGwHaA3Y9xYk9E1NllGsOJ6kFAPlRADUp/dNn4ppZee2fq
QRg00mX2i1M/nRMn0B+lul/9+1n7pqG5NsyULTEoYUvgFaXv2DXOyg+H8XeF8rfR+x+luZoTjU0X
NwOSuifYi1fcR1jDqZsGsy7NmdbF6icbku+etKuDHyOpWsZZl+8gv+hmDd/nZmHtKKAM+/dF+u4O
XL/yemqG7DgvF+l5YTOrzBfJ0u2/f/g3d+DaiFLR5loJWxy1kkyKIUGrbgn/+N8/W77U2b+8EteW
k6GGbrE3/9cnpthXbr1r/coN1uqqXZcPmFVvRm/ZSmdUJzib56efYMnvjmb96vU3deKnMf+acKp+
fVd8xc+80rkFBHVaij9EAQfixy64/ekDzcuh9bevevX2q92oWak1TjuxRb4lzW4C3XUK90kIwy3+
zAyihkUkfODnXca0U/Qr+Om6AjUBGW94t2TlcUpfLYRMWou0PcHwPW4Z93SvaF8mlvbRKGwXuWE1
eVAFjNSb/AbC/iqdMxgciDskY2US0Sld5kWVCIzxkgVbQH8/pl3vKEVJYBmMiFR2sFHb9ZD8s8Ha
xMNol/xCfbSPFDgFOoTDBeKl8bb0OE2KNwLUjjnFjJ+9cwiDMcLjZkbHPgiR313MWQf40+0+C+eN
GBSbHobDIiBIeCDV3s6tX2VJQpq4LwBnlOQpCO7nobX7helDPwZqjIHb+7+fNu3be3BVILE8kiT6
fLzSEBpKwseyfATVZ4T/WxQJ63FQIPeSf2PmdsVcbUDSoxldzdYlM0TaFqTg5OK2iwJHTlniKZ1d
BKTQX7TLMiRx6yzUFVQIZojlVVJuGtwNarlcLznxzqiXzPbYNdtkVL0RV7a8ARQY2HXLSEgMRw9J
oVJ3S02yDcUnrXw8XLZCiGWhhUGvTnxZRwtXGM7c947aQqcGWTAm+MYaG9PYy/LBI00lsGQ3ilgN
9y9YN/qqGKyq+UFjgzvkb6X8HsBVCyFxDAc5vZWmO5X+PapvRrbL6Qj7VzAJbYAxW2pe2hanpdL2
YUwoLYwjonBxn7OcoTDsoWK5TMZNIwmOjmJmHlF7t8mxmJ/L1iQyIdhkxFqocUscg+ZFo36KoOGJ
BGCMqXI3I74xnyUJKHLCd6VUPB1KpwjjLIsfSwiZZUPWj5fUCCYrv0dJhIewa1iv1gIFGkxvrEzX
0hv0982+TCtS8UblYMJp6qHaqvNpyN/nIoRr7uf1x1Tu5+YxEk2nlhWvNI99j99LuIJUBo9eehLJ
azf58u0sgNroj2osuGnOFxfjL6Eb1mUV3xPmRiZie5v07HeFB0Vrb+eBPK3EcNXRRJcJlhXfJOJx
bNnsC4s/IKke42GTCBNWEqXTpOzCrU1e3lhNvRrMaDvhMKQe1QllAFo0UxLWF3K3Pgu21NzHucIf
xTqNeLsS+FJrpevdEu9AKWg9TX+txLsKFUEPvosVhyj6WZ+vIgNFna46i94AcC2OXkKx1L+6IfDy
NsVLgK04j+2k1reWxjIBv+IQroeYl96gxajXXjUpdfXmK8CxTSitYyb/qiv8JCqYEaQtRpNdRpad
ZLljGkSHA/4gjXGk+nyh1wztS5flx0b8NObblFdDQP4iCAcr6Q6VhGhiWuXqsy6Obj28teap6H2x
0o95MWwGuVqV4oTwGCfY2M8Wz5owchDRfhq+UXMPUo3V0Ic4wpgcv4am3vXoxIv0XS8O6A6gViqO
mN505YdQH8YKn0dYOEu50ljMiEF2L7JOSqMnRKkrWSBmGK1HHt1b4ZvYbvWQKifxw+6lEJLFUPrN
2HroU1Z6+mXAMtAxQjHLx6HdaWz5K1N/WVKoSjFZxvlrFDUen+73zX2uJ9Qwg6cXYlKqbCphS9YN
Hhaza1Jp0+Sra2/xPl6NyWB3laeJ56LyQsyxyvBzUMA1kN7VvFJjge6psxwRVb2MTWPPxdDv02xt
Fp9G4TcDujk4qUv2Lgvk5yEVUDokLznRMTF0hgzcb9jJ7d6wCnTGSL90dBdBf7+IZDrBY4OdnkAI
z0bYA5p1Nxi7Frol4owqRoPjK9Xk6Y1+6OFjGu2zkKUsBiHkFBC5Ciw8JuTaerxfwvAzUdGt9I/J
VHEIPEkd9DWt8vOWr/OJ1TmGOt1NdVmSyb/y6TxhJaASYHhRuIy5P0h3U7hLwxwe8NbKaYvjwu/Y
HBuTtKnmu0F9E+vnGY70Er1buoqaG7gv130VO3DaEFsoy1XYQ+EzbgIS26DY5ecGloKC6YMJR0Sc
i10soR2WYXIP3QOUL2iNRrkq0+gzk5RN097l4bOqCesuQPJDlZO6p7nI8Q4J11m5fGhqyCbQ+DQl
yxa0zuvKwB7bAHZpKbiyDAlXfU3o5ooMImMe7eaw+cjR6sx5jngbuRMA8Hs49rgAKDOGVqwxswnL
c/RvpcY17SApF0120wz6RrPOiboLFOkD0M2N23SnF54Sg9i+N+JRrp9E6cXoo9soyVESFvtS/yih
eGVWvW7Cl5rfQKkfrRR/taA4WF2IfAoIcHjoq3sNz425MFbjoq/C9PLAVrtJgqAoH4bmXR62JlTA
RUbtp1DYkxQy7LGE0Tj1D3H5ruvIAbvs2Cz3jfBSlIsLem6zt3CXATbJAbm0PUmE/nWzk1nI4ax7
Dk5fhEGmz9RmXd/OeA/YnT5wyEleQi5bLMfrQPxUI9b0SQJEicxzZrerW/d12rxDafdGRA46hSGv
TK7RAugHUypfvqw59+TMtHOYmToMHKIPHEndqi3eMqTTBcVzqb3K03SIsSRRwug+i5nj2oERcoCW
FOzD6hwggtU1sq86ZdPC1ykPsqQdoExwZF9+WsEb2z03kraaEpaf6ctiogEMpHejbf2xgZOZ1NsA
XYk2IC9KU8RyT3MpeNKI1FhjcVoAV8YDPiYRdGZhF2pYqUcf/+5k1N94zt+6yUu3/sf4UnZRn1bR
ANzHIxvJixen940S3M1qsm7h+8RSziUTvMw41dWyb+sPI30LqQJyppPkigx6uI/g6TSm5BqN4IZQ
jbPCIkoWDuB5QUswLkcON1hPL0KP04sWOxPeOEK+tsRihXisIt5I0dkSWHjgwqLNsQNquNkmqofY
uLOGXdc3GyNiXsCvwLLexAD7iHr4yooRas1Gl56a5GWSEYItGy3ejLjXxB3xtxwvvNlz/BhgImCV
xY2Gbi2pH7UKhzBxseMSJQaHai0kG7M3DkmKkOuyX3Gli9NMiYrpRZawVDDY4k9OG5jcAISAWYMx
xXxM2HhQj0archsofLj3IjVfmDtEzSuR3Fgl3iR68BCEF5IfVimp5vbCPhZZtJg54pFgLcjSfh5C
/HFLRAlf8/QrU/Y675ow34XNToNyrQmlr8ghp7kJf5w4+ulAYC6/HR4I5W3SkS2Vhd6YvYfxcwnv
Vwj2Bd9arKGkQTRTa4Db7CnRX9X+drQ+FWhsodS7idasE14axmyhGpwSfVWcjjvFXAs6jjyKuI+z
Y0ZBDPKOc2p0kSy61XDboQ1KIA6aKAawnhHQsN8aLfI2SNc4FBF/atwp3Eg9I5M1gciMrOh/SPuy
LbdxZNtfOavf2YckwOmu0/0gkRQl5aicbL9w2ek053nm+/2y+2N3I6u7kolUEqfLT7VcshUCEAgE
ArH3nuiNPDygcd3oD40JHCuUzkbrmzwi04t+tL1l0xnA1PjWVJFPP6d9D0z9oyzfhsEPQi/r4cmv
EjdNQayCONfhpKERGvhPEOgDU8EA9JQHBRE7BDdCDFxWFrUIZYYE5BkYlnsLKsdAsdoG1LikOHAQ
gnbNcLBUxTV1/xRJqhMh42suTUQzixjAeskXLYSr5946qsDPtf38HdgNu58M2ygfi+abpZ8k605B
V2VtlqCPoU9pmX+jNAWk6GsK6Sh9vEVXJTwZITCHsiQcrQl6gE7vKeA+YFxjCMuDj95sgr5KH32+
kRTc5XmFDvvutiP6TSSDdcJS7Ejtt75yAihjUyNbtgx/29IHgjc3ecbflpMLn9yhqblJTy0g8ri6
T1KL22B2HKhkSwq5TACFn0s7Kx9JeVeGEOJFFGJaZh58s4ovc9xY8zujc7vwVpKe1PxCG66a+a7G
E156Xed3wXhQQGhpPenJ0cTrbvU9ABLINC27ULwyuogVdMeOpy5A07h566PPpZdOXetVzXUASpmg
L04GDR5yqLuA0UhFLytQ1JqdY0glgP8EdFmPPuQTkWVnyQ6fTOVtBFoT4CAqvM9lyrPfTsCo9RMu
BkgjrCtSHmi4q3NsJCCk661eVyCggm5BsM0SO9Q1qIc/KUmDdwXVsfCaqJXxru+bB1Nqjkqn43VK
B4XXr5Js07DZ1AAohpXSoh0IAH4NtTQDdF6mfwCMAjCcEFlbZ6tyuKMWrq0NUhHwlfQtdausdXq8
0eKpMwmQK8e9p3fWvqwTENocesC4oUshUacYUzuzbN2IcDOQmRjkVsKTqFU7foeWTuTzJa68eIdN
2hv0J+Kp/iqz0PIfAYELzXQwV+I63SKCmHszOfQZgAs6OvjnEK3WGz/83uRg8gFBVIxkr7vr9NLt
h2STByO6+dHgCDRCeh31Dylrjor2augooB5TFQDt0YsN+Y5TOSubEf6UdEh8cA3fWDpY3sB4l0MQ
BRNcFjpwfyial+EDCGRsII/3kGe5idPnet5H0IfzGzztPla5emGaPWgYyGEM7qUWWn1G5frArGeg
6oIws4xpovVt4UeXBDp6LeTDp9SBJiL0zfGqoadONITQvDL3VA72meJZgBnODZDMMXCh/m7Qvkp6
vYmU3o6G53hs7yP0EpE9yZ564y4CV1tj5U9tS720CPah31+ouICvH5afNB/IvIhFYeigDjCxxwon
38M9HMi5n/zDfJHvS2hB+ztg+G/Rp75VDmg8PxX31kFx6qvuornJ7MwVPZt9WnJiRbDFmT0ovT5Q
tRqPZtc+6AH6zzMV4CtA7GY8zyj+Lm/zrZmBHNl8qXwAxGug/dC8M6DddaiMG4sUpyLOoR4ZXFn+
r/XZ+aR2qHPFyXq2KuBtdMg4gf4gVoFZs3AHDYTPHp99P1ebpInZ91WKV88SvevtLD+A2TCcEFgx
qHS+I4CmdnRPUSvAU0UDnt+5RkwPvkWTIFf6rNLLa2ZARafQfQXLTxSQZ9SxJyvxfjRroP1y2wdk
saa6jboZKKc0V0U+XXW1A0zwWIFNR5UFD7SflFF5LY0wRjEhQWfBsfTvW9DbSIJ3DPWzGqrGVTIN
PQfOqwvAGl4/E2CK0/p2RlY1Gtmpy9AomFbIjCOcgwE435DQ0RrZFTCATRDdEwuVD/aKi+KecWuk
3xodbbo0wzWnPdaIneYUOSnJr2n2nIATqRlaNzd0hyle5prXNBeJ+U1m6NLxJwTj+2zY48IHQCSI
3JoLRb4AHYpRXFTZLwiEb0tyNeog5nuq0f2rAohmgXWtavx9B0hQazy3Mu4LUuKlqDGOXYGYEADX
howl+AWBpG2rSxsTNBR+bW1yQ7Zp+l0Nvo14fCbQAh1GQBUjBgwbrlp93KcawOA3RabtaejS2fTC
6ios9vlIv/YJ8WICxdAOZYzuu99fmZANVRTg6JWiuc9pb88pdXuw0Pj5V4M4uCyp/ZOhqXYBSKJR
Hq3JR6XJcCMIhHYX8JS9xEDNCRpDpz3JDxZNgcEBpykKGbF0X1jSTdZVTgdAQjgBnQoPnGYZXUIo
0RCbOqUGpk0UAhS8o6OSiNpUZ34bdQCLa/AbMp6PanRTc7LzPtpMJPbSRgKCt7pLwGviT5qXlShI
4mAsofXegeiG1N/7BCW+SzQRg4PNj8GM+oNkijOCeIqav6zwmUK5sGRocDR75KDds1BFSJHw+jK4
Zqpda5S2qRkvJYGkrTk6ckw3eS/vwSFm+zlxUiN3FLQt4UTFgxKelvQMgCOg0ALI6/SjOxT+KZ5V
KMcMmzwlgECwApH0aFXzlo6FZ8nXVXCqgtge8YA4SnfhlNryrLhp+xDQUxtFm3oCBJv+ystpP8vA
W+vIeKEvR+LczToQWwE7PALAPyeaEzf6fWcAyyVhYeSvkh8dfNzXGClcrSGXTX/FxWWj3Pr1z0Ge
dnIDOlhDFjxafroFudq+rE+B7JfjdNRU0PvlqFRV923UgacE2eN8GsovAXjciA+2wLb1aihON3nl
pKCsGJDvSgPAy3UM9q8UBZ4i3uq4K3btrxnI7PUg/1nw4erejR8rY9sCC0sikNRVG7DvCA5XwoZ4
5iLKS9GEcRn5fgkOo5g8Eqm2J0jG+yawoObP3pBcOng1OPWUUQF8DTD3GGq+0+ioqFZ11qFMwCuc
fY9VNKr1cQN6o+GglCrUdWMvLqB8BlFgvJJVAO1MqOi0oIrTkQeXqFFY/p01AdgjARgloZyibBVQ
TK1P1yeP0Bp7wlkc1FUS9wgPPsaEal/UorMUqWaZ30gmrkvYKYkxH9YtfbYwXEoATZFctVDIPNL6
MQ1Du0G18q99M3eug+cAF1ok30ct3GE4qA+agtn57DdzJ7oRKBElmTGAruIy6+8zZL7rP/kTV+LV
W3TkNwMOl+GYzEiTUb8t/BCCPFBTy2V73cRrQ/8Zd+VVXGRaGxYmZjjKKMLF4JXVZRYsDzRGlRdc
UDEobfQaLQFA9FF5u271kxyIF3XJZ7SeT2xgOpqJVbC7dXgNCsGKs/71n80b+/8Ld0WFKcxm9HOi
xiRv/PIYzni+hEQttCgEFj7plJd5NZfYb9GzrhGMIAlALSODUFY5oCkDXB7BnRJZLgSc3Syju04f
bhQchWad7jqmZB4RG2x6dleCgCcme7DJbBJJfUHDndeC3hHvsK6J18VJ+26ospdPnWClNeaO51aa
ue9iVqoQOlAdxayEQP93I7lo6sKx2mEPbqk95AdRvsydnN5FU/SshSZYY+60jj5auQERpPQIBsMM
CuQjQe9cB7pFNwExdqX+CmKcS8ldGFruhFqqAlU0k12BIpzqIMMLGtQOWtD9+LJbk9rV0x/G9C3R
8LoxgONySh6p6u8gfbYNQE6O5B9IqHt9SJ04BRnLPP7Ave4p0R5q6edfcw4ulk0JUNYAXA1HJYV4
MWpUPRprJvUmDV9eDfz38/h/gpfi5o8pbf75P/jzc1FOdRSELffHf15Gz3XRFL/a/2H/7M+/9v4f
/fPqex/lvwr+77z7J/jmf1m2v7ff3/3ByduonW67l3o6vTRd2r5+PX4j+5v/2w//6+X1W+6n8uUf
f3suurxl3xYg5f/bvz7a//zH3wxKFJNYlqkQU5NVZLWQlvnvpb1//eWr7xm+5//93/R7/vO/9g37
TyP8opfvTfuPv6nK3wkK4ODvIqZuKCbr2hle2CeK9XeFoBkV3XQ6a6lT4MJ5UbfhP/6my3/XdU3T
wJOlENVUVPyjpujYR5r1d02mqikzsSuiyhDR+PcPfreIb4v6X3mX3RRR3jb41+92Dxu/LuNXEUVV
VPyBcJcLXysUnWgZqEzVWzW5Kc0S1Cr3i0n6l83/xAY7hhc7tW1JR0MNFSVzum7GLxooj6igmfv8
MEzFpLKhWCbfRqRZVZioyFptGu1B+j/l16ko0LB48hZn/j1TbybY54tRyHhEVvIKr+9m9V1qf2T9
4/osvY/uH7+fDXHx/REtplYLEU595LTg8gQgfYfHeGkQpCLw6NVxcKcJyUmetTpIvHv/PqLPKHd3
5Op+UO4K3Hms+j9rivo4LM7BAj2sNFODuRnAfnWWAaOG9Dh61Vvlbn0CRT7Au1mfq/E8wZVH1fYB
2rT15C94maERw0BSqhOLb5WywiwC8J/x/hZQxQY75yHTduuD4Hph/5ivhQ2Dy76sNK20ocBmaW15
q1zMnuSgYr0HKf8GlMECvM45X1ga45JIvSYTTWoYM8LUDlJGLFc+SjVxOvT3FP70lSZ45dKJIxik
yK763te1ojUyWQfbXf+cX9R7XPd27WH6ml2mP3xvcoubxI5s1KJ39ASiv3XjItvcgamZQQXlD9hW
d/W+2wEltZd2qiesArIx8PFiObdcvNCanrbg5CY2+Pwg8PyH5HjjWrvCDdzKWx/UmeCh6pap4UHO
NGWVrxE1QYXSCDSvbKu5lTJG9/5Nj0EFZRjbdUNnNtk7Q9wm6/U5meMp02yIS3Tmo9oC0/uwbuJM
oH1ngi3gIhBqWjrG5dQR8Gegxlw/pxC0WLfAgSdfN9nShM5tMrW1/EEL0Wxa24Oj2KmrbuuL5op4
xRZYdboZbHXT78wv2hZtNw8i1zi3WIasWAbSAsXUVS4kFhqRprSsQLsBOQIZuJwCBFYQVGkF5QqR
HW6tDEnxq4qgvaUyIG7xAir+VtW2iva0Ppvs53KOri6Gw4t6GbJhamCP0+wg+2W1dxOoWJWdDvGN
QnBynYuN7yxxYWPQDerP4LaF5qDiVgcgYLa6XX0BGYEje50h8BKhOS5SgCeGNHQsid0AIM28BBx2
DDNM3XrX/JDc9Wk8t7OW08jFi7HVtcaSI82e0eYwgEqUIVJpKtIUFjgFYT9jsbuCCT3qCFtIM6Ax
4YNwy+qzzYT+C7SDrg+IA138scuWI2I/ZWlKgdhshKzbhkgA6v62fIi8HDCP/KmAgvIjqkS27IE0
ShbJy52LIIZsmpTqsoWYyB1rQ5+acwfsN85QpkWJ0Ku6s3mP9nKXbPud7GnAxInUSM+v35tRzjnb
shwkBegGTCyADB1e+lLw9W+j4nZ9WlX26z/utzdDnFtKWtg0ZMZ+qxwUn7+m98itjlq8DYDyjbay
Kx0St/NCTz3mTmSDEF0EoxONlPPUvJrTca5NdLgPmi2DM1ROxvtoMn+tD1RkhvNUUy+Uoq101e7U
r0whY74Je0GEFJngPNQYlAStfNhz0AFKtZ1Z7ctYkGIpbDnWlouL9tosj0qWwUbvBnD/6gGvMz+1
HVOmn56kC/U/z1ERI9+8gwv6yhzMFo1N1a6rSzU8ZOpjYwo8ULS9uAM6VSsSy2WNnjiQuJFAuy0l
kTgdu/quzRqfBvtDL5vgDETPHbIntoUjRzpJWxTTb8GDtrG+Kvt1b/sk2v85cQYXNBKay2MWYVQD
wDvoFd5WW3A3OQaAIvku3P2mNS5amHoWKugaJDbeEmx0eGF8/7YWuZpgbAI352/HIK1uY82MUalL
60OGTs4oSo5dEDqCQQlcnUcKDeZogPECi6ZfoqPT7nbmV0o27aG6kME7YH0FE8y6RZGXcCECiPl+
jFlCoJh7w7if6d369yvvi4v/PsLenIILEJYBnY9wningGhJafSTwMeL1RwO+P5jbl04Of2mKz14X
vayfBT7Cdur7wGGqKPMomgKAg6W9ngOL47MHgRqtTDRpkPFpkA9V9T1On7ToOm5PEvpS1kf60UXe
G+P8MdSTDqo6KvQArGLvB81hRldyZUUCF/m4YMwM0VAF0wzkhVwwTAMiE9qhGhCnF4F5ndRP68Pg
mgDYgr03wIW/qZZUPFI2WLB95EVO6HYP2U6+ITvQtG3pMTykl2DiExhlAe/jSr2NiguIta7RuTED
dmcfnMADjRt6V6HnZu6th9Yh4LSpd2GFc3i4lWxR3iGYUv4u01ZKFk7APditmV0maHOTpdZbH+B5
5/hzfHw+FUeRJuVljbxbaVwQ26BzCP9FBrJuhnu0+bB4Ou+EZV761ByoHYLPjDqzJ++LfQ2olnjW
hLZYLFvsLgvcXsrQ48bcOATcaWADBEs7Ln7EKXf6LPAQ0RqxzxfGumwAUXmOswX8cB7Vxx0ZG0Hf
yZls+53n61wsbPMGb84Fbivg1PrjSKm25h6iAnbppFeDCwEPQN4qwYYTuQYXIDsrLyLiw/uqCl21
qraZyUFGf966Z6hsNVZ2GI/miyBqZ+kp4rB0pAfLA4sm9AcdCjHM6hKd0O0GfRYX7B44OvOVtoPW
vCP2GRac1n4EF1ssaSx0o6NMo6HYxl9QYwSeSJ2vMtQM1sd7Jml8v5hcRGn6vpgUPCrAOxWoz4EV
rHgIdmAsvVDd+hAe0E4isMj21srg+IRLLWcDvYo4u7XXuxrKgcDKgnXSbXeDV/xeQOFzLXD0ZGqt
sdoY+NTUu0DfZ6IXAdFJwAOAs3oyjVFCUGYZFmRetuimBWAMLXfovdyxqDL8wPNcJCp4C3YEn2w1
pFdrVQGD7WjoG8lCg1anbZTUcNYXTGSGCymlNgRalRAwC/QXknXUgR8JBbejM0n4Oy/8gDfPWEos
o6+PHabVLd22N+gzAl7yNU7SH+gYEt0tX1kr1/yQCyjQXZCtTJVU2Kwvwp8QZ93Gtv8T1LDBXtnO
j4AxXg8AEQeudv97M8rlJr4ad6Hf4AIPxkdF+W4Gx1gKBdtMcBB8oD+ABg9tkaNAS+PJalydCJZM
5BVc3CgtMx/DMUSf1ARFQ3RjzVQ7jnolC8YhsMOTUERja5W0gnDFkHgFUBlQeEFH0yAI+yIr3JWs
GqQKihfIgEdopoD2KgBvRyhiuTiT47/zcpNFxsXhHEWZVugmcKd9U3wJqfYgBfWVVM52RFpg4eRd
O7WPEJW7TyVfUBwQuIPJJSFZOvRtBjl2O4Q8dRczskDqrHs12y8r+4knc1Fn2oMNCqXukp5IuLMw
LvTVARolKpeKFot9vphG9IjFJJV7YNSYthvt0PD1MxV1MYsmjIsOo18k0ijjXJzmy36+IMGX9dkS
nRo8cZDfRIbh50g0Gie7UuzYzS7Nn/7FBJIlmcUcG8rPovuDaFBcXlEFXQsVKGSHll/u8wGYVn2+
WR+XaHG4uNAWRqkHloIDt2pwvaO26teeMab7dTNnHlbe7SWepcqkeiPRmVDgUjbavrYVN9wWV+h6
xcsKBCLK7bhFfoime7CR/y+yejaMFWe3uIDRKRoAHxD4RK0NAge7ZDe40i4+CDkeBGa4iFEYVSUV
KuJSNXzr9WurOY7lnQow/nTSVEGxTXQIW1yMmJp4aEBmwy4qQIGhEkbkDSv0JvcViKW0fXYtOoMF
zmIxf13sZBAmlWSIEDJYS68C5SQZciLZj3VXERnhwoUB8I6pxayyklx06NUOAJbqXtZtnKnpvXdH
LlyolYZu2GAkeHrQD+FW8aApss32YLO9Azu84LQSbGOe1BDc/TNJKpy9fpx6mSbdxJUscAaRCS5S
QI9YMRICX5ihwwlO9gLkDutTJrLABQpCNU2PE1z1x+iHDwxVAh3bdQvrC2/xVKEgdPQrfUAKlJQ7
q7mB6GfXCqKd4PpkyVwcMKhUFiCuxDwh9KCSEIDTBLVjDerpW3UD9R5Qj/6VURl4zdLQUqWyfq3l
noHgMMmjCk9OPeOscBvtBxF1+J2fuDcTnDNLSVWDxBAVi6Rx/Tq1585ugflYH8crmfvHEPpmhcuC
87wl5hQCbPtWmO4hSPSSPtE72QWU8SjZMxBxm+AvVRLeDHO+TUF4k5FMRg4UXEr6t448Rqlg+3zi
F282OO+Gjh/a6lL43nCgh2ajHcG26m+hwIwiHXpqX+rYXp/O89vpT4OEazQA4Uhj1DlwJb7ROZ0M
KRfLctdNfJK/vtngnL0uSlOZNLz4DFAJQQ9XOP/Ii+coOLZRADWRhxHs3qYIDyAaGHcE+umUIzFH
t9pAgQ8OQdf+fX1YZ73dIqalUQMtknzNsQn7sp0GvFkUyZNVgI8oOlEwOa8bOTuKhRFuFBkB60Me
U8B+hut0hn7T/e99P3kfFdqcpIlFBlTHlK9W4cXVz/XvZ1v+w2Zd/H42vsVJ3Zh4YlZ9fL9qZtuo
ujCgopeBlKCOBIbOn6QLS1x8M/HmmJkFyg3zNXSLkVvpXysbqoFbKFc5ogSE/ey1YXGRDpaSUZOw
TWv1Jikuukl0DT+b5hNZNtAxgkYgnT+rZQ1IxCxGohjuxy8ANyVXrNAQOBAU/FVBIm2HDNUVsqez
5ebHRdC7izcOGcSNfIm2j6U8mxs8TgzgUJ9tVmOzrhqkqIDXuoCJeuvecW4al+a4aRylPOqNGlW2
FmQFYQ4ZP1V0uzy3S5cmuNOiNLt8any85xj6qWxfRsuZRe1gIhPcueCHwzgTKGkDOwbmux4sIvMO
1DvrUyUywh0MSRLMRYVymp2Pd1MKFSyoYYLLUxBuzp4/i+nii6yJ3jcZOvhUVqPvnMiDGIEDuSMo
Wm1mpwYT+rRbHxeb/w8epwB+oqG3neIx8X2ACMEjNhRyjrp5FMSbTPUf6gIkfxDC6LoY+jSzwOXO
xgmyMMhF1LaJ5AEPUMzF/6i6xjaY321jR+DilaB8ci78LY1x4ZWopLOaucBtU7qmFhSa670vQdlC
VNI9u5EUqinoxVeR3nHeAUI5EhoSDrs02qnzTdeKGpbYMnxcpj8N8H5Rq6oRy8lEcU9hvQDVNnRx
PWdz9pcud+RtLHzpXVarXOpHXCFGK3vyy+knGcGNJDd/JQVf2uEcYc60obY6bFv2goEKspvswLsC
Uq0tcWok4KUk2Fxnt/BiYJwz9GFj+Cll/fnFnRReW9KThOeo9e103uHe1ok5yuK8VXwjVMMZB1NL
TvN4pzff/OibbJ7WrTB3+uANKiApwI1YliWzkS6sFD3JY99AJU1Lm+uuaCEBOl5HtfEUdQ2k0PD6
QzqAlIlg74rMcsdFII/NaHYIThSECQR951BJw8P1f979aqpkMTruyOiVMEwaHe8jOXjctHsCnnlg
TEGd59vr03i2crK0xJ0clk/7oPNRLKQ74wv6N+3wuj6OW9YJAGI3T/ZE8ehs+YuoFFkjwDTIiTgf
HLuStAnS2dfoF3n9RebE171HwQk+fVV2JXrbwRzmaa1Nr9KtiK/7rHdqlmKYlqlCcZOzrmRE0o0U
d3e1hqqC1WzyqLs1KdgEy/Z+fW7PnisLU9xG0MFT2Oo5pjaPUC7/YYE+Jp6+qd2xm+btuqnzh+bC
FrcdLDC5d7RBg3R3mF3g/t2kd6DTuok9sA5uyY3oIsp++4ftt7DH7YOwUcGkasBeKJ/qwK19wT4T
fT+3AQraZ0GJxbLD7mCEKFA0Imm0s6FwMQLe8SPJ7+oZ9cncPCndi0XuffJXyv1kYYM7E5sK5RWE
KVDIFMcapAVV7RARJTGHt/+jIWRhhO9tsfQyb7IBhxUrRgQecvQd9jCoaG0K0AiEUiFzjr3FijqJ
W96qihNBslDQUSlyQP4qmsx6BUYnDJXVsyNP8aAkYKBZ5I9OcFD+qKJ8QLC9+EYYvKQNo8wKzKxn
dLgsLiWn9qyr8qjtwFyzU75G17ozeKJ7F/OLFc/niXRkLYhDNckoIG7pJjZOCVgpw+sxfUrTQzjs
1/e1wEl1LoRocpURwo6bDEDt3AMASc1+0wQXOZRijuscSZ2dos89JNqBdkiuLBH4RrChdS5gaFBx
Bv8BeD78VN/oZeJZYy3IdEUmuJih536fTRFWZjah5VfgHU8XIc9eS5Rrq89FjVwrfMVkyU2FjI11
b0rejP9CL9SzwGNfgkEbejweuosctAbeSQd0UHj0JLqynE1D3gILn2z7Ax2GoUTNvsFNRVXdJDtZ
k5coIJ3xIvI4TYJsS3Bqfsi9A0uqes3A7q5D10da2lblZSSDorjond9yeT73buJkLLsZ/jhGELQN
0Rai3EZ5JUhSzxc33maQ73xRGqKNQcDyx2vNTh71A3iDXX1v3ILrclvsVbvciV7Ezvonq6NQ3aIo
bnD3TEVSpggscFi0VN3MQXdDO6FMkMiG+j4tDgGI7YIIOYe6Mw+JMz+BOLp7jf7Q8bH903SKntbX
66xrLEbFJVSZmZZdMKIqMPrAXkJ+mkKoRvaBJRFRYpx1+oUlNvZFyp+MlgzlNozNz3f9kG/9CX3a
T0Z7E+G1mXSnCpQ/62M7e8QsLHKx0ZSpkiYSLCqml3e/MiZON9z56W2jDu66qbORfmGKi4/9JHfS
RNGlPYIdvAfhotGb8SZBR7pgTOfOLzgfVWRWRCF86AA59jRLMvaX1TzNFnnph/qaqiAa0vAq104o
u7SiZO5swWNhkw8fSpims6qhMKremrtxP3v5UbvsHQ1XDONG9Mp09nVmaY3bZ6oVQjatQVMbvSwv
rLvAyw6SY96jXcGenWA/bkOv3qXb+ev6Cp7bekuz3NZDC9ikVznyEfCtF7pXpz9+7/u5jdbgu6th
BLBaRiagpNIWsfd+3YTAN3hsQtT0Ud2AO9mOQEbcz1dBnDgBkijzuznTnSYyd257LWeM215jPBhW
V4KxuZdum/ZimEF0+TOJH/JJMK6z2enSEre7pnkGC5zPdhdAkappE49pQGcUsZ5d36vC8wXHmMgb
uGSk7CIJzCu4Z7bVlzq+nuKH31sqLhEh0aRAXwAQxSi6lMi1ke0M8xFM+2m0LYzbdVtnD8vl9LHI
vIi8phX6YQwGSehDtUyXBMAfSHdd0msTcjoq1KgGT8SVKPANvnlO6WbZAj8pWhznqxqi0pX6QlVv
0vdKtFsf3bnIuxicyYULXVIy3e9Rj2itcF9W+TetM+3MHO7WzQgcgu+gi7u0IWkHMJMq00MXDk7b
VIKRiNaJb5VrEnmEXCoin6nbydWw648pWlEbW/k1nsat6hZudxS9CojGxT5f+IYMkfF0AtzeNtND
Wd2Z5Pv6vInC+Sv798KAlIKMOmXPUCV4e77me8PNvkHABVp1R5An33Zfqn0G5NRw1ETlWZFncFEj
03A1Mlp4BrghL0Ao6yaXSO+35NTYgw3N6Rf/SnRNErk9+3wxWNKFEP7Cnc8O8mOoQgVHru2mvayg
luhXoqKRINzzIoNqY/qkC+AujEZj3IONby9dlU8+pN/IYbLBOXmdf2t+gBxMuhcsKjsM+XvUctNx
ESVXIGc+6Ypqg3LbBVX0IXqwtsYO2hXb8CAqFQjWkW+4A+IiD7IMlzaLNpt+BI8evbBiwfF83oih
mqqu4F7BF6TlMgpJy9glZvkqrXb+fBNbj+uzJjLB+aMBBt9awyuW3STzU5/kXyBLtKdJJFgc9jUf
1+ZtJJwPplYy0ILiqj6pmZNFV4Z2ncnWxoScyvp4zvaxg4zozznjDjE9msp8mlBF1Db1hbYBHxju
z6FbPWTbETzsd69PzDb8L7819uu2RXPJOWCiD0VU6mhoLtULKS4dQu6zXATJEczka1fKYjf3hES+
mQP4Yxj7uNwPeGspwmMt5Gg8C9RaTOTr5wtDQGnJIDnDAc1qgIAhbIud5WR74shH0S1WMHGvuf7C
lNTVTYsXEAQN+aogoKt200GQb5w/Uv50i9dsbmFiSJpSiTQDxV/yIyT3ofTyW2v/+iay+P5GUoah
bVBV00rQbB/1YKcI6VNE08Q+X9jAqke9//pQ1J7U4FeGK2rZi9gnz77e4CYHxjTNRF2BB58MJhk0
PUAGrYPZtgYCIFKNpyGHPJCcXhCrAYN74OLF28bVstiA/A8aX9atP1InN4rTX5jVxW/hopNkdFXY
xKgRkeA7GtA3EFyRgWxeN8K25YfYtDDCxSY6FaGGhwGQYhwCjxxbjxV7Va/z1s2cXb2FGS4wyeY4
zSTGMZyZxJsKZ8YNYRxFQN+z1cTl8nFBKCwnUy8HOOK0s+7afX7dMjl6xwLSkj3FZdv6aN6PB/8a
sk6b6Br6CZBUQkMzyPB/a7x8tl2ZcujrDKGoB5dVinKzejI1UTXlbBPeYrgfMu1cjqiSIFVUd4HH
WKXIDqxSkLMVyb6eLzi8rR+fbOtzjPeICZb+eFhnvAFQjtozfIJ2I2ohOhvlF8a4i3mbtAFgpRZ6
TvFqSa515WmGoEpbitJ7gVPyKBVJlVWodWJQSQENvaeJPidgrl53hLMI2eUacXGL9lXnzwRHcvAr
uJrt5pQcfBuEh8FFZ+uYvmoPzJQrSrXPpr2LKeRiRwLNsLRm7926Kd0PpXxVtRTSOY0Mtm1c0Wdr
Jxgmu9StxBEewqITQkvAZFBLvJyccDt7LZreg3vdFWefZ0+zxdi4WBKEs1HoDepCJLtUJKccBYxP
IrfggkgN4YomVlBW7nUnAmdPO3pq/1MwXwIf/5BCd1UHcQ2c+vFF56Q3+rZJIEvKghXZMqyt7BY2
vF9gVjA0HqqSSXI2mxqufgEUywYINGZoQYZmwm8OTn1/VitmrY61Dp83H+I9I2FCg+jt7NVH6SEB
YBovjC+BK7o3i8bGRY3UIJFOQThqa91Om09pdDmJTHwSBqmiUQ0EpQAWvR9Y2HWSVKqYvxaPsuxh
GJfXq2jPTkwwxouuy2yaPu6pN2vc2YwCdji1ExyxVKFPXpq7PINESvak0tmjSYlsK9jrFpiDW9+x
tMSdQnAjC5ZS9Bu4zZbqSWNOyp8jTl3fJlc1elXrXeCqp3Vr55fwbcDczqMhzXFZx/0ZW/wygvZi
2OIJUErvfsvMK7nzIpWMSjpmJgsgJWncpte2vTVex3Jjr5v5JPT/ORyNK4QFc5lZWYJyx7BlatCM
bgdiE8Gl/JN1pDEw2vDD2BeFwK5gFjVu90HSdzKCFqF4yEErGB5a0HQl4df1wZ0lRwB58L+3At/3
00pQB4EWHOtzqvf6NnWNjbpjnJPoeAIU88p6AIbrqt9Z+2mXoyiM3ma7+LH+I+j6BtHY54uFJP4A
xvgI/DFKE1+qUGaspdZdNyGaTPb5wgQNsiowWMcJKo0bHT5itc96OGx+zwoXVyI0QUw1ZtsOpm6T
JLsye5kCEVcH26or4YSnwaGVH9IkqKg9baetepnvgyMejuzYro8Uz+shskcwkWwTVxP4yid56puv
cEHEmPs2zAfs63jf7hm03nIGYFvjg6jNjwWIj0M0NLQvEjTZy1wAGTtNSrsCNWFz7g9hJUNaLdwr
aezmvfRFl4JLK2WiuJ0kqKmed8Q/7fJ1iVwyJS1GXcZOrejShHKKn5qC9pzzjvhmggsmmjV2gTLh
ajNAqrVDI0ZJfVdV+/26J54veStvdrjoMXRt1tcBKh+NkwCLzAL+dGOcnudt9BUS45vwMn9eN3k+
FXqzyB3clg4VWzQIgzE039Vjs8mkZ1l/VqPaWbcjmkEuWlRxp1plAthAyO5lEQD+ReCOSumtmxH4
4OsELyLGRJWsMBkFL935YAul+8lVQO8jupKJXI4LGTVadCG+DH9oiLQZJOwtiA+vj0ToC1wCYgxh
XwNcyurZ9UXySNxuB/DISd9Lycbc+BvlIX3QT+tGRd7AxYouHZW80NDCPRteMR2k8ken7c3iad3K
JyHpzen+P2nftRy3rm37RaxiDq+MHdTKwfILy5K9mTMYv/4OyLVXUxBX41xtv7pKswHOhBnGYDyF
ZYi9WpZQOkl8MRPZiZKjbD0Z4jHsD3171etBS14vy+Sc7GOOd6UYhVhlndZBMVpRAt9fa+dNYpN5
J/QcPA6eIMZVJINuqr1CvZFSuDEAdcCVo4W3Au+hxFHBj0HK1YHUJJFS0UIKsGggI78vih+XL2y7
Cnv2RR85yEpAVpNWwbof6vMfWLilHx3KXXrd+ImvctRuu6O9ksV4B9AoJKkhYGmSZjEAwnfCfbsb
DlZgHkFOsufV3XgKyO7ugr8wqsUKiQVRQI3XX8mpO5p7rY/turkKQaocduBMrDn5PE816P+vbnSM
o0UoCngNszo21a8pC+0StN4m991Ad0wvRGIWbjoRsM8d9ajhYGXAMRftlPSGHxXTLjYx59eDzrPR
H9taPvVZn7kcveEJZ32I2FozCFOp3wI13TE7kN3ox7vihlfW5F0n40VGDIaVIFGk3UV1R9BQbAhG
+UTzP92k/+YcijrbLzcKIk5Zx0oQwNYZZ0xmBTxXFdZGFVt0RE/7IXtNYLrDSwTAiRG0Q3YCVsn4
wOugboZN7BWA4hLzWepHO3mlMp2uANKbUC4FcD7JT834AITv76jlSgbzwYyl1lGkmjBOMmODWBPu
Jyvdq6P5NBlAeLt8kbzzMN8sBeP21MoYXaEgGtJTVlyl3GYF/b1fvtX5PKyrr1sJrA0hvlU66C9p
Odpp0t8UnRrobXUjzrNDhNS/fCz6sy+JZJx+XYNcUaXRRQ0I1hXMvRLQbRNeTsATw6SHsyUDaAz0
MRAT7f6Cnag+hX6+fJrN0LK6QCYnxOBXWFkUio4k96P6LvJQ3TcNV5VQEFI0VTbYcmUspbmW6liu
05vbbnjs5d9p7Sx9x9HrDdhsU4bN/COHVWx1WqaBzhXTPiItAaSugNd4kDj5zfACjkQViZTikKD8
071g5/xV5K1MbAfR1U9g9L0P5Vlqqd/I0kMSAtV6SZxeVjAQmYOQOAlPmIn3JVE4JFl/qIfy4fKX
3G6pneWzlc4w62fS57TJDuhE3ck84RrkjYlD0Y1I0L80b7xRp+02+EokYwsL6RsJXxgIvQ8Thsmt
wVZVu3KKP+Xb++xnV6U9u/NeFpwRa24cP72puSvZjIGMSzVpuYg+uJRdafFrnP65fJ+8v89YhpZJ
xBxChBx1FtHPDcEM2QaXRWyXOVdnoL9h5fItuYoiEYwRKFxRHGzQrh5AXIcaAfbIuP3vf5EGugZV
AT/FF8hhKTZbTCRhmJUSLBh+F1j34KnHgnrhh/cKp6i6GUXVszDm85iWMNbLAoM0AXlVxK1DFgEY
rDKK8ENpYwHr/x8tmnqAs0Dme0mTYaRqAr8cz+KbBi49rRL/c/l7bTkzYAqBR8w00Wdhqx5YVu8k
0mZYJujAgweApvK9EW+tgeOTN7urKzlslcNU9Bk84Ohmdh4YP9HlScGkGIBjGfqRAWRLCOJrEUPB
M2a5wBmIDsNdvgfRu8+dSN6KrxoyEsz+a7Ims6SOadl0IwYAsWOjRG+RroADVM19wOHYYPm9LobR
VaP5Wei6p6TIHUMSf2s9ILRNbXambOqdeQAXcGfdaL14J5aE4/W3YiR+FEaWQLYCIggmUxP1UhUG
A50IGiOzw99il8gl+9nyBGsxTGzpjDEbIhEvlqrDasJS3kkhF4xzU7VWR2GCR56laQKwQPrJRw9V
XgD7DvZwNLzepXO+kSuge87bfN+sO6xOxqZPJDXKWlbxgCXvvVc+jkHqGvcFqsg25dLQnOxBvzce
LxsR5zZZ4PNWGJVmnPGYzUPpR16Z/tJ0b5dFbGWeGvZ0MVKmYkWYBVUrpCyXYKnIpK3yCqA5QTMb
QdJUvEIvTw7rvo3FSqO0oPqn+CHg29qbCM3F5l07UATa/iV54KWFmyJ1CaBXWEHWwCL4OWKEJNQL
gcIBDX1jl+Ly2Kql3RQWZyONJ4aq6yowKZMxCMJHgwiDh2AotYnUeYQUHAPe1IXVaVgD7uR0qJCd
olJ43WeCPYeme1kVNssN2koEY7yxJDRzjo1uJIbae7Sj8AvRHV5zoFJRfuUH3vfZzMLW8hhDVlEv
lKQIR9JPPdDilV1xUtGGsigKjGu4LXc5a9MJng/IrqgoYlaAIwEHHHzKeFYEyV72c27Fn/Op2O22
KtZRybPoPVr7cXxRCSdf2MxOVhfH7rXFfZoiKcaQSFnh3Y0BDqTwNd3/HV3tmQ9UsJWfrMUx6QLo
C8y2G9DBSE3itKT0ZqBbOvOS/iBK/aNOO26znmY87MNxLZHxFuB6H+vEwJwtfTgm3vK2YLKusNUb
ShqXB0q/56g+TyDjK2JhziYhR3gc71qX7gkK97Qjiml6OvHAkcbTD8ZjtHOm1oqEUQRs35jKfcZb
YOX9fcZVpGVLGrFAQ8EURFekPfpkerp8YZsxeGVJjKtYdDGVSY8WvCVVblUVVzWaJKop3xHpOwjL
a11gvESt5emYaHh2L6BgbIvs1ZpehVTntLI4d/ZlOC6xilETUBvso1M9+GXBGeDhOVd2Li7RRTzC
Wkxxjo58APSwVzkCRv8GJ7lVsMHOG9TgRCV2OK6zwkzvRoiTNdFpMtlJZxRYrf9/FkRT1nSwpBkq
aHNBw/s5+ImxrkdCCrsxzF2azo4aElvqC/872naWwriDJiyqJiOAXwdft5el1mmZa3fUazdNSXBZ
1LYenEUxjkCPhSEbRrhWPT500e984MXx7URydWWM9YuZiAaFCAnxVbkPD+WDmtrNO/FURCILXJ8W
Ru+41YdtF34+FuMS5C5ESw44Ox81n8XFDnlNRyIKMEVcE090c08QbHC2Jzdjhd9w+U7/RffP0hlv
gTHvKpo09NrrH+VVct/ZNGcHhmHvz67ynPm8vbx/ySzOAhmfkRbq1KspIjBdejGALUbe6hfxtveL
PaLXbiLud9ZPVoag0vL/KgvMlyUadYrUJ4WHVNtX5tMwcOA3FFoi+hoV/zmVypSQFHloscKGU4Xm
sjj5INiKYFwVS+pP+riXze6mEwZbkclOtOqAko9I2DMO49lN5sbBHsROUepj1GDjp5CcwbDsvstd
ojV2SjRPlm9VYb6XSPVjSrRbvVDuRZA1CFnvZIj5Sl7zJtu3fdT5PEzdI8vVqkw7WlCNejft8Q6Q
6oNa8xA6ObqvMj6q68KlyuicdxiO9pwfxvFOFTVbqX6PlcTJ0iWqWZe+EeOqhmQcLUVEYFSD2Wtv
aSmiBjWLPjqgInBmlzjC6/CEsaOj+MYjMaZmdEk247uKUUiEjvr5KakxT3ufhd44dbsk+1mHpq1n
d5fNmuMq2cFDYDAnmlkkaFePYF03QRFQTJyovJ1mnDWEcVtGmBpmSxGCGvU1LK60fLRlPbVD8zub
+ZpuGoaCpioCGWNaACwuSovOYZj58qZ1klu3mIgutafvXNlZDKPxjSAYRVvjxVOXd9XsJ8nr5b//
L47vLIDRdZRhI7OyoOuTX2CyG3Nvfgms79qTnBYLVoJbvFyWuG3DZ4GMvveA9y6VHp2rPDrmWekY
SWpbGqd6sK1pZyGMYhu1qGVpBfQjcf5ZSM+DzMkv/iVAnQUwMVmtW0PQTahy5/XPEpKzLGixe+pU
j4BncPtd+OvyrW2OYa71jVFsAtZjUyVQhAZTBOKv8Wl6Sx/Ijtjm+/yDkvhWb7Hu8MgWeffIxOE4
keupoLxNWbLTssPIY/HgKQMTdushRo+MPuibxcPaWJd4U8eZI9nso6xuji341mI0/sWy67wwSH4p
/nAjep2zvAle487vemWjc+RlQNO3eW+Ebd/+j5awC3hFMwtqT+GN/vYZaQNfR8GRt3y3OYaBMi1G
BRWdQvMy15jH2iAaE+SkezB7HGOUN7O9eCUevzOauBLE1kPkSeqjNKcla71xlAize4vhFFl3K4eC
s4QYq24TV4zkH5e1f1MNz+dj6yMESYwUKigSW5lyEAYpAJuee1nEpiauRDCOVky6aIg0dLxIOdhx
adlzGjqWwoPB3K7ErOQw/tbICmkwe/jb/3KlKi+WB0h4vOnmI28eiHdv9P/XOaask7HJEQ11OYjL
vS7eX760Tf1eHYZxs10vmHJH6xLzgQJbE4Csqb7M7RHwvg3jbPWyFpcJTQp30T29/jkNrj6/XT7J
9iNrdRTGv2IpMx7UEUdR77D+iUImRZMFfZaLJwcIAKvXxOdhxvGOxTrXojbNkt6eor/J9VPWYh+C
4/wUngYwnmEZyVL2IQa0QOWR2Gaa2GkXv1uF7KWdse+k4SFMYnsq0mPZZb96rTjMbe8teJAYRhlY
1rIzhf7UFI1oj7HxVvT6TaNm6DfiGZHFRyxx/Gyt5LUcyVOvq4W9TK1HFGNX59p9pkz7hJSBpCaH
zJoP86zuL381zunYGsyk96WCvhh20tXZAyzIMdPr35dFbHwkIN+ieaSpuooWKOsX5KitRnWQXCO9
SvWDIgWzsrssYiNnVS1FNmSkkpqlsVAWLZDT+kFpMWejvFuyXSizo6X7TOKlENS1MNn+JzmMGUn9
IM3KbEnIWejeT+alboa3BtaBPzDbeWgOWxCUn+QxJhURog61mf7dHAkPfVCd+j/GvXRMAuEPAeMk
QetN+4BUw8LnroEX5Fn1hoJ8+gmMiVUCNkjKqaKdvxawl+UDcCz8DKtO+SF3rKvyxKubbHjETwIZ
ezOMEYWndqJ0ZNfLfJtjiF4HnJW4E7sRAdPPtG+UCdcS2ckUTcgslO1wy8sNxUUHUoJreFIAOAtA
dfwf2pobY4mf5DEPnxmp72QWi+Rif6vGKOv8MKc/muqPBiiosfHA5WJX8tNlC6Gf6YLmWowRVnHb
TSrVXBMDddNdm95lseyI0ZWlz84ic14oHHtkO5xCs6RAsR3Qkk4jL5MlWwwPWX6jxxnHfW09vj7d
JVXfVXxehKhOR72k6in5GSbRphdyrHd0CAHVPk8AFBqn3MA7G3V3K4mSOUpZNfd4T0rPWvhqxZY9
RH5Z8iDFt/CcPx2NcTat3ItFXCoSCmp0+kayk117UwWG1x6jKy1IsacDnEj0Slpfv1++sbn+STrj
ehYjjM2MGkVSYpMSHCvVddrysILpH7mklYxzKSrVyKQEQlL5TzK+inEgkOtQ/q1YvILUZhDCDIaG
hNMyvsJTi4KRRjTt7si9QiKUM3YZ7ym27SrPMhhdrEtdjcJYltyithxsIF0nocRrQ25qHwakFEkR
gXdpMt6xbMJkqIqGYl/bk6s6yUEU7PAKW04v1mkC8l8b1KcIKbh/2X9soUWplgpAeEXWMKLFzqnH
4Dowex2fis7g0+2+0CW7KqhvKkd3R9+0IwcrVenT/I053U+CGTMo8kVISuAbuJlU3VnjLR5Pvqob
weXzbWoiil7oRMtoybAeyyiVdCxoM9KasPphHvW89S0LaLo68L2AsnxZ2tZzU7U03cDYkiibEovq
POPRJ/UJQsCQuAnGnGdvHAfbqrymcSNAAoFor+/dy0I3VWclkwkBWNKUpGGgSVL7Y853S4jPFb6E
hAcnulXZ+XQ45oFGWhEAmdOM+IZ6LCY972iWhNWQv1lSbPMm07dehJ8EMoan6WCg6gekDPNhuKr9
YYeKfGABASPzR5s7lUTv6YvTWt0jEwCWvo0xeweF/Pv+pOu8hRP6GNjwyoBXPtqM2ythjPY32TJb
1RxTDq9jgRWNQgJwL5EdM8TkgVwjzeWM1nAvk3H8KpGrQUXZCuC9sqOCtjA7WRjSlbzmJnJ5rAFb
U8mfPh0TAZKSSHUewZ8ZD5MLytMb45pgukvyiodvIFN9EsW4zm7KayFcarRk52lvCWixhOGuUrg8
Oxz9YCs81iikIOvFJ8PKKej/pp2GKbkQ/rF2+Be4GXN0UZYkycC4lcwcKpIsIzYMQXLb8ETae403
7Lmpf+e/z3LImWZc5wIlTDQpWlj6SLQfhvVKhAedxPbY80iXt4q0qoVhSdWQNBGTrIz2VU0rpOgH
w7gOyEvdEixVpYtqHC6xne3Jg43vqhfl8bJr3L7Fs1RGC+WcRID7gFQFzWHzzkh4T4xNnTBEDZNx
Ftw927NPrJmMRgx/b+3QHQxKtzopWNQBIPYQYPnfvXyczWRnJY0ed5Wihmoha6TGm23pTqP1J1fu
NMIbEdn2EyshjBschWgmXQ0/IQeDW//ODtEThTNIXjM3PvBsd6u4pFqmSKneJEs3FEYvMmKKk6mb
9OU9uTJwUgE9dCuAVrPaV37thE7scTva9B32xdGvZDJa0WShNlkZbCveh0EN/HksXLs1cFlxQk6f
edsPrmQxdhxXs/aX5Wl06PC7ZFen/GgFpSfc8mYAN5X9LIptmzcoIi1jhqvsS/MAQGdH7YvdZQXc
FoEqukm/lcpS0RhCXylph2TRiq5E0QcVjn1ZwGa6Zp4FMBpeWZkhCJJJy9mirdY9uulVEFc9Zizu
MuvxsjDeaRhNFyugaOQLfTt3P6Pupk16zpOSJ4AJ8n2HzxGFSD4b0jp4871NPW/mmOrPV10+Xxhj
PwWJTXEu8DYRAdNBIcI6v9mTgGunvKMwNiMnWVorGYDx8qvRk73crZ4wKn5IsJtIQ2B7Sni7Vdvp
5koXGNNRq0rDPgKKDUWOJ5FOPYNgJ4HUYjOdpoBpAzbwyxrBUT+2ahon2GRSe4gsG/FQqfleX8JD
a0nHOm5sWPLdZXG8I7KDbHKWl3nao8ox+DXKAeahBBwDVjtOi4cpIpfXo9qMHxa4SfDwkiSTHXpR
F7nquhol77H+j6Tsyvq5xMDK5TNRRfiikCsZNGKuYlRbNvARpo5Hwug285u03NYGGgYACsv/Yxol
R9r2Da7EMW+SYaoyIqA2jdurr1DIdMuHyGsLOysc2RX26Wn5ffl8m4awEkj/f3W+yEwUYU4NGELh
12Ju11xwUt4NMm6plsG0VA/IZwtVeTEt2bfyYtdawjUITI7h0OxbMefoPU8xGEeVgh3OmlP4dSH3
9TB2ZsExhI73rTbj7urqGF81SOJSyYAC/ih8fZQabsmhu1J3QJriDLtsZzErWYy/6rFeYskLls5o
a5uC4KhgB0S+rvt1oLxmL5eVYquTjhqKqhmihfz2CzBNKmmjmmU9HjrYxAgMH2SL7lDYxnVc2vpt
EgBSHIBQTQxMCLsOeHnhpts6S2f7+GHdRpXWTQD5XEp7ag7CQmwgcdvR9JwO3/PLK2lMmZvUpdqg
BYzm3ANQsDEw3zjFEzrDz8ZBBA06F11oM8St5DEeZRrFQgWkAeyhzrAVkoi/wHfqFi2E1+KuloXf
mZkfhUJ+ysXhnYTT7SKZLx3RWztOi0MtF07fZkdrMSa7tVpiq1EXcnR7swaz+o2MG5pIO6V5hdW5
ynxoEK+Ifmzb+zjhbftue59/9OyjbL7yPsOoGoTQvWbJeBPHyp7mnHOSbQlgLNdN/PsCQ1C0C8kw
4Cq5whS7/ZQ5mfh+2Vh4EhjTVFLBXEYKuq8Zgh/PxVEQ8+CyiA1/poEvSFVlTKCBPIhxoanVRUJH
+VOsHq/NJNtH2Mkvk8a7LGar3PdJDuM3C7EsLexuoGeg38tlb1fSyUoWB8vWw/JDXXI7rp2+4/k2
qkxMiIVU1cSuiILh54+YuFKCpszrtkyRi1FsyQS9ERN9LQruFTm0r8UbOd7QbYgzwbtqomGMtxgT
8RItmQRAKrsyaeHHxNzriFW7ShWe8nDhRKKtB+Enaay1J4us5gaKjOZT7/2kY3cYt301f2dX2W33
kAfE55UZN5UFZRZNNExgirHLpos1WYZeIN5KCdwniedbrdVPsspjb9l6C2riWRCLS2iasxIveMMj
V6/ByjCB1afaU5op8Fw6lzVzw2d+EsV8syIK1d5CeRql2nafeeae4rEVwA+5LGZTNSRNMnVDo+RO
NDCtNDHVSKqWFfLXMvNV4SEnob1kL2EVc46z4TJwnLMcxmX0/RIm2IzHKycLYu0g9v+5fI5tFTj/
fXqdq3PkkjmPaogyzlj/mcPEztqTBXO+LIRzWezWq1mFgy4tGuyonwNS/mxa4qdmt8s7iVOW4hyH
3XWtOkvQIqmDRsvPavRQzj+l5uk7h4F3BR+tBE9Ef8LqxqourltdCNG9AdKsYt2b02skPZsx79K2
Enx8+rMgeqsrQVEkhdOiwx+UPxYfZaInaICvfqCf6G95wJO3fXVncaxG92lVLj2aAKV1U9RPPYYz
lvvLV8cTwShzVodY1Myx/TzEv8zoEEalDSZQjrJx741R6cEYJqEcEMdbd/ZAGOLJFa6NeItnHrMb
az/wgBC2SrzrL8WOWwhETEySo6xWuzoWkzH4+1T71UndTwf0s33TwG5y7XAnPDnXyWIey20dxVGK
L7aAlLgi7XWv6U9ESACBZV7JhXlXaahW1JGL5MktuigQFsVLl3hnpsKpE+any1+Xfr0vwRnzppqJ
GiqK3TR4r/Q10ZRiqHUCJx81tpCOQC742U8PPViMyQQwME4ysOkZZQ0Peh3d7y/gGiZOL8slHD1p
dlJ6IhWvpbl5vWidKiLdszLZxnRSKYmhGcC30OTEVuLanq1facZpf2+f4h8hrOqA2jvM+xbKOred
3RDlOI05Z+59a+YK4BYg8AOsEKYZWXjUcWyXtBJGZE178bp1633tp0hB7WUX7svUIahxL8B5BnQN
qAOQSqVe5H4r1Vj9Bsb0S+wToS+Gap1VnBbUr+TiTh14hIVbOB44qSVjZs5Aq4XtefcApRISdKdd
Iyxekiy5afvxJBj61TA3LngLgnguf/Sa9FgbNkkPeFy9T3LnRJqAqaxypxa9Wy7Zvmj1OwN62wJB
eRxkR4grJys7VzakQzR3knvZcDZ1YPWr6f+vDEccDLmuR6CcqFJlpzWKEAWnGL8ZgFVZN1SgNBgY
GvksQSPyIDU6jVli6WbjTYw97y4p7Y5LwbUtyaKDkZaOpjETRfRwjpZMgqQeDu805jZlgKucYTfR
TQjRl2/Sa+vAHwemf/eL80Ez9L9yGf0Sc1Te8PHhfLr7sIO9wukW6jVg7ILZ5NXeNj0DOpPAvzFE
WWUxIbQ+SWdLhJrJyX6Wdopc2eHEs9qNmTpN1HQV1UpQwAL+5vM3K0pTjUFNjzD2vvizh7VHEIvp
4B8QHFLYw8HwZiwOkD8UbVtwG07TfFMnV9IZnUyTHKZCC6ZkuQK68JJwvPfm91r9fXrFK51fls7q
9Qn7qwD1PqBT6TVl76lGfws0QBucxQ+XTWxTLVfimFxKLdShWWak64kCDJ8ldCJAg1WGbrdDFFwW
tRkGNcvUKKKgJbNLYNUkZBMa86goYl1yEHRXqzJ7qILBKh0Rk5glJ6nafjfqioxBJgtvOXbRozEW
ZZgxn+KWV5JPFaQ+VlgYVBZAsIHKHe1labQnHszn5o2epX6ZCWgMuVgS1DLiR4CSvfUVSs5ZfaUU
kXv5PrcKmhogGv97PnbRQyAAiNZy5MHJsxkoH4ScltN6KJ9eUYCP/1Ga/FkxMxJLqqYhl/uLzEr5
YGTk3BQTyHILjpXxLpGx8dTSUiucaao660415/tMzq6W3ji2I09L6J/64iDRatYxUW5h3I4xOHiZ
oakiBGA640PBPjIvBm1Q41Z7MBYHvHi/HYpX8hiLW0hlmHqJN1/jDW67p9vaEzRzchdXe8Eu4Vv/
2qM0bPokyE/SqwWglugmvObNNm36sdXPYOJRmlVFUiF5dNUWGN9pu5cIj2xna5AQFZTz1TKxZ8Qg
RDIuSHwpqBw6hH78SBdFooP4Kt4sThGC+jS1hT2fFY/G7UsflXnqLKPVJ6jf0I/6F4QxOsh7OrYl
7Hm1sG03cz4lW2ovprydhgbFaCu2jRvtXXU+Rlne5tpufgw5sB5bJw8iXtF9M9auxLKpS2rGcgMe
NjeU9nOUYgWrtHPV+tajcSWGMfsxiawyTFFnaTGaLHuJFz/UbxQMxzqoO+2Vt/C6teG91hm2klkt
nVKi7AKnNoPQEG2TQLtXjvlDFkQBjeuZmwficXangD+uz7EJtpSeyrnQl5QmdY4eun5nAbTyshPl
fTPG1wDLIzfEEWqpWAeS38QEzF0ND1l3Oy6sPhnjYTojDrNmmSR3ev9gMgzITr6hfa72/wDMx7sz
xo90wkQSLYUaFgU2DbsRbwfeM2D71jDMjYKzglydCQaaEWojQVh1pRYQGuPgSPptiMHuy99mM+QY
BkAVZRNrUGwnHKOeVVxKMTIhcW/5FVBbC2C1fwMRHup9lsKYk2SGYZpGWCnoo8Wtq+g4xN2RRNHB
krlIfttO8CyLube4jKoknj4qvopf+ssOME/qzehiXPHA3WHYrvWsTkYVZZW4tommdS0SMeQHs0ce
E3tfOVjjmZz6+Vpz6kCrbet7r2eUmfHa0DGIy+JgAoNTzhdMNbhx/kTM0I3FR2Jyy1ibKcJZCuvh
25TkRJ5gtq1l080osCYfBQ8tPW/yiENOPCjkzUwZz1EVRSPMRbC9Kmw5FotBcQyS8CXuH7IhB0X5
vTTfTegjJrF/WfG3W1YrcYy/CNt6mCIBwBa5EO/1Af2BKvZRzbpJZMEf6uVqnsInNamuxri5uyz7
o+78JVCvZDPuw1jSsJMzJHp0gByFnkC/NR+XoAfIuf5IOaKnYNzJ18aeBvL0SedOIFCD+/IDLJik
iRkyVWPjTRblYhrSnQOwDh6y3YKB8toLbySPPh55SdemJ1sJY2xEDeslRVcBwc04zkDgLyfPKHj1
6u07XUlhogwBnwaorpBh1j8AflrZ7WO9lwB7jboWchJE7mD6ZfrZo4jUUrZFW3B5FdhNBbZAvYZN
UF022f4geBXmQonxqmzl35l+rYeV06fP9XhF5pNh5N5lJdraDNNg/f+IY5xqaWRq3xP0aorYMTG+
mbrmXn8sd/Jr7+fX1N2hXnVZ5mY3bSWS8a2zsTSo6+JL5uA3yrGHQJkx+exGm9F1JYZRGHMqk2EK
EV2nPAnEsfCx2ccz/20LON8eoy5xr4PGmVZB1WC40sGbqlzHz6CFAoNNb/PGr3mawfqaJqmVuqSN
6qH2rPiXpPxspsYxrXsx9vT8x+WvtJ0KoVeLLgSQpr+gBrd5WzRlgYLUglRIA9B0dIr2i2McCmzS
8l4C2x/rH2FsMxf6XmHvHl3x2nxqrAOWezin2YxD59Ow7HKGKqAd3wyIdlfRLxqIsHHpYLenuJLx
WrRclVOL2rw+SZRoEEIN5QussTAUohEJyCQppyNlhioc7Vq7+/vm5w1o0U/PeuK1MKo6qwQiNeGk
a8rNOhh7OQuG6d4S96LOiTibD4y1GOZpmFaJXCjLxxpK86wMdu/JTh8I18Vh2imnCEOC/nBXNrbk
pV7JXSndDLYr8WzLN2olozdpueED5eREkaLpHBhYYXff0Ja1JOaBKIth3vYJ7JqGARQaguJkeI2r
faySCvtvFYjW8hgv3Ih6G2kKLlY8hIFxHHa9rxwo63KMtglvjnorkq6FMf5XsTJTHxXUvvosdrRF
uy3U2RYamVNs3ixhrOWwDnjpNbPTyN9qTXKfXWt+cohOA7BgdT+BKxHdj64Qp/7FOx7jkzFS2Fjj
MmJ4rAUYP6iQux6I9TwYl83Sxfp0jDeuElWRLKoiNIqBpRjkkbfKvXVSXSOgUyj92wL0RN7E2vbh
VJDOwqINFIQ/GzqprSklGVKuWRLsZR72WTR7mWpxOog8MczhJMCbLfmANqWRToGux/uC1HaXFv+j
GCaDHYciJf0AtxVlk5vGlStnqo120/fM+XxrjHvUmk6RzR6aSNffaZgOHzW8QRaH4lmlwXzPcR/b
7vgsj/GTQxWbRNBgYeJBQ+e+CGRv2RVO55s3qrs4lOY5PfU83aC39TUI/COVbfuCxVpACEBeJc6a
V6iCK6ehF6edn4fRnUD6h8un5BySnRSoe4xWo1RCB72kk9rkuyqpvKmNb5ey4rQat7IDlBX+q/Us
LAN8lYCqL+5zETBMndhdp/Pyg63O2FoE4xTjqi1NuWglwJCKzrDvTglKZkAOOfH2iv4lMcB4gYlF
N/AiM5LCJUkXAWNAH45DwhBO4mmRLVp2vMMWxhOvKrh5dxg2lC38U0R24iAa51pZSnymor2NyZU5
c9w85++zWleqfTMqFM8oVF5l6TmfeEkHjX1f1BoPTB2IBJiaZCcNJiPFmDEdoVUD2mQoXfLWArkC
ANh+eeIRnmw6PllCBRAjIOjFMv61C8H6HtOt1GZ+TIzWFjTN6ePFv2w6m+NEYCWTFNrMM79wG6jt
nIrZiGdm337ApLc30xsWgJzJS4/1Nb+TvWmrK3lMKDbmeZzNENptmPsZpVlt3tfDzWD94Zxr81ut
5DDXJ5chFhAB3uaGP0WHvhnM37W3OP2e7t/w2sm8Q9H/XyW9U1cZ6ZJRL6tCMYzFNiNi523lIC46
lw+2qeSrc7GBamzjzsC8kIt5WgcDCnuj+M6U4VolmBgVWbGQqhScyazQRRtLP5WbnTKIvFhIU9cv
5rQ6ChOb8ojUkT5+xELFR6fVnwVb+Dl4FH245j31t3PAf6TJInW7q280FqSazA7SVMOp9wWQoIZj
jv2RDOwkxaP8Prsyctzc4b0nL+vGl4Z5MU01UDjglfT8VhFUO0qezPjVakSOYmxOIZ8/G2AqPh9w
NrKu78oGliU75MoCJGLhqDKtEwXw5sH/ooayyISOsUNTvo5hxklzpcjYyv/GugLKvv/1S5je/nwa
VDKWqaFdiLTZWeluSb+T8MkYpFJM+Fdg53/++6SbxVKfMOHfNuJzQpoHwxTvsB39ePmetr34WQzz
UZpuMqowx2O/FzwTO91V4pUp7670bWd3lsJ8DbC7AMLRRD9iIZptRKorkNTtR1Ttp2qnRT3QJ6RD
HifvUqgVdp3JXhsmrhQvd5MU9rYUiTtBX44oExR2H4rP6KwEsYzWtZq4fQqUmkJ9tqbyNp+M+9YC
b2Xc3UZJdBsryrUmgIeLNNoxCcvbTjOORG59JSKnmeRe36Z+o5b7rOh8pZr3Wa9jVHLwxxaUFQJl
eAMzWSF5IchaQmzBYXElWJbhwVKn3YChDqFO/ihYVgHwifw21ZOvKeJ+1CqnVK1nA82kXhEeFwsL
QN/4bLoMEGCs/mMGitGOEXdWIwKj5y2gFKlj32OqDyXpvf9NDKMddIk46QsEqaa5jvO70XxrpvfL
IjZT8dVJGNUItS4HOQSeaUN8b6bHAbsrhRDZQp7ZS2tyrm3b1531kDHaPI+jtixr7HjMpdtq92Mk
O1oi23m8v3wqnlkx0R15viIOI5odc1k5ufwuiI9RwWMh2Ly6lYtgorr6/0j7st7IcaXZXyRA+/Kq
paSqcnl3u90vQrsXUfu+/vob9NxvLNMa8UzPwwEO0BhnkUpmkpmREbPcTwDeSehYglxWfVi0ArTN
B0CDHXPisZBsrkhBWrLAigAiL8bj8kLMU7VBoGjCm0V8nKCzKPMSLk3cnxLuygbjbqbWylFBiQTE
Uxwkj6AERuPaDo+Lr5ysCsUQ8SqDzAaAq9FB4nyx7fQE0U5VwzAO4E7MxSVsxYioBjJGeJEOwI/7
YdBeyYCOR9whmc1WgrSyxdxgMO6dSbqAVJj+prMFlHoC7B2dN7vlFd42buTyaBe3P9/76pi7jAB5
raRcaCdBeCHd76T6boU/931++6oOpDZ6XJjw+aTVNcb9oEaU9GR6A0yCtfy1RU3pbQI1da1bwiV3
2XyKriwyJ6Ca4zAaLMQnowmUHrLW0AiTO6AKczsunLge7Rz4KvInOXNllfGUBfEc90J8vUyK7EZw
WyWxtZRTFd8MVSsjjIuUnS5WS4S4WKWDHWVfEoBrQSMjhKnzJ58NLg8CRUiWfJJ/mcJSAHlRgcHL
gE4QL2eohV+HQBn5ikdQnG54nW7qa5+O+cogE4VnXexJXGFKSEiM176IjnNXnMcQFE1CcchbxVGa
32W2uPvr3DwBK6tMSE6z2IiSBOdbke0C/INFdBiVb/s2tsv+KyOMQ9YxEc1RhmvQ8pnilr7lRV53
jvzwqLsK6iSglA7w9iKe5Q4v/9E445dWlxApr2Pgou+Wr9ZPcvXXQDgU0jzTXa7br/0LFWYrPPKN
W6qhaXrvmzLuqktkKqtRwpmwbEpSFXvNcz/aA6734hWa3Mc/6uOsdpoJaEmZ5yVkJdDHmawTwHHB
qGt4s8cPYgsCUs7OclbHMtyQNm+SDC8atyiKS60Qv9UiZ471wMJ4r4rQXY3VJRvMc50Mfjqq14bc
+2bHi3fbLgyVR8WAZvongYu2a5K6rfAmyLT8MrXDoZ3bg1wWf1JDRPXo/8wwaVjRy8QcRPTVyWC4
3TQfM1Du7O8obyV0w1eP3XSyKmMeUJAYpnMKkJ12JgkngPJMMFEGvog7eUIZshLTqYrpqpUtW0gr
Dp33di5f7RYTV9oirKs+Q69Zr5wGUFuUI/Bmh6goLbxl3vwnZFzgy3z/PEyMGUlszm0MZ5zak6EG
Y+cnvDH27ZbNygYTSuSmbZOOILE2bug34OJKQR/xrOKKYji6TQnliekpvABGHetzEHlfGRNEQqlS
VWPGVmZXpq96pZ+iEaCcaI8o4mv9blrTZB0TWRJGfFkGMEOa2jmk4+X9qfe6Yw0AI4UEAa/yP2By
NuEy0soaszZxIGGXUY/vAE/rDjrUU4lTgJcDjBnPwxkB2i+vFK97ypzotQOEMn7dP3Lb1XRNF3E1
MzUFwy0fz1yUSVk610i7/Sm+Ho5SEPnaHRAY/9Mc+Ob1ZWWMcdJSHBtwUmNziXCa09uyPYb9sZ95
I2fbp29lh3HUdoiNvqjRW6R0Kwpu0hBiowBEu8fCGqf4pbyInMDCWxrzJQvUfaRQQKFOIm4Wn6P5
JCs/ouZh/3PxrDD5rawnghAMf0HpyZ5idwLlT2k8DeLXfTubYfJ9A1nU4TxlbTUZ2MAo9JQUoNfC
1gRi7xvhLObt7bUK98lIJtlYaG0z9KT0MbJSpw4PjaRwEvX2YsAqDHiMhelwJq0s0kSkKcQoX5T+
TNLI1sfbTPwTeDVon/82wiQWow7NYjZhJE+PgnFIsqAwvP392lzHqijCmNDipGlCDG2CWXfA+COG
zwbdbXvum5eejk8BVwc7poWwYALb+jEkJMoo99BqwyMjc/STFpSOecRL6lKc5QfVNm2KzhJ+CnzU
yLZh8C9q6O1BbJ05tpNmNUKp4KlYfG099TelvCVu8QwIavKs229QFdu67fCu4tGQb9fZDYXKR2iq
prCw1wEtZ6C88RIG4bUILtDSV65LZwTPu+nipFHG69puH4pLGfzBR10ZZkJiHAnx0FhYM7CuLbxS
zu6ktuSctE3PWRlhN1aa+zwXe1QxKD3C4k7574xwFrJFOqVJKyNMBIzkMhWrApf9GpxTiwtRlgPC
bnlB+PAHiv7GoCk4LUP83/voT9Cta+OMz6ooty6KgVjSaE9zPNiz8UO0uFNvm72f9yWyKDtQaZsQ
+LSAHjlFQe6FxzBYHJpRYrfloHA2gyO4dil3twngHhO0GsUI8XrCm7HOTkt5MlFNkEyI/v0RMwMl
9f0/Q0xUUaxEETPauP8b23E0vMrLj5SbLHN471H65z4Fl5U56qqroB8PRlSmQoQGcQyJm+p2jrhn
mWeCOVIJ0edEpYPV0o3uy06FOZ7o8kO3yT1lJIq4iGOePeZ0pZ2RzBGFRjb1pZSfVZX3mKDfem/P
mJPVxRYZrAaILP2SHSnDkuCYV6qt2yKUQ/hdsu1gaIIbCPdBOgbAVHUndSjyOsKdEPYeCUj4lQMV
WqJ6JYOnuibiYfwD7Lvufijc3MeVWXo1X7lGs4A8ourRvmgX+R4/7Rj37eG/mWBOVTH1SxKLSG1D
VgVhMR7TmNc53S54mgA/oK5qoezJuEMCqaVUyRFsh8MCrZDazySPYvYU0DlQEs2BN/W7vW/vBhn3
GOWwDzGyiqZjG4TlU2rd7W8a/cGf3G+1ICa2jp1G2j6Ff4ONxpGL9CK3hl3Lw30pKU+tkh/3zdE/
t2OORal2kzyYhAo5iQiy0CoLNJ/iYXmDLpurskSKPZcRX1kkoJgt6STSIdQ6kr7lVXkvt6bdLbXT
hcmRCMLL/qq2H1ore0xUSkkUpUOIwCeiDhf6vR+6UOwdIEQv23zJsu3VUcoNxQKwggVJqaNVLyp9
WE6QVgcdvT22Xjl9GdX7ZuIk/s3LhfVuirrn6tjKajQCeaRiBjUWvawcz3MkOl0s+PsbuOnllkG7
m8iG0M/4aKYPmzoiMYKS1gZWfDNoD/t/f2sZeDVJlMLOArsM3dHVMqo6rg2rtoDDKhI7Tr9Yzevc
cZI6zwZzUpesrg2twLMqqx/bLneM9Jj1vMvepqeBqV9UDBlpXWEJVyILOnINAU2EekkeEYAugmN9
l07WKT+A2vR+f9s239o4Q2DfhriuZrCQBMuKdSGrTTwVv+dnOp+voU9GMMjRorDmTxfi8SZ8NiPs
2iTjClY0i8oSIcLS2W7Vyb3ldbA7u/qCoW5M+wE3vL/Gzc+2WiKTNWoBVEeFSGsk8qVfvgrZKZ5i
jo3N4tp6UcwxGga9EnKFvoZRMUS90LydbB1vj5cr5Y5i9SJX53y6rRO1tkiXvfJ4ZRSBwTZaxIjp
WagfBpXj7dwlMSHPENumx4AkmisP0w/9RNFL0dP40ryGB+nOujMP4nMsefvfiv5NNnusF8Uc41kp
yADpLDh/qp0lFH2GYvG7Xn4KVS5f9lamWttijnMjAm6mvbXaf0i4IWVu+qbqplzHl9pVrjvPtDVH
DibVlbkCr5uXNAAt8dygP0FiJTm6OMFksoZzp9kQRrjNDt259UPFVi7KST8kdxaEyDFF4vMu8P8Q
Xv42zGp1GKks92mLIp4KWrXCrS+hC2VjCr613IWDd9p0URkM4SBDxIgk237XxHjolEUHcHl5UKtv
s8gDMPAMMJ+QNGQoLQKm3HZJXjtUau1c1Hn6Y9tbtloGdaTVSWvAzNobKojc6SRpFNn5KYXuQhh5
Ig72GGixu38INgPW3/ZAYPrRnkz6xShMZIAszu2oO6lCEKodJ2LxjDCvhFxrSykzgMGtRg3EXfnt
KBdOVnFbKZunbLUY+eNi5sFsayiwokZ+6NEgnX1yW2H6zHQnx/DLX+ZR+NV8oR3U/JXn67wlMoG/
kgZSKyqw31HyPCLwpw9xz6kbbyJM5NXyqIeufEMmnTQIoOLEnFt4qlHysrz8ikoKJCfeWNbWpXBt
ii53ZUojoC2VIpQvhjhEUYE4zQJqetIcwtKEGFjB4f3cjv+rpTHxHx5YD72OZpvsj154UgLBW3zr
3nJiZ3HoIJ9u2Ly5QZ63MPG/ztIqK0ZsJ1QuD0pAZ9zUAx1S2T9hm7N0671kAse4TEKrICy7bV7+
NEbzmIriV6md3KjHoHNBxmCps9FW4vY0xDFnZmAzya02loknkEIZ1cVAQSAvIlCQzwdVvc/6b9nC
w21vZ5l3S2wjoJenHpEELgPdJ4zxpRdk1MgDkZWvX/3FFmzdopgX/dG4+mp/2eZA06bVgGlygENr
2bMG0xMzzddyLmc2PcKf7gurBbLRRQVXfV/i2tW5AwQHW8cc7RTdzOKainpkPg+hwDmDbF0PblPU
ao3sKYHnSXwRmrshK5y0QTtT5NX2OOHr7eq+Ou/GaGQCEAMILY1oD3XvCOD+G4XS2z8L20dOBYsB
iKwwr8uGlQwEhhrlOguTk9DexWPQJQ9KGcjVYxM9Wg0P4bids9/tMWFFVFsxFDUAHpL0ZpJPVcy5
dGyfrve/z4YQrayXskZiG6E2lfqjoNut/i1OOGWV7a/zboaJIIqpxIlKsVzGeO6rJ7XG5JSYOfvf
hrcWJlKMcp5lI0R/cBOQLnLZHMWw95W8DqAvyMlknM/Cks9lhUrmLMcDOpdPanwtEU464ewXSzkH
UpBej2hnvhkVVxTAkyOmTmTKnB3jmWECgtWDQhp6BJJbRjdjlNqEPJD4y/5X4ZwYtiM5zIugVgKS
FNrGdrm4g+Au0pVUSk5X3HYEj8yf+wb/4Zbxt7MZzC3DwlxWOuGKjbQ4XOVQC4yOIC63/5cxc+q3
nyPquykmHDRTVYTSUuIbhepJJN2dJoDp2IrORWnYpIgDIvDQirxvxkSEtuqkMckQxCfM/+Xfw8hP
U85p3fRuFJ1NcIiCDooldIyTUavSjFBu+St1rDArxetbcCyw50fOS0sAtRQAVvO5Lm5Ennr95t9X
IWuHypAEgTvmu8xlp0jAOuJRUGrXECr+EU0q51bEM8F8B7QMRIhpACNW6piWIKHTNLxVbObP1SqY
4Lz0JoYZsUY31k176FVftcLAUg7jTdbzJnS3C00rY0yI7lRxjHPKyzUcmiOV/BKcImg89KJRyyf+
n/SC0YH++wsxwXoKh05oJjCuGAWm/+T2dhBnbyh4W/g5J4ByWjRBYYvePuB8zBbWU2dE3QDk8KCa
3hLd1qHqt+kTF/r9+VR+tMPsnjAmSwN+J0xsN3ekOoXirTJxcgJvKcyOjVo9ToNWKW6RXUUAqORA
iIGBFIJDnPj5GVP+YS2sFBu6lKEZxoifxRVkIe0WPPIG2hIit67D2TS292aFRl1CMQGlgvJanzDF
c9Z5JbINPPLHxTApLo9RZ0y6AiTqNpV8p5366rX2afVqeJaP8w9KLVHfxMROfmWJy9nKzzfuj9bp
v69upVJbZwmmptS3hnMOXkeqGKO00FIGczKAbmgu7VvkOIlJo9bKoBI1UJiPsVzJDEY4yZijKCL9
ik2N440bD96PS2NCbNIOIyEhPH50mivwudr17BsY4Xgbd1BOM0CEIPg2eWF3owb/0S4Tdxth0Vqh
LDT3jSSOaojKx+JZQ6AyoU6onvtXk3NL2giNH00yQQRdDHmJ1UR5q8GX96AdPemPb+ggp32IDry5
cu4SmWCSaFqURYOkwGsGMIm7tS9BpvpKfDB8yqZcnoVH5bjvNxsc/R/XyEQXq4IiIpkXBZcm6ysd
yBGulevsYOF/xnUOFH/njVfmobhbRsd4TN3C//fVjA+/gCUHUOqlTtVSVNwuHb25gNTBMRHAxpfb
anetqz+bgXPNoUv6eHn7aJAp6k2itKgEfV0smdL2pH6P8gl/nv7zHfGjGSYCKULdQRMBO6uEizNp
P7Ok8gv1HAqDjf65bQj/+m3y0R4Tc1AtaZV2xD4OADRkJ8H8su8qG+WgjwaYGFOouiT0BPsmm9eq
edsYQbfcD4UnRkHZelbd21rPKQJxMoXFBBvQ7FVaZmJNugriqOiYlpWtd5wzwPMHJrKIraaOag8j
MvyhgkhUdGwh6Mprxmubi8Enx6gspMRMlli/T2qrNjHS6uZl5RqT5Bhh6Kri8DuKpbsqHSF9mnly
nF9HGV4vlXUIZyB7xtQ1OvOciaARzLRTKvfHQUu+WlnX2oVV3UdL7Zd65zVT97PuixtrHJ4iC/wN
Y1H7Rt4EWdVesmpxZSLcKF32RKTq0UjiA6YDTomVJrZYDp7QjbZZGoMTtfljnIYYITMuIhoGtlUu
X5VaOktj9TMR5mtxIY4oZ3ata6dB/zWXBdTCMvkeP+5qqJSSk0o3E9tq0xini0lTJ2WJlxag/w5Y
6JwUNNCFANpunUfUyTPFOFtVjyngOTXAP3Vqi+i6Kpbdjtcx75m1nVdWa2IcrsjyvowILlqNmz2i
cnXonpVvVNgebJGvoSPwepSbt5GVPTaPNZAxh3YU5CMlW/dFT7KzAtj76SQeRLd9EPhk9jyLTCab
kzar0xKZczhQXJX2DMKDY3buPBKgflbZJWeJvE/HZDEiaSk6RHiDz6F6W6jpr1pKj3qle6SWn/fD
IOcUsxNReT41WjlBf0DQfk4R8eK8tIlsHP6bFSZHEYzwqFLRYJBubA4mSe+GlPixagT7Zujp+ZQK
3z1DZXJUA8CkNESVCth4kAnnKOUsg/NdVCYnFSBY6CoRy8iNxCm6s1bHXqlfch4XM28dTJRIB2Pu
RAIuMrk659bNMHAGw3gfnQkNRNM7w2zoM696aQkGV/JzmTzufwteWFDpZq7u8GFRqlGfwrOS3iG3
KtCIkTfYRopXw+ySM1/EdqNihoy++vxMYFCRPxo1r+lNCDA0p/01BOqD4OcHY7S5g5LUl/Z8jYkJ
gizmSRnCF4qrKEi9+pd2LUOlgATNxbidXjibyfM8JiJoXW51cY3nglDYsxP6rf3NluzwVr3tACoF
7/H3xuc1zDhewkKnizIPEy0nmhuJd3lzlfTf+9bfXxfH0VmK0soUw3qGQKCb90ge5WzrAscNeYtg
QkIoGGFWdKbiZoo75/dG7UwKJ4S+MWTtuAKL3EuLcWylGTYorkM7TC5kK75C09gZbhJ3ssWjflTt
wRvB/xjaOfiFm1PltKL976EXH/xfY8KGkQ7J1JTYzbhw5fxe+ve99Y9/nwkbPelEc2qxzlm66MXT
FJ+GghNhN3jhYUMFd4SKliiwl0ym6KOokgsZoUlFrU73k5f2Kffn2/gXsB6e4NdQdEg1n6d2uumH
K6uMl1h9BF1kNaKDx0Ea/xBznqj9phuuDDCZI6op0UKOgkbZK+DyG93FwAsgVN3988Qzw3hAScZx
SHpcxUj8RLpLTZ46HoHl5vNitRLGCYqkVfRUwe1rIRCJ6G766F4NfxHwfEinLjrk6df9JW0MXH70
CCaPQO6OZOaMMNS4FLJVHQawUtSn9kJH8TuvPqqPmk8COdDv6cAnRJr2fwDNGp9O92rBTFYx5ilW
M71CGaOUgq7Ir5vsy5iD8mgBoVHS8gpSm3fNlTkmr0RqG4+TheUOBwnEnRLotapnydcwPVthedAW
3F/eBtLp4/4yqWWuchFTcPCZ0YmvJwwBxd4QmFe0SNM88XIKZzPZnAL6+iQcpUxze/N6iq7E/D4z
H8bk0IPIgbMunikmkhRhE9aEYFiAktBIz+TGfKlejaf58PYweVZuiR+5FlR3/uQS+v4BNSaWhEmn
KZGAo066YFC/aQkPI8AJVmy6idUw10W8Td1suY3Nq6bmVF44QYRNI2VKpmmW8NoxMAwmYNTXjO67
f4/d/uB1b9WF1e0wLfsm7ADHccXm0CeAfR7HkPOK2q7wrL4EEzn0EQM4aYyydaS+5GLSe6NmHgdr
9Oo4a+xCyxx5nG1gOyobHC0865yDzKLTlTGtK2GmSFJal3PSb5F8ACbtkN5SFVtV8rgaTzyPZ0KH
MWIKQ9EROmLtsdAMW8p+j50DOjYwcfEg6zwnYaIGCNvivLDwRAmr+6IApacaKJnAO8P0F+/EXp1B
RY5L3oV1hjdE64FR/pHG/Oq5CIQL+bI4mEY/FP50I91OtxIHUMI5Y58g8qRriSzijI2C6IbGcmhS
Ho5p80r/7p1vXHurE1APWWPkCw30yVOVPGbzDclcLoG9ylsJc/NQ83LWQjoz1UWiJygTRlfi3umm
+tBa+YuZwjtE8Nna1qT/ANPVAdyVj3huEHvqpB/W0vpj3X0FX8nRFMFELGGSd+6CEIokUVig7ELK
l34ST4XWP5WDelGt0QVo4F6dOsHuWvCg5ouvGtVlSPTHEf91PFtBXXdeaYo25iWdTh+fwIp4LGb1
ZIjDQ2NO+HdySLX6T4qvKJsYmMfWNECfPr5Hq2lSQI+eaGB7ckeoSwMuEnJur5uHYmWCCf3GkEtS
SrETgvE6aTdSSWzx33ecEThXNpjvCTXTUcgGhJWlP5H4puwCqeeUB7Yf0isbzDUShHQZJFOhdk1T
Z/WAqRfgdnHFsueA17HhXT90xpYupaQWZrpnGEWJAkxRgNwI9CS4fqQH3hzK5gdanTn67+sz10X6
ANpo1QVfiJdUqV/H0/dS0O727x68M8cknjytgdk1UIeSh9gZk+h+UNr7fROcWK/Tf1+tZBEsSQFx
s4LH+VHpr0luejOZHU17XQbOheZtfG8vCjN5pe2KLITYNC1/zqCjVtwlkI9LoATEDSmk9I0Oi9Zz
rJcU5Qhvf6VcD2FSjTD1Uq3SFm3jdrENYrNAd9PSptVeOsDAExPl2WNRPSHJtHqBRLJrlM3PJBZe
81o8g6niNC7hkyInjkiyyTYk+bqRhqd8EW6mqfiyv2iOo7LIuSVS1K6il0g1P8vlVVtduoR3QaHR
aOezGky06vS5VzpaLqP876AyQOsQd3EIl1cYjueBaHkLYsJWC2hwHPUwlie5nwkxCFaHkxV3nMFr
nhkmmjQyXEWgkUsdnurwdyRdG7ypRq5/0N+wOnrAYIUjJg7pcdC+GmiwgdfvyriTHKpbx6v8cUKJ
wYQSCNoWorbA2Bwvp6QazhiK8vd9jVdzYdFFSVi2dTXqFBgQX78Nsh0TcD6qboJbln5Qz4Kr3LaR
vW+WtzImqpQLJYTvYVUdXkCwupRP+3+f7syeezNhY1jKeTagReDOgKdEGOFZkkuueeH8c98O/Ts7
dlicEeSwEzUFN4s76d+X+CaJcBnWbmcFuX/6mak/23py9y1ynJy9yTSd0RhlBYuYXYjLJyJ6Ka8D
wXNykwkOuSCqfUdXRfmYRjAPNs/mo4EhENryanh1q20YzntiNpnw0IyDWnfUGZqvvVc9tk4CUnHL
0fzoaNpUfwsB4z/uIvXP1TG2rLCweoJq6aT9aMeLbn0fc95Fiv6NPd9gQsVkaqkgDViW6o9fdAdz
vV52Fq77gwXBHDAjZ/7Em3zlnWaTiRhoMXdyEsGmfpkwHvFGBQqxe9UuwX2inDSHKhDxOpbbYJ/V
B2TuI/M8tYTUsDr7y0H0yhNxrevIb90Ir7TYTS68MgvXQ5n4MdZhoYcVvp98Rz209HMnPOgAT4WI
V/+erIaWK3RdFRVMcH5SDiVVv0hzSItkykHrfzZxIIrf/+RU/23irZqx8sdpKDRhmHqklfHZEM5q
Cw7c5tu+jX/4TO9GmEeQPIhkqAa8Bil1DKQPD80Z7y3VLQJ6nZqe5iAtONfH7Wj1bpKJJIuhK71J
z9kgnAwi2Xl0ZbZ/8lx/f7CwGaxtY03FxCGubMMpn29NkM//ycatLDDeBi0MKUpziUIgZw96Su6i
AVCq+VSxzDiBoM7RFE4dbjN4rEwyCUwUZyXVFdoKaQ+N+RgqHIfb7tC+G2AzVyqV6TAQrIlq2cfB
IntjFFjgu1y8GDRQNUY3ZYsTdek+fYqIK5tMRAQVZVzMuKS5I+Svoqt0mj3oxzqlNNvg9fUESB3t
f7lN91sZZMOhZJbVkBvQbDJBvCd6lhk5ScWpLXA+lclEv1hq9bqsUQ0b5faUQrI0LHl1et46GAeU
hCyvu46ibIwgn4FVOmu8hx5vFYzDobNHVKFGcl/Gc5m96inncr6d5d+/BYuNBEgxbYkE9FPUl15t
aX5u6f40oSmqoShbvi6ycb8UqEihpQotiCEoU9D7D90BJIquFg+cA7adQla/h4mGapM1Ndrqf11y
MCxwEpwmaA+9S+dPuZ2WzYviyhoTCMcYuIulQg9/VO9KCXz44SWdTylYpIfyGiJS+Mfjvu9zN5y5
Vhl5R2LJxHPIeMAUO8DiDSpuaEUvPoTgwKwlvlpu/MwxStexc8Qt6marRFYLpE91CYlM9eOgeyBg
0dVvTKDB1Ge+6g3nWLCQymiIkgnzBHCpebHr5Lppe6fteITNG0O1H6puFhNFJjBvgE5E/ctTptsJ
ODDjTHtzvYD+fn4s7iE+kdrWkaf4tMHR99EyE1rUri8MvYdlCi4AQB2px7xNbqpn5ZpSVNFmltzZ
yq14z0My87aWiThlHylCF8JyB60uApKW5klZhsO+t2yDJ1anggk6YlppKipyuIYfQr9AaSmFWlJ8
oVTn07k6m7cGElJ6K9uV0z+TSwEgKwiZztK/p+Ra7zPGBT96bSVDaBisHRSZ6RXjz1x63V/o9m4q
0BqSdUv9pNI+gsCIiGAAcRUhDERT9kwigrQocvbN/IOnvtthPFWPlGLpBlyFVD88QYL3qQBLPdQf
dWBfW2CFFsjHlm51KSGWU3n7xrcTyLttxlfNqh2juM7ROZxaewiv5oZTs+IZYFyykATsYTnAWdrj
HN+m4eN/WwDjjFGW1ATa4aDkns+pel/3nHsqxwnY9jeY5vNYjpBh2/HbsFzNc3YVS9wCJk1bnwPw
35+BRVWZQ12aRgwrsh9C3zyHAgp9b1JhXd6p2X5QgIX6/7s12+0uIU48zyoaZaovHbIeIi/qiwZQ
hh5EINkUjuQX793+D1n73SST1GKt1WaB4CMlR4q8S24EJ3lW0J+o/PA+5Rzbf0ih79aYbKaVidhA
oECBJvFyoFqMpRNCzW2yYzxuKcuT8KJx0jY9Jnvfj3rRKoEqwzAslokWj1l+EYyTnuAEm4JtmkEn
8BB43A/IxIulNNMJADncK7+aEG1VAorSbMGGjGsCpQ2uzw0n5HMOMdsYl9MpygRIn7uZfNsX36G9
Zv+nU6wxUUKC+Ng00FqE1rqleK7Jy/7f551iJkpkRFBqldbfQiDrVXTIBFTQFd4AI/2VO17A9r7F
WuqaklZla/VggT50zNxh+Bl3FyBbbA26LvuL+gdHR24Ca5NCBfE+et2S9njFiG/AI+UgXuqLdQ98
lS1c6DRR4ZiO9cK93NCk+nmN7zaZwzU2eRTmLa6KuXSHjRyL+zC5SozcNtrrvPOkKHQXnfNW+4f4
8W6UOV5JGE1LsYBqCXNpKJBhlhK1RmCRDpSR6M/ate/GmOMl1WPXRUOIKhVEJ2fwzKjWTZb94Hy7
rX20LBFk5qoOPmxWAiGU87yWIIYFwYUBjRzruvEmTwGRGRf2vJVb1paYs1WAPlWOdCAlKS8WpYxe
AuR5bB1IA3nPM96qmHO2SEpSiDK8oyOvYOq3y/Q4119n68uCMR95uokxohMbvAvU1ulerZCdiOhm
IhVL0WEionOkA9VR0s4JMHhdZMePZjC/ljd8JbGtkG9ZqC4C92pQ6x8PX2ZOemRFKMWEQ29HGK5t
OmdRvylyYfcxj7ZgE1K5tsY4pRj3xIwUuAslf0yD+CSfFDAv6cfKm8DyJAcvkT/hcaFR8uVDxUNU
bhae1vaZeyLGd8JFnkRaTGuOFhq6hnKjoeWPyozXd7aq+gbnYrd56NcmGb8V4lRPKopXSo6zRwWd
IPkVXcVHKLVhFlVseF60fU7ePyjju3IHiKgxoeyk3wENTnkI7g2PnhP5mXsmaWRmo+hqbWzlWC+a
OZUblFUoQpZyHuCVL96OKOgCaQYFjWC824831D/2DNLFry4osZUkQtTi0mdGl6p9LheUQ6fc0SHo
t2+I7tKeIfmjIRNdNHABv90uKbFw6iuY4P+zSYf1BtINXq2njOtSSWiNcLA6Wx5KW+tix5If9hfD
2zUm2Ul6NWmJhHpuGguA/yO9jsmzmcS+JAizt29rM5uvl8QGFDE0qrHHEacjayMudpmLEfPHFLKE
ORwDAsR+8YNjc+vGsrbJhBW5ytU0avC1UCP/LfV2A/Vj4kaX8qsQHUBj5cpu5UsvxpVwy+0GbV0q
17aZkNIZ9RIKCz6h6Fu93Q12/EbsWTybE5pC1qm7KKNNOP09nlEmqMiRUZSQFEPxyXhozQkagoTz
Heln2jsATBhJy0JuhRYFvCIfQM0yXVcq8HMJbzCZlxFYBu9UX6Iiz/AKMC/SUb8IN+BVA2uc/iJ8
B5BU8dVD7VLdBEDAXjNHOvLGdHjx+e0Hro5gMwCfN6vYytGZQF6ferlfnanK3eBHB15li2uNiSvl
ICxpCfjLW9FJ/DXZkPe7mpz2mB5AcMibLuEdRpmJL1M/drU842BYQQcdruIQTXZU27VbfU8C9I78
+b7gzrRsNoJXR0Jm4o1OIKvZUc6QGVc1wUbqc9MLeahKNyrRDEYRyB8QuBWbVwHmxIG3kt/qWwoo
dYHQl5bVM2JLUwTxl2cdIzVzclXEN8b4uB93OGdEZsJONTWz0Ud4uITkay5g6Fh2O4nHgcIzwsQX
04zAK1SjcWosX1QD3T7x2HXWfzvtMhNP9KIq2mJB/UwjbmmBJ3I8GA2vCUN9eyeksCzEBdUPEnu4
BcVU66BAhkpzAVy6CnZPKL1YnK+zCSZduSFLPiwWiSGFdLZKCEwqSxoU5/z4lzgb96DRg7SzNlbc
mGBOaBYkgElH4B7+KpYPQQHFl9DWgzHgQRM5TqEwYaRqtCpKCtRam/CiaN8qclFjzufimWBCh9QT
yyoFxMVwNP1OL1DAjZVjCM1he/8UcV4gChMtMqD3R52eIk3sPLHO7az6kRgHPXpq/wQmvfYIuuZV
fCgi2RR0AL5da3pW4scBCkfjzJuS4W0cExV0UouCLsaKm4bKcx6VTrzMv4W5/bm/bTwzTFzApE+v
FxTFHyaoXACbJ1RSIPTdYd8ML2MpTGhoiNK3kYqaoOp3x/EyPaPxpN0hJXvkpCV2z2Ng4q2LuXgQ
sa0TKUSfXquCMv9OKkc2iv/mcuxLe2kGI1dV2pqvLgr4QNrM1erOXkZPTDtvfwPfcuxOaGAHS5PW
EHDvRg4WffI4e7lX3cR3A7G7V53SUp8UL3wI7cRGERlla+0IyplbXnyiPrf3G5h4oYR6F2UGwJz1
knuRqgealNqhCY7qyuLsLef7sVQFap5WBOpziPLT01KdOslv9Of9LeWZYCKGYpbJ0NcTgD0mFB3a
1G5FHTdvnie+RdG9XaO/YxUuJDEksZUNuMecpK8gKfQWPKpnaMprAbC3LrnS6FOj9/Vbw+sPChjS
IBlZ2OHD4g2+5BRfZjd85kPCNmHxqzCmMhHm/5H2XcuR40yzT8QIenNL20YtO9KYG8aYHRL0niCf
/k9oz5luQdzGt9q5nQhVAywkCmUyu1ly1tXG75q99qW9LcCn5YQ5Gt9yT/65+EwDR4Y7sTmGD1bZ
L61zwCNLMC2RmXUhk8cZutS6T/aVy0L0xhMqugrSGToHP3lFO0pUfOt0z1ShKS7Vep9Bu0NMIy24
iHQOeeq+mMysxLbKKXX76vM4tqGWR/qyp6oAVZmHXvEsvhxn2tVgUgJTXXFTLXfrR3g2Lr4RX4gz
bauULfaN5uov0wzj3kCTgH/9FApSJHwBDsccBHbsdDDSiypk9F/siS9MMjFsurZXXCAil6mM7vpX
O8N+uEuCHC2lNpMQ9uWdSEpPdN3xM6iraZlt1cAagtTfRkgOJHJOI2YTqoCEoubO1wTZtbVxCNPn
M3ipDFhj6jQDFHVZZx+YPCJRZU+4Lg4zsklu27yFpepGq/EkW3dGMP1Gc4zfRVAa8677xsZ9o8ky
9A1VaD2hA5PL02WpPXWmYSM+HXZ9dm/pxz6NinH693fNGzPctWYkJbh8WwM00vUxdv6yih3RBZmW
jbvmjQnO+wq5VsGDhMGtyf6eKJNXWj/UQRWsYwMO3hjhLjQMNEKAcsLroYZuxXhK56/XP8dWrfWN
Ac7PlHxNW8wk4GMjC6B+xwBV70Fncw41tGSQJ/1zdmpEKdSta+qNUc7lKoXKzWgh8Pn/dPltFH/V
YJgRk7iNS26mAElVzPxY/nyURe2/ok3l7ilzlCc09xPdb5zppdZjF1Nrgq4QkZtzl1M7t3lnxojB
l+q2rh9HuYV2mq8gCXj9+4mWwt1McxEbq+XgOA1y2E+flq4TGNjA8stPxd9HuVPSeZmRyC/Q2aDs
SDSHJjoRRVOQIjMcLFBrxRws268Y7Yf5yVy9bFTdNj3O1ousFa6Qz0rk+Pwl1bdTYoM8Bo4PQRhI
EIWgHt3bNz2EKdGNdFdElqDIK1oihxetkWhTlmAnp5DditPuf7sVN2KVNx+MQwxnTs1Jy3C2qgV8
Pxhh1lep8xCs7hut+5SAXF/gISKDHIJUjkrr1UFqrbP25oAq6HKrWofe+d0ZIsqarc7DN4vjgENt
x3GK2UDCgLbNuwwSPtNOxrRndVdGlhePSM6WYfxIwuwQB9dP2laF8I1tDjWUJK2meYDtv0lfEFsH
JDJ9E/p0ZQiSF0FfluBk8x0jSZOhCTHFtdxQSAd8VqSdYD0MgrgI4816OOhokhqS0SsM0HApXN2z
juQQ+8WxO84h68hrn+ajviN+4X2g2+bSMt9Ggq53E2NI2MlYW6Iug0hwISK1FFzOPFmC7qyqXMeo
mBvOgVqHuv5EpcfrGyj4QDxZQr92RaWOMEHxpNNO6/rl+t/fXoKuQcLDcNCNyn2fdCRJmiy4mZvk
Ue6ftcnypunhuo3tNfyxwZdpG5uY2RwneP2X5LYm6Q+r6PbXTQiW8ZqLvXgq1xV6+EcbGZWyvSVD
7arlw5wLQrHt2/a8DPXtc1yyurq0GyQ9W3KqzMpVpb9a/TfJRMK/orVwEM6UvCarYySI2S62j2a7
70Ryh6Ivwv7/YrvyYR0d6J/oPlUfe2vs3F43RHnVrYZcHMDzfrF1Xhixk3HK4gqVAz0q7pFvD/Up
iP3lbvQZuXgXNc/oGt+NP0R9kttXxdkuB9+pI7dxbCHv3uW226eYtlYg8547btrbXjXLH3prnM1x
iD1PvalWMboyV/q57w9qskvrW6jnCi5AkVdwsV4xpyuI40bdVwCiZe5pua+ohsDI1jPtzTfj4KCs
V1COJdi7aYgGCY2Kn0G+uoCEnuaHTHlGr5U72OCw+mRnpmAft8p2l7b5UmypJ4QaDWKKbG+EcuE6
CJZilM9Zf1ofynhvkxDzOaIbSnAW+AJs2al63bIMjxrJHqq/aBxmb/w5ZCEaY9UVPU7/ISj84zGv
XO4XByNeWhskCix/iM5/KI1ipqE8EW8IWCXKvhW3Gwp8hy/DTrLUykPCkljJ7EtFuicExAeG6LIX
meFQZR4nSlYFZuTks2osqH7eTIrQRRn8vY8oLAtkiewfP/JorDTtNPO1hyuOMJAYGokr3y9htpN3
7U6sgra9qrM97uBhkIgupAJjIRTr6umhX0NVfr5+e7E/cW1J3KmT84wUiJ/RINOHynCrm59sNZyI
4jbyQ6bJwXVr2/fYnwXx049TalUddCqROFMwky1bu1yyHgZQ9gym8vW6KfbDryyMH9gnICXOs0lH
hnbO9p2zPJIqexy17CFL4xtbTr5P9bB3KBFJpYrscld1qjr5orM2B0ZBVoGpQolaUMFb++vLE+0k
d1PnkpE3ZWGBCb79uco3OrTLWw09b4ojwEbReriTVVuDkpqM0K1bQ2PIvLH+RY1TMYSWrB6J/OTY
lcDiVusG0PjsJexYXIDUslaqPDNy83Jxl2iBznP7UCN3Uiye+pTeZhg6kD7Jj9c39B/un7NV7u7O
cz1Z10mG/sndgLk9gPEP3TWiNSihWGH5/9Ead3W3WjumC6SRkf6kvn2o0ChSetrptUXkJOr53r5n
zkvjcGRJnCHGjgMdh8fYulEVQdfw5t9XFFVBL62FUX3ug7VLjdjUQRwyF70r2Z+LSrBd7A+8O8wX
Brhvk1SSXagr7udJedEmL45RDukWgZHNI3VhhPskBegUdCi0A22Tb3rya6kfZjlMKlFVdPudfWGH
+xodXRWjHkxEbXA0JWQJae1xOk7g+4ISxg8R/efmAb4wx/7/4jRpXa8rnYRMsb6CQFX+1WaJ38r3
a/xrye+IDspiEU/h5p1ytsin1IbagKSDtaLV2JRduUoPPTnISHqBrRY8dpmIInmrkU6TL+xxubVZ
T22loUg8GW7noxffq6kbdoNrPCYPTFRoDfo7cJnswQAZZhiwX0WIJfB/PtVWWYWTSg7YruM1ov1j
XXwRoIXIAIf2+jw2OtXg/+me+nJghf0ziew784YFbtmBSu4oAGHBYeCLQSoxp1ElqGVLEOtI6iiz
tECx79Nkd31pIjscdBjQ8dLxvAXtna3cGWuyM7rfhgkVn374SMb6wks4DEkrakndiEaAOm4hbLWH
nIWbmD/z7N93D73xRg5G5o6mEnHQ61URsqf5eFNJ0643VhFp8cakxhs7HIxMxKZqwgQkrRYMq3n+
09CcAKPLe0z0u1VCAygZ7ubY/EJkU9Tow9ZwBY8NDlNAtjeA6hf+ONPvs/TTXp9kx8+I74iquQJD
fCYtrspEMVlOeUaRpkMP5Ww9Vy1xdbxWesEtth13nD2Ez6nZOlnQVvTa78OGHOkOesCY5IWWM/Vs
1/By3848PXFH4bNMcL/xqbZqbBu6suqA/tDtU087xnviEdAwsVFz8MP4lSeyKYAUk4OULhtyy6lR
J+87T2s+69DjuX6yRWtiP+Di3kHJc0gIK5JTRfIKzU21xnPM8LqR7Zf7xTfj8AP0u7pjVLAiP9CQ
DZaRQwJqV0+/Y6x6qAt8RfX1RtQ6LVobhyWZ4vR53WPzSkwjTvo+We9tyRcsjb0Urhwynm7S7qeB
lg37QqADY69N8z4OMaAXlGHhWb+uWxO5A4cmdWdJacUaa9bmk+38nsuPJGIvvhOHGOkCwTIy4e8T
6ckYvsf2p+u/XwAUPIGkoivZQlpslpM2O3lZv/U1el6ryiNp+mXNRQAo2C6eKzIFQ6BKMyxHWX8h
+HWXNv3QBWyjQKcauq3z79d8bKx61SA/qo4WqluyK/Waa1hPqyUILraXcjbEPVhJmuVUalI0bTbH
GhIGIs7L7WK4cjbAIY1h5tIyzKxjN6wD1ouPvJNv+6+DrkEDmjQCijsGdPlT4pMf1/1CaJ0t/wKG
IDHx/8aZGPsWI5FCZ0tQnrIQE+WxV4CbgZmWwJiWBtZeyL20Hd+cF8/jk0aUlM54VGQEPY5N6o3q
X510qyL4uL7QbUg6G+IgSZHqWBlXpE9p/yVfvyz2M3G+XjfBzuh7QDqb4CIbjP87pkpQ6WD9sGwy
jDWwi1UPt1/iFw7DY9HYrFPKJtDYvGv/WH4bdqw1iAaJJ+9EeSLRvnHAZCEi7LUZj5XYnrw8yyBk
Dw5EiDNf37t/CC7+bB7Pw5TpHSkaGXMGy6Haq561W39MbnWsPjMpDSXIAmS1qehh8g/X49kq9zTS
hpUYGHEA7K7OjrTmS2ePpxV15Apv9HZ5MIh6SuMstNsp0uPquVqG0MCYNinpnd72q6sn8yjwVNH3
dTjEMdqGZNgPdrExtsTCj/dG0IPYgaXJPjAvgDD5vAMc+jhT07ZURcpRUl4KM6Bodl4+Io/3xggH
MnlB7TkdsaIhnF4nqeq/IHt6mH2I492NO/ljkep5URyqyFBWkNQZi0r3DQb+6mhBfAXGih9dsCDs
SYNSdqnmrr8ETsy+zBUE4CmZCmsd4pURc7SYYwEFapBHMTpK2Jdz9pIotmO7ds0ahzdWRbFMGatk
/H8Y+AvsffqZIbaGGekGw1vC9TFnuGaRQx5MgxeWauO46KcRxOglGouhnxvvqMeWiGlGURvk5hJV
xVBwzdsmYlX8oIvbKVtUGQVR3I3jGrTVTWp+pMni/Pf5VEyfpA7JYqSJieGaeLd0qXB2f3PPLkxw
EKOudlYP7B06+BC8xGkGmqBjhXqsbWT8ITrPm5fQhTkOPHLayzlURlm/1rRfj0nEWOsbYdfo5r19
YYaDjdjKaVP2uE7zKfZrNLiXygAZs3CNqQAORZY47LCoXUB7CG8/Kys9almeaj6XvW8McyA4vaIv
xaFG3bZKSWWUk0YMekKmNnlojprpFy/5jRMVQRU1wvtnMyy/2EYuKnGqVM0mRmPfB/oBvLudX+2t
sHhS750TBhcOZC+DzicJJUEvmuBc8Xw3c5dUrTqzqT79ZjWOzShI8ojWxQFF2hiLmQwqyi/Z5Fva
fEiNPihkJVSVxZtjRfB6EpnjYKKfHCqvFlpxmvgbtJIXeifPX2X7u5QKDG0HDOcPxidcKtMwxum1
6QdSWIxXeP7OyFqo5RYgMiNfDZAZpwdTcKGpDCTeAe+FWQ5EFkLWsdKxwCm0O7QPqgfqM1YFc69F
zW70IYQBoUfNK3YKOrfknagesxkFXtjnUEXrSj0tZNiP+x9lczNUKYgNBT4jssFBSp0lsVMWzAbZ
m919Y8he3YrQZLvCryLpoauyaoA4+e2NUkF70eihSYTqAlojA2WXhqZf3rQ+w0kSQn5LcNS26xkX
FrmzkKdaoTSsTxyEH7lbEjTa1JLfzNb3jKK5f06eEgg5xHL2UDXxqSHdIaEO1J9iwf5ux5UXP4Q7
JXVKbbOfZB0s3Om9ESq7/IQ6R6T+NMMm6kT8lO8hxobyqWmrNi5vS9M4aBvMQa2ppatY7W1hRE0p
SPC+d5e3f5/7kENbJ2RmkgdrXUL8p/gCEcCglxrB0dv4fG/tcJ9PViuMERSG8hpl4X16qv9qdrqr
/WbpsyISTjkKDXKfqVXNEQSi2Dj5QXrq9jmk7+bK6wJ2sms0vYjugvfg+WaB70Yea0W3ihoFsEq+
n6zDMk9urt83dus2HxjLeGuLw7FknJ25ZU6hZDe9dtsn0Vz/N7/gBZftZKhim6BHr9KIOyQ3rXPo
E0HY+D4mebsMDqqGNLG6TEFBS5klvwMZEl3urOa3oYhokUSGuOBnUFVpzWZg4qD/kuTHHG1lyQRh
rEEUaL/OUr+9Yd4uiQt+8tGYSMZqdLjfQITcrb+mqQqKApwsNH/sU9PNDUykxo635ukhp7M/r3U0
SkWwzIqfS/FeShHArJLikrIZvRgDmE4HMsKhCnQpD1fDiSwWt9H1wVTHwl1UTFDZY2SRpfNaZ9rX
ihUQExqkjF/Ei/NcAMQCQOJnI614yWMiwffKIYzlsDEESPE+8n67gxwg6V0mlwaV8egcHN/IZrc1
kcswFbdrv6rZiCNM0kOXiLjjBDjIj0F2vdw3WobjG0NAcDE6tIGU7mLFviA6Fm0fB0upMfRTTNDc
ZdfQTOvlYd9Z5gPa1b7njq+t0mPVpfdL0waZHnsTnTs3yQw8qJqbeRANGArWzD/bZiLPrUKxZiqt
hzhWn5zC2elG8yJYs8gOB1dqVuZJXcFO8jLcsB4U8FIYj/J9+4URgwH+/7Jv7V7w4GEXypWTyFfL
k9lZEvC9ov9hoe7yKI91BGmtJzTcnawa/Y/NLBoy20QZTVYZT59pmA53xRFnamdlwmtgRVDSDbWv
zdJzpmSRNhUiN3pflsUpubDFuVGF2S+9ZqJL8iE+sCkYsn9ljD6KJrA2QvVLSxbPnkyXTrU7FYjW
+bKXNi6rG9qgk1s9cmp9WrCKZahBZ0CAA9sX+J8lWjLnNWOhO/EgoTRhnszICNuo9sxPP/9Oy6QH
Uf/Kpo9eWONC8wlVncFkPYPtumvU3E3pd+3fS1i93UruvqONaheJgxhood96NLnZ4P7893oZb20w
/LlI9QyjHad2DxsEvQf1vSka+tuI/N8aYBt5YUCp9LRSY/hDH9jwbJfNDhXHMYzvFj9z06DSXdGz
aYNo5q1NdvIubPa5ZlDK2BX0SPpSBqxsjVr5Fwhe+oYgJtnE5ws/4K4fZUJ10hqBVVn9VYtrN2u+
X0dDkQEeJbK0zywD7CUd1Y5Gl95asUiJQ3h0OHQoqTZKWoM7esCZXX3F7aMkcALisca/5bOoS1Rw
dvjxl1rLoSvZJkh+L4MXtygmzvRU511wfedEbsDPwPTT1PZNBjvFjYNJqz6i0DSZQyWYTqKheNGS
ODio+mlGVhjtNUr9iRi3NSrvor58gSO8fsQLp5ahBJgsJg7SanUoCT3Kg6hYd/1Csl6P8oUFc2ip
pOpIYqokDkr9qZNuWlXx2iUW3LWbMdv50LxWpS4MdSOBsOIIdi5oxiafHT11q+q+N3eQn3VnEEJN
giarjTf4G0B4vbQuDKbLZFFdxiltQfQLVv/XrH0cstZGtOAJIEHkCxwkdEujrKitqr5hfTfTwyy/
qK3gtfUPC9JwvSogipX5Loy1Ko1BSSheqxEreRShYrngPIFcSReNn0XJlG3HOFvjMMhejCyZshX8
Jfl+1p+mvPUMupcz0fjgPwDR2RAHRFWLQZ5+0JBR/FLti3smcYG8TYPXl5vu8jC+FUYNgqXxHRpy
N9ZFxyz2ndvdSG7vKccS86UqdErIvQYa2nmHcfjryCQyyoUqUGLRkNkDMM32Uzk91mPvyeQ7forg
nG1MnDG//7OfvLBnk6NY1xU4aGx4Fnc8WgySSPIY6218o0Wsx6BLPMc3V4Hl7TNwNsyFLlrv5DXq
S8hudI1rKlBKe7ZEN6NoFxlgXhxqadDlJs1wy+dm7Gl655o5FHCt5saqHMGk40a/xtuNZOu9sCWv
Rm4aDdbDmgzoF9WT3CKMkRJ4ROEWN4qDYSUFhDu57+zzyhVlorcB87ydbCsuzE9WrbdKPuK4H1gG
kUSsOJ+LqV3YZ3n3CLrwFw66TKVYbTPBMl9bwG9ajw1bg2rDMw76LvtLRIIi8hIOV6Q8N0g3Ylml
cqf3lavUf5lV610/bCIjHKbUBR2rnt2bYz2HmbTcmVN1lKlQa0Ngh58iSpoJ8qwSDnV6Q0PWQaC4
MdizezTHOdGA6rcjzCFuhwR/3ILvxprNdOmrHEm3tkU3KCXoHF4Fuye6aXj5z94AKz8xXznyGd9W
AebQZtf7NBiieScUj2Rx0hUH5NU/iVzG+pwh3TGW9MGpEVAbpo7QIPHmuoj0pntZrfzo5OgOdab7
RIbP6N3HXpLnbeWAxbGXxbBZOByf2u9q0HqprwPFwHG0YGZq2YniYeEec+iymHU7VRIyAdpsemal
HmsDygdqrdRuV5JT0mt3KusNL6egs1v04BoKFIMM9MBfPyoCmOEFQ/Oclsak4jy+tlKdICh/YEUK
YY5A5LcczOizoXVyMSNCgpLVdKP4rYfH+j7HrAmC8+fEFzX3iM4mBzRTXumGBKZ5Px8KjAJ9cpzP
Tf5yffNEwYvNAY1VLkM5mQueM9HkK9CHoTvqFkdwTkdoRLn/9y0Hb64kvnUrV4wsVmxJ+ftjRcOO
9b1lwkTHRovYWztcsJKn8qgnJj4W/Tm+yEGP0yDPru62N9mODXrkviRUjhPdt3wzFtKMVmnlaHlZ
fyphfswf6K455pCXMBDksrClOYEhCZxztrd4ovBs21ssRTMVWYcECrslL25bZzQyaypQrKykb6M1
uZaKcm/5sRDpbIVDmc40+8Zmh62oochr1oe2bYIqH4Prbrl91s5mOGyxUyMjhoHP18mZq7cP4yTK
nG6jxtkCF5wQQ1YXe8XhYrxzY4S6Wdjv8QzZXV/IP5yvsx0ONZQe1KfDgmAW7cZgHlSO+avMLyvQ
McIU0SgCw4T3V9HZHIcZskJRZNVhbijUyKpINC6Wa0jJcznkXmtLN0Y8iigitkPas00OQsqYZJBO
WxCfa8unUZ28SVVP2aREleOEgu3cvmr/2OILkEPRJJKyvo6NL0F+ZBAMAP4mReqx8srP160JvJDn
n2OCiWoawwvz9rnsAt0SrEawcXz5sZMH5NIXRELlSIJYJTeaQk4NuE6pLf2+vhSBu/N8qlVW15TU
8AsV7q7t/u43BmG24Nwyb77ifjoHD9rc6nmaIp1txzeWPXtSuRuUnSK1riFiARN9HA4iqgm7Rwsk
E4z+4KD3Q0r/ur5lorWwr3cBqI2C0uOIXkM/o3hlF99kXXEhX+SV9gFUfoKn56Yr6Los27KhOIrJ
nSE565xkoDCmSXeWJd+k4Gdv8rBWRMoum9t2NsSnDqZ+7CBjixKAQ8hB6cC3qdWC5hHBWviBDlrm
OsleaYIJmgqTMnCgD0LyNgJPpeCJux2EYvAAK1IN651ylCGNqTl3iHo7yASseL+wAWCmUyO7SShy
OaE1Dl0zvTUaWgB9Zk8/dHv0Z/rdUQMpAQp8kej5vEFghhjmYm2cT5gGkZO1wLtWjlCE8MF7eDOD
1ARSTqAItsP0gbFtUdCJida5eYmcDfMgm1sGNTSCmDCds1tZTlCgj12g4c4axrDPultJTXfXDxs7
re+A48IkF6/VVAIPfQ2T0+y4E/laVYs7rqIU7nZYaMg2NKocx3inUzXM8SqrJbaUpVSZ/FeSQ6YV
U4l2iowIE1BDxwRq0qK+mc3lXdjlsKRDsd9O5xnP+TJ91M06VDTys1X7/fVd3K5bXdjhog1nXJ1e
s/CcZwyM4JGEGOLRvqmOU0BfBoi8t7ILwQyB0U2gvDDKnQrHrC3baoDEjKETt4uv7JqQPbkdz3T1
L9Ihc0s0y1lCwyykfec0F4a5AxJDcWVSKwSj5GW6YS309Gg8Nr9ZbJX7yw8R9cP2R9Q1xXAsTVct
9v8XF0JNc1Vq7VjBAO1Nle1M203LR8FebmKncbbBOUpBrBFKCSicyQ8YbQlIMDxl/vTZ9BN096p+
XbnTCQde8ITevBQurHJuUxmkteveQJDaglZVBkl5PwuqGSITnJMMmCtd9BZBIiYxw9VRIrMb/eub
t/3+ulgG5w/IorZL2tqMLyaOjB1GufFKJ0FmuxLInlXNyz+xI94ex8QtIjDlB9d/wD/Ay5+vx2fT
ikYFZ9mAR4Vxx0ioCr99HnYm0PqVjhkPv3En4kcUOAyfTWumoW2SqYNJiletbflq8piYz0Yl6Ija
vvvOm8un1PIZnX8VAXSm+xi3ERhQv1boJtbDMrS+fgwvzxvJPWblRHMci/SAFEkJqvbXUICCov12
/XOJto657MV57m2jyWIVLtm2t1rRemoa4RGNV60tcEwBcNgccMSOVKx9Dr+kWuo29L6ZMAyG0s1/
Ww4HHUqTxgNNEJws6jetg8DvfJjSFm2NIj6L7TfthStwcNGYw0SHvmCjbZg6U735lIa5l/1uaxdU
CT5etdH1pb2K7LxH+rM/cOhBccNoRj6wwAuVQ0hcaO7isap/68WR7mm7O/q07tR7/VU8wXgA2Qxa
ruJb+qKh4iBKtQiwjM+ZzWXuWHGl4HtmdZj1+UGpdYHLiPaYT5RRNddL2gJK4hOoyoI2Iif6qESr
B1WGnfVLNCAmcFGHi7+sIU8VJ2ZpwIT6dI4DCXO2ip0JEFJw5PgMmdO0vQJqKJzr5LFSfuBB4JL4
Ic6+XPcXwQdyOPiYoFmrDRTu4gz647rMh1r+UBXofAYc9hMuwWNUBi0hOt7u6mGFZJ9q/uoXQTTw
Kph1xe0dDjhwneWrI7+WMTDQpAZr6mahFYDB7sby0PyKjgAmY+BEdchSSaqbHhKQ86Tu/6ZPJdpW
DmFMu0xXaLKgQwl9hqAsP7VaFV7/ciI/5KClikH3v7CeB8faTcrgTn2o2yLhHpERDk1605jR4Yu5
5FF6GovHvPed8ev1dYhCAYeLRUZaFeh0QCDHCmvVvbErn/UBg/pzCE7AqExdLXOd/YdKBn+8Ejxk
b70yNZ1xblf0FevFwc4LVzFDsvwULO26G2BY960RqtOpIDOwgrz8HeXMI/SFtZP9lO6m0+JKaMgS
nITrXwxNOG9NGomhpu2A9FW2GCDupftcqX3ZbPbXlyYyw+HGgmzfSFtkYeLsyU53RpO7siFKWbA/
8s+HGo0wb9dSqYam1IxpdvD7Fwq1DhMCUp4RaQG5i710L1KLFH0utugLpNLswW7HCZ5Yt8+S5csi
lBJEhprMwcIAwjqNViZeJ/GtRO8G6ZhBrql+MKfGldigYhko9FQ5nSvplSAyYEf12mZyeJF1UuGM
FI4xG7KrGDddf9+s3+QqLGRPkUQi8yL/4IBjlRqzGjL4h1kGMj1M8l5vBAt6pY29tiIOOJRUz1W9
xG6ySe3Uqx9I7pJodVUwfUiA/nZfgLyhRP0qjTCtexo/i16DglXynY5KnJDR1lh4055a436hGDp7
uH7Qtrscz0DFdzmSbJ2nSgWGzPnndCWubQV4clZt5hZ26crxvhlunSrIy1RwxAWn4dWZL05DWVHT
KQZMyVhxH+Zz+zNxKhHJs8gGByOZonUrWfBUamQaTWvzaAiZ0kWHjm97tNIytjSLnerX5kAmZK/f
D68sy/Ix/Y9O+XrbXewaNelgEzVFKvJbGzR7PUjD7rj8mkPIRkDodoLYOgu4nfvRrQMaklAkVbzd
oW9YFrLjkNR7pwUUDwQcbBXubMbgVBYuY02RAukl/gUmM1ZdHTx1cOns9qKuxe2vebbM3T11bStF
U7KQZGdGCsQ/zCwiUe8zPeh0VwSSP4jUWkUmOQdKFUuarBWFJ5NCDM34FOuCp++GnCByyxfbyX7B
xQe1ncxqjVxFMx8GgQAzhZ/ere7wSdvFX/OoCUxX8er7GXyPjKuteDYf1Z2oNrqNM+eN5S8mNZ6W
zsEqyzqoyVGifm8IPt72e+NsgrualEpLnaQEg3ArBRXUEpfpmBa7Ssg6t/nBTEVBYllVlHf6C7JS
zf2i5ICz5DRML23+kZLK+e/zkGzO7ayCJw2BSXy7zi9Ftqfp3tAFPcDboHJhhovsmpLUY9niYT+E
ya2FaRQnoIcRcoSlLxbKYxfZu4vuwhh3rqxiTrJsLhHT7QnUgroda0nsIhF2bXrZhRnuLKmYvrQb
B5waun2r1p7Sho4ovyP4+u+x2IhNJcVKwBzZN3tTVCcWLYE7KGjiNHW5wmfRSzwaJG9NBn+FPMb1
O1m0Cu6sQACe9GaF9LYu3a7rSbZFd77IABer0SGdRlrgMHZ+eq97eYBWVOMWw8q/0dDrzaCj+lhn
3sXH5wK2OOkICI9xa6Sa1+yNXXyPRCIGupClKu+7SJSnEh4gLngzManfSw7OaXoDim80vSanZL96
fz/HRWU6gVu8psMvMLwqyrhB/QMXk7GXmh9x4+vQM/lPTvFKNnFhQ1FqKbcgrAC6ThIYsXG0u/zn
dRObGH3+RryOQlfUMVQUQIQU1z9b3AGD7drV5GWD/B/XwiEB+nBapeqABHIMNe0GNA45EZjYDlMu
FsPOwMV+lWM7FQND0AX1G7pnLXWMbpKWrvKQ3bIYSfr6P/gdA+YrWKpyCFHESmJgbSxkR76B5nsr
o/uqnLy+H74P83wjdf1uLqpoMNSwXdrw+ifcfIVdrJqDDiIr+ZwUAEDN3hXJ1748JnRfGMRTFtmd
EZddNye4OVQOSJyUdlrJotFFulEx8VOETqe7k1Z7XUd8Jb+f/yMC88r2ZdY3htUQRPSQPNQhMl7n
bi0a6xDgI69sT+OyTzsTRQ/a7S02hEp+X9+37cmK83fitexpQ7TUWnGa9WgJ6gOoI+/lJ/QV+Daa
FDO0o5XII1JDPOYqOOO8sL2O/OtAGyxNRQQ9R+y+d27V++olhri9BhZWkIv23sdC94v1qm9Po9VY
o5PLMIvJXa+8ZSw47LlSol9j8Vm2VDRzJLoA+C5MtS30lEzob+0PjPVM2bG9hUYalA/EfRrbDqOb
kEd1dOedhkqt0LLDNAmaJrrPSGLmuejGZvvzHlbOBrjrcyg6C2qLGQ7agXWgZKHkLb/yvRY0UeGJ
uOe3feRsjLs7rRRv2lpC0n5MvxjDbVrd9ua+TEQ0Gf/wif7Y4Yu0vZ1PZrM2zClYDwhag59YEl0O
Kzzl7A+15Ztna1xIXWspKZYOq6KhFk53kGX1Hc95puDPn06YKBclb4TL43xesdA6k9rAYrY8zI96
4N7eQYYJU4Pz7kNlo4vVcVeqZc76QIoauOhEbbq4pfQ8dp8FqCXwQpu7U1NnGrqyxxYad8tLE8Z7
vPM9A0Eja6UWZdAFZ4qv1Y7rYvRJh3r6XP3u6DdbxI2xfXed/YG7KuscDPJGDICQD0wYJY+0CM2r
O9Fo73b98OLLcHekVS9Wi9Q9y5doYepVd9OPGK0Iite5A/zOFTUeb7ceXRjksMLs1nUYKnylPkg/
UZ9YbubX3oAJzwhxyOA1kVN5oq+1XWa5sMqBhjR1tCgbWM32rJ0r84cfTZiGINBqPFYEzv34sRj8
6x4p8BG+Nps1FpgmGSMe0evbsrLvJvKhNs3zuvh6bFqAaNIocVOTYjdOD7R9vr6E7YgNzaYOqDIh
wsUFjGuXjHolIX1IJp9WX1tgvJw9YaTUHZzWnWaRe2y7/dke5/bEdDCur8MeG9LJD/p+gTQwhnR2
15e1eYdgBtxBmVDFxc/hEeYqW1oumGg3tJ/LrWJEZv+1ax6vG9n8/BYuXMVWTP09nXiXp32Z4JGX
r41n0grkNrGgW2r7+F7Y4FBcMjJHJfkris/Bq6ZRaD1amMmrguYk7UWUTq8JpHc3/YU9buMSTDeh
iXpF46CERNzgddldlj7Kub8ahT+kJ6L+Wi0RLf/mA/bCKNvoi8dSqhmFucR4wFoduKqqws3np2X9
6/rX2naJ89fiPB2c9bXdUxix9TCdbpXmSfo/0q5ruW4c234Rq8BMvDKdrCxZ8gvLQc2cM7/+Lqhn
WjTMPqjreW1Xny2AO2GHtfA0EpXORDrB6TdIwcusGLH6U1j5xchTv6pFtUx504ZW18W59LQygHDP
dEK3WW6ZeiFACTPQog32/HM6si16eqeE2DOKXVVQGhSdj/PucZXMHR0Q6NPZ7fuDSl+ufyXR2Tg/
HmBvQFsivM07NHbL5a1Lj1FyK8+5p0yhbZZPgXAWmPXCr6g878WrOSvCatRQq4nwOg8KewTvoHyQ
4tvWurWycxvJrmXsrp9zW+Ut1TBNSrCJw50T5NeBTkp2j33uRcpskySz8Vh3r4vZzgIxFPUfOTzq
VaOmhQx8X+Zv5dg298Hhh/FId9OucsaTaB5q28Q+hXE5blS2eZ/0yJkS9QeGnO2yRQuIHsZeoCTC
U3Fe0QT8hmFaeM/p9ugpyG2XL6kzINAzwBdReW0zt7BkjImj4wQmSoPzHJOKIcRwQpivvfAbeWG4
DhLQmRa8HXuf4ZGnPtDNrn+4LTuzFEqJqVL2+Tj96JY8q3MLvDl1UT0UXfRQa+G3PxChqQaADFgI
47eaYn0GQ6TCto5k+r0vyq9SSgVheEvLrZUI7jtVuVRENIA1U+VcpjtSPcWzYB5VJIILWBGgyZRx
yDS3HDEIZb7J9TkcRdhxm19jdQ7276sAZdUkBX4ChFjRxTBfilA0ULApQMc8k6poxEI/7lcB2oCF
BGUCzOrS7an0KmFG4vrH3rymlQDOb4/lRAFgC1D0YnhMrL3RPwVEEBo2a57WSgans0nWhQatGO/Y
Md73vSsXByvZ5U4qYeHWsvtD7s76LiD4D86oCRyqvG2mIOTS0XrTDMqnsirN+mQkWHzVGFstAvFh
Kdr9RH8scvOW5iaaC0F4imPpgQySrc7xxQymN6OpPXXEyDQx7TjMAeku06Mha7cSjSO71CWPKN1J
A89e16teuMyeZKGkD2C9birdWo4wVL7Q93KWD+qyJOgsgivapLkrJ/LJmGhhV+rU24NRe7E6fOuH
PLQrIJLrcnOe2/Fx0uld1PV2piTvWEV9KWc0dOSuPc0k3cF+bBoUP0uKedclcYoIRfFmHk90ykA9
0dptXHtLlT2FffmkTYnXzIunBljbJsWlXwiAdeiRGqFfY5tG0syzXlR+GnZPoVnamC/x5nCxG1nT
Haq0zmzJj9hI22dZ+2bO9AteqI/mEAw+GidfNA3zJ2psmsdCs+46tuI/aJiSnkbtolL5SRnHU65Z
A/52AD23oeJFphrYcRfEJ0KM2WmX6mbo0j1tktCuyYi/a3qOp8g2ZUx6tCAinfossJO4d5Q02cnj
8ALaAB+05ue2Gvw2MNxene/ztn6/bhr/orefisPlbPPYxMoQgYs7WADGOmsBSNQncFBJ4RepLrw8
ST2iWj/nKXzXW/DOGYwJonovdf0s0einGUovSxb/iV9baTPnEcphSLrIAIdK2d7NMWLccpJqET3n
tlf4PDnnFXRtkHRk+5ob1je51djReCurgsoX+w0+vbJWB+G8gjkmoZI1mJXqpeYyRMm+UYB2o+uh
UwWe/CCrlWCmYTM/Xknkcx4zW5RGYoBPxdlyGBZM5AC3+j28z0GLpB4LL/LaEyBAUIoQVd22/fg/
F6pzGdBidZJZVJjpmwwvl1+04ed1XRX9PhdQsZaz1J0BF6s0mWOAJpgaoyBSbBZw1tfHRVRZroOu
aVvto1hu/WVgoqj5EjsGtVWnOLJaWyPKdjYbEmuZ7NyrANtTAAW2MWS2HmN4jgD3hOfmfrqfHFap
ym8ZVkL/RVSNEF0ns4+VWL1WaN2FEJsFhq2T0E/iP4HaXZ+Mcy542iIQ5BARJ38V5Ze2vDSFqPr1
0RG6YmO/UTMM+pCRHkKGRDlkU+KSRvUx+INo1x8UBQ530YzXqTZe5zH3h3E+x6XxQjvy2kbJ8wLO
hTlqQMJoRYfajHZpkFQeWYirze0+mwY/IfVjG1s3KpVOmizt8y5ytAJU0qmKJPy6igt8ks75pNzS
4fqHDpU7NbhLzNjFPM0B5SvnT8QguwZPDL4PXyGqmzLs8g6pqdI+9POxK06t6I2nbKvXpwxOq5up
A05ai6Srm5qXalYQWeebqdZyu4m/F0Q6YP/Nj/LxJE/1qaXxi5IUNwDGu6mkBLTCbJugym/Sod/3
WfSCIcLTMud+lEgHuW2/pwGw5aZwEowYbd4/KgiqjMV21eAXyToJOgTqTA3dx8rGH2wPEWC6RS84
5gh/09iVFM6RybOWB5RCY/PyLsvvreE+WS4x5vm0FAnjkkJhHySkIyLCls1PspLLOTcMLUfzzKaA
wsXrtK+WLgg+otvjPnkc6LXUYfHdTcP70LhLo29Z9v265rKAee3qOKdlWG1QzQGu7gPnCJ2D+MBK
PiKco4+RjmtyOM81aPJSkgiGyB7ZX5sDI/oL3MyPHtkWJeNRBb/fvnFizIRlO9GS7WYl0lp9KS4B
GtOqmmoLx2Swru3Ncqr26lFGx1HUmhOpBOdwtKYF2/UCQYm56+R7s3y+/r3YH3rtHrkEKEzkZqzr
GgYV7eJCshMK6it0GPvIjgpRRvcxMH1FGl/NGqtspgaFtAF9RjS6wc1gy7vgVgUXUSHi69hOnT8/
Et+eGLMloEbxoYvo5dvpV+sN+2l787nziNvfgp32LnNmEeSvwMj47bEo16q2m3HGVCnsPEo7u0wr
Z5qBn3/904kEcd4iKU2qS3DYrjS8GlHsROAgSNTSvy5FoID8ClkzT4mSMU2XrPsw9kKRJYtOwf59
leUkwxzL8YCkcarxQhxRMU71XVcS9/oxtsPdShk4h0EK8h9lMBr9fhrzl4wu3lSZl36WCieUpUMS
SA/lNDhANrFpGHlK094WWXyqkuhZ0QN7ynRHarqjlkse1cadEc5nGc/YKFW7XT/Ojd0mWii4/u2E
d/V3c55G182h6hvcD6MzHe4wT+6UQMgEZp7qjIfkiEybCLKP7WLFSibndNQoA2+YBplJDO8q2fIr
6wKryMHeCOCe2drqe38SzUGKNIFzRWSQU4Oy5wOwRmsQC5WksWWlFljN5v79p+v+DUWfpgE4g1iE
0hWn8//GLxj25XO+a04VMDk7W7rI3uQlQByNH0UIxtf97e9Q+nKGJacO0ivjh2SFnlqfTOO+Dmxq
Rt51lb9uuSa/jtZYZJizFPeplScLNBqJIvJA/+LP0cRkWFcK4RsF8wIu4ZI1lEbQdwGWkw0SAUZA
87OjqGm6eRq0gE3U8ExT1jlvR8wiTKSMvdTV+4Y+GpbI0FhS91tsWglgf8DKEQ1FVoP3CbMIjTth
4obRweseW1tlRHnq4Q++zUoY5/UKM7Ewf2liKtY6qMntYAnKnZtqtvp9zttpY0r0tkOmp1fdK6lR
E1JJ7YNiaq8bkm4nqfLX9QNtGu9KIOemSiUqgwg6Ap6Yr2F0yCvLKZFDXBeyqQOWrGmwWl21+JV2
sKOnfWCgcT4hmBbTPhRtCW6e4lMAn59YRTQsMgHucWU+ZLIX9WdFtFkpEsEVYdK2meUSA65uET2k
+g2tfgzq4/Vr2uzLW6tjMFVfqbKuYvU5sFDomXftXww4MHeo07914IrtnPxW1IPadqmgLEdPCKsl
gLj6VV4AvK7epGjWVD8mf/TqhwF9ypvEBZnqTR0DbsHye9dCy7dxktSe96LBgO07/ZTPxat0kMeU
VrCmorovqVOWT30niInbIvDutKiOdxg/u9zitTxnEfx2kbRovWbnTjfOUlDtr386kRjebgek4ioA
9d1mfgkj1ZbGt3qaBWa0+UajsqlrFHR2lAceKGppHC0ZrpShSv493aX5ZC/aM9i0VlQwKKEEnUKD
0/Rk0GfalfgqY/pDibxqeb1+V+wufnPYq9/ntFzJE7XTcmidQd7q6qErc2yiRUBd/3ldzqYvXcnh
Ik9hZk2EkQaUNUFpkHR2CDaA2Z/RPJmT++uiRFfG/n1luE0ax1nPdjJ19Ztm7LVYFLG39AuAYhqF
rSqKxneLK1CGGYGGN0Nsza4WlpcoBVagYj5cP8cmKtxaDqfHRbW04EsDMnhxZgAomALxrMpO35t9
Bzrnxet9AEXZxDbv9Hh3XfbWHa5Fc85IpX2tZiEwL4p4cDLgXy2jkPOJqRavemsZnMPB2FsS6SEc
bHJmCSQK+E531HdotrsFaKr/twNxeTFt0DIeUw2xXPPI+JSPglxBoBMmG0FZKd2iRXPXS2jv5vUL
8GJsKXT6XpAebNbQVzfGwy3ShqrAtYNCzEdGlwAKeAl4V+H5LnwfHMYk1TjVu4mSoSRwdh97Fle+
FU/UgCwi1bLs41tpmL28UzzrQhzVp751wZKulzzml95nHZcxttVdhpKmrfwYXrR94VieCMueaca1
v4ZzJkDMIe1koOra1t8wPy4F3oxpxnkX5pd8eLmuOJtvx/Wlc+6ktMwotCykM8zRF270mDvkrvIG
TwbEfOEEziKcWxdYHw8/F8vgeitHfGeWRTPOjyJ1JEy/VN/A4ouRL3TVRP2ZTZGaAQ42oOwpyHt+
1V+SA1VeGvGBR5X4raY/m5Kw1rJZS6IrIVywmYLMqJUeEA5RCWD1yaWpgycjWnZtbIMT0u/PtR95
oS+CIhcK5hQmb3KqxykyAhjO4+AWd/U3VutMd/K9/BWqiqUNnyZioq+tqLc+MKc7hVblJFHwepz8
/MY6YorpZICzIt0pB/VYP3VO7FsP0VGETrfZLVrLZd5q5Y3qzGxlbfnQ2fiBYQti0IDaH38A3mPB
Ud7job5vPBOvzA9Cnn0JnPTAa1zpyKCCl58CI2Lu7zeLXX15LpRF2VLlfTog8+vt8aG/qZ0YUxNg
dNuV1pNA2KYq60Q2DI09Nfn3dNDgeWD2cPVzegNo7LERTOxuuvrP3+ebz4mihX0c4/fBud3oF7U8
maJ9+c3HB13J4MxRyWQqqQsmXVhzm/otlEZirW1sEGRe+12U+2+O263lcZa5GJXa923xd8dBttXO
TnfGma2uKHuw14ii8aZdrI7H2aM0mapeLsg69TBzFUt67LTWMSJql/KrXhauQPs2Mw1dNYii6To1
PuLqyhz6urM6c4yZGQLVActNtEABe/ZZqkHfAkXw/viX2/yUx2U2OSmMLpbx9YKLDCT4cqdUdnFK
D/2ZbeaA2FZwPqYNv1mXQRioLlENlS/rzEs/jEYtY8hDC50pK10tOUeYwEBXsdnXGpBud8rUAvn2
6X8UzExxdbGRNgK6zoJDZ7w/6RF1Pw8qE3mPomcQ8w/XTsg5tGEOAqkIgXZryLOvmdVex/ApkQx7
bkOBeW8Ol9DVbXK+alwatZoLyGL9FQyWnOLcVr+g0wf6j/kMbF2YIMgaAX4YukJHuelcVsK5xFuu
Q1TRKzaymdkqdBVsyBflzXQ+gN8+gqMYc3E7PK6EcvqazXFuKRKsP9Ebrzcx+CVn40NGECkH88ZK
Gh/DpTbIPt02mFw1y05SpN2HGPKpo5BBFey7QhUZ0dYDmxoYLCNYdwQQDOcCoyhQ0AOHmx16O/+r
OWOBBT6wf6tfIxew2D/eFgd6t3d/hl+ua/X2J/gUzPlCSRriMFDxsh8lTwPHWuFZohCy2RxYH45z
gCPQRbQC5RD499GTwTFTAO5bf8CIgtufZS/xwltdlFZuxsXVhXLGWnZE7nRZArJIPDpBXJ0l0gpG
2jb8OgVChSZjIcekBk9SXMdyO8+WStxEeamMn+GEPM8EZV2W2OMflBl/kcVdYYDVHNpUCnGt6qYo
DgG9HRORf9sIHL/I4K4sTCyFVGZLMChl2n9vnZVOsSc+67WK4Es2vs8vwjgf1wK/Qo8qjbhBczfR
G0IFpxH9PufXgj5OQQ9igJZdrQCi1jmSiOt8w3J+OQHnvMp2abNEh4QYy4BDXxwLBRCWIMK6bqCi
g3DuihRTLkUdtKzq9oF8DiVBBGD/PxdsfjkGVytY5qY2wZMEPAdTPRR17qMN8NyWgJ+lCjDvUJJt
RdjOW7MQa5kGVz/I1bRqrKAjgHMHMIa9nOId25ubhQXFrdTyF0mcX1WN3jKCVCeueju4qt/uwB52
CM8GXmDdDnNHh+sfS6ATBudNk3RMZDmOZbczYrtXv1jjl1IT4cNvpAe/nInzBUtVNlGKAqoL2spL
JaFCbrXeki47uCr/+nkEymewf1+lPIBmolHA3M5A783wIotmSUS/z3mBOI4Vc2hwlLDYBcmNPAm+
x1Zy+stdcW5gmrIkCSIKUrPJdGJi+mWXH6lEXopiupFK61QV3RlTYw4N+n2ozl+LBnPD1y9RpBSc
o2iLUu0Vo2FxovfBJeS0GTimhJwhorvkHEWYphUB04TshtlR1y5WJ3AUWwU53KVp6QqhskX4h4Wp
ZxJWAzBGycCqWaFmQYUocQ0QetegpmaVGjY9JcqGN1KjX8Ry51poYshhAB0Z/A6ztH9Tq4mxZrat
6vN0nB+czaSSsZlMXFN6K5Mbs7iZst2Cos11ZdgUg60SVUbWTbEa86tFhUs86XpGZFfSf44BNscl
P039YmoFcrY930oQd21m26rSIM3kI+kCo67DoA0rj30pApYARTAWv6nkK3Hc9fVzSy21yRBGQrQH
jKdsRIWyEt3epo5/SuEDhxV14dzGquxWy0m3ABn3dP3rbOra6ve5cKEMTapYwGp0p6w7YGrXLaPu
QaaxH6fRiVQo5IzLm9JLr9fFbmaSK7Fc2ABYYD9GZiKzWPu9WPTeRvniTOTgbiyBPlFPuupel6iK
RHJBJIvSwhgbGd5iCt16yQ5pBwPWTUfNp1NaxoB20g5KYRyaQvUV/a2uMVsz1+ld1057wB9d8jh3
9DnbE6lz5DG/la3xMQZ7lbuQ7rZWwnNN610bWli5tmyjmc51VNwu+rKzhuKYyPGBGoufjbojx9Z3
xchPmCl0+yQ9XD+oQC/5CAZyGux/x3BaKkr5cZnbcarZIdhZ/zcxXCBLo6LprAXOV+6U1AbFuZt3
zbmO0/11OVuvV4AAWKguUhUVP76r3JHFXKII5yG7HggY6MV+G86R0+6MxA7AbquBpDVklVZPIJj5
i9/yRIrWrEqJZeh8CzjX+yWZYphGAgoeYzeczf20L3x6A86wv7ca5Hd6SIA1M4d/crkr0cwrrLKQ
aWqzcElz2cX6rxPknV8BTdocBbnOVu8Dy3afJ+S+IYAvjHzAuxEDwoOrvPS7v1HoiW/YjEKR3okK
g0KJXHaSh8HYZiqcprJj5eqmsCWsEMWHEbivQBw/JRdT4OA0dlfXPiMXf5YEg1Jo2eFdZFqPU6+e
NCO8jzT1Ge3sezIwWl98PzkJ35J+PqTmaJOyOYIh/UaLy7vKepcAMzAvpZ2V+qOeNDapjcbGYoUt
JfOLOTaHZghvUDk5TKQ/dYt5R03z3I3mLbKfS5wmPpr8djCjAFAA9n9MIxCUGIYTNckLeMr3chJ8
HVN536vYyYhN1c7n6imUhVvyzKVeuwcuPLZSPGsSCYgrQZkZoqHk6B4goMAxDz8oCMYi2+GCY2h2
bZcsBcG0wdfEfMirZ8O6pfqR6M9j9iowVOa5//1kBo+VX5FAmkGdg3xJth46efIwXm/LTLd6b2z+
SuMeZEvU9JCEOFILrgU9vjRgtbz+Z2xFUpSggRqLCgi2LDk9wztoSCYNaFTMXfx3YuTPsra1GO4z
oluZlrkB2KG0+mteXlsEo1Y6LopoymarToqEDeUe0yKgM+THIGolyK1igt996fzoUP2Axe5Mn0EB
GefoUb3RXDRJCfrA4jfslqquRXNeosMTrJTBtfqRdzN8UYpdVawg14fiGLrl9+sf7iOC8PqzFsd9
udio+sgaGCprmx/mRD3kZXAGvN4RFNdeUOdOpCNh7XLfaJKHCnh+jVkdh6E8a9PiybS1w2p2gjJ2
ln7cm1b1bSGjF9HmKAWDTeXEj4IYOI5CGNatSL/+uzlV6PumKIG2QT7Gnqkfe+bDspc85RAfoj05
tV8KoTcVieTsuq1VxcTQHHFr5RgUD3TBFLLAYW++YFfH4mctesPAzNiC509R2saxtVEXfghchkwe
v2GIfC/4+hvdlbWe81MXrYkd2qI32C3OXoPh8eVMnulNcCz8clfgPukzvZc95UuoOFHoJO+iRbat
ALU+L7OGVbBXloaogQUUIjDd2G33WoID9foZt78ashiU2k3AOXBxntTjPJhAu3YBnhMOiaMNTkhE
WJ5bE47shfePFM5qS6z1j8g32chcsFt8Gtv51+YUHikaKxitBMS67OhY2W2/pD4ivcD9MiP93Yg/
pXNGjBVJqwhTHJDMhS2jx9FijEP2gZNpx9X/H4z8l5Nyhqc0gxQZGpC2OvWFZk8dfayXk1YKpIi+
GmdrGjaRpSyyUEUZIleRJK/rlkuWVu515djMyVbfjScJNeuJ6FkG7eiP5o94X2PG37jrE7v3NbTB
5n1/mgpBerAtU1Yw+Ii3pYHSyq86T4wxnclM2VsdFIxP+rm8GO78GgDKdzfsQl89NKIiolAmZ2e1
Rmiy1EiA/gsXiQGrNxZWDASW2i92uSCwbHuy1Sm5J2djaYFKOugkPNnolYvN+JqJ6k2OtGt2luWL
XMlmnRmYL//cK/M1a18SSIEEchPWsYW3ctpLdTJ3GNe/iFYNNpVzJYhzKYZRN1UIMHNXKcH5Ub8q
7f5PKKTQzf88DOdQFhJNxSijEZDrr4Nm2sZ8U2Ki9Lr6M1v9zW/IFP1AA1O+v/EOS2YQa8YMKysX
0xkBKk6VvTa+DjNel9qLKomg0ja9/Uoe5ztGmuvqEJsIN3m3i2jizMsoCGnsXq4diXMcNDSnLGJB
2goeA/LKyizVdCmBrnz96jblKIZiqEgSiWJy6q3VXaPlpYkSwFKDfze1J1raefrcqK3AR21e2koS
p9Z91SthnUISqrF4Qyxuj7fE9cNslg9xln9Ow2k0oakVGiEweBs4JROjUl9KByTunoq3hGNqtiR8
JG2GrJVETr/D3GizTkarJnpqx8EOJPjcxFfb2y4UBedNc12J4qJjoNF8TguIGuPlGEmxF+f9Ma6M
++uXuPmdAEiFJ7WBnXweBUkZVBWdLnQIa1o5GB25lRpNIGKzHgSN+0cGZ0ABCodBOfQEILLlTQo6
crvqbO1An+9mX9qB3yKy92xBXzQWvu3NV4I5syJFA8iBCYK1HRvdWE65k31RP0bsGNmowIjZr/1m
xJ/SeHBjNVOKKtARlbNzc8jB/lx52Q2Iuw/Xv9j2qfC+I1h1UFRsJ/0aMaw8nQ1M2fyNxFbc9VhH
bzz1yIaNY18obdNlrKRxKt/JWRerFZ5axZnFpwQLzmxO03AXp7LrO6Av7U1XNB8qEsopfzrHfdno
UH6zBMPQuM/7A1B14a2iP3FTq9NxqpkVAAQE0zs61yPAToBdP6apYARj05BXIjglHOnU6bWFuGuo
8LXzoatKp4/frivFthDAyQKMnBAUXX/VCRWgKnqLnWa3n3pnlP6aivfWFI21iYRw0YMmSYXZCzZM
Iu0Yo4/WHWQQHV4/yaaL1T5PwgWOqQ+lNJhijCQbHXaPDf0w99pfzYDJ6ylwilx/+N/k8dYURHIp
o53oFsVbnFxoclFCp6B3JBBx94quj7OkKCVLWLXMPyzkpMxRZE9FAOaNQoCHsW08nzfIGU/WVWYd
s5kfBVM+Q/ugSJeWPkWSwA9tvx5XX4qznTpVc9VUUMRjCP/jsYLPKy9sMFa7W3bq1wLI54wOHrwG
7KSOCP+c/fxv7hYRS5exO4ZpNO6YI8bxS93AMdvsWPYB0OX8FjDXtHtO29daEenlZmvZWMnjjkum
zAzzAbDQjTu41hGVXy9w02PudPbss8E37I/vGBXsdf1k7uG3Y5oEcJFY0MPaA3dM0ulxUTNM+bB+
KaUXMxptDMDkw17L/LmRnG4UpVWbemoCetFULGJqfPtGbUqtLNjAQ9nYxo4NWcVfo85mjON0p1/K
Q4mX1yxcz980/JVYzjzktOpoM0EsAU9F7zG5i229lZ3bHU0wdFYXbHY8Itr8vH7Bm/HUlBVA71Cq
AG+Uc2uZBniJaIaDZqPdC5Z4pNxOHQbb3xyLXfnlurit211L4/xbUehTVXcIbXE82WUEgkn1xYxF
2eNmLXgthnNrs95j4ThhqU+KYc3iYPrLqduXl8AlB+OxfJ2caK+cQhBZZheRym4fEV04jWpYKiVc
xJtHpVUntUO+N1kO1gyPsTJd5CV6vH6TW5ZhYt0PxoGzYH3+15hn6FLWzouFdn4A7M6cGC9gqr1Z
aLsP0tDptPJJNRrgX0z+dbmbx1vJ5RyBMuH5qUR4dlhha+f0oc+eF1oLzH7T3axPx10iHSOrKAdM
BYWz1dsYn7pMken21XiASzjO8aTagaoptgWOeVXW3ckEDH9TAHJ9cJpYt2zTDIlNquU2HkXrXlsR
ZvW38Znu0o7xkOjos5btC81fu+TesmK7oKIq6OYLby2IKzqNUZZ3WVxiVg1TudVb+84G2hHY7A4l
ErIXAiAx4+Od7Voel0bhTTc2FZSaFfA8VRm8eTFcLA5EtjIEfiGV51J7AgzOez5Jlzwj2JwdbmNT
31dNebiuZaI/hfNK8qApSvtRrgm8LHjKSwEXskCLLc4PWW2HsTMCIzXSXTL8TABOLYlo7UQy2L+v
altzlZd9NSDjqVrrkFQ13q/EmxbRXM+2B/+0SOu30KEPUTbDpzI1UbzWKbGdF58/6Hp9kZKIPgzn
dsxBm5q2hvn3M71v9OERoF3e9W8vujfOw5hZnxVRz2JE8kVtHrXka9AJZqFEp+DcC+gTFGyuIO0N
w9oJVPlJmqcf10+hCmTwuBNKLVW6hhcxXFiHUlOL7lOg9+ADDdFLlyO/bGd0eO+pHh1NjAKmPcjZ
TRo5ffdi1tpO6acLkKb8kloAgSXvuPnCqZJqp9bk3ITmLpwrr09NJ8vGnWpV+8ZMPAUjNBNQdgM4
P5qW31Id2aeVLnezZkYCH719Pp0Sw2IgERqnCVMAsmFJalHt7M+j9bKkggvcVoPP3+fUoJXrqpZU
qIHaHQF8YQ9VZEvCB5dICqcJXSXl6aSjPV00g9Mnw36oUc03RL2R7ZiBgSDFMhQMb3D+TDWkqUpA
6OHWEbiQ0KqVdPmkR7Wdy6JRtX8JG5+y2Idb+R09Cao0HNE3kG+LM2vtWwfDJY89KHUT7AkYf2RL
n+LYDa/EyaGF8fcYehCbxl7Sp/tUz/bXbWn7I32K4DxcqEhzUHUw1xmbazN9KI3bHGnBdSGiT8Tp
89AWZqoxN2oqL/Mw2Jiyk62XNHSvi9k2m8+zcGpttHPRmbmEs6TTs5rmblCIVsZE18Xp9KwEaaez
J0wB/M7m0axwnpfrp9hsTpmA8f+PQn88j1dffRirYu7gl1wUppSvGvhA8kt8md+0RytzZI8ADyb+
cl0m+wC/pyefIrl0qMubkSwaqlVyGZ0HVTvHtXkbdZ3fpfqxH3v/urgtICy6PiKXDullBUxsdsT5
OGDdKzxWXvrEiJ1GWzR+JDoa5x4mhYRKMajIvMLcNqyTFcYOAGKX4Xs8aQK/vakdGHswLUvF9im/
Wq+lJI4jqIdbEJSi6akvD2EiQmTbTuBXUrjL6zrNCIoZyU9yaG+kW4z/eN13gJWBLRNAIah7++Op
eS4u0tP1r7ZpXiu53E3WGer5MrNistyS7KEqH67/vuj2mPyV3psFIYmu4fe16dJWs5sWT3UoqssK
b4/9FSspBtiDg4kNQLSecsTIHcrO6vfIBd3OLbCXZJCaRV5N7FQ4RKptesHV/bF/X0kmSVvmao+O
yGJkfqgAfrXN7wy19lq5f+20ficF8kUpVX8Z0xOIVh/A0+sEUvZk1Na+X6ZHQ1u8lmDiWNO/axa5
D6eHeKm8Udb/Krt2FyZtY4dW5hGqYwNCHuxMn7G/mR8nq70LI2tXt8SZYApER8Ujnv0mKYG5qRmH
jpiHnoZuvlgowAJ8SsufkpJ2tjx0X3SKyeElmAXvBOYqf/M5q+vgggJqJsGQm3gSsY1iNiQ3MgRa
IX3zpv2vxHBBoSoGfSoIbBK7503xTNP7XH7UyF2AOvN1/d1sRwEg2tAJY3nRPlRv9YGHyEyVGTVY
1C0XX3PY+nlY2xRYN+lBey39cZ848qP6UyB2224+xXInjIKkqaQRYpMzW12EHn2sp4DW5tEC6mWL
3E5YPNz24BrFOLZJdJSxuYjRWoscFxXmhXuwbBxzULA2iaNf6K7bhY+SoNOx+Q1XwjiPp5lyHpiN
JrtBl7wvpenLUo4Xsl7ZAYkAPidyEpuebiWP83SZniuLDEIdd9DOZv8uhyJIsU1XsBLAuTqSmYs5
Aj3NxRPvm5YOwB1EnzJO1PtAjV//RD9WwjiPl8nlghkAjBl8rC69mr66T1x60wG9R3bqn8BgehcN
zG+eD7wpDJnEAngWlyYBgaXMkrlCR0I9G5M/gWypPxaToKC8qRafUvhnIB1SLelQwHdJBE67SbFT
JbYX42bWfgYi3F3BiXhwZLMx2wAI74Bial7nyZ36wW3kfTm2Iiey6RZXh+J03WjrpqA9DGsG1Wv+
QDz62Bz6XfUI7Gc2HD8ept3iNffKqXD+gPMLQ1j/fDZ+zQEzUV1IZmS3U9Kc4kbzguCiBy+jmj9c
18lNA1sJ4vS/GyVNysMaiVJzCPIHTVTjYi7vt9iy+n1O5YMoz/6bptfPhaz/lI3kqKa1N2ryrh1n
PEVFHC/baftKJhfep0HqO4Ahym6OFr07vgDf1Va/Y1QvRDXelT35PfJEH2zT9a9kcjFU1WalGEvY
2VQf0LIJyakSTRBtF/xXMrjwMpdalkshEqbSmx0L6wKYpu9vQEEMEPfJmTwMeWL0IdqDm/UkSjm3
H9wr4ZwjweLqZJbBxyJfdLf8H2nX1SM3zmx/kQCJotKrYofp6Qme5BfB46Ccs379PZr9dkfD0Tbv
2gusYcBAl0gWD4vFqnNsZVdZoT2AEAL80h7eOHilo5xVxJP3xyAtlaeun1ocptr98Gu2Myc9g4rC
9XGUSk66Kz3eEv7LEFW8m4JFQf/EBqo2QSAIWrYEpJJbumBXcQRnviPnRUJYHkwekm36DNoGVBUF
Tvif2Rvo+4gHIYQOYosLUeY/qpVsZTh9Lu/wTbxcWWF2A6FSOgsadkMVIZh/KNOfdPzRGr8uWyHL
Sfxpo6/MMBtAUIYMtwb4h3SOrsm35NCCMbEDs8YMtZnEyX6ilNR9Y8s7KTfEix1jz5M438Sy1Scw
+6MkOtqYphlpLjS/idqrH0mcudx8ENdWJphdYOC/CSV22Oau73WeZMtHtF+cQzdHSWdgEVdB67GB
1wvxmJ9CTpy+xWBirKzLzJaYJtXopR4OKh6Ku8yZd+WrBlpa1zdx4p7Tk+r4XN4/rlEmvtSEIQmC
DENegpbmbnkSf6NBtBNrabjLXuhT9XTZmTguKzMnbzl2YWmE8KWsm8Fpcay7xyF+GBPvshnO/pOZ
4NKoBlRYjzCjqmhjJNO9JudQq5t4O3DTDoJz1HEh+4lsy0ck08oxQR4Zdqivm6LqHwnN3UFV7d8Y
zrsZ1juMpkumjCBmCIZvTfhdSe+D+fWyic2QaGWC8YVZV/ypR2MSqu1a6EwbaFVb0mA87OdMGLv+
Aq2jYCgQlJDmFfdqENd+l6LHy0PZ9LHVUJjFF0gZ1PrSwZqrdWhOQve1rroncHfv9ZFXpbgJTCtb
TJDVVAiw8gKp3VG6m6oTt9mO9/vMQTJOvtQUaMGz0Tdjhv03Qjjrzpus5d9X92mtifCEocCD5QAy
in6ARqonKVZtf+KJv2/Gi6upYo4RiFH87z2xindheB3XkpWPd0Z7p8YveqZal51gG89X5pgjw499
yFuOyEmoqV08QmxlV+8MtBiBnvJO3yNh4IDy95zdTzaE9TweoG9OK64qSzcz/nzrjl9NKwIRUakC
dDnV8bex/VVVgxniEWjUf6d1WVsZYoY5JIIizjqiU514U3w9FaDU+XF5Kjf37MoEA3K0KBqjWtIQ
hQTeAP0lmZ4qkXdb307svFth22KUzu+NoEYIjAzLeTj4XglVOyTkX+Knxl4SruHX+Ccvcb3ZwLGa
PsrCXqOmSl3iypkkey085slVSM/D6LUNxEYPUnmX8WQWOJ5BmRMwUWOpLAUgYKntwqZ1CnrXBmfV
/60+o/XQGBjsoiAJKh9DaxzfEx/pQ+ziept54G10oF/a2QLYts3LrrLZ27k2yuBhXDbxLAto71h0
CednkC9d51+SnX7QEFVBuNsdXuTb/HG2hF8oHXfnx/qgvuZcRsxN2Fw5EwObYlVNQtQjaxGXL6IU
mNwX+O0bxcoCg5vgi5HHtsQyxmCYIlCTL6zySXtrNcrc5vU3NLegY/APnrCv1S2KsurKwB6M05c0
vc/BZ3h55TibnDI40qaTXmkjxkO71uwVPTYz4LQMlprLdjZPgdVAGDAxMjGbiworg9qvq1qtwX+o
OxoEEtTEzEPJUeSAE1tv+wKqupYuBhGMzB9POL/T/VlfeCXa0EnjLwKP0mV7Q+uolZMRQ4DE7OPv
y1IZDjNStTY1ipMwFw8GgF6f6Q40opxF2q6VMd5tMdtrBFFLUYvDErH3drtHs+6hPI5o1VXd0uPp
Am27xLsxZuIkMDlIDUpb7aKIzVztrIbcRLzKguXU/3S5XI2I2UeoK6ryKcEdRPAncGLKZlcGllYG
Zhu/CsLusvNtBwUra0wMImfdMDTt241Hfi5/LAzS2WF5mGqQ7pgis3KFmwYk6ynaMSaT18S35Yn6
0q+LxMBCw8n4Psr/ESvO2MRGUZmhfCulv7OLVxbY2j55nrpRLhEuivXg6qPuFap6DH3hNygDdTxI
oIpN1PE0wbg80WqpxQVu6XM7RvQmyThbdjNDtDbA+HlSgShSlODnjVPuyWHh3A7P5Ea8L66gomiD
ZLuwL7vG5tqshsQ4+6wJWVc0yNhQOXKnnlyNhCcOsrl716NifL3Nh9JoFh25pQh9QqVbbOs3oIm9
TnfDzuC85/AGxLi6Ic39REaskRg/6Z1uplnyO2ikS4A8/AFRWPYpXs0EkGDKMFG7yhm3RofGJlgZ
rPy6tcSdwlmhLaRYWyMfcXbJm0s9reF0HfTvbjt6j9f/eMLJ8VtEPWtTjH9nkRJRiKwvTVqjG/9A
gs0zHOOrdI2s174+xSdebchmHAqyJUmiEuTzPrGsF2IfoGtqefrYA9Y9wVnejWqQffAwaDPps7LE
8q2PVaXNRYhp/IsrN7UzT72BWrW5pEIDW0OOi1dSvnVCrk0yQXbX0TiqDRSptcE3kRzT6Ckknqq/
XN7BW8fV2grjH5KU1YKR47gaCv+ZEMGMChF3ZmHmdOhwZ5DxDkWL2ynzB0CFN0xmigslyO/Qjqva
o1WqZtHjQbi2+P2rm5RqSF6jdU4iYCxk3761KB60ol6KG7TUrFvRGwMNud+eWEYsnWJF2E+y4hLc
eWlNHvy4PQQEdCldCmFTDSrBdHCTQT9A2vI0TPmvMldRRNPvBxx8fW18VzLZDCRVMcUB+U+5Pw1+
ZCV56LbBQ0LBnTapJo2FEtSSuLrroEQf1dQMhn6PVgLOSf0vk/w+ViYeVUop75QBxeM1kBLv/K7g
pHbopoh2lsugGph8VZttgCZ4TFVBky2DPPEjxOi5rxWSXGG/45kAvLtOaKdP4GVwoWex5xU+b+4K
+e0MRQfUJ5p5PfVHjXQTSpHl+RrtvZYwyid96HY+Xpkub43Ny7W+srUcFqt0RIWq50jOm782vbok
7S0QnUFOEoneZt+fUqgJCtj7l81u7khZ0ZUlRhA/cY4bQRX0UYHpLPvrwEfZT3KcMt7Yti4UqAT7
xwiz7XVSGIMkYDc2bfczEQMvmunXiKa7SIzxND6bUqXwpnPZ4WzQqstLvxE0EMCBwgRyYx6Mci/n
KMyooS1HrcbESR7sdLvB3VqMHH6Fzbaz/GORfYaPBVIUZV6C1RONcsOX0OgtgoY1jZc12Iwa3kfG
PsGTxEc+O8HI5vRLojgBj21ocxwUKpJ4TtEXbcaPjigOArjDaAbszG501Syn71l3K9Y8RlyeGQY9
qj6d4klF37O/1AYOkmhNdN4pQXubtSPnRsuzxTiDEPdUN3qcbjTTLLWaXuIgfBob7dog7cwLuZaj
8pPnvc8fy08a6y1UvkOsTwoRM2rJO3+fWINrHOoTj6lpOyahKhAfdaQKDp6PaxXOPngMBEDwQm6y
XJUCb2nlyz1eTLKJExQUPxJqWSiypR8NVfMYBhpYoO1J8ozioCSHXOJwC/NMMACo16i4UFvEV7Py
vZe+UeObEH6/jHYohd9cnPdxMBNWq6Q1WlCpgQ7+paeVCSpZJ4e2FOjBzViLvChQvcgPLLTW2CBh
vQ8QjJmC0jq+mD/mCjGHobRmqUNda6gf5L53SDaZapjdCHlsqfKzH1aPgh9a0AQ1syE/dNIEiOuv
uulkhKqjVngyhA6QKugeUn/nBN1kg9SiSSg0MyU0Wzm2NSNzEhGF+4NvVspgh6BuIjoafZXclOvM
1Ul/oknnalNrpulZjmOLlLMjStFZ6VsrjhtHjcbHMK0UtJjmXhkVx1Tr9rEBz0jbq7TtbU2eQFiW
mn5cmKJ/K+mVp3WGk4EYNfHnQ9ZkipUY/mjmqYEq1/jX1FTuOJ40STeL/LYYh1PSkBgtIK2pVQK6
4+7mWTtoEHDtg9KRhPyoFi+NAB5JRU7sJsr2lay+9HNilW2IyfsWofNkQCwmYQYyrf/ZE1DLpUUO
4Zgmt3D4e3nRHUgpmFDUvi6F0FMq9FChyK0y6HnyFXMhLpJaQbWafH6u9QRfQ1pHTQdosjWy19ft
6HbNBBoRWkQQXwxdHSVtVlWiKbzUrJZkdqH9TEXNi2Pc9pNePQPmLGQmQYRAv9Iqu5KSITWVqgcF
Zd5fh0mKj4g6sxirwBb18suMzhRB7zx9aq6yMPSSRr/SheFOBPVVrbaQ/ZprC20mihnEamHGTbc3
tHHft21kBr1qUz05iORrMgnHFNrgktKdtUm97hqo6QWl8kXTfTT3xDtDeBip9JzViklRT6l8n7F2
SVuYQV2cZ9X/gqsJhP6KOwINNTqihSGoZFMdu/tZCb4U3WDiQHEzcKngjfLV7/EtFMo5hqg5JJCO
fY9kDoROwqzzSBTYE2gh6QCBIhKYaqccwYTsDFF6VMvMjdX0a6QLlpxIng6qxS6frnx9fpCl6Uj9
W32UrIVZEqUVX/G88jxKg26Og3yIldDqa+2cJ+NhghZDlLa/RtpeafM3NdO9SVcOKkVTcAORci29
L+GJgpjeKnXjFFG3B73KropfJC05xlVs1kbkJXnhtrVodRXoQ0vhF1hUd4KQnpKUOv2s30tp4aSa
4dCUuNoIrimFzPdVFpyqClxscmZNXbPTBbpvNGJ2Y+5msm+WfvIsqt8olZ1oCk2NiJZWl1bQRlaR
ZjfiDI3aUtvLCvRLDESfaXiUG2Jq81NNsE6pcVWO2PH4zBk0UFELUegApahTvpuz3O7CDM8zvGv3
diS+QucF9VaxYxRkiByHEbUXzxN0M8Egci7dcVdCj3xA2Yf0wK985aE1EyUYYlv3JUGUUE7HGjXE
fXlTSbwu6020hnCurIGbieA69XFcZSSDEkAFN66I/TA29/24H7KXrnYuHwvbl4qVHSZABRVcKDY9
7Ay3iul7Mphs2qPxbenET3/yrtqbM7cyxhyl4jjTKimxWAnKxeonScxNqMVxohCeEeYwJVoZ1QpN
JFuX9uX86suBSSv1D40sH7Fyu2rKulKB99s5Dc2CuNH4VAScHBlvIIxrjyTXgkkFYZwGVh4zixJH
qcO7vu5/XfYBnh3Gn+M06UJ/RPROlkgg+SKBTCYeby8b+RdHAzeYrONigrvCxxmDwN0cDnmHZTkh
uWgqTz00YKVDfS3ujD335XQzEl3oav+yxtakZL1aJoqOPdrjZU/bpW75NN92eIhI3H6wLg9te/4M
qDYj2YiBMfOngVJNGsD0YnfCk9ogW99fNzyZuW04eLfBXBnSVpt6WUD6SClPhv+QDzmoT16zKuNc
inl2mFWKxVjt+4XMsokIVEGWyKJq5ENe6Ife6Dhh76YxVZapoqNVQmVJhUko+60kIscwIbQivmjl
wngbpfl1QkrONWhzjVamlk9Z7VdNCecm7jpijzN4ihu8oquhF9Oc9zTAGxLjC8GoDCIKuXA2fF+6
InLU6HUv/TGKbWoOqOWYTyHe7UGzwsGj5Xc/3bxW42P8QwVYdCUZgBVTaKMg35QTZZ9qqDk2gq9y
6LuXXZ5njnETMaBJBfJRYheIQZC+19vXOq0sShJbCaP/vL9AtYNMBijJcBLiUefj2ikq1qxGWtou
hm+Bj5opYy/rj5cHtNHN8tEIc95GSAhMWpDL9oDrpGCCfMf7jiy3Q7jctJ9d5KMl5sSVu8xoDBGW
oi5x4uK2USCO698LAwdxP7v8RzvMYetTMcyHKZNRGPNCqwdK7/L+fHnWPme3Pppgjlo0wxNU+GIo
JQXLg53q1yVq3bXArYbYHHmyxdsTh8wWtHcgfMnmP4NqiAjkwGRbInCCdrDHxk31+47WHBBcPvvj
ZlqG9W5o+ZAVWOSLfq1aFJDeDgNzrG9UHppvJC8+WmBgQvRnP0ijjtpGOM9mlIcgG51eWwMvzKGA
41HLfg1SvEtF5S7NmofLq/Z58340zmBFUdZpPYFgyy6r286/kjtQkKhenv8KZW6n6gIEl6aSAQpB
nyGoomAql9J2+jMHfWHu9kcDmd1FQHys8bCDe+dRuMo9Hv/t9gb4ZxnZrGTSjqTAixa1BVk+FEsL
12RIXjyFnF2wEdp8mFA2LemHzUCysAJ2oDsi2CWH+piaGhoiRDO3eBwh/4JU78Ni8EMaBZ1EPqw1
jo54HayJN9nzG4uVB+Key67Cm0IGQ3q1V0CYCFtSdNWid0bzlNK9bIK3FwwGRDoq53g8hY0ZSjmT
7yIVJY9PXeTKrbMkASK5tfqQ0zgmbUPX+ywuI1/t8QwjUysRVns32EnIkOOZzJx32nUdmNlzA/He
6SgGJjlNu5lTn7BRP/DRXxh8kTotTmTjbQUHR7VSF0f29fLI2V3VZmKHD8bu8hxvLqMs6UQFgayE
FqSPgxXjXiQZ0ald1W4r3/gqzNQS55jedsyVFWYhoX8VzWlNKBzT95Rd6CKZ1aNSP3dKr+a9cmxi
9MoYs35kUpoolwBivXiVgl0ozwP78qRtHjcrC8wqyQMxVCMSIWMuVpZe5a/JJJ4DA5m/Wpv3l21t
u8TKGHMgdEqBPP0oLwdCfax83CvbyCM1jtFYgGa9LAap2QXVtVCRK6ULHD/NfxlVcq3R4rZqI84j
Ms9fmBOiSke99Y1StsP5OMjXUnAqOx6B0zZqrobMHA1zNqdKIvQLaorI3ID/1QbzoA22WWfaFf/5
qoEt926MfZmYFL/s8yqSbb17kOlu0BNLKO8S7QtnHTdhZWWHCSO7pG36Gb2NgJX4Jtz3tuiUrvSa
/UTqzUbG12rv8mvwix1HgQPVvPlkxTdbtBPk4JhfZN0XRuL4rATo75UPfzVK9LxojOMjKoMpvaEU
XZPBR+Yss/yxO6Zp4nRyxNmF3GEtQLACaoRh9Sz5sFP9QpM0lIrAxV6BIRjdiP8P4Yjl1z7FK6v1
Y2AlTeRqhhQB5DcEVAArs5sJ/71d5qMrMrgixKQmvpCgsqo+C/QUCN80wou7eMNg4ASyNWqrIO9t
a9rDMFpx+/qHfs4gRBh1aYVHEooCCOmMNPU1KCZ20h0EvBp7UbNdVkjCS/PM69PguR2DGk2N7kVQ
suKQqX27lTLPjxoL6OhcHiBnAlnZGV3vUcyj4nhRG2rFM6pNlO7usgnO+cJKzdCgFqqo0iERhYKR
/gtOT8tvLIpXkz+zQz5uoEqXiiKZcddAsaWGSHzIr2gOnQs55RjibVW21jhIp4VaDpYa563uwCpQ
xm9RsJ0WLvrzfc4aLUt9Ya9qDDIoPuLGjnR49UHQ3Xh/K6Py3n95rsBAQja3k4BCJNkeBfqgtfV9
mWoc7OY4tcZAglxi3H0AE7JxHoUXQToMxfNlL9gOs9+RjaU0lVQsTtJgtmp6RyBch3dHAU9TYPqq
BUfXZjMkt3rCyUFwXYLFidKQprrDyP52idBF894VcUES4vJY8sniypc8ggEHjeZIgWkY4wSxTie3
wzOFwKbd3+s3lT3YslPs0bK689FclTq4mj0Nu/Hl8jxzlpKtcc6K2hdksE3ZWnSl944Q7cpwd9nE
5v39fSXZwlZSCKWhL35f+Z3dy7sZSlXtUUt8EySil01xfJ/lfofqmxiMYyvbJHeU9oEmPK9c4qEL
K6YzUYSkFlqeThgLgUwUttjOd4s9MctFSPkP4YmlJRWibGgiPGjDF5tHEIp7ZN9BaVJ2xP8PPc7y
5ZdGxsAGGIwjpWn+8nxkA9DbVx4nd8kCA/EhXMd78lh20iV7DIbUilwN2jI6lEsk+osCqau5+xnP
JxxcPpe+jefmTICRlF3dxSHWbbnrGWfNrTy0b2kPjVtdgU/bAym8x+v04xyYOoMlYMqc9D7CCJPq
KiaPRfTYSaOZlbzyLJ7TMygCIh5d8FPYgcifLtxm+pfLm2p77nQVnR6GpqtsfV7u+0ZKYtxFDOlR
ARt4+02fOPuWY4JNffl+Lo6xgJS5L1z14muj3DW8UfwLtP8zDDbrRQaK87cvKUq1R3uhOsmg2tXY
xC1cQDvn/sYbEBPEKFJpzPGANTHKcz+nZhnt8pYD3dvr/j4gBouiTCjzCNT/9jhc+/lLQL5dXveN
/p4l8n83sHzA6irTieivAJPOcuMtr4TdEiO1z3/puWgPcoZrDc6nXQ65XXrUQOHFOTd441vmeGW+
FqU5bzvcpKT4a9hcCyMHYHlrxCCQLg3xnEA+1FaqUyksstpXnfjfe4g+ziEDPCIQPJMJbk8CZNTA
CWBG8xOhvLznRgPlRzMM1uAlvO7b5a1hsJC3RopuNMlLa87W7LxVW99ddg3e1DGQA8bzIAMpu2yL
2jEQwF2174Mff2JCY2ltwHTcNkNS4zmonsEjNcXQL4cyaVzymJcuu5nGqvmlspipZd5g6oofeMvt
DY6bke2Y4e9thHa1j37cNmJQ5QkMoNA0uFuo7qAaZKVHBQoEDciBMlw53ogcEUeArGd44h21G4RI
a+/QRAYp/ISSbJ4xl0uXynRYal1B2XO9UBjGKZxkUSbpINoR2QgyObuY45qayKAIGnvFJJEw/BZS
FsEuc/w9/dLYC9EfORo2D3kJbz0Z2EhDvwrHEdnqRcq4R548tFJ7NHGxs5Sdb5dHem+cZqdwI1e5
QcexE9iKLXNy5st++xzdvK85gy0opRuqKcSgocxgkvYBviX7bkfBs5gZlprvL28WnjkGZTKSaWI1
YYEjiZpFdKjFvREMZj+dJ+KMHe+WdHn7ayKDNn2tUgQEi0dfCS4qYlE3EDiaMx8Sq3Ymu7AhvmVf
HuF2MPU+oQziaCRLpERAZC+i6hBleaLemr6+m3mSLxzvebuWrg6dKci6UTMwk5oanAWlucl7XiZ5
c/YoiL+pqEkLp8ZHPJjKamxrBed2Ft6DpswUMyuKJc58LfPxyQFXRpglkoWoqeV0uQmBgeY92fDf
GWiALBRNdlDaUlDwwGy2vI7SUqIIqlDoqhkvQ3UKR16NyuYteWWD2UvpmPlVTpCj1pT2PkBtSNWM
nqCUTonK76TLb3SUAmfzz1Ht7bSO7LSlnGhuezLfR8msGGiPFLkbEYlQb6E+Sbxkr7q1x4VKnh1m
0SAGUMRCiBRb7y4p8QLScq0TOOWrYVXohVnoprUYb3zU4zMpbj+HraaZ2WFVrU5ZaiDMH6zOkd3M
GXcLOyoYs2wen8v289G7LbbcjQRqUkbp24tiuV9eFNXSROm8uAfDr1lb+QPq/MGVehlCNrf2yuhy
Tq+2th8OQzxIWEUdxPECgvJp5qX4tg+7lQ3mrJ/UsqiMGQMTjq1d7+VdaOMxylHNvw4cXsnA9qVm
ZY852TOQx3chWFhxr5Xc0EL7/X170E3frG8H7qMUxz3fRC5WE5jQuoznGre0hdWq8SLwH1OXz2q1
nfpbDYoBFSnPVF/ucVkXD8t20+2/ZMXiQ+hd9ojNQ2VliEGWaSiVOVpuGB3Z12qHNo57BX3XI+8R
gDdxDH5EfhGnMcXWmg6LT7S7zm32hEsHxp04Bj+oMudJiHILgH65L93Maw8VslOR/VtXs9XEMViR
ti0KSNNcsRPVlce7Jny5vDDbR+Q/gMvSF/VGGPgDSDbtvj+IwyFPdxqvgo5ngkGDGuezHICExJYC
z2/Ocu7N8n8u4vxwOLLkRL0CGpYCRZB2kBwC0DrmL5rm/NlEMfs/GUo56ilMZBAqKZ4U3SENZxQc
2KTLv692fQ+pJ7/rYEIYU6fWW9kyUl3mXJL+BcjAXrr0raGJgBlIjobzPBCwFcN9uZ/3aKS3WlO9
Vw7EDB2e8Ny/wPS7NXZMg6CGow5rcnKl01Pee/0MnTRsTJCXGfuyeC77CNKkN53e27L/+DuL9m6d
wbdkmMokzA0UT0iPdecU5a3uc5BtG3HeTTDIpohZSYMqU+x+upmbXSQkFg2+1wVK5+orMTu1+cPl
MXGnlMU4takVQ8ZJJKIPfk+Rrlbu6Jfi+4yWaNkR9trvpAwXhdf/OQyDdeLY96oRNKhcEE51BgaY
8KTPPB61bZB4N8LgXBe2OogvAdzJjAy47iyMakH1W3v4byM6m+mIZmWM1RjuAAleSx8CCykJWwr7
3eUV2j7s3s0wgBeWmdoas4IJq05tsQ9lDYwDIqpfiX3Z0EaP04J775aYIChQUyjW58pyA5+vplMM
pgHlWvm6tDPUnrJHi5aNUrXLRrdR6t0mgx+t0FfI7wKlSHrssz0ui39ogIGMoch9SRSobPskcSS9
dZHT4WzazTEo0CfQDBX3QrblJAEg5bOw1PGmu6Tfy7yelmVLfLoTvv8+G3UrwYAexAThAQq6XU2w
dHTLdcaZZic9Pwfj76Dcyhrjb0neZTQIgLGR4gbDfk4OXCGt7cTWygbjaSGh1VC2uBouT+ojSGlv
S8jdWzcLrUVxpnhDXRI8KRiGjwUvq7YA2qXZZDwuk4Uxj+pQgSLCbT/czHidbV7E8qXUhd/aUKth
Mr6HdvI+kkRMpXKverW7KNGC5jsHR4p0SwpzQIzH55vYYB/ENl5ZZY4pdOISJU5H4FKaHIsguSVl
9yg1yCuVybwngbzPSHRfiDKIZ9FPhh5gk4a9HY04Mqf+JvVjapYiSAlbaUfV0Uvm/G4M+r3azYhV
YsiYSw/t7NtapnJcj7ORZOb0G8EBogpqgKUZfDtGQ2dmBBzQ3r7CrmaHOe8g5VGgCAKJovS5tUGq
ZeFvtiqYpTN9b/blbcS9NfMcjjnxMrStg1uWUnvGW2mSPJLwu+9D8CaI0Bv+/Btwuhodc/Chl1qX
abh4nG/2wnMd8eB0+3Hp3QIb4vsQpPHbcKnvAV22YOZgCm9dqB3fzTv5OjWbKwn3WAKuUn0n7H+r
wHhlnMEmn/qkCVAyZafj0SjvKex0+z+aQTb4r+ek6NDjhBCzgc79Uxz8uvz7m6HJaggM/ED4sSxm
CILZQrPT0NYsTV/yhtcpsPzIBYxjY/8kS5XWbwhy98+do7kLWX25oybYuW31yOdk4o2JQZyuiMUC
ikQItwQHFAlh7qQ9L5vIGxKDDUQPJ9TjSYhTvcFp0d0R2vmr4tC3V8zARhv95XXajMRX68TgBBgf
864fYa/rr8T2ZSp+RtnrUDtaFphDei5KnhQn71D8RD6aDwF6IJZFA52O6CSOcW1YENtCHhFXKuSG
FKv9adjzDbRGeSfVMnuXHIbBjcGn5RjUsN04kzMgTSTt+qd2V32HRvANHj9teTCVLzyBiG1kXHTh
0aoL7R5mjkmrR23eIoKuha96eF+CcSETvo/jQ8etht1uxMBN5m9bDApPs1j6IL4Ebh3KK4ikf2nP
oCuKzeA0nY3TImwQO/XP/gRuah7Z8fb2eDfNTK6kgh0bVBSoktDvjeg8iyetcC9762UTCKexvqvL
PqnLgbQBylV1AY1WN5V4o1Lvz0ww2JtnXS1oQoPjUg6uyiw/FINqJuFv9QT8s04G++qq9wOIHwY8
UUvkSkINdqD8iKPvl4eyHVD/vSBgJ/84W203ps1Y18sr36I3t28L3ZnbrzQ8gthEQNfKZXO8xWHC
QL9SR1+dKwQAvRcKAlrswUcg8CgqtoOn90ExIKwPYV7IS3+Tnuzk8SrSeAi8BOWfMeLdAIPAkx5N
kgE2pLeTn1qZExx8N0OSABdDl5fi5Y2GgQatyQhu1wOgYSRmHz1rHWc424j3PhoGDzJf9gtK4Gd5
LZlTR8126B410D5PA6+Eibf+zP6PRz0uihljEYtfvtggKQGOXZ50BWc87AOooVVB07VwsqT81mm1
KbeZmSZekQe7y97MWZm396gV1AxyaQzCgNyKhP5olP2NnJY5zmy9ZRxXvw8lyb4t8XBnR+1r2Q3I
Wt7XAbeG/PLRY7ylxVZWxMxP575frDzq3nCd3fr78ki+GE7rpHf5V1QV7UKU7o6c+oLtfOk7vL1d
T1Z2AzkuwYEDu40zomnnrSfPMU7URT2DK+3/bKkYSAi7nIAKSgVkqz/IcF/xmEPeuDYvQMIb4+Jq
NLmUQzRDxWjQnuGiUNhb6jaUXb8bDws/ZeqJLkFRAe8Kv/3mqaoS+A51XUEq/iOAp2DIqBuhBol/
1aJrTZ/tWKT7tJGve6n2hiREyGLke0NAA1Qj2knAO6U2d9vqAxhIp7hCtspSAR4lqtmqxMEbN+it
pGuCPXd5Ebdfh1a2mFWsmoSMrYS3+lyl7hz1ZpdnjqBn9y1p7QZE4QK6X/S8esx1Xt305l5cmWYg
Hxq5yQRBCsUWjAORTlnr1fLt5eHxZpIB+lIzDKI2MNFr+6y6mkC80KjfQUvEOYS3fXU1FgbwY2Gh
NU1xsWuc+Ea1IkeD1lPmVQLkjHUzhiCsfIPutfiW9+i2CTUrwwz8Z0OiZxkY1ewIzFZkujVwdYjx
cA6ahLpL7cvTyVkx9nre9miYmw2Z2ChXytFxH0R20ke8udw8A96HRJlYEC8GswKeE5SP7A2IVKIY
LrEqw5zs6+IldkCgrPK6izZDtpXFJThZIY04lXMwZIihSa2ZzXArjg998DIor42+IxW3x5hnjgUY
OU4ELUZ/LLmtr4gj7aJT/1QfY81sD/E1MWNHe+lf4tOECvTLC7jBUov03WqkDLSow9xHPrJ0KCZB
SahT4T3G33s/58PSsSoejS/27x1KK5MMwsxpT2hjIKejmEtOJ7QCVISBjW2/VITxiAV4vsNgijH6
0LYXZvSJQaxV6vKDryQ2Zw43Q9XVgBhQqdW5nlIV54Ni9vZC2xkdBLxLTq6O6kHeLXb7CW1ljUEW
MgpNGPqYPv20lGhK0KPIvMRSQOtSnfmyLttX2ZU9BlDiMgIJogwkq34tiQLliL7+u/ZVc3rQzivW
cl2XnPE07HiV68sPfzru3w2zrOnCqPsESAZwSRtz9H/Q6DRNo2nQvUEPEQ0g4s3bDZyNqDBIQ7Se
JrOClVxeChJI5yjH2BYcsqc31O4wTrJT76Zj/CC9cHxo2eKXBssgjiILvp+kOHYTqjhNXr5MMz3T
It8VOT2mo3GOEv+rmM77lgZeqPuPnUCPkjruLn8H53xkORWgayULIJHCPSVS9rUe2dNUellKEfXw
3iu2Xw5W68tCj4omumbZNlCeus2OSy4I6sCHpYEgd9UXFMCa0HF20RaxS/bElQ5v/XX8DioORCgM
HvVlpYcdRZq3hBrbUtF2lO7QY2f3TrcfTzl0ygrn8ixzjk2FASWtnObaIAVoAVK3GQ8hdP+E/WUT
2y8Pq9llQCkfukEBN9gSgPge6GvPoS2+gIoTc0pM8gRVzTuORd7mYYBJNgZ06xl4XBVLq9xnDtgj
6b4/gqL/YKB4fYTMbGL/H2nftRs50jT7RATozS19d6ullkYaSXNDjKX3nk9/orTn36ZKXNZ+WmAx
Nwsou4qZWWkjMm/AjuTMkM0STfmoFo0IWZjQdl2iwIrHGxWVNQmMQMJsBs29wTHEsS6XBl7AhnPb
jw3kkSdsBD2rDkjo6Ujoe6NTaoPSgeGZGHZJA2e2ACHJYyy/2+IyHbL+JZAIV3dg8jXDETFUk8Zb
6NW6lwsJJxPqc1Mey8zVWLjQzNujwh11KLCCOUFRGjvwOpu3wlN8FB8zqKbqEu5VZsGZYeIq5Wqy
VuYbjsxYSe3Lot7180MrXMrkOeJ/SWhRlD4CElNH0yLzuu6HUX8GeeRqizQkIApy8RBkuFSZv9MN
VEuGJ4x8Wfv2x1IRyqn0jdR2ykjMr/nVBg9JeTt1rhGxIFwZ+YVK+ZUyVed41ImpBYYF2Cmz0yNH
F9ufUl+BiqaIGZq/vf68ujzKrXQFkFw5AwJ7a3LP/VH2ZsAL6UcCraJX5s+QbKeQlVfRbJ6KY+hy
7v7Fsk5MOZdoVMoKC5rYoJuf46Y36/E0Gn5T34wyo0q4PROjGqoIhh9R5uktI1zjYMgaYq3BHb9i
IwW82eXv4HFAcFw4IGN0km+sfJH8+o+Bx1UkFXgUWdx0YI+X7Qrci4avzGc5/KUpB0XQTE5GY2hi
jUv9Qz3lKpKy/yHSOSMcCBzJHdmxJJtO4oVMCWNB8LD/7bYN/yqKMnxxTOu4HVEMHdpDWz7lAcNd
sv4+FTuo1Yh1URk1r8RIzTr8U82s1cDtGt5KJyi7HupeaydUpd5qeMJj+dtwalt+wfC2BcCLnLHE
sOlFNFU2JF3geU2izDvXqxEEdAPWKFrF1OLSzttjUT1kM2vOfrtCspJE2bWkcQZaPFhwaR3jZ3UB
to+beigjAz8fkKKJg2z4VHj16VOdi5VcypyLesAe9Ij8yYgGN1KrW6WcvU9o3VUEXRaZiyxNwgBV
poTrwYUym1LAKopsvtMrEVSmkrRCNqWACcd60GjVimBOcWPK0tN/OwjlHNoUrTE5xF2BQvo2lwVg
2LKm3jctaHUQyhnkAg+yyJRM4aiXUQG+O2MClKHQ9HCCIKDpyytwNnzypW1+qVlrK6mnjYxPzvoe
lCOoeRGA93Gi2K2e2aI0mgKP+UXjM+5mdVmUL1CwEdOBqgqBhMY7XWlYvR47+5+cdRDKAVR6G6Wd
CBGR/hT1Ti62phH+3pfB+iaU6ScKGLZjLJVjJ90wS/1PLByW8hcnK+a+nO0hh9V9UbY+jLI08T3G
KsguynxGoQmzKYtfPZcvJJsfzrGtHRoP61KzJzCaLwzFpssXnailWTotZGMYmIu/tPjX/uEYl0jX
KsJqmZooJiMjo2aB7M3R+NlK89Id+pQx3M8SRbmBTtSBzke+19Jgik+5FXvD5MObpHzaP9J2ren6
vejyQ9BpQ7hEECR6xg3BHSUT4kJihWf+kD2n6P7yvnYQH6LfrB2p7UmzlWjyOdclX1BZ1GAD/GvS
LLohGHetN/gkymyetXPyXXZTO7Z5vz6Fds9Q1M38lfQeAJ2B8QyeGOVKOMoupcZ38OaY+TczcJtw
4Oso76L8AJAu6RME5ij6rsRRbqTk025eUjy9lfEjjjQrEB8S9gNPPPeHyHIlhfIkM4FqTgWUlsvI
6mzsdPuE+LDJzfgQXxQru/9UsLcSSLmVtI2KOMREhy3L0+soTr/KfmAkWdv18pUMyqM0FY96UQ0Z
/FFxmy/6K/+Lf22B71g4qVtY3Wj2Pn/LTGCJhe3cJd1vh0BNjsC6Yht+j3m0zB18xclveDsHpTgr
Qtp8AnQJ1M2aomlgG3ivjXyxJBE3oRYpSrM3DcLvVK2tVDUYDnK7ALiSQ5vcpGixaEwkAiwOokXy
neZA8oHIBuxOh6TO8PQvlTM4EsrMxTl91uwIi/is6tGmewNkDRC4JYGg9r8/rxYudaPpA77pfMil
Y6WJVgj69vpTkzkrOZQb1cYlUhcCQFpoXltjBiT9qneMp3W7f7sSQn08rvq/wwRzdAkx4yaqs62E
jS8JudnH40WJsLwoNDdxEzJyh229ud4j9T25VouSQMNyTxwujqIvhNzKUXoWSO52B2R1RMpbBnKm
9wCbJ3ojuODGcaMWkLyk+EZKAJEnPe4/S+R3fzC+lTzKXepKEi19gAJAVt5lWDiO+s+EdSsBlKes
yrwMSxLWDa1kyUpxr7fSw/4ZttNIDLiBA5snnAOU45JDWarSKUVhD9sBsS89c7gz4N/+hW3Bek43
TeoqjfZX2ELIQz7Hg1ZVr530fepnF0A6Vp9+quq1EkTZbjeGg9C3vIxVqB/8MJh8U5pNmZm1wUI4
3dSClSTKegU+FpSqQiLBVZXZqzcGz5ij3jSflQDKcsNeVUt57jBmAqJJ6VbEuHFyv68FLBGUhYqj
BsaaEmVkWTiXmGWRB89oP4VcsToHZZ5KnA5lSQp29XwG1Ypdc6fwE1RFCGFWQiibFCoe/Kog9bLb
uTdHEbQk7WM3MZK6zbDMkFQN/xki3sL3D4PCyaAPJ7CHcm2V1Rd1sfTyJgkVswc7XsjCHt5WsKs0
KnwRQCjAKblOIE2l25Sfv4F15T8eiHICfA4u4qqHtcgaWPQGwAQCeKatbobkJZQ0L2U+edvx0vUK
PyBHioXaYkyEdEqw9ONnl9ELDoMF4kMrvTHAklBZxivL+zBuksaSTMtBj5QUx0wx8ZIGj3P7Z9+O
tp+g1bEoZ5DJRawOGuY5/0LDBuXJXXjOENly3nD+F701YvsfnqCVPMo3cHyk8KoI750cRnRJCUuy
eNGc3pbBk6y8qs7++bbd99+qSINK1mJXgpABkYo434X5oTMqLDQ+JBIzQWedi/IVaT40Y/iG3/u2
3xNZyzP4/QA2hYUitF5Z2Cnb/u96LsprgIUHxKs9ik2l6gKZ3mzTO35ivbTkydn7VpTXAOaRgfcP
umHofhU8jPVthAYTRpW0b9XwW2wPQe5yWWjvfzLW0SjvoRpVnxk5OvflXGBmz87rF/lTAd5KCyn3
UYvthH05wNTN2iVRTqijiawXiuFyaYxHNe+0WpowLN9jtys4KGFl5iieKvKjupzBU2Dt39p2Ffp6
JIOKH/hlQnloUERbfyI5SO5g/MosLc7KXyofGFKm4ADZZjJ1hoX9Qzz2tyoalAcx9CgFqi/KQ6jd
Nofem3zjoTMnq/vK292Z1eUhOrejkzRwQq8KnVhgCRM4qi8BqK2S7jeXHUWjN+dyMvfvlPUJqSCj
DLNq6SbIquYvMrqdIkZzg+dY8fjiIjeMF431wBiUB2nFBsjpIaS1TvxAMA0xy4k5Z1d+7AAy1lgy
tpnAWWurjJrYdhdrpTmULynjiZNUUquKvxLqv/hYPCve5ChWdPzUSs9KFOVRtInHPnYDUWPt5oNf
xw7HQiHZzhtXMij/wVezIGQLZMzHkFS9XM6RPOOYu6wqDcNRGZQTkWRdLxtyGDE7avqjWD2qnwO7
/fswKr2glHWiAZIwyKhVu5EOafy6r+LkN/6zOQFbAv9/Va8D5CjmhSQYb2ZgrCW477ubQngcsFAu
j3bG3eYxIzfYj2hUek+pwCaqqMgQKC+WGPxWmoJhtPsvvkovKQXSXIX6jBtrQ83S+GO4PNyXaAHv
3xtDy1Qa5rGMKy7NU4gJzmTrj3P+Glxk89Htaxmg195/oambdD4E6TRmyc98+nMp/2QhY3WEdWWU
A4gGoB0LCUQk7YtQHTSA9MXGQQTJ9/6lbX97TeAN7DbwhkwdReEAuh3NFT5NnH8JMNJUliziqG19
voqgjhKP/RxGKUnXO4zjgpI7w8R4IgxWmBHmOz8uL5+DVjKuMimnBsIQXUgWFKH15dw1XsY/MftM
20pwFUH5NK5T0ymKULjJxcAeO9406sya54VR92J9INqjYeVe7kmXKRAKDL/V3qS09r4ObHeyrrdF
d5P4OBEL5ACYYLojWHgGQgW/eDalWwKlSTBZRx8VaLv9cc+CSt1Sc4wCYPtCFVWywfbeksKkE+dp
woz/XF0C6UvXPYjGqZocxgG3vtVaDLnklUttQ2Nq1Bit5vlIlntKb+TMPjEFLPWEqP6OPzAh6gff
96VuhSproZRptfnYN2OGRFGf7goRqKuOvLyI0gWr/gKgnvaFbYZ8a2mUlbVYYMqbHoOmwHd1BQBB
BIWFsUEr8vHKJp9aBF6LowwsCzAQ1hCWwljHmgunNwdVDJxMjX7sn4v8HfoxXMuhrEznwl7vQ9Qt
+vBxkj1Z95ruLm9e0v73vqDNwcG1JMrQyiqXlSrBibQerN4Ee3J+NW5rO38cPAJtAna9w75Ihla+
dQ1XWqkv4IHVG+BHyXr6p8obpwqTX0LXuftiGHr4Bg69EhNL2KIRCHgppoksLfI06S6Nvkb5H9nw
NfF5X9hm5Lq6xreJu5W0SRHKgM9xjeEtthVM1LYswuKgutGRlXdsFkrWsijvMbVxyKkjuUAvfSjc
6dQ895WpeIB1NsO7FMhSj/un23LGa4GUH4lDOVTBFIAmi3FQpZ/18HX/77Os+K2rtbo9GZymUSDh
9ggjWY6dLg1Yxi+EWh7ggKMp/u/M76q0PhDlNUJx6NSA4D317YMaHufUTWqG+rG0nPIUKDouc68g
whhUzcyXwcpTBXsWM8sBsuRQnqJKBDWLgzcgJslNncU3LAHotY0z2mCm9BMrOrBeL5bPoOGySilJ
OMAoAy3352SrVu3FT6ETY10mv3QoPmYei6+HZV40gFaYanIqzCHM6/voTAckhidCkKJ8ZeNdMy5U
ovKQZBhrVUzIIgEXP3Z5/VUVh1fOiBj6wbApSXz/NqvJIPZ1DSPmeb/Xbprq4b/ZFL1hK9fTEoUc
Xl39abYCr3LTcw1GSodsfGRn1kAv69YoFzGlkVgIKSwqFz2l/oJeb94xqgPEKHfeRIn8hJWTGHut
4DOC3j2oMaqMGKg99vNsaazJ8reXYU8Q5R26PCPTHBA0H4vH2aqd2ZqxQJO5IIfC6IqM8tkNRkXN
6pvuZ0c2GM9mAW3lnuiB0RhgcVFR4wfUjvaFRG4EyA//upjN1qzeVsAaEP6MjqzFPpYflihnkgzT
EKsBuWJsLpKSOBb4fcVrD4SHKGXEOCyVoSKPPJnUEvTwqNYZTzGGS7jvaCvsGwEjBqCHRnnVKAAF
j/PkY+LxKmd3cmoaJXe/8LLX9nlipu3ytC+TEbrRkw+TmodyTwaB6vRY8i/hfDsMv8TsbuBUc18S
wyBooKtZrudUa8jpxBe5dfrQ55eTUjEWLVjmIFPhRreIMTeVEMP5Kp7nFLjouq085174pDmTNd6g
FnmuLA5zM+Di8lie5c0T7pgjPW3Ky0GWtBES6eigepoJ+mWMsGHx21JQ6ZBR6K1Qmvz5869oITUl
k3cFS3JirL18+YNFZmf/1jcXClbWSdcOsk6XsL+P30O2wMqvChitwifV5r4RzHj+hvfLHyLD9TFM
RaY8Ui7HSZ+r+ARTVJiL+CQLf4ySkbcxHiSZCljkArWwmTidQHzki+8c93X/3lhnoHxLlwZ8zQ34
+7V4vwwAF5YA3sjqk7M8mEw5lUmo0qDr8XE4X/cUd/GbU/vGAdtAQT+FYrFSBbqCIMoYzakSnGkw
oIeE1YUQrIAz0K88Jisd4wPRw6lzok5yTkihlDvREh3jR3hUsUAruoA8cBKf9xVGosa6TIWKUeQ8
r8AAgeP93xJ2/5ssYWueeFOdWcV/8mV2zJyeU21qSZKrEceTveAo+AZK5QS19r9mTwoVqSiJBs4P
DodCYPxVuKlBBwrC5Tu4DKux5hNrzJCh9vQmbJllmRHNENfLpxJgjlz2VdD/m2nRu6/CrJZpGuAl
7cDzk5yqzlWYvYztc0iGLqD0r6l0/19SZA2Yr2jqqWfxdnL1I3BG3c4vb7QnocHEU+cB/YNRBPyH
TPcqlFLARZHSJSBZ9Xy/uATos/XAJvQ4uoIj+4XHsud/eOqu8qinbmyA52hwSHSbl+omRSZPNmik
k/pKkpvipHjoFNjFbW4XnvZoHFgjy9sWfhVPqaaaC/ESJMhydD3z5qp1Ul3z9r3wP9j0VQb5zqso
GgXoqc9n7KZ1qRv8JmNr4ZF/5Xl3dpevucsyt+1o6CqOermQ/PatEEE1jcHjkQUPxbFNdHPmgeUg
MzvPRB8++pCrNOoN6+I+jSWSVLVOdJFRy+rM0f2LSYU9YL453o52x98mQb1onDGMoYTNXlvCxjLB
qKitwBZOS2fqh+w0A4CdEFzKD/XzfJIOLH/JulnqpTPgLDtVg7+UOsNsBT+vJzfNH7jRz5eSUWXY
pPZaHZUeIQgiXeYzvD4os/IWIjArv60ugkko1Kb7xYovmqX+Ihk5qLwtzBN/0R31LLD22xj2QQ8W
JFoTLGGOCw8nW5ge+uTxvxkHPUBQpM3UyjEECIJJeDzS2qwAVgM0axC1feFsFh0C0f4dfaVHCIxM
iWO+hX+rC7IxLYWGKcpWEzJ7hB8NQ0fBC8RXwApAu4tOFfKsyTRZxpAOwfwlZXJ+8DVrmBErl+7o
SywM3o8Hey+PcqSG3OtRzgMiZuZn1zCwFFG54WKYwtIyVPNjikckyZqOPh7+pWdwsXNZLUUN1Lyp
+Kb0vBUFT9WMkYEZ0EKGnRqju68jH3XwnTx6CleQs0FoSdI1qrdqcxCKh/2/v5FevBdA1Z+ESJj1
dgTYNFnKrtzEBXrQJXtuXYzsw52UP7hD0JoMoQRd9L0ivhdK9Gf1KlSSNHMDwesIOf5e7kPXAJ0X
YLZNvgOo6qLdtLz6I0zy+1rP/jBkf4ws3sumdKXTCr2eW9AjYGqH+0LSucE3DIt7wmML8DnRLCzD
rnPWkRmK81bkXB15iOrF0Avcc3FDwIgF3gxLK3oGIfJpOM2X+mZxGq9SrTZ2U2B9s3zZxkP8/tjU
QzwDNhcoUcDDSg6E2TX3Cp/QR4kmfojLTB6I1ux9YGKwq9Nq81wHy4LwbarRu79NG9z2k9K6SXdq
m5coBD0J/5pUT/vfdtsN/G2cb4WuldRBnwZe1BfETIpqVoqviznm3F6D+eu+HOZlUk+xxIuKyIVo
OtbYsP5JEJxAEH4zZxb8G/Zb/nfyPfLtdFEURPAyC/QQs7CkUTWEgNnR+MZUkukW/N1WpeisBGzb
LK9yqGNhL6oHFxSeXR4w9xjkBAZ4DkgvUOWwwkJiZB/0QxCwnoSbkhUaulpVdD4D4wCYcXysuID7
CyQVN/LdYmEdys0sgbGntGnzK3F08BLLYz6HWGtZYkdVbwTFLQpGPWMjecBHusqgk3NN70dsJ2F6
swX5aWsWXxIsAAKBaLZVQAVm1sBcotl8G1YSKdfdVIKkhgOAVfl7UI5/xTsLVxZ62gP3Lb20d/8C
uGzTwFYSKb8diMUcKh0C3sE17vRjf5ueMjsC1ep0HO3pe+EMT+wOycbE0fubpTy2YGggzBEEvBb9
U9gDY6Y+FtNPBTlLcxaXH7xxnDKGgrIOSq5+5UlyJZNnrUJqpCj+yPlBfcdr0Mt9N/IxpH5/Lsol
q60yjW2MbZExasxOysxQvJGkYy45ecBIbTdfn9WHI+ddnQcwXZqcdxClcd9n5XapMB1rSfGXtLNa
nZUXMaztA+9pp9Z1r/N4S4fcbJNLXp0LFlko6wNRrkrIW7RUG1h0eoqxxjEbLsb2Qpkxs8c6CeU3
prHupX4WsTCEOCF+bCa7TxmAMQwRNA5VD3Z3qcmQILfdgywi9jeeOpHFurYtRAfTkAhEGpGupsx8
Nil5jnNkVXnMo8gvxsXpJIVhNdsO6SqGcg8JKBZjgBjh/dW8Ca1hFhAE6+9TjmCc65pTRYSNc/m9
R2ux+J/HAWGQGMKEMyGxPR0/CBkIgUfiaNTZV/VL2p8XCet1LauTsjHx/F4Qpb2ikWO7ZQRES2PP
FgHQQaPP7X6Mr+QJTB5IjlS89CyGik2bWR2P0uaK49uOw5aULXSh34zpsyG5WCGz24aJrka+9If3
/SqKHrrhk6aPwhI3SbDBFiSAoF8B2iRJ/zhbfdj3o+R37wmj3sEqMQzMxsNZJwfFbT31QIA0eZ81
779pRKszUdqt1G3L84RLZp7OXMlZKuqCoWzvn2Vj9OCdaoiUjgdRqstjgTh9AjUwmY+aQrN3e1vC
dEXFmfvSNl+g1ZGoZ05IGsyLJ9CIeVnOojC4cvhjVBYvlTS7SAZGW2k7RFqJIze8eoUUZRLyvIfT
lr36u+GGABUMD8txcjoQHrfPrCxk+4PpuqQJIjgzdEocdhjzFJ0sMtUmOcKCNVn+MQh7htNjSaGe
VmUA9cBQYPJGNjJbC+fLIHPelHaMp2jbeK+HIZ9ydXdoxzRZ0JC9v+SQppc4ANJe9CoCQHBfJTbK
jEQBr4Io3yTPij6PyM7xkZY7QN37+ak4pH7oBPbiaR62CqzCj0Hg3B94n5UYsC6TclGhvGhCLWcy
MKtcARHRVN0moL3aP+KmEEkUNdSm0EegWz+jAHpjAeVgO8TcF/BLzWCMnHpkLYOyxFDGpeupUgDO
Ap2f/jgOjwYmVWJGWLeBv4CPtToK+Q0rrZBHXVi4GT6JNIc5t7MJ5pzg/yDVxAQY24DL8QI/+a6b
ust5nQWA4S+hbfz6zIWCG97AiAOUh3LAwETRtYCEF23YmAsItznBU4r/GQWKHPUqhHK/AlfpeZui
tB/wr4L2TZ0vbX9Ms/v9o2w/zSsxlP8FhkQ7Ls3bYwKQDnv5MZ3C3m4wlrI4uT3+yI7FGaTlrAx1
0xMDN0ZWeFkSZJ1S/ChXlw48y+iT9LUZROBydfn8ZlpAmMNwJNtq+bckura+qFKRcoSjujDuwtSW
iovBqldsO3oZdIUoAquGTmcARVIVCqf9f7Xsv9WAA+nMxePO2rHzuNfly/5H2zzSShzlspbQGOtQ
ROo9Sl658E4tPalSzHiZN7/QSgj1hYy+ariRpIShorwYgnJpot4FwrxTT6klhsZnYtGrODovUFIu
CNUKhWZljFq0BXq3MTD52CmlmRYdIwnZfFxWwigDrsaBi/qlRdss/M6PN0Z2HyaJFbOw6DYDtZUY
yoTnTlRLySArUB4ZXxj8EU7pX9Cjb38qrNmIhipjHZiyYTEDHWQ/wR/xx9kpXOWOFGQSPM5vyIRY
sriTYM2khbyvh8SjfwhEFbydOvoAsqFS19gsSTgKIQIOZU7vpgUtudpw9kVsHm0lgrrCMuTH3CAg
40aLzdraNTS0wQCJXx3mjlE025gLhMddyaKvcRJGXsboGuJq3tLc+IFMPmWdKV4GS7AWR3wBlbYX
fuF5a/+Qm/YMPExRxsi8JNEDv0EDKPWqgT1zEwIOrreGavSDtGDc5cZgMTng33LoMV/sh6SGQdIw
2ctnTNTkToBOauwtt8sbHU1Um5+KSVciKRWZuD4MMnGGq2rDl370lDF2+1j7/Z8ukJ72Ra24Gzm0
sezFwKrpRahvDeEzPnd1EEo5uLkCUfKElltaelXkqq0zTowXf1vXr5+HCqDmsshqoYYZ66CvTvMf
leTVaWlKCkKAp/0L2xjFeK8KRCVXgVSuB8Yik01A6Y4QQAj2cENgrBa/vA9s9QDGl7v8McTITjaZ
pRsyGYrI3//oOq5npbKIIa1UnA1j4HLxpwiAh8IXFt//2T/lpv9VDE0Fd6KKh5lc+OqQWtYAsphg
1A0YqEkRGo5uhNo06/nffE2w8WCo+DDgbafusm/DUgQvr2iXjZtgq3L8OWindPpUfL0SQ10ZDwK7
tg0ADNwF36sqt9vgqelZ9rqpgysh1JXlIHtrBrIJAJRgqyy/L0ViVtJjnrg5izuJJYqKYiI+MGSO
kGWk1Z9gecmG78Pkx8tZZvWUN3VtdSY6kjEKIagjRIBz6+phbymKjaiekWRtvx4qgG5E4MMBTZxy
EK0ESKclQUQb/5mt5JEzUzQdpcVEnoW4yW4fAX5sBZboMXud2+e7Sqb8hiZyIvhw0HxshcIPRt7i
pvCY152zb03b3+sqhlJzfmrCVgkgJq9uMclqtvM56QJTlSIrXlg0ytsh9eo6KW1P8qwrhFoTbS0y
Z6s5oG3sK7fzXQq8Gozn29zj/um2uy4rgZTmL5OaiJ2ByYPs0B3So+GM+GrY42TPfW6GTRocha6T
UT96Mz4YF3VoSjQDyTqW7g2PKBf60fNkzXZBKIyeWQ5qu8i2kkjpZlVrbSB1KE+SSVPNxfocdpjy
A/hDzp+qGq5EUcpYZUrU9Aae4qLn7CgQrRL8ForKwkvajmU0CemjpgsKnPt7355gmnqWB8Sef1Vc
MR02HnRbflS8GZPyxej8iw7k9of7W6ZG+smr9wSs12Jaq4gBpLH362Q55N1k76shSwQVLwnTotd8
g8aVqIMO/a6Xvu///U0j1lTQCWuKIin07ku5zNgjIsuNraFflnR5mA3Zmaf6xHetX88SC+Nne95m
JZDy8nERBUE5k+FZm1BnVRjnR8B5ygILA+oYueEOIOdbJIY33rxGnZc0VRMNwaCxFMaqEWOjhokl
xWuq2ho2e/bvcftcKwmUf0qHJJJKBbH0GWDwLwVAQJu73BMPF0Rsops5UYpljX2Zm3HGSiTloThU
g3pegm4085cgJht0N5pwDgfWYvumjqzkUJ8sDGsjjibEM1yB0Z1AM0dptGLU5cNQdNXUYFwl61iU
Jed9WU9CD4+hqH6fXYr+l975Cfdr//I2Y8HroejBsniZo6hs4AIjUBrP2a2k9iZf3Q/ZWY3tRb20
TBAMck0fQtyVRMqU20QoYxgzuoMCwGkmN2t+GP3vOnb1+XYcWM0uxkd7G+FZ+SY1StNWbFHkNcrk
zBcg25SK2ew4VKKm4UmcWYi7G8DXyCBWx6PeFBRryorXKzIbgXIDMofQL9DTi8+BT2CMsIFyXx0r
K3BCFp/LWz68d7PE+ldnzedSGzqM9diiihX3mb9VE82aOHDESsKPVtNtLhjtptK9Xpwe1CWxam3+
VRbHOipPocKbUj99a6eQt+J8vpGiU9CKTiOCPGQZnb7n/SRNTI5XCZnIQWqN8zyNN23L2nRifTEq
nlIKAGhLS46Mcsy/FVOMVenwrLXhJdY4C/0PRoFtu9K7+mCUxyojfgkUGT5RvC8O8QlFSlf+xTcg
9BUs0oEFG0P4419s8TB8Md1lDkstm/gJDaPKeJv6jYBOXpwyszx0juoCJdmSGY03lkTKgalFqyzS
EACWMsOIWjk6XW4wKojbHw+MIyI+Eo/WynsVBFOGkasxcgq+k9yg7h1RnRxp7Nw46O1xrBk+cmNC
nFjbVR6l8guQwoGpg+gUfNVunE4PXSd6Y51dWlCzzx3e0QHcsF33OgbAn+MK9SnhhJMcZk6acAd1
Lt1OVZxOHW1JnkyxzZyiysw8i9wFs5/drHhKp7OIYDYTEx2LK7qKOFeldzWFYCwbHTGgHXW+Etdm
2Dj5+HPfr/+DH7oKEd9/iambtRTARphQDno3K4JTJYq3XKx/VwzdBovVYRyB3p5MTtuMkTXUIGQn
GzyYcBHF4bER4lNSd65qcGcDuFv7P25bEa+/jdIShde4BPyEqEuB0V6Sc3NqGPEc64opvWjrqcvL
AiMoyXTi469L6nPD/X87BOWnlklLGqNEpC3Gx1C6KQaGKW1nXis1oRwTONnTUcohQMZK4XiO7J+j
29w2INLZP8j2GOtKEDHq1buhVEPOGSC1x26a7mkuAHsuKvASgX8HiHbWA8n6MpQTakZ+FDqymiOW
v8rqBqG1ybEiwn+IQq8KRsVOWTXEYmagXJN/1RBhN5i0zj3Bky+EirLFLGv2xNq42/Z8f4uk5z6T
VFGzUZjQ5jXkx0jJvkti4oBa0Om0CXhylb3/0Rgm9GEtU5p0KdGQsCxQihg7MTIrldyeALiqBb2H
OSJimLUYNlQ7hKmAIG6Il+lG8nMLYYVVmfOBULQTzKP5c1M2K+GUi+iEgs8TDrGMITy0KE4J3U0E
f7R/idsFgJUUyk0EgYy3P4aeTLIVxodGtNQGIFxA0AkeFuHQxD+76tLkk/Uf5VK+QykMYVlEPFtk
X1gEfIp+g5cGZWWOSYrKsDd6S7PmqrjTSBU2CDFBVPRY9fGxE8M60XZUf1V/yodofbUg44RZcz53
NzyC9nU0lVv5V+++xbxOAEgzstpg2AELVoclmvIoSsGPcSpgnCgR/wycNfFPuvyQJ6dSeZh7mXFQ
1nVSnkUcKlmaAzxdUud3089IOsYDcy+GYdx001cnA3pSr5LigO5liamBqZmzsq/lY2PmYKJOnPqZ
oZEM90X3LHMw2gRThnAhOqQPTWzmD5ldYjgYNG5/YecSXsbhnpDm7EvePCsGRnR0aHkUyKgLHadM
myIF+qlgzmeYbC3+uS9g+zG4SqBT3BZEGoXRklILqordY3oM7OBGfowPi5VfCOl1Zsmfal2uZFJJ
bojWJcC5YOBxKpo1aC1HHRAg/cCIf7eTl5UcKspbInlR+wYxQvgVmLmgWEqPkS09jD0oV0hPR30g
PoXZc9msTazESu8jhrhDXykHRakdzbeh8thyhaUMEnZSWDntdr17JYny0KGWdmlavdUzsRJ5W4BZ
MLaWo2A1YE2MbfnhPyoL5Zn5oig7jIqhvv5FBQKP9hPPnhW8Js9lbEreXzO5w+u+0E2fsjojFeiF
DVdjC3aW7Sx7MNTusuQ/E3VmJH+bXnIlhHLQML9QSgx4STF+qeKRMAwOmL9Q7GLAKj1L/xlW/Zad
rEJKfuT4MEdMaZcD6ulK/y2pgs/1QlZHolxHC9KjgiN51HhcUGzJ3Fw2+9f4QJD0Bc5k5+yMO6TH
mZs4nls1RqunUhxe9KP60Asncb7t5ocoZa1PbHfOrsf7ME5XDR0GxEQ8NXfcSfXIKlYRmdj1vpUl
U7pXTSB+OAA0N+yZVTVjaOQHXEFOG+JFRQ+yqh+L8izkkZmLP/a1nuFD6AlnAeX8fspAa17XX/vx
ju9bS6gvMbN1wJJDeZBUaqYmFTBFMgeXdDmWE4jvdN+IWdvOLDmU59BDIxxnUvpIpMWN+2+93pkG
iJSHnGHJ24nhSjEof8HP6jIVPGJjMj9VYNmrcRaLzOCwYBS2u0krSZTTqOpm4doY32jJrOAe4OiA
I1MCi7+LB1TzBy+1a95k4WFs56MrqVRAJ+hGOqolXFXrNIcUj9pk2EB8ArJgcVYOOevDsZSdciNR
KE65irjOrrF5rAIyWUCk3Gm1va/vDDH0lFGOPedxgEmDseJlSMGKJr8qrArf9vzK9epoGMEiU3Aa
MgLJFW9FxdLS7RoAQcqJu8Xw6jfSJC486XX2ycYvO9tgBVv0yFGvA4csT1FL4PzOltzCDR1g+Nuk
jauDKabE2DELzoDx1tATBl2qL2i0IYJMBMHStOAMGmBGkZj17Sgfkg+BPuoL2flA6LGYeowsijGP
y7K1/0fadS3HrSvbL2IVM4lXhoka5egXlmVbzDnz6++C990eCsIZ1PF5dLlKPQ12Nxod1tKY+DHE
FQibaUdwPkyb4EPBpGL4hHFZ19yktwBPFOLOiJRiwkiURIFpz1gnTsfUSUl5taSpr02Sf9nu+Z9H
V8DIghVfkJZ9zhXtaE4MnB9gO/V7sswOMBIuC+DfymcBTLio7S6Y8gzpUzJfq8uBSJNbdv443y/D
UxaLMlL+qaFLjIFSrJSwOGyG1OKpKeMzjeCb7q+HInYWkK9dVuk/hMCzFPbbhGqc5AOhIXD2CZoS
w265nlya2dTd300jkrM05hMpfRr2aoIISMxtQD4M6dqKRUVv+je+NKdWMpivtBRZjzsLZqBUb2Z0
jMvvcv/QL/tIRHHL+0BYb8SDFVvlqvL7RbFKPZMosiLwEGG6Lb8b5nsQh2aDLPg+IhlMPJh1aF4u
CLNxf1+XV7V0kETlX955rdWgP2GlRm40oOhFG9/rg6FwpDb7TuTST60ELfTSNXrr4bLJ8dx0LY+x
OAyjFi32fTD5KA0+6fL7qNcEIjjQ97amysCBsQ0djBHs/qlOEnXJE9hA8GS70wawKe6EZxX2AoEL
84SXcg5nwnJK6tGRMBH5I/+jnaWrn08UWVNVZBnuidzc1MtrMGwz0XYWTRVYI18ryLyLR71LjHJA
KCKh7WRZ4tsYHwk102nqfhsV/UbXbQ+oaYIJWf63O2vGmONSWVI/lEgtpKZ7IKn6TQKK12Xz4Jvj
WQRjjqRfutKqgBmU5g2wGivP0tS93QOEDU90oJyrApW4pdn1UTL2WCmVFmIvEaBImMRFJ31rhKDL
cGgEJN4imHEXmQYTAKtJmgMSoXjfh2TbYb87Q/ty0EXDkCIxTAyMi24M2gxhI8hMZ57lbRsbrmRO
u8vfii8GECG6oRAbGwifDX1s26QubFRnGjJ5uWwdBqNyl6IVHBq3xajKf+SwLY8s1v7f7BQwWURu
ftc8JJ69J0/RNSV6iPzxhQJzEyEY6u+34Vc/O0tmymutpbZxgBvg9/VoYYoZ9ebEsa8mWhjCPang
OZSg5ty7s9vtjxIQHXvBIf8HAz3/Biac5F0950mCtxGluaCob8Gu3DdO6oVCxE/BB2U3FQezVbvI
QBGsjebnbMDoTDS9omn3eNluuA/L9Qdl4og2xK01TfQJuwfampM9WL5yMNHdiQS9TX7AOp8dVXh1
uRVGOKfSYCBlm/qdGbY3ei4C8KXx4ZKJMPHDCk2jmBo8kpdFee978zpeyLMZ59doPruXz4267SVR
TPSQpUCrsSiFV7ISOmR8NrTezQBm1d7W3XEKRES53MNDXiPLwFWzVLa2FuqEgD8GX0kpTrV0iltB
RZ5/Ta8EMPGjq3F7pRVqoKNrb6vRoTc1sAlSZzrq+8nNriu/OLbe9Jz52Um+v3yYXFs/C2drbFMA
8pqFLodPLfBlzeiuqNCbq0TzuCrXPlZymBAyd72S9gnGfsAB62MnF6EkeuyuVN967a9RSnTV28Y3
0ZYL37I7xW2BskwZQQtXtFog+JxsrS1e2iCfNSjcGL4RHKW/yodXijI5idqNdgiwM7xdi21pXY32
folFNwGd8P3iASsZTOAI8z6LlBh5T4ma5HwfLLuprB0ruFKtn7px7ObT3P+8bCfc8ihN7//fDVj2
jgH0E5FKwZxGt9gHh3pr37Ynya1BNrTJ9zRq9Uf1PoBHPl6WzLccHVTCuok3E4snAO4uLVomtACN
wXTlbiObkbcUvypDcKoiOUwE02EW8qIgXy27d0DDOARbrebzEHxcVofvcGd1mOgVKjlGdhOUAZLM
doo8ddvi0Uz/YlhGBZrKv2fGZD6dpZsBmUBXLauhn4BDAfnWy/+mBxO1hmaKslLDw7yKjcekHJ2c
1M9GI+zd8/31jyrs4jRmw4w6qPFZ5kNGJ/d0H2tve+sp3PY/2n12IB4R5MLc++V8eCwAKQZWq6kM
0Q5u+ys9jd0G3OtGeDck6Lg1tjOk/uWT5Kc2K4FMapNkS6NrBO5cXFFC0wB4q+kVcAO2xVY0ZcK3
PlvB5ICuaIRNbUCUns1Dh2dnEN5N5Fi2e13I88P9YoD+kG0de6wa20hR+9mS1QFTHuqd7f6eBsKL
Eyq5OqYhNp0rxioTSWQOUCmXUO7oqHiizc5s2js5mAQexe2Mor7xRysmrld2pKTYIsBzVr1pgqMs
+3a2K9K7sN0l2V2qfYwS8FYDB3t+U/d22UK4X03Fkomu2bTazPhaauWjnvQFhgvrdquQ6kTy5SU3
OlGOzb1XVFvHeK6pYl2BiU2GFI0TIFg1z6xjVy3vO/OeNFdRt4mmH1N7FSaP4yAo9XKjLpYWgRQD
Sl9sqTOpaaFGiWxhLLc3zd1gLW99V7hRoty1pNpfPkWulaxEMQE+b7Ux1RswJFcjYJ+sdh8u8fay
CHpAXy7mlQjmANMqa7TaQFA0itco3ZUoh6bzL814J5Pg3LjjYipWZ+BhCr4Uu23fWi1mxIEt6nWv
wEn2+t0/CKPRhgDFPAFBaPKuO4MP+AxgP6mCrPF3kf+romfp9KxXLwp9MBsJM3/ooQP8Cai/h2nf
nshR9jPUYpzygI112yGtE+7RtH0oTtIVJVm03p7a3zDLmJKQnMwFOXriCrtoXG/RVVWlmAcAumS8
JVQDqwbCMwDWv5kfYE7b5btgX0PucmdiKwYPZUkT1nT5r/OzVLbfpMyJFtqY0Aa4mIL9W6fwRqyp
SM7gUFZ22StSkAkB/sBNQhdaixJsvtKGCYZb1Pxsdsm4lE1rmSuanjXvMQBUstnRiSAMca0bbJb/
ymCyilCWchJGNcZQ9Cujtf2l+siDt6rGXPPfdGfQvvgjivmGaaqXuZ6DGfQfKOvYD27DEwipHcVV
neROXJLix3edgCtWlQ2isuvTWjKC2o/CE3WBTjZFndwGdeF1hnk1AVenbJJvFsGIwzLeVvFgOIv8
A8sfD1qcbS6HEG5LDyjXsqVYtgWgBOaiIWRqS0w9oNBhbKQZ7JZYEWrJ0STXVfDRD/dmnjvadLMs
h1i6H6WN3R8kJRJcBdywbKiYvFEsbK6zTT4zm4Iwn2HNQ2xcFUXnR3a1MdXIlc1QkG5xw/JKFBNK
AtCXmQEqml4rV+4sdZ5CRBwnXOcwDGzG4zixHM88PoMg0ceBoHaU6oclPWXywawEkZ+vxVkEk4Jk
CR4PWor6xxSNflqqvhmKOtpcy1ANLE2i+WbpGrtsquu1mWoZfByoD/7wiIVn33wzPeoU5YZmVtVW
hDHFV+uPSHbXtC4GwAXb8ApNedelQx8KQgrf7c46WcynqeW67oYF62nGTRC5FEhQvy0JxukASeyF
m/xBeD3wTfusEvOlYrMfEmvCVJF9kj+MTQZqza705BvM4L+qTuWGnraPkO07Ar+mfvvlyjRNFTgQ
lqHgzv58ZfadObRKCYhBWPjGxLdLdYdgsDu5p7MBmCoSDVpwFV0JpP+/uqOToSw1M4OiQfpiTic7
2JHkRc1Fi5P858tKDpP0BCoYi6wBAUtRWkeKiadntd90wMwGlmZfn5T6KtZ2SZkdc1sVFM+4nr2S
zVxJk9oZ/TRCdpqmTiZvg8Cpp1nw6VT6Vy59OuY2wtxb1xotPh1dlR+3yU3wGLsS+F/BAmJ65VV+
iG4sN99T/MvgvtuknuQBrax3Ozc62KE42aACL/wgdsbWjlRttmu4pX2qkNDcjtfjE8389Bv9pwmC
jtDNDiCnOnYnyRNlGnyXPZ/5b3tY2VWGWkw8l3hD6t96tMsn0NEPu9idGnSL9J34dcevk68EMh67
tEURA1AQEB0oGS4SurK2U8UWqkDG3s4kVB76O3WKNlMuasPxXQjs4WiN2QRFiM8uNIDOFehwaHyE
RoXx7KQoHauXvUwvT2AAFNy53OliMIX/kcbchHK5oFkVwszmQ/NYIXHV9/GV6dQeGHWwo063PqSr
SVD24nvQWSgTltowXrqCcgYEmNTu6MHuJBF1FfcWWSnGRKK0roax1wB0Js+So1jVEZU+weFxMRnX
h8dEIbQuF2uWkUZ03oD3EO0RxX6DUY4KICiZR9mdeqxEDCeQ9fygTFY00kcnRXCc/HfASlcmItUJ
me3AJsrvzDV+kbfdFSoCR/VnisJVuNWxcJq/VW4hhLzgDrHggQEYQwwjWii+fDbWEVT3rUwfn6P7
D69nJjt0oElHO076Kdob5trNShrjlGHfTkNZYZO9r57H/rGXDoO0v3xlcs1mJYLxvpSSMKp0DEyZ
zAfbGO91XYQ9zY3sNioqqEDYCpAuP59ZZzdaYlp4x849jsrayNWVCQJR827GSFNRu5cV4oYTAiO0
qMAv9GqkDiuzp7NZJLuxFyzI6oci29uhCGKNe3BoVgF9l3I6sB1pcKLj+dTC34wk2jTw6CgIBS1F
fj/gLIPtRk+KWZhdhsSt/Ji3/3APh6DrbHbzTfNSe8ZH4UuecSsqznLNbiWWMXIlJtIQtBAbVbsy
0hzF9irsq13+TryHLhodpgYoTY0Sm3y2iowoLfjoAEuG2tS2BJqxk1pW7NRlfQLxwyZFeWzzv0lk
ImSsaWOg9LjQe4CuyXrt1KntpCEC5i5tBE8V3hGuH5jMNRO2fZmaEiK+VOhOtOi7LGy8yMr8yypx
+5prOcwpDmWoLKNCX9TgGdbd8WQe+g+KvtK60Q1yFWfys+fuua2c9EaYpPBKmWvhzIFiVmMeBhVJ
SieZm0AhPtiWD0pVYQKqdu3RfMj1Zjtm1qNaSN5lxUXny9xEERa8s4beRFF90pdDGN3PIkxvkQjm
khnlaSkHc8TFEvde0YTHOhj8qbcFlsKLI+tDZPLeNgQxo9mhE5JIpyac3aoStncE34ndvUv6BKwV
Ha6RKrhJjCsLT1hMHkUtoF7INh9MR42/A81ZkNHzAvFKMXb9bujKBNtxGK9CL+41NHIfiFubMAO/
SlwJPJs7aKzhySdblqmgIcJErDgtkrgimB9ofbz7tosHqGjHvg022CjJHLRDPOXtsgFyM/S1SOZu
bpsSsMYNGJmqVwC+3Gq7wJNvKx9DUB6IQ7eiXWy+mZw1ZC7RvraXXupQl+g6wxmDH7JyL1CIG5AV
cNppFtjtAPT6OSC3RItSa4SV6FssHnnlVjlKbnyl32bIb3pg2sWehVVK4a4r107OctnmI+CcYw2I
bEAfjhV/NJND3Oi/gra4JvEs8DVudQel/H91ZNuO2Kwy44KOtYzgprAPlP/QAeGjOyBv1dxlQt26
34nGdrhvq7VUxlRIhopZmXd0Bqm8pm+OZVvvG/Ddi+YuuCFrpR5jJKTNLWUOcHFXufqQNcZ7o/Ru
qop6WCIxzOVWhOlsZj28zSresuDRCm7L7uGyNfJyRmTZGgqjQPTE2PNnYwRUf5WphJbBLesey05v
mRYA32fw5SLe1ZZy0JZGsIPEt/+zSCbe19MSNLMEreryWiE/tPEjQO1viTBBLirn8A/wLIpxNRIG
aWs1MyBeopdC1RxkkeY4/M0Vifo2YIBtFS97+iNWJQSjyMost0DBac43ZvHdSHdyL3iIcYPSSgST
AOi2FJWpgSwnr4CCekjmu8tWwMXC0VYCGDPoojgoSBKhKavjsTeU+yJPPCI1t1rcbuNg2IEJdy93
thcrteZkUvWegjoiCYybVm22eoeOHTq6c5MAZTfMHhRDPxpTEDmh3jhBX7hqnu6zWFTR4N8Nq5/N
mBIqR0PaAJEWYWbZBFsUkQ/kOgZOBwET97wTbrqLvgNjT6OlSUsmofZOt8sos4oB7D3iB4WDpgL4
zIH2LAtpHwVC2WZcXw+dks/4+MmeLqqGd+mpwtqeiZWoxq2e7GsRRxL32b+yBnYTLIumEFEHI83J
Ve9XjwqKg5Gn78Nv4S9Ar2pbclB3qew0qPmivnzZFPku+8eb2CUw4EHXykJN3cqzQzAQPxlND7QG
/mUx/IQebIjAuTRMjD0yIbwJ7DbQazSF0HG6kX1ll271x+p9sBx1b23lqwYVlfQdQE60tCIaVORe
xSvh9JOvQoZdA+8WE1oAy29Gp1KeyswP5cZRhFsT9MZja6toe/3RkolNRCLagESGOsjkyd/jg3GN
GtwV1sI8DIAK6td8d1xJY8JUG4/zsCR4JMmxuZlGfTvo6s5M6od8eC1M4iF2bHKpdfpx3iv17BB7
8KRU1Crg+svqVzCxbJqjXIsLdK+srnrAQNcdthrcy9bDMVJimyaslEZ9me0ojoAvMCUtx6vTiNyI
WK7anrrsf5XCWInaAEnLCBLFMwIZ+INl40h552VR8nxZG15WjzxURt/SQlJjsN2czJ5yBP8SgkLg
HRm76Wh74V7eWP7kTn7pqUdR44p7gCuJjKWUKabE6qGCxOhpxsqsNMl4NAlf7Rzzh2IaaBSAEUI7
0J/9zMxQ81YBeuwtPwaPtscCD3ykrxTfIt0ggl0+R65SRIbvUhB2k4UjsYpsrlSlVTwVS7I24FZQ
ZrEwQXJZCid2EAxO/SuFbZfMZliRNpYUbx4q7Jw8yHnltHhmVkRgFjx1COWxUwBri5o6c3hynSZW
3o24d+z3th+9GB3zdlY2l9XheCsBdrFhoecBwjx2r6vuzMWs2xyWoFyD89sp4vgvnBXnBS5xA1Qy
OltALJQ2WjJjBLep2jrE/IbyvaOLhjz4h/VHCFtBbPIsLQtLVjzNxpBZgVV3tXkwB9F8Ae9qBhWd
Ai3QJMIWHBPcxm5C+18KFADjj7Ef6rXf1gDCS5v0sS3zfW8E3mjUlApUdY0Ksx74YNI8/xgWbdO1
6SNoR7aVZewHonz0quhj0vyHuW4+/TomH9MbsLN0VQZ/K8kGxBibcZa2CwhupkU9zE3nSqO2B7Hz
y2Ub4h7+6lCYtExbiBxNxaB4GBP1R3s8Int1SJMJUhPe/bZWj90vSA1dq+oC6s3bHgy9BZbTLX84
FrveA+/3zhJVdujH/Hqcuo2VR6xrKGzptlUiABEa0GsJR2/AGmATzH6YKsclnZxpwCzN5XMUyWOi
clcbSqks8MVw/jZgP3mcnSFUnSy9Lm3TuyyL6/do7/yrG2PIppGbOmqLmJUgTeRYXfnexYFABt8u
zjIYc5xJW2A3HTLk8rbSvzdz71ipaDn595LFpa/EWJ+E5dAklidYBZa5cr//KK8LbzlafrJJT/Ot
spXubABvlS+Rk+waVxZeprxeK+zyj55sZcdSQRQkh7jmiqtwF7kEuBrefGtWDp3Wm6/Km8pNngCV
aTxe/oaC82WrPIB9RFM5wS1eG5upu7ZmvxG9RXi33Vo1esOvMuV2LkIjGSN0dOXa74z4pOoAiqos
GatfxSiwf5Ew5sZb6jrJG11RvFbtnSG5G83WMdWnTNQL5J8b+n1oGGAojp2Ks6UK3ZcZ+ZYa7eZ+
N+cuUQUh8T/EqrMM6n+rgzNzq7esEFbZ+pO3eLkf+unJcktst6jOuBOhh4hUov+/EtcgPa0iBaED
MNFtcF9MXquJ5iipu351tLNKTHjqjU5ZMrukm5vNfp4cEHOhGR1sgj2dKSju5Y0NzOXyOHdOvbts
6fxodRbNRKs0BoxYHsHDyHKd9M/W8nr574uOj4lUUhtkVl7VCu3/YZmrdNHz3GWtiO+db+BnNZhQ
pbeTNicxvtKQfEM7KZ8GN+13Fgo1l9XhvijQhP7XwtlOSIedsUy3cV7tpD+U0+iRwnBt68UY+rdl
xJ50YGxzQ3qzl19KZt/lTQ12hvEgxbKgsiU4WLY5osVjazTxgJm/WXE7i2yNob3WJVswwU4P7otp
YrzUsPDYwPIw0xexCiD6ZlIKj94C33/TgZaOZgQicFquNisxTDRUI3sMg7FFN4786KTXsQG7tCH4
diIZTBAMx5akBVwNLLGjq5HQN+rOm0j6N1n5ShUmPrVkrvoAL1yvTfJXva+309T9ABLoVmCJ9Ode
+jJU3VVgqmsoNFQzrYDIrv1RAfKqwuy6GziZL72Fnghcl7fLQA3gjykwUUrPxlmLTQReSgyzeMDi
2TTH8G6+JdfGybruX8k2dGcnO0WdZ90GIgBQGom+6ovlfU1DRV9lu0vhME9m3OBOruSHJX+tm1d0
BuPxQxeRgAoEsUnHVJT1gPKrAmaAwJ9BmhH+TOvEr+SbKb8XfES+Tf5Rik00JOxxVhaVhSNz6JnW
2+bd9swIQ/SjZwAowHiDtV6WKlKQcbZytPS8UCzE/PI0xq/BXDm2feo6gHFGolIPr2FGUWf+/Wxs
OdKeeqOP5AJIR694KfkRAJP1t+Yldi1UWzNfPgb3wrECqsAFUyGMC+okBfGvQhPXbfRobJSddV97
NGHE5PD2L1pmnxRk/DAfcjkOgwotjPYqDzd2flNk3uUPxs95VofIuJ7RxpOtdLjeKJUxBZUYkCqi
VE4hHfKHqBTuX/Pt0sZ+mabrpsl2z+JFGqymj/HVulc6IFyFd7X8/ldanYWwucHczGqbIyDb3ygi
RbuVXB0t8B49dzoNZwl5ePh2cRbIZAnFMmrDpPW4AbbldfSKxBHzLeRO2pYPwbXozck9QqTBWIrQ
sczALjiVZZKiPt2jWqt9tGPiysZzrX6/fIR8GRgeQ1ymrKrU01d3wKzEZR3NeEdr0ruWvdrVW5OI
qkzcaKGfZbBfKYqaqTDx1uxJs68rDBAHpu5COddO8sAJFVWQDnNzOYzrAqjFplQQjEPFOp63xlzD
ocbeVQFJqeSL24C9QlgW4Ca/K0mMWyHS92ag4Pj6YksioG0KGsL8z3PWhPk8GfoGaDfZsqchFpHR
dKKsuw5LWyCGfoEv4c5QMamomHSXl0lsNKBHZXFqyJ6BOqA23tY2LkXsT37T5q3diVJg7ucxMCSD
wind02EyQtwe2SRh+cWTF7InjXonA+XcGWcsuBiS6KrinqBB8JJE/R7DmIzHKoVKShtjHV5rHqvh
OlluKkNwetwMF4Hud+kZHQ/mI7VaHQPFSZc9G1R3eelKWeqmgAgKfqXmdk6+TWIgO844FcEG2x+R
jEvVBRoWmOjGGlI9bYNSvzObBTC207fQNo9S1/uWbvtVrxzS5S8mLz6JZg5UI7kUTJEpe82iuGaO
pbXkKVD8y2GJ61emic1OGaMDFtt2yZNBj1GvltEF3BfZK6mfLv99rgmCO90EAjTg0b90P5oU05Et
asV9ZNx2UnWH1bFTq3b+Us+Cq5cb/VaiqKqrCCtplR2kI96vETgDG4BgxTNxjLZDw+CfTfLLmvEr
Xit51CFW8qw47lozQ2tMPsTA9xp27Snfds7wMXuN023RWgSIqGgUjetlK6FMHCRRaeS2gXsxie8n
5btkbPLmQaAYVwYo9sBYbYGbiO0hFWNVG/WCNAnN032DbJcC5y4vC1Bl8WipHPkR1Q1RJsgVit4F
RscNwAJ8gdkEt1E60cJKVdzMQeuW06aQRNkZ10RWQhhvHvRoMJQE3bG0KQHKk+6GafCDVPUTMErZ
vfXt8kmKxDEeHCjgHwlSS/bi3HQyHcRMuCIl+VRErbPMvcD+ua58Vs6moWxlj00UDukQ45VZmPvO
PE6JIPryRtsIWQlgrhOlmCprHvCJlKyLvLEetxOgY4ZqcNF6egbNiDMbjWN31mEexr96qyNA6djF
RjT+nXevtKsBUI5vFyF/WgoXER9sxl5miVZC+VZ4lsLEkKpKzKxe0G/MctmxpTsi3VaitaSvVkFA
Jw3cOd2CqWtsR2VpSimIJGSbYZEd+77bGku/S3MzdGJ7eAYCt+n8t2ZIBWKVHrS0BIOzTNIR11Od
GDWSDrl5l0GDu5xI6SrqfkpFwxdfTfCzJOb45rgau6hHSPxd8L0qMFhKrnWURut9vcEQy4MIO/nr
96ICLYzPAOqCKGzNS1cKYus6zpLI0oZYH0pH9nXXCA5QJIU+Vla2F0R5lWlNiKCr3xv23QDybLCP
CYR8vSk/q8J8pTFRQhMleYoz/DNKNxNMPc6+6d3kX7aG32fyOQf9LIj5SMUsZxW2aZGDOrJLUfl7
0A+ofn8i9/Ntd5Qfsu/g79stb8YtZrtc0YQO10awrktUS8FXY4tDKdLicolxTc/KFtxyTjMJWUXo
9/ii4VkEWxbq8yBNp07G0tpN72tYge7edY8uqxUHyvgkOM+vKSLOcyWNCYs6StBSZWoyjJ7iryUb
8zbArmritNtoQ4mRsHkNZuv8pbSdwDceTUFcFhwoYaxTrkJzGFoYTl1nbqSUmDAVmAzXNNEoohs8
mM8l1D9W9l+W2SgpUiB7ZvErax6M/HacH5qqEHgAp2KPkwSGsgWcEYMg/fgsR27GIclMGP4UevpB
R7toQNILAp/sGaxWsMXQEz39OVkcZCIIYxBItoAHxLidqkWmHueoATeeeSe7w6OGKbxmF+5R37gB
hyY4n/RESGXJjSgrqYwPGmnXkFaGExjkhH2ZJLi1je1lu+SaxUoE89HMcDDNPpMwpRGexvBhTO8v
/33OeuTnk2NS0cxawjYM0F9R7yr0fBUsRQQ76w4AOdjWFnkZZyke0nSVTs+AnRNZyGfbUJYS6MQ6
nQSSzCN28VwjwL6H1u/7ot2rufkYKMmuB3D6YtnHGZU+gXFyb+2VfMbLcIXG0xjgiw3VHWJnnJq7
mOylbvSkTHSyIlmMTTZpNOsRSHV+b2eAeDT8Fb0MOx2F5sAxN83JvgYH+zZJnfz98jf9+sD+fMiM
WaZtJ0dxg9daso936QGMC1vNTzeiyTuuaa7OkjHNqLDqsVNQTbS0n2EwOa0tSLz5trmSwNimGpRK
kGn0a20GT3VbN/Gk63BrbQsf08r+5VPjq2PoBupgAKJgKx+JnqPMkmM/LTURPIbaM+p+f1kEZ+aK
fpk/MljckCZo616S0a4fNtrGOIb++Gbf2lfFRvINAJsCMbjwo0PoqbmjSIJIwg1WK9mM69nhbICo
CK8mIHyWy+sk76b4+bJ+fIs/q8d4V9CEcVUQ5HHgrr/LZOmoLO3eTgonKdP7Wvl5WZrgg30pSkjg
lrV6RK5QPwBVzNRFX4t7YWIWBuDV6H6BNOJzsFqmshkqFU0AgLAczIPi5Qd7X//QrluP9gGCl+gQ
+CKt+FfZSirzujVyyYrJjPIvhvRfstjRsfM0HRXZtWYgHpA7epeV76YlhM/g4FlT6zzry1zc4ZjN
C5nmf+LGBBsd7xZsqKZ+fqpe4l/Eb1/HKwppTTywtoDDJRTu6PG/6Z+foDOv32E0oqEJ4fFAMnYy
bF6ICviczs4nJVk4gI70VWUFmLxLYqfDJG+BSd5Rw3xT/Ghuqm3minjV+E5xVolxCrUY4jSS6Gr2
sG3NqwQQb3LrF1KD5RfR60OoHXPnAKwLiVmKcfLW10fPwpyy5P+IG/TiwL/uxzel6K34tRT++Tjp
B10lldq02MANwiWAcdJN2hWOZeJGAyzkXTql3ytduidk+aFJwXUTmX7R6G4v51ubhLtOq+6sBT3X
ON9LaK8NYC0QhHS+LxkGsIWw9Q+MIeY45qVMdSPQEG8XY3LKOscoaxPu03g+1HazqYJu08wAaJ+C
h0V7W2T5psWk9TRIT8QaN6iD7HpVhPrBz48NWlzHGLGOx9HnI8NzykBFCX112lskx2Rje/LDuLGR
FCR+4YIq+O1yoORGflPFKDk6Y1jgZ/3aztQwhO6ekcL8Ai8NcqfuRW0Kvu2dxbDj5ElWZ1qkw3fp
uILuArl9UwLedAACUOHHG9GDia+VCdxP1PWVL4w+YzH21tKjvjkF71F8M0WvtXV3+eD4j2wTeww6
nrnkC80OqELqME1wxciHbj/+yv3Eo/SWFHOvvZI9ZTv5htvexB5wqrb9MX25LJ+v4lk8k/+EqrGk
TYULSLW9hhwl0w1U0SXHjbiWCuAv5D1oaDEuomcESxsNna/yKb5669a/TJR6suthW7j9DmAw28tK
8ZOglUQmZChRJ/VTg2uGbn4TGqLcYENzO3MPGvoYOJ1gRsGZAiGqLr3LwrknupJN/38Vrrq6Hbum
Q2krlStnKf2p3rSaaM+OL8REyFHh5LrNHGmoYlcqi3HFKFrrpFLkyGgTyomIx4OfHgPN5F85zEEO
dlMMVYJOJ+iZPnQfcx6PA7ZsQizzxTeB/zcndxbGnByZB1PBFDSwtVAxrlswAlvqc9vZj5fF0N/8
peiDaT88D2nrgt1KsKc4DQbk51jau8FMqyZyKf6hrQQw6dUyDVlo2/Cp5KrYW5v6RHzpV+frqJUl
J1VQ1OHe/SthbOQF1ng65cj3g1h1AFTo5Pl9Hhyk6LWsJufyyXGmx3EVn4WxOwXyHHXjGP2+V+zD
+JRsqiPWScFGal3jRQ9i72pr3xvejKlxEOd4KYIWiCEv/wj+A3/1I5jLDSzn/YRlH+QDm/bZ2iw7
w58+QpdyKYnmgPgXzkoWk1mBnbEfpwSytAe6RNFuc9e47kLHOskbLNTtAZl8WTv6ub4ap4kNMKwy
KV8w9/MCLMAWWuR40WsbWmEaN3Ru5r+fzcSHxL4UyiQK9knZSn+VtJFi97iv1eo5za6n7EMFK/Vl
VbiWuZLBxA6sgfRxVOKpBj6ql9rODkrTuJOGoKhgrSch/z0u0medmPCBnRppKkLExOzK3mpXlNY7
PamP9AjbzYCYBby+Qyw7xs/LevKNhGhgygMqAYyFMUi1sFR5pkOo0i66BRDB1rzFFjC2w5xoB1QV
L36/LJD7aFzJY4wS4F9R3loS6sgFEA6bl6Jo3GKSnST/flkQZ9CPHulZM+aaIZEVyOmMmidF/8AG
0QbTmb7kdo5l/F7onl8sT7SnwfWA33PJ4FGEIzABLQ9IoMgdXUwc8pthnl0bKbYzGPWvOsckZWp8
L0i4nWNVkInxzBXorgROh7oyysuf7+2GBGOlRbTWFAImKXuyg1+zdJd0sVuChvjywfKu77Us5lyD
RI4bSUKOQOL7sK3cIT8Mimg2mjPcC++jtVCKKo+xDarxKhMZSx0dROP3Sw24Js/TFTIvLNkEmMir
9+WmcO1rO3douRz/9IqtKH3mnuhKPnMPNp0uo/qJq2mWrkiyyTEwB0ZJ1zRveiKC8eJd6mtdGasB
GV1t2BmNm1HnFnXglXGy+YuPhg6AqeNUtS+A+UFtgcCG0MtvvgkwQBRWN2R4vCyDr8ZZBpOON6jo
JmMFGZN8b/aHOt9f/vu80IEf/0cHxiTMIkuXAnNgXguYevtuNAInmQ9yIcoUuDnQWhDz7ZUwKQY5
gSKU1U5H77B0m3dyqq5lJ/YkAZA1Xyvk3Gj464DNZtwpMfNiAh8hVrviu0V+atOnqnhK9d3ls6M/
mb2aFfkshX67lTu1aRpOQ4XGQic3vk58rc+dYHyss/uu/RWLslRuiFhJY26zqlcl8IXhqVt1r6BT
djRQokeYCrmsE/eltFaKMTgNwxlyRzO6zhv/j7QvW44U57p9IiJAiOkWSMjB6bFcVa4boqZmnmee
/iy5v+7EMpU6vzvCd47IjaStrT2utctuBtf6imK8k/rdUXnQFiStUIu0c7f4LQyURKfG6eIAhpy4
HqXFJfLZSL+C+Qowam0gSB+J9pFTRDpIUjNoE5oo6ENOaluX74clFHhtmw/lehs589PWYCEcCzyU
wKdH3h2RkpM78z35GtgECl840l6E/XV9YabM5TEr9DiqnUnQaT3vJ+DQJYNdi9q5rx/Ru1qaAc2Q
ShKibTcFY+m4GLmdL0Vud+F4wtB3LtjGP7xY/1wxoKm+vWJmagxdbUoMwvXv/E7tS6H9qOxBd+Uq
jyrCdnlfwv34FXtCIgd2Rn++33gz3wpXOjlTxgjzShRjUcq+Q00LNTT/Q8mJi64AJPStnNLITIyd
42azIR/QDzrtsTgwbMbkbr5fjvMdC6RSL0FU5V6/7ZsqA9EqKvM4TH6+rJE62tYBIt/F3A/pOURR
aPSvi9h8wFYiuBOcSN0loYnF6dlRth6lRlCw29TI1e9zh1RrpEoAn8DAzAbHbJ4VYHFgyNzWSsFC
tvcKrwmmXDDMzrcY0FmSdbmEIKOvfMVQQSsgHQATXQss8KYcosggGGJdXnxn/Ewa5FRVzAzPmC23
i6RDA2BQOVFvPV4/mQ0QIRaMXSRxpn5Jg5QCqhgta1ka2ulozq6ip4udaYCGyno3r8l5VrS/yjAe
7bGO72mHJ5skX9K5OFQp9ZUJXNZJdo6t+oV0qJ7EVPeufySz+e/u4OobuTehGaSaNgte8sm8a+Tb
mmp23L1kvYHM+rC7Lku08/zLEA1lm7SIF5t4R4JfSbwPZ8Geb2Z313vOvQuhAUeSdlgPI46ggJ+M
AYrVyciXFCjT4woe6htM/J8ypwTdtS1Vtqg2tL1KihZCxh/1jk+EBHMDrGCssu0Mp9EatFK1XpmJ
QKm3HT5wm/0jh7NqaT/P6kBeM4XSHYPaXE7zSwbMbfTzPYtoRTZDbmUlja165YtNqPRIMWV6gsYt
Rq+tnPR77czwGnOkn0Tkba+Fhfd6eQkOuRDfovEQlAmrW95UwBwyD4HX33S+JGwz2j6uiyBuG40o
7uNswnFJOiiLSuNRp8NhDEUe87bDsop2uQ0MLZRrrGBhbQITWKeZz4c39rmBVlp+dGocK7FFlbxN
272SyRmg0hqlcExRB5jRCDTctsHkzVJhZ0oreOe21QOY4pg2YrEa32jRGBV4JEc0v7c76S7cowKb
uPLL/FX3nO6ZCi755pN3EcZ3XIzRHEbWiNHLpopcdFLt0kzEcbMZeqxEcOqXB3QYlY7VM1BSlqJP
6XIHKiV7qu6D4FNeipiQNpWQwW8bBvouDb4rQW2bRMlyvBQ19UzlpFEvFTWdbdsLNAlimA4i3pGy
KH0IL2hmdmlXwfsB6OpRclrP8LN9/CRqvPmDQlykcaonl2kwqo3yNzcA40oDYORti4Ko6iDzcRZp
+nZYRWFxUWIAJwBfDyVl1E2WhNTLEHTnZinOxmydQLq12JIk3yoV8E0Af70PrOGQIg0EVCsAWWpu
g5Jwkurf5Kzf52EJivsGABXl7vrDt+noXj7u1ditjKeUWDSw6g7HG2Vn3SDPFQBvO5AaxmPkginG
aab505IV++titx9DTA3rBhsUAojWW6PdTild5hEBdIteW2O/fKltRtnWP7a+eUCh8y9llxxHmPBk
lz13vv6Re7oSz733TWuUCvJuqLSqJyvZhyK63E07sPp97q3XKmo0Y4HEZUZ/t9XDPAp8o81ju/w+
P7YRm2YZqjm2L+8ye4yf9Naya/VEyV+J+lR0N/NIBfHY9rVZieTsjl6SrMUsOxpLgK0ZHFkclnyZ
HMaqR/fBToSJLFoheasgcVxYkcnaepND4Fde7jMSQ7IXMtpvepmaRvEyAI/VotzjV4NKL5deNcGv
Dgx6uTlNe90dPVbEamygad6ZTnCmIjQ8kVzOCul9Y2aoSyN4KQ9z8VefpWBqCmyrQA23WgTXbbMz
BXg9/66Su24IxZK+rDAWWNxk92D4Ok0/zMP0ODmSPx/QIu2BbeubCHtm8+lYCeUuWR1FHV2sBC0T
BdnlLQDVYGOWfLy/bku279plbdxdC4woAkse2mv74U6KziX1r/++4KR4hDwLyMKKNCEXgNboA4LO
L5LS/05Tza4mkC4WzcfOiqE/omsHxCtcWJuCZVYPAZsFeaT2xggMxNWYg/yi8fpuuF30ymnV/ls2
UTgykuHE+nyshv4p72qHSsAWChq7GkrB/d/e5ctXsf+vHgqTdnKgSEjHzG1+GJr40TSz5+sbvW1i
dNDmoHyGPx5SMZXaWVMKWLXRKT+z9hBgkLjmr7/h5eV9K0gHbi5pJY4zMXKbhg0N8QgA7dBsfXkQ
9igxm/guVFhJ4I6y6NQctwAIjqNj+kCWshmOLWuPbs6iKi6zF+9FAQcVUPGMVo+7BaDoARdtBqQR
Sl6G4b6xejervaH6vyMxIXMAwIj/yeFvQ9eHXVsxyMJ+OcT5qUZTYavcTtKv67qweel0AKiBpQ/t
GXxjxtRJUp2wWYeqemgbRzFfkuQpw5BsKOoh2Nw4NjyiwvfEgB33ADTLTMM0RWk6V2c3jY+donm0
Pmqi5oxt7V4J4iy+hAkFIInDTo1Ov1vcgpVPd/KBIfrQfeF/yPqiFVGxGKIrtOLthU2BPdeRkeme
Zd3RID6GASi5auG0+6aVX8nhDMMygbQmTnFSQe4X9JnSx378fV0ZNkUwSCBME2Hohi8Dj1kzwN/B
6wWg+sgKwMngZb1pXxey6XBchPDzX/UsmbmKeh/IlLsD6vYHzWe9z8J0xfZiXulcNRS1edT9IjJT
BaAEf9fRm6cEca8NPKDRY4SBaKXy+lP4BeXR66sTSeWUj1pjQyo2QFeYe1OqnbqtIFXUI7bt1oP3
GLml18VxfkZrdcq8LBh6ZBMHps+6uc0EXQKZG+4YzSZr45ZcED/viufSi93yx/VlbjYEKasP4HwO
xFlLkZpQldHJv7PmyeKkHpUdCi+eKBEk2lLO4sblUAVmgslms1d3S6SfZvgDuWYJ3BuBGB5Fv+0T
0qo64v1sPC26amvFr5FmAvXYVH4ktwEnzzp2+aopQIaHrFRwbqy5A6OPe9ailn9ohofl0P8Rw9mK
XK0wb17CqY9k5XYBYEqfiRDqtzVgJYPt58pRMeYoAnsNm9O4ZXOq8bdqz0agmiNoFQSuGtl8O1ay
uFulWwEpeh3T89kNUOp3375ON4wPeLLt2M99cmAW3jhbGG/rnOYcP2VOvZcO/3c2NjzJq6/gLl0x
KUrTWtD5aPQlsp+j3VA9X79Xm8+xpaOFHIRrFkKlt5saaiRVdAJXftTnUxwB93PEBbOoI1udM4aq
e13ctjpexHGeGczjokkUT6V8VJGwy/3FN0Dd8CEHcLUq7ok0YqUxFgViNEly5tK4AwKeYOO2c1sr
GZzKR2FvjfmEZ6W4aQ7VUwSIxeQHHuHRzfagpS0EO8fsG+8GomEJvOUECTtUT98eVDM3FcpLWJKi
77v2nDQI9trHxuhtko12IycCeZvrWwnkzZNV9XldKuiL1x8UtISFR/mgHE1bcyLM7WgCaVu2cC2M
U8OMRKWspJiabjIvmW8KcuwnQf+ISASnekteSY08s/NS3SC6wTOZU0F34tZlIjIOAc6gAt+Mu6/d
UPVzWSAhmC/xqUyUvWxG31WtdYEt7U5GtLt+mTbz+2t53JtYjiEmvfX/5dryHaMTiNzOLkvAsLGp
KuQb9yJ/Y7PCuBbKKaKMh7ia2bhm15ZHGurunFX3odIeZL1146JzeqATEiX3pmDcTVn6s9I6vx2B
cKmqTtYBR6spb8JoSmxMp+/CLBccwmsE8f6m6GD6IgQw5XyxtW3AYKnNSNFRRGaRQ/15J9kpqHFM
sP0qTrafYLQrXzTG+ocLc5HLvxkN2hqMGEXewQv3SDid6K9gz5iFo6NxABTf9cNn5uXaKjldI0WY
GxWjduhH7Y4QAroW0aXcVufLgjj1kpSwDBZUCVypRuq4bPdTJNtEAU6uTvZSO/jXV7R9QS/iOMWy
iinSEgs+BG10V5ox7hCB8KYUQWoLxPCVnAAgPIbcIs41pS/NGNrFvNiaEIN9MyhEjRs0ZnCKCLgx
3trrmVTofSLwy+UH3U/39Tl1fup3CmJCNpwlHIjfXNVKHFOXlXMkWWWlGQyVfHTGXbsfvBx0czkm
OTJbOf6t8B9pNGHohYrGklloMn8rMihbYpYBXIdmmJ05Kh9GJNzrQNTNuH2vVnI4w91aeYGUOxpa
2NLQ/udYhs3wH4H+6LXA5RF4zEJ53MkljQJOLdaUx7rzkToyDJu6LfgUOj95BtaVaB+3fM31PnJH
F4ZSGmg9haZkrZ0YPo1PudzY9SCINzYtxmofmQqtVGQew3wqJSSmjSJ3+hkpCn0RgE7/QesvOsHZ
QBXcwXnOOBSyrPTyqfaVdN5pJH6aEnI7N6GP1s7bpg5utRHp/1xxlNLck9oSJAC3b8PlMzjjOC80
kOcYEVy4VMdI/hUWpk96XaApog3l7CPqd0jLSwgSgro85RPyxmb8EZu4OjPOJqZNRVE0UBDzjBli
qsWO828WeJmvW94/qDzzWhSKMUW+lB6kk2Q2DR4TWF82zZR4xeKO99KZeurvUAjfsX08/4rjTXCN
fJmmJSg9R/3kSaF5WyudMxmawOPbPp+LGM5AtSZpGSQ0OuE6P7V2WvCBqSxMlv2zawZnmLRJq5XI
QGytqkhDpJ+NUN+11bkYM7eKOsEZifaMs0o1LSUjtUK0kFX3hZbb7XAsl0eBHrAdeedUrFbEmaIu
brQu7pE4D3MU7MG2h5lKZXBf+3uEvLaiFbH/r+xRatHETFToNqhWvNRo74J8BEn88CBY1KYaEMz3
InSS0TfOGYMIAfZotqhvsnlioH8Aqlt/sTAeSl02UTzvc5GPvC2RKkQF3yywnriVSZ2VzBkapVxd
8fX+wdAElnxz55A7/+f3OStrJHI1RybijEa5L6XHej7R5un6rjHD8k4TViK4TSsa0hDJTP92ZgtA
1I+e5H9sRI2sxHAmVB2zLo1buC0teWiHs7ncLtL++kpEh8GZULVozL5IkERZdD/CcJOIKEOwU3yj
hUKmQZsZFCH1WfH8n45iYXjBdvzKibymx1bXJSRNXpsl3BJd7neABELhtTuOafQ1G+tjEy1e3TaH
durOiWH6Mhl8DUAJVfs8ZsnnfJCcPjXAOzhQgV3afjsuR/j6/9V3kSgNo1JFlEB846vqLvvUQcD7
NXSA7SGkORYc5qv/sRJWYzhvNDHG7yZG6vcBUAGmxr2uL9sB7mpB7BtWMsxx1PSsgFlfnmRwVAL4
3sl/58NOO7PeJR2zEsBud7NzA9iP+w81jq9uxGvMv5K+mG0jTRnUVcEwKstzqiA/ZDhy0s6M7MBr
dqyuROyutlvRVPtmN8FaOG9YpL7UMhmGRX5A51n0K0J+X9pVO/PTdAw/WUf1aHrSIf5yfccF5owv
CaJo0vfViA1HyX2W9nWzj0uBERBdUs7OlGr+v2gsOzAEQGbO6P8HG4pIPTlbI6kLAfc2hjaToXZB
h3ZXTKJ5O8FK+OlsAElIctTgiMqUeRz3uj6ij3w+6En2l6wXz5WRFzu5I5PoWjAH44r9ea0QrRSz
jLNANqLXSgIg/8/5eRnc9ufkzC6yKY5+m30EaGqljK9z6iuBrZz0WlbAP7Cix8GSQLF1Qn+kyHxt
ujyX2/4KZrSSUlFLzvUR0Vdyo3jktTHBwAxKf8iOokr+dmaKNUFY8EYocAneWhZVrWY6zahIg9Hm
LgheKpIeQkLRPdCOXsjqaVLsgmTxXu8kJywAFqKiV1wZzlr62zTM/ZQP6GtTBQmzbaW9fBVn7wAb
AgRaHZ5lW/zWm8pRMKLwkQt+kcD5Q9kYkogOcCuldi9Nj33rDrHAJdqcKmL+0CvKiQoY+7d7a+Ug
VTJYtXoC7XaB7JsO7y65K/YlhrQYGxfGbVxMwlo37S70RPZlQ7wOpHsVT4/OEGgtbhNz0gDIfwKx
TXQwfd2p7sJd8SM/64efuj3tit1L9Jl4pZf5veEYn65v73uTwGQb6KXQDLQE8B0iSlWHoZVV4G7u
dmV7kw0vYfFlmD6XCTCmDWI34V/XBW6U4t5I5HtFltrQmgnpOhAXON1NfQSenkOJY6GvtxLGCRvX
5q007mhr2G5NCZG2T26Q2/o+HF6fZF9+ir4s/gICucAuHjTNERF/v78Yb+WStyqVIonddKUEJL8Z
03dpvDcrEY71e6furQjOIkwmqboE7NAIvMGdEp3D9IGaTtsGjp6KBu9EsjgVzUg1Rokaqe6YmEfd
RBt7lRzKXLXTdv4mpf9197hLH1VagJ55DegT+Yw83XI/UV2EESvQfI3zV4gSmdlUpdAMENEDt8OP
D5KPcqLAe9jwcd8eE9va1SNRzlKNCkeiuqyVmcEjBL+K/ewpOxkNsiLkhw0v7K00zllZyhKMMSGk
hXVka3m6DyjmsPoh96u6y211Rr9ghjq+0jxVEskcYuRnJVluu5rhPQbmvgnnO1KJ5hPeu2lvP4tz
bgIAPGnygs+iwZc4BNFVGTpDL0JWFVw6XX671bWcTZNcQYqZPinhSxoJkkKCVfAFbw0YtWU34/dT
82mIXZkm9izCKWBq99ZVerNTOmc4BkVV43BkO1X8lYJ2W11equbWmkQTyZtrUdA5pYJ4mb7rpasa
mpRjhSuWywdpwRwW6IwVQSJg02qsZHDKmBlTEVQ1HpdSoUC0O+rGZ53+bIi/dAL6IPZL73ZtJYnT
r1rSxyo3Fupqc3oTRaWdm+MhkhI7oeCkM5veR8/Vr+sv2aa2XWTy3rTcxZZE2A4Scu7SwmG039cl
bL+VKxHc61UatbSYaUldvYwe57jepynR3FpFm4Xeub0JEjcrilCNnlTQGWFQZRANhQqOkHekATXU
BkabITbP28cxkh6kBoFzn33v5+JbpaRE4O5tVAGg/6slc69aPsmlYUhM4J12F71EwGQLXG0HYkh4
CDtM7u2u77HgHhB2yivzXE19nSgLXjY5e1LST0MZ21b/cl3G9huwWhT7iJUQ2WopUFywqH/SiDFm
mQY7P6h4BURpANGRcQ8b6E+sQNWYMLnb6e0PqxmPcnA05uMkwv8RbR73thlTqhe1iTe0Mp8TC9jB
wIoRAoq+ljuvXG7CmZGqrMZWN7Gg5KAfVbso7erQYTiBPLBmQvkBU4I7wCLeVSf9Cb76rnfTG4a+
RZ7qm9mNHeWoOrBuwBsTHOv7+O+trnJWZ9RiOPXI1rpduNOBMj/tl9s2A/xd5yTCCFBg4viemhbM
rwVYglRXUdJDNte2MZqfAz16HmZ1F2jlPapJgvdOYOFUzvzEiObaPGaaFKR20/7QTIGAjTG4Nzuo
8q9dUWeZBMxOuOfyUT+rnnRHncwz7y1n9oAUejs5xMOAsDAwEGguX2JvS2D4aB2c52k6VcYxJ3+p
we/r6sFO/4raqpxlUaeprNuWiUBPR+v/g9QmcjC39eIVHRqtGu9a1asllcuM2ZY+PdYVojawvgCa
iqA9IYuAHyUq+G0rxUUeZ15yDPtXQwSMcrl8kqSbefl5fds2HSBQib+yN2E9nE1JG7Qltz2hbiCp
+2j5HHXZ9wWAB2EkC5IX2wd0kcTZFS2d4WcNtQqqe4bn8U9ztyh1IxLDWYnESlukheEFJeF3kqh2
Vr/UiNj05SY1D7L6PEn/bQf5pvVJSqgJMmJcWwWNp9WpT+4VtAf0jcDp+oN7goZCjVrAhOKnCcKR
TNOYwAOaj82h9xnJRu8VQHBKXZGW/+EJvcjiblNhRCCknLCo0ZnBNUN3yp4edHsAr4Z8Evbjb1p2
wqgVUdMG6gZv+cKpHHOw+bnAdnTGgYJw+6kFNGCpYbx6kOwh3WnyZ1w7pyUiWMRN07SSzdnEaCSo
DU9IHfTDd1J9I81Z6w/X75hIBOdkTSg7AhUaWZHCvIvKQ5c85ZKgjWLzGq9WwZ2XkudS00YtRa55
b5aPKKTZiXqsNFHLjUgOW+rKtUrrPELYCnMhIaQs43ynzPWnVLdAyJ6IXiu28+8s+mpNnOnLml6J
lb6hcES6g3rKnxnSIUyu7kVH+iiaDdo0tCtpnCEMomSuQMOOCG3aF1loB52IXfu1IHRtQZwFLAdw
DKexgfTtkfqoAPpBZc/3+TH3m535EyZ+nypAH7qufNtXebUwziDWvV4mVQTtY+DLbO4U6aSD+sCa
pPovH0olXYTxblNsLVNKGiRXjdrc07kFqK8Iy05wULybZKRZYFAJ66mz3UJPdPkh2DCBjvNektqN
aRimWEP4Ob+1vPZMdkgjuepjo9k9eCAaezRtJbGnl+uCBWaCd5IUq0KbxYyXK8+O8QA2jV3ee/9N
BGcmgrCYG9PA3sXpsVRPafIMWP7/JoKzEENkjk3Djqfrjln/q1dsMxF4Ettp5pWWcZYhDmkytzVk
sL5hTOUcQJUB4OHUqV10VMteiM73/v8jv719QlQDLjxVjXdDcIBBbaKBJUpHxe+HQ9n73fCht+Jf
Ebw3oSy91UkFHt50uiM64D5a2xBNkmz6sAyFVEUiCpkYztShAbXJcm2GYTWnnVqVnqagRamKHV0d
H5MgcNSBiqp327f2IpOzfbGa9jVtexiGADPFQXBWm1lg6Zghe29eLyI4QyePZW51I3ILhZYgQ/81
VL28fDbmb2H4mCgHYhrOdVX/g0H/VyKfAR21RaXtBImWgoal4K/WCTFoF31pwb6hlxjASMGoJQQz
Ye7Cu3WqzFVSMY35bnox71RQWumwT52LaVI3c2s/dwpMWLGy1bingt657QdkJY+7bYDhi5dIRsjz
P4A8TFCjhmTPngqOB0Og/xuUNIhRV9I45WzR29hgNoMlb0Z0VTAkpGAEqURc2snn1NddVscmaM1G
huGgYaSHfOtPs6hnX7hoTl9NsJlWiYLPGF9JFhUYl+U2PaDChGkNUU1y80Ku1sxpbjC/stlhh60U
gFl65xmttluqBYTm+U6vQn8wTBHZ4qYtu8jkX+ommhczzxTqNsWdCZLqwXIq/UMu3EoI59jnUttL
S/4aRkzu4jJeIaDDA9+480MvF/jAGzQrb1SHf7i7cWlLo3q9GIEvn2tHvzfd8DA54w2xK8e6R5Au
sABMG6/cRf7NLgOAXpjsLsafq4NxmjBSnrjDSb95Za1ErMTgS9Ap4F6XKzo87h2P82KOAhViC+VG
qtBn9tekCHZTJIL9f+XpWxlK5CEwTd2IznZp1s/DGDh9XQnectEGcsYlC8ZUNidkBcD7eYT/DY4k
UqDHsPTKAg1ULYoK17dOdLP5JlM4WLmVZgPzh8NHhjZT7CdHBRp9A/oTUX/pdoJ9dQM4O0JKhLXR
DFdFPzM0DXUfHHInvWGdaZDni6ZLRKfGWZLCbCVjUJEipvJBzX7nKEYSUR5C8P7wjF11tkxoY2Ay
zvpx9MtzgKxvt2tvApvlfUXvz6bncNlBvl1kHEAg2Rgo0fX1z1Z9lD5Uklj9PgtDV4qOud0xyCIs
RzN9U72tDLcSLUFwKpRLAJhgK2+LFCIyOjrB5JJscDRh2xf70Cu2iHJGYTKWeiotbBQmoW/Gc3pu
vQX5XES0buyKjK3g3vKYTZqkUTIEWFKopA9y9HVuyG1U7KUh3iWpLDB3oltEOStRTSUtohQPZOOy
d4RRB5n3oW/5yb5xxr1ocSKV43wQI5JMHQSGsH3VctBGa9+lvch3FJ0WZxiCrm/nhS1JPpaPrG27
2qUH2fv7vci/XDd6IgXkzMKSFHTUEgiTFiUAyNXgRCSDPZp/XZcj2Di+26jGjFmpsbtaJtSJoeWT
6LayL72i5BrnURBtKBdMpKguaW5C9UjzH1XjBabXTHda96gFggWJNE/jrEPQjnKDmUNkrX30bd8W
ngmqLPNG9VmPfeaLwCu3Q1sVQDjoPLCUd1P+AKdBqGQikceyNaxHe9zJu8IDtfEOUHw76dC7svvR
vpmVXG6dxjgVVRIFDAww8Ft7PAM1wdEe2CoZBfZ1NWHX9f0hXhbJ2UNJCuNuGC3qhtpo02GXYCg/
IU5pPFyXs632FzlMXVemvUOYRI0u1NwseDbG1E5TL/i/M9kzp/Mig33DSgZKTjn6PqGQHVFu+149
DsFTlgicse1Go5UUzgCqKSHLQhBpBoajeGCYPy65vXwJz8uReu0NJpdRBZXcpbKv7+AffOrL8nhT
iCpoj54mZnlNzY5emOkd7M4G6BnTRIRhL6KK+h88tItMzjTSJa6qJYPMKXMCv0cPeOs1px5jLZMv
rk1uTBHgBJEJMdhsrPUOr8FQY0mSShlM80f5OIEdI93Fx8izHPLEwvm+tw3f9ArfUm3rk/x4fYM3
r8JFOB+GKeMy6QACB/crgAesIbRD0u0IgIxbUa+HSBJnOVtrGlQrQ3HFLJ9aVMRqbbiZyWzLvS7w
EDev3WpNnC1Bd+8IcGFEfZLyK6w/V8XkVunP6/u2+dKsZHAmRK2kAfhq0JE2fxoo3I+n678vWgNn
OgyziaqsZHpPfxqLm7ShLaefrstgd+edGVytgTMdtJDJIlP0G5Ehs4dlAWnEjpjPS4KG6KTaXRe2
/bKspHEmZE7ihY4xCuSVO2M8O3LSY/qcI7WNssoxPcSf1F3ly2hLFEVcIsXjTAgYA9tlZq6i3Nx0
mm5rGkZVyEMpaq7ethurFXJ2QwbjaxilWGG7m1zJRjgOFNHatXy0av3+UAi+Esa5VG0y9rJUwDEI
h+davx87X1EFVl+gg+8CrXIo+6TAesbGsLOptds0ccpG8BgLbhIfX01BkvSVgeMJpPsUPZba/PW6
5okEcOZAnlKtCQbs1JJrnywyemnf+tdFbKsYCscqMXXzHZxLmyzyPFFYHFMDplofOArIUCxzh6lv
wYO4fWcvkjgdmyKlqEiNzIvUo45W9nYuL66S7dBFaluirtHtZYEdyiJgvX2Hj0KMKqEFG1WopG/d
4ulD5mYToKr12Lm+f9urugjibAN6ptN6kGt4nckXs9r1yYRWW/RBAnK3n/QPbeFFGPuYlcdkGIjn
SynAewua6tmSz2ODztEZM3ph46a9CP5pW/0u4rgTU3ulU8uho65iNk7VNR4qH4IH7w+W5yKDMwZ5
0y96AaKX145DKu1gFY6xMzZ7VPsBJ6gkImO+bRr+FcjP5U9D05GCRajJId4rtvKl8BjKGujkQFMf
fgXN4b0I10+wjwbnP4w9kXOlpVhjeA8UdaJ+qEREL2vi7EQKSNMYAJnULRJ6lHvgWKKGJdA90b5x
bkNqKYkytdi3akGkrfua/pIrP69fJtFGsf+v9BszWmEbmyiv5Vl+NPpgN84iIiiRCLbMlYg2onTq
coJl1A+AOQf864/raxDtE2cQUqouVO9R6Qznbwlg8sPmUxi+XJchMDo8/rxsFWgKTJkdkM9gUovu
ch3QU+lP+qFxiJVicRZAk+XciqoC9c54uIfAb4AXu8mEqEiiQ+GMwILizdSrJhxs4EXramrLhWgI
SXAsPOY8qfW6IpgvcMPgKUDRsZ6inVJ8v34ufwiI/r2IPAZ0oColXiSDosA47szPtZ+C/RwY9xgf
JZ/iMxqPncnHcPGP6qeo8Uzw4pmcDYiVsR1iE1WHugztsR/sWZnsujrSQOCUbHfTXZTC5CyBLrXB
GBRw8Odj/MjsdeqMP1kfc7QTpTu2Rw5XsjiLkHamtqC7iOX64j35a0Drj+magF7FnDqLo/NPuVsB
aYrctl+yb0RYpWK79j7QuBwoZy66sctTICtAPpJY8X7Z5xiP13w2HC+GjBFcA5MzHRIG8cKSLXZJ
locuWG6M9Nd1BRUpCedABMqUFgOb8ZLTvaVkqPXHthJ+mef5v70WJmc4gOMSZ1SCNk7zl7q7a/RT
NAqMoOhGc0ZDXioCEhmspaOf2+CvWbuhnaCAL1I/vqckCpogmAiWMYPGL96rdr3PDmitnM/hrjpZ
Z+0cPKU3qBW4pQfyWxE+pUAhLM5x0MkyNRNL52TNUca0byno+9jOUV2ul8UZDZLNZt/qWB/10XuL
dgjQzSY2YyckJwss0KEnLOuxb75yo3iwXisPkTDNsSY2YsLu84AiYu9Ge7KvBVGgyLnkB5bHipRJ
KTMVgTnWgfMQ/zYwdcEa+LQXEZ7uH9IE/9oKi7MVda4UkabDQ/o7iB48dGGg+xfoQpg8tbtX3m7p
Xn+cBGPh2800q1Pk7EYPcHGMQGCZxG9uFpAjg6L2NDWYCFegmcVRcjMnkf7bDedxQFOjGvWGZW/T
0LJzjEjq8fdKK73rBms7fbtaG2dIBkkr9ZRdAe2u+oSZkn3uy/cq+Gr30gNDOEdqsd1bBxGBy+bN
0wjGDgl47d4hG4LMGy3BFB2FceGS/iXDKOj1hW1a4pUA9gErP7RLAOBploi7ZXIsunEf17XbxfB8
6k5wyUVL4dQyN0yyJBJyIdLiRd2jNf7H3+e0L1QLGpcGfr+R0Hy5j0UZiu17pWnIHOA81HcYjKEC
0J9mRPNv5y0eSjqf2Kydfmi/TiFuFYPmYBTgljuJMhbbJayVZM48DpVJVbogxcxudH/LLlbuZCdq
14f6DvX6x+s6sX1Sl4VyjlVGtLgYdAvAgtLR6n5rIsrRzRdztRxO5yhaqONAMTFwJn8r0x8k/1aI
MlYiEZyyyZGKUsGMFhGVhE8qiRdbDegxlZpAcH9EgjitA13QtEQa60WRHRV6oJ8UWfB8iERwzpIU
EZqhVA93LHqWJ6dKHlRVYN5EIjjrhix83S4WejsDubDn4ntp/BiEyCTbpgZjSgbOVnkHfKhIbVj0
C3JhZXpUq+MC4gTZOnShITiSbfX9Vw6fWanbojWtGQXYsb+Z4+ePNfhql9/nvaFMzRe0yFNXXoLv
BTBYCxoeDct4un4Lt8/kIoa79KY8KsrIku5Dd5AAaazkGGnIRLiar8327/yg1Wq4yz7LZhNXCWL4
OZOfWrSH2XljTnacLV/V4sHqMWPQm/5AU7vXqhMt80MQRq6UAdIJD+44f5/mwK6I5lVNd6rS5Wca
yg9tERzHLPWjVj+nabYrgD4aBj+mDmy/02R4ZdfZshzbeSHCptkgFkUtcLUezrhgmleX0w6nLx9n
EMSmxwa00/2h8UV9rqLzYf9fvZzUlMD4iUkad2k+DUjtR03pjIXiXNcC4Xo4AyOZ2QJCF4m6NI4c
afgNngC7jZ9ryZ2nX1b10IVeO8aCK/SHF+eifJzNkWmXSvqEXSS+4sWn5ZSDb+eldcN7fW/d16dE
xIgk2k3OApmBUiRSjRKuLmu7qh/cIgITDlTl+naKbAMXrKV5W1R9jWHMqNsHwb5NBXlkwe/z6Z1U
MgdNf51hlUsXYMOnUlEO/2kJfG7HUkrM2mUwo2bntcaNJHQJ/+Do/Hv4fAonTzBTGoJpFIEXI+SQ
nXrHos7Wj339ppoxQqN7+VPoKoIAQrR5nCnSzKix4MtD6f4fad+1HDkOLPtFjCBBi1e6NmqZlkaj
0bwwxtJ7z6+/Ce250xyI2zhH+7qz0SWAhUShTGat3MgLmqnrVNCsKnAzi0OHrmjwjoYOshsRwx47
zVaL9k7Kwsfr30hkhsOGISBhqAeIReX5U5jcDfExEQVRm7nXC87xSRqU0JZ0AeMUcq+hG5ZePLzW
6g8SZa4q1qcQrYeDA40UEh37ib3PmwN6VzyS2EXrdIh785+oyTjQZEkc6dP1Xdx+dK3WyIFCVSLv
bi4jconeP2Jf0FT2WszNGm7rRo9Q6ANzmy2agNt+rq/MciCR1HNNJQ1mGSl5gQ4utfdRC3K7u+iI
6mSwCNBWEBi9y+6oo2LkA+zN0qnDWTNDTw8/pREV2Hmbwr1y1/N5HMxjmfOUIpJkFE79rXqq8ZKI
Hf2r9kndMf10NhrXOMWv6ocO0W+hjoJooeTvK7OrlkkpAoSZ0Pi1R0X2ekj0zla+b5JO9LAVXWF8
gmdZQHSJbDTem8iVWcccbBPyw7AfwGFm7NOn/ztX5F9xB5/jgf43ivDJ2xFhw/HxbgRlVSNWvmAg
eO0bctBCoOwoBcxZoIaIWVC/3pmPFZSm8k9M5jd8EnVJCECZcvFHHkPROppgb2CRjmE3hSiDI7LA
gQtGt4sxZODSDI4GGr00GQWOzw7stT3jcGSZSigvxbCgk9yVY6dAWaeWMYIk3w+dbCfKbvgQicEF
QyiHIXqEaDmTsW2gpe77V6K8pPXzWFo7NBzMluVO1iKICwQOD2rEv0+XgrF8VY1wumsvOA+H5Sbe
xY52P7r/jDz93wWz1g4PicS/zWlyFJQpI1IKZS8Zfyr5bBc08wRXwHXnMGQOMvQKs5SjxCDjXCMS
CffIvDkVWq0XZ8ZMUOSJ2pOvX3WGzAUhc4muVqXBh6uTxWmq0a4o9SYiassUmWHrXr0erCI0kNKB
Gar8LvRbsMbYUSKqx2/irUGgNYY8BOTiuJNV93MehmoICMzjYzAMtkmbQ6iAWK8Xad9trmdlijti
SSzPS52wCsVyW2YP8dzYUSh6loiMcIcq1aUa/N8GqE4s6bOMmpE5jMcs/dAE72UtfNdWluIBORTY
tozuKv1rkPuZaDbrjQfsHSStbHCnZ8zkaJYZ1du8Kw7QrnQW/5+pCFZPJF8m067ZCKov32RO70S7
4FHk6OyLXPsLuJOVdQlpevbEa6ufS3auqeGAGReFb6XwzFoTQPB2ULVaMHeuQKQcKvmCRHPnVyeg
E8YxmSbA4v1vpuu2sXBljTteiqwVZqfC2j/6UMteT+1WB1n65JU+PUyFAyG361AlcE5+nmZK5xCM
jUAqpav9ueo9szNcRZW962a2KaBWS+Mu5KiJkkFlvbkjCNPVU+YO+3onOdYnxs9qq1A//R191Rj5
7nXDm0i8ssuByTjKc1I2Hea/k6/19CWtBfl70f5xCDIVWpaQAb8/l7sYfQNhfWi7Xx9Zg24Rij5x
651YhDXp/9Pqr5p7g7zUon7gbcC9/D73bWRVLhdLwbfR2xKBTKA6ZtUdlWX0ZrUWFIW39+tii/se
saWj1yrDaIQpnRFC2bT2teXz9f1iv/EeIy42uG+iFWUYNC1mO6n2fTbssvrW5iCXuluSH9cNbYPR
xRCH7A3YdZqiR4ep2qEpMzygLKDFKFfeBckpVQRHaNuT/xjjVSSquMqsMQb2hvVJM/eS+t++zFvj
yupuLzR9WHTUa1zN+EKHn2l77kUdAQJHe0PblQmpS+p8ZkmgaPQ7yY+1u7q5VYVyLptFcuOyUxxo
p0VYLHXH6DLQd6A5rb3sycFEN3a1E82MCNz5rUVgtSKrCSSIFiIzk+me1nwdgx/G0rnXvUz04dnf
sLKRgTilGlluuKycIjnnw6/rvy9aA3f8IeljKmhl0d1e0eyspHZvfM8VURS03fi0+ircyZ8CGkFa
DMNXo+mgz/KWMYIPJt611j71RWGCaE0cBEhGHOnamINFlXySoICat3uoogvuTsHxf+tnW32YZEyX
Tp0zfBgl/tXLRejMeuMFlfwjq3uQ5E+elNAv/+lj8XS0kRzIZFQw171ondeT4dRE5h1FZ5JgbdvN
LZfPxXOjSX0DGsKSPWG+snQqJOuP3Yu6C+6hwOqk96Mt7G0h12GbJ6HtSzpnoQyLTMUPx9YZvlMn
s/VjCd1w0fjcdpZutT4OJAqjQz6C4uJ+k71GRqmATnln2v2rho7D2i9uIcmZOKJ4ZLsysrLLTvvK
aUx16MwF/Zro4FkglK5CDmj02wPZi97y2wnxlSUON4zWbFuDhXYD0ztwiyc9Aelm7oTgQKe/czd1
k+flwXoUsYoIl8gBCl0iM2dHw83afSw9hu0prxw9VuwgDx0p+mI16J0DlfL1kyGAScLhS4DSvYoO
AFSD031rfZaG1+u/L9xPDlN6KNwvATsR4zG4ZYWFdCcfqId2msK0Rz9/YPRP0S/IfLeCG0CAZryy
czaX0wSGJhz64NCm31XpTqeiZk2BDX4g0LTkPNYDfDRczFHjRUWCPtjf17dQAJg8hdpikNDo8cJx
JT2w89yOq8IuFruNHib5MEsCqBQ4BE/LgkSP1XTMIXokNpNnVRKlrkRbxkFIm2hLlcZvienmULj1
8/I9rO3mTTmoOZMX89W4o/vrWyhaFPv3FXw0UWBQqYMrpOVD1kd4HgpqgYIYTeVQA6Nlcp9rMBDq
N4pxS63ANcOXpvng0/pPlKZyKBGHZVIUNXZvAAwaTr2LfOPw/xsMTRE6bLf5of3H0CHCYhi8so4C
xhwLCTGG99ZRsSsoZVW29bPD5IrmQ7buF2aOqltRHGJuf6+LWe57SQoi9jYcUdgPl8WBkMfrJOGS
CWRvTrSzNpeeVBpeYwY3RJ+9pOn8cmyPmV77SRugimOgq1SBPEzceG0IJXeoaU9qdKqmwZ9mRLdl
VNh1C0zK4l9Ujc96juOblffVQu7CQX3qrG9KA6Z8k8xPqpXvusL4pkV1ZptG6siS4ZDS+tSPKYDa
/E710mnN8qSE07mpG18l06Hui4dFNsGu3/yM1fh2TuhNEOBP0eRm11gJBOUKj9LSD0gEmaK4uKtp
76h6FNm0rf0uQKakxmBpPfpDokWOZapfE0l1+sI8xHrnoN3p67LEdwhhvEEKjtoskpwVfQLeo+c4
0roKZU3afLEmUF9mnz5yJi/fmPNkIqdTmeWo/CLLcZrM7FbVdVE4th0cXWxwt1vRkrFIDdhITtVJ
h0CZ5ba+eWaJE2STBVfpvySiLta4qy6eqrkzU/kSiiVPxqHxGDd//ERdESnJ5hcyiSlDo8gEJy2X
VjSzPE/MEFXhfICj0cieUtEw8HY8u7LBNngFnO1QqRQkkZoLIW/TZlTd9A75Sh3sJ4aPiNZVQd73
+AHHWNnkLoi8KmgnkxkxdAFhyXuhGqto39i/r9akLboxdqAJdKke2nREF5RZlCLCtu2Hm2koqgkR
JVWTuSzHUgaFsRg4P3Ep3XW5eZ9r6W3FlGTMijoxjY5kRuEwKp6KQfd7he6u7+K2N17+AD7zQbVm
HismFsE6OtpvOAO+9lrss29M5XB++dDA4coc540qcvX1MCN90OTjoVHHEjPQIsGNzVt2ZYPzRkmO
VUMNMYJvFL/78JCHvVNaB6Xuvet7txmirOxwHjj0RkchoIrXRkR8a4aq91Kfw3ERNHtuj26t7HCe
2ORI7TQQHnOzerSbun9Q5/oEispvcoESdilltqqC62/of49G+jQ0SKZDtkKRcrcDRZVNem0X17Gr
g4eNlo3ThKUgu7UZeq7+QO4SKOJIKkmE6gjoYVPtaexvizyyx/AUG7gRRPI+/4I2f87M2+tzdTL1
qDF0LUemSzsHu/iGMWWCpcUNQL+W+pn3wemn1fq4+6GlaT1WHda3jDdDdlvL/nVHEjksdyNMNfrq
GgPto1abguK7s4sGLhvVbi2iU9geG1othcebcBklaKqxRi5rJ9kt2gXy43BT3pKH+UG7XzzGK2Ye
yEv2nOxKwYHZhtQ/H47Pr4xlG6VBjyzoVAw7alRHSgbBVgrOJJ9ZoXO30LxECpxOD0boZ9Oj8qHO
6MsW8qmUGUIAbdPhaymV5ajRq1qi/000WiBaB4ctaY3INe0RwBf9UVH3JD01IlLn7frbaiEcrhhj
KOsLa0gYz53LOHkCV34djmCcdWehpI7I8wgHEoacT6QsYK1yF19zci84BPuksJXH/MvkWG/EujrK
nnfzcQY9lSjsYmf0Xd1itVh2BlegAZpiIwxZy3yeFE9VlHjlGDzPat9A/bN29HyM3OuHWri9HGpE
xpxUBWsbGPwB/HaFz0SEi725K7z0XjRQJjpaPIQoJamCFMbq4blE/iJLP9KJudo/Djj0wkr1VML+
ZXSvjbtRxJm0nTO8GOBzJFEymkUGnktMtKh+vq+egkP4izEDd98YM3DhgPHrFnGR4CsJNo5PmzQy
+JkyCrOsdjqdmOQyWEa82gWZEmMGvhcmKVn4ccUT+dTJqAeEJKx9qvw9uNDy3TUvGJfH9TXcgcpM
ALkiL+TJbI2wVoamhLX5qPhMXymAhjboAp3/jT64ALV4vR709s9DxFx+zHel+RCY36VCUHMWmeBh
pMrbsGaOPquTE/TUpmblk5YKgi6RW3BwMYKypCtnmKkbZ5q/x7VIlHe7aG9i9EWVic6Iyv4GJCXJ
C6iUYIJLv0fFxkNwfxs8kIcAiAj6t2anvpI945IVZpA3K3grwxxUFHoTpslsstFTcDPIb3OgQ+Ow
0drUV0QFtn95YFzWyQHHVNVlOiYhI5tbQHKXesnidvbkRPsSY/mZ04maB7ejqT8G+Yb7RsXgsMK4
XyvtRNr7pv8WIGarnq4Dh8gK95CJzCkmXY9AatBbxW5DCk5/EG01Q+VFRiG6S7a9/rIm7kmzLGC0
bXM8sBmDZPPKmnQlL/k+Oc23AZeldkdfRSWj7RNwMclFIBBmjEyKAqzb6rILNZ09pZmgv0O0h+xP
WN3J6E4k0F5Av+Bkfo/GhySYnAWDwv0o2D7R7nGY0choME4a1pdYP8zhsaw/ZeOn6+6wnQK9nCq+
+b7P5bSoKqQjZHRvsZ7E8Da6T8AsGuyDJyRBdsroLK8Co9tBzeUbcRiymFFQ0QZG2RRofJO5kY9k
BeP1mDxiy3boZh510Q9yuG5Y5BschPQYlZiyFhuqdsfKuG0aAchvBwPoxgEjP6WywndONVhUXfUA
DRnQ2H7OH/H2QntYeGhPMwg9VI+8tHsRMm6uamWUx/w4bBtNZrTl00vZyY5siii5tsEQc/iaBk5K
Cxmfvz2eUF1pY4JuoGBwqwN4tndj5yoLhiYUx/KH58CpRbOP2565ssmWvTplZlL32lCiqo3cXwuR
xdxD+jh7sV4zu/+y7AavfpD3Y+Rfd5HtV/rKLHfoDHCpTQMjVZOVXTFW9hR7S/Ol1e969XOiYar8
NjWctDpQE/Ol2TPRBeDy/mxgNh6DO7pi6CBbo5yPNm0ydfWIr5lI39CV7OX1bZTtwnAvyyIFnveO
w0xphmUaKgRYeFHjSQ4kqUBbLaRz/TT+Uavfru8l+1P/jhj//n0O/a1eaevIUiAmNfW2FZ/V9F7L
HovhVJafZOJdN7YRmPxtjfPRhZqdrpUAlQGioMknJpSUBW7xfX7oPNabOX/XXigev0CXXhCNizaS
c9WhKgxpWFBxaZqDhBlNTYArG4/Qv9fGOaUVqXVgxLi1w88YX01OwZk4YFxyInd+XXaJS53uNxgx
mCRehXs1frm+t+znr31IDmE6qUurbsRjownvcmkvm/vS+HrdhMhXuCuBxrFRjMjwgE3qYVb9Mkzt
Mf1Rhz9GcBJo1eReN7dxzNmOwvlUZCCVd0S7nSrptZSg7MyEZFQm04nYpLn5MbrN3Qz5BVHnxfax
/mOPfyZqVNWHToKLzNlTFrwWEMUj6qOme1A/EkDYtjdeTHEhXq9iLHSRYSpfWqfvjqqqOoLdY2fp
vUNcTHAnW8rbTsosVnGO0LeF+8CRUKwFQ1aP12d1/F8QI7NfvGaRO93pApLyWEUCvmzsYFf5ka/e
BYcKw0IsHDce/+MCuROd5eUYSkzU5B+docipa5tRTS9Q56iOsf+fDXInXCmLqc4HPKsqaYaikSGf
9Na8N6f8ZlQWv5omT+8SxUbGtbLrrvJKXXZSZIASqRA8IbcP++Xbcoe9D2pDj8IE7yz1ZOLwSSFy
TYmoeMl+5d33fBvm0NFG8o4l1YrCKrUiIFqhda4sQ7g283tMfyuWaOxrY1YQR31lirtRdTpKIf4H
4gYKmNXMwTca45bQwV5iEE/RAmrcvXpfk/YRgs6RHRZIfAWVFxa5E5B+Z1njXY4ieKyitYJG5Y1C
0t+KPu8zPaw+dLBWfyv36pTKPp6yjLWpLtW3KKV7GihuX7FWAf3Y0OoWTyrTliTj1VRm/MfkbMqA
q6TcXT8A1z+Pwk9gjUpCEyKj+rqU7U7NyC5O8qca5aiGBqKWyY1cz/oDKe/mrwqTxFaHD6SCwGpy
I2e5sfDWBh0FRL1ErH6b7v1nhxV+DKsxSpmijZGgTeJmzlN/Ho5NIRIJ2UR70CvCDtENrA7ev4pd
gY0STShi15HqjjHeNhKuF+0wl/emJPhSG3Ey272LLQ6q0AAwJEqHm7OyQDmm7yO/eGnd2dVvNchN
JY+l2zyLNpG54fvTe7HJoZUuZ2NtNCyyK6WdFqUPdUFtuRq90qDOIKtOEPSeEkhP171StK0cNMlR
VQYDxM5dqf6ixm4xpa7RHvXRqzXR82MzHlntKvtTVl+wb61OyyqYop1id/HsBPm9kfgJvWV1k7kX
tdq9tSJe21IOpdTFVKRIGVFhxhEIjoW/3NBHCiXJAq/jdid5Gl5brLidHJ+TOyTA7Ph+eU2O/XdR
BkXoURwIpaQGuy7BlCzrwoL+xnPokdfKs+xon+1TN/RlodbI9qn841D8oFowxE2D1jnixjoEYTvj
HjWefRvngmqAyAwXGrWLHrRUxSaT5KChC1X9rFifr/voNnJeVsKFRlPXNItaIzTK45dEup30XZVF
tmYJnombQd7FP3kZp9A0rGEmOPXT9EQLcNVKIo/c6G39C1g0DljaGr0BSY6EJKtsGA5LCnU2MjV3
TG+xP8h7053P2a3ovhatjMOWpu4is+jgCtmCKQ2oiiQiFjLB2eYVnPqELAExgF7QQvOmpd9PevVg
1rM3K/J+1oKncZrmj93sF7/gAGUa8yaLmT7njKqldVT3pZPJtvUJbbX74kgfhEyrm2CpKZZhIosA
XjzO17M+MQMZ7X6uZMx2lT5aVmaHyl0p+VkocMaN7m64ysoW5/TyQkerZwoYjAK8uDcgz84SQ7Kw
HLt5gFeGuIvV6GkDB0EiCgM9UAeI7bIbbcP4QHnt7wVxvj/IWaI3Mlwk/92dWjtzjQTRP70FR4eT
gKxjvhFWvDb9frU0zu+1QINkbMgCk//h6oD0yy+mUAndo2OCJ076ch2pNi/xlUH+No2XQQkjA8fg
yMp51kHdaX4nZJfaDu9WdjjPl5NQkYYCB5pAIVn2Mh91Xvm18aQd2dNX8+f1VYk8hLtHl7EtjTIf
4SHKJ1Wewco22ZEl7f+bFe6KhNxLKenVBJCihzH/1hTuVD5fNyHwB77DTaIB0lk9bmEjeJH6nzU9
X//9zYtK05H500xVfUdiJ7f1EGomK+Sh3tRYKEg+mMpnKpoP3wTbixmewy62JGUoB9wihvXUlF/S
fLGV8nMLdmttnxIRtG/ndVbmONQrEJDnGsFbQnkK74aDvodE1N5c7Oncu6w8aY52/v36Rgptcug3
LakxjR1ySQz9Mjd4JT+JZA9OchfdsGJGl7haa183uu3maIymmmYq7wgRTMzSDBOYP9wl/apg3KSP
dknx+N9scEepNbLUiHU8Agn1Ql2xafW51xr3upGN2gKD2stKuKO0xFPe6QpaSVtv9vJ97LE+hgI8
MPTY7aw7WdD0J9g4PtLs0zqKxx71wV4HY3dGj0rU3tJWE2RRRMvi+5d12lQWRUunq/fBa9wsexrK
e7UAtXpmnXup9Uj0uVV+kRLdbJDbGqIEfIPKR8AQNK8mFDAx4iCzzVi9YsyujkdQ9OMa60qUaKZ9
rOjuQKl//RtuQsnKDHeTzANYOaoRCJ/P95J2XyLS6Fq7iUQsINsnTdcNRYHfI7Lhrv+wCAy1zhC/
D35zUL8sh/BY7ZVdiDGr1K8xEigKRrerCiuLDKVXO0jx0m1zE1UFuTWdMYxvCw2kj1MT20bWONKi
7asl9Ug4HYagP9VL7ifRuSyinwqdf1B1Oc7gN1z65tBMsygNu3lDrP427us2lVYuYYPdWNLgpgmX
x6EwDte/rHD93KdFB4QmBwlwhp1OCrJg6GbvshsU43zt0LrSrtvN0OGDFp6o823zoK5Wx4UNWpVH
VRvjitWr2xLENWnqQJFBEJZvbyGVcQWiDPZuysCo6kCmSaJBrfBTk9YgUPpyfQO3V3ExwN0NgL1M
wdOCuLWKU/8z6U/9IEqgbWc49YsR7lg0apn3YYxotfWYmFrrMOL58ki8DG3xhkt+pA86phnGm8JL
0LoimpsVrZE7I0ivNjMxke3KyyfwHUr5SzkJKmCbj5nVCjlXH6wxqmVFUlwjIrYqP9QSGMP0m7I5
R5JoO/8FZS7byfk8VNSTpc1hjLUnaOissx4kJ3UM24OC8b64FfFgivaP83RLlUI4YQxUq26rzgEr
r20Mvz/ghwZhxOsa0d8NbEQGZNOHKYQf9tkjtGdgQcG8eC74TptviosZPmgNo3ImU4ubAH+EFyI9
kUuyLZPYqXq0ktbhQUn0cx3GglhWZJaL+iwS9f9k65JJBl1ToL3EBZ7z9eBZ0GyRK+rlyk/JiH5e
31SRWe5wo0GB9CgvIh+p/VCHB4pwVmlSu56PvQGd5ptF0rzrFrcfU6sN5o56IZlt0LJXIuuoMhz1
Bs13eG1T4DAdbREGb6cCV+a4o61JlRH0E6KY8Tz9iO+YHml4tFzyVB5639wh6bwTXrmbmLyyyZ31
GG1+Vq0xm28z/+i889NfqcOkflSnfgp90XQBO8/vUq8rg9x5nxe5iky5xfmzdmP93Fkv6rzrgl/X
P90mhK2scKe8DfSOBiZu0k5pbT1UbDKiTRiigKFSu/G8CDxF5Jtc8J6QeZlnAnParjtkPmMUYCyO
orq26GOxP2MVH5mxHDeUJW4H8miOJ7C3feShc9m2t9aIlYFSMsK4iZGlUIyfel47nVrY+FYCK4Jl
vN2wKytK0GdKylKCQ6c4Q6aALc06XP/+2/nU1Uo4tEDjrDmGJkIBNSvukghNq0viyQtaw7LphpT9
Lu5mb4H8BgFMR4CPVO5voiA8hqn0o9JNJx9Yn5xoevxfIEWneEUqhvquo7fQxyRvwgRN458XFN9q
B7o4yPSWBwgBfxX5y/YpuBjj3DJvECanzBiEeOxFfiHxCbPOBYEAVSliHGdA8f5cX2xxvgl5vS6V
LZzrCfUT5ZvVnItC1PojsMF37Q4heGBJBRtUOQ2dUyunRDS4s/2UNNAhohMqk3ddheEQRwNJG4At
+RU1r2qx79vPWrwj1SdSHhUIHUz9Qyk/yNCfakXqexujnogZVtY5dCzQGa9GUsVuHEh2nMNjsV+Y
6tpt7IumQbY387JQHiL1PFiImeGEzA/j6FUpgDJ/vH4Mt3HxYoNzwALDsGCayOHbB5b17G70XbQX
s9tuA8rFDOd7MkbFqpyWKOSPz+380ESilDu76N879x8DOseRasS9lXcLCxpRpDNvEh80E12OrNOI
kQwQWT83puBGESxJ54KsTlZaVaqxc2EGiqbuQIX8uduR98XXdA4i24BgSC3HopSnyScOAUV25P5Y
zvlhdnP0+YioGERHS+fCqTxupB5Sr+gNeZ4dEHb44GxzzWc0dHuZJ7kiQm7RFrJ/X10zM23kMkSS
302K+8j4OgeCO0b0++yArX7fGPtybDDU6lJkptUDTT5SP8XwOkgHDY1NfnO/r6nJ0kgpsIAcNWDp
Eu+rVkA2sh1zrozwmxQWJnREO1YJ19FJgAG/WrNZ/RusHKXd3Kkee8qKWNu2r8GVWW7vItlU81DD
2pITFOn8AqxIoLGVvmp+cswcUZliG1ZX5jhYbRWkJJQBnT5gET1gXmcng4j+ZvY1VM1CUZqDgdo7
sFgZ44A1j7poJAFuKVP51aufspm14Bqjl8iLrQWC1OemE66McQhrFPUsjwPSAWE03mH04FsIVpDr
IL4NFCsbHLxayphbTVEwOr/qxKKWmbkICOB3CyYIINX7wSbfi0k+EJ2iuUKXAvZQCXd9/EAswRv2
7QfefyQDFGpENS2Ll8PItNDAuwdryr70XnMoz5FrMYY1lBQiN3wejtFj+9Tvc7/fQ1P5k2BHN+8T
82Kdg95Zi9FQkKKEO8AfI6d4Stz4ufJkvBoGCKx+rDy9ssdByUISaiYatjNdvvbJzyW5NfLSnsC0
rBEBKm6GFStTHKDEvULigXGZqlX2szBiu5WyXz39LtjBzWfkygwHIIYEDtO8xOUFPvsd2TEtRjbj
D3aRXf+jdxUPU/7PkiDhIlobByNRUia6UWMbB7BLGRaIjzMv7SZPsDaRGQ5AiFbUtM2QEkOzppM/
5h7r+C328aE+dLsCehmjfd2iyCAHIvJgjkSP2INMPqkjnnzpvdWJ+CdFRjgUabR+LCyC2x/0EpUO
Zel6P1nCPprtk0UNA2Md6DTXOCuVqYatVuFSbr0IkqCZrwaO4bau4lSP2j54hOL89b3bGENCyG7+
scjHhkTJlCnuEbKzDMr8WcObLrkPTqwpg6livA1Z7VVBbPAvF+jFKhcfDnVb9mHDfOTH4EJuBD3a
GtpbiD/sIk+YJWK79h4tL9Y4vKrrqllohYckupO+6L6yj9ziJcKouu6xskSCYdQcY8m9ox9KwQW3
7TYX0xx0BVNTJOlQwzcTcoB2ltOH1mGgopah7Xv0YoaDraHsiIKyMoI5axdVx2kRXaLbUcHFAFvn
OlqszDmHoCtLEUk/+l1+O3uFXzrGQ/J78pIWvCTQNtlPqh2LRWu3wfJim8OtUFkiuR+BW407uCSz
45v8XDoBuNdmX/nMlEijo1TZIhVS0afjcAyDoaWkdjgZZXuKqoM+fVVFzVAiExxyKXMeqWmIpLCh
gqQkqb3QCFA6F7UYizaQQ5UM9YmIsg2Ui5vOOtcqiI2D3+X0eB1LBE5ocM/MJEyDuDIRlCRJtV+U
Ya9LIsYJwYbxY2iRLsV6IuObpGPjQHL9EEZf5znbX1+ICBQNDjASjcxD0aKdnhHpt057O7yA+u5t
5lSH7lOI1if6X6HC4KBiMqw2mBu8mc3cIel3OrmJ+nJ9YaIvxMGEiSr5kiVImkjh11if7vJREviA
6AOxf1/hRNCOalFb+EAkje1Ulg6x+lA0RBDJbDcRXm4tg4OEsQ/UQo7h0cWJ6Q5FfgcGVcXTbkTd
65vrwcAspYrFCswcCORREpdlB5+mJULBnwkUKdPv1z+KyAQHAnFTB5qeAlrzDAB6aOTbj/WHWYau
6opOVWpxXwWB6IjnAhqrJu1U9ZAzyolzfRGbnrWywH2QxGzGfmTcM4ZxExaniXzkHl39PvcdlEhD
c8SA+VMrPdbp3USOYScwsZ10xzS2iZYRlah8gqfTjW7R8Q8uyZPIjrpyP4/5IRm0Wy1HP+ycOqY8
gB44vWl7CJYc5HMuW3tZqXZzaeznYIaYDf15fV83nYOCNc8EtyGGaLhASR2itMlSrDuq75fkrJOz
0f2+bmLzdliZ4MBu6kdoE+czrteot8Fj4ZjKuTR38yhSDd6MIVaGOICLjahW1RzlGSO408qTXp+Z
crlaPWQmGsZEytjMI94FfStrHNZFfWUUCw2QCVcfJD1HW/1tQc7xcgLpiXt9B0UfiTteRoddq2RE
sxNp7RzSlGabgSFWkMbdPGKrBXFHTKkD0BHIaC9qodtFDcWjQ+VfX8i2CQOd5zKkFGVeKk8dqiHV
QxVJ9cZ02y4+hbUu2Kttb7uY4Lytn+u+GVM81oha2oWObJkROLL8iDe+/d8Ww7nbMqDXu5xQ/g6i
Yxx66vLl+u9vP2LoZSlsN1d3nZlNOfJy5j/VDjzW0PuhHXqXIDqATOjrB6xpsmoqugxaBYsnF5uM
qCwxlciI3wc33SsYr0CrAshHK0dyRcnuLUdYG+N8DcMcUinn2Du9jo8WhW7iIswTbL3K1jY4SIfc
bR8OqQwbWNB4ZiUjcATtwTIfJm4DtogG80vWHXgU3MATZdc3Q7y1de7WbdU8K/QZfM4ZGnHB5hye
mZpQ5fUYh2OPGTZNKAeOaGBqCyrWZrlQXNLHMlBL9P/O0TmLobNWos1YZGSDTtPCiIUmE7BtYGCW
J3wnapLJM979b1vb3mW+hWQCNvU7hoFPs0uwun6PwrFHDyKa+80FXkzzw+uF3HZyaSE1XsqyS+dT
kWEOWhVc1Vsgslofz2jW5ks2TBaIL2JaHkIy++g79Eyp8VG0FUDiZvJ9bYsDrLSQOkJm2GKvz9kz
WMn7ZO6g8LCr94IzziCJv7PWtjjIkvOgBA/GgGyBr/jto7KHT0Z276OI6sl763ESgMrmMV99LA7B
impRGL8IRums0R6m1utrEcvY1jUM0gQNqpCQ5COUO+WDMiiRlCGoys1yVxjZTu2nY6ObNjQecjvL
kDIQbCILid5tIgGtjmZR0zQM7jZGVk4J6wq5kD56qwhJkKGyWwbLjvwi6lHYrApqK2scUuIuToOB
IpM7H8t94zaH3MNdE9rLmfiM3UCEzEKD3IYGUADM2xoZJdbVNX6tkVwNTwW4jBsH1SB3fry+nZvn
ebU+Dif1fDYDpUMP/FhLx8ys3WbJH5WcCIKbzct0vY8cMJJ5RsZAxYuOkRQuuEwnqLdooIhARUGs
3iLwEX7SJBsXtaAlIrbgFgKEYEcpHe2ggx4uOoo8ZPMAXDbQ5CL4mmijtOSsokAcCR2H0niqFM2O
pkM0nP/TtzI5qEL/Sl9ZzPOVYKfHpZvLd5lQnHQTe1fr4TBKKrM4rVPkEKrpTkpOrCstM3wlEGCh
yAwHTb1RyGaZIxtilI1rjfuSUqdRDqMp2DORHQ4t+iZOMQ+LPcMUsVdXmp3GsU97yFEqhqBaLThK
JgcV9ZwsBSVY0mz1hykNzi2BHOQiEvLcBHWiqYjhTcUAWdPfYWn//0i7ruY4cp37i7qqc3jtOEEz
YyVL9kuX5dA55/7136F8r9WiuMP7eWur9mG11RiSIAACBweL0o8tgTKF+VEIzw1vkByz+KhuBFBH
o8OeD1qDnEjvmwFobg/hJ7yvcpIO/k+ponWmHdos3MhtjvnzdSVnO+SNeOrEYP8SWaiRNNXsxUl2
jYO5S7tir8BDcgv9vL2kjiyt+jZOFBzZ5CRn0o/Yv4Sv81kKv3QamFseRoyJaNhuLmXeNbzNli5H
nSnKwRlmy0DoJ7djClO4OqJb+KRmXdzzjBTb/CoSQJ6mZMmGTpnfpqgyLSeAHVCeHMhM1sgLf3R+
s8+95eVvsFvgu/ivMNr6lklRZNmMp7muL4FWFu5kFq7e8Fwl8/A2YijLq0qC0Wcp5qvF66+iMy9g
a+PpItmWD7GGouqKaQARiREH7++a3ldtW1bI3Y1+CRoxMpbUeEQzADpkW2/2eqfGLHTk3XeCy63C
E2t+TTblmfMw7Y1mQKQ91JhTuHi1H3ntEfP3RB/0yz6visa0XpulUhoyh2MF8CnJ7Gq+MnxKxV07
cWwx01W+iaD77YxwGkadAOGUiDhIVCQ1RL/ri7CczNW/bkbYyvHn5OieO3NJABUWEbdZem+LwuBH
cba/LoKZUFQ366H88TKPQzWQdDup8seBGhjPBDPb97b6MAG9ox3gRZ3piaf4bCOyEUy5AKGQxkJU
ECOqUey0KkAavQKHVp3NOj2KsrXaU7dk2FrrZxaV31Rh2pdF3djC0HzN+sLLu5g3BoR3tpTTqKM4
7ioDcLZCiJyye+rEX1Vm2h2CIjxxOBtP1nflatDcmjqGABUreYSSiR+EkCI5xK7ldX61r1zxSeMc
NDOG2Gw35SW6VJNWOYfeigNayQ9V/Wjk94n5cH1VPCmUrbEUZUFFEho7xsatamlBKyRf9Hj2IyPy
/p0oyrR0ndjKVQj9iYavRemUv6TSlYQf14XwbiBlUPIKvdAC8XR4w6+V1/IyEZzv08iGNc+7MqmJ
7xa9sT+H3PmdHItIg1zHGHPZQauFXbLOfbU3ll05czTrH26yKQLGqOtI5lDBThoNqioQFOUyYSrh
fdEG43jsBbe0PsmYqWaOR2FwtRHj8KxTNn4Ki9ypE24vLancfrxPb7+CUnCUp9JQLJAXzvfhgQRc
SaAFJri0O05ihx3caZIJLhLgy/B+f+9QVQyb6TNB/52WU46FM9paQDJW4o53a9kv6Y0sSsutQbRU
JFx+j/A0XpJDEYQ3yZ647fTW+sLL4JLPfdjEjThK36VGlxe1Qf6+aYFWbZ/E+TkSDn25U9aL3vFY
K5nWAl0AGlwcxpHQJnBozCZrCwQ/gvVNS2ob/48zkRHpunP9GrOfAxtJlHK0Rdl0UmKB0sCy25tZ
cfRD+doKWQTz7biLP1u3yQ/C/vufySsuRz4zDtrIp1TGrJp4QE8r6QETLule8jF24DQADC6D71R4
JDDZPsgD8c5yEY855d/ldDc/gNKjZEFBUS3xwsd06i+tZX3SzeJ2qmROdMQOJzZyKAWKBUURDIDQ
sNDJC3+pTuKNIuZFksEK3YUgtUiH3QKupes7zDZCb4JpSyqHVY0xfsjUm6fR1Q+YovJJ/oIg5iIE
hR+5wk3m8x4kTNu6EUnF7tK8NsWUF2CDR4NV07VHKSQkljFHeXliqAitMNIMeAhMQOvTxRtnNehU
wVHCmGPWmGJ0ZFIxTlcxRRqu27R10mYGKkV5lXpmZ/haOtulXnI0hOnxdFSwTU2RVPNVgTYFqbk3
ckEXUeZXUpDQdXtx5pVw2TZzI4LS9T4bxUxIoOu/+52nE4B7bhF0GEGsHocnHmSVCd4G6/SfJVE6
L4pNtmalRqDGZAhxcxKczjUxKcVb/BzYZkyWHHmYSGaoCvAljKaIjaTREqVUqlWaAG4fLhGweuZJ
G5fUTtq+sqM2fZhW3edcMKZr2EikTOgqmWPRksq4GuDNv3hgSfDlFFebvPrJiz9ziVdKkFDh8TWz
T3QjmzKf4TIPOuiDiBdcvDm2wRB9BseBU58JpSbosngpDnJkH/zgRiClQnJkzFlfw4yRrioyv3qA
8qDb9HR9U5l3biOG0pxVazVMHcSeWuZ+UO8j4VS1T9dFMBkv1DcZFoV46w29V5r09TZIPpmJkAHs
XHdO81gfR0fGO1z18byMkIm1eYV0JgZqK5wykcIE1sk2Bx+FVlv+WMz+LMmXIVz9KAkzO1fSQ7+k
v+RM8vJE5mwu09JsFk7ZTTOK1bnMsblzeMn10taGivOGY0vQCNEGWogwe/t9ILisUZeVVoKL3+jO
MD5PNXc8DTOqNd5EkJ+wMZewYtARGcTN1n0YKDuova3by00bDLvresLWeEsRdRVtmRYN4slGax6k
FLsFBNNPfZhuDUk5C0W4H/oBZGBSkC7pExCsfyHVlEHLpQLNL5vUBYhLNdLUOVZxsV9HMKFhCGCB
v+rqBr+OZJgquJd1jbIfSlrrfa/joKoCVa9Yspfi+fpC2LX6jQjKYmCwSZwLC/xa60Z3JDlZzI51
zm5WZ/78Wqt39bvowqvGMt3ARiq1fxKep/lo4dSQx9lNY7qrLbQZ1sJNXYR2Nk+cK8U2xG/yaPis
EbZi31l4jsT70S1/KLsQVCKRjBJYhCm9JWZ1cBSEaSFNIIVUBfVZjGh6r/+FGllzHk4wxMMhVJ6a
OOiGT5yjI4bgg7HfyKA82zh0qbJKuGM9hoFIbuKFKcjRR8e6Jc1rCxf5wLzTG3mUNsZD24ejhmq9
FEenaVqfdbG9TTM4tEw8peJ8AVU1esnT0kWKyP2bxeKaa+DJA7rComxWpo6ZlZLHerzXDwboyUYb
gIt9aKu70gk5oSv7qbyRRpkvIZbbxoIBcxP1QZCekmy/ahc97O12+jWDWsTKV7tKHiPry/VlMu/F
Ri6lNkvTh+uQQq48O+L8gkGtqfAsLr4wcQSxX5YbSZTyTIIcglIE9x6Rwg2qzr7sgXFgF95kB1D1
2aobFY7+WhGpA7lyeQaAeT8sHcZNkcGLRoPNw3BpGkGVMaCyWve5MP7MMeClCtP76/vJrr1s5JA7
tPFDam3Uq0aAUObJvEUMAdIU5VTd4NnqJD6vpMVbFKWjZdHKShSi9hIVICfNKhCZTDbypRztJCb5
w73frIlSTnWqJUvU8eLpDcBi0dNj3M3ZQ9FN9mL8mLPg+hbyFkWppNXVeT2aZAeTHYbax/dC8+O6
BLYPwqQm0L1bOthcKW8AEHhYG/krpGr1i7Ngo+k3SA7GXeg3CZhecxADhHcYD39dLtmnj/v4RywN
pxoqoNyHZUXosPiWclF0joEmP5v+voaDsEjNUQfA+r3utXOfrZH5esVIH/OINr3/heKAqeNbOdRV
xsxacZF7OLeuqL5nq+jnqhSIinU3VcWuaQq7SZebIs/2XT4GSyZ9CwVeSoF5hNvfQPmGdBTLaewE
kj8ZPNmx/MwD3bb+KUkxQWB10p381KDZ48h9UJLFfdhkjA/AGETQK8p0RV6U2rATAcJ3Q9Cdpecq
umtGZ+QS1LE3eSOHunQNJqXNZo67/ZsWOL3IX7TT4JKor3qR765rJjMrpG2kUarTq3qnLAWk9W65
t3aDF+1AMeUaXq9h9iFpqdMjm+f1WDd9K5TSI32Z+9JAbcuNUInvvobK51jnsH6yrtxWBKUm6E1U
dQC6UKlqlQCFM19E0exf7h0V0Y5FasaEReAVxKV6TdASMthPxp18v/gawj0rtZva40hlBWPblVE2
LK/GLhIEvLxnJFPgVX3FcgfftHV/2WW9rXFsJssHgPdB13UJYSuM5nvb0quVnkoWErOriPJ3qh/T
pgZQKN2Doc9p0zKYa+VvfOlWJuVLDTPtEi1CNoNwUCJcCPrdckGbIOisQuevcidbaZQz7StM8FsQ
PLj5jX5QvSrInAGzZxUH0GUvcXnRLVv50QkC7JEmWTRIQ1wiU59r5PQLFVC8WyHdK9x3N9NWych7
meBNBXiI0v7BEJNkIVTwTfzLFHRHxliftbhYBY83nel5NoKoK5DowJsqFl4Gq7EGVjXZrTIE4pr4
Y6Y+LC1AosV6CFd1f/0SMPdwI5a6A4WYDoka5WhUauu9XqjHSjS9rMz962LYzuZNDo1lkEHQO1UV
7tpwyG/UA8npFbfzDrkoX/bHXyvSecuOx67JfBOAv/+/p0ejGnS1zgCIQdhlVBheF3W2le1Q0+/C
b5Z6VOcUvfGRPa77KuGsl6jFBxe3EUzdO8TKsQQdQRagFezeuJ07pKCWZwtJlUa3OXvLeuTBjVqG
KkkyMkTkjDcBs2jVmtyvuAdqAJ+zQ6NpYKIDmc/MxHyTbyVR7kbLSmkuJIRH0kU/6Oj/sg0D4I0Z
zEmotsw2eld4l5zpfpC1wSAlsBbDB7xfXNanao/pLkh2KN+Kzo3Sh+u7x/w+sIGYC6aLmkqrCBp0
1TQh89is5E4oP7UT54Ixmw9AFf9HAKUKaauZa9jBtzXx8jiuQK+PEYg2yQAyWfKmavDVzPASsHhI
qJqbQPYMhuLVI1D8k2YPeuwmunEZ1vqUiRqIYYbg+gYwLQCYTU0Zz3RUYygLEMWi2EcSorG0343z
TS/uq7/b4z8iaGpTPH2iAQND0H8Bss3u2BucqJ2tl9B+Dc2cuHV0dXeUpHbIG7zBR39+XrxXjg2v
OGlftQOGJaMBzb2+Z8xMt7YRSF0EkPTUah5ZePQHkh8d153+MN/NNoakAZk4uZoDQORjfOq/8N6r
TMOyEUz5o7EfYlNpkF7EPPmHXKqPed67SZT6rWraTdxwFspUDpV0K1ga/vW68RvTsuhp26mkviXk
lxHUkQUoYIyS1zBIVOyDtVTxINVIRwQgl+/v+KKAiSUjhTrQfNSoKi0HDLLx8vnXso53LahFpnR8
4ZwgsRsfZGqSimBMxAgHmlrE0JMiE0y4hvmZzE0jKA7BMzzhpIO0atjxAnX2Y+RNHl00Bt9GpU9o
p8XzYPJAMu1glEcCZlZCA/4/tMcRBbyyPBqMA5xPqYczGaMGMKTmG88k2Vg45ZPgEJ4I0x5vE5N7
L5jauVkkZeu6Ri9SwoDmNupBGD8X0Y1muW3p9dEPzvGRL71fH/gcFRWwWVFCxpa2WkmkqMKYNhJy
4GR9qDEFcD83BOuZ3PMAhB/1kwgzgMGxcBE+0HyqeSqC60MQXU2O7UkNyv6kxriBN4J8ayZBx4Pi
fLx1kIepnIAeAkr7gbVSSJNaGTpLdAfRG4bdkriSyHlyfTwpIgJEaSYGYCB6ptxqZBpDYyyAtClW
MzmxuEY28Di3KGM9zILgteBTvX5iHxXyvUDihzeWxDKLupUMwPV6wqBdHhPluGogJxqer8t5zTx9
0IzNysjmbgTlcq/VdQm8vzqtlpMX5ddkrJ+0an62YvW2ybTjIEqf9b47t0J/i26eA7i7Htsieoor
7cXSCmcol1tkggJxHH2M797P2vAtK6R7cFJ/Hsc8yOcZsw+XPQC6mO9pxbelNARSy52DQczetZVQ
TsY0gMrty1R6jeu628gjzgV9oHfijsfrwDBP74+H8iuxVBS1tEIfBsUsbC00nztL3w0RYPd5VuzB
YPWpkEcHHfnHtEgSR8KYeV5yj632bzpJPYFKMdaGnNzpJm4dGbPLddOu8s6/riCMQvH7pVIBzypl
cW0qwCmWN7KDiZk7TJd8LQVyN5WzoNeE/kYV06nMTWBdMIb0sGBSMkCjL80BlNyBfG+0iNBh+VEr
/pfbSJdX4y7SW3OE1Ekz7SHaZ2bI777nLY2y9EmnZ9UAlhB3Wkpbkh+F4Vsb7zgnxTTyb1dZpoyU
kbTyugySBHrldo/gebcG66HZE/RjeuI9NBhPVKIXgAmpFgBqH0gEF0vuwnXVRTcfXhslx2MzYXJZ
fuwBW2jhpNVz6UR/kcV4L5bayXHRVgDKTBEjBW7M7GVoH8KJB+GRmTupwVOKJsBQH4jU4lHvYwTI
IvhCbD0gnRnxb6+Jdsn5LgVbIrYW0JrkU3icdmlQHI399cNkKszbL6Djn2oWV7Ev8AuWqt9lpnGb
tZYNZhGOX2O6mY0YKpSca1UH6LdGz998XJNgLW77Cdn0glOdJt7qg2neiKEOTZ0MI0xrNEwmYe/3
VXyQo4Zjp9gbpomAe4GH+wPVztSbYHJqyEoU7TzqywHze5xaEr3r58KMbbQ3MZTRnXElqqk2RDdt
8u9Riryg2KSI8Y1PmPec27EsmE5ViMGoDpw9ZB/Vm2TKDut50esNGClcvTxP0r4a971c2RmwZddX
yD4rUwXmQwHchMavLeCBq7tSRfS2HoX1os3Bv/s+WefGytdaM8eRhv4/sTmrg1fnnNctc58MDQBw
jDiQPjJddI0wTznaZjDR7GAos4cX+14YmwAjuJzrS+GJopYiY7a4UjXo3MjLwW3Hzp7j2K7mp5I3
24d1Jgg9RdUCABTEVfTZT8U8hrEuuXWMvLcO3oWa96jkiKC76rS8zrWuwLHrQndY6uqS9iqvS5sV
RaOLXwUBCcCsH7LDbdSVU6q2ojsdzEBypV3+0sNlJAFJApAyQu6IwCDHnJvDMg1bsdSdFcY2nczI
lDCfNPd18OMtkrzTk9S/rg3MHbTAkw7aAExAo1NvU1wsuVmLmBzUv5jpcSm/Xv8+IzUGDRBfGxtE
w/qQeirQAtwX4Si6yTf1gJFyxyqQ93iHn0NQPCiOeY8uLQLi/jQ9cUl0/0E4aBQxZRwNFnRrxby0
6TAmDdz9zYgOe+vS76fFFj1lN0x4I68OmRhtXszK7r8KLi8fwDpCvPDI6xU8ah8yVqpYN0ocI9jQ
uucQdOCqCBv4eH1/GYOxsb8QgBeebCGqoeIn3YrKUVtm0RVS6VQqo4vZ6sdB3o86ZiXVOSYFSNF9
Uc+3RrkGYu40bXluu/mstcMXvdCCsBcd9E04QtYd4zi8K8z6NhGao6REp7yR/bXKTuLQOGXyGMbc
HBsrZkE4ZoL6FSxjFp3WntrMWtDlJSJjQpoYUh+hSoRS6uqQDtKOB/9iaftWHGX7NFUYyjaCv7XE
T8ry0kc8NlvmkW/WQz2xkqbQ8ebGeiY5P3ZVt4sKdGJlAsfdMcUAVImBF0iHgu7mvTsKm0RSgQ7E
OjoNFPNDEK060sm8kQYcMXROd5X6pKhGtJPVys9YP5V1ahf57XUFZssg90OUDQPzVd4vJc3MuRII
t0I1fY3wKu2+FTz0NfPULWwT6guSBtzfexF9E6ZJjj+6af44hN+ikWNDGalpnAOCKMwBwShJqPJ7
AUqCbEOHGtVr3o9MRCsaOws6UBiHdn47HXlcwkRN6ch0K48seBONdE0mGJIKrk6tPZkluOXu1Ohu
BDf49aNhdCJgXSi6SiD8UjVkh9/LkRLFaKwGaib01ddxmPapEN7AHHk5YiAjXZEnNpLv4It0FD06
orv402w19hSp/iTxIGOsQ9QwVsFEKCED3EupPLKOqxmrmuTKw+CVRbPLpuGRs15WMmYjg8a2S90Q
tsYKXzU5orNgVOB6DP3feQNe+o+tM2/roXnnwCaPR3EziK+jNdDn4SMKywLNU25Jtjj/+f9H9uEs
N/KIJd7ojFlN8lSjhuW26urrcudq4ejkBm8kGus6b8XQV6FR2zRTcBW0+lbNgkz+KWucyIijCRal
/YmpSa1AelDN+D4VT+b487oa8JZA/r7ZqUxtMNsDs8EwCxD84xh6No/GZ1Opf1wXwwATvT8RyhmN
mdFFI7ArKGhFu+aQ3LZPYG0a4fsApnDizFbQDuPzbAczBbI9IcrgJkJZt1P56nJRpLiJdpbfOLEr
flEJt7RHarz/Q8Mg25aQTgDS1SuJNGZ+FFQjGoDzcDHXBaNklF3kWY4SrMHvYTLRX6A+sb0KZjMh
qLWA9aOO0Uy61ACuCQLrszZ+7sOz0XCCW2JzPthhWH2ACFGfQJ/De03phFDOYoG8cCxwF1uOod7N
aLkuhxe5eih1zLDDf7yuNUzlfBNJgyMXNH2aQr2IrhF+lQBuaMfHqeegwdiauRFCJViKWEqaOgeZ
XeeJDiGmUvDiOTauSUCfBwUsNyV6S68vjPXMQsvVf/dSoexTojSmkUyQ2TRoFU59C6gNrUOu3q97
DikR031uRFE2Cs03ZkmwCK6qaI7WH8L02LaJM5icJbFtvAqlRkOyhm4U6qpFateDcAP+8/eoxs5Z
X4qT6ap2elceMI2ZywNHNumjQr4JpB6NUhFGup7AdHXe6hN6zthX7gafeBRrb3EYqdmq+CaM0v4G
FbupnPG8sYbY76LaFSMRFLolJ7pi5jW1P7uIMO79LcswWEM1hRwvYckmcxOUDp0w68t4jILiBsCi
c+qRBmeS9Kx28WHFS45XHGQqJzoj8ZAFQyxaWt//BEvBYELkAjGWDzni6ixJvS2Px9K6WU1eixbT
u21EUV6hIEi0voZ51uI8sJZxP/bF/fWrxtbLjQxKL82lH9a8hmmcnBUzqyVgGlo075k2igiHyK94
OX7mhdvIo9Qy0bTCCuFV3eW2d0/mYiNGxigKUN19x0w2TDq0gsoV9mHlXV8oU0PxQELx0yRlVuqi
K8KqT32KvTS6Q93dN83DaHAuAfu43kRQwQhwzr1YCqTQJA67Su2PaDRw/90qKOWThXjtFglWRMZU
MfksR0HOS9MyS4NoOPyzU5TW1cmqox8DBQpiqQQb4K+dvs9tCb0mxYWLSudtGqV/hljWdS3izUfG
AK2u4Ten/ilxCGFC9aV2cmflpFd5AikFBIV0MkkhtjBZC7tTv2sdJxIgH/hgePG0lGS8ZE08M98b
iKXXs2xIyP6F1j7PU2+KetSapVtNAFtlA3NsSA9/oxZvIimHOQ9GnvYhbL3SYwZbUzvS2h26hBfQ
M3No2mZp1CUqcmWa1RDeUrmoh+oXZs6RKffRT8shJAzRQ3ZjHNQLGn8PZcCbR/IPevm2SHKwm1h8
DsPMmsNXOqnJGzF4az6q0EsjKL34699Z+Tdh1EXrc02vMvCEu6Yo2KIE1vTMkbuHNTkv0sv1w5N5
CkNduExaazTAQxZpQVdfmzMACz6Ch+qSBYXX/RQ8GGQ3uVEOkteVtlrY99qh9BAnn8Sjyov4mIHD
5pCpG4kBYHoxkPoJycOBOwo4qfyJdOITEt5ItK+v/h8c0NtOU/cxXdpsispVBCofTeRuFbRP4Y0U
AGGKrF/1xAOts6//mzgqUgExWCVMxN4I+Y0ZnnRld309nO/TebIxnot4GfG2QUTuSTU0NMs5NU8m
omFzDV9h0JuboNRTOK0trvvSDc6UOKO8M4XJtqIvbfVzRUcrYEuFUXJOircyojcbqV0/xXNHHotj
4inFPp4fru8c+1n4pnivmrIRUMWdpbYZCmtG7/Tuiqmm2ZHwvKPVEd39mDLaPvKuOW9N5O8bkbJY
yVFKooJwQRNpkHV/F179UbfX59VGQDjqQ1JHWJN+kvz4CyGWxBwNvOcPaLC5t7hNm+zw6k0eZUtM
UQctogLvJpUTEPCfQuFHHN7nOW+mEs8aS5SVSGSkmDXyvNBPpNk39UN0kaHZ6hlJA4dXAGNrvA5E
MRq1CUCEktaqOWxSByMh55HdJw9RfJK10ImbndUjr6pXtpp8TTGm5LpKMtVjI5ayTYU1F5FByv4r
KK0TKbIjnZPAYoalGwmUOZqkeJwTgFbRoD36RtL5KRl/pPJIa8n+fIhJdFDsgE7CRBWKcmeCIFRS
FEHP5+JLqntRqth1ivRseasM5l9t2pssSgXTZEa+pY7wQCpqJzG0PSYU/s2ugVYKOF4NU77pSmWv
9JPSVhO8szramSx75uoOMq9CxDybjRTKOKTIMmM6B0w5Cha7SRf2kyD4Zto8Xley16vy4XA2cujD
Mbo0G2JAZUjf4hC8ulzHcvon7dz5o0fYYboec9Fs3nQ+olzXBFMnZRpj2yg97nAOiM76UokXQ1Ps
KDlay0XvbyX1ibNSZqSzWSl1jUNFzgX0s2BHX4d4TI8RUPttaZuu8FO/4Hd48WPoVfd66sicsIZ3
mNRVFrViRn0bUU0+SqcKdIFzXl76PuNNgmIa4M0SqQstFXUmNQtqE7F+1wwP4nTqqpNWcXSGeZ/f
pJhUHqRGm/a4LjEp+qFSGjXBinFNctkEQlqfEVJxNo9pBzfiqCeNOK5rpJBEhBh6ZfigipyXMzvL
uBFAxRb9iMEZqYzKNZknLYGECUQqkRedkBL2zF31kHvTruHV5Nk+bCOVes5MepfJaF8U3fhGf716
8y5FB/Qr7TOo0LlsXhwdNCmDUghGHBUL1B/hjNt+yd3oYHizQ/gdM/c39kH7m9cuypzItaPbwqTb
nWbJDBuB4A6m6nPYPC7aT86VJifz0Ya8CaBObsQECHCE414Rmp3cn5+i0/JMXgrWJ5E7/YGt9m/C
qAMThEFUR8NANnOOb1pwLgqqdl7UacJQqORQxga31463POrI0noypLyCM1Mku/tV72t/3q3nApzr
Huoju5FXzf+Hm/C2RKJDm4BRGkOrNwoIjD6PrmAPQeUQRozlMuGFXbjyE5/AkW2y3kRSbgBDK6vG
SFDa7+QaI7tlRy8aT5srT2xa77q6sB3AmyjKAShSW1ojWZ2lzLmzTKAcaIQKqMPysdAzZx0Xe015
bF3/cM/fpFK2v0pXtTQNWEvyou3s6rDuMsyzrPbLw7LjORq2rXwTRjkAo5tN0JzikicWgDKXLnu4
voW81dDIWiONyzUktNoDWn1Ex/AVtNUS7q7qUw+69evSOKuh+4rkWZn6rsWBpdB6664ROG9Z3vcp
89HKfaKFEXQvGQ2gD0FAVnNAexyVo5nU5GTJqrbGeXRScWNgGImtVo2bCKtvTYafdj/qBrM6r+/a
P5wROtxM1BvRokgpAfiMQ3WW8V7p0a4k2LETHSyP5KoqEJTyzoh9f/8Io1MOrSivkRahDigOSKPH
3jLcJqkNgiSXsyr2Yb0JosKAdK21NlNJquY5/qLshHPhTOAUJ56rdNB4yUXNsZNDxptESj2qKh3E
osLSSBddeCi8ELS244EMRytvwzMvIGbqChqwdFCCKeByo8xTE6GVokblx1WMXZN9zl+q75Yji+fB
/HJ9K5mRwEYQZZEwTj3sazKSWzKavRbXniSlgSknnHcSO6ViqiiUKSr6HGi4U2qN4xwSTB3IgcHQ
mOw6+BP9h3Ui0zQyX9jzBssxSKtQat9IpJxJoy6JmqG478LqOpZYPUf16paRsEdnlj2WM0FS3Cdz
jts+Kr9Ay/x1ra2jlC5fMOf6WR6KxyVtB7zxl+9xnaKpK/8MTOrCuaDs/X/bF+qgMcOlqcQF6J5M
vW1RXRZqv8uer58xW3k3W0EdcpGNfTkMA9l8E6860oMRPRpe57ZnwHfPvPITsSkfIrGNOMrmTKg4
gXOqR1bw0O6HYDxKgRCAlXZ3fVlMI/AmhnY/TV+pRQuT5y79FAhzcsri/OW6CM7p0E4nHQtLjVtc
w7ISdqs5ofuu9Oo549wOpt3crIQyLmCcjY0wgmcoTeUyY6btUmE+W7KissYbXsBbERW4rjr4nuAq
gA4pvqrzs5Cc5oQT6bNzZJvlkIPbRI55KHb1CrgN1E10xn1yUPfFvgH50f+/J/3dFaehgMJYdUKG
5nE3A9pPr44myFEwCTgxCrtqeRE475Aoe2JpIrrdc1gwoA/tvu928Srbo9g8CHN2d13tWK8LXcRs
L0Iwoxt044hcVkltRQSWVIk/pxSj+bK+/5rF0tmUMl8W8qfr8pjWGSQUpK8IOwo2g/cnluhzHNYZ
DIQaVGfLT30AayZbCrob4SDagqvt29K5LpN1e7ciKSWJpDofcxXxXC1Je0tAh7gpuNdFsHR9K4L8
faOHU4JhyolVYBxwo+2Lpr6A0OOS9BnHhTJfSrokK+jcQ9O0SaNA40yM9WxpCWZOBsGMTmY2ueOT
4aGNCYQage7l3KZB5treZNKo0HmMy7yYYGMj/VhqgVGd29H7i+2DSwb7G5pMRBooFJdSka6v4Kfx
UZ5Ep5Alpw4bjh4wqHLgDDZiKOcUh9ESrhGaPdB8a5s9WsCUfd+ctdJVlu+i6C/mKZtvWoymvr48
pgJu5FJeSqj0tltHxJCWGB8ifT6aSc6rVDFxjTr2z0DewzTBRUqpYB7PTT+hgb/xFkd2oqNwIfRU
ox3dpJ9JwVh9EVydc3BMf7+VSt0tOMWs06Lyd7CaHEmtp93NO5JPqg8duHP+5qJtVkldNMkYlXzS
kDQT69otk3YXY75opGecdZHP0HHFdlmUBRYmAZ4rJMsajimS7Kp1K2s8XD5PCBWQJYaSAj9W4Wkh
XEhlwqjPXcLTPZ4QSufTbpFBGAudl8V9Pn+fy2ANeV0fTCeyORRKvyME8UspJZLbm0YwZOhgEdT+
Uwq2lkosc3uWys/XLxSDm4bc5D/KTlNt6WPYTLGOYgju6gT8gPbUnDGjwo17ewLcr3LjAwHz1l8j
v+ZoINuDbWRTL8JaxxytSlAk17g0wIeCmCPIguVLjqk1AKJ4y1HnZKKZL+vtaqmgrV8KLR1jFY3o
Tnuzgsmlwj/rHZlIHHu87ClXGmVI6riwJKGChxZ2ZmD56648rsjXRhik8jf8du8PkrIfudaohjAD
3DhE08nKmtjGgDavjfqH6xpDvnPlQtOPQiMVu1UOZcldtFsw/thr8v26AKLjHwSoOoY2oUAGEBR1
B4pBMvpa6JDNvyHobjwR9qovo838uhjmddZEBM4mKKfBa/Leyuu9oKZaiGeC2YGCNtTsVbqUjcbx
lDwplNFQ5XDKZ/TFuHlyk7U/YrAipR2PDZBpNTRMKkKyCJTKdH1WsYRQrwvoWbxmQFZIdmmF4P6S
9/2QeFqicHaObTM28iibnmWprmZoLkeW2biEeJymPmZSJ49APrvWofbwdIfhIJPny4mzn+w7tZFN
HVuiiPMixdAO7UKYmCTkYhNnPRCa1jzg+RWykA+quBFGnV6b9fkkVHitasV417UglAPXszjGbttW
++vq+EpP8VEW6pcaaW7V6ap0KndT2ZHs0XSozhiUviu8xGsRvR37o+YNLigJneo+d6pj78ReczTv
yMCi6z+CuV4dfdZocMWjgq73yEVjFv2M31DlrgD4R/ktz+9TOeIcIvNSbMRQVlipOisTJlwKU+ic
pcG4yvxJjpd/KUV5f8E7Mllq0npkaebVxiR6wDVjO0658914q6EMb6Vby2ySzAkZyTL8RK7WWW/B
2rLPbmav9IT93LvRy/WDYt54ODI0OqrAPNEZ4iKZpUZqsYOW/GNRHmQVmY7l66SBEfBvQMN4zyq6
ApVAUpO6cClozxJEpoCkKbVnmIlvTLmDOZQc1WPHvxs59F2Ll3LIMjzVyWh2ObOTQ79LHAORgGyT
MTA+l8KFqNmHG7eRSDmaRJUIxy4kzu38sxkWJBUH+SJnP61VOouiaMdj9tgVpStmKO3mGGutqN3d
9YNkK8+f3f0/0r6ruW5c6fYXsYo5vDJscgdlybL8wnIkCeYcfv23oLlnREM0cUd+OlPHVbvVRPdC
o8NqthSPpHibjGEKNoBZ9uN+8pKqPJA44fjC5qX9pirLmQe+WEto4fbuqJfXhNQ3vcobGdnUBJSb
FvgZFPUdDVk6VEutdQitkBOzW7O2k7S0i1m19z/YpiYrMczdA9Z8C4iB/mhFrk9mIgStKHDOZDs3
gNUvYPoDy/47ujMpTcVwGhHpoyp9UZ3liLG2m9ShcYh6pnVUOAHH/LfVehNJ/32V9ugLM1F7yp4w
D92tHFnBkvPiqm0PW6lFT3AlY1F7RcgnECRFn3SfBr+iapeg9DGuBF+b7ITrYTylmLOqq67WIzr/
ONf3sXxKw5eP2MLbR2OhaVAEEc2yuK600tf15aBgh+y+CIo67zACjBZYBo9Brnc0T8Wiy2FIUzat
lT+YjeDLbYZqY+eVRXKpzNDJEsIpOW6mYtFt969Milurc8pJVguRtKAIsiiJnRk6enSU05KFN2oK
qrOscUyj8uuhv2hi1XL8a9uN34Qzt2aXDXmKPitM97aVvYDcIjTvJ63mSPmDLb6JYew900arXArg
3hRlpjdVgovs2EGaZlspxvNkoMVwyufSaazyUZomjP8adk+6w4wnHOdv2Y68TEnCFgFJRasLcw9M
emgJXUvPGLTnqid8xvYgV3Wbh/RquYt8BStUOyeNbaRHMLA4npfb5PCRVmIwi/zvb2DrIgPJwswU
ceZCi4FqUETF6cJ5/G7GDCsRzGtbkhuzDbGC0FX6zwK5U/F2G9GFkp5UHhPDpt+vJDEG3GLxU9rE
qLsOWhiIU+yG6sAJlzf9ciWCMdNkEpGGnoGX7RJ5ijk/6YN4aGrTxTItpyfoC0y1+30o2H56oIcY
w5zgDnjHsYXlR1FrxvU/EUr8mbi50510jLpJV8KR2+5FP9I75FlJY+KhsdbBkB+Caqtvwws2pGa4
UAX0hKTHTJ7uM3E4SnJ1UUXRm8whwELo6zLm+sbmZ7Ykle6QQ1mbrTGkVtF05kIf+6S/wdTXY7ao
jrJgDNSO5+pe7Xn80tvAsJLIAEMSajFpG+SjSGIjbkbJOXa/G1/obDfuXZd373LlMZei0uECyeeI
ZoREp8NcEDg3UGaVTgq2HqABJ+AYEfUy9lhRS8dqOcx/6hgC/R3czaJU0mGq/knzpufXgfkj7ewQ
zybH4TcvkpWsd60dkWi1RgtZVLckkM5NYPjI5fkfoetbC2KghTTo8inKFgGTqgx2WE9+NqrXcRpy
vH4zMlsLYpAln9H9BfugpzViQ4VV2pJdO8nVcLL80O7u5IBPvrTp92uhDNbM/ZDpPfamYG5tcJOg
9tUj6AZeuRX40rbu37Uwxv5DImE1pTDjbZzIdmz2dtRZrjotnAcBVynG7osGzBRGjguneWWYpu0F
6u10kg90wDvn9GltNqmvtWIiQW2a9UVXKVmrNxxotS05YSuYmz5VweAZJ9kub5CBPfHkbn5M7AEQ
daydAvMM42xdNEllh1jKHfPAkoO2C3SFQwHAEcFe3GEWJs0UIR/VzYcW65DSS/8RmhJESv/Tgm1o
iK0hpb0GCMnMqyy9aqKP9LOsBTBe1Qn6UEQm8odE+JoU91p4u5DU3gc++qnf4d5KCcaJekslch1h
kuifTt/UH7FaHItr/X0xvONg3MfAp0pqFN1dAduO1asxvFl4I85b0c36azGeY3WJAPZ5wAHoQPT2
hsyPH1ABVNsGGA/BQMM2EuQNkVILBBZubH3r4x+6dhkFg+f+m9fQSgjjkEssq1WLYXC00tKBntQz
8vBUzC3K37FP5MapSOLqwFeh8ZI0udtXcSusAEXXvyoyD7c8qYduDhFJFXp7MOXh2ohAARWngj/0
oZuaxc0kFBwM2jy2lUwmnoomK0pbc0QmvitPobn4ZszrXaAf7Z2Nr0QwcGM0Zr1YOeJeLbzL+0cS
Y/tPg5okJ4bgaMK2EZBU+n+V26oQ3LgIwb9ae/sHxNGE5ZQqqlYlObYfu1E5+nqhfVGU/med17ck
S/9SGwZ8sLrEJGqPRgzDCpLuVBMOQG+qYgH7VYM2ybB7ReOp6iuzmvCaru/VkDhhdFqE0GmthYNw
W8cCvlW0YqElR3y3WEe2sHml61CEVpVHsbgoM8dptt5v699nXLaZO6JNQye5xCwfEB04woBHcpWe
lG761FrdRzrC1vIYJ63jqrAmBfpEhh6UQnxVJOpk56Q8EWKeq0a4EUlzGwnD9TK97JvfZn/JWjbj
rFVEFjSfKgtuC+mAzL0fH1JwPMUBn0OCd2yM00pFpEcgm1rcZnwus2+SycGdrRtppQobhMdC3qlm
AlU0K0Dwals/5f7H/ufaMvG1CCb8HmapqroQYB7XWEA/gGQAxd8M2K0Qd1/SZsl+LYrx1mE0RgJ2
OGQPj82xeSj96EnFwlVKbSeew+vmkH/bl8g5ntf32yoZVs1gw1Cx5tudm1vkEJOUAw+bgfBaI/oH
rATUelmJw4TzqTA0jq5EL63RRNd5gk9Z3Hnq8KyBCR6UhYhpXUGaAJ5FGTMyn42RgxNcjRigMLW0
mpUZMsA4V6GXFzNATkaC1qXLSVXifKRKCrJsUIiCncp4vxTLas1OIQiIUkIeBIH8sNT+nMmGr8sZ
517a1m0li7E/Y46HFilufL9gOdC3GFIiQX6EbDfiJgc2D2sljIlZo1ToZ1GnCR+CnYtDAqciTl4L
vGBs039XchgTzMGj3XYLlOpPy8GgfSLfSgftZsfIN3w0W/od6Bm4qwQ275OVVMYUzXwwsGoM+F5E
Z0P+KtfYH5Z4onAhssa5GnkfkrHIodWTbsggKhYy25K+ifgfjccAsYkUK32Y+ypehNks0Jjvtkl9
GSUMw1tcflbeSTH3UpcoU2fpeMXQVDGd+uwKlFAGG4tAbyYPOzrQ2iPc8ig+eZoxV9SsJbMQDcjj
hFp/bJPSkUnB6WbffKGvnJh9x2akz0k74R07fRe+C3ZzU7iLHbvzj+6X5Njo5jjUD5ErPO6jO1cs
c3WFk5rMcwjVpIewsXHTO9LzAFL0xWmP2XkCk5jkEa8PPpReXevLAEnUm1Ov1NBXizz5RGlTc19D
n0CJtimoOwcir7eP4wRsLjU2lygaJHg5wkdbUx3Litxe4r2zuV+UARNFHecwjvFFFbBfHYYjVgk6
4bE5T/fRUTxE2DUXB91V5vMGSHjqMXBSCJIR4oOD5DG5ZFhRbT70vPcV9S72fbU+MwZGhKav29gE
HpOhxlao57y+iGZjG+RkhoaNfWkc2OJ4u8YgytLlaaak6F1VCHBfxfYd8tBWqM+QT/tusMlMuNaM
wRWj6Qx5ECUQywfFUfb6K/O2dYjbBOUX2gY8nOmmYeukBgJ4HB6Ml/mZlwjn6cpgTF8KPZiEgZ5p
mz4NGRajTWA4EyCPaPJxX12OLJ3hH2iUyjImmpcm1XRIUcLsJJnYspbekLHkIQxFkB2j0RmEWcD7
hbXpcHRKUThe56fUn06Cbz4L3BuVpxeLKdj7tgwyvuFoPcfLA7FkJzPBhTjEHMOkh7GnExOYSFla
d5iToM8jWiHpsMNV8tLDR5JpK6vUGSgpRSy8tiR8uib9SqzHeZTsLOc9m3m2z1JiTmVZKlMOZfJf
yQxmD6yeviqOtOO+Qcxq+cU5ex5vW9dAV+F86Rw0VPGeujwboQe7egMoS1poAgZhX5lFyvvWz335
hpJYFne8pmDe0TGYkhjJbGLFHNIdS96AZ0sMavTkgAM99eYGTxDjOTSbo2r29/s+t1noWh8mAzGt
GZVR2APM5BxcC+IVeDOv51tK1YylscsVv5KxOUexlshAijyHo2YpkFh9BtH6o0r3ZVC2TuupOsdf
rdnWUE5PXO4eZ+pmO97B7nIhptxYRMZpznfF0ThIz8s9JaCMHP3/pzrEufcMBl9Q6CIdBo0WbDle
DhMIuFsf1II/xu/V+Z/gHeTbH8uPvMW6BoM0llJmGTZ3La6I2a/cm4IwKI8dyL75G8c4ly7bl9rF
S2mSBCCwlI+1fCbmt0JBN9xDLT9XUcl5Cr3/mLoimbqKdB02uyIQ+t0R1Tls1UjHplxx/kLas9Td
L7zs6XuQ/l0E44CxXkfj0C4q+r7v2wzvEB0V3/5WEf57J83vghiHG+ZlrMJGxZS2dJvMp2i5jsZf
+05NAfh3S/9dBONhegQCmjztVDeTGz/Lo4ORNpyHAedzsVsJjVIwE1JIqitOzRlbSYIUNwCJEndp
VU4q5r2l/aYNu4pQUpeZVE0IAsIZH22ebb38Ago125jsWj3KeH/vf72NavLvAhkvUpZ8asMCa28p
s0d9olwLtPWnOLffdRu5xkP0IPJowTYyaL8LZe7uocCkdV7DLOiuXfkT5awcbKW1tTvJUbw5GA3b
CvYV5X1Y9h5Pl6jtp0J1K+Ek1Zm7mF9Sc3DTLLeV6WhNn/fFbTxBfleReQp04aLpRAlhMycKh6Mf
3xSBiQu8+4Vdlj5wyi98qXOUH/uCOeghM+iBUZslW/RadWehtskS2xJaUYX4YV8Kx+le9yitgoWm
qLFSu44UV00Co7yNeOVe3mnRf1/9vqL3Q0QwWQ6mTMFbULXOgjH7pk3EJzNIb3gL73jiGAyRSV4X
2GqjuQ22tyrTp3C+1WI/tG4y8zYvdQ7Acz4eu3VAsXodzesJEEu57aYv2VDynJr6zw4mKsx93Pe1
adYVoU4tYnoz92jbS/QIgmFnxlS0xIkdeQoxGDLNVYGtZLri5slnAXyCI1Yp/JW9seOoXWrFwqDj
wloUcmMWg1Oa8/2+CI4NKFTJlclFqdpNKdhZ3VwdAiVR3BDW1ujhNzRGPVpx7mkyL6fF8VWFwYg5
MQmYwnFMWeKpwndr9kteBet9qP0bDCkMHFizDBhSY1DcgbpEChKfvpLE4L+3bv4uhgko6jbvy0EG
uiZ9htW5B43Hss+5ghUGEMQi1QpJwI0hSye5vK+No5S68cxpO+ZJYXAAIVGXm4KmukP8pNaRHZpY
IG3EdiQ/7Rsb5+TZiVP0gVRKXHZghs+dPP/a117cciKJjTLBb2fCDjJVFvY5xmqjvA6TGIfsMI+2
4eRHev5qZPNWInG+ncqAgNV0YRTNEKdlB5F8judzBv4ui3CwhqsWEztI2ZwbTYtPp9yMHi0UIFV6
yo+RQ0DnzZuPeQ3tdpBUZVChapas6VtoJfr6qXCzB8HRvAIPuCLo8GwEsyiy3ZkTg6w9uqk5ZVMO
rr4bM22aNgqlGp+0Ownks2Z92rdC6pV7ytEjXUEe6liDYopQrqvvqvwR62Udtfw8537G337GuZJU
BiGaVBeKroOsytV90SvQa5dcUSqf+ojF6Lc8rnuegzF4odb6PDQqqD07KXYKFaPGglcvvGuJF8i+
a64rzBHlI2hFk1Ap3qCZi94d7OFUD/lBv7eOXIPkfEe2RiEY6VRYFSTqV9oN3fKI/NrFsLtjekdX
UusP8qHx+pfBGbCDWwRJkvDCY6jimCXbi5cN//N0Q7kk5HZUOeDIQRKNQRKprYzUiHB2qTm7qHQ6
RS5cYmS4JUl42PcAnioMmMS1Pqqg54N7V9cKSh8l4ZX9NiYrfoNhjUGQLEJDglIArxo8sDCsC4aB
xVUC69okdvg40Pk+vHoIVhsiFXSwFFs4Rzc8s9loJvn9r6D+snJ1fM9UmUOYzXAwfbSg+pro0JW7
dEXAxKPI4TifxuCKPOdKpvXALSMq7CQ5yfXsYHMTJybkmQmDKKQYBTVOcHZDelA1dzQKJ1v8cOLJ
4d04GoMlOUjIliTHt6MUenQh5RBUweTIcPEx4K334WnFhCDo+o+JRLUqSQnmGiEQFsMp0v5kpbxn
OOeY2BLEEFf6pBsQBcL0MfmU9N6s3+37F08E8xCRSDiWEUUrLHsn8QFjW5LOYT7miWDQIh/FPKst
iMhwHEVud9mtnB//Tg0GJjJSVm2WwIerYvL7Bp1FYXESax6lEAeN2FqDPqlyrmpQxWiDLDwrOid2
4v0+/ZQrEMCIlzTXIw5cry5YSlzWvHVbvLNgHB+jMOIIcifFTfRDaN2HqtMVnON+TWC8D1osE8uv
Vey3Y8d4hypUzFEUwFxcRe2xz7sD5vXd3pSP2K2R23qr3iVp72IF/EG00sXWxeKQTcrFkPO7YUnc
NipgIGlQTiN2Qk7XoQj2pqrzhnwBUCVXXRjaROkfJHU4Nc0QfMSS3v56xlqX2DCGbqlwt4XJSUhB
M7e0d01f8Ih6/pDXexPEmGzYW02YR73q5k3jm5n2JekkP9fK07D0djFGUF4TYjC5ouDTk5cuqS5h
1Ei2KpT4f7XlrI8GZ63Ttvm9/UnMTVhUNXrQsFvDbRQdU9H5fZWVvHEf+v32rIMxcbSIEFkfTfTj
PQyvk1NIH12D/tDN6Uo0Z/8wKfDvCWPMXdEGM406BZtw4q9LVNkV+IoNO2+PHfk0Jf6+sD9cQ2+f
j7nvxERThFlEavj1GvLATuFJ9wq4AZD2vhJ5H3Lbld+kMZdeqwwzNm6VKl6PoS//TLwSa00Nr0eL
eoA3j48VSj3nc25ffW8i3119WAXWFqXmkvmXOHoauEzAPKby6iscM2Rbx7t5mDDXm6InpLkmtKGt
5OE4RxG2c1wrlGLJMqSS0nK2TfUBrFnBPCZ2VPO4HemZ71igxcDJVDazLool8gjA2sa4GtrrTH6R
4s+9yjE/3ldj8KSSGsyxZ5A0zqaLJsizpMcHjoXT39jThgGIHozptWZBhuoXj5Qnvgma2dFtWres
HPJEeFzxHCO3GLRYon40LAECFwW0KP3PXrzOeFO6PBkMSIy6rmL/KxC/yrVLOhmgwcQAtWFxzocn
hkEHOQV/WWPluBZLbKQ5jy2KbZx0BE8EAwmhUOkCUtd4LKkHtBWK1dVcfCjQ+hcCLAYCRCFPEiXH
xxJBMD+8aPONOfz4Kyt7twE1k+IxXTQc+vAd/qh6yZfoCt3bmRPeYBufXT0Nnbsvcv/DWew+w2QZ
CnDSAA+GJrCUILOuxZKTueSJYIBA6AwtjWSIMIsfugHnDJ2yedhXYxMCLEWRUHxGfzub7GgUWW01
DTlYYvlVcjONnDIrPdx37v/2+2xqY1ysBq/U11z1PzR4I9r0xOC/d3nhKbwSw7xJoiYciDJYqJCR
k9U+dH1sC9pBNHhNPRvdJr8LYs4kqRYQPC0oi9DRY/RG2LLuhG7iqAoI8Br08ICde/+ENq1gpRoD
0qKVL8pkwEOj8FbMAj1/6bhTc5sR1koGtZLVIwJTf3OnYYsIElC91x1r37yd/skl0Mptx/MdjtGx
VMkkNdB/V6j4iHFjz0tR2plq8raU8SyPwWijGWpRkBAS5FmONCHYh4h4qg0sAhgwXZZKTkysr8qc
8VILvPNiQDutCkWaexSJlQq7TR0S34gR5720HTauzotBbQl0qlVVa1h2ceo96lemGx40X3EQEX+g
++93k2fwW29NIsdNo7qh8CsdH8Xm0QhxswrHfTvnuRabuuibNIutGobeetURBBiITdEA6GF5wzE/
kJ/c9NlmZPL2EdkGSnGM0jycYSD9ifZJFG5yJ77QDu3QNoM54CX+OXahM8iR94LVJ0ahubmcO2J3
iFvDqXlPxM3Xy0onBiyGsLXCKIFOFWnuZHk6N2Lq5JN+WmbB08AmpJqKt39um4HxSiSDHXGZEX3W
Z9WVOr+PTyVoz0vpfkg+9HhZyaHfd4VRLSaMoqFAIgUrciQMNBUxiM9tNKM5xafQlm1cXk/jmUdf
zDs1BkUSXI1kSZD2LLGBDXtnw5P2ofTBSjEGMGRQdfWkh2KpeT3lV638Uw4/EuWtRDB4gd3fUTFS
Lczu3lBuxOZK5b0leB+KQYloCrtIyaBFKL/Ew4+pPVTDy76lca4Ntv9Rl0LSlwXNsxhg179kGsfE
6IfeiVXYjkfStwoB+xosbKhdtZrdsM88oZ3sdPwcLyEnuttgG/0NV9lex6aTwrGh4sYZmzCMQ+KZ
t5SuogjCxwx1yB6LCuj1q92q9/sfkuOybOujHoLgC5VkxbUKtMF3gVR1dlGem/KwL2ejU/Z3FRls
aHRFz8cKKqr+dCGP6WspLbyQxm7d8SIH0YOBiRTurmaeoTBQoTU99ri/PgElez7JjuqMP82j8URZ
XAcPi3m4pLvbrWFvHmYwOFFgRW+v0KR4+MWcbNqeuwSGRwpbPNKlMtaTblM6kNhDlX7/I/OUZeAj
HgdiNBMOU7eel/4T2C72f59nLAx25FIphiXVrFHv5eorLhNn1kHWweMb5QCIwQCIjoprZjTQYzCf
8v5FWI4Vb4KU/sSOg7OklBpBQ35H7Z4co0ABwy7NtH3YGHRDk01LBX0xcyTRWBphV6IHqPUUVHPj
g+Bg4utlsJc7w6cubbb2iJZm3itoW783ucxRCZo2tkOKPkHKRUI5x//Rj8f1tH1Sb2KYk1IEAZTB
CwLCIbwTh3MVH3VejWnbqP8VwXbnRmVjpdIATdry1qhOccF59v4hgn4TwD4YFzAs6tiggsTr4Kqo
4BIX6+IwlUEnArn07Nuh5ps0JvYTCzmOVAU1lOLSHY1v07nv3MmJbiUvPmkvhmJLx32n5RzRawF7
FSx1Uz2GpTjAAgsfbYNulSUoAKjBvpRtaHhTi57iSopUJ6Rrih4fMXky9NNkPTeN04UcKTxbYNA8
b0vJjHPoMo9fm/FTb3FKGFxbYLBbjVXByluoER9DX/Vy9C03nuU3WD+KSUYOXG9Kk0Xws5smiBEt
lgYnI2EcyR0sL7uYWN22BNGFPjlkG83DDu+R89pbzkLeWhqjm7EIaiE1QG+ar5Ad9CocjWN/0k8A
wZvYbQV7cNpLexSuKA8d2Cpf/ruJrOUzUDiqYjVULV49U/hUo8PejK+bzNPT8gO31FoOA31ZolcT
xtQQu0m/RqW26zxypjhQP7CSQ1fWghjwq0BKEmbxqGJjW/esyyXSv6aX4I3AsZMtD17JYSsaateJ
o9HEaF+W24MeinYqWo/JwkvF8MQwOCiAIRRZTEF2M3KxZmJr6bMpPe3bwFZcvVaFQT9lWvTGIHBg
Qb1k5qOsP6N8Kwz3ZmhyrGALKtaSmOevKmd058eIwLY9Fvop47XIbwa0awH0D1ghXmhG3ZxhB5ab
YorDp/dGW9spRvmMe1NC6mD42tAVGH78kSzgWjADgma6IN1cQrMZO1OG4nM5PijF8/45UdPdwQqL
wQqxUoZsosqJp+FIbiipooK+0o90SK9VYSDBmhP0LPVQZTA6p8B1UU29k868hAHPshlEEOponiuN
fjFyVPLUKRZfVjlXx2Yr6VoXBg3ksU1RZprpJ0sQUUZfVCfF8vbB/q7fdJ/oAuvC0b3Qy06Fk3OO
a7P/61/h+A/xd2PMyr5M6hYa0okb6VK45JD4yykO5GfeesPtj6nosmqqsqiwGdteJUObTEhqanlt
W8tTkR1n7b8viafQ+iaEsb8Cp9TXIX1/o3IniE8mfKuLwCfwY9/O6e+8t/M3OYwBDlJa5bNBkLHS
nnTVk6PpKCqN33QiB8M3U5prjRgb1KS4GsMlVt0yxhUrT7/qrnosuzl1QlFwFnm8xDqYInvlqOf5
L6PQ7TRvP09JydtMwf1LGEOtUflRrBk9FDNsRXVaO51s0x2c+giG1m+Ryxse2MaSf78xm8w1M6VM
FQX3Skge8mRwhwqNYoGOte4dcZRYdaqaV/jlHCubz5UMLewsAa8uQ8WGwJsiruy6eRF50xd/CODe
VGOus3guBbGiIRXtoqBOZzWvbZc0mEc3Mi+U3+xHXhmRzlxqWVUJCbiiVOi1gFnAvCzS4IhLkzqC
rAatCm7YWb0AVEEaq8+HyZSwwKv2uzoEzzkva7V9w74pz1yAUqjIs0TnnJToWmxuQm4HKM9S2bH5
UlL0TsdCMnf2l4N2kAJsYwwGh2ZRiGe5mrsPBhxk0xnQAcGGFI0tptIIKGPDA6gBB+XwdyIYvImF
cGliLIh1LaE4Dn3nS7LslFnn7Yvh2T8DNugl7cawRg3UrK8V42Epz9FwKEde7WnrLbs2RwZJJC2R
wsbCLNXynfY+J95wNi9Ys34kAX0v8ZZP89yNzfqqgpKFJi1pTIfJBcGuZ1035/bQu/ohPYSNs/8R
OfbN5oAtEXxzxgCcNJKnXr5Oyd/ZApv0FYvCWoQe9fCsQIKrIWcxqgIiJsd9NTi2wGZ4scAvFMJ8
Ul0SPrWzD67Vlnytxae/k8KAgTAtFlkWPGU1cIfVdhmWjhlfrMz0/04O9eFV1L1IcxkXJSy71j4b
VZBGuivkrU3mmeNCXGOj33UlKS1TOkIPePuHWXyykLpTFvufjrxkvnyk23DlTOwSIkNQZLBRoqNT
tW5TLGWQCRrlcuyeu65wO6P1df9D8qybgYh80qROf0Xv4os05HZj8bqFeRIYdChqtUBYOiDOkHS/
BFdepvOqChzbZrO4AqUsD+nUkTnFV1mrPUSj7jVdbtdzFux/L2pYO5Ei25ecNlqajhEyQxE6kqXR
JtNLM3LqQDwZTDgR1VhDFRdo4I7muzh6ETUvxGvl7/RgQohoBDXLZCKyDrOgSz8TyxnQJ7wvgxen
mAwadHosx2INRRJMZ73y3ERXoOhCZwIl6Kpv4xNvPHGz6rJyHzaX1laZkckpTEG+yi7dRfZqv3gu
n7Kzbk8eth07I+1rdT6SAF+LZVCiHNCSHNJS9GyYICNtjoLwoAkyB/V4hsGEDUord60w49AqcsCM
AmbY7W7iPQyox+9ZOIMIRW7qyWjSLxj9bFM8DLBTeXzJdcCeVThKfr9vJBukSL+98dj11CmmpiYt
gUchB6nZRm+n16MfeZaDoBUJ19eej/k2wxSTAhKdwhn85KBwRiZ4lsrm1kI9XeZWgaXWoMjTMEWb
/+zO5LnzZldFVTJ0at5YDgcW2e7hJgt1qaNOLjRLZE+6aldN/H3/2/IiZ7ZxeLCktq0oMI6oJ9NI
KfeR0VORlpKw86MPZl7pUeK88t5xUBOxjmoTao2O8hmcH5+zI31b9jXelprXoMx76a6XX+Yhvssc
bjs7x3YtBnCMNBwEiQJO4wo3GXh7aRUn/UkJOXqYT+fMB1B8IR/HI7vlnSb13FWUEGXRYM4LtZ/y
3Ap5YMTC3/k+m4obetEcSgW+n8qnabooS9BJnJ4Qrhcw+FJp6WRVtLBL9ztiZ0VqC052xk4e27QV
J0Pmr6y8fROlP7mDNhaDNt0cp1pEMzxJdNeoX/vhWapu8RjSBd46vT9kav99qLJdx+08W12qoeRG
jtoh9aIvouZI1/kxeQF1ihs6c+P84JFv7tsFVhT9bhci2uTymc75YZPqbH6ax0/7n+8PGb//KaWy
Tcd10UjGRKf7/glPs4fEp530GdrVYo4F7kdZqsiEJaBkl60C/Meu1flt+TU1nlJwqFo/9zXifTEm
MMHUf62NdIS1K2605NA2d/u/v3+HqiIDEb08znWPcR4Qf/T2QCTbQtuYkX7bl7Jt1oaIXSySZhps
tVXGzFCfdXifpPNNPLa2P0ze8iWSPhTFvYlhlZnlsack0W4vXCxwTIi/IpPzvf7wAHqTwUBbobbi
JC6JhhYC5SAutgR+o7Y4UMJa2U0PVcdhtNg+oDd5TCiVKllniAne20J1ytJTeG4JT6VtG3sTweBc
L0q9mrfo+qCtQIJdPRyxeSu/PNMJlPikvOzbwh9i0jdxDMZZjdFphQBjeOWwdLDFzVXOVmRb1+qx
ddujGaSH4ql/TnkNNDw9maeXFafR2FM6lTEFs8Rd8rG6zb+KsRRHo6pbzURAytYPElYOVc7UkWM9
9of9D7gNPG9imIpkHxuzaqgosFZpYVfKE1G+tMUXUeGFZDw5DMDNkdjWVQz6IWmSHEtuXFX6IQtn
s3rY14dnECzPEYaf8jDCvuPXrhwtyK+s/jCc4mfK3UjpAbTb9lv9LN323PCMg0ss/RHGeoyxENBF
gzgbLzIsfJUC45pSBEj3gmYrSFibXnbEhjZvX2eOKbIkSFGlFEpMxzEK+UKML3rKeUbwzo7++yoA
K4oQVLFYleguQnXbmvN5sArRKePypmzLxN1XhgNRCoMf9TQvlmTpsmuMtxNGJMf0smQRRwjPSlj2
INMa+jmqUCTvDqHfe0JAlwQWhxjLGIUn9XFy6sfMm88WL51Lzfx9SPavu7GMQgPW3acTHe82r/ST
gfm83Knd9JFuBI3cjHODbb8X3oQxPpfIRRjpIV5/WjbYueYK5sPQPFr1Q7vcds2tjq+7f3YcQ1GZ
+CKKZJ3kBrTrUjNYJtmbY/1RMtq7sYu+7ov6Q3D2phx1ipVRCpEFQpwOytEdfpTxPTqJdAPiYQ54
TDh/iG7fZDHXtCoJaT9RWZgb/oXVTwe69rjGzmOkwXJcMZU/XI1nXraS49Yq43ahhKk3I4GNNumL
nF7ChgOVvN9nPE3s8tgCXRdGdpDjR8OwxXEy3u8zVzNWp+ptRt8ES3zpu5tS+u8L52h24+1YmCsY
vBVapVn4QKlZHsKxvW/MKgAz5d8FTexQnYy547JToYcC0rz8Hou5Kl73BOfqYPmAZJQk5J6G/2pY
23MV2bN1UwqBOE82qXheykFYlhyoF0YsTtXx2dBGDRoOMxhH7OyYPpZp/fd02EUFcja3M0iNUUmq
5+tWKK7jorrtzJEXAVJQ2YFUlh0oyqpISiikIscFCikJjcaIMl43a4IWy+W91La+HqxOVQ0LA5wm
WzDFKS2T1UnozTC/okvIS7DJOeYtTttEt7UUxvczFZnwqm8pd4B00B1yiH5WQefRYc6BV8nnacTi
wKJXcWwKuN7zS6TdWqVfke/7aL11MazVYaCAdIs2xnTIPsyu68TwzMqNiO5YyvO+HJ4qDCIsSmEK
ZYhqdkR+VgoWD0iBoM7OvhDe4bA1UhRc2lFMJZrsmHARZG7kUVZI/dBc8UI7zodjC6QCXsChZYq4
A3J0jk6tIxjwo8gu1Y+UYldHxJZKE5ApkrKT0VuFSvZ0KhROAoynCXXj1X3dqrWQSjM+WmxdicsJ
Q+o+GjtsVeRFPRwbMOi1tBakJ5UqxRBkTA99fj8KV3LD0UXeutoU2cAQNIbfsaaPeTWpVTuJcYTh
yVf2ZU8JhJv6Wj2poK8znPChJXb7mhIlX5DVPz4IPiabuL0UvD+CCe/0qG4Ugba5K11yKqvEl1P1
wDH1rXh1rShzarok6WTM4bjdYTnIr4wp5Pn/SPuu3spxpdtfJECREl+Vdnb2uN0vQkflnPXr76L7
nGOZrW8T1zMJAzSg2iSLVcUKazXAxVP32U7Es7sZZ62lcUdnpV0wRSGk9b8nF8xB++JU+KEHBNG3
CgV5mffBjahFfFsx38+S6dNKX8puAmtCg96pOtN/aNbiDXLw0HaoaRH5INjObd18l8V+y0qWZYyz
NiZIjmj2n/5wRtwd7zM/8isv+zYeml+ivkWRSM66G3jdVwFRkU7KXNLIgDhx0BEvMIkiVeTse0Ui
mfTFgvtQRQ8hIjA8r9zreycSwZl2zCsbTajDEmbGvrUOo2hoU6R8PMOiWgXlDBI/vJZCtzlU/nAa
gf1817qjm9ilH4GXK3WznfLz+ro260grpX/zNiudSJZiom3K5IK1hNVz2DOUep0t+0gZ3IuqqYJ9
fEtJrsRJCZQgDSCuyJ5n9VzWnyiwr5fDWYwxycx4Utg55Wczvo8B8R+KQENFa2B/vlrDuLSxobaQ
EQTKZSTfxjzcXz+VTQmabBpIMGuUEk7bImpEkryEsETlTTx69aeqadq7AD6GSK1QHkIFUFQy0g+q
0z4A+vTEYglGsyhT2LvG7i7jPn0UUcewu8jHy2vJnO8ylyaX9BDhHlXS3RxFN0lNY9synicp2E0m
aougHrq+m5smdrVYzlO1+VIO5YgRthTIaVnyNCJFm0X2NGUCQZvGbiWIU75BnlpKQoTNcXlK8ksk
XzTp4fpaNgeJ1/vHKV9bjCbmu5BDH4/BPRpVMMNU7spj5M93vV8OdnlmyftqJz2JuNG2XolryZyn
SuYiUTuKBrCpU2yJxJi+wSzgoZXv4joSWPRts7TaSs5VtXNOB6tFPNgAshM5D4xKh8+d3cH3g9HU
VwXbKjo5zk3pmqEEPRMH3PBBN+0meMmtwhacHTv/a7rP+ancTDVz0BAbDr7m695yGjA2XOz/dDeC
pEzUMiMwI/yULcZIMqM0mbEddkN0q4gY3zYLSCuV4LuzLEyQtLmCBTWM8MpLPfpA3B6g2sDweBat
Zvvh864TfINWFJTKFDBpAyMoctL74Ck+9y6DQw9bgQIKzJTF2QzDqEZrUtnKKslt4mZft7Fj5e0/
tVw4IfJVvRII1GNTB3VFBv0sNQyZb+O0AMpMZzrj0Z3ku3YEB+cUHmcM3F7Xws1rvBLDGRANTDgT
BrrR1D2o99rY3kSpfi48EgETTO4qwaI2Gw+0lTjOahhhGpi00v400OPQjtOevJpe5wU2XMwzKBxF
IjfbjtYiOdtBM6pIVgmRrKzZPSYAe69HWx/t5lQ/Ry5yJ6BQyN3sOTmiOcAbGJKmI2oP2D5Nk2qG
qYMNSuZc+JB1gUE7OJ1maOxEee7yH83nQNk15IL+I4WPGttQMy3CprObL8UBvVXHehc8JTMAJdiA
Aslt+eG69rCf/ZcJWwnk3DewJKQ8yN8KnmwGKt79gfgShYmbLnslhrt+szn1iakhPskwQJpHgT9N
KOZmPxrRvLHgmN780CqWy9KuBQQ8whFSdm5kBW64YFDWCr3r2yYSw106ZUHbajfhhRLUYJ2fl53V
TRedLAIxmwZ/tW3sZ6xWE8vSZA4jxNAGRZAvTfb9+jK2bce7unE3qwzIbOYL+37y0Gm31LwU9aNa
vWp97l+XtP0eWi2F98g0CKKlg6jasCcf3uXbW83DA7HPRb6bjvEr2dNXERHOtkdbieVctNoE1dRG
EMsqcwzBcqFueChBcQBslp9ERK+2uaGGopkK/pYVviUcGd5pDFjKoWwzZ57v5/JCZ8kes6dJfby+
o5u6sRLFrWyWMxOT7/BoJcxh9Wzqgu9vqrihW7JJqGwZf3FdGCm2laQ6btBtL38JjMRehD3t22qx
ksJp4FyGpCQTRiqs596jNkph2h7Mjzk6H4kt7XI38iJPRCG6aY1WQjldxMxnqgEWG1DMueIp0SlP
UtvMKXhRX66fkWgPuTOacj2P0pHlu6SjNRwW9bUSwW+LRHB+Ka0NMxyGClF8etYrw+kmVxPnqJl9
/stNvO8YX7SaEyBuzAzNEmSo1SH3kGA6NS/DUfbZBKIoTb2t2v9TPb5+1UtKMg8dSkrKsBuV09wK
jkX0fc4bBXOgk4J9nygXWX/QJkHSYvtRt9ou9nBY2W2iUUCPRRBQub1n7eI92nkvNYZvPZR44/Ps
a2DFLJ4XFJpfRFB1m80I2ko4W/1KuC7pZSk1EC51TudqPoiy/MJPd/KhMm3D613kJHfVhSa26F5t
W7/3c+PcVUkB3a4qkEzn1qbmU6feF/rXUOvsUBM1dojOkDMc0lTSuWbAImMpHyK19Ept3F2/vdtm
wlKBAkTQH8XHEkqH9CrA6TEO030ra18mJjAvT0MuShlvX+F3OdyBpXVFhpRCTj67Q/8rYAP1ouL2
Zre3Bqy4/y6GOxtJr6OyBRC2K+3JMUIJUDnXuxxpm4fGk3bmHxKym+xSnoIb0Wt8E/t+LZw7rG5I
5FKO8EZhgD3FT8NCayL1qt9JjO52TApcpJ/jSbSt2xryvmKmrat7QNBV1NAu01112WdZbcfzZ2A+
1svizHsAOtAkBXatm0SnrP9VBgeF/v53OsiZdxKN4RyXwCgYjEPboe9Gsrv0FFeiBI1AB3nMJinV
0JxKIGdRH5BaiMNTJyTVFsng3hqRTOOl0iFDbRJ7iCJAijwp8iB46W+/UN81/e05uTp3tV0qsHZA
TPpb36Eda1eitSb6TT2m6KBPdWuBO9lObq0kcua+qdGqVxqQyNgdQSeNUpN0E+8Gh1Xqsl+ilKto
Hzl7ERBi5kkDcW39vQtPQLi0aSaoSW5dHh2pC91UqYX/4cxFtXRdODIPVja5PdQ3qrAdnm0KH1Ks
JXA2oTFNqZ5RFEXK2rxlRSv9tQcBU4Rh5MIrdun3XtSpsrkmRVMVquro9ubLrHWj12M1oaNSCm4l
/bKIAGa2zkVffZ8LKxIQEM+lgnRxOLukOOO1K+mC6SeRCE7TdFAp91XCJpAryzFC/TJTMMU11Sd6
lNYr4TSskjFy2LTYKdks7Xp60sLOSdVv103b5ttsLYXTsYYUqawYxp9S1QLM4P/CuBUgDowEWOai
w+fUbZnmXI0iwhCl91bxTQpFI5QiAZy7UVRABMsVBNDlppPOSbS/vl2io+ecTS2bkQbGUwT6oWRL
mXoP1hpX17Tn62LYPnDXUleRZTJUShDzvGGSraxnkVYKGRnbaqsvN4XyQ8uDfUYMH+hJ3r+TxF2X
hgLO2LDQwy0ZKu793mxvUuOHaYkabDYORsfDG30VQG3TVZVXsygKpprgYEjzLa2fFDz2ri9EJIBT
rTEq6yUzcFsW81JOJ928v/79jZP/sABOs2JJy8EMhjBjkO/mHuya9an6hGH5IIPTrn5RU8lYEIM2
i192t323L0UshZuatToHLpTpBjIAIAgJhTSP7Gw4qrR2GvpFKR6ub9eWXVmvhZ91kLplCC0JDeat
x6oYyVsB3LhX0WUCMnpBD7bgcHhm54wks7koENbXSGo+mOqpFvUHbcUXHxbE3RRrMM2gGt8WxFA7
+suwB7kW+O7QhuFiSU/XN5Dp018m4P2g+JmHBc2C9ZRBXCYHGGzodmo1+YvlTwM9zMEk0O6t9P6H
1bHrtbI4po40Z5go7HHwh5UB6H/lrwJ5/sCNvtcusRlZVPULD9bsqCIhZB6IkBpiIw+uA/BVoyry
+zrhO+mDhRaqqSCNQlJ7PA7uWyfeI95JruTEwK8pbuRD58n4IWL+iy1Gyg/CufMdZzWupOY/RFKS
XbjGbXQ3H9lZv3VvOOWOuIsj5e78hY2doHlECNWyqcerDeAiizyjuQHAS5SRktehb+24cKSocq9r
lmiXuaOuYaElqQOd89g/p9pr07506SVLH2t6aKOzEQuipU2Ls1oTZ/k7c16SHCjwrgpYUOmVWJjs
DA6tELlQJIdzAEVcmkNDdEzMSCpAVORzaEr7NgHQeRcJUktsh/66m1S1VGRkLU3my1ByG+azWgHx
CCQYl5BOHlVFDbx/i4DfNdCzrVCAxRG+07rJy6ySK5Coacpd154XS2AxN7IBHwXwWmCVoTG0ENB6
5TfVQTCLllflQbeZbqu+4YAOW+AT/jZpH0VymkDqupeqhLnQWAd6mtfWhR3iqqftfdtM7nUtF20g
pw7G3IxBpGKWb+78ofrHooK32d9XlS1Gt6hpYfIMVYaPBpMWWWFoswJ4tuW2SUq3rl0lEnG/bS/i
XQgfEIwm2JlzHNIIGK/gREyBIosWwUUDUjRqDZkRZ+bRxQp+RupunH5cP4cNv/lho/ikhknbSe0Z
fdk4qhXQa8FNooFbUun2HUGrJO3Oc0DORSOdx3kAMdycYhYj/ypH2ihQib8N38dfwqU+EMK1WZ2i
AWyI0HxqRPu6086R0YwualP2nAFXrwM2aFqLAOi2t9nSNM0yFBX/+agrshwB26REO+oUlXaeZOiS
es4CEXb53waQLe9dCqfxVWFERYzZaleN8p06xGeMGu2tnt4Azffp+qGKFsQpf5u2tCkmJCZSfdhn
zXQzNvm+1ubDdTEbKfyPS+L0n2RpAtrrQUXTQYa+fCDL+bLDEO0kT35cnPk/SXz5JEqib+SvPkrm
b4aaVhUpgeSayPJDJScnokd+0k9+3C6elmU+KcrzKBFHLRO3XKav7Zx5jZXe0VoRMahsxNIffgyP
tlLFWmDRpMQIBO4HetNCL3e6ELU5c8dGykWVn23fANB9QkE9ioZJLgxBirAfVCIz36D4w1PqmUCc
vEwOm/fudsUzuYl9kfZuOoeVTGYKVwFo26RxMksLmhMI8pLFkZoPlb7Y5pDZ4Uyd64q1eVVWwrgL
GelArpfzUUXD7NfQ2iXkIss3kaitkGnnxzABx7aSwl3IPEujsEsmaG9xqs0bpTpK0dNQ3VRRaOf1
4/UlbV7JlTDuSgIYUdKrGmcmy3sNg9BR6SWlKFkkOiTuPhZoBM4lIimoX6SZnT2x5tbgjvXyW3b9
RT/8YUswX0V9P9tOZLU67jp2pVEs04TuI2lfHSSbJXeB+upVtuz+ASP5zGYa4PMzqfV3/iWxCoPI
PZx7MT9Keef1IwFju8CIMo3+Wz3ehXAPjlwygJjfMqapqrbJ8tI2n1IJC+8o01RNRBEfr5Q2o62O
mIi30na2DTCtqi0goSLD/sxm/U8Mb52gESALZQNaTYvqyC01/E7ER7N9X99FcJ57spYg6AZ0yep6
aQ9h5I3kd1q+BqpoYmr7Fr0L4s6kNoBKZEzwoVkjPY4Rxqq7dkfSTATyJ5LDWdjYLGmEqUOYhjqx
UzDoaWSwA7SWXT+abRV7Xw5nVKu8tCRTxdGM9MY0n/pF8IrYQO+GiTMxsIsYmBiWwVmdRE+ULBnf
ugJZ92jplKG97MmBDff0rTd5BVp86Dk5A8LbKXYi6NlNvViJ5+zRtBRGbwAl2W3GU2TeTt23pD5N
oknezcNaSeHu0ZTXCh3MGYGVek+H38nytYlE4w8CGTza8xhGNUbfoRBK8HVUd20s26Tcf0Ib3tfB
wztry9g1KQb63R5zXuq5EOX8RGvgLk+ux1qTaOiMJqXiBUPutAmMdBQLnPdGu9IHpePhnIGqpOmF
CruGt2P5T7ynp9iTMFxTHhpPOWogcax9SUgNJFodd5dyko6RqnbIfdFvpnGrtrfJ8PX6AYlEsD9f
xUDInJdht0DRUuVgdbKTg1EW1DPXhTBt/cvtrLSAi0qSIEhLBc8UNwOFU3r802za7ERYN9tB60oO
Zxrqqa0zamExI7Asw331aB0y27qVdsmxF+IqvPXkXlsVZwmkqTLmRGPh47k5sO416oxvLfPm4fr2
ic6IMwaFlI2kDBACzTRwQKajypOtFl+uC9mOwN83769RIs2qVNBssfI52eHZcxsfWbc1wiy0ajyy
xqX43yo4P5dMWklpyYgtrDUdpOzPWvWDiBa26ZBW6+JMRKdYI9CqkJUhAOdNvtTCcRDB8fD9/qA/
ozmqT8ib5eXZLBe/SoyjGpHPJE4wSYYmU+AG/FXO6ud67lQdDwjZejT1WxI9BIp3XQe2V/Iugrun
cZVXTSvDmhq57Cnz4sVK6So0EojZdqHvYrhrOo6ZSjDEDaegv5bopR/Kn9b4Owoerq9m+ym/2jHu
go6jTs24w2OIjVf3N+D4SO3AVTUbsy2uNNsoLlyoO91VTuaE368LF20ld2d7pW97OUYaQao0Z7RO
hYGZ2UbwONpW7f9tJF/wSrK0yOesB8hRp5+jbralKhU4cME6+DJXtERDNsw4K7NNvIX2D2Nq2U0X
C6I6kRjukpKojM1JxiR8ggSdErxIWWLTWJA/FegdX98y00Qbyx43SC+yJ0o6T0kigBqZT/kiGs4R
nQz785Vb1aRyahIJ6bcwH3dRAyrB8V9eVh6uK8r7JFYbvL6X8WSVgAY7GURQR9l8e79fII2zByNJ
ApV1DLjtfEvGSxmldgY+c1SK50UQYYkUgLMJqgTCumCCnmXp7NTjl6LZV6rg/DcGz1gU935fOIMg
GZkkKyNy22mV7QstPdNGvsi1/jhRxbTlMbkz9OVOmSTUApPWrZRCiHDKno1/Bw3vP4GzC7GxyKRQ
4MsZ3pTuFG54VAG0Dat+EoVDAnXnwcnqdrZys8LDUqsGJ1az26UJMUA12bVaCUh4NxjrPuwsX0bF
dJjRp0rDpsNYBZUhmiiusmfcdZk7oCZmg/r3JrBrP33s98lRVOcRqI/O2Y8aLbtlb8ES6sXjaN3q
3Z0kmsn5P+K9/x0dD0tGkZGRdYo1TulzW0lArvdDaR8tHs0PnXpQw9nphcQdgiuoc4YkaEejpYyV
NG5ssACdqc9GaM2HH61b3Gi7xcNb3gXGveA6CuwXPwSiwLFIEgYnUWrKPTmqjpPWCkz+/7GfIFvF
XLyuGjwOtdQjyZpnMcplx+CYHrt9epjdEEXA/3+sJaac74K4PSTDkrVKViEOCFF0vp2ryg4NwTtq
c8MsVmghBEOC/EN3KsK2bCI8cfr6xur3QhK7t5TWX4ZjJYDTcA2pwYGM6BXQm9g2NdC3aoG/6O1u
kcgxaZpDXNDcjsbs3MrRcZ5m9D5PAAEDsV1bOnW2+JECLuBseBkb+Zwa8W2HovWiD15ZWHeyRfxo
kl+UZdjPc/lQR/VTH0x21EXnRqJPQHA5D2bvqH0JaPKFOqHe77Rp+ipnnU+74gvalB7jgbpta3kh
AXVUQr8FymQbxPxq6mhb6IKbkmaGDR6tQx+3h6TOMd3W7+uk+D7qiV9q4Tntzce0VD1AGtzGZfzc
RqrTW8rLMuTnYB5PtGrclPZOjX2OgERfZmi1lfOvi1SepSnwlXQ8xXn7q6+bl1LRX0pk0poi8KWi
OIGea69I+cVUar/J5p2h9LHdjuWttFQ+tUIEAeAFjK1nGmD4ZEwm+3pAuF3eWR0gl38DbpUu9STF
AYLnt3qUbubX/gd5HZzZ1bzighasUZSL27SKK5Gc4jfa2NNUbpFFwizaYnwdUYS0kJQVrIz5rGuq
yX7GKtjJpniULAkl3fK3tTPuOj85pDfpPjiMr6Pfn03A6Ho6UOXxO76LBkxF944LUToZ1Ie5DNl6
LDkzbXddOgg6SLcrARb6vBXktammcj67p7RruxAvyOnH7HQHAPU6g6PdlGdYXw/Tx5+xve/i+Kh+
arUMZWk0fBaY7IpPqSV4SG7GBavvc5ltQJ4seJjg+/IEZjftvhp/WzpQ5DXRvjHk9L/1gnVWEQX/
Ui6mwwCmhIIfyvAEN99pZjBi6LqjJWDglLK7EFxKYax5aTqEtqFlIvfCDOI16VywN0+lnFlVzu5b
dMeCEfMhs+vzfJbt2P1U/GG9L5VTEaI3Jh2LDM+kQLOlurRjI/GisHEFV21zUfAuKjXQo48u349X
jYxNEsTsqrUecMJAWxm5xff4oPrdLrwVlUA2JsrgOFfSePsBpgg50BZWAutBil74pRNfYi84qMi2
1wCHKJ5NQJQIK+GbQfJKLmdQBqmSkrSAkZePi6vYjBMDcMjgNS12ovZwpgV/aclKFGc/0GDboTLS
AuZNC3+l+eJNYO+NM/0opaY9dtM3sxa+AUSHyN2LRdHlMeobmEOMqeSAfWHQIZrDIrnMsQTWRLRA
7hokZjkmHbjrkPdQJNeSil9TTvwlL1EHkm4Lg57HURY8tDb9zmpTudsAithSalkvuaL8Uhjz7T+l
KKX8NlF95eD41408l4OSI02GxmXAyA3VT0OnT9IEksWagOY0PU0IV3TdcPAO98lcuLGVnSwzO05D
cdAqtJvR6b4u9Rsq9zeRtpzVMroxJnCP5LhTo7kHR/qNlZJ91kW3mancFROYWvG2iNPSXyYE/oXm
UWu5kcrMNzr5VKQITBrtPOfDPqYhUH319lh0xvcxb01bjbOvFEhwSwu6HPySpNUPVdCiERqY6Yv5
KMvpoZB7p+yq21YFn31ZHoIudZIm2w1NVQBZtXkukvyolNEuVdJ7yyShrZuNA/Cqu6UgYCcN1NtS
rk6hWbqV1j+aTeyMUXdI0gAcAGl20svGXbIfcx/+IzBLWxEA0VgTrWoaRLc4JTOzTG+UBIkC5Udz
YOyaAUj/MGr4EN0oD9qOpZDl/ZTYAHhx45frwreUbS2bU7ZxBvZWyYjglUx+WPr6CDx9tyqL/b8S
w5ecQzIv8SwhN9oFcCPhL2P6GlWCfN7mk2i1Fp5xSAvqaFY7WKOMKN8lIwbda2iB5EU+5XnlkGp+
ymVM8QaBY1iDINmzZSjWspnVWkVxXYO/2gIXKgmUH6rURvao6Xjogu0QQGJBGpylQZRdFOgN/wRE
L5CkgfKQ+WjUcncpUEgYLpTQoWxZ3PXaOEdW5OoyhQzprVKqHRLsto4XSLCUT00e2KaROaYOIiIL
Tk1Gu3fQulk9CFIkm8mn9W/gnJqexFpoxNhf68KI1sKjLu10MJ6p5/nURv51bd1KGwB/SEOkoGOe
RucuRR3CkkWsVbQJFieJvVj6KTe1HbaHQVhH3oonV7J4jIClDOY/mChFWNwjPPH1sd8bqeX19SC4
65vL0jGnBMhUE6wt3B42Y4bKeIuCKBgz7Hzaszbl1C2tbx3KCNd3cLMeRgxFkdESjZZrfiCqDeIE
QTTyqwCEPlZ++FVy9KfgjpHa6iAxzXaYSxBx0mzaMjQAmaYMW4pWoI93sFKDoZQydN2Z5n6STlL3
IASo3LxySNpSFWBDhsoPeNZajykvZI7dUQ7vgf7m5Oawt5B1TzLJy5r+20QCv9Djw/Xt3FKSVSjJ
Jwg1+OpwshrVjZdLqB0D6bdupfYUCDzR1gauxXBGbI7MkVgmxKjxMel+tcHOCkeBZmzJIDJ68FGy
xl88qCMGWGkmRYj1A0BRRWmLRCArVmT/Tgxfjy0pQcdrICuuhg5QQJAXd4oInnLrUIhMgU2pw0lS
mbtOgboYKJczKthI8sqh98qGvPXVApv65/XzZxaWD9eIAow5qmsqwXjvR81uDEtHqIN6WBzOB1Ob
Xi0lE3nPTeuwksFZ+QFIxkVaor7TuSj/nwq33pG76sS49FC+3jEq6tBvfFF5fnMXV2K5XRxILbUd
RY83yDTtHKFarP6jU7/ockEoL9pD9kNWHno082EZMTSE8qxvFsekfr5+RpuKvVoIZ30svVYWMsI0
aK1rxE/qcm6r3XURm0/KtR5wkWI8WT0Biw+SvvfFQUWxIEUPV+hJLVqLR5cBXrIG42onGkLcTOKs
BXMeUS7UAIEVaj8MEKp7ZMAs+t18y8Dwy0eE0oZA4Te1QoUDNoHJgpCC20wp7qyyrxFylF1vU7rs
smD4hgfLbgiUp+ubunluK1Hcnip1OkjNG/n67PWgiC0Nb6kF+e3N3hqyEsLt3xCES1v3rBbosUdr
5JeG86c9uwFha1EIdH07XHqXx0NSRiH8v7ZAnnwcvchR9qgPOAyupLmIcoibdmP1euESYl1K5CYd
kObopdru83/GzO8HBEqNHQav149qs3txFQXyeJSt1PeDrESqO/zIbwCKdmHv/+BpvmOUgL2vvtHu
Mojo5LkNbVnELrVpQlZL5cwwokJg/uXwXQN5WJQnIxTkFrev2UoA+wErG2Vi+AMdxojoW2/0xpvM
nxTPdDqPcVOGDjJGImLpDYAbS1vvKGd+l7QEHRLDQ0vQSQLka4Zx0zqZH9zFzoB87e8JgisnCFEk
i38TUVi/leRci+eMcoxRlKFvUBXsuvG7vOAGzuSBGqFfm+ljSRdXjs1feq7/1uVGYExFh8mZmE4D
wCjA6FiQf9FQzUDF47q2btmwN+YV2YTPVvmhQyDCDqFGUXy0mu4+nq3bXm8iu6lbO9cSERLN1vtz
JeztbbzSnG5qQ9jLGqpZvg7m7ZgB9FL/qSNrsCAwFY2Ibu3dWhp358O0lcuIZYfNFsO2+aPWWp+I
39YSuFA0m41BLmb0tuUjUOb0y1DdsRTR9RMSbRp3n5OgyuMihZA0kxwiy27ao8dyqN0xMbwhDQ9T
rnzmiq8Xxl1xSRoMSksUshrMbUevxn44pef8wDoEm0voi8ohW95tLY6731Lb5JXSIqSX6EXJqN30
yL/EoqBeoOpvDcAr7QtbM4K64y71823KetLIUxDtxlLUhc/cJB8HmwrRLHTIm2Bw4A6MAqOvqkdV
ATiVNzenOQfx+r41n+UU78mXSVcEWri5rpU87rBkpTGyJqeKSwCrE8qOVYHAOwfIxyds0Xpd3Cl1
Wt73VYfbGzdOTc7J+HRd0TfXASpY/EPwWOEHSzCZLtfNIuE2qeXODNGCpIWPTdYfQT72maXoGhKo
+A8aEzizCoSYSJGnRXGb+iJL97F+uL6UTYVefZ8P12a5X2ZkONzCPMgIofKTknr/TgQXrEUqmitA
so2XQo38tVNNt7Uh2KVNT2/qUGFVR/mA8PAqhTQ0g6IjktEee49l75qX+GC+wQwysC0R//umwV6J
YwqyvqBhUfcK0qIueOj9vhhfJjI/Xt+1zRh3vSTu5MEZubTEwnsYMAUtsMo04k3TryU5BGZml/0x
lB/GcTdgRHD+cl20aHWcTiTWHGVWCp1orP2UfqEi5izR9zmFsKa8DCnB9azTY2NcgsS//vs3uxtW
W8cXrauumsJlNNCjjrFZxt2NRtuDjhCMZcvAY39SPpGuNjEpitSchRwGnzpOpiAvU9Y6rii/i2hH
zGlHl72lPivBMZBFNL2bZhvvOAsMApDFt/fUSk6UGC83tzTIeRjlHTUWN5mtp74LEeWNvqwsbt0l
gkLa9iUzFY2gkoWhQB66LI3rhMoUSaDGVfzmddnLdwDKd+A10DQSHUUUlZtqAl5US0bEhzIkpyag
KinUroO3yOKHIP4uR6/X1WTT9L1/n4/xlDLpsrHDcga8u6fA7iXNXoJJZJo2o6KVGC64SxL0gmEw
Hsp4P7gqmr/zUwMyHvPEZjQmA10AxkUFgm2xE807iRbIBX0JeuamsoNR1NUvXbXrs+dcEaW5RKvj
Qoguo5G0NEgSs5f4/LUGZWmmOJ09OcM/id049NV4AmwbmGBFjXQC9XgzAisbnJaFJEUdPOMgP0TZ
Yen319Vj+/u4ZmikNJAE5+xvlmidUca4ZZ3kjuQsjz+vf38zpw9Shv8J4MxsYQ6yqoYIXVnlHT2V
96DNuoDjGW9vPE5vo2fJ/VT4uhLJXSnVsiYaNAksr+UC+MEZq1s1r53rC9tSO0tBD6VBkZRGzumj
c5TR5lW0qJi4E6g+tS7DOCzmoodRcD5bVnAthtu+XtMA3mFMCsp1wZFBCzNkTX0vSqiKVsNtmUWb
ZsADDdFL+NWKd3GQ2oSIUGI3nf1qMW+ZmpUyqx1ZzPFtwHfHmH/Le0aZBDbBXX0bu6IuDMGS+GJS
noUagCmB39grhR20hT3Miz03otfFZjJkvSjO/vRaT5chwTPmD50xw7Eio0PQhG2YtomE3exOSIQD
hPqS1HYr4hrevGBr+ZxtQqW6bNJGQZSGITIQS7xQj9zqbgDUjMA2nGqX7eaHf6X7bySLq3OUpsXo
gh7dvVT7UeOBY0RuHYsGzreeH+t1sfNdCaFakuTSwmyukTuN/BBb/7Tp11ERQQpu5sfXgrgwNwoi
TLR2EDT4rJMie+xk27yRbqp974/ueJD3JHFU4DWLOti2bO9aMGdCuniYzUjGNgKcxxsWaRdmjfeZ
k0LpTMFYKaV89VYCK440FrjXqf5kgvB6fGyFzajby3iXwe1fJ48kL5OQ1Rn3Znpfih6H2xf5/fvc
NgXa3CRdBBNIkgM173v952gKgiT2CT5FwFAr/7tNnJWlWq0kBYPJUs2XJa9tVfYH+WKFJcazRUk3
0XI4U6s0IfoMkWp3K4ywkmPR+PMsasRk0daV9fCdM4zJD8tgMdGFcZuWz/Kh+Kai2S0UcpluX9P/
bR3fPxPkhTq3KV4hqi47Sf3aWoarlZGNdkJBXmUDvRAPj/dTopylVdpZ1Y0Cq4oOs6M6pm98Bxdd
Br7H6rv+hNkyRz5XR+SdH+rTeGr39E7Io7WVel7/BM7YzpnVJXqIJzEbq0YB3+32sx/tPzlYvZbE
bt3K/AFWM8atmv5k9Zk3KQGr7ihHhqsd1cLpE4FWUvbnK3G6Jo1SZeESE+Nk1i9RdSeECNx8Wa2X
xBmKHB2YVZowVdkxYotyBxBqLbSDfXkoXemgFM7nHNW7cnKmo63a0SQmLGw/eXL4o+1O+iTwhSL9
50zH0kYtiUO4fx1PnPJlwstHFw0VbFbmLIXqBJRUKhqEObVLrWQpjRTKMDrA7TwvYErv3mChonvT
ve4xttfzLorTuxwcKmNC0A831rNNUNrsZ4RQRWPn5eG6pG2/8S6JUzlg/ZiSyebyrPKktA9ElB/d
HEZe7xqnb8ZCc62W4dhD0CxgDAbvUXpis1y71MFIeutG+26Hvk8hypVoZZzaxUTpO71D50U2Py4N
sSs0Nl/fu+3r+r53nNaZSpsN04QGiFSL/UWt0F2sO6ZRCOYJRGI4X1WnltaUFYiqk1G5Gal2GNT+
UDZUUNET6BwPiyJng1EYJeoNQ20Ay70CJoZa+JKRv6jggb++c4Kz4dNK6RwsfWEE7KWzS/WXVhfl
Cthd/Mv3InUkayiSEuDufLSkIRmVUJF0+PcvrYeAEjTYzcl8npzJy7z49jMJAmsljlNyNO7FtdbB
cBvJ8xQfEuJe369NFVh9n9NlLafk/5H2ZcuR4ly3T0QEkwTcCkhycNrpsVy+UbjKLmaQADE9/VlU
R/zlpn1MdH+XHe6onUhbe95rjYqgfT0k53Z6zourrvwvJvSDiJUyxwZNRy+FlrkyYZ1rHtx0OvE6
jZx0Cwj909v/IGql0K7M3LQxlt5MYeyzqrx06bxxYBsi1mVZdH703Kjg5WR+icVt522ttW0JWJXa
YimdctDxDaV8GjF/vgX3tHHj1irMqnjh8pTDaQr7bkB3rKhPRfL2tVZ9Hgv8uYj1Vk1LZ5kB9RGt
jBvvRg8BghxyAegTyrxfTTTst2pCn8IJfXgn1nKqHwIcYtpOS2p4GwF3wCPqt1ESlJF1rQPn2WQi
AnLVeUvq1lWtbEE6G7HTKzyeFHsGlJohKdut3vDWda0MwAKK7vKlQoTNnSsLneH2rPl8l1/9RTTU
gfwx4uHG9X1qsT9c38oqxEbRGDRDEkPPkx/vqyAByG80nkToRV2EZYBA3lf+ZgFp+We/sK3WylIU
StTcBkdpkB3mwA47EBxjoCdyA2Nm4+20q+4WyJx5YPMWM+rWKa8Mx4iJE6JlUJ+RR0V9FMWR5s8b
h7rhOdb7NX2KnZjehFNPDjzSz2itvHlV0ILGXl6SsPIH87/4wj+3uJ4QpkkpbF5AdYb62jSvqzza
+KKN+1pjBLhWorudBltYh5M/BqA5Prqol2e+WFgHh6DCjkrlg0V2vJCtG9t4e2vsgK51BAC7lwff
Dg/IUl+HMQ82vm9LxvL3D0YFqMe9SpfSh3lb7wno+hbUVs3XXmWg74o9Jis3JC5q9sUDWIME5GlT
G9pSMnLtbtfVwu9E+doBmNqxdF/Z6UU61UHfpHpd3tVXYlc2RpWFTXPNNYJ8vE0b5AXd915azHR+
9lMW5M23jXNdXMxX8ha9+nCuOsZoYiB7YxD7fukmVTuJieIYy+c+hl6ANVj0/+NLWA7gg8ASK/BY
aoOymCQ7ZlZ2r/PNja2tj1qZkFKleadSGC9bf5nju5we4+6KmrtuuhHpThnvrh445HnkvzZOc+P2
1tsiccaH1hsBQRq/jkF6rYdD5HzLdt4deZmPc9hFal9dV6FCSrmhrluSV6FKIctS5fbim9qCWfmN
DvDtArBMlXZX0cpPhL/xqRtnTNaxi6hduEKccXHlHgcwVvfMQd/R+t2+3arfbli3dVZOUq/WAGMA
Ijfb8GmSMpdmrBq/j/N5/E8rPx/iF7IyNcXctgR4xtia5S9NeVt1Jpv4q2tvZZZbH7UKWUATP2hm
gxPs3MFPa7onhOzmWgL0YmAl/S/TdB8/a2VZykqYeHf4rMw5ZPWLzJ5yDZMFjwa9ztTWfOBG1LIe
MxIShUmPIzWzW3AwB27rsVjsK+2woYWfVgn/+FWysiaqz0urwXBB0LuHsuPMAB1ijsHijuxcLB7T
R3fexekGkdiGayAr86JAhdACMxOFKIBdyN+LfZjc3lzs2wiE1rk60l6ZWgIhbeHuufGtquB6NuZM
Pu8T/jm/dY5uNonrNsZgoN1u7H7D7+zItdp5KH1qF3r39W1tfdDKZIzaqNKqqtDMGs0olm7E6xrb
zZuxwobyrfFMk2bqRx5j1YMwHdVr6k/+FC402R2zIvILcE1YcNvqDm68ZrqyGpZbjp6bYoaPFrOP
mRkvvS3byffywFIPX5/jhq1fb7mVGEUajQnzTl0NHPm6BwZbzcTAKUuo9+4WZmjH/2MAS1fWI9cz
R3oUn9fqN5p3abONN7UczxdxCF3HIXlRgv8RI8taDqqUJN9NBd2YN9p4tnRlK2qkb5WVIIRc9nEt
FHaXfVxzv7WPu6XlK+vQtGZjTw0Cx7J/FcZjpt80xu5rBfi8E/3n2a7X54qsHAFrC2+/IJKdqX+Y
2XzSfHKmbBlIiwPn7WuJG09qjWWaA+tET2c4YJlj31+lta+y8b2qjUhmW9R2G/fkrMxEosVlN2r9
knouk5f93oqWvs/WPW0VRtZbeyDMsqhokTJ596ZvhgbLguZUIrZgDQaNkNx+//oMN1TcWf7+IfLN
66xSWb/4e9s7JtQ9JrnFvhaxdU2rkCJ33CKpYlyTW+jvwmsCAIpfDb3aG1l7+7WoTzolno7NYZRf
cVCYjlx9TuFJj8dVDcKAo7xWkRbGB++I8o5f+f/etkIUuBtB3Qo+arpe+MYO2NCJrNKDNgPLTdV0
PpYpXlzSXApuHB2utsof/3zDfxO4juNNk9d27M5zkIIklt+19K53nzbOb1Hjv1u8v8tYReykATNb
I3B+5Ca/NsMZ3NFNGF/+CqD//YjO34Wt3pSusqxGrKQHiUpCvaBB79UXq4nvNj5q+dFffdSqfaZV
TsIzV/5lmOaHBfVgmTrqXrZnz/6p63//pJX+cZuD4sRq9IDOo8+HvZwuLX/dhAn9xEwscgBIZJqu
Tv9BTGXPaSZq0s/BcFQgncfwr2DVadkORKfuBrjoD1+f4We65wGNC7P56D/+gwyNF6r28oHrmBM8
cgeYy5dsi0jlcxEATliWNAxnXdtwCyysF7XAe6ouThxZ9CGvdv/lK/6IWG7vg7EbYjXbGfaQ0Ez3
/ARNoHoc/CT9+bWUT6A5MSEMvATLcnSiG78v74OYVKRCuYPS0a7tr+xowjKlei8jBxMD/OL9Xs2r
KLOeRJREScjvzH/dT/u7/JUSeqWbu7mDzxy8bmfa9611zScSiPjw9Yd+qoXANLCoh860Cx7Lv5+n
0Dsx6wqrNXZUXyPpxogO8x6XcWkkwi9e0G84q09V5IO8lcFQVTyOWo2ZfWAjmp6f0iu1NW20nM3a
Vnz8pJWtsHkt3XGGotvmAxlv+L9vDy138+fIVncD3ldSTGrQg5TkYdNmB3t29l9fy2c26KOI5RQ/
qB+wB7IkKzAzDO66IMdq8gQKhZJ0BwXcpK9F/TO/+PvXrB6UQXPagmIJb7bGEpLjx+Z9C/qqRFNY
YOzDr4X9bgr9825cVwdVokn/AbFiOr1hSgMx2JDPoZFnQTWX/jBgyNLkjKvmuoyTB2xlvyW8E8B5
avfCfU8HceGTfjD64WCZatfOzc6kPf7svXU69mjshs3meLBdwsapY9ThLM2NKwJOHaYc/Tjy+mEk
yYniMbngd2OJkWhbhavPNfv/Pm3t21VuVVQo+I0ldjaCeF8fs+Av1DcvUofGz16s//SY/ohcPV7N
5YahClgJu4pDQL8p1gF11tb6hH19b59sqixa8kfS6tmaTjJao5vpGPzpDkWQ5sx9K7DB2IdLMTfv
mHe1CaTnffqO/8hcvePW6wd75v1yoCjLR/MOm9EXYD+HGlpF/oBdjny3gEC7P2JAwH39wZ8/wD+y
V2+8STHHVhl4FXw6uM5pAKprrl9EvUWluyVn/dB56nApDbgz8UsOYa899wBlA6XI15/z+SP/8zmr
R86TAkxxwHIKhr489q1gHtcKxvv+Kk+8O02Z376W97kJ/iNvlXUvdQRvAtEz0Fm/DeIF5GsbCrn1
QaucWzZxyy2Cx8YzcipHnYkJAJmy8JPW2E/9Vrd0S9yiqh/ssW5XdVfUizgQyNbjMZ2vqYdq4Fgw
e7PO9OnhISrEwgWQhszf084fhBltbbgt1qXQvc9CEOPuFE2Dr+/nU1v1QcTq+FpHn1sSI7wxrKdG
OzX9Y2u9/m8iVkdWgnGvdTgCC00+G7lP8gS8WRud843PWG8jDBNmyUeA9WKR+2iOEcmPvN4Q8enN
2x4iQFBdG966Q2C4ZNArGw7LuzGa9IkOJLA1LOk1yT4z1UYl6ZOyKczsB2krs1NR5B56i9xtOLqR
t4uPwD48/kVi7aED+19u6M+nrWzP7OqyczSpB54BlorE+55WJOrmrt54q58A9OGriAksSfDw6tZv
Ru8PCp0TN1F5Qmdglhu7pV46R+S4AHc6h6+/6HM3RYC/BJAuw6XrUWYnq7TWtWHniqQx/bEuDKB+
azd6Xh9AdD+wrpkunnISf+7VncWLKLOBeqEDuUcC4FZPnzd+z2dpq/fh96zc5qRlbTpq2HqcjqZv
YwS49AXGjeluyRu+lvWpohJgwhs4ZiQty98/HDL3UpM0KF/AInq3snRvsTA/sKmOg8rWDzmxt2B1
P3VdHwSubAhOf7RLUEMEY/xayGCsDL8G5X29tab1aRjwQc7KkMSj3ltlCtuLjeII3gtlO++4Xbb7
1Or+EbPuigjTqtOaFPDE5UWq/ci31ow2zmvdEhnsfDSqBMWmMm5YWkTDhJKM/eRoW+sJn+d0Hz5l
pXV1VmDyfAnp46c+SMEdpvkmOL36MNubLN1t1YB+O6R/BPUf5K0CNS7UNHl9hyJQynhUBUa9b8l1
GckAo0S+NeztvXboouJcJoz8+07TYlz+T+/X/ZGp411mLmpI2BDOQeuP+zSywTFX71C72X/9yP4/
puyPtJXNBHtMrpIEMWlChqPN915+AO7sksNYj1zc9tOlAprNhtAt1VxFb/1YUyXsDs3InXusgjoq
/fFuxJK4FS6DYXq0RSy8fMVXF7qyJePkdB4ZciNwqpo53XVL3rJ/DzqIe8MoPNwqhV9YD9nWgE7t
SwchyDhCT4A3WGbct7qtEu+nr+6DmNXZGVZTZKlAI9IcRj8msV/zxzSRoZeWG9f06S19kLQ6tCLP
QUjqTHqgyo5V4n2at9ZnPr0WzBgC7wSb2M56ex9kyLaFdWJYkASLiPdVfuj62691bUvEKgBxCmXk
Wg5X3TvU75w8tBzhD4azsd70CaLXcvt/PmX5HR+8FTAISCyw1B7kE7N+oot6SfyltEbf+L1+A8bw
oPP1kwdsu4U2+N8Pdf5d+kopclunAjTFaDG0yp+FdSfVsBXKbZ3kSh1yS3Asnf+uIOq+HhbBeMI2
afLDvKE35q4Ih/1442xVRz9ZsFq+zHNMD2TCKPauKgKVkPOoE4VeUKD/WqQmgYkVHdT1vOrgYhLR
i2I/C6cfzrHDjC65FLXvvX2tQ8uX/cN6fPgNK/dDmmkUAK7Ug9m6U3U4NkiSDDAngwWeVv8ptvwg
bOV7hhy7XBptl/olmq+nhTPDRa9S32/h3RmUfHqlH+LY9eNoS7erFpNlWdapKlLfwZpw3LUHoBax
vhujrgJkRxxDka0SoOTmuU2zmjUjMNR1jCV0zrdSR94wCdOPZ/VDlPRUIDiUphVVwj5K4h2aOH2U
LTeRZWaHtClDQ87y0AmB9TExSublOaau7MLeach7ikIwVyqf6FnQaxoPS2LsSTUeJ1H6vZaNIa28
nzZxSixEqlfFUTNp0nO+MLXoGb+rvOahycrKPzfYcqgiSi+qARicaSv2gpFgzADY7fw9pVPILSdE
/HJjSC3FiP90W4AwFkj4UVmoG9IY50zIi6HP123bn8kcI7D5Tgn2L7muxoAb5XMmbMk0mwCyL8Z6
IaCPzgolAmrHv3pD81tt+ul0cc8SWZ3man6x53Yft4DFMVCPbCxj16fGWZswmyDa3q/mn7lZ71qn
vS5A3o4xIHKMS+8k3e9NIwpUOPKgMfXHuixDT2l3hfbgms1tJ3JApFnq7GagWs4bqGX6LL2yZySl
p9zzAF3UPihKSkY98yUFgE0Tzyda0duq4hkz3fgmw5hfaliKgbOnY6TnLCmck5n291ToNVOFd6hT
ALin+P9pM8WMFgX3s8wyGZAMX8F7eZ2o8T6pNFQmjSetLfy64b7ZmJNfjGNUYSN77tJjkuQPViFf
vHzhD7Kqb8JJ7seWhqXt7hpjTlhC0uNEqB+3qBO3bezbuX5OOmhjrF9qOZxbMxEhxjhuiNMfqkx7
bRv34tXmfd9SNHPpVUPJsc2bAObkl8yoL4UrMO0U73Wt3RMJCHqnPs0JNXxRzCPrAY2PhGYK477V
fTlnr6PsrwxdcL8oi9Y35gxDAuBDUso+xpKjhkvLaC7c6wKHzjQDzEjpfOiV85zFecxQ4kAZpfIs
n6g0kK08G4Y4cOodS2odJ5nOJ5VOvypd2IHKq2flelFjc9al9muTkqNKihCOdudgkFafnBcXmjDY
A06nOOh0tH2vyA1m9pKzbOjuM7d8tHp+cjuUik3B8cnxKwhXDN+Z4ooNZhrwUpwbMZ47o3zXAJfV
j1VUmfpldh7mfH6jagYTE1YBBqSwTR+5o5WyuOFXppanrOwN9DNkitt6N4dhj87oQS+zez61F5Hq
4TwWQSvkXnOrsLP6qHUnEBAOID9B/dQhP/pcf26T4dokYFup0yfS96yp9CmYJsrMTu3TeuzDBeWP
tuJeyfm72Ry1sYkso/VBcbJLxOAxT9OCWY9NqHQumMobua+4E+iDuB/SqQLFvKiZnntPNUlenUY9
2CVJWQoPAYrCY5NrocLyVmnxM6Hx97iJb61mPphAgDc1+3ockjvQDjbBlMhLHlfEt3LbJ078iNYj
lDAJJy5/ir7b08baSyWDLisGH0OIB5s2JUAcAHlXtedSr270Wnst0+QyzqjgUSewKhOof+UjgKSj
XLMKVrju+zwaGuPVVLASfF5MyRhMg3S+FbIJy0mZrCHdyeieaOMFgFO6cUR+KcT4kMvqqqVAqW0M
fRcTI/bnAt2tmHdhPhc/hsQBbL8cotlFVOiJA2i/IkV09D5IEppt8Y5NhYYBhHs35CbUarIqZkty
S4z+QjtkM9Q7N+n4kFT2rzyjYec2Ycbnuzkuno0if+K2VTMXSjm1lHEJAKycXOWmvHJ17VSI9ife
2olY1Y/EkPrVFGPDcVLXtTOhGOci7gYIvYqds7Bh9odG7NppuK9zcgJezt6SJfOS8oD6OKuqcWKk
zgKdzoCzlDu9GqqQyzZlFSHfGk36ndTv2nTYdY3ZszhP7vo6h4mMjTPJiwALtrd5Zz4WJayXcJo9
b9tjnZpHz8Dcj6ndORbfW9YYaGnJxnEMx666ljEYPxQIWEp+A3jkO+KOj72pvUhvem+JKZlboWav
G2EJsEUw+ySBZWRHw82gQM7Zqb2TIpVgowToRk3BQ4FlzqY5K6UOcqBBLpUF6ub23KOkkXZAw4jN
a7fWE792KN6QOGQDvW075VcxIhlco5HRa6/sfjWtAh/eqAtWFN19XRUxc7T8vujoMcfu41xrmLUH
EUUV99FUz6fe7L83Jv0x9e3ZTY2jTNMgT/g1sftnvXDeiJFLNtEScL0qUtQ5Uk/uxJAGKEqc7biO
XJNickn5+YjmBHZsa0fzcw38aNoUFrr4XhajyWyih1VSXqoOrlWfZGSi+dUbdTiDhJ2ZVvauk75k
WSePXdFd9L7fDVb/VLTkmPfVSz+nQQ/WRJXicxSlJ6NW2LpwHqZkVCxPzYMzF+emobfAtoxZSx/S
XP4icx8Qyn0tcZ51zb5tK4nor24GbG+QYDbItaHHFqst/jzLysXTEu8q1W8tUPgkHt1nI2bLLesZ
xMN3DcKMmjd7c+AP3jRFZZ8DYUbHEg/NYOBBm5eDrXUe8mNh4S+km/ftoOjOVNI3hXmonDQYrPKc
aZXuexKtsZH8aAQ9Qj+iafo1Vcaxd1rfdsUZg9LB1JaKJXHnd1oX8WyESyVRmjUPXap2WZ5eSWsO
Ld6fuFectXFCQ3kOTG3ez6pnRjkfqxrJa+zWQUE4q1zhstKrCjZI8Nt1Vb3vuxjo2bP9Ih09rLv5
udIdx8+75tz05HrWrOfYRPmVO28ANnzhJvgJgQpIwXSUuMOtWYJycYqvDLDzKVfzU13sa9N7aIQT
GNR9cqrpXpT1fTNovl6Ta2uyGHeGe9UDvdhwToZpKJYJtdPkcBUL+5mKDj4WwCXScUK9VIHu8dAo
nYgMztXgjXvXlR7LuR1Uor0puBl2M49Gozg1ZhFmsvEX7mm3IEd9Lk5pXuyV5gSY5zvSsY4yo/ZJ
2dyDOzIYOh5m1nivHHE0enEjU4DPtVOg5uzG0vKjAXVtCSpTxhw2o7m31HgE7YdfOcU+JRxeDpQ8
o1Q7ajZZ4HJ+0Pl8M+hDywxd6/3ejbEqsOzTJ+LK00iC/xje+pn/dFz4V08dJnd4ApTAWZFxN5rl
zOq0uczo9vrE5IQZXhwzUDT7vMUkm46Ti4H0acY0mEnpMVWD+0P3clYn1m1rzbeYKbhCyBLBP2MG
yXnTNDwWsBZqmjhVnfyWafaVbTo+yAGObU/OyaB8x0T0SQDMm/TdCc3kWzPz9gQD8nYz70tivZCu
P+Tc+G52SWBk3s8anfKTK+qj1lTf66IdEaGTN7epfnKvnMERZb0q4QW8rgCCjd8h+DuxpxsStyex
aJrjDtcNTTANmEv8gy7MCZYqVPYWZ7CPU2/fDDS/b4zlfPXs0nXVMVbA3gdPalZgAnc0dvFIvuu8
ZGUH/rxK7EHG9Cb1mRUkQ/Mwf23t4TkpaZB0ddSq5imlyUHj6oar4s1xu5LVvX0WsdzNVN9xWh0m
WUS063+2khQBOunSd8b6oGbxI+cIAGJy4G3y02ho5Kns4jnqrm27vdVi06st65+TTTEW4zQXW6YR
rjDIYO6TiUYIAgK0se6dODnZ2YRyp2bf017tCq14A3upn6ZJ4JL51eH8+1QVGMzF4HQ7n4YJxiwu
ZBi7xlOlnB8YmIt9jGQxVJACQ/WV3yB1yMbpYCGAnWwVmA15AHpJYCLq4hm2t/Tc75HRdA5WkbMZ
Xq2gdyQRp0nOLxqeRF42GBRvTnM37ZteRmWjhw26H7U1nwA/fBuPeZgVKpol+Q4mKrAJ4X5KFzRg
cAwKb06fgMliAsFDt+ZzatnoM4APTK9/ZoUZOZp9aqReMIoczpxAbJcSeYsaV85yu9VCao7Aam6i
uRnDWdN3eTUc40YevCT2jTz5NgwkMkz3Qabi3k6wY9fw667sB9/q6a6n89U48auW21e0dliN7Iia
ZcN0bXxxO3kmtYqGntx2Jga87OrB9YbCVzU9afZ8DbiGUMz5Q9zzwHBxKdnyetXeSnoArNGnnJu3
CVZRWZ3DKSfGeJh1h4263GGYPxDlnLGuq+GCqrPUOr+QNs6TBsPc7KcUZSKrmyJMzgX1rK7LjASl
ghY45E7C9iC1wEanFXFZ3M3a+K1yZUQ04oNN46btHQD+ee8ERWtGcI6G8WO06aGMwTBPsv3olgev
yaDCYA7xmsMMkHCfTO697hq72k5ux1J/qYDh7xPO7z29e9ckqDtxUHVICT9pCSKZVEWGNwbZaBwc
6LMzdsBQJEB/4el91hgXMmXfs4XUOncDMjb3rSju+jIO7KyDtxqPeFez3zYFFlNhDquYPjVt92sA
O1xd8ppVckJQAqIM0kWyrn1hU8E66nrnrF3yKHqnEXlvi/QoKDLsrOhspqXJdU/ce14k35IMuo4m
DZvG5mZo8fbNAvmQixpi5gEiRxbxGMXpcNV7Zs6ssbpS2nCZa92vYx2rSzF/NWOAFPdpmJHpR8zn
HTizmdc+DnDaqE5rMTO65JlY02ul8TtD4ycU4FjN+188IRfwuPkWKa4qk96Vc/9Q8nZnETiCvqNP
lpY9mVn8XSozlAnde0n+BIAMaJDuTSyuKsQBMEtZraeMtO1TD3KcRs/vMoknag0PoEHARRT3rSr3
wCRBfjhgErokj8ngvCedSVilDwdCxI/Oai6ZirFJYWLiAjDmLzoIVqgEa7RVtyele8eRLjS3sClm
byNp4POrocXXEnEjm/VyZ2GpZU61Y+wVO2cawHgLjN0suTbb5t7VnJNU/G3o53BQTShgpnSTfEvx
+u08uSITCCItDdwxxnNmjwdNB9dv3xDfHComRoQfHgrhYwIz2WEwSfP8eXSCuE8PGFKqcgQYndo1
WXPbyipSw7CbBAqohfVe2AK2yIXJaFxUw2IL9jsDo0uHXJuXgwq4hMcrNReeoequeRKfwdi7o2Lc
Z3E3wNgSICukEXjQwyI2Igw/3ODuhe/UOc5Aqx5TAQdKjGPtWVdlOb9zlJsKDA0SbxDMSvPHBE+5
nLv7pqI/HVM+gEU48rTykWvZoW7pFS3FDllqsLhdd6QBqTSWTNLXu3KXCyQdUwegK1SI2jaMKyck
SgTpMO9ojSB40O0wLbrn2ogH3zXRhSkBbzOmoWuJ2xmA9KU9PGRu9q3WSWDo9MpOembGGO2m+dHB
zmY+aRUby5zJRgQGz24LExGQN4lnd7ZtZtLynggsCNi9Hko+3sfJoAEJWusYdj4vWUvCRpC7qRpw
TRYHcbP5zYrzR3voXibK2bI5WYBOfakx9M38RJTyl9g2b+tLK2fhl0V2Q5H1lSp7lV58Kwy1y8GR
DOyMGioAyDJRPzYyBVyefZ2m2l1p5OfYhBFRWokvaiLMrEdG2UXOgKTGju2XUdnXU56+TXaVsbop
r0ZNnjo4A0BsAS3Bk1FieEG51IRxrHxIDzO8ezeEIwgODfifXrogxbEOQMCJmrj6NpgTwM/LeN8p
5zgXOhgiy7dxsBBKzgeeZTjAaZr2dTNFiWgfzc495S2/iufxTtm99tvcp0W+IwlIQZAZVWmls1FQ
ZOTEQ4wKGHrZNSyT5hFk1ru5HSKtRBXe5ldUkrtSmr+ArxY6QHrWNMyM2NBDkAYaLkh9SfVc9tYx
Hvo9d+0X1WSWP6Tq6DTJN0LlPkEh3LenGhDxYBx2dBDnSpH5VavuazkKprm9YNmUB1MMn2elHGQs
XhJMMILMGZwfvJ+NXauGQ1M6+IcdMByk743l7kDhWCJi9lyWiIkzMNDtlx9CELpaPLvWUHoFhZaf
oeTBYjs/Z+UcuVl32+TxO3esUzaTZyAFv5aFdwZmxkNGU41ZpX0NEpr7yY3vwY4U9ighdjnGMFL3
IXF4wlxTPzllua9xe2OCh5wu7Og5fK3I4Xzz9n6uh52m69daDyZCVBPBu9bvlpoYKVxUElDNBeVW
tCS6CraNd+Z1ZoIhYgnhUxP5bM1vEZjdp64dlGX2Pe+KPV7roZ/IdWvYB1pou9YW7y6P71BH/QWG
28vyrze8fETdKMzy16k27oTovxm9vMmKHoPE9kFD4TLO9Ts0iHHrQ7qbep3xxAsnL43kbOzLMW1Y
72pXpeXdYAj5pRm6CRFMeeadE6aZfaauSJklJOuM7pLa8lePrJgCMXAS1gv15gfLRQJVm7dO74CD
wjwmmI+CHj447njg8bSLda9j+Uxl1DvJoY091s3lIzhWQqrXUe9WFy1TfleRW8MpzoqjEOsY7SPW
0a7JbB3BOBulhGDVeXZ8LYuvzG46xtS9Qp6xM7g5+PlcXfQmC0XRiwCLK1da7U470RALYFgoSJaZ
vLUwVWWXPSpVxh7V0BMGoDMfm91hNdvPYu5+6nr1LReTX5fFTSMuHcot5v8j7buW7MaVZb+IESQB
ule6Zdt7vTCklkTvPb/+JnqfmGZD3At3ax4nFNO1ABYKhaqszGmhtoGiC+afw8wNomIXokB4GCXD
lprY60kN6CXSmUp9nQe99qmCN7aJK7DUXwZpjrCO4TYv9Tsoi/0I5+4k9ZNp69Pi11O2b3P5YZGK
2yacvMBsDyjq+NLcng0gjiCv+2229JO5qF7QZJ7ZKsif+2KX94OTQWfVUaphF8hjb0/NGNoSWV7z
lIxQaQS7PJWyQ61XlpNW9FELpmtzQq5Mwkq2U8hDmHX1PJs50pDKGZQJ8+VlfI3dcuoyBQbcUHY6
8g4ajacmwys0TQ+Rop96PJJtiiOXJqE/9giucQw1N0XJjyh4vizFDMFYAhGPUpIhWadBDRDEqZn+
u08w06pGN3ho3zVtg6f7+FLVeYX4RN4mCQm+buxMHeIscXKUA/V+qedjManvTR7/DmaS20td9Xbb
Vd/0GGWqBXjQjKBUYT7pDYKg1ky3UFZ/1KT+uoqKK6D2zqDZ+lX0kWVTHdrqhnWYMg0l4krBlZju
hpb+mJYMlLnSYzaNvqLiiKOI7uMRDU1BzIHjmeBbCVA8Q2ZX4EPGCY4gPDs+SUqzjxZ6qvPoGM/l
vmmC73INeulYPU3L9DRFo9PCj700UpEl6d1Z1aOrqMDpC4pHPCLeLSW4n+V4P83yO1GmvZ43u7T7
NmCXMCqERgwEjaBce62aSWJP+nQ28e6BcLiTQOSwTvEaM83DpLfgp6nfLPZq0ysvpmBc6FEzQ3Ei
0obzjPMJsflfqdKGfjVo96pWQuxPpo5UET9VMN+s0c6Wu/ZBRRI7GgArSQ2KWrqjKoPpxFS66tXI
i5GdCJCp2+ieT2wY1whGZyGkmLhBw7K+Kr2w3OumY2bXqhKhPOm3qne5N7ndwvsHIMYrYkypHmVK
CijFMr9k5KaT92MvQqSwluMf/c8V6IvNlq9629ZcgwptwUyUOZV3ZtO4yJXvrco6DjUCnVR6loSh
EZCOOGkk+yTMPVwOT+yoXl4rA2D98TtWrVGuXZmPRZHlBNM41dw5Uf2G2oWVWs4w/ZBKh5Jvl61t
o45W5rgvaSkN2FoydGK1G1QdMc+E+KIe8nP9iBTVaU9E0GbeBkuuDHJdfDlWUBwpsM/hcwe4fbsL
3GJvXaFk6WB6yhUsbxPKt7LG9fPNMo2GsAQ+jCwdymLTLlOq1xzPXjr9GkrTTlW1tQs0FKOiSmyl
MXeCH8Da5pc+J4e3i9spDgLkbIDD60fIL92UTo7JXHIs/epJBL5nvnHJGAe6a81ABcseVqt1XtJd
S/RFsJptXM4/QAV+0jhvpWZsChjoj4zfFtmwi0c95oxB5eXOULzWBSd/Gxv6+QH5UWM1n7Og7+Cf
jJIgeI786sVwykMIBaYYCJP0QTgILPhi/MBxDgxPniYfAwyM5Qp8LbLTgTOJ6XoriS0C1YgOBD94
3LczAMwx+iWth2zbQf8e5LbL7j98XiIPMTddBHN+ukYs6P2qnItAGRU3cwk0RFxkjxoxUBse79Oa
vjdt67Sz4Wpt6aV1DUGY8T5ayB7q82izBpEjNRWaGPg/UW04R6nkgnHxVKJuaALSoMZGaSu1sjgL
HvV2lg8/UzxJtJZ1HtPfIGt6jlv1WkZXq1gWOzKUIzWT46zELcARIYhO8H6RVCfKVQ/cBd9i9Hyi
sf1R98khqclewi0MyfnsGGS6l+TRjnSqByU8vAFpggfEfKQlHuShNNtza561IHGSZbmNpWUX9ShV
T10y2mGZvC+4CxnjZVhjxjtR9jLU60el2FemeQ0Z6bcG5TadopMox0jLFulYN4oTxM0z8NBO0KOK
kOIxl0zJ1aCC1p7mo113la9awdVoQa6eiqCSm3cfREqgcA2dJowWfL2Xag3sAYS5I01yAJ9NP45Q
0ohr0f236fYmoTADdQXI/H21E0c6hK3CD7eXHTZSmD7p7uQw2mM8oB8FgURkjbnp6rYtuxajGROc
vnu1btgtoL8F59GfnjtnfhHeApvWLGKA9J1Q2SDcLdAHSjGGKly39WYPTAK+cQ9pG48BusmtIrjA
yeads7LGhfy0DCazmGCty+l9RVAeodFVEVvEVpbSRQJ7VfTamz7lB1aOscbklBfyKSbaHq8KDD6q
6AQCLtP29A1z7ieATu5VNNJtQ49vdKV5NCiItgfjMKTmL0Klw5JXv2lY+EEFzHDbus0iYo3cDBqI
+gCnyQbCBrd/c5hRMoUzmC/VeY+5J0hFGYJAv3mzrExwm9aqWh+lmO1FB+KuHN4oAg5IXu1KFc0g
bWU8iizLCICKiWlnPt5mQRy2BoP40R39bX3wwDA9XpCGfgjJ/AV5wBdznKcrlYwkskU+txTQ4FGs
c0azU5Yu//vo8RczfJgwxlyTVcD3GmOvLGdj+Dkm9z3Yli8f3I3P9MUMl71lkhZiWBxmxnh0aIUq
b3ivSi6NC4E/bGG2v1jifE6KLNUYG8DhU5JBBVFfvk114uuopVqaaYdTfBu0it0F2Q3cRmBctErO
GUEiNWDuDrFwbtBnN19LMGI1au3JUyLYT6E3cvcxRp7RLIk/wi4D4Sc+RtWGH93JcMwblnHIgQDi
yhyByxHX+8qLDWtLaqCGiMgbWTe4C2UThYfsx7/yEpPDs4LST5J1BYQ0GZ72leUvxfUUXDci4oKt
5PDLWljcX90iIaY9NZMNSNJdREHaEh6bfXZi2Siq/35/g7rq/m9WRmUT4kMahNy5W1IfybwYGuDi
8tj5mvba9qdgQBNAyUSOwX77n9/p0xIXN9DSBXFVBscYHfU/A1gn+aDfTHgnxX4uSOy3neLTGPv3
1UZmoxnrLcG8XAA4UPooQbGnCH9e3rqPgbFLK+JihxZKFcVbk1HEpPeLjzF5N3BRrwFLAzkFwDmD
FBHq9fp+eMbr18kgJXsrwgOLFspFlcCqlz4ArgoF3Ahdh/Ocfyubh8sLFdngokdPp74o6AKvNEDa
nlUQJmj2hSyCw2/Q7OMqlg1AmxUAx/+QLA6iPiM9xUXWH8072Rtuaidym5dyF4PpAlnsnhHwRF62
kwRzAP/l3P1j+SN2r9xFrciYUwoMtIQEJ3hCO36Kz13sogvWA82YpG5W7Do87+MDnU4zERzCjXRk
vfAPLqKVeWCRisoqcezLBIi7zsyuliASMPCLbHChRSlKK9DRYnYT6ZhIj6X047KTiP4+F0gM6AYZ
ClM7LMJTpV112fPlv7/1rPyySewHrDapbhJlNpmBwSd+DkKhdL/s1YNyNH3UPUQznKLlcAHEiivJ
KCIEkHp6CgHis3IRmdUWw5QiK5iTUBRMo2r8xWUUAFyMOpxO3TF2fzaodlb9DvRmP/9m61aWuOur
q4tGklCtxzgGU1lvndIxDzWYhQuwJgiH0zYD/coa52lFANnnYcHwzpi51QFKfV6Oh+Z+OPau7ndP
fyNchrixMsi5nlprpU7QinSnd+BJUDSGcxje7NOH/Lw4mNj04gfRKlka80fsX9nkvBEY+QJtLNhk
Ax9MTq8H217ui9yQhe9LZjg3jAL0WkI2CKV0eP/7vXZbmoXTVvsWaJbLXrIZ5Vcr4m6zMdel0CSY
2VEAsG+ts4kOctz9zb28MsJdV+2iY8wgx7YpobzrqtZvsvZEayoK6Ky4fWnfuCurwQx5phM8UmQp
/KZa5W4KzKPcZe9BDg2NELgPefpRVw3gjKIBPHUz2VYosQwgNTFHz32zZQ51XZdQ3Jf28rF9lo9D
bKOb61YPGHLyIDfr5i7SuQOmbU4a5qBUuz5kYGXPHEuwDaJfwn1SlYY56vmYOpRUlJDAqjOpIzD6
FJCGTEBwuR3NVEXVLRkKCDovEAeOm6jMdfZeA5c+mzEPDuG5PmBuxhcp3W6N7Snyyha3rm6mHVhQ
Pw5fcmv+qh7y5w7DDghttWNdxw7AIYC6292u+IWeQ+yLpjk3TyVWKVMo4UHvlHvjQKUJZUKCkn83
k5NkLF4hxWfWQZnH7oDAIDiZm+YIumk6dHpUg9/aSptMCdgTMCSgRWdDomEfQ6LPbgC7i8fSa8PM
+4tQsDLI7a9l1OBPAIrSDYxXi3zv8helvP93JrhAULVLD84gpCNZeJ32V5F8Y/WPl01su+RqGXwQ
MBRpUWscxOw8QxhEsQE+vh5BeyCfhEV2dsf8EXBWtjiXWDCvo1Sso9d67bPqVH7io+xt967xm0KZ
QJgrb16yFEkVNXXDgCQjfs8qG1qirB5HQN1gb/SYqptiQNWNzRw20Ok0RBnE5uXwaY7XAcS/qFM6
k8Ud3g3bZ/VNvG7uwzO70lMfaMS3y9+OXZ9/bOfKHpexpKMazBTUzWDEwKSI9jOU3y8b2K5TrCxw
WUpIM4UkHXLu1uuf/8MG0niDF9ghAoblimLW9hNjZY850OqDmZOJLcyxg+odGnNMjIARc2FEA0hy
8EexGXoRF8d2yryyySUpRhb2VBthUz5mP/sdiAMdiGXE9owbSHLTl8tbKvpm3L2HgJzN0oynaGlh
TpAB85JKEJi2i2irFXGRaaFzEjU9BrYbFddmB4BE+2Y2IxAk91np5fEptn5UIk0HFicuOSMXq1DW
r4YFKGu3Dh8S6yq0zjGJbGV6n1PNjkUSotthi2pElU3GvcRTqMhDE2sWYOB46GAA08Vk2J5cA3nq
qS/CsLV9rj9tcSGSRAukpxvYig76DrDanX473qa71meMatWuPVmP8+6ym2wIKCFdX62PC10DBgVL
leDk1UTfj1N0y2DDSW3cWmPkDGW5l7XovVjIlVLmr7Sq3Tlo7q2xUOy2Lx6nUT0mRvws+FGb8fvz
R/G8K3qeW81kYiNm6pu73MPsULqD4lbz3L//p1W6FM5lm9tu9c/e80PyQTBFFQZjQELYybfa1HlV
bFxX4fwUL4tvdMBrkroXHKDtM/ppk4t646Dq08C+dyFPdtY2GGmx7MvLEpngAt1iZFltKTChY8gv
Lc+9+vvfGeCimkKlPjDLCpJRBWbq+p/6XyjvMQ81DU03gTjCEfwaqy3VzPVMBYDY2sfX4V7ZI0w7
FHwQjL1YzAOxHdVAFYUOgGmpFs+oAVWHRm0y2DOvqgO4pq+Nq/rAuKZFRaANZnWsbGWJ27tlaRo5
QqPX7drKxtD1AQj7W0W3HECh9xaNX61Re6VS8dKF453RA54VPvYAD3Zl+JIL9fq2L6jVz+E2WomU
uSkDZDHWQ3LLSKKxzTamP1nnSpw0bQa7lTXu8sis3EglCuhKND+EnWnPxtUw3F12TpEN7q6IALsE
8hMzgIX+Xe+ugJZMABG4bGPzhK3WwQXtAUN8cxVi17LgKUsftfz98t/fzo1WBrgILQetCY0mbNQM
/rflzOg7BnBdmu+h8//Df765HgP006YOVjZV5pK9qM1bdZhCkGcUJ2k655P/N+tZGeCiHiaAGjos
MIDk/KjZDTSDhxdyPx0nL3ezO1FNfruQvbLHhcA0mMMqNPA+lXezA3FuYE4YtfYxcN+1mUmWAWtt
q7bZ2dkvEQ3WpgOubHMnPAQgplkqCU4+nuL+PdCAfQWe/vKOioywf18ls+kyqRIxAJNJygz8CgNG
i7STkhb7f2eGO7AdCRbQx+G7MQhBZgJuS86diAFqOzNf7Rh3ZDukI3kzwds7V0ETJ/GDQw+OPrTQ
2UeKb/IforrMdoq3Msmd4GCYkk5v4CC5njuN9IZB9jbx2/FUWxiWBUa7UzBb+qaMh8sbun2yV4a5
k62TsSuyHms1Int2zKNxkrxqT2+0HTsKYgFj0Ur5zgr4ZUytYkchAgPNh4Zt8IgBzGucjb2IL4y5
wx95+ufiPn7Lyisxgy6BSJHVSRpPooeBVH6TgvMlFMQTtkmX7HDhpJCKiZYVVACU+SFKTkBxYQQN
A+KTQ0BdEoIQRZlFIoTbV+VqcVxM6anV1Qn7cp2PoTq33YXenODp2B6yIwZ4XgSOwtbw5xotHRTZ
hoWMhDsUxZTFszQNSBQ+pDFjL3xi1UomBKXfiyCD2+Hk0xh3HEJ5iHqVMALV4buJoWHzu5IJ4GCb
JkyiMD4l6CnLXMQiRRRaXQLf6K3RNUbzMYnA9D1nfxOxVma4iEUiHbOIUN90NeMQSvu+2eeiZuH2
GV7Z4D6NrmGkqZixlKS66wH4w0Np8bvKM6rnQMK06I5icLK5w3xsMIu43zav6pVt7ksVnZ5OWok3
fmJZ0MJUXvROhEgQfSkuRLVVBI7ohFXSht6ZsuABIi+7yRCR3G6vBN6gaqoB5BV3ngpMdOIpxB58
8h4DRaF8LzhBm9HI/DTAXcRKYsiJpCFLY/3K2froug37+ca4mzxytziMHax/CSz3sl3RujhHp5VR
Z0mDzsdseUl1XdLd5b+/HdFX6+JcvCvqZNA6uB8Txin8YR89gzHiQ1JIerxsS7QWztMrjDTHFlp7
IHrHINJNnQl64ttBdbUWzp2jJe37IYYBdTe5jLUzOBQnMNLsSrQtagFQSeQQnGNLs6LQakTdo0kw
ZTY5IGFz8vRbSgUxaPuRhw6AaWqyosm8Gm/RGPWcqbgq9Du12FFQRNwhKLj0vUWDBEjz5Dg+xL6o
JM0+xh83xsoqdyuOtZQuFnuVhDmIE8mbauw7qCBUIErIRKjv7RrSyhh3eseZhhXYItDR9uNrDHX5
6R1Dmevo9wa2fM7dyDPeRCv8L+7yubHMX1cJRpUPSwroPmpyzuIzJmXtBWOkDmNSxuTM4bLz/5eD
9mmNO8kT8A6DmeKtzl5hrEJd7AkAMOn/RwVi+6B9muLO9Kxk6kQ0nGkNoF65UXfmHAvO2nZY/zTB
neVI1f/PKaGzdlRjcrCgriYPohxQZIY70XNJxqorsGmasZPAeRODFEES6VCIjHAn2cjyuTNL4Cn6
BSRtrtU9aaKUSPBFeBkPzN2DNztA3hxLL7T6DuUL+7J7bUejf76Hxj26MyWKQK2Gm1xL1Ye8t5yy
or/SIT1haP7hsilBZOC1dA1gW4OE9S+bdkncNpahB4thUZMGmJ2AjGUo7S4bFHwfni2/DSQjhPIK
CvbzYxil9gyqkGgUbOD2K/8zBmlcNCgDCAZaMm7axi0OBl430g31kgdM2mKYOLM7J0Xj+RnMK/82
1Gps/as4ZOSZidF2rC/LQBipHfoK7HfVLcm/l7mgnqUwX74Q1jUuNESdHJQSOJjcrLStd8OfTrkH
RgV3uQtuzDMYLtnQgeHOd2CA3gsHHURfkosa5hAXeBugDzg66PCDu8wF1SWmfNkcR3vDBqYaTNnl
gpt68/CBQ0GlYDvEgAV/vvNUa1SGHjGL0O/l9jxWmQCasZ3Ff9rgH8ZDPQ1tBs1irGz02MJMKF6h
+mntQKrpZDtVkI9uo1VXBrkDP4MCZcQ0/gICe5Cxe8O+BboydVpff0shNg8qtOQHtRWweas/QPST
eZJbJ84k6npsX6Kr38HlCVB16tQgQHYCgSLQC/pQBnTa1/qsgRA4dDXBLboZ5lbWuEQB0gtVOAaI
PQqUvuJ0ugHljatayX4oGoEp4cq4gEDCBMQjHyMLEQbJo7D2lFLy8ogizxvq69mYrzMF+GD8tx73
qZOCQqSvLIHzbqd/qyVz0UE2wGTU5x8Pj2CnnGug/aBwdiBMrgjiCO58otd6K4iGmwd1ZZQLE7QK
xgEM8XjtDORUVgv4PsFTNv+8HNi3D6bOMDeQJzE+hgFXga+qIBwU17gV0+jBHI+SJhqm2XIXoDEN
1KFRjtA+Tu3KQGrpOSm0GGoSydlCwZGqYP7Qb5NKNHeymcEC+ImVgEZdU3kM0QIOAHCgYSnzjt4F
yO9Cz/LSY+QGZ2XHsliQehW2CBKwub5Pq3xakVsGzWYLyp+Jdm6xqFp7ipNDIQmeIFvesFocn1wE
Y6lNo4kzTuXwUI6j15fmVSeJVHE2gWBrO1wsIapZlxIrhdCr6ZVA1GXBgwPV/QT9CgniYDYIfe9A
MmeXfnSXPIli6maKvrbPRRfMN2ogqwHorfzNRl3JHrOb1C7s8C05Ct8DW86/NsaFl4BInVpN8BhW
p54+gnjogXd1RqU6dLqr0LVEVUeRSS6URH2/WOYAkyWY8cFONT//7+d5vSQuagygO86phe+ngk6i
aOghVKjz70xwGQR4h2iVALHnDuZ7WbzpuoBwYCu5XS+Be3BI+ryASQ5blORvk+W30PyY/SXwavVf
LoRLSij4/gII7DGKCnOvxuY+BAXS5b0SrIUHQbRSYlFwYMmuNCevMabREg28nVJ8q2IKE3zGgpRk
s/Oy2jseAQESGm2G0BNLBYzXyi93hWGPCq6pySt96yDf6/dUVMHcTLzWRrmYEUEiRss/xK0celzc
1AOB8I/YAbE1sPegoRJVDf7cVJ2qgAxAY4Si8MwnegUIVfvR0qnbIZ6bUuFJoJ7TX8F5b5ejcPzu
zxML9Q2ZKESHnokJvbCvTwO9RpTQID6FIFEcWEVrOTU/Ugek1Y+seTu+iGLgnzfKV4NcVJrryArr
HgbNrnH69httJFCk3/Q0Fvj/n3fKV0NcLALVNYnnGYb66RsIeG3Sma4uKj5vKO4yK7pmIPfHHvKT
fukoA8eGSOSiSesQf3qobiAHcgBpQmhbXuuqfvzaXSV31kG9T57+xlfW1jnfHGtjtmZFQq0uSo+D
3J+1BURvennOQhVjRyAcunzgN1JWgwCNjq4IKDBlwHK+uovVhpHSWAVxtQem0VSDPM4m38B5d0yO
oKLKRfb+dM+v9jhvGRNzBPIEJKqtBxUt2MsdHflO7yZ7aAg5xBYN5v/pNV8Ncl4DBq7U6rRCA8jq
PJtnuCUI675f3kXRovhbrIdiV97DxmDu82SXm/+z+B/WAJiviSkXHOkPn10lpTUwcBE+nuqqYCXr
oYsgeZ1SgumqQAQR3ZcbielXa5wPtsrQBYuOu2U+JreVL12T6/wqChzQ112zeSETXU6b3oMp7/Iu
Cg1zvjjQRjGKKoOyITSgMTZ0NA0P8107lsWpdvig2oWTg5dFMGi++fVWu8u5ZCvX6jLOMDtkZxOS
BnQKBCsTWeB8UCdlYYEhGz6IeuEcdFfVWAmCo8gE54JUD5daBpepW+rNodO7/dSN/uXv8+c99tUv
2L+vvLA1km6SQOXlyrnmqSDSL8YSPOahcp9KfWyPsrBEuXl2MU4C/JmlWJTHuA+DrM1hQ1QwSR+7
6E3tj+A7uryoP28vLOrTBI9rNzOwkH84O56vr4FRe7RVntOkPBbg5LxsSrAaXhRSTfOujJUY6uly
7bRE8oYevK7kf6fb+roi7vjKeZi0Swbe4yWYXA116VyyTlk4Hme9csolAN+vdn95ZZvOt9pE7uBa
NUjuArayMHsnBMoFotki9pu/1iDZmghUaC3czNBq++p6kCUZi0FCAATHNHsqR/7S+4bzn+GDpLZF
SHaWs1+yx+X0tVHrdWOM1NWDc4C4N4FrE3JDRf9dl89yqv/N4V0tj8vsDdL33YDU202GFDo6ijMW
uuDwsj9xYUV8Zh/PSZaaywL2p4Pmk73lkR0eXXsRnnwzRnyuhE/oIRvRQWOr1MBsfhuNO8iBW8Fb
l//qq9fLLrd9mP7xCJ3z8jlZUB2CIq4rK49GB6zU7wD8jpdtbMeGTxucW0tjOywgj0IylkxQMKhu
kjY8j1BbLGTz52VT23nYauPYEVsFV9BZL5qZLNTFzcAKGO2TeVvsy7P5zjgzRPPuot1j/76yZtbd
0BQlrvhG0Z1WHtCKWfw2bQVOt1Ee+XJudbbDKzsA9pqKLsMOuZkwnKecrOvOzg/RSRZPHYvWxMUI
EKQnYOtu8Q4By5Mre4gSALmDI9Z5Qy32BGJQX6R7vx33Ph2ECxO6Ng1VMrC31gLFIcm6DpJecGls
iJp+3UIuNvQ1IeViqixhhugm5tiS99qRnGBfPVtPEHlBNRcjGidR40VwkHlePMnM5WrMcdnH2mlq
HzP1SYMeLf1djqLkaKPB9GWFPCFeHC0qyWJIJyRFeZNrFXay9pVaPUwQoQPZPFpOZgXef8upxvFK
GnsvbydfBXetaryNQOGVQX+/aBYjxfYlpVsEYWCjSvH1B3KxJprlMUwJfuB8zL/X12Rf/YBETndU
jtG+vFEKJ/QzwY0gCNc8OKmx6NxrPUyO7XhdSV1oFxn6a5V8DMvSnvvDNCNORGByvxyHBB5tcGGo
CbWIFAOSB2Xo33So+mnmKLjMN/pQX7eTCz69noDtIoCN+YiWqQ2SPlzgv9Tb7lTv0iuIKrlskB5T
Fk/lTXDNpuLkkxCcJbjhDS4y9cBvLlYC/wbcwQFLn4N5n+UU/yLgY8QUIBOnBDc1iAP8FD/Q+Jfb
zMUqgI1p0jDrSXFFpSO07/7dZ+QCU1jgTV8y98m6F2DAJNGDV3RdGVxUgrIIpBdbLAA9PAT21NPB
au9NwLSxeW+AtS+vZ6PV/sVneKqMHqP2UdXAnvXQHeSnyO+fmPwwg96ggfKmvhNPPqmRPws70AJH
4etBNMvjGUhtnESoqMnZqZR+WtkhNjNw1kP8QiRSL7jFTC7WWBjHsrIQ5tLkJyVeWVylRHAABWfc
5NKaBaBEmVgwYUiTW4LTqi0a7/L3EpngwoieA7NvMP+mbe+hhXaU8lJQcxFtFBdFEroUw8LkXeIo
stPhLpnvokDkdyIjXJTQ26gBtTpe1QX0Sacfi4n07OXyVm10a7+6NhcLZAnEnFmJhbQe8UGMBWR3
XdtGaAePjTe6qj39mtGUf7tsVuTWXITIJ5r0Enuy9SO0XRco4RkalPASb1JmyCQs33pVFiAeRE7B
xwzcK4FlISjJ8lU3/2gbwU4K/j7/lCdF12gqczoMuEGGqd0n+iBKaNnx+/MZZciYt0d/WOUHA2ur
G2ClphiXZe/QfFfsTRBNsFG90BUVZ7cX9GmM876wCyY9l1BWzLXEkSwaorNEni77AfMufkEGjruO
JUGtmX+whTiYRtVBza2Jnkooe6SJDHUlf9QWSF2+Xra1ldSsbXGxLSOl2hQxyjnyUfOzG8jt+azq
K5q+2nLttRkuvikJmbshnfB4L57N4Dqf3vThsdRam2Y3vfl4eU3sG1zaP/YNVy8cMA/NugmeEJeU
j53qZH2wVxtoq0DW8rKhzeroellcwEubss7bGgoyFGxRDLCjMkT5DkxAr+qN7DO2aihjjcKK/ZbL
r+1yXpgUTb5kOV6m0h6zgId6B1DlrXxTn9l8eCUJlrkVcdfWuGgYh+MCemU0QIrpIacPBhJtTRjW
hXvJRb8Y4g9aJOGrQTf2wZKA2iPNDnKCUJshTvA89/RuhPIAUIr1UZY6l+iQEhxnyTGB1jGlYJ8p
We5e/sAfoMRLrsTFxznrirZjT65Ram8xBQER2OIJD+gQII3miM8P69oNVEv9csyPutWfQFL60PSQ
ok3lU5qgUxopEIFcoDvZa3urk2/ImEDDpWR6gchfRqco8t+ZJUPcMcnvEnV8IJq006DiJEFhWS1C
PDfkXUMRB7LQOJt5cTTS6th1xJ0sYG6s4FpS5scuDL6VBKpAkmVLEdlJ2eRCXmpnkPFGTSCwqkNB
h6TkZxS2jzp0WSMM8gv8ZDMDXTkK/0DVmmRWKwtXc4fXPsCJbuQjH7xSfTSO3VIAqRJ4Jf9EzVWg
yPoZxuLZ1dR9jCeKKCsTmWDHcBVIpCg35IatZ1yOVqPbg/4CeXTBrm3dKOtN40IjKlpET3W4WNU+
WuldBxnky068Wa5YW+DiYaYmkh6xPoTykB2GR2XPyjCpw4gUvMlT3dQNfcD8fFGbT7QyLjqqoEto
IfCLpHbWnSkm90CP/Usn4AKhLE+l0UpYWkG8Od6NHdRaBdUekRNw0Q+iZpkOOJMGGP73ZflRZMc5
EWT/G/AH0IV/3vgGF/uayMitjLW72NNN8wt3wggoBTE6OzrFlX5/2SMEFyT/UtTHXCJyjiWlqMTR
dB8v1X407yXl4bKdzVojCNcYbA+EioTXAdAWqbWGXFMxbqW9Ejc8LvdQAgPkQUz2tO1s/5gi8tez
SqYkyXWouUJRJcYTbYIGn4iB6798pk8bHFp3NIDyycyaYDmKDzFLaBGdh//TiTBuE9Cz/BRs4Lbz
fVrkIlApy2FcQK7JrV7ZiDwmu16Mp+GEhLB2k2v4/J71fWVHYJZt1p/X3qdZLia1QSyp0O1knQko
3d7lzjtk7g6oagqeHxskG8zxPw1xoSmUoLwUsS46Y2zUTt0+wxg+9ZOjaM5LtJFcLIKobiARM2Xu
8dqidqXv0uGXYNdENrhgZJBBKuYBLSM2XChfxR4UXicDQ+tMBKDZVQ6EPaCFuQgC1PZz4XMPuQAV
NYOchAngIgCx2GX5s22cYJQ9ExUfFfLklxcpOmZcpOrzOLMUCT0euhxJeUtnQWgShQzCZVyV3Brt
GMPj/1PFwvQfElsWBkNfNLAmWAvlQgYk+wY5JXg4hvJRMd6gTCw4RyIDXLyQkQcOAAsRtD+IQ9LJ
DqDYdfl7bBbCVyeIchFCgwIlCnE4QfMx2NVgL8uhIyN9Yy/gxom8wBEpTwi8nCcnp+kgVUODng4N
Q6/AK7WNrlupE0UG9rsvhCDKRQZ4MMReZyQPmj160Bt1MN9yAEnmrvDGfStIIzZrmetd5MLDmGZ0
gQ46u4BnTwUCsXDJKXpAAdw2YLHadTvwofvieoJoN7mYkfUjqhomDOvQd4tOs+S2f5fA/BMfKBcf
WqT/SQjwN5hpjmZ91pVfqghvu51QfJrgogKZ52aiGkyoy5UG5Gh705A7Szpc9nXRceJCA/QHjW6R
YMWyME8qaWeqiQYiBSZ4KH4/tGPeyzBRZrc9OUedINMT/X0uIkylOZJpYt+CQJII3fG4FUK22N+4
cHL4yb42pkkd1RVeLQ7egGdlD01QeHG0j45UEK0F3svP9MVjIZUKBt1cDdDBGCLne1I+/auPzg/0
SYGeNSFDL6TFD03dxcJmrmi7uKMPcGesDRHW0ODROl6TH4wiNHzUnqOjiEBTcFPzY3tKaxZLN2At
cvm7yR4r+i0db5X+u2KJBrpEH4Y782lkLKViIsPvqXRqo2I/LvWhUgbBBSdaEHfu61hJlbjD3lVG
Ay3k1h6MUzj9XAovzERLYqf7kltzpz+Vp8mKGKDTlMNv85iczSj1S0Bji9n6MSzLNXoo0IjVBBeR
YIk8SEfuFSPVc3yzPKlOaVndWMN4tqrO6RfJ7ZpY9FoXhFK++AuSKEUqK9hLuhcVEsDJKQYrYLss
f/PpQLqiyqDS03WejwDqESRRdSTElVI7hEivQUDuoPPg6bP5rGciDDfzhD++3socl6YMFZ6aednA
U7TmsSgDR0sjCNlTfyIjREWJPaed9xeRY2WSe8TQppjCMWtRGwCjR4FSFP0b9KVBNVAEahA0IwZ3
yrTezEpZgUuqi2e0v5rsV4NMNXmQSsE8y+ZxXhnizpnZB7LZ4Yth3vcmD8BcTm2TCLgAtguwKyPc
ASOJqXTtgHRYvpudGcOv4Gd2Ehd5yWHAjGJc2TKEPkTotE1//7TKd5EhCjjrNfoDrhWfo/E60Xsn
GI7g+bYve4NgC/mecR3PbVi2eFfMzY+u2pOqs4mo/7l5u6/Wwjm52c2a0WFA0p3MfVyeZ+vu/5H2
Xctx61yzT8QqZoK3zDOjUZYl+YblsM2cM5/+NPSd7RlB1ODfdvnSVbMEYqGxsEL35TVsYtHZ7zMe
3a1hOQsxvtVM1qDNmieMSdsQu34omsYT+V3nPHt0vWf5T0zjFlpiItTPfuk+SNh+QEXHMVdrxKws
+r/TQIQYJ+nQxcUjc+ftFv3/M8skmYo66dDsmSjQ3jAQYKyCpUqt/3cflIm+IclcgjMsQYcfFCLV
KnKiLmj12xhduaJe7y4b43k6gxbGIqtZWOKybKbELQdjD9KN+1Ilt4XIe6NtzGAir3LmKQxgiNWi
pUSGrRG84MNiSV6Hpp7xgMEqL/QGSKkhgRRhxAOMD2jQaP+oZHRmn8GSRaxbIS0bvKciKKdF1iz7
csojteU4CVtcpj3VSDxikXLvmWptGY0VqrxOM54RJmKXBh0ywh1WAqFvO5qOU1tZWeZddg3OQTMZ
4NAzRYy0GbdjlE2lZazqNyVLr6BEft3iFZITiYf1HKRiyW3FLANnt4pP1wLlZWD9eghTixK9GpDh
sApUBIa/PNMmgyYp0iFom8Qim6h1BOAvolRHMu8vf8qNYbF3rm8y0JEt0dx2GTYMfXm/xF903I4m
RShfMLj4f6BbCNfZalPSvMhpPd59xvMXBlLGTMSY/4hVJkVkLei76hsrH53Li6TH50M0dTpeJgMl
XSLPkq5j+9JdFChBH0xeHLT+366FQZFc1VpNoAesaK7G4YsW2VBn+bt72WSQoo2yuNNker7kzNdH
VFlVmihDwzrH0GX4VUUm25eV+GAD9Qu9qR0kROzIhFRmn0FyeOEcr8s+oLLcuZkmLoko4rtV+nNd
hY40W5kqce6ujfVAg1I2MXomI4hn+VDEBKJtNUq8ziDezAb6XprjKh+aYXYv+9pWhvHcEDsri6pO
OtPijpN8GdwoAGPuo3xDfppHKlU1BS0oUh45JineMf79ziQDulhzEqsyaIjSXfxTshq7P0weuhsw
clbbGid/vlXWeWeN/jVnwQYExcB2PBAUIe7SW8p9EvnkgfbEY8jJNR2JY2/DO96ZY6K4Ji1lKH4i
mI8gXa0olj4fxD+QUDVM3ZARJ6tQZpDYp8kQkU7sZxlZ2lYZrbTsPFKXnVVgQhA0yAFnv+if/H6/
iCgpJtS+CVE+tmClw5jLRd3Q/VISqCo1vmlPDeqXolc58X4xrJmTSPv4Ed9bZGB2TSR96MpedpQu
qKJAJLuFp2H68YARCdykOFtowTKNN7c5c4shH3MlEmXFKdbGTRso0YqGnRQYNiY88tqP1zE1pdKZ
dAWac+zjxASxEcL4BILh8x3p99rAeThsvO1gQJY0ScUGYYCauTBiSSQN2LzpxMLoDPYA5usOvboj
nDyxNT/EjZ84vHmFzVWdGWWuD9CFhuVYD7IjQH5KftbX7xy323ACDEmrhNK1aJiWZk5SWsV9GhFM
G3Rudo2GIS+zNbc4ps+QOrGnHdrUn1aeQuCWTTpWZ6oqvEJkYdcosliJRsyit1oQ9lAdEUoLDQKc
E8WxwmJuvChVmKxgRdJFwZKS5mnJBwecxl8uf0G6A8y5xRp+L+atGHfm4rHaY0B0BhQl82DpSaA2
BaiSWwtyny0qzQpnqnfrRJ2bY4C2KldtikHL4ISIjXL5u1x+Gw3RHgWNEx9tQDp5tzDGM2ZzEiRl
hiXIteQWBCN90x08+XXep9fEyx7K//7geW+QnoWzL2kmkSaukYA+SlJ4Csntcm69Eo+Syxu27Rea
rsDlkXNiYX00NTOfQsC6JKaBRgYbjMnHKOcNP/LMMCdXSqZsniEv5dRpZ4vDjZ4UdsbLnvGMMJEf
Gp0WPexHrCX2peZZyfbysvzd92KzS2oDdqrVoOcoS+wQKtTi3FkDGmkvb8sW0pni721h8Zv0IfLE
OTT84uq4pE86r4S3fU5Pv88cHCWXOzS7oeWvjEIbgkejeOzm2prkL2n7NPOeULzVMIdHThKzFnND
Rr+n/qArxoue8DSjeCaY41IrTVuPJo6LLj2a4UtU7f5uQ6jvnR1HUsskzaNQceKSWGXTgjKPt+ef
YMxpU5gQpB2Qy8kaYIxw0P1+1x1ny7Al3/AV8B/y+SU5x4UwV7hWZMDqOlGcrL6Wuus42xkipwzO
M8Ec+6IlAiQXavQ35VfamFodmm/Nfy7vDM8Gc+qVsiAChCmQZc7dUL1dRtRsOLcaxwSbFwLfO0YC
GnRHQ7JpkSO7yr8OxmBfXgf9Oz9enb93n2UOUJM0MlaC7VB9fQ95ILfzoBi6H4LLZjaaN+nFcrLD
HP0yXhqxRJb8rZpb3EcB7YQQIApWH/pfIC3/sqfqLwOP9Ibn3WyGaJGL0tBKPC9pRwRVTjSvxZ+j
PTm0xVy/x6vv8kKp+176ngwilC2amMwOiNDUoQMmQGuV9uXyg0yHauI2zfA8hP7/GTyko5z06wxj
1WKXO9Vt0GWk/swRNYaW5i8Y8AGLKee9zlsgAxfaPE+KWlOb+ktS/VhDn4Q9xBX2A7ebhfrEpW/J
QEXSTGAyDEMZ2b3xjUF9DtoAGk54r5c+T3SZ9y0Z0DDWWhtUCeuKMskN52AQhSN6XTnHbSML8f4c
MLgxi6GpCQrMrA9DazXYKyT2Ilewqx+6BLK99jrl1qY4h+BDzijtFGPWswitnjEkgyZfFSz5Vfs6
2wuOgRwYrzySi8sf80PmSKrlwqxn7BwZnsIIzIWgEuQNivJsMIhSpGKTjSJsgOnSnidPahM75kl7
bIf6/8KWKjIxhFHlkLWbsF0zqgxL6QjZVSeDsSH6fhk2NmYOzv1CFRnciLQSqvAtVkM1USTomquv
YCPDuHLrm47xeNnaZdBXWcGSvJzEAeSWtF213XX+GCj+/0VgnOt3DFaY5tCGEj3A9YvxQKknKruw
58iS/Gonub3Po7G8jE3IY7zHwzgR1zzpYC+fH0ZyVJXFnsTnUX6Oa047Bd2Oz6FJFRm06LRQKEID
lmT5LlN+1OvL5R3i/T4DExq0I+KK/r4OzWlk/4fXy7+/UVl752/syzzsmqWM6QnVvy5+D3SVXZHY
Iui3Q2e6XX/FQecoR8whPIIGIuAV9rbPrimiYUM0NVT43m+UPpLegDgiRtvMIBp3ercrUo6Pf4K0
JxuM842zaKYGvRx7J30Uv6DuC6m5xNevqNxpP+Nq/O/yaPSbniwy7mdWZkzqAs/Ntt8JyWORX8XK
8+V94304xu/qVgnBpUITApDlIZDiOZYNp0lj0/UkWUNKEDm2DyyPaZzHVVVWiiOMs5P16FVre04C
ZRsYzmzQv+EscCmVSEYmKEa3xGDRFo0YPGxfNZ8KiMjWFOguT+1l87udGWQczhwSJZxrbM2cfg3r
qwhN5SHhZSc345UzI4zHpTFkAItIR2jk1pVFw2my0+M3Pnk14DcXbJ/hM3uMv4VCLmCP0Lqc7iBD
YfxQwTURuYVdIk8UYQIW6HSoXqiCCCWy56VFN5OxKGH8dhTGF9GHgn5jGaG17NPwrHQitz+EO0oI
avojqpIhQmyuVfqrH5D3zCqDjLmBgZ+UvoqWLvMKMuF13+2iNPXzpraySL7NpNzPCehFstxdI90q
RM1VtcJfB3NfaWRX9entnBFXjieNE91tHx0ImqmKglQ0y7ut67PR6kOKyYmw9kTt26zxegXecPnj
8n+bYDt7e+RtV5RC0MtCpF9JubrDiHdF1EdBbc5f0sI4KlLthKCtWRadcyltBkOnT//mj2enVhSk
VEaJBhGXtM+LKzPtLGQJ8/EvzxHLSRlnXSr3ExCI6s+r0J8PX0NPtwQfxo68iZrtPfvtxTITRvYg
+zLLBf6kmH4qZZaR99ZlzOZ9NiaGrFojqpO5Up1c+GbGmqXFj3n+nFY8/WUeqsoMqtaJWgO5cTkM
e+VmvBp8EM4E0Y7qL/aYoeC9BHnrYjB16pY2NWP6lNFGdyIHoU99YQ24c/AbszS4V8/8jsFVLdWE
MTGwLmgH7TufDn1SbUIRVzhvwH87Dj+zxWCqIAl1mGew1Wlge0fCAMYyDbUl2mgR2rxInP7cx+N8
8j4GQ5c1C/uIhv0RJvwr47asIJ2NUSHlyzyIHD/cjojO1sZAZ7wQuR9yrG2yR2f5ojhrgIaSa0j0
7HTMqqmFxRM74bgIO80YaoOZFQosFo1iRSMuhnG1iPSg8ALKDaqTdz6iMKX2sYF01mjCEm1/L29L
jAaPlvlEtVzkILeJXfq8Ehpn7xQGOUbQpykKjSm66WtEnML8VQ5W1L10MSdY531FBkA0uaqKWoeT
KM3LlAflDD4p8RjysvO8eEJh8GOakJdNVer7IFAeQasHBi1kBIUvxcvg/C+bZDrqobZDuzrwRKm2
IzRogBFUhOQP5NhzHJNWGmB8SINycEPhq0q8y0C8MR5FneRkg9mxuEoaJaexQ/tjsfsrKNZBpsa4
bntLxIRUsstuaWMGMSwn+37ZND1aH8/5yTKzhSvEY5dJwiDDLNwNw5VcG5YwHdpmL9eNpzU/BPIn
D9SzpTJ7aZTdJBsSOk+n6jaHmCtRny6v6BOkPC2JgX8ZLH7lbL5ldCVPxy1NFMyI6hZNWUyH/z5z
8n7rmDtgRqQrdQty+iEK/9LXHgWK7te8PI4658NtZ6rPvhxzA0RlFKVCDlZE2nM63iRgTbXbCDWR
3n1TuAn06y7IX1CE++8CKu/XyFwGrZYstDaC9njKGmLJ+WoVJDBk3vArzxmZeyA3Q6K09JzTaeXO
z/wJs8r8tjueh3woYBBTG+QEZfnOlbzY1g6VjTa1p2aHXmiPpyrMwQ+2kDHOktLrEbYt6e/LCYS6
ymvMi0w5H47tby1Il0LNW6fz5JC52mf+uqdD3v9dV+qdH7A1izXRxLEssD9x8Soq+6T43qLPL015
JLTbT6nfJ5jtZB3xtUjegqpGagN9vmuowpK4U8qrOvuZjq+X8WL7EjsZY+Aij7QmGmc8HtIQDC7d
g17nrh4+NuOXy3a24/mTHRYoogUcP6CCcmrlS1UNVoPGlssWPok1TiYYhKihyRI3DdLp42CR44g5
FjSlpx4YYRtH8ce96OnQkwt4bsE9Tww+ZNDfTReaNVGP3S/KolD48bP2FbM6zvTMe2hvRzenRTIg
0UWS0E4lFmnEaNnpv4zit4k8iZBQaWvOVXL56GpsSysZqmlZJ5iq1R9meTSUF7l6ubxnPBNMeNiW
aDgJqYk0/Cbqt+u0Wnn887KNT95f/34y5EXeZ7UiTY/SpnirpSqedlgPmU9TqFSMufS1W8Hj2LsM
R2BWfG8v1KVmqFP4Q+vkO9lf7PQ2uwbdKOqqmWApx/AB6OTWTwZ6F3l31eVjBiHg97a1CUowhYYP
GmatE3amZ/a8t9gn8ejpezKQYfRmtnZQPHeUh9XD3Iyb7FeQ47qLgz5xR91hNhtiysOhfunQ38rj
ceW5DAsknaSRla5wLo+SuM9Cf605qVb6E59HhRpbr0jHqS4kFQsELdc+FeJbUMfajakE3fLrsq/w
LDHQoSL8DLUEi4n1XyJClyq9GhRXU3n5Kd5HY1AjKpR1qUzYmfLImmJIlnzlTg1wXI8tXRTl0M4V
bbox2qPYg1vNv/yttpHvlGJjsCILjalD0Qp5DdCaFSkIH+fKA9mQTZo5aBoeff4nsH6yx8DGkLbt
UGV4lVC1Tgl0Y0pq99b/an/pUeLcw5+kbU/mGNSYywnioBWWJ/uU/Sf18s5Wf8Y3PyJfgz5o/aTt
wsX5o4qwdLLK4IWYI1ddNQNoNla/G3aN4k48ccpt3zuZYOBibRdj0EgH39M8zSiteQ7EifM64PkG
AwpLVxjlEhZvoKCgJTODalMZRJpHlh+XvfCNtuUjOJyWQ/+Us2xrHKoknugLTkXOxNSbf6piemgS
E/Oexh1GgwK0ziEJrtmTmfuJmF3rJHuZyikYi94bRbC1FBDUEaJjIkuPVdMGa1u4StLvi2L2kwhy
ch0Ezitim0P0JBbqvhdWrwU9nKzEkY2+yX/a9p9OgjRvqku/dLF7iJbY7RMxtepyvO6q7CqfTd7h
2z7cp1UzQCVow5DNmFR2BIhkancSjyznkyTYyQCDUHGpm0so4ZFFE0XRIcdgcHlQrWbX3UTez9a7
vIsbDPQ0lv9tjp27b7JOnfCpqLkpC9Beh/QlUg2DnR/iL4ND+V0FH1/UDl2Q6vBStLzDzo7hh3pT
rgkdtW299WVBiNB9i5H1CB35Z9S5g9Nfy0EXrD85q6YYcsF3WQkNuSCSXEBG+u2FCbavg3YfXVEB
4GGXOaUttvZlgxyv0RlMS4t4zhoB9tbsfi0P6/x4+fc/SUGftpH+AWeHsV3FEqO7MCD7oa/bayAZ
Vh3Q0poY9Klz2RpvNQyQGWRp1VJAHDnLyy+QJ98N4F76OxMMjjWyViRtC7ckRn21EsUba95wH69U
pTMAltQznF/FMsJju8N03yHaCT4lc+K1fWzHwafNYTAjVNEBJNCZ+P+1sxQ+eENRK+KZ+SS+P9lh
oGNU4jCbDCyofhHBSdPhIEFYG03ZFnmRwSmgc8rknMvGYEb9IiXU266gp2h9LQsvLW+H9mtS32jh
/WVv2DSExz7UiUXkfdixmoVUmZrTFuB6Em4KUbE6g9hRPj2mQ/akJ/q3y+Y2/fvMHLNfhTFUgxEh
ca733+YVyVeB0wC8Ge2eGWA2ShTKuhY1CQbIBLZTw4qM3NOKHzhX/uWlbMYcJ0tsSTSqpFgvSkTw
Y+4Nwq9RP0goxV+2sZ1vODPCBKRzJuRVM8G/p3290+3qa3aUXztURCW7teqv0U114L29OB7BVkV1
dKMlC1jKwY4GWSz9ugcnb63dauaDMXCmTDdP79nqGOzWEMu3TYNTle76XbJPEIVKaBzgXoWbd9KZ
HeqVZxAuFU1YhTGqKPJdt6C2N/joV0CJiDxoe83O/mCCGjf/mT0GxavZlMZ5WKDgo7vp+n2qg4zX
48TzPgbFZblVE0JbnJbi15zeF0SFiCEvS7hxmBSIAJkiKjO6brByJoohi0sz4r1AykOHAepEs4ZF
tlLe9CXPDnXJs/1RDXTUNyb8gHTfq+r7MJS2NN6ME68lfAN93q2HQR9h6FSzSUfJMUQMcF1V4vfL
x3VzHfhSqgGldxGh3/t1lH1cSlWqSkDtG0HZjelzqV8JvNGmrTLF24b8a4Zx50iOs1ksJMmZWmv1
VDT99Ff/9hJjRCy382sUdd3hO4//YAuO3llmHDtNjdJU+piWWiXP9HInq2xK8rtAKby2TWdExyov
u791974zyrh6LHaQTBsWCUYX1/ASkNS3gebq1oo+0uiBV0/ewL935hhnbOcc0hl6iSIQiJfifjcI
BerXoj2tma0UkXPZZbirY3ySNGKSposiOfodTQFoh9TTnfUOUwr2/LQEi8+xRyMHJj5/tzzmgjSS
sm2XUpQQzrYAQrKjciCtxRft2zxsvw+DzKZ2s2XSMjnBwqIGRWvZnTted80GBp4tBQfu/XFDF1ef
jxhFdhRy7BO3HX+oC+fR/1b4/vxzyWxiN9Nrs1KjBbWLwrgzFfmuXsOdmQ77xtB+itPrGMZPc9lM
1qw2R0PSUcCevxmh7lSr6qqp4SYKec7zNZi62Gs7pbbAL48yZuyE+bBPSeI2DQa8hrZ12xgN363c
ICBX7TDMXLOubPSyPkJjcSca4ETNmweON9AE06XlMYili3M9QXZJggxD8aXfSYfEl29ov5WG+S9e
XWEbPjCDQMCYrBGNfZKWba40uVnJjiRZ2RfaYwPJpck27fbXcqPsEYT66jXkJv5kkWdm6Uc4u16G
0MgVUMXQomd2LTnFXXI0v0p2ZItWeidxuBE22FuIQjDbKoG9wNRNljF8NKSyzFowCTRoYWvR+Y4s
Q0CgvxM6wjfhWnONr8oecu27sESvQXzHU2HcSiqe/wFs5804xWCdlfCVw6fVQ1LRA4UyfbBKbnlX
opHp8tfdvPNOy2W7b6oIQ0FRlKPxniyWNu6haOkqoHXhPVQ2DzvE5zWMyStQbGVguepLKUuaFTiZ
PWfki5hhvu/u8lI2wlF8uJMJBoqrohN0YQKeLNmKkW5nNA9NjDc+Bnvd2fB6neMq25/uZI+B4lku
MwjDw148P2TrS1FkgTocUlIEl9e1icS/16WwSDwuhTkVJg45QRqqu1UNzne7vDUKi8NVVZtdBRpB
h6x2Z/4zZ76pcD7V5a1RWBheQyWfVB289bT83vlt0LsxRH54LwXeShg4FLJMnGadIkV/NS/3eb43
ZQ7k8lbCBG8StpxoOSgl/u3AyDAPk7q8V9xW2urMmRV20CdcTHHs4/mN0AQ9OsldZhsZRgMp4/4f
6OtQzPvXk8HS/h5h0zokIUZwcI2gnV9KKidvr1KeqPZ2qHRmhYEAIY1FsdEBAWll9Y5sI/K9CR39
UaHzyvf/h4Zz3sFhAGE21HXV0xSPrNDV97UHGjjBRhncfKKlXTkg18Irbxhxq/T57lsyqNCUap/U
JYwKQXkl+hlqu49ZAGYQf7lpfOIMIMqKjvKD4Q+P/4fOHc6a2RJbt5ZSLaqItunUbHdfepWvphbE
b+30ngb5eWXzxDw+ubF+u8+bL59d0Hk1JKQL8aDp3O6bbkOwE+Sq1uBBpw4hAeGljLcKAQqhcoSS
LkMmT6cwcGZPX+aW9sPSPi/JW3d08AmjabSxePQTB3xJO96ubn7VM4vMAVmmqlaUCMBiCPu6vJVS
Tr5w+xOeGWDORg1cMccBUUdFm5dBh+L2gVhbqhXd0m/Ia53fBMozc8zJ6KMUBXLMekLK/LY271J1
tNaBx3f2yaLwZDd0ESxGCgPH4UTGKYzx3KSTkVQPNHX6QPJp6T8//kFbA5ziZIwB5mJQiyQiVLgy
3alQJpk5t/DmbX/2+4zTpfKYIyzEwZLUX1Il2UJ3r2iPaHTgBGTbW3NaB+NqKRRkVkNBVDGi5K99
lRSvHR8vBxS8pTDOJpeKVOQ0X1MLXpHchcm1aH6fNE52cDvPcfbFGCfTInVKUw07gimjK3WiUt9W
9FXf1W50lPzJwRCKguwdSpa848r7hgwGy1HdR2KGELrNhSCV+mBZMNtEeBxJ22+F0wpZ/Y6UpE1X
xrjRyDG+GiEvTgfC2+fV0dFUhjeDQ0+vGIyu6NCRB16VgbOPLIO2Ei4SqXrs46yB80w7EnIT5Vfc
kIdnhnl/JYncyAnojJw6v6kiJF7z2Oqjf3qdR7DO8xhW2QPTNkWlNiAJG716Z3jm9zkwkSyKdrKH
vcQkHNSuLSgOcaJTjruwSh9RIplj3SFlJHYQXDi0o2CZXc0519tXyO9zzQ7ORpkujKOIS7IVbnrV
K+fd5UNND+2HVMCZLzK40crp1HXQwHJmRbDB4hb2x8L8pg/7aPpy2RI9tx8tGbKOdn+0j7HvhVzt
o1Ea0Rw8gLPLaPuH0JR/ZFp4W6yyteaD1SY/L1vc/nYni4wH1kOhhCOyN3hpoeufLDeCykOr7c93
MsHcVX3W9Z0IYHTk6jYyHmMMnogHoc6srOZcJNvedrJEF3sWvZS9mGuCZiCLLctWlNqDrFt67Vz+
Yrzl0D/izEidjcmCCxFcPUZqTzmG4+rrvvLUdba4+rfb+HBaEON5SAjVspYgHAsF0CAe5d6uqiAR
v11eEc8HmEtLE+t+UGKELKF2XaEuzZur520Lc1ullYjG4BhxuyJNz6qR7OYUQaxk4ttdXsjmCxKD
Mv8eH+ZyIlUjrJmC/U/16NBOgpO15lGf1KMxVbu5rQJDH61WIBx8+ARcf9tlXwa9ZAwQD8ZlNdkg
43aVXef2V52F6Y/XzO68scXsb+4u3HZkzodlXwcd0Ug81lhvCfWfwQGTkFWhEnX5o3J88C0UPfN3
1I0HxLMD2kiKzp/q1m/m8EnViy+NxFPo+SSsPX1IBiryepqLftFRJjp2oKOlmUE0ruwlO3f5FJYc
b3l7C50tTNIxD2Q0cEv1bYJScCXo6PA7JHhmGLxYa5BjkxYhZxZPL3GRBmqG56O0Osbw0EymF4em
vRDekOF2Rvl0Ft6aoM5X1zRzgdkuOtco2qiBWTRN7iZ2+m3BfZ/dqNd8wSuZ7s+F++vtoJwZhYRi
MxHl7VnyZtSO9pGfO4XfYaZMuTfup1f6dq3vM1CSao9iEP9j8Lp4ttq78Fw5OREDN0hNxEVuIMyX
jz3qYrF9k3ptEN7qTuuCs9b7Jbxy8/e8Tab/f7bwYjBMMslAANUfd8Vd9BUdhi5xDKjmvNFqZV7v
l37xvTgorzz5Fd6pYfstdK1GlczEa6BHbEf7sNLekned011RTqh04oRbXHtMdakxmrFOSsBO9mu+
oRRbEeTbwDdE1R35mcft/dTB1GuCDpYYOvNtpVDopsZEbZpOYGaHxJ0xUfeq3rYYPYvs8PvwPX6K
PGV3Gfa2Qf1klm00GqeihUA7WiPoE7t/Sa6p/vf6LNjmk/4428ljf92CrIcrAL4ZA57ZZb6uKhUd
NtNExhCckHW36/XBCtOroiisLrtK2ofL69y8/M/MMQHgkqlVXIUIAMclthSsZuTOWG8/5s5sMLAu
CjXUEiVUQqh45uSD485eMV8X27k3B5232roHUo7D7BVOug9tbr8pb430/89O51wJoNNOQ3o/t+gH
SKyb4km7Vq38GnUua3rm+c7mvXy2XgbyzbCN4iYEDMrpXjSvFsi6/lGF5MwEExlmpVKIIsgnHGEB
Y9r8KJR71FChXvEHwwsKOTPEBodKh4xG26Lx37xZMHU59QHpODk63v4wiL1WUR1DYBys6WXvGMV6
UygFx8RmFHO2DAZExBkN4+DPwBvRPK7TLQai7bb3JIwEXT5On/i6KimaJmOYWGG+V1umVViGAGOq
bVk/or7gjoEUJE+JPaIy03gGCB0tdMh7OQj2tZ+kdDh/gbh1CUP069+/gPma3aL1yjhntL4RX8l7
2caV4MmgwaHnToPKT2K3i9VcrSiu1P/wMifb5ZUz88yXztVJSaQK+BUeiV8jSW7a0a7aaehx5dna
fIqdTLFJoqFSISYwaUgcrrodLRCk+dlE11EYZCGnkLftob+/KZsPmlC5GUeCprJu3VfSlZnlHL/Z
jtfO1sLgMCmlrlfXDhWVPfG7+8ztn3twVtJ7nHbzkPv4jriXPYXuxIdo7cwkA8tR1NarMtMWYaXY
K1PozkTHgIj5DArBA0RaHTNHI77CG/Daav8HpJw+JgPHbScmWoShSTQdTq7olh64MvvOBumpu7r2
PnPMyYr3zTPtiuflL7dx4GSbgeZeq2ZCMriMITwR5YFEIBFPvHWtvMvfdjtIOlskA9Do5FU6PX6L
v+srycsO0V6/gjSNPT0g2fZHIdmZNQZ1xFzKFVPFiJnqd99oPYDywYjDGz1QDOkkjj3ewWMgxsyF
RWpS3D6S0lpd/r2KiGUOo0VQJTJ4ZMy8s8cACkg+9HGhqUsiBTml+OBcDZzFsOxRXTxWazYiOuiS
+EWSU0vSUUZVQVI2xKtHeHMgnOVoTHxnzOM6pwUuiLHfL+FPlUeMsl0mPfkCqxErh1k/JJQZpXPz
xyT4alg0cm1sXwefR7Ez0bts9TaY/nD/8PpIOceLFY2VFqVT5gbfkhQ/B/W5TXS7xkuw5aV8twuV
Z4tkMIRAOnbUUxTxKSFF/GMNKsHqY9vwaSV2ek5tzVpM5+/OtMaAR1vVaVlgEuvtJVI6yV6wMTm2
o7PMoS1y3JLnJwyANFFWQYMVKKlPIASwzYTz+7yLWmMwY6l0QQ5XROW9I6JjoLPm75hExJsx8f67
ljC6IM52i8ELYja5uizIMC7lTxUfLk8dwfx1eXe2Xc9Aelc1dU1j2zo0WZ+WlhDcKqCuUWrZG+qn
MsfaMD582dL2zpwsMTtD1K4c1w6+l5Q/p0KwZuNPqib6yQCzM8gYLdPS44FNVCpIt1qltNMH7gjF
dqB4MsPsijBJ0qDWcOfeow2vMwrIxp6O3fFabngfjEHwQetAD1EjrdeFVzM6NHhv2E+C7t8rYROw
zSKLkdTjkUJlrICsDzTjM1u0RSO8esvAQDKmtZdDBGYS4/bPUO9knoH0MBm1KZtQEig05JdlF00q
VhP7+cip+1J8+RiwnewwMaK0ppi0IhhAacLRzmTkl5HnFhZjf9m/eWaYuHBUW/Dfd6h3RfNXXT4k
0hdt4qxk+849rYR6zNmLvBm6AgR5GgChzyw1+hmiA8uYgqzfryIvgf1JJudkjIHtOi6S2UjQXyDf
yaNTovyZen3QpNbyOt93juCr4BhH99eh5jXYcjCJTcIafaYuxEQiYCknH6Hni6aPQS9qdmnED5c3
bbsH7AQabO7V6FOhRKvZ/yf1f02dcCfuVtvYKwD0+J/870DwjVbsbAeNHg2+dYuJDrOIPamLUGxr
ODcUzw8Z2KiaYmilEoGfOWN6NbVaKSA8ZhyOI37InZJEIE2N1INQJ9CoiQOtHGxJA12IfIyWlXOy
thPkp016A7Kzr7Zif8yF9s1JN+Exve0gfzcG6i30a3bRsfLHQw9m3NXFLLoXHxsvdpEu/u9zgLiL
f58GdoptCUlhGHRoJI8wmIJ+oVKycvGpnnhDCLxPy8CI1AimmY14JGQktVvogWZKb4uQt27rHxOv
cs65Yliaz9hcFYGYiJbq9boWv808Op5P3uenz8aACOnXDlPj2Dla26Nc9AqGnTFqQ4mGMidyakdw
eHnE7dS3IYmioUJWgRjMJ5TrJZezFkp4+VWU2KqL9hBwKr7E3/HsCq3Wro/dQfpZ+6HLARN6Y324
ac4MM/jc6mrVElrR7NzZGW/o25VYi1N5gtM8c2xtHvMzW8yXrTJoukiQoUQzk2gfc9BUjsEYIUVG
Jzmbh7vIkTnAso2VZyaZCK7WUoEW8WnoK2FMTAlyr7DboHPQQOckscVlqaIbdel70rNydu6zWFRl
IuPQtS9UZxMhsCu/Uk2S/J6OWfIyO7xPykR2Y6aZQjmhS2tad7X0JGT7lKf3tm1CVSHPp6rQomRi
ng5KPA0YpnHd9CBSjL8URmzlPNp1nhEm4GkVXZyEEQFPXQkQJwcXjDLczvmwu+yCm+ABMc1/18Ic
swS1xBX6SOhSihbQACn6dzB8uJdtbCeEzowwRwoji2QWIej5lhimQ4lzYLhUuKXyEn71irck+mXP
HE5Pp1VJBRwqzRod06KlFvO+PZRQ69zPLtV2LXhj39sPyrMVMqcKlSQl6TAkiOr9iJZEjNC9quC+
LG5bnyedxHMM5jy1tTDGTYu7xQiPGLu0yjxoah4wUe/6eGhPbsGcokxRpzHU4BaNSwvJGDLHP/3R
8BvsGA8i3u7dS9aYaCdMI1VMoAbnYFhvTymIIJUUwEdsdRe5yVEDMcnyJn5SOO1Re8Uw2Mp5dn5y
3fxeMJsJi/NeT8WeElWBC1nxMKB16O5zMJUst3ML+B/vq9gK3cKwLp8Nzm6yKTHQSalmZgCuqm48
CG3nDaNQW4Mp3V2284mH/j/Svms5bp3p9olYxUzwlmmCZjTKlnzDcthmzplPfxbk//PQEE3s433j
cpWq2AOgsbrRYbVBDBODc0WdfSfW6MXpZJoakXflYbilnC/RqTp0F/Dy29uyVl1/3On/iWLxUfVn
vRMQCWu7XVJ+abJLWH2vhZAjhurgR625imEQMmxkbTAlWLLGDxLwOo6WDDJYU1Ht3p/cOs8OCYmc
7aWtY8tVJgOXI6mrArRVYCXuugMxGi+WIg4iv5/E1roYtAxF3RfmChGj9KB5klXsdEc6UmIZXvXE
uu5dF8MAZafGWqH7HVplzXOP4SEImiYcd2M9PLHQBRYYe5AQlAQpsfzUnog9gbEiPVD6FwGlE6gQ
S23dojPeq5Pu0YlvvJ6E9ZDw4gcwcGk06J3JRlww6SI9Sl5/SI6Ij+xpMwR5orlI85nWUtQ7NbCy
R1745w/u1nWPGSBt6ymlFSqSU3RfNGVfkcewv+jdc1bOVqjdGP6tjOqGtkxtuXQaidfVwjtiBllD
oS+FOUOJwyDvqlA/6YNskSn3tm8FD1zYp2QW9EIXtwAXWnEV7SuwhLcWnatT7ng7ylnRh2ekDvYT
cOBgcstQHbJqOhZi4/lDzRnEzTs49q0oZo0OiwAOnKht94MGqv8yB+1JdcpFeY8GcLcVDKsgwyEy
G6+Mp51clJGlBdP37b3lIM77s3rhzWRo/MqFAq+7XvmuE0y3zmt3WwJvRxm8keO4rDG7BFlrbQCz
q7KPGmJjzjAHrnli6N8XC5nCssulgCbOyC6Wn4PuKPGoY+hd/oCcJuLfpkzAGc/OW5EwIJNEMmJO
VXQoDK+RTwEmrhTVUQc13/am0YvzURS2BcF1jHZhQ066P0ZCXOBNLEeYlVWKx3Cab3wtewtrNJMP
/pMp5ynYIsaGs42r+mBeBTOA0qsghtBmHQxD5r6Mj6H4ur2w9bu8EMBARlbLqZ8EoE2kNWfFMXC1
2qZRQmqBkLzYlsZZDQsciLamaq+NiqOBgW8wfbeasodtEauvD5MSr0iyAjUmjOL5tZSGUQGb/bNh
rLH7G8MdbdowFni8ENNqxHUpjTF4RtJK7aghbtF7yQMtgck/RSiIFGz1sXPSB4zQhb8lHWberCHu
MhlDhwhTYgwg8sS5DXDYkQf3VHRFIUjjNV95Yf9VeFwuk1FDOQuHJBuR41cxIxhVNje6Y3zuXd2b
MF1D2PP68LjbymhlMDZj25ZoZSSfh9QqMQB0dKIbaS/YvRUPTvoiOpljHuSbv+n+XiyUJa1PZRAn
FCAtQX/xZcyB9mfNfNnW0DVkXIpg/GW1r0ezb0VcgDq1MmWwhPEyKc/bQqjesYC1FMJ4y4T2rkkY
FeXM9TkDc1f4lCuegQkl22LWLvRSDOMgl2FDRCkDPKWytlfCBGWcPHYc3nbRn7AwJFVFDLWVERsf
Ff1u6BMrM6eT5Ffu9kpW8+wYUaygQFIkhsYm9AWUAoFxFUDYe5OLWak78l14oNQ46ANFvzyeaaTh
7N760q4imaWlYTypbTFj9/KLPtpafE6j/fay1mzkclX0Jyx2L2nGBL1CKLaKVM2OffCCx+dAOE7p
azJy3MJ1XbiuhoHCIE5jVR5wdURfsUkbumNn8g6J3o2Pan2VwaDekMqSGIWUXWun4LGU3Y/79lig
ZduMLV6pO8W0LVkM5gWmMZhqijS72cduXw522mdWnllDdqOJlwaTxbePird/DOZVxNTVFuXDTpbe
qc0hDjgpmT+A6q/NY8lo1VFvxkHFAann8bWoLeUbHb7oH6TbPLXSG+0oHhCjQ6c4byfX75Yky+i2
13TEf5ml6e1QJ2hAoU4GNVaVHdefeqtSkAIiFl5jdl5Zkfxlez/pRz+c31UoC+XRGNfDSLvxpiNY
jfZw61G133JfKKvHthDDwHnlJ+kgqagtFIN7uTyPw2F7Geu2dyGAgfIyL5pcMidq6SXPr1DhFDtg
TMJb+idJeDjteHPJVgsX6VkZmgSiFZ2tmMmzDEU5LWI6lKGE+hbDDqPQMNyCHMiBVmvqXnVBY8tb
t+feg1VUXMhm7l2eTUY8+jg3Qz1EQmaJodWPwV/41csFMhopg9RriCl5wdAZVpSIFvfc1vXi1xay
ty0IpLgPQpS2ZMVDCkb1jgO3q2HUxRJYJq0i1JtZRWULeEF7h6RW7ow30QPl0wqe36uuQY4zfDNR
J0b7xpXYQkkIZxfXvVBZ1pC0MwxTYdkOK2TPpknqZQTfJ5tWXueXzI7QH4Pnww2XgZdq+ocbvZBG
t3xhzBp5bjIMhvxfVVpzbvfjPfVC67NvR584944njTGdmC8uB6MGD1vdjc57TXkGtl9AJYaOotuo
5nau8wQyBrRTphTdXvDZqtoix9wLXMMVnmvQzGRIufLqg1ev2WIzGVMaDL1R+ybMTWG6woS+fxD0
ccKBXPVgrnKSGWmSG7gDlAcNM2JB3JiB+lz0UHr3yLUyvP1j7rTfY4BcTgGfhqWoMmLks4dJsR4N
THGzGNS1/bMyglrud2VMpMBPFPEXRMaPEkaCPQa7Edw19Sfpls4Lo44jma0e5Q3mHQYsxmde/nMd
qX8d48dGeqWCK1uCd2A4jjQV9UN0i/vQEeHp3Vev2VNtIWfvYUhsifQy9/6vupeyZhKQS2H2K4tB
U6/XZkX7nXQkwjQvcZNd/Phz9XT4jORi4Q6CZYG1fTnXlfcql6rCAgniSkpKGqpxElQyNaZLJzr3
vBoWnhDmcVOVVTcqAWrtev1Zgd6i0JfXYr9abGEuNpCBNFUAh/A44aEr7+In2UUo1Z5KS0K9rWo1
J3p4YLnhte6sTULE2M3r9jHQlqh1GdUilIZWEWoehsD9E6GQvnsDU4b7k6XddOS9edBKzsGtWsWF
ZAbj8k4U5K6AwpDw3tRLhFR587noFz7ey+vaGFzrRjPwBQ0oasgnf3xr1G+N8GTyEumrzuViHQyy
9eIYNGqOHYwPP4foKbt/NUSPt18Mpg3GNAhKDQStnezFv49QvyG4Bci4LsQSHXUfOAXP7q2rPfKG
piiDn5Mlr1RDKTE6FUc02J077UaUzNJ5qqatn0a7OUkunyz7D9fgl8wPfJWpYDRZAF9GPlcoFjmV
j+aDWlrxCy08ohsbnsWvf0PZAm7O/y2Upa3UBVCCttQCalJ+QBuLC6br20QrOVZw/QivYhisCqJh
1EYDxHjT9NnXD03kbmPh+utqsQ4Gp2Kjq8OymWkGkba/I9P1Frimq9xDRU7xEUPweLi/DvvXJTGo
pRlmnM8qXKNeaC11OGXBp8H4goSzFXa8zMyqOioywTQq00SQn7nPxuBPeRohyh/9UI/RDWoT/om/
ZqfB6Q6h9Rxc+Nq4emCKDs5zExzehKWGqyNDUeUY72TQjYLEx+vzv3mZLgQwINgJRpUrNaJmw5HG
3P1D50V36ZEXy1yN7ZsLOczWtbLiS5ghobyHwqMbBURIg1ccAlvea39TUbGUxQAixqMg99ggrdS+
Sqalfw4e6FjEbJffZK9y4NDAgv6VT8SwbsoWa2QAMhHAEEcEHJakuGZu6TsKkcnZf5vukLy70eib
9TI5aAPyeIUPq7fgKprtmw8EMuexiTek2KPt+aJhOJNp3lbNJyPk8b1wVNJgggxhpAqDWOLCKVLp
1gQd5bLocWCEfuOD4Vwsh8WpwU/COYa2pKf6oO39g2ollDSLzln/i8rchbKw1Z6DOmVSWoP9Ka/k
xy5PvDJHR4YxeXImcZ6oq+7AYlUMVElGFUwkwapqspO120CRMOHqZRhNjpz1t85CEONTzVNL5IIq
YotsBZqMbLzG8RigVW9gGztsHxa9TVtnxSDIGAwGGVq4H5P0lPreDK4R/5JganBAPsvc8jBqQLak
MTiiZgkR8gR3W90VtxkqOTLKzYl2XYSBpn1z075tr24d8k0UI5qqgTQeY9B6lDf7Bn1a5Wlvd6iF
HwonUHhmkyLDx1VdpbCaIXfCKBaYrYQU7mT3p9L7SSibOr4T7KKnKbLiH+8TBmzhQDjqso4dV+GM
tqQi2Mj1EtpiVHuYzbG9Nea3MrkNVE7/yTpyXAUxmqI3pjAXKR7FMyJB6i35izmZCPtcv8/oRjei
IL2M3vH3H7l8bkhiRbyZGrzNYmxLkgS9kpS4w02bWlX1uUMrdXgxiGjNA++B8geDcl0QY1CyMUHt
qoaMiWZFt4KXRuBSzdzsub5JzsGOTkrQ0Ns8HYoLL77FOSq2yV8M+7ANZFS4abOXoZG65zii65Hk
61mxlcy5P3cDMfE0oiO5qHkO3PIGpL63klvbeElwUJ5zjVXGoCi5+n86ngi3tF6PSI+aIvCuMU8K
AxYK3uiDIuGF1Dr6UT6WTwLoyLIz5kpd5M72LZS5ewGv42Mdf38pCcv2aM5FFUclsGOMVSucJ2vM
j22A9N130rgldwYUTzMYtAg6fa6QN0aUQHmKsrdZ/fSfAFdlQaJs/TRPccHk7ovcg+yvOxo8p3fd
EF+3jAGKNpASVY/xrAzb8dgZmmPqP3I58Xyl5xhH3m4xcKH0sjAKGooVZP8xkV4Enq/LgSO27ijr
+ylJ5ZTulmGnSmsFIGwlN6FRWgOat7aPhrMYtlJZh27PgoCjl/JLmATWHHE8d879YUuSu6IdhYnO
uul03/aTzk6K3lak1+1lcE7/Q6u+ji4NU8crThluNPVL2b3k4bnvMo5Z5dh0NolvTPqYqzWs0c8Z
AckuOoR7lE3ttlfDMxIaPbVF/LGopmjokDnDk1t0J5RxgDML8Wb01mhokgITIlxZBNBAyYnIM+fA
eDDONud3OogP6gAWijxrFuWkD9zeKl7pCKaWzld0OIulOL3hKGkMOoyC0hWGj02dL5iGjG6H/itt
3svuwPRm8ypK/uBH/8IJNvWogKfL1BSEglovfNI8Wlzq77ODAmbE0OW5YTy1ZKCirwojIdSzLcmX
ur4nUW/l5V1T8FLvvFvMOBVtrQZtmOLFr5/Lg/RqeOkjcfzQMs+ULyh24394KspZmc6kJww1KpI0
h8Qy7b0+UD1/Ct6EBKNnAp5fsYogqgIifVMWTdC0/34ZUqXuagX8zo5cfY+H70nzVAwvf6ODCxmM
L6E2yYASNBhcYT97qJPfJ/Z8q+1EJ/FMR3e3pa2e1kIY41JUgzqOjYDAoI7u82xI7JaXfl6P2S1E
MABSh2nXGzR5+z4CBMgh7c1b3xvtcD+eSzvw+rftNfEOif59gVhZ2MfgigQAS8VbKQGxmkMt/PPf
ZDBAITd5mkYB3bfuwQyfFNPVNc5N4h0N40UkSaQqJo2HN2FtZSpagwhn3Bf3aBhMEKYommQF7sNo
WuW39qS6xa68kXbarZCgiQ1q/pUXqVs1WwttYODBL6Kxqib4X3l4VyTHasBMgLsqesY8VlnrrKJ+
/E8HxXYHNdnoSyC1xVLar2KoWKp2ivOHbRnrQH5d1Ht0cqlxeeXXPS3PVi4pJvZIe/077QNV7PIY
eTwgX22jMRfSGIDQBCWpwhZbKKLaJ3XQSLabvO4gYr719rpWgXUhiAEHMmZaqFPTr4mhHaLBQhg0
Nyj3LeB8WxJ3B1mQ0DqU0Y0QNdj54Z3dzsLMuBOtrkguPB1cv1k6EmcEURdMLfsdIAQiEaFJ8fpU
tVdlDDHhs+KsZ13Lf0lg46UNJsvXUoByx1j6Uck3Phooguk2NO6zGUMsQ1jDjHeX6al/cF3Uq0jG
NMWGHHZgB6bl2b0zo4qDxq6UMy1AyHe8ioo/6OBVGqODTVclaS/AEKaNZokorTN2pRrZieJN5ZMk
PETNIe14HD3r7uBijYxCpo2e6L2BYKqaYCRSnoEFUbIwoPBLhy4jr7Wz0OLdgfXMwkImo5lBWMiY
GQGXMD35oD4Ep8PB3Mno0/8XEX7eGTKWK/YriUQKdpWWdShegyJ7ctDc4oABenc8t4m7MsaGtYNZ
1hmBNCm7VMJdMOz96TxGTtveRmZqhdM+M56bmRfg590Nxq4ZRI2qsQcip+/55J/FijIXvNa9gKuG
MrZNMdRuyMsBMf4Ked0uPBZxetRGkfM+4olhsGTSzRHkpiidjcKD0UWWPt1Nhu9w4HE1YXFVQsK4
uBhLbI6zDylE7R8rIfgkyeAQy+tDkQTfsxwcsfpLO5dPg1E69Zx52+I5eEkYaCFlNraKgGCaPhEn
EsW9JKqcANp6xe5ihQygTHFa+go8nnfCCHIMbdoBATZfJ3SkW+N5ttVXzAg7hBJnbes27peaEAZS
SDMrtTagPTpqOrs1S8/wGy9q5J2SNvfb27hexrhYIwMlYmLGFdFw4cJT69QH1KJUVn1T7MAS86y+
c4JmnrADW7Ir30cX5Y3PKck7SQZgmriRmiyD25q3LumfSP1pe4l/8Civ28lgSkSyJJYHLLFyaZUk
bRPC6+8Nddcv2rFwMOFXtLdFrl5ATRQVlehEVxTmAipdnE4DQbDNCN3C/6FmXhS8bYtYX9VVBhuu
lnLZJIGOCzCS8VwHnYgxJ90+j6f7yChOmAd5M5c//Lp1u74+yVoNIpdGrS0hq1wlaP/Z/jWcBbOh
7WgifacH2GIyX6bwW1Wfhfjrtoh1d2yxYOY2mnLQD5ix9jPDh8ZGCy3N59KlEy/+hSFaNXsLacwd
1EjWlRhGgREfp+4HzN4udNSDch/cgc+ZW8S+bvYW0phbGA9q2Wk+Td971KCPmJdk7ihDXm7zikd4
R0X/vngXaH6qNPFAqX66ndHdZu0x/hvOcDSG/k/92Xi2n6tN4U8ImuqZdqNgbqvhRzB55FMeFpyb
tgqVC1GM4SbDEAyJCaVQG99RS0+IE7sCo2rAGy7E2zbGdGM5StKoiBiUQYrS+NYb4dz537d1nLca
BjfMIUxkoYPBSefbtL+Lh89jejfJnJoezlLYmHakxHIWYcSv4+c3Azm1xW2XcswKTwRjnRs/UdMR
xW1I+3/pqtsMiWR/ftjerFWygYWasUFtMRKVQoqQp+6O+m5ywSLyybhNncJO7N4uDhjlAr6j0qZ+
cW5zX7wcgGBj3XoaDhggAyWfdvWpx9xu3cnAuzy7tFqcd2mpGn94SF3VnA14yy0a09W6QHdc0ttG
U1vakFsYlTP1/4j5f1QPBiDUBpXVDfbWmcmz2F58+ZTxiB9XTf5iOYxFJqYmRWGMx66f3knipSDe
tmqsP8oWAhhYmGNSRP7/lUyAUwdEWB6CVa3VOc1BRtCS93rnnQ+DDqaZ1ppewofJ2pMxvuSI8BGY
i+RYdsTaXhvvajEYoaR5qwZ0lLrU2kJhEe1O4c2hW2UPRJQfbSVElfEvowLZnCetHMK1F+nEIhTy
+45hR5a6G9CaSUtgaTr5ItGrhcp+P7Bim8898QejeP0VjJZUYOWapQJKHxCbFsH2e/FR/AZyOCfn
98hRe/7xhl2FMRqTjGUvxhR6azC1JShiKxtbQRfBjNy82Fr+LY92+Q/L001RJxIiVmwV1hin9TD0
CJnVDuWSTVx1QIOLDir1eifzmI9WKZdM7SqN8TDUMgQDjUpzzPf1oXcobUh7Q0dFiE5vg/4fs5pM
h/ecX9fVq1BGj0o9mzolpxFp8SyYo+0Hu0yJOC4AdyMZPSkDlAL6Kh7v+gBGg6+Y4d71F3ECQXdw
L82vyfSakL0GduPti8iVy6jMUINWRu2gn0pqa56y7zGP7U3bFXfvg0JrzmuUt5cMxExGWgx9ibRj
1j/LvuHk6MyPNO6i1s3a9cgYeDHqudOlEZ48JWSkLSWhozvqRdhl4G+QDttbyFnThxBCl/q4F0gn
pMOuTV9HkJWWj9si/vBs+LUgNlCQjIVZyTmwLD6Yr9S1Hu91cFpqdvb4LzpyeCui27vwromJCQJK
j+0zHsWHyR6d5KY4t5dxX+6D3ipnW7OnPbce5g/27rpIim4Lsb3sF2kH9xRVOKPTPIC45gyB3TtN
feIYbwmv+JZq20e4vApk4EQXRw2aTxsj5H/yorLbsrXiYrLKwFJ8xSq5k6jXXYarQAZKZtINyVyD
h8CoXwUZkUCTk9dfNeE63iyyAUoF8CP+voUpQWIr1mBXhWnE7EbHCDBlfj5XaPPoXjg6uWpsdIUS
ZemKSUTmkuVRK+k9ndkRH9pDY6e5ldjBSf9GqVaHT50VfNoWSL/34bSu8tiEUz93pV+M4M+h/CHN
rt1r7+0yvLg0BdotMewWJqj1FXQofxidWuFMesOr5UPHRfxVXVgsh7lkCRq+MzlGWqEASa3yODaf
t7eL933mNk1926nq2IMnJym8JJaOEyp8t0Ws39jFGtgLNJV4t4ogvq2d5kW2czxbhNvWik7hAx2M
YHznyFsFpoU85v7EKWJVBvwpJ/gx2TWG/MLhoO8lNIANXvBdQVtRgFmN/1EqY5rzpu2CKKUacZg9
zNZGf138FSPk4XnQETW5W+/G1tkWylspY5aLMG5lEeOGHdG0u/wkR848cNLgPEVnbHE1a63W0Wx+
Nk03hdk4RVB/bbvOikFVtr0anigGKpJQAX29RqtS42ejegyKJ12155BXUcnZNJYaCgOu8jkdYSXn
wcvjI5GttHjeXsl6r+xVBVkyubgx20Ko0DUaoXbgpfgxOiiC/TzuhZf6B6VglnYSJrD+TGPxHtCc
K80SzCUzAZPNjPBNPD2m0n39d43Ai8UxmNEpRtSiagUZkHN8GB149SFqpa3oHF6UB0w/f5VccJrm
Z4SC8Ui0eGNYeeujf184APPYhKIRwx7rwWhpamOrAbc0e91C/rJaMtWhhYxGbsu6kHB+A+a8ISRq
oWgGBWK6M2sWsky45EfhlJ66m7+LtYAZSFLhDYL+jbnSXTQL4J55Zx4YfhjejDRM7eYvtG76X9Qy
rO/lVRpzu4e8yrtoBFTqn9Wj6ibo507sfE+b3uIbDA1zBE6eXOFJZC65X/SdrHTwPco8lSxS1Ae9
1jC/V7gt++A2SXL0nGaHIvb36ljd9mqM7tr2Lpi/tHq0L5P2lA09kvn5Pgy7HYgpvKAgOyXqnL4a
LZHEh7l8HQ31PjVqu/JRviCEX9MyO8QGkjt1ZoWq0tmKkH5O/SnhANj6y9OUZB3DclQ6D+B3tcFQ
1UYzVExC6z3jFa6+5x+VffBslrb0Q3RiF7TrD8Pe5OzpemJrIZY5xQDa2ugzerbEo+h2z6FnoBkI
BV4eBm+h8H4PooCTZBfOcANiKeWu99Id94m/+pha/AbmXNtCmpq4BuoYIEM1obfqk279pNwpz9xC
UepefXC/rtLYmsMJhMqD/k4pUT/odXDopdFT+3RXCoGtzqataUFhV2pqt2P+bG+D+6oGL2Qzrl9V
iPmEXn3aZdtbaX/KeNPGVl3YhQDG54ukVhv0HOATHyhhNGiTdsKuxVzc7XWs2sGFGAbGdTMyVH8c
cRPHymml8D4xAkvLeDWbax3XErgFiCQqoor/MJdCaQvfVDufPrObF9FNvcI2UYZI08viNzCOeP6D
9La9tBX4/k0kcyFqEJEpBSWflxvph19WhxTvjkKWvb6R9rkQc+79ikb8Jo7R/X4qMt9sscKuSay5
eaj+gkl1KeBD03piGKOeIEseqqmHYaCuSSZXrXgDFum2MLfqNzGMZndZqKPFJYQY6R9d+GSQT229
y4TPBsw8t9NkRf1+E8ZoeV6VjdYHOCOheFPGb4H4SfH322qw4lD+JoLRcB/FM4VPRczGF1U+isG3
Tj5FMuf01943v4mh6rFwFtRRBDPKjNOR72mTNblLvyq35mfaiDzt5zfQsmwvay3OA4G6rOoyntUa
Szw6janWiv2kOoZk9SeYQcd/kh5E8ICG++TS84aTr9+mqzjmZVNMESYu6aMKk42i9fbWRAKquwhg
bRV5jtf6TbqKYrCi7IwpUysZ0QJJujW19jRHvDQqTwSDDb4xFooiIpRpBLvGfxB5NRjren1dAgMG
TZoquZiKqoPMEhTP2JPCv6nkbLetBJxlsJxzYzoWRiQnKhq1QPvqZwc9Cl+2RfD0zGTwIFVGrck0
KHbv0aGyqRedRdTJUMwGacvDtjTOvpkMHoyxIYYSCLidOj41wWMyfWr0//+37PLesBxicz7URh1g
Pe3Q/hAGTE3PkWBRyieTcPsw6M/9iKW/1MBkQEHv5iwwFCoLTdq0Emfc6+hzN0AOLDiEE3zg7R39
+xKBqmSaJgPCGp1Yfi1amGHXch+163B6XRKDA2pnRMEoYxpaHFn5QbW1E82Pid/TrzPaz33QKzah
lYmW+bStGetyTZ2AfApEOGz6uY/GJFX1SAXr9XnsQytSTnpyUcXnbTHrm3gVw5yYlrRDhHAbbpQP
osgS9B8T3kVF626LWb+4VzHMWWkSwm1Cil3U9Ac1u+jkfvv7q0ZcQdsStktXFTb0oEWTgg56fL9Q
j1PydQLLTWA6eR3ZYBKyNB41+upyFuKYaxvksZFLBXyfmVwwHTTMODZ89VQW32dseKakgQYXUnFI
cqiUyhpEbxa+b28ZheQPd3Uhgzn5uJ2LQKEeamr8U4++25uPcj1aUbsX8rexQkMTrwh31aQuJDJK
EKW5Fjca6u3F6SlAPYViNxpya3faX5X2g6L8qg/Mra2GtutJr9JItaV9I3iQapnVvJn36UOK0nTe
Xq5Vkv4mjzHhQm+ksV/CW6ATi2ivYnIMPk9vymxpD5TuPbDz47T3a7vn0RryVIWx7IWkTKE4EbTT
6N87Qbd64aVKXrdVZd0mLraTMe9hSAy/1HFytePvkK/HzDH9ZOxwknvtO2/A1SryXYWxfr+q6qjl
jDUEX2c37e4U6Viod3PFo3jniWHtfJrD9Z801RG0r+BQ3AXIPXVqa2Hw1H+7zQqDFlUwzIGK4jLH
NB6IJlkShruaQupuHxIHk1hWD8y9K0otx30WkouWHPPhafv7HEV7j3EtzK3UFoMY+zX2q1bduhxu
6sS0M4Xn4q0/LBbHz6CEWOohHH34+fMjZi7/oClq3xkNq53oiETvXzBRrz/WFyIZtAhD4/+esjOC
c7TfAiNCv8Ju9HaFYb8lar5izDkLvm5v6FqF7xI0FAY02oLIXV0CpAbkkWmeMLoXbntLtXo33uv7
4CJxUqA8FWGwovXn1hhCalYwLHcY0pMiTBynjIPxbGW0jIFOZJCAFKN5UYrQJs0xLO2s/BYXnAAg
Rx/Z+ug6ydK2yaAnue6mykVGlovnz/JEMBBhNH6h9S1RnY6ImOUq7czBPMwib+Iu51hYIo95GhoV
/HxwMacXc/xqmKHD0TT6Qzdsvcr6E5Wsl1GJU+ml0G6NepcaIPPy5UhGaPguqmwyz65YVXtMa34u
Sc7RO579YPk8ah1lrxOda917s0dpOI3YVp8mLwSHsvnWD9b2ennnxkLILAYYmgA9xwSZajib8XGu
vP8mgoGMTA3DMp7x4JXzzA1j+MxN4cSi6G6L4aGhymBEOWexUNGTowNGdbvZmQ/THfoorNZOHlM7
4mDSuirSQL4sgpicZZIf5iSfpR7eRENiTDLOTkWiPGwvaf1wfolg3/ANSOMjMYB5L6vSUoX90FdW
xmteWndur0KYmyubITEFAdumd8+V7gX5KdE+ZSby70NlTUWNUAvHR+ItS/79NZqn8pwrSq86kTI5
ohI7s1/tSDdyFIJzQOxrXu/iqhUlkFGiMG2nJZg/jomV2we07hhd947+hIWhz8QUg8YzGPqBdK6h
p0dTjm4bP77JGl5ijLcauqkLUWov5ukogdy/aIq7XDDQy9Jywh88EcxFFYZQFDCgWnVCrXQnMu6a
QPorS3TdMOaOkrbX0xoUDZhUlUGEAG+luOmGiEM19gcsuMphzLc2F6Vel7AT76OXnivkuuq9sZPc
yZGtac9jql3XA7CCipKhSiKb1+vyJh8SgklScvxoFm9meQzkAVwNvNgkTw6zrGimoV2kbDAFMrU0
cIIq9VeZPMkDxzVZY5WBv3VdEPOKmQpCYlFFJ294wHwTzB8tXER0XAl0Y4r1zdhp9ugie7L3b3mp
u3Vw+CWZzdylcRuFYZLDp52Db9pEfoSl9iUrQVm+fXXXva+rHBb2UqErarTnoDQmOolFf5iJ8mzM
+m6GRsp5xbEWf3j2XuUxoNeTiMiJACtotHaJrcQAHO0BZdyYuQqKHvMo7+NzdJEOw55X78FRGp3x
aLounqqsp1ZEepH0nVibVqPvBuPpv20og4VEkWuxQWkV+LTPIBEsyKH0b4LKmUKez7KOU9etZKBw
HjOBFKWBsn/lB9EPrbLbXglvw+jfF1A7CKRLkglJhkF60mWYpxoUk6YXtgVHB3m6zqChnNZh0Pag
7yrq2ygsQYhy02iBt70a3m4xmOFXk5DrMRS9E9y4f0n+Kp9xhQqWraGf8zxsYhnl+umjFD3F5d1I
XraX8Ifn368TZ/kaRh8VZuiER0/leQR5QuLON4Id7GT0XUguMt93DccU/sGAXCUy8BAao4rpgDC3
qgHGC9RKixYGKoDAd3YVWmrj8Ap71t2wq0AGHya9FWtlhGVE9YiVYFx49alvGisMBtvoems2nhNe
JJijGWzXBUnQf1/MUL+s0M+6qD3X9eRsnxxPBP374ippQRJpLaZTODJxOn8fFg/b319/LmGGPCYs
gCpEZQuxClGoywIji1ALUT/RWohvuhV8l9EumvL73FbfhgthDDAUKiis5wFWcUgSJ2mrXdjX3jg0
XjtVbqZqO4OYKFkyvTYIjl1MFA5erNUPSaCW+bVaBjAiragUY0IOTEWTX2iXF+M2ONY3tJlLpdT0
lSVagsOj+F09xIVUBkGSVoq7WkPiQwndtL3NeYe4CoOL7zPORm+mWiRRZ0PsTlNwVM1LGn/j6Ak9
mg/P+qsMNlIq9rLYKzRUNtiDK2BCEQoSwwuGOKL01rfaXbjPnGHf8aaDrHoZC7EMjDSmFqD9Di51
lo2HKW0OZZLWVjqZp3oCqEzTl+11co6KjZ+G6YB59iWiB3V4mmXMjeTVFvD2kXEmCq0IwnJGKHgK
74OBWKnx5CelpYCqc3sl6y7oYusY6OiDDowCCnR9vGiXFhCMBEFgBUiXol6aYrDgdFbtlbvUnjio
wlFIhXEwTFKHml/hWZd3k63U9UUXdTtMGk6sh7eXDJzkTZ1VUgA/JtBfq+Ik95amPyX9j+2NXF8M
uBdkkI7Q0Vi/Q7Bs6BiENyPCYyZffPKDkM9t9XlbxB9Q+CqDOatBnhI5rKB2tByWDozCM8iVL+kX
yQXtFa+Bb13Jr9KY46nFCHQkA1xpAZH19KzNHP+PuxzmYHxxzgUJxTV0PKFHh6oItnzXebNbeHzu
/vWQunpdDgPqnezXVVIWeHaf9F1/SC/5p+nO3/cuZQwOj7493PO6U/5gSK4yGUj/f6Rd15LcuLL8
IkbQguQrfXePNxqNXhiy9N7z629idI66B6KIe6TY2H3ZiKkGUUgUymTqYhZnWTWgZO4RkLkowRqM
p/UEXT2bVuDmZ/FLzhWq2g6qULWkYz7Qc2E1mkjaEmkcUxWE1pQDS7LyW8PpLTqDRoLE4wpjbaLv
hT0mpsrWHAKgK/axUvsv2WLaspkF5iA+aKUSxET1IQEErpCqt6Sp/zbr2VWxyOg6jNpniRBrEZub
KNMejKX6mArlNUaHvHqoG+gitYcsJlaTh4WVR/G13CQ3aW/U1lISDg5uOrumS7ooolgPAdX3xzcj
UT4X6FpxsvBGSR+zmhfpbuLDhQHG2aVRzorIhAEziHSHat44pRMd8xftOsM4rkfb1BKPcCB2+4xd
mGW8XoJSmFrPaElBSfuwmvI3SRe8rtVsVS3sbk3Btk/646rnHw0ifpHHdrTTlDfdTd38t6jg/CMU
5hjEglZGq4Y0kdIdtfqoKm5EvLJ+iWt/hfjVPkpufmjcFPgHJOCQsny/k0Vbp4KWI8Kv6m9ZnNid
cJQSXojIM8LsJnRGjUIcsZuLfC9Lhq3MTzNPFGFr2lcCu+qvlTB7JyzdaEIKis7QUa6Jyh9Kez3O
bgUGqKXlHAD6i3/fozNoMPeXJAh1Hg1Y0SR2rmCulllpt6vY2eBxdvd3aHthF4DB3GOGUAhdlqKK
RdOGNEqMjqGHlixwJ/OERzY36sIU4w1GKBRqFCFlCB0VnzSl0+aSm6s8eleeGcYfknRcFEPE+ygR
rkDmWWbHTD1wvtrm0/ViKYw7rGm2jA3VUPnJIBt72sscqHfSiapXZAfVG6+NwjJuCq+0ufp727mB
C+vMGTaluJzCEs6oPI5vAmHjqQyMQ2IDn0F8Mnzhzfv+AbrOHsm8V8R6GvvcwKM2x8gqJH4gSGs4
GDi5oRokw98FwucFssmPUWnLWKAArd3+1DVte6u5F93MHYPaVW5Gm3b/l5g4uquC/a3dvnx+rZQV
+1liTVbzBRkCSX1ojA+Jxvn722dbgYqVCIEV7TeBNwU1fVGn/PXSUSw/x+W3MbKnkJdn2xq3k9AX
+F877OvPLDNl6hv4SOtED5R8s0JxsPFLB5U7u3ZXPAHXT8jpRBbGTZ39b7gdhJxtM0/AeF2FBIoh
yL+pEeg4yysUbg6lOr+G8pci1XmKijxzTMyTm2EZCRm8RYFgcSQGQyN6Ktp2mm95PXGWxv2uDDa3
4ODWFonuny9BswZap25xv34xHDRyeeNxhWdSYcD4ms89z1snA9UI2PSyoYdQa59GObcz/aC29yBZ
tLTu9d92kIFqRQIFEElwcafrTWM+1Mtj0g8QjLqR89zbN8U5EAoD15lSdEtRof9Jq0o/6j41843S
PTYgT9+384eb7uyVDGarqkDkLnl7sdEuvM5eg/Kk+3TemktGS13u9xv8vyGswermFeB8QfEDt2qk
6+5UiHfijBt1Lj0TGuJJInvGJKKZVvM7sz5pkuwqgslrqPwDaJ9/BHNNyPmyyHkTo/5CwrtVWa40
WZz8OpycmEgfFLGGzsioWlrV+VMy+IpSXeeZ4HM+O+9TMFeHCu3ENq3w1qMvIAyBW8W9YBOnOhhe
cct7/2yxAAP2/rtmkxUGNlo5NDUVeQytH4JQHl7kZsKjhThtOKCuP0kf1wKSQjPusFCOOA+LbVc+
G2dwL2qjuTZBHoDBcATXBpCXrF4idYhM/2LM/d06GcwT1kHOh3hVnbkOFFJ7iwaiomq29jdvO5Q6
L4gBu0ghWSdOvep0YPAh1ygQuVUTcW7EbVg7G2FgTVwTMgsCHbEyMaVYot4qFscSo61gkz1mK6+F
kLcm5lSYyShOeHCheKN5MThNo2uJNyXCWxHj8lEzLmWdwA+G/jPoOYd6cczqgzndVjLvqcAxxXJ7
dJ0eaagRIFKKVCstPVQJMY8k40F/V43f/skb3gD2orKhdyBwTCXMjqVj6A+r4M5x66/Cetg38weg
/uUQb7h2YWdWmkWUBdihiNHdJMfER4YC7WDxseHQKtGd+DNOm2/pmwtTxpKFGIvFMYrqr1EMJrPY
y013aVWrlJ6G5ihmvOQGx/3eYvtLi7M5DWHTI/PfdFZeIAvaOUPGm478Q97p/A2ZC3ya+15V0HOE
CdPJld3EzUVLt+k0XOEkjn7g5Y+36BgvAekt/XaxLm1So7wYwBuoP64epNAhXTw6mPd2+hfdNr6p
T7TsENnS9+6lvVZ5RQd6aPf2kR6TC+tDJkrL3CE/mkTXa1JYYNp2pgZtB9DQbkE3byx/9UQ/f18G
RUZJzCSxot02YGzR/bwF4XVpV9LzP54FBkpicMSY60rTNbdUYZ6STyuQXqHaCtyghaL5zkdkWUBW
A29ySUVoO3qSh35TT0I4jUb+PBDRoSH6698UA853NTuWE4V6PhYdfFTOmttCKR21dErT/Ewq89/u
MZb/o+nVKjIg++tgtJvot8XXXOQACQ+0ZOaqHIcIn8+ACWFoToZWg6BzUp91oTtWuJaFOnQk+OJY
ovJmVs7M+ZQcVJGZO1SYixAcT3ATUO5qoROK3zPjad8VOTcNW3buV1Aij7RkWWeV1UoW5BKtodas
Zr2KJZ5aBc8Y8ygAOVZeZgnWE2GMoE81aLvNlly+TiDujr/uL4xzB8gMdoCsG/IbEWyNZnEvKjXY
N1S7j5crSQgt6FMt1lgor53JE9viRIsyAyEVkapCbGFX1j6q5E6VO2vIbpvsrxoDL44ZAyG6CIpE
LYSd5djSto4g8cOgPlExTcVdApVHf/52bndwhE09QH+jlADCVA0mfO4TK7+uHdpKlzqFn9i9K9xg
ZPYKumJPGCqE2hIvW8VxHlZaHl18IakUmsJZWmvC8zhrdceg+tRr0GZf9r2Hd/DZ+nOeVnGuz7AG
J3UhAW9Hx/74/9M4oad478MyGEPUJpxbmptK6hs9vMrUYH8tHI9kh3gSo67DVsfGmXl5atbamczi
Llsrpxi6f0Nktt5ck0FFsRtLWdJHwQhIVGK20N5fDu9zMSCCaZZ+IBQUCenclrSHRmr9fROcN7bJ
TumsjTAtSgxUhIVDcx+5fUCu3orAp9CG63HMbeL8RRmCwYx5yYV8oFgl3ssxaHGLY+ypTvp5dBN7
fhOc4WfzNj/jhU0GP9I+X+NaMPE+Kw2rbFqb32LBWRab75XTYWq6lE51dYYNIQN3LFS7/LshuPNK
2NxuokNEBu1TuFXMnyvpIB67v0O8lcjvA1EFOksj1Fbx9Itnd5pRUW77YyQmvID37Ub/DQsu1sJg
QdLHk5iPDbpSjpIX28tzlFkQOcI0XO7JgiV86NH43drLab4W3sbU9Lsp0F5bXvJ1+wRc/BDqPheh
d6VCY6aF1hMaISQP7G6gjFVuWhcKd37u84jOtvM7F9bo97+whimkCRuIzl7Vbw+DX/iSj/F+dDOl
nGuT4/U6Ax512BvVWukAj/bzKj/JIjc9x3MVNu7Q605IGpzlEf0jWlD55ak/LbeD00BcqfSLl+We
x1PHM8nAB3hZQ6Wv0Riz9A8yyBEFT+eRPm5evhcbxKBFPcrTGBMaJka+hmsjyR+VLrKa9HkweeRi
HFssgbCoqdkszigo1lnqKMj8G1Bc0WLNkqToqI+8Winn67FcwkUZywKZsWFT5db9j5pAEv3HPnzw
jrXB4EfSJqk4yPh85JNoI5q4D8HYGrkm0D3zdVvxxY8zys6RnTlofTRs7VZDEx+vM5e3UgZcIiNs
w7SBnyQKCbSxccRU/GBUvFwI54wZDHSgqr2uVYjFKu2hTTCXzHmUbUeiZ2dkWYHWIkyITJkSZD/0
ofxzjE4lglB45gPlWpe93o8c9eEHWk2c6JZXBuN9RQZCclS85k6hy5N+VO2nMC6tReHINfA+IQMi
NeZGQOZFj0AJQdbBuMpMw9n3Sd4yGNCYM4LceQITxuQuQ5COTi0c9k384RJRRVXCQJEJzaT3sJ7L
YwyC0BCJZs3KbiC1ZVXfyRPyAIOTIvug8HgRtj/b2R7jeUKXmESQUHSCmrgdGeV9l2WcuS+eCfpZ
L26qqTDyTKFoEaeviD3D+ev+N9velvMSGO+qi0QzjAgRtFwulpF+KKublZce5a2B8S4z68LI0DEo
aU53oXkrNi/7a+D9fca1YikyM52O4s7lbQ71dmW+3zewnQcl56/EXEdJ0uOGpZxQM3JanaWdjDtK
/ih7Cqb2h0B+2LfH2RR27FzuNLWsukiDElZhzaSwyumqJIK7b4Xz2ViycjNS6onoCLlUKXI0ZbqT
IfW3b4K3EOYeQpS1hrqIA5LJyS3Jh0NryNdJyMMW3kqYc19Xa4/pSFRKUuLW9aMScu5Tegh+j5J/
bT87Wg76xU7XUOlzivRlaBNrxnBvgfmphJN/2+4uPfuZSr/nxWkf505uhxnfq3PB9XlLp7Fz/Nv4
8AMxQrtFeyMGI5hbn/b3iZ6QvQUyKCCTrNZilQaR5nVd3A+j4DY4SFN3lY5PA5fXj1Yw98wxgFAN
WtooFdpLW2dBWQGqJamluTOaHlpf54E0b/MYdKhSfVZ6mlJdym9hHLRla0P0qOIyD/FuH5UBCXEc
alJ28ELa3Fd7VP6whOb0iHnPJSC8kh3naLECXGpWiGjlACQJ9HUx6KdSla+aMHL2PYNnhilGL1lJ
yiLCsL5afFcyO5G/ZyLHxBbLLroifx0vjUGJsV5DoqUo3U42uCTvwZd8bxyLY/KcYs6kdeNg8foj
uooxgUy1u/+WWuniFzAA0qhaI6YNhG0mO7zuvcXuD9X9GKiH9EfkD86KUbn4eTn9hbTNu4VTXLs4
7mEfZ7k4Yyo51gIp+5gVXm/yiu/bXfIXa2MwJRmnZhAn3I7rbefmd7TrVC7t0JMhoAyRMUj+Jvjv
v3kNgyeGnuWxqQAwB/NxVA+qdLWMHKzkHGt2crwwUfcZ1El1GvXJlD6vfWGN4kfQ7Fj7S6Gndger
NAY+5BIEHNGIdqnlCBkrP7nODlTKlDtYQF1szw6DHkldpm1I5yZ/ylyXTp7ZAvJxVG09+ri88GbT
eHDFzouvaSSiikybMRMUyJMgwTyceNAw0IUpTe4rhrNd7AQDZEb1bkpgrcG0Tqa8jiquM7RO8ObV
OHhFGCzRwKxZtDLdrv5hJvdCdVPzbmmeCQYsdEmchXF949N8GJVPieCbMce5OfcxYYDBSPuoFEWs
ohd/LPNooR3JlqTeMowjJihtKeXQFtC/t+N8bIc9KGgNaSFYkqicSnJKeDKLvE/G4AEYE6Ywj7Ee
Y7nV586qxsdQMu39k8pbBBNVhPqURRj6wG0o+upyVBdOHoC3CAYJhoWMfUyHzrsepFaVNa9HVQ72
18CzwaAAaYc+XXvYKDBPArUVS4oeK5U3dcb5UmyivJOXZDQEbPdk4xl+B92YawSYkxeCUCEN0k9r
as2cDAMHRtmkuTyMkyZTtBGPGoRwE3/yoLzg8y6e7eHH822nM+dfXtYxBfMYUO1qeWh+0K6V1am9
7Fp9mu3yJv+gHGnWC1cex/s4AMfOhPfaLJFSg+GsvBErXw0le+icUebVtDkeojPQUEWDMSUJPGSd
TlmRWYsUWZ2ecFbDux10+jMuQpPZMJsCSsm0HvnfNlfBVa0FL170T3G8fnsU4WLXGHyocMEOdYxF
9Z6eoyCFwUF3esXnc9cjxFA9846XVeMukEGLKOtrPaEQq92GvurOwWjp17oPyisncngZc573M9Bh
kL5LB7ppanbI5aCKP7bTt76ELC8G576va+rswwjvgDMwIhOMbOcmDrjefRQNd+6+7v99+nF27gs2
Za6vUSLkJtYjZKmdK587wxf7U6GlVqFzci8cf2fT5QMeDnnaUFP6IRxReUdK/rC/Gl6IzKbLja7O
CeSGUdGD+NyBRsjKg/yKRgNbBvU78ciLfuhTTmC5XfInuorRYqIaosg8reZw7KFsiSB5UXTXaHK/
VGMXLEk3PeqJxWhWbiM3ntT2q5UnEFsbBM4h3/aS8w9gsHJtQrVKRbzt0jYOwiZ5IXr6yPm020/9
sw3lPY6MmDfLNeGt0tYftFPsjJhaXTzVS48xp9b2h3fk2RYDjeFkxAkecUgDHRLMHoeHzI1cGkOH
ztfoWJ5Gu/1Ae1XmV0qzTh4mHjXSH/I351/AoKapy+MiKS2ytRB8T19zp7EF27hqW+srVIOvCIbu
qxdeA9wfqplnqwx6imnaj7oER9Jva0jcxreDlz7Q8RFer9Ef8qBnSwxottnatBkNHOiYn+51dngH
qSgqla0dR38KucD5B5g+W2SQsy5jURTpyPqIefJetkeMHaN+NTmi85Zzt/7yYjhbZLBTkBctMhs0
84Iw4a311NRh8q0two/veYIq2/D2yxrbeW1MslHkJVJhyfictM9CkVjd9J1zCOlH+h2uz0YYpBHq
OVuGGCPDjat8jQIlMJwV2anq2nSTA/DmAw2JMGmoPI08lOOtj8EYWZuWpdKQppr02ibGHCg1pLS5
NVzeyWNbsOcYDRNljN4P2j8lYUJ+XK5KjLp+pvU5xS6cFBIBmo2WCl7ulIOibCv2oMwpBodHJOKS
1CmFLOinnHNB8T4i/f8XwdhoLP9JkOXEBY+HVvrKwDHBO2hs53U2ZGGdSkgTUZ4XtM2gRdi8WaGP
VB6Hk+DteyQ9Q3sOyeBIIk+p1KXIyeZAailooSWKW+jIy6/94TVwdnwGPdo4ScAUjOCB9j3LqAdK
QeQajnElEWdGYmX2p1PlGtc18s//+kHpN7jYtFYKoyiifdA0lx/bWkDjCfEWrABefM8rsXE8hG26
jodqbJcQxiYFUnNq9l1NQ1sWjL8ZTTqHLL/1WotgoJ8j7Ju+3C2Z32PMJteekuzvHjm/9o3ttC66
WtFVylaslX1rzUJ2kxTmTYqBin0/5H02JjrRKrHuDROBXx0eW/GhiEFw8fBvJpigJGnWFu1G+GRN
Xzv1aC8ocKTN938zwgCE2AhK2dL+/kx6lZCaMMLbjqcdvv3APe8JE2VU+khAowsbxlBY9XJq9MzO
pet+eP23tTDYgPyHvmb05RnPKKoTyerQfxsmHCs8vGP7pkU5lBv0UqBo7IX+5Fc+uZNullvlqLjC
of4rIbOLg8OAQTHqwHDacZmjEbxA37shftn/bJxriG2XjqDcnZoyLMQR5JeEwRvy2t03wftmbEv0
3NWF2UxAGXI9uEkAGjdHPmQHxabSO3/Vf33+ZGxHtFKQvEipsUavrVQBVZvUWE11O4QDOrM475TN
r6eLGN0yFZBj/cbFCKExY+4w/J2JQVU85H/F1Hb++2zGLZPVeqy7UnOy/EDK53x1lzHhgBn1od8u
1QsbTJRX6D3pJcru+VOgO0OKDbl8bopt8+1/YUZm7rVKV5VEwitLgCLRAt6+yPyciS+i+VQqnLQ0
b0UMPBflMBA5o+/yIrZmjIOB8robDqt6T9J7db1R/6oP6mJtDFiPaYuBX4Kh8an+omqtpZQd7wxx
PI1NrI15n+rpiF2iZOsqRurmoA+k+8FB+6mdPIZ/x8l2sSYGt7tpErOhaXCXYnivMKAgGuvXddTH
HPfjLYzBbVD3VCk408CgZ35SzEcp5bW60ktsz7+ZYI5q7U56i4Ws0UMne8hhWxj54qyCZ4QB6qED
0ehSRHivSAJG6ntIcuV3KVTv96GUY4ZNoPVt3AtVuCAwRWYJhZ1YDKLp276N7TfReefZ1Nm0mrqy
UMpBIZD9+gChbDt1xlPoja6EF/TPVCcvEuW4AZtLK7UpXTI0SzmQ6bBRA74GvzGnEMNBIIOBhVVL
+qmhCGR2utP2o1OCZVDSB3vuyXUGPcr978jbK7riy0CemNnY9+ABrpOHSL2pQMPAS3JuJ8Avtor+
hgsbnSG2qkK5eOqPy2JnN3TMycBwr6M/Uzae8shvgucti8EFo5erJMtQQK86a54Wq8z8Rfy8/+l4
zsBgQp2g9y8dQiRvCzBe/r+GPraDkotPx8CCWYhFtEpoLEXJ7whwwFAa1UcmHiUb5mWHeAti4KFb
5WaEviG6DtrBMtPDkk4cANrO5p3XY4rvXQFXDpo1ZsytL0eqgzUHq68dKS/vEPzT5rAilOPaQS0c
A96OPj7G5LriMdVtPhguFsIECokejYLaCWia7IrSKqLyTjKboBdCO8sG/9/WwkBCZeqhFOuUlSU/
Qogj1TiRyDYL/cViGBCIhbRrDAUBIiXrofml+Da8io5fjdhabarGLVrls/6Uc92B/vKdW89kkEFW
MkIaEbfeck+HwyAEAyH5+T6nbecQrudF3dsp3ouFMrCA5OcISi0cp8Y1fMlpwPek3CAZ6tLktZJa
0mF/53hewkBEImVzh+lKTAv2j6lwqtNjCyVp8Nvsm9lAO8UkNEbQFd2Q2Au3G4SizDIRhfVJdNBV
fav1X+VO+N/x7p0VJgQn6MgTGjqzqq13HfL+6v3+KrZqRu8MMGcqE7RkilNIpEu39AUmBaj+KlDn
yI98rNvKnr0zxhyqIepasJ0O9EGhIIOVOhNmSDLMPSjX6OmyKP+zaPXfQ7fgeeEGzL6zzJy2dREq
w6wFyclWV8JDCb0wHJjdcLt3FphjFSlTDi3hBsqUs2kb6oJKPYiSm+9yu3AcfOtEvTPFnChhKhHt
1Qbds9nTvNJDWfF1fegc89j7poM+230n4bk6c6LWqSIN2lTAmqE+xO1xjGWril//zQZz6YpdTXoz
ytDBq3UW6YfHaP1QE97kDW8lzG27VKaWpHoHtoX10xJ+q4Wbafywv5Ct2u/l7rDXbSEJjRjPcATK
wVh9CH0qHWY4GJE6VBVU8mhemjs4ssVz8s4qAxS9pkMZGXQjb+0VOMen8YXaLew6aL72rmLLlvGR
cqyYYJuyyfP+ojnflVWE1lMjlY0kwu61wWh6i3k78xTveV7PsmePTVTMQwMvRD1hsSgXNNz+Ll3+
w7gfPvDKoBzMYHWhx6kgvaZhI9f+mNWfkonnKRzIYG9iMK6LuT7CQOusXnwoDz8prkMMqg7ItEhH
yibJC9I2t0oXiSbqkkQ0diJAx1WlQYQaoweCO6qJnTXBmn75C3fQVdEgxNDU3+iLyEC6RhskyVnm
QEvv89bueRMUm5tzYYIBdNFopjZVAOiJeF0I30xefo1iGhMlKaaua1Bm1kxFZp+6aHiRW6XK8eqU
lINAytNqhFeSDibFlPjhwBsg3l7O2RxzDQ/FrDULre3oyXovtMlpFk13f1O2noTvlsTcvpK5KNFM
YkxEH0EmYmtfYgdtIvHb+RED9SF84HUpbV/4F1+R2SVzxrtjUmCSNlBop+Ia+Wqn7EHfs3jFHXQc
XbSLB5Gn3GlP+6vl7R89Bhfv36lSF1UsieQI4opKiWkvxmRreXacWyifJ523b24rnH/3celZv7BH
Ml0fzQZnWb5ffOIrVwm49ys7s/Vn5Z5AHQeBwX1uo9LBMbwRzr8zzFzO6E2UkraE4fSAUMDRvhRg
MaRdRjEGFKdTInIMvs0m7Z0M5qbOZ7XszbiHQW0praaP78Bvesim8UoM41OHcWqL5IlTyZmnDMNJ
kTAb0LfeMCwfwAZ4NCLpU9N3QTQMQV1lV0qGTnG5tTSNZFZGcq80SW31BFxchfhSjYsrNIMFvWhf
LDvPKFbN0tPlWGijM5Spkw2fzDH21a70ezC6Tmb03ajzxjFHUqI+v/qd1J6iJBnsrEt4MR8NF/Y+
BRNOSK1OJhESvf/pD+pRdRYhxcbtQeXYYUMKTeiEbMwAdqNX5dZwHN8Erb8krnljXBVX2R1aoGQv
PPFrJlvJkEv3+u1NX5fykHU6oBzJg9or/DKgHL0pAvXS57W88iCKjSMqo6mnqQZedG7oF0HiIh2b
nwYHT1PQflM944qT+tsOnM4QxYYVepctmEwDUExQl4oCVPWRQtce5hPBi4TmNVf7TfDVmV/ba15N
nwP7bIhRL51Meh3rDZdjlF3N5H8f9n23ewwKdmncRH2GW6wuxYfVkE7mWHLwYBvjqYwEylyKRNgp
tXTGKHuSJRijMi35+DMn3AcK+Fh6K7yioacBQaTIkUB4dMs7GpvRzNk4O7RWGgXozlVEGqJwUymP
ov4l7Xg1/c1NurDBhNalbEqaFikKssKt1YqvKW+odStDp7wpcfz8hOy8Wg2pCyHpgOFgpYD4amPC
TvjSl4EY+2Y3Wr18TAbORMj2O+ViWUw4AN5ZM5H0Gvt2hbPmprftKTwYT+pjfkO7t3RMaxaWznHI
zZD3wigTEFS6NApKgpWq2mSZyscm8hPls0BanlfSTfkNmi8MMZ5vlqVu5PB4xNaoitnISGMWibIq
C+DA3r+CeT7IXP1FLoh5IqH0kusPy3yss5dc+L5vYhuGL5bD3PIrskCS0QGlluOKJ3/uhc5yV13R
OULTMTmbtHndXBhjbvhiFIsWPZmgWrxopso87oQazxmY6zNXNa1LQyyKov1yHbn0taroFsiDvNBq
7fTTEMyTxaPS5+wXO6c2GrU4lFALdvL+EA5Bubp5yjlc25ChKqZKRMjFvEWLF9GgWbZ5b2iaBDf/
qCSvY8OrjW6v4WyA2aJYmys9o+1Zs6LcinF/O47dCQ8ZZ9/veGbYHRL0aip6wGsivrZq0BrQ1LX3
TWy/641fS2E7zUZVJeq8wsbsLa4WaF6CFuswCB+pjp5Qc/txt73ubI+BczELK60x4HWrcVDLwUoJ
COQPo8b5dNuxzMW65PcvAkML9VlYsK7GjW6oOEvk6m7h91CKkNGyJ6QW7zLc6lfHPXJeGgPpDcnJ
VI0jwid0GnjAdMd0yVVxGG6oQoXkqx8ju7YRRAWaNbjp/yNe3Hx2GbqhiJohGgrLbIMpQ/CyaCib
iEUTZFNrT6l4SMzuRQnrJ3mESNO+92wftLM9Bnsx2JYa5kAbOkTF7WdMIicxbyO3D8HZBoO9BXiP
qrGGDUpUOUG0orNS4C/E7xar8xqwmCXIufKs0hP8+wV2tsqc8FlMJzUVW6hH3Aq3dJi2DnpU2rXV
Uu4pPEZ27MbP8o0WW7xJXt5HZU69UQvxmkzYxHUhj0k3X8sGj2zgDxfar+WxT5oBrLNyDnkmYP/s
hG9v5dHKfwg+nc3idQdzdpB9xOQkjlezVhHjT8+q8E3HG13+vO+I2wmAs+ezT5cmGqawjfEWlB71
x+hBsHKnwqxG/qN9IY5+LR7opNsStLxGwD/g5/lLMoc+kiqhMlvgTHoQXUx5Pwp259EGaOLJJ/2Q
fNlf6KZfQticUEl3omuMOaNdQLs0IIJT5O+hdKjNJyl0ifwodb2VIn+/b23TFS+s0f9/cZFCraKT
pwKL69RjUn4uNY0DINsFsAsL1HcuLKTdJGLQF2GwCC4u1V2DMFCOPaqvEXeic9MNL0wxYKUWZZoM
9LHStHcYCbHqxivqmHOfcoywk94RhuiIRBnWiQydU4U81cnyKrfrh7/ZGBUkS5psQAmEuUV7aCHF
AqSAwSs9fYuE9raNJM5KtjHCPNtgblClzschlxFFDUdoCoNWEaqjjUOzASo0Cnklwu0Pd7bGOPYS
QtRumZAYT8z5IOfCbWd+MoqC49Cb0cfFmhiHXuqklzMdxyeWe1dUfCHUrFnPnSLhFvrp5/ntBrkw
xXh2XoXJWBUw1XvVB1raRRHqk4baLmWY4k1G8NbF+va8ItghJR52vQ5GbEcaPofCIYo4k+Y8M+xd
HMbhkmEU2iGNNxCviDDdlD7Xwo997+b5AnP5DpCdzZYenie1AZkOfXWT8nrOtuPDi+1hbtl0aUky
rSu9ARfMxyhBOFmjBbkmp71RaWjm8ooMf8C6Xy7OtnRPSzyIUQUA+qn6GYMTug50H+khrsLo9hc0
JISAogxeAXZ1sWrIolnJzlw/acbTqDwVhre/Sdt3wy8TbAjRTqRMxGHClOJY+qBucUCNyjHBWQUb
OCSyqiYRmsGcKb5O56s4D+KRkz3Yvr/N8zJYlJsjMxZRP0Uj0PwmxRpi6NlWre6K9gAJDleUYjNG
vzDIAB1U4NNGqE0JwjaZJY6v4zRYOVQO0J6qf9jfIu7iGLiLZXPJQxoVUb0PHXkLMln5y4RxXcjM
Oun36GXfIM8nWMzTdHUkxoq2+7lzV3TFJ3Hu7pv4wyk6bxh5HzFgdrSq6xS4Sk/R4oJL9igjuqPt
TLz88HZy9WKvGLyLIGdTygLac1rTKpGNGSuLSoSBpsF0M5r+eUBPQUUHJhxQL3Eu4O335IV1Bgb1
ZsnjaARe0FYGeIjbXacQkqQcpcNV7LUYgJ4cA+vWccfkB/ELeD44H5t+zN8vsfPHZnAkywS9HhL8
hMnOZas9QCH5NL8IduMkT4tTeAu6jtO/ISRWzF8L11i5rqJulWkFabZTJjko+lO36xS7i3lPS84H
1tiJfblSpEgV3l5Bi9uAosw4IsUHl6KPh+V1tlMoWWZO+UyT6Oqp9AnHmffPC6D6vS+TuFLWxgSG
TpLmFup4b0bTPWcL90FUExm8GbpK6mV0B+OBMt1XP7oPlO2WNh2WhT8vFi2NLkHDywxQx/iz42gi
gzyVrvdGKwJWaxUscNlL18bO2rgJCjvxXRo/zjGvGriPqxqrD200aT/gJkRiafSb9EtSOtNwPes3
i7pyTgXvizII1I4TqXIFJRciKIGwyrfG1DjqqHLOP88MAz59lTTJEOHsYYapXK6gxUfWh33n4Jlg
EIZKailGS32jvScQoAnVQ2lwGevoY2TPFxgQmWKzr1uICwKlDHRAN379Ij8u4AuKjy0v7N5YkYqM
Ly4aVSeSwdLIDdNkqiulJRahIjzEnVWLZrCYw/++N+/MMB9ujMNybmpcQkX/YLagXcoPo/n9f96c
dzaYz0ZZyYhEqc/WLnztEuTnMS2nmaWzb2ar/HVph03I67UukVXB2yG8lm0VdNjyHb1Os1tuPwqF
M8YR3lliXq14GqPnaqRRqVfclFRz5upnNTt2c241m+MJLHPcKCm9jtooVMb1yQmJaVXJeoAAJ2ea
ZIub/d2iGHw1J6Muqx5Ip1jFh+xHaGsWGC9RxS7s5c50Vyt22qBHV7lipxbKOIgrWz909zdxA/ze
/QgGbtdw1ttxwY8Y9Pm21KKrcuh9Yakss569OeYy7PB2kn78i7RNV01kTExAoARmhiuaXM9s8XHw
TEq4xFUO5m0lA7hGIgwpGltw2iIPvJoz8XLjw/4H3Ah03n1ABmyLSpPSJMZNLIT303ivVV/xpLH6
8nnfzNaz850dBjhIOWpr18MOuVaPpoduKMHNJnvwVle2lpf2GQ3Er/s2eV+PwREii1FZCHhNh+U3
TUBH0Ksie/sm3vSpd042Ow8b/R9pV9Zcp85sfxFVgEDAK7DnwbEdT3mhTpyEeZ759XfJ5zvZWCZb
5/hWHvLgKnpLaq1u9bCaSMM0MeMb7Fg2O9/oa7KlLxaYZIY3f6p5ip5YZzEbfV4fyI8GflbjNA8J
bv6nhtPMd5lnpzPryJd6BVFFK+nWfV/9LOPs+fqSl95W72SwKzK7AoVMFbg9b86jspZPpdNt6bF2
GeextQvXoqyAUB6HM7E0YRBfBc0Z1u0jm8PnhZsWrX9kpeItVzWuMEEsUJwP1HSRgQLcBCtk7ED6
UV9X94zvqVkZe9aKjCggWITt69u6NJzh3bayHzXb1oCSAEES2AjzwbiZfrAWsPJn6hjwxdWXdl08
5Q7y1GyKjT38jB7yp+vyl9eMp4Cs4d2h8vPszFQ2sjaG+MbayfIhU/cZEYhYcPqxwosIDs2Ikqim
NCEAEE8PvhfYiU4E3smyNbhI4MAsK1SlCWosIrWcqns0lMfe30rpL0o/4Qq/WwsHZ2TSJy2vEBAs
In1nmcnT1DebsEu/Xj8V0ZZxEGaSIgfPBnQ/ARHCmFSnz+UZ50vho3OmGRiSZcCkVa/tSv4LU4Sc
znOUs/SNZcLrp/QJ44Q219e1FGN/J5TziKJAK6QxgY+vnhq32iEKiepzsgE1titGRaE0DrKCKko6
NQcsspgnMlboXBm/EDAER3vPETGECm4S4fCqIp3qSSW4xTzQYA1OYd7HQoqEZav9W9H50XRVa0mN
xAokhvzU00MjJ87knf1P0AjglExWCqEiosoXKU6S4RmhCf/DxMjT+hiOgoqfZfW+fJ/9fYZ54dR6
URxgGeg+beitEr4K1Gz5LC4COFBtdYmWvQZA0E7TWnUCBxPiXMnxj4ymILLzGzF/6h+U7SKTgzm5
soyomAZmr2TTMdbTNnWUHFMBys5mk6z6QOCEiBbJoV6ZRDJoH5l2jzeDthu111rU1y0SwcGdPMXp
0LBsZRTWDmYDHFOvc/UgEVTFivSBg7t4iOWgD3BcgbEZq20YCch7/+CF/nM2lA+woZoNfbzIhQII
quPkpqsJ9bbkxLisWN+hmGTk+sahsOC9hhulhd50Fe9lL9wNzaHLz4YveIgJF8Whm0x9VGqzSlht
E31hDpLlEITy8PKCIXQzpzz43wX3ahl/LvvIYRyI+FK/YdX/1j2by9WfJLRvnqvCSZBHYmNMPd9G
P6Cxkz/RvzyDJMrH16aMhnIdAzJQa2Ts4gDV06zhjH6JUdj5oJ+NE4LEGLb32efEZc0cloCogfYR
C0tZxnYKX7zxHIWiuPOiA6MopqmifppaPLu87zWx17HnZWftqfq1KZ6G6aTTg7BCWySI05l20OtQ
j1DaLw1nj9p1o6OZ/VtkHfNJFJ9kl/bDE2m2Jk5X+jELI6WENx2hzp2AJCbevTkW2+s6uXjTZmI4
WwJWMjKlLKQ36SurOlB9JXz9L8LTTASnAdmkNFpNkVUi2g95qOxUE+CTSABnOqiWJnGg4fjj4cEc
v1Sf6EPFw+yiXpyliNNsNKQJ1zYxv2fWOsl/jPHX68ewiAwzEZyl6BvDk0Idx1DmuVMmK71SHYke
ovDxupzlZ+FMEGcrInmyKvABwcy+yg4z7UgR/Rz2xoaRZIbrT1Rbz7eOf+jnoxLk4QAt1urvcX8b
pigbyx+ur0mgwvzrXR9oFSs9lqT06B1CW/+2Fo2/Fong7j3JIxJOCjJMg3/wguOUuUMoMOJLJWnv
toq78GDJyD2v/l83jfVWRBhuyufgiaXtlBVcSUfZJRvt7vruiTSCf7abve+XvYKseTza0a7AcG9v
F3iOt2V5X7SC3MdPAomi3WR/n/mvNJO6JmWhkCC3/aduzWxRe4o3sEXls7c2bxTEKIho7LFIKocS
mjTV3UjhjLXJXq9/NtMqEHXSLlEuvTtDDimMQatDpUNcVd6HAO2psYvv3VOIYASbXjR+B0She7IQ
ZTGWoyCXW21w8FFDNTutQcok/FWEtv4MkNqR3DbWKCSyI7f6XmyjBKw40WRXjyD77myWBRYcK1PQ
KxbL4KBlqjB9OQwQOGz3FaI/ylZyOt+eMEAJ2YG1/kUVODUCY8xzerRVbo5dhWdWWxh2gAnJk9/Z
HZnO4Os60c4XQSe75B/XpxPFJIaik7eg5kxtm5pG4dQAZ/p9c8RcCTxQ5Pt0pyM+769FRbBLdQtQ
pd/S+PhC3vet1DGKhWgnPbPBQ8NeW5frwsF4AkdwcoxT6MrKeGJHOUj6qpXZO2XHTAJj5I13/6pC
YtlUX1bFAenU6mAQjyFJw+gKh7JoncMKb62/2HgO4mD67kqwuOV7fxHJ4ao1VX5bREwkyiLi1fBU
bc0d2gXvYfMwgsR3B92RRGC+fBcuQtk+zHSFeEozWCG4U/q9Vtn+gVGvGef2RQcT8Ju+xI0tWOdC
2vSdwnComsXBmEoRHG1tchrzlxV/M5FISp/r8IgRAgb5pqRubYo44Zcv4WWhHKrGSRJ3rYSFWrXu
thJ4+eT0rx7NhZZJb4OUClYp0h8OYKuChF7bw08i7cZoQQny8/ouir7PAWmvl5HVjlAWPDzlFggq
P///BHAgKbdelxYdorlJ+2Qk2d5I/f/ezTTXA356aC4p2RQgposT2abdvem/XF/BcqTmgkwa9zjX
Cq/DaBiGgw76b0EVXjqB621lDJQL18KaKgHqahxiSCUhvcWqASpkFbBta7ScheDjN/bqNvgpKrpk
53sFCTUOLHzMkGjU1MT5VwboP08NQZGn5mZabifxJi/ur+/lUj/zu8PicEJTNR8kN9jLbl3sJlc9
U4BUv0FTldOgnzm6kxwK9oUJVcDWi6hijOnatcVyiBHUxPKpjm5xxhjLQJ8VWYgRWCSGgwgtQzlW
IuF5lhxRMLVF5IgNmRMHxwWYq3HY0Olp5qkFoCjt3eir5iRvZUtddm7d0U1W1k6q3evHJ0ALjUOL
oPHMuJzgyBrBJvFyW/di57oEgfHi27UJiZOi7UH/pgbtWqHFjsj5avISQTBMIIZvzK7LKVRkZjuK
Zjs0X0pwFYjG5gn2SudQI1UaLyh7VNp49NBqZ6n7VBDANHQQ8ehgcOZOPybehKnlyPlUBEG19NCL
auaXC1+UiwTutMtGC0mr4IFGm9cqe9atoxcajiH5TtshDqSZq56AGaMLRO2jf3DvL5I5ozFJkx+Y
HsJODeZPB1DsaT25MZyKEEzIyJ6HG3pvbYo9CKbDe8zQjWyRO7qsIP/8AjTJvvdnmlBJkd5FiLnq
a7dJRpvIpttGVKDuy0pyEcMpyTQ2NWlQQ+tOmrLWc0w9lOXV9Ru1jEYXEZw9oWC50UPWqcfcwXrD
aLLZM1eYqlt2jC5yGFrNPEC9aMFfNmHHhue3Eoef1pncla/jurLB5vnggdXLX4uTdqIdZH+fiW30
zivVBNZfR0VReK67X9e37w/W/7IupilzAUQ11JZFdOTbvykIu636A0RLDnvk9can/L2LNM52KG1q
+qMyQFr8lIM3P8pEFQSCa23IHHBEJAmpToF97M2OhjK3wYAqug7E40iWXZnLYjgAyQOvSXXG+ja+
zVipne5gIMGFIqgN6/K9flAiReAwg1hpjZAVatHV9qGw1oP0dP37bOc/Og+/F/O2rTM9SEvMcZ8Y
P1XVbdTmpm13vb5rRMUPf4ioXMRwiBCkTRuPFSqFxn2NwdDNrj2hDvk2Pqm7GoOZEbO8/xyFD9yy
i1QOJLI2RYDKGlnCiw1hD1eeW7rSXbzRkB6aHlkPseXqrnGPYR4CCFxEWlVVLJkolgrmt/f3Sylz
Fe7uhGim4duWSmzNejDG8TMoOJPC3Ss6tv6UeOPfKNgCBZVNvVO3Qu99MbIwk8NdrrJvCTHZZEc5
mZ5aZPdTXbaDSXMkHTVCsmfDrNxGpNwMUu5eV9DFCzATzd22MLPAZRZDQY2iuG8ysg7jXiBiEeNn
Irg7VktSEZEetsRQQrtNIrtQDHuTdgczfb6+mEWrdZHEx9GtTNJJGiKw2K0bjMdsEJz9V/NTFyFq
Joe7bko+oIU0wpMgOfrnv2N44xfGk/VvGGaXVV2nKlUtImt8yYfWg+cInIQQJp/bPLOLcN+rArdw
ObytXoQwNZnhVNDQCZV3GH7GWGy7L+VGrxztS8aGyp/zG8kl4eb6UYlWxV3gvvKQLPBR42RGNSYU
bGrEXRKEEq5LWdbuy7K4C1zRojfUHi6hoYUnYLHjwam+LkK4ddzlVeGKkbyE8Z1uItRpFmtWzofJ
8TcquKdZy6NA3qJJmR0Vd2NlrYsHVQP/lW7nj8oa8m7Mr9NtTexqNaD8ExPkfFv6moq6ykUnxl3j
hIUH0xbr7LNDpp+i5pgNggfWUmuYJquWTEFRSU2Tr2hoMNo5aZFneVPDzMW0dTTgf8/Qz9mcC5iT
1h43zKhIBxFn2rLHNhPNGbNCr4ueMGbU3mHGjDUrmbtpU+4S0CuJCiIXIZGommWqGjhL+Uk6SjCE
WRoqCND5hSNbz4V2o2iHBlmJJPp5XV+WgycXWTwomsgtamDTYQsbUU5RO6XjvaQrRJR/Kqk93WFo
6jpa+S5KDSO7OvUiC7PsnMx+AIeWvaJFGchIwfSnrdJzi3lISWMPSNe1ro6CClAVgQOv2IgqbRf1
dSaWP9Belo0WbjHoR4+DtY6au3oSWLZlpZnJ4J4vRg2K7HCC+6jf/z06JH0InWqV78x/wUMjWhCH
0WmcpWNJcAFr71zFp3paa6J66EW8nK2H/YSZGdDGxowVEyJydTOq95UorrtooGff5/A4JHQspxRn
wpASxaAbf1fvQIMo8OpFO8VBsmVoVq+bEONjmG7i5CrBRDnh9O9FIJ4thgNiU9FLqWOd5+1+BGaw
CK90TtzI1e/Ao+P4Tn3vg69TpHOiM+JwmGTKWKk+AnjtPn0ka+aWTijk/s6aAlgJ4ETs6f46hgiO
jc8hanE4ZZoHtfgnGkCAGSjfFRzb8spQCaphAoGuE+7YKmVqJUUZ4P6qmyy69a2v15exfGAWMfBo
wRgKvpkxpJoiGVGK9knPcnSQKoXKLyvZt0LefGV5wy6SOD0fm1HPgwBpSe3k4TWGJnGmFufhFiSc
juKEOzZ6ZQRJtd0KLdnyLl5kc7sYKJGVNTU8Kz17eQu3Wo/Xt3E5FoAZcP/sI6f4UlcnZtsHqAYc
qMNmvOS1saVR5w5ys8pkGcNFvNDp9WqbxKnIRVi+2xfhnPpbYw3unI5BLjrVrdxmNYkSMHe6s75N
DovMSz8+My1Aky8r5p/xqFfoxynGA42Wyipu66Ma9m6Wj6LFLT4sZnI4U8nyHFJEO5jKZ5TAvhUH
YKLSI0HR4+d4cN+tirOQaT813uS/eZL9ivEsDchuaLa1ycFXJcItwZV4c6NnpkWf/NhSPNQ9DG9v
s3DTrP4Nhix7Vr/V462edSamHBqLYsgnAgNB5CSFHUqBHedf0/IkdQI4YWr+IbYzOyzOWJp1QNvA
sBB0yXJnag9NtE9kJzB9Rwm2eiPg1BDo/ZuXNVsYgNGsU/ZCIyC5j+Lc1cZsZUXl6vrlFmDkW/3V
TEzigeAkZq8LKYrAdrvrMUBOpqFNRJmORUGaaqKjC96+anCukyaXVd6aeJqZ3cOkfm9AzNolB2FZ
5bKLNpPD4HK2oLHN+tSo8KRoXDyX3HrDIszyrlkxLvFRRLi07G3PxHFK0VEPZIEhTCWDp27noTUA
7I97CSyg1DY23v9YzJLb4CSOZi7qiEZV2E9CZZiz92vt2rGEhUNYmyhHo9oo1hdTVLMhEsFjhl97
WsQ47qq2RN4fze3o044EFkYkhNMNBQVi6agBK7Tm2JGbSN7qIvX7g15c9orTi1BXG30AC9jbkCB9
XW881zvGu3LXOOP2E5QUmjw7GE4rrEqPyiiCz6Y29VlLmnWvfGJ20zsR7L7N9DwAUUPj6RBBO8lu
wKVIA1eW766jg+hgON9i0GOVqBiIhh6KXUJWiv6siZ6Li+7LbKs456JX1CqpGUFakzyUwZ3WCuI1
oiVw/gNNemUYmPtMa/nZ7/UTRnWDMkhVBAUmy50Tl4Xw2WLNN0OcB9pBWkTk+5XqxAdGV6ZsrMCR
0TvhC4cBL4eiZiK5+1+i6RGcuYhhBLv8wCb9vdGl3lGYwK+MGKIUOOxLfNtzpeNJvo1U0SlGE/zN
bR84JS6R5aSnEM8fxansBo3XorpYgX7wXI1ZotMEtO3olPAP5niWa0FRmuj7HC70sBYlRmvj7Rjv
9PBGi0Wh1kUfD6VgCmbJEMxZ4+4Qorly1XV4G7CsCeBnG7jUTR6ZM+StRIPjFrV9Joy7TWFnNJ5R
Q9u7chf2K+qFttr69idQYSaEu1KZ3GV+qJtw7fzvETzwOEfDnSUQsugvXITwb1CLdupkqCBw9Wi7
S4mJWo/8GFbqumtERnzRh5yJ4q6REXd6rbHSLaNC9gqFEinBLPIudoj1K8c85//X7vGzYJNS0ZJk
QOFPMH0xtJtaeyWi/KBAC/hZsH6llGPBaot0/U5LX2JdyAuy6N3Ptoy7NSlcAhqyCi092HhTYmfB
xldLO81v6vCQZut4eL2+a4vXdCaQLXlm7kpp9JuB4BlIzftRPfjT0/Xvi9SNM6ekC5KyZkSTuvrY
mbdj8xJl95rxmUkTmqyDdxbN6wYIdrh1mFowepaJWo6xsi002rqBU//MvlerFiwu9KV0WclAtKdP
/o0o5L28hRfR3BJDFAI1ISPZ9Vp6FyvBIzElgYFYVryLCA7rhqqSGvRnwSE1HvTa0bXnvltfP6jl
sp/ZDnIQJ1eKboV4HiG+nez8xw7FlpoT33bbcDNi/GiAvtwdY4Ok56mwvVW8FtZOL24kWHZUFYeo
gpDjvS6GtZn7egSK8rFAs1BuFxiShJAEEjF4S0erPWrqBItelAjboVqWCr5inpI8onEXYRgEqjEq
DOcJwmPR1t+v76tIBKcdqpE1Y8iGP5XBSaK3dfL1+veXO3kMJD90C9tm8YY86JNwMEIEadVbZafb
dI9M1prcJa6/atBgmu+GPeuhF5JhLOrkTC5b+Aw5plHOJ8J6uzrtCDIzzduVoqbp5b27LI271HEb
SFmdsaVlLior00i0dyIB3OEYk+pFaYyUer1vV2TNSmEHm/4YEAI2kUrx16J6C/bBD7GO2aZxFzku
axATdbAgIZzlVndapbIl0GwII23LPuxMEnedTczYMzrMTkDlVOOCoRGs9BR104PDqlOzjcjWLz/Y
Z/I450XyKZUyE/LoiW4sNANN27c5jKfY6V/JXbgDl5+tPql26GKwr7DlmGHDlY3lecJ0qcuMOkMp
ASsTr89vpXbPYIxHa7Wwh02gNXwDMPFbs65YsRNsTWrLDmPg/2k57bOyl90GWiNsmRFJVN/fNWRh
8nQcEQ2xthiwWoDumnEk9q/UBWMBeoLE/VWLimoirGmYYOOlPEevpzc64owI98jFIRjvPH/jh0cZ
FBYC9Fo8t4scnqhXiqzcShQWqV37d8ba38s7cOnYLFksunvLoYqZLM6+dDQsqxAmDrI6XIkUcy/M
ryUowyHtRfSmWzyymTDuyEgRMxUBPNbplmDeXJiJIhXLr8aZCC68k/p6jtQCHiWMMYUNFdDeOmy7
LabJ7tBf78T3otTPon86E8lWPQP9Ugn0sNJxXNGOYLhwt23XEqY0fq6edSaHQ/5Mtv7XxS0d6l9l
4KAUHZmf7jv9odnoKpocOXwbg16AOOG6RorOjTMJGgaSZIqFtE/Voa0oNR+qzr+7LmLRcs4WxxsB
dbLUUIUe5llkd/3aNBu7zHfXhbCPfADEmRAO/4cO1QJZN4JhMHC84lwPe1l7bZPn/um6HNFiONz3
x9JMSIL9iiagoR/YefRtHEP7M1IMzFM3US8GF/+93rXGNCjG29iR6Cj7T1NA7aEQdZctY95FCLdl
pdJLBBRRaMdp/hpUm3qvWn+gmiABsRzQMi9iuB0rgrFoA1ZQ0e/NjX9I3MGO0QA97XvwFcdushF5
uX8Avt8SeeNYJJZWjRKKE637fqWhhN9YSSfGARIjeiYyVssKcRHGoaxVBomqahSsFVa8kzFxj4Ta
1qD65hMaYcn4Z1i6pfFcaEVVlmOlQL/jIbXrTrZH43sWiSrC2ZF/uEUzKRwaeKQY1ArES27YjljE
YHtFjxE/hbLFtMR1PpK7pg8ET3KRTE7Xq9yQ+lxHktSiePgMjzoGw1b9rYmh1uk6LBuBCV4EvNkS
ea0vVKM1CohD+88xiqv7RBF1QSwr4EwGp/JE87VA8geWx//bGZVW2YGV2eX/gkls8RpfhPG9zFMT
NAVYeBH5Do9e8hSDdkZ71SJRh79IDKfnURp6dcQSHxZZTcidD5Zj+ODMFNbHLF6o2Xo4T2IowtCf
AlQzM6ZD6tSbDqMAoAwbcivntuxiXpjbi2KRy9VmM6mcc1FUQ54rBRzAKV6nia3+stY++gS1e+Wu
+NUxau5g2zih2NdlH/545VhfFch1DIPnM/PMNpti9Hy63jfGaq8cqNvtkfPbE8CV2CtkqndNHOfR
+OEQJRnrnGE1Oek+3pANoyYS1eQsv8esy7LYKc88p6GdCkprhKuLV8ZBUawjcJzJcGdSMO3Af99d
h8fl9xj2z1QMDVN9+EcKxpI2jdl7zDn0Npk7bXsM6TW2oDV2OnBksqYC5voyi2OJXe3FSvyZdE5n
UVoC89whlKOa+Snux0PUpa45SHfDAHrMQdlbav5zLOPWDrL65frSl+tqZsI51Y2aqpFN5iwMo39P
Bu0pj0abjnSFyd/7fsoPsZLdqTQ8jYoRfApNL9vOqdNUEi8CbSIS5PE5MM+9LOq8X4adiwBOj6ga
0Cro0bHRw6z2hmJb019+h9JaS0SfuRwRnO0jZ/xaZRwjC69A1zyZm+wYfEm+MH4Pa8XS/sVBB8Pr
3yODEjSYiZFAqMKcIcQ09gzM0Xj15qPdHHXbf6x2xgFpnh0C4yiwUVCmFB8pBhdiDIKwNWYZGC4b
zdlFLe1UMqBtBq/F4fh30wqS2icRMCyj+0UM+xkzXCD5GNTJCLizzAelDuxmcP1R8OD4A/j8FsLX
Lodq3ypJjp0sMWpFXsXoMNLPJYIHErrBjJ2or335ZXrRHJ4kyZQ9zegoimzYbK74rK78vXIGzSbe
bKCdQ0vip0Z0afAF/8E7g0OcykxzS5+QQgUf6z6tevDtTKtSClfXwUVw/fhyGz1GVa9SthgqWWGw
/QiWJHkvy5kTS6F7XdKyX3ZZEIcklWIisEuQ9zaLx9R4yES02H9wyi4COCTBk8AvPN8HD8uRFdco
W0zdwGhAMMEj+CKKDwrU3OCwRCrNKGdXys3q0xDeqNZGn56vb5hQyzm8QLFyORo9tLy/ZWwv8M+R
PpDv4bzAzAUrUb5CdEAcQMjUk9WsRImcFd0p1kEKfl5fjwCAeIajsByjxmQB9n+qhf9l7/Cyw/Vb
D/iMcGiMtOsnIBBLpAdoP0RjwdNrCxawatNuJ0E9h2DX+CQPGEpB+MpIDc32SOuXRCvt69vGtv2j
Q3dZDgcEim+kHp7yYBfQ0BFVrDukUfX+lkqgxGqcsh8F8pYTMBfk4bPCBekHbSIQqG2qHah31vUp
d3oUD9msKQPj2h+CBzasy/h6faFLVwrVDyCgxKQNEy+a95ajHTOK8bZAvLAkqC20s85yavP2upDF
1c2lcNuZ9RVpI2aflPvhWcps60ZzmBeQOpDavkqPxao8snLhQhJs7NJBziVzblxi5lJiyWCj0AsM
QAzR3IaYtJsEFigHwB1opusgEpHbLgZn5kI51KVRVUY6C2d5J9Scn1h3hb/CkNaHaU8Q3ZcPolAn
AyVeXecCORSeIszoCTGrGMRQ5Ebty40/oqygQGh6jNZxHQtKoz8qjaVAHLj/GbMY5etS4wyjmSdL
kl3JfOjGY1zeZv79dZX5aCLfi+BwsSholPtJIrtBV9l16WrtXVT86KTSvS5ngbTsvSDOdSpqBEqK
CYKU1masB/5KMWz5BytJrU5DL/DsP6rjO2lv3urMUUu8qE7qHtJoaScBwqpbJdy1kpu+Ntn6+sqW
dxAhNLSqojebT0vLedGkSIpMbkJQcpZuS0R/AtmhouKPZWW4yOGMsmmaIAIlMVLfOUg80HNZ32mi
npeFETRs3y5COKvc0biatBT59d5pQpwTY3yjxC4df+VvGAEycZR9vSZ7Nn/cv4mcxlVezHMl2NOP
9+z9z+C0ckB7qdZlFQqKzVc/+aLJg22Sn721nqZeAFyibeX0so59lDJguLmLkjEnDnYV/pM7Qf3l
Rzv6bj0fEmeyhPB+DCGYpnkcunzVtYNA4/9wwX4fHT/i0owR7NRoiaPbw5/GbMHw1twhqHtMbkXP
oAXgfb8ezs7QXJ86kkIXW93Ojum5wAQmutNP6Ojcj4yueiOqUBQc04dAk2bSOG9y2dVJG9plLdky
ZvnYZt2LKHVEZ8UZlVohdZd6qewacHu1TWH9Z4r+93vHVjqDpolGigpuAIQCp/FgxmBxiHxB1kK0
BA4q2knzoi6zZHei20S5U0UwIToMDiXUrmholOEwElikuLSlZF83/9n1xDZhsqzCuqJlwlfKGB3x
tNzAlVH8c6HeTqIqrUWImX2fO+aszLI2oSjmrzvpZ+YHG2TtHwpDPQVefKadJchULlqJmTju1AfN
D+pKHyZX0j07TlZlTx0TeXohBd+i5ZsJ4s7e07NWoi0QnJ7Y8BEFbd3kyXOjJ2/bwdaGX1hf1Xjw
7kQe7jIAqQiaMq5103iLUM0VuyVhkyuwuSoGsDOp4Ua+YTGnajOKUj2LGkigG39TsfApxrKPqzQn
0I7E29Sgxh+bbfgpgzuTwRmhEvRtlcl8iCD8ixrHejiY/721AEpONEYiRDFhmc+LNSmqLbMKOCpL
R6nY+uSnV26uuycLuYH3MjiFKAw577wJW8UymNpqQLFl4qLvY9u7OBx07CKveCOKIHx8Dr8XyiHE
lMtyE40QahFH8raavJM0PO3Hs9eeh+xLUD78P1fJHVYDjtrEVHL2rnurdTg0XzHJIMNMNMPxv6pr
+H6hmzjNy3W5C4Nf3y+Ucx9aq8+VFBMUQNzUueE2Pg9HzLZalxsTZFH6RgeJk+JI+2gV3tMzqOBc
Ue5g+Sb8ViE+gVZlcaR61MR9b78ryW2iYdZcKIpjL4SfsEydPUJkgspdnnpINRoNY5M02Y0fQUa5
8/fSIxgh35SHxZOvb+qyys6kcSrrG5YfaMxEmhlj2IxNWy/TdZmQwYZF+DY1We3GWvBrCsyvcpJu
lST64Xc++g/LcTW20+NIG6ArmhIFP4x8eP+93wZOrSUl9eVcxmbXuEeg1EZ2PkZ7m77pj+rWckXa
tWg0UOlqoq7LAOEnFzToIhMFLilsVEbv0nSyw5w4he72sYjTYUmQpqgW2PvQRkd5uh15lLtKy1Qo
Ebo6rShbpfG6jTKbpqKOhiXXZC6JM7tB0ehJTRTZLYzyduqmA6I/u+unJBLBmVrQ+sS+V8KBa5OD
od7klXAMrUgCp59ZT9WhTqCfPdja5JVih7fpxnob9Q6iW7d+EvURL8ToLWW+bZziRZaJtycBzOQr
equHyLBooDQZniyH3vQYwLRP15Yr8lRFWsFhaugHvlI0CbqCutQGaeDYfc20tVGLsJup8fuoyvvF
cRiKMXlGO9Q6fPubwWVlhTi3jY8Bj6Gw3mURyGYbyVMgB3UTdVGKo/NivFxYIGLYJgfa2jIKC8FR
7F7XRfbTryyNv8FpDsafml2st1EthwYhe0ZwK3yQsfO/Jod7kMmKOqEFF3IYWbCGvdPdtYVw+uqF
8ajZhRN9M34UJ1E8bMn4aArVZDS/YvYTH9WUe5IFSgYXqc6alyludpqXlDbaYv66vo0LWWKoCNos
UWJACUUTANY/9y3VxrCkGi8aed/t6hOjQGZMjNH+M+/MuSBO5yeL6NaIxh6XFmcr25bk6ItmtC1u
2mwtnLq3oVKRIIAIPSvXVYyRGiBhT/RMEAxeFkMNhXXr6yjD47asCBASaGE8gr56iH15N1Brl6Si
3uiFxC87moscDgwNk3SYWwyb6J2Ybxmv/NtkHW+9PXUY/ey0xxxTO11jsETlFA+f8aBBD4duEBPl
O6bGSc/bsKWDilVapYfXtLLvc3VdjqEggLPokszlcApIZa/xpwoK2FY2wRMKTHuBO77gQq+sk9m+
5UlZOeB/H7mL3Z2tj9PHWI1lr66ZC2C9YtSMHSgnElIBSi3aM42YFgEzAbX4fixZSada65k9G9Sv
KiX7bKgEIYnF16Gma3iwGaqpyjxddWtBrtSMTE3eBklgmHWxbVaMGlbkEi8u5yKKb0L2enBGETWA
+1h+CaJd7gsiOItgO/s+55b5Yzr4Mmllt/K6laZ+LzXdaaR+02fRuTQK0c6xI/6A7TNxHLY3aWwV
eQWQxVxPjNhrN/VmODCeuHQTOmxSRXECBdJteCPyOkT7yLzhGehK3iTFGP8qu8NEV6qVr4lXCDIc
y/Z4tjj2G2Yy2nog6YgphVic7KAHxQ5RfuBvxjVZNQ8ixVi0xjNhHCTS2htDXwNUNfmtJf/ye8Op
u1U6lY6u4wp7+zITHJ5oCzl4Ur1GbTMJ72BaJ04V3U+hAOUX8ugAiNmaOGBSDM8KwaDzllepdhna
yWqM/rRb10T9hgpGNhFdmlAiB0mdYeZJG4XM++3AM2e3GxMjU1hqIHebk+X+99T9+xVy9jIr9a7E
5CS8PacHQ936vogwc9HPvWwhX3GNqoqmwgMMeu7tG/kYyxGq33w7NkWNrwJt4Mv8or4NcmnEzpnp
Rib3lchhX4zLz5SBclChyWixD2vc2Mbt3PSOZdm0XbD2tozeqHhgCZvrjploRRxEdAX8PVLhRqXl
mbRrTXR/Fp0Y1JaCMUCG0eAzoErjq+D2CtDgQZRzJ5f7oB+3atEIorPLy7iI4VQ6AdXbpOY+yhDk
6FvWVLZaVT+u75RoJZwWB3kF+vVikl1fqnZBQBw/sM6yXu+uixGshE98alKuaSnyj25Ya1tkR3aK
LuoZEIngzF8Hf1KvK4gwJxCedepTNpSiFpJlm/f7QN7CbjOzEBZt2XYs+j+l7V6VI0edTIcGkz3o
/aaYMoTQUwFUCw5I5VS5Mip5IiYu59ghqlPJt0MT3Jm6kHWYbc9Hc35ZGtve2dK6xmqjrh7h0R3H
VY3Uau5ou3SnrMR1xct4QBXZwJtJRxSJM3ikT+O2CN/wgAUq0DaAJ+jrtAdTjpPfJ8JBb4tIOpPH
mbtuUpCZk3o80/zJgb/+1cSUdcUP3cYEDfZ1TV/0wmayOMOXtDowo8IzShq0dWDd1qVuR/XB80Zb
FSL3onLMhHEA0elDUGg+AEKqJVQmt6uBjNuorAWepUgMBxJDPfhx7gHu5BSz+tQYrOEvhfF0feOW
XfHLYvhstKUX1dTl2LkEXB82utTPnQnedVKpiNJXiJrTb0odFo6Zj/dB2jp49txd/wmLEDL7BRyE
eJWeJ1aHu1YXvp3pm27667oAtlEfLtlMAGcI+17K5bGXpt/leOQtDyWKfywUXME3mcnhQAN0/BXt
2POs309rRrQWuBH6A53UCR0U5aGLOtkHe0RvP2OwZnI5EFHLsU7r3MezV5FclAOuiWoKOHuWH/Yz
GRx4eMMQgscZe9iO9uCyltUYQ/Ka7xgdN9r/R9qXNcdtM13/IlZxJ3jLbVZptNmWfcOKN+47uP76
70D53oiCmEEe+cJJxZOangYajUYv58xe61aM4PCFdBDAuSfR62P7abCSzzkTVVNaWmkhbsywbh1T
ih+W0MS91gFl0zxayEtOEqbwpGk3a6NrKcOpnkSLILIjzskoizoMiLBlT9N+jIsv6XuqB7a2r1Ow
kCZOmfy4brf/orRuyLap24xL8u3tQHHWmiZDQMVSy8mJ+WsGTokiqisdROa77W5ehXFWJKWGpOko
DnppiTqZRo+tlJ96ou8FSr0fMGGn5FUOZ0kl7lV9qpBfyHXt2xQ1N5hV2CWzvlesZHI0/ActpR38
we2oaoN7XbrJluy9L3iVztkRxlzbpGQx6lTqD71s3kgdXssyII56s7jESRPodrMP09/EbII0T5tT
PJmf9Tx0BmMmwG/pfJvOh76r96VqPJtxUTqx3vy2u/SyyJazTOiAUNVLks6HQTGfzVn5oZeTYxAw
f0dW/JelRCet0z61SnSW6yTD9C3+Itd+WaN615L4MLIWSTt9tCugls1yfjALFF4SE52Us9JWThqB
cq6c8T836mcplu+IuQQaRkTzqH6omvRsoYHBzUtgQxlG7JDmrzLpD1VsPS4DSZyqx+hOlze3KRWO
nm0FakDw0U2ZKIB21zgTKtI2nSaLojAxJ0HSj0fgwuyaFFj1UnyelSXAdKTg4t/Mxa1lcubUp/Jo
hUhKsx7o5z5xG8zkZsgnMcYcxZ0SV92TYPhk3wkLkyJtOVOyJqR+0hGxW3eMD4C6PL90YF/IYbxb
kAJkjesafL54vGbrwlyrzPkhVUebtJEjvz/LN112N9P764dkyxOsv5+Lb+SaIomgd8hJNzgRl4Hc
WSLyi821I4qGJD6rFvAl5F6hdQSQVcUrB7KnYYJZ4NhTIzTsVrU7R0NgjMrn61qx7bh28rlVm9JO
A3kDAp3BPs5V5DSZ36tno/l5Xczm5mgmVALnmEr4LvmE6OVYGrioip46GpDmerkT2fzm6q1kcAFN
VprKgn+guUbSZ7dblrM+kl91nrhxJT/SqPIsKb5PwvwiYym7RHUnZXDGrjwak6U6/dw9tvPsTqHm
zKbo0blpPasfx11aS25Ydo5o3LOyb5X8e4SrlQTv2k0R7BFDiAmwKb7/T+n0SA4x7Owl8XLsiv7Q
LYpLp480ahorMZw7y3uaS+kyIa7ClJ6Bm5BK8v66tWxe8aDOlAGapRHW+vP2iq8TrW7l0kJsek92
xX46AWNv151TFElKV+SyNu3m1T/zzNTqkDVhkUChXqYZGvVAF2n1rpZ3bpTJd5rS/6Iy+Eauq7gV
Na29CYsHVk/ccDEtPULvlkes1JWzU1pLrlH+IoC3Gp4m4g2jII0s0FLjl7Sx0YAtmYtH9PsMGMDt
/Ww8xvPFbJ9k9B39mXbcUZTA3RwiOmBvC0a49DdNoBhWZTP+Xq8id6qksYsl8Dkg/m3qz7o0BZOG
64bOPgnnYypFQTeErqw4XeoP6b6j8yUO811lpqeyvK37oLftp1qqHgoNiPFWHPnXl2GzJmvYL9Vf
opiY/367y1E+R61Uoy6xUF/tg7YMzP6iAx9LTR5sdb/M3+ZchI6xaVm2IVtwtoaBlrm3MkFxOiMl
g3c4iNYPGnqOx/8EabPp0VdiONWoqQH8PszQ+WAaAbEabzZFkL+bJvsqgm9EUFL0ay8KblygBTqj
/iUsnyTjR6YYDm3/WsJSEAVvex1MJygvlFpYQW7lUmNSxqVFOfjABgiNfRrY/nKPI7lLLtIH8hjG
Shi3TZiKUfs0RS96W7gR+QzuW0sEDb+Z21rL4PaI0LhpihiVI/vx77pzekET6EtBLEY7jHjGeOsK
QuRio9WczePw06SNXmXaXAAF3CA3ar6fAfUZGZ8Eh2rrsbIWwl1AU9/2Wfn3Ns1u/lNxMj+7AbXg
0frN0NjMh+vyts7TWhzTeeWpMQib/Y0oKjUHeQDDA/rdv2up7Yxm7GrFdz15ui5QtIhcBG20KQVY
O94Ls9Ed5Sb8hGh+N83DBwzQRM7DUpH5tBQ+8TmOWQRAA/imMXyUp9qR6XNZf6Scg24U8Nlishfu
iHPQ1lRNqdThWdtIjRPq38kguGm2fMRaAGcMLVoegIaJcMqOJGcZMJPTnpboZsl+kQUpmOz5+t5s
Hqm1PM4apDwcdVIBFrDD5Hmy1/bVbjgt95OrB0DKe5SCfn9d4laAbuo4TAibbRV/3ppfY0thFWFG
G3MkX8PkZ9XuFelWLkXOb9PoXsXwCc92VtD1xVLueq5/adT5sSJpUHed4LkhEsNFIVaq2AuR4dJL
W3WGqUP2VnJGlXrXF21TjKUrGAsEXRBO79tFKzoT7GJlDxCCVnOXNDtr0eRnhvWRI7QSw4U5IGUZ
qRXDhxPyOFWma8dIacSiRv7NZDSOqKHj6WQZ6AJ5qw3wBKnVEoDU6TvpRx2Eh3BvHPO9jEf0R4qV
BDO4FrGJIr+DSRz1OiGZDaeAOm89P9DocH1jtqx59f28mcmFQbKiwQsXzBuOFn8Nu6+qHjsLHQUW
sFmCX0viTECZAdCk1QNrx2Zd5wwNIMEjQg5QeWHDyyJ5bK/5h/RaHmcLCmVdQ8wxqAD1T/bNzjxY
N70H+d68F9UXN3vq19I4vzrUuZLHJbTTd/pvUIAGduLUlzggnnUjI2oZkOXRXApSxGFXf0r98pPo
JzDH+k5fNFyb7PJAqY59vroW5SKSinDCSU6kL13yS7VF7/mtM0xWAtjnKwFzZgAAW4OAEPlCYOOp
4V9iiLyX8ZF3ahhomtRNG2kXvmuyxkhTjrwrDNKbgDfZuZLTuTVaA7RA95udij5+45Y6A5JWFbop
6xs1MPfzXlTt2UzYISz/53dw4WCVTm1hazh4jB9m8RQHGTsJfJ2usTiganbBFL0jkUOrQIQSuG1L
K9Gce1E0Q1EGHb1a9mP/F6OBLNzBQW/HA2b/PXAb36tBFRBn/MoGlUC5Qj0RCuemV3j9BXygPzXE
WKiNiCfXGhcxiVPYNwpATLNacEo3jRa0r3Bt6MZ81/AJnjcbEGcQJCe/cgx+yt+vu7fN8ICsBDBN
V0Zr9BjUM1MdzcyJQ3aSozjVJ/2QnE2HOJoPPHph+7RIJe7R0mAIZGwV7F6BPkHrPImm3zePIS4d
HHTg0QCw8q1GlWWG9aTgKg0181zY5Y2STveqJdoZkRjOnWRSWdt9hDiulx6pZbmGdqSt4V7fHpEQ
zqXUTZUvaNhHyKvNu6Wp9kU6+5VJgutitrfkdck4IygTzPDbDJ3IMMqDMpeBoee76yK2wl6y2hVu
16PaUuphxlN16kZH63aW4qfqfVFKTt3+IHboXRfHvu6dl2TJW9ZDjB55zkXU0hSl8wIvOVuV041I
RtuRY8y2rzeBpH2gcEtehb0kVVZnyK7iLEtLCNObO6rtM+EDcvOqXgngQoOybkJpltBnxABirFPi
E09+ZFMH8t7yEoFL2DSGlTAuLsBbTsoaCrwRY/6SWr1jGaJiz6ZVWxojrtQAsMC3JqMLqGuwZy8v
hCW/n/Nvoy26JEQyOJNesjHLrBCXMbUOZXxSje+GcD6RGdE7I1vpwdm0HWmTZrbsbfA8PdeHApNj
7T7xJd/wdTRrlifqh47h6qf+lAk2adtvr2Rz1+8StiTEUBSSZqgpZ6f4OfLZsNLohU7pL7/+w5SN
aEW5I2Us4Wwvac2MMH9CBAeSRUwC3HZoSlXA1p2BIFz7ef0Ub45IISnzf5bCd31n0miTNIaTZQku
PI5O2bfkU7jvQOP3UpKrvktCfsdN+7dMYK6j9KNoL3H66jT35pwbzYDs+ihNB0z130iTJUhtbwdP
KxnsN6xkFKTI687GO0wNq4OkogQULbJvNSkIgaKbJLHuFN1yl7KXnbACIo2i/NUY86coagIj6/1e
zn00MHzgcUhWP4q/bDp77BC3orIWPQDCrZuCVnQLbOaXQYeOfCUKJbbJl9XI3AwlmXANoFR/X8Y0
aORynybLJ+Can+ysdYbS3PXoBW2JCEBh035Xojm/ZidtYo8WxZWQqw7Vv1FzcNJBlN7Z7B4CKa9p
E+CnknczEbZhLshfIS5mw8Ma4LzYYHZ/m/nFy+Bw8ZTuWyQZH0XvuW31/pHLHxW1gi8qF0xImmV+
i8aJm3hZHNUi3vUjuXk6CAaQdOReQMzI+TyrRAKuijo0zY2nKv/e0Mfr37+txuv3c35NXZI+JDMC
XiWrjnpCL1W4BAXR/D8TwzmzobKmJW0gplbPESBnpXMuGlkVaMJ37YaNpZRTDLwbouyq6q95Pkmd
oJ1r+xZ43Q0enmGsKPoWgWnglYjej7nXfEJ2z2EE2gznMd8XgWgqUbD/fBNvVhGVFC0WbkxvaHUq
RB27mzUNDEf/n4HxLbtmnBS0TXBMWawj4V13tB7YYCAJtAp9aaJaqmiXOE9coiQ1RQxhh5QEre71
eVC72zkqD9ft7WUn3sUKK7XY71h5fNsoVXuRjOUFSCN228cCM+YZiAatfXiX7Vqf0QwmzyB1Aksb
QOEjUf12e2ERclksx6i/6xuO7GzW9QQZGA2ruKsBJi2nThgkqsMwSG1Pfbiu8ubKruRxEZhWV5Ga
U9RvpdZTUpZMR0/U/Z/J4LyRpsqGXKS4skbyHI6pC8iQPKoEj7Dt23qlCeeTrJj8f5dOvplAoij8
ONAPDNpyetCd5I7BZo1fRBGeaPk4D1Xk1pyVGhytEmE+0Z26kzYJuuO3b2MbWVrMYtjau8bEPmn0
yBphErJl+GiDwnR97FY1ML6V2Q3n7FtRY6bBRFowFUIysd//7kCsZHMHT5oroE+gJR8JwQhVCdv/
b+CaW8toy7irdE2WAcbCWUg+pm022BCjdM8mlR3d3uuxyA2LhHAGolXD2Fg9XH1cOb2PYW23v8k+
2X6OeFy6MY4N0nCiCSr2w/n1WyvG2UcuZbqushCS2rljoyFx+Darvwo8OTKBmWzt1EoSP0plyeWA
vlYE/kpf5Y45tr6hzg6JDFeik0/D+WcJrG27EF01mx4LEAi6jTADg+g2t3dDmLV1q2vA2sdVwFgz
zANAC/qAsRZIBypKtmyuKOt3lGEsmDrmdjGLFDqrgH7xUIEGQEkJgJLdQKtdodzOIg6SzTVdyeJ2
r5DSpDakGs8o4DN3GLYbg3gv7jfZNMxXMTzsNBzXEI2ob3sSyuj00oC/UhcZP0s+vDPElQwuOREN
+aDXBLsk70rAyCynZZc9qQ6rWYiKPQrbgmuyuBhe6ptMUiY4RfrMsFqsL9k+9+LAeJiDGTQMOaol
hguKSU+UTtisztgrLbmsIrI7eZgn0HIK2ISPcZIskMZMLrKkmLqxR0cUzwslcg4yb4E9bBE4lfxM
js195Gd4389ojSl9xhojQrXYvOXWGjJbWkUorG+cRCnqQRojfP8KDLsjQLbv6T7cFwcLnAVgeglE
Wm6Fk2uhXJCgl0rfIwGAZbUtdw53qCc610MEZfOoaYbK5uANDeHPW71iKaUxjIy1NO3+ZrHKbnJw
WWVuDf4TEoQXZTf4aGtx/4PBbnXJA17iH+Hc4UCRgtY9Q0hVIZvhkoT76gACOVeEcbG5kCtB3Mmo
SqpaSg9BpD5V+kM5Pl1fxk1Psvp+zv7NEU2UdtsoXlZ6PXKpxRiYteDtJ9KBfb6ywLzpF+BPQocw
PVD7Tp0ECY5tE0d/pgXwXRv9ptyFouqpWfZskToMiLsqQRIr8sm5Cxa8mNIIVJ2RO4IpTmjmzIzf
+S2gMKGXWNEY2tZbzcC9E1u1jL6mQa28YfptTbqnk2NaFQJr37zDVoK486TYUzQ2lYqqxDK5mlQ8
TEt0RiPvKQf+aWMYgkSWSC9uQU2lNjprQHSVpZKbp0Eh7YDv6IRx6l83v03TWOnF3c0Ark8sM8Hs
qDV/qcnj0AtusW1FDENH95kJA+HMO0+tYZRqXJSZSkyQPelfSR89Utv+Xk/J4SO6vMrizDzO+q4b
VehizOBKn/pAHjvvAyIMgIshrMfs+LvyB1o8ycKSUBkZP0dD7IL8RlD02HSrpmqpgGkxZeMldbs6
rJ3aJtWCiTxvtp+rxrzEHZ6tOjAeMMSbp/k9uj33URMLDG77VlyJ5Q08nNK4CxEBsLx39WACLV9y
x7vqUPrpUTwLv+n2VuI4AwdfQkE7ivvJLH/OaI6IP9mjwLQ3kzj2SgZn251pTXHRQkZ+1n/XoG0t
cDM1B8bORfG0zG9EYdTmYVoJ5ILPpdLj0GCpwqy608xdWf+6bn2CReMzX8lA4nHs8P3T3AApcrfM
k5vkHzmxr0rwqS8gSFSjWbFEZPnVzCYnH5ACG7+Ag1Zwll4yTu+c90oSd7Va6dIYbY/9US723nh8
CYuO5Bz5CZDGip0FWm7UFZ0G496FN55qrxVicolshM+KTXZXG+mIJdXvWWMsKMhjYFEWh+G2dpG6
YQHF/vomCkVybkomcR7FCkRSr/mc7EuETIUr/cpvUUH10t1/CJY2L6/VQjO7WrmUWAGlS2ki4mVI
jEPAmBKXPTA3UVGjgClnC5whxq8EmorEci6FkHwqZAtik+4cdkGc3RTdN9I8NakIl3yzOADSQADD
EtXG2AsXDpZpNKpA212gnRJgRZFHanagwbpYu/Lh7wBUecxdETnz9oF8FctZcDeX6Fcb9cUrwUAW
nka6p5PAMW/7lFcR3AWKDJMd6wZqoVVzS9V9X9wLzJF9wftT+CqAM0cgR3StVGLpWm8G7AFy3Tfs
CGTn5lAEpHBETlK0ZpwxZgtdLG1A1kOTms8j2oATshwkwxC4sW0xINBErUiz8MB8a/NyKpstOAjw
ei5PU3iqjUCbdh9ZOgtxJxBXLMwmcZcYmjEzS61K7M3v5BYtPl52bPetXwzOf3v1bHvMlUDuRsui
puzMGUqlB0zqFD7g8FzFwVk+5GBB1w/DcfIZbm500YPqUfLM2/gYi7TeDOksm+VtVTzA+E7uPjMM
01CRziGfep/BkzVufME8ua8BiYqNusd+vhORTouEclZK1dAgkgaraZe7aT63+e8p2+nlRw7bSjXO
NoEcuuQAfF28sMf0o1zeGMkkCFI37XIlgnOKiZZM2cQy67Nt7yW7OIQg2hxjUV1EJIYzzZFOJUBC
ccmkmHAEnw4GrG0f08+u4AgwD/fOe9ga8pRoLDHegXKnDAt3nBEQA1TAoU+MODs5EwfNEkcA9n9A
GtpXkG7GXInNxpreHuoiSfQQ6Kcsty3nDrIox8RdYPP9oQDdqkjchut9I43bKr1JaWaGEpJ8YxNU
heG3SyGwhq1U7BsZ3D4tkx2OfY4HrHmjYkpLQeuHemFZE1SPhK3JG0ahYhoMVAG2DaIAPmefyGE8
mDl6rtNUdqzs3ALAOEyD/90kIMU2sEWQIfM47foYRqRCoRwXCkUDK8PejT1ytnYsz2UIFpB5PM7+
VBlTrgzEH68yfj6UGv0wth3Wb5HPkVk4ZrmTo8TJ1C+W9nWuRWjG7Na4Jo678IkMGS0QG+GA2Wb9
QXHljVbcpa/1oGhXS2glG5JTTspzRSrXaNIv17dq08BXi8c5Vb1pzZ52OLxpv6f5Y6oInrKb9ob5
AcNESAZYXbaaq7gT85pZp7TopZqTcWd11iHriFuUrf8BNdCzbSOFAFRTvpxRZPVUVyNbLV122648
N5XIqDdXaiWCu3jbqitSHVMmXt4+LekxF90KWxk0mPCrDtxSzUrRV7qcsBAdOMvwZvvsiMzPF8Pv
vcU3c0YIGjTfdQFU68a1uhJryFwO17aqxLIw3Ow15a2Un8s0BFWMV4v6Ka4vn8FP4SAXE9ZakrDh
r0c7OSS1wAtsDca80YM7l/OU58ikvizf6NO7Ch5nvgDHz4vvRR5n06htE8CsRINh83cQAmljkNjZ
bPLIAXWbYT1mk8CHimRwN4+S1YS0A1BYqP5ANWAW9U6UCwL/F2//zpetFOGunszQ4zwfWEpTkV2N
GmjZiTsnbJLnUIt/NIX0i9TFbS8N+6oGw6Axu1Stz8SS/ClOz7Ss9vNLEW/0rZqkB6vGq6sCn4O0
AKZmGk96In/KRvk0tr0/2+GjMhWnytR+NtO4q5TKN/RxRxrzoMiNj8zunTYOJ9XWbrrcfByN/Edb
mN+oNNtOFMf7LJkdIEJ6pAWxulY+SI35mda6S40QMEsDRnsM+VJRqvmy0T/NVfGcNo3ukKUM0iQ5
NnkscDqiLeI8wjCWWpvPFhKnZeUky3PW3DSF4vzvno2ltoHiINuItbl7YDEwJDemcNBDcR8NuywX
VKC3lFh/P3cBgE5FHW0Ds35SLjty7+WV5mtE8q5rsdUOgUEL0GHIALjGv7jX+VzbTbuYMbqp0gIN
4+eh+y2TQ5x8zdRbSj7X9Z2lCq62TY8AuhhbJujLwR/uCBW9XlYLA0Xs/L87S2bNUR+NY+WNeyJK
ZW2u40oYd5SQrg3LUoZ/k0jhKZL+Zewj1xizh+sLKRLD2VyVZ0pusksi74FVqdu7KVNPKu7XPxPD
3UVdXgPjdQZuwBzRfdqjBXmsPKXVBdH8e20ATWIhbgPmOkEag9PG0PW87btW8xRyxHrtsuYrUen+
ui5s5d86ubdCOF3QT4rqWgeqTaIHJmabpTzozNbR83vNzgQKse/6d1no/nkb7lC5zEa7hEJ/d94w
rAvAuYOF+rpK7+/stUo6f5rihnaaXUOlEBA9S36hGKjWQ90fItGwh0gSd6smyDaHC6mxeMMnQvzS
THxj2fVjJjC4jVLyW5U4P5fOzQi+DgjSLjPo+OZf+h0QF9z0ywSgKPPMkKoU9KbUbukOocBCmI+7
tmvs83WQ2hqFTnXIRvlwqE+pJDi0G7nJt8qxc7ASMNF6ThrwuMAsVFd38yCOHeuhPmGI6gAOXfD/
5bvii3ZQvl63E3Z+rinGecA6w4i6pMBOmkx14qzyOjlQqelQ49tS7NpehAx9/TwD7fCtnn0sWVMz
QF7fBhK97Zp7VdgQdv046zLnM7SwCcuFyTBrN2wd5VlFwnLYT/fUX/wscRQ3vGAA7mJ7veBwi7Tj
Hcmsq1XXw0wmEwO2nXlRw+8pZgqu75lAyruJJyAd9vMMKciHmtZnk9xL/dN1EYJD/XJxrszRSvK4
SgFE7dFxB9Avx9TdRP7aiigDBcfqJfGxEpNKoUXJAGfYmLdp/tgQgXWLvp9zGXqp5Tn6TzRvjtHh
q2ZBuCz+9ZUSiWCfr1VIW0CDsQsKPL+d/bMeRCdmoxT0xjXwtV4NQGhFlWEv8sP8OXbrR+RjvPR3
8sS6zKPLvLd+/plKnE8Y7EJrwZAAlazZC+XkOFSKIIcqOKJ8UjzV81ySUqxarOvuotB9nYduSeiX
PgITLnDZBDHyRgrt7SJyPqEYAPFkN1hEAlJroLiDEQl4yg6r3ZU7UVu7yCY4NwCsyU4D3jaQwczT
0P+qlO/XN2ijE++NNnyNNycyhmxHLJ/xmNwCVuSkFQCTjb0lcrrA/GEGMYrXiSf9tJ9swU34L+YI
UkobTKIY8OU8eEQKVJfjQX/pxWNTdzr1fmQuIw+qd+lNeiPmytu+pF5F8puXzSSXI3TtIEvtTyja
SW7/NX2UfPwNJu1f2Df9cmd8Fc3Zb3vaV8HcRpK01Je8mHUvjKkrqaBeDzvXyhdBa5RADD/Qrsl6
lBe9rAFbx6916sjlRc5Fz0SREO59NUkA/NPkVvcwvhYb6jGlNIhANXvdNEVS1LfucIptxaioqXqN
rpy0GYivc/WJCpOG2/fTPxujc45dxsx33SdQZuj2sXGRstZfxofJVP3r6vxLXPYqiHPvFcCKqoWo
KmiyUMANaiDMs1qWdZscCNBJjfsFbQcJUDcF67jtQl7lsnVeXyvz0GNYD1yNIyYqQvk2rURNtarg
VPFET60RG62qIuSsfv9NvRh78mVyZCiYHMtL7OG5T74iJ38/e9QtgXV4l9/EO/lbCHiJzNNF3XMi
0+EcC+2kMlLCVEcoCjr2cUbQ8Sm3RchFGz1MzHe+riznTEaUyWmRwjkvF/2+Bd4sECxuZM3Jf4cX
bPO+E5W/RHpxTkROaNsuNdU9m96X5Kms0Coz24LIU2Av/ACiYg9DNEih6kVtfqeVzSWkhXf9LAj0
MDgHQhtrVO0YeJetsVfKY5x79SBIN4ouF4NzH11bNc1AJdWTYqfBuMOx34WeepB/aIBsaw5VEAX/
O7LeG3vgK9VtXyRUAkYHEto3tnrI1d2YPl1fOdHmsM9Xh7mgidoMYQz/3gVleUdE8wzCZeO8RQdq
rr43csMz+uYWfAeLwyaYtVb6Uqf6uZTgouYw0FLpnDQF+AtJ+dxV7bHNARgTC8sUbJPevyn/OWEG
Fz8mTV2n8oIVJTfoZX/pOpDv5EPv6UERTNKfeUq+XhlVZMwA36J7VXUaxh+qLXhD/Evo+KoO5zDs
fgxBvLzAFbuTp7olKyjvcgdNQ6C3NAW1FtEh45yFFhWNkli42NIl3DVy91OthvO89J/+yCL5qSI7
AfD2aMAnZdFvWsWu3pjBn0ngvIUcjhNwJUJE+CVxygYzdOXyZzvPczOFdbawrJ2K8YV9I+3M4vm6
CoK9eIHBXx1b9OMjzG4LzSvyvVLvWiD6J/9z8fON8zE5zxDrUqsn7PU4NO05M6bT3Ot+F81/djvw
5SirraiSNLjq6zS9M6kWuXJT/L6+WoKQzOROvTpRik57FKLi5afaJG5lSodlXJylqASLtv14/OdA
mlygEKqLobUscAn1YKCnTjoAAXnUb4zP1zUSyeEOvpTMVRsRyKGg35RGR56PlfRNNx7MJLguaaOy
+9YOuGM/SVXUyBVEsWG79GuHWw+drTeFqz+aIKuI3PKb9tX4eV0q+9IrfpqfzYnMzox6QB56puTH
lKGFPY35XWj/LqzvtXbTCOELBAtqcT6hG3NMQbMkJ6GoVI/hQ0WXZ3maAgAC+Eao/XVdP1GoZ3HR
xJDVuh23UJB5bnR4s3kTT/dMRw2AvvkBduc3m8iPMRC175IKeXfPoo9SXPuz+YmaijOkmcBcBI7J
4rxGE0VJAfx5ZMLtexUVilZ27UT1rq/extD8W3XYr1i5v6goRzVmTkPdMbIa4GmALqUF1t3ioU+e
Ou2p8aRdcVZ29m64nfd/GJhZnEMJq6HWTRAOeDaiWrTrRN2B8Xdc11JkkpwvybrUaEsTQoqsDbol
O8NAnTGKD3JXOnlv+9fFbVQ53y4q51O6OFdC0AWgnlXWzvh7rvzZcutoN6RPO8vq3HwWJItF4YvF
uZYqTpfSLCFxdDHHCzbhmjo/GABtgWC6+i7Qjz28r/gUwpW3TKVq64xldBlOkYoO8uhmAH0DZrxY
ekhLHePpukTBBvJN3VFPa3tQITCK0FFg7jrDDNTyHjQzyiQivmHn6ppynD8pWrwTQhOyDKXdj616
BvCYwEBEIrjERmQYCGlkiGi7Q4tDVoei7jSRBPb56ljny5hIYwZ7aLQdMfdx9mcRLA8UrRuJ0RAN
GoBYpQGYqHrsRsHFLFKB8wwgjEHeggUAhq45krKXJkHkJ7gZCecV0ggdCoqBHAEr0v4fIUG7E7FF
icRwzmCOLDwLF+jBuOyZmNbHrgvFbAB5vXE6PCh0YUljPPTYkhxyysfpZN/2qaMDpnQ81Dvp53iS
TiKEBIFuPHSvqWdaobGIpsliR/89VRig7vfDclmW74N118QiT759KVqAVgHmoPYOrBMUul0N2mPd
k+Zb0LY6qSE7ef6xCt+rFM70hiYdoibBmyCTAVGwnFUdF9MoOEL/smGvUjj7a+Oxh5+BFHJDdti2
i/WAHNXoJK7pxPvpBoRXv3pRnupfbopXqZw5FooaT0NTMTNRAWxbP8YBoz1WXHKqd6IJJ9F2cdeS
LPWmTVskrOpuX9LbuAtCTTDdse0m/tGHr5OWyzQaEqjTPZSDMycdlYtkWwJ//S+pl1chXEwLptCZ
dDNCFPkYHrtdcUO85tlAG7O8753pTsw/8y9R7atE7haa1HmKkxx5OPloBJkv3dJTfvrBLlig7d59
7JHwKo27kBppaGwwkCFgqZJdb+gResKzRzJVtqPM9qGL43Pa2j80qZY/FJq9SuYuql5HSaTXsbK1
iUdeVp2UhTTOQHsnVJKfbWoJ5InMhVns6mJM+7qJ0rKGA4nO/XTbNK1AgMDkXx6BKwGaudiYn0Ve
rJIPlN6m4W2pCTzHttd9XTPOcVR9m2NaALsF4M2sPbeI9fLxcz9NTjLcYtrJCVNRXWmDVYfdLq8y
ObexzIqq1B1ySUMAHmaMBPc7E7EmkLUYfVx3AP6OG2LGiNVax/0k8vvbAeCreM6RFJGJTFaEUz5K
Z9vctePPcrlk5Y0m6gFieryP/v4RxBddG2BwYmCGVSGb2JdAF5HkijtoyExH06kE3X1kaoJAR2Ax
/JgteK3GqaiR20yHo53eh91+6r9ej5//pa3qVS3OnYRdZ5MwfHEnw6GNnRjAaNqu/CIfyCE6/I1l
13+Pb0B0SG5FrKsbHZhvjOfdaG3aVEMCdgevoGcL6Gt6CRRz4zh3hpeOnyX5WOb7JL+vUA4S6M30
uradnHuZenQK65mh4qUyg8c5DVgN/VQcNB947UCj+FDS6nWZOe+CgbgIDQgZ4iH2TpnPqrUDsmqE
JuXsx3XNRHbKhShA1IvCakG+ejZO0Xhp0MPVZl9M62uHwG94ui6Mfdm1VeQcjqK2WWIaEoSh0b1K
Pmvzr0WKXOSw3euCBJ7tpZq5cp59EU/hEqYsJA+PQFJC32R3oH8alvDTKKaS0K5myX41vB07GsTJ
/Vwt3nVdRJGWxr2SgSet1VSBMeQHDVd4/Ci56Kc49p4GzvL2YxWSf0yP53KzpGpOuxKXQls7Q3eX
i1yI4OLUOA9i0VTP8gHf38S/mu6ygCrx+noJ3CDf4a4majYvSYn3nl3camgwHeZ5B/pLgUsQieE8
Qp/RPNMmRN0pPUxW6Wg0IPT3dVUEt5XGuYHYyLVaUrBWYfJFq70MdU4SHufkFNLxD1eN8wPjMkyF
bmPVWpI5dD73GcBJpV/X9RGtGXf+dQoM7pJ12Gn1wbR/US1IEGtflyFaMy7A6IYpbZQG+yIP1Q0l
qYNecTCYDF6etr42iJDoRCpxAcWs6fLSguTDs6wjEAwBYB8kssjWBGeGb/nJilSyyhRCcvmumm6L
6nB9zQRK6Nyz5P+Rdl1LcuPK8osYQW9eabt7uscbzb4wZFag9/7rb2K0q6EgLnHu6Gk3QhFTDbBQ
KFRlZSriUHcCPfMlZNM7056WoLH+7NurzLnv5rTsCPXlXjgrAqS0wOyc/OlGKb9m5VXXGEaZwsGG
Pnfz4Urhk0bT37lzh6nMuYfkczeqJdbRuCZK3S1kOIgXnmcfzOp8MhHORabSL7e6yITy3whAxS4x
kX9UPcxEedOV7tYutFNc5VT66UN9KC7//0G+X5ItFvFjyP2sxwIWSqzrMjom6mLHsZsrCufA8p6o
KhMVKqWcoUIHQ/LdgrWlHgFUr/80uuAd8InL07DkJCEqEyDyucSEEkGkM8PaRuZR9VTI+xgbj/uH
indomcjQzBBPKFssK67TJzWUiG1VvDyRc3BZII+5RE2qprDRzX4CbRuBXFT05vYXwkkRWShPLTWN
nDfUEaQLGFea8DIK3wVrcGojaDAlsm+N83lYUE84AGMzEhxhCBQOWlCEGNioDhXhuR1vVUyoyDPB
iCAhiM+TAz2UH+b5E+jL9frQiF/6VuBcr//RyvmZVmlM2IgtrS5HQMzdxTqWQoInYWAkl2LxJOsZ
fCIGWAcyHkaOcxVqTPCoEl1XkJog1coDMX8RIH1jlfdy2KE7xssfeG8zFscDibrYyukdRfly5kvs
ocQz3YN6EIWmMPL3nWTz40HxXpYgBgp0EvPxojSfeiPBMxRYqdY2ZPEk6cJjJC1OJAtXZT/5y9S7
+zY3z/PKJvMFhbqPIlWpkeznz1LROXW1cFa1/bpemWA+mG6SUm4N1Hy0hwrFkfyuDJTWjj6Xl+RL
61tBY0O6435I7BFMUh0X7Lh5ta3M06O5umyaMGrNroB5OejOlV8GUHAG7wYB/UsW8Kgwth1mZY0J
+6aeWhjho4+n9h4NcLtHIaYp3C6OIPub2XM3uSLq2ZjaHTjpzmaIWVlmboAxEvVSb1FNLrX+c6cD
r9NUL3olAKhIbvedhvtJmVtg0bpEmDRCG6qjJ53HUw9GpNRLbmQ8r74k3ylxXI3preN0IT6PmHwz
e3hfKNtfhVazWBUT6iV9a9gVpvCncwRoyhheD8u9YSVOyoWWck4m22FNTS0UljxU3bz9KuS13Ucp
BsBPQn41qk/STHhxlbdE6tMrn1Wkoe+NKkXRC/QZlL5FgBSj6bbBcFju6/Mb3v8LlJeAveM1k7cH
K1bby0QhrRyUZjaBP02OjS99I9f/UBe5Su/XqLFHh8yLXe04XvFmRjYj+8oyE4sKIU5KkBECNIkP
28tXlhRU4mdr9sj8lePAtLrwW767MsXEJFGO+8g0UeguRv1EIjDpx+Z1k7fOnHePmBx1K+ho9Y32
OKk9B43A+7ZMPJKR3BiaUQCDM/6l6r4eXw0p5soDMMPag/Yg8iQKtjtpq7UyIUmE+hh4MVHlg1o7
uY+h0S04+jk8h4fx0+T9j0TZvFUy0aiWoLyQFShJSw+dSxnGI1fwwKYz3ccXzFU6swvLldO/IO6n
vDYG/Xp7X5f+uNXxMaVSUqo211xQ0TqzaVyJbRxI6cCZ4HqDJu7YYRu8CQGXq5xkqhsvZZCS8a7r
dScSq4Om6za4uq+B2TnmUx6MY+RPXfnSRvNzM01o+DVnYVG9pu8Sp1GElzRpX4dYC8Q+Cu1Imo86
/psgxNRtGRQQFpaM+gUMkziE+VVvdIFaaYd4+VvpKlceBYd0oacuAJt0Y26DmULUIasRq+X90CWn
ME78CQhXMY6fNX286cQKWEHrIRrNq3qqPtVt4vWqotujOBAn7JQTiF0d8EcdQstyLFn8Tkol9gUz
uzeI8iWxRG+uIlsRS39qurtaljj3C+cqs5iXe6LJrQBYAMYgoIgefsUUpjOr5xoNUk4Y4OQGFhNn
DaGtQ5DhqCBg0r5SskflesQTjXYuQ0c6cqxx3NJiIqusR0WHOCNDNnT2Cnc5iK/TFUaeJmd0l4tw
RMndfKp4zSHe+beYsNoJoOYCoEZ9q/KD08oV2iv9tvfN0oYUVJA5E2ZNFHt55SyXt7lMjJ36WICc
ASD/RniszGM832vRfacFxpLZTZ3YU/2wFLcCeZCnhXOB8naaibFx2uhSUSNFkGrraZTGm1mWXHHm
Db7yzDCRtdAWYWj0VnUj/e9lTm2zfZzIt/1t5J0FJpAmrQilTxw711KjY1p/hkabZHcYXJsW3s3E
Ww4TNpc4G7RhkJApz71jRg204ACR6STOqdtf0W9cSnEyJqJE/UJQ7ufpmEmNYzS3Ys/ZuO0Ow897
7zcyJXPqlLgFf/RbkgoNDyeCzHPr18fMI77CO9z08P73XQA6t1/vnLYZBqEHNw1Iequz6uSQQg4f
VVty8ltcdAFPt2D/W2kiE0vCVtUabUBBOCKBtHyty1ct/L7veduI7NUGMoHDqmcl6i2Mfg5+GESQ
Nh4wd5o7xaEFihJ8uIqTeET2Op4W/TagZGWYLn51f5dtVjaQzaHVSAkCdspBuDfudfDwqv4URB6B
Frq9v1a6lL2vR312ZRG6dV0E/Qb08NrkG5n6zK4K8mnfBudtqLHED2NttlMHqlAsa8AUje7QEWzR
p91W3du3xXMPJmp0YlkKo9FjIkj3lbG1B+NK+OBQ8uo7MQEjTDo5WiZFBXG49DA7zXG8IA8Kiivg
tCpvcRp7ughufRguPG4XzvdicU0Y3lkEKccEdqkgcb5pjI+MI7+v7O1TrvwhKjttyIwRfbD2NPfn
ZjzHC6cbzjteb/FrZaPLsz4tIkASKSoZ97KPSWQoolnOG5MdbmbDFa7Gg8VZGu90vVWuV3Zzsqgq
mZGGoL7k6056QpJseRKka7prsKzgxc73lP1cQHv7TSubqRxZqMEgFkfnyY8B9AxdEZJDb5PDPu8d
uQ3bX309Jn7EuDDFXodfvg09nHNvuZJvjcSxHN0lx+oN4QCyftdyjbN63b9ovDLsdvV/9QuYeIIS
tp5jmkWBMi+EzCB2F0IXBcQE9PkMTv2ANyhAz/NO/GLJJBTMA+Vjg/2dIs2phSdV73yDgFurm68y
S3OG+EMDGKsVMhEmJmnWt0ie3XTBiPJrqUd2TipOWN6ePV9ZYSLMqA5xEnW4CQZf8bGbtzWuoeZq
vgGiPjwYmApqnF60pdew5Zimf3lnR1moUyVaQg09LjzTrdYh7V+FfFLBMqPf5QI4VD2dB+jm2WPf
PC0JlTnDqSRZeJ5iCIyF5QGV2aAo20tRFyDtFM6pMnLesLxowOppdqokxaICnDedVkCvNMDOLkCW
mKiQds58SDAey9lark0meSGN1isYNgEC4CmLbXAnBqWjvlqfzQfZz7zxqgl4UGzOfSEzqcwcqphw
qahF4qjjSaqe9u9b3oFnyXz1MS6KVMc2ZuflRj9RicY4aOjYR3GtHix34jyROQdeZgKMMpV1JRPY
m6XHMA0IOQIfYFf9PZli28o5dwZv+5iHjlV3qYluGZ6q4Skf79C64mwf535goU35nDZt0mA55uUH
u0TpQDDO0QLFS294zsBJjliAkypOWmLQvdO0g65AJtk8xxmv78AxwuKbmqqEdj11iNgUnUmN7pRR
d6Hyc8fZOZ4dJm5oUhk2FkUgUEJcquigXSOtFJF/DV5jyzZa6Lk9/lmFTWPxTr2s1MJIxymU+ClB
2K/ESz7w4gTH61jME8b0Q22ig1Sl5ZH4WgFQiLN5nEebwoSFbAEhc0pZit7YhD0Adl0UCu96F/29
q8wB3pNjkOPnLPYpH6C3QCYYVLLukzomT4OkOTL4boxM8aXqUxNnj2JOriYF4pZR6hly/rr/E3j+
wgQOTN4pVklp/DTzZukje2y9YvxTp2TihZF3cyiYWGbjqwF9wpXEiS+pozU2xA9c0A3jEafzhuE5
V6jCpCRyKigdof5CYSXpCYy5J9qn/f9LLABC8p6TKPRnrHLZyZxHoQZPsytTvsB8Oah0MrpRiidI
an7Z/1q8e4UFSXVVPOshhSkMfoXJJcmOT+ot3AWBcXgiLq9/yTlyLGYKqK8RQyJYm5TnjtYXfrNk
R86SqIftZFYsZmpR5doILTgHbR6qDrKru+Il8s3Cnl8n6OB1TnfRXrs44NjlHHaWMCmveytPl7fD
PgLtXAZyYstHkEH5mK8I6i8d56RxrmgWU1VMddm0lH+0y325wepGC6Tu3thmALYINlzI5ayQHqu9
naVnf+WZeNfVBUonP2b2Ui+7oZha6zqG0vfsgyQ7QL3Gl275Jeb9dpr2G6oq03ILoiv0k07uBMJ/
9WjdgYLtxHu8bii7/HL4WFiVUAjaoCRw0NEh18a5g5J47iWI2pBWTiSndq0AD1s7hkBUAxbUJABp
mRt6+xvNiaEs2KpqwFdh0B+RjYEqPSS1n8/3+yZ41UtWl6cmSyXIMbY0OlLt4ekgHgtbcghUYwhX
15bjOCziKsfoyoL3Do69ltgNNKFARlDKsm8AbxLVwx+eRI3JWawedGKQNvoRAaiUUukMBwMSZkKQ
eYIrPO7vJedzseArA9lrVtBjkbSVDQpxh4yWDTYgjlfwPpnGPGswhFOSN0ZHWrbUUbYs0bPXLthK
yG/zTgLXGpO7VHFZ9jHBquZg8TUfZ66y51sVit+0fTX8YT7Lwq4ysenAIY5vpqhflFg9V+V3PP8f
/uxLMcmJ1otRM1J0Zpl/HavCFoXXvuLNoHHuOJYtCclJqo/UHcg4+ngT+qB357gC7zwxmUiMZCCc
JZioYi8yvTJ3Z/McpQ/JyLljaK6xE/E1+u+riJ8ohtDNNNESAxNEYcAGB8aJL+PNq1WyZEmzOP8T
jcQAIgWe7NVOeIwBS+lsyLx+x8wGgi0P6MM5t6xmTdo3YoxkgZIPuWTChIA38MiHuAujCftqA3tB
73Szg1s3GEShoShxzWP9lDq9r51MPwHUpT2onODOcQ+WVYlordz1ERZWqp+qwaki3StFwWmbh7Hn
dds4HsLSK5WgSNXjEraGAWJaAggGISQnZXYHyXSIZURgRtd7e4my27hoONPHvOyVJV1aiJYueYZz
QAUVKfEGdtfVMBJJ2Wes45824VgCJhU4hSKlJfXOhdqG36JYKHjk3DzTOuF4UDgXCyeSsCxMKmKw
SCiPojiF97ope/kk8LaQZ4MJJVCwHbuyw5JGZ3YoFAvyrAFV3oSCB/dpwzPGhJNyzDHI9nbipLsJ
De2WpzbIMcDyLcWRNmY5/UBEe9FAJZdywFXbIUOFZBfoKSyTfb9IVtN0QpmgIzV+0vXIm+dnqZzd
/VvqP4LGuxUmaJSq3KFcK9LOcvQYXhRfO4A4VADPl10DzSEE8qHGJ4psHlvG9va9G2YyjLmtJZKN
KBIPanOfEfUrwB285Iz++N+vlHcb9DesIqI2dFony1jcDFTncgYNvz/kqGP+sypes2b7lfRujn7R
lTkymf8MLtQy8Cgd5CauMvlOFZ9BvWWE3zhfjmeNSTAkKeoXaKDQiVfJ724LoLJsNCtjx7hT/SYI
QWcY4ckAsNM3HrcEzzXppbBaqFzGySRJwK23woswPMvNUW1e9pfHM8HEirnJamPOABvNQSSv1LZO
gml43bex/Xp//15MiIirPO4LFUOoA/lsVK61PCnl9SJwPhRnJeyDpBswjW0oGpB1wDFP51Q4lR9i
JDV/LoR9hEQ54HXahAZP2vXHJga4Ne15Z4m3DCZQSHps4BeMqnvRbHoB9kHiTnZ6SW6SFwO1MHT+
U9Pf/0DUj34/v9BBAl7BgMQe84FMKy0li8AJ0lx9aIXmTpuKQxxNT9PUPcq6yGkNcMyxnXhhsvJ+
aStA6IxvFQDviema5LlFS0fmKarSX76zMrYp38gaKfoFr4Ox83Xhk9KdCusuLC/jcNGW3o40Hq/D
tq//3Mq3J9jqyAJHmhmpCV83IlePn2Xz85SiH8iTN9iO6u9mmKheJ1YmN5QwfEatZj6ZKucTbY/p
QFnwH5dgu++z0UtW2wMNkhwpDmq5qtA6pdStPM23/3iUvluiB2K1Y1JrNGPd4PKA7sgIpQbIr3v5
aOfnxesfYp9Xiv0PsPq7PSaey9VYxrkKyJqK90/3rf08BsSzPBCjKKDkwxDhjXU7BJAof+XdWzzf
oOdivdJ0kXo1xFUcL16LWBtNf03jHZ7k9v5x5m4pE9RN3UjSvoPXq8EMWBIGWFIHhJjN2wQLvxTE
c0YmfGhC2xYRHTQ31d6rFYPYSqY/76+JEzPY3vqUTOkCSWhoCqhD0E+JW4u4jYXELYsWSPyY4/+b
cQOk+zI0rqE6aDCfSku6uq96ypSveRpCVCRDNCTt7FCW7BHeqRuCLfdqsL/IzY1cWWW+G6Qccy1N
sZG60HtdWF6lVurtm9j0wZUJ5lsN2VKTrKTZTHG9oLsiGXYyO5L8sm9m8xZ7N8MO3CSlqhRJFNOh
QmKPimY38uv4sW7fygpTFFTLpR4yE3MRiYJZAQxINgtvInzT71YmmOt4VmK8RzU4Qt3fL9VJLO4L
yCMvGJ83svv9PdtGrqxsMUEdIGdwxSeAIEOq67l6a0m1EO0wnA6ixYCuQFHgxxzNvl2OS5jUK1dh
KUH1LOmykk6XKHYZyU48fqrS1Fb6w76h7bf9aoFMqFdbAzz1UHt6S6UNP/NNQLr+ZbnMHN5cEuc4
mXThq4WJVtUSqcVdXAk3XXs9aRwn337UrdZDnWdlICVKqUYUQjX41qE4d8cxQJHrVQEpcAI2ICoA
AQoE+ZC2zv5O8j4ZEygsIcoEOaMDrQrmWGXLjurUlkTZMfLp65+ZYgJGFYmCBNEQvEGaz8oQ2pMU
tON3E/+3b4cTMdjBGAEIPFHv8LHCfrH7TLGHLARl2Zc/s8JEjK5qLVmI8MVySXlZDOKHY/6cNx3n
+/AWw0SNUkjDshZAepWTl1a9LcVzu3xoJdCG1wxNUy2WEMFS82UBwT4SzeZuyQtHmg+9QLz97dqO
fu9GmBOk6KPciRpQkWp8lMqTpR3qdAH1yqP8MWoP690Uc5agF9DpTYgohDFCUTiOPE3e/zis7waY
MyPXPaik4Fgo9NFWS+wZ94qBZzzog5wTkIiFbbmay6v3/UfMezfLnJ+YJHEtL3hbFbG9uIDE+/qt
dL2g4qN4kRd6H2JCeN9H9hk8iaFJgVcol1UJxrksu4WyZH6/7xfbA0IrK8w5iqVqHrQSVkZnAMs1
0BrXtD0+AK8KMWMKUBduwZOxb3X7VP3cSrYpV+B21wQ6eC7Wt1Urg0nxriav+zY4Hs825OIilro6
xX0f92eo3bt1+LW3BFcEKDfMOaeLtx7m4tXqBlT5EWYBFRMUr/fjdFVF3/aXs30Fvm8Z/QmrG6pt
urgTR4LiZlbYQjjaksKbg+CtgokRpBjGpihkOHiNaYvoulTP5dIE++vYuPCAKsU6JF2STZGVHJbq
tg3b2ZTcatHctjMDEi5BOMp2Jsn+vqmN9fxiiglEgxoNY1o3eI9qM8SHrkwFNK41j0+aZ4WJRlpS
9H0sWcDwCzcCGe25OorCp/2V8DaNCT1WqdcFdhNjbMXVPF5083vYPColVyVw48ysd4yt54RkbmN0
zMEec9SQ1A0HpP2QDOhOzUEJFic5VBAHcqwj7ylP94gp7sCuqViGZoLBQ2fWJ7UtSVNNl1w1AyjN
uCoswynkoFWv4/BrUXz+yG7+tMb2IcYhtVTBAlnCGH+XyUHVn1A3sxdSe/t2No7selUGE1rVJlMy
YsIzxGUBDWl7zNWKN0dCXxI7O8dKPKhml+kVBh7RAy7Ar9E9JC6wW28DHYUH5mkebfHWLfjLougP
WsWhTm/nOpIwkhghbPvjfe2UznKv22bvUHKjzPnANfiLQSa2josci7FlSFDmvUTqjaVdNcrD/ofi
uJ9Bj/hqTUQTIY0pYChR7fWjopt/L6Jlk6W/KrPQskU58ZSaR6OxHTbenZAJtqXc91KsgR98Ur/W
1VmWZbvlVbl5NpgAGBNBra0cji62vqQcDTkweo6Pb8H5f/k8TPhLEmT6CuVw1zDrT4d7BG+wtYCq
jGDAB2RXvELw1uP6F4tMsGhLU+jMCseqwyQd3AIOWEhOZtjhY+i3oOsGzO6AmXvlVeHcwdth+Oc3
Y2shcYEWb5FBDDHTvnbzd70X7ZZcSdkHuD7XK2QZR4gsEQt+D235Uwc8XXcYfdX/H4AdnOBhMo8b
MaoWqwfk09XR7fWo7nb1kAfVYZipQgwaYbxvt32/vG8gEzysecyt2UoxZFy0dgeE9WQ8CtBIkmVH
aUd3/1Rzwi9bDYkUMTUn6ieTepbDr+YHb/731TBhI0mlaK7BY4oHwTlpLzIGUw1e05cXb9nSR0NE
DJcMuPpHJ76mBXygGpzwTNUAh6AIas6FwgkZrPKDOc0F5q4Gye2JX8WPSnVthV/3vwvPBBMxlnzR
DSlBQK+Tg6i5Rn6o9WDfxNt0wM61yCo+6M1IGjlM0FWJdV+wou9FW/w91wR6b1XoDDmaAmlJIPie
PFktSMvwIjCL7tYgjdckA8BhGR78pZ/ntVt24VM0TBGCTHIqh9HTVHTD6xoI4u4iGZVTWf291aqO
lQAAa6qnZNLugUN4NqJFdAx94GS1nDPElldUa5ljWUUQikGUk0ePUwudSGDri+x55OmHb3E9rSMR
S8ZhDVGxyJgAcZ+XmxnwXu0QHkfQPRUuxaFk9mtyHdpgPo79D8y4/2KZjU2hlSWzSL1EhuoYsYfw
QZQ4iSDHE1lODkPPR1HIcLYgUOmXueHUPbQluHTHPDNMBjOLUw2+hhjzr82jpR614XPNq4nwTNB/
X2UwatTKmbYg1o3VbY7C79gG5Uf4gX/5JEzKMvbxVI15hfdU56vkGaoEosKB8Gw1vH6xwaQseZLP
Rh4incjOwk18qNHvqrzqDcIVu7w2Hs0UdqKExUQiqdHTGOwaGLvEMHml/z0Ut+MQWJieantnEW/6
+HE/LnGXx+QuJG1LHZcuHjoXNVD8PugO8iNFxFFaCt5ty7GmihS5v/KKkLbyZglnSJ0dE+IcAoag
k+fy/KP7wDuxm1k06AsVRdPFDWF0C1ufdzV6AlHuLnF/a/ZK6LRKdAhJjnZE/Rz1w+RxdnQzHK6s
Mt8w0pdcTIyQXsJ2fVAD2ZG9yqev1mZ2lbshA9CiCDroGwc8BenNBGNlmvmYViRlOumQpk2a1ysP
avy6v7btv6/JuoXC7O+KPm0Hqr2xUSXX1Hytve55QWPT/UE58e/fZ86z3svzkGklbXpgetCfDlIg
BHxKed4ymCOdosAYCyGNstVdTr7p6mF/m7YQDujyv6+DcQGjwWhPGImowBzpOkLINghBAoKx9iPJ
0coQ88EblLOsWkYAlKtbtb8jix8VnHosZ7PYCkydyOaUpHjPx81TKVwGmfPU3c4n39fA4mjmpRrj
YcRmqQE4frz2KXooDlRjk85eiy8RL6BvTAetP85bjFrFIFGbizAbAdJIm94xpsiL5tKugRBJmtZH
he66lr/k+nIYl+xp3y8278TVSpnHxlItTQlRPLh3Ov3dd8ZLJWvgV8skjh3ultJvulriMIiLJUvo
9tJ+hPy5BToe4xitS24puynGA61v+yvb6oD8sql06SuL0EROxUxDRiG36hcI9VxhtvjURlDCNNtL
l1TOlDWHMKmIrUfEqWX50CvxBVys31Sjd9QhBy5n4gAttm+b1X4z4aTph04lLZ5DwqE6Gj45DQCO
Kido7doCd2hp+7L5eebfigSrHZiEeBkamgVrApr4IYDlxrUQ3qvGIS4+ZTHnycJdGxNi4kZtmnEA
2Du8SD6F4VjO6JdHGd+3cHhzmDzHZcKMkrWFUGtAF4Eqy50IsFpz4ketyHlI8BbFInEyMw7HqMH9
NZ7oIF18R3lZhAvFwoKPjhPYeKdEZqqhZTJXQ0YjG538RL8bWHbTDf0fiGnznseJvp0X/HQQltpC
XMRam2uYW6YSkzhIgKTOAUTtvsuHEzqhHudIcgI3K+QjjKWipYBkAhFRDDbKUgEgzCXG2go7jO3G
odkrCMb3rXI8hWW2QO82TGsLz9xk9s3opJXX2ci7Xel3+S1Jfj/WLLmFuhBzHGIaa1BhVj1yCg/l
kRIoY8DyD5fDRBAkQWKdVJjHWYTez5IK/HPNvQJV8D/bNSYhGfNI/QGkz+tz3L1KOrDSmr1vg+vu
TMQIpVwfs0xD1jMGi1DaqHSQ+VqCrEqHEkLjkeWlL24lsEMLud3Fz/vmeY7BhJBEmZakoKp8kIf1
R8G4ZMnfRm9wIgjH51mai7Lp21EFfsU1s1OmHNUPDIysrzlWuMdSE7HVRpxhK26dQi0dueWdIOpS
O97NclnEhEqpmjCRFrcy0iAMHJZA/RAeyOMtr9ozxGQjaTdLZqbBt4tIPEwGZpWVxqtqzUlyOeiL
IsiqzNdqkLPGwrFCv3rfIbbr9O/HmGW7MEkqJcuIG2x0ymeooLrDIfMFT30wbcWpUrvg0qHztpb6
6OqKbkEgqcm0/Spnp0kIXd0ogsrQ7HTgsalt+qEqqwDPiMrvCBpSamElhYLkGmaQddfSzONJ2kxi
VwboUldLieScNEMxoJFyolNYyUMcGIF4FriN0O2C28oSE5sk6OIUeLQjl/RN0C7mHrkq3OnKcMiT
fNRR9O1vaDolnIVXHjPOFhRElVTIx2qKYUDgl3FRRF6TiD0eauQaPJboJtaOPv7Qyo7uGzT3+BF/
+1isbNJPu9rZphWiXJDwxu3161q7NVANEQQES0yiTyBz727V2ev7v3n0DJvZwcos45vRuBhxTSsj
onZVWb5uCi5JnvLyAnIPzqW2nWatbDHOU4/TJHUtbgIqppy5fW0L3nxr3C2Y4YPin8HjTeOtjXWh
BnieXgUMv8+6M6LmjZ4p36bReFQK8wazEsf9yLJ5zFfLYy46AAbmeaqwvDJ7qYVnwXgkkKiKe54c
x/Yhf/dO5kqbSN30lYZDPvS4UFU7UnkTHxwLbD6sKLNiTWAncGOiPxEjO6Tl5O5v1vbL7X232CxY
F2vTzDGsAvaz3qOi16S258Q2z8sbXU0SaG7lEF/mZd/y1j23skv/fXXOxhkcaKUFu/Mpe6Rk15BW
9/RPNI/jjxFsXzYra0wkKcC/aEYTkd3lhpKdFj65q4N5RMOgetb91Ifb5y/7O7uZ8axMMoEkMaai
a0p8PBmMlkptelOdOUUU+h8xYymypGiSpLOt2XYhc4ZiO/KF2i+671YPZmme3tt27qi+G2E+lpS1
kgEpH1QuPkmg/yB3EbQsnY621UFplABw8fqBVWkypAcUGZzMLN/IZJRmHhcTiqjJvToFY1eDR54H
L9u+296tsIDGTkz0brRQqo1nuxjtySfX8fcweGM/DaS/hKcUPSUz9Wc3B0cU93qjTvdbBrYyzzxA
M6gBqpaAcucPytXYC1/Dx9GHnngQ+xCf4ezp21H+3Z4u4TtaJqaRmTjc150aLgOWq93UnngdHS2M
AQJ97SC9tMOzCSan2ZeRfwEd/YIz4e1/081oBszUv+aZuDypTToMBJlt3PqNehPqH6rsrQwwAdmY
1VSFEjey/yKI9L/68rYMiZ008NPF64Rvevcs8YZetsEf70bZGF3jiU1EEy2bBPQ/0mDXDgHV0QQu
p8ZbvPRRcQZw/wguTwZ8O1FZGWa8Z6rRu0GdD1/TniEOHznZDR2kA/T3xEPDbV7gK1PM8Rd6YdSH
kBInxNFtIj40bUPQWS5wTXTSucpTzhN/21MsXbZAiK4bJpMMaXHdLBXFw3WhdpjV0dEHkeMsm9FZ
ezfB5ECiOViGHAI1posXeboTMB4vcoeINjORlRHmwJVRjqJZgt6hVQmVvTRxatcLCs8VeFRF3lzZ
dlq3ssacL3R1Z9k0UXtRg9Fb3AKj8rmDVrzdXPOhOrxPxJw1KyxJJoOl3A2thzQ+Wzyo7H+4988P
xKIK9Fo1JLnGYe5c0RHB8FI+wQyGKKFW+LgfmDi+wGIKDEUE6QidKFNUsFTK92XW+UpUctJuzo6x
6h6Q/cqTpEeB2Er/Qm5gVzzQ4OYydEXUNRlz5BKLL49koxK1As0gMn4Wx9IOl8keJF59Yjvg6Zal
GJKlSiaLZMkHw4zKHIlb484e8HVAu5nAhJWOfqxdytPbP1jH6iJf73+kze17N8v6Q7mooimNMBvN
PYbwyckIeaRS2ydoZYMJqeWUj4qSAA1GCWJwT3mhq1wryHHAfn78iACLKq2sMVGVNKGWzhMC+ICX
NfI3L3IxFHqgb2tag+4u1uuH0qqVSSYN1mpA0FqlgCpbdtJMAcLu1239sP+htt3wp3+wAi9LjUEY
6EPLrqGe1e5SVFdG9LxvYvtDoSJgKMh4RVljAmskiPmYUQju4LfP9PEw3em2BIZoyqPO66pvRvGV
MSauJl2fkMJEqFNQh2vQ0hd0u0sTO0luOcva3LqVJSaomtKgDGKEeocYzM5MWSGd4UU/gnkYCrS0
Xs9PyjgmWSqtQm4tPYyxk3hZJvXL2Lpxere/LM7+scRZSTNLsiS3uPfAULpARGqqnd64WDEnQvCW
wpynhFKhzh2WsgzjyxiCL1Ad7zKByw69mba/fyWWL2sQizkjaLCiSzW43bHwIcGnfzMxbSoETQCC
NR6OhX723/L2lUEaGldP5WWIRKjDYbB6EjpbML6W8nkRPo2oOlReMj/lXBzpZqxdGaQ7vTLYdbVZ
RHQn9f7zJH4WDU75kucR9N9Xf38JRdToVSRfaVT4g9qdiBXbUau7w9RwWiubqetqKUykaNJ0UJoU
H6sx0OZLJifNggSEY0YE6nzF3/d0XlzSmVBhVCTquhIhPTpWxwoAFnL+oe5JaTI/1JVdLY2JFn04
4kklTrJbqJFdQY0R0gAir4nOcQV2NKWeiFItI3roqnAr6k8TN+bRU7nj3OxMijYWUAmlt2B2Jgfj
ajlA/dDJjxEUR4Tjh/p571vGDqdAX03Q1QVl8ymrHCMGd8DU22P1ESU3PK9/3k+sdq7Ra4KYiViU
cFj8ATpFzaH3B484OYpbH6vnrqwx8SGauyyRdZSAfmABpsNXcrQCDdys2cegACtbTGioC72fFECZ
XQKUr5GeR7G25YiD3OBEcoOJD5Es5k3SojBS560NcLaDoQYMztmc08oJ5CwTh65XSSVbo4RGcnOU
IfqeXqRr8Th4EgrhVmVzMz6erzPhoTEqY4wq3O/STXw9HJcr81G+GTEknPvmfeZwlrfZIzKQH1lo
V5g62ydPzBBCm1TDQ7P1ID5Ih+aK1uuaC28kYDucvxtiPlcHKcZJivG5FEntbUGtPOhdPmSGEqOP
zJtspXv0e7x4N8YE9JKo2bREOFqaDD2L/yPtupbkxpHtFzECdCD4SlemTbVTy7wwpJFE7z2//h70
7E5TELdwVxsz89QTzAKQSKQ9p/uiL98mepiaY1QEXRNLNnFfE9+lCSdmJSFZcxvSOvaxuWfDC10k
b4ZMgmDFW8UmSa5j8xLtNAOwor7vx5frmrBvw/9ZhFgVT8dUiUCii1fJBAsWrW5STfkz1/VdhhA6
ZWGDk0n4RoH4ATjYZ8wr3Jn3M6hVOUg0v1HSbmKJ3omlcmNu63huW97Aw8EoDXdaHDPoDhroJCeP
3GYnpP0Quf1vu8mtysZ5KaOuYKGK+EbXbs3lqdUlHsvuaSGoMZDON3ms9uv3G60086FAGqeyWOHE
qYHJmiKWLGK/ILKRIrwZVZWUq24hGVv8XAMrKB7B5+z1jvFmjlLAXsv6LncdsY1A4eGIykJhZgGB
g3aq5sBgXmSdph6ks4XkzvIb85uF2EgSzFGI+Rk6w//3VCUg0ae49mPbb4sDCoOODlpMM5EI3NXD
jUDBJJXTZMUYTIGhpZ3T1Oi0LJ96sLkPr9c1b38LMe6pEoYObDGQqpZyqcsSvizDpBDpBl9VPjXh
h7T9wDIZZd/+mt5lCcFUnDWNXiwYvI7URz0N7D4ASnkrU8Nd48fepQi63hukGHPM5XtrfBjMB5p+
MPqf1zdNJkJQdDVaak1RkTeqyJepeGqGgxJJUdH27+z7OgTl7kOSYeIJFlY5lpXDzsi9epnb/dVH
6LodfUx9HTEb9d8vTCOEUWKbzNKIYHGLsEdyicKX1cPzbJ2J9rrKeAd3635bGYIW0JmmRdKjbGrF
zhi0JzvIvTigHobPkIoF47ss1N2NoLYSBY2gKAd0zJj/bsrkdByVmx3CI6ahAsWTTXLvHZtGDM2m
qEmZMLa/mtpcJWHYtqjgx/1xsA5JISkySL4vBk9Ju7RGx+CYd/VDZT8pMmabPUu3+f1i7KS3rTbV
FY6HN3JkZ9vnY7moxx6ua9p/OJR/9kkMm5CGb0hoI20IKM9v6LF7NgcAotXLqamTQ0o1n43U7cIk
IGR19BZ5zEqGYb87U6ERtAFpNgEpkC4Y2WZlURHxlqpVjRxFuZSr5ee5b9AT7f1Rf4pad41ld+w/
XIB3qYL/B2zevrb5sGt6q36KjjoomXpHfVTP8Nm9+CxT/z1jtV2koJCTQjEMYcJYMYxwz13oRxQd
85PsXkvEiDQ+q6akGMHBg0UjjJZmIQZrwQpfyMLgffX/Z/NE+Ot8Vuysj1CQqMcDSV7D6YdEL7kx
EF/6zXaJ3D11OgxhC2fMW58n8L1y4r72yG559Is6kZxVWbZvgnEqDZJg/BT3rUOnzHQX+UDJD8Db
oz5Wpwo23gRViRTgQraL/O8bf9Oy9UwlI9KnQ104lnqMkj8AdTe228iXvZEAjosyKRXkF1vw16i3
6tFM3SpFbwwJ0A3qsxB91dHH62cnWxX3PzYyQy0dAP+lqp4+RG5EslNV2xJHWnZagsXIwtZs5hLW
1zKPdvvUr05ofb6+it0q5XbrBPvQtciGxBluEruzHcPl3DHh7RKofhbI4o7d5WhMN5iFjlK0Rf66
Y6vKTGsqMLekroDNSAHX2CqPyJKcri9pVwzVLMIgCOMBghizXpRUb/AAz+TZyn7WGqCTZYS0u4e/
kSEc/sSyqWY1R/VRMwcxAJEhC8oECEevJBqbSopFtNF0qcfyqHZ/gBhmaJSqhmFw5CgxTMs7g83z
uCLpNj71w3d1dddEtk/7D+9GiHD3wyrTjUnR+SAh2tb8xEdznvq04JVvD803++X60e/v2vuShKNP
YE0pi7AkPQ+G7Fujf73+/V3VQjVdpQax0dshvm7psCZRiPfAtC+q9ZICFr6WmBWJCDHVsShRz9DU
hQpactI132CXoTpeX8VeZKRZaKBiGCu2qcgiMpjjSkMKEuBwtlyygitWDUEIo95Ta5Tcxd0D2YgS
7kmxGF2MPDKOv2w+6FDhpZgkRlK2GuGmTPFqL/PMx7osZG1YcVxy+NpAdBtiWfFZJkqwldEw6Hai
DHhmltkx85dE1dBzc0hlXvG+07bZNkHP6DDlIEOBW6A9DqDXQk9rcZd+KxcnKVzORqV+Jn9Qetzo
hOjow8shScPf6CSNPrIhBszVYnpxpj5d173dFr6tICHoq5PIUmiOK4rh8tnjUJP9R/NYfQC1ntO+
GpfVBUWt1wSYar0LM0deDJeopBgKDHZijxg7hGXV1HvbDn/o4SCpDu67+u/nJ1ZPGpakpI3Qgm8c
OKzl3wDxb6yI/5vyW3yxGyekGKH5pEPjT9Z+Nc3V6QG3EN2SevSvH5ts0wTD2qwpzSqCTYvD+ExD
6xvLV4lVeusz/M0X3myaYCtiswrTaVh4M6lyIX6H2bgQCAvFHUceMODKFd+BoRhk3nSTnqlE/2UL
FKyIMYHDboxGFIwTzbG7B6V4vr6D+y/hZnmC8Uj6tLC7DorPhzU15AVSL8Swpv1GHCDrd9x/Rf4x
8ZZgQEarzS3VXDDm1d8U3cVo/Hj4fH1BuzsGZArN0HXCiMgmbEbhks+8QhiXn+P2eZCxLMi+z/++
Ue01bwBIO2C/1uhgFg+5KUn47xrzze8XVHruiBHGA+5o2I03SZ4FpKnQY4vZkSmKZBnd3Z4zuL7/
7Jag3Au1MRFXQr84l2GM0w+RXssD9Jwhaw1kMLB3pW58/pNy8VasoNYFrbRuSnBv7fJzWHxdwrs/
QsTTwJpAiU4M+EW/GfSuH8YRQYrd+1l3WQqXWi/XVW3/PdzIELJ4VdOEzFagC8YdovADkBLBBp/f
0Atnt60PsiTGfzit9zUJYXKkL8009Wh0TROHd7ZxREb+QHFY9uiu81Z/8tIjWvplcBj7VmKzUkHr
NbPMzYZXdJUjO8ycEpBg4HnyVDRFxx9WmX++ayc24oRLEEYM9Cs8BpjDuzVVQZt91GSowdyw/WbX
NzIE1V/tHi45D2Uqq7qhluFEUfk5H0y3jAAATgx3rvLDdYXZvds2UdF8C0IgS0yLhqkyklpB+0/d
D+exwhRoujj5AmcCT+V1Ubs7+C5KdJysKrOowgaYEcWf7cpRmU+oxNTu1rqQNfz3esQ06RLO5Tol
XP8P1X3hV3cGevMzsPPWr4BpBOtRKe0kla1LuHKlOtNwtZCcT0/VPUaFY0f7HB2KW544BPffN0C+
BUbhXN/Mfe9ws1Dh4hU9M8uFYjcx1N358XfrhgEQfDznQejVx9mtTswpfT5fm/vD0TVkMfH+zd/8
AOH+WXQlowEuGsD15g+lV14QunhgK/KU2q1eWhcgKwf7JZIy78i2W7iIHYRaiYH3YVVRu9RUvylG
x6KRxM2RiRHuYl3MpWEzuPlU009o3/0aT08pHSVP6+4u6sTi5VfcPtR3fn2781zToyXBangtfTjw
zhRO1cHfvOXS3YIo4UCOltfKtJafjmhqNnJFqJ+qUWsAwyG9aebzTdX0X5qRSnKNMhHCc4e6tp6t
JQx0tfpK/DI0H69fgd0XYLsG8eJN7WKRCqml7o0YNuFdPS594a5vezBlO7anEFtpwoVjDbKY+oxr
PsyV35DRnRUS0Jy6klXttfIAb4vxRllAlYudSmWolkzR4C1yTPwETXLt0TyofnqWvaB7pn8rSHCz
50yfLarjtRk7PnF3RyewjgyHTPWvr2h34zYLElS8WNGx1hhocgiT3tXWyem73umYKnnJdtXtXYyI
j7v0bV5EBW7SPBya7tINEoMg+76gzmQ2IyMb8FJG5My027mXXJfd/PLmPERAXMzYTHbVc4tuPLUz
aB6sE5uOKiavUtBk2P03jX2008QtqaQFb/ct2UoWVDsJl3GeZjTXpCcN42UlXhQ3+dJ3qLBEJ0ST
J+XcHmDNT/HB+qw+JBdZe+v+Vd4cHt/8TQhTpzTuaY61z4Ea4Nk+JCkC2ckr8WJXH9fv1zXyDQ/n
N+u3EcdVdiMutywlqlKI4zFGs7j0bAWNG3vmU+QndzZYzmbfdFdfc0wfbVQO4Ig9VWb6JfdPBNfN
6jlbLAsKq32xL7zivp5yBLqWX5zo7eBNXvI5C6QQ6lxNry1diHPiWo8UK8bSecKlc9C65UbAk+CE
kLK+EsnFZ4KBWeO4LtuOi4qCJYu8Xn+cEtW7fpa7g71b5RXMC1zBuCkabCNH5J5P6zN77E/dIfSW
2ilbZ0AIUgAPfPGqwD4NMj9sN4G1ES/OKnVLDLyDHglIArjs7i5GzZib6+Iiq8zvqwvQOdDkaeq6
WBNapiZX+onCjMazY+iN064Yjxsqx9Aklmjf0r1LElyf3NQUfShNtOQO9MDWNch12WQZ17LftfBd
hKCFdExHPYm4iJas3pS3GGw1tWNHY8+ygU1QWU8SNXkbJL0mUtBGZQ6TiXAg3HpN0VVAilertz8s
a/+YDGEw2rAB9Xyvd6ZT09BbNdo6+HHPRmU+0Wy4N7XxOEWhp1X2wSLDYUjaY9/nqlNY7My65mhq
qddR9tAm8+hqg3oT5QTd7QQcNr1xO1dG6sSEPoRWfS7q4rlOzdyZ8vSWFuV5Tkw3qrrXKAaqS7cA
Url8rNHAqbXVS1lkXjePkWebWuUOan6J4vJiqDHaluMnLU4O1TJ+yLv1Ruu/V3T5QLP1PJPcnRrD
VWrbR7XVLYb2yVKjr031rWCzX5ph5xZLfBMNDfyZpHDqNTvZZDoC395btB6QoqVj1PQlbNoz6vqH
QgdgbA+wCKWPDsSOX0Fb4JQLxqDxP3fjdF9VhQMw+iMS4T5t7OdJw11TsGnr0JytgagAUTaO4ZRO
Ttq1HrObII1bV20Tr6fFAb0XfsPUyO1nw6lttOqbc3QYVHpM5/nO7sajHWMyypo+lmT1YwJatAi8
ICpxEFc+mTlmSyIK7pPxTpkA3aXpPkecUgsjw7gEu7VI4hkAeVdncMXR0LeAr71kzWOmtC8WXVBo
N4NqbJ1YzU7LPHoltf+y1PklVbXCKfuEt7ysx6ZEJVaL7iJd7Z3E0i912gZsiV4b8myH3QVlzleE
n8G6LF/VZuhdI0fgZ3EWsrbKHVMfbkqVnJFx/F40QP1aKmoBj6BpnDWNHVtLGocl5BCbWY7TMT6H
Jb2sq/41nZcvKjC8VjD3Wn2Yo+LAvljG+NzM4aNlhTfLnH0HP8AXrcAoeho+hXkHxz57MJX6Reur
Z0bmg23Ez5I7tW/g32+xYHoTmlpsIeXfwQufQdYejM9a6SoZJpFVtwrKgzWd5z8yT2h2Nwi1AZMj
eCsrmwEK16Dul4zErZZnJZslPvi+qX2XIHgjQ7akQ9QaqB8Vq5uAisNebaDFf7W6XOJ67cIe6eq7
KMETGWldaX3bwPVK0LnfdfC8eAItd8rXfnFgATzMAT6Zkkdz3/y+SxUsfBtVtlEVQOlp4IrrBNUy
+ymNnisrdcgQS1IV+1ryLkyw9WkTJsywO7gBA+oTtuWxmrlpGAfXtVG2JsG+D90YYoAZ0WBbdAAr
qOG5hSFIKNHRYox3aLL2r8vbXZamquhgBDQg4rVffUjFiIYy0dB63FU/w+rWRjqcSlEF9miGDeC9
/CNFiHGBK1PoM3cvem/y61uM+nurk32gHsOoKINXMz4mAXPzO9kk7L5LvpEsXDOFWMZSd3gvx0+D
bwbqMWVBkjjWIUJGCc+U7Py4sfjtfd7IEy5dPdWJihQlhzmLMMCSHTg6Cg87/uTYDHSAojeBAXTl
12MDkMGMCgPCOLv9FCrHJP2grZLbtZ/UQVP/v2SIWDM0QzPomDCEF5+q44iDIwflYgDRbP1o+/Xi
4Gbzllo0Ch+vL47v0e97+C5Y0Mm5YTQDfgevzWX+NCH7b+Wyii0/92syBI009XIojQkbyKtzfJQd
gFvlTe+Hjulqx9xdZC72rjXe7KagiBgAIl2XA5GEVMaPKWx8XdHd3o7OJTGlTaC7O8jn+YD1xes0
PDuzjQzLcimAU8KfNHruH9AC7SWH6aH3OQtr+QXcji/Xj2zXjGwECkfWTWQulB6N/hFumP3C0g9g
mJRYYNmihCMrQZplA34F+tgdl/mTkX+6vob/YCve9Y7/gM2uYXwvrC2CJ5nd8QmT9ag+gZQLuecU
8PfSGch9DbQwimWjP5i9Xb+NtN7KgahSYDnGHXE5K01zx05/mQeedU6kjeO7JTUAEhroxaAY1BER
aqI1y9cJiDle7Q1INAIR8ag9JGiKj3h6/yjrOdrPA23kCY+zqY5oO5rwXpKDhrwE38ziROAHJNKx
4t2rtRElPM2TPrJJ403xap56tfU0kTWIQGia5hINlC5KeJ3zLK6rNQYCaHSPir6TAACjPi6B7td3
MuwpjX/rNwu1WZVg4jsw0qVzg96zOew9rR0QTzQPKUi5Rmo7Sf9dW7tzl1lHsig3fdmeVDAgIy95
W1WW06j6gzliOnltC8dm9lEJ24dOozf5ZPt2XZ4nu3yB41m6TYz5MxPBjjLe9J1sXGHXLLyvQUwr
FEbeVkmo4zXsE7cnfw2T6cndC5kUwfiMIc7FKoGha5uYq4uRY6bdYVlk3WAyMYL9QcWzbdcBNygJ
n9vkopY/8kVigvZTepsNE16JxSyneOngKLWfZtWZ3PBA0Sae+S/NXfg5cfPXBswj/nqOj4vHkfFL
V2aXJJdJBEPRYJb6qpkxQKP+mPrSWRXcKftWiQb3urndNeebpfLt3ti/eUqTfsxgbafouc6PJJOM
ssiOSzBA1ki0Srfg+anJFwJC8O7rGB+vL2HXWd8sQTA86Nmr+8xmYCXK2GGy6OfWWIIu7f3E7gJ0
3n+4Lk62IsH6aFVL06yCApb2tyT7RjjIshxikKvxFbtjC3aHktDUah0qaDp/sxmnF4p04N/TU3/S
hvX+KiEI+VUJcpRBCy1F+GHUQzCEzFc1GcL2vh/7zyn9NnbWhXbS22iJBoSQA9qtQLnXTjxNDhqp
A0d/Yt+ioDvL+RX2/YmNYMFgLPlAu3jCTpa3HPK4RGV5BGjoEtCgeB4kurgbeGyECZbDWJcisjmL
6XJuT/qxv9EP8VHORCMTI/hICiLSWV2xpvQEBGzQ2w6BhbLKn4wObPVCNA7mbM4pH7Oc1E85qCmM
GmFHLOuG+Q/vucH4eBaao01h07JsSM2MR4cpyHrNY+yNTgbim8xLPFnEtm/u3kUJG1d1k9mWoKX0
FvVc5ndIUP6JcXj/vrBjTR1RxeAtMEw918bXLn6aZNNL+2f/LkKwqIPdpmoBgCv0SvAW5ezAgcaQ
7pZosmpyQ/a7CXoXJNjVoun0MeZ80HERuuYyfVRVMBHNzW2u9l9aZt9PGgUBQHZJ2cdpqO4itXPz
ir7Y7fSS0+Ko58s9oCbdidQYCiFgKGiCuovd0Z6f8iK+AayTiy42N6PTQbPNL3GDqQ69pGDRHPW7
kia90ywUjVhWqDnt1DjEqAOm0ZPazm66pI/xaNw3WeyyGQ5umAFvdTHPOlkHJ2LMrarupoyTgLb2
X0XZPxHWH5UsBc+K5o4quXRsdJUcg+SFcinmItDMOlgqM2ht5ZboFHmssfHbun3t6KQ766Cf9S4/
Z9SKnHpsApKDfaNI3bEueyde2OzGbAq0KQ2KNn/sx+qy2N0hXSzHUBrX6qm3pORRq7T2gnDjNY1m
JwZuAxvsIM1RZgKzcsIoqua5GbBVcaYivLDJACXX8L2dawzC6c9rPT+VCnlWY+pgwBaZ5+mRadlt
kzXIJQPFQFXVUxxlr4uVn4ZWPw74OVMfHYH04gOXj3M3566ZF8QFKeRHe02/oUXsZpgVIJCW3/TM
/tDVI56zMgBGozvP1NPt7qhlRqDQ6n7RdUcDelm81BhaGQZHm8D9plLMLmmYN0T4CYK0CNxI+FPU
pi7tjCAO6ZcYWXZ1LnwN+CyeslRgnZovnVYHvb14aoOmI3D73oKENmhM9FSb0e00T4dpZB5dNIfq
0Usft59UW5Z+2DUGm3BZsDvWmEdltSCO6JpX07hBSeG6MZB9XzA29thn2qKYaGQcb039kml/hK+s
b1YgmBvcnm6NU1zR5LW/BVncuXCnh9kNHaR6vfpO2qG56/ts5Am2ZzEWNYlU7Fjxs/fqF0TLmLK2
UOJW3fCZox0rcpQimUzBDGVLHys1QW8YvZtyh9MIGw9hEBNnduvXKeAsyeXBLoPrZyeTyo3jxi8m
qIY0GR/gVQr9oR+ycz8Zf1VN8nRdjExFBDdPi+olWUIY88b8GA3nVEafsuP9gLFL1W3CLILBPLE3
S6krNuDOEo88ckSp7Fx/1L+0P1G2A7d0Jkt58fP/9cng0iwds20WBIoTGKgMDppeTgTzLMXNGteT
w2BZFeCtgFy2kuFn/L55v0oT7pc6qUXfxwnxQLB63zN6iLXcu34+O27rrzKEG1aHA2pvc0be/HDS
gJMx8WfikIfkxAGYUt88m65BnOZGxvu0uzrMiDIOzGoa4hQ0OoRMmkyMeLWeOlp9axujc31xv+s4
1raRIHjGa7Jgro7vn5JfQuNhrp7rQqLfO+1Av8oQbeyCdm+DyxjQgTZ8bfAUBs0hJU50MByObEZA
b2h76VuRb3iQA1XKtlFQkslQqmouldWj7OOcfNMHKSHNrtJTRDSarjMT07S/mgqVGGaZhR3xJpve
qzS+zdblsOrFUVHUY6LEH8quQqGYBkZSenQajg3gBJVQmdzOTG9npXPjkjxeP9rdVVNoDdNVDexx
gtrmoxprUZvjaOOv8/pU9x+uf39XdTbfFx6CuGHzOoHt0EtbVMhrxdFRJ4vnz9el7O4ssPxN9MUi
NhBpkzQ9JEVjxcTryKlJWzeyX0MtQ1e04V0XtBOCQE03koSr0Cdk7OFWEk+/gKjgDT4kfMlORpCf
0/86I/KrKOFGRDmSBxrBorT+SR0f6v7JbCSns3v6m9UIOj/XwAiueqwm11/17NEwZZVm/htFO68B
JoZZPG9uGcLxd7Za5bOpE499aSjm11VHebLd+dwmboRmbcRtruSAdiXC1aGYLbcRqwgKDZ6fKa0T
Cwp3Sh94Ux8oItFOp7uak/qT89/n32xNQyM1wX+ajR6pX++0Xa65YhUm8VQQWjGVHSK7vBsqkL4S
Rdb9vndamqES3baABIQCrSBrtW00uFgEKebTqleOWUrUYafwi9Vg4BwqocLQiAlg1YqrvGg18lb4
bUrMRhazQ9B/EzmGRz7ZPwGA/KX/Yp+ib9NHmdO4vzwoCi+Rmiij/bo8dbCSLrLwAiwA+dNGciyj
SdL+uGeNNONdhOCshRijXREDwsnRP+v9vVnf11QiQrYKwVErRpvFgwkRffRNyX/a+bfrCr5n6jZL
EPGUTaPqp7qGn7aAUUArzik9IwrGfLghu0mSlYhoYLpqxiMYBYjXGj75SYE9EQftcfmeO/PP5AFF
ghsm6XbeqXpx/fvnfKhgXTtW5pg6gsjsVbnw979AzdULUbNZTstxVBxZIXTX7dBAkoDZHcKL88Kd
CtM4skou0TiULxRDn5nfn5a71Cs+dJ+bWx1mKvZbR3PKzIl/1FLKuN1NpuhbU5HOomhE+VXpm7Ag
9dShQZUY+cFIwGMbRafrGrMvgnEeGP6viCdgoAssmm2YqME4K+XNoEiGnHdDB42+CxCMfMHypI1N
qKRxqLGH61E75Tdou/VosByNVqaX/Eh+e1M24oQts5M6XtdyJUCj5c3EfPivxrQCb1qS5TVlWyfY
i7gytcmsYhR95wHO1721fr1+Nvsav1mMYC6MEk0Byoi94xQ9K7Qv+8C8BAjFRtAf0H75/U/kWRxa
Al0oyE4J8hRUFAs0pEJe6BOQ4NZooNOf0sJP71EWdfMPMqu+f8PeJYoTeJUyVjMKvnyFk989xbfh
I28oyi/mcf2GsTGf/GU/vhEgPa7/nwrZW/zzm75sfoBwxUmiaP2CB8dLYgBY13n0eRzVv/SefVrz
1tc7NK3Ew6nrFCdntl+MtZNqlpPN9UUZ8iNoRY9TN7tdnj/NVfkwT9Pr2ABcYoobR9cAzxFOxYeI
aBdq/YiICSzI7uMy1f6gTm5hpb4dgWh+VFvPntVP6J6FHVktB7DXPuYfomMaghWqbp8jpCbRePBZ
ct7cYoqL1xmSrwalwPR582c36YkmGZaw1QYYcTSq9yd+O40HwwkvvAhuPF2Xtve8boUJ5ru0+5Ug
iCLeOqAaBfC+4WvWf7wuYzfQRvikm4TqFiaVhOsPnmgkfCs4eOaFHTILzxJ7aA58gAFMaEEPerfp
uBqO3LXcX927YMEYtMBkCesBL7uZBol+X5Ago4/XF7dnb7ZrE25naVZkWXW8RrnWOmMN8tDn6wJ2
7Y2ORxaRHjNB4iL4q9a6jFVXU0i4DQ/swDs9Mte8wyyGO9/Ji2q7e7YRxxe8Ub+MdSwbdAP+P6p5
kQYkrvazFcqKKbsv0HZV/GdsxNhq3LYNXxW3oojKDsi9OOWRvLV6yIBm+TmLVwpzy/82oSJCyarS
pSPQdI/abjRWyGCfuvlxboFgGX+YQ1kn667DxzR0SiE8Zxja/HVtyrCgbVZHqsxuMTFHSodUpbOw
xWHSFsLdl3UjStBwjSnNOCRYWXk7/2tM5+85QCKvGu0vC3YJIPbENMQMYGyxkYR5hGzt4+z1L+Vl
hCKCANXweLtEd+HY8uoD6hvXL8D+c4TI8N9yBY1EnxMDEhE0Ms/SB9YPL02ddwilSOyUyuBXcfZg
Z9E3TKSjMX/oj6nWnYuFMtdi+VPVFajTjbnbtfl9ZQynMWsjZ5obf04N1HJkHQv8vouqphOQaqH7
z2S2OH6Tr4xYGoJPTzHHp5aCU6cFF0iSN095aiZOEy+q33Y0daI4PUo2ak/Nt7IFry7Oy2rMNaQf
Wg8J01N17L35tvAHMH9xntziMLokAHvWjQrMSss1H+Nj6legMay4I+Zd/zW7hnGzEcIlGIc87aYZ
btI6f6zQQ1v7178v22hB8+u6zICsZGOxFADO5FLYF6bETtFNYGQ/MfXF6CWxjmxFgqkvujmPxxrX
eg69qjF8o6DB9TXttPnbGti6dA3/IGUg2npCSyNKUyRf4lsCth/WOAhrXN6WxJzhBGysY3SR5l/2
bAjkmUAbAoj0byRhyUJizV6gNnyS2EAfxXosbyw0HpMb2ajfngnRNUDromjBIxvhLVvCieZEU4iX
puW9Gsf+gHkiZU6AmPnfA+1iK3UkeZCXwE0UOcmQ9jOjtixXDwM5WYrEgSRRttNJ9osAMfPSTqZu
A4Wd5xV14GCD9Ge84YgK3P4+gHrlpnc43WPvKg+2pyEVHnnq5+v6srudyEyryDABs1jMv2CSuV/T
GT+BVdOnccLYbY58WWK+pu0sa+XYaZfEejFLwzQbhYvfQOjDZkntpuRxyBk8H5qb3Czn5lVD2aT5
immt7i48Ua/1uUNXOuAsOy+Jkx+bS/gXavzaTX4nU9zd+7j5QfzvGxcClSd1TVtECQU5afH9WElO
eNfCbL4vuChjSzU20wjKim4M/YjX7o2C5r/vW8G+Ip2AK2EjpSHmEyqqDxw5CXq0fNTM53juJQ/o
rkdnWqD7AHILxy76dZ9GEAwmg7Ig/1Tnd0sceiYfkattScf/W8r+t6dvI0c4DzXhA3Ah3mliF645
ITqzS/sG83YYRCvbGyOt76mOzvKs5iN9QDWimV+3peElBvlSzFF51PUOo6qGyzrllE3pHTLU/tyD
JnkujyVAdbWQvIRjeQbi3HNO+sLPeoyQjaE/D9ljmkUvoI2XJAd3rxhVOTvu29CJEIqyUE8bZYSS
1U3lZGbjWKBSHjQQS+S25Jz2RcGvQjrNsH+DHi9nVtl2AteBGaXTg2G+1y5s+dEkpeTp3L049B9B
YnyfKFlmNAqy0osejPqlorJRDJkAYdPKNLUii8fvhhnE5l2RSUb7djWad/QTjIsB7VjwLUK9GFbS
4ZnUmKdkd2kXWM2X66Z1V4SlIsVoAdNVJ/zvG+NSVeMQ1h3cC3CRoZjXOJHyNWSyovrOWDgu/0YM
14mNmKnD5E0D5F1vZvTRmuPA6M1PpWo7FBckZcrNyuq7wVoe87b+dn2Fu97iRrSwibg+GYE0JOXK
e5PBV/2iLnezfZ8nRxttTdeF7drSjTDBWzPCnHak47bhPKLNAwB0GH4HOtvhupj9sHIjR/DRapBE
9aSBHNMBJuCr+THDFDIAIlIHJUaP/K/nJ/ZgRH2aL3kJNVnOi9852Tm6m9B9KidU2kGs+kVTxLSQ
qlRTNMSw4pNrX+LPwPk8s4cc3ZSG7XQnrC5oZZHXrkF638y3zd4o55w2EwZcGV4mvCzevBo+HbvX
fl5ulL6OvetHt2szNsKEV8oe7bjXSjyDc/rVLu+V7PX697k6//Y6cewyALBxb0mwSWNXqWrMCE5q
QI+cbrdgrIgClZEHStZTow4S30yTCdR+vdpL2KVWSJB80jtj8HO7wPR8WJ/mqn212iKwzeKmG+Jb
K40u5TT/QInosUiL0lWz9aaqBsvXq+STEnV3g95/Yd1AnLBkF1pYj8gTZQ4Kb4fUrC9ATD/qSnTT
L/XPYck/XN81dV8H3rdNOBY0OMKLN7Btb+BJmbP84DQms4uxba87RWAyT8/Wg8y1k4rl2rJRvdUo
J6vO8BaazhqEINXUXCRCUYru0VnCQOWk/z9onPZt/vtaBZtvWsY6WzwnNS+Wl80vU286WaVKnnmZ
Xggmf+3pwOiMi2zZX9XyMScvDFRz5jGtZWfHNew3lX/PJIugYYW+6hFpkMdvMVtqBphIu4nuRk7T
EpQ/ZNg8u5v3Lky0hCtly6y1UJSibS6j1R/BgXTbR5WkxWJXHzfpSWH3msjQs5o//Sb7pnezp2m3
HTsTSzY8s/+SbATxY9xoYAXESmXBPMVbVMzH+Xgknt+QoPSToJEV5HZj8I004X0siv8j7bqaK7eZ
5S9iFQOYXhlPVN6VtC8sbTBzzvz1tyF/9qEg+uB6/WRXbdUZARzMDAY93UWwLAH6g0AN4Q4O0QCf
SvNJrnzkzTFwG8pMjpQyOVcinfbTIK/Z35e+abeOZDdWDtQbf5J6M/VflvbOUrzaSEEcQP1Zo84Q
BmAGwz9CIbMW5bkIHhPxKDb7gVcEbLsIvfSrqkmMTxP3UrKY5dyJTrgcFuOLNhgW2mKWylUVUzZL
KFTqf1liQjxGqM2uAGmJE2fJzyiS/WHIv3da8bUxk53aB/exiimyrAaU3XQ1EfyORhxYQRre543+
Q+0xGJ0CyZ4bj4ku+aY+7samPVed9IaS7wQCJj9AFWoRkXzT9MVt1cXJW1iTBVvKA3cxq50mCQ+x
RvZd2J+TMADoPPKkUH/VZsm7ngq2v+NlsUwmUMD1o6gtfRUEhyQ5dtJkCfVRWh7C5XlUHgjoIa4b
3OCvRsmz2l42CSw14B8U21KcBid/yF0MFXnyqwhZPwWasLpNZ/WmbzO6KxBa4RH5bdfmK/NMOoga
0lRFjlCTmOcB2PkWEEDdM/TRAgG/NZF73LWt2uTUDf9wPC/7zEQ4oOAaU8nR0qeK8/GOArGhf3uf
3Pw5Ryw+XN/lf7BniuhVK5ROmQkHYdAC8jthmdHe7K3u1PuRY9qgcBDOs6OCDJg3eLvd5US/438W
Wd6DBmrZc4pc4Sx1eoyN9BlyIvYyCo4qVcdFXm6SsT3XpfEjnDRbVSe7KMXKypTanmKMN6sVJ6e8
QyY/JcrVH8TUhlmpdNIyviPQun2GPl7mCI+Kp9kQoqE0qZqlHihHMebGITqmfMGu4P+iMw8XvIlV
VFZ/CBNQEqh3FVP1/ofEu+aRsoTR60Rxz2ft375QrGwx5zlt+2CRZIQUXXqnZE5dHDDfcCbbUGzU
DDYf8L9ZI6xMMgd60vRcyjqUxGmDJkr5RpSvTcRpQ/H8WWWObde1qdEnSKVFcorJMYnv+uWWTOcJ
PE8DnjRVB7Rc9eDWGMIxeHQo27nn4trM4Q0zM17KCisUp26XYzSnLD2xn8DEVHPWuXVfIqIMJKYq
4trEshv04jAFmYnOgVy+KeUxSF6ux4WtbwVNFpggKqDGLExyhNbjuHQIviqe1fp8F4h4QwqerhvZ
dPi1FdYj6lCSkxS3PtmfHAGsRsvOdOO95slH3tQbb0GMX8wGJvAHEwsy8u6O1OQo14mziCana7zl
AesVMR6A6TdBSOl3yaIvYhODvOs0NRgji3lsHZsHeG2JqVCTuG6HvEJh1bqDM78VXgJO4ME2bgW/
scXdDD7g61+LtzSmSF0QsydtgcEczDRD9TzoUDo6VAmvYc2zw2SkPMX1Vx3gFEkrOCMkWoe0tYzy
NjIbTomxVdOstpCFZurToIkAmAILXC3ot6HFjHm8cyo1D7EUJBYhb9XSn0014ewkxxdZDKPZqaAI
brGTc/e9l5Hbqp/xJHMWt3mJXq+OySazivkBrcY+amdKc6AC/x7hamGGlnRDLK23Ozu/LWzycN1N
NhcnofgBCxM4G97f81cFPwV2ZAntY5saqmCljqxMz0+juXCCx6abrOwwy1uaPhNHvB04uUR+ZlLk
hIXiG4H8Ujchp+G8eRskK1tMstRmpMtygK3G+ZNLJjxozg/9XWpE3f+3/WNi4qip7RSbaLu1oDdU
llMdLHYIEMF1K5vveeslMfEQUwRC1wxoXYZvhkt81Zu/ANOqUXVVO8QUP6pAVwXICOSLB8keH3Hr
3avAapl73QlvedF521lXO8zETcMcRrUdEJ61c3GKb/rGAvYVCSHY14IVn9LSym7IKY6s39tu6BoQ
mk7xCPfxot9AW1YXc2y3qAw48jqxxTA7KcvoXt9w+tnYIhNDDn/ZYd+L20TCW1KO01j2D7OwSztO
FbsZy1a/zxSxUydDoBn5HJhe+lzZ7Sgx2v9D+XWrVQFiTMAT8WopfVIDrOc+as2AJrh9vHuKD7Gf
7xuwPFQ+ryuyecBXlhiXkJpCSjGgggsvKGzrbNdBlEGZNadSOciObedbWWJS6agFwHzS54nRBrQJ
4ETTxuAttDw7qwSiHC+Pxxhs17vf8IiVVSafqkGT9IA9IYAtuTU033Od84jF20DGteVp0SuqvOcM
qnzXFPWNADr1ZUoS3F6jH9cXs3mrW/kFq7PXKvheQYp75HwQsXuZJ7jNHmBlR3gf5+mftM7iob03
U81lB9kpsrkKOmPBKJkTZZGnzrWVFYOrlrzBivcn8k9nd2WHSTWDlATVDA122Jnv0kS8Ab+cDRlx
jBpUykue5TdpldjN3JWWVtQnIgp2kGJkWp8Xq8yab0v+lEMDeQap7yADKz7ghpX0N5pMzmpf7EhX
eSRpIYprdjtJUGdLwGMw2AWyr00TPgDg6pFB30tGfxIz6fH6h9vqR6+/G5PaopgEQ4mHUGeZI9AM
5OIhqjQQYYJIKhtiq9EbzmnbDISrzWTym5bFk9YVaIBHk2op060etpzcttm6Wa+JyW2zWDV1OsMX
a3OwtfDe1F6L4LnKX5rirppPhrkHMNi5vo8bDOMm5jHRDAR6C6pNrPxnIQoFKNORSDqnO2H4xqO8
h5IVujJ4AWVv3KdO6IHuAg+RvPcSGik++SdYCBGOAc4BydzHHGYqvRBgVBx3m0h+QO/IM1ME5am8
lbPSrXL1LTVjTrrZ/Iork8yRCA2ogchkQroJHtv0eweBw+v7yTPA+GVgiP2iCqiRhTTbT6buqlDC
um5is/FDWVn/2jfGFXMDd/WWIiGivXggh+J9/FABzprOTlExOWIlD9kb7TBS+cTwLrRz8Ov9e4kN
eM7qz2DcFXrVijhC9QUliLJXF7zsNt0+BdW4TELO9XT7aFBeeBAVYszzk+JqFvRjNeNdg77E5wcN
HE2SS478BtP29/vbEJsP6rBr44UOki6LZIcptNgzXkt6M/xf1sKG/1BOM0Mokd/KCimtlGwlnixz
qn7LEy8rYVzdnEkejzRPC1l4I0j5AQAX/7on8jaLcfa4kXKjCnGaCjnaz7j2ypHECbubxcBqsxhf
z6TBbKo0WBy5WQ6FEGPHQCUTtbJbyCmn8NguqFbGGI/WpUjLMTYBcEmKOl506wNtLUKp7EnGmTIs
3O3dwubxVW/XICuzTMWYGguApDIOkrBrXdEF/84tlQRM/eJY7iGB+u3/8Zy2mT9XNpnaUQmjWo6p
d7SucZAPipeCtiu5LZ5bZ4bs6rifzg3mwnghf3PyF5D4vw7y++PU6pqNyYO6n/T/vczXBzXHo0jq
d4cFHDGSm91gfnpnPEDNz+aFK56zMmUlCNf1KOuQwGsSnAap2MVq/FvOiulK2n5UkdQ+JrTeTJuC
ZlknDV5UUIz0LfB9P/Lxx/Vjt9ksJnSK8392mBJ8DlVhIhTjCYWCl+QnfWwJv3QgVIfqwnIO+ZQ3
9CB/ztQXg8zeaVIpmxN9MpR9OvdS3U47EdNdpp+51Zf+yOtHbzvnX+aQYj7uoxi2+qjQN6y0gyQ5
4C67JLuvjR9jxikHtqPLxRBTgSRSVxpDjAq5LQMrSp8U7SlRXvM2d65/MZ4dJhYbQTREWobu/hgW
j6H2KkhBa+nBYIG6mOOD/xBNLmtigrLUJ3NGBTqdr7OteLphZb0VeRpUYqimcqN4sXf/9fryto/W
xSQTpNupyAjkvpA0xceqO+nlw/Xf566JCcwg8A0SrYnokzXYJ2VbOdEKFVM8wgQNnOZNAeOSescd
Ad7O1Jd1MYGZQFTEiAnOGTA9Vm2cEsgfigPvg/Gcg4katdHnGYRhKZNE/ADYselRYu4IMmKQSYp2
0VHemXvCfVngbioTRZJ+1BM0B+l8M94PwUEpPas3OTDxTr0vQIIPpu7xyCU8l6mvf4olRMRABYbh
lU+y83NbV8C00e61Zv5RBcavCpTFlipPN0bQaBbezt1MTm6miNSW2OiPNVkcqY9fu0k9JlL/x9Sk
39VW8pVJtvOo36FZ/Bx1xG3L/m6UQ94tejMW0RlQTLWCs4odZDYnkdQ5DRF6o/wRkMHtAwkQb2mH
WbO7qOpfrrv6psuBYEbURMC+MQXyMfQluajnqZYojqEMOxXTvrGm+3JU+dfNbF69Vh+B8ewkkvtl
yVFWFYnxBk4bgOPKCdoV7TNZcr+dyJNaNpxgu/30szLKOHoGpiKtkd5zv/Ii4QgnTnNcHjCX7Wse
5Hsry9xdX+b27XZlkvFxTYyJEv1Z5og2Mpdkza5mhwC8dpZmVW/EE0GXvBsh9mxdN735IVeWmZQ5
x+pk5HEHCD4ELao3of5qtpx6lWOCRcR3eqsEExzUgdCiO465p42FWwFb9p9WwqrOtr0Z9yGlVjJy
X8qemuAm440lKZygoNN/X5WFedMBKmRgt8D9HFqIHG5aj28ZlKMCMrpZKlGOSwKEKfQYhBCSRilI
GdT8XCyBP5EcLOfzo6FgfGgsld0SNi+QZXyF2ti+zXIXJA5+POi3wVAfRFHdZWP6vUxVKHwrqqMH
uEQWplW2xAX/Is8Ntms1Qll7EO3kT/royzwZ3UznSzq8wciF2/vBfqrs3gksY4cXTwlKsr/zvS4W
mWzcjKTWFw3HLB2+l9DJno/6wolSmwl/tSgmStWy3KXzgHqmEr9q5W3cPl9fwmZKXP0+E57qfBxK
UH0AhVy2toLoFKHb0UgvM48NfDsOXvaKCUllNKod0M44QlGeWY0Zu7J8N0R0NAOotRn6GJ2g/VZk
uNhkYpLcYzK4FHDdm+bkBoXTAXDXPWTUeOhM3tqYCARdN6PoRaxttEU7OBQYwQ98EHB4JlrbtD3U
31G4TPnM6ylyvIMw5fsQl/2sUgR+A+J6C9e9nwYexq57yPbb5sVFWGR8a4SNNBq4I5D7Yg96gWNw
Gj06b0rhTrwrOt2qTzXLKisz/kj0pRrUHHzkURs/d1PvdPP0S7O1fHpSCIAL4PFo656XLzfj+8oq
45xBnnZyJaMWEHbhjdRbgU/c0DUAwbaX+/RJckFva/9e4lpZZdxTWYjWSiYAR8k4oeh5kOLMXsxf
1z/fpousjDC+KU7DSMwlIE6PIaVUOOsy76V4G6RzMcFCu4kWZUsiwkR2avb1/TslOVRN6Djyb0Xc
lSnmGokHaRnUSgJMdS4mxzIw6/C6FwrHBdmxFlHCSBeIE4iDu1ZiVZAZtKWxA39PlQ5elYdvsh48
B8oCKTcoNFaQPFM0lwzzvmt7vId0S2yBMwWyj4vui2nxSsbpmcTdS9dBkVUM7jSzcvWxhgZWiM8+
avteCCFaCKnFPgpHK00MK06LPZn0HciRd0k4BoCdKE7d5Uc9QsMsn6QvxSR7QYc5kevesn1VWW0w
c6dNZ6I14oDFT2DPtmQXtxVo0Uu2caIzHQA2ngNoJXbcdtXmCcR0K5FFMD6CFONjWRKHaRsghoIr
Ir9V0P+THqWUk603T8LKBP33VeWTGERoRLVSnLH1IumLGL1y9m6ztFoZYHL10hRmNNYFHsbOM4RD
CgekfiG4iulAheBoD9fN8XaMiZQKhMHCBJPBziy4RFCdYjjJuWRfN8LbMyYwFmpV1O2oy045vk79
l3kIONmFtwomBpZCDXWcGgYkiEO3x3A6dsrj9TXwTDARUKC9J6AICbi+38BcZcXVXghlzkZtV5+X
j28wqVg2gyoV4xZRA6KagtHbiQhJdInc6IFpl+CGmhLtvhujl6xaTpUanvN8eqv5r4yc1bLTDXmF
GWslI1itK3n0qT3dlef8HPyM3sx7XMJ2emFHnJO1GTFXa6cHY3WylnIaZ2CSVEBLKEm36b7POPKB
4ZwDZjBBIgEOPcmhsYrgVC626FIMgYjz7BEPChiJy6MC3b5HrxbGhAxTH3QBzN+qM3jhrjzgodjO
wPSFSEiFrvPvs28+XXfWzVJyZZF+3tVWZl0sFFOHx/WmO+jtM0bMICDwoPevk/xaRTrHa3nOwsSQ
ehSa3DSwPq3+rlVfuvk2TjgZZZOeByCcvyK7wYQQoQoHIatgIyrz3ZgqVhqbr5hrsZtGP4di6MTl
6NbqH0OjPqYYd1GHxopr43uph1TBWHMlEPHIYu9qmuSii2bnVWFrxsQZ5N8+wDogj6YJaKKpM2Ei
liIMkitUS2gvedWdhAmSLrTS02JHRyha7YK3619627kuBtmIERA16BIhQ/kHoFQG9ZPQTe18D+gH
KDLAks2Vit/82iuDTPFk4lnBmCEy4ZTia6veFM1DMPB2kf7Gp/p9ZYMJBVImlkAVwQblBhQsOoYc
+rMHUqMzrxbcuJhgnhBUCBrqFRWMCIxnhbLeTHnZkPcLv+jSRnV6BvsgZjCgQs9pHtOj8HFhH40x
iWqS+7RNwxhlmHYDkgyvE9+yoHbA6ute94vPX4kawiOZpMuU+JoJckuc4arc4y6iNudxANvmPk85
QYZngglrOKt9MWXIVaDn99GK/JmgdyPHKFyvL2Wjmvy4FvqHrKJZQ6oO7OASxG1dNNzt2h+sAoRg
75qOjT0/9xbgPQ7H6GcX/GiUCWqhLLX5jPY0XHAGwiZz4l+h37nEy72JNwJPd+qzV1w+FuOChlGm
Rtegtgia0MmhfleZBSe58kwwjifQMYuxxI14LPxqfgi5A17bnn1ZAxP41FDMoyyBYm4lOfqfd19I
5VB+aAhw13tcVIDPALCX/0bN8UN29NOQQYMXmprsFMQ1ylNR3i0xJyDxTDAxD5qlYlInqC8z5RQm
gA2f82J33eE25hA/ONz7O8zKy41FQ4yacGJ7WzxQobHBAe/rDfQiDgbKQSu2Zy+EXgTFSotHHgPN
RuIyMGcsGSBCB0UXaE8+HjIzkKNQg/QzhD4XjxZFua/chPvColURSC0eri93Y0c/mGMifJSXg1k3
1Jysu0mq2LGSvebjb6iwfDDDhEEjlqdhGXCKhWSApF95V1TgHssVzunaSiIf7DCxMDPDdEmo2lLr
ghEEPTvc+YmVg/8fJeUd75lk46x9sMYERDKBcTQbsXlSXctWbsZQlkIh2Sj3hRC51z/URuD4YIuJ
g/GUx2ZXo6Ah6SEIHqKJ0zX7XKp+9Dsm9ilps1RgRieOkQGMPye2JGWWXoeOWuSgYjoT/f76gnie
x0RCsPUHRgYKK0cMlSc8p7pFtLi9mXGKYt6+MfEwjJRQ0sJSgWAHuYOKys402u/XV8JxAxbrL4pL
EE4SnE6ST6bypQb/5zj/NOKn62Y4G2YykaFt+6FQ81BxsvYQj/u28+XYu27i89XvgxOYTDSQ+36S
snImTtl6WVxZIXTNNCsvBUs2E2uJfinll+sWOZ+HhdEqc9QSdE2hXjDm1igOoPHkUXBwPNukf8Iq
oPeD1IHUXkYFsWi7WoXsG2m0QxDj3jF0np6au6X9929/HzeSfsuVTYhN4DGNNr4bEZD4ZnBKPMl1
ee9e3z1evDOZqCDKaTDGk/Rnf2B4xMz0kQCxAhWvY3TP66XyHJAJEXgnNKo0wlGaZvTwu84bl8bt
5YYXxHnniYkMhZFng5Ai1LWu4pl4fsEtPfi5+CYGsCrfdDAn9Wj+1DnPtRsQu4/fjIkUQpONoj7g
m4k+JVFNj0CHfctt3e0d/SCcocWGJ29Qvu8EzsHeuDuuLQPF99FbQEvWtQnVrxvBfVPeFF7+Sz2G
brfrf7Snwa9SV+EUUtePnS4ysaQXmrBFm19xouawQHFO4jyiUVdgKulVttJFJpC0ZgWcXY+91KEQ
pS+RtSSPQulLyzlOXq+fgevegqLp4+aFkQQ2P5AmO+KcWYKpOi3ma3IxemyyknNr5BRnusiEkhoI
zajVkbOCbxoeBtvSFu+CXXaj+qiscU2NS+f64jagtR9dgwkkyShXWprhQ5VuPVu409GZzmEn/CKV
JT/S13AU87diiUNx3fK2h0CRQoFSjyiyRBEdKVujCkriJHhun07KyKk3toPJ37/P0kKkYaZ3A10Y
6U7d8Csr/S75en0J/xAdLzYYL0+HbmyyDkLug1e/mV54iG3t1vTRj9n9DgKefqmLMcblZzzfNJ1Z
I83U/X4M5b2kTj+vL2g7PV9MMK6eCEPXdwZu+mk4uU2Wnhtx3De1YIt5cdeBFSkC8W2V8w7z1sX/
w9IYt68GrUxKecI7XWbjKQtltf6QfKchWfDxLgh0d+ghfV9f7Abl7scNZVy/AHeW0pvwQAq1hvSL
N38leMEK3YfwPDXv19jkkCO8+AoladpdN78dVi57Tf99lcG1QdODJkIEizFtEC14OqxAo62blmr8
um6JdxKYtNp0atQaIOdwwsQ2DUzBqm4tTJwy+B9yzGU9TFI1ksFo81ihSXVy3kdfAJRfMBmOWsEy
vmd+zkkBXK9h8mmXpVDrVuE1g6d45I1+udRefM2SvfgEcJ4DxSCVs0xO1GJH/Juh1YvaSBXQ8L10
5Y4EX65/K97vMxGlLgy1M2UkAKH3Z+knGIs4Xv8PKebv78RKLIHi2cghACY7xrl3qfxDbtcOZeyi
hECFzXsU4TifxoSUUEDQWmqEYR2vMNmdUdyWKmecftuEoYto7YoGqvmPJyluhKytcxMdqaHYq7lw
UjThCSxhnISyHRz/NsO2n8QAQ+XTtMjOFLZ2WOIVVbJbc7ErdS8Ud1n+PYWK03Vv2I4RF5OMNyha
nw3ykKO52x3SOre0ENQfEmhVI++6Ic4Wsj2pYoiUsupgqM78AdCCKb3p1X8vX0fj7WU1jCsATixO
YMuUQdR0r+lfg4TjB9tn5/L79N9XETWDMjxpJHygrrmXx+fR+I+bRDdx9ft1PZVZG6d4QJgf1eFn
lO1J8nT9O/xDRXFZA5MVlDkecmFArFaAp19OYIHfdWgvUQ6W2eIJmfC+OpMY2iJKWojE40JX/IzG
CAQlUDwo9teXxPsqTF6YsniYMwPPLqV+N03uKPK0rXkG2OOfGAgvxQJkQy4cNTFzl1Hk3Bg5Jtjh
QzmUBnHokGlmtcLj5+QLofjftokdPhTyoaonEX0KCXr38cngbhPd5883pr896x3pu/JeSRS0PozR
PTfi8geGbZ1ASY9kmb+JdQ34sOSjwOS9d2zf0i42mRMPYdAulTrUkyQ5BMqTqu0XFDrmHHipXHIy
M2999Buu1jfKghroM+qPDvhjq1xi4KOUR5AAe2ODUV+9158zg6eazckJChMSkjJMSU8DdLLHw9uB
smSAPdnnkWzy/I+JCkksFj2UWHDbXQTdqvR8nw/jfzxHLA06pMvxbCpEeJdYvinFT6JxKMY2ZoU/
xH92xFBPiVLr9MZHcR/5IXJ+mGfKKcJ7e+WEtXfE3soTupjo6NKjHpC7k9Hcztg2kVd70h2/cppY
KK0Sl0XYjfQtCqyn4jm81xzlQJ7ArzdA/2aGXBJ54GEOOF7AImsVQWmG3lQBtgOhTPVYABh9PVT/
Q23493klzBUzKCM9FfGdHH0evsbGYMUkdppC2AXTmFmdpIRWqShWrBn4b/YlHYInUgP1R2JONNwQ
efvgK4SJHKM84urZ4nbUuoDGeaFr2p077SjT1IgxWGGv7s1HweHRDm/ATz7aZaJIrhpF2Ku0l2un
b6qXecE+wdCX8VQ908GUGUzR4CxyskPopFbo8XSseZ+YiSdoWqSSGcF1W3lv6q+g5ON8Ys7ZYPWY
iQDWuhaaUmB+/ZWXT7PpJ1LIicS8s8GUFaU8hmFh4JxPEdApw2tZAAf7NY9Vzlp4xRJhSgtjUCMj
aTTafgl347faBwYHEpbAC1AI9sDjB9i+4koYmITMONHAjPExxZRANuph2FEEyeBQqAB0AL+ktmYJ
vorLU+gtr9cP5ObXWhlk4n4kxlGU01MwZndmcUgnr+BlsO1b9MoG87XqeFLNIgBSJdnjeuZLTg2u
aKhUzF5gFX8i2Y/Fj+vr2m6FQ/HWkFTTUD+JRLVjPwbNEKCgwggEPWZ0yDFSdrE9ouOYOxGYUu3l
VgTJ/ZnXeNnM2SvbzBHvjN4QxwE30il6aAZXNCC7+b0Gqbl0jLJDbPKuPZtF0Moe4zUkW6BG0OP1
Tsx9ESrCYvArUY4LRlY1NeYcvc34sbLFOIwczJ2gRED5Bos/l/dqX3LO3LZHXj4c4y2RHkdKPKCi
U8hDKYvuED6HmEe97h68VTDnOge/VD6EWMUU146uiI9DKnNznbyVwVdbRd1kVSXEZkGUOVDoGELQ
WKLb+oFTBLZ+Rstx14LH1rm+qM2oeLHHdo6UVm11QgGDrQiQzE/Z+AW2y2XmBV/OB2K5e4Z6qNsE
ZAcAQpxyWbVmdSf0T9eXsllqr5ZCt3a1dSRSRmiVoQnWgBJo9gPdN3MMqqY/1HrX89BnnOPKNpDM
VIXirgBjfxLRpb7it3u+HuV2N3i1KOqUq0WJAzGz2RSAfwDhXeak3yhpj6FY8l3/xXxYjrS2x4O1
XRcQ4bQSIJwqYikJtwThfUAmXGRCCGZUMMti6PcrtN0X7UUV9te/33YlvlorEyakWMIkH/gLnQ60
pC3WAeUINd+1amR11SlMoTNKwVUJ51xvTP2iulrZZaKHbAJCrOd4wiA+Orau+T16jM/Ro+5SjHRo
94VF6SBTJ3ApP9L1Rcu8A8hEFTMojVgZEbqoMCHFXaGwAwCqcODC01F9wKiuJ3vLW+cnNPskJ+1G
tChFZf+dx7bC82km9ogCwQcwgYXJ59tp+qr3f+jBiyDtjeZUQyqx++P60rcLJckERlTVoQ7Hcqg2
E96dswgpT7qFxoXd+/lZAK5ysZsb+TeGruhHvhhjogMk/xq5FRDo5AozSpJ+h2E5KxF4ip3cRTFX
hKRNlb7vAESkmr+R3drGneFIeDEiRygk8l5mN2MeYBxgxyOa9EkAEvKMcmJUOJbVC8aZ7npfuOkh
SRdaHQD+769Uu+T8jnvkXgq2V3qxzeJ/9LqIxAzYOdDFDk64K5zwUB0py0vpxFzq1M34szLG9Jxj
jBUO8gxjqrEjBqpbwc4inRMJeEYYH9HUSQUXSkXHX4b7YCCHRhPvMDDXcOohnh3GR8IgCIVezwDO
ivZyPFhhDBXlimNks8Bb7RiTOSD/bhgCvRbEDaJpdBB70wqNxoIEQZ007vWzzFsR/fdVmpKzVFnC
HivSky+q6g8oI2vCaaTzbDDpwQiXOa41oLQa8XmOvxvizYwBxf+2DiYVpKoRja0INwuxaenyMqut
VcU87m+69Z/aNKtPw8T8msSYbsrwaYbpuYhUq5D+PZsbot3KAhPKxxlg0JrGhWXMd01X/RCUlAeM
36BmWRsxWfwOCLKWsBzx0SnqFEMS7rBrXKrrAwzPsdhhuBVtNEwDv0Jb1AZR6G/MW9I/gOreqnjC
+SQNS4SknsIG7a64f4jyswzGFeW3nO5igvlUqlGpzUT7t/1QecqE4CYQOw8ETiDfTL2rlTDfq4pq
MlY9ShCj0L+Kk7STmuB2mOpdFefPy4SSr5n8dtDerrv7dmvtYpct/0ujDEthwVwT8QM/sscU8+KV
C1cZXLSUPPW150J7tp3/7x1lrwKZ1rQQgVLRozQt83Z02xskfh8UCjd5bKl/qGB04zHobsOJVstk
AjshcyjMKsBSy23vhjt6qdJOERolgh19XWxKJ4OpCh4NwPZKQeOBuR4FyrRMUBSnaRDUFqVdnLl6
cRBVDqHLP3y9iwEmIk6Z1BjpgjjSKGCpmaW7uIrOjTl8rdWlt9Qu9gRzegZcsbNj8PdYRO1TR9XT
XSWVPNzKdhsKwz5/rZYJnfGiZGIlv8MXZzc81r6oQkJPOSgAL/ZW6eqvvP3dTggXi8zZRFCoRIJb
uSPE33L1cSYteIjvr5+Q7Sx6scEcTFnv9EXFqJhThLk9Z7CQf6+Il6mKH2Yv121tN70uW8g+6M2x
hrnJmdaOgZt/BXWeOx3r0TL1d/yI4Ode8FD4vM7TP5yOv9fIPvJBAMUQxhgxTsWBHF4Gp/oJQkm/
OgaFFd1gzZkL2aLXf6+TTqP3xSxzKEFi2Y2FiifYpjkPxYvZtdaQQ7Qk+q1C6GKHqba6otZNfUJs
lbvMqiK8xGoHETfMfPxDVvbXPyHHJRWm6EpqpRLkFG3LXLzNDCgcT7nVSNwWMyeysA98c6kVc1Qi
84aG3f7R7Mezlljivne0l/Q0nlRM6PB43HkrY2JNlQuzlqtoTKnDi1yNVjaCBrzlpEGeESaGDEnY
CugUKjhtAJ096YUv86FGFFb8ufq6+AMTNpImFaKxoBBMPPipRyi82eUJg3XcOwvdkk+GFFnXICMA
JjgW5D9naqc3Kb5SNvh1J1pm7xTSKZo5L5ibzrAyw/icGkfolEfwOVLflImr6hzQ9HZYWhmgX21V
3BuDKChaOKBFAZy24lHVDAxNQSmSCgfIXuePlsRrymw/eSmaZEKyAp14tkyoxyqrR/L+1DbRVw0v
1Cz9hbjLDj29wyxRekq7vtXP9GWz8tU9EvhvnOXVX8DEp4mYKWQg6OBJehLao5I9ljxC0e1Pd1kk
E5pqvcnEgO5s1qLZK9/VEad85RlgfCNciDyHNH1FmIVcithKUs6R3axcV7vEOEc3Q2+vVlBaRcAa
0EpuASiccEs43kKY8BOYStcu9GMMqnKu8y/Qtvqd0L1aCBN78IAgpbKGq9+YPc6zD+SoJeG6/N98
iok9hV7kZjGiSKqrn2llKxNwLpxwsMFkhLy6WghTsugQGBQUE/HtLCPApYfU9ym5xP+jrN4sji6W
WEbBIZEXkpWoP0UwQr/oFh2VL+09GPl+/tkHmndo5HE6pnSLPkfVv88Myy8YVbmWLfj8zqRNFoZv
PejLg2swf8zTzKl6gJTU4Mf1r7bd6lotlAkFRIUwRkJiEPv8QPxzosKCMBgeBRW7+oZ2yjPH3GaG
WpljwoK+jEmsx9jXKAgsUx0fh9hNwY5DhPxm0o+SoN+TsrbkMuX4DueU6Uy40OplmvIUJVk9QgCg
xWOnUXrXF8eJFzoTL3Bjz6S4gQlKGJEeqPwSbRPw9Dd5XsLEi9IU68kIkT6arq0tsUW5J5heofV7
JejdlmCsKeARkXDdhAkhidGTYhgQQmhDJLLVHbSo/R/lvvTSR55uEO9TMZEkjRSUmqCCdxIZ6mYR
7gwtV6mT+tm1o8ZEkjgJxVYAQ/l7L5u+h5s3zQ6XEdpZ3pmYYOVEx+0L7cXxWTYR0sbiXHSI8uFX
qhCdHqrvPzSrAHAiv33kUm9wtpCdORdaohAZG/leCGZO/WvRMeZOqeUzEC3Iu8DtuHq7mxXuaoVM
JJHGoQogWI4y+p2ZOrKl79pd/5rcNO7kFi7EkXOLi2ugP3rlO7KUQ1oyTaoM1hrk6B6KASkYRrSn
1gF810e71rl+wDd3FUIfGnoeUJpkWe3TuVMEqQ4A2p5Ve5ELxzB/g11EFlcmGN/P4x7kNyE6wVl3
CMYnudnPvHs/bxWM60viNKazhsJJrqIHQw6O6J/Y1zdqu8T9exmgDcVnW9XVVSV0kR4sgHx47Ve8
9nmLEx/TQ24HaIaJt8mN5kWu6UR43hUh/vxbMxAr88yTSlshlQb/R9p1LMmtK8svYgS92dI0242f
0UjaMDQy9AYkQff1LzHnPnULoogIaXMWOhFTDbCQKJTJ1NB0RZX4mBDlgGqH33SFwB9WX0FXZjiP
j602q0YdZ3ocXoD9LpmeGilxqzrc3s518LgyxN2apDLtJmHjWnnhliBqwbhW5o33rB41n8iThBru
tsXV8OfKIPOhq++XWEPWLbaOa1pvQQgc32dtGTbECTTrUcYY+ba11Yvzyhp3ccoKHSwtppqvmjtJ
OY9K5uvWAEbMz5F5aKmvNE6wbVG0Pu4OVQtSRB3Bl2uj3nWW2c3o92K+65ZTVooGtVZx8Wp13NUZ
lVOTVPATTEl8bKCFUVWBqgiy3dtnWpE52MDkYFw6i4WeMrKX+nsFDTbbG/ae0f0NaK9WwaGGldZa
qYJd3reepFPvm0fQrQXtKdnlqGvPtTvexkHpob/so7nLjo5f71VMEiZHUWe24MzxZKaFRCt1SmfN
d1QIk2pfkKII5wrKcWQWnAHBd3t/jFydAWVRLC3S8fyLte426ZubpUAFaLIF79j1Rw202y1LU9AI
yk9u99bUIs7Hzvb+smOSmZDiMgJ2tsunv0riXdniECvS26yxY5SBY1R+E8U6F0Pv4l8ED5lVd7wy
w+HVXFINShioXg1OqClfpPj7tjeufpqrv8/BE6l6uxwlVfObqXpUiPE0VumhKURpEtEy2M+48oDc
LHqtRPOVPy9B1d2q9vO/LYNDIaonkU5xsPysPVRaQPWvSy/wLtFOceCj1ZGS2ITFE+rbmGhu0n5N
pGm3vY7118HV9+DgR47LuJwjvHzo0PpLZ+2kcfaUuIVuQ7SXS20/j9VJbouQjBCrV8j3xhoFC12/
I69+AwdQS9XMRgZuYLC7skKYsh/2jtf56rOCOs28R15XsOjVJ8TFII9E0PWo+pFRoyYH1t60HBS3
BrPT5NUH9SyfdEE2SuCMPBzlNko0GjgQfSdp3Ck5EF1waAWu8v6Rr7x9mfNBtzokV2LrlMbfG+1h
jD8J9ky0CA4YKFQ94mxCzx9E6cf3gnqCTuRmr7s1GJ1kN3kQ3ReiVbFfdLWqKY8GaJTgK2XJl6X6
oCZBNuy3V7UaTFw5AgcTpUUMWuR4g5TyjVY8a9FpNt5KtPY5rSjiFJniECNaJKWZctQFl+RlGEJQ
h7vKXLlFEZBExLIj+lYcdMTqrMsFS7aN/desTt1cxKUqOrLvTetX34bkckUGNq02fKWBsdNO6E18
lTznxjqqe/omC07Qauhw9Z04hKh6OpJ2QdCnYNSbUBQtvs/t8+Q4/rY/CFyOn1vOunrsennCQSJg
A0/V0StL4teSIpLYZD/4t5jssiC+y3CQZSdf2KSnBXSjoHbSSHkbRXoot9EJc+d7SHCGsmB1Arfg
J5cdmpEu7lCTcZJHar6UVPCVRLvHQYSuprkVyfj7mfVVSh1Xj+8dkdixyAZb45XjNX3T2R2rK7XS
A7HOSfMjQ5fxv3kBhwrJ2Nhmw/LhmjncyUXjQxjlOYE2zb+Z4RChUodOs1BlwrBD8zDE6sPkdKCv
z162zfwhSgV7oabakPTj1Z+UWa5VOqGSroY2iHLKcDjSMxQm/MLTBDu37tY/TfG597i1ZSdCCsuP
E9XVU1C0o4cW0sw2+ViRlx4dp9GP7dWt+/TFIpcvKKV6UdDZCjLD5tBkT0hQC5a0Xmg0LhbUXz1u
1I00g9YUxsBmt0e0EB1ZQ2uzrz86N0ug79OneCdqehatijtJpUpMJ6Kz5vfV4EmJc1SIiJ5RZII7
SLTPsrxDl7dP7dvEedaUw799GO4QGXM9FeYEDvGcTocFEn52qf7V7X35MtwB0jp7KBcKb8vsu0QK
0STu9doARrlXcxaNTIu2i7tSMSdvxraE51edD4HTS0fTKQU7xn7u73fCZTlcKL6ghFTqE55GuvZc
gLrQOlj6c0FE/VnMX7fMsDN8haDOZBfJLONp1O9ooHpMScy47V15pwXySdTGsw7XP9fE585t2xxp
3aLlM1l2cDZ37IM5E8XzAtThU+ZFmZcd2FsRKKJ6092koREyOn4R5Z7IDAcESVpLVUts5LpIHfRF
9Wa1aGNVi8EjcXKaaXsPqVOPLE64fZL+8Ea7bCKHBqkxSGmvYhPHYxR2bo7h3v5oHFsv31WeCHpE
14XNAUNjaElMJQSPTOxrOdOQjRHVzy3kbEXlovXZRhPb4qAPUgML/K++WMp5VjcLu2nvmNAn69bv
j+VxQjtFAYLk5MTEnci+CkVZ0tXjfGWYO2sqJSrpUbFF/HXTJR86Ud1+9SybkLc1IEmvarwEYt4W
NLFsvJYUc15cbUzvO7N9jpv2vlGlYNs/Vs/YlS0OBiH43JnOhA9GzXknDfGZzogpHUNQhl13wys7
3MfKqwX0/jpSQ2ykV8UQSXy0Ah2UX0xoU1TmE20g94HypdbUWcYNOJmdq8uNK0uHRKcgORcErSJD
HBwuSlyTXkI5MWVieiNm5tvapdGdAXqx7e+07nM/fYLPOoDAv4nTjr2gu3OKgbEifdo2sApQlw/E
5xm0mRCSZMAJTSrvuwTq21X+mGTW9yWp9xCf3yfU8GkquoZV9uF/u1Gu7HLAaM62Mo4aGhEUadm3
ibnvxjQoJvOBGNDjREtePCq+kqa9Z1InkKnquFMjee1gef1M3CXXv2ZKh7bB0R/oEMaZvE+U+jCV
2e2S08dap55hpw9ULTw7pzc4cCK6UYagWyvgEFbqewj+RIjxRqgLsSIN2Bu02wFlV9YoXPauJCDF
EPkCB7KdbGTVlKLiShEgk89aLJqDEBngwq94gt7quOCWT2fVd4raV2KRgtF6c/XVd+eBx7aorUQo
qrZfEeNHn/NbJk467cdPoMhhWhHpTtTwKQKhdzKMq+gFhFtJApp0FHID6U7zl/3gEp+cWwzCizXD
RZvIgVCtjYOWRwgwC7QsYUa4EUCqALl5NrYuVotyBPWOP4FCP6FebgRdPHvbqCAAOD6noaRR2nYZ
YIfm4F+3giR/atK9jSnkbTvrPCQXd+BzGpiD0iurxGqYQMn0DHGzp8hv9tLtcss0Itqwvi933SnL
/G3Dgq/EpzV6cM7KdQ+7g3nT0WfiiIoJ60/Aq5Vx8LDEmZaYFvyADRUufuKBkeeOdZouXnyvYQB3
PNUCgFifO76yyVZ95ehVVckk1/B+Msppn4L9oE37nWH0nQfCmZNUyQd7QO+ElUM2rt9v76jAL3+b
EUFXtdaO4LZxSBoO2hJkOg3IEgnMiA7z+xjy1RodWiP1z+a3p52yK6ELuShBdC99IWcTBL5dKio0
iDyFi2C0pIYK+wyYb/0ojE/KfkKhgc1T96f8QA8qSg2CQyE6fByCWEOiZuaMji+KIfHpxwJS4nqG
9lFJBIYEd7/KhTFOYvRJayJDikrnmCeuhY8Xn4kUJq2bNK9qF/6Ti/BTIXlFynlU4IHE2LVT6ur2
i45Z+H8zwiV3MBFql10/IUNmZ15EXvSphvCbiAZC4BU821s651NqsW9USf3eaKJD26vCJjIWA21E
GBoHIZM8THMMymq0dcV7EntS7LJRftvVvOit+p6/be+caE0cetSWkUIRb8HNosxgUTnYogKo6PLn
pz2iumnrkbGKmzd2aO3AVeo1r/I9GGXRRoDhqlMveuazs7K1hVy4QXXNmPMG+ZF2JLvIjF6KKA8w
QvqwjMOhUKhX0qXyt/dRgIT8A1WydOggWEAMQ/Ln9GtPH41+EHi54OjyXG8kApd0POmMmqk/dHhu
/9cYLWo+FbkEhxCkieLEIADboT8NEEwuRdfk+l6hb1+B0qhs8kKjNF40lKsxWaIqoZY+axaurse/
+RwXE5xbD9BDdPCGQMszNfZEkfdOHe+g7yL46utbdTHDVnp1L43NaA3g5kBD/IJ3bib7haPutley
Pt9mXmxw3pyB+atRCegQ/+NQST/3J+uR8ab1X1Q3xVwyMtloxRFYZYj5+xm6WOVuQGPJraWIsbLs
UN+WQXSI9gbqTMyiSNZgPZF0tULu7st0uBgow5mt6PguIRcaDwn04ivPETzg1oSi4HSXdXHOLY9S
l08lWgh6nxWnKz+fXFxH7V6+mwK8uHfUH3105Z8aCFHPpZu/CjZW4Py/JToLbegowQAACWaIo0GR
7abyM996TD0rJLtqAgOeKFUnssldj0U2wFMZwVTlHHLlTAYvrQUvFNFHtNm9dnUUqE4LAAeIFNnG
gvDMMz8pmKUpd/FO1CYhtMXdkXNXFKXJ2FBiO/bA7Woko1vNezl9lD9F1ktfe6r8YIqWuA6/P12H
z3cqqlNokIxiZEb/Daakh+6QHYW5zvVQ8GKHAxXFynMLU2sgK/rMXLQMijvJi5Fb1eAh0JnHsYh3
ojTaHzKsF6sczAxkQqZ6AX2OUcinZKlCvcoDRWrQUtQl7rx0961MdzIp/I4ud5NcvJoZPXdV/NgR
5UnvENY1+hvJDX9xWsEM3/us4QYa8QKmi5L3ttEAjXJZLd1htnYkt7xIaw7VSE6DPAdFZRw62j/n
+nRXFORDpEb3Yx77c4U6TwG20qr5MjUFqsHD1yJS0eGqeGVLfzil8mrk9Iz+wtbVZPrB6JzbKB/d
ZVn8viwgUCIF84ItL9Jg0sYMtE6d29Z2ECdt6GTmHn27biLjq0zTMZWtJxNiw9U8e0Qr7mJrPllo
z3KHrv8wZFmQxE7I5CY0yQhQ+QpGY7yJwbTu1llznktI0w0YRMonr7fMc5Q7nUvM/CwXtpfb8Wls
mmCxLcy3OPgKiuSiovlaD9kxGTGJ0rRe0RleMWtB1jV3kYK+3jbVvhaJBhrq2f6hJJS6jfoxHZfB
73XbMzvbqyNonerqeZnbcxbBpZfaIzY5oX08cVvd2Df2eKf1ViDAwdWr09IwV4rKtaXz+ZmMSkvn
dPC30WvPi9+Fk2tDrTt6Zmy/6qm6mURDmasoeGWRu2baaKJgm8Tm1/bHsnij/UdHXARmMPebp14Z
4e6XPMHCTIpGIXo031+Okjd480fGIFJ5ouLEOhBerPEpm2GOTW2EtgEq9tbHfB8fqxPTkZKfU+Ed
shpUX5ni7pDe1v8nNTfgwrI+ZyWORPY2049xlAbV9HHbPVYx8Moad5tEkdSQgiBVk/WBqcpI6n9w
ELNL5du2nfXMwpUh7iqBR5CmYcMlw04/Kj6GS8LpcfL0XR+ajyIm3NUb5MoYF5WqmBBXWyYTAd7u
unrph9tUOhTjl6Z465xXCJVvL05wxPjsTEkddaolNmcf/7Dl+yITbJ7o73NXRipFVWku6AyIIAnS
qcuuL1NBvLbiB3jr6raJmp+tgSLz16hi0VEu0Aq0pMhG9GhVWaCOWek1nRIacp/62/u1dgf+Yo07
vLqc2MqipUjCHJdduic31q1yajpE9uCgVgIo5vjScxtWNxCwEfFJrKDTtW2ey0aibaoqTYyazLKz
pI9WtzNnwfcSmeCOMKo+uZFNHfIXWXdHZ+Ulqc3ETXTpk2AfRYa402uMk5xlTM5WDu1QDZRT5Meh
gwh38pJ9f1OE417IJbdytn7ZP+4gS1VFEaHpyvtoGu4Tt7qboPLggclpT/zFU4IimF36mr6md6IX
8xoO/2KcO9hzP449HjAKUKS8bdA51R/rQ+8lcBhRLM8eXtwF84sptvdXcfac5bqUJwAspR1dOV++
a8l0b9WTF02TV0nTXvAt2b5t2eMOOVoOMXjSRsr787PaTaAfsu+1G0zseKrbviCMEhgULZB7eSZx
LXdDbSl+aZr7RLMwAaL4kLYP6qkPGy1yx6JGi4jkjWqL/k6IINQfe1CqJ4Z9L4ERUTFLr9WMUPCz
RP7FIZEeZQijMvysFu+bGQyXxLMP1msNzoABcvHyWXUbDwGXV7yIGKtXcPaXT87Bktq0DXWmHo+q
4iBDX8gUhNdrKYZrA3w3XtXpnaTYGYAhZS3bQX0DdkmQWfrVqxKOvr2rbqxn+1E4MSvAid+G4bMe
sS8bc7bJ/RBJUK79llARk6DICAdGoCxIraVnoF7fJ+bdbL6NpqBVatUEQlgNvGDoFbG5DyQPWTQ0
XYX6KcrBk/RRNh6H6ovAAdnv/O0gXozwhJWVo8xGwc5F6894FmoYfmC6XE6o74tQ1JS3fhVeWePu
Cm0YNL3T6vecTKh7yDa+WLdz41q3lgd+b6jHSd+qsN5bjSsaYFoFgCvT3AezrSZJ0lhSMBwoe8n0
I+tuq/4NfYf9cNjeU8F34ylu+rqNU7szFD9GuZOo1JNk/b7sdEEQs1bwxDD2T//gxWxLTZHAv4BP
5yiudZfe9gcKrtjUixroXJtu+olxMdA7McXgKmhdGWYbcHVZZNE8GM7Q/j9492A4RF4tFM2irwLU
lRnujgDRjRbFpQmAMv1lfuw0EbH4ahh4ZYC7E0qr06TMwTyzZLwpTrjkT5jAGOXdtjuIrHAQD6ot
u3UoQZXR2Y9V5dcOG/R9jPNcdJmwv7R1ljnAgOCpbmcZNqzfDT4aO6AYL0Gwu3GHk3Yz79jxKhWm
fuBHnva8vcrt44V5RM4nxnyAtgjwUHGOmXJrjJGbD09y/JIpokLMtl9o72HTlfsZ/WgpU9IARKpd
LR3s5NO/LYVDCjSzRaOUTvj7g+NG80NUUFZfbOabnH7fNrUOFUB3y8YYJ9g6f921JtZSohn4YlLx
mQ6DS8mncRGpBa1/mosR7hyZ84jcWU8UP3Fy144SV9Jq0KGfMv2bYQqcXbQg7kilo0PNWAYmKUQ+
Nnm2zy3nh2aOH7b3bR2BLkvizhQp7bzUMdjut4N2GgrDNQz5TNQmyMb+tpDUD2RJn8ylFJyw1dWB
VhXk/7Jl4PHIfa4onXrJwmtKL5/QCoH576DH7bW9tlW8uDLC3P/KvXXwvSXDgCfHHM1+JmdPWd0G
fa2daVH+hUYmypaXBXH+1+aNNagSFjTR0JE+Lvrr9lrW2kh+McD5nl0YOWmgXOxDgulzR+1T4tCX
fGnCcU5cmeiZC+Y5L27Vs946okeN6HNxzrhgyDKqBgpMoorrTD+aevFSSxCliT4X54pDohMnVXDb
26Psd3XqFabp2ya42WShGjr7wb8B/NXn4gBeJY5ZORJsMaKUxVfQix35NOzfck96kWsXN9kB1SXz
VhS4be+kzrNymEQxSZvjvDmwlj0r6jFqRK4issHFhgpTep8MxIaApzsltvwGcygusbqzrik39VDf
OXLmmSXmPuvBt+r60Obdl6zrAtJ0t7HTC94vqxjzc7MhsfDrOcQ4U1d0NTabSK8GORrTY9zv07J0
M3KW28eh/SdH0nnx8qyqQZFD8GzRtGIn15Y3Ot3dokknFIi+bR9L0VZzEDNUEgj2ZHxOwzkmqmfo
p04N/s0E+wlXKAb4TNPaBrIo0vNcfDLGTyR93jax/sC8+kIcuBBnUAb0mf6nPIZq8nG4S4/RN5Q8
W9e+gzLECRJTniqid1ibPr0CNV3mcKW2GqOsTDwlinP6qAYk7E/1iJTQvGOtJ+AgkR+3Vyr6XhzG
LO2YmIRgM9PsQIYbO7qRxnDbxFqT4S+L4rBl6FNnTnXYKM4g2cVD0PSWPasf/5f6R9LpSZjgYkHh
n/FM54NGCI+N1lw6im/d9QdGka4fjFAJ1JOI7FqwgXzIqCYqhrmzHJX45aaAcvIERQh/ewO37wH9
vSRw7fANk/8ake2QVAw3ehakUW57RdSStlZZuP5M7755ZWaKpYVOEovxkTBiujf5S7NntFXlDlIa
or4xBgRbH4gDCiMqkjyhsJYMP0APFysv25smwNh3p7xaDfNprU5mBT0aGjowowMTBelD0ecXfRsO
KBq1tOeptIF3o+m2/a62zl0LCam/aNz55eNwwKBTqDLiFYbtQnWkfMzlt+3tEn0ODgeKhLImKpaN
tnPXGb6buSAdxH7g1vfmQAC6rJhFmWAgtVxQ/OODG6EGqZaiPdj59+3FsB+7YYuvMspVYyp5B98y
p8+Z9GlJI1e+T+Vzumumf4upkTLHb7nyszFRc9MkyKR3wx2hD1J0L3cnSOkJQvd1mDF0cGdj3BkE
Qr+acbpGAQvUhO+TnXsSNvneJAKcFpngopJaH4ZGb7ASu3qaI3uvYM7GEvKTiaxwD52cQIMXCR7F
H6VXFbdpU4ezKvC1P1zfl93iwKWv5VTqc3RRUDqex6S5aZrqVKX0QC3kJ+rqbbD6p8FZXo2eLsEk
O2E6f2u17mFoDBCcInWvx6KU0B/w9fKj2M5ceUpm5SgAJANWDqmifA96x2C+oz6bHyg8YdsW+1q/
n4GLNQ6Yik6Fki+mWFDhYe1Nxa6S3epkhIgjbshbKWjqF31VDp5MKU3B+oAcTVnfW/PXIXU8BX0f
28d6HUIuS+IwCpnPwakqFFfM5ZMNhq3oO5luQWwn5In+QxhmO4phGRDK+q3nvCR2NbXonBp2M5hF
6Y0uuQMknmxwA9Z3MfIcgozrOvz+NMg3nROb6SCBRcyvaeYadeTX47jf3r31m+pigkMQ1cgLSx5x
vCXpSOvFra030wwXYQ7tDw/ziyEOR1TLipdeQQybjVlQRNFhHNKD1C77bCpOo4JBYow6GhDNU0n8
Y3uNom3kwMWSCZnGxcJDpztE0X4cBA0KfwCWy9p4YIFcRKYVSEKhGRK1s0O1k24d1J2gCviqhQhj
PP1kx67okSy0y2EHNA0gPVIA/ruAZV/fWZF38U18No6MrZIl4sUj7qLd5CBkliAimcUznFI96tbZ
mQ7bX+sPiHjZTQ41csfuoTMEl5yN971M/NyLoXPgqrsiiHfJX11wF3McflClsAcwtKF6MvumYrjS
GGTOJLioRceMi3OqWI6HZkb381jHblYsIVrTXTBRiMVL1zH353J49XGwRzdGPCIklKvbPEfURgu3
ywUEXAIf4OXGx0bO+gnFVl/TzzK002a8cQRewA7l7zfVZR0cXphFsshtAxPm7L2LBd2jadFUveLD
BK2Bcd9aQSdo/hVtHYcTGOVLC0fDTQLykWL8JtWhFX/bXpbIBIcUhTNUi11hVfZkHuhc7tpsvJV1
EYWCwN10DhgaaWjSUSnx/mhuLGen1obXFOESWwK3Fi2Hw4JJqpSkV4Gsg3PQ6M6qTnH7tL1jIpDT
f4MDp9VBOok3e+LaD4s/PefHyJ+gpIAxS83L3OxhuZFQYdq2K1oaBwtElsAZUiEiVbLMmyTJjTDg
Y0zP21bWW26Mi5tzwKCbHY1byq5FcHmUoB0eXPPuv6EB0YilYEUGVzEzTMup5RKmSkS9y3lubqj5
b7hgcNFEXM+RpWfo+U5teZebGECoh51gx9jB3wAGgwOGuOn7yHFGYM9TcYjCameOrn6wn8yvjDzR
7gQu/h7VbdnjUGEpqLokKgC1IFPiltHZbKaz0qNMhz7nLLl3WnJSqlF2FVk3XVQ3qNsbA3Wl0oB8
zvw4ajdGZGaekTfBWE1f+xzV5QFNZfHgFaQbXZOqwZCSwB7tc0+tKiht/Uwnuh9MNAlu754AGAwO
f+TZUgZnRu8c7c6T8gj6BM+pQ+gbC3aN/Z2tTeMAyEyzSlczQCmSpcb8mMQiVFj1AhOCtSBEdACQ
HCpYZKxxOGEgumFtJOmxP31lqbz+Rtyrxo76b4u5ssVBgUJV1TEkFAqo3nlj/9Zb1DXlswxhEjOx
3UbE8bV6UK/scZhQDdHUUCiIQDdSRdblK7WPsS3USVj9RD+tGHyJpZBGg5BlQZh1ZCPeyh6dS9pt
8WMIDC8DL5tbvqkCeFjP+V7Z5PBB6WsJMn3Iv9Ij66jMH0GqEmAwrz4sYNn0GfU+2ZNS4IzrEeWV
WeZM129sI6PWkrcsTv7v1at/YslztMIeI+Ebm3nen73F4Msq3YTeRtKi1jH36Wl0zllKXKt4KtXJ
zzAF+xfn+Wpl3HmehrhYDFYzMtHcq+udT6PC1cydTRZBmCzcRO5I14M1FXaClPbogSfJ77zl1fSZ
wkyFTP1fBeVX6+ICC41KtdPJSKASAIgyzm6ORGpjE397+9bm6HTtyg4HI5FU9X3Ts4rtU3YYg+pe
gkCTm2GCI4UemXww4ZWYwf5Q30O5x4/fts1vA4vBc6HbCDhJy5oxiVn41nI7zedYhdIfutGiIZzn
x21zIs/kcMVQ0D/YESRAYzBTNI+6g560x876vETftg2JfIWvsxTFqKqZDmxhBw4cZRjynR5YUosp
liyCuul6X9rlI/LFlrGz+9pk2XbWp12E7a4965BGk7wmKA/DiWAcUgnaUFRN2oZp430TrlBFyTO9
tQnMNlp2k2ZzCOaDU1ErgiSa8t4zv4EofAkmcYbZWBqgptONh3p5sGPTNc3FtUY5sKvc7SO6U/Nl
R3QT+Y05SHstMBaI2Ee5l+DuiJuAkFtZHt1as925jX3wbHjl/D1WDY9MpQe6CzAN2cdoQThC+xgt
iomXltTNnNl1ahpO2uJTAp6T6DbWkr2pv8n0vnS+yD0NtCy9l+hHA4eUNLGfon9bqWe/LqezlLxp
VuR3cqAWH5O885qxOJcRJMr6dqfXXRAXxtGSIVQ23Gtq6aNzJIisc9xg2NKedgn0Uwet9oYYKrz5
jkrxgw3yU7nFlFpEj2WMLk6Uxwutci3H9DRS76ICHNryGfNoj0kXu53xfYZkaEUmvyHGG7GghBVN
3qDPfpMlj05Te47huP3yqVabMNOmZ8whHaNe9tOBeqb5mo26Z0CviEZnNFSeSF8FraSFfZLtqwFP
j156KZ3yC1Qo3BLjbk15JJJ1UxjG0SYyyhjJMUdGyHFkaIu/tZrm1kQ+RfF4iNP0g1O8FXMGhqoB
KQHTj0zgdiy5Y614xtyfDOlbES9BIQ9urhe7bkldUi5+bNQnPS7dEVoQdosxOzlHCNKj7GzdVBGa
uFs7qMm0azLoRXQzyMQSKAOiPRO/D5TWQUO/mNbnUoL8Qm4cSrzck7YINEm+S/r4r+LAy9FUueC5
0kvcGay+E6XFKW8TdH0rz9tgs45qDljnoO9oqTzTRDRk+QBBcjyplWfFXtwxvS0gl5qbdypmALdt
rR/5iy3uupXMLl+iHtdtNX5UaLVbmh/z/FeP98uevTNRXOFKOkaTk9ksgFAfqvLZaRMPk4cu48TZ
Xs3qY+DKEHejt01uqyl7ipCpvmkxnAlJpMbN4sidjUkE0uxLb4EYd6MnhtXWPctLsToH0yevvTRM
dqz+yhR1RUScorVxF3tqtBCxYMW+uXPuliYPM/TqycqdOk+CJP26T/z/S8R4b0G/+lxQ+XOaXob/
6d1jRny9VfCiE8V567WHq2/F3929rBDVRu3Kvim/0NvCT3wlBps64hNWKoqfdEGwIFgWXy2dF7zl
8URFx2P+eVw+ttlBij5s+98ap8p19MVXSfUh1YuBdXlRaJqCxWCXHtFPfmbiX62HATVPJIslWpT6
60NgsoepNiXsYk/sfe20rpXo+0TIp7Fu5gIT7P9fuUSJerKSs6ZUyyh925CeHNAzoENZkK9kaPP7
kbqY4Y6UNY2NBgoyBK+Jb5gAP8H3eU/XbBngDlFc1ZiPlZExUroa9xQ61ROZHJqoPjZ6cqikF6gJ
HDB08Ckq9AcDPY+YuCausgyPS1KckmQy3SSSdhJyadDPTt0oQ0Ok3CBpY9BvS0vwq517tcHIUemc
MADsZ0VnelO2pEEzWR9GzKW7pJhvE2k4G1OfubQq7nWk/kytfJB0+U5Xls9ygjbmudkv3cs86Lsp
btGzl74qNYYU0iR3KycNxyX21TK6K6xqn07mx20/Fn1uLj8wd1JU252JZkWldQdcxx2EoBNbRGwn
MsNBQG4bQytbaPixrDskdaPyrBTB9koEdylfPFgwXh8nNgpKjT27Wvtazrd0Ptv2XfQX5MI4+j99
l68gJFKnmkuMqsuwi/fa/j8SIPFIh2hB3IEfdK2ISxWfpsnkR7X/Bq6CWlUDu6XHOlHD7d37A0hf
FsVFOzPNZ60ZcF66QNmZXhpInn0ePAi4Q1wz8kQqEYLzr3PRyKCgBqOwStw8YcIij3ZUFRXX//CS
uyyJg7ImQieb6aBLb/T+I8HtXgbX8uYd2BkejMP2BooWxAFaOnWUIi6HWFI++50OZY1Z2W2beOeY
3MA0vpzQOp3j2Dby+qxmqns0zHbm/bKH/Hjm9scpUILkqN52p/TNuRf1hwt3k0OKPpqdqLJZabPO
PwzKdK4zEONKI0pbdWS5cUQf2rn5WGnzKXLmD6hch2klJEVa7YK0VNNwTEM2TD5DJbeEmPOEgXfW
1Z3vSagfygNLnv9VFufKEOegHW1LBb0zKG6omTvp032R5kGji9xm9ZBfmeF8dKy1qEwT7GrRe5Qe
5Hxv0dSNm8OY/oXSzC+wxWGwpVZFVDCuAE2HtOyQ3CSzJXrvr0fKP48cX6epxtoqNdZx2QX1F/z3
xvY1jPDHBwwrB8ARx98+EoJTxxdt1LmaIGKMAtsM7sTUfLNEc2KCi4uv2FBZLiOdDeyrKcSik8bX
9Q9TLxotER0ug0NfJMydrJ7+98JQznlQQuMKslog5q2+/5VrX+4vvpACRpzYnFsYm+IvVgH6q/xc
oYdx+8v8IUC+uALn2UueV0rbAazAAxUau/whD5UQpI1B5ydQ9dZLV8TtsV5uvVoYh8EguZEnxcag
fOuzd1p5zJ66mxypNHKwIXsl3WfHwmv+0QXZCb8KmLU0j+pqQdxh27Hfp9lZrh3BsRI5IQe9Tdzk
ZIphYkh8ZAvccvDoICoWss3ZuFwMDh4cEJFrGuumipTnwlpcowjl4aj9hSjQNQrxJBsNkoyTxapr
eJuZFoTXq4+VLniwr4LqxQ/41lL1/0i7jua6eWz5i1jFHLbMNyhHe8OybJk5Z/7615DfWBREEzP2
YupbuEbnAjxoHJzQ3ZQCsjdoIUi4xdKHytImztTH55m/nZHq23d0ljEqTNMI+32bgh9FbG/7/LuU
fsXb04oWSAnUIcPXWDihUjghqYnWZyAjhIeTCKByB4wz/X8hA0SyLHObt+1qIwn8rnw7CwfkFSGp
ZfNHcLF4gd2Zs5v4lfePkKRSYDEOvD4MUFG0w/Zc9KdSfE0TFqMwKdDtOLhKoQMuVC4LCMaKXnXI
IczBH+pDY6Y23m7Wvk9sdwyuNo4ChWZAZ1bWILFSSAppOz72SuVnvIFRfc7wDT09JnCQchm9ogkY
DslAC5VCC11UI1WJAbxF7iLORqLlAOJyhhEW1tJKVVqhL1ouYoWdW4E8rD5mhan+ILP0s41kMp4N
yHR7Ac/YWeJxOx+R5skQ5lTUyw5BTJoeWvGpGb7sfzmyOXt/n6ryDkEbGbNEEphtbBX6xaiduyxG
IeGyzK4MFvUv65LUKPDImiKJtRK72Dyr4HhQ/MWPPfRauOp3tD15oc3qE2OgPE38mhvdUiwd4Hes
F1MWn+r4oRXQ5xEzoIPhhBqFHF0nY+iwRvt0WnW2HClOo7eOjFrG/uf6Q1X+d5ShUcAhimGf9Abi
M/IeEK3I0l7K0uKs7wIyz2iwQokJkQbSLwy7rH2kwGSYywBDGBPaw38aV4orqlZky9eyOTnNMQQp
ZWMlX0PI4TDMEnzfc08KV/gWQXwoA5AVwVyeSQdRcOhmewAvOncs7cIzfuxbZH1HCkykVhnlQtER
Feh3/OiryotRPeyb2O4jewdLjYo8lnkxolzhMQk01WbK82cJRIgpRA/4ZMAEaRs8JxNvlvP0o8yU
Q9BoLFZxxqGnCWGVHL2NdYF4IeQLU89exP4mEB75yIv0c1IxRlc3d3T14qMQph9TzHhngOeat4L+
3lBBIfW8v6PkcH3ykpUJClUEQR6TesB6RulGFZ+EiDW7s50tWlmg3L+RwIesB5j86I8R+g4yO78A
yeed5nUWmeVjaRVuH/OVPcrvZz4LtUjFpslecOQtEZSsRE5E8LJLyZvt3I7Rk8Y449sNFiujlO/H
i1hPxQKsTA7NwXA7HcrD4QV0MhzNC69FyJigVGyDK9gLvhYPLEaX7RhiZZ46Fuk89qICThs0OUnu
CJKrDvMa7aF0WRN/b7WKHX+hWx6CKh2nusKlWjriMf1JoqPSS14ysKjVVm4pl+A8RV1j+jr6+L4u
i1yL9XXpJghtqIoI0gFANYA4mI5MZB8hvGDlz4qHYrWnX9bOwoJwkXFK3mLtVXCrFqjo8QkePNJV
i8YjN3UOpaXa3EPgt9/wKgaix9ZwSh7RJncr+3ecZKZXrLVv3iPvH/ntoK1+RJlVCjRssXQ1c5La
zprRCmMHL3RG3MRAHbowK3BABG0hHHL8oSkOReEpLBH0N/GWPTciv2G1FhSnpibKcUiTg4YEUODl
GPfOncRt/PF6sWZbfg5MQl+eQQlvthLvr0pkq82kUGlUNFCOFAgGGrX39DE7KKCcV6LG3YdXpr9S
aDQWWmAUMd7j/FvU8dii64pIzEyWeDc/g4jEmZ9YHTvktH/eXEMBV6+ho1OAslk2RZpoCxppCEO7
hChxdGU3OzJRh9wNe3Yo0JOCmgtEqGrADlRaQTYY+CqELxJQ6xVez4DY7SP4vigK4toqA28V1+Gp
IoIFU9DMqrjd/1bbfv/bAl0VmkdQmWUl6gxhc5nE91N/NozXfRNvj9OdLaPrQVpXc3knoTIb9M1d
rCqOhPqZHlc1+hGy0Gq58SiGiytIzasucY6EPnPQCqmiKYSDrXeTrSWDJYWGk2YGJgXS0dJ6sPTU
vWwZdeAJ7XIqJ/mhUsdjourXZaJfD1p+XQ7f4ykID2LCH2KeswJN+RLx6ZceLVUFKFM7vbsBY9dP
0J498VEX2ZWcgBux/Fpm8TmLkRXpBqeZMNitjmidanlTEuveiifJrJfBFyrBUrXxFOJPaUHSWmi4
vk+m3pKaqDbxiAisMewOg6HXVqx0Vh0oC8SDA19slcuYh9Tm/jYTB9/bZeK4K3TJxEUWpQTUYBon
ez0abcsUrxihtweIssmzykoXbOY+tHfPIaH4yl7ftFEtqeSlBCXP8hgceje+7vAkYx2CLU0+kCSJ
hqopmshrtABlr/WzknAlxFKQ1Kkh9ZA9T+5iqxbGnyb8h9TiINN8GKCOMP1soJ92UN3UBfenZTCl
IDYPzOrHUBgq9p02aymH8z+BycWZ4qcyZW3t5qfUVdC2KLJi8PTjcE6NfinLNywjNLGxk75GL9wE
hl/MR7nGtQq2qDsI0PrMvMxmDmhlmbqilsyYobGNZ6mQFvBhyZq51FLH5cJY+EMfdl4NUgKbh2qN
FQ6p0wqobu278WccN0RZ5cGWyqMlRtcpfE3USEuMIVHs6KAfBb87ERxHa5+3b+bzFn80QyGrJoVq
PHYxpAAW4cCPl4MOPvJUvRG7+Lbs+od9a+Jnr/lgjmbGrLDiapSwKtmTfxIO7+mkH7Ir+cviy9dI
HF4T7a76viN9MQf5KbuIvkav8RWrmrYRsn/8HdTjSuAxkITDpLxVSFFUs9HAHt40T8vpgDN0L5vQ
tsZthtTU6yg4Amvy7/N99tE8hVGxmFSYTYB5Xs+tQJhOWtMyWrY2isAfbVC41GrZpC88bHRvKWBM
IYz+rFhgLqztwalBqtP6EEDKzeghdTMvL+39b81wYJpJE5oUoOhcYJ8jAbE5piY0HNDfN9R3mXjf
Mxn5WHtKHdkyD/t2UOHJff2twnFE6yxjRSwLFOTVHC90Og8LGVgz49ZTYtaQNfnuH+8u8s1kSdN5
3OvIin68S4ohH8UFIhA4HoS7Z3kZmjctu8IBgesL4G7/E20v6N0c5Yby1EeCwuNCgSaFEV3xMwvE
NlI2HxdEOWEyD3lVlyo0UZFmc3sPAh3XwZ3odlbssiLfjaLHR2NkuaubuAXJXxVoxS+Va8kl/fG5
lZ2ICnrxEDj7e7dBu/vRGuVv/QgdkwTiWG9Ch5ybHaYztEufhpN+Hx5jTzYJ924OjSRErA8M2yw/
oTyxasWQBw8/UfARXNDiOOoX5TI/Dw7pcJD/91z6x5WSO2S9r2BgwQRJAIWusvkWaMZlqS89I2pj
fjzqvuMWQQrDlCNLenvbW+WDATG98LoGOIm3jA0kG7R30Khrr+JaXZEyLCkyAgy4tUdIwpiT/pVL
BLPNCwwDGGioU80l6r2h+A6x1Z+D0Dg9pkpk0M9I2sCCa3ISdn4R3RERzXUx678+6a/11xeIxP0M
w0do+YeyIAPMWEeTbokotDJBtI4tSA5E+Bvdtm7saR7qkydmOprhr3R3xCiG0RiMsEVkZElj9IS5
qsHivOoYuix9AQaq0T0SQSTpVangcARp4epL60bp7DL8h/W1KKjh0b2SSuRIkMtVhDZZgmZlFWVP
Ajagz2VdDJ8fGR+OoEKBjbosATdMsEcuBukUwRKRuZBPrMiIcTAUCllGNZuUToWhptbNqVkeaxXy
FpPqtlHOqL6zjrxC4YrAqTVfJzjyJDtCpu3wgHFUuzyglfGCVTn+Qzz0+7Kj9UnCUK7GMMDKojPm
Mr/JTvo2PwWa7afanpzolCJFGxImZ1e5Z7gLy/8puDEwJxZrBlyS83soEqD/189eZIyEqn7oslTJ
GP5Pd06EqmGEM/F/WRgdLk7tfGBlgjcyWx/8ke6c4POM58samzlbmjkceKiFuKpNpt/mA8ndVZ72
hYlYjEOnkl1e3UNJpUYRz8EooemLyKErzAGKIdklGG8tDaIENuO7bb+OwDsm8wIPAUzquwUJj3SN
DjU++YJUDSuXlAwFZPE4a7kUrwZ0UoKbEjNnjEaePxyN34bpTPskChGnYagImXbiMIUdHoP7wcJd
YMeuyrgN3yaUPt8979aosFMvxajhMgiVkAZYze3OICN5XM5kcBmKaSSSmbBekpldHsqr5BXPIosV
T/3hSfb+I6ivW0ug7YoDdPonsRn/TK6zw2IXQFVFQ4a/xQnVbvpzeCBbMPshW0ZzG/ne7RPvW3lX
jJyWEUwIhklGerpDV6o3u62dveTAI9mP3cAS7gQGBm6f1Xej5N9XRvN8yJFnCBW7FBJLl1rMV2oM
Exujo+Ssvtug7w4j6yY5AMz+SrWD8eUSqpJeeBRuA1uDIIpoR4TDPv/f6UU+GqbukjQVoroUYZjL
b0IMEBrocmE1q5KwcM91qTuk7LW4hQQZopj60FXmmN9KIopCV/HgTRGzV5HlI1SQCprAcOKrSEHM
NHvppeFGeNPg4r+fcDZK0q9oQn+FhUIsJ6FQKKuzRtF6WCW4h+jJVRMSaziyWzixPT/VPot1i7jE
zq6+ndWVW2ZTAUr7EhZ50KX3Wns7DKqHwcAf+/i6aQY6lqBD0CUd//vo/WXOBUtWg0OkTpGslKZT
PGPqt/jf+fPhhysz1CEbA6GIkg5mAijT3Y7oLGUpZ2/eEysL1BGTwDIh1x0ENfVGt7viuREeam5y
4uXca/f7e7ZRUierkVVdMRTM99G8R10TgMwO/XbwhuJAUlc5kAqvUETTudufWPx8xLk+ucLKHHWI
hURq5RnKbnD50E+P/1GyZuUhN/rEPi6LPsgQ5qrrHPBLnJzksqdz4abeYJWHEFwdmC5BQZD5MNk8
0KvVUQdazDUlKpQcQeGhfpwv8yM4OTHX9DjapK2q90kKEAqujG+4UUj/uFjqRFddy6t1hbtO9EYH
jfYnjJi7/UV80fjCkXsIrxcnPvDuAPU1yQS/wGzvO9G2v/72IfqxOUL0NCxHyA2WVWpO0G0E2amc
f5Hzi4lj9oBsvl3e95h+aEpCJ+qLCA8iYf5wiI/NGy8JiIW8/VVtw8n7qqgIomjTSulmhDHq8DIu
0V2MpFM+1oyXOssKBVqoXFf5PGA5o3FdSKaWX8qsEhbrMNCd990STVytG6KtXhhXEsSEXckva1O1
i0dMLuf35EQETur+RWf8B8ek35nhhBGTbkpIUiD0M1t40pEWMCz1brFIKSmwal+/ZT7NCADvYAz9
6OzKIBA6PvvPQ1Aw59fUIyTp6CW5jJzgklnfYVmk0KYz+KEV+oWsE4y0IBp4a2BRK7NDsCtZ0oT8
JPfj39yTwhpFatK+7VQgqdQdjLDxi5LQ8gqMs73RXvHxG1LgMgWNLlfSWyDbI1wAI8VZtMJTZE2n
rDMJsTkpEM5gIVJ9zUNu1GPNVW8/D9+P/KcnKITieGPEjVuC5jg2Z6e7bj0IrskY5Q783g7MriVv
RMbSt9/4K7vUQ8Zop6Se0kIB1PBWfinZiOJfhXOGOA3Svi5Iny555Bcg93gcEuefPi/9OhWSXkkG
DbannHcGYfRSfbI7rWCAHAO66c7+OZLlATNnim0oLxHEzVPJrOYXQ3teBlbel4F0KjlEqyiwW+Y+
FwWsqAIpXJY+14VrtCy2to32tQ/uSrf0V00qBDzZN5LaIrSHg1meVZf3WXmR7YfQyjuoUKYyugY8
Oti64rs4m4QQrH0g2m6ka025LHzJIxXWQjaZALeZuVhZpuCmieUG6c/sP+XGGKT8OA2dSabdGi96
/d/lhD/uKQU1QSol/dJjT0X1etb8Ln78N1+nIGapqrKLZvLN2nOmHZP8dfpHtKQb+I2Eb8uFHGU+
dPPwtu8s5rgUCy4+iVqmaSB2KRyC0H2VtzLa0IhYaIriTX5oTtFlYKKOeKVcB7es2XBG4Ek39EfV
FKflANPJ+By1cIzi2ISNw6eStf+pWIaocAWTqeW0aHA9fvFncOXq+ms/HA2jZthh4BLdq9GNHDh5
FyxIFS/G6Dkov1bSPUbqpYrVB8OAJbqVnwvjQgplrCjIT5qOvu8RdAos3hiCbTshiUZhRc0JSccb
xDXK17ovzSxnKchtF2DeQUGjQKFD5mcRe5j4T8UrPIoI+smFzPI21pZReBBlChpICf5kpE/rVuG9
LmOUKFh+RkEC1/AliFBhos9jE1PfYegJ6b3SPPyTO9Mt+APXCMkSYtOyFMLe+UvXP3b816B+2jfD
imB0KpKoe0EfhAB2hCuScwF7wwWqVifO0iwQiWJcxZ1GiyUsTj7DjtPp1AOm77UqCInTQcbBVNPx
FDeZBeVvS1AwTAeirzRhXYrks+yZpOBBKJCxmAV8NhmfLRhuIuMoyrMlJ5W1oF+9iq1YPezvLcNT
dCqsSJRi6mMRJuN+dqcewylNdDlyqqukPCsgJDu2tzxyMFYhjCLmXKIHuEV+FR5b9GojwAAFAqHh
5Ny/WZguiIKB7luN7tGe5HRBZRyFFxFUuMW0eBOI1qCxdkavMeMRuo2276aoPdS4QdM1HqUQ3qg9
UT0J3CnQJ1OtYy/ObvaXtTF8RqKJd2PUJtYqaK0WDdlA6HEd+EfVIn0V8/VgaeDFjO9SDDbsW9yG
q3eDFPgGeAqKXYCseFXkvjqiG6uMHLlUzH0z21WW1cIoBE75NM0ikn2fvg+24mZuYKOi9SxZnfU3
ZNsfd5HCYMkIeDLFhzeRBLLyh7y2VZkxMrTpFbqgKJrBKzJPg5aYRBUvVXi9C+N1cCwCzVLKa5Bf
Dj0rtc+yRCGV3LbYO+h12Wr1mOpOg7lRib9XWy+sIkZgsX1PrlZFQRRytymfgTYRj7rRIa0Ky0lE
Gah2C+Z48eatvzJFHSvI6vJ6IEHCgMO8UpA7DXStGD5Hfu0nRFqZoA5TUisTVJpmkuv4tZq5t0my
Y7THc3vFJabwZd/idmFtZZE6TehS6rtuwrcqnrU7HV2XmT34jWKK16UlgV3h/IslWPkSPnFoXG79
ffvkz+8tmDpkVVkpJcAKXe9lYwXhDRiRzEx9LlgMHNunebVO6oC1upwmSrQQ5UJyZcdO+UC4MdoD
+LJdVhp+E6JWxqhwJy5iyegb5BoDOf6R57MrK4nD5wMDezcjgnczdL8sF8XzZMyzZM984yb93bRc
BB3K7Zd5eyh0RqWQsSaDinmieFpybQZ8RFr2INbCw9iWdtbXPAN3WYuiwKOcQ0nCZYknSaya7Xws
qxvd8Hh0YKngHi9ZAMJaFoUffSeMOaZE8dQqMXZeokgiQzKkYJ1slhkKO3pxAkmngH7XKSrMVpYs
1cjMntlWy3Jzg/yOVUgzGNHQKCrsYJaiOMiYwOO/ZCfla30gyjGsTAJrVRR4GEKt6VGLzRvSK7m9
mlWv6VkARb73DkLQPPdovRM1sOkjLxMYP/usd7tQ9WetPyxiYCo6hhnH5DWZ1Bu5zR6KnnPTWPzW
polbGMt56rvzInNOrLVPat85GNRz6oi/FWrluBgpozGDAWYGhTEj12m5kuGn5vGh6yy5yS0ptfnu
5z5mbmcmVueegpc6yY0pr7HtjT07mOVy81fc6n7zZFi9TaasohsV07PJTX9iDcftn060vXz0L0Mp
QPQ3k68hnmuMWgXlKWlFUyVqFIXdsXi0yUr+/PEFngadplAXgTRV/6ovxh6pa+cu6xba92OBFh5G
+9UkxqTUXPAgkY8eZ9mSmXoDLCMU0gy5XOQaOSwFQohWeNVUF3SG7r5vsIxQOBMbhd6WPTZMStxo
ftFrR+1/7JvYjvh/u59ATxolw9TFXYHdah0wMhtueYEWOXAHdAhTRDChFBjMZJjcBwGBp4CmDKYl
i8ml0KLfiXi8kZvFU3ogCdLgdhoZd9B+ACvQcsPDNCYcpKOAa92xa6+r8TqJrubhsoSr769sHzKE
TwT4nKpE0HzDbSd8KdXjHEJ+8Vo1/H0rjChZoFvVdLXPtDHGq9oI7hXpqZ+/qaHi9NqVNPxohENU
K9agn8KOkfbZTqq/uwrdqSbFRSKUMTZSuyNEe6ifT+hHEPi3uQXSTqldjz0Kh2hhZvkMY2fftmR1
Ezb1oAchCL7tvLrMZL/VkVKPj+38sr+1jAP3diGvzKhD2rVRATMp7yT9qzp4MvPAEZT7jILog5F0
Dc9EmcL7HrOfGLyGTnmCrrfWhFAJBOFysJGRKZ395Wx7/m9TdO1/0JJJmrseHSPh1yV+GowvufZo
yIo56yzKs+3ajv5uiwJ3sUqCyhh0cBHbvBWfBD9ET52KIgsrwfkHN9Rl0UDjPl6+1CujqKQ+q6ry
VwlZBr9L6SmEGqCFHDsUPHh09lbW+IRxp5nVTEEA9/O3ezdNxQRhr2lj2aJJVA0PnJBZcqDb+5/s
D3j8boJyD96YCzHVoTnV2L1D2iLRgergqkQHcWih58xjhX3bXUb6b4t0B5ihIjmiJygiz1Z8yaNX
Gq2CjuD1EMXuvMD5q4azlTnKUbpBq1UR8TmC5zOmakxxvASXBwOJGR/qrXC+OsizODaKFCOPxXHp
IZPiqyVkDgawbFAhQMALQ6AGmEFK0GVeXGM81BkwcLccdRPTQG5sM2ve4r77vdFXrFYVx2GTtx2+
FJH7ltGdvPidPyE3F/nJUWI8EWXW+ghYrqypmAVSS0IO2iS8UxXxMYEoSNz2r+HygxufclV3B3G0
Igk5FIz8caPxMOuFU3HNZKbSacoWe+H4axmJlVqoT3kN/UtweGRN6sgYCTQyaIpyshsl1SGcDhLa
k7gyRivni5KGZjPfx8rwfehi9MrWZhaGbtU9V0nrxHVkdmLmhjN0NCtMl6m6Iyisu458vJ2TLlIx
SsrrcqOGGhljGez8Nnrj/tDPJDJKTiC7Y0hJbe61IeiqAi42/Jfa61iKtQIJekyyZzecglQ54+9v
Xmyrv08tJ4m7vu9FJJHnJDDbqodMGtj7EKnso9dmhI/5eF7QeR6qwtSRiLOyqYQGvTbZoUP3lwHW
MqJK9VdJ45UZspsrz0x6kMoi148ptXF84QLBEdXJqXuWEs/2pr2vhvookapHTSzguNUpGPx5+KcC
3peE8c5kWaE+Da+WZVLMSJp1UnObtKSlTbhMopw1Yb8JHqtNo65NeeTBHqQIxKMFV3NJZjA7/Wol
zS5YIL8Zr62MURclBJfRaTkCG/P5qyzmpjx/CdXMHVm8AdvnRtckTdPAG/DWfbnyhCEosqFa0N1Y
YGK2r0ezlr7tu/R2edB4N0H2dWUiXyK5nlPMZ2D+qzR5J3f0g3iVvpLxdSjbWKCTC69Yg23bTvFu
lDpInRoaAz+qsp1zl6nxmCe3yvzMWNhms+ZqYdQpCifIkEoRIg1lvjaMQzjei5Xhcu11VF026Mtp
NCtKWBfzdrSxskodqolTQe2mInU7PUfXpBAjF1b5vX2T/YgexhdW1XN7eHdlkDpfackLaDBpyDxd
/w0VBb9wiSDaYA544SYvozueyeWZ1SaTT2r7FLx/RerIZXIRc+moyHaqPLeGlcYZxNBOece4qbfz
hKslUqctDpVEhRITNKzrHxVIHQon0i/aULSE7tvCOVVYmAJe28OPGkPKDC/ahvz3NVLxaqaW2TT3
uCg7G+XdHy0qhojGjdKRTYhjoHjenyBHhceNRlQSWdf05mPqfeW0pLzWRDOSdDj/itn/Khj54oFM
tlYes4GcgTUSFbjK5TyPRYvrIPgqH4nnpg/BGdHlZQiCu+imZ5JXM0BAopBHz1UuShJUw6YUwFMg
h/61yxmiK4zPR8tNxfGkFFmPEYMq+KZCkbzwNeG0yM+S8JCARq9hpUg234kKLwqAbBlvDp3yl7Yz
Yl7s8SaVubsquI9ijNTNj6p6FvObVnyQ9bvsb5obVyY/VVbCGjqxHClLzRfi6MvCeRid/WOw5Rtr
E5RvYIavFMqCx+VadL2pVeXFYgSMQIFlg3KHUglylEZhowiupnkGiW/HOMwEJ+igd70K6taB7Fs5
G9D9tRVIqPEi7xQZd5iS7twtvasLqdUFfzWytrZJ3ULCxKFimeE+kD2MIh57pzu0ng7WKlPsgSCR
n18BQa6jI/M1tRXiry3TN9EwyVkYwxN7WI19wc/RINq7vc3bDZoCWA33W8mYtTnqHpIR37ezjiep
Cj1MHRTJ7WlWBluab8SSs/bdceviWduiLp5WksJcJxKSDfKEkGsV/aiXwHbT1rdF9n3f1maAtDZG
3T5DVyw8zwNCBlcqTdVSnjinOIHn5zY/k60Ea2sE3UKGr7JOA4UjGvqm+HkhT43eiZRjJz/tL2sL
GN9XJdG1EcTKpZDjxEGROfbjo3z4VTr/KyaTtR0KOcCzqbWzhrsbHlGazSE/dr7x0NvtWbF4n2Vu
60pZW6MwRAyLeomUELvWPKeKYk7Vz4n1OtsM8dZGaBjh1F6thLfqPBGzzo8Db4IKFgMBYL6L/osU
1r67SzyFIVqlNFyXiLJtlI0f6suhUkQ3LSEKutS3+26xvYFQmTE0UYTmDHWylLTMaiWQMU0yHEco
Zg+5L4UsLh2WEepEhUiTcAIH327CU5XeGLw/ajf/tg7q+Oij1sMExo664VKsvsbdoWTe9dvXye+9
okdDYj6up5qM1GvzZRg8R4ZoKcINFOWtLHXj0d1f0WYU/CYA9OvT0EQFaolyXFAg0P8P8wh3SZhH
iGDK6LPG9hmf6NMIyCLOejvCD6T2KRcUM8ifQe7/VxgHPXgIx6koZJIfsXp6YjCsBbEoOk+MEXpy
V7Pi/9WWvRug7qS6aNssxtAugnfSR0M0ZuQDWNnAKJx5rC3bRux3Y9TRWRSljrUUiBpn9hz4S/LI
WM3Wg1bh3w1Qx0ZKBX6oKlRWiDSF4GM8F9IUpK7CGvLYdux3Q9ThGbSwL9UEKxmTpzY+Ciidd/Uj
l1zGywU3efvLItvyOSj7bYx+4hSSJEqcWCAVIFXfjBZcj1w8Oe2Ue2U9mLwhMc7Rtme/26MuJPCV
iQGey6K91AdN8QrhmBoME5slnNWX+vSyUQpOFAugT3JQwGM9PWFEpv9CXA9FZ3v2pS/hz+hoHFhl
xD9gxPviqKspjQdu5ALEKvqNFJuEMVy87xzQ8/rkCceqv21WatfrpC6muuHkvBjwPCUJe4j4Hjmn
M+uz4KRXLJ/cjlfeV0ZhRderfCqqwAoyW0UUyiWP80SfRRrE8g4KMYy8FowirFC9yUAkOM9Okg/Q
7VkYD3uWGQorcrFWdD5AbF5JIEASkit5Lq86idVF+4dQ5X3XKMioEbsO04Jd448YeXfCr+K1APXG
+CwdASNQBv+bwwxA1QUV3DySQfkfryaRqBCN06a6GKSDtlyH0Y+6vCpHVny87eorU5TvNRmvazPU
Id/6ishYQ2SHF+mZOMV40hhN6pvYvjJGeV9RplkHdW/wfwSgqlAQxDIptlkmKM9Tc3Bc1jWHclT9
ZWjPkcpwOfL//4SzqyVQLtc1jZCmNc4qKs7HrBMfo6i85PLYQ6OPsw/p2/i3skW5XR8XOqc2Cwpn
/uJmb0kz3Y5LZCCtwfqlFyzzZmY1NhTA922zlkndXYI6YJaAwzKndjQD6U7NvhSLo0R/FcP+XqJM
v59Soe6geobLOA/dvi1NtBOG3PP+Whg+DuamjwGShtT/vKA/9//jl8Il2gSF/4sGkpUw2HdAme4r
k6awTPsoRXxZnVLOa6a/CclXO0ZhQ8NV4CpsJQx6JArkXFXouunOsuTu/qaxlkH+fRVU6t1Qpjl4
jkFYeZGPB15hQMFmE7qyWgeFBbyWqlWD0sJbexeYOd3qBDEaMGmhIFydOlBlZk72MAbW4DZWbLMm
0jeDs5V5Cifitm3LYsD6psltmqtMudKNH4KKAPoJfTeM07RZXVgvlkKNRCw1oQlJ9Q5tL5oruLkT
OlFpT8cSQmINMsPctW5NrnjLGkHavCJX66QwJAxx38dqjV5RTOfIMXL9bikyVVbEXVSU6V6zQM7r
2iBpFuXOuEKCzsstDjJ2Xn2AwMp/IS/H+Hp0j1kSl2PRkAuyszUzgt6A/g2qG27l1+fh2D/XZzBY
HesnkU29tA+MMt1ixke9GlRgk3zDkhgizpEtXscOwg+zQYRY2mVk9n76tH8aWVbJ/q9O4ywuuRFJ
sBrrhp/1s29Er6MyXqkN923fEsNf3kKhlSWxKDhJmGHJmK7V0M2mW4H1dGBAy1tv08pEAXHcpQZX
ri2Wl4F2LiNGBpy1BApZikLox8rA3++zY4jxlskUtMd/2yUaPSJhKgyBtMMWR72DQGh95rqBgRqs
dVCgUWGoGblFfIqBL6wWnUlZHZhDl9n/thYKIZRe7ts6wXZl811dPUjdSzPc/5sJKprIgnDgE/TJ
20P8tTJugqkxFZYYGOOI0P1peaXNAzRCMQRevySgsMsX0zDuDJAt76+FZYcKJtCD0VV8DzvV3Jhz
dYq5W66A/kDIAlXGMaGb05Qw5FADx3cJlLsyvGwGf38hm0/B95vhjQNydQyrLsz7jMdCZC8GYje+
4hGlZdaLc/vxtLJD1rmyUyqiLuUi1lFMboGHPJFHysszmVuA3nlvNh4ztcy4HuiMGC8V/YCxBTIs
QcROWyu4Du5Lb7zuNEjtjDboXpy8tZrRVA6svmvWZ6OgIQ/1Qc+kt+UWTh7USFmA6nD/07EiWpGC
BiUDP6lawUh2iMHKFEDF3Q/PPdojeB/k+gYjWGMgkUhBxAAB9wmcBzi/kGYab8bwVCf/BhEiBRFz
AI2TQMeKxhT8tLl4gZn+Q12jSWB/6xifh86ThY08aVpKltJDZTxVvDBMGAeLsVt0BwBkpCdFIlwo
jYL+RdGEjrAJkfH9dbCMiB9PVZ3qaVO1WEc/3+hq5HaaYDYVS16c+NGfX7syXfevy6AGdsPKNNxF
QWxl/ePSd2YxPU8TY9dYpiiYCBMxK8uGmApPuXTIQi+f7sdOMdOc0eW42TytQA1L0IiygkaXADA7
rpdjTtIQvu7JyO5NeGWY6QgJWmh8gDCfEI/92P9ef3gCvBulPtgMKlt5SJDMJBXsDARcnEkS6YVd
WrodesEdGaSRXoPbvyrmrVZLPRi5JFcnDdMe9gBlU0xHWCNYkmuZ1ThI/sxnV3lfH/X92jIYG7ik
Ys8Fd4L64OOEWTtuRvaA729jIzunomRYDQ8FRhCylgbEELjQLbmI1ea0fTLefwj599V9M8UIBRK0
Edvdd9ImAG500NgHrniN7rFnMqsEUm/WAOu2TUNSJBVOJdDoxSuSEXI93iMV2perHgqPxZdKudt3
IYYRGrq4UAl6UUYWEnpnXsUVJj9AwrtmZb+3EfL3Wmj4ivoR3FsimjIDInn2FDaMZbD+Pn0QxIIP
umEW7TrGkDve3RXDAGufiKeuHKAdqzIfCSNMpfhBV1ldCjsN45HBWgXl7qUki0EdAa64AO16/8Ur
ibUK8u+rVQgD6P2TDONbi9w5Ar84WSO5QVp5+07FWgcVroSG0o05Ty6rDB1JS3cbpeHtvolNZBdF
TTdwKDHJRP59tRJ9yFtVDCAMVlWJw0E6KWlCJ0jn4zRWthCwMkvb8L6yR0UrWT90qdKC3mD4Xp05
E035Dw2omH8GV6o7+9y57JgB0naQu7JJhS9NLEptWKgkIfHWNv1/pF1Jc9w4s/xFjCDB/cq1V7V2
Wb4wbMvDfd/5619CM+NuQXTje57DXMYRqgZYKBSqsjJBHFLsZV+zFC/ZZfb0en1LV53jlzmVLZsm
kOiKKglo4zxe7BCan4Om2qEY/kned2GGeesES1gqmYxaoyr+6I1xmxLw4smRd30xnA8GTMhHBwkM
KAfOaDA78oP6Q0VtLHZzG+zkMorcaIJ5ocMDTq++fS4WxoaIospVosHrO+mADB20m1H7MIxfpe6g
Fdt65kHmVh+NF/aYaNEFdZOZAqJFWD3X050uSFYGKnsIA1/fytXTfGGHCRpV08dCV9NLeLHzGWnn
yCtK8Cww8UJTW+hTaliJTg7R8n2pn66vgOfZTLDItFEQghwrGMrQVtVn9Iu8MCj+4z4xIWJpMoOg
SITvIUyvZrAcF53HNMXbKCYimKGu6VICE010IPVdz4PmrLqwbJqaCYk87ZOsa4zzIsUZaGPomLy8
7zbplsYaXnN69XtcmGF2Sh/zKZBl0OnHaeX1BEOGQBkn0cv1r766GEVWQFIkK8onIctaj8IukREB
IkwEAdi5pWPe+R/RSFEL/5phnHfsKB2SjMTfjEtPNrNNPBb3+J9/EjYvzDA+HEt9IOsCorMmDDu5
yR2JxHvIaXDi5qqHXZhhPk1dd1nQi+h+z0t4X0yVUxfK4/XvwjPBOHElCtCCrdDMaqLwVTHJJp/z
P8kOzqtgS/mCTNqmTeHHmXCsyWBj/mfCDAaw+nnoXF+NtBqGQQeuoDxiyKLOhH1RiAwlyIDIkU8l
9H6WvXkz3qqi3bgjODQyvPwm1c6O5ea63dUzdGGW7vJFAjQNEuaBVaDASnKUas3Swzth4ul0r3+q
89roj7gwsoipNEUSGvlEeWj0vdhyGt+8RbBnJ4W6TyoMODtqa4nQ/CXzCw4UJzCvY2Eu9oo5O1Fg
poWRI+WQThgE3RaOMVryV9PPXDPhyvmsNyGRcEA2wSDITZkEZxhHE9S172kbVLtc0aWDKd2mPhrb
2jF9ZTM6DbiAARF1xs3ImzhYzxo1UaUT6rIGSduP3yyoCkEYDbzokkO1VQ+0Mrr45Aul1Ygdk4st
59pjvmGeqeKYakDu6w/NAZVYX0AbXIOgHF1g7PwJJ5wKsV4iYYMV8/3nXLjkTMpEb3sMYBK5vFFL
CEH3ym6eDZcM8VYqS/f6MVs93RfmmGMmzUKl9TVcJ8GIU/izJ60V5nfLwmMKWfcaDZOEOlElmbCs
eqiHaUNC8NmqL5JHyQ+nTQMN903g6f60o4r1lUUFOutN8K1+yTkvz998xbN58tFrxBmsNU0HOMPg
BX53il01seXWUn35GdoUjvya8j7ke/3iU3HnYsVM4MyFtlbkFvBzyotMKJmC1duBDaVlnJmInpnO
Sh4M4GipSK5IyZLR1a4B7E/hV+ULb4KYRoFrv4f51FNVQSapMPCpFcEztb+6MvNyVfBGfXJKTf2D
6Sf1YvXMMS2LMBgHDaHvffgEoDmqvCxueIJX6x9WFw1TJnAsjeX86OZ+AF0dolG/y78RWwa/0wBO
8JSAKYASUPKgKqvCAOrZIMv80QszsqUajmw+TJALx1iGO+5FP3oD4YgFDVE8IF4Uq7ipQeDrYtZn
k9k8SNjqodUVmZiSaYoiS9OhLUE11yC5dvoy8iM93wqZbi8qdBdEkXMNr96QF6aYfClPG4wGLzIG
vOrbgjyKGa+uTE/BJ6+8MMBkSxqAOREqrYDmjFViDaDmzWrxu9gKJzUlflqPbhAXbpIZ7kAKK9Kn
l7psnGIJeYjw33jSr11lm6Hg0zOksU+ox7bfKm/aAPiBYgRUFuzmGDu8kuFqbnBe+Kf5ajULlmZB
7gGGbC+puhvM3dil1nNSxVUzIIEVJUnR0A9iolAfpGHT0mkEQXtaxHtS3enh9vodwjPBBJYynyoj
ovjYbnyYC4gUP6Wtf93Eauy6WAUTTcIpayD0jUs4M58KubOAJ7SXebBkAKmDv67b4i2HufDrJUNW
2GI5CWnu83F0JD276fKJU/xfDyQXa2Kytgmc8ikUXXHT+4vXvAFYfKTpTOiqN4pg/Y3Y7mxUcqCQ
iDpgaGOOuuPdy+t1pItfwRxwUGMOfS8AddyiCL/FoqHKqDyiuQPaK/SaG3v+Hkr29R1eT1gvjDKH
nlQyxuOrGspJiXgT9uOxzaOjYGhPIbj15XSyZDVydT181KbbfCg4O0+X9CnknK2zwzN5kFRFseBp
ocSSq8nJLp4yvy4MO0lit41aNxNH5/qKOf7Lds+EKsMkVUCR/2liL9WmFLZF/Qw5CytCsf26Lbp5
15bHpDpGmwziEmBCUdwFO5nS2OwgqbfhDYiv+K9BRNRjkKlC1FMzGM9RjIwsBpRT0E+vb7oDnUar
fcMJvPxo2vOXCURHgwtFOuddu7sGVTjvHlyZj8RPQOUDNOEQfhXZp0i6KFI/ECQZE7I6qA/R3Hzf
vFCgL2W8M7fCG4/T6fOX/GiS2d1lqQfTLAG+Jck2RvIWFu7c3qmoGxq8qeTP1/xHU0zojqADMYU1
CjwJsD9N8JTi/UuM70XCeaWuYKY/GmICOIAmky4EiK6jvXgYsqYNXhoHAM/bVJQhaxffYnZkzyWQ
4K2QCet62S9Jq9GJ9bsJQjKZFysWSCuG3Gr2sf23EDspHQkIUM6aeZaZIK+n8yI1qKM4UbsRJeDq
rWneba4fxBXEycd9ZSJ8CYK4LIpwxYPKabDACuQHj8pD8fzOxuj+/zl1Plpjz2OJqJrJuE9UAiqo
+XlYeksTOA+pz5cjNYLaJrj5QTPAglaBmsgw8Y8vVoyq1Uq1pWabyDCtP9q5X2bYAtcUxqQ0sxD8
QGChpsRp5k21b0Gblntg5+WkSJ9z3A9r+gRP1VotCClviqZNdjOVfhvJnPj//oM/BuWPNpiwEWpE
DFQDaW4C7v/eHzbDTt9VdwI3rVxJYz9aYqJGGJcgqu/i86ymJNnAjXnIY9zOl0c+6eh6SDx/LCZ8
hEK9KDnB5UYJvUAtb/XH8qfpKq/ZX1QGLse0j/CY+S0vg/580X1cKRM9ximt5bjFiGWypYKIFQQR
ZShJc8F4n/OFj3aYWDHE4ZB0tEooVV1jJZrg5D2ISIPekmcptKUGwnBR8Uqk8KQms631phfrsS1W
pT3UOcTpQEOpR08N/sJc8ziuOM7Lotp0tSPJtKBRjIyp7E5B+sg5itRfrnjuJxxbX2jmTAs3lFKW
EsLnvgrpY9qlJRt9y+sy/uZO/+VNLCykVXtNXXJ4U+vSQhEl00ogYK1sGxcEcVZ3LOyc12rkbCKL
EglHMVmUAZvYtRstvgkHzm3D8SAWHhJnyZgC3Ibsujgl+lse70IoYiv3kvllzLi8QZwvxo6A6qmQ
LaPe/T16rHupa7zGfutg9BjpfOhwuZh4IYdFvBWYJozUGEFz3mk7gLNSqwocOnfq5bflQ+Ev4YZX
hlm/v395iczEnFlfSr3N4ZXxgpLLk1g8mYatkMbmeD+Ny1e8X2ZiTNAWo2bWiDEqFIwWJ3WHDS3v
CKitC6jRXbfGc0Mm0JAFjBWGgEtCGTM7XgBhARXCdRPcb8XkJF3QjXiq42alxzmyx2Npx08pjjPx
jD2GeHgfinM5yExWMk2KWXYqZqzLQberObBG/Tupdkr9KE2ctb2XTK59LOZZaSRpWBY6BvDCb8Qv
tro3up3Xu+Jz68eu6bZfKE1G8zzM1ngoPcHhvQ1WHtMfbgqFjtFfFO/xA0oJjAPEif/S/MXp/fir
YMs3vQm6HSrGaNzwIJKc7WVfQGXSv0PDZGcZQuiQ1Lae+0YT2R34YnKtca57z7qD6uAHRndCBTHg
x/WFWSf1oFoDms7cGFlutZ3GyfzW88uzBcZdtBAVuNRAKKn1m4Kg0De+KsBl/LdlMH4yVXKgSpCT
BJK+9OM09ka55tU1aRfssy/+WggrsdZVS6sutNEM6h5P39MrjLz9TcQ+jJz1rDvB2RbTkUurhGpj
YvS+bnI3XU7lEtqaELiEIBl5vr53nA/EqquZXVC08oQPpAvHECJuMvGlUOd4wfp9eV4QveEuztES
q3ndJ63iBMVtmjljXLod2s4x5g23SzBxrPGWxNwlqdnobbBAUniq73L1QdO+x9yZcZ4N+u+XKyIk
MDIV91WveVWxydtNyAO38Ewwt8eSlabckxEggNQru6eluFVjrgw5z9WYCDCMQtpntYGiz2FyBKuA
ml/hgZ1Zt9JthYphdyNu1Ns+4ar6rdQMaWw9+wQTGeIWWPBiQlZDixQYl7RLW9lSmYuMS4K7gnn4
aIsJEE0yi2lS4PDSZp32FYLrh94XXLGytO0QomtIUUO1ZHMLItSxr0QNlk+v1OY4rky0KdUTHcJR
XwZ0ITJL3vXbyg9ueD1KTjxntYoEfWrLSMmRcJS3nXrMyPZ6sOB4i0mzqwuvHxU5jtUAzQfRvGn0
xaqFyErK57C4QwffvW7rN5nNLwdhCSDAiyWo04Qj1oHePfDLXbCtvxjo3xArdvD83Fy3x9s7Jmpo
ate1Ob0LzdDXon2ccKrUnOPMKhSFAqYW1Rpvxth8IKWnxYeGK/b1mdbng5+bTMhohwpUuAUqjLMi
pE7QiFsyk5tYWiwMBu6mpNhVWXQLhvCNoPMSQ976mEjStmMvdBmiblv/GKvcquRXRbz/b9+IiRmz
EhUKUXCODTO3TUPztaHmJJ2/KfKd3Y6JFTVG8gMtfi/ydbGle8tGvZ/Q0u9u4Hfef9s1UIF/PFEg
ZWgAYkb6XpD7CEiipCtwBXOeq+ul/V+x1mDJH6YwUEXIdYCwA8NYGzp/T0M9lJ0Btqn2iYcy+18g
7UORXfRKkAolPk/0gu7a7wMhiJE+rjOJ2wQqgvgFfxNONajt0Kop7xBzvp4hMplGBaG2vIUwIppw
2k5xJ9S78eyy/0d5nus+b7BseqNp/tO4T0ayaZbypFWpV1SKPybdX0W6PPWLZndK8RRFqdNg1ANU
JruK8lKZwCYnxX8KzwYrUKSaoVaKLd5mQ197ZBh2QqZZRai9AZnvYJqFpzm9AgK6jDcGK08E5loy
mJBuwR1u+O3kVJ60Tx60LSUw7KEoS0m/G1+/LW/xvH7l0TqsP88MEVIAUMgCnpF+nsvrCNW6qqaI
nOiQZlbgV17uk+34Q8cVS7nsQk/m7PDqB7+wyATYfIg0uarRWVGro5kd4/ZLwu3e0KPw6ahc2GAC
aZIMi2kUaGcKGxHkya3fbRZIjCwusdBEda5HVN6CmIiKSe5YDAs8NTRpq4vflOlZH/3rJuifuLYe
JqB2EcmraEYO1C0vUIKxBDRm1Vsp30SzE8SP143xfIKF8wzqRDQ5QEANTN0jgemlBCPqZnufTwI4
79XqRzg0NiiYQFKhHNUhsSf9J8r5tmzwOBjWg9H5S6rMO06Np2YENyXepW424Cqh7VT5iHFbeznG
UH/iLJ3jOCoTY6csivUwAeT670pruoOg6b5xaZMFOlO8kcr1/OxidUyo1dqUCKEB16HmcjdzjFuw
gKBVS3FhoZfyirrrL4YLg0yGFhdlrY7dPwC8dLOAtvCH7tNZVW6LYDVvvzDFRBY5NiFmQZ936kOx
FSwoZJ/61w4IaRVT8+OGS5jO+3RMXFEqJQI8F+1LWXK6bboznMoNH42HxYWcpc9DDtKNunIiWWbW
DmzjvdriRAaz23anhSsJs3rbGwrETSBtQvGhHwNzOFdhklPKT3I0T81jusvtakOxkeKbfqRM1Xj8
2OMelevK55FHr0e0s23GS5AStF094NNF9eMiPxnmDhevxTlq6/5xNsL4R12ZszSNaGooPsVLp3eR
Y9rJc71tIKhVv/A0QlbfXRf7ybhHUBvCOFPc+ah8SYvQys3QClvdmVHqGnh0ZPSPffaO89qY+6dP
xy6OOyCW9Ty4FQfFlWTdCwLAsXvtT95EF+tibh+w9yhiAEi60xnfA0G3MPqQdjy2g/XX/4UV5gJq
ksiUVAJ3b0FC7EBJDgpFwwte/rZ5Vzv0RYku9AMv6eb4IQs/bEazqBMRqUI5vQrRo1Hvpoo3wsU5
ZyzmUEmWsA7pCGSpipaZQ8i3WpDwTRZpdo0B3Y72q8mjZOGti7ll6qwUNIQPAqUO4dFQQsxFNrHV
6ryaIW9tTAyJ5KzKO6NCj207HCov2Er+eFA2/YZzlNdD7y93Z5XClkhQq4WK1oBjDaMW4S70xW0L
t6C956XiRA7e7jGBYzbIYo4LNEBAiusIi3ao9bexqzjVat7eMfECBXGShPT6omBtGSydMnTP/ofX
1mq94Xyy2GY1BNuzeqlwfiugDVvZX8Cer7ypyuiJaJwXIoq79xrvjbd+e50/GBM09CCuykVDMTmV
d6EZWZnMparj+QQTMcxhUUoQxdHSk2gvkIYHucxgZRgSKVxhGz1xXJBzm7Dt6iLvtVnQYW7eDQco
0XuRY7zFh/gtAVND4Ha8CL+ekf/aQbZ9nQupXHQZykTG1FvSvBcD2RKkxxHyANptZf7FWR7ng7H9
awiQlYZR4YORI9kVCXQ8s5cos4xDh7Eiyh07JA6PQZtzztgWtjJ0hkI5iBywk2rTXbYU1lJ+u74w
3rrYTGNoBSheIWkz6nZvjGKMNjmvB8qzwcQLfRzraQ7gGmSCqM1zxqXy+k0af3YGJlYMxBAriQAw
PLxX4eXvEB4UwK06OhC2AiN4L7nXt42TX8hMfpEnPepRZYf3rQ6e5/61HD2tuisS7nuB5+ZMoOhy
OUilENXwetRGi7QiqN2SZwUZTa/pOyE198bcb8W5fJHL/iRPVKPAbI9G2LtKSN6iVLoXoIKsmsvX
fOk213eBl5XITIwpMb+UyMieUTsptkVpmaduW50CyLJKO/2Y1PaC4d/M5xVN1pvq55jN9rTNQQaj
FM0lja90jAkSX6febw4oBh4Np0Vb36IKY2STHGXoEYZcQBvHo9kOtzBBFjlQoD0wl8vBKEsrEpbt
9b3lXH8Kk6KYcdbHBuaLMJFlPi4F4NkFVMzC/Luuokw0LokXD8W3Vshur9vlBB2FSVl6FTLqDYEI
OTpqENTItlMnew2pOK6zvoN4D+qiYooGO3pXSjKIMGfEtjRsj4XUboVe5pzR9ZWcTTA7KHUt+Ooq
nNF+/KrEGwVygUvKqUr/5j1/NsJsV5iNdSymgF6Pu2pboeuY24uv7pSN4PAqlVxbTKw2J91QKpkK
VLqzTcf1wp14S4sHsccTKOXtHf33i6qkapTL1CZYVqrmth5VbkN6d9DiP2pUGOftYwL3WIB/R1cA
cqMiHsganMgLDo1LvM5PjrywsR60z8aYoC0oiSSCAB7IfG0jj17ai1bQbrO+5OTHvwlPZ0NM0Jbq
rK/7CJdq7aqW5EXvbOwmoOShq9/Mt+8zLKjD0C6Fdt+HlnZ//QxzPYWJy1nb/qOTR7eV4HEfbMOD
6VN8kcDhSPhNgfDXYtn2cKfG8Jac4hQBa6Ks+tM++v4PLPrEIzD8zU1/tsaWI+VBzoceRQuql/3O
CfkUHiFreodrHrPWPEj+ehQ+m2NiiGlGYWb2IJrIQHiZ7mI/3VLMFK92Rh3ic7nibIaJIvlYge2l
hsOoREjsHkQWMaDsGGb5Fnbjvs96R0on+7qTcI64yUSTNiG5Epq4YIr0IObfhMlZeDLE60Mc5+PN
9ovFxmhIQ/UWGie9oePGMdTGs5Pg/pB3hTu5Kj4ZFPo4QZlzt7Ad5EmpdDFssTKj/S6Yty3h7Ny6
E5rQeZFFQkzCzvcm6qxoMx046HeL997d2BuP8YGi2VNPfeUxka7GrbM5th2QaOYCmmy8PaTStIrh
L11DZ0qLbYDhnOs+sbpzF5aY00WSpiKdjnL4otcHdVZv5db8MyjwhRHmTBnm0vZ1AqeoXQ2VRxow
tG2zaR0a9ecX3iuKtybmbC1lvASygoaiYKAFlWpOVRLONbZa2rxYEf0JF7dlVs2aMuf0qW1mlogU
PI+fWsMTgf3vOWnh6qm9MMVczE2aJIVRTsibpqfAhCXtTYhTzgX2/nj+FI8urDDXcmjMrSqkiLJ/
1w5aO/6a35XH2seEc+YJbrgLKku3hx3VfM09E6OhmwIw7sarCzRpooMByZt+z2vX8D4lc4F3TRZK
QgXPyTWHRLc6kDvX/X8d6H+xcObmnlqxmAQRLX4VVVbR7f0OFJDowMd+eKD6ee50k3pd4lw3y/Mf
5rrW9SnqQxnrGpPtMkp22BdWFxML3b+k/nnd1vp9fV4iO2k6DySQKBvcO9has2mHbfHR0QR6PLjh
gcc4oYudMZXTvG1zTJQ7XV9bqfaotK9Rdz/EPEw851iw+mwgQMCkfEwfhMBM5Pc4eSZXpu83zgGW
LgNsXWAHZdyvSvOl7UZA4VtAuYYtendb7a12KAoEKcGLYYcerxG0foNSZrB/bDIOmQdLqUQTrTv5
yOTsHpRaAwQK1Hvdlu8AdPHGfRtancc7atJq5nNhmPHJJIbYckrQgxZ9BTAUMmNWsD8mjrEF6+LT
7GHsExBAyZ2eCp93Da1/zV+LZtsOY05U3exQVmhT0zZKuypuo/j/T7wM3Md5gWzfYenVPpsCCVWp
ZjrVRuGXYrTVlphTxl4/2+e1MLed2QzNCOV1wDYxfCJld0vxvFQ30Oeeoh+ck83bNuamg5pvnosL
fEV9oLIWxi7fUEELcrvcqf58QBf2iecmPJPMzadrSRHkMeY7S0OyTCNBCaiUdnnRP3HWRjOPzzfS
eRvpD7m4YufOCKOgxjYO83PZHgJyTDvRnsK7Nj0NxSFttmApLodnjlm6ZdfMMhehoBW6GYT061mz
Xd7Im8RL/2EZU/Yh94m/fsGdV8lEGGWEGkXeA4tkLCc5eWy7l+vr4TkjE02k3iDVoCCCBcXbgGQy
hB7PPFkD8RMAu67b4rkGE0Bi0mdmJCIpytNNqd92wm2sclqvv7nLfu0X23SgLfpCooNDyXZyWit2
Ub5+R+WlHq9jw1kO22/QijkCVTCW08fHcB7sTvpSCLyePFm/L88LYqKFvoBVMc0o/CVXflSBic6G
dgv11kezGvdl3m2KbgKHX/NdLBWw04AeTu7v8hoqWEroLoV2GDJxthoD/D7qdNfJujtVg1XWcWe1
ovBWjoITysqmgQZYkBEeywPHfdmGRZ5MsSSk2KMm2gvLE6xw8jPeR2DCTda3RTtJuObz4YmkjqI9
6dyKHs8G/feLSDOWUiKbCnxK8SHiaPdPwS0B0nSv+oubuHFhJT/lV839T4dFZuJMB5rrQq1w8LPm
rh03gnQXcQEtq41OEwBPMDeLqmkwC+tGnPHFAAfHe63tsOyrve6DyOGOJ9ux7sRnQ8xiJl1S0phg
4mxs9ZvEnE9dthxJk+3UvvryJ/t2NsUETCmJp1IS4HFReiDBz3jxUvP1uon1mHk2wcTMsIOSkhnj
CojL2OoNXDKbuq2dtgI/PI+Ud933zraYmLmERRu0I54fivQaoQxaHkODk4+s92zObsDW66pI7qU0
pJNFP3q7c/Kb0c997TDZoqc5VAw4A+Mdr/S6Dmm8sMpUFoDPTEWJrqz9u2pnmzq60VTDRcOrP/SE
Azd15rghO+hRLckYgyyCDm2jtvUIkYYn03TaHz0oQhtbeKVqdBh7445VcRyGnfnoO6XJhA4xXMlu
qvbQKCc9fRirTaMVnCuWusPn7OSXu7AlvEGXJlpNgSWIwFIh09GLNiKQ79dPwHpYP5thAkcmSaOR
jDgB2Zx5aSO6YR1xVvKbm/xsg4kZqpZOamlGdJLK8GkjoLTJawXcZ+dnTzxv5C2IiRop6eSUEOxb
WKcewEDbqum+/bc9Y6JGlwYzQfkQ+WpwakRMS2UZ5y5cESKhD5jzljHBQmjzQOroC63zOuh5g6rG
mUSrBY8HOl0dpnvnA9nUoqXdZEdeNnTduCayMx8NyhRdRqmRwa9RWqJb7uJ0T78Y2hpvkOYART+0
ELdmZc37P4J+/rtw2GZiiaDXZj1nBjJLUbA0UWrAwT782fPwn92FESYTq4xsNGn510kNAAjv0tbp
VG4plP6R3x5gGKHPj4tcI8+bUtMAIHyvKBSOBJ4oEcxqtJ6gvvKYqa5eLjDGJE+6OSpLEQAxkwNE
rqaaLaQ7oMw5bnk1JsEKEywKrW4UvcC+USgahW2NHsRT/0Qa7ML7YYcJGBiHzMt6pDUzG9EdASNx
oDEV36U+fe/KPh3b0PbC1mjsnAfro4f32mdj4keV90Ld1AEGnrJ41xaobo3iNtYTwLhAA6iJ7qzy
Ssy/qcec/ZEJKIImKE1N8VW0lbL8mBz0HcDXqm2XveDS5TZWdBO/UsJh6fV6LPtNv+Nsm4k0g15E
nYBGCAZsG7C6z19RBnKS53ZLNsuT4PCKCmsuRIdhDJRnFAVaPB9PRUcCsKc2MDd4xo6OjlCa1v/B
hejfYT/jpR3mQCQ1EZUwQU7SQOsjsqEHjhqlTyMnIOt+8lPiQCtWU69Lg8zZUOpopqRmdGGBv2zV
l/Jn9T0ATJ6S7WY7zcudQrFCHoho7bq7NMscFa0ET50eouJbdNqDMGsHsfx63UPWQsulBeZAqHmh
/T2bp4d+J+i2CVrUNFI5oYX+lWvfizkCfd+oYtLi9deLuZVKe9287aobOb3FZBrHFG9BjMeDSlzr
5hKnzVDBHZODczIe7bbvvev7tpoWX2wcW4zXyyggUg0XpG8yxYZs8oOEkZDBjm9BPG0bocWbsOE4
A1uR77QxCXP6OKvj6hAanasLBYePjWeC3noXtxr45aZioOcqnO8E2e/HlvN1eAaYAJEWSZgVGSAH
dfRTFQB04wW89c8PpnPNlAyis7VhSczA92GgNjyDPSy7bS15H2xTuwX5qAqNZ9UWN9yMimeT2bWq
H4NcGkewgX8J79H48boXE+LS1QaElTftA6AiLg83vh5oz8tk9rEYh38a5QnQDeB6fefDBiuny/Fy
nh36PS8cQgwiTZBbwOUGD4NBbnQy7dyvNhJO8aHegv4GNALSrQa9hsznEbKtB43zGum2X9jO534a
QXSFE5YGCK1PtXAPFStLn1IrLzX7+krXEgMJgLZ//YaJtFU7BlJTIytexFtzjC2t96fFyVGDz49c
MV7eypigq4TKNMwLrskyX2xwUk9S4yxI7UjzkBJeyvObu+u8NCb4amBUnqQA+2gcKRUnzbnwJTEx
JN8ZJyp5mIKMkwdDW6UovNxQJg5HSdokeTHRkWsKH2mPVN2WYjr17fUvtx5Sfi2PrSRHg6GDdALq
Ja14HMu7JeRABFYhWRcrYevHYKxdxKFSKDMtpSMsHnK7A70+svGT+h/XwkSSXC8KEi+IXn31vQpe
aj6bG8fP2UKvOTRDJM0yGDelZRc08s0yQR41NU6KungyKirKKDn6sNylkFew0NXwJYkAlDx9MY3u
GJDOUnrpSysfQ664IudUsCRsml52dVJCwbHURUs1Cksz/KL8toTHYfav+wzvTLBEbFnXSGFDi1rJ
VvgC4mh/0lEoDg+DG4IVsDjqt/ne3PJ66rxDwRaLB6Lh0ZujghfLgVclqY8WnBPPoquq4SHEEVXk
/lkYTGsQeD1GziXF4t5VRZpFDaB0R8qnTZQpXj+WXyez4CC4eGaYYEMmKc4Br8axL241E7xRsTXw
pPd4J54NLU2hL0ov4+OhchGMKNRVIgcb+d6o/pyxGjKksU0ioYf/8fKJpTCrZ1lC7RjsZ6jR1K3V
WrVd+uYNEJk+ZXUI7fxAvPo0bwWubsv6En+ZZ0u96E+ROtTx3tCGkxHsJvOZcwDWv9PZAFOJmQZR
0KAFA1kpZ3h/kMa7HBKtEwaoAwoJwmAsL0/imWSCG5pWakkMcEEMampnkWm3dW2RmkdfxjPDpEaa
BvyITHEXrW6HQWrX4aHteXksTQeuuAdbvxUTo8oNEw8aqautaDlE8qnpvnM/03pIPH8lutaLFEhM
ikHMNXylJDgJ0SEJ/ET+SvLBbnRe1exdkf3akpgMKCfgqm+D94rW7OYb1ev90pfuq1uqQyLYgVcf
qEAXBIPB+9mC/XPclBBg4T61qedd+x1McmSMGtHH4b2LR6cHje0EIo/QFkG7xAMYrpZHcLj/PeUm
E60ySIWoaQOQcPOl2kpOfwx3yw1NimpgksG/63BOHc9tmKiiVLPUiBPWRusjeDI6oy/tqxfz2+zV
2w7D2+N3sNHyyoerJfrzMiW25JvjGRwkKt7E6oPho6d/pA+i6hnpO5B/vGfqeobx757iifzRZ0N1
EGKxQujq9M2o1Jh4eQE716Q/yrKXCYX7n7ZUYqu9U5JnGKHFcRc2oIv+C2HaFu5jP9urd2iI7QSn
3fNpsa+HZ4mt/ooLycwuRKlULk8ijiJo1jgP5d9kKOdtpD/h4ugLQ5ImS05ZJd32OftB2yrNHn2P
J92ebEop1EbQCLB5eHauXSbkDNWYjUJOMQp+74I8YZO7C3jjWmcCHx/Yz5ygs/6HCRka/H9/6iW2
KJyN4agZCbL4DveRYrcQLoEm+9YEewi/p0noHXDNGhNjKugkB8qIZ2100NCAS3fJo+zNP/Mj4o1T
O5rVbqnYRH2CSErxTDV7MKjDy0F5S2aCT48uk6BN6OpTUGLvL5tWsIYdVWdBD0G2CKd9fD32SCzX
vjyZpZC3yDGJplqd6gUAHyvVthN4UY5zON6T4AvPJUGXQCYIL78W+ItpdgeFh7rlWWBCjFaDSBni
tChTQfEt2A3c6QeOf7wH1IslKHOvjbkM5PmYSqckMB/NcEitpp88ZWqOQiO8TaLoFUX4NJTi7djH
X+ZS8WK5vudEt+vJjPR+gV38EMOM4hGOTZt14Kd4H8PQwB8R4PUe3aCKb4kbbs9gDW1ycVu8Vz4v
bKqgLyViiVECqsRSeMNG8rP7BNcvr0bAWxwTakJzkQoxpZi2gTh6L3hExX9Z4l3fxHcegCun/T3k
XS6oNfFayES0W2djU3fQA1Gb2mvq5BtgbjuwmTj1MmZWbUr7UdT8SBYMjBzEm9jofgZqCz6LOdqN
sbE1xMKrsgaANbm5T8Jp202zU1YY8FnK5DhoaAGIcbTvOmmv9QLPF3hezwStLJqXXKTUgKr1RdlB
/wOcpakd+7QUUZ5C588q6b9uoPdG8sW2VaSOkimBPTJjYiXfBtUxFHpO3Y2Xm7x3zy6sNOFs1AWU
h53xjvZWKGRfeQMkCGkmlW+87gocj3t/9V0YU4R6lOoCz/6e+K3wVsl+Wz9cN8H5Sp8K0GUdVeOC
V04QQytpEGxhDDiP0/UyAoaYDAPkcyZEMD/mBnlS9m0FvKGTN6k1BcALGHvBGGyhI3YFOFDyJSpv
0pJTnFrdvAurzH2FsawulRYcVzXc98ktSb+mKNJc371V1Lx0YYTJkNssDspWR+SVT7oj3qXPw0GF
YkO3F55iX5HQ4ZNtPD2+825jzuLYdo6QTzklLYGwHUSKVJ/Ux4QHxllvGZ3XxjZweqEVlak3addy
As8WAezjJIB3E8oG72gZUBD/STUG7EJEMWRT/z/SvqvJap7p9he5yrLldOu042RgYG5cROec/evP
0vA+bCPM1neGGy6Acm9J3UutDqtNfvpFmpYBCmaQP5yD50C37FH/WgibZje7K8hFCh+BrUJTT8Ea
zlJhjK+EVfNiRgSYbMaPjKh+3rdfhCQi2+f1a2V8UFYNKjRclrDkoVG8Mc29JE/Q56MI7o5Na14t
jflwK8AI5mAgmon7N2w/y9QDNZVA4UUCmCeyEkA1M1iUGgmxPju2aHwpwF173aQ232OrJbBfsJLQ
xlZTjRbcMSWTTnk13KIZ3R4GeojG6hzl0b5OaxEH+jaqr4Sy41sJ7ac+aYwOGQ5rH39m8+RBmOvQ
Hm1YuQvSNe/6Ev+CGhdtYL7vSpxZmY2uJQjHjA49DixR5RIQayOafWAPl9L/+Se47OR/VBAOikfM
Tc30FhGEvJztJZSfZzq+5UZZ7SWHu1HQtUmoIKQ6lrsCXW1ophBdwuxX/uEhrURwqNuZU10UBDjx
Ol73oUSST7mX74Jz7xa3iIh79Rf1QG9EsR6B8vNkIJjInvVzgNJBUhhuFxZ+1qSCG18kgnsq1Fk6
EUszEfZWzim9jUUexWZ1zwr8eLaPpZbmVtWRUDFv0lvKCE3uc6/EUCMwyfWI6uSogMHQQjwfo6OQ
LYChw5Vz4yk/zDlGFAKksK+FshT3SeQat+BhsxfMCrZc0Wizvzgev+yMclgy1xqyiUaLehT5G53v
h/qJ0ZpKxS5cHufiGOQ/CEYXXjduAdLzNLtBhtGeWYxovyVFx6LJf6RGfRtZs+CqFCkKByFLrvYZ
mGhhAgtGeKagLR1E2T1mRddOi8MKDaVYlcaGXWQH1WcFdvGBMf+L4uzbIZyLNVMOMKaGpjmiYuyh
gJCYgxqIL+ahMTBoQHmydtl+PM277KzM7vWDEu0gByJxb6qkMWtEGefuNh3AgiCLIpnbaZnL0viG
ejzJ1TlFqw2ASrpb3OYuuP+q3EVuZ5dny5Pel4dhN54U1CTQlzfVXKxkc1ACDdHzvIP7lhy6Q43i
Nm3HSMRFl5lgGzXe5WjakeoJ4L6QTJ8MIVrTm4frJ7XtEphINqISRid8nbumtznmJzWqW2WTX6gt
ktqNdK7m2S9kzSnUyLQnKxNcY9vBdnKRyha+uqStxbJowR5f7JIpX8Kj7naYooSifnDokk/x8/VF
blvbRRznglh1pqOSCeI0+TvtHvUQT6XOUfLPhfnUBg/okRUA1fbBXQRyCGJoZdbLJsaygVjFDuXT
kr/pLrsI4PBjyIux7TpoRrDsg+ploYId+8sD5SKAAw4a1DVGL4KMrSTGu5zQ+6UuvBZBtqav99ko
fylHctZi8tjI5U1CdLfvUIiMfDI60gRr3Ub9y0/hwMQqOqsuUmBYTl7kPLdpeo4wHfG6irAN+xOQ
/xOi8HmRrjTzMssQgZ0oeAH174vkaf1iS9W9oomqSK4vCAPUf9f+oKFaoo5wUekuBtVO9NQmdnhj
oRtc9sH8tpv3dHbVb9cXeF0llT+SI3E1h+PATK687ZNbaRKckuj7zD9ZmXTeFWMwpAjEGmjfyj8p
g+D3izaNyV99PzOjVolYp3cnn4P54xIfg+XL9S3abNwkv2BJ4cveydxbSW8gLs5uy8Ut3Arp/gXD
BDLcKwbanAxPfr/srVPkG04do963AQt3rh3CJxG//1+eTReF5CBkthCH1FQYoHbH8pEsQ1g8h+9+
Tp8WJeo2N1dBI4pumAbmyHGH1yaGrKKfhjUHIZizww1QiNpKt12RlQzuAEN0NA6EdZmPmDl9wJ2G
SSbPukuRYg2dbtfdRqiVbXwhp+mmZa/ksrWvFAfBe0laMGr8f9Vn5QNoJafQTjIb1SJ2t5MOupcc
Ese4Fw2J2TpDqpo6lVWNapZscGeopoapRoNOXFp8M8HFU76PsyeVfqbKt9n8YhK/rB/abh8O368r
8oYt/iaXux2KsVsivZWIq1f3XfpUlv//tv7b97nLoc2CvmvlBogc58cmIr4yi9y7rQvoNxkc6ldm
MYUL27ufMwTQGgcLsG7nu7YEIXLqm7fqG54Xa5H8ZL1Wy6pEK1gWLvtukofZmOx2FpRVb1jabzI4
7B/TuFQnOUUkPUx2i7yzxjsEYrzr579Vp/ibFM5xrNSmSAjrEhqneWemk4fOAfQ8I6sRS4vdWcV5
Ubud0eh3Tf6cxm/A6t/Ec3CSTGOcpuB+xpBFH5y7dl4hiSKk+WGL4K7s36RwgNK1NFEx5P2nhrwi
pJ+C4cdCt2F8J8JjgUnxfdd0IgqaX6EbTe4T87lLBXfPhov622I4qDDrhdA5K9HJjRdFcRfvliPr
AhXl2USQZHLQIMuJtGSdTNzwQ+/1t2TfncjLCPIbNPoltrB9V3RGHFJIWlSFS6YQNu8pOQSoOR5O
DVw4W/ajE4xYoPhsl66pBAca+aJ3VS9bxK3mWzOK7SQmtmHeN5Ywqsns9E9JFmLpGrEMSjk7xnBU
cFag58AlmKdH3BgETLqr7XQMDRQ94jcuMKjGRRRnzG08qVHSDBCV+FEIvPVyq3Cq+GnSBdmkbXC6
SOLs1oiTqG5jjbgBuETGyF4QJRXSP2xb0kUIZ7ZSWBljVJm4FIe7uN+R5IMA/NivvHY0bJWrC78a
rD5SJtQuL19ZPWN6TB3NYx2Z0R4sZ27+JkS/rIez3GUpiiG2QPuop9+tCuOO0bzbja5gUaJd4+xW
s3oUuqYUu4YXM7rgbzrDnh7KQ4OSfelT4sgPwyeByG1IuiyMs91RSRIJ5PMEkXTlhu7YVM7WDl8q
P/IxXues3dYuy1VFuoNKftF6N4EDu2Zo1FI1NBH+fohktPq0seKfgSvzCBkIaJJb6aHwMPBKoPfb
qHiR9hrsXKmMnIczieOevFY6oeTRi3yUmh8ZjcL/gWx1c2NX0jjswKgKukwYBeJOyHIXbuLTD4Uf
uMG7/hNIULGljI7PzO3lvnoLKxdVV7I5MDFLnXS0bBXUywRulLW21j8OuqBHchNHVkI4HGmzfsko
C+9gSOI+10skv8Hr34heLX85Nt0ghOpQRH5qdIKJvWOeGJhUhHfaK/GwS+97n1FQhsIZ6luLouhT
B5UxJQoc+t81ctSKyjIyCBvLD+W4N9WvpBNRIW1B11oGhyV6VyithT+QFs4O7AGa38QO6yRU/ALl
tprgnDad7LU8DlWkalFzEiO0MvkYUuhAEz0kfJzxnuXWyft5rzxeB5Wtu2wtkMOUbB7CKQ/hfgTW
vZEf5u48J/dTea9Wn68L2gox0rUkDkA0Van7cMJdxkrqDNQNlN9Zk662k3bKfvxSfrkubwufV+L4
aPSUJXktJVhYQwrfLOubsg0FSxKJ4GCjXdQkD6MRDZOa5ikJuB4nS1AYuIVM7LVqqpRo8JN4w21r
oncxe7CiFJL1EqoYSKwI2yS3Tekihq10BbeguIrlJMcjaKA5Ytq9rWqdD9Y77/qZiMRwFrss/VhZ
cqcg4YdGovOC1p54d13EJgStd4yz2GaYZ7VIsGPB++pAHZbvA0UgGzupnMs7kSsoWhFnr0kWaJqF
/h23npabOkalWtqWbt+I6JK2suiwnssJcXY6D4E2hk2E+b0OGoz3KDm+KfzoTnKmU+tnt4hRgvgc
1OuyiHlCtELObIlO62rWIJio35sYs0NPiyFAvW07MmQkO0x09PBTCxqdVIahw3VHfU8yhLYlwh52
5rwDSuWLAO6OBc1UN4KhCQSA0uhlFX3Xk9ylAdrIOlmgf9sGexHFGWykyUFBlwqznDXNsUAnHTXR
uY3kQyCNpp0h4pTI9DslqnAykWgXORuOk0kdkAdAh6DdufG+vZns1PnUuwlerd/czHmTnV0Wytly
m5m90ReAjA4E9YxvGkXh7xi1ENpQXOnddWmiA+SMeiwMJQiKUHGX4H3U6LYGrkp0DrRviYnCzC6r
4ux5bNohzNBbBhe7/qB49Q4Uxd5g5+NrUym8v0P8HIv5aLfdjItYzroTaS6VLIYF0B34RQFZMmrM
vxIHbAU7cr/cidq3RfvJGXUflUmTa7iLq/pBk7/K0YdB/WipgrT9VkYYrplMNU1FY5DOM7oHqRS0
2YBjK0EmdJAdwPGD5FWn3LItePSGh6EyB5Zh7EZHAtW1yB/dxK6LfN4HmJHQXyLkhl3NOvYa2sc/
W6JmPZEIzgcoB4wck1PspIwao0CbnUh50GH21/VfJIUDMHD9L8kkAVXMSDvmuflVmS1XEg4OEYnh
wCvpVdoFJaqKiwy8rGrzaQqCd61VetdXs1WUuNYLjYMq9DrMjQSCCDc5E9/wy90s2QiD1h9LtK7N
+6Bx6Iu4b3PbNVipA1v+ysvRTSnsZawPkKVlTrhvd5JnnpcZE6FzN3ZFT+ZNQCYIFBFVZb3DHJak
+Eti1gSxqKD31NbYy0MhyFwyXPjjYluJ4HCj72lJ2wkOVdphSgfISvPuW0T691Vm3Kg56jD0QIDE
2y+UlUgOOibwgQ/1ELOyJnpUPCTfvHC3PAweKybVDo0rCvRu3qgXgXxd+KgMZNSj6acLDKa8VzoN
MW/RJiSuxHCGrCVBT8ce16c2B/fEsJ6mQN1LUoZAeSk4tdc68yvHpnDmrE2DFccUsZS6WUBXEGH4
SYNmB4wam0j6oDTNTVEiBUcst9CWc6O0ziIb9p1q3FbJDaqhd/gvnhRGDyDX3qFV/RSCPlBgoxud
JrDRX9r72qa1MpYy0BWtw1AHlyzBkzlo95gaf4qC5gdYXB7NZNpbS7o3IvlMh/ANbcK/yebxAbVs
VdHi3tBnTLFCl+JRUwR+2jbUXZbHYYExzzlZJmTk1OjUIho9kkd0rNvXN1GAAK/p7dUexoueD5UO
86SFGytPlZitcNNxWJ0ShzHK0uVLwDBGv2HXa4u2kwiEoxlq8ZM9QoGCXdt+hqzkcYCD3i4DsVVo
bof4BPka7sk+cMljfFYOLGeReOMpceI70UUu2kgOdGKQbUxyzWrl1VMZ7rRE4KkIvs9XyWcZ2jmk
FApnxjdBcRaPhRagC18Sn1RhERHm4IXmx7jqwbNV+hhv7FArFxiuSBKHLWlflEHL3thLvR/MfYjJ
wkO2LydRhFageTxZSdxIWZkOyL+BY+vH7FW4xcEbifKkA1KpdoTCZIHuCSyWpyApB50uZYWLp7BS
d0j1ox41HwpNVH8nuG549hG8RNusLeHQKXDF250Ovf6/0OSJVsOOcQUNCF4OVbfgoRGibEVKPwbz
bdAIk2LssK9cNDyxiKynxCQjFoNe2gfWyPpae19hEhw9x34gUL2/OFi/QFXl0CElSDSXCa7q+MPg
MmyQvO6oPbDoOfr49m8BVwMZCRU+nfpHAtgIh6UsEbRv9D0ZbuPl6fr3t0/o8n3uhKg5N73Zslh2
ZTfjj7x76Kgg8MH248/juYjg0HuwwLgqSYgeDQhPxh+C6DBKmRcHN0H2zmpFsaptzb5I406n1xMg
XAmQSw7sbBgBpA4CSFHK9y9acJHDgXUZ6mGUo/YdLWL0KNkyiBusz8uP0pVPllALNisrkGn4Tw14
NpaFLrTWJQbdGQgbwtSb52Kvd/KPpWwwu26uwczRexmt76MFvLZWLFBDwRlanN84V1NjFS1MrCxL
pzCO6nxbRrEjN14g3VjZ1+tKyTTiisbw7NvmEEh1nEIpUyNx2vJIs9S24vxghLG9TB+vCxNYAF+K
rKOoP1NYgmViLcCRXea+FHy7LmPbo1BQiqUqJkV2kd0zKyBcFkqNifl6SGoe0aDGyAUO4RET6lHe
J7syRuJggP2h+3Rd7uY1uRLLPIKV2Fi2mkXqgR6ZsZMCX0ofzODzbL67LmX7tbQSw7Z4JcZokJST
J8B897H80B0yfzqBX+fDsmNsqLmbvRd5StvrosSyFM0E/RenjoaRNbreYDtpHtvjgNBVC1piZGuV
5zct7SKJczRC3Zxm0wRVcFWiOJMhymTrrvQhRWMSK4pMbhYBXG4qP+JIoIRRiUV53qcgaTQd3UgK
olYHWXqugw9lAvJIes6r3L2+uu0n2kUWDytjUE+Sqb2+OpXM7r3FVxz9VTel9x24PshxdhOQMUV2
Yyv2iEHlgrfDVvMShUH8t1oeWILAGoYogWtPdxUe1T8Z3IkdYaz9F8PpPM0LD4z2R7aL98jmXl//
thpdhHOHW9M5DdEqwrLS6buuqo/h2DlIeO3UjgrKNZil/QFpq3VyAFAFlaG0DEANTCvsb2oqAOhN
FFt9n7P0yGrTUc5YUEtrnhWSO+pE7gIS+dd3bHMZ8EQMgjJlw+T7vscwa4M0W4g7ywe5eelEyL+d
P10JYBfRCkqayszlklXR/CS1ZaQz6S51qI22IcwqfkN7MliiL+vhbnE1qdDokuOB3Eg+UTzVuh81
QXJzU8kuInQWglitKAzzvAQlEWhrKswNDiYnbdRdMOie3DYCJdgG4pUsDhdx/uCIRk0fCkomhBxr
pFLlcSeBZAk8NskpRoJk6B+uq4ToyPj5eWo9p0PRMPR/LYfA2DDfAlnX4qDtEIVPInwUqCBfNN5Q
GsaqhBDWEqJK3mz3E/JO15e0aUyrbeSMqRpqnI0ErcD4qcl6MK27VFikzQz+D0BYyeDuzF6pMoJB
D/CKfdXXQevXYZSi+RrTUEHh34wCrBNtG1PTtRqmdT6YElrk5aF3pHLZK22/u75t2yKoBnQwLF15
5XdbiSjVPglJyR5GJZgK88VWZ1Owiu2TuYjgVoFuDCkbkwy10l18SiskkdT8gai9+28rYXf0aiWd
HKcW+GqhAOSjlTwFiSVYh2irOJgrRxQimEGPh7Hq1/JJC35cX4Bonzhc03MLhLsEbgvap0gOtz0z
7TlbBNu0/QhSfx0HH1FSdFTq6SaeduYLc45YqsH6PPrGEU9hX1Qux37znxZzEcaBW1iERMM4Y2Yx
qFX2/8/U/mzvr8nhvIICvdQluHoIXpAo4TllfrwbnMid9ulxeq686Uf6rXGKnYzEg3/91LaaVXAd
XZbIeQkINWlJE0Itag/9gfeZXzqGF54NT7ph4ZnM0UCULEo9/OXWuEhlyrrS9rhDA3cGEgi3np2s
d4oDRcLDuMV74aaInOoDZpcdRZ3IAgPgA1CzEtW9luIwxwLz6h4X6btgK0UCOKTIjaqWq2lGJedT
dZieahAKgNrNk31MtrFBc7gXZZtF6slhRghnyTJL1PywwAPrrf5ZxPSmAOFKRTjkyJt8qlt2b7Tk
Y9WcCOZS96K9E1kAhx7NMI4TZe+5+SG4IXeMszvxwf1nF3b7aXDogS2t2bXCedsC2OLpGGK9JRhh
Cf2XGi9SvE5+iFOBu8LO/Yp18xX0BgbXq5qE55VUPHQmYiXL4oKK1muaf7yreF4GzErQtMrEYjTy
ITJ2iRY4LaZdX9dz0Y5xiAGi46HuO9y5jR7ZY2TY4xzaRvB4XYrAmHjWhTgZ1EKqO5zLch9Vky29
Mcdz0Wu+zrWsFX3IEugceepwlRSAPsmx3k/O7DLuw7fF71byOHyIJQTKDOnVVTZ3hr/sya2O8rkO
L03JFRESik6JwwY1G+q8K+GzZv2xBVunSfed6Iy2Y0yrFXHIYNZd0ecGVjRlDn1sPmaDzSJN074d
8ZA2jjUw44zxE3jHi5oRRFcIXwMjyciWtezhwbxZVtpDD8M+2P8cl1fdZA75dl0jBTvKF73kYa4t
sQwYLM3WGSzlpMbpt8HCffVvcjinQ0X3QzMRXCND/VDIXxXlW2P+ozPI8y1koTyo04IktNokbkNH
Xwvn/fVlbPGmrD0LPgDZm5KU0BkH1OrPYf5Yd0c6H432e5NndkxfqOkMqnBE2WZ2/aKRfAWM2cxt
FpVwD5GYOUrP02lwQPDwSPeiCQwibWD/vvJgzFSh0mzBvqrcr5Yv0oQM5LvrOygSweGFSuIompgJ
R3Jjt13lZBMCVgER6JvIivkIS62qraboJpZioV85R8GhnniW153Ms37HsLDZqffV++S9qPVVgPEa
Bx+zlhZxmsB/qbPJNuaDuYgoy0USOLciksLG7LoAYX31ZCyHWnS1C46Ij7Q06A9ugwg6rlS+WVEb
/IM0FL2jRQfEc+ipVmKAiRPI88pU5ZAvJnsagBLZtNkEQ8ada9wv98LJDaLVcc+SSW/BGxnjpk8R
iLZKu3CXZwnzxFmcZXo0MNmk2mUintutWY1r3OCjLQVmT8qVjreBVdgTosPQy0N/m/k5iD/1pxrj
G11jx+YaoVD1TeEEw0J8TgOI8IkZUDtYvaQhFKgshR23mHMWRgLvadMZRP2PYREU4ln8WeaUxE3c
4Sz7RXaJ/tKQz8nU28qgCASxC/4Pr3MliDu8mQaqNMYQlESVU+m5LauxbWluljylumjS9Xbl4Uoa
5xQOs1UGRQBVSc4TqKzJyTwk7qPlGC/JLVOTrnDc6+i4HQlYiWS2v0LgocXgxtFEyUyBYsfcy+5A
ENza6YHlSIxPb6vXX4njAL+kCwrDekTuC023+/ldWj+Mskg7NvFqJYSDfGVMjbAgiNyqKtg4DKSy
5F5QJLd9L69kcJ5h3aFZhFSwr+LcHdSTfug86tN9KCxl33yergRx8C6XnQ6CBuiEUmrHTld0O9SX
c0Ynu5HLylYKTIGsk4NCGlETqWgbOdgfaKo11YRG4inwW+lIqQAnBEZscAH2rgC3QTShbFgt7oiE
CMZi64XdiHKpgg00OE9wbBcS5ireQMquQfgp35FdjSGWItTbhPnLORkcUhh4ZcXBhBqqIJbvlUi2
J7nbBUn67d8M1uAwolGkkRQz5LBuUOoVMFi86x9YHyg1hJMDRavi4GHu6jq1WO/pbKIFP0y8fjZ2
ozYKVEF0RhwsGGFtmGDFxubpftLsS+22lBPXSI/gg0tKr4sUgbvGrOYKrvNUK3SRlaQPoXvpcqjC
LzS5tYYXi3xSlWdz/C44MoEh8X2nYVu3CyhPWKIleND82JMMW2rtBUlaTO74Hn1vT0JybMHFZXCw
MY5hlXcoTnbpg4wx0aGnjE5wTg/yHatZqJzivfZuPPYnUfW8yKg50JhbKi9Si8t/QVdo8i40dyBM
rzpRjEawpTz3SpWZVV2z5eXKpzx4MRJBMn87w34x5z+6voKS0oqFGeajjp6XBdTiSOajxZYVsM4+
S/WgD5Gl3l3w0t6I+DJf6wWvKKjJwUmnJ1ZoZSMUNIruOwVkalm5L6X+2EijkwXR9z4bX0pjvJ07
4kUyjeykpx+HCfOKxrBwsqZ3jDzx00k/YoBLZCta9Wgl7V1MUq+k06kKZT9VSja+bHIKZcJYRr1/
KNAqOsnVu2ixzkmh5k6N18xcBbtRVgSJdYGimByOqZNJgiACLA/SQz/3dgl2abJ86uZP161PpCkc
ghF9iDKkzeDeL7gl1R70fa1AWQQgydf66VKfyoECJ5FEXpw/GrWTxAIR28nalT5yPk2CUczxxJhR
Bn/2dCf29GlX7DsPr3Kkh6fOFT0rRYviHJwwCUIrr9BZmRffVfNTVHw3RCQ2IhXgMEoKkzpLOuDi
YN7N4XNaaU5CPzWdqOrotWPhmjHxoIQp6ERlD0yW6WZTMFDz5yErdGIkUc0ebzFv2oEGALio3adw
4XTRE1qwm3zBDp7PGOPdFLKrR/tIfqhA1qOI2AC2IZ+aRMPoJKLylO1mE4MAq69BCI4BtuPnAowA
CrVB/bE3kDcBa1r5FNzqz+NJtL/b5/hLMJ9NRH+sTgfwFrph3B6bOTslrXGgerePNUSprpvzdkUl
vQjj3Dmpjxtz7nGW5svsMTYM41Y+GLvCix6E/QQMg/7Um4ssDoQDPZTrOMLC6K48MWKACu6j+W78
qvhsnJmoZli0jxwkZlOJgaEWasgjyTezU1oXdhg/xlMg2kP2u6+ti8PE0TBoJsdY189iHcSaTyxX
au1KXzqI0pQCteQzhtEwJspggOkRA4H9YMl2VizfxIp0k1nUjkHkLVidaBfZv69etLSdzUBlldcp
3tCB7iyFayqyHRBPoIki7eARsmzHUi2Q+fhJOZf4w4l+Y5Pk0TC1L78ogi6QbQi5KCOPloWc1S0F
ix6pborgMJspmp8GR7AoZj7XVIODSjnHYE8NcAmoXHzGhkQP2i7ao1b5bXGiiyXzSUO9H/7XZNAF
il3K0ymMRWyOgj3jk4YBzbPRKHPFjWLZLusPU4/Ok0gUCxCYE58wXNQmk6Ie93+LEcnhKXPxxnyc
QMLS7ZLvor5NgTnxxO1FRrOCynAEZum26G/V9KNR3Ie0dKzs8boubHtOvxSOTx6OObXoqOE+MUNj
b835cbbe9gy7iGDnt7LV1qp6aQkRfdLHl2HYtQS0Tcanrrpf5mNtGCLlFh0UBw2LXqf9MEMcw73h
UCAAXJ06O7wvPOleVKIo2j4OHpLCnDXSsxakpfErtbodzfZw/YT+4hVe9o/DBGRPLFWNYK2tN3qW
z6ouJafY/9S9wnkTa83KYjlwSCLdnBUVih6Ejk5qW81FafG/xCN/rYjPD2p6WOmzgWdB6814t6qn
xB1s7UY7ln7/LKrbYdvzJ9iZChwmg1o6P8RzpJlUWQF8CWuqvKq7CY33prVfENhNp9rujYfrx7WN
Rhdx3PapZZRoCktFSdST6E2KsdmSQCOuizB4XmqEj41uilC7IGMEVvtSqQ+9KKG2rdf/rQKsEL/b
bKM3yNjVaLogbbwr6fgoS9U/bZTBk0/P6tCSlOJcxuLUaHf6DApqgbcs2ijO10qXRgtVE8RmNO1c
XU9PY/ClC1T3X07ckNlervCtGBaCQDEuHXWabK3QHXV+kdN314X8xSW+nAiHosrcpUtdomiQwVqO
6W45MADOHObliFzU7dvnIopDUMQY0CszoYFDBfPzDG5kzS7oR11GG7iIDFR0Qhx+tgjvGKOBktFM
m22D3GNaDp6HorFhIm3mELRajG7uWGH8mElOqgyPSWE8Xz8f0UI4s+/lhpKhxEIqtNHTbN4veXRv
hOG/mT5PSlh0U0YbwqoByw9j/XkBw08cfrq+FMFuvWriSp+lIG2axQSCRTWmmScq4kqKaGiRSJ1f
r4iVELUYChPhDqCynt+Y6nAbDqZtzYEfUMVXI7LrMRtvmNG/RvPzEM3+9TX+5Qr6peOvl+5KftPG
mZmGUIn+yFzgzDdylM+xkR2YrvpJ5NZvZ2o1opuAB9OUdc56W3R/zGNhYk8PyX3nV+f6B8tThF5V
eQT0c/HH4AlVe47kEkFQafM0V5I5Y0ZjYtd2PTRGy/2+OM/5x7fs5EoAZ8L5rPTmELUonzqXnxlf
keR0x/Isu8Ux9kV1nNt6s5LGmXKXKu3Upyzv/JromfZD5WGi0VdG4SMVAi0R7R1n1J2MwXkyqCbd
kj63itOLpj4Ivs8nx9AZaqDrH98n9c0yfBtGgSWzs/3D9blsFp8Vq/NaLqYZGZdqhrN9jofaobEf
9qIpddtyNKKosqLoVOXuWbVqVZrLILzLtVMoO0HZ22Fw15SiWXXbVgtSqP8EsQ1dWe1cz2WjxLDa
6FygkLfddSfNk16Il6OTXOQ4bp/ORRhns0vSyEsuYffy7iwbH1RR+oFpz5+nc/k+Z5mNldRByE5H
2f0MOrVsyvvuDXOJKOivfu0ZZ59ZJ5ktKVEkh/lEmFrZ30zGeDIl4khUPWEc3ftBTp6ysBYx5wsP
izNVucrDymJV5J1L0VaLMJ6bO/Ndfqj94kZUgfOqY9d2k7fVtkyqhiWy/wt3MUo4ZIK/s0wOGzA4
4Bmo3SCDzzI7mFlXOO3etBzNlp3ogVXqBHbuiqsvBbbxRwDEaIckjwBYWeuVzXvQQDt6+IWEonev
SA7nsSvm0oSjiWRnEeU26K5Bw/ioFl816et1vN90dC7qxMdBFEVq60DBqdIFVAGR3afnzvxwXYbA
8vjwB9VmNOWxy3mR7hpyHCoBc4horzgYCZVAk4IET1yZviuT04wW3nK8xbLc6+sQ7RWHIMOQ6Xpb
YB3ttE/oDZLcRFT4ILIyyta6gkQUfGMSE6u1HXwcuIscppufZyQCUjd0Re666GA4LOmtQO3yEG5M
RpP90EznSW4EKUPRnnGogeqoRQkwlczVyUNRPJSYDGNWwkLOzSDRSos5tJCiIZbRlMvQYkARVuvE
SBZR29jVfuyLsEmwJD7c0dB4MQoZQF9UqmOa48GYH1oqrAZgO3MFATUOAXqCYVV5Jf+kw9SPhq8+
6/cxxqgtiFJivg5C/5rDpkyKUiii9bHNXqmg2sdm3bPeLwOXiJneV03pLNX767a0fVuammZalg63
i1udbOpWzmhf3HgKj7Wlu0lu7KaxcjWp3tNFd+RycU3y+brU7YJS7SKWW1uiKlUxY1oFxj+NuFDU
fXVW/f4lcSUU7HUfOk91hsnOduSTQDDzmf48zYtgzqciQ08tCaVgrvE0ehq6hRHzO2kPpo1qATTu
zrvr8pjlXhPHQSKGu4ZVWqKrNookm4zo4NPvU/0xKGs2L/y6rO2I5mpTmUKtFCYf26KOZtzV00cC
enGyx4TGY/Fh8sDa5PUn3bsuT7Q2DiLDjMYEEy8R45aPWf5SBYVtjS9ye6g7UUfCX+D4cmwcQrZS
Z8x1hWOTTr0X3UcYuhp8m7+ygavzXpQm2IbjizAOKwHHCHaPTEfa8R2ttMRWElF2RbgiDirzhI5W
2bFOqW66yczEb9Pwfoq/SCY9Jl1ky1Pmq/V+RPRmILIboEXi+vFtV8xe1IXnsLPmIphNA6Xpyguz
QgxHRUZ4TNzAlz+qjmLHrpXYbwPtX3urcAdJqyTokPSGtY262xDj0I7tXYCetOuL28bOixjuCI0m
UsmAIeUgzt6PcMoXxcff/KMQ7ggtoyjkpE6RTs8TOwLRgbSrqjfFGX4thI9MjZgfQboMRhaqyXEx
TFQYpwJ3aruR6aIIfGQqlZO5Kbr/pXbghLj1exYFpTbKY+3yznJFKKwyeL8Ci6/GsUKqHlPkp6JH
hVbfZ7cgm0ntfgzPipK6dayP9rJUCXwhvHkHpXQTEt8Wi3KU9GFfN/TYR4sXm5NnmsVNNYLdlSy3
pYnXd6UZdkO7J62ezpmFccxl9JyqgWw32Rxjtmq+13tpF5ndY1c8L0b1ubDqp+t6J7hO+fhXX8/D
GA2A4NdGCfAbqK/TakWEXwKEej3R1f7BhKLWCCCGTAkGrju6LHALBNj+ih0rAeFQpV35Wr/cOSGm
pHwbTO+hehul/0rzuCukS/W8V/qSvWVlBzOTnQWjnTBVGGTBmId0+Lez4aAnM5oqVpjPYaWybeQ3
rQntzkq7nnboSiDD+74UTYfb9h0v1svB0IJHaqIoKATr9ZPVuqTc64Ff6rssD+0O/I3XFygAvVfe
odWhZWAeVPURfDhqnB3/H2lftiO3zXX7RAI0UNOt5qrq6tHddnwjpB1b8zzr6c9if0hKzdJfPHEQ
BDDQgHaR3Nzc41pTOGdWpYaPRkd4CSOOIBa4FzO+g5xrmK2cEwAsq8pjFQ2OZoQcFJmPKvkNM/HR
aLpZkJEsdddP2L6mLSa7jkbfLMWjMrXvAikbq6jk2QrFcbGLJAnyWDrnLQgny9qKU/2RaHDPp+5o
LtKhBLlnRuI3U0+fo8Tw0A34rW8xUJRo4deiXJ/WrP4iLOtZi0cPQPH+HELg2DXHyWjv5p44dSo/
jmX50pv169SNVtkD+VnTXpNSfM+jwCwq3crk2bDnpnElPeXlITiGhQUWHtRFBOg6bvzSvGfyUwbG
NWl+V3pPz2KrqQMh4fUC7QMzXC4nixMcKsMS63SWu3P7O+yvNwaJW9imuwI7f/I6DAIogmX+dVuJ
OaZNpn/fnLmphUSjDa7g/jk103FeOB0nPN2lf998Pw1JlsM3wPfrt8l8WwjejZIT3lyv4QOjDW17
YEvSgLX1WYYy12j+UFBUxHSeHS0vS7TYt3dpx338LILZpq4Fzp0kIiqlDVTkZ4zASX6RQCU0vob3
vJQtNcOf7+FnYcyeiVEP/hMMgjhTFojmSQV4n/Ady7u9pg+FuiWGeQ0GTRXGtAIWMM0ezHe0U9d8
HgBMZomTRYGPx6MGImDZgspH3ihYpY0xeUf54/bv2MFno8uFmn0gfl0h7WkmmnX6Hr2E8lPSgktR
gmf8MeENPI3yNDj1n/Kh+ib4RjAFPL7X/a2+yKae00Y9yyZUq8rQwb3c646iK8j4S2eClqUYMAS3
18kTxWhpMmW4a31LnGR166hxhuQuBaKNoHHO9frGfd5ORlULQx2HXhAJZqGe5v7PGC+9NnCePvqN
a9W5bBujof3c1QnpG+KEw4PYHvTq9Tf2yqRETSLmkK8w4HR5KIaqgUrMUWEn9SkXdRcBoskFzdxd
yEYQ4zG0GItTwDSDlnt/QH4ic7PBUe8Hj84oDV+bU+//e18Sx2OiH00VCbjKWQSrLhezoSkAkhWu
uh3ryysJR4493NWAjQjmYpeFoIYpiBudMQmPFEujVOs7ceAhV/PEMA5enbeVMNN0s1b+aiLAp+bH
bHy7rQj7xmGzFuaAhNyY8ywEf7d2Jsf50J0HP3vN30Xgw5jHxsuc6VSdBKSIE+/f5yU+nxT1ETa2
QYjjLjYJXJlcrt0sNIJBkjg+MmcL2Xb0Ko2VscEgkkOGd1I8D8qvXOHxGV27Mp+WwSKm93ooT3IH
ziYKGlTCq/jfUGHHyXjvmrfLQX3EoJvdwgSmYYQ6XUp0BumArcmSNYUHMUm92yqxv2eGYmB0AO4S
O7NNSNeFagRBc1feDy3aiKLw2CkNp7qybxkuYhgzakZkgM9NiKOvtVtl610iEc7pX0d99GQuIuhK
N1tWhOsQDQLazbtxRW/Sm7D0llpliAAbW+C12+26MCBPMSQ0D6KBkB1E76q1iYkGm0pLi/R9TYD4
IAK0sfFybuvvTnLUlLfSmId1nutEQioW6HCu4SPJ4RkqchyLF/3RwocI7ULnPEl7arEVyDyvtajr
SVxMiqP1ngiWWtIf+pkH2vcRarEP31YKoxXZmhtyKsEczT9CX3EqXw1irw3M1+ab/Ag6rSOl3Ult
6aEGT2fH6xvZ08mtdEZhRnTpikUPUstVc8fs1wyautt3a+8SbwXQv2800iBiOBgN6E317A7o4+eh
O6QmSHFjXi5vzyhtBTFvh24OhjZQ0vH/JW4oF43gA+4ruL2encLHZzVkng+jHypzHeDjhj/huX+j
9XtKA4qI80gxNVbf9Of72ueSkdPvXuuJKqtAfFDAyEnXv9nIoa9KYvSQS/zingDweLxrnmh/cAnA
oulu8ZDtPuImeDqvYWFfRwwNBIDwVzWT2dk1F8naGTAqEzLM5SnKeVmC3ZVdvs/s6CIKhZCtMCOZ
/G0gd331G3ZXQx3s79/P7FxpAvC+Byi3I4ulVSV+0XDaaXddiouEq8bjRcgatUkMaghXbzxk3yuA
Lmqqrd6HipXYgxMCiLrOrMVCQl6U3KjjRZO0ynelHQh0ZGICWfyqj67qBSGsF+xhdC9CNxo7fqgD
3YcX+vXfz/rjAmxEMTd6zMw1LboBUUczP8mFhgpqiihOCt9v37Rd87uRw6idFJZtVkmC4hjhcpyH
8a8hj85TSt5ui9mponxeD6N+iQw8gQUjkjg8tBs9lg4276U8mU+07wX8dzY45L/+R5mMSrax1IrT
shDHeCXg6x4yC3VMd32WVIviDxte7Kb+yrvI+w/2ZUvZvrrUgDlOc4hND0lQvsTOj/LtQzXtyOEB
n+4MkX/aV7bJLs6amkQ1vCqMZ7yBZOmpD+YAfK/r/YQ+Ixr3dx+bG/vjt9KWA171fd9h2KyWcRga
FFvCJEel6u/ctPJVcOlthMYeQUrNGVHbfek24hh3QYhNFQPnMDNqA1h/8wmjKXbWOGvyH+UwDkOh
AdglU/DQGcoXTf3aTbWlSc/axBuU5Nw/nXEN4riSm4YgrEyVyllVEhiZaCs990HdfV42+8bYkyGf
FXFVsZ7xW3sQ3mkznPxg+slBwERm6Ydux0kg7pTLqGaqKky2gZiZbcvUzLxq5grXwAy0J9QPDIy2
Vn7+nv9qkaRyUxROec/3vnJcRDKHFjWKXlcZ3KBIPBfZva4kjtq+FuBLvW1Zdr2EzdKYQyOZNtdt
iLd61t61yE6mL/Po9MjWjOadHnNM576GXBbFnFyYq9OCyhyaqwSUfMi9qp7Mkfe20lt6/bLR5hYD
8d5Vf0sSl6FWzytxIlk8ZCiiV1Xhp3P9Lgvyuzw0dt+/LaoQSFp0PxE0PSfFwtnU/XVefgJjSOIl
1uQxwqZWURIMSu6ZxmT16syJd3liGAOS5WpcFg22c6l+lP1Tot2VK6/w8388AZe1MIqYIgCWV+SR
HPncO7TVPgaCjvwwu5j/9/99Wxy9aBdhjDZOhpbngwafVYn9Zf62NC3nZLjLYVRQi6axikBY6kxH
TNvT9RgH7c78vji5Gx95LFr7t/iyHsYlgeHI+6yVcUL55LWC5FaD1FrlEjl9UvNCs53ZCOyeLBOw
74BCCUH2Z4/fTGdDE2PkCypQnChWm1i6p2IkULDB6ohsr1M8Fl752gW5z8vG7i70Ipp1FLSmXDup
QcZ3rBqvixNAKC91oCbKuc9ApH7bZu3AiX1aKOsptKkopqWE+0VnF9CS7NfoOm6tHpTOtyXt3jDZ
VESiG6Jiiow+zmTsG0whAlK7PJPkx9p4Uc5Lju1MYtDVXIQwKmmanVj3OoorrRP60SlDA6X8kh0o
9rTC44LZKfF9FsZoJMi3REMw4eOkd4ZfdBRfMSgQd2AEztW/r3b1hSZHmsa/vZFU9a6M8maNjM88
JwZyWBmqqpdgm66PF2rsB1ZQfgzWqUQGndznKwBUbbkVCliryp09IQCEJKo5oU8HhMgBrtw3wwHT
ziE/xk+8XO2++7iRzVhKxQCjYThijWggDjq7OX/EcosXB5VHOUkk3mHuOkIbgYx29sKCmECnDlce
o9+gCCZx/XL73D66s64ObiODUc6syHpdzZBhp1XH9m48SEHzM6wtGgxkvuoaDwADteSvQG9zl+eX
1Jrt2Y0QAsENizj3nrdeRndbTAAoYKyFT1SflPJx+p38saYgLSlT9nZRZOwn+jbUQqxRUloj0GC1
L3FxSPTWbpWvtzd1/xG6CGJbvJTMzLSsgrVc/NVLAkpDsDyGHuVdjo8zT03otlwf4T/LYpu90lXr
1CyWUL/Qv05Aim2X8hsIWA9qvcAxaf/gLE7cE0fQWYz/TVVnIc6LLhUFU0Z+shTOy/BzMF2FfFfW
h0h7VNNvyfLXXHCKTfsPH0FGRtTwYaD5fL71RSHXoSasqL4Dgdn4HrZWFhTfV2A/lU7kJn7naOFD
ZBdOeebd+l3DthHNXHptSHoBfFrEkZvklEbFfZlickTOPLENDwlKh1kPIPlZDG7v8u7DpCqKqqkw
1gAA+LziOpuMpuxx9fUYw9hqdVwzE4rK88f2bZqq6agS6JJoEOZKCHickqylsRY2c/LBoO3qbm6F
DxTxNLRFTqi6v6x/xLEN/phJnORhRtSjRn7bvhTdwUzebu/c/uW7LInt7m+TOemSBh5g5w5viLjd
MZCBVif4hRc/8RI3uyZrI4yJBFoQm6aAbFVQareH6jWvOKq/63dtvs9ovrZKJQBO4KDkyaveHDtJ
tsTxUaw5zzdPDKPlkbmarSkjAJ71H1VXWsvgNvmr3POiUd75My/aGldC0ohIFWriYV6e19UtVU4P
BE8E86ClJKmataQFjEGyeqCmDOvXNuO5qDwpzFMVR2Y3rCtyO4Uc2YB+tsrsRz7kzn/UZcatWuV1
mmsTjjCFaiNokY/c9jR4sld5JheaiqfLjC3Qk0aHj49i9CDU1hjX/jRkvEzL7lt10WcW3FwD4Wsp
pXA3wtfozfBlVAi11KkDNKIhDyc67RF80X58rH4nlN7IZexpn4pphnw88qumeMjN8M5Y8FokmXf7
wDhbyJLIyWGXr3MBcwAoSeDP2arMgzLfVTwNTR2GSogpf1SjNlUfQB/L6kytm7b6uo6bKj3HvKnC
fRO6EcKo3ShNcVQa1KodxWN4VAIVUN9/SE/iN2BHHWWTo+a71kdDbyVRJUNHwf3zY1cilGyzsYDi
lZIrYXKAYECjMo8lr/Czv3kXQYxtEGQ5qcMc5qdRtOdsBHRk3R/aSnm/rQX768F7KuKEVJNlqWhH
uS6ENQHxqB6kf+XDYwmXmQcWtR8kY6b+bylUFzeaUJBxUIoEh5Qe5jvlRInETFrv4yKT7adHdVFV
NPQ+IvvAXB5jDdtYp2m9yZY8tNjGKCctEshxZ9tcLDpAuep3vGzH7lXaCGVe1r5T9KpOc+IIcQ2a
mf4uFXmZ5l112IhgHldxGjBwXFJjhK9n30RiV/+ezAHh+EYEc0hKEat1Rq9rlL1o7Xcpe0mMp9va
xlsFc3tEc0WidEW5KovBxzOTg1hkJxIRjmnbT2NslsJcnjojXdUvE+rNQgbIvdEli/SkZUgcznIA
mH6radtzs6KSAiy+IkcMeXudu6kNHY2SuFGg4zPYLH3SVFU4zRPaZTqzt4oERL4y0LBWVUbjtP4g
p4mba+Y5WiI/G6PWGiX8GdMIfi6GTqommKlA40tdcazX3pO2/VnsEfeNocQLWmlj/XXITln43GG+
OA9y3kD5bmFyK4k56aoDDwgx0PCSoYf1bvXaA7EB5zhZxl25uMpR82pE6RMvLN8NErZymZOfhkWp
SxNBwuxJXu0B2tFqABQ7eYaleUsw/FZOGowZYI5G7g3lBMYTKaYwAXsM7PRqKpZatKcoq85ZNd4L
qXaYhUayxOGlD1EbNRN3XAtXH0revNme/THwvkom/RUqG3MmSzyvYoZq82RE92WOdAdgJm9r9N47
sRXBaE6Vo5ctVqldjcIfQyvbddK8gnX9vp8qjle8e3u3shjdGeoZKZGRUE9ydBA9Z5ZgJzYd4yZf
ebUt6h6wCQnD1CktLJIgGptnQcSCSeDIRLgeP5rk3KTf6/6UE8BvPw5ayLl+e+ZvI4zNtXTSlJNM
MiCsKv117O1SUg5ymHDE7KrDZU1skkXUCFq/cgVdPnD4EwyIC5l9Wxt2sxymSCQDxEi6Aq6Yzw96
bcRJRTnq6DP7LTwLptUjG0cRDPG2Py6e5HZ4ewP5BO+IWxunV4o9s61w5o6PZVFXMs0bzw8U2nfw
4xftsROs+Jf2hZICRTbFXDKdsMN8js3Dyd81bVvxTDyFDpIlVSLazHQ2ziMGBZRTDJir5+iuuisO
1R/Zg3Gv/3V7w/eOdCuT8XKjtFYaICiAS1g5VeK9wKNx2NPM7fcZK9YKkd6XCr7fqkE6olhTnRYl
4WjNng0xgTInGZomwVoxPoyCzuVkKeE7d+NdF75V5LHpnF7hhR27IcFWDt3MjbcZKQLAMxRUuiox
/6LV+jnXNU9LiqM+mX6UqQDyI8+ajBh1aB6qEP30hsFpC9tdqiSJKoYCVFFkc2JqVYaZCVpb0AD/
EqfKiuSXuf4LXTM8R2PPfqFr6h9BjOs5oRyaTWitQjOO5mvn5Ln2AI36TsG6wjsCekXaL4K28GDm
1LZ3NWYjmDnMWR3aTEoQ7mfCXRQfG8Ezee2lPBHMOWZ6FetJOCiOUAEGPTf8Mq1srR2823drXwzS
ihrKx5ivYO5zpWN2T6ODP2VSB81sulWV/zC0LOWc1b5OXOQwd1gci0lcwJzjDEuwzDaGjcA4Z0tm
+TvXTJYUTYY7giiVrnej/pkQzkkKy+1k9Q+k1gGwYaP92FpAMvMbG7cRRBe8ETSEIDevllZxpMJ0
GlKeEUkelVrknM9uIQ3pg38WxBxQptfTHKMTxlHAw4ZAGPBOBEgoa2Dair+i+D95kv0/bBxeLXlX
NzaimTMzinLoqPPnqPNXUf6aolinvNzexV3TvhHBmN5lUOSOhKgkJaI7mceR933OElgCA0kWFFDY
YPcM9CMJP/XxlWhc/jNqZq6e5MsiTCbsLpZEM9Fa/D985iTQ3zGpaas+zO575PAOZd/7kAnYnVVF
VFQ2aTGZY1eABgV4HEF9wISor8DVz17lL8ahc5oDJfMiz5VXn3mwa/t7eRHMWCS5nCO1jykaz4Tp
v9HO69YeeNmSfYW4CGHu71pXSz6XKmYFVnfI3iXh122F238fN9vH3NswNmuVlq/gvIm26OYOeI0A
72j6o8/HadmNyEzZQDEM7WoS7jFjJSIi6UKHp5DiQhO7foid6HVAPBZa4zl64YF3/x/W4iKPeRHL
KKlnGTEZ5AG10C/cwY2C5SzcJ/booh72lBxkjxKSR1wgy/2Tu4hm3sQ2MYdunVHxj0z5jG7De3Hl
Pvj0G1c3TZGQqKF9ILLBmAtSr4PQIF3wcXiyDbb42Crs3gK73CPFy+Qhh+9ry0Ugaz/CemzXScdc
/2TLRxpTjyfAm4IBi+4hLxzb3cGNMEZZQmPNGwmtOk5YOOMQWbLJgynYl4DJkI8MrsayvWroAC8G
lNedqI08UwUXSMQDltj1yRQkvWWCUqXIzjQW+SqEUQ8N1LWgF/7QkE/NOr8h53h90Doe0eWuTcLF
0g3FRP6WHQBb9LztTdqJUOvkrArqUemkYEhkTlS+u28bMfTvm8c+WaekJSJynCQLpPIw1YfbVoka
nSu93nyfsXqxrk1aT9meiAJyU7SPS+Z9aj7WXAbSfYXeSGLMX6MOmP2ix0OeRicJGj96zRLMd1OU
4NyeOfu2b/824hjvZWz7eBqQlvroWgEHrx1lrmkDjsNWKMJpaPMs4K76qai6aEh/I63PCNTAnh2r
Kup9TfaSqkE/gKNDOCSCL6inodA43uZubt/ciGNcpLZSKxSqcGU/5uYPKxA56exGfOSlwHdz+1tJ
jOnTJ1EQkgKvb3gWFys/9AcgPN+HHnkp33TQDOgpl0Vxd2LqIhOh3Ge1L+UojaVyJICKM/z/5RSj
J6mwlM5SfdHpfcEJXXQY2QbPp9q91//sq8pi46lNq0TVgAsnz04ZnrTY4Wb8d+/0RgTzVDaZrqEV
EN6tODsDeVTa77fvNO/7zHs4p8JaGLTEGEenuTuZOu9u8QQwRmnIVnmKVLSeLAD8Jnb/QBvwS5Ce
i17pluff4Qo15a06MFYKZDGlQkqknsokPE3A/lSS3qnzinepeAtjbFS16rEiJ7jDILXwRLc4Fq8o
ZJwoPUjuDu81dzSQGoUr87tRBcZo6EIuqm3fIApRDSudyu9NhDbTGJ3ijq5y+7J2jf1GGmMzFMks
VCDFYyTfQ2c12EIWYpXvGPcFp7aIYUBwvfvxk+H+N3Vk7Ac66lRxHlH9AHWy20r5U5aZnKYBzqVl
M7wREBTQaw/XWq6E74ncellSO4BumH4n9L5sIJvilRctn7oMXmBVnWrpfcheNZ1Tq7v9jABq+rPl
a4iSNmmPNgTMYbuS8suY7AS0xYqK2Sf5vhJ49o6j8mx2kMSlMTYhrpZRmZEFMN+v8qxw7tWu3iEv
gpAdrhkmbj+vaYkFYy2AmOOE2VdVT+xqfhHaxzzJOMez72OgnADrKdE2TkbVIgMTVcoAy0dLGAk6
cMOD6TYO5WmLXnh9f7tKdxHGNryb6zRq8YraMJlyu1riYJFbS1qG3+hLwUpQV0dDqqwojInoUEQp
MKCD/q7hMCcPxex17cvtG7p/PhcRjF0w5MmoVgUlaMDlWYbcWLP+0pYAY1qD24J2lW2zFuZ8QrMS
0OkO+5p3Z7QHaOkft7+/7xXpMjZK0tAAznbrDxIwwoQUlW7KLKberacyqA7LoeTOVu8e/kYQ+1KE
zSonEtwvfbSN8CCsttpzktm7Y/6op/yzGObk206YBkCGUhdvcgF85NSO4Y+H6JjZgyc+xve05lJ4
8Nud3Jd50umlvHqadBPUhhKqBoQwl9ZcK9lISp0+FqFPYZmq+w7sn7GDASMgrvVuHFDwXLR467hg
ucvHet7Vls0vYExhFSl1UsrIEJvl2YgSG7bqd56mjQTGU5rGSC0wMgx1mRH6PpfiN44+7t6sjQC6
xE34lupxVYQyks+0d76ATgpWduxBoJqfzPMK5C6UzB65CA27pVxzI5Zq70bsWouL0QDyDLMW/UE5
Zf5d76YBbdf96/YCeUfEXIOGqL1W17TgIgUJuReyH//t+8wV0JJJqaoW16zstJep6AIQVf7O44Rp
KXRJUcxGthQ9r+hhFPsaWib1tlAfkra0BhD1xBJv4n4X68xEFY5oIt5CieU11xCT4m1HJNU68lH2
01fVWmyQbqJZKvVoE13oGHedYz7Fb6sdB/1r4vGquHTDrm715icwph7jlyoB5AvgItvFjoGdCmxe
lGufZf2+6zm3a9dGbmQx1j6t57oZQ3hLmmagDnIP0i07F3i9J/tm8iKGpTaPmzpCvgqppc5NbYqm
QDHoYwcFYiBpFefoVTrOb5Oj2hqIn1deeWn/ycGoCDhRFUVW2Zq8gnbBvGgi4kwdkCnFRbZJfd/M
jZ+lAuC/1fy0Go2lNfGrWv5ebG4qKDeJeO3MK+9tMDMpnZDloA5Pe5DdFDX53qJ9spND85Iyb7v3
0wEbkYxJE1bZFDqCPHk62Mo3GR3H1U/zeX02AF/tNY/kBByfL//aCiiiKAKS3lQJuJEZRaqF0SiV
niapFgBwGWtQlr8xIQMRGIFHhgYjkmw1MiXm2Ggt9ez7dwOO6YSJ3cFN4uda+Hl7MXsb+EkUcwXn
bm7bOkb03LkYXaRsCZ4UZL7wU/GJlx711JGfb4vcw1X4JJLZQLQYmoVJV2dKFs3NRy6AkHQcXeyY
NrFos/gU1Ij/lpMMcoMI0Ei3f8HOO7H9ASx4bI8J6KWq4JhHaxdQTgOAgR3+mwjGX5GirNHktkNZ
NPVI+SpKPSe62HnLsQYd08nwyAgSzZ8f1TIfVTnXUWbAP+6lug5adUBJFHpf9POv31iMBAQRiAGg
KFu9MVJB0wcRFAIrYr+0eQfc8+8I0NE4h7qJSdh6RqoKqyZnI1x+7T3EqAAP/W/nnVFwi/7+Plu+
ANeDnkYCsr0rjFMkfO/mJzM9Z8mf5sRrA95L9aIeSREaNQ2QYmzmVejFWScNqCnTu9GR7ek8n0Zr
8NRjaOXH3yo3oeqtwBJhIJhcQUHU3aosaoL7W1Sri+68g7mI/u3T2Wt2+iSDMbJJK4hZBJ/lo9yU
D3b1Vt3XHpms+oReRtnD5H1m8Uu8Oy82xEInFF3X5SvgBDJIgG1Se1CVLsrDUL6nfXOnCrJ3e3W7
UlSCCB2eEP5jbqo8FWWfGXDq8lZ2DbQHp2t0LDve47ijgihaXMQw4YPWi8sCxHTwmieHOfSF9KmL
nCX7Lpkci85bj/LZMMRtKwoyYMadpYy8vgMJb9ZjTTz3ca+7GQvSVeBawNe4Gk7VjSieGhn0RDMm
8ZAyPI6n3Aud9b5zqi+UukE/RA89z8HZX90/UtncWlY0RjcaYNwZBU8DRFoGWklOWoA+P4xTSjQ0
zWA6HHHmVeVOjNbSwPy79AEOCSI69A3//4yG7ykEhiVNTVUk3bwq2UWtDud7QPZh1f2y8Ob1Oau/
C/K5lL/eVvC9TgnkaxQiSqDd1NF691kjmkKfu8ZAL9Bkp1+m+9xrvwJyR/fmUxv07uKkGAazuiBB
vtLhmcPdzdzIZtQ+1NQoTilBq3hU4Vj0Ae0Hqblz9ntqsV0io/SF1MxK2WGJUfnS9KK1rHfN+n57
H3e8BmyjBmuEJjHMZDNuy5yg5J5RjgowzthkTb004raV0koSo3umRgF9JLwdIgBxPx/VuM59HZEJ
AdEHHUrpYWYXMEIk4JmjncVgABtAayDcAjw425sYoiu/lw3Y1rr8hlCr4iXxds7dRFAp0ild1NnZ
ODaSAZff1WA6SFGho5eodYknB7xenA8sdnbDNnJYe7DkBAT0Kdhp6DzweqA6JljJM8ik3PE9OgOk
9iDZqZV58WtslW/jPf5FuBVCzmrZTDz6LxVzKBT6K6IAaLx+61K0ZN6hXbe1AM8dDaOqKgJJAuNN
zE3W5TwmpVaAi+e8PIEJsPpTsDpE65kvHspfyZ3uC9/RhXyUQUikvd5W/+tIQYb2KxoG6DFdAOgB
atA2aZxer7pM1UfxI5upI5pFVPuX5M9ua6ELBIMc4x8ciVe3GqNIwMzQ4Z6pEjChmFutDGVeqw2l
HjoX93DcjgOQwv4KY8uwPg7V0R+FOzA9csTSz37SKUYs4+7kOXonyTyLeEHTd4kMrykQk6SoCyJd
PA+LaSH8A5ZYaoslWIbRmhoOnVMoKsfe8FbP2IJWk/RF7/AzDPHcxUd9PWgaJ616XaJglspkzLQ6
TJt4ClcneQPK1qHx0x6AGdWBTtNHjnK4vbNXMQuVpkiULBkwj1ddYEUcL1KVLTjP5oci91Y0n7Tw
KR45D/jVy8qIYd6cVTDDVdI60cnLPyogE1ZZYtfrWcE/5YKH2nrt7zPSGCVdYmmZpE5b8boaPoYN
gVwWCG8zSEcx5vUz8XgQCNcZJkYgo56g0a7wRsAI0BnrLLLKLy2xl9fK7gM6cV2BT27yQLper5aU
WcrgCNxXnXeQjGpqddQCYZqsjjqY1toHaDgiWmYly6/bCnOdOmbWyuinrs6xvnYQBABNJ7ZpZiKz
paMBF4LHzbNn3z5pJ2Pfmgy4a3r/cZAzygr28Cdto+8t/XuZoLN4AOPDA+8wr30zZoFM+gUDTnmi
NrnopAlefGKHhlv5/R1BUiQ5V3dxkII2T/CXxEG5/9/W8j5kI/1LEGMZV12EelsKUptDdk5AdhQO
1qK8qdPi3D7DK0/jsxQ29lbFTJnjuIUZE15GOZi4VTZ6na/MtfLPMti246yS0xWjTuJHecEgVgUV
6d3ii+bNPyPnXw/mM8thjIukNCUJF7yCTXImQuWYOKaR8J4g+pBfr8kQCUjI8eyyb60eY9C3rVIR
gxXT02IKiy2q+bMSNd66tE4frYA8KfIjWfv7sZAO8iTFv3Vsl1/AKGaiRWIhT+bqxOZTJXqa6P6O
Wly+T12qjTdRpEmlgupBxOTtcdAe64LTFrT7eir/fJ8FblCiMAGwO35/qkWW2rxo/VGt/nW7wocy
XIQw/tgq6RqYPPHSAOQgkKXaz3BCt/eJ7vMNTWARGqQhk4Y1hCak/RxMdfcuL/lZTNrcXqPWn9Yc
VYYs40b3HAVk+YNqYVZAOo3ta50ZPeioE5JHOlZXrlZ6FL7cXuP/8YZe9pHakI0y6Gle1TKBGwIU
zB/Gr9hOneS8PMqNUxwMr31NeeNh+w/YRSDzgOldXIeS3uDgSGaPC6rz1dsQf5/FgnN8u74IkVAn
QG4JbjsjSMm0bmo6YXUK0RWlL+JYWrF539ehJfB4dK9rP1QbN7KYx3Lu1kExOlFEm+JiJ4EUaAca
bWce76m8Lh1+SAJSN3ACUWcymVW1mgJYxwyu6Qd6no0apXacfOOQPNU94MLTNzqKo32Fjqq28n1w
gDj3ELpyyzGTu08LUEX+/hnMgscKQ/tlrq5Ob4KC+zAIHPd4V0s232c8AsUYZsye4PtrF9mLfIqS
0xi31sydVtw1VhtBjLHtpxk4U/kKc0++lOFqCdkRDeqc3dq1JBshjMVdVD3EjLOyOpn0RSaVlQtP
0nynVz9H42WOOuv2nd49G1XSDaJqSN2y2RJNS8U8mvEqG6EZkKzy4mVybovYvVsXESxTTDPLtQiM
QzwhIO7QX0SpsUT5LQOgw/CvoaSpwqvotcOMpQTUMUYTWiDWhUkJPzTTvxXC81o/djxYjP0Nu4hg
dEBMqrlfVKym7CsvHTVfUjrOhu2qmWrQ5KaEU9GYa1uUoy4JAjSgD/+MiydlGazG5ATt+4dykcHc
SSOUhzAZxdWpyU8JMDzLXNp5ftL6ZyHiJYP3t+wiizmVMJVmuVwgC00tVqv/IVT+bQ3bf5g2O8Yc
ilSMOoZRcChxjIK2Ehiof8XwLok3nkO3dTrYOI5I3iEx1zRGT2yELvfVob3tpVf4xJas8aSedZ+G
lP0ZqAG8jdxfJ2y5Ceg+tDYrjGZ09ZIufYvYR3xaveFP5JQA0vtDVwEmTukDeE24u4Z1I45RklIX
plQLM9Gpx9E2hzDIyskJxdJRRR4k2f5btZHFKEmZ1m29yFgaSDE92QUK6jG6p6mOHh2ZWKaLgNKn
zU95QHorDcYzn85790w3v4FRo6LVG+SMcKbx+hIKvqjcLSrnrdoVgecf6EoYyL5uzDQ73UDeY3W6
yvBKNZjwz6rkRQW7b8hGCrOQHBnlOYwq0dHaN8F4BmT0IN6p8UMU/9mKI+cq7F7vjTDmJjRyZqpG
DSdt7p56w8uTl9tXjbNlhBnryNuSZH0JzSCSnw4/zcYuueCOu5p+WQNbXZymNscsAUwuyGPvaHNV
cozOxAVZBsb1ENZRLsnlHTby9tL2LzSgyZAtNohx1Xo61ZLZ1zrkik/mw+ygvcMvbHLofy0OTZ78
6+5j+j5uxDEXWhcFlDSaUnRMcbhXCkD9ABmt6LWn28vaVz9TRp5GxaJYRoexi6Ri0nFiSZdZfRm7
C2mcrhBcYRX9tDmMOQf/cz8phHH9vyUyC5uiRJlMMN+CoX6x1R9wANzsXKkY3Zrd6dDamC/hiNzX
mItExl5p+thOumisuGLvRdVZdQHB42CrqDrd3s3ruv7HqV1EMbdZNGIxnCa48bQ/mU7Krs7gj4gy
kQOenN4uQLxOnm8L/aAJvgpoNzvK3Oq8NXvMq2FHJzv+InmxPXqjI7qdn0to/hG+R+5oJXezvdz1
PvrMe+SheUXJ/Yv/z7r/H2lXth03riS/iOdwAbdXrrVrtyy/8Fh2m/tOcPv6CahnWiWoXJhuP96j
vpUGkUgkMiMjeIweIZKpJjM+sS59N+LYGYvnrhIxbl5+juE2ZQO6QIDz+Eq7GfJ21XAmWnk6lBP4
/dM1cwdb8c02f62JeqBG/Q1F/l03iuiTLq7wzDa3swakY628xM7Ks19KJ61Fg3cVZJMXD6ONyiGw
hgrwGVzxY1qVZup1FPb04luH6mGrPetlqKlf1/YpXgRuc3FBZ8a4sttIRy0uexS959l25BiZF5j8
rEmkln65IXJmR/tYiagkqc9HG4vCoPovRi8BBrYDYCeu7DRCruaLF9yZMfb3s7JHBNSJPhAcBXPW
N+OqBHK7+NeP2yUTgCNpqAuYYALhwYolAX3pMuPhIi+FCwSRq81EMO4kMMFzJCuGZNdLyg50uUut
bTVtri/h4p6crUHnHC2x52YoSxzX+Mvggck+TDzrUQsXbw7/g8IpYuK5Mc7RaNHTspZT1Nv073GE
iarH66th4ZsPf+e/zzmYUvRqSwa8i/upbF11JvtGBmZGNfdDpe8bS1cFbxjR9rC/nzkZSeKWLiMM
duZfrfx1wnVyfUWXjiaIlGykngC9fRIm7uy1T4wFb6R+vsnKu6G6VaiAZ+iyC2jAKWhAFduftAM1
Ona6XiTYFUhhK14bRrfN/m+oqPwsCeT2Li7o3RhfV7CjNoEaXow7PyqDmC672lBO8zyKNubthz75
AgFhIF6YivFJ8w7kEAQElQuSij7/ki5ka6iLV0fGYbJz2YltKXG0AhQmGHSO5vXYtdX9EEX7spyg
L9y6coscS1USJ18apP2rs7YY4LDpz2Vc3b6uPMXQH3I7eiyUCeWX+LDEwxeqV145A1lr0+/SPB1V
GY38Kf0mD7nfGss99IlWpQ+woc/NGoW52nlp0fqlgoH1CjzHmryZS8lVkjkYlWYP+LIjGQABFsNz
rMbPS6J/g3f7GH0K46kNwYzp6OPsEx1iVXp8SAnZSUklO+2g+VGPIRBpeSWj6XTtN2XKn4gk3SRD
TJwsw+oXdVgcrTVdnIswAiyG6uRUpoUnq9FNa8gYFtVz11ZBQJfUUHeMXLN6icb0azpmr0mjglIz
OWl1ucNQSKDR1JPyIWya1U/McZPQ9ZRP5EQ66pLuperrR5qCJVID1ffYnSQpv5fQ1LTnJ40sbqRb
hzkv9jHgCJOMEjwZj6QDxhM3HzEwtZBY3qBIYVTnp1pu/Xj8uWLfFDT0krbsMfBvbmKpdeBcrplV
Tla+1CsJZTI9g3/whkTTHpWGw1oZG6Owb/LKcKXlaUjyH2Zz2+qJH+M1nmo/S1vdmwvaypJ8MLPs
qUvrAG7zWFux17T11m6rEOhjB3PXm17ON/aCkqxCo7ucGCDDa24ts76zhwdNh0RrI29U0KPRvgso
NN+KGeuwSgoIcVc6aCptGvs2sqCNlRr9SZEP/TCG7bQ68ZQ7kZk6VqR7dde6LcH/gN7IE+mqbbQk
HjjBdn1VbPPZ/trW5saau31Sj2FmAx0jP9pJiqHVzovjx9loAqtedpaSIM3NIfP1qHWdO0y5R6LZ
q1MD6slTkNFlK+Wxayud5Kxj5sWJ7cTKNx2jDnZKnLltQluG0q3VekS1nTRVd2U3BPWSbcEW5ueK
8c1URgAixx2t471GGGOzvRk7/LfFEMTz4zRnoTmUnmYMrt5JLq5Tjw26Ssrs097cNVGVOkndbkro
OfQDGrZK/1ecdK7Sm06b17d1i3/nVN2aUbPtcI5AfrrLV7JDyN0iRbxJrdnXTMvrgUDKCzigmhws
qzraHQ1l/Maa/8gIDRUdlLjNciB6EoNZGpAiCrCtYT406AAtw3ooFT1cmsbJZdCeS5GrgGyU9K0j
jYesr29tY/2p5uqW5FFYkNiVF93L0UHph2HEf9OGFtIBG9XYZKSvld04MdEdtXrR4mqDmkzYtc2u
WyVHisguTRdXiZYDRjLdziw8VYJbqscRsANa64Gp082a4J88zvdNndyutuUlEg61+QUCs6aj4/8i
TWhTRdHg1jYoE+zsIUqKsJd+KEvkVWYbu3FWOJXceOUU75MYDU17fZgHcpoLc4uj4cxV4q7q4piJ
+Vdjm75dFoFsxa/zrLutZKMCkfkxQFN+TiimesZHTZMRHCAMVrc3/aC5cpaF6NOBfwV9Rn1C0em1
InS/2ImzAm1eaL1jW3VILc1HbWW/RMVrSV4n/PtNfblLjDoA6WvraJ0hO/1I8e0ixyJ4RC+9A2IN
byQvdaaA9xV7qA7jHSZSHDkzvZZqDtp3TmnJhTOOf+Wp6pdZ8tTI7Q0dOn+sc9XVlGNsWG5Z5ceG
Qoi8wyyq1d6ns+6BfdyhSxb0qhq27feS4GeT8rtOK39CqWppx2fDGn090u/yCW2JzjiR5a9GM/bA
im/KzNhH1H4ebO0A/ZMCrgs4zJSepsRCy4sEeml4UCgPSFkF2vrVzqwjGQE76I2vMu0cQ6WAdde3
Y9McJvlxndCdW+mDrkfB9fzhYkYEpisbpKfgiOdpksdZH0clpQDPpd/WfruuByU/dus32RBkERcz
IV0hKpaPuRp+8Fvp8sQsWUtirl9qrXXqNXWuL+WiBVMF3A/w4c+YaKUGU0jf4EvliMZTbAZV2f+X
hB5TEqjgm5gyeCv8nKVzca2UpTbPKCWS1yh7arXv15dwEV6EyaN/DHD54oJpf8OYsQZGdEJ8VK5C
YCk387OE53l0Y+8GN77RtqUn7yv3v7zMz42z1OxsdY2dSOmCG8aT82XTrok727pbKpqgWPq5rAPq
Q2AYZdsATzQ6VFxZp4wKzIxlYLqQNuou3QC4/pi8mi4rA2PkKCT367+FI3AG2SE4W5jRxXHV4l/k
1fM3NYqdpvlSW4/Xt+5T3srZ4B79rVFQOcIR82DM7bX7iGkWitCRn04rZ4Qr3xgRpknr1AbosdUc
xRof655uOgPKTWaykbJZ8Lj4VA37aI6nNZjBOK2YpcZotG5A0EogqzrfLLXgiSn4crx+n0KyvKsM
DISl85NE9pkBbLfAxOdzxa2Ee1jG5ah02pxBsgYT7MND6ltz2DxnzwSsU051LzuSt6HP5L6XnfpV
9OoULZB7dUKVR5XwkoFihbLR7Nw3qOEkcMPrDvi55MWtkYsdwLHVVr+AviOtf41LOCLlLcI2OkZR
4U59SOsvtkhhT+QgXMTQMdcz6RqG5nX1YK+HuABWpbtbbVHn4zNSj1sbFzIAfZ5aaNOCJykkO2hs
h+CcRP8oDyFfH9ghhModkA5sVCFUX7R3XOgAU0kNHhYoerV1BPCI5dkWJopjKby+eZ/uLm59XPSg
TUNpDDVPb0qOmUmdeBSR1H1Gc3ImuNihL1Y3A3fzt541m4uObqMNxA/9OBC94QWr4Uu8ZZljOQQn
2li3kn4XS/8WO/lxKXzxU6fl0iwUbme2x2ne1fH33Hq5viGCSGvxASPXkt5YoBs8AmCrhRPm7SLL
2uBF4UaaKijiCZzM4gJE24EumBjwbkoPA/0ZqX4T3V9fjyg6WFx0iPrYNLoc0UGNZydXTH8aC7zh
gmLB89O23cV+UaNdZvrX7YpcgYsQKh2btNcgztDNQWqjWv1w/fdFbm1xkaFOxrEEkf/f6q8NOvbj
rt2C8t6fHFF+xA7hh4oR53ZcLOhp1ZC1g3Sini2+oh/aBU9afXSYMDd0JQSXr+jLcSFBbs0ESBKM
qEX5Q4Uehuxd/3KC2M2P/aJlUq4dxYeTzb3a3ZjGTk18OdFF1xJz3itfjYcg00TWlArD/ICr1Sfw
noCdMArScN0x+sUmLP/9fPmH7JJHJC/xmDYyk3TDoKeZPGa1SHBE8OFsLjQskhGtUYIPlxT3uRX2
+akvD8YshIWI7HBRQZ+IXucd5qYBPHUqormNqX41a/0LyHW91IC25aC76hpvgQMLa9RKqqZ2xw6c
t4nqyh3FZEwkyKMEPmmzv58l0pi76wyJQhO1nciexpK/UtHApMgEFzCsDC99O0LvMQUqzjYbhwiR
i5/78x8Pss3FjKRbIugAId4yKp54XwWSTzOn8/utscnBJhm/Xj9qb0DTa2eAixz10OSJWmFYqTiA
MtPLEifamveMcyGHFHd5hODJG1EH2SvQJU296H7ZR25fOrngX/JGXnHtX8JFFXteUaxr4LzkyFiZ
Ncg9Y+qI4SKSX3Kg+fkD8l9wHhqCxvqFWcGPx5JLP2pqLjneSIyHiLGxgVdDPxTBsJ93plu6/dF4
sQHtArZlo76SzeKQ0gGbaP38Z68Ng6cTLdGZ7YjF7gt1RpFXxux88b3spJ/Xt1zwoT8R3UkjzSpZ
xXrnm/HrsC13KO640pPt1i4mJHYD1H3zAOh4EYJBkCpDl+/jGdXA51BSwnY4nL4Y7roZrQACHKCE
lQ/snWMfkuO0GV7Esu+fIQ0fzhW49z6arscF4rcqTCs31TbdVA967GgYSU9OGKXZRb5yK56GEiQA
mKf5aDSuEwnoLhhlXOqozLjxLgpM0FiC6U2QpX/uhHEL5IKTns9UUVBZ9IZg8udD7kfb+b5wbIyb
xjcioDf7sd8fVXSoPi4sRS2tTjIY05TDlN9WoH3IBYm0ICs0ZC4w9UDd0oF5aUZRe7e1ILLvmmRx
c+NGpbcdfYytHUU1XXA4rucEhsxFIWMYoxFkp/iOX9m4VbpLgHhsfApK5vEu8f81QIrbNi72zM1q
NoqCVU6QPdNO1vr/IZxkP3Jlu94+9dndaMt10sQKSGd61JYdPSgCQPK35RG6WRgOLEAPbwT1Tf/a
b+4k0fdkTfhrtrkmvZbOI8RS8T3ZoH9zU0P6wcCc7nAST+oJvPLtiJwtc2ymPNErmErNZ6LRI0Kn
q9aigo3opPGV1gRpI6r72LIRwnW5v+47ZI3UIwEIu0+i+iDz8mufjwshHU1nu+1grCqfakocWU+d
tjiagKe2s3Pd96/nN8ZbDD37ftm82u3AUoE1p7epngXTUIpOteB4vbGHnNmQwa7b1zFsZNvlC8FM
Yz45aQ1cmeIWIAIzHwcRZ5Zwv7hAEoG5SKoxAgPgtP3VwCSs5Feb6hfbr2kjhkyz2Hdtx7gAUszF
2nRshbojY9oG+Mq/lltq+iOgc7o7hKhfP2uPhmickv3sNbNcIMkkuZbrEmYTc4tKQCrpnp1vhuQv
I0L/XlAVEHjlW03zbBfHTNKSLmXGQByPxrVloZFloz30lAOt90deqXIBpOm70tYlnGpqli/lmLip
WQjK/gLHf4Mmni1nWRbo7LEEkKrGdpSybTsXgjgo8Io3NPqZiUnOtLFnnABp36CWgpG5tsB4Aig2
q3/dCfp4pbylu2emqNZQaNzCFF6ZcTw4liJkIGeJ2hVn46fX2jordMqOFC4UYJdB1bZLwxH8AOia
PolezW87fM0a+7ZnC1rHpFBiAmtox5+s3XSMPOUeLXB/3SgZQPqKm+znY+wlYQGGV8mbRYTaos3j
Ioika7VOc7hgZS3OWlaunBZOHd8WqoiDWnCFqVzw0OSuV4ceS6VDkCcQh41PBbrz10+UaDlcqCiS
qgKVB5Zj0rDuJr8tHknk67boPhHlvzxgyhiQ1fUsTRyD7JaGZRiB7qxGQVzyhAPzly8Wy2aSk6Ah
4SexTCmZxl4Ch636Lf7SbJsgCfR75TT48S0GwQIh5crlnXq3x+0U0fu+rEFP5jVfE8AnfhhuG9r3
QIU+YqA4VH4xQVnl5frG/eYqezfK7dySNWgWMQUcJmDNSB3GV3nLUg/GyiGSlfxNBv5/1tC2/nju
Or2Uh37uoV4LcFTaOOp615FjJR/15TVW703Elln595R/7DH+bpQL912WL1mCaTEPs8whJvi3s1B6
/nK4fzfBPUPrbBggSAcTnXGfzN/W4d/iCd4C8PvvM1c9i1dxZllKP4PXOC4eshj5zfjXdT8QLYD9
/czArKzDEjGZomEJlui+FtK/XD9MGGX9aCCbF5InxswObryZKyf1bT+uwabN+F/sn/aL8PhevlHe
vxkX45kw7iCbKGBP0/I4JnZQghusiFQ3HvsjRoq/dxNEmg28XED3PssgbulF98xvagTv/wYuzBe5
XRvgZgd15jbepGDawPgoaLDXO8PJfwLnHWZHSA/92VZyYQSJKUqjKwjK0vp2WsLeuL/++ywifL47
39fERQylTnMV870s3443jNQbvFd+thMN7v2mbvmPHf6JqSadRUHuhfrKg33DZHcjbwF/3IaJkoxh
cxRpgQlCIciDPrqoZYM/v52g1zFh/IY9aRNv0RziLQEr6MSiLFS4QC5oYJABXV65YhzGjOa+d+fB
yd0CIqr2Drirjf54feOEBrkoEi0SmEQTRJEFKq2H9pTvmJIbY2MJAImCtNB/K0W8byEXVeKqWXLQ
bgK3VtaOQSuMBLjEFF1hl98p71a40JK0QEsCJ4tHJgpx0PzDE9BAu9zYluFcOo1v3rXbwR1ax7q3
RLPnn3nSPkZm/vWZGWtuJila5qzSC3DPi+2XYRpmnuVFtzP4QKDalPn2rbzPFbcWBRhB2H6ry56F
7UmBMHSzLkwB8EDT2wEwPoHPMCe8ctrfCrBnFpI4wnCfipst27LZqRz4rPWucKQQePVA2V63dvkR
+L6TXGjBAAG4AjuEloXogZSA6aHJfKVoPNU27lpd/XXd3G+wWf/Y4x+dNilSeZBs4iWp0/yotsRn
w8i95iTfZx9Ufp4YdiZKgfjHpwJ5L1vL0ERl4hbK4Y1naisfutAUfMzr6aTGP0FrqxvTUgUQRwIr
ggxWiXJyhlQANhM4IP8ITVXQsmYdEjqlT0NjVL6odft0fZfYpl/xQP7xaadDVo0SwqS80wKW8ish
gBy7P/1cXBQxjTFHt29Et2/o3JZidqBKQjk2w+urEQVhlUtLwI81QqACWT4Js1skJEH0s/WiBzZw
3x0jN38W2BMcYJVLQQDlpWXU4BplenkMCRPfDRuMwjNpIGEV/zfvs/cTxSUfdKzHgmioC7P+RLzH
8DGG3tuDEUCyW1D4E/k3FyysVZc0nTX3cuXGtB6z6tk0BOM5os3in5t1lqVqU2M57IomLlognvry
A3MoIZDnJ5GS4uVX9D8fT+MSEIWOCsZFsSKpSsOpij0A+ZzFTHwyE4EbCj6exuUek1oVmLOEVxjy
xupf9Nmb6JfrnicIDTzYmhqNOVczvp2RYUbECORG5NoiC+zvZ3dTb7dmPK6sCbGjfgm4xerMG+Mn
XpegRLT26Y3I5X7T53zfIS5IUH1ZDWmCRR3S4M1t7ksn1sjtg+hQOIrbOSWEKFfNWQTbJVopFzQ6
o6R6SmB3GgK7uu3zu+t7JfI8LkjMyQoGIhm/ry4NWuQ63knyQ5nQTVlJ7nVToqVwEUJTsghKLPA8
i8TQ3F39vk3+7ObTuMggqRFKe6w5NS7116Xqv5B48duKCu4+UbDjWR3aSUpWZYAdSd9083M2zV6p
PozrjZ3d2stNtt5pqLTFIulawdnliR6IkUaDagJRniPxy6LlSc4KP2tlwUYJfIJwIULWkxbiL1hd
o1d+LitA2mBYrmuy7+rUivA/ImPc00Tv5yZp2KcciiDDWFjVHVGU96X8y3XvEz3yCBczhrqc7cmG
+xGouGMO8ZgeAck4/C0ag5N73Zwgd+FJtk3Q5TWljq0ioR5omzREHQ+yv6K3suBMEfZ1zwKhnPWA
tknsjk9zV1ukfZqJ+DBETsdFiMQuJGnNsEFymXuNMqHMa7lxTwRHV7QSLjpAWHDRrAlXYANOiOhn
1PzHCvI/IZwfU5faqrftBAtRmCQMw1BqJ+lp9lF2DUX7IvI2fmAdOLW5MdhR7TwlWCF6kwSY9Ltj
EIrovt38kbPxw+tLVdtSG725dgxKvhzORgKxswk8QefiQsdm1nOKD6iCNw7Asq02vdrFKIBQCRyB
J+SuAYYDRxkWE1FodbURhsxUwff6DXjoH1fQuVhA46lc0wUrYW33yssCyZVvh1dj+7+QmqNyu2xi
ZBciyLgor9S5PEJaOn1eU6xuCdtfb2xfL91m1d/yyjRAe1W0VBY/rzyidC5C6Gtumx27ErMt5vMo
6hMS6BINB1xUfp44k0MFke+y64MMQiagkLFBLPsxJpmxXNSjiSXqYBtWXXxeAAB1n2l1Y6RY4C0X
ffLMGLc80gxEznNUKaq+dab2pKwvavr9+vG6XC04M8KFwKUv7GJuAMSf7qLjgH5Q65ah9TgA7LJ4
+hcx1dHldPPMIh8N8wmquxZw+eUv6q+H+g7DyMRZoKtBJBQmy63m2n+BrSKrXVFlSbh/XBI19FHZ
JOObgiMjk2Khq9s3EBtAQ/YowvRcHll6Xyk/fGU0XUf7BfDf4jD5yA1BRYeXqi+/DDvGw02QXM/3
bzi346AEIpjk5SremXnu5RXHgBNpOY4HCfvvYG4Lu711MO+NRwaxUL086O6AU3XrzXInxK+wnten
o3lmm4unfRJ1c2xjkzGRDmJ8xqUKDgWIVv4niN2ZIS7HanV70KKiBKJfCkYI2C9fMTouOPbsDFxb
DBdSpxoUMFIPG0XyNGKGyKBua24XzReKD12OoWfL4QJM3q8jbRuceYZrZoWUrEc1e4Z+ZB4UwMSI
KikshlxbGhdjtD6qELMbDHcA0Z/UPtXukxa1c5Qrrweai0nj2cK4OGOkVp+VEc6CGsYbfWPBHexd
JxSyuXjDnpnhgguNtDat4wT1QWJg/JxslKISXTvMd699My6ITO1KlK5Gd5nVTyDS6OWgpQiAkd2Q
Z8zHPF7/cKKYxY9iGXlsJVODdht2x198jM5BD3NF3Pj/3DmX04f3D8gPZmnZUPQGw3Cwp0QFNYTc
BQjnRZcB7mTocmmbhMkT+nu9LypWim4GfmKrVKKoyhmmVHmg/gh8rnbDEAqxb56MG/1YpoDpFn7i
/2EM4Ye3bKU2lpkByqEUYgDeMdBDNIkeg8J95KKIpNByjWdYmYP8xG6CeaPdj26LiYUY8jrXvUaQ
O/DyhppZq9XKMJ5WGTsztBdqqjht1goi4wUVM8AQztyFix+ZVfdKw0aQWOHfDNJ7AEowEaGDXtCP
f8ZvYtbKjahbKzjlFhdMdF1KpKKA1RGPjvahED6oBWHR4sJIU9axvaQwoD8w6fk2NO+lU7fvA2VH
0MrE1NMTjR1FVHsRRBZ+oKsp7dLqTWbWYbgVxYn9PIy3s88UPUVqMpf7+O97x491FZU1NmMMa3Og
BezN2IEl1/JA3+P+bVG5VVeBw7APdyV28qNdndxMrb3CptycSohHxuNdCnnman6Uuq8pGL3+6Bjw
g161Lk8tmDwBwB924CtwGtvN5x/XbYgOts2lILoB5TSDfccR3xFYz6DL3AYd/cmrEC7T2hPYY3nb
tW/IBZIlilUysRrWspNdJjfN0BfSMdngrX9/3ZbgHPBE9ZVtzMvAYPdrUjjLeFTLg51CP0oRybEK
TvSnea6+BAsQWxOpfEofzVSwSZfTD92CIAiUWkDoh296VkzK0r6IurffR/rRo4HD5HnFcLfLYffd
DLc1sdL0zagvOFLx/Yh7LHnsKwEI9/ItCRIWsPZreIcaXPpRGYDfKFnOmvP5fb5Pfej1yZizCps9
E4kDqZ83bZbndnCIkKDg4vrebfMvmqxXxgXdUWTbeP+CK9mlkEc6WV6TuOVWR7S3TMdagDC97oaX
j9iZXe4pQ3OpMCymOEzC8cDE6SR/ul13LCuOPeGE3cUwfGaN/f3MWZRO7aIFBExvSXjiUhAm4r12
YAUuyROKd4isca45VE0iTTLepH+DFXGc/RKkmf9rTdD8u3jOzpbGOehQYIZ8WnCgpfKxacJ1FoFm
RQaYB519u95O9aki8H2S/1jzTf+fMH1nC+ASjrEjcxUXE84WyMdKZ7UFH0jk4VxqYWr5nIGZADUl
a9OoT4myIbPAhNCbuexCT9OEGjnWwBpu/akKwFsVmmGMqQd7Kxp5vxj5iKEQCKETTdG4BeX5EinR
AGfWu7syBqeYfKvSR3DKYU5stn+26tP1s3rxyjizxy1Om5I+Wi0Ia1vZsEsjdNsMhIVixECaJCiQ
Xfa196VxkbBsSa7rM6JtCSY3kh90WxTwLnvDPxb4ZpicWlYvD7AwxJXT2du8Jbs1GQTh7fIWgemY
6Kal6DyMVGpmc+pXmaEn2OXE5C9JIJa/vLyYdzPc0bFiLYlSCe/WSDW8sUtO5kB9kq+C1YjMcA5X
y6QeIYYOfJyeuF32Vc6eGiJ8eLCo+CkJIu+L4dzMWoo2sdkjfAmpj5dqkEnuet976c/Olfe2B9D1
db8WLYtztrG3pQakYtCFHqhr1pWbVMMPJa1er5u5XAF6XxiPEK1yU6uoDrKF5GCE0Y69ARQMcYDl
CHDGo1gPUbAuHiBaxK1WDx1IKuThvsfMyPRcRF+ur0lkgr9PmzmpkBZBqjkDyU/3ZEoYE7UERi7H
nX8c4u27nl080zRqIGFBIbsyf8zqE40Gp4oTUHdu/mwx/A1qyrNBNXyvLP8G9sNY/6GKxsZE34v9
/WwpxWoW1VAiI5ilb5pxtLO7PH76s1VwscA287ovEySRdb7VieZo9gNikPtnRrhIoCdDWtdgI/bK
daslL3V7FOokv2HxrsQBHsopd7MtNxqAdCwjTV4qb90gb0OVPQ5rV9vgRugADJu82F2P+eBKXru3
YkcEsxbtGBccmppImZyB8kLFIIY2eF0hHZJ1EDRrBFZ4ZKeZt0mRUNwTILjtjJshepZ1wUwG25Ir
n5MHchJpLSCggNtbzh5mI3Ok0nBnFXTCxRc1F7xk3l4q14xxcaEhM0TkqxQ9n7wL0wZcPAW4ORNZ
udVWumlaElpTcqqS5HmZGxd8qmFumq2TtyVYjSfd6xrMHyjZrsFApd63vyBmlTijtvpqs7gmRUa1
ZmFsgVs371ooQczjY0qH7RBLAYjW7qJK/65rdqjMJvrmRe5mbeT0seomkb1CDwl4fEsLbGofKiPy
6Krt42H6K526oMjrbWsXbtS0O40qu6iJNjLGQDoiH3JKArVIt2YDlm1V8bS52FI7fVJlihnD3PhZ
KouX0v6xB90lwpN66pr0WYtea1Xx7QgcwKMeVoDsAwkziPKZ3zwe/4mSPLSVDJlcdVXGatej194P
N8qebNed4YHEw18CEPehvpqFxPb+KBTweNeCpKgTtgCIWsvNOAVWc0cGAXTycj3r/ebkpy2pqucD
nREKer/214B80Tbkpdn0XnsYQU3JZnIUXRDiLvdPz4xygZRUczEpwL6+FUD/T03cdNESroM02ItK
1YJbjge+ar2C+YoOyVVc3WrWBhPbDmmPunT/Z9vFZVfAgNUQ5caYEWnum/zOsHOHCkXhLkPNzr4d
FzXHOckLMqDZxfLecmdt9TvLid3GTUFx8kcL4jGvfWFEVd1haCONTiP9tURhKZqOFkRnHuiaGjk1
hzQiXobW1vKqWIeiFGzL5XL7+xfjEa66mSLxLd7qL6NX3RZeDhTqa/Ns3eYu9aoT2KAH134pJpGb
C54ofP1skXp1qVqTeNAJdFW3D8F+tGfYkvQAlmZwizqMCazLIMZEN7Jg2YJLSeNSrg5aA0NhgKl8
1DBDT06W9ZRZq9Pn30erc/7MUdgun+VeXZsggGdgu+vBqmfT8t6sVl8iVfhnZriw0S2Nsugp4nDV
epUc9pEzp4LXscgfueyL9EUjZRBd9EgaBw2dQZdEw8noBJFdEJE0LlQY5Vz1sYV82AAlhQGm/3zQ
HVJv6lqEcmPbfCVd4BGwZatoOVgWVU8pIb1ptqFsCf1c8KzkH/yQzaLpOK6YefUW9HZjMIV7BMRe
RlDsEJV+qoIcSHR/8LhXWSEQD2wQmMjRvEluewfd3UCDDsWp9fRfZENftZ/XXU+wYTwEdjX1ZqUK
hrsaCdOju3nJnUrb0UZ0kn5T5von1yDsW58dpXjSVtTC8ZLt/b5wzEDZl246IWJMHsOLNiLxIdHC
uDAhZZqVTQRnKlVeZmAsVdlwRsh/6yIY2GVgz3sY5hGwxNKmRTZxcQ2BFc6HCjzfLcbzUJa+7zYm
LjHVKRNnCMGZj/F20QCi8MNywUOtxsbsQRsGJ0UBx4XY/c4+ja4cAF3xLMo43lL+K8eOcHGEjgnK
ORAk8zT0QqFLihnSeM9eWMPGdGkweR2Wu2xkZwFpZxqI6peC4E+4+AIMkzEo0OMCIwh10+TXTL+k
0VGD9IJo7EsQMHkQ7RSpVTkRHMWJxHcK5vydWB28TKGiMy8IMjyAVjYrY6wjRJYOSfji9+hJOhLa
9KVDv46+5id3zbi9fuhFPsPjaKHUaK4QUsDi0KgnQC7OAG4TACrehnIF1i5Gakg7q7IOflMwTXw8
+etKyxicBFCfq74uwPXp366vRvT73Ek3lWyFWDdCGLUidzCabZ2KdOMvOsPZErg8YOzmtZ4qzABC
UnqYD3P0PNNakGt81vJjc7ZnRriDHC221vYNsvliy2jvqi1DfIFxT9lgLPxnvmXzc41bhWOYe/EN
3eCO8K5/SdEyucO9thIwtBroQCsjf5l0u/fKQQ9r0BqE/8WQAa0AcKZYkFP76BLWuFhRleFwpeNT
2e4LKOqVwtYoiwWfQhVU2v7PiPrRCMqzulZCYxUc44wak+zAfeNI9xFIKhtf/coCleT1r+KQ/Pbu
umaZ8/gyowW1SpQ4aax81aX1GFfyftCswNbMb4rSHBSIGQ1xs2nk5HkEcaXTR+pPA+MGUoYBvEzd
JpPt4+nvyxDxmah5v+bkFyRcXLXNPbUddmqzoo0i+6tGvbXu/7UK2Zsrvn867kjpJhnyOsHjOa1O
mb1JUujhkOfrPnD52L7b4M6Upq5qn9sEw3M0d2S73ijVEFw3cTnOnbkAd6S6fkpmiQke6A+TP25X
sKPO9+WWzatHJ1EicPn0vC+IOz10LiGf3hA8+ZQfdbqXly+K6FK63A84WxB3/xWWWlhT9TYpPH0H
WR+IARl2gbULkSV6IvLRiw+9M3Ps72dJ2/+Q9mVLdurAsl9EBDPolWmNvXpwT/YLYbe9QcwziK8/
Sftc97LMRvd4v/jFEataolQqVWVlZm1lhxZDPWPqX236ZiYXvTYcqz7Hw30f3UQzEwTB5YNsnBz+
MiQYUWaTBZKWnB7Y+BRlhaf1T3oigs2I7HABqIww96pCO9BjdenmYwlhWIfGlWuD/fC/+SA/TBLR
vhmyGY+I3oX8EyRaa1DGhucFAC3vRfmZaF1c5Bn7gg1GCYKPND1qxU3eQcQtP0JeR7Aqga/zcyVV
nikZlJbwzoteZWO4C63viSpKjURGuAhBa6VTch3OQCvI1iRebRwiIS2bIAzxYyOmMjWQl0Kxnkyp
G9fks6GXDwIXEC2Eiwyl2sf9CP4tz7yXn5dkKwZ5R3MqGgfEHY+qQ72p80SIf9HCuFBRxZ0VKQXO
7lDdt/KrMQhWJYgNBhcbtMlAZ4oAhQPJ4fOidKzt2kMe/FWH7SMEmctswVUIYroaZ3KN1Asl80MO
Wu+p0i8A+gscWrAakwsIraHI87jQWy3VxyLo9mOwEISJBFYEnmByOYlidZNOO3hCqxyJccvih1RU
+RakPSYXAiw17dWBYD4hnytIkpEvVtzf2eXomzocvCe+rLWiZ9l68fbqK3EJA4BuYyHZJeKpOwct
aHeAHt31h/JWTC+yHJaNK4KfumpttQ/LRTrGDC/F8KOyAql6yTGQHomkDkQfi8seLJYkWtYgmBbR
BWI1UJncd6lQ2XrxrK31cMGBlXKYD5Wq/2/PIMX7XT78BNeLQL7vFeEtW1xMSGVbjUpp4UDDsMLN
iDeGvgNhMzjxpm/fknN+WaoHxSkOUteJDuhaePM/8NUDeZYOiU+9zG2C/xYbeQBjLPVMTQ2c7+Up
KjnjrigcIDJ15/Pslh4KN1Ba9rdtCiIjj1vU0jHp7AiXFykqv7FNCGn+Fcjh4zzwGljVQOfQSJYH
42jcakb9YETstqCi6RPRSrhwEs2Z1NpLnt61e007xFRAWbtekLxaBxdMQhAmSAVAnlAQGILisLAj
lTvpwTyQm/6xuI88w9v+NoIzZ3GBBIqC6AuaaA1myefCiPwsvUxMEjjAeufkalnLX3F1qchMsxqT
oq6v9KZbEOW4KIhamvUK6eizbIKlLOuk1xhkikk0BXM+fQGQEQzBMuiJaXpmNL4DHdf+vy2dCzd2
wiQ6KwtmJX2K2i+y8WOkgoa+aHe5WNNPrCor4Ii9OQtMSDao3bGcU2d7Hco7w8BGmLG4MJOXEEXV
GbZXZ8o+lmPwRGDMJZsuU1t7djHe50byI2omL0vzAMRme0nKd9DLcqoxdCtteiWzcZeqpR/31pGo
hS+b0l2oh0+tkd+MyuBKY9oDhWDezzZxc3MMVAVaAcXkpVHjKM3gFMp8l7IDs3D/QPVUR8FSZTma
RBjTRa6VJaWTFPcJOvpjNjmaPjj9JDsJXuBQugwKfbrUrHQa9O9yVvokiVCpAI/4wuooTTu9pK4M
j0lY/zzM1UEt/rGh/zZD3NhE2a60b4Yo81sFvzz+qKbZGfLsRcUjZuwMX4G2NMtVzCSr7qB+6aN4
X8C2Yub7ssMgodz7cdfuxjgP6oZe1Fp6qaMGWrUYLUP2W0SKN1u6Q2U16KP2tUlRF4LKp1wdCObI
JVDT2qW0t0rrkMeARyj7PA8v3Ug+kSLpHbWxnay2X1Kr9CySHWcmX+qqBYZNeWas/VQUcVAS6hp3
YKhWMx8i4rc95v+iqfCNQqUOS5pDmVsYjWpRqcDDs7X3LcXEtVUDkiZb586W9hBJ9wdoYzMrP/RF
f1Zs2vvEgpKyzOSTMYJCt86AcI2HG6bgU8fknNHRmc3+61R1427bIdeL1qZpmbquWxokN38/7klY
y2SYUDWeFWiAuxVY0MpdtLMubwMuGig5fx/c8NYOCjfyVKdwjc/bf8D68O3VH8CdO52ZtZ1Z7zV6
MKJ5kAz07Z0VIJRink7CGBsIOg4/n/DC1GwJ0X8cRvy2LOuqolg8FK7oLWmJhAB3MbfRgDFWXXZJ
AijfyUeGGb5USPO7bOeWRS6GD+hnhm2OXLqyv85k3xpICnH4bExGbu/raji7WhoXxsHcJxkkQ4KW
yJ07KoeRJq5ERQX61enlKyuc97R9mGQ2w8dLzs0BD53TvIOsG8D/ok8l2jfOS0AFMes6xd1nMsMv
svs8VQMZMwbJt+1tE2UN3MttzsxWU5mJQ01AD0sxe1iIJrtWv8zHBcuPqTZxO0eYEsJ7YGpvKond
sqw824klvGuWDOcPX7syxL3bVI0ZWUtR4VsyWuV9GpbeVH6Nl2ixE7GXvQNDtqwtf81V3pBmbduM
kLsFhX98zMvhSJnp5VEY2I3qxyw6MzMNcki7ZZ1xqcIqUKT4eWwzvy7Jq2Rmd/bYf+rzbjeNw6HQ
CyiOI3crqTdPFlTM+4OmlU5R08qLCQHhYHLTa92lD0EqEUNoetsNFnfiFqPrhm0YNiEmupTcy7pj
M53NdgAKK84xaVWeaN7ezgndhdHslLHpb5tb65P+Zo/7VFGfN22Xj2gdvg86dJ9qyPtAOeoYgjRD
A4Mp6AFdCM9701PyJCrOrvi8jjkEQnRiQaCOf2bMjRkiVTYUJFfnctq1reCOWSs1XxvgHxWqNtCs
o0x5f8csaqbkwQKpgxqUgXUnypKF1ri9TFihGFH7bm3pbbS7yJfcEe3XyFVPoqLFqqN87J3FeX01
jXIuGQMmrSav0L4O7cUydxWGwMFPeNh2EpEp7r0x9zqw4TMaQ03ytSsyN1fdWr4v2UlWBamwcAu5
WyrElVQwCnfUd9ndQkSfuuSrtlv65mxfSc72wtYqJL/5B3dX2bM85KqCTbRU1zySU+lKbsZAUgkR
0kD0wl0b3P/NGndnpV1Fx64A4LT1zWPudweK0cBhn1JnETFicJPkiHbBSfKYCFW6Evp/M7184qsY
iXGS2jZRtoP81OgSs9vXVnoYlOj/Dmj6zQz3xqjb3qi7uVO8Jv4qWfcWlAUhuSv4aubyK3/EyCvX
565K2Rhtu4FGmAfytkDRSxfl/Ecrss/aLIWOlFWfyjT9XmjRt7Qrj9B8xd3N9qAI8Q0g6h209n2M
DYGfvfSjDF9DUoOZ0ue50G4Vaeods8K8ZqmNYC6tGnMnpdGpadpbtTWhar40m8lwM4/xfTG0n9qq
28dSeldmZWAUw4Vm9ElnErDIQ+pWZXKuerZT8+ZY5sPZnpivtZGv1ZHXj6arz8zXE/USt2PhmnG7
oxa9b2v1u6HRty7uMB9hlE9Toh71AoztxbgHfybow2b5pEX1lwkDcEalPMmz9hzS+fOsWINPi0Zw
R4hOCZ83tGSmwxRKikfM59y0gkked4o8+Z2VHNBxeM1n4sx6fyNn6ORVIj5AgevydBfzkFi2PpRI
I6bbEE7bto7cvAgCwRItN1yK57UIdaBPuxCB4Ke+neLMewkXxZKKs72o0S6KcjybRZ4N2tCFOaZt
siGY5hiZuOxoHd1JNHk0MeqD56p17M351o7aB10P7wqle9xesmhbuUird/1g9UUKkqHqlIWnrroM
Iiys4HrnGS4GZe7LccamGhq4EpgCHVXhO0AQC2wups59nU9RhjtX3+mto33Sj1aQeCGmux16U5wi
Ci6IBXQrO+QwCF6QK0+D62jHc1yU0QD2aRu5Wm9ARzSZfCM2TxGymFEZ99tfS3AF82wXbZUMdh0n
0NvVqdPXPwjAtTPkuJrPkfIX7d7flsWF19aKa2ls0BuV7d7L6vm+sMfAaPqXvhPxb4muRJ7gwsCS
xn7Cfd954G3ez4dlUnAEdJm69DD7jRu+da68J4e/4Rm7XiVPc9Fq0TxaoGv1NIMQpx6BmI6caJZf
6zD25Gy80aj6gIkXN6rLAORSlTNLuaCSKziDPPeFrISWOr87kGXu42HyiT5fZsMW5G8CP+XZL8y6
jqpEahC/SefMDbBDsa+au1wR0Y6KAhsvXTzOUk+sBJayw8IoFn5OXiZoaS3AczV3RBRmiyNuBG2e
+iLVFFTROpw/9EsO6ULYdkiQt4kEkkRfiQsxYZO0KI5hUbF91No72u5k+Wn7eItMcOmZjjm8WSYN
ijNJ4bRqYMWp14UiqhWRH3DZWW5TwwbmG2LnkoHocTat1OvBQEGpSL5BZIkLIWzKKYuQ6npJUTlm
8SMGd/T4KANTtb1v29Ef1bTf01qrSGjTp73i2X3mzAUkEfPOZeFjqhxt9duA9uC2PUG8UmXuiWcN
dmsWGQR94gOga2jRLXBA+1A+SW4cg5FbA0HAgpzu96nib9vevk1VXnI4Q2Ld5GqteJV2ztSvRSdA
bArXxj3zWJ9kGJynKsaa7XsjaG4XrSR6r36m0DkFp16OSgCFVgs7laK5sG1/UXl54WwM08qWUAjQ
Imk/m92nqGdO2xI/U/LbTFNPsSQ9zxQMhXa7a/Uc0IzCyQb1khrFAlFzWCikLt1OCYGT/d23+rpU
6ZTjtLR+MQAbP++Jq96CC9I1T2IMtejrckFGq2ttYi2CTAP4Vskuai7S/RFZ4GLMiJqzXcwEryby
NI4vdr3b9s+1tuTVjaryesNJOBX51GEJnWfuUERy0ONJXehx3y/1bBsgWdElvp0VqTIXZjINQ5o2
4HcogJzbqneMdvCa6CaXZ9fSRPDLNQWV6/XxY/+2Qqu2M00cQNQOGWbtEuNZo8QligUhdSDEz0r5
ZpmCkCM4Gu+Ps6uXe89Q5ok75CldezRLt5a+5+zTmL5ufzyBc7xf7FdWwohplVIhD8uB3DDuU1II
liHyDr7jgW4+XnKttVzWcgbFyyTIOkc+NKf4HwshMz6GrUNDb3tZ6/cqpuNlouuAcXM+r6O6yTLZ
RriOLo0doeL7ShMiWtp6pPiwwt2r5kQgfi21CnoRvU/39Gg/LhR0hgutIqG21Tvo6c+s58Ma5/RN
A7iphteUp1HI/6KnRxhzBkXdj+HgEAsdQaM4yV29N2PNdNQp2VWK5jbxW9fWh36wnZnpNz2RPfzM
57DRmRMZ+CKyFPq0+ZrbIMyc1Ls+U91UnT4jDpM0cfvOcMFUKI1OAtrFOWpuSdfimUrQK7PaGzP5
GhfQiWQ/hib9nEWTH1V4EqH23nY2buW+3RVd4YGW3LXiySOa9Ghkyn2OQkmsTo+5lHqGlbVO3jWo
zCeXWh08KZ0eo05xSUR2xPoLVD0O869d5KfIzCRLACutFA+M4qjL5IGmyAdTsoP/5IA8pl6L9XCm
E0WVVjkOkHgqC6ccYpEDrnQTf1vM4qBXp3fU5JKpA8pu2id2XMjlw4N+GDUQPC4MatkN+b69qn/J
8z92j0sVrL7RdeR3aJo+K+AljO5R6zKc/AB9N5femn/RuPptfUv0ulofG4oqmSLEwEa5G7o7lTxl
Im6StdH032xw171qxoSGGpY0BO1XNC8DeXSqvXrb7JXjsqziBt130QW2/oL52Efu1lfjpMuNDFcm
Zv7dsMndGihHbd/lXjXegMWgH5+3v5wgIPKTYjZGTlUJjOx4Ct6Y6beoP/ahIJlbv0o+1sRFw0br
rSGSOpALoSSKWb+DotH99iqWn9gIgfwYWJXrYVnMk+IpRuHOpnlnAlIdp+nzIKFn0PTHsYwFT3WB
SR4DP2pSCZAjsm8JWPs+PLMM2HSLOXbxire7Why2V/gvNddfu8gPgxV9DbBahZfNUpBEbcKhx2q/
EJGzvbBvtTxaNraTB8Nb0HEZGIMtvXIXUYCFHpZlYBjNQZkvCrwC9+AFFvTcyqO+xvUF+NGxztFo
Acnd9uatm7Bt00TqRQifuQ9FqIGUEXjeyNZPIRsfp1gROPl6VvZhgju4Q2TigrTQ4U5VVG7QFouB
PrCyky1N7vZi1k/shyUuhTFSqyCjheMUq2dbOUnyLosFx+lfMtsPG4vzX8VXI4v6dlrKNvIxPNZA
jXeOcjSDamcK+kOibeNyF2OMQmYbI+6NKjlIvbyzUO+w9KF3YqP6j6vi83VDKsBnUsCtkwOFLkns
4ZkY/P9Ixgr8jU/RlQlvIVlBPyqeVF/t58bRG+nv7sBf34jP0DMZZNFah1S2YkHCqBOX1KGKiEJN
tBTuYpezqZGSEZkEMHGd9qWRvm97s+j3l/+/8rReTdTYlnBu5iYO4kg6K3MmCJ0iE9xF3tvdNLY9
AowtWy4l872RFJ+3V7E28YVk4eNjcMffLONs6Gn7E+CyEIXP3yx/Ge8OneEmvIimRv4l3/qwxwWB
MZRiJW+QrcbnORgO9KjetUF8kT3IAbrCasz6ffBhjQsHpi4VVrPUIlq/f8aY2f5dB97tQPtiPmzv
pCC6vWP0rvxBV0IIeVa4yekge7FFfWOkvqLKAlyBwCfeUTBXZjpW2naWIxQo4Y5FtmODSuo/LeQd
7XhlwW5yiygJFpKAwzPsgCI4yt2P/2aDS/NJqOemjCcR9KhfDIA7wxgFFlv0Uhd8Ep5/Ctwg/ajm
eM1WI7C/+HnbfiB27G2vZfHYP3OOXz7Gs00lpIpqKcZ+pcqjJX8b7H2oMHe0jymkO7ZN/Uth88MW
FxEqgI3HakBqP739lARC4RZFW3ITPYVnbbdonoR+fpJf/mJM6jpM8JqrPQBBiq7h7rZYd4qtzGlq
E9CIyRcsUPTJuPBQTnWdSuCcwk0HNNtz+xR7yUt80VywPYBf0U/80RFd5ctVvfUBuSBByg61BwKb
U7DMZi2TZmBV2/9d8+Xj23EZQ5j2Y92EiHyWfJdNiaPGfoemrmADl2ttYzE86k5v7cZURnhj9PxT
Aii+lT9LqVOel4RbetQetw2+DzD+YdBSwb9gE4x1/0G/UMqFORVo+PQgZJpD+WQVr52cHqg53Rth
9o3qlZckINFTS6BQZGuvyvlRInUwZ0XihOV4yWXzTOp+B1G5L2OEETzA9kvXjuegm5nb9ZjftvKW
uGGHea9Quqi9BdkM23A6VT7MSvlgV33jkoHu9bk+Kqx4apl1MIt/8q5/ypj9rddlJ9ez7zG0iJW0
cUqlfkRXeG/06XMyTS8qJo5N3byLY+IqI3ukyEt7TU3dBio1zrRTtTOYjbb3bTWOf2wbD9NgrQ2s
YrkUQ03fyO+08J/t31/NT69+n0t/xrGYJtns0bfS0BbDAICV3cg9TlOX7bYtrca/K0vLSq/ui6ik
UzP36F02sX2jlWpAFcB+q9Epsy6gdSy4AFcjxJU5LgRmqh1r0xji+Qr9D3Jfqff6KNi71YBwZYLL
iRSFRZLJ0gWJgd7vCbCoy1LWFfVlRC7AxTrbMuKqX1wgrZjDutqZe4GTiZyAi2x0Ugs9m/BIKTrJ
U1Sym7Lsca6DsJFet51g/eH1sWf8YFWtth0FNabimQ3uWYV+77Um0PTQrevCQ2PjhmksdmiUeDRL
v28bF3igxbmEpWfDJIPJ0wvRz2KDo0kDXmGGQ6G50AsjrMA7LM472iKVEkuCd7SVOx6Lg+rPYLdZ
2B/ku/wV1I+u6sQ+2S0prQgqu8ZAixmTj2jL+QxERGnRkRgFAUxyXWItP4V95sppfKc2Zez0TPoh
y/V9aVd+rOijW0Wh1zFy3/f699C23CmVK1dJopc6tG6KzAjKGjXO2Pai8jbXb0n8tv1p1ouRV38w
54KFBGi02UQLFVBzXvDYiWcf2qfUXVgyNXe4SQET2G8bFbi9xd20MWbQ0nbJyNTuLY3Dcx5jyDMe
U8fQJIEpgevxgEJGIlVrUiyvYEmgSeOxwUMzNdMd1XVXyzAh9Z+WxkMIJTwzTBC4YzuV6rFus/uO
hL0XFiA7i/N/tm29J3UbV/sfCkFyxgq7AM8MHckbOGXcKSx9KBrfWaBYR1nPMaXGNdrCHXPmWWn0
VtETFOX3mFzYz0Bi1Fr3yZSSXSt11C065Yusjm6IWTmMJOz7llwsHCE5UgJiTYKQsMY9e31QeDhW
HBtxOtClZIJOluwXQXxbneJPlt96s196oNsKVDC3y39TFvpwdx6L1VshEpMMMZ3NuhONXyeMnUXk
IWl+bH+b9Xf0lSHuBSVhmpQaDRCJi3bfwggnG24bDL4CgBLGOkSzQ4K7igdegcurHNkICEENjH53
idpP2+sR3Oo83ArNpWgsCAaBJTV2zChgteGOk4hxUbQK7qLQ4rbUrNpEUmQzp1Z+dI27vQxBOOCV
hQh02UNm4auw7Ec8BUy13Rqg2I6cdTPyt22tb5lhaXhSGKbJMx5Kuq2nOPzIIPudot6meApSQW14
fb8+TCz/f5XadbI0MpXiZYQaGiU/UFkVhDPRGrgPwjSzr4wZ8OHGekIiXPXfR+Vhe5vWL4OPNXDX
dUPHoddrHQUnffCht+JWmFKk8+TEEN/bNrX+9T9McZdzboZZYxqAVOnSi9R9ZVHQta2Tag4ZRJnd
cm3+GZo/THHXaiRHSR3bcLTOnvykrB3NhrofaNyGmy49huTz9sr+Jdx82OOuVGpAiKBpcaViKndX
eIAoPoWBCbXlPGDfRPzJ6y0j65c1vkXV2mzQpaXIlR3+H6ORejDQMhIzGq0XQK9scTi4uo1Gm9TL
6/8NILviAF3ByaleFvSq05/LoJUdUZtqPYP8WB4XuxtrNDHNhY+XUV8v3uTqXEY3RnqfJ7MzNp8T
6cf21xM4C9+osltbHtXlyZTpb6oBebVAq57l8b6KgoI+b9sShAyeuUmtSF0OY4acwTyF4cMwC7qX
Ik/khb/NJB9CsO4tnlgdAMjwMtkZwEe90OkQiH4IzvS/+AfabxhhJIbMI7PyWe0kvQfuIT7Mgewv
+lzkoYDinhoAO/UiKkat798vc3yrpzNjNQRxP/gEomyvpnRniGfFVm3YqqkAL6RpmsXFKdPK7VTS
Ucz7qaOpBSBYPWoPb+Wh9PAMFXPqrBFi6PqVRS5ckbit0h6CboAkLGO01E9vUj8OZMiqmUup7YTJ
or1oSm31crkyysWsdhneBk4Hz4B5+FTUiUtm5RYjQN62x69G/Q8z/BOgpKHcALIHDhO9dnXpuwFo
kdnuyvk8DyKRkzWqgeuN/CP/l0KlYhnWZDjMNQLrtQjKH81ePdCzfOj8GQVSydMvstO5eIN6heA5
J/AcvmplWu0URunSj6ZQgWyzwArJfns7178a5MNMy7Zw6jjnHIt4jqUClyjDrHJSHRUAEqtIdKz/
ZSM/zHAe2USESlWGqfvIZi95WH6VK+MARZAANQwNDxocjQrY4Tp7UCqMvKbs85xbZ8zgHkZzus2a
3olkPCYykFJo4KIfe7+FnAhILf3t7ViPd4RYZBGTBJOe9nsOlmJuL7VMvCgMTAQZgYJaQ/K8PJ0X
SIMozV9Nlq6MLd//KuGrcFHMQ47IUE5PA7uL5l1btp5dCoL42jc2ZE1VTWSuoDlf/v/KjNJYYalD
JNiLqu+k110MIiSiAuiaq17b4PI+NScmsXNcsnJ5SdmdJirFrFc2Fp27/3VULrzIWmKV4XKLv0fR
c7iIz4MG1p/26veBudVXDPqeRIMi6+7wYZVPjczGKuJIMZbraARCE3Sunv5dedcXzZ5E/dPVxMEm
iNwAmaDvz/mePnVspA0Ka6p9CcevnfIEMoxO1RyD9Y4O9pptX18f4b+yx7nfFCk0VwvYS84DGsTm
jgFfiys+fyKQIac3lmt/qr5C+jOob4sbEYTtX26pj+VybknSORpUG8UcfSe9ZQf6YAX1zvYS5kxH
7Sgd84AcaCC68dez3atVc57a2wOwvQpOeHxIL/l+PjG8GL4sg+LVLhcxk663EK+scfG1Q9VEHwrk
u8rtBIZ1+rV5bB0U5bzKVx56b3omX2YXANg95vK2P+86cPrKNBdzo7wtw6FHq2h4ayCsmvo16oDA
677Su0W8OxJKua7FAP3KIHdEm6aMogTUK14Sn4boRksE7+O1OHb1+3wzvkjTcJxCvC3n6EHJ7gvz
lWmC63D1rfCxBL4brxWRHaLphuvwaB+VfXNakLDdTlQyXaMQQmLxy/ff2cOvQjIDSI/ZKjiMFoLK
5hZy8SA7yXfJN8QXgI2sY+TqnRP6iRteps/bjiFaIxdm5KyPULzGlS8fF8x5s88PC2Trr/otV0vk
oktTjXlBmho9bM1+MBTpZCnDbnslq/fnlQkugjSK1bKhRQDTG+pTdZ+kuKlRl+/+qu58ZYiLGaFM
pKhhOEpUCr9IurGfi+YWU+v7upMfpJi62+sSxSheCirJdNCxavYCRcJ0WMiqizbY57ah31pDu2O2
9JaPxVnpKtnrJm0/1aJGwupRI0gWdEu2TZsHyuqsHlgPcQgvbMYcWBF2Sef6zTJE+JrVK+/DDn+/
diXKQhN48jzLBnSw9nN5p8aVp4LWYMhOcyLk51xf2K/87r2QfXXwEplZYC5b6lOH6GIEUGR9qk7q
ofJNR0MnKfuCYYaX7a+56qUfWd77FXFl0uiTUM1reGmlxI7EgiGsPNI9ZLGoV7Yaf68McfE3Sxsy
mDmeC4n10El3jeiFt+6WHwb4AJyHc69ZMlkihxFUt5FPMOBXHqC+diP930W9dP3KFFcnIqDMH0mI
5CCXa5+ZoN2JrX2PXGj726wnIVd2uOKQlaC5mBH0bH8SloLAyJfAsp24c+RA089B9HflFoQcgXa3
bVrwtXi4VKe3ZV1GAH8qkqeFZyv6vv3767nr1dK4AMwWPbmkxdlq/UUWpArAje5mJ1TZkCmLyGjX
O9JX1rhYHLUjNAZqEFRTcqlTf+59NX82pNRPw7eQPib1974WHCyhTS4sJ4YS0jrHybJar1C+mpM3
zZkjTcxJ5M9Nlwe65A5E8wQbuwpzvFoql9MpRZHKsQ6zi8b3Mq9I78MgPxToBdWClEfkJFwON5oV
YOo6nm4k2gG3QobH7bWsyZT8ds64mEHbvLPzDjSl2m10aXMPVUuv+5Y9glnTW4iDa69rkJCM3vy1
QY2jvFO/iZ52y3b9UVz/2E4eQ2UAlJwaEkqMiXa22GHSD035HNVAdorKEKIjwev4ZWk1hFICiO8i
AfYTzFfsfxYzrYOIDFnw7XhBv0xlUWnYOH8Ri45Nnx/bdBSEr7Xb7PrVzXliXMbR0C5Xix3Fu04K
vaJPdsUgB9tesrpv13Y4NyRGUZm2hFjVBVMwwEla0AanrrHLHtSTddi2JloU55LEzMtCXwqJGjkY
AJSUc4DxcsHOrd5lV0viO9YstGPcx2AaoEbvT3G2IwVaLVPrEVZeCIY/XZXVTpnGRzOkbq0wAbBq
9XlmyKZpqqYmK4RvE8hG3iQ9hGFxmXZ4ntVgD6386GY6/pRQUz6LwOBr/nhtcPn/qzwkHBjAEzMq
p1S9Z/0jRCy3v9tannP9+9wNUOpZn0x6BWii8pmC9w+Us6R5rqB+tW1HuHNc2Lcra56yBm/qzlMC
002CCQ+14sQAoof6wqf8RUR2KNo57pjZUqpWWWfiJIeXlPyjJW+CFa2QkurXW8edr0GPM9uoEJeS
Q3PIj8P+bXYJCiB/d7Q+fI47WgWb7a7Q8SbLZb8yjhNmAUQ3yvrp/WXC5Jg18C5hnbWMaTXdzij3
lnyfGgIOV5EJLjcc5SQOIZateGX9bGeSU5kvRrgXfJLVb66gAbVU/1A85YzMRqtk4QKNXkLeO83v
ffOyhDw1MDDPQG+FNYHl3c3fgxCm+GWRT0XzTu6iCBHJ+mTvhsfMA51Q5UwQOB8uiR/dih7oq9t4
ZY+rA+R2lUJdBqmvqZ3K/EGv9nb1sr2LIhNcyBnYoJIOLMZo0Z/T8Z4AtPc3g9IGGECtRY8O/3Bn
s6Zt3xsLaCKjZaCkM2i2+308i4bClp/58+N8mOFOqEwmFQhqIGZKZEdZBTVIMzwmIBMxQpG45mpO
htaDrat4AWkWj/5JRqkaugzoH1KGJ8VMTmWq/dNL1UOj2IE6YTSbUrcvAKlS2m9tSp/rWDsaTDrF
afzSs+Sus9QgV0EKP/QBNcgeo013TJ0ObRsJjsnqKbn6U7kPTOqkkzULExK6BCr0xlFBKfAXLnRl
YXGxq1urYnTu0ggTU3ZCnbotwTeQYdNFmoCrCLbrTecuFUaJCQHmGiu56aHMBjY4CmIo/U662Gcn
PS8N6OEirgSuQkyv7XL+ayqdZEYSSkvN60LmnR9BWI8hcgn6tMQnN6GHF5s3gdhcQZm42klnY3RE
IsyrN7dqqeBDxOipwsvlxGOfpX0KOpQE9RcGkpJdPpySlnnbn3K1uW9c2eEinEkNmqcaqkrR80+e
W9C17Yp9ecYAyCnbiegS153zY1lcgJtnRqSiAtxptCY3lvKgVPLd9pJWA9zVijj/b9SuC9MBuWqd
Rw7RD8p0O9eCvEpkgzsBadm1cUpQk57KyimT56H5VpmCYsRqe+3603DuD1EzqCkMCKPxIb9IL/M+
e2n+US6LFF0ZIAf2s1dFZHOJmX/E1KvN41xf1zSpmgmAMpCuQeK2Rwrs0zNpgQcaXNuRvfa22mkH
tPrEnLqiTeXiOZFqCxRAqAOyIj/ohuamlno3qWWw7R/rz4yrNXIZV68NtUkGvNDGYwWwE/R49hHa
Lw20CUTdZMGSeM5qrSW0yyekRUM/QkQC2Xd/OxqCXvJq5+LKUXgtnLaS2tSqUZgzb+bAfF7kZuNg
cKp/SnfYt4EEQdNsx3bmixjXsuzVhr/wzNVdotIZfeAFtQrxq8hUbuY+OkDlFIAA4tuJfahIuAu7
VnAFrRYJr9fMBZKIsQmTu4hbFnAed5qXfUpRNPjee/RO80FZ48b38U2xEzEeiNbLBRc5T8vIDJGt
J4do/5OmUA+So6isK/IbLr6UA7EGDSzrnmyOXgeMuR5Lt3acfvof0q6sOVJc6f4iIkACAa9AFbV4
a9vtds8L0duw7zu//jvyxB1jFbf0dd+Y6SdHkJVSKpXK5ZzrR+HCG4Poh1qEgqmVly7eFnl1kTcl
yaqRjovXcyjl4a4qZft0cY0JEgR/EoUYxwtHSFjaT4m+TzGyFt3OsuZMmR6C59C7ICKdPixeoKe7
fp5APSNrypGJEJxGqATp1KI3xKvTh9E6oM//+lZcJk4/rpSYyO9AijR0XMCwL++Mw3DQHcNX0BQW
SZ5qEk3EV1RtGMNcd9Pi0bF2BgONUonkFrmwXkEVIaYgHag/2QgJg3nQlQNrDkyGqSITIRz/LLGz
SuF2NYRnOt5YyikJHq/vyLbpGujBQsUN9A3CazOYqDqE6bx4pNB8snSAOFi8vKq9NrK9/02UsGBt
k1Y2ADWRt8YcXJEbThMDHRFsDcaX64K2l+1dJ2HZMJ8YUiuETj2wufr20FUhMKx0SQR2EURg/3WV
4YlO0bPFxKkZOjZGRcxlQaMMXrKpD9wGBlA/cNUsflTkkqtgy55X0sSsYYtyAxnnVEX3YbJP83ZH
EuNwfdk2RWiUmAalFtWJ4I57BQTdSqIseNDeZAZYpF6vf/8yCucrthIghHoTkMW6PIcApT0pxWsI
ykCT3ATqLTKiXh2eU3ocskMcAHHMqN2glqHsXGaT334AM9HhhM5hU5w+aUdap0FLFs+4H3c8Jgr2
hq+5/zSlyKKiy8hWkCasJ8AvUhJpkNaf8m/6S+aVbormClA0KafGDz3tQR6Kbe4hQF6xcEgfaYz/
fXXXdXSgExt0sHrXN/rSgH/u6/VN3BZgIm+MFkUYvXBDKEs/9wUwoL3ObJ2oSpxhlHhufll+CLb4
spH/SLBFhFwjHEGXUEFCQl5s+9iEh4rtzLh2jUj2xL+IcwRRgvNDM5wNjlOIKm44+HODTC5nU/7t
OpMgRnB8apBhWHbmGhmRQ9LvTfEzUp4QzzpMBpl6GSULsgTfp3d6zPSRwsnuJs/YY2ToyAsnKbhd
Ik9x69fojuxDd/hLPciixstMhiBbML5Wb8I6XGB87a4hQCxxWnTz2W7rjTe9d9Pwhj6vkNJwSlUW
zhld2r5eSqhcY2al2k/n+I7nUBQ39Cd32EUA2A6ftF3qxdKXz2VFQFBZcGmxDayEOeDHAbxR2Vee
uRmQObWc4RtxVEeRDh5evusEiWKsSVlHSQRt5xPd5+hC7QCaSNAqBoIOyZ3zFo1dO4pCxNkqca3Y
/HwA0cFrY5fsqpvhOHmjX6JHk56607BT/Pah+TQem1vZ82DzggWLpGEQ1TSIyNA7ZjqKLbmF3sW6
9HPwK4518TM02akE7GBCKldBd9B177a9nyuZwn5SEExkyFUtXlU9F8kddB47UDFmhzA81c0nq/7L
tp7qEtDdKEYirLCjn5JfsOn+cAHbmoapDSb2gdvpAJqNEtML/9SY0BXiBvv6Nnc7p8dBIgcQeh3H
g4zXQCZWOLszimaMFBBbYTBztrwlDhxz+FvnyISde13HTbe7UlE4sH2clkofQVZyDPzeRw+iXx/R
aHO8Lmb7ul/JETZTwSiyWYWQwzLPfgW6M0bSybMVYoYoB9uzIzsv/HdfHBeKRKapcZsVodaJOVkZ
gPwWL+2+gWteJeCfkOi0vXTvIoSrxEyo2toY5fcmzAMWE2ggmsot8gct2EVIW1GQh8hqkJtvNn2l
lnClVKwyUotCplb3pyzp9jRXe3cZ2INdTq8WnYDFYmVAim1+jNFIJE5oM+BYSRcMc0kGjNcPxuJF
Re8hQPVrWktSS9uO5n1RBXvM7ClA7y32rRue1IQApeoBuNlOW4IodpeVn6+b5aZCuspnOYitUpFC
roLlm6j94WWqfNW1u/i3Uff5BfH+fTEb16Mkhd5vfD+NrbMVhX7V/zYUjCBCiJssRNFJUcNLNlWZ
ukpIfuVFdurtajcp864vFNnrh5/Ui5O10kkw+0pPwPHawAjKMvLjSjvPY7Jv83EXxYsk6S3ZHhHn
CG2MtNRN3Dr6PPw1lN1BbeqX6xawfaJW6gg2bUeLPQOICPfqSXV1Nz2FtyNwHtFH7F+XtOmRgCOO
MAS4TcAK+PgcmBO1TNIBr8aEocyKmiHxl+LbdRnbUcJKiBAlhBbcXh0EOD4TGBfiAcQ0Zr94YaY+
Ma32kUl8RovBbjKRXEg1l84D0u5o05tmM3Eowcx8Nh3sarq3K3YH8sOvbTscjVQ2dbJ9HcDyqYHD
Z2oiyKqK2Qs9yFWwapZon+uOrd8dTAxBTDt0pkhRY7effytxwu1jVqRJ7FrD4BiHG/PqW/YzxjB1
dx4QOfHZFttw1d+mHns7me86ChtuNGa72PkMZMIGAf/A9iBcPiulrKC2eUjQMsBXUUXiSLgSZgDj
66RrYFdGv29J6dXtsLtuVtvZgpUM4ZC0QRNkGOxc0JXADwkfXlHuBkd3Fre7a3xZtLCtEpphMCei
owQu+DQ6B9mSapjzS1HrVG7q/g/ShaBH/vf7ggtLVexKiSErr0ZSPY6dbrlnVHIUN93kSoawLcA8
TMuhnlSvAKvgbGgI5G5LHLJEmo7aloQMCrFti1zwWAS90Y3qhLM0hODvY04xKk5poTng+x9Zwb+C
3lzpKqFhZ6kytXGietoPtLze1MAVQhLFoeAA4M0w0hedRLG359dKXhB2ll6ogPaMq9jL289VAvid
2rMaWbPF9kOOadS0bBNcLeJ0tt522RDGoeoBgewvujRfNbQT2bhDe6qfho7dt1OPJ9dSPi1Z/wUA
HZLAalPTlXzBbddRPBZWhy00GXOsEbPhieqqzeRkrazjkNvdxfW9EsWj2tWiGsoy03GAKONe2y+B
w2fCay98Lgdn9kqv8HOJ2Uh0E2e19WVJNAU1O0+JBj8h5k3NzFMU0GPfZrKN3HQc78qJGXTAD1EL
hGx4ZRSplwb2vmvY4fop2Hyc8eS8boNpGf8+rl+Sm2mEplDVC4LAraxwXxb3lWI5xP5U6n9dl7Wt
zrssvrSrvWqMeEkXNDoC79i+K5X8zsL493URm1HJSh3xkiJpHegx6K378L7U9mF+U4SSkH77sl/J
EKx7NtpSo5xCG3kwwE4fgtmP9ia66BjQJkG6Lkt+bW8RJrcxhWJjTk9wvZU+qx3odsBRojTHqUS4
M1ovRkxOUWj8pYDZ4voSbnsPU2OYkbKpwUSrs9tqmIEaj6CrBS0vOBgOyx2oShoME3V/djeuhJGP
NpHqatSAhR0mbpu7chr2lSIbdNu+7k1DI0hco64iDn6Fij0GfdvxDauOfBgg8ganO/ExyH9yHtcX
8LL9iUdKJqctx11P9Ldk5srOgVCfZFWOBRzd+I46/Y7PZIG0/NDt0A19YO5ytjwDdOL5GxmggVld
aTJv8yBYnE3c0hAYiPPxEwMFZ8pgNFb9ULHTuNxZ48/rem4eZ4uzMpgWckpis3deTsDl67CsFsis
lKMmy9ZvZ18tDndrMpSOxELrkIGWZihx0KKcRk5tzH7VmH5Zpc9WPD4tKlA/AlSt6vhRCeKnemF3
gT3tEVKcGk39uy20o8rSIzBh92MwPSUN+/v6Alz2UPCNXv1AwXjbusmqNtD4Ro87esO5KXJwWPd7
sgdZrlt6SCQepcUfFUfi4spbSRX9Aau02tLw8oqHRyu5ry2XNJGz0G9B/wr6CswJ5Q4A5GRuYXO7
UZpRMSvMYNrCTdtGRsxGhpel7tO9cQZl1XcNfsGCW2hc5SuyNLKn+fY7512kWJlMiylSc+6JAorB
P7AtZ65htzFwM2qfgSEYYDsHu8nuSK1/zazZm+dg14By00Hb+Utq0DvFimUNGZveePWbhGC+G5tc
N/mFqZmK25SLM9nNry6093pQABFuoo/XjUyy7CItamOxDIRGCO4LdtSM82S/XP/+pqOwefsKXlyo
zAo35lIsBKyzcMAke7FzHGSPMkneQyZCuDDraa6WmifB2ijYpSw+5kl16KRcB9s7866JYKARWCKZ
ZvSqF07d57bsPqk0rJw0Xh4iEt0rrJWotX38kf8wwX6gEyZWtY2umqOhR9G53Q24UnDyiDN5ydfe
z/3oO16vwT1Qx3exZ7nX92zbJt4FC4GU3U2BnTAkkiz6KShvjPnr//Z9wSa6PMnaHN06nqKDJa3X
T4Bt/PS/iRBsQusSPe4jPL5I9TMFz4ostbxtDO9LJBiDbaMxR1MRpsdWj5Jhv6dWdbaW1G+14Vmt
g+N1dfiKX/jkd1MQ5/0AF1sVSoFnSETQI2gDr7w8N8O9ymLvuqDt6GwlSfA/JBgMdDHjIa77nJpr
OiyP45736zU+lc0WyrQS7rcyMbKJMWgVLodCbZ2ubzG5dhfV5u66Vtse4t/dEitTmjlU3dghz6fP
t6r+qcswIZdIjFomgx+qVVQWjpWpzjkeUxnbRdOPwt4NMuQ6mQj+95UIkvaWqih44afGs64kTpTd
VfWfPKJW+y+c/UDTs7LtYdjW8tzPX2ghuW8kB0fM6+okLtHBg6iut3JXye5j5RAVmAp5rDWZeUnc
GBV8AJi3I0ACI6NIs8+6kTi9IVmr7Wz4arEELzBlcWPZIZSp6XODJDVTj/l0V1WHzHZnRfEMWjhz
YkhCpa1jY/DLRkWcpGLc5aMZwJAxgdzCmqvIb+2XsDLcJTuH7bS7fmo2fQFG7IAfhYqPTS9mHKKe
sAU06ah2Dsfi/h9SJ7InTuXLmh75SokObi1KcAXgpaGomfNaGcjMCxCGUL89ytHJNx/XaznC2tGC
ZGC/wSntvPiuAZF582Xc2+AZbnxFynu/ZYBrYYJLqBNAzg8TErNx+Lrk59SSpAq2/MH6+4I/CKbU
biqbJ03t5jkMbSdq2SOIcyXhgEyM4BJ0rYzblHcW1H0FZJr+QCm5TRAj/5G5cYAfxpOKRDhNat/0
EQsQirY7uq9DJ9uHv4oGvQPFIznUMnGbWqGOqVmGaTPVFoKQBENkDehPVbDwnpXxpkkPhmyuc/Og
Uj6dCOAizKQJIlgTtMr4dn4y+qoN81FTBl9R431kk+P1xdvUZiVK8HV6WHYhnRFSqYwey9h0MKLt
L8p0uC5mWyM+0kdtlPnE6gmbZ2QDNDzSSHgb158Xaz8uoEeTWMKmMoZpWIxQmIOYISIT0semhv7U
PDsZ04vevAaWrOPhEmUMj2tjJUTwOObUkabr8Pgj/uANz/UhOxr79BT7aPpC6xfgqp95XRMZyz/p
JF9LFnxQV/ZdoiR44pnx5zIOnZE+DfqrMjwrJuB9lZda+zQyiavYdEUrbQVXRNLcNqwKMrMwvLXy
fFek1ct129gUgUuJEALMVsxhfryWSGkFZhijl6NSf2TJLY0lVrHtu98FiMBHpprn9RDFyMU3ByTI
QMJzozHTLdAcUz+Z4w2L4KFCJzd26HyW3Ln8/FzcTyvZQlg8BTSPrRzKpUw5kWg4maPmWnXkhPW4
a3TQ/lqRxE42T8FKpGCggB0wVIur2xDihPr8k1TWYRzbv69v21u68FI1Hel5DW90JqYTgU/UJ2SB
nDkH1m2P8dcs3U1a5Ze1eqPgKWMo0Y2tR58a5IRbIz2Zdr7rzepJN74Vgfm9I9NnQ11er/+sbe3f
f5Xg0MC6PS20gXuOmuakxJU/2KOXpkTi0DbjDvYuRjDayqx7FLEgJvt3XogBplk2qM49/ZU1FodH
0CVeA0IFa0yaAPlM7QG39s60Yi+moAOPqYxBdzMyNd71EnObWYvE8Uihl3nP0RHiW/T9uf0xO8n6
NLZP/b8LKKLyxUoRxLSCZuCKQuPsjdFLXvL/5di/SxDcpV0VfTsSqNJ4AyBomBufunOMTgSgT36W
qbOZzF8vnOAoeyMB1G4NabyJ0UJ5GGxrvHBfoaDpzGflKCu/bBs6Sqm6hijEFjPprOxYo1oFHtz9
twlzeFa0I1RSxty8tgEC+x8Z/O+rh6OqL8FS8kdXOseVk5edP8UzGpwj0Fo2laQLfjNvZZi4A1S0
pVhUTNwvMUFmLCh5HKft7cEJTho6IOjjhD2LDgCt47OciicFR+U++OKQreQKW5fbaTcWSGe+NWfy
/uJ2z1GI/z/9xZvneSWKb+pqQQe7IigfoPyhlp2H1I+nDvE+T6bHquwfBzOULOnmIVuJE/ZvIm2i
NzlSj2PTg+1yOdjpKAkQpLvGVV6pFM5Wb9XAUMSuzbuocjg1tfo1+nt6o4uafgWuBQQPU5Lk3LT+
lWaCm8fQR1nPBK0EGpCDguQlsyrMhLfe9cvkvyiHlibcpyjSie5QbXH1RTpqGmEGAgXFQRv4L060
M3vgpPE0l/f3h56MRUEqVrjCw3nqIjWGWPpETmSHMoriRtoOSDXo40VTf+YmLvI4sh6CN3UuT8K7
uoLL1KJZB/MOnFj6suyRxPM4bW7pc2AE8qDea/6A2iSyLp/aM6ryr7L2921zfRcvHMRqHOohWCDe
0H8wdjOYksho20kjxPvPdgrHz86IPeD84TygMFY/0oMCQuDkbtzzZVW8+fG6+cj0EY5fh4B3CHTo
M5Z3vKtG9o6X2olw9nI8tlQFXYdAlNP24MJLnHCXu5gmC+6BkOeCdngf78ezrNS3GfysllE4fMFU
gPYgh3kOe3bCRXfW0M3OuQ6uL9/maIKxkiMEWeAqTHLLghzjKXtN7wBAfrbvmBccytLhHBWKpzxf
FynRTMyXB1kBJKL87SrgxfHuML6NR/2Phi5i45nDPJuBCsNg7UvW3bS2LPbhB/XKQRbx8LSmSruC
YeWIH/jjHUYLvR4UWg14Zv8/V6jE0MU8eagyBWDO0MekP0HYROLd9W3ZbF1YWQIVPAP6ntNwSqFP
m5HHuVbQvZXOTl/8SFXLbdAmP1ihj0Es+ERNdZdO96aJunERf80z83tWzeeyrh7BvHMc5mZfAVQo
rzRHDcudtTTOQJuv13/wth1ZKO2pvEFGLEqbi6oSjYcyRbqfjdLBiKKTJneV9qliDulqN5U91DdD
NUtj1FJBPKCL9dIqa5sx6pGgpDNg2sbmkFSKmxYKFLQl53JbFLo38BxWQYwreNHYzrtZpwjdDfqr
V1+7PnOyCaTg/vU13DQqy+IwXUAFQx75Y2BhVpqegrAbLffqA7We7VlySGTfF2yqq2iZxBq+P+d3
gbKfpufrv38zRFn9fmGZullrE5vg+4r5a4z9sj22g6yjcTvVDkBDtNRwZK6L3GeUZ8NsYi+SI3Ej
EApEe+b9078je4tu357vskTnaMZdaeg2TnnwGYSJXuRqzvA9dZFxv5luC9w219dv08xW4njYvgos
58JuTTIgdTJqtxQdbRbofs3xOCYSO9g8qys5QrDFAiWdRx70cHx4ChKS/5/Pl22V6CTbxhjA7ws5
bbOo4GmjDktG2zG1Zt8vuVsT+wSilXNuNa46jjdaPsp6RDYtcqWpYPFTX5A2y2As4EDRB8tRql9z
8ts4qTw/uhIimD1av+hYMf6wp4ASsvGKqpsX25ol1iHTRYit0imqFPDuYtdUsB/cl+kNmyVvjM3H
mo00smkTTLeJmf48b1g09wgG1C5zU+UxNM5jf9+OTzRcJNpsTpQwpEBxkrFAII8RjL03y4maUIex
wG0X3QlQlqm04TgnUejoYB2z++HMu8KbANS2kemZje7VBkb6Cdlb1XQy+s6p1MQzs2qvgKaU6mEl
+ZWbjU/rXyksemfkdDI67C3vtSpPpa//bEInPILRA6O/5oNWOfOnP0l0MI0YDFeNapni9FjPisho
VWxDoMznAdeMhRuO0F5yZb+5LzFmWskRp8jCQlVmW+fbzcDwOkxa6tTg2N0bdE6cQkcWKbIUUMyZ
tUuMInWSMN0j3eiHBiag7aVy01odHEVtj3Nk9E4dWKNrj4PhZFV8Z6Vx7kxhc5+VauKOc33Ttl+p
0f5N9ei+NevbKIgghejebIbfrjvSrYturZjgSC3QbLB2RNJhUcJzspgcJvy6hC1XvZYguNAJjf1W
mvI8kXoYK7+wY68vvzaL7OGxdSKBUAC0MpOhj1WcZ0rRKKMYDeQwojuAXq5D4JWNd0V5pwaSIGfL
vzAcRD6QbJoIqD4eyNhuh2pcEMGF5YMZ3QxD7ix/EiGsZQjHqbaTJLEiyAB8ejUDcvLQjn/gw5gJ
sEGDEujBhL2PMwz51MaAmn8Gr4FGwLBwevuYas89keE8b9rZSpZgBfEMLASQbKFnesmR0i2PAxkk
6shE0I+7EvThgslbiCBhddRZeaPMmXfdljc33tII/rexXmJEVSIFmdQoIoD97CZOz5V2GmR5li0R
4PqAK1MtC23KghZdFJIoalWAcFj1LUnC5yUlp2LqZZTaW8dlLYev5iqC0qYFdNTAofbU5S91Kp2l
Qs2VfomKs7QpelMlDQlwTaWGje6Sj6LmgrGU8fnYZTG9tCE3dQsCpFbGQsMzC6KPNnFLYlswf425
r49iOqCV9wRVJ28x/bhxaf+zy2/j+ZX292Vey667rY7mtTThfFpIR40JB8/RfXbq/eGgAbhLP8jR
9rbMei2Ib+Rqo5iaGZVWYPUm5TbNF6dnpnPdqjdNYbVwQsomsarMavj+5HiNRspZ7b/TOXXMMnXi
5E9AvNCGgZFCQGVSnKSP6pQF0F0xto9Tygy3jAL08GaeEUYSnTZXDZ/HLJ6Kx49YOEYlXp/IgO1J
lQdbvyWt/wdrRtE/y9CEAWwDYVeUmIKEmiCznbHYyZtvqrIPchAnnpGj/CNV3kUJ21PpmQJAYYhS
gUI3o/jxfF2V7aV6/75wPI0hL9DnhY6s0Cg8EiW+2cyS1drM1qEF/z/LJdYqp2ZGb9kMGcOP+ttw
hGc78gKY5o8eXhz30U7WbrwVdawFCmaWWUmRLbx/u2mfh1RzYu1Bj7+G6afra7dZE13LEe41a6qD
aSp5O1tFHwAYvZ+p+pq08RE0oY8hq90sjP5iYeiN+bKXyObfvnB4q0UVrgpm5/U/Peq6Hz9W++DY
ndAa6CUO+s6klTCJlRD+95UbqhIEh1SHojlwXkL7hc6lxM43rwlkpW1iGcTClOBHCTML2jFLMJmS
zp8N/TavvgbDz+tLthnHmysZgtcm3aT3WT9ju1Ttth+GoxIlD6mZfYlVdmz7aEGVKr+vozTfmQsi
VcvoXuzBfJyrAmzL+pjtDJLv8ng4hBpzxxjjjartB3P0lZTKfaiWB2NuDoqWHuaq9bWQneGiDqxT
b+fGwEjIPEgWbXtb3hdN8ENFP7ZzWaPjqLF/DHPuNLJJNJkAwfvkhVLWpMSugE7bT5PRM8N8d31X
ZBsvOqB8mGZqoDVrUO9SvHTU9K++ZZKF2nZBOlBGLPQCIg0hnBaFTJqKChIffFJnJ/Bbt3YZANvc
JkPBAP2n7vhF9jzddg8rocKpqbWwyvMJq5e0eNmZhtdMu6WpnTE418MXs9hpgK0vdMlw/WatzlyJ
FY6SlhADlXlYxXxqjvAOrfMGo+4at8jFuuOe/IyPi8uZNgNXvZsPMrokbnUXnmklXzhmuUoWLWwh
vzPpr8nUdlOWnFOt2EUt/RG3i+R5vunsGRLOFkPHmSFmgxdjMtRex2yJET7mxhfw/Lh28KQkofcH
hrqSI+zmmFB0N5g8dukyx8qb/aRj6ti0Jbfl5nlYiRF2r676VptsPqKXzw7NaodglHCuZMX5zQgW
D1gdrdhwIOLzbzK0YYr5cJzS67c6oTdT1fvJnJ1zRpxoGX1mTZ5S5k9GIpud2Oy/ASzHv7L51ba6
TcwgjSYtR3jGodQyQIAAat/egVLB9ImnHjIZ/vf2kr7LEw5/pCmpQjosqZHDNrTvLSVOIcMB2nSV
K6UE85jDqUxDBg/Tq/MelFPHDibyJxb4rodgGgnuyDQsoEdYLK5iLg7VnjXpTSxTRDi+iRUPgPzB
LYmx6lOuNzuazBLr23ysrdZKuLeaKEwoSbFWWqgc8UDczWqL4e3EtWLAn1F2CrT05/W120yyc6gb
CzC16CC6eL3nBtG7Bq93IDIhL9Q8dmVzHyWpNwyT02b6a91UxC3rxjMyA6QeqkTn/2L1//4AsUjC
tAGP1xjr2qHrTN1x9I7urHu2jx7Mg4xmarMks1JXLCQTJammLsaoH29oCE4FB1z9pXum3911buGn
368v77YTfldOONJAASRhysUpPVAtid/0D6naAab0j1bRVJmGBBxCbzH1PsH5LmGMbbQ1XOPMncqj
5Wlgji52S3gM0QBzXbFN32HDSVo6YIAxSfzRVwE2gY7pUOMyLfypZ85i7BUUSK4L2Vy9lRDBdxgz
CtdxnGH1DKTLzQoVEvRtz/H9rGp/4kNWogQfklWElNEEferxczEHQME6LZMq0WcrAuC9v6hyo0h7
QVxrazMC0zZFemRCix7DdPf03WxvVPtYjjK+1a0NWskSe7inoA17pU1wrMK7MTzpVei2wZ+8TtZC
hAclRwBORwVC5umAmNip0h+5rKVyc9HQ+GMwglZ3QDJ/tLR6AvuH1oUwgvoTGNmdyN7jpYTC5q2l
FN51g9tctJUsIa5XEAnjjcxlmamT1QetI249/H1dyJZVAw/pX4WEyF7JKxIYKYSM7Fz1d1rwmgPo
upGk4zdBF9BqYGDJbCC3iy/HapiUIp8j3mao7eeT7QAwY2+BICJGxxMQd0u8ihunu00LJ5QONm8v
5LtwvgarUCa3UhqnWYxMUPpXPOFVkd6MmSY5TtsL+S5EsIyqRA/HBCwar2H9HdDlng0y3FZTFjq0
oYfrm7Z5T66XUzCNBtN7dDGxnFOXg++oyyKnqXF5KKDZaiiwkq3Ypxh8NIJWdeOQnnUavlz/DTJ9
BcNBYXM2oganLdSAN7ugf7N9UM3SjeZKsrJbgYgF5ElkIk3Ca9Mft8+aGtJONbyhPnwuw+ekYm5k
OlX8HMYAYZ/2f6LXuzTBzasRqOyqDmFPXjwgQ+nUyQuzZ2c0vl2Xw78jPsDWWgk+XiuXpazGFlvY
Hs3pZjIlL8zN/cE8DnL6+HfByleosdalvNZioINwCh0U3px8BDm0xA62bRFVA6RYORaC2CxlZMqE
zAAWbEYQ0/xMUdMDF25+bB8SxGwSy988ytQGkruKrvYLDrswLjLbyGxgdwSID08sfrRkNbfNjVmJ
EM5WVTVW12m45+e89M1+3qe19fn63m9mOqyVDOHwKEpnpcZo8cAvrd0Gc6jHHn26YCNKe7dhaJUv
7+V+cPPyepcqEk7Sgva2MuMgwVrcqT7NrUeje1LfWuqP6wpKtkl8uCZWmgRl3qBuyfM3488xfsyk
QD4XG4WOAl6zMphBDAv5yI9+IS1neLfKBt/dZ1Bou4qjnQOvStwWDNMMTFzGMf5+XS2ZRP731UUy
9DPt8hbUhnl5l2XPmfF8/fuXZ0lQSXAKvVpO3dDpoIwynPCgHRS3/0p+AAp+bzxI29T5+nzwQIIw
7kFW2sx5b5tKuei4kycPZBa70mXH4jy57VE/h6jRSvz4hVEI8oQbkgaWsZicO4+QU6JlThOgrTqT
CLl8UwlShOMbq6Sqhsog6G4GKvK+9LXGjY8lOMfnw/zY//4klCBPOMpZHtIoGTVQT8Xfsvk+Wfzr
NiFZNRGtyCzrbM4bdJY0HQbinlvbt38bSedNBduyOYsmkDcEFQhwgPDOR0OS1j2VLejk1MfBsGUb
QzbN7V8pb4nYtbk1RaJnaUFBh9a+qDvtoD/Ur72XHLJdf5Axtm6f1HdhwlsA/BWNVRiB7iVZ/Qke
ZKeTRDJdtUU+Cv/zLoMrvFLIbseCWA38D9LVbvnYuvEuckN0uYNQ4cRu2HHcA7vPR5ByNh/YLvks
a7GUKSk4QJMmdYi0vO5F8WOCGTJbipoqk8D/vlIxzobWsmqoyIwzSc65jL5r27jfl/DC3wWBndsZ
eOLy+zbOnKB9ioJff3KA3mUIbk6jESZYc133WPPC+ttYDx0l+HldxuU07ccjJL4LE1NvujCCcbe7
9oV66G5xgRnqMc+4zV7KI3GSnXkMn/5XCxCc3VDqwAcrGfVC23KKukHvoYxy5iKOFDQTnEO4MMyX
Z/zYGq1ro3waWmGFBy91FGb9dq3sozCxCD0UgAzL0ph6ZdV5ZVjeLYm0HizxQ+JQWDIoqh4jt+kZ
zrLnYUPrm3dgVdqpTur9NkizoJDgIxQgyS5pC2FLe2TdfSqbeJEcoLfJi9UBzVtUBhId0OOzgnGh
sT1YS7bLVHN/3b5lYkQ/UFNwQ1FcqpFRoVZV7KYUdVnJISKbpgYCEcLJdXVbBBhu9KGerS6nb0O4
zU+UOp6ac813yI2e4lsg87n/IAOWR46ANh5qzGwXOiqqjmx4iSt0ERutfopwsCp96q1Yq3RPjebv
cVW5hilrXJdpKxwslc1RyCpGvGX40mlO247enDyak+z5vLl376qI0MLEVOwhUCEHDbI7Pcfw+Tx8
7mzreN1EtgOvlRzhyp3HwmymllMj3/Q7IPq47W3ux+7iLi+dX7gyJA+ZWsLJAkeAGeUT1Er7R838
tKCP/LdBDPnhXWkk3K9Zs8yWXSK0G4JvVvgUlX8bvSSIuCw4CDKEkxXMcZwCMpfg4gCY9S7zhnPo
M8c4dSCHlRUcuEldsWoxC5cy4PsntcLXTH0o03RftlPqhLQ718t8NKiyTxr71SiCz9dtQyaXH4WV
l7Ir3SqTsqQen9Hgc3kdSK4aXzaXd/G+FdZSeGB0hh4lsZLr3oIBqqmeP6l6/5RR+rLk5GRoSuJd
V2vbBAEjq4OfhF40GS9alVtJjatx7iyv75uzHoHgI/vtmjZXCyD/mKMimobyzcfVayNNr3UNd4i6
HLX8U2gAqnR5vK7KdgCzEiJ4IzMJAWnWp9RLQTWBSXC39u07jQ+kDjtObs0dboaGsGQnG7PdXEVU
ifAfkFVVsd0wDvtR06oKAQYtnbC/Z/HnKpPQZMlkCM6itcMSbDo4yXF/A5S+0T7q1ZfrK7h5Y6zU
EJxFnI79PJcUbrarD2lvnu18OPxvIgRfUbDcpg2qEl5nfbfUl0D2otk8PysV+CqujilNwAC/qCWm
L1vDGdvMz8Z9F9427Ako+5KzI5MluARggY25mWh4u/RfiLrP2U5JAauTuawa3evLtn0zrfQS/IJh
JeUCoFWs2ytuQOBkBxWGOdBI76DJHW6WoEgvu3Uvh7vfTu27WQuntlZU2vR2zLMrdK8BSbl1Fbdz
kjvMAAF0LgG2ZuIox0WS9pVZunCOrThpSpbjPilZ5bDhazLf57LH9bYMUzX/j7TraI4baZa/CBHw
5go7GMMZkqIk6oIQZeC9x69/2dS3O1ATmn5LHfawwRBq2lR1dXVWpghBTZCcUTYSTqiyOkSWnuSn
pvg466YMwrbbi8awQb8Yhvk8Q7BFkuxCe6gCzer5O8WoGZtwy2cRUkl1HIN50ywwqRpSMAFhoca7
p3LRWYxmW5t89f03aIK8gTBHiixyUDgrqQA7IfQrbbEH2MocI57BF7KVUa7NURmYMRio+YP0nEju
mvP4xKuXvE8cUWYkLW/7ubG3RUnkZQ0RG7KqlEPxpSHUkJ6RUPkQ3NohSInCLU+ppx4Du3AjNwSd
GudlDhGx1C7TM9gFGLFwc6yrn0C5V2ZwbdiUuPigty6VT3PyU49zS1MZ7kQ+Q2dM65FSW52LZ+CH
U1x8Wk4xE30XyI+JzplcJ6Fz6dKx6FjI526YkwkgbBWBq7LrQI8L7yWJUr7vdvkx2iV7yf/vzrUa
FS0dFBdtGapzK4OHqneiurBCaXF75T/DMn7fJjJ16hZSCTWICe7VyT/q4VTqT+Hy7fZI3j4sUzao
Y7dQk2RSY2QPhKwUQtNPvVdaudfh2dVDE6sNNMOhsnLIuGaW9J1hnHz81nKR+LJarkFoq1gXB/i3
K7mFLRz00VTAR9IfQwsthprfsmrojG1Pd9Asy8ClQQCLgbiX029q8ayEjwtL9X4zLqJwiCcqEapv
dKOeoURjzxMrC+hfjdBZEo11JpO1fzt1VxPU+a83U6gFpKxNQohMOt/t+NS6JGgYTF4Q1nioeJWI
xgisK5LbqlPNDEiD4D83s7xuw+twqHDEy6CYNTikZkY0uEbNfe0q/f72bts6EcXVolChqM+buMxi
vA3lnFMWixkEnvGfpR5/HwZdox/0EgrxISowQePK8iVhvtmRI+jGsr8+gK08Jp0XKH/UWIngNNlE
4BSEBxAsAa/JicXpJm7H7n/X5PXqvbIFNEEm9CPet4xZsxU9uy/jCKV5QbrjK87sFMDJg8U3okA0
W+R/Ld5CI3XorKUC/mnqpHMyt5YSyyYfNHadhrsy7u02xcsc30loXuOdYV56/N/sCvhnldB7nBQ7
RdQ+/dXKv+a3q4FIbZDjlhkDmq68dNmHkMvMTmU4JGN3vb5Yr2zoQIKFMrB1uFukZh72lhweyunb
7YFsVjtWe/i1Q31lJerrIofqFInWhO9i/AGvtwDp2MX2eGCRS7+F9r/uZojIoPiPFjAaFljhBVoo
Z/K6ANleGQSCyl3ujz7PBNNvR+WrIeocmOsxjXutx8Wp3vf8KeBEM4YYm9YzFuktboAaEVnF1fyl
ehqEAPkgMH8T3HhXful286X4qZrRDj3IVv2Sf7q9Ym/7FCiLVJzuhhHAkT4Q7eaVT6xyk0fuQTok
dnWAbrmVmQIA8KgNGKNZfzIuifee8oBI1KX/t4hU7DbyJkE/EBZxhn7YMIUfsz68yENn3x7o9v6/
mqEC+CxBg3aZNeSTSrhL1K+Z2Pshq1rPXD8qhs94aQ15bhHR9aF8RrXPDTgze1EfiagcshW38HrW
ExFjYHT5V4MaBicMHIrqamZKEaIXqAzAGcmYv7fEyr9vFLqMk3c6F5egU7LlewhFeiKo54ozkaTS
LB7MdxJysAYsE7HLivN/SAH/XTqdSjOjGGTfowDvQ9HCCU6EKzSBciz2KCBPeIHb6274XEIxtd7x
L8Z/bWmnhi397pFRps7VTOpmKpTu8ko5KbHBuNaxVpCKLnppoCUiw/hy4zN4qcyi/NlWOWv9yFfe
nszXWaRCy6BBCTmbsX6Z33xozvUTGGu/y4/VLjhrewngCVlhwcRZA6NjSwMZLKVCDqg/ZWBnjKzl
U/yEemNs1UfVrSCyGEem8v22o29ibFYBRacCSjQV6GqoYTWOLHkvO4kbe7lhDhDVBeONw7DGGiMV
V8Quzfi5QNYWHWHMmp8SV/a1e1GxZHO08ei4W6DnxuJy+MNBe11NKtDksyEWwHfjRHIDr7Dj+2Gn
OJ1D+t+jJ1YvGWtKaYyKCtXFcOBDyeZaD41QUjyaqhjbjWxVy7dU/5i1kpOkh7KKGAciY9MaVMWD
4zJkbC1co6xQZmtTh9dZL4GMs51WyoqCQTL4CNX3su1MwXCj4ePUPejSu4BLq31Jt8jN0KqbeLJT
kmPha+6yG8zaHsFl+4s3l0XGwpo68vdVKgGU2QBINqYuWE5BP5hCzHA01sRRASXViiiQIU9gh7M9
TIbV97zVJKfMaFhxhFRFboQug4ojXAsmnjZC6T1BnjeC6CH0QWiJdlHWXiCh4ZYhKnQII2qS44gl
WpZLqhamkX+IW7w/BxnufYzpIx56yxYVOPQ6D1IjCZC86qRWGNiL/LnLUqDJXSWKzUVAVeUdryQi
2gghMalBfowuC4nkTl7MOt6AMj8Cv0ysHOeJxZWwOYcrI9RpPcmJVvIZjCSNX0vubER2r34Lxo8Z
8+V7c4uvTFFnc1a0yVAS8MVg+Ea+6xTGfG3HvZUByofUfswkPsWlqXVGPCy03rRTToZXOKHLMfKM
10vem/2wskW5U6KUeVQPeE9As/Auc7mH3Mo/EzgEqGI94fldaffKHOVTRRcbWo4aoi0WF708quPj
FO5un41vWdNI7rSyQbmTXIdGK8/InUji1luzFaEhBBqMELovLWiZOqoJtQVXsDorSU3m9XCzFrEy
T3sYmvKBBELNJm80CHCA96YwF/U56R01flE0u1S+FMn3vmOUlLcz5ZVd6mwWwMEYCqRWNN/PVneU
bEmw8lOLVkPOUo+jLVn1Y7ZrrOKH8nx7xjeTkatl+lElwRtsVJEcfV78Dkw4xh03sYLxZthf2aCO
5EBNhShCHzauODou3cIu9UqQCJqyn3/WvGgX7aOnOTQXFnHhZrxc2aXiijRM+QKCRCB29gRjAAY9
GMtdFqCLNYVUTFGnpR8WUhoNi8dkmk2juhQ5Z/7dOlFxJUsxjgIENrZieFr3E8CJgsWXx4pdChVP
0Gcj8zyPq+hoLSglkAJsc5jd3ucPrLeat8SDvzu6QgWTsKpB/lvh3JQ9yKmjlgZcQexp97xv3JOr
Rb/jDgJjr7P2AxVcIr5GcMat3h6XnSZ9jWWvaf3BeC7VxlxQnB9ElkDb9taArJQAvjYi0fZ7RtXM
YFCLwDSDJml918SqEwaZu1S9c3tzvBL0vj0J/rVDF2mjYlhELsSzyiE3eSs8ZJBrBG9/iT464b7c
I4w4I4ImQvcu8xpUFaofHPoHbv+KzfdtEUTF/xvt6/5a5Y91W7bgpEIsKX/ylmATqAiElJzhIPu1
3UN8D00syT5nda1u32xWdik/T6pCA3KQxDAcGO1dZie24URfZZcwYwuMUTKWlK68dnUpKUU9ybak
7cLxPuF3nMRIIrbj5XUeKV/vwiwcVQ6YrKn9HKEW3rfWGH7R+x+312vbHa5myEhXyzV2BihSBYSU
XxCsFDS5mDKPVYxhmaE8PUAbNr8EWJ0kavZiUT9CgsqZ88kzQF4354GfjXiH05m9LKxZpLxdKqDH
rXKIMArgS8HPwq5/BLbmTPeSN9vcHuyej9qlY+WyJEO45YlUBgFqcHBPgivNDqanXq2sGRTnvLoT
kkuQD+bQ54zrLmuUVITpiyKS8GXc6pPnqHIm9aBD+apg4doYZmgUNqqtA/DkgC2oUm0mSX80guiQ
qceyery9Kf+Q1P67K2ksdjY2BXgHkUDXjnbufAF33tSSz4sFkAzcmUU59oeD6GqPCh4ZUED9TJp1
OpsHrjiCOkZ+H+ANYrG0PfqPvXnHqqAzQgiN0FbHMkyrBOWmJnGHaDQHHbKh8d9tDJr6K28kPtc5
A0b6/tIJPIIJ/1LqlaN2xrsKB9cATPPHV5EYLwu6M21RbndFmntyy8Kpbl/crstERRG1Bnt4N0aS
3ee7Ro6tfBrs2zuPZYGKF1OjR7XCZ6SrSreMvnATsOrdNrEJqVydkK/vk6uQq3VjK9aAXBIWjPjr
cCQC3uKHiAfjsmpWOB55k7MzZ/7EuituhyUDRBjglZcFGkc/qUuQKAH8t8+cCnQYhhS6eRCA2crV
lYaJxN5+ZwPu8B97VBjsalFrZzJQQhUUH+J9tSMkQemZSdZF/PNNwFVADgaZTgkMWdQpJoVZknYd
udG7hc87LdqtYk+4N4AayE4s9NZ2iryyRm3DNCjGoSQlcULPQqJFuOd9QGEdzudcxmYh94ZbI6M2
pFyDVb4inZ+dPToCaBEIiKq2C5PzGkAUcwYhw2aIXw2NWrJgLMusnHD1zoPa5CcbKsA7sXaEaWBE
pk1HWxmij6xQ6/pYwYqVktfFZ3FkIWK2E8KrBfpSK3FjWLSA+NnZkUAKcLmI7NRKfWiOvYQ2K/pt
HyErc9T9th4bzZAVvEeSIwRQ7NbjwOl3KCJLfRwA6kzt4CH9pM6MgLXtZCu71NG1JNP/jspF3yXJ
uc9mU9Dv5dBLtWMbP0koAxksEOZmNreySTbtKoLhAb1LuxaAemWezFHjnDwxnnUp9sfasKJKeujH
+i6VBdZdfjsvWBkmu2plWFhUMdQrQDcikD8mU3KG0AEwfvKRr2dzaIIdKPUfmzT+qC79Y9DWEOzL
ReguSE+33ZKxe+lLci/NxtCGWOxxMXnj58B+qCF+fcPv6avxIAfNZIjIy0frs7wnrCiRHdjBMT72
tuzyOzyoe3gzZXglc4KpcFOVC+5uDcJNv+/scAfp7Uvy0to6TqXuFDLvUax5pMINN4VyxQMqh9f1
B7G8Tw1G+GR9n4oyIRKSMVSBUqi0wOz16BwzFXoYJlTyCLHakjpCjBbLOFSL+Udt+HHz6fZWY0Rk
mjKh5/o6DiJEZEF0lHY/jB+nfF/ojDLyZjZ6dSyViiKZmEzpUCGz4tKHoP8Uiqk5FYzFYEVklQob
mp4XpVgRlMN94ctOdQ6dCvIJVoBadfqoPvzdxJGFWy2MkSpRuqSk66f6IOvN3dh8McqfST7e37bD
mjoq99AFZPKvoFlu2GftiKfNvRCxED7beJvVApFtshpNzSd53RKESPMZvURWfb8cEBQAkyMK1bMb
+wLeA1N73kEzyEFewNiFrMCgUoFB5jTs8RaBwdj1TudDY8+S7ggR9OuNjCmDSj53I/ypVGAwlgIC
pTMCvcbdy+I+i56VDkWQ4WejRM7frR8VI6S6Qh8BuoBscEGdhrLcqQnn9BJLMnr7VeO6grQQScob
6VwucLHsKFoE2VqeKkDiU6t3lXvhbtj/coTCC/AmelD826Pcfl1YmafyE7mHLJY2w7wMBUGvcDnU
2h9yT7XLzz2qgqCasdDK6JWOdmEmzMSxb6ymRkWXqAkkPgx5sC6UZmd3froP/G8STPuIBTvd4b/c
HiwjJtMAv3pRcy5dcHgOUG83vqs9S3LpD6GMKPSCp5E3Xt1l5Y5F2tbdXMIdGugCk8XUfdHvnMXp
PMNmJeV/uHCA4QpieTxItinna9px6vtWQTf3ntCFl958Lv3QyvbsPHZ76q6mKMeDxlMI/nW8zqvi
gUt3OavFgPV9ytsq3ogNZWrhBQkY96NoN/Ydo3K6fcEmhGC/pouGnWiLiFeFQRPtAp4G9TTcCIH+
RxtKZqpnzgMI024fOeYVYPsguJqlPKzQm0wTR+w6gLXvBrGx0Q5jSTKrP5wxgzTwJFVlvuyTGSWK
RvyKasipVt4F+l1NIHVQpyOKB2mPkaBYWxSc1UbeomeMuLsd4q/TRca5cqFU7cCAnqKGzjfZxegn
u5Y5V51akyt1p9RZKft2HnU1Rx3TcjsMcZNgU+h6ecgiyKaA7l3LDOg1RyEjjWbtBOqwhqlZD2Wk
nWJ7VNT9ZNx1rEfyPxzI1/FQMUHkpyQfNKxR6wRevV92GW8WB/48ODrgotGPgtUuyVovKjIsyrzo
Q0Ne5fk7VC+B5lKtIfnORV+QApu3A/g2dnO1A6kw0eTVODacQm7Tgz0cZSd2uLvWJKyQndnbgSmC
lEN0O9TvJcbbzu2NIvFUQl/hhbWquALYseznwj9GvQvEEmgYvNtDvO3GUNyktn+ox1wqALcxGq2V
t+XXRus/3zZBJuntsfvPFpF46titOLFXxAwPj2kBncXs08jVdoidrzb3WnNQRrsOnm9bZM0dFTiQ
3E9ZOWLjK4Lma+3wGNaSLc7lvYgGm9um/lBwuY6Oih+hoZRtSEALwrnwu0tio7vLlFEXgziJRYTr
QqaSxm2/luj+p2VqQTcpDDLwjLvOeK6zL4bx4/awWDNIhY7JKLMErKi47tXnbGzNSP5itN+XhfWW
s7n9VGhhgTgAytl0ry5YRdQIVCawMx+i/iPksxnrwzBAl98gF2AMfYMMPqwOWu7HGgP9vBmOrgNQ
KP/J5X6Y1An0TbpyUFRvLICY778N050uOreXZDv9Wpmi/Kgo9QYibJgr7UykRJuDqXgJeCoCx75t
aZM6DG9N/6wKTWkai6Gw6AbOdtH7pdIeOjO4P6aXZhd3duOMEKiHNL1b7kobPQGhWb8wn0zJxL2J
GqvfQPnVNPUZMIzoJSH0fyS1Jeo0tZ8BvMZKBjf9aWWK/H2VAtRhk5ZZiwAFPusMwoyykZrj+P32
pG561MoI5VFpNNaFFuMomaenVr3InOGO44UXs91tO6wNSf6+Ggwwf1ondNglXSa6yxz5Ucd9bRTx
GE+dX/cqo9ma5V/0cdyKXZIQc4JeQb0KlNNjxigKbd9yVlNHncJp3xm92qNIT5jswNFslRZwHLi2
qWC9Zz11MDYDXUgLkpFwgRukprqL+p9C6w75w+0lYpmgYkZdplHXQaIX3MS7INbMRgd6m4U93z6Y
rrNG19KGiuOTacEVqjjWXwW7f1JKWz2i50TyZFc+FJA5TSw2y81ryL7huHR5Tax7buEldPQ0XfFQ
pc/DtGSmMteWFgpfBaipyxCk1PXZ0eTZqTmsYj1Yndp6+ZBophCEuRnXUmsqJV6Z2t6bcsWTxuQA
il8z6EoTY9oJOWeN6IrIq/TAR5MfxjXqqoopR5o3QTEmHBR/nFOvjrhT1Q0+jjOzKwBLRSeAqfV8
BfGV7FnRkY9osdtERmbmQbHvFUildI0zxElpR1lni0b96fbab8OjVstCxbWgFIYqLNCyH5f6IY34
uyBTIQcQOLOQ78c5t+ZpduUit/Qg9OZC8vHsdk7Gct8v4QtXJYdJnr8lguFHVXnQJtHSU+MEWYoD
xAuRJSZuqPZHKWF1ELP2LBUjua6Rl2QBDkgz7rX+R6LaAnbu7blhxBKVCpEJRBHqQkSIzCLdm+Jl
H0ksENw2Lkw1oMSgqqL8RiMsDsNJanTY4O/nn6AatgmLrWblx9rv0cwAkVk3tN93wFyNUgOTwW+W
cOBEtxNJ2kcCtJSltvpgtLz7ngm82qFiv1wYaYnCDRDyop9APSNh0cZs74KrASraK3my8H2BVwa0
KN/VqvGF0wsgz1iawiwzVMCX0xy8pdEI+n1jdsFg642iAn8UGGDg7f3272joAk0vT2ndo0PCzvuH
VgUhgv7xr9aD7v8JiyRYesJ4MnZu0IPz6+n297dfXa+7mS7C9CDfyvm6Rnbb47KjJOBRj6FfkudW
UGno+jD0Gg8okoeq/SmpWRx3rPmjrlldIbSqHCK3HrraJPxIw8SoYGzX0FYDpKJlnWmV0ot44SRZ
oP5ReSmf1IthdQ4P6tLOAYHtKbal0WpzRizaTKNQbtcMoM7R20SNbVTrug5GlOOn8TEvnaYNnDhw
l2DfRSx01HZJfmWLGmQh8XUwAABpHwYXukX78EGGtFx2Js2pn+SzdDdYk9NZoD4OXaY46KavrYyT
v6/yxaFZ4hZ6ipKtB49p9VS2J0FjJXCkVvEmJVjZoOLfIkUQPORHQI9tzRz8ZQe0vU+Q1awSP2sw
VAAcuBDK3iVuxtowubOuWzIvHOc09Rl+R1b/1oCoOFgpdaSrAYB6opd8IBlpuIcqdW1PTuEkXwyb
hSza9LTVBFIBMZBzXJ5Js1pqWMv8IEfPjAFt3rauBuisd57HJksIPZzsdX6+j2ySJs42wUi/6zBc
maKyX1FKlXqOcbFrup1UR9ATcPWsYAQOlk/R2a8aAxcthaT3aR8AejXuu2O8I4As1Q/3HLpbo7vy
m+GVdnVqPFZHAWMb0inw3AhGNXDY7wnvTvWnULgrWEcLcZkbO1ClYgbS1r4UArjtxAHUNp/46ilU
vkMCgBEHty9fq+Wi4kPCZQU6GHHBGy3dqy7pHohKc3ZFdzrFLmufb1ceVtaoSBHOSSA2A44UQtsl
QtUvdtQLWH7c2GpA9AjgvrXsJwdlVxdAbT/zRp6xc7bvTaufQMWQuOirMhpR+sJrIWqU1X6uss9c
qn6f8s7Oh2A3ztK+bDpHMTpLzOo7SQ/MyVBsPuMdhdlPwXB9+glaCjR9LngkKVL5IagKs15Y0Vnc
3EqQtVNUgQedHOWQkdgPldogtRfH8jtagL/HoXLghtYz0i601WG5z2WAkHEvq3XlAhC50wTtp9sB
aNtjrr+B/MbVKTSVHYRtwCNq1+C+KTXDFBNw8Ksjo1rBMkOd6im4oRUjxrMf1P3MCH11ffOpXkrG
FmJZoXxziPo4iQlWJgr8KHlcVDNlUdVsu/91viivNDo+19QIzOr5fG7xhq6EIqSAXKVlUZ5v50FX
Q5RDNoPcjbUgIVrHiz9pvaepjTcFkJ5R5gOfssp+rKmjnG/S426cEqRCc3HhVUuPvkwDo2K77VDX
EVFndwTwgx4JKPB0FYQ34FVtkbOyR9YwqPNaC/keDcw4AEYwN8apuQR3QH3ddhnyjbcnwL/joNkb
oyibGl7CIwdpmZF2MVpmwFPFbJlhDIUWgVT4YSD6IaCI50pLyYD6EZJDMlYf/240VAAouKnSxBaE
mrKWeZ2sP7TGZJaQ9cwSzcv1yBT12qrEwbttdvv9kohc/gp+EhUR+obnp6hB4tOixK1amWuEpnA3
uxLebuaXzGJp6LBWjYoNEBiROpEkWomPfMRLPQXVOPaqMTa5RMWHLuuKMklRcajaDzJk5d7VArGa
NiosBLUoFTP4fm0oDTuxuFw6vXhiLM12TnpdGioWJGWSS1KPl7Ua7evtXfEYHBXg9utHtkLnHw79
qy0qKKAtONbqCbCk6EgkAEWnPoWyaViap+0Vq4JX4T/GMUG+ecuBqSAhVFLDN2iZAnlnu9fKtjcH
aTJ1YcYzL18/o/cILRG9fXtWGQcHTeHZ5JCVz8Ceag/qg1jnZlHsWvVHk7AoXlh2qKSiH0a9alQN
J214l4q4wEJavoi/M/NgxiTSJJ79PHVApgJeGedlb1a8dgqU6jPYXnx9qPdx0n+RpZ6xMxlnokzF
DBDclUI+zLgyS3t9XkDNN1vV+H0Qwb8Hse2/WzAqYLTjUoXcKAAJVRzmAEwH6Goqv8+GxDgWWS5A
N6+0RbfMcY87ZuI3fmsJn3IrtaR9bJGkmyTcgTU83x7b9pPmNYzIVBjhUiUv8wWvp7I3O4bbn1De
ORId3qa0+h3DGCPPlal40kWTUibkpT7yKx8dH6dvvUu0b/BEz0awbxrTeUERFNCUyjRdTiQb/DhK
uH8C6DBDP0/Z5XgcBshSdpcTZ8sPjMFtBvyVPWqbyHJS8BOHN0zRW1xykoV7JTRjqz1KTmxnAOmz
uKM2E4OVReqIkfWWm6EvhXuScqj1Y1+ejfcwyosrE9T2KFGZ41QJN5NCeZi0whTyF8a0EVd9E4NX
Fqg9UWdqBCg2LLTOAKoLYafbMaSxUij0pY+Gzdzwm8f/yh51zuRdKIuzEQON8sqgXJ7y2tS/Gw8L
b0o8dofhhWCi09E5j5x+ADOAqTq3h8zaKNSpI0+8XM8p8G54HjR7KTRb0GHdNrHt1v+OEqoJv9/m
oKbbCAM5TTvAUlUIj2kYEHCpvZ/sl/eVelbWqKMmkEqo+pIyNIGgEaTA4EYfNFfYqZf5rJ0GK/lY
HwmVWbsznkPWQcccLIkE66srHH2eKvkXRkxzW4sAFUoAFWJXZUBKb7ucwlMHzyyJVWnM2D0NNg6v
mBxE3wUWLfY2RHs1n1QoGRIQyYYq5pO0kLV3vcM74lPoGA76dU0eFBy5Gx0A03ZZ4PDbzqHQuCbw
+2ldK+AO0NaXuT3k5ccI91lDGswkvi+Ug/yuqsNqpFR8ySDtVg55A0CzCIk88Qt4Pp28YBysm5nQ
yggVYkJDSzWlw7FjxMBg+AZew3XVy4Wn2053268VnoosKl/34zzCjNb6i3HJOMYJw/o+FTdKvePn
ZkLBMQw0xzCUfS6zENMScZU/R2PIvv/uSlqoAxtITujEf8X8uNxdYqeQLkQ2MFoi0Jf8CPDlhGDC
f1ZxbVJGU3jUncQU0L0j7uKzcEnP+h2LpJSxhK8hYOXiozw02aAQIK0KlkSpsRplMlO5Sq0qK1it
lAwnfy3IroxlSjNG6C3EVSTpzXoAQljLrWZmXQS2C7vXfUn3DkT6zCshqewkfudnbvhF/iCghjDa
BRqIG4Vx2dnuHFqZo6JKHmV5t3AoipEO4hRkBjb3jTxzhQ7/3L0Id60t7Qme9leoVnOTdd3afktc
/QIy8euJ5cRFXyC2jmRT3c8PALIhC6ytyBX9FLASR3sV2Sve9xqwsktFGWUME32esKAZh+tklu6r
ILfquGPEGUb0fB3+anjGEAHYoALoGg3ReemrkzCptohnZ/DonxK93M8y2Nj6zr0dd7bvDavhUYEH
7xxjFw9IoRawlNriR8GEz3r8RbkHAtZJ9tP/o0H0lZbiVqSgotFSQ+kvJVJhoDUhDemEZEj0Q7M7
x86w69DNV4BMW3WhPm8hlbNDW6tMVkMMIyTSRCSinE19OQ4ownLQl884N1Ba//bsbpiQFVEDdQEk
vCCzRe2dTG6jeGokEBgN/U4o5eOQz4x70cZt9jcT1PkkGXqpcUEt2JVkxk9Q4LWV5bmN8QQosUR2
N0cj8YD6QpGMB6PP7x5YD3XcV3Iv2GJ00qVLpHx6x2xdv0+XRMG8oLV6w4OfQDoo0pdZZOVGG7FZ
VlYGqFQTVx5lSUdOsJepNudQv8/zc8EVl9vDYFmhMsqeMxq0yE1YdE13pAnn26wfVBDsv8eMLCgQ
buN1cND/vhpzFcVtmmE1qtiJO9SbUBFndMBtJceYsKsNKjioca7nvNDBQf2Q0ELeLRp8c/lZQB4z
LhkD2gpFsKYpOrTaZE1UqQg/Z6JU6yqWJ52NlzZrRFfJoycjFLykb5y5EN0miAtTnLVzqnAPaaDk
phSWpzCvdrkwXsSKdTnZXEpZ4FFRA/IAYo2/z3E5aJVUSpVoS/XkgRp+Fwb8SVF4xlvAthlZRq1B
hiQK3cXRZlEkh0EgEOX3unzKW19hlU82fRd++48JalMOS1xNUp0g4qqHUfs4JR9v70bW96mZamW+
X/IW3w/Bw6F36PyWuvnrbRvb23E1CPIjVmdkLoDoL0laor4e7jRw0uUWCoVmY5bndzAxysrKFLUX
hbJtlGAQBbucvlT9XQzZ0ZF19JJwQ52Cv9mgTgcuUtN+UbG7yE1NtEjRRwQDTIGrJ4tbeCO7+M0U
FSwMwADGkZQh5+ASip8nTbSW2k2Vb3PyQVMe5oSF1GRtaSpy6NMAOZkyRmtrMvpc/qXVpXtlZKWl
r/XhW1NIHUlTJAvhMuNFWIf4E46s3BSqxFJKwZ6ryR36+K4r4g96lZzTTr9Xh25XQpxALrneLFMo
N7XpA4AYd2OYCmapc2deHo6GMripIFnGmDuCVr0kTWRG9ehIfX4eJu3TwMkfSmX0prG0U1UwR668
U4Le5ZrqrLbZMWtDNw0iW5QMK0GlppNjf2k1G7RQrPYYskPeDF+Fiiw0PFGppEvZk5jquTrUIJmt
v5U9JKal2Ewqy2h087brsQzRntfUOhd0IQLhOJot9yBkAGJLh4WJ8CUb8daIKL+Tg1apJpRl7a6+
B+uqKSmD2QcuPx474T3J2WryKPdbxDLnMyI7nU6lky/ZsYtL7/a0bd3SZDxN/rtAlN9NU6AK4Qg3
IL0P4EF9JNAs0qJP0mqWk2/G4JUxyueKsRn7eNYEW0mO1fzCjPGbQWT1fcrZpF5tQuil/EKZpfvU
I60IEN/77+xR6zmje75mMcmrsMGcBfrjIlpaUDogkDIXVovmll7Kb4aodBB9HFXJqTBUfZO9ygeP
AtrAUBxAYxZ5ipcuxqVkjG3rwXodiOkaydI1cTZJhoBbrL5vHkFrege5MN6djyjJ2WjDZmEZNjeF
DMkVWRJUpDHUos0Rj84EMKbYieKUyTdVeHnPFr8aoBkpxpxPorzGiMgTPN5lPNnnfTAm2JhXT2Vy
JpBE4k2AWJmjFk0B7CPKAyyaeoo/ATn8EYpIvrKY/WfeLe38zCTaYxmkMqcA5XDc45AJ8F4PEtoM
xAnanXqcLCIyjVvd81/OJ5VJBRqf8zkpo857wU130w4EWV4A6qTKKixWaWyrroP9+O/20KjArglz
VdWGjgajyNLveVCKhHe/GvYitzgod1NoArlnjX53kt0alFEszOB21r/6BVTEH5s+DTDcXxjx+Sug
MD/C0/TQOQRYMX4qO/AYMotJZNHe7CIFn+VFg4d2FxWX21CR24pkkgkuNhImOXYgdnXu7WjH7wZW
m+zm6YlZRs8KrjYCXRmXeSVLQRAAh5AfjPmY5T6PN4bl4fbO2fT0lRXqPEuLpQ7krJFsAw0EorL4
0A1kFKm2Cjdgn76OhJo3yOZqg1Ej4ZBKBcqo3aXD/Rbd77sm0gaz4wHbBtVl3GROGUUoqtwFi3oR
xuYOkGszFNFgKGWiGerNVwDSPL7rXHVR7bqJoN7UQ9+yBujX/LtpoU7Fsc8CpRMbTL5xv3CXhKVq
SIb8ditdp4QKsEYpdSnPISAlmi+Gj0b/QUo/xFxnZtP97ZFs5tTXyafPjiTvQauW5eQpQnQH5SlK
R3deWBF2exvpIrn0ahrqVhjv6pJVxGkz8WS+tPBBzL6msn97FNs5EWRm/zFAh5yiViVkKYItnQNv
ea39hSeCfmvPhcXydNZoqOgC3cFekSrSH8Gfq8aNdUYTEnM0lNdpWGl+IOfRaE3gugOp1ik4LlDO
aPbzjvXEth1IrlNHuR/X8+iyKyBKrI8hrjyfm9iwDPBKNExikM0Aucr1qGNW4HS5iHXowLRO46dO
uMdTc7cfoLkc7YXkPbXYdSpG44BAUTgL8pjiuigLVipxuz5SWStFHP2No6oKr8mCrqBmRjmqmMfg
5a0Qu7IeqrAAC56h1B5/Gf6PtOtajlxHsl/ECHoSr3TlJJVMy3S/MNqC3vuv3wPduS0K4hZ2NS8T
N6InlAUwkfbkSQfkbpjQ6YMeW/LM/bwvZUe0/GZTDd9k80/XsLBiEwsAURPEBqtFKR1DEUWWG1M6
uMK/x+O7XFncwc4OuEL5GO+xLNj7OQfYc3YtAo5sa/xKEFOdlYGI+zkdUdpUEIH1fryvd6jC7Mqr
GfuQpc+QZbw7FWeNpFies4WN6rTZn3w50vFZ04LLBkn0bTh7RMK0GIEswgTeRB4NbXzRBvJyWcSm
5UYFEQB9g6jGB87kRE9kneLbzOqx069Lwx9DwfcXieDcXBmlmLULkZyFQ3IlxfF9W+i+VX4Cw4Dv
8XYS7hEtaTsTpYOYVDlO1dFuj+Mg+B6vj+HjQ/0rg18qOXXZ2NNswDeXsNlF+6qXd6RVHU35gjHz
fniWpx9dXQjCBMH98Rsm7UiKbCvCwayOBK2uXGdy7pClFB1u27C+HY57PeNIaaOGKJQa59FX/QXz
y8qO8bAxSvpPeT8LNN0mC3XBHPz+qU5zki3qMCFZogjvW8XRZoFV3bw2y7YVW7Zly+SvzTTMxOxz
ZEdZta+jJzoGXff1E49nJYK7MfDvzvqsIMHEvvCs/5N1V+3wdFnE1lw5SOffjsGZGQJ9KvUIvmE8
LkF2y/Z+6Lf56LChcg0rsIyDdTXuRdnXVk/7nVjO9PRyG09KCrcwEafIsDAS+Aw/BC+xO/4cXOaX
wE4FLsB6Lxr+3XSGqwNzmqGNmqbLA8oC9Xw2l8xF88WZKtPpqp9m/Ch3Auu0NdCH3oMKVnXZ0E2Z
ZwoypX6RrRwWMLsyj0VA7+B7l3vtJjwM7uBjgaOPWSUsZ4/8Gqwgtiio3W4doIWDbE+1sXyOj5ya
Jh16FTZlPg4HrNL2o6cRK2MbNw5EfeVtZVrJ4kwxFgzQAiSdaOf8wWEwd0eCJAh/RT/mM1upZrg5
MPDLZ17JSihnmE3TnpsqRIV2MHxaXOlwyqLRT9HB+I55T5usDUfYLgbVG6/pCRQfZ/UWrE/xLduI
KB3U++S3yIhtvxK4TVMBTybq3NzjnPWpWaIUyA/TctXr/sgWWCZnCRuJYstf7hjguHhk9RFRE2g7
1FlJ5t4nScxq6jF0h9rPEhgBC3WG3AE1L8qDmRv/uGyFNgMRYoANFIhjDIxzMXefSzNcA1KJJm32
hjofl1T7dVnEds1zJYMzplFZxok5YecX8IdKQIIFa0dvJoS/JVYZg/sXc5n1/rLM7aLBSib3/TIj
xbgJxtQ99RsQJi6QNAEoY916F3kgee/BxMeW8I0YV5ad+ZTsmp/jSVRmEt0t9yVHq5bVNkfuLAGy
W4dnVRYhSUUSOIsKAH67DDks6hhfK1nrlNXz5XvcdLWrazQ5Zx4ZRhf1SP7CSLk1c/MmXabjYMQC
jy46B2cpSdRL8VShGV1IxzbFeIQiuqntIvjqJJyBpGHblUmExidb6cGmFUrg8RIMJkc3DTBk1eSO
kSjuEt0eZx8xqzM0dodOIVsHyWbJmUlO3cnFzmu2CZJBGvJeIJV9kg+R7NtBeURL3jVJ2/TAjo3J
PkIcYUoOke6t7P6yZmwRXergufzXcvBTfnFnhamkICVjRJdIzI5YUh7ANu4tf0ZhRQObIQPngbPZ
XUQsm9tnRHtBAzUNIgruYqclLMrWLFD/UqkzUjQz4m9mc10uAuu47cLJX0E830sm9VFVKIjR0tmp
4MPDg3LfeskN7OVOlORuaYuJSAHcJfA5yNjevzWadUqVGyhKa1hxh80XirJrwsm5/Nm2XtpaCPcM
jBpw6c42gTFQwHFpt+csM73LItjl8wq4FsF9HEXKATivUcxjxBDKnmB3HyurixgTBGJ4/okhSlQp
hP9+rT2wHav5AZ8pEIlht37hNPwWg0Ep9NKa8FWSEnT1lex2ce72sFFLW7rjTNzLl7epcavb41ko
SpWUMcle7RSGCl3GE0Jf55uKnchJbt+gCTZQbEfWoXHvFS7UaDPYbYfCegIgtN0FOba9mYrkmPkg
Oe3UP2UgdASxti5Qwm1NfxPMnveqmlPpFHRdNQTX5omkSyCVu2UQopW3jIQpv0nh3lM1t600TXi7
2VW4A2z32sK+ePOr5TPyfzbcYfvF9ae29yDZIKziB5Ak4ce4rGVo1UyFbWJTodY+wfKT6PmfJ2B8
FeEJNmOrtTT23ldXWRQFaJtseE4Vi0hZal+dJlhg6Sk/1AG2On0RpzXq5ot4OyCnNk1PsBG3glcb
3eLwiqN9VtA6k3b6iXoYQrr8ILZ15U0apyuZ3elJpSFABeGLqdZO1bhaJIoOREI4VTFBrhebI3zZ
mD60ya2VPtiTiDODRZwfDcnbQTjLG0d6V3YqDoK+/xeYk6BLsGDJwvQW6K9/h24rurnNHGatG5wh
plMRa0OIU01Bc7CvZ7/5GoOnB31kdAzgmZ0SOwx0cFMLSVk2vYyiYVEb9rUpQEq818qkapXYxqpR
kJ94S3I9irgsNpMkdApQYrIISGd5WHBZWfU8jTo+mOGEOzA+7ulu2Vl3k5/5xU4Ee902yqpJAKcG
ENnmMZlA7DRxzaqDs4XUGpkg4OoxcdIDw6KI4oDtN72Sxr1p21IjS7IQ1UsR8iXWNKCPAAD4deyw
iCrye+GCvc3wGJ3ivyfkHnWkgj8zGWGSGaIiwvyddKN+tZAgYX3yXkucVhDxCw/JvWslzKyJ1grK
hI/kbAUjxsVMz7rLTgwIE/nilH7T261OyL3xRiqlLmGh3D/7Yrs9E5QGQuyGSA73zrWqI2BqfW01
sh17U+FED6rm6A/zLWv5sMoeHv7jCBp48NCJ0MObTm91Su7NJ4pVVzlr+mD9TNYeNKAT9e4Y5odP
WOU3MTwngCElaQKwLRo//WNcXeXJVSLasrBpk1ciOBvSFo2ptQXLL5Tfs31lSt9SSRCpbpuRlQzm
6lbeczEzNc463NZ4Z+7SfXyn32YIDsYrVHZ2onKA6EBcSYKETWGaPYQlSeFgu6lrYxNRWwr85WbB
bPWSdc56xPqIDZoyUnZ9R/b5jbkrbpU99hwUe3SZjiwS7zH1JgSZCRSPL/uXZLK7coZGzOXkS0X2
WIYh8K7dLrbb3zROr8w0B/lu7aojBm1t4nRL54dW6WQg6ayM/JouItIF0U/iTIylLSRpbbz4tqJO
D+7ZejI8LfydhLHg0jf93UqPONuyZElUzwiyvbJH1ivVj1jh83D5xW3xnCFG/2uhdc6uRJIm1emA
ahImHa9azCyjpuWBeob1ciwsiPlneUDyLXSxjB6j++LODpPwIYJZ/QLOttBwbEAigVNWybe0flRp
6sjStzhzu0p3CqHTZY/vgzjg4WWCuV6EEtylUoOmcazCx0exkx3MI6ugW/5IHOwqQgldRAS5+Q1X
4rj7NQDetiemLaadeVT9VYePl7+gSAB3fVNs0dS20RhLkkDuvqrmItBCdiEXLozvYRpVUgA2iH6H
ihWos3aK7LupNp1QudEGEcmX4DB8D45O6mDGMlqXizU7pqmDavTrf3VdNlOPlW0uY2mhr+lbhWW4
zSlTP9MeMt8+uM3Z47Rs5RTNakCXnfR7dWDFYdVlo4ihVwF+2OBFDZjWddguXhoMohqW6AbZv6/O
p01VStQW4rXybJqHudldvr/t8H91Pj6kG9Uw1cDc8zrqsXhVkGLOUTklgOxfMZhGGsyWEyIPjgSI
vc1mOmJz1VaQAaPtzN1sK41dCnoRSC5KRzYljw65P5ajPwKMlxbyk2mUbgkO+6I07i+fetPJgprL
hiECYTffcyvUJc3GAXGsAfeSVbafzqmbFJ9BOJuYsEQCoqoyqP/efzzVUGLFLEEynLe/dPt704qg
AZvasRLAaYfc5EsXKiiiydlRaW9KWXBPm7Zi9fc55dBsSupFgzcxtKcUW6uSq6bcR9aptEUn2U4t
VqJ4N0yb3JiymTW05GN1aJ3WTR8RjcROh/4ZMGX+ZRXYdPsAB7C0EJUtvqU1RMaSSx0eVlj/HLGm
M8xyhwJfVaXUuyxpO35cieJsVD7FoZxJk+K9X6bHgizifa7Ws5LGKV3VSVKVF68VhPTedNM7VlrV
bpRd75lBckyfyS/B+TZf00oip4WtlQ806vHp1B0DjiSYxtRurHsLBE+ypzpJipH7ScQYL/p+nGqC
anGJCSYHvdwIqHFjWk9U8+v+j+Bs7LY+eMvV2Ti1TJUuK6oKHfMpiG5l7KrJfyNKblDHYmqJwSZJ
dJub8dNKIhfQqJ1Muwkj2x596v8kty2oDCL4T1AumY51lANH8St3Xz0KU1KWKl06KhfaqIBwzp0E
LDiWJKROZvxEI8yp49idy6/yEHThcbKuekswYbppYlbH5eIdmtTpGC5Q10E6WlLqg9fURi97/hJG
ojFegZ7yPa+wpzJBOwjoh/k6VgJDus2X1LmsMAK15PtdkRRKthXCYmIZn0OtyIt7P1W+p4bg2kzB
vb1SnqwCg7FOdLNiuCB7Kp8ySQ/6pNkVMRjl6+JgJMve6DvJqWJMIqdhegpLZDdUVn3VMrF4Jg70
crxrahBDEYwqx13tFX0fDBgcJFhtZuj0sdK0A7ETHCROHCtOTw21drHZYfJQCXrFusWC0MeyQ4nQ
UNsHo89elim6a3W060noaRI956HhdbQ5gM/fjXvtpCaZp0fDcVRmw5lqsm8JLZ2xt12l1FBurMAw
UfoFfq3OiIKlXndkm+yLUL43lOVKNZFKFFF7zMNxdsuye5Sp2fo44hesLgGIPwFEh4ACA+j//X/3
VTmbGoKQLCYFgF66coyKQ15cjQX4tLAs5rIcpuwXnqDGWdJeIXK6jHiCrRVhwpC2jLXUz4fKH7Xi
fqDVcVxIULb67rJckTJxxrTUinyq+gVyjQrESI36Kymx7VVtYgxumrGj54NAf9lJLp2Us6sg59PM
qgAoqJ1KgMRfxv735SNtlw6xX0DTkIxaUBT8gtUDmUk0tWWE5U6GI7v5DeaIShhStl1x9qZvqTcC
zyEQuf34/4rk+8BzUpt6TuHoUZJdAviMn1pQBRgzaV554dmuhfSh24nAQNt27U0sVwOroi4vuxDR
7ETb75bSPlhzGMSxLXgEIjF8GNMpur2gOeFJ2DCl4m1PaepFfR78l7fIPTZD60fsx8aHa7zZn2/w
6IEZ8CQ/dhlWoDjqnZNjl44teHubQEDgh/9VGMI9vrRS04gYIEGLrhi9nLybXbqvj8z9zokjPxTP
w1HaNShVMXCepwpi7S16NH0tn3uEmaS2SFgkuI7I7TxyXjwwlt+hdpPC849eslcf4lvWB4qFaFzR
p+Veo6ZVJqE6ZpsN+wgK197wbRGQVSSCmaDVcyzshRhSP2Jso9h1AxY/Kvsm/SFQHZEQLoQBGQmN
dLaYdgBVpXal7AfH8PVbCzgTG3GTvF++5p/qCtq2hZqbjs3HPCCjNek8mhV8QzgszhxZ7kBfdOOb
4GTscX20l29SuJNhKwOtmhGmpQuaKyugRwyfB/mBrUv83GiSuToSZzolRSk7o2dsNKo7qAcSPwlO
w57whdPwqIwYQNwoLtGPZt3vHCOOQL0+a5glbZz0od/LAnrDbbf69/L4RmO0pF2ejxCXjnOA8pqX
6KGbhNFdbtNTbXSevVQ/+lAE7d32cW9iOYNpt4PSphKK3fUgv7R5vWtBFHP5Jrcd95sIzlbaVKv1
HvQZXoWgzb6zQa+mJHjCndMoIvZN0S1y9tFcljSnBhRdPjLEjnlYjv0hOorwJv+L4347E2cHi3Ls
x4i14OZjFTsUZOaS3x2l1pmOpmNi0BcnEwGItw3Hm0zOAJqNNjWKAjhGZ91TLOujau7VrchRixSC
s4GLPNO0mfG16HRYkrs6EX2izWMQ1JoA0bVAvcFd3RTKTZp1cNEylZB1Z/rXQstOFf1zWevYbXx4
visx3G11aUaNIkLCn1R39Xwss8IDri4koi1douNw95XMUk/qgoFkVOWsxd4Q9j+yqhWwYm2igE1C
ZMtSMDwGMNh719R3mAFgsy+IFGesAQWFOQIPwDA9LGByUM34D32u7mVOfZiuI9+mzueij9WP4IxF
2WPcoqN4XQx5inU4fnIG7UMAGMY+DAZ/AUnq4ib3pScdwG8lBNBsgxdW8jlLolo1MsQebQHGB8Ka
+8sJczMgeZ73ohe+abRWojhDUiVmoeUdY/HNErfNbhi+kI6ukf5swvv/v6ZaMgqtmqIBAMojQGiZ
DCTF5Kan6/EJfbHjaJaHIlSBB2mr3WVZzAXzr2Iliy8vVBqycJrDbimy6VTK7Vh/C6eHUL2xyI2q
CfKnrTu0MAkD2gyZUXNxOtsUpKGpjrKJ1o1YkXeXKtSZjXsy7g0R+H+zfmkZMpA0FrjPZL6LA2B3
XQ8WwIatrwVm7YSH8AqrmrDjNJAdzB6JOlSbteC1QO4tUBr3kmYx+3KVfamCZZ+7bZDcMCw+Y1wU
jnFs2Zm1PF73xzaMUmb92e4MthA6CXI3+sG6pZrfYMuXfS8q026ZUIuNHKmWboLNiwuxFiWtxr7C
ug6pOeqmM/WmM8iPoB/wLivl9tEsHdEcxtptvtOh0SWhU4wWhFZdyzOingEhXSgCLWzmLhZQZKpu
AjeAKeb3JjQy43QJE3SRXieYq4BNUOgP8R1mfa77oD4Mu+Q3S5qynWhcTCiac0Z5PGaVbsJ6JwfV
LZ0CExyxowW5X7pATnxjfbn4nD+4woW7W0Hs+sycd9LsONaHFhSaSezE96gNu9gT8fIPXw/1rfsU
LXesOHhCMey++MN+h/wsGrvffiqri+fyAhndVVu3YQfm4+wvgAJH8FvWvbYrv9T/B9KCbVuwksfp
rYJmaN1MsAXTyz8M7BNIUccg/6KytFTQItxU3jdhfD0lDIHFwqAoojL5pjGu1falE5bbt78i7Khs
mhYx+B7dUgMKpTIQYpa5DNXWOjIsHOpEurkn2Aoz7zPJufwmt8JAy3wTyfm/pYlSvSkAjc3Ca4L9
y6HAEW36ciy/wIpRE/OEQOu9f43qvNRVVeAj1ZgkPGAB9i4DO2bj/JMD95bgPNuf6U0cZ641uTPl
UkXVUmr2FN2eQvIr6c/lO9t0rhbWQakmNiqpfDWPmAbVtFKGDOWXrVIU8x61EFXRjuU7o3V3Wdq2
mgOWKmOknFHxcPasbeVBmULA86JDARhuuasYENDFQAeMmCj22/5eK2mcCZukKm5Ji9iPTQAxND/j
HJYDFnuJttBv6p6tMM8DDI7G4857SZZSLAeHalQnon1LwYctuDqRBE67S70P65kxky5n44VBJeI7
25MmBwkc6vmYiKx2tBZp/KY7tXVMxIDJgM1ivtf4JrQMacIMOMoj5IHui6A7YYrKU+7sL+lh8VE1
ew5dWxSobCr+Siqn+Fjjq8RJBNeDDfCgHDDJdVHcX75OkQguNJHsVlblHgiaLrqZratZbpx8Eu3i
3P5kb7fHfbI6nGSZMK5KKu9B1uREoL+/fIztB0Uw7IBxB9uEqPcfaABJozrosBENMH1Xxj7yBqck
DiIfYLElT+QXN0+0Ese5RcysTCRiyNMc5AXW11EV8VtuCwBuRdc1Vbd5RuC4y1U03mAgph7LoG71
4uXyhW1+d0za/vv3OZOg5bJU5A0OoM03ivQy5V4vnDVgd/4hYSEsMNQxAKN+wKtLNMZML9yr8aDf
0b18nDChx2px0x32sHr9C4PQRb4oWNy6OltWYcY1sLubPKdwp5Kq7RnbzTI/WOR5KQUzFFtXt/77
3KssS4rVPt2EYxXdwZhrpxuX77GwJ7gZeNqyAdoUIHtAX86FQrVey03MRhtZxhzvjZd+R+9Mb3wJ
C6fzbUc6VnAW8k30uDxcVo7N17QS/YHZUJtBNkxAqGac8+/dod4RTJt3vuYmJ/GYxvZ9EmQP2FqO
qQbu6U7tUNhph6K61CffOhUtGDo/mVooMBHqtl68yfnwZuOxyxWYuugQ3Zq+emTEw9lD6I1fG3CW
PRM3v4r2eVD/eFKviZfhP8Hq4wuudutR2PLbr+C+alcZkl1OeNjDT+lKe2DjUs3DgFn0e+s6x6oh
7Ce+ib3+JGLc2LxlcPCABcICTzdPbhaPCzoMBrQJsNlCwublm1a0oUkkgn2AVQuGGGZmqh1C3Zbc
KPGXKNtHw/7y9W3e3uoU7CesRGhGYfZNhXQkMe+t/s+g6SDO21Pz1Il4qzYzHwQyfy+Ms5BxFoGE
h/G7dC+9P6AgHV9Pd/ItvbJ2bHqiSgSawT48by3X8rhnINn5GGUU6gm2WUdRr/TpZswnt7MepiFx
QzlxEks0p7EZGYKbBHUXcN6ByYbTRuAi9C5lcGNWFdSR3DEibu0IWgnhnOemdqgmGPtBZiEDSf3+
07W9NUlyNKLt2rTuUExOmLZuI8eHyxqyKUZDmAa+DBv+jYvUbAJfnBXslY8PI8pJQ+3mVAQO21RD
zH3bNrI6FYd5f5a0W6x4ThCD6stZklHHUe60KBhNv05T9/J5tvVwJYszW8QqgZqR8YmsM8u+2x0A
TEgfZXjQ6XfhigDvm2q4EsdpRAc8bSczvuvkYARsz+s/Q6MiLMNWQA3gqg3Sf9D+a3xBR0p0fV4q
NOGnsfJppjmWUv2YALFD3V805LUpy0A2ohAkdzqf25UydlIklL3knxgE9ArEIOh640EtqJuwNEh/
jr3yFIvqfpuq+CaXLy/UE5jnhwhlvwXF03b8WuWRM+kiXy2Swim82gE9PqtAEKrX1pnVpeiR+No3
kC2grd9ibq4Fj6wgBBLcKOFCIN1ONNolOJkqXWFjaYjJCyV8mmJBX3U7DlndIJedyCPt5pAO4P3c
mztw+4EyLAyM3ex1oAz7VNy4Esa5r2nJy8QkqLct401W7JdRNBS1GYCsBLAvuXJe2Hinhk2MHMVc
uh9ZLv2Ku8W7bC02lcFkL4qgWArSqfcizKFJUpsirK/s2ZnhN1L5eRQ1Mze//koI+/fVOdQiVbEh
FwFbqIFu1zpRvdjNeWCNoge0eWErQZyZVXUDG/0yoIFMkh/LVNpHUfhfXhhvXbE0AcS7GBKoZdeQ
v3fRvk8+U+xBTvr3o3AmVWmsMi5zhHwMjbAcMq90B0d9kFCxJV9FuPNtf2Fi7IDYNkgV+AqM1daK
PTSv28Jmv77DgilHLdwOqXB7UPdpKCSq3PxKAMBhfQ34EWFi36tDTRal1RrmcQc1UOrqu6QvIngK
e+gfgqOVDM7g1J1cDWmKPltyZZyx/myf7pAFMeJS1rAPQY51+R1t3+JKIGd5YgNUvUMJDz/edV64
y/38sTm1L1jMA7rCcT/vBPKYnn08IJjqFXw0bMzidESLK9iGCQgpVr+Ak+p35e/0yOrEvWft8OVA
YaOhPxULzd4mDbkNffmPaL6vOJWlZWTA5HgVqPgOqt8/Ds/RM5iIPMYwxmJdApy2IJDfDDNWQjml
aWM7JHON2sAAVgC2UeH/FmZsJ9E2OxpYAFCG4Ayi3Y5a29SwuQZ2vKHfjo2M6N98y3cNbOMVo+qf
Gd5DOsz30pfL33TTFrPhHGIZKrBbnArpWdlqPfhhPEMq91NU+FGonHK0pS+L+V+O+CaHvc+VOS7U
PEuQ2LGMcsJ2IFaOr045iAjU28rXz/+s1bG+xLJT+gLRm89ydUTudiPdbtAewpCLfJyfrD31B6f2
yisFbU3WrxHtrdgMu1fiOMfTJMWY5+yR6Cl1lvBcYmRg+BXPD40kUM9NSUTRiQLgBvuf93eqLWE2
pTK+VW8R36j2o3LqlsZVpsVJRTQSm3ryJosvtmj9hDrWwnCvRXGKkMtWdnPI1fYg+FjMRn4wMSs5
3JND0bRtYxNkdEMw+ouXgm6z2VtYbsDQrkQQIb6mQJekcRYbge+ithYy9dbXj+Ex9sFxL9+aD8Up
cxSXumVQPHYIwc+f2fdlr47JPbvQCMdJYrlZVoFsus/2WdMIhjZFX4x7cbXZh32IfNqru8zp9Zue
nKVIlLWwz/HxAnWCgQlsaUA35b0KLlHZhDOq857aJbuqwRBohYWRVMZO4fQEmhgnTPK92mI1e62f
y8QWeKRNAw02xn/Fc4HRIrdF0jHi5n+IKtjKG7YhQhiusLu6dEzupZWLvCR2Du1nzJrFKxZD/pph
UxAoP+Dzkt1MHcFD2LRab0fjaSMas6SdTWCY5Z29i5/+CSfmc5M5LLEodqL+m+AqeSyNPC5ZlTfw
QSo237CUGhuzgPP+nOL//WI8kzyNdVuiEip82VB8mQnYQrHw+BNXR1DvQDlaVXSVryKORDKnLMHw
/YhifoTxfwrXHT4oLgDsMPiKADq3pRxrcdxDyzBHK0sVgDpzeVvOu1YSoJw2aSrWAjgHhvVoShNb
LJHFal0GydMxXtg9V5ZjPjBazsQpHoHf1b5cvsctA7IWyzkyRSVxW6fQCC26L2c4sUdFVL/cFmGb
mEI2sXiFr+wRGkm6JgMLWizPSXy2ktZRl867fI5NLC2R/0rh2f0xgLZg0SuQ3GxZQnOmfurKD9We
kf2y7rJ2CxN/WeRW8rmWyHkxhYZA/g0IOTCXqRSOBObo1FEmgfXbHB5fi+HcV53NLYa+0DK3QULX
TaeRujFFvwUBQDEG8mz6sX1f0M+A/YmiKjKwWyqGxzmjH1ZJHqodOr5KOLo1puWM+GaWRf1Y9ld4
m7uWwtl23azLsGIw3qUloBQYjwr2pimpHXREPkdNJog8Nl/x6lCcibd7S7K1HKFA2gYL+aJ2D5dV
YlPV3/4+zzihLFirOixMJWwvUr7bKnyyKAFl3/vClfFl5UwhFclyvFjWjGN5BCNoaANrx9jLRMmR
4MJ40omeWkYYhQuqOOn3oUKQlP24fGObhbWVBvCsE1o4KfJCYfdanzVlM2/YV3sTJBNl0O8/Uy9a
C2PHXSUoliTPIzFKhBJJ6IyYYJlq2zPAuK6r/uVzbXlaomBNk4b6P1b4ME1ZScqksp3aDrVQFrSk
qIOyrFLei4rX6qYRWsnh7HeVl8a8pIggwmslGHFhBjJnkDuC/1PZqeA8j3fjjq3z7jBVZjp6oJ8K
N3+OA1FXb1tTQDKAcAYA2tcyxurAfdVVGplR2p7C68z6aongIdt2kLEY/EcA9+2wsE8qVBDgvObP
9KSc6M4Aaq25Ft3p9iN+E8R9upGaTSZXsHzz8nWM3UgqHZoGl9VDdFvcZyNp0dmgAYe3TxY/qaIj
XLDAcYiOwRnwRGE7+kYKXTBf0ioIm5ck/UT2AejJ30/CWe+ialVQs8KzE+s7Sb804TPGri9f1Gb2
tpbBmexmUcyiZRkOWIhY9YtRDWIL9n1jAWQ1B7NHf0pei3zAvL8sefMToVqCPg2DLfN2tlaG0iwj
pPg0e4hBUB1FogDiwxdSQZkCYBoQmYyCjKe2xTCdGU50XLwh77GW7ntdJF7Vzd7lc4ikcFnoGCbg
TwS5iVeWt0V3kq1DXQsyxI8DpdxJuLdZY0H3OHXNgiFZwxtSZIe9/Gspl8NYvZRgs52j6gq8+hUA
k3Zg0doNlemHIVmnWdKf5H7a9wX1JNo4cZXfKY1xb6iSwDV/rKNyv5Hd08pAWXJhSlaTLejg2Hcs
05J8+yrc997i5958EnlO0bVzL3wYbADtY1xJGD6o0tNgnnKEh5c/7cekgTsT98Y1UkdWiogDzlMJ
hjNWQXjqodszPpKZwUbO7T67skW9sA8vg0lFygU4FYDEOt/aKS0FKPi4QuGmqfdLnu7qrH2Rqv5Y
Di8yXbAl/me8qEEKnPGSYw8z4mOptktn7juB4rFLfBcLcb+Eu2SrmZXR7kwssFMit1IGP2yzXdqp
D5M8iMpIolNzdx0NljJa5PWuZz+XXXtGUTx27R6xSucaBtamWImQBJ2Z0Esn5ExsNektqUpIRal+
p6R1YGX6oR2sI62ifdsqv3vwQVzWqu2DMniEDEy1xbdtUIeZwVUyLZ5h/Omj+9gUpboftqS9frU3
AZy1kNNM7pUQAsK4AVeaL7UHm9wX8zMKMK4c32KHgy+bjXv5WNsGAJSB/56LMwAm4pMyb2AIq59V
FtjH+m7aEzebMQKJckv9S8xg/zEp5U7K6WfZJmHWDDgpi9VljJqVj5jxRAssucHmWnf8IWqHb1od
ncBhYcsZxpi4nLSJDQPTPbA6zYCdPnXkzmDWyAeRinwkX2QHM9AfIiDnZ7Te741pM9COaFP578H6
J1QrvO6UgQQi8aLCsXzsV/WaydGv0Ce6BQkx6meXv+e203n7DXy3qMfiAAvMfsz4jb7uFl4UZM+H
4rYIhh+VXx9A5pJ7NIiue4d65fNl6R97Va83gBUxCqN4VPl2TkSkxajtYgH4u/OS2yqY0Ng8GH56
XXtqUAZDCSovUf6y+XkB07ctFFII/uP9tdsZICUViFO8sb2aJ9nphu/1KBrmZobsg8lZCeGeZ0zT
EAu5ISQfaTDBvg009yqtdnoQiaS94Fluf0asRlKBYdJtmQfJzqaSpVioifjkD1sKkvrdobOd3I2x
PoP4zJGpL9Qdz2kQ/c6F6ww27etKuvr+RmFFCWlnJl09y3bq2/IcGNV0s+j5WVeGICw6QUN3+xu+
nZf7hhGhgynpOWIl5aaClRuls2HPglsVCeG+YaF2aR+OOJZa3E7jbaz9rkXrxEQi2L+v4qkqm+Oi
byHCVI+kfKaFS2OBp9j0RJhVZnhAU/uws7mQFTwwG1amj6lTSmcleRK84g+tDfaKVxI4A53PndGO
TEKb+6/b5wPTY0Ver2Tu3LssbfPGVsK4CGLQBkmKdSZMORTGNZH3RSIoU7/uCv/weNFellmjhth8
hV+r7EEpqbx4ltHv4O88WoNsimBWyZa/5Uu4T6fsRh6TM7FCP28Nj9LJb3LyY2nacySrQd9pe61v
fs096FFiewzQ6EQXNc3yoJS7ypG6eg+cuORY5XwFai6nxJqzug8PVLeeaqN19ba7TpbsnFsLsL0j
OLfCdHDyFIvoDbrrjfSbqfZ+VUR7DPA/a1H/I4lDJ5mMnTlNX0iX7ro+/aGkwy7rDG+0JT/sMOKo
pImjdvh/1sC6K0l3naK6ZnXV8zLOwHzVndurkpvOzVEpaOzkBGRO8Wh/IzF9xkZr0GtGfiZF52Uc
vmUknh1waR8Ks90DoflI8vbn5W/NFOfSd+DsCgH8Up8qDdkGvOFUH7Ejwq+mfV6LiLQ2cwAis6a7
ATTrh61+UUnVQaEqOHSkahdLtidr8kFSMbOYtSjbGQ42kt6O5XANZMKu7JXcYdXcrEuPYx4/YxA/
8UPQyQiCyK3zr36VwWLAlXVI2lnJzcVevGk4RrZxismZ1FdEpp+wplgOh8EEhDyYXuPeVDyaaA2h
gujZ5Q0lV5l5GtNPWKG1CC4EH6tJrmQNMVVWnzt6ndHDZVXZ8rfrv8/FUkY3k6ytlMVLpEcaDuim
NgH6MHWdHmJZoJZbJohorCwJLljjwyKKlFYhKvvh4tHF9loNYQroCPJSFIZ+LNbBrhJM7QP8h5Yx
KKvff/7MVselbCWc6TAcjGfmzf+HtOtabltJol+EKuTwikxSoiRbsmy/oJwEDHJOX79neHdNagRx
9tpVfnOVmo3pOd3T4TRdRyQ/86LALRdxIYgt+8wgBhB0AzkUS31Jxxdh5RE7v21Mf63K6f8vLFnR
I2UuU4BZ9SL5JcqM+s/RQXraXZ7/xEFcKsOAhlbKcR3reC7E5XNfZU7RNPaoPF83t7cZ95NCSEpr
ompgDzJzZVrdQKM9gUKYwVxszc/2gpNX7uyAd4ASR/FKc9tHdJbH3B9jHMpRaaktWMEaDXaa8CLW
TaumY8D/1YixNsmIJ1HPICHKUDlIJLvLngi+3/UPt6mHpVga7cXB4CXz3SJhXWciqqvbp7K3KEZg
AkOvi9g2tgsZzLcqDNIu6Yg3jYiZIDrgHntx0NzQUVLeW4J+FNZDYRvTb3WYj5Yu/3vm/7OWLEM2
/f+pUGw+lLAUD0hgWmgCZfvrW11AcLfCqOfP+l6dd+YvEDuqqftj3A+oa5PML5MXPrPXBqriMaFi
zMMEPdAb1uNelLORxCua7CvBbaf02JjJXa1hQrIsvTnTQ87JbXzOV/KYuxutla4nE4Ao3YnHobXz
z5RhxzqsoXgvBeZdvNMeKL3N/7Mpb8MyX8lWXqMtSfsmmlboWszfdfVF4kWVG/fr1d+n8i8gMK9G
MV2pky3G72X+0CsPfcZxTDwV6E+4EFGt+RynM1QQzKfF/LRMnMB4K0zCDCbqUioSF0hZMLe3SdJK
Qt4MZjiA+2i8ofvBVKfYJ7680wxH/SEEp+6zn9ftYlOvC7HMhVaSUsHRIH9HqthLMRlei4RThdkU
gclcw8TYt/yG+UeuMjmai5PX2Fvrjhg8UKKmyyAFriiAQlfAeILn2OuzURpLbE3Y16m1olZADV05
5WHxRbegPbkNR5/Nm3shjup7YQrY11mYrQkMXJLPiYqFoLaSvxiaa/Yv189mSxAQEJkHRcTAp8jY
XGGivUGKDbRazc9Zc1i0BhxDqq0Kt13F+4YbD03zUhbz0Byiqq9nS19OxAeCTcfb6vD/G297WzKT
0fx+oRdj6uvYmPFYQ6/5h4U5HNqGGwfGrfa1xRoHLJPaR06yU2zeZsitwAJyDRlzwnjlIvB7fXBm
2sot4B7f0x9dEbxiVe2bLi1DV0iveP+6y+yk5lkcYycpDFZaLIhT853V3WQDp85BryZr9pfqMObR
qrVZS3K0YExQGbADckY2qAMl8jil9hA3D1VVPA5VsrtulFshACY96X2TNdQF2Re8MIhDFklQ69Tf
cdOgT7wO6X4KbGDiyNrA9VeiGJ8lTDMhkhqvrlof0+hgWoHKizI2wOmVCMYmKqtsFYyTrq6U32gY
xo05fpf39xkjyDIM9ucjvpaup8E45Z908Njb14+EJ4MxhLLq11mZISMm5d6cyU7Im6/XRfBOgoEH
acgbsNjgJJT1MPdHyXBNmdfRxVODgQVkyivdmHEUc3m7DomNLafOdS3eDraDgPrSdhlvt8ydqKsm
1DDS8mFRhRc9HnddZu5V0pYgibeeF2N21WF2DRIDdjMnTsfPSYwNgqX5NE/S57Q0fmV1E6Ax55B0
eWiW81GVAR5N5WZz5aryMHJ+Ne+7MIFwqyy1lVb4LkKE51Bq7cei/oPi4eWHYdMhiS5haGyFjN6d
vPa+sycVi6o0j269Ng8dvgOf620jBfNKJlMLWvMh1nJ69SaHHGnxycC0c0hQG1ac3JNvcngCw+VN
7W49/V+JZUBFjsTGqHNqZqix0fEogq2QlEyI52+2z01FdhhdGsabiXG9EVd9nKwFPAK1PTV3hMeN
tBEfQJPfAtjcQq8QM68bOABRmh1rKTpbEfJnNAd9lGNdsvuy+Xj9/mx5UEg0NPTKWlg6zT7NxXJC
h5oFlUa/+YZNSIccTrSCjaD79yvKSbydSxsu7pU85r6CdHHVFgIN5SpQsFA2RcKhI7Wbi0/dYtzO
Ji/DsX1mZwWZuwZsGBNlhkBsOmptOVf2o17++5QgmCJBVkQrZGBqZ2XEkgVeJoK2GsUtpd4dFC9b
M/f6UW0qchbCTlRryzjGi5GimNwUoaGnd0rK6yDhiWDub5WAPWapIULoGrdNh3utlzihNk8Ec1eH
qFjr2MJdHazjqu+lghP2bkLQxVdivL8itrlZJjiKrsLezSw05J0ZPfQ1x3vy1KD/f/FiGDR5TWUN
amTaEg5F7/ejxNGEJ4KJAZDXaJU1hSaKFRj555T8um5PmwGAKllwoCA6NdnnaVoPrT4uOGylavfa
NLuCod8URe1dF7OpxoUY5sIPTW+tVYTabq96rbHPpuBP/j4SyzIK1KDzYD6TWLRTPnc4iai516dH
DS1ffyeACZTQrz4JeYcIw5zGsLGyQ16hzn9dxvZZoMZuoiKtv5lbrpNutKoeZ4EXtz0raojGU7to
o/DvxDBWO5J1xrwExMjTk2UNzqj59SL+SXADqnJRxxMe04NM0GdKc1kMCoRkyoOKyh2veLGVV6Fp
vd8CGIuqh7TUkxEChLC+oRSM2LJjfEjv9J+TDxpBbBmzrZ/xHa87c6ub55VcBuWH3qy7rDjJFe4o
IYO+i3z1RPwoH8CWxPmO9M8xj8ELcaizvYaYXMQKWRPNuqd+bglRzYQXGb9jaPN+/v6aIKd5LaYj
jZkW1CaM7G4sA6X/97WsV2owgJ9JlQDma/x90hy17kYe/T+waV3GyAgCMjximfuPeYE4SVc0NxT5
DiwJ5fBBJo/XRWx+ItxK1O01uBa2ByYZ58JKRIQQgoUlvuDNp9uTrovYDPwova9qYOgQaUPmFIpE
yhv6GtMjDNqkiy0LuxXPSux2txeBR5K6aVqolskyBl+x94j5Zi0R61iV4FrSHd020IeTj+awgBcu
b95UsL4jp6CI6Dhm+/qiMVmUCWQ3bp2YdpMFYnE3E0/H6EPUynbcPSz14K3r7aLf5cI+RqGmDa38
+9iLnM/7tiQggbAf+orwdQh32dZqbVXMppNADBHd0tm9JugP4H6/GX6M4K9ER8xhTu2ZkwDe4r5/
JZQxfSMfilFNJQU3WKTsReBKco2Q9hiNpp39StH5MTvx/fCIZqcA66ceUXKZbN5e6De+hVGdiYj6
dZmSIjFRBehuZdl0VFLbefntuv2+fYOdpGi6Snf8WBI7sWs2EcoiFeJftUEDxqwXqSOVXajHwh57
ol4ykCqpY0QctZU/jtn4+br4bR3P0lmXgK1JpbiMKvZMH6TlQ1bfydwpKHoFX+ExoyED/9jkGutl
gZnkdFeDOL0ILEe1ox84O0fn5AHfdnG+lsVO6aaTPoBVxPpn4oqW5YhHSVdJMD8UO91P9j2vZPrW
uzEiGQRCKUQTpB5mMvs9aFrmUAuxny5ofvReGhYfdcu9fmRvQJWRx1yOvuulZZVBpNPkYUzu0+jT
3/19xuwlrbXmYWgUMGEuO7TjeYVcP1wX8TZxyuhAdbx4BXSYV8xGARd8wFZVIyxuay97pGwl/OIi
73MxkN3IItFzLVfdlWDlzcMyvlzXhXODVCbKzRQ1a7tYBEOdNH4hdfVNy6xgls1/Gw0wX4wJDjOs
NLMKbF12Zexz7o7x9Ou6GrzPxABBK2iR2WPbl6t2oKhP5mM0RRwV3rhqRgUGB3RBLox5UIB0EqoO
KRbSYXhUSHajOtlSPnKg4I2rfi2NTeOp3WDKVUkVwlTf/09Jxzl+jbn9y2oOai+A9LQvTcQe8x61
ZbsaCSdRwrsxGnPr67WLyCrQ88c6Wzw9Q3On3oEQwFls3g5sarFX8Joln1f6PjXrAoAmmN/0aTdb
mEAES7Xe81rTOTanMSggjK1eZKiTumql+JZY+nXOY07l6cLc/sSaCwFc/VifV/iKsdrRdLCWQEl4
4z0n9vprH42BARVrQBsrASrLweo3YXRb70q/cXokcXtvwSScA3oKMBe3QbKnre4SJ2bi2SGDD4Y0
AFAbyO/iBzX+mXSZTUReWYInhAEJsCrIJKJfs8R+kAb9pMbXPvp5HYh4J8aghKmCiAIL2sHxqBau
kLehrmQHU8ncxdI4KTUOILEL3wZ4bWE0Y9VVSs2VYt2tMOTSScVsjzmWrAhcNmFerMDOfIyCuRDd
BCi17oqWhsxbv4+hek83N48BVOQ9hTkHxo4tErATmm0BDnV5xsbd+RGDkh62srjXj4xzj3UmYmiU
Ji40LJt32+U5LY8KryTDOycGJ5IlMluJBnUzyAfyxs57bKHdZam/Cru/04SBiyhaTFmqESxgIXCO
NcxjxltLQa/IFZzQGZxoMJUm4X2qYguG6ha9EohyB3AqfTOJd6uiuqU5P19XimcEDDT0WKiMRbqA
hno5CrVLFGLXPOIQrmUz0JCIWlyLFYRQ0k2QbGA7UhzMGGOn/HP8HA9PJwYlIlSCqgJTj+6QtFiK
ku+lBgNwPG7qd54TaIeTMD+FlkXGHta0MqUhwvbVHuvXRK90c8ERvNHJj3MgHuK76Mhjr3w7rnWK
W84iGQOphWUtxqJQT3HL8LWJ7QFD1GO4Ym2o4ZSfJKf0luc95XJPD2IYgx2Wtxdh++OefwJjMOvY
k7Vt8HHjbnCEvrzv0YJuW3XLuW08OYzNlFj5oVUpYieNVDZImW2zAZG61gbX7X8bns7qMLaSmLNg
LHh9u6XxA6s69nOvchzJFpseEha/RbDlx0YcliZuaSQTyMfm0z9NQ2hARkdodgNX4ij7GFvChB2v
SLftLc+CmfBzXNN2Qa0eBAhHocc+9QdZBQPMv86yv7bJUy304rmWtxn2wCR448Siea+De6jOu4M5
JpzELcceThhzIYYIpDbXFuFFJ+EF9VSYu2L69Fe2cLrwFyI0tA+kQoUNZ4lyU4wPos6J03kq0P+/
+PtTkwmGViLXURIvaye3qHfrzOuC2PYh50NnIGJR4mpC6RkJlbR2huRBVY5W/tEcvAkFaP5eXJ5O
DBwMXd4a5opjESRQwlpI4+ZaVNj5MO2mNkrQYCWXdrUkoaq2v5Kk8oZleh6F7NAZ+T1yzw+RbHz4
u2NkkEMto1xqNNw3UXuMom8Sr9jKA36JwYxojHO9NJEEmRw6sJpjCOeAKQxXcgiWbCNREXnd4P+V
Uqfpy1e2I1TRglEptL0uDmbYw7ZUOFDIOUp2B1c8mjXJdBxlbYZGuQeRycCjOaTW8DbA+W2cJ/92
oYWKPGcCbmTFXXLZTtC7NIHqYHhKpi+WxbECnjZM3DkAkyrqul0Jg0vxZPfZoa9L+/qpvBPZnBVi
ok9t0tR4bBEDLPvkXvbW0PKiUNrjte9moObhdeFxLjdblsUcVp/pCbhgFrlz6jam6bfPmpI9J1F7
n2GuSapUTsGc40ROxEUXRxaP/bCIE/xwl68eMWyRdN4wgNJQ4b1HOK5YZqAE9eYqtjILeb/VM4fb
teJYxNt+2teeSmaAgSzNKlkJ8tnmbe0uTr/T9yhaOJG73I/hj+pGceZj/fSvJ5uoVPyTDEQpmsl2
01oVlgjk9M2qS0Gh3ys553G/DUcXAhgbFOcy74ZBlzHYtHjYP+P236VD5vyYnciej/2vjhfQbN7i
C4GMHxv1OE2NAhrRFR/jrnFiioJY/Usc2t+aPIDlkBIFcCKA7ct2IZdxbUqGCrUuIlbLd82hw5zv
EPTP071qy36DrloekeimPV6IY+yxJWTo5xyRroUVI0s27kmpetfxY/NyXYhgLHIBaV7dgRjT1ZIn
Qh5W62B03xvl6e+kMP7KXAxg1IgqUqMf5OkhFYNW2iXj43UpHKtgOfMsRejqbDQAuHpim1Z2r88A
wkRVHYmYh2jMeMsPNhH+/PHY6mNNYlE16dMVEBWKqWEXA5iHE94WHY4ZsNR5IA6IrLJAWmYVf+jy
0Ux4M/70879xihd6MJ6qWsDtoS+wM5qMHkDmqmCAS+ZSzHFszWRgYhaaccazGNUv/TNW//XynR4f
lIIDsryvxWADSdaijXskldoux6C3WoXIPvIASOZ8MQYIjGX+bxKaBmCUa7AIdDfeyfhqSJ7urtv1
22bO1wBuMjiQJGolayu4E2nPLw33op3lKHQawo88nofffuJfWAMDCaYYF4nVAxLym+hB/iA+jJAq
Y1aHgOhX8EosLCHO6GFJASadxmPm82DvHX+iWcjKYcD4zaLufCVyP1N4p0yOmJBEZiN1C8d4soLS
y8CuzXP873zhs0R63hcxRtLGRTzSRzil7p9uidcI4L5S9opTuPmvmjdr8LaD4nSiZ3nMjbPSdSBY
yYkiRljuyi8dVj8vqZ3dGF7vRXbvLIfMHw78jfXbdnuWy1zBAZWSCGPWtHUhDsfMAWflLQmyneS1
gVq5vM2p2wB5FsfcRUPstNFKNHgXIyTGvWo+kfb5+uXYxq6zCOYmNvLQVtZkKphzPdNj8omotztN
MO/3P5tk7uDarComUPD8WYLldOeHW3DsPf+gw+h1oIb8aGMbyM4SmXuYWaWKJy3WkGvxQW5uK+Jf
/3K8w2GccrTO6ZRO6J2x5Bus48yUT0XPiQzpT3zrWH6rwFY5SbfEgyJje15hpK5WWRgYAZHyCNCs
oqBSmt00WBxo5mjFVjyJNJTYcwKTi9evcvFhlR9N6en6h9sO48+2wFY7wRIwqFmFW0SXX6tAxuhn
c0uZCbJdZCOThsQrGsoCHhfCW4Kj16jBlj47ta0jUqCS0dP7+50GoKoXe/2z+jNIEmd8QeJon2Il
93yX7nmozPuwDHSA77ZXZnTqumP0LVcLe+g+JzIvt7sdIpwNhv6ICxxutLGb8zhV3ba8y5anRpns
tL5vMeNy/Qh5yjCo0RlrURYj3pRSZYa9QW7ztr8hEq++y7UUBjWkvOyHieCj9T4o0SkrsS8YtnKw
jlNtaw/UvaAMSrDN7J5XJ+epyMCHPpIFFMVIw9Vl56byfdsQj2T/uouaMUkGRFYlmzQwhytuqkq7
Ua5suHRO0vKdV9dvo2ALoa2st6BLhCat+w+xcxVYR9pjp/q5ZxY2b7cBB3jZMqiYySCcMYBac135
fVOFysQbAuAcDlv5TEF5lAgLErGihK09d1pym/Je/TwRTIghFZJQtg0co5RWN3ohE9tc1Nti0nhD
jdzzYZAB68xMvc0Q13fe6oOc30+whEXF+QhBH+S3VXj97vKOhyp+gRGzUFY10JcyvbtzdxxbzgzI
O/pg7Bnb5jBGwVLOVANeWKBd+ie7ioUooI/rDwQdEgKoxP8PAsDtEOa3PLY8kw45EmkVwnsa7p7K
7jfoDNwn7vxhdRZ38SO7dejakLi0eaiubn/Ns3CmRGMoZlwaCi7wMq/HGv1CjtQniZ3IbaCUoyPU
ueAVRNtPaLqqzeKhbA3BXqvmaRzED0qb35lpDzbg8qZfCtvq1EAyPoBqNJiqEjxSHbE7Yz4adeIn
ceprUnWbLiOIkBu07+hB0SWHLDVRkKrqB1IpimMM0t0q3fVJ90MyRKfWTGee0ftQg3CMYN+DIKRO
PBVBMyUyxydQLGaDFSRvJAVjgKoOT/barsxKb1E9KFFIyL5iVMNcansVH2fhuYxbTui15eYuRTF3
E9xqapZkNZ4bUuYoZLJV+VektaBTv35VNt8Zl4KYq5mTtCVWimiIvlNFxAs6mGBQ+76N/PUlxlDF
BKJ/nufZMqlLocwF1QZD7yMRKStSi0cwVXyJW+vLdcW2we1stcxZjXpr1qqBNP64Glg4IodCIvlx
a3Bcz9Y5gYMAj2EZXGcWO0U5G+Uq5AMCrlJpHHV6zLEqI5nuLIHXa7bdQHchifHWWVyW9bQilUR3
utEC7RrGweJTVowk+INvdyGKcdmRpJNuQI8uKLYbu1IOWRU7A+9ZtnlAZyFsLm5axCIvJoTIqXXX
WI0/yU+z1HBu7HZ4dSGFAa/eInXZjlBllmwtd5oXrFtCWZsEy515V3viPdmZP2DmIW8EYsvELwyD
xYoc+YlOERt0XmCwLu10O8V26+vHtP3ivFCOAQkh6o2yIKccgbo45SOtFCTuaPeLQ5eNYWU32vV4
ivHOjQGMoi3VtR7g+zrjuSePWX5nxD85im0B7eXHY/AhbmI5HvMZQBti042bfwScu2ATpHshQfWL
ntHhUAeRYzxeF8zTjQn6k6jU1ErAsrhUE3ysUAQBZPphJbx97jwxVP2L+KQDJGmFih4qo8r3zZTd
mlrvqTPhvK15JsgghirMWlcpsP0h6ry46YJxGdzrH4yHSuwANJraFsUsIIMyiMggRp4PlHlK8YTd
n6GSLmPhh4HJVXbNSRaLxOpG1MyV6nOZ+Nb8TeYxLW+j+VkEc/5SkYszeLRx/kJkr0tvd+1k12gC
SGfn+ofbNoGzJMYEWkWehExGDhpkR3aWKnYu3RYmL07l6cNYAIgxrSiijY0EoelpTTYIepzeju5a
b7mvP1EOvuZg8HBp2/DOyjH+ozUK9PLKqDifdi7uSlf6XjiZIz2Y2MY7BtPzymvw2Y7IUYX6r3Gw
eSTMAWcZ+r7/1+8AKgN0KyHfQskTddFGpxvnAN+x/LNExrMU6JdXugExTHvaFQJSg8HHg/MzcqQ7
rfSvm8vmAwDr5ywsNkMj30n9C8TQqlYsRRFfNN2REKTjIdl1O2A7JzW2fXBnMfT/L8RIJNLidkLU
OYh4p0vNTabmT9c12Tb8swj6/xciRJXojbxS25COovVBxPhMx5nT2BJxGV0yJyPpyqgaHWyh1dvH
uda/LaQOS5XsrmuyWRK4lMOgRYz+9FhO8DCi2LeAg2oN2/AHXR5MwATPEcZTigGMqjebtqhwlenO
OcPvbguk5dHBftM89kHst6jz8LpHt6zhUj8GPeayGmMhWzA6GS+hkcx23PPm0jdDmEsZDFTgBbeY
fachk+IrfnuXhcSLMb8DXi+7g6tHB85s602g8tZhbmZKLwSzpBqx3uXzXCF2Sm8EUJcZH8mx+KBg
IjZ/qbGopXocg2/mHX5HwM/bb5avLoUzFlpiTr6fZmhdkTBXg1LDSlPNicwAtMqNdpNan6zsNiPu
1N8T8bZRW/fvrMliXkcS6LAVNVFRwcMc8Cp71CnMCdJlLaKq4hC7SYg9Uc9/KZWJV0e1XApsGUEl
pnZWH2RBgXTAaAndsSo9dLsUuzQTTFbykHoLPC+/NoNqCqiczXJC92fngbNVsLUw3kdY20wc7Fu9
wSM+3ok+Cm07uKX0hkt8w8MJi4E8pZLk2JrxsdUgv6e7gKJwRd9Li+A8dnmpyU2/dKktg0pyLa+F
tiI+T3dxWD0UzojlVQbK9emeN61KMedKPoQlfBj6Uh8zbMwC496Dtk52iZ7UBvYj/4qTL9dth2LN
NVEMFrWF0HZ1jjTFMuS2WIUZ3m8NeFZjjOQbNkYProvjacbAUiSPVVKkQAfQJH8sq9XvU2zhkYT7
juRu1zSfrovjAAIWl772ikM5TC1pAQhqQB+o3ZNi2OOJJLkNDLfypu+8xuvr4C6xvAOCNuXtMCBw
F+SbCYRp8syDWGpo7x+ZJDIY02qGmOkzjqxaV7vW9mr8S9c/qcuP69/u+u2WRAZUzK4zmoh6EG1G
Alu7ySdiLyLa/WdvkT2LPJXFyssq0J9+TTUGUYi2FKTIUHilSbP+PsXQNFgvgzRMbawe+HBdQd53
ZOADpCdtoYgrMgl6aK2HLPmBZsol46VKeAbB4MYcq3pkZqhpIKb1JhL5fSsE1zW5HsOAtfO1lcdj
UWLOADWNRnqcQNYmxZj9eLguY/MlcMY/MAO9FpIr2MybCuiQ710ZBbXCi/eon+2qnWzjScDF2+3T
0bFuWMQKDFVlkELXq7SnmwHcMZH9aEXVUyjvhxV7AnOd58i2j+i3LPaRk6lFPyUjTQojWIoaO/UL
kOO2nugLmMkUqPMcOKbOE8lEKnk6100zQr1qqp0qOUrWr+vntW0TZ53oVbt4DxRLWxlERUzQxbqT
YIkIug3tPl7+yPTOYliUkEBcXAvQwzQR2ozkIKCEXGgFx2/wtGGAQVX7TMwaJDWF2nSqUvOHQvSG
hEet9U70elaH/o6Lr0bSqbGIjJBCy3z9yQxAaglyEfRaO4Nf7VQbdkg7sCTPCmhyk0cX984lO8tn
wALlTykZVMinAKg6HdprTSyoo22uKID5vI4zrjwGObA1aUmFGk+t0SdH2ZPApRI9qm5+kpd+VTmQ
+07IdtaPAZEqUZoWJZiLfrp7EnRus8Nbi7/fi3r3t+7kLI3BELmxqqXFXmC3lvQ95vH31bI+yjnm
D6aqCFHHCietP8TS8EkcBff6/eN9WrZ2ThpZyhcNuC8H6j4+lGhUxPxV567IIK9PUyhzeA04iMLW
zlewC846DXUETAyrjR1VJQcnOZeQLZ1nWlVLUwIJknU7xC+1/JDw+vR5Ihg4mbJKNJaSTjBpbRgN
XdhEyS6qYk4+huNcdAZOIjFXpXzFy4VUqS0tv1IlLLXC6bCB6LoV8A6FwZOkluphoYlC2bzPhNtU
/4NUtA6Krv96SXZqODUaUqQd7SRLgkryq/zx+u/nnQeDD6JJJNmgTepmeyyTLz1YuldeIwvvMBhM
aCLsL4oWyCjSMEm/CRjYWdujPnOypzwxDBiMuri0C8qN7tw/RinWmUKRpXtRyK/rn4wjx2CeHPJE
lKVoECdN6+zk830kYClW4kY8anOeHCaCWOV0jsUGn21djtIcdPqxmPYCj1+EYwAGE0ZYU5ktKkjH
3DQTA7kUX+RuuJnHnOPfecow9z5Z8s6aCiD1YLS7sk2dBqlFtM+APKf7uyt52r524eIxIL7Mi4Qs
ZiyFkrIjEs/H0Q9/xesYzJ0v+y7LxBzALwb6vr2LdiD4cOojHQ7k1Qy3nQyetSKy16AaO5VpL5RR
FkwYxQtqNw32Z8Yh3Z+pfqkRnWjgYIs/cuMFetxvdLuQx9zVNG+6qKINR4o9ecmXwptD4ana0UWo
iSdzvuQmeF4IY25sN6gdivNUOTG01KCpOUa3SSennwWcosGLrzfMRJk7wDMGwugUP+hUbzS/CcgT
SFISMLO0L7NXeuQj3p9HDPW5sRt/5yWgNy/YxW9grrEpmUssoh3KLUj9EKtJKOjJrZplHPTbLNhf
6spc5GhNwBVfozBGGQtUR3eqoA3Tu+R7f5CCyVU8dHK44uLy9OMc4ukMLr6xmkZpUaY9rlv5Upb3
Mo+vnvf9qPyLv9+0kTaDKpG+fb/EWJGI/dR1/PE6pFMvd8Xq2dHLJpmHGTEDbvSwOvP0c0Zrc/m1
KD8vw6/rknjaUJy80IaIa4Z2rwFzuNFezI5DtDcXjiXwRDAuvUzrepVbeiBYGKgrRyyTzwseIdB2
/eHCrBmgMJWyTZQYd9dKbOujvi+wW5jcYnekax1rbwZ1fcudtuQdE4MXYx0X2ZRD5lK8WPTVfsTe
SE1Pnbz9dv2Ytt8xZ/XYvcWZmQxaPUFUOjhRoIUULZSvs9PsNAfDvx5H3LZmChaJ0CWRErt/yxQT
7PpTT7kXsErbU4CGvmO8N7zBH1wdpVHUkR5HP/t+Xe62qZzFMtYopIm0LCMt/uZpUCuSN+mlX4r/
mnAWncwYgv2tHWORhajGZWJiBGgWRiyeFm6qNHe1SOPA/WaMcSGGMUmrTabZorNcOUYg1Fq+iYq7
Ov/eVLN9/bNtUndeKsQYIkqjORmtDFFz+VPIHEP43MdfOmEvqXdR+rRoX6dE4sjkHBVbdqvyQlnN
jFYnDGy2yX8MdezECu9av+Mxfx+VxXirKRUMJRmBT6CL2mu+vseuKq/9Ph+awHR/FDJYfWg6ML7D
tBhm4CtUbLl9s5tgfP4JrCPLh7YwI5pCSG+kcrf04d+dHsuxmyxSTHQF3ah1P/uqldzFsbc2mC4t
vY5QMEltQzzow8/rcjnmaTGOTFvVUo1z6GWMHxWts+VK9ItxX45c6l5qfm/d2fkLUlu6cDJt1Gog
EgKaaDbIxr6WN/ljFuauEdvRjXKroWIo2vUtSrQO8XnlkXci1rNwBlMweYd9XWKCy27ZlH8xcnVX
vStRGlb9PrBcXtMM72Iw4NJL/TItHZ59ZhXoxc26eguvu227NHhGFotFlqYRxnxBbFUq8AZDkPji
bmxtLApzsPDJvW4nXGkMuiyWXC+DAI0mR/KRwvASEZXI1aHbpSTedhFqde/biswW0LRx1vtVwWNm
QbSwNOMR62gerit03fBltmKG2fE20jP4UkkPuhVrj8Ox+LhEnJTPJhHjGZRltmxGekWz9BFxT+/G
H/RPaPY5SHbjYLjV0R76w2ibd8+UDv7QPdeqTTiulKck88DN1TTrcmywc6Ues3iJ6o+NbFdJ7qKf
lRPgvROc/O+KySKDJGOtTmOio9tO/br6aIS4q5/L1Bkd06Z9aRGPd/gU/l6zEQZP8ioBX1eDLysH
tM2deIMnO9oNZoUcsJT3zxny16ZNh2sJ3hnZPWZv7PKJdA7PNfA+MoMt0dpj/qFHb7CZhQ1Gu9rh
m5F5g8CbYdtu7v994eU3BbcsmReriLDdZ7DLXXNMMBmOdbW38m7ek0fzc+5NB/ODxfFMPPUYmJnU
QpjkFGWqNCnstpDsSqxcMr2Yw6frN/I6ZoLi/bWD6ElXrfGMA836D7F2FKL7jMeHxcEVdvKmn4Vo
zAcwK0T9At5GfZeVvDZdjhYnHL1wc7lQNbHQwdNkAlZYaZXXNYln1gLnVK7H5vLpNl6IsQSwW4jF
iPeUIdqCVe+yGTe72w/rRzCG/kny6mx4J+96IWypUsMaUuRfGsMvQOch8ZKx73gX3TSwuMKyNHbS
FdMxKIpnyEfQPMGpBG/3ewPdnvUT15PRUO0tcJxlMUBVrFok4hb9r9qlhXNoeI1rBbmX/+JRyGxH
PWdhDEqRVNcWAWGPmwi3ZfVU6ztd/inEN0L3bTJ/1CbvFbBt4Wd5DBhlVmuBupNOgfZhXwfjwOnG
pLf92sdjAhuFLJUwU2LfAcurFjQ+qWjTiMBlHyk7YxK865DwzpvmrA4DPtizusiTAssTAfLVHmz2
tw1K/7XzZwmjsyAGfDSznwiW0cN75ejVUR7Ekbdq/J1c2G8Rb0pzpGxkLCukXUGu4humPUtoo+58
0xbd1K4+Li7MHW0ADm+OfBuSzoKZ51NqlIOWUZsgAsazDtVyMHkzuxyzYIt0ijEt6kSHxdV0n4le
NQ2uBBKP6kYsPLnjJMbeiebPCrFhTY6EC+wQN3g//0Dm3i9uC8HufOOBhhpWbfN4Lbhnx2BGqjWF
QMwY13i3+rJH9uNBvsfTpfOl/bBD0tsdQuvRPPIaHd7JaJ1VZfAjteIJXJ7ULoN+p4XR/fKUuuq9
NdvZbvUKt60cQ7H5gMzBEbbE16vqKkoq0hb613KXOENAvrbP4s+KIJqrfOLqhT3xWszeCSHPyjLg
Ipv1kqmUR5G+MVSn9OnsonhHtwALO96t4PkcncGWsm7mRppxppQbZXgCr0Jsp59mj+a1CK9tdTuK
OqvG4Mt/SPvS3rhxpttfJEALtX3V0uput3c7TvxFSJwZ7ftCSb/+HnrmScuM0nyvBxgEAxjoEsmq
YrGWc5I8tWVDwtKm5CTFfmGXbh6eStG78w/vjV9y+Dpga5e9HOFBj+5YZRe72lXqtT+iY/5o1M50
NVxPV0uEdxsLjAswH7gquW1FtEQC3TE5fwMmJ13XY+hsBT/d30Tad8GtILjB+fKgBm4IwwQ3N6IF
BU8NNJTfadejH+/lfe5qPy9LE5wcj6ZXljr40RgMrCRn7mI2L0tP952WHacye7osSuCo+SKhjiki
YKjithuNDH23hVemk2O3UXBZzB8eEmcl4ZxKXTVgjWNdbnniqNfqUTkxp5bdF8/oNMqB6RzvC82R
hYBgIpMzueikprpCtZ5d50fGhpPeZi7A04+aXwq54EWXBD/LG5WgbqcM5Ey7XXYMAlzCm1sLFhe3
LbACRWGl6Ow4b1ItSm0lI8RlYMdtHmPTTcYvl89tu09MOZ8b50SA5mTlpMO9R4L4J8MWyVBNk2DP
6LV3qVfuMaoHgt7atQ/Vj7hx5MK5/AWCRfJTvt0UDSQyYNmNfMjITaM/5IlgkaJLgAfZ6/q0qRXG
zxReU9/cMXovlL9A74UE704Unm8aN2a9FRWsZqbNI9BKtdk3Mzgpvck8RHUwq4oz6Htt+PaJfVuJ
YQ5t9YBa0rrJyxETsEm36+i3obqt07fLIrZtayWDC4pmJQ91isaZf5v4UCS/ik7NIUcyXHR1bjr4
lSj299VypHyZ2lZH5tEo60OuSldkEY3IbWraSgTnonSjNFWAmCJzRa9m+zSoJ3X5VMZqJYPzRhqV
43lmYwG5Hjvgu3bQ4ZkrgV6dVEc99PK+Tv2xO3SiktD22jQTBMMGMs/8lG0y90XcSyhwTSR25PEa
Lw8nzL5e1oftM/olhC/NLEWnDJi61jxtvqqaezzP/tvvc5f8ZMh1nFp4CFaR5XdL8zZ2s+ieF62B
M5s8HnujYXwH4XV+V92zwfEoANYn3aHgc0qPaQBOwsvL2r421PO+cWYU5ak6ZAn2TXmc3fZQ+AZG
ml7JQQ/+DXyFiUy2U789qVcSOWsqE7syzIGwaIbMaKfJjrav3lpPFC9DcltfgW4QFd4Sd6R+MKGo
gYh4XaCP/ERTp9cKmTVU8WL7mcRf0vAxVR8vb+tmumq1Rs7UItqnuTHh5mq6XW3el/b3abijGtgk
qOidLVIa7hFRgMPSVEM0FwOYGnMq4fTz8lK2n2SrtXA3vUlJrllgZkH3MkpJbvk4XtVXPQ6J7Ooj
7l5UKTVBw6XohLiLX6I0JcUEkaF6TZvXqdtlw6fgcH4tS+NrLuPQ6+lkocDTyhOIqb716WNk/SjN
XSiay7+8Go0vvQAXhJom0OS9Wfkq1SOyo2i4i/eCY9p8JKzWwzmPUo3zKZSgB6R/KMN7ez723aHR
b5TZT/P7GINnc1g6tRUQ41Px9Uo050PAMV/GNSpm0ITekx6pj+SEm7xaHi1d3W8wjH1sdtIhV3aX
1yzaWM6TjF3Z9aAwQ1dX92yUTwRF8lhUjN+OmP7nHzWeg0aNi24ZLbRjZ53mA9bMLcfiSSYDZlxF
yxH4YnDPfowzspoaC0lwUQJ/B+C0QQ3E7/oKiJLH5I51vIgaGy+7DviJj/LsJVrqnL2LtAj5RopS
9SDC72fO4c/OXuPnmUgoteCAQ14lUp6UJPb6PHS0KSD6bk78VHq7rBDb+dOVJnKOIx/nsWkivJTZ
UPt4SI71ngGmJ7vPYA2AqeHfmEbjKyuNUddmFDIQlEHymknez3UmMiv2sRf27j0CXoWdcyyD2DLG
OI58rD3Ta73kod5V19m1+Zw8awHAITCsAiAZf96L3gnbI52r9XHeJFOsuMoNbKSOEVV0oYJbFbB3
vVNUcPyzNwWfbVpYyeTcSD0UGivxs8CA4cShzdbDNH36w3ByNIbGx1pkcAL/8b4Jqw0mFVpcyhkb
TJuTjmdzcYwTkUYK3PL77bqSEff5RLURWXB6RI7PrwLrZCAdxZ53ZSA6NtGCOAcy2Xo81Oy9amnE
0YvSnQicL4DbL5uZwG+8Z49Xa8p6MM4ZrOYXowW6vdKpINbeTtisNIELOULTTKnE7rLpLbqhfrY3
XyLfAFJgA2pfDWwjqHJLB+U/RR0gjfjoDsGvaDG6bc0zAdgwAfQKjAQ6HQWbt51bPy+O74e2LTmh
1oTMibQffObkw7v6NvJL2Qn3LPWbPUUMDbFxOpF6CO4y/vU/FxhzBrco8QyVOEQmIJGqHROVmSKU
BXNSf3ie/3KQ7yjsKx0py7JqsYe4y7S3SHZD7UaafXP5UlWnWrm27St9+Nb1onKgwAD4PuhhSc1p
iZFMyfpTboMQ+NbQBBVBdile8MoqF3TofdPrkoHXQ7tcqSngj7rXqX3ok9TpQxF7hcgN8z3Ro9SB
BuQfJGZMKj4n98VfgERw2XRbeSxiJ7kVwaoKLh2ejaaUqqFbWN9TZt8Ao8DSMU9BHgsVyBK3Rq+D
dFTU/CSydpULQ3oARILxCW6YFSb0WwPzoBgaeZj2GSAu8u/VU7WTPCHNnuBdo/FkNXERTRGtoCv0
nhyJ313HO+1heZBv4xsNV6p0Gq6il//kOFXOw+QgPDF6FTdcNJ6i8UUaRIwdAs/Md0zrVmSmWYyI
2KhupOolGgUu8g+bZioWsYlCDJ07KzPpzC5u0T/J6i36m3JieeYF5BATQPuSn6yWJHLLW/qhgyTB
xmAFEpcmH2tNKYEfSXTlXT/KXeQ01+1VFUiuFTvFAWcFLPJEcadvlw9rw5d8EMtlfCIwdREqaQD8
HY4NeQGMrZP2ogPbug0+SOECrb5NKRDkVcWjuqO9mRWgMdEuFyzAZPpaPelo5irR7AsMME9UohOt
jwu3ii5qzCIxFW+Odg2y6gW9oYnAWYpkcM5yKoZMnSUcXRpea40/Tbf0Ez1OHzaQfcLqojEpLRO5
xXVKJv22s+g35L0FmVPRKriwqiv7pkiVmGVzHsaodqgVUBFEzMa18mEZnGFJMS3qDgxXaFX8Edd7
e76e6ju1OuQi0KoNB/9BEBdbFXKWF2NTw+0Z6ZEW4T5t6FWSmH6aFr5J0lNtoltzUb5ctiaRWM71
xTStS3timgBgny6wkGBkeE2i62sr7lgvj4+umtms1CmDVqeHxesc5SoJWCqTgWeISmAb4RRE6Zpt
YjIQeCCcAY2FTDFGlGM2dMRkymwGZSmBCaR/CCXz+fLubWvgWRRnR01VWcRse5QHpGFXhNXOzMJD
XVSiqG3jtfJhSZwx2RpQCqzWVt5hent0moTAISxObPKw/kyfzgdhvFkpcjqkjaF40vyIFFWp3auq
YN/ew0wuWvsggzMrhcTDZMpoegB/nxcupVdWyIJVgIKzR+OoptBGrXoulOlHOhZ+Lg9el8ietETB
KDf+3DaO1Kh+kxo3Q5a7xtJfkbj1y67cZc2guf/tlDnTlCwKsF+K2xv1JSdtDaeLA2I9XRaybYhn
VeIMUZKjxhgnCeVUBSnpJA4mG8FkYzvjEp0mWhwnOfLzsvMvi/2DYVqWptqmZWMM6aOfJqZkZro+
KcDKCwPVB+KHjI7lxWXUPEPlCaQxg/j93M/SuGu1yuXUygussiZ+dkODys2u55+5A8B289iDPc8W
Yulspe+ga2eZnD9oqWLYVtsjYKjQr7wAvIfxcL8trVPf4L0vnNHZ9j9neZxTiHslt9IKrk7SHhRQ
pXR7En1pRYMDwmVxPqFGR0he2xXL/8t/Y1X78vGdzQlFvFtrV+ueyIeLzo7zC421SGliI/BKQ+LK
ff89acmTQD+2Hd157zi/oKdLN5EWYRdrwE2A21gRp/xRfQXqNBi4hGQV20Z3FsdZdh0Sq+oUKH8K
xMJy1+//bwx07ymKS2rPGXcnxd2sou/qvVYTu9k9o95M/BCZu8GzvrLZgO6K7i1X2osAjrcDmF9L
5OGdpBzqr+S44I3ipevRcoX0BTJqMxquzHh3+fiYyl1YJk+CRFN9mfJeUQBTBTDtCvDA2eJW88/L
UgR6yNMg5SO8Y6Ni/qCpYicsn8C4eFnAFnH52mPwbeBzP+mhBgJnHJeyY9l+y1uAih/5tt95aHAB
DnXlGwHdF4I5nc3D0lXVsGxdBQk0pycacAgl4CwiUUgBwp/AgxRO1ugOYs5QFNluuqmzLP75lnVt
rk8mDssCRFZykjE+3iw3VNQlt6kTKzHc/dL2Yw76RaJ4hbZT4hcb7qn7W3Begm3jpxBMhRRqCtZN
L/rCeqz6x+iI1vYH4s2JowOvvvDovv+WC6fRRGvjbhaAK2l6FMK2at3v6JONvg3pQbC2TW1f7R/7
+/odVZCoIDYeIJ2v7eZrffce/C3OsKNo1O4r9PzaAgPbdlcrmdzV0oRRolLE1p5ZOvGhZGxfryiS
A4rrWw6eA+vUeVJQeGyUqa6EnY7bN9tKPHfRGE0xR+YIb8lwwCSn3uW3WcAq24prAaH/E4CjOqBv
/md0fNp8ku1IHnUYQo01GvTQa7lb5oobmkd7EmG9CBfHXTmlKg0DaWAPaqDtqmPijyjaj8fqNBxY
2+gg6pUTmTnnUkwrLhQi4zWUVsiUKFYfOsZgHssWvC9aNIlc5+YFft5M/p035cSi4CjF8u7De9YT
C+oIN2Gj0QX65kS4tAID5DPnYaxnoWql6JsDY4UTzsWbTs2bMTE/8wLQgS1KQMxkKHwTpxV23RR3
eH8tbbPDaNhYkkOkZJ7A1pm/+O3+XInhdGNppAnEHogcS6r6Q2MFSRcdUtr7PTGDrAeSc674KgH4
n1G99slwUEl6HVMRDtl28mv1HZzOjMo8ZrqGiot1bc2udltgSu2ENpYdQLRdOjhFe5CebbBsSZ6o
xeQ9T//bHhiqbqK/lKj2u/2s/J1doQxjSGjRKRMHMxVgYM1/SI4JRG0C0vLENx9YzBRfSa78s/dn
j+xbww1dWeB3N81m9Rmc29UKAGmPbOInxCSds1hI/6kjdewkC/Kx/cy1vxLG+duqIzWteySycs3+
IpvxfjGV0pFaoCzm6U3TNa1An0Wr4z3sYEg9qSjK/0kIZqFiP4YJnD34JO3E/4xSG4asqBax8A8X
AMShokwTez3rjhq7k8fGRSt1lwQ9OuXDxsdYomB1229aW5YNYhjEtvhseF1k4VSwe7lDIa9E7y6g
37MTg+Oe93G1Eyxw0wmtpHFWK4+Y5DMHJIHYDc1gJBcv8+NdFLR/W07rjNeahGkqgdDNkGcllDNR
qa+biID8EJNAyk4Gc3AP3qEDRVMF2See5c9HDVWo8OYT0K26epbLT49VYUsXkMqwXpgHq0/dpDcc
wdKYQvAeAJ0bhgVcLwuHyFmDoXRqG3cF6yD+F6wJtGGM/SW5FaUKt+om+loWZwi6XdgoFg4s1JDd
xWMz8SG6pKijY5CDlZtQwCAPojmurcPTFKIoBiwC0DXsHlj5uHoKi9BmORcTszDqLVBScuDL2PLB
mIlAUbYmcbBCU8eDRtexp5z5KTRKBzW0kFc6sRWCw8SVr+Nb9n+Yx3khjuGwsEoLRqB9YfbfkgVf
8Ic9Pn8BCxlWq8XQrlI2LR41rFFRDkZMHcKtt8BMSXPnn26ZrvFF3c1bLk7D9LYFQFVbR4rno9SQ
mmEjt7PihUqOQUPpMIfmYYqesio7XlbYzdNUCQjDiaxpusb+vlpfVxpajDw6YCiNH3KWOrFEHTV6
o8ubBYrBy7K2fI22ksX5mqxeymlBRsvLrNClYNJe0MNXCRbE7rbfDHAlhNu6ymqHjALc3YtAg158
l4TNN0y/fxdgWkDUBu2MzTfv1WrbFBjVZMyqptPcZMciwEqOGANzMjQkipwl+95L4jgjl1qd9goT
x1jWQVi1pzsp+D/UOLb37bwsThFigHV3aozD6fz+VPgN4F0wyMQsjAEDpa/Gg4jQUSSRUwdMQZsN
OsUBxQDknOy6FUWC2+p2XhGnCaFRyUOTQxNa7Usq504/edT6dlmlBWvg8xCKPMuLXbLgRwVWhqLu
utwM/psIzgfK9WLiqTPCy4PTptx3oklgwTbx+YdCK8M8tRAslktzZUTFMU1o0Jvhp+zy12nwofFA
SxCZRrgYFWnXD3f1tL+8TaJlsJNaOTJZp5EZMhI+s6kdK7vRgQ9sx8mnXNh5FewrVlJGjeaR2eIw
2m4/LpljlNdz/R8PnLP4sMz62JTwXouLMpBbIGA0IsyxrQExnXG22oaGKqPKlxmVcWxJYaCsIAfy
kb10Q4940jXYEYEGKgxU2CX5mw/TLEzdqbaFwiZniXbUJ+04oCe49drTgiA69SDvqTpUHuC4BPXG
TZM8C+NN0hqXOlw0BJd6WDhp1J8QEAo6EDbzIPgJQyaqqeLS5Jxlki2VPMl4ggxHxsbIEgXE0wOA
I6KrQvJEdwD7ud/2byWO85RFoo3RHLP9o8vtREHAN6uvCDT9uMBYX1oITHUzhbxeHndeVjppaZtD
yzt/9quj7LPEmfYQerWv7ppd61MvgqYM+1oEVL6tmESXiQw+YXT6cQZW55mW91YL9MlkcKS0dOuw
cmd6W6uy5eR2c+rJdADm+z7RbVC0JPGdQYfdJ1zJ6hs4A2xLfdJkNDZ6xWg5TTo6WuPos+xfliJc
Kq9EodIUS4mn13yf3FjHIej39vPkdgCiTIRAlJvukaCgD5Q2WVV497vEsZ5MUgOnokWPNfrtpqgD
+JiqC3Jom9a3ksO5Ybtd7EVv8TogCXXJogexLAv84x/U87wWTkeMuG6UpER0TF4Hf/EIXq6lFx4U
dOczdkM09sXXDEVZPKD8B8M/i+ZUoySo8Ct9ySxj8hQguE1X6LFlSR3WeEJSV/QS2NYSOBnVQryJ
dyVnizTDDLskwxbjk/0W7dEa59d7lH8VPz9KnojgblNNztL4iccwjKhRawtqivYBIzhOBFsfRJeo
aE08FmWsxoNhLzjA3gMWtZv51jfrBL5XbKEB+iqBOW96T9PWbBt0NEjLcepC86TL8wrSqoa5FcwQ
KejuqyVvHHDb5aPg/tnWkZU8XkesJMmKCidGkCQvkExBHWx56H39yOYPpVNJPxOUWAa6GG08r1AR
/RiUxDOlViqhBqD1raMDFNUAZ5+U+5f9Ffts/hIiwCtXdEs1TYxpcFL0olnGvGNTN7fFMnhZigbC
/DYpROe1pYPAcjd1FIY0ReEfWJ1UgeU9b7F//feqkhzVmp0YnHSXl7PlqIiCLQMDg2ETPgIq+gaX
RwNHpVY3qnYziuLRjd83MPQuW5Yuq7LB/340KHokSaglAO7J7bQfsYjTc8uKPkjgXG2VU7muSkho
vdlHQdlte8f2e3/x+4D+EFV3mZ/hjt+ybTTwE+AYyzqvZAA/zKAbkuyVpwReSD3MOwYUJKr4b2zb
BzEslFwF2Goz2kunwHhytXUKsEl0kuiK2tCvDyI4Re6nIdRC1uJCLfCGLj/DpdsltP3/1y8Elhh0
sDTdYLmVjwtp0EQzLQUu3N7c69VLngou2o3z+PD73OmndK6RQEZpTD72yAsYBw0diflRNM63sVkf
xLC/r84DgMHSUpjIRodR7EZED0ptcpNIRN+0cewfxHA+k4IHbZQ0tpp8X5WnNPty2dq3MokfBHDB
VpY3wBYh79s1nepDcxU+VL59K6E1Ot0ZOkiikFW5Ik77Jb5qg/Iz1fYP8rkQ3q7I3A8zC/ayl759
HPBIlUVwBRse+oMMLlRolDADYoGBWrDaeKo+nCwz9sqMuuXSfru8n1vOZy2LyB/1Iu0mS14WOB/A
JTL6ih2AvJITw9Ni3LsiSKaNK/yDNO6GGw0yFqqKK4EqwWy3oNUsHIyP5PUJ7Kne5aVt7qKiqCpS
23iE8DnnQc8NaaYY4UgNw4+79lYbF5cq+p6M+ttlUdu7uJLFeTtDb0xA9Eayh3ajGZFQi8ZY1zjV
SOQ7eErKjrCivtUeYcsrkbxfmrKhtmL4Jcar2XzRdxk6uWyMHD2rd3QHdFsfU8GefVD3ttfr7n9c
MOe1QEHUj0qCx3leOQpGFzHudLAfbFf9au2yW1EvyKZXWa2Vc15GY8o1mWB0yXzfq/eF8nx5Ocxo
uTsRewk3K2t4sJp8mn6yyna0KdDil7lx05mhiz+riRctXyfzpRtFcfO2Zv4Sx+OSRW3RJGEyAuBz
8Lv8u40uVwPjdqJK/qbLV9C/hYgS5Q2+JIAqfqGnPSKj1AQpBwKvqT/FmaBqvBUlY+/OUjiHGHak
LRvWa/FP9JL4auroPorjaAtH79hJFL+IVsU5x9SaKjklaLzLTC3QlvGnQvS/4rQSDadv6pyq6KAG
01G54qPXyGi0WNEZg4Dkq+pLGf11Wee0TS1YCWB/X93ItmzNYwuOOk8NoyfMpvt1N6P+Nqj3NGoi
F3g8P8tZs5wxLa7tvkgxGi99bUak3GaldfIo/DmUxZ1t5rKLvOAxbLTXqtNvSGg4xkiu4iV8aADE
3CfGq50NP4eu+2o22hd9rjUUbRZfsyR3KtBQ0bRfpEXeV0MfTFq/I6ElykMxX/SbfWmWqQCbV7Y1
PhlE6NwSyY5Y7WMGx08VKGiZcKiHW3RvHuZAFqEnbirJSiC3t7QhdpppaEsuh2BUMseq7+tUNJu4
dZmhlUDGW5TIxm9NIlVBwNs4YlimJa66XPdo8huBCp24teiJsKUqa0mctzWMVlJnGf7P0go3My23
yR8GG6+pSUTNtSlJIzZeoAh40bfwUSmbflBUaUaZlFj9Tg0xumL+iIuXQcRqt9UdgR37JYjvCM7t
cKxGXNy4vsbDsrfdv9Br6jOsfpGDYncvr3woczMPqMHB88wtdjrFMml1PHisvSV9saSgDl/s4iAP
QUsPnfI9pS95GSjEu2zgWw5kLZfTwWWu9JQCGsqb2oOc/gjTp8u/v72Fq4VxofACkJrSaPJ/2gaQ
+wdTqembeD3Ugej1sJWqs9eL4bz8UjYVShnsLW+C31715cq1bxoDmL2JqxzzfbaL/xq/a27zWLqi
rPlmdLUWzilloRhIRA7QlRb9+BqQPAGFGpR71kqDIofgPbZ5oa2k8amz2c6sNKSQpgazjy67g7K3
MPCMaVJwEzxrd8nL5XPcYnRZ7y2fRaOlNMvzYsmefmsFy2l+jhE9Ti6mLgc4/QDvGVyk0XvrIgad
2+foZ8sIXnZlKtDYTeMn6Js0NbQsmHzHeTEZFWDzcCMlBaA1DAPj/0dLhkbNAtXd9JwrQcx0Vldf
ZtJlmZJM8RRN/V5U4W4hGCvSoFoS+qPl5evlHRaJY7fFSpxtq9VStyZOFHXEKb4l1vNkf8nGVJAq
2JrIx0meN5AzeQlJ+06d0AlK0WLWPxkoKTHiYjQrIp3tzVftX6JxmO2lWYaBEXWN3a8fl2ZkfbLo
CXRnjijYhnY2kryTcpCTky39fXkX/2AYZ1ncI6cc51kmdcr8Dbj6vmvIYDcea5j4h6JbxKa7dYcr
OuIFG32YOvABPy7NNEJjDmckqpb5SuoixzacavrckZ2l8NY+2TEGzxRY+3ykPtIIOdi1nPyKJcXa
4B5Z7Gov2EbBunhzl6sFWVd0nYHyEGizO8Ntrvu9fGvex3vg9bgtyh4iD7pp2KtFcicH5KiojDLE
X8TGU3QAAKLhtFXhSLpgGHpbR1aSuFdpCEwZmRJcesrt5LFWNkAuvzAU3fa9oCoC39y+GlbyOE9C
zNxQ7Dxir+D8afGGwLoDuE2g7pbnEg25gqPb3kcwMuhIaCOSYNa4ciTAYk2pKRGA5h76HRsNy291
IM7Wjvo073A9uRIG8RFJCycWN80cQNH/E8xdv2OjTwmdIFg+jgcUcY/5jiH4mg/EmXcM+lzuHaY6
RFAD2dbVs1zOBjtQDpWmDsXR8aqr2+Y4VoOr1GMg2NitB4JyXh/f0Dk1UV0mFdSGgVgbyOQl19YT
Gy4Bd0NQvCyCO55pxW8h4Uoc5zWJmhLwduCi683rSr5LzPvL6xH9PmdvRhtXJQh5cKNbB4TqxfJw
+fcFemjwVkbplBpsu0yMZVnNnTlGXpvvifr9shzROjjrkiqZxGUBtRvi68R6BgXh5d8XqBffZNtM
U10Ay0nxbOVvK78aFeJo3etlGdtrsGxcjjJuZr5qmBSoEuoV+pXM8TiokSMrgk3aXsRZADuslVOQ
wsbMqjhBQ9RS7IEK8jDZtVvblkDMtgs4i2F/X4npLECOyAVMsSVALrDfrOFboXcOTb+X0l+Xt4xZ
9e/mcRbFeRu8zEgeWWhc0lQzyPPnOAeWiuYv3c0gHZOpdSgRvaVFm8g5msbqetpEyGaG3Q+1fm7r
1Amnt8vL2qwdoOr5P1XgAXDitGu6ngmZtb537Rbz/FlyGowBIy3jzkwNv51TTzKUu1iXvLlbnC5f
MHdR6k6U5JFDld5tu/q2BxKLRBa0rpio1NnmN5LOgqtGsB+a8vG0FV2mUQ+uKWAiRq4EOOYYw6yz
KbANkRTOT/XJPFKZ1bao0TgEBCLJ38pwf3nXBXrL18/6cBr0rmPl5gUwNVl9bBtpp48YrW7SU0Ol
3PmEPKDvyCae/LLOc0dmuZwpaPVmaX/qShWYhjKtdoix7PLW/hoVksAuN33xSh7nI+OOaBI1kAmn
8bU1HftIceTucTJEdcjNs1rJYX9f2b9s9VpsEHQ/jCrydgDW7xeyr1RD0BInEsN5s7AJlV5BoOPN
er/rlbe61Ha1Kirai6RwzsxoklYnPVqGF9N6TYzsyozqg5mo15d1QSSGc2SkWIoiVrEYJXk14bMS
8kWqBCHvprNcnQvnuaqcoddkyEdPGCxAj2eQHVj/i6h/aPMa+yXG4BGJwSWYZ1HFnpYS9To7CcxO
Cy7vlkgE53N6pTQrUAsj5EoetBJdt0QQdl0+DjCCf1ThrM+LfAAUgBc3jSdXRdCUycswNaJ0M/ud
3+6v1V5x4RHaLIEnNMKtsZbY+pZBk9rXCmDxMmCiNoL84mX7Ryfpx0VF6HKwMw3xRTe9FtF9OQCR
FKV1UxHIEZ0O29yV/UshJhXtslO8gTxF6V2b/H359EWHwxs+jaYlqpHhM2zXNAAx0++A0CVwztvv
w9XRcIbfVZpZ2gzzaxkcBm8JDFclcrRXBsRbBxZe+ScRGq/ogDgnUFKjawoFC6ul3FXyp0KdUfc4
NiLsnK2BVVsxdIxSIW0BOgPOfiKlMbS5gtpZr3GQHxgEQOJLALlmw00IPj3zyAgoRAq4fXBnsZxV
6XY366BwBCjjEL/mUbmz4yHIreHrZf34w9Gd5XBWVdkLSk1x9U8zsbnLjuFBPXQeg6utbiNPBIy+
re9ncZxd0S5RY7tHEGpp81OlD/f9RH3BktiJ/O4ozjI4m6JTVORGAdvVndFjJDwVhvwA1cVOaX9Z
luiUOPOKW8W2wgW7N1d+PXZODhaXRhQjbMZaKw3krMsu204JB2igClASM/k2FN+1OndtA0yVIlKS
7dTLShhnV1a71La69Cgvn0akesDmuydPSFsHxY7uhVmzbZ9uqyjjqGjC49Ex51qVoHvv2qegSzg5
ogDhGrdSoO4jIWP1tsv4JYx/KORWGSqUxcWISGxg+qnKI8BPJFnUOr6tFGc5nMdokC6OK4spBdmR
7KayDnF0+IzenUVw3qHUx7bPaoiQ5ck1ettvK9vt7Nq7LOYdUuF3UzrL4byDSrFniYpilHENdmcE
QvGjhYArmF7aPZuQL4CxN+zzY4g5B0cVsmmJdpLzFlYq12k6sjYmdMXXL1l9KDHXeXmN2+l9IGT/
q4Ma5y7ksTCLZoCQFM498ye0TxZu/qIFISasp8YJ/f7bZZGiZXFeY6qrcG4aOCgVtaf5bVSu+1KE
zbHtaM+r4pxGUfdLOCRohUejwyxfpYYg6hMZE+cnFtI0g9niym9lED6NpyoNGmu8BReR4HxEm8VF
4mZbGWFRAhpM1cHA+hJFN3UiyIcK9orIH4OwdJyrotVhTZX6ldrP0iy4ZAVL4HHwIlmtDBoiyItM
BZhLh6L8mojSICIZnEfQ01iflwyTOb11SO37QftLEVF8bd9Dv1SKcM7AnDKpjUuolBHWTtEVLukC
Gzxt6jE0I/+yibwnEC54HsKZ/iAVw2wkeBib/bSjM61RNi2uUgLi9dy6keLlGCbm9ayMQZ8WP1Rt
vNFmcyfJrQMguWM5S26jTndViju/1B5JI70W6gIeX/WwDPQVuBSdU9vLdUSaq1ZPXNmKD8aQen2c
7YZwRs6IGDeAGPuRa+Hz5aWJTor9fRXyo5QyGZQFlNI8OeN8miv0cFFBYLI1GY+w9XxYnI8pQ4Lh
cQs6x1CbCzTnmA/5i/VzBM/cfJj384PxoP28vDBmiZeOjHM5pS03UtNCBfNDfjdcW4fsUN2pe1Hk
L9o/zvNMjZEshFnr3OzG8UtmHyxJhNEsksE5nSgsIk2ZMDg8AaEh+ZbOg5PMb5e3S+BB+V4ZWkVG
bsyItDqVODbDhPpiAt+9HAW3jcC78ch5gxxbkRGh79hc/rIRQebk5fJCRAI41zOH1kxLGQeijMcc
cUCJ599lCYLj4FsYokg2M3OA54kwXjgp9mNL5EMq2YJ7QCSG8zn2UA0T0WEzeRIYhn6QwtZpKsu/
vJjN7TINheEHsxYz9hUr+x/KtADuMm7/vpD2pYKxAH3wLovYjuJXMjjrV4c8ji32LpGDZZftl718
B4AuV0Pv8AwoyMvSNhV5JYyzeyuKwlitIKydKi9sn+Uu9pKsdOj847Kg7XB0JYkz/baz21E3J1RL
kuWAMYfntNOOk4mWr8S86ii5mkn4gCRyoGI2ew67IMvmG3BG7eoEkVbVet0Y3jb5FEwF5kaHRv5B
cusz8crqGznXMdEKkJwK3Lsi3xUJ2Ger0S2M5VNSbB3z2sRCLzynRLkZjwtJIcW0D0v9Yk9ekwui
ls3r3jyL4HRIy9RG0mtsdhb1btyg3aWiyLE0KIOFUKRoFOSot+3iLI9To6qLVL2rYRdR5cfxt1AT
Rfqb5r1aEKc9KLRH81BgeKmPH7rquYyup/HpsoZumoKFwQT8h+EyfjpBn6Rk0Fmkpxtv3Ry5Y31j
kVtaP14Ws7mSlRjO4zbAa9MLC6dPuod0PknKvT4F/02E9tFLRXmD1pIhhMvVr5DcKK0bOd1dFrF5
4KtVsL+vHWEdZ3WCgQOv7bwkx4wD4rDLEkT7xFmJDB5rNPoCwCRp8j3Nlas5lwOzFoG6MsX5LfBZ
LYSzlNBUldzI4QClBP3xVetHsfbYDkBnMTMXJBLusFSZwAGIZHLWoqO/u1P1/0fadSzJrSPBL2IE
DeiutG3HO+nC0EhP9N7z6zcxb1dNQVRjQzpPTBcBVBUKZTKR1jfMwJZ77aZWRrvH8GqdLqc470+T
0nPqLtu5wtU6GQMyQy2aGwoSQjs24wfA0GAeBnSDPjgL3OaZVxzZHIaRVvIYV5oHdTKr1MkRv3qq
gLVWZrbwUB3nr6YvW9lh3GVvrdvujHPg8katt5VTIygsmyqNpH9WTkEBon/VAmUgndxl3sfjy3XV
5Pw+Oy0ShKWeNnpPi7SeLB6b+vn67//msH4sgKWoH8zALJsUSqk8JvFHVp6S3Sjn8a3cDxgCKzmV
jO1EuXERyDilLhU14IZ/DN9L6OZVdqGr3pgPxkn9nB0pwGoI8JIagKQxx1Vtm8JFMOOqAI9lkIiW
HeepdisZmBsBCPRqvAg7werD3o4TLksT/c1fTf4ik/FdptZXwxxjCofOxxC79UO3+yAvkr3MDUIu
KB8152vyGE+2BCbGEhRsrik9dM2pAGHBfA5kazET97ri0F+6JolxZv2UZEofQPGhQHbZAzClSq0o
4Kg/TwrjvrTFGMgYILGojI+1rFpj7Pbp/d+thHFXemYCiTKGuwKP93FJdZgaxvt1Xrp3O9heKT7j
KnStCyqZ6gIFll9OFPyO7DvrAz/nnddctT0fcJHGEtTPpdyAAhU9JBWRfbEKXDOVH/oydbshAENF
cJwK6VhKw3lBlBYqf3al/lB8FnIzTbJOHiI0fphS46bh4zSrrlR+uX5yvC01GF8io15dKM1Hy/Xo
akD11IAbYncuxVYbJbt8vy6Po40G40EimbLklbAuYG3uSd15MV4ybd7srouhpnPFtAzGacAV9Rmm
9qCQUmrPE8DyO7QfRe9CzJtS4W4gXfEqttKSyKzKEEltczd5Mdh3BFu6UXzxI2PPQwXgbR/jMopu
aaRchDGrxSdVzS09/04M3uTedkZrpfiMy1DVTjaTGRHPZJax1XagbzCk8IaQDviLiL2kHN3xsxsA
QXgeJWtcGj/G7K4p4mkY53sh/KPa/eqDGP+yzGMTDym0polMLwn0G7U3eG8W3jXO9ssLZhc2WgF3
PH70lY9+ANcyeqBHtSrgs/OaoTlHyTbOC6ZeAFEAa6rzRzIdJvUo89jFt63ABCEMkD0wjsKcYwb0
oziTqAj5MPWGmyuL0xRAncf00Z/Y20USc0DSBB6ChiJFKWBLMe6rOvZK2Y1EXgJke9MucpgLwFSF
/8aKaudK8VMJrit5f30p2+HiDxG/lCi0QhzTFEm8wtzH06FPOY9v+om/uqbL7zM1S7EnTSAGaOIh
PsWx7IBj+X9xdVHHfU0O49hjXSiAWQE5FLuMxk3UL/0rq+dSXvzGZVxWxfj1Gbk2DVA71HjApflF
fqYg44M9A02iO7f73OH3bfAOivHxHSZ3BpEWfxNpwbQvEJNU6+9UgXHtLREbEy1weJmPopemvZuU
yfN1EdvR5mXfGIee5F07GgrS3/KYWkGYWO30GvT7KvTygfjXZX0g/l1TCcYfBGJTTqGCgCZrkhu0
rAaWSKYnFZ7VmsFGrZjFc9joTjVEDwTTZRwf8RsHe1kr4yRaAQ2k7Qh3RAsl4hmhRuIkr42btMB4
iFxBsYo/QNo1JeMikvEXXdGZ86IgS7QMflmBm8w4qAXnCHnbypYXooDEg0FvJ8qKJ4BAMwTNDMUE
4k2RbsHqr5fDFhiGQY2UMkP822IOaZK1d2lGq0DV7btkOCVL5KFC92VS0/tl7g6ihMrQmH2dssyO
yHQraMapQI59EbTnZBSdusKzUdOPTYyu/jxKT+ghvVG79tt1reO4bJbop6jVSGo6KF04Y55D16xK
HHZRzLuBfpPC+HHUbOWCzELXygFOYbSjwVK92g//iTwCVA3ppjuUgwXQsfOIaSN/+vSH/RMXRVMZ
Z6QPQQMuO7yA9KHel/nXbIiPVRU61/eSZ0Iq45HKsisnlQab/7K4A4Pf1286S7NkL/eAV8DJNFCL
vOIwVMY7GakSAJlRQs+kDixZ8EekGJKudEDOVD7Iu/1c4bGf87SFcVGpMk5mUNNJ/Ty7y1t1F3Xv
8vL1+jbyhDCOKCgxwavRy0pUBysZPR3zGZP6eF2IRDZ2T6ZgdP+j82XEAB27E4QQBBySttzGWj1a
QlC8AqrqSEaynydMo2XzPTCzPg9leCPr2Y3SD9+qEdxeuV7fLSbxip7YRA79TAUVgVJ/j1tQAyiK
iy8Gf3M72cVg7GatPOJd4LR9veuB+m1FdeO1ebgbk8lNSP8yz7UbDoWV5a2rdfUOkOONA2avz5lQ
gQ+1a2w1ILt0ml7bfn4RjUmx2rY515pgt3J2UuvoDs/ut1CTzqkafY3qws1iqcOedXdh3oDxMX2m
VRI7XaZzryj2HKZHCTLiqHKmxdwZhbYv4uKzqBcPVZ8cS73BxJ3u1NL0tS1HqysjWwRzs6iPSAGS
YzYudmW8Fnl5F4zRbAkxhvJl2Vay+G1cck+uR1eO8UAFu4+smIc0D+9krb6RZGUnmvNLJaZuH+e+
2qAqUGUvZibtRL0/F4kZAitV95s68APJPAJA4bY3M68u0/2YFGexGP8ZxdTu6ulEKuLEy3JbpuBT
bVV7UtL7JlYtPRDvQaxi1XrmRHMJsqEQ9oGLpVG+taS8KbL0SYtUewyLd2UkTj2mBy1OJmsWI0sD
l5o6mg/g0joBccYLxtRVVPOhbSQLDM2P4SLZALfxjXoerFrDdPDUvIq9cp+gn2Kc0i9mXyCNkx/F
hcsqvxExyhRq1pSBoWiisPbzS7afE7lSaqJgcF/E/HULruTwc7OT35LdvPsDSCJZIwQQGQZYIsB9
9bMwY5jmSpdLxenDszy/6bxKwYaN//T7jPGlSt8si1QAkxgllcW0i8k1Cl5Is/HA+kkIE16kaRaO
8gg+d71VrTTfKaZsh1PkguWTEzzR+4PxxCtJKju+0BaNCFY+GV3ykuCDq8AlYsuJdrcyGT/JYM5f
MGLEuE1OHHIP8wIFing32KMjOrSUzcPCvn4+gIb8+fwLTDcYmYCCkai/inllLdmxy3jh39az5Kcl
KT9LUco+SONIVZwZDeWSpzj5DJICYnUvyQ2aDm1hT3LLfOJ4ft7amGCgmae+ExaDVm8Wj1KVIvIM
HArqRGecU6/EUC7vqqb2ck1B6Det0lBlWaA1APUx4EVi2C3+gj7OdH5TFWIhw8fTFJ42MnGBGond
HCSagkhewbhx5KX/LKFVuYOL89xpudV53E2l2ndtgYzD6AJZMlsRBB2017x+QMeBTxluc/Q9Rbzy
G21DvCaLcR7VSMQ+6nUFb/QO4+KlTXmONE/ktt1K1z2IyiLC10EzDcICN0URLxYnc6ZjltqGM9li
jMGAyi58+ca843XG8GydBYdvM1kFUAt8PRClQChDGbqMfQBImBojPtz95BjER6Z9pZwkU4EBW2rg
4ZqsbI+rxaoni9JxUpC96MvsJO4fgTasbf9jC1ZCi7hqujaEwozCqYkdERnDcbBlXr5o6/n3kxzG
x7R6tahjg0sg2ePy94K9cl/vKeQMbxs3Mkc/CWLcipqkRasEBCgU0Mr80O2EM4FO8sTwdPLDqa42
rumnfNbUD0vDS0p0C7QNAOrUnu9aZ3LRoeIaD3MEeH/5D1qpf1oh41e63AgRBFXgroDtiY1qtVru
c5zzZpTzI/AANN3PjjInEVi0QQAE50yhEjKva20CeyN4QUWATvi7i/sDGGq1mUUXAGWuTAhtHwqk
k6xyfBXHFX88i1e/XzV9XAL/GDfbaAC9BnA5eB1e3zKOCJYNUujEhWRxhBMJXqT8G9K8f7RHYMoV
dYMQg+3TG4WCVKB/wnUS7UfdH5Kv1xew7X4uv8+oVRNMY1diftWR685RgA5rp+rw1KXty3U52878
IodRLQT9gxyAM8LRMZOnil9z6VjHua2AGuy6oK08AAzlIom5oHp1ajOknegFLAFNjKKZALrbplrc
+KGTvnPkbavARR4T6KqxqAXtuNDLtwJA0qkAnbL4qXyb0GzQWNq76aSv10Vyzozt2ugGnFo+An+x
qD6l02BJy+ei5o5TbrvUH+tiWzeiPk2HGpjoWJfhmxipvEc3oRV+NpzugKIXKJ9EK7qR3OGM6Rte
FKVsRhkX4dRTrUxXxnAKGVpgBcpoHZXdxJuTo/zYuZRnKroXVDvgMUbyNpV+0Upip2exGasZ3rUB
OC/Sd2H5PJOMo5ybuqLiqa3pKnWljBDQzvQpjEB2BIIO+Lr0yoKr/5tOfCWDfsN6IWFeCqGB5xBG
AAM/d0O32cWn0ZsdsLB7vLfKpl2vpNFtXUlbYmme0SJFM+TjIRtj26zL3aQOdq9V99fVnrqIXyLP
lSjWVY2tiA465IzaZLcAAS3Rraxa7CB9ksev10Vt9TfI2koW465MzOgZTYAiOe2mECwN3RTFkfZS
FD5vkoAri3FYMdjrjXHCgWV72W6t4pEOlev+CLpkXvzC0z/GV41LX2p5hpfQPHxqRDsYOYAFnN9n
C4RIywmF0ML3LnJz0opxXwOA+PrRcBSOHWPSQ6BWGhpEJOSbBAy1TD1H1bek6DguaNMfXDSAMB4o
lZokT0NwhRWityCXawRAsOVxbPH2i/EH/QhMVAmYAs5s1KDDfdG4T0PedjHeIATZcw7UEiAI3dIx
5AJtSHhCIW9oPEk+pWjKHX20kMLueTi5PMmMZ+jBpgJVwMOGSPeBtE+L3lKquznl7SHvoBi3oMlx
jAEk7CHo6ADBbkmVN8dP15WOJ4NxB0QpcrEcgPcu1i8V2ugz5SAYvAnr7YfnSuVYRxCO6YLuVoUi
vRsAMCiflbPqS3Znd7hjedE3/bUr7pSF4w0EVYyLZMBDXngthCc5Kt1FOojJEzTSKiJe9WJrwnXt
UtlSYF93ld7mMCj6uCBIoP4LK2u6qp/ehXZ2zwPw4xwaWxEUS0yCiVQxGvNrlgE7dvlcq6F3XTO2
w83LobE1PCJnY7VEuJVo2QmofU4SWcFp+Aj+JhxbznNMHyCOVw6OreYJxhxrYjPiHpR1W1TLY4c3
qFq1iVXKPTzJhBJJeU6HwUnTf8oBbcNTeoNJIltrFgSoJADQa5l6sWn4CspwgTQntp5mByJrjqnW
X3JVOgZNe+xN8XM96V6vJDaeCPZSJXeSnPv6BAiSJLSNQPHDpUMqfvB6vfZJk1vAtr3LhSiyWiW6
D0G1SwcUjnmQf82N5ZjmIDtPtGORv2pJ6OS6dArwg1myYEB4cEuiP4Zj+IjOn95COOZFQooKjmkB
XcMxiuhMiuLG1MYDAPBeh848C1XoS134PArNW9sCvVzobAl1bIIGe/RsT07apaq11B7R0XCDeCiq
hRcguYkWxWyuxS6z6qA+kjw/q0L3kCSVo4XtQ0XIwRjrB1I3TrPoHmK1riic64rD0U42vAbpwBBV
Bo1mlkMzPQzpsdc4AdNW3XdtcjpzhwWqhqp4hwcwZZlSdt1d7DaBM70nrf11smdHtmoMSHWW8A0j
f7XI7Rf+jUcjmg7YXxlUiEzaPKlHZdaE4N9efdSonPZZ22tAZycnccft1N9MTaoXacxyzShsiyRB
coYmgaSj6dKgN7H4BETbufOVJObeNuI+K9IWcTydQRBf1GP+DGYHs7W6w+wFVu5kz5Lk8aAludvJ
XOZGO4ZiGEMsAXx0fZ95xp14R/tR5Z2R2LyWCq44qsKr2F7OWi2WQZYGCnbD//clPaBV1MN4ia9x
OcM335urPWXu8VBfAKWeIFIpwgJ+Rt1JdXlbJ9UBuMBuOQP+jIT3i5z51+1wO0y5KA1ztafSKMwK
UJYcrUMVIgndKB6eSFWi7YM3W7Z9415EMfe7mU55QHoBkUryLI/3fUKnjR4U9a4DjoU5cQLY39xM
F3FMsB/0ZlvkCza0dg1fPcVu+I/hDLZ+T+GHUYjgAbpS7fv1Xvohj82bJwOImjFVCppwWhS+4Q44
8X6fcSZIlKeCmiKZrExHLT6KIefxwtP3j7+v9L0PgsEoc5zPaOPiAmTPckS7N55ilDyA5622/f9l
txgXkicTspMd/H/R7IXmdTS/ZdJgX9dtnp/6iMlWKxIaSU/jFhZMGx3DY+qGn4cj2atu4/Z7ciw7
qzjzqm28Y2K8Rt3OsVjPcFKFCSC5I4qX1xfF+33GT8yFXHWJluON2YhuI8+OMJnun4j4kaZhO5aI
gPZJo8XZRM1ZjF7S6eX672+XEVZBI7NHajVjeiL9qIIOznQSn8NDdaxcK7mZ30ancMed9I17e2x7
usuqftm4skapHA8yI3upxhml/1cUDV+NTH0zlOmVLJWtKdI5TyPRwtPNnganarJ9q3VWqmvfy9rg
TLr/xkNdvojxvUXZD1EDMtoPg5sws1LbkyU96P7kV37m8148vA1g/G8dlJEUTjNCdWMvho+k3XUJ
ffvyQrvfOJLLuhjPWxlCPOU19EeQ0G2HupeTvc63kz2eQHzmcIHmP3CGf/W8P+SxENfobx97CSCe
4F0Eza0XPZq2dE/x0YGsDbdvTcfYhhdDwla4o9U3fa9+MuzQG3lFKnpg1z6EcdFi34hSgQ4aAIkm
1pjeh/lOHVOwlACHb+TxyfASZxoT78ndXMQCzaa2rvpGgJmU2i3mCmkVTvp03WK3nc5lhxlvHdWl
GQ097tIMCGTxncjN09AfuLZz9ANWnnohfSJEPX2sOoZPMLcIejen2X0t94Wb3qoc3CTechj/E4UK
qWWA1zp1eCsqr0PGe+1v4SGvnx4a42zKPmtF9LbSWDzcAVckMaz8LO9D1wA7EwUtjI7aMQZsl2HP
75RpkTxcP7EtmIafvoBxLkqUjEYOBi5Er4FPJ0EThMvFsbZBjuxqt/8WMNLb+picqjPvPHmGwLga
iBUKjJWDoyPZZ7Ir15+X4q4lux6zVtfXSY/qmuIwvobSUaWY4EKZZjp2+pOier30fF0Ex2+y9SZN
1xKj03Hjapnf5pjHBGWkaR5lnVeD2VbLS0zEHFlozLoZZjDoeNBtPAgQGHXe9bX85s65yGBOBngI
eaiXHwnR3jXfIjt2Qd5+M32PdhRHjlcf2T4e9PEBI0M1MWv0s12TcZGWKoYWDuIdAS2GrH0tRx7p
328unB9S2BOKZ4z01Q2qxP+LXNt/8v9Grs2zvudsIfXiv6gcoGPA8qubhsLOTlVzliZVhzXN4Bih
E/FfW0c9dP7/Qc/EE8Wc1qipYiGIqAN2aBfr9rW9AAV5OUS77J63rE3lQ7elATAc1OdYUr4FJ1gZ
NOGfkvu2flK4M7P0W3/dtosAxiXGkl6p5oz3i+j36A0bTsCAtEIXbfg32MDFNUGvlQIqnpuG4a2M
MatJNCVVp/XiJap2QiacuogHQcoTwZxTXmVzkYBxyekwGUZu8vnlus5tmtHqcBgzahXMF8QtMlkR
7YdEXXbJ75ZCdq5L2XR0FynsC7Y3pgZYbXB0BvgfSwBIjZXppVGJlizCeZpxNuwjtlnd9yHQ/qIp
hbaR5IB2foNwNoyjbOxbNqpAshfHeIyHgMxJS9eY33rhs6I/hUisABrg+sbR7b+i2h9Od7Uao8Xj
oDIR8A4wUtp++P8N7vE2jf59JUZc2nmYFxOjy8EnXfMwYn59GVt0abK2UgCqhisBWpEUQ6VDzZai
9Uiz2H0/uL1SWHqo12jZl47VsuyzPPWjNnYzI0CbfvLWSnJqLZjwxQQ+wP8EO+lqTx/izJ4aWDsy
751Z2EI6+uZS8EDiZJ7S0r+vvlkv0dVfRqjp0oZTio+aH8ybktJo+Rg3tKVdkKCfcPT6ffpUOuIR
4MB24yfn+cgb292+hlbbxziavk3HuauQQClO4ncdY0bSTeOOjnCgnQc8f8pTBsbl9GUsjQl9znbC
OdKfCvHtujJsQYn8pAyMzwn6Kk3GESG5caalUxRp0Yeau4kT/xP64u1iLy/j7YgZM44xbfo6jMao
MhLmCmEr3DJGcEoNoavTNqlVqf5iPOojpzVuU2lWMuSflaYiQPyvNZqrI8AtS1D8zWr9lJuF2448
2odttVgJYx5PwRgnRrzAqiZvcjAHvSvB7ag9UjTnzOdV/TZd0UoY4yMCoRbDtvqoeVBX1O1Un3aC
8rRvO45cyWFcRYIhCqMZG5ySG/ikcJYd+MbR9uKUT4o7qQ7KW6/XFZKnF4yhk2wywz5HMk+pPkXK
ztCfu4w36c+TwViwlJlDBwwFrCrrwOgWeXj12q0Qu9eXsmm7q81jbDcIpNQgCSrd0qLuBsHwdeBU
XRfBWwljvaFWJUtJEKQaqdNrJzN1m5hzXXBEsBVtVDIBBgEINlBlHbL4dlI8LpTbdtX8slNsEVsp
S1nNKwRWwbkaLN0DiOInNGs7DSY0lIPkRgdeKMcVyfgGXcuraukK8q9mA7QVGKp2eo594Uu+V9x5
Fyq7vzortqKdJOIECmVoXVSq8EYmGKirfT4uf3lejGsoQNSw5CacXhyPj8PYe2iBsFVVe/q71VC1
WV3IlSaDyk/AatBBdmpl+WtSLW5rdH+Sw1lpBuMO0gUURR3N4cgot4/tOUs46Vlq678EdSsBrC9Q
B2XOehipgdFDpc7fiTzf1YJASavu21zjRMTbwwIreYxTyBQxCI0Wegfa5lMFyP/hUO/JLvR4eWCu
hjO+IS70Wm9EtL5QRAbFa9HpHjnNkc7MBBbaE3xe3x1PIpuh1ZJkAsUx1tYf0hsTkVHkoHcDMQTt
7knpNej9lRKyA4uS0jal1CMBJeYHoTm2kV/3HAXczr9eDozNvzaCqoqJBnYQmuNrfUtwO9eixWHe
SA7numA5CQVwBmNEBtN3QFn7mpqLJyTt1+v7tcVCDfKHH1GXxjgHk8ydXicIJykDLTBBbPXduItu
pWPx2h10wPDLFjnmt63h8fgnOHbGtvhHmPaLBQluSQmahyYP9mag2qmEsfyum98DPXm8vlRO7Mem
ZmW1JEVQ0vHPAm2ACTDChL3WvCrh/XU5XP1gHEgdAsRtSoDOXzZWtQd/6idMwoV72Su9EBwiznVx
nNtYY9yHWKQRAYcZslLiLQFEl+qVKcez81wUm83DsLgWNHTQDkgJpx7v3MzqHeJ1Pi8ZxTkjNqHX
J0MRdhrM18hfVeSLwm8IyztgoPzVnrFNSJEuUqpsrEfWji15lJSnOuO8NDjHwvYgmRjMQmMAOqnr
6Jz3gOaYHK3itk5utv5crFdnnhi9kORl1SMaT/bGgdLFSH69p/QtvA5+3sEwbiLWoihWFQGQHXH4
WtUEkXjwsGBsQDcVjkJvP0BXi2ICCSnsmlzXEV/KH3BI0im+lz+hVKP6lNDKdCoU+D7wt3iwrrwz
o5uwimDkVpnqjga2mfaitMtRqUOnm7mQhTwxjH/Q4rQrMQSP6cCistt4tAYBMHGZkFpJqBwQA9bW
kOU34VwDvyG8AzbesVuyfdMoVqNN36KSR9pED+9KxKMzLmQw47HWCEKqMr9T0gO37s9bMBN3GCRM
O2FG3BGGT3lbYfrpsW9GXhy1vQpDl4kKzm1JZ7YVrJ5kkEdsa3CW9q1rHCovcYajdENuF1c682dA
fvMWvkhk9m2ZSgXEqHC9k5pVVjSPZ3EYTyDKcxNFBxZx/0wEjDYE+l7XCNAhIv1+kj6PWsS5cbb3
9/IdzP4K2TyYyHHjJs1bdG52TiBOVqOMHK9Jf+ZXNfkhhgW/TNTAKDpBRJZQU3dKVt/mYnyS4vpp
qedzl+B2k1AKERXewdKH1zW5tFiyMsumKmiVB/EWHYgW3dQN9gWCVppH6V95rEu/CVkvq2SegQng
TIoYf8ZYSrcv0fILKF0U2L0sd5RD4Qr7KXHnh+v30XbDkn4RyvjxYkxKhRQQOtpoOUQLVlZYwzvp
3cleAN3b2NFkLard8xoXOJrDgmLOaK0ksEhkLg3FUlGnjj4Hw7fri+PYpUG/YX18Xd5nQwKvGrUg
r3kQ87frv799NV32jvHaQlxrbVagVhZLfqxPdjQq1lS+6Fz937Z3gzb0gvXaUAmzEkEKiiEe4GEo
3sDigMQGPe940CRfFBxR7C08i6MO5BfNN1TVRHJZ08yPD1ptXVgZojA0SMXO2XdVbJBsT61CNqwu
vBeQWm9D/w+20jBFRSYoBMosvqwwGklUEDg0s2reW538oyPdP4blQyURDqPo5qmtRDFmNqYCpleQ
C3aEqrLK8ouuHMPwoeTNQm9b1koOY1lz36hLNUD7xPt6tkZXsJpH2glR7WrUBT9GvPU7bi6J3jW/
HtxlI6lNrA5O1DBGFaLdBFKT3jZv6cOqBF77fBd9T16DyBqAHTHvJsHiPYC3s86rBTNKWgtyM/S0
D1F9LPb0fVq9gkCHYlUkh8zm0Q7xFsoYX9PI/+20jMwvauwZ4bCrh+9R6OlNxbkHeBrD3O9zANDj
JJIR6wLOhGQHrUvsSj92yct1I9h+v612kLnWwU41LqkJlUn20R1BIlBzohfdV+3K5+W2t2+blSzm
6lZFqZSTGqc12vkXGsKXtvZJe2rcBXwxxSEsLI1z13C2kQWZbUGu3RUi0ltmmr/3VXI2EgC3ZwJK
yzz2483b5bK4j4melRVgEAmU1OhFctLy2EvHXDhkCSe3yVsN40aUfIpMmZ5VkUpf89Y4lIAjkLTx
3uxz7+/0gqVBJ4uijDVtZKAT9oBH8Uhl0YPSvOhgcKGXNltAVpvHuJB4xHyS2dCr+US7TXK/s1qn
3v8/7SabN/RKFOMyArEIhQRFA8fsZavId2b0lbN1PAn0GFeaQIo+S5UOEhrTava5m/vGExkted87
/QlZEnsUreXTdaEf1/EVJ8ziibV6HAQiSIqcMh72sQE0xLA61JF60PryU1DPvlKiJ9SIHQkd1XNW
27IQ2EQ3XZKOmAar7EWMdjFoD/FG80RTt0I1t1F3/o4mwmNX1M9BjMRpmd0rTXVuS+N9MJrYVhbR
m3r1MXOCghxFoXFVgn/t9Vu4lbtKKO4zNUPpRDwt5mhVEzouGrJXzKm1CMl3RsfFeOVpEuPPRN0M
Sqn+SDADGQIdgd0xQy+ieEI5nBNAcK4Dk3FnoanHQAvDOevtWyO+Z5mf5XswJeQ658lzXaEUFvwM
8zQA8QNLErJeOzV+ygOO8ijbodf/bnCFHeGqzVhO+xrNQ+nUdlYXAG2iOZlg7+4HzVEzIIe2ilXl
IqafSquZI2/uRbsbe0dV0PU5tpYmRvacInuKEbpuDG1TmfY1cFenENCcwbKDTfhmBYCWxDjMobYX
i9LLiviUd9GpMiJ3Xozzkqbe1Chu06BfD4N+wijaxSi41w3l+qGBPOln4xRrLWoIBRHS+uclkyxz
IYD08KT4mwyjuC7rNzH0ZV+ZeIwA81EKFwgb5N6f1NGf0ughjiNghbXlTlazx6oEosgofAbm52MT
mJYsVt/AcW5a17+Et2rGvwZLIvQZBvXQRyF4kvlUa2hmSfeD+VblvPLydpb9h4dV2Ca7XpbiuZtx
6Q6e8kEIqZRO7Kagxh5c82BYgYVWEfSnZ4nDa8nlBISKyPheQFUUZRXCVFoXVR9MGyROasuPNYho
BEfh2M2mXYKzR0T/hiEjC/OzLplh2SfzMuDKzw5ZeyQ159mwHZytBDDOTJaaftRpN8AHDpuXngGm
cw5u6agS+Jeuq8hmcLGSxXgztZtLM5FGvFxV5RbEpDegw7UEAzx7Sby/LmozVLqIYgGV1GiaNHPG
g8EohUOQAbwkGD4bWre7LmbTq63EMKkUYNwqmD7G7jV6YJnE7uXv+uLEUP0u20XAJLwublv3VvIY
1xJKhtRKZYPX16FBJQR05la6N306jBE6vNQN57g+utxWQUaj9nq4BJ2MLrb4ORV0JDWWU0oKuzEi
h7Mw3nkx3gN1K3loZiQdaPfZ8ISkqR296mcdvawY4bHVb3x2iG0nstpMJkwTBBPthnpPnUixpxhs
w7F413UwgndWcAv2A2SKRCt7RiZu9q+vl7dcxocUA5nLOAMQRNgkp6SJDnmtnkQi86ybWtQvIdtq
iYz7aEESX6cDUn3N12yPTjp0n8WuYAde8JS/dZjdRAsIbcXIBnc88gqSPP1hXMti6tGcIgXvmElz
F+jSS6UMb6KCG0KZ3v9uPxnP0lLnuRRYp27s8u52kc5L/vBXIhRaOlpZwxALsprSxMdSGHYZG44S
RftunDl1rk0T10VZh+vQwIjJNrEMxVSMlV7LTunS9m6anZUeJvuj2unwZm03R/vX0hi7K4WqVdR+
oS0M4cNo66fOq/aVF7rgkwTxU7gfHdomn2KkgSt7Sz/Wshn7y/s0Jim1eeOzdlBOhYQhMzyb7+sT
hRTIH5sb+LVbXn13M2Jai2Vsb6zHLEsosBvxA7+5XXbGk/ZEezYo+miKvBLnSb1l62t5jA1OSjS3
Fc3XGvVpajQrJaeexDwHSg+KtfS1FMbYgHIWl1MDj0IjouExwU0ensP4v4kxchM+Tp+uGwRXUxmj
C4c8yYUKIg2j3BtR86ZPwpfUQItyjjBdn45hIrsoNr+ASsiZZswvtp17/Rs4q2b7YUIV3acxRXEK
+4cB7QFGxOui3ZyxXW0s2wGTtMIixzKClvlADmBT9kjnpOfuo2CvHSs7cIdPIhe7mWMbbE9MT5I0
NZaUOJjpD5qbOX/IkwdD/AO3uV4b83ioGq0X0KGJ4K9qbHEQbTw492pscnzatgUg6W6g+U4lLO1T
ELShGOOR78yyHwj7sEVo9HxdEbatWlJEg8iYqjBUxsqyVo0Hjd50xufFo2nawDFO4HyyJZf2fqkc
e9sK/PSVOMbc5syoh6hGY4WJUZtvUvrcJjdDeZDy12jmXOKbOr4SxZiZqARdPISAcVfMJ0Pf5cML
Z+to0PiL65A04NXImiTLMj2+1c3Wa0NQCSPQVToH/HRf6MRoeCr3wLm0k3ue199ezUUY433nqjUm
suCcRO0GyP99zOF+2tS11WIYPZDbVu4XVP+AHnFukDmK90L2RwdyWQJz9oFWjc0SYWpoivxMu5+E
fzgHQs3u2oEwJ56gwq0FSkWD4cAXn2s7cqpj9DI72a7zA5cLscbZMza0ETU8aUP6ikliVxMii84M
DLxFbWXN9MvBKMxTSczlYNIUumvef0j7jua6eabZX8QqZhJbxhOVZVnesCzZZs6Zv/425Hof0RB9
8F15442rNAfgYDCY6ekuv9MuAG0CK4f+WuDqvm0Gz5Up6vBrhw77ua81+MAUmlaTAhCi9nZqnjUu
8OkvYec/X2CZOFGOrJpFQE47IOjk7gSmD3Hfez2y6grDMSOnTLfZ31jvIj1eq6XpRQrEHRVvaUAT
Vl/1Pt4rWmhBKMTuT2hspxZxCh4UhOcf9P9XRtWiqSPgMxUniO9TYSdLNwPP5zlhQWHCQiEIUWES
7OM8u716lS3/dmbZWdMQ88B4oiNXaVsviLBd42BdPrU0sFw4tG8F0NUmSVOopaUoSE6UlVYY70R5
Ny5WmyR2Nu8um+JtFhMfgrHV5I5ulqo/lRjX5pE5b2d2ErSiddB0Y96YyQuWXidC3EFqiQKbBSuy
o2s6by96hTsfeYKb26t5N8a4dNi0qAkRakw5KNFDO/y6vFvbV/X732e8t1h0SQkrBJ5hQOghJ1W6
V1DL6K9EubZnhVeb3PaDd3OMJ2udngySgUJ3kjW9BWVsWw7KUydCF2gJXyvZ4Dwvtj8WOIDRlRNN
k7AJKmRCm1wKkF3JPob1XNQjPeNq8YlfQVNc2V/ezM1QsDLGhNZcieJAm4Bo6BXcfYdC3kcDx7s3
N3BlgnG+tFAwMAcBKeASv0XCdZu85HiGqr+m8OfltWwH05UlxvPiCtwVMpWAnw+jq3kUvQ/OmhgQ
IcrxXfjlC3dkYNMZVyYZZ4xNMRxQDoFJwzasxSkPiQfO2eyIIA54ojO+vXwTK3XA9/3CWS/v4zGu
GUmzpkR03JmyEf+GUOgjZugyq/hO7yupsvhTEvSPfoiLqxUzCZlihFmsqPic0lJbSvm0mKipkcjq
G//y8ja5QoyVJbr3qwg8lkWbj1JLS9m0blLi39aHIFF4Wx1pNQ8T8W7mGwd5V4rY4NAJny7/gs1I
tvoBTFyua/SdwgqdgXByF/kaosicO4bzAVk4t9hBeUAosJfF6C/loZ3vle758hp4Jpg0bQBrU1EN
MGGorZVPZykLLPB+XjbCOeIsmDuXGmE2SmQxGbkex7PR/4yKG8O4SXte259u+QXvYwHd3ViQoB3g
E6V5rxe+AXpFSJZYc/w4yrbaoT3fcyIkL6oYTFRpc2hV5vS1m6l0pNONvEy0il32pN8XVyBu8qpz
zjnZvI9G/3/l+SDR0KRFQe5RawSc5mRf653bVrzO9yYXzuqEGUwAEePZLGMt/P0wAcnpXe0aFoD4
NoB7ud0cEwO0jsCR7mnhHJePwvF/zgFjIcmVOkN6KU8AcoscNXhVZx5ifRPetl4hE0OmuGy0IkNP
oEGIRLfjWELU93Wxoa+7X1yoWTk8PjXOjWAwQUPMSzWTRtrSKUDzFZqaJRsBwtZikcj0JGU8BRmv
bMY5fyzyWMTkXaXFOH9lr1jS0HspWrbCjVDeCZi6v3zWOb75AQMpVYGKqhAeDxUk1ZQDxBo8M/Eu
G+Ecc1P+8wCUkzCTVoMR6MOe4kPoayBbjA682jFvLUxqUlZSoZFeh6IehnV6Vy/P+cJhj+SZYKKH
3IUT6Vp6XQaPKeZc0vkYa7F9ebt4Ruj/r+NFM0izHMLn6nC0VYVYwXJTZJygxEtMTSZaGMpsEmhS
IbE/IA7aEN6CgIThY1ARdy+PNIITGkzq8qslQX1GUsc6kJwKPPvGPf+pv71nugkUr0lpiJlzmoxZ
L9cD8A1A6d+LS3Q/Ab0kf/LT/GeGrcWEcyU1bUjZSTNP62MrGKxs/vqZz/9ug7njKa9grppozM1a
YBdaZnVqeZQAzrpsZjvzezfDHMpUnJJaKABXzJQ7sTxmEA7uZNQpFl7UftuUj7f8uyXmXNbThCZn
CzgIxFtVO5hk29Bfw+CLuFjQThXKnUB2YXWTT4e2Mu0gU16GTNhVBG+zvj7nRnaqa/Mnpsa/6Wp9
NqXBG9XwLpoKSy4wnaDP95nS/YjnATPM0u1QE1vXuta9vF3bHvy+CObkx5OomROg5I5O7BhSQ9GP
f/v7zKHXlbjp5RZTQ4PcWInR21JiOpdNbJyRP8SzmTNCsqXGicd3DsAWJCD9XZTYGbKas1McM2zX
Jwe0Q0iXUXIwO7ArVHJDVM0di8X/p9WwD+vaFGttSpE7zsP3ZJ6torhfhofLNuhHZTx3vWNsn0cu
iqHPNegkE+VOCitLI5z7ZOMQ/mGAORpGPeVt0qCWLNavgviqaJgJ1nZtwilM8j4JXecq/Bp5uch6
GOPtNXyfUV+bu92g3F/eK95S6G9Y2WjNoI1CsCI4JGu+zIP+qAaSak8qZPNGgRMiebbo/69sSWFZ
1gZgns6yfOnDX716A84HC093jitvDWf+8X2Ye6vQhihVczhAso93IPEFMxCuSV/yk++TC1AbWAsq
XJc8ZayNhOkPszQrXa0vAhISkw24m8s6terwoYs8WY2tZrhqY78e/QoA4n/7ekxsMAQTeJAYz6Kl
+ZqTE5FKCxX6LuaxCXA8kX0jZxMU00szl0CzNDiGlznht/iQiFbr5fu3Dv/L2Fk8llDOMWYHoMuK
5OYUQhZQCn0ifq94sXvrUbn+XuyLuY4mMTPaSXbyyrgK2sYnybTPwxEQuvE4jb1f4JGgxLJlTKLf
Zs2hkitHVBZfThVOh21zraguKyJRoZvNYi8XCHXJaYsqUt4FpyDI3DE2OZF3q61CpJUN5vhFfZ/E
IdC+DiQ8fEFWvulNugva6ibSgvtIks99ILpk0b/GUWsrVXXq8qQCAM/gtA22ctg/fghzPOeySas5
xfEsf42u4bVnwc0Su3nTSjCeP6HY/Yc15lTKTaViHjTFOx6MTJ3p5NL3y4dw6337hwXmFOqdOWZE
hYXBo1rNpQ8ZRfE+eK6Og0382puf0D1qeWORvO/JMiIupq6YI1SSnehEQU3glnaAI4R4CNWcAB6c
V2eV6Xf5cK++O9Ab7HUV3zAe0I95hIpIIuXOSHVsdHRjDG24C0zRFWPlZcoCvxtLT9Wlo2gKz8Uy
fa+j8EFKuucWL/CyNR+HHKjOFKT9DYjvq9oh8Y8Z/xWPjdUaoOCtq6SwtS671ZeCc8q2T/xqBUz2
HMVz3ScG3ugddI6kr8AneuGhOWbg2rBa8NmQG14VafPOW1lkUoWADHE5UO9rsxd9vhbUb3V3Lgce
y+zm1bMyw6QKCTHSQlBwpCjdS+F1u/8byeMWtG3t6m9HYeUC0IuJEg00/3h+5kfzrPuTA/ERJ3SJ
q//ogJxdDtWXBnws6TXvHPOWyISvNBQxTjr3v5cIwpK94ie73Gs5D6zt5GG1lWx0ErskqGp67dzT
1IGyUyuYoLjqdnTOWb2mWo3ZZBNu0YoXF1nNXTOtklGENBuaTqDYcpdjUkLg17RML7oFbvwThZc/
viUTtqRAxHM1QNsJRMjnyQi9GKMF6ii+csIjJ2ywsHEjiEGPl+AIUJk71UacKqwSut03xK0d0dMw
lpw9xtdN4vBQgryI9dbdWLnr3Kt1kIPsHOe9gMq1bscHmr2YidX+LBZHdyhdm+hkboy6q9iBt63C
rJzo5A6GGrXK0jmZKb1rLkRQmYk/QUmasgyRRyWjtldwzdYt6KWa2JWVwdZ1050BVOXkiJzUgkWc
l/EypeoCmxXIEIydzLvOeZ+XCT3NUs1qoyP0xKZkye3d2D9Pwmgls0MkHi0JJ5qyqCqxD/Q4TvFI
nYM8xctBVCwh/jl1ylXSfEIVeX083rhdV76z5MFEUgNu20t+lNdWMqXWVLwIAq+dsplcvwecNyde
GdJmzVSHosEDX7jRpdjScRcZD5cPIc8GkwSpgl61koDFlPEuQkOomfapwKO75RlhAkre5k2tTpPk
iKIvJd5QHBceRJBzCbCVvE5r80IhCM6jUQGYKrmtAbZF8c5Qvilib0nJvTD8/wMt137wAWPVz8I4
T8gZSCVcpwqwSKJ8Fcgj796hZ/9CbFCY2CB1gdrpJhi5+gOVVZZ24k3rmJboNFADMe1/8gcWYhXN
sqnnLR6OWq7+0gVgw+Mit+CInODDcQmFCQ4hhqCMbMGVZsqHCrAQsbuN9X98Tyj0R6wOUK8GRaLl
g4T+kukvIKIH98qucWUPcf2ed6fwsv0PqKpMqYJ+gZeDZwzXGTTMIYE9QszlNOMuSx0A1I7cZH+r
D/+HF7JZSSWOJBr737QexQ3IV6DTGbt0Snb2ipfeqwDsh0TCPkRGZNx8ohMA81CTAMEHVOUMZos1
TV2WkAINYxBU9OA2MCpOTe0v+/pugsnv+kpXJjXDPUIn11U7P1DWkumI94xk9xgpDz0eL8Tb0f14
5N5NMpuqjKKUlZUiORPk7Maq+aqn4Q5UMI4RSsfZrA6hIexQ0fk2qcoXAXRJQqbahJDbUZtCL5hL
T9JSLzXIN32ByHvQ6gezKO8h73kmLbriSpn5oW4+pJVwmPTysYL0WtKkDxgrPXdz9tUsM+/yud6+
jN9XxMT5eqxkDBxTNAp4e7vUr9TYFiIMr0el3wy88tN2avFujQn4kVhSGXo4ZZJ4zXiqgl+XV/OX
J+5/Btie6hwOQwHyQMnRz+RaQ6UgxRhZ9EU5IEXziCPtL9vbTs/ezTE9HPSHw3qhs5TlWOxa3WkV
Pw4PwiQ6Q4tB6t65bI6zfWyDNRbCKoxiZKepepSL62x4/re/z7w9ByPMZ8HAjVKRxq2H2kvzkrOE
7YTsfcfoElehN+30HC3oBMGweNFjZxlOS7vP2m+XF7I1VbgOPyw9E1q3oD43kMO2rjiDnKH3y58B
lNij7+QbHUwGqP4AcQvoMOccJOD2Bfa+QCYq1ajtGGOFmjXptSs9mHZ5mdyIasvxPJ4ZJhK1uZkW
VY2TFBq9m+nBuQCIQOh5ufpfCiDvy2HiQzcQRU8zHCgIEDRW4Pd+5JkP5r7KAXZu96UHeS7tU7nG
u00mSuh1kYk1RNCccWqPIK5xBS0+yiLvS/3l4f6fHZY0RjMbQR8kVYLooFpaFdpYYhM66TicWiWB
kna1y+R0b8jQ9MS0jBzNL2UcXCVVcBJ68SaQjK99qkFtOdI4qR0nrLAUM0MnJMNI2xFFpH5r0UjP
JvPGICibVJm3UKm71ri/fGI4oYUwyaQBedgmDHBgYsUfwrPJQy3Rb3bh5mTBzEECgQJopiIpTnsk
daWLArYdEKjeapo16fquyitninntXJ7/EibejE0whkuFrcS9S2XYQTdhQ1y7/ip6+YmOVMaOeHd5
K3mJCWFynzrWl2ikLKlRJd8Hi+GmKgmtsjDsVM/AuaI5aky+pVPmZXKx63MopnfBVbuUXlllPxe9
4kTDv+SC747OxCSiGcpgRHiRtGP2kOdGZVcj2KuD4pxW3R7qKGXfITOZ9rIJWW21viJdfjfGzSEG
V23Vped5wjC9mOu3jay/qKJ6JbWNo5Q6B5HIuRxYbptFgyhMT7EqajF/qVRSWAIBcXLc76XOcC9/
JZ4tJrBpYIxSFloAFfNfXfF1iQMLFJcqkKr/ZocJZl0RFGkT4q0BNV2nU3eL1tvT1NtG8XjZ0OUb
4QN5zCCMaSURROqO+KL0NFbA5/3T3faBPkYH56Gaxkh3puRxjmNryUMLUHjOE/ByqPjA3FILXWku
NZ6aQtXvSJbsqkE5Jol6Gqd6F7etvWRBZrXl8HJ5AznJoyIy6Y8ZVH0cD3ioDZ72FSi2ayo6rj70
Dp2Eju/DjrPQLdqPVZaiiExwaiMxFkwV1SkUxg9goD5TxXHFlq3I5U38Xb5SPnC1kKwDNsBE70dT
3L4EaO6RzD+i9kVtb3WIel7eSZ4rMvFG1jB9EdL+ljl+W5TOSVoZDD+Df9kKJ7YrIpMD4eVEwGiH
7zV5+gGlWje3UWvrMERO97DxpWcejoO3MCZoFMaidmUHaE2d7Iv0wQyug3x/eVWX4xLau38myLUm
SWOn4YwtAljzptzK1H2UotYuc9ydsxa2G1gvc13grQRMilR54IGyi9l0lknmPdM32LzXTs42AdWu
1kejQKAlkxdBDVh/UdLFK3U/Se9Lxern1358vbyHvKXJf+5hMi15lkwwKZkHXaox5eAKksY5vZww
9RZNVi8ZtF7KoNHwkqGE3qAfQwEJ+GRue4m3FiZGpEqWCFqHxAmpaLW8hNFx1DmwoS0m/D8+Ef0N
q6UIZRX1TYWEu2sPWX4i5UMgJU5f78vgMYe4fFpeG9nd5W/E2z4mRoSp2ZrxgHdS0ogHaKx8aaL5
Sut7T24ezFa9BkHsg6nEnFSI7tbf01Dl7UmwWqkaaUuWyxg2SrXWhbrjLjE+Abj8YzOZGDFEkT6Z
A4K6kFHRB9nqVWIN+VWThZwwy0k0lbfm62o1qZwHqSoiACZQxS0c5UUQ7dYx3jSyonPolUe+Biov
6rLduSCPl0SmYAw6bItWJ+ALKGZOoZWeRE9xC1TyQX3LWerWKZBRJ4d8BpFkXWUKLb0udUDow1tQ
AbuLFvQ8BMlLgt697JQ8M0zgqPuoWQoBr6B+fAykY5w8koLj91vxfb0SJsmIS6UWghIYvTy/r2sB
/NSqFagZmoccV9/izCBrS0zkCKq46GINoEPjunQnZGuy1eKSbHZpaUVX4Cc+Ka7+9H/wELpL7CFb
G2bCSafordpL+FhlBOLvyou8oXQMV/EpfQ4gbZ9QlMFCFaBXTF2TRPbKTOsyGOR2gXMoz1r9Wsbe
Za/YPGcrA+xVuWSV1qFhgCsssooYfMsBaPhDV7vTbsFCDHLuO6zryEOCbKVsa6uMz89DlMzKjGRD
Fc9zcqPO51R9SqCj3J863pjAtuP/t4VvSINVJMkX6HoIGmwN9VkC2GTu3IqHHN2MHOsFMa5vFGqi
6zTk9wfjOt5l3nBMUJLz5pv5lTJgVedM4n063iYyh0BaskntaF2DUipRiIRgq1YSWfrzEL5pb+T3
yjOYWq30yfhx2W22T/r7njLHoEqiXJZHtGmF/NrorwpdtmttH6m899L2tzNEA8wumM5nZ5fMEKyt
M4XpDe1enr8qpU/iTzzMZfE/E2xZXdBQjSIqklKjlfddr9oA11hIHndDmPK+2Pa2vdti3D5PpgSM
8LjUGif/PuxrjH7lgpX+XPweyAvzOD9FZ+WBl9lTP/gQsyQR4cOUQPvFsuCPGHqMWnrEp+xxSJ+i
kZPWb+ZY8soAXfbqhMVKKwrd7y7gb9JAcKL4eFY6PDzSVkdnbYh5FY2BZg6YX8FKwvFOqLP91ITX
pSK7kxyXlliM3y+7+faxlkD3A6JFMGSys2VxupR129MBbnu24x2kdFOb2AHwML70hZIiCqeY117c
9PmVTeaiVkxsZSvjOVv0oNpIDGeokp8pppyty4vj2WFCli6jQNaYmHUszH2Sn0XxZyeG9mUb2673
vn9MiBoDpSUVMh+nDycLoxuWUHPeYFsjo0RebRcTipTGGGo5QyiKQLuNVmlqCXeGK6FjmoJnKHmJ
wTA376PDb6XTJHEur3ATBbi2zzj/UhDMOhHYnw8Yewl30k6ws6PpQIZ5L7gDegmH8Ca0weN1tzyD
DphjnoaMj4f7fYeZIxGUgyTPaYBLAPOk0345gg3bKvcA9l9/KhcBBYQE/iuQYKnM8z2s9DouC1yk
Exj8kn2XcJD1m9Hx/e+zMqUzeJuFQcMdCsowt9IWG7WC+0yt7qK8eOFs26bzr2yxkXgMoBjQwxbG
tyZPtAWrP0eOlNgEpNCgPBUBbJxFa+Yd7u1YuTLMnG6US6H1M+K6qaAAbE3oEORj/xCVk9MmYCCX
lm9NHIJCRLDNtPUur5q3wcyJj8o6B9CYbrBwq82nfqzAInuQFR4ae3tzDZ2IuikRje1QGromzGmD
IzEIZz36YSi9a6BCcnkxmxVGWVFBIaPLRFdYPCNaoBkREwMTNJlNqxSCC2Kkr+jbYaaFB7XavgiQ
fxBTFxVwlTO+T0iXtnmQ0cF0xSNHOmwaurrTv1JRoxhE9dzMf3MT3y1+6OABvKC0Ek5bGZ8LZb8Y
R6X/BJpLXplgDkGkDcZkqCEEuDrzGEWmTXRyFkoe38pWOWRthnH5qZKTcVrgdqpfXqUHgtdSv+dT
2W+mw6vVMN4ty1IZGgnMVGkPaoQZ4cPYDaJ6k/fENYPGV9SZkztu+yDyAojvoHipshjMRS+FJuqR
WjUOrVIknhTYtRNdvbFbq5yrZvMyXRmjx3uVZsmhpLcVQfYTi9f5cJsIXy6fqM3wsPr7zFVSj2o2
i+jrOfr0Xe2vl/aUtw9i/+uylU1kt7wywxSR0rgGTWCHo9R5i4cAfACF+pV4Pbngfnritd006lwf
7ke8HkRQqKkE4obMpnW6WkQUkWsqw33W1od6CCEHkNwi1T+rUDro+8nOlNZt5syr+8YrZtWqW+Hr
2Pa7eKrOXVQ4xZIeqqJzh6RzOrBuGOnwsszpThaSfU6a67FvrHIR3cAMrLiX3ESQIitKRkcwk+uq
J1ZXq/uCzofosT90wzEWulMuF2cSKL5gqN9LDdSIsezFvbArgyC1FzA/Jkrh9eMAgLgq7pu62teJ
cKqbyWujgTfhvF1R0SieDaVBU2JnUdMeaM5pxNNEv5W8/opmMYEHLGS1+922kTtL+DHuQt5FvOl0
K7tMcMglTQuWGjXgZI8rELewvtdBeC/YoS+/qpBA0q/Ca4mTaWzG1pVRxikqMZC0hCBUzPKhQ4Wv
xka3nNiw+VZZ2WBS3zKugDdbUHiWoswhoxcCUzoK2MXxJZA5szybkWFli653FRnijiyhJMLJg/bb
FNRWTHhU7ZsNRFkzdUlVVfCssv1rOVyaQKDFBvFA5e5iF8m80djGrWTjdbTDfMDEI2PZDOgrk0yg
0Nq2quDuuAE140s2j0991NmyYu7luHkU6vGXYvAKi9sb+b5K5prH81lLxw6rTKXBVwqIbMs8Nrpt
3/ufCcIKoTSmFC0lHniY5NQgWPNiNCUWxXm4bhrRZVEDpTsm+lmpZq2H+6lvNP6BuNcz9RYs9K4p
ypw67OZ2rczQw73yOzOjKo86mqEBGZ/zstnFUuhdvi54K2EuJQnU4WVRA2MQZ/fCfMpBGiVPr/9m
g3E0sR3AukJBWVH5HEe7JD0s0/6yie1bb7VVjGdNYh2LBgXrdE61X5zMibzqGENjuoOoBy++bT9K
362xM8pGqswkLQGhM8YOBaYmaCyti+x2CF/ErnXrIC4s0QxEG6ROxy6sd7mgfNOkxskMzS4qzVlM
wIzBq5CHtT8koC9P9R+Xd2QzK1z9RCb5jCGPE0ldBEDMmyj7sMO8FUjxeCWj7QfXyg5zwWSKXoSz
0SIOZ9KTmUZ+rku4zF/GVLzSyyK1hxAuVXZfIUr5b75rMNfMbKhLNvcd3kGd31dehSQidS/vIucE
slxguDrL2ZQQI+f8vgOJpvL4mb8PSm1dIaqks7MRWdlGkkkLYAX6OIpxrPrnywa2z/e7AbrAVQhZ
hiQr8hmeWkz3YZFZmXguMl52s5lk6O9G6I9YGdFkQ16AUQJCJCgBVNMsRdCsrrgveeTQfznmJqgy
Fd0URVaFKheIMlQ9QomMgQgcOL8BM6Arual3zyvHbLdu8BT9ny3Gs4NA6/NZBvRNPyd7OmyNF+lo
LVeQtMKodeGOO23PG9rbzgNWRhmfzhRj6kMRC2zdwcGhsgaUS+wBk5kYWb4OPV4o2w4T74tk/KNM
whIKp6glKOovkp377rledHuIRmtWd+DkgSaoYV12Se7GMu5CMhXPRmgLYI2SF9n9ufih7VJ/sIGn
je6SXXJIznJjc6zSz/XhpbLaWfYylVVZGUtUhgav22eO9CQX6Ocs4Jdv/EkFnPuyve3I8b6xzMVq
jCIY2mIEJ0G964MfQXZ7+e9zPYW5VdumUeuux3qS0+LFuwUwks6ClBpQYIkL3WnOemTegpgbVkzr
NhFEWll7LfZQSoL4xvCQOSUt2EegFgbsyBXOAsp7tJefuCG2NDnx/HU7nv23rWw/NWmraQ4z5CvQ
uVsw9jL0d0rKK93z9pYFHi0jVRouYAWy6T40IxzQHTyrEI1dXAwHObxxc96imEhjxn1btQSHXjF3
EYQg52PCpVXhHPS3Ja9idJ8gbCotPt8IWhW8B1V32SlXkQNlj9vFXtzxGhJUXgL8YMiVbNl8q70f
vbfq38r2YIZmrAvIyaMgPxfJskuzyY0VzbCivPoSRmPHcVbuB2RCTETEwGwFIGlqaLxRiXQM1cZ+
Cloe45e6C9xK4AQ13hKZ6LJ0Y4zBXUC60ibemWOK+Q3j3HWJNdb1AbM+Puf0c6IZi0YKBaWu4wDh
BZ+ztOJdDVFe49yefgtv8w4/z0GZWCNFgaBVEUZhwXJVj/vhk6Ov8spHmPDSznIDmRH45zLdz2Vh
SZMj9A+cXeMcApkCDleO2Mp1rqs0fYC2xL5w2trqjrVT2+gTJ85gj47uVX6kwmuqycI8B8dJNmeL
kAwpmqlA0UrRmUWGiRkNpgl8crSn9iOvuI68zhrPYAZ56sG8mrnpDWQve/SAOLY3P+G76Q9PFnTx
IJ67oFUoQ1lVyFUvlLMK5TleF4RniHl4BGqoVA19EBTk+1ydimGxEh7z92bCuVoMPR2r76iFbd3E
BTKIIahvM3k56kb9qhq/soGLQd082CtTyp+mWoP0RVDWAMqdtGsUob3pCIbBvfkQ7EDx8x10xLZu
WO2O1xLhbSOTmGVlIoCpNMYVFO9DCIBWT2H6mbLWamn0J6x2cR6Txawa4MnMAPPLquHqc/ip9vHK
BhsXBbNXwxZxKtnLPtUiKBwjcJqjch7cAOPEEJ2Hbte8G0YLRBgeb6CGt4v0666WSIYoUIsKNXdJ
PQ2YCQ+kK7J85UQV6tEfMsvVGpnoiEFiLc5pZpRBX35+jNAZXw4z1ISzM6+/uZmErUwxAUQquypK
IyQmjXia652JDOjyYjgGWLiOVCuSOnVwuyLXrFgCZDiqHy+b4HwTFvSRdmOn1zrIa4f6GeC0arme
RF60234ovm8UO+8axga4AAREetWfv7S3wc18E0Zg54fEip38rApewkG/8QUfMJkwoetNEBjU0eZD
/j04xAfgaYGmcmuIaVvgTT7GDsSGTgG0GnnzGbz9ZCKFqaTtpMlYagqAoVjaCXkSefzM2w3a1X7S
H7E6SOE463KewvHAN3wQKQ0TaIns9EwvrfYmcQlmwjh7ylsXEzqEIAP7Cm3la8pjgft4jPwmL5x/
c0YmQPSaURsNeFWdPDmU4EIaCSAuPJgd1xuZCFEGadEpAHQ7UosywjJ4cQGe9aUCPH75IZLSqWmI
iiZ3rg3JCkIMyprjZyhTVsnHhx67AvCarCIUE5CFj2gvpPd6VnPiB+ejsW11MgpxCeAk0riAHKRZ
tTFO7TULr+y4HaY0AwyGkqYbrBwQUZdxMipddFIk9+avBUTbl/1i+9p/N8B8sVYmBCNdaAZnM7HI
/Nrpt1EbY8+uuoJzR/7lbL3bYoJ6HmlxK81YjPxN9s3DeKYqVOp9+Tp6Ojp0oTPyECSc7VOZPHjU
5Eo1VJzmvLpTpH0beZd3762d+TEc/rckFnTfimpkzqGMcnwxGlZQBO6Y412UoUpR5HaVCbeVmPU2
GtU/sqK4xWiglUnQ+FATZMWakFiYkbGL3vBk80fTRk6/GPYgpy9xtPxQImCpIed6b9ajnUXTjzSV
H5QB2moBmOLC5aR1oBsyWt3tB8B1pUTprTkjV1pZHJakcuY+3hMMh2LW9pvea1aQRfvWVBzNLMCm
GpqOPKq22cBI3QgveK7aUzrdDEr8ozL001RUx2kgd4kpPwDKcl704kvUIaWuZU0EmUO6OIKi3ZFO
CNzLm7p9tN73lEl666nqAomqk1QReNrQVk+z4JiCCeGymc2RXzTi/ne2VOYqG8g0i8OMjHfwzorX
ncYrKmAn3qBtZ1xBkxEcKQVmNcAzGTyS0drx+IK2H++rH0C9d3XXlE2pyh2FHFL5PL22hifxuXYo
EgiFkXN31j7Trl7Zoxu/steI7WwkPRbcVLcziPfUIyLx5U3lHTjmLpMDY4QQPEAZU/AiCpllcivj
m0/b1SKYi6zUFgVJD2WrQn2HagOFtxEa/VGFbDQvbOmAQuFBUzDbGLitaPGABm90cpdOPBMwxxFI
TaKgkxGdjGvzsXcXp7mOUwuFF1BJg81QsXOnPUnub7wD+DMeeZzIvAPCxNFEEvUaLJ8ouZIDHhlz
+xypT5e/I8fEBwylsCQjaGtFpwgOJfiX5J3CJeeiwffCTmrMA7ozUTuGnDrtcZRXhZeDhka3xlPn
J/7lxfBO+hu4Z+X4RKwDo9YDEQybxT6+onUy6BJZgm3ghSveE7/0BIcCe6dzYfPSO86R0JgwM45J
NceEttYaqFVL0nMxmp964BIZg+AmAT6fOdhTn4AwMMR0TzJDiEG8KYcfl3fwL6Hq3QJzro2yjjoi
IfCLvu53D9qOQmvkH6/V9+523vFIpDa3zJR1HZhMRVHZhidZMi3JdSSruti7PeqpqVFzYDWb75iV
CfoTVi5RAJ2imwuqN+1QOV1wo8+ia0pXXYu2/VE0ONa2929ljvlC4ljMIZBgNNRPDh6dXiNiCpsy
ZWr2W6Wd9zDc9nnAQ0S09QzJZDOTVFOLHjTBQFl/xeViL7vCCa/CHSrEvnw/uVT4yATHx2IHVulB
dJtHkUk94sPpXtlnbvExIS0m6yKcbtJY42ze4LaztCgKAVYpeNn49sNjZY05ZJWMsdiQtn9HW7Qn
p3AWcNOrlgF1ncKvORwPbxIqH9ZGZGKguKlCwpm5gwRjkpe5U3GkteW+SY3WyafwETy6oldHw0En
8k0gzvd1FF0V0uij8f1Fm9Pnfmo9qAq7yQR21mj026iBpsfkZs1827QTVMUmtzOgip615yHOj9lQ
ftf76mDKaW0JS+N2QfgZ6O5qJcxtBsrCXpA6pCBEOGfZuawfhvj1cuzYPMzQ1JZECSAsKFwwJw3Q
aj0pcFvVgeibpPcTUFleNrH9+Vc2mPC0NJCvlDqJUjB1p/IQHsKTDgqrDhRWmc27frehICtrzOcP
EM/7pkbtKO/KH2mp/j/Srmw3bmTJfhEB7km+cq1Nu2RJfiGstsV93/n1c1Ke7qJS7MqZNnDRuIAB
RUUyMjLWc2im60zmbM3y4FeD4KekuU8UbE+Yj5cV3bxUK8nM59KqtjZzBWcpz67WPJigC5bTx17K
7MtyNv0VVr8xQYvZAyKxj5YyzwQA74qIcibl6syc4Vm7blzDCu36IfN5OFNb4cZaHOONw8aI8k5T
RQyz5Zg6hMNQ32Vuzk6/C3tt11IYS6xNc5Q1BUFNnHZOTKwCM2fWYMS2VAE1JS9zzilufa21PMYq
h0gEtBLdboxA4tPttVB19VC5C0uVk1nzFGMMEoCgY7ekIQqz5WNKXjL1Rxbv4/g+1544drFVAl6r
xBhgmRnCXIoo4nxE39+kt26n+dm9bIm7+o0ji74Qlz4XG+aG8hDMA4wiSK0K07whaprPwY6+WMO9
8CpwDnGzPLHSjWXrkcY5zIdeQJT4wXjaWrErYNPsR+OOIDQXd9qtFlmXdeRYCDstXY6mIXY6wqpO
QRa+vHRVZnczoJF/XJazlTStVWMe47lrFE1Q8NliQ9/lhDxOykjRM49GHtuDKVy3EWkxaa7eXZa7
6ZjXgpl3uUyMUB1DnGn4PtrldeV1nVUB9D25To781Y3NiZu1OMaPBPUoLb0Bk9FuRPujHe63vn67
PKe2fNPum+9a4vCYhrk6Mm4ll/p2rin8SFx3rwX4qgpMAup1Dmi8/mCE1U4c8DyMjV8vhS2DCcgY
eP5z6zdgeQn7dLqiSYrI1jyXYRmCEXggsN3RjRHlBY58+7vROu54r9AWBPxaGlv8LBYtRAEUvGxU
2oL4kq6shE/1tWQhE3eMn9NRRQ6MRQwLuLnYY7CKFJy2wT2vX791Z2kYJoPqzjRMg12cMXSs+o0m
+BT1q/wHtub9ZWfanVvswlsaWJt74nAsmpoQ45U+SWSceqPOnawnePQHD5HaDXbtnOqo3pBDh4JD
b1fcydMPHb5INCTRFGUkJRrrJPIMfSpzlBS03eKd+RZjoKVwar97bp/yp9huXyh7QqOi4pFcOdFd
fwQT3NG45oY9G04Eh3z+HYwTWaoW7HUVyOv+ZmUOXYJ9tdvUjzG2J+HYJbvEDL/RWmTPhYjecJWf
pDOeJByxNkpahdKMUAtfjnRcaTrGtg7R+g7DYFbzxLvb20KJCbIuVODx3T/HrnqU61gVx7Vqw2G/
iOBjIsONrDe2Uo4ux7CoAl8+sykpOGKsO+JDf5YlBmkMEjQcb+vG9wsmIsODdP8bqWsC/HW9uyxv
U7WVOMaOwyWvsKMAmkg1vmqTFJpp+yAzD3LM6wrRH35JMeYQ465TFcwIKkCEvlkApDYAFi+TeSng
RgyEXsX5+JjIxDSaKTDyWnWkorQGdVeAtyuYvXiKrCTmJIBb4TGEYR1MxbKeiED487cC0k42toNJ
JztnlJJCF/t60x2t+CGz+5X5NXeWdEM94BUiItfh3AFTyQRDgG9ZxkYAEVlWAu0RcL0oIbxJ15Jm
tYKl4gpQGlk5tyobW6y8ZvnGF1wLZ2dqtCjJcmkgQNLFfp35Wus/dR4v35Yn/ySDqQYuidmT0uxU
J/8meTnqSxGwiCdbAyx1AxJ0/qAnTynGnZlj3mVzPSB7EymnceuSAOm71nHu2ZatfFKMsRXSKUOn
pT2GrSTyJNXBDVo+16rWvyyydNM2qd+Y49Ogh0dpFL04yBxBD5EH/Qcuyk8/gwmNlqFdgqbHz2iT
g1ABNvfG5AF4cGyUBbQvh16UInqiQXYQ+9Iyas0Bs1tjFHaEUvz/23990ofxX6I+VgR5t+qoZWKZ
0KjHPPeInLEKfl6WtBVcQZRGr/pHeMU4sKrvgqQAJLeTnZYXIKZjvlJ9FK5ooT+64xWrudIYRyZh
7X2ehwSK+d3ebO3cHghueGHRtRYp8XkRzVal8JN6jGsBsj1RqgjRHN1Jj4+1jUWyn/Kr8N0QUCKv
3AEbtcV3wTHc/NhiACKU3MsHvBFYrH8A26VN2k6cyyzHU+QPe2lHXKCiuOKOtzHHO1m2JJp8wOaU
8NrLTf9OEWbAMhHY8b5+pCXYmdd83nYw/5iNyjgYDJmAUacoNMeofyiii62XjjvBvX3lzjIY5zKB
rUeqKkN1zFmyR212EwkQUbni9X1/q8na/vKX4qnEOJGWZOKgYtrBaUu/DDNbniOr5bb4qIUzAcMn
e6C/YlWbr4tEqIwFUsCLAcAct72P7MqwJjCG2dG7YeWPCsilTAGMO5bAZRzdCIw+SWccSzgtfVoR
SJfAaN6rlhleicJjnL782VEyTmWsl6YMFyxkEKW4Ucv4NJIUhaL2rz8Tw3gT0TBasUggJhKuMEvi
ChHycEBIXpaykRR9OjPGhSy9PPdYH1MdY6gf8qq1zZqHPvUR/16wCrYlKRV9rKctvstItBu5ma+a
UQPDruKPUgE2uerF1Oq7IMyPRNB/KUbx0PXSQzXO1mh+j4zKE6fIrvXCD+Xp0RSw4hDrd4ohXelF
O1oB1lisnqgWGBcBa3Jjpvrd3HS2MfeDleaVl6XaVZQ2OVBCpu99is3lIj71yH/UoPXlvH5bCvFK
XiRbVBc3bg1/zIERV8q5D7pU7FPjp46YJwjnnwkR/TpfMkuORmfsDFATtLbQmIs3dvK+TYW3Pqpu
xW46ZSmpLCWPvHKZURKdSrdQijvoEFttyB2c3vTCkqaqACfRkGoydxtR+ahMMbzw5DX71v+b7pA3
0bTpQlZimMutT/Ko1wOBqYR7td7Jja8r/h9ZI9tYVpu8ErECApufVTcvmmOvLYfLIj72Dr5aI3o/
hqgQRfvSclXCbkZ6qDh9ZOv+go4TeaHr7M1umu3eKVASjdwBzwo3Dd/2T2fJjH9Kg6GtVBGBMk2E
6QBE4gGjyg1dwe49QEUc0M7zFl47b/OziWepjLsKRVOuQmBdIDK9VpNrGRvO2n97MM8yGF/VYBJc
bSMqA5N7rVAe5qY55Kq6u/zteKowzkogeV6VAcTM+nGkq6LVbY2t1D8Swu5vlVKcKaAMgHtvn0nh
CKOjhrwe77/kTP8cGLu+NXdVA1JXaDKC3ky1yS4rrGG3+Mpd8oMOm5vgaecFw5tu4mwIH0HW6nEO
xFHKTQLFfq+MUboszODgvxrweMYThesLHeExsTOfV+37oAe8cOk+Uq2VbL3J+9goIZvWHet7rKvd
AK/pGsPhlJkMrakITb9gL/mCj9qfg8a+M7uZH+0Fz+B09DeNSJJFSRUliSKZfY5RUmEOykYMsF82
u3r/GGLgiFtl4MlgPLIZZKVcqKgINYqNiA5ph7ZYdOoeBZSP3UOMTKZvE2eYhCeV/vvqkGcTg/FV
iXc2ApA2+NFwprriFPp/iiVXJ8j4MZMkIapByKqG6maQQAWV+QoWLC9fQ+oyvljMSgjjtqYgxNPZ
QBlVejUmw4rk14bcKcF1aN4NEY+tYDMMWkljHJg0zAsgBPG2Nfpe0Y9d8h/qTqCUOFsd47oUDYwf
pQh1ClOy02Dct9i1t7pwetAmya1M9DMnZfbCPPZrQ7knpuwGffUohA0n4Nv0Aucfwq5PhMqQdvGM
J1bNSx9lstES5fk2L1J/atS9qHZOPdWuaHCB7zhHzC5VJIrQhWkEwWQwj0MAXr7M4ITMmw/sSjcm
b5uCdhGkHJWFod5rghOA4k0LR6uvBM4h8nRhfEgY9CLRCXTJ87fJtNXu/z/vubYWg/EfVS2G9TRB
kW4p7mclzux5lv1aHXTOLeMpwriMoZjGeNGhSA86+BJz3PHj5Wu8/dKtvgnjLKpq7IiqQkKyF92b
1DVedXQhbPNOQtmzfdNeeXOe20ZwjoaZcqTWZ0I0JyiKyIWbDZE1J6WlqNe6xK3sUnP66qLOkhhz
qzrJaEJS/G6mqbZk1X7kaFcmdiQFR+GYBE8txuSURqhI1Ot0CSO5TWtknHnyRlKgFVeTc/mbbRvF
WS/mk3XgJUqBvqk6WX/UdTeffl7++/q2bz8LYHy7IS0LwTSz6pRL7aICeBWmQG0MNTcSNacJO1CV
ZbdVnvplr1i1Ljy0XejmUXcft/oL0XQMxpPbaZYsMkd+UYBcNw2fMyk8dULnG5PuoFC7B+0yRmxK
N6jJYVEmbyqEyp6rwQ/y8CpEXmGiOtfrGn5EaWWD9taCyNSpcMJGGj+OwvwsVJhfMMnkEBMc2fUI
guzSUOw0Lr0pU19UYoLYq/OCRTqove6Axqmyyahcz0FwNKraG+roagl1LCKJL4E673tFOXTgnpCr
2QpT6bpsALejqt9HUb/rIunQlDknn9pa54UjOZ80867pihjPioRPqVmDs5xS1GPIMXSBYTxhhjHP
bbptFt9kNjnx4s3taOQsmnnxxkrqxiIW8eKlP4xRu5I1dAWIsL9sS9tF+rOGbHFhAsbO2JcQ83s+
M3anY/hE+w+ql1NUTm47k160r7feMAwNwKYAA2X0agDtmk8NfPNHCx3dviLC4j48GmaRx2Pq8crK
27fxH3lsPpLEOehdJCg4Rlda5cs1JyHe/E4YNUWjFDhhAEj8HDUCc8FsiKZh7dq8lU17VhNL4PGR
cWSwQQdocluhapDuAFUYBNWLW6ES0kiDfdkYNo/qrAobYsSmUmdFhrC7Xg5G4E0Rx3FtoX1iUvuf
s2J3NtuiE1UifHh8Yn2g4N3FPvGzHXbyOVeXd2SMv8fEW1KKtPwXRg+FmFkLQBRmbu+OetovxrxS
iJ7oKmUIIkOYshRhqfIwurI93ESRpe5RTAN586z8bk9i3nh8FhTn8rfamvj5dJb0AFaihVjK0yb9
GEWZnHBH2TuEwBZvVexCeYVb+TmABa/K58tiecfKvG1kmfOiyjAEUi14VTAVWb/26JZcFsKzQ3rq
K9VCKan1MMa3y8PCBoOmr0y8wVmeHoxj75NSUEuUkxxAm6LKOPiaoO8S7o3iiWGcQy0GYFZsoYmQ
3Ijmr7ncD9zy5bYLPxshO5RUFgFW8DOEiAARONEK5gLsUfWhBlRIDijn6fXy1+HdYpaBNBakVp0b
yKODQLlb+wtGV1H6073UU3h71xxbYLlHjUjXSzA+oCUSxVbcOkX2xlGHc4dZgFtTUNUc8yf0BZxd
SviOYAU7ihjmatzJ1Wx5hx04/T72ePhjPNXov6/MfJQnrMcUECxV+6wHW+JQcRw6z0mwbKNKL4/J
gG1HPLaTQ0drFtEKXitAEtp9jK11AUHVniQWr7W6nbasbJLxEzJWA2pzgm7GZGHl1SeUXNUFy4no
WZr9ELl/LJFxGoUaFJgfgMTuZfGGR0wRudJ95fYOclkbVK5cNH/O3TYZFyKq5gxwSJqZBU9STDC7
+pdAaueydfJshHEg6HIGeQJgaacSHsU0dES0DS5L2DZ/jS4WAuIZcPCfrbAK9QKbSIhfNOOHON/N
rWkl410wX4fDt8uSttvQ8lkUYxSLKOijnKANLexodxO7Ocfgke6qFG78wDOI7ZM7C2PsoS3FThJL
jO50wV4G4hBvQo53bsznH4dwNCMJ0wpNiWdQarEHcQtqADtVfwZAibp8dPQzf40zzsowZjCnOckF
DMGiZwp+6dselZmixp7pwYyuY3MHchP3ssBt4/5HIJsWxIqallOIZE6truf+MR4Omcip6fFEMIWG
fFSMQQpy1E7KzEKerBs7IV84ocS/PI5nRZgiAyDfE1MUEKFlJ8OnkGiUogJwi/pfFGI+8bk4YTy1
mMCzScuSJC1SxkZzNdNwovggmbxXkSeEGv/q6QATZz7kCYSIwnPX30ZNanUCr4TMPTv6K1ZSgn6q
xLyElA4NNwAIu/kVzQ0XW/DRvMwtXszOuVIa4x8mXCclofIW9KHnvwQpA5b7d3E5YkXl4c/sm/EO
8RiGRgEQA2eUKiubEivFzENcuZel0B984dpqjI8ohS4exwpSgP9gy0XliAa66hj4O7Zp9HxZFvdr
MT5CKaNE7Aec3uxP3nLCZPpNdyyeaYOo9IrS/kMHy26NVBlZCiCZwgYBjrwo/jzfX9Zo2+mBLxPc
feg1fyi8Mr8+QeBSdfBBeXuShW9RshfGztGFK5JkmD641YL3ywL/JWo5S2SuFQbRQ0HCEuNHuQfz
bvb0THH8KR8QapL77oln8f8SoJ0lMlesm6Uskxp00wev/0YHuzGC9goMClwx9WhiZQPUKJygcNt3
nEUytwxvCZA7ZCjZJE9S/z4r7wpvcHALKwDJ6VkGc73MWhOHMml+e44WkygACyi8pbPkEXROmr/4
otdY4Ca4ny0Ja02NT7hIuzw9mcuXBrFUy+CAdjIA3pf3ExCLm0jmHOZmlIG6Dyb0NUxJsiWTKejG
ZewwOrNUj2F1WgSOn9q+1SsBzPs1ScJAlgjhGTq67xCzG1B4TPemTyuPocMzDp4+ymeXH5GyClWS
IN2SBSvUohvMDPBU2vww2DbEBoFsgBSOcVTmILRASmrVD6aM+BgfimP3nB0nTPoAvQuRzZMYYs6H
EwlwpLIRTQua6UzUEA+KyXMdKZYgXqVIui57kI9o+YvHP+vGTuC0cz5MWJvGwLgZJ3bVhjsw3/zU
JtPq4/pdwrTFaKTvYtBexSaYViP5LqoUdw7S+3omaGQW+kNfxC4A16/kSThm5Nes1bWFzlVsz2WE
tI1kh15qvQlHaxXh8tpnJgYtY8VKjdSKx/w+qnKnyn6SMfwBiPhrxZTcThP8Seh/tkaZWnU2nGQt
eFia9tB1wiGskSu1PQZcg/jH5eOQqbl8PQ5TEyUD/zO+gJgGWjVnFfxAcRK/URZ2jO7fSUcFuLBv
mh9Yxq6yQw/jlFfjDgO+D9DtmfdObT7Cyvk3MH4gU7E4PKBTC6pUfyj3cbYAz/8qzlP7srLb6Y0q
g2WTIJuSWNauoJxSWSchLSSINkX2Dr8DgwgMBbSfVXOe+01zXgljvHioGx04NlH+i8tfqXEaKkxG
8MaTuRoxbhxAKG0u0LnhzhFt+h4CQ9UKT6Y/+IVf7i6f36brWWnEfKeYFOmcZygO14vdYIQwQFR2
WcL2a7sSwXieCMQ98AI6rZRR5qTMAcztNfrPeIMo4jsaEDvuCsmm+Z1lstW5Rl6UfAnwwlfRfRVg
QgEsNpErjQNHOY5BsFU5oJjWek1fon68H7rebtPQkk2Pc4Kcj8SW42a8d3U4oBPxu1hGqyzNTnMn
W/Y6P34A7rJzWSJPIPMgJemYdEWJLBEvk91XkTum6f6yCJ6Zm/Q3rALNPNCWSumxDPPBpGHXv4JT
9j64eCp27bHiDRRyxdEvuRKH+ckcQ7ewiKi09APFm+1HS/hGeTYND1GmxnFMPMtgXEU01CYxAtSQ
RPDaG/0MbntAseDVuHyMCk3Yvzj7laUz3qJNxSSSqwEtly671UyCOfLSweQ/CCIFIbeCSn8kGfkm
CtNTOIH7i3QnJWt2ZY7OTDlmVl0ZtmAoliKLdtH2biunD0GR9JZREN0KY9VVa/VGVSJXDbEboguv
eS1gNjl+7yPtWAjZKcvBD3VZqy0mGAUkQH97dbbMN5vGqCctUZ2r1gWtgDftJsrXcFD34Z12P9iT
q2BlA5DxwHrkRWM8h2UyDitUOxkVv5RuqOhIspzcTW6Cx/CA2rvb6CjgVr7yKnIm/LZjzn9Uxprf
ZwMFaBSArVOJEiksnuzGLrmfb0ePwopQcDHl8fIRX/aQmPH6LE6Fc0xAyIZcfLg3m8Ok7hZJtdSm
4XzKy/cAB/dZjrkQuQeiHmIz6cZUYlslVxp3G5MnhPFXQogqfinhshHhccZUXxoe0b3g3OjLTlEW
GYeV9GMhDwmENOqEkr7wUgzxr8sfZXvOG1v1gN5UTU1jgVBETJLLywIjwODUD4ooEH83r+MTga8X
MXGaudld6OVYt74sl77yX53IWSyjWlNMZtYMmG0B748Vp6KViH9pCdj7fC3bE24bddv2zuLo51z5
4oyYUjFqNECdMPBWAVaGiLk3YIV2qDE1+We6MY54wRJv1Weo0KjpcxyGVuDJxWsku3l8kqv/wJ0E
v3XWjPXG2OgbxLzGDO38oOh3WnaYO8632jbDswgmYlOSpA6GDBc3Lo9yeIj7/xQRnv8+4/2KZlqK
VI4w5zQGoJAEL58ocL0C/SMXDI4tY7UE61xgEaYDdsO+vVL3+d7wKp839Psvr/4/yrBgBtWiC3Eb
yL/X+AHl7P4dS6M4d8UbsOTcIp1xdWqrdeqCTB7A75pVqOQuGqsejAvNA6BXHT3vjsBB5Q1D/su7
cVaR8X2JkuXy0iI4HG3JS4HFgXE+LPL3QPZUd3AWb5evE1ce4yuUxTQpkBN8xSHcKcdh1xzzF0Bv
fryL+r3087I8jrmzOAWFmmbYUUcroS9vF/JY80xk2xIBfGNiQ1IBJ/tnX6R3fZxpQEbFs2sc6B6S
4quezN0G3X6hzmIY29CVMMs1Ebd2MvxgfFTmm8r8dvmkeCIYQwABeqIbtHsUf6wo26H0Po/eZRlb
WHRwcGc9mK+foWs/RS1KLR/JHLrZDtqJB9nXXmRwFy1vlEVeORRu5BZXoMcFUIAt+bInn7Lvodc4
EQdQbjtQ1BQZhNr4gMCj/Pz5slgclgXAyxSoYPE0jzxHHqbCD6k92eS6c+lqBqVMEo+Fz2tGbh74
WTabZBZhMs5mjty5wCCo+CIor0rMcfY8EYx1FnGLkSODlnTFWz38mTW3Gs/fb5eLVmowptnqejQC
Tlp2SrdzigEBrwQsKiydo+eELZsP7E36/8cThVupd8UBg8LWZbva1hMYmJJOgCerMe+mqdbTSCYV
EUFTWUXV2QAulYGM/GdSmKczkTGB1AF9xRnU2IraHDDnt1rSc+JEni6MSXaoR5lah28W41IYSCCW
G5m7tEwv85cHVPvnwNgHNNHHPKqIQnOU0aBVIl+w/wpCx7AAoudmT7xlqO2XdCWQsUTSBiIIjwF9
RCEvP0xEc4gNQBDiUybdTOJ5mg28XkVcCWTMUoqxWFlMH1lYCASiBS9N5apueNCuFT/agQbEBq80
kEUjV7jlTQnRoPDS8TK+lKR5PZo0yNKm96zGpiWgNYdXIeRSF/G0ZPzp0JGpFQoU++bDBHzp+CDf
El/3gG/HCet4GlGrXcXcVTmUlVyiUqWSh6W+C6vHLnkEg/TlG7b5Wq8+Gv0VKykqkr0hROrk9Mk+
AVx8PLz/mQDGUQy1OM1BBZrxYrnO41udcAaLt9A2P5kd4yMwApmruZpROzf8eCftKlBhgl33QPaX
NeG4CRZiB6i0xqxpwGuIU8ObBmmvo8FgtBFHoc2g9PxFWDCdsJQJUjsU4quuekjb8rYQpRMWXI5R
oXhkDhC5DdP3y6ptxlQrmayvmHUiDyGie6ndh/ohbr0kHCzFvJ5rv5l7K0u/XRa4HZSuJDLOQqjb
QZMzSKRkUrTGnPvFUbcoMLoI0AYeOgDPG7L7mED9a/UEEKIULLJ3KTzSdNSuq3fZy4EHz5um5xkl
y5c7B+EwNBI+IshMvDnpdnFPDqE57QNZfM8nTL+rgnyQx/6ARjrPR9ErdcEXEsZzmFoYVm0JXbN2
34qoDWB3gAiAcHZl4eXyd+SJYtxHW+Vag84HiqaNdqi1EQVT+diL5sEQk6tYTd8ui+NcQcI4k0op
TWU0caxp3d2SfLrOEuFaGdVffyaGcSlTS/RWxcCrk5DeU8XFS8TYLtSJM9rF8b3sTkRQ60orD9Qm
sRbXLIeJu7bCOS92I0JTeyTuIyRQrKDWhh1EToVRjd6jSL0ywBezX7xGIu+qsc3+KuqxShhBKN3F
007x92EnP7bIbhu/wnzN4x99K3ZZIh0Xs9Hot8rjap9I/beoRWV0EdzLYqghf7lTOna5iY5WvMgC
ScqdDkyAGUUpY1rARXxs+tbqwYrScDzxpk2s5DAXKivB7pKoKODp472ov3XgRrqsCE8Ac4UI2KQm
KQZQ3FJ2x0osXaVVOXa97f1WSjD3Z9ZMQRyo2YmL8CRFwFCoO/Syh/i+HwdXE/VTomcaFk2aA1Dj
OM/05lu2Ek7/fRXRdCbBPhitVA1K+KC0lQ06HK/U+4d21t77Dg32IQ6tOee9oZt37SxXYdoBTSrL
IxogeLdTbZ9Pga2n026WUuePvt9He2mlXtaA8UZboJ4sSN+GErhpahBMHCPZ3ugDmBngril4ATvt
Dz6CqGsyJF7YokWUW/zvZDwFE9FvjVO8V95rr8AeovWfcvSVZGq/K/0WEpSzNiHsnUs/6K5i3U0U
Xo6+bSJn7einXMno0MUMMIyBClynuMOQX2dV/RDmrWWa0VEXuueiyFyjil9lTXeCZPSGqfa6ZPLE
oPuphZMP0um91koY8Yy6XViVt6EYH1MyHUsttwNzOkb441MR30ohEF5EQM6W0ck0OrfqFl+HHwH/
fAyYhthOJ+WYGtJfFKo9NnLTKvV8thZ5tpUFuDF5aUtxdYjS4qUfm8LCQKs9LZpfBNEDHJ0HmrTM
bs1uNwnTPu6yb4VWHkGO6EZhfDUtszuT7NrABmie8GZDNx0JFvkkBQTFkshGVGh+ddoCnjUnDu9i
8yaqvMuGvv2OrAQwltAbWpcLdA6e0qPrNthp74tdD3ZtWiDKnznSNvO6lTTGJtqhKSvMwoEdCAXu
2g+ALpnvKUgKb5hxy0+A60BRTeDjmyqLMkfIIgP5BReYhLKXhiABbTt/wKe6rNCWGApH+PcNZh4S
tSJN1o0ww2bExBi4bSLJ3E81D26IJ4Z5Ttohl2etgZigzk+5qNlBE7xOQ+Zf1mbT2AgazBpyBlX6
qHKubuwUy+AFr5Dkqcve1B97jVeWpPnGl/f9LID13p1SxnNPQWizU3iveZTpXP+poVLSPgioRl7W
ZjOYWAlj0i1prrIMoxSIWfriQST9w1ib3lQ2fiou3Fk7jmJU8dXJ1bOCZfDBpHZgnFAMBg/cdHdZ
nY+w+9LhMcWXsp2z3Jghw6jLb4FePYVJnVidUQB7JAfdbYaimqoNB7RaXCNOMWJWeGKnxFalPy1h
aanSeB9HhlOB6C5PIrsw5LtB1R6SzHjKDc0bxRZPXYi/iGJmgfHYhfi9BOA2copT7GB3JVA9O3/B
grGNF/dFi8QMG/7LL0VITnF512WpnU3zAYgNtgiAuyKKj6EmvS3qchyHwAV27q4zu28kjOysew7v
1cx4qEsU/sPhu9gM3yK5fJtEVyrJU7OAfk0yiTVkxk2kd7ZZ6A4aw09BJDpL2zlSuuxmTT4IJVi/
wL53qrTpWS+Tt0qQXvsm+RX3y6th5J4s8WD2trvR4PIBjQqQJhCMfP7YShyOoVjj2dbvGme2i1uM
tzvkHu0FuuBFZ2EFRzgVPm8CY9OgV3IZIyuzpg2kCK46Nx+66b0LVGsUU7upTY5X2/QDBjTTVLg2
k63BxOBrTMQa+WYjenLst8rTZVPeDl3PAtjqS99NUS3k8AMJOIwx+eZQAgv9/9Bf2p6iX0livhWI
D8o+7ZLfsKqAHqQg+Q4Gdg6UwKK6E/Y8AovNqGclkP1IoAcI2h4Cs323jw+/FcPs1o5zhJuudCWH
8QZLYER9TwxMzju/xwcDJzhRroHEDT1uYYenFRMliEVqatWI7uZy07rpD8UrnPTOvE4PghvbNfpd
NqbFgJVSXGX+f2FoBJnCP+bIVlqiUAMXE52VoQyNyK9vElB6V670DsITCz6FN5q5+doiZiBEMUBT
y6IKilNuSsCdQT6vHwnYDBN5L/AXmjZv80oKEzqYjSqqSoY70GGhaTr1fulXu/BuwKL+6AAd16V0
eANvnX17YXollgklUpEseYPU+4OHrAVoemrTvoG842O40gT0y4O1EsUkqIaE0aO6gr+qy/JNUxSr
bGOvzAakowqAQI1fxcDzXNsVz5VMJi9NZNUMwhjtkeGl2Vfe8CwXqMMs/uzR7gFmALkDapsX8Szx
w9etnv4EI7zB2KNaJt7RDlDhlXb4BIwHWwQnO6/kyTEaFmuwH6JhkieCwsWkWJFW2uP40AuxLag8
vgBqBxc+3kfesFJrSISoWShmW1z90mOkTfNzPt+b0j7i4qlt3rdVoMY4F6UrjbAB9gv4d8xHsROe
dAC4IaZJI6vR1F1v5FZX6F5LDK8bEh8I5x6RUtTyFJsI5X3b82BUtpMibEaYBKDOosFOVxCza+ex
R9bVvAxOeS/tDGc4yC+KDWBFj+vfNj/qShrjCWIlBEMVXYLqZxTuKLcjmDV21fP8E7O48mODbn3j
h0hL7y+/IdvnftaScQVR0Qz50rcADOkHW1Gn2yJNXclIOYUqnhjGDfREo6weSMU61Y4oOWyyU4vF
uazLZsiyOkPm3gPh25jECQ9UYgh22BeunJUcERw92KAlmsRYbgaIUKYSSIY3hma4sfx2WQ+OLRAm
XhHFqG87gsPKTawfiTcRMZxcbCw54V3wTUkGKgqKagCCUGECCFEHe94cdhhYkg9Zi9FNqToSZbTM
lAeztHlwK0nM/a4XcHqpRg149Glwc0lwm/YXkiUOc9imw1pJob9i5bC6UYzCcobnDwdgi5WWNj5p
o6/mTij/uPyNtiehV6KYC5sJRS0P00dAInmqm3iCHaBiRynKsDbl69ejLTxyZNLP8cUfr2QylzUQ
kqzPIpTGO6y/YHUL5ByeRizifiAWiA4/f972giuRzMUF5qoRBjr88hRcidhSq2LMFMhXcntotV3f
otO2U4pTA9K00PhPu4wr2cx9bhM9kZSPN0HIniuh3AOfpLU4Z7r5dJ+FsJQHmPRujZhAwd/DG5TB
etihZISVosrnTRpseqiVMOZma2YigGkXwob0ZiiPpOUgxm5HdisBVNvVBZClaEzjCAKaPDtMFTkE
cuGY0vItbtpTkgI0Xc1svcsTbD9oTjrpvB+wEe+Za9435lqMcSaKZlf/XUpMnOmtaVFRLG3diffR
TnqKXDxjNaD6OF9yw8N8ksxcjqVbJrGIIbksA6sYcz/q/srKzrtsLxtf8JMU5j4sWiwvZhEh/25E
1MdmR5x5kcdGnvVJBGv2TafVQg2mvmSvAWuYZo+UcIQXRnLOi33KelXLO4B4iI6MxSw97W09PnUN
D0l8wyOvlWHfskFOkiCvQYhdyO+t+oAykWMWbik/IfS//GW2bB+IdxgxR00IZSB2XNWYhy5ACR0s
ldjh3FFumOlOuyOHzB13vHnmrRzjkzDmolWB2gFjuPqdj5JdjRkzzQ33+gc3DOjLefmovGl4K+3+
h7QvW44cR7L9lbF6Zw9XkByb6gcusSpCSq2pfKEpM1XgvoA7v/4eqrtLFJIVmKt6STOZUuEBwOFw
OI6fwx3VY9tCFaeEZCrDVbG5qdzQg6Bi7+BE3T5Jbu3NAta1h2INNJrqp/pgXLdHVfCes7q7Vc1C
9R5FdYuHlBq9khZ0aCA6qqJZGPJejF6p9uCz7I6MV/EnIJ6YZGQnAB9rKoh6PkYzydBHq6VM9QIC
Va/Q9KIm9nXUVS57zqqPLsxwe5qAGVINZ83idrrO9b2pMtfWvqbg9u6LTGBLWUm5PoyJ290zEj4z
UkjRzm8t+ml0g227HXby8w/iSNtiRuXsyO3fGiCPiMQV24rHCkErbtS7uFXdLFD3GQ3cklqOPoha
ZtYKbssx8q0FSU/SWJGgsR5SdjNYwEK06XODZNwIwn04ha9dOT3mSVw5wyTfSXoJwRzDGVh6P46i
x2LB4vKdB2yaSbgMqJ/L+mawN3JoOkl4DqSrdhLMsmBlCbdDo6ogUDLBLINqzAmLylGBWkN1Q2NC
GjWRqTlYLI75Bhm9Yo6QlJcP5saQgTVR9+ZJ+zKryTO3/t468pd2R/zLbrSWDH5Y1/lIWZhluVVa
Ud/OfanFOfOLrWq4oHecGfDzrf2z+MTrzQd78zQs7DVpxzQIUSieZmenKu/Ok1yC0loGUX0ieJYS
uQkXasZkCIaRwk0S6VyyO9WCngxYMoNHdWLu5WlcPd81EIpDJxUqgjzAJZkmhv5NBNEO8i6z9FXp
V/tUiIxb9ZGFGW7y7LQqm4LkeKGYWbMNrTzLQ/RFDZrD1CWRIPlaNwbCEcMyIYvIoxiyXqWj1CYQ
YreN28gIHkdDc9KpPGgZE7UPr56E2rstzvnDtAMmn0B63RyeZOslM7aX12f9bF8Y4Ny8QRYt6x20
oGeSQhW6LjPRVOc0YN3ptuNR1KghmjtuoVJpGENJQdxQY/kqLqGZ25JTFH1nwuRVZIlzcp30Hcqi
SMZMHfe1Acc3CEeG4SHDc+/lOZyniLup4tH9fY24IxWynFqbRYgUTfu1I4eu/S4Pgru+yAR3kJZm
mmUR9JO8tvpeD/ej/AgU0uVRrAe8/wzDlvnGY6pUbVQaYM9Lr5p9+GMulM/tHvaBfYk2QjjffPv7
y0mDNe52mKoxY6WG1KDbKJu5e2h8jl/mlmpc2R4uj+zi5MEUl75WQa5IFJTtXgkRoeAna74blS6I
CYo1n3iXBsSdiKOZZ71RYkCZXTlpVVxPIyC42kCctDd3iR3qYJzpttBf2zG786EqfW010ix/Xn9v
LOXYlvWuVJKjUpm30jiN6BxE3SMgeLfuzMrt4vFQ6F3sxEn4oIaTG6eyX4RsVwfdLkptL9Cms0bC
Z1ayZ6gWQ6+uNsGKNP5MSOzHOFKMHwN5LuTJsUNggViu7oepAyFPcxWN0JGOjEeSyVc6lakXBaNv
VrWXjfHolHF+RTv6FSC31BnywXACmZ6mjL62en2r92hrCcetVpQbuwIH/TAdNC3eqiGZn9K1+zwi
W/T339fEvI1NpPPpuC9DFdXdlridnb8aZb6x9f4xLJo7EMNt+8m8kvvYcNpKezXjIXUAbLjWOzV1
h2H4qgfsSycFuxH7QLLyfSW3uZMgpwJUc35W7zdRJB0nxXCNNPU6q/9qMwWP+5EGzHl03VTNDqS2
x6yZbpW5Az1UrNSRAnaqm/hGNaTMYww6Wgb9I7Pi8xQb3xqN2W5rpAVeHYxjV4+5k7HkVkUnYp/H
N53St66m4X1CwfSDtP5INMWf2tCLlGlblMWdrDyROqvdLmEOqeJXnE9ORY29MSYPGSMgn51U6rR9
/zzZ2gs+xW+63HCSBmU2raSgx7PuJzsBSb/6AG92aFFlTq6CCFpL6wdNaStH68qD1ABSNiZXsRy4
OrUfhtjwzUT2ZelhsvsjgxyLpZHOkZOmdoIgO/UEMGdTap2gkrYGTaEqYPtjVp/KHmoQtXagqeFC
AvtFMpCnl3mGWinyaUM5x1nmoeftRg7wVDEht04oMBCsfL68cy+efjZgsh9zIouC3lsebRkqmdSZ
RvSks6fLFgSx4S0oLrKuOEOVDV6ueH2Pi1AfO2oAEL0sws6LBsIFBzOWaMx6pEGSbbuZhWLtSPeX
RyKK328XlcVQBpXgnj5ndTNxhO4ax9izPOXLrOgRedX3y9bm0/NCtHurGC+MAbechF2MmDq2EIey
bpmsOUT/ASZeSgVOoK5exN8Pprdb5sLWMGghKyWs0fxwHD/PVUvJBaQG9aLiwfZrt9mj23kDjq5N
dtN9SzYphFwTD/ofjfMpUApOe+C1FQsv5gCyfvTJOtQtRK0e94L6JZifXdBgqt8nIsDqevryboY7
tCY9QUo0pgoSpeZqrOSNPShODZKWVu8E+ctfeM67Lc47syorNGBGcIXdz81n/QOU/VBeATfgUd6J
WurWd9y7sXmrLFZTYYFlSBo8R1a2UfxIml0qUmwQDmj+DgsbNc3GhKRYo7kXfobdBftgp6PkkAIr
ogvqRGuvIx88gstpG7tWizzEzY158T0aIrbkxt7EG/Nsmm7nz+LsmeXEumDVRA7C5bdtOfRZLWPR
VKsv3LQFuXjdB1stTRonMUU0McJBckkunFGelK5BoITwZLA10OlxGJ9hCpxkbuzMDcEj6M39y2Fm
vbqy2G1c4pvbWWInEUqPZVFtsKTb1Ko2pq6CbY+1rjWUmmPL+S7s2VatO1fR2n1G2l1LoUpTDa7g
26xHvT99ly8jo+VwCoheI9Mn8QmbEilClntUS/zOzvaJVl5ZoJM3C/MriZNTQKqzrdQ7xYhjD1x8
odvpye0IUIhLU7q7/N0E24qvPesFHRMzgRNKtZ/F577e0c9dQt5Hz4Wk3GBqoCvYuTm5HZvnMt9K
wevlUaz18aPRCrhvEzwFIITk1puyIZpSFTsXWEyyVf1TdAiguGV5qPbeNbsf8Yvi+voOGCXR2s7f
/pcT7d0yD9VNy5pZEouhoHRSNvZm2gFo6Gegr5/RjSJk41qz/XKcfL+FqqcMQSpS3lqoKld5mvap
R260s3muUMw3/cYfvcIrHwYf/+qOdVvGjnLz92Zb41YUrJe12er4FvadssGJ6tmOjvcrPGRljjI5
DWo185WsA/7aHXeiKV9NihYzzh07Vt91Rtqj4p3GkNmmyVUDiQ7BCFevmQsb3GnT9hBHDnTczSWL
gtisQ0mdyDttkKAaZckeoeVdx4ITBJ7dGMyAgR5+EXyD9Zjx7+oAbp/cNyAqA1GPND8jzOqhIKeM
8ICSQnv5xHbjpnuRndIF+2boiN68/iJkv1vmTkFgTjXWDohWmZ47pOldyoqfxTAhU7djT9fTu4Ro
ByKr55w22zjASy2N8KIYPYE08TjWiaAF+XKtCVPBHZRqzmoJXWgyoKIzCrZ6bXb63YxLNdwZMDqK
3uNWHew9cZS5I7JjEDdnJIGDsT2VbtHJJ1jb2UN/iRkLA9yhCG0rSaMKyjJzEYO4ySF6MM6NMz+M
ZRujd6r/f2TRe6UJE8hFx46xrAcNAWrExS4ZvlK0PpaCTsH1c+RPp+HRfUEAHfOgx4GrKX+wEniH
n4FI9GINT/4h+HGOqUyQoksVDSngl+QlAGE6GBFBcN88RciX0lvpG0LfRqxSsuoOi1jAuV+ggGoM
gEJEu2bYKG37mKupABKwOnsLE5zH0bIbtIrNWVL5iI4BUu8ra3PZ6VZvQwsTnM+hEqOgwytCRd2W
XFk9VgHUzHdl8y2Ud5NROZetieaM8ziDEdYk4NTzLC07mBbdkvITbCxLb+BBKZTqNUlGLMsQYgwK
Okd/ZHUvSI9Wo/D7rPHtUVmdT21udnjC7l4i66rWawgPOJGyLUX3cMGM6fyZ2qdDUU84U7Pkxgp9
TaTPLHAxnTs1QzMaNEPB55f5N9o+V+OT2geCVV+9W+i6oWgAyumgxPp4fyryLlO0IsOZZWbuoDYO
yOCctj22puB0XHfmd0OcM7d2ns93T0SbqT0nOXmgDE0E9uizodppDb2t1EqQ6K2vz7tJzqNp2IPR
1KDgl6X9wdCUmyhl95c3zfwRvxwLf06fwlfSWdWoatUjUX6jtAWopd/oAGOLDnh1pbkQO+c/Q0H3
38dlGsyhgigx7GjXHZJE1ETmkk/0BYDQq96Ld6Y7uZYDtiYPUmTe0Atmcv08X9jnXF3SajrVJey/
Pe+/zt1LAPNXV4GjOs0p35oieqjLa6fInO/3Bp0i0NnKXoODtnmMx+3lhbvs99Cl/DihNVFzQ0on
nBBq6PTjsxEco/hKsUVQ1PU9/L5w3AFYkabpSIUn7W5unryrpUMp/bw8lPXsb7E43GmHsmli6pUy
V82mjXSc2UnKa8nPd/oe9PO+taPXwkcd0fpwcSNpDJKlJXJdfcv2uuHMfFSZCw42GUKTs2Zy9b17
vjxO0VRyESQqiElybDhPMh8U1R/JLuoFXiEywUUM1kqQOLfg5p25twxvAEw/ll4vD0Mwc3zaVYZx
LCWdgUOQZpu+Ca8qy/Ium/iLu/WfXsdX000trWhoY6raQ7kHc9JdsAWjlZ+50qOvau7oAezvAQ9d
Op4ISyWYQr7MnpFCMZICG6umYeKkdXNKo4o5HcsFg1yfxxmxZQJcqvONDIRUQ6nq6EtOjR/G+KNi
n3K398/ndpWkBInUzq98QI07VNtQcF63kiiwrh4ghm6pCoR37F9ImUfQ4DHZRC3CvOsARnbSTVI5
jvE0k18Pbu8NW82Pfs63JmI6omv5euRYWOfCOsmnyJZTXX4T4klvZnHwYZduQu8HBDS86aV5IKIS
6uqyLUxygT0qJEVNQgTEmCmO3VJ3sqS9lhiPtp1cl/L0OAI0B0ZixY+Y6lM5PmYZvWnV7kEzgvvL
+2TVVxffZf6ui+IxY0WVE3AQeKR5mZTvY3AILMFNWGRi/v3CRCcRo0hyrG8fmX/Ik+XF2dQ7kfoJ
qmpbWwyF89ayDpJ6SpErQvPElTVwlieC2LgORF2Y4EJ+qHaZOTW4As+aBCZK7d1Ovp5Fr8wb0fEi
chIu1GtBM4VZgSeR0LCuhsq8tyVDgLNYT2kWw+FifdMNRVPHcETwmqKhjrjUl3z5ZgaeFl6ciIs0
qwWqd4N84CdgfGuGAmV8+VCd8023qzdvRTcUHUV9V4Kowsf/AgKJSmoDVatv54M52c5pKdsKO3Xn
zfpL+gt5IcMkFsRY+G5qU5EMBVrT/4EUQaTWLd4qmgWqieFhElQxV92CoDldI0QxACX4uJlq1ktx
3RXAwhOQkrHvreZ/IiAQA/QQIL7QwQr40YCBCiJN5miszGrIxeiCGepI6s9I2GAM73a43drESPbN
xsTZ1bpsr+0CT7ltDrMYPDn+HxA4q+6wMMfNWwK/S4bZHWq/A/IrdLUn1ji2OxysawPUveOudQEF
gkDQeBTVv9fX7H2o3FZua41QS0cRg1rjNm67Y8UG7/KqiUxwOzkasliPJgwvl6BqcAKy5vLnr8bw
9+njN+4EJmejjke8gBPdobbtkTIGbe0nKEqWTsFv2tZWoDw757d2cmUBDVqEIp3E1YkyITShGJaG
Ow939gaSkXYDQQQ37H1r/4xioebK7Li/BISFhfkbLI47kAaSgkawMLdyFWcknYdSdjrTaZzOz2+L
fe6nJ2gVRyL9kNU1Whjmdm48NZ1kDAgNmW3vxg4cxj3ZQhVNlL7MGdGlAXI7l5VxVEnDPIV3rW9s
lF20NU4TMuoY4lOivbO6bxeD4vZtFqU1AwMtGJKG1A1Tcq91nZub8tkugZ3rUQmwrJta+kSDGmLr
u5twW1bKpJCwHvtJpvFL10E+kBmfuhcvbHB7VrXScOgpbIS4oKA+m/qTSB1x/UX53QYvRafXnQm8
LtYqeBhumNdc2Rt6QAP7sRwdewv6sa2oHfQtFFxwj1906YKhtOMegOGqvULZmarXRvyV0GOAKgMB
Q4C6+0RoWgyRS+DDqqKWnSE0GVW7M1jsGsF01+qiaozAEXmRkq7BJayYt7WemGcIhqJqop4gsnGW
4RhmB9weyc5tY95eHt36PXYxPC6cWGOkK3k44lkHjCPkUB3y67nIAKbLL4OroGVd3s19QdRD7/6D
wPZabqNjGwBraxFZ5puIFUtKBjD24uXwRCs85bVbEIj5yrYGK4nP3Ggjuo3N24r3naVBbrCAc1Rh
TVGupIR6HQObXFlnvVtN8k8moZktUoZ9FUSeYJxrIRvwJqRTsgxOAD6pkrDTe93AM5CUO1PhNHsD
/O/BvkF9T3HDEU/D7Jz69rMI9rQWsZd2uSij2BithhzMS9PgeQxsD3QTtyz9RMq4tMLFmbwE62ak
YxVzyZvGvVEI3EQwe/yTRtKBrSlvce7MsQwRWY1u8iHyok5w8KzOlqHI0DuwFMSs+feLgzWrp6LM
53dsLbka7T9kCLQJm/FWwVQoGv1phDvcujEvCKgcMZAvcwNXiUKAecv86grtecJGzdXwvLTGnW52
oFc9TTF1jaeHoBfJQL2dAYgOgVIwjHjTSZwJz1voly22GCDnc1rXWyg1zANMD2kFxO5esJnW6vTL
MXHuNuFyr9cVLkQBevYd8LxvpQKtd2zYM2p4OvTV+q52Kc2cshNR0K264vvg+DQ1aacmNWJIKETd
QzJ6rdS4Wv69+cyr1GKIfJo6Ql6nU9R535YOan0ORbN+lDqXJxJkhpeXiq8jBiB87aoYVySFqDd9
WwVOFAYvdmj+qJq2hVyVfUiGaD8l7U5JrENjGzdg4jhnknXoss4LajxlBaovyXAtIvlEpXsm1x6d
qmtiQkygqTad3AG2Lz/a6BEIO+k6ScgGD2K3qYwW+UJ67BGOZ9LZrawC1m9aWzT/uV1Nt1mRbQdm
nVs5Pylm40K9/Qi6fT8K2hu7CHZNBRh6UJM/wCydOW0zPtIhPco123dBso/q9Nhm/RkUQm/B75j2
3U07hre9nB4Dqd7aZvcYtM2GqkruQYdvF+btSR27O7vHMxNIOT116jZZHfhZCChzoEHqkl7reXYV
xNmWgmZaBuU6qq77JAXNip7YbqqQ6xowujKfQPkZ+XLfeoSNm1ALIqfq1NMQtNdJH14pubbVms4j
k+KgxdnvzVctSI5QWEdFpAi2fQ2glBxuw1Zxp4Ju28r0NSYdGqnbVAWgcnnsKl29G3SIwGSyYxXS
1VTFuWP31h9WlfdeHwJGnE4eITXE55K7MQcs3rCVrxmDgrWVJfexZfs20Xd9rwL1kNyhtfKcFvkG
qsk3k0WuTFoBvaTQc260PlXQ9RX0uMpUU125tj1I0PlNN1aBDzE0G4uR30Whvasq1bfNwVFGbRM3
ljMmUIy1JU9Vs7Mlp9dZr38LK7Ip5cyXzOyb1NX70uzulUq/r6rgIS+SBytNqFs0oeWPVN4mYX4s
gKlJivDUaaafaGh9HScvYNq+lLSNbXXfDD3YNHn9TOn4JSCDF3akdeos9VSdPhaNuquZ+oRE/1jE
yaEYC8U1g+gkDwNgjyW49DUbosEdoPm9lySxV6vtQ5CU18yieytRb5q+ugolYzc1yj6vDDerXzpm
eQFqqqmcbnSm7abKPsi1ejWVJpYwzw+TFAPAXd1Isu0TRXpWpeGMI+GshuEuCUqoGFu50/XhKaf1
5Glm8MIySl19SvZlk6HLw86cQZMcNelftITt+yn5OcI7aZkC4dTGO2UKHoocqVpBXGl86jv1Wi7S
m2Ks91pIfa2J93WRGp6kAwXGqhgbKPAb02XOXVTtp1G+pl3jjoHhqnH1qGu1a6KFZdLAQzj0V8nY
7VOVeFoIRWvoljqGDBWF0foj7EPo1VfWMTNG6G8Gt4Gt7NQc/Sd5o59sJb0awiCDuClKyngd2TaR
IrkYyOgaqDYHNaY+jO/GITmEkG3a9rHsMqIC8YO92pY5c1IrAAR3uoe4od838W6ctNKBaqTbt/ZR
bdNzmPXfgzhycgl06cTaRx3qKpK0S4F8K60cYsiB2yvVC+tzt0u1Y9wNiFJpeDeM8f1YVD52yjcm
VW4g44BQOjfsAU4ctKto0rZjMj2ZYfRQV4Dp5fSmS6kfoAUnLrsdIWiOL6wTJBEiZ5IqcMeFrPCY
Ej6WCj1IIdR9EvksBRAKVYpNMCWHjpUvBmQ7iozt1UByram6tcHsKY/hDj0eiHHjAShgTw6rvZym
d3rd+MFk+jGNvtJW316O94L05q1Yu0hvunxQsDMw2bGRuCpLwRdlOBkx3ctmBOf/W0qyMKPE4ExV
UtxjZOOcTBs7FxSVRcPgsrRyHKq0mfD5TALrXFUdsk67nuRBWGdZvZwsznouUytzTQ6kFEk75Ord
7gqS31/IvvLmS9F0GneferVZHvpcroZHSyaHIXI1wwFrGEjZnFmkOvg5E/q1gcO29o3oOiSaSy5X
w2UokvH0Boo9q3Qhvd10kZtln+iPXo6Ly9c6tH2bZYALrax+mdAfXZzGxo2kr4MqcHCB570BPBae
lwyDnocWDnwb0iH6dToIBiJIl3iWEKUokrCSkZXFuCnPVal+o/jipP3tcy5k0CpXcLBkCgavCo4X
7pur8MoEIEX5qruZT30bbDiSGzPHPJmorvSe5janT2jo2IsFe0NbL+ZxkJtpHFq0fyPl0pqzJu+H
bve3gsQbZcnCRClNaos2JMDuIPLGvo3D6+XPF+TpfKO8jdZbjcyOHeto+BtO2vDDDAdkSoog2gkX
i4sStC1VGiuoH867tjpDbMoPbuqH7gbs1GiiUg6DP5dQjJfSRcddcP6bW1jlosaoh9qYz/dJO7T2
fdLuraE50qq7vzyhq1W3pVNwoSJsAg0nJOzMVWflCjXn3QxCSa5FOKz1XWzOeFwVRKI8tjAI1bEy
RhgyitpjRbJlU+sLBjPvoF932LsNboeBjWwEdBU2QCS+67eRL7nkrtrPiA17L1oh0YDmc2bh62Om
9dlEce6Wo36ygvwpI8I7sWhA83dY2Ahr3LrTGBDDGTpd3eYba2+/DO6s02hIYkzD+tH4Pn/cGayF
sqS3+Tg7Q+c198TFdeimcYwDO4R+LJTJE80gt8fqekJVZsL7VtgdMgvJuSCwz3vkkjtweygaorGW
TXz+GPQgN5AdNkKkXDok+t4ORBFjPTS9zx23kXqmKCRNJrw9kaOWnlD6j8G+nny97OLrJ/u7Fe7Q
tUMjBeBTBkXXsFOCr1W3xUu8c9mGYFn42n9QREFejnC6SNeeIRZ+y5ro+2UTfxFe/xwHX+yn2RBJ
FM8xXvMVmm6PA+hUNW9msCIg/5/bKqdb1ARc+zQ/60JnRRSN/qJe9/4FfgkVqAPU6Jv+1zPyDCnQ
cGfxca/1xyc88QnmdNU7CLijVTBWQ3yVd8WE9Dm1UrjiBJac9hZdgoekY04zUMHJtT4yE5V32QQ9
gsxLQM2qyT2LLMVTWP9DDeXNVKKThIDx3wzDB6rHu8GGRklv78di9Kem2eogHbi8vqtuuvgO3OyO
rZ1NKLzj9LSuxxF1lR+FLmgiWM3aFia48BsUgaSZ6YxQPkS76EDfuJxHYSOuurpyCzt8CG6qya5l
DAXaof7k9bf0PPrySa4cZWf78dNMxTc3zEIj+xw7oT+zdanoVpL2IsjI+qRaBlRf8a6DQ/vjYdAY
kpykGfJgKQyOWYBGZ1J96TPR8+L6xL6b4dYOlIm4y5sSoPNVB0ZlfdcMlQexhZ1mM0ilkfYGt8Ct
LYuAN6thx3y3yy2oOU11V9YE739N6oLmIHR0FUoWlx1zvXK+sMItpwL8aGZkbyeqDE5A3P4O0auE
0jkkud36Wn4SvmuKxsUdqlQBEK8McQrJh0GFXvAsbKCgbPclu8dhcRd5qavsL49SZJI7WAO1DaRq
CjCVQeeEJd1Zei84W0UmuIAGpgZQWc073JwzcetBKDW+CjLTFyvFHahNH4apnSJCMzA1QFoALyps
N4sQqZtma3vCdZr9+pdsYWGPO1onKW3rMu/na+DMFSmdEzeHvjmeSr1ya00CRxRsZp6AD4gwFjVz
1x2kWe3sa2XUThN8Qn/GXkwhz8KQssKoss7EEze90Yt7WcjYIRoFFytiVLeGWAUgW4b8JA0hKgO1
F738TH/VchxcaECyoA9UhitoeexbKEZTTdhuJ1h+wgeGcMjULkQ5owKnzCM5mMdgH8cuKuSgYsMb
rgin+fbYc8HfeBB2FCLbniRcVgBV2SMobdqpDJ0gVm7zFMJHpbFBdXrT6JCZ6MipQin9cpAQrR0X
JFhvgIY1R7wNTXIN/bRdp06O1sd//D0zXKCo7DZPcyCX8Swf72poIIVJeztIvSDk/UXa8+fxQbhw
oTbQhitqrJ++bR8nr4Yqe+iF37WD5mf5J/PH92jBwzcrXa/DHmnDW31gVvhWnjK3gb43WsEfRNnq
err8bo2nVCgyU09ohPRRP+X7GPwj8RU55IDkzCcXcQA1SLaGD2aHWb7mm/ksYlEX+ArPm6AAg6+Y
FIFkUga8GEH2PkdrYF8IguIqqF63FNsA47VhWW89sYv7rkltQGIlpDhzr9S0j0AoCSw/ACujR93y
AVHfF83t6kG2MMn5jZlVrRFK8M8eEAe6tcsfl/1/fZ8vDHDnSjVEmYUSywz07bz+pdwMu2lrb83H
aCMCvYnmjy+V0iTHtWq2BTmeMz2Grq24yQPd1l6xH++ZW4QOaCwNwd5bTZHfR/jmvYtVyyWzNawB
4TnvbVS3aSa7UBKTHRNcrtALy3aXZ3R9xQyQDZvgdQYBxsc82FShAJ/OJask98P4vk0EgXEVOqVb
7wa4yAjl96nqWIXxFE57KJ7wEOoNnn1EPcnXvknn9Jhb7uA3boIVFHXXzfHwl2NhYZyLlyHpMluv
WpAYhncaNDGUI6tv+vTKJqITaH3Z3ofJeX5JNXCVNChgqWNxksvCB7XqPmn0A9FEBOZvG/fSqLhN
oNXmFDEEbwSwxpO+4hkSouP9Q3gXbQlS7/o+eAqO5UlEo7Ta/LlYSnsGnSxcM4JcjN4kmM38q4JO
BW0XPUDA6Rq9n+jomtuEQLC8kR3qmV55EqXhq1HzfSlt7sKWMHOMyx6OmvXlBi04PwqNOVkIMb3L
G2KVQRrKvaDNMKAVAJjRx1HaFO3Jlt7gbW5LDspXczMdwZk4T6xSuum58Pqdfm6+itQn1hzI0E1V
Qw+ZhVIdt6htTvRsUmE2K7Z1K7vdBI7A4pYMk395gGt7wjDwOqIrpqxC9ZQbH0gjLRW3cK+qEmcK
S/AoP+r2cxjvdXNz2dTqmBam5uCzcJhcQRYeKnAYdO0eEjPcyCQ7xbR2TLsV9DetpizLYXGBTG/a
olANFPP0Le43Dapf7AjyZNQTDvmpqF1REUpocB78YnBaahlqU+N4/Q+NLT3Yvg625tyPNiIaDtGi
cYGMZKWC3mtFhjBldh0lIJ8vaQxKP63CP/WjlYAV8e+tHRfQRh1UkfoEFJesHkaUe7XycWqea/kT
L9XLZePcPg6bIpb6HGbCwe908AGlqhPbohb89V1NZNuCGjJkV/lCHkHzVqhJ2F5ALtVODyW4qndG
vE32N8RR3Gpj74vjcC28CM/fn4/VBpTWFYKkDmAhbnxSHpU2VJoBxGPpbVIGZ9Lm38Zc2ZcxPcWF
6bGI7RgxfValt6NkeGqZ3hhlvYlV0JC2eNrpqsltoBc6FaqTJZ9irFl8Qb5APTTyyPDChOKx9toU
j5OIwWwtwVh+Phe3ZaA8FTvCwdgata/rw451yb9ymP/+MfwPfS1u/jWd9T//Fz//KMqRRTRsuB//
eV2+5ncNe31tTi/l/85/+ud//efHH/GX//5k76V5+fCDnzdRM35pX9l4+1q3afNmE99h/p//11/+
1+vbp9yP5evvv/0o2ryZP41GRf7bv3+1//n7b2/45v9efv6/f3l+yfB3x5fpJQnr5uXXP3p9qZvf
f7PMf2gyIjhBbjYrCc/MRv3r/Bud/APiEejj1YmlQjx1zsjygjXh778Zxj90XUXfmmLh8VpT5iff
umjnX+nyPwxiwT9xIti2qljWb//5ch8W4H1B/itvs5siypv699/QCvvB78G9PgteEYNoqqboNjQe
P0bHehgTdEOpOgjbpKrfGdQ06QTVb2LbVzY0GadTruDCfgRhki07EtK00e1THQ1N8hAE05e+jGMo
paXdWKuuVAdysel7qa6uWtIR9mAl4zSASJeyDFdtaapfAUXRyDaOktp+LeJ4tPZVLGUWcxOdjvEN
eKDAqRAbQYq+KSOrcdkMGrscfqKfkEW3lgxuBF9VJFUluI+lieroaZbfR40edNeKFrPgOHQ9Nb6E
QZ9lh1GXqbVX9TFvH4txauSdHDWsdxPJNtBl3mj1qP2gaS2ZXpcGwL5S1QqSq2QyqPYFHi6RHb5b
DQ4uS8604mGgVT6NO9RS8/F7VLYNK70ChJIVGAB0BmJgdarSh7jr5f6ooNUiiR056pL6Dw2g06r0
aAM8wkbuA3yTcWrNzm2VSSZOYWaD9RKYCVgZtCkcuu+hbDX472Xo1lmpEeYYBh6Zv9d6Vw37lBJm
uqPR5Xm4kdpWBvifZn0Ote2+1PokBUYzCWXVTbqKdWB3jggZjzUoU/Jtj+OwOsWBpOZHKMezoAJc
bohLwy//H3Vf1tw2j6X9i9DFBSCBW0qiZHmPHTvxDSsrQZAguIPkr5+HyTvzKrQ/qzJz9d10dVW6
fQRiOzjnWUY1gu1vO6h+PqFxvWCrBr8Bfqxu0uBWseZHJvB/fBGqHlGxGXz+hepE+0epaTEsKMFM
p17kFY5sv1Sjn3MACepiTCNtWgdGZKD3O/TS4UVWXCn895BGHjOE7Oc0cJNHpkyHkfCEqWHj9EMI
H5AqLccyskWvIQVXYz9wCBQH2TxEtRhL5ymY6BxuymTMSvjaQ2LpMNjeYRczJKjdImrpPICmTQpI
7O7mDO0vMNVz7TnfSZJqepBtLtKHsocQXLst3HSsN1qOafEwm1k+4MFuxoM/OK45BB6pl35SOvjs
bnQ1T/YzzMP7m77mrInpDBLUs/UVnS4b09D5IaNpM/8cdOfWY5ROBv7M26CWgwMJQycdhA/laTcI
rpHlDfZg68HpvvmsIP7VGORVfS/brEmeEVyUh45rvHA3KRRF/W2GN0s9RNrthbhJyzZJbguiy7mL
pmICKXDTzXMi1KEgE0OJDWaAVXNnPJMCeksG0T+CYqldETleyS2J9FC4HVxXQLSk1xB0YqSMcwB+
QxFJymZoZWqq5uRejXPNF7ns0fGqyIWFOEhKAnhJCm6oUxGW7bzKEFlHhocEHBh43U0O39WBYuqY
ZbSuL2RYGw1qU9oKAT9lGKS0UT/2WRbTBH9qn1R9nt+5yBEBBwqhuw3XR6PLpoSxdWa7z8S0FC6A
jdUiQoKa2wnIU1oWGZ7cifBvoWrX8Rh2EzgQI5oOWl11bSKqa9KnstiHMxXs01xXTrXrLVUtjwSo
w+7lDEcH52Oh8cWvq7HKp0evGZ0gnmY+dBiekqze2zSR5Sbj7Zxsp24auytV5lN1DyXtCYuzLyG8
XUXJbDK6TammKdxeyyrcmCHU00vFh7kCxLICSJtwr3TvjJxtuBN1G0aJmCZzazuAO4HPTRh7nryx
T5BxeCQ/8AJC1LEfNt78ODYwfYJzpMubaTPPWZ8VO0psnl/PpZ6LD60/zjhPrJiKIsqFk+PbtXni
Qdg9bZy0eDRC+fbeVHWNyniHUDD4UaNOAHync0HvoT85Qox+tvJHmkpA32eNAUIb3JFi3EuWA2Pa
pH0+HNhgg8bbJGE/661bt0XRRiQLgI5vKhe+jUMvw+62YUaV0GfvG8zZ5Mk0uRFj5slPgwPg/LdJ
1yTfkFBx12xcUpRiO3EvU9camBa4uAsX8HORTH6YwUc9IVNf301FItv60oMwcdlepyXu2cemTWvG
b6qagm+wt41MIP6qrMoDvJxylk6PWZUH8wZVqdr/VntKB0+l41fQpYdCNcDoqZXmS0bnAOt9pkGl
gQ0ujHtoYFfX/DBVSwq4vreZzG5DkFbH6tHzKjUfB3S4X1hQEK/bJ02bz2hqUGVhCJi5brafhAIY
GWMxEOBnALNfFrT0YHOsm7J+6aam9y/R+szs9SwZzhEoJzlmo9IQgPgGwnTFjhViKJ5b7CxxM9aT
1z4BzVmTLSvalkQVRybRQjI/T/JD2PByOce1D/4V4bOKUtcimZ4Y0IRbLx284VIphdt2GOjkX+I/
eAjwtk6owGuPD8N0O7GSBNuyKLwqNhYyhtshm3pylRTJ+FwWbg0Q+wycKpTKy6ZBTsD8Mdxlw4DL
LJ8DWjVAOynQE5IJRcBnmGWPqIO7lbWfkpI46RVlA+3RmrEk37ep6ZsbXbpOC38BFf5UFheijvzW
F048mDIRR8ErN0FOYvpM33O3yvTVlPpZuSmSdNTQt8MBFKfwVbBP41h2k7NhuEfHi7AWM7+CZ1bf
f6zzpCjAu4DSzXcvTYrphQ0Jy+/IoICtdiwhMOt24a2wJcw2zUb6dSV/eGByF1sqCgfGDYOWxRhX
KvFC8Ck0aBza85T4KZyuCu9LBgGFWya5b647+CKQQ9tWDqoebqqs+3EsynD8IZN0yJ8hWFIHR5GR
Gur8KRGkfSQdHfWVg1wKRF0/m5QCrUl1Lbkolc71d5nNHCKotlbNcwGMnI3LpJXVp2nkTqY3bERl
foy6sOYXvmtUeplpNYIc0TRyiEUP24KNL0oHEOkyxQ3ZEA0tk8gLnFJ+GBwC5wcFk1j1nWKCZlj+
BAkpL6XSkESMuspRBnYRc+nHE9dZ9zMIZutU3yWfgP1W3RCOuH8maW9E4+sSYutT4vcbomwi982o
6cyjYqgSfStJNbOtEIUZ9x1qjQ2g76olZDeWRNqv3Yhz8t7vAadvIl7mruDblLRTDuGm2qF4CeLy
zlObXJHBhPzJILXSZFNlkKa8ahzVqAdbjj1gCAkJzZ6C7eKCtgIxbH1sHb8EHsqhJNxbY2t2MLKo
naNQlNsjtEpMO0FPB+L7ey8fmb8LqWr6zxbkhWEDNqSLtLdsNPRYPFE8Bwlyvr2tZlseLYVkcwyr
g0K/WA1W+XNRg10bJyNO1ivgu0sDr4W5mWGLkI75zpC6Ug9ZhZfotWNNFt55wMnwKCyEgiFlJoxf
7pIaadwdvlqZw60Dil1ppNqpn64DZxTDVV0qnm9pX4tNBzvL7gNjAzEHVqVz9cj6QpsPMMRAbtpn
IzcvQKjq8tnigM4+dsHIh4/czWR7KG3utzsYIJr0qqnGNiFbOCVZ0BGhctPEYfiLBwLliRZjUt2P
QjrBfCPLNvQOdSpIGHeOzui1qo1jP9fWEfBygolofykYSbJdVg65hzZyOduLAhVJ8KiLUHVu7EKr
pbuswNat7tFn0WLfs9mfLkJ3tiCrzANy7BaJUn+J0nBbs22rxxCWFX3S1i9VnTtesFFyVA0kxuGU
8sJLP1F3WWJtdahnpQxuxinAw1zXIqM/W9/1IevYiC4z+06Wmgs4kgUwYZzEFBZwKgnYkO7nOq/Y
cU4ldV4SF7LtVyQQI3XicPaYna9Cw7th3gkL778iKhxqxo3x/ap9gtKrKu5tmgXz5zEfZuciKDlA
F5u+Mza5ZMiw1IUd/LmJ8KRIxZUXZNPwkblNQdQuQ1eN3GUlJAju3CJwwTazEAk82AQbeAeT867F
526S6RueS7K6AYh0LK7dnhl24+XgdezH3g/VzlqcoMiHOjM+wOdFOj+CRiXpnuKmNdccJ2T/LfAn
Y/d1rRmE0sPSzcSOAHGZ/5iybJQghs14t81QuMPgDuPsKxKxIBfsSHLlTh8tDuM6TiY36TZuGMr0
U+16Tnqk4ZSUsW4qPdzCCIaKbYcsse93Fa4YcUB+XYUfQM/TzWPbqIBfElI6S+5gWT0d3FDV4Q1O
rgBvhAkEKxkVNLTe5TBDCumiaPXQfGv9FiLvftp7CcizpKcvRSYqfSCtnwJIQPB4KGVU92NdXqCr
W6eHuYeCsYnwPK/BowkK3yI7gzsFZEvGdizvKu1OxU04jaNAG7OsRLtpcy90HlMvLQNQ/WB7pPq4
HH2TbKtqcoCPD3DkfJiGWVAUexw5bLlNejxYPUfg/KhYUO0BIZL0us+X6nALCml3CQfHusjjci6n
MGIaT4G7Eg8ue+8FpoMVkBpFXV3DA6bPLvusz+sXR+pO3TI4ec8PRDV1/WVgAeAm2qjAu+IJD9F+
zVsCSYcc2snbQeU1dB2kTroq9gIffK4KQlL8XjUdHTaVHhEAbNM2iUDN4z0SmVmQO6PCYdi2leff
ZkqG9hLdXdXvWaFgJK+JSwPkMtbO4HjNbrlrZu3ZaY/3vU1/tqNKoASutczxeJ+qNrzsbW/GixyA
0D6eMr/QR+mLyv3hWH/OH5yStxIGlvMUNvsszwvZRbiX8V6BxKvI45kh2/k5ukOQwQUR0FVzpUHA
EzswF6vg6OEC086F72U6+wS5/EbFFfId/YMUOR8uyjRnNIczDghWZlfIqm+v0qnugheoABpWRc44
UxIj8a700RumrH6WUK3PJJ4pXYhLw/fdOoWgWurXyUtdAJp1IFbzodykie/MsaonV38bs6rImogU
o5UZ6tUymPyrpjYczLeulvaCE9iAXGlwG1OU0Kwpr0jKUc6KWDthGRVljbnddhXvwJsKcPdusadQ
pAAKAS1FD5yyMsU+zNkw2yxOk1zRzdDZKWOgKZLSVNscxsXtN0lxIh8TU2f0gcxMBTcyLIvxRyob
h30ZfTA3LxgYebAwcpKxl3uTe5DAi0ib5vYaR3ovvYgQnKVbCu/zkkbatuZGkXrxpsoH+ShDDfsi
3N4C2oN4DRefuIfpQqnD9wR5yA3LyY7h9ZRU8HqALdImMbadb1wViOGlK6QQF16K4zSeQ1Wm8eLt
AQPtpga6dqwHFR5LLgumN4OpaxMbVzv0C1Ck9sMYeEiNdOlkzuOUzo7/UJWoxaZRm6kMD0PqSf9J
UStdpCcskPTKZmMLDlwLCKj7lWUNLOKboAjsZoITs/wQUDxnb6F80ifqOmNiqrbKmao5dkaThBv4
SMDTrk1FeF1C4DaHCTwYjDGblS4OQ+k3eu+qjHCUFoTXQ+IA1xT70ulh9m51mg/qtmPKm7/CfEKN
H3uX0GRTGjXIyxQe9hZsRpXzuBkyJwUfbsbDJIV1X7NxCLLmW41Hbb4pWu6jP4cqpTryHrtTxpPJ
jHPjV6iFJRvwQCsoLgwCpjf5JumxscctVGzc7iMEh5zpZ8/KHixZ/AUUENIGtZgoLwerXoLQaNbj
7TSX9r5onEY8ObSW3GKt257caGdkecwDmFIkkeXWaY6a0qneQpjA0e5uMjMLr/PJFONumtu8+Zxn
KhEyqpRDehsr2ir/q1cl/Qx/iRAbH/TiEKjGjcGruooq2RCG0k/usm+CzFXHoq7lDgQeK7N4JYYB
eJEwRy28xh8iXGWsG+BhNXRVEQ1GptOHchqE/T4HlvTbbg775kLllYY2SyqDbIfFa0ARxlccIYHR
O24LMzL4IxcS+oskh9P38pwLPzY+abqjUp7WT4ObMfgZcCLadpeiud4W2yKHKtB0aSCnkeeXcDGD
c8tDG2plvgYNtcU2LXQn820OmiQk8xMQ5jsTKYVqS1xMlJYHMPfmcjeKrA+eXU8xGddZOVcXKDIF
9WXvqDkk4cH4HkhREXgtVScOTm+aNvnkQYFTBU9BCER9eERm7VDxpIIprdJvAoglB+TnOp8p5pwN
TX8f6GBM7Y5RjZ7TsxNMrM8+JA0ZsiquOUQ1g+90HCQ0xu3YyWAHWwOGgoTvtNlk9oEcPHc8VlUi
6nQjAcTrozJJwGXdCPSSgP/ysILIrlAwhAOOYpwlneAkPqQi21nHb4MPSZKA5Beh7M399kK0IRvv
CvhSt1Vk8ZeaKprbUKTXmIGg+8BFx/u4yMuJwEbAr8tHp8NxdwiaFMn7vszJLP4S0eCw0IFGZoDK
O/hREBRbdTQq0pvUjlbF7S7ZD3iuQn3JBRX5g3vfpBCYKtBPKuHYyrbpM6pF7ve/asz9Dk99SG9Q
DkeotWuzhshBh5eaikcPNGMLcrLdD0rt+/HD+4FWnRsEcnHgYkF7Qcg9JBp/lvAD69GwFK6O8aJh
z7CRBhE54BwMrffjrHqbv+JQx+doE7iU46P+GQfFfRkENtHQGVD2Gs9n6L8gy77j9QQevSLjRZqG
55Skl/blSV/uV1C2NAJBIeA+DH3/DFpRT9co9uqYW4YbZMSd1aEknkioNkhcCBCuyOR0//cj5YK5
giIgpIpWXdyBhWEruwpf1CPZIYHy497pPTNFOJsSkOMz+dH0Sf30ftQ1kAlYBki6AkHsQlkHIdYO
Nw0fEq0HR8Xygu+nbAPhLn87HsBbuHE3jfykgLA/b2+zXj6rqGt3mzFNUpJ4iIpx7aqs23oifn9g
64WDCFCKDzx0c4HMfa0Y1Cq8kW0DqdoidQFmy6bqoR5GeiUcQcZt009AbNO+P2dY8cbIqI/6IBqX
lGJvrKAGDrUC/ai+iFFfTy+XWT0OaE6dWSwLfuB0hS6jY3TZgCFUGF8tFj0GBHx+J4997VU/ExZO
36eesaNrtGmipHCTM+vkrc/JPSBPYJq8oAZX5xrYppXo0E+Kg0zk7JNAAh5GI2A2DPZX2C2bROZ1
rPFgqc6II62xFMsKxUEKOIrjU+BF/NXGoLVA3qtHOJjVW6ou/BjueluxyapHsm9v0635+v7KWe/+
JR42PgYaoIoZrrHcKMEnY97rPEalHz4DNbHhcG+SMrd3qO14Yu/KJrFHfwocWKPizT09/9UPgM0n
SBchAjMGOX3szT+PH1Jo3EwjLvgM9yC0vc3Bb72DGOqf8Dw9OEN9XyExfz/matn+jgkHQR4uMs+4
vv6MCe0QpYo5tHHNNFwEtbYXXSP1mSirZfsriidCBAlc9E7XZ5wf6sAbYEMaOxwMl6nq7L7KbXYo
We1fhKnjnbk9VlP5K54PpBZHq5tCHm0Z9SkMx+J48Wo5xgOquDLt4B7bei+B+I4SzIvwwrsUrd0z
B89bYwSYAzsFkrMuDtc/Y3qeKWwAnaPYdbsOlZGwzKHogx9xT7RBbV60SMzPjHNNLl4GSvFWRPIh
HN99BRCr0SvtkrZX8cKs769hZARImr04r6a7/PqTg2cdaK3fNA5Iqznqi3FAP6FH/eQkzm0JNfA+
nKMiS1+yAuq60Dt5f3Wuz4DfYSn6rFgzQMGtkTJOA4/Yqcf4FtcqqAVD10HDVWLBU6EncebEeWMG
qRAAMzqAFCIBWO8FDbEZ7g9znChREjS3ayWiXFn+iN47TM8BWPtLkooLOS/Hg5yu6whkbq90/KYx
KQMoL8xxaYtdIMMNr7xdgLz3/e+4XD5/zN4qzPLvJ/uhQV2S6omOMdyUrHth/G9GnMHarS6KVyNZ
Pu5JiHbMoNQE0EUsqkB9wmM1iRw07GDL6wz7dHl8GM/vt++P61zQ5Rw4Ceo4JvSUa5w4aNFbE6gU
58BheHlwozp09UteP7wf8NVxuWRLWB8eEm14A/LVJpeSD1kpvTn2uuBaZeUVB0T6fxMiDOB4gzUR
LHCc0zFleLdx3sIaSjXiBVaT4zFpfft3qsG/ZmuplnicIpBY41ln6AJaU+NANsVzjg5s391Xpj0z
kuWXrlfdaZDVKaz8oJssWYLU7l7OV0HCd3+rYf9qJKvPNXUAA6QuZmQQYoqy2XuusY+jvkrO0GHf
nHqwMX2oDIL6u76d0WhneavKMU4DD4oHsshvSQuS+Puz/+qc/ZWO/xtltaKpCnOeNhY7NRicA8Wl
eQFtJX7n5oxsMczxGc9eeetA2XGb5m178X74c4Ncre/KhwZXBnhQTARKWKmLSl5L6Zkxvh/klV+Q
0XM9NyluZ+0x0DRGS49tgBbv+0N5a/WFDm6OJZnCa2CVTRUjg6ui8Oe4yYZ7QJd2vZtfFNr/O+3L
X+vvNMxqwgxQQLBywgkuaWWh/OfcZE6rIoAuzqkGnBvQam6mqipTyJCCqinTje/dZnBMr/nn97/a
8nPXe/ZkOGt+CzOutBoN4ris/c08PiUBQ4f9piofRnU3h+cguK+uXCz303Cr5wUfIS6Gx/8IRE6H
1/bQXZZZByW8Ejp0KT8DK37rtjgNtjqP/C5pQmJyJ84lanhh6wEKI73YVdXTsKgrTucce86NbnU2
kQA+fMBKOLHr9Pu0VkcZpo8lOoEdP0c1eWNPBT561J4TgLLz6vGC+rKZAR2Y4rZJzE3ZN8WhdYpm
+/7qeOMLBshWUGaDhx0N10KvIXwsvWYYASr02z4eJtcsTjrdTU2E3ai+cDc+D5/fj/k6x10qMaGL
F33g+txfEwHbTggI5g1TXCc1fKVfUvQSWAvlLbG1fr3lw3hkYCzzcvN+4Dc+KeJy+KbhEoOc2Wr2
xrzWqnJ1F+f+p0He1tW5xf/G1/wjwCplqkhC2963E2pp9ODKPjKliJuCAmRw6PjT+6N54/QAbwWE
LsCCF5jvKrntvD7lysFoMnLXBUvP5wOaXL/P3L8CXV9n3xp4ePzs/kRY/4nU/v8Oms0wOf9vZPam
//rlFMi9/K9/Q7JJSP+DimnAhEBR2IF0PSbmNyabcPof1P1QLWI+Lu3fyOt/QNme/x8PMiYUJSwg
bUNgpv8HlO2K/wDCjRqQHwBaCCOQv8Fk/7kq8O4PsZ84DkUcGchr15pRdhwBBRUZ2sUVB6AKfTmA
FXl/Zgvjx55cKq+jeH+mtNwxrpC5yuORHGd/C/ADIA3p/OHkk9/9vqRO8eUr5Yl/wgiscoDWw6VQ
9meYpIeG7qjqPPYWgWgRFzzyVOQ9zpvxqb2VO4Zr+awNwp+nxK+giAUGya9M4FWhOrUojrGszeNG
hneydA+yqXfvD+zPO/l1iOUnnLxyvN5FJzJrUPRrbQTN2Q082napFVHV2J12Hmhwpsp4bkyrDwlQ
TlkGyRJQ0qjwQEbuzyTTv+qG/+YZr8e0LJmTMYUeHrstQwigafMPwcZ+TI6+3KaXZUxu0qvkwXa7
dNjoq/LAjsVuodeV7MwBv6qBv/4RywF98iOAsSC0tJi7esf3xZ3csMuyjPJjCmGkhQZE7E7u/pIx
+U9UD/seWxvX4fqBp6EQXac1onbbhEVQZJX7bluiKA3jcxmzHeAUSWw/kX3yTPb8YL+G399fT29s
R1RVUVXBVQ5Y1foROyQJdSBDjWE7+qqCILcDG5TQmJ2ovL96Z/4zVgY4c+hRD4ShVX6n/RCI8bbP
Yxke3P7SiC/KnNn2b47mJMTqcMGHlNIrOxwuDsStOn+vyU/A1K64+KvU+PVYVjeoAAywmXzMm+6D
F1hgb/vaPcw82zQErG/gDQ5+Wm3fn6o3d+LJ4JZ/P1mho0wFoOoYXD55mxIgPeb9HyOs9jpTgDIA
3JPHUwuETAac01+99l5/ttVOT5JmEmWAIQzjM7E3dSDPbeM/86h/IiwNyYXCBO7qahtnBkXglGI9
j3FwBEVi3k03YD9vFnUzyEovVL7uhuVbIL3OUTCXr/PqGDsJvXr9sbKzsz8jdFN3yS5wYGfZDC+T
cs+ZnLx9Vi30AKhTIYlYZ6MaXXlCmymPBXBYeU42Zn4cPLPRAgZq8zev+O77ZOMWd2jRoAMsIwAI
NkDc7Hg5799flCvBhf/+4P/+ltWUcq1HoOLHPHbRmTniQocMJLzqlqpsetbN9e1P/G+w1eyGaqiA
pUIw2kJPngPwrQIA0c+JY50Ls5pJ4IoFqQD/jTtRbDi0txpNt3k1Ru9/u7c2NF4UNKSQ6ARvYrXd
JmXayp0stptt79SQ7sDwPnMgvpUunIZYzQ6IAkHIKoQA6NajCsQ2+JqVOhrgOOCFwMSZf7iW4Eu+
zex769udRlxNUTdkMhhh4xaL8GtPAOlu7jPnzKiWv7HeaXj+oR8YoDrmrYvzAFF7bWsxP84wgOTX
ZBeFpGPU4CUIZsSjkESemaq3LpbTiKuzt+hEmjYGEXPiRLBglgrhspvy71xgfu+m0zirJZGaDqy2
FHEKXl+YABo+ELR/f9W9OUEnH2+1JGZwpHiQY4IS6NnDRBCy/Z87rO//W5TVMgD8rOc6wcJTqo9c
MB6n+jMAfWem5a3Th4ewy4AmAihxYr2FvAT4zd4ri7gIIVcWJAcHQiKeNmBIP2RdtgcCPPI4xJ5z
ivZtdkaW7fWnRBYDy29QWWFTx9hqVQxFbpSpCx1D1RdowglIfl3b4b5AP/LcCnw7FjJEFOjRc1gn
ajgpKtYkgIakEke7GSOfPlZ5dmZxvD6SMCIUOkJgEhbAzWrayqbKOBlrjcqAG00ulRHczaczs7YO
slSllsYJRZXKo1Ag+jORcWwLeh7g7/vGTpuyhyX82Wboer8uIQKghVw0RLn3ynPZrQkqvQMr9kbc
ZOO169ojeIJ7U3z6u2X+q8CGNuEiBkLhvrWqw4pSNLU0GcxM5vyuGd0d5cklV8P398Osj/ElDJ6V
ATJnx0MNe3UsDEMe2tGHZ4psBj+aWXHrB0CXAGGi5uoyCcjVNJEzz7L1gvsV0xcgibsuSgPrttAw
eROo3anedwYW7X0TlbPZgTK9/cuheSiJ+EBaLMas9NWrAH4YPe3cEGHQtqnnA3ye92mTbmrDIsAw
YMCYHN6PuGokY9n9CikYvEIWUMm6iAjiQm4awJ33eqyqKIUD0o7kyXBhg6m8GEfYdGfMQEPGzaYH
XDBZjEXG4sHp56chAFL7/Z/zaqkuv2aBtjloa2PnrZ4SoHgnoKsFes8GMEmyvoxgObjtsupGq/7M
s2V9cf4aObAtLg8EqkZr7AWB0DB4T2O1LxynvgR1nx1pRcV1EHSA7s2h3oCNWO3fH+CrhbQM8CTo
srhP3i0+vnTGwcNDagqyKnif9ZVoErLLKtWhkvY/lbY3yj7nQq22Y9W1sgkzhGJZskkdm0WDKm/J
WQfUN+fs3yHxldBR7uqSDMVU7kuVJHcq7cKPAkjfBqzvxtkVxFTn0B1nRrY+M2vHSUHRZQb8hfR5
NhrCjwA0b/Kq989syHNj8/6cLp7XTRCCp7x3WRuDIr/1yP3IaDSk55AIZ1YjX6/8bup6EDSqPZqa
l27TH6k3Pnbcv+qH+nrhJ72/OM6FW66lk3XoWtH0rsTih3vRUw49fO37OWDf5maUKvac7gwK4tyU
Lf9+Eo9C3L02CYYHKPB1lvBNQLvLwBvPDOtcmGU+T8IQFFXs5AxQTU3962oK7usxgPxAnqdnFsay
eU6z7tXhwZfvexIIt6BUImtweGRY6TltbJQ4YNbZqfpmS4g9+PKxCmAf1p/zTT4XeXWCMJsjQfUc
s/dBF48a7v8Eq/KQp/RT4aQ0SgJ6MbfpM3D8f1myWg95dZ40ygDbBMrpXmqyUyCw+iS77YvgzBS+
SmNXcdbCaQVlXV/MQ7OXF80F4VDTzPf+vr0Aweu8t+DbXzMQgHFS5BXr7s88eHoODTX7xrVfpQvP
45T7D3p24MMUjAIonYU7kYF535Pq6/t78Ncff72I/g2+2oQ65+0IZZBmX8x3MNTdGuhwwQ7MTDfq
JolKFHfDs8ahb2/8f2OuNqLLS91V86JAcuyyaNyW3/sSOlmbEhjneqvAp9nyCHhginpv/HeKl/8k
GxCh/++vvdqerK3SToJStp+99qWpuhSWZHo+szXfPLNDh3ooCqHAur4dKEtdXVRhuZcQQfgAyoM6
QrYCxfq6ciATp0h2rhj51qkDuhNbmsxg9a0TX9ed07JMeuRQYRWBcX6XuE98oh/+F8vlJMwaaohu
cFeEzJi963cgv5Xs4I3pD5T4jt7Mv+Ce2lsBCl4CZzwN+PoAn0VCrqAgcuZd9NYSOv0dqydLl3NA
cKhrgF6T6V2SsvrQ1K7eIKPNtzLLzGbo9bn60Jub5TTq6ipuu3TuJPD/e7sp5ps+v/B24DbvBzhp
effyMI5Rtf87o5Xf6/U05upSBhUvQfkaI2XoxF/Vwod4XAiXu/cn9tWDBjnhaZTVMTBDCURKiOPs
/eRLlmeogA1R5/ioFMyblIHoptwzt/G5iKtDQKnWOJCTMXstBwONSA1NHDjt9ay+aWf75JGq3kwN
Obw/zjPb5Jfq3MmdWc3KmipciE9Cx+7cLcvz0XhnwKqvup3L/XH6OVdXMylLPlPWYnlOL2m2CTbt
foHH11nkkLjt9/bCgVnCuTLpCo3xeq2s7mXIU0221wjLE4+hMSgteMw83zWUfYG5XLDVbXXIghRV
M/qxHM9hCpdFsr5LTke9up258oa+gEXtHg3RKGMcxGj/zDo9s+/XECjPn1sXtpFYNTxxs4hTMt01
wzTGdZ909/2YhHcB+H//q1WD9wV38N4HDeDPTGsO3axIQEnfyzyAbTihF3Kob8fQniv3vL0p/g20
msCgznDPs97s1cS2PQkvG8mevbGBFHSVfAIn/aUOxP79LQFU15vz9m/U1bxBsgCqXSU2PxQ1ggD4
nfKZZx50cljlfZYt67d4k1bbiah84xj4WC2ybPwWZV0vVtqE+4w2kK1A03gb5Nbc6zz5PhM2bv3E
g9TGMO35FL4MpSw/e8WMFggXRb9zhx4+IimB9DT5zHr9VDvTEVofd9Ac2dKguQrd6eq/SPuyHrlx
JttfJEAbRelVa2bWXna5XPUi2GVb+0bt+vX3yDP3s5KpSY49DfQCNLojSUUEg8ET5yyh5q88oac+
YSimM5hSQHUTsYfYMlov18cbjHa+DUWEFpk8ljZmawunmDFeH1UVtYuoPmF88wHMCu6yigVVMURB
8Z+Cf4L4FatiR1na3mVQA07A8mYvc/JeafWtrEyfVcwo6Vl5MKr0mMhGaoOU64QMzOwJhCbtAmT/
mB1IHGHWrrjF45APhaLKLgGcjI3Ub8ZS9kk7HqaoPlhFFlAMGtu1igEriKkac/+5AyVds2B4Rsc7
ugTdhYVBTL0JSit5LKDUC0HvE4bag7JPj2mJs9Vo7zHSQ0EbhtO3iUAy1XTdIQ+tV721ZGgPGKCc
6++JETpxPf5EHwDkV532kCaYgbVY8UbjZoK6rfzRGdqpXWbQwSz5CV8foEJS/UyVxXAsbQ7RhM6e
wfYD7ZOlNF5pq4cHiFIfM7UOWiCtnUpPB3fOV5wX0z8tS3GHsdHjiKn/mmrBlIAUbcKIvSc15gFD
UHeThlLBbJ+mcaCPJeZe4UlR54FRaHbmfDLwApLFdkHYk8Qk+EqqOIrZsZcBvfehB79YJGWloxao
gq3KAItxlT4PkzTZLcWUQ7MsnVstPVwj7z5ijO+4ZqukbpV3haNYCguoLpGbUId7zzNe5voMSL96
sqCZTLQI9LMKe8jB2eeMJvrjeHSVvSzpLZ+kdeJiBBxLrJoQlQXUJUE3WP3sckzy4/C4MeTsNCk9
KErrwU9j47UEU9MQjjfgQ3jLAWtlOLExnqG4EaHmY1MOzpg0tqnEIH0pb41uCixdep4TM8JYIcgL
mdOgeP1CUnBruXm86A9sAHOtT+p4UTGcq6tfxqjUaEAHABOyCjRT1TiDwnBojk1Fb0rF6G1GBxcD
HBhuj3zJZGgajOZsV0n6mY3SYA9te5fXWuNk4McK0rJr7EzpRyimMIyKmPN7mxVgNh36z22BSRm8
/OheBd5RG93wb2Y8aQ5eQek7TvAPa+k/J/OorVfcqAZ3AAF+bcTot6G2EGFOLAy3A3uoJxbBJWYB
Icxc3snFgKHtqjHtyYTAX6ofyWRB6G8o3VCPGsUhEgPpXJ2ZDyFopG3adN80kNp6udIDa1h2tT1B
p8ddzHwEbV6V2WiP0sLukvmeFbRwa9n6ZGUqnvDqkB5TyNyiVWpRpxtH4o1tWt/rYGc4DEvxtaJh
5vRghftssA59255i9p3QYzRI4ILAZPdJyYanLtf8yFSex3K+V/CQ8lRllEFlGcK2YOEjDjjHOiev
zJNGoyDV4h+gUQIbAZu/kCX61LeZ6EGHI/f+78OeYB4WEEsK6gXurIBWi9WDi2UtRmXH/FU8Qc3n
gCEcH6LdNjKaYUdO6lmQb+mCyBWxKe+e9Rvr3JlR5E2mlXPaBhitAqt+DU3v+R8uUdofE/xZryAh
1BoIF4OGKifMup9otdyYpPxMJUNQVuzd17amuOuEldBG08EvFETIk0v0OGPqrc1vCyJ4oNotXzZL
4i4QvTLSqpzyNsAlAqgectTNAef8txknG3B4gpP9twtcFGRUlgEjXGfg+UHttoeYXdSjl1/m4/NS
TqcmKx7qcM1cMv2aOmmeHBXJdMswhnZtBiFvzQfvpJNHaMYthoeDsnJqOXpRLDk9Xi879i9TdB2L
xzj3CsA8L6omigHDPjTBqKH/mrTHuHsCQZdv1gqGAnJPUj+XEXPYGIGQb/KhA4m73afrP2H3q29+
Afc1Ukh9WVmJX2CUNzJp7GVNnKDo00WF+e6tY2NIO1+qnIFXBYV4EUjjjQny16l5ZXou+trrz734
2vp/yji+CT4nbY3/K4pHBr2GNL8Fa19AHYXY1XFkXuaLYO27qwIKluCRSMfMFXeDmytrmeoE8cmK
hw6c+7S9MbtScE3cjZiNEa5dow0pOGIxLB6ENNa9bmLMBkUS3mSkMQBrykNUJc/XvWI3s20srr9o
c0XM43QIwYPVBoOcVTZrtaNhdoJph//hgvhn77jkjXcwkHj0MYS2cB+z1S/94oDvVrtdDuFt/Sst
PROMeYEI3rjr8JulcUmbVUk3mOOI3lejNp7Vd3e6xCYbwwkntWz/bn7y/99G/7NGnqi8zQgO1WpN
quFrnKDr/j6I5MV3XfBPPuVbp7oOeAsZ0ZAhtFIC0kuFvUy5dCqaqfevu8X+J9vYWv1m4xelAma4
MMnxMOqOHobroVx96uzitncxTemOn8SNYdHquADrtHg2mJzgjAXwL8blw54U8zSAolqwtDXVXmSO
zdK4IJNBGBUm4PUJaFd3tqLEfizPr02pfcfTt59Zxkkf6xuQgX3Sy+4GDw2CY3H/LNj8AC7mmjpJ
KZ0RDmstw0Lb+JL6WaAE1WfyhZ3qQLTi3ayyScjct5QTCUTg1CqCLL5TG8kOW+onxjc1BEChE/XW
dt+3tY017juacj+qcoH0P32M3ookzkDReVh11ulPsQzSbv7aWOM+JvpqIzMbhtSCKTGtr7w6FDVC
d/PIxgT3uQaiRtOsYkEpPczIGzVKdEw9OrgPCVxzNwQ2lrg8icu+MZAsKgOafetwAdTHx4r2gupP
tGNcWowaGjJrwHJK8suqMIhQCo6U/cbcn2Xw1Cos7MBGmqLuM5TTCERBMn0zkxwQUFzg0SKJGXPT
KvNr0IpeD23B/mlckQV+yxqMumvlof4ayDFdYbbt63Ub+5lxszqujtKLvu4BhoakkVN9ASzfUUq7
QuGIZAxFNsVyGPRgddHxIgorHnUoGxJ40VeghpK8GCcIC6PHulB/bD3Qu7yPsi0q43YXCkwgSAFW
CNMF6wlIsOJkMgBU6Vw9dirDzg4p1JR0uxpsMORBPNOzHkWyZnveCZ0HMB9gGoAAVXd+7lREG/IB
Ux/BQhOQ44D1YBBh2Xbz79YGlzOKFeikmrDRxw6IQDw9ciD3Ba7MGjdJzQlNe8g8+i83gK1VLo0A
KTakkFrAK9nt7BSJQw7NTyBt7ORoATDigIrOu+6poq3ksgmt6zoeYhhETeks5GmkT9cN7IXbdkVc
Jsnp3Ga0gIE6/BbmN6b60YyGfd2G6GPxddUA+r9Zj2AkvwVvMrrguqPYERgvney2ODILGyd6NN31
fNzR0AwD1QfAjtynUsKEtGkmARRlL1/hh60DLarKAfJxhuyimdiFm7hogwiWuvfBtma5D1aD1t3K
o7AIzJfBVZ3aV15jF55xWx07p7uTXNFr294H3BrkPqDC5kKKK0R4OLxI408NPIRKIjpv9o7PP0as
3/34TSUJ7gpIcqBWDQrjZmwKuwrfSfe+lN8EuyeywyV/Bo1JCAZg91BVzfbK0ZSC1tnp75PTBMi5
g6c9Z7DwxJ9L/+Kj2yVyR8I0NKGVm1iicTc7lRpQP30ARbWXWMfQzuArog/HyRb+121ja5G7Yxtd
Wmipgi9XQg4h0TR0xfsndWH3TNdO0Bap/S4tf6okvomJ+qVVtAN0NtBMliAUaYxvWgNKcbD0gXE+
H06Rxbw6E72PCaIIRGHnqdzAa0RmmfiNoCOdbcWPiN0Ab0FB1+uSk2qb303Qe4uCaA0Svrrf7gx3
gFCF5lLJ4AYdtLqcyY0ddYLdImg1+wO46AkRHDNn7RKWaKm+Cbxw3XjOPMieNErJOhN7wfVQSPOS
lEVaBkaNyU/N1VoHGHpVgwOuquN47BlvhA644/owCsI3jFRDK57HofcSCEcKvBgEpWx8yof8pYyl
Nw3VV27Gg2iDd7LUmTHu9AQTIwRqRqxwFZYD2IocpkOBqmBxdJBOQwTMldzk+/Vt3UlUZza5hDyE
Kej6SrXBRN2nvirsfPlmitBWF3NNeMY+M8KlX7yEgokatCNBmvsY4QCzjhM7BuhcHdBgg0YrO0AY
RXLEL9miHeXScM4iK2cxDOPLReqtLhpYEa2MB3glgMJDAgsGoGIF1ZVV9Lwf3Bwq6x9AdXfe4pW4
pv3TObrdUV4UU6Wg/8ZhCr/8agSy17+nLhh/wdqHWAht7aflTqL4Wz2Bjz8oj4H/kGCSAHB1LumA
9syax7wMki+AVOH22RtOI4OsS4Kykm3ALOge8bAU4P1SVLvu1SrG1jgXGktRmt2oIg712jEDMO0i
+D0MScONQIZm6o78Kiry9rLsmU0uNMAtXtN2LMpg8qfcl53McjG8i31WI3edNzTIAbdu7+/jcbtQ
LlSsqrAWc43HRH6fgHPOjC96KEA//qbFufYpubBIs2pQphIr00FGFqzgo+xugH4syLzx9gsnmt3+
B7iPU/DpOMJ93UvkmyXyl1i1UuQlk2F9GT5Re/byjxTb2td2uhznChurH0RXhL00vjXJVTAFDmSS
xCWu/918rxfpl0pht+C5dxtai+JEtDyuZKlrRUtMSEwFee8ofuH91zkFIee1UMI1Nveso/Cc2k1E
2xWuv2pTC7JGzUcCeseAQkTdNxyCs/gj8UJX/rHevNLZqZ0ekAX3urvulUvbIOFZGM26lCF1Brtg
PZedr4tbK6gJKod6ETAIrY1HX1t159JGdg8dyMYI7It2m8tKqVZZWkmQGH5XBYXXVmtVgN1OnBEN
1d+7XQhLoZ1zhUJSFLRWIMgB9yS323MNoZOR4okEIi6eatilq31PAo1CCllzmL1kbugVVFQMr17K
he2Z1fVXbb7xgNdbhA2syqfpdk29vuQVtzoUUtbNFSSivfQHamfUPGC8xhAen+/HIWdQWkLMDJY9
uIvb2tn7zw4NGdQjkWMcYk/kTHu7urXIJXkwzMsRBObKAE+2oEF/yypdtIV7JlDJgftVwzDrxVvT
pHRzRRQsysjd9SZI2gAP3c+dPXgFkD+F3zklxtcEZlcn5D/c1iq/MG3lgy2rMoAkpz1Hrxl5rsGW
LwgFkRXuvGraaYCCANamE1t2FjesnAyAhkO+fjDMF6J9NgPS64iiYacwoNvVcUfWoI+KNctYXV8P
N8WEsMdol57JD6OiOWbViRxT3dtNDHhZmA/FaNUFKFrSSayosNd62tcIpEo27vIvrYt4L5z01IpO
y/U0vPh6G3vr79mEXb2wQVc67CsG10DkUePIqlACAdn+yfghg6Gl9IiD9DofwvvujhwFn3Unw4G3
589yuVwDTdAegDmg3CnzwHlDXamyixN77WyaHhQH0ztdIDovd8NkY5PLNLjMYpQgqbHF+YnGxO4N
YTLb9ZqNidWbN7tKYiOSIdaGFlfudC7kvYaHVc3ehLjgzyzQIQfpKk4KCA1k5VWRxvXesXW2qVxE
ZmmcjxHU4AKlxxyxw3CfxaVEsvPOaXApQZrLITLi9PgNoKzr3X96lMMvgO47JHQVcsF6K0HlB/zs
2OKSRLaE4YiBTE6ii1a6U/lszfBNvs6Il3ZZZyTiIocUnQTRd+3Qmwawc1IqykB7BxQEJcCyjuQK
smmuroTqTAEEJSuDeXyv6S8pedeb2yV+yPU3o3mJyHeVfS7j0L0eIbt5749V/g6mgktzBm1cGcht
hgP/LqTfZZH2w+42bmxwBWTVWhDj1LGySMYWkvuYPUJdrJsED5i7cbcxw6UaaEhFeC/AUoboS8hO
cy46JEQGuGQCRCMZNAhaBSZt7FGBAqDsXP8au3G9WQKXOurGanUtM9qgHTGBM39fiGkrJpg5F/2Y
WcIG4a7LQaQC9NiqiiF6bkF9CMgpgQZsEN5lz7W/ihvMEBuxZaQN0UG3WxLhqMZsO6bSADjiTlgG
lhsy9qwK1Kf1CkxuspcoOsg/DHt0icMCDTh5Pbi+n3uet7XJna7TUBbQAIZNqEXbAG5TPBAN7a9u
rgXRKzLEBe889RDkyWAIamuYuAntjuqHTs08aUkFEXvBDIaGELrTmFaGrh7wcgaX/KVuNtIepVig
jOnnKtfeZAU8YF1+jC1qa8PPpejdSoYWTq5+MMvyMMv9HGmQ3ykwzgwxr7Kz7qYWpWihFpDTUDAO
XDlNK9IK2YuW7c9ct2xzRtW1TMDmifErUwXIbVnsxBS9Pu6Fy9YE51JjBM7hQQEuSYlkp6MosrOP
dAKUTpoAvRZ1jkUL4pyJDBY4cICYC2orduSYOMkQCdxob+bx7NtyfgRtWzqQBVgas0t/hCX1ctb6
Rn+7UMONofYI3UW7MaJv+YwTPhNRXe168R/PotwEt6kznOoM1nvIxqY0dyoApTXUbawSYK8Ee0m5
IyHX405rFgPtoeapjwx3VjJBmIi2knLHQRdBBqjq8bmULsj1F3PVJW9He6pf1fYAGmmntDAvIR37
whKYFi2OS6tWJFMAJjDdCB1WO451h/3L69XWT+j6EzbBZU1mPag5PL9UoB6PY1v7DDWq49i1/j9k
0I1LcMkm7KpUx8RshUqTgp2ysodRdWv0fwzz/2iJyxdt2pRlX+J79exHlb73uIg1CtD408f1Fe1V
PFCfUSGBAzzQhaCHVtajqa1+kbHMVultQb9bIvfea7ni+6wsPHj9UGWe1g8XVtwCIlIFgx+HQHuA
MxHdek/CnIVLvzDckyvRTWv1Kv6mtTXJ+XsyZE2PZkQV4JGg98JfuocWhyN/QrLSnMKNPgn7yvs7
+WeRnJ+DsiYGAAkWR0d6sGzDgW5c8hS6H7NPfs2fErd0hrfrH09dV3FtlZzjEz0fMwgsQ084UJhL
0TJ3p8Wlr5FnQWjaUfu1h+Qkbu4UDHLbjmSi34K7+43wNX5n9ZjwBVOwZoJu9gLXzaIiUzAhhsj4
KPCQZ9jJTe6HbutjcOJX33qgPcKTk2jTd1L0mVVu/RhMokVFDOw58xf9xUpC4F7uwWQtOol2ktiZ
IS7wFxOC6UWD5YHDP6BWH/T5rwJjFVGS211+b6a3pfxVxdTGko1BUr2PFNNevQh6tjdgAaodIHGh
TUEMi9ccGkoix2WsNYHyYASa6i6+jhH15qXrbHaw3mmQPRJMWCQPyVf1kLj/MHQIElCiYaQGPDQQ
yznPs1lSMAjygq5iyTE3jrGjrJPcPvx83av39nprhasslrDqZr2HFVnP7rRSP871JKpQ9yIHSwEr
FwF90SUrWF7nchkNoG0oE1t761zFXx7KdXj6VPxchaMWtL0QPKqduCr0Y2S3EL687dRrZz+BS/FM
VUgfrywqVoomc9w0Lyg0II9DrUcQo32GAqzIjfeCFDUyugSWiuc3fvhCCo0uLBm4b6AtnNqLUgPi
bYQoOVQRHcfeI4K5NcVFJomXIYLgfRegPxLZi2450Ku3zW65TeLlsWnktzJv/aZ+kvXklXVvi/HL
ZN9DK32ADjoTha9o4Vz45l0+r8cT9I9bb/FnD6QSeKD63gSWh8GTEx7E4xlTSf/QhT7bBO4LQ46I
hVOO/ZahfDwuFGNb49+XjmcmuJDs2zo2mYqVWU2LqcDS7uUf18NRtHdcOMrEggZeCwvy8mBav/Tw
TipEraXfQ+7cQXa2DK7Sl/JulNBpr3GQFc/DAOy/WxoBsPMQcDvObuR0md2atlx/FX+l3ayqEWIY
ePXQVSA0ztPaxIwSvbUWvgp15klW3JJ8G4Ecg2T7fT7Hz4muem2rBal1P4AKH4LqdkXAG9Xcd7im
Z8pk9xi+pZmKaEK7r2De9S+wd8oB5GaCfhlyClAXOP99EMimUdfjCzTgQe9L1GnRhzS+6LVIYWA3
824McUVTndVRb0gw1GMg04y+DZaQjVFkgquSQEFeGOMIE/Gt9aA6oI9wYnzXt86WnoZn9jN/EUFk
RRbXf392OTA0SYfmNA6tEuRDGAyqF0EQ7hW4gBP9+UJ8fgmBmUtD2KijoCsbWwaouRoeGgyGQ5DT
Nou3TnnUq+eilQ7xUtlQ/Xb/bz7CpZphnPqpKvELsij92dPsiE6/u+j5/QhE13VTuwmBAjOCC8Pa
c+ZilTAjahozboJp7kGeWD6VjXqS5lhwM9k/Qv7Y4R/3CZTNoTGP+6rBEqeh9xaIcQraeNP8EY1A
lua9u5SpE1X+UlcfEohksy65CZNvnVQLInA/RWx+CxeCEhuXWZv1GoNsYZC/yS+5O91k3vyeeMOh
9Rfn1vAXsFUGiT8Ie+E7ZAjY6/9suMaFpapPRT1r2PBFmYJceU7p12o+GUvsYkjFjrTHpG7tAoxe
17/zmtgvcvLGLBeqoPIa5WSWkPircpzcKlGJq1lVGISmXroQZi86uzcXECF0rYgzej9o/yyZC9qm
xXx9VBAk+zp5BWPZV6kRSVmKlsfFLNN0kLsVehcUePZOovsWCPNy1p1o7g9VAzJsocDZ3szF2Yfk
gjQzNFZaZOkA5U2csnlZ5MbWehKoknXfNZ1TNTRQJNnt0i/XP+XeYMKZZa5MWJZ50I3BBDHbbX3E
4Hww2OROOwHe4EVuHFy3tiaAa47DVQwKHUFvaCBwF2PwygQzF1KPlmp/aKZHCmZpEk+2kXy+blS4
uVxaMnIahtD5xfcMh1PSRmC/jWy1fp5od5s2yQE0IWALnT1TNGyyW8f/iROd6xPGXWOakdnDcAGW
DTzDaVLkR5LkY0jVkeLav77QS79dlS2BW4X2LOQ8Iehydp514aSCl7fuA9BAD09xokWncBkbl47W
K5inXtSufoD45t/pDK5gZpjF3d6y1vl+DG+fm80r1phtDaKgpQCwqgRWeDhcX9hlzJ9b4NzGxDyS
WepDH2R1d4B0sQEI8Fi4143sHNXnVjg3iZNljhaz6wNW2QDceLWPV+/aC2PgNtZXYmgz1JXgk12e
mGc2Dc5D1GholXa1CfWXg0IxYVU1bsfeBUu7jDv08IBEgbABMRWDn4ggg6EWUEHvQfZgOBrtX0BN
cgP+pcietSUwWtkbiu5X1CAwE+PGqkBtV/VHLTffSrm+Uyb0ieromBUj2Frkr2E2iBhKd9KQ+psy
GgMGeF+DBM65Ey050UDcGYHEEFwDn+pjDQw+O+SmM3joowrvXzv7DsplyAhjSGllKea+tV6wqdSa
fAiSwfRLZn6qZemg56nAcXf2fWuGfzUOlazWJuBlgky61cZ7qX3UUxXXhMiO4iPDP4aLCFK1nhTn
KVY9M8lFYwrBz1wphyEYOoK2vW6z+uuAhkwd5851r9qJyjNLXFSGOi1SGo1D0IJ3rWuf0/DrdQM7
EFIVsqVoaUF3AxQtvFMw1pngbc+GAMxHK3TCGmyIscbOUNqTbK+6HGhT9KBb8hK/fxW1EPd8Em1v
iLZpCBkdhObnPhmarYmnxXgI0sE8kjh1mApBPMWlevMMSh/f7KqHzFSCPIdkrKnbaPIKjq6dLd7+
Ah5YQbRGUoc6HYKY/pTmY4wbg2CLdwLhzAJX64A5xyJSUv3eYhLb5VH2AMkFVHZpPtUeRgWZzZw0
ckLRE75oaasfby5f+RQWuaKViEDpVSkhJlD8w40SD786JMkglyZbGAc7N1FVC2nNHCbWkT0tAQeV
Lb+kfnKX2wToNVCUgmdqtEW9nZ0X/HO769I3SwtpXsjqhD0FzdO3EgPiYAM5mu70NHjoJ1VuhgnF
3hVByHYC/2y13JecWq0ZtAS+kjX3Rno/dncg2m2qTBD1O5ev89VxH87oE5nOYHMKasyLoMf9Ge8Z
iMcDdWiAqX8GZggPyFj/72/r53a5xJYrDUTZTORSGWAuVmMwaBQosIp2kEtoo1wqYcWwgy3zQc12
YhmGxrGeMflbdnz1fClcYhkgzWhKEbZQMyR/kcMDXVovtKK/bz6c2eGrCyhJgCE/g53iC+5mvVsg
R63Ie+gbT0GGZydQVoq4lnaOvK0bUm4TrajNe7NnQ0CKMDDktnHqvL0DKf8hluTjktA7c5m8DtrA
glQmMsxv6hQvWQkyFPTCSIaDVcGs4hIG7Rw+akP0iNYSAi87xEXhXc+huyn0T5rhqWwUaS5bU+0Q
7lA/wyON3VBwkSYC5xRZ4foMuQJSBi3BtzSt6NS0lqcmva1FieB5lDcDEDbw5vgrQK/gXONB52OV
GUmRt4Wfg4RwMH42+ffGzILrO7b6wLZGWY0QHN34/0OfT+N1ttpqkWMzjks/KurUtsz8lRoQ6zVN
F7Qbd9ZgvKPj+fO6zb2FGeAb0jVqgeyYX1jYmWNak6T0a6WH8JpiS/NTArrR61b4FLKuDN1iWcHs
uw6JVM4Jm2oucSJlpT9U5E0b5ZdeLV5IqnyqmSxwCP4A5UzxIBSJzQkGnXNsIqm+5FV5W8Mxrq/m
ItfDBtAfQLCvw9TGxfN8D4qmWCdh42dfCMYuUEKmbvFiuq2rt14V/h4WXCS7eL1ud+dbwez6hwWy
Po3fxXIqe5NKGSaoLd0pgLrK88zVEhGKaD0xODckOlAHkPkEAy6GPs/P6WVcJXH0sfTVPn6uugKs
oLVNpvB2qiFX/e2v13RmjMuLITTWWRMNpZ+Gi3RXQljNz9U49OdYEUEId7YPpkwLj+0Gpkd+X3Q3
9UePGwAx+6mErtF3Yw7i5agOAs8QmeBKHDlLIBOdwkSaSJ6W9U8F0W66Tvavb9pF6wYOeLaU9Xds
ltL0Hc7KZil9Q8ZjYVS0oHFMA2llalyM9Ngl2nOnSl/kBHSmY/9VYH3NqZcO8mcjuVIH0md9nIEC
0g8xjTdWKnSoQG47f6uSezmvfLl7M8Bq2bLUAa/4dds70X22cM43x3rMIQYF3yTLjwxjc+DlEezt
Tqoiv6U08dqLyw0/4dBOZIIYggzvNwZbXRIMVX3vF1yz0sa9vpbdOFtFO//bEtel7sskqhYdlqo8
vKMSHjzH+WdEEpzJxl1p9IIjbOd0We+MloXLvbVOb5z7TA8m3LAYdXy1eMDMqDz60Fc6hlZ111oA
u1QRyEL18L8Vq/9H6bq9DwbdYxNs/aAwvJDFZsYoKUkMq+U4fMR1dLuQ+nB9H/e+GJSvNEgPQQcV
0+nnCzPnRI2NECb0Qjl0A5A0s+JMwKPX9PG6pYsrzBp3JkhjNIC/oBfGX32hjbmktSZlfuuBnq9G
JQU+i+hkYRIWQMvmUbbZnRAptLeFJrqJkCAwce3k5+AnJS+pQhBYoJiwbPM0HYsTSCDc7Db7TAp3
RVwIba53QD7EV+lcBZmSXjaCrCIhUR1WlQ+Q1Iei2voLZJGzYHBQo5au9RPKKIIL1N5XhHo3/BMm
0TjlviKdjNTSQObsS+oYuVUaHo02xFiIPH8G76IA679jDFUIBiWMFcd32eeKYir3VVP5EFlithyn
N6XevMX64lnVIOp27ZULQP9geluDsCJUgbkLdxqH0KiStAois/bssGPhLQcQdAJHoR9bN73XPOko
wvPtnERod8NlgDHDqyOPzR8sNZpB7Vj7rSq7PR3tGWxHWSyCUF/gEBARFDp9q9YmWus6HxEhq7Uo
CpfVUeJHDbCQwVlfS8Y3Xffkh+Rz5TZA8mG0ZhK98u19w1XuHRhMbOlFf72V+wGtUbny6W9ls85u
FwwQUYwtgWX7etzvbCY0OVRFNtaOvsJvppJkzBiAhvGLsbONOLElVHe9LMIc75khAIqhCsenw6T/
eSKT4klqRsrwzQbI8sQ3EDO1FVWE0hZZWdPNpnawhrE3rDnGXb7Lv8+09iBI4slmLijsdj4PstWf
xaw/Y2OmWgk1oOPHfAXPdOSpRlO9628h1yS4314uB5TbONNMcxWs1HgsCquzqiTDiPETdXAJu536
7+04edcd4DIFox8ODRjA33DQEN7ILLHOmGJcKlTMrBnlC0tE+o17y9ha4IoBNZ5R0Gtz7UtZclJT
tpKj3oD3R7BblycY3FeXLRWjm0h8aCOff5YmKVK1HhPm127vyY7srcnIPOq2YS8epBZvRBDIi/cj
lFBwAwymKeusxUXZPc9kbJsCjjBiXhsIcNmw+6C4qz00qXXH0nF8CVuNF7WOiWDFVRpXGNxpkeDP
VxlDcsEKFdicT6oDggrwXE02lF2+zz9kUPbdKY7mYfoP2r2PUumIRKsvOuT6at5AZoIkJ9DbPHw7
baVajaKJ+fpd7xEfwiH+YEvvK6T3f7HYi7Oas8a5TrQgDLWI4HLtWx/FAWBiJ0NBUn9TXSDFHVH/
/8JTOXNclopoVi61nlR+iVwbzkEmo3jsBMXq5ZnJWeGyVFJbagGOyvVcMZ/Kx+Rm/Fk5xmN4mBzV
7x+nxk6EStgXXNvrdwMNMmosKJ3i71yJvAwoVeE6Fcq7DNwmuQ0oEG72Tn4zeKGNwbZXzM9YvzoA
xMNn5l/PMTv7up7TBPpL1ISIGLeveZLnErHS0p/M5RDPUN4YMrcOu789y4A2h7YUghJ20MDg1jhW
GK5TctL5bRcSW5sTPNxUKnG6vjSPf70iMC2iV0E0gAQv6h42RU0+Kxbzczyh0HpxZ+uDQDz4upWd
BLNW4vjZ6C9pq+znebBPsQXxgTTvfGNsT00857ZMKmiM0yF223i8tYzoO00kID0rEGQsoay6qtmh
GiqbIzVD0eX84qz4fTH4z8/hH6dyk2EwaWomn6gfUyVB73wQNLD3LUBGVoVqAMpYbsEyADEL9GQ6
n0XV0SzHYzNQQYG844w4T6G9a6IxSIGhPN9Tpnas73ON+QRwaymkz1XSvqJXJPD51dnOrhnYq62Z
tYjYFAnTpGK2SVaZX4bVQ1h3D7pSQokj9BZwxgPP/3zdVUTmON8352oyKiik+sRqG1uKtIccnXg3
a6vT3MuR20TJ6z9YBOaPyqhQ0QznbjUKhpJiKck6f2pyrw/TU95EvgXEmwHBMbX8l6+GgxYqvGhO
WnyZYiWRWSa1znyJqAe2/Kj00B7o7F1f065vbKxw582wdFI2tPANa2jQ7GlvF9SorBShWy4KyNU3
Nma4fDhmRlOE1Tj54/QgjcSepMKrp8nJNOGDEI8XRN6HKTz74JZtgiSVC6h2WNrSLA3mp8cBl+uV
11kFZ0d6agStiv2t+48hHvhg9W3f1IQgrFgKtcTeJihcFVlweK4/9yKq4HIYysafBo88quVxMVDL
wkpdneKE3ZpRfpTN4SEjrUNyDGjooQ9giXvdL3YTMS4uaJEomHW5YCkLEzmPEQrMl0HbJXvoNLn6
UT1OjhSAAsVXBN2Yi5GU9bNt7XHZw0irvm8rfLYRhLf9F+ZG9/pJ9cpPRkD8lS4Mj8snupKbls/j
Q/3+v2Cs3POc7U/gMkqapkbeQ7DcD5M7EudeKD8gKhwjPg7kPS8im5jj7VwNghDcKePPl84VuBpw
0WbSYOnlrXmyblYyvwSMGSs7UOWn3t+TqvJ7zYWInJi1PuZY6KJ+MbJ7I0uduRYky71Vgb2CEDD3
QRTmQk4E8vLjpGY5pELuutvmvvRjP0tBCDJgGg5Cqi+5QzRB9bATkTAJfJ6qyThR+dDvqrZWsgYm
G+kx6mY305hNIa5yPTRWN+AicmuFj/s8SkaTjXXnq+N3Mqg2S3P3/3F2XTuS48ryiwSIMpT4Klem
q6u9mxdheqZboizlzdff0Jxzz1aphBJmgV1ggcYiixSZTBMZMWijE8hfvl7a140tOE6keAQyd7IJ
KpB5m0ioWlhGUCvxwvBFKe+jkXiVAXGu5l9kAjCEhh6VdVATzvuVURgJYkbT5wpuTdCbhA2qI0G7
sndL2RTMAKMHb4aQVZ5d86JNEm0cEe407XgURb+JalN29KH4SAbfrgU41gYItInxk2AY28Xo1NbP
+6frm3rBWoMLcPYrZjcd8mGmz4Ow9pJd96rZEvfEU3xTvLQ3KJxP/OEjuMPpZ6kfISGKkZN/kUfj
B4DMU8fDDrGdef0+G3sWgXW4hrcjmGJsNvqniUsfHQOM54rCWqsBL+TQsIdJZ8OE7pDx57KexGYs
TLWMsClYAvmDLqGcHhqOLL8l4icmARFer1EqL+V8Zxanu3piUZaCuNEVWCyRylKy8fcVCgUqgFbf
UAzT92yfe91WXwvYL0b9/3zak5XODlir+Zwa5YB0fTO43idIQzelK22U7dqWXvbtpkOEFA9yXwSp
0TxVQXOQ5ZwiVZHy8Z6l/c+BtlClzhVu11leWlkAgg3FTIaHdmTc0tO1UGfJ3SEyBJ0uuD/QMZlt
cZOqXTdGCLjTlm0pStKSxj1NL1YylAuI4p8tPbEz21LaS6AGMvLpsIqDYgfbkVuGN261e47yC7/v
f+aAryar6jiXqZFKNLC+QuITzQtjfknkIMF4d1W3njI0Lui7tq1Enlc8weUeYuuUaboZ7wWm4GZP
Ye9DJdDPUSXQwc1XHRPZKRsrcQI3+cQNIXZty4qrBts14eZFu7oOeWhDRQNvXh4uKUbqhpjmXpG/
jkVsq3lgtfnjyuoWdhAeZsI1oNKNgf9ZxtLTJiBoxuRT3VZ9ynbQjtlzzWI/wbYmg6JP2f6b4EIF
mhSMhxOJkHnRjmnVMpCzwUDdJXnL4Ts7Q4IW3UpB+nL7pk4ryhEaaLIwxjzLJ7QQhU8qSO2JqLJR
T9hWMf+uuLZy9C/3DyAeDPQDI4RuAU7KuRPLmxJow3xocLPSn0NV3ZC4XoMYX77w5zam33DiKDmq
Km0B4L9HUjAWoDOTTcqtmPnSh0fBvq6fiLUFTft6YkzufUkJm7iBMCoqfRBy+2jLam10asEHny9p
5jD8BkIgIuAFfHB0323abeO1r4olbGBrVuKjpQVN0QSDvDOa0vOQD0XxsjL1ovUajHN3gNJIyef1
LVsIWf4TsPzXxEW8ZySxFgww0XrB1thmT6Fk803lKB7KpsKjK5d2aUUo6aHRpxBTQVHv/BOV0GsP
pbCEdmnNXqg5HOQh8VaWdBnCTuWLP/xymIW/UI8YQpmWjYIlhQdtX4F0tXKlxuJbsjXvMQsCOVmt
sTvIWLzEHrtf+2ZLlxc1WfReGHrvFxO9Zh5VojaxQqUHCfUQbgWvtz7xVz7cwkZOQZaCwwG21wuS
sbiMCgCdos5DzxP64j5pLTVma8jINSuz5K2OpbwujKr15IhVdmyCkTjL5N31D7awY2dLmZ0JxlpJ
z0u8hEWrvERJe1Ca7vdYpJu/NqMqIOHVoE+pTHWn86OXSSip01yqvFaAOdKIbdaYG438fZo2tfbQ
gjUZMkNUF87NFB3vIIOV917cVTd6CVG/pOyQCIBJ71+sR0WTD0hPsD7MH3ctaaFPngrkg5Pwep7c
GF1xCJi06vCmd+A8JUSbF+LNiASBIzTnPaKC1l3Yxwjni+/kN7GSJ/+5cuJn38rciW8mXCkNLpw5
YCvQjkVWiPRh/qyTqTYDZJ/sQfPVS8z4vpPKtebiwpHDuwpaiAkle4lfNcY49VF9lD0K/fgkSdy8
14+pzFb896KZqVQHP4CQYV5TLUHB1FRhIHstu9XEZ05/afLKI77g7NBSQIyOFinaIfNQK/T9sNCC
EOrdlQocX+FAHgty2a1jZPfFagv7DwBkdhagFgmOEYp+JaqDs0uEmqDWBgCDeVoShDE4v7JhFwVt
4Why89sHyOGjLQbdIk0fH1ueEbsgfGgdKRzr0MlbPDQWY6y5CTpJ3fKxgoiVJMC5QCHWKMXmuGc5
IZizrmqXlGl0zI2qsXmkRz9MjKRjOIELeZuIpvtScs4Km8usviubsD4ossgcyolp1SSCRgTR1ih6
FmKZs7XPHn6tqbqOGeHoxYESe0WUV/uI+Kqdh1rqlWMVrjxkCxfBxBlFcoDexiVaLE8DwN1ihIGN
zj6TyP+dc9257kMWCpNIDE5sKOfeyiCdFqSkRur8/+zde2gS958gWCy6BzWwNMvYjC5IOjb1S1Fb
aESzCKqF1irZ7uLunvySWTSKWrPkBwFWqyf+a5yxu4JCrSKr30tdWQlClu7M6aKnjT+JE4smJWEc
4vanzIBQd+UIqDAq9buP1E9n2cq7Mz1fF1fmZGGzK6MMLJJ9dUSCKTHQiQTCA5/dLyoPO8z2P8da
tcvF4GV9uwIvN/S1AzQ7sJWvQ0ZLg/vxaRW4Km9tWR2+8Cu+ocPu6dJA3JzVbJPF5UuvqNs+AcZB
7thn1/g/eS/vsqH3H3K/ScGNKD+bbRs4tdH7FtPJBnOnL3FlxC4P0xtdBo89KaIEqKqYWIMhf2V9
ecdMcRCNfJ9FNLA1NfFaLjxN9fcdC7+lvqc2k5SPPu8ORgsV5iJCjz6VHsa+n0Te76pBvOP8vxN/
aC2f95jfE3A6aYeMtTG3EG3BaM9IXosxei0x6tpppW2G/t5XxjsFJSGH5uZHzjUZRBKdbzUq8pAg
5IhhAnqT+fQuVNpqN0It08ZALChwmgrpiRFBtIOViqOH4WaoOyA02+4AHLPsyErUutB0s80Y3e9C
icBVmSrghQnFCx5ptCyIDDhxE+5HroIUJIVaPL9hgD3YCZKwja6Dm7EQYJXplOZbqGblMcQKDvrF
yQ2GsIU1VhE8pNAcSjrV7oj5u1CaO4WrIC/3CxsZ4zFTMPZTG4NVqv7BjLJjGmrcpqnhAs+NYSTD
SSIw/uvKd0mCox8qUJrW977WHihtHTLVbeoq/eaj+SnL7e8akZYVF6XLhB7ZAhyYDQ9+qwlGtCsj
OcYZ6PWlWH6imLoo63JfU2KlkbwpibGnQ5ZYWos8PywfkaV7WSzZajJsBFhZdV3s/PYpNHNLY99j
Vt926lfXGr+YYA9DVwd202lWIKPpUugfjVbtJWUcLSW+N0PDlcEy6+GB+FQq/yj5rR2LApJZ8QBa
ahk22I6I6HUk46aNks+6HjcK+QqU5NCGB/QyNyaVHIXKLhCcoGthB3QzM4cDQunLfDMkoVdW8i9k
4HY63Hc02qIes1d7DL5hL8Hp6ygRs4CjcrRM8iTevyR+flCTYF+OkScEVpiUlqIe/Sa3S/0HwBp2
Uj6FFchvVPKFgtK+AXmdxRMhrHjkHpWMndLptlSBug9U4oWv3+qN6QYoEvd9cWh5aPsRbs5ALO4n
n6Vgv2jR74F8eBjJr4EOXmimFQrLh0aXPlrTfM5lTNAF9U606hsyBZvIPq5zbBMFfIDaMS7VGxZS
N45eEO04YMkCiQFqv6hW6iz5GbHRbVR106K7W6cQCU3Ec9Hib93XwOodkkJwog5OGZIP2uRffSBD
umjUHtK+3kqCvskBzrSCYnadow1uukOV3AoUuHN6ROnXDRXjsSoY8/K0qizSgTSHxOFOy6E1EMiI
VtL8djQwA1j0mKCTNGlv+rWNnTrCYe2VkdmROt6avfGuayrwEJ26TwhrcKBQwxah0LaxMA8o9me2
FHWtCyRcbw2p+RipEDHJUvm548Rl8SgslkMgJ8AQjJ0G4U+tjl1f0Z6UsEq8nvl3idLHdhnSe63V
KkvqZWg99IidzGqjCkTwGnCiUjIJIpjJA8b+iD1q401L68cuUQFIZ8eyCl/BijzsBSG+ZcTgQavM
m8gAVL3u49IpNR5vgAws4MN0sMEZIrdTBjkQ2Xw0Skne1JHymCv1T5KgchUaI+YkkB13UuA7RYdS
kylJFhnAlKNy5T0qkwOwAK1NuuZQ1HCsWR8EFoOuvTTIwP4IAeGY3E1lsBBn4ZhYVSK9J6322PDs
DVBbB8Lc7+ASHg7a0N+1tPiqVXYggdJYUmh8aEpaWEZtphY1QKmB4u7o+uhrbEpwdNtqUadeR5RX
dJ+eupzELupSowU10UfJaG61tHqQzcoGOumnlIJIC9TMMtj5S83NpAIaL4PxkprivZQLAEYxgtTW
2jFKjPehVeNtLKvCUhLlwDsfEgrMgCxOz7+Qddpljv+7Zf4x0sdnk3TPBosOgSJufabnSOmrjZEP
b0o0flWYN9nwoWnAkpm9SWpX2EYhDhzNOmvM6TfRMIfSKf6XCNl+iIZf+KRopFXNC2+qXdfwL0ro
r5CUk8fD8rKGW36m22NAXFEH973EwCRRRYqT9uNOGpNPmsU7EevUhoCZgxmCA1WHu3bE48Rbw6sq
aFeaUmLLRvQoj1WCq+jjhjbRTV70n4YfhK5AxcQiNX8ye9l0TBXdWNHoEWLj4IEOFC1bioZiEkE9
sQsjR407MCeBpcczlDx6iTMC6GAytvDLTHYKAg43xnPJGmj+3qYRfa3l8CZNVBPi2nheuCqOKAy/
1kn2a0gMyaNlklmENs+qblTbsAgeCpXfQkqPwFvCwYoeHSPJgEtJADTjo0eC9laY6sOg0tsK9Jl2
NhInCAt9S4fkIZRUCLMYLaL1UtsjTPeAVS2sMDJv+gEpSSv7Nt7FVwkrZ+3wykR7S3nxGzxTXgKn
JtoM9KpNb0Vt+S4G2atY9t4JyBJR/W4AzXigQCkorfynIqh8q0yrjzoFM6vQH9qq3FCDPzYx9V2j
rp3Wx89Igopi0/TOinqAe9O8eGF6U+KVBziaGGGD+QsKkcKU/uZMuaOh0tsyg1pl1noJjS3Aed1Q
lp5Ipd0ocURt7jPiyHHy2kMBWDL8PS39e07rPTiKobB0aBq+HTXyNPDuwIsvXf+E47MHY4RscEAh
oWoYj7Wu2jQ7Rk1716qqsAGU2kDYRrUGmUaWNnReCvcj593TWEb3pSI2uaHYFPJiYxluugZhumEK
1e4ZzliDr9Swg8oNQFX1GmKT9EFl8t6Utb2kCR+SESh7DTkxbZ8ErsbVDVMTi+vFJqghT6Y9D1ze
DZrulAMiFFxcPYV85hi80TAAi6YKECNt35JAv2VGZ6Nk6fU5WJjDyulT0HaZKnuUuu7eV9LQ7kru
g26Jb1uN7SC1nkCCpD5IeD0sHhg2PPBOhp+1Rz48Kxq503lucd6/Nw2iiUrQCizcInYGxUA3r283
Y082RRwf8GIjiFQPpB4K6NJnB4w2OpSB5CDUbiW9rF0Q0Llw7E4uvZVD7UIKEgQIsQtqSgveCHNS
pgMQNtRtTI+r9bal1SHUqts+kR+i6pU3r5ry6acfGIHeQ/rYISk9tDXdNPAzslTtFF87jniox7rZ
UfMz95UfqAFCiiSRHB1i5H2F0EwtxSFkw4fRazeFjI9rsK0cl0d/vKF+eCMN1T6ri20YhbshztH2
Fq9ygTsse0Egb6NGw45OSazZH5geDpYGEL8Wo7FJ0/JzKMpPjIMzPJv3rZ7huS2NxNUq8oWLehyE
fkNCboNh+ndSJAHScPats/C1jNq9FufbMG89SArtVeHfDO1wU1eS7StohxfZV8RLAw4Srqmg0FdD
Ua4GOlGGsIqeQ8ymS468jDSgRCSblvFt11W36ihv9aJ/CUT9IPnZa4unwG3N6m4oMhxTkd+w1PwC
lzz6oj2/C/MO3PWZZAHJ9nY9j11KHlGRwDSyBo0kWZulsb1fyj0rDYDXSvJbGYWb6YMbmo1dpuqv
66YWoB+I4mVIGaETNGWRs+wxIsRo0hApW4+kLXF/gG/jTxMA9NOVkTp/oNOrWtKXCzw3Oksi+7A0
FXDlDp469ONbqpgvoZ7ejeV0qsw1IoqFshVAZppqMognYX54yp9P8uOSm0NWJyr6T0y9kfLiVaoD
N5DJGtZkuZrEDJRj0d1A9362qgrjf35QpK03QL0hSg5awHZFJiypeINixzbt0qdWbfaK2lkS6ABL
7c5PKmDxdQfENTedMiAe1NHt33bDXRy/dN1v+BOwAX1FsuKlcu2qOUWLE+E2siK/rHEzIMlIKDwn
w2jyWoFoMd8+Wc4s387BbCdJslZ7geC4MbcTQmfl8F1CHVCvOTEx+zQsAbwESh818Ppl6YAYvIQm
ImDEgLCZO/Wh7hy02VJjmxwjCB93N/K/qJye/YBZR0B0cq9CfA2oh/FOL59UcT9KK+WZP5X4i4rJ
ySJnDYFRMQSLKY4FT4FO4RoKFD/KfieMF0qArqifwOFjJU18U8a6DRlMCAeCh1j/SVi848lGIpkD
JirPKBu7BrksEfVGooabJvKm1dRjLQcrv3jlw8+baGOVZpjGAVI9CkFmhORYy4yVKtKaiVlboZZ8
TeGyUntjBsL5utnSKv77PoxJJ7AHyJpA/TmH9Xe9XmVaFRIkmb6TgpKXY3ahXSO2X3Iup656tpDY
R1lEF0LG/YOYbzGSeqdUTHXNrlzDY12aOneas/s4tiUCWh9HJjGgS6HXr3XAHylmcNdupXJR4js3
NLuVddTqVcMMdLlBnh5H/aHN401UUaAEDjrnbpPznRoqD6O2NwIMu/drva2FNu75L5hdyz5D0q2n
fPBqp3ND1UldfzcBvTBG2f1eZ19bfo6A6Qc4AeRec/i2H2mkk6pg9MYGKNZ63AopvPf7cRMp2ct1
l3d58KeV/WNq2vuTx4igxK6jgNOgsgUomXyIojXquqVjooBiioAomqChNnM3vjkwWZJwtTL+Eouf
jXk38er9/SoACcToH5o1U//xfBV9kgMqJ+Fp0PRkE/pQWc3XiGwvnwbo5J2YmJ12noV9gLS09oai
527I+x1Bw8LK2uyOZAW3W47hMq2I1rDNl8BigEgIQJxorRrTIMb50lgUiKGUGgIAVXloCtwzF+z2
qJ+CiX3DbOVu/EaqoWP+fLRoA9p9gVGvv++6Tz9iYkeciE4upkDCNA4To8o7T05vlGSDasixqPuV
ivrCQTkzMtvh0BwGDeJ4rdf7eHMbMfyUYwLm+1F9vX5aFj7lmaG5P0kqaPokOYQLmLJtEkNYJf4j
Vum+UNP70sDcZU2c6zYXrvSZzZkH8VOW5mHDgFtoX1j9EOSyYzYAT6JcfN3Q0i4i5MP0AmDMKAzN
zktXMq2rQ4pnJgUBWZnF+0FqayuVu6frhhZQ/oCEgslB+zOpf9EbLaSmoRlQ056pdm6pgbdRCm9o
9NJpaFbQY+e/jiCjR8MeXRlokNbCkqPn679haVdNGecRVx9wl3korbCg4QoY8D0QhTpBmmHMq7Tl
DklyQv7Fvp6amn1AZdALyaxrxRN44ChFtRGSAQGYca+vaOnzYehPmaRCNDTPZ55MolGcJQUugW/K
ru//qulHHEbedSOL23ZiZPr7idM3s7DopakGIiK4lMdYNZ7ytPBq1PmuG1rK5jCfAB5RMo09gUro
3BLXRNgasdphkHJwAwjbhNqu/qNtHlkccFCHfPx9BAQUBdAhujHN8FykV0FX9hCyQ4biB9VNWnc/
pDDa9gpdo0+cvMR5GH1uZ3YgjAa0qPDLijc0OSg+Ow99NFcLDSsdJYeKvyUUAv56YntCyghE60Uu
Vycj0QaVYCN16asM4zuFxTcaahormIrFVeFCQ+wW9/piwL0vQYYTT36qKkHSVkIP3rhNDRNg+och
X1nT8uk4Maacnw5J4pUKUl/i1b/SV9Bn2dUtf4newMLnSZvcUz7XsPMLDflpG/9Z3qwN7kMaDF5Y
VbwEjTgQpUJ9OnOSO+Gph8TLXzSUBi1qBR+jaVe71BOgh91k9hoH4J8A7uLsnPyMKSo7uYBsnMrL
0PxCPKkNbnuQUZS7BzXOU7BHr9Gqnvk9vasO5jZ+wr8f/yrCPNuHmZsBIhtcHmHYeUm9n+phenpD
kMsV8dpztHSeJnJRA9PMBFTYM0Mxi0u8czpGtc0J0KLFG+B/PVP4ndWW/GgkkAS57nOWPChmUDC1
jQG0yzwLIzasH4gBR619VQz/bHmygqFaMzH7fD2qRCUiTaAD0ZhkwyGTDmjRr6xjyUlj0ATsWhPY
EQQn52ckqbK0l9seZ6TQIzct+J2WM6/UIM7MhfJ5fdOmXzw/kIibyTT8gMBhDlYG81+pES2De8nQ
pQNKRFqJFha3zAR7tQyAoHGRBWSlyKocSTYGHh86/ituCisna3DoFSMXhYIsUgBWwLWqutESZLTL
8lUSK/Dx5a3630rYPMPOMTgcKNiqjlZHrYyPZSO9Xv8aSwEq8pj/3yw284thFkUDT9POAzvpdxQb
36KrnEIJP+Mgu8198pgoyVqatnjcJtAeanhgwZ9fVC6ZNDFSgRC/971CP0ojFPGke2lt9GXxG53Y
mcUe9egTuZaxfQPaqmK8DYxbsZbULozXTDf/n8XM7o4IoqHOGFe9YTTfpEZ/0yQVWrpq+7OK/Y3m
q+Bv19/6tNr2jK58vIXpJQzUEAr6dCAgNEBizy9uHLSRVvcISo2nzi2O3W1VWOZHcMt3yjsEM2yM
aHWyJa0gFS8JmMxzszOnVMVGHssGzJo/kufmOLy0n/7v8M24bRxpI/baDX8qPlfJlxY+JxYLaQNN
UTVM28xuQ8olVUkCrfPQTExFYPkMgnrl32eGGMpUKcjAkH8CV3q+o60OinhuIP0sIqj2RR+q2YF7
dSXTXpg8wAYiSEU3DYH3xYh+HNMkJaLqPEkt77pUcrlpQqNKdXnJX7ox2eF924FvfDfU+RPATmvj
motbeWJ/duvTEK2nAGhgrzFsP3NjwHew0JVXZc3IbCtH8ClwGgD6i/kNKJmo/IeQKdRse/73L8rZ
bs6Oo19ocht1WM3YYzxAN8v3IvNXAsiF4OLMxrTYkzCqljUQS5n4YrqxK/LjiJJImLqcMjv4dd0j
L1/qk48zc1t5TzrfSDHiOkpe6wwTdVGwlzsLIng25ry10KmhCJPY1L1ueOG1UWXUf6ZhT7RS5hlu
ZjSYbB+6zotTMFCG/kNV1nzlTCyMtOLkY5IBORMYtC54AjTQhBI5bNAT/1Z/xY/9IYBCU73lu2AX
vRWty+3eRutxU3euHlnq7+tLXDqSQPSrJsaHqXpBqZyppR506oBEKi5+hlL7ZWb+cww808oylYVS
GtaBsTkgq+Gg575KkCJE5bhVvBAPEKZUqs7V1I4BFWaA+T4271nX95tMU94wft7baKk5EUfeU6Lh
WVJnrDQb4jLAaETDXZK3rZVIqgGx2s4APnCNR37hPVYJAPqobmjgC5zj9FkHfogAsxAeFc2bTPBS
1bo7xtGdJP2tzjR6XmemlPNrlCCYLXlD4V7JDsSWVkpy+198YrBgYTBJQ/w3h9GnbZUGgYoD1jP1
sfalYxVnz4Gu/n1cjnKUSgGgR72XzqdqAUrw/WBAyCyqW6LveQsE+QqlxtJ9xNuOI4R69iXZoBZ2
WSwH4Ez1h2Lrm/m3xJt85aAufvoTG7PKQux3qVZUJgqhCvC9rW1G94Y/OF3yfP2rLK0F/K9Ttx3J
IEoL59+9A83lIKUxgv6eAtcj32QVX4lKFk1M3E8YWAff8hw5EEAKRDRDi0oThHV6gAP71d1aMzFb
RaLUAU3DUPWaKsCweGu3Ifl7Jwy+ARNDOvDD5CL+qFLRpkbKFK9VfWRiH02sOtc/xcJLdmZhWuTJ
S0a1LPF93qheacjde5pAEbNjQ2bnRgaJH03NHYzB+N51o3PHi//lVIrAnN37MaWVmkRDuyn1b5//
Stg7UZ+um7go8cxtzL5OPaQ5N+sCmhGuBhygV2ziFyjaDlCmwZS7K299G4Jj143O06e5zdlmGilP
K6pA6QC8K3at0rcx0V6bNLoPonGrD/5PjBU/Xjd50SGc25z2+uQDtmOo19Og52YIMeRebURtkdGq
XQ2DnjFUxJu1lsz82P/HoAE2WTBKITKeVVaHXFWRiEL7h/AqhXZ5+YMMvrayk3NPNDMyT0TVWLQ8
kCDdIHxI+AyqHbF0I3XFW6wAR3Z9CxdtgfEFdUcTx3KegBKjBpykgeRUVG5T5nvpeC+gKqtra0dy
OnKntY4/izoxNP2Qk08l8jbJpQYyJiHWA26gffEQeoClpy7QLr2bO8N2lYdy8Wv9Y1Od2SQgKPJH
0BFsMkN9j7vyEYyGgx3n5X4o1Mehjg8YcPDGrt/ULNmWUFax2mp8GqoOKGeMdKzs9eLNP/k5s/y4
zmtw5Q3TDVG/p/C8jm8LOtrXP+jy3UeopcsMwdbF+8IqcLUW00YD5Nmg/t/don1pWI0HxPjEosid
4G7tWlwEef/5uv8YnS2tAxxFLzTogJRg/rsNjoodb8H5KUtWbeA+xiBCsw2ophE32oPeB7/BYc/X
F774sXGOTfCcIyOez6iGkT+Argz6RlmUWiEEjiTz9bqFi97bn1WemJi5GzSixs6AoNFGClDChsjy
RsJ8D3IR+gsLgzLlGufERUnlPxaBXFHAF4kq4czfAH4eyg2Bv6lHRXgMoOwkLjBHUCvAyAqXcii7
ZuVGC/Q9Ef6P6+td3tH/GZ8L2vpRkRl9At8wADvZiTtjTU5g+vUXPgEB439XNy+2CrXs60HChRj7
t6b3SLMvjHAbyK9C3iTtp6wH3vUVXRCjzPZTnQV5md6ZPhOwGO34tlTsUbZwNzph1d/hlm7Fcbof
PkDSNtPt+G3F+oUP1DEzK4MmQMbc7HQ5z31gC0hBTHycH+MJbN2OeAqQaBy0X8Fv8yZ0oxd5Lce4
2OBzg3NIix4ZRlYpkN2rWrSlO7W6pwaw9rmcvqXooUlKfIthYVtp6dpGX5ydmeVpK07cPZrUk95H
2WyKwRo9pG/VQ76RKov9aKERZCngamLOGt3jhYOF0SmXRlsRDK4XbTQ6ZpkUR1B5SiVh0wFBadbY
Ufdw/TOuWVHOl1YGDcbka1iJx5dI5bYff/TpWrPqovRBZ2uZbWA0hByyPbCSTbqf1bF7AT4R4jPM
7fe92x772IkLt3kbVwpySx/uZA/ndVR/zMaQxECoZybFuCz0qqW1wP4iUjxfmjr9hJOzAZBfJZeY
Dd3U5t2Y66Dreh5x9AdMtZBqApmGu+tf7E8Uc+ZoZhZnjluoxai2AvcA9E6hnVcIc7aR7kqqXRyN
98JtnXKnbiXX3xJoBPyW38fKU9RvZE0q2L2yVaHPy5dk9oNmfqiONaWvSdFsMLiAuXMbTMd83+i2
ZnVOafWtE3trLYA1m/OsUMTlWBQaFHGhULMbMGJ15zvqscX0oKVDSRGq76tFpiX/c3KY5tq/USdo
EqUIwFKj3aZtvJUhdc5axa5osZEHxYowrNKFH9c/92VacL672uyA9dAXxLibCv1aMFOinKy4wZ48
9mCiBFClXGW9WnAICJ3BRwWNY0PFIOX5eS4iWcvUDo805v4Gqxt8hARVvak6vlKRn+LV2TE+MzRt
98nFqWqD1H4yufOytmIQSAB952gCQjlV71zfw+kpumLqT9n+xNQg2iCLCe4oMyOrDt5TdmNUxzw8
mubK11rcPcC/odGMyPQCaiektB6h6AVp2Kh8ECy80XvtucCQ90r0vXT+QQj1P0N//n6ypEArMGIF
+aKNfmduVCdxchvDyZgEat1oC0WVY71mcmVpf3z8iUUj1gDPNnAOZU1qHIWzd1T9CChnzJWvdUGd
jteCQpkJnDnoJmMwd/ZaJH6QiKKCDKWEGLzl3c8xx1Aa5Jq+EspdOWjckei/QrU69Ao/CiBeLAap
A0uRKpemfBvz6l3rxGaIsndSGe71wzTdt/lhOv11s7gHc1qkQEmq3fRBuNW5uVH4Wit96b0824GZ
RzWGqKy4DI/aB27jQrkmtSfJWHDQooZsZxiRcMHnnturbnXppoAWDmEstHpADze7/RmjuTHQSbSZ
Nl9BNT6nNY+g9wKeqVLZ6kH+zIHLq2QDk6t1/UVDQR0+jl6Q9A/a4APDp7tKDBBdstbFWHIXp79s
+vvJ8WuRx9Jgyu0NuUTTl2CIv3Hb0MCM1vP1D7x00E8szWuaclSNftvgAw/Zl9HcKMaL769EXSuL
YdMZO10MzUbVn4IGU4Xmd79LIsz9Y7zXiFZqzQtv1kTyidEGNCMB5pxdJRAxKCIFxfYG1AV2IgDr
DT+J4Q3Go19pqA80blX8Lczxz/U9sTm7IEAaJ7IyINjjNfetQpE3sUZvKpm/Xv9Oy2f1n7XNLonZ
lmZJdNgJIQlQww+WspUXGCdHTq5La+5vIc4728nZcyV1DUtJB4dU+7c1+DQhUmZR6a5COzyH2nCq
r+Srix4eA3PwgWAxVi7EaJpa08HngQNfo1sIMT7h+ffKE0WAAwKp4ilw1uoei47txOBsPzEGGYik
bnDDAn1bpgCos931L7Z47E8szPaQwVMOLEbCWnd0tNRKYQ4+rwbUaPxaMmGsPJLKyormOX8QCpYN
I1YE8YjUTVo+2nFSqo7Ea2qX2XDQU1AxAJuYWWCHQgZLJDBCyMGtQW/67P9Iu64lt3Et+EWsYgLD
K7Ok0URP8gtrnJhz5tffhry7I2No4a63tmpfpspHAA8aByd092IwxQR7Xw+1U+XqYpkzKqh9lfc7
qSmgydk06FRI2uyqnGYw07RZ2zmY4Oy9y9u2CUi0lceAoKsJfq9f0UIH3TNSm3h+6nPqtti5Lpyd
WebV9bciTQ3n9h87TCNGHYvJEglm7y/70cHQpB174TfVMX1A4bPC8YXN83RmjHl45mYX5W0lISYj
uD5CKMJV10Iu2gRX/YoxbPQq/ftthHYQCnsg4ULCm20BkbXcAFUKEhYjcmpt/RyaO0HltQ5+aAEB
+v1ihUE/aZZALTcirJWz/rUU28FaBOG5CRs3rKKvqbZg5jzxyahU1jhH+zxpeep3H/NsNH5C8yVo
V+kgC5tnyxJ9QAyK+Kk1kmdMHTktkXb59BCFk6dWkROWoVejrSKT5W+XPXU7dHs3zZ64mEwkjQnu
m+RJAwEyzSpqtyiS9yAVsJbcLj71NkgXCwud7yk6Al4v298EmDPzjAcjbATPYgPMFMh9dY+mH0sE
VGdclufNq+fdDvv6DFdlBcUKom/k+bzxk4Brzq7s+ksG3nwi77VTvWaUrOHLv+VJP12uZ5aZC13S
oygzaliuFbRKKXN9JAZEHLvm32dOzn2IfXUKEagL4wIRCnRuQOdW7tZ2ebz8sTZh7Wwp9O9nQVBK
yRl1EScF2oJoVUpAKQG6rWb4j0v5IKLTj6kkCCsqFWrtN60AogkOlnFWQhi3WyRMpyUGGXxwi1pF
jzoBOcYGT2xvEzHf94swiNkkcisUICzwoUh9a8oYxtQi7Xu2Fl4qQtqgnSq8NMubyx9p+1I4s8o4
3ESGLumoVe1uRnt97szBGCQ25txd+XkIONbov/bhcfV+K7CzK2j8SNM5RuwNkZbBFV4IJMiUwip/
gDXjU7uvfR7d7ccKEwXLM4sUUs68ME60aV1oGWTaNxggIMAlpJKQbXVrjMZZmRc5vHTopru8m9SZ
6L+ZGrBwmTjDk5I7pXhXlItt8qJjeROjzqwwx8so0rppS7i9kaN41YydKwviYWrMWzWGNK9oroHc
rvcg6AZpU94/Lx2yB0k438nIlljSoASaaa5WnvbQA+hdva3rIMHAgQ++l4xIlhhdCzJSRCDyvVaa
Erc2GY/gpOONk/B2i/1AGRgI2hRIFIqVXykgeJlUd6xUDuBtXB06ujYxX4DmckjLM9s1iQRPpATx
vZGGVh0+FhNG3+RujyZr57KTb0Sl55bYcxyBAihGOwai4ExEo5SGt4N/2QKNo89PERRiaYYCOrHo
AP8oDdAWoUBWUZ1PBNgE53Xwitve555WdiWwA1lCsOhC1VfTPxDcgsK3lZTCVD1xr2oChHKgmfyl
R4kUbuKswz2OD8TteO+UD2E9zGIqAnzyxMQdJX/4VE09VU3ZrJgIC300a7ohAi1LrS2rD9YDZmhx
Y30RXNpXudJKpuZPnV09zwKIzThPjA+x1um3qFCBp+MpGE9m4LEH5+mc4g9emLcrBjnyr12PBsek
UlMIfJZurgg2lL/vZzW8IlnDqz58eCWe7NP5azRh0U/OXD0lSdqyUDHIThUxVRvdUSEkJzpncog9
focgJW/3PwAma5G5huZGXFpFLde/LIJ0Og762AITmrN4+o9sADmQLfNQYMOldQn1MB0UUpLxob80
BgeYEJIazFapYYnLozkm9iTciWtqg3MsE17nmEd+suHdOlSyFWTi0EryodczVzGQWiSZ5EWFArRD
62TIE1n7kOg7beaZDWYza1SMUD0CgRgoefEWie4FRJKRO0tuBFo5J7xRwI1mmRNodDmeu7mhBlTO
JRX6HR/OrqHWtaEl/eqhJu51j0t6axAXzFgaAqTwAFZbDup9CCROS0V1HNoMJlp12fq4CiLiDhRQ
KBD58bcCRQwI/FjxPVjaHL4KxOa3OzPG5DIG8C03owljcb8nBagG/+1o1c/VIEsKWn6Qo7GPSaXN
VqNtJ5yCuaAsXVYhvIYR2DJ5FYXtlbwbon8/i0/SIYXirTprqPLVzoyO5iKvOa7ARgrsWpirL2k6
EwxkA1jsSGEnsuqgEcfV1G95e6VmvJnXbfww3xfE3OdC2ChdnqoEg4vlDj2KPogbb9qgSSwqd5Kh
oYfXeMLbQrr+sy3UtSks9XhE5b5HXxYGYJWak2bl7SDjbhLpwPuaTjjGTe/kOXGyUbOV/lGY3pSu
ti/f7mykwn4uerLPloNmyBy6X8CMRjxmUDgpIiBieZfwPxUbjTOW2MRTMRalMeT4VJ0refFL6sQ3
IOnZ4W538Yz3V16OlecbLB27AIqDCdS/1GB2LTmZW9hiatGrXLNUr/Dy78rr5c3cvkDf3ZHtYBUK
oeiqSNIgYp3u9K8RRChChxz7H3SN/0cbH72QmdhMx7DT38BhMAFDYyorUfQZIoM9xgCWdFdgQEfQ
P4vhnRznlhSPu9mAMpW0r6KS46bcxTJgkkNIhDSVqEHqL/Sxv/vITfxs1+1aDClPB16swDkWbDUp
m4g5jymwq+vvuxQshdB6MSGarUHufhF5MgjsQ4H1VgZYQIITV9KUQqHOVEdM56FwpWfmNxR/Q84z
lbcuBlDGDsVfsgL8SX0nq1Zf7pM5WPMgIbzXN03tXvIWBljENGuWdIB3Svo96rugRhy1m7K/jSKo
pO679aiGvAOxGRicOSgDL2GW6WPU/XXopRcQlznGbVPZxJWQNoWWmXqInAjJ4UO+B4s/B9w2IQBj
StCcVcDT92FoRZcape87oFu8E3901yAqhvCneVztZgeG8sDc8TJqW7fDuUEmBJPHBXSOBAbXcT+r
L2b2J355boA58aqsp/oU4dDltezmUNOBgALK8znncH9oW6X+L4twPTqCjZ5Z5sNVuQki5XnVoDxb
fspvJQfcmprd+M11f7Me6kOxi4PCA89zLrr1Ud9VnB+wdf7O7J+eSmf3UqTPyGq0OO15+mrqr2lz
RWQet8kmgp0bYd47ptKgEqJgkY1L3zudDSIlJ/Frl+wbr/Slf5kVYPb0FNSeralqJEzq5zAXa1/U
FcyGzWQtCRj9Yv/yPcT7eqeFn1ky5dWImgG7J+6JNxxNUL6DitYSXuh3FNwy0KzFiV7mJ/2p/66k
6Ou8/AM+DP+yS2XuBiRGdTIu9OBd1VeiPV8tR1ATJI/qN0OyyifKmtl+j9C293zZ8BaYnn9RJvos
1hganAtip3F57ocBdZMMct0PmiFYGhrZLxvj+ShzR6hRq1RCjF2Oo7eqX696iCati8o5CduQ8s9J
ZFtjpSga4ywnxJtElB3l8rMm5d8vL+RDnYn9XMzNoM5RhejsdNr7HYjzMWyJ6o43HvlP/u0vhC5U
HTSg+D/9+5lr6pSwezaxaVF7LadXhWBaNUin1BVvkoYzj7uN/xTB6BgnvQZ+NTaKfW6sBOuiao/F
23CdIEjRbeGz8ULswhMcHqHL5sP0RFvxl0XGJyYjN0IjwYVXDL0VZTe6+NSKt/P0A5IPZoXXKeQX
BDT9gxza0iYeacKHydnThzxbMLO7gtFBPGo1iJfkFrh9JWeMLTMGZ59NnlOowdZu3thxYU030Wib
TyCnWh3D5XgTveTYOON8DxhvahvQDUSQZTuxE9LAO/b0a8kHc4i/HHigunk8zlbMXFSx1iyxKuDE
t1XnEDH7WrfNC2dBmwf93QZb9GnKNm5SBT4757bwgMk+v/Bpx8thtKsr2ZNcMluxyx3S4ewjWwkq
khrNkhREVb/eFe4cRFfGaVCltk2HGyvRyOHCV2MzyZ2W1qmxYJFUGwiSqJkd7TFIjIe05CK9rPKF
g3nbysQylSihChVjfTT1Ot0vj1DX6A+6Xe2EvfI4HjEAepxfOd+SOt+lZTI3U53X5qTJgIQyt7On
yUWV5rA+G6/qbYduuOJWv+t2siUGw+HfVmqYs0kYMNLDKu7jDMvti88JqPVV8aFZ7y8vj3MaCAM/
3QwCo4KGGGK02gK4c8B+z7nbeV+NgZgYCdVelrCMdB0/mRp6baGM8FTJE+8Bf0o3X/pUDI4UVTgh
SD35/+TOV8oVOVTH6vMaRHe0dohQDRVywTcO6PLALLfARzLeWhlwAbEGaFsMnAlKFyc/KaOdDlbk
ZnZypfsA8adQsP8PSW2OWY0+5M7uyHjs5WTs8RXb5E0znwblqlq+XXaUzWTxGUizQ2FyBn0Cg97D
6S4CD721BoUtXZc/BnTZg7TzCBkeT+AlB3kLY55HfSRFakIxJl8mSNC4bQ7FTl7L4GaE8Y7WGgMr
OUSSSoUmOXPpVhiudS2IjKspPHbyYnE2kR6nCx6qMWAiNEOupCI8dMTMojM70Be6o/PEgzO7nUd8
wUfFyBO8y2Y5h/xDXVswWgGkliCN06CroC8YVSiq3rlsZPtxdLaNDJTokiKsVYW1TbZuyXZsK18K
u7eMm9ZKrXjfPF+2x1sUAytRqLYGmWnQAOmhZDGtbuYRbvAcg8ETkBW3ZjjSFUHnYJkO5nitQ//J
oAo8Wh9cXs/2E+hs/xjsiBNVIlr4N3a8kSuQCR5pVI2nrC1aUDd/hm4VB5w3y5lnx1pnoAMiEQNK
naevNjvSVXmTlmiutsTaku6i2/4aKlsIHSYbehxO54Iy4jpHh39oh2+Xl8/5nDr7tBYzQYE2k+YZ
0ucSMtBqEXMclIMlOoMl6zzl6SoSPCT0Q14c46xy1jnyLy+D4zJsZSarErC40nQLZO+twogDSQ5K
+a7LX+M44rxWeFtG/36G+slojMtE4DArpL3abrCGgXcCOHil0z09MzGuIUSmUx0tZbls9SZuMvlb
g8yOzHsab2cg3r1fZ9Ajb4asDikyqn4ULMfkjlLa7Mh97a42nbXGmwReJx/zxyUIXV6umLdOBkxy
WZjmqAWRZwY90VWHMIgGrSY59WVB55w4nhsyoLLU/SAPKsibk3wftZ/zKrcjPeT4Ou+21hkwWc2Q
6Mp6AhPwGz+ZHl5xXh3QGwbTuA//z0P9w0Twz3hVozSvUCT8QJKTSPkEpTbYjCurOlQ/NN+0yFV1
NByMVj2QPfLHug81huAPH5DvlpmTMMvCXyFm6wzu7GgI9jCv8olaKx64YyrbX/DdGnMohmxpM4Mm
y1rH8LMAFUTHjKzMhpARNhf8eI/h9Z+9Bd5tMsdjSNCtPJgSSsrkB7QGLd286sdPl7HrN9mPdyPM
KdDkWq+NGPl+CPD5PcY458DYdV62K68rdKLFj7yxmm20fDfInAVjqjLaeU886PNY1fDdkCNbGq5S
5XNpcHKp1AU+Rl7vppgDMUdmnJEeHw2jxkJsWpkQuf9t+04QdwaWcTVghmFFFN642dviavaUOUAx
E+Rjkh2lFpXMuOE++jkLY3twkgSTPFUCq+mVdrcioswd1NWOaLKG7ouTYhaeZ3IbLP/ZyhNH8dk6
lSIflqlCnXSM3gTxW4gJuEarHMl8uryh9JNc+GQyE5enhWpiTAlXQroL/QEiSjQlpAb67rIZznE+
RUhny2lzokGJB0fLmG5Ao29KRzP5etnEb7J871vGQEZpYLah02nSyRFt6hq0z4YWReCPN9ycIt2Y
SxvHgIXe9bPUybDWncoUpaeBrNiChCBu0uoGLcivl5fHcwgGN5S0VxfRwIcizZF2Ume6EAwrAoY+
9y9b2k48S+8bySBG3M1KbRhYmriHgped7A086inOiwfeNnLAiR1kQKdIYk4STNXRk76+JOObaKbu
kj8W5Z8Vlt6XxU4uoIkP491dT6OfXoastVNCHEN/lPYZdEehR4wCOffS5ACHwkTc4IOsQdZ/+mq4
x8YdOZSlpdyLD4MT30uu8dw+8q5OzlFTmBAcDbsIU2m/YpI/xGUN6kFQS0HH+7KT8KwwuEHivjCW
GPhEInQ4dy0VK4Rq5h89WP7xRJZ6AXqiHclH9C2tw35J6n1U9pxCzm+CuHcTDGqoytDpS48v1Lnx
p+K+f6j8xB/31ZVko+vVEsGIy/MK3t4x0LHOCcoRaHz1hHGyaKO1gXGl0Ph0+QvxXI8BjFLQjKqk
dxZlxqjMR7ngGPjNY/p961icyMS0gkoKwYHK7ksoAdRI/wm4iXEHf0OQ8Vg/jpmFZkP78sp+kwV5
N8zEGZ3Sl9NkFNIpK44ns930n+egQUssjlTrN2rAwynONakyL3gtI+I6r/AS+nJSAtNVfMltfd7Z
5d1hLKEnhJWQQ+rw0Wizb/xKaxpIozrFt97nTynwfJ8dcspaUqUzRad0B9JWjwTzc3SU/GKHUMoG
DB+GgMfXwl0hAxxVPuTdNMNpsqd61980Ps1fDQ4UWWULowbBf3MVdspJbtuBQHVW84Sge1rc5bh+
IYVFrrMr42V9jHFf8zLkPO9k65t5XytFmOEbRk/mjfi07vKH9ovwtNrqS3sPBWSZR2XIOekqgyej
ro65DpIar6m/dzG66QpeozTnmlYZLBGKSo5ijCt7ebRaabLYc/yjjDClH0LmZuXQgXI3kMGVskyJ
Go7YQO2Yf1quaXOE+DCiL6nxxAAyr85/9BEGTswR/5nz6R0/ubQZI75RXzPgGIpOgRFZGocXhQec
bOmy7UKtFfOTQXRd2vUNgoJuCozbEao3M7oSIdML7n5zdHkJXa5pJiAxu9UYRRF7C+nuN22fBNNj
/JAclWvzOLp5B6YrsG1ek2+Xt/g3mad/EJutY051b5gLrSrWL+RmBBsdVOdttPBBIckJPX9wMJFz
L1vqs+B8+483PDvAoeZNL4qnii2x2ivhBuzwTvpgodZPbyrooo33csDr9uGE64Se2bMHz7SmyiAJ
MvHQGHbTRLEzp83dGq8HiWT3lzeXF6+zNUxB6jDZRDumaAY5Qa6ksiOf+MgR7f9j6MKWMkkbikos
IPWahC/x/G0I90XCe/ryUiSEQZtYwt7NGjBb9RVPs4fHv8+j4BdeUlr5d65JzmuOMJBjCLIB6RH4
J3mQ95SaNXR0VzjqPiXUosl5zifjACphIAe6t2WYgKDJ6xVb3ae3qquC68UpbNVR9qqnvFU0H4tW
eS4HBG932TpmDSIdDSPjuO5v0twud7qXekPltak9AnsUm1R26YscH+XET2xhM5RyCBc2cFHV/5lm
GLwG4MpLM3AXxzx+unnN1EoGsk6QbaquY7v0UkxLqU6xUzDr2X/nRmwcz2ELm6sJMcI2pYdvr+7X
K+o55UlPAy3X/vRsci5Hzl3PFjfnFGTPPY1n0kmyBPktGnnlYN6nYh5EkjbqRi/CglnfocmzWEN7
ThUnMj4rdWclYDUopNK7fB44LyKNiWBWKTcLhbTo5QkRA0YYgdE7a1q/XrbCS55rDLD0bZOtXY4M
AJ12AG3A/KA+LblFu3gyG8xy6tfyupDA2mAnDhdiqOtdSBhpDMQUSywX4Yp9pcaF5+67gMC32hmB
fPg/0lO8r8gAjCKOTSxNyPoS0DFGgWaTDix2Nm3PQLsZej1B2/fddMR7jLGE9p8Vw/+57tmCp9kN
KNFRL82nzhdl/RCZBQdROC7D1jKLFH2784iQdEpaS4sfVDMDPd8njsdwPhpbz9STdO01Ot8w2YMr
urqX3IVX1VWIantxEz9etsb5Zmxds2jDdOib03Ms3CtB5iv+AJDkQRYvGGOn03ulhNKGRBe1X2wo
HYFzGX3rxff6MCjW6q/24uRu4oX36pf4zuydhfdg4UX4bMkzIb0etXSliQLxTyGxaoRlynUWHZtB
tQwztcDbt/R7TQkW4bPaztblnd4c6pXfc4FsJTSJ5X5eI/wA1Z8RjYLXYZdgSOb/uJF4HsRgDgaK
5wa+ipr7sd6p7hqYduek1xHiCv7lzvMgBmOiJjL1jDa6zvE9VOpR4K9u+1awjOST0YG6pP8yZtz3
Lu8kMlAzirmYCCugpqljn6jNJ4jxHiIjPlSxKAVjPPmLXAR9OR5Qh3qLqtVpcrOxylVbdnU7PacN
b06BLvMC1LJTbVozQj+MJqY05dB0twMZPaLqlpI96HNlJYYacNyJEwSwU23KYkL5eYA7UXpCwC1l
2l5xfM27/gnVSn6eiOabLq2Qet3Z86KI8z5RVcSPjVxZapbbpGytCNtfAOn7wTK7CbqzhtWsvFSA
zAld2fG2Poy7sT+ltNGSempBCsJXpbcmH+VvRM1QbBuw/DJYW0vwe1/WrdQu3fmp8EzFKtB1cn95
9zlObzBPrV6ICSlpPznNzZVe5rcujb14sMnLXLGzbnE3KFJFMUO7a3GS56DfQ2bbo5JOEfeFwHk/
GkxEJMRGo+gTLRM3kpWWsbW2b0r4OMw8LOacXoPBp06JFglc9BgN7nTQzSzIHh0mnTchtR22QjIN
o/0iCM6YtIOqdWMXljiREvq6ZvPazHh++ZvQ/90EcyQadVbCnjZZ9R6mmt/AG4xcdL9vXiRwRDQ3
0UPx5bLf/eYefbdIUeHsEBLFFGJQCNA5ZzP/WXH0a3jgqRf19PLQXdp0GI4gELRzmwdzv8nfvv8A
xvPVhIyFST0SxTPTMva598nYqc68x7iwV3yK/h/k2XbMd5vUn84WXbbtX9nN1rTKr6Bpp6+suXZA
zVjY9YRETphYKRJJwRTwpDu5C2ZOhZ5QVmyah6Tt8IKF54gL2fLyMLyInoLJcvNWPiacz8xzXeaA
gAZ3KIsF1RpRTFxJK+xsjO3LnsQzwVzbyoCWBpM2iLdjsm/AWhiaIufdyD0ezC2NDvGomXDnItev
7ctblHXdrLHaQAI9+7DL3Zo/eE1P3MdL6h9XMZmiCcnSHByotE/PW73Fpc+sMqCnEa38Fu/pz9lD
VnF1jhutH2j1H89jXxyhZGmOz//pM7FCNxUx11TPFRFsXF6UmceiLDgNNL9Jz75vGQMpbaR1y4CR
KU9qdkAVCzxIgp3LduWbqMBLGkRYMCRb24LDa37ajpneLTNYUvT6MmFoHRPPJgY+Wsz+qyQoIZE7
JCYkEKDClDW7y/u5HUm8m2ShhGhjLdLTPJP7tNX9ISrcOj2O+mJHpepdNvabN8e7NQY75NHIoJCE
QPwn80Dnp55+H+1Ac2Y3nnBbcJxlOyp5N8fARhWKawEGdOKlKG2loOZvkkCBCkI/RoFZYTqitw39
j8iCIKL29z1rMkgix0baKQUW+bPxPXNb2aXkUCsKeuW+NVxeYZSHKyaDKxjEWIXu5/uGYJKVXCWg
dNAfi112m1qpG3/mJlIu30AQP/z1BpLaZQTdJU46TXeXo639yF9zR3CJCznGl/VpvF4/Zx4v8825
e0Bd+KtZOWsiGW2JP1OY032xHwPzCAiVfNWTjoVh5SCY45URfpPb//uDKiIT1bQyeGhM+lLOr2is
PRwpVUZxFQdiwEs/nLrYfo/XILv6dYXDVPalrlNbL+rdAFXiIsgdUjmhr+G2EOzu1CWfuvrT+oSs
+A23WHsZw0E69usPmKtMT2bctWAGkPf5t8xdD+ReP2aoR8Oj/eim4hzS34xmvm8vA0GGAMlek35U
7fPwA+3CAQnQaHq9SFaEiXNpjx6oA5jYvdKO/eWeg0iX70couP663C4hoN2McCUv++y69qpjGCze
4mDQx54CHr7zTg2DRwkK0oU54fLqE8Fp68hNy8ipGlQZU93iLIz+W5cciUGhKE7S2ghxQmm2f97J
jzDTVXZ4mg0Lre4h32cPRY9bjAcO26+Z9+/JoNG0SGU9Q6nSm9bJiRW8+fODqvAa6bfvElmBapeE
xMEHDVFjycZkyOE2oxcF4nF4jO7y58aRbMVevwu3eOdydnTzdn43yFaMBSXTlPyUsvs5JAIOsfF5
aCxQRFPdXSqJImZ2uoecmavyBpg3XefMOIN8hVi3bVegmz4ETXZf9/ZQUZYSCARASPPyQjc958wU
PTJnrwtpFtcJJMYoBGSC23VZ4nSy7JEKVdo+r27yfPEuG9yG9TOLDOh1QqZ2q4pPqdwU1zKYBQ+L
gD5z8624Ku/H+8yJ7+LHiBfxb1+bZ2YZqDPzrh0gqkP7UrR9Z3uZOx7AM4MmBzqGwQuOt6+RM3MM
zgFp5L5aADW0r2gFy2u0NzAtqaDHpwku7+jmETwzxaBaEnbolhaxsnxd7GWtLaMZLWPmKUFup2PO
7DCAFo2TnMozvLJxaRab8qBkj4mNQp9b3KQc0WDeEWAQDexwTTbRuGqqr+MBCizFN6nqLSERncu7
94Ff+zTgcbYsBsGktpC75TQoeVXhAjYGKL8saFN6Fl+jHTAtGO8yZ35UFj89yrzGlM0b6d04WxuO
p6GT1Ah7qjTO+FLvoJXum+4q+qJX4cLnoTUH1diq8ADhozlKkeRKhtZJDdVvhtpKzNRRhsQaOtkz
G/Hu8v5yPqTGAExqZAqiHJN4q55aky4GuXpM69iCCD2n74RzDtjCcKdLiZItsBR3kb1iELuP7gyT
d63zrLA4UkdL0YNaxstJl9gp6V7zuHpb+0zjXEGb75kz12AQZG7HtqpqnACpEK0s+7q0rlS/GdOd
VlQu6CChtpBxsJn+9g9hxJlJBknQ7f43uVhjvtWlaqti/XrZHXg4zJaEwywtpd7EUJpyM/xormn5
vkesYtGeRAVshcKO5/S84IEtBOu9ju5sGqOExxgcTg1qT3WgPcTX6I7yiy8tZxd5N5zGIArYVsti
oLFDnlgCLoB6V3sxmiKqCeMK9GE4HxOPt0qOX7IVYCRiTZilgNlXfonak5io91ob7jjfj2eHiU3k
NTWhWQU7vaO8qDmE8Qo3vEVvVw16pav8GgT+oOz0eA08264JWnFwzm1IY7bmIpsDXd44QiQm/irw
0gfbmSBKXP6XBebGiUZBVdCZrnnyXQkyAOWqcNEf5AtvnSPczU+UubDjdpdshl+KBl0u/CdJpxfi
WfhV9FlvVNC092oyeEKYuK0YNCC7HFToOXAn9Te/3Zk1BotHHWy/MyWt0JdrOf4eLs9hxwHhTbg/
M8FEd6mitkJOR4UL4wVkGGjy8MLiOKPn/rIfbvrDmR0GhscJTDQppV0MF8VNZOFWMOqXyyZ4S2EA
uE+S0MgSAwk6ZfWXbLkvyu5J0rNHngrBJtKfrYWB3SrOaKcKuA/lVXSm+FvYOUn4RgzBaiPU5a3F
4I3rbsdyZyaZWM4Q5sk06Gf6yXFNpz0RDjvVrkQfgnZ/eSO3Mf/MGnO0pFVeBVBQ4ZHxVdur9vRI
mYqTnfwi4u2decKO12HM8w4GgTGWht7CUAYCd+UhGfUcnKcDj+6Z4x/seJNZJpBXrnGaGuU1RVc7
ZNKdEnV25FQczgbyTDGgawoGSM8pYwhS1DeKR65MFH9A+FnjQokT3CgtCECtrMbkxx9RGKiioqJF
RTHBfv/rAzEb83zQBggATyMKXYp41MWJo8u1CUtEJ7JomJDYYWfSxKjUFwT3wIy4tbo0Rpf7bSuM
f4IY71bYz7UaapOqGpxQGjp/WogzNxzs2z5VZyaYzwRNY6NTf2a8uydasDbt1lX2stPaKFi7HKfY
dPIzawyaz4NWGTMd/l2/CjfjbjmGO2ildC8rkiK9rR6G5+z5sslNi5qqoJ6siobIUq6EoZTMGu1l
J1GINgNzL6o150W06emabsiGIakwxdwf3dLlU0079efcsPqitEPQtGvzj6GbOJmPD9lXQ9UNSZc0
KPmpov5BnkIxq1xaWjyGJhstyIvVJ5b+ojgrWhNnW97Nn+g4K6pAn83WUjQLNBT4NZwfwS6X/Q30
72f3fzdLQrMM5uqZ0uwVOeS3UZTBiA5GZi5/ug/PXNYSg/jrNBi1bNYKqjHCzTI77S1ahQ5oDhht
+ev6Q7ErJ99rQXuE1MLMq7KxN9xP4wTCGQRf9YP86DCKZresDTjj7N4Zcqv+RL7KT6VHBZ6Ep+Yl
fauvjSDem6/lHbdgQk/d+auGNU69+myPBbVCyqlvJC8fixqxo4KKcr0GpYCIS8yHXWbo4c5UhQPJ
sl1T5bmja9Btubz/7NFRDaJDZ0GEooRIA1gGRmOxzpRlnBU0+dbwM1G3DEV8vGyDdaafNgy0IYk6
tBJZUslmqfUeQtYgYyf9QzGu1zV6owYl/RzXxPsDUwbRQLsNzUQco1/3VAHrmUEl4bwqNEGxuIBN
vIuvyCIsVm3UwWVjm3t3ZowJH4S6CoU8hdJaPzwr/beyLp0/MGDKUGjFBQSdUgZ0Fq2ewGBiKJ66
1N8TIn3rudqTp4TxuReePs6ZDcYLidmnugzRaY/IU7sba7N/jHQwa5O+KO6KWmytzFRBEhmTDqKI
yuAp8FsX1IfSAVSvoS+AcN9JqizZkRZJ6LQmCf4vRpiVmEroOZmrmH0rynBdHUGfX3ttnhytCBVH
7PUG+nTJjI4xuW4/FVWBbKS2rHadm2gMiFNzspS0TP1qlZtPc123jxVyDtdFFC123pPisIC++r4u
ihwsiEkfo/UkUXfDPGlOLpDGqvW82IlG1N9HVanZZq53wVKX9ZUmkvhaFAfzR0c0SGv/yVeDeqMO
pRzcScxtq5RyHLZShiM1qP6CfGcM0fLLJjZPlGkqmmKo0E1mg586UQZ8BmPyimm6EtGsi5VbdRQ9
DtGXy5Y+JCmofxjozDZBNk1wtTInygAXYkUi+OBc71Kp/ppFCSqc5eDHSM2t+W2cRw5IRfxs+lpp
qw1qISs3Edhe/hlbR83QVRPyqBrBqpk3D6o5QrioleoZ0V3fog0Cg1SXLWxt6bkF+vczNNbCVKh7
RZk9vZVGK5lAni2Ks2vOxC2ikUP2vrUcU4WykYh7/qPsddsPWpLouFoHTbHL7rYYv19eDd0P9lSb
eLurwFtgO9tmJ8/SlFVtN3sNyHqsrEPnRiXernnTcbbtQ1KJ+gfEhqE+qeG7GCpzgaRTNoyDqimn
fNLsyTZVJoo9SCHtJi8OjC98xRf21j6Z1FQZ2QlwB39QOm7msouqtoWxNPKiqP1R1MZtOzR7XRAh
D7zohzXrHVWaOTHg5lkwzwzTz3rmI6bRTWXZ4djNpy6mGPGmNZSncakKTEtt6kScyHbLK88tMn4f
y1U15IWC6CjvJ2uK+tkuYqk9JrqcuEs/ZhyWsw/ZJuwtdIJMfEyobulAl1+XWE5NsrQCoeEY5C5v
2tsSEnlg8vQMK7tVXPUgOKVPOHHYhrcCYmQdwwZoVZbZICSCWEUF/ePZq+TM7dLbXK2siazuvz4T
sGJC8A3qujLiA2ZpsbKsxShMXoQqtNqB4Rk8SKX+cNnKxhf7xQqDI50elWO6yrOHy89Jlfz7qKfB
0I3XS6/xyF4/JDBOX0sTVVM3iAz9Vwach0ysllxM1dPXQr+5C+GIlvIe70B1g7GC5MvK+VQf4vWf
JhVoIdETD4XnX3cxNdaimEi2ICv4JsW3pag7k3xQIGUiXivgaonnmxqMr2siWauYOz0Uwqb1u5hd
J9VoZw0KqhOvVizTQItBOzQT45sqBKGsIjK/qRLVRpRDYHcHPjIwvd9CuvKgB31mK87/SLuu5ch1
JPtFjKAH+UpXRip51/3CkNRqeu/x9Xug2Z2mIG7hTs+NjrgPFaEkgEQi7Tms84AEzUm/kd8nb76K
9+ldui+u6UcEfPHpWX0W9Yczaee+htOAUM/NsjLiGR5V9Esza4fW+t7sS8GTuGEFvyyaO/tEbQZb
L/CG5JV9lYXGqTESeO9l+z7Z2r4bCMjSMepFLdGch2h9nNurtHOyLHE0B+nYu2X9XNQviy5yorZW
pymWYhvgNYSZ51Y3q10TZjp4DfMDKLj3/b739QB4tAIXftPereVwiwHmqDTJw7IE+u3oUU/z7BdW
QA5v5OviAE1xNN0RzwBuKexaKvdoNnOvqCF4nYMmq+zK00nWXjRtpn+ArpO41FgAPiD1GKMAFaAg
4Nu0GSvZfGmXKnbY1hVb8W68jN32Wo5Bg5S4vS97BYBya0A1i4qTgtPk67tdsUiNoX6yVPaHbvcv
/gJVCM6y5YxYYBKQ8XLBPIGu8qtxsoxmKJrQRMoCCTu0N+iYGZd1T06RLxm85kE5pX5InEqULmHa
yF/5tVzOMYi1Ss9C24C71bcgzCn9YbIv5fIRYaqTL8PL+Sdme5m6YVqg/UbZie9ABAdZtNRSwsz+
ApyKQ4rRORQqWYItddzkOndFve+bB2ioiEHZLCdYq75urEGmtg5nWQ8ypQOrTa0+lGbpDVr9Q8mN
21pNNCeM8svCkERr3XCVLW0lmbugZq73pTbhiet1H/3qwbivfan0bNkf3cljGeZSxzDR/vwWb0q1
4Dkjvwz/i/efJ7XUTLOztSBKUCvt7xIq6qXakoCECOp6KnhoQd/+dUdnRLpEToolMMnLFKcuGUUw
q9sSdNk2VBBbgjX0qwS84FUSo9E5kDARm89PDFzq/C5tqT1SlKBvUpFTAXPmVwmaFKWlxtagW6nb
Jfah6g3HBoeGET3Fxd+8O7qGciQiGojjy9dVFnVzkkZ6MKDtDAmA/Cad1QsaN0JsSaZT/HVeSeJr
1lEvm4WaVUuQgEMYQFLDRdVNDgGiTtrvI+06HWZX75J9aNyS6ZqS5LCEPyf9DQjZAYCwnGT+GONe
EDNuel7rr+Jd80YeslSd4HlRdWfXstPkyxE0N5MDwPGgrDEkUMtHpUc7S39VVKMzqs/GCH5n/SZH
Xtwo5YOSmsRJBuvxvB5svqI6chEGPFHdIrx5CBFcLnKF6yIfVbdzwBGbXhenaDcFxqlFOxvQVXz5
QipFsyxbZmktlzMOVRLCBPXoBWQoD/UhPA63kgywfODX0529Q6tS7FgXCOU/2SaFTaZbvv5aPHeH
K0MZiVSX6NVdzENTGz/rGDglmRrUs+2f3+LNy/xnh3ncsa5u9TY0Oz2YSH03Ks1zQjpBuWtTBLjY
wIqtgo2HnzqH6sUAncZtzub+ulfQrjuXonTz5s1ayWDfsIqg5VQlOc0WPZjL7KLPSyds3gx7r4Z3
4Nhzila7Pb9tmxZqJY+zUEs1yhWGLXBCof5ulfXDOId+2NvHMJ3ujAJ6cl4e+3vfLAduAHslP5Nz
X9dHRqQDCcqGQU+uc31wu/kjM6hAyPZ1W0lRv0qhAx2bhTC1P46DG48u689PMMSFmNahmNxsnQGD
r+Wpkh2RK7e9o39WyLlY9tiHlhlDSygMT1aie3tyzeajaYBcVVWCdIRoOzl1WRDcSij06kGqAaA8
OVZp507y2393ZpyOdHUZ1nma6YFZLE9ppNxO+tMgwtsSrYQLCrUkSppijpagW/aSuUvtZzsVhebs
2M8pH/fgh0aOSo8OtUgPAH9qGEX7Z9jUE7fOnH8AG7h9m//oAmd+h9xuzdGCQON+cXv0K4+u7HeA
MTPegDz1GF12mHiKguEGLCzT/j/tL2aZCN3AkJNlIXP0LWtUGxhOazMDygGvQ9P3VS47qSaonW+a
+D9CeKbDLjOTuLVgQECIlkWVW9S3Sn3XJqLOF5Ec7nFfgH47hTjsQKvSE6b6H1FJ88ZlRPuGJRoO
2zT0qzVx5iMk8F1aBVeYqL0zz9fxIIqHRKvhjATRhnjIQHYe5LrphEjqlcuvrt2bcvs3BmK1FM5A
UCvOq44tRZ4eFT135+FtlkQgIaL94gyEndo0shYISQtzdBYKzB5h/6Jox9jvq4cxWdJ8kIk0B3Fe
gKJAP+pL7DXGvCuGv8hi496giqKzkizKv19FLUA/HpJ5XgKUYT0owiFKTlZinuqq8tQ0vErrazWF
vaiaCzuynysZD6fg2DYNx+oTOMMRks6itgVXVi4vognwHFL2InejO1BkLdHH0UaVf97Ib5/hn0Vz
rhqNtIQSGfdLkSXPzGRkSql3XsT2s/xnVTzaSGrbIPacIaPxRw8IFF71pAHVMbtFmSAF37Nb380z
7LAuOlF5y/CvBHPGQ8YMaV0azRKAw9AlZfvaaKiQyuFlObSHOQb0rv2uL4d80vbnlyw4R55R26h0
BQVf5l4NaepWYfVQGOWRhJFHGsNva+uqKaioYWrrKUWySDN0DdQXNh9sNEaRaooE42LE6Og1r2pj
dNr8L+y+AZZdNKzbqF7xKWVDpWTqVQhJ8vpiloyLFgnc3gDmUy7iZfg2e8gesrUs7u6D3VNS4gnh
JgMzoEAjN17s6+61uyNvqCh9ZJftE3A4wsKt7qWbUHAxtnfzz0I5a9BOfafPMxZKl5tGvygUwJxq
j+fV5Bve2ucKgfiho9ap6OjL+GpyLDUZaCunALq+sG7tlxhtnbOjH2aXuMsLwBy90o2EneffYDmY
VNNGBtmyLVMn/BkSfZDVrMR9JPfWDpyfvvEc3Zahl7m6E17bx3RvPQOTc98HEfiERR3Hm1m6tXju
WO22MOMpweUYA3NXj8ABoU72QXzzHkmfoHgH540ni1IyW8e5Fsodp6Z2SqnqzF8xftid5I7Ji7J0
gtKDSAhnvjPQh86Lls2BVnSuhiE9I98tupAflnkJvD8LahtEUjbu+TeWa4NaC7VBhYcp4HC3XOVB
8mh8ErfFgMrLP0Slra0nYiWOd/WWuCj0SUvngBaGqxXyM9go/+Z41jK4i9DV6gyiIyxJ0S9JqO+b
mKJUJpz02LLLazGch0flckJ9PNaDds7UZ1CoaX5LMKJmmqHmJvVs/VaXUHbKXO6CemkMEKcORXUB
PEkEKHZsfhA9zBxZ0gDfImWdP2bNENStTB/lWa7uzlsH0b5zzmKEXkM5sZHXk5u4dia5d1u5EMbM
W6kicKaraIaARf/Gl5SmSabneroEoWFeVqS9UKXXpC0dOSycLp68MtZ9YkiuWRVOCwrgkt6lXe9o
yXWPuFP7rWaGYxn2LjTqw/n1b3+ZZrLWVfAg88axIrUdK59XFlGaZO9L82eiXoYIrdOrrLYckr6f
F7h1fQmeNEUlhoJcKmcjpGyxCgb3HtTpZZhfRBFaCdDYdV7IxqpspGoVDa4mWqf55uk4KkKziZES
/AxGTwlwiBU/FRfwNoLetZxv7dNd38WEdqycFetuXTu5F3r2KwULUNN4sS9qb97YvC/yuBtMrUZO
ogjvpZJNQKvXZtmfbCUM5NHQ/L/YQtVkRQJZtk2+rVlrhnCqdIgCa84pytKjPYZOa14n+q9RJm4c
pmCnkgRerLa5QKghmj90PJt8canN69wcNTiTtfnLoIBkLJfer2bFT0IkNkdgCErASewbvF14RuW3
oR2dkKVnepBQFpjwzUE1Mv5QMDBEx91oEScejlmpenU9O6NcO3McOrF9D45tVymv2vKl7x9NImdO
i1Y8Jb6bismJS1EvJXttucfEllfL4kziLGedRORhDvTyJipat7Aa1xx6v9AE15ndnnOCOHOG0Kpr
7AheR22R3lX61nAbLdXf5jrKr2mnA2JylHX3vKp8Pk7npDIju4ofLbnF+wUkAszqJP68zI7Stk7V
vCyW4gCz3yFz55ZWiwFbQdZJpC7s95VgOVFpOy64f3Fyt3Svpapc0N4S1D6+EWfClftyepwvhSg/
XMKWdal+Yg0yvC/7jr4NJ7KfH7qfjVvANaAgEnSS1JFVpwSBoXYzgc9QhIq85VXiU2yCRhOkeBU+
/MjGsCfAPkQmHjWHxc/2UeoCBJ0hPXYgHomjh94FDaWPnNdwT17FzOOblnX1AZz3FRlaREgD890r
GG8krXTolLF1bNV4lTTpSkmKH4ZBL2lHa5GWbfgVNmqiIJHWiIx2UO6wwQ6cDRqAWeCRWbvlqfAb
V58cVXOix3fTWVCOZat+Iw+lkAdtq2/hi2xOBYxloVHHOkLIaAxYdp27qTq+5WOIxHeS39YSJk6U
NnMAJnVPwwLUXxU9oE8FfLjR+FubQ0ESY/Mc0GCpqhpGT1D14jQ/76x+qj+TGPWhlDuHdNU+q9Fy
BGKuiDjAUnQAUOKfv+lb9w1BFGuK0U3L4h8FpZ0afSgIqjTySVeoo9tHCxXw/04It9eDFisy7Aky
Gc3TjJldmH8nUUUl8K0NXC+F80PKRUFHnglFbqphcNDOkTiApruJzcm3Q8ARG6DxkwAZ69RtI9jF
TdFoIEVjEQZtvoWGZQZskc+ndQa4wKw8pO11WD9iQsKJgIUfUc2bhkFUrdxwdG1lJZTbVXUs89Ki
SLxNLsion6Z4bwAE1fJxixNXDvBOkJO2HEXYRiKx3DZnZZNF6BNcAis+mNUjsGwE2iISwBmkJP2/
/EUc5Y4xvpdUFHBuvanrnWPHuXpkqnDOw6HFzrVF6Caoacv0pUVnXSjf09bcn1f+rUL7+pz4QLCj
o2oXIaTpO4aQoh5RWQcydIURghS8DKMPcqm3MnL7Bsm8v+jasBVbR3uDiqkPTMt8Xepoxl0xtjEN
CnV2Y9K5xSRCet1Sfsw0YtwJyRhgF3G7KY0zjXuzAFTE0rjyNLharUAPy8NgZk4pU9+erlUi7Kpg
6s27KAhKUYNCAIaBTW5lqIouSczspfJeXOku2Sc/ddQOAbOgHZNf02E8LQ75EYrwYURiOe1EWT6O
KnVEzqXYpZhfm2s8XjT0B2HPokgSt6+1kitjmTEIjkK6WYgGzCIUYMMWw2zlpL2f19KtS/dnN9ES
81VPWmWyyqHGsqpKRaHoMKAd7LyETw6X///AEPV8FTG0BCXsJkSbGRnj35k65HdaZZYXdh/3AeaS
ssMAwJHGmRVi6E426sATs9tkN2ey8pDQcAawaKVHF6YSFadOGfJTKI01miNGaz+TiuwHUquKQxYZ
ZA/23Ga+TELSuBOxmtKVlGa8SpdGfQpRsXgNDRC8tghmLUefQ+Da2gv1S4xpXNmLrnoKEoCONYID
PAWajNu1unmX5mT+oOZUH83WUt2w0u3XoVsAEFGBVSXqpPmDVNNgX1pSm15KUxjvqCmFToMmJOqN
QzGCMwFQCDcJaUHGpJbJfRtLC54GDBctybup1a3gVLded7xIcK9U5EpNfsy0MfRe1qlMg6qw3Qbd
K5T+sIZM5MdtKs9KDPt9ZU+1fI5kI4KFo4pjAi98P14D1+9uuZHv86fiYbpf3rS/iBPWK2MrX4ls
QOUjawteoc6+sqLfWvse5bfnFXZrPgMoGX92j13QlQyixZEpd7Aw2vXkM0pllNJOjMIR3YNASVIO
AnmbFx7tMpgeNTXMenEWrUt6zVY6rIncZ40LmH3E5+ZHeR/eEJ/s2j6g0ifEbSRkPtw6QIwZGGjs
syzZ4vWENFG7dDFFSbJN592ELvBMaWSRAcB2nbv/XMjcTXodasBIQEPQ4yhnXqVg4ou+nN/ErT1c
r4RTRTJEYWKVKvawO6T00AA1Pi6ulEUgZmtGACnkPzvG6d8cm0VURzBm+q5OOsszpnhkEIj36FtA
6d2jibwvq/K1DofPV7/5sP0pAPAQQkpJCsLJDvKrpVPvw0UeHbUsgHzXqp3XLfcMqA3scH/jCSDp
jbSgoWGcnn+mtTmuezjfSlB0b41+VZC78zu/qUNATUUpjVgE/329LWghVpsKE11B3loHeenhHIo8
KRYC8RrEmpQRKKsmbgn7fXUh6TQndEIggy5+TOj/NIIykFLX9lGeKJJXA9SS6Ydo275B3LFcAXAA
kEpli/tWbAKk5dhPWsjKsNZO8fKgfg4vDYCzynvM7J/fQ+Y8fF2gKQMGB6MwwMlR4dh8XWAi69NY
4bcA8IE3SYTZ2WG8KtJpcuoZkLBWlN4OSIgJLub3k/silc95FkOKVE44A1IYYARpeDGYv88va8OS
QoIO04a5T4IOZe62TL2B8fQS+D+TS4P5svSaR3K13OS/YVv9eheLZmY2Du2rQGYmVpqSLak5xGgD
BwQq4GYBUfE+u9VDFfyNg/1VEqf2qp2gfa3F0oZ2QJa/3Iem8p/r/VcZTG1Wq7E7Mx0TPaPYPtnN
7oDi7WRH66Ds4EF9/AMWue9GFPLgLSjoEIXF4FMRRh0DTSKs6OccWAV30/DNJ5YI7x3r3myRqsVg
QBP/g3BlI1j6Kpqz36gH0dnKJKARgV9Kdzt3MK706VTMTrFrwHmgelodYAbVpF79UaqBSHPYDft2
A1dL5zR1MZo4NOSQospqHTvw1mu7eP8PSD++91h8XSenoFI+RTJgVAyAtVlHMHF47cUUsJEkEfjx
N/wPZN2/HCanoAimrWUggJ35F3R37rHR+TsJRevoiFBCKQCNwegVWle6mVNfk5wBIdR/7K59/QhO
g9MCTmjCNCqVRq/L32fjokBKTWBmmAdx7vA480nSUE6GoqbgRGJ4bd2HUvvkagqkXbvraiFp5UaH
zpdV8R06ZtUB6aCHvOVoqJftoQyKHd2Nv5sJtOUOww2XdlWgj4HoULcNKnKmSDghafetWTG0S1VS
hwb7eWDw3SQJGE55/IoS7a7q3PxDBEy30VWCtf6RyGcxLN0qRiJDIpvkNV3yXOyTzilvAIt30HaW
BiA+B/rr1y5QMsIr0cT+tmFYyeeiR9C8TNqoYq/ndyt2pemiBYLL5Dd3zc9xH12mdK+qKMTuabbX
ASoqeaIGjM1XcvUBnPsqT8S0F8mkAbp7XbU6je2TQH3ZTfymvisJnHtTSFU+jUpLg952DNUd35vf
i2+6eTC/qb/QhphPHv2NqvuFeIJw0+KvRHNmN0+QUWgowc2xn2PrDqO2rp499kI8O6Eacfa1qytz
VE2oEcFA78v0VP4w9kMEHoraV20nOzGydRAbNDf1sf1Y9vav83ssWidndmW9bS2NUTLPWuyoae+k
xhSgrcfTc2FUzJZy7jg5w9upEaqVJTtOL7vqHzLgLOqGq8jI+U2e7KU+7KxdIj0hcCK3zRISYwR+
PpDGeJyXoZwrMjN3ofo9ehNFC3Xxs+yBPD8Fdu6UpqO+o8vZB9iBqFF3646wJjqG7SF/HyDH/G2u
NhqWXEuPc/ZMIkGNZKNqY6I3G/ExCmUyqtjcnkr9hO5dpQGyb0QGV51MvXYU1GI/8mTOL5t5UD1D
KuChGGrmEqOPrtNlqvfAZTLQ6S/LuzJOKkfJ++79vGJtHbaqo/uVqAoYDr6VsoDEp+XxQAMlv1Zi
xSvNqzwWIShumn2EBQCG/ywz6JwRbCc7iVQ60gC9kG4ZvSbZ7KQF5qVf0+aq6oln01frErV0VMrn
l79Y4Uo2Z/8WbBqxGEJeV0fBLOn7PKuv6lwEVL2pQisxnBG0kU7uFAa8Oij7Vj/ps8ACbB7U6u8z
+StfWmtIVZk5UChnAk4fY9r1yehZ5s+/2CwMmhK0qmBekr+CfSHBjRwA/ytn7W86VfelOf3MR12Q
otryVtWVGG4xbdksTWLgvs32q5xMiaNklTdVO2u6WOhlmYEJPdYfzi+N/U3erK1lchZ8wSBjWibI
KcbozIis0l0GSeDIbZ4RqrNI62MDAZf49Yx6UFsaZTagq3GIX6Sw2S/ZdNe1Imi8TUOpAURM1YkO
H4oPt2UlHs0+Bjxokjuz1z+MaUD3EtBJ4s4Zf5dXmmvuYx+sodqv83u4dW6olsioFSqY2OXNWDJN
tlowTjnG88AYWf/XRxUEjpu+/1oO53aP4zIB8Yo9d0G4a9ENd5r36K0Z990pDhiyh73LAKS/BwMC
QN8xO5cKB7y2N3m1Vu4wR0Mf88XCWoEQfTm9dlcGpstCT33IEmfy7KN5gS3+8R/jHLOw58/Sv7H5
0DAHHquBpeeX8U0i+8Ux8sMHemXel6+LVwXFff0TJ6v8OH+yW7dDU/DsMvwifAFnvvpMk9TQYj2s
tHgaJrkETmom0J6t67GWwb5hZcIICGY71caOttVDXynOhN6jfhGNiG5JAZChjGUAJ+sbF4lkFLme
jMh+x7RzMAjmhBKwmNCsdX7DtpxepPIY1goa8L9BcdEJ2ENWraB2kGHUFkWuOAa7k9F6TaXemv3v
89K2/L+1NM7/s6K4apTQRgLfCH+kcv9oOWV02y3eeTEb/VPI0pkWMfCPJSw5PyWy1VjWEgyTSQU1
HJSaZwesdUGJzv9So+bR7GrMVcb1saDac9tLosHRrXWu5XMXH8gLg5GjwTYwU3rsG/t3RGYAzhrt
7dgXO8Fit45wLYy74YW1VFpRRpgXyfIwULsovA0XpXD72CrvqjgCM4/d7rMkTbx6Gt+UqbiUdeN9
iDvq0mGZjkNpSJ7RZ9LOomV/DWxNkTJvdM8jZcXgXzClpAGikvOcED6atFqQV+pfUEcJFC87TtM+
RkbL2KmeLLnTNbLuAt0WSuV8JoJsBGjaELTmmtuqDhodr4xnySU+4CTNGFMDit/dS56oRWPrebGQ
rmZVeSyVf9cSQ4pUDP3BTURFPm9MZ8qQvK4pIp7JbeLBkyt1b+WDQBG2bB+srqWwkjwkc0pvkCE1
SIRMUzzGz6RGh0gvagNWtxR7LYNT7Ant2DSiQJJdTE9TnCp30OTdXg+NQ5/za9vvfcWdHpDL8gbH
9HNXRRtZX7tq7vZPmluIMzHsCHl3aP1BnPIDTT+VVAOJvM7vL6n3CTHuaD+lXe5LniiNthkArKTx
GSc6pMmg6khPMkBzEJW6w4C3dHQtR3FVIPfuDFGDolAkd3MmDUgc9gR8eHLfXqJ/twMbMwhw/Uh3
Za92/0H6mb2R/JYC+EEFKIfJHgVOYohB4H9xLzDvKHbz++QxDLKD5gJh+qTdEFEj1UYuFpwEAHFT
0UYCMDdOXtzkE+JZ5ioYdxr68s35Ktdi0HyB6sF+q3P0s6f36SQaPNtKaaFjBs05KLgC8YR3cytZ
rtJIZu/4C1oQJzQtvMcY64lhqJ+1n4Pk5DmYri0Aozps4tkRResbZmIt32b7svIjpqRb0paiIqjr
ijOr9Adt9EOb/mrzwpHH2R9N46QWorzIhpVQFPj1mg4H/3vDq2QoUdtoihxI0WWVXAE5QZD/YCaA
Ux/0OgBlB8VsYI3y8wizXkSD3dgtcHTLXdM8RhTdrPYubnYDUs6qQgVWfsMkgUwGA9Sszep7LtYu
Rp2UNuQZ03ySkJuQosjLw/rOSGuRX7FxNRBNAocTANNQWIOzNkuPgE+ZSYuyM1wk3Wco3up1+aSA
qm24L0+iF2zDCQTaj43gCIelIBj7qiIlBq5RTsfahlbZz8rsd4nkZwBOPe9CbIlh0R4QkkxM2X1y
w680MTZ7q+5KewgmNNxm5oIBAcQnpYgtfGNwELEeSpCEgRyit4Nt70pO06AsGBLIUQvrPunGfapP
R00eD7gFuxKoU4DBcOliPhZ27VRm5Vf0us4iVwf0boikZTgoHpV1QVZrw38CyBhMAOaJNLRfcPan
L5bQKuVwAAIeUoRL5I916mXFldyVN51V++f3euP+sZQENtkCTtQ3sN+26lIrtBMKlCUp9ZswRFIs
pZJg4HVzTSpRGWqJjFkTzheoxj5ugF00BqUMfPlCdZuwxDgNelpk2RlHkSnbEGfAfGMX4fVgQogT
1xAppwOoroNRxylVttt1sd8TyanQQyrZT+e3kDecDGodC0OXHFAikWNlW7xSIzWZyqHKZIJb2B/y
wPqEpk3F9SX+WvBy2O8rOZBfTn2vEbz26nF4Wk5pAC70vXptOoqLELb8JxVYXj8+heq48lgfmkX4
0KWxi15to0+hjNIP9cJ98Tg6M3IFOVCXyI0IAuabh8FL5Hy6PENZp10Wtp1aUHr5tfUrOZhOeacC
KzF0AQB2/vi+OZG8QM6qJdEwjU1kEMwdDL+tI8zoBQCovWlnM+dGu7sxfPjI3rhbLqqgYyTmu/K2
Pu2lX+c/5Js9+voh37ouSa1oKKrpBM6jflTuR6+46lzgNAaGP74Rt7i0KiffZ/fCVjP+HeEFcyYn
K1MdPesKCVrP2mlecbQmIP61PpC13PI2ikHodX6p/CPJC+QjobTvTSuHQMwZqOODksKbMxpk8D/O
y/k2T8ML4kw8rkzZSZLFtjS9GTBTM6qO4in7ZKe9RWCtcY1d86CWjnQEBedxuhC9mN8qXPwHcMYB
+YWyjlqsVN0pQXRh7Ol+OtF9eFPu5UD2quvyAyRbHoAGd6JZMd7z4UVz9mJO1FRWUqiTFb1oibqf
gUycJ/umR5lfukp7kdX9Vo7hBbJTXxmoeioU0P9GaMNIHFSDVb+NnWo39Z56zzRJeZx1R/KQ2Dl/
yJv2998mCtPcX8XmUjogClTZ/WVNGtZhCOyjuEnjvCVEZPBVjJya7aBNE8SE2X1lL7tcw2DJ+aWI
jowzRXo4KqURYylzRG/MqMq9rOkPlpRQJAgMy2n66lKyOxGN3rfMMHdyfDm/bv/vPk63xZN1HO5Y
4JrsEAi0FwQtIQTGoHjQ/NhX92iaOlGAFabe+bXzjzb/DZwRklTakEbBTUkAhdgUF3nv0vlt7H7a
seDBFpzkJ6PRSk9VRVLrRjHxkGq3lvKbjLfnV/ItlOOXwlkdqUmoVKBmGRS/yTuuwX1yDL3yQroy
H1Ch1HZor3H0NzN109mxH84L3/QS/tyGz0u6WpyBWz9GwDUB7I1+qxikd/oy8c0mF5jwb7xP/CI5
81J1GOZderg9y64+0EN01L3mUkErGON9EvVdCi7GZ1lhtaq2jxOz7Uc4BaONZtisCDLQ+Y2KdU9s
ZB0U9Wj2sn9+J0UKydmVIgaMgdXAftp966iYuTNgXJL3SH4K6SRw+gU27FOj1utrySjVC5Rf37ES
0L8wjNOjqJ9NpPmcfWkjxBSVBDH53LRuqqALudeEOaJNKQZSf2guRiTMVz3mrh9ril4lFFuiu2wf
0AsbYWl1+GG44Jy/EFovPmPzqYkreex7VptHZWScwxHy5hc2TNUHg98+lF4aYMrBa19j/L/zKPJT
VZD+FG3p5n1bCeeuQTQOUZECgCdQ4tdOvjClYyTsdN7UxJUM7mG1xm5UpZkZLBdoGvUlg9ZuXOsw
Huld6y9wTWc/Ai+7aG3fChf8znJXoKToArJT6AtrNe0PzSe4toJHQCiJWfd1moaXxL2uhhXHPesl
h58U7upg3o9HGyTlqCkLbcm3GiQvi7sFsW7XSzoxfXkffmv3jKm2ciVXQeVVgov0mt38o/S/4Frw
KKulicovKL4JAA0xg+BNp8QvXHqHVuTD9FDvyI3IaG4alT9qw/eHZLpSDR0w2j5h7rMjMyoM3Kbb
n7eTov3UOW8+nNRawggEc7LRE3+fHuJfgLl3i5P+wzilT9ZLeCE/C6Wyv3pGY3Tuke3KptabCdvZ
vpSXbB6n39uPgyftYGV2IhsjOjvOxEjMw+yADI80VPFRm/q+Kw2BVyIwJDyDSB1bZphrWA9JjMiL
5bBz9UbJd1qlpYK3e1OUrQFbE5h1NpDevxrMFowWsY42iEBVjlZ+VYXHeRH4QAKTpXMmi47DQvqy
hQs05qdKG3ahqTmAADrGhXEsOhHDtkjVOUMFKMtGitDc8fl+drts14LRQWym2Fd/1zkbHWfI9AA7
hfNRS72bTFBOw+dJ4t2wpJ4iFxe9MnlFJDqjbY37I4q7VFOfhhmpZ4L8FXBnql7zwiV5FNzcTbfK
+COEUwRdkTJNT/B45TKCNhtp/7cus0+xZFyq+qs9HG1b8nIrcazwZ5bUv3v1oc5aR25BWU7mfdSB
7qBU3PNftamdq4/i7lqWLjFAiBFodXRo3MSsAqkBfGNh1YKspGj17ENWfoNE+qlTGpxmYpdelNHY
mRf7skMdvi5CD76SE7fp7/OLE2kQdy9wC5RppJA5RuUBAD8HcLgVbjknPwDe9XJe1nZCabWT3K0Y
xwEFHQk7adzTQH6qA6dxpbvwQccgpuIeDWD+dc+ibiaR4rJdX+1qu1RhjtoATKWNRqrMyH8UTbv/
L1fGP+G060JMQ5OAglTEIy8KSq3FTj2ksQunyAWVRJDvKvQSiRI6AuXkI2WjN9o4riBYm58Ti4D7
+DKMRTUrwRZ+zjOttlDOMmAeZdhCZNNDtCNGQI1Y6EGwhyIpnIWpAIukSB2W0nogNkJqN75vMFXm
IUmz0x7zk/FD5JBsZ4j+KCRfcVGjBqWIAgtj3V/GvfIC/E4Njnrhok9VddIZLjoRrFO0TPb7ajM7
u6TxyAxpCfpjxYB3IGwn2XZe/21GPxs/ViKIWtsglEPKOjy1D8MuO7U+xss8Gdku0RaqIgXkDEiX
9hTIeTAg5Lp51f3lCF5NnB7YLX+SuxGj7y7BlAlge/Y2AMqioEHKGn600CMSfQdnW1SpzNucPR1T
fAswuAutL52lpLvzSio6PM6YIHfbdF2OnbWqBQwUP4f+dF4A+8wzL/pn/nZ1dLQeem1soB12aPyg
VLlME2RnysGb7PZZV4nALRKY/8989Upc1mIuEtNeSHyP1a9EH67DOPzZhbXpRIUI+pXtzZml8Y0T
UprbXctOqO1Peqp62Wi44FJ1YuVY56OvW6FgL/+fcPHf90DlLEqkz0nSsRQeCxeTvbLXDwyNtN4J
nf9NvUDAhMAaZLyoSX+91HE1yKXKkrGA7KqcFqWhfbdLdsnBvjUWh/qs5UcUA2xfvT9CeeYWU6pr
ZPPhNvdB+qBcLo/Jcd53HxmmVYo7BjtrHugVwwa0LsoPzRkD6WgAh/VGejivs5tKtPoOzgtt9U4O
s5r5LfTaNK6UHqgSgBiCAT0vZ/NurORwx2nO3RKjDA+Cu/8h7cuW48aVbb+IEZyHV441l6TS6BeG
LNvgBIIESXD4+rvoE7ddTdcunnv3S/eDwkoBRCYSmSvXEjog0DI9pUUDMt2+C/nEApknK5nf7W7J
lcVFPkpkWpCytqxwRnM1o5v/ag+zOHm1h8rQBFQD39TvXci2IkpWG6w3/eXK+OKigFYxieM5uTfq
x4Qc2gz9IW76nYFCS277av91f3tXzrC1SD8pyD9IN+cwuZE/KQZGjgAUNYL/zsjiusjKOqGyA0ex
0zjorc8GpBz3Lfz26r/izNW+LW4CsGUbWTf3T51NF5i2h/PiUS+NmjCHaGTy3YrQ3cMNFHv6Hugm
eGayckvM3n7vL1jcEn1WqXI7d4Ac9ZCMPyVddvV8r+Qm7vrR4+UHAUPL/VWvfbxFANJYT8B+i30F
F4zbFhjxwdDjfRMr7rdE96mCSMDBoJ3GWe92ueZ20NgawHNpTI9amof3rd2u4vz5jEvcSQqxdn2w
8YRu/T5QMJVvf1QhCcix8efuHbtkj+XP1brfSiyzFzFmgBzQpMwdr86zo+Kh3iENRc8fLKvIY5SA
H/OvNFxL4lfXuogz0wTcH6o48IqjHckBNIVhj9ZuCp7FLlQ84oGD6+eazt3aB10EGIisFq0CXFUY
a3ITdIR9Ar0Z1WX3YRRTpMpF/985v72IMDZoR4hdYHMNEOePkxqOjfhx/9is+IG9iC+THgM4MML5
p+q51V468X7/99/OKa6O5SK6OFprGfVcFnPGy8igbyBsSBA9OXl3cIovirGgxLoYpbLSkFlb1yKk
WKSI2TCHFEPOI6InpQsumcv9ta3ZWMQQCjLsyZzTJanOcKWyxnQBgf1538htCMSfDVziOsfW6CAv
gDsV45LkFQSflherxhhYI6BspMgxPs2nzHfqujpQKye2J49WZnqDA+4vpy06/Mc0PVLl0jbPwNKT
pUP+KrJBHOS2SnyiMC2ooVywQst6Gwh0VaWct+8qV7a1UVdsCUerDmSPP1cYp29depjbAjxKw7WX
1ewMf10iV+YWziLpg8FBNWaFcmOHbOp9w45DOq4lVWtmFg6jEEthNiyFFWBGWuba1q5oP+5/89vv
7Ku1LJzGHmNmKaRGleKsoFY5i6ZDmAAEBI/Da7KBMEu4xly9+rUWDsOcVAN8+ff1IXzjMG1MjHHn
XhWwrb2pdHctG7/pPFdLXDhPPsRSpTIssbLSN90Znq0elcmVfZzvgTtnYuk7mBNOxhh02HhmjF4M
vp/yjMzGKzCqNm7X+203L4g/a3IWiX3lcDImBbrcorcPiNemC1op0+8T+iVZ3YNVZy8rC7zZOr2y
uLh+e8eRCy3FLkoNC228KNSj3H7rIQ+kaZk3sK3RPrUSWdnXlW+3VNJVSUE0laKbMk0PjLRuuqa6
Nn/8e99tETqgVc1j0WJZGSBB2lu7YYdkn+3WEFZ/TfT87iRebd8iZvSjGGk/4HzMNBjTds4k8p/j
AxgwXCUoQUzu2sEaWm9t8xYBZOwhuyQX2DzdCQr2xdK16uPtsvHVqhbRI+OG0hYa7j71G3kdvezH
eJoZsfVnvG9387xkthEvEDpaURq6mQpemV1EEIg4s1a2q7nWA44Eo/KsOANgTT7U1q/7x34lBjuL
2GEPA7UnLVZCrh06sLXYb0W/hkq7fe/+sxxryaHpNLqiJzWuL/E+hZNv7astqtQReemOcwwxz70/
vCrHapef7dMaZOD+XqKQ+++7M0Z3e3Tm9psCIUU8qz0HIEeanrJ0zZdX7hqI5f3blNkNQ8bn82hd
zF2Oad7Mt7dfv8d5DQ/iOxH7/t98PUteJu/tIGcFWk9haveHmlrn2JkCJuub+2bWtnARQ/q8bJwu
hRkI2QVFzd2h/ZSlwiXJym09n+v/HKz+ooseuJ0NmYTTmMTmLrWyNzo5UanogVZoB97zb6lsv95f
280YcpUTLo4HGVObpCCdDOuEu313rJvn+wZupwNXFhanwqqSUYWU8Fwrm08/zv2ORMKDYJ9rbtJw
NRLfvKmv7C0OhaxMClURrn+/XiXhKntyxKSjn+3bo4jW6/C3Q/+VwcXxsKlST4QIpIuR9FsBCjTi
9AXlIj9/MDfj1vy+jo2/eSSvbC6uGwKiCtPKEVJa5dQSB4y1kZC/SXYZ3f96N0/klZ3577jKvLvJ
sSYdAi+hsLgnd3VkDLE78IcC6sDyt8IWD/ftrT3yllMGciosSK3g6407JQQaJ4o3DF2L3F9rBt2M
/BbG8WXI9fzNZUd7SNnRBIlBzasQWMk3raMB49KKS98GR14F/8UOxpXGVTrgSxnnKVQxmCU/DCgM
E8yc/i/O4v28ESCif38vKx5y2s8AuOzgnMkTBso9kMiF1lO5Md3s1B/Y7yq8sb3/2VavuMWN3epm
15UJbhmg65/VzzqiyPi7x5nQQffHdzBp/PgN+Xuj3/NVBbabMexqixeXuJymhqYXIFUZy/TMUVBR
DfJ5f4Hzr7gTmZfN3pGUSjnMiC15Z4TaPo36EOC3/VoRbM3MIhpLsZk4aYubZh4gKsM80iIpUjdr
TZOVDVvCnuO4TEx5SFQAjDpXMfaK+n5/u/7i2fx3OvzXQF2V9nqSEqTD5WHmoas95vE93f7uAK1g
N26Gwj9ffwlzbop8yIoei8kw4iVBAE9nkgfCNF9P1u6ytc+ziLoAMAmaA5z+W2xq/jw8QEt1HQJ5
/y0Gqul/e3HFoL6eUngTWIJZoCnjsIUYCxRnEhNM+mPXe05tKHtJkMpNzLTxQIm7OsMx38v3jvwy
lExalugzlo8FozdnrPXRempd8OoH7csaceHtnbU0BczJmM3V559f3TOlJMtVXcHYuCNz/+74279W
d/Zm0Hf+MWPMG39lJssdmhL0csEC/a7Hr9IIAfq1o3/buf7YWPhwrZNe7lIFV2bY2B64vsShQzG5
3Msk0L9GX3tV1yGQt+P+H6OLJKszrBJSyHMaF5iR7EmutceTqXqTt863+qAF+vfScw7OZS0Dv+18
f+wuki1cbsUEAom5i12gLjq6RQ3uPAt4KakMVmLKba/4Y2uRZ6W2AsJ/zDGAIvBX22IgHXiR5Btv
9m0B3AMPKvOjmoh33+rtgZirI7PweQBGupjViGTxiwnG7tJvXphb+U1QHdDX3vM9yPpADQDePAXi
qe7/IhrcdsQ/615Eg95ItHScQfTsVx/grbOzNYyr8aAtXC2QN81a+XPtAC8c35Yn1lgNopxMAcQp
GrdP1wYD1vxwkS4QyRyGRMAEA6ocopACY1TxYejitf7O2vlcxBWMV1t4p+LrOWhXJzkPTPkrl946
nkf3z8ntRtKfc2IuQgteOD3o42BJ3s0IhBxKsAp4ZGxf7OQQEhIByBqOg+SumL352rkyu4g2ehs7
XMwXLXiJo2Fb+Ci1RsW+Afq5COZ5zRVSjJUvZy4CDTGcEkI8yFCcZgN5S7eglyxfVdFc+WzmIqyo
eso1bQ5n/H0ETRIodOeCGj1Ci8fKXSVBAo25qX22Xky+DTy42tBFlLELwntZpUpoZRoI82J5fDJT
p8Co0SAVzgOTzNraDX2tXvRJsXdZ79An6FyCp8g+TpWYfuQgRRGuVGS02+oSK6G6xBkPMR3SeqJt
pp3maKTf3D8HKz67JFJncZPXoxOboVZp+Rjogpsl/mIdc5f3Df2H98w/0chcRCNh2yBsanDgpA07
Gfthk3ogeNrhssGAxtoU5O3iwdXXWMQiiDlnsmUj7xahFjZP7WVyY998nqE17SMoSNZkqm8/5q8M
LiIT01Jeo/kz90v03cyyCyyPhHBbBfwVgzWgMQYYZK2DsXbcF1FqMGOuQu0FrW8T3NtaObmWnHmT
MlwcNd2ufMAVD15il6gidKOKYUyORm+mbM5AVFADMmW6zYF43MvPa8rxf+kq/s9z4J9DYy2iFJEh
ltAhFofpLyNx81flC1RgO2PDInK0D+aWRN279VjulcfkaTzMpcIkik9rMLi1lS9iV2V2atKM+CuK
mrky+WlCNonwYcVD1qwsYldhl9YwxKhg0GRwm6ZzaVy4zkhXEpPbo6V/Tqq1CFROqjbyOCcm6Wsf
yEGBLxkDM8G8MXMb34Ds+HSETwL/vPZKXYsBS7yS0IWlkjk8z2xTeKj6JLCedH8mgkjyVe9YCwLW
MuQ4TGOlgDnyan2BUAs+CZr65w4f0W8jcl5LGm4Xoa62dhF1yl4fNcHw/lLocy6n6K+MbjX9tNUH
mp9kHdln6SvxSgj/D+XzP06yCD19o3MxSXic8Hd1dLMfiZdjWDgXQeuybQzRwq9kB4nV++FAXUkg
rEXs4VKeVeMcDvQIpHDNU3/MzuC/NgKa+HUGeg/bNbw8VI7Jo+Wbx6HznE2DvGI11v+HGtI/61+i
nNLJSisy11iyQ34S2+KHCt1PsjMftvYzD04V1FYt0FQjkUov9Pv9bViL+0vMEwQia93s51fbV/Mr
wd4X/jzu7mk745eBocoMJcj/V+b4RVRcIp6qVu/AxohI0fCfvAe30OPKouYT8/cT/s+OLkLRaFl6
ks+XGQoGZ9VTg8IfQDyR+MJlB8hkBwXKS0Uwk6nct/yXDNJyaYvgNHJeVclcxpUS1+lA3QSujXku
A6Rig5c+91H8O2oYJ+cbtDAxsGo+9XtlO2seZsH4Rvw13teVqLwEQHHt/yYSRQnqVQj6dl8Sfbq/
6rVAtYRAqaowe1EhJLe+7E3+LN8hNtbvVocGpeB6pfK1FqfsRZxqqBybrEOcgu7RpjzzDTQ/t1Xk
rPrmrfQSfUsLmkcKJO5+94mv6ia9MVilFGNhQ/8giz1V25UwdCsDujawiH0VVPtqHaUh0EKJJytW
IiiAb4Q8qB4w38y//51uns5ra4uYp2V5zuy5q+Fs5F296QE41KEFBGY9ssMI1oYx92e6c05NKIfF
Jj1nmCRX9+aT5haH9eHc+SstvfTqr/kdF682VwxDmw4zfYIiwGGQunQ41uJSQp6c2ONK9jev7J6t
RSJWM9GlGI9EvSYmkaJbT2oF3c8hs3y9H7124F5TFy8TlddC0a1r5nqR6r8rb1Pt2A7TsUgBxunE
a44gb9C3jV9v0QdBFXO3VsVY29VF7OsUpWCd0SKnzum7aJJzZcVHAV1cr8mbb4VerOzsiov8ToGv
vmKPycGkjZGktO07iIzkNaj/2nrmAHf1+wXrUs2YAUjUlF2aQ3+62E0DZjl6NHbKlVf+zevw+nMt
U67ctjBrg9XIiWcD8oSHUP0C3svJ8qpfMsZDAxE5W3P048/7vrl2QBchzegkrZAVLBNEtZ5UdlEB
Ec5JaXxNjawUFY3Pxnq+b/Jm6QZsWooNpkHA+pZ3QzNwCVpvcIoZu0OJi0pDVL5JL8ZOD8sArccH
65Ls1h59tw/MH6uLLY5bWbWsOautmkeJZq5lr4HWbt151+ta7KUl+qToMuA95Zh4Fal9aZjcJF4z
o82++3dQ+bOSRfA2NSYljiwpYYNcuQMsXQx8p7a6XxqYyJwqUIv0vmL9MDhgpo3uy+aJt9URRf8Q
NIT+qOZnqRTbVEA8tVJ3dvqGmZ5dag5eZ0HsS+GHkqbuiIMOTISXVcjFZPQIWBlNBP1NZ+0Fd/sy
Av0/2KZv6KRQOzNIa6A6mRZlWJOLroItudxDV3jl1rv9gf4Ymo/IlU+DjTRvlRKH3Wgrt1MvA/+R
rULsbgeOP0YWgUMhedWlMlbTC9NXBTtNebVtW710J2PcpLE0rCR/fz1kZoZVaPpBFcoBreZfPL0W
6GJLtW1b+BMEyJFJ29kJlbv4EieusSuRCclAjq3R9S7X+dsqOBchfGVrmLJcrFNL7DhNzB43NS8v
TZ0Y7tQ4567D2Yfezs4s8xVg+PLrzQahHzCDB7Dav8htKM1xyczU4TxLKNREuwcn1TdKlq6g4ZZZ
/NLO4pTkwmEN1MvgLEXsghrI06bLJHWelUEuPP40p9q/HxDXFrbYyZFQx8w5laFbmhO3L5tHULBD
tkZ+//+xo2ETcdWA43WRjNjOEOc2KeWwM3AeyEdBG9cil/tG/qqT/N6+WTlX1zRQ/C8lV3rwcI9c
GG2IAUHfYm7jxq8JhMhfpg2K83jeko/pWF8qC6/ctUrJMsb/j20UtqD8AzmW5eBlmeZa1Rg4IqTP
AxsE60q+8ga4+a2MPxYWeZUJ+etRpGDhltEOUmSwsfWTa2BE6P4u3nIuiEWjXwL6digXLD4VoK3A
LyZchrgLKBKBBarxYOt/UsStWgnu27q5aVe2FksquooNVS/hg1UV1qQZOWi+nM19I2sLWqSHqN+b
ZVw4bagX5s/J0BO3s/Dap/ZJSrvnUnNWJmJvfqerRS2cuKEzwTDkFkNb+9Aa1dPib6JfsbG8t36f
tisbC7/llj3qhGLjOlWLcjRh80wNHeOlyoaVT/TXS3c2ZUDVylEtDEepS2IvYVFZoqCchjD0rAsr
vCwrXWZP78pQhl2Zb2leh3Knebo2uoMB3FH1pfav97/hMlf8/UfYc9pmQFjMluefX12frNIhXNGa
bUhz6iepsis0PRyz9K0BXWJH23NdoUWcsRWXu2HWVMCVY4Ppd1YdXvpCUiqjPcAXYi6deOwEBseY
/aQdTbm4aEa5FQbekkqyEpVv7TlYehSImwElIUM85N/LrfuJpFSvW7A0gM/vPJNj8cZTt/q5PA3H
9LKWoCryDU80IUOEBqkNbeW/ArQKERmN26MSFk32zSJoxSlZ1qMZ0mo8aruiz/2hk7N3UrHpYTR1
FINZD/lXc3jXmT5LARTcQ1A2fMxtxT5QuopbVDo47ZPhS1SNXxj2udPHfcKNHmT6jse53h2HSU+C
1DYbHypaOv5Fk7ul+rt5O2H4N47fJXl6GOoOA5B18QjdOXBW6xtI2+EqRn+XafuZCzoCYfgTqyBN
YOnAyFA1/1VJetg1+BMTNPg6Lbmk3Ix9NiKNRNV+Y4Bz00WaJ9yiUV6gsvnJLI36kJc+yVP1Gef0
jbGSu6zpuaslCUH7s/ul6Ax5zcieDaqY3kjQJBIluMEnrrk9EZOXYXbKU5r+u4jHrZTbIqBp0gUW
R8ZfT9UZMTxxWwU6dQ5/qpLqIJNceIpB3sexJIHRg4MgLSA0ndSvjkGgpylVdRjHihTEhe1BhWHH
DTxsa9uhQZ8VtdeZ1cekVT8sCqkAve9y37SGj7qUgkSMWmDUveorarGGdL9114KnHWdGhr4NOLfn
qHvlkYbZjxkdgMTTH+syKn7MpXonKH8ZJ5a5SeFOj5CS32S7hHkYeFrjm/lrXAEBAW6JKgL+D4m1
pWe2EOLUG61TQu1SHgafb/sTP6c7BmEVw/ImyNnmH+JYHIe1QYlbjnJteHFldfFYESVulbAdZu3I
OO8vXOns7/fjHcSTblxb//LIhaEKMjh8UJwGjEhUUzbWNMghHRg0N6Q8cZJwJD35WaZtyQITuqjB
SHIoyCt537zVkIqePIvTYgeFyGpDkbNsVMToXStSEqaNoeHBlncbp1SYP2mO4ppNr3mV1suA/xqq
3xrmECA9yDZ2p3AvTSz6YKhV8czbQq3wdjO44cqVLG+7cow3pGuLKtDTygDKG3oBZeDkVf8zRsnJ
cctuAOupM7RDu5kwe7jRdVaZHk/BVRaCtB3jM4oZe0KVsu1oW/WeN6mMqqBQPu2qRGfA6tONJRrU
WQf8abI5oSWDOT1XkCaJSFLGhyZPYuTlSOFrbyp5wd0kA+lFL1In83LFqoOq6VQRotAhomxQs4uU
Q1gO1FeV2xQp2vlsgKAJkb/wlv3qbfCpkG6TZMmmd7LYHamp4RTHWzFAZSYZaREIO222zTCg30eU
V2GyU5U175D7ezcLs/GqTHgSHaJSKp+rWL7Ms5cO+JFcucleuJ4+lH0R5EKJbGvyGglC2oLyF9YU
aBDoTyLNoiSBQFBeiHfSpn499ie1ZD8VMp1aDhYKaMNPnfRW0vwSZ0Zkkumzp+3WyKTa7SEUf+qZ
cia9fkgq80Jz+WQKdiRGfRZTmSCM1NCKaNTIqCkYa4Za3Q4izf2x1ENDA5QtT5u3nObbotV/KZVD
3ZrFD22W7wudntTW+qXno8cUeYvtKb0uHSIek2/lMJ4nR9qaUv1gpuQ8pR3o6Zn0rSkyeTeZBfE5
VX1qSTi8iBYSZE6cxDQPqkxYMEntXlTOttQTYEDA0OKiDD25ig416pRfqFxa50Eilp+n0BLgjg4M
lhzrQSx19jbDA9/VS7Nw21apfAxSQEol7nNM2Rq9y012iPvppafTx2ibo0ezZMSNNAaZ2WauSTno
zcb2xB2L+E6J5hi3zQ9aKfVG7cd4m+vkRRU937R5+SOLGYbXCikNoKNVBXabZMA26YbbDbgFuFy3
+Net5KL7XuPsV0rQlSRkDvlE8vQ5SM13ooxgQKINRs/L8lLlFd3VxO5cecpxOXCpc3U+/MIlGygx
tqinIHGQ4TF6pVPUjsSrVmBjW6MBt7kyK8jW+t5OUL8owdTvILfVc6Vzx7b6ULp4X445mFIqMOaO
hf7cV0oWpTHg9jhCpc0Dy873zMHV29vfnLI1Agczv35NKmsLRrZsq9QDJJTU4ljxTgp0Kr6Zdvsq
DNu3bfqqduazIZm7gcdPzlQ/WJW0nST09zO2paw+pwO2Fo0+KAzWELotVWYGEGvdN0PfuOMkZG+e
JD8UlaVtWeLUbsfasI4bv6JsN+l0S1TjpLX9pi8AKx+4cCH3CjeUfMFANTk5P7FFvxI+lG5cimNu
Us+Uute+R9u/n7Rfpuh3Ix2eSFmFcJCwqMQXWhxPLJeOajlupt64MFt9T9sUM+WdeUKgQ/Cg+Zsi
tMSbVNRoWJJ9plMbaa39Mg5gNGxYXLlql+YudIwxhlqaXl7hucnlfoeprGM3Sj8n2lyylu5YUuKh
ZuaPiawgg6MyRztZbBsxfuR1+dEO2k+1TfC1ClsKpIrqvkJi7qsdZZHcNYiedXzhNHmRrbx17U5t
/NFmlesUdreLuyqOrLqwQ9OmT1OhNb5uNxsk5N/NoceBctoUH7aivqNNimf2QInJEqGerFQXgrjR
EPM7MpiLbhT4SZ+IiOlZ2BRKRCbzsRP0dQQCUVbE0zQWD7IqHqG681RjtGzM0wg9MExxttSF/Nir
NlRvOR7bjU79wUk2Sg1Uap/IxylxLlVH9qM6Ak2p6+9NJny5maKUoOqnl5uR0uMEnZ4xSXy5UqGw
Mkaa0MLKSZ4HpzpTiwSdArRlAlmUeoCkWLmpZH0e0w54nu40CXM/Zu7jksLoYB5HqZ7uJFafps5+
cpzqhA9PArUUYKcnyYPZyR9FUR9k8Fd11rghTPmMZ9zjNE2d21HrgatphmOUVp6SoBnPcu4lxPis
7eKBa4CHkSregNX1MmDJmqyEpcq3xjR9GAr3ATr2ZKFtYtQ5uKTubSN76mRcTg4CgZZxEeZUDYwJ
rMSm8VRx+5CpdTDw6QAylX0ylH4pVadYsbe25bylFiS/03gTazqAcE38o0767ViIraRhcncAUFt3
PMOU/IFOXttauHbNPao4PmXD+5TxbI4wp9ZKgUxDg9gFGxQD3YCuukwFog5YtvOY2IcpyS9U6p4m
1p2l1vpZjpVPlTLUsuHBapVtTcpoYJOfWuQ7VBMDptmV20poW9G2ib1YQlFMGnjr5pJ2Jlz6EjYo
A0aVbC2iv6vgBnRrvdn2/fgcZ+W32mEvdZ0+FaNQfE6k0sukbvJjlC+R/Mepp5MBIDNZPMR9+5or
khM2woxMpwYl/Vg8TXrhZar90+DaBlTU4DNIwNqTge0ikV5lLt7YYB4V1Tw6NvMri+/VAr5KQbxl
qs1Pq3JOPEX0zsZLUdKdZqdnFDx8rWz206R906wxssZqE5utB61n6KuVEAmN8QyGcAWmR5WyBgFg
89xaDJ++lgKW5JVvNhqmBBvpJ7HZ1ska+7Fscn5RkxbC4sR+Sxx7B1XQ0u1Zkngcm+RBXVOCKpWz
U+vhUBvy+8irY9bx3VQ4KI8XmbQfYkN4id5rAQQRU3cSDboxlOVeywmOFIXqbw46TqlqA2rb+xHu
NtYU5XXDyxpjkwkDjC72YCLASgTXvoFnVMGP1GHfLWa+ych6XHBTfqRaee4lM+J98WHHtvmU0gHP
Gt25FDSFHBIVGDxwlO9A7ivexCcbnbUS/DRMKbxUFm8Dk5W9qo3pabZRgBPO+KIJTsrE0+SYcode
HPCne0Wn514vWSdSkQl9A0afW7uwn7oml9Jtr9pt7RZdV6MvPOjP4IhJTXckwjlKKjH23Owmexvn
svxhZokdOR0IZ91abcDkViMTB5ImL4XiDdokX4RNVcdrVRlJZSz0oKFK/kIAr97p4LHaCT3B5d2i
RxFNqZDPtSHJ57GGAD3ujjoajLTd2LlUfbcQNwLq5K8d7yAQ1cTnPFZOVkd92vWnpKTPTqfN/Y8p
wMz8984avmgPKsrEOvRS4zJJRQTpOPaJlG9y1r+jvPurMLNQrctdLCCvoKSfrCsRE/X2aBaSCGUq
cAc6nT+0uPCzuZ7C2Vmb+pNdIKr06Q6Tt0gr5ARkg1L5oXf0m5TxziU1N3yecClKLLWD5CbunjLT
9lVnIsyWLOQkOVpKsx/0bivX5FSkPHDqMglkkWKIJg5NlXxLrWZbMnkzZX2/NXQtqlFYalUb8j8q
ORh1+wI6tB/I3ii6THoWyVaqBsxsma8o7YvBxtzlU9W4tpHs5DJnQOvL7S4pScQYnKDFa4OQ4REa
oFE5TdEEgWJXtuvUQ/qxtwRgXoYUQThVQ0KHwGnmLBI1P6lT+oRpkjSI8wF8JFBOjbJYbz2ovmNe
EVRansaNb2nPj6xOma87NXFNq5g8wpvRIwl55LJ5zPL2BQxzL+UkeYiNPxjIsp4MUe4INw6i0M6m
pr7bVt8FWZPWPujJwb1OrWdqoq0xolfqT0PTuInAOBXLxhbJ76RFfWZuJd0ePZyy0jXTYWt1yXQx
tdH63tpC9uXE9k2R0LDu8USJJ74nI/1qePtWSUWEcY6tKaf72EIkt1qBIZ8p/xxo/5Nk1UtmDY9q
ihBLWHXWTSX1xSAg+q50ut8SxNaOpN/luH9WhCJ7hkFQcWTbVBVnqQPHoKWMHQoLzY+Mtz7Uy7gb
61WQ6ehfKBqKHd1eQIYvi62XtLZ3Sd8ylwHPLNL0hTdkI1vF967T3/kovybq9MkyC+2kHsRiQ9ec
DT5Mge0ge0D+iBTJxq9H/9qOrE48m6Vtg2LXClSqczcVDAgzCyFQaa1jjUwG2TFPw95WxFZuYhkc
MwkmB+tuV0tSSDK84gAR2av9gORdDbvCGvyiHAvXavLMhWdvMRkb5XhldZhmVqR2U3XWr0pFNbQb
lKcaeY7O5APL+KbM6rDgvU9M61kbk5eMJR9q6YTK2OAVIfT5qdidGkfF1VHvWZNsBKbN3dEGHM0G
vazSk3Bo+yAh6i6vkcuk9UXjWeUO0viFF1PpT9mIV1P1UNdsPsiO1zn9xyhsL5WaZ81BbKJZg13p
zmWffuoy2dXJGOq0ghSS8xEryQlkKh9tLz8NTdpva6WLtD5NXupOMiFR1wBclXPtU7XLX9yZLLcS
5BVwEgB6TZV7hei7B1605IBkCg1YG+lMQ4c3xWmfmzj1i5F9TQ6IlFpNOgI7/klFv1dZFZYawOOm
lb0PJqZ6NCN7weMqmIgIkFFsCWp/NANsVke1ycyrFwKtRX8q2EOaxJHuGD943/+wqfnI8uk4WdaT
UeuP5lhG6WT/UilGslP8SjE6z21jPg1UHBNosLttiuyfqONeimMvZzkuh1QLUQng/pSML52lHlr8
VCjKFu/YqMjr0//h6DqWJMWB6BcRAQh7xRSUr/bmQkw7hBACYSTB1++rvW1M7Pb2VEnKzOfSwFqe
0q7GdgfHttMwMrdRhs/cF3ZpVjwTIkR+ycSrFzrrz3VqHy3gbn2HvSuj8xqKCndqaRLCEYUHAuml
E+PNYUPemg3tDjYBYAcn1/FnCw87Nqp2mcfa13lkp0jM55nzl4ADfjV1bvBLDdRugczpX8cxh21r
Lk4TF00zPK/a/od69FMNCi3Dup0tLQ4Ra+YkcPys7+MXB68Vstx4KUKYiBzfObXbcGw9XyWSoUsN
gnJCYSIyfIgVWvl52E0hEnqZNkeumgufGnT8fUGJ2HU4Mnds8tA5ccprKKut7bDI8ORu4d7m9LMb
VJhJE+2GqI1e42Ekj0NLoPCcQaQ7MxxU2p2fpLc8xB1pM1dWdRLOrEBgaRpIpB+wJvpFEvFhIBXy
l0IEV09kTHUg5mxD0h5eRFL/LKb9iar2e3OsX0cET8ipfAOKsZs6/mJN0VnNdYb1ghHi7Opn15eQ
PA1+0gILVqDMkmGe0eSq5iSm9S3qPTd3aHfCpJ+JUJ9aHZksDMYwaQU5427c5nEcUjHZpVriNd9s
/D790ia+5VeJjkRZtX7eeGvW+e7bDEQg6+fpu2un62bbOkEDwxK/lrct1hLBetHV7ke8eAOzU2/2
nofZvVg6Pod+U/COgGBbw+dqri5Vhci/3rpYsn9z1vYBn/XV4Ug5Vd0XmpWzX9vZEgpgz1hIzMX2
SAGP1LWTa0GeemN+Qncs6H2/JA9Phks30zWgibAlRw+NvMf4MaQSG4ubcI8liW9e73z3bvtMGrzw
NrZC0ng8WMH8AX15nURkuQ6Y8ZIhqL7jod51Looc4mzfK9bj/zGPVxv8KnVn2MesYadsdEBRvFti
59WdAOiMjXrtKnxukswvHp/n1K7CZ8yER+R6vDaCFQrDeVQPD2Ojy14CNEGK1W0CnNsv5BozHwTr
JpPY8stOL5gEVDendF3x8OBTwvRcUMvbb0i57IMOW6itE1H+Zejcs9dseTMrnlJZV2mjo2OAneFD
3BYrQWEY3AKXfm+hBOuo/zBN9TR0Vm7E8AdqEo0ex5Swqhem6HHd5EFwIE6a87xb1JZ4lU3RcIcX
MeMBj0x9CKfun2Oqj9mBWt6tRI89U4ub8t4C8jYM1u9KB5PaWOhYcM85KtrCa7IGwG681k+DTv9M
AovUtGXCQ4fcqYT5y81eK5we4hxGHV58T7YIEgxv1RJ/LTF5GYn9vFTuFcHh/yy6PUydfOG1dZl6
kXp2i2Nh8PyrT2d0PiPh/mNoPBOisI8c7+FsDzhw9wCXuoyU82aN4htYw6X3ljXr6XII2u5sW0gs
1OsrKIR95Yk0WERKfHkSM/ZEoiJuMzYWDxbm/gmTXZBq7LtXKz/feYF58I9o38va/cXMV3m3APqr
eWyPaN2e2iE+k7hKrAWh/+rkR/Vx4B7oZmSxWuEdVHvUgTpES3QA3wGR1phM4ZTjkUkQAF9MNEr8
TqYxXXbr+E7MrZtP0TTlW6iLCCuMZ/s2zt0D8+e/eaXxntibSYSmSA1VFPt6HaV3rSXLSg1uGlG3
yZxFfo6mOgm3PtjaukQR+7M8PKmdJs+L5cUJxqXHQEVVbvGhTh1nbHdzRUl21yfNvn9d/A2YzhDm
m5iuDBBqKO4hTWoq0EHnnSAPpkdXJIGqsAkKSf0JvjNZ5Jp6Vl2yocECnrg0ACNRkk8Ys19kgK0x
Qb2LQP/h3GMmAvzI4uCit74UZN4Zp33t6/YqXHqzfFW4VGeB6Ha8QZ7d9mC504E55nGYgGzZA3CS
mxdgWDcQ+vVYEe8H6bwOjyPCdnvMXxGSeBcggQ1XCQDJPICwuV7jRwfQB3L93ns9IQK1L2aLXwL/
Z/HBBgSkTqVF4bbcSuU1u81nJ7F5F7J5e7QwyeZ2WGahUtGpFn9vpwS+eZOmfg/QvfkY0+Lwc479
r1ZgaSEOcEHdf6ahyN53knlwLtQMNOdQkxLMw3HT7J3xLRr6z3iRN6Tnfhj1M4wijSKdD7X4ioPq
FRD+X6BNicd+xwESGkUg+8I6U4orv3lXLcxeDdhDveJQ3SfX1ipJZdJKBc8KmLsxYsUBmp+cAL/y
ZJ4HHZVezB56fzz7myCpdDvcIVqahu2EpWGLe+rlH0MnOLs3G1IJgslg0XiF3aHC8P4MBg2qhiiZ
gbmNuDsDc053nHoxAN39oBynEajcByjJTNks9zm28zr6MONzjwQop94U0CFlEJ+C8pwffKbT0XPO
igYZcM0M/C4IRg1oUHbF5qgjYcNxqvZLK9N1axJ73n569D1Jb7cZPAInHz0yD+0iImMWDyD8FF51
B7JPazxMG9ubYPlwBpVbWEwaoM/1Poe5vVEvF4BG+2lO6u2hgVbTxoxI8LcGNb2uWz5xN4nacwQ1
RxBiR/z4qRqEdUcfzuok3f3vOEbpLKd0CqFkh+/SXZaiCchRsgnzU5ivIXj+juA9wWomjWleYvU7
9oPH/qNZ/6KapgvvC6fx7rRC0jQU7zoa/UUBlq0vSwPRcc9TA8S9t7w/vBSZO+KbrjTbYy7fTeZ7
9MkVKF9q63OgjkphsvI8oJ/tnvbW3uWQGmrnn1W9A/7PF2llGz6apjegY6Y0mMGsjE4qly1pjU6n
DRB9dxLoqhQHaMSwu3maUxP0hy7k2Tg0D8vSZPPkJL35ugsaqI0YY91nipwHqcqKzfiyb3732Ju7
pwFyRmHa946z69Iyieb1DvnI61ThNnjk3IqvYDHP0wpPXeukK5TWIQgrg9rdEBDZXGTA+lIsWd65
gqKEyIJxOPKw151KSKPBNCsIfcnc5SJGEshUA5jh/4jXngByvMV+ucb4KsHuMLhMoUI7yNXBrPgO
Yiazx3DPLHEW/fQx2DpvLbEXDD+Z/bAYC0eA0HrTlvqeW/r6VuNV1AHyVKmFPoFADe4dgvGHd1ZR
2Q9NH5az/7lAuKkJfQXJmYg6ggnIO/JQ7Vs3SsCNn7FTuQS62ZvHjtVvm8t2xppT2T9EZoYoQmOU
sFEpF+zNRciaR+w3rO/LWefh0PVpvPVxUjv+04TBA691xM8Te7M6tMnzkGOdKLIFvjfyEPdWMmie
TLZ8JnM5DRqLB/Det9+u60BuCvc1nf5VoZ/N2Pc8muDiBvOUOmN8GnmYDfYK4LYr6bode9crfToV
znZZgsOMpLI4LExn3bb6FwbeRDlXNuD3qYuxhe/JMam2f7aZZ/ay7qDygH2wdk7TZi/4gtv3uNag
pRSfjjEwMXTE1KVJUNvAzCNarp7y8F3KKFuH7gmjj5fQunkmPd3zEJ0UaKYG6FX4SVdOUOi3qwUm
P+rjvJ/jOp1chuw27n2FzvYM8m4v2uppAf1kofKSac5kJPb+OKYeEnDXDQKYpsISlDp1Y5mKofpR
cktg20G306SWGwPjfXZbnRgHkm5fv7S13Al/TUXDdw5ACxSk6T6WAyV2h2/pN7ntU9Q+61TxfxSl
0gUOhH5n6e3CtFVGZkDkwW6mAmVmK6wQMFdAilCznPQAuBus+I7qfMRYXSvzXc1b2lluwj2zM0BJ
G6TLUrc6uWTMNapI4nHnYdRzvsQKI7f1h3ihozOzfQg4aRvpLbqfIUvALsGcl6jqD2So82ikOwTc
IqnKO9BIFg61/4EdeOzrR4ffImLOHqpo1HlIWCN7OgI1qbZMSZxlOHeSJpL5UkGlauNqIovtMW7M
Udtt2eoxqw3EIbBq3Cw5HzhVX7PmJUE+S+SOFaBnVNMuTlvyGHFV9k77LDE0U5fsPRf2Jg/vbgyw
3Bke2ghDBqkA3a4Vfd8IPXm2e4V4MbcrlkbzT+zI1Kzum+iDS7W1u7ryMp8v+8Gpc8sqHIPtJYF+
dgMrD32R+mR9DAV5pIvuUhOFn1Cw7CUs5xxQeBDwc4UfG3L/te0v3ohYpvG0MftxdN2iaflOjKA+
UR3qZjt3m8wtNCjxyxa8WZBtAQ1L9aQybrzE9eBL7vvUdXDYJgrsrT6IGWvy+HByvOc5dveO32WR
9YSBxOXl2OETRRnzlia35IHNNAnH89CDe6sTYh5i6j1sTV9YM/BOZDk7TYSBASuJRZXR8AOnKYOi
N2vdAZ4KvgcUnXPlZdgvt8OEiulwKXvrOFN3349PkUP3VIw7IJNgTPOtY0igpgfM4PtpnbN1sXaW
wlSo57StUAu4/aK53i/R+ruCAgQvuwtkU9j2dqiY3M/6ob+rbScndeX3BFQSElIwxPoRcDqGeF06
gdgPC6iEGsZX3ue0sQ7YkwD8D+gR0nmu60gvXgelBiZ3Ha/4sVjNOM9R2sdLh+sM3Supe7ycHhuT
CBnjMZYZ8PV9m62sErrwSfMigMLysK2wfsoulgFRGQOCyb35HYBJlBJan32HTznn9ANTGcVG2SHu
d9KuLiYYui6ZIBEy/Ffayv51QtqWYcxeK78eUpfpLznY+RjXBWfuYzWplxFmUFB1gM+n2BS2FR9n
FmO2gmiCdOBuHGXjhqm/zrJRkT2sk+XALQbSQMLQNr77aFq5XHviNIXAzy35MoFxJ3oBFAxBlXvQ
vefkgUI/FDRIPWfJ1h+Jh0+E90nN7VQ3HwG0J/E4H+PmKsYPtOriwEFMx8JL++jbwvhmbSrxjMmx
fgnl3L/H/HeuOt3pcya/jQtmgoBohxSkYksy9hcmv7bwDCQmE9S+SN/fC4CknY4zawb13icNyofq
XSxG8FISLIeaRG8Q2SQietCNKAIJgQug1QmKRryzg9/uY8vORncFjLSUAsyLhC93MV3KllfcHTmj
4WinHQdZjBebpIYuNvI3rSizfRdceVhNu2iQc87syDsLZwS7ZfUQQEzTn11vw1MVYxUYggWXzMPW
s0TzUe5mC12v6cXBxqflzfEvVVV8rkM/hpY+3PbVRs25t7oFUurKSiiVoCqFGg6cNTyzHAeCxQnc
Me0aL6vQdyb4teaMGB7detVhy/Q42ie+GOolNSD8FDT4Umrl6cKNuugEaQJJZOP/c7r2s26GX9nY
n2QRfrpgtRjkbv2aN3Xgpr1sHzxHTAcz2ZicfLzRYGfWUm1dWzRmm/YcWecPWEYhAUqjOYomV59G
7MDI2dr9NXIhDxPeu2IQ7Xe/PACvgvkDGjiFc7euJk7FMmMJnP4IW1qQUb5hM9AJW3+LaG5OwKsw
N2Ae4aYqx7CuMj7ab1jBXCW+ILlyYeTDJoVgGPcQt+aEAIhiLXEy5QwXxgAa+oH7tzWuVY4cbvYq
/o7tnVx/Q+2ma8OSVVl5tKhC8fhqORtcSh2xM2BeZyCl6bi2XdIRxHfiA0dUevAUuf5ej7LQK4d4
YkSkyJYOVZBt3rjz+6/FQqZW1R7qSty8BXB61OVu76Eg0sQ1NBkHF9CUyeSs95DdZXyqd1bUP8hw
PruDe5LUFBIbjyG+ArUBwJlBL2INcMY74TFepxKtftqEV2hBMKKRvV/jxcW/esfs4sYGaPTc9N9g
ywB5A0Cf7iXj6i/I3nXkwTfHqJVJv/1iV/wfsZeToH3uNnDdOLhrEzyEvSqBgJ6Ij4WiHK2MhyQH
Gs+JiWjeYoDBQUM061BoXDSJowDFWrIyaF9w0SfDsjvvoD3rH7OdAgFS2RSs+46t5VCPRwgQct35
2Drjo8rRg4+ezYqbMl7EFerPnQdAfNH0NEzuVY1OEQBCtCkw6wkWNU++A/KuEserHnHC9vfVkzwm
MhmV99Qv5mI5weeiKrxtPzYFTlpPb0gISiap92a8a6RSABI7PHYHaGB3ZqlzbYEy74cxC6go2Vbt
t+0r3I7SXY4DKH45xWiSpmdXeUdP8veYYziUV6riDAmhWeOB0KH60+nlkbHxgTntx8KXl9B2CywZ
AGUT+e9oBbJhQhJldLLm5hWDyQHtQB540Ewg8EZGO5dA5NaDAuu71BUM83yMh9PehVr9gnA7V+H3
GOhkrjGIbQ+b3fTAZyCxpXUpasj1/9fo3deIABubE88DX4G8+2QjiBmoHbjf/F9lnQQurMSngvjP
jGs0At30RhRDtMSEdXoaYLttvRuoOqsR56r1cp8JFIe2FNDpNj4mzQF8UuTtpMUPE8y0Zio4bApa
D48ceg0NYW8XtW/+tpSt3H7cJkKGNZyNtN1V6i1Y7TLogOlN3QnbhXYODvUYWUk00NOMJtYQQKUk
ibGPW8OiOEcDmMoubSmkLcO7jXtrD/8W9RCHDRTgDtxnDurmPy1yB8W9qfN1FAek650N2k8G4EBC
sKLdshkuE4A/qhvUtXSwwHKwh3n6dIkP+MrNXLP9Q6b+Y2ygGO5HoLTWMQaS2nyTDezOgo50zfy7
ikK5WQRCg9VYRaiavWisBzhQj54PeFVg8Rw2K8Brq7LFGtIYMI9DbpsVA+Gz1oI7TtaBoMP4BHWK
vsSbdavr4Ygd7unsORkJ4bXr/0XCFNwFbySQZkIvfJ3+8Jofaridum3I5AhJjIcGWRxY3xzqmL2g
JU0hpAJLGXrXISagYwHFrvWtb064WNe7sRuof2ojW23RF+PveIDU7QULnx2StsbNSQXCa8As7GFP
xYLzToBh8PqAHKoy2IJkEOtrJL6itU7BSgBWLK31yOwbFVMBVCkZq7YIphGT4ZCtY39rCT45YMm0
urj9Fbh+Ms17NhGU27vwGss+yS+/fxvuXKACp0RgORLQLOdro+8mQqYwZKtq6NF2ggs1A2aZd8I0
1Ed24vrsbxxQALxniA0zN6S7afazoMGLMsdZYG0PI1XffUv2I9HF6C+JlOSJeMMDCQgoMFTQoYFy
SwIGWfcxRC99N+6Iux95t7/Lziss34Hy1M+m2Qoyw+KyF+hYCYEqBvqgaD1WM01DyvZWFWdqYjmE
LRCPgbYyQNQa8qe7M4a/Sysd1GSDgwwlSwcsYKMlvcdLhUjyqsxrDQfl4ul0m34p+ku49jJlxfva
gEF2UB6jLeG2DWzlLwzfK0R3dMOcwjCQqLFJ3NBLFTqXGE3uIOB5Jz7HH/5so/1dd+vOr56cuAdk
ofYdNylBxBcAiEs7xgcDBdusoM6domQYliIk6LIAQK7Sj3BpGqAOWJdDkclUAxCdnKcIPMxKvTGt
eu9Qb33GIqf0A3lqgUBjF5ML4aP5IPV0DmC4rbDW1SPtxbKwQBdYb0GcsITK7QXqlmO4BOhzlmzF
PysQ/90WpKAsAD2RvApQEYZ3xsyxAzm0Ou8edQ9h7GSWDDNmCLbR/lsD8KNrc5zBDHM8/GuEdkQg
QiRgB3jfc3vtyi2Ogc44GG+g+EinEZeOryIxNcd2PBRSuRSxjYAbwFrh3EN2g8VL9TuEMACHwFC1
Rw9wo+tBwLeNGZ+XnZzaHd1iTD8ALaY+q3ssLpsqmAPcJ+VuSFRhQ0kXFDf0EdUCkY8dYPSg6d2+
AIL50oXYWAyOHLBCBkq/6ICoe/gW8aIksY3XuPmkFjD3FdFb0FGOtV1Ko9BixB+O+CKeAEYYX2GG
g0jmZmuZsrXO5/htwIle1WvLHx1bnxgghVab3aBLb0Dbb3VQy4deplv2MQeQYUrILQb8F5abu0uf
VgwkW/tT48fSWpaRA1Av2PIALa4PK4ziT5E5gXrO2zuUNqvszvMCudo18/psmQfZk7SKg8xyvV0Y
RHmNzdYNaIBmNBj2om4f2e6L9OybZbNn21PnDt5bdTcxmZn8Iq+K7KWOrr7vqZ0Lk3i+IuvaBuTr
mjBT3pKRmiRNbO1mgdi92ndxZP3MCj1986kF1Q0qkQCoPrmBmxhl/Rt9ex+27Q8K7g3jcI9eWTY7
qNcPrFq+IkdcFOsu64yptR7FkHidAEBSj/8o0GILnzJtZC64fQvkFUqeg7tgVKvn0okgBoUJ7yvo
kGVSd7twjNON49jY8jijzUY5L2WscxcghxvqHVjYfRXz1ItnYDedhC0Xuiof/YBs64vwxic605vN
aL6E8lwz94tCazKj1tD4zVu9Rwes+FB3VybFzh3G0o7x9Q2i8FgDqm0Avd9Cv+begvnCiHqyhvgY
dlFuBe8iqA5wbieh6lJnvdH+LIP50E+YLzjAJgzb0K8c4XLNJrsrkYuXCojqJnDUM1sBYXd3/QNw
yeDHMSh/AyA6jFzzfSASbzBBFCurdv4SpbUT7I2kRw7fyUpxMqPDUltPAlYgpWC9o2oH4idVosnq
+D02y2MUTh89oLEBUkmD76CBKGqpVdqMUExG2GMzbRn4lJSPnxqTTXMnjCaIZTXNtFWhq1TH2OIp
4OkkxlJIe4vzoIF9plYQNuqkcbqUhrxciE577CXnlpdKtAWDBOyLcMoDRPRI2VxM2Tcs0x56VQG8
CQxaKoSTISklrQS7raHct6EuTWA5iaw9JOs0A5JXMbKFQ95IN7WkleLDKSEpympvyjb0VV6IDB42
nqDXzDS7OAu9YHeWTkRPX/AA7nnnJVXwoLrm4HZrAT0AdInzSZBhV0E5JegN4pKiZxgGSJsGI9Z1
+zN7Fl10RmrwNawABHfffWiVs9Vk6Gf/AE6c6MbfKokcoOU0Sxbkg2luLUi+IO6XFIoJhfLJDv4C
0WxsswDTr3WKFebK2KTjcI0j90CtpmxjyLZtA7Gy/CWtAEEBhmUjGVRo0HvRIgLFsw450pT2vc+P
Ng4iBcSoIv8UxE0KlujVLMgdktguFfpXXXlfnZhvdFXXDhqB2V7KTrGnxZsuI1FZEEdP8dT86wZ2
rfj0IFYMcrYN9a3eHLDlCg725cwgA5vD8DzjMQgYyJ0GvU3F3a7s2/qzxkuAfvMPNu6TckF+O2QE
EE6RhmD3iyxnmAugXXTtlJoZKlmAy5ZTnY2Hfbbz8Ej9O0sZhUXlQGQ7h+BJ3AZ/k/rqkrZQCOgi
1XCAryaJNzcdQo5uxa+Ay1up1Cab/FclgIoPeDr1OL5wKt4FpkqifRTI8Tlo9GvVin/a7p4ja8Oi
H/YQm6ZECHTe2QUMDoQ1YIZBvtlrEq20lGgXaadzVdFXnzgYQLHVdSwmmH4q+BxiRR57dWfNIKvU
0AFV61vlxNVZ1Ow7tIYb6zfMYEIAX48egG3h+BBwITN/1vO0X8Pt4ram+wgW3IWabzqJtC6WyAWV
762Xykjk5IRAYnRUuxlUuugApnqvRhzIOwBkm4gBm6rkoY370E56jyLCH0pv5HnAIGc2e34Lptq/
zHjcCq9bmx18edVTE9sunIa2jYVH27W2umPoVjsihl9O5hOP7CWr7vYqoh0sybQyi0H2NS1VKTkF
HlDVmH0neYq3QSaeCymfbOlfX+FgUzEcOgNDAqQSyaRwh1zDmqRZOy/fWNsfgeVc2jD6hFkE+0Xx
EsZQuuJbbvfh5MIyjqklDafqa3HNCdgF7ksPm2cQ/WLX424LVY/ej0SgsoBku9sdAo+8FVZAk0+V
qxN3XvLYg11TkFvlxTA/VNDsSgnRHFNet6uHBd1i1fysHUwX4G8Pm7N0zwE2WZSUb/FhnKNjzVCF
FbQ8K5Qa0J5+wkXyqrSaEy3brF7xMvsbOVOnLqt6eV0xpSwuGgRG2DsE+u/KQBLB5ZV04dMKj3UC
N+JDI1FmY4v9LWBz07CBeKNvMBb6ToRLUEGcr6Af3SF+4EpaUh/8agRePjgn20Br3kJn7SI4JYEs
HtPdeBQthX7WWe/mpPpN2VbaDc2H3f/vtLmqMIjhRYOiAbQyFqnMQCHsajy1KrReOYx7EIbhq1Xx
F7UFvmcBEtpzMIc1Dn3n9vTWj4MFEnj5ZdOAVwp4+FOIXXa3sI+WHPpAGB9HjO5aoIQnoiNsybvW
sYHjOrb8QToJOyM0YcH95WBWW4giWQxfVOKyBliMhJo43PBvL1sld6DKx4dAeMDOgJWS1JkXfCRV
y1BJJHZGfiyLPT2O0P5B6b2r4/5PDO0P49tj46JO9Xj0M+ARj61GKmN0fxPk8tJNYODMCiYmrgDF
VY7QZRQFAGicFpvY6va4+mDLG/elIlAYB17zV/NpS6TynqXC92I1wmBM99EOQoGxC/2qkJAijlED
5lHte0R8wJ/zBiHPQZLqqiDE8dvXrnYvhEylM0DSsEbQygB+vuLIwo0OCakN5woEv5hZ3tf6k4Iu
XXAxOJorKLKbxPT0ZFXizDrUtcCbcTO4P+0rMxdjqH9686kNycl4rQlctismkvjYtfEOPsGgcnJb
qHRY32sGZG37UMZOXbBH4cLyythfIb+fo/bEIjAQfZhxGr9rgS9BrVqdPF+DbQ+fHC3SDfVstYMH
tGj53QZHsFQJL9O2QwgHsBOxnqB4uNYOSHhULDR7qexYWvfLzarnB8io9jbUHgNMWMphGCq2DHqU
r3GbnxoY3xqNx25roxJRk5eJ+n7Beujb8fJMZx8xMUlgBTtHAYagBkyZnv0gMc0KfspA59SuFg7z
Rok8xBA+Lg6uLqZ8G6p3ZQfk1vh4h7fAM+nQjgd6jxtoQlxBp6Ef1EVIytTuiQt/Vu3KIOG1/vMq
CAQYJAwexOhsrnexTdDJd1eBMAtIL71zPUUv1ItOqmZxEXeAAGHIhgl6WjKIwEHM2QEEI/htcxuq
p1SZ4WcO6dHY8Z6rFk0fU1eY5G30S6wMfVyeCjTgSrHguCX83ZrI0Q68981118xY8AeMGKGqKrrI
bvMTMtI3zAc8h/Edf8z5njvjDC1sC9LHa1jpwi2XrpAnYGnklkNOW4wNnIQdHIrJ1LTswQri0pdA
DC14mFrPMgViPlFGwt5JVQclExgOFvLlMZQECgArwklarSLAs4yna3FfjWmhybDC7RANvpsb7Vc3
2pj1aEvjldNkPnzqn6JqAh4lvlRPS98bliQCvJ+RvoX7dJgxcWtk5HsCWoR2heCuHnaWHf3Vk/us
DeQlHpHDBTbA6KhE+DcKGKjga2h3MW9DmIDid9FCZcYhfkw0SjMnETzPBIfP2XiQSFuH5cCiF6NJ
jTJAGASt82VlOvzU28b/4+g8tiNFgij6RZyDN9vyRmUklUxrw5GFBBKXQAJfP7dm3dOaVhVkRrx4
78bd3VLvSFmiZt1lGZOwyC7EK7dEQ0TD88cnajXKlN45JhVXrp+gzmProzqn5F8UU3YxzAiryoT1
vCVe3mP8WvWVj52H+mPqiw83zH67Lt9npf82596/MZy9b5MzeeEEbXIekb1otGJ7OeOfi5z2e6xk
tcwnYP7m3FarqpDxpicvt7HdrsFIln2HpkM8484qpl3nCfvtHMXtU5R4if1gJ7LpnJQafauLvWUT
mTcRsvwg0qzvrmq9NDIMc04a3cJweNHKPU60SGOD2QZXx8IhLxP0yWcmplVnMlGbHPJYJRlb09W3
Auk4bvp/ReB4nJ/tupzkJm2jx0CWq6ATu37WR19hm6gKhHESdyjHnHo9Vvh+ng9ma14IeeA9xEcb
ZHvyqscySweiiPRwsTwarfc02TZoHRnuWpf7csyr3SRs2P7avDkNcktqD2widau/xm7MReNr9zMn
i4ioabSrUs8HIxu/1FzjJ/DHfW/m8VJnOFKS2ht25EDzddtDDE9c3r60qhXz+OQdj/6rz1m7ZKHt
tujnSzdInO9mycNQTD8+iQzEwTtHyUcPoxlOdn5TJRcPr8hDPqX+MiiDDkmvzs4pBoyFoRrv0SR6
d220q9/TPOouQvrPhkF+TXoeQloWCsRbMR+ymhlGEIU+SRJpLPNI9DwszYv05p1XczMHFebUKDMe
bMmYdkqzy8BqhJUKsjOufX9pDGm3HrxpU0hqLGgxyCwmU4vQ29sNgL+cc782fI1fS3YI0zj+POZh
3pjI1zbCcZL5dbKL6lkxSUK/Q8L5cyN/45JswVzKb4wogJRal806bsZ+ZdkCv7BqP+Ki/uttcOz6
bjoN+ZMqWoWmd5x0u03MCQZy3EyLoKRAjz2+ZEM42PGqs6HS/ZBMJ2figDaj30TbIyYQgryg9vhc
/ITKoGmvbH777KshW5a5Fa3MXJC6MZjgFnRBYk5/upl4uggHLJx+d6z9vETwTqxFqDr/QSlc5mPd
G0sMo+IfydV05cekJ5LauhZDHZwD+tB1VVkdczAaJ4zdBV0jGQjewOJceGxC6dhuYVrxbYrrYtsW
dbRLRf7QtYg7deufhJOugQc/jfW0TwPrmrTCY6Do7cijH1vcI6CHItIInbGPSmw47HcgwqnOWDsZ
Hboruxs3qRDHTHKbloU1LziEj3U9HWY1Xm1B+lPG8bqfO3wAyLBzfvYbtnMH7nG0UnoPhenMJvfZ
2MFBy+Jt9HjjmnuYiw9M81F0xHBHLFSLXJqv/DOxrVWXuqlObVRsmSF+O2n5kBhoy62T2zT58XGK
qQjSyfiJe/VUGvev0a7edaOhEd+5MiRIQtGcQnxHuJ82aZLdXD/Yj0HxWdl4d8LU+Y0LfYg8fTf0
mzsjNPf5PLwGjMcXxNKwEDJVp+Vrqfi6hglvQDD70hbZ9DE4ZJX5hrlScMkqjRPYYw4W+U7/LZPc
2WYpWm6v3QutBWvfRcv8j068uum0p9mRkG/LJMAuNs5inbeDXmC5nHbMo+JtLIz40AQ+vplRYt3g
zloWka/glPSUko2ugyd6HKydVUkiOcoj86nw7WLdZb3LkNpO3rStjR353OpJGHPILDwz0XoNrJz3
+XiPryZogvRdz3l2whfJ72vwj0682DzQRqRbXFXzzi0VS1G1heWz7zWzJZyh6yyqKASIe6N4BWN8
MXl3NnEwUv9PKdclGlqTrqq8c19nt0dZQdCWX3Q6lbG2dMxzahqvGvabWXrOMiDEKGvPXHkkEFe2
g/mjxJx7Ys+78zA3g/rMvTIQS9lhvLMz/I1mgGtGtam/NlwKIy9EdeF2YbWpyXP23dX1k3Sj8Am3
g3uqtBueHHJvi04HUF2kiBriYwMIrAimxWejTPuTpdf4UfGs7Qo2CaygXQ//psZX57LxvX/KZwjl
1mP5YFQ6vJZ1MKCNzuycp1pbCIwcj+lQdmQW8/DRTQtwG9EUbevCsLZ2Ef40hW2sGOdy/d+H60EL
cmia+4j6XOoLNC0Gj11YAaTpzIUqm+QQxrH852gec8fwXDrFpN5p26/WapwsewWcdXyaEyt78fq0
8zH8ER4PRpIY9K3RPeJNx6knfdfxslXd626rFc40Q0bDVvnIY8nAFCUFF7Qd51AfrE7ZL3ajo01r
QOIJ1OiuKQ6gWXS+dfZj5vtTFZ2tCP2YeaZosSrmhQRh7EUV9xrh/WjOpyfTLVt8o4l9ISKDvNFa
hHDEWB4aUA9XNqow0eHvek+8O86j1ZbqT7tB/wQAIh0XPurqa+Hq7tbGrkXGcWqKRRZ25gsIgBRR
W4fPJSH8Y5tNejmNirm6HSLJsMvRW48DgwMe125nlz6agRHkl9aznF0iXfckSTBjBKUE88LBRX6e
LRKpsSXnH+61TzyWdrb0RoWfsjCM6NYrYe8h3HXEazCrLItmiDakdzH2NLFzolRwTtaUYrcg+uB1
W4zMCdakWs+v9R2lOYTRgNrZe8vU8QU4vig7u3Fv4dTT2Uj95GfXRBPA70ZogMdw8qt9i39tU+Rc
S+XsgSSKExardzUyg5/Z7bohjImxrk93SFOI4Qlbi9+bOSCyYpuU9tVMFUjSRG8mR2hrPacVLl+3
TapVYCirWTkCsbS8/6ftGKhb0MruPehmRV7NJfW8GAOGsfQuAzQ1WhL/q3dDwnZzNZdnSQYHhsSo
KWrmplj7bZSDZagZZwVmY+/avmDE2Ivuy+tgBimCZJyII34imgy80j4Jv0WdxjnhbYLU5B0zYyMm
RgeLLjRdwOMNczJpxJA3aOHZZe1n5mupy2QvIjfOVnmfMvSPtX+UzmBsvVRYK0/l9XFSBsGc2Xc4
CHJ3Tzk4PlaWzveWyKEvSeXEJJRKIT9tv2e60+YYe2XNdVnJji6bupPkqIqZ7lQFNv6Bm4lcXFdh
Urfcz8RwrI+p4KQt8TJRsrf9CyJf+uDFIZagEP2nTWJ1MD0kwXGsms8wtORjUg3Vy2QCNWHPCoFF
qrblENO8LArM9wfuuHLvGMOPhIvzkioz/1Sj7ZSnycvNix1l9JjG4s6BiCbvx34c89a7popus7XM
FO+V2FC/PTndUB17WYZLA+rPMmtNdZwKlMR+7OqDB3OqNFrg6t2TnUVnr7SukVPTJVQnMxso4NX8
HLgjsTT7KjIk+yxIHyxzXre1RqKm/B2c9rcFtbVSbX72iPIvJr5ONJj80sXmvhLpXgI8WEy+QNpU
3jrtvR+3mM4oMH9V5bz6nUf3xiOpvVvY9HyZPcN6v1qlo3v2tfceEXVdWqL6KbLmyKD2EFTjBuVv
48tpH8wePOEWDqkl6m4xzN6tk8GIzqZeRne4BCMlv2qMiSEEtxHILcRANxZr+87dSCeXJFJsP6q0
yA+wj7pTKqRcAgD7zCe2bczavlStt+f+wulsMgIUY7+1c/XgWeo+PxiepoBxd1NX3PF+ccyRgvez
RgrWeLN4Jsd+73QYYYQnaRVYchTXPKudLHe6xsteG4jvXlhv+6Y8s3B2PZn5IcCN1HfWsxzTjezl
i67iRxKE5DvbvdMH/OjouanCY80B5g7RW5ji3oaxJxbaDo65H2zDMbtVKsHbanOqBQHLYLTv7Bzq
HLI7yIH5HzLFpuiDPXD/QzDkBm7yZs+S3f2UF1tP6j+GCfus7x+nkfnZNHIk+8GjnVffYYApKa7x
Z8HdWBre/yyUcwaxqbAyGBVifnVF9NyVtPJMEB+mwmfsZHNBBXJt9foSDC3rbzTkBDcuMOm4KPd1
8EuByrYK39p4pDjiInnKovgapgUTMOneAR12s0lC8rZePdSLygw/kXmJASAPv6vJbY9hkW3mlLsW
1tOCzjZcVUE4HIYkOs62TI6jtg402oQvaTFBwCxVD8aKrjxDIkaSOiq2JONDeC/n/AuTDx1Ye5Gz
s8NidBbkXkgG+AkWXAJ7ftT+2nA77lH4J4PlkZuMpAdYpfhFN+aqsYmrWaN8Ktr2iSFIyeqPBOFr
CL5Epr+rxt+baZFs/CzicclgYTfdOdSJuwCYTZA+uqGTReRXKLTj8OgItMsei4maxx/ovicY4Xtz
yvEvNszHGApEDmuNvOLDki1MpQh9Xxq7mICunagbzsGXuDb3CDVL4oAPnomD1bEpDMx7G2d1fD8N
tjrJt5eSMeAmc/35WEQW2ogy6r1BUQFnZFiLmNCCgHK5CLDMm53aOU1zJTFkbF0C34u2D7mM5mxE
PgA7U3jmT5JEBlMH0kkieUk0pLqSzx+Q2FYL+yOw6puXF9QRTN+H5IcGjOEfY1XQZE+IPWgkqVgK
B0xt0psNog3gGSuYgG+NyVNTDA82CmySm/wKpsmar9S8uWF5nqJ56df11o2jgzX6jx1pculByI7t
8a0azLe6iXd9gjNXZdehnv/R6W8yZ14XIdkcUvQWbgIHBGSWtltOHIwb6ZNf9XvteLdBRe8ioBXs
lHeYBuJdTTtcJjfd3GFfIy6JIhDfnPKnyWzfKgPohlA4Ygj67FmBAF+y0tfZCy5YzHETDD6OFFD2
d0eij1Mtxm0VSzJh1U+vhnWAiS/OjjL8svHK1XB6UvHbtO9dNJxa/2PM9jZCoZtEa9n6XOrkMseY
KurPr81jMzxWfMq4l2P/LQ+ftU+lRg6E4vuhr4LFPSKEOvBI7GDRFntMcqs+/rObp1nHSFPTuvf5
cnDZNtknzqLVTMgniY+MO7kLrDWzBb8T2yoJlmnZL2X7nJj1epCam58uxJc71sKsNE7CssCuFN0v
SYHeRofRfeZc+ykseomA5kMNwsYM2WdiLDlgwOmN6doUDe0z5uwofKQThxz/YVfhNmztdeiGH17u
HX3cH+nwV8QPDAVWYGa89toPzCG9V9lYh8C+GcMfUlpPnM9J2aAhsY4yCy5hV1UkJnok5dD7og/e
wILAI/1dAx6D3pJm4cazbyV5Ta/FwgnXy2FIOhIlGMbwucIUpVJ8W/jObfI2DiFNx7wlClt0/FUL
5GTLgYlB4akZXQRY+yONGaOdmRO/p0Z9HOxqScfxkjAqz40YTVGUK7+H5YS95D4/F3b51+PoCuVi
sjDAVNZiMrtl5Hzl+JQaH3MyyR8GMB7ssgzGXSSou/IR3a+iEfoMaNOF0V9sy8d1CO7mtyqKY1u/
eV0PosJcudI6Zc6lxPiXphs7eui8d2tAPHLeJ2KFJE/uHmimMrRFeYi37k7qwIgfRsiv0V6QgZ9S
ZPMoWyvrCldkabo+BncXKUhvZ33Ji8fGSvbNaCzm8LWavFXGwwxFHjbmHSIVHUTaI7r4x3RwboGD
1yYBKzRmF6Ds/HYxP/AttqM1b+FnPRgnUITrXCYH5YQXoQDv8nnUNrHo4cno7aVvY+cvFNmceW0l
F22SDuQOrQkLWXLTux7D7gpPdMfwjBxOPm1Fo66lixE7nXciTS9d+Nj37zXbp6vkgWwdIUS94SgG
5PPmtB9zekqNH398q6157fjoTIw+irsbVcVXnTfEY6ulF0C4UWShRovCheHllDFDyPQqJPwRx+Mq
6o9N/5gLZznV/1J5Hnrv1GPomRK8BfEJ3Wklx/NQ3OAYLrkwEf9eQzMmjGatw+opouqLW9beTFTm
WWpfMtc5I5utOtYcOEiYhectmvTcxMEd853I9xilDKHexXfFvTQHP5b1MhUEHZjDm82B1M8i7X9U
1qy8/lHlF9/69PmjrnxLvHZVZ3+sRebrKDbaX0utCdx4G4HFsS/fQp3vHHGTTss88VOkzRKC7T6e
3IWhWaat9mL0FzNPszkwNiL0ZUibavAipU8R9oatHGAyT7LG0VMuR2vE3EuubiwXbvsSBpde/Eh8
gIpnph1/0upYhWTNKZhxhZjFZZgI56bhUqL8xziQ3PqPseqycclYHHq8E2rmcysJ2eDMSuZuUw/k
mJsG+/PV5WNKiBWzYeC7S/if5u5CtdSGTbmmREK8y+BziEUJJ00VK6Q3Ep1E7eVP7XzLBtBkeS6c
/lUHOBOfR2ZtLe+lY0Rc4vsqoo6rdp6JiRxo11wuJ/k4Bd+h/T3fvRTckFP7YCkf+4vxIO9XG+1C
0PzOJGOYnWyjmVJVzHhaMgBI9mZMrLPluAuNpDBzEJWptaumcAfWeBMg7AiSYW31Cp+ENNBCTjef
7QiMwTNOaRSdRoSPo1TviMZMESeQL+8xTM6RuaGR4Fk03w2PWLs9MRdjiR9z8moiH8P10LSk56ZH
awLCDAewzJ8N5lYlWJwWmpljX1OGET6B6zFZ3dPfU/ReeN849dZ45JbmBNZM/xuIcrfmzbYYLtjr
rNLQyLCV2PGqY5fMwiJd5GpVH5hLuyh2Lq5bc35oI9Y1YtTaVW32VXfAi4aSWcGMZJw/6ta9Gb79
OTO4hIJR/Xhm/Jn2aHAq1l+myYKWEZG8sLi3871X+rvC+9fG9qbiO52Ll7p4jR1G4XWPqdJZt+T7
BkHr5P862aEo30X5LyYmYtodeuoTIR/s9KeK3CuD8JU1vEhzgA4UALA79+1Zk/GVgt1T9cmZX8bp
fRxJL3t4y+2ZDGXxoDP1oJgNEd9EVMm7XWyEm4aEAID8A8ijajXlPAXIYQg0jnedWq6IuRkXBpmI
GheAgF/ec7M3SbOuRvk2FcbVTqMznhMcChifmvhhcnyejtmGDqixkXun2Y83KZJYaSZXUVbXwInP
Qxq+57VLWrJxd4Up9lZgrggobpw2/CKcto6q8IKlgscZpbJNnjES7Gtz2LajOhuyOpZJuXJNcTIZ
CfZjuA5m/WI75N9KxtnLwJLoQoJLDLFHMJOar4HFoSFUT4nqrROKY06B4bfT8milNYEw5Z4Ti7NB
O8NbioSw6GxN1sFAFAXbivae4gd3k62qsytxl7Xnapooqp16gDzb86Spcde3FXOawPmukzTd4ghd
ukF01TbdSuMFhAgmKKO285KndJyQJEIFYmBS6Yvs/Ncksp6hNP6gplLk6m1uZhth2JvUzQ6OROc1
QrbBs2vgYeqHPXOYk8xwG2fGY9ZV13R2ztlU3dxs3jf3KZMzuBSso7gVVrk3CkGVlyCH8KRuxV15
qNJHxvEXODwXQJsECGnT5OA9uVXw2CbqsXKTb3Cgn3OSPTO5BDBfb5MkP+eV/CN2QzAhsM6laC5R
h/8fCoLo83htGuVfZsXfehgF4BwsKp43fQW1lS2HSBVrWrnr7Ngk8RqACR40r1nP2RL5S8G9TQGB
dARVnT0f8S43705ZCcPGtr5lIV/w+eECLjtWOVuAe6sYN0E3/sBAQeJ0GxJXtvUh72kTcEK7oBVQ
DDGZsHIeiHLt8/YI38czTqvp9KTVckhXZA7UxTJSEsG9PvSg0peuM1+Id+Ceb7dW0X+NwrgBSCNJ
VCRYZkIrhrgb2Z9tRdG5MnryttiE3kWRBNhpsV984GyyTzVbRS59x1UgcNDtkELTY+xYeKrrDJ0P
l/x6bsiec3Dk1iXN+orYtGEQChOXoDNB/uruOVHj5ywFKbzq0Dv5bxJUj/wkEgQ0jHou303MAmnY
MWeAtZ3HDj+oOmVZAUygNG4m3eeG1Jz90CYBJ1HIPM90HmzbBvxtw161jCAkPDH8+h7yMiO98CFM
LHs95N4eBHZIdSzfZk1CPU/JDphZrtdW4FrLqg37jadxoTYhtZWw9UpP1aM1+Iu2Vd8DrkkVqiej
sJNTakM+9wOGkVblwE4buiMJq39ilOfRAfNTOvi+LQGM2EIhij2iDfP4ProYl1O3f/EE7KQOHWwZ
NlzMQ1ohKCQYR628nlalO+OyKNzXojNeeDv+CW/cZbHngUXA7sQEKlh5wciQTWfGydO5eKgS4Dwr
eOLFyjIs+wJbltl0mOA4UkDQUkN/+GZgrPH3YJdurfY79RpT7RLD8sZLCSXePamppCql69yBQHC3
qXa6A5JX+WX7cw9tqc0PrSOjU9NW4mbBcVmlNSSVLhUu0j7zPq0gptV9gwHZVThvTJKJBsfcuXcE
FWWX4DtO7enmdllS8guaP6Xb9HeFVHh/TtGNLyTsMmw7VnpvGmKk8A2kEs6Jbg695mpgOiFolwwQ
gLq64KDRlmLFsad0vc9DzND49/ER1A1etVXVVM0M23HOejK7AEx01ZB+ajn8fhgQplh+R8ZVcGhn
+payPLp5V55I1MinrMI5F7Sq2glstkvk6HpHKgBSHvbvt6BL5+tU+fVHo0png4aMsQWbKJnHBG5D
nKgvOXXfkczGk5FigXc64NFxPNBVjMHOzDEKdX1NMx7/NvN40iEOAZUjmhnRWyqCnRrQ2DJ3Z0v9
Yg7zrvdoFWOmD6u6ZkTbce7vVUykC+WxXSQCypYnggPCOI5U3mR7vqRt8MCCbPzviguAl4O6yz05
9Ev5LG+TkW2sFsMv76+y9D5Ija1j2yd6K8g4IV1+7Yf6LEzxGeSk3OJ5fhti5N9BPsX367x0mMsH
EdZeCQoVS+YhZV6LjqAIumZj8RZyZR5ibFPTwpJRCCXBvdml69NJda/lwJFEH7YyimlrDfYDAJVs
GffpB/ElmBnuITBy6H5iXRfioQ3fw4ZOrg9/tDUROJ18uno7XRHCXhlkZ1bcAiA2Kob6tje+xKP3
3aAUp+X83CXi1fFQhEwBLTtfhr18q4H0MNs6lsZ44QglSxXYG5E009qZfWMXWUEC4ILMq9NU7W4O
JvJN7sjSUdN4zvrhSfnxe5XX5GrGk2PE14JlC4uw7TD+p0SM5jb65Gp6TpwclwvbFuQmK+2t7MYd
ESANf7zdtH4plpZhnjyhUZv4+005XkP8lK5no8PWcu+PhXVRRl9uBKcsCUAC8GlfWERmMGvAVdyN
HTSVSTxElFgtjq4oL37aMV/C8dymSXt2a8LtvmIga0zrqUz/9ZbzCwAQsQR04Qx6gDUOmWAgAU6p
F9sxfZWkQoKh4HAxt3oI3/2xvCj2yqMLsgDI7Q0IG90nPowPW8V0MNbRtNytMcZM9expw/xoZbTz
7q4vOLXxVLgDA3ZGY43NtdFIaytxMOjgx8YH7jWNOHXc6vbgvPgumYa75NOZ+Uk0OXwpg5gQV+JL
k9YvjaZnVkV97XwGofgKL57AXSnBSC3iMHuYTbmxibRwhmYPum7PFkrqoixsXAzAT6EufuTGcLYt
PkRIlOVqkA/9nc0ZOCeggUcIFJukrHb1xDTB9eaH3AyP0UyJKaJNEchNJf2XTlQfmJOSBTLEtecL
zEjbWtP8PscDkTSGodF0zAH6GvVwKJtwawFOlxXmj8YhGznvlenfrejGKZmCbQAS0kEQb0yCfLwJ
jYenC2p9m+xVxNwSvonM51XtTJuuafd+AAAiDYkEitxKNp2bPVlJ8VwO6bTQlXJgxKiLkqAwIhel
gn2Ajh2vy0ZtnbxHgLy7BZnsGQvm0aAx7Gsb+Hu7JFLU+ywq7B9ga5xbS68BRC8GOKSeNxy7Orsl
cbAeVejsg2a+3yrbZsglpkgw77PN3d3CDmmd32Yyzi6BI4OgDVkn2piEdS97pYKXzGs+yyD6HNr5
PiF6NKsUOJ2UX2Pp/6OidvEg0ipL4A3rAKMgr2FLEi1T04Jpl17mDd+yJeaHOWrOBroecN/pFKhi
oKRubTJcGsVNYv2dtDh5Eyi7Yu7nZWpWazcOX/sk37q93ndSHfwiZ6RtVi8lnW+Z3PkbODsHu36u
LbVrPR9+VFPzKwX1o2UUz3Cp9sIuKsyPzjHu4wv8XnoLU3usl2Fo4QdAVjRIREKbTE2NKb9ESfdk
Bf3OSIT+hHrho2gwf9JN9M+dGwf4n3BwxcuccYr9EUcTQNtsWMy6/jc0+S2PSwyynnVLgwmP7twH
C8/WTx0DxaubG8E20zHxP9Df0QjuzC6NUxlK1KrYL7dgkKy30VYsboC9lC4m4d0HdHLG+oYUn2Fy
TAwXCo5sDmPYcGmaRnSFFuHV6JTSMg66wWCz0oFZfqXDfU7nQUcfX81q5gGPMwwVINrVTlQdj1jm
thlaL3FreBWuBSkyYbtb8u54ozNiX5utalPFFn+pBXH6j40nEUn/pPNXpux9KKcQgn/m2Rh2BRP+
f1mcpWD5k0B+mU5GCpUjnbVZZHXj9zYtzT/lNVF9yNnsRhSnm03GBzGRAy8oXsxkJKpokHwtIp1t
0aDBYpbl/dUG4T50GebSaTT7+MQ8v5G7HKDVXrX4s3w/tRYs1qCUDmBKzCO8PzCE5a6kWoBVCOkF
ckOxauoRShBBlxEsYPGUe0G4hTWG+7u2zTX9Cizne2gIxbXYjiCT3hJyyB/2aKhN1KGLtxin7gt0
MI8OQHQCIWE3OXa2d1CwvuQ8uvdC3FxW3fCbYJsPnZjO1XKi6MGzGRm2gVn/etlEui+p5c7N6u5I
SQPQudjms34fqKXA6fvjLUYwoMPOv/Muf1FddA4CErmNLYDlQBtkLVlyqjN5y8b4O0s6d53YGsgv
m1JoWJs/6tAXoivhyUw7a+VXpV7CpaA+7iSKbyLMlUxkv1bOdI8eYvcAgcI8Nin9z8LkIm/4tPFs
xmzrlYCUY4CCTMuwz7tFWeFPAnCljXxm1oCRthIVLVTq1Et8GyNumParls2lbbjkxciLkdjEMmnZ
fxS7EvdkTx9tCCz7prNfkYXZLGEyTqpQeVzo553s5FLDSidaVattFAW8ZmMkQMY0+TqK7jOYMDpN
DpTKwbBYMsDLuykmUtZeKwAkRArCnxEuval8JbXjAEN2EWzqDAaOEK8j/kKO2vHopjolEtoIYBNs
FApD55LU3O6TAEAsavkhxvRLl4Se+zmSu3DMiVi6IBjqHFCBMquChi59cwrk6qEbCBA6OOEXCmQH
vmXwz5A/nJeW12SXWZXXL/teORTGdyN8NBXvaVaM07pws+mQKgKetRVUO19UmNmDon1ibotW6M7h
dfKNk0unvpvq+Y29JOUut4YBV52IvpUdMau2mwApRNsNaDGomYyFxuk7QSjxN5iEMCgIChOg4KAZ
RuUBwClzs5DrxtKtPArQMx+FZhvSInAbaiCrsPMDCg8PVKdDBecc0dWWkcK3atEAZqxw8wXlaNwd
YDTC8YBhjkuH1SL+3cpBLbelymWUSVgK6BSbM9yaAKElhU895H+Rr8gYGY7fTel9GqnSfGiMb+2A
Q4FDD53KLiGLdk57wEPN94pJa9H3meASxHMVahru3Enrc9JiLo9i1ocOKmEDEbNgV/rNhrE848iU
HRiJX7+7dobco4w9XxICi6qwz3VRAzyBFSIl/ow7wpKJiwHPqZb5zSs0H/z9dHQ4nBDzou7q5Vys
anA5igP/ByAaG1us8SXv+Imdh4deZT7rVSoYjOGoLkGTY111cR1wYb+nWrbLxG1/osDjtZox3hQ+
tk2jmd+plHK6Dh/buXL/RqMgTT3OZ/Sqt8wB2uHZ7lVVNh11TmCSdTyb3KqTLx3nDjkZtOLYAqtg
MV5cWWlwE4bH2d+oP8a4zobpYPUblbwuWCOTE3tWsu1cw10YMnNcyrIK1ryyHj/XFQ9pmLyD1WSb
jWn/xhO+52qCNGdNAIzpg8BkAjtcOdLHkp65LAeB5FmtkU9m6mxoAuaIC7scRnboWK360HXYQnqN
MnpnwNKrAOGEq7rj1BhzORHeH3sftzESbOpBnPHZo7HMfDOFk2He5fBU29dKD9MhN7GUJCpg2JTU
6ISwydjVEOXhKWda8lGRajtmXm3CdAxw67lBt6uGujhZ0EJfPcsaUWwN/5aMcfbPY5cSolif4Xvo
it0cuvamrerwLZmccjf8R9p5NsmNHFv7D72IgDdfG6bN+OEMyeUXBC1sw/tf/z6g7hV7MLgN7WoV
sRESQ8yuQlZWVubJc0LAPlJME1odM+FeEc/AgjkCP7sqmG7Nie9R+HV1VycWM9d6bT2rAxR+UZgy
qBswNuGbVfnS67lx4tVZnnLoLJ6rygRi36u6D4ZEgHBzkmDrqCgaPFdp2pzOoz/dWW3VeEBbqLCP
eUWLMR3b88zE3qK3JFiK7kWhAugMMWCBsd9MUYa9TB/li+/nAyX0slf2naRXAEKt5mMkM55jF/VI
OboVGVrzhZiaN+WfnkIUeOIZBYl2B3xQ50aeu2s0PO7VQKi5IdC5UGXcN0Twi/DLjL4YtF6RAJkP
0oj3qQFGGeS0sU8iuSJriBC9qCr9tajB4zfacA/9nWNq5u0o59nL1PhMhHWpxP+9KoyDnyd3TWwc
fQ2C4yTIq4dwbKODrkn3nRjBTTQTHWR0EAkvX1PIi13KD+J90Fo38IvTL+rrn4XJuHCY9qQmzFHE
EDhMU5A85ilswJ1Gv0tpROgJGx8VqlC+tVLxpg3NF3b/NNOIZW3/pJXA/EMzB9cJxYk6vKgAJEwx
v5kKcngkfQqoakEaBi2JVREyuKuk9JoUu/Eh2LKS5kGMmR2qM2bmGl2+684BTMRT8IF572MLNSBv
mV8M+Z4dMdNfM8RW/OEc2XIxtnuGCqpDE5gFkic6E1+i/kxRRd1rI1uVaIP8RQiTHKb5pjnweD8y
nsEwcBYjCKYIkC4At4F7yP8iFeP0s2t65ISGMOp5pcAF1ftadhCIP89RVsofYrUfD7oxpr/UWKsZ
clM4YnZfRczihUpyaieJzRci+VZIyv5eCTLrKTfKghHsWoULBHA4FXg4fBkSClqy5EFOQDKMzMxH
PFOdsR5Gu2vNGGQPVNUzfu21MyT1CYpe7evQ+2QrYh4UdDYLI1fuBwQHP6dq3YDeESaZK1mYHrXG
lA8NYF+SVTMJGorqqfTYQ1nsynKjfpDkjmR51GiZcAiKAjqGwP+kxlnmH3gKzEHN1J86Uyd3i6Ac
Eko5vG+mc+WYEEa7wPS7z4o460IYndg8MQhn3LGBgRMIuZ64khgop6oNRB/W7BIYazISVakIZtoJ
lW94WeSSXITyRddjW4pKfChFPhGZskE6nelGelEuUVsgvXr0uZW+i8KZyT4JKKhmQ1tb/DyfSRTd
Is+y0UPCUcl3aSgB95GVRpkhMopbx6nBIJI8fhESQIuGxOTOdGaYNAgy9Z4p/uqoasMMA4XWbWr9
4q4PJthkmTIMgAJOkded2wwI7iA9RgbskX4UpYeaB1Hlnke9+mgJaq44/49KnZSiNFt5pgw/nWIL
jKekTAVYUH4r0KQKEEvxHkLtx8kH9ajOjBQGBBzQN8z3lA8Tu68QAnjORtFzDBmrJL+YNayLMsFy
2FDmXBFofiPKt9CSZVQmi1rIqTxBTz2D04X+orFnfNYZJBCP+kcEjTYEWFfkZHVDQR2dZF2H9mmh
BYrg4Gik1B89jXkrZjJnjLRbEf+uKw5Kq3YsUzIsRbJM0VxoneoaqM0agCmao5JHxRk4YNrdpB6P
3d3g0v8J+9v6A1o9Gxria3Yxp5oUtyVFMuc/vxCSpCVPJtig5FhCIqPLhjdRnooMeWt9In/PpXT9
b8VIiUcj03VoQ2uLTyeddRr8KcKNIlULegRUMWHMgv2z++q3pluHXwwyCmNLq3xNQta8MDvrSV4s
z2wrZeggkfOK818R8HxzKuyqe23jh9Bn3gSeye7h+pfcsrjY0AKe+yL2+ZDq3jzBrHGAZvO22dcb
ssqrDnO5slmj+GJl8aCqaqrIInYQb2AMg7bonmQVVhz7fBRO5++QxcJ62G4YXlXgvNjRhfJowHMt
BeYnejp0H4BFU2mniVteKW1ZmSPBxepUnZZDrrKLnUdJHioGD866yRFew2dYEDxEMTS45TfCy6rw
7+WeLg87XVKIrCfRA9cs8HxESskN7XJv2Xn+MnqSuy1cviIlrV+Y1Odzc7FQOHrkntSV8BW+Sgqz
AGC5SYnBB6ZbR3AOIe+PIMJlmqTLJiHtramGok0r+chmhaH2OqojLKi5shfqFhAYnZl2Atbt8/iE
jeCmUjVIs/wN31lf7L9/gbVYLFMiiPOIBJsKiCt9ou4bGsO8U1Hd8lPx+/WDKK2eRHohiiQpuq5r
C0+1xklAlA9r8h7KIIqN1HU/tD+FZ+R/jtYewuTElm9F3uo843eB125s+KoPa4qkqZbIgdEX+52c
CxNCmU7yJnq6YwYF3UaoWY3dfwwYy+0EWtzEsBB74vQSNcCzKEXHG4vYsrG4l0i1zVDToUEbqL2T
g1DsFOSXNknNDUOrvnGxGPmtd2oleckElY+XkE7GHRMTegVV0ODo5MAbnrF6Ei5sLS4jtdGo4I1B
701RD9UpLG5CRDGjkxI3QteQWjOJvglzxHnkoa1JP1TpvKFtPgewxWGEbpCr0EDiXBbFxb5SwWvL
quoowkzpDxXMFbotNK9hgdVgoUCNeleiUPf39/iN0cUeR0KoGgxV954fwIOlAk3a8Wr+qg/Rawlj
0Ia1Ff83IHWyJNGQNFKMhf9PmS8rkNFyQ2ktBQ5GTZi1TjfylxWdZkO1GBPWRQhsVWlxyKuh7VL4
WMlf9EYAUUPv3AR3kNQ/+qFWvE6Vt8LKiqO+sbi4mooegkwx4FjXLsWO1vafgoN0QL94V/26jV74
evdQ6m9EzpVjaFCCpgqlmCIus1hmFHXWoGio0yVS/RhSsGE2iTb6lhl55WQYGgLbmqKIsmz8/vOL
60jQKfqMacl8wa5z4La1GUDQCy96Ch3lHnnxJ9k7O3VIgcr23c6DcMrcRZ+uH881vzHBsSqWpIiG
rC8yKME3ClOBS8rTjJ9GbhwbXdwInGtOYxoGtEeSqNIzWZx/XfaZHaYx5FlxIv8AbBfedbHWHLUG
ZERiqgmFc3Am15e15jeXRudlX2ytKYxmG5Uz804MS42ojOPLFDYtpLMhBsVapvz0DyyyVaohalyD
ywtIs/LCasWBh3D7bWy/AI7c1caPBKHX63ZWt/OPneU91GfZUJ6h6va6KUQl81GlWhWSaDMeTE3p
H0QV6u//uyhjEThBOg4M3rYo0hn0UkPkv/TS3Eri16LzpZFFoNSrc64WhQRnHLCvHb1A1KYDR20t
UKeDPak9sHB142utZZ+GyRNTMpEdJWou/D5PQlDb6QCQbV8cVbvew+kA69iOCctd95r+FDYccvWc
XdibHfbCIWln/I89SL07+asOSum6X6wbgGtI5GtpBOe3BoAUxQP06Z0nMS9G7xI9gvvrFtZeQYYF
AagFec9sZrFnYligcVbHKFPY1oP4cfwSfmfs/6/wk/WFSbzMzZ4gIJqUjYWtReNLq4udU0y18iND
kj0JMnNhMm4BB8U7NGKHDUNrfnhpaBH2h/pcFXkLoCWUrI+ZjKCKVnZfcs2/CWXzUIvDT+bsNrKj
ta9mSZI6X6dwSv120wu3KHhYmt1USJ4kG/DH6gaDYrEahMP++rfbsjP/+YUdoVDSLpdgmdSZFlF7
pkamz/+dhYVzqLWOYkIMr4Ohpt8VkQN1zqyNL7QW+yyJ8gnnVjd4yr1dhd+qVT6Cg/CCofmRFMat
SJkT5bbhs4V6lhLFG7u26nqSqYg6fq+L75Iqa4SDsyZ1BTN+FHNKgDEw6PEfhAbrjxVt8bKougYS
AoF0ozO/icKvevp1/cvMB2SZ/V7+/YtdgwwLeUrYl6AJfh7BbuRAV3RNZra8d69bWvUyGcAns51U
RJaJ0wRCFJipTNqSw/oUBcHTmDI9d93IqhNcGJmP8YUr69NYQelK5K76tPku5kg2BZlc3jdCY96q
Y03Lqsz+URCyFPC+PCMAZi28O5xghB6qkDsKNo/C/FHlGhodP66vbGX74IOVFFNnMBAfX+TwbWn2
dMQaPhRE8rW606RuI4Ffs8AzyNIUHsmaaCxyMQ0Q9GQOlJ+Z13AtH+5ci1Rp4wPJ8nuHo7Yqa7pp
aoDulsdURqh5TOZ1AABCSdKhYqXs9L3hQadkMdVyo37gje6A3vR8b7JHB4inl3+6vpnSe7fn+SUC
vbQU3nxcjG/9JM79QlPbhGLPwXyyPkP95kzfqk/iEYmxe+Uj89wuop0vG1bf77DB20gl1aW0rJjL
OkgUl1WvSNnkpccMUV5boVcGb4UDScxRciukr5Fq8bYC1Uo689bs4lA0UJukYOFgorfNJ2ZqbemQ
vJqOtodU4RWy+A0/2rS32FzhHIUdnFnzu0zx6MF+YtZdcxkEPVT78lP209wy+N6nWKAmWoYu62TY
1sJzxUTTQ2atqWZ5kye61o1Jc+iDdtLsyi7uzlvO8z7yvzU3f+aLIJMnvl4pOUqSMIi21pM1S0Z6
7R5sRbQfPRV6f3+yXkUndo3Hrc1ddaGLpS5izRRMZyMYKM5U009jeijO3zZ8dGtxi4wqiQvBb2JO
xniCsNk2f9KUt+WH0eud+JB7MPcfBe+6za01zUH9Yj+jJIIEnCeiJ4INiWlkWdJGJvX+Wnj7xRYn
oNAlxrXiiJJWXsMf8aIi7Dwa1U5OQeoW4/76elbe7m/NLQ6AlVTMYIQqPUXRgslyHJ0yzz0F/gF/
hieiPkV9zc6F9gTv8h2cJx4aPMeBqUKYTuzMqpy4KSxnhC1KM2G+gri1huukZHb07vpPvf61uVre
bn2XgDqlezBLu32vz981VYTDcdqI+dKcRLxNMjiVkCfwxBHnGtsiyagtBkLMvmI60Omc4od20x2S
W4Fp3F3kbLYO1oKBZoGDh4OF2snyoqT+FZ7DftJ/NyxC+/wkINVkMzpxm7korm3ZW3PeC3PLSnon
JEPdCr3u5aC+reqxZwbu+jeSNlZkLbavaOqwkCqEuXu7d1U7cXOiN0PXx9Kz/tpaz8pDjiKhItOb
QGSb1HARYcY8GqpaHXSuxsFLns8H48DMuhPZtQPf79x5yex8owa7cj5lTaTUBVW8TJN3cWBQkai7
SCpVD5xr/BElJm6mOkidJEpgOJ6HF3QZjqTr+7ry5S6NKgvfT9RsIh81FK+Z+T5R9AHcKwT/wAh3
kqyRt+mUExZXkwUvFtAlOGBSdZZxaY9TOZ7+/jouTczrvAiffaZb4EaZFFVb04mQx7QYDrluYt7/
xQGeb9Z/r2LhE3UJhFVupt5rGYgvAYPlQAGZVyZYwM5a3o7n1OnBpl+3upKkvbG6uIoaHRSKEJSK
JyG6HI3UYKreqYOYkJ05102txEFMGZQ5kVPQjKUDJj5DFJ0wYKpIT6EfeEww7CH//Aefitx9DoYS
daVlHWYIs0aFx443EBpDcgq8eSvZWztJlxbmWHLhDHAbU7gKW8SjewT6GDX2x88Fomm5n+161K6u
b9vaFzJ4neqU/RmyWL58DMZMz13OtimTh8bvo9/dZKnmNqG2kSKsRaW5CA4fpyypqrashQgMDPTa
qPaUw3t3cugF25ME3wJxCQTxYbiLGEnZa4/X17cWIniwqpLKm0t9V4QfxM6A+BKulWZiHo+puzNo
oOsmVh5EhgzmA8QJcygyF+XbL9bLg1a14swS5fp7fY/S3egO5FiQz9rRATywzdT5DgYd8wEpWVRA
Duaz7l7/EWtXDD9C51UuKgZtokWYSjM9TBkek/kRIxT8drs3jwzvO2oHfnMXeVtp7Np5o1AI1AU4
D02U2Y0v3DRtJQ1lGApCcvUddOaeSVRGKJIN99yyskj7pKExpCbluMmGdjd0sA18GURzo4Wx5iOX
S1ncXTLsgb6BEqjXDaiACAksPoXw90sMOInFx5FNUqh3r+YqN5n8mIcigbV9oiB0E8XVUxcEG/Fp
bcOYwwPVa9CsB7H/9rMkVaqqcRuAfSPQ7wNYvRjCO4hSslWsWwscF4aWWVMsiyrkGbx/DYG+bg0V
hwIFbxo8+LCEXfft1TUR1flH0fjPwtWGfjL9StYUbzCgGivVUwJeHEHajXO85gbWhZmFrzU+HDSz
eS8fvw7GS5JJG868ekYvLSw+DmO5qhhnERqA+/5j9Rd6c9/A+0t2YIdultvq36/oE5X+rEhd5Eeq
CNFn0CgKaWf+EZx9vUsdoO/udOqd3ClfArvab11fa7WDN0YXuS68jk2q6mxjdlshQHwDdNIj9O60
s6t6PD/3vnvdPdYuzMtVLi5MOZwmZRozdlXJzV++gUK8cT5X+wIVdKYmwNHGiChs+OSGs6iLcMt8
r4oiIJqAauvfFkWEUNNmE2v+4cuc7XJh82+4CLED7QO/ge/O0x7O90j92Oc7GAy86j73BGer7rpW
UHvz3eZTeGnNqlWm/LDWnlru54BpDu4t/Xaggqe4xl7Ynx3B0X5c/3gryCJ8VCdWzY89kWT9rdmm
FYOeC0bxiu/ySfyYHgd8RjkgOP6gO91Jc1vvfKyP+oEm/dZLaS0pvrS92GAFcgFBr7GdmeGrWCIs
DjjFAV18EPVgnygWg6saxNn58/VFrwQ0hdRRURVgCCx5EdAy6P1jq1UGz8q7HTT8UHGgSrEVoVdc
FCsq82OGxjjGMi2xVInx2DEZvZpBdyNmaCfeKjiv1QXe2JhviQunKeWshTiQsxd91E+IcTwle0iF
HemjfNgMLKvrAeGj8cnopi1TVaYGwPdX2JrxFFDyMCW3m6EiyKUy6kghInD8n3//Q0m6hjIAXXLF
Wr6kYfuAyvTcjN6gTvuEF1OZx/em6Fy3snYG8P8/Zha72AUtLCodZtrMepho7sIrilQWi+uD2wS2
9TJwpZAKs/Y5CIMnSf2Sh0y4wvCezqKdnyPkZ+XBggCl+PsPuDe/bOmpAwJzLbSpXjR8qc6vpvyD
+f1E3EjS5fkiWkS6N2YWV29UwRQyIn/1P/Xm7AFlOwTroCREwsiFCmTX2NmTcIQVi1mG+kbYLnmv
VLje/ITF3SxVURPCK8w3CD7nluBqBcSPLVww+mudQ6kmxYzTyicfCUaESI4bHrDm2xcesMymJsWE
Xa6DsYOY8H1yoI35kuyzA0w9HxU3QsNgt3Wc5i19t+UQe/JUoOH67mF0jooQ7hS2XAOOW8IdMk2u
oCFe2991lurq+Wb2s7rGC4uLe7pSwlD1dSw2n+tf1bHeB24Ar7xTufBFo6G7gxx2IwPaMrm4XIR8
qgU/FciGA9pRSD7CRhvtrn+7LRvzn1+EQPg99XNe+SRZY/RzbJqbHC7k6ybWEkfKDb8jkGEY4G/f
2uAJ1INOTQnlvDAhrT0luR3tkyMim4cWgaUf1+2tLunC3CIewWZYxX2cqIQ9pFTKEZXB1P3vTCwC
S66NUSSjjeMNMdSSTDjqvFKvm5h/5TsPv1jFIqgw5wbiY5aKjUQcIK89FXVTqEXsuv5w3dIKxJ6S
p6yohHCLUeVlVagroNiQUnwAqhTYrlT77MYPptPBqgKbi6PYc+q09QKX146wLNOG1RXdBLS5CFn0
RQ0joFdOnTw4IG0r1fv8HtrhDzA5wI0uHUqm8r9I3/SXuTlZ2FBFllBQyBDhuj2s07vqC6I9aHDu
N7ZjPsnLnb/4YdLi3RFJOkqp80kX95Mnu6nnO+G32Vvlg28bL9etrTnrpbHFe2NSGH+ODfi5i7Sz
UdVwQn3jelp70vB5/73Rv4/nxREXh2ZUkaAiR4VSGc5fYlfoqT+agsoVlUAPTgHlr/9uVYvIxSu+
NPIak/D8D5BKaq/oYHy+bmMt5X+zrnlrL9al1AnqOyyN92FwL56d9PFMGz04WXbjQpIF0owXor39
1ljLf2VgbMBiAUcBJnhr1xoVJE6tSPVCUbrtSwgijTu5kT5tLG/VDS/MLAKAWihWOcWYgYGz2smu
dDjbaNVQgvuPzuNqGne5rMV5pMkjMfISq148Uq/aFQ4isuZJt2MPZvDWnp5HZcfs4RwU4h3qh5tv
uNWAAKDaEkWAJkCb3+5rYZ79SKqR2INwFPaROLhtRbgRo7pHeDJNfpTKHMurbMuP1nInFC1ky2Am
TTeX1xOU5cwzT7HGkx8iPcAJPoNT6Kod4tPWyNS8h+9Cy4WpxdWkQ6cQVLU1eFOXupJWQxpeMHlW
a3Tvslf4x5DRlCoZuquu/Se38OUyF24LfU6pjyLLnB8giMqeBBelZ5sZe288lBsNtdVvebHQhfNW
gdaf6wnnTfVC32mjcuyDiOtLg4MKtCl89o0HtV20kfCvxjpyDUZ8dF2mzbFINWID0Y7zOR89/Ylp
G0fsmZh15SPsxVxjRm4zzMvI+fWTunZTK4w3IH8mAltaDjQWcRrRKeemhh3MTtujBu9Mab3K6tfr
dtauCgWmSnXGLRnviqNhNsAyDAWKx2A0gouqLQ5b2eD6/hnMKIG2t+gYLvYvhB2kP+uIlM+t3uqx
+BBSx2idwYUK/EvwsJUErJ0HqgiiDtslBeZlY54Bg1brJLZugK7g3CPO2kXKQ55291ZR3Om9dBT6
fK8i47jxzVZzHpXmvDU3Phi7W9xQ564tLbgiR2Bg+glFGeMQe/oj7B7QSB2be0QxYMPbKhfNR2x5
/KFLUkQR6UjGXxdHMITqBRI+0Opppx1k4UNvWbYVPhlUq0xz47yveSXEM8YMh1ZFaRlNh6nu8ZdJ
9SxfvYftsXW7KrpFIhH1nEzeyGJW/UZlTkM3GaJ4P8SkBziu2uKbYUXKbYtu4oYe+litJwZ72Eud
bZjXiu8gAqqqJK2a9h4uGEnoxAg97HSl/GL4kHXdns/1ba116DQyfKBBsWRkf/9Fhk2Dcgp+MyPp
3l5R6VSoWiGDfmrFFrHce2irr5/xldzijYE5KbjIaSYUkJQQwi4vLCfvDEJIlDOmX7YgHWslizd2
Fu5PdGZ0yTeJJVwGRTsdNR1gUtnZsLTvxo/SLnKbb5Dh2D06KUlVO33aPQER3Gu85beC9oqrkv9T
StQ4FpK5fAkYQzYoMUp/nvx0/orObnlKnXk2c2Jac0cJwYau2wnCzSx1ral7aXiZ6WeDGUKbAZCO
FAvxXjixPenQfEK6yO7y6VOmPDGC67Sf/K0VrwSCN4YXfpSJmVpkAytuT+GLbPun831oo6LV7HwP
xnO7Pjb28Jq+bhne2OnlU6BlolJvGxYMn9JXsWgg7G2tAi4KCeo5XdvIrFZXqYJxYeSDwTx5cZnk
klU2RiMMXiH/lKXqCeZCOCLcM4qdpdlsANXXTg54IQv4MEMgMDS8PTlhU5aiJaGGKVYk/RnvSRhZ
dGGLeGKtmEFUpfgtzb28d+28qoli1K1aJo7Akqnki9ON5ao7FOndYm9uxJu1Nw6Bc4Z1017gyl/c
GH6CNlvdinPp5DcZBAzIVrVHgLL6BAWnDXfbD+hih+IrdGxbTrq2o+bchdUxz1jl4vOhyAofW26C
vEwsOwCbn8KTl9cQ2eXEpkFzBPTIdjGCPE5SfKtgo0MJDA3jnP/aQOe/NZK4dmerpjLPeErAPQDX
vf3EcKbXOVnEHLREe/TDO9FFxxXeHRfUq1TeiU5C3NxpzvWYvObGl2aX70xdDDCbAt4c4HRsoDOJ
WhhuULRoudWaLSjQyhnVwLKQfimWoUjLwUvoSwWLTB1AX37fJA+QiUGh+WKEH6+vauXrYobrmqWh
3rjEgg+QgDE9ipkaVZP2vqwPyVZhaSVhfWNi8QgYM73pKc7qXguhh1iY0P1paMlcX8fvIL1Iqt5Y
WRx8Ep1zPiWK5sU1DT6YayRJ3sEE745nGBn1pwSmffiIPD3ZqgmvrQ+QIu9GnqzUAhb+WGhaUcNc
zIsKeiZYuZLHkui04X2rRuZ+m2YyQ0254a3TtyMISVkKwewbva0oCT3h0Lu+hWseB/Ls3yYWSUeH
QA/CwJjIBhJu65Mh87xH86oQg414tuZ0l5YWO1alTdGJBXR1kVUfjFRi8KDrE7tuiv31Ja28P8Fo
/VnSvKsXeZQ4ZmVOUx2nkCCrSwMIiIPy3mi7Q6HA6hsIwW3cKhv7uOqKkjLDqUCJzWixt1ZbQ2Jc
NEsmz6h5yGeWfRYQIaI1qlPcFKVfQprZQvVqCd+vr3atdsPgDEU+3qGQXCybpYWilWNsgjlGJHJ0
af0IyGdZ+87fwZ7nCMw+xPpOhpQTvEZy6D5SHpMPW8WNtaTyza+Y/exi08+REvRQ+81zF5JHLe6h
cQan5icgNsq/wFGouxkuIiFOg9Tvp00QwHwWlqHgchsW+y+e1SntTUKBum+O/eu/CHDE28TrD1tJ
68ql8Gati9hmkbC2MHmz48bnKd6LCC8DHxuqx6T6sPFx1w6NDPYVdCi3sLxMj4OWXp44w6+VB9on
n6EJHH/mdoCgDqS6DnUxLy48KCm38AVrqY52YXiZHqPJGiaAotnOp+Te/Jg6/tHiExZfrY/iwXSv
L3PlOYcx3nNgEBmLWlZugOhJMYdVh6PlN1vSjbInC95kS1rfzD9mFj6q1I3h9z46QhqY3mQe0Dzf
TfG362v5P3buj5WlIxZJGUqIq+KI4WNwUJzhgIjWXX6c7oTjVqK2uiQweZQvVR3mrkVQRVYz0up6
ngAo70uzQizmFPQ/rq9oLZ6Sdf3bxiKeVvCeGnKja54MK6X/rYo/TuItZK12Mt3IIE+uW1tLe7nU
/pibl3wRScY+7xv0wvlKD8EzzOz5U/1q/lXcpB8nm2nu/qV7Reat3QWfNgyvtPLfGF64h6pYk9yH
vL9pIqIj8ZKbpTer4OhF7MZyeNMF8h3R36mbaKNNsxZQLpe8cBm14KmkzmMPFe3EunyO2obYcqCW
ZOeasbXBa5Hy0toifBWMfRcmFJOeeZcdZTc6Bfv467/aJVuRci2BmamXEDplLPrd3C3THOmgNNxN
Qf8qKqKrhcFG6Fi9/i5NLFbTJEKoFd00eeBFo532nfah/jM6NTcF6AvRoW+3qwR3cgP7P+lbrBW/
ZlaNf69wkYG2UaUI0cQK41sULrzoZLmFez5KNhMD9Em23iPr0eWPvd/38MXpYCS/BTDNx/vXE7S2
mfyb71btpB+Chy0Uwqa5RQYq62XUi+O8vGP4WHjDAZ28fX6cSyOBs3UNrFvDqzVccCZmWkSzSYKX
exo5+t3n3m2O82a2nvCE5iCtvC3ffPekZJckKnkgwU0yp3e480KaQVIxLDf6U+8qDkDwnCkjL7I7
nKVCsAy+V7f5ayPKLCP2bJUlGjzwiKjvCl79JLSlJo/y3JG18l33oH0KneLTcIq/SrZwCj4nTv9J
fv7vrC6vc+icjVFsZS6lL4PH5PGu8Hi5v86ek36dXFQl3a0UYnmp/14oTUXqMTxdmDh+G8czygvF
xFsXjgLlVkCvpyoyt+v955qx61ylrucnhzzYgqSt7u+F2UUUl+OsLAUo5qgGIPn80sbPvfR6fTeX
UW25skW4Zl60UYPBJIAKrdua+cko/Y3H0ru4MtswTRPeLKoweMvCRl5oRuyfWcZIgzt9hBzbqT6V
DjwwH5kr3mvH60tatWeRP8/D94yLLRklwlBqInX6zWfVw3bY7n1HeS7c+Fneha7lbF22a1t4Ye4d
tYQiDmfowaH7lr50s+pWs7GB82e+fA7M+zc/iuB2ghD93c2TIWkwdAOM56gRu8hbIDzH04jpZWSQ
+mGLjmjN6S6tLS4h0GiBXtb4OlSD8k1Awj4Tx0H4Loy+d/1LbZlaXDhGPeAv9Uz/LaBHF5YHPe2d
rtuqRK1Gx4slLS+aaLImAGjYUfeQwNyiu/CsPKsPBoP7xV55FI7SRhL0DpH7+5NZKh1BjXD8bqDL
P6Oo5g8Gm5ijQaVN6Pudo8cSydkJbeegtBzTGu4MJkQaiJNbCdzd9a1ddUoGjRi6gsPl3ZyXkuWW
UsGO6SWImUimrfhb2LH/Y41/TMw/4eL6Nn0rE85pK3rGQ3FUAKyojvp57pFlmzXc33OD747AxXJm
T7qwldHNlXoY1kgVsmN1FC0bbZKH+BFx9oPhRj/Rcw32nVs+xm66z+E19T/JBwioFTt2A2aVq/1W
lWDlSqA/CKJbZYs5lgvf1UdLhNgaGuUx8m97FdFuEcFSCkCMcwISmAI0B6dHvTa3zqe8zLDxrUvL
7+JN0KNeqCKzC+tLemw/drfRIT3mN8VduJdPrd04QOmZMJFR7M1PyW15bD+0R/Sg0Op1sv0WRGIt
3M4UIPqMI+LRsRzNTY1ShbMzMsirBjoJyk2yH06ip5B3RI5vF851z15dPjzuykwrJmrLhrCCRFoZ
1ZXiCbXqKiidG7l035wHFbHbCq3VYCNI/a52LXyP9f0xKL/1vUrrq0zqVZGilBna2SNKNG5iK3fK
c0qDbaankEnqsjtroxP0rgz3+0NfGF6kkEi4RP4Es5/XVtIhDA1ygOKxTtJjhArhTurMX51v/JLa
yply8cv1Xf4dE6+tenG6p6qSsGLN+av/VByjg3aobmOgaf4Rzi5XePI9RMI+ZvfqbXza8il55cp7
s+eL884keV9ys4uAKpG9Y3bJzL524L8f02YXfFE6L9X24YNouKoDystB1RFEYxM7qQxXhBNAg9vc
p9nX63uycl0hG2vi4TNC4B3dcD9MYqSCnkHK4hirElR6t+d4K9VcPU6IJkkwPFH3pZ/81t1A4aip
L5K9jKfyq+pOh5kxL3oZHfRb/gMU4Lvm8exlnFu6YzJNx3dPh6bKO0Bj8Jh3n/W9ZoGrzLyZpkB/
qH6ZH2Z2zPFma5GrO3lhc+FcAiLGqqDEwN4bjepu8DXp/Zsi7raceMvOwo3GquOTidBYAfhwp+ZJ
DtuvyqD8ylAFEfPaVXMVcbn4KHaFG2gKmORul/v1kebdk9Bqu2bsbJjf7UiFglxE6k0XbL7PQRY/
lZluy7Va7oJSsP+Bn13sznw4Li672syUPgTi5+XySwTRc9hWtu6f/36G8Oa7L7JyJUFctG757vIg
26Jc7HJqC/9gIToDHSRfkvhuOhnIXEoxFBbQIQNRBiUVIIxC/fD3jJjq79EJ7kSQIDy0F7slxUWA
aoloeFl6a9BOBnwVZVuD3ct4tDSy2KyirvQ+6kLZG8+97XfCl9RsntFJQh4p2/gu77LVpa1FAq4L
nZSfMwHcH40HTXtGFMn1OZB9dWwEnvP/URRYFtKWRhfpzFk5CyG6hoYnnrpj/RR6M5cWXDqv28nc
u3ttYWvJEN+hhDKU5MSQRMxiaB3SOM9CL+xK37OqU5Dyqn5ShfPLdT+R5+vy8kZbml0EVssXw74F
Bk1bB8TDxwgufFv4XH+VnOohdhBdutWehqfoOLh+vmsfsyf5W3q3xbE1R7ZrP2KRTEDukWkM51Jd
8+GSTUL/Xhr7LfraLSOLxKGC/nqMzorhnaufphrtrC0eyneF7d97SepLqR7Qo7kccB/1UYJ3WzW8
7rt1G96a8M7Fc1ulBloNtHseJSrszN7sjM3b8277/thdTmj1QmhEicBh70/ZS3KYQfK143+vdnOa
v1VVW2aavxcJVaDOwLsKDndxeyjZBJnyELJI4QvRx1Ek4fmsGfvUT08DN+V1/1zf0wtzi0AGhuGc
5OJo8EotjtJtitLG8Kk5kGc9lS8yk5XWMd4jJXrd7PId869F8lKdOREArS98RUEf2chbrKLzCPla
d2i98igfjON1M+/SmqWdxZVPE8T0S7TX+XLTZ/OkgE4XH4cn605ldKM/TFuUKvLqIUAVgmRNlBVl
+U5AwstUqacbnvGBeaAJ2LT/IKYnqFnrfXPQ9vGzDG68tA1tN/5oXG3ccTsZyYEMknL3fxD2VkMs
lyFtwZnvfMmNA1RAas4tgjRz/Gnvo5N0P9myN8PWN58O8x3x7pwoFIxMYGvAdBf3lViGEMFNxLr0
Vt8P8J5LBwMC/tOs/FFQhjtqpxnnFflO/kneKFf9HhZ/bxxaSpVuAiNRi3MTy9GYwGVteEn3mne3
Ynvog1MBbZOBajQqeXs9cwXJBT8sVG5t7hIDdh3XZ8Q9u9WNVx39RNP8NQ7fpkjcDagUtXhnwiT4
rg1B5bqW+Iu0Rf/UGgcrPZgSmn67yjhOxqEab8bzTYCMPP9766KarGgHU/hy7o4SI4HDB6XnrV7u
TFr3evy9kNwS/LkgI4eWPfhIeic/teQGjbg84G7QH/Pkdqz2CYzmyPp8osablV/K9lWdvllbZOrv
Gga/Dwil5f/dtcXxt/SibvsK94iPc+PYP0YA43wqGPJhO7Qp8ze49o0WDhJFhVkkPncwj0cP0W4Q
Dtnn5jMaweUhvs2O1hzP4R3QncJV/j9p17UjN5Jsv4gAPZOv9FXV1d5IeiFk6b3n19+Tpd1pTjZV
OTsX2HlYNKCoTEaGj3NQRAB5tpu4AjZ3lEfgs/npKfEIxlnbo4Ac/7qt4P02NgBSELSHMvSnKiS3
in+0ynKs5Mm/LmXXPmzum4l4jFA10yiFlFG+B2izlfLW1vdNHubksQ8ASM0Pc36aoFRVU6QED14/
gjw3mE/1CQB6juSWx+XEbXDtBjgbeYyJDYmx5gDNohqEWa6g8hWsWvVgsLXiQA5UQNhzrvAC7fZB
izYSmZeuTnVmrA0kisfotfraOvJR/oVet241tzRorZ9jzO0QqLJuWuVteLfc9MAfGTDYdqQD0f+k
F7arPZvfxLyjuQzVeGyQdFQojcf16sjpYA1p7V5Xnw958+W9YocFKwkA+vsAxgggbPAOrgiy0KpN
QPsJwAygPX0eFDC6WvqT4IPe2NENa4k4Hnv/gO+CaYy0SQ+FQs9UTUiI146Co4eGU+vQ3lJ2rh9w
NzBQgS4MoDAA7rCDyKVGUHDtob2qHwWdL7iKr3p8pBpl1y2i70woaRRqK4wlAkXhoJUZQknISeyA
nBJs5FFNEh/MJ4qyC77xyjfd2U5v/fwOzOuxBYql5qCiHR49oznmThYXEH/fHG9+FmOE1gaNGMGg
j7e5Tyqw5Y4BCL3DFlTRAwYbwkOxBHn+NCQg2VQ0zifevfuNcMY2YT+/06IUwgkIMsEX/G1ORmdJ
5KBYFptIoz836UHWs2/XP/l+CIqONQBMdWwQXjz7RrV0spIGyLXE6wGBQIu5WkCJUkw0ygH06vR2
e87P/ys84eUhIbrGnha6g6h5/V2f27gVKtPMiTdKEva0D3HzqnZ3uvn9+uF2n81GDPtsxGHB6SBG
ax4E8wFFpzV7vS5i3+JvZDDB9DjnkVmWEaHzi3b9LDkU8VO61fzVxb7Jl/95xZu9OsbiR7NiiKlR
EoR5v3shWHLzsmeMvNr/YKSBHSpipdEb3mgHSZU6U6KKno5uXkoBeF5hzdMj71y7rnlzjYwJT/Mx
AwgcLFxY3EdFMAwN533tG++NBMboTNWgGCF1zbSfpOaWEcxBYms+KoLg2Mic3H99uK4b++WHjUjG
oGBrSE1larbBKOq19/n37LH+0YGLT71f/eJmuAFtPW3PePMtoHvc3hYOWs05N+8NMHYlLgZTmBZg
L2rGI7BGLUn7LPBqAx86B4yasP2prjOULBtj4imWeVd/Vx87F+yY6bPmTWeK0W5k1qTYMXiQb2kx
i7+A/aFj8/sXoGMDrwwPzU6aDopaNuOIpy7dLY+0NtH5c1Cfsgztgsmpb2nY0d3VL9wIjCrmh3hI
/0swO5qiYhQITLlQq6a11OOlcHeI7frJjCzikKfqsNzMWMQ68cqTVF2vyWVMaATk6agm0K0oWh6n
0JgczczvBh2d0ln+CvhNjjLve8fNQRljSgRJnsI8g4M6o4BsG28GsoLVbu5bfwq4VZ/dwHYjjTGr
upaqbZTA8Gh3+rE5zica1tLcOQ4Kr/R5dR9l3/4AQwRDTUQB1svfDV2N4mRXafiMs9ceWuxHAXMC
OoQ5bHd4KfzBb3xkk77uGL6GBnNyl2K2S6epmtW/QJ/t+AEEBE5uc6fKdvN6LML+95cxRoRUowhG
ONw7qpfdsUdrDiwEVvTQfwNTT31KDmChv63uxdgS/+emzeVVoWyBRVXg1H6YaRDGaGkwIAhnMypO
qDZOK54N7hPaVeWNFMb259IyY8GaRgPf4/v5Zj00t5NP73pwVuxHLbKVBnmQeLyW1L5L2AhmPvo8
GGGSN7jaGNOPsd0+FUHiVjaWfw3fPKZWP9smt8S4H3FtpDIfFIH8WJKugGo/9TfzE425MJ/uyM8g
ZwWXZ2jJVvvC3UCjz/ODvdhIZfyANqntSnIQe4P5+UBUS/lGEeMMX3YMEEY6vKL3rll8F8d6hFqZ
Q8zBIEzJwFbTS+NrKIWvCD/PY5kF190s7zNqjCns5V7O0wGfsfk1O3SIlRzMc1LZBqoptCytg+fP
7rnVRvrPXrlRjTGIag++uHaG2hpPiytYSH4PxbHyhwj5b/IS3lDO68hWVGAAh2/TN+OeB/2+31XZ
XDJjJBsMz6+q1BLk4klgfIsBdmw+5IF44oE5874mE3SCoRVoWw3sQLHeyaXb5Pf1kFmtaF//krtG
2ACVIWrSOgZtmPMApAxQ9QJKmPNYHufyPicDh7RhPyTbiGBOUiSgHDEUlIDCL11uhT6qX6IvL3Z8
g/+7oihGBz3A8jl8ip5NPzm0WCFBPzzymn+ntaZBV8fhc9jtOEJiFSjE+CXLMbsVgGV0mn5W5xZU
27OrAiq+c/S3+icvzt7PV4BM+V+xjNbKvVCm5nwpSS9gRNBOcWyN1mivKDzqQd1wK0a7ie1GIPNR
k1o3VIHQolsKVNjokyrfZvNowd36YfM0xadFM/6NHhGgVGAGFTtt7KBWmaRZAdQm9IdNMbe0rn7T
QfP9L3T1XQZr4FKhUXRAmhAPBQ4r61M3LHv3uoj9b7WRwRi2NhNWsUsvNnt4BYYonbir3eS5GLGK
9o96wrsvcCOR0Q5dI2sl0+qeZgFW4LLZX9jpG3JnC7vReAa8scnLTvAHK7qRyKgHUD2WeqG9/IQi
uMl2eljc2ltvBpSfEju+RYT1PB9XP39dbsi3KZAO1y95Nz/ayGcMQhSlhtTUkB9FrRUXNzXsAJE4
/RHetTJptFpL5kRxRjx5KawymuxF5cy97I8QbM7BBFGTXiSFSOtHoyfa7QErdqUVnQ0MEoXW7F+4
wXk+nnd1TPhEyjoWtAkvu5mW57TAnrIif2sG4dv1L8Q9GhMwKSaQ1Ef6nEdwVIW/aOKuucZ5tVHj
tvozH9tnP9fZXCYTLAmFUpcDwWX2XnmgeyMyomwamIkWvzGz75PepbHDEdnSYq8vRWMGlG72ioyD
TFZKLDkOxkDy6S7OAgYKDClk+I9mH+Gj/qi29sqrFXDUlO2fmnUxm2uOND6WGnuRYivKPl//lh8o
Gy4ZBdF1TPBoBiY5GZ3piAQAIQkiBhSUQFJuJ65+kIBDUZ4Kvw1oRok9SksMpgBV9PWutHmp3m62
sfkFjDZNZYIOgYhvG5UdeD0au1xfa/NUK/CB5s/rx92/0PfTMnrUZhGRBnCrIoeJjgowhQtJ5div
P+jqXzIutZlNia7Vm1ivapyH4l4JWFmufgIezTYxE7288RYt9is977d3MecbaWbVjkvUXsxMFGTu
ehq/9WDaiL3ohdKJUDdhfs7usEXgGYfl8fp10uv66Cvej8p4p1IR9HUB2ABCJnIE3M0pO2DpkI+k
z/lslwe7OaSiEKFFtxTdbEAMlajpSoBFR0MC+URtdffyGy8q4wmkf98ITKRYnBa09D0VFY8sqywy
8xAf9o31+90xLogIhjFTqhaAavVuKz3msWaBbJSjjbwvxHiheQbXUbFCPcqbEAMf6mHylhtAL3HE
/CEyej8NY0amUBbGdkbVPb2pD+GRzmcTp3GaG+oS/kGlgGM0Loiwmw/U6dmkYumHZs8IUw79XfeS
S1bsmYibJVsB8tpdctdjco5nrbgnpTe+kRynOZihh8uDo+w93W/QHpShSlcMcm4hjGdOWGqvJkxG
saO9uaauzgJpUenT1odJUGcrT6tPg1pFTqeM2C6U5gD9Fa8z6/ulxvzc9be+m3K+G5pLD3FzbnmJ
0BKb4SiiRj5m0WB3bTDpimMIDSdb+LBdcfFJwEHBlh9W0D+AzccLydtGQxyDClv6XCyWiVko4g7H
5lWwSo82dDRXvafYWsLPxqGVyBxpxWL93uzklaV2jYGpAxoODAIfAcLNVh8lk5rYOIp/RqoQlNgB
uH651Md9MKQbEYwhXcyyMNMRFZNBPDTxT7mrrKi9XdXcGebYmpeQgw23X6LZCGSi/GqdahOIyQhx
PmnIAjtrxnqs6qxHVQA75vqKNoiNaYX16fo5eVfJ2NWOaDHIJFG3kCvdUoEmP/6vjBK/def9YzFm
VVW7am7qEHOXzXJah+zHGmpnssj/KrzfXCBjWCfgdUQN9fKjJ9zNN0LjxneCrd5JR3MFqG72ZKTW
/0ouyp6NMbIFOKbLWIfRE4fpoQGSn1mX369/oA8bZawMNhoTRtKmBTQxEm4F42u9/gjnt0ZP3ZU8
DCUWmQ27kmJfEnSOfeFKZgwrEFFDMVHg5GnjFutUT4lfofgKTGRff7x+yl3v8f7xWJuaFmraGBhp
9ybpQYu/NdKrAlifvMJQQd6612XtO4yNMKZoMJvmPIm0k0GbjroNwngnOVNGAzrKQW6lz9fl7drp
jTjGlMRdU4pkxBNr1t5P8sipwsWesxZ43aV3XRTHarEgatoITTEUiALKhVVJhTVNIZKgX73wUzMA
zDMQjo7sZyubwzH2owpV0nfZ5S7bG9Xu7MhNziNIMgpgLZPDHHRed5MG0jl/MA+VW//Unq8feTdq
2/wAxrzIYRYLNZyEFwIFyRAx2SV8jYCZcF0Kx0wqjHFJ2wjQvRX0U1mAGTL+kGdeqYCnJYwpyddK
yDGLDNiA7hldP2ctgZUpILwGVO31s9Bne8W1KYxBIYkCV94hMpy9CxhPoIBAiT/cvJ8Ibb4MYz7k
sk2GJoIy9qAkbyhwlYZ+oV5hiwJLsQgVaLmgxjqkelqeMDjJCVo4JoVlGAM+mNBmtJ0ThssCoK7u
cREj2xwHl8RAxRNy3mYiTyBjVqYx7uLURP4QLgeQKqfPq5OmVoFRodEqWwubFRjUHXyK8P4vu0nv
l60yRoY0Ut7lM7xEXdWgAnJRwraG5KtSv1xXHl6cwrKL6ZVYmgPNX7D4dTt62I7zlAB0QFZV4ZNS
bFMQjgXXhV6WCq6orMpYmaEqiJQUUCXNWr3fVgZY30F2rhrLuE3fBIB00rII7KsTn6dT8jYE8Zch
4Pl7iWNgVcbazJ0cyW2CmJuynZTYsx4D41x6hU/hdNdLvtGiClzaK8eJ8JyWyligZDTDuUhxBXS4
IDqlTuyoz3QWmg7mJ3e8EJsrj7FHidiICcmpPfqUNDbFW6eabLhCbU+UpoCP3sW7W8Yumaa+DKmQ
oc4MlnBnncTGKjRxtdqyP+eC+JAN888lMlyObu0OcG1eDmOmtFmfB7GBQqt+e8ACvVffjz3cmGBP
OZDlix/KVwBynENbd4279szbAeGcmu2SYJY0l6FVGF5YVAytDlYXJc6cHqvhSSSf05C7UUMtwZW3
xPaCRwWY7YDKQIxgDPdiaHr47xtQ6U8Z9vbjSTnFHbZdRtNbtOm8ZHEw9S2HoZB3ZsZYaWOCcQYJ
utWhOCUmt3LU2YpYWuVyLPvSTaSJk119WJ1mgmgWeEgc1CnTCt3wyBesETmNOwXENnMM0qK+mln1
j/gzfc8IXnwMNogHBYiKTyNQpf5JrYTjgDXGms1x00s4NvGEFMw35adIv4m0G7VB2Xq4V8TYNkaO
9fhDAv9XEqYxdmuKs3Qwf9dIyLFzi1sTtFbH/BAF8yFzs0AJYs9AdVK8qb8uN2jGH2a/eBYdFWsW
3MklKuyaBjKmbFKWss7pvA5FctR97LLfwIXcCh0mxEWvt4famQL58f/3zllMXKGQIintIZUCaw23
sh/6lLiS3APJ8yBL2EAAIpyzBJozfxIDndPf4rkwjbVukaFlfQQzQz0HmL7WAx1pGSFbQqy8onxK
uYiS8+RNN72dPkynCKHRnDq8YSJOmKKx9g6r3pqazAZIiQpQI8SyCyDss1rls9Up0V1iqm/Xb/7S
sbjyvdnuTS1V/9F3TB6iod6dY3s6Ny8C5gjir81Bs9VvyV155kUNPBfGNmuk3miAbGagK2Za6noo
n2uPajm5y5ozHVJDssdxJpy71RnDpqqhVC89jHmmLM6MiGioH2fwTqiZ5ispD/SDF4vpTM0I9Ojt
rNLhsyq3qtsMY+n1SXg0bJiwX70dH2O/5O7qcvIUnTFeaq1rKllgSdsEH+41I1+L5yjn9dl4F8nY
q1pZ8iobQRekKT9K5b5PgY+l3zXCA6C6LY56cnI7nTFHAGGfMAJME4WX9ekC2oOQyv4eAnUdwVWL
WVxeyZp3h/T0m8ptXveYL1kFdBq0/tdgRpimA++qNSfNTaVqnAof7yoZw5OvkTzEFTon0mg4cYh5
HdkuW8UKwfNdVM71y+Q5WnZBplXyMioFSJtsICV/wpy6D0CLG1C8YnUXSUJmmY89tujFG8Pv7tMH
7aC/RU8kWDsrw+7c9V/DszwGjf22F50NZaHV+DXLESgtX5vXHmXcy97Oetu2Foq6yQ/pXPvT6f/5
iQ0mGeyGbJDjFGUJYmAspVA7Z9bHY64CFLAUeKCRHH0yGLMDzqRFUg2UWAkYU3Kj9btsOI3qrchb
QuQ8FXYVZhnbEhheWO+a5chKs9XW5k/XPxknNjAY86JNaaOEBQbcjH4IjJq4QCewV95e6d45CMCS
wEIoY7iKjQUKolXRqiIWSCXlJK7Gp8SQOA2EXe+zlcG8u66dJKMzkCqOnyhaz0gsOrsGcgEHlReE
nH7MmdzjHYpx7N06jGWZ4lBkuTOKxkbE+29M5eZMrCcfQBMP9BIYrsUuD8Cqjm3lm/z5O5ybO/7s
HwSAil1Xh90XvJXIvCMTg09ln6LnK/o0bKURowxiCJiS/KTeTU752Hj9eQp4W5y7U1dbwcybysVx
TKTyEi5OrujOh8HW/QYMv5hd1Z3kJx1CnO6yu6+LVz+WD7y0cO8dbMUzrr3qBbUz6GKWpP5UY3Dy
ab/C5u365fJkMG8tAlx/QxpYR626M/Vj3OdWMfy6LmMv19meg/6GjQVetDocow7XmLWZ1ch3A7hU
++VVR6+k197UfrI0Htgy71iMP1+GBLF2CJFh01mjEphKaa0j57HtNke2B2N8uBAL7axVeAq6ONvC
hBX+/CwaJ5JbejnYUvprbr+PfeHOJS+V4J2PMSxGKeSmSvdpaiNY8swK28Mkf7v+2XgyGFuiCdmI
pWlEluGkWoCvx4R4by+EB+vzh1cGI4ydPFEDLsPf1WPNgXqz0GrigGRUdKuj9gQkNwQNIDawRzt5
NjHOKZzp7tc/gdzaHZzD8vdf8hldkScV9TwVTyA9rI5kCZK9zCgB0bl4xZ6eMWWcgfyZF93u3+67
VEZ34jYsh6XF7aZpO1gkB4xKXRXHpBK/X/+Mu3gf2/MxujKtcTIWEpYMRH9ww2N5iH8kp+ksAbWe
3nDjUPDl7kn/TrkiAfrsCQf+tNC+Y3o/LqNMs5wj/0lgy8T8SV8eUIrg+KW9+GdzSrZ7iPxVjiST
lvDW89DcCKph5evnInu+fpt/cOl/HYSduAgnTRNAd0Pg/nQ4IoIul0+AtYfFRB/bRfypGvp52Mx5
ezDGCQFZrc/KEQfTwau9jJYAHC8N6UKTvgIQdq14oLC7g5ZbgYzbMcPEGDCqjXUmlIYGUAk3j9Th
jW/lfY+mHjnUQXLA1vPN+KU/k0B8UyabF8fwjMJlE23jMwSlS7QBOGKo1EzuSAsGFHvLtLEguTjS
OfJpsZ8ivzciOvqqD9xYm/OlaVhx7eIZuxSC/KerqcpiENmW7c5SADokHcUbMRA4faO9/Gx75YwJ
mqIujoQM7krLX6ToKwySLZt2o0ZWm1Uu51w8hWIsz9gia69oxWD8RGjn5mQUVucVD+ZtYlc3WK6y
Gsy0OuqjGPCiDY4VYNuOQp5rDfYOMGkCbM7SbJ0p5LW/d9d9tnfJWJoxVJZ57FGcyMn0Q+mMWynD
aqumBuJo2FPVJFaYdqFlLK0HYEVOSMCx6mzDMQ+xbSrRA6rqcySU7qIDY17hjblwviALDBCpVR+r
2Ga91BH7ewPg8tqjVliw4A0oVQRHKW1wOdp8fMrdctPmdtkeI5DtUUM34Szp3MSSYHAifqrwRun+
jzdZXVBgCBsbcw5Hafc6NFu5jFFaSNMqFV1CpHyW/UEKdAxNSm5+5K0AXhzFlWfP9hmnXO+FVIMk
Oik8HpTThB1pQP/ZM2SCuT4ojrTVN7pUeuSBph4T9oUjHBQXK2x2cseDjeLeOWOIzLTKhVRERbEw
kGUpuj2us03yGLRTCvKSJJGssQ5tYPHeE224nTrR6Y3kpAPda56i3s1ameNseV6Q7URKCWkbI8N+
VJhox8QUQqtOtc+NgWF7UZuJtQqjN4ZDao066A467VPfNY0TpYphSX3MiXB4EZzKWLSyNquholmv
jPYd2DKOlT0IoOOhISM11uaB24rlOAeVCaoSXc4GU4JzoCAw1ZH29xNU8VEr5HNE8p47Y9F6EgNw
njoi1a9uydeaWDF2GCev/Up7FRT/Nj9SWLbJ5j2G3TnXzbNjO5OdUWulCOYxxMY1VjwKn2JvmT6d
2fgHTSHOQdm2pBoauZab6P72wN6KPwPfRhOt7CWvHeGWNtdhtX9C/SsCIFNrOnFPS43IlafP7qpK
Q0mEsoYekbN+nJ8av7CH7+Syvl485T4P32V3x3l7u4xRm9U1GowCQQ6dlw6BOoEB7dGwxO/dje6B
bNSdMVvfnk1eDMu7Z+qmN8FVmtRioWkUHeUwHnSX+HTFJDomCKpmF7mAQ8+cuv+glMO7YcaUhVWn
qDGFF8ECG5Z46svY8HqLimUABooDrwLLiTdYCFySJqLUtPigaveygPhYGThXuZt1SED6NFFCBLYW
8wXzYSpLM8ZNtgBfIhOxRlWzSw3Rcvly3QPSR/5BNzeSmG+WVGpWhTIkUYNTepk/wOXKAW/HYv/F
b+QwX0jEvk+V0zxqAnKXauuI/At7pLD1bukrh+uH2g/WNtKYwHduIrkQEDOBnmfGMqN5O3nlbXmx
Ztcl0Z997foYF7EWAMTXaOc31BNP135phmhHBXesdFfhNudh3ELdDmq6hLg9DQwE5AzGzfsM76r8
Ba6QTxo4XXg1yt3MYSOQ8Q1yBYjWXoYJATuhLQyvg9FZwvxQF57GW2/fTwz/kgWqhb+bjTZX8rQe
IEv19aPwKf8cPjS3APBzKURQAxbvX5MTr9Z8m8Etga7wST9FwPq4/iH3q8GbX8FUgztNRs1yxkOg
JJSSk7gqfgFV0shPbkbX/FW6tY2pHR663H61byOYScRjkq5iU6JH2E3Tg7mmT0K2YsEQ2FzrsJ6l
BQw3sph+UoesdcxMdsM4fLt+9uvaBR6Av38AYG2PBeJAukr6Zcl+RHLGu9xdz7A5I2NlqimOo4HW
FRfU4jAlAkYi1c0Q3mA84SHHmjGlrlCD+IEX4O8OEZONZMbuJJnaF0uNrJSc58oy7gACdWMC9iM6
/R4tTIBJiwHK2/EVDAsWZVPhByDXH5MsMtZIHbvQQPkDQzmVNFq6HN2uQn5MjdwnmQrsNZ3XH9rN
ajaHZqxSqstppel4URnqiyCmsSPzu24EoeyvlRvVd0p+WMeH60rEOyRjorS4k+QwxfuJFAKCcQnt
lLU+wAgj6S8x1Q9KtOsCr5vej/SmQPWuJ4rBVMlnZX0M1zdd5aTdnDNd3MwmoBnTYpxkWj/p5syt
whs5edTL3KL4aGlOnOvn2U9+3r/axVBspPW1shqqhEcS34goDM0/EncE/edAjd94zn1eaXN3inrz
Ni4+eyOwilOdtB1uULMml8ZqYnQQCquNkQhktvkifFlRGo91G9AUtq4E6Quv6Xs9zgEW998tjxBX
sikr8NPT2rhqHTlx903saivRvnIudzex2lwua4FKqdTGFWdtP4W+jqg0/4aRgYPsLG88m8NRzEve
vblWOGpzwjYXYoIlt8YY0JnduQp56sIx2pckYCOFhEYrELpJvYoSiE7jGnoZlZxAiieEMSSqFInT
EMGQtEV8N6XhqYpln/NlqH/7cwglX+aiNwfpgUWqqhrasHSsg+5YglzwvPqiVyIy5AUb+0WPjR4w
gY2ZTNPc4fF65lP3mt/n6FUAIc8FQLcP5Bcvc7I7Xuy73yl5l3l5h5sTylojpZqCT0Vxgjt/PHW3
gGO/H/zhpwBeowmZduFhm9SVvdw1JqsCxCq55U6scPTyUhvf/IwhM/4DWjd6iicfF/S6Gz87g+jC
oQ64vJUDburLUaCLe97IzEHWFkUUcQDpRYc5fnf5CoLAl/CA9hDszXBMXVB6Cz84OkXtxhWdYnfI
S72XFkGHTrVh0luSUDqLqX1ZM+UYtk1QLupbsoSBnihPeh66goHp5B6MLJMhc8aRefp20Y3NBaxp
O5GSGvXOpdi6lAs7x3w9Og5YvUSF5UvuL5wXRVX42uGZkCdc5g57S/RByY1PIu0wmeGtIijuMoyf
5WH1xmp6LvQ8uH7pvE/NRDmjYTSTIqNrPRvAK51B7pMOp/+fCMYcIaQx+k6EPy7Q20xDl5S8dWTe
IZgoJmz0aclKmIc5q2G7H4zy8foR9j+OKgHgWUVPmh0cbaTaiAdaC0rRBVNOPTak4gBTVZyb+kMG
/C6HySoiY6iJdrFzDRZvJ9hW+bs5OhHocyIhtqb5SQS031Sqr9fP94ds7l0w49InbPAsBTXn4Vm4
KwDBntnSgw61B+rUMXpRfFpYBGugTQC4KsDoSwcurDLVg48v4P030K+8eXRFIpYgSsSjk3W0LaQh
KAZofJK5tYICXExsdaKIiqNdTtmLngpvIM0+DsJoN9lhFCzZSO1wnjntFd6PYp6lLrdTH874UZVc
uUUcOqrymqwoh4S3Jk/L/hBLvt8A8xjjuh+GPAE4ndDbxEcqfdJuyU2SWNKRlgBDl4cO8ocCz7tE
5m2WE4qs0QrF/h1MAgnlbNrfKVJC4vHauPsVTuldGPtMEZcr2ghh8aH4Cjhh/af21qmW4GIW0sW2
8nQj35Rf+H0q3utloodeJfGQUPxnYOAGISah5UcifCfKi2jG1iLdp8liXX9PHK1hx0z1VUrygY4T
LgmAI5+HAW1q7SSG31R0cq+L2rd9f10qO1e6aIuiKQMMeDYWXwpRC+TcdK+L4FkHdpw0HFHIEicE
/CoqWUi9Pe1T8jUEwmvyswcO3uzSkiBwiDB07pE7EONcaI149VvepTI2CkictaRG6HwtaVXa2gow
2bZ1hlx81WusSxQij/vtD2WI97tlLJIaA8g+l3FuDOnS0hbg947ZKfcoWNBsR58pnkDnZPfzrzjQ
g+G0PEQ8HtM/FJrefwNjgNK1iUieoMzzH6wiawVG8yUF4o440n/qigE2GPNj9lJTTRnyhnSJ7tYs
f1VF4ZHMOqfmwNNYxub0mUEmKcbjIM33vv8pzhxnxvv3GTOzYK9nSmlNUA4jhDMAIBI/XX8QPAmM
QRm1Ws2B+gXsbu27UjZWskwcA8JzBYQpr0ZhSPSZZh+0sKkj5IdXGLGPRZeFAYxaW8bz9TPxXAEL
rpmUVTh0tIk5e7QHND/RebDOE/zmM3+OaXf7CRt9/42oCBPpYMGxFzUNT4ueT3MG9LzQygYFU+EW
vvm2BonfOZhfsDNP9oSjcSyQXvEXL/a7xZvfwRiV2czrsKOWmrZT6wSJbO5lZ9UCw3Zi50F3twS8
SgNHewj9+ybOWYxpIjPVf5BBWsCiBUf5T8635LxkwhiNMF7jfsoQzsk+EqcD5pVsutA3fVYt2pae
z0hVOX6I42QJYzzCLuuiyMCkTV8UIA+bO90awzK6mfQqtk0DiKKWpnfd21DKoPIWtEHlPBnemRmz
IoY1wNY1OMJpfAHAmwUAf4vUi8u5WqoQV4wkYaxLVlWGKdCWWOfWUNv+0AAtpA6yAyAT/sHAH722
a+IYUzOp4UoWyjUilWD4mnMnSV+M5ElNeKP8+6Mu7y+BJQ1UlSWRuh5mk1Z01FvQOGMebPCR57u1
m8ZgvF3AxmYiWJPg8QnAKNAFB9nJ18tKlMcD6+e9TJPWBjfPpAqx418u+D29NzrtAYB5l/lU2pcG
a5EnOALHAnLepcmYpHVdxjCNaUtnUaw1OjcmL6BgJVxIhKHrIEUGCSvQHP9+JCmVJDlLc8lT1p9T
AVAnjGlx1JP+yK2+sCIY9VRLNSQEbJTooQ6oYwIyyrQHrwM8JNi3Iy4JGauerDhGPc2orckKnFYv
GRRLib40BtjG0fFWgbvCORlbC2ZEsasmoQALU6mi7IXla9R9HeLMlbJPiemrEtA8QBWWP+fxWc45
3YQPtSBWLqOHeTjUajI2WIqIMIhCh8Kr2Sr8LnWRuqAMiHycYELSKDkGlaMs7OpoT7JlrSLKb9x8
T5dXjDFybpQngHF9xkqQ06orHtOYAzn1Vqgfr38y1iWwN0d/wOYFj0VtrPKME/SKYBM1cloMpymC
iEWkBM7hLJY3i65yDDTrBlih9O8boUnajSQzQsBUaPFk5UQG1hdFnKd0wbxyDeex6YzPSxdwha/l
ICGhHZ0alPcUmZXignf3PRdik/e5GOMxZWi5KGOheKv+OC4p0MB5raU9CbJoEEUnRCQmW+VqVSUB
3x9II8X5S6Y+ROPCUek9hdgKoPe5+TZEDhshWSXdy6TIKYj4S4672Z6E/ueUiEE3pIOtduRTZCg8
aMQ9rdhKZnTd7KtmLIEI53WFbOX9bS2X1syFwtmzhlspjMIPnZj2nQqF/w0GMwf9mzhZ80k8GL7k
xkcSWb1goYHMudcPlRWq9FvBjNKDsL4PsxzHU5Ghgkohc6YkEMmFEHtwzCMAKJMGIENNfeSRqH7o
R7KymUcAqqt0VCkPu+rn9/2PS5z5EjvflYfwEx0ew+yxnxArt2sn8Xg1Ae7JmVcRJZmkRAWeYP5J
bR9X08JjRAhvutqXZnxbPNOPbBGswLz2EE+hGD+ridrUGE2M15isVqV0zoRZZ4Jy/XUTun8+oqgy
UUQN/2POlzeriD/hdtfvoT8ewtfCbV4oTITo5aadnoCu5JgOdy1gV5M3Ytnj5UVvFtkg4qO2shOP
toG5rycK66k61WGUDqLstBesLu4X3TOqONJfJ2ZCinJSZTRJcWLKn0YzF4psBHpn1CRL7sTU7md8
F8YGFWUI7QlNonuNMcluJrbELtET8TIw2PM+Jf1UbGi2ORhrXpUwF8EoiIPlN9UtYIyEN8yU+sNn
StkzfkEGGgAC+u4fEDVxbpSNJJpMMADSAMEULF0GJcLwip6WF36mJBalkwJmBBvp/gzgVgqHUR16
a7bpCD9KG9Vba2dP5oQnxNto3XM3wIVWsXYN0FqThc4inQI0thEDvnUliJYEXDtby2eeadw7/FYK
Y57GLi7VASCIdGj5GduXQe2Gd5L9m/yPt3fPOxLzWuu8HJVaAHOcKrxNZoXsnlc82HOhiioRYO6C
7gXYu393ofJUydlclZCAyU8lyHy6bNH6Q3Dd7uy9i60YxpPN5UgAt4Vba6fFNuPKEpvRzifeuueH
hhd1Hls59HdsIoIu1CSAiqZoP3r6caDPAQ1WwADymdX30oetJEYPFpHMGsryIDi5oahedEoHHQhr
uSmAun798j6U0thTMWoQTbma1hklEMR+SoSdEboRYJ4FH/s/Aa9puKtzqgZmRNgxhG5MfjKIRdSN
SwwPWMHVFZEdyTzLtfuGNiLo3zdfaRjK1qgNaEPnzk71WDqxpx7UO9PP3QiTzjxx+zr+fiJGxxXN
LAHrBh3XnuB8ZFcD0mzsUKx8bDxOCLApSVTh8bPZ3VxPIaapKqqpyh842cN+Ko0mrOlB0/vll/yq
3ciznT0ILt3u/z/OrrNHbpvr/iIBlESqfFWbtn293rW/CK7qvevXv4eb541nuMIwCYIgAQz4Dqnb
eMs5cesk5B+MWW99QXC6qhriOD4hEYxAYZ22gkNCC8b6S4bJBzLJVnS2Qg+DfsDaVA3kPoJC6oYd
jphMx6xoOwxOufacDb54TDvkhUgwsEQxSPzuVgJxLlFIIPS1TtJ+hcpoeRlYo+ZG1fPCzF2l5RJ1
2bo9AxSWTMecna6KAzKLXQ+zmlbAOmniWzKWOzOVzWbwDyBG7nMRgv4v7dK2dgIR+BV+l+xLTQFu
rwx3SHYQQe2HMkkMwJBovK11yIzKnQDZKfFMspPw33BmyX1mxAWerPDr2NgbH7JHrPRirCV8nrwU
xW5OkJR8vy5TdixBu608JLmeoH5iD5h2m9ZhH0XF5+syto+lM8sGybhKLSFn7LOx1PUGH6hJtKNa
zoGp6KqTx5VkRndTjk6ooRqGZmkiOkFiaQnNgJcYMPWGTrel+jjKkGg+NFt58AD6gQ5noBL64RXe
dGPRFRG26ThDXQdKp3eItBc1dfPv6zsq3zuLz8moUAENCyBSYcJdOmb6ofwq/gxB5+vSzNWGMwh1
Pvux+O8M9Q/jcfQ5BlZ5lD/lNjwGwpem2ho1DRCpCz4qSbS0VeYRM36a6uYkdZb2jRXfrfTbdV3Z
erBeCBJck5bMCw2nFYVlbJO3D8XTekj8+dV4KPf97yQEs/Gyb5H9whRelYMsgduKMRBvEzCFaPhH
hOQejLBbl2rCyMX95FcqFumqXUKdem88Rw8J8A/f07laVk7cCKoUxG4MLwwb1R0ipAlNZ2JlY8X1
ZiTxo6YBqCZF9L4Z51c2HfK19giR3PT2UU2Q1SPHA3WRSFo/apWaUgaZ/KbTQ7iLga9oP5HnHjTp
uU9O/37Jy0ActSCMR3AEgw/HNO2qKNNOD7q6chtiuYhDEif6UVEvRQiWQZMUVbIUddNYu2FZE8Ql
aE8r3ZmaXhJEP1DsiqcRQkI1aGneFBEJlpZ9sypASmDqFvWrk0V/a/rikng3NOntYnfHjmWv49zu
4WgzLfW0MfqF/ip1MvXHnANqO+vaQ2RWt81S+6X1pQ+/TcXndQawbciQ4ceu1qXuQGbHGJa7KQTK
rmY/dWO+rzCALbnBDefCr9BWTXD0AoNUBIVTjGJS004zkCAn3+jv5gnTlYHpm48VIC2OmGq9lZod
v6rLGH4hUhzJAVdQUvUaao82b4iCLy/HGgs4St44ofi/h9/+68v9fUJxLGcidl+WFsSFeXpTAUVz
IT6ilzPaRHaZH4MSTsY0Q2UUWSSs7TKmK2GXFAMQT1AweSfkzPbDr+ircegxmbx8au6Le0UKWPgx
qHOZeIGiYUgNnQg+dKRRZxdIoYOqiHd2DvjSAjvXkpPxv+TDJzsTIkR1aximirXUCNR1vl0LclyU
3idFG+h1f1Mw6hNdtkG3adt/RIq7I1k0sjLucJcW+dKEqbs2mdvUulslusS2PwAjvmvImSjBIZvx
lFcg2wTmsa8eUA+377XH8DbeMcd6/KvsFXqIgun3dbeonn5bHMgPZcexBQBlvrseE2XHFlxaSsq4
KTL+Oe3l2LSYbbTzU2kXPouMl+uiNh7HF6rzoYKhhZY6rviq5U39qTqGhyFYvPYvZGUvlkjb1lOb
WiaKTOADFxxoXdmJanUMTTS7dhQwmwLyV6KlG1GOH+iPDCGnpklrxmqPliumYt+HZ2IULfkcZe+z
37w5Ljc/qUzuE87yeIKtw9AAn2qQ5Y7+Q3mrg8TXbc/41C9Yi5sO5JS/2J9AB3j9421b5J+jcj06
ExupDZ2GCn6bxIsTNbcovPtkqJxlBpKofSq68HBd4KZiGnydCKkhEm/BSKYmGnD1uNs2B+Ew6I4W
MGD04QkUO/vrkj6skr7bo2GgusAzb4yCXp6tLcqqHxaI4smKeejBhVH4kd+iTLS60e3MK+5+7Mum
YjfSUajPH7miy4nt0OxnBrn6PXCgnRx7NGDv2qvEaU89KlSzD9oyB8SLmJvFAHYnHRngd/jBzZ79
AOGOjZr1eTnhB4CAbtfe81rVj9WtHv7BPvlmED4TJfiZaVx67BjwqPjV2q03f1FHj0ftjdMHyCvf
H4CjhG8q+hrCQBzQrTiayTDRPGuvWmF4RtT6lgLFjTHAkwwPcQIEqxYIEhaYDOi6Wwts+aBQ2Ed6
7GYrkIaTFVxtFiOf86qPnLohg2MTS6Lq247x7HJEP2JSbe1S/Fisv7jZ50y7VerZmbodXQ7KfD+1
vmZ9YeyklbK3waaXPJMseBNtWcc8xJsXk7UHdf2RDa/Xbeud6++aiol+Y4rqMFFwNN4YpX6zG70R
mGl85o93H7qX+WQDphq4iRiianfzTj9yfL/atQ8NcWR97u2bNg3DwHsIb8339PTMjcVD1611uPL0
k9dn1X2F5kfvpHeaR77Lypk8/RLOrqkmMkuVEBOXKJgXWBcjM4rwkNY668TyRyCQ+5WpeNbwDJAe
iYPe+JIXwgQDGwAyS8FeAW41lr1Yw3yrpKmEOuHDRDKM6kKGEFOzLC5akqt4Z+TG13wevWmpVWeu
sJrWxyMwPadP84AyY9NNt+BoOaTlItEn2ZUKloIcjdK6B+TVpK3floh6GslcUpXOwLAKgpb7dfXV
+a2JnxC5NYo+toHZCEOwj5gMkaYDiPu9JZntAR/GZ9H47m1fe9kL88EU5meP2W50MQrkGifzQXcW
DFpmXv5LI066A33T7WAHsjbN1uc+/2GCXU15iMKuMaP3Pt4QZXaUOPGun50f7drR+ac4MxW1yzO7
WZBo5AmYSOKfUfhdm39el/GBRIdrFEVRhGg2XjCI9ZdCgMnMulyF/4kP9j36QG4OgtIBSIqJm96B
zBnB1zxqGB8I/euSeUz/eLo/ggVFKnLa16Y9IJ+hq36oB7Kb527H0nZ01MaI3XFBEy+ulkNH1OC6
6I3O/uWhBaUCOtYy6Suc0GKAf6K4W3u3e1EiJ9pVNvqvqkuwe5U5sV/+krmkrff3xYULelMRxWwS
HvInVzsWT7o3I9Wwby3HPgLzE2AKssao9LSCHmWTyUbdxmmtr2ugvE079J9/6kBMDoiHRRwMWaMv
F2iy5IYf5NoHFt6pc0qwuwXq2yACnXuj3zI8AXTjTe8ka2JbIeXiRoXscaEpi5cGKsyRcjilNDaU
T8znlNKKJyNHlH0/EVkwVLIhnDlfTvSZ07tzafSQfqYAotNuOFaTDJNS3bYUE716W6V4tQpRbIhs
u2xGfL/Grw/zQd9PvgqCkupX4SbuEsB0/fyFHdNTJm+nbvogZurUwGgaMcX+WFLq1YLCvwFM4PiT
etPcoQHpwTkcypPeOppHXyNPl1T631PDD5pzJlQwEQTtBTuRjCBH4CTCQNWrDiH4kgFx73axUzT+
vx8pgkM4kyiYiFbPVtwqIQvw3vFXtdv1dNwPfSt76Gw84i7kCDYx0HUFv9V7Mma+2YljvuYlsCMo
Nqm/jK4WFB7Zxy/LoSkdJXW0J4nf23huXIgXLMWILKxWzwvSXFR3brt67Pw2J5hRXtL0hqLr4BiZ
jaG1ZEAVMLI7hxVpHWQ2HSUeeDN4Qp8szSI2CCGFqKNn2qBMBQow2Vo4vTk4VS8r4G49QNBG/iND
CDCTrSdxR2E2LWaHWZD54UHdFfsEMFCNlz7xRTn70MJpoKENt/tvkTog+UK8EGMWXVFAh4nyByio
nXU46NFNuyhOK5v03apHXAgSrKVJNTpOIfyseh89cXhcAHbfF+781KNfNB36239Q0d10C2d3K9hL
l2n/cwvZ5/LTemODAq9w273yDSOeSML2iTf0UvWVCRWMR1moObVGqwd1eF92z7PysEgR+TYtxKAA
1cAsLkeSu0yHxqo0dDvBV2OOduzfkQeiW7YzAu0kG1XZPs4fUcJ7YRxmZRwSFHRqoOMMybHRE8ei
L9dNflMISDXArEGYBua4y/NM1E6brsP8Wdf2pkNJ97lvALKyzOkqydQ3TRoU4OigggfcFt/7a16P
mGrHzWVpGXTmZ82QWvRGCUOjFuc8NxjqUuK4jd6uYFexZi0otdhhbeeFjHrtsHoacFjVFkhn8YL5
ZvMJbBGJQ/LxYAGCNZ6AWm2mby12FfqhvxnUGGvsqOmMjbss/WEwaz/pLHeytX8/pA4fYFEMB/Fb
Majgb+0y1rp2hLsPUcTK36olAwzSTXjMu1fWmW6HwqF+R/Ov0fTj+mffTBksUKrwsUZkDIJ9mmaU
aBQk3IFVr07fAbiH3CvGi6p9n8zFiVUCQmJTogD87/wQtc9kCuYZmlkUjyVkNuFUHRfTIp4yg3or
bm1EOMsA86xtyBZON5JMkF4blGCUkeCNKOxqGmY5GIpBsKOlVPXXtCWhU4Utqgl6rnkmHSP3+sVu
armNsgVsCdfLhMBlK6yabcZzMe22K76lVPbg3QxbjKB7Sik2lT7MUyhzPhNC4Rbs5/xBvQFJUnEH
5OPXkjPSuWzXfsPaYvKQ7ocHjJrvLd/eXz/iZvoFh4HrRBfXIuKTm1VDgwEi/IIxCHfJadhFvvlU
7m1MAfe/7AfZ1PHWlcKccWYNtdgPTXl7UkKjNhct0JvaGYovSyOrmmz5DcZ0xqhKQJQulpeVni02
VqVUlJdnQGniJsGX6/JFU7QIMicKpKjEm2cydAuTS2j7q6IznKwQELYpZrh5lWtZXQ7NiOV9Fz1W
4Lp72glT8f9BM9F7VwGBiuE5VIkuPT32U9aQkxwFeHVh1rEKXyx1mSR522YBClppYoEOi3Swgksp
1jTOAw0TPSgU48aIc1TJo/pgzd1zPmUnlaYF4PPSxzpeOswAmZrDsvXbdf3kfkT0M+h+EnRbVRVB
TXCqilJUk5KPalCPzBnoczX0oHKmTljRACNKPs1lNdrNIomha8zCRKxqUjFdLaqqiobJxPj4AbjW
Dp4HJ3o095HPG03KrvLKHd/t7V9kA6Zb4ftcMNezsxJQh6XIdKkWNRjYyVQWR7cfBgAiXL/QLWUF
iznAcxFUkfIImkN0YJZFERqvs4G9ReA8FJ8Z2Dk/XZeyeZQzKUJ4qGtTacYemYjWPzF2mLPndJGI
2Ip65wcRNIM1sRL12HsDXhM7LKX5JatcOpe/k4iBAhzFwLX73jTP18/13iT6oI9/DiaClaE53sVL
hSCfHnjCWLn9nmHlKD3+l0fq2fHeI8eZMujjMqlQcuyjLHdxe7Ss+1pGZ7T5mDiXISSlodqlACPC
YbSdfT/eZPvpNr/nmBtsNwALOzylj7JC6rt+XbtAIaaqSzsXTQyZ7HkNqrv+gL0I1Hh1lB5Vt9xz
SpeU72/JPKZEI0WkMSOjRTwqiOVrVDj5cFLUY0U+X9cOiW2J/lKPDVTMeyRFXfy4VpgUkjjDzWB9
/sGE1x9T0RcbgKCKdyxfMIHXxTgPJ07W3RS8duxw/TxbLVPtXJ7gLKaINrWCBweWIPpDWx/S/oQ9
wuRrZrqMOPZddNRb7BJAYY71cVTfTJTF5Y9r2bUKziSZtNZiM0692oln5C+WIXvOSC9WcCa2omB/
Ral1JA0EwwXqTXEc95gVzJ13tAEPQw3Xr3azjonGmE1VDQ0PDFVfOnvUZpKCzy0i71oBqJz58bPi
Lj9AahHEL9Id/610/Vwav+Izb9JjZLfI+BhD5yeGUzxNu+Y2+ZW/RolT3lVBucvuJ5SGCym647bZ
/Tkm//MzwaWpTcvMJi1ohzZ8iJZQ8SvgWT53g6m+Xb/SjVQBrwLG03WMS1nia14P26lLMrTkprlw
asBcNYbmlV2zH/T7ZHrF8NZ/+IY6pXiHmDoBgKU4DR2Dq23Naoxd8iFvPQAv1B6jbrfv2Jwv0sE6
7o0FzwmuNnRnbB2PSwznXl4lSbvCzuiCIU9oDC9x9af5sfO6g7YHSKPkNbthc+dPLfFoQ7pa1jxi
eLYJo2M9VHuqV7JYylVcPBBG8Qie8Sb2aT4MImtdjmX1+f+hd8wTgo/bO8Wh8jrg8ElBzDeMAFX1
P/IEP9JpeoOeLbqZ2NB4XBTdqczVK9hrYv2ciGymbiM90e33Kr4F4F5DbLVpSZIpg4kLjHvikwlg
HqQ5MVIUDkOe56a0rIF1vRZuaYW764aw9e3ORQvGrmP12tBMgPnSBlNLKU326CRLWNW3EqGL8wmG
3U1NywDPQoECU7wZhuLQWHHzdHGtMD4oYXFYKL1by/quYxKgiK3PeH48IQgmHavHFpjhQdItyiG0
0ZOwksVLKyPZRVZkeVqY1f71K91wY7xhymtqOsxPfCWj55SqpFfMYGU/0uExWkvXlOGS898tmAMF
GgAGqvEfhsXmS/u2hlWHhwbsWmfUtWOp6h21pvuh7YEM22WyZ/KGkhhYAcCDVUevHYMGl9LaUR+z
OEOuot6b902CFnsaFK52yA7RlwIYO/1Ohna7cYd86wADgqi3frzDuu6ToeKTujluL+u/1m2wrP9+
t8e8ECIoh5VPRRbz4TLFGP3ZwrC9+eu6Kmyo34UE/udnES3TsNSQcwnAzHZXu/LpeBfWBibT7xop
JsqGi7wQJrgs1WRrb7WozoAbZ1d/4v1HdsceV3Bkou4eSGOM7BsJeRDgIlK7aSBvfosfNL8M0qDd
r3sbE0Oqm9RO+mgfpKAKW6p4phjixLgGL7UU6MUh+foLgm080YfGA7L7vt7Zh8qXwVxLPqE4Mz7H
6mSGI79Veor1ByBluC0CgF0XjplLswTJNxRBHck6x0XD68L68+A3d9kRc1hI2qvEWYHYEHmyxt9W
1m5g3ophG9u2mSnWo+ZMqdaCo3/EB3pE3xG8626Ebxkear85ZLsaYzSrDzpgXlCk0g3gDT92IV4I
P1U1oHhRoMQXNj9r86tZVC4xTWfARMB1S9zK2i8kCR4zbjp7GnQ0w4ZjD3q6bpft2B19/ktxcnf8
cl3ee8wWPPSFPMG5sGGoVk3DamqHDDNZPmHjwhsL25nYAnT54nkM80cA8QWLqexJv3iLelOTYKyz
o1UCLCRJgi6qgzrKd3GqOdpq7cE17dOZ3nShgl0Qy7EWdIgHaju9bbsZyzH3ZO3CCWOQkXoKC7BT
kcq9fqpNkz/TFsGfLbWhtMqEh/Fcf1nXp5p+mQxJsNk08DMRghdbuz7toyXVA2xWBHZR3KlJ9fn6
KbZ1wQTSoY3xTfYhO17toYsKFEwBrBw/2EH1hOUr33R1tF+c9qhIO75SgTxdP4sDS1JMVTzAiTS/
o6cegxqKa/rsMbzX3REjtjLXvGlVZ+fjXuZMHKCZ7XDSYFVzVrghe5562y/NypkjWeVpqymB/PDP
VQoGrDZWbaKZxduixAW8IF/iaVAFxb/7DKBLqmu64b2C6dH2VnmwD7Ns0n/bg539AsGwQ8DOp2OJ
XzAcw9vBB6HTz8w3AxWvEIxttf7kKbvuwd6Nu8yzDzJ8uq262MUFCHZeDRPtkwziw5cxcejnEgS8
vEQV3WKv1lu/NUH6WL1KFHgzKJ2dWbDDPh9ZUvBVrf4t/VTcsWA95IH1ABz+w3iMPlWf4lN1D/6P
J4ncjWflxWEF44z1hqUmL1pNRw7BXwYzNFnfKTt6Kl1ZFW5roAoLvSpDS0FF5118V5Yp67Cmhqot
H/5fVqy7Jskxoo6BcE9QjDBA4uTnjZzKdPOYGB3HfDB2fQwR34ep5jDHS0mCkLJfQ0JOZgQyst6u
vZ41x3iMNacExQpgqhNQheQYDsw6DHDMZNhdv3B+nx+CyNkPEe5bswtFaTlwYNgmrmG+NgnzI/Y9
jiJ/mtC0njSJg9/0HGcCxZyuKLRQ0eHg6TCFpwT1zweL3rX5XiPJcrh+uG3T+SNMxPmpC8smIJVS
YTrmPe+/gao2IAdUmm7Kz5wXlP2UlbE3A9iZSOElE3YqjesByFQFtRyzjUAfaRl+lMUyHD9tM5M7
kyS4/DFJ06pPDEySHtUgsb2V7ZXaW+66r4kPUpYISyTaW/TFAgjXjNYKngRuATLWzBme068yNy35
rIYQEAB/oyfIm0kQoRYUPecW0FHZl9WIfckn5V31KwprCOGgyvNID3l6zlse+sk6cCcY77MglTzs
P8CAY8YIzuFvGxVf2SSvW4uCBB7lbTAufRtvdK/ZmXepxyHQY8/w+Ctk3pVPmmO8Gj1KRDL/tLVA
cfETRNevFmVMa7RdwlvriJFPbFLX99WdXjpAo8DKDugaAEOboUNSo26Kkjv2aRYPIISRo53sL/9h
ruzi5whBgRV5mBQ9PnJvf1vDAx2anVqZDsMIuuQry9RJcEsTVSxd0WC4jT96xC9Rr3Li+37feQQg
sCW4/YrnRFoelvoLwTnlSb1Yq420hu/0xbUDueZR8Y1PHEBZAUiYb9BD7oLhWHJeSTwQH51GPrTN
wHBe3rTnrZTka7s3dzm4vKJAtva5VS07/47ii7MZ+gRw6bAh3kipMbAHVqXHeE/20nFaibWKr01D
N6rQBsEPr/Q/ce7gELMcFighZaaynQD/sVaxTx6XgBdp+Jk4/3P7niLlOBVfzMBiuSt71m5NI1zc
oeCHLBD3pH0MPw+HpwMwedwXCNDYZy2xKgbOjusKspmOnZ1OSEGtblTJ3MPXl/ELBi5dhbaOYuq7
HFT27SQLm1vWh5FrA7g6WPP+MGkUVS3AMghGSKYjD5oAlRzZngIDemf7HMMBNeKs2VPUgKQPi817
1UGki8NyjDAxJaPLUA1tPkNjql2TDG47oaOHRLsuf5vh7AANGGCadlC72SKj75DJFie67DU0lqrF
eEd8wyG+O3j7/DPKIljllbnSzeh9dk4R57ppMlR2beiPfm+1zpsSeyzE+Cx/Ja4ulhUc9bP5mOzS
0inwwCEBQnfmAZkvk+UR3KeJAfX8hwhpRE71OukUAIkB8/G9aNFirOQfLIFuubhzOUKGEA1qMdJq
JIHa99RN0rB3ykzdryR5UPXQbdLye0TVpyjunoo5AcpkjDrGVBaTJOPdev6f/w7BcNeFMsAh4SNb
KaazVSysraHEnW+KsMDWSGyA9X3AtJlYnltROqPzFsW+qh9tTCFe9wdbWSZW2/+WIMTHYp70OR8B
YEmyzCvyBV7oV22lEilbbWFMkv0RI8TDNMPU69RFaG6kReLEUXW0tcIfV8SK3rjN7ej3mBlfp2Uo
3ThvO0dlw9elyL9fP+z16zSJMGip1ykIf9lEglT7ndc9hvZvrgu4fptoyV1WM5K0tmedoh8dr8zT
CvJYoZVTYXbuupitt9af2zSJYGklXUi+xCtyZGC4hlHjhiDPMRofS3BHlv5sTBntpEygYHLNVOVl
qA16YIdHUgxuNk9Ban0tFHqb0tOcmpIDbjvQv/XFJPxLnpWFVlZ1MSt50xsgrni9e/EzD/gVdvhk
qcWm2zoTJUTEYemS0mxhAVEYT0GMechg1JbWC9TEwEpLpWf7RrWrPab1VolZyPRRyMrNjI56Gq8m
vmP+oI9K7tDJermuKzIZQqo9pbFWcl7goJ7Kh4VGt1ocf7suYtO6AWhmm7hGDZiigoxK02pVzwFr
Nh2NY3NcUWnpgW3Pu23lrayvsqWLGDBBWDeZzVvsl6qR6iO4sweG9eE2zx1oiZ8W2JzVjEPEkKCR
iTrFzCSe432OSgxuIF7QOcEFkLLFLmaYTf/bwl7AbsGJOxg4PdHlrn07c5Yv4972aeqoO7wqPHR3
HgpALkwuA7rlk2wXckthTYyeYNeVqB/XIdS1KBeSgv+FA7ypJxs7kEhWpSyeW4pzLkZQTp2StmkV
TsgyAQ/PtH+CqPjhuuJspYfnIgS9aZqJKEqJk8Rmj5KC6a9sctL5Nc1lcJIbjtm0LU23NY4Nh6n0
S6WxJxrVtG7QhA7vWPua13djIVGRrTcfZNiaQdGb0gHpciljqdc2Z2ywggE+a/WAVbbr3MTnKBxA
HvXm3fIqA//Y+EYXIoVvNIX1Wo4tsP6UdPDUsfbazL/+ibZs2yLvOxjoP8AABHNTR81alBXsUT22
jFH3AjKN4VGHD9LjQSkplWyo9oUwft4zt9/p00BaTmKqRMB2iLvnrGFYiB2AINZOWuV01Rg5ZFD2
YWv8lBx044WJPT68FKAkFv2AzdgYpQF+OMrNigXlPcYPH+E08eKrJDNIXKsFVwJBDCaDii16OsKN
rqXV9FaHgaeFhUFX71TyI6wtDLPkQKaJnevH2haGvhHDhgn5gAYJqvRUVSYoZU8/G/rXsu2C0N5j
k0hNQ++6qK1qADI8FKE5Nputi0PthcmB9Qhmg9IDGJ0d9dTui4Pu19KRi40QgA0qgiUqLM2gyi/c
4KD0nKAKA2pYzWYOTfVXk4Yua7BxqhWaV5MwILoM4GfrJs+FCrqpJ4UxjwW/ycxy5vUpR/tysG5t
+5bKptS2zABRlM9PWgDdFXc97JY0ZTJAFKeO5nSxfBa73cmW97TNI2HtiJoM4xi6yf/8zNxyc0r7
vocmvnfEErc8kNaJH0z0afGAK1wdr9Y0MB64A7MbTMNiLMpjO6CbfR/2y14W2fkNioYBMDhwWEKL
sIQnOOmqtBc2Yb83KLuBfV9JvYLbg7WSEa+NUIBqKzatsHdB8D+Cmx70oZoHDcqDCciDZuAZnBR6
72CZSLaToG7crw3UZMbQl+G4UML9Fuust70FpFDja2rvTN3Fw8AtjsmR75lOb6NxYr/jk/ZqHqQQ
NRve7EI0N6GzT1uzhPZKkun/A0bPdpyJLz/+g9bXhrJeSBK+Gl3MTh0KSFKfQf+8MOAeAaSnwKYy
+Ym3nuWkn+3FJyh2upxD6h+AmW2kEee/QEQzqNZ4YV2V8ylg8rt74nwPCXg1saQEveVws1nwn1aV
3km4eDLBALQrPPXGIW3AB4NvW5DWs8zvTO5PNzT1QoTwzDOLjtRRg5sdWmyEHssD9dEz8IzYUYqT
BaoSrOvwACUrgW7Y4YVcwb1OxowFWR1Hyyzg4vSp/smsZRTpm1oDDrP/vz7Bm85zRBQCbrr3yjF2
kfZ4enFG7L0kJvHfKviUi7MI1p5RjE4vHKx3ctsbnrNjbY7d6fBhdF9i3+pJdnlbCZMNoAkVbxMg
SSPmXloeeMU6RZn+srzFqYPoyPzqRnXTfQ5SZNn8xEbQBRYvoO3gxQ0GFAvhY4E+rZyjOsG8BlY/
zCH2izByOvaSWwOwW2cHqw5ur5aOmur/OrVArmZx9dcwCPwhSoVmN0VjTxjwxnpnCgcfsCJeaxGn
mI5m+HT9Q360hQth79dw5s/UpjeGekjCYIiBz0QIxsyWqnxgfd1JjiWTJBh2a2CSZ4xUFiTKgxKD
0H5UPBrJqKxkUgTbBi6mrkwkDQNqLrPXj+kXK63exnCWDWxvlFJwc9jBJbqKfccPa5wr1RqsFOM8
Ws2O3VR9zlBMdE1wazp9Ox9mva+d2upO7djvyZTuK1ZLsvqP6drlLxBsPbTLNGwb/ILZLloHG9YP
Wjk8tUqbeSQa/TaLB/DHyaazPgbfS6mC5Q+aVeZjGYZB22h+N5ZOCGqEpgFi6Phgzm/X1fOjy7wU
JjzElIIAaXbFETF35q2gek+62L0uYlNjzr6jkEyAD9xSoraCoefjL70mLw0F/aNBitfrcjayFn4W
/lhG28YAVsGlAysrKyzyMlXeXSbwq7IToDh+WUAkAwXro+qOd9EPoPX8wpxwIpG9fcY/okWrsHtj
7EFBGaTmXs0+hetdr0giwsdkAW4Z+8V4NwC15UOSaQ9aN2uNEmJTu8FM4i+sUxKA9Mbpd8k1bpzl
XJDYiV0MsPSWY6QEfecXd51T36eKW7iYwLkp0ZT5Nt8CYGQv4xSUSRU+HlxAjel3HA+LSZz6kZpu
E4NQV9Hmxr9+wg2dvzig8LHMerVMjBYpAfbencj6MUlx3fjfcBm8L76V+M5L8pRoBcMrucVUlep1
Ow4z1njdTRNEgSopRm05ShVr0Xh/gB4JnGiCgSXl0rF+bhWeRgJaEguc9+WeM6WTk2wDcfPqzkRx
j3kWzfrVnCsD1bVAbz+ZA4obswzVe1MPziQIWUjRZxMwdfhhisyr0fYcrIOmyfpTG7Bs+EJ/xIip
d6tZdajEvRJUv62d7rWlU8NBDEEPzFsKvFtAYHef0mPo6rp3Xfs+JpCXkgVFjxq8q8YSB2y7DNBs
pE2DKYnubN3+mU7KEUTkizsz7QkYTbI5zk0XcnZoQfFZqyiktholCEekdtnPKZx3VVW4NW2c64eU
6AkVkrtZWfXCziEJnHIOyZ4m9eW6gI3QjNFiABBgtxAvYrECsPStYWb1pARq/RhiSdNa7nLlQUO9
zS50d46ljZ2P71JMSarIQgC9YGCPjOvtmeZn/aiVRZUjuDQ0fMuwy3+IZrXfh9nYfRmqInSsaogB
lsZQ0DGGeRdqpbG7fmhuyKJbQb0DS0kE9ZUPiKpq2Zcq44eu20MdAeqJMGdtUeQwEnedRknc3tKW
c2mCtgxrXet2CWmlPX7uFL2+XbsIOXOdebFRdRJpsrMJGoNBh9zouGcpOpo8MCXvwEU49g+VYhhe
nWXq7djOkSTB23I250fkanz2UZllLI0dDgq4QWo3HTqniW/advCvfzbZRQqqs9hTsoIwGhafj+CK
/p6Y1G3jtxCzzNcFbVnd+XH4Dzk7jj4D5KEAuFug6p3pd8MceqgXh5LtAdlxhHCTN03aKBN3nazz
TQBANXaOJUrmzotsRkQmSgg3aZ8ydWygghWwMWyg9Znh2ww2sq5uJOq3fXWo3WGgAKmjLRyKaXkV
K92sgLKrddcZ8FCyNcnts/yRIJxFT2p9zUZcW90Uil8USrJfx7V7CAssgzJ9Gh//izL8kScE0mWK
yWIpOJGWVLuoKU/mUD1dF3H9SLY4lpAWYWJ0wNULAD2zJyhnOaa1nJSywujv/PW6rG1T/f/j2OKE
Aur2dmqnOE64FMdsGI/gq3BbfZIUWTf1AJ1g5Nd4eKIlcGlC6LWVJdU7JDjJ06h+Y1EksdHNOzsT
wP/8zEaZijpLRPhnyVafaO2pzfr92BHHmNfgP1zZmShBp5UojIYMTiGYy3uKXbqs+WTo3/6DDAbA
LLCCIQMVM91+pIAUsCEjb4kfAxXLRpd5qCXWuZUzAVbpbymCn06iBOA1M1MC0v9gVbaL6U4Lg3JU
nHkK3cR8UxIZ9d3mdzoTKShCifm/OM5N6Jva+FnUOEpuO5EOIBQq4zreVO0zUYJKdMzqdRVrXwFZ
2gCbaA/tmv0qC0WGpCQ7kqAPZp+EFDhLUL1yZ3c50s7EndBXS/Hf61qxLckC84hpoiUilhKLogEa
nQUeUPBKPoAj46iR8K7v1Z2iT7JUfstiAYaFvAxXiOkK4VT/R9qVLbmNI9svYgQBgtsrSYlSlarK
tbnKfmF45b6T4PL199B9p01BvMK1pycmZqY90SmAiUQiM8856hCEShtBAk9R4jcGsHsANMX15Vwk
m2Aus02QmIFOEP9V7O+obR0OEckif5ipm1azNxCQCQ4xxKJCw8z3Q165BpfxmG1bXQgS8GDAuIiw
MBLHVTNqsMog7QcQkv0ZDBE+UutTm0ECyN5fX+TFPv5a5G9zwv3U6mU2UzuNfK533OkyFNQ6SwYH
31gTg5Y3Ssxo212qlGlmXTRBgzUZVbgvMaSPR5DDjFPahq5GDsr0/seLQqOVAMMPqZFLvS0eG+oY
M9irguJlHJGzB8nL35jABwJN/oYKVZvnQzwWMGG2FmaUArfKuHfdxMaugavXNCyK5AQvHuEqH+Yp
bwqmJL6Nf/w0taeyKX7qdfaRlsqJxhUmZLvKv25zwx3WNsW6tRqWbVmXiLWURfdZVj9C2fT1uomL
uIeXzGpZv+oaq6uw7tWqCqMKJubPTc/8cX6pC9mo2nJKzt5MMIIhbrx6cUGBj1iI44R108S0KPW7
fnxX0xCceYoO0c98Oujp8FDU1h9n4YJFIZyPSc+TPsay1Kl+mIbyPWK65ONsOQQiElhMCHhaEPTO
k4ic8oradZ/6YRurj50FeTClDcZDTKrkwCeq3w7d+DWI2uL5+ie7COxYG+iRwFYHVh80iLVzw8Ws
QQ9Ws1Nfi6cvGKgERI4OuBat2IvAE37d2GWL6Jc1BuoNsOxccmKMaZUA+Knj2+n9IyfBbZuVtTMm
+XEI+89JGY2OaqGJOQdPQ0osSaa2dQJQUjMwE2IBHynqlwyGOTdliLXmDb8N08Cz7OZPE+hlgSsT
9Hw71Vy306BTcALa3h0MzVVZ/87V7MXKjT9N1IiKGjyG3zCRjW8nJmoMbyn0FGnmM/aYA4rHuxPV
ZaIZl2U1kEKq8ErdANkj/kPwjw6KA23B8tifKlednPlUh07t4qOlgOvW+k75PD2YAGmph6SU3F+X
/ctfttFLpDgTBCSc55uJxtAYImmKffCqHyu6CBE49GURImgwWfkg69BeugeWCrlNJDkY6LmQcpxT
ncU9i2JfUx7U/EmdZHHkMjyeGRDr8GOKJ2NJ4twv5tGJqmOWPpua5JF4GUjIcm0hCoNYEyOGws2i
93qrTv0Y+smoRU7HtAdOmAPp6g8RIPN1d2pqyRDZ5mdamRSXBTXHqhjTLPaZb0wO25V+6tJn7UZ3
+aucq+4SFQWvWJsTvIJ14VCUeRP7g4vqiw7MOiYDnPLUnjTAomJP1te+ROvDIMbkDMtANwr5tGAw
jjH/aoJtyl9q/0UANSBnGJ3yNfWHD2Hkmb7dONlh0RqZB6e9MY/VoxwMdgmuEX6FEFmUoumqOcGv
WKCbzJ2Pxg1zzVtyWzZutV+Gb9MTiAvydwLqGvwtNMBrJ6882Sm5vH6xG8jMITaAY3lBb9r1dUSa
sU39uv0WDbnX55mbJn5C8t04M5lvXV5PuOkxUkMItTG3JM626CFGmUBilvrJaXIzoIlqN/2iArXF
PtXvZbavX6KDcZt8/uO2CAxiIBJ3FISucFMsu7DKZPLYmrPExlVB8DjAy7QLUsmLaiMYnFlYDvLK
AujUzQmSRJkf6NXTzMhtbEAWLSaSTHMjqJ2ZEeJBN7YtAkKd+bEBInktYI3bJjX7U7TJ+Xb9optY
LaZBcmSaEGjwi1b3bJW5iY0FxbbkAt8IbuvFiCdxGivLLs04g06rhUM4Z6GjDHhdT8U+VNufiK1v
GYtkrQ/Jl/oFql4tbkxoM9Ykz/zUSG4Mowb2PN0xUwal2XD1s8UJN22czdOgt0Xm68wAP0K8m8DS
NA6OBf7p62mYbEGLz6wWRKY8adUhy/wkySEKBYbRmFfPQ6FL7FzS+QhusfyQlSE9i9M05siGYju0
c3AGl62KVtg8P4fx1HvdRKwTYJ/d48xxzFSG/hjR085jIH3UHWhT8GNvIYYttfZDz/j4vUuT4BhN
EdDE6Gj7+ljYTtLE04kVoer2k44J1XrWHb2eup1RZuTDFARQRc4ZhKnAJhk7wVikgxMrur2rFNU8
mOhSlA4ZaCG5iTcC5dn3XL73avFQBkioHcNZ64q+YuzlLTHpT0Xv7wMLRE1tpsrGhbZuxjOLQtAK
J5pCaRinkILLrDt2D0PvxXeLlFL9Er5DRVzGkPDrXJ+/xc7C5C+w/2qNysCSIC26zFfDuP5iK2nh
8iavT2nc8nuIfI+nXqHMm7IhcYNeJ3fpSAMfd232gsRfex+GGn8SdqjGJcVgvlR2qXgcV4yTpuOM
CnQZPYzcDCTlH9mnEYIir6w0iBg+DerFjh18NTAd2umHfqr8KYwkaawkAmtLH3K1R9kcF2jS4rTp
cQaVzvaxrnuJq22aAGciXpALbkBM0mM1me3AHnCXTKZT9GD4zF6uh4xLWpnlKFt4A+AvOJn4dprS
RCuSxkL/d6+0uxB55LHYmyGeAdR8nbz8e+6llSeTd9tc2MqqkPRohaXUTYyabdjZbj7UThdKT81F
H1hYmRB3U0uHMH0NG1aWPEDK/WgVgadjpD5WQVYTPalzfwNB1d1gyYjrNuMwOr/L2wbTmSJKAYLO
6RxYeA8oKOEqeepaw3NuynAXm/cKEFrUXFoqgMad+18z4S/gTNCsbI6gVXwiE/NmJd3btWw9m19r
ZUlIaaoqpehVapnft9OTYpW3fSdTb9uOOCsbwtEtCq2L7NjM/M5LMZS/a6Id2OgX2sbYt+/qyAOE
xQHw7f4TeGHuClfWwNx67dBF3PGf7cSw6fl2dnkHYGaEH5AdMZFGv2SYg47d8AUt0/n1/zFSvrwu
xBALKygKARyBOQXBPfs+r9pqmnG2TTbc2bya9nGQNg5D1IRewwysNC0sh/De3oUWWgyG0tvPcxVJ
MQRb7grhak2DUAXgR2LDDqNcQ4YpWwSyh5D6mEq9aQ72U3Aij90O4P7yWOymAzo41yOPzOpFCChG
xYqRFsUj+dmw4GhxI3YoT/3rdracV6PLBD1gcxA6ExyLhsVQpgZWFyrN+MUyihFThql0F7dOo4ZC
mwVxUAuHUTiNlsb1qYLorN8ww60NdtCmwo/m+MHEcN71FS2/+MJzoPNKgATEVxPRXfAbKClQO/OV
ov8wGt9SFPYIe9TZrZY1Du+Jo4fsw3Wbm/cE+in/Gl22eXXbjWYKSFmZ5r71OXxa4NLJc3f4R3tg
BOHZBA706xY3v9vK4OI/K4Npk1sjarKRn1rz3cy7GzaPMi4b2U4KqVwUolhvkiryM7O6nSrmACvt
zarftT0eIJVDgthXi/y/XJngKlRrWDyRJMfbenhTrOT7bLZP1zdv0xtXmydE7AaqkIueICK2En/K
VeuTxtXQM5PqdlZAzX/d2OZJBpE7pJ4ASMC7+vxL9S1UIbMAxG92ntrHbOZoweZm4VEqcfytoiXV
FoEwFccMPWbhLJPa1C1lghNW77Rx0PEH+vWRQxTS6MGsBRygC2JWiAbJfHHzclgZFnO9IEzUNFGD
DEUaaBx4tcvfwrtuRwGKxiybJIvd9HzgLNSlNIuLQfCPWimSeLCK0MfcI9sVM8QCzXT6dP2jbS4J
NWbEfOhFoycmnK82YHhRpAhY6s1C4kRrZ9HpGd3Jqz9Vd7K6y5ZDsqUTYehLHV0Mj1U/GrM2Lpls
l7+zon4YciVyjCC8pR345K+vbWsD18YE7zfnerBIlYd+wbMdSGQdVf9+3cKmJ65NCJ6oTu2EEhYc
YiHBYuAAJ2/54+Cnu9yH1vc71DTd3N7LanRbJ21l1RJyFJAOcMwHIV7N5mEIQT2O/dT+dHwHaTO6
sAAOo/eAu0zwi0EvMcExc1RFauLbyvBVC4cbWrVv13dw0yFQZURdHvkrEUs+JUoVM+SAMn/SSmdS
Jg8cvZ5ZMrcKZFPk2x9rZUtINUY+JjW4LZfcsv0Yzk7afmht8HWiXYUhYoAyp8jvQZZqu3J42NYV
s4hF/WedQpqnNGWjs64MfcKTel/kqOQqjUPA0afWu1hFiaLNckyjdoXkEFwOm+ND4grAFMTS+rh4
PI5a20SDStBH8vmp2PPDwv4aOGDrdKXaRMsqxJRkbWs5kavLOqwpL3Cx5IiPqgtktquhb3XgLqhJ
vfp5eJPSwm0ZhGojGP9B/qUB9H1ukE51qgIZgLdBBBn7/KnYl64eOuAFBRxU+dn4spLI5nauLQpB
BewjQW01sDjc2A5zibMIWg+/RJdk181W/DKhmgC1RrCPYJD5fHGoXJUm15RliuWhsdlh6OfD9dN3
ySQB51h0W3EDQLr+QjLBwInTqwSrWZjjiZfseXcfFiCY8iA487SInTeao5f7QKp3LjUtJF19pMRN
kcJ08T65DGfBK/bKbmZ34ISy4TH9sfE1+6NsUzcvvPWShV2t8rLKG9Sz/MkfoQLT+s1X8mg4bJ/v
bU92h0tXKbiLGUJuPVgclOqg5O28CmWVyAJBGuFet9N/4inrolA7uJIPu3kwVh9WuJgCK6ursYfd
tnHm/VLMsZ/4DRhCkKyMd9OtbFu3ffVfRxKnTxotLUjZwZ5qDk5qHeZGBjSXWRDSy2HiZmK2sFCZ
h8gK3QJDT9c3bStGrzzjl+esopdSpQOuc1hIoFvYQ5ar35s3nS+Nkss9I0ZJE0hujFPhX1Rses3B
MCdhDbGVdjfsDBcSZACzHDR/OGU3mYuWwPVlbV2xa3PLz1ktKyzqkCkVwkjH6CEKTDdlEWYXbG+M
M0k/b9MUWGn0peZ1KZwQNZ3R9G2M4DjuQtt+L9TOC7jpxZohq+stB+diE1emhKsGypqk4yFM2TR0
9NFwUoq+6IdZK12r+ZRosmnwrZwLT45/lybkQ3bTlizoUcyb0VOpoxuFv461pM32q+14sSjweqP7
Ch3LC/KgOQkmTGukYISZks5R6+Z2gn6JQ+w5drWZfa5z8CIbLPraTJS6aDa89UH+XCXTh7GY7msG
8bgq/2YkisOVP4ZeLFfF79+mC0mnkmaYHBrz3M/wLABvs1JDwUGyAZtnfGVDOOMYQC2pUuNJHHSx
a9Hb0JYFxm0LIOoE7m6Z0xSiv6ZF3UyDBBceeQIgCUVgGTnl9gVj/jYhhPy000pIsWKj7OfqJXJL
1/ikQQ6yQcoVYXrg+uH+P1xmocEBI459wQWFB73BTQsLWrgw65vajTxQhaXEsx4mjzqV29+WkZua
DsD6smLp5pkA185/bAtXOKJxo+chhoeG9kkH23OEgqGaSVa4GVMsHfK1eNVf6lKkmWIESozxE/w/
AmDkM2+Y+3vDznbVPL1KdnNzRXgHQ08F5++CXd/uCrsiBMa63qnAggEdYtMJ2RuoW0oHKpGogOrB
gYc3MjKHrbsHc0nLQL6G7RTLk+GC/Zg7GMYQ4YjSZAzV0myoAHacwTSaB8F3Ve21QxWNwwNanLFk
kzd7i5Zh4n0A5qFL/txKsTqdp78ydwzBfM930Z6CwXYHSdGnEhjYUAYf27Bo4Q5cSPxwE0I+SziJ
GQCB4NPHnA/mIb3mxXDbH5FXJqgz9y/Uiff5XxzMc4vCwYyZXldxgHkz+giVtRvD5QGEU/G69Zub
Rt493QgE5/aWb766eG2rHBqouy+TTAuomDjpDxSp9hRoVcWTyV9ceu6ZsV+NlZWxpp5MHhpV7Bvm
fa0+UNwBSvjj+vGQ2RDCcwNhMjUm+GQ6wX1bRHfpPN614yzJIjaKzOdrETIWqAH1GitK2PmHWhzc
dlCOT0xs3uQVOwhtQt5NSuB+mZYtViEKjooouqBixWMGmalRazzGHNiEzxXvquxxUayed8kuLY+x
9ARc3kXnBoXwWRchM3obBv/3tezkEDpIHQjS/nowl8RREkeWfV6GUxjVNBCpQD6eXuiBgwMUcztd
jYF+zTgl5N4iGDkLM88YJXf59lf8bUkslnZ20ma1rSxpLrTk413ZOjpEwLmTnjCxwN00BH+l7B1y
KT6OKxBaaFCMpKgmAcp0fuj0Xg1BN0EiX0X+btxqwd1oHdiSZO9N15xcYODb8hPN9goqxSA1ivd/
/lDBL9BRUrURq/F4X07R6iTWaQ+CFQyt+JTeYQLG1bthd/0cbsbOtQnBc3SDTxOIa2M//riwnbd+
vAzstu/647grdoWvqn/+njxflBCttRH0UHmCIzmBclLdZV7KYHGRk1BPnY9Ji5frS1z+eeeZ8GIP
Sq2QWERpUCwUl3XSmpWFs2HNgJ48lzx2F5Zzpp8IDWWLW+LWhTHT1AF+MkztYjqfTVlooDS4PPwC
f/a0g3VkqAiqp0UY9vq6Nk8F8uh/bQmfboxKre/qMfaVw+Q27aGAJiGGHn0FIgq9G34qvcL/m7th
4U+CdiQ6CRdSlb0FWHg1mLhqMXnD4m+m8hZomWQXty6HtREhaCcsy6ueQ0yr1GKcccaB9qTJDzWS
8QxvpLzwjdVyltrH6oAVUZhpgYbPpfrBXftxfMkfI48eyxO/WZSDp4Pq5Z4iHVbZdMmV2SWcr8xS
ywIJVYFdjNObceKe3hN3LhGvrcEpJyLJyLYuB9Q0wcwIbCuocYQDl+M6V4OAAwjV6YVjJfWzOnSS
i3ZjgA+JtYHGj4ZOGl7swk7aTZkkLOkj3y7oEY/Mx8l45hH+59g6uIBddSCHZAqcucrfszFygqHy
Cg7xZModHoDsroDgoxpiEJ2obp7+ZGrtg6vFtWl0qsrmjTeTS1v7LlT7Z2KnhjOogwoI6HTIY/6k
jyYAtbnbmeFfbd7vdQmfqplaIAB7XAKTnUB1oXYxrnr9HF+WH7BzYJ0BDe/CZiE2O+0wUeyG5Ik/
cQyLx92EoawgMj1lQN5gt/OO9iF1K9571+1uusXKrnDKzKHtZxbSyNc4a119QFNQz2zJ9m3lCOvF
iW4xU0Dk5j7x0yDz6HjsVJyo4FjXb9cXsxUy4NzLQ9xcnpGCj5PAUlIouyR+15Tvltph9Kz6XjXK
x+tmNvdsZUbI+/t4Lial4Ylv0Bo6k1bzcUz44boN2VKEtCM3Z6QiZEj8wUDhmtlv4HW4yYz4T6kc
kN383jEkGecxaAjmtmvCEUvp23vFABOOQdxWtb4XQS5LiLe8AEnir2YtJg/FKxiN/mQCFXLs9+WP
NL/vWOzSkThB2Uluji1DeN1rOkqhIFsX9VMMmmoFw/y6P07tz7xDL8zQ0s99Up7ywmz31z/UljOs
jF0IpqQ9hMunOfHDavww9Mln0lYP101s+cKCzVk6Ugjg4mCO1kdNrkao4tmVrTiWgVp1Gf5say4Z
xtm6kNZ2lqWuLqRUjxUKNR2kEpWZ+NY0/8AEdLbTirjyBlrH3li3368vbfNNu7a5rH1lk5flZNQ6
1qZPqCrx/KEv688AKvtBluwGGt7ndu5PRpljhCt/xVzXbgI5lHf9V8g2eHGo1Y/I5ynQdVDM+GVi
GBlKMzp9qEgbfAArpf3luq1Nf1l9TCFGxXnRJzMH778dPETgc8+/Xf/nb2AmAYFfGRCikx73Kgbe
8QGZYWH4Ykhal2njMTAat7OYrwL14IHIQXdiqlreEKWSRr/Mi4TINRQzrfI4SX3ITjjJ8Bmz+E7P
VWee8e8o311f7uZZ/3e1gEeff7oW4T5MWJj6bODv4UByJyrubHIXqzJdzutOgjGhc0uAkZOpGvHh
2hLj5mHsJO3HQNYVkC1HuI4bHcOiaYrqa4tyOE9Dtxu/1+EXBfCO6/u2+eQDnJwBQKwhqIvv2oHl
SHl5jVkFdGqHp6JwlCc8aEGOX921hRNK+V639m9lUHy+T7lZ91GIallWEydSThzangg5kti/dbyQ
feLVhZIL2GWFVKOhytgyIF1RjiCAaaR66NZl9HZ98zaXAkYBlHVQ0jVEV9AaozNRqAbCr01LtxjU
L/PY3g8tZFD+O0OCO4SFElb1hCvTmHInxCRLx58weicJf9t7hpwTj7kN9vKZlWToWJbibZx3bkj5
7I4xfbm+lOXYi2/ihTyDAWdqwOWEuAd5GMA4UhyfIM4OgwZWeL0AfeBcPJARKHIy7sogBP/DKLG7
8a2gPoVRIMB08U4Ws46wmgIWz/Bzk0HNth8de7C8fpREXZkVIehCsA1q6u0E/F8ARMXwLW7vuDTW
bRtBSR3PNwOcFsufr66plIIUk+gD8OgtZJqYm1p3cBCJy204A/brtxHhLgyzHC1Phv0C9YOng2+3
Nf48nQGL6cIzAqi2cTFAVDRhqiCDRuNdbb6bkzK8BSHtT1MNvMt1n9vYMEhlQTkF8H3I+InTPJHa
twoIR1If8m6REwO/5UIW7SOpqYzWRGZJ+P6h1XVpqS/XkH6rGPZzm85OG/QSL9u4HUAyQk0sRcdL
kQoOYKAtraRjHfujjaOjNe4YVA7TH8w2l4TRjdm2ZXYTvAtQxTDJhVZRNwH0OacgmGhBiT9H95rX
QvzbxwJRyAIwC4ep3mf1ST4Uu7WVBFU6DLsvgiZiBK8go2sqFA6YZm918jFQ7qpe4oFb+7g2sZyB
1UEygy7IzAYmJr3w1NlytEB1Qm57JZFF8I3jZGJeboGgY4ThgrTXZIbB2mREbI0eEwu0DjLP20i3
YMBGPxOALoztC3FV68ho86X+R5raC7U7jjyP9PF+Mo6Yb5EEh81vA0g7mDBBdXPRVewChaFO3CAC
MYzhTaVLKbL2UvL2XQ6LcFXAxeF2kN1kwFILSyJs5FGmEDRNO+6qfXqXg9yJAzBT271rRxB7p6bk
HbwxhoeClaHCHEQ8IM4iZK2IFC3mFYASYUazj3XqoTLyjr+1s+P6iF7mC+kg+mk331Q8xVwehZIf
sLmzGCKA04NbFBWgc5esiyTratA5+9n8wYhLILvhkXEj2dktK0DloeuNhYImY/nzleNXRWMY4HiI
/ZJru4bbP/OQfFLzWXK+tpx+bUa4Q+o8N6jCYSZQ6wOIJXaqJXlkbFoAwgnQG6QNeBSfL4QqyI9j
Ba9uqJuVry2YZveG1RXHP78/gN3614qQfil4Sw2FTUB2YxU3jWq9ZEX5sSia/9KMkLNG7ayliYJY
WzHi6RGkAvtiBwkzCdfp9p6ZYGnErArmWwUXB5nN/378QdeOYxa4kBH/eH3DtgIrIF8mBrxBuYTm
5/lnSWItpyxnsc9H3YsJBySKOcjtnJyR/d+YwoMC2f5CqCFsWpkU08wHtAcC5F03QdtA30c3ckfl
qAYbE5slB3Rr91DV/tfe8uero5Mm3GRJASqiKJ8TpzKt3CtCwGf/YlVIw8EcAoznBdGXzsLSAEsz
3n9V3zuJ3oG0cZo83ZhPVgOC/uvWNteEEhkGxABig67X+Zo6qzEGtYC1aMmPbLN8jaDH+Rc20EBd
iJoXNQfBJZQunxJLwb41dj06SY1l8YjJ2rSbK1lZESKO3ebNbKcmqipqU3g6L9NPCclMSVxb9kO8
mMCPuAiYmlBT/PWmXvmAkqG/yAMDXCYFNJjngjxXFm1dwChbd9SU2zH7c+oFpF4ri8u6VxZHJQP2
PAKvCIAAH+skajFjYhPXhPzG33ym30sTPtNS0u6VDK5Q6d9N9jlpJGWvzciwWojwgSKaDhxPQ5Qb
4tcyvlGSCoRlP0q7kvRRlt957RMJLs37iqaRGSV+ZcSPQKj7ZUy/B2ki2a7NfAGzCMBhYyrAQgQ6
/zBzp7dpZmG/Ql3f80pzlLb0BqUGsjam96Y1aE6m6d+6tg13jZn84FzWMdrcUZBSIpJThrEA4QoE
zqUPSivJfKv4npjY18rXi6/NIBsr2dzRlR3hEgTvgWoHNE58PcR8E8sbl2sDIjtHyLjugzJLQkjH
pG85BSOYD6IxeY+a5invAXodw0KSBS3f5sJHVisSDlWiJzQsC9ghBLT/pcpnRx2H9jYve7dO59yx
SQb13qk3HKMYZKvcDFUr68JJK2gFtpIcrBsDKf1eg4JU1UsSii3XWMTxlplpABvFuK6Hg9VlZYue
BOfRzoj5cCSdbboadniXhZks39v6cGt7S0K/ilJ4V/f1CA1R344x6aREj0qhv6MT9ze349qOcOig
5mmUjQUOJJXVs5c2tocj8DmrrWfblIFCtz7TypaIiYuKyFa0FkxVE8/c2nqdY1mlZeuZs7YgHODC
UOua1LDQWfmdEqHg21oBZjMH46Hp0QM30vTZBtHx9UMmW5dwnLMSbKkgcE98s7bcqPkaTM/XDWy1
dBaUEdIKMA8B+S84uJGDxoZxCxPEhV4NDi1sVHknoyk/5WkAQfvZmNu3kMS24ZgTKGdoxsM9vBKj
ahoLYkzlqZnsebW96t+/Sbh+zIgMZdWEgNFza8c13Y3MUXLzbCUHEJqFWBXO3eXQD7GX7oM1Anmo
aMeSFrUzNPaRse4ujQlGH8zg2/WN3jx1mGcClBciZhdTOHHTzb01NPCfobtD4/WD2Y43RUklz4bN
YLIyIzjMmIXdyNUehy6rME2bIZvvautnr9qfOsN+ur6mze8ESQK8tSG5elHhKrrAntoQ7BWaWscH
zuzpJjKmcvffWRG8IehIbpYR5hHCofODoPuWoxolucw23cEAKTqqMxs8HLZpJzRR8QZWyvKEHucu
I63TjnujofugKyTY7k1fWFlb9nUVgXWtjKHdBWto9u+z6YfBy5uC/1VVEBUriuYJOEQvKD30clIb
jB/iQawouZNz/StvYyQEKWZ50gi6bFP/pJb2ganKQ2cmNxpNP5jNhJZqSt7mVrmdGLnnukwZazvk
rH6X4KNVimOtzlh+4zUUpKPxjeGVpxGqFK7qxJ5M7vUXhZuYQQDJjG3AnMklkrLLMjDS6/0yaVs6
mu0EufNR2UOxlLrmPkn23YE+58Mt37G9ekhVB1RAP2UT/luTfyYQztAFQpH7EvZVxCSCYiIqf8y3
NVfvXVYv/Bme5bXeEDsQ92xGjx6kiNWtM7q2K2x20NAAOsrzP2Poi652mN6bLgcI+IG45X44VB6P
Jf69+YVtUMngL9QfL5BMNokLmlBcKmprWo6pQbSI98YriOIOfRV/omF/x7Rqrxj8PlfJYSrbz1GS
SEL8BvrSMsHlg0YShrovwTGlVg250WJkbxlBBh+LP7a3C7Z0gjxsXjj6cegc7UPl/Xm4sjFnicYP
MPQXIBJUcpDVM8z9k7D2GIin7FASELdSkZUFcYiF1ERbOljAzg6YfMwtv6pvzCJxpvR1LqNdIS0k
b+/k7zXZQvJjcEvnPZ/+QXZXH+Z9eT/4/NZ0g87vPmLK4xBO2MrrG7l1la2XKXguWic2TSDJ7kNV
2oU41Zds1t1pbHa8a2TqlZunZLVA4TFTz50dmAVscctwlnIBGWRD1FtBf9FNRZ8bp+Ji3K3oQAhq
oRXkc1J6apQ4us4dMskE2baj3cqOkN5nlMdDjPc0ot1CStE6005xin3+ozkx8Aaq4I11q9vM0RrH
tFztY+oBZxBMf3MKVr9CSP7t3jDCMUUEKGPzaOT2q66wv6gqo/dJqUaRxl20nvDSzoGuxkL7mXqc
xK60br3pgSsLi9es7mnCmTYoC1oiql5mY8cIxmPvaCZJ2cjWC3e9kMVzVmYSpoRqNiJONe9G49T3
7ZP5/s/VoH8mn7XH2e2PJaSooHAfvUqLmJuujxY1QLsglL4Yj0hRwbQqCzUYq5rAgQHn6CSFuF80
HhcXMGb7QL+FM3bRVrPnwbbyGF+qKgHp0WIn+qYkbtG6KaKxcVroZshuoVhObpNHtDpcPXGaP1bT
Q18Uw/3/+REikTWjcT+TgiLFA1w4KurXKg5vFhRTFUke9FvTOmemhHBZYLy56gjWi3z4he7IAUzW
u0XPPnAWYXIZEHPbgVZLEyNlXU2MY9zU73UHMszNKT3UvvEBLee0xODYXnGbXX3EgddcnPbBGRVH
isjeviNWP0IIoVU0YRhwSWp5ui+OdDcfqtumukneeiBtyGv7IdrZ4LuV3IXbqYZNbGBtbOjXiE0M
qy1RPzGX0p7a7/BSIKc4zm9Kq3tSw/nQWoWrpvlpgaGTDvq/SQmYFbE5e7p+WW2eIujaqMvbbplo
Oj/DM8pDZARS1Q+p6jR4HLPx43ULW01+C7giUELZEDS/aLSWNWIgOoDgQsMhmqkzgcPmRtlBgr50
mp2Bj4vcXveGgzR3XfxHOL9ociI0LET9Sz/5fHGcNb3F9SLxG60/QdVLc+swfOx4uS/KN63LVCew
oSuXNLs2xtUZhTtqpX8BrLIgHglxHQDk8SuEG6WquhiZJiARsWXfWXP5pa711+tbvHFFr02IQ28m
ZEZ70D8mPinZQ9CVX4wmzAGklIlVbdsxUX7AniIhFMreQ231gVUAPsD07pVh8qjuq+cuLGUXy695
yosPZyAPpZhAWcgdzz8cGViPkcIBcDhmdie9Mwo/nOpkNzV17PJxNjtP1frwpxqyFtRHbZflTlYE
xeeEks7jClTIcuj/HGvaRIfJKgpglsgLL/rILSykmuNMR0hqd5lbZl3sjDlR91pRAiFa/yyH+tma
mrc8b1/A7vwBqBEVqD/Nwgx++dDajepoebrPB/W2N7W9mkexV6uR9qKHU7HDTMNham38Zgi8RiC+
pDOkSUeu9K6Wg7cRPbIXyvvES3SuO3ZaQRp+UO6DMgbn4rgbeXZoo4F4YTTd5pl+whxA4tiVSlDb
6gHu0gG+mgsTNckyfwUB59FuK2vfg4Dc6cc62ikq+NoDOLRdPWEGbV+M4LLTI/uTUpv3TRg+GDx7
s/WhfSBFzryob4YdhJQ+laisHoPe+h4o+EdhNrk4NcMrCced2nEMZ38b2/CWtVrisKaJPGalzUnH
9PS+L+13OmVeGc713qxIfkc6QPcx5HCiQeeifPR+3dk3IhaA7oglyEUxvSE2mGOlVgBTRGmxivqd
2k/uQJj7NybAzgT3UoEvEvx8HAtw/PQajqyRGw43y/sgGd7+woYF2PoCH6BUDLxqo+ahNQESw2Z8
oSHqAZcqDRmP1uaJxfWCXrxNoTgpRMBGU5JeC2ZwrhHidR2kCownLgNYb6FXLcgvoF2pIR3DLNz5
cS2BDET7lSL+pPvsSPbVB+3U3uUuoInQN35X39m+eSyfp0Ph6t71bdwogGFACBq1qE/aEC8TPlUF
t57qyox8Eul+G3ZfKcZ6vN6uH9uZfia0kyUtG0nvmUHhmTJMShXow4i0ExQSTqIZNWai8uxGDRj4
3ydFYb5CMuL0ZgAdDGPk++sL3sjtYV/HDBE6w4B9L198lXQPStuHkwW/GWaFO6Gq/g9p37Ekt840
+0SMIAnQbWm7p8doNBqZ2TBk6UFvn/5PnrjnqBuN2wjpW2kxEaoGWCgUqrIyO88a7DvQMGSuBk1z
97Y5oQOdmdt/zpm5GJN+iGAUbupkiZfV9RakJSYlN6LKygNiUzbFacCoGAYIL005g6UvjoNhJNTv
w1nTXCARXSuXpCPC8IGM618r+9/PFzRlU7UtGNvRUXnoqg2t1b8Y9IAI2E76oVMcC/72Umwn3Zpk
zSMysHdjMgB73D/me6Xjz78NCHQxr60SuD4/zbfFZUOrFPCklraBlaD874zDQYvBJ3rbkKBwg/iB
b4J5BDSi+RTG0ONl6gjOdxsnUd9/t8enzC7d0qq8BXpYDSGSACxycgwhIXDtL5+rmoNtACmg2CoM
1s1PVq54h1QxgPbK8NFmjexIi2LIuTXuSDsryay8IgD5TLrfd99pbXvDWPhtca/STbKXsqVxsTJX
FZU1BZZWN80xIyd1ZV46l16cS16voocNuFn+3cSrqbsJOQ7wAzHYIQEl9Ddfwft156SgvtW7I0Yj
8TIvsUoIe0vWKDpj55a5Wyd1WEES3QFbg2mfZoXiASUTSxAFi71ECr+ERjmIWS+PsYbebwNOW1xs
IFp3GgSK+asNYfTbji/+WL+t7H8/CxYIs6amKLCiLm+ZFVblt3HQXLbIXipiD/xth7vFJnO0+1HB
pTLHqkfRA6bzEOZjqPVAYI8yTIds7zh/h4j8oMwtqNWA+kGQfTGB6V0LWWtKZoVz9MSJMTbQU5yq
7JPBMKSFxs2UydTLhDuH7u8+eQH1VD4bbDSrnUiJcD6D0ljN3Bm97S0H7cqWHG1SRbf9QWgNPoeL
18Ldy6dT47BZMUkQKbpmck10vqDC5TrLsc8+OHiI/IWxvfeDvApOzmdVM9U2CAFDjrNx9CasrdkO
DKc6xpoeNRXAgdMi4xoSfjIMtIJHSt8Hjzg3tEoaawu4H6N+UxfPanYZYq35Aq77JPzztRmo2+1F
ARB48msDfC6mWgvdsLZxGjfW219QPgTVkLbkLn6G4oEq4ettk6Lq1j79DhZnlCHAtsKtbkx6mzIK
WLmS+BBZZiDKqqM590Et6EQJKkxyXQZRIDw3yZ20tpmLTWswGjJaSBb7qv08KZkiuSyFRvC10D1G
JeWKAajfuqY1DKwLCExv7b80w8fbOyc2gBroHmiBseQSs1IZamdOQdI0DoWrm8c8e/kLA3A7IF+h
nwpZxcswW3e06LRuAm0KYkRJRk9FCfC2CZFrY47uXxN87wlCMc5caQNq1aQ40l7/YtfDr5pakto+
ET0PwMKEtq2Fpz6QGpdL0ToF2kI5hmfSZMP0a7NhNBCS61Ow6PkWTAVFZcKYtTu7AQED66GsVoHX
yJvM3vQyHGmPbaAgwduBhrTtDD8HxOMd6J+Xd/GafIaeGQkgM/hBNWPiJyxVAnM21YCxPn/pARKI
aF2arqIvievYCwaRavWtA8MpuDDaEQmbqaN8PQImoFhmWBvjFBh9q4O0sKIgGUIF4tWMbVPyeUVR
ExX6PaIQAx19bk96BsJLQwEQwuiSx3Eev+rz+EHpwO6nL+rr1rMft7+16NY+t8fd2osB4BGQwkjx
2xqVxRjF09ltF/ULU2r/tilhUHGQ4zvoEWD4i//etYGwnHS4EQxHYRt6Y5Xpdc6qP6ixsyut51oA
gffaj5sJZZqMpXe50YOoG5Sd4WzH81fdricJh5XovGJyD9SKmDExKZ8bDeDnKsau2XWci0OsVP48
yVgWhMnlPgoEHUSgQq/eOJ1tbLQrS1xOlrGdWqtOalSG8urX0mtV1KY1mFW60g5YNxEX6Fawkzdq
e0qzpn+HcJUGk/MINlHXGafiePubiI76+U/bt+csaSvLdLOTRU2jhbC3Di9le8+oRkXWMBe9inYW
mp3aAmgBfjqk1QoTauYoUjKFHoe092OiPKqF/V1jzsdpmU6ZpcsSUl14lmw8+FBQxmHiM5CtbMaV
UBR02l92BDLcxq3Bw/RRIy59I9+n+50N2wmMN/1H98voXethgARWtD6NvhKVOwed5ACIf49D92lO
C8QRXOjOBjZ2K+TSoiIdnqcYXCh4VqyjS8bSY+kqycdFJEr7/fCvOZ6w2ch6w05ypHs7NMI5DOC8
W46JEyhB+skGMCR3W0i1RVkoeyOKoNgXlrk3jQqdcnPe6T7yo/pxJ6SneEPpoX2SqysJHetskfql
AzOTrsWW7+VHRbuL2+92OnrNCOlrKEvSYXab6v3tEyP5iHzlRS2VTnd0MNqoUOPcWRSy5guq3u4A
jqiFybSThLEDo7nWLmuM6TC+nJDaA7Wn2kAJyyM0UC2/X92d6zsN2UFtngvq7crN6U/Zs1QQGCBK
jSwGci+afTWapBF9a1gZA5BXTCcVeJ56sj5Xk5QIcv8+XPfi3A7fsR1IjslPDetDon5swgrKw73v
RLm7p5iyp6Mg2MOYA2pEdJfAA7d/27NoZ+Zap2ox6gls/gmSK9dY8z8/4g6GrHSMIegYLuUtDNC0
WDP0waNFha4eGGXVHr5PobhdPVtxKknURICzC3NczpzPlhXrFmYU1bu5dJd76lV3yd1OLpn1vu5i
YNGXkcAJkjaY3NVdDLRCQRF0uYcWY86o7GORGJHzFC1xB/JNA2kQ5Ms8BVXWbDSDRFafEXkjuBCM
XXoIQEc+kqedBU3K1gFEOlddtAg82pcBK63g9tkW+Qd6deg+IrNGQZIL0LCfF1uLmXG1Tt4aB+xn
fS3J70RJkAMDdN8763rWvmkx05NoeIF0vp16JCR+Y4NgznWCNaRhHYdpIANHXsdIIJIB/9YwuwsJ
Ot4pq8oGzUO3v0kAehrK12qOgbFCNl28dmnimuWf0z3BIKqfmAJEM+Vq6FBvCqMxdShMb71xGOiI
9LthES27962B/Pr2RxPQ61xa41LYMqEzISPex3qfgRY7fiw05cMyVuDn6LbveMdC86KlvtnHT8yI
f0qsk6sABuuARgP1iRh9NU2HTN5gY4bzUNVm7C0m0httA6FW9mVVzQOZqzdMRoTj2gaJHj87akHc
RdeiFgf09i8RfmUQbO1K2xSFCe7SRX47oIyJH0JUBpL8pYRoUOzFzRyAJjawqoH6SjJKItD1icHq
dy2AHZmBshJ3YhQ69kNawagNOm1q5+7WSV6JYguQDsf2QkuBZ4zo7RSgkxkW2g2iJSlIDloZnO76
St/75vuM5y6MekUOupVLDFBLg2OfluACt/PVVc3iE5kXf1T1AhFuMCWR5jqgwSSevnjp4Sq9Eg7N
NUzEVYkKk+XjbH+s0/vY+nLbH65fdhAmxdnbmysobPPBjKBv31QrsFBUm2coJhSnWEveUXN4sSb6
59hKUCqjwQwakR0LzNeLYmNi4HPFNEdvDa/N0v7SUX27vR7RloGjDjUpjNeBDoC7vCuSLVZcG2De
6fpTrS4v5XrQslUyVCywginpvVIO+mSKw3R5vQHVay90hnxZRVaozsXTfWKxX0tOqCxsCSyhPQSU
6D4tCHke7uigbApyHquDYHHnqr9IOEfsRXlv+5PnPE9fs+9VmIWym0DgE/reCd0HgQwTLNGXq0vj
3GwxAJlHlVoHDlndPDdcTIZVUOW8/bUExxYJEIIiZm/w5OXrYIrTgH1FRZXeNCfmdot9XFoAM24b
EW4hDuw+bwOgDR996gEa7hgurSKSd4+booEWhTz0yvxy24x4Lf+Z4eth1aabVZNhLXqcfWlSowj6
0ZY+13bPusyE0QT9vRgef73oZVcb1VxFWVMhq2JE8zojuUuS/PPM1LDveo+p1fuV9vegjJpdxLI/
nz6//Al7sn6WH5O8oTTb0ywTMgGbsbwljQz/INxLUObgkkLD7Yo5MbW7Na/jCZAAu7kzlOZd3Kev
tz+XAGKBZZzZ2H/D2TIa3ek2WsKGmtHqs1FpjReXpQpA0JA8gfRseSCjZoUJiQ1vGXPFb9ArcHfV
BBB8rOZDhzmbExmG6mRjMB6CcSa9w2qUO7VzZGzRwhN59lt3Fz/7rcDYlW1CUBOwgdnMSOY1BQus
PkZy9uf3wcWucGlSPExO3qHIFmHw7s0xY99WtLdVte/X/M+5ty4/ABeqNWpBwTiHko4zv0vLX7T3
l0TWfxFc2hfL4Z4+9gwC24HZ+Mia6UMKK6iHJ9X+1ifLXSObMpF9JC5U18rcWYmFjzSWVA+31T7E
Oljmx4aeFEitSqKaAO56vn0gabj0Cb3P1ckESUMEcFh3N9nVIwUk1DNYp3qLgSuptI3G6/vMfOxm
ZTsuW0bfN2liH5Zp0w63T5Mwxv7noFeVO3NTnCIeUJBuwRQ8LD9LWzvlWh3etiJIXs++JvK8yyVr
dWviyKLc0NIpfzehM+VB+tgMWUKAbjYY6oQVrsa6NX7dNixbHncjTkDRTFMGxXNwsXgpe6dAlESp
ZdAykQOh3YTiJxQmrqeUMmDOCmbhi07oQuxEJRX+rVQMAhiSerZoPZhI0k2UN9Dp5V8Bad5AB3vF
RnbAfJ7qZNID1trLMxlsGTpD9M10cJSgfYP88moICkgqmis6WgeZAupSwKHH6ZkREI03UZNg1pb9
eZccHGS/DfL3cKFbG+1VlG/G7UldwSoOSod2+fHnDgGmF3SsTQNIOb5JwXIjXbt6B7hokCoFAATs
biG80v/fzOwecxb3l6zNTCS6WMuUA804Jh/yzKq9uWlf/zdDXCxW5orqtYavNKvVPasw4ULJXZbL
sIVCvzvbNi4cd4NNoHEPM9P6qdHWY9E3LmMyDu490PI50vnH4QKxqY8rHTcLBTyTvrdG1Ws7LdJy
+00xIHWSQ5iQNZa7ZY4EZS3KWs7s8qBxPcaTps3heXFOAWTodPLkKIn9+X/6VIR7e5QYqKyGFXuo
zSDVr3qkmYkX/0V7F8fo96ciXKx17HnGKBLMJErsJcnLlCzuWM2S941sy7jASpLWmuzd79qFYO4V
O+iP6yi5NmRG9r+fnaIynzMMDRrwh375ClmWoCTKnz8IsVvA8KsmaOgAIbw04SSVUiKso2mDO3dy
qN/VkVN8u/3lRTWsCyvcQkzFVDcLUgbRVvQ+jkRAc+MNc+qPWwtCFCu3T5ggCxqzhqRj8nzbuPhQ
/V7hfrTPNrHty65KW2RS8Wp5rZl7Sv+hrN7nFNjgtbu3AJjs1R+3bQpz9PNt5eIfyqPWVu9Gp7A5
9kOI0TsI9gTVvdOFYH/06GHsMVHUfimDLJRJ6ond5veKuZjYrG27GKjzRNWQ+WtZB2u7BrcXKEpP
z9fHxUMlWUy8dOA26G9/tRL9Q0msqN7WzQcHRYvzsEpClPA2Bo0vyMMMEAHw5ZE468e4bVL0L/Xt
h9YYlbuUw93eYk3zuXHJONQu0y3JFLhwmeC5REEG6gfYUc53rKFQWKLg0TrQF1yqFego2MOU0HcQ
zAiaVcYKKUqkKFaHISWMe4O0+NLeYhkoXHcgk86ByvAJXjTugPJyTtbDUM0y2SDRnkIpD6VT1LHV
qwwnadUpIRpDMahswjhXfT2n/myh59aDwh0zKWUla/iJFnhmks9xGswVD4SAuGdY+vSYl+1wStWE
hTbR44CUuUwyXfQBz+1xH5AQUJglJZiXOh2MEZm6tq7TIedWu+UzhbiXuxS6ZGZfZpK7fyAgXuco
Q5ZR0qWxy6zlKSXx06StQNoyO9TNUvaikm0q5zW2tm7ITrDIZNzUR7NkGM2pZkZ9GjNQ2k6T7PSL
sqHzXeXCOU060J43pI0M9aWsO88pTw6IyG6HGJkRLm7rw9gV87ZPYm2YY9LrUMsWN81kyHlRsDxf
CxeplbokW5KlddSq/Wufj75lywQKZCvZPebsBtL7KbGqGCtJ1cbw0O0O1mzKoBFCv9zeMpnrcVF5
0zpC53J3vd4Ilrr21+mEmpDeLW6fynT4RBtngauZ7KX+a0xqXaijWiwDInKfee3yWhRKcHs5opt7
789bQIo5KBZz+8ZyRlKqwUI7V4G6FoE+tl7rFBj+BRrVNP2u+cEUJ7xtVfS1zq1ym5hrVWOvlcMA
cczCdGoObMkehrmXfCtBpxQ84cCt2+CoBGU4X4qHuuDG4mnfvzvLOiSH4g7CtydMO7eZm3zBHOyr
/Re32blFLjItZaobIKYHo+hxtD4DdviQFW9N1x9JLmujC51jH5RHKx3tOl6Ksqn70iIdNtFpy3uj
Tg4LlCYkAUIU9uAa/9ngTm5BoJSIuxRigURFxmE+tRqyLJodyriUeKIwgT23xbmimQ3LnOyuqGBG
Q2/vU0X3jNQMZvstn3NvnF6MdvFy9vW2Lwq30UL3BKPhaGnw2Tkmw50lNWG2YKOXUuZWMgUrUchA
Z+s/C/svOItNrEJDxdRhYbC2UFVHP+lXz8Soy5CaLiWbd3tBwm92Zm4/fGfmUs1KSovu5prsriwA
8yYPkG67060/1+XA8TqzxHnHmi6NhaSxAFdJ7vbsa5vJ8G7CQGFR1IZMCy1OfubKKPIubnsCn6j1
6nHJEGmJtmUhat7r+9vbJjYFai8AU/7pqF5u24J2KibtcEnpy9M6fB/B8LQ4ktKa2Nf+s8EXAcxa
rQ1IOIMQfEmDxlC9qZQVtYWlX/B07GgvLORqRBMo0Mqoza39f8Qu0BZ/hUCta9wxCAqbf7Fp58a4
QE4AS1X7WN+pbJWQDY9aGcOrJa9LkUOfG9nvsHOHBpBfj3UN+Ig5r91t2b4qCmI3Er1CpTKoregT
7W0l0PvbO/cwn+i1elZVaY5RhViJYmLgJaJ+vu1pQhOYU7BUNLyvQetFmiNvsFNQoiYAn9M1KzGW
ZsV/82nOrHCH0xrBFpOYdR1ltHw/T0No0fqhXTrJ3Jvo2OxzHv8uhovaFrig+9zI6qgAFQvTvhUG
xAMMCYJDgFLD7X1mhfOzenIMCJQi/WZdrYLYtaAn0JVhlETVay+el9otR33xoLAIzMqa/yoUYHfY
sryPITDsoXQ0AL6vycCAwrXvJ21HleiYir50zJikLR6RYFEsCk3zyrX8OK3F184su+C2xwhPAAag
dml71bh6sxqNbVQVm0p0VTMfNPme2T2TrQB3geRrCl1zhzojCmKolp/vytKkr+tGrSOzbcKUJvdV
K+Pfl5jg4ZqLMSwmiUGTu9rKqcjWsM7I4fZ2Cb/L71VY3HdJ64QuRrfVUcWaxk2d+QHEzl+dupS4
pcyOfvn9Z4gsLqCPb0GKOj6xafasxXyYpJRgovwBQkcW5qjgaVfgO5oMut2ktIaOY+HOtu12A/WU
nRaMhFSViZsIfc3GvDbQWEBl8ejMtS6UccsTqG4bCOba6lCXWmMbTZAAcKsFelW3P5ZwdaAUMOFz
GHrmmRkGE7AcDNvUUd4dmOa4iQG6MVv18uzzVMv4xsTGgGnCMBxmt3gUaM/0ZEP+UEcLuJoHgwQG
A6nGQhuvwpzzZKSJxBWF3g48GO5hsscJ7u7aQCpf2xpCBLAnB2fRIQZs/UW+t2OSYQCQiCvC/5QM
ranNMAG9EeuuLVXIfVUpGoMk7YNigJz57Q8mLLxi9g3PKRMoaJN/VU32PJqbQeH2EQl10MZljTe+
pr71njzon3MHfJHKMY+Ue4d5MlC58EmHyh0IhvAevoaJFXiIbJWGUAjl0eNax9RNjQ2vOehTWBWm
/pqeHHLT+VB1ynFI1h8aaz6sfX407VhSLhWd/vNfwt1JjKVzChRwHW0VJtiR9IESsDGWQzpZVnR7
y2WmOC9aab5ZLUWgUZ02Yu1hLXtMgPxFcnq2Hp3DDOQ6tLktDbi1zGQ6KifK+NiNZSW5YUThZW8e
2RhEBeXm1as1dco8ntcyUiCsNxUzmrw6VOLCXpERAgs37cwSlwCxeixAZRCDjz1PRr8s2ODlybYE
bJGylIjCyvmi9r+fZag1naDpR3Ft2k5/B/4Ud82bA5nSU9amYdL1v267w/65+R7muTnO80hWt40x
l3WkTqrjKbUZQL/pJa3q18Hue3fe2sduKR8srcjC25aFXw9Y5T1QI17zcLkenEeIQDMeSVMLcqcq
ey6KpvQWZX0pYiZxFWFFAGDQf63xlewEA5pOSaCBsBUML/843YA4WnS361vTVWcQb6yZlR5m7HCQ
ky4BT3AySaKdZMU8pq4FrFhd6hWFRRtkhJi+QhFTg2BvaZ3M1pKEFLExMIw4FBPhACRe+pENXqka
XLh1FI9L4tkVVaINVHQRJSDOjiGyJ1mc6HZCYwI5JfhG9t7kpT19zCeTzEYdlTZ5GqbstOWDJHTJ
TOx/PzsaVTrlehXDRNpByAeY3m/IcGr3tlsKj/rZOrh9M9NmXWIICkf6uK1uYm6/MJ3x0ZlLSYgU
2CHwerQWUYoANpVLLJtpqhsUFDFitGwuKQDKTz7OGpGsRvSEvzDD5ZXLUE/10oxVpDISjnTEwypf
PKjC+ZUKVZI8j3u3GPQARWdImTUPpMtCyDhLUhfRVXvxMzjvSHRzwWQCgE2Z7akYvvBqwJm9GjxT
TRWMflMeu0hGRC0IbeAiorYF+RPDvAJPx2um5JOjgnB/M1O30opfkK9Hdjbnh2Jkz0BUO17SQah3
1TYZxEq04Avj3L6zoTBKO4cUBX3QPq/BGGWFG/sbmFVj12pd+ViN4LxfGOR2eGBVMswDVlvhSPT0
2XIYuEhOfSsTFBTMU6K6f7av3DEcrIGiDQP2rPy43HdPEO/yqGu79bvyTvYJBYfkwhR3GNEoGw0o
eTXRArSGOynGHV2sJ1TWZMVpQWiBIUiF7aMJqBFyWRF4DOpJg5h5BL50P1Y2j8yytp/EhMHlRBoA
hQ7oTvDCR2NMG06NI2vBiR3+v0UYXEgxdpZue7cwjhQJUY2Z+bIdH1iR/xjXKRq2tnJt6MO6bKXP
t6OmgBAWo9TQn8dtY+F16XAbODd6A2qwqoqWMEa12O0j63G6o0dAmQcogu7zvfGnzJ+/DaCGjmQz
vgLnh9IyapTIBGGbrzXUtbIm+qTXkcJyL16ep6Lwe/vNJJJLVbDDsONAncdAvnktplnV+Vba+6Xq
5B/bWj1Cy/WxARxvJuBGsKZnqk6NB35fGX5JvMDfhrk0jSVFPvYVXtJ5qb+Mqn0CTuCdsrRPBhKZ
259SkIBerJH/kvMMkqs9kEzqFFT2cNr0TwUOXFUAtzFINlRwKDBKhdfmnqVAJ4szVrblkJcL6hFs
7v2ipqckNz7dXo9o685M/JMZnmUN6kbzqkkUJNSrsYXmaD2qIxK/sepVDxRUP29bE+0eZsP26VDQ
K1w1QXO0nZqq3yB1RHN3SboD1F13h/BM9mDYhSTpEsTHfRLtP2ucW2SZYo/jmDYRYJStnzM432LX
JMghDypJvkTbuFNFqkjW8bn4Wk6K5+KaDUDQqfHwTU1/6RD4mNjgL5opsSSgCtiZwXZADcC8KK5w
V9m8OPWq9C1AbhYFtjY3KN4HJEveD920vpRmkZzwQYlXtdXq1YNivcvxkg+qON4aF8dWu+tGo0PN
doRgfVzj2nVI7y41iA1uf2xROEAKh4gDhdFrldHOXmc9c/BDHYBL3XIdHA+I4C9Wpr9WWvY8L8Vh
mKYOFACKrDcj+vLgQgSP2q74gLb+ZS6c9UpqtRY+B7ruXr5A9CFRDwuamrdXuDsQ9zzEEBBeaGhg
oKnJF7lisB8NNAf+eNDUOYC44Qzi1g4JpBFnflF0s6saa/UOTTsW3rYsOkg70glgApMKNMrGmWx6
AjBlZ+QP9WR4rPlYG0tgojaS/EWVF58PGGt4+M6VxN2cZjPa0BVCq73oB7cqbR+87SiP1pLdFPUe
LuxwWWE7ppAB1GGn86uPWkgqqKOk4a4Q0rEAkvdeFsoaC2Kb2j/jTUC4Xs2+ZQPeGYAL76KU1Dcq
+zBZ2mNSD4Fe6e8YaChdg7Vhkb+1qn6fkOGzyuyfVZaGCGPvb39TAaG4A3Ae6g0II5g05QczV3Ob
EXIxbm7q6xo6pQpI8bySBcD5pgxqYqyHclayE+RaSw8QqQbMzTY5ZGOmQHaky4IMZVVX3zoGYV99
PTKMSkm+kcDvAK1FMRLcQODF5d+x1dA32wC+BHDQtCdT+Wh1BNIco2cpj+Use2wKAgiCHMqPu1Y2
2FH2H3N2N2nxNs6FubGoG/P5GFvOz7hjk5fqEMiYnAbYdeu91XYvlp3KXigy09zVMRZY/9SUoOfu
8yd96XO/7shJ6XrbTUrjBJDVi5knx4z1fwEqvFg0f+c7qVp1VQVqNV25g9Ii2sqr/doOcdCQQRJF
RO/ffagZJUILih1XQtBOljOmmJimHkLlyQo3CCP0YXv/jyyBVBZBcEdeGOOOtwK1VzSLCIt0TZ38
frGCzLGOC/SQ3FmKHhMbsyCkDLCJetVfM4rBGPTOYtFidakLJrnXfgNTEkuGR7vtR0lWKEjUwPcC
MQCK3iS4cbkIWVllDLwa3rNmsTwPRnYozPlwOzoIrrQLE9zu6fHmQMK4bKIadVwX+mhPqjpAcXMG
89ptSwIeGwemEIgwUwPMEx+H4jlLJs3BaqZw8nUv9TY8UDQ39U2/OvbH+Ylufvwom3cWm8V5h3Az
YGTARl8e91yzxmIm+yY+91/rYAsh533In7pDF8xlqPuoCiSu1KrIUfYk+1+r+9/PgkxSMdBdgfEL
KA7wCYz36Y/xfXtXBLGPnMWln1vlqf+RBjK8jSB1wIPst1kuthkj621nRiZc5M47y2o2ME9jeoDR
/l2i6S9UL55NssiEd8WLJYjeaG7jmcblRR0mwGJw86HuMti+tn6slzu17L1WJvUsPA94AP5rZ//7
2abGKSF5peOtrbHlZG0ayD1lw3P/lAC55Osf2M2/Njh3SXtqMhDyouHnjkH3wU7QXfQgOqt9Lt5b
KFV77Wt3yu67j+1wsKdoc4IRzC3+XwxTgS6Oon27Swaht3q51EXvFHODsmqUzUUwW3W42fNjXKKC
d/tUCteLSUEIf8BrgFPl1pvbtLMVklSgCFM9+456tAlnw6fzccrCwosPUFHwwcUUOrlf1ceh8DPQ
lvmyIWhRHIL36EjrbQd4SO5nMH2tBnWhqAUVjeYlW3w39O0bury6ZMEiH7JBggOmCgvk+3xyXRpG
3qetWUaLYvuD+bjq0vKvKJvBOwqYVaAwQI3CHYep3SVoNnASGO5nO2JfwIJj1/fgicVLBRxoQ2Si
TKg2fuafZO1VwerQRIYCITERY7V/KqRnJ2Tq0hIcNKjdAdYAUr0EYouJ+eu2ywhtUKSAaFhD/Y7/
VHqxGdNc2CW4DPHa1gYXfLuSjyTwBtD46uhP4dELamzu4ksGA0hpiso1SU6p9cFhGFmUYD9EFVXY
wGcCzyvqIHz5yoSACZkWkC1Ua6aF8ajmAXOq8XEElU84ksbxoQqTB/WYJn67aavbtCkLlwyMOrf3
U+Au0IhBSxwvIdu84p+ESmaH6lfdRDNA4uBnKSBmBD1DX1uOLUbmbhsThGoYQ+oLSAPWzu9sA1Us
NN6GKtK09kuq9yjeaT/nkR7rdf6L9t+FLf0yhg2Y/WnWuUH7q6i/g27hBP1Y3V264dTNZHIrNfu1
xbgwqI2R0fzT7YUKbsJ9HAkYEfAhgROJS3iJ0q8OHipVNFZoRHRW+VZudu0zwOSnsY6aJg/UrJ8l
2ytKfc/N8gXnjmF63N7NKumkefpgZn6f9mEeb6eNZkGM6HZUp+XDXOuhNSRfKxt8RlBekpSGRWf0
bPV8VVodlGUy2xbUomyI1gZji3EnOaNCt/29wQb3dePYaEqtxEptkv2YtfYpLrL7sl2/UMqi1rIk
rTuR4xIVmqpQVcVp5bNHEL7jJKLMFzUbC1KLHkCU73WtEVoyRKRoYcjvkXej0w9E+f73sxjaJebK
VGBRIiVeMUbB3E0dXX18Hko8kWXXkchNcQxNxGukHVfaykq8ZUTPGK5fKKhO1Td7O6xFF6rOE1NU
tx//fLzBOje37/LZ2uJMr5mZ7Lto5InbYU5kTn/kW3NKneVpKGQy1SI3JERFRQl3un3FcWXqNWjt
0SWLukp/XIf8XV334e1zLroqzkzwkOy43xYb8q+oxtrqZ2s1jzPp3vdWL5lYE60Esm/4RMiRQOrI
OUVVGNMGlAj6muoaUTCqMSq79EQefm5id5Wzb9MTdUytyUIzcbO8IR3cQo09QwErIPq3tzdNvJpd
o4QgE7pSxVHKKoUSDsKDDq5yv65ZeSBFNUuO7BXQDJhHPPNAu0sxj7o33C9XZIPltxlWaoRTSELg
Wl5HoL1e2Euz/cjxDiIPS6D7GxrS9ls3A3F2e5FXLz/ePOfsaw4MWbZpJsxrIcgxy3fGYflm3hvR
6hs/9Xu/8GXvL35jeZOcm2hKv6VpSc0QpOaK22UgEEMW9ocuzxvhHEXf+njtyswMU6Yfp6L6qq3z
rxoj9pL942MTb4e7QpPUbKlZgILFfug/qg+QW/Tio2l43Uk9Jg+Tt3j1UYNaqdqfMN9z2zh/GDjb
PJitrGhNt9WBqGVZo82dzO8rdQqzRntB5VKyn5KPxqNCyjmn6thinUDcR7MOUuQhlSxHZoK7LHGC
BzseWhJu8eTHEOdV0s+3N0zysXRyedZ2DljTbDso7Nm9tzS51wL9uxRP9WgcQPeADKiVJAAyi/ua
z+JVVVmzukL7MJzjd80cqQNzc/uDYr4M7acik42X8XGedwguluQJrpcVnKphCv7XqsZATP8zBm/q
7V38J404f/7zZriYgeKIzfoavtAHczDd0wAm8qcqsuDrgMU+6wgaLEpbV3bBXD3Eectc6MhA/4Bp
QLqFcV29rUv7YIO0x2ekOKEK6JPuE1rex6aKP5Yjfpdvbq/VNxQOnvqmvtf7/gmw/J+bZn0yHKR6
pPvcmWsiiwgyN95d4uyTl+CD1rRx/+SQSKrfG6e9nEVd5q7+eNwbKTIME18w5zeFC0HIBDulBi9H
SCP7DpjZaARD7hDJ2CAkZvgkAruuT8YM59qls8lhOMyhFugH2TjwFUCJWw5P79IrSr1WzT/7B+1c
1AEhn5shjkJcKvEaL/P/xzDKE720Y6+RhsKdG2BCaPyr6+5t+7EeZI+Bq4YXvzIu/DhQ4u0x7myG
+f1wP785n2oPQp7W61a65mGD6nNhu4u00rL/rzdOK+FCEMknNVdLLI9GcTRH5GR/MY+LN0OKuH5h
r1JaQYn/Ey4IxUyvGyNDRlH9MqP6cXwuUwDM2tzVP2ve8H54TXznx+2IJL4IIcCHKWgBG2lSK2MB
mJ0ZOvqvQku8fn2gEDgea/ZXV9RvQ9wVRUe7HLoGhtRdRav5WU/vbq/k/5MO/rbA+Ug7TEqqpbBg
PkD18bv+0TglQRLV96k/uL0/++OH8tBFit9KknfZHnJuopSgmmB4gIVTCXZy8wNbtf8j7bqa4zaa
7S9CFXJ4RVwsNzCJFPWCohJyzvj198z62oRGMMb25zeXqtg7g+ncfY4/Fdjdxe4I44zbL/LjjNQL
4eSgnjCfJLqNPYFErrWArJRagxXfY//aKjyF8Tz+xm18CKQcVof1lETGHAEcFpiAFDc95JfIyuzp
K2cVPwmYPtblDU+0c3tuLTC/ZZbk7x962zV//ATKcw16DGzlZBHduEBBR7RErBDKAmuviSWF8j1c
WnPGGC+qK8zzg6qcwqJ6isFGyYoAtsOaj9NQLkcdsFragdYdPk5wOzvwCjf8otrlSXqsnIkM1R3m
g+InJ+xM79/j3yQsf4mm5+WNWhq0ToJo4oaKa3KdSmjGZKluA46HyAks3RqZnDxEsX83oh9SqWIr
NsC5OR9uByZPFtRzru7Ldu0PXuGx3gpDFQ3KymTqPCX6GIhu3YwXpWuceZG/9FPzgnFChmr8Nh75
h0/6OBhtb5pkBDIw1F74ph/ro2DXFujLLkhcnOgymIOlm4qVONxbf1cyLM5vdUBaNm1yxL4NFpAM
u/yxAnPadABxtVv6IkgtQF7JMN0M1TAoo7OkUsCrGRRQAt1JHx3U/K0tP+8/zlsCsfdMKENTt9CM
WJlQthwzp9eGQ6Qn4B/xNOOh6bE1eemMyUyatykqLQz1mo3Y2jPg+Gbw/oG9BSXe1lzEHP3lGHtW
ERDNomdRAMlm/r7/S38beKHvnrJHItAbuwz9H+T9AxhvWms5AM/jymFiuj8VTujqDn9gVRvIH927
Hso8SSrwbcsRQpPoKzjKTKDQ5f21BGWk0WYe44SsD07ZqMHg+rnN8LqCs+5hoCnrobTyCE/Turlv
ZCZIyiqSpbBe2r76/kaSGoNWFsukMMJNJJzT+R2dNHPMuAOXvTCOyJJEWaV2VkCMjiUCmGHAlmX3
0xPssKOEpnKOXvJnzN8dkxK8N6yMY/9qFRqGFg3KxugTGCguR17VCy+1BjL5NmJgCor7VhezJL+m
UulYyRNWMxEMfZlsGSNpoSP7wb3qy6ZqLs4pdKpX9YSk057vwHI6g7GT4W6ICfr7F4sq3a+/YOnG
VhywJOJKiM115TSFz4xvyJJA2SU1USqw3OEuSbjXPWd26Mxv0xFVI6tENDS//ls4i181H7WHX480
gpFH69Dvc7tptlruYJSXbGHNj+1rOsB1fhVSihHIqjtYW004pdxLG+D2NN3PK8SWHasZsZ2Z/unD
sGT8q7BUTCTQs/Gim1TPcnid0sKOJS/ge8BOj46RZZaQstJ8lgpQ1iUDh48gDZzoZk0FxrnLougm
8LkYz48hhR4RX1o+aZRbYjM9JaCgBdHkPPzcf4EsGZQRQfGbbxuAurvRFF75JvQ6Kb3P1crdFyMy
jNUtGljVReQujxcM8CNJ683JFh3pijwbRHOTrcL55FZtKw/9STQrKzOBtmMtP7uX7FF6bx7+wezp
fgryG8OD2iblJKHbfCvSSG6E3e7wDJtiZYfyavzHEsNfL/RWGVidvUhqDIInAuYaxPghmr8NQ+0Q
PtxCYfSubi9ix2DR7YRExDaPLsIl8Mf4UF0DxMYz6jTDmVWL+5tqxseZKDuiC1UG54MrDM6zI1uB
RyI4A4WaJLZEM3EC59+y6FCWi25vDjVG/Rcd5dsELq4OIlM3WGDdDLt1S89XH2pu83jggf/lLpVk
9XlqRlXlxstpQq9R/t/iX0w3/Gq3pjLTex2sGa5iLm7jqxZoLM6yqXmFkz6xfPZ+yoaJyV+FacVY
6UMqqWgWZKc0lBxADR+EANXTqTCVCKyt8fK0r/IMy0L3DJqOD7J2RuVpkbClAx+j9e9L8W8XDqhX
cQsiVp/M6BJ+nhRIQQUDnyvy23Fw5Eyw9w/DyJQwhfXrBaL/nAkVCQUaO3vGeomtuYIZOqnVOJFL
uORa//9zJZ9Vm2E4OJGKQiqpQG0GPFmIEcIDIYqUPM5rmBVe1vci/766yaI3WiXncMI4ky0QSpml
hNSDZ/UPGDp2cxRrMRiuV4t+Ft18+prnYNxsYjOLv/ftGxiL/4sDBWktxpdUDPfTEy55sIx1PeBI
XFpZMieaNX/JwdS9/zY2T/QhhR5oCcENrGV5IbhgGsTMzrCcsGULcu6ofObTADwQamvtS9z8VCuJ
lNMGVXG/ZKkC5gfw36TjSYhfwd7LONamx14JEX99D9rcqEDyhb2tVVAkJp8X9W2qX7iFVYDfLvmv
BFGqpRVV0ooVvtKAjWTZio/qfQpHkl1kl/BbCowiK+vyKHWSjLgZc6ADuWLZHfrAeJS51DZqVlV6
u1S1OhalT1i2m8ZowEdKTgPSF7E2S4uzene0K3PySreyQmakwTob5ZVnpdBydVBFN8wO4nSMsYQl
NBnDFrLeO/n3lQYbMQd8EwVCjGZ8XvrmPhRD2ZSk9hxx3KFSwOm+/9xZAqkIvy6qHoA4JFyLn4o6
NTFXasndORdTe2SO/23X4FffjfLLkjSEYRkT5TrpKDLKx+ituxfM/JNuxxbv9v44mNOXHBSUrNEI
hsaplJNuZqWRkwpp0wC2M6MsfA5YbwGiHF6PGVdKHvlvgeLHIWlcN2UUM7mKkDTpbWaOBpatWOn7
tgRgGAG4FTShdLjWY2uPjxb08/spN5P2sQ/c/Vfx23jqzfVjSPNPCdSz6IDsNYV8ybtyIqDdo0SX
EGDuXD9iS0MPTiWwQWH+r6o2Al7a8KMpWZz/8SdQb6UtQJ9dhIi3O3uwm3vMf59Dj0Rw2QMLdndb
tf86LR3BGW0PKAUR9xkHr3342onPfcnYev4bS/whg/IrWcIrcd7CEsto3QEM41hb0VX0i5fmIprR
F+37/vWxjkR5mJibmyIIcKSSay1FBzemCsjxlkW0yjwW5WD0LiyMsbwVynhLtAobtVXSUNM83R1+
jCbLo92+xe/a9XGPRDdWFpIfFaUeIwhsUFzlTOWQTubEm/W5/2G8ck5tC9gYGB7UO/FVBKqibBrP
/9vNkptf/YAxAJ4PWqFIbbvRx8TcY5+HXhKxgO0YOk7HcnG9aE1coMiqLs+yEJkCVzMiHea3o5wN
WE1HbChKqLSc1KNxt5ic9W1CrxAzVvCfrOLt3zjtjy9H2RSuFsqsxRQNeoUC5mjM8RHLhxfuUbV7
dMynLzyYopjNie1y/Iclo/nLtUzFNP+CCB8MG7rHmdohdnJLvFcym2BUoCriZUdSlN9/JSwLSg91
YFhITiOS76Yv/cvwNN2RVtpQWx0mLViFx+2KAajS0aPnDWzSU2/S6Je4B1AgKbpg8VBxBVL1GTEb
k/u8nbv9oTizHOq2gfkQSYVDchrX2QLceYSwdznGKsW3UPq0f4fbPvtDBPU+BREjHaUKGyZxnCUC
9bpProP8HID5bl/Q9twVVvoJoQdmRWlgsqqVC5D4wDg3bu8MNofRGOkQOoYTW9F7ATaYzkpBAlMf
GHI3L/FDLt1ybRFEtkjmSa9othYbS4l3qpVgO7x1VTMwx2vsSm8MmcQi/2ZAVzIpR6QPcjQDxhJ+
FZ5VfIks4TAcQl/zJKv58g8UkHVGyhNJs5JU4wCDPYFNlnTEcgcjbdZ8TzqgoN849q+st8n6nvRG
d9VJRRCTexU9/aHyQWdaXCMXbTFPQDu7d0U3uiNaz7Hips1wenW5lHcCUyeH/3C5otec6jsyGCSc
Crv2tMcBodqLcES4mR2xhcps35PvtvddyXdY+aVUwD59RKqGo8Vbwim7dofcxw+545ip0KZirk5J
6b5Ul4rYY9LfnQ2hs42C4+xF0mpPLHUZSMkhi5xxu0K0EkhZgiIfdXEm1yo9daLJO4VNFmnRWr0T
35YH3u1aE4iJR9RmD5off93XmNtK2d7NUo5rnDHlFf0x5MJd5Uvnqg8BXpV8m3MJveW4OLMrobie
vcomT2b3APaVMRGPtivQq1ugImKgfjd5QZq8xSluTXDaH4tD9Ji+oQtu7x95O1H7SxTQuX99TFFv
LFkR3x5T8IAmtpm5UFs7Pmd2Yis4bnIIXnOYJ1ZBbttvriRT5olLMkyeEvMU+flFdMKjCNMkuzn2
FVmnJN+N/q4Ee1sSJaxW8PSqTSVnra4MxPrKjpx+G8ECFvIIy9scjtrlh4DhZrbUZi2PekcxAJHm
dkJi2GeRFQISTF8WxOe9FZQsYuqt6BG4jAjfgGoh/LYlOXQc3/SgQ3Qj3e9Rb1T71/0Xsn0W8KLg
b4vGb5gZDZZQBqnAZ9J6dFj7bM79YrbjMIgseJfW2Ze2GeBIBFAakGMCUMypV5GWbTVJmcq7iV/5
i11dZSd0yBDNYoVv7XU8sKLVLUO+Fkh5LSGL46GUIw2ALcLo9FV55uXey5T8qRvUxzFsGdsqRHd/
f4sf90k5jiWOelUj6WHiNz4pRAte64vMOZHNySDgSP/13SgvUedTvbS3N/9tuE0IFtf0k+SVz8IZ
a9WMDGPzFQoqsIuxzgb0BcpgTWIxDcNI6tH5tzF0JIW1BLBpLUSs+YgS9h4BikWln3yo8TkoOElW
rR/5c4Kd8d5t/f6J7fS24pi1KOoLRUsFRgApFdye58x04i0VfDlLw4JK2ezmAhxbweo9YGJ+QwlV
DSPkoxhLPIPLfQse5NScrdmR7PQBkGlXzsHS7GNqxX563xyrT8jslWNyAMPX/X8rmq1/CqUEU6ZH
qVTF2J4y8s+A1fCkpQZPUOTE0sBwspvJKAHIAJiTiNEJeq871PpI7vscCEnAP7Yav7mq8DRwPGYv
YjwdGanbyPa+WdkyYtgP5GWNgBj+tvs8AAYrbxsDbTSl+doBTTrSKqvD7qXRd4x15K3XsxZFhUy8
KMddDSYzdxICDEblsJltahUzi056S+XWcqhIqe6w2lvrM4/QrH/uw7wNLSXXAF69f3ObdmQth/Jl
EjA6Y33C1aln4Nhe4mPgAtHEljEryn6Hm6WDtTTKkJTqyMejumjIWP4YV8o/kZGlDu260e4sQBVi
j5Dh4RhfjGaa0GojzvoqQLogto6YYiu25a4IF7z9m2SJoTybHupSUCeh5iaqaHbY8JWWq96yNsBY
UihN5rqwjYDxoyEeiF5iKTXslgPGzpT0/v5xtvzY6kvRIHVhFvBtCKABd+C7O14JTlwc/RSS5rLk
loDt0mx+11RQkOxLZbx6jbLNAeDk0B+cEP9X900GA6Kxlj1YF0j+fZVdiQEqEYLeSa6g+qp4DBbe
1LSCYY9YQigjQZCblbweULQNeqfqnmJEo3E0mPuXxfpElIlIdLEEcj5Ut5rKKw9GFTNqQXybLKdC
L78Wen83S8phFNWWIZh1PMpmlHUPBCsOb0OL04PGjyfCAh73LDGbSwnrN0hZizDq4F4aqFRjj074
3p1EB/E2wI+A8P3W2jyChMkK74EmaRfnvmPDLzGeo05lTyWgztSu4kgqPtntY+2BntYC5rwbYvKw
sjibNde+WfBYh6tUHBRxSaBqIeJjxCSZrx+1Q2Z3B+1LX5lqYXVfNXTXCif5Aux5rnf239PmaVex
OaV8aRSV4GTAdQ9dLRxnWYwtOWz1/zLTsz4ipYEAKVXmPlB4XKrqkU4DaIZ80mgAIIPD6ghte5zV
oShVlNNKLZYRuSH/ACJQyVUxI5vYhlN/a5zSn0/ygfMFhu1kCqU0c6lBshdkMXFz9YtocSZZGZDt
yE6t2cVg/Wthsfopm8ZgdU5KJ/mpTuIpw8eTxdAuvvX5Kc6z5zwC36Wif+PzNrCmhjV8yXoxlII2
bZjHuQTXmgnJmcvllyn7tyxppIG5ei30fGda6wCRC3CuPMrtaPGBBMCwZttm5uPqbrnJyiXUPD+C
wxApIhrzfmBhou258gc/smoLUbq7WP0JeYkvYd+/w3IqK7naDF5X4imXrjTR0AHlHo9F/x5xl2lA
1alFs9n4sa/em2Wn9VVStsVohLHrySILGUeMMEMiXcjgY/Twb1G46G9GGZK4HBNjzvHNwINjiln9
rrVYBuQy1rTjph8SQL0BZEMFPAHU81O7vhqB2qy5NahIAtGbldTs49HevzeGFDp+RLaRF7DJGlYn
O0sMn/JeMeeC1VYmX5muGwDgFakvwGKE34CG5MQook7D8GH6opXm/Kn2OIv3o4voLpPJ+Szojs1C
DObAJQnwHQS3jbq7BrmUZsSDgCYedtMwb8wBzTaGeZKcUcXyJOuVb76+lUBakQvAXetzNPJu3n+t
m+Eo5rD8gb9MlzlAN09r7TgBdk0rM9SbdVJavWduboc67Xk3+KJ0ihkepAPnNE6XHvT63GCf8R9p
9bZYAM6DYl4ACiA925GJKri7gV+Kikb2TFY4EQKe6888CsyiCaKCS8RIQDZjBwL//qdEygXIiTrn
2GWGC/CwwOlE10U9choYcqz8R3Aipd7kIUkdfrGbwZe+72vJlhVDSxhY03hOIO2gjMsQBkrd5zju
AKbFXggsPhictLkGHWN+e8vnrAVRxoXLUXQYRgjiueFp7pMvzaQxtmrIRdG6CAx4QqImC4CepVI5
gF4GU6tDhAQ2iV6VzUUh0E2CmUkg5XieCkbNcMvCrOVRHoBPs7SfJlgYkS8AzP5gJKpppKy4iwSr
9KmAnkNOhPLMb4OeXSWpY6tmmssnuS3Et5FmqygCE9NoFkDWLK3/lmq5nQyjs/82NuOhlWh6+lMP
jQ5tiEK7TQwYbmbD1NSmek/Qs1Fp8OJry5sq46Fs3epaKPUVS64WlUFNkCoDO8qMyhr7bdklVgzW
xW6FXmtB1OdLqirqRDnH6Rozfte+tZf5wp+Xg2orlZVgQjO3jaN8qP3GTI6s3gfrlJTe8aLOjV0h
I2iXRVOQwV2dH0WdhTi9WdVbn5HSuj6StDSMyBmdyUam13oRsi/ZHO3yvo9gz1jxLOtc5N9XQdkI
Mglk0HitTaL8DLPiIGWiaBoz7+y/zS1zsj4YlR+k4GGQyxpPsxS+JOW9Or3s/33WOahUwOjnau46
JHS5KtoD6q0WDM5bx6ksckDyh3bUW6Gsf7YsPRmR0dwgzO8m0bgbQ0xzTD2WbDWnWmJ7/1ysR0/F
D4KklYucQrsSv/MFbMaOgFRpPCbWCeP70POeoEEzkkQiEx02ZpvGz5kP33YUNFNVT9lPXrJQbUtd
1hruZj9i9Szo2c+6jVsF++yaO1Xca4HcdLZrnTdF+TKMZAZPOcjKce5aOw8ZiKJbjnQtmbImWR7L
/Zjj4Yv9Iw/EfB/VWZNjbbVv7mGvxVB2I2k7lRtbHBDhSW5V4Ov2ZVQ1MGBht5fMDjDHOzjASKzv
lRoBS+Q0j9VxOIc2C2t2swK9/iWUaRmFYABviUJ+SXhInfAh4s3ohdRYeDP7xPPW/sO9UZDsKIpK
WZZINeY+baEonZuJ5oyI8LF2VC/yVU8Aj+n4Mp00uKj0E0aY0ZasLvJn2cVaxEmzRgymt+6g2WQL
D4NEDJ1i2AqVskVhkAVZo+OXydWPur/2wSchvd8/PUudKHOUp0sxJAlEwLZc4zz6WmoSw6JuRr7r
D0pZItRv9SkiupP44s/xkqDuEePq6tPkdFZ3jm1WMsO6N8oWgSAStJ79DHQ+GQMlJbi/jTuDY4XX
RPF23g2dBzZLIxmpCEs0H8ND8o3sNWVYh2yfh3/QcWUcSaOCl4CfqrLj8Z00LjWV+bteAY5t8Pcf
w1acu/pQGmVqFkPTsmqBqRGizFer2Rzji0EoPK+90TlyyVI91qEom5PVwmRwAnxGDKa2Nvqeh6E3
1ayEj/HE6R5CmOstIbFF3Ie+vy1y42C1evO/vgZy1lV8EgWSkFdAfcUjH2zBztzuVbp0TvYoHgJn
eNv/UAyfoFGGQeETeWpmBHlx8DRUy4HTL1McmYC4Z1gg1t1R5sEIq1RTA3yhupsaUxOSo5oPn/YP
w3oFlHkoFlEG/zZeXaB2XiA/YlvFnvWHfSFE5feUlTIJIFzTJdBQISx2/9wHRBzOBJZj3BfdIJiC
ZhmHFmdBNwQVLqMHsA5AS/bPwgq+aQIPUJoqUjaRF42NuZfwgFHPVwNAqChN1s+1Gz+xhrcY702n
DAMqUSUnzShJ5lFaeCjlRb4WVrM3943oTGSQYP+EjCehU4Zh0pIyGlLIE5OjGAPsFFho6cDIB5nX
SD7mSmUbvIk6Bxq9K2Ls71YGskQ/PrWlKQDJJbDmx/1TEWXZeYP0MHc4iEVfk6w36SRLjmdzln70
0ZdSOE1YAN+XtX2DhP1SAMvDb5tEA15H2wt4ItIigXUhdDUlvgv1H/tS/iZW00UdeADga9Rp+zCP
EYRHgit/ybD5RfbZq0PTmJOjkMq4sy/ub4LUD3GUqZgA9TZlQqmhVTSA60V0mhOZiTcc4w41BHRT
JgsQaSYQ0S7RXXVsPMOe/5uh//gNlCVRstjIQWCH4AJAXsTQGxfRJ/iR4qF+Zc0db9uTv4TRc+SF
NqpBW+HJcE2CgRktwqPhWdR3f5PcfEihggte6oZEinCkOncqvwIgTnVQa3tySjs6MhcotutOH9Io
Y5IsKkC9OY53MUb2M1Y6D7AIQDvMGsPMFuUKQNbUbJtBw3Za/JPXFxZj0LYx+5BPGRcD/LBl21bk
TgsDXVTsMo2RzS3i5zIUeoYlY31AysYkSiQmYO3R3LTQ3zD95Qxx9XVfK5ifj9iClR2rq3gGWyIO
JGIqvXIDfziC9BbZUmwr/r4s1nHI3a5EhbxQtmWM47RaYhVT4khqxOh8bHvqj89DmRS1V/IAG8Zo
azezJSXCu5b1YFKSm9SUm9iWgvaEvZ9rajQLQ7Vl1sukzEuR5JISj7jI3mpsrNhH3+V31M1vdoXz
xmcohBU+LCg8yJbmAjLH7O4mLORgq0QwF0CwNA73MAam7gJF9xoCv9Osztk5cljlCHE7Uv+4JMoI
9ePCD1oEQ9igANJh4pN3Fj+5ZemBPf9Q0VyIbAWYdISjuoFRLN3yxHmZU4WWwZy3/htP+ufPAS3i
r89iyXlCjEZe+Ut0Hx8WQN0GLsbnsZPReaHLeoXbLx5OTRTARQPHQ6nwqAutVMo18QNkORG9y4cY
K6SCk15ZV725Z0YAnv6URWnwUHbTpFQBjKPROsVUOfkCaGIpA4vg24LUHwDcngYaYbkUfcDfe3Vd
m52W2YJSO6D9CzoWQMN29Xz1iyh9z1Qpn9X55gXFY/wY39VWbhlW57Sn1g8BPcguymzazJVISu/F
JmjyhlRF50U/9uNr0yZmFtZmM779BwOzEkRp/8wn9TI20H5NfS+lk7582//75G5+i8FWf59S8bFt
UvDL4iBgCXpFEfukYSzXTMqSYSjJ79yTQymogMgSy2coQURi8NaOqKjxD7xguPxSW5PB6BdtdvpW
b5QuioZhHswSD8PVYX9Gkh3AfGKdoztUTvo8uvC0x9bvgGrHUo5NM/Rxm3RVtFxmVUg4vMROn+/n
rHqZF84O5cEEY9xlLjnVLjLW/iy5uZ2bVanwwahKfeFEyEx8QCXfsLurS+exjsYSQ5kYQWyKeiK+
wMBClIvx0FdMwx/7CNilI6DvcwwviEvtd8DE2H+hLMGUvYkqVODAV4q2HOCoaq85kJkM/sAMw1hy
KCvSaopeKhnucXB1j3e6U/sYHvjFzB9A72Nrx7Sx2xMG0B9EYIwCF9/fPybLitHFTYD76mX9R9Ri
GKbxjQTynEXmvureyt7BoItvmjN6cwz1Vynz0hRImBJJ592yAR9DED3pnd9FMqOouu0PV3pBWRlZ
Dgc9rDmkRZ7kzthjvwtOg2UAwKSA+80wlXLYv02WIpKPvYrLknxW4qCDQEEBQnqLvdbpPm0Ut2rB
ZCSV3gQ28X2JDANHVz/TbNZ4jYdbXFACEPiXKalsRU7triu9WmGtPbFulK5/RpIeg+QMWgEM48EE
ErU7AeK+t/mBBFlWZjHbEJuh7sc3pIuhSpTytarcYoz4Ii1u9x08WzaZt9T6E+a+ALjLqluz7pSy
OQo+4iQPEFm2qdnw3yrlLdBPUvce16w5f4Yi0EXRpEQzC58MVrQaMPCSZ4BerR6WOHvffyYsNdco
MyMLSSgUGgSBN9chUSpwJMpjYBuYmwW9w/2IZQmLZdxYF0mFK8WSS73WEr+0gIKqwRTRGehkZic+
cDFrP5d1k5RJSafY4NBgR0TRh24PYW3Me0rHnJnYDMFAsiUavCSDUJOSMzV1CUq623uc7OZ5+t58
L8CBrF1aO7znUBfwm9AKQiY273aNB6zL4C0DkdhvG4ETyj7pnIhIeNLmPuOU557LG0vI6pdEFO1O
0CcznJXrMuHRLnxgL1XzJBQLK8bZ1EdD0jVVAaEoMGx/NXELp5TohQrwiw/p+2RLdvEUPYHN6hQt
pgS6daQZ9v7bZUmkIg0grmmzLnMos+bh98nIZnPg5qd9GZsb0ITNCsDRIvb36FW62JAyHpO5OlKZ
5Dk45jVWpMikaf1Df+OfFiu9n87qa/KI+aY7lppshQAr2TSURaVwQTjXCdJVQXU0kCbn4QMf30VN
aU0YARyK+2Zh1OG3HNVaJPUVp6GueuSKyBTzubcGsXeHsLaMOMQqGio9Al+cSyFixBqsc1IfEq2S
GSzRpY6QEbsQLvjgjxqKg8zZ8q0Hsz4cZb/FfAE/pIT7jPFAUZQH1iHpAZ0irPHFrsXCp9xMg9fy
yO9Zef1OrxtRXWIdHUgVNDYBpuZ7m/MSOMT/QmWzFkWZ8S5OAApSpvqtKd96hMomOqTM/smWMV2L
oQz32JZKEnEQowHVaA6B6NLqh1pltqTJF6eTiLUcyphGsV7kcnrTutEhw5iJnZ5l2/BqkBArjHBw
E5R7LY0KB5c6GQulxXdKMNE6C4ktLqOnap+nNLLb4WuAtX/xkcw0ZVimisTOjpvaVJR7o/hSCDwm
uUAUFXNmy981QuxOgHHVCp6hI5tmfv0jiRKtHlOg9n2UCoWOia7ZUQEeQupe6pXzOi/zDEa8upmx
rqTdSnEraUJvVNgXRaNsAoxrZtfnWHfyL8lVHU2Cp0NmcNvK5jiMsNksVJ0tT7qWTdkgCbxleiFA
TTmwcNXomebTaBnq3Zwzw1aGuZMpyyM1IThpRbgQxRxs7bPopA+FaAGP3Z5AFyF9qoARhr2he6QE
/yWBXZ+SMkZxD1LOZMYp56PkVlg8D33yLVmGYbM+tpZDGSGYoCRSG8gRveE0LiYZ7+jfyPFmHxiR
IIgB4iBzjX8TyGItljJIcgcq53mBpeitPAPFqTV/Gk78uZzM6qtsDk6k2+nbcAZ32FN8ZQ3mbKYj
a+mUnRInYDSMGQ5NGlH9uwQOkMiOXgmPy3SJHlj9183K9FoeZa9EIwtisIv/IU//mfi6p557R/+Z
O+XPxQVwyjWyonvZkuzE5QAMniJX6UzVrMENor7OhwIL1460mMtPUhPm7e6ifKo8VoOOqdaUpQuq
uuvbCvfSOuepNMWf2XeAkzrBPWHJKE/6VbCawubvmLPu5DXvGHQatVbnqjAGpZWOCtjoxIfxB5kx
eh1t6R04rDaLh+UGH7wjjh5gnjvsc8UT9Hq0RsCvVm7rSa3FnwFYqv4Ij7I9OMjBscEWu2SiObpr
r+pri0qLsx8+MiIbmpBZ6sHPUsd4F3WfmR1iNlF8VoBvEs6PVeBycW2VDW/uyyRvbe/slE3r0mZQ
JhlXLQ01KkM9aFfuE9DWCmBJG1gbZSy3RJf6Fb5su4jEx+AUdsK79hMBIZzQ1RBPlccaEWcZM4Uy
ZnPCoUM/42yTG3jd58GO3gi9hHovf29d46F6VA/Vp/+EervSboWyZYEw5epETDUPcKmkMiu3PMOg
XesYjXTM4sNo51dW9HjbWtj7jpQNG0EeIhUFzto68aPqhXeVj3Y2ekj1WbwPgFOGWbb75pwdJYe0
ElnyWRacTmjDhgwPxIjKh885gDNJo62ws+ufc3T8SUATE7brjmm9GdEfPRqtVInWpx3uO7wMyAem
w+LlPl4UYVHyWIPrLBWl4iq4ialUSwirBM4ukqe8eCkAEbTItTn0X6rgsgSP+wrK8k50O0DIlSSX
RYRyxDuhrmpLB90ns4n5fY41ZRavASOeorsAYEOWK5U8X7G40+PQacbYjBV0P1UWWzvLv9DF/zSY
lZ6LkD4uGQwvYRVbvg6oOlgl+HywfCBZqZ1XWD4Qvwhv+7fKSE1UKp7ihjIIxACnlGbDnCoMQ0/v
bcDMTFhiKAuklXGsckWuu2Vk8cfsmTMJMldqSV+CU3pqT8NlPjDdGUsoZYAMXQaH/ICzyZ56HO7B
J3wSnsnwc/KWO2THPbrkz1hXsBSvulSPuV1z1vBPlgIZbpxuCgjpFNRqGuLlHnUA7JGoCjmtG9+H
+LDstuYm6OzK8tL9gAJV0AaQULAELzj404jEp7nCHjxOKLwgaQc/32z/sZ4XM8e7Wb5NpaIlPlE5
IW4gPdbsxs8Rsql2/nloTCC3OobPsUpoDM9N78d21cS1VQBfeiMCdIWv3aED1gpGe11S0DZs+B9U
Y1lyGa+LbhVkCTeKIuDj3WjGqw7Nknsve0aOzfImdIMg14yh5EntRT2DV8VqnqbO7ABZDPZoGyCj
Vx5UqqKZPyUqiL+s8uu+cbiV6XacKd0tyFO9VoE1inm7a//yRfLv7ga3Aj8JiHg9UB/a83jj4gKJ
m58d5jtdQ/G7Q45kYbCRua3C/DWUrdILgLip4U2fR6d5VvwMkOwEm/oPxun5k3AgFfgWI15kb4Ek
CqMdWgNGVQYvfGI6XIaHoLsN4Fouh1LC7XT2/LOeTVBJ4xO9YWDlTfZrm1Pv2mfkiU8C61UwPD3d
fTC6QqgGkhZEyJgEuz93h/ozGFox+stmZ2RZE3osWwxC+CcZ+oVUGBM5qVM9q974EvmFnx6AjYoS
DkpMxEdVIcYFmak4w3pqVJbIgZE5VEWcNvPrdwE5YGkRyk0FgzHCDzbwM0uvKfMlZaHecylG3uPw
MyJJq+g6c4hFa1+1WFVOjQqgsqicZmAEItPnTiVA67XeV8vPSsEj8UjR7AQw1ZyaavqpBGbavmzG
Celx7o5folKSEUjFQJqN+sYUgsBCYW5fCiteo1sbfJ0Z6kRsF0HEr288uxEAJlRTN4UX/sCqf7Gy
HHqcW+bRXQqJPOBfnQss0IEC/VCgbtMcMlMAkV6UAz2baQVI6LJjI+mpbhnjIou83MSCwey9r83c
SlGNUI6I8w+gLfnBqoExT0pFU8E8y0oxQSPylxQ5hvojPUY2T2qMUmPe5uE8Bf/3iSWYlVzRs976
XA9BR2qMtVMetCuZy8xrM/6EijbGw+561/BIeYzz6ysKzm+czXq6rKKzTqV3UzpGgOjCL4hf0vfB
NWBx559oFICeo3C7u8CdXeWhPSneopjpfeYkD6xJTpb2UOZIbcW0jEmRrNY/i91sB11thQkDf4+p
PJQV0keDyxcgGmJQByOP6aeuKcysfCvmr612t/SXTE3dcXpXIhBSiub/kfZlu3ErPbdPJEDzcKup
Wz243Z7tGyGxE83zrKc/qzr/ty2Xla6Ns4EgCBCgqaoiWSxycVFUWEEVw+nSFOMNV6dZEULFemSy
0cvuhm4E1M4IuEfq+DGT+J5xl9KQ8FETW00NIE8Yf4vtXRqftCmy9JhRqGMcnkElyY2iJtMfIKZq
D0KOaivKdPH8wvB8LCnk/l6WAXwh64b0EpGSXk/JHh5BRvzY7oqHflM+ah5e/951mSyRVGwUDYWf
1BUWNqanQdwOFWjgJ1aOjNxJV1ydQfmdSChqMO9A9fO5MpPwUU5as87BN8W/dMn90G7HSGPckwzv
Sk9rDjm/CmPiccYRpNnyWckfr2/cKoHp4rFkUB4lbNJcqkhUOVi5N9qNCU6awJT2GWBqstfuaqdT
EGlLO8UqTjC/rXSSPM6LnoPcZGYCGGZnUM5l7KWpBe8/sNq73pbc3C2sCZBHpAYxMnLTYJ46Y39Z
0Z1BOZpcLcUgIokcbju7mBT50JiRk2zQ/7snGfd5Z1gCGFtRpsemeMxLm2eoFBUGlUOnCioXXoK7
G5LQkUAkXJzYzGESMe2/Kq/A02huHuwVU18jWidUQJc5nw5npfflFqGsNR9Se9yDDf5MmLAUQrUH
WJtitU+gOHY4W/vgPGlgwgWvej18E+WO8jDXMTCLfJOMoettdc8P0W3JAd0mswCY15+SkEU5pU5o
xTLk0F0pb5I7w83O40P3i7uRMc6k8eI9qdcV9+2ZzVt+1WtAMOWaRj7ruDzEQ5l0viMmu3AoiEzo
53VNhhzKO6EKjcG1ANSBb97fSDYuzPCeFGh6R7OaY78XvdbpvMweGmtqTUwlZWb1r1ovvoA46YXf
H6OMj7j+4vfLh+pMElwA1ZvJB8lDBMyG8OvhGORRrgs0GIZelQjkCWsk+P1JxcyN3fp52ERn1SNI
wtkB1BXULOLPMPhv8AnIp7wVl4h6m2vwHeRkpf9jx8gweeS6i756t0EM5aKCOtPqLFDRrjuCbjxD
+aCP7La4uy7l6k0DKZQnmkFOFIUiDq/X3gP5o5MZq7ieFxN4mhqsb4SsqLvLRTOBaBO1gZ3uEa6F
GiM2WHu2Sk/wz7UGaZRrmQO+FDVyrfnH8RCZ5YkAHwpSern5gQjdnl+vbx9TIOVfMDE0agZyU+eH
/jB7xaV7g/RskRKEuO/2rLcAc0Mpx6IUsp/r5OXFb0qvuynv22fdbsANtI131c/s5/UFrmqhSLRc
MRQg2ihlB04o99sJxtZlvqn4MGsJSb+kNK+LIWr27ZpaiKGUvdcqZQymiw9pvWYTwVv+AY1fF7Oq
7QsxlLZH+lDwdYl4kQwqHRHDyRmj4239CfOPCIm+cKuoS6uR6Du/Ia/xbDfv+63iRJ6yy3fcLffA
WNFqKLGQR2k8Zl0WsRpcdg6RE+p97R7jOG5BYVFj9vVgTidspTUcjJvEGt5bh6Qq8ULdF8/iZvhd
7Fubt2o3ffOd2m6xIdtwp9xWDov8dr3KvvhOylD8vuG4kGA8yGCx8SPZ8eBBc9FTA67KYCO/xq5q
Rw+hgTCkHE0tNvW9guSaYSfP13eMeUKUAYVCWAOkiZCgxtJFoCyq0SQAi46wBb4l7IwpWdrflVui
r+iJr/GqC3FEjYNhk6Q3otzP4ETnQTTzLyoRq+HVYqep+1hLZ52fSC24d9VNdUO6hxKw2SNHIDkR
5smS8gvnsTJCLKnUrZxxaMONSR6KT38b8ls7BmAcycx8ODOOj3ica7tJeaQ0rGI+Jtd/g/7msDRJ
rTnDm+Wi5oBFEfLmHPhM1WEIZlka5aPyqqgaviFXJXoypkSzIjCcjA8DZiHE1a2v1BgR86sqXxhi
WRtL+SwhipOp07Be/212g321K+BSjJtgQ/L8qqtv+8TMmS1T1z2lRF/bSTCOVSHgSRb7AP2AVnLS
WAdJPNOVg6Tv6lwqxjkiyQ//2B+6jY5X54V6icSMjLO7fouBhA2fsghROwxUifsSwbjKHQLA+hV+
W8iM5BVrxyi30oe8r3Mz4jXC4C9nhlmBk/q6LqxyJoCF8/9uY0zB+7qOXpgGWSclVVxdfWGScCp0
fEs9kooj6kFO5gmYAKXbIl54MpKi/EPCxCmtRyCLr6AcjMDpqchX2M0EYD2796qj/kCUkQAg2UQR
fxEny7IEFmBNpTm9RqR8Y5/EdKkXbOVfhJtQP2HCMzBZkfv/9zQXP6VRfmzy21HvBFg5hsN5HXDY
yIQQP22z0srrdv0piPJjGMMdZ0oOQVVuWBr0ZSw+GuGm5mqG1qyy8+qLJVGOy0gSvyjxUARkXt+R
Ama0wYw99OSxOteYR0X5qt4f+bQLAQNqbYI4AHESQp/sQGRpbCb29Zvgnx2ka9HGEKWpOMAzEkCu
iJqs9CwIFgbDONyjgtJcbIbn5md06geLYYcsyVTQJc8ygHnEdTWO5HKHwQJiL3vWvA7JNLhMG5Xq
zNIsCX66DYB5IL2QvWPsjCf/57BntZqtB8+f+0B5tyxo80YvkAIAfQDoGrHnON14x1JY1unSY0MM
rQtijE34U4CVnWJjWL1VoEu9xEOfmaJj7THl60R/HoKox+mW6C0pzD/BWvogW7kb2uV+OhabHsNT
yx+GI1+gdeFdbw22YimVydms+sdfosbPTaacXqf1VahVcL3TroLj1fbkqSej2J7f1dY96yHLcA50
9dlPmq7piSH1SWMZdbDVOt2qau3Dl7p3hjKvxzWfK6McURtN0pyI2p+uPoP0Y4bARNlpa9WhGeeE
Y1pxwDphB6KjIkwWL6N8OObM5nVA2Kef0ig/FVZZFwxjicTKWdyRMNn/4L3AEwKzeTGAvx22s2TW
7wh2GPbM1GzKbykJP/uxgsNVToMjOujEcxIPU+sQKbM1+y/SNF0zFIyGBzLz6y1eSnmiieRC45Hu
Fp3I0ZBkRm/RhXYI3dn29QNeD0w+xVGGhOdOihgSusSDBTDCeBEWw9d6Rg5j1/63IMo21ETguSrH
gqRTchMewofeK96iTQe2gnpfvAjAUOsnMke2tob9oJnMmRzr5vL5AdSlPbThNAfdJdma7eOH9DbD
aBXQV+3VU/OSeTEK0uWjdHt9X/9yr35KpQwn0UWpCcktQBKByh5U/lbidRgIyOqvZy2PMow6TLW2
4SEobwczaT5AHjpGD/zAeGqsR8mf66GsQDBqxe957CLKWlFX29GYW1nAZLxbj/v/EUO3C/FdVTYS
+NoQjvibDCxj80bZkdaZgHmJ/MVrf8qiL2qERV1KFEM96wBNkWG09V6/R+cC8MHxGxMHzbA1ukco
NfyyUCJdc/Wjfx5uUCN3akyJJL0bKnBKHBN5zTgzmfIlXD+octxjgWLamOJwatLezDUWux6JIL49
1SRd0DWwH4Omh9L0PB+mgNcC8LFhtJsApK6WmWgoA7YRlEAoDF43rJV4xjAkWVQlQUBzNN1GK2uC
HyFdBCzSJNtT39xE4+AWceg1g6Kbhq7cVRgwYeZx7l4XvFYtWkqmm2hTI0+zlsNuNk5yg9nFyLBy
L7NHoKuVPbmjavYbbafu2YW6td76L6IpTQ3QSCtEykX0aI8n9ZzcDRhJNbwqbyoecu05YVLwrSjr
F5FU3JjkWp3GBDDLT4VZtLlT+9mWsaMrxm5gHCxaonmZR7M3pZ99lsvFJMF1CdFdXN9z9S4Kz4YU
uEF2qw0dWvUMsxlvW+DpGJJXLOOLZOrak8GvXYwFaqyT1TnDbA2N2ZYAYBNGFJB/gTi2sZt7NpJu
JW6FXB1vdF6QAb+iDrLwRaxphFx0KlvtgCb+qnFkuTb5PvRY1YC1q/eLNPoMI00TWuJMhVOIEBk0
vyBmQMOYpx0JVlY2g4fYxqjkXXw33XMbQCVZJ7xqrYv1UifMT+DdSMsa68Vom6fMmTGrrTSrwTQM
cCiTgDx24sfpZ7XnwDMFMD/P8E6raqxgr0VDx5VLI6GbqAQ4KcQHVDOCRRWcVvXMWuSKAzQMFa39
GERqYAQKtchOFqDEImTIZ38Duzy2ZuRhijhGnia2zFjQWmABaTpIBHQFNW+6KBeVE2ax+JCWi+JW
9bPTqHK3oWGgSl10z6mYHOtBdwadO3JyrDEMR//u6w1DQ8+jjtlcZEzK1+g0n2ql4SpE4eio9cZS
MIeyNDF83JwbyI+2U8uKo1YtdSGRfNEiOwdOwKqZtArAPrAy2MldiBphehqfSwddWo0JzULHPavL
cA1T92WdVLQzlbFs5CqRCpwkptfelR+pDZCtPWJie3JEweYm/KGb9Y38s9tz20pH7yHLfNcYI5Yf
QYNSi14tAaXGR5B5eekhu5mA5N5Eu+RYOiSVXaOXeIvWMdK4UFqsRy1j42msKqgw8i7yIb1oocf9
CWzNptyNDIViSaFcVAGS7hiEZrAdsCfX0mNRnPyJNU9y1Qt96hCNRx1VPQl7A0tJvWgb7aKNshHR
m8pKJK/6moUY6lKReCFJYwNr8ZX0GAjcSRiCDePiWnmPQycUTDvWefgbmeznwhyMKhM1roSM3pXc
ITF9j/cKr3BjlKmc67JW7ypNNyReI39fwueFqHEsq6ROW1jYXDthmR37skDNRqrtLhGOArr67OsC
196+WNynRGoD62YygoQ0P5OcXe8dpX2CZGTnbWUmhH79rD5FUfs4FYOC7jV40bTnHZUvN1M+Mjz1
ysPMAJGOpKqaAso42oA6sZfmcMTtO+cPGGrjyAkK5HJtc+MDY99WjWghiTIiv5FEYybg5/qFTDAM
0f8x/lQftLfIazwgto7aq3x3Xebq/i1EUndez6W9MkcdnhayvAfo4LkVwOFwXYa4qoELIZQ+jJKS
DAMPIY0zkPnpO9LmODnCIUer7gSKqeBNtwcgrDFdfNM9J7f6NnQGTI9vj6z8Jmu9lL6Ec1cg44ZP
KeqPZPAtIysY5rau/YvVUnmKdpiQNY6R05Tue5vAwnxb9OYd4jLkmVgVWdZ6qItcAXu9UOmgRJ87
VGj66l2OeQbaYdXrLtZD3dzSELa1mMN//A/klqD+BDIexr6xxFBXtZoAPTBxIxFDajLJJvLQVbdj
vd7XmHiX5kzDsXmF66a+gDkT4oH8I0MpzffyZ/+1PvUPsjP8Ep71VwTT6PUCSsHiXutjdy+h/HoG
HUByYi17DVyE7zFEEGUB2CdfEqYL91wXBcdV5PFUOfMLGW9bHP0P5UimBBPKOnHP2oF1L/MpkDpP
3+fkuSJNhZrxAzf1JP42ih/XLZ4lgj7LTO3bIMTtVspPgTSYvn43RYxS7Lq+/LOMC2ZysW8hxopJ
s4J9I72RfwiOSG6VtVt/MedPOdRTL29AGxEQRIA/VKdh3I4ZgHq3zfA6+SWGbj6M6X0vgNSwyzeN
wtjHdcf5KZu+ECYMkSlSso/hXVH+EpVbk0taW51YI3TX77hPQdQ1kM5J0KsDuXli2RSF0zz8qovQ
9IfQuq4Z68Hwp7pfIESLYyvFsoeDJOb30nZWaeeYQoD3xi/OIdWzdo8y6Tm47TCwaivvY4YrW/eW
n8skersQPgFsOTUcznJoZoub4MTUitFewtpJyvvPkVoVqowqQ8/rjqEe+WBDnIegbxgbSfSOStct
/cbl0l2sRS2SIFAapCAI1kr8hUTAnYaB2IXdF0ziMoY9X3zqQhYovlJ+1InLEEonyn8OwmjyPovn
XyLqfG1JlNtoAtiZQACCoMi5BXe3R+qPOowbRGlgoAxd8V4EhyJRFQxO8WJzR4jaSqvbSrf+TYk3
umGznpAs/0ynC7mB6+ZOh8IWIGw59A/xawOCHLS8mMpZjkzfN6ctS+j6u/XTSi6I/8WGN3kpNC0R
2tolDCTdJM/GPZ+ibleesg1/q93I9/1T7Rib+IYEFqHDQtAxXM/lrBZfkKJWVgsyviASXrPJxosh
mnZRhxGqmGFzXZX/Eh/+Y5Z0/rDTOs0XSH47BuLFLm4Iu5u4K5xhMi/QvUcySbk55L81MsEbJTTe
FUFSlVvilv1cZ+i6RAWrU99yQyohfBvkh3k4BO22qO+vL5glgnJDVdoktVFDz0vtZ5pPTo+aHafl
9nUp62nDhRJRrkidgjoSiRgSbuPURrSqGi7af96yTYDCHcEvI+y4v+HOhLCaxYG1nu1eyKdiUxTr
2tQnifbajW5me36IHN2bt0h+uPyLeACFmn7HrPIy/K9ERTddrCkc7+Mm0x8BKMjukj2h5wwcwKfd
EHSSVn1TnMJfrFFBrDBBonxXL/tdrBiQ279MDjzETn9ozfiGzLaZtqzkIeMe+1Zd6+PE8APoKCp4
VhNuxZQ16W09Pfl5eDIV9qD7P/OHHqFHEYSy6/dTYc+oadu1Kv+QMx6M2DG6TbhBC5HuGYRNxTP9
wkozMDLsIg+iVVmVDY32C3rkCzr4pFDYk4uj0IW7vPF3+gyaEVnEDABZtDVlBFl3IJhdWf+QRfC8
R6DUroJbI40b2JTqBQ1zXDBRoSvXFF3/UyIAb2PS9TNY8k49cyfpAGpbWz90hRn/zkFWoIHSk5x7
qTDCJ4ZXpiuBcYgkXjRBtIKh8qla7ctqN/PxRpfR4lePDGlrldVljCFTvrBXjCiS//dW6mFH4Kpz
AifYYAi6IwImsr3ushgxPZ0VU8Q5bUQSAPyZSdtuEw/Onh3TMxywTHlGv1faeOihWBgemnvlq/RM
Wkgw/G/PHUdHOObngQktZkU3MuUOQTYbzwJ5SAyWZvob8eIlyPSf4ciDPngXu5kFnlt0KFYAyaPq
kF4ywsiE7As7AdrUnPYSSJr2rJwIazcol9lXGMCeGUSpxuc5xryZSbQqmfGUYTlImvAvKgLlz7Oz
2+UYAtah/yM4dKjSkeiFlRZhSaP5/mRuDhUMLCeYgBJh5LjXHmdLN1vSbeAx3/AMvaVZ/VSB66s5
RNBfk7SWHTniYIZoIH4ePwzMwoVuaefJVn2zDywxM6vMHFvGbc+KUxXqrTj1I0aJE+AeoYMNwYoU
X9o+CZthc8IY8yNz1dJ1P0gz/Ylcm/jgM0RpmTuERWxNg2K5/fsoOsWwy9PnULyfFdEes1OtvVx3
FKzrieb9y6KirkMOFhwDL0xYYkhnAEZobVlcaWs9LYZhgPpMxh/gn6hgTZ2MjOtILkM5gQUHbYi2
9HPc6jaYg/bcXfosPuTPgzvZIICS7fpN80okLTH+l+Ea14BzX76D8lltBySF2CDTHaP4QSrczRGp
fLR8KBv5kisatvwN57Fwp6vOAVVRgVdlXRDoQ47zGchBUqjQ1NQM4iddS61UcBnHuRq1LaRQF00h
gmq9C1HZQRABplQL05h617ffFaCGEIK44p7fGh4Lg7J+vy3EUmcbzrE0TwPEIgux457/dLUqm3CL
BCfKkayIeP2hs5BHnWEpCXNvxJAnbsJb5Gy38se4q2RTv/UHK9pwvwgfLeH2Io8bJKcRk6t3YWdX
Wwz5PrLIM1lHS11I8Tgps8Dja0DCwcEt8cZWiX9eP9nVSHWxYupuAYkYqic6CeGqu6Y5CSWruMBa
BBV3h+jEI7wp0M9O3GhFsY3iH1IQMp6ojGWopJy3eA33SYqhfaReXnClOWGgSZyy6CDWXdrnVtGs
jIMqlrxEgvoBcxkUaV+iP24S91n1UfO/kIS0U6W0CrVmBXmstVEXB7LPoMCv4VhCL3wYbYzG2xOa
n9FqepOAY9k4qPWX6WKp5GZZbOc86FGIUULI3Z572zg0zmirFu5pjFGoBcu40TF75whSXEv+Gbj1
I6IeVoCwGkgvvoByOHhEzCpGsqG9BRjI3ldttUPmsZi3glg5dd8wsoIsT0P3t8y+GCU6Dx5Mkq0L
0TTg3xJIOxn72B67n/5/PVTK01R8LeQVKkOQR9qGknMLX1M7Oh4n8KQPgVs8/ydDVylnMrSiEpUt
BJbyb7999fn367+/HtEtTozyJG3Z6IJMHoMg7ANhNCn/Zweyf4T1kaUeIsOtfMMbFXOozRrgiYQv
mjO1LWcmPwgtu++JTmX5HnIYSELxe2HTO4HFm8kr+Q4WhynDNunul75uB2Hg8Bl6IltKXlhJdmbs
6yoS4XNfaR7GjiuSYm5wcCkah5oN53QE8WT+C+J54ki+vZsXkihHIymzplURrJ5Mv8icYBfg/Ajo
JcQARFbccsnLXpNG+RiOK7gi7SDNfyMWNzyCV3vYxG43WNlj8FZvAyRxZQKfs1WzOZBW/uhUwN/M
rz6INbc86Gkbi6lYrO2mHI+RRH4t6PDy2e/xREbPk54m7bn7xcemfMq3806ULMEBm9sHRuTY2sN/
PG4q5AkqWdZLgv+WN9ndn2l8ZOQ9O4/KCOno7paZC0YlJASbpe6bRYym5LzcTiG/UePWZSyKnOW1
s6acDxclRh7M0OEWzea802yCHTLk6EZQrPTcbQtWLL763ltoMuWLcqM28C6AN1ePxdMEkh0Cvyy3
41n0AIvkb5VjcCs5016cMJtE+bi+WsbVRdMrYtQUBiL7UOx5qPZGWN8YqfzKSdJ+qJpHFLgM1l3y
XSDScIrAE6yiofB04iKJqrDiFWAmDMkRMPO5N8m8EbLkNjPT35j+F6ro+wAx6r+IFVYKhl+lU3sd
Z2KGuLkBTRaQUhMuzafhLXAI7LQ6SGAzEl8EJ3XknxGaHtlY/+/3AJEuK+QBIkkyjdIMCjEUSx2b
Pb7HmZXdKZiyQuq+sSU/AHd7O3h+axrI6DAO+bv1fJF7CRYXEVKkJVIizJAbqu9G8dgEuh3rL2zI
0Xd39FUOneadRd9oOtyqpK2wPOkeIYzmt4HLikiIX/tqol8FUc6/5Ysx1GSYqNKUjuB3Th4zI2jG
BUMDLcUIFauZENQTnFGyBf+dDa5xcCb2m3zz/4VI/vQBNCwszNMkEhOckKLcTemPKHu5buZrrF54
8P/z8qZJP2cDDTQqSWE1TnhbIDJGK+90lz3pTu/Ku2BPOB90O9+GN+MOtBo7zsI8k11uord4RoIW
1DtOfmRRxTA8Hw3BLMkYoJAwkZQhGjKTdKMN810bBsc8HjKzqOJ9UCLlFYtMWBWx868KhMm+i+0g
CrawCJ1TxlkhGR+tk92+TawmV51M891MwSjlnnOACLGqqdrwIh6BNQeEetVYRRG6mEjh1n1n6nX8
o0nTQ54Lj9fPirUr1KUqdp1ayjmxVg/ZqE2/7Vxtx2aLutQer+0BFdVPSSZLaYKnWvI7BqGfYI9g
y76VHe40Aksn7PNDcQfPfF+cMRwCLcq+fWlejaw5sILXeN8+FqDcrCzRTM8+s/b23Wd9PSHqFm5G
jBbKSaasm099NrtV0Jtt8KNLHq7vNksTqBsh5BQ1mwFcd8Nxuq/qcJ9poj0Zvd2q/EZvZbfzy9vr
Iv/yYkUvp4qxzYZy+f+F9vGCovGSD+3zUXfxit+8JVtjaHKOAmYSDDUE856rvUm7cB86hi3fiWeB
8Ql/eUJ+fgLlQcHRkelJDcAHYGh32Q8MHQUXRI1mEAxRiP/NIPXvLpuc56dAKoL2s7QBGQpCRbyQ
EaYiht4QldIsMuC4PHPsTr7vkcZXiZSNx6PYldUlBWLNLljfwMndnAMHpEau+qLgpZeDDwJDOxkR
zvdL/qtYynzTLh+zlvCjZSmeAikolWaEOen7dR1aL2cijYqipWqo6Lr46sGkCSAasUEkEz1lSFvf
kUkRoTu9qvf6/Tyhyf1C2sPe1e/eCVfvQi5lL5ESFGlNomPpvsNV0t0kN+Q0Y1e7S/e9U99kXoWW
Vkw/2rCALN939qto8mkLswlzsQKfO0xVjEBu58dZZ6LN5jBLIrPjlCGKTtHJoRb7pQQL7UHrKxxS
pI81R7kDL8NG3htIofLMuTTfDeTL6uiMXQ8IfF1IxBH5j5186zfP1zXmu0P9+vuUxfOBHnIiqfbm
I1ypkQiGVZctPHgwaxsh6Kq76/JWciwQ+BntXlzQ4rgAfq9GVelJPnw8lPfJpgc5a4fBkTXoxHiG
tNUDWwijjB2UL6KfZhAmBbdqfhC4e0F/YiyIuKivF+bXBVGWLVaGnxclZKQgziTMfaH9PloYjUKG
+LE7fciBXBNH3c+Vb3CY5w1x0/kPijk7JhZhdXQKm00CxtpAyp/EMgYGzj7eZV04giWjGngrEdLG
SQ2ZBdtcAaR9VUXqLtCLQVBTgkStgZoW7vMDriDHfwUb/KYPTD03592f3n9+OwAO1zj6DatcsXIB
fv0GSmF4P5qTOSeZKhzmiCGUf9LU5Y8/feWsF8vKnQ95Anou8PjVRHTRfnVePEZRyKoIedMuxKRf
bV895rb2nJ+Cs+5FG9mOb9CUYcmCNd23xyhncuiu+pfFB1ALbpNpnAYBm47ez1tVrR24TUZi+oJL
+qayCxmUhcjtnAa9BhmVI+5ISKntg/100x2LnbLPHoXDdOR+1uoG/9zDn26yW9GUeXPcxLvoVLlT
ZnGb5L09ovqImZGcixzMW3RSWMHPqmUJqiYCCITedNrV8oPazeDoJ95deyew0HIrQOP+1OmYILLv
cQg5+U9p5GsWfjDqQynWUsTZ7cv8gibxg7atHjEHQPbS3+WTsctKcChGrvHB7RkOa9XlLyRTOhcr
sTFUEtbZ2v6Zew8l0sx8/EN3iybbm/JmfANns31dLGu9lKKh6h1rEamD9qJkS2HoCFFjqtFHhzHl
QqQypK0HQotFUjpnCJLh80irYGhU52DAMx6y6qt/6AHQ4DFvhaTThy2ek9cXue4/FmIp79xF08Tz
JVZJaLLFX9E5s9QDIVBLHe613FSM23uloAct+oSv0RQH8TCg7alCaTJDic0B0ZH8MI79r0nXZluM
A97i4jLzVKWezaws1S2ndTxLn1bt5vMbaPSyiNuoNQJosnSqDyPQl2CO2KY/COsm4U+8vsOryrsQ
RiWTagFUOJeWDD4C1U2UvKTFvBc7zjPQncQ4zdXLbyGLMtE6K3NxbHD5tUCeSKJkBsmdlLD6pFfq
QF/OkEYDC1w9c1WA5qfQK735Xn/zrdpOH4C622IOcXI0GlM4I/tzS1KRQAw8G1sysQ/pdOv63q4G
8Yv1UjZTKXXdpj3WS8o0JMVAOsr+BbnyqitYyKGMxC+kGXwKiDlHd3J0NIM40w/SXZOaxllQTAKy
qTeGzQFz6FxfIUt7yJctnG6hId3ZygPSzLIAnLsf2KLkP/sNCGTD5D9qD/UkqvuyNcqW9LTJvDWo
koUeaUtmte+sR02LzaSeP5qoY77UgENDCu+BtAKGJ5UwtT7i9iL1JyvyZgcf8dztY8yPq12gMK5v
KssJ0VDhJGi73CCfMO1aT9qTg5yteMsmqV93r5+LlSnr54OgyqoEmhNjelkFEP+8DU/k6S6749u/
gPgx9IWG4TYa6GqiDO68q6PiUZzC2tQDIdiUShHulXyQTZ8fNI8bxcLkerBaT02jbCU+lXZ1l6A1
swB5sl6myC30DYC8/Ry6jM1nGBMN1827Wo71Ad63wUVnvGCcmJUlpvhKyElEuwbWlHS8IqHxX0+d
utD9th6zTMapk/J1ewuyaE/bSE5yz8KOMtwSjdg1+EAeiwGGhHzkQcCQC3Lc6Y4FDGYqF+WWFLHJ
ZCVF7oRwKJTg3B6O+i0ZINo8zEf2S45xu9AlryFN1LYH4sDlqmM9vafBiZc3DOUg9vAt8l7YC+WD
+iDOauD3AZ+EZQ7HPwhk2MqRQL+uy2Ith/JDQpmWkdZClFy7VQQKGeUXZxj/UelozK0ggEg+JgjF
C1UaCmW9SbB04paldAzLp+G2ExRhEHsIwlgD8JhlTtkesrSy+VBkHRIxlCuHRKNqE5XTYqElGNdd
so0c9bXcdu+d7Zu5gwRoysL3Mw6KRltCXB3zPPSuHkHSmD5kc22WIavbc4UC60tUQ6NnNUUfQl7C
BgIdhJcG4ZTvezSXYR4PJkcfKhBRFK/EOfHMWSbrOaZPtVfIFiyueTlVW64lssVNdpODjiV0g0N4
10FmuGOhQFiaQrmNQI2VJiHt/obYgPKitcJetHIfo0vCj+smRqz1mqJQ0UuYYLRCo8MR+n5xK/WA
OrYNUNgcZjtVfJ9afBnc5mPEeL4zT5JyIpyqD1lCwsLe5c/IzNhy4vSnyhq3vDcCXCP9qE75Bl3e
zOTnemF+cZCUU5knDbx7JIZSTq1XvTXIGPho2HOyM8kbYg56gwqk/q72wAVwdj+w3A3DNOmErx73
ej7NxAu41dNshwAPJkd/O8A4JSdz2aCwFYj9F7OhkxCp0QHlTwDv6aEUzfoBE2ls8TboQJKX3oTb
zDU89jIZMQQ9QbsdU1WRegjFCaMD9QFjyON7DKxztB2cQ/agPLUb0A076YGJFWLtMJWM+PPgqLDD
ye8UCbButMB5rIOpY0zxUBeOvCnyJusRuS5UUi4zrHUQcX31D3MgjFWSQKOT+lemHcKWFRxdmAG+
m+qnBMpm9FGuxbBA4Di+GNvRHe1kq+1Fp1MxZgDI/sOIPIRwRP/YFJn8QWa3H7GWSFnOJMXZNEWw
HCPkTnOkvyRze1LSLDTB/9Kb+sS5UTxth4A7d3wOfjUVnT+cv5fDfhfKLIj2ejpG/N9+gHj+645n
5SRhOhAxZHN+yUG+TKgQlTvN4qz6d+NVbmkZXvTzur+8vgeY4vNV6Dw2Uu7XEJqH8VkfmqeuDl6v
i1i3nM91iV9F8HHeNkE3ATwZhBuJ+9Fzql0rvBVUp6xtGSHWXyJUVIHB4YEsJY3w9RugQWTCHhcC
1OdvcjfYJZbvRphWQRwDq5dg3fNLksGrhF4Yfvjr6tqw8dGSDy0OfqDe9VB+NGfCVk1a48O7mAyM
wPRssAaxp1WvLxVUfIIsgi5UooeB1XoT6Y2EMgeZzpF/hO+EhZBQ6AOqfo5c1iW+GhQtxFGXuF6G
eVKU8AhaPO65qLJRjHhWtNC+ri4rHTZw7ws5lOfJ4zn5w6E8WMVTG5stYDYSnuuZ1Q1m6aAER0Ki
fzPWftUYFpIpjxTxQVIaGjaUk/ijqIAPMJoZdCnrVr6QQTkdLuUrNVQvhxai0dDOX9v7cUsyy5Od
O8lt8tDfsc9uPf/wKZYGsvWgdJ3bAWL5nb8jg9RmkDagJ85hPQoYWiJQ9lD5oxjoMwRl2XPLv3NA
6YUDw6MwzukS2y5iV5HP57EkWOm4MkypAWOJ0DP8yEq/2RctvBjfQkbbDvk0cFjHYAnucFN6tZfs
y9vkHIEMv3skQ4zInGnR7p+aWx0ztdFS+C+4allLJf+/+AwfoHB9ipGjn2oDUXNm+snEWOp6BLnQ
DeopkHH/U/s0AtFDhKmkKqzOQz0Ac6ImJBLajeHlN8hbuMOWVeRhLZD2Kq2EtMWF1mqOP2LDcES+
emR4lNVHwWKBlEcZtUjVJh6XnJCiOxKTqGZUkpD/O/4hoWydNvGyBx4JY3YKg9jztyhnIZvyKV1X
SXIUIJ2aFL0dRbs8d5Rk08pb+XXk3+RaZZzmqv0tUMKU/cli18xKB9toqiefx8yISTA5/52xoywp
1J2etB0HmntIkTeSW52jPaloyJiB3qJSZUlOecTsS471yiK/+m0vF2uTvhrDoJeJpJOqHCE0xDge
KwUFIK5aA+ydAB2zijbk566Jo2xPln1hbAmMYLAIziy0BAysBZCAzP3BnHfW8lY1ZbE6ygxrhZNa
kbTuJAnIZqJkxzXVr1aaHaUQvZLDnLgh7MwpqTOXcZqrEdpCMmWDflTILd/hZhfuoychdacnZevb
gCtiOi1XWkOH6cAkfOJuWQwa65L/wXVfoquFexPlRm3/H2nf1Rw3znT9i1jFAKZbxpnRKEfrhmVb
NgnmnH79e6DdbzWCuIP9/FTtxVaNS00A3Y1Gh3NaHd1C2mQ4S/FcV4dF/zlUlxOCxPOrZIv4epof
oriLV23lvy8mhY5BbsZ+X/ttjWRALbBAwZp4RLRpTsBGq7IeRWl0C/1mnDGFLq9O3rbgrnk5v6pt
Q/xnVXxDZFYRS1MNVsPNULEl5NCazZ1hN6tzXs52DeWjTej995OTqu1qTasOxgCC1GAOovfp4Bm2
h2aEXwxA0kKT6+R9Xy8n2fkvgcV2xurkCzjrN9FMjNEzePHosj+q6IIEcDB6IFknROaJMt0CbeHx
0eSyU+wuw3K7hIKrcXKm/Nt9lba+YFvZo+6MVr4XPk+21bAAUtkyH2NcDv47shRFJ2uNqpReOL1T
7UdkNUjQhsZd79ahqI98W1fBJQIiVxP/sd9PxI8EPYldBPES+W41exswKvRNV5wuE+jp5jWvfwji
rkGpm0uUifAsK2qKYtSEWVKS5yJHtu2xP6RwNp4odWaMrAEc3Veqx2htGG+QFsov2Y3stULmvu1o
/mNZ/KiDoVWpFje43Ts/viJgvdCf1wwwR4yWmXWJAKAtR6OIKGjatvp/1skPPSxlPeiEjZUuRn03
ROSZqhPIlytNEzhNkSDunsfz2orICP0gy+Co8b2hJc5qirqKWEzy1Qg+lsNZdonEAKntUkM8Dywj
IBskPYqWkuan8q2CcfLE2CuDFdY18UwhD4VIOHfLl/lUqDpLu7z3cyPzRJzeB185Iy0Jz1v7v7iw
j4Wy7T4xN1Mf0lSZoC4kXHzATZf3DERvQOc4SYBfJyKs3Y7sT9STu9iXmGR4KEFej9bx6ft6jQay
uxFcDCCmswh7UQfpXYalDo6heuIK0Xbv3skHcP6lHdSJDMy9jS/1ftwzQrzicrlGb3e96/10x4AW
lj2Y71Gr1h8kTwQtIdJfzu3oqbmCEpYVcuwF5BCPcwn9zZ8ExyrwohbndkZd6pJuhQploIRAS7VO
HczRX6+75Rvq3dW+9JNbK3b0x/9QxxGoL4+j283yWDYdog2Gv6rh3vjJIFiAdybEbBbspc29LGrT
HkxpBMZx1EeguH+UpTU0pTvBXm5fvP+YiM15HDByZnkN0EWAb5vXi48uedsDHECM18XqVm9J7Zq/
ceEHQtsUbSTnhJKaDs0QQVVYNo0NPUSYCLBDtOO71Q/BIkVbyfmcyc46VU/fr4322F3VwXyh7TBV
7nZesbcP5CgziCmB0O33xcfOcs5HTetutpCsfO8RsC6tkGWY5x/tbgTalYFnW4lRWdY/JWb021yv
gX5CouCZofDtCcYAjOChh5Ia/bGSX2ztNha1bG6XE05kcL5OGrLGyAARGlhV5abR6gBE3rOtwpuj
B12PA9IlAO+KgjHNb4b4RzS9kak4qPGwn/X2UBgI8wj1CIg/4p74pd2JnL9oE3hfaGi2VOgIgcBX
FWKixunC8QKJv6A7tk6FUffYE/IoM2v5crOebArn/0ZiJ/28YFM6f8QUDwN9V28MJFDzXXb9RyWj
E2GcG+ymeRoMFaZrFpVDjL1miV7km472QwLf2gCyqrykA2xUu66+rz+1oPCTIP2Rp24Wdp4CEkGz
cqdd49uC1MOmVzoRzPk+qvdVXsUILNuuWpxqBghTWWcPaj3tDVPUY7gpzNZNXbPAqGBpnCabwAXH
vBf2EdQx0oPZFRetGdn+vAABMjfbWhDjbUclJ4vjXK4dVUtJmOUsh3bPoDUwTOAzIAYGCCEKXZlr
O6ORfGuFnVKUD1JYwZJnv+Vm3ev5ImorVDffAScr4vyrkY8mHSXsIEtPKZnbXCKjmYHe4w2lW3/1
J1CMre6K8vT0LD1ob82P4t4WEkZtVzJOPoPzuFaqTS2ZoK4zZubtoLxOrumv+YI9DtB45iiYXPf0
/fBD1Ecu8oU6p0FdXElUM+Bvp8OKwmq8SwHds8Og5F88Vavb7elNsrN2+WG5F0/EbId9JwvnXJ0N
sg70VLFnQxiBCPl1roDYlvktSmGrs7w2oQb0PY8C3r9xCcZGqBuBzjf+L4zWzMOd0zfOA0aD9vfo
ET4lZIjG+hGkttdq6lC4DBANueUtoL3Kgxh6Q+Dwdc4fmuDdy+0KWqhOj2t2rU3f50zgEQXWxDdf
2MUkrSnDRbDmzC90cB+vgmtLJIHzfCiQ/z2YoleS361AC6ZU/wPabFRbPhSG764A7Vo7goGYxSbo
z8UpZSAVwryb+MW+GeadSOLCvDQrFCVmDULmdRRqu/ECtgist/IgxtfaLtCeyOLckFQnCvLkkIWK
fhDvFGdF4S26Z3gorO9fdEmJ/A1f+05VKU1H1rqdHKPb1RvuesupHi1vBldzvitvy+/tFRshpM+C
0FKg6Qbnb3o5ieYZxNgs76L7GFqpbxQH6CB+75fULXrWXwu5ortkuxPoZIM5P9O1NTFlNlIL0o5A
emlBCB4fehyoNbhAhYI/+Z9Fcv6kKqNMTRj5FetEHACJDlDRcPXd1AFS4XAh6pL5lyUiiysrKrH0
L3VIo9btOIFlGJfqgdXm2OR3+t1Bz5GHOWzR1bGd0QLG5P+Tx+ms0ZhFWhY4SjUcQSxvuPbqybAR
RKrNscGYh9vcR8+S90e9sSdyubuyoYlFc4YvoxY+sueujB7mRjQ/+S8W+bE6TlEHUy6zle0mw2Jv
ALzEMCIYag7kOhSXscAwtm+fD3mcgqYzSHs6Gx6A8e+2N6g3XtJfxCmOZih7qpMiwDIR9dfhn8Xi
H4I5NVVizdBAhomAtZqcLn3MRkPwnty2+Q8J3O2mIYDFSA6ixlpJnFqdnTZqwim7Fezgtr/+Rwxf
TWlSzE1NPcSQcEbND0TlqLz3PpoXhADMG0j57Bb6kMXddVZn1ZOa4bSe+qAEsIfq5551A/bSQD+8
wx5citwJ07ev0cmHRC70BoueolYs+WhZ464148s8Sx6rXv3WT6BKPL+V/xIVfgjjrj5jkhMAuzBh
mX7bAwfbMecEHfX50UpGn1L1Zm5tr9TN4xiBkJcOVxhIvSJxV3qJPeARspROHgHJf0hekcG4Kkfj
Eq1P7vnP/JfnyMdnch6o7bQir1m1ngF0M4QE5ZmGjHICgWIommbeniw7OXPO73SlOcpGC/0qQaka
Rrd9YIV4miMEkYAI110lLlKGlWuy+XH6rb5VQgD7KHg5xJ6oALydrj35Fs47SVEVGw0bxWcoUHkg
XQ0ZusExrHKJb2BcWKyptjYZJO4PsN+JKCpFvl/lvFVWZpku64gm1QiczDpe19Rn1435mnwnLyx2
YDMRuic4cIEn4Wlt+olGUS+xI3iZARvHoHuw49S1AeTCTp0KUbAEbpkfCS26NgOnMDCdSosu1+OI
ZFs+p6s79hpAKkpbCxtzpQ5AiWfBYtkW8gavo1nPtAxT0eQvqeLCSKecUfjY4Jd/jAalcNVlWa8n
vFmBudyN+Y010f5wfov/5UH2j03x86ezmrWkZPF173n9sQ/Wm+oZpE+Il7Lb6lLH6Ga4XoGb9RYU
0RjmvlxFExVb6z5xrTyTzpSlcZy0eJFaHUYYTWi18hSXjxL44afd+cWKLnmeMwfAjuSvaQMMqb/U
wOfpnc7TDgrwlljXoKgvcntzgUhuEjZmDE50nPlJVccosnjQera5L4ub3tjBcNkAFNz4tu6GXxi/
Yb19R3KcM68+JH53IULwYA6R1yn5RD7nNoCPsKiLtiDIyDs3xshD80uwo5uXsKXKMnCIiKzxSZuk
l+upZg0iy4G11M67n72vImICnn0oELWZujkRxXl/1aw1qtfw/ukw9Q7p6a9Oae9TC65wUomrLcsu
VsyjmRYX0ZwClnm4Smj6lMSiRqrNXT35EO5UE0VF7YoFHmpB3REoLMA5O7/Wzcv/RAJ3blJcNKbJ
rh46lE5T9x5igFFdAktZBZJEa+Ece96NcxGzMhwa3a36FWNHgthi+9I+WQsXbybTbKdVCh1kk47E
ZSMZWRiDS7dkvBmCrMf2o+hEGhd70tigaETGI4x1ZtEdA5YF0NCNzQCqAixO/DwRLZDPtFiopK5F
icNiLweAxTrI5gU2+k+MoLoXRe9Mt75Y9Mf6+AmXZC5l3XzH5DFA0z1dDc1L1n47r33bkc+JEC72
zBu1jQym4OURQ27gAS8uUZG472bHvsgDFFEYpX39tHhoBn0dYwBTNUHmWVfNhRBUUGD0BheZYgyj
HcoY+jnVrpa72V17HX1Dt7eVOEp20A8VGk//rLfhZP2cpynHOcbwHephdt25Vt+5wJxz6CzifRbY
Hp+UAeO8tkQVEt5J9L1VrypdOPIgksD5kWRM0FPOGvN7b9ZcepeAGM/alxfTC70Z9gRdyaLH+nsX
9zkF5RxK0xiaBjxHdAwCb6dPB6dI6E7txp2pdb5qgIiDgFFmxXU4mk4iGvL7F/vXCdFtw7TM9xv5
5MZNDbWI+/ndGHvqpN+a2+ZRAvQfZgOiF3JEcu1ReTtvLpsBjPUhkrMWCfgg2Twgt1ZEmCUkmraT
xvQaYyi+mqQPslb2Ipe6fawfEjmjWLPy77IMCaWX+EqDk2MALY2nh/md+Us8JKBuoxCdLJJ90sm+
ymnWKVMPk8Bg6M4CJkMy5n6nmA41Cpe2N1bm1OtF9mu17icZDVUJEpnlQW+f5eS+NtCwll331I+r
J2m5apqbdLiv7Nu0eLbjSxkl/BJ9glOQTZhIrH7k0zetMN2GPmdd5JXSQcLo6/qjV/1oidEt3Tm2
fat297Fy1dE7K7vO26t83hnpXZMG3QDPkB+BDyiZR6tMnWR2qBramSspnnID5iTZdKTuJZnuFSlz
zBKaGF0qqeqq6Y6q1yZCNftJAnrQ90Fxk3lPFydedl1yUCPZLdCqLUluajpjFTud5q3Nzyk/Nhj9
azx7QoNHcTmbboRyY+sWRhTIveSMZB+1b3H/o9fearzOLHLIFkDW2z9mK5Qm1ZnA2pJ4yepJ6xF4
JRIQB4AXtvReEh81dafJTtS7UfRrym4MCXgmuMesYUesUKfXg/XbkrsgjScHSPEuiqChNuEFiGb2
9NEyOzChY2pN7l2UX92u38fNrkHvIF3duNolw2Vu3Mmz38a7KjtYi1f0F7F17OK7BT05IO5U0S+i
3RN1dMzUcsblpUmeKvuRVAdqXWVveYx0+fBbXcPUGJxWWryYOqXxLc00p5z3RkJ8qh9UMNX21W23
3Ob9TkkDooerdpD7C/yrJnLm8qlHnccOAKFPkqekvBim69J4lSTVXfurVAmreHVkJXUk+RCjBav7
1lJc5f2PCV3ssO02pL0vWX66FE5rIMerfc8qr1nRnbw0bqcfpultqqiTm4999ioBCBRz1HdNvBuB
3RRdK8Ojgia2ippOXDltogRS8qCDQa9Jj3UczNUPqaQo1fyeoJ+J/LvKyj+Kwj4Mmt36J9ZlRIVd
0wXWJZHcGdrdRDSBzxC5DO4mWNqotNIaEuLWdJSydxdDlNHcDk0+FsF5frWS13bS4Hpl3bGvrUNx
GH+Qm+LFvhx9wKyjmpY/Zs/nfe+/BF8fQrnoMrcGbczYDTcBkBST416D4ETeM/o7NnMrkLa9RMuy
FPSrmF/e6KoGIhuzgTT6hBygG2U+Bc0hKPeK44jE4xxOkgdiAO+82O3XwD9S+UYu0+4iNL3j7FI5
rxwznnxaKBddRkCIUovSXv9yg35I41KduhlJeb+yN+PeOCSu/ZwE7c64z69Yb1X5GPmix45QIneB
rkU8KgqSX4CNLZ6UgF7Er4z9lM29zWEbJr7oXb55jGCzVUxb0dE3zikNgF971WTNIm0e1D1goYw3
pS/c86e2aXEfvRp8/3aDmQIaDXiuRsCAtsvRbzSRUW/v3IkMzqqrZSpajSA67n4rgOMtDvGBQRbZ
oQpmwh7ZwD+Ciz0RyNm4MpkmbVhCowVZTfowrteDqF2LvdC+BJAnIrjDyci4ZPFKzIDq4y5X06CY
M7dK3jC8C2jan6kapsXP80cl3Efu1WhlUTcqJUI49kY1g/YB0Jn77gVMk/4Y/pfZNpFEPu22KMOi
ZKyYNnY+ps7Qd1vcJkCLj8DW+oQZ1hdx78VmnPqxsXyiLaHRXCsMlAWMYklANZTS+m7u3VQz8nCp
pdxtRlqH57dWYAV8xm2ONTktWN+9Uf3Qq9kxDEXglLeN+aMniguGJ1rWac8QZEtwX7d14s75oVkE
GiISwpZ5ckFbNtKvQwJj7tPST0tQ2g6Tn5jCbgfRdrHvOJWTaEmzsBnZ3luD8ah4eZB48SWAF68Z
21b6Su7On892Zv9EKziLprFqWBk7oBz9FZblz4gK9X0B+ArWAdO+rq9y5hqd20BHRY/F7W6sE+Gc
retzZitlBbvTr6cnbQfsDD/v3fiCFRf6A4YhgVrLQofMS2S3v0NP0g/jSsQTIXA4PDF0l/YJmIpx
qc8xDStpxjSddhPb5ZWy2LeZ2d/MKj22SxUIdp4p5ldHZyuWbRkaMOs5xc1yVPULNjfV4qxnwKNQ
n3H3mn50bQTLrnk+L0/dDCPsD3mcDi8kL9uEYJ2d3x+Tt+m7/qJQp73pXper/MH6nfkVwJC1UFmc
dHWACkNvdESjb/XtdJ0FoqBm0wMqsgqYddQ8ZJ3PZI2Rlqc6RaauB2CxRJFnYqFbfEm8wcPA7SGd
HVEKeeukQZOJdiILZDk2X9wBtOho5KppBkNOARBV5AkgBYf72BxuRjwdiTZ9o4uxOlbVXp3f/K29
RwyjGSDJVpEn585aGXq6yo0MK4tAwub1xqx0LrFT+6HXxsShZiLvzkvcLFmfiuSOWykWK16YWqe2
s/6c/L8IJzA7VqVOV2FAvdtXQIkUEvcxm+XVWkPBw8DMGCB6+aWqQO3LdUZGtObTNaoDu7It96Ma
x06ezkFtqneYRhLcMlvu+VQmt9Zq0Lt0YChSFmn8qBxfy0V5JWV0K9hT0do496zF6xiryntsvISY
FVWdOcBch59e4xCTxDHQUFVngOo3QIcqen1s3Q2ni+SCPalMIJthv+vdi1lmrpIL48ktA9Esopng
PwAOr8ZdBk2zkNoasT426cDoT3OABhowTPq4htkROQWvCJqb6joORKWqzdocgXGg+VF972/+fPXV
Q6EsILT/KwZbvcJHnZ1xdoSljzzEheju2fQ/J/L4V5U+p32eMoyUZI/Rg7vSA8jvpVE7bLhZc6Nn
9Vn7JlCfLTU9Fck9rcppbjOVhev5fnkC3pk8g+OBEXnKgfxgPHfX5lMW/InanArlXldF1dCuZ4Oc
y1g6kfa7HitBboFpBW/xBCg+ig4MdvULbUY1pmM7zJCgmi/rApvo7m3l0l7vwAom8GpbO6jLlmzK
JrHNLwXVwYqpuqR4CnekcxdwEU/dbdJlgqt5UwpRiSYTPPUNPjG/JtJsSeBADZIWZfBRu29XGowU
rK8ChdiY8QVTjWXasoX+Iv3dh5+Ee2kva9JEc4w37hfUxpRde8FQNVIxPOeG5/okiXMeTT+oPU0y
Laj8AfTjmI5IMKCdYzqbsZwCJiHI0cLU3JfuHzy2P0nmfErbxfOqKDgyAzH8BYDjE88kyfBQarYm
OLet4oOuAuGJHZwJ0CXuml3G3mpn5B7REvbOgBfIkxMfFySD6nAWNS5s5Z50zQbtOEaXbB249589
VmGmzWoMkDa55X71MBeG0soMQo7cjwNRC9CGa9bhFjXNIMSwvrjmpDB1KZZTDC2YP7V19hukhNUa
A9PmS2b4GrrnMdIp0s8trbEsHWGLJRMgWXH3XdLSpYkGCAViMAKmt9LTZWfVvHp0gWKIeVjgwauO
1gcoBihP4p7sTflwKUi26SojyPm8w6QsJRqvNvJtDd6OFA9JJ8c4l1N0UUgHeisV47ckF77C2J/l
HJoOQnkD82g21s0XkSzQ4ElLh2Uz3uP5oQuzUAuXY31LhY3KG5e6boO30NSIhqBU56xjniagksUS
VthHP+Wpul6r8fW8l9naxFMR7PcTJ7MURaRMOpyM3AFOebwuld6Ls/x1RVklV+M7dHZ45yVuxZ6f
VsVZRr9UFaKICCUx50UJcuXKvsB4rwtgsP2a73Id7Xpvb+dlvregfTk0hC6WgqvIUPj3hDk2DRkT
HNoC1OhoyZ4qwPbHiu4N65PcgWatf83lcJGPOqgaZeDDDJLh6salHt0oZn+oQTtbSjrKlW9WW77N
Y+/E4+wVw8Eg+F9i3yv5/K2NRD1uW88yfC+sy1TxGoKpfT6etKybTNWxV6ZOE69ZVOwQSTtlnxRG
E3s5xaDATl71stzruj4/6lKDhsOuz7qHQanIRVXb8eDYckJ/zpWd3lHVkH5Os9Y89lI9t44+lmnt
IPczlK4sxctrOuEFQoslcuwxI5GjzAWe/VMaPVsq6V/OH8umS4aPxAsPXeoK9Pzz8ho7rYd8UZhL
rpFWm9FVzfhg3kHa3POytrfyRBYzthNNV8yxLFMVsuYgM5zhO3EHd/htv4H/9EFzwGSBqDLxjJu6
cLLEm7wYI5YZ1PLhP40Ns8CKU0gDt5FlI5bGHc97kabL5CVjHrvzieWq/rqz0TaRGs4ECIE6FN2z
W0Buhq5b6FswTOPrG7PWexmEiisAqpfSXYGRYBmNu46JG/cHpcycKluDJX5tNAFw3Ua09Ekut+tz
H5PehMIFhREUeenV6p5mmeBsWXzyZTNPFsfdRIaxpnbKrKTXYmcwKwf8Lx6JJne2UoH3Yt97ThQX
KhmaXJCE9fMsrWzXjjQDDNnpmugPUqOf9o1z/bZVNxUoT7QAtCPA//atUYR6IloJ5/nB65zrNkUc
axntZWvTYCCNsL9LJITzX0kVT1nTVFqQI1EooZrSlBholLplp1BgHChLgnHR6dVKpcJvLOupKcfn
Np6/63n6ex1VwTjuVj7T0MGDrCNsl5Fq4UKGZhoSu0MTRoByvtnsZ/VoFCGKI2AkMjx1ul/A9JA+
j0D3/w85rU2TPxHOfj9xQPbcVe1kQvg6XbR75u2M4wBmmZ8MIysPhTTXm3t/Io9zrkZhrnKyQIXW
DvVHIl9JaubRGGCwRXZLjOphlpL7zs53VvMty9Bp0R8avfdUFTHUed+79ZzGviNvgIwekU3+GpOJ
sdIoJhpCQZCc3VohHN6FvF8jX8F8eQ6UMHQ1ePbDebFbkwunYk0OGne1kjqp2fWCfr/FoYmrf8O8
6B7zGYFZODLajvwVSCJk19zU3yOQQolepKKFm5zCAYC1KZOFnXnjkdu/AEklV7JBkOLPLsOhn9AQ
JHCHW9HOp3VzmjbJkTFgEMQOSFKhLAv2yBzl6CZDgFxL8wUBN5qfA9QA/RG9EtbqmrpTXZn30WKU
DCqurj3FSOYXS1ExarTEkqtLY70rR7XfZWM/7uVixjWJsNUOJpvK3kIo2nvNtrwB2Tg4dorUvqpz
LfHh+fXL86e6rdb/6BIfMwzmVM+SrGqBFkV+XOd7dfr5v0lgX3BqqGpr1nMFbZ3tFb0oWphO+/MS
tmLgTyfE3VjANm6VvG3Ie01Rznd6EmZI8DNQH/uQRQ6OamoBnClMrDOj/3J/4fX7ThSp46n4eW1j
OcZRF0MhE8WzQsw9+hhFjHbmI5tmY9rYCON9kUhuO4e46Jp8gkjS3anrZR0Bx8JwmceNu8Yb/eJN
/DZk9wq/TAPhPkE2iODxzV2fsxZXJSD9tSBGJ1afZhcVBkrNgV6k9HKZ32LA+iipQG02b5dTodyN
SpMhV8wEC82aMQ16aSYBBk1nl04KqJdK9MUta0F2MgbggrVoqKNPueoDiCcNmjWuDxaIX66ADFa+
xrVsf0O7zzL/iSfGU1lFFx7B7vDZK4xQNFGE3lLEnZMPsukgelPC1TWAEr44gyMa8d2KzE7FceGS
FJeqtU4QZ6pvE70fCXB45p1JBRWUTXs6lcOdd6Xqi1SkBpzCfX1sVt/+qQcGcQB4L99Il0t9Xfpj
xXi9RPu5pdyngrkz76a4iyIVT3QMxwTkNziWgyRIekcJo5/t7bKjskiiaEu5kMomxShXy/sJ1vvp
kA5ujWCiClMIvQI7DEvXSfv4XuQ62Eq+mBSx0BPDeNyR/vjsOWLZ6IpOaWwUNhLTLStZcmpp6oJS
z8wLZazWq74ZDGCwzdQ97y23PL6B/Ket4LUE4dyKZX3uomK1tEBP7jQQi83F/L9J4AMFPI0bpSNw
F6tNnQb93IN5e34Nm7uH0qJtW0iFy7zfpZmBNEs720HRLU9aZ4IUtApzYFa5Uo7yUJyUV3rdyYJ1
bT2wDcNSsXm4jHWEG58PbcyVtjJzagBKYHEllFHXHdn/lfJsdudXuDWG+EkWF3WoRdOlpG5tuJb0
ZnHH1FHD9pjfIC/Xvc7P9YV0ORSuIqFvBhOBoahmw0z8i36eLJVZ6smtXSoDXUmUGEFTLw5mQY8V
QY93lzgR+HTrSlgOY8v5Kg9AOyY2GANcnMtRh7wo2h5bOxK/3ZdBEZLasQG7OftkdFohwd4WZYAB
/TeQTZY1U+FTBnXdz5FhpTYQB0EVs6Kvm2F+SrILTmQ276juBoJZNYZGHf+Z1zkRzh1uLZuIIkHI
DBRV86W4swP6ilT91XybXC0e/UZ29S/jShGESRuGzwYe8WpAOyVL9H4+0khq5amPWimo1sWb4jXz
NJRy/fN6u5GhwCwASGnRy4LsiMx5lwZ9TSNtGgkd+s+xHCqN5nTCQSf2RzhlgRBL1UA5jCo/j2TW
95oGWOZaQhXsvujuGu0iUX8r3WWLbB0e4oGo/LApD/4S430qSmK8cvZVWfSNCnl5Yf6sCKDnM+Un
yMif5KHazUDgo7rpRboS/sFe2sAQJYT5OX6kcdQVAja+QQp6az/Obz0gmjoqSopuaYWN0hsmJ214
Nt4OrHjOmpaYUiDXN0Pzmpc/zi9i4+9bMsu46gRhMi73z1pnSpNUldUqBUvVf6uj1m1jDJ/+bzI4
c9LsLokmjWANQ3qU5mkHjOS78yI2/CHqMobO1M1ESYjzTxW1s1WdbCPIMFvTqfGeotU0Ti+jPveM
DFPD58VtFbwsWZdRV0NNBEOt3JMmlgyaJsSCsc6x1+d5mEoquW4a6xeoTuCWhr51Bj1/bAHp6wyZ
tDppNd4Nqa79/xu0BQtjtT5TQQ2OuwhsqZz6ho4m2mlWLwPh0phfVJkoo7q1vadSmBadXDcJZl5X
Wa7MQNMjZ0HmbC7XXRc9JphFSwrB5OKGj8KSkCxG7VLXTD5qj7FUtL2WcYjhxe4WmIiKt6iRdgP4
B+EYNFM9zlV9ksWF7JU6Tlq0pHHYZ4N5XOJUeis1ebwsrHw4yvlgHUprinwZRbAblRI1VKy8vTOW
QvZoR2SBR9mIdi0NiWukEmwsnn/ITVkxkqFDpR1NUl6fZWEhXZYmopnh13n93QjQPgliv5+cZ5uM
ak0LCGrTDrWewenXH1ZWYbZIda3uplp+nJe3eaQnC+OunSLO8zHroD/Soni1/VOd9J3wMDeugZNF
wTg/Lyqql1xTZixKXh/t6hkcqc6QPhpgxion8Kxpsp9mgnVtec+PA9P5Z4JaGEaFFnpkFqoiNDEa
RCvRBbDVDfRpWUyFT85KbSZTypLaRPZEuqa7zK+B2RTOB7DWuW3jxIHI/rae9p8kcj6laZtJSlr4
FOtSBadD9QoIe6O8Q0dQ/c6trLsFKhyvMxKNd+f1ZNOvomgJE7cRXn95sc9ogsXIIs6Q1ZsVj/pk
cky0BTF09/SXCPn4X/b2Qxxn/koy1Kk14vymg/miePp7bRYRZm04LLa0BMvbNoMPcdwtpdU0p2nT
mMGY0X1UrUctb4560gbnd1EkhrPupVaTqV2wiRkun6489DNxQX3gnZeyeSecHBVn05kUT8U8QC+X
+qKw7rWo3lvaky0XbjyLcHm3HeM/G8c/WRtTq6UI81pBl903GjIbpPbSWXVzSRK44G0NNKCABlAc
TJVvnDExTzdWNlTCLl6BL+rFzVGpnhqCDo8FI4qAOtav1hVcB4blR7ninN/UzYWeSOcuWpqrQzvk
6MudMTNcmr2jWtczwHRoJWpV27wCMGNAVBtYw18yHLWa4XWhSlLQ0qx7rtMs9+yyHDyF0HFnVb38
SGytdGgki2gONtXzRDLn0HqpWKtpxQ7nSuNOjEhhvlg6UZlUJIVzYlVfp0ZcD3DNVLqK0tiZmmmf
xaXACt4D8C8RxMlq+BPTJpnaBHI6H7W1xyGkt50b7TE+GT/0B6tHvjFyWMmrBkQAespeu4Mm4AbY
QikAAu7HWbK9OLki7NK0Kah/cZ175ICkzgRWP8OVZEe6k/fWdXrFJiZqABOlru4MF30TjJfqM8tM
/AfwP/ZiOLchnE8FWg9CmDGJwzYl6+9EBdC7TLLFzy0t3mlNhjHWrrJ3U9LFl6lpAkCv0cZbPS7t
WGBMW0MV6KgHSh9yvypMmfO3vS1ptj3CmiyAsDxIwLlJPcBJh10wvIyH+oLcMMD0yEmBEyhfSJoj
PcRCSsCtdK2l4WWPAgT6+kAT+vl0Zsy/N0WVYKTV2BmHdd+A+8ImoZ4Bg7ED+KMP0tvaie9FuGmb
FvAhl6ezk6vIaJoeq08j4hpK41QNul9EPQ9Mv78c94kU7gHZFkvaaClWpxL7WpYxu4B833mnKFoI
5zBsTHEXIzIOgYxp5bK+qexXM/l5XsZW8fL0lN5DhRMbyoe61iTkvzCEMXqZdCV3DmZv9rVfNq5q
73ugXzilK6yZMjd0bvs49wFEq6Tv2PYxlBY5vkVOWUb35OiOfqpe6qCx9f8gt/1ppZy3GOK2Axdy
bAG+xOgdLSnDusxdGidBlAOYYio8teu+C7Z30yucqAnnFTqtL9EfaoAYoZiOtIleu7zeWQMSiIDM
TZQe4xDy97IHMcS8prvEpvvzH7BVHv+0at4XgFG1tmCiQf3C5hSGR5sdcQyEAkDidIC+ilpwSya3
yvfmngLBpRWRQIu0mIvK5rZHWjWzoWBWVzvNADrERf6VJqkAx2yr++nTSjl/k9aSqlcZs/s9oBz+
j7Qra3JUZ7K/iAjEIuAVsLFrX3qtF6K6uhvEIvb1189Rz8x3bZmwpu/EvW8V0WmhVCqVefIccNYw
YDYFT7DKeTePvgeSTIDQUXmTiyCQ+DWspVgTdGOMV62mka3pu+vbpjIhuU1G9Xm2tSWJJs/6WfXZ
HnVRRblhOz6fLEPyjBH88mUOms5orDtE5QRUC8h/9u7a1SHlSeunffJQzezIUwKObg2VdrpqQNVR
ErWm+ZiZZufbZlGGf792lLRQFEYbyjXkLgplyVJZg55EDLJeP2mVWK9zbQ2K4Cq+oByALNfAc0tH
8ZTIcS9vITw/QeotSlhmHzBNY+0tgy4BJymIPe2lVOzo5udGdQcXM6qO1JWx4nyp3Zy2MZYFkruP
NVyPqOy/8h+gIGGf1h09lI9u6SufelvrRCsKZ8y1iEtlUsEcH0WHJhSO3749uo0/3M8H+wHxL9Kh
BdNH5VOxi19mVedkM+6c2JWHa2bdmoeshN3sWD3E9+1dihf1i2B+XjJfH3wQlLz3XwBB7R7Bdh3G
7wov+rOB8gaDEhkyCQBg2pY8fW8WnC5rVSZR3KKclCZa9c1tiHcksw1GkD4xXjirMxB3zobX+pmN
HuswrVAicoYJCpUVvem0eO0UudnmdhCMANoOBuMw6XSeFI1611V5jRrDlPbPE48fJsM+ZEkFvK6n
eupsBREb5UuMVsLe5RwejhgQqAiIOWCZYDdw4N7Xj+pWbD+1IH7BSfIArrXEHavY2Tva+tjPyd2s
s72+KMuVW9nCqR3xO07smL0+ugOYB/4gaShYT9Pq6Ib9Tqh6MPjUfqhU7qP6eGIjT0zaA5+NLsG1
VdzRm9HEGHYMtsY1mN/7t/zJFi8IxRN8+8ic7JcUkBl3us6psMre8/XfBEQm48H73FchODj5ASyc
KAcJ5vLlFnRK83cj8VXkeVv7ibY/2o9Q2b4USDe5OcVpwzBJz4q7BWCDbMzu5lEB7tp6gp9akT5t
03Jm5XaGIbhx3lvjo+X+9lpw2Wl3K2gIcoW1rRNHDR1QGAQCsJxKJ65gU51qCdZEuvkwZ9otG+vb
3Ct2Bbe+Xj8OW91bvLj+sSWdB8OsC3sxweAqyngYCg17EjTZE0Q9jm3hjw/pjRtkd1lgPLj5s6o3
vuWxp8alQ+J0utmvmYkbrXObOw2suamvL5qjgOFsvvxRqoFEEnq2BBi985NBBP30XIIg14hA54jE
9QhhQ+5jLsj+moY5aA+hCp37Y8S+L8f1M5ifhJLJ9S99sVZcLZgRBa5eR2y/6BjoeHI2tYHLFFN1
QcduqlX1Wrg4CsICBphFnchApie5Des4yjUJLCwO4EwjCqPGXeyprsnLW0qY8SxMOGFsxfLkNMTM
9JUArYVbqgiHL0J1q3D90gbbA6jHblcM5oWlwkvF/pxdjDBpInEV6aupX2Aa+rLI8iSGSavEyDJo
8VIGDn9v9Tmw7pk9+Gtl7/L15fqObX3PU6vSM6B0+6EZR5aCInuE/ARwo++uwadobjJVLXPLOU5N
SQ468yUzlz5Jo3qIv8TtfKhm1SzelgmhV4YGNTLVi2t8gbDnmNM0jaZyCtrlS83W8Pr32raAHNhx
zY1hJuLWKWUOdsmJP3fdYzerqkSXiiDwAxsuh6BoiW6+FC/GhQ6GO2NHIO1efrGhufOg70Dnvrcf
QInXLoEFH2z94tl1lBQB4iqTfRAYfc/AJB2g4jJ0oSJzw6YctktHi6r+Z+N+HSZrNxR2MC4q0eWt
TwlolIFSIcphF2M468ynPCXYLKq9svL7XJWKpO6yeC4+pUMpEnuMr4JY4jwkxhbJFs2GhTZs7/o/
UpbGU7/DIM79/wGOeDEzDGsOWCwwoy968DJ2gYzjpPcDXCNlg74b8HDLY4Rhp3+2O31HUueuTOq3
ZDbCqbYUoz5bwePUtlSTqhPwOnYpnk3ZoLHQJPptP9QvtQtWRmv8mS0ZpIzWr2Cw+dtM88+aLUKI
jWz+ophY9LHVjTbOdNzTkK3fFqPbz3Ot2MitIOVg0tTCpzUxciplYAQYENviWRr19q92/m31N9qq
QllteeOpDSkQutywR4TgFHyJP3l2Q5bn64Fjcw0GvMKzCW5H+Ubp0rFMMOyZRgPGQAKtrAffgYq7
364qkP5l7VBsikn+dFKAkJOftLXbLp2WlSmIMMy9mwTl7AtWS5AZrO8LuuoH64D3liq8XyR0f6xi
Kt8ExQhmZqW4ZQNY2ZUTDts8xsvD4lHjFrI7S5AmGOAc07U9XP+gWxvm6ujKGq4Lwjg5TpYdWDz7
BR/U8aB/ORnBXKtGlrZOtMClAQMnwFxyOCz7eu49kNFEjLqg3sHIMWR0kofSgEg8JtzK6SfFaHdj
F4pTdVkzw7dE9c8C7s5DIiJjTmY29lVd4Vi5+mAHtCEgS4+ZH0PxsiHZwQIXU11193Mz31eTo0gJ
Nj/siXHpHWDVrEVRFsZbd7gjs/fU1lSxd5suiktUrJGi3XeR/bvx1BbQkI7Am7gE0xceZqH3sj6g
AlEeyc44WKWv1Nra3E5MfnoW3BP4Mqk3kLuQMRx1O4lsaP5CreOVRcJY9qx6Mm4vD4U6IA6BhUIm
cn7x9NxJvVScwFbIRAcY0Z8hDhKHxpMZ75wp5C9CstX++S9OBM4Vgc8animHGJYUea4bCGF0AM1B
tX6BpIJqqlCEQTlDAJCaIjNxMM0qg5oHXrLUhPJT1FQ03SF9cSHbPhd+QtM1mCxWgbpVM54xZqgf
r69uK4CeWpauOOqONlvRuIrS9nEkaWQNaeDaKiHPLSse8m9PB1Kc4nF6vnPDXFjFGlPQXLLuSJwy
yp08qpY1ur6YrTPm6fBFiuFrXAqSg5hew0pawUHIkO6yFANAKvI0Q3wPeadOTUgX2lx4VsJSmLAi
9mK/Oo/pzw5EJpgB1XbaL7wvAGK5yUPtCQWL9j0JdPEeVLSCVcuUvqaZzsvUmBrevnT5WpnrG2+U
RPTbO/afT/mnfHNSESpLu+taHUG63w+/zb0Yc961JKghVO5FoMI2dgZoAtTTJxctJMRoD0hDvO09
lMPl+26Z07JeXNgVKt5FuH61nuxnVIIO2S8VBGrravVwph3ELFRL5DzWtHOz1cR1sILOo++gvk6+
5d6rnSsJzIXfXTgNIKuoQRIMKclxWTNqMNOv4mOGOpo1XZAvUfsKTcJcOxhP+dHa6+CJvk2sw9D7
qpnRzXzdA6HIHwAI0jzpVMx6krMBeu9RPsx5BJ64/mfCSRxqdq0/QVFPj8qpQV22Y1ngcb0FKWee
7Gs62Y8rS+2v18/oRqhzdQj+WASh1MR0w3kooFNL+VLh13ha/8pSLfXBhhtZXr2rrPFGn/ObhtmK
Ks5lO0KQKJ0YlS7fpkg8O23GNAIjBoaLGJQ12Y3gmdT31adSKFAqNW83DumZSemrg09lyKwcgbUv
7iz2oRd/3Wq0dQ+wZMGliMclrsTzD5kU5jrFbBIJxQLRps5f4ve++HJ9tzbOiAdiKEIgdyPGNKRQ
Uw4Wb0c+YBUUCN20z3+SnOzcpY3mpc4V+ctGzEGRDVgOnBPPu3DUia+J3TUwZlXsUND5aWh1Px9j
xbtH/GbpNIr5C4L/KEho5BRXKys6AjmEWyIZzYeEcqxpdubdmq72e+sRbQ/CoR81xDDe28RNFHng
1nEEPQ0edrijdBv9ivN9m6GZqRlDjGpKMAsdPz+GInNQ+M1RSO9qn/5+A0+tSZ7vZpZmFtTAUzK5
7233XiPf+fAx0Vixd1uOcmpHcneMR/cJK7CqpMapztDgR0s6MXbcThWWzI2TdfYBRYQ5uZqqunGa
2MGS7ERf7/K1b8M68eZXug4NFLwG/QnDyF0wk06DkNfkxXpoIuTc1ISbO4DErKNb53Ogmf18JK2V
fDRFPd2V3AJJSTeXg9+M7QIQIkcjGO0eGgHY3H43W8LvutKafT0b0bKwB/s35qUWVLoR6n4Ptpm3
QdwQyK4npA2KUp/3KPqw/VQMjsKDxceUPfj0Y0unMptmgzO3x0PGaX7XDtTiKPsoeuczr+N9N9k/
rvvQ9gcHTyGqScjx5epwpqd2MdEG5jRG9oAlJCHG7Pv9dSvbHvSPFfErTrY1bytaoFwADwJy8DHJ
BxpZKEwfWj5AtBdy7wp7l5OECKAINtRFYDMcsI2dG1z6am4NBwFUh5xs8dgeduPO3Om3ECK9vjLh
kBfbhSKWgRIgplfk8Z4Kcm/6orcsAtnxNwcJdlH0d3HT37U6e4h5CdIVUn26bnMrloI+DWEbRUdY
lc6jx113Kg0szq2Zn4DawGifR6IqIW09qT0QpbliTBKUvhcd3hal6YHAE20zbZ9XBO3Pdclx1tYl
f9TjhB/GbI4PdtLEO8AMIOVZpap93HTPk98gOc7qFQAd1dp/p4zmLYPCyd4NYQmoSKij1mHxS4W6
2/JVVGTwIhRUVqhhnLtOmmRJN2UTi7x0+UbdCQnEUL9PlvFgxZbqtG9t5akx49xYF49dZ7sVjBn0
1q6/UpIFS+MpciSVFek0jIUFMaG4ZpFRTLVf8nxAeyS+7ZdVUf/Z2q7T5UjblQ+dAYrOjiETBSew
YOTyOqr6ZpsbZKG5KxpawLxI7r/GTJsxA8kitF4zv+JZZJMJ8aS3QKO5frl+1rYSCgzV/ceYdCGN
aO94aWKzyOKiFThPH/PooGY8YIAif5k4f0Jr4MM0WpUbbt0Dp4ale6CfZ6suKQyXvYE55FxM9q30
MTFKQa9EAPhWBc2tUHZiURZ/Y3jhN+3SA2zW21HeOuHE8sn3Bjr5pRffm4X126v7T9e/76bH/PN9
Zaq7bEXpLE+xTM38mSCGkaRRXKgKd6HSEZvTJel7gJihm6SxoOaAgaIw8l1LAZZB0fCoWM/mgih6
kujc2mKi8fxE11Wcdpg4Y0BPOzyYaXY7EwoEdVs8p0X+Wq/rsC+auTpWA91Vo5X5cWrysG+s275F
utg3YBhZO9S6Z/DCmhbKDFl26zjNOysc06dEAzdQ29ahxrnzrPNyCt2pL+/KaUzDYVyTXY/pSp+M
A4l6d+zCKW2SgHjkNe0MQaCWj1Bcmp9Lmv4Y7AnguLT/lhkMbEft/FRkxcM8zo/cch91DEkq9mLz
TsGlbFLQQxIQUkrBdZzSNV9rBNcsJcXehBhTOOqYW0Pv5TimBsEAW3eHoY7dVOmfUcUNr+/OZiA8
MS/5QrnW3Ckq3NbcQi3HqcNB++ww+v+0IoVbjD9RK7EHFiVaEpj9c8Eeq6JQGNn0s5OliL+fpFRx
YXrVVI0MbX2d+10ByQHK/829cWJD8uWsW0po9eDeyEzCQzDE2JDggqoXrxYVfmDzlCJBBL4L/Z6L
92FRGZisgnJUBOG20GNN7rsEGmRubDo+rfAKvu4Im9H1xJwU1nmygGqyICwi/HFy2O3Sv7XxV+It
t9X0+7op1cqkQO7FoweILcKqW8Xh2rqBQKIWVPfT/K+nrJD10n9W5Ypy/olPdMUSx20xwyds/alP
R9/sjMApUBRJFRe9YlFyUbtpSN2zARc9N35NsWAWxKNreNH54frH2/JysB0IuBOqIBck2YWuMR0t
EYxL9tlTwsEpHSeKpahMiKWefLQMfJdzmeYaNDOWV30dvnWxqtKiMiFlLO7smZlh4grCO5qHuVlA
ALD6fv1LbYU20K7if/SqL7EBJZItUDXBxsDdG7NEccWgT5ahIsfbNOOCkQvVFfQQ5Y5JpnOLpQVi
G54Mh36AVh1vkferrtGtfhBqxMCV4v0mZsili6KMNS/vM8pQSRHit7Oxq4IysO/TlxaEq+wVgoZ/
rWGK0+OaQCMIatfL4e117Clt7AysFxqGzcbXtVHxXGydGsyGE7B8gfj6Yjg2m9ukqA2m7WMMrmKS
Z3m28/zOJeln8N6qgsGW050ak/y6S9vOdKAhHC30ti0bPzdVvqBajuTWtNOM0lrgch0BP9qafEuN
4mHp9JvcSr78rXejlmdYBgHiGNgJuXWAHKVIh6zIotqtqL9m94nGXuikUsW4vBbOzUjfrIoLlupz
lkXt6Gk+8Gw/1tl8cMXwpjbm706LiYL/38Kkb5ikHanpgIUNbu0bVN/lQA7Z67frVi53SqwLwAbo
mDjeRTkkx3Sow7QFSam2use8Qg7ZDOvqd7b3AIJmS3G7XrreuTnx95OQCtbmOuYcWR6pF2gg5aQM
ejexFVYuQ9G5FSk7cQ3N0+MSDk68+GlcUGxtjN1CdNU4zuW7CHYQVHEFgZrmosQTz0lMBmvOIuON
1pBmXEMesrcJQvcdVH6m/boz/PLVeV8peJRUjXGRHZzXl4RxC0kRCHapITeyFiBTSqhRZqjx6vqu
rLp0nxgs2+UdfquflslwA/A9eKOWaSDPQCQSxQ28+ZVtPIARiMGnJgsNuW05rbmX5tFckHuja3YG
ASepRffXPXTbjA3Cc3DxXFIgmiaLV44jHk0ZqXYLdsGPtar3JzdVSUn/eWRcfFP7H1tiw0/csyjW
qatonEU9pD60oItT56VrB+2+yUl1GNBWgOBtRzC1TSH58J1laxE2WQmwPsT1/LruMjBUaO2bUSH4
Be5C488NyAAwiN1ax6ZLy301IYbYjW53h77R+sBm4/xUgqL8ZmqqrjkCjqLdLNOCzrI25y98InfD
NMdvFZC6e9tq2jeOf+YApj66S5wqQ0Tth7dpNYxwJl4bVl5NoFLer06QYDWNr8eVKrpvxEKBTwL7
NmpgENKRjtc8JQu49bI8sqeBBQUHJ6G7rP6ao+hokKoIurpPoutesBGngPUSvRuEOgR76eWUQfGC
gd+qiFIj6z9Kq0weobhsgOZzomFaJ8a/ib5oR/+5kPH4kOzlWoGaiudmeAbEENvT9qkN56tUzr0Z
D5E0CSUGk1xg/sbMWUZS0SxKlgLaUf3PoZwVEf7Pp5GdGohNfD20Q5GdSdvFx26cQS+KAxRA1xnc
eQ6m2EPQiEJ0aPzFHlWFb6VB6a5MGqg+JgUMCmyQFXR+L3ASTWjsU2hkB9NtQoLr3rEVC0+XKN2V
rM+qrIKEQJQd7X0X9YdpD74o5fjKBp4YxF8GPiHg+NApkQuMS0dTM3Zt8SlBXYfplQbqPNquxZRO
67s/7Pdsx++TLnBRiVMs8ZK6RZCOIUNEARrC79BYO49NyH0qN4OaGmqavlMELligAdCIQ8IPFhS5
kqe088GFkIfLQft5/fNuealgGkfBXzARyK0gB9wKiWsUeTQt2hsr69944anAUJs2UPmxcRow8iCP
0qdZMgD1WOaRvsb3/UJc1G+tOLy+kK27BFn8/xr5U4Q6ie/EG2Jz0OAnXVMFZvzJ9UCfwlT9kS0r
6BAIXTggHS9uZuixNykt6zzKy9+l9oWyt7p5//uFeBRATTwOBTBJcgYIYYCMu0ryyCu/a/HnvPye
l5//hQnwFQIRahoequnn/tZPWj94s1jFn2rjY5OU+9hsFTuy0RjHTIgYGQV6S2iaSEWQjEFjZRRZ
xATVsNtmNky/mtrEB5TizRlR7QEXm1/NDuTZpmZXDlCSTz3tk6aPihtmK4ac/BCZiKZvZwTVrAFW
JvZ2SK0izIm9j4tx1Cb7VYunJzdrM99uvZfr33nzYJ8alh60Zkwg4ufgC1iRe1Nk/viKcb8b+2HZ
k531tX+je8P/F0K5CCenVo3z7V3seOQ9a/NI45VvlT+69J4gyVqs98RSbfLW5a2D4BDXKZhjL9D8
9hw7iJwA/6GljOHrCOPIuEu1QzL+uv4thdtLVx0GnaEQg/wDMDI5iJgFMdhUuUhJwciNcYWgHUq/
M0Du0De+x1SJ0EYtAshGdMgB7KDIw2WEo8GQFfcjL6LeejG/CVjHemCf+W0CNkw3yl4g6qq8hDYe
HbCJeRICJi+AjaSjv7ZD7yW6BrWmvqj91kt9M4FobnfLvQxsWlNyO3iV4vLZCM5nNqW82B7muqry
tIgGhx6ccQ16CJde37qNoImmCKorYDsH0aPcl3fa3spHPcay5nSf5/NjpuV7DUQZ/8LMSe4q5XW6
MTV6XvR5lDnUtwfk+NYv5GW761Y2Hf7EivieJ/fMbKBfk9Iuj0j1uFRGsGSFH5OnhKhG/De+mshH
HAGrx+S77AxQSEj7ZcRMqcOL1wQQdlOz9wXtFLFxY/9hwUN/BnBvnGMpSIM4qsbMZ4nsu3HvnRmh
IjYUn2zTBBghQZEohALl7tgAaG+yxFhJGb/CwcX4usLDNjYFM53/WJDS0iFnXkYSHQol/HZoMJU/
jP5sDD64zxWWNsLQmSXpiC6rMSdpMReA6lYRCmG72QOYpTJuLXs+ar2K9Xsr4RZ0vBjcwEMFQw6S
U2crLxbmUu0PUdXMwmk+CDBEv0ue6mRvODeCHuq6h2/d28hGATVB2Q1PQPlV0c9FVdXQxYmq7Cho
o8WLAgooA2YQwh6j4389+otKA0AtgHcDagSSCembkjZNMCsCemMDhAbVcttO36+vaOsonRqQYlzn
aqm1kErbc85u+rm8H6lR+kkyfly3s+XoYP1FWijoPy7GNZaiJVmSkSxyW+ujaMzPS5UoJtg2lyJE
PVETBRxIzqnWpK0G0uLRispfuKbNfh5+wdqX6wvZOk8env9ikp4g/kheN1aJ0dGR5REAgEcKhRHd
2Zn1b71UPGA3VgNuD1R2waCNS1aOccA1NIum4TlJmjnqe/JKzPIx8azD9eWI/ZVyB5iBhBmgbiCo
lS+gmmi6U4o3pFN0EU/GCEnLj7gj93rZHJjp7fW6VJjc+IJIHcC5DkgRLhk5fXDmaamzCjkYWbNd
j3cISYm/kK9goN9fX9wlqb0NX/jHlC01AKGkEU9UJJnzR6H58b1gMv5eYBJWKAEvIQegsY7EO7YP
irfi16oYXtheKXiEcH4hIirv4Woj+lnADkc6X+8NYwnI4Iaj9baOfz97KMIglGEwTIDxHRnniysd
2tUjrl675S+ei+LX1AwKXqHLIwy6fMAIBbx8a1xhZFpXe1UeAWe407zlkZBc0WC/vEIQHtDXxHsb
wpmARZ9nEDaGh9nc9FnETDdc3A7owW5Xre/2Qu8q1h+vu8flEYM108BLD827y95dPaSDHmui2tWY
AUhMIXfno7SrujPES+b8iJ2bEd/1JC1ibFqXheoZQBY/G36jg7yuGqbdxOLQ9JIdB8lJmx5NwC56
zQyvL3Fjz86WKD7BiW1rdWsbMBnRJ8IYAtdAmhenmaG4+S/9/HyF4u8nVkbixKXXiHpe0Y1BN62u
v7Zm6Oj1jWC/UcSPDdAMWqFoAQgROEwNyyE4Wz2rBWYPzp506SEfQguC27VLngyn93vLfgTO/dH0
hl9jxVRdxA2fObMtbaaJF6RjJsL2/IQOdjAOHznImK/v2uWjHAtEeQMUVphuhADA+ffU6smOY8fl
Ea9Me4fqV/Etx7SvxjBsxakZ9ZnN90vZTJG+eCpw5IbLnBk3zo3rePStmYW3QrHYB4qnSNJTRQtJ
ZUK6Q8E9PqOLAhO2lQeVB56s5df1L7i5TSdfUNomdEXnsRXbNFQPbv2u9QVQ7Arx3U0bghgAegOo
d8nRveS61axrUkWp87E6N7r9MdaKgtfGwUKkpSjHQ8rgss278i4exnLBBeK+FuO3vKGHQdfCznNU
QWp7Mf9Yko6w3vBGw8WCcszzGJb1LabsrDns3rSXAdx+d+2DA5Hm6ZtxUBG+bEwZiuG3fyxLMd/M
rYLbIOVFdTm2fd4dzY8sDcviK3+aoLET5PfDXi/2bPTLMijHaOqObAQ9VB38C8lmQGpOf4vIlk4C
Wa8VkzaaBtwGjClpe9uaiof4puefLFZ6UnLbQD+HY7GOwz+VJnmo8mJ33fU33ihYBFBqLkE16LJF
ijoIRRBcm6j5PYbsQA5aEB/Sdz0sw2SfRgpr4qxKt9upNZkOjk/A25UmrFmR8wE9hdsyAuNMfufc
9EEeOpnv/VRYFEnbNYtSdNRHY5gahrraiD5ENM3cxGCBvQKe2xSf5tyu7/sk+cHXsbrNi8qN5mlU
NbA2Esuzb+xJQXKYhpYRjuOiHYpi7z3mL9WKHhODCuC099ygeGgxItv/tvblngfV1+ufYPOwgnEQ
3XdQAV/UwYmRVhOU2TBWTJdonX7zlO/XwgqvW9nyVVT5KMR18D8YMc8PQ45KopszE8mznnxAMPvT
4JW/r5vYKCWiCH5iQwo7vYbGSw55jGi5KT6VXgAR530uVJimsPwEPueo+Kwa4hfxRHafU5NSvDGS
eNJbiKlGlTYeBs3b2SMQnCi5g+YlgBC46jhubdapPSmmrOvq9piVyqP4rUh3ur1vHvg+DXsf/JC6
c9DiHeT7IivxVTO/m4aB07DQ+HHQupZuWZ2zIYsHGHZyPSr05zrWA1fZ9tn0khMr4u8nIXOh82Di
EYmQ2ZEdhm8hHvP3Aw5wEhRCQBkg2J/kdMi1W4yzmgN6E5QeV9f+KKYY+G7tbhhyhc9vfTOBvkep
BQ+Qi57foE92Z9pZBQoSL9TMOpi654IoHlJbt/qpEemTFc2U122PjWm1MfnkVGtrBykI7e9dfZ72
zZxYinxLuJjs8qgw4wnqAPME1Mr5HnljCoA8xOcjEndH2jhvnQPt3CI5xFl5A9d55qvbKnLYjUVi
th1KTB50hSzLkBbZNrzD2xygklGMI/bmi8H1nbPou5baL9ejyMbyzkyJTT1xwWoYWZc76BEXZr1L
+/RmKUCqVZAKarjZGhgpDZLGeL5udMNTzoxKkQsC7C2AsljfzCjoD+qKH+cs+T21Olfs3taXRKkR
A7QCsAaepPPl1YXTNFRHtgy600OZCsREl7+QDmLIynr0RnDEnCD6npCIFAxAUnAEvzpIVVqR/HOr
evQKa370Mr4CT9M4GF5nDXLPrP7rMgnUgU6MShEyjqt+WMqYg5zADTR+jOsEIsRPTvX5+pZtPRxR
wsA4MiRuIA8m948Hc435AlmzKBun8t6CoPdxjucxdM370dW0nelp7WdNy+uwXts2zMrq7yEbmFIE
pAe4Q5T8L+c9sjjTnGasIjM2/YIPr7OBCbfJBnUuhnLuYgo18bx+oylX1Dq2NvbUsJSw5MPYZ9MA
XS+XIsvumuTbZFlhP2SpD3LtO6vyVKXrrQNyalG6fsY04zk1EUoZuB7KJf1kgPzZh7TYv6g+YEIC
FSOB0tgYOdUnEDHmBEuDKC+dwXaU6UGsYbaZKSrMImZJcRSWsG8og+mXg6Zm3KPXmtlFxPu12DcF
1Y7US1LFHbR13sU8EK5t2LkQMpmTCiPfeVJGzHjuKDAu/M4tAbiNVSS/W8tBxdAABAvEaBcgBH2J
vSVetCKytDuv+MT7j+vnTfHvy9gCHs9oWo9OEbX9t2F8dTPFdmxMNYM8BUV4dAHFg0eWw0BIsXuL
0QaQK0gcHMiPMrB8J5qj9CZVPNy2vFmAWwA6xezvRQ4CaG1qrT1FL5hiYmF+1i2UkmNPcWmqrEin
FMceEAyxI7b7Y8meLKhPLK7qra8yIh1MqE+QOecG2vfZSzkebP2xnaPrO7/pwuiPQSwXLFIXCAHN
rctlKnMclLl5gD5O6rdtsbeqkviVoySR3iiX/RlN/h9rF1X+lerLaJhFhBeg9hlwbxsVwXR5MlFW
2bfNOoRtiymqDnXDg85az7drCvCYnbQ7ozO/Zg5zvjK6WM+2MyHzM5oiKPKUBXzq8jsEHUsRizco
WuC3/3weW8rHqJaiQq87DQhaxhByMmnQvtqlvyb+B0C3n6rXpd4x5Wj+xb5jSgVsWugnOUgjLuju
HNZ4C+d1GSX8timNMDcan9j14frWXxx6yYqUFyV9NqY25WXUcPBF4ILJfFoOihmly94vrOALWkC8
IHChdXWeE4EKkba9CC3xffqkfRuP7Kb4Ouy9SL9j39je3f39osCaDYJKqM4LRO65OYz71Y654PSb
q32cNOOYl+nv6yYujgwCveAJBIeBiyxdht56hNQk80iJsmu706Gt5HksRNoVsEFT+N+GI2Dk5k8B
A4hKDPecr8YwOl1LWq+MFtN99VbtPS7i22npFPXRy8e9WNKJHeEqJ3k5aNBcvDvAgFa4zjfbYm95
Gx90aoZWlocr5npHswLJ8+pEDe3e4tE+rBxlPp7G3G96ohqpvLwuxO9BuQE7CYpkqCac/57FKzgk
mPGJ63S5B6bjc5K6P/hooURTli+YC37g3XDrtaQPShMMjSvp3//FJp/8Aim+W+5gQyoC0opW6rg+
RvR/scHbe5N742a94sa6rANKy5W2OW6zjAG3W0Z01CHukZj2fm2G8TjmQBvGRpH6zlRaAXBBzd5k
2ehrlfE9o9TyGTOzvz9B4CwFLxWqVWAlljt7MZ/AL+vA5yyhOdKa649qUD2ULnJcXM3A6gATItiA
Ad88398VfMC6uVLsr5f8GuMGyZn2kWrdJ9pnDzW2+fpmXkIYgZQXTGPAnoAt+oJUtmJ6ubI/a4p4
Ca4z43MWaoHxWHwFu3ekxz4QjCEwyyqpiY2dhWHgxbBY5KKGDFI1uTOwPhUfMzL3kMiNj8tTF847
8l7up4OtAilfxgvQbuGDgv7Yxt0hnxtvyO2lNrMm0tsqYHMJITYrXKB7f/17XkZAmMHBBOu7IPyR
YYxLmVLaQk4SkjXOc1UVh0oHRqlsyu+oMCn2bnNJgJWjmgRWggsuXQjdx2OTwFZNrF06/zK1KTRq
Hlxf0eVFj5YJmv//MSNFQGjFcMpdhov+edjZ3xygeAP4SIbRzd6GUhuUdyZIEuaB6sLa/JYnhsX6
T0Iv7e06a0YDKjBVRzC9aTf0BsppJHCNZQzSxVZJmm0bRG1JsOmC4kOOrf0IBZwOH3TuvxWxg9Gg
mxXz3MnwW/FJRdQ6e4OJTwowO5qjgMVc+L5rZhzhpeJRagZ9mByWhwLjAO4nOvjzznyvI9UY7Kar
nBgUKz/5lKAYB9FmyXk0zEPQz19ikAXHlaLGcxm6sCpMVhi6AChfjDl4o26VI7e6CJQjoWu8LT2U
vp9zk2G28+f1L7i1HlAYAUfrukLmSoqSM7WXAv4PiJ72xFGA7sbXmPz1EDl2CSMHfwIycI0ybq0Y
vWaN9aaKRudHFd+lmQpVsfXBTg1INSM0X+usa4UBbQ6X5Hc/Zr5rzn5RrmAxUWQym58M1xYo9TFd
f5Gb9eYY66n4ZGblsBTQ6gqctWTlO2+EJoEiDIrvLzs4tge9O7xqLzmGqbsgPeQwNgBtnLrP04pC
X8l3+nCv6a/UpoG1sE/XfULEoUubLqbLEeXRKRBf+8THi5xqI1RaeWSwckfIY2W2ilC4uV9wuP+1
IO1XtkIYYur16r/Y+5LlupEk218pyz2yMQ/POsusMd2JgyhSEpUbGCmRmAMRCACBwNe/A+agSxBF
VGZtetFL6ZL0G5OHh/vxc3bFyA6lp4dUevusso49m/YzLOX9Aa3Enmi4RyANqma0LL0BVlcqU43B
MZsdFM5j93N5HPYQMPkmwxTg9CSSX7bSXfMAllM4E0fiiYUsAeoHr6eQJkmdTgMM1kMPtzectEyP
qF4F+ODBzi7sdCult+ZyzywuK69FqQgjk8DaKs3XRB6H5BYUax3CgY2pXFu6OYsP/ri19i8H0nsl
3tQYGc8+NIz7jWmgLjKAzzz1tQ7PV3tmIQb1mpP7BqkRwN8ZQLhRdHXMiczE/t72G6mflUMC8CAa
MR0gpN+2hWWJXaCrwpirzlBl2P/R+uYc3h/7ytBxxZgIEjQs7Rs1Gqc2ZJ2auNVaoeU+dE7GoG5p
RHv30GUiNlt1wzmvHMRXBhfHxFKJ0cm8YruCfnVQxED2bmM5tyws9qksszadstlCIZHmLqNJeXp/
0la85dkY3sjWg+zIqlE2ZmgPeSpG25cTC6hlbDiUlfP2ysoi4EhsCdxlDiu51u3wdpX9wZhzDcOt
LIlvNBsZh5XDBnPwJxoA2Qi850GfeUgtxZWmuTBXCnafoCPXBglLPciLVmwpt66uEGho55w2+H+W
mQBXIJWlu1ght1Wgfezw0fTtvNTzjZ2wuk5ndubvcTaktueO1xhOtxs0OzAmjMQJSmfrFbo1muXE
SWTXJg9WKJOBgrdQbYG3JI+67kGzHzwJebD8YGm/QkYZLKPuiNyd8en9Dbn1FRYRHAhTEzml84R2
nV9PH+p+/76B1c1xNpOL67M1iwmxAzYH92SY1MpOHQga6ia/H77/Z5YW/gEUUMnk2RhKK1g4aA9N
cu0NqQ85reh9Q1tztnAT6oQ+q3yEIT1L94VFD6UxfX3fxMasmQtwdtIQq4AcHZ6V9MmSqT8QLXQ6
cMpa1cb6rA8GyUKsEZoPlrIN3KVJWjOz23FjNC4ypnjXuTD+lkeCWMPLM/ltV7s1NNCPbZNu5zWX
QCwE1B0iL+n2bW/EOfR7uLIxgasu8IfBZV9vWeZVPvUwOKDDHPFoUFuqXzvCHy0rLigkFZw0fn/N
Vi/EM5MLr6uVErlz0mGnU8MXCeQABPqv9TxI1A8DLL9vbXXdzqzprz1UwfWJtI7S7Sw03ug+5H2m
WybarcfXvJcXoduLysbvC/eSbD5zhHreyHoYerYz3Knb9chRHAbkBkZ/lkQ6SU7sUEX4eiyT0gAf
GnRrN+6yVU98Ns55Hs6+QO1yXWgqZpWQBLK1Is49sE7q1Uadfd3M3M2GBAtaKBduauLeVIoM5TIG
9gVfJeCTy/vq+9A2G2nOLUMLL9UUNqgbx5aB9x4sVc6VlEZga1sPpbW9CGCVgfGoMzHBYjhybK02
aWi/Iyra81R6WYH/tlfqaDDoERR5GyHn2qAwbS9kEnP7+fz52SKp7uAoiWkhl+PQj15aX7pTFTF7
6+W8bgYXP5px5paOOf9xZibRtLRWUpjJxlPRTTsptcBQtI1reXXuAHD6w8pix6FPE4JEGqwYyBbm
xfeEVegchh6pGrrux79+imcw1R+2FhMHKG3hehNsgYU8Aio/NeyN87PmJ84tLC74xiaEoKkEowEx
cvodDNQbjmhrURZbLS3r1iv7uWBnQFVxAJs9UYJxYLv3Z2otsYvswo+pWhwcDUgGFdI/SEt+60DI
DqBgbvrmbf5dxsh27baeN1vDWlzyeddAukrxEBiV2V0myVFa5UFM5kbsvDWsJQ+jPUEGA+IA8AeZ
7+60kO/KS5uiUq9F9hcSbD3FN4a1zEWKBCxvBcV2QOwS0RJ4UsMLCnsLp7FShAT4HxQO4F+FVhr6
u14f1bHQPa/2UujQR+lH7ULz82MdjDdTAEKjC3Kpbbjv9V3+w9ziNrQSWuqpCXOEFYj9vqpsI55Y
NQBGFdTIkIZ8Q0YirN4zh1TBLq9hRCtj4W5xIqxvhR82ljFL3lNoskwJ203fVDdIX9Dp4L3I6rA/
IOd5tTVpq3vhzN5ijcwmmUTKMCaBmqPtcLg47uu8jd4/uRtT9zLsM69d9nI0qhxrk4w3rVkHot+K
ETZnbnExZEWpawwF4V0T9ZGMbBQSslh8qA9GlMfG39lrZ9M2j/dsPN2UUjyCMW15+YRue9BQp//h
jM0Ld2ahp5ObmwLDMceHjB5VeyMGWb3hzkawuBOUyaZokcCKqLwNTbqX8leePNmiitStRNzbFhbU
7Wcaxt8PzhI1CdVMZAXRfwzNo/Yi+ex80U4J9JLBhfF12nuR7bu+uOgC9WSF7KDhCYzS6+H9Dbi1
zxc3B+LHhOojprPzPk3m9Sh/rbMN97A1o4vbwtWIQ60Go6zkLYe6gSpulP5TW0FSZvo79+2PCdUX
T0NToCmuNzEa1lXBpMOj5iJK5OP7c7b2fjpbtqWyQYqaFeETNjmdPjBX+HmVIgiaQJmyE801Aevp
+/bWL4yzYb3x4JVVyhEzaO7qK/WBB03gfExuyUcWqydEX+GGvfVNgfZjxJEAvS4D/j4vPVZNc8Av
/eZBRxa8vKxO9i2UKiLykRyxlDvn7n2ja696cCP8aXOxEV2vdCU0deHgR1IcELqDHhLtoaEJzg4/
lfmmVumqQQtVR7TDIFO7bCcfRFnZdYZngLmbsnAK5wqrmSLbn+xt3wjkneobbuSF2t85caj6owd1
5oFcHvrRqwy35qTfJXm7ywBm0Lri0aNbREnzqVo+ToFs/dPMYj570C4qRKv7Xe7UR6O59zQosk/f
B9SdDGKGhD4zY//+Eq5umzOTi4MO7ueMeHnRIw7gaJu8delN5X5538aqM/lhY3nCcRuTqfaaHnw+
tecXYO1vUa/0Qal+XUlzL6qtN8JaLX7WcP5jIpen3RusTnJArhGtjWFDQFraM9+p/Tywfs0T7JQ2
6MsgawLt+/tDXT/2Z5YXx54NCrdtiC3tIPU6hGPofs5RhQqq5+YAPnzmZ5u0eatn4sziIlao+rRp
AHfqdy20pOtiP6mR0T5lpIz/w6Et4gSjrCtDF1jGpv2uUH0/8TtkU/zR/apJFplO5o+AHyT9B4ok
itI8iWnDh/+LyUV30Ey1Bcj0Io7gkIIqOmghQ6pYi7l7srxdHU17cpKx2h8V7bDNQTsPankk8TZH
ugnqm+obEL9mKL2o6dDvJr287irriy224q+1U39uYrFlXCkUWvGx3xUN9UcVMLGPvWX5pvvAGA2A
5A8SIw/fX8y1Y39uc7FpaKmUvKCyxzv9G0kvGvOjttWbujVzi+3CgXabVA8zl1ezt57Qf7fFjL1W
+QXG7MfqLDaEUZd5abC+31U90LV6UKRhHnkfWThKf6p873MbFIBMbaQg3vaWIAac0aEOWMrQHLB8
DAIfRcHfjtkjkJZM9Wb0h6T5AAXBC6UvbwYDDVdWGQ4ijxEubT2wV+f1zPhiu3QVOOPVGttFBKi3
7hg02WYmpAwsJ0ZQh2DpVrblS+f98OYYnBld7BdvTJTKaCdMdDO/6kH8EICMuQMrJ2BGaNUOxX5T
Dc5Y82woxKGJB9BywO4Wq1tLKlQ2wosTqTh+Xeknp4fws/ZJQFuEs4+1DTWiNLkHXC0sBxGXnuYD
oXXRtnZAcw+NpddjYfmZ1l8n0H7yQFOWJATtRvIjlPIO/WDvqmI6Arsad9wKuWMfUn4lCgfUS8rO
RVmb9zZoSIeQ51ZQafzv7KPzAc4TcPYuSlhS83GER+XD9F2YfJ+2+ZGMU2CZ9Sd38i48b3pw9P6a
qtXfyHCem57v7DPTigW1Z1XB3OpejSYzPYmKikE0o2s3GiBXz+i5pUVQowNLw4w5Zsul3+r+zJYL
ypomML/mgQ3Glw/2Cd1gG2/aFfwvWkUMkGoAZQVp5mX7lwV1wtQgsKqPwFebXeGz1rprXWuPJ3s4
ijZMBbkdXCTHnaK4VgXbQHmtXlY2fMQM70FL5BIWlRujqtZZ2++yxu+jfE9jdIwHeWCgz+OFP2yT
P3c++ctD6gAlN8NSIOewHPPYJpLzqUMs110I9KgPKI53/RBSAe0kcUuzW6ZWvjkYfk9BDOdstYGu
XSrn9hcrXSaGl1MFIwbrU5Djzwv2tTEq//2ra80rnFtZRKyWNSkGzgRicX04dl19Q9Fi19b0qLPx
bwTHZ6beqILpJitIjwGpBtvblXvDWR9WJL1/f0Sr94kzc5WC/QuQg2XNEv2edKRort7ZBSgUGahm
6so5GhULVSf5QIwx1FwWVXZz7PNxY5/Oi/Jm05zZXlwnqZYwY8zVfteX/CSm/KvZyQ8j6AlRPIL0
GsLn2t1YwZeA/z2bi9vEcvqSWY2GOO6++t4fp9iJtb39rPhVmEZeMJixs5slxr2DA72Tv9EcAy63
syEvIpOhVSd70DDddRLVEk8B+aGATMP7i7o6r1AvgKYTCBnRZv7awRqcjXZKMa+iBIzKBFtRaXW4
plRwrfyqSIgWbAKd10DqNopjf9hcNuExCKmUTYp5VcnV0H8ZpiugxEp2omMR09HzJb3QGmjYpneJ
+9lqGvRjYIuNH4jy8f3Br7pfNLaAnA9acJDkWaxwM9FMpxTxgibcqFFJrBlt1KnVJwEdGL9XoU1t
AF/ujhOK2elRyZqNa2clSoKQFpgbLShXzATPr6e/YRMU/GpMf9IAxKl9VuytG2Y+GItN/MrCYhdl
hDv5RGAhrUMGeHcw3ZVHJ1KRV4pxYpvbrbTfiuN7ZXARDtnVaE5Mx+oqRAmFyve5hbYDIoNpZLcb
6zdPz5vBgTIfQkfIJwF+93r6rJwSw6swuAp08yzf50dcGIFeXLg+tIbBZxFCdvJ9myu3B1CwkLlB
K/qs97E4MDXTS1ZDIQLMhOlOKdinqrAUv8EWid43tLo1fhhanhLhkQ6K2DoWjmErGhxglK2c5qoJ
cLwDHW+jwresH4MXVy+JjaViyQXNWkhhb1wZq3thbofDQ3hFS7CRwhoLkOPsSuAVUhwv+blu5YVZ
biFC10aCC8l4ib/RQ7lYlawGB2btwRARJyHQ6+I2G7fB/BeWW+3MwsvleBaJFmpOQEgDCxAg8hv7
VjqPYM5GlQj5hPomy+57fWurrc3eucnF7mbEMfGch0lWj34yXdpDHZR6FSFK/Q8HNzuRs8FR7pRU
mPCDJOcwhSYNyfsIbJ9h25MYkQvUKasIx+L7X9/j6D0zIOQL5jwgGV/brXgDTgQDIzTbxvLzLgHp
uik3gAVrof3MOPinlcXoCn3ijskNJPZYiJ4Xb5cFJWJcywuhSDQG2Z6j+rvZoKmtXK2vzC58u0IG
6SgTBldKXwZED+ur9DTz8xaPfe/rSvzFjO19GRK00/vaX9Y+APHxLBPhqrOMGQDgr6e29zqRWRqs
N04ZN7S5MbLksda9v+EOcXUCxGbbuuks3aHVjGXezCvoktNoGb7RX4z14/u75KV57M3Z+2Fk6Qon
qcqeOvBTwhgHv7WUSz60+0ppkyBN1WenrfMr1hF0FFIAU8vUQ/pWTwa/UdLSZ2OOxz8kegItMa7s
BnMPmqULnQ92lGkgiLdNRQsVMQ2naWwE3t1W9Tkhuvatrpst+NhayRTNtH/Ol7NYlnbs1dxuMV99
/ewUXw3QRJrmbVnrPujkwfV0m9TgqreHyOm/JUgKvT+Tqx7lzPriJGhmV6t5A+u6dqNqv6rORQo6
tDHfwvGuOksHlCYoQkJOZ4mD6sBg7uQuFsxrrhVgWwe79ovi1itlkBotWPP6D1rqBe8Pbu0pi7n9
YXU+kGderOMM0RzeXDtV3U2xFrp9WIQAc/KwyaIX2jM93sLZrhpFcxm69hAS4AJYhDslIjgPnR39
C+GDE1Pk6+M0Oepf+1CG9knsJd8K6dZW8dzk/PnZOIU3GKJhGCePtJhSv/mIN8IOi2hFfZj4dSi/
TCZin61bYtWRnhteZGNA2OpIK8NYi0PpnJx42ruhUYE3bFbIAJYBY4/+uogRHNm50cWq5oXMymaO
8XhkxIiGWr8I68ABOVrrYyuFlemPysY5WXPd5zYX4URiFq1nzS8UC9IRJhQQUIzJjXDUHCjNg/Vx
U7Nza2qNRXnZgBYxK+dRCtR7vgJL8XlWT5IstH2le5GvMAp/a0HXoqazYRoLZwQgqyNkCaNaKqIM
fHNpsuUJ1gYGNTawk4NyC8rBy4Jv51Z2CdUrtBEe1c+pg8pBOFPi87BDOu3BPg1ulERbebWVIP2V
0cWesalsWYq3x44qx8mZItEZwbTZ77FlZbFLhjQhLq0Gvpvae4cdPZL7kIvbcGorhx15ZTRz2yAO
V9E69vqwzyorSqp6CJHscIy7g/mUR3XgoVRn+00dHGVo7vn+faMr2/+VzYWD4dYoJ9D/IyeYOSd9
eDSMzi/ISUn6iBItbvrP79tbHyPqAcg/gs37xceeOzSm51zLMcbSdJ4brkfuYOzUTHz1yi21Yn3L
1nwmzmxRtLpmjYWxdSH2fOEX38EFZx6cQP0mQqvySdQGacj3cGlgdJ2pMpMAQcGFc5ffbrVEr1yT
mOcf416srUxr6igzw31bFQGR927xjOSoPzAau+mnWqImtAUsXz+PZzYXa5uq1BqBTJ3dafMwDoH4
ND16V53PcV2hXmE1gbKZyVrL+Lwa6OLiGK2kZq4Ho22Y7Jy4Sf08Km4hGX2cq0EkcqGFfP1vaGPM
f3cROL6yu/ADYkgAKIXYGAYrInalXlK81i5QjP3iReVBObZP/M56ym62GrTXDxBiEXBlIyhewj0T
wqlqdthkkuGGnswgLy7J+C3RlBCiNxEkfDZin/Vd/cPgIrCzG7NtDeag/iuysAB7qEG+s/RKnTaV
lua/9HZKf1havGqEw7rJ7jUObEu6b+wXZz6gVIAefk78NNzSN1m5o7CEP+wtzussjWUwF8FOabgn
0ULXlaYbFP9bk7c4hkpO6rx9eSq5+XXWkKiw3NtGa2JrSj697+leIDjvTd/i+A2pWhQeyDJwz6sB
+V4erX0aleAIaw4yRGE0Jrtup2zO4r849j+mcXECp6zsoaWIN/DMS5aewKjCRZS7EcRRb10/DYZp
B+7Z6fvGcOfd8Ga4aAAH5auGttglIsmsK1PQBAehDYewuyMhuuP3pi9CftcGcr8lxbsWjUNt5Ye9
xYEvADtrMjZxQC9cEJFwAK9AwHaYaZhIRHbWVii+ehrO7C1CAMqGSVdHOJghBsHfs7YvL8ugvpAX
TUwv+UayeH0Rf1hbIpTIoGUqme/lWfUSFcoguwVgqIZciHV0T3gtZjdb4fe8999ZwGWGJstH4ZgU
HOduIQJgMcIJVCEu3SKhXL8hXBRg57YnSHsuzqCakMpVh2KAWwF/THbI5dfq2kJvJEIdZ6eH+t4r
o4J0EODbxEmsbtIz24szqeuGmLgC25BF31MlgAKh75B9HvThzIM8pHtu58HmXl29nM7MLo4kzU07
74xseNFKLXotFAKo/Q7oGv1TOuendmY8EMYDx2V+0x6hOLytHrXmXtFRgTwzSrHmmwIEMUGHN4xw
59Uh3dc0QEMEnJHr04/kygrUff/4+3T/17fx/6VPzYffNg//53/j398aBNp5mnWLf/7zmj6R2659
euouH+h/z7/654++/sV/Xubf2oY3z93yp179Ev7+7/bDh+7h1T8i3BAduGyeWvnxifdV92IA33T+
yX/3w388vfyVO0mffvnpG2iguvmvpXlDfvr9o8P3X37C4f+v87/++0dXDzV+639I2lQPix9/euDd
Lz/p5s8oPwH6PcvZQn1oTqKJp/kTTfvZhiSRg5gYTwAcDOwR0rRd9stPivkzqkYgr/B0EErMnb7w
TbzpXz7T3J9BcwwCW2Td4fNV/N4fX+zVAv1YsH+Qvv7Q5KTjv/xkqK9PCDhgwDGK7AZgpSaESEHQ
CS9xFjQraaeoajU84ltkzQ4pNK64wdDRhD+DsbNXwswE0SF/qno21s19XtW6OmOXc+W5oypB+tqY
aktHzSm3mrwO29FWrSqQEBmdApFqsiIHPhm8iy3mJBagiKIqPnGb944lwtJxM2U4ugozLBlBHazy
is5PcoukXUC7EjPv14UlNKDas86xW79Kyi69H3JmVaVfEzEOn4nduWac6PpE7xQ6CGSJJmrJh7aa
LJC76RqYr0+NPjigxlDrughzJrt2LydXT4+1W5IRbBJqkkxfOwWC4Y2PdmTSqoEyojH5q5kOHiCp
xODFMdcZxUgTbRSZT03emjs8R9vMLwcuxt0IrNYY9yU1EernNdDIzOeWDq/sK26GJx2vNWFd2RNI
fwf8gAJCl8BrJKn2qemMMDy2hnfioyMRQ/QmBZcYUE97EMFo6a7V69FLIKc3MCf1Cw9igddgBZOY
P0AHBfOCrAAjGppyU12rHkgtE9b7rQ2RcwTlTE3lZacbjdt/y8XAu0tgRiS3fK9CkdKACNsEOhGj
IaU+nRJ96lwkYlrQVIJNXi8+KkQdpvvEcbp0b5qpovgF70pvL02leE7L0awulRpE960PwiTOL5q0
0F00qOS5lh4Ko3RBLsSkBXX5Nq3y7FjwnLdIyIrCvC8ai+sXKATa6FTgDSyTouy0wpfm4PZ7RVZW
dtIkz8YY6Hx3vK5Hs+TBaHdZF48W7aRvGSCGjzDJvPZNpZf3etd6vzqUOvdj3g5NSL0ZTZXypsl9
6KRKHciqvHeC3sjpGGbWWELXXSh9t085+Ip9vJFB0gWqGGYHzPPKJJgp0qSfpbqRR7g5E/OOECPL
YquszNZ3mtx1EMRiVD501DQz1DOlHw+ykbkaQzmcQh2jdvJnjXS9glXRMpAtNtBBQbevNwHgBbG/
NC5QtaO+FAkYRIuUEhbZTWPepa2tgw5KExl0eSYzaQJrasvRF44xfJG6BbA7+OimHBz1uWEFOE2q
2I29DfSmktTmk6hbXDRmq9TE501RPreeyLwY8hXTr0Y3lk2ot4PUdpalTBQlBR3kqRSap4lTgLJP
CCoaX0emJYlJplh6kEEa2I3dRENUXZa2B62xumuGoHSdzBZhUeXqcK20JUiEnQFA4KDBNknvmpSV
3qXFK9U+DAmtlSPWDYSMXTlV3Z2eTSnDe9ywFAWsoY2iXIkSUHd/GkCVDXqD3inlFPW6Zzc2mvvS
zEPTtJ0b9YlXhZvYB0uo0Dy5KlotT6NskN5jg3ViNVpg4AT3XgW6cV+Xbo54o5BMPRQ4lTKsu8Kd
gj4tS1b4hqgY80G0N8IreISmIuynZExx8EQlL5PME9Z9aZaqfbRk5w4+A3OS1wOgl9SoUSsqsKbF
mEECSDcKazgwixIS4wC0IFdhZMozwM1z3fA9kzG18yFChtZOX+NFJeOKWa0w46JycvuYSrV084CB
NbkJbQhraa2fN0nVfaRWPjmP4IudkWUaE0SZd5EhMxIYtVpZaZgJcF0EjtIwLeyaBIB3CennHbe8
FNA3R7FHAj2IHpvrbgApuaqhxW8oxiboAHlMd1DK6NMvbqk34r40aMqOhMuyjGXOe2VHDY+BSaMR
Zq/c479M9bEDDIOWvsFs0Xh+lhkjJCbyMUuRoGPc60JlaitGfdyItLrTMBtlH+g6HEeYtDYtAnyV
0ds54AhVjmyyUXnySUeBqgOLB0vMK7cw8t1QCW6fwLRve1d1RyHnVDayq8cwH+1G3+tEE+1nq2wH
8iwsnScgTa6qtrmFOyyHsFXVBhqxYzFVHo2Hklvp6Euisvqo1ZrdXUEwMpluawB3hhtryDKQ9aUp
otrHDMwl9lUzMBAMtSePEIhph1WGuqoM4fMVQ7lCBaHJL9WkcPpYSTG/dVC1Zt9TX1A1MWTEBk6U
u7Mw4/fb/Pz2fh3hWQ6AJXPooOt4giGHuIzg7QKyqoqpX1uKIPYzvi939ljgyduAar61AxJqFc3o
ADNaCOAX4WxnylFYRXpVglhN1zPf2qI8e/mmP94i80heW1g87rwqs0cnT68gFpe6Ibtik28/8U/u
Vztso1k8EaH0r/Zjy/2kglQ3Df6NeHmOdJbfwQLaBJgGxEJvGIvHPnWL2mqu0md6qCM4AWkH05fh
UT30oR4WR3KTndxv6H9E9UV44ftLuXgAYgYchHmGBxIeCCq+jcMgL1t4eUYuobxqHw1Ut9KoO9lh
H5bfIfUabmdfFvXKNxaXsIeql0xxlPqyOOR7/qm59CIapXfzsyj7VH7ZGN7rRMxszIB2EFi9EAJD
fXhZNmz0plfcur/kkY6S+VEFgSlap26VABoPfSBCLWpiedrSi1qz6mDjohJiozD5BgHr0UGlenNJ
kln17a4B+3XfXTXZxuv99Uv6t8EB4WDNSDNE7UuwTZF4gwlNjkvDe+BtGRroAW2LzX6+1wmJFysQ
TbU0sHnr1vyoex2pd51RqGVBL8lFeyjuZyhvOYOhgvye7LZyA8sTD7Jrez4COJaeDgjx4sQbFUHG
MXEONE8ChlRyX1n++ztiuTQvFkCgOyvWw8hSChbSaJmUrn3I1PZDWWqXfZ2HU1scRVIf3re0NhYX
RNooTIM7F8/h1/PGOV40U+kc9EZHxOQ5k9+k7oaHXMAN0QGCCYMogIf3mDa/2hZJjpHUKnSInYNm
Jl97E6Lx/QDKWqokEApT8TAg145TX9RVfiPZeFWN2f79QS634It9ByoqKCZhgyzT0pM+uCr4pg+F
XVUfDM7L23qAMltgWbjy3jf1xnH8Zgs4uZmQAI/axUYchTkOlWcfQEyBDkjNN5CtCoegOQDy4vpb
yZQXitBzv4zE3oxfBaAcSip4vyxKmSBDrZiZuzERkE1pA1dUWV5EZlnb3klJjao84VRSPInSbpJm
ETqKlkBKJVG6UlxyaWR9FXQd6dLYLcDUsEtLFYBJoRajet2rhdvF3AL13gVYRHn/DPX6WaSkGvey
qXLh+KquqHI/MDQ+esbAZvrcuhgMYElLAKbhVlB9ZFDL1ET/0QTe1joxPMj1x41Jf7OLoccDMCu8
C259ECYskvNILIPustPj9p4eoBzmD4+db+2GwNtB+S72/mjn/Uu5nH+ZoXmV1Xk34/O/MJejqfAA
/zqbs3uYHv6BDFZOzzM6L7/0W07HMH+GTDbUimb1YxSBXCzVbzkdfKJrwPrObOB40iFU+jOnY2g/
Wx5SQFAZBpWwBk2PP1M6+AgRnKbPfOXQ3UQU8FcyOhA5fxXHOOi+gBIG6MfmrhNwTS8pdwnvbCeh
KeJrpzfjVLWhA2eqaAVV7PToKRrBi6C2oyFBmqYDyUegyVaPKmYbd8pgzZQVQWaJ0qegdI90NMqW
AZh6jpXdHSjNHjX9Ke372PTA4SOtYCwzMKq6e2I117YHJ56SNsgzjoJHZ0Q6MQNEyadC5l8yXoSC
GyzWxi/1WO+0nt6mpqh9SpU9zTwSKLooI8qBKColwEvIvuf+0KK+ppvPLTKZgKB15DA51teKohvZ
qzSwjhUZD0skkAL0ZLAPbKIPJGvRjsZ548MRJ9Ho2pUPeP2Tpxf3IJmL0RceSencVUxGSKagJddR
AoWnA2DhHNRREHtE+kP43CB67A5W+dkaXCH9Hq/ews/EJ65874Trd9Azv8n1EI9YM8gGml2WrRuM
PPeLET1wrnpQ1PpY23qMXMBl4WjXOpwIQ6ELkuTfjYwfUl3fjQ7z7YkdXXi3MHUUdhCitm9oyRTf
rTL1XtBLZjfKwTOL9Aseodplm7t09CEKsyfOHTO/q2kZ2b0VtOretflBSSZQtCFJ5ddcv+0zQU9e
5U2XaW46O07iGpmbkw5JsbjPeFb6tkZvZD1pPhsq2sRnh2fljbK4LX7bji+CP2gJAq2rt3Bco9Dr
wmNkCCCIjnb5WQ/dPFi7ma9ePf0Ob/g/r/UTLvx/7bP+Z3pqHx/y4uFV0hq/8pvHstSfcTlAwlNF
cOJ6EP74w2OZ5s/ITlsv8Qu4/dUZJ/R7FtrUfvZeFmwWYYeivHPmsdyfERbO8iTQ88DljL/3F3LQ
i8Kpo0IpUNfQMYZUt4sA113skGLqdChFQF1OL9yvycTtaypKEtSQLUfucdenZG+gWb6wkoBMZhqT
CUqM6Ov9krolKipe+oXmSCHY6cgCUXH989lUruzg1+/C378eglTk6ed2kmWh0wU5X98yT4+msfjQ
CdW7wSG8kih+BlZV7CBwcpTJFJmV7vjvW34dI8MyxHNmb46IbpaRWzJZ6aOZILupdJHagKtU9fvm
RmQ4QOMWnz5uhdfxBWyhFI+ChI4LCK0PiLVeR8kVNB5cjTk0gjhbXQSaO5b3HeiBoRbUySIcW9of
x5G1Fww4gS+QerflnKenledPwrQf3BrBUUh5Xx60NjUiwxzao0QeEcplgu61Ln1EhRxPPS9Vj41a
KSeQwSIZCJnXPd5ojjxI09NvOhX5z2kY+I3mIXOTqOBENFt7AsoaFdIHEH7wwm/0UmjBJAszzhtH
D/JRlSekxqZ93Qn7Uy8a/lw7tXpby6KNOeAFWVSi96eLh5FOADwpZvGMHKH8dbDa/FGUljfFpmKO
p6rorTp2slELaw7khd/BoZKAjFQ+i67sorSSdmTmk5b54Jll+yzPvRs16XjcOVzNwUUwWl/cabJ3
oMo0o27Sxm9KykWAbL6d+l45MRkItdJ3ApWSUCsmigYotWj+P2dXthyprmy/iAhGAa9MNdouz3a/
KLq9u0FilgQCvv4u+tx7T7u6whXnvOyXju0sQEqlMtcgo6KC+U4Gq4g5C9wecMSqmfbB4q/0sKLK
hLXkj01tuEmN7irUTeClk9boEadNX5A3D9OdeOAhueOORxjk6Yd8N+KM/SYFbPcEc4I72K+xlJiw
qCpQoBwnbmDwW3hFRqD6G+tmEptg4j8Dij5u5FmVD9Vt8FJfK7d0AacKfDvYGfApBeQ2oM233Jfd
qwh4+Y819c37MvroiXpSZ2QZwLFyRIFmhrIHGXV9O3Q7v87DTPXEPOLU2WNCOqAf6Lgssw3bHaIB
gxoYVIxNqkjvtFHveuoIA91x6/ttsHNF5b4NittPlgcc7NK9Tw267z7cHEHa8MKTyOtmX/AxfFws
/rY4y6HTvN4MmtJ7jMFoldR5Ub6vOO0pCkodnMDbL4eIesyq0d72+nflmvtJaJIa6G0mGFegbwcz
GaQdYpaY4dh+QpFzElPkGM6H7m1rQnM9sOlbPc1NmoeTFdkLO/h8emW8fltsNqZDnutNI6T77mop
DnZQgxbQSxkLrawoF3CExL0uUaZWO4xiXiE0uQ/a7qYV8xbTiVe0Ug95H+rjwgnkJag3YW3i3TWi
Gfe14aG68RtXQAcAB3ksrCaATXUOEG8pExmELRgzwa+lGNgeWPtdCdHRoA8hvN9SJ5vhsdKgv596
msJJG7LqvBcldjS1EzpUYQIFAnYLg3sz7qwRMF3f0VljmD/msc43dT6aMVmgzoSOrxn5KN1As3OW
X8bg8BcrGCBSR9v7tukeud3dTNDHmIIC7sCsipxiibkBhKjRbMB8ofdVX90Jq3xA7l+wYAYz6XMn
bnsNVxvQmJPZVRl03xO/kkkh3Tc5NFOGrutTrbyUdP23YWLwmvT8V2Dg9lIYU9yVHN0LUWSoRwHg
nHMeY+xURZ5tWPe6VhuCelfOWA65Ee4wSTqqpXnD1IRuTIZM2IyJdtkNLHMPRacyVN2x4uQVNs6v
I6sPs0cTjBrYhrUm2cJ2KjxCMQ1IKc6aeDADdRxn+gxK5HPLm4xAcLjoSOphYRx0I5HO/fxISg6K
FnN26Fvw2wkq+7G/zN+tyoNTy8pZgD3YK7XDJ+E4aCrghHM6wMFFiIrTJHiF5nBvKPuxa3k2SyUe
DLBuIiecj0XpYKoHY0rRTTJrpFgSUYa/BFvu8dZu82Z+DDD2ivq2+iYl0k3RpcNopVQvsfDM13Zc
1bDQddriYI1pubyMhnWUZXmcVHuEAe7qZAruajBOEkNE+dLCCa8azUPeLXLbB+Tos3lPJodEK66l
F2OKy9QNxlwnFXS33PS2XkPC/WjjLfZFD3bq9G0Jl13oWUuky/KRUlwYfLuOfOHdNIEdhXPxnYqm
jwOQk13VPFpknONw9hNPhGlBWSqd6ikvg32hltvcHQ8Yfmctsw+jcO9mrzdPROsyK/L5YZCcH6gf
DlE3Ljs9tS8zq2/Cor7DguERZh4h3t5qzmca/jE0u0e50Aflilvteje90pk3+AdvUENcSZTSTIfT
rQlH25RW0oi6wUnsLtxMoYuxTz3kEWQp4aXhOElYFD/d2uX7SlKSzDbX+JMl1PWs2tmFSn44rrBQ
7TMFKVaRORbb+HJOArfMlKrmA8Fs3I8wU3f/wRt6ccK8izDKeCF2cOMx8svv5ZszG3cwe+1SOEnS
9x6z3X2u20pEGDwH+0nKn/UAPEjJ/Gix4FOoyEMxkJuGBccSZD45q1tzXl4Lu3LTum2HFA0S7Lop
9giJCpONP6bS99JAzDs2WZtSwqrSk3sTXNvJAWt7diEkY7FvPOicY2k3P9ggvk0YJKdl3SBJmn13
gPcJi1UP5mpflXas+7K4mTCui300WSIJ5kWEaeihkXqILIPhP/l8mw/ujQzbDPXqBrD2dOjIUY5o
s0HF1ojw1/4R2tqV7vjqLDlgr5XbRrqYNUD+RZuGYnrDRemAisZKeR5qpH1ip6E0UnMUFda98TR4
MJZoywLsHYyrI6/EYMmkj9Ltujjnrnf0h/FpLJU+tiDdRFW/uLfcmWksVTungQuypWUX+9wuxGYp
K9wu67qM7cmOB6TdWI8IKCa1xHCem1MB3blICutGlXLJ2MJN3FrzFioy3BVxV/QnOvXlgxJduWdW
k2LAFDfNFEKQ0RTssfZ6SIpYw2meYUgZEAzFy/rbaOs39LHqt8qah+/QvyDHslk7x0bYARwIK55a
o58mCD3Z4ZC/wL/yvWdOWug2doLhLh/1ASJZRWRU/skdB8zHfMysB/m4+l4K6s1RuQQGALdz79wp
/LiHWhT+LxZUTeIiw2Z+0+FkoNUBTrmQvjLQcC1kQz/cybajBXyIXQUPmAJnr1H8mtQEdQwxYuwG
zuX8s67D7kepai22A2PzlAKIJOq4c0EgjBTPa7IdwG99z2GeCLQEzReyKzGsDLZVbrXlkfv5iDl3
vxT2aTEZpx9Tnns5GvMoQAOcNqH1TjjKBlRo9BaGnAAcVJa9Cx1hwB2g62h7MCeOAncy2vGxEeh+
J90Ad8GoYSx/AVA+0DD6tuu7Cg6q/is+kXwf8ynfCn9xmqgAOuWI0fP0iE1ko+j0q63s5ZLYYFB/
GLaqMoy3ARB1zPYwdh2WUTv4C8VqlvlOS9c54UA3jmNXBs89Z8FDUDH3tHAmEtJpUPdrOcofxGDh
TQDhn3cw3ZGrmadvfR+bvO5RrTRLX2cjDEnv5j4HG3KuAySKGaCOR0zA+Yvpc3lSloMcy6vQTRbF
gn1ODOsxRzt1P04thD6nSf/ylta4CTy6JnTnucZ7yO98W9UnDHT13l6wWMycj3ez0ze403uWd9cL
HP2mcFB3YraeaQa+TUngOhV1AFW/6zaoPrq67iNhar0FrgDMEeSyrOF1mBqYz0az0VtvpUWZGUOX
euFRPRJ18Do2OTGUo2gmOohI+3JY7s2wCeOF28bBmHl5I0EHPQBc1D2GlIJOy+ZW3fYo7iHgg4Ez
9MHCuUuCBryYHnX3s5YWhr5V0WJJtqyDUvnA7+Usw5emKavEoTlFR5cVS9LarhGHgOjsZgNCBpVp
NsgPTAwsLuduPM5VVUNAGT4aL2oqmpNReOIEZANG7YPlQ7dIQwp2nZt7EEDxgVSAqN7S4ihuB3vf
Y+6jQReV4VNQWuIwj76571hl7XvAbYINPkxQRVYD4QKcKYzFZmCUh6b0OwcOs4F/IvDLu1GzSX/S
QYUPRq6Xd1TUKNwWHSThavERlnW78/lsoX7nQKjU4M0QjLZjJfMGQK6gUiukBDNY0xySwef9zp4M
jcLCKNO5QQ3laGMGhtobszy3yn9mT7So5LowMhx02e3edzceGU96xqndlK1KwlwCHVUZVWwtAU+U
ERjHciy6zdIvDYTvQRm0cbFLuh4QLwgr2g9wXLMz3Zp5vALKosLBahgJr6OJ2s4tIFdlPE6VPpIG
DT4OEFUmwnZJ5wLts4J0wWYZiyrtbE1Pbm5VcV51b+UMCSUARVBBSu2nDWwFsxX2BcRQ06a9E8DI
TVpGatRUxRUJu0QrNFCDfM4fVK/caCkcoLirssqmmuAk1EGVBDkLEz0o5EGbcshAmsD+9zD6Q2Ny
eUJSM++BY/rBpA2e4iLbmDtrbR0QOG1RRVUfLQYwSapwUROgzZmwSgwHsA7ZZqXvp6QqodhZM7w6
WwDR0NfjgwUpsKzpgjlGUc23uHgDVMZ1uLc9DQwKF9UeTWuAhn1n2qmQg5tfyjruCbOf4AUrk45a
ONl45RrI0VYYWVwvB19DgwBpTu29AG9mqfIqcQk8zqfcqw4VbjtYwNrLoNBIo8Kowgc6oxLFMoUb
mj14G6/opngOubNpAhPnBnFQSFhN0Se5ZfHnYDCGkxsY6tvc0/ZxqmntbylZmicSLIBIBO40v9ti
Km4kesEfuGN76WSIuT9UVmee5lpDGGosFHBytZuHB0do3DlG7vhbYBNQwbUlPwwNxOr2QNM0XSKW
uXvSDgqeFMCkgW1mBl/EJJisYknLxnO2NjJ1ht4krmHFXNJ7p9IWJL2KZugSBjgdakS2JLLs510z
+gvObd71YZpbbvUt1KWx7d1xbZ0GWkmw2wPRJw3O7WcAiuizDAx+D7oPvy8xzyERKyznzszb7tZp
83k+KkYdwPkqdXJJ6cYOK7ujif0dUYDnHoCJFEkNMSzQd4G711GF33pHhnE6FIUYtnXjewDvtAHB
SRMOEBuHiQRE0WDfwzPbnPGucuUOW21TS8RAcOkbRcvh1vak96hwIk0xgVPyQwPdrTFmo73q1Mmu
2JZS5A8BGSWJXAm7r7iXgh4tb6RYaCbuiIbNs6IYWTqYVb8tcdNYUiqF9yqAMUTNrAqwgImsgTJD
I7LQqdGgb7KCrOIQVStuNNoxfuWt0htdBWVaG1Pw5thGeaMKC5gsEQa7clJG1sMYFk49Hdg9xOpv
aVP7P3Un3AfiSZPHRW+7GOdKcsMNXJjo1E1bEM2qOiZlqD9mZLc7MZLyBDrUqOJW5lgkDRmgw0nR
iJJxLixxV7gUVVg4dm7iU2nEhaX17Vz4qsPQgeRV1AIad4IF34TjGadsNA1NuKvIDK1JJ+/kiaHt
08Fd1p9i6Btga4c2VUcyLCBhGH4QK6y3KsYkXb04Kp/fAzaohPYGxD7gd2NuNaxHAXJcgnxrzxwa
dpSLD8LpFEKbRvBXu/XgDTKLcVc1GLdOXbV6BSsV4prVwP5k4C4gVcoM5M4ZrfJ7v/Tsu88M9wOD
ySLOw2HeaNxmE2sqAP8rdM5ii9DwXQtqQafezdFrK7XfPIhALodqCvInT4H1jPu/5YkYapfk1+wp
acXNKNQHdxrnu1uVbpIDkSli3Y7LPdSw1N20Vk7xsLBxB1RJ/jKY4OQvwaw2paKOhdatHZ4gHNS8
tloV+zEU9p0VKHGcqM6fdBD0Ry7KuY0oHdEJRPlefUcTh4Eq3zRJ1c2wc/CFegx76wfmJfW9m+cN
Kpa5vymrUjy1biU2s+7tfWt0JZh+jAlIH6KrNsUlo8EtU3X1aHH/lyRIxAv+TgsyrsfnyBgFmM3N
AhbCzEdYsZvmMXABDzZcqneG6uqMw40Bfp9jD0OBwSd0i5s1jTDq1TEAATgP3c7Zt8B2w+uJ6oPL
TfSTqgFtHhvyevjAIy60nMIaYIQb0IdNtX4oawOXMaPiKOSDuj5pFeopQRtCbvGV9Q8XRjQyWu8i
O/QLAPVEtglir6/EfmisDzaGMlKSzNuA5+ZbheHSIWgk0NItfhsys2VkQ2gYhwULKV6kSzM7KHyc
bcKLOzotKrbFLKBuRf07k84FGnV9TQ+1nEmSe8J8K3tmw9/Mp1uAK8tH5ikOb73B+TWNeYeKzocd
nyNrmKA1rNHvgMgZTUTKrju1XpffB7WubwZH+AmajD2Yh6PPgYzFGfS9KBnEDAfAnve/u3C0dJcX
k/t+Zi8uzumxNZaU+5647dpeHDx4393NxAUGscCnrZxl3NHStvfVaveGv2smSw5zmaVoyJNERfiM
ThKcH4x8iTGUDyPlD90BsFrvrgQd/UFMDa6htg3qUjQsC03INDXrgJCoDNM3YzeJwSNxq9BbBUkT
XDHSVv6tyJWZcpRDCXVH2My1jbVlBny7iaqq3TLU08anjrxbQaZoSI8M6I+a0F0LVYYbUoX1gTGO
UionasMFCt0IEjDTzswxyRPMqj7CRauDO1vhM4CF3g8IomkkJ1E+lbIpHtCc8O6QtQGOr+R8V4eF
8V1DcjINliK4oVpYekdpMcSziTmkkA5uAKGklhdVQMFn8ndpi1YsbsK9zeudhXNy2wVQVqPL9F6J
cMoYsYFmndSPUkh9FF6rUzVQtoPIUL1bagZXLtSFN/Xsq9QYhgZ4ZFxPc8eHUptYqg9RO8ap496E
hjV+KHmFCZoB+UpOC1xl67q2oHXERR83bROeILaE2lEalhkFQ98eqhpDA9hJeVnZ9jwblem/dwJq
QgANGzqyTO4lkEPBlnMXEoVIspBfKPkWztDuDa1D70Rgj5O4spgT4KFVZBee+ejMjhsV1NZRjcVr
J6Wr0BHjpIFbsD3abIpcNZCtpya+UcgETULM0aWpgQRToQM9qhezQsKBiiGb3MjzOignBk5f4LSY
8g/HZ11WGzYeQmAivFM2nYBn8xYvWWp/2Zn4F2SzfoAVcwOUCA1k+Rqg7Zk5iw3ClV+aNwxym1CK
sSGhBQMqEkSNId07FCVdrFBtZ7Qo7VddQ7gvagvIRkUY3HZDPAG+8loBTnwDiCg/hdKtfnJgf+/L
wil/UceT6KjJuvsmMP/O0LrHbAGHrpe0E8YaLtoNQzSLkHfp1zOr30i+f8N1fg+SgImAWhP0fTD9
PR9aGeGglI0WVWpqiK8EQ+ekQN8GdRTCVOIWMhPhQ9uB9yCq0csKWA2mYlzMYzfWd7yZ0XAF1xQl
gYpHrTeVNuBNFVp2H6+nMQbojZdMpiEfZ2NawWO13s2YaMioZGP+i0qm7hp4oKLDM2NMYzUA64Th
MRjbLYZfPyGz1EaGnodUCyxHXRJwMgEh2g09jM2+fhEYnn4GYmBwZ2N0GkJQETCp1W/580gt7yy0
FYF6SPvWwIN5hb7hJOd7v9TYaY2NPi/uomXq2o24gejH+MKhc4IJvbF8QPKqNCKQNnAvw+DIvXWC
ebrnXd1uCjBo9nQx5n1pKI4a0AP6K1oNn1+IqNofoRzmx9zuIF9ll7NxaAOG2xhwzPNm9EiD65i9
ZrB1GvccUowKY7TsdMwLQd7Lsl3g1Rn6MXUrjlaiazy5oRHczo5N5rg0C57ynoyQrPWbmwLtvXSc
7CD1ABaJlJrtuG5V84Etb96bmCftUcCi0aK1SUZcLbX7MaBZcjQAM78FWLyyIjU6yz+LWw37Opfd
vqCaP7vKK6wYuHdgjVs9TM8CRr+7mgHtUGq331jO5GWwEIYaZTPZGC9Nrn9swrLcoKU+Zo1dWdAS
0nJZhzH5Y1jN4yvAeTOaanUIKHrl3pp5AJQm0F8VpjkWTohMoOsFVMtS/cQEBQxPp4Ltco+GgI2z
yEv8QDc/4GW9ZMZULAfQHTGxbBfiHVBNqKho0d8mDghBjqOdrJgqE0/dkK0wWqDyPNNHkYmqVQE6
tkNaGW5rbzYeUc7iCtg3jXgGRpXGlhgV5BnRQFZYHoeeGKsmfgu2isv1vVgmNLZ6zZt3FbRwaGos
6JAvpvjp23x8a/vO2uReyDGLdOxsNtp6x5SkWyVclQ7OVD0iCaGB3FtwCK4qzBwDvsX8b3qoJ2Gf
BmfWaUgYTTB2f9NoT6Lda8MJtHbq4iiWHhY6Jis3dt2Fj1p29ZE3Bcz4RtfaCHjP33JKpu1YBMte
207BY8hm+D9b1ncPYLT4iTQme8dsopzIbS36s4aK9M61oOE0GKJK+lKNp94gaPYU/oTZY+BM9jc6
qvFeALNXpGE3d1uz8K1/CG5gUYkcdySSTjwWk6tTD85sB0ta4xipeqj6OMzhBLd6OWD2o4cSE6+m
/m6A97PtuC1f8L+KCD0c91u3zM6mra3Cix20cu8W3GzukF9PYd3QrJr9BQ2emR1KwGH3ENhHYgeD
4c42anCsy8W04l7h5l2KQn+zC85V6qAT+VbYPn3pejVFiyuCkwsHhR9FiSwVjgA2fZ1tzmE2SDYu
DKCgM7kSsh0Aaz8nmw69G99tBjtdlYNWNVPcniKMFyDfY25DvJOr3FqARv7AyyPRg5towqkYTVYX
/MFwRRT8wRxU+bR0NoHvNCbwzqO9d1OWBgkzsjnDQXtddG3Vyfl0sJzFWyGwf8RDGxS4JlBn0NsJ
3S4eh4B8x/gek3eMTmPt1PqD8emHNdrmN+Uvxasx++FVS6kVbfrVrzh7z5jN1P2o8dSYYgQbN203
7i4oIhPPzLJrMOxLX/XTOz47QtANdBgzEc16xNVxA4m5nXyHDGZWpeh2XTmxzoCD//qgUDvHoNK2
wPI4Eyoah3w0IMtip27fttsGeDpITdWtuEezvEgsQ+cnujgBbn+le2X5rs/x11uFUKALhzMLO/Is
dD3wgqM7a6cehrGmqzMDiI3A2Ep0ySx6Tf73jGzxv0v3j3BnkGKQjCS3CrxWlQ2QnirxMWPWR6t2
0SoN094VsN7+8fUO/Qtgs1J5AbGBDM7KSDDPHpE5gz+3Lt5uL8RuqmTGvPJKCOvvimPFUEEz1QUM
HKCqsy3S1dwyfIUYmBtn1hO87iFA4exzEGhQge6v8Y8uLs8/451tBqsGsd9a460iLC5sAIA0oRlW
zaZKm2fy8PUb/AsOtb5BOKODywGk7F+UAWo3bReyGkCs8Q2ZOTb9+btTts8gkG2/jnTxW/0R6Sy1
9fMgietVNma53dFt2KbI1evXIX7Lfp0veSQq4HPBDXfAg/icziy5iHCGC3E6avmK8YCVmF7vbkD8
8FKQsA8G85IaTE8wpO8sruIwrLAn9Qa03UjAdrJ2n716QcvShG1j/YwT2yDjA8R4MJ/1UlP095ZJ
M2gnxoZGlwnOm0Ag/FNBMzGZpe3HXz/OGQHiX1vKAV4QTB8ozUNx4PPjdBND46UUVrqqkMB+OF62
9s7frHZxxRXVz0vrYI3h2Y6FeM5ZKFECE1Q22L0rstjw17sAvQP/IZNXfXzWDXP+kf4MdYaK63oN
gawSecli5KTqFgBmOEnm8z9fv70z/tu/3h4xAQAH/BsAyPPU28D+OrBHz0rzANIpspZb0TjGXRU0
4q3wB/QiB+hlkaYim6mG3Xw3g+BbVQ7YzkWORow9kIiQabmpFl/ekAWOwonZKuCBZ3eKJw+yF1yA
7kjgG3flwndpr4DYBUg8BM3xn7N1vAwK0pMgp6YUf98DsIBc4dZcOJaQyiDKDFoccpt/lmQY2MEM
yDUM7Gu4pqF9585BJCBpB7hSQou7CdOorz/HpTz6KeT5sYvmNzr9CGndrUy1JoN4ZzLO21WDsc30
9qr09KVMCuaf567P54KEeL6mOaswQXPxkLsxsZISWFjIdUzxqm05sOvF1IWTAvEg9+9iw+Kyfpbh
aLcwYxCOhZPCjGGalpTTvdPuIX2fYhabzvWbsq69VfvvzQQpatvBZcdaHcvPYlqcSMAUKArS/biD
aEKRgP4M+1IrLdL88ZpQ14Wt+yna2VmIXb6ohiGacPKoN36y6RHwiujrlXKhbvkU5GxtdoFyAOxD
kLCfMq8tN1IfyvoeyINonMcrwa490dmqRJMWDAcM8FJgUAEwqkHghtzxNUu937zPs5z36ZnOlqLk
hS29FmGwFHfNY5F81Dv0ZzbX0vilI8MD2xVKJpYPThM5e57KHOfAUfAjcO6GdDVnZWjCRQtUmzGO
La6svgtp6lOws6dqDM9hg4NgqPv0vZXb84NhyeTr5fA3lB3XISxxPBROQEDFzxYdI4MhG4DgUtOL
jKO7mRI3NvtohEFg8wvdrTlb+bXeDsij6fR17L9g6mehz5bi4qOT2XYD3mbxvQOZJ2mCjIono543
CyBc0YhJIVrnXwe9+A0dUPPQ4Fqh6s7ZA1ul7nlv12ZqhPv1OrReAU1/M6by6T+1Qvt9SgIS8+9g
Z4/YVXRRem4RrDZS+Heklisev36gC3vsU4izNdkJFE9ENGYazrmOxor0UdgBgtpLaHF8HerSKeM5
KNLhXol0CGn7zyXTIhVQNH0FP45NDfBDHsmfRUL+GesUmhSJAvscsPErOeTSNgC2G5RKB+IJoLl/
jhnMwVAtQ4GYUCzcdIGsv+dD3l2R3bv4FiFOFLomBANQ1JxFYSjQfEjOpFANgh9fgrlolOv/Ykc7
fwQ5Ww1QbwESDOoKaVXwe6v27hcofv8Xnwg7GtIKSIlokp9lDaVDpjBHAGBmA/FA3Dy2JGH2sd21
SbMZIBEELYD/IqRn+ytTx8VN+FwuDXoxZAklMDrrHS4/YEq+4a8DJEtJZm/JQ32Fu35xFaJ+g5KU
DS4PCoLP38qbZIXu34DC3YpWHxz9DCTKxh6iMcVNOBPP1wi9l2odMBRhqAabWCtwz4UH+EAGyMcg
orF19/0+3wMGHdHIizmaGtdEJtcvdHaagfnvgHuJKYEJZYfPj+fwquEDq6aUj1YEPaNYujlQp48o
uQEa+yXUuPn6A6476CwgmPP+ij3EVdU7r+RoZdVz5SCg5gCAdxhXTH0RjY55YlBbASLp9T+Ph7uw
Z0FcwQe16+yKQgGo652CzWneF/IhLJwmrUMN4Vm/7NN28ecYVpnltdxl//2UIPP9lgbwkTDDs80H
La6JGDaiFjux846rFuN6dNM3tbkuzXHhlX4Ktv77H50/CxwTGgJNjlut+1G5FXIykK3RONIHbNv7
YqD/fP1OL+SvAH3NldsG3Tx0VT8HBB2z6mTfo6dR9XfSJZvZW7a9x6+kyUvPBVLeKgCNbg2s4j6H
WVqP8NBrptT2+40DwGY0WzBOM6YDUd57AUzcleRy4bmgUACKl2lC8AiXtc8B555w5oNjgIkc37oS
77GEwvt4rfS+tMM/xTnL/zNGFDMBFiIVyZxacMSsFtT6Q+JmYhN68TXr6WuPdbYYF8znW/iUAW+U
P1ikikfMuwbr2lOdCRH8Lj8+PdXZMqS5tvPAQZhVX5rELG3B44nyPW7hXsrv+DuARb8FX2dMltD7
QNEMnZogbn+VcIWO8mwad9fS26X0/elHnS3VusAQvgOMBsfF2oKT+FkQBolFamYgJGXkypK9UGV+
CneWbbhXsglenDp1lkdqvcI+BuJDtzC+S4bqqbafmjJP/uO9+GfE89bwWEIezeoQcSzHCB2vjA82
uOEKI8yvA13qCn+KdNbJML1ctI1GJJlCpT/mmWlsF3RYkNfWO7H8wbK2uVJAX1y6SKBQADCh0Xl+
J4b5ydgYwP6kgqQao8BxoFEVBFeiXN6Qf4Q535Ad7ZSWCPOvVYJh27M4yKTf1RmFf8eVZuC6386O
QIjg/PuhzvcjN9C2W6O1FTnCqsMedoveIXFf6Qyd+fD8744ESxkCllDQd72zxS+gFijGNRC5gf3I
toFokthOLFs7J0EEVGwElN0BpAcQG9Mrq+VCB2Vt5f9/7LOdIBWoXrNG7OnDjK3EBbLiJ0lAfswq
4HtH+GxfnQZdOC/+DHl+XuAoYcSCdF86ZsWJvMgb0EABA9vB8ugBjr+xsSm24z2QnNesUC6u0n8/
KznbGeHotxiCIrAY3CfKqkPDHnMqrjU4Li/TP+KsVccfB30wdgwNgd870MqgcrJt3F0Yg++3HZ+9
cXttnZ7ZQP61fsj6jf+IpxjK/nJdP2ASZhLmj3Zap8VJRkAFZ+YpgHdA8X04Do9BHmmo9V5Jbetx
+9c++eNxz45jILErEzJLGqweuafixvKN7ZVVeqFO+7RkzjY+OOWMFmtOW8V61uMBYFYI6WGp1Bns
Va46wF7a+ujnYI7noZ8N2u3nN5rnUwBKD+KhAWJlgNGVm9pLisSHOTTUOpz0sfnW6JQ/X7s3ncue
rNPLtZP0f5HPNwepO9PofXxLlVhZ8GJFsrwtgqgvoeKZigMeOzX6DYRBcLtuwTiMqB/Ztx1gJslS
/CRrZbJjr/+ZZeK/Vtifv+ps59isBajMWXeOBxC9V2y96SZojcRu6f2VT31pk/4Z6mzzwHhTQrUS
odBOuAWfPXa2+b0R649VJAxmOvCAuXq7urSC/4x5toFAaoHCpMLnNsIF8iE0dkd65exac/j5Jvkz
xPkmKXPN4EMIfIdmy75qIWviMrDBSPCjWngyD5AHtIzvX7/MS5kWaykguFkBw3vewDAtgwJ3jeca
zO3ED2aYEkG2tbxX/Op1+PID/jvW2WkJKsngGAyxgNx4M9MGUrDAviR9AmrzLo9F3JQbF3S9e5bw
n9dS4KVFY+M2Dhkv9OWh5vF5v67M1AJD9intQNEKbcj31GwjpvxKRXBpnfwZ5mydYHyT13aAMBTi
YXPUMQgcg5P7P+ydyXLkVrZl/6XmkKFvpgC8dyedPRkTGMmIQN/3+Pq3ENJTkh5e9FTmpAZlJjNJ
ppBf4OK255y9tnfJGu9sO+QzQDMZRJRPD4tGMsbRqBbDwpJ+hOjI8/bC+fdchNeiTPjvFk4mNLjs
lDJYWjAf0Dpss2Ww9Ppt8SRdjRmnjmHR4JQVcGYUyE9dmApn9itiTTDsWFcNLG1PLfmA0VqxIVMe
LW5nBwRwJ6sS1wXUq5thS5HuAk4lCVfzStkEm0tL2e9D5VPjpzlKZU7xBgmNS8FKFmYAam33/svX
E+9sI2SmKD9h0nMk/jwegwKZT6OqYH4JkQvNpjUG2+r2Xzdy5pyhEdIj6fALngpj4nMrlJhJoVgT
SFaupaW1RCcOh3JO7oEnd7ULgfnfx+TnxuZX/nDIqFB9tYNFYwlFjrKROSyY7oUXOteGSvYQaCPX
ev3XwPnQhh40w6ilschBpqIY/Unu13N2jVrCpcTirN/FS+/2r+PL/4ct/R95Htz/d9zSIc+aH9kP
roMfEXG//qc/gUuy+IdiStwOJJK5RJLYXv6i/pt/EE7Wib8YlM6x5v4Lt6T8QcE0iEoMAfD0BPH5
NyAOEpMJnJ86BOoD4NPq+j/DLQGU+7SlwqhTFA5LBgFKcrEEfT+PSK/pQFDDRHbaGARrTTnBEO9E
aBeF+NQNmi0b+oFCorXu6Y8ZSjIzKG6sBK54ugxlM7M7HSSZEtY2A/G64GDmRKWImbY6VwhnD2JR
ogJFB+1H+doH8G/H7YMZC9oi7KhXToTwyQzgoqgCWYE8eoDgYjjogiCOj9nVJJS6jaj+rpUodkWp
A8jOEmcEQL+DSv5QJsomJS2TBwY1TWn03KQF5JtOpMI6PurZcNPVsN4sFYiENyXAdqx9POWYJ4b5
KtTzV9SNsZ1kHH7NdGvMSinNKqBVm/lLRnFdGN9GHCxsuS5VtC3e1vSpOyhj0FRe+6pW9S7uqme9
y+7qZI3+9MUPIMvKVuMMfYdi0Yt8dyZEvgToaOyxHF2/7MJ9pAPerrUk2CVh+uQ3mfcoll7nDFk7
XEsBBc1l2tQo9Yxi7RXZ3UjMY1HU90EYfxOq7KG0kIrG1Ytv+Tr1suhzVeqAbV0VkNLeq2MocLy0
UEZQ+2FT3XajjvLDOBTY4P7y3q3r6DoBZk52beO1FuJTyWOjSkFYakIHgDtXKJfuzJexgY7dWt6t
VExUriqPiv5moFl1DTVRXHDmzpAXDR8GIe4U1KYrhbcCf0rqTIglWo3/QY7qehINtDr5aFcJwD9T
cLAjuNUm45V6Diqd6kNgDoHtA7XITFwNrHRAgaIh0Bt13W285D2YnvQwFQmxHdFHpq7ZQ7dp4uG7
0nu7usH+Kko09IFau5TDULW7WrI2Sn4dVbqIc+SPSZBwA0u9pwGvgwzvgDptodgH1Nsr0zN6xK2v
kgMYk6cUQS4/SlIHefgmUH9qUkw2M86z9STrTtDIC3+GR7WG9Wro6WHUEzfzvcehjitH1JvvBfJO
wB2R3YtUbFje905P8bIs/MQR4+ahHDKMWHMkrAnuEaWSPU81VdXBcJ+jCTOAmcdD+VTV2doU03Uw
TgcibK9KolyN5fSgq8XBiqRyq0Q5ECZVXEcqAvdMiJ16lDdjo+wKtdrIk3+tJOBQPF167ybUilL2
IuhGaSfFhLlf3y/92j9UjbZDOf9sysBy0jx9VfVDaXWJk9Zq4/q4KdsirP35YbpkuiuCaKvygeyx
IImRZUgdR/0bBalHAO65HaJ8WzeF+dYz/lELyU9RQ21Ojf7a6ndSvOxH7/sgWVSoQdOPw9q3s3z4
YaqiYwQPFJTvvbKUQM8YuyBvdyr6xGq6kSl4sZg7Qyo/KTGko9h7qWSEo/OPhGVtD0GywnDjITJK
9FUeyMq+ccMY1n2m60dJz5vFJDOw61j/Ho/vtQoyhkL4OyHtrsyxu4tHXkOeXqWOrhqHO1AyM4Gh
QdXgxU74ROc1qUSWCPV8nnQbaTDeLDFaJFn2mmY6EoBKfq0DVNIApiWnrypH7o37IqCAv2dUxxZj
PEilrcZ1xbHqawgQTzpQCSs/pO3ekkoHquyWWlfwkj7V+tnW0LyFkVPs2ufrQbdWpuVfqfFVjvKx
UPp1Aoel9P2lOlWuaUSrUfEXgqIutI4gntWBpiJmQayy8Sdad6luWPfFEckGmnD/Adntogi7fT3O
7hhYWQgD/gvI7w147o+e6S3TodkzrddgnLYD6qX5/5R6dWFq+LHOUFBEkmhUVz1wK126iSZYNh30
FuFaih905UVVx3WcVSujBcZpuWqGe1zxPIjZdgzEYxkKq0xbyW1e2dzirlpfdYOMqqPQ2uaeue5E
+VrsNqo5rL1o3PZZvos6fSkm2VotWN8yddnEwWLuk5aqdj/QXUNOkH00Vy1hGa/1wF5VOJxbW/x2
Fn6LrpWy1O2EspoZc92C3WoFbZ9M42zBYHcppJ/upxchsAC0Hh8LH6QZWn+muYvbzLqVUfvn8GIg
OidAR8gu2Ea3DbSMMSCuq4j7PDXQZuEvKUn/1VueOWzSUlrNf+8EokZ5fyX4i6Z+7kqYSMNki77/
ICL3Tk1OZNSUDrp3NxT1ym/1lRk99Vm0j0skKPRrVPOfm9GZ+3nk6ju0mivVGgyg2rGwxhaDaiEH
1/mAjL4z1kVeXOuNZdixJO9KTCXMsXgP8sS3jTg/gkO5CjJph2pgVUXlQhK+T8Oq171DqfU5pI3k
4MfPYjKtgwodEiuRzAZpagXXp7x9yJXkWen7ByVpvs3/XsX5MyLoo4BGwtOVpyIX7vgqjlYpbtWk
h2ZIj+oQH2PRv23q9Ijvw86qHXbIPZJ1AD7B/aQHTm1lcP/GByOzrgpZ2VpUaY1Fcqw6EWRq6gQA
NIahexgRJccsookyuHnTrKzSe0Hqfaym7kEw5KM0BThdm3at54cJ8pYdo25stVlT+SRK3kEe3iqd
IdaIKzOsvzVj8mZ5jTvIqG0l/2ZYdlBhs0y4KULbMLrbVpd2ghg4ozLcKvyG0Hl3SgllIRautPdw
9BdTW6+kAcsTScTGBqRCRoAFr4hWvcmsCjUw8K9addR43FiFuEZPvVR8C8FNfxjTLdr0lVy3t50S
omljSlcKeN5kZZriKitCJF7Wdoq628lXWUT9R8vPFnqDLsePlp5E3Uac79KqX4yIubtgmfPpxSn7
Ib6YRXyLDcpVVhgbvRxfVbW/TZqrsGhehTh4klX9parhZcIjP6bic1C48Ax3qNEP+D46PuHrg1+M
W7bq29QYnkYzupnnjE6RlJ6rPzyGXernu0CUjqUyrKdq2qEhD5W7puHAoUsHyifeKC/+2Q/cpKJp
XxTTo1EFT7GVbFO1/UZ143FABugL+17JDmEewxPRlIUX1nsrb2yJwR3048qox3VV+KgQBJfo/lU0
ic95vwutV7lZNdPBQxUWI+LXkWOn7QZC3KKkU5pRuB2L8VCJ01YtzVUCRYmjzeD4ab4rUau1BsMa
k4nrQW0fjTiGRdsNP+PE+1Ymb6bSLSvM5KXdEIyOSCXJqLZ3WMfd+OL0XEzeppcj0eYAsxGg+fTB
ukpGhwrKN3XwV3Ek3zcwfsN5znmzNluPenRpynpS29swkDkgm4o9+MLk+KriqBWnAURVDV5B8VtZ
PPTJZCNP2up6f80yjg0nDHKOHYa8CL34GasbfImKa2rOFnVR72sS3+mrArrGDeT2QarC27CNjyMx
qshIWSDpvcDaiLW0m2JlF1vVFXiJq3GKjz1yNKG5Yxvbp+HwEJTmFfiNp1GwM/AQbIAP4Msecr17
UAcmRdawuvysA+GulyR3TIQ1oKe9FRkPLCB3ic9p2xg2euE7uuzdRZN5F1jjk2xGx1ZOcPubNp7M
kS1Kj0PP2oFfajz6V0kPmS+rs2pRFO9cVsRNWMqvfcgRUmsKCp/KGQEUr6T6XsaDCFd5z7fzKHcq
P9gn+sR/M2+quQ44a419OlN/2pu+Xcd58D0Yy2xBukJ3FGgwbhSry3zmwdeltmwGGf+XYdw1ireR
auNQ9QM9NW20RD94YrXOfA2aJ38qz8kjl960nMzilvppWFCBTMxYQp8yaxNRYtqcuUWGQBY4VjhR
sA1+YLQ46whDuNUN5P0+gvuxbDnr4GnuIzxzhcoUbAtFWCSUeyj6aOT0SrBZz41lNXp2p5V7Dtb9
PsP6yPaKYXKVQkEawFCq8FHqimzvedpeysMOv6pOxfv6GlbdS6v5t3U6wgKKGtDK1cMAM9SeyxTt
0FcWhm9BqxWTtaqBr9azQ1owRZosvcpyEyOOSTeXWhCt8YZCtl4tMO4bXVHwqn3TcctSwqthSrEu
VpN0qUInyiTiGFy8Fp3BhtwI3G2CkAj3JHWvnl4uQ4UzuqhzzmlmMy0glE1gtgAZ9UUuUx2Z1e+1
pq2UTl1NXpRdNTGTNejal2rSiZ3J1bSy+MyRSDm8CS3KnsTy1eoTjhVWchha00QW6QRprSwGNvWk
zII1zIklskHTCduycyZmW/KGWRdFW6MoIRctmIyUBpSPkaf8lLrgh+iJuAXogk2dNHBbtuUg1Yzj
rMq2YRAkS8GS0z12cxl0CpQNPZpLO5omSFBD0TlN8zNUAQRWuJJe95aY2bwJDhOdIa2KYgiWhuHP
4BMC8kZfb6AVDGvgA9Stp1647sEtLGUJ5kVSAJLBS6t10lLVMSNoHQU7M5z0CvlaHZN1UWnpwvBS
zjMGqc4JwI2ad9YiGqJwVyryfQLrxKHwOnSrvFyI6NP2oXSrF2X8kNcR52d96NYaFIhFHknVUktH
rJwgNrmQ9pCGeG3npNmIyykoZie13oSCoago+g+vbneJWddbc4ayC6liMtSjglsnY1HIAKVqHAfs
xMAYKPLHm9xIPNdH+mljEDi4EE17RNYbPoK3FPvZlpZpA1892aOkpIYgj7/PIU0XV3LblCYymaNZ
rtvY3IAHmEDQ3lipOLgajl2ub1nclyQuerH/MHVEE5ROsMFMKMQHZnyBbAFMbzxmo9isRB0DQW6E
yjEKEOsTYF83mlpvvGqDwR23Khag1LqOBz9lwQXrDk0H42NjlaVm7bQpRkR1n722Xb41prgH1qD2
fPskdcuuOHCu/AmCT/IkWDFm2D1VrfGoF8qProuCV5XYqOlZm8CrBqcZ2vo68riglhK7PS5/2r6P
w3GVWOEP1lRYDiOUQzW0lmW70dvI3Fajbmyrqv7rnwrTbDcS2H6pNkM+v5gsGy/r7kaV3G/bI0+I
cm/fCUQDrEgYd+mYHRUlUBgkuFApc1zF84PuUcuqJZBPmUHik12t4+4uSo56aiLKVaESD0r+ViSp
dmdYV5qI74sFvETX43chN/NHv4aSKkPNYWwCh1NZ0EZRuyW/hW4u9cXr2IIIUlpKaReWFt0S0ZpQ
nwA/GpUK4G8+p2rEd39KdVfAbLbJ5XSd5hm0uiCyduMU4GOhqsspD5SDTl3xLTeu7Vil3kaQy2lp
ZeUz4LN0HfnlAzTI4gY9/2RMwg0/rXD5kat1M/QlQR9uNjoQSrr1NgieernQV4kRvGdA8F8wGgHG
Mww/ShntVDc96kq0GafQ0fUAq2SMqLiheNusjNeUv+3CwDI5CaS45tXfdDaHPIRfVq5KMfkWFOkP
zjq2CHGxTpPHQg23TO9lXk+rXG5qJ7akm15VV00lgl1MDnHXHcYAobxSaWsjExZGYUCZ3Jo6tb8W
4LdaGAlEp/4yNfCHVDQwX0JflzYgoHVe8QNitNKarc+Nwda9EdNjaFmeIWxDvbi1ovqHNKGAEtWc
ttvELSCoswr6FFeC4bPtzoN9q0wkz2qOnO2iS8c96HESFSwpThsA6pustf6tBA6Z5OFPwcq/mYPy
VE8HWFhl0n23kvB7VVTPbBzQcbWNrxqbskrucEsBdfsNw0n86AgmwYvEEmX0+VXZv4cwci142T6Y
kr0fAdgCLYLVRDKRjBYhuoyUvUjjAU+It1STV7I2LUJc5FhVVvpSCQ8EoxZe5m1FqLQldrY4Tlam
cqVCxlZ6aStk7fdWjQ5ilG3wfgG/6YGxkhA/Rsk3Hxm37dUmg5eYiFUFP/sE2Bmb6k1oePfz3xV8
4trGv02SGzUP36gl5eSWNYfKo+CoKSXRzpjjcIT0K89I9rVWc1paAeJQhnEJ8Yd9lVhn8VYU/CkD
wRYmGKZUPWBGuG9a455AzJ0lUFgrqasK5LmpXYO2pPYu0mo7rdCDm9yao+g979VVomcYNU7TI+aC
zOyQ0QOfN8mbtZzWDgp1gqnRCIe8Ct7kSduENRdh34u/+UPv5qZ8BWYvBA5nJM4vvGiQblIxr11L
BItDYGfKzEU90SdZmgCLzrp7QTQpp5LBCIK6wsenBv83QKVQpipAFFtSSAoNQpQ4FavJ3dRam04M
79CiPIBeccltcKjhY/ShbgOSfFMSbzG/qWFlxzis7qq0eu4TcEq+9V0a9Rcc1nonzoRtCysQdNDd
KJv3QyVsO7qqLZkdZq4vjZzQXo4rbSDsulRdR1J302XYfzLmLMqgS2Gh90SkYI3tCRG8WzmvNOJO
0vfaIpHHnwZ/ouvpm0zTl2EdbHIJJCb/bII/S83IMa7HwV+W4xYM6g2EGxYeqOkw5gI71LS1muIV
r5qvrln3hwmvj1D0MfzgpAg5rQ/ShWbFi1pvD1mr3HiafoVj7DZuTbfyVTsUERMPPGsmY2knwJMt
4xssUKHg6wsrvVeYz6aJo6WaOyYPmqnetlNouc+yY6Px1B7xDrsoSO0l/n2ksVr2h9IEwpqn2iYK
h4LdJFjjRtihRtQdK9U3dcZIxbeLy7oB9e+padI7IB6Eu4frqSqffZFRlgnpXZ4rN3Gucpht5li/
ad21sBw52gJphLpzX0VcTgb4HsR49TWF6EASQdFBWyfiAmlV5w6WF1vBHN4MmEac/iQelf8nLMCd
deq7rxvLYqLbYViXo7kU1GyvwLGDkVYCDaKv9NIVQkpPGabrMcA0Vhu0q6ponkH6/NSFzl8oSvY4
iMk18TSQ53Dit70U/8TRxu2FDj+U9lAHyU98eoFd65aL8eKmqXjksWWdEbR1SamwK1k/FGq/QQtn
R2S0b/VbmotkNhCPEOANhPCNcpWrUEkWajM9SnJh+5S9V/ILNKolcLPHxhK2MLm2ZZt9C335BuH4
widSV2qM01GP3+qa1RWj78Mub1gE+lABSwW3F5ZklM0fVBtvCTc4gprsu06/ar3srpLVG/bDO8s3
Ny1OOokZuNlcii7mr2bv2xVjephIs0RN+eyJ0AvFNn77mQvs5ROXAlXYYuZ5kzKYYVNntpbR934t
35iqPthS0UZknl8M87F8kgDWpTlXjj7tc5fjSkIOIfyetAMoGMGhVmeTeP6uGovnaOof1cq4GhLB
hqkBbtMk9Rop+VHhJqmH/aNBQKEMLXvujIZA6CAkPGtAPiCqCs5y2qJqprupzu7UVlmHucEmwhTP
vEWeC+9dw+gdh2Q/s2ZaLOVKIzw0UboNOwHdaBi+EeWFCGLZIOYfu+Bdb6t4adQsxkqv32NhuvOk
etMpbGm6N/O9cGjUFPY1Ter2wv04QuPv87su0JclPOck1FevPvCzIFHXJaEIQB2PeZ4sFFzS5iGb
y/7biOlNZLFdoiF1TGoSitK4KhR9U/jmfQjMZd6+wfwd1FBb95l8wxrPecBkxRS6TYrtq+bnRykl
cCvyU6GfHcdAWY1mc9B7+DtqxTo/+OMTx2HmpE7CvK2fh1L5nsE3FdKS0Vs2LjS/21Cejh1WxwQn
zYSskLbEKJgUmusNjICshJYu8KAaQG0Oo2EISBuLIpX4DpEsLljSgqF/Lfhi7HZdvK8i/V6PkDBh
XmtweAo6TiD4DkyxZcOXSdd1FK9Q+dXHrluHPqpa0G29I0yZ6Lax4uLZ6iNhRGQdJX3g9jIif05l
P36lTf9RBvk+T/nr1AP+k8PYv+dDtvqRz37s9elPzU/ztwf9/xt28ph9fZVf3v3IRgqW/nSmn+3n
f/35P1PLJINBhs4ae8QXKjncv3PLivKHJVEGZxqITlAOzVUPf3n5aH+Ic84X6ZyBazylRmSE/9dQ
Xv0DzTbaAyS5SEhEykr+SXb5c/0f9HfS1yYVCFQyz5KNU7M+Lvax4ImkwoaCGDxk/bIOsJCH7Fpd
Kgz7XCryV1MGSWyUc7ydeFJXQTgOgjXcXFuH4AZoy0m4r2D58Pih649/Vpp9NNm91MxJeVbba0qf
jjSjivgqd4Iz5vWqNM3l182c1Pb8/jpzSdqHEg5PlXt832nH+za4rMGLDnPF4lg7UJPXpVvuzWdv
3S1w+XL6t0uVqL8K2v5VZfd76yd1N35rtk08t04i7WpAD14SgbdJhjnpJluIO3l3WdZzUobze6Mn
dQhaFE1qPdDoLELntIvrbbNW3ZwWs1V+Qeg2/9hvb4iJPPPAoGmG+af+DTq9y0uFC4oWm+VyzHT/
qqs5iKECNjdTLA1rfZIf+x6CH4jF5ELr50YRFscW3qAmmk/rpHVLABjVt5yjLJzxfNz1pKTYFELm
fD2KPtcB/epRWVWZ/qA4VEuUTwYrlKbEEryEKyYcGDi51rVe9S9ft3Hus31q5GSkJmSXxlKmEagv
2Jwv/C2paFf6ORdP/Ruj5MyH+9TcydCUvXDwFYvmhndyNruSJkcbGNc3Y9EuCRwlV8iKXqUFw9QW
3Isz41KXngzSmMoqPTNpvlvmr8OeDXG2ZiaMhX+AjRX1SnvRNhd6eBZ+nYxV/L7AwlDrI+u/jRbF
qMJxrLPQnmEq3aZeUUW9F1bR9pIG/0TTNA8Y3FzZKiCpwF6F3/J5VqRYo1MIR0vdsnWmJTg5iraN
azy1dkjG+Tfyzqtwle/Dw3SrrYSVuQwW/Vp+nh6rlb+8VMV9osGZnwfdiIpHNBp6EWO6k3kCAw++
TRWEtvQ+lg4oqkV84y8MJ9wkV8mtRvD9sqzi997+3OY8Aj6svOaAiFCa2yS2vmpX6UpalRTeFs6l
Ckppnn6fvystUWbLVovuFcrW55aqSVKbrsO/Z3iXs5X6CJya9LVbLLJXC/kGzmBufkwWeANdorX9
vv58bvmkzjcajaosS1rWiaBGQQ8bdN2qF8bt50rmvz7eh9c7+XiCKcfDiGUHabfXMnoOItGpqYRQ
sVqoCwUHAMX+eqKcfyvYAyp4S5Gr6uf+1HK9NfScBuf0ASxwO6i/S/mFWvDzb/V3I9bJFAmUPvFU
j+ExogE1IkdtRjsof0hqZ+cJ6HQggF+/1Ymm789+1BWV0nNqfFnNT4ZJbmmj75W0WC8qf6UB80ud
d00jfGVPi3QJgvi/bfFkeKhGHGWtSoua7d00+xlrpy3G58mB5OcK7iXx1Lnv9vEFTwdK3qkyxSdA
p/PnVFhV0rogwfd1L/6+bmvKxzZOZvU4ZBRb9rRRErzMpo2fRouvWziRn/3+nebX/LBwwLjsO4it
fKcKyLBNPaJ/haXPMVtGrokjttw6waP8XFgOZnn/lBTwe/Mnm73gKQEHGppnbrErahUCn2QJqMjJ
82sD8Vtx0Rf+3AL2sVNPtv50tFjZUJtDBo/RK7oNk4DqS0xxLnTtuTX5Y0Mnm74VyqVV1TSkroTn
bNmt2yVlOtvLChZ5Htqna/LHlk7WEBwTuS9LtFQZFXgWfFZsVc7fNFNdqh5xcWxz7DZ5wvHL9jVC
6ZQKUXF1K9YGgOiaumq1NshJZXeKFVwRNnxM6uAJ3xbytMqy94ULw3p+nC8e93Q1SkVoWAR/547x
1+2qWffLYC2v/8sZap0sQX5hCdjq0AzF87YQv47kb2rz24WvPA+Xr17mZNmRJgC63dz36gqfqp+A
qcVfwururVp361l4S9zEYiu+OJAvrA6n5/FQHqBwzatDGP2s1duAEsev3+3SdzpdflpPNH2RBqIN
wlQGsLKiim11ST105tr4aZmzTtagGI53itPVvFcoS0qP+wdOp3bnYAow2eFxXg3mS+NsEU/pIMH8
S4vgvFZ/9Q1PViHfNPNJng0EKgCl8iLeos3addtuEa2R1Ln+09f9evaESFW9CoeHM5QsnyxBfdDo
Ua3/emFvpa2nde7oG+MwLZqV7+qLy0Pl3Has6ZYMIBx+yGypTg98WOYDX81biqiJ5kJkaW8lWjQR
NMrPnk397066BBU7MzZ5NYQcCI1mcPjJ3Et7qc0xYcFh1tR3A/ictP5neqxfW8enJk4mXmcYmjX4
FFCV5nORv1Nwd2H4X3qHkz5rpKGe6pAGDHM1KB5c1/7CwDvbApQc7gkWQLlfHPoPXyXJKoE4GRZj
kpDedkN73/Th5uuxdrYJk2pkYKPYZ5/CkhTismFlQvctKe4o0u9id/y6gRPu41/fAfUdOYr5sKee
zF4pT5MsFVXC2ZSnuR3rOaVwtrFEq7oo3eSKGuss2fqbUHLl7y1w2mLbwx6/8J7n7iWAaTUAQHQl
3lAnc1gcwkCpJB4ja52O4BMZJQCeO8FR7XFZ6HZ+lF0uXkf9wjc8E3aaibj/avhkMpMQzEJpoOF6
4a2mfXMcH9ofw9patC4it3u9XJBLdb7u9LNf9UObJ0cLrxfqSavmPk/uuv6nJ37/+vfPbGo6oReJ
gzvyMlWdd4YPA9OqB8QnNb+vSs3Kw3YuL2RQ6MdRU3GjnS59uwvNaSfXE28qMxLCNNctO4qXf/4J
qTKvR6CKzaJ/H8A4RQuK6MSni7GRM8dBFinwSjI4XEs53UVrRdVFM2CCqAfKZ4t9vM5voM/vxmO6
B1qPfbaT3mHKcft1D5/7gsQtiI5w8ZNRQ37u4c4DI9lr5MIU6XYUaJ2kx3/Sgk5gRMP2XVZOlq8+
b6pBjA38C1Ox36htl7q6Rpn/1638Ynmd7J1zwIOlWNURlZ4KsbD3awut5kXEbXirOvlNfAO1uVng
1hS58+zDn4oAF5x+isO4jYmuaIduGC57DEcuniXmbvviaU4FntUgt9Uk8jRdN62n8cZXHqm4uzTl
5677qpWT3Y0dryJOys4wm4MjCcsXxjpfUdG/EtXHOYR4+Yx/9sUMaPXkN9hOzZPxgskRKbuUDbWd
UCYpIlYk1Ld1yYU97+xM/NDMySqKf9UYBDEzcaiDBeQvHKX2AiYmpNkXsnaJfXJ2Enxo7WTpJNPn
51hqYdIa2HhLIgYZgVfgtOTwojEe8u+K06zq9ddD9txhiOgcxE4kurOIcH6sD6vbkKcypcW85Byz
z47tSliodyahUNGO3eRwSZ9+7ring24jmwRNU2RZ/dxe2iQeftBSQGKCQkonXoTBlhLnmRxLLMSF
D0/dltZcmP9nYtwc+WaiBPEwoumnQ6Ysu0iTWpqduRmTK9np4HSkYSzI5pAZL3Xr+ZXgQ3snYyeX
O39ELMSs2ITrBKwgdnzmglLTGoZG57ataz2l39JV6fYudWqIonkevGJ3cvjS1g4cJmzpL10uzvWC
IdLxiA8snXXw5GMLBQa/Q4Ciab5cyM1SWUO4dYcFOe7KCd306evBde449Km9k4maq1GYi60Iqvwb
/Hq3KdYIX4g/b5s7f0u43xVd5Qfuv6jmsNP8Nvy4zF+cd+eT5ckQAYlwr5WIvZ/erytqrg0/nHdv
7tdz4B1FDmyQi117ZuukHVWbt000/afoIi2WGqOoOL7OsClM5scrRCwS/Ws42qp67TdZagfq7vJ1
5sy68anhk+MJJldTXQusEYQ1b+sYGltZXNDXn3s3SdEM0tEG8+c01ZYaRhrENe9WGNj1UT5F5Uc9
G+lcumSfWdgNWSKnJ89Eu98cK/QJ44hKoKHSFG1qJlwoUW6SGv98YacZ4rDcylBJnV41qDYrlLil
yxCP1GgUehjwyRZhYKpfaurcUZy2eKE5jSf/ltWezDrTCh2Ji3moNrWT3GlLCtEXykF4AK/IkapC
aGNb91/PvHPL+qdmT9afWJB9v5joSXXV7fHeCQ07Ws6DH8jDrCNjX7kYdT6zX35q82QHUyh8N6kl
4AaXW/dSPtiJ54xZsph6cGu4tV94xXMD/2PPnpz7h0qa2kicB/5sjuFGSwqeucj3SxHaboQpansE
9XLxjHx+jP7rg57MN6EvNLwK2KdnLeF4m2i5k+DEWPjvuuCvBjRRY7ZWrJ053JUtBbPj1TAgQA2b
C4P43KT88Pqn1FVZizAzKvjCQESdUtbdRBlXpsDxMv8Ppv/Hlk627K4vSzX1WEJxsqR2v0esOzKG
GlACjuFfnDEXvuuvTezDiYRQK5q94dd3HRB+7xV3Wjd2YscgSUkYO/qOIqoLJ/ezQ5e7ARhlQgO/
OA4fT0FChspRmVdvXC0f01F1BfPWSNV3DHvtaro0OS+1NvfAhzdMjNjPk/n8OixjEgzZC4beiZuv
3gdHXCav2VV/jxy+OVzKV57tWdnE5Iv4BFU2J0PX0mMKbhXaTaNimdSWg93efzIqcXWhKgIAkXEa
YklKD6KAQRMtUIW698F2NQnyZvUKa+hL960TeM+vcItBLvfv1k6WgFwQpKBJGZndUsE2ypkFGsFd
zEXLWHHNw767Pza3rYo6Z/FvJGzkM2cL0tcKdA/AG+ZpYK9vWehGXDp/pfWNZbuaSOwBYF0qC/Xp
0pHy7OFNnjEfJvxq9uGT5VWIcR/PLFrrls2mue6Bi5OISjDnUXdtY+u3F9bXeVqfnpw+tnfSufgx
p0hsUE4i6dXwdiUwgS2hgMquVxtutHkX9a+FCG/a7YMpNty4iYs3/Lxz0W69aHj4+nnODl4gdBoQ
FiboaSVBWo0o7hIuR4GhOxVqTKGoll83cXZJBW9i4kc007Pn7/0/pF1Xc904s/xFrGIOr0wn6ign
v7Bs2WLOmb/+NuRdi4JwD7z69mmrXKU5QwCDwUxP9+pcxpKEXLVHFIBs+EFOpsvE0O/M0jMByz5v
ib2YUO3DGxb1lk+IkHSRzBnKQL8vL4JBaQY/RqaYX8lb1HZGXlRlpcGoPv+xR4Uc4OmhaT/iXGJq
ol5MvxssfMjLSDcBsduHQ+ICRu6ed5L5OYF4ARhRRCmUZplU1CpemgI+YnIBgHuUPudj1HQuBGrP
G2JujZUhat0aQ4VA9gBDRRD6w/Isq7zPx440KxNUAalTk4moH+IO3JWLhwmA8aGfXHI1kfweSVXz
EA5OWCG0/kUlh53Ogb3OUCwcSaDdPu5MdWoAMoaa8ltdFa/KGSq4fodykrYX3c4xF5d3VzDfbqjF
/TFJHf+unJI5INdwtsuuzAfxHvD3WHeuOsTWzlEPwhW4DNwUhRcv2megRTZb3iFhplqrn0DdV2Wc
9D30FsghCa6Da9yUfoapTFDpja7s4mN3Gz7BPKtCYSgY9gdlGYA9Mi2AFAh5lyskCnQu2Ff2SHAy
n3T/R7dHJx74CYtbwmadzrVJagOb4hybI8nl4uIg4oSaIA3qjVdFDh2ULe1ae5B1rvIh+aN0fF8b
pbY0RvsWJZnwMvmXQ5jQFaMMQ0oiuE+4iTOjUPjhu1IhaMhqxQombN7Wm9zubjyVtU8IPMmDfG72
0IjhvRDIFj3nIdlf63geNlqA+wp5Vm8rGBvxNF8Ag6iT3BaPxv1kYkk1p7sYTsMm9lsOQpS7j0h4
XFlPMgzC1RL8hYLtLnhNxg3RfqhJuSXbqUdgVr/S5f/wiakwMbdxkmIgE1u3vMx1zS7VhxmjQOej
LTMWrjcOFRkSo23kscNubVwMrd8IgR3oOCOB24B0xR8ehP20aS76H9G9suOYZkWEtWkqImgZqPAF
QhgBdodd8rQUdj/ZxeXyI0fON3ig3pBu+A9biX0+UdSXIION64wy22QYQ69ifFcixqpDEhxMOU6e
uum9gW687Irb8GV8rMAu7Bk79cAtLrEeDAoaUP/Yp996EJVeppAUEZD6HWcdLCEb+SHfZm7kG3gy
RCCpCO6jQ4FuOa+7xv7i76apx18Ase5AimG6miXbkIRjKwcbI485qRerc4it+26HCoEjpK07iBP/
rtNlgR+kh3wTO+iRetqvvIMkMKagAEfmvfyY/pH5Cgl8i58hh4IVg2qINOeh/CzpoZ2q0EfW7s/v
W1aCAljuv0boImQVFUNimcA4DLLkWsNVG/G650w3IIiFO0smfKLUmZzSaehb0jVE2n4Io12dtE6r
SZyMjmeFOgdQsFBibcbJN63cr4XbGYRas8zLG1kYGOitoGCvYBLEwEX8MXLqmNYfNJArQ4XbBuuA
119Ij5LkZI+g3RC+Tw5gMHaNIm7h5HhthXYu2tLu/Iqxclf0IzGfho4v3pjU5ahlhqC/JVx91HzL
J/HVrKVbq1ZOS6dszptiftSVKepezAOxhugSdn5cPWTAHKbhdrBmzsqxg/bKCvVNAbrAsCUQhgTb
CJxf7gilXflVCrgyOWWBHR3qyFt0tHhjX/t53kVm/rr+nNRdqLaVFiQGfGw9zMfvh8tpC7KcwYlu
xh1aoH7aOhyLzJC98pe6CntZ6QVU64lF7YnI0WFATwRpA8ia7KZ1W/S5Gm94UBYwVQLYeeALXPO2
EHUkIQRfaFmML17V450sdv6oLjtwabw0o8prHvL2EHUw4yVMlxGUB29dDmSMFTQ8olvpQHoskGOE
eu+Ahvd3vqI1xzCteZbLVdiNZFtVowBZhtqUgDnJDC8AlRFnRZn54/uK0nn50mFQbTD/uYSnn1YH
wckUjy/JiyVb38Y+72pg3roYyCOCYSia0bNvQ4kOAq5+sFo2pdMVmiNqs52YpgMRM/Ddfef4xzNH
3YD91MqoLcM/ktukmMIxMActDo7qEsBf4qXCIR6uCA81CEAmu/5Svrpylwp5VqOFQko6ZaNZPYIt
Cxys1bUgdG4ZWLH9Jl8cL6CqQr99HKrQllVxb+nmlaSFF1Ys7c9/DhL1PuXuq19D/n2VPReWVTcz
KVg0YJWKWtCL1wOH+5u9d9/XlwqJA0gIymXE3p2zeJsv1nK0shbw+MnovPPOvCVo57yh4l+bBfUc
FDAl65U9W4BTWs0IJrMrCwMI3QISoaYHqCjtrkeeqArTSyKxDQAiCr+0uvLQ4RWpEkxPWZvydGiS
GOygYxHVEXD65VDxAi8D6Y06CRBwuLhFU3u7ClYLJwqDmioByoYAyh5IwxUj0KCtbjYtb8OyAqwO
eXlU0Ig0G11+HQwhAxcDpkWyowGqUIAyvAwom9ipXoGzM19QmyBTP38xwsb6pmvL1FEtR7GL9Qm1
SPkiO4JTzBV/FZehF1+AbfVFR9KySX3QIZzfRKwTsTZKnc8cr4ChIPAo8HSBiya11ZEDX2RFoLUF
6sx1kEgvtAFLN5TPKppWg2iBQeI6xGS+MM2cM8FaPUwvY/hZhzIiBAs/HnCMxwZBq8NYUxnXoT45
Ui374JIu7cUI3f/+6cCLDYFCzdDRw6aux1yVQLVTYaeYUCjIslcxKDiLw8xwoF2OPgAEY4l06kd3
ylQXQMcDExo4lp14Kx2g8mAv+zkGliZ3Y/4gI/lAdExZW6RiSj0KBRioYHFu7GBjgqYESmEYBnsg
6B21sKN9vT3/GZlhbG2SSqqqzgApfQqTUzQcLQu0eq206cFdq6s3+aI9VJqyM4ME7Xv/vGXmk2Bt
mUqmoHoriCNxtnOLXbklLV/V0UuUx2zpsbz+LT1dnOajCX653V9UBVlHfv0DqC2kRsESTzl+QOu1
D7KjeuMv6zTY+Q4ITTsDrDX0eUIDbJMY4tTBDqCZNOyiHyGE2JCvLcmREyz7vJdsSeXcs8xjCIH6
f41QZ77ph25oExjRg6t4uQOs2QatmlzrnHuB5wx1PrLI0vueHMEEkFkYmhptPxg8QURWBIMA+h9v
qDOhhJC4bMnwQh2CMKy3rlVZ33fC7E7Ja1xvzm9KZoVvbY06DpMIfJOuvY1KqPtgb2xBa0cKUeQ5
1d3UlzGALJwjyPuM1Dkw1WSeQJELptX5Uan2SolOK/diZd00aA+jnICpBfVTBbxIjESTycb7V4MQ
qJUf1gmk/i4ej9/mH8LPr3zJlUXqQi2WuQJrGiy2Hgjt5O/ohjuDrdopaPuO6FZd818uzIrT2kvq
AhLBHyBGv71cniZMRnnLMevt5YBeKpqb6PvbyvfE4xbzmHF75St14iKU0xSR2NVs0E7/7O8jH9es
V5z6K6hXbVVOlstbTOrggdE/FWfyaZfc8NtJcPOIgw9hB2cAqTBDR9Qw3s7JKuXr60IRwwgmOrf3
gj2+JcjdLvJryCtdhXvtRGR0FoCeO08/yFtrxxtuY/aqCJLr3x9A+TgKoaGlAk4FBB591Is2yiFB
wnttoEX2KDigG3VA0nsEceMBhI9A1J5KzrmkNDh+QxEwaoGkF0UroOSpn1BKI0gMyU8A6c4l9C8E
lCyPAJoW2FD6Lt6JT+KL9K3/ZTz+Bn1KXgtu6WseAQA7D1n9DioCWqC+HzFnSQgAQLTpQxnyInKr
bePVu2I/PnIr8iyUwNpvKgbW6CAn+QS/1U21Ixpl5o7A3MUjH6vMjH0r16jY1+eGWOZkVDKyrMpt
9OQ2VnrQSaWhdz4cMY/MyhB110PVoanetlOHOm2BF1sSBpx8keMLXRHOhOyfZQr6e1W7ayrMc+i7
824w2xartaGHPlNLLOXoLUPEFFD0nF2hVRN7v0cIIVgBrMGlsSFHI8dM+PCVcWrMnf05EhYV1PWo
SLOJAEjih/i0uPFB2eabNLWHbeqkxwJEa06zByena95MnJcM+2pe2aaCe1KB59lCwmhHu+C6uSOs
O6nz0uJZCKukbcxrb/IWlIrqTRGKBtIBhFl9JxUXw3TfSz/OrydnW9KjoVYQLCAEhYlWKMdlk5sd
+D+Drgx5rDM8X6gYEi+S2MiEIWEST6YJRlflKtCvzzvDXiGdgH1J2+fTWFU7BV0PSAUSz2+gLj2C
FQVrRB4wdeRiYwCOzlsinkl6tCqcADouCb2EuK8gKXLMkK2ZrnqZ31Wn5qbBUO3XTAL1iltRRC2E
nqgq9WgsgEwh4VjxAf3fKDeS+g/qH0gCkOAIoAflBBd2arOySm1GsZX/ee92rnmtlPa4EDImP4cq
WvQ9vivvAN/kY+CZ+3NllWyrVRrQSF2taQ0+L1phN6maXkIeieMZzwS1M4UuLUKD7MxlkOylPeX5
PWdbsspXmI/4s2DUfRYNGaikyH2WPpj7dtM9ti5YM465z8XzMU/ZyhJ1nYFWG/MhpHyVg8XxOL+K
YJi/AevZWwmrR3u7RflK3n4t/1zZpW43ALMhlkEylWSnvnZXxB7BLA66ndiVw4dJnvcTw7cft4U+
V+oM2CLmCbU+9UU1ODRB7QJaF7uctWPuDgtT3bJoYLyXBpxZoxgaPXkcqRtwroIUB+ovt4RRQfXR
Ioif0VvzebknO6isjFK3XKNFeWiRZYQgyUZywe2CGfbmMYZA7uKNaIxcmF/J6FcWqbtNLCHL0spk
Acd2Y5Q/TaNz/scvSb706ijXSaEpZfd7b1a7FG9p3QYlPAYXUJE3rgvTlY8yV5aanbyuPKMiiKxp
ECsinpH6TpzbPcrHxWxLZFDCifZ/IW3+/yyfpkJsWyMci9RpILxrUm/AJGg7CU2fo5S7CFBMgEmc
5ZcpOdE171IgB/tT4c76Y1KhDkSwVGC2JTumbZTmcjHzw5hM26pK9hBsdVpTKnyxHb/SIjRWVikg
R2IMYlm1xOprh5qhB45yCbIY6P+2PqHBD2xs1tgFko97HZEjcM5h6oiEerUsCjmXZFkxrODoyYY8
eQnHg5W41k/O7iW3wDl71AGBHgcmfImrgx+AyWdw0ofBnb+TBEN3wVUcL35xk7vNvcJJO9kB6H1l
qWMDnaWM0CBhM0GloVdDW80vzvvGDKarVaROSGjoqfa2ioN5X8u7RC3By86pa/FsUJes1gTQJCWH
H1VzJzOeR3CwJ2g6nveE962oi7bK0ilJySJZgenl5gx65JfzFnh+UBcskMdFIpDnz9TXdmN+M02o
mvCGOXh7jYofYtLO2UKqOYrabJWy9IOwd/tA8IX65rw7rA+GXheqm/gPGHVq6bPRkMaBJMxonDil
dCyBhT1vgYlKRwxEowRcdtan+fWgWKAlQ5yZ9+ENpIpABKneJifSfbZcwf/frNHz6SPk3EqJPJnG
dumexsj0ynh6bvP4WtbAKT/NoPQ2Qd3feIIMZQpTUv3BTHi9WYWsEB0tVk4bVGAcwlYJg7ef4ZRg
ab6bTzVmGcpXkq/3TrHrISaBDovu5g8LpBYcCVRGYNC/xQy/htEHEGYhliGzVi0QK22hc1hFANTU
mpdiXMKJtqg67XlZB3MvvC+UQUXURG+qPCG/OR96J4j38px5nNXhmaCCaFhpWVqQUjqB60pu7Ek1
gjb42jGCJR+CGx24q8fzNsmRP7cS5Cetso6gWqSsGGEyAJwNOJLxMQjBSBoEYELLldFuRF4Tknn9
rxefOlRK9u/id37+vTypWN/IF5/RjXRagHT5jyRmjoMZYVMETwqpWFIWVT1cor7GGI+6kVCrVLbT
1rjAyBD2EG7fjeae/6bMAdS1PSqag3MjCKUc9vrZgSiMu3Tb8hug3p3dP0GXEgpd3xdITjj8Fw5r
B60tUxFennuh7sjEjp7Gl4UGCgOB16rgmaBCfAapzSgZcQ5i0O+O8q04WbwoxQrway+oAA+dPGNI
QNCO5CUDPP4pvFnAvf5WqxCvWlhWnek74aricadyDNMlQswkikE4w3Db6J0dtypU+dAHtOJrVbw9
v0lYdAVQ0vyzKelKYRupQa5NsGVeaE8JplhuQP3iQXrhOLhQCh4c5RD51Va6XhxjHzWopS+mMx8z
zLTz+VvJCaDDAOhgCNWOjJuInvRqu14CIQUBer22D+0pcorL6BKVGsAtXtq7ap9fQrOZE3qYV9/a
KBV7wH88xzOKpdD8hRZSJbYYBreOmBNPnHGMHq1Iv8yEBtx5DcbPNCX91gjxHZSHdudXgh0eVs5T
4UGRxyYvyY7OH0YPqhUbXDluupMcDVAWPj0C71tT0aGB/oipJ/i0A/q/QRD40HTtoXsRccIQK7QD
pKODeALze2DM/hjaDSsOaitDFJqn5z7KN0Pj9aXgini6gh7YOf8RmU4BPmwCcY3iIo0fnoe4FsK3
wFOdcu0UBbd5/nTeBLPnZWEQES1S5Ek4PB8dCsA8PqYB1om8G0MoZqKyjrxAxP+Aah2zWfkR+8MJ
DpGXpF51wXtEMiPfyj61XyGYNqVWieAqDvcNsLxj8HzeQxYbKlx795DaiUJXDHKawELjhjcViLpb
2/ILjHnAt92gIZVGWy8GdYKOi0sbuRTH7CNpiJhaBMhLRUHn4ycWsyQYAoIQ+k0njw87Yfirs5V9
coCuIS+nYu6alTnqLpkUQg9qYovm4bWYPpT9iNbSD85HJdviU2wjAg0Ya5NBs0V91CoQyjAm6LjO
FZ23bAPCe86EzjpGvX5lG4vTm2X2gABx/GOQOuBZlUCscnlbxc5NoTD3s/zW3jeBC+SMilZduWuv
RFv+YSlAZmz5RXf2V323Ty1ip1thOrdwGDKBtqZv+unJCnnBm/lVIXeBzivqi2C4+bhThrBAaIHm
DHbK6A13kRNeg3DUEa6zLaDPG+Pu/CoyfQJvJAjhdNCJ0VivJS51rQZRGrinBNtQIOp0u7S86/+N
+PLTVllZoVauDwCuKmU4pV4oL9Fds5ueCNRQ3ouvxqW61y4XH6qsG2hKfTd7u3gwFQck4PVuAetW
xSW4Ycab1a+h1jGI8m4pIboE6LEFuqaqglp81W/Of1ieEeoIqn0a9yq4uVF5eEbUVqKf5/8+b+Go
XA5NwQGjwvikcRe7qn7bobg4Sry5VbYV1TDB+A1OLRq3FQyLqTYirFRD1UiQMofapl2MUBFystTS
edyfzG4PKBBkzIuD6Qj1yo+7X0+gsJeRlCEB11R4o3qEL6P3JUf3CVlghfDMo/Fi5qYrk9T7s9eN
ooBfiJX1Q4PQkQlPDbSOaohKnl8x5gNt7Rx1z+ryJCZgWwLdymWA8nq5T9C0g3su5rTAiO1kDu/g
MXwzEUJ0TVchuyHTw37qZA5iRVgdOkW56coUMG1QRUeTY4oLD8LMCFwEvowGKIbzMVtIeQc9slAQ
enj37xXXYOgJtA69i9EUzFV/Jc2Fjg94qlDfeRsX+7hXMGSsITGCc/qFDiZ67RDsoMiFUImh3xET
m5zVY35LVUYiBvZbBGdqn4hTN1bpBHP/IskkDDEED5bXeZIj2/JjYKLx5Mgtn6eHBCQqfJpIXv6Y
pj5tL1ZTBdUsbBw7ljb6XvWUHwKEgDfmrtJsMC3cicf0JduLnc1t7RG3ztkmcW5VyEiboqryGW4T
MjAIJxEYvIqsKYLoGDRNeIMqrEPywVcSkVb22hagXNCIE0hZ+dDdQcmwtkMAgp35BUTY8x18DJze
cM6vLisH/mCWuqFAK1lZDckQhYO8X+6UQ7w3TtqP5Yd69TaN60B+L3/uL2M38JoX7ldmtGrRtAH9
CwZyRQ1ctx+9DsFpWMwVvvJijE6tXGY5RE9y6HFjXCdMDuFQ2yKmdyIeHxLjllrbpfs3ShtGWkI2
NTRs7aZ6bWROPsPCs32wQEX0uhKUKhjwYZMjBFw3shM5yqN1WjaArwPShlUGQzbBz+DQbq1jE7oC
L29kXGIffgJ1ciehVfuIMEqrG/U1Uexy2UzaVk+voFKnu8q+8Bb5MFeSPW95GFfWG9gEhk7EaxFU
cCrNdpGKeleXEpYOIzI3wC09kx51iqAoyoBkRh4v82dGqZU9Ou1oZGMciL0g/pUqGgD1z2JxNVW8
m4W5cQwR4wEgmYJoFbVhc4zKas2AaK9agz2jq9LJvAuF/IlPkefdxKeaOqa0dZnwlKibYC+DwfO2
vg9cFYjWwAbXwaY4ES0uZVfcZ3vegWR+xpVtetdmWLdxQcQt0sIuGpCjQCY8AeCxqDmRh71DVqao
3Vk1Q19OhMk7fFUuzQ30TRyMAGBeDoA2zDvuW17Cw1k6OqfTI6PKUd0AqLTF3KqgoSh3ez6a8r4e
dWdMutZjvhorV00jFGcTR0f0VFD1DngyDTxfqNtiFKJKszpYMqZi0y7K91QTGvu8N+y7YbVC1N1g
mViejhCBDf74EEGb7SpxI1e87d1oaz7GP6VX64JkpwBBPTcb3onmbhDquWJpehMPAXwkHBUEBgsQ
7CNhkUNdz8826s15d5mfFDELzLJv3QQq2UjzCUIjhM4p7mN3VJBR6Zztwcry0TN4N0Htj2IOBs2Y
EJDla33T7bIXadsdGm9x8qvhBAqKv9BK43lFbZRaFqxJSGBSkSGFI09g+2t35z8cCa2f4tXKK2qb
tKGidz2wtvawFMXj2Bb60YTetxPlBrjq8yp6VOtS9sRYr7k8JiRInLNN7ZF0hhZkl8M9DJeCExgj
t153qDzCfyO4XDo1njXqktHFoYqRrBJroKs8os90mx2AdtzhDu+4xSx2Srj6sNRd0xehmYzDm3OS
P+yW3QDxWY+8LCRn/LmAaZcXIplXD16fUCTVUBShn6EzdApNhRBGyeHi9elDoYT2qD8W4OhuCEy7
/zFMKifMMLOUlU3y0VeJ76iNed4oOOaD8SNT70ftJuIBZ3gmqKO9CKCjM3OsW2f8MMeLYbmoeJ19
Vo8OZ/v901FnG4waYJyTYUMbR1TfU3Wy06CPNkFY3wateJoSwVdzcTOLpqMu5TbS9K0CiGBU6jfN
qL2MVnxCIYKDZmHeSKtfRR1/PeqmSCR0kbJlEIlsB1A+UCWAwTnh1TDYGe/KFhUHmmzp5oboiyy3
Qn5ZJztd2ii+AgVRvL931uwZkDbvQdPrkcHXl/QOagR/MdnLjnjvC0GFhKg2jCLs8TOK6DSoxhZN
IU5izfyolggKdDz8wY9JWQiVCdTcROQrKNV8a6ZWuBlqoblIu7rfl70ocnBfPHtU2DGlcGzDkCxi
8VJDmVuIf1YJkKb9ry8E8pVfVLyRktrUhgKPInGZN3ndPcrSMHlqCY5BBdVYJUXRLQY+4rxVieSU
n2K4BcYbMnOrfpo2Dwq0MEZSlvwNLYOM9i/1J+GEELfLV0jkSZEZ3DSEMh9EfB+jTaoHWvv7vSvZ
v8nElQvppsN0O3KKC/mG4xuJLLRvK3M0XD0w5E7XF3xSUhwadmG0I7oKhDRdFAkNHaSFvf/RJJXC
Q8DXqjTyopcvOrfZEfFMAdAW4UIC813sf4FcCqgdcM5KKtRBEUY+ftBangrU1+Ghnu1LpXmOlxeo
pH7pO66sUEeg0NRYN4hKJ1BNAnRp4BVek6jGLiAwrH/yiefIz/60cKpFhtohY/lptD2fhlEoJXLm
Gv0G/CgbMdS34G/dJVrvGQ3U5c8vG+uKklb2qOujbQQt6AkFvC5rv/qm/GXWwWuR5JxQIrNiCWZC
wbYADlootVD7v9VTqDctb4dtcJu7tHGG/F5SHflXTkRdbyDh4GTbOAeYZfql4p10nVgOBGY1W3lI
/Q4ABs7xZ4Xr1Q+iKzGTvIBzndwacQyK1lxqUhvYycQ//3nZbpvQG8GbHe5TuzQFbKXRSI8cfW00
Oo+59HMhkzcVJ8VnbRsZCkPgFgcVGox9PA1Ni4WcSMVSQks1E0t3Ak1BUo9+2Evu3PBKBYyPB5Qf
OJBgEg3CtyfUKncS+rKYCxKxG7c7khJT4k7g0SP8nrI7oYDo8jJuxj79YJHep92SmQ2p5bdFddUb
/dMQi6day+/OrxfPDPUdWyvXB53wzmrptzK6mzTTjkCRd94I64X5wRmya1afb5whMBARXpUGCJmw
POBJ5kdu9qg1PjR+FCfZ6/8d9//BIrUPw16eJ5P4lVXPqljZIbdzxdsSVKRU5aEPWw1boiQkJtKP
cOL2cxibHE4YyH8QK3CYqHS6K7Vu6jp8ts4lWPDYU59vzATK9B0A98mBSAwqdvoj2nCWi5EofLBL
7b0uIKBmsvc0AfRKhZ9v9LsFNLJ+B1QNb8aG/R3fnaR2YBLNpZkWMLYoim1Wd4HIoz5nWpBNMN/g
/sTvpkKxVemjHlTYC2Vv2GYUuug1OpxPJn++xqBv/8cGDUDT8yEERvufHS6B9DIMHcMDBAoP5BCS
LS7HHiPf+WCPSj66UpTkjOQ7jZuekmdpG91azvxUnCB4dm1dcZGRPP/Iv69OcIDSQ9mE8I+weoIV
7vJNbOlW9ks/+cV7HXMWjN73gYBxJUUg+y/AJSU8JQYvC2BHpNV6kZ+w8ieblVLMiT9g3n8gDDRk
mjK+Ey7+joCG5xG1yfvaCmtVx3Jl4ey2MXDIfcu5eZmRXNFAXYUOD0Bx1AotYa7WQg2PBKXY5cW0
q4X0OEcqxwwL6gQ0zrsdKigNeq5Lcgo7RB2KXIV5fJv4pEu5eHPgi3fWHiEKSmbWkRcqSEilcsUP
pqlFE7sRDRDCuQQ1nEFBIqxCYX3UjDHbhib4ufazuCiWI+Sa/qwkhfzf50k+mKcWMQxlq0KPD9tS
VG7CJHySpPRUh8LLV8726gtTt6WgtER5D3aIDJOOCQndMXcD8kXVL7zyUi75c47M/bkySV2XiWF1
iZCT2pCvPYmRYzzVJx1JjrnDVEPmJLqv8o0yY9jKKHWDVk0tJcUMo3izzbYGgmuSUQnfCL6rhNI7
L6yw6uwfFpC6CMIxGsVGeAuaoqP4aBRul0PzqJyGYt8+Eea1wkt9aPBt8sOAzO5LF9G7w3QKXqLP
1fZEJK8u1KulyLZpy6OiZwEB1z4q1MWgxHq/BOQ6JQCXAU0fDyMZmORPn5N9v1Vszl7lRB2Fijqq
2Grl8JbZ6dtR3qkbKLi5gZsnrgEpk9AtjxLA+vxhcc6GpRnRJikMNKHHp0yr9qIzjV1nmbypK1bB
BJS2JtIGlGmBrqZOhRapjZUkqD+JexLoiksy/Vsfo8O85XKDMB0idNkAykG1gHYozUa9SsF7DFjC
8BZWwcGafyPTlUQONgFr1iUviWCuHaAABGkMMR+6/6lVS9KMPTkOUetW2r6C/LsF6bXzW4RnhdqQ
4whpyJQoSEtt4ejCa7Z8i5aBl7KSmPjpalj5Qu3DGBhjTa+xH4J7AzzIDUaYwfAWg84mvYpOBD+T
uvEt7wuySN6Au4eAj4mSGt6h1JUA2tpazsmJ7uYE9Eu5bNh6FZwg7u7KgmK4vaKF9pQvF1lnHQsl
cM9/W/ZlvLJPXRVpInftDPoJclVMbqr72V2FILoDexGavMopuJWMwwLgDmS+sgteSYq5Z1fWqfMh
lUagShoCuBAXNqCIjhxrnN3DPoMmYM1globy+admsqDWUd3iXMQRSIIsP9yDDHl8IbpBqLFxXo3s
6GkZIuhxMTcB6NfHtLCom76eU5z4eZ/GjuGTxKZ/Ihza0wUf78vqZUBC+N0ctXxSXUOBgEhAJ7vy
pAxOvSe4IAFTDGoLEqIQmJVi9NoDj4GJuXAru9TCmaUCSCKRgW7n5SRIoNUweXA95rFfmaAud3NR
WylqUB2NJvCHqFWEVGYxWnduR15hm+cNda0bSTWUcgJvpgqFrfFC62fOLuQ4Q1eXIYEuRANKGLY8
Py/xHbpMac4jkuHtPY0KlGW6WH1O9p56IYL3Gzi4i5fudYZkDR8Fx3OICpdaBG6QgdSuC1E8aPL3
UAf7z6T558MTC5a93t80ZNMYhnHIiUZl484eMPz7PHeTO0nzlKO0Nd3klaDq611/uXjavpVt6wKF
UA8KiF6B15jLQzqwiMc+/B6yk1avvj4txRCKdaSgUiIgpsem36N8CLKXwZka2wClx4Df0zkYmUBM
9TtIXz+FINjhq+ixNi0ErSCkABVURaErio2IWYNSIUcfEmDlWLqtKTvnPz/PBOXt2MmCmpLpSS0v
AEu4jyzlKxZkVQNaVULMpB/qWQyiSs3E+ppd4C7i9ynh1sDIrqcvdkR/C9JxYL5Ftffjkgm6ldcq
OdzW7e8Zr2YrPwV2Ao26jOMNMxyTpTBMyPGB1oaK/hWIaUuMoZDtIb/q1yaSWWn7K3bEl/HFvJTw
NtBDm3eJkuj0ycGVUeoOGCNNNeYaRsEBvSWUcISCJdvz3s7MzbAyQ31Hy1LaththRl1GLzVlALNS
3vdjrtXKBhXzZy3Qg6aEjdYLrlVv2so7gqVr9nxQPfMtt14rKugDmP2PjhlpZoKswLjrgR9unRSC
CcltetGl0KzGqfbMxa8ryCbwcj9WCF39APoxh6mFQTEIMmxIoQ7RLG4U6yCG5QGHWTWPtRnqVpim
JZp68k0DOXmZtdCrJJBvxvmuqK3aHqrcT+SUkwZx9gr9qEv1pEW1D64B9j+AZXPsUrB06+PCGz5k
TVwh+v05cfSrB2MRUzQu8G7wRQc6VyLAPeN+eZL8AnJxI/TvHkOw7qVXA6axNv32CwFyZZ0KkAUw
ikE+w7o21G6+1E4ecG5A9pdEk0pUoNGs0CxLw2hGiaAhQEKQEvMf6OsvlXfeCRIfPsePdxPUVQ48
rhotBpwQtJumS5wprUFzG7lRxiMUYxZNQYr/xxvlYyyWpQRib0T1IDbQ8M49tHBEO3msvOq75MlA
N6ciJ/HiOUetkNkIGHkkr2IrlUI7XArJNpUQfN1NuVeS5df5T8l1kLoAilwwcdu8bcfkqvJDL3ci
fFEHRIjevJ1z2+AgXNhXDrAYMuSIMOlLE37JixzjQMOicjm45r7fRKDdyaF9ViY2AUsgE9q0LRQD
OZ4yP+zKLhVWJCUXVEkg4AWMewjbaieAACz/FRwJm8NwmkFeLHIl15ixTANZiiqLkIBVqNUch1Qf
RgJgNJS8sbO6e+m7DC/zuvihhbNoR6l2ic4u55SzvzHkHEQ00eTPEuZ9kcttKonkWge1EYK0ox10
4YZU/BcHJM3Xc+0hcQkSh3fpspCFlrIyTb7IKuEsNaFdUC7HKwjKC6qTxcDCFL5xEq/El2RyUXDc
88kQuFapu7FsI8Oqxhlpt3wUF0d/kLYEmRIt3mA68svsEg0/XnWVHcvffVVpqq6xzYZBAcCAfGbF
2ui1I0tv3UNIQR6DcJNti8kecnc81lfLPV+ejBlsdeABMDhPfgd1evXeMuE5gkUnhL4p3wxhyTk2
b02UT8FWh66wKoJaSKerEW0KadZAgU4hmdHqTzgyKTrMbh6i6WCLqVvqjoV4MSEaSqHT/cJ0jV66
VbiTD1+6vCDUgJgBNudPENJaFeKwiPBTgBtz0nT2jby9Ph8lmKnpygR1tcxgX9ECMrmobspTC3yT
sgH5J3dclvnyVVZ2qHtlasxezSYcUNLwyFzlEfNYKT5juwPNG5oQnBuTBQ+31vaoOBQUUxZLGs4H
WcUSgoCNrT6QsrXyLTmNx+Em7v8iYWSG3JWX1PacMkERswGxIBOC29AAaw9KJDdpj5HQWdJ4xWue
NfLvq8gDGerB7AZsj0yEzG4sTQ/BiOnrRASbTTo8nd8o7IgDuRAVyk8GDgcVcapUKfBuWsgXlfx6
sdsYqg/TtkMxG8OL3bUyYcyae4mRN8un0/hu9a06u/KxLaYID1xYRbXupr0Jart0Ske5CK4MKD02
J8gL6yAm/IuXIvOls7JMXZ+VWSEEmYh1ya7bFS5YLNzBVjaqX17yzvnbq/Ocl9QplCaQMUJShuTI
kzvs6k3vTL4F8nbVSb3eBA5/2kdbkGmkpMrtG55ukw5ad8G7zdjh4M8i0yULVSuGLDHwQzI43WKY
Pt3p/l+QrhKHzjlMHc+p01GGHbCsHdBCMmERa8H7gOroTt+iLsRzi4WnRjh494s6mPFUjW1bwh7B
NizHJEJFDAmnYzyWm3CjAuNV3+H9EVVOILvowN72yIC5CmrMSvf6Z1AndlTDvgsb/IxsF/2s/Amv
V4w2gy7pL0SZeJ+YqgYEAsbP1PgtsuenHCe193swScu2aGcYEz8fHcj3o9dTBXe1iiFT5H50CUdS
agh4kdkRawYNHwZBLw05cLRKLO3zhpj5+9oSlW71U5LohYUdCkDu0QA0BvSyptt5U+uTKh6/pcyK
smuDVNwT60aNF4KUki1hPwZoT0yyL46zr6s8ViCOKZ1Kr9Ql1Nuyx/VhpPFejFGn1H8VybWRfgXr
uPKJfrO2yhTJwoCPSIq2I96UoOgBNPXWxFCkTm4PTE/xkkeec1SMw1QKoXnFy0BQb2bRcFoV6BL1
WSt53cj/Y+/LluvGtSx/5UY+F7MIjmBH3YpoDmfQLHmQ7ReGbMskSGIgwQHg1/eib3andKz26ep+
7ZfMsI+lfUACG3tYe623royXizsJNZrW99G0255iWR57gUFPjHpDzU4zrMyr8jMb8q2QdNv2mF3A
KCsy59e3cLMGS2UaRDbbcLufh5c/Ndm3vKNM5wf3sbk+9yTfvIpfmjxxI8JtLMIJvL5NMmXG3j+u
G00CFDw3kuUJBFm7cx703CpPvAkfXWETuh07t88EB/g3OZfDvelDtgZgEoXA4Z5uSk8MnegdhDN6
6yOAoX3cxO03Lu7MyzFt8/V8OvGmQ4YWIGixKNSkf+FWQ2yhLUSI//Xyhg0Lv1UUk30w78f9WeDG
5ptee8k49DeSQwRRwIj4Jw/RLftwWVvsTF04txRKEzLtP27Oef0afe7z9j2VKf8eQuMXhZZzb/CN
kPi19RPPGfNYS5UAWrWVUm83wbA+M4/txQZAQFfmKfxwnrzu10P/2uaJ84y9XutIbSFqBFqn8X29
flPgWCT6LKnyrxv0laXT1LSh/QjeFKxuzMv7OoDkXL+nub9vbsop224G9JrOXHpvJDWvbZ6EiNQr
KeHbEy2vGfhhVwh5dOmEAsD/ZTvptbUTB0pZqCzbMK59eVXLds/C5Yz42RuX62sTJ64TvBmJYduC
lgvntn/YxoTB51qQH6TYrtazRB2/HvnX9raX+iK6r7tQ98NmL9hjYCFMUoKm4RYHQmDG/eZfbIwO
5c05s29tyiQIfAIZWxon7skxpC1PAm2xKaeO7owbZJNLsiT4bNqP/+W7AdwGG6kpAdef/wvzXuvK
dcL4IrJezH7ds5stWBGP4FupP3rfIAKKkb1znNtvvsOXNk8uBz/Wk5TbQWhkCoJTMI1tuQsY+IYl
N8UmZ53kv1/mm8/zxSpPnierhmTxtwoYpjlynyepdCxG9p+d9VzG+9Z+ebm2UxemJqAZtv3SRQ/G
fXBQrrXizD30liN5aePEZXFQRki+sV9Y/dWp+7RNPv/+cb29iMSjcbDpuZ92VL1+7Flfo2Fgmi8V
eOYDKwo67H9v5O1V/G3k5GTJuup128OInpy0ZzwV45f/NwvbMl+cXZcZyleOvR3L92yAyt85Tslz
SzjZyJ6zqNXbbkthw0PdiKO13RmHd+5VnOxcMFBB/xfaEZiV6g987I501vkw+me21M+q98nFH4Gq
HHc/utuIEk8uCsBvWr/zECNuPTC0EbP1EEJ4St73ENyB7LtOdT4++ofoubvdtDvDvZ/FHxE/Ftge
l36h9nHeqwxXWyHOjXG+8Zjx3cBxDqFWF6qaJ88AHOOhDzAyTi/I81sfd1d5DuH1hoN4ZeLk2Brb
mEa5SHvhKTJn7S8qN0mpjTAKd2ZG+43qLbJ86M5CqRHqtsHp0BgAL7aJKrlRH5b3zZ1+sNfxY+cX
/qN5J/fBcWu4iC8qm+e8/Yyq2boNdukz+dUb2wqqf3jRuGNCAqnp10eDsdXFcBKORoVplLFVRSd/
hKbLf38A31zrSzMnj1X1vJ/GCWd8SwM8mtM41zeY5nwOH+W1k7lHfrWpmS3vKDi9ppQ8sU/2IM+s
9a13+/JLnLjLmRnQUmzZ1gAepjIZ0kX2u6r1DoZ5Zxb8VgQLgklMHLvgMUM0d+JyWLDSct7cf3Ns
b7bS/HZWwPt0gQlnQJBrsPKrMzbfXN4LkydOaK1tL30HyzMYz6u3/tWhAeVT7Z8ZPNje1amHAN8d
SOE86D+DJ/H1lim1GadyS0SWERJYlWMvQfG+TbDSDvxLXqEb9A2b+OH3W2jbiL+zuvmGFz68dnp3
qLcGg9OU71WkrstybtElS4raTS7cbXjm9wbfPBkvlnnyBkdkYCBvgCfwm6cAdNmO3Jt5PmPk7X0S
g9QP3VYEX6eZpKKkC+MVVpzDBLb+6nK56e+bd1uDzPyQ3/U78XwOKvJGTo6JpRc2T6LzjpB5DjYf
J4vmuBTsEKjdekiyodBXy/vWheT1uTrA9nZ+eXsvTJ7sGekCTigg8JQ6Y7LjXXRV1vTMzfXm+9pI
x6m78Tr/AhOxsivNVqdV04UN7xZIB7Zndv45EyerCJKhXeX24OZFZG4DAbxQ7yJzpgv/9rP6eyEn
O921kMtkFc6xgGqSQrrBp+z3W/sNoPa2A/42cbK3Q+1Jt9wWEt5u0p/8ov8A/Yx8Y5lZ95t+UnDF
vqksyc9J2r7pO14YPvFRiZrnKICgUDqzKzNdTvQz2IFyjnZlHT8OJT+z0M2j/7rt/l7nye222JAt
1dYgDebxPa27+0UgTPZlmxNffa666mtneTG4dMp//4RPfXEMhmjMZfsYtcf1ihLRa29FVj71XTBs
IoHdV68eQAI/0x8CjO0Z7eU5UrXTHfPTWoCiHshJwKhxWtczPbgWIwOMhutNzhUO23iBZG84c32+
aQUAUZTNMXX+i6tyFznw2gNyyPi9m0nDp9uK0ekM2uv0jG1rgQ4cAcwkDIHLOIk/JTrao14YlOib
+XpaeV4NNwtZi//6+3lp5cQFBj0vqStgpZTskOCcOaOXB6TORfXu95ZOt+Dpek58BkhikXCPsKQ9
JyWsA0HyVRU7hzJBpclEB6r25PvvTZ57hNuLfHFVAsbWj0bDpKt0GsVD6qlP7fLx90be2g0vn+DJ
Dk98y6NewUjDeOaH6AKyc4P6bx0ij4B6FmEU6qynMRRauP7o1zBR1dfjmFzEbZkmVOQL6c7cHecs
bZ+/eGKNM3Pmc1gqVbQ3bXwxkrVKZx0+tcScSUbffDsvVnXik7iKJyo2Wx0Pj0HTfUmc8BNm1s7s
8DffT4An53nANMLdv14S55OvMN7XgJIibothJexDE67u/e93AQBL+D0vXezP/R1DHzUCkSsKVCf7
m1HJwsCrsQ88JDSZZwm/UFHYPSjlNo+BHPr3Q1M1P5zVcb64mpW3EhJlTRYGpamKeonEdxIs9ach
sVnHncKsrXxOWi1IPvAFbQIGNp0UhG+tysRQWzCThboen8ewAW21wNOc0l77IQNgnkO9CxDfrk4q
HxQSunG7lAeknKe0ksKZIAdthwYxf7963Wci1zncNWW5PGlBVy81gnlOFpNkjR/CYVzX21VKxT9V
7dKET1WTMOBNROwMS8Yl01+7xKVVZr2F6ZyWYViILsCwx6pMFWTrMFmzs+jI2VQrtCMzZo0BsDOq
7W076+ZjoqsJa4JqVnS5Tk7VpIlqAgwSqTW86fVGN744tErtbDAHoCKvvS4blACNTtbk6JXRwjDi
TOIJttZJ5WwAdWm2eEAFHVfo2bWFUaAd37nRukA/NsYtW3i8GqF4gehiuNS8le/jqo6fBzNMTcYr
HjmpjZwe3eXSx02wN11cTxkTPTdllbJKVQ7qx7IidHyYXV223lVipg7OpW8GEKQejVw0aGVQSmJD
kg6tY2qe2SrGS4XwWRlhyLQttXMLPrkWDtfhhtwsVk/go/Ex/HELHvk+Ss1qzHBIJgfUYUqj2HFX
kkUblVse6ODLhrnqPiLBmsrq0kyqCqFMSOshxJM2zWCKkiTdoNPSr9R6dJK1vB2mZWV76msWHF2n
jVBkciryfZ5H4oOBji3yAEbcVtwHIafoPgu04POtS5zkY9zZUqaVO4Cmv5PK+xHruiuiLgzk3lUJ
h/hkJGtxHaOWiGLwQD2K+RWzLtZ8avuZc68gTjIkPUh3Tb/eOS6dxQGUNfF6P7cBd6rrqDHU+06l
1gL3AzQQyZi2y9QFeeQRqEBdTDqa31sP+hNXtVrYd+Q+PWowkxM6GddK3/txufDdOsguuK4dQaJr
xCd9Bx7n2LE7lxh4URZ8c0oQ7cQdCH0Es81TV65oq9TaJIUEDVF0SZ1kpEUsrTNfldSx0I8zUxzs
4qgJVOE6tAXxB3gtlpQyv4vf9dPC2oNKmjrM/UDqONUrkc07dFMkhvABJ+oPPmvjeRe4U9AWIxS0
7GF0+hLvui1nnUVq8YG+bJN4eR+o1c6H1TG6/r5W/jI+r4HTrjmwPIFoMxLybtpLYPr9i0rEABG5
YwAVt7kcO7KL44XSbIgmZlJEGPN0E5l1tVd93EZhypWzgkxGKetc6m5ZvPezDbQ41KpcsyYOeXtY
9LSCCoEa4cMVWMFSuM+e3Th8iFXaK+L2x7YsTZup3ul45pVlgKtvLF0HHACyttPHJVkw4Si6sbfv
2oGHKykmMSbxlOt2cIci5hFFFJAAG5p5MUNVSBbVLJ3R7JzGpwD7Zomsh/k9mQdSYwrdDpUGMzad
p7sG4PQ4H8suiVNCBiV3vU8d9xhhf5vLzs6VG6W6jNUQ7uNhcRhYWnurxvL4e5f/5l1JCUpG0M5B
a/fk/qop5C2gQYz9BDZie+XF6hA23S7U/pkw5hek7M+r5YWlLZl4cSvHHJcHKpGIYy6g5DfYd5vq
ynoAKvjC/US/EVHgkC+351uBb96dLwxvd94Lw5I4vgcXCcO6RTVlN9oPv3+GbxvAFHeIeV0oP2yf
vzBgpGcmk8Dju+zTDLAdZIrOZD5vRhn0bwvb5y8sUG/WrR/Awhx9DehlqJ8F//b7Rby9Ef42cRI0
+WQYVkFhQmtIOWhwGAwfY37F4zNZ92nl5+c2gLQw6EmR4IAl5fVScI9CimaCnZVjtCXBNGyDuby5
zZuEILGLdr9f1ptPDlxjYErDlG8UnprzvbpuDY60aN2d6OW+FnO+uN6ZbOq1mRjgb3CBRSGY5jDy
jnLayTHyqliqsp2+mzoisvCdzZeMDenKrFlrvhS/X9RJq20zt0mahAkCzwD6RacEiGXtMMsF+Roa
URLvkyGNwSXVzVQ+qnWKm/sWoIbwISnHxTnWWkZQisNfifvZj6zNAYifw3I/GKmdJVW4H5Im/fkV
//2b+W/Vs7z7V8yo//M/8OdvUoEStKrHkz/+5zX7Nkgtf4z/sf3Y//pnr3/oP2/Vs3g3Ds/P4/WT
Ov2Xr34Qv/8v+/nT+PTqD+g+sNHeT8+DfXjWUzf+NIJvuv3L/9MP//H887e8t+r5n398k/Dl22+r
mBR//PXR8fs///iZufz7y9//14c3Txw/d/c0PFXTk/3lR56f9PjPP5ww+NNDYQBqZYRiOBv4nT/+
sTz//Cjy/oRsUhRF2EL4DziY/viHgIh4jR8jyZ/o20VBQsKto+tSnE9Asn5+5sV/Rm7kozCNSTua
QC7lj//59V69qL9f3D/ExO8kE6P+5x+vt3KEjYVfFaIqEAJvi/mpE0dgW0m9Jarawq+6d4KA7NVj
rpchQj/Xvj1jyTu5ERRuNUMHWEq6+rahlZc6JHzwG3omrQFBEZzK32lNhGeNiXvU7nETI6n5BSVY
ct07ifbrQtgpxK3sAzCdLZEDSVvGm+2FSp8UEcLiJ8oa0OIgg1RL0dveTDmiuXh4sm03VDuomWwq
Oygm10UUdXLM+ZTIMhdshnJypVS48yH02d0OZu3Dgy8IM5fOvFpcqb1dm4M2kqibupGhLjZFS/cB
+Ca97Md6HfkuqQx3U3+WM1jlZqWHzA/WWoGzchRkZ8ugQiBdzl58RQYbNTtl2igqZogAkSKMJ2Wv
BjOFwbEF9GU89LSyMZhT5iXKiOsMfBc0A76sGqWeNqUs02c9uMzbK+pxu4JrsIqA6GKDXXfULn5Q
9JMLpnGMLnU/7BKArGeB5vWYVzUI6o4tEkj9bDxGbeGtS6XyptN9/GA1ISBsUn0cfo0HOsAfdgiD
92VM13jnjU0ks0RLw0jaCVcYDS3HfhEXdeOb4JoapeZ8lFAl/CqSbul2/jxP5V6sPRX7MqQoTEw8
8sWDnvCd7lqg7sACazv3eySkjHbTPM8Qe5l9YGprcFUFVxGZGg4aAh5OF7ULVe0MhJVxvBMtn8bc
KdtguYiYilFeqeidO/IDp4MqEThjcCjrQeBdFZ0KHPBAmySx+1ipCbNiqvIitL7s9J7NMmjzmdYO
OBXQ2H2gdNU87WzAl4s6XEp5QdgYfUk6aKHs68qfpmuIYCdTNgyIrzMMCzbLB3+NhuqDYq0kGY3a
cszmbhltUZW+Ox2xV13nS6NBF7IzTVxflKEFplEquTr3kVJqfHAYt/0lMHpkzaTf98FlvFpXHNu1
Cm0mFifiF0Fc8wDxpcPFXdiVyXI9zOEy7yrK5JKLckLjMGFeDQYs0Ix+jD23RHbRUOR/Rste74Zp
6H/Ea7AVvmb87zC1fAS53oo0rECqjDjLqnU0uQ80gynixHF8XDHcdzO9diECbUTGB2ga07Tye5qR
Tu1myWP/2IgumjDS0gp5WCKvavY67rr3q++t7yWyvE+z62qAdRqL6kDQsiFOkR5qvqe6D6AROMeY
DEjWkHzqhjqC0g5zMZUUymkND2OJwm7qRzIa0bDsE7VDIN//IOB2IZn1bVsdCVTJSMF13YOT1u3W
+gJZdwzKsSVInMugpVV3kCay9Y3fKpe8QwrFy8xFlgck69BOaAciNfeyQIcjqhfdxJoL21UOpnbm
VVagoZq9HH3/0s3srNcyWyRbrnlsMcHjDgx0iNE4dDpPBkdHOeuNq94tw4iZppK4sj5OMdAhO0uo
dDLHDHGTRsC1QkEJ85ngfVujkeTuGjTmzhkrRxXVMnK1143Xi1zIYEnGbDDuKOOPSJBWZ73rXA04
55XLPQjs/RDa+lQWSGKc8C6uPWunazfoGVlyv44CcBDXvhcufepKqP3kmJt0QMSW9JMuaLwkYdai
KwTUxxCWwd0Ym4Vl2JTs1lV4y+kcyOphFKV3pz0TLDsZk7EuWh7QJnf9wfXTHs8ZYNKYyGehNHjU
+5k1403SNoGXrSDyBfHNStFHW0w7Xw2eSWg2AcAouvkYWhJAiQdlgecRaTU/lkJ4QFbVJvk2Ts4k
8smN1LybY39ps55E7D2ZOtPtbMd7kbZzY4PdOrKpUNr3PgloZd2QIZweHBd1rbSZxvYydCS4y9rS
JW5G2w1OvAbATd8xU1GTJtBUFY/IpKQPDlLO+j1zu2EqBIpE7DJYjUWaN1bUz4M5qHg6oArUpNRZ
I1X0TSycVOCX9RfYju13j8seYkYTivNRF1t5Dd5J4d8RKVxtb92KOOySRoPtM3g2+OpIzGF0aJxR
dildFsVy1oS8uuymfr7vq35QB79pRgyaTqprUQ4yPukKnVRzl63jDGRYKJLHJmkGcZgUcEjXnK1g
DG5ah7/Hq+iOHa9MdDNTUs/vZm6sW6xcSTScWmceU0BcMXBEQw0aHTF6q8oN1w2YuQJO0JrvOBTl
eSMSkZO2K6MLUk5qSruuE0/VUFdXg1sH+5D59dcSLaUvujZo0JYTNxXIIJuu9Xfog0PaFXfe8DFB
1eK6HYZSZ9BFIpB7D4aqzxpaqiGPBe8gk+xONknRjfCWXbyyZE2Tka3JzgaNM+xmy8I7jLw1PJvm
aaDpWJctT+mgoVszygiTxrHworQJUWF9Iv2klqxePPx2FB/dx1gxdKpph5bsPphoLHdu5YOFhiPW
jvYg4ZI34PlBOUwttW7zFreegTp8WEXpMGATpUtAAzCAyBgIuboZdI8SYxXynAXKekcastWAj4gv
EHfsDMNZT3REIUKzzEs6MuYjYxpDblHiAcN7NiXTavZ+bbs+7QjmwVHOCODUe7lckpqhZ1XxkmOK
kCZLuHcn7QOpvc7dcIAsSwOUs4xWdrXUddcXJl5W9xIVCYjJ+mE9gePN1YkaU9QB1/jeI5YkR7XV
cSFMvXKqQf6RJOKLkK5yrh1cG1Of1tppPvl+LcI8nCNqrv/NOkFoN4hBsfReg13DGjdu8lETX1wp
RMKYC5mcQTyB8LzD1JOLw5oj8pjbi38rUTezieJNUTNXLTdTo5JbE7akeRTas9X+31reNjryB8j7
JkQSwBiGiuW2tqWTLvj+fur1jT+eSchfZ7GbHtaWvG5c5pi+DyAX8jqLnZsqYEHD2mJF3Hk7s3VI
w0C1136gEFdIi4uBDdG/cqpXKdXLyPwEXvCXVX9r1kHuGMH+Fua+KAMAPNhr2SYNyuhA11g1HWLu
0c/whUnKPXXdNdMNCbpLITuoNPSIlOYt8rH1so+ko7LBNXFa9oHOf5+PngTy29MARQvAMchqYhyr
kwJIgNlr4gSQV25ja2/U5IZ3HK2WYlqqv/SM/n9e+cdWNvrfp5X/fdLjwJ5eZZX4gX8llST+E2pi
6OSCaQ+jyVGET/6VUyZ/YodCDQKFD1Sm0NVB8euvlDJI/tzeGRiC0NSGsPOGWPsrowyiPzFQ4qKa
gVEBD9PI/n8loQTZ/uv8CxvDR1kMbSVUR0KIu5+2lZqKjTVdTZOVFVyt6wq+U7NJV4frVJbcXBrT
IPR49AyYOkprj9UW24bmspzJnCFjPshO9vsYPHzpmPi5rfQXn+PWCBTL/I6KCzo1aQwEcqZiUmeE
KZb6KzpyVXmLSurDODGay9D7OIXdexek2mMNBs66jlyI/hieLmLaVVWbogCOGNJn93PA780KkskK
zMwZ5HCvbLU8lXSETvoi0NSY2y/UUZhGXfomu6QuwZ7nJEpjMKunyAnBzKfaDAqU6Lu0H5xyHJBJ
kJ0np8eOw10Mc/KDemTMgRocj6O8FcGY8UiQG2T4APCVyTFkZZIm/oD7SzVLaoNEpSIe64NxgTNM
kouaTH6KnEEXilD2sARzKpLbmvfDToGZMU1q4COCvqjjsb/Wan3oXHsdRfWNCflHqMFByLVqP+FS
x8MaPwXR0hcYzsrCCBdDG4JQADeKyIgT7eDMpix035kqXPPYDmLfVuh+leVXEs1JToflKlQxzRwE
9/noTlPuALMmKynzcRiHovNrTOUtUZKD6aVMhYhAQ+etV2qu5dEb4akQDqRkYuLAlq0WGK85Vx3k
NuhSXY283Ae2W1LXb1qELIhzkG7fzy4nOfPXK1Y7JOfjd9FBGCccnR/+WtmUmIljcLUN88EmEEv0
pXcVs9aiXNTQfK3EN4ZcP7MtCEXLmuRhMhlgUNsWWRmYOTrQKxS+uegbsP/Ps7ceE+Z+8LmY8hZA
CWANyAG0kxxvKPGgYoGQY44qAG60dg4uTQ6Dh98UysxbHTRMLByxB+WQMQhSgH3B7t9QJxeCzynI
BcwNqZv3pkwe+Bg/xPUYozmVthHFeuZ2PkzrofKCNJljXPAOChSxRbo6V/E99USy89cSuh0+tFBQ
JUtj5Iqpi6mU3HZD3nBRIx1ESxpJ5XPpJfZIqr4vdM2CwiFS7wUDwndMMNbbimDnYPUp8g5UMoLh
zvXNskMXskHG1YHyiCZfeBciNZ1G8iFZm8c61ohCSkaK5CpYRVyAKGFIkcojVDdDvStxIR1R4chM
XGHoNBn9i555c9Z6c5SXHbYn+jsrhDNl3i5d8rlmDiK7JsiDVjoPScAtmphrl4VDK3c4OJlQfZPP
vqKQPxrwheZqx12D9BQ9fodaUlQTXXIMPEEG2QCUQQnCLA38Vazf20ikkzfeTxOle9IiCCHIuAbm
f/M8pFI2mg9+1GBYoneLhivE10mUOpFBMW1xeLaUi0nl1oyc2FoAdDWnelzKS8RIYGP3OsyPRTRF
b0rlGkn/3mt9s+tHllHMrdlSPZh1qB8jt/3Q4PXlEWftfnDZfTTMEicQ3DPJ6lZpL/ETUXtTtcHB
VHEHDFw47B2Krl8tkKOVs79v18lDgN76hYQbjMLKy22sgLOhMTrozEf7umw/6Y481Qnvisbn3zsW
IBMc6zgzDVvwKhwMTYBQO3F0ge4XARPzcFHTqNqZ2b21Q/8w92iSuvUCiqG4vO6bx8FX+3ZomqPy
6u9QpLqc+3FF/IrtCqmhNAxBfh9XzXtv684jtJsRbSD2YjS6ITxwd9O45HQ0KDQkLTtErPkYSL/E
rYBjRKnTp7Ztnspm7C48gA9Iu5v6Rd0wL8zipnQu5QwmCrjCo6fJbYNBdR/cSlBIxajJgD5aMs5q
j2vhsWs99IFbPyuTcsiFb56mkiaYsI7B0S+rx75eL8jssUy79QMYsCB0QCoGFGNWhuqibdSlAHA9
m5mTr9PAdnoWfS77pETLcRFg5Ji8C1MOly51xtSFk6Z0yyNUcxf2C9/Hgg6gY/EBChnri6iuw0Ms
GgceiFyjo+enOogfQXDq7NEejHHWeg+NU35c0f5lspgGUh66vq3wCbnmjfJz2s3smvDbIepp7lB0
TyEvukcL+4I6QbB3S02zTarSCzswzkfQvkCFpAP9je/24jiPmNnqkhGdr+qqt5BcB6PlWCwC9DB+
+CDn/ofb10MOMXaStp17NQcCUAv0Y1bjfJVhYvMKGRlSuj1RYZgOocZGStDEnH7uLFDA+uGF50oU
mQZ76whcm17Y3GLUPu3tciid9aaKy/DdMl7RtpkuxsZiu3oeR/ECk0FjE2IPdUmWiBFfwMOuUaZD
CWWw6Ir6ey9EqUEjZ9gl6UjGL35lbLHaGHpkkABOpc9vcRzo3pT+jzHoVDY55HPdMlQuAigQa3XP
hrUgfTvnid+UWWWXPQKffdtXYz5WPgU/F27uUK8Sjv4TYwFGIucBJSWGepXr1CBIg/Iua2p+VKtb
53AcCEXGrC8bmorJvazV52Uyx7ELD0Q6yZ678AwTTfJ48sGxDiKmdGxUunTyg0sGsWMCu6Bm7KGW
AlUiZ+53IQE2o2T7kVc6X1F9zrBZyUBRoCb6Hi36xDErdLyqu6pHbh3KnPDpQ6BKZ+fX7T6K669+
qN287IXM2mrLxOYeFV8F+UbIR1zYILxC9P4BUVbrNI+2TEy64A3UiCNQznKKmsSIzMInCJObFGiM
p1gDcCPoFcrf+mAC57D08XFg9Nj5Y1Gy/mmuvSstHHkHCMXVKMkj4DhJEc6AxYkW6t7zGBfovQGh
KW6QIk8FG8mlYPABSylwNQK70lowaw8BmO1M0Mls9oBcsebWeNOU8ZF4+QzhOfjBHHjg6jB2codi
9h1wGDQbGcZJfQsChdoOeEHU25kgTAUq9oNBfWOqOpotk8eOzhzvcCk5CJWi5oCE/KP7SKMO6e2y
0EMS8RU0UUW5MvcqrOomB8r0I6rE067hXVkspf2MGAaN0cppU9WwxxUxkEbFGbga0Rwcgi/OtEDw
KH548/yuqpZl5/n2gwshoWJxKxcVpjsUs9Zs8gxejrt8AoaHFn4LoH3Sq/HaLtYCQVaFBVCL9mrF
BrPeuF5ULHaKBVkfYOs4l0swuVcc0kQHn/DqWnjQaemQMkOcLOuHWu3aii+IN7o4s7UQmeNgnLiL
2A3aCt4hCGQN8nQUF2e4ByQRznWv7ZQtwElEXhlmtSJwIZWfPJQlqPknKEcFovo4CvfD6H6EpEV1
YeJjMopm1ywdSL0CnQp/VEf0H8FETTCECqaWC6JRt7FSvZcaEbwaoHzeEafcgQvdw+0bx3k37wH1
cvcg4PyYVMt3x1RXKFzOO3RP97NJINAedbhAVuFfomRjQEdA1xsvgMq1M+pbx+V7wTWkY0q8nFtd
6lvMLXSZ6Xm71zmrdHcECOm5UvRqkCg1Rf+DovPYkhNZwvAT5Tl4s8WUby+p1dpwWt0jTOIhSeDp
56vFbGbm3ilBkhHxuzBAXCrvEzN5dvKn7M0qNOLDjUwlwzttBr4jBE/vKD+AqhXAOPwrGRJml9j7
TrPRRgg1Trtbv3dtRkBBmBHbPjpd4hjLEc7m4Ifd8uTAUHBo5cNexXY5g8UBKSY24HSMuXw6yNUc
mQxMrremWU8BWrKDYV9biju+C/9aaG6OTFD8zXyyLrXhHAEa45mejHTwNmEbJbdjNRKFXXE96tAW
jDEu/x1//JIOIQNi3/VTy6hw37MWV/yjRufDqZ7q/kjyyGbY94ZY2Enm2dwlXndxtEsyWX9Ro87P
OlQnAdAVjz70NWocYKo1SCca5JQvpYr1Uvzu0Kg0QXuYp26JnXb8V7ndFJXzKs9+0Iaps1r/XJNQ
WH/ptmge5c3LufokzFmMnE7VOV9228yRLZ0W6mr7bSzNfblyFvuqexJToY5ltf/I2ymIQo2uFmnT
Zb4/hbAo4VEy/yrRauVte9CD/TUL9wcgyJZkDb/XF+G7U81/5UA11ObJHlZ9shu2sNFnj8P8ryZt
mbvGuWt8rDrpCstN/PCkbHBe4VjtwQ2q133us5OlDVq5jmfgBL+sAeS7Bbv0N9R7Q78wsZlvW6nb
FBHbEG+h/SzFPyjlP7Bo54r5wPO5ze3efvSb67Ct2zFobnW3yNNazDceZ3cN2vbYjBZPyXY+BRNy
yrrDsw+2dJi084S67xVHH5KisSamRn8G4f4vyEjLLFf2u42dF0HxmpHq6MDbrteMWnWM9ZJFCQY1
C2oEFke4NIUbKzyL/U+9iJPpQFJtyrwomyZcV8N5kUF2rHq+sjH7ybp5dF26GiPxsEhVJdBOSzz7
dhouZhi39vA60fok+dw/FYUdQC8WJzSglOBRtZHxYTcev8bu92QpecuF7/636o3/boPWwzU1DKD2
4Q/0btL0oFpotmI+L02v4q03XpUZ6qvLWJtPajm0pCZnTbufQcu/R8PaIx86E6CycCJzE78Dt3gC
9OIqHR1KEbstm4Xg0nxm0eWsTlng3GTnPeZotp5qe7wzKSLuuTDi4Ae3YZi0hU/B2V3aTzmKVOZm
n4K2J4CtP7O1ahM0fB783MjwNgLoQeRiAlsMeR1Rg6SWWr838iKP3mI9mrMrr00/H6wlX54nOvyn
Ae1X7pKQVYkfmgOVOmU1RY69fik/eBSO+TxhYHUfdzWvF1QjvNa8M1FhldygmX61hfEzmLsveyyx
fg3cKXfkPFtOwtjLFI3m21jz8bAW96vzCVNx659in7lvJvWLNkZGg0Xn4KJHTjx/hQBABIYl3L8X
eMKAq3ZPxL4+wbUmXWlkR3bvfbL6LrItfXLhnStyHKPMaA5jzUtt9jIS/vakXOEn5qYpiW59sY2u
Z6mpcuIuz6qrRaYqLFTCzL4DWTC7Cne6rFbbX3Kn7Y+rkvfFei3drW2pI33bm5fBTWXTAGBgi3Q0
5Ydpe/1Z9UWTVuxN0o59ymf7zSKxJTebLPHttUnnWl4mbokTAkNo3d58KNabvzbiMX+o/J6f0y5t
Cl9/K1eoYD365qG87BlkpXDml6HczYcZK2gfMDjmZThx0cmHoRznaOedgx4NZ+M7L7LykFfXzSqs
tAzEyStEBbfJAlzH1SRo3l+Kh/YvAoa6X9b08Pj8V9rvTsYlMudC9w9GP17t2XuqusGMDem/y22o
o4p1SxTKYjvkoYH4ya/MVCMsaOm4DkV71x7bN8cLbnZl/Qo3OqkNyGZU9OLLAJ0wV+GNWeQ88QYO
nshPAX/Bf3ZRtvsDo8RWRXB7f3ovR7NaoztVYVwMjhG58I3Rflc6YgmMF4OmpF6zpB6EExt6/L2v
JNf1a1mdgoUNiHl2XoMD0paTCLMHsoL+TWJ+cIza5FvD75p389Hxm0dkiw9uySbtZX1s9P3Wd3aI
nrlnlqqy33nJKy6zbIsXvZ3ZGcIiTgSctRd+qlo97NM2xcO6XlTNT2ZfSAHcGVnm+N6cO/Z2cZcF
/8kOETHS5dRh0Is77LxL47ApvDdZCiWB/9xwuU7mupNCUF0CU+4x4T95PEzWifH+p2InwVSepqAR
ibOzi9RY/BevXC8T11VSV+Iuux2eNA1wvBl0wghTrdRlAcZYQB4NIWGeYcEfLaOYC8Sdkduyejbw
AeTq9q+U1kpYs2Q1iDTf2pfK5jh1fvUn1POhEMZL1wbuKXRYntNmwceSt9vhvuY420YSyNtqStoV
19Y41lddyEPGVp9oD71P1z1rW/0JVHFqW/XTYwyhUysvVWeefYLvif6NnLDRiZr4YjUlXppeH5t2
x3RofzcMUswm5T7/Bi8qo9EgMr9aL/y8Q0VWBPxswFS8/kX2EVI9vNSd2TNdcJYYtKJM1ISTLdy8
hdewZ8V/EMLVkePKJ85rCLl07Dw2SRVCWcc7/7NNxb/Nm5tIifq7ycp3ZbBV2Q3cf8LxLwL4ba3M
3zKUNJE7CYmTmDAihWGWrH3gM3pm7sFR87Wp9z1qYDv7eUUQMzwuxRBGg9PqQ+BNxbGRiABqCqyh
8hIkT776ObvN5z2/2Gy9ATftlyeD7nhf20Mu6hHVsQ1luNKfVJ4R+7PpvCo/f2oDJrl+cJEfm3KK
q8K4S78z+nEnWfK6ivvA+KzQByUcGYCJLJ7GjfbP+uGLocJ6zAUwoo8p5pZ+K7CuiKWbWGyBF0m3
OLt7eXWX8KXuVvPihPpLPlt12/62aaq84tUGjkr60ciSoWje1Bym9PfyrLbsl6O5GazAQf8htzhH
VxKFxgBygRg+bSdZUM7ec7N6QVSJsDEIuoPremddgDdT6Ng1FS60n11H1apbRCPhH7Xz7+zqyxim
X9aSZewEaRXY3mDeP0+v+Gb39tsi9r+OstlRIHkmTXFRxa/Buxl2xvbzQWQQhIq7a3IfjPAfkZde
mgvrd79s4GNoCjt/cNJ85uwFOratRcRqFanDobr5QK2i4przfQKrgkrC+vftfpqVGWdCT1EznvmK
Rwbe4IOfMx55+Ylldscuo1G38zD1HfNsS+87xOlVTEZkCAKchSoVqIRr0iPo65zz+whfuplO1STG
wGmWXf+1k4sSldbsxqWmcJrbt8x3rJGD/WrmnhM5vfo3NHST2rKwSPjuUbfbxUDMdTQXQ0RyJyQw
D1z+H6s2XV1BsJD9kBOUNve1SYsXfm+5TRTuUh8HjcF4yNZTKbkE/MLQL/U4Whe+8iZqOuc3wTrN
Y7j5t7lk0TyIjkrDMJYm0ODkLsMF12EyzR4+7K59aaT+WMfhjwdGL34NKg6F1sg7RHua2i7ay+dF
zCU3VfZYZdXPvAFGrTP29PAjwMB/58pLCLD96w/bB7FhjAYy+ym9X8vs0r6T+ZbWbnlr5vJlUvaQ
LpYBGhm2Dy27yg3g3Hhm93dEk8fXqq2/Y/9fVtigKzNcQWPAaxNsoNziZ6W6LLK0dOJs/FCFhZ/F
MpK8mQCnbYcl8ovOgS7Ml342vlG0x41jmZHZls9ddZzFftvQxBVjdliz7n1y3DpZlCS7wsuT1TRP
OZsiz/09v6rVFIeWNMUGcT2FV18dnsYPp/aapHFJXljBpBbvR82vrNXG1qJqwApQTH+a1WV+8Flg
38Gl6sa8aDvcr5vOLpRTbgaNJk2WpTxIJDXb+E6qm3kZQ9pb0ypfROu9uFIiMrm/X5SUXH7rIwDF
Hgd7UyeWx5aosniQtni1moZSwXUSu4BHq8SjrdyX4A0VoLqja5+BMJlTtj+omq4Nl44ri6OLmils
w5zn/6bZLzDs9nNt6lNvMf3TidrKOUqgm06yUbfzhkcS2QlP+u9+/+zDv7ojNEk3LsQEAym4y9k1
x6tFzcL39dRJ668n9h/aGJtkMefDyl/uRPj/VHpsbnjUHdeDZN/4tnRvM7KgCLZ7SfL8sS5Oum5A
Xsg+Lo3mXx1sMgZPuJWzlUVMmvWN2Ecj1jM+yMZ48vfgg9iEACkSAlI52dOpon5YoClvrWUlO8ga
poNUeDx5YW9Fks0yPG/hk+conRQIMQ9YzrZXhYaf+yU/DQC/0RIh1Wqv0xi014Vefa32ACBze66g
/5A54eswmp97ZvivQeu8jm6OfM+anwdA8ktdih394NQeC39/DJvCB1j3PyxjVQ9jZx5Ht3hoW7uN
EEzkMcauDz2n3uAeuVjyxKg7+9oEvCZj+zH6i/2euQAhHgLFZOJhTMo4ebp4ywajicPRffL7PN07
y7kpRz2vk/LS0JrSeRpkmjVhdcw/QPxRTXUZGCJcg5Lr38IZ/nWmZZC0v56aTL8jTUmC3v4vaJcD
jkl+/0AA9K6Kx7yqVcKqtTNck3nb1/nDn/oHqRs7rfP1D6aq2+5rGhXRP1lVcwLTMEE8Ye1GZ4zB
17ZTUGDmmrv1aZoAahpXH3uzXdDruNkdMv2xtmHx3K9cMSsVHSERICEbFR0A3ddBrFA1XeIaFl+o
vOYMbRCwHnutZOMmEyYudBsZqrdnhF7U+joP4jp00nELTEr9nV61T9pwc1inn04tUNk6J1M1/4nM
P4vNPtVr7LhQHEfD0DpqbHqqvv4tzqgb81Qq3032QIHfImiJBs7rAtv1981Cfn0VqJcOna0vLdKW
uUWbhhzt3hs5IXVyTbSgpdSUt4Ri9LxUZc0z6+yPSt18lafoX5qXvtFst2FNRpRD/Nq1p2MCOR/8
zXu9S1bSDkkXctreTtXQ0/PN4JKm+Neq7jM0NuvkLXtc1F0IfCeHm9MsCyOV8zMzZg9opgpODk7V
eCiWHfGg9WUPYknLerOOIu+K2PDX6Yn95NB7ZZXUjRmkoano2KaJnIe2T5exn4nsW2t+Ze/B0O56
WM62Kz9D+nezGY/ootd0BZRXS/mJSoyNf1RvRoPq3QJaj7TNxrMgK2PuFT+ycuNr6/xjX5l4nEa7
O9Ju3wa3bDn5bnNwq+6h4SmendImf5kdIWPIn4RaJZDR3uGEhjtQGqeiM50TO6cT5KSHYcjKxywI
zmWQsZ8peHfzAf1yDwRsVU/wZ5FSefM6u8ZjM3KbjKu+cOePSbCYbgJc+9l62r15TvvQOcVTwztN
S3OsoJLz38Ps0NyjUc1CcXbc/LHZAsB0Md0YL8tziXXUQ4/yoU1O8KgsCrJkz6KscYDWfmIpSoo2
7Rf0Bd9ON9wVmu1Twc/qOP+lZY0Xgi74wr1bWExLgmScA/4n1w0olQ1FkJXVV1uSkxIMxKaaOgct
MMs3dBpT7CJATLTCto3ugsrjT2e3ds6tazSJE67Hqn6FrngPkcwlxQrk5u9o4F3QxwSNYh4VwmLY
YZlaVDRdE2ewSUzItElU6TqyR2mlMNHGgUv/RHzBzZrW6aUpiv/Cl7F4Qt73oy2ZLwxZ/eFbWGKc
kW+iLLNon7zwuLov+A2ZXzij6AED4gYQKUL9vS9BUCbTChiawx44RRkyPXTk0c+T90IbYmrE6IEr
f29FB5gZ0p5t9n6gqfafcKv8hkvELWgaN7suX5VbqVQpA3jJ2qtLuxlnIMbttmAvYGjtBwjGzH4O
sRYGq/hgKSY4PaxVbLVGQBRa8WKAYD+XmmZPms0Wl3xKcVn8K/X+Z85QkujA/uNZjbp5vqC5y9vP
Bclvuq8jrNGOUgJEZDpriuTK48334WsPA1aJhsutFETiwVAiuOvt3yEnY3LqX8XIIFqGekjuovAU
p2XN/ZsIh5RM6SsjYeV3NAoDPrrFnlgV+YfdnVUAVDGxbT54mkoXyJi1dEmxbYdGDN+tQStWOQNx
FU7Vp93SAekV63bIvBYBqhgodEV2s6hd+yJTvwQZMKCmcagW14AuhuDALJUjs3O2mTFj0UrXteWp
v86JUzF4+oN3COoPKX3jXA92dVSyfxszAb3dauRoKmSdKbNnAWaGxTrLYjS+P+zKNGN+HyEuQxR2
X2OufrQFnSydTpfwLkwwXsON99B4mzy67GkR6VJ2YLhj7cCGWGsk0TAnhus2l8DrxqRf4cDrWfzc
R2DHQXvputUeHHzRpehTADkiO5u/J+xfWi0d+AiNVT+sZSqbsUuGGdjdywxwo2BkV1ZVnzOJj99a
YdXdIxQmt0o1G0hKyrdtUPuRjUJHhkHrRCl0lyY1Rk8mjpNfN/dFzY0+jaOk5LSow8W8OzGN3H7c
i2InWFkZhzrP94MZTpd6FOZxNQVW4wbLhW6/1lVoxt0tjHOnp+9V+ZgWLpT41oqLNEJ56AJkNnZ9
V0Y4II+ExeE0a/uvsCndpMDOBjaEoGjZJvBk52AiWYgmc5sO8517lEXiZAS2gJ1wPgPaDY95LkeJ
kDnmu8YCEPXoEQ5ojOvYd7c2EfK/2TP1xdydO7/3N9s5k2u3v3RQPGgfXfNhldtLOLM3arkipL3S
AiMgKL3XMrT/WzJk91NuXqz50u5VH1e1YA/SXYcwNwPjep03T0HrfyPoWQ9t9l4KwVNT4hL0UpKH
NzuHQZ3ncQouswVkbC87eWZ52KOgWTGsmvnTfWXoeWjYmDXSFa0F7Y3ik6zQH7KCEO7ZB29QK/Lw
O0Ge9360AzJNpOQk07D9DXE/FGa9PSBnXp9qvd72VnztbWelGMVh4NGNbRD8TJXikVeA4eHcO5y0
sODZ78t+2aTb0tlyJ7emk05D9lliCu5m/aAhypJwgZyVzfY3z9b3xZ+X1AobnMO9SrtqEdFqGSq1
1tWKitpWx3A2e5yjNDZT98JayxX8rrvsrlPip79rRhaEOn3lW/HScU2tzYFzhMjYm1LYoTzO7em9
oBqQKVDBctp29dI8dDGi2P4NR/HzJPMVnAN8eeUUSB86HBbTLmsBDM+CwAaWs+5HNAC4hyqXoaZv
Uc7kFnGvq/oMYW6SsZaY5dXYnMOcvmqqvWQLyznudd+mgwWmjRVwmt664efaixu7FG6Oqva0R0+W
908bzpgjMvl/YFZDumc9aLBNo80G2EO1Zd/N6FhUev1TFj1IEYqPAVpk6XdaF+woSSU3Xo5khCiK
35bnjle/puKbkjYZkGZ2LU5gu8/XgcyCbfmFLZLMNIPGOlg54pVZumf0ERcfk49BO5bvHNIyACCe
g9fJG19ts7xW0icvldqaOqhrQAJ97qnDUIjTWI3hQ9gBUOKWjIq8f9FzD0FFNnzCpADC0lXPYYZx
3oTui0sfVtCGhRSdk6eD6CWSbFUnRpi3aY/dBt1EAlo8JpjDEFW8VpWkw3XMB8sTBx++PF52HEFh
yWtG6HcsfetlKfUIgqEAUIrtanIBmd1wlWp/yEebzARV+xe3cNFNb/XrYLkYh4b9s8RJgSG1SA3Z
3IpVu49oDJ22ZXVIbbxpFeobPOoZXeUcKa8a4tkGjRmr/WFn/eK91C0xVo3TJuir0Z+n02xcpDNf
8472AUXFnaasljQwM0QnzFd+IzgV90/IMUHUhCuRZBbl37Ah9FFPfSSygL5FdFcjr9/6Pv+3KV/G
XbNYaWX2fpwpVCS82CCz9B9UWl9CjJ/OwEM2WptSKUdYHbv7NBB9sXvWTq28Rxno/jfZko0LncW2
hax+mbK2PI4cIkm9B8l3Hnzy0RxAVFpeE1hOwKR2w3YYK+lEqzcAcBRhAU5zWdy1e8rqsos8LCin
qjsR+vS6LctRhvWh1tXf1ZlMalT5o5/QhdKvxtwbbA3ylgurEH+Vcsqusno0Foe216uWpDazg1V5
zqMFrRLlVmletcFShmla3BSRwx+3WRMY3CUqu3CNtQ2wnJHnMXsyxsoJ2tWzoxiPDJXX639aCPCj
tnHf1IhAO8eogzgTOtbWYSpNZC5KjZe8OXhh3z4umYfGkxHiWAg/nSw7jE3JO8BqYV3loPn2PftS
GS9jyduEggYj6nP/WHjTdbDE3ZW10CQHek8gB6i+hK2giIDVBbXPDxUJGZC56lh5m7wqqt/iIKbL
ZmVzDqyK2YfFcavB39vRwhq0kAkuZyfp5s9Fm4+hC8ZftPbJ8pY8XTygPUe3HVaI/GfbaTyQFzfr
+uOiS/RDykBsjqNFBLt5qwheUN66pGPA/6osXUY/20LBbyckcSP2nG3iwuqLiwYY6dfXZhgiNZr1
aLROdulp3nzv4OTHwZvfgG7bd8sER0ZlOQV4Eiep3hA7HqwgaxA3ee+cANZSy/07LNdnP1ffJEXA
PRhGcV79a8+9+8BwJhzWymn/hErGoD/QD1VPGoQomBItiDrT2WXUNM27LtlcFuww5YHjor6EhZ6x
SWJ8oCdgh3pgPwkLfs10ytsUQLYECnC8bk9ZXv2t9iUGGnWOGAHozitziDxp08v0yd774bnUAJ93
/9LSFiw/mJkzsGZ1ZjI5w5rW92FBVaz8zuGSPBxuaTciT/YDE4y8q18sJGb3eMgz1rETRu71ZAYb
14exXmb7cekZvdFt3Ekt/1OOHT3Yjl4BkpdZujH+ejRKoi0SQ+xdjAH/E4BUX4vxlTXiKWE83oFY
jyACMTvlJgE2QlHGnSxH5+dV4dEIr6Txu8TzBM9+bz1gkeVsm85w20WVbu5DVu/PQ90XR5aT2Uhp
mauRM2CtyovLVNiKHNbtZx0QBoQT6krBteR0WO5SidL/7OXMWyiWiwb3Ptrk1jNUWjqZenja2etu
pJuS9EnEcKqMeM3XD7wXb3UnlqNrIvcW2xSZAj/jTE2vmMaOvuk0KeJaYnua7OFOs/odOSXIRfad
tnu9l7NOtOpHf2cjCdWOtFmNCe3fi0v9TgwgaKiH8krEl3hsUe2d7AVBn1v/neW9JfXWOV5DFrwV
tHExFokdEmreE8fkw4I+Tkb6nLA1TmJcXprQ/3f/B3VVrSe5KOyzqyTOKLAuhaV/hTvqkL3Mk7mV
9hG7JCIYiZSJ7zshrCUJgiY2O/s/pLT7EW8Zghn/szJpEcCr2zPsIyI6p54T764KCorwEXw8JtGH
bE1cpAh8/XeyAKxxP9peufw2q54NOBJpPCc1NjLzNnWbGc2Ns0VywDEGUlaDbNnEBPHnCCAy2joR
BsTnvk0sMUQtHanM+FWuqx8NA/NXvrZne+uZVF3LOSxs+2CKyh/qYKoP2nR+4MrMoz3PbfZwWFfQ
9Q5FqGWDLbgHSdtMfzk99nkD05L5GRX/Itfq6gTeWz4aabt7j9sMOZBVg4LTVucCcekJ7Qd/OCww
h47k62QQwZHG2UdFWX+X5rG2RnmeV+fAxmTktfu6HoP2pINQEbKN4RVThTgYvnla28U42tX8w8t6
LoqhOvVoFeMyVzpaWrgJ+nIuiCEJC2O6bqayTv7gXrCKwZnTgEbFGFpJARe1hlZ9GJf5zV23PtrQ
/x9sEo3Y69RF3TDibV2WdzRYp5wBbp9arohtBLc1E7hNU3zJ1hvOg5X/qst2fMn407kkRAtQ5NiS
BlReEH5amYHNTCwUAbOZLlPGIskWfnJBanGYrcdO+vmN4/vSutJijve8xN3CQ6db69QrGGS4ha8s
BItkFicw1POGB9pZpBAkuM/aljHiEdiZkGFj9oL8kO1OMiO1HmBkvir/1VmaPzNbFo8u6TG7Ei+K
N5gg+9xjhpct4Vu3vOBU1ky2PrEiYbCQkBM2DmUzQznSnEsbDdnon5ts6R9Vg+0dprc45nbJXe7n
h9DrMPI29StFrE57b0m3vD97e38p/Cya1+r3aJka0Q4+0mrYYOaBdsk3x0Fm1fOvuWQoQRmxUUvW
Qwdr0ilEZL1rveAYxYKw/LIgvd8Vmik/VA/E4HHX0EgDvXvv6i4P2MfzGqqbs5CGRPCAdYKvwL85
GTrNDLgXbVPhvOGDOePbqPv+PJCaVBnWTzbB7VHZ4K6X3Z6ESsFEF6gMKCJ0BE4/owrfvXgKu+2k
c+SDq4GsmAHypnuYKLg7cbFb6QOAhm8t7n2cfWfmOtZIjfobwTOCMJWaWwBoCiTUTt3B2izcLVJf
te0+96JNax9wd7N+2He3qTkRz+XPdIZ3ww5d1dgiepwRL90lPjqQz7jRs9iq+ZY8EI/G5WaakV3m
lf4zy5G71EbBhc43ElBtmS2c56ofrPNquaAAmc1F1U5vRqveR/dLFgXwRb6KQ1d/Yp6+4xbDsZfT
rQxDtjYbKzBWvj2Ya/7XNOQt6wqZMin8bYKe4yPU2ZtWeYQhGoCYCGjqJFjNLimb3WjgwbBQhUuT
q6DxrA+1oJbNkMR7ne1yl/zpih0qDacB6j0Et/POBpkgyNCRJl3lDYkN4n/oZ+s67j+VjaFEZMUI
FP2o54AchtJ4xPGGYL0N/qu0Ko6BxRi978hgCiusk1mMV09DfUHAz4ndfYutbRn48N66AIZ3K7iV
uPWIWbN2tqRcs6fNtvsT1JA7Tr/olqwTd2AGl4i4nvJsj9MSZ2YvqHI1s3qZFjmSTGXuPzAC4zey
V6gybKhxVy5fgFhuWhe4Zsz67hcYP+G/DdT8n/Vee+SiNgTK75pSArSrlPy7iww5iSg+3PUFt611
BvzGFkOxpaRcOWH9E+DpL8/2fluW9VQGw0fZDPJNeiF7cPjGjpOEFDXfc40FKyvvqQTBweoLgvDK
cDzoCv14uMF6ZJNeHxgcCsbWsvQe/MwI4rBphuNadkviUrgztzkT5uAnXV6dJCLxVU+camy3qQtO
mcx7WJyYz9pDyDAEqt5yIPuZ6C4aMtPY0KIFQx41mV0eB3tVzDd+HoN3AsAuk8UHL2oWNfB0Ww2C
vCN9xzWyHqc7xBHeczbyzXYT5hNOVW0h7HP0XceNDnj1Jz9hFGavpvvXqx0vFS07DHQBSTaE+K9I
CZ/PrWgfSglyLh2HWXFwGUZXgm9D7jxj2L+z0caI6kxwtKFxNOf6yanlAClojA+7vuTFtlNJ8fps
WdoU09HJ7t9HMJqRp9v+tEOJN8LKr/aKb6k1VXfQuMCHkuxZZR8nVYIGuBOpixVhwk4PnGyb7WOe
ddATEp2U8m/dandXu4LEXTINzzQcF1YNpEVYSWCvMTxrFonBa/I1rUudun31LxDoERflypu7D9nV
4ajq0n+aR/99sHx86t5QHlR+n+wmDk5VVb+yHG+Ut5Zv1BT+Dup97PY9phubLAjCeQki8eO5d2Nr
UsPVfjIBmOK78Uc3fXMa75iS070FA3vU3Z0FRBxSN6jrpCXOJVqfWDZVP+cCXwDL8ebGrBKrLJ99
Aydz5YV/JlE/hmHhRVwFsCXql+mNzyuxBhciWQknMPovp8RUUmX+WyaG0+7JKjW0YZMSEdbpmgls
GjlV3QmQ526G+43nN9EapGAbKC+O0fDEBBFxrZk3D/634/aHcfbWuIaCOdKOd7uTPVDG9i5Ul8xB
ZFhvWP/rECGvYdzCASqWIY41KFZ3AJYcL31YXKTJqI5MFLFxKIHVFV7vwV0/yEHES0TSMO5wVOzz
tpqn2hXJ2rbhpRXfhkC2mi9w0b5c2leCU6NADbTz0sVf8D9zZ7YcN5J06SfCGPbllmSSzI2rKKl0
AytJVdj3HU8/HxwUQbGru//fbC7GrCwM4e4RyBJzQbifc9zrHzrDow/uQgUHcZRRdP2kzvs6dR5R
dKeJDmp/sTLsY58/se4Vu2gEJQcXhmo/UMfbNh4UfroWHfaxmFD3oB6Ye6MKVVGlmN9Nu0rtFH6A
q+qoKfE1hVV+r+jmzlNiHqJLk1+HSXZLSqQ9pVRnb/XJ/xHE6F+Q+z3DwvkZVIZ9kc8D0FwDtLg9
Luj2GlS96gT5dVI0d4WDWMdSJzvXVkpvzZSqjdZD5XIrFQ3E8cwD+EtQRw9lCepWJUt12aKFeWE5
i5pEVzzQceRsti6oADuPQTE4N3rxnMXqdDXZyhF9pRtIXDxDjcAaxtoLT5zReEINKouEvelcdmpx
y4/Uq6bz/4q2/KnI+O+jwhXs700Z63+mmHXzV7FoTTUft/r/UCxrEZj996Tmyz/zP3/+xmle4n8J
ZaGGBV0YGWxkaKHaLz2hV1IzGsvaG43ZNf6PZqouyFTaP3Jlwz3mhLwIY5na/7GdX4xoHNb/hsWs
aR8UDFGQM2EFYUYii7QOL+p3+n2GClqZm27wRVHQYois676Johe9zg2Gd5NfHq239RcmCZrlL+oS
BqFpXTNSu2sc2LlulxYP7VIsR7ekoCLa0ivYTOKbrBrD57a1c/HKzKq88LnQqMRtEQncNIkQp4QN
xsSXiq1H6x5yB/R3LrLuGlilcxz7yT2Wfpl21y4lodfLsAqoaBrZPsucseaxYHQueyVQ91Pvm7e9
R062j/UuvSz8nl+efiLfKfNeuYsrr3lMvQGQq4UAilOpyFflXfllKH3vZrKqemc4QfkF3KYDuQHQ
sHjTxnqaFJijOeyLy7wP3Wen8LJLNyzSfUArpOeyCshpd022egcn8p+U7iw+ifeWjk8okQyHgU/9
swtjGroYQHVotOn9FJfXRq1Uhw7Y0AGVqWYpmy5zMFb/eimuWhvqg1xNkVWnFzJfL4dlF092kUvZ
lbxKBbZl8q7QqMlu+fmnW65emA/VMkyQfe7KwriMexgCMmRwQcvKdHZpWhSnkh+LvcVT4L4gp0ka
e6kNGX78qCXUwSj5jC8FMqQX3Kv7NtSkKQBc/uWSaUiowlyAcw5utK6/j+ygeXRqrX5soN+c1Hq8
lxkCfc1j7ui1mIK3KMMrm5PBwg+mt4Wm3hqnap7aO8Da/U5tquxU6G58nkzNo646kD3okrPd6PbP
hI73MTT6L1totYTm6eBdhZXff+VAd86d1PlZ695TnLvJHapOD2WfNWd7cOuzbmXwGdP2T5lt9qbI
254zLkCNOVpD1bmEhZsvSyWO7t5/A1Kpb0b0Wjn8Iot1NYIfQFVKoUN6bnp3NiK7ZwNd26th1vvv
LZiqBpz3t8LmY2hNdnfIsyx68uKZEzydiL+DOvzK01ABeMzxb90CFIMJQ/pLUWo3ErDtjfYFL6wE
8f4f9wbZAfWYw/z1jGTidYvmD6nYLL3v3ATMG4cGMHKK9h2ECV9/nIK82r6a44FsW2Z790mywCRU
gBQ58ggg//npzeZSP5CCer0Smwz9VEFo+KeYMU26PcfHezfz9Z2KfNRzGqJoVQ3W49AE9rOYmlZ7
rFHAu6Ojt/Wsaqm+A6Go72Ra2Xl4543OY0ga4hnWyXygHH7n0uS0u6h5nqymVD8USuAVV10UaafR
qDV49z3Ay8WdZYZ+WKfi1iiy2ddvHrGt7nWPIfeB+EcKp0TU9mZe2zcEL/qrHiboGeWL+VTTG/cq
6bThDxhbN02tRD8VfuMh+Izdc5widLkIgd36k949dS48IAn5fTd1AbQ3gTqfAiStr4LO6v9A+gaK
aD+cJyMsb9K+uYUhGH5HK3O67FzLB/kaT3cobyCsMozR99iFD92F4+eorJWbObPGG2/WT3braefG
aNvTZKh3VdYq4MpQcD9z7Lv1kUh4jGle8NjOWXBvZhQ/tPrVFBt582AnZ/GPUcv3WTfcxpmVgQip
NOtYerl9lCsZlEylsebCYJxm33rnkCly4j/0MBqoV7XOGXhyfkWKPrtCHtc5G8tQhilHV5lTYIqd
s0SKawuShX4yZVcd4JPXNRJo5YDyqvbLBEU4N/vyO8yw6bJMAUSEqQuAfYpyUIWq+RwhsX0R2Ln9
M6VCLrFBAbx5i41sDaXkpLrPw+LASWI8y8AX8HiOx4ly50RO47B4xSbeaPECqsDb53ZwmIZsXYtY
ajoBuPLjV48/lqsHofmDqQ5ksJqpOlShgwRXZ8LDkcsU3BzCiotLBhWgRgpPeAk1y9f4zf0ufI0M
FA+dhQ4QTdaN7VOvpu2TihLWBdnj9iDTpOjihwgousxkqFPQiRxw7cuunkC18+x+SeME+15v+F0F
XO7+kerxfGk6ycKnzqNPfdqeSQEmfxjVDdruxY5v2uhgpHnzAhPmaKDg8c3MySH74VAcZy3ijNhW
z2InBbxoTXTDqQ36+Kmt1B/WEq+SP7p0XMU+k3yeHooxh+UDtuPbMAAMCucsvx9jN77nORscyOg8
lXlB0oEWoZZCig702zE2Av/kLyYHrYTTNpUrsSVoF3hZs0bJaomXYYuq7OkpCdT6VuxeURtHSLs7
TzFH8Kd19N1X+tuq7oovUWdP4GdH/8ZWvemzE/qHCBjcEBg3tpF12Y/4iw+P/0hKJR751eHU0Gsa
iGrbgoTjdt84p40Uvf4kPUQvYzSe9jzFZZ/JUuz1psj+JKn+rKCm4iTDj7yBn2ovFIJxKFK08/s/
+jq0ntplgB9MZq3swuuaerpVVnZ9oSuhclQ4M65DEHoYZR6CHNplFVJYJFtf3R8DIwm3q6m+Sc3q
Rxza8Db0Obl1VZVm03mi6Xy2YRyESgUGu0L0/IHccG+HUbOT6K5wfkXPfQbKUAscipeopl8Y99Zd
BJ7rjhdB4oxHliuZak5d3DVUfHgEUYd/8cyLW2KAJkU8Idb3stZZxFt4/vxtr7z0AzQFliVlzzOa
RK5GvvYN2J6jt/eb9trunfQH7CQyEOM0P/S1Zh2yXKGZnmuAtcp5RBqqbI3wUXs/Jn5xqsa6fSp7
koRATZFzNJTmSUUM5jHULg0wdymV56G7zSqUCcX5TwumZUGswe5Q1PM4ercZ5Z1T3jjtaZ6NhhwQ
xRyZikMGEIXdaYuTq3RZoQFc4wHEMXga/7WLOLbpAKi+5ayKW7OKo6ZF3u223xYny1qqaEM/lZyN
1Qe3dIcjhyf+8kgrhDujWIBRoTo+IElqXaiUcy9rlN52JD3iWy+rwV2iCBIWYf+gKVn0KXAHxFk8
5wu8WfVgg+27dJYot7IoI0PW3os3CtujHybgqAEnPtJ+4cFsDPUzOM7saNEm41hpw+sA4f+npiXt
dUeKdbWrbs+PlcTlueLwD7hE84Kt42BWP0Pga9fq5D9neocwajfH3V4i5rn0GyA9xWuIbEP3RfCz
1XwMpqnsLxzjG3V38xh2mg2mxUQHx9Rr+zSnFAzHATmFMciq/gKN++9xxI+5eEmkQqsYym9FPbyu
XbdbvbKiK9x7pQRDZ3ZgUbVID/a9FsGIZybDQJF5vYoz+z/YwsUrITNnF8jXfAddaXo7XIix4FMP
pTFa2qSu10nhHKqutm/j3pnhxEP6Bwnw2dYDtK6W2WYHGaeuEZutDihWGlFPj+234H4RDdhC5Eps
FJxGEiexvvsfBBeIRlyi7W6BNuS+H24+tWVzTGr9OvQBuGVdGn8D8FhdWmgRnLNOVUlWeS+gL5Jv
U2WDGLN6B66Fbj6UsCbonZHujdT8rjU8P/FY+jotUaKAVlXVzT2qAWuIWQ0D5e1Qb+4tkAyy7J9s
aN429+2yNEkRu1E4ul/bztDskoLyqHxOULiZOKXxf6NCLHcrP6OilCnjQ1MOnxw1DY4SJoMsrfvq
danYfMVUTyNPIbKoqFrrJgHJfVlwKN3Frt3elAtDYDYReixK072DU1h+7pqvQhxwlcw4RYhFX9jo
D33ZFslU19UPi1ine5V2WPhKVMmaoDq6Wh5G+74yf46lHV4HJIp/eUaEgCVGhs5qTLoSgNN1f3es
2yy2dbHSldUx7BnWxSiO7dos7i8NKzcvSzOxbmkJY33KNa24RghC3YWxZX0yIn/am4YJ2XWZlhFd
Kp3A/UNitUbXnurUv5DZGjDRhDaLhsd1swGIoG3yzyHT/xe3At0SuIjn5E6urAMiIa9X5A2ojHrm
/p3pLcxQqmZhxcB7f7PJlQRDzikOmRscN6fVhfCcZR6V8brx5t2W/sjCbLwsc3CRdq4qKPNMnXkX
kDg+OTXtMGbLoP7pkxOWy3l2ARoVQbeTuHVJkrjeSYGWIjaJkyEAJHVnwyG7TLKmozsUe22OHvWz
7R4S60cskIjtPuKA5fAt0Nv4DqI4ZczSGk/rm1X/21eT6LNSAY13eqhJ8i6tVXekeGE4O4nix+Sf
FqFXM+yLYPirHnmSjRpw6dpkAvkyxy9RbfWfKLr0nxzQQkaNBtoyqYfme5cZ6VlmPLwXV6g+o6S3
OHWSYrey1+rtu3UvmcmG7JXGZvxJ7pUl/fferUGVwNTykSVHoYSXrRp8Nbt0kxmurKuUdm6f6IzD
F0U4NHs4U8kLVb+FNj2nN2TPk5ferG2olRM9dUMtfqExi4J+TGNeylQF/3PUYpq8yFQJHcrZFEJl
aWXq/SNZxWuZuUEcvIzXEic3osfN9VjWxbm24ac7Q/BgdtD/W1V7DN1Ce4wdBfZBkdypi0nsfpeH
B90JUmTefoXxZaBC4HeLS7ElVjGc80UXbipQu3NCZ1cuT0jq8lw06fqxLDPvLKauLcqTFsSfxSeD
LEIS3NnJlPd4AynPPEaJ655p3+Wdo64Dk38Ru8UMjknjTG8De6CFnPEiU14JWOZtukiZNJlOXTzW
/kuTQSqQZF43ff8lM+sggGl6rmlqFvqSHzKzNaghO42H+jMt4SeI+T0Vu677Sruu8bbIx5rSvz59
Kzn7O4bTfaWvGPoGGjKJMaLV32ziu7f4zf57fLXs0wfFBORh+Bgv+7/dV/ZHB/M1ftnfKZ3kynDV
cV9kdX6CQZ5eIhdYfC1zWiINqTfuk2zOv44WUi2jm37KIKXf1x5gGbGDpp2uY/DTN7JKn8s/kcKo
HvrSLp5DYE3jspkxkK4yJ964MoXfAaNjQALB5Zz5xatvZXEYTjx+BSOU2OWW5TTWVzzgq9eTpbkH
HryUswxVWdjHBADQZlKQz58vZD5MybdwiJtbmb1z6PwhdrPWgvdOjNetdFqDXVo5Z4IARN7OsGbK
nL2RfbFUMjW130V3JOPyLxx2OQHN40tqN/ZDr5VPYtb7uDlMpCsulWTKv2Qp5OfIRWxR9iD9OyBz
HCZn8dYJssvmz6TutaOJvIJ2AZIpv5PBRCGmyJASVxP1BuWNZeKgt31Hw8DKuAJTa/jpnTOnAK7/
aUHZkY2qahO59L5V0ES0BmhIKhA+D0IYVBKOY4UPXDrVIuchzCyHB3U/OOt1uxdT3LnEBc0EFivT
7tbp1AFAGGqVA/cUovLgtQ6ETzaQ/cse0frNtt1Dtpc4oOzhOeqr/WaSBct9ohkc5/ry1vsMw+tr
kWDH6ZD2aOs7asWPaenVp8Cc61O+XHXozrUXMk/tqQOqTQnkNiRwi9mWiG0NftumQ4btVlXLdcG7
/ba4nD5gB7cHRREWs0ulGEA7ikw8sGhleQyQbgJ0PgflUYbcnF6v+j7D826+xKzhslLCzWWPMVev
PaU3bz/YJWLmCHL1roj12lHlN51mGq58+D6yHD4qFo/DNIG2XO/D91Fkha3ujaP/0qg0N64v3SL+
bs21w2M9ZQCpDESTou5K0+eX7a004JWahxrc+HkzyVWp/+XxDrrfzHYPq3Pd0fJIZZmw5mrrOZ6b
7sakgwIoMsV8hkDuPgC3uaIxAdoHkY2Aij+4PYAP45+DW89FFmMJTj1QUFtwnu/NDoAzCUTKF8NU
P8oQVXpy4Dfz1UYmtn6szTZBwwOyWrdMP9hkKg5ZK3Gy1T/ZtrVyj6EIq52VI2PWodCOvrkJuIk8
ZSGJy3jJa8rcVd380qZAspMpoj0m3U3QUZcl76JTcwD+KeFeTjMYsmkGXLxlo9/vIHuvCz/cYd1C
jPqSRJV1bHMpS3pf/ab73XcjVkzaveXNqQVQfkBO07iTgXaO5l0xL8wCzwB0uThSvaD/hlx2Y7Wu
sCffcq7MrgiAPgxgeQYtcm+WDbOy0g9Ip7O/N4TBzbbPulk9dHcRnda0ugEP6XEoM7rwWYZCrU5W
VdZ3MpMIeAWvEZVph889iZUPEVnXPP/nz4vhLD2Ffvv9ps23i6q5bdoGv+IfOwHNLi2C4Uk6L7bn
/2VlVtvvVdABx6qEoHqVzwVdqjS72CmJ4xzroXCO4u481yB/sEWqMBTaCSUAL0SnQBzT4l3nslC2
WOekUChqkI4C0LjcR1wR3RT6/XaPNDH/ntyOnuqVqr/GiLee1F/32KJVmmQc0CO4yEmGoPZGXms/
FfbNlPoJrBNwbllZv159sEFQaS/auph34pC4vI+q67nnIYDEl3r03wYawinltcx7dGAWxdZg6ZD5
PsZUUB6+DJVSPfK0CjtNoVMi0BC5DovqHFq+f7MavcGY1+0lPhzm9AAq6cpBpe2cjqV7YXEM/KPO
MiRUwN+hQ6Aan1oYtoBTuj9mCkXXqUE/R5nGebMbdNd7qUMFgbs6OpHUeYBlkB0zm+ZiRlfcdHOV
HdspzI4KaEXYHF3KKNZiGkBiOM1svhre+SSgWdZapY7iLEifK/BMSYy4KXvJPah4s9U2324lVxIj
Xpm+25HGsZeWP+eX/zluW/bhHuIQ2/q/IHcSY1DC7Eqd5m+ZrV65XP/X3hnWAIfm6RmqAtdxgn6o
3YLy7svyqvez+qTPpP9MHXmbsXedP6lW/KmXev5MR7jq0Ng03eFomZ2qIKxvAC99t7vM3UPDyx+U
eRmUolhwt+GF2DZHh35RHEK8FxOqozmpxKDYp6qzCBTp2cPmWPb1CgQG9QlQZWq2zuOURCgpdVTu
y1g5yyyOy/ahotdsY1k0CSa72B/dyPsq8UjQOo8eiTQkVuwG8R6Wi6P0eQKgo4Oy2/Y1+hwKVJAP
e3722/tFltwo9fTstk161mCz3ETa/E1bTJudFE72blqpBsrwOZS4LU6CB8dFJU22WrjFfMcAZFi2
2uLEWXRTsusHxMTDq/pvBEImargWRMd+cu5Dt3GfwK4Ht1FNwikTL8eRh9yLh7NL07anqe2svd55
EylJgmWgvURwkbtdfZQpHVyt49y3P2RB4QXuk26oPLVGUJglwqMmc46N/rzt0cwIkLcJQHfFYd+I
VqgP1K0vtwhkPN0rjoXxtcF2j4F2ovd7e0gh4h6aiA/uxTaXq234LzHiluh1n23+YYttKlf/Nk4z
0q9a2nsAI3+9wm1pWbevr3pWou8KOpXXBSKnJxkUrbROoxmk/YXMR6X90oWTcfMhJKhbWHShTnQz
K80+7mPq1b922bb6YFPRbLs0J+jfm0NuuU23tWb1ddA5L8tdNvN6a5nz+XV3YW28vtgtMFE66F9q
UdzkSoNUo5KUN0AmQRIhgb9OK7PTyBZU1DTjpddcN4MwNRTn1EGglpnYKzS/Dv/5p1qT1pK//VRT
OKNtBE+IKtgqukT8DoICW2OS6Swn6F+xu1fM5J7OuPofDq/mss/y4tGvsv5GzZrp0DlGfDZDVV0+
NOMnl2L6BYdN40eIJjjNsc2/zRS9ueBHlpqAkI0rC+bqwY+y7BgmPVWdKaBOLJdilLAPUwXA6muM
uLfVEqjE7MPO8Jxm1FlQoK8WCJQMfUJH6CtHIFAQK2gA4Woz9JPxOygwHq/Fs4WXErMZJxPWdQpf
RELmbIYQqEHhUIr6ObTa7LBmn5c8tKSwF7te6xmQDUwySBr7LX4zydWbXfaRLd7s2z655Mintn2O
l3tKhMTKqsVO7Ts7RHE/XsJftYCWVvlRBiX/dfXBFkctLJUkVRinLCTcNKgjzigCrMZEsaGd0+bt
dad/nq+xsrfsIvGu13t7kyed99u/vSQJWW+52DzImzt67tFGOygiFPGUcB06aEPIByzzuKTJxHq5
+ek19WfbD8n1Zmppanf8sI14P9g62RRm7n/pGERngH85FToaD6SAGgES6iqYxt8/OlmtmR1yYcGL
ndlou32aZh1gm502iK0UanFu66o4073wpfNh9ilankLLX2xJi9RXUXs/5qaC9iTBfhKHI49844tS
0uBLbKETulR+YEz0jW+RBAV4eJlyBr6udd2/y2C+3pXLValF6W1IsQZlkpJAMYrbMWkyPHu0AFuC
P24jcesSzxrT2zYkXDPH5ECD8Pt48I2z36jGGbli+IKK8QNG+XR6Z5IQl7LkTUSpBypWYZ7Ftq0V
W9AkdPcr+YrcHOumMs/yn4UbTqfVRIc/UICjbb/uyjMorRsQcYCzh9CJq1KdQD8jvEf7p7xqq3T+
Ovr+A9LA/l/aUF2Dxpv+zFXqVTptWh7rJvJvZnR592iEvy5Konn+qvvuQ2toP5LUSPbGUmoEvoCk
bHEKOkqQYhmkvCiXbjgvvQKQ0JCpxAxKaJ8UKGGI6i1kPoDTNY0jxxH5xnJqjj5c+tdLfZmLUUmp
rsnVZgM4tLMDFDTFObdOc5SrdS+Z/8vlh1DZ0emQDzMm9ebdku1W1UTbtRHhxZsUbhNARrskZUUF
IspdfqEX0haPoLAy2rCCYYbs/XXlmlCGJVz8/L81F2M7krgMnEc6E9ZQD9pEpWZiB3eQbu0rcjO0
apiKEWzS0gPdB/ezToMoDe8ayEhTNjlHma2LobFPcZWd1wT+0JnuJc1ToOzD84CRP1X0ggfUjUhU
1gf7nCMd5PF2SQjUiUPXlWUOU7HexbYPVQwG7Pv5oCU1bxvU9IN+/IbYdv0UIW15UillXdZpP30b
WmTkABA89WWqnxKNPzIY9ukbDTTfxXM6eRevztVfY4BmKJpNZBFto+LRxHIA85jReXK61yH3C2jf
Mh+UwdlFBbLHMv0QuE11p0UToaZE9yEuKbUSCvlyg7FNefol6b9bje9uI351hKzU9a1/vb2U7Q6b
jTwn8D/zxZ+RBabRRQ1BQ695yk+KPcx0ujABN1lt4o3S9M73IvPY2TMaNE2attc1ArmQ4YhTVK/1
gITsS9dU79eQdiFFTJMOx2jZ2fcZWrUKzooz3yB16dxauaLt0g5eSdmV0zc6+34NxkJ98jOjp6aa
WOi1GKtdUd35Kcixb/EO8aGGXeI7PqeXwCmr0mzucsX2PxfJrQfQ48uMntXZjVL1oloKuZndl9e8
q+Ib3a7ML4BP+V1So/ZtkUTZgf26KLda47ZU9PaWIjuaSyYi+bDJ70sjcv+YVehBheP5j0k129eq
Wk/83AVgI4xEv+7QoX2qPCTTWx+ZWL8a95bSArcsbOs5KIJvA98eAK0wpRkpEErvSAEtU0QG8vsq
jo5paCtXdlu6N7la1OdM96tz3xr9tSMM6kiJ+isxWnEFZmCotFuEW74vcmr7bIKhj6w8h794Ofxt
B8X1tMjhT+K2Q6HEVqP/Pla8y6HSfDuArssNM99LrJxHt83fDqt8B3J/5S0O5U3mb/vJIVXOpx/2
k4i6cjs4R1lON7qMr+hlCDQ75WpfT8OrBfF7voNptLBobPqleqnwb3W1rchLF/82/3c7yI62TyKF
f3ketTjqZj98Y3hBk2M8Sk5TspubSbP57lmmjmXAu7fi1+mwLNimsp6meq/edbvf12raAO04bRPq
cEUBz9ZJ+zO8eQ5BSvwk2iUaBZ6bMPQ0aHpImYgDKDLdHWwqFWKTIU7d62ykKryafm20Lfq3G40l
+Ko2hpMeOuoBEqdzR1KbRJkXu9+iYNypWodSa9OiijcELwYgr+sIEag1NAzRQHoLVWJ/DW0saqRb
aIoKyV0Dquuqq6YPu0qoDxoUaRZeQBRF9S2/AfTsXI4QchyYsxBh+EbVdnJESHLLci7lZPDu9PDu
sPHPl7JfUfIW37ZajyVyTJH9su2yadBwN0q+6Cydf1e/mIFojtazDDyXf0a2v+HJLrWeMxeNpxnS
/E6cWW4bd1aIktNb/BzXn70yas7x3t2bC5UiqeMX1VDbB13XXI6GX6gGl19sMKFI7ZHmlyA499lt
66DoHy5sjHowgiur6939OMwFLVDyl1QlQxNahfsyp19lzUx/3XWLTtHQFtf8+qYNdLi/g/l367W3
pBrHPwF/w7iMUvOpWZoy6bSApqBcuyTYx+5azWndpTQNSnOdY/1Zs9z7tdwP4+njcgO9kOuchlQX
CvmLJEAOVNMqD05m4xa3tV+hlZrk+cNqfIvpYjd7sFNgjhLX1F13EUcXNCzVvcB4yXn33o2OBm6G
WaYa891Qml+NEHK2+JbZGpm1q09mhk45PNDpLGDrlx9BkHT7pY0DDgE9CpZxC9GRWD4tiq4VKfwV
TilhEiFOFfJh5Bgm2HES4TVKN/z4AD6gdxsgclPbafof7tgDE+I5k65e/l9p/UOFtfkTAT76UYx9
/dwbpn7NP0J47EylOKfelO/AcbxbU7bfUyQyfsbLGjTWqNFWaLNQY4zC+aGmB+POM8P8Ol3efYPd
Z2e+/r+4iWU+i4kcKJio1rsblndglPspoJXiNZ5WKGs8ovc+nXxmfWeoIIQVxEKH5X1Fg1Ck5quS
RkvLu87TkeG3Jie6Fa/F2+7CS2g+I95u+GlVuf7ytoVYLY7qB540aJK97KjR6HoXjui288567kdX
2Q+dZXBg6g3UWmnDPiQAorvR4xwgRnFrY2yeGzgOEFicW7GLSZwyZJrvHirgch/sW2ykD/ZVq+dQ
0t/uuN5H5svuEEac296c1NugnKpPKkJuCUmb8GK5Cmhb9/FKUennLV6K7q9XqgHbpBu6b4AbmqO2
DNQ2mqOTtxwIZL5einXoFaxyqdApyipUbS8zGbYt/nmJBKmK0hzTiO7rVZVVt4E+NPf8z9Kzwu5Q
NPaSGpm+tLnvOVrcy9XmkDhZsTn6rHhdsW0FQNqDd4xjC/5wjy1420puvt0XbjN9DGJzEdzY6cun
N+2c+GV4P+lRceNx64UGyeLR5COPyNkLa+ZlUiwT1myeZU2GXEYNeQCu/ITixcFTkuIuna3izrcz
bT+100NX9sXdZpersfd+5g1dYBLO6IjYep12lMHoyzhYRP3UXYH81NLk5tXzMWYN/909dfWTWWia
Gf6g03y8p+PHfIjfhmlM5oM1NJCImxFRkwGBffFK3DrXI/11iURv7g/bSNw/bzHStAEdp+VmskhC
ZZr0VbSDN4gqnhVklzVFqBskJpTHJrN8OlEmd0WpxmeZhaPWPDSoaUtAvkQBgv8ZQFhK/4x19OFm
nVbkyzvOXN5n8XJVxKiuD9Fo3IpDbOLdHIWSAm8Wo+Oj5iLR4zCAFN2MpU/LEJnKIPsYSfSAqiVf
enV1YwDPnOFMT865XgYjMOkab8/AtArnLHawD7BhZF6qNhzlMqluJPidu/H6dZ3YyvZvy82Hb0hH
oEFRel8z0M67Xu2MBTWoP6h1gujKAl13bf06Kx33XYQVNf8lQvYwUvr+RDRw/VGbZHjKOaSDY+4e
6EbiHnrder2aO3+E+/82F7cEfrD5+TDltHJgtQz621VQLB6Zr5fih1lkolmFdMK724YRzLl387fb
vrNJjGzx7pbvXua7222vRq7kFfsVTfLStPyymj7ccYt7t6Na72gXZl4kXVdADByS6tyWEaqVnrJo
wXnOtdh8JMsAKXfVmVyAc9E7+XRJiyLtbHmudi6tgiaMtKWr+tQ7ir1bnCiU0LkpGnxYSJZ1CJOY
8r0Er5cIN1romdBU78NeMpUhK1CGpv2LsdtssoPc2MiVy0pVMpQiuopGCWlnH2To5okWSNnSRic0
bP7mWW8iJsvlFpOAHNJuxWgsnnfzwnVLtivDgb/jsum6fx9xNpxqv04fnZpGoE1u1o/VMvjZdLK0
xKHBErPcaurHFtpd1yIzITOxL1HNv5pk4azFkFCXhUvUtvBt+9UEE2nfF8AUoGWqd4lPl1gej/pd
OQfanUpzev0CYqZ2V8YorVjp3Wymqo6eAF43GQFA0z106SOIUZbINm6dPQWhZe5l6brLrGXDHsnX
T7J23UaCVQ7eEODoNPvudvDB7DMY09UkS2T7ruvLXWchTlJpc3fqUZ65NUg9Hloa1KUXbT/R0lh3
+vKgLsM6N3rz16W4ZC6rZCoDWIkMvMYwQfvib+fI378Ge4UWioEEkzOp7fq3n+oA4+p6H/b+WvaQ
YZDodY3KZ2B9v2x+sb27pcxHT5toYofi7zs0fBjmJ8coT2IKhG5k2t2jnrk8tgiQPo+Rlcp0S73y
hKOiTUZ28liyUlZgYaSnPuVxTYXeDKTWUR6yOgtQkKJToJ0MLbhabDIgo0vjtyr+W2bFEqbw5XlO
STfKoi1UN7/ltB653yLbnC5qVqYft8hKQQfad1FakTBxqHweruS1yP7imMNM+bevpY56BahePa+v
o9HREV5fM6/B1ILx5GeucavGLRI2pRvYB7psFealGZjWwV6G2fZxySX925HiaNPeOrxbIK51nkNB
BZ6ZfRHbJJuuno9brT6xbsO7W8n915cir0qC3t1UXkSNZDINm5MvjR/mV9oYVX+0E8wOny8b+qkX
/OK33ovY06qfd93sGbfNrJZ/5PnfY1XOX4Kqtg8oquZX87K6X1ZbtFFbV2u68iLhQ6PNPNM9aRMd
QVtbidBQttqB7mrLpYrKKCkR5qWo5PYtxmkxbh4vNfWbbFLv3i1pIwUhqy3m4+pMNkq98C9+oNNr
ccttVsc2t6eo5rtgueN227c7vnul1RQ2O79DKngqDeoOC49i6nmLXegVh3mKdDdiyxfexhYi023Y
QsqqYu02/xBTxXRvLeyYVPayoQye2kH/WEe5w+ba9rHiVNvFAZpDdQ1uHlQPRaQw1+GNeg0aMaWP
QvIiUny1+g1Ni9F0j4Zbl1UXYUgCH/IUJ0adB0A9rPGWQXLfxDYtsPN+up11nnjXxSkYZw9i3z6n
BVhBecChUmfCpDpWmYV6nwINYjXC2COgd6s0vC4leF2yjqrVZeH1GtkOTXT8v5xdSXPcOJP9L3Me
RpAEQYKHudS+qlSSvF4YttvmvoL7r5+HpCyWy+7ub+aCAJALWFIVSSQy3wPE2V8MpI9gl0Wkk5rJ
w6Tzu9XkYZonD4AgilsBLia6pt+Np4uYLoiuOMb2AoQl8YgSoBp3uI078v5x1BwgQY04LADHHL4A
Mv4EorPmQEJqvKi3QMAAtgLBNdTqVWmeqaqGLZDhUZapLJwO2JddkaD6c63HEuc6dZQCShdlw2Nn
VSdqBKLlJ1XJeSorgUxc6k4Spa0pNPa0CzuQ173ZUM+oW+TwTuZKM5DQ/LMj5Z1sJuc6MJLoKgA5
AsgtkMBoz2EO+jzKK0RWoPXgqIaGAYgdAShnITEPCY00RY1psnTTAB5sOeuSgPRkYW+w87eA7mx9
d8XooXYX799gHHDO1AMkIeD6RA9KmjeBSe/uZll0BzMK9ohV4j1dqrf4qUs2g8QPlyZLJelFuiu1
sNOeZR9F58qIdoTOMuq2cc38AEcKOnsHGCTjapbhjjBdPNTRXS2MCLrFjzBSstnuTfPNTqQcDJDJ
OtWKEIcxSLA+UMNF89rrU9e6mSsCPQZeoZokHaAtG2uJQ6ql6bCmX+hATzhnHmomsX/AngwjmqrG
+rU3z+Ge90EYAozEbSDPpHGn1mQguEBScI96I9jfLDEW+ccqR32csahq68kCp8ECsC3uS2gADUuT
6XiwKiBp9EwAoS5h2memF1Nod9ZNqnTESYY7TLqZ0bFl6hzTsJWPZQ2A77Zo9LXnZcUn0TGUjo3p
N4ebYJ35J41cAPMXyAB/72PWCGsbL+HAZCy/gn4QDIvguMdfDtS4JaJS72joY4+6aK3WfNckBbuX
1jpCZrNypYazMknnIXmuuoK9s3VU1My28V+jm5qb+WdA33ZU4Uk8+tPp53H3A+JhAHzpMs+2d78g
GQb1gaXxQyT66AEZl7aqV/DT6CuL03qnUymDGqZOXe8C20WRBR8Al6GkLc7FHmwqZ1AqpSpfuJsj
M051El0KZHA70+oNgSoMiE5umDcCAdpAXdWhGVBlqBdAo5lwGJJo1QvpPiMeCQTZPrZ3dAKG7KEX
13TEo4wi/yXiKPpVx2dVFARHNiJNiIZ/Z9RrYMFGICzEraDNnh0E0ClkU5pR9gzWbXV0ghpvEOkC
7Y+DzLezbTzSAPR2TgegsZWAnAOir9HXO0PvPtEcNbNKopT7od3ELRhbJ4NZjxeAmORlOq7mudlW
B2bfXu+d02Q2Mg1c06l7YSj+OoVg2jw1YR2caDjNJTjIrC0duMRKZRZQb1b+ky1ySa7AJra2f2tK
VrNPcodEcbHtWfP4R5fqIkjtT6YxdxBCx51nPUvnS9RqW65sPZfbqJQWANUje6urzDSL9xaofgSf
EtVISkNw3bN385DS2Gbl/5NtkgGSO9WS7xlzYvk9s03zkPaVAAVgUiFzDLhxN3MSJZZIb8SjALDV
Tc4ObYv6VMBAKrMAgMRL0OsCkDzJ6/HTgDgBGJbOnu+AvbNmeI1Kkam+yfRWP0c2ktcW3ZDoZxqL
GGhBFqIuNOV0zjjN0zB1E8QY+KTegCv01ZKEY+J0e5bb5z9ZkqMqHMASCrykRSgSIOCy2l5RrfxN
GT2Vx8/NXIJfAOB/XxoAsW4BGbz4k8rkJgC3xT4rEXUAp8pZ9zOcvysCs1iCNShy+ick5QagB+lS
hE7U3BgDi8S1AUwMhpTgQnPU5GCU2ooE5H832hrDnyRoEUFMAJK/i632yW8qoB4qV9SQFyEdvszN
tFjLrDVWLQIpSHZ20pdicJ5xFhY+0Ag14y0gpJDKTMPczq09fnT+UrImfbF6Vl+BFrgyROMga1Li
APxX02Joqy3ptoCuvDFFvWNDpiR8W3motOBBdFn2gjgYCGV+NdfxsJtWZsq8AkrjvLLblM4m1tLP
rYiHIzVW2Lz2aJibTn+8m6MhOGa/8dEqNn9r6nuFSut68zy7r7zwFa0QUIP+d6TXJ4OfZ78UMJmW
ykX7Jc3TsYHjZTmmjsJUZKvd5aoFYOCROFSq3xst4m5dG4sjatU/INvS3wYJqjA8EwASXwejt7d+
GDwKCThebAzBmWHpwTNwxuIHp+3PNAIWKUpJ6iRfenhr3tEcQPzjB+RrTBqG5YfPDsjtkPYfDDsv
0PPja+3UsOyTSDx4pfNDAoTmQ20hrSKVuAHREK+WwMW2mnIPSAUcasYdknNi4wJUc/4e/Ic0a5u1
eBhMY/IQ6wbbOQ7uWSQkD2JMwVtcoFIZ9Dj29IBrPbzzl1HqgJBGPf9onBotaFwUIlFjorSwa0D3
WSG1BayYiOtGYXJMmdZ9YGEJeL2gcfYsipwrMvheNVID2a2gJrsyqR8aBTdgDSPbm0X5wyyiSK6L
VK4K0Go+aJ6CceFDYIJJTNWBKLwCUIAOj+AEY/siqu8tzLTbvP7Vxtott1pmaJfW1YoTCEb2VaV5
F2povgZECACBNB1bPQiAs6xNUi8AcWaU+6d5XiBgf8iy+qOutJq2NZciSoGjix3btuXA+MxMp3xi
cVw+6TGvscvT+R7B8fKpDAEZ7eXGw5Bo6SPSuxycYkbN1ssMHOimZfaI00+g4tjBiTTm+ToGprzP
ymZLaknTK6o8bq9rnMetImmifDkvklNWB0C6Tlz7Y4XKRvBNRn8NAL1ZDOAUeAHe27itLVWsHUbu
tS8Z3ueUSuxGS9+z5RfyZqbSPdvmkJxQt5atM+WtgDdAtUZ/MQmGZoAMhi9AYwUCU1r+ZTD5udWy
5NKPo/E+xFckDVPtOZfMfxkNcI83qfHedxUl23oEms1qCAd8A1XTqQaUXECsCZGPRqM+Ew/aKF41
YjOOUOzQJLtJitwgULH5eCUqQkTMyAFJQi14QfRaHKgw0MTWXu+ByTWXCRZhCw61uGKAhbJ9bQEU
HGQ4c6BYG2GsxhrPT0PqnabhmxtXWs55mvOSCjQANmfb2W2VeXhJtrWtCayqq+8hTwkBZv1LGGcb
R/O172MQXbO2HD7KLipXZVv7l9pl4772YlfVr90bpXnvfbeD5FpbA3LBKtuwt9GQ/ZAFq/aEneW3
qKHX3PMMk9U7yGDpJW4qYYM376WD7xxYW0Ep2vJk42aJdcE/yLrILEuOnjU+oC7ZupTSZtN8D9Q1
oOT79XIWkBSF60BTSjztxgkJ6pqDb0PFMd+c40wBBIkZDlGV39lRB9aSrdb2Jpgffl4IqRi5BYac
rHfWdwLPqJ8E4Abw0/t5mbif9Q9cfLnzrQe4fUUhknf9ogaAE4mDqulXqJxWyYw/7enjj6X4XrEq
2d/N69EOkZro5poLLUwOhkzf32mWoL1c+45wb/5Q5Lq1UZfXWiXI2d7WnD6kAKRu0pXn+TMCE888
5hGyVNXfY55nla8j9QP8Znc+UBiULMtcjvf/hTHVwQeeGsfZSeqqfTG45+a/FICcIrAWihgFcIF5
Fp77RW9if5dWAbgtaC4AHcWwqD7ikLw700wXSPM8afAKSdXIjf5Ic4jumWcTL5sDGFz0fGXyNlxN
9mRI8r9daHbhvaPFaGK6BnVx1KMFK+Z8nB32BVhwYzfAbc8tYuB/41UUcODvAxd1hDTFcNocbocW
QDiFXZ9jBA7qVRT68TltwSeFwzuvWhuK1ORGRHJqHPzOF1XM9TVOKwGLM0uo1zqAIBdjv59WNiyk
oSPBBt5BT87wFJPTKPHcJXau321Qj2zppk8PgrEXawMb2kujngNZm+dH6xHcEOWhKItPUazVjxGw
oqdG5+NjJooakaCf833LYiSjOiilJTUlSFyNXVKgQKmZzkf+06AarwBELAi5UC/3JqCVcl59mhch
A7VS44ONbJ73XVD5dWol8kaCoHIAZwSgYdDANQCpy8enJHSHJ5z69Gvm+Tn+rvrrnB/0e7fn3QNp
ZPYwHlBWmgIAHwbU9D5P8XrUlDuyEqbXXQvUu70pIILub1F/CMzrtznEKD4YTZifaEqrkIGc5vEL
jeiCilCxpyABZjMbRSJbDJk6OlF+Ws7NHU6CcTShhmTVgS8At6UgBRky5mLP8S+92W1nH/NnnD+3
0w77MGlvP2OqIU9gtvI44P+Za5Q7stLSsr/ipj0vXBimv9VADHHzGUHVcfMZTVATnEBhC0zN0mmO
Vf6NO8+2iSAvqEe8Iw6ReLWo8tabxrYCTKdhFfdjuErzF4PZwREJjwDWm7TJsIG/nckkj88cjAoS
IYahaovHIGja5xq/M+Q34aSehq496pdEC3cpEn6fPSdon/E07EGezYsDDd3A4fukBkkHwnxusdRT
Z20UcfGo+XCnA6UTyckmII6ULbkTRbwjIa1A7pr29YIkGBW2VLfj28hscILE31LxzlTaE75NdqC4
CtaG374qTfBYccNLMMpQepfRDqhAeuiEFWwzx/LPTta5+1qvdzJofQAhYYqa2AA/+TwkNYE0sbv5
5M2AdEsgsOzxXnmjBkhPUKeQGS0RN4jbIjmpA75R2KCwUUQHQibII33cWXbRgukKQAVtJownfPkI
poBmgDTBFl6pRwdg0gCcwHV+0w+zJ1KlJrQK1K0o/3/S98rOeIK+pYAOJv8BILDpeoQdRCcRRU/g
r/MOvEwMvrStAmlpSH93FJHb3EdE2TtQ0ynlmIMApQybcXWr9Hs/CwLQGSrbW9nsbFoo0B0sGlEL
CICveAwi0dGxUVKjl+aRq+QgE8SmUwMqxdcezZGU9O6GzM1BecAMZDcpiz/pkeCf10Bt+9NQxvWW
lpV8sMoFmf0Hl0F6hURJQlKY+/lj/GnFP83RErWOg546OvwHH2JWqYoEv4bpI0dsBMdvvv/bFciM
Gt8Hd44O4vhRgQUYqpEKZMBXG13Edw+1xwZQ/WCKhHdqJJAEBzDbhp4otyhdeJmkb+5mL9SjJWaV
2b0XgXklq8AWP0nJ/T8bky/wX+GALL3MV3J3tfMS1LOQu7YaRik2oRFseS1QHaZwolCyUR5No/jr
BhTKbJEsD3yFzTzHan8b+5n2J6O8TDVFIeUsQIsI6gbVWFzrznkNJCLDAvSuGiEVvT+b3Wh1K2bJ
XWeO71AhFj1GOng7AS4AEvbyChiY8hqDRu0R1OM0oOli6JJreazeVGi27pZuztxH0mPFCELwFs8m
izX2ugkssKuoGxs1ser5ZpmBDOoP4tK0cX+r1N3TiVi0AfgesM/sUGyETPsPYyD3hpMbX8ESBvBA
bOEu4xBpRxnkfFXLrPhag+hQKXQ6kIIyV9RAfGfVBecoOOLRuP51sIttbpTpxwLPS+A48Hrfp176
jFTSH2QZxunXxPT4s0CK957WzjSro7Vtxn5bO+tBPYwE5HltIFe8rg2kweoC/kSQT9cyvDgO0jpA
ULr0i5J90Urw9aVV3V6SsowPlpGhFkhm+YvdmWCCipGbb3TmpIsqFwawovBVV3N4tWx174kivF4L
MI0xjJ0dDRNU2IDqR6JuZ6yB/6Wk83CQQXijPNvi9K19qHvNA4Jpnq+km/mfex2FeoKZgBOykwdp
gLWc5hnAeBYy06sHIUR7bbX0W6n0cTsHWQJQ8Y7Y96fvULKIoATmS7cW6zYK+C5BCvWntMVRIaYt
ANlvYwtUYWAay9aoeC2X0WjxBxd1TisrxxZLhA1/kFkHcksctVXnHMHiaUiSRGlbDNlxsQY6yxtJ
g5TmY+YaB3JIepPUswBz4RnM2AJStRDApnTEDrElUDkpX1UG+LbBrl5K0MTvbR/bvr4w/GMBilCE
XJo6rJ+MOuS7VhbugobUoC7RW7R+bO5cvbRWaeSAQscNzL1sg0Fx8JjvcqCW7Rs1pEj8PKT/Ew1r
H4zrs3LvAZZwHpJ0ViZXJAWxirn/D2yln6y6NrCuJjjxdh0XYCoSpfzY9t4qBZbxF9R1gHwX3Jan
McgRPgJmFk4LIdB48cHpbfe554m1L1DUujaT3PkcDjhvhDzvWLj2ks4/Om6WPkU9W+eh/4BK5uGz
zkGfoA+SAaXCjK8OmMEXuSoky7M4A7VF+Cowk/ZVUPt+NlkIH1EohnwvgDqzggVAltMZoLM9oFeq
HjVmXfWrogbP5CwAm+BvepNy3P8ISwO8fMqe1Kg3m9Jw0nWPodsHk5Ync/AtzkLqoXZS26J47cUK
3RpHrKDTsBDvd5Dr2gEryDN2WY0TlIUeN+4lzId0zbuqWFUhdy/UxPihX0aNXbuxcA7zvPRK4wjq
7BNNkTn1kgxssQiKmosQ0YS66nBjc8pSB6lqkO9NO3PjJW/OJar/EQWNsifkw4MywETp0jRUc7bf
sJUdjSDIJRXVdHgLdLqyOXFFdsSLNLwgKWgzK/haiLKUqG2WXVLyfcMrf2nxsj/i6j2ccEfmp9oG
J6Pjg0BB5mbzaMsajMi9YXwKCyNdIcAXHSPDKN5nnraieX20ou0QFNkWxNHmpwobcM3PuvdpCMb3
pGWAV1Dzjh0ESOQFGDJw7yzU94MTL4+QmMtAaoz8caDk5OmQg+8qcwGt6vhrhGHYZw5kfHOo0m//
Pw1D+WC/+Kj7a10O9YT1H/MKBz8J0hUCPNHBAGD54yfhcL7R1UgXyY9/QYOwnV+PCYSOPT1zdFSz
M/Bp6nSM8O0L3qx9+T//Zfx3kVoMlcA8fm4k24CeTVuafda/tzXf2gRJHmy4offvc1n0Kw8gXDuS
thZgCavEwMupknpe+TFHHfSFhDmI87zB757zsfNe7NQHMTo8AhoW2/aoeCSTEY/TU6b1oJQoRPck
sO/BkS3YceLSQqS5Nw54mAbP1JRWCWa9gseA/saca4Um0vnHSYOMHJwgLTXcaXaD7/ar1ijAJ/Hr
DqkxkKrXp9mwmQW04UGgHDySs7iiFwbaLnWjn65HH9saXdHU1z4o0FrV0LBwC+D4tgN/tJhRgFb3
pwr1Zj0yo7muscOdNpiHWfdOrSKfJBYDe8SD5NXxrPe6rLoMyyk3wmmcHRBHcOQ9L0TXHOt2uCnM
cLwgGXO8BAaehZYd5BtbD5sItGj5d8DERbj1QmXWG3tUg1nVcDITD9Rvne6twQJRYSuoGelpwGHD
2HR8U6JY8kSNFYgnbHwU0pjPl6FKZcfeWRw0l4OKNc6OQ95oFgCIkaCOiFPqAWoROh3lt9NsBmJL
VFrcKeAMLGU7miWDHtF12ab2c8VkeI706EuG/IkXq7SSFxe4rb3uF080lTf4iTFLpDjwqZIXvwRF
I2qkjqwTwaOhmsIJQINuVvWy6/vgkRq/y8JHLRTXHKSLqF0yMgGahzY4OFb16U4Nh4oawPGayz//
HNk9woTQwYHlCtt1ddNFavk9Q9UYFiYPkbP4biwDdzUODtuDRhIAiD8JNIwcHGrz0M9w9KQ0JoaM
G4Gi0iApEoCOE3PGHdFG65RsryrsxzbvkLrWBDigJA836qHy4yIdeq0qhJezC1IkKc2VeCddswjB
/DvB5Gv2cP8BlH8yIRWkN756+NNKpDIvQmY1FS76yHgZcvPa1oOHNHd2dsHgenVUw5C1tzfAerIo
GvkSlrZCB41RnM1RYovklNxhzoVGuQGeWFBiPIMrCRW2TcBxGseTdDUbJFhuwSPm7ciCBH/jhBTK
ShM75GN0W4BBtNte4oHPVb6lqfIyqSn9RByRM7N1fp0nNaZwCFuUzs/6oVfGlwxQw4sxsqrdLCAD
wFlnq8AqnNXsjgTz+qwAEnxk5cWGBKTnGNgoq4tox7gFdy3llqZIgUvU4qQ3LzQvDlzyUEPmEKho
aM1Zh3q2NbZb1Bg1wKzDZwZqSHQYkeW6NcF+ia2KD77cLs+ddDFlfqgxSjPNAw17A2THR1RQmIde
jNkegJ2LWjdtwM1SS0qzuoGo7TIYwL80DGC/xJaWbyvdeKRRimxXVEcoQZjhRWNBXWqAlsl2YLva
3wgiZNEeZ5UoC7wjzcVk3IWeuR/A2dAph7Ne4vkIW9L43iRqOusQNSEyS2AyuZkU1VJJh5vMq+Hb
0lVnOkfnZo3MzwZstUy/X4VyQIUBFb+3A4JOPct8ZKv9LJfHcUbuIt186PZDNO4DrW6jZxAAgN27
DvxNGyfgWiB1Kn9H4TXKKQBtzHqbFQ89WNOE0PzjyMAF4SRAd8fRgSYXqHfKTho4loEorLrTrKG1
D7KxwY1bjRkOI1ts2W662BjUGxTt/OKkUuakRI6oN88B8vGBAal7dzM1u7WY7yNL9u3ayDi1y0cx
2v7eDUBkgjJkgNhkoY5wKT/eTIWEcIPN8hnnjOkm8UEmnfW+OazIgppOMQUPZZJsPaVoYD+59mvQ
uzhVw8DmELNThESjqQfGqScPYfTdPBV7gFVZFVlWn0rxSQi21rVYoCiHO9duQCVEaiTpgobj2AlE
RoAEOYxutqI5atwOJKUeItzbeU5k8nMZB9UR8Vkw+A3Y2+hikI+kYScg+ikQ1p71m5ojeDbiFGme
411tIoO4sFbzNbVWES+rOPB3pOfbHcicfetUggLlmI5as4tssaNRrqZ437Niwbq4wVkgXl1JQg0j
CXUHO7IKnGxCn5REzlA1jEqnNRnOgnl474LG1Nwsi29FvVO1fjdrOUUW/BvYk3WHaCoMk9uu7gjm
Ctex9fv8GRwGaU1hluZzA/qRNTJQH9t28P5CXuQuLP3MX7QjakGAERwCkWvvm3ghWfTNA86g8nAR
l9mq9lrvhx3p+1RU5l9FZl5Bm9d9ZVX71bDM4gHkD9/zrs4edHCmIIvWi1FH3vrb3AOIslBbJtQ4
ImDuFePCLctyr+tp/kSCpt8GwE2+TgMEQA4mDpFA+/7TyBZIbAqLJN/EQDla8KZgu7gxPUD7ll8S
Loqj2QGzYInzVB/vHNdJZtryFGnDk4F7AMjnQnCMwcRodWBX5SAqLuzRiZY4O9GWrVebm5qX3hX1
Adq1TPMvtpOUx64CV7feFdUqVLa/+0fF0NO0NqJhr35t87k0R+eRTGb3tDqtoa4660SIs1TbKKNN
5kUc7y4eV4VEiia61K0WuMtO8C5vLLmSYe1tAyMP35n+kG0qhko+GsZJ3+w64WF7VRrhOySTgPHN
s03kx0LZb5A6po/aR01Xoz5pr/pgbEhGjXiodSZeqO+Vz7WVp4emL/Dy1fVbcEZZh1o1vMxBETYm
SHLjFf6ZTYp7P0nyavTYErVEkMddW+k7kiG+howd5A2JNalN3XhsvwA6yV1P/ibNn6vNdjdLCt0M
M6R9q+Vp2mnK5N9+GSa72zIaJjLLDJsbDMSuSC9TKGk3W8axqgzejWX37NjvnDBxopVnqucEgNwW
RSzCEzUI7YDe8r5rIxXshLOj/Di4jxYNeqSHoILnD3bML56HHDjvtdZEk9c/6k1LWVGJPSR8L0mJ
nHc2amxWk9zUSlwQiAZACmj37xEG93adgbAPYbxojV6daj5cCOyFYKvdn1MTpgsNpeguXBbySmo0
Bb7KywwT86sfUhVuObnmVW6B/sNIZYj6Ze2hjvEbBnaCOCBH8iuN7FEO1yjMkAg6aIA0rSJwi/Q8
lls3rBGNIou8z/eVBOy+jHWLLUaDI0lNS59tCwyUWzAw7wCs0R17CUQblLaDhhlkqhqyoQPvIdLk
AGjmCI9o4euXgFX6pWTIWssC35/mZkFu9umyYEm7obkwHHp8rQf15oZnRDKkt808l9fJF7/FG8Y8
NevOc2AUiU/SV/BijYkbKhhJms2sCLaK9PjP+yvEXH/77rom5za+tBa3rN/u6jFOQPGmUBbPBdUY
4OXyGAzSOmHvYJ2oBw7A2yEJgPv6pWlA2zaNlG4YjSEwSN9scw10Wohi3UzduYtAHgfqSsNOQWFu
I6tLudH9FsnYfm7h5TvxzkGZfaylxl8azXSfeNgtdD7wF7xC8xcAVG7sUOZXmnItxN9Co+xPNASk
mbOsgK+1oyGSj+sN4N67tdQq+0XPemvvlwglkqeWs3BTe3qvpWvHDHF4jXKuQ6ga6lGDkIJ1AFQa
PwAnGyUu1J0l1KM5UpztyA1ujEm2mF3MdnduQBEHhvbQDSf/sy+TPJCdUTsgqUl7eXbVeXySIWO8
x7vUNBqEvrKDxtzQsO7i9IGVxYVGPmUHWHWEFPOgPyYqH6DGLR3QjCDaJKlblEhstRGYV7XiRsu+
yDT3d/2gIbVI+G0yrOIPZgYqFlKgpvAz84yXcST+GF2+s6T2keaHuoKRTq3VZfkqzPDMmu2oR3bU
QwHCv92bfwvn4Z6MwIZpgbSUc2vKCr65NwNsGtyFNpPPAx+dhR0h4a4uCu+cdcl4zFrgqHo68iTf
5qlHjd6b2CELnm3nuVnPLYJmq2s42Z6l5HgeOoG+HtOkOt7N04ojIlvqyB23HbX27Jh6ntmMOLA1
J+FsP19sYfB0EdvDP1xdDxSqm08829IS6ursAijN8/rzRbThWKw03rxeHZnOVwE8/vE49saKpvpS
w7sN3viSwP2yRzWm88XBuegaSD0lNq9O/Nzm7dexHcQXPUkRNrM155F5VngSFjiCnVG2K9up+rXj
+HW/AbartQL+ABK8rDwPv7kjCAQ1pGx19Fx0zSE8TZqlekQ2RbAufd/Z27plJB9oTgtlt/AKIddO
55bhtyEEnYkD7MYFSqIr7YqysmqtD4WNTQ0vd9KvvvYaaFNkPqYPjWpoOATYAOKt6DpP0Xzdu+kD
8j6dg5R8R1OorQDRJXXdxMU+0GuXNLpzKSX2T75ck2x2O2v53YcAdeZgMQIQdFZV3caX1nB2y2Y4
e/gxncNCA6FtWyabMh+rYkuS3q+/6z0ft57WAUJZhimi07E5XEQNYDpSSepwBLZkkfWrpBnWWgfs
WGSnFz+1LZzZAnzkjHTvCqQNZuas/+1RcwcWKwz8EFEp5Vg69g943NxRiIxDDuQggKU8Ayi5OSGb
HWWITO5d7Auwvcq7k41io2ZBYyfK0M0t0KoFFsCyZiXq4T/TnSYdoSwnc2bvcDeVexrN87PttAB5
rT3s/e9XJbezOvXerrPoUPzuc6DxBEL8cHLPfUl0Y9ikvBwPuuaKB4YM5BXIj7zPMgGrhwSPeARV
S+9RdViKYYMtxKuqruV4CWGx99lIq3XnpfZfiEGFPNVV5oKzmnEE49aLHt31hAuo0O6pl/HImjRp
SNCBSYsUg1fNlvAFZy1Pcx9e05hakCKvtSwqwMOLIgZquBmccxQMPNDI5mOLqmc7nzQCVf5Qatrp
TiPXvHwZDUWaL/8gpRWQghbngIv7zTvZ5pbC6bJFDFjMdxZowuKlD1Kog8t87OS1wH9y9Np/ilPf
WUcVGxeBC1ww3EiOyQgkZC/MEPJTQ6EQr/PeH6tpfNPFsV4Yripg9YPlMT+Qeg90Q+NK3akJe7l0
Y9Qs07BZ/PM3n5nOb29Z3EUWpOk6JnbRBji9ft0hdInIJbC5i2fLyMXB47kF1JzBWMVBnSEyG5sX
ahojH0+Za28CPM4uk5pRaN42T8d6waI2j9e9E3WrliOeSSae17waozYxAzKLbHazQ5KqhRAZ+20h
P0bOx5s5GdFioCqqFzSs7K9RU7UniitT/Bm32/wY48FEU9TcBNqNzMpIOseqJ2prGr9JbyzYGIHH
hpnRkisACQbaYezXVBfxc/uQq4Z6wlZ4EiRJdYD76oG4kY4EHwEwDvtQEyYFGU6zZD4QMsXsMx7z
d36Eaj9Uu+RnaobeVQREVr3x9ECLJgle+H3wzbk7UmlIuXewEaFxofvfOysHNbPWbruQJzgNQ3Vq
rZqpJlUVtiphHYXgBlHzZu4hK6gG9lyXAWfC8dxxS2U/LMGZUtdLeaZhKqIlUr/clx7Q5VeGxCFw
raFWCAcvh7QDQiVpkQ+tk/rkI5LxrY9xjJdxzdyXwkF56ATUy3pwpFaKt4UaYmYpkqBaBzxD7rgS
zGwtdlkPIO5TVC8zy4vBPWvpeRKYtCjLWw8lHhh9Y2PXQtbFm+87ZzQkk0gtdecVGPxYinRumsoC
8zcKXAobKMv0iYvB+xS2Cbv4XDPf41ZJfxaU8vMHv5Ig5lAVVaOOtABdWnyFJP30otWBRC6T+OyP
bfaJewmK7YqiftHBd4Wkpi5+DCJN2+hOJE+Ik/J9YIh43wHc6pzgTHQDkgb/ytq8XCVjVr+zisbE
uVBcfY4N56UGNfB3vwYlVoLM9kXveoCxa8IfLkJlCDycQqCLHKniI418JKRWCBlN9R3g/bAW+IFF
e6oB4U4prk0KdC2QqpNB2LZyh+SGCJlImKMGINPfkInDYrDGO/m2zYdhRSyEgSVCHMLIYUUchYVZ
3w4zs3I2phum29br5ItXAE4eeVjfvEx8xBG/9cLz0tsavYh3vyp0xSdANLJjRYzZugOqa7ychWcW
fb2ZChTRdg/8h4XVIHjLo6+t7yNQMehZdB6GrySPAPaNvw1Ip+l+AFJ7VwILfrqLqGOvgJjuafxT
ON0rbs7fIAC47avVfJ8hI+QuW8DiHoEgFWvjJkSGDfLLQQ+5AG5iduKAPjnZAFwpkUR8iEkQKx2S
Zrrur0GRbONlA4UYyNFJexA1IV5EdmPdCv1MXVGDktLTrY1joTow0Gz9XYY/7SLNRfZj7doy/dH2
RYRCt2x8F7UMsQSWpueEFwKkvJG2MVILQUX8wYGhzFBCWslyQ4jqZoWQJ29P/qi4n2cM9go3pFVl
lHxp9MjqXLVFtzZSgBnj5EoHIosCV5ybUQEh0hB5cuMiBAfFqmT9+Kr4R5sb+U2XnNhN9UMypwNm
dPIDh4cj2KXAknHUEwmeT6YFyVHzWpSdq0lqaE4GdeUsqVtSFzRCF/AIgLu+cQGKUjY/iJJv0NzQ
3GSxBqQPAUrWU50ttVzWKV6l1NykFEh0ZV/4CMDXCxznKAnJJ3shQm2fYhcx2Kk83UrcvEB2Tgbg
FsUKHBHZcELt7305CuQN+Iou2K3YQTPMEFz0DsK4qBUGPGWSlMWCxEmUbWUUtgcBgnN8q3ORIsPC
iFeIhLOzUKctqJhyhgWN9Qa0j3oYIFdP9tU2y1l7TPxmlXSNGHAWiF3B1A0Kh/0vY9+15TbOdPtE
WIsZ5C2VQ7fUwXbbN1wee8wcwQQ+/b9RbDdlfTNzzg0WUImasZoCClV7oxwAp595nZABzuS4wK1Y
4QeOXvgo+ohWpoyGS4es14Vmmg0A+slGeTMtPfw0Ocg3FL9CF2k9sgOWANgyCltee9nox9mErHEp
sQWI4Qi2ld/xSM7kFQxB8nERtzl+wurqR+wY/c3TjQaHHrSvgTlkDH29TWufStSTLKoerbi8UtU6
lcZ3Uf6iJ43zMNe8D7qzAVGB3NCy5ECZbaL6Sqbk9GFPoszkziaQfAQlKurgyV7Fd4jhz8zKF8BK
v8dOP2KTLQqPS+y0Laf+y2CJsZK67FeRx0YUl+Hmm4Yh7I8TqqAe5hVoKB6dBpehyoCutllZODsA
lNZoYPrt9G+B6jL3HsgL6f85ELazztpEocemC8K9Po42ruPEOwSdEgVtYT8QiBxB0ClRVXvWA5PW
T7zs8OkU8FyisZ2rLMmIIvwZz5T1pjNxZpwPBlWK/W2GIlA6LNBQCw2g7kE9iwhmnOQKDGElAPy/
Zf3EXV8vg/whBTc2RVr8MxWzVnYztDrFQwnjtnVMVm7A9vP+yMWPTFQoijKfUCgMfbQ7OxVqCsJP
Q2k9eknVn3jabequADZlKcG5lRlu5dt96QFTCteNJzMJAM9L01lKTrRWnuMIVMtZceP0HkV3Dxra
Y0624mDHVxONNkHm7garHyIcPH6vNWNAN4tA0vyS6tgrosOT72ZhZHfnMbdAOFelnzLD7o5StRXn
rYb+ZAnW1sGd5uZjkCy/tyxnLjby+Htmc7fyokj0Zh8KvT8vItcG5pTZ8e+NcrckihOQIjbalcfc
ekuPMQoNRyIQlfmdhl+QFl0sZ5p1jhjw4QqxdXst9UlhGwOO16Sep1aJF5uVIA1KQtENAPJ2tH2j
wiyxaHYnk1YrtoEKHQOhDLWLyQCUEgswJxsTdyEnt/DyK+c6PhhA9n7EQ7rJ/rRwyqDdT7KOzhow
An3TyPnPKnwJkkD8MFOzAOpyYuJNVOGSM8wtYKO5/LlJ7AEY8abzYYqb0QKlvNvWQ/G850dtzdfC
3iZStH+NNRfroNXDB0B8x49eVborM5T5jz8MwMKAwhJHv7x3HyU9N/C2SKc3lNiDRraJfpaoJNlW
JhvNL1WU/gQLE9+6Nmo51yY3xVqWyKOScRBYQKn68CNDWuWKShZ8yL+1/TJVEfOMy+2QbKaES+Cd
5NOVZnn4E4CV1YUWNKBsF5gfvBG7UFnNpl6f7ocowU+Bcp+6cbpKxxNX+3kJReZ63A3oA5zEfrF0
Y57uCmS2cPDIAHWuAScbhQzA7lAPqLu+Qf01Ekk+oBH6Qx+PIy690YDAFSUtDUitvM8mz80qf9Hc
qftJv6qd+u5OTst73yXqEo9kgYdstJGW+ooV/AHvF1ylYU8W+Jaha6toqIGmCOS8wNfHiQPht3D8
eY2bkOgRzWw4TSvzkZvmVUR47asQtKJhCTOH1VLxHqYzmQPIBgCjaAqKuQeKT6PgfAhuvf1j5aKk
ylHAPwTTjpTtbEkr5cd78TKKvt9HKtOHzwesETUDRrx8SBrAWQc9mvVIQTLS0sBURjDFbd66betu
tQS4syvC3EbRNB/Wi+8SoHcr8CgWX5xU4BImKIy9sMv82R60/Bl97iuUBWRXEoGx0TwlHSBkI9uv
EmcDOhX30qCI8kU1puzyCVktxwQZa2PG0Qv2uxvHat0LiRYLciDZR4zFohja9xgfFhTjn55CFv/5
lKpDeZpRDhVq3bTykXfRVwsdmXta9SjvBzqYUqBKbFY0OgfweGe423LqtBWYsPX1zbFkPo6INtPA
Y2Lr6/lgAsYLv3TjJI8fpyZxd2HU7iIDxUfgareSNUqVgw3L7fAr6vu3KYhPPwGGET+/hcXUH1n0
NYhqczUWwXjqpVN8KRPAgyv5ECYV+JDCZHbXpwn3Qs3gXQCa6jxxt/tEYfMhS7c2wOV35PXxFG5Y
oHwsXLAQqKf3Zmeupj+eQnJ6Cg7PG8PzDmhK+DrlXfoc9HEKnFmPbTocYde0nBVThLIpbQStkTIB
xMTVGiLv3Lo/wLdiX0k6dqkBUrb8a4TWSeT1PuLM6zHMOj+qK+3gDK2zYR46RFIRXXPG9dei7eKj
4+bdBm/X4nuij3iRBOFXOWo9CmiDadcFpvWGylmfDLR2qDfAJiyOWdl1r7aXP9lJkH8HOOm0yruq
emChPuI73gmUKkIhGbhjJ1ezrrEH7DyrTzdmiSxDPYni+58fQ0dCbUNy9TFUjvucD8OwtdzwmGTD
dOH4Z3uxvaFdFygh3M3LQYtOcWoLn5bgkwqwL32JeGI/k6RJLNSa5HV7oKVAX+QeKZ5hRcsqja0n
nBjnFYmkDcIdTQNniG779jCkj6YaaMa6n9ILgzMtsL99F+PCMH1kI+As5WAdFjmZ0SB6DeCjzgD6
H2V7588A4bOKRe+tF8Vix3Ls2SXueFdLZDToj+iS0IG2zx3j1/KgxYTh7/EoBbAb6NNFjtTm/xyW
1dFjvFssY4BGPYhgRm0uZCEOQMgF1y+YIqPVsrasH+B9alEDXFYMuzWWcX3bs67BdkuhStr9CJIo
vbHWJKTBSoSrbz2cudMy2QAJCL3u2LZ+ZmGwGcJSfgu4hYOkkvM/5KELOdkLE+n6USKzo5wAQii/
cUeOuKwQ48Et2jkYyRenj4cUOLudMlvWu1g191tmdRC2o5971flPojEQ9QYnxnYdK5AAkg1RXT+O
Id7zyQSIQZLFldTRomF4cyQy5vmAXbKMUz91XR00hyqqekaUjvp5dlNBRVzUG/ST4RnqU9DgNVr9
CGxRlK1DZIfThK8POv8i3NCDZ6T/G2WPuIKwe++pc5yX0omdtyri09aseLVjE6zysnsAEreOLocJ
jC9x++ClIGCh97fI83HfjUW50qWOewOUQj7ELU8f6U1+r41kda/tUTKywn2KKor+HbkW3tkqyuzs
DV270SfU3vaKR0UqghWaxcXXNgijSxeP7+K6x5XgYkpWIVCmNtnE+arzWg0kYzIG9y6wSQYf7/on
C9uqvaPYeb02n+LdqCMZ4VrICSq7G2MeT1/brnC2GfYLJyK6KEMOPrweeYWDHeprmygwiLTiZtqz
5CeYQPQtEkr9GdQ//VmrS32rOV2InS7y8KQYZRu089oN8rZYp471OclruSOXMQbmaXioeAd29dz6
gfrsAdCZtvlogkT5UedSnIYsw9vCACOm8Nw99mLDtVXDiG/YLtIc8H6qJSlwlVVgc+kvEpp5yPj6
ehoZu0WBsMPe0/Hr4ODlukNtDiBFxmytFxyUW0Wc+PhrEgn4T9dt7EapD5gHfRIZJOhxRvsM6mob
5C/dcshCP835rnFa4+8mrc6j55U/s8p6qnvm/lWOxZtVgLSnbPjf1tAU3xwdDRNtb3r4NgJktAml
WAUsDbaD1yavLmptKSlKqwmdTgJdmZ8+dJQ/XVYfOmX5/+fXxLHviEKccN0EqM4pQl+IQEoKxfag
NVD8ehEOWqs6d8KHqTADkqe99y5HMXj0r3IXGPZLHNti93Eovh56YGAckx2z4gu1LNqyS/CnGl+o
F5Kr1Z+60AsvhGdIlmq1+KV6eqE+SEPayVXpsnEwzzrqKFcTqshXkunplyYdCh/wZs1feF2f0iwG
hH8XbUBmCrSqCUBqfZnrP3IPuEfWVL/hV69aMWYPL7iiR2osA6vzED+beuu+pc3orVieVVcTHaKA
nZfy0GZu9zjgam2dtMn0uQyKvx387vwCQFIQ9b/sNv+Fk3r3uQ88vjaaLH8Mn/B1x+ZrtM2rhkLM
VV4azhfhyO/qZf0LFL7ozsUtQZZ2T5PdmYAqtusVBzT389Q3/TaxvPwMOiHAHODP8yaObSX8i1cM
H3H0fkScGtkYnaPYZorbaR91aI4G7ST/Gg5DBo5IzBIlC8E3/3XRLrP/trvT/ms8skNjLIDEeqfZ
uJYLzMvSy9CPBCTXMNBvl4u2UQiyTWO/a2m5aFktgfWUusEqnkCmdkDevjnWDSrd6fSL9mLAOqf4
2uPaf0e85jQg4f8JzcTstFCdO91DOKYML2TFp+4Y3QNvp9O8UjXgOXCMDyJGqdCNT6jrm7BhuOX+
oFEvNZ6t6HGOciNF32efOhSY34SL+ZkeR8EaJ+zRoo9aJwvk7C1g6Q86Sih9c9Sti/Y1xPfs4urA
1yeB62T9oRnsv5qkR5M/yboC3z9c5st1HgmWbmK3/CWBm30Y2yZIN+8x+JTE3P/wn00X14GhG9SZ
2gP+i9ITDZZKnDuUTg/BX3ei9aKeQgeJ9gA40fpUmntSLHZFK9yjMH0Sz6Z3Fkskmi3RKcidrB+s
BumRtr86Ub2mBAy+1LGfNOH4Gg/c3np9Uh9Dyy0uuFvhq2wa2+8Rq9eUgclbGyXefBpeyzQGwBO4
7KmWEddjZYrO+N+1kXUR4ubQapxZTaWNpAWNfHqmWUflj8s6ivVjgSsOYLDpb0WN+iGahWb1PovV
bChH/Y1mixbsq/rbnd0SpYirIygnf3KAfa7y3DCwHWf47aXsTEAJHSuM2KobmDEndOYsDy5P0Bgb
4sKV6yAIli3g88ocbUe2WpLMqiwHrIOfSFKju20Wa3WDAtAJnKWkGHArX9u6eCAfL0M6M3LZexzy
Gp2Yqzi0iPviFZUA4yt7IhK1IeOZXw/gH4xr5mx6dCCc86RlJy3XI7RxWPK1KnBl0Xu6/jd7qhQz
8OLTjBnfAJdQHIsBVKyqDqRq+snnscMPtJzwI3yeXLyzpSrwAPz9rRbNCyi95dmF6oLNvH/F77l+
AmcwyB27Ft8ZtaSSYBoKbboRkZOAla5Z2mmpHlZWddvfiv6MxUWKuqdI11HDBODoBlC8UxbW1xrZ
HFphwz2vCNLcLZp5ZSso9D8tP1ak+7DEjY+7TowyfBRNddWmLn7lrd2cogAYll6UT9+UvC3j+NUr
4s+RG2W7EZ0cjyUT74PscCmNbCywYIeQaf6icWwHQIxgj1stssWZiRhoh3aSz1pSAMnCw4kK/Krb
TKSev1jjnfD+PHReDlvp/fGkMk3EAZCGLznK3h4LQxereEzszbxsRzBnK4UVD/Y+CMWPOzktK/we
R8h7nUM7rIDQ4I17hXV6TawWe/iYtT4t8T6TV5pl8cXrgTRFksiGWJr4OgiJzNBiKlk27tEkh9yo
MrlRYIcaptnmnUewarNPiWLQmpmwkPl7LO3CO0ZKNhE7lg1Z44Lv7oZB60MGZg4XiKL6N9tAfSVo
O0/cscUzDa3nAa1w6NET+CEzrfKzmxUlkua4av/TiUSGbr47CXwPTqJwULKwLnEZvSoqVAngHwf1
y/OUJww4q3mBKsBFiDZWIBR7wFvC7hQF0x8Dm9InIyvEnox1Hr8r75a63rNDWHlbkpP7/LS7cMvD
Y6qwJsubz0EPwPXPk4dT4Dar7BG9rqHmumggt+01Mx1vayGZ+VqCy+9YZQI8ZGpp6Hb6nILDciwL
QBPXonnrmNc96MlQvJr2ZK8ln25dZQBgL3IFX9V0TTvxs7fQVSC56F9dLo11Omb5jpad1qMe0BIS
KW1oTeDlPraR8UQrGrTie8CC+AUlTtBjXwugxt/Bitp6D5aIsH/9p2C6g7rJkTEc7yYU5KBHAFUK
+GZoXYTKslpVAdM6s3CDabuBvvOsGhnhDwXNSuaxrazx0r9xntAZgrejQLqEh95pjkj6TkexzcDb
fBvwJkSKB2RfUgoQPtkxsLpZkaOIzwW2GBpDgUHolphaamrF1nNsgKREDKjBQaEwZK2CTMQPtXWy
gxroF1iFg272R6dFQyGPjNqv0Cn/QMZVlDfxztIMpHSTsNvMj5mfgFYVxQ7YWdtmLJvjlKdGf2zQ
G3DoQvuwPGt+NrZC+Sbu9MBPCmDt6419MSrVDg80o87XPU1xaUXvA2k0peb5zw5X3KceBOYdqOaU
hxrIdlmilCPywwbHXJBGw3AJ1XHQXJe8PAKjIt8lQ8V8K+TINaohCYfsGnTuudIcG6gQv0UM+Gm7
AY2vPlksDgFoWFH37h0XUZn22j6JXNC0RHl+E5e74bcqyeJjkDmmCyAVwOYOhvxlqMeEuZI1sotA
MecWh74YLNfPsOU9doATpvAUjz6AG4aN746op6QlKXJgC5ykK5+mNEUokrktRx4H99S7JUAeCnby
EvvUtk68mmTW7+iqtxoavGnRijznwgIgGV8ACL/C6wavW9KqJdnSdTF6VWaH2YKW0rNmCzKjGEvI
jxj2IF9TI9A+DyZyp72wos+8TwGDZnXaVRQj2yLdHZ7LQvTHWOuLvQ3Y1Ec0PxWbQbj8BXfxyCVo
zPqq6I9BjT58S/O09B1XjFs9TqzroK5eoiq2d3oocalJ9zFdiSt4u+g2TR2ZLbpDqgfOZX6etboL
7lKKgCZh3N6wEt4VAzmGHuDUZcrR3OLiVVxuBgO7edllwTb0JlzfyvHNcesBlGRRjwohpFbwWboz
LWlGssbxHko0zAF0LXRblPfAbp6S4aic+zKO9lpdPC9uNya5qIZTifoQgXtaJIpQX6YJrbxqaQsK
io5Hf2mN/ZqgK/y1S738kDRtt+3buv+qhxG48sp1XcfeU19HxevQRWfu4vLZQtf/a5xbDlJgerkn
ZS4BIS5bAB8lYwkMCBlFVzNHQFophw93sjfbCQD4dVrtI6TekYRHEW6d8JMLvIdn3BC41yQxPxuT
nr5FbaLvmi5hG1rGBmrp0qIuHntjBPprb/qWMitRxXEyObLWtF0HiAhgxowITzCB4nLmlnPq8aa9
9k3do+4pdR9CBm4JkpVoTL6i3xaZSIGsPy1JIRneTwAl/5Yri5HV0aHJkm9MFXpSMWdYxaD+s6ls
1Jikc8Trv7FWVAlKVmE2gDmAIRdWTJWwAIoCV1LPThK1IN5mDkMRFwOa0VBT0H9+SiFN5C1C4Gw8
jFTcxGz8dashCcf4NHwss54DndwoeryaoEhYnJzqpKxLf7aOnd/TFFnnXTNWX7ibuPsSBDrrVCHB
G6HTgS8c2fNYLXGT872dRHepSi/8Unxmjii/hH0EFDQ9+Zs8WKjxmwBFxbq1UAFIKzU+BwitttkE
QOxcTQq0JUHXkbtio5HtJo8/AcOxPgk1kJaGO9nsQRp8gXDsWCxnoYrVoKB7kc8uPLWOwExwd5GJ
pqOVi5dh6XtyjE62iaznVI36ZhbWJe7N0A3XZ+8Gtx7znPxmC3cEaKoGMoAd+mJP77IlOKlvpXN0
VGpGJ4oyr7n6IMunEa2JnISyufEnNa1JMzuSkLwDeuj8n9A5mnBWORJhUYLsZ6+g8rtIG6+uNBzQ
sY2PM5UgyQIbGLbAcz7NMiEBfxIDa37dKjfy/Te3oRDWiSzIdmTcRR7W4QBiw8No8FzmnNAx8riI
yFY9ldyB86KdQPk8vxPp1UcpaHrztQCCNDWGTm71SlzkpKQkNc1IYVf2tLV5HM0p60VBvsty8U3Q
XIhEYbqbigKIkXfPWMKneJMdUN6Mmqjfb/HZg55755Y6nYtbUCQnlwDLB7+TWQDTO3XO/u7TBcLB
51m86BENr8FugBvC+cckqMatQDnVuVVXEFMYjxfX2c/3C6gXAoKOF3RrFAGnIAHFnhvIxuaAX/OD
15XQ0p3FYkJ+lZWwlS1AUks/XhHAo/wc9KA7WtJAv3QBWG781EuRkle/fiW3+akvau7rznBxvHAC
ioiTX5bBZQlKNCIt2C0ymklHjCgYA43rohjABH/Rp6TYjHEaAGwBS9KSoupwyPMc8MrceWSoWkE5
dfHpTj5pln2eCrleYrABv+9oWHuyprB6pLBTfDKrIbtYYdU8DDxYZ0EXXMBDG1xoFnSt3OCikK2k
Nkw5WMq0F/wXT8fFrhL1dGpq7xyZX6ysnUZ+rAWygE7UgigwANr+wzLonQ2oWj1juKXH7mxHGoDg
uPsQRRJBbr8bR6Ud4lIaPNqzM7D83/3Iw526H9UAXhFdR+c9CEHNTRWhRw0AVNW5x2vcPlhOX55p
7eQtW6F8UV+hvrc8L4pOZ3Be1qT2hNEeLVNbVeGE9jzURBVr26nQyNp7yCEGQuJWB8VYp24Ces+e
pjR4sakdEoHrQGXYsgCGNF1MaIYCs98hzD6t+WrRL+bWwKBJwEKGYivrQCaz9Y07SSf8bgDiTn0i
cp+twDaenkgoJ+0qIwe/NGS4PIKhnNTb03r+rwqxpdFRL7fLOTYqTKsHHF5HxznRwLTEPWbGF1Ki
b7pBKxD+KAEep0yEEf6ezrpMC8ptaBq/SG33cgKEt7KcXGszFPgHMpO0PttqUAeTeeiwZXTjajje
yWvUZN+YzQ5KNqKM1g8dt6PTzfkupuNmD10XpHuX59ZJACwRDAA6znYRyEdPIEXDSTscjqSgYbGj
ZY56tRoFifC7U1tZiWYm2dQrUlC8OfSd4eJMNsuywfc5Q9IECIZ/fKqbKORBenLLUTCwnvTsbIUo
tu6zQb7FBsAG4qIdj3EXyzej/iJYmX1JQO1w9rImQx8ExEhPvVtx/NmeJ0DBroSL/bLdiOgr+BoH
cKYAOTXIefPCS9zJKrnVAcwV8JZgVVPLPC/PNq/kSxoO9WOGpJQfgoDpayazcp2mYPvjUae9pcYs
BgxVfOztYFyTFYC/GjBUWdVqDPp6pXu2OEs5fJqCAp01fdICwh0DyWnIovZ2STItwI5cnccXs3+1
dWr0XzYtKNTUo2igJ9Cz/knWF2Oy76bk6V9D3n2kctT0DZKGvb8oQPZUrPMM29/ppQI00xGgBMmJ
hqYP8K7thuREMzSXm3sH3KWkDLrfZrTsgrotUQYP4Z0byf7JZbFLmCXenUcgB+3tKp4fchdvWSYS
ha0MRKxaq3nHfmi8I82kWtKswVsRHAFqPU/v9OTDa+/WW0MayU/02lzfKcjYMLFTR+f67weSzd1y
ftS/m9/o+QhQXQ1t8hvU9wM8CdfAfql4bnvqKwCTDfbMgNepTySNUCgwz2b9P64LFamtTQDvkHtK
PQ2hrjhzyYHieWA0Ow7OPmMcGWyOjuZOAMLcETbwocGNGz607oCT2odmNiSNUXoAXDCAl0U+JKMB
rNJQZEWQ7gCBkfhJC4zEEL+qPjovY3ens/JQo/X41Hq9iWZWK/gfNa+z5zYKUMeUSvRmNqLfxupo
vuxpUE0QryQoIucz+6IotCFcoc1WmxVZK1CWHVtugDdtbW7LsBRoagcnAyg/39DgHTwh34V6lSzH
D3rN9BUtScFRxAIkTcfd2inzZjv8AnwL6qk5kRnJxXgO2jp+okWSSuts1MFlbBg6s6YiYbusmkDt
op5CJppmtmsj8JI5bNxXJSq6ZQGQOe0SAEUXYF7oXsA/Qr8ZUsfd1IogAGAlgOk1vRdWMuuFRB/2
pTKwBbu1RxIbgAsS3HIq2Ic9j4PmkVZkb5j4x86G+RElHw16hEwrILpyb7gkthTItHYBOkpad22N
qYkqq2HSTzQA8dM4IRE7rFqWO6tFcWMoGjMJ16S6kS5OGvrCT2bvoXsplqADaSpwPulounpom958
6EG35VuZV6ExyAa82IeClrjldc5B9UILsl+saBZEY7TF9wSEUmbwY2omtqXrwwU4ZYZUWa4hCXGF
B+Ox8pi1X24hZ7vFr1QQD1zyfWe0aECoGe7oHBQfoRhmTPvTzXQ0x3odpR7zsT3rT1osM/tMXlo1
jSsk/lNkXIHpjO2UgrMDI2dwQgIADB801aMrT0G0RkorA3fjerGjGXqXUGDx4QuHSuB/W1uk+RYZ
1rHc1QDTeki16jEvGgHc/xzw7MgpoT9TtpvBNEErZjjtnpXd7Sxu426WhR+zOzv5p++gdzhSFP33
etIAEpGbAXbgGjKPXgeUN23w/lg3jkocZQWK9sg+7s0VOu4IjaTiSLE2uEWkFatH3HIlUb6Zl9xG
dnAChQ8Qe1E1Eoeo9iyz7kAoJQVYho6dE7b+DFqicFBAFQSCTJwWAkVaEjPsOykcWQxaN4cjzJNy
GoFVyPF/pxYJO6Co6K1BVzcHcXjigd2n8VZ5VmsbqTClNTWQYqy1LfpWHCDe2++iD38yWORLDFK0
E3Ye77Ci3lj3x6WdNivCCbhQZf45GuxmR82vd72xtCTF4kYy5SW1UOzu5DftuGTHufbQo8hqT0E8
Xn82GoXeoxp7Z1uaLlGMEFujXIxI+t80zGWZoWp7wgO1wNFw01RHa/e+W27unFt0NFOBiqIOD3NH
3WzDVX9ehlbTmZj7v5vw+f+AdLmGZoAGERB2mmF7xl0Lfp3V+oAqweh5BjpCvaDchJ7+q2pG65ua
IPVpfUtM6xcyuvZrqo1yDaih4oCzg/kcjVYOeGzwIbZNcwnHaPw8tU69ZUOzq+uqWi3UMzNeMi4E
35lpnLhx1m2UgVHuTwRmcllki10A5NaNjrf2qvc4SBZbz93WrVs8WsRpTFNuAW3J0vt3Dcom0Jen
bLhqOY8bQIzG1ogKA5CNEhVoitfs2RntH5GiJJ2pR+svjQdYJVoYOdo5jLDmR1qig6bborwu25Q6
oH3LHhhAmS6Ka11xsW0leudQGYD8RagBk6ICsJJhWC2uy9zm4b//5Rz7HqIKgN4A7/GABOx6uFy5
g1erY14muOQGWV5puOeB4WIGhMnVNge32JcqZ2gKQiOPmQowGrkG4Om00gErEndRDiz48wxWVgAP
5oRK1ueOahSMKXRPvS2eotQIr16E0nOaGc2EjgxqpQIe5tVVAyls1D1ZwIX2euRk/SDDcwbeFCtS
Oq1M8X+ijr/YQDnBfZxagraJHWunewpUEN4JpI6AJeujUH28Ai+k3fG+Z75rA47XB/4yvyT9gZSB
ulIP1e24VtpAyEKl6342Izcx4B8EmBGg0oxi4Vw4m90WX0O52UXd7nlfIXrTlt7/A9TC07z/+Wfx
HMvVwH7ucs+27/+gXKSvGPjVw5eiTfp9rE74vGswCAvkkfNUrReNnahzXloeSLnIaWl5QHHzFzdQ
7WIN3i2M83zRzY8odcAbJKaGArWPh996kb2tPsI/RzFdL4u3ZFCh7nwXs2b+L0BbgnVwQY+aT0Zw
Ebj/fErj/nuapfXXbhjyjdGgmpqWEW6SA7BCDmZYHLWBARxLWQEnM0UHbMQuYWNli3dSGwA7U94N
R61O4OF4jxt93Z+i0NsRVdvM6NaGxYFJF1trVYe9KMBdiUxhoZ8XeWlaKBVvPbEmGQ2smUAc0uGS
Xs9RAU6y+TkeivMXuwxX+Yd8wkZiIakjbaGJg2t72nmR1+o5VQ40yYWlrjeCmp4DnBs8hz7niOtw
XwLtbn5OW78Aa7h+DHVkIhW+yvfY4C+qC+TVTVNxyJGr2Gq6m38TyQ/StzY60PRAPnU2vlcKfCZU
g2hyY2W4mr0jWRoa2UVZENEuiWplga/suwXTQpAGtd1+nNLJT20X+E8E2Gl2f+MR8jrDdSJP9xB6
8tEiAFA3k2yHfh60iyscT4LctPIQLEEFK7czhqcC8myZ8SuRzDySBcl/h50lJt7/STw+LmFQR/ge
esEJXUIvcf4MTXKczRMdQJFu3E+orqaRWSjpBXUruNnb+NDGsX6eRbO6ay3tTAP2idF5qA+0qGyA
u+AsaGy4G2fnAZ1RUQxaDGylU1wvKpGa2R+zO1mA9MHJE8A/+W21GJDM6noww9OUBtlU7TEHVCMg
p7y9mAbtWwMIkziQzbeq66cVLirMa1bH+V4wUAW5aJO/hKAhWqP9IXvDbcurLis02hZA8ANhbrYb
0AgB1AXN+TSJ0tmiV0nb5G7EP0lmdFu0zgWzVtigN2qZrLYsgDEu+uxNU1nalnwDhmt7aQ/j2gba
jJGF+YNZGdlDm1gWelDVlIRTa7krgcPj2ozqfJaRtm5SGJJN5wY7cE6nR02FWWLNM+U28Krdm7n9
sigpXDsN5nsQlOKDbLBZdT8kkFA3LZIjFy0RAaibC/1LORUM17S9eaEhlUZ3wUX6bEC2HQriDxO3
vpvC8ByfzKbMyjZAiynWN8K2w5Uoi0S6JxtE9x4yE00Tae6uyyIcjxkvik9mz47UDZPL0F2jdHME
EI5WfMqRRjFxpDuhfalce0JMa2nm3qmMAucqUErii2GM/wrH6U2bKtQAdJp2QNNdsp36Lv/m9ai+
VwbkOeG/evZkEr9ZqCONUXs7vgGv0Z09I5wHt7GB94PyJAPyrLqk21pgdXEFipT9XDA0HFXVoZN5
dKXBrFCFzEFz0IhMFBsTrRxgPALX5WJCM5xNVIJRf8SLFZGEiIqdBFw4QIYn0DHNNqX2VzNlxqFX
9AgkyupsOLVO8ECi+VNkiW2vgB7CUZD52y4IeYptg9WExt4pQYrUTA5jK6d1tVOjZzpYK5CG8kH5
gG6sSglISnqnSjapMXSHRTRb369nb5JSiKzInjtFdkeiCQDhG9SyYIPEgRRiqqF2KnclQb69WmQo
eRcnGv5JpilYEZTQnJqQBzv0DclqjkceS9CJI4W6yP47HmkXY3ru3TJNprcUv0rnqkrw9pucTAdE
kaudsZNNjnnubWhFcnOQ2qwkmabMaNbpSXoEBNcmsEc/jrZuBirYCmeZ05im0TwjmaMUNDO8IC79
O/U/udzJODrqSr+y3XoVS11fkZoiUqyJawlO/UDoxiVne6LBU7DhYADTVRM+hLQmmPBluVgjv56i
ACZJ12SHzjHzWGET/Q2nnx9mFA0vwgzwl4B2UVDg1fkbsMxRgWkhpeVZgO7OMhSlxdJ5dlAGvkum
NAOUdmBeLReF20k59D9GdtX1zvlJpi2KBW5MOa+s2TTNontTIwUCUAJI59wwMx+5gRhvdT0CRglK
kGj2f5R92XakONPtE7EWSIy3OQ9Op9N2eagbVk0NiEEgZp7+3wQuk51d3d85NywpIiSyXCQphXbs
nUOrcq11UlveOMBbau7twnmmWGjlpJBdGMcy7xUlzv5pMvVRew960+HQQTDt6g4UOt8hrXGqNtuo
RXdIeu95ts+fC3dhEBU6kc+xksxc3Pwb0jIMln4GPu1NkUPIF4RSp7He9kDkRsSM1I/0SNTyE2dy
zqY5DBoYk5NCZzvF/n1acuYJaFGo9emcuJfmoZ9TzqZ56Dhq6P3g0OhA0OIcMb3Djx4q9TVAbuSo
E9aazhm1bfFz6UQFqtrAlkB28Bqd867qTjij85ZAFxbHQIwAD2re9klwR3mjDBC5qO/6jr42ITKF
QsTfUkGzMg/ZJgkf167jvWmJdRA3TP9C4xSq6heQvhXR3uThd6BbujhaVhGyE7Sc6QBEuwsMbZkA
PX2Y1j+0FJq9Thnp9cL1vClmWkKVn6sjmiF2K23Lm9xdmE1YbjqR89cMFAMgvI2KUzQw/jog9Yrj
79fILfF/AdjigqLcKA+2fxpEXhzB/GmQPw5i450GE+v22m1bQLN/CziWQFYebF+uO5KiJYdvjHqO
5LFQeCPGTEIMYs9g6yDjDxoo6P6VNhZakagP1KJLGWv4Gs59aokxUJkVPIEYttITzpbGTbarJoXf
TJmyrjrczjv1p+s0yzy0LF2WgJn7D5+Epo5DF3n+MPNWaVz694qzBy1nkCoqfYsvyAaFIpTg5Dyd
Qsg2OUBUcexkd5hNXXnQUgjbAl9Q+cvBYc1R5sxHzhYsd6gGF6DdDYL2WJCR/N0YlOR+6S/JZYSZ
tWJ92NzztN1moQyDBTNybLI0H6Vj+bDENwVUbyaqyJnPnAjo+Ac3lCjRtqDEHnOwAueB7e/9yE8P
g2VdX/5kK1GKi0oM4yOOuvMwctzYPKx+gMFAiujGQcNu7jGHTPeQ7M7XLG0DXUJ1EEyoA0cKEhIn
Y39qlqFTHCQWEMmCAuZQ6s42R6tifUluPdTFR3OahKJuJ7mKYo23baVmAavgBA/gbZR75MmCRU1r
p9FGjpgL/BIUEF1QtLYbHa6Wo045MhY2rdmq0ZFyC0xrFajbaAIUoyNT0w7DIQhBNhwkGhAbOFY+
I291xs7eeLcU6wEI1NJLVXXNVqVJd9D7ODmBnXRYG2DWexaOjXdHllk/ICiKHzUU9Jl6+8Sa4K8S
4N0dSvIAJ60dnEChCOrHkDRiP3XJA37tbyLri2ubgHqWsrJuL7x2wMHVWM/gueWrq6SJmjLMR6YI
O7tzlZRfBktpH+PJ5jX1Uxn16YFi6QKR5xIC3/yiUqea7LLIDv+dhzPZPwh8kX0zmGN5JjTPPZvp
f2cxFXbaWtBgVI9OY45IIy2+77AKvi8dDVqzYLpaNWPX6vKKrawiSzZOFzhAsJgDyJFHF/kLS+Q7
rTG+0wxmIWu28lLDPAw28FwoHNKnudvMxPl46oGjYd221i9zrF/WmfnglCo8sLGnRbGJrChalUy7
beL2BWB1fsAX5KGYnNkPDIm8w+Qgm99U3dYe8P2VTg1s6OfUtXxBAa8n0pOhhlVrG/F77+X2Wio1
HBQoPi4yBmXBoPPgRxCJgxNFDFWwKXiaTd/YA+VaPAaBI6cI2QcPeLfIF2XzDNwGicBmjFU4LjT3
vYP9IvG0zBfic9HyuD9pLAKSt7OP5CQ7mOlAnwhxyubkrU1TgZ2Q7BTRCA8Hds7GHrTyZES881bI
9YKJsi/rDc6dwOMjc7xOHeFp28YLwGw+GufXJrW86GvZJPaJOuozgGbK0qHe3MQXA/RMaLbpluS2
9fd5EijBftEN/9ktcvM+cXx+74Tnou3ckz1aZjPIiwFSlOB+ubKN8RTXl9MgmoEuKOcw73swMa7E
OIhsJo/fqj5L9uQkEwZCgMU9UScPKvcQR/JIPbpjoMBYQ+E19zW2II/it3ejz0R3w7HBx90olBy/
P2IY+i3KqdI4BqQnQA70U1Ytztzvad1ILMDBGucFdX5JjalDFrBxgU6kAwcXdemSVyhqNowBmZp/
mSdCdcRZRdiEj9QLDhDVUdLcW4Zd3yOz0twXSq/2rHKeaoi0GAvy0sVQebaOTcDoKQ4/wL/dhu7h
fRda4XaeK6xKZChdN1lDa8g9xlM5ZOUJtTICsMARq9VEaEXVk9Q3cpSCl1YCzrmROmsiuZIj9dXU
JCtd7CS7jryayNAbkGmY5XYOphvQ3E2NEgIguBIw4fGvtIrDlgpMOGrKepHlZilIi0KyKbyvP0PJ
PK8IJYiR5Sr1Fjz5FQ7CwIKzk5V+5ySgiUnyD4wCoRWgR2jdoVIEvIKssxZeruqNy9MY1RpwgNlg
3RQ5SOT6skCl6aAfCdBZ6Fl2kLbzRr0J+Mk99i6Bj8I2xCwUyjyBIXxOltRmoyGS4auR9O7JsP32
2S/B6GSVSb/LiniXY8d5NgtgJHWRPjCwIoI7BmK6EIqOzY2VtsZjKVzjEWcTHFpDF7L0EDjYghJk
WFK3GAMS03hnTRLdkYkZWXnH0vDVCQcO3ROzNpcNG+oteVF8YKz5ADmf1NXCLQftzwSn9EZY5IyN
nICWlY5Xp5ZZu1voJAEm5xnmceSgyzSDqScXIwqsXeZF37iL898YzJuPTpv2KyMHXSB1o9GmrH7Z
pnH+0KVd/1g3kP0CBwlfkJNsaQHN9ErIbg/mKw1MBF24SOoEggXjpY3qj5ZVdjLBZvl3f44Rn9Hz
kNqAxNQ0z417jplncC03PwydYOveAU2/K31g5Hu9WgbIP4fLsEBt3FW/VGW6rZO2QgX16J/7su3V
xRxFeOY5QImgLiUv4o0OMPNaS8DoXtvDFzCJIlnQuANYqczsazSkj9ALrZ7SxFB3ZjoSRI12fKy/
NGjcX4LME/fKQ5kN2SsbOc8EaaMzWNC1s1PUACCiavJrj/8HwPe99qQnNvSvWPDNDNvs7r/XIAYS
/zfHTgwHThBT8Fwo9XLHvKVSN+yx6NlO6sdOlcjnOo52yMdLx0wfoizUr1GzA9TuJvV67UAmEzV7
2eK2P42ZfFO7t2IwzH4Oo1bSuBg7+elWtWF28/w3Q6bZ6KY0+rZPHhrzz7vT7G0BbR27qzYayNE3
ga+ChebWBqglQUb40UyzPDiRlS61J7WNZ5ovkWJIJZqgkzoaoJwLTtSsbImRYSq87ZCKexqS5HWg
LtPoHOchvd1sJiRAU+zdlHfHKk1xrPq7R8AB7OS/WnWUnhsnNdaoopU7Hqj+ravVIVdSfwK/izw3
Ib4EZKcw9RnWa+WBAVj9hOXQdRhn8RLSRMhR0Fs0NgGc9or8zhxftmJEhYXjRWvBnDzatcIodwzQ
TFRY48mXcZgeONRYFxWd7VIfZLfBYvqizH0Kp2+GAUWxaQx1yUE2nP0HC/ouzXPTXNQlR5FChrxv
fzHWN1AMTcKnSNXyAnWyRcNtFMuHbaWvLFBnbUifOR69RtoCGxTBK0YvjQ0cpH3jAgKCrAieOI+j
Xd9VLfQS0PUZC3BMVh5lZeNHfTR1fVjvnJblS3KSzWmi+9Ti2olMAGNbO/x6gU6fpmzNZQewtJEa
2TJ3su4VmAC2DmpUdAW50b06SYMcWiLqe9Mu1SMenrUcgj3HAfgbKnGSDRNddvBUpC7gPBrwv4pH
4v8tIgnscNeXmn6X4fQvhjznmwBp2JrlDbD4wi3vgPBXa9TFNa+R1C/myPrpJnIKjYwyXGddch2K
d/YUmo+sn2NoDbbLntevAOIZG9tWbbiMst6E7tPf+2EnUbMW5gcNi7Ml6HXZhfWBvQ2YM6Ci2o1R
P5mmK3A6x+/IkJ1y2zF/NeC4LFhdfGW9aS5zS0YPQuPeri6temdEI8FM4DbLEtWp3xLX3ShVpTsb
oOlVoABGDpkVQkYhM/K9naQ7slkj6J9afGxRV6cSATLSxW6C7xyc1hsKIRNEJEErY4EiEtrOqAgA
UdSeBNaISKHz9d82evznPrkpkGwgkov3VeC6p8ipsetdN5YOlqbWHx+BKjm7ccGfwK+8Z+N3OhBO
sZNaPuDMzOvecLoFOHobXYWZY5gPvaqrMFCuAyfTR+sAP5y7XgcLQsQd54tjSmtnM+zNB126XyJw
S+JP0nUrlJi7XyotMbZYG/qrojfcL3oF+YU6l+WaxupxrG+ssrHXNDYLFPDAUMDYkDeVWIaURQoF
7nGsZWNp6wExtiUvSknsVd+CtpO6CqJxK1sHMCLxmnzNcyg3VqJC/t+MxtO08SiAGfrvZg75JlSb
jScCUjNWZeJrOwqnwGnM7XDqi7HEQwDejRw86INJKTchXdvxEnGebZD4CyeBW3LwEuj2qz4ZARAv
F6TGQpwcPGs3DbOMM/UgL15vC3CpL+OuAx/a6K0+vd3oNaD7fqXhIqNmU3QQG5nH8zECCRG8lz5n
T7gbPJVxez3+7/cnRZjIjKxNjiIWV+pbAGjq17DJcJqMwnck0YfqtUhOVuCXL2kx9Oe0076RtTLB
OcGEba6oizIyAUYhYe+nMdHw2DW1/zBkpf1sgh6VZo49ZxlWQSnjfQqZo2KUmMhy9XGRpUA62IGI
yOzAPhCCFNTXmgosNBTeMfkRmTphfDeHU5dCZltQWNDoSbAk6pX5TqUKKQOJtkj9bEtd160fZT2y
c1mt9TBGUdmDB3LMq6jQLqeoPnStB+g3THNRlCuQGIg8r3/7jPqcqxtLKOiOFEXdf0bR4MwNz13f
bu0RVzo/aKSn/CdbkwIWxlUMiZHPp5Ie0ul5JWNJj+7sdz2nXvk1flto2ikySngC8G1sL1ogZZ8A
ZXwEwJKfZKgPTyhjxfYvTO0VOavBsR6abFiFNYqyUMBU6yAxxO8wedsQkBNst4JlG46nkjwuAG5I
oD4/TmWB+3g1ANS6peAitqy71G7fp6nG25Z5bJ4sO/v3207OMaJGNvHq1k7mQjSq17TpH0F3GG/f
SHAdW3lcH2jonz5Dkw/vFO+M837+8902j+5lwPb1CBTuSqc+Uqscu/9ta0NU2mOBiTq7cdj/19g/
3SMv8T3I4zRb39zcJjwzDSncDgggrUKhlCOwbHKq6AF5svARSYCn1HTtt0HPdOSLh3zbSRe8EUUW
Y2vrcWhm4xWqY3P6SBcA4+IlMyOxqyKBU8qyCA8cDNSn3BzCRxVCJcvUoo0ae2RCFgh7wtg3QYSL
SZKo0VB3kkcrL9hlwgaNnNUUW2g7Oj/ypvolQ7t669NSIm/r9k+ah8+RJVlx5pUFDWCgv4+tgXqj
bgDUucIB7r1r44ejTqr0sbSwZ65T5byITgdtvBGI70Pn3SmQvQeL/3U/6cvhKUqjeF1FBdR8rRoU
oeN5mF8OeO1RE5TuP0AUl2w828mPdCE7tXgW/o6b3dRyPqOnuUoedescxfEMkp1LQ4bJg81Cawdp
bWMH0En+UGecLetCll8hQbbHr533SxbDXaHM7h1aetoyhIT3Gf/CeK8PLcR99TDYqjbb4ETJO9PF
GFHNjaWxNSQSHayb/uYY4ugrGKocaMD/tqvW9+/+Poc/JiFDr8pXbRZ2pwSlrKd+bLkJVI3y2vyJ
IxyzXZGNQkLPGLZ64vxMWl9AA+hzWAl58INVjohgDB0jyFc3BcLm2T2AfWhiutdsj7oeFV/z7OMn
oZDMMYCD//w8NCKje88zfA6LfQViF2x7e4DscKPxY3h9m1uHzwmm+WLdzZYKS4pl4EJKRrfN17wC
w50uLP/Badr8HAC4Sz2y46n1H5jVbjwD6hQgJHK0BXYsEcAmjO0pji423mtLroOrvyozxEDas9hg
w+As55io7Yd9N2gCxC64GzlYh7oOz/c2U4/mZ062MERXnenm9DGKJHy1xBAcpzC37HemDiWDuIXu
1aJx/OQ+Mx8N1ObgGQmuL1qX7WsXopQ3djdGTUQuONZX44DMqnWU8DqQtZSNh4L1z1loUsAN7I0K
InsxO8Ak1W6r1DdPgwH43pCZ4j7RzfYUylhbiirm33Xzp2cq/6uyDbl2lJ8eUdHOHtxYsEXfGuw7
sGR3omysl6Tj6dYHec+ulpl81nnzHo4zSE2BWrRLsK3qRLtH8ScYnKsmeQOF8zbvi7+wKXnkoPB4
iArUCYgGYvNDyYZNMHbJ1nVGv00GJEKazjIfKFgziuZUiHhLPW4BUWa0HLyISeMfgM3/uPQet7IR
4e8fyGN+uqnLVB9so958uBkGJNq/zDJEKP1EyQzuctWcJst0E0yofx9Kno4GUTPtgosAvmtDcTqX
v9wh6daB3zcH4OebgzNeIMWGrQE1wfOOJvkFNSmK+uSn1jx8ipndc/SVZ5rz6k7znWnk7Y3m6ahl
8+EXBBpt37kkkWmv5+q0qaCtrRJzYUnWT55sLHW7qmqLTS84zTFTqRsZQyNHcdu/++cbUYvm4J/3
mb3GADpBE0zfy6ICGjjv8fQxU4X7RBpiy4WevkCAE0xGIv3xnxG9NiRTRJ+rLyZ+gnZF7KGqtS+b
r4bjPTK3aZ5EUPlHD0StK5xZNl/5UL6Upu4+BgW22o6lrCXZ8zj52peieIScmXtX2lq3pHkGu/wp
LYdfYh+czBlUKSe7IS1QuqZZcumN4R3Y+3QBqjl1oIvz2fqTzcnMGs/PGBPH+Y//kQk07H8kAk3b
ZSZqx0BTik92IycqAIv3/L72LlgNVHfQVhcniGGIE7XAsPLRSgFeSiCduCP7v4Yx+SPpFfiWxikS
nZfQGk+ZAHEpJpKJKg9VgfOGsTfbb2YzUAW4laXx1xQG1bh2QSHzMMMW+irLQAx345i71DLGpzcN
B3199VmgvpItgdbIV27H8i1H7edq4sKWgbUW3fiDzqruMYHAXGFYR7oYgdbuUy1fG5AhmEyJpTKU
O48hcWqlqJT/dMkoqI6RseKQmkdmNw/6Y1JlLZ6UsUmXUNbhNjO056HJP0xkL3xzG1pGdFBYl4Ch
glvFqdKgJ24CDUc9unQaygVWOVZ1KFZTv/ArX28TCEKdyFvWOhjTqM+hhAG1TyjdTBN2MlZbIVAh
7vf5j75K83OTpPJ1x50gf43xc3cWPvvRtoN8Nass2EMbvIcqC5wFZ6hmaiAiT13Fn/77YTSdfzyL
jo5ktG1ajo2KCP2muEgW9hD0gM9eXOEkw0tTudrBZijEIRVIpWFZgW2Y3M62IPWgPQHxyA/PJBc5
QIwyrl12KiUzkFgHbzSSne3CMv3h3Olpcv6TA4L0aieUyrFpQuY38JAtpgt1W8r+WqPnxs0C7ODB
nPc226H9FqAmLg/3LU5x7uvxkuMoBSUEnb6lLviY1ea//37WbXEW0x1uMQMVq45nWrp381228taO
WnMwL3bgXWI8EycFss2jrWocco2Vysn4uqZLbeDvBgaSZKliHq0htmq8tE4NsYdA++VjNeIagQnV
aPBShWYePmml725Yo9uHxoq6k5OCecs1Ufd5hWOb8GcERTM5SPoWhE+b4WoEZnOcsNpFGd/dxg0m
C4Cv5tYy5LIDfA0YAD8Q2dENc7w7cg1awCwRL1kd/Yoq0/+l5V9CYZY/K5C2g1Qv7iGXkg8bV2Bz
8d9/WGwIbp9MgzuGNz6aHoQwXfumeCoJo6xTAMFc7OKlESK+x/KgOEQh2PqjHCnfWPX+wlG5+x0V
9iDCxh8xCfyXssjrV7dDzs/RYyCWgTpYxJ3v3pmRjjy3n4FuPraSr2Sjy1XM1Cz099oannwUXuB8
DdrgqDHGdkIzXlCmEe6kbZdbHCS5r3WTAho+yoOjonqJZYl/l4Gs+exCvmSRpfwvCAXJbRz3ki2F
5fQHNxj6A5dFj9VPzpqdPfbJSBdsXF0o6FY4peDZxxBQxBUp0HwIrFNf4W05TuSUqIVfem2QrPH4
8YVb1+UxU9V9wW3tbKAOEfDvikfYP2TNGghbP12r1MARmW+fHORhwbSVAKXktXIHUGS5mELavoBY
YoBCEpqHYozC32WVNuD2FQc3BepXT7rfNOtc9NHScLlxogs5phgJuryFWfjlZnbPMdRSRYBP7srj
jZ26XlelB9Xae5qTTHRJVAhko24H+jovOg1Fc7j5TQzZsKgZFii9AQX1GKKa1thXbfzTdXQTyjeV
hWIJFRz5ANl2HOLL5zDw5UJ0ov4FUhgnSuufIIvlC0sL1VGCoV9LloMO+CKOE/VuAXpI1GzL1oXy
u88baBMBu+IXeXUayRfXqP2VSy8fqlMQcz3devhL7MDO+cVvq4odtL7hd6FxmHpDLH9GUfheeFGM
Sh7W4thT9OcyB7Wp33TRJdKhBuZxTUcpZxkjj2Xlz9BZbJYJlGVeTLuGYJjyhpNmNfam1/xqW2eM
3ylu9LsOx7pHiADbe9PpvH2eyPQobDFuMpJfAWvqBQRe5GG+4Hwf7NJh2unAbvz24PEXcjf3qYUC
FhzAU5MG3bhnmwmKcCymxtky0xfJYnbdTnQVetW8GjU1b4fNE1598qk5u64+7/xRr+5y1RT076Wh
Vze8Crhq0lzzXWI1RB9/qtl4deurkVf/rD9+oHlmkN26+/9+vRrObW0qw2kAw0++gQver7eQOPwo
pnUEZPIlAVX0oi7rygbUNRMHSze/5LHQz5MNr+Zw2xUSLJQRqOXXVRjrK0fYxiozonbvxijORpmL
mfRLC0TQD5D/tc8RtlyZb+D70uBLomkdIB+jky5S49ED91swiTYgFPi0cx9vmkRgx0G2IYwK1Dnp
SAKmfVTs5kCVp/zO53zrp+M9bJT4LmTMQGGDFB4e1ewlCCK0pCtfQMoulikYzF/C0AMcxunKF2Rc
fnpcrYjgezqJatJ8ZeG9BziMpy7k6EYbZCK1tUaoBYCB8pXJFFSl6LSqVeHHGAonMvDZdjMPiim1
NcXhK2gtGzst1naWdqdCAp1eO36xAtirPV1dZNtNXQrBoVyxMscRFEJjhxaQvkVVGR8zeE5st1fz
0MB2nPtqYKMjLaXGyf1SC5aaZ6RltC2QXAShCZhJcLrjL1ouwZEGDPBZQ44Ql87bmUACkZ0uZA9z
iVW20vcJ01xz4fpZdGcY3q/QMFHwpOViZ8ZMB92m0u8lsuH3roz40RfD5sZOXd/EPxFE8s2KBtCl
GodSK2AGlne6f9RbFJdCvidCyW3ogwA57DVokUr8cgLMu8icDN3xkkJ6axg1PrTTZKXmlQuneBDX
jgA+JGMrWL+QLUo4NWDsH8sCwixgeOwOwFIbj43bAAXagxa4jId0qSpoK5QemBqmvp0Uy8oMmgca
23Y4NCygtbAoihjgpISp/4Fpdf6xiWQMBME6xwrJtZlr3Sw8cQ4AgpkstR6svu9A4NxAremOpGg9
vypXDFBwnJSDjkUqZkEFOBNII4GKhWyNGWwy4J9RisJ7DBZdszcAS9mTlilpqlacc3AUdj9I85Ts
1EKlPtgtdT+EfOFgc5wEQsUGdOvg/TFAJropRPsdwP7fVD4Tww9xA7kjSwK16DKx/sz9OSZDzhsM
xlg9RJp4GEaZwkjT7llUxA/G2AvQIx+zKv5Fs8Mzi3Qx+cZeaZrW1nXEsNRi28M7Smuhqa4AyUyV
WCvb7J6zzGELvAGrb9Iq7oYaJ6UgxoZuVNT8BYKVV55BkcfXgVlCCqR+1Aw/3gxdrt0ZkRK7/34Z
m7cF6Ywx23Vt2xt3YLrj3PxfgmAHBYmV31wyuwaMYxF2PmpXGmPtu6KGBkji7NPAU9A0zdQ5yfmw
Mqw0efEsLVl4Xpn/NNx62UBOKFhwsDnLLuq/hVLaC6Y6+ykwcM5s9Pp3x4E8lu4K1IN4HgeTrajx
2ulb+w5fn7JYxVmIpyKQB9OWOVbNTmrfTUHQeGjAH4pzR631vsnIXCdxIt+DmmObLyr/4DGtfACG
CmsRDWfjedw1q6kIRI10Ejh/6e6KcHNVF8Kdl//+K3L2z5800zE5trPgh9RRyHmzl/WCLhiUMqNL
KUCdVhZgHK6d7tGXKSoCrKA6e23dHctk+NHb1Q/LNvlfoByX4M1IxY/KDcRr7iPl7ptlfG4L3dvZ
qe7vOrcUZ93Nu5UNqeLXFkPx5/YWjl3wna+7PzSL1e9G6IErowq9faEc9tZ4m9qW9XvSynDvNUW9
pqg46b5ULUuQ6GBQB2bYIKed3d0HZogzfKkPKMiJ8lXm5dlzCm3Z+zyvL2Xrpc9cdOlz4errqtOC
C/XsRE9wwMvrfT1GeHglbx2c6KxogDZIKBDJ8kKT0QDHGmsDQB4GYR+8t0eMsm5JdZ+iqg+0EnzC
EBOm2AjzbNVKV5/wyRRLDg0UauMAN9r2PV53tmXFF6wM4kuc6KsOv/4Q+nO7YFnE8YNIUL5AzqSu
40saQJhFZzibQXoWIZon/AVDNedWjG6KsZ0Gta6+F294OfQBTikGgCl8dxTOQAzdjrlgSnI9Xi+n
eVzkWnZ+KEEYN8bQDXtd+QcQ8LxNnyYcqvxUpgpVsHX38MGmH8fuzswLwByUxEqkZiC6Nyz/Ph97
ZJovf7JNYz+HoU7RP9pu4h95pOsbaWvOQiTM+xLJZmnmOWgEO5fvdRCArare6d6iHmBeCRqHE4Xl
IaiqRnuY6nwPDRU8Eml3mKG/BAyeML6mg40l09pv5AW/c2VvHD+KQb2Qv8qI/US2h1+yOkU5gCnr
JZVDj3YO5P2f7GkV/NHuO5AVMRoF1ZT0N+mvziMIuATxeSL4BQ0Yii+bfCzLwYps0cfK2w2hK1GW
M/aJz1dLgbE1Ic012ZwwlDguV9EKddc/oYqmvWUtv4Pgp/ylacM9mMfbt1Qk4I+2KoDgSzdEcs+q
NllU6M9Bx+IFOLWRKGbsax21zhcvqeVC+Y33o3WjVVeGo8RVGUK0LvK+BR72ckPax88JDiHXypfs
VOklWIAbv9t5nhudBYpQVi4yTvvUUW9phgIGKMPbRzFSa1KLbG4gUVHe6hybxd8OO2U5TqLGIVOT
Iql/NU9fQAGqt3O8ZT8DVYFCDGBYl4KSmeGY11SljxQnNelSZVCmjKWNMmhdZeGq1M1XEBhXm2gY
rENXu9YhKhL7QN1YQjkQ+dHffaEZ6Ddj0BT5OSYkDxlnN3Urq8LxW/leGpm3M8YkpD9YP2KVZmfK
Qf6MEj99jXBUdvY8sNeMEazlIXSwym5FSUweu/0K+2dtynC6GA+KqvRjfG+bGQ7zuvzsyxhn4yfT
hthXg7RjBLmeAKQLdDF1y8BmsQg++vFYvpflEkby5zeR88gb9+ygKag7TztIv1/+9y8REn+3uSvu
AkU8rs7A26Oz26ygBxZ7oN5EcwmjoECmo7BBeZQkxXew76yKUdGo49lzlTre61DE/UoMlgbFTrbF
D1gADglcTLf4KkG+tXcS9mEiu1WixK9kbba6cSR1HhxwWPR4Y3ehBnWG3teq86DdQnNUkb7mIdsB
+IptnkThmg+WoTcI09ebFtjnLXVjp3v1jNJ7MLmoHzNHvw89Vbw1IdCCQ5IOa+oWoaoWLna996wO
mi94dS7JXkLy6tDXMWg7e6t4KzoQRMR5bh/Ja4lljqXta1WHNfiNw20j8ABnq8jtLiISYtuxHqpB
4NbQjyJt7gUoIR9ST3xcaijtLWyjbneFLRNvkRqttwev83cKmWyhY351VR6ByWgMiaGdukNlXbVI
xrnmCROrPjmFjHeGqz9HjQ14dqg9RrapTlWcJ0C9Js67FuHENndAtoIz7v4SC+sbZ6H7HqCKcOWg
dPHQDngduaDYKYbBeQebm7Vx/WoD2Gm7nJPnVQC2K8qYBwnSerYxNFvqzg4KJm8DBMiWHDcTIDWa
LlIR4fgZSeR9xIb7aiwLxt/YuKtHPhXqTq0mt1GVpsv1bCNHOcZRiy5d0nU7Bimhch2D9fqxFUPx
iNWe3Ptjvt+te7DednXbLJWesu3Ut9Jm6WaQZ6RoFLs0O5k+gJoSYnuoxwEntMOBJa3C7GgEytpN
3aYy5Z1C5gAE02MQ9anl+QkSmm4BeTinGPmnR/cUGRr1sCvycFh43NDWfpi0b53lbAnYGw8Gw0aw
CS9FIZrDIHS1aDyw9WBxgf9BoTn30GIwcFKDNAG0mqLvbpdswwQlcMA7qW0JEO3O67LkRarhjgKG
JkjBggDh4nlkpAfiCcWW2H8G2AQ1PPzLKMu3rEn8Nz9pFEg/Lf6oHPBiAqzYnHjlqr3uBske54nm
yUwHvq5ADvPUOKDUtNqieI+QjygabDq499wOrN/KULh7FCesrHrI3lQAoOuQq36LMt7yLQZkyXL1
+luDHOZKl0Z61ENlAP6Mc1aV1t86OfCFjkIR5DyCZonfX6zTRrR2JfKQrVyzE/eeAg806qgOUZN4
2RH59EohHUC+qCwCtqrM7sFxUcJkheBAgZae5gG9EKXAr2jnAYrf3xooYy5bzur7koH9v0xRZYPM
N/vmaP1D5jPtOUHl8r4ZZLaxNE//6og7zSrZN+EC+ulXywzlAaDHwvdq0pNwGhGsFUvKRQiOmvqB
PEkD9euvtq/EMQ5LxDdZZu/4YCD3/H+UXUlz4ziT/S9zHkZwAbfDXKh9s+W9XBdGVbmb+wISJAH8
+nlMuS23u7/umQuDSCRAWZYoAvkW/PwuJqw8JjjRbbB21XPB1u/3SmRG/2amkHQ1IJO8GKxCQBZm
KL0H6sdCDKmDV517XSVRBUSUJzMAxnLXfTRr/daWQQlru9J7BOBfLtokKHaXTiC8VkCXhiu4HXmP
lhNUu7rvpkU4J7uZ0Zy0tPBLh5bPuuLeg84FjaQQcKH/fKUgxN2e5jL/05VotgySu//pSpeEElDh
j78JjmNvLviopeOZa7uFiS6bDwYoCpezGLqw0PCd23S4tK9JGhzdT+mNWgyqzz5FaNSnLKjXLi5S
dnnnPnrgUqya2WcaSxuwC4vkWXA/2f85XmaO8STxxPZ38R6iuHunTeuV1SW/8BE1otTjsEQJYswa
G98agXVe2GfymM9xSJbCCrvPXiESpv4unqpR3vdAel/yByxfLIClAKs3U5YsKjyTR5kJYskAN2So
TtlJubaYhf0galvTMByHqcaPG50mZMEjZAlSd9OuKebURfneXWoPk7hdBqn07PO4Swel06Fz4m7F
4bIFeQOY+lDskkMePZcrVjr9ASv5YnN5LZTZYQ8WFwNLdFP38f0FIoxfpj4B37gjQDHF6FDO8ONr
81OszDbJZPS7Cq5AECH93jd5h7Va2H8L4NOlsUgEHZazG9z5mojiTFTOKrB5vq3MTnwLOx8rauyW
CdGPZyDwfqBSLr41NvCWscXiNQ3io/5WSuXBnNlu7y3l3bZDn4H3J+p1k5f6QIcgn9R2wleCWikH
hKsYKrC2JFzBQSdqEaAoJLfQDibnfSAFax5CCG00iuVlEAUDp4fhAs2HX/F246IQpqaoDsrvlrba
W7efLJQNYdoFzQonWY2QP16UZl3ByRTd1wOWcCHWan0Ln6eeJaukGa1lLtoR2h69m6wmFCgXDYSK
l/GMRyrA3tjwoD4GwKeyVQjz4b0DSyC2om6Q0EFrNr5Gx7JNHimBBgTSx3ZPpcUqFqG7Mf1+vDN9
9jtsKuT3sky6hakMcSLxk6HumuUEROzSS4PuVkn/O3cH4xnI/Wwf9PByoaaALMQKMENwIOHg+Tw4
0LOIGwaJiTnZ1eXtGNbVndJZ+ARvZndOognrxP1OLZrQNWtvQU0buL7LhNQ0WqgKwjQ9okkpNE/a
gCl7J+UYPtXshq7851c5hXhqo0m/vEpqwhc3//QqTQcEUtAdLhMyVEB5m7z8+VVmqY4XRVaNsO/C
8jyvxa+pKPWaVuy0xqc4nf1LTPKvQ6/jcc+FgZPromIQNgpiJmC0DRYHw2GQIOSqhB1KLlHY/+g1
yml2o6xyY7lg9di+Tr7HdryP/SUvOv6aD+3vgMHi1zhT6py3qMBDbfq1HcpwiQdDZ0fNLW6N70PH
OMf6dB6K5cDv7lDKM3TRph00iNst3gBrfz1ocI32LR9db0VBfCVh3ECnqTCbDk5df+RbFqDBscC2
qDlmDpQ7+kVoQNAR1sdAmNZRg63fQzB7DhU9vgZH3P1hEgAd/2SdlKChchXWG1n73S0DVWkLFVp8
JlI4WEdA5/W3La/4diohtpLOmhJSl+hppCu2YMkV70EaTdk5yOq4GefRJZGmkJOvoWmRws13wuZW
W9h3Zd3yl2mYwH4BGiXzLG+Vm6zcwXzoUzzXQFkDtlnuvDmusYbFold9L+c45Q9exveAwAYRSd4K
8KIy23B2JJR7VcFVuN0BfTfr23ykkFCuU8BxwSkFnhwisHVhQbCEorq1yYPeWwa5FSzxLCTOInXE
GfIH/WnWa4zDzA6BW0RHIOAAguK9uS2dHlqVmVV2S7+Hu2om26Oomgq/UPPp2AoIJXmo0VGMqRrd
HG/r8lNmGqsjatN6S92N9sBKnAd/zR6DclhgI7heJjWgJxH1fzqlQTTcaoB2UPZPZggXOHOlFkyr
YUtN7asW5WXXjKhZNx4qEMF3z3fF/Zd8PE27D+bov+ejBp0tQPLjqE5pb0h2Zaj0bVIwA1LZ6W3j
hPqWQnQIGMg1AXif0TVGKdr2AOaFOtySOq7DcHeMI3xsw/U1Vs2Tytp6GqCVu7/OJGRj3trQU4F1
fHJznajLvOCYYWv8GqKzxHdKWMA7b9epKe562NfUVicW1NQZEP5wmsPtWElXXWahHrqgM86QRcGG
LcVoLnqFrcp2PtR/j9fpA7MyblKsvj7eFsosPahmZUx9eqdoagNmTxtUIjUUYqDVYHZJuM+rEqBk
EAt/eNrajVMGN1FImS2GPtFvWWtkkWMAAmP58M72Afw9pwGIiFNvQHURtYdjbwu+Tm0US5pg4ouG
Z/rVHJx73qspQR03AvM3gwiRBxhN3nrfoEyggJKw3Lsxb+y1N/mwgG5H2JbJVmwMwFHPsiuyZY2l
ltUyualGmCsxe8qtiE57WW28sGwOn2LFnKOgjm62NTtQWjdLkFEc297t2oRRCFaVehEGkMJGAUlF
Vdsbr1bpfo+lsH7pvN83vtJJhI0I7D9xBjfx5HcBLAfElMZ0H0Og/lc81t9DLNy+C8g8gv2W2jcd
NAfMWdzDN+oWaMpsiARJc1CwoO12y7wxCs33PoeGiDsfhsZ0/602aH3dfmJgmDNm4Wtk285fCiGe
myaa+YW4C7jxRIr/pOjfzwr/dFZmSQ79a+WinDDTfCD1crjm/V3sOjZkRXeIK9DWmrcOANcnGXTx
6aM1zi2jqN44NvUufXOr6noFg1iBy85FSRto+yXq/876UrKszeEIdPovTe4O0KDYNoPl3DI4qCyE
VZkrDyZzwTFR3F/184v/BPO8AjwvwcxKTCiWt8Yqj70BvjhGcUon373TrHmDBYd1BxfgIsLTTntU
2GNZCWdKn0YbPz+ix09s+n0oDPO3thraKOeQUjJZl6373I4PSVUF/7JZ6P2l+MfmehXcZl3LDS0v
+FK1gi5Rlhv92N71kA8I8RRXm+ZDP1rf01xXv/LAfNXDZD26+Ds2Uz3mW6tKp8d/SsDaIb9RpsOP
9QQmE2BgA76Y+GElV2r6uXSYAJ24CMT6GuNAR+1aPpwrD6y4umog+pLlzlMNVfKogpo1iPW2fWle
e6En50XAGs3bceJsGEfJjPw+Qz32PgjseFelbgv5CjSpI2baW6IG6qyuMWNqfjqC8wOFYtElYEgs
UCLARnhYu6hey8yDsiTOYlMjOHy0r91dL+7TOgWTEAZHh3/e0GXOX8CILlCIngfpdeaHMHf/8k9K
BctzS/PxXJjYpbVn3aZ2AL4tbjjUVgezCIC6yrapcPBF4gMcC6/dcalTBziD3jpi62IJo1lI3/ft
tJS5OT6kk1feK+sVe1bjwxDX44PAO7lwu2LcUtOypHuw+xDqYnOvBzeQBwhNQ3g4DU80qmjaYJ33
5jMKTXlEoaauqnvb/UYNuo7q5edZU/y0LksLKkRpiQ9KIwQXUY+F1REo1O5IZ/ncE1bFfe4W8YZa
lzwaQm3K86f2e5OOHe6yhlq3JaQ5W+zcvNoOAwK67F9QTRz2fWUq1L0C6zUx1C/X6so7h6f8Vmls
TrBpsF5zOTmLDt4vB+hylE+FU29pHprWBB9rE49Pfr2f7MLQ61zDjUPlrD4aBmphXTnueujdWSeK
0aHGAg+/BLPwx5x8GUc9NLhuHKOP5tF1EQ4wSp6nbfPa32ofhs6qlDCzxV6hasQQYXvNOBvd4B6a
BP9F6giqn4kGlc3O+nTt1K6zC1nuPPzNwN5y3IOrBHb/W2f6Hk6/wiyMXK6zG+Kp8dmWA+C9cDv5
IFdduWvUAeVq6NKW+LZ+6fjzJNTphUP8dZLOcYtDExTfHSzUJCjrL4MGWxEP09jQmh+O5/g4x6c5
Hvwpfs0HzvZTvj0x86XVKPIYfmmsyjG8zHPNp/m9iqV42RXq6q7bVsuE1RvcExQE83BXXJOwUvDR
k7JJ7Ug0qRAjpJ4HB1vpyZGlQfvSy1StZenYuzpt0/sqcfook2716yMj9EHbpYwYGzn3tQV7EsqA
juARu4r/MEfj5MtElsc8Dv0d3SLBXetv6ayS9TPYWv5usowxXc3Nck6T0wTppI+UTzG6qX4Ma4wS
KnsBVuKrGM9R8NNx3bRYXlw0YQndLnOQzFYJuWyWBq9uObsnhSUy1RwyWZ3jOS2d00oh3RNk9xLM
mIcK0F2hblQTCuOB116yheZFiNWVbo198OcDC/wTUL/95hpnNVCtEEpMoEUDXYm9x0tI3Pb7tIOi
RkQSzITHj2cdF4/knilIbToLmtOkRu8Ek7fYsYqbTrvOTY5nPSjZhQlb+nZXLClIB2CY0QOnLXfs
ipskhwoexVG7hijePKB0xu04ZLj6Rxme1uSWclwURoGz6KLLOYUr16gAXJj81T+v4VUL4d5uhJhJ
apUz41J1w1I7pofSdcZdSOGizY0RVr52bESgFkG0HJYgEAMZZaQDI1jZRQMTPmpT16hUd6Iz3AuH
QxDKRUa91AFV/vdeaoIPet95MaD1BeCS2fzFnw+1M86M7ngyF+ADxksKOl6T3YxtiEMeTXhMxP3f
LaMsx6PXAkBh6Mxi94ycsizNaqgQNGJDTROotYONr2CUwl3qPnZOcVyKDmKBEFO5HrA5z5d17BaL
xPjoFqWA4ArXWG1SJrUvZ5rNc9TVozEm3SaEkOheAbxiNdhj92HulDhHUwkbzxsZQJJ0is28Ztlw
Sy9suMCDUnrt7xrHPnJwjqI2Hs3Vp36Auv8Y35TZvZ+qevupmwZ+aqMKGU1Q6T+ULrFW50tAYsW+
vBi6Ilweh30SMlRdP6a+vMoRktwbf/Jev4ygZkt/CAqaycquu2SheiD9HMezI1goWLd0cMwhPuUd
i4Rs7UuI4oVvJzteYa1z7ejmFE/0zUo3kI0ITM084PEQ9OsQrBA1ArY9zwy2KI/++enF/wvHxwvM
0HGYa3seM62vfDNZeoXdA0l0hqARmMsw7711APjaTm4wYSHpwXSt1uGyYH3+XIUAd5RgTfyWwKoU
JLbf1Ti8YKmRfLOtpFxOA+6AiZMWi7JAaYgpUZ7yWWVYOrBI6MNnUwbiZpA+vpRz2J1YDoqoatbU
pEHZb+9qyP2OzwsI5fODyEr/3M1Lho8W9aUjlNvnviaw0jUeqsDwQqXilg5hb7/isWDcZU7j7WNR
yQO2m+GzAGke1GwGuJ94UFItLJG/Nc1v4Dq2Py3JQvjktOom06ECK9hRK+BvjRd8no9jGORvRtIB
9Gh4j4OjHpWX1vIOpN1p51oKQsYZoHZxUFngcmnzGNahefzShP6m/heEoP11kcA8P8DaIHA84G2Y
TQKnv37cg2zc/89/Wf8dWxIfcTxXPEqIW8AQwDqm0wS3FmeS6yHUIHzLjL+awlkltWk9eYMqj/Ct
mxbGiDR/hiKVwJydVGg60Guyjm6rd76sbP7TTDo8y0rwoH3pLEc22k8VO0JNu38FxmGPMkr7FMps
2pe1B5c9bQX/8vm07K/rVayAQPOBLRrU0azQMb/Is8Jp3kuaeEge/bZbOUP2OAROBuGpWjwkprPF
Jqn/MkCgbm8PDIghGOy+JJDXXgoY+OypNwuyXdYp/iB7ED5NCB5QVqeF3qoYaoaPAxQOz72jq2Pi
1sPSzMz0p+PrqKkYe/WbhK9Blex3MgEbxMj4MyU0JrZIHFhGnuFEUi1FCdeOVhZYwFTNvRN49X1f
psnWb8xmcY1hYyFfeObYbimFOtSYL0JmlWe7TLtN6vcWjGZBLoElyC9KaMpaQUmosaIQ3kjHMOCZ
vQbgQa6hR59GuCFNIoKE3AsEzwGqqgPvFWqkKzz2ogRmwkjEt2Ex53YqePZMSB/N8XpkehWEYtjJ
yi33PJWQIpH7Yv5iKt3k+DhgM4WavtXV61C15Ybkv3nSQ2jVg34XLAe9Z3A3XPxAvyiwiw42/thY
Fj9BiEvaVeoA6x3PCsiZF/+awqLGMqw/Zxa0LV0o70VtW5iPvTaC5dio7rYD83ljpH64H3SmDwm2
CTZ+lVVnqzAOiQ0cUNLx/Dip5WC643Hw+ulIZ+CQvp9RDOoF2DpnNmwKwkpAdQPODv9832SEu51l
UGEd9PY//8Ww1gvwlZvJuiZunH/B5fayFKppqvQRMI/qUJeuffKdYduSaSA1VQ7d1DSGR2Bc586p
6sW2klV/V4AxdZskzQJMhPHcVIFcNQ0bz0mB/xmdUexTb+/B9rMbg4Wwq/ChbMSKzcgqWJOoo1bA
r9lzs4c216YHBHlNvUOv2gX3Ic9KvcocDlXFqnvQeQEgUEBBx5W17zPbuumYlz6UxVRs22YYF54z
pA9pV6ujx4OfMa+jcjSrp3jovLvSSo4ooBjPhdmmx8Jw/YiapdsPGxv6kytqdigXgfqU6R0102z6
jdcGg8cBhs4zwmUo2F94pVOL/dy7FuhRsWviWRe1HVb0iwD8a7EIXB0cPPqETf0CYPXqaVKZfys6
7wdlebLH6noe5Foi0nC0FLven1hxAnjloWZQXk5iyGHDkpXvsY6CgaJlN98sfP0d1UH5zbQBcsJu
Jkza/PZbowHKMuOpX5vBCBqxi7XJAXRV92CNGTYYet20EPiCSHlshVW6vPY3tfXLzluA6a1w7A4i
cTfwfgMVff6vh5nf3flF8MOqfHhwfYRi6f4A+R2P16T0Vhv2pUmDKO0jpCQDkQF7KgX0SAIohbej
2rVwhgWJEVegZJ3UkPlQFQS+5gs2QLuvB4i5wU6zgUNNML6Fhssj1RfJkwm0E4zwyu40JOmwRwVN
buAJVN91carg6poFr8VQ3gRVa/0OaQYAsNL6V1GBOOFXRgwjG2yjMaxzgC2S5aHGbXqtAZy4d30O
eAw+vz9K7u6KnPkvqVfv8V9mp1SU7mlofZzNTWnWfoR1dLiimJcAap7IycIDc7DytGN982TOsS+e
O7Oy+HQvf29j1NLhW+W+QZ1zoZ3J+9Fx14aWHZO3Tlple7w4WN2jxv5IuXWa84j7NnQIJ9YdzfnQ
dsEgotEYsJ2Bm1GXm/mGWpcUDVTDVCeFvIsDWP1C2they8oZlvRNoe+HLaqF2fHgDJ0bfifo8waX
Lv2+VIP8xirW5Xi6rtUMJ+zWEDqYFrRq4+omn1xnNQBV8JJyGDXNH0ZWYG1lh0YDo5tW7oy+DcDX
sJt6EyS8W1+u47qZufPHAp5lCQRdBORrlwkv9X2F2h4z+CP9UpfstQ2qawOKZfyRHpyQRj0wW+6P
XlXNX5gs9L+Hxj1U5eAB0KcwWJKa/84YFtgaMkWhXz+71TD8cDsAteMiL1/L+Hmwj47Q3iLkRbv1
YgiWyaqL1xZHzjTk+rmxsmHZuJZ9O2mF7cnaKfYwAs5OqAUEq2yMxcPQgFQEB7nsR4+t8fnT1Y5l
cdfO24tpWUHW9Y+WMot9U4UmXKA0fh3mXUsbap6rIE7SZTY3nbkGeO3QQZku8XuCiuE4r9iv2ZRI
Q0oICWQ5l6sJVcA9rDQhYj6fJXzslnrWe6ZtiGoWeb4qNl92JQbz4BVwEqZ4UNr1An8gi4wJt/Rx
mJLdlPjm6+9hMOlXaU7ZzubVtDLS1notSn6nnSZ76IPMPEFJGzJdc3LZJenCVY08YWOsfMCNAT6O
yIeJuVwFZVtEfpG4ALyjBJLaabvQGiIPvXw23Np7S3sYVVk8SR4AwbY346ianYe1Vt2Y4mDkrIQF
VOKfkhwINzqj2DTHsjlGZxTLApiEgu9x93/I/ec5jYl/viLNZ+TGc1WlIIPMyuFepqbbDKa4l9as
C85Sbm+LGp68FKMDZAzTpTXLc11j2Dc+O7N1NbgUYL7UWQtpcFRfJGg8MZaJWwCNk61dOPqxEuFr
P8Hr9F8TSgBWoX0TebWdv2HHdpdy1KSgFQmMkeUXR7up4pOZ8Hqp8lz8MGD1PRpV/uZ3qGVqPGXd
1c0Ewa8JpAtZNdljWEFupHdSditi042sTrhYeKBamVV181SniYPbJSt21DRL6S1LqBpuUKxon6oy
znHzLpM19bLK0xsXTrBL6vVimION2MRd1BkUsZrKi1FNxU9hi2dqfOekQkFeNj9hBxCNceW9wRMb
1IG48B4aYHU3EnrEO8oNC9hG+MDqfsltAUl/4HPuOOeGIff/RSfB+7oGxfa548JJ0bWCwAtd8wub
fxBWZobpYD9cfttQzd60sGtdm+6QPnLADSLYkRS/qfwXCGTdL7jL4A2vWXMnC0D0ARYBg4tLfpdz
kS/8wRe/gu77ZQgoL/AiLYwHtxIQTJBuv3fw03HDAl0sM9Hl34Ox31KuoepbhS/tT5nBki3ogu7B
kpa7hdTBtrAsOPVAMt2Evv4PeEs9jpZVP8YtOD0hlokritvwbS6t+sc0qBS/hPW4G0L/CPX69DDF
kq0gGZufDda9n6FqxVZTYmTnumBspeazJH5tbAdwDGHnK1JjxGd3iDpoGaB06LJHu+rh15ipb9mE
3VVK06k5/MvjbfjnNaVrhWBLwWHLxNLSMbEE+8I6s1FGhlNRAzoMwPso2Xt78Gi8PZ1ZH2fXmMBL
SEAD2P5d7jXtOv7/FQO4GmUD+JgkM5Xw4t0czoxBapPD8pCXj6oW8fpLnDIodhlG7Ys/M51e+2ma
i2fzPNlYmDGcPv64SEmG0Rcz5yH56Ya5EFAPr81kWaM4vm//fCjwxLCf+gAgmrlD9NrFmukjh3qg
dOPtpHi6hr+Mog6K0RlQzbBrvrb/47hrSgApligXUq1pI7UIin6VQ/J40cgE+6weB5/Qhy5J3VX/
omk+sxT/VGl2sS6C87vnO9ibsC3P/CrSwaS2g4Z1/rm2HGznymU9utVbXscJnukTDjX10t3C2brY
ytht7m0POG3IZOAehZtbxas3pUeISLMTAUQTkWPV0A3muULfTRanKXAEQI5CIgUgozJ/7ygNGCJR
R9qiI7Xj6YxSge5RsK0KcwcNwR7yhlVvotzS+GdXav/M+jrYph20Lq4x3gnjlCm9Avp9MCLKg7Pm
mtmlc6IWHXzYxUW24hboBrF/pvElBLFWOh2CJaU48yWcwfAvl6AY5Y3+eJfM4vq6tNaFYQUPSZIa
57BLAZGWzstYWP52MqDxQM3cSDUsuWW8p+ZfB4HdJqK6DH5dZb1hQ6v8wj2DiVkeG3/8BsMgwJsh
+YjtWWz/cDybLTkDhhYkBf9bwRcTWHyvChpwkDWR2Yo2j0C//wXMUXhu4qpCIbcBV2/eVKLRs1gd
BDUctuxCrk6NawCoWrf5k4MHzqjyALme4HAIzTD2e9CFd54o8ldtGVC0rix2hmUw24y8qvZDkLwP
x77n+3Dtd/d5UZ3SGhUaqPrdWWaY3MnML5/ywoKzPcKZGNUJ9acuuix8nczdcA1tE+rt/ITBQQMs
a+oVsbhz5jnGP+YACiiKsykEX9n1oAnkDOZytEbgI2etIzyLgeJQcb+5mXiLDw3jydIFumJzMXQH
VwqSrvA5mQ3I4d1YPUoALiOpHHHsnQHsTJAvQZso6zWllNgqP1S4VcGcGMnQIBMPNhY3c4PyedJg
dxjc9l2cJ6Px0LNgWg+5LC77eP4Ine6wB3aal/7RNup6Qf8K303KBdwwjeOkJ/2Iv2RH/2BIpSSb
WTlhQ7uC83BmjuwmbeSe+CNEMenyudIECMXyyjhJ46yGod8LvQ2U4PCAX96VCxGF1J6Cmr0PnTro
rni6H3eGW0iIjuBgs7Tec13tBm94D1F8mptFmuH99gSkiRj29kF30ht6I6y6GlEEBKuE3pKuM9I7
BmlSalEGi+WdGUhxQy0aXmWhugyvxmHcdVhORGEwrnQQ7quhGR9CuJXfFhyGZjx11LfWANIAaPBy
684ETFhMHuo2GB4a0FJuUx7Doo8V+lsFI8r/mJbwFJIU8/Bung3LjVLFMT5JqZNU6waUwIM7cB4s
8riFno05JS18v3H6td2zLG0jGnA5xaPFUzEo5zLJJUYji3aExymdfhpEba+GdqIH2VPleiftwTYK
CkfB2heowbnzgc7sFmZInmiCvbSKzTUOAwi43gqViEXVx/mK8lCzRi2GxoElIk/OXJDA7NLPEKcU
ajMoWi0H1HSAzcCScJkVaQPPLik3cVy9Xb1+eIYtImikQxR9fvSnjmkw64j3drGnGB16uXGqcry7
NOI4P/yneYbkTei4e/Ftje+5YVqHImi75x4qBAAf8NcZYrYtQlmt3bmJfeZbJozsAVo39c1UQ5Fs
Un77eh0e4CnxAWZtm2Sof6sKXwHpD1voNpkAjVdVAUNqG6XVa5vOKGceAStQvaY8iheW50XQdVfL
yUZ1oTDi+IHORNsZl7Pu46xNi3SnYw+CuElRQ/2s5xs8oTgv+OBsyF/YC217AdaLeZKtDm4GrUsI
FWO/2uXs6Ax9ARx3UF1GwnjCeUmLRykh1Di/+i9/x7VJvbbysq2EWlCpW3sPqLq9DzNo8i6arsaD
R1mgcqjHOMPeHPovQTdm6KJca4YMX9rvAz6mCZwc6shSvJGOJIlWdqjaR3Yu+/VVW5LUKb80hzQ/
Mx9+2AYYKnKAkhwdeqjnXc6oOdh9s/PVePoS/5LLZl5RCmLjGkyrz+ODrmdbl4/iPPWqWRTu5MAs
qIgfnT7e0G1UDHG1CbohXtPdNqxtYIK94RFmVPmpgg/o5S58HZ75U/wIstMmjX/UgSXvCfPm47nA
aMunfq5m/dEgpBwaBWBmT3+kAYX1TbbBCtARUPlZ8Fz6qrqzgEq5xzaAgg8uxKaoSYfWUN0iEGU8
13rFPcUwSHrY3gCsGnW5icWLsc2w85+nz405pQ9gJRXHjOK+ja3y0hHLBE/xcJUAWubYwcS+xz1Q
Yp83TtplYiftwpibpspmvFlw21IKxSiP9SWGXNuV/RJjAXygCE16mW6e/kvscjUocYIFDXnpSIMj
v0WdRB3o0BUa0o3Xtk1Sjte2Yan3TAUo5zrz9G/UeY1fZgjjZoFt6R+ozcLOtx7E/Sgyca/A7IjC
3G321BxMvzkzUI6pRQcY5PHNl1GO138vUmDwzWjCDzmgGkVWbDwUy1ZKYsXN66xwbyxnWmeGnPaG
6ITaowK/gl5me5d7dfAwk1ZQXnGePlr26NmXFtxm8Bd/bl37/n/jmoGbqDoZEAMy7eybD6/i1Blf
RG5VpzKF2gmFe2DrV+APwLN+znJ1eA/32uEOK6fx3ivEibLw0BpsTVcYKMIgC5qUGZACaYdKzGVq
ZrbjCzPi96lBZywfbEPJg/IqcTPNBzjex9C0gJN9mXDTwpP5/Es+Bv1NA1s9biXNbjaqtTehQHmr
8/MTZVyS46QcDioM17UGunx5Gcu1j812K4O9cWrawC9LmLJYhr0oB23hAvPcdP0aokeXS1+u8HFB
SqmmDnhG7hgbPPZtkiTxsEFXZXc8nR5cyACA9ByE29CK3aWyevYyOaO5aOHyt4eDrPPSQpCcBsEd
O7urRxvy9N88rAu2lvC3fgCaPv6jKjiMWHhfDvjGhKg0aw1W6hxM6NTj9hGAl+Z9zDX96xyXdh2n
4YJlUkI9CnPQnHTmlBVg0tfh156PV3W54DWFzi7T0umlvxt9cTBB2AzLmzBmxuaqrprN0gSkw/ol
Rh1fYh/j+aygQBl0APz7PglyaNz7jnMOZNsuIKSSbKhpA91ybhKvQXEU2FSK0cHKVX0Kw2yLKh80
rCmWBPbOtqvgKH18CKOwKd+nolm4BQaIgp6FGzbOekihUzcmaX43cp6BXU5SBQFQpJYFqZj5EFYe
OwApcMmg+GzjdcNKvNnzIDpQPMt+cZ24t9fwmBlHNoXyeA21JryfASQER2SenjrUUEMUME/bzfW6
ZsvdJUxhmxUkKHiycObX62pgZq5z0evFt66PrrFiyt1Dnnl31z9rbHxQ9QTok7l4idupfLUHUPPs
1EGBcm56Q7sw00k/W23DDgL4rkUwx1shgghVIXlysc54bDEFxQstig2HdOGahqftBL+A1n8AkcjH
QsxjEcXB0/UWLGHTrh3jyHDkdGtgO/EWXOxuAUGuah1PAWIfHQJK0pE1cmNDHcHcS2ft5Dy5NUzJ
r7kUzzzURWAkePwSh2sqJAjDm2s40dlwGtjsjIuXcbnu/FpwS0kOIRc3trSHk+1AuwfSEvAc6D8f
KOYH2XsscJZDPbHD36U2fzMyUEBUDAFfX6e9poGpbfVfrzqhHrLpUv365RJfmorG0qwVSmJLmAp7
QKPitUvdB/sU5BvJoGwDRG8eDakpz3QguRYN/YK+bNTNNW52oPCDaKvxxUAuibMUKPt+HV8xVHqg
PFjD9MTyjilwZqDKqCJZT1Y5RIlSkIiy7c47QhPv/SCTio/AzFs7CW2GHXXQ6Ev2pT1yEMDE9JOM
eQwdOvfYp6BGCsXOh75zu5UNxtCKYr1sGfTTLgkUqQcN8y3bMFeUz3BPvuegks/eP60JFcMyKUTU
CAmT2CAutpmEXhwzuxL3M5BYuNXj6RcQCpi64lDNeVx3KOBPRrumWO8Bw4h1GgYn82C4D6KN3dQM
Pg02VvnR/5L2ZVty4sC2X8RajAJek5ynml22X1h2t41AzGL++rsVlItytvucvve+aEkRIZFVlQVI
EXtviepLO8zEaWnM34fk8MNOnCrJPrdtJLeLaZllhD7gKCpssVHvX5ejGUswzeUNtCzdFnWjUs/x
xtNBZBEsVt2udUHNg10D6hM6DVQTEEvIg9yR9YPM7foBrK5vNhqSg2xNvQWF1r6O3cukT+HRUE0R
WhDFoi411iAg1BBbVXicu4trDs3diGHTN3pvC3yIGqe23qnlaQ7u4ua+1eU2c2yA1fBMxbfWsc4o
9MLBG3XLOAZ3ThVrD3gPL8FLE6NGyQPh3mruqvBoBMEJQ6L0mEAsy+lSeBPsQbZmj+MHwuJR03AP
Arytt69NBsge2Qi3R4i+30PITiYXqoE7I2aPvsaxCRonA9n0ygCfPIbUK9SQen8a/odp1pAZGbhY
+tc2LJ663DL2DTZrV8/rtXVt6OULqvxwH4Fq4l+mVeOpAdK8VZdkoIgYh++ah7rW0emM595xi43R
QpDCb7MSAp3S249aDgJGtRLAmOULlHNBrJkWkKfv8HCBwpl9LpvhrQFVhbmJpTuuyEZeF8Vu5ZrG
uQpswHKzqsfU2eqagb8TS1wb9TqVV66HVqk5gX6NRuSgJQZZxgj8ffHZqOluvUc1UGXpqK0w9XVT
RvqZZ1F30uTPPAdCYEUmavSmSCDIwbeGhht2HJb6mexznFBjcIhhCkcG3Qcv3JFsDrRy4yNFChyj
hPAeRMDsuj3GDcfeF8D2/ojNODhEnLxp9jKK+iOqU0IL0myjClC+f1jJ0E6ta5woYFlmie8hPW4E
FAm9ExGMHjLarZ1LcLf49dx0vXltJqA4b+w0THEMlUMO/LLEk91xkubs2W1wY6chVM+Rooqtx3kk
IdRcdDa0sQK84ucXrk3NAJ5lVHIdtGLsTkDm3aH2sd+FSdmdPNVQz6qBg9+i6KL9OCY/1MPuZAtA
oaPHZQgCVsyhQFowQvozDJaFyMO6wofy0K+JfgrqoRXFzF2aSZGe4YL0y02b+QkQNtizAsZ/pUfB
1PJ6P7EexCtWgXIm9fxwbO0krTEL+tCRmzBqO1BeZmKnjVWFIjHePaW8nB5HfD8zhvNCsqR4RYxt
CQ4YNQzjMDmjGv5vGqFsBmFlhXQ7XpLmEWp45wVpiLP/4QQg5OcuhCglypg4+ANA5urkoGu1VEND
avoI7COeChkAI+zXs0fRsZJnEHgfHonXdVlimbisvXiXCywrDIO6Fcxrq09CMaO69LKC0I3PQ2MZ
O2IN8oYYVId4y1oYgW4Igog+iGL5AKJeFbuYaBYNqUdhNHyPJTstKfBvd3w7QmUtRG2KWD7j1Ad1
jJPHUYgT+qfBDssn1y2fcyIOebcXxlg+qXjXdMAMM3DgQxkS8mwqgqa0d7XEFgZLNeBRQ8/uRYuv
tGaWq2VMvdlI/mUODafRqsByroPb4X0xcrBhsN7WKZWH3LNxGZORwoU1GHtPM+fPtNhvPw592nkZ
Z8B/he5bNmCAiVEZ6EOmi1j7idefhtSgji4I9Uo/LCbqfZAGoLFMrOo0KwMs42XOohagFpRtzwJN
/6zhxv7JH/1NpufOF7cLrW2lZcaOhjF0PLPCtl6llkVHpwETAdlHM/004T30UepJdMXvx1uRPc8L
EKpAhPLiuYb5yIvo2XQS9sX1UCAh1bOiN4yrBxajazlFxjVu9L9LJ+/2Ee6DLuqtc+NoQdebqYjZ
1jK7AXI4H7H7Z7oJcc9fKySBEfLpLczOTX0zMQ1nZmoujg6Rw6JuA5xAnRjDMetxHrei66LaboQI
avvXpCiHW70B4yfyZO6505z4FEMI5TQKswQH0fuYjHlS4O2TutSQe46kMXYUVZDEoyr/+K9rLAtZ
EU7WLB3F83kKao9JG1cCp2IbFL4VAapDQgiL9EB5MGZ+6XO8soVSty5C+NYIagGun2II0lFENRX2
hXoUQr1uzN6WoiE1efkQm58Iidl08lryMb0QcrOUJr8D9mhDPmoqPL32+Qgqz8Umx5YFDed8t9h+
XwhKMv3FyNkOFW9gGBNIXaGA+dR3vjixDrmbgLqtFo7Firrk99panCYfpXPOmPnrMXN0HOT1H5v/
KxsSEm9zaVpzHMcQz/73Ff/DYiVkEzOUneFD0GqgSj+yOu8ujdu024LHgIyJkD00YduuYgXnraQA
35XTv2ZF3m5ZqJvg6DJw/mVCyx080/wYy6h7FmGYbyNIpm/i2sGwiGJgj6thRV4d9EMPvp9sBnDA
PFMDdY4Dsg7JPcXrRo1SMxN7aXI6eE2YV5PCbw5RFoJ5Lm9A+uSCGOE0adBqpt4yRAFBC83kON6Q
zXRNedJVk7fg0Kziixyd9EoNg4QrcuiPpdcgN0emOklX2LWy82zrRH0A1MU6+laJtzsvBxDLNeIT
yaV80EcZtJ3ivDmSvVCyV4uT5x6UG6RvBDHoQaPW5d+lGKE1H8n8zkuH6pIDRBfgfhl/B9PVJpdd
+rnNczynmYDQhofjVy7GKwW4MTZENDNEJW/s69WlVCwBRQelYtmn3/AuWlz5yIvrqHquVYyHt1Qw
qn8cbdW0IM0H/zV4ndRf44xXfxAwQRulPfvp6O8mWzzRSIthaog16kNgP3plEFlTt/7gCpuh2idF
8lioRDQ1SYRCzUE6bEfJ6cVBvc6of3heLfbzSFELzrP0tLxa0v3WaKKdnYkyOeAih8QzUveSjSMe
mol/zB1XPneO5SopC7YZq04+o+QejM4xH1fkTSHO8oBbTTDydGoC1GBevdJM7sK8aJ5tVg2BNbje
nmJ1J+12FWqO10hK4syl4ocIZbnVapLcPJGm++2Y1256wME/OOEh9LPETeD2flOEJ4/tl2CJYIKf
w0IXeK42XfFsikohRnIeKEjbZWkyENjMwxaHrSdwi84Ri/02tgOrXSfsXWbj6/CnsP9wLbtBRhJs
Q9B3n5xhZU9VvFkkiv4ob7TIHd24K7WCqVYgh1bSrxGUUqgvHKCBHev1q0A6A8yizPXPUnZQn8kd
ZPxltoFyjg1R9ykNz3MXVDnhmcbCgOypFvtH38Ob85omv4V70w8o14vdPKQVZ7eaTD3D41ZQRVWx
pgXd0CjPOrh7fLMvVkDuiFODbVcBHjTcrM3WSU5kNJRnpCAykjt1ph9GIVyF+MHt/49LfFht7lJs
DK77NfDM6RYy558I6lJx0wdEusrOvMm1x1LKT0Ihkrts+KP9D/G0TvG+TmpN9aECQyc4toe1yji8
AGrkIJfUr4mT/n1EnPTZOM0+4qSn0e/zUDlxs8oyT/nSnVZH03KN5YrKu8Sq6y+jdx99GheFIp2Z
g6Gfl9XaElq7SmTlhoDmVdmpVY3h5EmybUaIVA36lJ2o57WpA+jAe5CbDyOIFKYLI4crQZ2xWsJ1
UBoBJjsUa6/p5aWwunYrUFOAqu5MXshGvUEyeaGeHKP6pNXYCKoJTDXUc6t0HOZpejWdLGjQHWbb
sgr16giUsVkOAOWNY7kGfQw385G2Vx9jcdAMuub7x6h9UMZ1ZQvo0qTbR0M6lb6nrkVdv/VtSBA0
5ZuVXKzTYlSbObV9dNMBpWrUdSa9Bt8nqBOCofCGgKZ6teZAkk+tMi+oe4ZYAVHrgHaF5/edJ7J9
Vo+gLB9LDzJTygjUL6j7NDDggIjrnky4Hb/F0ZAa8vIatAyeyU+Lndb0vRZrGjKf55NXxWbIsp3C
CVchE/aHv66vYsNucj3ICL3FLfNZ6ad7wzG6FV11cbzHLvZlTYEb9sZUkrDayhRmvekJKQ/+bnwB
crfcdDOQPlQnAx/Go0qbDGm4RtnIBj/OeLLjdjxRbx4OE6RVF49mgJXLqCRuR4rjWlSK+Fo1NPyT
jUJ6e3yZObTfY2+m0pDm03IiYu0OHGp+mxxEGaUrDVRj2Huxi5fXHCU3/GPzwdb70YFb3hxhJxOE
CKGTi3sz/jsdy3kqskK/B/PxhtDb1HhmIVZ1nJun2dZ3EEzEKwoQzJDv0EhsHLjMytMyhV+vL0gs
mpCgRWm4qdAl4gnFvuH3xV+WkFx+I5cZQ81e9zwv7nLoFu/YULdnz0zqQyzq8OB1mnUyksbejQZI
lzswHG8Kv+gfzM5EbUCeuc889kDu6fXd58IWMVhikvb72IlrM/bmzwZC5KY7DKg77D8xTYlT61F2
NHp9+KvShu+65/Zf4giH6Tl4LUAp6PoBx2d45OXYbJaPhao/RQfkVvPHAoM9mDPt9O1jgSDdQ/Gh
CQwTuJoOmajZo20oLH1vniG1yB6b2GKPlRKZNEogGtMMt20nicyHLHkmH0UlOB/ZCJDWbSiAHHY1
rMEam9xTRASk1F6zCxnQRcjGnf7FlADFUDzeZb3j5KKWgdagiBYIuRUbII9Mw6aFonqM09XlKk7u
ReuwiKG5qT7uaNTmg28+IRk+Am4wghsDpMH81RxD7MMT/YErlgudg3e4C5FoxzMfFB+azHbvEXbb
pQGQZ/6299IONepQK8LxOfAs1CugsoyyjkoLaIj8vJwdS1wLWN7/Qm1koJ78tj7YRdE/qoQtG04I
nNzUmONbB7pibBDuayfZjzoA5qaX9quOp+k3KCbeTyMKRlkFQuUp8TjqBKe16Wfxj9DVP3dVqn9B
ttFbVX5rPbt1N63bya7vMzAVoUAeoDTBR+SahrA4mF4gqoTvqQASdaqrpEzjVzdOslPKWbQme13r
yBcIZl9HyJJAsj19okofvQjdjSFNqCTiMCljGQPOORu/+ABwNjgu/N5C1mutoaAa/+9jcTckThzU
ypGZ0wnlYtOnHIyA2CvpRyMF2Q8KSRhSqU1+52rWXaLl7Nkbqua5y4JUDcjS2fyM49zwrpCu8+zH
8rHtp1Vf8fyZ6VF6TYvyiUatMpmjuUZut37AvSB77kWMigzGzUNtNfnzlKbNTgfOfU0TXFGP22Ss
41M6OcU1ta0eNcVOtmF4+bfWviaKK4QM+iBVRiubvhVe/lMKm2ftKgOB16obO22lN7W+N6k2yTlU
gMI+lqruyA4ttk+q0lvpqlKJGop38knfNzpHLVN1Ko2seMwmHKqMSAE6mRsAdZig1FjgWE4REFND
w0goAmJUT2AvWpvo5t34sy1aIA9V4KQc5L2Z96/DeSmaRusBC/3T13+0hmKTgyS56RTu0fA19qFZ
bMiZM/A9/k8hNPc/xP2HEA/MLTtsYM//IXa5rJzw2F7N498/6c0yVX82msE6ugZYsUCV3JyoR41g
JiRzVUM9spWj7W9Tmb0sppupi+NmKsXhcY/D1mVlJwLdi2v83cUJV2S4gHYo/jiuGur9/9jq0l9b
EJY4VG7zj+WgkMRA1530G8PV+6Buuf+16/DWUwzhj5ZxaIzUxRcP2PN1N7TDnT0Y2QG313Kf6jG7
z8f2mvXyLJxuC0Uf0G/FJSqfK03RM/G9P2kMXHYc3/dWWeCboyBsty0rMMNbKTuBjyyHuonzmEa8
+14547cRN7yvfs4hYtGG4hFvLcM2RIoeamy/GhfStRdPRPFl+HJjXYbUa7VUC3rcxtYeb/iwopkc
UkfD6m0+yNBgt8F4G4hGGgyJiZ6zDYgrAbMDy92RcEZd/siwYXgFj2N11vEqGpCZojzb+4k3XDZj
0Qw38oLQApJCKOAawMrhusNffOfIpnzRBpAICDvzN8haFi+G6xq7FmwT81xZsDccG80FfXZygtYl
tM7VXMPHqVJouzjvUHNBhBHjxsi+5lPu/2Ubzh20xONX4fB0OwFEecRpl4e7q12Cm8X2/jLG7Rjl
4q+2G+ygbDrnWkodIs8gb13jrCvAg3PAYxVssr6O5w4OTv175AezK/f4ZjFB/c8HsSXf1LnIrhRF
zlBvhXr4DofFprUoB/RTvESkEAu7p7iswlOZmSwPKI6WU1z5J79gz8tUL2HlPU92jvAgPIUTTxPH
Ldi2DNOl820bL3xTLzd4P4JMhjJS02p5P6ybygEBL0RL1mOV4R7ldT1e+N203d5Ggl/1mTPf2M+B
gEesa2ByThRngy/3Ypa6ve8ch6mj9aYv1g5fcyC1P0PwEF9es2khllCPnzMTEsFp3IoTDVm29lnB
P+sWd09jUbaotiyh/1EzsIzEnTjKHgBhPM8L4DNDAcokwFZtfOyoGa1vOXivA+b47d0SW5XtWyxI
/4xXyY3DTLIAzZRkLdMe3BQK6m6iGv44oABZXPSxPA9e/y2GfjZU2tG4efPWdJH2cUheiqOQPw3J
QSFME84hBgZ3aEE6ABK4UJw7ho2yl3/KFHN6ikNfZM5Vt7YgiUYRaT6AeR1lwoPrg+lppXl+8sBD
N1n7vRddqGECXHFrw9LLre11qD+TYxPtykqEB95JDxVVkIZE2aQAhaDZdCcAAqsQdBDoepWGBOni
msdl4Zkb3cVnJc9spPgPY4CzW6RWJyTJDLPuAIsQ7rnlwIdZGZAeH4y+3bgQaYNb60yI7uCIhO08
NzQPhuk/UbUxtiDNY+UC+VSHrbFp6VmPSvxLC/TthUIivx/PaoJFLw5LMHlHDW+oeW0clzrwXlQ4
6BUg2UqMItwsteHUozizAAULCuqKYVV1qCetPRYgn1+cSgW+WBqymQTA+JMb+L636NBtoeBUTAAn
qxWWYGQ7Tj1er3c39ttFM3X1D9NiPdumfS/u8wYc+h005Up0tB4SczZoB/CXnzscgos/32OUq3eZ
8ZqBV8uttl5ne6u5orKrfybCBmvSonhPjpuSypvKy/e5kR4WWxpR0eaHVZDcR/kdthzG1Z606oiD
geFETWmJ4ZQm1ttwLFAUJkq+ubHTkCZQ7M1wWamGJki1IjdE4IOh06C3pS6GHMTbJWj4J9sSwsox
iExWHKX6X0taUI4lLkrmaZirf8Kxi8EwR+O5O1TGT7Nqui3Z9MHcezLu97wDrvSDHCWNUT9TnUBy
8SZM+Seb2SMv5b78KXKZWFt+uxmY0+C2AfzCAlEQEJnYNJ3r3joobgkGEc9GJpGFk4vf5msiwQM8
VqtUgB/NqyxzkTKqoVCYNVCL9vrUCFDKJs+uMOR5LENza4XhDzItDWjG5HkZUs9RE2Sp8Q3gAqhp
V4ssjmV4M3dCtQYIOyOA5dQCdNklmGw0XBwRdlIr0NO1mzyvtHXSTu6xBq70YPSi25q86vASUp+c
zk3/qjPsRsCu6D20ORSsQ89vt9gIdq+mW56kQvlTBArr+/3bP5CRQ1fnvWCYSoXnquF/LRjuqID4
pu6YqoipDFkKXm9Ad+qdwi7yTz7Ow040dCGKBDbCd0+I879DD7amJYRmUIOC5nxX+NBpx3EtC0wD
GhpN4uO9e4Q0JzA5zit+lItlm/Hf0h++N5DJeOYAp+xsK+8P0EBOH1I7RZ2uirC1Hy2KEL/j6CEM
WIODmriX4dGMum5d5Dx7GUtX25u+YQc0TEDLeJKJY4LOW09fTBEPl7GM/iYn5D/Te+khg6Vm+lET
P7UWA3Vjk72QqQCbc2qBRUADh7pg4bOD88pLrKCMdjngLaRPs12jQJBe5msHbggw1Ctvn4FKiE1d
gMcglJtUZSI0zaNthzT1eq5R7Lv2bUylh2CAkUg+e1/fWDJ9D8VfhB5DMnHYj8gG4ijgF6JMk4A6
aG7obslGDRvsO5SOhGcaxTyr7gpP+wBDu1mIwiCaF35YqMfbnzMLg4CFJkdxeT6tYlPk9xAJ8LHp
ZeFd3yX1aR7iFClEnWX1FlObHY5zVYzjZ6DxL4nvs+661zHtx889cP+oM02fi1p3rpMYUAWl7LLQ
5UYb5QQZBAzHX2HcLZ0rb4evOM3uTmWr4zVLVMU1tkPs67PEOqaDcyC7zUUM4Rjhv0ron55alkOu
1SigyKrws4njmtus65qZOEpXIhoC9OEzcVSdiEMJkrZHfxDVU25kO8LRdoAIgnxK+jPoltbgsdls
h34qXi1fJEHi2/xoAHyGt9wiWy8UKsyQ/S6v209haONAiuhTZspX6hol+GxG1NfzFNIvUBgc7qkZ
8gIU/CCStsV4zx00ZIY0NEQOGpwmfAgFmnIHAE+Mk61fcSZy0He2PU8is+OA+7b2+6tbTu1ZQphM
i8fmCP679kwm/Enw7ffwL5B4Pm7gNMaJxLTTm/wTjW7iFhs5aCmhdXGQNw5OV9V6djQgNUzuubvM
8Vsxf4R/xCyXoctrSfqJ1p4/F33EZRnuPueJX/EQtc5lrkMrOb+P9UpcIMHaPDbJyC+jY993egr4
k2rCqK82RVzLDQ0Zc+Rjxst7x47eJpmod7twZs6T6gQM0czv/FWvTuKpcdRxPPVKnPNC8Nm9Wj1S
sWSPNCuBPBmFDFZRzfM42Et+675PWlYMPal0pEO8/allP0yhmCWwp3XpEkIwVBll1u6Dbe5SOAC6
+DDLzBaJdGT8QyTtRXPAdh5oLEtYgYHN5zyEmo8F5Sh4LZXro+HipeD/x7mgJHKBdSv2Jkp1NgPl
QhJFZQRoA+hRlXGmCCYq4VRK4D8AXdssDMSLg6K5mky2f3WUCkkhJ5CixUjV1UCg9SjE3BCMNLuY
ALuAuIvJTa0J/ei0efdo4egQINY4/h55WrJCtTOOJySez07N3ycOqeF+i4uomScWAIvfW9J71rVd
UkhoVReAYPSJG/VrGncj341NNh4nPUI6G1DcFhXlqmtK/nfMIh0YQ2VLfa1bc7UEhI6BhYy7fDMH
zsb3xY0JLLmddOuArrVcdYnLUc0K5D5+nGLScSl1xrNjvf+jhaLbiRrLD1Htn4iu3IgEGcOaCR2J
JUiMnBxyUdfk4N7ZNiAIjxtQc89Dmg/A0aQFy3qs17Hr04uy3DCU467IMxuXoA41tKcPi/hxjEk4
k9oVOAzaU+CH61I4GfUq6bb9MH0dOLKDpqoJo14bIwG42EyUoEyuKQ5kWuzLsFPzl+GfQsj2H+Lo
U6grQsD4H1fMyqhAwlhdzYF4QtA6PNkAR6pfWPalBppiJn22FI8+DQ2wpUBpxIcGoPIuDprk258X
C8t1zYR6kAyg0AYsJ2/A5JDYB6Lvo4bY+tx3Sr/FdhNCQ0Bc1mbpWvP8FmXlMxHgEitKp12ndufv
gfiGQqgxPdZIGFx0HQ/G1NLML1CS4wHYIkcldK49yjZ+JPuUOdVG9HV9GLNIAxn/jsxe1Xd7twHd
U4Yaly8gYTvF2DE8i8jtzvgm4lyeVq3bfoUTtejOwxnRw5RYqGzC1XC4CmQOc3sgsev4FaCnOd4b
wmYnobW2LdSyOnjqkP1KPokpTIGXl+l6KvDvrDkl6B9FnW3HMtbW3ujmT6Fdo0LcngeDkRdPdsP7
da1V9pYCOF4R7wBR20t7Kp7IJExoS+St5u1paCSiP7sW+0IjanIl9+EBrnOiJafJ8g6FA8ZR8hZD
X92XBd4gU/9L7oFSeiISFi5BRg81lnI7j90YQLTMrMGwaubISjQl3lpw9PRAHCsN+JfF4PI7IluJ
FAkxSFYXmha1ONPH6Uh+sgsBwR1VSLwl28zwoi5iouonWGx0Idwe1ykOS50SiAYRTuEJdEHhiYaN
MSntcGrJNfuZLzZarU/gjPg152YiDU2rGXe6Ez13zYhsomqgP+fgsAZlLKDTkBsGwuI3W2Qn4NCe
/ZYq2m615pUm6ty3AcciP/RPxpWvtf5aZr199PBkmZsJ6P5jhr1IDu4ydMlDMX4B2szZ+MH/oRtD
n8YKlqU8iHUBB8BeuW57a8ZRllpnd3Y9pKjpdNPLpBrqLUMIV9sgvEPtEsWVHbP6FXU5mM48PcyO
s0ML910F0ZBluWUR6qHQD3oDrbjTkxTS5upasfdkRn5+vom8uSbFL8tSLwHD7pBDJ970WDOtpD+6
qBrp7T3yvi80cuzCvfSObiPzmA0/Q4Z3HTft2rdgcnvg36QZc3AtxgveAkHT0DyilKRcUfI21Z1L
W6Xep5w79lbnbXugiDKCyAztZd8j7Hy0t25hfoyg/TBeBy5JYru3a+ga8qfOsKMz+9Q12dqtdXmg
IXTQ1oY9yZcqSpwLU5TdZIf+EwMG3wPhsdpv6BBavwnrlN23cfD/b2G2Wo2m02q/X7Qfoma+KLgB
3y66fDZaXF2UwmoNSQXLgy6CkOmwCo1ifEhGg4PItcQ/qVO5r67jH5pYZDgtxyHgkPqQiX6PYCm4
m6os8tZUqFybOZgoGA73lgrkwcQpOeS0wQOppGioCcF0rufWdE+zxgEyK72efF4CMvyq/peFBjMF
NrwB9Z9jetMh03XFzQcdNKaaVgS8c+UTWbohywNNA0MkqaAt8SR8RiFGMcd3jXHiUTrtxdQ2St7E
Wkv8BN+64ht9VxgqSYIYgr7XfwnQMm0MuF2/BTBsuAvwwPhVj8IBpAQeLQfEOQ3oWf8qvOnIZK29
etGkbYRTGEc9L+r7KYMQKkVAeiAYWxE+Qrn4PrWS5FxaYD+iT0w/ipYUuw4vyPdkQgUuBM1R4bPl
ISSVIuT/N64AkjZ0M/vEW9Crr5YxGamxnD4EA3JrrBYb9bRGTaHun+ZBFsTB2ySEJUEoAO1OVKCY
P/1B1nuS3Jp1t5Qsl59pySFj/Wcyod5XJerd0Lq6hvMTO4V6T0Jds2ZXVOaCgs0UUjB4xYm2dNeG
fAXu+cud/cO4qCFzncRXekDMt3iZuf98QPQm5LKc3j+WhhWAeZxfl7IuNgoOEKprgcRB+1UXpuLA
kRUBlaBsdQElQ6TcKjz9gxZPSv0qQ+haJKyPt0bNS1Bou6245P6wjfpOHmdb0gB5L6HI2AtwLcw2
1GOnWw1bYZSMWff/M302cqD/YIfzLc/Qdcv1XVPX/Vted5s3ILAamuiu61CYmLtatxIFasIyk2Wb
Rp37Z1akaVsGNlM8OHwzcLWxXFuQ+8Nx/2Bq57lLfse2UQbJnS6Yjb6J1/ZB8/KCYMk7KhOgkoCl
VuBfSwfa3onXyOWKYJlxs8BcinCzll9DHtf2+CUCdh9P6in7ctOzrS7/wiWOvnNIB9x6ZZU/DXGe
bk2NaydtskOUj5R1t62U2AkZS61E+YGIVuRd7DSkxjaGO1ll5r05QqFSTF/7yuc7u2HWztF874tr
b3D646xGLrENs0tgmVXpGNWP8fwRpC7GI1kshldBkALjeE4FZB5UDwXPrBXVpvVKeMRu2x/OGMWg
zUxL0N4OuhtoSABvyFhldXwHzs/4DulDY8dRMosbMWxzdFqn8UWXbUC2wfdxGJUK0AGhiuZKDTDV
djCBxn+D8pjSXOG4/80D4CWOTN32NJGDonVfjgdR1E+zDX+68UozcIYWBgCCuevbZTzQIqRCoBKG
V1AS1Uq5B51ydO388q2psbELW4nEKyxxhC0pMtDoqn3pSh3srcuSH7hArTxejF+SpuqPYMPw1siF
j1/twT3qUi9ewGvWH+MefICkhKTsnY83ZIn0/45E7jwbYGOcoOpH5EKhlKkXYEXsQWhF3jKqw4fC
7Fe6E2qPJgAbet6bh7Bxx7Ub6XHASqAQtkkMwhCGFyDKjnGjRGLMymsLhBkNwLkKNNF4PS5UxiEU
0CNN7tOpzQItzZwDVxrnQxv34IWQzZaGoxFNe9PFn7XopfNs6mN/BhYYFVlqCDrF/GHQ9DlWizE/
HduVRF73kQJ6M/nclXp4ocXoUlnZQPdLdy+kHkfN6EdTsm6R8GXOWgB/G0gwGNyhUqG580xknMCx
ciSTbvbQStLAEniCAN9sc7gJ2mfVFNDjOyHVcCRT3uIONzRxtg99PSC5vEygxEofU+OujIwRSMAp
34BBlkEMFtINzLX1ldGnwE6hrO417KzpzBQRvpuDxHzKwSJvoPKxCDxr+OB1lJfm6gP0JsGdP7zi
1z2diSl8mev1Zo+nrm2uNCNPxQ4oWxCPdb67cUITWZxGEVpRg+Pe4lIUY4HKY5yekTcq7XgXMwe0
GQmfdm4eg5ZKS/RPYeYcXYVr0QHmC7hZ9Vc9HICxi+shICTMKI09G8b8tW2yDFXw3bSd9yax2rDQ
o4gaO9VQxyYh+7KxGnX7pK2LZY1XFzLWeweJtAPKDC8LMGdkJnLWBMPRIdZ0QCHi7F3gOWUvBATW
bD+6VCpDO3F8edoWRAwSsPA7S908qFdWMVLpUbd1nTS3Zy85WiCQQw+VXkss2UOjBhEMA+6YhkvD
i9wGYRsuoU6dD7wAj184dY1ZBJoJ8jJJUhGq6Qt9C94idugAajl3pCih7KVR9zkIPtDN3KzbOJk2
rZYYn8QlljHq3iCYa2pNkOMAbD1Aku/JcmIcNZs6uC4wosZ2mu9SetMZlcJ4BQydaZvH9d+8zV7c
uMNTlslYxwaPWsLCwqZZyMfpUoDjrc3Ds6fhG5BY+fBiAMaFUwV9eEFe6a03KVuDotVjI0xvuwDj
FpxcGg0T6DAUpG5xd1YLTupBw99SOT5g65wQbGhv4ctMgN3xVbDNzWTEUMpJIDE2xbzbJDnkb9JJ
VibwbMqo3NUkvoILk+3JJGwLN3KgqdMzD+31Eka9ECgBI8EF1feFGpnVT2Vf1PtEmVq6eZFj+Ra+
h8zfteW7R3E98C5124HFOXfNIyQ7zGOmem2rsQyqVejKpUv+hgsLecfmD/4pJu0itcqH7rzWh2WX
ZYosv4tipm1vr/RhOkWD2/vYYaF9+Lt8EGkIQQZKP7fu+ILSf7ZbTNSjhvSGaOrsHfvbWD6CBsTh
GUQMNVARa6Ctu8ohR/JHfJUgCHox+769x+/smaxIqPrQ+8wi0Gux4rWa7HQTe1W6J6/uQgy8B0Ad
p7koLff9RxNqdCuO1wXsb7Etpg3yvBkGc/n94CZQGFBbaPIucaYzYecBUApUdHOx4UmNW1BGZ7Ph
XU5cJdXvQ8jRqZPb8M5MgIgMVHDjsnQF9VRHXMoEVdIsjAvvACEXG5kllm7eFAQhc8EnxdAW9COk
lom3g0g9iMaDNLy5zeXGTArc1sj9xgHyf0i7ruXIbW37RaxiDq/spA6SWqMJtl9Y9thmziRI8Ovv
wkZPg9OW7z2n7oNQwE5ktyQSYe+1gKiISFCRkBoF/aFkujP54WRU/U7SfavgcoyS43UcKaRAmOei
xM3ByTd38hgZF1w7dZ6nIQEDPZJ1WfpNa+wB+YaQ4zzuZjGbdlQB2OOfbjZvtQqJh7BcdVVsFYMN
XYL/cqLTxnsJlVNiwokkul1m8OlYVYOODGcxH1WNFJq5+0mP8+5gJWMfWglvdgqS7wF/TykUJt9H
JlOP1Koce4vpCMDCXnM+awarLnPOS3DwYlhmSXBtUu/QgAWKbQr2FzLom3fd4ciUtuOvaQf8frLs
uZ3inFsD87lwBPFOuwNY8YJ3Rud+trK8f3LsLN4W2cJfczc5pjMHNgJS9qbnVM+RNJmmzZ5XwD2d
RIPsrYzjoALdLsfrjNRkTY3bswxl48aXGDS3Z0/HNirA9YwvkWf97vUmMCOc6aDNTvabmfXNFon2
zUtQYyOg9YdvLRizRRGsi+oN9FSzklk82Ey5E2+c2HYejVd29wDAk12H+uga3I3w76cu95GNCg1O
vO+3cpGuRr0uvg9wYYt1Bk74m002jdNz6Q/lW3qS3DpNDAiAJfktGs1mNwPh5czqwXm1DZA3W1aH
ikgtbzbDCIDVQmCrolTFfOJ9CSZVAbcqGupRs/gZ70M1JjfTcJDG+MPjI7cHWZPF1xx4U69xOVXn
FgSEG9Nt7W/AOYp3kVfpTxpIJr51vPxqTbmBbQ2t/gyGNdx+n7yOoA845ALA0i88IGOKHjU9kJW2
s2UyiZEpoTAJ7lIhXSo/qR61gzl7yOG7h1ohauqFm2JPBHUyycSvfnoekTL61ky8e/shoYHTN/3b
gHNYYUOSSRjymxcNSByUnrL5KU6Q+V8CZnexKVYdeLPnY/BKlLETW5oz9/iLIURKDgJecxtVjb0d
scpG9UAcPNdmPIA2Z3GBdG9bxwCzZaSQA1CRDk1pGKDCASvIwfoycL2SWjpwJa1bgFyatBnqvJoA
sDWCVTqbm+LoGom/kQsGZLgc254DpC7ziuWrBgDvLQAhnFdzNmzZ2Gbyhkpj0Bbc5QHYB5/tJtmQ
lZLPQxUccp4DsUy4K0U2Js6Gp7216/3KfTJr7Zchssxk70VddvbL2im/zK7ZbQCliHuhcVMU1YZ7
UZXnTyAHaFHsqo+n2be9IjRSgBpORVTv5thF2pgTxSHgtwBaPGvJMeocJBw7gBSL8jn5Ng0g27Vi
i219MTTxqNnVlYmSIy9LvmUN4Iv8OimfaajNeFQj3evdAnf0+wQq3A4UFqnxOTFQ8w8YOGZu6wxp
nV2J8mPGvGQTiP3/bjaC5WkQ5wFiSxwzkC7zd9TFjbmWtCK9NCVVRrv+1LVjrwx92053XPiP2Avz
dxSa1AnQapDR1WS7yJ0wsWsrHp8TsMq4m8euTwZB4cVn2W2R2HX0cPb/saVpa98Cnnq19UmL5wq4
DwlSl6oYm5+LzrQNpuJ1vh0809qgVNM6N/on3idAxFos99UFk9dvE6bU2LtsF2x66O0efCzDxQRT
yQm1w8shwnr0qpegFCzjZfqm5ey7jgSvvxDHLVukuHrbIQV1VQo6QUNkDIjRhORJNeJmjvI3QJTo
ohQmxanNE+4RQMFiSNUyYBqxQ9SipUeS2cieevNBttk3xuuC/acCM0Kcjid4j9e9pZ2okWNSrcaj
jQz0UOps0zU3LMdfG1kN2EE7K3slI3elqEG/fPTzBHAF+yoC6mWhG/tecAWafjburATsyovmsK8f
yKeIRa9enLeHnJJSE4EJypfIOQMdzjnTcKWh8VLthxIQNGSWRtU7t2NUKt3tSf6h5w/3ERsjqws4
xvSpB4mx64EFOtFDIH+7l9iq6R8YtFKB7jTApYDQcZYDWHOCozlnNpjJcjc+GVq1pyropmHjgbfW
i2v4t8JoAN2VZ2rqpXHrkOxITUIaUo9kyQwKVfwu4EN10dSjxmdOsvHmtkq23VwBOTgMOp5tszlL
z9S0U3/rPcii2U3OoI7D0XlbN2gfzElfmDqyz50I4OoizspQegZd9kuNilhBPsD9ABwOJWb0KI97
oA438rnYJ/48SYV69E9N9neazeBzRH7RK+o0g9eyXIxnEaPUxtOQdZgBCbQF7LZ3z30fdTN2dDEG
EN7W7vFCW8nIhrTW5NebJQWj7lCDjD4cphaOpGeaXzx5VvGNDLkJjmEcBPyu0mtnN26acBmrGeAg
19gYa5yriXxeZUL5uT723s/UUw3JpAv+X/bDUKZHYBM/5CeRQCYedU3kn+bgMeOJconMyPsD4Drf
UfLqn6kp3OHWe5SlmgPoBlSMK7vqZ+N/96XwOjvhCY4COjF6sHV4UOziqB7lU4P+w+WTQT4l6P++
FA8Ug54tZNDtJ40FJ/U4IAMyXT9bZP/hkeLF4KPqCpyTAgEWe99UhC27rm2iFrGyjyQL8jJDhQMV
btO36jOk41Su+R3coPzgl2CfVORema63GwObHgd3AScYKZLCfbLAh/dComRxg+cq6k7YdWD5hoKA
LHXTWOBiswQpJgqgwZ6e+9FhEnmJQJwXp66G+0xaYJ+BOmZgX3xttK+lpX2KRUKkYYOLgOc+6hL9
NtvVmRXH46vmgBiENiJZMn1vW2x50cZjAEoWB+g7w0pGZrQRKeRDj80zJaLeXU5WJKJGxFb2yqky
sUGWdifLZc6ezrMfDrXp2Lrm3nIJvMPDSTvp1DF36w7JHms7AMj/fCyv7EgRoMY5pAvGRpoe7d77
ih/jc5bX9g5TiXTvimGM0m1AxE7NhrR9YvcvBgdesDcanxloCz9zULMIS5LMrnsFmWvwQs7lyNMN
By3nMfEH/dob4JBqE7yBRn3aUQFrhvTgi5/FoBTEmrXfDD3wFiP9ncpZ+zHDKVrbgq9RVMJicyzb
O2V3ytxG38mcUsnf5wIXPiwThwPQEMXtuD/nWWWkJvYkFZSAGrROcyx0S5znRyBpS1ptNxQTynL8
IdqSMNE94JdSd8zsCKAPsGxBDCd7C44MtZ3SrAKREOjw83HqfMnLoMgZFG/Eg6x2g27b+ICkJ0Ul
FkbUo0anhZEaE7MDkjDWLqT1xsLd+gB02HpZV/lHOxqR6habwNsXtJiVSO5vUrN0nnFK2+wxGcjD
lrgySe86LrZWGB6xUqUD4AxIA8J1qnlg7Mmr1ngeyrEr+IrtGMcNPEdSL9Y58dmjqR4g2jDVU2Mz
wLZNKHUkJoMZpH9n/Tek3bmnmCaOys8VztKNHEDp9heSMNJ9HIGOck8PHEZPmTR7M0rHPgWU+LlS
2HrUbLrGK/dZYLFzMsSAA57H7p2aIE+/FA4rn2nUc98/9F1kbWhoCjOG3SjDWrw3EoEAOdn1LaoQ
tSHFQRQYnl9BwLAn5WK42MtEbmE4JmZzJBldVMc2scn4PsaOI3Z8E3u+8Chw7b3DXNSb2tiVG3Lf
xlY1NFVSadU2HjLQPOiA9RKylaIdRxQLGwm/VE00grgj6bYk64oYp2WZH3pIW/8FHLXXAHVTn4a5
Y2+lzd5R+1L/gveJexg04D3l5VJhpmDhXyti7Ys2D/qXOpkwdYF33QYc1L0A26AhVnhYKCRLcpbD
pAvT1G++5gV3nqMZtVsULbY5zvrjuHqiobgFZMqDK9fjyz62XVQZiqZqJhQfMZTag/PNlQoNmwc4
NylQCN27OMsTJplrW2Yora2s2dZ1NGMpmkGo4iy9ETr6nDx7ZWHK0KQs44rtQUPlhePgZd4WRevG
y6iV73yZDDwfxIhCOX1fHZc6/UYXIgWFMsG7yc3xtbbHXRul2bPV4HdtiCZCyelpLrQ3Ek2gFgeH
pY8UxwHvkq2yo5491n+wzuDHFEirryP2kF8B481eTORQkIGSa0OwHKakR76MsFWBMhB3bvwoMfbK
mLT3m0ui+WVGJfCTFZndGfCLtwZ7+CLD6D6mnrIxZmz++SAWUCJlSzIcTq3jPdiR9kFGAeLWx68O
JYDgTv4R4CM723HYse7AriiKP7TecXY5EymZtPWrxnKjGACIDhjHc5D0Cvxq8gFP1j9kZDdgtrXV
Mta/kTHFUr78fj0l+9/jZciJ3OAEE2Ve4IZ2zRWNFhFquY7VnOM52hNxFgG2SWIxUmS2tpdmgnFM
MXAxcP4qL+VKvZ+VFNLw46e5C5qTOk2sqwnEYZWObfKfTxgxY2pH4JGBj60xzCellSeONEZB+NrZ
bBjKjkgj/JB/ZD7hWK8btyRzY+9vMNr2LcAKs+B5Sr0WBGUsAo6PABjIBJgA9dJGB/cgHlIA/V7L
SUlN6WdACnhwU2oKRc4ki1DAFEbRgNSi+zWUsSsuroYWgRDQ+F8vjzIlbcJRmLJaealQD7fx0cUH
fw5QOW0i0fzn21DG3jIb4Cb8+c4fhupOjSC/Lnk9HlQ8slXfBilIVtO3+K/qXPwabPwayGMBAgaW
bn1oM8AvDmL9aKUz4EtprJmDDehOIaVmNTbIStpq3ahvSm71G9PGoR8K1KObgxy7InaUaYBKlW4k
8Ga3SfbUVRfHtK6dBeWocJHRpQu3W6xL+eztohJ/vF61vLTZwj5bhs83ABr08DeJIc9RmGaaLdgN
xTAvzP4CjpYUYFUa+2ynQfaOjXjSUSOCdWwAmRWgm4CxO3EB2zDW1hs1ixt905F0fFaiTLBuO3H2
qnHNepvctr1m5t9K72EehHlrcVWibtC64zIEQIaM9VtkE9izeyy7ULAm4pAxsMDYtpz8AIeXuANS
2L7vhoAeYE8kA/lBC2pH2mkMwEjKUSLTYs8vBdecj1e1HI9Vap+tyMYGGBDW2lCNSZiazDoHyaxB
U2ybuunPKxGZUGOICNSTxmS08Ng+3PaLjCCwwrj+6nRLgAlejXkH8inAwTI7M5Ir68kIXXCz7bB8
9y927tbNyQcuxh6QGjGqqkyjfC8M6a0vwL/UQHSxBVwdQOU5SH4uCd6qF38w/V05CkwDTbvJlLaa
yoyFZBjHC7AcPAspMUibYiEZZchtaLZ2wOoLMtcpgtR2KIsPLXt2dyPNYZmPz6LHDMTiYvZKs1sA
ILQiR9a1QhQqljtjQLmcnDOTPhrS5IiZxktT1NHVGHDq2DWlHNnjEl15j0dwq5soyBMW1FgGMmuM
APNsJcsDE3WirW1syM33/ODqaXN+MqfsLxKRrc3wZ++Y2kaOxBWoFw/5zmWl+eOvGLxLfqjec+UM
PN5xwESWXnv0nvNmI94YGp4F6r3p3GUpB+ECywMHx6qOA+LK3gUhV1p1IY2t1EB3drRLUIkJBg1J
w0S1hNaZVhggh3DvFry6MjC3ooxq8PY4wkW2ot0wwPjvq8w0fnWsqd24qdF/ciej3y+87i+BM1qn
pmn0g971+hEZuHzjzvqB8nJkck5bOpultHRUwyJXB4yT/atRLyuLFDvgm1lYkMPdIu7dfDMsQLJW
qRyuOcXI6xKZH5QOEuhRiqyffNqTzS3zQySKrCwzKwIwrM1fVBysYmZQa1PlNYAjzI0BaqqzPy23
xplzwJeqMffM8YxEbTKz7rYrLwun7VpKHKUzsnV342CD1SBNjcvggFxTL+cTiagBkQHyBUSj2R4y
ssiuAaHgsTHYaSWTXWB5loepQcLvGxZtv9MKuKxBdlbG/Ojh79h5JtnPiriI0+HTLNDChDFQPcBx
OeJ31usoTnOmZAcSARC0et1wJE+5GDeQvckCMIas6j2RnINVZDogA9QDH4isFh0D8H1WZTCj3njR
UCTq6ewSoMbxPBnJT7K4ni6kjYaI4SGBhnoLKCpRXWRPWxqC7hG/XGXYJl943dWXZvaacRtgdhRm
KXh4NQG2U2AxCYqjCURkRqw/R5UjJkuNvgeqmgsqaiN9MT3Lw7vOL7433QH/G90fKIMewIHJnUNt
DikCAW67wXSTgw6pBfK20Rwy5FIhExCo3KSNawBZhxwlwU/gmfqU0hDf4E1NNqjLNoDQFdtbUgQg
wHi6JTJgyYJ0YwGD5SHF4kjdyZ+xxYWNqTlMTGBhyzGpciRtlli4DyCA68d9zKoMDNpoIvzJA3ra
7uuQxuPYRi7ORkr9OOpuSOooKnD01YkXuuwqT/4aOYAHoQTDqvWmSxHtbomGIufQ7Z0KCRVCwXM8
eL2yXycj/lCQu4T0mKOiB35hax0SZKi4fhGdDQCo7M24zMIkCZBlTcJO5Ck8jqMFiQqkyWNsBpEP
DZVCOT/IZKzJsvk2ccyuWd5RciVYZLr6PUjMvePl5SlNeXBxjKHtUESAriEhdgXVQGOau5UGJC0m
C0fDXXa6PpjgUrTSVvrHFqZbY4/qQRGCmhIb0aHnjfWONvPl7r3cuKfNftn9h04zouiAb+f0DyMx
WzOKmeO0TXSXzjqJfOInlcURiO9KDbEUtQGwji1bUmCSj2+aEo+dpkWXLGksM0SEd526NljnFnPz
oFDGpQdkBOeW4EZcDwCD/MPOsbjQTANJb+sEONLnevp9zoE2vNaTpgKtL/aScOxIT2jPw5GRxY1f
5ANZPrUfEvToed46/TesoKeDekqr5/yDLMiNzeQxHIYVOEHuzQnYDK3RbKcu7qqQhNT8t2NdoMop
9/8rhiGw5siIbiGfmifs/2FpEmnjWbGgPHCqkPY/kI1lzzdNnhmSlIUIVpQb9f4rGd7ft3iSm0Uw
vZRFiX3fwTnS9qfaLOUR4Cob3xl2SgFkqx8bqh9untLe6qPGnlvQTnUj3/sVK45B3vhnTzStq3mr
5iNZmiI3EFV4wA36N+P/PR7z0z3rvB5A0D8uNoOYZC7N9o+pyj+1ggipFg31PBM4n9RrAhPk4rbp
bZQMJeVgP3ow1Atkf7IoPpKcGopnEKcSjUFz0h7BYnhSoahXAIt+343FiAJzQLX35jYVR7KV02G+
tkIG8vH+mbo82xWkISPZJXCgvMRm+tpeBEnvTirQKrD0QYo8qi8T5HK56VLgtQgc9h5wJj+xgqWC
IKwpguXGHUZjIgVj9bdqLgEfIdjFpN+q+6Ef6cnZWSrubBS5GDCixhMYllDAzrdpgCx+Ah0nuHEJ
Hd4FApmcBNRMhDiOlEUGmgnqk5jcANmm7abZ/U4iAh0nubRWdjIyygeTdK+k/4jpFtmLX+PIWd0T
xVQus3jpXjVxAowlGs5+qRu3VnXr0pga5BeAkIQ0EdBrzzSOZ13bVXP6/cGuqk0gzihhCazRww2V
xLDsqweEkNdxSP2XHuynYtDaAYD1qOeX0X5iWDqQwghc3QuzAod/XgHiJRKWEbiAjGFxevyfuHYD
1PcauD5xw7Z0c1njxclefqSgQxZ+SLerbkh9JOqtPrH8iGSel7OJ9FEEJaMSaYu3qbdXYgNZY/mZ
gWMBVPBpj6plO8c7EVXYUqPP/TxcSEqWtpYUZ54CdXVDQhDWIJEc7HJLh4Jn0CNP59KOOFiTMYUL
kg7/PTRJc+NoPNQFiN+lUE3xaOrXlrML+Lss2D060rj1fx/6erloddFuFpQ4blPUeZ1ncbab+w7D
jvp9TD1qrLED904AIGShVA25LcL3QaaGlTtXOxCEolzybgcubpxweQNSe12dsV2R6W6JNN8WSade
4X8DYETFrjQBRCHRgDyERpD0YF1OZflZa9sghAO3NuZswPUkoZ9G+TnPTADIjA722dMc8Lo4uJCG
GRmSENuGQGLh1s1wBK32LuIgKPQBEPsEBuXrqnxlEtVhCiTuZxMlJw+d4OFQA9wfsny7tEP561Kx
U11b7p/IzfxqVsb0lRm5s2O2a54BYq4/J4zrIMIDwDVqSSu51qpxhlyjYIpjj6wrj2r9NdujfjGw
taIXVXdJYtPc2qia+1okxd8mEkj+blpg0wPZDd/jb702sW/lWHXbfBzY6zBXBib+wBbtljIB0VG9
jWcG1r0PyMEASD09tzi/3rDEEMR8WAyjuucHgRi5tKY7SfWj4k701ZTatKGLUMAPryQuou5DXvge
gIYUhe6DhpKUTN6CMKzERZRaRhA8ZiqWug+6VeVLJiRTJkr78LnoQqn4ypTi8Wr370RFVvGk8f0D
01BpKWiEuorj4mKheP9U6mLy19DSZ7tfaPW7UbHUra6+LRVIfVggQ4PGqBNgp3dEjhi5JahEQwat
EOUKQUOCaRDehuxKnewz4FHfkDbI7wEcBEgtONFzkSEH2JTnhYHSFNnfKDoUIAYtM1u2p7FDlUE/
2/xDTZZx4D8bIo50IRnqP1HCSDF/tkE2XXT2QGgECpNAlofIepAJNUcF/zSbWHirCpFFiPuoMQ+l
O5bhY51J0ZUAwMs97ByRvwWeaF3nwLCw2mAGaEBTYIoDDG15P6sPRl1qyKgtkcZC9xZnGSqiqEvq
scw/6eCv2UcGCvgcAa1sihk99R5kWuYMSEoUNgCWHQ+DMyDpDCNlR0Mkit1C0fD/I7NBybntsPOE
ZeZ8y0kGNK12SvgfJJEpx5pQKosOICr9yiMukDmT96AUiOOuRCL+Pb8ZZ+zJZRXDysBQMTX4Xi1B
/tSlXXsI5uTNZ5GgVRHsUbJL6pV0YijkxXsy0nYBoIrDlO1spH2/Jg2gOuK4LO3Qq5tfG9SbH0lG
WmqiyKy3LopNtw+KbBnmpxJ7UqEypp5miRql2xUMwBtnvts2ydtcpsuO8FC1GHRuYVEH33XsZu1J
NvfeeB4F2ir1HmQAeoaH9PMbUCHP3MaRRMCx/95NyDTiSAXf0dhzrOiw9GxMdksBqqNH/eOY9WO1
X3oz/hItfbTzjLF9sqem/RUIwqAQ4QCJqPXmXKEwbFMxq/0VDCET6pgs/aUDyfQnwKR+wsGi/+L5
7TzxvTbVyJDGLqB3qAq7PGdOsNWxUX6kUQXsIGTaCAUvUaA+OaZXh1IlhJMQkoZkOOyIMC9y9flp
jMeDHJJGq9rqrJn5D29yXEXXABXroT4OMRe7Aa956wHw6SF6oWGLh64mI5M+pWtKU7q7pcbjcenj
cicvImKuwktXdc9kJO9MfkRxUfUJxfeRYXp9lCESK8X5eo8JisYG5A9LEFEC+y0EnmiQBylSupN6
TxpqSAFiO6x0Si8Brp4AI1XqvnTTsAEf1l7akKbLol/azvL2ag+YerTjiyRzPKaiHs+u+46x2gpe
7R3XKceflFKRufJ+UKgLfBQ2Al9Z2OjxvNUD8Eoq8kdg+//VWpa2I/kjh6SyI/WDrxpSj8gqqSeC
LuIB8CBXTJbKlmQ41EaSp1IrP5IFevbeTXV88XPHfgfDQYvUgq45TFR+WTrG2SorQCF3edGJXJUd
/k2DE4uMNwPZ4s960u5QIa/Vu34EwlIQJ1ixEJ6Cu7RSnQgSHmpKQYqj7DSGbKoQucoMlGLdxuDJ
YnS/58CfDADSdZLPgsxf3ldDEEm9g6MCh1laeiWkYGYDsDBUoMESUxiExJA+4gvLMfiFjn4VVE8K
4ph6dln/xlDhhro81KOOqDD4sWQDTFq0Tf1s2j6s5Rxbvxbmop2UHGgg1jlKMA8Q7m3adnuTIZsm
LnFEaNBusyU2ns1ymk9d9k5ynQgVULruZoA7RXZ1GYPTYopEzZSZa9sCbDwbqpRK6m5+pp4sqUo6
Afgq1FRstaqzksVXP3tTARZ5kzbxinJzW7ZqHWv2mgV+0XaZXwBQMFxd0Zha3WxZw8edYaPoIYxN
UO8B6AqZEtlwpYaMoxRYgL3B+qNS5B6zkZZe2OKQEL5kGKc+IB50IM+42BChXRHRzLYNNPQMKH0k
02beYwVs/RGkRnvygSD9lLTIlUZSEkeC2gB+0qZcQux/AOLSHeprCnoWAWzpO1oVAYQl00MGWCxQ
CsCiiBggL8fZPKQZcFhJNsdGvLN0JJFbSNx6Tr3Be/bBQ7DzBLYCBy7qAt4PB6hEHX59fZY1lyYp
MNQHt95MwAl51rI85EABT0MU4t96QjaBK+yK33WGRSJgjgfi3IynssDCFGPVBLPbeQBxhpDUC4pc
QjP2y62SfWjtp3icAlK2O/HCBPc416aDCczeLzTE7G06GMwF3qLQomx1Xg1Ja/Gl+9J8V8FzUcFM
N1F6UblZ+sqXN5bgq8RcWNwj2TzcWUnlzeT44eecBhCrgvpilksuNa2nFcPk440KgOfrR+sHklUR
2KHAfn79mH35h79cOXjAAVqm4DiWg/fCLMt7sQkjD9QKm0EMSUbawM+6Z+RbhCRXDjQMgDQmdt21
PSlip2cW4GpK48lx0j8fjCnmFONQIp+AECsuzWts/QTA+j4wnrZ4DoH4zS6RIontquQFZ7uFHkai
qweozm7qr0laJC+OFdgTEpCRHdks+ZFkAeoebg6YF9sbu+XOloResAzGVoUuMT3bYHZTbeg7pgWS
/FamuAG6BQu+PXz5cjlFWh9a+rrVukoZG31SAw5bkxZk1gjQ4KQxL2AJ8s7gyAFVmw7I5AQpeLFo
qMeMQd9XZop/VqE1hmZ6UXY6EHM2xdAEyAmAgjyUNkjqk4Up54nkKvCY98veyEqG8igLxcUgQxzE
gS2RY8sjEjGUmAA0vtutZKuu9P4Ri8JkS41qDHLu29tF6nzCCRXnc29uhsrLn7pGAz5v5pfXQTTU
AzzXr1GcFScaobK7utrIuH4y2xQk93czUkxz+6vG8aIb07m8kqgJUkBMC9vFaD5H3I2P8imuSmjn
DrmXfe1ZO/UmoAc6NfR8JxNjSGzBoDHJlwUpKvlCmWJUXy3VTX0TiiuQuboADekqeKu/Lo3/mmsa
JlimDxD+aArqUI4T0GE8541lLmGtgROqqd1zpnewRFkqIEyE2jfbBDB11rClISmkizVO+dmphv06
GF0ntXBczZNuOayicY+hbiH4O21+o5nMalrV0EyHpj+2ZaGWZTX/IVsax16EPyz2fWXiZNiEapEH
ivqkYtCxkzs3bpj72Put6YmfiXdDIpppBgdGNtQHkOoBN+4upx7JdCt+1XFcriM51L8E2WBuUgEs
G4tmZMCZye2uBPQ1hhZOa1eKzsPynGTUMFAtvXbeVD8pBUUhX6WoNOQLS7+H+GQNSMZfpigHgSxg
4ePtMHU2MtHQgJveBi6rVZ17/R/KEfB85140ZIvVI7KTaUwaHWcBIdBu8j2plaEaerUHFzWmHjWa
1427xY57GVAplLF0jgP+J7hwnN3kRcuJGnz3E7ZWxRiA36wEJA4IpyfPRNdKzUX8cn4Y3FQwtfW2
D1mHYs6VWjqNMrTwp6jKicKp4erypJHuj5d/sB/pxsiVGi/aA+28OUWCw9KTzJdIxDkFgi9zNXbM
Yj6Avu8sZf6DObmTD/VITT2lsHOQpOE0GnExqQHGBHWlVDkhzx2Virb5WSW1ZXUQb6oa2cCcEuP+
PY1N6ikxblqc7lS1E/6ukRdHLiph7sMEuomC1443Aly0OAN44htv8MJEjgq76IL9mZieqSG6Z+qR
IgKszKlr+eZB/pEthWOJ6W9BgaOF/xrzwfd+OyCFqC6oIh20EQh9uZ9esLM9zXvq2nORXfrSuoA1
aXhy02pKRa1rutH7hW8XJEOCNVX4cGPqcZwnzD2cJWTbyYgLAHYFGYCprEV7U+GcAH/P4BEJ09Jo
jaM9WUaINNcI2C4T9teQxGdtvQaFA3L88AhKjM+FaXmX1XOLnkrkhjI1a6MeXNQDwZ73LHvJl5Wr
MiPXXi8tpCnAVl6WHoby2rcrqhuRFjh5xEYFXhwaHqabNuHac+VV62aaMvvkLt2TkjtjEi0hjTtn
esMqoTl+5NoNmrHt0sVFes9PMckYiCaWClzcLXiKPIbQ8vQ3DSU6R+UqLzuIoGk7roNeOtQ/YCPS
BKZN4ZrmCRV35mk2UCiI2kF0paqMR2DkOFbv7TiWGk9eW+5M3+ktwKfBiNTUW/n486gHZ6WS9qig
DeO2T4IWDNSGhTqLGATkMRZM59ZhO8DH1MheRNMOfvVCw7uSTJWceqQEotfuQU4xSIkXiVQ+uGtg
Mwtnf+yQZeqFuRWk12Tw408VGOkvrsNf9bROPknRUg8HrvXgHRAW1GjpvGABAURFHAre7FLXuPLE
sMAmDbM+z5trYEyhcsoNHh2nLMeC3uryfAOctmZn9rwEMMyPIOaItzXKfJwj+ZHCSLzQM+vsyhjT
8SzJq4mBtlskPSKF8sIEeYCGvaynSq/eaMT7orH2pLWIVaC1+34zJVmPfesfLo7GmP9s+fPeQqHi
URpKn8FPqy3vnHbfRzFYKkrHuxqo4b/WA8ppQKHV70gmFe1UPmkO5sFKVttmBlCF7KhEczB4wNdw
UMg5Ly8kJ5EJiFZQz1ndMRaX8YB4ZUzA2RN/Gfo0F3goDPMhLkGeEqpSB1NocFg2H8hwpXa4/pOP
ri0xyn3u0kEEfqiqIK2KRpeRIUljlFhirsovRASyUVF/WNe4S7prx9BnsLr9XLchHNcRmyH0tbhH
ptId8AxbNCD1xjOZoMuUAsjX1nNlYhfiZ4Q0GqKo+h2FR9GRRvUyYa8cEHbIQwSC/46EuVYtT73M
YTeL0QEMbIx5r12/BIPrn2wBlYcM+glk00srZZUDopAQ+WzSzm6z4ERe1HwgJ9E9LtmTSMUlmRzS
FQGXCBSlM3bH6jN4F/VXagJkk7+Oe+ob0XCTWuDAOvvB/KIMSWmyZDwAbxvbGPcIi/Byp3HB28Qw
tw+KHpVqeA5l/KCik4eGTb8GwKNnnHC3z93gb7lVJ++L1iDfrR6nEw17HbC/JZv+TGw9eScR0CiR
BqeZa4uiXP4kJQh/4vfeRMIMxSCvpKud892CzLo6uQ6oFm0AAsKAAXd0CjyLqGkj89ZTspR1CTA7
kKJDsv5u8mBct1G1b9IaCLT3eCroMtiCqDsForWH3E7yVaGUnfLFUfnq9pZ5/nbL9S/SeDwCaB7v
CnphiCYTDRghAC1GQvBg410TNUhyBK+8HJHCQRob3vp3RxWnFu8oUpBsFaxXcXGO2FqbB1NyWhnJ
C5Xea9qBUg7UvNZJRxnFKWl+9JTMAMTItjNG8PIIE6Xo3DEopZA0D+r/SqaiklvO4ug/Cm2ASWDS
EiQRNwDhSJEPnaTRV7t0h2PNdH1XOv3L0LTNBbwpF8LG8fxpvt5HAHOUI4LRSWI8p4sSeXJmOtX1
UdbBAjfo7DIzPQYgmSPRqny26a3fc1BEtvk5xcoYSWZ4zsU6wKcarT7SSL2R6WVs2MxBKnqLlLUf
b3b1or8rSfTg/q9h9Wg54v9UG45RHPQHe+GoChKNwVAftIiGhlk8/zUnhbGjkY4tBimnIZmRAw3/
A1lsFy0QVUT424UsjMlRxVFXNx1MTxYgA4HgaUbuDihDgqKIgOtjG8mWC9mgW+BHwjmFd6aGu2N9
CPryixIhn9FMtjICdZUqr1CQtMQj3yrZynzquDHs6TpIW9+2lo+9aR0Q73mKxBwJW0IYJAq7ZIVT
8gB1omyUC/VYED1Vllc/kQWJHlxJRrAn7QNUinL50OYemrQPd9CNLip2Lft3gm/xLIaJJXWpqYA9
5fH0QoO68RuG6lnXvcjuaHXddq5QHaY8qPcYJgVNZY11jjJ7tDBm8BR8FIou1zrLey1I9/6Hsy9b
chxXsvyVa/d5aAPuRNt0P4jaQ1JsmRmR9UKLXIr7vgJfPwfOyKBKnVU9Ni9I+AKQGZJIAO5+Tsur
9Cz6AUFXGX6tUKwT70xLpoA/RGNEIlobAwvXJQ50zjzTJyD7eqUYQTOAgbk7fW0MpOKR9zKOjIvu
NS6w9iLl1TwkB7IXYPDCSsIvXas+jk2sOS8Z6HTLlMtTHOHZIeyu/yxNBCcRKA5+AvUPO5HsZxZ7
7cqOePapkl65bQHgjAx71u3CKZbATtQylPAAHGoDnp4MSNe5AdijDlzjwMB9c0oLUGBIlwejQ9i4
m1lW3oGdIE/XKpN1nrbBBXnywYV6sZag2AoJbFvStWVlg32zwjqsKAEpuDjOlh5AV3nTXxo1wayi
GTTEY7azTNOKEStGmmFWLvPEYgNmPfA3q/ugC8UCYOnrquE7h7XxCVRpLSjMUaymA3HkNMUvt9tQ
2kGmKC1E1GmygIA7Yku7bEF7QxTYM0Zi5TYhyijUyoLWAn3Z7lIsYu5JhcMsuUuZa/vL8iICuk1W
tKC/VUsJ8ljmoFFqjkR5kNR4BdCA1VV0U/ELSkTQbhLgkj7WjwZQTEhPqXOUGEfN4vtXt8UDO+YU
YEgo4Oj5AGwtsDpvkbrRo9o5tiUqeydvyzSzBliVPY37DLghu6Ky946Q+pGadpJ8mmVmVsgu7FpP
BwBrHANJ4cNr8SfzlefcJTuZFk/qcXOsvLtFadZ4rwAjKXR3oeHsaYgpLWfl1ED1XWI/nihEd1rk
JbAFQCOkf5Jljhq1oko3mY70jjlMNOTguR6aYA0QQZxouHlwWZoKoYRzIl5JI4oC9b9iQh680dXa
jpStAxqjVZ+AshLoccEqCPNLHxRHR4E6UoNArnMl3ui6DK/Yf3ahESLpgOy4zHozDYnWxzWHIGsO
WuXOA/52+ixEYVEzlWAZUid+4JOxjo26IRINrMyK1WKhHpnJkURqYjV4EcmKpBYMXhxvxrEBJ9mD
zf5YPG6magTDCeFyN3b7Zps4gqMM3aWqytGNVSaQzTFXX81FV+1UOzvDrX9Qvu6sm+1tgyTnRvZg
TKJarg6wCaAIQjy5ImCUQesbHPWVEWCGShwxjCj8XJPSSvBN3yI+BRZxRZ2aaJmrb11VVDp70Sjg
1LmrK/95vr4W29TAcnqsgPsAROocZWKIPmVlPVwiFZsiUTcYqLOxRtyQjqyLn8m6p7g1JFhCfw2l
nsgBatLr4TzlYqQ5lgv2jRMiE7HMd2ACdU5DmhV82ySuB0ZWsZNp0tdrVOI4p7nrVKlc1SI2N/rk
mNVlVABrDOTXQSQm5GfgWbXSO9BS0xiasok7lKCL4enqo+sTqXub5UO++k5dmWwef3WkRPZSjfea
Tx/6PMnNl+JqzPwFK21AUOuh4OtGoaVYWQHYFUc0P23PcbezSBbHSacT9QIFs0JiFuZ4mZUZiEg+
dOTS5Nh+zTOGMaBk6vgP8tCBp9ujjhxXWkbUHeqsuoBNWo7XGSsOTCHoRHjqdInWHefvCX0PAIeN
0sgElhZJaMerr4lQQ0hOcTubCETbAXgbUcjIutBHLky8EyJofcSAIWsIJxyAeQT2cZKNuNFVBP9p
1Hkb+oM+9pcisNehaSaPZtMmj2MYJY9Ngv9SpT+McdOHQINkO4ChszPZyJV542swseA4e/QDE3hn
M7GnOahBUjsCvrydtvO1GuwhNg2SJeaLafgkLkHEV0ZlgCEKtQ44OXUbpMuF4CJUOrdrYVAi9UhX
1Tj4EKa4u3EjI1OjusyadmPKvv3tHGRIRxmsYsYudpL3+DtoyNwzp7hca+kELsEbWWTpDy/u5Wly
6v6hldXZUFimUklT02BpB3bINtBnm9NE7JTiLwrqSr3fpRl+zj3HF3bnerLh91mrI5UtBFmAJqQq
57VOSBj39ljnAvs9UKjf1CDNh51kkGTbYARPMCghmpVZV+aeU5YIoKGznQk4G18jGbDd3X1uvrjx
BMxqx8HZ5xBZn/LSazYLHe5UT6hBmoZ7UtlG7JwyHGySRLy6hTFZW7PvsJdQvLrUOLbt4ongIIPA
0LHoEFm17ZFX99CplKl4ZB3W2BBJh8So8CEf3Oc8GvHCV3pS9RY4H0NH/0Sus0oZS+Qr+KY24LXY
8tRbSc8O7lOfHIZpih40Lc7OSdxsOtMoj25fnVmF763Js+smSMJmOwAUdnVj0JWfzgHQGwPLa7NY
yUAi6G9eTNMI9jSxN7nd1eyddW5sxs63anUzoH45mw4oHDMUn4s0dsHJ3LmPQEnaDqj9vZDEcinv
A/DaApWmS/w4CBGF7bUf5O80tvvY60O4w0ZPxUUwnAxdB1LYKh37bYGj/wQ/bTAniYwlRxoCvgTs
GxzX3gTJgPenZdb2kZrJi4D9KqUN/Fn0SNdU3p/I8po2xuKGOiVgtyu/ZRj1bsbeiOSyTLOM/dup
PJZ52MPnKcBxeQ2oRSqxWZpxHHyQJvSHOC1RP00GXtgW31NZjoOTzXJFWou6ZYtkbKMvvoQj8pWL
NkYxkyrenqu1qUtNgyPGJEB8i6q4SYUtYnnGBr9e96hCWdUoPuJiZ4YoXMbbK66/uv0EJCgGHOJW
suorz6ufQITRHySelA9jHvxJap3ZzjrsR+dgl2b2ddhwj+UHZLMgdwKkMuuyKRRNi2W+AJj+bA8y
feK10J/Mrrzrgtp8SdMmBsUqYGZtt6w/c5AiSifTTyLz2AkVlWzukc5NjfGO8e+LzQiaesO5roOi
qS0ejOoFadHg21G5ioFEY5h2u5kkHmekowb7m5+mHO1dBTCuQyQGsFxYIXadaFBAAnqYRZ6KcXYB
LxEM6Yfjb1wWFfUSPY7OTTS8z0wzjSgzlxVATACw0KmmV1gKNqEukDx3nbH5s2kUvSRV8vaKnoM8
lzGkKxCrVJzPD/PYEMDTSCkpN6bRAPdVWlittBzlDQZ+McB4F051STnwCoDATC668nMQf9lgp2hs
NJWzCLCMXH8u6o4Nm7w80oIdsDATDlVlvsu76XqtH4FocCdHNq3mhf7V8p665D5UxYrx6VEDQgW4
KYH9q7kc/MTGuCMQYFLFqBrfVols1ySSoc3S7z0OvjaiFdFmMMt226eF/gKMu6Mhmvx7Ng4Ir0nX
fMyjJDj8zx4AmSl9i+lyZ6WWfkeNbCNj7v2zrpfxM4L+9dVQPdC+W5rHAIcbv1dN/bXACtv4L8Yw
TF/EEFgbcEmbd6Gn/5xLZHlgx8exVlXIBoAKsZdyTkuDsi98hkLgKGdCVcFJtqA6h+rGA8jZ1zpz
jJGvE7bFro/YBLwRbXoQgEPZtaHtrDolkgF0G8UD0ClICLW6DJCBgahqEfFkD7TxT4gKPhsfaOKD
XTpI9dBQ4/6ho140Wgj8GZoNGPdf0OPU64vOL0HldAZ3FoCh3ZoDRzKLHwYSZRCtzAaJ67GMytME
COJTYXclIgLROlUq0iMNqcjWV11ss9wVAynlmnccJnJNqlQDaJOjN2BrGJAIGAHosFeQ3nNPPfqv
RGWosyBau63lzc5lIwFqSN52XSbIEvjrFI0SSecxA5C1vZpycCwOIjrVvdLWNNUygOVA1XgHKXIC
YHfS2d587vi38MnLOeHN0eJyJqiVWECnWlD7v3MeG8P3+qx+bRNEJnirv/DMcsZ1GcfRNg+DEchC
lbi7oaFoUonq1QKUxagZsvlqlslT1qgE3yL2I8Gty8TRcLIfPBfBMxLwuz0Tlr5rvSj/PATllyRM
8u+oq/8RT8HfO6DEAGjDmb0rgmE32D1qcCw9iU7tYKDIRvXC0EuRWvQhk5I14HNNXbPf3BimuIsA
D4uG/CaakeQhxf4CmcO7oW37/RB5R29kOJurwZQ8h/RnmQL7c/SeovlazTrTpy6CBcBboO6cHTB3
VQSoYyqnYB42dMjvGHUWYInyMWDu9nqn7/s8wPIn7Idn4CEClwOk9CCVB/ZkKweQnKfWhozOVJv3
3LR3ZAwj+BepBe5afOePpCu47h7K1jNxdAKrgyWXUUWbqz11kGAnLh1knJzwwNVBfONFn6NhS9wC
JPTllngHflmYwnD/JZDFkcBaKGJwLrpFh4IlZPehrVzdBEw4ojAhB5gKlTlRgVOGo+PkMAxtuiml
Gax01ACBCA4kvgCndp8HiTiYjbKZla3wuUkUCiG8FxHibMpKTffRWwzkx/sMoOL/PITmj63o0BTl
gAzPULwmXooD2aa8xAi9XloPiQuAKSmsO2UASChC5jXoLmfziE3lXQZDCmaHXcXDdOUCafbOzH5S
metS9TojBy1oQ7/crsCFyEjDCH+IRBwODGo20/UrLJ3Ot8kavRRnTRx+Fx7SlK12r4JOy+AQ8bGz
mxwp5gRywO+ySwCYqnAyFkiLIuk2NjPzw6JaUC54ZqiSrlIM4L35yzDSNdxmPuOmBWC4epwihajQ
PEoFE2n21dvYI8PXxTl35Dthey0msn/ThXTAOoXvg//hXBeAqAThSLOMr4w0fgwyVHnFxmHgAFcW
XV/+YZg/o96NvgkJtmkjrt27HgkvDz1D7nBpttG3MQi/RsBceLZwVn/gj3Uz9MjMAu9Y3iXJg4ED
4wxPmmdSaVL/0y5bkK0oVYeyrO2IYAESCiFqAFNe/Mkj7q0r/1ZjwdYOkBXmgUfpbqxFu3Gn8GUc
3ObUpjp7km5bnOI8fS1tLnK/NyvbD5CUstPDSH+KgL/whJgE2UYrBmyUqrSnkdQAEv3FdPjkl169
d1X1E4ik9TvqLSITIaoGLd3e3BgWcXEe46w8RmBwokxwnIMIREo/JYYLYoxfUlNUU4nUE/WzCCuf
sDQppWPJ60hCa+WYANdeMkoWt7AxV0ObMUU2IEDyAARvKfn9oBoDQAqAPtaOjoJNIP2E89+7wNDu
SLXo65AF4GDrxzXpuHDYToIodHpMGTeOqBdzN7GesaMHPLaHyQisVSed/HvgRLuGle3Z6/HInmkW
wHPcrQMHLLBElkBcCr+jViDr4iIKXfpdiuyxBRUoJBggkjsLnzQO1xXskqG56741wK/7QVe6oAIt
uhk5aJG9xHkftwAEUQ8YuSqPcGAHu7GTh5B3W5mw4RlH48OzBByTQmYODpPSOR4yzu3UkavZqnTx
1O0sEMnekyo3kOiO9dC0ITHrGhuP4abadxEOqNuAPVEz8KbbgjNuXHdRyXK/0OtLhQrH81DW+lNv
mUCYtpr4akTNjdzXgWi1pwmwkYoe1ZzClrrfeuxr6I3G2o1M7S4OxvTBnnJnNaJM4psWRAjXWe0X
LU+wYJBVvAckvf45KbsHcgANoFxFrLYeCov3d20mw03BvOhbi0JbNQNNLaaYr6e2l/g7fdOyOH6Y
ny0hf/tbKeZvddbFD6KP8IzCON3svnlAa9i2Fdg0AeFa4iRKLYpIpsYRweSdAKpykblt7khX9x2l
cDabNrCKl2z8RBzfoRnJY+SYMcBVuHh1XTfz+8JtTxMY5V8s78ortj149bF4NSJUhy1eXfWZ1Mi6
FcfKipLZSxbpu1fOwV7ksnw76XIABXKMcvV6ip4DwzQuVS+OzA2zaF0rZHtsPWkTOm9bB5aLHeuz
t2WLervRJRcZllcutHcFmTbWd1p4ihThBeIzOMPI7kmoFPuFXoGoFSFW4NMph8XAqhZVZjjr2KVu
prurIKlXCcoeRYnUGX3YLLnBN+m/EnW8KHGfvt6kENOAFFWauFSC4jWS3TznAKScQqBLA9F4dTPX
lbsmIx+HbM6Rxi1zIxBTrFEMh+VoVo0rO+zjB4CJeQhf97UvHCt5A93RSyvz6jnIwbJV6I6OdAbo
U1HuksGzv3hItdgbwOTZZmDGfpO978mB/QHkPXvbMbfag4bIfMEpyZrsYASMNxoOiY9D0aSfRq97
ovmsMAd47JDn56KxnAdt1LDeURcyWIsa59COH1A8eyzyASBPEoFru6rEa961zgaIo/GeW6l8dWt2
Z8igeq47a7pHXTTi25H57iaaMd6T+Fc3ltmPVpOvsQbY4lDS/tRPUXXBgUE/c9jHAeKn4ViEB/qK
WnADraiOJNyhXFuxqT07RfMlKqT9VrkgV+ZWZt6P7ZifBcejlAx2lO27pktevFryXQ5M850A0OxL
OFkbckiqOEUNZCVPAFZpH6wSAWQhUvsNWb5vMQqsnw0zaY+tg3A66R2UIiI55y3MNWdT2ZV76Kxa
e7an7kuAQHtU4G0+gYnuqbPk5Fce0tLjD4J7kaZ3bAQHAqm6IuovFR5ISWKAR6NoEAwf8Pn6KeiP
UwTuMUEOAuOrCXBK9v8yAU0fdF17ia1s2yoM6rjDujr3xB2y0stzr1SkJ5GapEY5aOdOpb/oqLf4
CZk1p4mBu7dZe0EwHpdFJqjW3XJN601qPlxc4lZ1iG11WZ1++OAcbzqWVvRnmDo4tv1YiNOSPCZO
H1qT0xqczItIvdlnWcGHWRD7gztF68WRxllOANqtOf5jaIA0cAvUC4deW28iVVFjqYqaRPVsZXA1
ME6RgXRkXQyjKrAh3WJAEsf7iDB2VapnkmJX1lolEv+oQMgwU9dPQHd4TLXGe2jaFNWt6kzJmHDC
M2r6a1pGfPM7j8hpdhUKYV9NzUEFc6w16yCwjB04YA5jm0qQDA+Btk69yN1EwNHMsSau1rnrRQ9N
nepPQ1nEB9HWyBshb6RC1sjl6ctj2FvsKdSS6aLmCkWBOFZVtFtPHdYux7nzmW5imFt9wsl18GF1
ow6IRoujsIuL0yPfjVSeNSZ+MeFA1LEQoo8VWSn1LHx5OkSMFjWIG5DR0ea5WPdYbfsTKogkoiW/
hmEEKugQY1KUpqBURjktGYepeR/RKAuZyeDk8vV9+4B1u77G52FdCCEJOTfmOrK1dI3t8S/YJIJE
QvSliYEhTG4zplKqnD07zdakvBoBZ2EH2eysj3FyeS+IzutD1xr9DjtwLNwS+eDlFv+zG99cL7RV
kvGwQbX19ANoT2+2p2uvDQqf/bwbw08hlnmgF3fkvZ3F2ET0lY1677Q9MlA57KVRoQwib7zNkJbD
1q5zBE9THfQhikMEQFbeodKCzaIiPTWT5U7d6kruBomXaH5eVIS8TGMjhrIwZLxNKClHln2YsfiC
O88+91oKtih7fJ20pD24VuOs+6kZXxnQngEDncgzA+/QZ29CqFW55a4NFqLEA02Elk+vpcdRgqhZ
Dc7vUOl2CJwy8EugLpyTEkmyLMbDrm91oFIh99fLivQQsAZlHeRCjZaEOPyvU9NvndYadjQO+Jrq
4e6wdTQal9LiX+oIz3uvx1vTULXMmcSzlURdVTovIllL5RwoZ6acb8aSNUrTNTBbEMmtXMA/zG2E
rJdf/dEpP/o52DscZiAXhvf6HTWmOvpdxEV3PY60H4Pna/w3OzklDbY8IkrvoiI0z/o04PyQhdGO
6wBAwaoISmo8BYGbITmy02fFoqWUi7QCqUmG4D2ofH8zshtdnH2i0hwvy19TUkpHjs23QHY9aNtt
QJ7RZRYXVBPHm9BC2c9oB6XvAj0PUQUwd2RVNNwnqhl7RPN5CAxjMlCDip/hvkiBIh5VXr+/GRGL
5DXBa/9wMyBEaNwrsDFe5qCeNjbbIBbjiaQ2QWBzFbvpysGRwGXxLQwdGULIwOlihZqvGpyRAaIX
69lZJF2Q5QqnVynJfOWNBVzngo7+gy0rZLwAgSRih0SeRYbe4M/9EDUnUqH6OlnzOAQ+TeO4G9NC
MAmgPOUZcRE8TKm7NHrPdnqmlcdFRT1XPYNnXcKuZyEDV9a02Mc4w3niwYDfvtYgIqw2dti/DIc8
x1oGdJog4+F8WOso53ygvR/D4f3GiVywA4DE9dnSw+I+l/wQDT3YZm+mYlU9HIbS4Ktuws8jTw1n
l7fBHjlA0TNIFqNnq3NwjAO+nl1tOUj3b/P4PtO82UOEX1EJ52TAngoCAPlV4AwD+U0A3CbmIHW+
ZMGJ5CLD59fzcNiQaIAhVduSWWARvMbRbu2T6BURBrpq4DLaLafvlqU1+yUlkZIZuWHg00vLcoeX
KZJT8o4lu9FFVY4oI21OV2xDsGaVY/YadxneFUNmWhfs+ayLzfM/kVDW7kla9PkwxQf8Gr4yvbUu
hmoC8MKew9rNv5Ru/yVF0AtpQKuJuDFLz/zcYGXwGnSa9A0jFo8AzuD4zwXyrk/sEVwBhbZtMPIR
ZcbY74rSfC2m9ssURbWaZ2gm56vUjGc6UkA+wkttjcGWpKVZmB1JV/HCmSkib1zqjt+Od5Cd2gNS
lbZyDgJP42re7jWJtioapJaQZdkC4pDO9QMQwSgajvbesJAOaeNcbGFWQ3GqfgI18S43AFmhNbm3
m2khBOrjQ7C0rgGxPnxyRKqfk1y8sjIOOh9vkMwpPhGbBLI7gPhSVmcax6X5+2kGT3FJNTw7uGk7
7mM9kjvEnprPRt+APzRF3EBLfuqp5TzPDs6A14iDIz5mJjudN9+J592l9BAihSe2d2rI8uFHqhbJ
YWuZNzbeBnVZR6DcSKwHUzWFLn5aAOA5jK5pPpA+6EtvXcVSWy86UeKVyU18sjg80IIVywP24KGO
GYNG14LG6vSriTwbOJsTVhBghjaku+lkzI+jYXtH6jW/ERcX8gME5fuIZViZtKsmMtlh8XXH5gVx
23qL7ThDsu1fL7H40RUXkXo3d0Fjb/wmEMCtzKEpfUcBLHYtolh54TlbS4ngTRvnhqykW1zwmQHv
plGIgItjLICXSTPQkLaT7QEfLMhIJk/uhVaJA2ts5Jfwbti0nIHIzsIqxjSz6JubGPveDUFda3Hk
23m6/R3UyeBtmlzzc407XfOMaxeaCdCh4pANCagqeDFsDCS/XXiU5Xt68jsBT5D8LT/Tk5+a0hLV
1i6DZj0zKLoqlRk05UhJs6Mx9afIXJlaXD6Qt9kW6TKBngBuTQPOsK0B4MrpQH+H/3RUiPG8JngN
aq4AT8LK/cPoM/eSaqH+BOr2vjajZ2oqbAM3dmIZmwTpTM9Yg7b3VfFWFpmD1SjWPesuAKr8LAsb
oOwT4JqO4A2FHdiJK5E6wb0Xx9qjcHEXXidR918Hj0lvBI9eCe7dwkRUhkQycJnLddbafEOjrMZN
7lEjyZCSh7hrdAq4m91hO3wyS7u9b6f+vSk9O9vwPN2Gfamf3NoT64En3ts0PrZjnX/nAHrHHRf9
hVsBaBgM3HseITdQd7N6O7keHvMOxwY1cBvHX9LXAC+GWDLlpFFTIDGDS9Ecajma7wZw2+ZzJpwx
Cn2Lj+MLqw2sIwz3DvUeKtEr69w7Bzc1HAoHqNQkW+AeWYteb/2yRSbyMKCs0w3+qMwUZx5S5RES
TR/1GtCsHoBjdg6z5AeIlZvP9RA0W00KD8flFbD0xjpbO244/lFkw1ZLAueHcrUtp55d46GUyBFL
7CMiW8NlTIBJ4AD49aWaWLrjqSi2mTTMF8lxgiJlmZzJik8zL7jzZRmUMrt8kLKKUIisAPeAO8er
VW90wx3OgU45EDWRsf+h6xRc3yxf+8/9CQgGd1EOTjzTa+zTiN+YHycy/16nn13hGW+GxJK9jIvp
NCb6dMmAieXXgKnfsjQCXLGKCXEFaW4PJW6C5EBFi6gHelEQgE/65C8GjyJKi0y92ymqOhRbXdbf
8VeJUJQOGJ2lIR1XILhhm3lrvIPfrWRIWPwYDV20171EIOzf2wjqAJHk1IsKlFM1sg5Ih3XTu4F6
krypWwq8VXI7BeP4EAMorC4Qv1TM8YiRNI8qE3XWWYpfftFhaZwcOt1BOGvxIXPp5drFLkJkNQXT
MzCbxLYaAwQ20zQ5a7VXg7FJi78kTvKzUTUnmvFpsLT2R4UatBVyscQzCHnE1piK4i5NEVdGbv9n
Qxvbs0Dgb7m1LCpm1XJnpKoc78CxbLv8+1//+7/+z/fpP8Kf5UOZibAs/lX0+QM+3q79z3/rzPv3
v6pZf/jxn/9GKiN4eSzuevjXBAW4pezf357iIlTu/yvKmqYoutK85Mh83RHUDsHq6Ga2ZTpqHBcV
Ie8s4oy+E4OnBc/yrZt28QzIQx43YD8D5wB41S0D2X1BerId4BzEiCz6eJ2mJ5wx42OmLkgcUuSF
wYdEakB1kfp9yh5jYVl+iXjlGzjKffz5nR8C/EGrvNKqTxpiUFvW2tnRyEV3b1opngkG4N+I+kez
cbqPvV64nxn1SMbOMtxnFL1c5JmBDyuZYBU6cbQncjwRbCRfz++/JEyTbaUxBs6ICgmJJDdKFk5u
j2skS2unFA83FF0+Fp5nPMYRqNAb4d6TZObxdD90ve+GCBj4AyDd7lA2/mnxN8fU3oNnESXf5JK3
Ub7NnaBc0wTUgGMoWRvT1G7bj+swEJqvjMgND/PUcWE9AeQsO9HUTLfiy8hjIFTx6JniC0NdXjKs
ZM8kJRXTwfaD0IUbjKX/z980l/23LxqySz3kCzjccnXDdP76RWsyOxRpyOWFuUZ4RzxKTjNV0Uy+
NLMrlajui2Mcr8xmMM/cAUm36Gc5GvQyWv/Vh8kqaLeoycTTjSAMGV6vh0504SoQRv5AiIZkSLvp
O6DDzAPCBaBrErG+EfhSbbVwlSfC/VaoF5nRWdU5AnX9mesm7gWJl0hvtLczxrcd9fHFqQ/lhJKs
XWgCmS5sPWvdAT18awLXCNVedaL5FG0CKihS0im01FgZGEVFfu9kCLPMEvCE5a4Js/oE4tD60hlI
FqTNnNq9lWZR+yAZ7ebt24cHE3pe+lnUwmrF79bQ/uOfPyr89G8/KxD84GFgIuGDA3nUVfarh8Iw
aFOZW950QVpm4E/SO7nc0J6NuvVO0rMqvxpC/Ss2oeYKpbvVpTfT6skxtM+kDyIt2cjSlAecEhqv
kXa0xl7/ipK+cS9iI9iQl4Ptp1Nn7ibs225vZVV7XyDvZKMCrT6JCZftfaSaPjWvDRUq8869RAS5
0RM/UW/cAMx3myKswr1IKvNljIFLyJFsU7RO9Zn1wGpUXqKZNHDFYFDQy1c9bDuUBqdIn2J47qw1
s+E+LXlL7uEENuL5utW9U6Cz8Wvfa4HfuqN5H3tNdADjHP782M0+6HqN2rFayj/KKD5U6uFfFvbJ
EsUm0SLYR6994k6Urkqv048k6lxY91M+4GAU+eh+4+XhDsUsASidKu2gJS5OzGPjVVRB8k11gMeb
fovRGZVGdUjzYSqYXHxg2ulFVt/RbnFpaN+Ikwh3Deae0ieDiUfN9p+/PZZr3X57TMdBhgJoFEwD
bxV65Vx9e4SRumkY2clFQ8adXzuedbYNgZ8UB/dyZ+o/JlWQRCoykp7EImH5nRmxzY2eRGqicejW
bl9q87y/8+v09DAxVJSU6srLULqCmEAS5Kb6y42e7sEtvOGYVOHO7hPvaKqG5YiNofLHcY+TNqFL
prlLWpKpB4wJ77jobn1ousVMPRQb7kNU9+6zMXrGz8nYvl/vb6e6uollrpupb69MjnR38+zkvtx3
DoDZXF170V/5LVdZpll0kxZ/doau3Qb46I48TUEIR11qEnAnHbG9Y8dFR70bHaLrExAV1BTUXMk0
xSy7dQyEpg7HUL+b43c6ugySAbFKvzFHAKlb1VpTbHWO/Aa9DH4i5w7hSC6/dFkDPAqrGs/OJN0j
0jHB6edq8TPCAMBJRMbAd0WdknVW8FOv9Dfgpsovjjf+GqQWKXU1Dduucs9Yw2fAItWzwneLVqL+
BQd2WqFFl3S0zzo9z4Wyln36bs2HKiYrIsXRMw2QfXQ9njxijGcIyG1HL423E9IqTq5hZn45ADq7
ifEWn4wU9Ft6b3zqexMpR1X9FevDeJeaqNkehVt9NQpn70y6/omGCw+5DbZyW4Zz/J9pOKJYEUiW
sa+bE+10jfE1SMXxf/3IsZtz7sji6ca2dot+PVhl9sra4eK2hvMDgdZHXUvHFwvAPJuxsDpgShfe
KTfNaJO3RvbKp25xrRNQVnSR99mrK+vCWxeAPB1wP5WUuYEJoCWJw0JH6MxHUny9IT+yUIPyMdSk
Y8SNXoJr3GeikRtjRC6+JsJujnItkbMlwDU6NlakORYlKkg2x8/IbzCRidcHyftYGnETHFNj8YYB
AYcW7YgqMM01FE5Sd0B4rVvpdrhpuzg5kq6sOErfyFC5UjvgveGAm0XyCok3qqK4tmv9SD1bidRb
DL2qPx6o/pi65G1R2TA5oZQaFcTLyL7OqpXgLRKsuRy2bt59t9Wqq9bH90YOMViVSGY442tWvSK/
XOxTmSGzIUd+TKEqKKhpVWlEQ/UWJE9IWVsZAXM2qUpfWRxRQagdQhy8z/9j+s/HHhY3Dh4cM1di
rv4g8x9NT94t9JdCPoruJ53KChv68q7osvemDjiQpReZzMJQyaqkJBnkLsYGC8F4NVv+f+aYZ3Pa
ZptozEzPXl5lODYGEK3GOX/AWel41LE+3QgdyRzI1NhRAjV51PitPBge4HjIgwFAc1U1Rb5GZoB9
AuTqYeRDfyCJGq70i4hiwv5Yhw3yXFEpWFlhifoQNm2E2df1irBOnLgXd7NM3ai2i2pLXWpyxLlZ
XZpbgMf25YF0NBv14qBSKeNqdhvgvjhmdbpT0WJTnrTIlXkky3IdGoNj6gYJfqOW+M2olwdKsxSA
EDjULjjEKUuTdOO2tQP2TH2bYXdH7p4COEcN1LV72A6t7wRZ5QM2mjvGqh+GH1I3cSWs13dUohhL
wI+RqKtMZ7O18k2nrFKJZDWSrNxRBaPI/y9jV9YcKc5sfxERAiEQr9S+ubzb7Reie3qGfd/59fco
8Ri3Z76e+0IgKSW721UgZZ7FS6FNbvxm7hJMc6UwjrmfSLcCzfcUq8+ZiYw83KNRxQfjR/WyYspQ
GgMPcUXtBOxK8LnUEF0iI+02vS9QJFSR1NdnoR9vqU2LLtHzFK/v1r/fmulM/7o1MyVYgIZhwbdR
d7iltm6ftmY2CzQLaQnjAvhW1BzkNxa9crtcLejSL6DUBWz6P0NQG9YOapHAwLe28eAd7HVX5Jby
S8eSBvxn6Zxjp79L26G5p67WKPKNaOt2Q00a+JdJmTfeUQBdajXJVpOWhT4m9WZXutiwJ/OxrzCh
Ppcn8ged/1I4SUA2fQoCF8/h8kCduoGHfjR0HchxqdT8zT9sPPC2cfC8PPZk6kFw+IyQ8HRrwFdt
a5tRgRdahnpdLH+ahY0dQT6+5D5kFAxogtxxiHxvY7/1zzU0CeGP2Zi7aOLi2uHsDhCrbj35w1ih
BNfLH60FcWkkkX0g7KXr9DsHJ4wTaIIwaF1qkUkUO2uzxgkxyIU/uEuBcm43Bmq+amII8+3ff4Cc
fxwMTWmZlmQW021wX4wv2aLIy5sSX93u4jsQ/fE5GL5uOZXgvObJinMfTa1M4UJtywyyX2CcQOm7
gJFakppr6qSLhm8mQ3pp8tYwbq1XXq7zjS34hE0SdPxcKmBFLTSU22yaVtSE7SswQ+pC0csA/hOa
K4UsAxRHM5alAmXdxQqRvXl1jqInmCgPfajBXlmGMBqzLBCoQMpaeUyAf5a+QhGh2AuU7Va1Sr+2
H5YpdEd94JnEO0vLH8hKZen/t9hPIYlnbLu+m9xoHMPVWKfsXFimfK75n5bC/SXwJj1mNip2zWgP
rxRVBT07g4jjPIvsT1NFlSMgc75AQY6icBRTsqZYi6KwFnUvUTSJ1tKhtXX+/SdDN8XXRwtKxZbO
ddu0Jfzo9S85AwOCkW3gmO3FnGq5mpSyNl2CSIeloAWNnKWP7tJxWEGCJboJBg82ExSn4y33KQ4n
sPTWrkYkpOroppWhf+hbs3bzIkkf8F2nMjuVzyVO0qvQiKwd9QGbz852F73NlffJql60imtnim10
SPAk+POvKbbKyvIhO8+RfeA7q7aq+LxOiy3euY6abzIGgHI1humrtKEaTeuw1ph2pdFoULmxq3U+
mvWhhlw6gM26cxhtLX5GnmWXl8b41rfB5/4C9Cjqd4rsc7+Kj1g8vXnJ+E0T9UMjzBtQz5t7nEO9
W6nnLyHSRa9Wbec7pT64TfSmfOW+eXkHRUXcBGzM/5lDtOFCuBvVmnzfuxAo52NMTI3x9NEiSM5H
62MeJAQ/rUJrfsyD2oJ3oVbmR/NPSGMAO30fIFa11P+anCD8d78e/bIfvwJFfvx6k6xXQ9aCEJbY
QtnOG4UNw1ipXbWuT+HELIoHH6cqpO6a4iFj1nvfMrrcUZzW1fw/vgvO11SnSqpLYds6HpVIf4gv
X4W2BzjfT/vkUthgjOlNh20+VaDmshSky3aG2UwwQvi7PsWdElVyMZy1qUIFAuyTFUSzrEdN8+ML
vll/+pEQj+YovbvGGta2nliPjrqA1g1PjjG9pwDHLv+ImFVe5tYA0nnXNvmBQlH6BKYx0P0tNXUj
HjeG2X+DTkniQs2Q37VZy++quk53Q6ABVqv66NIEpbOOK7vdLH1a68WrMbDtnRDiPQ4Q359G64hj
y20kmgFp3SWeX9zQrLTO0rsc2yD1U6gHmbjyAtDmaVmBd4l/XH6jWIgAEAU/O04MVNC8rsUtqHa9
ypVGyIZn0/exBX6v9pIXJwrDfdWF+a4smPGaeGxFAXDJNtaDAOtgQKrlnkt8bGiAlrTlStMCJKLd
zEvsw388FfnXp6KhGxZjhslN0wQ3gKmPyqcNV9mF/gATJu0cCKipLyQSgSqfQK1nNqxe+hcyyZc+
2HM3ayl9UFjAYnOD1J8+ybkuZJ4ghzkBc8xxHl0GSDPWSGGJQHOXAQ4Qju7SiAiTBjTQ+rYh5HLO
gHyKI2ClanVrAt26dUx/dGlYQ5Ix3tEt7KYPnuH7R/xu3ZE52A+kuVa8FtCAWuWhyLZ5293keHT/
9EX15UYNDVFR/5ym5svQgJ5JDf0Sg5pI4nIxlPtqYzllcSW5Vkk7h3JNPXOD+quNjm369ZceINYi
t2YKuJA7zSpT1PdUaV3RJZss/RxB6aghNSvkZaFMEtvGjzLX7P2nODXNBsh50+lBu5ok0Mh6Vemb
PgQJio+HRccmLIq2cUkeiXRtlotid059se0UXsArquBB9PDTw/YOMFfVgmPF3kOeB9/k1gIdFc7M
SQIrwx4Y/sqlW7pkqpPupJwgehG11ubrQDc+/P4DbvEvb31Dt/GAExaYazrn4mulwKonqPnZAANk
fo4MEQjtT31uvhaRYdWre7hQJY8hNJEe20wHl1ZE4tTwNn2MowJox6gU0DtBk2lwpAAGMwXgyQKx
onWUImaDpEKUMAdwkLjcURGHLrBlj89BGZ1oH09lHupnRX4AkSEe7lgSeTsRtlpTKCmdTaD9HBo8
lvD0++6LCOVdoI9BXPxo0igO7N+bjyJx/HfEXA+mCKgQ34U48811GOgC6UBnoqRElRvJM/3cO8nL
QDm/jrc6XMe699GoGfRzi9HSAeXm938FZNb/8Wdw8J12DF13dOgf/6O4ZnEhseVHpqSLzQk0RCiT
Tys/7uoAuoisBEPHF8Mf5ciimwpH6gcjSTfQaoWtDyBID1oRcBzF2g7VlxJbl1CfNrnjy/soA2d+
yGwOi4Ja3seF1p1jbKYgf9llq8kpI7ghOsaegjMG2UEo/ey7uByyVdWN6brIfG87ecy+LxIutoBq
2+z7FGbszpy6ZgsBvHY/hR52sxDPqFG/fAuCokEqekBmvOrHV3DJ3ARntLl/iU+Q41n6f42ndbI2
/tlLGGgQn5XBa3hnIjO0EsRlXdo0nKVQ7BOd4cHHdyjOfoSLGDMYSk0WLpHWH/I82VEXDS5hRoKH
JhDfiDNCkLdlK+NT3gsGNCMuHGSamzZnj0WVd4c+iYqdyDiOqb4/Na6TsPos6XZokmjXjtX3uQmP
p7t8Kv3tmEDa39WQUThmk8OOOC7gznTQSe1Pt59C59tPAfM0tcCy1DyVRoK6hcFLCdRkUeqnMGy/
dWPAt03UQMfJGDVcaQRgSP30qT2Hqzl0V3HINPR4cG3mJk2fF4FBKWS5Cvf3H33r6wsWinamkChP
2Nhymcz48oIFtKHTRQK+QzVkwQTEJDh4cE0r4PKrm0/Rx10+Bu99y93/jMtNE3+b0OvuMu8R54bk
25SCk+eEnbGNp358k+VTbg3JN111hyh3b7WAl5cuzqDonvsefNYkThuF2TybHQM0C6RArwvCo45D
wjpSTEKjkj9kKIz4krByvIoJj8+V78Hy0tb86uKnMKh29JbfetCgv+mgKYBKJ360kxcQooY4/W0L
otanAZoBL673GaMJSVOaAVR16vodBiao/swzPPjcvyVRhKVQ3vj938RxVC3/M6jEMrjuMGkjTyB0
S1pf0gSNYF3PrXy8jAnQPQaMuJEnC2V+ossYJwUcqXBJGqCGXLod9XYzZPBTohAtbYuTBY+n93mf
2nO0mk2RS7P2vGZrelrgpkp/M0Rdd5PbZX6NBj2/0l1jw6ovD7xk/WVggvbdNihwgqaBWO0Y6A4C
hgDK4iiO9OrfSyVqvWD0wmPEh4dldYpw4HN7zvi0/bSGmmnh8HzTprslnJahOVWfrVJIp8MhO9ZP
UTYMN2WRhqg65XhTWSkwW6ovMerEcHFqKQHgBiQt1VGGytOR/xxE6FaRacJ0KXtgfWe9FgIIGdiT
DLdDD9pFDSvAje57J9R7a76uqvwt6nvwuS08gXb/0kSFZdzDbRU7QwBPVtoI96kgLfTd4BgM+0uL
QU1Tsb6tpodoPSwWdy03IOiDTxpAZ9c5Asoh+q4tJuamg4dYmvAxa5LttGsgR3YzzfIDnP9hE4MN
hg1IBY16tiYwEfSnkUUjvBG1l+EZqpTw1tpqOJW1LjQxJwiYQg4VEjNOvpbEi5tnSbs8FSiOfqvT
zlkZwPhebAPwLVSgqnUXTsOP1lgTVrlVAUwFwLHXO+iRL0+E+ITNpL0FUwMvxUEhuxYs6AwQneB7
CiA7KsYKSEuXT4HBx/Bi4gadTKwTmQno8TBNW2Wq3uH7wYsWTLAEoJY5oUtdWioMzSEgY+4NP7k6
A7fvkyoLYVEDUsOY4cU8jEm5Gcp+2ox9JO8pxJheOF7fbijMPRdcPHjS1NZ1DgJFCSWfhwDFznNf
1G8Q0IKTaNah9JmF7ToqLQuZFRD2wgTie5BkmI6D1d1SV+DAV8gtUrs5mo5+h0ffhDqeDdW4qHXu
l1l0N7YygnZY/Pilv63hKQL639OnJSE2ALJHI5/phxZkoFXhgXNok+yV+uZF1O8Fo6LuwGLzmwh8
qEnVNSA6pl5+7xR7cAkDkjg5SNP74ZSOv0tgXOAKVdGrFZ8NbgrgzWkeAEeatfrSTxHUF4djtuoc
aDjaRI2jzkDR7TodFplqLgV/Gp0nW837PAqmaYBK2SsI7GXgCoeQUKizH9wXMJNIW/bUBN2wRllH
u/ZDO+yGLoKPcY4zLKTFyl2ECujt4A/12mw8/7mUPay/skL/kVjGHiJAYeC2ZeTGSa/96WT8Ne5D
53XMhmplxWl5AyIkZBuhMp17RnVoR/5CitF0Wagbo5NuGcoEZ+rvag/KvhVEx1Za1lSbhbkxD5tt
dbA98TLHLeupVbK2e19FxNui3FFNm+ENBAap7c1NW0jnZgK2lwZNKpOX1ucIq8q8Gz9uD0tdXPuI
oL5f16gULaYwip8CTiLIXcQn4H+RhgfamcUczLvUTuY+gkHb3QC3eBi8uGY3SohkKt3KnhsbMGaS
oyZT/ew0CcQr52FPCVeq4XSAdlYChXBmpxe9VnbYcWqEJx4h/0PuI2kF/8+ots5EZ809OBn2Whhh
OwoqLF1oIDIgYh74KNBPfY8k+Dsr9u/OnL4DRgaNfCWkOqunLufInnkvvB7BX12Ue/8W6UWWycnk
SziIavdp3qzFOmKiribO0YD2pi6M5yD30oXBfRNDlbEMssdWXexSfwkiY7hwbD8fGxNJfY31YM3w
Jnus9CQ9Mr2BJISKbZI2uC+bEBBPDNKEX6drIagUoQ94vtEnGw+iQ/tWDuMr1JK2STuwR69l9Q3e
Ag1kudCvqzCpwnrVrCuxDZ2YPYJRvUp50p+hvQkBAaaNr8gBJEpVztkHSTyvGKkVC8t7X5H66QdT
mJYCbZVAAxbpse4xCgNFMS9edE34lxjZAte0/eLF8L1qZ7edtaGmXfJu5UXAiFBTxs4FqjnGHa2R
p/6aukcRQbFBrWF8rBHmOP5WmrUuk1wD3weZB8pBtDkUO/DSn7uWfiTi+Er3QJWmvjkvMaSArwmR
vMzNCQbwpdVDfxmZx2vBD6knupusshnsh/3hRsaTcfRZi/ywZlnJdWzwWQa5c9gZNZAG6yTvI5C1
O3+DfQVcWYIWmnyd7V/pYoDjvC9qLXHLNMi9tUxH/E8a+0727xFOnYJoncXWd6i/+Ye5SXNhraav
gQ3CS1ZFd2EazItGWtsfOjzkKWzpp+bU/BWbkQmMDHwsK3A3djBewnbEhxH5AVzWxw7UuxtPi/Ob
ecCJumLVGRJFa2CIP1mXC4BUvLaA4iGBi7/Ymc/W5TREEz+iqWXU5amSnjw6Gw5F2E/0dfp6vvfi
5VVfB/rWOpBQ7ovrzE2n77W1husctF1D8eTXubauGgtgd0DXx8ANa7MFgGbge6mH7WXMVEVUQ7GS
Eho8aruVBer3NqYKZqbXc8yS+IDw4LRDAgZ2AgpDHyuY/Rch/Fz2J4ghVYdF+Z7uGkCWFF/jCLnc
O7DIxscc/MP7qI1h3oVW14rxsRfRxUvi/kpdVmP4KzZUPjAmGPSADt1gq2ZtaHSKKtQpm+xnIeIc
cjdx963uRuy1BfNPed46z53IV40Yu29Rrjm7BpXjLYVF0j/jmew/xlabXFAYj+cwzanD1dB0BU53
nvUQZ9C0zPABLphtH+Mkau/9Un/qRgaJJnCz7hkSVBeb2ecED537TF20smSbvBPhZukzjPre8IU4
U0QiwR7J4H8M7OepN5h4GmzWPEr9GzU6SAo+BCAMUEvgb/IATClU0wPrKQx07x64rvUcKevuHk8k
fLM96xGnwDKGtkcIDkKhhTiayjyDyLkBpjedIWOGQq2PR9i1sbXpOqYwyfByLp9wqnhaJB5yP8bb
iMTGehuq3d6e5CDgSNBg06uXfAdgxORChfIWNffsOcr1COUFYFRhRKzdi6aJXcKdxJ51ywGwfPah
5jZHFGPiP5RN+f+OUD/FE3DFM2JWbEZQ11woPzOYdtewGeoayAAFQ78V8eCDrYiX+BoFpHHTBUN0
awYpqImBjG7bw1A32pV66ZJnDt8wA5vu94VU/BjBETUsIc6uWnNc5ImdBi1it8W3J9+MkfUtaZPg
SMvOcVaUH3vdepkjijDhbtprsJIAG/f9V+yrDnKjagFIi7z/inNbO+ZtqF2X5YBb4JtqYCgK0gTN
ana5+qWMZPDXfmeXOy3v3mwdr6oC1uVPqsXK8lMrDrT6pk4N48kUwzxWex1/ys363+Z9jEG1KXfD
SDu0wsZnrul/RE6HM4BqwbDe30sP3G9qDiJ/TiVKRdW4yTwk6kalGtXVOfTVvarYdYqOPIoR3yNH
e3SollkF04+4TqtzowYjP3lfcB7tzU3omFioYP0qgyjkzirwHImtcVYZXfRGZR1h41yEZ1Ikpf6S
Q8uB5SzYkAgp9U1dMpw0q7+lsKX/Y3riaSAhpkW/lUMfw4l+0r71k/F+t/R9uSumwH+boCA3z5BV
fbXT+tRMhQkv4NF4BlcH3hTacA9OK7I2w4tdJcazevXfFgF7aFUMBIb4KYHmh2tZUXZJAr3eANtd
3efGcIaEtvkCOzr7MAY+TqRK21ibZLLWPcC0qInW2YqG9j6tOtBwoc9tsrDwVsSJGvAv9578rgG0
IJDeamZPVTyL96MNUU2kqMAOYc3FUr9YzxxAsazg3jIL7Slqd9QbBZWAkol2pVYNje9zwMHtp2bC
OrYv8EBeU7PxU32D//x8npqJAhWOsGBHW1Ryr1k4ZEJLx+AuCAzYUNQQeRgg5O2A3T0NEOiBOSI1
Kz44N4Hh/BnGzrDHMw/cK5iaHDsHslp9VfdXDr71NQJ9c1cwWFa3qm8ZGPEnhOk41EyXPrpLyr5e
6xABXX8ZkKyvVqNski0NLKPc7JRCM5IJ9CNpgH4aKnc/nLgtD9QfWvZ0kc40bcT4zQNQC59tOzvT
XQ2Ht8alW7/FSOCgsOKaXhqv9MkZoXSNThqmS0TDdNulAom5rNPWnOWAk0Iku5al2FPL78cYmk7q
2U1tPtjOyZ98N1QDNJpAPe0/gFyG7XzNsHEHp13JhHCEA97UlwybLZ3A7IsxvLAqH9wZRdXD1xIb
vGy7YKaaHJL7JetvCDI1gm6pnLreloD0f0wClMjaNiiOw0DAT9deAvLuorONXAkqX8EfSw/dLaEe
lO2lS2FO8IddF6tIQINqNIKr39j+YyEhRTsNUASAu3XwiFoVg2z+CPCAGp1Mx3sA6EMNUQfEX5Ha
0GrzSOFM1gmeaRH+uSocThvOTdlYF2rRLHgBXzpnSoDi4Lrb+5EPIwN85EWfeccKSvRPNTxM1zgg
h/tGNWFFCsa1CWE9Ctbha7/n2ShW1BwYUAahNYCLqIKL2iivUxbdzrE18CMwqXTxAPH7VZvgLYYa
6j39mElPn4Tm9TcU2un4zuK1H59oHSuw3BqKLYDtTLCgV5opeKX66/HXJo0CR2bMo1plfw4GJf1z
89/mljnUC+IONuUew9Ye9j8Pfl+KkxPa1R0SYvWd6hJpIE4xThV31F8wY+5ymnqdFTG4TIYNtTfI
djjX3odpulS787h1rpO6BGEOG45B/kUBSz/Oah1kyr10SwPzIh/zl+CghrrGMLF2PcNCJWA2cR+9
kXwndYFZdtTqKr8SUDSuRwCnE9Fsl3jAJd6oVVaRfscbkApVHs4i3joxe4ij7nXAiyeQiwVDWGXf
KChrdGfb4eyzavMgvYq2UB+cfHyroXWI/752vEJRMb02Sai7mcL0NEiKzgM0I4S4/acZ8G4fAVVL
LeTgArYj3V2kN7DZch5BcTGemuxT4+8RCiu1PYX9PWeow3tgDBz46wAKPoqev+jRmB/LGAkgMuLB
gSDfG7wW8SWa2Cu9/mlnADbwVrOYd6VWBrrRhi7UpAEVQVsA2iSAmaAjy8OCIzXpDgR7IApp0/Cx
HP0EyAi+L0fBIT7oV+nhuSHwTbaCDt/KQJeHtrGSFd4c8tGOyumS8uE7tXiXQkPSZBNUe23vEGpj
+NhpHcMGSwF4VNOM0+IaYHORFS1wgvEUXhIOGwCOesyj5hvFekzTfteVWvg4VfCNiECudWkqj9Ps
PI7DGlJ0+ckPABkqix4OKFpUUHP0DGRZtCxLd7+vf+hU9f6l/mFbtu6gKg5JGQN42y9FKV5EhY7s
BV7SvlYcuYGjiyy0n46nbbW+gwALNFOHFrhDxWMGodyE2sDEwdjCgfgPPB6+m5rjv5kmPl+obYnn
mkXINGSaeBg7bVpnwFndFWXnbwtZtzfR4E2Q77civLzL9uCXk3/UHbM7wRki2ncDM3H6zNrtqGn5
LQCw/oZXQbMCJBnIAmw3V3Y1dC8S8GXgYozih0j8C3RRR9/N23vWFCF0Bnt/Uzop3BUscDe42nLp
niL/2fUTSt75OvbG/G5sumwblsV00XJN3weDXqNc2UNfZRr0nelHGiSBUIgwYuy6k4b7B0sI4wSO
t+PqXmU8m4Md7m3eaNhboTkwALvjdhDwuEUTlvegyyJpdqKm4/BnsyiNK7Ui2bpQGzUfraqLH6og
2lK3z6viZgL3dP4Bfa4f4TFqlj+EMCF/4jYGNA1RckadqY0h06BAca0TCTe3pvJEILT6o9kHSLsi
yfjgeeldO6TDSzL0oLG0E2gsdijPBqyJNkBkxq8oDtzoemv9RILrDrCH/sXDqWDTQfr1DA0L+2yF
ib7mCv7ZV/3OSMvsdoxZestBhwG9YoQltoU8AFjA6a3mQGeVwydlR00K/oiLeNnumOaFMP6Kho2W
oZ5nCDj3UNOElAY4TsDBL6MEi5esgn6PFsZneu8EprbifhE8UKvFNnVpWZO/LuCic5IxM4HOjGdp
3tjE2w4HYAnp7T47DzW31sOQZt+Z/v+OiArZgRhbOP+2RsQm8z+QElz/is2zHOARUDLmlg4ShrRV
6fITIIt5IElrJRaueA9VyUVYgcQXwliPN5GM2lmLoTYgyDCrLNDwLMFAk3SdswyaF9BeoDbNxAm/
hULTh1gDSOThqgE+fO1xn52kuuBAOZ2oCQwYQOt0S500HANPsLYyC5pfKtDiDmLodpn4ZZ1lsmNq
JTRNEh9UdaRzJpDEXcLatiEHxjyMuz01oS2Y3Q7xyI8qrqQ4KxmzW4rrkUHez50UA62dxxmjGwIe
vpK9OiJ4418EVB14Xa0M3W8uUI8F8ibu5/4xRLWB+idd9HcqngCveqN/7lfxQNC+BdiI760i0y9a
NegXulMyQJeg3TjDmH7qhkPthGRq6HSHIK1uKNTXPBgecvsW8LK7wQoHG1jBRl5TVEvXNhQQ1tSk
S9HW6d7XxhP83bNHlLKmNZJTCTLjPZoG6n2R4zluUPL0keOwB7kIsbJULE0Axu8JKVDrskyPS5ns
KH5MAu0AzdL36XqA5IcEberQVh0MM1q4ZkDsbZ0mbX1iYASMKI5jFxVWooGIi/lCYd3gaKOrxbo3
uhynUGyEobxPk+nyKQjb1Hkx6qO1ljhaVZbGC/XrzK4Pmm+eWZfrBZSttfq0XHhUNJ+agppsKJE0
NNZLGN1R7ByhFvkylUK+/gyKCWpfbkQWB26XGaxwl4kNtWstQi8tTENjGGBTAysFnF7b+ziWHJQO
1rmlZO19rS6wL8pXzJ7iPTVpIG/hntEE9zRJuTnsCy48dzL8bu6DQ4kJ1MMUHyheE1C6F/U8Jksg
wyOb33DsRuE/U9ffY4MfPWFWvisZzoqZ0/70GRCYLewznn1DDKBTh901LJ18P2ETvMOvvfctHEmA
01LQ8Fx7YyCDT+ptkBfeX47hyce0Sqdthj0sjj0I7bnUVlZpeW9QjdnQi0PCjqRBwbTqC/4EhYvx
hlXytTM748mKoVyNfcTrMjY44rVk0njSjAISC39H/ss8FYnXM/hpdbDzbRPFHDscLxEkUkFmhMwe
9S0DQo1SU0LiGQaHHsSywEbDWU1Nbn1NbsqqqjaansotMHH2sczKHrRL0GgZlF2e60b/3tSF92cb
Fm4Qm+YfDhQGQRTJwwePW9es658CCbVQd9Ra7BjUJdB5fQwHFLLdr7c0DsJdfYxpfJ5U+s08c5n+
KYZuQ0iA/H6nJ76+TWxmmpYBSoxj6TZY71/4VN1oCYgryfrcwB6OGzI4ZnoburPGCLXzafi7XabY
VhdqfESd6I6ERXgSDntQY93K4P7MDpbaaN90lQ0nygTcYRO+15Dtd8qVFvYO9o4aaLCrxhTb5WQE
oZvAjWNNwysaHLrUi0LovMX9fJQCdCC/hVYoDkrWhUcVqifKSeyLEiLMDsbtmPJiJhTJRSNxIRh5
sPGDU119qCOTnX7/f/mPlIaN7DyAB1y3bAaXE/3Lm9mASo4OIb70/K7rpsfQf5rfYdLHVy9zUm8L
tQVHuuME1RnZje9vKXp1ob5ytHob8hpXEl3yZOCdY7zQXJJ+8I043o5FjayYEmyqHQ7dGBwBb0an
m57/OSmFOM+qD4Z83ytIqGeAfN5rfn4olIIQ9Ylaq+Y+UUNGiAZ8/ktcq+YufU1hVJACC+CdBmK0
bLa2jXyk46f3wHb6N1k5SNfH/8+3NIuBIeNSotLalPd9OT1Tf5smYo3sZHYUdZq/OG2x6lvP+qbX
6h+GnOaOmoxNOMWK8MUJWHkMgQlb03T141iqJ/ddHATzj6P4KoFLFP241AP+9vd/WLxIviSrbGZB
1tKRuuAgsPxDYyjuSsu0QSw/O1XvTo65etfciYzwOqBJCj30dXD+Rxc+eKtZmIci1Br0HaKZ+OZE
VxVBrb4ELhx/5xO20/kRWuTx1gDi6xVy7nsL56A/OIO3giX98i4aKkTktdL0yl6tgN1NQVnf9UUI
ywUj2NMHB8xrhm/thJ8YFZB6h40EDDTN+EBNqKh9mqT70T7nmuaCLd9sI08hsn+91Dq4SC51wjw6
3Yumv/xb3NJXsuwCcKZpvaEI1buh8rqJLJPvy2x6pdZCwNdtuOEEahB7rld4QuQ31LWE0cwJg3O/
x+8GgERc2d6Q3YacWoWD1aobVNf4mRV8WJdQxPgxxXNADbjzKrDK6iawQZz5XYDllcVhcpx1CGoE
S/e//1T9A2Nocx1yQoJ0RkyTiy+Piwz5m2aUenCC8Q7qaW4fdse0jfXnxrRdGbH20Y7z6cGLjHVQ
cPbcjzBjNcrshxeV7LmpBgdghQw6KGqOk4IFKu24gtksYscy9db4CdF+XlGA2czENMByB3PVwZN5
Hrt+/Djm2Ws+wOx0AamH+TCtHegob5a+xDGsK9TZqGfBrSfM+BxKAxRa9yuq9HY9RBqFCRoqvj4F
rFEyE+6OXcFq8G6BS7BK81vT4RkW9fi3oDBHvVCZMG/8DrnoHl4cL4By6/tJh64zjSa/LlHY+rxE
qw+0hK4WDk32vgTNYbXN5iV8hY5YfotYVn9NzPMPCx4KdLlbQ1oABRFQaoFQBY6R4OVkwshcYa6W
ASOI/yMRI9Vn4HMexsZ7WQINzx3dMhigwr8e9qwyMK2pmOoj8k3ggagUaqsO/ND3weFe5VvrX5vA
o76PiozxT8F1Zf5wGMSAosLMNg1jydb3HPHgaB4k/s34BRRu8QCZPPEAZZWLLRpIQaou2Gy+x9Ng
DPjuJWrCF2p9xGfYZtzMC5ZVD4ugEXrdudXq8Cfwwj0RWYxEA1hr4G8NtFyulbpQP6+ymvqp1Yuk
uHG6cMUbmW3t3ogfygnHmTgywJUCYgOgZO+vdIRuCIPtitcp85k0th8MLZab2OqQmmhtdkSBtt2l
cEJQj0OIulhj9I2n430GQ8G/6uQtyKP0zwEPYVfwOnpOwJ9dJw7kvWDt5h8Cy9ZuYXXx2hSaDZUB
L9qykNm7vBvs1wSMNC0b4kc/srT/+JPzr4QUqYOBatqmMCzD+ScePB56U58yVKhkJ5EGGrVLq4Ol
kAQN24yZ1ODbib7l4rVK480Mfy5ddKch5b82QJxY9/n43MPX6M/O8eC7i8K/6xT1uoks7+dY6W+e
3wTfjAE7FOCXzYcphMlY3dbxtdKk2HXtkJyCpohOY8BTJP8Bmcz/41mItOKXDzrotpzZ+ABy0G+x
efryQY8F75ASzauTCdbgGVQNe98C1Xpo/Ny/GaRQu3O9edQcZHKh0RP9YDCtK8uiRV6siNaomWl/
ZCloQ0YNPKHBNbZmbV1eM6uo9uMoJQx57PICTp0JdEM7PQx4YrphaiBVOSFfRSsFLQ4PcOf+c8rT
AEo9Qj6PvijWHP/Ft8zo7Z3RRd0RyTgD3Lf/o+y8lhzHlTT8RIygN7eibKmkKqlc99ww2szQe8+n
3w9QT6unz8TZ3RsGkQCoKhkSyPxNnG/ttreuQYoxWAAg9g/X0Z6s3EK6TVeeBzeI/vKy/GsUqdYH
NmOBLy8Ro8vfPPFLHLB3mOZdCdvZv1uOKXr9X2KtcCWTg+W4Ks4B3FrYnUHzd/26iUBUTGNzBaNo
LY1+Ccy0udrcyg+pik+q7Ium2T1nE1kwPsrqPaLSAUR6Hr7wHjzVA7ivlea9BVrs8D2ZKaO37vAd
teEvQc33hO107LvUic5o5Sd+lMd/3BePZTsAQNDTP+RSUq4d/xkqUrBnJXL+uzBq/LJW+S7+8ywx
UuiNU1lD/tE4+6V3w74NLIzejO1VbiNFC8HvX1qyT24qi3LZmGKk3FT+nNeKLabok/NkX0Xr/zbv
51V+zpNXgcrgHbzemDZNPM9HR1OmY1Wo2WrpK/0WCyHDYq/690GOuzflmYwNGYLe5HX3IwY7NZQD
rldmU4ZUx6BvbuPm+rurOvNBdabi6kA828VR1JJFoDksXnFNURn0I3fp9jLWiRg/gZWn59WzDJEf
qo6x2X6TrT5MYAKomrpD4Y50SIidhshcyYMuk1XytKXEuOvJE7PBEnmubFFPquyW7V6LgKvPbYyX
gkhw3a8hz8IUdhwCTfHOhHZ2ILVOOhEs8MmG5HRE49x6sJroxgcshzScD11fqdtqRr8g9Qxcmpyu
OsxGidBY6GanvqheIhP/h8xww5f7CBnLxQgAxS9yvDxw3/nXayROeSbr9dZbcfzVMNq1k0zmJ+y/
re3omta+arT0rQqKixwQ4ZC2mjSS9kXioCWodPEag93oa611a2hq5qc81m32NKjHsPiAERn2wZaU
W8kqkqZmhvFLDvbCbXIg6CLEXfHHCNkpY/8cIa8xm1a5BnzenBvVfgEzirqGFpNCTLrmOQFP45uT
4X7FnYsUBcK/bgvfGJ5Ohfna9GNsNUfW49Tl+zhrJn92WJObWbdXylD5szJNkKJB/bnzumg9Fdb8
1MJNOVAFrPe6V+GUJyaNYlIHuQ0fyO5qA3jmg0nT11LJD2phW58GOwt2qTVF24YkI+KJyx/zojho
m9vVxVXMDxmGGqeAacT6AWOpJy8b/cyonYueKPalKy3noSqt7w3KgwniFQ14fbREAzdxDxEMtM8p
Tik66l+5uRw0DXRyhjnFZ7XRv5dZZTwr1dCSLxjIeIlhyK9bawPpxwPMwpjJxZIOH/99Na+Zv2dS
XERpLH6bnmPpSNP8LhoYWAE+hbqWHDtvMJB20EbhRBFlG8zNEEShbLVxo8n9ZqdBumrMVn9XOwj/
oZZOz4YXwaozzPYYLAMHkhg7YcT93JkZtgELZTY9b9/MngIhyvGFD8mkfXOGZThSf1ZXqWjWDlDc
xhqTlVeE3Vun9tOZdfeHnOoWXfFcuuFJzlRMS7kEnQeDkom9Grkvxfi9o5qzbqPIWVeTUcI04dAv
YXUc4pHE172t5zG8pntbsbpH1U7HBkGLaND8Qahe9PGUP3e2nu9gAigrGbsf9LR5MLqkopbEWHn4
ZSym6+c6Uz7jnuWtkiaG4pN3erSN0iRYUbVUZ5aVs7K+WcghDG4ca+630hVOykLeLQZkUx4WKitH
BXL5PSQn/DZWDrNwV11bU6Yqq6DR3OdZM05tqZWPLmsHBbM4HJKgI7hop4i2DcRgw31j/jHHCXpl
Xysp/jU9f+cqLCvtRE5+Ky92m8Pm0A8dYz57aug9yw5UnuOVGhcGoKyr2cEnUCU6YSSD29nj9eZW
J2MFbJq1laPZ90uwH0cowbZC5kDgGQTOAej+be49JON1IGy9E0f/X1Ry5Y7k1x2LyzqOBSyqwDol
5P8QaBphxIVGNydHJ8/hQNckk0kh5+xToxot1CK+9oIoXirC7rlAOi7ylvWN9IydOjP+++/S/H0H
BbNSQ/9V9ahoq3jA/rawTGLLqkiQoVzkqNnjDMSBryoHeXZv5mUtjK4qUmyilztNv/XcqqG8PuOn
AIn83GCRLVv3g2v3lzyOsKsWo+QhgbLqNwnl2zg3yDSPil3tCzhHq3jAOSWtPQq4mdCha7pJ33sp
RM0KouZWcq2kD6o8uxOsTFP9e4jQ8Je9vxxEbIyM639/38Sb89uS3HNQSLLJaGquxXL093eubYMJ
nlFXPxQ261+Le6m1CWx1PLUCJsruJFzJZpeDDDUaZIgNm7R5J6ChBdbKqxQu6LqBYb9CPC06lUlH
od7Ij27RRCcZogAHglu27Vy5qunkXqIq8HazPhSbxuqVd12dUXTASv4gm4qjpqvUnGGBi94Mn5PK
c5vXuq2WK3raeztyFbKhKtyWkjujbLrxNxUrv70ZNZmftBAkbKSin0pgGbPTQpdorOGVH5kfR71y
kQPCoWoxd6mHo+yEBowabtZNW9m7aKkGQytHV6JQVhAUyw94ecG2obi/laQJJ7ALv0+4mcte9g4P
cZU11zAtzBezcDaSS8HtDLNIkRDBDdg4RhAkffQqFPMbhc/vyVjhdOFhijZLQn7zkWSNfZX8IgMR
kc0QIPJb98ba7rJI4IjfQ9vQwUIV0XNUjiymZiP8XBZwSWZAcAeAidFnBfq/PuTJRzvE2rFqdM2X
08kcRH6ZNzELsj57A4O6xe9QbAyVcD+MAT/XEUCKOeKEsCh5sO/jMUNBHC3qmzyZ1qaf3bnKH25Y
fyQ/41Viu8mqUbxqBzllBlRgXlQsW6/qHOrPSjf9IcNYlg1bM87ghQme8ZDbFyMOYxatjIr66Y9R
THZyc9jKa/XRvAtIOrPHEuyrNjN9RZiNR8KPXO/WpsmXSTZQyc7W5jg0O9lU2rk4AXN9S1Ubj6Kp
V76Mo9E9BsLqvNfUjWWjqr3MCbtjIetQV3F5thPtitAhv/7AVdYD5dpLKhQhVK+U+5/l4I0FdKG2
GnbziONJ7M5nxVIK9NrjyUTFd3wPFmt6lgcFW8jnMrX3+Cq5j7dheWwAkO+ieZNN+B+VRmzFIYv/
+t1hv7stAoyisNe1P49N/GfpJekFYxVcReC+rMypdT6bKsqSoQljuzOy7sWN22ecBJ3PcaAhztQE
/SGf4gE55jd5mTgpvZ1i2NNWNkODd9/T3LcOMNkxdUz8MGaYaxE3yhXJA08jE1x729Ervt2aYVdF
eE4iHVOuurDTDlofwcjLoplHtKa9Gv3g7eMgWHw8VbVXt43Uk156n2XLnLzuJarelISRMsLP7hFH
DP1JTrbMzFplRb083IbnVoOl3uCbFFk3Kpbx10pQJTRIKA2q9ScZUu1weizU8pV0mIogdaqFGznB
s2vsJh3zPZytYUXWgFcJi/ip0hdqVhl6DbLDKUPjaYbu+6S2xq8dupihKJhR/Tbj3tGIS6VC4qFN
qo3uNVF/wAhqF6WOuw2rpDyXpfofZ8nP3snOBt7s0k5PM7BrnyU8Of6gfYd5gMNWrSOHlDbhkZw9
JTDSmnzAqcZOqYq+O8qfkLmDPyPqAsOQ/phjlBDwqcyFLOIaEz/UljmWq2IZZt7npF36bZjb4GEM
SA93LuUcWPXOQXEbGw4YBqutME3p3AjBBHv6uI8wq9C+qHHw+4jGWoYN+Pi/mglfokgfMfGwTKfb
9i1JEUebX0DsaU8ppJdTbzc4w/SW+rkNW+48fTWeZnZFL0awPCtDgd56UMwbGy+ZfTTS9NY460yf
dcVIDq4GnFdOZvN1QSc9fBmV6XkEibHNWqOHb+TZL6HGR147lvHdzk7ybcpagGqsFay33IvwCBsn
9nCR2h0pRq3nad43fHvY35EFHcShxeIM41brWYa8vi7XwHDbncx0AkKbj7ODFoY1at8cz0k2JujB
1Y1/XBr7yRbmZhPcZFUj3eGQm9zfqMoBOhtIDOwtDzVAgPooQ/20Arm1+3ASaF3hHIKbJYwmY8y2
Xbe0/D1jsrzDtQT+IGBSSnDVMFl9leqghfGi9/OPRty8BGMjnNFUvf5ataNR41jkZMt73JfVe5HD
37F6IzrBrDM+mhIJudB8HwprOtsDUp8y7KC0gghWmm9HY5z4qyO8RQxucXY1z+e80PQ1NLdkLZum
iMkzeejM+XlMPe+gZrHwwhG9kZsHD00YP9xiDZS2gwVHeK8Flsbql710HOmvHbWC114ZcyoEXr9V
uwTSlY1AoBjQYgW+dmBHP5awZZ4HOL3TlPA0Vur+ZczHfgNPjY1yH0x7TXdioe44PkI+UfGq68pL
3SrYGeCL9I58cM5zHqP2RRD0krbAXA74l2vmyV9hprwriHZ/NrMk8/OsZPU1TwGgKRYNcVqNrAcV
ZQ9MZXhVW3ivo5Jaa9mLXmSB43ycrmRvqtTeNRxIbImpgzhEjvE8hFQ40Iga8Zcli9tz2zqlmXXM
hia9zsIe2FQgttYtagKyeetwcTmXE2RMHvQFvSxqQGfZmjJcCF1tjFfULVHTBcBAMj+sXzPNRIcI
gmlQLfreKUqcaAXB1NS6P0vrQ4us4MUtbG+ToxD0SCIqeGDjgE92o1kX8JaNb5Zl+0dS9I/4v5h/
afBk+iaPvo2A9FeKGZoPWmx/s5TOenG+lixxX+S5F46ZD+Q/Pziia4in8RB3JbqaolmNau+rvTKh
LIOH1+jog19V7EPvi2C54DWbHmc2FyXbsIDfHFbQxPFe/nEWExuBnAIwSIDVyrP7uH/2xmZjrsxo
aHdO3Zr7LlOe7t4+8kz6+EhbH9QMjUPjWPswxzYtbhownFMDZyw18n+0h6B1Nq3Ba3vYrS7eyYVq
evJGdt3QtcOTnS5lu45RoDk0tnPCS+SbFiTNx2Qtr0anli8l7/cxZeG2vgkD8S1RR273S6dRh821
aI0lbHIYgSH4gFpCj69BGf1h9hBm36Za/7I4Qde9IJSNq5PX5wjZUL03wrnbL5VrrLA0AD3fG2C1
cKIxUJ+k+5aqvcekeZCcI8fIS7gxJmihMCKvExsovkCVezVVaMOCSGC4VrS3caFbN0FuHvNunQuv
o0rc0XpxA/utKTvusWoCxlpow6HFyx098FF58wCDSw0kq0XseIiN8GEEU3aPBzMSyfe4GxV7+Zbd
x3sWUigtt2Y0Jp+kkGoYIJzh1uNBhqSs6s/4RAH2IEM6YkhbVeSUUA5LSD50IQY8enrRLP3LkMz1
Z0z7sk2Thc0hlVmndjtm2FewJs4fXEVd1pMYxSY5WU2wfpoG3X2r0SrS3Vr63GfJFzJhCLk2bC5U
CWydOmOl5dFwlHh52SubfCjIP4vB995MDJ7FXENg8GVzDJrOD/g8fLkwTdoWMdo0ohom1qkL9Zaj
XJjKZqmCPLcPN4EzhGOzVVnk3jELScY1JQIocY0QBMq21nERB9mUh6qoq1U3e8smA27QrO49cqCc
koU8cpO8NFkZGpXasOfCcPbDAvlzUjxl5YAGXds5S0aJTYDheTLjJIEGGxpX26YYLjAKQ9wmDwIE
tJajUE+p11VSP+O2k0+X21IpVV1hz7UUp4o0+Qbuov4KgKtbqcrgfeujzLd5mv1lgM9SK3P63PXY
Zk6tlVwou087aCs9RtHlF7ySLRLleB4AIMMibn601Tn+WsfzuKZaITTL4wrPn78HtNVjnIzJ18Vs
/zFAT6/TYnNX8bwCkYuyeI3S4Ul+K1UDH4F/iWsD8iR8b8pjq/NBifHyW68pbb+OXJ40ZeAurQ6l
zI0fR2U8kn1Gfl4UfGQlSISMrISeLz2gfjYXAc9KrdY735To+rwvTlOQs4WhlvoV2e+VKtB8EJM7
UIF9+dIryriDSd4fvCos9nOY27DnrcbGcq/TTOuhcotfn+x6Nm6LVtWP94e9fPanbICQpy7fZdwI
jb8f+1BpdZ9HebaRVyqcrOYGbM4ref9xl4HlHY6lm3vl6LeYvBHZP8fJphz8e4wlJroy8J1LwE+H
pVa+sBBtn26aFLmIzYb7r7FR6K3cRS2SulR3gfEyFHxzBtdLvnYsVMG62d+teUIiZ1q8l9Du0p2Z
CiKlrZtPeAQsvuVWB2uwjOccHM+6mOvuGQ40T1E7RWIFrdsHIDwKW9I5fVIymAkl3JBXRIAclMfn
7o+u1C9NLJbQmvVjTVK04bE3h+RrP/OfRdHovE1L9j4FJuJcU9bvJEQ+6nChaHH22cmVoWzKXrk2
vDclgL5NvB+D/19z71eWL3SfG/3zz5Cvy1vonm8Lz5akIeC/FrUeAZsAWoGbpalPxQnq2G9Iihvk
YiKz44PCntYSleGBfTnOZrdvW8V6XTRSZnVfXRZrtl5bG7WYwvWmx150JguSP0O3qHvZRMubm/RU
TRs52BtC82AGFfp/Yq425t4p67iDi1aXFO41C6aVnClfSlg0j/Bzf3gP286rJ7bzocVOXp65mf2l
GszswRkqdv2W2iibtFY8P5BZANtI5xPmett2UK0HcEuWn1st3D+x8sodw4a0W5QnxW7j95G/anBR
ByElZx+y1F7f3j0e9pd2Hm04QCE3Q8Nx7Ico4BVSfUleirIL/dF14k1ZudVAIpORmXcybWQVqnDa
YXeRPmN+0q6xDi3eqdKVQumi/oba83YEhAKRpI/XDiDU76U3obkY6elHUivh2sKv9nlyhmgnihbH
UTPio7ymO+Dr3Sqe81gEKRxrm6zT5Pb6QavJ5FBpX14gI9RIdPCD0bDJjPRyvOTeEvhWpx0dpDrO
Zo2Tm65XFRp05L6ki5s8aCYGq4INpkRV/eal9qEZwuIiWeijikghDKuLZJqPmnnrQ0C73sYdnA6U
KsNNZlv5cQlN/WLbRrGSRbrGc7/DXwquRhtWD44zUk12u+qLouHnQPlPbSHooKpzMcpOu/2kUJRg
HSqa8osvm/Os0hSP33tT/qRQQHTXatTV2zLBNFsALaUzYh3bl8BANvPuk8izCQbOHD3e3BnFUBHS
YBZB+vV+TBQhOZGUYfXUaPFbr0Dws+1mjHy9LZMde7J/tGPuEitloHqmJLuincm/FfOPk5+RX0+U
UvUSlszIAJjLiRQsTjQ6SDBFDc/yz5V/jQyRBz6Hcg0ZaIwQzfv/iJYfCS839Kj7oUK21OgDk8l0
1hhY2psuRJh+GTVs5/RsWZOSscbbZFNAT9uk2SzhMN5eUV5UhBo46bdRP0Ny4v0NiuJ6I0OR+Jhq
RQXtWk8+2y3jg0cElodkB/eyiUjVG1k8+znA6RECb7aVYewm4uM6gzLz1Nma+GvT6wIw7jpzb90D
BnKFBWd6lYcMYVe/h52zvceA3D/HUeEA+2VWESXlkzaRBuFnAPg50hV/opCwy+spevGwx31CP1Wk
yaBYyJxPX2YXGNZ84Zeq3eeCvypJrL0z/Yjdaa5G0pCcmqRQZMtSx1Aw/1lI0FLiaD53ybNMQzVT
bt3C+ZQ1n+F7y7AcTTLPlSkAFTpzrGnfW8Fz7issjNWmPSqhkn+BPuORKpsnJNZaPjt24afK86IH
r4zzvRnby1PtqMPaRB32vRUQqkGx7LOupn/BxzLPM6J8JMQCZyebQx5gXBAqinrQR/fFnKnuyQ55
WAIzW2ep+uqW3nLxmtRHwT5lo4leNGzU2nu47SC10dsNluXetozITobrWyaE/cxWAme11PH2Npa8
K9mUBztbfsTukPWoaH7EJGSXnDca92kf7RvVtMAnUvSvPSu5ykOgJmvEAdWnW0tBNKuNzItsYX2X
XruRFO00otp5jxkF+jE1P4OMqug2TjqsecUB+vqPswHSfRhbp9gEuYNIBp06pLmd62GEcx+beTHd
Q0UhoBCXssxk8rMxEytZIWdWFNn0mEARqoQa2twaI+b0bfUlMevwIDXM2rJiXB4V6saJQebJYJrO
9nawam3vOXGyNysWLdqiNi/uUDYvE77tRoWmTsZ26cWI2YIFJOs2srN2ApRNVGUjO+UkAMixb7VG
fJAjEG000EIWq5efl8zd4F2fwLPb4gUU8aJ8PI9lXcAJ1mN15SAWsK6jrnH8mhT50WnDvns0lCg7
ugX+r1RTicqDDMpJRllBvnOCIk33IEnUQ4ZefA4LMou3TZx3m9jESHUxqT2mVvBnlVsflqmCJLUm
e61USXjuQhUlssEhw+Uqw9XNI4CGHfkMe6z8XlA+zNn50Lui/Khr6IFyUmHubZKjswErq8UZ7TmZ
qEXIg9rzuytVFDuJyD6TXeUmz1DAcUka/DJUQ0o2KBvtfL9ElIXeJnJGKGpibBBagKS1HM8gwMwv
5YAgpkCATtn0S+tnn4SDzrr5nWUQq/qen0+bDvorXOYFmfE5OU3YHT4sSolUmqmMF6uMe1/Lm+KP
XNMfSzXU/lJBKUDMtL6qsMFW8I4BysVZtl3qpMSOYuiPYT8a26QHSDk1buR7pj5+aa1qHzj28oYj
zYczuL1fNqy9yD1bL2aZJA+o9iK9J5ry0KUX11P0q2zcx4eVYr7oYnyskZ2QvYvhvbS6mp9AU2+W
Ng2eTKGsZ5UAJrQswnxVNKV4Xk39ZsQQ+0mGggyQWZvkEbUM4Tn6L7216L3524mrt8tAJb9sv2Sk
bbdNCig0b+ZPXr7o3/HaeajIZn8uAbasXCA0K4Oy575xBrQHi+YtzQPjOVTq9LUJ8QcV4Rb786MS
DKNvN7Hx4UZ2sCbXZ/E4gOtMralmqQIE+QNiAVkFrRm50xbuXhrbWdmnshqdj0YptAd+TKA4hd9d
PWIun3du+8Td0ryAgf6wreoTHuwfnpkun0obQgJ+I9c+AFYBLft7jW3XJ29ycnxiYVkPZdSustzo
tstwzvXIvsq7K8VeNFbMRt/LZu6EEYYFi7kajch6KUvbemF8MW6padenVGcN+9AOWb5O2zZZ6RkY
XPlPqhVsBQUg2E6+BRUJ0VXdF+rZskb1PV7OMkwVM0B/iElQeLYOD9Bx3nrLIzvq51of4HwiTFc8
m2Y9rxy2QfsM5g2kGRfiuxgjOBE+hirWTUA9VhIbMpY67u6QdN4M99hHPwDtoT5Vh1thprEbvhHg
LFDUir8uiQKZKVTKa+VRqstNylgywxyulKAIv2YKv170x/UHUpnNVU4MdeqNTlHEh7Zxm+uVjD7V
KFGXAkhj7KHng7KVVSizHr1Vx7pqb1uLdbGirSV5NmZFMi0YTrd8XEWzNOfxJHezi92b62pZZlif
eYk/IAd5xmY59WMjNjb3WA1E+pdeyylJ/IgZ9w45WM51RK/skAcKDD/G3XvvV1bt6GAMJFHicvzk
6j2/oCDBBC80gVElTRK/tEE9PqaV6ZuN1q+U3GxugPR8Mc0VYotUJwQ+3Wlc9PpEr7x3yea9Vw7+
P8xFfhN82b2KGnFz7zMQa67ccUUol/gjMOmtLK/Kcb3rKocRz2TZwjUpxWWuvSSFcFGqihy15sWd
/JsVsquiKpJi89UslnEuSso+Wa/gCNXmzt9sF0l8mXpKfG5J5V+ZrGA6TKXTQNspB7I0U5K+SyRT
my8d5u1gFmXT60u+vVXnHjX0ZW+Ip1bPMf7Nunmvaw262131udILvGHwN1rZrlZdZVEZiXljBVYH
qqBI5aGHb2+9kaWu7OVnc4hbSilS6tMx9H5dYBvjS61PGQuEyKc8uOIsts1k3zrGZZ7rgNSNh55y
ZT/1Qe6xYYPsc4/Xg14PWxkM1KncpoGWLu+TXj71RR0gxYxBgRFyf6wC7VFnK/DiNngCY9uG6oJp
UlIIFQtOSxCfJFsEVme+cwRYSjJC7gySqq0fxO/z0XLqYm+6Q7z6LUEsc8gyVrruJ6pbye6eW76P
nToLSCHJyzXY7uFpjJwfCe+A5fhTw6dx+705LJGsrZ30DjkBxP2tCi+qplLf5rTqL12jVpd27N5l
uCKhvYYLsU/6Gbk8tTPyl9YNh2evzLa21BlOIrSry9mxRa2V5x13xV1jx91a69klIhLrWM7hU45A
0FtTJqxxuB/HuTfhkpwbaHnT7HJuhRMM85NG2QNlW/T80rKOT5Va+pU2QfdVqzx88nRHOVfB/OYC
5zncQwghhk+B4wxrfqjjWg6TvbLDGBcW3tr4ZgLZAWkiBsshI6pG8mXkWJAbIZlSDmwarFVvZxZ0
Q5q3aa1ol6Lnl+DPP1JetOCr1yOwY6eVe6xsxTkuWeccL/L0HpTNf4v9NsS0bJ0fJepe9w7356Xv
sd+uxwp92rOrf4wHJ1ihLGz+kDq+ZZwy1cxRRPA2Mqd0i93STXJ8FBvmresWlOweOYd6/SYSQsm3
OfeM1f11SHXPWwS81VU7TBqrmDHcQTiwr9wiYeVUTf8NtBqZJdaVNhIkar3gmRagXdqVhXGKWy0H
O8m6sKmr8ANq2F7RFgvYX5W95nqylpCnJc+Ck8ktaCWbzWx4+yQnFy2bU92lm3rw2MwIfFQx5DOJ
nsR+TJvIeQjxM96EiKMd5cFVERQPnTxFXJ+O0Q6REZHB2+ltUJaR9penzjTXR8QMfky/dbu9ttWn
Mlzz8DWhRP29cXK6Pl1DFFq2cpskO3q9vbZwrx9lKEpDE+iv7d8ndSMLIHmhxYwuMVCUR/lUDBOS
GKim5b5iihrWvd3LepVsV1lJQQyzmzObl7VMEEdNP+9k/J4vlmNRn8x9eenfri9rYm6TkAOnXL8j
M6uxe6ibbQTdmwRHammHRfH+mpp6fr7FWgcpvUjJUMcHgyAPs7WcI2G5mzQVUgiZPFrWlPpp7nWb
Uego3ILc3JBUEAc97/yIFPRRtm4TbwN1TEsHzf0iW2EMKMTIh9DvCtIjpxZr3VUTutYmt5042sSD
PdnW2lRRJP4nsECCCQqe4A+j2iAfRY3ulyGFrpT70tL+AuY877AlC3YNN+13VEgewt6JvqoItfiR
Xo9nNZjCszEPk++ldfyVuvge+n/xUeZlQs7Ge7a1IGINhFAUNi7es6HEVFhG71WG5mHflV76KiNO
mp8BCMxPsgsweL8axlw9yk5LZVedp7gYyt7WspstRgfLRvZqLXY5NTqIvuytuUE9YnUdrW4XNg5A
JqrAuSzTpGwmO28fYblgYhSaz9VQTUdEW9A3Akf7OLnCx1i2h5rLNaJwyeNwlyopsBVccdWdbLsq
u1qrNCoDOWBydwZKP6uG1P5hdnvrvUCbfKXwJQfIQjMZ+n0RqtNV4YN548NiBUu4iZP5yZnKTyQL
rffUa72HPgGNJjujKM92Vd1ZG9mM+75ah7GaHtwIKbk0Sdguquk2xT1mIzEpHdogZ/S0wbeAVwkF
pS+I5vem64UFR90fzbjFLxK+/C8seNFkl+gDpGyO97gdSZk60VvnUbpZQF6zzv57bj5Y1cFQp+MA
MpzqTdzPP04HN50pFE7dHhjZQbY6mMrl4TaGVerxlsY2ln7ahnbYXgI3TXZdNbCBb0OSmfc26Ajj
HHiGr4jKuSyfy0NuZMkDRuu7e1ldxvvMCvxqCIP1QsLhqQPTbI7svfwY19KH0MTrIO314CIPrh4Y
m7KtzHX8MxZlpOCHtlH3cojs6OroIRkWqvRiWJKU9r7Puz/RrNqEvale5UEJ2Vlj1JsDonCX3J+V
YDdRtjvL3qC2vIOjpcPqPqPLAJehf4CWcZ1q13GGhDuW/SYJ9eQYJ9qbXJPdKde/sK1lkPvSo5Mn
7f63cVZvuRvwHvVKLT3SN7o71etGyXT/rqoMAI+eXnc+3YDWJWanh9r03CdHOFo0ccQ+fzFH3xJN
GZO9rhv9BUWwPNzjJO7g/ySeLwfwsKW8oU5nlMw09qlFdS6UNnsYG7VjC96lVztFdnmq+uWrOkfr
opyCP718fvO0wnoah9nw5cZNLgx1oGXrxBxQCVCBlt47DhHl2ee59h41ACckqDxrb3ajecZ1zVvP
bjG8ZRScVxO6bd80dNIA7qJ5gn7ijip7+7VXdDy8+3x6VfoY2+kGYqGZWC1mhdGChiLLrgTlQom0
tSreTfSwbqkE9CyQ/Ee2zQfBM1EhAGU+HvSgUosHVzV639VYevVoMRcPWFjxrB2poKvTJ9mIeEI9
jm3srOqcVA7qlXoHyBz32aIaOjYXRdD7eZcASBLBqYZhuVbvp81YOkd5kEF4FvugjpW9DN2uJk9v
E2+nIQkxPV5ONkKTzeqXi1k59qT9FDVrXWRhEXAb/JAn2UamYmVMnsU5tqH6NPmdzN3eUrZN9k1P
dLSirX7cOFM7f3b7EIXcqPjG8yH0q8zNnkH/pcd/GTE5Wejr6ZQ9C9LlMdAX29frrjhPCC48N02m
8FAzQtBTNOVBndAY0lLjqseJeQvJ+DIEK13zyDf/jJN0n1YwJPq9HFGX6VlPhV2aEKaf0pOljulN
oF5G5MHNFntVK422tfkuemsEZI0dpZtqtRTF5K27fPrjtulJEAmHFVOxwjI5kwUQJfyXtj3Mwea2
IOnZwq3TLnibeRzcHi3Y0lf5+vaUyT2Ujaf+e6Rixj0geLDSVNaXQI0O/HSNB9ZHjbGW+3TuaQdV
xDRlCbXVPSugM5g7l/Fw3+wvcoiYIa8SG3lt3PIIP6983/b/80q3lzAUWKQ6L11WOb72PPV1kDko
7UXZ2RhxPkS+qL099eE4Paj1YL1H+Kvs1KHXd96QxR+Dkx762UUdSq8vRmDr5zjNP92Sk8OonxMj
+aVV8BycqertDS8c4PjWaJEnZtRuVMw+V41uww9IK6N+nIunG+5hciw/iBeWldIHLeN+cWtjP4UB
Vf+z/4aJ+B/GzmM5cmRJ108EM2ixTclUVMUqsmoDK3EaWms8/f3gyWaye86M3Q0MEeEBMkkkEOH+
C8vS3+MFMQHhqXj09XvXMGfcA+Qo+2PZLpth7u2R8n6Rrq6r5y3lkZw/CdKrEaBTNCsg4MovcuuT
pkAupA/fCLSwPjAaVmsbK+mTX+A212k6tNbEKXDG4erY4iC3T9Jo2MkeEWT8j2x2AcDzwZ6D0nvK
phSM8hWZUehss2ugB8JHqEh73kEEXDh9gMa0WdPvQRU/DUtLuiblT+D6yrM0eMiDTZqL8kp/SMPE
3IR1luyVRZel1vqzO8ek79HN/PSCQGTRusR4Hst74PbiCDx05OyBp9i/BtrmOUZSdeC981yYqf00
uuZj6PTRGy3c8fyJVErrRW92YfECzhv3vCjhvmZY1UXRW6U02jlqdepky5w+aqExRIF6J6OU9Hlz
cmW/fLnW0VpnMJOL07xhKavscV7WXiyj/w6ULfvN1+THAFDkZYbieoeR2YzjRvczX1Zgmp8Wq7Fl
9y0Lso4qTOJo5jMgMOelm0j0L6s2y4e1nUTud5mDPptxHJy5ua7a9CoM90bruddVG5k15D9LvTzw
+A1Y/nVwrVD/5aYGYdANrAvGgBRmu2AVsihP7tHv/tYvLT9F/FFPUrSplHxZG1X7yCzCJxlMkYZd
FUVdn6WZkA5fD9is3smFDEcZFvswmGh5gf1uCipEHoc6y+1VMDp4X308XCGvqTvFpZp0e4oaVVif
I/77ILLMx1u/U7jUWBvrIl3ylG56w9nwji8u4Vz9zOLc2IM7KC4sg5KEPS9eG6NuvkqEvwz44gE/
slHcsKpy1mGf/vTZHOyvAxIohz5h2xvEzitSsaiHXq8gk4Ow+Bk6aUNKOAPOHGSQ/XVzyg+VD1gd
vOuyafPN/GmAJold7bJPHM30qQa5w3KekrrrUZT2KveEyjm+883iEXs9BTBQbpVxZEYXFOjccejE
QvYWM+lYMTsR7y63T0+1q84P+MR4ey/LsruiSesXz5l+IneX/Q6N+a2eWtyNQd0vwIFPASJTU5Xj
m5+m+fPgZck2d0wMNZaDnE1wOnnqaVF4gVEYT1l/hlwV4D7wh/oBmeh8fNNypdq6PnhRU+P+KZwy
2Shaqv/0YAaUpRb/wZkdhKdXak8kB5KDXahIsedKSSZB+Uv3Ov8x8kEWek7wLUDJ9AuQ4/RstYi+
q7GOCjG71gQ7zAbJTJ5fgzUeKQTeSx+yUzjNfhycbjhHXYUd6UeXhLWe0my8AlFvGTCQ6YFMsbfN
rsJkKk9+p9HPHqeJP1q1fMtGP/6iaNQoAmw1Dhrlj0dcJ1ANc8FZV3Z/wWWr/ALj/uAtD40cg5eD
joLARpqk3WuUHX39JM2q/xnH/fQtR+Pg4nMKB41JkAxwPMEsZy9RSMG92kavPYaJzQLCmV/9uOwp
2igdSjmcUXHor2cIP7wOqmvspN8SdfxbiIfrULlSiqk/ZeGQnLoI78MgK+8qEaxGvc1awRD/Rzsn
rbCJeqDH3WBC8+89bSWYztAI55NlLWj4BR56awo8VIJltMoCg3VO9FX47THGCDHLNba0kMqTYeoP
fkHuXQblEP4dIS0TNbaDbajvEWHadnfJGAM/CuZfblINJ8e2mmcl7M17NbL2nZq2z9IFFKDeVaXd
bm59y6Syszd986ovdgO92X0nhZM+Quy3X7Imx6oe24FUyREQxRBnrbSm8WrCnNvq4QhDMtScfVyM
zY5vZoGSTBvuNBW9u6uFXwBdA6+RpXfJTIBAJkgMoeUshmdgYwWyr2Pc3EYES78h/zPvcfQdttIs
lkdylVntQZp2Bd4BFbfp/hrsTquQbPgLrIfoeeqUo+b3wWvNDuTM48taef58p1X9b99IFDw94D92
k6dulMLz90J47JUIVS1pLnRIaY6zZqxmXcUJ7lRW6fNtwSVnCJrjejJY804WcKZ4Fd5GIlIH1MYp
5qR1mO+6ItdOVbaZ52D4afv+uOWp0h6LGAUSL43+ksWaaSCBrEaB+4RZbXTCDCze5j0L9RrHEZes
gxqr3zor0+4VTF6pmXnGq01Jfj+4OXU7Ac2UCYJz0+Cfpckkuy/dXeQ3UAWWHZkSKsZ9jPqRtG6b
NH9xOy4slkzXvqWwFmsjrBEqiD5yygc7sHiXC7hjSDYm5g1XcoDtKflat4Pw0FU/S/Ti9iX2SBdF
rf0ZVyBOyZe3677u022XGMpF+vTCwDWmpO53h8bA63tzib7FKE6ytbNuOGGZGexcJ+ihq3UYInkl
mU45VUlhAcPm0C8j/61v6Kg4pOb0/K/YUq4inX52LqvaBZqPXzhGE5RFJpXsehYnZ1vHuTDWj1gU
w4C0KhzXesc6x3qSP5b5sKryYbqXVipdSqFvbasMNtLXetOSRep5FXbkbYsmqE6jJGpvbelMgpnP
JKfXoKg21jxdWmDwzAk0KD8rkIXv15DOKtlV2TQ+lJ2jrMqiyT5VUHU9qc6UZI6yLZd9OIm0ATF2
x1vJyx7TzxyvyPPt5S3dt2YXdPkmQKtqfRu4vu9DhJf+Bjd7Zh5tu0od/w0ojxYg+u1wBZ1fUeaC
P0/qkhtimQjW18ypm/VhvE3ZYDvFyhmsCam+JNp+XrDKqrVPwEHWqRttpXk7OGiQKE7vn1QUB5xV
luTWUS3j5zlM6guGROx11XHZ4Y6Pntb+0SbHPdx8ZFoF34/UQWtXwsDoT49JYzrYorzPnAe7P5jA
vLy9VrjJ98AuSBjOUbFNApYxjh++5pmr7YEQ2Ht/cMxvip8eBbmYsQBbA3rAiMcek/tpxFhLBEnU
JDmw8J23Shgnezfu21NnzOq6nZzxLWxY6ELKG06DovdvmDVYSvGCJ8e+1KPh0Rvhvy7U2kQhs5oP
4IaFjzt72uNQ5MXz4svFqzqdeR4i+vpN8dpfCJK1e1QP6r2YC5xNuxt+2EunXjX1XowFvktnNmK9
U/nwa7XBai8wohWYcmAdkEZqWPwC8AnHtv5qt+ruCnpADH4/qJFxbVZ5cXK6Ov4C/+ZaQ8jY9aC5
ZR6lYhDblf/k3N/KC2Nj9keWGDG4ad7Ca5gH+LkWbr2V+MYwRzzpxcoqogKEmYV9nEn43gqkcnbb
D0ohVZrVkuIJ0TQVjNjtR+rcchvARSqoZiofMrDgw/wFKCZdpPm1BysIN7dJAjGTC/U4K2x0Abom
LnuiKhya5BvW2sEzlI/ruzucp10MXvBBXtt1ZXR7Jwi89fWdvrzs4/8lQlYC1VikZxYN5yvcOMef
u/Smx27S0+cpyZ6k26aCtG8xqdsNBZoXC3t9IwIe0yK0DdXF6LDG6WNAJdIzL8ImSoPXhfRlvLxz
V1MvSTB+CxayputH0TavMv2gAt186/rL3EH1rJWwuyvRIt5Js7D6c5Xk0Ys+YWbmZRYs5mV2BxoY
zota33esop6Xq5bh97xuMyzReUTvSqUu79rAYX0J228vfo2d06uImyJPJU1zLMonvcWjp3TgbgMz
enYx8bgXN8fWak+DkEnQCzWwdMHDxPbc8VDEbBItnVdvqk/ptlqa6HNMJ72L65WMapUaP5dszmRQ
DnWMrA479wdpcSOAp0U4S58N7dy16XRKHd+4d6uSlFtYwb4q4r+ky9Jn0Ai2DFjZd9xPw8OErw/+
DspLEERF9RUed7X292VXTj8AX1f7oTO7vZEY3Q9/H/AW/UEtq9rPKnJ30ktCK+j/MyNsbZeO1+yK
NnKeYPMiBuvXwWOcFuWdFRXAClX+/B17jTPKTizhxyTYNY0KX3AZ6O1mOMsZgAM4B9K+nlZ2fUwd
PT7Y+hCgNL/Mvs1B1cLIFoeCIYydJ7Uz/giixkn8fOW6AaJkbp2feM4GW8HgWO7OcIfiJ+BpbRtb
RnFsAJAeewudbXTDkfNdAORIwK7aqKp/ja0+QlRK/YfJHM2Dj/XHHtaM8UViy+7e7/CQ9FULN4Mk
c89aZmPRmQ1rrDvGs4VuxdlYDvaMtvOucf12BbQPaE5rhc196uH+poUsb3qrH3s0LCCmqR6edcqc
6mfW7DaSCwpIAKc5scDHqEsGjHJqTtZy8GvjGJGf3Ec+2a+169fxqVBmzcXujFPLD1u0MOukvmt6
FFrxUT2Ro0bcRk4tL+14ec11e6AU+il7b2hOd5o0fXVN4yeLT2KolWT05fRj+OaRSE2ebaS0UziL
WTAjQeaZ4R1wiLfMsCqMTP4+sMttxpW0J4+ybdpTsbH6zyGYO9fXGVU7ZWs3Zm35adrtWnCwsl1G
HaFzUvTbYgDBiMABBDcqDEnNpDgIyKaTzHLqZfmdBEqnv8CHrxCdJVpV3fxgLJlqGZXDMHT5XY18
zEoG9NA61AC9j5Oq9vfDcnADIyajXnrbFAGP+9uAnPlhcUwadqsyGIYKloZLWKsq9slS0GBYWtIv
8dLsNN5Rc4AIlTRlwK1CvpYhNL8axNsDHP9v+EugtNfU4YMcpD+3IEeX+AeBlfvngKoWd1ZSYnO8
DEiwnBlxmd1b+X2OZ5t5HZR+Z8rv4HtiTpgad//K48oWIu3Ut5SKxJ205HDbc3TB9IYNnrsfSzII
L6YXZetrJgV/2Ce3cZJNMFvRvZKUwTlx/XJLSmx+42t+dBs/+qN1bJkAixYvFFExNoybGFOASX/q
vFFfSQgioGRhtPmnXI1EbL1uZ7/YF4GjbVBfUr5qc4zzeNPFf6rQWkONpkLTAqPC79b4aWaA4Cvb
UL6gOYHtQFFPJERU46CMHq/G0sgeUrWYF/jiIQhZ78W55p6EEtJOAhWMPjc7twaGsuzVJBga3+fm
XGvjqkqt/og0lrYOLHhi2Matha0C8JD9jdWFL7YfRPsAGMyRx0N01AOqi9OYUQ7qupNlY1BrLAc5
c7U+O6Uzm/w8Ge6rrn/vl8G6M9JdrVK7kOZtVOYHGroBDbXo3W30dpWPH1iz3exYl3+xbSxmGqft
DnhgBN/rGhWLZHjNeI2f/K6x19Jt8axgDeHVFxjB1gtwk721SMB4I440AMFBdS2z3TR6UVo1fG4q
tC5MB/9UZwmzCsQS3Cl8kHyIJDdumZH/jz4JyfVZOTiljaIxqZRrnmTonsI51qikQSOxGm7oYjxS
0WHNbcesGVkDpLt/JZP1wl0naaddbv15isjeUp2UFXxgKTuKd9VxTuKu2rhJ7dwVoXvpkxSQOXxU
eFH1wovKO/QUrbQcd9dI3bLRsBuRwEAtc3qs7PaJZE57EmqXHPI8T7Y63r2bG+eLGnJ2NjHtkElX
olfBVHOZKn23qRrmDps44RnA/ux9moze4paf2qrlXYnkzEk4daUfIk0bJ+VFmvVHU4hHiZe8j0rz
0+jCGRY3ndtcCVYzu7gIS+kWnGhlt53ViU+3eAO7LImVPtx6iwGwtfnUCPf4NmEM7saU6Eg8sH1P
TO10O8xNqH9u8luAEPiIyQpSRti//55lQJ37aJM3lQMhUKVG8RTqo380YTBv0AGZfsTBcFE7hKab
uK73slX9185VNr/hgmSSUTnYTZZu29ZDde1joJet8q0tgTK5rQ0kYkDbIlSJ6EC9+KxhW+ffsYl4
kpb0i+maNG8RvdE+TSOYh9VtQOKUWffvemt8+mTYJiHVhGFrmDoHskEvgla3F9w6rzu+GE3Skoij
ScYW+1mnepGWHJBmpDQyY5Qts9qiDS/LNW4Rcg10Qd6vIRHLNW4/5XaN209ZrgE5xTlNpfkfNdeC
Fy91v9qAIC64woUvUQXBfurnaieDEVjZEzYh+CIto9KngNQsqG08S5fHLnc9p9F86JeIGvU7MmbA
cmW0CovmsVpMDz+mww3ZNxb0wIWlnVZb38rDv5CJoO6Ehfk3NdZMitStel8oU8m2y5sAGZXzA19G
KrFepr3G8/zdI2V4NJECqX41ASTDlGq34by6hUl6y/WnH5VBFX+eElzW0Txt5xg1sXlAqod+R/Hp
T5vypCILwi2NZoBm+PlOMGFpDO/T0DSccwVjRh7sH20Zd+3BWwu2zMyD59B04g1oltFa+VU2Hqcy
eDL9gi9OH/U84kr/kc+gfh2clJ1ybRvrtKmjX7Zn8dzv7VcFK9V9OnTFXRZb4Td2shcJaAH3r9kJ
Yz+G5Q7GPcHBaWGouPybLl2IQRniWM42db36mxvPr8PUOn86wz7EZtF8d5Ru2vhLqGZn82nq/E+h
ohX6z1BemdGxI/dRcFOe3aItt6pfam8DJIhEa+M/rmMEsI67/AXxuWHv+nN0gGVkPoHQQQlpCSkT
d5WGzvgzn62U5c8Q3rMQDMkVvTVmnq+p4wDWs/rih9KE3gmx7vE5U93yElbKg8Wb/1m6FOwYNqVj
R7u/J+RbIHjqg4yCXERapgB+XvRqzg5utJQV1VfjToZNw87Zf/y8TlU8LQRZhU2NDAYtmioNNeod
KvvRXTfrGagCLX5o6p5nQpL26rltUNBe+jB/6M3rsOrhA1l5OTbGTaTwLOQWDo3e3PeIir7HRJmq
stqruKVuE+XHKD3SHApGOyHCdGdXVaELk2E62FOCbPmgsS9fsktJa5abKreHreIvqMNcZb3qAi/3
qyB/8EsMBGOvaB9RfAr5ungdjk80J9hMj4jk6HtUXQFfS/NjIMHrWoFLg5PnErb0B2qELm0G8yR2
XQiJKjfQOXeso1zpGtc3oBub3AVc33deuqsm1z9q6uwfO1ShYMEvbXTTL0NaN6xOPvoio3oPlGiJ
+zRcUTlUtjJ0OxS+oVprr0ny5QuUwsmJWNmXiaPifK1b7tEO9D45hzDJfG7yPQ97rOdJYZCI4EW/
nvQYgK5iOBc5izTbR4Vp/nLrT80B3nnIE+PS4lK8ytJs3NtJbsybeOnUtOk6RVqfBgbFDVeW5w97
GZErDh07Ibugjk3yLEYYZZ0VY4f/ezherj1pbgzXNhCP3Oku0zKWSrSMyaEHwsiYzLv1unNXsl/0
tq2bIniqWBRZsYp/bpUqQBhoZxQwkgDOIR/sB0oES3lpK2r/paxHe7GXUZ9VFIZOxej8bEKEP9Zs
NCZwo027j4eNZHIkf4NfqLs3cGVaSdKnFD81FEEeprZrTxLSLrkfq2vdfZaH6ic5V7nKEtuW6Xss
JPYTn8W7jG3S4ABmJ0f5ZXRr0O6p5BzixlefpWuwYJzx1jFhF/LrDmikPJtYUiV2iRXn0hU4AEpc
IK2r2yzKsL8b80/ezhRw9NR/qpvwzWsn9TvJDX9jDTYqZlNXvGXx16IPtO99o/FMbSAnYTqpfSfJ
gdhiWr3kYzmftcho1zLbNwrqJHDl7vO0exhd1BiG1RUtR66WGzNw3CNbaGWlLdwWaJTvTfFZvDVl
9BYspoxOhAdiWs+QMcvZ2Gdpq1Ka7kB8wx37qZjNljeh/x8lnhA3n/O3MggQDRlSqm9Jbx1GVFLW
xQxQYmavcuxHq75ECTzjoLecFzstmlWie/EfJANWjlmYf8Wx9ugMSvU91zxtXWFzBaHKUfeOhza+
YzXw8Z2gO/LmUw5Barb/PkvA6x37OlAO/3ccy6ViNyAzhVu3Vj+hggy779cooM7WT5dGWJbjhfW+
wYo/aCwD8SqUisF8Ha9Fr+uxad1zh+XxJzyT9cF+0hL/XC4zbhvaKx5qGUh54+y81Fv+W34ZfoW3
uAv1wPorDTFUpcL900KbeN1bXfXcFpG9U0OrOUGWzc95pWQ7jdzWl9l3rZVqkmFapjtgn7dUnPKd
akP6+IOr+rONH0Uxe9bBzv0JQh/NFIHLVUoh4J7VXY2s9oIvXqpkt4M2dF+C1gF8v/SXqenvMs90
104AysMCynddlN+astyXZpWE0UVkB27NT6MUoS+y+pfRvlD/eufCNo5CvdvJPH+bu6Z3dFJoLHdy
mi7tYRrRoJBTP4vd96gA3ZxjUrJZio35acCMJIe0Td9ghf4R0Ia9K4bhizPMiDcsB3NMWOTLqWq6
7523YekbFOO7XrY6Rh5/T2vtCJa+GWC2WLMqOaIDgm+pN7enMWnth0pJoYCPVvY7ctgkqJV57zn6
L2C42oNrKkhAupDObMiJNmBWOoeBrVuQ2O6uHkv9QfrkYM3BvWuzJ7eqku9NPSr6vW0/SVT7EYoS
McRhc/5xmy2DreVQXqzs56KrSZD+DftKWjxU8qQ9X+Fm0lwiMmyd2wLxG3haIECXg+w2rxtPP80p
pPXxTvpuIXlJZWx1ayMNDd8LJs9WAitEsCkRTx6SYD64SDctzKOuwjR08yLbDolfIyufxNubWzXY
Ee+hn+djXubKCV0hCDkxjn13phaY0Cx5/P4nw8FpEAx36JdltRoW+LYcPrU/ncqQU+jFcVxkn0Zg
O94wbArTj38tPhK9AjTFcsFTYn1QwUpNmgOGyPl+1HTtxez7PxLhODCCEIt/y0GkbPOy0Ml85t29
o2nKWtNZ6iuWAjDNSfM1HLfyDLm9frWTxeEJhpYxaMc44y8hzf8ZFUEjeEMq9T0qWqRkJYq6XHUG
cyzXkm5/sLQjbiMhgvpc+hZVdY8pNLZDEg3xswLACqsDLfzl5gBwbKrrrFGj+YiCSLvtk9b6WX9V
gyT6ZRgJ8sC64R7NeVNH7Pah30KLc+IOvt7CvJNDpLQQs1PF2976yLHB0FuipQ+JXnCJEhj3qb/1
i8TZj4X/9X/VNs97Fai3D//wpmsuZwi5BperQnpUoRkjMfGCKuqGoD4ZyKYj7pQaAzAh8tPhzlny
08DMyU+bkqWWjlDS2FEJjh2jSWeDAS0a95KxTpbk9XWCo2tQamNdB0Zd5foZEcG90nfqnVbrE5Da
JV2OQBQ58g7UGVpJNRqNtWXfwS5jfTNOb7yI4sOMuuQ2UBEo9KoEr7A2T+/Rgx3vx8YjR2H0+3BA
/l40Q0QS5NZ30yppLf89TkIk+BYnfRIsfRObBLJ/C1jsFnO7/u1a8YCNYZm1OsVE9IuEGCYcsjnR
4k2bQ9GWpgxcyWOVrqqX6Nct1Kz8bDVaQbbrJra70L5i++RixLHyFavd2kCET9InZ3JQ8ctqdnJq
RBpfv1t4oOdFvZIhzQvTbpFU+w/LlGoXLpVzOSRSKZdTROiYPi2abiA+X3hpVHi+Evgppm58Ym7T
5UymyNnHvOsUNgHvP8bJxt/FyKuDXSD3r9zKiGI5xwV/ILe4dF1HnSvqdrnxYVA4xwzi0/W+v47z
xWrIwuNX4xhtc+p7EgCfT0fbeCojL9/raAadJMYIs0I/y6kW2tkxGKOZxcbk1B5/lTBrVnWvh+ch
alHX+ThzWQcrUOkO/+qPZcYt7jY39rhvq2FJJX5c5RanBOQckWP5h1hFPiMFsohXqGnTRbtYcbyd
3ijPxYegxSetC/SiCGcjOK57eUOGfCM2/2bodBhEnch9X7k5QtBJBHjZafhlDABet9LpYkexfVdv
h7perhsFmkEb9PmdFCpRK7T2oYE3iTSHYkovJCJ/WXPWvwSlH7+wJ5QhOSiV9uoNs3mRllwr8pUX
1dWMbdfHyqtdFesYpPkPWNPxbpws/DvBY2JEoe8hm1qraNl0hvEMpjdmN8pDS72Xvn7ZkiogITY4
Ig/bSHaj87IbzdiNJgj24lK+bHbLTusAzxIt86aPS3u8wbEksA76qJkPcuAD2Kuy77lRlj5Hq8yH
uQ2sB883t6ZXoUHwEZsis3FqzfF065IzIyUF5vQdls9LLBCZEuMsq9/AwgMiCeJLX6MDN23Q5Bkv
cmjjwDrnpdazI9ajlcjBU6Xu7wyAyWQEsKXrMy3bxPY4HaQZm97r2GXBY+TEzTelOIaLO13tZh3I
O6eKfthuRK4xQ5t5Sijm9kYPpt3rWKmZrcP7lsNUx38NUWocpSX95eStk9xlF7dMQg3QuSfjsG0s
q8VPTIe9EmoFsmbLdJlAzXjcRTqyizLDbXuKlklosfVP+7A61Dn6YCv8njFLXw7XtgGf3FJgkAOp
zNONjFxPkzksWGFX5s6qwj8JxpJsUpa+iKCdWeY6by20JQABLNlXUXsNdKvaNDHiabe+m9uB6MNK
SLWEzHbGPeaOzyHZs2PswkIVSW9wiV/BqaRfgmIOzxkmhkg5os/90Z86yGz9l35UtsJz2Cb35Rig
quZA1u1cfStisDeB2EYqq9I2PV/DTY33ngICPtjfImW2zyJ8A3nAJRekspcWTqYHblJv12bO94aZ
YGxFowe2ARWL1PwlfaLT04vIT+2D7TUn/WzXlb6Jy8k8YiPwuwi88mdoldeT+O+Tj6HlBC+w6qf0
6Fb+w3J+lP5waReEYlrX7ePSEjRj/o/Wx1gGPXPt83c6XIEKRj7+paCOjw/pouxVxKjRTrH5JliG
yLXx2MzvRG0x1pFcBFrT1QuD3E8B63+IK/7dLTESLQGk+yV6HAbyp//zAhLZjOATnCL/q05mVq4m
FETXLNM7tS9x4dCm6SRnphEweo3BbSJV1tLd5Il5VwwKdBXCdSaTKUlxW8Vu7/2CnyZK0O1wu7r0
QbBDjDR7m/y2PkaogW6kmNZGOiDDCgntDo/GL7paXqQ/HDMFjFAScotQczMN59z4COGz++/va3uk
jr/0J0Ffb4y5ao8IJStvf6TTCPmNKXLvUYaPIS6ysGUtjZWFxT5kAbW8FvpX6c4nKCEJ9Ofr55Vf
9PrB5PT6Z7l9kOufRkO4f+0YfCAJ6lFm2mpVk6+yIRra1TyY9dmIG1fbGV71VZlqde+GUXNOS3Yn
Nsr5rPN3qKBYX3BHRuvc8JwV6BnrgEu3+WWqIajnjl2uZbSNIDh05ZaEvu3VawSpEAA/TwiMnzXL
N9e+31jr2lBRDf4YuDXTPJibFc4q850TaMcAP2N7XeZTcPq/Tl1E80EzD3GxAuc/H+duK1320i9n
cgk5q3SET9HoRBpoRpP7nf/SRDsQdMpZKo1SgYyM3j6gJf7DNAe2WDLQGy6yk0FpbK+dRRI/mmWL
oS1o3GqDQu8qjzd5hk/TjBSGuQoRbn6I5/EXHz04NGOaPlTLweKr9KCpNXoK1mI5vzSd1gKrXeBj
sk0A81GocKgBT7GBK7Dp//7XZMoKNpgc9B4TAPwrGZXLVKO3lt9AukjZHNCzUM+Gp4cno7AXGwvt
sR8LzV+5vrnpFD+8b6WZ5nO6LpMy3ReZrz6aiCA+IiFlgWVk59cv82Rymrv+PXI6710ytyzbn6kz
lEcJk4NL/mMLj0Tb3Pqop15/C1AyC2fK+zY2NVq9npHv46VqU6ObkJY/pBfDlY9ew9aLH4mKrq/0
dmW0xM56rzxhZV6vmgKBl2Yc9B9lX19aJwDLUCDcj5ts9p8+AoUACtX/lnd6uYljV3mI7N7D666r
j2GtOmdHr8Fd4DzwRa5kNqwo0z6tmgjELEjqcCmZJNjU7EzFTV/Y3qSLNYz1py3mdd7N1s9BYaXg
ZfH40Cyiu1Hc/2pHNoq1raOIatqg+IyofEqLDvGjCIWrpSCI6wrSbkuEND8ipCWThsRQN00ePTaY
olwfDaXifzPbOXvi6zc8RUl4fTToLd4IdaRaO9koj6X9zcyq/CkCHvqvKJSrLNyPcF/I4pTV2PIs
D7PgWUvyBq0WWtJlLI91iifPXe/Xn/qzHgWsZsBsYFhMBacpsIfNYHfjBX3h8eJlaLjmkU3CE8XJ
LS5DY4jBnvPUBUZx3Z/cNiCfNiRxZuGaJJuR62mWLGYtlLVXHs7xqwnu+2PtkrdTIdBtRUbUTHoy
yLxrF51Rs+4SRBLCeY+D6rjNDc26Gxat7nj8qY2j8Rq5s3G0e60AAIWfXGjzDnGTtqSAqDlPkQnA
Z/GTaxMLlMCgvBg2+AqDPNFToi9KPi4pQC0L/CeVj3zVPU1RKPLnP4guvEfGXvoeibIQ8FWTrKNg
TnCocFv1TzNvdNINlyvv4Upx0L4NdpNf8FKDGSFMiCv/QfsW+lGOCwoOeYjuXQRToJo/4sKpHlz2
Ev6qdCveE6y39leIgtIFFnirJW931aqNY2WP3CcoDM9Oz8JeAo+POxXJi+fITLVDZg/zDkZZ9kqy
5myXFntOcepC1YC8YFG8ZhCKzxA61GduhOLcF85rIIR4zFisNfIIzV5GbUudn//IqRxI2FYgqBJn
3TcJpYtErV5J08CErJVzbAK4WCXDnK9x7Zm3npIU973XOetB7RdhDWq9OYmcR9iO4b1mmNFa1n5J
O78P6FQ77gfWzmuzNiNMYRc92aJCfT/3tS9UasoVMtTOn3Yg6V+k7S8FBt26jzIqkEFoHgptLvYR
a70NrMx5o+XDcDLVsdzI48VMqic9MJwv0t+yvyHpQ8H5ox+M5QVlsfq3a6b5a1n0Sn5oHYpUjtrm
F8DSCKctcn5k4vLLWIMDk7JBP60shGPuAYr4J4XlreC4/g33WgYDF9b5QoS5Ib2iwSuPKEpkKFxt
h4VbpTaUZI3cKzFCzeO7sUztu8Zo4AUjPYeGDLWeL7VfIu81jNq949r2pTQojSot5F+MGPdWV3Sv
2Fn0+xoNpOXeab45BpDWYs4fwR0Mq35Kiw3cdhOouq29atXvZlbRqvMa6y4LxokqHk0DTSUSxu5T
sYhI1X5frbQxAgy+zG4ihIksqDDvpN0IEgoUle7ummVVrfy9fSX98vh+b3+K1w21u9OzwViPbTkh
CBmDxQCSvul1tOecrgh2iVPbuwnDzW9GrFGG4E18kFFyDAnK7bl1kVEnNu+MPimfs8GxEdq+kyBI
V86jVlUP0jLsaAJTHVL1W66f9TU51hTt3RxeRGc5HbYNXvZF/Q1Atf/SLwczR95SR6dqL82+dmeQ
2cUPackUt4leHVMNcFEjHghTv4+RWdxEhWfc4f5FFXSpw1VGAX0iCau11OukT+pwg2cDWUAj/tav
KKG2W1KgV1tGiZXRPAF4u8RKV576YG6ric0/f/M1yPmvVT5OGLOCZ8BjOL427QhPKCoHI4j83L+3
yuablCCoUPr3rlJ+k3KFG3qejEm1wloiHSIFffRf5i1XkUi/gLhqUR/bRWq2l+WjLBp9BcV6xw7j
sywzQz8M9l4+jhsZZVWaPs7/j7LzWHJb2db0q5w440Y0vLnRtwf0LMNi+SpNEFJJgvcugafvDwlt
sbb69I7oCYRcmQlSRRLIXOs3xuugYyk8CynLQ4ms9a2vDftLws9Gj0+GlnwfXhAeVub93q89FGyS
Ij2kevHqz8y0NDSHQ9+KGBQkvDUrBELehFpN5pMmBNmt2UT9U25G/dnCUqKK3ln8+D/c4UcCdON7
puC2FE5W+YgdnrGLwLFfswFC6S2wZueKtHnx7fLDi8dp4wZ2s0YWvAC+intrrGv23pGiM+DH/9aW
/enc36U6P+EKushf9Nep7ouVJORVYdc84KHC3accb2WoVgrkFWP9URL45CGYK6+kIdGFnXl+y+H/
c1IZUmwUko2rhndeMfF2stjZxk3nHl2pd6B3brv5xdDtAXHvnNhjd1e0FcCVUXm24FDL/K/t2uYR
VZ1x04ysWTBjiKaXOgQdmJIY2kj5EylPtwjv9eOGGi1uy7Zh7WHSP9pm4dxGs0CXPIM35dy2FTf/
sGzH7R8dcshAnQX/JmcjW3mGS10qEAlJR9PehsizbSWBQvoLe+YOwZEGhA98C63UDg3lwisNw7Rx
dYGIidw/ekEZXUnQ1yR75amEkpEGANwv/ta7XGHukfPkpQYnVrcmtq+s9h0eUqoClt+p+ky/MfoP
wcMdEXkyn6wsWMwb8nROlLZagRQgm4wG0Ka2agLo4Vk/6pvlyyTbwjP0TQGAW91f+pcv05D0p0Xw
IhMe3BMNIY+gb5XreNLUXZeYwYOK9yhcXKN5Hwz3IZaq0fz9ksJSf/pO/64iTfyWhjn87joK7lPs
8/ZicIaDsPSPSXSPrURSNXaDuQjN5Xdoxbp13enDY1Qq66nVFx2BBQ8q+Hut+Cy5t8p9lqvE0Qnn
2mXDtcTSBMsWVjs1AuMG4MugeRqEUF+7DfdP45VinY5nRt4BKfGMV0xw1V1kNMZO9tYuNltmaAEb
sTow2maJpkLnRSjHmdgNzHbTpjaG13aLc6z89GWsr+N4ZdjA5GXTUJ1fQ2RTHuRV9kCJh4M2qYm6
r0P7y+SJ4hfqlf+JRv4rWVdJJjZVipAVGtVtsJckcHm49Fxi8myQFHF5qnUYJCB2DI0p0q70wTnG
IVwsxzV+6Ip6k1R28D1PgMDA4ARplnzrU0X/Ylc5GgN9nrzXAVT4qQU1pjVAjWCMxS+Bj5SfILH9
NJS6t7a7FKqmznIjTdlRTSG3xawUJ82zshMFMMqvdWB+TXt3n2Yzmg8iftTV6tfeY12uZ439AHBJ
7Cre8HUxco+3a0rC0vKsVbrkqOjiIPXIZEgestk96GKKtoydzYTkuME0smOfJgepaSZDlTK+hIPb
Q53p+scRqmyXYDvtzdaOEJ6SrR/6oATmJozy+C4N+yufMgLCW6CmKSUr5E4zu39Ez68++tpcVJ6v
VJIFYZ9ozC4fQF6130DXC+Q1qBy9WsVg8Hamm79fYK/y7NO4hO9Vi/jG9ELGxJh3eF7oACJVwnu5
pUt65PLgq/F1mHeEMqYjXKm7U3gvQ3xRkRjMePTJzhFB9RsIti9IquZPkZNPpJ3gzfcRzytXx812
ZM0i+VA5zixrMBLV0fDU7CkC/7oXk5FtFHVQdnplF+tCCbwC3lek3SCxu/OnILhaYn5aP+b9YNw5
q9IwC4R/MgsLDZty4LyGsw3tZ14VA+hGYzoPlvVDhqmWedylHf1o5EX41FfV/g8bYivSYNoEExze
uW4tD8jh9CcRJtjiWr9CMp6Vgb7raiNd8+H3QNRmixqHnNGNlAFb3LVctcZhhjTbWqqEBVbEXdzO
81WHuAP1c5j1ZVHfdpMTnLkLhud6PphF5K1NC3CB7JAx2RuBrVdndMc8Xl7CDlRuEAY4/j+ukRTq
N1F42lFOlJ2GPjwjyWcctB4mTuHi4CfrMsshs5DFmCU05CGxGwdgiXO8hOTZpfYjm4Ol/6z9ByjD
+WHZ4WlhMu3zQLirBWGuiTE65+bGxmis2aIRgwDkPLp3mv0vy06DDQy469x6HJrAfozCt7bxhwcZ
SfNBgK5ohoPsC8oxv1JKl0R4AMJy2UOBfZ52F8hHHo18/S9tCfX4BA5pm/yFolOwvwzRBXbLWN+k
R2mIhw6kBRT9ETFb9GqCIsCSL1RvZF/uO2IzllOzl72Ri2p9FI7I7QIcf1IstTqNkbZMrUetXmXN
jIUWgblGRyKneDN7stjkNI6Zm/wI0cVotqRyAOTHyu3yN8Q4c5tOaJvWhWZTfwaok4J5PJdBWZ9i
WOsXOI+Mq/xP4KAx1kMV5NNYMiGfxvqzOe5l7FiKn0C8gR8jMWUUJ7jYYq+MSsHykJSu5mcfTSCq
c23G3QM4yjsZjur41yiJe9Cn8vMoQ7+T4ZAqhY/o3SasGgNZH+Fd6T4epCxvDfATZbMm411+CRrz
Jksw7mv7YWPoSvwRFu7EjyMKn7Kkc7d4ERbrekRdEjXb9sFGtfEYdl4zW000D/IgeLiy6ujVPZwR
vFZjF2IkytfneEazd7ZtLvU2O2YjHpvTdJBFN1k/kzW4DuCqQL/rEp5MP8AfuX+Vgy7xInLSrYZ5
1ebS0WO1/VdRs2p8CHFl4W58UBVrFJAwQBzwWFjOtGg84RD7kFrI5V7islNnH3Lt8zUPzdmBQcbk
IXbhjHaO/pO9bXeXOyAVSxtWF3mmV6H20zXpmWSNB0f5Wgl0QW0lwmzDbopXGHLuyknN7Eb2BpO5
87Qxvu9SNDmtTVr4yVamaKYh/G6FlX+U/A/JKZlgX+4sx7PWyzfSDRT7Ft7GMkEOSQXOywqyxZgd
YyaV275zK88ipXBvh0BDvyme3NtxPiPx4H7ujc0X8k3BGpN68w0lko30u/FZq26CWrg3Qqv0O9cn
cy/p5kLBGLDWkufBxQ3Db1prFwDRXtt96xzB0ZnrQGn8vR/wgOSx0N4MWCnLZ6t8ZkbR9IwSXX4r
W8bsv6wJeIXy+WrM7sy8A9knDy6GV8CzpKvJkJB+r61w3+edcd/OB9v1cgyyVfsYTDxB101m3jTA
fW+XpqccKQP6ZznWKnh4+Nawk9MLoJ33UxkG15Ymvv0aHs1+1qQt11rXsj0gJzVutRrZaH+cr54q
vrqW70DOtqv+dTR0DCjmEmVGgmzttGWwvVQnZU3y0rwMcZ2ExKfsAWpDJUDWO12t0TbjVOlzkq03
qtcwHe5ZI5CRrscrTLTLn5PWfm1LgQZSZfrI8icmImDljFXAjzOyq4zyK4SSPDfKByi+1brsHFBS
XnGjTUON0yBpXptFlbWfRufPivY4FNEmCbgJyt/U5QB35YltYnUlQ/KX6gT8NQ3/u4xQ4EHEMKgx
9dMnr1jJYO0om8HzEcMyBKyrfPK9Q5/Wt8asg4ica9WvltOl28CUsuf7gCrIPBwGOVW6GMXsoHTC
O2MK65WilPreQMDxbkCnz1xNI4pWsaHgHjcHl4HzmUH190rR8/tPg+VpYyH0OCXt7WWs4yrWoXGd
ZwlpkhCmOAvc9UDNeZ1LyBMCX/G17JaHBdYkEU6XOZ9gUZfhS1BeUw7PGuS7+Y99xUH4uy338RFZ
XxR8xXd13uXHaFwi0kSu4SSwD5Edy7jkr3FuNUUHQxXfh9/ywC1flluNwvmtEhnfTSCNe9kZS21h
eTpGenrTturqMvaP+U6I5ZVV5riF/b7wGIdHDZ29m8bplTscTOQ96sJP68JKrErLLw+XjobVxb4E
t7CSsc7xprsquZXf9QI2CXZe44NPhda6MmqFptY91Lg3F3s7zLWbf//rf/7v//Uh/iv4UZyLlAd+
/q+8y84F4vXNf//btv79r3IJH7//978t3XPZzjiWrqOm5ZqmrtL/8fUBhRxGa/8DULQooiBPr8B2
Z1srSqDQufzI59yozKDLzLkBQ5d0tf4ocHpp9FQ86Ty9j7iGuVts1qev8kC50t2SotCOcV6PT55V
I68zU1o1LUXhvxxPmg8+vB4E0rhmrH5F/fRBiE4/6Mlkw2cboDVcoZ9nXiFod1065PWwL59dBfAJ
X2FN7+/sXFV0rP7y4AZ1yB0lbcpIuOMuGbpA+NgFVDDAtTzqwUrMzShFbknFKcIprHhNKiLGsYJD
MqKPDqws3QN3SJZYNEa3tsL3X44oqsk+CZyPL5NAkGYHeaE0xXn+nz8NV//7p2Goqoc0O9kay7UM
jc/j759GmhikXcBdXKUJOJ/RCupz6tY1BUOt2eC2W25lTB7wj9BuyyZeQujIwdrqgF/rZhNvqLii
75JWwx18mn45YMiRgxUteO4CrEbcJQ0HUMqdth+joYm2bVN9R7d380vmo3Qb96S0IliHKtllRLGg
N17aFBqoYE1Bc1fPZ7JDr8gPyJibOwARuhZvPRlcZpdWq6MYsE8tw4eKzIZx2WLmKGZMxa8Np9Ly
rE8149eGE7nAGNRRfSWHykmj2bDpDDvjSj4C4VQ0x8sllxiXTGvPPsuWvGRXiHgnm+j5xXcoFi17
VnldeUmw0sbyMvKSnq74aLyx6dX5AR3++aM2VOOPz1rzHIefHGliwwI5rv7xy1MU18BsLA8PUalq
VyJ1yds3uEPoKRrAOBi4mzYcwfP4Bek62R671IYb86iPsXXqzBLDvAb/3DWSVvV2aXuR0tx4CLs5
UffXmLrhUxAxerlGXjqnEPT3odaygUx64j2NXvIFm7zpw5iyJ0yUvOcRkbKdoXT9caoC+557Pfcw
t1M/graFGxA2735IpXAiI3mNlY6P8EODcec0TB/IzbXDGH3Yvu2ts7rLT7ovcBrn+w7FxqqhFELy
M3m1JGjslWcNynlK8hRReqQ9TC99RBo1uDIgw93Jg1qTbgjzpEGcdHLh0ELfkjHZK/So23WdEazr
vm9n20PmhQXZCHztbpdYLmbmZa/rx2AQ/SYZkoinf4rGta+35KH46sNPRw1HHnRyCo3Ntla2JmcQ
t7Ylri+C1xbSefgrc/deLiJcyswNi4jt5SJWgQYGEIR4uXBaVdWRHFiGm2CskRzE6YDbu0YZKdbK
U5biSzQkeontSVWeyjnWwkbnMefaP8I2ig/LaNljtvGr73TAQuTceYacJpswcu+UASCfDC0Xkada
4Ry1vjUgqhhcWMbkVTzdeCnsaG/1cXzdTwAWxO+DbhdIGqAoD5aYMvofHbIZBi0smgpYsWzKGZdx
pq0Yxwzd2j/il2aH0pnj4Wb2n6YP9ghrLAMAKSc4nT5twhDJ2gvNS62djauE2XWAHC2FckkQm2lj
c4c/d1xCC6nMus1ctpDqF6XIxNcuqqxV05TiTjNT87au3H4tO6ZsOiFOnz871lQd4zZN0JMrs68I
Z8p+DOK7lVYaBxXRkRNJyPbkCIcD4PetCSp/bc1NF0CEiQg9JW0V4MTOCkCWb+QctcrvDLyyj6br
6tpKDrciduSgnObLycDS51e1fTTt9rwMktfAiyDfweZ0V3J0D3/7wMaY7D8Z3fix7A+OjvFe2ek3
DTlmlPxd8z4xEBDSoqURk7W/Nbr0KLu6eZDd8+Oj0JfhfkZTxkz2X5QWYSPLpuwwZ0VnvDRSUtuM
kzGd7Acu9kO+XE9etNQClmkzZGd+dTl2iEGqBe19bUwWSGRjui0DhKdsICAjWctQ0VFz6KDa4Tc7
YWEbV8Zd76vGnTyrMnNa2bo77iNk6WygIHR7arFrRse8WWKOErc3KQt42bnEhoYCBaRbYEPyBWRX
YwkdEjHuD7L56VVSkiMiqa/E/MIynk0DvNF+9mXzAOzM8bIYyQf24fclBrzz9p8fEbrr/fGI0FXX
9fBrcyyPU9OalwufFmfc73WHJJaxx/hjRnyltpbuRGN25Zt/jEU1XCHD5Z9NBTHSdqiyD1NV9xXW
Rm+1yaOkKqbPI0j1iLcyw8QsrzWP+wEF9KoXaLC7DVzgmZU3hW23lr1SdFr2Th1MYStXjU+DPQdF
X35aZ3dS2l0TDRFPIhcKeDKW8z3WRT+mEvp9PB+EASAqxqv7IGNhVL9EQ61fC9f+lkDnvELSWL9f
Dqqyx4E9PsmWHC7P5HW0pKWDEQju2GdWueW1Nmu9G17Y1aspRiu6UrT5mYjqezOqBJfTuR2kMGj+
Yw8qjd6kfx4wj5dXnubLy0myKc9kTDY71p5b3w+wrPn9Cihl8Jz99GL/r2tZ+nBPCUHdX663vLt5
wuc3f/l/FGHeHFpDu768rWXKZYh8X2kWH/UMiF/s2f4t2yRjJTQne3fxolvDthmuQSQ6L6MHkpyF
Peoyo9hpMzVFqix90l5aVJe4w6EQPG/xLgdk/Yz1aLkVe36ILLLjcgnhoU6x+6PH6hv8N7vAWXfw
+892b3ygauEfR73E9Q0STI1Rlq6uHWV2gZvMlHxU1q6Q/euL1n0jJ1IexlgVOxSrEO7qfySd4ixh
d0jyjV3Z/j7TBqNfTVmCk28oFO8mGqpi18/kD9mM55g8W0baZenftBr1ws6uzWv5ZGmcCnH5UNsv
zxnJN7Y6HRh5pOs//FEVv3rmB40cE1lGs647C8k+1l17o3XwWzXi9NV2nX03FuZX23PcNbaHwS1W
usG5iskKl7iQfvVhmQ6o3zy2lsASAau8rYzzKw26of5qYYK1DavcOqaGmTwlSoZf4hRsp5ryENvg
mZieYJWnBl0DRgOptCXo8su67tG8kTGc1c1Ta/hsncZI9VbcChvYmQRldxV7YEw8YPkrc/lHRF2y
L2vFv3aNJr5KqoLcRK/WVPryegfENLnnhl9uwH00z0WXGdhD6MkXO6tewCxh9iHSDTZ/4lqE+KN2
iqKd7FynXi4KlnKeqp+WWMaWdBUN/THm7n/ddtWvjno+M3NM5CE38u2T42RQzqOS9BFEuI5UXRic
4vhGOtQGKImrvhWe9BiuG5hZZSebwBihKNVFtJ+4X5+kc23Ik/rox0GvPC6Jec0zWyA9zVmCJUWi
1JskzptrgylPc1wil2Q8borzP9/qNdebt3afNuKkwTRbdQD1aRabAcv+Y+unDkXKJr3Xd6KjUOwD
9ztqbRNQEQJRZFO0/oqQ1abp4/SHbcU/ErPtnmMzhJVdZQjyFal264KW3yjuOLxNaX7iifh9mliO
oCfYbkbKOa/4ckRb1FWzg2yaDvuokOIGeU96jdDc5Dj/PZbaoD2YIOplOGzM6sYcbBMZOz7VUmTT
sRm/BFpnP2uu6M9dZCDWrZavGK/6R2NAJiKeM76hUuK2lKrJQfaWffSqK48dgnGP0gVRU+5aMYQP
MtJWJarFgm82AnJ5QRll6VRFlR3CAIy3p6cJYNK/DqIUrxU/7L2boGoQlG68dBpot/Hb+d2W3XIa
riMI1xqBs62swlqZmjedcq8x140bFs/DmGXrbLLcF3IKOtrJ6YQJCbiQEsudL0o7fKgACb8VmfrY
Yab6nRvHdaj60U/QaztdFTF6CA5gONZl8SoGkCfU7KVV03qFX8fw6iJBByW1g5NfKA8IWh1lGEuF
EPCy8qJazU3f90Oxt+wJlQM/045zLJ96EqE6AlArKykSdjt7pdT8D/TLyb+mU3wPscw7xCg4H1SX
VJFbGSq6Fh3S4Bpy4Nn/NdQVWbyyNROc+zwedsIf450Qury8tA6Z6KCH7a9L/20oakbWU9C5H9FU
qzdh1o1bFYDbs5IbPwuvsn9YwwuOF/n3oiNjF6dq+ghlql+VU/QsQoPsl6N7R5aCyVNhocoYTQZw
MzNNn3q8aE4gxu9UExMu7ELDQ6ME5bkETrfWQd7tG9FBilCGmzl1dS1bjhaO1qos+xs7a409tc33
NFXUF8CpXy2cuX/YWH25dWh+5HXBRrvuokczrtxdp2bOVVjgBmbZQJPyeRK2V1+deRLQwlUphl+T
hqC3N2mLnrAEKSTIYiIDn98uLVh1Ry+c8FqdgQ9/H6EnGFtFSnUeDUVjcdrfLuC7380Fmxe2JUwV
cL4qwt7gz0td6U9FpJX3JsUobd8pfQYfqHL4baj2nY907HXvZDcylBp9TQkibcYtGBFvHXWKTZaD
gxycO3xD0yxFJHNIG2c1KHVwpXcwqCF838sN7uAWV6oVUDyZQ4oCQTzk5nPZ/JoBOm6NS0n4Mkkb
PXNbB52xkTG1TTeJMJBwb7pb1fStO30+yLNKb21+e42xJk+lHYQGQ0LeCaI2YBMtHBygyzp8dPWw
ujci1DHne4U8pHaqbTyPDKucELhVee8jXnMZIa+RFYW17TPYbJ725KJdd1UJG8sb2Wzb7K4XzV3D
V7Rbe+G2q6zkSfaZdvLcoS1zki2nRjofJ7Bj62vVuYtLf6sGlbbJhxZlXHSGeFCQaT8u7TZ/t6bE
PY+mEoPrMafruLfel77LXNmbYhTwcJkvYwC0xjv0fVYqJJ5xZE08FLzlGJ7xQ5tE1b7FxO1qmozZ
hYfadI5V6etUWS/yC4qS+lr9PSkz1OrBT0Hfowl2V+lZdrJLBXVu33yQh8yNi82k5CzPra4+aV2a
vIQuWzIsCB4bUYUvYK+7MXnJQkV9HLR2zQYxecmDsb2fML+TE1RwAnc2zwkIfAgMI6KF132JpOCE
yJFsluSar+sy+S5bYh4xWEWGCkkVXMcWdTO8lHetC8pUoBp/T9YxXmOo6HxY8VHeu0SO6rpRW/1D
PunKXg61OztchhZF6X5406FrYdCbvvPYzFKFsPZDqPFut5csrRzoESB8rVtE52XvpZmhnfR58DwX
fanblL36dd2zYc+om7wbhp+suQXj+RaV9SN75rOMK5oYtrWbQ8cGq/uOcSt6qfFWLQokOVGbWldj
WH8VhXLAmFv/WWELiBuE9bVJKmWVi8p5EF497iwR69fODBTrBP5/UZAeIt9KD3K7Zbp+v6Fakx3k
ZgyC0bAR9firN6UWvckpCcAq15PNmOPbCLvWeBZ5lhwU0X9uenOzVl39ubDaX72Xppxb4ivzWJQ8
HIfQZdWTUTGxQxiCGFO8R321D6ph/A4+/cfop86T74X2LioKCgd1Dbalo8KZIZbwLR5+yJF6iqzk
VFAvyFEm2nsNq//aLKsrknZYindRuy7npowF4HGXs3+OlZTFp4AtK6sMG/91ELgqerHBfppPXcuu
1kMusJZvREgBNY1u5Zk8ZMB2ts7Y6ht1mGUgdBQt1Lx4GypMEvEK7bdtqRVvDliTVVxRAs6yOnox
DDSG52EBumhXadO7635M3tm5tMrjUJXazkJbnu2LJb60EdUGBUzQSS/VAsUfOqTQtwoOEq065VcH
FIBqJcW+ZcdlhuzwLHI6k5ndhyTgHyCQHlmcuSfZ8uEaHfygj9eyKQ9K076wdHwZuc2v6jD7KSWR
uUGaJ8ktlIfBDQGVd9HxEm+i5Fw4IChUxVS2iuroTyhVFatUtUk7bkat8H9Ylp+tot50n1SlF1sj
2plZYZ+93jORQgqVN/x4HrRucH564nuFtdp323bTVc3f6lkRDg5nLjngwrDEUcfGDrphd2VleXYb
BaHLmjSb3uDG3Sxo+6EEXVYkrzhUVWstsq+MsEREoijzj6kvDu0IKocn2G1pDqBczGQ4j2Xqf+k1
TV352Ok+Fzggb0bWI+dMwHDQW/21Qc/nLA91X+EJkVb1+hKTZxOGClMGnPkSF1anbXPgqpvq93zZ
a0bXOMwMd5hcx94K9oQ388hXrPb1taaUKBJ5XvotUwfjGi3Q6cGPoIUrJhk3w54eZEgVKH9betDv
ZFN2VJG+6vDyO2vzsDpu7INlkjRpjLBHLpj7UNYBOSxj9ayyP7v2fOCWMZC1b+FTaOX9t0hE1kYx
XOc6FFV5HkzUZAcoXN/Uwb4Vvq1e1WlT7czYx6NGaosup/Db4kM9IpX1hymLtGe5KJYu3VLGdJEh
NdIgOQRKft0hA7nNgeLdKmHlrMcULYYpKedS0e826FNgQw6Y/wqIxyrzqFF0hR2/oq2MPWnqPeTe
qD422Dvw7ItfUcsMbp0eCyPZdBKNem2TNtt8zJNXfMUpwkPnxR2LwbphfMEws7+TnY5FjVworG7i
8D6H4bVSMUJ9zhtVwANWinPC4mw/Ch3/1lxLrxDjUA9pX+J8EdvWVlPH9iGbQhV3xky89ipIVXVs
yg/FzA+xcEhIpyklonKYpRazO33Uyq92loqVCCPzOWqUYjMUvXOeLA/mwDCoN9OECu8QuOGRT667
jQsW8VDh7fs4tJ21MLxj1VUN8uhhcxNkKsWS+exycHyn2qHZWK0ar8ddDoO3lupOnG969lvqvme9
u7TLTi2AMM6DZLBKi3xTz0F2DO1NU6dPgVryt/FV50ENPfuhR9wsygY2MpT7HybH6K8TK/kpW/LQ
NrUFSwvgoxwf51F78o10Ga8ohfMwYKwKzU5Ee0jbaFG4pbhq4mrcqJVaXOWq2b9ZzSGZOWGNpRdH
T7T5tpfMsSL6igRlfu/EWbFuhTXufPyYVuwdindNsN7rbJiBAtblW4Rz1RyeEMLHLxadsqWptj+D
3u/P/aQY3JXq7+S4yne7y6huNnF/DNqmeO+tLaBs9S03auSrYSFtZLj222xl9o5G3V4d74tkeEs6
Ffdw4Q43LgLZ2ynstUPGVvzN9/HCoQj/zM8Lw86EHLBdTdbb4LjZRneQ4EVgwX4bEW1wg+Kt6tXi
2oXIhkAZ4caHudSZMFaiBHqRyJV062Oy8SJ42L+U6Ivd21OFCzkhUuvxjc7eaiWb7uTHhzwsgmVC
1EQov/PoP8heOc6mOrQnZ9WC0Z7eojAU17HQ+X7Nh6TKV3nQFWfKXs693WEaGaKvfhlQ1qCSnBL2
4CXmk8PcjW6fbdKEKtZag3uEkCcoRHkVORB2+88C5ccr2ZLx0Kw3uY5fW2ua6cYI7SHf+EExwHuz
kbqHy6xtxzQdVqatixzrKb+/0XKyDjtUlA+aNQncqYhNmj8qy6mc48cQpWSPvJo8GwCdxhk7mMgV
3TnIoCePSjh8MayMJHSVh6dg0Pxzrpk4B88dTsSXzNEUSB1N2N+TVfppIMn1xc3Kbq37SnJbu6Vy
X0f6t+VCs4Sumj3i0pmG7nTqc4gNTozXQTYJakMg7vSVPI3L9mUGCB8/xQIls650N0Athrno1Qh7
gwd0uLEc3dzIaYHRuzuvhtsoJVA1jN20JgvvpH7q75BqOcGd1ZTNvYyrZE/lKBmarEajvA7RCfGb
guV4o630ZoIP4ablY61a6bWhI9jsOloMsMkqXjTFQv1RDnZIJsPib9dO2CUlUrM6UpVZf5a9WekE
aCRWyTY02uIxC+P0wTQflqHg5b9F4/CKNmG5vHJm1N3JjLChmF9YXqEuyl9vZrmgFmXLm5FNeSji
+tMbqtOgOUDIwMh7fkl5pb+/qc7pboI2uJ1CLzkjRZ+eY9Vk8UA6C+w3NKbf8a7RKERnfrm7dLgU
009RQfFvHibjaarG8OXdGU/CLbHSdawa4CCziaEJOie7Jev9UMBWAjhRs+wkHxQdZC9MM/8O61no
6u11kQ/1FXVcLKvwIt1aaIuZx6yqxTaMQzLAYFk3fhFGO6mFJg+C6tmmwg7jUyz1NPwD8AvdFaEN
pBATjdoU9a416ubFbvXHygmi72akgfONcrIruHlkLHeuPDeOzoClWVfPIwb+Q2WhfmgNGWlLb7s7
TyfJQTk32kW2rrwUsXGu4wFhest9tchKPvdY/+zsrK53emScK6SSIcGW+Gfjx/OWR9YZFVr/R23U
OyVvxdfBhj+ns6S419LK349pNh7lpNjHdDvVp+ktZZJ0K+7bcgd7a/w0KTMifz/Mk3I0te6GSIU6
Pk/6/UrOiGrAph3N9B0JKG2rKwlafDq/9Qr6DG4WSfYxBMh7/uOIkRFIkv3na8APTz+Q8F2uAf98
M9lBeutX7yJVsrM86LC8zxVE4U0BTXmbaYnr8szowjuGxVPHel+Oy8LMWzsITCUxldtOuBuzaNMX
Jc2iVa5o2o84vcpy0/hpae5raxX+qzWp6L2YIJU1QHoHTan6o5zt/J7tzbNVNdV/z/Zc6HQjaQ9u
f/gud7azkrzZvIzAbk9GetYCazrJDpnGLoXKdxZXEwmlU7rY2oYOJdhWUuD0hyZCUTPRd6HVJAdV
a5N3132WW5ZasIAp8pkmMjrJu/05/LfRch8jR8eDZq+GpnrvgtYyj9xP85t2PpjFLFTqOaxJm2Km
eXtsmAJuH6zvkvRBixtjT/XD2lfzDnXSig9H5Q7em73+jKjkp5ZOK4EPCIaMne48UrbCuhMfufLo
sRUBN6KVzx6qQxN7iNcgSHTM3MZiaXZDmmwpFoiD7EVHinr5APIIzeZHvcv3ve7Zr5GhjVeIsVHz
TmPylsLW1sP8fiWBX3L35UFto/bQagYyftos/l4aNhW6uX1h+utl3qDRw+rVCrqY9GFqkeDyYoju
BUr7lvkoQ/Y4Fqu6yMprwAbWo5r1GA78fQLsx80gneqtsEYyr0k2VYHsuxmq003ghz1MbuRK5fe6
zR4HI7W+Ap6dNi32uGgJNf2JLwBPjDB7x+Frhm9DyCNtAW3Q8MROpix1dBbucWFaxWPJE/PS66p6
tLUhf+01yj/spDqx71qjfKu64QlYW30vMlW5dx3/LMyyfANzTBFMUaytHKWzPVr1sO5OjZnAE0RL
4noYjY3stHNLOaqOC9ppvmKSKhQAKPRcy17n3uNiV5U2DydLeFVSI10OFYunfHVpa4X9q+f/UPZe
u40jXbj2FRFgDqeksizJue0+IXo6MBZzvvr9sOxvPDP/jw3sgyZYgWxbpli11npDA3Pch+cptgT/
zunruqKNXTJC01UvEBxFWdk+ohDePA5EQA+eeAzR/XmUPTlsokPhlGkgm3JgiSOEAYpEP8g+eSjK
HWR8jGky+OfC7edgFHUZBQsqp0cMUSofVHnyIA+ji1jLWNS31I2qiCxRO950nc2XbKJGXe6A/pWB
arbWxkgstEr0xJz8tPK6izzUZdFflrUICVbrl+wKq6W7/GOeE6bJuawBWq9z5ZScXM4xhRydlpp7
IlJcUInOQvckD+7fZ/8dkdNje84DVEYRzlonyj559jF7TnpjH6Hua0RlcoYSl5zl2f9f8/+pz0sH
pCkcK9183Q+GOFRTiAWKmMeLPJCSGC/lCjGvwFTynnW3X4Pe39Nk36xiM5oDZpHz5ZWwa5Cflqfq
WKd3AmFAOVdeOlrR3/h6aurGdjIaDaCwqd5FxhJugKpgnJ1A+7LbRO19JxkQ8VN0jXM5gfxg9DHB
rClNfwpaFWF3IbARj4mqZA9m+xihIp4h5aeKY6jaqq+bqJqnrPsVJoD7ZG6Nrds78Rti1dSqGw9l
bBKp3zCxbflivjWRlt6V+pqsjKvkbSjBBqoANI6yGfbTXa6gMdEDCX0YM+3JEp14bU2QfxMQ0YK6
jN0AtJJNCwtc2w975Q01Tu0o+5zRHW9wxZhsVEeFMsdZtmQ/hDNxNfABlbaXSVLH52VCLFs2+8Z1
N5XqWgc2qgYlSPXZA5J8X+JxUDrqRptz99oPJVKaGB+FCEy0jw2OJaSHoNZsEsRf9VUh9x+kKGEb
6vkha4Zv/aBYsEjH6HFRQ6gAHbB4N3oskjx6xN4zRgJc/JLj4zqp7rN8N7iwquUMORCnV097qFLn
hYxlde/qY/RaTk+Ss6JjtXtt1TInu0tBc1a78jBji7OVTW9NRICDsD4ILustHFuFWwDxZ4v3Yrkx
e1N7U7LpY/eE3gOwynn4MbVGHVjJUj6EU6RQZu+mY6IbyS37+yK8rD8uKsFmyIsM0joFO691AZAr
hkDdUPdi8SBbRg4Gp4OkRj2UNcVyodeqZg6ycL1A9hVN8o8LZrDFHe6H2aU3xUsXpT/FKj/YZOEQ
2CAjL5HZWw+ksn5VtT5/R/oaG1EF9Y2hNdWHPjZ+y/l6pzVBZFDeWnDafKhdzM/lQKxi4llN7XTR
kqpaTdRi+DGheYkL19tp0l5sPRRThEhxT51xdRb76pfN1irHAZGMotvgRYbh9r/nJCB00YYaYXXb
wkXJl/sJHCqPn1SxydX+mpfuVZ1M8daP9po3Yqdcayiau8OoHkWiiGvkxAR5Whq+iB7qpLu47e9O
ZYNsmn/+fbXTmPHH1bFt/vPqoYsan6hj3sgkDDZD5TXBveIKq04PFMwiN0M/QCyX6Zi6i+0tQJ6f
HTqEwVyHzg35HGjaAro3GyZK6kbMOq231bM3WdcZcz1QXaRjl+Yujz3tvVkvXLqFQqDjfF4Y9/Nw
76WErZPrlecSH+mgkWz2eI75SZDaGUlBHz/2fpJNsfb1a9/H/pBP+KMpB/Eb9o6RmY5bu9gCR3bu
bbsBVpHi/fnV6t0NsHL3PptE+4CmW/tAz2z039oxqW5AcdMbsYXwjaiZ30jNoWhijwR6a7MPMR0k
8/4kp4UlVcPSNBEixk0kiBDElBA1S/DZxsY83skyiPHvphzFH2m8m7Ii2upGzwogzNdZrbIX6r3s
LEGLH7IijZ+rwvgpLcTFtLwatf45QVdsyHuJsVWsqH2oqWXdz92T3aDI/tUzxE8fch5ynJYcarU+
3BvjrPhu4jDdJjGUDHFxyNdPwlKHz74qqYqDbIZ/z5N9eqKSvaqvCHG7j0mfn8aK4rdsYZKjHJop
YQnskFsPrNF9X0Ih7uSo7rQVMlk66Vx7mOHMsHMe1Fk7yqbcSMtm7DD61ZSjhb37wLwYhn5vxTo4
fv6bs9OAbF6x/LJLnsVeo5xF1B3I1HarPEvNqzqNDxWLzCGxw+nZ08rvfRwjqZi770XnLc9ygjrG
CQoysEAI8z4m5Fr4Xrvj5wR5h3jUM391Ibz7/86alDo+EHV+3sbh/zFQZ/35922+JsgfpBXNd90Q
1RORlb1rWsVqyNUu4RlvBiIz3QKvYbP9OsvObNJ3VWHVx//0y0HZ93GZbIeuvl8KFFL3vdC0B00A
LodorfjG1DrvlQe1S+g4y3oDRmBsLd9GUvL/d4CQrnruf6g6puN5mgNDx7Agiai27v4bDQpuq7Bt
rbKOrHXLIcacYQk8TRSnluhj/jjN+TNQM1l7SZwOxwpWjab30c7E3GGrTbX33MbhWhtZQAiotkly
j764K8q7dqoKn4qU9yxwRyRjaJ16B0uMQPhgu9xnOTNZkrOjYWyqrxPbzi1Q2oC2KQcR17OoTLnm
QTapnShbklLKVk5OJqxd3Mh9d9D0DaA12M+WPRO6dGTZZdOwKHvBedrVQ0OJcZ2h8cN2ZZxjg00r
KbJXPKLKq2xhjx4HiW6mp76f4SSSKj+ZkTcdJxJbmxg53UM/glLy0rLe8BGhpdGhSSQa1u1ySb2P
UT3ybFh/fXWUk5fKCDQX07USvbJj3y3dy4Do+sZOKkHBmaanYo3Nz5VD4hXdC/iMaBePPcLU66ie
9+GuFGNN3ENTMZRwP0XZtEk1NYGRh2YmWb/04qwH9srpZbFV7zR7/Ua2kEn77JfTvvoIDoH5ZYQT
rlP+7ku1vMiDnZTVx9lXn6bp91PiOIevLhJOeJitB9mHVCScHt5BJDD+NSBHlTlMULZImhNpDOv4
0RciPupFwFsXK3tK4HhfijwKAX3DJN4ZKdB42fmPka/2CFHec+wINhvXfR0+7mCIVfzZ7O+1Sf8c
XUoXOaMI1xF9EerjjI5SbZaPspHxstvPsTkHsqmuE3K7/qlh/nGWXbLuVlrZg7XaoMiuAqWKDSRJ
iu5rX9fF8X05VJuKB4xs582GLnEXxeP4SDoKULyATyKb8pCZOuiixkmOqIeOj7ZNQCcEjsrrBfKA
rBayS6zl6D/RB/lnfEyS6rc1LTiIr106ttDXGtdE2ZL3mRB+2DpOWm5lH+IypIgry9uJcrk4CBxd
RFL1j3FjNXeIR7zIVuWqwLywx4YfizCX7JMHxKKOAzIAV9nqIOeevaz5S86XXdiZgNtvnFcjGyka
qW77fTB/KWNvvE1KtOD5B+BWwK7madfhOdeu+pI7k7GZND3e9K74bjWlcsJLttg7ZTYFhegrBOji
PtAW7T4Z2SkoxkK2rGvU90FLLporvKcEzyvcfZYfYMDbfQMDjv9kXLYomQyHaWpjhBsK7B+n7kQO
AeebKT2oRWRfIitM9xObajyWBufaeMZL2aDF4HaEGB4/hKe1+bHFu2rrjTAGx0bsa9ts75TigmuJ
WMMtb8D0QOMnGu2Dlqe7zKiyQ1pbKTDyHDWOaPareYGGUsT2gxriem2oynQq4oSKpKu91s7U/UCi
mfdLZarXSqktQDUR+yC3ivam02jbbsrNG6jcoJr16FEeEElQjwsgB27+vz6Qltm2qawGCOb/+kYP
Z/lYycMjTu7xx7VRa5BiyPN7OU0FynZHdfv2dZFaKyPvnrBHB/l/F2WQLwNNc9K97JtRHbsLY+88
mGA0fKOd6xMlUcxvZLtckReyLQ+2AlQ2mnHdRlEu9z+OOmZxJw0JiFOmDJq6lW19MKuTPINyztRl
HW/lVbL381K1mvxQUP+RK5FcpKI0RFt+Pci+r+ZX33/mpXItk8Mfp1/jX7fgy+p8Lngfp0IMCNNB
qME99TS13echibDgyNZD6lhx7su2HJad8uyr72sgSxrEi76G/3uLr6s/Z6J3vq9h9gVhnfhjZLkP
CvKhT0k+HFGJ+AV8cLmpA/4w5hDpmxaQD/B0ET4tuah8hSzOb8v8XUUToIcRm1ne4vED70HzUHlt
BRMsNh+GUeCGmXTZr8I9pIaW/q7FNKB1FYonpavafanl5tFQch2CJlp9LkDfH+nsbBYV+zTLA6Ie
IWiwsdCGPBtLlb/gLnS0cJd4j/Mh2blRA+pvxEKNC6gXR2n0ovV8M/s2/aujDviiD2LrmMKg3Jl3
79mSbafeVF7GdqkPiWL53eSMZxsfljMi/Pm5Mbe66OajlxdryZWMB4nKYmPYjXew9OKYLKlx7COE
HsCQ1efKNt5W0IN8sadr3tElENyEL6ye817YHcppipa8pw0FOz7QxzSpDjHKY1fSppigmDmOTMu8
L6ox3bti2cxK125rsRbGqw5xI8BleyOKVApgIKZ5brLjrCDI40CLRdTAzfFCTx+VRusP5swOJ0xJ
9IPBtv9CbP+QlhTj4yke7/oMKCbrSiAULMG02fm9ROmD6SkmNYQ0MMfsJUew4gch1jaN3NYnLZ1f
yyoaryGykgHaecqP0lXOYdIXrzbawocCHb/94hDCDwDZvIa6upv0PyswCf7kNsMDVE33mM/ptEtD
TXkFcXAF/1/fQcouNiIszADHkuYMAD5/U+ctb0EtWAQPDLpx3saKIfjWerlv66k45y7FbKcub8SK
WDF3UR60umFuNEpJt0Ezvc2EBqlnV5uxtY19n5je1dbVN3B/aFB0SCrWmJUcU8plQRzpvxx7yk4I
jEFBM59cXmNOVhanIQVPrVTqiqmLqmNpGC5aoElNiqlSD7YiTuZYa0FrV76X5N3G04t6UyKZfHXs
JD/ZbOigffhKV/ueaoMbm9zwW18j+tkJz3lKjwn7SmTCyPM3HpsTS5DuTYB+qq6xn9P5xejr4qk4
WmPyMHQ2BtvI2uAtAD4nJu+0s7OGrfyiuNtGsAub9RsGxcopNFqqO2IC2rcS/wTiSamXkv5Um7s+
nR50O4VJ/aDgiuXPYk543Wf9HQSWKEyP4e8+nbVdi5voSR5qr8k3M/Z5c+mmPuI43amu0HivhYd8
V5EdLMXcNWau21s7q/ugGux3lQmOjhXQGD+xE+p2tT6VJ3nQvaT6OJNNpbLLk7ceZDPC4ZbX+N+z
/zOck6Gj5j/6BjHlqVl9Agnt5uKj3RblX7H1l1NbPAexE+BPp59KkeunxYwtQnT2tzk0w64KfQDL
33GTwuqdtwigYCyEIRN5SyBPQT2/2Hpc7eJqMk5jahsnZ4amCWlkAv92DLPE88t4IEMyYgCWCmWf
WJTYfc/lDmVTBWnas+o3YIhrFyFqHDhmB9kcD1nogHc8QCNe70ZKmXoSD/ao8nyrvqrP2bFp7EIL
ply8OsLB0mz9CWCl2Z5aHefupa6K6eRF43RS1oOnbvI6RnexHIpTuB7kWiPPUMGJIfGQwvTtSNE2
44j6mZqO/YkkECZw69lgDT+rpnzGgcP2azXjE6jXJZasnLWfWREwjmt4zMdwtyTZFely5dSs5o/y
ECbIiii5Sdo/Q92vnY9Wwi8m/36aWb9aoHm3HWmW0zgvxYkNUK/kw6nVC/NoWgA8bE0QozlU8waj
L7am2qOGgqzoqfTEd6NsrW2hpjPFjLLDRaUuXiPNa058S+HZ8cGak3K2U4w8+xm6kOfs5S8Wo0wW
FJUA/5Hoyympu+VkdShGkT5HO8ytTuQr6hN7eXfvpAkbkkI9ZauPnGiq/uNj+rwRH5M8y4t6+DjL
0Hs+dgZxX4iMB3B8XQRR6YIhVZtl19rWg1EKNPMiDxF9JW5P8uCqdXvqM6hZWHaArYSk4Vdl6UNM
b08iCb/j9vTQ1OABq6juglTXNqDQzm7T+2ronjVrOkWJeExrUGgGOJDjEDWnuiAtrznWe2Mr4SWd
hiXo0uKhTMWEq4n2F6rxiJ2341lQrkUNPkIW0y5c2B6Iy9pAEjK1e6yzNtrYNjuipsrbXYKsdABP
l8prbSKmBW4S8OLrrIdih8RLukEcoNlGFp4USjJGRH6whJWKL5yZ74rQ/ZEpJMAtu3uay2raTFXk
cokXBo2ux769dPkuJrKHwDU+xQ7V1WkeQKGvCbC1uJpZNobpDuJS4OrwQXVW3n7q+POqD9FZ+lbD
OmGHXA5oK8KqDV8quIBuYx3AIqu71uvYHFhus429mEVCPAD6xCNTHWFHR5N1gIB086KN0lQR7Ba+
E1pYTHv0hgz+60lHNY7fJ40X8p2T5ke88TEO1vkte/YyZJlEeJ9nEfKsuafsoyS/n1KrO7h2d2eH
in3O4uqYsmadkjDZ9yLt+CgHB5kDLFRzrMR87LjEtlnKZQtNBK8zJbpmiaiCrGnULe9We4stNTAv
J3/FF1Ld2inkolSpcTWaUDRI4nw7ejqG9UgubjM3ehUm7LmRwk/kdNOVxe7Gd6g5FzHW085wty6r
PqT7dxUlvE1CSScoXAPsCLvujas6VCs17fvgQpXvuiY+AdwOrMaesUVu0agZkmzr9F2/8aL62sTJ
sYgNEAKeecMgFrJQ6ZmwbHI9cFug5H3e7vl+ok/clg96WcFQaNotf6zlYLvC2uf2sJ1GvYUFYzY+
RSQeamGfrTjh76qk6eNi8MjpxnEhebgjmLiuu/+7NkE7LZ+n8qgZA6HBoFKrZDeeLTPQ/Z6FnspG
MFZIG1qoZZ1zNfmTzr0Aq78qJw0oVJOXxVTQxFlNRT4IqC6epxmLnzfeomx2fEtZUIoA/X6X9/ft
grWXWvH7d3P2y6rqYqu5inFRLFx/ycD88cwU7ay8eSGYOi+tjna3BWl5dNVbmiKWUHnLXle8i5nH
ZZBpnXeyNCDvlYaOTJa6uwxV82vnXaZIi9CRjpMnp5hCwp/cOrjK4GzIIVlQfrr71HTR9CM+023P
O2kJaufxmsj2wvACpRojDlJk17pulNti4ZcFtFcv6/mk5P2yh1z9vSw13XfZFt+P40uZ53g5jLhN
s+HTtuyjxqBprDs7j60DgvaovGrNz2lmu4IYR3hmNbqmuVUf5umGbJ7lW1C1943lpGc7VymPxxfH
G9pNQWW4GSr3Fk+4ThhNl+67EUSSQQ7eT8PMudSLylt/6W0Y1qaGzRc7qnEQ7ibyhB50vVH5GgC4
3VR5PhppziOMIw2UfLkZPOGsC7cFid+pg3rAfymqMbIktYXELZg9iFfIjfbW+kOl13go7im4oDMY
hS2SJCi+Zh7PibApTSpZElHqc+xtv5zQSuPXh1i81G4cKAv8fIQiC193Sctp5rBZKu91znSWaATg
9tFS7bDH/K5D99qEC+XaRAMVWlZJfisnsIbgoYNInTr+vwKYf2FVwRgDR0D6MwtGUjfBPDrTaRTa
vR71zU6wPN+EV8CqsGAMsQjE91FUvmBqeYfc3bUnvXxFOXbGXIxCXzXuQnfwHkxr2Ocz608tamNr
qypSonUibrMyG7439evvw1a0qO1516jlE8D/dusadb8plf5HVohuZ7sVjk8CxIUR4e2XxUjEGeYE
KpDIiT8EwX64qCNYpRLNuyoZoYnDNczcl6U0lWcvVe7BSZ91VOUvpD6Gna6mBEB2O161uNu5WaWd
47XVd8l4tYUxXlUlsk42LizwnZmRxKCdeUMEOYzPRSgQlDz9msSLfhWw1zYtckOBbPLSPk1z2mI6
0k7g1pf6LTLBV3dV3b5V1Tj6vdH3bxNMft+zjeGNnO4AcDKa3iLWbB8eI2xIIhI/QQjmTSvmHrgD
xU1vyXoArYPx1vY2ZG0e6DcTUzokQxrnDbhU6yMg6L6x/SD6gdm8mToNAXST3EwF2v+NeIcnqum0
b2m7AHo1zPjbaiPgG6EYXqs4RvMfPYGXJlEAdmJ+2vT1iw2zOOjUznqO+8JAaiOqnhPBW3m2qZs5
XlgcprZFAQgtlEcocESAphmBwLjADE5QrAOhbWnAypbG0W+ePda7SIcNChsRQ56kmS9empj7NO/m
u9JpxoOJPfSZLHt97JxWO/XA8lH2xFrYBTwAv8oND8qc449np/lhHmvj1AGm3AphB3VqOUd4hM4G
nwV+JNjH6JS0+bZLVMLYpH/IZ3VfRq24B6HdHDok4Vb+h4X2UvHcZJg6pkv1rYTuvAEkpAalie9Y
YZ7txLzDWUwjCtJ+Dq3xCmr3T2ErJF7Y/Kt6fczYPwACFpuphk0xEYj3MV/wJR4/D0OmnAp+Ft+Y
XW9D5fTO8uJp3zjzK4qF48YK7fW9N5m7ZETopcpFfSY68dMCeoXmaNOhQGAsmNAB9F1Dn4IZ29/A
WUOJ1DLGozmKR9N7dx1VfymU+Xc8EJmbPK+xcuiVKL01eUEw4TlvIfREv7Ks/sWNYH7Bigc81NS7
NCKlqzQ6sHPFIBhvu+uQjO4u8grdd+wZ21Tyt4N+B7UeDaJVjCF1szcN/Pim9sTR8sitGwMv1ETE
8U4gHYokZ/I4U273tTx+rZwW4oFvjAt4m/5UJYp2iJXkgYVrM5rpFGgzKkG62vxBelmzmxJsSPeH
hOzIat6BclOTxLci0zqJRRu2S9EXeLA351h3sn0Zam/03sMab5HO6p4sRbnLnXxnVeAnFTaBH1Wb
cY0a8/KFBAAhJZKQJARdUqDFrhnyZK+b73opjB3vx+d6KIpAF+l46XngKTsa0Qah8r3TN9lZGABV
x2qEJWmPL1Ne2/soDDusa4bvaluSUjDFdrFj3n1TOFwSUgN22KK4B+t1S5X+XVgdfCCjf4nCOQHh
4ecLPL++QaVBSViZlKralp3mbHOHhb/u0WCI8YWBsLOF0BE/t+6uzjGPLNXBw94GYSfPvC5VT10X
hZc09pb7kp20nQ4/FR0JMs3NUKYMkdKxnSeh/zU5JM2ohbPjnPr3ByfO3V8enLQUEwOQrBAniugU
tloG0WnC03tcvAc0He1Tp8+/m7kw9tm4fiCJ29xmB7W/oE1IeqLre4u8RN+NxdKeWrwKAc0hdzuu
uQJRtyOpIlIUogm6zJ6am6qrPOCJR9xRzYQcRYUrOIDq/shGeNjPcliONJCe8G1tU+bLjo8b/GNM
3kUX6slMxLy3nT9ZHTbHoVeomzRuoEJDORk42+POAzVNq1T7gEFOUMFODyqkXbU4tffGvM0oYj2i
eXPN0RANkq4HxlWgTTtRfnyBuopHzgBnqci2Ywc1XMkKXpaghcjf7JXCdn5GKbV/LEpZCMplYy8l
OfwQp40EmWeVJJSftQZxfjWeq7jb9EN/T3mt8jG1hIOqATC1jf6hX4QBPKQyIZJ12zg6xhE6OUaO
a+ycmTUyFKs/pMjEdgYThIxa/FjmrFdomil4A8+e3SFBZBno8TXhJgzj516gPqs7p24YtJc+f1ZB
5aC8EDXXvhx/m9R898NSp4dajSmfaaxvC9Am/M22UDWNoJyAOSjKfA09JH6qpn1JwobKXPgnHIvi
WQ2HH8R3PQLk7W6OwlXRmu9iVWVXGyuXIya5UeDZ9hZJn3ficLSvRb9seyck2G3d77iF5odFwdvG
SAdKR0a4+KJ2Ih/rHZ6r5jUz7Yj4qf3djNhPOenybFXZLive6jI2f4R1d7GbGjsLdG/F/C0SovTR
HMfaci4fcczqd07iPBpT/q0scIFP2vds0l7Cvvtd5OxT++iHmsx/3KQp2FF4PZWDKKIul6hnV0P5
yEqObd3vVbtfftQJumwhBr96PuCAWvtlRypFKbR6p9VGt02tAh5+8qvDZY3CVdldxgF1SqHmKWDB
Gi1Pb9xqSdtuFP1EHUFkODULK/zTrtgsy4FIgOyzej/0ZN54chMHM+QcDCqqv3CQ2X0MQDa8xXGI
rcPvajcam8qaXb8Xy/ecDwa7eeKR/r6sDW83iSq+DyfTAjF3LT17kxA4vzntdLTsMfRNiHN79I9f
FFckt5VGuk9DhSWq8w6ko709C+8PBVGbUjWiYxGG5WPUZD/Re5x8V8PrXjeU818OLwi2D055iij1
+UjzY6fsDXngTrzgD+y6s2OWmdfRZedVklILSiwrSSkUgGNVg68EJhG1URWbBB00Xv8EVAn4m91C
ymWj6iYSbqU5XeWZ0ZFudWCkqWMJryRsBig8TfKAf/kxaivnYNu2EpRppVyNkl/VwW/GwpaGRzg3
rnUyWxfKUoXPBkl59WYAc1aeLet+SXk1FhW6emTnB91q43slLVOIprGNTLGXazdg0S15FY+0dpQu
zdaeO/4nrMq7J5AEaHnn/V0XhdR4sqVD2qIEifRpgyUyoO1DfFEH3sLmkud3bmpD4YHKGpTOEl7g
7G86O0bzth7T3ypEMXbrMbk/DelRnM4SE0JhjftBPFOQIn+h4DmRWr4E6zSRaM5zBptJMppLz63P
Pc5WvkT2qCmJ6q/JclQ22VAGVor9W04idy0MD1gPRY3YJGo87sQUejdbKz8PY4jeAaiVr27d0DB9
XECOdcsiHd0/pzYKxvfpDG0FxXR0uXudUiGZQl6Q8NHhO8xvLXL8lNbc29zAS2xmZCHWbjnLdtlC
4I/2McslzLotreU+6tZwkd0ISV0dj8pfBkcOK8jmQWrN9CP6rnmWndl9Enc6jYqXFihZOSiVa2TX
OoN0EQ5Csrnew8j0I5T9mKXacu7lQRe/a0zJbiiOs4ao/E1ADCSnrwnCQWNxIezasuUCpGLm7rSP
Jy1CyGG9hMIqPmOITMhLimqpNnaaUUiy0zd2VfNT1c3NSSXt8iHtqoWXBlXz7048t7saneGjZkUz
HrHDhWdv+RHP6khaSDUvhdZ2N6cbHV8OQCJ5c6v20k8AOmYPV4m8zahPAnDeK176bRi8eL+kKkWi
CcRkWMTFq5E0b9L8L01A8S3m8F7qbLVgEPd3efiNFx98HFQFAtvuYWSm+pBRDuh2eW46VzkalX1z
sfL2kulhn0EmCrO95qk4W636DCaS/1dQPM+Dam8U4JmP9YqcKpGwli3JK1hbc5Ppj5KB8PfMT4yV
vTHdbN6knXFDXRo1rtXV4sPGYrE63OEEEl2zrhWHz851/D/WF+lkJ8fVT1A6kIPWtc8fDuX4mbV7
UuhPcgD+YUmOEbbU+cOwvFwS6OAfBt316Dp3HzrZmlMEcdsY50/Z4P810avGY8d2dm1zcBzXuw9x
KNgZ+qIF3tqUB2hq2Wkuxe+vrihBphfeeIASh6mg1MJcnH23TlMJwJr/u3Jq1dh3i946UkkP71Uy
//eLS6YOf+lqJ+fJAZT9XGJh0jA/UgMSSBWL6SETiX4Zl6HbCDKoGz1u0pumaelNnk2JgRS+O9f+
fwZmeynuMivfyf5xyQbzY0pLDF4XwInkTbpm6E0/HBZEN9UoIb3G7b8Oiq12mwr+iN/302+pQF9M
i7Wt3KFFfnGVq5/1ya9h4FzkaB2Hge0ow3O5tOqD26fXZJ2Vke8/RUMDMAbELlGcN29L+Pm7ekTe
XpqbdQWp08RS2POtXmcYReBYb1rJRTb5fO70Xu0fZGtmebTHVy0ftIca2IjsbLumvKQtWgLSX42A
aDwabRxt+ilVX+O5GEjyUWEzXfun7mFPItqh5g8KfgWhKfGcxbMAP4MauF5hljXGxltZgteVc1V3
IZvUJ+5OzrUM8XnpsJqiyEsJLT8vHQbr49J0KsWz01k2JWTH2X3MJWsCEb6hCLkWjWun156xJshu
njvdyrXlVYn2vIgtivPJR0MU6guvqPwqhzi0AQJ6zVFerPdAquaxU7dyNCni7ASnUfHjHiZeRIrw
5hjtdazH/E0ILQb+27l8IaLuDjhjs52XafhW8aS5SHr8+vdU29U/pw6qW/9n6jj3VzRY6+yQxBXw
uT6q78HR2cCFyl/q6tliLXO0JQaej2MPEaz/g5hc9F4NyF8V7Gk2cpK8OMRE+h6Oq31vmfk/LoZn
Oh/ltIY41MIr5etqeU8dBrgvr7YaMnZDnSlBOAFSa1E1PWhJ6N27sdIHY0h9uV70vU2m+/ekG1dv
KZP3BnWHlVvT3lTM9ny846mjrK4l6jCSHFlGPZDNWSjJo4UNqGzxHrGehmycMMBa4HFHCiXc1MmX
1yy/QTlrkUo06oMZqTmsVR2FZ9kJzQRWF5YZvoFbxsfEuTGxbhs71nBIjn7UF8ldM3riWRlzddul
nbKVzaLV4CtHoGD0dBLPiNG4Ty70h7UhJ5gVWTrqfXdz0bYnS8WJB9bN8tZFbLzbxtRPcoG2oTi3
XfeNlaQGiNfp9yrRfaEtyhXAvvGSDukrq5UCc5fWOoZprXJN8LU81hiGb6LM8vkX/q6X5V2ftJCt
vRGS3R9MVrBcPc3tEu/xpjMfrRmzjlzp258GLxmtaO//D2fnteW2jq3rJ+IYzOFWOZYqB99wuJaX
mXPm058PULVlr+69T59zQxMTgEqSRRKY8w9lIy1b4/HedFYBd91kkeurcKA0SaGZdG12PVFQBcSc
h1LIv41RsS7blK2Ho5MzqLu+IfXeCJYb5pDqTq3KbDV5eXm8/inTFrqI+NkYJImkR9FsBp+w5oKz
DOWo4q5Jl4DxExeybkuJaXuGhc0EQWB6RK0HM9JQiIa33yJN0OKzJj95SRvcoyaLc1IRNp9j5yKk
EqavhdW5Wwrs1tZuvfI1z/IzOc3ms3GAAeSm4l6atK5OLRvkVWV63THvoQJIogwWWv2u0dLHvsvI
kDvlz8HKd4VeVz9V8mV/nogxMjJyMjjQxZUAGTwHh9pVhoD4HsnDCd2RaVWVSOC1KjWFBIjYQv4M
pj62V/EQdnvZ/HMY9LOvYWPzrkfe29BaQ7hWxwSDKmVGFWwcyJUo7ICFaoJE8cszpw2clampSM4g
6bCielDvEY73MDfN9Yd/nPH2vmJGPpRH1wvT+0AJNjP7rscm0/UX0WoMtXiEWqJDL9fxVu0A2ISs
cxTMmk3nmUWPhTw5CJtCsC/CejplIbgbg9/ruXV9ZSfNdDQdn+sIAcgNjzowKh1k2zMpoY003YlU
FHUTRTWSc66GWOUg8DgtWvhl22bivoPyA8ynvGwjQBZg+oBrtOpOGUa2OqFLiR1V5uyEcFS8oCxt
l9OEhqQ7AX/jTB7Y14wbu0RtxPwVu/WODZxGlS3ZVsZKXJGvL2CMvX02ohMW1jrKJAOqEFEQPWZz
OR1be2dWLdnieqBYDd65X3B54oqt6z6OBLl1AF4Dy4OQPPQNMprAS+K72pynw22sPFPneVxN4mkv
m0CZvF3nFFgNFK7/kBvNRhvYAHaiFVHxvsNykUIgLXmAsFLuDZtE2C0GtipH1pCDnCU7XFI2CzXP
KjRJmIv0Q3px+nztDgU5rt648HbVxxmZrX2Lni/Zq0LNlk3XseeqBwWF00p7TE1kfhDk2bWyN4Qh
vs50BT9DtrHZUrxeoof9JQG+nSoOUlidcwJTe1HG2YG3kDsPqabAC04iQAiiKTtGLGqZ6MdrK+3a
eKmEvodrH2z7AJtwipimj1yJOZ7kaE+8lv2QssG9vmSUR8YS1kSygSKqFK1zN5g9V42V/M8t1j6A
F8ilyGdHpEzRqShw79smihOumgLRjIY14coZUWpYOYjUUFfEWizT/ep6GLN2yVO2P97iAxWAflWW
wpbSMwq+Gga3xURB4zbPN2tnW2b6t1tInl1fJl7b5ias6+C+1f++7c9kBDPz6/asa4LgPst+plI1
dM6xs7DsAJNn0BtKu9Y1tH6scFBW0hkD9cQ9OUd/h6nfTN5ex+E0aatNY04IeYtmEvlY8ERadVdq
evA2uRusMIw3A9bMCUHveju1iHpI6S4e2M/XG8HVVjqwxhZ9ePclK3T7dPW1s6xp36cjWsfC6hzE
Adc+2aqVZgbR00zqehUHQ7aNBLc3qs3oHiePdSTJvLbQaoGV9NVrVHF87/MLlWPTFNWb3jO63xiO
wK36jRZA0pAMx0bQHOWZPMh7e519ZMHkrBVy3YdRM/Rzm7oKPCuENLMs/CZ5Sy1YHdZp/V/J0JMZ
iHz7MSZvtkUi7tg2sb8KuLs/mQhF7scAqFoiKNCjIK61xjIHJvgkI+Tx86XN7nePAu4hKgLjlYTe
EEzjZ2yMiKPy+c5NjphPTbGespygi7AudILptwF9OytnM6BapNZT+9igO7HMLZO8aRD0yT6766Aj
X2bXZPMICuGvhIQy3I/wG6qK5ZqcU3+ETBGulBGjXh+xIFYnWv0UsqjfebNNaXfS7Jepsx7LeUxO
bssePNaH5qI7XS+UxdStKdzf5eE/dchYZqGySIXc3ri5h76mobaLUJ3ENpmmjMkzeVCmWT2lgakC
NM+521PMeo0FHt2x/2VPm6jaUimj6F562o591x4iBzSXHCFjDmYPS0vAyhXH/whMY/rm9+ld3YTD
sxJk0RHW2riCcDh/Q4/4GncFQCRplK+4y/hWjLdFPBPxGPXUfea0SFl4QbwABObclYjrvprpG6QZ
4y0cIguFAARZnVSBH6r3eE2jzre1RFMdvQe1DPL5lZyHvcKeGzqaNH/Uq+AJq0QvRTuoJnPedjAU
96BpPIAxytgGVHVd+wQpbiarVyJYa+nfCzzEH+smc36Lt5l6jUcq84ceXLqd2xiaeN4Sbyj1w1Ww
bhera31owToGw7fMqBCH0Yvh3uzUfjfZtbLD0B7TMcfirxuoxCR23FxAeNmHzLXuUDkecMgbkS01
ED6QMQpvLKCNpkTpQk2wYDBL5YfBL6t9dozWetQHFmld117ZpQAz1OOkKvFSbk/TzK839dyZfFfs
Qyn9oTyXp9lJNp3M3WhW7Z2xin/SuBZPTenFK+lLjqQDKydKsnlCSQkBRQpNxRC8qIXz4CZV9Knq
o3ArGK2LlhbRF1MMhte0C/TWWLMJwpTHwUNsqaZmuUATRtlrqhs/ykPtnSzVAD5VF8lj5/nl0db6
T9klQ5bTilIHlBNpnR3qCOfgdBpyhxmzexmTbtyQaj41rXLhniC54iUI8UbjRDYDlZXh7FKKKFWc
ba+xuYArEEbRoVDhPQeJZj3czuasdFfhWFoPAUvYFbYC8yGesrtIszJEUzwEt3UnXkHOzu9jPfk6
eFACSiWw72RcSNIuda/2EexiRRrFifYw9YgWhKlRbXzTM948AYwXd5zbiDQYv0YYRW2+JUVxHaFT
ZFkUjXrssxy0tWSM278d2UkPG83LEqDMnXrC9KdxVLJWPs7tszEF+6DrP+rZMu5Q1jTv4rykA6fn
v5GO6XZV1GLz4PZ/ow/TnxvsGVvbUIp1qij90mUXhVqBjoylMGlsNQxJtAztw7iGMeYYxj3+3Oa9
Lg6Tj3liXPJYbiOccNArAjjT6TWMDMbJQ9RW/iZ3TcRgxAwZ85XRhLmeH1LTBwaJHAXbS59U79YV
moRkn3i3iqMsskn1TzImJQqlbGHZjO2a1PS0lDEdnxUzs83qM+nb726Eq54S8X2kWBwEaIch8JX5
K9lUqFiTjDK5t1shArWzUhwaHbPzGmG4JQQHnCwb7HIukY8fujT4pGBBUaDq3d21ux6ReEeKL4Of
DZda99ZyjaDEffNwi92ytoUY1/QCVirTtrhcfLVvaws5ry9r3HxUzb2X9y7NU+6saXbOpriTFd5g
wqUsuZ7k3WyywovslWPDsDR3rd+iOwtMAXwKBdjSq0+hCRdYHjLRTEDgLRHCHFa3jtHOmusQrR/n
dd+hDjDoQ4c01rTufK9+CBOFEsL1lhlWEbXjhrW0ganTAXh6/jwXhr2BQ+msDLEfp6xQnae6+ejE
Rr4Rh6yaF1bTlCj4MT7U8BoAlbSN9U6BvQPuP0SY4H6e068zGYtFbBSxeLCKzQgE8a+qARPceGN4
sCovfMJGtDoBQP/IqjF8cqz2brBUHK6HgXsmjsTTWaXQ0A9KwE/NBwEKq3hTia295rg2UishPgF/
NqUoLBR/Zz2N1DW9Fr5FryQLqhP9QyeUhtlNIbaEyM5KNmO44k9IBlDpSBFYE1T5L2d1E9SF16Zz
h6MvF5UF5m1FoQrrX/Eglo9k/Gjopu7/N0tPZ0Ge7Xukze6lUsLkBYDTVRzBsktMBifs0Tzhr91R
+Ftbika1U2gl4H9xndRq3f/TpCnItWNfiw9YIfgi15YBUKK9bErhV/xNvpqyN5z+aCYY4VwHJ7oC
MiqIX7ParFali2YiWvzTu100izSq51dVsRz4SeBOlDHKNqY2B/tMYXfplUb9WIwkaDQP5VUTR+TP
gi0mjxj8N0s4oYqJbJ5VPHoTKwNPdHiQVxU8ceRbnNF7vsOH4V2+w6Kf1TtnhkQOReEFPfB/9k2M
DOsRP8TIoZhpNVRfSkiJZplD1ZeL+SEMALnPvbqXGlxyTI/j9n+MuaKQI4eEvd1u+wGcY7iaIw01
5qy6kONwL5aoQsmzJCKJncdg8/7RgcP6uUOc5HiLFyDNjuYU7zI0M2QuVWZQLaM5oLhLWUGkbeME
ZBkq38NOJmpj3e124HiMpZwwKZ12ySbjMOdJeUDRe1hqaYI8uh2Ee0tprafc17U9+xb05Sg4PxWF
bT2hdFqqWYU0EBGe258xwL0AXYLPyMa4CwOZcEAgVI1y70yBOz2n8VCtnJw6Sit//63OdyzWsnZZ
RWcqm8h20ZJLWRlvE/Ual6FRXq5/xuQwOevXa8ixA8iq6wsho7MGh3MPuhbkbpT/NbANX4xWW1P4
HIIjv815nZkYZ4gRvWtcrjmxWmvXsNLGszxERT2eA3GQTXLf29gCfj6CAV2YgMgRQTyUTQYiZZjq
h17cD31QcuEw3ZtCcE+GibiZM923ovtfEaNyt4gzkCaG5sQKCUOj5TX/opalsXOgZS5kekZmYeRh
tHyoOnF38CfvTRum8FiaJPTyyLvaUcgqoO6kK5/i+J18fMhDBE0qtZqvkHz0/Jp43a6KZqM3h1av
AaZlyng/1tV0rzcF9EAwFRsZswdtuod2AP0madnOiXHXsq0DssZAAu5Orz/HCe+IKGTBXqkaPiNR
cWBfFa1lDkrEtS7/iidOGq1hWM/f/hwv4xmr/HswcvEiCdVTm4bm0xj02lmZwM3LrLetmCj0eU56
QgBOf1FZWF6T5jU1bMRuxo3Mgs8VeS8Fi7s2B07ZViierfrmAFgrvLu2rFbkBW00xRWxFnKr9PF6
q27U9gXVY/UByUx8Vm9nZMIRNq/WI66UZCSnYTmPmvoepfmHFuvxT7v/ULtUQDyAyeVpbHwfdBAc
6WjZz01XKKsCW5U7RQGrN85eLJAGBvXUoAKb3gMkcWG6/uTDJOzXCjs5N/MMVK3XrNfQi/0NNhaQ
4mUTF5WV17nNXvaag4PWcubq56osrFeBfS+z2nvs3VB/7jFOlJNAqmaXLLC+yTnwn+aDWvbd0oK3
ceeFaDU6mX/HVrZa9QNuuY3uA5iXQbVFwT1O6otsyQNafqTRxAzXGI9V3CuHW9wcM52CNDiJGqy8
BWx8Ewmn+SqyvIs8C3CfiSY2fbe41RrODm/QeCFjwEO9iyYO8kUqt6aWEUT3pKenimWgwJ4oabq7
SQ1n6jGZXPU4ulq1Rc//va5dhLqmwaxPsZJCqeiVrj51gXftTgaKkisZM2MIu5sANMdqmvoS+ZDV
oKvmoVN8EpFxrybH62kqTofeS47yTB6sAUjz8toOxpkrWAy6RnEn0JzaPPizzdudvWMlavvyGQIM
DjOl6OHfI9dHTvmzj6b4YcKuMlwyWLbkU+X/Ml2hWL+LkhaDhqYOL16KIG08U7mVzVrRQpKKdECi
KQ+xCS7HnK1gR1lkMWcI2efzgAPwdW6RNICG9Hl7myY7UhVdSjvMltipjgDR1fFeHoyQ7POAQlQr
7hO3uNUFe4ofzilQBOIjCFCIvE2Vg+VUJ05e5axJ3Irk2a+pDhUcJNQSdCLlVLfVpn3BFceyzjNI
iSsOVYM43l+bilZcfJx7ZMtqNfORd46glKcGFFlL87EQB1wTupJVuhzlAp3DASHUl7JPjgLB9wRF
wD3JlooG/VHVOyCMYraclVjTzwyGJKkHcz9Imb3agZvXImMk5ZNISaZP6EfJPhnBrAIa0P/P+LQf
fBi20bhzAOys7WGwNrrwY7N9d4LUUv7evPXKwbJXFYNdMfjWe5urCS83xdXBI1WGtbHmVn/5x9xb
8/Z3wwCkdKU721hkq6tUZQ/YaotGpqOdyck3bQvVshjMKQOa758ar3HPrpBTMGPLOmAtliwMmawu
vSpeIr8z7QbUdx9M59Mw8nynuVSkpGKkNn1D40h575Lg93AUfu8wG3y/jZZqlEH4/R+jZXjsv8O8
8K+jzdA11mgY8osWOs+xW7zB0XmsSk+oE0XVSwA/QIbtLtHPyL5Wi7Yryzew4c528r0G66GueFOy
0F5eXyP75tQ4PJuIWsVIafBrb02YFlZrxnfYdeAYMWjWizmzakXsvvjbSp+kymeu6S99ENbvVZSQ
7y6H5F4hA7urSQjvnV+ztV+z7XLM/3bHpzwtzJ9idowY2XsckGacSye5z6Ct7Ybe+ZodaNAc/bZ8
0qwBvxw/BMPo+OOHo2HCZOrq3w2sPW616OWPmEbNWu394E72TUE39L0dMToaVIA+g0URoyHRdaeZ
ubJFBd07tCaYLCc25m1oGu1FZZu1atokfU6mNw+Y2SLW2vgHKgILQK/KdydSgpXIet7lvW4eMTHs
1kkZFu+m2x7dxgduiFkVGlXjM5I25bbCCxv2MnYiMWgCoJBJvLeBWVOzK8NjnGBHIpBOqRY592CC
9fvxEOE/hwaS1xLWy+fQmYvjNYYsb7+cGy4W2XudaaJrUgyIhyRyXjXCLrID9CyVs6tE5rfA037K
E/zUridgUn5qqmp8Eyf/9RgxfRaz/nidf5/+a4w6ZeveCINHy3d61NXCdy0e2DOjUfncsMtCwjt+
lC07gSUUO3Z+MPU4fyaDzLIButjK9cf+DOA8WRkJFk3Ck7Fw++7JdyBpijtCTNnu6VcfxeZrn8Ti
yT6NebL1ax7yG+BTxqg4WlmVbHOfFBJoCvPFnps7uSmbSz9cljhLXBLKK+cCmbJlgBbhp4r6CLmZ
5hXJssUs2IdpMYK3KEi+xuIM9OzXmYzJXjkO2YP/pff2KiR1IC+FU7ufII2jyaF99J5DwlSP6p0Z
DdpHYzxUsdq+h6Fi7v2JvyxHVVP3hld7RF5C7++CFBqijFO4aVCxrPWTjmP2cws/a/C8CKWoWnv0
Bky37aJr7i29VpAdzFWsDdTyIyg1VEHwd2qKXlkj0zuvva6sd7LGTL1jP9QkWntcBS5VX2XXUnQI
tO46TFasxTCW2cbTbGOfUyN4ch02e4hDJ262VJXQEDDMYlug9fw/n/3v49xUU4+m7y+dxii25DL+
+1dqVOzbQ0SKkA1sLg2+IssGtbVN0TZYa6UwFBfNhJ+FhFgEYdZv5efXw/Ze6ZXqMR3S7h5xxU9X
c9uTUVHnNNRGO8HV/ZQFHlnECVR7H2oGlEFR8ykFs9UAYbKR5R7EG7tFCNhqC1UBqKap5htZZpNo
VXkG+rq4g+Zj44fR/d4r3erlOK0x11OPurCw0vI0i6yxYiXjWbYdhRyACk9skzoFCVH8q3bYOQdn
eSj8OTiTKlmqgYciza/4QIJ7pxk1lY2oOc1iMVrJdWkR73pFs48yJA9a2/ct1udqsHIK7BwdB6gp
Jm31k6nxnZHGQG+v0st7rQtb6CW186lAfukV3/7RT096rj/K7xX2MLkxL56uX3NkaRe2c91j0QMp
gizwV6Xr8yK3O0EDAy/tbW41+CbWhQ+R9lMW3mXRXoX1ry98tU6WlV2AmS3/VcS/jcFUGI/qwjvJ
Uj1Gfs3KVxN7a/n9i945xutc1/oajCN+qiW3oiFqDArruvIODO2Is2X2XXORDi1h7iDzmC2twmou
7hA503P7bFUDqiihz0LYtNVg2yA5upSSgVI8UMbSKh+X/RRuoPl3J3WaC+uc9BUkUlneQRUByhs7
gp0xZzVLes+4l4fBr7vLbP6VjXD0r3F0UV9zfXTh0RfmdZQqVp1GAaTsFmva2N0VFLuL6qfUvFP1
gZ+7kVjhLgybEiYlAnmGOMhu2REJOLkKx2pZIpW5lb5eTadrO90A/j4JpKmMlV7P4zHSKNNIqCr4
4/vM8ayTHBJh2XYZHKRDxAQchYCeSyAR6nTt5bq9n+YayIY5xPNrFe3rNvGaDb6x035u8jUuQz2S
jTMblVY7ZZAiTjXizKcphUuqdd4zjlnDFjbj2CxkTA6xJbwiq/1oN3bO0ySTNLri6AfXmJD9EErW
npUYB8seLr1Iy1Q6VjixliATsxwdL1zKb0J8Yz5Cs1fRQBmS35WIexXiY7fQr/H/jEegF23SwUs8
MfjW/b6Z7xJfUO14E79a4j2MoxIv8AEaUIMCiqPdy4xNHFGfHbFr12wsPv/VogrQrKNCZOdZslxs
Gz0CpcvwhRLNLEvbI8CS4/WTq/4E4SL091KzG3O0+ytsIdP7s8zBdBqcgJBU2O5qJOr5eJZmrdPv
vgADor/VwDjJ/Az/VUjp93UorIGKsx22EC3l6RjPyco1epB8oscp++Isz24HGQN4rHqk0cQgFc7z
5usib0LvQwavr4miCurWLh4GMviPl5NNT/wJtTOXIQnT423Y1FX1PoL+EG014Qkba+phsPVR3wuD
inVe6FS673O0r8jH/vp34EEg2tPXv7/6XfTfEMfh/eg7UtXuFaneZ6Akoyz3VlcgOkkBZ9cHWkOW
gzWeHIjsvnf2WnN9hbMHoiMAgjNR9jjHcgXnzaaQUtYwvkJdd4kLpr0CUqMP3209/RbpzrDp9LY/
tmPSH2FrVj5ScVkJPajENWaYNXRw0Q+WZ7eD4lNYtZ1pdwv9p2EyBgCoBxc2xVckkkQS6YXPrR2A
7FI2b4c8n1qeDdH6FpLQJZQb/Lu0KaDC1DFSUOCXusC090hagHLw+V+ITc9amhWEOnvyLWelt9Tv
Wu/n1dA3nOtw7WaKusq6EZMipOtUY7QvvZq2j7NRqAc1n5OF7JQxLzEhr7huuJXNalLf8bByqU/P
XjdcMap64K8tH5qNZag5pkPoFsg0XBcCJstQCT/nBs6AgVuewmGoSIwpYJQN3Oz8YPIXlu1YW/lA
DlCE3lVz8nZ7UN+ex3923uLVUG98Cl+HHnLmlSFiINp21vHK+OKPkFI7y15pT06a+/feTjRvc2Uv
GkZPc1C233UsMqBPwjmXyy9W36TNgulxVBCvDKL4RzxhVFv3w3gMRrYOp36IkzsLN8ElK8W9V2D/
qTY+xNJo/OgE/NbVHQPfQwgQQeO3OzVu53vMt2bSp6H6TUzyh/6oaWSgZX518J35PIYKLGORBfmV
mg3d9HP0UUqSIXkIYrGUzmZMbYxyuEu8YRWV+KtSofyipQyUVSwLvxG5Nhh1BROIxi3uDKe5DpOf
MhjiAKng+d+GKeWo3VUCcOmjS+mMD/KRE4+JMDTzf8iWPCSkXNddKRSRhVmljNW4rC4cVc8OX46X
5ro0sY/xoahfU8nyQ8Rh/pbFmX4IZXYoQ2BpPbsksG+fM44M5VSYqP6Jr8SsJ2/lK467ks9wGHAX
IBKYD3LJXx/YuQe9yCX/upEj5FO7MKNwBwrHuD7mZWzQWBTWCDzeVgR665ZoI2o61edaS+Ztj1zJ
HfgM6lnCQNyPgWUlU+9t08r9Wz4Yun7a1ZTZj7J1XQe08fhbTC4DYH/Wy8FkU/FQQyyEALEwzNrF
U2iw95PNE41nbf/mFphHC0DAfxqBh13/BnHltxFNI3RErRalLrGsiWLFPRWaujeihCWN/Jj5HO+a
FA3u28csM3BKXgek8xaDGxNuLcfHDkYsfRKedfvZjeENK+3nMOT1iz6RYYdpTjmka+oLtVswflg/
kEWbFvCzxh9T4/ILs1vYTRi4kn5z7R1f6fjQ8h92HSIcM9Xc+0u+9KDroujgwk0w7GBRJNF7piPo
iJdde6i5IA92FTQbBwdRpPmy/rkP+/GY4cm1qOK5f67R3n6cAyxQi8hvl37anhqtnS6NlXiQ89Vp
ZZv82oLYTB9qOG6HTgOcksdqBdOy3ck6ETL0XyNaMaL570YkXVahY9D99hreXLZrFae4JZiLZOtq
cbrMbTgugGX9+qLEH93kwIhLJmixfhibu2tvB5t6ZVbJJtML0nitabwpKIUu48COTrqXmm8mxads
KrqXCWj6hWzaX3JUEZTe1jI6JvER+GjTEYdElnRFgI+APLV7hZ89Nk9wXIS3ANoZmz4S3HQhNq4W
irfqghLhF9G84ZelCnmqWR4CV4m5vHXUHRBni6TZyne8bOUNMITT1Ng71uAB6AZFAtk5D1g3YoYD
SVkIgmCGg+UikoO5+WJoXb9HIwOVeyco34Yc5E0xpdMuzLvyTY3BxWmRod7J3tCCvjkPr/AW3Utv
2u+dG+FTg/nBQq3wCbWV0Ptu+frBtDK8VLPhY/LS9Gejze+YzFnvcxt1rDzN9jFkA7MBSBue3Vyz
926uqruoHwYoJEa6UmEZxPhcbqRbljTJ0tOcu6qIoX3AGjEPmq/2IGp6cqCM2dhNXOfJmG8P6Eno
ereRUIk2BZOitxYLacf1T3M0+6ep0oMVdFpliVCE3bPbzZST7M501MSRHl1OqvsNJTjncjvUVp2s
7AELFxlzO3ZW4BfCE8bw2vE2DhXz+ZjHLWJzzE9TO1wUvjs3+tKPUSUJ1D4+d3a5rsjKXBA9si7y
bBjqZMsu1hUic18xr9T7Qx1bP6bIWupISL+QzcBFZI5M9Kq88b2bkEg1e0vdm0KY3UNFEOGvpy/w
jqgUy/qxLCwbsb7lUgjuZcvSInWFV4y3kUXlegQxninxT1mSxsLxO9Ux56yJgzxTW/Xdz7x2F5L/
a7fs0MOd2nifkdN+jWjVatog1cXe02uGXcIWkgXjAMnCLiaq2YO2jcBknq9NtOXJ2xZFvZJj8tJp
7u26xVknwzo79x2ewAjUjaGdfeRTZiF4MI/HOhns13JERTNpsg9ItNNuHhDzMXUMNSg/jQvoOs1u
Npg6NQGkTWRI62ubTCU/I183nkxf+5hMS38d8/nFaXQs1/v4yAUYfCSJr68SwCFna0yd4+znOtUb
VLZUzzA9PEjtSgFLNnbVagyxZC5a49DltQEIC1rvidtEsg46g7K3HGPqtX2COTNsuRXO0ARU5JB0
M4LoXTyzbvzKXtzyFaScE/T9AEuffPV5slAOc+I1Clv93k65jrazo0YgJRJsa8zCOV+D0CEwFWfM
JoEitCix9jlLE4+BS9Q06jdgB9Fd0pE5l+FShTim9U6/kU05KdSaemn1o7uUm6fcqRTXW4z8n2zI
tnX7OdWeUm7xT2nNF1OYyKEIgO43uzKeJtwhf4s34jn95/iZnfAq7b1rfEKtKM63euJD7pe73FTs
gfNfB9S/xdZXHmFuQHjBbGMDPw25Xbt/6aCsHHw0x1byT2mtvx+ceXhBobL6LS7Gh9REBHa6Oec1
m3bDNx8sxw2fSnPayzt7a3pQ5zoH0Cg1/Df0o3v2nOwy7DJNHr5AVmjFgyLSrBRuFg4ybQSgWjEd
1HTShoLWAFj2ivmT3fJgp7kFUD7Tq0+/dPx9hfbBysmyYesJgYM5xKd8qi1woYkDf6p004cEf8nW
6KD+iVCqVRTJWPvI8SpazXpdHlISBad/PmNkG2E2jQRQjdqmr8QbVW+U5RDV+h36oUguajFpacsA
YKJ0ww46LbbOY209pVY7PvouVxWNGeL8IVH1v3LHDM5RVzTLqcZhUDZvh4Ti/1k28bdF0wNs4xZl
pwGigMs3YbE131RUkvbUZN6cMUq5UKp4awvYXK6E+b3qOWxkBAa4UPTPzu5UdPGBfEiQ6O1Qpy2I
jdr5fgvJMwxyxjPaG+PZNlJUDE3zOgIlkKfQtPFzK7N9qzXTxwgrbgW02D03Xc82U0NNP8rV7NU3
1XdM5OwfVKwobIQnXWneNENpHquxbiktBj+LIE6PMlRg6XZpx3wziwEyZFu+uokTJVvlYWcgWTc0
62AsE1wlrGAp8bDlrOI6F0/2Ho+q5hQhcuAujPyHgli4VmvOA1sPZ19FTreZxwZfxrQ8SuQ6cLJu
YYviABJu3GGD8C7JG0iigfFSqzqiebQMKvbXFvJOfxkhUj2jPyG4JQE/DbvZxajGxzDU9ccpAubr
5rrAFYNWQw1zXyOgBbCYZjR20UpL3eggLwAxyZos1CpMF73hIQS4N3t2cWRDdbo6BJP14p2G4QlZ
nuzSyQzfoG2QihS6dnx78hvSHX9aGp4ybm9fq1WOQJTd+V6GEPsJDkGC3OHUxBWpW1A7Oc4jIKet
aj1MTvmhNPOHpxjtQ1hr+sXhSbCQcbQT0Qf3w/bQxnb+3vRnZyirD8d97nU8rsM0md5Tg7euQBI5
Q/f1X5DHusatpDL31BjQaIid1Vio9V0+go99lbeVAHEKiX5QosJhm4b8BSgIGZHIiFjTvM08xeHy
Hx15icJSX6v1Tnbonh/sfMs3Dzr6amNQvcj6jZUuw4mG3BfTg95l9YIk5XynacBdRObbNh+0wMWn
ikuv2A4GLiWNVmn3TVWlQk03+7vG6iELzJ+qMrzY/PLeR/RWkJ3U03sPraZda5jGHo+A+G5IsX3B
pEO5jDmaVBbKGGcKq82pHKoXtoeIsipm6K/mprbWPbZ4j/KgkVWwk9g+Z3mHSKbrhzs3svTkDJJD
25qZ+wBdQ73IX2Sc2g/8/FRyrfwGRZ9sAXnzHmdtXgdDtqkt7vyTo2A5PLK21JLcPuSoQ210M8xf
IC39GPzM/iGGDmaTLYswsatPDH6SfU8q7K7Q4lerKoNrC9fX4k7GR9Fp1eGrT71wL+MJMGJtYSc/
asN8q73JIRXDweAZCotSnA6AFqdA5XvmASo73bTvZgBOarXS8UxdFWjVbK5wpCsNz0nqV9zUq1Xk
sQSS/5FOO/3evPXKgp6BHd+yH4OTnid83D9+Qah0GyvAu6gG/dmR6+Vd7wX18RZvcrc+itfwprrY
VDOmdn1nGedRHLK6VFA2jSlYpHBIfotdxzROtgsm5UN2yEMiZ8hTZCHyZR475bqr+68XjLaYk4MK
Cg1r/nQ6y9z5QuEo7BsUJsXlGIUO5lCeCmulccMXNZy2Mk76nqIVHl4b2USp6xDnSf2MB0F6ltNr
J3i9Cgh4ZXBWBz10PqbQe/KAKJV4Lx8TvyyObNEDpItcFaBv3wFFYKUegV6lvyV9UC7k6W/t64Tf
+jxX1ReGURa7/8PaeTU3zmNp+BexijncKsuSbMuSU9+w2h2Yc+av34eQ2/Ln6Z3ZqdobFgEckLIt
k8A5b0BS076zpPpefC8jv7HvgLzdK5gw7vuwSxDvQ8wuSfL8UPUpO6GynNuFYZxx1qyOuTWiEA5F
Yyg8+cYkpTbXbDl/dlEEXtZYPKzFpOa32gAuGHcCwxyqjnFfRJAh3ZYSbzMY9x9jnpuZlxZXYEei
+LddDnW0LqXoBvl0jcSDcgMK3EDntvcewiS5jQUPrbDGreYCVXaasbq3C5Qd9BFPuxcJzdMKRcFb
dzT6+9BMWh7h/qukR8O96Lr0R826Ykt48CmoXfr5UcMFT3vyQQiAHC41Gr9Lb5TW3WDsJb0YYxQv
wzTM9g6CqAcU6vOFTrH5u6EjkOsnQAlqeHOOxidlN2JveB0qa82QcI1IbJTVdDX4advShtWVu70s
g2pLc5Ys5tybOvVP9YD631JtUV/S9DrffNqqBuRme3031myMbvJehQlqpMZeCxGjVuTwVjyiqNGF
ezkbnsUjSnRlsgIJilzr5UmmmGFx6JpqX4bqhgSb9lqPQUPiqvJu7cwpd8zGYAfC4xPmh69iI/AR
WoCeRUU9eA+tXNdb9VrkP6E1fw112sLaj1r0S6yIMKj2LssiS5duYeFbm+tKSSyXBlOBnjJEsOs/
GCu5dC48N7oTHBbBWiktrVxag5OB0oXXkqfKrSTV9qZ0VSBzllcg1Ywh09KvLHBzeSe1N0gffRs6
/qq+37SnwVXDkw18MDFbQAZ+e5rerfN4DOy1aDqRjLPg4H0XLTGnyqqnIRzCg5jkJG6N2FwSLihn
ytjHjPKSvLR3qEc4LmQtcO+cSq7iIAbEGWk7f28mCYyuwRlmrhGqP9ulN62z9LBA9K/V7GOuw2G1
HUBUo4wlXRyzLNK7NF5GJSh1XIXOMIS8H/84wczDFz3sNC4ndl5Yz0acrPMGb3aeNsYxsmvggXit
Lzu39t9KeLxNjYOCQd3fYElxoxqIqzZ6/0uMi4km+ljzvFLjO4R6txZrwwfL65qTMkmniv//kXdh
ji3MTDKr7LkZJ8hXg1iBGM1i5E3NOuEB0AfBYybryzoFjwQJD+aZvy5bPHK1rnZeVf/SLSPDupaj
+L2b6FFyMWpzlQ4ZtMdqenKwV2jONIQCgmgEOkqasCTaUBUjgo/+p+G5JdKUeBUdLzxzo8kA0pkQ
crBJ/WbHCC5E7HBuLZVHGQBAQLpobZ7tqv6NQPLw3VBcMjD9c4WZ0makenjIOtDq64G+htdRRPL8
PIBNgjHpZweBUhNNdJuzg0CpjSXiYmKUvam6asIoWegG9k2dKjc7C0/ZUxJK9wX3lM5B2VyaSmT1
30RY5rzJIxiYMUdjdkq+8qd6pcKrnIOgxWpRbcKNX8qIN7p1vzF1pT928IHEjkIcYicyFmph5Kty
4tciHD2Q5X2PKHWTjccUkZpDjlIj+xDfKs7oPadHTUebpNKC6sB6KzybNlLDk1gIDiv6qmriel2N
YEl801jZrHogqrTNPkxK5Otas0JraEooZ6pyC4bNP0U6ewDXRZ7rYsQ7VNLCKzGFEaPBNOpJjAoP
31izvdNYecuxMKP7wazSbeSS836iUh9t/BixGE3GreACSc0Q+6NmQdsStCXRRj71T3ts9UUzotIM
F9wGAAkX18sltE4TlJ1EU0AgDeyO8Bk4iZ7EyRG0nOLDKd5QsIW4xosQu/5rvJak0SzwsQMtJwvX
1tLUhZRWIwkLZ2hXFwx1FnUBadGpxqsE0n6M02GPW6DY36ayE29yKlvzYNruarWVwsuw9mIHLPa8
VjriSlLE9yLewCyQBYtubkykbXcUlF8RWJowxHJxDgu8bJ0MBC0SjRUejENULlNZGedmxVru8hHU
xByhYbBKERlGdJxgzCEAwBNv4bGFP2IKVB5tREhu29iaoG18bskNLk0xKMJEhJQYixKm9LrUSrj7
08KyLzGkcBJdWwaBQ27mY30pzvgvSneuo8NlZ915WXJepg3VVo1GkwpfFSA/xm+zHjxow2PVr3QU
0Sln0/fpkHWogKVOdQm5Dgw9Clczvv/aXo/1Nzeh1i1qIpnh1RcYRBMoiPdPA6Lmb6UQRuFw0mm5
QXeJFtUSMexMxVMx4CiYbP3K7LjA6RjLmzsUQPR1Z0B9EH+wGnvd2zAL7uG7WKhbWvkKJUHj8qeT
QHbOE3/It13Ue/eDj4lINww/fVlCZn1awwco+msLNU0Qa34OQrBSb2ASB5gWbPJ9viCLUKaI/CUP
cGGRiuGKmuJl+JocENFFMspzG5mxy/Zg8KVy1/LaFLf9tGPAlYUVQYD4jfgotj7DOiXEVh5RYDst
pJVuIiyHruq0xbb6H+Ce2Oxi7qkYcJS9wnxCccZb9nEVbjtECJfhpLsjIFlxbHsHMLeLrshRYBBN
SSoXIiIG7G/byaQdG+i34tAV7e+U9MXm2iWDjbr1Bj/cQq18Ef1posAhMMvJ0Nc72EXiH8QZ4l7j
Uk8Qjrr2iQFdNYJ5nufDKk69ZKcG7cv1O10lyNYhBPcSTP8IATrlkFQFJxvCDP+9UmvvULaMqKdn
FIFctHd7dvO/TMTFs979FRhQ8uTOjh47LTWWaqZVe1kBKlrpzojNOpoAijYgaGGb4QUz5iAbdRjD
8kkAygSMzMU9LUlR84Ao28/iJjdX6QkBfB+sb9bcJV3wpuvBtFT34y1KGe1CNGuQOovUy+2NaFqu
9NOyh+BOtNLT6Bh4EYq0yNgiDFWbCPMkmor52aSbNGaZhr7cvaZ1UTkvJu2kRGmDG6GsRBkxnTe+
upIn6JhgKwhGgzi7HAoDF20pOIv+a5ikuuVSS4sSgldW3eJpv7wUMr40Y6/cdLqTzNuk8k48UMI5
JYPhG9J5h6HyK0ivnT+zgE39GrX+d8y/xjPG6RlEVymgwFNba8RN6xstcnT803BKU3MpWZld+Stu
Uifemgmp08gov7fq0HffR4DxKETBjpzQFSwj3w/XZhYMJIpFO3UHXEXYYfwtTvSpzRIFBe8gnlPm
9LCCcq7yAMztmXgwXR9gYlQ0PcdTl5hBvIdcByoD9RBFv/OKIVu6UGUXKNGmF86zOAuDOymw8rtr
N4+hz6HSSPyf0MaIi0+hdRzcgwG9xRR1OEatJK8620j30tgNN75cu7y3sURo6kxdUOJtH9u2a2Yj
K7K3mkf8hVzkGspMM9Mchdv+h42/3HPZFfq8KW3cAkgK4ulQmHMffMGbhDBH3JGELAEfrtygdbdq
puoPbIrZU08R8Jl+oJLfnSInb7aOOyIArTbaS6NTG5kChhDGKR4d+S06eOrBMnmWASeX9jYPzYM0
AY2uh6Z+baoh2V97xNmnUFhdC3zH+vm1jyzVwqImeB+UVb5qHMAqhpmOpxZvx3sHjU7gzOOpk63h
lFdGy85T6W9E08wlf6uytgEV6NfFXGufFLUrH8SgPu1F+phst2iyauMBNxpvl1C3RqdTgn8kBkuL
NVmdeDsAvZhXkvC6RcILYecgrNEHxr8abipJ76k1KgGHKSQcu2YzRtFP0X85iFkY5mTzcYx0VlVy
epOBmZqZGVtAW3Wau4b/yAUMm/YZMWtQSJ7xO47mhiSnv1EhRzzGHZ8cR1dJBJX6LTA9fN1DuV1e
0l8j6cjUXUSTk5XTFTbC7KBtQ8cZXijIIxqPM+cubILhxQ6XyRQ1WFiuX6Kmbp1MyT+jpKCQPl/r
I2pskfIW1/pzxzLwF24Cz1EaFnaCdO7Yh/pDk4XhGr1kKAdTcwQs9NDCVMcRdjwEbUvLGjBWU8x8
hmcNbHEJD3M8cFV1603Dvte1t0pb34j5lxlZhYkPHLtVjJIlM4ZF1+KBc+FR9xmol7zFNCfqe3L4
IfmeSfo9w9JdLIGB7qNPgxK3GI6nYd/134fJ+MCinGbbA0Y3oVocW6xcFYTuamiVHSXJL7UA8L47
06yN7ZdX+7UWgM3ILk9VYyvWCyKsCKXupkdR529li0jR7sfWlDclbmDdTIQAe8FFQWzYP4bFgBpm
GTYfU0VEjCJUeZk8kBD+MwPfVZTY2ZmjVRvtRg+d7supaOdTpzhrXnGdlG7EuS758aXXlFLir1Fi
+EuMaHpSC7ktjl6TxCkvP1rXpr+0EFVw6oPv6Ye//chTlkKO2/QySfwg13yFmNAlKTrQ1oASZO5N
7kyyDSrBy7ZNoPo7AFHvB+w5GEX2wfNX197SLhR8a6fQS4AYmhRjEgvDTy031tUEhJo3Y/ok65kJ
Sru2jkMUcHBRG2exeGkEfG9D27i5hLu9l26RqUbTfooPp4NcaaSu6kBdiBliwPOkdG5Nt2kLqd24
uTQZ54BbmBwP1GpnpTUWMXbrIg1tazUYn6k3MSMPpxbJWX4dMUQ8JAtqQN3Cjar8ro60AkxImPwo
Kf2nYa5+64BcLccwsaEjUDp1gBZvM02dFbITHrE01QAZYS+1el/fS9135AuiZzdq8207WZgIiRsZ
n3nL65NZQZljlXaWC6amTKyNOsQ3Y95SC1VsYzkEEe5zPbZmeYm9XWaafGEtsfCrG76JnY3sAy90
bTaZiEyJBBauESaR0LLJHYSuyuqsWIrcgRihcR35E/ZnDhxAUiBRqlG+aiduaN3PBHZX0KmLAb5o
FyBE7uoTPKP/iBHDgoltqum/zEOCBOtwrTq5pPTOpme9qEOZ/HCGDL33ojonLfULMFTOOqsyb2Zk
IPaoewU3YPSwg6sH+3lIDd475AhS9DFmtml0x/8c0RjJY1WGNRaXTXV30fDp4S+1LagQW/EBMQvp
n6kPUV1p/yVOnvpSjNrXvlyxuQe9v0qV3Nv7Up/tWVRbyzYqpbOmwSPB/tz9ZeDkrWi/tN5GpVMp
5HM8zRn80dujxZPt3U63gEq77hm2xPucZv9ljriP0+E5GdrBk8ID/gBGVVmi34HB51QEaHqHIgC6
uRq5Ttpjl/7y+4i92dRyERgZZmIem/l0P2SYx3zEiv5LiO52t6iAbh273ShKY/6MVOM1QwgIzU3F
X1WFXOwarfPxBgClQa1Wf51Ci3QcZ26c/KYy51Q4L1ttvUbZdVjytsZuQkFJh6dieQpL43uq2P5b
jrv8rOuV/IjVbrfzUGdciHRcoNxTGjC+hZX2GoStDm5JGTayi7BMML0UcT3LSWPgpIBEU3hOHfKH
UlhtPdnSoaRSfuONhRR8pVjFwvQLlqLmoD/VDVhokN8oE2YeuorxkCCuCO4wWkQqWfMxkND/ZaBu
jGg/ObbNRzs3dr6inyrNDR466H53pPFxb0HF/7XzMewp3KHZiqaZv7oqeTKvSNFEj5Ga5Iniv/od
SU3b0KpDENraGZ+ctehHo47nYOSwiZ4uNt3EBgU1QzTd3JRZ6+7EwbRjF1Fo/b1ZDCEMn0bFXOsj
pAS1ESzsvp91fPLlkLvNqeLRcVP3OMmJpjqqLQs5vGK8SLoFs9KelCxPsKDDTEcMYhdEUs4w52JQ
TIpa1cNSTMq2rt6wg9GLnq/SiEGe1VoPUtFFW+gV/tovourJLNmCFGn12Npqd1NN7nWTfmE+HWzT
DW54YMS8KmzzKAZSWQIj7qBnobhqFc79SaQQ0Rd/fWkntvIzyhrrxhVyhtM8xJvneh3Kd+IqKJ6p
t12YrTqpyVYtNNkb3KR+1kGU/MBx4Ml3s/RRbwtlXZs8OcJwdE+llv0toOiTZpO2ZCYVK1rFOraw
0Px+Ba4LftIBC6m3Lkz+WHsLOrDvjReoj12FDauX8IUIeW+t8zpVkf7owz3y6nBFtK46jpDNAaup
6jM6KT8RK+hu86niI57HftsstdBpLnqixtChntA1x7B/RFM/wOpHzUBWx/Zza5pb8UPBRGEnHCOH
3KY4i7A6S/fyhEKwYSdlsq/di1ZaGM7WDkzE8adBwBz1AwIN/bzPfXl97cMs8OssQ1OrmZggwoze
xA+I9cv/OqtNKelACK4mOCkF5OuMS3u6Rzk0O54W7h5wpH/qMmdcGQ6MGbmLWTDiecU/k8VXj/0A
iJBQXvnkUljATpCQnlEyed6xUpYdCclno2Xf4csdTkmNs/dtRK3aSUlqjGWKYloc4WjJA0IjTIv9
/lOY6BdhTYLkA9Xb4aUAICvCPCV6v1r/cTVruppoTmE5ePPZCLz44Ors4WNRgeSF8WxSMFr1FiJa
4PHYCkj+ZMNre3cK9gWPrhrPRb8RtdVuQFBoHvms8ut6UBbqkGdbMdrzwxSoVT6YQ68fTbcHFsPF
1JC6K6Qvbyma+Ug9XLJLdyeaXvsbz9oC/AofyPWMBSJo5qwMUWMevSR8QU0NaQe9fBoQVrtFlLtG
KrAIXsoe8dq0zYY1chLBi2pHr4qkt/dWalMvyqOt6K6VYtgmPU4uYlLh9XAJc7ffidF/XlsOM5bs
0z2rxPh8bWT2Xxurbu+jOuv+dm11+gTtOPEUP67dpC9yR45N0/ajpfkotHCQ5fr9TMt5jliaJETM
/NukT/FsFIGIYLiLWIsQ9puiEVhlRMzu7bjaBk1zhHkb3OpK3SgLMQVO0EzqfH3f6YWxQcj1KUD1
E5lPKaZ8iFxSK5cG3kJ1nm6kLGf379bKQsQYjmEf1H2DEXuy0xT7Fc8s5B6m6eIQfZzpoxkvyLyk
id6v0kl6ybdZu7SWf7T0TjnqsXRi94wukl8hk5DjkiQgndTWvkSJySJKRt0eHVRLn8c8s27sovyZ
dkb4fTrJ/5zopApEjzgZ/eanOFH+nEzB/1XMf7qFuCDo0gO/U5aIElpYUpcPGxYA/UuW9ps4rYNz
k0wVKCXIZ6JfhLkaQgMmi6cXXi4b343DMzi1fwlzpquJMLltPoUVrcSmyUdW+nq1j5sOA2r1/T+v
ZjtyvRQ3NShzLXIJ+2I/wIgsGuA3iEKWaBp6Le1FmSvm8XIZFXIL11Eh5DBI5v/rXPExxI3ElamL
S/vrfa8f8npfMdp9fIwhqNs1vEJrHhk2mAnHORhhp9/JkqnfibOwwgvFjfQeo5ZpoG0Ca1Y4qjxL
x7pfi0BVdFZlsYjNsjpcJ/9fLzrdzcti/e564TqNMLIV9/y48KXvv7momB8DrLt82k8XVUASy5b/
+dP6GooDniZdfgWX2K8//sfvRVzUNuV+LT749Wf+dxf+dP/UNZOl1iyEAH7rR89NHsrYFiK/J9l4
6JLt9NeiCRkOwEdS4lzZTXJ8ee0e84D6yKTEJyIy1f80HbvPf5luF+nn6ZWZzcXFPqbjQDLO8rCS
D15DEtOcQM6R9j0Zh+AHVVK2sShSoxlpQyfEwHGdu2108ig7/yU0Mqv30N6EjyNCB6X4FXXdXLeC
+FHLdH0Zj1A/8GK1dwD/gJ/iVncep9xbWQ4dO5JZzcP+V4YeFD1Jsq5ZHs2UqawxTgctb9252umY
i011EKNs0ShCDVDH6fUkwkS/5RnY7EgqJdMWu5YGVdadOLseNDwQqDna7yHXgS/BounaWj5PLLCA
VIG7Q+SWMB485w2F4QphlD/NEDh3Bn7Vwu+vlcZlRkUBDZEYxFCQDpMdZHfD4tE4uSiJAZXDgVuf
xNwQkIwfSMpDRv6NRmJ4hgJcn0vpSWy7RSOXnsSGPEOl9p8j0fAp7OscgQbg+/evc8RCU9e16ixX
z+LSZurZK0ey0L0fnv6biX/9TPiDqXO/x8lTlptsLt5OGBZIc2T99RvxDkPMkwVZ+wwMLdk79sC3
c2Ir+Ln+OUpRDnBq22e2L+9R8li+xfWYgoKTAwQse2XryK5xCjv3hYKS/9bIQLZGrbNROoXMPoyI
9wnx2zD71ct29q2fJsLHVLYV4gcn27dfxDhIls8TQ69AD2e6Ypv+FhM7ULCrQHuqRqO9qSIXM3O0
lcDNKBCrDF6ZvfskvsFS4Pyscy96okRQLFW7iw7slrDo/Mucon8S1hQfc9ppTu2n0aEvsmRn1dq4
UrNNpUvqikVHgZuQbezapNUn+QTk3Ev+x3yqaq+xjJQLFBRv5pSzPM/c6fv0kqMn8ILNvD5v5SY5
amMYrccIH2QtmcRXwfL6J0w+neWoT76QfR/dVVavUATvwh+5vhVILimIw3kQ9sM9y35n26Aru0qw
d3o0c+dFRCiGepdpIDXz5ruUDtp9NDHdxhxDNqwAKN7SEv2Zn2FMMPJazeWaZbqEz+RKjxV3LobF
wZQ1qveJdCxFSBg+9ybG3oAiwoNWZea2aD15Q6ljuDUcPV7aVlidqwFbHB/U3neEhw5ZOe3PIvbx
ui7/zrPhyWqj8HUYlHIeg+x/8DT+mnViY1bStOVK/G+LQ2rmPUKz/Ktb2ZsRpPU+R4FtK7OAmHkk
JerTMKD679xJLam8N+RJM1Tq4WjOhK5tGDbrQLHHnSWYvqjh5SurCSV8MEf9lrKyglJr4O3CEnDk
0NSPpQdEMrLUfhOiaHbSbOUXAhnZvRdFwzxT2znUVsp7/zzL9AEFIC9q8Iydzv45ynKRPjaR76P/
jMvkiseTjV/qNOtrrM+sUMz/5zW/3vF/i/PyfWJ5cvEGwDqG6KLLD7zNEdmruh51Y5qmkTR3fYbP
fYwd6NwtxnYZsKZedlVEG6+0dcUm8E4Ed4WHZpdMYrEsIuUBoa5krSG0usypsSCM+J3knrPMIq3d
+omfP6qjcYBhU3037AiBeWSrDiZ8xHv8npqZGIgTHrZDbzbHFF/UfW5ifS6uJFn5FhR4hR55bmzq
Qm9XVWxp33R9UReA+NCMKda9yTsHEt8jGVgkFOLip4DEp75irbPEGJeCMWJWnj/t7+K9wM9PkyoQ
U5lPVQ/ZqJHV2OXMy0v40SF9vejzwLJ+Go2sirqNrYCzU/ulXNoVkB9w6zgSbMfRNU+GQREbNjKK
M5VbnPAmwxin+JWakflD8aRDUVQ84Qudf7FWA6UwAHENY4elhCfjKRXuei0HBeKazhw/yPLWGD0w
+ySwlo2pFa+57q/TJLR+jKoEZcLKxwdrRLWYfZSyDpWyOOPl/csYQ/fe8hNkjkNYHapqvFVeSd7Z
Ke2z66nxsiuq/FaVvXir2pK37cy+YWdqBksjVYNHI9ewkeVX8kMaXew6Oyra05WqOB3fxd8DDDhQ
Vauiuaq1Jomq3r/N/AEdTL03vxtsfW0emU9UyZuNMfbYIXqV9eJTjtI3TnIQ0Nuuz7WzYx6EWrBo
AGMTIyOCatPIp7DkIAC6/fvIP+aokDFhiPFEjHq0UXKjWVJqUV9Jqy8EO6MrC39eYOF5/58jxiBL
dyDrS79GOGqGPyxmISmG0R5WmR2/EwQxVjaXfhngQqyiDl6Tkuo1UMakv0TERbeTCz9/LjCzX5Fi
a1ix9cqDpEnxe0RmHus0tx+xH2/WUU3WVCl192R76Y/LTZrxtfbH7qxQzN1UgBTXCKNbc2NiDwLy
u080y3/wrLg61lp3pnabv8gKUmIkJ3ibTk0Fvt6sSyPnNrF941yS4BX9mVpY205SahgkRv6CagEl
JNZoezHqvGTo+b00CmCQQsYl3red7KUxhFxd3W/FHOhkK7WTijPbxPxOstEUxtY6ecyUXoc0mSGb
feQtuszwsMT/lLNR7TjzU/NTXxhV2LHnSMVdC3X4XueLJBt4VHyUxkThSzTNPvP3TXNWoCbtC3Uk
iZcm56bPIaxMXYCZa+ou0+k15NoUZ7aEk3UDr23xZSCWsw5tdUy2MbqFF5IWeb9DxLrfVZHX7wwb
tuGlMyiTeaGo9lYMXEPEjEucGLHElOv4NRzkqI2kg9ctPl1bnDpx5MxQXBwWQaEYOx4qxk6cXQ/X
vsgPH0ncUkc0yrSc/S3k2ldV7p+Y2vAu84a+/1nD33wpseQq8DX8lsWJfJfrx1Dqwdfkmr5NkcK8
wLTGJsGAPkrwBwPidS3lijPRN0WYoK72op4r+sXh3Tvgz+h14GvZ2Ll/Z20arhZvyQlpF6V7XC6x
5KlteXHta+APQXqXvqsfgvhisFJWTi9FF2V90QNfKOKBXNXbsZ0EhMncriobFWtoUm28pqRVzC7t
YPCzW8Uqs9v+Y0T0wUb3FFwK1exWzAl17CcvnT4s32XYoLGOu8ydWzX+i2114VKukbrom6bDjS2C
PAyG6dlwjXuBWofve4eA0ntoHXU4c/gktC04on8JLRXJnLPXhTc7GZqEalfdGb5hzK0Qt/ir0PNF
35mUF7kCBq7BXwbEBeIsHOdVO0SI74NWFDifDmjYfOzA3cINBJkoOq9wRUOt+rnpFQAp/wJwFH3X
K1yvKuBCnTX0O/aICz2Pm3XaAzxVbDN9gOeTPkTQbvFvk0zeZUn2YEdt+lCOb5XpOfeiUXSOcVMk
WFpYhoq8vkpxHei8by+7vJGiOZX8k5lo3V5cLgDceQsdbiVa4gLXu8bA3ZdFC+n8quAvpP2vTSeb
MH6OHs6v0v5itEKFMknc5sZ3Sge2rWCsl63xA++NeFt7mjlz0lhZCW3fBnuXi+av4VX6GlmlfHYV
/RVnl7jmYMhddAm9dutgW2eUp8TLrgekOo8GBSPtydhMNJ2yrrbiJal34/votRlMwVUqG1tLnZZ+
bokFit//Avf0Fmt19BIkljIfxkQ/Oko94VZJB7ilXd+oLl7APlaDaFKZOr5oTf6Iy2E3G4c+extK
DDYVmMSzvKRsEAf4+QgoewsswKraczzmzVJtEqREKq8FtE7xAZo+NappVIEHd99IJf+6DF4mkBRv
3Gq4TFcKr6NACZMz8f3kXpXg0hRpgZKz2UPjy3C2LFN3Ay5nnIsm8DjloBrKq2g1WH2faptMBpFe
pCjnTGvRM5bVu0t0BHw2ddvhJpgG1cYvlmXV68uAioCQUDBwSZjnVl3eiCaWEEdNdrwjRkHJY2iN
vMfQXSjacDw0GZWTvhuz5xRH6bUz+u2y5f2x17ryd+oDoRIHLbPrbZ+wbWxRGbj2xx8Rok+MIlyK
rabsustyLHgufcwQA1+a12mA6EjOw+hffIkTIdcbWSbIm1nSK68uVID19bNcb369qLjUpVmBLkkr
ZLqnj/zvb2FMP20Dkw1J0wY/O9AglVSa52RIzXmjDcqmrSSDxIpcrlTsb5Yy7NWzF0jqNuVZMBdN
uPr2QVLNF9HCndF8iFp5JmbW03TZA0Xv2cVRBEiuC2JJN4d9MBroB+b8NgppKA9A1pcY9mG0OCT+
fTMdIgBXi1H3lYVoigERoo7tSrfB6l0n+ArUa0qtkNumi1wOPTJoZZ3WmKCE6Ub0iStlf26oWv6y
vbgY9FG9R2QqmF/KpY6NGRtVpX55aecObyHW1c7mWj+tZGUPIhxBs6maSmYhOSIjcIlPJfTmilA9
ieKsCPAq9PNI0yNTaqjSLRSjOXvjci+AregmT5LeZD9u6sK+iHeLUbVu0U4Up5cYcfoRKKCxpZh8
GZjAtF6Ev4Y1evqi7fUwX4E6QLmh9m40zcM0t8q9YdfoY5CvxCnQ3WHnSwokesTHSKghSLqC6rnO
bBt61yDxTEBxxTCxmM8QMinCWQatNkCoBAh7W6OPee3rEW68jl7P/i9x7V/mTtfrPBAYwiLZi1TU
Vtm2eXmmvH45y6pIfe1lPZmNhfovo/3UN06j/z5OjJKweI/7co/rfb/GBWiwZQjxT7lKoQPSG/UC
W4OAOjv5SrzXowWsbrQrp2aVVrB/Ggtze79JyvkUbKWqfxSqItdgcTkoyu/BYlStv7Hgau5zRd+q
+Ho/hWXX38Lc+JHbQ/UU4H23k80BTaJpMMAFbysrdgzZk9HYjCxK8oq1FKOpY2Dbl5iIAUzBTT9O
mAA/v2FJWT6loQTCU+49HtvTaFg/6Gjy3otWV6VQvI3+5DtW/QheR/RmaW0eXVRzmsF24NEiZSNp
ZbCS0qDZU6BNdhib4ZBEofJBDjL2NFqtfUNnZ2dpnf5ba9plijbtGyR6rJ3IO510owmWlfcwieVh
Ye6l+1RBg2RqqRIiKuAL4B+LdjioNRXdIVxempOCijjresm6qQJtfckueVI3LOqhQzCuU2DuoR2N
p15zqwcjMp0juo7B3Pa1k2NFJgg1pfBXpA9Yhoq1liuNvxNZcW5Y69Qz9pnRTjiQGHKWrcpuLJei
6dVSi1Vo93vEaQNKk7FTEjc/Ce+ScbgzIWh/Nx2WDkGRm49hovWLytGMOz+vdfieinEjZY23N3yw
+rWqZ9CyCnteZ1b/XMTurw753J+Vl81tZ7JmUKxu7ea1ee46ltS2PcC7GbKtyKM4sXqPgG1/RLk0
P42puvEb5AlG2+6gOQCbFbkYMSnFmTgqgd2Wc7+IcW7PKxjetWodmsGzD9dmZhczNzLr/VhI+giu
kbgi9LxlZGjdvPTTbhllsj3DsKzcu578Uws8nPv6EdN7l/3w3hSng6nmGCfHxTK2+Bxlbx0A+HC3
6SwrvXacfsG8axyvgk5NpynHvHD8Clq5wxcX8QRr7trmN7Mu+hu/Gt1jRuXktqt00FaFdBRdfutY
mxHqxEz3JPcoBqy4cRaqV7HfnvrEIS/MYha5wOB66jrhZJi4SIqwvPOQ3p4nMt/yciCR6eW/Kjxq
Z43Zmo9KhNV2UdTRrYZW5DasDDZwPvnZhW+PxYudW4+Gbae/2xLw+1YKoWyiMjiiXyH35FPREssN
7PIUI/SPlRtiSUU2AekpgMWgxa6hVuxJ/JuG0iaJWh8v0j+hXFWT7Pgc6OMwizK3WwUZfkxtXyYy
FLtgjhLJycSiDQMTuVyqhTIcamosSJ01xhrQrMZbNzLmrkuqF9LrER6V/ltCeNgNpPpnPFFSojQv
1lWhNAv8yQr28bjSWqVdQoLF8l6kbxLFfJAtftprhIfMyqcIQ7cfav5Yj2mnsnTDF2T9iSdEVQC+
B7tEdB/xbSAt/JwqloYEUSEtaj/GE6pPjHPTBvxfTRqPyKRqB74e+2TSfxRdlSYpCyTU577ieEso
kf2DlpXDgy9JpB0s4yC6QFc2O1urf/JF/B/KzmNJbmRZ008EM2ixTa1Ks4piA2Oz2dBa4+nng2cd
ZjUP586dDQwR4YHMIpFAhPsvigxNK9SdbNdr9hIrIaiway2vdWkE8VQdDB2Nf2nKQQG3ikIjxvIy
yevr+MHBluEWkddwVs0qDq/fQ+/cz/ECkABW2oMGttN7S1Oq+wZ24rq3ouivwFeOKtoQb9Ag7H3R
W/qeV1/wOXWBtC4BMnPwAQe36rjy+MX/j6qp6BZZ69n2q43EyeGD+CppVeOil3u/tZUduE2cifPo
g9NoiZcNQoFFdxKZ6gaBrgMESHUtjKIGP53nGL5FFlAA6oHxoeSEjArSLgD0cSbf60uzxJ106/M8
4ZGGrMptVLQDZBQVG9K1v4KlmWRNsScZiiWvW9y56qz/vZzkoG3lJAiy4CVPbHJvq4gNh21tim52
3wzTpraO2cPd7Eb1BZROvO2jJv7agIcYFNj1Y4x7uqNR+2x139iDQrEPZZ0nz3aP2Z2EsCvFo312
PuU6axvD0N1NRO3hs+E5xmYKrOkgzamFzNNBxLyTpme2W5676kuh69WLZzb8L2nK24z3412M7/tK
mr7ZNwe5ZG3wz/uuYxsZ7nCxISyABVS7JzvN2nM2uDg3dqjKKzpYWF35ZiEzso0HJSKTWeUvpuH9
VSLI8CXFrwFt6+5LjKs9pSa1fRyWQ2fVSDC65fnWb+Z1zto51qFWECuHfozch6TY3XrkbExj5BIr
OJ63gZSSyEmfyy95p08b/rHbtR5ozpyv0lrD/qQOgPPj0Y6VR2hG+wIp72HagUu1VqIEjFDKdA6c
4lVakxY3T//uqhcbGWWYr1HS+vdEPSbNvv41SVmcCKdyVO+z+N3RGlm953zS/aOIzN40Z11v9jdV
hkSQDDRFibNfagOnS53w9+Ays/X7bP4ehyTcDfV8FQSQlxkAuTrbsCRNkKrZJe7wD55q9ll3Petc
L2dNDWJ19eFUhqJhsM8+1cFDYTZ30hUoQEatgdVMmKjY+0ZddkQdAOGYmGZg86pR38jq2y/SMbdd
gCYltnTDmLHwwLttDDdmXRYrE5vVc8LmHVWIf51hbf3eB8Dmv0ZvMwI/RbJRnUDn/iFuKB/72owo
PRLwP4fKB97ifvs68oGBYX1B2GA8FX6j3Mmh8pAv0pR2wn4VWMlt4NoMR1aMSQHA8teM3+J4neJx
qd/dujEad9Y1Tmc8Iao6VoAXlBWF2qk6y1kczCWeh0v7enobxwyhXRuxZVznyICbkiBeyakcJj1y
D1GhHdp59h7K3qzvYTKsQjia2TbF9XA3RQPezIsdnoTIWTgi9okEq3G4DTRJd53bL1e69ctFSqfO
178NZH0NNmq5iAzI1as+JWuBorUzq18rB6vEOGvKQ1KH5VaMFOdEKdZNHKlnEabzrGwTKqn9yTBh
0P9hkkT5DvAXfr3/10mBVZtPpe3+pI6CTYHroV5CNWfEgvxbDLti49lOdaero3Gp0bXhlxdqX43R
26lzF/8d1jw4+ggfAA1x8EOiOgiKw+d4Lo0EJKnmNOiEZPOxG7BsGZZHZN1k5kOOjvtq1OdFxqi/
6wI7fVP10gcG7ul7q+2nN8uzzxLQBlm4TrOoe6jCyb6oepGxyE6qv5ArWuV86DfK7Mp2guJy1IYx
eOFx+VNmWguV0Kpm9bntC5xbx9ZCvzrpv5nI9kgEya4arUsGYXqjE1SEn+LRujpg5Fo0HjQd65dq
AdHNOm5bugsHyx7U8FOXmAfpl7DJwMfKWqB6qquBuutwn/FtJ5Cr/RYmksbacrV/h+lp9oXFKabQ
7F4ekglhObUa+w1OYtAvJKl865SksuSibwMGgHbE/MhZ35LUXoyJdFZBhjdVVG/5qUz7wqqNfZWG
9ueoM7ak++fvio96Uwdh66IqSvlkhVmxCptJ/U4VCEGCAoXcTjfRMAYRt5EZU4e7O7/JLxQnK9Rt
TpFj+SiY2PorpArv2hQZr1vzqgxlsOvyLM+/amGPTdyc+uGlwd1r1cVu9minU/44J+hZg+l+TdJ6
Ot36DVwSDxLLfyv6ceO/4q59nW68xwxZNUEhM6KtP1rg7lWoOAXvnsutGWO6J00vcnjTLodkzJon
bu61mdbZA0Rq54kFu3UsJyhSVtrB0krJHO8sL682QZt28XougAzi/FDur22l0r8rA36YiEc4Tyy4
nKcMC96xCsNHuSBs8+oe2aS9jGk8ibZFUPn7Qmv3alHO/ywnY2pdT/r/nPz3kPSovbGdxyH64L6e
hWNxZF/3XW6IWdwQfvXJ3YOhKO7dfMaHOAkeWodbyCv+F/1AU4B8eE59LV5I7SHS/eVVrD1KTeK6
/ZbSRgqx4ujr86PdU+Je1YtOw6yMwy7oC23dD9m0Uh0MjVIrTF/DuESZDRi7GCLXyMVcDZFtXd2O
oX+yT7JfqbCq3PS2o975ndbeYUjC1jTqwh/1Efm7dvX+8ihgIRxiADzFyouy7Az0Z6lMRi06JEtn
kPTZWQ5YOr+fSfPD8Ifpt3BbC+ed2QCJCyflDoVqXmLYQSp3s0faJchLZScjro2lwcZZRGCDDM6C
xFzDZbzwDe2Oyrk0rj2GuwoQRHn0UahCUse5FwJCCBD1bFvdjxsnoUa9ecO/VbeTiDkYy5PbZfd6
iUYSevnoVixlDFTQ/tNcyG9ZNL83BW13awpC7kPwr7n5Yjil5maO2mmUkumEOpRWMBrLYp7SjRb5
BRYB/AZ3eOHpq6Si9NOCSbOP5pSXFwrBCZD4OfB2SFj8dW3qywj6Tql9RPcNzQE/3ztu5eyiILJe
ndmnAgQGI9O71752ndfYC+0daCLjCPc7fYr431vFC54jh9/ogSL4HrQNOjitlt1p0BdRZBrHTYCu
8bd2bNb02D/KqcW13tfyp2rI9KNrjM5uLq3xOLRQQqou/2aTOPjbbovDYPv211pBnMKB7ITWqFqe
m45UGMKZ3uuvUIBO19DONP8cavjl9aqh9R7aLKHdoL5ftbTHD1dNSVWxBwHpUMzjxUHM58AK4BlR
VS/fREufDMhhVMvxgmrreMlsY6s1I0yZpUsPEuiVv59OyeJ6GWXjRib/6VrXiS671gN2OGvU7bCd
71eTG6SL0aDxmuJvwpaxSy794lp8GxWDYxktOyO5sIl4Dx79Mt70Dmp3yw9NAfkIcCw1s7O//Bql
MzeHceWUbAJvfYn8OGVYDjLy27wPMeDl+xV+9mF3dEvd2JcLbCqBQLN3s5rFY2eqz9eDCVjPbueL
tPCCUM6NkXy7grKmHghgp2vTXkZRzi+eEZmUi0lPmmcImVaZska8Q81AIKav9b+vVnG1K6TrdjW5
QNlNENPjdSz4r4KN9a51n9xkqPd1UbWPaY12RRS549tkwM31wsr4EVfttpUioB3aG9uqgr81HyPW
utStNzUsUsTZVfUxz51sbyVqfy4NrzxTJqj3rWPD/BgLDAzZajzIoUonB+fZPt/e+oLSCR8KT3H3
dox48m8D3E06z1e20b8uIhOkqXnpS2jb/lFa0t9O4aEAUnPKEvsphJbSrLsqOOgR4J6xQgxkblOT
XZBXHWAjR588XYmPs2OXaxntfKd60ueWDXsdf4qUKfrkT8qXLLILgKHExxNfHqOzeieDneWOZ73k
eyed2WCEFgLQ7PqX6yDoZTg+vgrflKmdqQd73abiLE2nR0EYhb4nadVh9DVZhNsjKlY7P03np4m8
wwZxXLTFSRmvbEQSvrFW/oQGz/zT0bw1MCU4RVkYrbR08P9Ju/qhLDP9+1yZ1apAEOcNxzQd/Lk/
PbP2HLeeWhv3WHDYyJmjsle783waWGcfBs937oLlk2MDjlOfhOwPFYqcRl8690imm/vKMDsM7Uj5
mj2gSbO1zLusMOMdtu/9Ux/G6cZtOu21TRL09t2u+uYU82vQzN1Pv8yR4Q34ru34d+IpUbBSVPN+
0kr7O/qoLGz0JPwcg3tYl7GmP8snFxmIV0XL9E1HbszYlKzMkfDgBak23bluvfDR6ikeK0PiUzA3
gq9mVNhkZuCo52XbA9+fDxZOyV8zpVDRgSnQWlnCcqTBVNWqnvs67x6gB7PIXPrBaDmbTI/Vo7PM
Gi3uas3+3C6kNkMLwSulnbEW3tpUIHg1aYN+LkI7/2LjMrzQ3ByvL85aXxprIcFJVA8RETpSXnyx
MPD9FUXNzFgLm+0WJddysyuDDmxhAX6eKPQo1X3YjSn3JHCQvFKtdRFb/N8sy2059MuqyZ7I1t0G
JDhYZtwGJlmKSWf5h8vEsIPP8PkfZTdhW4mzGhy8MYASJm8FciLS73e2c2xsf0A1HMsQRB1bDHuD
/pPpsV/1jOwZRnH/achCyK6qqp1l0NEBjwaupe0ECoBSW39E6xKJimVqbWbtg2nndzIYFIpyQCFH
W7O8c655r9z0u71fO/NW0mBjykM99bXpKM1a0X9WfWLdS8tIi5XShBkLOdV5miHsSoJtqLrwUoYm
kmuFTXW/ciyWX3kbVq9a/OpTfQtWQzg9tCjWfdPwjl63Ta09axAHdo1ZDhcNKcATyrzqnj+wfTTa
Od7ULA8+G33wt5Nl+ReH9BYOOWSS0HBfk8yZm37l6mq76WMYUXYwRSul8DpU8KJsR3mpuDgIAJ1J
2Dq7Gi+K5xn3HSpopYIob3nydNP8x9FjJA3d9i8uaq28rlS2zmyrcKNLd5eVpLVlx0JRApuJscgO
VRObF9mdyIDEOSjuXOMK2bxMc34IdQtO37KLkX1PPWL8nYfuse0xJBGVMUdEyGpeCrs/dnZ17K6u
QRJ/ixxqbhBPydtTDiHwoUOz8N+2F3qBeAPiqWR3FysMA0m5UxwPXyPsUw9uz9auqwzkAus4epnn
6dJHXnkvXbVmvEeE5iKMEVXqpTGn91Ej9IJDr9vm2QkjC/emRHvLuqI/1JZBar801Ld8qtRthFvN
Xka7kHy6Y5j9SUazqPwHdYj2XgZLPG+C2AhejARZ3Uj5eb1C0WTsMYqXa0vjJY6WBJ+mUo9zaiza
kQPpT4qXpWtJY9+aksZ2ND5NRiWN/aEpSe4/zM1ifn+S5P4QHKosrZdLJcuofFCOjfc+5Ks4WWif
c4XyhFTnMlwEtuB3k4OU9LQ4+540jvegqlX06tSsOhaNfdcr2fqFcbADVGR+7mPnDCB2oOgyls/q
uHg3jcZnPypx2QrcfGNR+/nsuE6CML/pH9s6OmFrCtVQNY6ObTXPsMLb5zQP450/JxrcVfrkYJvB
VzVSvbO0VMtGYJlJac6PMC+6R8X1p2+fWj0dv4XKgNChYdT7KUvPs13gn45jCOpWrfXJxgtoVVmj
95O3EWpnUzrkK6sMnE8RHLttks/pBXXr5LKoGbrT/DClTrfNSiAqg1jiSbsMkQi6bkrL2E/3SRqW
a9vOn3Ai7+5F5HAoMEKeWp7F0rRirz3mnpKuRWQvx9bzybf1bRnzhkdpsXxKvIV6bGK66f5yuLx5
Xc4L0EITcEYwG9rWtRwUrW6dckoei1SxnOasDK9Bt2s4Kj4CJgbaiHcW2zEujc86D8a1X6jzWZpR
WmyQFLI+DSUK5GpffrWixPzsqkZ58ALvME3uC1XJU7zwRMTaSM6iedqHcVff3fozFeCJZ9T1B1ek
0lT9nV8rcNaW+XKAUWFe+rg4uRlWbGG8pHAW/UoqOubGCW1jJ6JyZodUZzN5PzLXhauF9hxWINAS
pTR0i5Wp6kzBbomVQekKUZQLXNt48IxqerxiO5Kp9S6SRDAzz97Pc9Osrv/Foa29t2W4M4Dwocr0
t6jGQzNLt1Rnqqvmd+pA4F3VdvxS8/o/NbpDM8zS6KJhqyYzqsjyHuqihnDXmPWh/1J7uQLDZ/Cf
KLBoZ948X4bC9Z9AjflPPfKaO7iv1lr6JBZwEGqchZ3vpU8O6O29Bl4bIljAhaZQNZ78b2GA+O5V
ch1NmWQddhX/KbU2sCDgrJjcYR8vZ6jTvJ9J320ULE+MGGXinP2WjVcz1+2WjL/zWGNj8OjgEkFd
u9dZ0NNHTZ2BSo3ugqo4ShciIK3CiwuP7k5X768RS6xRwrRzrbk53vpKsx4xC+dpjLEfzqqQoeP6
LjOsCpMHtUYuYWlTPNNPPRvZD30SU0lMFcSfXB3FS+mrq6IZV9fIoHDNze26loHrdoUUktqxNTaV
VHnwRnaM7VBlP3wM+ZJOtb6WeYbz1B8ilAE7kSGyrxGNyh0Qsuh86rr4qxfpyltl49nmxTky3LCa
TpMeAIfXu+KlMqC5egWGER7yItnk/KwqnX3acFxppeleLQlEKd6oWXoqtQsPR+4r6fTUWFtZljVD
CEN+Xu4pGbjOvt5yt5kyLpG32Y3u9ggP+fWbHmSbClmlz6nmRsfGx3C48+JFHkpkS9nGlND1QkRt
WgCrmyk28wv4ajLGaESumrxCzlQ6P4xLPHZTpFSqYG/a+nCUkGt0YwGJT6wQNKXTnuVgjvBZVrMd
m+VKOjIVUWXbWEyspdOWgGvY9TwopvZsDkl3/jgmkyO2IWWhB8eP8VHRoXIGSqQ9DzUb30XlaCOQ
7QRYDgrpSHs54LkF1C39AuJuenWfAWk5/9YvEZqJZtAyUwZv09sRawzF8v4OvE47GwkmUnL2p6b0
KaVDKVdOy8TzNnHIDSLzlHTAYWjyH3nz9ueRt8m5BZJ3PZO+Zhm4jf6pT9MdrDaKcfdbrIrOiU4O
a6xsMsRqe0hmUNWsLfOHzhyMg86q8WK5vXtBnbDwd2ULYinD5WtttVaI8qU9TEccNy0yAfkU/cxc
NUZ8T/8idEredWus7LIf1rxgwfgxPQPohsVozsOprmf3Di6au8HWIud3ZOab0rPi57nFfsifK3U3
N6zI12URPCuNMfMVUswPMTh5qEq4pkusHLRgsA/gla2VNHFgdjdhD7gfhUuewWP9ABLDeK2s4YXN
ef2gL4ueZUxaMgbD8kPr15hELvPMyrnr+zEFgGkMdzfOwo3fgCjMz2BWR3g1RMjhplcnzSWireHh
k1T0d4nuBsfUae55/OivtapinBPU9/WSdIrmMn/8NVYmTnzBHgDaBUlaS8eRuFOdgupei/qqdOZO
rtzpdVLuR/KWsGRo3gYsyeuquLBZTY6GPYPXLjltooAd9VH0mwZ9U0ZW+72bx2kb2k598rDueFYG
9aeMe9ki8Bzk9lMAc/OMJ2G0LQfIPrhYmGsHFcLz6LpoisfNgxywjmwepJ/tyfmqzCUDv/ok4jah
UuBkIXGCQQqCrTnGp18qDV0er7JbblCajmMfk0gFxhZk2mOJ7sYQYmzYqoG+d+LRQxmaKNS+l21T
xy2mxxCj1W9k0hAmyVv9LJe2kec+dGM3b6ylQFr0xhkQiHmuTA9niaXLQ7/r5Oo+QjZ0yaFb6qN1
oPZ4HimU8n/FkkFW1ybb7BUo1mIbBwoQzChaLMla6+ucGZ+y1Jr+qas3NnSU76rZOrBOtf4awoya
bju1b+MQLKkw1300TF4TQ9Fnl6IJ61PpAP2hCKvdy7XLPorWkx3m49PohO0DMpv+IcBgZjvwRPxG
xnxNVVX7zD3iH0rFYaunW+M3hf64qJM7pNm+dC1GV81ykDM5OL2y6lJXOYkBlnSNZqeiOEplbKrV
dCd/fYgQuccq7k7+ePm3K/1qOEbR8EO68BNSUZ2wUm1dJpGylU45mNY0ruwoezWAAj7UTbBxnTS9
ixYtZenCKgEg2uQfUKg0nU1vDY8QP9kQsPV0gAZHw17RQP2Rsq1xV9xF42BhUqySpcna4atHrQp/
yS/ogkSnxvTRnM6U/mtjhH9r46A8qmqNakXdsbpfwlHKTDfOFERnFNnNN9ue1mhnD1/J35j7Gf2m
nUwvwuak12r3yawU4wKJqlrLdGRseaZh/3VXdEr0ovsYzy6XlS+l5O6Mdrqtc4thDbZoLa9xRcOb
a1FwkgPM0hn7yGcxVRrjXDkkUYKLwq+AP02aneskifJjBUcPN3+fJBdynJlyc8+KXvfizwqOjucm
7qtnFnE/0yJrvnedg6N5p6kPOHa4dx43/bphZ/Q9TvrnVG2qT3DEk1NZRf1WJljzD8UHuAwELNhH
vZYdAM83n/Mu3ck8K4zGjYrOxDls4ZrPaDgexJUSDWubEkFsUfr6l11ltXLQZXmc4qa6XEvG+HHi
67i8fNXlEDv+2QMIe5JWoLrOpUERK8xj1jpe7mynIcAHamnWsrrOUvt756naUfp4hHkPrq6nd2ba
bqVrWpZJbGfZZM8Gjl4KAlDyJeUg6QO7m56dRFFO8m2vf0EQFIcE0UADoYA0NF+FMlMEfvDwq1XP
RfgQVfarkG2khbfAtTVkcyiRM+gP/OKqHI1XvVGo/Bb6hJ5IYX6RdFVXVyDYKTBdJJflx5628Uxk
P2XUooZ7aLEwv2a6Smwd7u0SOPJCkpEDucc2c5KXrJuDs12E/aoFFUTqTWEX1Rco9JWklWRAmgAh
qpfE6e5MY+IlPqv1iz3WIbVQWCEyKGHJvkQoGxE7rmAHRbuZPfyxJNwp4unea8bL7XrykUVM+U5B
b3aIwuzRSMhyD7k5I5adeJ+0xMqPcYw7nTQXOe4LOtZk5pdRc6zcx0YvD9KSg2fuHQvPPGlQK71H
lnp+kJZlOy2GWTWrq2WypU/Rxm87QJJLUz54GveW+aV3c2S6ZzVR932Bb8aCewdEWcfq3oFavjXH
uF5j/Wuy3CpsBHEa5cRPm+oFxKQCAbQMx5uuQb6hhSWmVA3M1L7KMAbxivOw4Ot4gT/6quM+Olqb
v9VwvtNCeSsmC37kaH2RVp/Nxcmwen0tza4LF8dUsm/X2OWC0VhfkNXr7/twLu9zBVtMxL2abWvH
QBzjHEvB0BgR2OfglWG3s7CyQm4tmh6tNprudIp81I9Y6UAAILcBeIWHAE3of+9NSRV1tfJfTTPS
3oN/myvBMtrnsYWhm1lv2dpmd+jppneNb6V3bl2bl0ndSLf03Ma6JUD6uO+TnYZp+0pGf7vGLQ6A
W4becK/vfosb1AY0vjLss1BxetbKdjxD4ZuafatRJJGy/zX/cuv8AD7RQ7vZU+GflwdoF7IlRrZA
GB1l5/h4h2wHyw/vhjlrMap7b+WjWkurUr0EYY1xWyLdegehy904jjV/GfL5Yi3l1jTXXrqqiT7n
rjds3VqLL4WSTZvGNX/2i/Waq5vDFntzOEZLU4yN4rh+bnLHukiXAdXtLgiNexnz3BA7IHHbaYru
c6OAde3wQZsdT30roPLfUXBOV50+qG9llZE5UzRzLaNdY1jLfRXu7KDW3irVwNC0cZSDjJbhzFt4
dufLuFxq1pKHwMu8RxnMkoOX9u7rr4/rYRXySD9lrhegiziUn7ufnj4ob+nk9w9klL6bi2j/bGHK
GKttt5GmMpkarOkSxHurFZ+dbvjpWIpzpJytbMsxtTdOMVB6nM0cQehOs1nuTWW/CpG3ZdOJHyHO
imRjg8De6N3RIK8H1D+DSDRggnG2og66UBCP7E2WU8drMV1pyaR5nkaBrNQ/iznr1bwVTGu9he1u
k8RYPk+GRqTcWSAqJf6r9qKO3VmXveQW3Am3R7tIg/WH7IGcymEie3Bm5b2SlqGid7GX00Sp/ppA
F16vIl0fshMUt4DxXHWLbR4+mxYP3Sd1dM2nLsMMOdNVfVemDbhxu8nJ83uJc7y2Myc9de2s3Ul0
35UNjIJ1UINyXjvlhJhZ4dxdQ/MWOEzZUkeWWDkgeVXsPCsvMOXk0+zM/Qv1ku+j15KoCfFFR7nn
LvbSjuVfyGtRDTL9oHWJ+yghgWsE24iviJev5TwGy2EhtByG2sQXdbmKDHTu7C8WlNtbl/RrIQvT
rU9l6nM7xdUOzkDIn1PNTzh0DistQOs3zNOTRGRxVe34PQYnAA7zU6Ji4EJuPf//iQgz2AlRxobb
cjXuXdXZpI4GsOV6nMwoOlqK9vIB7XI95ZewL3IjOF/RLgJjSe0eCSkTPplS7Hjsp59sAzSahfTT
zzYixV34P9vCQiG9ybtX1qbAe3xy94iVaee6topdUMTZJ57Z75NsxGFb0//p1bDXykzFdJzd1Tao
zPkylNr7JF2xsrMFk+TK1EdOq9xlJKhvHP3fefzaQv8Xvj/+mlm9SpDn5xeoXHiq1Rs/LK23rocS
bRpK8FNHKpl/ZPLkACguVVm731xPUVaTF5Qvec/bAhAO6nSpj8S+OwQHbFCdB7kSfCC8R4JWPcUA
lE9lqH0vh6l+EnZzunQhqHLtEitviVq6pCWh0qV3WFM13MrSNWX5X/mI+yQMkZ0kqnJJdvWWom9z
7m/qTizgrp1zEn2L09Y53nJfQ8lf2ubpLvDqU2H7+gAA0I6AfF61OfBWSw6YGe+1tJ+/896NcF7v
50uUmfqjM0BzlYEoiUKI/n7y7DYRuaVaNZC+YEbq43QOsfRLNqBulkNkPtSTHX1u2SloaFCt2qaI
MT83+sd67o/COu0X6mmBMw9p7BfpsavqJaWUdy881ClBJwQ6dX2SwWpACKDKTGcnE6POiQ74rQMW
XQixPH3ds5mhuCZzkePIt44XY6sWuz+aSImO17T1L8p/2lof+q/vwcbQr31XPJ3ALHli/Gin+VOu
QGRy2jC8k0MUKV+qqrD2ty6WUeHdlGgInuQFyBn0AMBUqIWHTvnNLq4wlJ3VtdkpWQzlpL93ip+2
z+NsmF11Oxeat0FhJX6WQ9bysEuSOD45S3ZH+lLjYDVB+ySNKdDSczhYP25zJnN4daB3hP8kqCSs
BjHpUkrtswbR8CXSUyoE0GsQRCtZwJlWCeCx4zFlquELPFQDM9ukI/O3jKZTBZnEsFGToOzZit0t
a7kMyGXhorIyok7r9NbfqXGpFkOgseqDVWt15qvqRMMWlIBzUV24PHoRdLssbAFbRv49mnH6Jo3r
aaePHfyjrk4e7Bko2dKSQ5EmxqrrqHBI0zFi7wTDsVxJU2Zptv6oNIlzJ129FXZ7t3LB2y8XUdqo
xnbtOPnd/Dxrdv3iqhXpm1LfdoE+7cV1MnetRz9Thqd0TioqjfNBXCf9NhlPWkvBSppVClevXqRr
/5+T3BSu3rSUiW6TcqrOvKp0bV2hs49LLvgHcZ9GAS06DnqaA4Kv8ab2muYF0rY9o4Tze+zQ9NFx
RiVxHeCU8NKFlsTGsUkayLN5EiLeqmxUUHtV/ghE0d3G6C/uYFP0PHzxSklcDEP2zuKdkhp4iae1
ffydbyRt6o/ZToHmubLDlkrj70F861PRkA/1M+s/l719llpj1mm4o6pk21oBJuCwTz9c8e5G9trP
of1YDsiT+kayk27LLeJz5ofjWmDw6RT7G7uB7PBrklrrmInmGNRpc/z7JIlyU1SzZFJkVto6Vfvx
HDoA6LURwVdsT0jll8lLvfDzsjwzDgal1qcexjFrKkKQXVhpFDb/8tTBWDeYCT8UesTzWy/ynQHD
6q3vvddBCZq/eTeTu+umz96IwW9SN/q5jAxMasE/bWL8ir4vH0xVrjs4JS90J0vgMHlltrU0dXyb
+gTjgQqgtj7mSOTZWLxkjdqfZHTuUQAyo8C/k9FKDU6Np7tPMmjvy2lskfmuk2fW4kcJMasmuQ9j
tLac5fJz1min3GfLJlPkw8NO1deVmR9MNzW+lT5y6osppWt1PxMKy6+Fm6Pi4jvGqVPwn4oh3G5+
hQ5T6/ztE+qQNfljqJOrH676KzQeuverKv2w6OTZH66ao/2r60n5jJFFsdPbXNmTlcTDGtSqHkbl
G1gq44ytuoHR4FB9zZKOrG4Ypvdo4mQv3MQPEn+bHg6EoUb/x+m1Pb5PN0wrlelyWd9z4FolUMKb
YpO347vGiAiHeEbnYuSZvkir0X3TAMlCSFQZsDa64SwDrT1DUhqLFg/qiV9gL+33QBz5UE14+TBZ
5vy6wm8fqeNKuglAw12/i5lB/Zup+K/icaaaHpkt6nq/nyZjMaywojU3Mp5pSnCWs1nX389ufR9m
y7Dnoinw/r4CN7up3Hy6T/zAw4ZZ20rrdrCAyN/Dxi23qW1MPKGIBSvMb0hOnQr2pDWFR+6n6f7D
tNhH2MMdyDQDlZL3sD+iUeOhNLGTpgwIah1D+o8D1/dy3rA38VIYRh/2q9LpRqa/u11WLuEu1/5f
DEhwxFNu9DLlnOl+daekrJDKUD9JSw65WlBeXQbl0ExBj02aam5+G8hNtbqTvoQLH5BUfkEminps
W8C0WcnkvsBqZXJj1BaXqtftcKt/DXZBmevWvsXAPEVaOozr62SlrpodTG2kYxYrWllNIJ+0mPgs
C4ss53+pNkISHrIAkc5ccTL4OnWD7bWW+teZvV8kJ3Pod5BtG8p0+MKIOczVAsaHmhWqWXhyqj7T
LzJ8NZO5jtdldN9BscY9LNVDoP55zMYzwjTDILN5Bqjl2Wu/o1eGKiRKyhi3h66rfOAgS7gE6uQq
j8VYr6xxaO2dZNdNpUHtE6mDnWTcQUdP3cppIhXY85J4vwWlvU1QmDsFjr3197RSEmRqDMzKYo/d
8Nzqr7emSFtLM/MgMeoLp+U2KtLWt+bV3zUKQa3n5FGQ1Cxy9xlqa/rmPtv20LxpmdM9x221L824
eSMPH2Od7X25jqn28kVMlT+DwRn9hGNKTYTEFTObwACdMI6skpbRciTjouhDv5fRMnF59jkTS4dl
NDcwAQpDv7vIKGySN+QTewTGGFwk6OWLxUbhHedaGd5FuaQGG3UNcpuRn2yvzUWY612jaxlxyv/D
2Hktx41D6/qJWMUcbju3ulvZcrhheewxc858+v0B1Jgan9m7TrmKRQALbMlik8BafzDfR8pIAwXK
b/re+aeQ1zoiC7/yav95ITkyk+XcLp5ZSgzzHldrU//uqe7TZNtAYWq33BkTupKyCSfJfMwayz3F
KNFsDNGUA2qqdnD7f8jGGooV6hvwVedOdo2zhXmijceMRYbvBLTXv9iD6190q0RA0YgH4BEkwSCm
jxghiz5UP8+qVf5E/WUrgTyqkisXNneIvwgATzoj3un0bO6Q6DE+5/b4V2lpxkOrtuUnMWmo2mZr
j235YpXqznfH4nsFVnmrIewmFg/A8qgQH3T2pK9q7IYbbHtcocBByGR35Exxc8H/t3mGqcOuElHK
CGb5vqiG/tRPGM43CCR1YZl+rnslvsSxHe5kv5yewKDJnVhHvLkRisvhGCBDbSG3hu0tYmZOOr/5
nm3f95V+F6uFxglgP3/QkpMWJdDbZfr296gPquwFrd7kNItRGRxYY8PSY6TFCzmMYyhOb0o9wP/n
ZOlhKGxEz8eYAaD0vk8VnEgyZXwkWZNSAvE14NGQR9jXw/pK5vhLF6rjo1v5mb+pQafHhh7fZJ9V
UboA/nLpycvtHd9QWcD8U2VcimUmKp8sbs9rf8wT4wZREiNgypBrv+N3uwks0Ywle9Ah15UlZnJo
A3bvaT5WqL+o86YRkJb/iBA2ik8+PhZrhGaiBK6noYawb1bd+hrtg9/EUEn4TPzC36NtpC/s0pUd
asXBDzVqp7Mkkcp+KvcTsJg8vI/N4mfU6/N3Nq4QqMqqeDSCXrkGseJsqWPN3/1hOI9JOaK/jMGL
YaTeobac+qurjxsZoITYWZdRHV5ItajPWhA/dHLPBtIGhHZVdS+aX32XUgWQ2RuW+Er2VMaUwXwT
LbpWaBgMynPihPo33Qy8fdmP3hkp8+PiY58a1M8pOw1bJCfSr1kHhF8qM5MtNEvT+2XV2Zc+M5sv
TYuAREZ25wmJjQRMmwXLXe/sS6xiF9N5nr0oPJdjgsZrMaO9SMn5JR/1eqdYiX0IxX7URFrssVKl
anN1S+Oh3XeWdYLD3IVbb/Tnm4OMCBRFuH/Qbf6z6bb6YeA18ykBLIogsT8fAcAk33KkpBJMuEmP
piyt0fyU3dyMIXWfb39Ei3uUCuuLAgF1O2T1g2qF+J+PfucB7eChvrRNk70YZlj9aQVgxEGx13GC
e5BdzWgFN3GBTI2VTaLo6tGb9OwxEG6fQNZe3Y6vbKo1+dKV6H1/cgcU4vwxpyLJtzMBOoGqjnjR
x6QAcaJR9rK5DshmhAIcGlmedhjKJnyIWdxssC2CeqxTKDAyoEyy6Va4ZCuJPl3xojA+Z+bPmWzD
m5dre9sOrAYxoEhD7h365DglQE6w1znKpqX273256PNFSNSoe51c324QzrftoPhwr9AXcBPLfJF9
yIrWSuM+y556cHmQFuwSrSJ81Po+vMIFq+9s4GZIRpTTN8uO79p4CI+NSZXvrRlQkNBVfF8BMUxH
hGwjNGB1dTsbcf81rJPHNAvMX2McbfXQ83/4Y4c+VxOar5VSjnvfhmliOGa0zZsWj06zvI9VG5cx
ShPJJvCN5uI5Yf8StKZ1Giq12PolyOjtAHx0AG3/lGZ2/wL109h5lgPjL4SNMoTohIhL+XiJbwYf
LuRKHojswN3jRjNsJTFADixMg8l29oEz8m3iHX7LvHGLkjqvrSaDdAnx3b98aNeqT1nBTo6yTx6s
0sMrK+EG0Uv/wZstHqedVd6F1vwtsJLp0elLHrjuoB1C0k43GbGE1exY4jR3sZolbrAj/RibKp7F
etBfnB6VanE/yttQ3p6xyTom0ROHBP4/tyaYs+6SNfmDjFj73VhTNzHI3uXOlgODaSWXST95kXZH
Xj24Vbqwn8yEOu0IAo9yrN4NZ/L8d7JPHhIx+l8hA7XCK4h0loox5Xq1uF84LBryUVdwepu+C/+C
oKMdykgvhSJO8AnZeQ9/IxK0MWLNr/0k2EG5/RaKFtXI9NmFliTHZLw+/jDRwn5pwkF5dab0IUfX
/0EOOQ1SB7mOOrMMV03q7faQewD+uZaqQWO1hSifHJ3sLDy5mVPulJFM5LugyDzVIcpJOYYNCl4s
u1jtg10F1fiG4r+xHBBMwd9OcbN7fCimsxzwG9W4rXFuCGjWqNS7JXadG7TFsc2tiyygqqVKGsjx
efCIiqwzxsc6a0FlqI7DI9cEdk33GLX6be77YiObM9rMp6jDZkA20xGwpjLmOSCNTLu3bLA1ftUW
G7m+Z5mLPE1KHnCyIT4vzXWB/6H9YX+wnMINwjVYty5YRiVXeTDTaGo27lhRCGpbBM9kWw7NvJGo
dPauua9ixzx6WgpZDte/i7TbCiMYS6B94o1sDg48QETLnXN/587jjLF3Yt7HeRkYmwJHFYBKvG9k
ZxAzUrObvwdaUdwW0+yR1A57oNJ3MHFznkIhJTyJWoI8i2UtQbaXU9lbS31gcPvjUczRKdXt3pnK
cRiCsOB5l2Py+VajHHJ0/NLbp6KJC3O686esOk98id8wiM9FnWq+yWbf4EUHWuq5dBGF8Bo8QcWk
ya6rhyAKv8kgaPZooYsPCBGFOxcgnQ8ecCBsR6r8pjcox26jprZgAnSfJbJOGaxy10d+d+phnaH6
4r8319Gi1rsT4NBgmycVL4PJq+2TXNhF+hVNFf1hWdYNgxZs+QLWR7mGe1/IOf3JqrtuIyf0Yjko
B5gaW4nB10ms/sABBNtyTmpYZFWBTA2r75NPInfjyBWjy1PpYZouuV3zIOsbqrG4l+MU2O2sbEqO
0szc1AeX/Ah4BEPamVP/wH+hCPaOmgZM7aOT4C9jECo+Qv4U+a8aCu3j8iFGQbbcsbA0lz+m/IHX
WcsPijEoD8sffC/L5feQUUFvWxRgQ3P5zeV0SmPRybOap9TszjFEJF7YQgZPKuJJyTv8GDYJlLdr
Ac/+H308EcjmXtlFijtsDbAsp8jpDLKppYIoWJQGUNAMpTw3Ahe5NuWfK+8ccxmVOMm1KUfXYJtX
6GfXd791XuWg0dEcfMvEXsOwkkM5zP5f4BhZzwEjgkgOf6i2zeYeZdrorFdufC66obrXQxevgtj0
XoPWASqNe91Z91Ow0DbMcTNx45uEjvq2mvCES5ObRIvKUdmcBfYicBhdg61AfYI4ie13Yz0g2F4/
sU38Jnc9LZkKQBtBdraHsvo62HfU8Xi3oQA67GRXiffmxrBj+6wrqbvXOqcvjvC7MMHNKHuzaZ+Y
48MdnGp8a+SNJe+CdNghWRu/3wY427gUnvL5w22sgAJmU8Y0rQ72oVrAPQd9n4U7q3KSUzKBhec1
riOrxfoF6bB54KFZ6aBpUEtCEK+71qZ+A+3QHiIQ+stuRo1SoIDk0qGY+pV/Wtpx3kX3YMVJ6IKy
XPrkRLhJl2j6ngkBCyllMRnd56kDVCpbQKqbpyyoPudjXF0WOQynBokmmr6ipWfE4VQAOwjNAO5u
3V2mlOpGIgb+BA+APEKPx+2Mee8OqJBGdXVqwwJUuF9jS5LpirrvUbB7ThpffXYg7Gpuj3eIaA0l
TzDF0FHyK4CLbNuw7jY8qZVzQBHkOcpN515cL8eKfucMA44eO7wTALgljvrI5gDOmNa/ygMU2EMf
q96jbDmmpW+U2FXvZDOYVGtvtpW/l828rrq72Zj5Dnvh8Ko3TXOIh8a80zGFe2D9G2zHkEw30LAE
jDN98gBgUd8XkTpsNU2LH5rYxm2FZeZw7qPus+xbgwNF6e6zmre5ZfNOH5IHYNXj3TKJ/IB2TbC9
k6iifhzNu8JSgoU1JuFBsrmAjBr742jz72YnmiWaydvccMpr4mvJ/EY9U9ujcMe7XvHJraC7I9SM
fOdQCs2l9dAJgaYEjM0BQFnPu4tRRa0p8ctTc1Dtm3X/oUd2y1nymuoEX0cbKG5AZgYPlCX+LQpt
74ZFlY6DSUVdXI7IzlRRCKoTpDAghV2Mcm5Vvk6Et1E47IAQKcBueu+2XkeOmipLV97I6JAR++FS
8rTy22oTOmSIZVPOncrmZCtGczQnD0ad0yALSR3BNtvs3Fi2v6uF0ZI/gN8ZUFi4082WPds0Rsuz
fnmAp2235Q/V3ctvvjyoiTfwtSjHw/Iei7yg4/FK9TYK88/vMvpsg6xbaWrZFkxufuoESEkeIFWS
/Jmf0rxrn5PKKRDb1+Fni4CEit216nqXkugcnqvJUp6ttk1ELij7ESj64wy+780q8vhYIJyd5p57
VKK2ucXsg/dTapvgMCxbKKf03+2mu1ue03qMJ3IWNj8bnFhg73KNsFWFT73RPHQpX64hUak92Aq2
9w6qWFUSY1WsYh2ceh34UMuFQlan7l1GQeLYDb76BBevxbvVy74NRnSTO6gWDYvCJC9i6eDCwAx+
VYe22StJwO/mZNPN1b3hFJhzfZ2B58xdfZjazGBNDFpcFEyWM9mUA3/0lb6toH3FH2gdqJTa5y8v
riDnUVSmvV52vfZQ8rG+mZ7WQXkZTR3UO6f5VQYYG2fC8bgT7sZz77XHbBrQwf1Xfx+MrCdlSOFn
Qm4we3XiILqZfdqfZzLULAkpscg+eSjYD97kWRp7BpaDw1fZ+hC3higD1dRErdBG+eMy67WswHN2
tt4X5O344HXgj6Y2tca2c5Rytw6owRBtzSQzd1QlfJAAETrq+AiheaGjWqB75p0ckAcVlgJC+PIo
OywRKM94whSXCrlsd7K38LT7raWygS6wHwcoIFR0Vo0Oefa/C3XIYWT/3qU/1nnrFFLf0bYMwaTa
Vbk1C+71oEEzVND5ApK/T6ZzjpUEzdcZql5kmflFi/3vsiX7Q11VDzryfjvZJw9zlrZbYCITQFau
I/syeIPy0ljyBRvHBaQwHSzLd+9gEdQXv6QUrM9sBtjWmffS58oDzIOlSDIcLDlC2j66zroKYPXS
WdidVPG9WZICWPDFufprHDtWs4Jln+r6AAPabxdksuY78ynTMWGRo5Ryi3vdU5aZseDwR/1Niyxj
15eFu8Ovq7+3bau/R+1yuDdj82/HtfKT7DJF/zIowtJyX9pasESuE3sWOCd1LL/IK2g+/zZykk/p
b2dnc7Jbr6F0b1insKIXe6jtpJQIhBhYFucWeiF545+0SQMDUqgN6VfD3RrGk1xI9oW5ZQOcvMgt
g89NKVt+r7gbUwtM/otHva22AZrDkF2G0VtOqeOjsSV7l9Mm1vW96tUoGq9RlBmbC0vP6WT0RrFd
YehdrveHHFuFrZEBclgH9BxzpbCsbm3YvfQafDtZVhxaB5rNBGdVDfVFOm3t1yrDuyqRtvTLYqAs
JP7ul11tPaLwWgJpW0u1PeteB6oObmCZf7/2Tz3VFKA6437tkyE6GjWAe5Sva7/nkiDCuUTjeyXw
sejM68im5clX28MnOavd8VZqjnkxZ8XY++k4o1KavplkEX+KUAH2+RA6+Il1AaL5HooG2VtZGLYM
DUBWH/hmlP0bhntxpRVXiTWTiDT4NMfRqezbv7tMhSWCRJ7Jfkv1lqi16/fEFaQmuuTEOcVOJaz7
cj+NwFE3kzJW51FV71cLFIDG400qiMk+L7Grc2dN3M3UiZdZ8lQeqiqqz6M/3NdCU2ztT7DHuMAD
3Cm1nqobv+jD+5ld1641yu5jpytGXMUMT1Gf/lyiEdoRLspCmMtv4XMT4QEhug+jFEFROUEcWi/9
orEMPq39sZ/1h1JkBcYuKG5zW4JuUort1JBe38k+L4mF6SdQhW1jVRGqAAQunVnNC2dTTIiaqkwK
9DxNjnJcHoYApDvEG/TU4eXe1oH32WblnfLBh3oTbJMoSG7km5Nb2Ycjld/f7djFZAyCRLFpvTK5
yYHRCmEoyNO+y4WcFgytZWItgqY8ydudLr5FSBec/RRO0HJJV54qjfg9//Wx6D7UWVHf9RSiL5M6
Z5duCrOLbMoz2ccSBT2o/4rBO4P8udGCe+YC0WgQJ0/XK+iu5iLvbuYUu2wEy+dBu6h9090XKRzH
IUuTvxrgpW7jRz+t3LPR8FHLJ+okzZlEbn609UJ/jZz0p4ywc/9S6lnyBSlylGhYA8mcxyj0qpDF
waeLPbX+76YqmqAw3kc9w30PNuy6P6MUqvMdjlw93mugzu9cxLCOZV4OwPNSqmyREXxTB+dmWaSk
o1bZ2uiN/WgTbcQ/PC9fKwzL91OXeld9qgAKLNdrjLrc9ipAVTcVu6kYDV0ptSv72FBV6DiIneYo
YpSK9qLLKwKbGpSA7MtljJxD+gir9EVs1aI8uU29JlR21CT1DYhA5aCL3U/kV+yNxNmE/uE+8SP3
PdBAbvSk6tMPFvnvITJOLRr9FvUZMECrNzeyTx5idqtZ2+cX2YpmHfppk9r7toVWN4KpunZRxHqj
aM/YwWDq8rtLRshBjEkyyuLPGWueQ+ZZ5m4eyTNszQ7lT1Mbn0rBuhmbThgmgKmEOv4N+pG+jZyg
eqxavDQHFeEDv2uwLYkiZxukkfuVFCoie4H/N2i9XZBM13xWapy6IaaGRT3eur5CwVCyWGO0uqIy
b8SX7p8+GSgPyqC/ybkr43WZu1wmQwhFXFmdS+422GVbicOQiI0hqd7xn7KPHYPD6h3+HGiOFdKx
NuWZ+jHqA7JjDUP7br2O/IwoQSY1GvR578mi2Qie/8yOxWa3wS/cqeE2IQl4ka319wBlO9/Baf4R
mddI14u3puqjRzNvPmexW3xOyJefAwAzOxC2xWe7GRWQuDkEadHsrCbe6OxL7mXTCW8sjmLKa46y
QZMVKTwrso5Sq0mbLCwjavuZZ7jy4JfZL9ndw2Y8jL+jkCX6EKUN8YcouyULHHne9IUX4A1M8vu1
OiP4JfWflmvpo3ooDR+zosrIXguMWXdmFsbH1qsyFMj88C7KChdAOaN9VzlPHiaMcjAQXanbvrkO
OZyy+rsFZnEsknw4djDBXxtzDja9UC6fxhDNmVj7Alm93M9zFV4LLYiAjLX8R9nj9B3awhKKVACK
oUluPk29CQy0a3wWamIx5sZ9uqlE3Qu2JmDqEPHcKcWn1c1RCi5+Begs4qzaPxVJGO7HwXs/m3+f
raPrGRJFw9MIqn3//xFXTKAgeA0f/cws9c/uGG+pCk1gGcF+q0hAbGP0jL72Wva84OS96jg7Y/8r
H5pvtYIZmx76LriKwH0s0XvHNxsaKdYAEbqFXKdQ1GpjZsKmt8WcY1P3wHgfOvtlKTL37JAts2tR
DU2aa+d1zSfkhQ6s7DHuHMzu2Ju1fnCBx30VoKW28oLXCG3qm137FLtEv5rOvNWnqgJOWwxnA9uU
p3nKr3pRWW+GG6lXFNmFwLBB3n0qhhO6pqCDRRObT1gvSmEcZfBUDVRpbRxb5GhQjs95H3aPctDU
Dx1/+LemL7CrcsNXZKXVq9lPbsFKoD+PvcOLKPfUq22Yc0eJHLTvXNdK1e4KyEvTzyAZ632gqqei
zvVDa8DmSz0stSCAaZsocbJXW7PG5yrPNnJQSuNAg/luBWRYZZfmgTus54AduBkc+rKpvmRs3dy6
n76Bw2Up4evWhdxI89CME9st1w8OBkST/ULAGVOSzCRTX1YtEUnPKa2ekvtvfRESY4ccIcS7j4Ih
MtDqs2Gb9KmBfY4FUk4c5Dw/9VnDUFi12KVjY7orhsZ6NWxNuQxWWmJKYVmved3Mj8gFnmRLiejC
fLqIuvlF9qhZ/KriBAponCFdQyzFscPiTl5L60lH1vgGHmRTflIbRtCdsLKjohjntrqfKBevJk0J
np4ZGy6wc0WWzgfobvUVGJWLcJpQB8I7V9SLxfjo1qiEi04ZFCtwZA6qaMtOvYvfY5Y5a2Se2iR6
5uSIt15ySXu9b6l4czoH3I+AArWz3pfxyVRymnJEHrzcMr2TZurOSaU4H1bdfIHjgcG4PIWSDLNP
6/HRjrP6/Ofwh8jldIgchdfjNG2Wtj8Y8wWthknZylO/wv4CE69zbv22vTSGvAh3RVoDdmt0FPVE
yYsqaxkuRpqyLQ9LpDyte4hrZjPHG0m0kX1onrrNAemCfwgRASzuBYPWKfF8cqfkm0SK/SEcojfq
JAcXbNk6+ntghZ+tg2HmTqc0zr8tVpLywjLOU3RMXbKW+wA1K/BBLPvVDv1P8mdKsneblO9O092M
UTMf1DawHmCq5SSfyvslQneS4IDl+7RdQ1ytMh/WS6F2sAVmsbPmjC39qEd3JjmGjTcp/aszOOlj
XMxnOSi7urHYu57dPFXx3L96gY1MjAexSg5OQzbuC/QLDt2oDve9DvHMtIV8mJeEe1nqxj+1uAf6
SjJBnFnpNRgjaD/bYMydB+my0nvAYoZy8hAKQx9M2q8EXonOou7ppyVEDmy8rBvu3m0gJifUzj1m
xlJ1LE5IqBdB4m5l07CTcRcXQb2Mqn366NuD9lREiv5kloJ74/yj7+yHiDwIKUazD5E5EvrOstnP
7YQRH8TQAbI/OttIQYf5XkpBL6ET9BeA+NMXN0Sq09Asn1wkYX9cUYThgTR9WYWlSw0RICO2+b6h
sp4NSnUzLcN6wdYrgWRN9UjSLPoOYUxUYpbBQLApbHd4K7uyvskAGQ8GEACtoGUgYWDee/NwQ5LZ
epFd2kTixNPCTVNw6VDgLPhuT49QCU009VDR8QUSQx5MVXPOXRL9vXbJM/SOdo3Z+TfZktco+aSt
5Qj2hbiaHMB9zzlbjfJTdsmw39ONicT88sGIIhdaWS8wZoSfbPQL4YRKQPKCQ17RzGqZVNdJ//wB
mbwCnBMBdUbQBgV9v86Oy9wV65xkFGBLbgwgUmR9k/waabN2KUoPRZJUpIU175KILjkuvUC9YgYH
L9sMqm51sOq/eGVol6VY5rv16x/NzoBEuoxWQ/7aGU5yTkdDf2o6WDilAMPL2mJZcXc1TvSvZg1v
R5YaZbAclaXGWgTLuagR+s+qhgUy4DYAFhTUUG2Iom8ihQLzIjZvajNq026y25zVcVCxg2dEQex+
2ixzssbfooKrybTLMidjZbUNsxoR4HMZFS8yg5T0HQSdNIkPC696bctclIyRZ7k91Vt2XdF7oGzL
iXJ4zVxBowbwJlNHdkp2tnQpBi3yQ1KOyFct9+prbn6HWNQhkYJFg6c+C0rvyZCyRKaFu9oyDy22
M8C9O5nakcmctGkN+JFld1rTPVU8vveFVsy2U7PF3dWF3UkxRbv5Pd5pNu31Gn+2F55jhoiYHXrG
obRYIJWt++Z3+MzKQ0g2/F5RXOd+0sOHxtTqO6zp0EHNgL/dTxit7F2N/LQMln3yrClIrkbjcZ0u
z5brNoi3sFWsD0lFUhHECh8mPxp1srfe6x6yQTWHcNeUpYFRnRWUJPzS4sJfq7jIs/VQ+V74PvxH
TG3XjAS9ltz1QmRRXGENMSJM0vQmvcp30/qC6lrnRVWD4vzBGVmOigGDJM75HWQtgNu/B3CG+2fG
eikFUIScId+L6A4Up1oHODgUmo8reRLhu9yln+YKjSjyaPdOhxb/nKr6M1Z0W60PNYzh8rPI0L7K
yKohP5jM2ZNsgcT5nI1lvczDUASdcGRkLnIQA6gBZR00G+VVOyt0dm6PqIAcVSoE7D2Bi5JN3UQd
OjFR3C3kDxRVCF7pNbtD0ZQ/bj2juhy6M5pPUX6F7wTSCDm2+NL5BlSDzJ//6XCb8S8fWuHhQ5Dm
q/FlaS+Rns8bd4sVWkyOS622jp6b16odzauZYswXUcQpREtTNH4t8NP/nMoYHfw9utFttJfNdfLU
lFG/WTu9uNoCNggusmsZXaMVFaif4mnc/kdnIknpYb92DR21RzzO75eztc9savhMTopRdJzj9fa/
BsrJZn+hwIeDkbjSgNDIeVKaCbX+DmEpyzqHJPknZCESfBkse1gOv0d9jdcYNSoGYhkIEvQCI/3K
A8JoDoiFNrBaivDFtf/Si1h7kvDcUuvygwpzcyfH5MErf6giQDbQhn0PkPGB1n+yQ7K97U5wxDfr
b93ixbIzuwxfOPHfAcoW0eP1v0IGuuI3k2ez7m509A3u1v5lxtrWhmBXB1nyPNiuNp28qa/ObT4/
9YrgvhnNfTrV2Zc0wxkw0gLv6jhBe3Xbot4XM16WJUJkPdo4WwPf8VvpWtZzP9kvCDg7Xym1BmBi
Zvc8wPf/jEHVppln52tWdOMxo1IC7oAwG1ydl2N202WadgdHGpN6ERYV2rfCQn0SvVsSmTpKRzIe
KmeM0mIy3LDP2U0WGPDejy4LtebDaTd64bZUEMuRnQu0Dnxz/DF06WUBNO6TQVVOhomR4AAP4WCI
ormitr9cVfcftLB2nskR3Vyvq58aB7XTW+BGPkyazL7OGegG4F4w5Kcxfmmi3N0YnlrsMUac8zsV
b+HDgk7o/Ynq12h8VvXNBLHyc+wkMUpFuNmScDU+G23lHjqQqqSuaQaDMWxsDXegIbYoqfFy30+x
IXj3pHTDzsV6KkYIDHs5FyP3YJOU/H9NHukFBL02TVXXfJwZ7PvOiB88Jw1OMaWbOy10rQv4veTo
gxUXLJN6h/im8wmBjhbFZVuBG5ZbO4jRFmuRnuxppZH9QsIFRzB5Kg9xo1fskfxot/bJOZHjGZuq
crutj1H045Bo+n3Pk2hFy8qzQfXD3YCHJHv7f2C0vVbp9wMi1bJrhcwqUxx9iEUb2DxX4A9OUn8u
KHBM9sLpugrWTZFQtjM7XHYmpOZxre9tdSfHo8oHEhk6v/7QuJPNdI6zfTbVOLCucBAJ/vBQ1NuC
8e72sikPS8zUhYWABn5v7cbsSeQAJgltfesL+EZaAZaO2UNLgVJ5yD+nua8+rh0W0JWp6hUyGsih
SsVTBB7mbeir0zLPFJqoAB3tgx72HZwamrIvM9PqkjjKi+ySU+EbfsvMGFmiLAA1HrrK24AM/WGe
uuYgm50OzrrqUWCQTbfRPhmZHz3KlveM4LL5lvhV95hp3Uttdcpb3IzenbweYimolYWI6ifD09z0
6g9xUhTBcjL+Pz3/R0wwNO2XiBza7AZo8MfVmw0AcG9Al7+m1pBf3SQCHwYY61Pjhj8GDxl/A+4y
SuDVX11OWXw2/ABbox46YTDrJ7/pUAAulGZros38veTODquk+zuq/W+1m3f3RgfqenLZhMeunn33
YXxj7mRYD4rNLkqNHEAjGAF+VwP7kw9+HoWrHj0KV5jv1Gn+fYrM3QiU7LNNdfFkgZE9Vqg9fDWt
R3nBWlGdvTnnwxm17vFTHEJuEx9UqkaA+knd4YFYjU+2ByTbQyLqNQnGc2sb9ikM7WYzpSNb2aYD
7dMp5l7+OeU9If+6bLoPedyZt+VvLe4VKxo6hPJG/bT21WES7M2JKrwqL1f/vrw1zxR6/Oi8+A+t
tcZ4gOXlztpRVg7X/qXMKEaHiUSrHA068wHYVbFrArW8TWk47uO0MF+dAjs/VY+DnxkZRh5I5q+5
SR+D0uu+GrqpbnMWT0/UKkA+8xW562wz2SaGpj+Ylp9twt50XwPQPfvYm7NrVmXRFbEbZe+qjv5a
uBVV4Kpy/g52yBhln1A7ufdE0tAX2cS5RbcqIrm4d9uUHKLvZtoygqI6bUdGdkIMRQStE8kT9XAp
K/MoZH3W0tzk2cm5HVVYS5Td1lpbOZeUstY4ObLGyCYGsP8U89YKnxzJKchtADx8HcY22ErwhYRh
ZHyFdpObh3xHLdh1eVHiF47y3J2MkWiOKlHBaNrJo+wao6a5TSTlcMxzMFPhfXPi9RPgB1EmR8XU
qvu8UPP+pxIr+jcj0/s9loohbKzJeJSHEt7mTc/yY42E3NIl+1NnuqtY4V0joaYtu2wTI2W8J5Au
E9PlQOUl7VFekkcZ5iHw0ILRd9xN6Q57MuLtDYGr7HESuv7D5DeHnlzrtovG7HEd+HesHFQNwIE+
5ixbGab1OXRFJZmviCwKzoj9sxDqOYNilojKKf0xD/v+bDRj9Zi4JN1TlAefVUd76Yfau6u9Rs83
TuVBamhGx9+rrfrPqQxYemXAEtuSDKVAGvc72SmDKt+vrS1W4MU5RfalDRPge1pl+dfSfYFX5d1w
R/NuY4BX7s4Q4qqTxks/d0rcIuqxGk6zUX2RgR7FaSAY4gJj7V6Cuo0w3hNx6TREe8vgP0nGzBAp
eX/l451i5eqhhtIqFinD17yP0AaNsx8jclhogufZo4MeBH6kgVzGLBESPGc72seIEkzwxgAGHzp9
9CVyzE4oans3rHuHN9dDk4FuXvRoh2vo27mtF33xe2vaVd7YneWopRtn7q3qpUs79bEz4y9FEUVf
cOnSjqXjQt22MGJ8F2TUosvgNMFDXenJ1a1Hd2eyE/7eg7WTgkwKVDd2xSE8T54fe+mNV3cRcN3Y
ueeXxlcpDj53A1hYTTCQVSv5Y6xVWuf+/5qHN8dw0FiL4wDoFPehGTy0QeSSvxuLe1vPinvZL8/+
PRhkXggsSISIAWRz3HMrZq1ThybTTuOYfnVylGgGrUTOHXSEJzARoRFjayXOEE2FmdeE3u6PARkc
DUV3xAop2awz1quI3++aZH+vPdwQvUaSOX2e67Y8o6BW7MraL844NyKSmSTzQ9jk+nFuyvhSTn17
SdSyO474gqN5iAiuym/ySY2x2HanfvhexvkNGxIhJ/tWYa4RbGoreShzNfiOMZ2+sUHAv/Ym/Baw
yeyJ602v+9rDcmhU/QFfuWmn6J25+2MgAQEOpYJ8SqR4hg25TES78d4YwO8tfUHvG1cXFVYUTvUH
R52xKUiUOjrJT5Kdk5H9AI9TbgFPA0FToqS79/m52ty8X7pS30WQo0nLXRwFM3YsNBGEnxCLRgeO
5XE6AQ8TYBpN938ABdd51ovWULCbW194WEn8MBKwTLJLTlhfhLGZfnaDpDrKtH1o6L8iDbNh2SIB
yLpYnq6HP8W14vx/SPuyJkdxrdtfRAQggeDVeJ6dY2e9EJk1gJgEiEHw67+FXF1U16k60feeFwJJ
G9nptEHaew3ye+WONQ/1JAPkwHpSZNx9z10TWQ/D6W/U85zNAHXVnTu27AwArMQe0Kv/6hvjBneo
EFbZId1FAEMVsu8+G9DOnjZA1ZPtwwCxgwnV0fQ7ew97KTBMsrC5IckONQaIJr5FeQFZQEq+JXAB
gPj2Q1Yr+9Rr+4mOW4tfmrKKi41v2jkyChBUT5Ce3zbTLV3fl5PJlFJa9Fnf4Ofb+hyrB+ZYqD09
69bcr2NTDh9Jj8N76WSFkE+COgB8afJ4DFgFGpVuMmvkR8mir7o1gAX2CPb6Q5OYw6kLi+6ROHmy
YaCHQ1keg51bqIckuo954EIFIyCfGyMj7gXGYMtZHzeUDhiTg+sHqPGbGXghk6NfnZr7StXNw9i9
DE7cnNMxgtgwDfkWaVv4FMc2QHNT3zzgYsGzqKv6e18znVUF4dsYjt+LORgPCy9M1VFDl1rhuHDx
iT7dEU+/wJk0sEmOEf5zcXjHPw0aP4UExArryWKhq+6GmxpgY47pYhAFgxLvUwlgwqODut5T1MPG
1B8T86BDFU19kBUMa6L72CtYxTor/U9xze6FuWO31y19AADG2oYu/qr5XzwYa18OERQEHDw9dj8B
EoFDBYvWApjrjlqMUyhnLcgEU9RYRospluyQoWQw4ujHfUVzM/AgBrmBLgS8gxgUhXOrVlcwupsH
s6R837AIv6rURNMf6KUMoYbBGwCuZmCc/qWO+nfsNLJao7rRw77kx+/6vnzVQ/pKx4JkdeqAKjgV
jc2x/aacpj/qCjFka+tV4lFxLzDXqUgPoNeClDXVm2sB8SsrPIjMTW8oAS1buKEBFcSycJkXMSBL
P7CxM0o2Gx6UsJ2ThswisRRvOq0zhqUssUDmyiZLEk32zY922IyPusPIzDRoPQmZ22k85Bzrmync
hroTKO9TIXp6LLHpUDVeAY3LVZYq50QHgWeW7tKHDB7OU79uRPBxvkMHah+/pjIaDvNh7EoQxxKi
DqJuRQXqINpuX0O0uxR7Hae75iv0ma9MVJLKcy8JP7QsroADhfh4C8QULGGK+K+4yD8BHNbjc/5O
n6KsflA0799ib2LghVH6oOphWHdWDHH5puWHxu+2TUXpAibnEBuaDhlIM2ejY+G65qV1H9B9elQ4
3nBu4TzE4cm81F2N7yAzhkr8RlC/2IIaBIstR9Y3EVI4HfeoW99LJ7qd1uXf7aTui71uswoIqiCf
4nVbTiylinZwGpFRtR5MlFCo04Vv0ish5gk9xiTr9j4qCJ+UnHRJIJd9VWK04GMHQ2WDjvz6z4vU
pPw4XZQjp/dpnC7yf3ORgjo3rBKSBsqkyIDXtmGfkakLqhL+J6ZdIG2fYBMJEYboBOIS9oTTofUz
ALbdKN3OfRHgiRAsqvul7tMTOKBo7ToHrO5q2k/qPquYLEYZiggSFgog0uKgz/QhygksG90KTwzL
/D5gqcgEnOHvJnKKk/JwPzm94Fo9oEPmWUonzxYNBbBz7vtlllL2EBYpG/D8/554noRFvQca7XHu
0fPM77WqjXTHyXj9pT/tsfkfyyTZVdN/lLoTKAVcl/v/2wvVz02CzUzf1+1Zx7b214H02Q2gxG5f
ggC7uPtlhi406zjtGLiT8Nt0bVVfiaGCu/9lD07huqeSLWcDTVC59hBKLM/YTJsP2MvsiMic3R0i
ocETdwRGtRSQIrojK+q+RqrAt7ajxaExlfvWIrEaG1ayzXCeD2NPhrNgq8oX/KxD9ZjuHoEV2iQV
yCJzPIf1oQ3AOabjfg58zHT9PKxnUPFaTzd36zNh1T9P98uLzVMClX/FbyLZ3ytLieezncHJwy/V
KV2LAhj0IdMBU3VrLk+1KTVWUeznwVzOmkfv1aq5rUtjfIombWis9AvpUVYHEP0Or4YbfrhZb+3v
tbZJfhQl8M+6S5f09GHqaiQMmO4VOgho3JszoBu0YYNZ1zwqostosPiZ9tidotLPDtwS/DmtYexM
wJDZ6VGWjNUqSmq61k04s6P2oyxnqYOtEYVsg9Ui0KM9CGSAYOHrGk1TdXVvAHfhoJyMVhVn1mPp
fNJD98ngqOKPeOboVkXlg35XmQU0OxKUrwrfLpB4qvgLJb0JtMbUhIctP95PYc+EUygXHvUZtCj5
EWIgDfLYAEwK58OKibsHnfj7gUxNZ2yrAgBcdJq+4ULq1Su/t/s6qv/zVIfer9IT/LY9v5KOsQBN
CSD73CEJ8fdbYPqFdZuxwYQVZL1ojDA6phI1a5+q+Dg3+dRXjkMKMqCtrp3Ve5tfQlB0zOTiHqOn
0NcwRRK4scAaZJpaX6IHf5la980DOg6Zoo+UeGQ995dI1sr7uyzzblx7Vg4NUSBp9gmMEPf67HfN
/6Xvl5n/+1Txn95GJuMwXcxv8L9Pk+Y9nie/i/nju/HtEqzTYbjqq+4vd58GNIB/vPTPY7+b7te3
+nP8T2P60vsr/NSrX/3+inARA7NXd/zHe/r3r/vzq+tp9KUybeFnMM89j8x9v76rn2f6H14/zwB6
+PUf9FP7p5f96VS/rd+3a3vE/YqFFbakvNiX00Gf9Y6T/9r8XYiOm/Bke332x2vnkDnul1f741T/
4tpfpprf6fxqf5z+l2v/xav9v0/1x8+lNYwbBLohej599H98t/PA//xuDbippGAq/OM//S/+6D9+
pnD3Qwbs334m8zTzZ/K7a/8/P48/TvXHV/vt5zG/y/mT/+PUfwyZB375uOepXGiS8TSCqEsL2ztv
MWABcR6wew6cXsJ7FLhyC7BDdMYTOqZrQbdPRe6vdKDum0f7LgHXYRqdB+4zAMmKEeIAcTtNA7Hm
7xPqZgSlngBSe3CTGEs4Vsh6WRFlnoyoUMdURAbkJ9jw5qHA3RTcfvZhMAz4nEku3XTwuesdk4xB
+R4tfeCgsWPTnw+bIkomVSVpuPcrogFgtpS21j1aB+pLkINAVVKU+3kC1+ijC6Scf5nXJyMU1DL4
gIbKj16ktNxF0Y/toepJ/IIScIV6cuEeE1XFL643fIZaMzyFplaRQMwBtMOLbgEHD+VAEIp0qyQj
MlDQDNKzRtmj2ft8IaBPsC7rajKaghjW/qdTGka1HSjAh773dvOpjkX6Q0JMLoFgDAeuEOBwBzrN
UJlYem5obMK/Iq8lLznMnFEXKh87M41eVeN5+zhO4ANfEwgZhdheE5U3az0qS9UFPDWsvR61FX9W
KKhd3dAF/gJFTWsqhwpIvC5yoNvfQWz7DPEl6yE2E6iox3zyQij6d1aoAKUJvslreGCFRPUXBgXb
C0wY9rwr6ME3S5uviAFpAUjNnOeIEsIwZ2m96x4XAS7knDv/0DQwRJ3mKbtJRxip7i0sPfwTEpMv
IWAQcJUy+6cQwkCG4E8MmQeY3B2RbGBrCtPzi+tTYPca6OiNSMiwWLjPMDqzIdbY5zAIRNN1kY6G
TBRARVOzir1wA9i5vYS0vPPsOrDJhEFL+H0UupKbMUoLkIIQTBR0dHOgcFc6uBjAlYGEkvN9dBir
ddIpvtbBxQj6gAWFlrUOppSSFVQM7PsoYKjtyvK7CJKwJmY2rWyVQQJko4OFqPwlHUxro/8EgqQW
/JSMaKtnzmxfLrFtllt9LSXAZovOIVvXgGuXU8XI+OPtwrepK44l8gmvvgvXFg/bzLFIjUffcGCR
OHXHtDwlVKFmO47JK+kl3zppla30aGzCat6A+vxOj0JC7wvYNuGZirI/+U14NjuVLJlnhTAAN+qn
FmTNrUd6CO9MTUEa61zk3tVQQ/1E2lo+dUMeRIlIH5LaeKGAmh1AUxs3VKQi6Bqq4ETXw5a8K/p9
6rsFLMfyz9ACTB8awMQ3+QSez+wSrD0+9MkaGH/orPiO9dql0EYa7bw+6mZLKGwb8Eikk4dOOIgn
AS5pyQDwLqUhnhwzhWIoRBD2WQpmFn4v4boSygX0j5yHrKbQIrLpjQDju+tciCvpvhgU4xszo25d
RdDo1n36IHLoUTWpj4TQdK2Osytk5VEczyBki6n0gF37F9l15pH7STw5nD2MpIe0hQXWRcr2dsvx
dQ5dheSyL3BkUPs/6IMe4vjp3puNmb8PErZkMYBJfIR5opNU8SMg2tj9Mdm+ZEqg9AHTy0+iFW+Q
WYJQz+DAgUeKZtVEdFijslCBNbOfD3YqJfyrp84mlN9HQuSpF2kL/ThFRH2Oui9t3KUnuLq/qdrP
N24N5bSRhxQIUHsZQ4bH8uwjDB/Ha+KoJW/dbJsNst4w0UQ3bP2dwDZKehWZeS7AO13GwGVvuszd
11SCZgucREBSOW5bT+wz2rCbWzvsZqSAM9sj8r66zxIUUpi45SxkPCQ3y2KbBDqDpxwfsOqzcAcN
SQNyeDjUNKo2BovyBVQUjBNz3G6tklYugLpqGuhtg6NyPxUCVeay69JVA2WQYzuxXfSZjvGQI141
ZpEGXYx8kgXQQ9HTS15w86p7kGKYDE1iBjQcAvRA7ZsKIoRQl9Z9lFkpynMFzCumiriinwvYQp5n
23u3ga8YB+Zlqfv0oSj84krYM3zV04uHMta1IEEBk/AnL6VPCeQQzlXW1M/9BAN1QEg7GTKqn6Gl
B6Y3OECQDMLmPBSRuPlWLW7YdmyGxHBPHiQNgAWAnCJ+dA+TAORDyUZ7yUrTWMZTNXAsVbFLI2Aw
aMzbSe53AShhvQprzw28KOoPXpPss0p5t9bzFdgSsb0KJc/eOiP9q6mM/hYPNT5KCJeiClrnC8sw
UDEqyABFyuGd9mG7cQCWeUANOKbmsotG96tnuFfY90B+I58qhjWBjL1N1S7zkIKgTVI86j5gu06d
XUENscQzMEtFsSW8Go/mYNANyiKJHwPLkTvk2tZCLKGNyF+Y7OUCTnUSyB156lhPFrVn9yiEDOyo
D6aER+Dc1GdUsHyLrPRjUbWQQdd9nTMV/lyilhlx2HqAK1kAQvVwHDx4fUe+DUdIZmV/wZMp8FOj
CCBoy7Zp5VrP8B5Llj2BoEZEDecWZkYAk6hx37nTJ1TDDW5VGVm+MNrkeYinLDXKu3at1DdnaN6J
29qvIvKBt2syvoVsS7F2ARh21QVWqOoSY/21o02jYKgeW0tRpiRwoV5/Inkd7gcJwfrRPkLIF2Io
XvnITbrqDAncwuB+oh3Jjs6ITGUYwXaIibI4KZAUV33Xj69GAzsHa4MniW0sioL4V7ZMHeVe9TlY
sf61cqyrMJQLHC1aUVgjJqH+Aohiupn7hpqVq8iS1lJfpQesZDS3yoK65dwHhbxyCdrjW2lip1wC
mPUcZtnXjLfWV8evF6NoJcqfvb8AFaV4aDlETpVvwuvdRiZOdAYofKkPJ9WieCtg3ln6Cb12qIZc
vYx9HTyreGtaK1rZtOt3tO5QPSgb3M5CAUJvVzw0zKFPdesBWwX0G+u85txgWQHRbaDpnJ6Db542
YqlHixBu5vFY2Rujb7KTXSln0QG6KSkkNt1ub1mNvGYQEHoaBVibLncUsEnM28Z9Fa08IEKWymzc
i4KO5MYcEwGXYt+FSxtIRo2SW6uXYsMqkd9iUAsh5lZEn/PI3VdF176mWY1cXk77nVnkw4PX4/ao
I0w+3Jyo95/NuIHpC0hFW26V0ROkgT8yH7J6LO+GMyznk1Um2+RgOdK9NR7DahMidh+57L/6tGcP
HTxhsJqECHltutV7Ua4ZHNIWFpwMn0g/nCK/t/6ynMJaDiNxTvjWiwOkk4q1V3AA52NI5kUCVlel
UEEuWfpRgNIzKSvIq5dAjYOp+lBmjUAyP2nXZWfJBzcmJcSmGvY2xO51lDGIArl7stw8+TY68gPM
L/t1ZF607FH6uSY2/OeZNMwNFNsgoMGh0xij+GK0KcjsxAL8jNRnqJaX3zoyydObkFAbHKhUlfmj
ZdbuVyd1VowR6134fRXAMSq/mW6SbE2HVbtS2NmqLds0aEJ8Ue3WoduJgXTldUuCxiokrKQUwBEA
p2HJB4XarH7D/5IveeQ38MCu613bYTZgDUESqJ0KP/pbComxJ7AfGeQPOAThqkasLGhBXGwxhFDz
F94xKsBzzPGf2xcgxuOGWwFl2kdXaFcDrm5ht5TA3fpSpc6w9jnk46PQrTdVWEcnZpf5Fgbv/sEX
abJz49jbVyX/5rqQjTGVcZywrlBTsCH8XlY73dL9+tBPEXNYG7vvaUq6zdw1h8VR1678VOEhK5nz
lNtFUI15/1BMLXhPvpPYHk6908LIKrbrgAAGttNNbzAPKOd9jDbNz/B2K6/wQImCVsh8o5uZ0ZbX
zAa+1aVIsU8RuksPoqIPzKDRhgAlZBUwxhAkKnjULauhbxapJN6x513/3NFH1SbyGwh4AR5IAJPw
N0t4WoUL8hGo4F3HpPkoegvYKJ98aaGezfIGWteJc8nlcBV97O+j/uyAmB+YifsgvAjmgqgLekEH
c/kJ9ga8cj713k/xqBiCPBrLNbxO251DAC8QyqtebOZD94IAmaubviq6lZLYM8c2UwuGVcXNBsni
5oFYt+gsZ9jNfWJMP1rF2H4cwv6m+1Ma3xy3FmBn4CEd9IptMygMnvQgvHe/QK43B7S2gPB8L7uX
DMIgewWlwwAOxxI7+OS57zK4tIfDc8hEsfRi+UlDI6FwZkGsyYCNhG7rAwBq6CzjaFPGBKb0CNH9
GmsJ20ZvZ/ntqTLb+EAMoLWNEPderGrUwrG7/szKwngIB/eC33T+Jloo/8LuBnCXqem3/irEqlTQ
o+HmHKupRA27kUcPsLIojrH/VeRJcugSWhyVU1+tpJSnIrIYPE4tcNUt89ms/ezSivqpdCEZ0nvl
dezLvzo2WCfhCOsE8quzSgyjDtooTm5hSh7KyrQO/dTSh2TI8Pd53V7DrTzYmcGKe8JxlVm7dywb
hrSOAG8hY/h/wpKYOfjFN2l/rWFb/2GVHl9EMP64FGH7V8uJux6KVuE7kNHXIZPwUxz8Q+jwYlVV
4Z7SVG1T7BwOwnHYRjYwkFMpcgEM9aMy99gy6vKt3/i3RAj/GyA+nemAchj14FyAXPlZeQQ7a8CA
Xl0wAYMONaaNi9cBMgSauFZI2w9auK9GDYkuSO0vilJAKjeCX4htteM7C82LxA3ywfNDSEs5eMIu
oO4LiOdQRUEnRnB3BZKKk9LEyvBcCYjGACc6YtaHSIQoi/LK/2skcMS114Xg3Tej61cF9p/RwhDv
NLuAp+0c9KFX3D3Apxo3oqS6qR4S5mPTx4ENdsnnNCfLNBzst8gtTy505rH3gtA9OP/hZsw89xUw
GBCwu/rdLRl26hYsc6t2IA9DVX+AOBpusZaztrGQiyzs+Bc4XPSLjpfRmtscn2dbdY9K1Z8yXgNE
CqTlYzjaBvSnYP2Le80OnJhwC68pcYYRa7kCLgYSYjK5ErOCPoAdD68kB0TRJ9J/a6v6SwPcz0ee
dDc+MvCYqtw+mxz2NX7FjXPnNjmk2LIvIm2cN8J5jc126O9T+AhcWRw/edAkhkOf9VLHrnUBvO9F
t6q+klh8ZM2itMVUUawvM5aImxBD5bJI1kOOVbM5wJ0qj82nkipvYXK/ObQw71g2RejApUaE60KC
wiFgZLeE4pdaT2XanZhKnP4XBevkG1QvQ4ews4hcf5Eil7X2C4ZFC27V8jJ3OlMzjFt3ibJouXAh
6Qf7MajogTgF9+kW0r0d4Gtm1X8CctR9B+bifjL1/BgSbHT+GWOmyn1nCIYejQrg2VCcla3iBX5v
AtgRl13zin7u27B6M80kXkW2VDttZQWSvltDyWxBu5gu8Scgw0OAjoLRdRfuYlgTXGoFghDE++KP
GLtCMVT+s+u7FWjvNN9U3PNfcx+Me1nzDyTQaABfre5Ug7lR10utOKxliPWZViE2SO8eC/HyS/cc
isVTAI00SNx3fOHHk5+HHSFF0w1ypSbTci9nHF/NLNsNqZlf7bwqril34LabVu86Ajvcifoee0Ar
gp5YrCMSgZ8B46BrWNkWkpdjtYkLf3gMqxrW9ZNsmYKroJ0P4gMLTZBEkT3vR/E6+Ehw+Ywj78ai
8jW182QZRiXd6VFqti+GbLD95FnykvU33RvaVXVOPWgMh60A7gOSG83Ob4BaA4u2WHY5ATll0tAE
DYN+BqoTC0H8SwcDDy4jNLIN3qh40Iea0M3QJdZZtwqbyzUspLdZDDsw33HxVYT53ic72hpG3LyP
jg34GbGsnROH/lOZdheInTfvQK+pAOSW/uQNETuOQ86Xkdekb0xEaw1sti1wrCwAheDiRxh+XZCn
/WfE6OAr2nPh7EE+fLYNbh/AnSRLQWT8kRmvIAT0nwjlxgoEVHcHecdiVfPWWdSgT2KzVjhBBxvr
RwEZxNsAWVhqNM5jyxos6Yl8J8IBINCuq1VuFCA5469cDAREnzIzS6wFPOh1aZKvTOW6kvHegkLC
efR9+VK68QGQFHXDVr15yemliIrqmSHJ+YhfGEgV6HXtNLyM4fBYFvgUIjfrlnakKpjOm3m5aCxD
bDqvcg7wZi7A/4QFFNgoD/pg+ZCqkAlksrA27NLAA1VzGVUqW7sjzDF1TNV7wDWa0PmaLusHq71O
k8Qd7NvhYQkLhh98LMcEIHL02ggfETha+gBUXbIPU//tbsnRuhdDJAJ05BgfueHwV56GsMqAYOur
7itseFr/cqZHC+H+HGcI8HyEVyzswfiLa9dGUtOD4ffJBXBMB7nLNFnFYFKsySRaMPZJfJpigdBI
gtLu07Wj2R7zmkWTQ1iGBRiX1Av0gGHaSBVgKWeoJdB53YM+Y8js3s/8H2e/G4Vi8onpn0gXmVg6
soULbcIveYGknRmm7iN0u/PNUGIDV7oUjrcjRDHYyMXHFAvGOcW+cHLoMECBIS0FxpwQIK5bd7xA
frjHfRWqRr0DGSs6DdT/HNBX2Ny8JF3yErMGoCKekGcO7bCNbsrctp+x37E3lUA1HXzB5Qj36r0B
DO3VaOIyEKWVfMm+OiWhnx2wJ+Amj21HM3J7z4HMW3uMmC9hOj4YEeSaSNg/FyNuF7KhHXRdWrkK
c++ZVyYrwZCMYWlumCQ9FUUSn0lWygv+N+3OqKNPnRmipbumQ4Stwo57/JPuyuOq3MYU7gL4XuKH
GZWfYVfAT6nF6cEuRItc5bV3W3XimmoLSpo6wfMGbaBH9hDydXP82DYxjLMg5IZceg1GbWA12CCu
cfMY9wPQkt1EGOE2RKBp6VePzOLdxo7gEJSDvH9NJlCdN4Be1BtDAdEC3LxBE7SfS7tjy76g1kY7
oQ2QLF6aDL7c2utMj6op2JyC6ylYSkDk7VTxiy9CeZWRvVVMQuhkUjzNVQgv2Cy78RpypvjGTp5V
FdvrQaCeAceVqBzo0ab3i/0oS6hsTZf6Hao4UKgNZNiR57wzsnWTyQyOHfivQ3gxX49RXa6Eky3g
kon7ld86B3At4ZA5NfU9zDSiNbS4+6vuyqNOLtPYw5eUTdozAtQg00rkzezoEg87+zwr6U1dUZSR
c8n8/ppGaWC6YJYiVVM8KazVbgmB9a1GHZMsfDEazzzRCXdM8QVclpLEG91ULk/3+lJDQXmuALt2
EYNBhGzxmB5NQqEuPLdz0oxL4HEgfzANzwOc5CUII5DRNhm8OmSSDAcHCbRnx8JNGJrIyF2QHAao
KHiWrIy/jNE3iwnjawbyICkMWMQ1DTCxJKpPZODRIWNAYjkyLh9zkaJIOrrRF9l/a2QJ3bu/r6H5
mK/g6V2fzFqQHU9vXejXN2zrygC+MHJzv9PrtuUDEddMwz5lCsuSUS2JHPKlSV2+1ghUfUDRDvJK
0vzep7GlOq4H6mo9Tv8OHRcKbC1tIh38wFA7DQwDWNAibMRTRIE/1Wf8x9k8avSoStDERGoVXLqm
b71L6Qgfq6eo+8goQzJB2i9JA/7U2HKBJbRbP7d1iJQ7AhSDkR40AqObSnuBzBB88QaHEzz21jqA
hvYAZbjC2FP2NEy22mCBo8BBdvAyzO8N3Y3aRLIlgqLINEXNoQ2l3iLhZbbRA9DJh2tfBl/MkjCY
hxgPer2qP2j8O70D6UBLnT5X3a+7uGQP949eNx1E6EE6WYL7YcMOIVgNKWFHvRbiPo33oW/5gW7a
TIqVhJDBVi+CiIKHNB3AAdWjXvstp5H1bFX+eB1a5zHPjG5X+BzM76yH6hhYBQLZdngGhz/O8sZE
4aUmB92vD3OYbuZJCgEkWVTBPABJyGxD+JgttBBu1IbdCQXOxd0QVfdpTVw8Kznq35A61n3zgBcj
2eYCMR/MfUjamrs+Sd4FdD0tf2E23oU2yK5oKLpGqGvAOgdRbw+/yLPu0oO6X5/1oFZAvgc0kJ/k
n39coUNyW8RkMUdXU7Sei3TFup7oa1p3UYVZtSeQi54lHXV/qv25oL0G/DfYbMB9AiiL5O4X6AuM
GwWP1k1LI/VK23FzT0sCch5EPHVORVvTMyMtUO2lBR8jFh1HoMhezHhMtv4IYiDt/DUWSOaBt8Lb
FkNvHowu+o8zbKG97e/iIic6NvpZPUBqSt2w+IZmjzgaAnpIekHCprpE6AzhTi9IXF7SbRRaMtCj
vcGgPuerC8y3PGiZ4VmB5SRI8VNTPzpAIWyxx0RTP1hUkXSBlLBZIFnMJwoK4P8GbJeh5ZYc9Us4
3DTWmY97ix4lfpVduZlvaBnRi4Ni2F0BdaCnuJHW8bsAKpoGMA5HPWhnkAAfoLG2QaZAPrR+A3JV
5sdQU0MTCk7Ng0hvKOzVN92TNs30PIe6vR4z8hxCtb4LqbkMrsAZfZOo4YtVZ0+bEC+Pdpr0X7ij
sbZ40YKRigIJS0MoiTeUvAoeQwWNd0+VSUAwd7rXJqzIK+sngcGMJKuoRVRdNy0yij2pPu6PdKTW
TUgc8Da83bsLQi55ZQ+fKmxTl2HuV4exhf11XCVXUziH6ruOazbpFzijX5ytsDU2FRvcdYIi8CcP
PpA9PKZdVZJ1Phzv7oZJB3eYFsJmSZ07Rx8M1aVIEv9ZUKgetXgDcAh/0sJKcIpCLYQm99Y0plu2
05DnH5FaZGlu/T1mWw6FRQxEhLQDExlcFagcRpoVdWFA2Qp2bmuIWk1K4/rQY7X6PQIMTlhUQv+n
lfQeoS+a59AXMAPyPT/mGFJKrspG9dACXQCEoXRvJJb1VHM5rkJDFWskQCyoRQzVDtAQGehRt1Tp
uevC5zhFrAl/xCeLrfSQDm/q8mJ2LLvcoy1o0xBoNe/NMIjiSZcIfouLhqlsy3R+oXJAjbVaU66d
iYBHpkM1qVn3sacOWFAFulVNEtb3s2lQhyGPpw4g0X+PmPrTircLXsAKd+ClF1RxBTV6E1Z7HQNg
YPDqd8jKjScnKszt0PtP7ZCZJ93FwFZQSydOfEjtJQ7uNwOoK1U3JQzKG9xhBlAVS9PMT/oHMA7C
OGKFddPff90FxTdol9qo+8w/mt9chLLI/Teko3xYXq5CUzUru0BqNvhvF8ThKB/mV5lf+cdFLBXd
Vla4AXV5Ue4pmKB76XblXjeJacNyuuAyQDmBwqxZYYEoh2Ll4pu3dOCetipjKIkgURsI0CvzVY9f
4IJJ0m1tpWyGZCQfz4b/9d4idMiPXt/tTCTh1pGd4+1PT3T99NYPf4db+aLKa3zYPwZU37fnDjcM
HUEzCChx10/WLWpbV6VUtMaXzQpGE1WNesjjqx4YiHOFSys/WIPPzyJH3b0b+NWTibHzTQgicoLl
sZr6JKr5lp/7QQcFnqCypfD20FZA7S0XzToyoSe7TEhonvKJQsJFcmBYREDKgRQLJ8JefZmZFTlK
E7K/YKuFHcz4+jeBW9ORgny8dKMM9eMSAj6oITBkcNPqrA8GDCjvZ01jb1gEjqE9eCoAE7s+D4WD
jEocgiLDSwhFMmznliBv1ecmgmcOyEgQse6McRmrunq0ZQWb59Asnw2bJEFEaf0qHOwEsdBtTmnG
4yBuYMyQAPYG6EeLLzIdYPnuQd4TiSMUk8JPAwyDlj21yhejhJtCJT+HTjheSUPNjQehjDUgbd7C
G2l7Sn32mLogEEtVlpsCKaJlIdMgjsQAziQOaW6ptclheq77YDylHvJQPWUiMVGTgs1qBSIuNxJg
Dc2mlhes7csoYcUK9g/tintGuqwMgt1myJP7Ia79tWJdeBxCeJ87Pvy5TKio7/UhA4AYep25OEXg
/S3NNldQ4nH8lwqpkIWV1vnJjorwJbHyDYRWIzAbcQsO/XipoyKKzEoHtuOCCJg/RpYSu04M4j5K
QdiBC1OisHzAHHVqeQvWq2qR25kdMCsv9hHE6vfQm/p+NvfpgURM5Gw9zGxA6YBhQrg+6Mj5wrlv
DtFnkNYvAElkw6q1u08DUS5SbRyziMr95ymqUHgrHge6dpzQ07qtQ/WZ7jOGBkTfZ1COm43t83Lv
V6rb/R9n57UcN9Jl61fp6OuDf+DNifnnooCyJIte6tYNQqJIeO/x9OdDllrFLmlacyaiAoFMJEyl
z9xrr2W25ZPmO+rm/PlREo5uPcFL1RaAEEfpSlcXiS/gC4dhAfprCxTcnI2vhWKWgDdCY+UYgeTS
WbRLj9EeqsZmk+8cjhsTSoo8z/YDUAe2eVEQrGVs2MI9QDx0mNW4+UNZHo0lDqtxCwblUCrTscGi
D7y0Wtd62EG61sU7K2ZeFxdgP1xjzvEZMIMSz1+kBfJTiYisE1ksDqdEfqtSJKdzES3Sn5OyLjR3
o4RqWNLn2a5ZcMqTYmTZTmRgQdfa4lZJAQwdRl9ETZdshyMiR9Uq16q7SbsZog4bwRJ/zn5RmCLu
VETny+cr5zhxdj6IcjkHL9J1kUyZt6Hp73RoGdCwwJxPAZ+TSaJWiHAHqmg6fXQK8nNysexUsNKk
PRhWvvh8OH+7iAu6zv52owiLnDmnFmcXt1wE3/3x831KX/PxyBGyck3Gp1jX7HktakBrqens9vj1
e9BqsAvVGmO6FsXFZnd+OBf0OSjiziV6DkpSCSDtXODiyuV9ju14eYnLVBSoBbgauZQxsbYF9B8c
amx01OdMamZXRNATtd9O9QxoM8osT1PPtuBYHAz67kON+Z7KuZyKA8qz1ftwFkEJ3bXQkYryOWfX
u2Z+Oj3lbl6b697x15b6MtlM9vuAUXs5xEt+aMt7fhb8WZy4Q1wQt52DIo4dsW+PkgeMw7I0vPWJ
c31qqaJNikO3dATizBJOOyIsGvLP0vwsDioJiuV85fIN4op47OkNUwY2sK5iF6Qdu0DL3z6XqWjE
omAv4s5BcXZx28/i/ttHnR9/cVvoWBVbNkG/ipY+MpLRnPx2uoT7pQaJPvPdlZJFdQq3BZemLONU
3CrCp4eIJ32/fQJugZrb90hxpvbVvG26dCceXsEY6s3aWoLu8tSeRTMVXdd5ULiIO7fkc7qfxRXK
4rkhqqJIeH6MiDsHz48RVfocFGenFn+OvHjV+TE/e1OvqDAGBs+p1sLGvIymp97v8lTc+y7yNBJf
xooE71KJ03OiMKr6+dSRD6KPffcukeryqcy88n3vv5w7DWMBhZ2DydKxiN5FxImgOPufphP3itsS
PfXmWG12p271/Omnbl183w+nojwi0ZOL0wCoEwCez+eMEEONqNudgvKP1uP8LgcBlVl0YSkGtfZK
dBIinAFbXACU37u4CqWRrn0+d63iWT/tbpeB+tzQRJKLdOc2Ji7EgSNh357k0yB/0Y4v7vUziV0s
+XD6eDN/mUq52C+T99mFPARGuwHDhTqnG52NFs5Rsf9rsvZuehCKCYb4kPNBfLUVxKiKa2sT48ZG
ZMa55xfBizhV5CLoNTE5a8JQXos2m4tTG3j0Tmf3ayuN+qcJYPvsitkWKkIS7n5LqxfJfad7GkJY
VaPGfjcHPX29KMemV6RvU81UTEBPZSomoOL0VJnPJd0gyyv5nbkTlQayvtST5nyCPPR7joh/fCpK
Efku/L0YwfNp9Tzuz5XpVMe+z3nF48Vrz7VVnIk4cfVnQRH3s0elaqNDm+Lpy9pefJxI2ibFHwFo
WNYMlXfqbrWKFR7EAg4oXpZwST+toE957ZbZneiJxBmqEe+DRZhlazNT3gJNrQ5Jxy4kyLzq4MOo
ufMjdhpu+sqGfSfEBqNIM5wJfbV7N6QxK2Z0O4+SYmgciziZ3aEocHLFjrACffByzhhxJg6NAfpf
y9tNo952Md775zFaAsi8Aal4FAml0VA8dHtZB+FOzaOXUTkFVbhrcHWCkQusMUIJUWQ+VI2DK/lY
bUWfM9cpU5kCD/J1T5aJ2itatmN0DEazabLO74I/JVjrkOAss1XXNIYnkigN3P7QIDIAnw56zfvb
UfFETooDcyG4M6y9+EpRMqeuakIgF9Y8+1HEVXHkrNhiuTON6WuIV82e+y4KJh2kDJv4V9HE0yJc
K3Hf8iGOK4/qQTST2ul2SccW0TyPV0yUMnblVNQ3iy+MGMma7UbY5JfiPn+fBO55DcnFZ/SQngF3
SOsGyYjZbZGh2Mcy23VogqUrqGz/HB1HWxvNVB2Y6OlrKsAf4uPfrepOE+t3saemJqbb5/o9NHa1
QCXYWfg+ZzvnomIlWEbadiea1ynLlrWlqNviIRd90Kl9i8iLW0oJs21YQo/IWnxC7AnJGzEx9fNN
ocMOjToWtkPEpejk8f5aZYPdbaaxvNd7nX0gUKK47e+MIbvHcLZS4LLJAv/ajBM3m9t7M7srIsda
i7cmUHouFscVdOmboGTdTQ2isiyNC1qplWGUCPepO6loWJ6k+l4Pa+20SD2tYk8zC9EQRTs/Tw4u
4jSxWhBpTqcX10Xwv59gnO4R1QDz7UZOCn/bRMMGLzLrtFz6b2cfplbDu50321NHq5GN6R91Gxrb
c13NTd0FMzTsRBQWdcYT0aecTkWsCIszcTADiUQBChbMH4eNrs6Qb6DnozfG+txxnKbBovZ+n3Kr
hVnvk3os0Kdl9+P7PoSoJmNsBqsOaW+8ZtJ3DfDci4pGeZrPOLMc7+hT2F40XCcLx52okQBgJlwN
VBeiCX+rKOlGND9R4ljaVmof2TtR9dq5PyUQ707ZdPPyop5PU0XxZRfv/Vlc2DmLaTa6bntGZrcc
TXkDiuv21J3VQ7+Bu/JOfLZ4mtkExTZrv22niCdaYyOzhRR+UsNcmdeWNGPNT7czPMni+rsRXnz3
aaA8tR4xqp2ak/iHhtJEh/nRrHWvraVid975yHpN9bpZyVfvJsSyigJmqev5qVq/q4LvTsXH60le
eEGrdeaqgQVuV2QWgwSYg00aUwvFGC/Wv43KnpqENTsoow1+l+0+7h+rOTK3aaNvtNxibipqk9Wk
IY43LdTp7Re/XjRIqkqFbX5ZWYsWIV6MTOWM4Qcw3rn6iYp1WUWboXvICt9DnnY31+HieffXrtW7
HDzl6DL4izORizJA71Uztujnfu+29K6YvKKK6Pa+zxRAIx16PftIT89eEAxry5TIyM1oNwIoQD+S
XlisQU+nYqI36qGJuWF5xrvT2S/ZJKj8CCG/aKfDaOmJ1KIGh0FF1opwC4n84vV2muKI973rdM6t
vma652VjoJ4ySWRNE0atV+Yq9NZiVW+wkTBVyb7HW2529VgdNyoGbNFctax9NPQYIMxp7B/YQkCb
4tO7KdcEfG2ddLB/sec8ma6DIZitXrUhM0wUwZZ/+C2rus/tXMOQK+agolqKbOarDiHc+4uigNNt
z/nvKBiS4mW8O8ed5rLt8r8gR1RPeyC5Un014PNep+yz7fPsVlQJURskZ5pp1oM7zDgJ7dBvAQ1E
jyTebI5WtA4tmB7ftRpxejoUxipVK2uXLTWGHTlnXaF+sy+hL14msFItbzUFZ6BxYtsd2Xn9tPY3
rAxvylBmVrZ0cqI4xJlaw8oIYf33nvT0UeLaqdIoiTyvxamIFAdRauJMw5bt+q92m1n3ZVd4WMD/
RCVJPS3q7EjPgatJ5QAoVPdR3xr+2rOzulbaNlbZqe4AFaXImdPMTvRHegVwfSdOTxuVovBPp6Pd
BAdD/9L66bA/r/VQPGAippvV6mIROLU+pKxzCoumMj/i/5mtg3RapWYG7I4tpVB+08OnEYPnbtoa
SzlC7QOIQNQT0W2ditgCh7tKrjp92X4Qc8BlHzVdDvlymCHBW0dB+kFEiYNeXfWoAexF8jy8cxw+
OV1mwePSIs22Rmwie5bnz314Pda3Ki6gXpxv+lK/7VsNZIuEWdWywEY0yugqJm4uTBaCtNrp4MGh
3QxXek3lMTH0rVlsdSupVtDOBE14q9lmctvNmraHZ/UuWJS4ojift74UfQXMZnq51EueU8EGHABM
YjPfajC1B8UT3KmG2+r1t2BZYsyCi0hzo8Dw8MtPD3FnhztN06St6UcZ7rUYKorZ1u67si4ZLyMM
qEsQpZ2PkWrUG3WOVoiE+nfz9DRraOXl4P7ushS4k+xkFmo8mN96aeKBAPOcTYTL4mMyvTXgpu/K
vjTvjJa6IqV1h+t2BFOzHTkfGlxYPVC3Mj2ctDrpgVaBT5Wa8EOVAlwx2+kaneqrnMVDI0OuosIC
EEmyDk7BONrx7PChXuSM4XrutJ0U1PGnUv84a6G8RfbX9JJBelCSAI44Cb8ZrfHyvNQ+muGfPZ5D
zTIfRkEJqYDFqImsLYb/t2bIttBf4uvd128asnKSGytMbUFaegA+Zw9Ks8Ct0rjy5mmjJOp8kO34
Q9SNODVlSCLB5y6v6rgYNqaux9e9gnL1oumTSyZttTCPeRCsyonOsTNtyPyNuN0qSCN6aVxqCBcH
+T6flSe+RzuMwAoOjo/pkfZX+D0emJk4AoWT8AsyHATWat4nnBHFYUgBJlez2rvm8gTxGEukttuv
c46nApLt6bNTfB5LHHMmZ7Ceo6b6YKgt/qNtnN22wwhCMpztozlMuatHRrM+D/CnZRQk+Ik34/3g
dpCrWl2ZH+Fyc4eATED590pdilRbCCsCK0w9MW53uu+4malNrtk54zENFd/1oYv07CUoa/Id3gkl
EB91L2VowaN6iLkrUqc1Ij+q2yS4ZeG60IEmLpWNmsMhOSPbUG1zJ12ldqegl5l0u6zsoaCPxsQL
usT0rLnGzVSOVij4BsfzocP36uDkGSA1SrfSsZmxPl18zm4m31CQ4YHLrZfqe4Qg8OOrRw2ZMhf2
7shVHSNctbZ573R5fIV1xV8BywVJLfX4I1hNwt72vd8qMd4dYwwd4rEdQNueDpNuohZb3MWpaqC0
FX1o+xTh7LY0VpWd7RMrQQQgsNBFRaEEWL0UHu0yaO9nvW7vm7he9z2kdCKk5aNynQ3aPivr5DpZ
DqkFLX493c0F7jy6M4LFDV7BhuT385zs6sIaD2OirF8NOEUBlNn7WO21Kwjxqx1k+6txrAoXl+AQ
AWaDMQjLzWayqVA25Bie7pfjSqpm42jU/da0smZfDwWgMga+K3F2PpR+hKeQlqzNDu3UYRxXNmSV
dz6h1pd1r7aMAj5e+6lALAgkQ3p0jKJ2axt2XWNOnJ1SyY0HBSGujUYWHEKtd4PSll6SwjnYKI9O
UHa0cuu/QHCfAEGo8ZkpplbfxnG81YoCL12js/+Ik+hRKdDQlOagR7WuwahnwTUwIGEBwXIpr9oq
hEp8IcGX8tLYocGHqQomP7ct8gBj3QQBYVSiVmlKwSHtAjfP5091q/irNMW5IBygLq30R92oyyf8
YXFKd3BCLSnGrDODteX72qrsuk+9X6BmlCafpDpey+ZYQcERsS2QdBF/27ku4+6zHhURjBk+yjI+
dck0sblHubkfK4iFqaLFPsnUBpki5yHM2tupm9pdh5OfOyBxcI2X20PVY4SWJGcVY+c/moosrbIO
VCxevQstAP00uyayayAE2yaS5SYm0ZGG4bPGI7d9bZXMVVjw4Z0GXCz27W27zAMaqIQxLSwuEoAg
dnaFC5wD3gVWPMQ89RZJyETWvDIIV04M5afSWTgNLZURHGi3UiHtdYHeO6u5Ch4qtZu2TtbWK7MA
y6KihZvkloFRnOxT8uwZTH0GtTzKd4bXZkmLKtR4z1brqFvmTaP7MBU2OPTAqR2tVNUYXUMHfNZk
N5YWlx9CqX1RcGe78gnrz0x/+VY0+Cr+buXTmdWtBPdsIw2gxPGVCtTAXyf5CrPAKpd0Yy20oGft
L43oHk/FTh1hUKgbt090VoFJ6XVDz4ZpVtBlJ4XldhJu3xIOAX1aqStdVow7JTA/Oo5uHKSmMu5Q
G3/r5bjZWKaOrmHialWk7+qM3YQ4+jrAyIw8RvbRrIZ6Z0x3mW4rGx0FEhfzF80UxPMKjyPtUKqz
6rbyXVqWrUt3aF+nnfIl6ifYILoY8JrfpOuiLuJnc/ZZb2D+Zx9DwSCmaOW1YqJfnSr2Hhgrexba
FBwsvLGuZUWqkJCH6VjpcVeacWvJ2BZSlYdpobPpuvo4FpXykI9BfQCa+5ZAEFEY7oj71bYzpaOS
fa5qU36GWHfah1lReaYiDdtEYfPRaHvzxloOud7d1111Vfihum/qEK+ORJ3A9MlfyjKwcONRtHWX
Y2yHtHMl1wmGckByV0YDDYQhxUA368it0Lx3Uw2iVq3IHZe2jEeuYX4ODfNL4QfpJnFyZe0o9rDR
4nY3m2XhGr0e4os3jIA92sqzs9HZZ3W5bWpmZTVOfKzEdhK07tdMVn03Vqe71BxbFLGTDr1wxVnL
MQwpuFm31xYtcVdJ5nPbV9W9GUpsC42ql+Jms5YG1L3mVv2YIN7KyDaBndRBuml10qypB/VhaM1k
F+TaWmVnVAoMde2k6mMx9vOViijUKjVG+T4NsLP6hXqd1wg8GLM0UMMQvUvLITxY6lfoiKVja6Q+
60YZ7o1EHhkF+o+4zeLTG9kHoOVoIHw/xHY510w9iZwcOJN4Dk7l81MeffCHqV9pTSxvMj/Qro0J
VdZmGjLXTm7ksHHu5v6+1MHkNrg5AK5l1wbRCa+vKKF51LoNU4o0n1oI7TU00tAW3uB6hc3OQHWq
D+1Hm7lrIbEhGjXQy6jac9oj2N71g71fZC898AQSlTjdF5p8lGqr9tJKKlcGSjmUTrCLZHesaXYz
AmieUmpXhhwaa2A9Lv79yH7WVrQtsHp1TTHimqC8Dc6gb9Kukw6IQ02eEtlQiTZLNxur2SpzPgGQ
cBs9x1KC3r2X9egHyxU94ljUe7RC8G5Co4vZ0S5BScxNjeJRaeLJy9iZtZzqS6zo0AjhpLJyyv5G
Qi+s1nx8hc3qY6rLGKHz9LouG/sGyTsbZauk3YQN3DjodgGnlIcS3NO6CoC5TUF2Y481Dta1PpSH
adCejTrs+RJ9xNXfLI8zGON9OFlA6I2seVQUs35MmPfKmRrfiqie+Rr03Mgfi4t9mQwPvgHJT9jD
1ODEkhs09sgWFXca2TTfSEr9oI9d/Qj2SVs7U8CMysFJI1DyZFOUEpomyFBUY+fv6dF4MUj5BY8v
XXXDKB+b2AfUb1fQU1F8nkgs4jTFM0fNAQyKFxpEyfdaK9V72yix+rYpWW40LQQcVRx6bVB/Gc0c
fu3RyY5m1VvyapQDpDCK+OFdnDi10nQ+aGFxECFxG40cjSZzukZWC9NFP/RbHB3kB1NuxwfLE+fi
YAQNPLoDW3fnuEox/+gCP752wHA9VJE8Qj86PJ8TDH0beGkNAdc5zuw2X5FKBzzeg4G3Zdk/qE7y
ChFD8AAQKnjoUMXeJPhje+c4ra5wXmsA7uVqGoEEq+3t4NvNUdwxF9p8ZK61FSFxaJuBXeVJ1amv
dvBg2ranWnl019fQcaimluxVfFweCj/VbjpzuhUhcWgMuG0rvA52Iijn8XQcZz5ySa+qVfDYdjgt
oMBsbUUc3gTdLS4MW2bxSwqSTRVKSvjgFqcUlZLVd42OgtnpGaQAgN15+oDWt4hLc6ny8kzy11X3
Vkqd9YBDqPXgdP24trOoQewdvRkQ+SP6OlJ4L5JEGcy8OQO2K7cqGHPwt9dNzjTXBOn2oDYDxhz0
z1Yi8ekwDAuJeO7vygCf66LTHgcVvWUmAb1rLcHRyqLHMt7Kg6k9JsxnHuW5DlykMLq9SDCwiNrH
s4R495JeJIE9JfEdFrzBqO8zU40epNLJD8oE/UGa1NFDvBzKBVpa61nBThVBcbBDVqgVsMoDO2Jl
gqwMVBo43PeyXrgACvWnEvEWN9NUZox1rj0xmRvWhoICqLhKBjm7xbXeLZxZewoSs7gpxvJFpEXi
aHzwq/B0LRm+ymTLNIcVkt5mcp238VsCYwMO0nV4qH2rucXEpT6OcZitQxxZU4RP3Hgqu8fGGJJb
yWLBv4TEwSkW1Uy/HE5xfqBrOLCy9vBV9Mjs5dCqxQbf7/judBfiSGs66GktLsrI8t5V6LyfH9k5
ubkCT6rsRRyqXtMhXNj9xQ0izu9x8A/x4DqlsDEP5MhUrkVw1KPyfvTxdlu+Mkc68zaTop3aObFr
Qp+37xRdfixbIPGyxsKsthPlkS0v5XF0qFu91t6LKDMyEVqfzWwrbvBHs7/utfELkyLlUUSlsXOj
lzQMEbJVywTAJPVrEYxMMkuu+nVVxLtKrZUbR2+GB30YYfoo1T8ZHIcHcZjtGGUYo1WWAfNbXOnY
7lwo0d0pxVTY2BXA2WvYAraxBQFd2CFRrSh++Kr1N4IxpZjkLzhmax/IANuT9Dw56pUBxV+oKFvc
sNt7qUVlrmhV59NUhXt9nss3lKsPYy5FN4MTv/gLF7PDNPvaWg5mZfmrCq/iW03DblJVRfPYlfGf
UymRbYE2U8tzqDgq05OcKPRyXJOPyUpsEYQ1LB6jklUbWdLrlW5k0s6u3XxUj1WvQCZXR87Oeuy6
bO1In8Ap6rfILdYYaHE0H02l+NDozp62GWwsX6pWFsQOfa48WDYEFe1LkyLpNMDSBTm0xfZHaN/n
PeQvuqOVUEMHzk7+mDcAhwPZmxBNfuSvb2rFjO4K+sc5UR8AeE4ezrcOS0dnvDHmSlknkwFTyBy7
dqgln/pkMDdDHbPdUOSYXw1rjaqygogje67tGOpXGr6iWh29Dp0qH4LSerGb5GounGitzjMeNGqV
fgzMrWyrzO0QyyrYBXaduJI/yKklbcI4srD5ZsltG0lf8XiETaaKYPqzwFiGL7QN9UPhj3d6Vz3r
SjY9FU0qoaVYfSnHTN4niwgE60lUNlGR3CtWC2UZ1GhMRjt1FSdJfJfjMgZmW/Y/O8PBN02oHvo0
Ox0UhIMraYRXLCrnlZhOp1qdI4+BuTAa56dBh9fQQvw1GfP4iOZOzAzRzNdKqzSbHSSj0VcLcg9X
LiPzNockYzEAm0zbyq/aFI4fmsl6SAwj+Kpk8YfcsJGXyuD/wrUEy4NehVdKNfoHq6/TXa2P5RGq
9gILCjSczEODRyUzcjcCAPynY0nPVl/ObwrEM9aifJT7KWZnuAlQd59WQ1ymz3Y16d4chc0OJgFl
ZbA0QJC1auoD1INMzQIZUZKkRFMw9Pu7ru/ap9Y326dpcREzs/5BhFI1Z0kayvOVCI6qUq5Ltew2
IjggHrZP8RBYdW3ePSXmMqDhP3p+WpVLm0S1jDuRXoksE4lao4Srj1cZepJtwiEe1yLo4D96hb4G
a8flalgz9BvGBHcRIXFAZ+xo6wNbaEsU6Vt8BCCoF0GzHXDJA9PuiSBSOPN1wA7+t6dZmb6MYOKa
+D6jtD7OZq7eiG/3BzP2eozvpxRTVrMKdyZ2KZZXFYwXx9TIn0Wo7afAC/UkXQWTH972KKvdAlpI
Vlnc5uw6ECcOce8rnjIFQD5qU/ImvOnRNZSDW8SB4dyHQfVWkqX8YFX63UW8CIZ4ohr9PF33LZsE
KxEX9C0zFYDtG3H/gO0HjL0Tr7u+co7TWMnbemTfsdEsKrSIFAe05Va9TMM+R7FB6BwLAPVuO8bW
6QHiqrig4Ri/T9P+D1Tpj3Jd9iys1ELDgh6axzacniZbnvfv4iZ8lDasaCEcWJLkam0elSbkFgtw
g8W8+/oUZHWCUlE2hLtl+MEI1BgusI6K1ddyj9YU/ZH9fBEQB8h/uAglCQJzU4vBRYTFJXWasqsI
jyQ1U82jvhxOjwJcnK0GVbG2IrKDnw//9KbfxFU6H2G6VQ94qyFxSkhEqbW6C3pjvhvDaY+LZQXP
zqA/47LPPKiTTyHk/LbM+vz7NnT058SIN9VsFg8iZa1k6zkd51MomiqviWbnFCpB4qJWVTyKlCiB
r+q5nh4jvzSeO5WFo945p2tp/VX1WZzOjmFfQQdUPpeZsrHCUblPB7t4lvDF7pK4uRXXoCCFowzt
7Js6LbONnmBu0O36oUDrtzdWkQpOUTNtsJ1S0mAGwECdBpYX9eVjPKNq14Sz9gCmnRVDLC9bn1O9
g6oid+H7p/5T9VIWdzu1Z19l6pVgpdkIHWllUe2dbmII1GTzDg8k5doYmxtt8Z9OJjs4DCPcnSKo
FIUKrYzJZM0A5hEjLjhCVOPCrGh7IdDRbQKN2VaaPtVxHb0EzP9ceMqaOwdmwRX+/AkkhFa5pQF9
sBs4BQspztelMnduni3OLXl+VeIvDtsS3CDxY6V0xgv1Y8+iynjudfYUAvxjwzSRPgLwx88PrdJ5
7PKIPeVpFR9t1daDVY9CZG2r8msiSTeOr9UvmRP/UQkasgndrCZDro+NVW2HMNYL4iUPRqBGsA5X
CRgBJbkNNF+7cUoq9hIVLwdxZsuxtsURJF75eHrBquQ/4sG1ksbG2aJmPT+NRXvXO1XxOcaWiEdM
pqw0yJVcK5Va2PSU9lpVa8ubNQvSYquaQA1KEbvz9UfLdG4zf2tmSQ0ihkOEqBS+SV6RSxKiW1ru
hn32mE44uxQl8uOp3m06xS7XGX2fG/TDsJPzwHJLM1YhDinqTT0iWjvkfvic94myM1Xc982pTxDL
qLZp1kVrU9uX5VA/QSzFGNNBWgnF6r0ItY7/oZPG9mhaZvo8RdBC4Y2Ew/YSTKSwc3VlnPbjxA5k
G9B7Dqn80U96bZvPWfesQuaxbjTTABs5mI8JlLpsdiwr5hqMen+fRWr6pI5BtA2sPl2babP5/bf/
+K//fBn/b/BawM06BUX+W94t2KC8bf79u6b//lt5it5//ffvBrN4HU9US0Nc0lJkS12uv3x+iPKA
1Mr/wc6Mr0UcRrvOmj6msnkQVKbVLNvkoDr6KwaXAtHcJTwGYX69pFGj4s/AmBnXykq5D+j4vSKb
5dOZiCv0zAdGwdUQvT1KEtVRkQ6yQjiB8XU+se1MC8dOCf8tSzMj2wl+HXFg8sCkI2seRIrGNlfi
j//H3/55I3LipSgnxjw8aP8e/K+nIuP3n8s939NcJLmJXuqiKd7af0y1fS2On7PX5jLR357M2799
nfe5/fy3APRVUTvdd6/19PBK+2//KsEl5f/04m+v4ilPU/n6799f2Hpvl6cFUZH//u3SUuKK4byr
Icvzv11c/sC/f79hF/flpfjhjtfPTfvv3yXlX7IsmwY7zKqpopmsKb//NryeLln/UqBFUBzHcmzD
1hz799/AHLUhlc74l6Oqum6psm7Yjq1TyRrcZbmkyv+iydqA+Uw6HVPRtN//+u/fau+p0H5emxX1
b7WZxa3iUI8hSVUsNmcNRft7bR7kERShJn9p1srGdJUdFnHzTtni1rQN1LXlvcuanzQehX/7rvF8
e52NGrJlWg5qj8v1d40n01Lmtsb8xbodvdCt3NBT99le9eQre/2LVy1ffm6nvEq3NcMxLBD/5JVq
WH9/VYQfbmqW0Rf8R73Za9wk8SS3dwdPWdf3+Y319X/xPgdbkKxhsaPQL/6a7lu+ytLks3YbHftr
Voxuu7M+TZt5na7hDPjV3/uh4FiUGbJiagqdnaJevs6f0mjMzZqCm9aKF2+wxCBRulbW8i7eGr/6
c1TFi8zkbbqDpcZxbPL1opqMLQYChNW+dIduLa+BZ7owtlQr6eg/1WvFxRy3zj+lz8zl9v+crbS1
yxfrig0Yk6Nu05L+XopWL0NNIM1fGEJ2zTbZgj/c1Nt4+89v+bFe6hQdvK6ypcC1aV7mZlNpFUud
+Yt8iHbNp9BjPrGlnnzKXd/9xat+UnB/e9Vy/V0TGOMgSxNn/pLuVTd0GcN9L3KBdq5xNw28+Bev
W/LnfStQdNVSNctWHV2zsN5f5B9qVTOEtdMr4C9due2GKxhy//kP/eoN5t//D4b7QJk0+bXvQ89w
9rp61Fv7F/9C+elLDEOWHeaKqqJf/A1tqocyjZRXdQvmYB1vcsAxkInuwX6sAfaGhjcASGVX4hej
/fLxP2Tfu/de/Dm2/AsLx+9X33o0jN1UfYIdf+VPD/+chT/0wqKU3r3moq8CVsbCu1ReWaTCHevZ
d3QdN9ZB302wI2Wr/1WlMBW6X9XQ7B96YamtJKXVlFfd/APQCNQ1EHoU1er//0/xaPjpLAytLEQu
yszHgxzqKeW1OYT7eg9f8n58GN3Ja91o86uB5cf6YTJJtCzHkh2Vpnzxrmxke1+K9TcV54LGeJSw
NUbG51/8ocvBS9GX3paeXaXPZRZ40QniSxk6oaG+tV7vOepK2/W7bmPhG77CIvWrkfKym1B0BmSb
XRZGeIMB7GI4GXXdiKkUL/0m36vrZO3v5T8bBpNi4+CU/IteVv+hmlu2pWuyZamGbDJY/r0NxwNU
c8E4vZgx+tTxJ9a2v8i6X73goh2NRtjJcj+9wKZae4i3MPQHh8TVAYB7xZ26+nWNUH8oLUZHBixs
HWSealoXpRV2kykBgniTDwnL2w2kk4fo/otO/dhK694t9s5btYEEsjzUz/VB8n7V0f9QJS/ef5Gn
2FunLuP9ffypaD90ziHlZf+crT/k6sUrLroNg5WezibRWwkDklk++dA4/vMLfuyYLt6wzAveDVZZ
08444k+v0i45GhvWep76OG1kL9v4brX755f90NcasmrpjMKybumwTV8U2FBlQd1k+ltpITr/odON
VRdb3v0/v0SRL6s6b7EV+lqHtqXal424jzBXF+TZdKj32brfzdvhmrmul/wi65a8/9vIcfGepeze
5VxQ+5Gp2dKrPlaA3YfyI0ynXpcWByClB7D/h3/+X+oP/cXF+y6qG9SaUxgWwRvzwTcHsHa2ghPh
oFxhiNlMteeaf4Bx/uyvik2wMTz9xl//apD+Wfm9z9nLNu5jP7bS4E3PopWVPPQKLBAJAqX5l3/+
q8rlZFS5+KsX1b6uWqcakuBtcO3tZK7qu+mTf6hvm+dkCxz0DdVPmET7m/CQus7TL979/6g7j+W4
sXVLPxFuwJspkADS0jtpgpBICt57PH1/0Dl9D5lUK291jzoqKmpQVdoJYNt/r/WtP4zqT93nbECk
aT0nVhH+0q434CS35K84r8F9vwmdfLNFPHRh4/OnWexTe+v++EM3AmZezxCyfhFVHV5l7aa9q671
p+GaRKqN4Yie9oPu1Va2cDs9Ibh0w03//9aR1XVAffgFcKzLCl/oL+otMCl2mdXbS0xq0q9auzjd
/GFC+/i06tmih0ZE55Lm31/WjZz+NB3WVUJy0ODcXt4d/z7e/mWUquuo+vBwcwkZaR01gNEf/vU1
OSF6yZXiJG68uTRCzg8zZx1XP5vhRDRe6kJr6zYP74Gv+NYewdilxfYPKx9v0UTUZsnr0fBsKhjy
rp07S3xFT+Og2LXbR8OV9sm28vWr/6vh8J+mzsa8YvXmFJr1W7Wx7uX8UOwML/EEp4h3WDHhpTqy
nV5f2q38eQz+p9Gz8U8wGQrvJPzVwQ+Ov8VgA6vk0oNdeodn45zqeqYvuvJLHWtXCqPrSAy3qYLs
RiP4vfWS6Q2OsJ+SYyCmL39/qf+HMf+f5zsb84RZLNo6ClSfcOJFtnlAQB037AEZ8vGDtR/uuK7N
7HJXP6hHdSse2u2Fn/DnVfK/f8LvVfTDuJAK7qgUplhuQm4KiZQAG/2ib7mGkx/rHRmHj8qTuO23
hHI6l6ec/8Ow/E/zZ/OAkWmGIrGUtG53xHXQCRSKUocrbiz+P3TsZt6loSn9eb3+T5NnM4G6mLE2
89JblyL74IjmBjP7IQ0dAlVclDaRXwM9P1i75mIt59IHPy/CBeIQdzWTfHJU2ZVogT36GFi26g1U
6htrj0jx+Urai5vGETbtoTz8/WP/+dFlzZQ4BBDRoZyPJ/LVtZFpKX3SNppt+iq782Qj38S3lou3
2O4f9Of4n1cm2IKtR17JpJKuSr+P/B+6WGr02Ihk+ZekOpM43lf4QqoputCR/7SBBbwuKjI1WNmS
pbOx1MhZL8+q8b7WN5VN7TfP6XGtkqVe5lyskn2dmCRRZnvJ9YAoquL53lJJzc6ILOnduFdn7jft
ACadE3nho/EofE9v6spuJrvwL54Vvy6bn9s922tqCPmE1pDepevZQB9pZxsk885yJRPrcGv8Gu8L
wGIXtgV/flaLA6NOXY7woM8rp2Z18lS38ru4nJb2oWh+GvPt3/vl19XSWrfqv4vnoklZ7nML2bA0
iRapP5JduJW2/9PSH8Vn/pzPewBrLYwZlMA1DsC/h8eHjohHRuimOfyRZrM1H9ImkKNTFiilhVS5
FMLwyRoSrdpoCRC9gIstPZ+y+UU1hqTfmSngaR+qZyW89gWI/odkVAT+z7wiGs3adbgmZmRzWGF7
1daBG9TPoZyWmaJu6p5rmPGQlII4teZmGAupFO5SpVHL2qmTHhItN44dN8ae3hdLPXhNWkTNdY8m
sn1As14/VeY0xd9KdLHdfWnBzXbJTBuC7yhy0f2qWmTMzgwSU/anVF+VCGVJiEuX6kq5Ky0ukJxa
qrngxMKEfLVUpPYY661Jkt8AwhTPdyzkHtoRhbyEFJAkvzU81WqUTSdRrkaIe7rZR9t8XF+WWZrg
jnmHgYNGH+1PjS3tmfptK9ojauXvjbk0PwpTD38k6DdI6QHaeFJFbEbYBbPxG9h+XXHGCuetipux
/U0S9rJMJWJLg8qG1yDRRsluzWUiJmwIsA529eKmwGS3qVQWwT6FjmB4ljqnwjYqxKqwez2DVTgP
JkpZ/ICm3fVWtC8WyOvONITz4ss6gWNug8dx33R6/DhLUnGn5KO41ShrCTRNfqwdKFVnbQSKnQMh
Ao1VhtfoVOQEGZUwT6jkiq5kOuPHLJF+b8wZDmg7HaZGRUMudWL0nMRZ09jygk+uiFIld0BEA/JO
jUJXEOdEOXBBBGAqat7WRFTXRAkUx0RBHkvQ44JGPAFY7OLumFKc7S3GH4LCSNwiXSkD95XW6cZU
+xZ/GbmCalyY77pR8jEz7kG4eSS1CcByZyY/weYIDzgFo9dclqTXogOb4JK9tHRA50W8VUlFX0YJ
IgrBZhwlAdEvL8U2qrGX9nGQVKeGLFxUBV0hZJZ6nw1djqkyl+NW2GC6bORjUJZ4ku0Z6qnmFloW
oYVD0Ry8yUaT5je9ZITWTU56gMw9NXl2weggB2iHbY2ph6S5KE/zra5E6JPaWmqCY2eUabGzQkxv
LoodqXjrg0r6pkapVN/nYz5KwYboQ4FEysrMiUGqajxzdtgOubyRlCjQXdFY5PK6nZRQu56kzlJI
MEq74tcqwJTJmCbQ6di0E1ahvuwMg8BQJe7cNmlR0yhxgyitUpO5vB60uMmORmjoBEuUsSC5DM/Z
uEmESItemnaJNEddCpE6bq7n9KC8SLTYHutYiu/jsja153JuO8GmRNQHwCSFQb4WGgBG+PRGO9Dj
Pt43UsAJusGjKG9buRTGGy7GO21bNFFaXLXo3PPrSekS7UEspdnJC7NhCMXicoRoEs83loYr0hea
Xn+uhx6supCE4bDF1kl2MWe3kKANRAavMvmzmEuCcP6WlLr2LuKP0R2RrODoG6hpWcZs1GftNhtS
clTkzET6NecLVt9V1++Q+7G8Nd1kxeTryMWgPTczUHU7FXs13uR4N2W7KaNewX+lzVWLNanquo6P
tORW+lyKSpXBZw4EnXpPP+l23lG97WwFs2jkCrkVTZuxyfFfiIZSI04sEj3ZF0RAS15smmO6Lcuk
7z0hj63xUAskAgD8tVrNGwusv6DtGguNiwHePjTmAbeOsFQgESvBzDvb0vtGBp88psk82n3OGTcr
MgomAWGDgOmHqn9Z0DES94VXehj59ZgCkAd2oSy8pQDAS1ufp1LboK7tcHihOyHsgri/2JbGpIh0
u7eMou3sNtOF7AAbc7SVBceUQujItkBVYAcG/9VATyRTV9+TCXe16NNjEKDLDw0kt/HoCoF0Wyl5
4YZghK5a4gYceZHuLMk4RnIp2posPBQDgVLiLJvHMTTZS41S4k+yuhWW7mj2FZxlKfKDNv8pWmwJ
kBZDz6kt28qS4ShZAnQUrsXsTJFKJMQNgRLTmOIl08XSa/HboASxjhbD9k5o6kdDGl2x1bZpVXjg
tvw000he064NrX+sBPJVexWjdSLpx5FxgBw2Km1rXVfN6ipWFG5kc4yqi4W6s8eenWP0i3I1c7oF
YEaMz7w3lB/T3H1rJfVl6Gc3igQk/SwPONzg7Atheafq+FOC366CIHxHznzTV1ChpvJnW9SnKqZD
TnIb4U8xUdEOC4hytb2r+6CzZQr5+2UkFJfVlYvufNn3SpT9lGqSnxNctwhLUokI8vGp15IboWa1
sjqr8YSUbzVZdWKPSqe5uSrmh5FkTPx2ae2Gpf6U9OwHSHsrpf6K0JOdiNLeMSyWMPjMDMLAaN6t
usdNBxrYF416dOW6U8iyVeb0pR3FbD8YxbcgaAn3jch03ENfMZ2ybMwNpq19bjUD9Hjk+p1ay4dY
SpEqhSmobGrg8c60CKi0RZPn0/tKzJ05trKHYQR2YBsBnkJcgKJwUxozi0Etp+GaYJpOu3W9Y6yU
qiO18NJHgpZQw0YzXkETo6zdleP8vSBnDFN7FEFFNSCqajiPuyAaD1SoyB7LBjhXWfEIbTixizqO
OJcXmd1EBFT37G7sKCciZghTFcyDUm4sE+lqghzpRVOmnqJodYenVxCdGnOm3Qyk3SekdaVOrQma
6ulw2wQyCrqidRMlDTI+QluMtk5+Bc4h605Jp5+dlDXZYYhnfdTsYqgbAFQGJF3UcHs5Mo29GGXR
c69YIfgkqzb5v8dgcLlWguGul+kVDGmkNZP1Q17lrVqYPGJ4+qnPvT9p2Lx78xYhr1tMOo9vnKjy
bkkqIxDbIyRgX5Q4TzMC7ZeWhCArXO56w2KtI1tzxMJgl6oceFRsRDccpM2kpD/CkRFUzGt/SNS3
pSGmCEbtTqjV1BbSeY+xONpWlTSiwsu+jbi1dF3Kr0YE9pnAlLHkRuj2a5oegZj6ylcu5R9qb1WO
qFY4NnW82WjzUGxeTfVsCwoAi0zmnY4G16XkSu0J0P5ORIstmwPshX6Z7KiTHR0/kt6P2bOk4X4c
ipZNYjxbjjYqx7oRnjFmHXuitty5q0SnWFExqRSJLDJN6irteNMb2OQnIuN6UfVxmDQ28b9y6aQi
VCA3R1y4Y+bl18R53O9iydzmjVH/GkUioM05syZbL8wcG3QIS08tdXbRi2rspajd9Ul5l1lx86aX
Cza/sopOGBBeiLJfZhvju/GSMFKcrhY7m6d7KonscjMtDt04EdpdOwqvIptzGz9b/p7pqOh9njRj
tz0iLRDKE9LLo040WNdkpPOIIotrf6dNkitp6bXcqzhT9Fyz83K5MZRQ2XRjrHpJpWp4ZuLwBtBa
8TqpWNmIvmh8HJiI+kWDlF1d3yxtv0sI7XDm0sp5DykaAEkMDxoJlX7NBnhHKf9tAPTwnR+2ZUn9
SaawtFvCjhz4qMuoemN6wTRXH+JI6eyiZW5pBvmXJuArKMIxt1WpRZZGuCcb0Hp9XkczOi/LFV9p
2BKNQ5U5ZA9rdigukm0FfYAxSzZ9y0xaXGIzvJfumQkaOkpdFZt47voNdsvEpaoY70hxbd0IizqA
OEQnKQcbyGuvVSdCQJDIkinjruX/xJSL+bNEyE9a+qSGqw0qDTcdGbNSAiKoNFGyxXqXPilSTdSg
ukIs+il6j2FvbBotLWCsSaUP+oQrTxyo4VYJ5NCL4qp6JviPYNNSRjI5JZkg21PWGo95bQ7XzErV
TZ2ivifixbiatEDYlvAnQAgLKek5WmFhT28bR4zHHnxJKT4K6lT4MRAlv8qx9rJLzgZPEPTGgxnX
EW+FytRqJNw+CmYnUqQiLzcq9kETRJyhmJ/MlgK9NYrkVzbCSySZt8mMVzgdTctRBSN1G0NGPltN
91a5ivDHB5A/a05EGW0jIh+zl9aUYOxIvdDZcRhn+MzbsN2z35RkJ80GpSdDMGh+xBBbmArISAe9
ONU2LgVksmoyjZw1syZ6lwnV6m4KwO630aQGrOBaN7+S/Ji/aSRxQtsiQ/T3BIxhYmRnza6drbuV
6uFm4r+1hQ7JvKPHZTe7aWXFb0lEjNR+bIU6PFaVzJlECDFf0mOtNesIEAfbkaYSZP4sDCNZ9ChE
TeSkcSSkWGvHpOXoE6Ixns04MJ5FPmRxBA2kjY9ta5pxuaHoL7MUhAUFIZwCAoFWXpqrmCU2Q8A+
dz9KixYd+e5luh2zOU2OfdCL2gHHJAQ9MPhKrzGZVS0dDzfORPZlWZOydxRqJc4me46o86Pl4fBG
WaaNLBkQXKOS2QbkG17FNlIEU9suNKZuK60v8kOFDEpV7UQVK81JzTpBIxd3nBlsExtsBO5AzYzh
bZAGfPLENIRJuxWypCzuZEETvtfBys3owy4xXlGiqkXmy1mlqcQ4NeIQvrOTF4VfHFM0gtFlMV+m
Uwaxuz3kCGqIKhQqZfwJ8nO6WrjeJq2Ie0uwdhkueZuKSdA5wWSaBh6zUQjU+6YOOaMgQsyjHRvy
cjo17O2Ne1mGNvCTrVWMTlav+sTOpiIVOHLgKCfLFqcjvjLs9KKTNEslP3BzAICjLNRIuK3yPE/w
C6FYcgmUb9unwezxStkA5lufxbwHThAseTmDWrLgBQo654qdNKRG9msa+tQM1znWGn+CHivql9rA
1jKIUqG6f68U/aHK97mEc1at7/tQMLio/rHeCHJGqLxpGztkDz8Nd5F7SXr3tdpmiaYqIatCooyq
c62MfagXGWXWgHXvv9dz5gxgD0LNv/A4X2trtKBTjEJyp3zV9hW5PA7DIH+n/v5aHeM71WkpI8bw
MW1FszErePByLjT6tQitG5oiowZSFVpFMvb5saxKBZmjKt+bl/BK8VQ3uW+CjXW1HHJUk5hvrgyq
Jg7BBjZwDEc9meWFr/jl/nj9AYaIBRoHoUId+vMPoAZFvlOa/CiiuzF6D+Q3IVs2hNdeuCn/2lnO
2jmrlqp5PS0DD6rZo8t214arsuF06SFh9MtL9ecv90g0hlSHm29u4wzTPKs/p7jwCtVMf2Q70Z0f
Iw9QgsXFjbwRduk/VpysbTEQDERDq5zxrI4vBpUYp0X9o4TOkzSDXSbZPi+MCx3lqxbvrJmzjpKk
MkeOpv8hladsp3kE9j0rd9aP8kUCWUEHWW8p/vk9OI3qiP8sarT0D/Ns0KkYComA7xnhI3LXbFOJ
d5xgjZ/r7Qz0OXHVlfnb0bbeqn6jaM7FS5IvY5IfgApVViQNK8IXBewYtkBahvGHeoJkGOIOOepO
dh1sigNrqn6tOD09ad9f6j9fiuDMMVwkcDuzasS5ovk8KIwyWap4gUmz6l8neziobwTFsesrbMvJ
fmFv3okb6iRk3hCJLEKS2lyYjL4OSxMpmizLvHuEVF8k20mVtzIP3mWOqW9UpFtX5b52jNxW7tLj
XJ/im/W2XNhol1r++spZsCSLGrLGbYp+fjkfpl1VRJnBN1/vsSOnuA65AlWZACUXZ7qTnf7x1K5/
bvFsCmpSwxpKqXjtxzscdy054xde5pe146yBs7knixcKmovxY/C4TnaL6/JxOGh3oyc5jV3eJ6VT
Pl9o8ctLRPW7DhlZk3VJN8SzG3qukpNoGlReokWkEfen3qp/g7BZZ45wWvWE4rPOgfXmQrtfblVw
DtJnkMObsqTp590GYYVajWrxSpyq310nXrCp3OGXzspl7MRLt/XrKPh0hUNjKu2hNuU6Sj6fZS1I
pxyKmtf0KTqq/nC0vNVaUD1Ld4pf7zgI3MAh20zf/vkzogPl7k01+Yd0roqXBbnkzNC+atfQ0dZL
U0/d6demzSK5VS680K/fUfrU1lnPIdA6Iw2ufQU+ZnOjs+nW03yau//wkag98L2I5DU0TAzKalf5
uLkJOV6oOnrx/Bepyly7/b53b2zqbszqlxYs6Xw4/G5NVphaNNmgb56NN7OUCcPT5XfK8RvZQaW+
GezBqY/V3brLyPxLy8gf20PBa6KuRfksns2mFseQaC6yX1m7m7PUFimyXHh/6+L3sSeuT6TiAOH1
YXBBJPz5/dVKrliV1L53m9HVndg1BTt14PTgKKRHalezB8Fmw2mNg4DmXGj8T4/3sfGzPjIq7OHV
KvvFWX8nXMuFa3nJdXAUTkW2DR15m50uvdAvxonfz8vw1gABmTov9vPzitDXWsp172l7NP1V/GNy
4DyssvzUu6RKkc6Xot+N6QoiBVS9rERnn2+S2sYcVjzaS/00PuXb2B2eiSNvvdELb7or0JT0mWG8
9E3Pp7LzZs82PBAcBm582/fiOOwY5KadO/pGfFmNKO1P6+3CR1x7yOcexEQiSuwzUJtjyDp7yF4q
56pjUuleCqoax95f/SEQ3CAT7spN7F1SU/1hEGIRkUkU5rxIc/LZFnWecNiA93rH2dlaVxWqWAq8
gsOlrPmofCd7w432kf/3p/z6Jdc21zkGbw8muHW2+3CGioup1/u4f8/CH4Z4VEl2ssRtLF2Yzb6O
h8+tnK19Xc0UIMjde94mP4FMUuCTjUsz5qU2zj+XUjVxxpNMKT4siMGSfmFxO5/4ZVTRWBqYtSBa
YuQ5e1UJpsJcGYb3brpX5cNg3nfjpXXsUhNn70kqF2sytPF93ZWE4JHRlnaYGnzVHtx2p0w2lYxt
GF2Yri61evbmBKWTG6sY3qMp8oxQ2EQBWARpudDKl+PK+fs7G71S3eQpVu7f3hotvzV19galo+76
TWCbYAb9TH++bPO69HBng6qQi5QbiPE9J+KvAQQHzlINLny3C20oZ8rcKK+FOG6HdyBPdiw+pLXs
Dv2FNv74+ligFQ0lgKzj5Pk8UgX4gBUcVxa0oLsLq6sAVVywM1zjlGX7NH0MfouOL64rX2dBJnlF
YduK0u/ruXm2gLbG0YRui0tNwJmq0+P+U/zyAVwxmLTYu9Tkn96msaplf3t8vhzwCpFNdGTwxQpu
RoMHwkxtOK1/n/a+CBvXzvixkbMVOisk8Mv6+A6J8T7we5/7EEf5rtuiB5r/sjDsy8qFmZZSFQc4
3UT8dm4iIr+nzJPZeENbsSnvlG3OGxQ9UnLRUl/SiX+Z0s/aWn/Lhykd9rfGOdF4m+QjGihn7NqN
lQvce+WbCy/x0lOtfedDS7oUqLE6rU81uvVd4aU+2HuKYvX95af6+sXOHuvsi4lS18eJYrwlu/RK
2iiH+N1Sr6tD53Lj48bBt/qSGvPS06399MPTyey/h5anW33Lw8P6dLikNu2uvv4f6N+/rF5nT3c2
87d9o1Y9HUSzoaDxKu8Eh9qC/U3wh9P/oLnzapj8uzkN2w3BPKJ2vtWopWAxdJoT97IDh4u/1jEt
+MCALhROvj4Y9h58gJjk2UPR9z+/xW4yAZSYHJdyMtjkK2W4MC9e+vPPejuktUVELfCaDi2kJ/Jn
Uaf9vZt/OUlQbvr4BGe9fMnGLKrj7jVprksFGS7QjsKDeekIpPpGysvfW7v0POu//9DrCu69Oint
XhtUB+JkeXr68PcG1tX807aWx1EoIFEx1zQVW97nBsKoace2Xl4zRLGTSuaZNWyzSTuG640z1ehL
w+hPD6SYiqio1M8k6dwEYeXEA3Sl+ApYCaxncyyH0okUAsOS2bXwzHCgR8442w2VNKMbPUJTyZNu
NlZ2aZ8jn4vp5fXRP/yUs0HWWXE91g1+DAHbIXBHcSSPhDzfuvuezN8XboATbExAmOF43ZdptonR
VRX5Q5t5mRDuqumh7ckiWrUX1tPfv8ofprfPv+1sEyapU6wLvfjaR4482zDxtWfq4Uj5XqBSGb+W
x+LRvGTz+cOn0VWFe3OcpgQcnJu5Zb2Ch9pNr1ZwsgzCwILG/ftT/WHoQPXnCIWNUAWecdbXzIH7
3E4YX5O00jfIcrka7L41mnwdxcte0GCYpvP935v8ejbVrI9tamebMalR0rqrJ+pdMwf/zIuKxm27
+DiPfE+wBe2O4HAhdOsx2AYWeU7Hv/+AL9sX2mex5wDHPzgvnE14iahzBV1Ir8ZAKDdH/efVqvL3
Jn6L5c/G8Kc2ziY9VV6qAnnma/jD9NciPHKbe/Pdek48fTM53RMJAPN9z/n4fjxcvEn58lF1FCka
hRWZvYymnx/+1+TmMOoNLMTGdYMlutgsSHzXKji3DqGTXQl76Ohe5l86q365MEI49anl9Zd9mBu1
OCLSJDVe15qO6qQYYbqtalt+uSkeL2r512n90zteGzMUi5I/JSRujj43ZiZGQl6MTj/6VwGp0nwD
58u6RgooSb/9+2LjH2F9/mfMnuvqvbjvmvf37vSj+v8A3KMyz/432ekLt8eJ4uz9I7Vn/c//De3R
9f8CqgKXhxlE5Tywnrn/N7RHtP5rZaAoXObJ+FZMJrd/Q3sEyeBfwTswqS0ytUki886/qT2Cpv+X
Rtc1LFn5jfqB6PMPsD3/wrv8p5voEICoBoB/AaLDuYSr4s/dRK8gmxsiwUgtITRy5pFV4aX27Ddq
gFJlb8XiYZ6jU2lZBO1C15eAf0DRG7D++tnRamuv6CaWF91rYGpWkuTowXMYN77SW151TPrJTx6y
0O/d8qnpi4NhdgTATIdQnw8qf1tCdwBXfSgRhytelztTFPpTEW2lRvMn8jwa0dW8bpfE8rFftINg
F1nuTYJOkeQxXiAEKqFbVJmbk1/fGIHbZLWnbdvbAllN7s7oS6tWd+cCx1l26BfI1DPaunjyVEH2
4iLwZhImEIz4SlX5Wt37atT5jTH6TdX7nXBABIsSvfGnrWVJfu4Pz7WQuLlfZCXnRwHOdrDX5nE/
1dH+/R1d60Fw41NrNLdpmt7EKOokgR1w0J7k3jggX99rQnvUSv2EeJfg0WaaPe7jg20SmcTpDH5v
hiDBlm0NHzotll3KuzXa40TYBfLq+6Wtt80yb5NM3SaCvj2m0XidDb0TZKU3e6RnCJ60JD5e7bwQ
3dxMEU6l/oCKF2i6X4ah/01JxStSTtTxYUEl2c3xtjSSu7RdbvQ2uiY446Sbqm+N1+Snn0rCyok0
qRKvqxovNiTYfHxpMfM1afCz5pE8p41YQp7JBV8j2RWY23ZIqcEM5bZLim0ke2kCWMg3csSdTXHM
G+uQW5DL5pkwuACBabePdG0XDbdlO7mR5In4E8Kfib8s8tXUa6ciQZdo7IQm2y0LE9kRPLj/YdTe
/KvLf+SxcYL+NGOuQ0Fhg7/ecsnUTb8UyKoCPcYy6tOOXKIjJUs70UETbp5qcgon4vWE0iJ2InT5
Id3LUz7wDcxoRzQiNvM1FqY3uZ8CWj9mv1ALGxOsvsYOvluhcrsIzQOAfTCAQbmy+RwEOzuBvJE8
J2LC3FkZOv2y3Fs58P6KHCWz3QtNs9eNVbabb8x4QoNsRzd9354aJTk1rcbYKo+C5VtDeoizcZ+a
B9TUOy3H5twIN6phkKmkn6LJq9vhFCvEmiFyTRvxRl/M26Hez7X+GAXmExtXyLSaTi+aNkqExDGd
b8J0vJmeu8zwl4jKeJg5wc2EEgDS7QJVTxp2HTmlCPJ38J62ejIgX8222l0FAV1Ar1dtxv60sA28
S5fQQXJ8KHNw/ImOTO0waNo+JFSsloRtX6m2EsAbVRZfE4ctUrAI6Wel9G7cqQjVI6+HQSrWV8F4
vxQHaQm8KN3W/eRNxXt5zA3hNJTjVTxpV0IqXAm3XKKT5ZTnspeX1xlBT7MpQPnbzK1wm4nZXdQQ
BKE8SHJ2pwzWbZd3t0qm3URpcm3tF2RMh/ahfojJ2CJKIWm6rSVed/g4iwTEeAyZcDS9uhs84my8
DkBoh5Q5RVv70+ykjawGO01R9+EyHpq6OnaKdYyRLINf9VTKC9WPtg8P3RzeZaA8mRbuJKW865vg
Nhe62xlIoiTzlSRnhHYodYP/douewK6N2zesd0YX+kSPeFbZeUOcepqlumJKMgViTC12ifna/H1U
oEb6vMv+PSw4P6I7YUFiz3Ru0DNkwUqjWhR3M/aOyezskSilVPxmyr1bCZ5Qv8zit5wlw9puMQyc
tPK7qEBHa1DS6btGWjxyjZacnjmo3mSdktgWtlY9nUoxvpZvpUV3dYlAl7LyWr6bkckelhqv4MaQ
0FYg6f7iGQ9pEVy/kXiGhJ8IIyaHpyAzXStcw6xGN8m/waNB0NZ5DYVZISv8zFz8wRt0ljTcAagC
xf0Qa08VyXQqYzwUtRcT7abVzphlS4LeyA8zWaaEa2CL34o4+qa9aMHwiFsCidIvLFMPY91tys70
NFm4Jf35pi25FVPak+WpITBaay9NyyYpZd9UW7j/0W6uRcTJ6T6WVJQOVdt6xfXQMCGLoR+7/VQ5
GAdG0kLkzWIuW+T5VODsttfuu1q7S/zgzpCTzQYJONXnXTi9mclwPYzk1hCZoSzNlXLTH+TkIdw0
wnxVAURvo/zUz/VR28Td1WBpm6lw5DsFD5o0iFvxCkB+GMcP9daIzdspSm+CSvW1AOhz3B5rN3hX
S/MQHbUK8wuOdf27dNPryRHhHxGHkvUGg3MnR/qhaZuDLAHVFIiNbkmMbqWdpNjrmUgnwxdgMMGR
x1In7U94bcPGJS5s01bQeckESswt3GCvJOVkGNn8JqJtJnuWxl1GyICa34paTzYYjP6hPum9fqqD
8kpFYFpnJ5laseWL/F0RxCpm7J5n3Y/Y3SqJ6E+RRSgqaXpEi6/wXNHySG/xegMBrpCuGGm3yEbX
8Oq43CYxsUVsjjXgG1G+rQRju5jzLqyqfa4bJGs5inXLzfau0orrQtevkw6/WTbeNMl8U+CMWrL6
JrghxTO4YQLcl1Z/gpdw7Ov2aFzV40Ofdg85ISShvWvvzNmW9PKlISbRuteF4G7CWBC26pYgnpvG
LK+rWToBCD4OU7qbFDd5idnR4P1yNQPmUD17D7BY9FS9EvvhNBZkcVXVZpjl2xTLHfR6hX1TW/nR
hBNRYO80haCEDVcet13RbB/SyW4My48zAbTqqY9zt+m5pdl3VnVldulVkFmnsm1OKP+B2QT5TmiD
bcdmxiRyoCJKaOTP6kp7ncaLyp1S9ahvwhOxU16jQFvH2T/Eu4iEF5jMSbzrhtnvinoLRRn0mHqI
6m4vtt+6oDmMYudqzRFGKzevRl7sMm3eqQnMtyTfw9Uvb9VK3BHKt5+Ln7EpulzlQqCxRLyH+raN
QkTs9W4wCSyT552yIGqvl80yxTa5N7vQ1bKTRu6eidEomOVjGlZH/SZd9ymPuCceiAm8zSQnPsnt
fKpS8QRA/oij74AvVJTZyM07bIj2jOQ6DKI9ddsDDrpj3CWnTrBOwnfzIXv2BnsmA8i0fhXsB6pD
9jMGHJsVplsBsK8sV05ZwAQ7szYA+33tUN42sXI9Sv+LsPNWjpsLtvUToQrepPBmHD2pBCUL7z2e
/n78o3tOcgJKCSUOZzZ6d69e5nMimc8g3GocHlDjyUFSCVjvnrRyeSJ4jF48avgtNBSBje7lflq6
0MUc/QS7LfSL+Tg/tk1N1moMC2Qd8pIsbZeom71/UGs9qb6mQheXcx4TiBK18hQZanCUroIvfol4
rlIGmyhne28E3Cck/1z8spRcwfDHZKQ/hSgMJzkY5R7HlO4kISXz90P2mpKWTLkSjXyIZSDRUi60
lLw5QaWlvjiavozYRtO/Lde5fauFVDaSiY7cxxefP4HrThHhS3d4PE/e+Phh1XU0ir60dv6s7QFS
3UBx6Qw97fvQr2zjC/ijDS6UCdW59FEOuSQ+FYYYbB1vqVmHy7iGui6Gw6SHsiCEJR708mPN9Iek
Ir7EX13Mtwc3fYhRHZbmM+b76s0wAIycxRofc2HeTlElngK/a0RQThEcs3Y1uv1SOXZlWrccTdZw
tX4tZvU8G+qtUZLmh1k9aqMJNmNJhFROlM1KirW4dEtx2YBqME1PZsnpUrQAWE6viV6i4WHbL6su
Ps780vZgFrGF1kpT+4hAtqUAxLSQADU8vEMWcPzkR9Wg44XyH/BsjST3bGijeU9tOVJu2WDExGJF
mWCj8nY5NW4zWK5SxkrbOakRTKrgZ0R4N539uxe7Gzj2Q3iz60XzHnYxMMEwJsiao/SKt0+FTzqt
LdeyN62lnzd/FZZX1lj4C6nhw7SE1g/7eOjNhffdSD9/p4W7F1ZipBOBFR4WogHK98BAb1edElTy
zsusu1aGqb5cavref83Y3Y3e6YT1TiD64/g8Y6QSr/iu29oEKG1dLelVT+cracSE4xTK5Gc0AkJt
+vteBl3fYto9c0b2AIPNQCcSbqS8BMue7Mt5XdfzujXLtbcaJ10i5Xm2Gq/UU9e8zGHzX1pjk+j6
RGWMtEGKxjEZqEkKAVK9QMCgprvTqMRMZUHAjWtGNkq654x0O7H0Os6nqcUrTmVG7rcflm8pNHei
cGndkrAG/UtyVxlszsiAvJWgOVS7hp171FkEMSMymyaedimegu1NLbugq/AJY3R6NVA0TW+lX3jK
L7KPb8N1q+Xr0VvXdjWuLDSve9gVYlSrU5TNXSTqQkghe6J1yOfnNf1SOXTnh/mfGfnxIN0d5WL1
ICR1NiL2xRYKnlm/6agTBPn7wvxLYmSSN1nS77+3sXpuDIttuer+xRSB4BRVCwbyP8Tsj4LpDt2Y
/LGfy7sepYgp1mgvqggr3DD7bvbbKJVlfzdsRdwC6cgD/TskoA9WjVnR+PZMJ4fKsDxT8cS196wC
fK0BQphikwflUO4yYYrV8ipr6pugye+z5lfC/qL/JgYuIEhxPK2wUT1dX542H57aC4mOi7lctjy7
jqZjoE7SjSWQ+u22wgdcQRyGcQoIfLlUZXY1IFEoesSAHh2kt3S9GRkHIT9X0aoCgfg/AxoqurBY
M6zI3M6o3BocM7WQSOcQgzO77xNC03oVOFIwvNvPTqq908u+FlNJsr1Kqq9lIkMjb+OS8CBN9QR+
oSOK1ZVMIsnXzNFfERmLU9JWbQxZPhpLIRagDxLZs4jwfuU60JMzPrXsKe+sJy13LLTZu1C89Kbo
jGi2LL4qUQvzjr9NOSyfBXqdtp/D3WxD2e8ptJuiuCdZ4baKJj/P3itjexVdWSSUEOMV2byOxX5p
UyF2VN+a+kibqXYSEj/xQxQEB0V7mkUKmSDIUkP29tEuSvF40um/aYwvTVqQ9+nL1NpcnEL0kOGs
3dZ9885RD/U9DTu+UqJvRoozNSxPyIWM51mNhWKND9JTK1XylOJdptIJlhkWpg/dLdSaKrSMPajK
wVF+ynMfjtsGaLQwoRJ3ua/0RW00k9lpHLwgJxXqt36s/LNRXbq6qtc+LGP5rHK7/VZivza6+Trv
+quun691MEmOAMqalPHIDZEOuqOU61XJ/wq1/oa1w3vriCQE9nMVFkWJOyqSME0LhJqz18CU2oiQ
nBxuHni1EhKJ8u/W6E+qnj/lb0Y0ScIzoXJPm2GXg3UhBN5tCUTLaB4KmgdiXDzF3p7UQ/Nlaw26
vQ0rQnR6FIk5cu5W9lLgtJnRRKLOHQw9lab5ushgOxZB+mTVoj1Rxgy7jcbCzmXJuSq/Uw1fX52E
8InU9ubV6o5gSa3AaIlOgPaLVrosMOkb2qCnNrZiJK65V0pzgENBUKMfrE/PmOZLub8tl1RxUKqZ
5203yL0b7du4ZZ7+SdFI0+1eiPLNuMnjFLYfjOqyoLhY65BkzmP+2vQAbXrlsZ9zj05wjXXw5Elz
RQKvy8zXttHP3+V7I52uAtDB/N4enjjsATwuIKNYWQq/fS8iDGEeZvu1olWSf9NNWdatVgPUD25V
EBu0Bf2w+GTuBUohBQWB14yP43ltMu0yHeo1t25V2nzfFyd+IoenZMt9JGJh5tFt3A3mvoyrV+fW
eRVAl/YPJfcfuubkuOOfS7JmhPvqdaxwUWjG13m49a80r/w+YxzNJ09Uc4/LdcMbRDS25CE4k6lF
oyXYYqc9d0TwCsZyX8Sk+657RuEfOtSSNZn63Zdfyl85nWDGO/V7zRlBJtvE77oISgYicUMS+LM+
9Etp3mS+vTPvmyw/enl+JlKsVop7bVs/ys39LpgliVm66U3qc3OxfkjbdjExzaCH+vdRp5aH8YBb
ARSmzRmh1SWtAGuGDPSWPFwUzX/Si9w61mkRnBBnehfvyxo18h4qCK4uesZlpRYB2arteJn3e0v6
MJLQgoShxwd5o2jMUPWRJlvjYc1Pqw5gvNqWBSIBpZbHBmnv7gujFB4+eTiE6CyvKaJq43OjF1cc
5PoASrptYPaBkUpN/Jf4Wewsbc/BgX39XhObLZAAbGsj1UtONDKPFOVG/NjtnLdbtpgkg8ru/g6h
5tKo+WVT5SAb7mmdxifuL/SuBISKquqNJ6mL3UutVp6hq+42IVhsC29+ykbKSFfGp2HEes5r0nBu
Rd/6VHoKgdQCU1XtWSOIgJRGnTbH9VNV2jpNaapz/5ipZ/yVyano42k5HumGFDttXs1cfcsGK+6M
0Sny9EPTl89RPD9JzCWLJd5LqJad+iqN1avedC8G9aCqgmzS7fbbPqc+fQ0/hAyVZP/DpPUGR3ZB
E0nW1GIyV2PF5GjOLuYSoaTvRD1XobaKAfI6+Zaf4n1MQ2E2/E7uAUucd03Orpq4J1b3Y84z7Es8
HdByOcKdQV5kkB+nuFmUm4bn4v1c1KtYw3A1j+JWWIYziTMBidU1y5aLgYRzE+lhmmAIESmewp8n
BRF9KbvDh0iGG9rtdQ8KotUqfXG4qYRMShQuzHW8za11AWMU9CU+FcxVZDwTfHFVIgJepxg5mqe1
9BVN0EmvfI6sEzhCBElBFCWlDrGm9iISf6wxekM/dlB2OmlrxgUlogc1EpaHbGZP4ubuVLl8bIPd
YOA1ezDQwSVxHI+JYKppzGVKturIQ1DpM2IeSeUYik/4hz2msCAw9TvUJGF9qvjKY5jtRf6Z1aOn
CGdUWDxwuxFOYUUlmcw7AQE3NOMllkSo6u1uzm2yy+mtFa8DvSFRHTE2AbSuDuhF6op7PJntu9uj
J7Yww7nr89uKd45G1g36k1+Fu/5Vj/ZiFtLF7EJy2CKxb65H2JXj6250r1lXvMprbmP7mqReClWz
0vqkXI0Yb7d4x9VlWyN9NcLVRJtgeIL0slVnMH/xGRDCcCdcUWiVcNqsAOH4tnsH6WRpkfl98WMh
3urQ41FBFrv8NDK3C41Ou5oFOP3ktufptgwR5Tk76hGO3/lK6aOw9ue89uWlxsSgfkG344rZ6krI
3qc9mEqZS0lEH64HpiIElmU3xf6Yyv1Bjk2ROsY0OdAVWNTgI+BzXXrI4MmqcA/91dRa1jebm43Q
oPG/YDYxCWUdx923Bssv3jkmLJ6uW/qwyi7+hs6HLYtGQ3/QXOK4zAuwUmBj1QhkfnitvCu/206O
8vSeTb46GTeyZ55NYX42AXsLMmYlZgajJgYewBcf8Lsv/iuF6tJk2QWCTz118SStyYri2vxcFP1q
aeV1LX/mxUNzpa+qFK8lDhXsyJPFgcF/63/kJ7ms8i9io3me/pAsjxxcDg72IbmRhwq7EIFdSHt1
FPwHcFOw5cE7ScfWSMgdJJfHFfW8EeVlGYcsps4xQfuebJac1LuaCFJG+UY130gJOY8JSVC0b94S
Eu5y6cTsYqZTchhaXMuAh98IXLZEnPMQXWggRbqHPvGP4A87z5yh+LrXKb1fMNPK+tcgVNdVzu7Y
ODwG7VNBNZ9m/M9gLLyq6Dy6aANj2Zc7ohG/f5shGd6BLILi+KMv5ltLH2WyHLCE9km38idsfB7z
mD202bWK98Xon6ak9IwVHKQmxNqYXsaAcITQ7KpImFm9G1NUqGu0KGvUd0sktfiglZSMIO+caWrc
FE8Vac0I7DF87etPVTZANvtlPY3klPMkdaxHv4q+mn9RfJI1r5OhtOLUky1CJK310QnLnThg3rig
xXMgGzw0U7ZQU8FJClln18jewS7+L8T8f9J0/gPMmdxw+lBQnaGU+mZY/H9r/pbCvJ57s0dS/qPY
7516Xja5uynHY2Y79L0z6slkJoD3lKQLHgkL/j0C+75UD6GgsAcsAI6bSF3LaK16h/0Xo6T9yZe6
FKHWCSEi+fDoseSpwHXTMezY4LHjDTCC0odoETMin4k87MOKjqqi3u61CApfA9arfk+gNnpL47pu
pz+wqpDTJRHT+pLq8qUQq6swi1dDIw+YPrPGm6YUH6mqkC3f+TIjZi8k2trGJwjTGu62KGzv47G8
7R1nWXrppTdxry+bthJ/SOV89LxSy5tAw+QWPdPcexr5siic1gSTNWKzRW9wsTiclUSktUOFGXcY
oAwVTgysTMrO387HJuLcq51+liENkVK/o0/G/zr4whqk1eJJ1+N+NuNyMeMNBB5ahdg6wvg9ZL2m
Jp525fQsdP1TbVp3aLt4n7VOVliX82Tc6GwHA3dcFCrWyGqLWZ/h6m3tGcvkKaXiqYkp7x5hm75K
PjYhKv6UWb7B2nhhbbzp7IYB4vAVKkwmGNnw8eaasQOvn8Tp5AbaAGEWul8cPKw2UOsq0DXTN1PF
P+lBeE+M+WkvqwfOoPggGVE5IfJ9BueVSOzUsFzMNT9t3Z3OWDL+L8k7Srr/ufYkVEGFJqJj92KQ
8WH9b0LdgTdZa1oEqCtKHi107F3hik+Vrb2OWOX01+OIzHONxda6i4L6RLjsOgcn+binWIIwD+Hi
LXIbFhxfqRbCaSmj0++5nLEoDnou5xaj1XS+NFzMFtO32eaBdUAOgDu3S6Gm/d1F4ns4wvOkBbrO
sCIOrpTdTkLMhwHiasONu3qFWng1AcPiEfNWJPkkhzuzkjHftGSRp0vJqLpiGayeiTQ3t9Pe/qZm
59d3kB0+ocnuxjeVktzvDH4g4lOPiVl2hMavMQfUe1Ks7arVwrWUKb+mN8p83iabN+bsbnhLs5jY
sctc+HrWx2Zax4uFh04qRysQ66bxiysfW4H7W9qE1ugYS5PQGyq64mnl7FVa7skw4VJfxo5Otduk
2eyt9dPC6/TaE8/ZG+iDMvqgjJtlUv8D5SA6+ot6fvfcJWnsBe30hrPFtDgY3vjCpPjoFX0Mtfz0
3r93cxNiqUeDM4btRvcW5MIastWjS/FM9a+xD2Hd1GH/jZgo081cHIiLb61uvNbP5jbdaXNvQDey
NSRSa1xGjDEWS4yBbCNjESMCDoqXUV+Dte+up7zeyAC958P2yFvoFliNmHUZDuX6XPA00Z9glyJt
mFlEunYVVtU25/NNOab3vhWfRjk5kgyWBf5KXJaYIglTgNlOAC4T1GkRUOFSnLPyN+3L1OunURgf
eG1oMkM6MN6kwr8oLhbrVT4IR9PMUL7OX3ImufQ0c7+5Y9n+H6tQGPyomf73w4IqFLEPWVukan3T
Mf9nbcfiY65nKPJRZnBNGVlojFo4D3O0185Cu6Zx+8KPUfRfZSQaSwTH4V6sbzgnvR/1ee1H7bYB
9HwTQsbXbHCW8oNR5aKcD0B6R4ZSc4hWmPEv4W4BNDTUtIBNHW7CNgSCT8YRheXoUVIsmPY1a/VY
AadPxc/erH0++HXXQplbRDyzqOAGwT404qkDfeJWYV9nHEm7xKpwOSot+d5m4OHRJHD9jqClTc1m
LF2YGaAie4pF7rfMGMGhH47Rz35OZ4thZO/KY+FumHEVMq9vXGIEZlB8Mmv9LOmbpgFPEeWSm+Q0
rselnbqLZWudvXeoFytoqE2oif0LtlPPS689xMJp2cvVPaHUeueR82zQXFpEB3f0hivFOO94Qq4r
D/xyjtHWZLwp57cfjV37V9QfsZl9NuvmLywcxJQZ3tI9bYL7IrAdVipvVijoP2eaH51E4f0pnefH
Pub3tN2u2P6Zstvuk9uL79b5T15Fd2gxbSYrVN8Xj+BF7wRXtRxLaxPhqGPClnHSbl11ws1085WT
AVTG9WEXfLGZg7SeAzPfrvUDqd9dAxfAh5FlJ+vHNZr6kyWxFsllGlaAbpN914tQHcu47Kr7QTvW
hdlOIc1moFYrqs8uBGrBkzJe8gL60piwDtrzD6wCPzCFCbaS2zQX3qu/Xfa3QY+09hi3dJKjWcOr
Pgwv61A8y19Wj9w+Z0I+6lDOlWDq6kB15cckmY76hwxxBVM1HF3PdL+WZ3eZijKByKvGPbej+fOM
dktyzJ/accKp6AK91AMW3+FoGaG4LFF7/B1K9m5SG3dcHIeVCOaAo+CZ1C/9ol5grxxm91ox3vDI
heuHPlvOicneLKJhVVci3MQrGi5/KxVfS0GxTDEw0RH2onuyJZRpSXWziGrf0oqbAFQu7uxQKsW3
zPT+vbHQFh9LRFvFTVDXX41peJ+uzQ9hITHIQnmmrewWFbzkr7K2+l2OnV6mR/uGzHol2966AiTF
OzxpjCrtWs0ueIwlpc5K8Bf0k0UJTXMPD7mnr8jDv53A3FEL/hwuUxYoIITp8iQsjBA5uOlkRVnT
JgHBl/mbShj75BfOfkJlsB/fmcNQqy5T/jYwCeN+ZKfar9/nU7+jlOBbpZ59dhvlhquRU3r8Bo8D
GhlUza7ejuaI06bj5sBBZZvjfgg2CCKsj3rG2aI2PPQe7Ns7morM2wRuG451w2S3M+OD0zgH3CN1
uWZXkkYffWbSnoFG1+34jlDk/XoCfrRmtAKaL21q7+avPb2bBIFv3T8c5NuifNor5ZEGu1tNwILF
Fvevx7uUrxyoJiA9xtdmj9vcG46edV3m65sEKaXHaWPrtlBbuLJNKZro8fv42K/+tFa+yWq7Mj72
rYgEXH8OBUvegbiP2ak3G5JQ+pPY6mWtXGPxGG77zLDlG8RlYPyWp03xsY8LcBZ6L8E4Um+GNuGU
TfVQxfLefWTVE4vLHAvLfky0Px1y6dKrTDzwoemDZ9az+6dJtFcSxjdnwc3J428OgarF51fpDN8y
Rnlgy5F8O92mAUNgM3vZ8m+gU1MiSIRuHrznAAwLG+kB79kAD0ojDccVeY/1VzSKMEs57LY4Ot3i
j8viUp6sCfIkkHqiKvjv2UL6m19WHp1h5CC/Vnh9m7RR3NcioAgrlIkl1URo2WJvDp52GMiZxKFz
H6JZcudqeuBKwPFoNcQIwvGi/+cYOD8Z7j9lVF6arHqpnelXO6kxtL0H6LoMCpIqc5j3VagCu0n5
7/ZYnXk1fAKIfXlKPdgFCF5sze2s5FCu7Ovczut/1/p+k+64z4b6dSOSy83BdSwjMOTGlUAOcWvw
a6IUlD/6qOAGOPvplQc9e1lV8fVTOXRv8t6//yIrytfxk8usm0rE9QSxa8mYVfop0CXA7X+Y6HLX
UcEoqMBRImgBoH0LyfBqcO+VdpirRXQqpZsqyhv2eM+0QFehmJ9VDUsl9sJVvr8Ii/IiuLW8OsLj
n1pUF6s97WUw36xIL79Zi0oAdAN3YgiGj+5kpLaYW50hUab7kPxZyGHcSTknf/gpg+kCryhaDZPJ
Pg+PZ93rW6cDTl1tNykVOepddtfgvrn8It9cK38UH6Ujie11RwshKvb+WJxjmmwrnOLd0p21e8ov
FivcTDpceYC7gvm29tJPBqZfJ42E6Zncvxr5vqvbq32gp90bDs3v0iQmtZXaWZ99IMp+x/D3vRTu
2poo6wvGb9dq/CXurK/cEf6qLSJYLjBaNqu/FqpHUebzlO66Oj0NIxvgvfdUlPclJFnLVs0FKhUI
Jt95rmtgmDTzaVKacFqz4bGc5X04levcOiuG1rs+2ougeXzYhuIe5af0B5TUKavTXq1n2EA9iCB5
2GP/I+sIYb4L/v616xfGrKhO/2Bv5579D6t9S3lCZEKUmMspbZ0abBK7qtuCY1WLrSUblrR/4dLV
CoUWFGyvczf2lwaelb9Mb9B6X59uInD/3ol+uv8StJzexpYgGfW4j/4z6p/W6oQCScrng2cS0772
EDz5eabOdNBj4BZj9P1nwrC5+uyZwhrjtT1ESB4dJ5Z1h7zuDtMjE5EoxrAdCjVQbGCdavudr2II
vA18pol+M/9djjk09se5eJZAns760o4DeTcr8hsolfc1c9MFULq4CKN3sDtfTlhHdEBd/myqPoAb
6JxIcRB7Rn5YjJ/rxuOfLbQI6lUf6tvwPlv1l2EOX4uUfsrLs3LssUW4dBqYTflCgtLz1rKvKtV7
l803dk6EO88lJI9dT6jOx+GyUFJplNwhs1VHKNSkSs4oo0ZHftdyJc9/Gq2mK+chqZawLzPnHDue
00ClFZWw5U398mwercjhLR3Cqv089Yflx0JnSJnp3Vl4Pd6OLtlzVxB8iN3sFg4vO8P2uFHKulNk
UWOz79uhGYzQDOrOZOPdR7uPk3qZv81cn/nFEAxbT9mz/YKmaJ+HFsha/8igRJj4P4tTZoMS3azm
svUQiTuC2kQhEQ9spTpbiKV3Ud15291CdQpsu1OSF4Vlvuzve2VchrXDonNPiqwGufTgX+UDLClp
D06hcbZSvqh5kG3klqlkllZ4GuPJesBtQU7ZyME5tOFcYV65vuP/F6famVSuShZnPSTZWF32+qab
TYBU124g8GrTd/w0yRhGHc5mHzbpjOH8Fq7DW1kF/+SCVcSwsAuTk3x3mJkkQDhBfVly6YZvMWVF
r+/a3t/z6t2Q9leju/Sr9twonSMqUHTBfjcIfl/t4vJp9dVvfTj970Gs38LMzwTxcrbnJbtv4XmC
ASlFpH73i60eHrkcrvMUYoFnZ7vK5sckn2SF8NDTWBC/7g00FioT7Z+tg8WIfmTo8njP31PomELK
+YCSTcFgpkvb3ZUikc+mdCg9hDEFS1WELYEk8ipgdqlEZWcrfwo6pwWilZa635NbrgxuKSMwBg7+
nkHeOzjAM9tSBUqmtz9yOhor5B+YtRGdoj9Xe5xLOvh4ojXkqwyfYnvTj7CW3PE3zYLSAtaQXCH6
f6bcP2DSKGPqrF/9xAWt4xNwfApG6zRbaYvPLbT28SQ9WIpwm6+5CrcR5o9yrwCeHUu/wFtLMbYd
Yer0xNjgxhyeLevjX4ZbGam7Z5Q/eNqvUvOsH2Ogw4tLLZjOTj78UPmvShOaD8vGnJ+sSS9y27gn
VfF9oLMBJ4fBi/2ll1tQoNZvXF8x/9W4XvNWdpabjIXhgZhjX2mXNQQb58jw/4YluZ6Q5OKsiEAa
RVlKBJkGYQ76T27sLX8trPUmdilU2t+W6Op648tqcjR/TCsL4KoHU8vmH7GB1j8JrRnq0qspsBgq
GMpH27hjTm9E5vRcTt7aXz8XRxEnnE41KEJtgEtuMBEm7rDXnn0tG+NMS/LaDF1lGvCpqd21f8o0
EVJK/twevtk75zz4BnqRAeiCLHgWDLYGtUfaP4bNcIZ6C3S+KvUIRL7KjaVxuwU0FibWmhhjnBji
a2Z1z3SGPZONgBzrVhOnlh5tNNnQzH70FSuGVfL4jLpuRbXnpio/62d7ITM6KeQjwQQ+ydvuMoAw
P8ll1F7mw5fj2pgTZRQTXHqZy00F3UqKjkLfcJjdoZh2WvBtMV5uh7NNJFvvvDhqhp4c48iLog9n
FyxfTQoaZaebWHId9Kj/etyM1cL6DvcIl6IOdbUNB42WdnA+tU8CXjDFliETNgHknMI8XKWZnMaC
V47/89Ha67I9iVL3Aknp1VrK90lwxmuXXV46hvEknQV/YiJPRuMxWAW2Ic7MtDibadyst3mERVBD
QoZj/4b71G0Y9UftSRCmfgzS5szQlQZquwhZmUXmYq99Sj9GE/YXfhCLhDVirWtBI23ZT+Ret433
f8g7eyMQ8OYfC9IRAkPPw0mvsUbvQsppyH1XuFo6uP11ODB8bH4ptOYVa9FZ+G98jkVYxCqUUnVd
2VU2kRFVK4+Noj1cOBUKm1Foy3A4yuIIqnYJmroPDrO154LyL/nCsr+Oe6BDznLcpjeuLAXEOse4
dg9zK0XBs2CI7ovPa0uY70Qg+VgG1ijD7fB6/QxSTpMchLgVi0CLCBby4n3niTeLCVK/4A2GjcWU
r+0dvfC/EYftnHKEZ7mXDr/GY0fva+vXSawTOSsvNbzQAyQlvaIYocRJw2e1dN9jkJOk1mP9/UeU
DLv5Lh+zWw416Amf17V3h4P1LwNur4WuDO2bkQ4+mrJqV1eCVrIaabKvaWxdIAtCxpIw5bC5GwL5
WWCEX2zwGR+UjgZlN1WvokkZmL75pslcaCOJEugzTwBjV8y7VMpRsfwUtAHewvq8LNY9Y33qs/Ip
57COErZD//WtKXBDwQzC2k5mqQk11iXl0jP45fVry+QxgAjle+k3NPZcww48+hKF0gJLD8p2IMf0
BvVpXhatu5blcgX1uyqfZTO99uAMN+qmJ3eJtTah/72mHZbmOW+h3acEV2szWOIlr0GUnVIRQvk5
l7l5my5c9i0YrM02xrjKZ/fcJPiOGBrNoDQ/NqetfHXwUTwpR1wJxWUch6vCVFhNSVHAC6nah8Zv
bLBzKc4necPkMPua5u5rzpqvKRU/d8jpePiSIkseSVg2YjhHo0DjI6YBeGUwDE0w05j9ki5EUwZ3
5C8PQ6scof2hSFXSKw84ufJakutVMqxbkdtMLckeQiLwVBvagffz6kiNFKNsUtI02NjiroUemg7k
mvc/UlXdDm2+yOMBNx4i+/AJkAA5cfHpgLLV3xwyPEAHDkUJZHWBWzJ7UwPMPR9X2AW4zydrP13E
akuUVo2ZNwXIEpQpkB4a8JEdjNhRP5EKoOyDnymdzHb9b3PKby0/6DMdIcLY7yN7GIGfM42/OIsk
pk2cuAXjdjH+HMJUkYIpo8N+rPC9ube1XHQLyKdLRvoWPNTZ+T5/dLbKy85YWHa5nwNiC2ycj1gO
IOJHZ17/P6bOa8lRLdi2X0QEC88rRkLIlu+qF6LLNN57vv4O1T5xzo3Yra1yEpJgrcyZ04SdR6yL
q6bkRa/On4FdYfsSBxPeTx3Q5STsFUxc8HGamBSpT52XvyXlY5b5xmAGwEt6H4WNbBytpD9LwRxm
tJLqiBZvOsNnOxbdQTWkXaWSmlEWt9XlDRpmrk+VWKUmiH70nhgAYAPto5dOcayHqQGM3WWPZFQ+
LX/0pymubpZk7fUsc/XJepwV64k3vS5uQ7zd9C8ZRKc9qDP5i2xUiumlNTT3bXQWL2lZeIzq0WjF
Q1kkD9pS3ERSXM2dVsznatVPy/OwHbW/XA+y5aIywRMdQmEfhzb+7ul22CLt1HnqdRDWQc/mQ9HI
4aYYR93xxLUa9nxMVazv7GDdJnSA88ESE2hMf4zUhg8dmpgCrULWzpPaXrY/URyDQymPnPZKZb50
q/2SRWxcENKYoR+0EFw4WceLncjXcXOlIgk0rM0XVdn37QxCEqi7aYGYBsZT1eYuskjuhXbTIcJc
0hGiZeLDtmF4Fm3PVgOQhg192kvHIrVOmAmdVQ1PNSV38gXdlvtMb7PUTzOgyjHL4IdY065HiylK
PsPPFWnM0CKRWQqUTu1+J4L5R6zdtajGB3uOHmRkU1uAKv8pQRBW94wh1lOvmkdd+Wu8W1B3cnE0
1/KY2XrYQZkwTOVgLOmhjr4nai2a7n0El8oozoNjTc8JXAudkNsXGaUGPqEHIQlEaEyiDrA59j3T
BnTkQOtgN7ZXdROuBoVXGoCWYOVAB47y/tOi/Iu8DPGrnj1ULGmUVsVgXHMXCVy5gRse9tMK2TN7
iIWyW5PXmgsyT16bI8bmTheo8l+BZwopBf4QWJ4moak1mp2KTX3DyqxIUMdGR/teB0+hR12l+aBA
AzLGINaq/TRQSDMoA3nSy1uvbfu6Xd2GUllfKCBmgyHV6q3itVgdZL5tG2pjEFFOSxkjifK4qGfi
ouAL8166rGLBzOhXYfBgAvM+wlKACnG0WUOjlvAr+tDI1xJxVtTv2DrIqKbAPyGOc9of+6q6NTBA
TLweV+PRwl93IkKBSsYkKyLbaC66YLFrwNcyFA+MfuvsIPbakzHwuFsVLAPTrQLvbZge4LIiCwwA
IWJwNii9sH51qGzqtfo3ARllr+N7NHW+IELFfJHW8zYv7vawmjjehPDwJTUYuVzOCqE2mDf8VOmG
enK5ak+bOfuzyQqMJTYMxYR4MgjGNZTzHMhJ1N9WxJg+b0AoCJXouCZdcNgqHne0wC5J61d4H167
ZL7I12v8HX9nuX6rx+pWMPFpavlyoQtbygNzYaetLaeN82BVl72OkmMJ+hztUmxRNmmHkOrZ2NGU
jgeEhlUDSYIh5xi2q3LQ8Zw3dSpS2BYaFP8IkVhrwbZ7qyvlqbOa53TQnzPyLcpGP2h/5HE9Menb
ZnXXKOUp0ayjtB9Pua0EUQ+NDETRQFvdZn8h2Lgds9bBABoV6q5zJi3dLYrqz8kxz3XfVtPzSEpb
DCvNkLBauaqwyudYPlhdfaCH4jQ1Y0deZXhRxi49k1yzn1pjpx0Sr0afNnRkjBnjY1nHt/plU63X
6PZYMeqTEDfAD05bJ0L4+mc6Epr0ShjXVEcP1Bq3rCvPiflRyus5jd3xIwI9WV/GD7mNH0pDx12o
/WjLLDStOez3I3IaTQbbha71lGSSt7a0fM6ib/74U+2420XxSYyc27p2WVPYldcNkME4qAK0gH+d
PITRbeqIQNWnk2QofMcZELmliNwamP8wzUIN2I9GccqSQ/ZZMutDHVY6wzGB5T3Sd5P1ggDcigKN
kYDCcrPIQ/BDFlTaVg7KWR7+MA/FgWv7IIZ/zVHpyKex/0lEhRj3xbznWP9mbzpoRootpBjhbk6r
fIkb66QStAWDrGCwPZ+MSD4rzBHr2mFi0HXlSeybQL7plxRQTJU0J57jCxTId7m5r6XjTj4o3wUj
AZItKW/YsBvepetqyedTaVPyu3HtYCs3HduvTePdJMrjJRFk+cDWn7P82KoA9nQ7AHed81XrfK6t
6hfQMzJEm1HsOcLub+vXwpBwgc3MxbpebRI1MvBMXYYhD2WI1DSt2OUWkRm6iylaSApCuBg/E6Ig
zc2k5UxY0ebS/zHlc5LkWEXZpVXBaWhB0cMBZl36loKQSKCdOjldXHnK3wwfALm64aZRz27bTF7G
hCUjhZ2GjEpf3pBEfgyMlkk+Qbsapg6a2fIoyfbxwPrKfk4ml28netBMCUoN2rLUDttPPGqJIcYr
lxff7YV2qWG1wxREAn9o0U5vpnQwIzIK3vs3C/RYf2/S4VnjEkgXTA714WHtjCtUN7Iy3BoKACSv
zZXJKoLRCUjXfubTT4wJddL49SedWBRB5NWuFRqMu+qX8KF91EEo/mZN10roMZhWL5kjWUyGYPjY
+7XMXcP2DPpF4sKrx1gDzd33gXnrpOoCwk+Q554fJS9Nnu8IJ6K8d5jGt+0+AITBVccnK+vca6mr
HzA7IQxp1M+pNoPVMH6lfnVhnO9IaViP/fYlf+LBViYwu9fidUaJJ+dep8pBKRDVORYQSXaxeHmb
ciLx2DcBUUhuOpXTdow3T6qyl6Jqn1ZqyowIaVf3OoHL+zA56WeabTtYM/e6Mor+AIDkSnRm2exQ
M9/rfboxRg+9NnuU8VH+L4Klc0aril9Cbbf3mci5beCZ1Y9D+YhVA0GG3RVYHpkGA83ETQzy3HRH
h8bd1+rJxMg5NR+gvDwWJybN0x9hRE84lq6S9Gzk5gvZp/Y8BlmzBIJ/pbIGff3PKu/TcUSwQBCZ
3QWWWQX932ZdMIlo9tCQ95jO7xRwJBm1KRlmFBefC8xkceoURICRzKP2IKX0xlXrSTOKxcr0KohG
vTvvGUmqinZS2+mxicpnuVpeaEhS3dxJJnwZlZA6ZBkLV57f/hRrFBigerXhwsQYnBh6NZ5Lbvak
T/YRYcA2lF6N4gBNQNe+5h+SPmM7gXYWf5tYXGI/n/PLpO8j6RETekeeu6OY/um95RN44agLGUkO
Q08OQq+11/6FuX8ys3J3CMuIXwynysEw7aQex49hGc7z2X5LW2lfK33QPI0PGSe04a4tJ761+ZqC
KJe9Nd1N2rgbUfokGEhsCOjgTGXQ2fNKOWfegSDK8NFKb0ohSmoRTu+mpRShkPXsDrOQk6R1truY
E0JVBbVqn+q7qcjdmILIWjbLjW2LBDB9PY0GK5pikH9sHoTQFHdo0K8K1GkD8hk53plmDL+sVnHD
U79k+dWIdloXKgA3+sBUrcJtgbJsLVBCJl+L/FIi39OHHzn7JDJoS5/V9bO2XmWoOlX8nlhs8wvT
HHifdrJTTWfAdXphrSAFswkj0yS2rDOJOi1nUL4F4BWTdghSUOU7iBIb8s00PYwKHgh4ZbWyk+Hb
lZAzamreUN2L60SAmWfzsLd1E1w3nSBxt6EFxMVyUhtp2EtjqGYPORrUMqkJBhpCixHjILYnavkd
Jeg+mVY7mGUAW7Nibb8rxfT7DTJcRo9S7al1HUzy/LRs9pPc4tmKhGGySa7SxHlAHSktzYkH2cvw
wdOmO+ViveF4VnmqCt6+qea70BaeSyvi3lG7VIJehdKgKlycis7E90D70nctcWEx+aayRDuYQmyK
agS5xS5VVNJhmJCZZJna1VcbI02iRODKXZcW3jnzhkqe9kKE0nqgJYd3ECFc35Q5o+3S4oVS8q77
GGdX4G9cgqR10EHXRWueJp3hTpN2wm9AeXdiPSfWJTMwpJixdJuk8X9u5PuXUbM2rI9hOx5W0rHc
1NK9rb9UyObrrj7FJNWcFWGP4cqwdM0XlwWsOSYyXIYGu1uFc0XUygfUbT+ll9RrM4zEYoa/9yQT
8GiwUWxSP5iFP+Rwn0Th2lFzq2vjUpnDTVOqs9Ci8zASnWu3uyKKEJUX13GAbi5LSR/+3phmhutO
FkpQtLY+bLehO1foIs8QjTKLrh4adjkHPVABWau26qf4mZha7zYodoa5T2EZg+4W77b1hh0X01fQ
wSAlsFUmudQp1GgIy6KrPDHkfBZYO26oYBDibheT3yZR4TGKN8XROLS7jCTN0JqYHbGek7HVeICw
jy+VuquBPpit3EXfEEdd0T1q2nQlRvirKL/LyPzUxucRIkrRyd922/7IQEBm85qUC94paewkLGtC
wLjYD0n0Bz/Xw9x1r/cc2Uhk5163Ts09Xo2uVYW1OqHbGv8l7MSLhXy4GnbyTZEaIts804XXbeC2
aeqek0torGjYwPaehGX7VD2E07I7SC+mWX0lcvuHZkjd0JVshv03j/p/CTlomfWTqOglqsk41DFW
dxv5q2hO22M+mH/lTHqIk3SmWTC8WYD669uTWk1HZFacKkrqaupX3DGdHmN5AigpX+ErCSxijbjk
ki9uXQuGK3SXeYg9Z+hTGshXd9FV1t7betyUTVLlZ3slf0xQR6TR1egg2OM38qdPNMmbBrT3lUn7
QBC6iAjNVNOpOK4t4zilxT9njFMvt4lUmpOZDLQqO0oJN2MapUeRgZ5iOyCGdfz/fiaWiUWtqRuv
z4rHFfX1jh3dL4NNxomI0pbQ5r/E8WEMNQIUrbZG6aSjOLt/NVpVF0qsxXCoIlljzDSCDSuJ/rQu
Q7AKqiFDj3FD62/RiEZzKdpAZmiKA9TqpwSKBsaKgrAbSAtROK/SfmUKdf8ylaNzpbOmbAPouaVb
kPfRoce09rUk6lAZ1XO2kAVgtYNfFyUjPv3+d//dNfNlcBJmZikMCmNqwsyIM6+sOX9/H/33Rket
5MxQsQmv26rw96YorCrE/oltG1IwpWuLCPR+k9teGw3W4f9+1Z4mt1lSOajuf/P7/S1m1Zmgbv0+
zFqpemDpEqohHr4oZxsE974NFWN6+H3Q3x8QqcJypVEE/O9R9FvnimKVg7gG9Bjs0YYhrJfhto05
Agg23D7lEe/HFTVDEZh0WDqHQVpBDX17YEENNLKXhCirUL3fkKpWhpaBv1JlQDG8/5ZRD5lnEJVK
2XNpZXM5/P5Sb1Ce4rz+39/9Pm1cfg8CqdXvz38frklNnlEwT/z9nonVFDo9Tj5hqhV8aQK4J71P
4Izw3EvGdDTvXuVyYd7dBwZiqg+7BealxkmmW5Td1vouDFb32/Sv18wj4uYifYdf+5JL84tMcz/i
d0SfjcfSTZKtV8kfo/n1R0+vE+JnK2egU/zZmMmbeXftdFhGxNC01WlcQkMjvnSoN2/AfmXT1HMZ
TQ+QqhgRtC5izLInuk27JPAwKEZp6KdzNlbhqj7hKmHEUJ0e7MZf8WhRkGljyxRNgT1/z6zU6Buy
9dSI9LzpH/m654RmRe5cDYeuInvdQCi2P8Mnv51csWt6WZaUUEiMQMRTvxReJrnSus5un1jeYWTk
ss49FKtZ/qpyBj0MtSiu8+fVnk5YKr4ug8ZYCzYQ5WBrBOWsBnF+ieN/fSWOVbPtjAQToTEPV/6/
DZAy1i8jTXn4b0JyrsXdmCu7/aJnOmLWIX+ceMNE3PiS8VBb1YUADuS3/2oaXPiz+15H+a+wjKDi
tY020Ft0I+URKSFK88vGlbXm0kNmogHKcQaimosMxlXpXmoI50RHnO3TKie6vj/W8Fksh5Ri0Ikk
6FA6mPyzcgjblQau9j3fPV4ifZd+zyeoZy9Y+6CgVx77Vrrp9R5YCm3T6iRl85CUTHNXIL1oeJJs
G0gPy35+J+vgRHd400XRboOM1RsLCnm3Tk86jKVEOtWmAXsUi6fuM2Fu3MXJfvxjvszRhyK/kkbr
5qzpDBoBubmeXNY56EJb4o7ipAGUFS75jnU+uaP+uTXlKaqA4YVJqxydovbQ99k5H90kAXTF7sce
iseaItVqD0aBGbk+nuB5+dmahSXZpQLqX7EbeV2FkPZRTI9vX0EO6lvcqK6k6a7UPxar7is5DilR
wbrhQCtzCgtDTVfvkVIMy0enrt5Gp16AcPWoKFSLz+bEhK9vHrZc7DmstLcpsGOIKkxtCSjveYE8
emtfIzTzss0VkcLuGV38UvwKqJHWh6XEc0zIb0r2CRl/Kge37K+y1u8buq60Bw6F0TUexrQDw4uv
TRYU9ptK7pOKFmRXAlpvJNcz+of71jrd+LIyM5aUKVTtN2YYY8Gyfc9CBchCK003pTFKWO3CadEV
p82zWKhA1qsiXn1ruVQl+grqugdKGfulmOxDHksH5aqu63HLh1PvpRlAgkH9i6S6ee3q4oJqgcna
S2KU7kZ/M6pgZNV7v7zNJsrAv0p2Wv/03cEsib0W5BG76B3CKIYDQWCI3sHf4CKX1yAFDfJwHAvs
+lJm6Cfkm7a8mZPltScB1VKCiHCUh8QfSfww+tnRM3Snyr+KgOmGT6dar7rBmcUia9UWCR0j77r6
YHSaP+EjrLLBVhe7+EECHVVOw4xfL3wwZsg+oQ1lQKhXADgMnNi3EGnnBo0DnPA+cxwQqjzdTmMs
jqyLrvHdtaRfMXiVIy5jpimNQ3yeP4z9U9f4c6+x1TEDWJIvS2p3SsYHpZCmnjH4WGG1QEqQC9Y/
Vqi8ojv70A59ASMqf6im6toTObzGzJiAGuIWivRVUg9SBHhImCkKhnh+nnCNwOxnj3rMYdlbkRG3
bzYaiDk7RtKMWAy/GKJuILEsGe5I7VbvmkTZmyksJTEbOxWjkn71GvFpj0Z9SMYIyzR2i1m8rHZy
naXHzQhzIV5bBse99YDk9MHSb31ZkONJl0A2s35VNHMXl9Euhb3i1Ot7kpyUiFQ9fJ9UA+HBs1Ic
paI9SMb0XFcwNuDyaGp+VlL2QDymo2e4pAHwJoIJFLa6GVhGesBJKisflKh+LtXleXuT7rQMXrgd
WHF9ThLjVjG5t1SJjLX2JNUEWttR8SAlMeNJxIIyY2pC4znBiqe0bE4Vjf45KR/q+GBJyVGS5Aup
8l5xTdf4JqNghuyumYLUeGTNYV5Blo5PbfG1ljpKc06LdKFs1p9spXyu4cBLVNCR2Oc509tXaa7C
qZ0+LcDdmChPbS+N2REScCiKPwARd413HUpxQ5lseh2AVznM/nT/Gi3ZOcUxoJWLq2ZZh1ZIfnz/
f7IcmvGfbXuIIM4Jgh8ZqnZNpZE+M21IYBtj9zExCpepUm1YvtTGbyuzyTj2FVxtbJQnSG4U/bDo
ImhL9mhoe6y0qYDYbSO9jda9gFi2AlTHw+osw+HT0GtfER9jD0ZE41RA6QAExFvpkiwj0gJe3PY6
lad2mQCStCN2IbEBUMLAedUPeWcGjNkD/JoODHOxIqbxjid7T3FvxcgsYbGdsvK6Ka4MsN2o55yC
iRVxtY4U88QI7wv9ZFlof0HU2mtu1c7c/QzjBPwhEVRPAYT2QPXYL30JZnV+6qvorIVJ847/IVhG
5ljiGUUIptzOZP3VWBNH+81eskDScFPC4Q/6NrMcy2LxfJGJfdaZUJXvA2Zmdw4VIro1OauI/nLh
25CCJ+1rVWBmfEXmk6Yde9aNjkVzdVeJxE/CoxSFYYT5VLWHaIIhp8bXGJWF3AWpisEX1EP7J0fj
rEy22681G++DehiIUG77S2Qt7qpc12Y9tGvQqF+C3POUTwjFEpyG8s6boNtHw+6YfeUvSPsk9oXI
2rcYCFSo+nqf9pe6/G8s2fxsP+EFZJjxg2Bga/Lm6Hz+5KuvjnStIEUJHF1aiGYUYZOjxUTPAaRW
K9I+tjuQaa+BVZQFyx927/iviP0u6115gU/OuioSKYC60bbqaV6o2UYF9tLgrmUCq+aY4ZciNWcZ
mfgcvSV5Go7/suWpvutMfJUoZ1t5RVQmcDzQFA3dsbd8mfz5UL0bfBtf6sKR1tuiGLy5jpnDWLl2
A9G/7KMLBqywOlldsW9yhH3Wmg7S7yOoV8o+W23C7XEGHTXvTqEqlNMAWM2aN4r3Rf3W1QG1lu7O
DHHH+nsV753yGhGTCQKSk6P61RsQikS45fWOKahiwlXGf76CMoGNdWq5tXiXWYLrS4vrWOdwqiRp
BjEd7y9j9u+fv1J/Lfpn299k7bjNna8bL7PMEx624nFpTObRn4U4KXZ6UjsSgGEE80dWq7jjCuaC
d9i7henkSjubfhZ8xNN7+pkjrkF0g2lqv8/Uy1SuXq3TTjQe9nYpS3DuWgqzzWRm96GwYzo9u4yI
FPAyitNaJemLnUOGZ22lVOMq2u3RxSFBZb+xYQeZplvPmmsxhWEq0znFQF1gw75eMtbkn6bCh8e2
PFlsoB3Yk0DTN0v8nUT/OFC1ShKeknjgAqbbbFo5xlJWdIxj1RsiQrlhFs165+n4HAhVd4ifPvaY
1/THucHIIKGz9AW6Y0jINqa/fdVC/VhcikRYvWi0W2jTuW6iDyx4R5/7bgGai2GB73LjIxuwwygz
LrSfCiHt/fcT+JjK5ts2lIFIgxaOccSC3XFjYdhnHlL+FVx8PVNsKdAHzrgazmkbRjySxb+7Yw2+
OpBXyxJ/E3i3y+QPYBgFSgjFeq5LLhKcJormpYntQEL0wbQydbph2FnWrsKtRzHCTE0CRbX3m3nK
4IAOw3VOVa9Q0Q+M1EaRJ/eYzsaBjLujBjpoZQ9K+mz4c3S0GaY/Z+aMsj4QGwVo0sFJ8XPwWGkM
aAumUWbU42vMDhk3JK21b+oXExeFlVpRM5/h6sVo27IuxmUHliQl4yzhd0CT37iS8pUXf+jhdz0m
k72MUDy91iguYMcfiuFdngemBHBRMA4YiPXm9FwQ7Xf6rVTQdBTIrpaTtWCK2xPuYmHDt+zNZDzI
MMolGe5gt+8YurXNXumzMNV2KwKLyrr2uRVydVm+lHzFAr0M213GojR/GdhDYZsxVQh/TV+zjyrm
RapyAZFTmWqzLGpjB/P6kkIraeYskJerjWIDr4cgGRmoBFQULLoNS3AV17uufh7vw+rkZRQvuui9
YgkBL/ai7A41eoMVyjsHTZa9z5ja9NGoOhgZAhEfAN/cfPwX5fFxrgIDesAYIdh0S615WCAFQCiS
4q9x+GmnzOF9hZWftnOgKu6djR6JA9KaTcP0vpzvPFzIFf5GYX3fcO57wIrcYFN+DHig44IVtkr5
lodRNHLGLFdP7xAhxq5Wvy4YMlvXtfvsxGuHGMapLUj5kBxhofEUeYshK9MOZXM0dGH9Jck+Y/UA
jydv3jqsdmzorzbvXQPM3khk1ME1Gu1jASoX4xpIASpSV6YzbxEFvMP2n8DsGhkHDAVXjhQ/X7yh
D1F/S6U/uSz8kgnVdCc47VYgZKNZnL6pA6HdTAQDI+uOko5IttmJ5R1Rprscjctg7ifEkFCGCSHf
KYbXzG6Mao4RorBaEl+weJoeBsnhrGiPM7rBd4ObzG+ZCadcFtFGqVTczL67jHihTNNOgWpgmReM
TrXyG8JwPlzTdLks6W3DiI6zSsVXqUixtDkNytOGS5EOSt44CB7GnIFO/K6MO8ZnmN9K9g+iVxPl
yKddVmCO/gZ1rCboPoLFKkNuzV0FTXTEGqqnr5HPcK8w09CyvVFL0ZgWFEfNJcu8eSmCLnllWufg
LeCpGHmm7VsBJ01pkhClS7dx5I99/sfCpkNOrgxH7n+QDO+TtE/vfnB4lmw0mdAhaPYhQiS9vMcT
KNJoN2UwPLyD1sJrmRk3TXWMU8UZERHcNSf3KzqGk4i9lluv1DqXwVp8SNyvLFb4CmFx4OBtmKkL
Ztu+wAJAYLHhtT40wdZFIzFCo6FGGXxkigLdHEuLug5wpQiVZ0P4WBtXfRoLr4YBsfh2fTbxFY12
XJtwqSXrn8wipLMqoVRJ84HC46yyU6XdERWI/awnbNLQD0D9IZQ+gIz2ck7fvkNhpMif81s//yTa
k8bwJqN9lyY/0EbyjaRXmdk9gSdRvtDRXmsdNxUTgP5ZM66juvh0ZIluXFLpOVPAeXR6SRXjYUhE
/Q3LrrjOn+A+KTq0qtlfcMRIMcdFkV72W4BJlMjAW8uW2ZY4tJhujwmuvlOJICBmoq7guLaPxhpR
A8Ycco5HLEZjXqyq2MrDQ+g0qwnnvmhDM8s+yoQciPs6NcJnmO83v/d+b4g58buhhCFFO3oEQlID
RZ5p9CrpFZ0PzL0Fble7tfJZLLF8tuJ7SnRsrO7vl78/mDhDsEYGyCvj7ijNeUH5WMb1oUU4mcic
AFkl5SHO6vJLipSC6UD73G8CZ/5xEC9SKS3QAdG2F60hXhQ+HtcUHd4nEeVlqbfNZSizkg63b+YQ
3JtxxFEBfr3JSdtKjsIkLtZavJEMq2eQazqikJtQt9MmVJauCeX7zcT2UzgNy9OqGnhmNRhidcqC
ZXHa1GFi51nh/N4VHdy8qTQWNAG1hDvMdxub7qpe8qyar2q5vU+jjoIxlodbjfmEu0Yt21kFRjOk
TNOKXIIe2hc97AHpxizfAkNBNKpv3XT7vRGS/AQrJzni4vw/3+ICit2+5tUX1adcY2UXD/OtK7T5
ZmVmzvICFHv/lqLgBCU3VNv4eC63XAczjkcMb6U6ZzjTcZGsv0gwiliKKbKtXIAxg3MRLYMkGz+G
GCt/vCPDxi/g/HtX7soiNLHj4ttQ1arw915kvMbZ2sEwzOWNS+SOgZsDILKl1PiaI4L9/V5mlsVh
6hmwmnpCaQ61NizkmrstjhWZrMSBLlZzL7M+2uVShvWMtP33KBVRXabVUHby/ZgztZl2q4JD6P2r
dVpE0CuXqn77/YMWfbRnMLdwIiultDb0k8n7evj9YdUavNxkQJwmpG0n3dHsQoK2ly/q7ffBf2+G
Oyz+ey+WMeAeIFG5v4dUZCjXBzqpLYvcsVJUqk6O9Pcmxp9B15Is+H2m35v/jqDEkMwRSvwyzNHn
f0fw+9Pt973flATGTaGSLvO/D/V7L++s77GDsR2RLMRacz/WxorfVAXbrqnEN8T/v7+AlfZm2+Dm
+Mdb2lNGGC+qSA2KazjXp07fQy1Kk6DOL/IctAnSnq9+PgiaZHzjqHgRxPbXqPyrGCcZQ9zx0Ffu
Kh9b6cAesZhuk4WG9NBh8lDsv6Akl+2hK49afYaSpMWvRurVETXMrh7gJcKGDlS8v0f4lPTOmKSh
vHNnmhf05Au6PF+eXfreOialyAHUiOOQyQNz8UYF+EbnHkSDZ5Dn8IHL7HZnKZjChZcggL8MF9sB
DAln5u+Da7wm6PgKxiks4wxCXXqtNUUV5eayyx2THWZzCkhZNyN1B+HgN4YfGg6mHS0uHvWgHsK1
yXjPvAI3VBvTKq+dXcZzUsUIzFm/cx2TMKql3Y1ZX5KABO+l1+ytOgLm0lDRMvDf1oboskzFN0Zv
JjV+cMTn/Yp+iz/6l+g2EMzJHBGGD7YezIRmt8SGePUSGTiWLoBG1QHfUB+H0pH+mj3GeA40u3x2
krdV3tm2C66cQZeE84i6BzCZX+ZTocNhGkZbMbrzV4tq9AvQ/B6ISH+6gkLCX8P/zGNuOMf7EYcu
6KvGn5aRGLwf2D53pZBDYoe1MlD+nvtw01AkhXaH0OIR9188bzPALXwD5YdO0KkF892dnk8UWHOf
YQwwv9X2VcJ1EcWHwmEjCqOzdrlqOFz4LLyWmrIzQhC1M2AAgzRP1AJhtQYtFl5p0CfoLHEIwIMM
TZGHn41Jp/Bs4rojdvcPIwP1RgJLjNllEy/M7hBs4LObZ0ccq++m1bwzkdfWp4x1/H5GBdF0kIRf
2M9aHFQ4ERnwK3zuNNrVRJzSQwEpYHAxXheSsaeP8k1yEwa0ghl5FeZcwLRssMvmFdiQT6ksquuy
XjbckjP0wEFaX0YISvZVNQ+69tXjiJlgYmjfRT2a7pQ4TDJgyp/IdJHBTe7Ih4OGPiEB5B9yw5RA
l2FP/IfFhMjVr9jWtdgbA18nKEddQg1UPsF/BIPAvbY+qJ1o3cd7TEj7j2dYS78Ve4nkrb+bjZeX
R3XBV0nn0dG3W1CaHr+yrnS3dAToyDxrdRlMKwx1OPn8DZU3Hb8HLohaCmYUgE6MLLtwScnBdYTk
Ef6Aw0EsmKKqWpHYOBq+zDxo5CdkkmDvK/b3J5u9fkWT4i1RWDevGB3FxtF4UNdLUbD43J+JNw/I
pV2vkjjxDBywfReloEXYy92OI+Ros4LKyMHRgUci6wQYhxpMsh0YIiOkjgqOt/fff1t/qDcfVUPF
fCvBbgl5qJuUcK2wTdxZeTjqOxk9A0wRYk7dusVa7u59UsV7aI69EvJD7CL13k8SQoB22BDFygMA
UQH7QbqpeFsZzLdPk/6VK+9b8tgUOx6Ej6NLeKcYpvg8z9TRrwSY9yrbQakgwgYmVgoE69En5byV
voFJB0EPcI6t89phmnmxrfOCZdxyIYww/ff/WDqzJVWxIIp+kRGiIPAKqDihOKG+GI5MyjyoX9/r
1O24tm1ZliKck8POnTuBwWgW/1sTEvSefPGjmpA6ynlR/JwvgxM6aDiQJk/R8tGYEgM5BiEJeObF
CDklcpAu+1a1i6+z6JZrhoj8vo6SbaM+0lwAAVOVExosqJCW9TwIxt96Dmog9M3BLkqbDFpihm+J
BjFOZax3xiIqT2wFEqJkds90+a6QlewFIzKFjBJkalHxxKl2FJPmb0CIZAD5GLUWxNdHJBZ4whJq
n6VGlky7FCOPuFeNDy3d8FXDsTSYJ5CUFDNjH/81gL/B7b9G+ESJgCb1m3IbPCUwFWXYnI3fe/Ql
/WzGVUOHm8lBUhZhdspAGrek7Mk4UYYB1TMu8KV2ug+EFygaFwHpJA4BJ2qoJDpvA1JDRSs5wzaQ
klCHeJlP5UTt/RO7Cmjln6PpR1vG3nRit21dqZx1fRt3CDmE2BGmcGLkp19gtOsso/hkUAcMXgTR
HI/4OEjD7YP/8xNdzCBSCBXqf24HVy4/5NyQZaOkD4wS9koGJ4QsAyRjAB7+/X0JbbkdUtCCLPd9
qNf4BCmZ90Pg5IG3o/WhXLSPF7w0iM0oT13xJBAbcIIe+EnqkzVRnYZxZrxP6rWFLJmIj+N+IJOY
0I0jXGRwKOiAvlBCS7smmVyIOGhI35TFJBTtZyZgCrhuUoJqNOiNk8qGK8ZKqQeoiQ3jakTKLaHy
cUcgKqKeiRg03REUZh4xFbwP46FQ+pr437HWIMozHBSnQN9q0IBRIqQ7WllUZ4uqdwdo8WcxXeKV
GMq1u+s9uh/YArBOrORY3H9n8iwwbbNEdIEECj0JPpO28CY2gx60FbrxoHJOfwUdfshajEEq/MFK
eS0G0UyTiRTGzc/6ZFMZ2/9BithWY7fp7erW/fpTDdQmWspMJkD74kcXkl0SWUROBHGVSip9vlAQ
+8imjgo6B0okOWfdhPZ8JIWsdwdRzyHkeokeK3ksuGEawkoW5O8BQcKAZY9Xt1gy8eN8jOjplqGB
wSoFRkaRxUgXKLr+QqSRpkl3nSFA8XLfH7dfeC8IX81QRGWt3ZUdSVm8WTLdaNYX3woq8TCtrVdm
9Wnr6s2Yq0V7CUOtlLHgcxID0UlSzT7yhFBWT5BdH3ETH1RbfOK3naBU7UNGjS3YXUFmfeymM2ui
JVpBRIVcDIITLgZM0QK+1iN0+aFtbWiAiWwjZzbwpwFjR2qLclj/Wu645tyqDk22Y1YWHfv8KzbF
RpQBiGlYe6nJaIA8HmqkICK8G3PKs9JMALIR4mCEWH/y4Wz1DYhjZ4VYzIRPGGtzDlw6i69KQQty
lhKO3pxX2HmDVedscpKi3lDKpq9y43/cz3dOq5NF1ktcWPYgeY8IYhmi9uvMUI+RNJevzKHECgNe
zL5kslo4Ia+O6SvwdsziLOJKdLmKZsSaTWXjc+UAiu+c06L3bVZWUztNvEUATv+tw2AaEi3G44Rx
KBp+bCx1ZrwmbBe0nUJ9ppoIj2NAnFE7ag1ZcsX1Q1FuoM6Tl0vkEWhML1pnndm3WfDkoEIgz359
5wqsC7TQOzMqxCzbfjl7ITQUWfGO9IcjqrIp92k7QWiEKVVc2oBRO5GlM0NDtvgbxmxro5KCHCpM
qd0CyyKDHi6T37rMdvp5BqcllZ1aWWn1keorr6kG008ygQfXQppnqBZXRaatlQZ4isamXFnNtamM
fBGfsCM1dL7eEOuiwOMmd5wOjpQeeXUdob1ndEFjKyOGT0+GUNuEbISvYNS0N/U/c5ShskTMrPg3
1KKipEqTLVD+2aoYRIX6NGUGE+CNlYn6F5qdcUsJFO24UYRwAzuamBtSDBcL/3JXUqKYIedH5vzk
RtMFB0NHnKAQ5or1jodxLM4Re5Ed+SJ5gECYDde8VQg+/m97IpaA1UxN6iosGLaX/zHOglI1xnr1
MA5UA9LRV3Z6Ki0xE4lu+8QERO1GgAGQRE2QH3KA9EYgTkOEBnZJpzujSF9WzYAWpjzwF6iYyhZp
U3IGabC0ZNfRgV/nHcpiLWDKopIuKQC3mIlm1X/BK0Qhzvnn+vOSJaPdRq1T3ZtVMwmOg6d6UAkP
4YLQL0y/02eG/0v6c8YZQWfDI6KYwQvknNOK3IGYp/s60ly3L454I5iPRWWGObJJJjDxj9Eor2FA
GY5Lu8N4M4SRD+aSnjPjdeVaZpHZq20yDvKbFiFOlNCQg0qECeRXFSomcHIbu5IX6CkrPZt7vxl+
QZxVgrgh0z4ael2+FoE7BFcSFf3CdOMvfrOgM3iIXCPUl1KyyhfBlMn0hjg1ypty+i7hwySKgeYj
tUyjt42eUBj4u48rnZLZy+uvkaSqIjO5JlceMU4iTEckTmQFSDVwcTDP3GoF8AUCgVnoFlPHSCgS
Oh9Cq8xhT1BFBYgaDnomt8xmmBTLHTVS0k9SiQ4KMbCPdPoHYDwY2l27IxFPs5viFDOa8xKPO35s
uPSyJZrguiYH8AOARq8BQdW34S9UhzFIEwYJrKpr/GDh+QwU0KjXmyFzU9grObOpjPMxsIhS2FH5
g0uAD8dLcDnqlP5kghpkukywdwOaRR+n4gs/gqWr4yHa/YhHLvLTi/5uKEm5cMg/eLgf4fBRWhnk
bFqj93hBCgLs8wkazYyiNJ1ipMqIbmRW0jNFOIKEMDea/hKD0hRpzy/GdpMimvyoeux+booXu6Sx
9YNRWwQyvB2nhL6bh+RFm58HTyV080cEq5NxYTvqmBDyM48fIPjS0kTaJswBa5uiWStMw7/nz3eo
AFO2MB1eEexcXklUI05H/SjHBLUb4QY/JuM3OB4OOzBl8zzt7uEHoxaU0IH/bObBqtxT3qMIHL1F
3bd9W+QMBTmWbDakWSEZMJiO9aKH1WG4WE4IaNHmgcaGb5NPjQMCN8CE1sA8MMQFeXvWHiXF94Hk
OvuahWJ0PkYHxS/YYk+GS9rtsUE5pWRAllECWhDLHc/b6Dq4szZYloP76/o9fo+Du7bFFJLPR/w8
uMPl6a/FMCiWcsTEDiOjBEmPDrEQBwxqwSzLgr4WNDJIjk0Ijz+ViJ+hpIbfN7uS0fUttCfMnmQo
J3kJIrmEY06mHVhn0AnK+xCBKAWlFFWNYGD8nsPBDe7IAuht8pl2l73lx/XnNGt5fCyEn/KozUEL
ObHPdkXX1wQow+uuaO5Yv7wXMzqgHxsMeRK6A2ZAIIoieSS+ISQYvAG/vvfuv/X7oJzAHkDv6OkK
IBsb6gviAVQFJvn0GFRmqCf1BECB9LWEngHB40LiQM52Yncn8lbbKuts1tjapOMUV93RVo09iR+a
6M59PwgO4ofuhDuZxlcvfDQe0RXNTWIL0cMi7Dhx767xGk9bdZzOWpvEC6RjncJDZYjoH6iZxkMo
RvgqalaFx6+u4YOGdbO4Do7+I1xkV9Xpw10EaBGXiyvaJngPC8v9YowPAtWkSCjEkrGUpKPi2qEy
hh7rSxXPAJDBD8XqixgRNTlMfsSgHHr4DV5Z9yFuT/pooWGE+hbRJHUpAfVgDpqhNHAbRuopVMyY
jUJ30uiHWCnxKFK0+dhX5zTpwXRqyF8kcQ0yj6sA+wpzhblGVYhvhPPH/CLywuuIsCE84ZX/0BAZ
jSq6xvgL9BjZX1gKjb5qdrSwGLDYxn1LG2sLdaOp1FSH1E1Qqf9w4RDUYI0nuBuMi2i7R6aUW/ok
zWc4L3A/iAhYu0arBTN8hzwNvABIAP4g2A8H4AmACmrK6ZMUl7fJYAZSVf6ab1bC5nzpnkouTo3s
4UhLSFkAFo3B7rc87wJWMAkp8PAzhzn0d+On4tBO0ZAzy+FrzvsCYbxbgYekkBxFDv1l7fGJ++bA
4UmIFOAp6esJTKpXv4N0Y5zqQDEQCOUogUhAJf4BFzwGJYkKsDEL8AYYpenTNGPEl+9T0OBYv4dy
/81NCVFe0JlntipWZINYzvKEEabg6WLC/iyI0VxFwgkKRDmYriawOdpXjyw3Ic1oZjhX0mXY8Vcf
W0eWV6EKZuBLPWyQjj978GO8YGEmZh4xxMpi62FAcTP9LqJNho5MWibQMRxzFziwEoggq4+YJIR1
TtEgGyMNR5QS0w6AOiX9gHd8E26RNi0W6/eOQcsUardmFeApEMEwxWMKbTjGARreqEjjsUVHgT5E
zyBCB5R4grDn3q7wmXjRTyGeBXjkxbh3HnMQrOqwY1CbB7cjX0oJEa/RtQ/tvGtiL6mGjOOFdvzQ
wm4wHdnB8J8n2uoz+83AVWbfne6pnn7FcWHti2Xu6l7nWiy75BbtothkG8V7u2TF7a5chMNwSloy
+tjYhvVgFS4gVzqZ5y+6x76TqUZnL63/0NPfuj1i6vpraV3Y562oBeHFr90jJVfH34W7oBmBxBLh
YTlEXEuEin+mJMRg3PfjvaM+MKajzcP7kqHjhvFz+CmSJOxOsPnMmiuhbeWJy4gR04eDlTzB/IMz
Qx0hi4WcSPMEiQ7oOVdg+PlaGIzI47R8wDSZyEaj5V/kgLWNmasVDQO0BZGVDEb8CDosKVN+5DXc
v67in8b0AvhmTPwgOWqG0Bto2X5lQ57k9kGQRUdiYoRFIzjhCOA38Vb/nuS3hFA8JmTSIRoJJoDF
WD+hF16LEV1thz+BayusP+4b9CTzWNQyppJOqRcR/NsortwBsLCEwVg6w8rDwHIKxAm8aqs3Flhg
9vhWTtePKB3Lwxm75gvJ+12Jcv52Tf44i5cutBXILW+IMdNW8lEwC3bVDHuNiVN843w/38kmCNVw
Sahkc+BJagkrfQQcx0/GULlg4vUJFUaaPg2SWV7YOKGUmPhltvJQB66/QMJBRasFGmf8jAY6ZTRY
kcLQbtkl3HZcbaMvgr2k0jIC7D3XGyu/lUdm74hU1aIMINZyYTbsLhVtBUIZjlC7s9nZ4xzm4MjZ
YFsLtyVTAGcmGmbBP4VTxU4RgzM61xaA5y9g6z3kHTPz0Oh1IB22l2arMc88XxfbYtWua5eukylw
luJ9H9kynubjcJrvcHe865mTNAkXDDpyWE+9rU5g3tK4KZqoCVwAyUQ0QexOBiaI87rCgGcjBLVE
DSBd6mcv1yaciFTwlCOiJVBhyeBUfQF5U0OF1EBlg9HE7POv3X5IrC1qcSjC0lLF/te/C8439eqo
g2CzxcyfD0A3uQloamTj9/lkms1pOYBPtE9fI844H0O/KGYFBPltqfiAubaRXEPeEHogUiqUpMx2
xeAL4ED4nXglxM3INTjXUI9QFWHFYlbOiHZZfYQOkIl8I+oGM3OEG1Z1YY/ocOk7fed1rdVhigMO
l6QqQYUAMKpDYvUEfVQsJik5Z8emAxMXy4AFPGaKoY0XUp9fTcB1iF65kfAFKOsmE66zv0hlUaAh
6iHEY8+xgbhnKbK3qB0QMxAOstnZzd0M50krhYkV4nE2QxNhxx6CiEIgVXjVLLsSx+z+hTe7j0cO
QAZMGkAOyv2P/YGf/qsY5QtszwIhOrsWjbTVBpcDZLZDDX+Es7WbLcRGbojJtJp1fpZONclWn0m5
Vub67LM57/FrVjiNlqAy/St5Q+yK98qnzVK7hDMGr08QSt9nq/P0tUr56+6QBmgTDs85N5BgUW3A
56HQVAGE/MpGETNexEIogdAB8wi2hf86vZb9WbvLlsWy3SXL+PTaMJ5i4bvpJVyjQ18wyRJWFj+U
l+Qt/ClYPlI2Vc84F4Z0eF9oQ6C+QeSekRJ9mb9rtcjZQmBneoBiDBj8A/WHAgdgPaNIcPO8xbN/
438K9QOqJ2+k1MkiZ2c32ibo5DxzIZdDtnxurW4Ch8xCdBm8jJAFOJW8wProYwhHqfNadffVlnQi
Im2ZZ/eyNBLSYH4gX0BgNATRFs8wKTIukPyCrw/LAAahKCZSYXwdEWa3ZSrXH7Je+vfJo0ySjh/f
JKRAY+U/U7APdZj2XGeDJ8Hbs23nQBVkDtnerXBv4qyFJ9wKdrLxfjNxTuMTSR75IojygHlt7BCr
87MQeO0BxfXAwYfKNVlWQNOxQRf1ovsgoRPpviYy/t7jyxWhQr4UoQmRFR7JIiAmAgkfeOB0EU77
HlfMyZ1k669Dh2iuQVpTN9Dng8ZPTKVv3vv+jYvDuUTXapJskSaatw5nJH4bb5wZJ6KBqmGqjGWF
dIwWofGZVNvc0Z6cEkSh5WdcGsHxTJ1r+2Fq28/MEB8JTZ7oYDLu7f51z51mO9gDhi+TZZ+ZrB/7
4713hVd4vdWfu/NEJiWvlHW409fFlXEdONxZuDhb1HssOAwe/9iaV5GJgiYzSxW8lcHAf+cTXIjE
Gk/0I0X4Zz+5J3tIH5hp3NMbPslf9Aa8gXNTSQSNjMyAQPsfKMC+lY+IBQldEi9isWNx7HjGfJxp
Z6m56K2GhropDvEXvVwDdhIklIDzyKhBTNhRXmg7+RSDgGRm/PT3dDFTcENqsjnE+4KS4s2/aC6z
30PkUQxSWO7b58hfB6tkCy3X+cw5md+9fqgmvi32bDNhEN69uovliIfBy9N9/gPcf9vq6DNXYMDi
3N6iYsJKW+b771dUFCNIc4fzQlm+n/SyUfkjhKYIOVj4++wmweRkom4FN9UqbuGzurVTeRw62vjt
tHvEE4Gk8qkyyzapq6PWsFE9bILQwdXIZszcp2veqnevJfI4o8661zHYDZzLVThWnN+aXIhbBIPf
qI/BtSU/zmx/cQYmQaB4Wo8T7BkqXSyyX4jyLTG3WG6dAyp0h5Rayf43L03ySps/8SBoiTBjMFEc
wiIiAcwywQ6xDLeKghMCQpTRj7GpOOdtMWPS6kqbdy7yllC2pPd4YIq3qETwQuhBmsS+YFVhpH9k
gYpwGIAUzA61+442xxOR6fGnA0J+WkzM3rI+aBtto7rfQ6aZEQEsl7cvHlSqJXPt99pScTsn/KLM
haaN5kl+HD0T3HRt5Dd1p18G88ATWTjE/WG7Ukqjd+ejrsxQFNMUabxbM7OQ2Og8gQex+V2pJsB6
IJjiwQcqsggG2NlErWxv+ARYbCFETpmUVE70IeYAj5DKwfZo3EF2WCYhGHIjy+WU/XuG33JLvGI2
8ReEfT3mYEJfzMT5Ey7wL3zEm3VIf5mmwgeAbhBC8wpefb5zxuRj4RH77MhgBIhIeyy1N9o4j6KP
Rbg0tiU4PnuSEJAtNKNdY8woVa99dPh0yeAeXEq/KjN5mI1yjNObigQSzuJeAsasSLheR2yxD7Gw
byTH/IdUBxVfxLLoHDIQgvnnCHmSuiH9kgRV0RFbjoVWGuja/CTj5kI+gZzXzpbYzk0N0NS/vkmH
OQDcGbbTk+y3iw4GeUZ6wugSQ/5fjOvP+kRxulefvjtykqU6q5bKvD3VLnLnTnTTHr3d9/S61W50
+2yqTT0ulrhEtkmxCdhVJ/1KgQREi/vuA7MtvrUvanN4du71a/fx4dkrP5Kcd669x1+CSaJJ1Bjc
QPb4Y5A9Akiekx+Y+t6uYQrEF0ENZYa4xphe/VHtnve/LSexysQtI/HY48nP++z42Wj76BAdXrfB
Izpol2alPcSBf53goD2oVRYgTV8KV4avCO9PgZMwQGNd+Sb3fCqv+fMt4mu1D4Y8MEGnG1PqgUIA
wGt1eyP1Z/E8z1CXLPIhVTrQS6ovGGYqlkHH/FGvEqv5+vHSBxJNTD/2WJFkQYCn3JOsEn6xKHlM
7EVsXbNV0WqoLAI76kb/cCme5DEZEfuUP2E18wzL9R+8KHBZig6sYN6atco7kuvwByLjITNlB0HV
RfcJ6h+5KSn7lY9I6bYoYCGB4gyZJqPRAtJYCV0GKAQRGavmGe4zSwK0DQoqJ4gV+uT/5a1GxBO9
flMF4vqLhhliCgkG7Guw+SKVb8AkbAAnMPFIzWOKCYgO0pj21/HPFSl0YfiUGQllQos4lk5YEmnY
MmTaWB4fdRsuKNH+5Cd4QTWDGejK57vfCf3Jukn0QZrAE4EsCaERfiGKrnOL2a+fgUXQDsgIjPhx
ER+b1CN10R9zKAz71v+OlzamjGmEPkobDGlBSw1BZTMsxD3PkB3wnfqE7gT0z+rM0Hgxa5RTwMlC
5AA8khoIzQToS2Hk3ijCuIr72keMde278kYAjz6eiGCO5XOqXlZ3k9jUCeboZc246IDpL091tInq
iBT6vQvgywiwilUykzAXyTJjwWV4XgWMgMV3VWfoWNq0tA3fw8Sqx2/37daL2KX+Tzj0PqG2DK4Q
LAUsGAIRYKFWeJstzZb3P0BgsBX+oDx2J/mBho7exggxEjTZLfgKoJVDUiEw3wHcGjCknGyab4Up
Lw/6YrAhv+GCtgeUUqe6S6vuJJjV9/hQr+iW/JyY9LrxKbBsBjPZRpO3nxvSo9wkjJIxPo/mMfAS
t9mhDlRuuGsDg+baneZlLpPxZm+0+QzxIB1po3qimJd8FdjNJXHqeTr5PTVKTjpLz4wbqv5MUTLx
N290NeiCeaJKh8Y+17B4Fk/9lB98GkCYFkCsBUMHpWt02gHhiKVJR/n8F3PNcEcpXcs/F9CbZfZZ
s9BwSgP8JpDsOt19yHxI3u1wSn1tmE7fduuUbj4V1fvOlSIEdQZuOsXhUKT8ZKjv3RrgliorqD7e
FdCATj7Gh7NfEyDKbJwBPpQAeKJSQx6Fv2X74nu7f65YQyOKYp0wJTQ3YVzQHRgCPsDeAFUDC2hl
q/B4La6aAhqYB0ouYAJU24BVSNWpVgFPqQkVRoGc9+jEyv76YUkeYsFK4xRImVneVKwtPvmuX4hM
wG9hJ7Kvkshk/537UOYpa4rDxL5IxDVYmcoi5CDG4PAFQ60EdxuShkq0sjKNRUGXBLL9JO/OyFZf
wYjkFamjIIArhFcaSmiXjouX5dOmQeMKspCQ5HB7EKZKsbHA/oHieB5MDjtTUXx4gHBwXbADoGwC
wcsEotS7g0IImPraW53v8pHzwlQGipXi7FBxIeOVTJF3cloZKQHIQIz4Vz3DrnLjmehKgio5vXvk
9e7ioh8/6/oI5LH/3r93TIZ0+rlgfoEoh0in3pYZxDDRZpLDhNGrdicuxnISekSbZBnclHlv+L3U
++5z8Hzdtf1nm92b7WdeX+i1gWcE05zIlNv5SXpwSVZoGW3rdb3uIOsFlITigCDG1Gtt354KamxL
kceqcMBeRsXgGGLakmAwuOeXck9pB865TuM7aDJ4MZlIKhI+fgSpRd2HChAN/4fqL/ls9/xWwrj9
hQt0TVIhpU+MnE97Uk1KQzN1fKYuY641kywVKXrCCJD9CwfdXgghRFdZxyLtkeaxnR2JUNrT588h
/rbtCZGv1626V6uM0nDPGJBoir8rRCxLAkS2Q/mJaJzsjwyYFOi1Rcj1wG85L/KTg+s9kfbuPeGx
8WI+VHt+96nz2X62yZGDlS/c0VZJsPMSP/P52gMASdrK+5YYh8ieD+CckHmeRdTDmCySsZYyQ2H+
tr1LANgEdFEiimZlocXX4cSqhOho7fzQryZkhoRhZLKp9Kz2ZQd0UMPDIoXlbGoWFDtG+nRAchBX
QIQYMtxvSNNm3J9KpQ0HL0/ghkIeNUiv/Z9BS5BIQCRmTLHLKZoc4jW/bP6AesGOo/yA28DAAlnB
F/2SbJO4GQPVHJy6eLCXiVI8SD9awpIF2k875UY7BaEoCxS40JdZ3bQTqAGof/mENKgv1Vu8zp1s
9b3wjfgu3T0qIHv91nt+OD09o3PjFHNdWS4dnfxQoAo9PFhP3JDfls/DSMD/cMrom0fvC4Yw7IYR
HDqJKaYIRNL40LMGFBA4y6HBEuSqcjH5+og5yawcNPsAFuExMpDoQCbHJ8DaI+0ngwbeoB2eMbfA
ELyW7kEwgvzCKu4fmhBxdMH7REafjJD5bdANS9XKVYt6BUdV9U3dp2UJg2iFHSrAQ40Z5pycwKr3
scMglxvv0T+I0mdPfEM+kG/YPsOLdKMKQlpPfs9pivfnEwnrnNPIZZhxKhWV2ZPIqogCTReTREIM
kzMgsxzSLsNjXseTPvNEXTrk9q+576R7aKoysmT7aKve+LjXNiJZzZ3vHjhhhYzwPF8LXKl25D0g
yILdqPK9euLLlxdkFFelUzsoYS+F31ZmxQacy/151VX1RRSHfSVFaegOR9+vEoW4iAiQErvCYFwL
+JtkBswaiDxjcBagOTITlhIjhDLG2iG4hKXWv/RqinuGTxP5EScSFAqoHCP+l+iA3BYguOwMAutW
lF/IXLSjD/iiUImA5dR9lKfejlBYu8D5ywnGQIK4rADgd5CfOzux2iardN3ds+ixLtySVXJnxWvP
au6vc+whIFe9l5+9Z7TVl/rG31NWAyR4HQAIWpwCJpXiF5actJPCSoeMBrFgK6DCh5jWRAZ/Ii0l
PMZBpWR044CB2kwsoGLKSO8UXUBTzKkCqWdqSDCS02FUWbxTgK4UIyPTIdpLX0Rh4cRcmUfVNd7Y
7cpS0EWHmEftCVWVBvGS6Q80FC196FopUJH1VsYINaooUBBYy4ZyfHcZ2YNqNi3Q9AeLt+EBmpFl
Ri+pFcL3YcQP7pnCA148Es1xGrUfkRBaRQsRB4KLxWhnutf07SxYRIt2Fi/pYqqo83tdL9npxy8j
uMwIPBSg2zfqq3JMidL5Jpwc31DuDeUK/HCI0h2EGNGbR/8i8y8KwmUw4ntLY5E3wGCudVqjCS2N
8Bp7QrPYOBNmt4J2yu13p7z5WWo7vSJuECTtGpjct/pU2eGr4xrmjBkfyz4RMooCpnhHir5ebddM
qOTgSooR4LXgoJ4OBsw3jRA7Mzr3H70NUHpS68OKQibHkI79Y+r1nM6MyVpfY6YtqlvPfU1609e2
9/TX2ALcgvwMtpgCBoUB54L24MZICS6dTUNSwagWRuHQh0fcBhtmBC88HjDIZNQhdSvsktrH16C5
DugG6En0FgeU3Cy08PhWEdwBGu2YBBmPxGAOFCNkcWtB6tnofIpmAvxpVOapCmLEsMUv40e19uA7
CGgPGfozJ8dz3yIhJjdWrqmbuzi/6FaS1aqU5foeFFmyaPUv/O4+sk1+Ao+E8fNI3T8SLLksCSu5
KxlscCCJhBLbuda7zrXjiRT3I5JedhwpMbwk8mH1ql9ToORokz9IBfIBGaSZ72pCaZaIwMfBnv9y
hPfOn/oucSeYXrQhXPVg4h2DDb8MT5L3pu2iXKRAV/qVouIsnYK3Wt8dX4jUIRvRGbYrTx0PjSj0
KZtNsyldn7In8UwzCWfpusanQLHainsZdNxn7BGxiZst0YgHTUdJm8D4NaI+eYrdcifB0exfMxR/
4c0ky2SDwHhJAdYAfwcvQxPkCz+Hug5IwPeRnwACSFtacUCuDGRJRkDN8z2twA8oAAHjwkEdlnzy
a9S3+jMRfuvk+ek0G5XjeHbeC0RfZEHfRU5YTr10rNjKrON9F/wtehIwAk/5tF2D4DlIHAgrfUm2
b8dfs/ym4boGvt4DP9ITtkn3lMvbZzYPL76DFA5OFMAarRon5Z8/Y76Ola/55yjzaiJZv3nvoj2Z
qQ1aF91Lem4u3T11LT6MudsTCJtzHPL6vf7uoUaufnOW06wBOoltncFSUF34L3a5rrGbbd5ufmLx
uCyLa7XJltBIHW0arGoOo5oLA9q/5RxcNv8ddI51MPYd3CaI6U/4vu8TtDrGPek3zc33FCBA6NGC
YKu9L+lFv6k3PDueMgJY9e2BiTaPqJOQam7RAxmqNkyEDQhMsQH32Sk2wjjrkNeEs2ZyniIgOq/m
v1Gwirax8768Jv4PvBSpSLBc7l5zbZEd5BPNvAQ1vRNEBuIb/3l+NESaH+QATUx9LnJruHJG0Qfm
sN5U/ek6i1AHYA+bXVpe6Hbwhbnv3/U7RhQ71qpGfK0I348K+47844iT4F0YkeZfP5lBmGAM6JPB
hYEIfozkwAGcd/htMa2BUj4J+qk4/Jaty287JfI8hrbz93Rnn5ob7RhwNtjyhFsyKoaSRTjEPQbh
vMifOkYRVggwNbUXIiYWSLDt30CG1wJ8e35YCOcpV9piQN2qWao2y3PcrHrDdsyIa1sCb6t3Ev9n
AfP4fZKAkV+b2A3ZLjF79I/RBrJ+RWx7xh6RvJw9my9C92czkXlHtZh9JaA68QxFsTGIK0u8XrRs
P/5ZqYsS8ZiZFDOWvp27CPwzYIxWrJkyR4p7TA2YLVMc82nfomBqq1z2nA1Uj4l0xCvZXLSegl1r
K905IzzEtHub2duUWtV1ZWdex1TXpDvFLPHoEV9n3mDSJyv7y4F6x8QDTYL8NtEdIO8dYCwFjGss
HhDRkCMVHuIrC3BRquZUHBwkxK/po7n6Lhq6U0o+rnTte+EwGgFC0gJAjTwGxuCb53AQgL0tuHKC
OyH+AO4DuuQRlsWfchZPlCVG0Sh0RRUpWkLh5nf5Apht9lrSU0J95K+CvOh70uxnl9SbKGIsywXn
D/PSfRRUisQ/6kicRSpLXCW0uUbiOXjbI5H3K9QCgRj5fcb5FgZPFEISzmC9wJKOhDlMOe9QNXhU
bJQZqABGCWjSTjGW/VnJp9U0MPC5GElGWVPVRr3IhWKxSHd8L45T0C3oxtn17RbjJdnxVEJAuB6r
AJwS17vkCAhMKRcIw6ZiflOuKDYdE5hOVVusuJYj/C4wlWJQ7DCmZELX80wdoX1ndIcUT4CTz1NR
bsDA26H9Y/1Co6WKRf/OyJ8JI6eOeD3FUbF6YlvcNyt633iuP282tVu7XzCQ2g0OtSuKsaXxs/oj
UaDpkUuepwWPKMbiNJp5f4QQ2qo7VDiChhLrv8+m2EEQnK6bLVFkvs4wjeGsdX6TwYXcecOsMAbs
DSh78IETjqp1PhwtowX4B8nZ7vNe0LL5zO+QSYCY8WIymBaYp3b4mqBMNT+7Ii9Qb2e3mseONKrm
zL2fnMf0ttiCblBwLIyfn+Eu+BBxRl+j14gqzZIpqGLdxdA6IafixvKFcGNssGm1wZtwchnPhFcR
p6B2P5t2fd63a+FhkOodMsB9fB7rh+ieOsEqWIlARxdpAvl6ROZLHqbflAO5eu+ZXt4OueG0mgxM
Mj2+c3chLmULfo6M91jgf/mCbZACC753lPXw/pAqXLEtcLUb7Aprg84evots1rgonwkkXPd1vEZf
Y60ciKu6z/4BRJZLznllQaBdSvk1tNN170Kqnq+5gzI9J6kaIfk2p4gs3AcKxls8inRI98FWOgRb
dfneQzLLanPgdqdoHvL9yn3NS/01ilxT/SBy5t4zXsMYA+PlF+WeN8PlpNDJKEzvOQ3+OnbkqYQ3
of65yvBFNR65+8QPk7fxco6YOVqCxaoeyJiCezPnYu2DY0kxsL2UFz6EDJuMmpsAPlbyNJnke96A
TyJzjX/m+zJgvNJrom9EDvimuQoPRQRJHhjvPwfZzZ/pk0gXAdapf6mfKHQczi6zwZkVSdmPDlO+
73cIkjJ5r0Ul7r0Whv67R9pwT2mS2ZRgopwI1SLpBRegnt6Dgb4l9ZY4cLi3bIqegFEG0wqe7pdr
LR1aCve4TOlWswjoOGQmAU7nL/Pl/nMoh50Ni5gznu7fe7LigVuL/P53Y2LWsosCmoFbBTkQJcrs
wAhBtCB6p/CJp41xq9QvLnhS3GT3VPFVoSmCr94Gi2BeHPz9eZcdgBrSwqAtCd0rWIjTz7KdKkt1
GV4Y8Db9Wy36Ldk2c6KeNWfbKbb9EXN5RfHIYRbYkGLWtFhWmxiDKPYEjgjDluDQ+l75yHf9Gftl
qWLP+zZlph3FJRgTDB0sBbWZfyxn6cr++muDCqepCXLKN3IFw+zEbxYx5bFio89yV5hBnWioxODU
a591m68BxHC87eX87BwQrnmWl5H87NxYCNyQWSX9h5RQTdA2uHApqI1VW/4fUA669/4ydPAY4EvR
iy6QEf0A4qUfzuOapfzaJts/3oZ6IF46aFM0bsxs1Tr9eYwzFa4SfUBxvPkOThJJO9tzg7sqF/8c
C9/3gXQRsRyTFyx5+Jl8MKG1g0TUkIYQ+zuMVvKz5IPeFyIzUGwW4VM5vLaD6RtLgKlkhTUTYd6p
bZ3qU7HUZ9UGkS1PxLffRYmzL92GKltFhY0oF8PdG1aTapJjepNVtRVMFkFZkEbF/H1hW/Ax+UW9
sWrZlmwytkl5+bKjRGHwN0+nWDLRPEcUzifsKCJAchceOVlS7W531YZwm7xx+zpmd6gPoihZrWq3
PYVAFYvolvPXWEoWIRwe++/a0jnon0Q+krImQNDDU8yPwqclI7wpRgiaDn0eXFLnPA5Wb0c55MCn
AiO60ID/FUfNyQHW4cSka5DF152yppOv+/PgIOywPuruRBqxi/GNOeX0wfG9EyjGX0n4jw69ihdQ
G8mDHwQisCcgThT/0XReTapqQRT+RVQpIOgrGRTM8cUyjZgxEPTX3685devOPWfOBIXN3h1Wr17d
1ZI78Qv17W7HhYpJoDNJnWKOje1Dv5CABKsq9CNJZSSOkLiBzoOxxF7EGJ7EcuLDb5EWaN0rcQCR
QYwdJnq49/OYjNO+CPnIPbl8dSpEJoYv8KpNygQcD3grMS8QEfwRAjDA18fV8+83O4cf4u14+zg/
CE3lQphwrxEiFo+fffNGBDQu5wsKTJPAgtchGJE8DFWVruybDwxSGVD7Cx/Y/KJf9OtQ0SHIIXAp
qZlCfok5u4Q1EixKrVYcyWl4Irj6BdX2Ok77MM0JT9ZhRS3pFq8HxG9pn/RSmOkwFw/y1ap7m95i
it19Fm9OEOlQe2IHNOfc8hTinn1yIUURllFAgcr35A6xFFttm7MCZK7jYrseUPMaMY06kQcg/6NQ
veRxhsJ7gXUvtRgAn8HlAFJlIg0A6QOIBB1BiMVwTeFKkh3QfFuzffgTEvH8OAX0osBG9RMADPSf
SijgGpUAWABnalFHeOJSfqECB4GtsWzBnuNn+HoLQnwWZN1yoGwa+2qo9q8zM27slFjdlVSYJp+Z
7hUb3SsB7/efzWnfXjQoKU5MyN5tO9HIf+Bfyywn6U54FNAs27l9BRDd/cA3SMFG6UiLbqESX2dQ
Bam9UWikwlZ9bTiIlEypTPHPTkzdVAOghOCF0/va+Q6dIDgYaMTeOhYY4PC50+J2Cu4h1R7KPohF
5hriCdCiTYQThJD/LCmYlEuqpXcWbt7Yp/Pmz3rhcEb8NN/l9uHrskQsCOF7JDu7RZFRnYJVtDeX
DBzLvsPrYQ6xaesU7j/CA2tU1kelEufQW4OdSJGUQEaClkQ6P6l2A5vWrIx/hRfehroaXGgG8gmZ
gsYAMKKfFHYp6v5G6oQ2jDGVKcpy1BufC+pUQEIU+BCbpz+qMy0HQkiVITB0K/FblIZjnuNxClE2
p1eONjtsVF0ng4DDeedP9gLU3akGH7qxp5Dz7fPHY9cIKfDQr9aBTjBsrsq6mguLltYsik7Ua6nv
0pTFvY4pRbXiij4P3noLd5kt1CBJYlAhKfxrDx9pb8wuXenf/SZUFq7LVi9bfpMKLAUw53vIp9n4
GKFPOoa6Qy3NlMZPiPA0hJ4ObGOCzR/GU5tL+baGR76HC5EmZ3RQOQgtMP6ykfwGv2UG7Ng9bl87
nPqaNH2RhutYIt3vH+k/vXHEJJcEF25gPCmzUP0h5MKSYkZPCdEETQCNF+PZrTMFgRyE7bLp9G94
BnP3nj1noAPnyQvgtiSmZgU9HSxDAsXn6NTtAMOU/r/4Ox9q2G6T6Jspy4NLcgUQwKc0iHMJnWgm
n7V9Iu7wOpDQVgDvdfQcfYjYJceQ8LkREzKT15hBtccBJcLa2t02Z+LJM7FmKUgg9h8ZCC6bj+Oo
6An01PHeBCF3zEmbLlEhHh8PkH2yLVScbHuawl6v5nkMnDW/dNXNdUm0UOAQkQeY/CZv/IgENOm+
tSCyLds2vVAoZv4LOlsLABM+JYLkk+eMv88Tihi0QYBi0z21oehB8QTo/0wT1oYY7tIWKQcCNIbz
8oKtHeNwuVowgmpBuYaHRJwFKilUOIQLwbC74BtgIHwto/rwAXC03y1BLb+mDXAJlPmjQ/CLhiq6
ry6f66YIelEaUj52i4K8CJQKfw6ogpCRkJZnCf+TK+bpcy/qHxfbpCuKS+7gPWnkqFFOuG5AGdAb
AT0pQBU70FGUxdaFw/sTFGa7agDwAlT8oawsoLcD1P6EL0/RgOnQDRuEXUXvr6LNQTRTRebFpmxC
NCpz2a+w8G10xQyGUUokaglowlxjAFbqL4AsVHGuTB1FIhcBCegYu2afH+SDQZjcP2KovPS1tMC2
UY0sWjZg+ZfibcsGgkayr5G8FqeNZFCfidZrc+ZKkLj7kmoKkTXxtYB4DUKYSgigH3qyG7FBy9wn
TPfZ5DbKKIgS4P4xsIWaBC1bxITU/2q4mayGWJxVJSW4/FFfMwznc4WwyBNCpCHPaMN1jvBiQKLX
7tUIFHIzRg0+vc4rejT8pumjd4EkHkJt93fE8Eft6WhYy5vbjlvwUBQPjZHLL3i9EBtzH9ARwOto
c/vSaSVNPp/dnXMsKVlBIAe9klCzGHfmb4BOXnhKStwlNCP4acyUnUJyKSWn8/46SJd5IrT5byIJ
tDozZsL1WkfKgpLrv5JzubnvHyPhpl6X+QhGdXdNt1l7+YHnKdYRJwktSF1SGP8uYQ/q0ssH9W9C
ByjQHYHzVprFPtsCZ18h5UMSKhUrwVkFGngmygLhS1efvQZyzD7Ey4/kPHiS9HGeMEAoh2Ch7hTn
clIzIlK+hrXhhIvxIOSjMPyPHV3XK/U/kj9Sp3xD0fAtVcLnjOPFqQPr5BNqBOx6zgHdS2SjTbA3
aANNsWwUCmlgarLGpuw1xGerF1og1Iz867n3pL/xHelcNmyQtn8xpeGJ83HakN1yskskcKWsSE5H
JZGXY2OQJ+b2h6OEd6Znd4HxfcB3rPc7yCLHSA6QSBHRVM1F2YCOHAUgyJoOC++VQ8J5eNBsQXQM
LsT372yzM6krjGxIDh/wRuIOGQl7bzqI0BZMG9ZcRQW35JVJ+fgRXpA6JS/EPzEf1NHU1XG+3jwh
EEFafEvWV2EgoIdzsklQII/X9oeE8PZFEMI6ggitsh2/zxVT/OSDUhxXxxUXC2V8IwvnWYAjz04j
KR9/AHz5Qg2Pnyc8Ntb+lBQL1W+voDvRWYbiNCT86WfX6rdjY4g54kxdNljvCg0gSaNbUNylTnoc
mYtylk3QJFq8N8Zful/VxARI4+TzJPlE+/wqOphsl4eQ44XQwAPdkbCof/zBE2ETYdT4oQ95G7Vt
4w9yfYfXvY2YQQsQfx1c92z6s/zRmPHHdQ99mL9hFXxnVcGW4l34Jd4Tav4ZB3UkFTGDAmvBQAeG
JALWQUKnNdZTkrq9agpTizaF+NNVOSz3LediYo4AO/m/NTrGxgD+SvSQcHf1o/whSfGXKV81R6IA
aFUBvTQy12yvwwtBCpasS5+diRig3CfnJfBLNhA8bB0dCSnOy8YGbzmRhgYKDV4Vmp4gfILwUhAh
MJCi8RPuPGl4nxzKvwmoQxL468GWnqEeSpoE77z2udcl/m9y35M8iwccyqtVY633GsCKEIsAAMds
wH1nITmYsoPCQFLMkVsP2Q+4I+Kfjvg35Nk6VxsHB4ghNXtcKLpC+JPaf9Kfv0bKZqQym0jaA2gW
cmAEUN/jGf4AmQzhvFNMwSp9N+pMnREr8QGNlRG/YJLw6u/L+nog8i1PhIR8mcvcIyEKESQnAxdM
8JtkNPc3J9I8lCfG7L5UNxXoWeYV/XRx3rHw3XQhZaw35a5bIIxUsIOkxDxS7cBzVNRtWAwnG+j2
r7eOqOHM1hGtSAGg5gjMET5+mehu6pSmsrxeLmHRyUfqOTFMl06wz5xwkw/MItEHUSZ/ng5U02F6
aeh0UN6FrDK9rtF2tw2mmDOkkJiUXtQfDC0kQaTUzgcZC2b0t+UPoA+BRdD1sB4IyZSi31PBJ6Yl
m05Gg+qqKIlAC4Oq/5lnMJt+Dl315dlvQfHkm6jrQhBQAnhiKHytz+6Pzp1jxPQAlCJ4LxQdMmBJ
ZgZQu97eDgVNAoaNRsr55Z9R53zDM7FJqjoilsvEAOmYVXlH0+VbVBhXzS0/Rld+C5It9XuadSmE
nhsODFiGWvNnpbr0Z/B5+bBvq/OY4L8i2kUTRS6dQBTxasQlKJHMuZ5T273AjkOTm9TrbEPpBgy6
U9QUkZXwJAI/fIHef3AWxGTI8gTFf5ByHnnt5va0ghRJyROcgrg5A3NvzR+rFhzq70E/VGRDufB3
1UpSFMh5amXTyY9k3rFwkAKg+krJlY5+SWSE9kCeIk8UFgLUWK5nLYIdKY080p+XUlxYh2S6FB7O
npQSyKldWikDyY8F0JBSH5l0JCUBBJZjc96Y3gIOLEiFBNCXrn5QDyVM5zGNcA9KAMAkVH2o6Uid
gzugrNW/HUhoHwcev9RvaScU2AL5BAq58Ka3xfx5eJOyP1dUF7YszHqAAtK4/uX80AJIeE7XIQgx
6iXztP/Zkk+7kFw/YIArY1wunhhy7OGmsYA1ed58FzkHcHjfqFB9Np/NZWAszqNs094pw87wODGH
L5CzP2WYbe5wdnK7vXvN3kIEff2RsRpIQO2us87Q2F0m5ssyFtWGEUOz017B6v/piwelxr/zpvqj
/06BSoPx7lg0u9m8LT/f/CNhboPVJcWm86djICYGLOO/y2C9+0qKLb8Wc/FkYhlN0ATLF2EdP6gT
QihfqDnjXC1yQ8Rmm+Rq5z+IxOb0DIM5vC0eixNIMEkzb1D/MgOQM9gAX2JwEeRDc4CEmSY11ACg
FxNl8i9kjmiUItRVfKg1DaJgCB7MHNkak3zJKHlIlFe4wgTdq4a0MfBqJN6PxQ9pSlLv5b/MmxeF
1QmHkqYBHeWHBl2SsHJopsm2VNQGpKl8zsfxcKQDV6UzjnS5NiDwvamR8i/Y7ih1cXRMt/1BkNpq
1b1L0qOhiGIHFMd/REd6HoTfeGZWBrK82ALhJP4rzNHCSnlOXcL2BtTgp0BDclr0P3WvCGF2/RXu
ng9o4vwJhZQ75rK5fvQN3vTqVz6KdokKdN/Z4Qu+f+SUkljsoOrB+bnvUfjftDdtXcgNcBhov2qj
uSHkfSj76lTfIGksVp6mKUiYcFB2yF3JSWjT3imo8fOQtgUfpv2LY06v0m8O6FWTKVDgGBrw87+J
Ctj7nQH3QknDmwPz/uWU1Ruz9Z+In7Wh99OP0L1EpyEvBXZJHv1c0WbAdcCvoHWwb9Ao3mviOIiU
gVXfwKrfuAXEKR17gjxTgfxBaxFjTj/vKsXMaNvfvNpeYnAt8LD7+AradoyqLab7Mm0POPxd3u4y
BNA+j+mJrjBG/AUTg9kq20oOLAeTw133epRM10135x3L9CUyBB647jp1AQoeN2xupq9ThJNOIM1r
171AOWFYm66RXQM0ePrdN1eQ3KuR4DeN8N7V980knQ/SLYz4dA6Oki8be0CedP4bpdsXQT0k4LdV
Ytl6614TDZcPfeICi2I6gBAFtyQHp6p2C+qGyp6k3/+y+Y/0UVV4RyndETJwfRQmKUnz3wpSCRg9
hU/QRGYaz1qAo2INL3SoUTgGLWQCZx9hOAjrW1lGKLJjOA4PBAPAIgfvkZdDbsVoUnkDLQGylvIT
YufEiGSxrToWJXMQRB7EmgjuDalO3PRjRE/Yhq+16JAy/hqzF0n9mxfTpzxoJqzWJJ3rWADKzmg9
0QftPQBge48+CT0C2xZkeGrcow80GYz79Dw+9yEbQmWh5krtlDlCNJhJRiUFSWCdwbFL8YOKYTYX
Z9AZKaPL9HK4HShn81r64L4FUQR4um+zubokGKCrgvNEHxHplFq3EpFNcexAKDiIRBCvLVHDZ35B
zSMd82IcFFDNUbZd769zfpDuj8aSs0uEwVHmg9/BPcEhBzUCO8IGvLYgdeu9CqGfd0FXK2j39Ik+
UdExuYpKD6/BZdGx9C+3O06zOS1i2ZZvwX2uU73rvE7v+Bw4y1hWtBtoOLIqfFJVp11wm46PaI/c
/JtfzIFmx2zo+HGoK9bTHy6ZIGVeV0rpap9L8xD+bJVL9aAEgJZ6NFgPVV+oOw55SVT/LGWTGCE1
iiY/8VKETSUwHjdJ3slm7Www4+z5f30erADmi1vm5z5bsDKcI4EDXWFLDir/Jig4EC5M8aMA5wEV
/OmN2EAMwc9CY4Jaw43/Uw+7C5xMpA5gfVmZW3hGcLPmFDaGDxwwpxU+AuDRh+ZLzi++s+Yt4HyP
0jAqePVtCMefUr45Z1vDL6JC28fdwtOgTYimSbpveMIgyoR/B7EBsLqlufI0pfhQA9Ny9ahe0XCG
hQUM1RIeU3tynuuTa7dcpnNxNLq0aQzuCLW0w/WATtUhFQTKYNCriHDyg3SQwSWA+gQmR+KiUp2R
+37wfc5YS65uC3ET8V2KaDyM54qbpUQXPyAX3Ykd3lOTdisAWxhtCiavIRqOr7b8k/6uQ+MA+4gn
ANftI2QtAhU+zm1RgMDycbcsCLdKSEtbKIPeHbY12xGY9zSV7c3rsWFRqNoS2FKskGoPFDJKddmg
rjQbGxpvI3NejSt0AhbGoRr/who6ve7v8iOQtT/7fPSM9CnVrzkpB7fHIEJM9mspNY1WV3pg6Mjs
MYUMP5BN4MdTdk4+8BQasDooG86FqVD0m5OSDi82XP+4em3ZS3TsyW7iGqk8nCXiplPjVAmjTnSn
mKtHL1i9MhpKVKvPuMJQQ3rHvq6U7ZfFo33uAmxo0ZAIKYe9xy/REY6hZ6VhAb7pizvvlLl0rXOD
1HmnjfhDE98dkli6J6MWj4oRkzIrBiwp4Oi0eiwJ/LzcLzGurNyULYdvQmYKtFPoL5BmAG6q7oNK
VztMPUlRmRLvUm9iPpfQaCQLPUZQBmCt3KAulpDiTBhB0ryKZatzRUmdSIQoj57gegjaJCSzEx4A
1kdtA0F2eWLCKJJuQVk5jYj7OcXNoeMM/0AoCBfUnAUSwuCJWtHNXzuXAxZiKoUeCYov4FYvmG6k
W1hSsaovkOAsvNY9ufRcY8kl4+Srk5yS+m3znMn/giUfIRAIeZgOBnySuZBu4KZ3S0TwioIs7A1h
cRyDCuaK/P2FdMHMlJr3cUxQ3INe8OEdQYzJc389uC3csWwdGI+wZoRUgemlvRRTwn8/Qgfh6JD+
E5LAuIJ42aQOyGQwVLKEEyTNVsLxEjhRHLRqS4E1452Oo7b/6a19g+vKwgf3U/SK3n2SDqhbJkYk
hfQPCewDhOIGik3ZtSY9SPe9dDcDzOFmyfwD4Wxk4aeXhbICr96r95x1+oav9Jteq6aWiB96kKiC
yEM0Z4A7a8oQWtgPx5HSpx3bF2aLPE1hwwjv5dWrPCHSVkCnNY8AgivoGYUA/sUnfKSq1AJ+QpCg
Q4GpZEC1DysW8OsPBAc4m+/wldaOfwGxAuwA8oPBEAiylaGzQO5eWwA07GiVZF8QpH9EjBRUr8b/
+IXODuSGv191cwFBskD8IHpfeR/ehPf+92f5x5vl8qU3BP76E77HJfLl5q65e/9xPeByVC9m5vg0
oz+ivRIiX7GAxzAu6IxoDNNeY5gtPrvXzljpq/VUG2eLZl8by1eg/dF6sWqNmYIJA/ApWtSPLxiZ
YFmvRWNY7OBZvDqCy4KU83VwfGA6/gn6dmTFqEfQ6vdXCJTGV4sd/7z88SPgYf8oGnzyAFNfvBYt
LhHW86LY6cOGrw91P24PTxv60OvHcBKsjCIDtwh48gcsxUcOPnbUDEjYHWP+ezBl5GY+VAK1qo+M
95hmEN07w3xqII6BB4C2I6wndagEWnj226NzjGphkEeVVzhwuygL19Vnq3IK5zJDJ5sbTXvImjvU
2pyL03BOg9fMJF8KS0f10HT0jk7bRa7epf5ED/zXZtKAr/SM5Ic+fJz5F48Zjk4aQyvXk2f3tP2O
8ujc485GCEJAmDsO6T2MSpLXiE+m+uA8JyalwZFxHSiTrlSXbvceyHlo9o4NmmwtiOJ4DtM9x+ak
kVR9Y6WN1ThHsIgcpfsOTHRGBkrICKK+OUCO2f9461iNOH3EkU2Qr0di/PGiIZPlg9+gOYCQz4yS
c5z6L08e4kqPGb1OIDV4zq8+clbW17kmGS0ow7WXBeqg5f78U6hFxew2SIkvukr0DB+hGZ1HCOM7
N+fl330o8N7TLRyoxEMm/7o5i/ToNkbM1vMrr4FdAEgicAcS7xI6OxDN+f6zm3cRIqW3MV6P0ifk
eGaDdnqN5DvU+uzgz0JFZdBWV7+xOjqRtyUmi3OZSceJEqgs8WPbCU9cg+aWvdMgm7WGBdtziI5c
l3bCVkJTqf12mHrjai4CnuHNOXmd8Ll9bJ9dw305uSsWpRFp/U7QDDs92P3vbRkwG882PJSuo0fP
9JmX4jd6r6jwG4EyOPbfc7j/VGCg8YdMxgo4FAgkMy/NUXrv4OihU8rCNBw0mnpVlLmGo9jnun6P
0oZdekbToRswZACCwwwZ7xqd3cxXHNNBppnXMcP26B43AmT+6CItKXkvngxasO7JZdKKENNndx49
pVecrU7vHTX7HO2o06cghx2i8OlXGEvmZMY/zsWjazptO+9mPqLJ7nWzNKOfe3VffhZf8MJDlXZU
pnM6Zz9z0rBwdFsYRk3EUWg36TEfxr775TwPUAwPj1s11q8uzSQhgr0hCYgwsMs/iGKmI1Jq6F58
I2389R/ds886OIAekTnsrC5smJ/7sRUCJ55EPqF1w6J/LDZu1jtgSI1bws2B2U067DNVC+7LcdSC
3lVGD7ftdsJvoHaZWepeodcGHzt17z7PIWiFKBZjjCgRzrS+7v8IrE+46U9fnLQGdZsUDtGlT9cI
GcQVHIcPyCpkf9wCwGBYLO9nh1PGYzfDdbk/jpXw4ulzWeBWqA2eAaLqtDjp0OaQtl98dJicTQ8B
1GFrTCHi3FM5Roj78VAaTlY5yNUGD+/i3eO8e55qA3XUSCitxOqw8Br8aIq5yNkRidJTR2bv5Wms
2Ck5gSYcg6YFXdtvJfScagnSJsg5ackn+HSVRPIx2mnR2YMU7q/de9zhkTGTrnvu6RDeTwlO5z1r
7bQdPG3qeMx9hRIf/nigT5sFCI6+HGRl+ljQl0OMBIxqNb1UtHEo6npMEfKRQGJ4s93cK17bbYUY
l/DKUt88lpt3pUuGH8t6IoKX9Sg16f7TTcNzD5FAiKNfjj86hQwniDKHRxq8g3XSYnBUl+5aJ+8X
mMcsvk+vsVy4gWH4QkX8eVLq4FUNf716uwiQQ/nMPMSwLlBPYQD5sJFchYbJycVnVkCt94neu136
j6HOv348jRc2m8dF2xE7QguRA0+QU3OP9jeUA/btfhGE5WBiEcL22zpusXfFshM0uIR1rIzzv2OC
2JXfduViW/bRZpxqIlYD+T/3xKbAf7jP4MfW/o1feJkPkZVWU9m0gLy6Tvlp+xgzGsyilwzrl0fP
IPXtTsgEUEcJ5BdecM9U9pI5pg7aGrf6rX4T4C7GgnCc2YZ5twzO0cfX3G+v47d8bUjveYLzwRsp
ztVnMmMAgdGQI+Ec+/ROB3hDTHvuNoVwbINAuDRO2dewWnwjzr9833/SXk3v0jv6eHJENDixyjwD
l4KerEetHcUp4sOeOtTjcvgbKL00Ngf3OIsfNC1gCLs0lLmKz8DIqIqeu8pk8BR6o1Vk9LWIjjqW
WuE238FlLp4P1ZkO0Dm1c1xfbPbXQ4llNcifhLZ0L3kv7zTXk3XyDRhr7yKBmDzCW2jgeYfNqKLQ
bBUzM2pg1LFN0cumTukp7KNj/+RkPg+S3YM0tFPSd0KNKqz4jEJx/PgriFwkoFG6OeOfenp8pS1k
PaThDl43hEOEMC7ExaXbHmKsxgwBC5mHYaEg5ckl6DstqjBTstooc7Kv5IDnOOU268Y4XTej7Q4n
qiedHr1lqW8yEMTOfGAHeQlHLCmtU9Cq6aBxS5sGcEzA2S+7aZRG1/ga30gteRYcNcZ59CmKdykN
cX9gGNbPvvSKSA215Okg5+kVLsMcHNDGeTMu+0yzC17+pZ89bCVETtrGrgyVcb2tHFmCL2cBRSti
7VNyTNKQQbOD1C9Z5I+Pp3GEW9UZAlYDQmuRZjMrMi4Dc/Dc3raN0Q1LYhJXv4SP4jJEJThOC+p2
jEPleFOT/hfynmbGygTeI3StfZ2cbWqy/rOn725hK3qHKqtgUDhxaLwPv77GLjf76stq9fVhRUh2
DH5OxiV2aN5tTxXvHeRdc/AOtMEJ//IdptCT17HQZczFJVEjk9+79rTx8e/WfQZX1vLiFL4GywqD
wnmJacdrDpohy8FDYiAA9h7diFEB9naCl6t5F+jLkgjcZsbQiPPIcGlv9DL77ipR2VN81bo4d78T
tsJn8PWxaFydHq19IeWgGOxI6KR4nUmTIkRy9x94c/rW5grNSxySE8hQH+l7xBcD8aIvzxwzUdlX
7RZplbS6MA4kVJcoG7ukTeBylXMPTYJyWCbi70vCMR8Di736uc3o9Zdu3j2GERKqYCnD0/yD8jaQ
/7CF6sb4jV1RsEqMVw8fPf4L371nSCRmMQjAxca5EkWkIeG4OhSb/vGo1ROvNiHA03litRwaIR2U
jGwqOwyqfHkoLtgUMx0BPxngbhPhBp1JjhqKOtZCJoXxEMuowb09iDhZhTLI8N+IuSSdCEDd5YBy
XuhNdlGn98ircCbovPhm7zfgoHpC4JZuA8nXyBntr2v4BdKtD9ck1k5dRBRdRcodFQxC1XkRaXNa
CCrTGMn15OuXw5w4p+E/sGbm5OE2fK4noon551W4+Lv364JD+oBMP2yd23aOOI7Uediaw+gHh95f
bDeOGi3Z08x8OsUCe0En01Anc6wcRr9EjNvpoWob/OBPYcyuKN7gL/DXQdpLw5wrbvv3OpdGm3cs
cwih6aQcQlaL2SBWm0trc/zRlOAgpxu9jyLz+BgqTERzvhLoYcDf3TeSwFtaQXkGvcbouiiHqom5
eiJv09NQ4SojmkItpsckzFKEywfjeKB4EkaLvUPLXejQFOvPA2ktqSYUwh3DL20KzW5mE9bZ1Gyc
l2OS1kjHxT2EX6KwIVXcUIundI8V/lZ4QoV3DZX+Gw4Jex3vDTTwTkieOKOVR1s/Uc3JMQLDY9wH
9t4Wu5gHbUya4pnE32mvyba4M51Ns81xIypY6yb4ouKe7JaLrvtQG+ZeJu4b1i/Nw7xFi4YIEQUg
nqq8lyNJQGvfDH9jKBdldCb5wW+ykqU13YC9uafw4yIg9KdEN8JqXCkxerGkU+1IgkyPK7l1ZrNq
zL/erVdtYfTvzkwSGhNGO5BYLCpfHoIs/lG3kQu1vhY5DqFs5sA5ZMzRFxLCj75DmK54bTku7+jr
M3X2n48lmYvEwh15qKVTeo3+2zMsysDWy2Y+A0HeE+rVshPyHwGVc3JUqxlrBNjGhfVCfd6+DSqX
3mBnHby9iq2gYtKRAMSzEmOaYeqnJG15VBDG8MwIsBr+O9ImZHjPACIOG6fwkV7nyiFm9ghtXCZY
K5wRFO0dpiP2KEjmDvI8fkqNqqfNzkHb04MiZoDwrZ9GR/LCPHh2U5637oOhgJKAO1Luh5jGHT9d
LYS85b/8lk2Jz23WTpc8lpgHk4dRLtWgMSLdNB1j9AzAaAnVL8nP+9L5rzyddZyDNHWgrp3oHcyj
6+Llfbxm3xhmZMuyJpxnDFYZvLtkygPiA3XUXDK2dlsiJUYS2LYpYgbaM6AnA7CbRaSIBnORdmUR
IC1MZJg4HzJisYPuzoUZgox0Y+BQ8ft50Fo81or/TtbaQaahqztvZ55Z844tyrsPe2VyyWQ3BLCw
2bCA2/6Nb62Ze4RmoGIjF24hb8puYEgWhpA7Y2/g1p2csmHYtktbB8xC8pTrhP7GbqDmaR+5JyhK
dkmWgzF0zjBSn7hK6SeiydBtWiuYybwS+sgWoykokHNzVuE8LIj1iOF66JnaMDN5WzGSEmZswQ1t
9CW9l8ssKu/tPZ0DwhWE/d8oDdF5tylIQqWBcwCAQVne+lg7xb75yGa5Eza0h40OclsSW+lb+tqz
/SazxgCwBNlP3pjroSiKo5PFAMe3FPvCy/S/vHurjiF/LCMCbPwGk6ywOlv6j2Mq0Vat/AAOhL9A
ksUWX07DCLcG+OEc3QuEhi3lLLKEBjETE4r4HYyWzUA+OuF+XiMCbBi+/1QCYJRjCT/XMGnprBNG
UjaRxjOVe6JdgGYCxWYw85LkhwZMxWVecohMmNVfAaNFkiQgxMJlMcybLuenf6DU6g0oKDnyKG/B
e/S0Mg9iMBTCBm4o9VuTF2cLvExH2zwNs14dvzOw4Eo7inTqoYaADYCh5oIkO21HcQkjnDPoDPXq
jpt1XwEylaQg8hArXJpYSCSinT2ERZDWJovw8Kmy4OGYwWYjNUXqiVI3KAPyExxywg6b2jkRJ1RZ
C8ZLiNO39qggLDKyJ9pRLTUizJxh0XnO0nbXsWZXuzNANwrhE+nje7HFxF3TUchzRDJk/wiglDpV
T6xZGd3+1rHuV+R20mJAryh316RFi5dzmC9KdtLk0p+uQpyAAbI5Zc4X34e058fh4dmdRF8CorMv
f/iVO9fFY7TT8ZkeHxo6OB5itYvlO1KCM3hBRZvjYwU8zMMmfSO9fXab5NaMQwppqXf1SB2eWW5z
kU2+DC1hBBtyURcu7aR6FIio+JHhMYCHJ39z2es2/c5h22G1faGSoViJO6fJl7NyqTNkdkZosiOM
Xhu1MObBh1VA+whsISowSFcAWVFpVOlx4XGw7TjWpN2oPOCegB+8mlMSfromXbmXmLYVDiiA4DiX
a4Xif/YoU1HeDhAopBkVt2XyMxQTYN14bwuny3qegjfbkfXk4vR92xHVUXJTyf7cuwQ4patzdgSC
B+amhxBgHJ4mTw7ZLTyx7ArmnbLrFOwWuthAg/8Mwg/XDeUeB6SFqGIY7DM64fixlgc5jY5/aaJ5
sv9N70zh1Ms3gDX0aWZ99I0BmkwbLoOtWx37cObZpDabw5ECAYE9v3WzFvuSrYNSnZ2xLWSjcBv2
0dfDBrM6fISQOFor9l0XbjSH9NcrJhdaSxlYTjTMKB8sGz3JUiDm9ZgRiF0B+kXb8+SvJxC8CLtS
Nptiw3CQXcVm41aAE7Swxk57n4WJuYToEkucXJAZi8mtyEZlm15cnSsDXKLr3YbQHCiWVHPuHAqa
PzlXVKe5X2nYlFPwdglw8ZSMJnQBumprIzdKC4ePdeMGkBqy+gcIUyOo82zThm34DYyIYh0Qz8Jq
CagghlkHDqiIp6TxV5qVMKz1vkzr75rWk/3NIePZypLTFMu9pjw6mDbsIUoMEqPhI1YraBvWdgGd
lKNPjM3hlQhcbJYI1EK6CuUndJFFEqxUJbAlPw9apEES9uL3A8nm6FHGCj38im3+CpoJpHcfZQh2
Xo188FnWNe3M/UWEtNzxVhoMpKWYsavcnqw+T5AnvMpZJcNdc97rRFNyXA+hfnyAalNp4bbELyFC
iJ96o9MOJ5ZtRyoD3gqvNX5YfShsvmx5pg46HTbJFqlaiTtb2ANsYYjkAmYJyVhWBj0BOaGOzmVx
MPzK2kHkD18uvFRu/8eCodVYvyfwOikJbDhrIQ/tMtz+27J6VHF4sa38J3bz6guQKb5kNSHGtD9d
5K3x7hNgY87HmayNyoUjKgyqPdkixoUDb5ErZM4Hk/dxVuKRNHaQuKwnD31SWYOdYZUe5XbrwA1R
yfU7vLx4VeLuYWEjNOaYozaA2cUeUYG1Dof52zH6bwcWHh5KHsbhZG1juc5fH4IDjzq3O4HZu1gL
XgiXhbCHi/F2LtaQgrEVJeN9l/malhSh0MHh1qEYsk3x/SOCRosCiNW2BngzLkk8k2pv5S0Ws4zX
qN8ATyEm/sTLk13yN89H1pHhJviK2cyUd/2gRwIzmt15AyeRcA+OcO00SF7tNs2FRkS2zPGCYwrW
xjMjdD8SqstrQmKlYErBcoUboamPfjWs88NGjbHbcS8+pVbcGzEO9DTeW/YvHb8gk1cfhSaCIzqv
qLbQrMDK0FGCq6SiYsH64SoV/FhFNCphmTF9sQT4SYvlUtwLKvZ0uIUnwqAsONlvnk6Hc8jmBl21
idijkhvpo/NK4CKmzrBuPXkeNHByfZw7tcYEZT0IU4hauS67gHJCFq9xsQ172wcTxkqN6l0iwZ5Y
QRi+sgL2ZIVAETGOElDdwWCjilFvPxIUNilPhH3gngCSH3Z/ARJIqgQv3kFNFNuiyWNMnVeXwX6s
jmJNqBTwnZ9nUAdZEUtxfELkZ7m9iv+WP9fwmi4K9nabJy93+vCljxGZBsrYchAlKrsFeD/Rk+ni
4qwsYFiZjS41bfpCI+Fk2js6Npw22CVyUBaFM26EycZ8CyguKux5dHLuBwGgvlZS4FOhqCKTrbhq
KD5UPueWkFx42rmPXQqAyPyVmJCcZFAWSJasPWD+BAGBPPHc3pMi2I85C5ww5JONj1nlMfbFKzKl
5NOVNYW4P0FukL0sNlIAaXGCL0cD92+Fkg+gzWmt+mcPJYsE+sGNzN3Yd9zCmoiJZjkPA5qSPFDQ
ReX+n0vRj8Qp5mGLwwUC8J4bIhY5Cblb/Auyw1BxIbzhBA7XLTOurAnMTqugsE9cLmYe5STu72bN
oJ5ZmW1sv9a+28JmFvW3JrLF6vAEMxCKh/N36tg/TFYCw0sYTceOBxhCIeOvO5Ot8vOk4d+ITFZI
jnifbdpfMGhCcDBc+VdggiPYC+w7Uro/BpRxpFlhjpJEAfTGYoORZhHn3Kucm5gyuYyd7ozoIbXQ
qOaoyPo93WZ4kxCdSgyvIW7m6mOP7yDqhUe8ToV5UAAonrh6wifuVI3k/Kirs71PH5yJ2X5KVhue
rT2k4Noj6mITWXgJcWmk8m8WJ4UIDAsoZrvPHY2QziG/Wro77J4Eif8eaHvYsbbiBymFcZwFjZD8
6DbmyDFLB6gEXR66GLnJNWvJwaOhcC6hDW0fPAMUwDipWPnp0ftaU9hbdjJmFjC/rDNcmHeSJ8Ur
+dgaOYRytspE1jc2rctsFSKlc0idUJZbYg4cWyyBcs5nLNIQKUy2cX/C3SSGg0MK+wJ69UcHgqUm
5l6x205YH33JiTuBHkPVd6Gq2gh81R6KhjQ6+8SL1AGQdzj5u91FLIbcuEnwQu2CpEhKWRQ1Spf2
+zo2eti0T/MIMqa68LukKB58IeYm4L6Bqqw+LaI2hgKFBJcJclZl7w7sXIn1uFk5gE9XRAo+nkSC
cnaQJfTlop74NTmcTac/khBUHomUp/75ZWpwmOEv9xZe+l9s7xDqDYaXlP8/ms6sOXFtWcK/SBGa
0PAKQsyDMbbbflEYG2tCQvPArz9fse+N7tOnt9sGIa1VqyorK3NKE4napd+QbByl/ha8iN4ZF1fv
gO5JdOWVvriqdHHijOUuU/a93mjOkNNMPKYWWPLyRNsd0A71tMtuw8aWmBWupb0kiZZ7oEqkPJK6
uwQ6mvAAddDcyYHG0zbf9mtIBCNh1XoJ91CopnfE5eUOE4beJEvQWe5MI2Z7GK5Ys5K+Tz7kIgMv
Johdy9lhwjOUtqr71cxZ77OU4ClBU5IxKk6uW1RcHuwpedWM0gNbaY6ycI58DoejQKL0qjm95PJI
FuS8HaZX08Mfl6JHNGOQIZmeYp50JJUu2+n4kMJ/5fjOtPR+GColax2od+rFY6mchgs1xovMdcMy
nj2pPLAxZHDkTwUCDjwiogmC2QCWqnOGW1aDj573QvssPyJSwX8XyDjMvctOgff8jP2ojxv8RRg2
suNgyE+TBbJ2cxBCiM7S5aHhZnwK+EvziV4cqAHvHwPlE4WnsMKWSCQtHpuLTYUOK6Oef2kcmPed
3GcwiYFzhQoAd0HurRzxVJDsTbrjQG3zM8cSWXWH4JbUj6acirdn1Je6iqucuzODdru1DXzqs33k
Iw4AI61fSH+GgT6aC/f3/g99rG/zhT6tvDbrntSEAl7OKni3mOI8D/UKMIEZcqqpcU7TlUGWfqF8
9EDqUj8F3+wAqVb/e4jkIyzSN2cliUvxytSGZ7HQX1LaZk/QbDkcJPubYXLJ7WCpwiHkQUIqVgFJ
mO55Hv4Xyf8Z3CWzhcbmKW+MOXvhW8ZyyqULsBUpK8mDENqjlZp8UJuC4dSLZ8OPywK+AsWh3tzC
YiecQFQ/h4tm2S0rlcpRokODBi/LjQYZF3CA2uPZtNgFrOF2AD1MSSreHuJ3sXH3wiGjjotXsqYf
8LMQjKPkIk1Zxlc0qGY/UqVbKJDx+LhtljdhAzDwOoMbTP1sIVglR6T8UDinTt4ae/yuVo9NC7bN
Ge3OsPRC+pu5MS5XDmgDpgZOblwgWPrJPEKTNYj9kF13P6g9LloSXukeN5v/OrECFTM7wujCoZ0f
xEEk2wEE8UsOAv1v0nIeJZxIhn/fC6FPHrbUdyoVlMAlUq4ioS41wwbQhUpeVA7YlkyawS/fyEU2
a9IkOP7O9O4bs4EOibFIt/lSMhcIuMhJXOQElMbbu6x6WdRi/YU2Klmqwky6nF7VvPej/WPt7oo5
U8OcZqATEJyfmRb1Ukj0gufEq1Nz/5eJcdPTuWi8yG15/AOzZgNQIDHmubgdKBBZnTwyNhdJzgoE
mqPSJB481sEBG5wXoX6wjkmmCfC4F1OTgW2hW8H5J/mUBM3nSuQhCVOvFq0eFsnqQhj1JiTmOI5N
hT/AuUeoNchZCKfkv2z3nRyNwqyJGPKCC0sJK32Ofl1TxHFMSX0qAS7+kvtKde8NEAokESBDyt4F
/wqIkJ0EC5AocGb64xNAUnrEX4C4pCALeVMOKw+ateAhpQTm56u+yV1n/YJi4BxPOBh8yewIIY7I
eUujXuTcJFzRnPe0A01UcmipdCQXfIYVQi0Wuf8hAsJWodsGAraRlLXZYKZGVAHc3YvooOBQGnfv
v7oyBBbgdcknLLoWIkWG5dtL/2YvnXKKjKVPtACGDb+R5ya6S6xU9yapKQQv5opyyntkYbbAMWAz
cPgroVaw3jrW2w2JNJEfrMmr8QddjaBctPHB+SFZAU5w6NYAO6KXhVnsAqQtFMzL14500YAUKAA2
nIgU23hBH91t8Tx2OgYS1TkKNkQPaOO8F1bgWwGeCTo6vIdwD30QIhInCOOKPDnJti7jXF8z2nk7
s7PcubA3IBJRntVPeIknSMMbkg/cidvKfHFfpeWo8bhQptsAxsitBlKpoJ8JeNyuJfTEe7FKNMlG
Yc1woYJcZgQ9XB4QfcmAw27+BZ8EGImsEI5dbjCnJhdN6GA5cQagioeUPhtHSsuBGPofWJIR6qol
3Hp9xYSFfPfAd4E6coAxVfdEMsD72PEgA9XcWJuEnciDLUs9GeD8qS20RTPvPWtqzxhOxrqv2uhH
7cTYxkewVMH8mNwi4iIfx0nGzCBfCZbhqgcsLwWTkFiBF8sErDhkygs6MKFKOw0vKbO8OGHDqJei
q/WUHfL3oI6sYhYIKSG7dD0Bce/9bEWr6DhBg2TgxRTKXcEKJKTwYnQY5fObPEZZpAJ0yYEAJEK6
g8wMu1BOrJpDG/TXF8UQ5I64WImHUidT6a6lTnxOpVK0/IdTMfPHQYPhKUZgCMb49zeEYxiuw9qI
UKWuTM8WA7JnDVzvLyXrRvBRUNItVmKUSyKalx/gtkNaxySKtwU75UdrHwtGWE/akuwh/RJFPZEY
xAmbyQEZYFQwk5FBvpruAf1SxvguwiKBu74S19d8E120k46V4lNk5shz8t03Y1dsMNARiSfyHSlX
LKlFlwK+im4Qeq4sUNhS0wuTIjQ55K7If0qF43gTCpmbZ7AmkH4S3TruH/6si3jhch/kXnPKzzsO
UTkqJhsBLzg25HVY0YD+nH/KvmJEACMChS6/PBTZNyIwSc2M/aJ4SJLAzAKf6wVRkGWLoCPLN4Ag
LnYFKJ+iglC+yBkEoMj5Xm3v33B0oewyXo/MOiPe0pGhCJPpI3Hrk0wKdJhXESNDSU0lYwYrQI0E
IYccpkkFklZjdKXzFggHsTcqoF8TYBsxI8SAWDOrG5+FLJT5C/lcDAnBCJewygHEKGXADpfEouP4
lrNB2g1oCZILlSW1rOSTGepEOeecBHBwSyoMAcqgeUOWlnSqX2hAebQKtjJk8jxxgIaZIeUMFvRY
XlIwqWAnFG2R+Iq5N+geMY4w4aLQL4DNJWpZQummfjoEu3wrdGokpF8SpL4lIkuw4RQndZKUlGlx
8oeTJMB3BBAEQMigUNCYho1brGyJmoC9JvAk7DQcZiFh8TaYhvDfAxqEmh+e8pVgKwa8fKaMAJxv
gBJUSnMZYhvfsvkXHW3IxPwEa4HHR/bxbXFZ0uoSkcHER79yhp4i+Z9w3WkocSWGRHs0FwWohn8d
cHf4JpEQpb65sPc+5YYEa0B+oF19naB0Fp9gpHGgCVLIzmCP1FyzyIfJ6/HB1/9oZ1FG9AsDL3vU
KBmiRTNS29aMSMuXTW4LRxadGIGW27lwVp2XdB/B88/2vDK7Hx+ZLfIC72jqeuEefsGadgFHHmKD
qzuP/WiD5VprFSQGXcFFtTWQCYRGbMDTH9B9ynaSoNQ8/ggyQM51BXDSnoD+WmIvEzF8RNj30BGQ
o2mAMDhOHehmk9cBbqULg94EVkKNk+3Dw/TjU8MhdOHGe1AOWT0Wt1MOUWYLIRm6B+FXNsjNSJ9O
6ryE3SQ4eXGRRSs5rMhZ/ld1RH4HgijHREm0zpiAk6hkHlMOE/eE7g+ZMYobRO1sq73kSwLA8wAS
wVGLy0IZC+Ab/IYWi/vEATEPIPWKyEebpTQ9SaBAvgTfjPnAAbZiFkNsItbKWBo/R8fmccmQDIPy
SYiKvG5pM+8nIZNLIKKi0dXxvvlHwz9w4iwfe4wslqYX0Ppjq9KkJ9l4NqVIDxPvmvJJGNmiAqDu
/66WlIL/VS7csDmDUqIeIvcNQ0SoMKiZNP8kR+Mc5pRF3Q0BPllDFJFrMkiQfbklIX8CtzKLoc7d
f9L1oJzEpY84J3qoPF9gfUTKRHNV0hLZ5sjbsdWZFWRCRXwMBR402QfCdhm88l37Z9LwQeBv/GZ2
koiVLlRG2nga9EuxFFly0BNeJaJQmEi2uILIiHKZ4xXL7N9zptLZyiNJr+ILiKYsj1kqRVljEo+e
ZQHHMdn+sj0Jmx5tNzIDxt7ksbI85OSXSTfiOAslQBlC3s5YhvOVO9c/Gbqj2choXkWLVwop6XMw
TrlA+o1ajZmep+Yckz0zWgKsBz6FvZeFLZ9GXzlnUdalYtgw8U2YkB+X0oNGu1w2U8QMmu1ZRQy1
7QL8liOOxlQ4KNjIM3/5Icw2KZ/kuuX0kxZ2uACCOYaLYOsw3I5WNyJVWPuhYacth8udlSRvwGQ9
M0ksUu6LWI8DxvKULK66QQuGRbi/cxTxiSWxORssKpODR2SAHWxZaCaAHWM3vyVMSxkIDEVjjmcL
UwH21YIWRw/EH58QCpvRlJRtyOrj/gP/2tTIp2F55VwHRgD4BGVMvNX5IMuGwXjwmiPjyJ9AutR9
O9kh4BMAGYLeg4XS0kJ+7iGnimxIcOhj4B/LGcFXwBb6ELfDSb5XegdgB29gBh8SZr7q6a6cfoWn
x794r874T215fhbd+DVT8eLUwVr6x8TG/kuiI/MOjBsK4EWw38hp+kTVDxCoWaIMvEj74XCIZmdA
ptN9Zh4DPgY17Yx1IpwMJhSxeltxLTvpxCmzUwvW6ouC2vRKyvQlI10CzSQAKvwzLV/SnVPi8fPk
wb5CeIgpAc9owU8BmKVoSbwKAXH5aJKh2SfYDwuG0c3VsQTVrEkNafrMricYFTuyu90Cy5jNj7Qg
JF13ZKjvlF+uwKd+xgEmCUm2MI98wzzBlX5HchPPz91v8So3DxCHGxkdwvVZEmZjef7/h0QUe0z5
L4NqRaBl7jit+rez5EjMWIFV0xA+CBCHhgErlEe3CLkrAgoi/+sl/w74D08PKziOQMYgDiRUFN3N
9MSnXXMbiW9yU3hpbiuuIouztlzRz2annKlI7wyzyhAXI+iUTNLMyKB7XrvpVZkh+He+ygq62gSn
lMB56kGJCLw74t0yHma8IKOj3fLIx/iQhy+p+YntP3V9rpoc51m/mvMTdeIOnq5A8ppPQxLeEZpN
vN19xzNnvmUjgVX+pqGZyTp7Pvpwej7xIDtKd+67tB2nq1NBU4Uxav8sXQruXrlD2ZK23CLfPPa3
6U/gDy+TOU6OCx6rtAil2SLG4FwXbykKrCtpa8ndPPExYMP41QYZEtgN9Kult0VX6EkbtPeg/emb
cjrDIiDhRyEG8uS3nK3cjOOJm0T3hyrkHb1NNiEDX0CKq7N84N1pwk+fye7guEA9JTZqS54vtzN9
k80Is4S34W6pNLWpmU8sGu4j6pn6XIe6zfSZVLxIWa3YcAfcdST6oVxJuXXJUIaV8OrOmVgWjmPk
4WmJsKNUKpKOJT138swCYHOfuGGEC0STBUq5nji9jGwq+/9yQ8enWQb+lQorZcETFyTCc4iyTKHR
UEGmO/AZ6EhI/AixAASJ5xRwFlMIzc5MwsqzkhFHOv18BYkp+lL2/Ifnyv7wWGX3xZUibDyimgWm
aK0aLub2ehKuAHD7agWUSnRPPAhc53LG2CmzkmfRvqWHlvPMCR+L1TOyfwimQ/8ZdJXEh58GY3gL
FzGRgVfjGBK2zIn0n5wR8DYGiPkY1kQ2+rYZ8w/3xfkkcpuwmtcnZrS5P881T2onUBeBg1ekUpjS
mOf6UiAukXdfXK/5sptpwCfhTp7a+SyPAYjFz/gAA1ZY4eLUMPHKe0hFRYUbgmPzctYR7cwTr8zL
XeVsOp0zBOwz6gg52kVKnisQHwvnuLg24fRIgJOlkfFQpei0/S9J17n1ZKBc8s0/HYRXAaTFlCZH
YbA9mmehuNGBeHBnZZ/c/DPLkpv5mLJ5GBT32EaPFWk2R1P+cY1eJXSdzxKZZFmB6uxOwYp7JHeb
zUoshnMjHAWunE/MSAEWwnsRY2VqmwYLUOOGbcS/cTCcV/Ju0tJAG+qaLa7okVLo7YAnF6crC6Gc
oSpGLD7xDgq/dCq964kALW+PgNO+e11x1nP+MNMrzpQg6Dx4+ebkQui5SvS571BLnog6PBdWXdh8
E+rMbPFc5DaNB57v7kRM4l94eXl8qPlsWJlXzidRTM2h+YEW8o0oMnjNRR5QB076EfMOUj+/nISv
NYFwJFcpwGQ3XRw5G1Fe9bPd9bZphCIg51k2B+hkhXON83zD+fqMGOfsC4+CqbRuufvDhhOaPb0h
HCAkwFVxgi1iDtuPxX/w+ul8Cp+fRw6C7LnRHnioWSuJLi5clesJaTJej4IVao60HuTNJXbJVpCF
SkqCmyGfLF7I4ztF/gEPWLY3T35F1Ac1ZhJBmz0cPzJXTSm6SIj4tMoS2SOFYbVgFqde0M3xZ0VY
R3N8leF1aKV0DhIJFH0314Zt55xRXwkQJBhmN7YJFSi1e7Ig3e0mO178Fvsg3FXsO8oyJWlMpxUQ
FQ03BiTg3FIRfPA1Fjq+nih6NtOCmxEi8Oh1gEmIdTNzjrhS53MRCM+izNEh6AELCn76R0+bD08z
DHlxq5Z/AMcpEaGhwUorHyWHUIRZ+BbIXNc7AGCycV0v/nKONixKMEaUgWNUjQZtxkj6Y0rCvIlv
ROTIM0Aj98MHdyjYopZp0d8CXhjw8fJ5mEg1vWqK+J4zwa4Cp1w0rvxgzhuivHtRyBWhdn7LoLVN
uvMt1DiR3dIxMgdINmc9oDNMMNAgksOt+te/u+h2kmYxC1++ITcA45aVzOf/cP3g72Z4Clr1bxQd
6dpYBpBMmfG23lsEscMvltSlH9f4qcImwJw3pmKwQrxI2Zvjmwjj47Y8pLPqoAQiUlB/4bWBYPb4
Xf3GdECP/SLF9Sle6D31Q7y8/aIP/8fgsQ5+DJKwA/sIly0qNexZ2M7lNGE+6FzACb+vn5fUkB2i
c3cqtjh2hySKSMchQw/z4g+MHIaO7rdf2nnIZj1jekwsYZuyfZCJAuwCJwQolykReAjvO4pPmvX3
5IIHvGR0jhmsfOVq+I3gIOOYgLywh3ZDNYfoDcvb7l8n3N96ZUI3qKY9YyFQOcPdoOwG5Jt+b9VO
H+k4lJDPjTXYbiBDw3nsQS0dzu7H5NKjbxGEPt7i+TxzxHetapaxOks+dcA5WlT3Rf/NSz/IlUe2
gfijVXgYjr4JB0RbMFysmn7zD8F5dT2kflD6DDm3lsccQENPH3350GMw+smlBFvZtXyWAxPUNtZq
Oo1IPgXdSHc9OrNwf9vSSaUU3+CzVnWbPptWPe5RDFgoG3RF20CsulJ9mQ4n7VBC7J/M6s3Y+jrk
NRQA1TcI0eRSJNuOh4scWvTW9F773IOiWRegNTqj2EDen+6hWNUZEw4ptT9oshbsYjAnE4CORx6H
L3wD/gIr6w/8/S+mh7CV9dFt2wxHVxq4wvXukaxbc8fU4BVgZ/RieIXHdPDSmgHC+Nv4odJF0ROa
qrJFgdHcJRQ1lC5oQNAvrpb5tqGcsRFjA35wdky/hfEKGHqYo5FqU9/sMlbibY7hFNK9k7l9yLcM
BPCq0dZihouRUpuxQg3YGEKPPuMBVaAQGDMjXCIiBFz7G1tY2RMBCG4gI/ZUOzk9W4m/b/hquu5e
5fvEPnp51/0xWt6JVQieCbLDNi4fbE4ULltGUhBdRLk2nmGpHnt1uioYmIKrxGg0QznEOO8R/gfH
oLRIH9pXJvN8hR9isMARUZC4Nqb2bUHCrwSNtpwS5ShWTHrlyh4oc61zQmEtDcJcz5Apa6YTbVZ/
JcxmfDQF8DCWHBB7gCMrDysyGbOgU35jwdA0l8KJdfqllrAj42VkTB9PiWlwTKRfNnwkQi0GufS4
NjYWzFcs4YM/HqgylycdLpAXkHGuLeReSEM0C/8QF2FWiU+9qh9TRIyRSKErgrH3e02RhSQTtsnm
LLC9JoPCExCM4nn/jZzhk+igMSyPN8FoiqiHerVF8X784nMQCis8T3iL3F2xTct4hnYmShBoHnKn
K5QisJI01yYCtA49/gKJCHWcPiBTxWBsLOHxW+QaaCOy+EC/Olr8mfw9g1z1VK/kZcy1KKCu03yO
Uxk0IFFZQIoxkr4kLZqJaDpgZcQ4uUJlAo1ElFPpt72we5CoWJeEZ8LUnws15KKhy/LoZiEhhmNZ
nVWfbLTxCyL3m443BPpcKFhhbwB3i79vq8/2qfjAh0P7iw3VI2aOisAvhK3P/PPrzhD50vlT0QUj
aZDqiNMCyXNFniDr6a6vi8oTiQzXXZgZ2Fq6d5wZ27jZ0oPBDRJbR7lPDvuXqeg/jhMM/tj7R1H4
wxMNbRUX+cHU9LMEMlEai25g3XeLTI+WuuHMCqb1DAMyXYU9sGah/7ZO8eewRNKNKaYBgdW+ke/G
jbKbVQOKbKk763Wq0vu5Ty7psAqZks2/J85nNfxkrLc2+M3Qe23RS+iigxVwvzlySv3jxqPpP4ew
n3YWEdze1glC8iMvDb2hfbWDcx8xPwbwY6/b/pBYq8JB+AedqmGlMBdvvqTEt9vyBvtXSz4LGK/R
d5q/3o2X5LHpnfeb9hbgAXirBqZ/4NKnfA/EDtAaRlHkIbD0AixdlGUfMSY/fCrWwRrXbfFdsJr0
mE51/Hln7CRE1EurvSZCt844lMbHYKIMb7+24WmYYIHKU2n1Zp6TflSTYlZiyBJ+F8Frjpu3nUF7
1vHYg88ToVfdBMex+lemWFROUHNjSPC+s+zVWC0HdIDXrR4S3C0vesAaUOk/jR9WdKr197BmGiv7
G41r2lBTBGhMPoZZODm1Jo1KhgNNJn3uDEYoKCF04apObutw27nHCEP7HrJ7jDxGUGw526I/u/tT
0heLtHg4pwg83FCLDzPSone1v1iJ4UPqyh6ci8Uwq0ZyhKaf4VVaIKL/YnIuGJzqjxqDYvjjXG9e
LMIHJGC893oHwSPjZ3S+b9qn2r6o0C1GZO/vGRkic+ejpwyQUeyzVS7VtEOtD1Y1yhIht6dRd7Gz
0MtlUsxbc5+rJzc5R9Vr1+719tAym4rxb/cSIw+imMRb5Ck7G3az8tf17N4Od8ly0bTMNjZMUkWW
FzxwFStaMkzLd5HMeFRQriessME+myQ/jOL9BmPnJ9kDC2gDQ+dFqf9qHCx35E0GYkiaoCwWfifW
v5TRd5cArMekOvS4H8aLA+nC7ctla50mAUN+uwo38uL3ju8EZFdmXxpmT+1XS0N8YZ1HqVd2r5qN
uDm5MDtR1feq9us8QAInfo/Eq539lU4wrfGKCOpZr76XRId6crHs7wcZ9ST6SIe1ahyLj5Lhqfov
tEn6TUZMg9/ESH0XianKQK19G99OWmFP2+qzVkYUVblqB2IVgFgyQhng6mLnZ2K81JyP6q4qm09L
LVGhQjlQ2aM/qhwYslb3ONLjmJCxoLSOWaKSswPHuCT/i4NFD4iVvBdM1KbvFb04zoRZa3hhu67R
Dig3pZdPIAKQhWW/HW5d1UV77MpHMwvcu7fISJOw4alODg7HJufhGO3z8jc6De1374cBZ4B9bCx/
LD+z+8Eioj22SrjSUX5/jW4b3V0V6XEY+VyTaOZY67BeFdHaLv4GA9zLvs9alOyUh7MIb8rlMaKO
2DJQXH3EqDXn82OI7y2ey6SA8XaMECs1fYdgNyIO6bQvCuEpmGydBoY3FjH6MuN0RlPlIzU+LKLY
2DKeyRjuA991sv9hUrHYYt9OIBtWX+5wGm2sRWNmZvn/rIAlZJKwVRYS6G9tvxq1fzYEnlvwUzg/
HHIWWpoZqeBdKTgQXs3ory9h60WciKJC28ONTHWvNx3KMZsoxfFFgMpcslweTvkVmMG0RMZBH2Gi
9/CO68+GyDoYh4YaqOlIGI4NlkpmiUIkIpnZv0nJu2xkidv1qW9Qz3eW9w5mPNmceY3vBz0/dEUy
zeyldT9HzPU/jLPG/LP5YtdvVr16jF+p+RtQ7dzyjd6vu+Rs6v10nDgz2zwUmLB2O5Mzq8xgpTAN
On6WiCLXCIly2hY6oIIGuYnDtlDiuW4wWtvA3qXC0ttPqz3cEE/BAXF4vDvWMbqdVSw0aViU1HnZ
WUsPlu4X9UfL5nLPSvjZWUxM3hhv7F4j9cVF7NaMcJClJnLvf01Xzdp0G4bft/4nbXHG6hrfRqbz
7kRzC69VxYTgYyG0ABjRutvGhi2L3riu43ZrnTmEbibLKQ89tRg9DdHxB87KbhCwS5joy14c10WR
VcVpGWuQnH50AyWz/2tR/EjPmvNZawXB71Kj2anSCSG8m9kB+VVjXFURTQ+TmYIYmG0ovXvLiSCn
grKrk+9i/K6DNwe6iXJs1FUR7JP0w6n/sU4fxzb5qm0weP/uLm7Ovo63xJtAvyqPXY5qU/EzYSW0
9qpGaMf5jsZDp53bcpU330yFmO0sqxhEBHxpKIyqyVcY/d4RN+/difdAiYnMxWnOHZWcgVdSfvjo
0rWSb6z+FduUGl2tOxNpLJ9E/2zL3aT46W6eNi7t+vuBpXhFOM8rGLpcQoz2YJje/bsNlNyDDd3w
JVRnKqQe9TBpLlgBq0fLhOvjoGvACk6zzyFZ93dWkoG/ByFt4k6QWKeKxYhl9J0HEcjm3EBSwH01
eMghjOV6O9Im0NZNKORceR2l2jYMCFsbgyHG8WARvfPaH12IT9VFiZNtus0kZVZxAcwo9EyHULiw
Xh313X5THvZ80A9poM14ZhOUYzn3Og3GPZQu+zyGP8AOGTKk7EAt8GpkcW6nWq2mQ2X4kYg3tszc
Yn4QEM5j9FHIaR7QnSIgixfHBJhhwCL1BxQ2o3n7eNXoWK7G9KTUP9qknk+yuYaW6x21mbvLieWb
xa6p0dvCFbxpODgeexgnt7WOa3yMTfII9wPaMyevijqSOjSznx7b67Y+GApWebBISVxuiMca6mcK
bDLZ3ZEijElRFThClle2/2qZQr43Z1UUJyAHGckSY+R0lSDEFv0bGAtQWIKFtkjBzE20R5xLrrxG
+KvNAgQZ7n9zg0E2m4tzHnsLfLPCHH2ZITRXzkP116JTjYNPPVk217hYNtnaneTLsqLsZfMXJavH
PkcDrj35Y9alwTS13wYECqn7xkM+6T0zfOfBR4k+najE8CbzVjE5zVh8BbRokmSWGVxU2Hq2xnAb
TChEJAOk0xSTmn2CaEj1loS3mdafIpSAKH1S62qrh4o+XARQice33kONUFXv2CWP2c/Hz7BOt4+1
gqJKtA+Pt327zffFftyO2341m82jjY7GU7UedsPufri93F6Sl/gV8Zfj7c0+2scJwiii+5FtEATY
Rv2LE50fJNF42WEuBKkWIijLinlX2DCMjzDUos1uw0y1cTGa68VcfXpiN2/GCuGujbO/7cIDkiaH
Ylfxq9mZm3xdrIfFbRlt+pVIU/RcYbtN9sm+FKUHxKSGdbhSDeDp5tSN05TRfkxOeDjx7I6qXDwr
g+l3jlYoRSLTMEilQhRGicglEs270OepFaDO3aLSF8lt6TLXly4zhHpQEdEWQbMoJ/N268I/0RYP
loa70CZ+/PBLyOVwjT5Fy3o8t8fxNfwXfDiX4cpRkoFY0SmnLceHiQ/pASxmY/KrWFtLZ9mv5MNw
k/l129+eHyba//dhhnVAD0JfFctqw8zMrkj/3cbcV8AizbvicQXlKq7XKod6sbtBDs8PpnuI1eND
OTp1NB9wLsqc5Vjd5oPRzo5aj8e2l1VeEHoIL5AV3Jmf/Rp/mj9SpKe0DBvcEJVt+8/9e3ynn9mn
eh5fjbfgUvNUAp5KvpNnkh70TbO7ra2NtbSWt//7GMW+39rr277mqZTbMvO12s8gG3KLXCAi8Ay/
HX2bUZC1hiAD9qhQb6GTspH/6dHbZDgkj9DX2smcPGzQ6rkSfASdO7U0fLbseh6yQ7UiXk5uqE9E
m7YylkoCMdfyHsk6tFf3wcK+flcqjadVxFiI1sNjfnd3YXxUUy4FfsbkX/L4sRt6RBlYFo/unsRv
OWxCJZgPGpXWZK9CaLb/5ZTcbbaNo+7lPiZ7c3ROzY2ctjKuXYpuxDBTGu3L0OEaYdDRuPACc311
K8D/aq+qj8TcTqNgr8b2vae+ThN351bQc3JCistIokqU0bNz2EElND+68WTa7zULuzibXbkq7pwZ
9sZyrmF/tuyFVVjW1uzDS2SFt3mtWq9FVSi/yZ70OdFG9TWwV2EQ0K+JBjwkJwbeyw1FsJor//LY
wtO8aq1NfGdeVDnl+rd927loSCAOAgxIA75YR83ezLegvDnAAOBofNSVRZfubpNdoPkKqgLOPO5X
ESRMpBK6lY23JkJ03c5wPq0B24BFh04WvHvdB17pe/K/adp4N/rU9oykh1OBBjFS/gRjynBTTmPM
tZKeOs/TYRH+019tugGIrfSe+nPH5ZKuGWhjKTrsI2KO1TQ43GxvQJwmmvUsYtqmps/JkjKtWczr
dMOtSUrPRmpF8cZxwYl+Z9KE4gLLPfcxd5iSVTz8w2+9rztbLT3DmIT6fV8m+kXFEpBTCCEQc5UE
n5W1m7ift+RQ6G9xt5vA9sYwwcTxfg6/DpY4UrDGlEhaSGkwAwcHpw/vM52y4T53b3M3XiaQ67Fv
igGv19rJ1g8CBXBnipFS76UJNi0SnhAD9ma/tMLVLfDbbOnoiwIFaUSIIBmOr2aVwLrLutNQUBkc
W5KBh3fXATccppjeE6BogO4yerm5yzB/VTiWk6KbZY+v7H4FHLpN5sW4eSCkwbSndqrcl3bYRT33
ZqGC9SiTa22ew+FtQPjfws7xvrCJLcVqwK5c2yvlZxMsHAjA9WdhYGK6juNdWKK4+92qBzN4rSZX
ucIENIIpNSg0SNhZl9E9TpB9iUJnGilfmvbeZ9eyvkzgj9Jjqs9RgAPbHmSwdgmoO73/TNJDbH2k
49m5vTvRi6Luk8nVKd7N+qLy7J3mlOheoawHGkHWz+BcLFTjMNeDfQJ7kY9zO/XhOa3+ktv3oPpl
tx3QTXm8TsJNaW8KB26Occ7VvRrsnR4L21MOyoyQ7u0jLfat+1pn9JNIZSb9xsEB9sExfBqzP0u6
LdHJHvdFcFBzSL/5b0+rtzwlDcXtugxfdSQC+DP8c5kjKrc9miY0O6ujbr4k0AEb31V2WbB/EJpB
1PJNiFoeEGMMhmZo75TsAyL17335nka7HGmq0EvNjYtRib6xqw89P9EzbfLVrQ2navTTJRDOslPS
Icrivo+AAKG5N2ByaZv0rak3aXvI8pPVnfmag0Aesvb5QzK0T4OelIWMefGhde/URAP7enJ8mIcO
u+F04zLwbm7vwRampZu3B7XOGV1O+peJkYPXdxqipbj/mECuccuIrGST91+Fwy1xQxJs1GCo7ura
mfY5Patwa7ErE/fLLMgj7xTG4MywLDTlnKP71x3C8dynP0NBr5H/WSH7p79OmFBuHYAJDANqPm92
GLXf1Pl2HWTDD6myapq/rHt5NNcGaX+VcuHbRunRgBl8cdFOME6TahvTU49fIlqaxpeSe47+ESXn
vHyNzIWb/3Txh+4iBp+Ttd/3rvOqt3MF2Xzn3RVIpP1V+h/TJXu9v3GTpFqraGVMuneFhLhHyPhR
o8F91CvY88PM4vZ+xiQx1xYwCNZsCszoObDQEFUCMVI2I0zncdFNFkSZuJ+X46KGGx77WKnwnTFC
Uwp477x35kbgVQwNMMVNdS1NyCXgOJgdjbpC0EuWy8xgDA2dFYZwnDk/yIvU8J/UKb/veLPQEHam
NV+8TrCtJJoxt5TOerB1JKuRvOFqxVZVOo78GKYH5TSmM3tBlpok8X4d1GlKPYdFZi//EPIjyKB8
mf10xUFngW5C6umlx0hfESdGFeO1Yn7T5uiJ4rJoqMTPmcvwiOobpV+XXszUGvUM8/K5l6DOefP6
0quwxGDyGV46dSEkf0hKUPdoYtDkRnGf8UdmLpHWI3qD8dHSpPxCL7yYInuO3v1/FvJgUjpJLwMp
nwBMNtrrn7T0+Z2gm5NI6XKHEPWBuQGvZgOx/mX/3G/lqp/HX6Ad5Tr+jr83XDZ+Kxg678ZXvP2x
v1gVIXg2A5Tc5WrKJXBRXFqMEDEa37KwAVrEFJQe7APfs6f5J51YwMTf4Kx/6p/VRRyfig/QiGCr
Q+8wz+NR/43EcwEfhgsIIlfGn+Ovco3+OO8ee/XV+MqP3Qolvm1xltkCsRE2kMvJTrYvHujCBzcY
vnAhxkhTR4eALE7poikt2lsiNsKagW6j/NzRMdJn2enBNIcM1mA9tu8X4vqUblD0RstbnN/CTY33
tzgtAijfju037dAzwPwRwWko5uFSOM7hRuSQpDcE3QIyNh5Hs4HuEl/BNxajuTWFmhjYYKuL0iMD
Hm+yPoFQLjVG6A8k8h8XNCnEXeENbJQ6xTl2KOYTjPD6xZxHHH/FKCA4Zm/RocJkQbxjGff1yzcD
Dw2mTrBNflxgtsGxQCZf5PCtT+tonziTWQL8Dq/Vhch2EYLJC39AlqFvzrKQJteVt4WdaIprpnHp
rwT5+9PoQzz/xmv5JQXsFWsRrNux7ABURKyHzXbp3/o3F/X2EgV/KGt8LMjMzx0EmmlcbMYEviYX
9F0ONaMtF37y/mXjuDy+4Sjli50B0uD5tOdjTD6o7j7gq13+R9N5LaeObGH4iVSlHG5RIIMBk3yj
MjZbQiChnJ7+fO2pU2Y8M97eNgh191r/+gO0P4Yk9jW6P+7cPzxA0au/B0uKiYKLQISVBdDLKnvT
KrHK+AP6VAgsN3hNoLD6ldKD7o+pPMUUD1b7cKzu8K0PDUm91Y5RGWnPxKF8ieHDl3zEIZ70ZG3V
7at9ztpdlgf88I/6nb+HYX297Q/DRj9CkOo2/SeJYtiBkW1Vf46EbegkJybX51K8JmP2+FLOXGH6
0fpG8VMS2pEKEkJCXQVbELUytDNWq8Ek4LeVQSAEbaEAe+IV/H3P0M7kzgVnIO9Kh3WIjRccCT7f
2Gl4//ipoUjAUbkCrffI2UA82neTAQDsYA4f4DFe/dNzSENx/LSflVil5DOjnNode1HgJIHu+BWK
ty7gs4HCsPDVyLWgrhAdSVwmDpj1Z8Qgm6RUyIH65A3fENRFvMUgaD51sIQi6O3mkLlDT1aCIfHk
d2BRs+psXCJBi+yrCnCPH6iIzPCk8pj6USTk1Sw2/HDwE8NnYJWkQW/PgrftWaqXYT5AfV66DB45
N8rKU0G4xFDArU2/rdctIoUo6NQpIP4ThVEU2JmvOCD1FOMrx9i3xadW7EI0fOpOyz8fOJBG62e9
15+MvLaGs+6JUu8OBSl6WIDgVO+sZfswSKve3mbWURs+CCeMTmaykJRVB3MItt840+ENPxedsngo
0weztsqH/EAaIp8fo1tBMvh5AMD9i9hXvylfKB2dHw0d1aUkIceaNV/kVJGBwO1GKczwloEua5xy
n0Kfs4PEIo4P3tMKwzD8JphYdJTLAWhyl/hv3UvfAeCZxPtSuhnkm0RkLZFEzBat7IVoiqH14CVv
D+ZLwyEjE4OI67xXQEhnljKDTcNtQ6SGKJeYHYMxApZ9CVLOF0uVYGzWPe+0+Pd4I1Nsw1nBHq1e
FaZsIhPY/BARL5QSpHiJXOporX68zkzKV6ZQUyLEcfbRuib7+089iaYKTfAcaRTWM2R0Lk20QIK7
ZkPlY3h3FvHTcMb5qoVOCOL0ESkP0X9/2SXWBo8WkVA9r9kNrA0U+z3Phv0A4zV4O8TAUHqSuES2
dJm4BYqfM4v/7wlre2UPPLlSvsZN/G/cGevHiuZyDeL8OgF70DSBGuX/Otgi9dQc/aq5Jc4xqm8v
UEwlh8JiXlorYTVeHD2eWPxTSzjODIdu/KKoN/S7Fh6V/GrkW1mBf8C0Ozxwcw/kluFeCEm88W01
eNWkz4p5cOsE+NAZYB/4WlKuNDMNH8M60GymXJ4hMuz8hnt+mCr6jMnWAMKhz3VlOSTLsN7q6FFw
xeqnBa6h+vzZzVJ1SdWUqD7f/IwXOX0arGe0FY/fGA1Ct37nYAmLAicpMJ8BMMYvR4Ybs1yf0f49
86lMeY0VlTZV39MSDWe4ZfnY+ab6TpQPWCGGPa8YMBM/Js9U7nlF0GVe2H4hGM/8DswI9650Jqb7
pd8nQY4zpEoe6zTUuaoBA/FBmz5e8wYDHRFxS7pHEPV+WgQS/ghPj01WAw0FfY/9GLPJ59zE0ECZ
03pZzNBhd0BZT0HqoQmt+zSw4B/YKePYgrotSbaSrpa+mTQO0yINMaeezaqGAhUagVFFrgm2pJQ7
x/zRtPtbpjZxcPicqqi/2ukobV8ON1P5yRtWv1ZVdqZzSx/rF5trJ51j+zaoixc3wpNF8Ig409+R
q5aab0kV/BebOXaivke6NWkNosot+G6ZDUn5b65Yv+OTdiqSRigfbdy6jsL5F2ZR0A8N7uHyUPpP
53HVX3r5ET9D87cxWPqmJYrLqt3ockEKVyfjslZ0z7n9sKWP8UkSd72us0WU+FRn1Y/8S6UFUUW9
0tbc4LaqImbW9jTHk9S5CR/shJiWQ4XlbiJxBrCA2wsMC/NqG62otarEUxNfCeFKspnwQzmcKBPZ
MpgkcA612ozMtuTGMdRy3ihBaQeK4tcj3IjADGfsOez0UL7Y2Ki8qeDZPp4QyRSYgZMW5l7Ine06
pTvgMI2vD100FQBHMQcyv8v+i+yW8AGHAp18cDqCHrShYBCqnIVwEb8oUiLqEn4yziKgIjjXfCU5
mYyo7/oDd+ITifO6VEQoGbMWCpPHLreFkpF5n3EGD+ffjj6nDeDUImPmwCiDIwna1LVb85co/mt+
KM/rmBKMxrQi5lxe0aV8xjhw8jIYS+aQXIyLJzzlGWwtilP0PeBqIJLUJyW2GyQHk4O6YvtnnAWP
AJz5+a2SpActiQeuA8NE30Fwggs24rTCd0AQ+hfuFEK5ZQJXye98/YpyFt986onyU/0X/xab4Zuq
8wTJ5UVAM99j/pNPDRKx8ZNp+o9BHjc0SxUjC4jTCI/sTyRTeAhqN8Se5wLKdTrtiTQs1s0Xla1/
Qx4A1RUdNKJy5DFIgNpfif01/VLC3auZOWnAWghhDg5BZ3ngCZozfcoLCdUc9p6c8xln7bR9b+X3
b1kvoIzB4erCA6y3pl7F1bx6zXRMjTRYo+tnMk+fh+r94ZBb1p1NgN7He5OFizj/xPa17YNE30vW
d1HeILKMXvzwFLw9cMgjwRs+mjLn+tX0GtXeKNgVlgX2/Yn6a+vN5KXcw+yjszeDsjCi7yb+7E4R
6aXjCkYknEYyi5LfYm8E1iX+hX8GqAmSIS57V04qILOcO8fnmEeBzQTX4a3BgIw2AIdXWA4Y5ike
vKAII5EBOiK/VqS1ygQX4+c5iHOWK2+KwKz0Ls4rdc5xxOZDN01KIWuLm5nDiHjA7MyRzrnLKmzP
JNpxmPD/52frJzfm7xxb6m8iIsTa84hs8v2gFeG2Y6qLBziW3hEz4InCRnIyVgNUMI1RiMsGqOJi
B3OHGQH8WVYkDLD3SmVq0PoUZNzv0MqJNH3REYcMQVy67weHezKVMqRIVMcSlsug2T2Bm6j7zHVV
BH3twx7Q0BmrU6OaszWz/1IXGgB4IzmGnzpFbyFfOlIxnZOsbR6o8CYycZzJpYZl/l7I7VwxFjay
fWf5fky7cFa0O0ufMtCjUuS35rheJjBlRddKYycTksPAh0H0D/UwLekDr7PQ14mAhpaLzd8/60je
JO+4ChzDdXdjci4GNwWBX5tEhjNfOkBLeGN0c6nBknHEBh7CJdHyLALD8bv5B+eG876HpBKz1hf8
OBuo9J/zpUoBm6GyM7cqZqKHFf7xWCdyw11A4B8EFGwTtBSkUjKnZjCLSRqdBjN50Wbz9LSvJohP
LU5EWNoyDoaydOB5GXyBywqlcTvupKOysw/J61I9b86wV3q64ObKeDxsoUUvnzF9WL2p2uv4WuvJ
RxSewmRZGlNTmjndL3wcVVmGsMrG/QNfKwTQJD4Z0wiQGV9ExI2L1F4BdICTkPRq5B7ZX5QB7IDA
Jpw57LdUegAWGTcDXT9ZNvDRMPbR8QUYTiYGJw/39Zv/9r/KZ/bR7B3maXgQs6e9xS1YnVA06/jh
OBPtJ0Mr8i/GR4HdjaaMIvET4hENg3ZDCc7OD/SLjJeAGEa9MHxZIPi3fdCwAGYrFn0mZytnkPYl
b5UEirJnIQG/2Lj+YXqQeDzoeSj4wC2uMC/0q7QHEhP8bmiNfgHznqRdmBNnIJf6xr2u6yCBE2fP
oYWce5OSPCj5BrO0Cb+UwjoVlO54CyBN/8Uv75HtsRVu8Fr8LkTk08L8YN06G9ZKCDih/6JB2fEi
+MVHBROV8JdeshQ9HNoMrAY4bp+8Tx4ae3Q93YTP7ztdM93wY2meqr31gAUJRfxIa82lLgm95o/R
acCk4cy6k3VJSYEUjPaWkrqFhace6Xl7Yv+kPYvYREAISeNGk5iyws88Gah2r2KaZ7MQUT8Es2RW
IlnFzY3FQL42Ks78lOGkUdAo+YP2UWHX+f6S09WIw6CzfMrLjnhU4CGaWtmlPGiYm/OmYB9WiyRE
rh5bFS2H+F3SlFIACCabgRbav9Hd/AU+sH/ps5vrcDV/+z17lYwlOjY0+CXCW4ftQr/3y1vO9KId
PEoPThG4ix2UUYr/2Ndiz2mgfpJdbaaenXqQY+N42o5Bo075X6WaO9WsGuHIeg6+WQ9xg7UYjcDE
YJjynoMMOtISHFmPF63qa+95W05relbKXyQspMuLKlppYSxzQ2vwh8Yg4SEt1GRuOdssXNcMs/DC
G9jkFrm0NgvXQQ4TT8dw2mteHwZdPNdkD2aaQisduVLujdhuCxpzYMQebBv1X0s4QQjTwCtG2CfE
1c+eSFfg9kHRAonwBfu/cu2W9egTD02tpCpB8qJjnVE9Kdqs1ufwYVA5aExQnKAtfA3XnxrNgG+P
fom2Jw1ScMB4SdsL/RwFAOWj+Y+8bFmeMzngSJaQ+pecsrNmXNOiOsVMeYDoii/2pNONM6oPcsJ5
rhk8PwilJ3LnRJSjcVZxYD+KzEIOGDiosIYpaglQrd32ICh5u4Jb4dO8m9/mvbkD1/AA50TkTPFO
XZdNXj9gQdj1ivBDlOswd2hn20NCe09qOOw0MPsGcs4EMxX53uy7DSx/lekV7HWIWZ1HPVRgaGqI
8KgidrOLAqSpeAbTLWojjJOwbxhmNiJ8yyUMhhNakQKZ+x3rDH461ucQDamWrmQTQr2NwFXwXEAr
RodxcsKJhfkMrvvVvHnNekKptJ32XMkUKRwb5Rx9PnkR6mfhbJIaN3AoHwuNYAtr5kBVJ/2LeI/n
wuQU+JdC+db3fbeU7U3CHeRsje78xtkh/+yG7Vhe4mRlpvc43kv29pn/FP2Xmv1a8TF7f6ZYT+PJ
hbMqWJNy1MLf9rHUs4X+2Bm8xD54rVJkzyyPeEoX9GQm957LQpNUtesIfimMKejl2mttt9c2X7yJ
/3ACLV8wqwDo0RCjsnk+XbmftUkgv5YVLFt9meAIms+Tbsq95OALRqplGBQ4E8jcH3OlWJRQLPt5
X3kvvO0NRsBTutHHsKCcHjX+aNG0szybx29xu2Yk3/RTRDyYMeYodRDz4tlMmYY72evWJUutmNrt
LIYoLgr/D5hssc59Oc1DbyCZHC8TzKLfrEOP4watTghkSUvGWcCvwyQcpxoc17FBefrklcfoB//C
ltn+RDPEY84OSokE1kenQyNDV5Ld2K2Ycwg3BgjdTFjY68sJZB4GedxeEq6ML5c32+Le9XuIWdCA
hkBBQjLQa0/10Heg39CSj66gwkOjjv3HA6id2cREJkMzhf1BDLegEXkBCpvhS49c4u6PQFgW+nN4
XuRCVG55A+hiD+V1cmqR6m7Az2DxJx6nUw+Hg/vamcAlQ91RYGBHG9K6IS4itFudW3aTAfoNsAx7
KLsnfvy0mZi1ipHORKHXk2Hy+BmRHPJEhehr0bH7L06ebKZlQdt8PjmIskUtTUtpLmmegmevOrP4
I2KM9GkczRKS4Jt51wQ26WBI8f/++5UQZs+uO6tIE808q4R5FljVtFMxgFma2lSpXajMGt1j62p0
BMy+PQdXDzmoM7fHNcpwY6zJyr/P6qzntyXi1WRYq2LUn7i8Sj6/jUlbeH3DBIzJP6oYlxIb+3S7
DIZjHrRbMUi8cWxy8oGUMl0BPWbW8kKQGXE24DdDI6nAb6UodOnZcF7CBqnZPDipTtQnBTRfxE1s
cVQqLdV5CAUaBhjzKZcNkDo+RTxY+fx3hoAd76zvqvcY+/ZoAH9fzEHQrp1UKGtMhyGjl66Gl9fD
G1lekqc6LjT+EKxy9DuEKoh7kLY40xKkImJ5Aaj4Mb6QcDRQAIzz2JrFNozT/aj+y9VTRS5fdYnr
hfz+qIAhzSV/pJQzDfeNelE0+1paD/IM8Y2M2AlvbPquX4l2I5/q76nmzIpuP1br0pk9GJSriGFg
13kFphKSz+FW17OEbGTZoyN7YSHYeJENE0SsK66USpUPbc6YIOXKEaekM0b9qjYNqUggy2QexxVk
cZ2R19vljn4iRmDtQT/HiEN16aXZsgchknBbjYPYoxtqkFtwBkIZ4jyhIYLYQ4hHAYPAhdTGrY4m
h7s9oiMe3JbWiRHoX6QjW3jKTCR3aX7hqSiKJzEtuqCt4H5gTxftXTl5oV2muEfSxBkAIR8ZEvX8
P+lg/JALx//SnHHzpCd8rmoircUcJiPos4XD98sdIa+D/qCt0DNwYCEkKQ/ynSuBbRFTPa6KdqYQ
biglcZOgCWVmx/t+YFLBIJCRBdgFG9Pzyc0/KY4cifQ7XFcxQzwKZhg47ZHUZqZSJOaCXpDTxd/P
xI+4w5gZuOBH5iKU3ujeMAqn4u7d/GAxYBTBzcNdupHnfSY0axtfeAKcmnw2bsOdN2q414dq986n
CGa4EVHlcVMWi/jCWWzylJcdswln2ezt73YbnnLSihgoY7p2Vu/ysTw0O07b4Z6TsKrceFI0mA4o
fe0Ox2bHm9l9hSf5btyUG69XlKFiKAMCwvLiRfc3lNIsPa4TtSxOGNSyO+smMGomOl0xETMo2Dd/
L5dCdq2dqR2AS+goKR+4eGzaTEPFbPTIYk2Z7RSL9qMlnJUzX7q8N9oFeHy8aD/s1pz+JZ3bob6g
2FJ4EUgNYaD9e/zTDiHhoXDShewL9YRrr3GjZWlfcMRFLSWSaGn7JtkqOsVz8X2wtEiqFD44eOeS
wGNsuZM4tkgLEA687O7Gj/TD1AECxFpZssWI4HnqcoDv8g/oMq+Ur3Qb2U1UwZv2JsZQhAuzFuid
hAyKYV3xxRSPAo9I63QnsC4iju5cMfamBUmBTH7qz+RaflqX4jscELaZsOM/zRPvUscN9lXsRK41
3fA+/0z4uoX/Ej89vTMoJ7gakIt/046xdv9AgvwMFAnaRil9pt+X17QUPESItLF6XdnnJHSg2AIh
8kAcmvkMUiixKRwTaW1Vc2tYvqIPW9kCg0JUzsyt8bgO0j7S4OoyO8q+NWxC/kACTiyOK00Id/cp
0/Lco6VEBuRgEpO5RetWISckAw5YmH4KppT6KrkXg2vigKHB+8Vu1nLcdz1tIiTAdF4kWy20ZGEg
viy81+Ab9qYhlw2kBuYdsYYIk4yl1PtVPa31IOw3Ba2flm1UevbsGhbzqPTsfF2NH/XzQI/Ir8jG
dasHL0Yw9UILfZkSl7odoJ0gMtBcEBz8CnHa5bk5k/gb3muqufRCMJBlpuuoMHPOE9r6aZ9PH9Lc
evup4WrgoAzeaTcH74lhGWHKhCoRUaj4meJzoKekpyF3fYCGQIBDVuKGrfuoyfYR85ai9kBGMyTs
CcMZTwy++Jyx/QaJHajNGnlAARXTDqA/SSXjLx+ysvT2NewOzRnEQnhuNirQyANBZIx0gU/BpZBO
rxttGsJkEx08RgaRoC7EW/Ua/nZoNybMfRpSQxh9MthE7QB8sNHxnMVTCM8OrNFpOTiea6ZoQV8t
DX5vQ3HtUnWJ81SBjEC35YIOiGEPGwJqcCFe+AR55edwa8iEF6FUSJb8hwLXFOJ87ucgwQyasKbW
p7xeHrTiHSaquPFB1Mf8qaTncFFOKOMkJDyJiyaJOQ1dJap09iyKGlgLzGbxFdnQd1r7x52zfS/G
tGvx8phP/7WifAPlIqRkHlQG6R18+nFn2ZZ/vfAnY99xn50f6/FckYOu+2TU4wQI8CsIZwwcafnF
nl4xEhXVBWNttvPi67XtjtqZq0STzfpijAT8DVnDcHjvxPSYVw1EgoadNUnTwxahX9WPemGszW1t
8/K4WBP5p4V1fJKO0t35rq4yaNBVOsVn6S7IezD6D+mloarjVUI/+jAENBFh4svc7QYBj3kf112g
hmDykB0YxH9CmeCdxzKJUStukwjoGMzzLJh4ihnChPe7dry0pn/hTvRgkMAvMX8ZDgIQKOTOSNCO
XC4LkJRFz47nFF79DhxvF3Qtga7RiAULsNbjTUkMG85N3eQFkoEfCfFroQsv4zcT1ACeWKa44vUz
Phy4rbl6HuNIwSdpAvgcLAyAHHDHlzGtsQjAJsUSL4TdC7k+o0m5g5ciUAG+h9k7t/DjC9KPw0Qg
dxvYzD1IRKDjgoFxaB4wqcIMFWq8OdWw9Hh6KYe5iXiDBTezXi4AVQk9uXXzUPyHpbmiVofgSO1l
uwWObspafc0MZ84Mr4iCxPQBAeD0c4zWh/ZJBQgN0n01AsNHg5riejAswRpMxBP6qsuXHWkztd/A
jOr9nNrXYLlOUZJwqNLkojjA6IjgcQSm/HJADEY6VJ+0/fySsKdyo4We8M28yMoQsxBE/7aoxiYW
k72PB2WqzW7jqeDGcKouEgAERsvSIkKnaM+kipH8OsfZBMsnk1Fd0ERB5sxMdVoCTLCSUASz8dA3
RIEuz+zXoi7XCWG3uDMSCkFtCliCZqgDOw8YqDNZp0nm+ggZKxjeyljJR/n+oq0mvUaQNzi7xIGP
0BbKBnWFIozhaKPsWNR7A+bWuIUl8waOMuJuDPbfG+mxMu1Nn68bDBX/Pcd5km1fCPPkqT3MzGFG
idfSdQG2oja+0FTxsxzIyYjagXMxbIwgU/r64NP6t6VH75WrEzSStGpUfFQE1b/3a5JjiB95Iw54
xLEYAa7v1Ii0bZI1T4AeCTmVgpRClLxY/h6KyApVxFwndHZch/IiifZJOYtIa0MQT4QUktYQjHQm
J4uRFgw9qVshxR8mtOARN0/o25b4MVSsUeqX+MQRJQO4QUQXBFGqUP6IKUHoo7HXMOndMsehLAUc
GFCQKB5XSqOkt6cpKa+xP3QeL61WJ2nmy1CLVS+FWU0E7OhyHcwyyKxZkYqZCmU09xK1a4QtFNf9
W+8nMiNToBikHLQlsNOeHkyBGEMQgCgWEwOR3gX3B5dKfgBdE7wtwNI1mJcUavArKFopbt/PqUB/
c89iR5Q9xrwhM2HsMqB5MB+IxD2QNsK5owGuhVvXu5QIwDo0OzZBGLan1D6haD1ur8S5tCBc58j2
kmZhP2cZO6BD9xJuckekEaFVb2PfwrGKmSPCSNwc8Ksg7tl28SjgnU6zqY1POKuV2+q5AJzizaYB
j/Ce4JRWphHufWg3Yq9XBS+EcTLtEAChKGdYXawbMoTp7PFFdlxbHIWexnOtXQeqCnsJr4clx5XD
hBB/Dtzhnz7DPC6YjQ0F50RLrexZPxI3iubyqDrvAQYoDC5DZWHjqScgGL9BPccex6klrAl4YwAH
6SpY5+oJcBw13Tdi7+Lk/ES0xirvGMaNXvnx3lPwNbyajpsBjrZok6q/l06z0r9oQnmC4L5eVQaE
kBIRPLjcSQ+qxAaGxgTbT4fxE9ZF8Hcc2pvqWz31n/l1zCa0ZCa7K74TwyYEMkauyznBaIqimsBR
eEJsaIzCqHNdE08latqrEQqRuPwNNJlSGtK9EqGRQbMRxBs2LjTmvGMAaDX6fVyCYh9QVNy0fDHz
myoAreV9yGqfkSOfqSktiktYxWkArKozh+JtT4MWe0p8AokXKt0Kq67WVStAvAnPpqEzODdHaJz0
GRH3MkWW4LFZ2BkSMYv73dNLCJ+gGF9ybDMpBj+yIU7+lTsQYaI7PBim0pQYOp85BykigH44rsT5
Tp9BQUSrwkya78Z9C4wIvjhMFw013p7qIb/hH/O8UwNU+kQDxIJzGolJrn4Cn+QdpGaGdjTiHVUF
jTzrXosStSi+vwhnITXALANeQCUEmlYgg/wZtKDpZ9m4ctqPAS5FHkQWN7dX1QFUhRYsD3N7wsLK
NXx0FoBYLs0es4GI3TlDNzMdqxkQZFz7jjUDn+B4E6aaDFmYBZfI7tDHzkspYCcNBwaJrpy7CTxC
VDXO5M0xjtMa2gtglB82xQI5COltbFB02Bg1mxxFPuAqXwEJSxA7x+KGQq+PCwmbJf4FdNABSy6k
iP1i79R3OGDQWDMKVYeJLBhLnE08Gdxd2JnYvGmeQFDYpwFRbAZnrBd+9Mfrk7tFGHawW7cXMNuQ
+fhPwzNEvNBDbGA/cxFYZUSUaC5fb0uBp1bPWY0XrU3I7ZS1/QRTSdmQPPb2OgEKBxSZymwQVPF/
9yOHRl0vRqKQBhgqUxnDTvKGCMECDybwV54amp8VczVc8TnSgxhyz2yUA8LlGzb+ZKbFx1YK6g5x
yMayju/OI2GeQe6AzxVSsM4zIvjGfgOLJfNrVDgP0HP47LMEB3dI+vj75qs3Yoke7e8m7Bd69v04
xiqJBXbSrR9ViBK9lfBAiZiW6e9OjMS0jrCq7OnMn+KPsxZd2dPQgIzecuraak5YqVwM/t+f/n0a
egNsdSD/tilvGbWnCUNrzC8h3D00BpRM2mJQZkJtigXH46PGKD2lskWHjTWLubas2osjOTBlomlL
CAAxg08LUle+M+00Qa5Z3QsV1NqwqaH7SJM+UjlLQDkewzI0nGKp1x1m4q2DR7PePTg+Hta0QaOu
vw/gx0+MTau1w3vM2D81ZKY6x9LaV/WPKW1ULGb7IUGV5rhGiD1PDU+72mXd5Y3DM6DBY82zhtbT
oScbWLAvCsCx1NxM/6diMD54bbZGNZRonGPPdU1rKicoNWM4LdnuYexoYmPj5DyPcbJvccysdoXO
8OO1jR94Wjhf9nDUFBClcRUpl+FpMSP/NkEDuruZws0RewLeR9NwLjNjjWDrI7ut8KJhRmPIe4NW
pB7P9vues0lmgtjfmdd4PMmvn7pcKAwPjer8sDYv0qTeh4chTcpw/k7P3WtOsRo5J4OZSp9ccg7p
R3qtS3pfJ4KpnXqjQzmEznfEdeKuquuC8tAAsntuk55OUgcmle7mC5QHJ440u70KYkw2bwtY/oGR
Pqs2TNF3I+JRuAZAPdWIfydYjCmrtJ0seRgWhQrB8/aQYDMI1iYFkqnB5jbjqQ42mZUI8m79QBI5
cdNOwQymZWoNUy5WCHiIOZWGG6J84e7hpLVfVHguPjFT+TT6W4FutOkgyj/OZkyXaOBWBWj1uD3H
S45ey3iAyfcpw30ur9Zx5OHBmOyqblHzPncUwJU0j7QK/S3GPzreFHWHKBS7PTbkrIEAQQ+h6FQN
yewV4Y2jWpMCOoS5CAnGHlsspdhA1Bc+7zKdG6YxIyel+O8HxX2fk43BGd1ARcjTo7ay1YuNcrJ4
38oCByt6GzsigcQmBo1OCmDNfiy0h4cORZbuhb2qir2sHyjxHxjsD0ujX1Ja9vlcs3YRRxWS9Sqi
D2r/5dRiT3ioHWrzh8UpD0RaI6sqlm28fALXlRZOMBAkwJUsengb16JxORbUZizF4nXSpHUDPFZV
pZuo/97yjkJ1hPJWo1Wuue1KdJ79oLEtLiIksmG/1bPNE0VlibS3wQBpnLU6+4sDepX3sxpEPc0c
t6CbzPJr98RH0Lqb1sF5pTPNYjCPrG+UseqtiasNFxlci5AzP7Myv7Swzo6LAK8FKQbMiUZWuPTx
UDhNM2T1EpE8VuJZ8ZSBaU6b+RKbT8yNMF5SUbYpzTIcrohfnkxR49H2ccH+hKGL65/BnJoxSwz/
OE2wHUm4eqq+biFTlHWOwi2dS4idFa2bSTSS+tF+6Ly/VvtVyA4GmWn5wtA8YfZqMPRG5uLghsDk
KpbgD0/qkFHhNKOUvT4FFiB919jP1ODwAcrVWjyZuaohGJwYxCab/k+IqX7t2Trz0y1z8z5lnuWh
oVF8McUEUYVMik8/nAYawQ/z14DkT1SoNe1bMGorqB6nN9O6X31e6lPIaaY0Nd9Bfsueu1yfDqRU
rkpzN/At2DHVQahuUCDtuWRvBe9I+G49BkvxxzTC2y05xa/dXI4WMBXiBlfhjL6ZWGTmWbB1zOTn
pX6r7ALRgnFxmLnM2ULtnDQwVKlkWmFJk4Gp40Sq7lN+L6h+NlCiqpQP+owWHeAy0ebWa4rGTz9U
D8bZy77eAFoNOhZbU5CB1+Aa3DF2dq34bhwEjAdhjY+99ToYdCLCuwUpD3aGp7Qmvgzea84XKJkS
JHR2uR7ozrE9Yv+RAE2acM6zk6WFgUEoJUUFnPRd6fQ/H2YPCpVpswpOroHJQ/T4ARRo0WFJw74K
/z3nBu29FfrvbqmjDzHsM0hFbLw8zGaQoNvfubHMYVUfI9jbs9x/X9KLdJJOzTW+6f+RpMxfQAlg
E4AvCj8+iyWLuIWFfoTyBgxfHLNDA5cvP+SHYoex3Y70jDXcqU3HR/lR7PMPoi1WmMTDF1Ow1ha0
f3k98FHs3ruUf+iTgdPFz0oO/Nwb8p/b8wta3Vf6hYLhZp2d83CUj4gNN7yrS/ETxN8HKUYJ8d49
+Sn/6TKSQ7SLDylWsPiK752NtS9vf6OE+oZQ496i/uhv461AWYGnNB9CMMGoe037JqFWGT1QBYdg
A2Iy/x4whQX3HuyF+S1fx4n4b4Ka1MtCXb5q8cj+HjkepPhJY3GG/nVLuf0Hg6cIUgxcqqxZNxWW
/T0WfSLDvIHbDu7NAqWEB7jWsY7lhKMTYQiBr058ocJEHoJWAgMlEJ+EPQhzBtGHwGk14AqB5LbC
WosH/QnjVFqlbjqidIkn+p1OlXNQjGi21RqAdI3eY0lLvLBIYiVPfBUtOcpJF399vD4gg35g7Pch
baN9iMec/M/5cUDzpR8TYmTya//rEOMM38lV/u4B1Zv9+Nnte4Yh0lk+SmckK3wwrLk1d+ZBjM2Z
tMAf5RVyXvPgFcJZ4GwFGuKhMDfx7O/ha/jCxOHn/8/2PxCIiQAPM1789yiLRYQ8e6aRqdRMuyle
6jMrsHDqqvHZKrFvIx0GpoH4SNyZNlnmoA/G5AQAR2KXSVotXBA+hNk+tLJly1sweiFyJvFh4kcm
EC8e8BYlGsVRPKi/6eDMxXP/FiO4v16OPtCclITJM/5EYf3KgnI7rGv0S1ghLztuzfIj5+O9F0Gd
5LbvxYfIJ3h9RntxZZ/Zk9KYFhuiovxw6bRNSoWHAAN4ADHwQPDy3wMlH/OkQqYJvUZfaORQubAq
zgiDjtaZUdcOlcyh3bZbQcBMrj0zoP6z/ej2zKh27YExFqtGvC2MUlhNmhBAcfO/7ywCZEktS0I4
4Jc3/apfwW15QBRmZkW7KEoHG+XJBG6bGD9hggl8DDx3+O+WBTr5730C4gA6YbfiwaxG48T5e9Bt
/vdUifrBoE481Wr335PFDuej2refxV49EbNzki4Do2XrkhpEFDA5trOZXHTT/vPF7ZZcxY0HW/df
8mtC3Y1/pR8Rv8UdynYN6jb8G/4x1sTx5Z/2o/xYgD8GHv6JDMuBc6TyO2h9L55abea4JMAvkv2Y
tka5djBkpfSayg4iUPWivLAjBp5VW8bubeTq3/q3+R2ekkty6b6wK/qpNuZ3/at/gw4IgCCaMBTi
QZuLvQ9zKDgyzIh4gJ3KcbHS339OnfYUGhiNXA8nmnJAEG9p5nswoIdLhdUw0oHGWnkG/N9YDJfe
mVAtR5kPZAL9qIsZHBjOTIKJ7EAqZCR4Hu3jQ/1UukOk7JDROPbaMVYWZyMuGJYH5AYGlyJpFEMC
lCwglPFKsvWpla0cedlK876Z1xYN+LysFoMeWAdr1XbLsVvSIhpbcycdwl1xqk6vz+yTLHDepmKP
Lyl3msy+ndgU8vdY4boDc5bTAiSMlFk10Fmejk9fx1Rf7+aj5L2w8DApEYIIX+uVeBPj33wkBySW
NjCpkAeNw0ZxttL40Ukf0TeQCRgRbBI6VmA/MCTswIAOwQ3BClEGqJyxpAUzA2LEPvBPyc7YPoNO
D5R6Ci0LThZAGOU1tRVNYyPzGuf4QqJ5shmCmkYZJMVWiRB0r5piOeJ0Ha+A89jrX/R8iF7h0bPU
hFow+mpRw5jX6EgywP6d966I15H24QcJ4AdsvhcMFziEOg4jZ0k+DodctcnYUzWyFMTaByb9jD/t
nbU1tvbaXDeLeAVhmwfgam3NQN41QgffUKkEcADbOcSXCasQECr8/1SxD8FHBlwDnOCjEylQQa6t
onjNI9U/sW/NVK/ExPXvDuM6c4eNpLrA0SIG0Z6YCC5xvodtoC0NiG7M6UwvfeHl6aNjSToMdI3z
+8s5s0IPLbTU9lM/xVcJnr30U3w7P8M/42e8KG+clBh6tZfo+/H9/DZ+xDkh/TgXTMOA0nTAtPqj
2VkO/ojzvJ5r+gqG+RP5ZrMqmtW6LNdPZR1La6VYD9E6wq3mRXuF2yGwPrXtXwA7B5mF1SInGiAX
w2LYkIiOv54cLt1RVAEVu1uDaFA/ie0j+YUOvWo2/B2wAQTf3JO0vP9k5gRtqgb42gXd8xCazMr+
R9R5LSeudVv4iVSlHG4JImeMgRsVjY0Cyig//f8t7zp1ynbv3m4HEEtrzTnmCKAjA/j0Asr8G1b4
xonWHxOi2EpXloq1UMNFEc3bHIj2+XkpT4Dy/gVSwz7DjmO+7Ff8k/7EN/PSHnVOPYbN9xbiXmDN
bCxd89k7mWfxgulIqy1RJSFGQ+mfWKv8va7ljSxvbHlT59tBG+sVJo4Z6SQQQixG8nntTN4gMHjj
wddmzAo90rXqKcSgyAconX7A1jtsLPo1jrpTPsiiFenpIvVUHHNkEhJmSPIIx5zmMgkmH0cUW9g/
Ez8kQgMGW5zIgNLwqahwfZoTjIyRNJF0Hsz5JxgqPWJS1DxIDsm9YsFReRI3CCAbjtnSWtj5IJwk
yIDZE/0EQAYHBYdnEHaAeJYq0CcsZpbqf1RBkIDmJ372jGv+ShGIEiDlzU+T4Jf/h7kyMkJDYsBR
o78RttVjOF0+zHUYtBDasG0OabOHzzegQ0NH0t7M5sZj4E0BHUMKZ+2hVbDNILP0nSnDLhW3WNWF
XSKyHEVmjcggYZxNCUEsEEVE7gq5sighKuxOK+J7ct5EYpK6hMeKgV3nzyp/BmmywU4Ypq83Tcgj
6mHkAOUPb46I91IdFuACKuTgaoa0wmCb/uiT3rFxbka1RGK7/3El/TMrm1XS0P7km+KzdpylYy5w
Ck6lRVuuEsLc9Y1cbY30qy+zVc4PNqqSgREwnDHR31Ow9hyRFx52KgOTqdqgwEK9JUSGeTYRxu/U
EDi+SKOE2R+YEFJhXwCw4PThaHfmRaWg5A6C5VIyPf38leLKuvopb9FVhwxTnf7TbzRncTtJV+dq
XZ1n9kgeynW4dtfmqh6M07Aj8YhS6gN6g6ss5xvoRTHG2rIPx1Q03Kn0VYwLqO6o9FTi4iAE2aKX
4kWNIK3/EVhgwcJ+BWJjmODpIyYxPVgLIjJovowdxiStjv/vjKnoKKDPfrENf/v37hvZ1bd19L/U
vbxX4sFVcT42x9139iUqo/rLoMyg0Pirh0oKDMy0xBPS146+bgDWrjZ+ZJ9Fas/r90KV5xWIpMDa
4J3wq+C+FOoB3R0U2AxK+05UKaJCqXbRwhnBa/8RlBPrmbDzwYy6hpfw4jmnIj4hdZXyQ+DsSmej
l6haQQQekvrji/bLQOG0Xq1WMTbkbzfuXSYicNp6QgrIzM3OGJOsclwlPnufwVDIh0R7luBuWMwT
wjP7DN7oFXhByjc67B68rvKdJW3AdoviWTkPubu/tbOjvBGpYjHFGKuHLtKsEZQYzQxuZYVPsb5A
yBv6bsDT9Ki+P+XW0L8Cb8HABqzYjuYOwgLQyhESSWXS2JgNLzVQMXtV1sOkhbaBAboM7kMlSG1P
00LHwo1t/7LPAg3RltCNcOfThHBgsRfA3KZcRt60SUbXauLsOOJ3AW1GtM8wxy22ogVxokfrXIvh
y7GPMsWm8Ckd0XEzc2HzAdGEmw4gxc7Du4ax8JihOMHdnUJGpb9poet4G4g4MMzxXhnKDZNU3oth
blY1okWUOUU5NvkYAmQpfBjojRxgfb0H2oX7mpi0cDNenWjthQvLWjCp8rNVSRvXCbDqg5wltHOx
FWP7wER7kkcQQ6chzA+M3d5Y2q0Ca2pCKajnKhViPqNAiVCS1G7U0bYfzW2PUrJbBw3ACZ5FruHN
M22RKFN4pyEgF1BGMWuimYPseJiA8BlQAN5Tj7EhFQnxfGjpmavP6xUf/BnNipW1qPmAF8qm0Y6z
eT8r4PVRBC3BwjtXnqVPOPxzXcSRujoWY1T8DIkR1y2cef5Mn/pG5Yg9eA944Nmqn0nr0iWjHPOx
kY9lDT9SW3zm0vozVzE5QCoIlon6cspXzr1f7+GsYavO4ysOLOlTIkDzgxZ4xvcAwAFIPUFJ8Nud
KQseVPn0frN5scLR8Z8zz+YfvIAXxoIv4a2CIkuOLeReNFJrn1eMBM8KbHX2WaHaXfDc0B/n/Fu2
yuYELs891oeLKRu2l6Ni5fDcM/7EnAT5AjKKibLwfhUevLHIVjyWbF661vodkaopzaHItktYku3S
QJQ/f7+itYSZvbcxaXuHq7d5X7KXyNCrrtVTWoXfxg+s9P1w8v9ZZ2SnFSZRtxxRTT4arkDHMr4w
p+RRP4Kbj6W0BnI0Up58ltH8f+w7CljG2PAts55lPfZ+xasBRg+NgeWE0gv9YztiF6IbSe/ab/2j
M6RGOkjfT6oSUh1vhIXrwWcCdSrv6eFzKk75ITmZ/96n9ItvRFgr3VDfqv/ybqSuyi/+grE6+xo7
/6o5dNto3hytX0B5IMRR+QjZcDf6tzoH4zVXzTaYW7/6eml+s1npKHdYy9ooW1lQc0fYEQNm/RM/
Svy3PSmP0hyhWt4XJ7DDQYmimX18f8tH+d7BNWX7p+whKJ4WHtMUhI9MzW+8vLyk1U378Sv0CRCe
ObNHCaZbCVskJckkw3MNWRHwb4/KGReEES9nLS8zRtrxpMKsEckX9v3y7LPExp932hu+xDCnNr5l
EMfqqSO73Iqf2jUA5uB0M7UFB7SmquXaJLoK5hS3K4rBaWyMm9TNO9cu3D4HvEPqjxnXRAzYlAkb
9RtYGrTOn5boWCxBOMD9jQkuE2xmctRAgABMdjkIaeuETgWDxW4CiIALo/CUtbGDnDAHoBlk+ss4
G5aGSW1HjgUmRL0IJyhpbmA2wBw1J2ozSUYFuduo5J9GOfV4IZlwKBMeHOWhRdp0NK7oXVgRMJag
anYzi1htiJlsSIiCa0q5SZO5YIIhpnKZ20KP525QXBaXnk2sZuHAiIMiZI/S3wDCDbI2jmco8MWM
wRYvQgMXNHDJMuDnecbyk7PHjRVyA7lh441kMAOevIkPSiHAuOxSjBEG/uSmHrggeK1NeUlVdgiG
xOmYR9egn3NA0+bBmSFqvLB21Zp0qeLRXt5AJPay3oLCXDQyO6FH4O5iuMVWmxhwaETJKmJ7iMWY
atjNoBAm8jGcC4N6b1YC/HjLavGei6jxYlljQOO4xYGo1xXhkYsSy/pR94SWrwpBK8nWV/+YPaJ9
tZCen4txNZ41qRYw1zmvntYT2vPZ4eN9tK4Wx8b5LQLsiQc9JBdmv9KJ+5lnwKCW7sx/ZJfiZd/D
Cx56rHU4LHjlMtix1vI9vfK/3sN7GD/Wj7l9/zPOykI5MRN+ExyZvdSDPBt2GLTfRZoE27F2YmeA
jkOSwUt0ibjG88SyYwdgWvOIs21yFE80Oxbb+uFc20u1FunDsFEfYFTpX9GGG9vRT0bRD7kkP3CA
jwKnK44T+ZKe4erTRnLoRUxF/ybN/pFrAjmYFWk82bSYa/+3X6HrhV8hqEHU9bjzW9QRZIgwqoY5
DKWrEUPq/5rTYC+/0rN2jc/JQ7Qz6DrgzALAJEyrY8F1wKoXuHLCYzVnSHn5Cv7Kw+BHwNmA487d
AFGFgTd3FTcZ7woxFz1CdyGqqv+oI17pQtfg28F5eCEgNnMXir9sGcNDVrMZ7DA6pxmgVXtwCap9
s7N/h/Ow8FcyLSk2Zo8OBrv3Crgk4sIIsCYUOibRQNKggMEJfFN+pD90rz8UtLBR2geEDqZSJd4O
I9xmkKXy/mIMRk/HLe21DHzEb/8Pggr2PD5udv8ov/JzeW4W0jWc95dk6x9h9tuvz1E52xeqcFBZ
+OWUTY/mx7s0PzoEEAHm8pBUU4gsmGzHGN2jRia0A9M8nN2wCUVfRKCQOmJz4dGxv/TdRMWpTdTz
SEkRhrFf/MIHwT+IZgsOi7IObtlW1GDb7DI8BfDAIhyeHEU+j+grvxon8+A/iot25Tn53FmamyDg
5m5caQQoxn8QdrH5bN7kWxQXyBF7c1wfmDdsPl/A23NyBFeIt7iPRXAuzYIrKjxE+zgzEcsgAk1/
Qebv2TI7lFDfWiryAvpbcOsv3izbduv2gphkWEM9hKSNgGoBWro1yVUVqawilBMh80HZ6Rvukpl+
b57qoYWdjjHCArE+sb8t7b98+YC7xjfIf1hDaesPud7b/Cw90XODX7G6eWfVsYqck3PCDKC5vi+f
F/uDIQImWN/dkz+QSzBQFtSgq/UfQQ7rO0I2IPWhYIY99OQeYDAKkcM7ZA8GOrRJ3En+kVWdnuuL
9GzW4iYVdW2+x8xq9MGvSL8QWXNJjgKpSH/It4lu/IcpLNAhTjXAF6w0oHw0z8n4c5FfVA0RZ8sl
EAL68CGdgCKuGle3vihX5Zo8eoQa1qmjLdNOyDwGUW0E+/fDf7xf3pd2Dr+bW7dn017Sny6hK2Hh
JZ2qiffV7eQDdc3VOWWv8FIv+0Oyoq6jjLLW3U476/du1+3aQ/gdfltn50fbZyva00Owziim6pWJ
ny4FlbxNr+pGOdXUVqtBmw57e6rsg69gU3xLZ/U43FS+8E3BpG6raBT+8x7dXj7yV37Nvj+G38p+
2Cffybe+hRpw5ldTF329X6I5uWOTeoJ7wyvCgv3bZFmzvE5kybBfkleD8IX4HglaWjBC1gB7MH/C
hWRZt9yQTwovdjD+ysbK9syJjmQGekxWUtgyw6VIIQWCn9MexL4NjRiKEhVrKto+G+1bKlBTCA4U
F/wGqmbv98MpHE84hQOKA8D9F8rJNuc0GEM7g0cJyqz2IBKCcQafCA4R+jNqH5BkfjTXiZgBZpWQ
BwH1XmyqrKqMl5OV5R/ZitnOOYccAf6xCb84azjAWHPm7M1pI7/wvfhciofGwWUe3jSeDY15J9hJ
GTiV8kwuBhhdfFau7IsZAM1OLFDDHRYFN6z8K//mqLk6ck6GBeKARwAKC6aYHD8PIlge4VZnK0he
6VVCz2NOeNpcFy4RtXuB4Qe5HiNx+yk7LijX2fvS7/aX/VVe86t1MnbVlfPs7t3zq7nxL2wsG2Wn
7PyLLugGkqm/d5L9fMvNUt8U2rDuCm3ZWvHeizl/sFpN5Pg7i8Or0bZfOqgJ/J6xz0ATvM4GSHAQ
6bUQ51uNZsAE8TTRoaVArEO0eWfGwT9aLaMgVdv6wUD0ibGki49jMhRz81traYaiZGZC6PYUf9J0
xoRwoCJl7fIhDWhY2IRfOExR5sHAyhLUdm4bLWjSjXKu2DOpmrWt4MlSyQPzfPopBCALEUY/5bsE
wdJwHUAg1K3RQlaW9bCgn66VJUldvjJTiYtzNhJqDEYRugv1LExXcA8sPPjsrdTvEbzG3pJPQmIv
p9S4KBhhWVWp6zkQKacW1uDVLCXvtnTf/TT5rAlm8pKVRHBcD/t4BjBIRUngEDcK1Et92vdTQdqO
+ZVzk3zfYQEshSyzhmtAgJI9+yiznLxydcLVBgyNPVwtZ9DALG/Jv5osEvhjMBmTqVMuWnMFdDl0
3wlQBxNM1nq274BO84usHAZkuUBh6rJ4zyHGDfYibB+f4lLjkah4EDlxqMcJoEGzpr0SJAp2QNIW
1q4hfVZ2i8ABA/zMi3yrKzOqax5pIe0zYNmMhCE7Zby+LAE9nBlsa2YD2JeZPGis5OV5Ic99EzRl
dW/kba3hFLboYJg4SNAXtrYEe47fx16FNjD1qMnxKDLHuup6uXj/xLPUmhWcXRrNB4D6pCChiiBc
Z4xcF8s23G4YLEglHKAp6CeVAWMadIFGNSX0pglmsj1JtQkAlm9w8MJ7J7gMmhAsTCx7ZTLLiFaY
eRgy4cJM5BidZwc3h40KtTARITMYWnwnaKuBvAjCPcdLIEidzEs7e+TgIcKix2yCkplZmD5vdaEC
3wHkCkZBPIM/D2cVQIZJHeCp9Ccv6kKXmEDcOvlqZGXBk8lxQKdAjiE2ZmAYCDp/Qd8gvKoIQ5mV
4gyFmWc7RSDsG9BKpkkrxPL8lLZFQT8XhE4GUHcsaQpRqyj62P5jvFKTMK/6b2SlgBXELlRPiPdw
me0XNRh2qijlGAd24L4Z0YWolYUAmQl6QtJ8PSERRuU3FgwuoOW6lYQpEjLnZaa5CAPg0KOtVIWz
3q5hrk6ACFnN0qpiw0k2ZbZI8fjKl/woHiF8a66LYotKCJ62hAy1nmYa5tMz2IZp6qLFhOOCkzAG
fMyM2jtmYIW6sDwoJDQJ/OYZL0OCJRgTWSYP9FqE8UXAWoCs2ALU0zycMKqDlWtewMkyuOp/mk/A
L/BPACuoSwwh6k7M8d4Or9zk8zfZc6opslK+D2EBJRswWYlmQp3Yg9BAd6CpOrrXMbxfyjvqTrDz
+AYAD1zLlzMmxvqLr+KdKSPFp0hb+ht2UEUwJuFrRDX7GfFYwcy8F18FZEadi4wNQI4/MRGDJMAv
5pNMLV30cg+WBeSC4Np+IVSC35BbS1l1MS4LMFuG/RMsNaboBVizi14ecJCXiYk08BzXFjztTTcN
zqePuT4yTHJ4Tz/xD4+tflAmU7pmF4bpKG159NTY/GaQQd5hnfPoKGHZ5KEtiKRBSt5wwpdRAYMD
s1gZPTAC93ghvhg23tsvphPMmQkt29oXGUQE3xrKkEd80xFpUlPLv8yjGW1ARRczhn/l6XP/HNQv
+8KclgvEpVGSscrwlsQ0KNTi/8X9QMENcGle+nt9CAghE3dMjUp0zEgblJPl1KNOzScQkKG48yfs
b6p4wWaAx6COW1jxBioGYPoJPDzAdj4P3o50ACUA38KmwI3Gw0epEqhCKBypYqHyvcgOxH6goCzV
f2lEAIup5lkmEQMmHjaf4hUT1DhRNSJsoRVh4XChWWJcLdaOeil1oEZGyeJV5trHPx9xtgNc1GMa
I6Y19EYEwYEMU2DiMs2dSW3EK0JjjI8DjQRdxx/cKmbs8Q/LCzCDMQ4lqYtP1t98mxue5cjrghwW
5y+VrJCRD2poCYmE+dtuEP6i3BE3OqHaBsPtBZFecbbwWUS4JVlLJsQfwEHSPHosEAiXWQ6gyQF2
HktmxpLjwgXG96hoINhOGPoMOGUxJviiU8LozjYmzAqwCWGUCbdPjhcNcc08bZWp4ZypZixPeP/E
2yze6u9Zai+b1kWFjZNAe2fUqSDQ+kyaZumZbofMknIbmU/8FcnfqumyOpleqLh2JisRucmm0Swz
dcF+l9ANeC6WJ1435z2A9OVMDVLlkxX0UX68jyymnKq/4OF9O/XahVOtLHxrIIFWYkFGWHECSGIU
hAE9BwO2ykiVheZd/MmLDxx3YteHshM9P4RGQ2j6z9NVYq1NsS3BPjA3N1y0VJ8XwbIF6M3duNmW
WCWwO9aIOaZFfkycNQ7XPAZ+I8vWxPL5PTEwWyNuiiMHvjjHE5TFcEJwF/dXVqIFn7R/zSdLymT/
gVOdTnSsPf/uVq4Kmwv3CJ6L6/bu5BNeBuYl3CFoPup2mhoLrBPtdo5BDDT9/k08zWKwlpGxiE+w
qDp9DoO6LGeBsWAkhRKKW9h+r1LSI4AE4OUUU8G+QqTQ/glK0MhgRI0zR82ZB40Ag0Z7WjPK45vz
iXi+wVKBZJUcsDlPcddotjmm3t1Bz9c8GP29x22R4x3b/P8ovmZ3JsCOx4aDXccKRLyiIhYVah8k
Y/i1cq1Q9XN/EzEbeS7HtvSPsQYrnIvHIu+daesIJkOuTYNiXpZLRr2VNmWWxpWL62kdMzQW15Vz
oyFXEVdp3Gv8Ld6GBZlctDAAvQhWDBeL91De5foFo/e36SoOTo1z9DZmvnXkfZ7v+DwjF5xvUPiU
HErhKLjpl/KHYQj7NKGw+I8owljALfGvwXTtj1Flkx8gT8qTH6+Y5LPPQNFpjUlEhjpGPrwwnLPo
881ZgrMdenYbjG7Mycvltwzhs16+Yc2fUn8NhxW9IIuyGGY2vsAFs4hZMsxYvsyJS3nCTsjZGj3/
O5kCGKXsVoyB2OHkCac3WQHcqzgEvRsOPmgsYlFzYoQM07QpX6lSu2R3XkencQ2c0qAamSKi2MfF
5xv5SoD9JDoVlEXIRyDFwYvXsWhAQAqDF90rBfqY21+vXG5/CaZ7hmxhgx1m9GRjECPgboyjEOaY
VbZ59zjecv/OKL50DQgX4GTk4LNErCTjSLEGWH8EWTUSdsAztiMTo1BjxzweAwzZpjwh8G5D3YGp
OfYCzKc9UpTwn8K3nDUJYInFIc2JN26+EcAohYioqDETQ6XfCG5p+IsPFoLbW/cP/R/PyeyXarvx
tRXXmYIKah73P2RyjxwttglrxlpLODhYhUjIYuieYmliI0MPlN3ZTBJybUQAKTN09tomE7cVDC22
Af6RQ4voAupPSOhYp6hfLFJI/myT1Dcc9s0P5SZbNvbFKXIOZcS4jeKLBURJyh3N3cFPQQVR1xPk
RAjVCc/gWUGequJNm1GRcSouPG+e2kRHz8p0jul81B89rEpql33G/o1uHMscJ5QqADvAlTVAn4Af
AWM4sBJuO7ixEyAxbgoZTQqdM35n6DRD5H+jmn2I2oae/YWBCMoh6ckc0Xy1F3vpw1nk6ErPKWQa
AvYuLdA5y552ugacDcb6HVz1kD/Dl7Kjfx2IjaJ+3PgvfKxoTOm942v4wh+GFjd/4jZMj9pch2cN
PyIU6hxr590tgdR6dzAiUATz0F0lQDKEk3zZS16ma/EVpHDwE3BWO068B0ZyP/0RAxb5qLLmGIXR
KsMb1/mVOmiwtMpFT51A5tzxX+AM+PwwLCBF8jton3kGIBnhBayV5yEeCUAQXCDaJdQvQBbo+mj+
wYTwuHsCxPLv4Afqwca+oeF5BItgbZy8r79QXoZ32DmkzzBgdAJuIWYvKejsOPEQYI71o7NmuNPC
NfmXrLIpuZtLmyiUE62+mHWpmJ2JyRaDqexb3VpnZja+DDcay6ExA0+PXY4nLuCM8F/J8A1s4A6o
AldSGZkARShAEYRazXeXES19c9gEIulOx5ollOGQYGYSay/fxJ8lGAwBwbS3TDUYQfIDUIvy8tSI
qPypoxENMklxZCUVC2+bnIAUeF4iZvm/R0A0F5Y9zA5DbgYwJpyCNIoWvMjEe0iH8WFeAXtylFcI
26tt5twiUOf4TTOKFkETkn22S5IhgqkcCp4Ru5XFgA/qVeazpxJISo1vvRcVe05GlBanYY8v26tF
0V4M4qbFRoJCjgwczjXQbkZeCaLxrmbbqlm4kj6p02FeaVDUCGDn2/TwvYjT937wTy+tWDNCnjD5
msTTxE3ct5vPxBt9KR/eFMEsb8AVIyyrRlRH0/9ntApOKwYdzEY0V1B94vKgsybgz8Ed7/QfiTFP
CZdOwikbqYOMu0NLO4GTDpEpHnd7SZmiTSpCQ+0GzWD+3eHrH239k0aB+ul+Bn1roQ6UrkrLV84Q
+zYVoJyIXWWKV6K5fS9tjyMGY9UKpwHmQRl0BPWnN3PkzCfN+Fc+Ezg8ZEyH77mK3kWtpnaONIdJ
m2NjlIOZuXHPnXIkq4tI+4nO6AMrDTtU0CdlL08r70t6M5uju4rqv5pwACbT1glnb5DejIo1B3ve
2VTm/PN59oyJA4V9Vdp4+OaHyNZ8g60b059wU0XH1tmqKj8qXZfeHHMkbW8ziMz6fBXlh7jDJGHS
yasaC1PcSC5t+gq67z7/Cat/YpJnX6nqobcQfpzEBLh/sGLCsUjtSYUXmaa46yoHjVGdblzN9Der
vzpWo4rr2qfHfImaZg/XyVvG8ZcU32Plu4AbHbHX2eWrwT3Qpjynk8Ronc0TuQHy87wFkdZ/2vrY
UYdrUEJSBad0eECky+Si54ths7BNdjYcORV4QcXOT4YxRhMBSuNFhKizy6ewPCCgEzJIOpt+D6E2
9QwRk5ig5WiqcgcQotRAJchpT4R6qyF/uNLmbdDP5JAJDAClKh3Nmp2AMZek4GFRb+X3c6DF0K1L
DFRXSupk4QCRNNm3gTtBJv20EhTW9kblquH0G56k5hritfVWJWhibBz0JrKP9ywjc7R4kkmrAdPb
IJxOQTsK2GnuUuLG5W8Zrys/QJDJc0nQSNVfDT70Z0PCElLNl+BogfzS418EoQ5WrLXNREfDXIxp
5Bs5kJ3/lPovlogwArEHiTYDXn4tygs03NXTkcGGfKyIgKrDVRARoPIxpi3yMmuAb44zXQpcpVJZ
k1+pjQ10bDG5Ee1WgT/vfOlgfQCqCMooi+UB28Ji5jEaUqI74VZwjzRHHGpz2UpRREGVNeYfc9+3
Z1/61dL5+7fVt62k3x3yOD1Hwu5wYuLzVOR3camdAITFsDg5Uewyl8bB1Gp/3qHGK0bLxxw+gBJr
s4992nMUIxyA/12hIqOLJWUJ03gL/mcHzibiIVcyn89bnPgI10LwhMYrQfvmn3KIdeY2rudKdDQD
1jmHfxa9SnEUve8SKDPzwESFIEVZpvnZ1Mrtf1oBJAFTqcYVVh2gb+M62AbOwetE/l81tpN21ufS
0kRMrxJZ2sFj1BDzC9ajYsMZivErDTHPR1ufUpGmjb6qAovrfSeI9ESE64jcRxADakResLdeTwOi
ZLToPvDCyW88hsW+j013gPtVF98a0LmwtBC9EJ/jWKCb3CnmuWyXBJW5EVc0VCcB9OuGdtmT17V3
a4tvzdrXmOTxKeOzc/K7Vm0MtPRvFo+BZXafJovGMJdFxfwvgrzPaEbh2anxt5MJo7RFW5ykghL7
szNwuq17+A/g1dUnnr4pnZyPAxRojs2UlPSKysi65EQcMQzIPTiBn3aUMbDJZ/Qvn2Gp+99tvdbk
7xBHHw2aLubPVEqFiKoxmYeVPdtAjMHeq48XPa4X4CM06h66WgnjA2Q22st/vxJ9mfiHiodfsT1X
CrAK0IpHoab6LanizIyUb4PCt0lAH6idsvBpsqZU6vI3NFL7Fr+5XQzY/EaGdam//zCBat2qLBH8
MuxiH86lL8d8lcw/5fDSIzHX1IXWY0l8Icu34Bk3iMIyh1JBe6RQPIP0oAXrnKkitYah0o01N6xR
o9DNetS/bloua5jVeFHG/QrcjM4b98xO0r6asiTQ+mQ2B7vWl5YhavVwOPuf+2DeHfOeys+UQ1nf
BioZ9/KMiCocxxR0SyKgMnSkBWF2+sc86zUPnUGgiKgK8B6q6+zRa2j933sc/3M2wEgFb1PdUGZr
5mGGwzKl2PmE83eD+/2OLAC/vJufHQ5G5KdZkHT1bV3vJHMTlUtTAYye2P5Cm8M/1cKdLjZM3Fmk
5DoYEJ9XkOic4fYeKiwgiPcuF7rsdpmQznUErNMkxP2F2nygCrHBqfTyi8QtTXvE/do2aSotfW4k
tDvy8Y1KrWz2Vr0voAiI+WSwLPCkxKnTgoLwuTsRSekRYeozCvNEHjdZP/XjveovS2PXDeJ35vyJ
AxFwb5NOUDGmpk9riba8JlJtEDA3WKkiHZQKpudXlRlrrcP//53M9OCzqJVZ39kryeTJYI8iY2CL
qHWuUUnFJ0TCjXFvAwwVwpunT1QpnVk6eGqubPxMmQ7lInQijASUXUolHq/YfnSfxQ2Elk6axA3q
pUx92bHbtsWvHb4pqpZwB0O2j1XO9DfflhwaerCRswt+5B37EVtlNMapuftIQHao3aUQgwrWPSJX
DD2HHpFjDpkg3tG4w0yvu6nHOMDYds65bWFvtVzFU+rhf2BPysQd5L2uM7p2aKQtpLIrIa2N2Dk7
idwUbSGpSMXXFbtuyoQVYmR41spw+7FRvmH31a/T+KwBS2CUi0w1li8GWFtL+QlOBRqld7cwWmYy
lmvGImi2b/VKhCpLEF//RUJOtiwM0xs3ts+f5Jibhw/OaN1TAinO0dY45Uo5Bsqj6yD2pJhPzofm
lYAWAti/iy+9O3tET3B7OsJQv3nFzS93OWnVanNuihORZQk7lkYlHkC8FspWzvwPMlMhvUIrLdkU
ddkVyBMLVDjq3Ada7y0+qKR7mWtgodHHViEEhgUv8HdDRbZchzCaCBReWR0lP10ofkNt8fADNj4V
oHJZ8IJJ+VgqN4OziJK1Hm9LxnXmwolfnopXDuyZCqoE8dF2hdOSa1hbjfk3rDDfAtUGLLAWkTo3
VAyJV7a5bkSYq790jjZ1ZJEe+3BfmBgxY1PWHzUSDXl8jF4sTgbaNjyMO8Ry6U2rH2XxDPKfAB8R
nBqa4tki0MFVv5hgJYa/O06F3MrBcCyxJ6My1Mh5PMvxMZVnZU7Wy/ndfkfVo3YL/Wl/8JhEF1lf
1exmMsorFyWMO4xgce4wzLOVXioyWgVxoCASdBsXJ1lMliF9JDieq2QPNXMSiBi8Tu2JNJWmQI2u
PyVwakZ+4d9bguuyORacfsqAPx43r+MCCyZcjDrsFLRJYtIFiFyQ9itBLaEgXem+hXhldrQX+s04
yntta661Ta2cEu0YQj2mckq3ZrC1vuqb/mP+KDhRwUaE+8+YDgamMH+BHC10XT1FR8LGmSNGJ78u
tW99+CxZ/B8ufBtVsNxArGgfhebeX/trmzd1jyHXkRws4rUET1v5Jn8KVncrtGs7wfNqt8UxgxeS
n3HjvUCs4q3mrb30l/Kc77H9QBgFEZkpE2M45n9YgqINYryJMOpvlE55wjQ9wimF7R0iuhivCPYM
UDaTEORZJYotVFxPogr/AP7sPRIYKypg+uB0maT4J34OQi1noa1L7lz0ZXhHH+KhF0SAAPz4l1gH
oR0kBswGJIlOgBkQsDHNCbgHZw30K4YKfxRopjPgFugG2X2Yx2PuAfcEahXdOx091QovfvocmlOl
XBLjGvuP1PrXQ6CywEEaPmTAUpt5AG42wBzEJBixIEphZQIFGmhfoCeIVkNhVMHJzlmBrxHuRkwD
AHJBbsF4GfUJ0NAeMYjoYd0DgWN5KI3rZopPNkZ1FUfvH9DKiBGvGMBCkkgZuwHfkWkFZI4pK5uq
mcAvJAMVExvhPwOY5ODm7iAX4brAXfz70aBpCxcECkCViSSYFoAz0B/qI4DRAXjUGaNKsvR15W/r
Aux6F8MFV/aqusQ6WvkwYNmaHP8I0+sjs6NhODG7e1vbKF+A9BrAXUH1HQzIJPtHQzckw3ly0BsB
ox7T95phv+ItzXAhRZjQhXiyGNehnOPSgr4IvQLzD4AmJiZswQZRUZy+WFvSbj2in+CHcsZ5snz7
lwbO4z+8e3U1xCecJwb8yF/5MrBY84I0iqGSWCdC6vohSC77PWM4N/LJdFWmegNsNh3IfcWZv3Yx
J6yjGd1c5pIhgKheMUAY4UmDTgnIgM2ambAPVRjEhZeQVfM3kmno1/8GN5gB4T7LqBuxA/xSXK6M
3kWVwhMmOejzwO45JYtnxVTnPkw4GPgprAUxIQqp7QSC5kDc+1sx03IhT/05seekkLBZQLB6T2F5
scWQUTLLZoELkWCKhm9i/r0VE2SSytgGT/HGPr6kNP/cUJNIGsfkKUnjSmLtUcIecurDUnjDUkTj
UsJtIHrIHxtT8/9kP/k54yavkYNrCL/LXYlkOzn8J/jOkGpLR5dqMA9uxXBlScao0tRpxbELQMv0
l+kPCQrGSSDRME1/cQ39F7uQG9zyRFbcQTiu5gJ5zH/EvIpmFduhP0aVDR+I85V56B8nCFgveUnm
HN1OS98Gj4wMNSAUqMFTlf1VqKUE8VSopWIXYZwb/L3BeWVftifYPv29FRO8NoSvHmgrs1Ex8Sqm
5/P5v40FIyQ4Ddmf76l960ZUc+jmPbG5Rt/tTT1nV86mvNr7GlaS1IXrEqJXQNZKnD0L9vaCvial
p47MmiwWRNQFdQNm0DXgoM/ui8KmlXh+pjjC5Wpj25sgoG8C/AZOpdTDrnMi6xODNETkZ0jORbTi
ZududhuOHCFqFbJrVcxMOe0ZdbK/Y5HKXs+jNoyNZmzaZsPyjG/pTTl3JyF1ww71H8jMX1oZfSSl
Ne9CXK/e0m++D4dFTg2Lo5+mjbKfZ/tPPFvri0rwSXx2mH5V6QUTgmG49fzkuV2diTavTBFzTth5
mU1t5njd1BgzkOYNQ8SJMoZ5M4ZZPO54o2oa4UoypvwZ4zvGW45zpN6ifADKqSAIVzNOXo19AArV
kACL2ICu4SpL14O+ycMdtj4aiRPc23n9K0fsunirGIcMHDRHKRXsDXUXBzv95Nylu/pUn+ZzeCkv
/8d4vX/CW5OCe8/idBb6M6V0/djNEI4k0wxrVtIDeoQy8yZdKCleFotGX1Qtv4iPmJOH4xfxUvlt
3prvhsNZiJY0jpseU+EKJT1hh3T5RFXj/MGgK9nIKj7zY7PhhuCokbcf86qTyGDsi2xdMKZyDNh9
0kgrs3lrEYNIoV3htcEoSzlEyWnAC1tkr6Tr+HMC4/9EGyYU5F043o15g5EvOB8CH26d8tS6F9MX
L7pEbEFADEF9YpUN/t0wH3n9/TbPGVrNqiNVy6Pt9y+9dzWYedrx0xIVv/JTIzwawq0TIIZZWMoq
D2c+EJL/P5rObElRZQvDT0QEIgjcqjiggvNQN4aWJbPMk09/vuwdJ05Hn93dVpVCkrnWv/5hx/Rs
UB7KP7/7CxDIolWI+ofcRwsv/2Nfn5iUKWZwNSSUzbo3LZpibUbdjD4gEklhP1H1xJGAUVo1/CuQ
TuTIKELlUlYpQwyeb/j8JXB3BimjMEC7cUvj7EcyrJNwGv6Qk2wgjWjDuxV8dU5yfUZvLBW7SlsY
Emtwmv4E8VbWkTar8DeHm4HsqB04FS2aauBhNLQhC7VfO2jcsjoX2kthqJfxyAxAx1Os9CSQj86k
WWXlfzweKNCNtn5pnWMAC3aAGLqOB2SxyouDblJiKW7WzzTtVYEjUgD573bf/ij+suW0NmQs2NR3
pWz7Zj+qfiPtSKw1bzkoz19vm42sCIOFWH3iAfFpYVhDC0PMU8GF7tidcAejQfero9Lr2JtePjhG
JHBMh1cUTJ328rydPFgOodIQMvFXp+s+pBCZwYmRiFw4GXzwAmQx73+GI/bSaP9BnxDc8cTXefw+
lyYCPMzeQccoRn8NpVuBKATWv2ffvRnS4qyd35t1q68a/RlDvfz42I4zNa79BRnkFJR31TGVZYDN
pbnQ+kUD+tDCrqQdrxKg8rK+lSpWZqEO8oNFZTbXOzo1UJy5SibjivkkYCUPfdXMgvQBlqayU9Hs
3FADSjI7WI3fPGVpGB5j82iynFVgekVHYvs9Fw3BCRCYYJ9FQoTSOMd0cI2Cvxgl7p8i7UawnMrV
iPPLwMG5OIXxfsTWNTQYCwhVcqO55DuQQ/IDOBgoy4Skb3+LRV/9tXSPL1weC3RZtMvJ8autYR4Z
kCCXRKFho8C3pLsziX+k0IfPBEllll7JjZEHqzZ7GDnDneRIDEv7rrQ9Gv9e2iLkhfjmLVNlBT1L
e5JXGMprtSMK7IcVnMER7HZkcX/al0F1nnq/WnDx6Xru9TLXKS16nE7XkbfUhicGe1UIT3ZwLaUO
etmp4zoNeK1KGQKUlBlAHmiP033rLalJSBPslmW7Mf0ncJMSzlVpEYjhIGMTQQacx937PrpUgy3v
UavJv3AgTiiqjd9rkIGAPEjEMI2FLNv66PT1TwGRvBAsugx3AlrvD1KTT4xgu6yOOtZRDb69vW1q
jtyv1cC1QbqlVy8dZdXth25B4n3sGMNlJ837gsxyJqAtkCQUkWHklERrIPdCYa+5CfvpaF8nNFkU
T9RA6Q3D0ZRi35h9ARHiTd5CmLQ/JscugBkmoaFlIEQqm22UXJOLUb3L9IJeZ/bBGKV1e0SMlJQS
ho9vid63tws7LyzJsDqB5a6z9JbVx1GNMEd++wwjWFtsAAbXr8B9b5nhtGNAenC/ta2bp27k5rgZ
fubd3R3o9AfAJ9ZAXavacahvfKjkUPcS4iNzsJNj9Dkw5Rh9tma/xSgh4gmVeLCog0PCMBlVJ+e6
fICkqNk5YIhqAkWoitsZEv5y5rgpsaAfOh/o5rxTOYS8pN/U9jMrDVLC5XWKO5UJIetLoAZGEVxV
NFcj5YjpeSovBt6zDnZyCx+DIweX+0PEWAwP5HYfsj+kPiam+Ix7WK8O6gMwB9yHUN5WnGXRAluC
WHvgjtS3E6yXPozGPG6zRgSgMWK+CS79uYKkIdwjQV5gdTDoFJ6CcuhAvOCl6mhbcHqSzRmHLrZg
abgBSqRN8SAKlTgiz3r4aB/VlartwDzWAQO/jiBrzBzWqXFNOh275UdgXL12//n8aDBSvu+0XnvK
FZqJZzWjTUdRSshEgw4L+Dz9jZBqKRKPLPG3kXZldKl3Fy+lbMrhTuKCCf6lZRgj4rDV8CURIy7D
YF76rbFKYdIuPZrBWpBYlV2cbxS6OkW9wohUScYL8WTGUD7OiQDHkr9+VsZJE00kJ4c4YDWkMEb5
0qDFGMzT9GuUPIFDAYJLmuRBZo38w8gn+sIOOCr0L4wVdGs3BSxE5XCT7sew2WLdlfd4iZ3lHJPP
ez7VCkDgGkEkiFoKnb1rMEmkSB9O1S9IQr5GFN2V0EFpmiWESNgkmzwaCXhFwIdQ1nGGA/LmM3RY
7vd44/UWTiQKntLDF32WwgTdCxE7RIcU6/DEqvSHjpTPK+MZrU6hHIzqEZZWlNphuIo/6zq2CQLz
/xRUpU37jnhR069l/vQNbqnEhw277cxUK/BtbfG5d5jItlO2RA9edv3j55ByMUiW1loIRYfuWscv
pGxwP4QGHtCxS6TUSQGCLBSLiXAoDX4rHeuUdVLMs79URaUqmXsNK231g5Q5D6DJ/DCb5mYt8pyk
XuXi+bdK+vs0JI2sw+COoPDcjijstWdVDsZn5NhDxtkDMGVvWSnnUCfoAPzl0y49Qa4y+4mO508+
w/nEU234kTGyjkjRyFOeehlde3fSw1PU4+KMt73SgmXoK6WmzS13MfN/rDuEoWk1a3GJhb+IZj1z
RthWaq+f3GeND7a089qFJ8fziH0km3lS5a6vrZvCENKqmFEkNWMcYqZMBaJAWMgZaYsFFzzwPYlH
tCWAPYF3/eSMxJAv4iWnwFT6UtYoUKAaxm0duguZzqT18e5wy+zPo2eI9gmNgIaFToot5bbWuR/a
GsZUOw+v2HoH/msALYTKuwYRkR9JDYYMMNntOfDvnFKDykmaZTR0ehTUEiVrfolo0hrlkXyvSuIM
cMX7QrJ/S6CO5n3Xgisj3ol8Kze2Ib0GnMtRNO/av7Yl5ZNaUJASdsbwdk/USRP/pN4uV2xMRrqY
a7zRyk3C8hcP9cxoWBNfyEEqjh7c6zbdIsVs40NF3p03vKnEZ9Lw6MsCfhLzMK3Y3ecmHrlxtO6G
a2ghSbYlHXtQ482Il+qErNxi4IDChN8VfDz1JqAJVQWuZfTbst191zF1qs4wrdduyBfaxJEY0vra
e1RiLCgAqvaObjYbJ/3GKFIG9tpEga45UPYVyBnyeCg1SNvN/pDWAbNzyJz5ppAhGdFkUcuE/jrB
svID+hXCE+UsgAIP8aZ8mFVg3+NfFR5INhq5UVEsUw9DcPlIsJhsAPW157gGxfHpeVE+VCZE14iR
YsFmz1L9Vu8OcZREvlNiTn0ZyQiU2Q+eP7CbJXglQbBgiUvZsd5TLsj4BSYtQCE2uG1tKcD8OPkr
SFTV0XeeAdQVeAmP74f7IX4ov+pv/PAfDfU8nNRfYyBiJ/UfXsbzq/3Ih/yqHghrqK8jkfPYgTNe
pR9tRyxA+zskCns0DTYMsVbC5sM/GNv7dnQrnuo20QjXYEr9qU9x4p89Uzv13wcFdz3cyaNZLUYy
Tpm6JQopdd4mlKgoqVJSvHF2D8Q05ag58VPZZqtqNVqOtsnJs4XdjwhFEv50+Uaku7HTAWUklrAl
Gy5gLkJk2bWbzM1x08nczCX1/JnYoAL6syY64TOLGEUS7hBfZbQ+CeNgxgzo+YYGo9gaJBqYK/bO
WXRSW/q65Ka7JjQmb1r9UoVDX6LdAX1knBFjDTLOCLO4JqQuwj5yRphO0X7EE5KjmCLu+AOEFf5V
kSc7rFi5V/RFYqb8GXvnoSsd1HeKhi7ag84IjRFXncAtXM0YYhZ08FP+m19InCDloLcCNMY/oMJ1
FQYIbCvYTBgOU4lE7yFftUaq5BBku5KeJC70gqOWktcC32Q9OMKx1thRW1/Dkw4DwFafZCAYReRN
DemqyrcyXDbmDyezLp+j1h/jtmeXvY5Z9aPJfhjCzfX26vFspKVwsQ/RQqa2oQpvvsUIYRLjR7ea
yTtl0yKwJc/JUnefNcKWtbozTkLQHxNTo4L4ICg/EwuDZFFBbjyc1TDKmyO0M//22UZIbVPyuM3f
cBs5kiv3SP1oEPZ3vhJVNXmxQrToLcpzsK/W5TnDfc7f5sj/pV84agshtTPm6fjDoTAWMuISDWi2
bNaNCCsmkIZ44Wxp/iLlm4lXoya75vzQ0gFSRvwMHyRH+muiZgb4nrWb0SS1iZTEOFCxUpKIMRG5
sBfN4mkyTzc0k9h3rKiGN/HTOArIHef/p3+B8uy0t27fuxLXcxyzcHb6qXeHG/kgvzwi37ERn+HG
tSXc6Yx/5lz/FUnLzAodBNY7hXyfcPnFPC9y7nN/q9r1WdhRi/zlNavS/SdUi84orMmDm/fvwAmx
uBMC6bdid9fWDt6p1dxUR8EagOWXroZbaQ3H4va5FlcNbZiCsFP+KXipvxZ/4x+5JPt4260FHCd8
+f7vydNaGjfXX0KHPMKG+mcaYTjIDU/8Pk8u5Lc4qBTnCtZauEwsRnsMIqAvwZGd1zazWeBimzos
eQhBpYPmzBnN03OEjwshhDtOW5xbGA5C9ktRXTIzC7mlQmmeCjVnQKoSSGr56M8xqk7ZijBQ1FfC
dUrcFUoGJ9wKre99Hh8rDLCaLeNsAMThqj11SLe1WYnWFaI6CtsRmdMplzjYS1xw/YosOnD8bcr6
QfxhvIujcs4d+D/FUbrm+IhVRxxaGCUob/VNdY9j4Tt7CRLDEayzfuBwg+3cL3sWRR6fMTx+kFLX
8NKFY7mgsuHRw/DhrLCUCy7BiAHEMUStqrz5Iu0KGYi/p+glN6F/A5h7wSQ8ckMfHW43zJNTBOn+
q1hr1w35TtwmxJUGCyR6FGtEhvyvtbJ1cg4ePGC74JG+0zcjGTiK+CdwXKo788Afil+4jmf1J3nL
O7aSldCPKj/KbrRhi4vOfMX3Fy4k+ki2m5BkCpiD7DQABg8gug6DN21Sosmkatloh+IKvtf8cqbi
hI65PwMVSIgp+1Fs+et/1ErdZdACbeA0QvaqHzGBBYchlBXrPnlsvoy99IKBFsHc/ed5Mdrzj+Yr
v/ACaqXg0uP6MTqJt4llutv9Dt3knbxVbNzSNz8ARiaC1Oj8Wf+76gG7RYJUX6TcGraJ8PK71Bdi
JYiZgbbuDu0e88NDj10kjOWWXSdYZa/SiV9E0vN87O92sq/ZSJgctY/vWoiIB0exxLq1wsMQsUri
5fDKQjVwJcCSCGYqF4HbjpzeNMcFuQKYIMPPn/J33G7BLeuRf+u/cGXS82jeXQWFVXNbm0imlXhO
6oV/KhfaNnmirFwREItk7wYn3ZGOWD/c9/nFP6WIdc2jsveew+OXC88t5eHnScK9jhOD0TFBHzjm
E0gSm0JtC4EzZ/nwQ4MHuLt4dyh3cSPE9RmFKxYEbHL/RNmDq7FDoH1mrxxeyULhfePJIB14Pd8W
fyUWJn3igd+4idsPxjhH/FegfkaDCdYXUD/1I6ccfNx+BzuRZoUh7j+/AIZoaOi5liqq2PIBuMgS
1355P95D3RXX++lz5SQsqFUwwwYq2+IXgnWNNtWPjJT1YwN1+ja8ldDBGRNdpCUEr49ddON4Fx2K
eTf/bkA2sLcbN+fuXD2yPS3M1F8ZM4r+VXS7r7Rz8RPv5Ev7rBfhSd0Pl+iiN7LT7r6on4dH7fgN
x/wSJihETUZWDXP8j5IQXw0sNExq58FMZezO22ClJvgGIUYjpVsokwWtl10O6qbMHFOgAGOsNgBU
sN3ga/DoKJ98B3iw+bMhNIpvJj4Qa32Eje99om0BKesnrVd8AgVqL/4fX2NuMXzRKaYB2G/1kzlE
0074HY8POE0JozWK9xuuRYIOTB0tHpZWWIFPTfFh+JOy5yIOWTDwh6ndeZ78DV/Bj3Xw29TH6UX8
BxJxuPlP8ygOBX+D34/0Iih0GW96LI6M/X0fbu6OtAym9Upahpt6YTg5K3aw7bbZNLVkB2+jtTT7
8uU5FkHDZfTUlvlC2QudOsTlpb4lcGgeb/Sl9Ao3oz0+O4VuTgKkT1KCa24dEY5iY5lYFSHgrUA8
ZH3GDIu2yZe3bbfxAJW/XwQ9kPvDBCeVezCHdoNVDLRCktkquIEyuIAkMe/W0l2jZ/N2wIjMcMvu
586wJkCm1lTyLCyBYhjcjEABFObFxR12XPeojA2xRGy+miOx8nvuBYyIIGP/AVoJ8MCREIHH95v5
/ZMp4I1oq2nEUEY3E5lfDw6UqVA7tBeUGAxPXPNAbZNuo4HtU3tgu1WRK/RxeIjUTW/j7zmgabLZ
GEiL+eIm0c+Yk3OwcaThY9JMGlHd4OXNtpPNmHI+mef/htcS4HW4qA5DDK3oYvk11tyCXBo4qpjn
Qd5n8iYOS74FI4UPh4HkYt1J7ZQ1Y9iyjmqT1mKg+Jomjp+5sj6NHNNVhfPukTanq+cVX0KQXztV
bEZ2HIhHKgxMd8i657vQ+v2qbIA8wfedJA4T1O+/I9LmKVvgmPDvrmLzwzDm4eMVawalvjn3HBQG
MZYvZEahvmu2NPONmI8jLURmWKzxv6e8MWflT2Qz7ja6adjOIRHiJPODA/xCZ8wJAkgdG+3KebNi
KM+v/AddMKQqNG8d47B5jRRy4a34pjUVGaocZFieTeClsM7INx72XeBqm8FicCxe6FQggP558NMW
NML1D5xgjaVJhcjliZxRb/Epq2WOAyfyrITaQZUs3q2oH1AFQYDKMcigVMiWuNIQ0wzJwKHN4ul0
Pi8DTZTgQASOgUZqIS4JX8ey8/aSq6MLxx9Dsxi6Uzu0e9hsYHTjocuhO9qom9bGBwtC6M7YReKm
PVQbPMo8EG245iUcghzO8LiPYG7BgjlrVk4rAKS5SS0L9eC/2kTDpcff8gOqZbIIFgKfY5W6KB2n
vhvk40BkMJYIb2cD5vIvuBKM30kV5bX3NzEw/d8XWFvEtiUb1Cj/iUOYZ6u2f5Tpo0Xm7GfJWsHj
wPke0RXps7vNrAA6BELFfx9XIehUeEOvAYfEw6Banj8jEQg3D5pfBzMnz+GRS4TXCOsXi6Y1NS4y
SRJ6OE8BhLcJBS1rUay78Egcps19KXhCVFsVCtQGJ8cxrgAGcZFrv57T58PMCddECGAAyCH26+1b
u7Tx0WLPZOZxlFYjUqFW1CiMPOB/cuiY6wEuGEU+HbhfN1zzl/wr5ZHLqh5t2Ma27Srb4D5AVAn5
GNvAZXcnReTLNqptFecLjHjTCSXZ3Peqw0ug2v87PgT2xdaIu8CqQT2wLQAC1Zm0YOyzGWw9N3Bz
Npt6GqFsdU1tcnc+yiyHvbz/bsES6MYhmjBQAt2ks+P4lVbGJkC5cuBw19x/jyJP5r/2FI6KssMy
EBfNGUpWS2HZQLIUNwhPgjnV9H0wTzN7gmcBQSqkAE5wvutX/sZz8Q3jfdjKQgkwDrZ6kGvHcFJ8
RoqWLcnCkAMwKs8s6YhwBT2KtoVqtZJWkbhqeJPwag/dGgWdjkyPS/RFp4QeR4PwP4d+yD/e9wYx
iqT5bUd7jiROnFVHwcPbYEJGlfOFju7c9TGXdsBLOCw550STTL4LwfficVLBTOnXKabOCHf4heuF
uENDHgyls3pazuDNX3+uFKFYMPMsgddLWKd83fsJkQzntb+JNyGgCp+aGyWjDFuXKyQ52pbjFE5j
OuNF3NDBFqiy1GfKniOVewcoscJI5MvsgL79K5YGv75I9ybofrAHp7UzN3JA/vr0exgAZRQc2mNx
hprhVHiOTsJNi9EKtxdaX+CmhAygaOBDe654S9PSRgzQbRUWnLj2CVefsttwTPzvsXwhSXEjcO7O
IR3GLpcoOPL7VKUIgbS/xLKQC1fgskZE1Ja/Gu1j3lXfvhrzRZVfwj4Rs5MytTJDOA4Y06gk95QQ
iYh1fB/0U+HMG4M3f/QlQLM8uCW5Y6i7Onb6/FRkC1M6DkauGboVXqVsjYTZZKs8vmTavi5QCmjy
xGRIXgjgIj9DfRZq5G+PbSR0CAPzg8TAzOoKwXHMxAQgP6YobKmcsTKhRuWMoD96+8UUHxfECIha
eJTLrwiPVqHJJMIuhPQuhdOpneqlBfYWxHZfrc18Q4Q9q6T5OlrLUlAIAYWj7S8ijcKyhOia2N/V
cIE7NN7/WLUvRw9UeRwVzSvbwvcpXvWeAS0yvXYPvLrTn9oKxiUY6/DS/uViOgd2NEQ3MmCYPx8V
jNw9GiEPM8OggUcpDq284wCRJoMUyCemQC0RdKhknZrBDMYac0f2X7jFTF0w/kXb+HFhtOHCAAu4
+k4jfCZbPHEmOdsBpBYYPWi4u4lwiIDgA5kLbvsrMKcePR2cYhTF9NUI2xkrEfmJyJmdA1YGBxtg
JvAS+tMNggTeEZ7NbM5P/r79k3jwyVUePcodp8IKf2lL3qQ7xMTlqf/rT4MjKcYuAcpuv2nnsE2c
ds9WPqvWLlj27L6VHA4O50+a7P/2yTz4Ga54ChbkxlkYYoyPNCKTyHLjabpblmOX52KcLDbeYiOi
iYWvNAf2bbggnW9xFNRKjE3GMNwmT3MmXVE7knaMkMs69s53ysZ8aLBU1sfX0rpumE05zM5nPHYs
qn/eYwqfZnSrqdjEfKckM8srvVmiIlKH+mEU/r7MX8qdrFr8/DOJMccx2YdHmkRRvUBDis6iUwPT
vNaiWab1PdMGs+fSG7VvMlFwIxAhxs3BXMmnaNFgpjFcG+fugJXLLFhx3rN8gtVwjd/4LrWhVP4B
Tn7E+IuL358M/Gr/ORF0L4V8VkygQM2RoBLO+s8igVSmFq7Pky/RYffKkLZx7zgNp6CXc+VvCPgE
gudZLDjGAM2hdT4z+Tsu3NEkgylB5XccTLmHFriEDSLQ/MKlYOqyoKie3Tf6IVySWoaHIuEyMYFk
FQ7Z2twn00nC/AtASAuh1OfUTRFMJ6lrkLwkYyjLkIb1AnM1/FUACaFuNxxHlYZuOwfQ62O3D7O5
h9NAZq6HOqRwrf5p5WRefDWoRIEdGbzpsLCCPtuUZbvQYo7wtFt3I/+WmNskeSkhAmDNW0mQj3wz
toy78u7JZ+G8ASsNEUbpYw8cG+HGcBrDD0F3JXGEi92Yjqoaq3uOMenY8Uoxy5hqN055jha6ZwYR
dKn3L+LQlv6KMTAcP16HRyOA7mv4oo5H+8RWH1w44rQXkAadXHTh/3sogV/xTTo0pbS0o1PxG+Oz
xVl0f4xwW/JNZAFj70J/KiMHBpHt6nGfId/U8fOKzrqLj5NN2vU8n8cH303/wKldFr2NLc8ywgb8
g009y2KW2IMj8RlAlYpNVb6CsptcOA6jZyfMZ8e0fAt2+C80xht6oPrp/92d8tJeaBp1NquLvo1c
UgRO1cnfxSdElrh3migT/pgqmTgfSi+OMnSYu5QvNdjhWHe3O4TWC9+Of9Jf4iow8r+BY1NfANVg
uBVzDtFYZhYNZYETeGglWNogiQytiAOztgyc/4lK4m0RV8OLaUTpiwrGFRMErRcUHHFj0SuLW8ND
x2RWnniU2f/uQ3NrBlw4yDLCoXH4YjaDgjS90Dpja8xH/rbsd1PafT4PKgAPB4Yc9sjYc4n4/uMT
co9pYX1G1rXlZRZ32uONEj9Fqq82kWXrC3ejwx3JMvKVV6wCza71WdfO5WwuMysBuqwtXh/qVo/t
UD5Vym0kw+8YBbBxwaxRiKZNu1BHANtyPLnDNe46HJ8kpqN218FdHc0ZCHrqNaoemowMKX91HUMg
kX8VbIaNLY1euXo0RWQ2l7k1fVvC5yPO00UHnDbgpppF4arpTFL1dRIYO131rCo9w8zzkueHW5UQ
75XOqn5fBe5geJKorDsvwwZtER9aOkAO0HlYXL9Qy+D46DLO0RV5Aukb/6UeRzeuk1q/4vynq2lE
EqsDbFGOJtOQ6higQy+8hnMahKdSQZGeClZCqUGgPcwErWUWZt58zOs0MLNKYnoR9iieeWVJ152/
I/OKMUcPm6f/otDw1z13qZfbmQ7lUi/s6gtptQHy9I2lhsdD24VzyYjm8deJfXy7QFfqITFX0PyD
vp9lwpUmlBajDwfaIEPgkq/6SrJbVr6mnrMjxx3b37c8mOWqVy8N3EjE6N4iUlawJZsC8SdTZ0wR
xCmObw1eApDEMVQiSBdXCTbdu+dZzDwnd9Hel5coRCcTsV10OLrHGkUlccv1ykB83Jo8Gt6PicjH
/NG/Bw10M+UxMVm2KoomZLtjZpuVzHyLiHdh6oCs5SPyC1chSigClomeP7ad3Xa75MMip0oYxLs8
cj7gMTgTNH+aqmKMjXFdV08JfakwHBim5ABgZjG4eBj7jLJgZXQYs1MxeCKzGgpXM5pFEAU6sC6T
qL3c+P500ugPJ4BM0/JZWQfLUk9eA+xz5TB4SlV8aoaDudQzqE/Al7XPl+jZ8himiHp0O5Mjcjqk
RaMhqua2hoNk9S0by7tjNldX6yKsN2ogzWpZxM82s8qjDyIqtEusO/wLOPNZWeMyMrLTnoxHrrMH
71lOVKLm4XIbf4P4MSLtVop7K0P4emfam+dQ9PM7ykRsIrJQ36JrxRbwxySKNTShIplM35qQgo8p
TWeeAk2zzK6bczacvUqaZ/dioZCnHTuJJIJSa+I929koBVHCkxEepkHqqC4z4bv3TmwQHV1hdvVB
golbdVvS8g+wfm46dZKaJJSOGPvFMjTPwK66dKP4stV9zUmXz4fQ/NOU+W8YzEtK+r6InCDEwiBb
KaZ+S2FmVYm/8kbmwgv6eSsZSxh6iz6mnoAhgiicsK4G665vll0MRM0a/noUZvipgDdASlXaZDIY
3K3cpAXtT/eUTBAFWxlItkssIhZovr0xYbNTbCLW8AhQHoD4csLD7STuA9vRCRNrpl536qcPMzN9
Jp+bJWjJM59kh++qPIXT+/J70VCuwMSltaYMp/Fed9Mv1Dv+V25KYpz4ly3jMnzhBWaT4flAreBy
eG5qC3teB+ffM9A3NRq3xPVn6UkUgahSJAdmDshT5GjXwOkwHdVILOBG0qnh0H/29toveXGJxYy1
wUO0IiHjjn+jlf0LMsB1dy0iYac8Xtq/ZGpKLua3/mQwZvY+gdog6sR6jt6CAkm84QF1DxDRmPj3
sfiQkcXoZQP6k+76TXfAF4fxEIKWkQotbCKfBjjJT77U8GRNYDK/CmwGlpd0Q0DDnz/lgXfZE275
BjXtdwXQQSW7ImNskbbssTzslkop2q1LrjA4i+C5QwK3or/gJ50QSL/QVmQm8DN9N5xSzLDwHbj7
k4hhePInOThNzQBbpn42hanfrYZUKWP2RzHFxhfhj1m2FU5RPEw/244wMqw6AGP4scyHg7HGNQdC
47qbRJjlf/XcB0yp8dKt7nNUE2IAKmZi42iFT9kMGQoAIYMwZhpkF8QzbVHPAc0oT1lKdHZ0y4dy
zgxrgqUgxB/Bv5gQCgEP+ASTFThsjhHuMsfbGKuitYCReISmmMdG2ANx2iNEpLjPDnh5MQvJMVJt
v7h3mbMCRA8lzPBK8rLpMjfkPeNuByJ41RaiIUD5wgjcVjp+igDakH1mU9Clw/3MxWNwel8LDrly
M/cyWYAXdvQJyvkJJltLeq5p9sQlYfJZKEs8ayZ4vFm6c0c5TbXE5a7ADpoZcXM+BuxccizxuD1u
+fdxRWPSbhj85xPSLtvx5zLcZyt4BNwdcqanMnGI4geEuAbgVceVYWmIzCK8wabdgYodvzroUCuE
2VyrdHNvx8EfDywGAuxMaBuXHbRjpoHYiNngVwzz6HMEpFmedfoZIcaYAmXStInFC+eUxiA/5ad0
Eu0CRO0Tbu0EwsqDa76kuv33+91WH96KS1i9eqfeqxZw6MR0aOJI05Nv8ZOsc2YA9Fy0ZmuM8IHp
bFowO7DKU3vKuASAIAexNFEDEJOHdpDb7qYbWlDkIjhyXDBvmzdbk5/OFIerwzHKIp4OL92KJw9Y
WsipeEbIhaEYmpQnYZE1XHwJ1UM/vkCngrGieGTMFXXuiQePxwq5ulhd/MxbOhks6g2aaYKaaBJb
8N3uyIdk5M9OwsclxPpozoYLlhjvdQhdn8tauYPjkDXDEhHfgPEcixDfIZA+zIdckUvHq8SeAFi9
JUpsW2yLJbITN5947Ax09V8SCcVWAcsWAIJ/APINbPEJvB/ckvkG0aI4di9Kg9AYL8nVnXI7l8Em
sLSrTIb7GxT8V30LJPw7+xzlSYdvtTnDGs9DV8Fq58akO7GwtKfYj/K/yB5e/t0AJFlwsFn++oyy
qZowY5uJN8zGMg5+CKcDhrhvB4KZUZ/Eg0NRR8fNLiO+DIgOEZ7gqfg00IKmYF4xMVzHU4ZB135C
sI5TitknBNwJ/YGL747Dlg5NYCdGb3sQk5e2peS0DBTc7ODNDOOCgRs8Rw6uQjbO+hti6Wmzd8L0
e0o8E7fBW7R05XzMKWse7NvY3TeYHVvYiQdOw/mju9W0muGoM8V7bEKX4qYc2kw5dbe2xM6OJTJv
jcfGZLgx7mbMgQUsZ2wgSXO8CDvU2mJKymogXY5zjc8GlM6TQjQV21z6AAPCjgiBlOCy8MFcziPe
As7BtPr8nBznITy9fokPR26Yn/VZDiyR79s5xiZ0G1DeKiggkK60dWLfz2zX/EiYTxo/Rux8OUux
B875tx8l/F5D9MDuWkKQxrLkKeZS92esszlTw623h0ixlca5LTYoVPPi0VhwK3f/+DQ8jzveJ7lF
7NmthQu603ILi6NYWmIP51yZcgiwY/jX4YWbedJ/xVE+msvvhqs8sluLOYDuKj/GBHeZiQarwtgw
U3vTfmC2bfwkZ/0QX0eW/MPV5r7BrGHi/gKphG002iTtuhd3vSWBYHaf8F0mo/1gS9wBHj5uwc9S
JzpPN7ynfUJOo3oGNWrnZI7yYBdbCuE3GD/gT8E+oVrC2h7PuiNzB3HLIcwYrDeDLA7xu1Bv2xR0
AFis/X0rjI0ZkXQzoBMKHjqLXfQoscWBQvmDj1AxldlHWzCcEbM9Fi+lhDukOYbFlFuQojA9Z7mA
63MxIObyvLDzMRvl9lUsCP8lnrk783txDnLhmMWsP9tyXyxbDmX/l4MHE0TOPu5kOBs+s4PYeAh4
2lCY4PByGSzyk2Ayb4w1o0BqKggf/YwKnG+g/ZKTBZ+GFZW/i+lQYLk8V2exiEdz1juoE8yCLzlx
I1yELdMt39yua4386yyxNMWK72Yl66udiE9m7Jhoi5GXsSOpHhNNwl3I1IXUPDNsmCW1xcTjH+tF
/xW0HfEQQ6SfVdN6onCJGYIwfoNlAQH3pvGsiduXPqBQAoYV22ARb/Xrl8dFAp9UJtq63JPOZBks
JYBx/tocw5OJZz30QLeEcoVwUpBpDKBSDGw4nsTwhNOIo4h6ZkDRO4ZqHnAugZas8QUTvAa+HVfJ
eNdnurF46x9FNsJnzVxhRCgLcwfiDPFtF6wHxjmBU3HKkW4ElQY0i8ptJdg2IJblnFnTYI2Z83zw
NEk8RClmU34w4JtrpIeywwE4rFHDibFlP072gyPuuLOabTv4wZQEzTXHyyH5+V6wz2MN0/wg3ZoO
VnjH5uy80KOf3auhRItWyiOiVlbh6bRn/H++EKfw9EcDxQqhwuNZRPKlPesTOfewKsaDVTitmZQN
sZDgj5iauOTcjruV2IOx/xURa0jJOBOe/CBRheI1fBLVVfvXbxjBCrxzdZ+K55vMwR0Q0wlfQJPv
AUA61TjPIGa6QMdi06f2YfDKuaG8Oe8QOdYwFpHxx1MqiS8nAwkFFHz4Bg+pS/mc9y1Svk00yVbB
BuHojuvZPaGSzp9I4SmoGrz5KGoUJl/L/uHzsWFlOxLA5oBTwgRZHxzv/9ZsW3AwjHatVa1xMhT9
Qmt1HIm8HJhh7dNjiMcL617AXfHmUI1GbKnlmCaId4V5IE4V2F0JPgsPNMtgV1vyxG/mzJAT3BEs
Kn92E/EBRYMhgCz1US2xThzOGAUO2Lv+2HBXjeBuLpNNwqQ5YeIMfQ/8zvbdAR+yxcBvU8ljRrGc
ijy9QuQP3bOg7FqAinareAY6zV6JsuQvn39XBSCp+Hv+sf0bLELXfDInByD/y2bfiE2vnCeWtuK2
Zxjs5vG83ef7nntBeWbiPZs6HxE+gTBmweH9k/K+RNcU2brwC6HExzcEEjd1Oqc00B2HNi+kPors
ZDOkGMoZKacb3jxzOZsi3sOaZYKjMl4ewrBnk/6PpPtqTiQJggD8i4jAm1dmmMEjkNcLIbPCe8+v
v691cW5vV0JjuqursjKzdMMbktqHMgeDzmTROPv1vVPV4GpdOzOmZO1FTxVI2U6IVQJ1yeZfVdjX
cNeVfqZfBEmO7uPIc+FxuPOrcjXe7RK4bOmQ4aB/o4It78162RdGGVZuk3ynKspUsklBOX6S4FHk
kPTfeoeP4Er0wRkc0DcyqPmDJ0zNzXRKgcM0/jDsZneLDfIM3UBGMPDRY8QUbvI5J6kXvKqBxDZh
nikDMVbwFFVvYTDqejuo6tTm41whYqrDkH1fq9McntVy0+im/tqmuXUy0Z4Uo3EDckyVgt+ghvVF
JO2fH2U62hOEzHN6gL82/unwp1wmFptGiEizW4NZe7GYkKTt1Ze5GDc6e4l9nCCb28V4ICb1VCna
ijEwulpq7zCoVDsGCxwjMsaVmem4dHeqg3R9BAOY5GAp+1ZUqdhAgpsfBPQsMwWgUanzFz92nWpI
iS/ZIajS/KVKfWsyEsRunQCKibB5MfwEG34dg7NNUkp0rPQB/UTXgyKHf1O8xUDqbI1zThoYJBp5
H7lvPJJrpelp0Tplyl/TZaLdpWtRVRZf3IzeY7yEhPBVELqx6Jh8YDkh/u3j6jCQC1fRKdssnfAl
bOFAAbRFzV4ApWpAMndbmqgFzeIjouiWTW3TW75FclWb9g1ZUm2XjW7yVI13kQ5UWW7GyGm8BZbn
CL2BbwJk7xN/lE3C2lweJalizkgFI+J94ve0W3gKgxncIZhgFnwDJ+OGaQ43rveB2AJ3r1/Ed+EN
ZJ9D0xlkTw9lg8YCoG6MZlFBru2wtsM+YcLQd59kxpLvzt9gmJEP222jagAQG+ax3eeNm6RnHQDk
2y02080xWT0zCQmDJXYS0s/xEB9j099r7hBnesUoMYdkPx5YRWaLGARhPVsSfhbeVsVMJPYYH+XX
y+P4a/4x1S+fxxBJpJ6jYmre8No2m1ifIfsBECdhLcyerZMbohGbYXROTCMC/Hkj96NDSzW5m7W4
ahnWpnEA+cYAu+aSVaGJ02TdQMgZU5bXVH9h5Ba7qs3X4gsR/DIfWhtup3yFAz3I5jw8MHippOMS
evRuWacBqfKI8TGUHZco0bPvbx7XxdwtE7SO8Q/03aeOT8lJeYaEwB210MquWodVqzKLZ8XUJLxx
JdnOHlyaDvFRVoFgZxIgwdPT9BJIEB67XarpFRIVAp6zeWAxtpDlMTvwhGK8G54hhruJe7ZYNe/e
6phZlV08Vp9UWmvTAZZ4yutJGB5gz4VJSvtkc29ZceDn2bgBiP3FX8luI1M8fVdRQLmE7WntIy54
oSinuiwcJg+3+HhpWy3ZD6D2ctLI7JpyR8MbJoumIbEGx534vm/g3fF418ntnOaJokPMKBUi+ZDQ
dn7zGxixn9y3+VNw7IDpGZRg+ZuVpzGsJ2B02b7czF3DDDA6kVlfLjTnFSMd0xREmr15mY8y9aO9
kA85Gr4pWmThDcil45wvJctjw36spn4KMqY/20sSGEHifRXsHMmxDF6xYOSFMRrzZuXPQkTf2wRP
5Wbx2F3oXY5r/UKluZyk6KMhDnCJqoRhy8VyfPGkJD94BtWWP61VmoaaARYUO9qP2UnCEISBe7Cq
qEYuVZwOfqW/tXNYjnYkHsB9yfuYWDoCthV2MXe2rSGih3apOvBrYXYzfsALLXkQ+rHGPK+VprHv
yrbR2VR7p8gFIBJThRkWheCF1cnogtPUWC1uPORo+Q6P3D4x+fAFeoXKQHHpI/dY+REwp2kmyX+8
eMe6/GdSwt+aj3ExnoYIdjMqI5Jpchx1036u3/eFViPw0C4W8F3F6lOO7RCZKqzK3k3I1cbs9Rny
M7r1tWjWyEeKtVVg4nrSuryz33vo9m2PsZAisAjFlvrmwsyiWd0nxsruyp3CpHGF5kwavGrZVZ2m
NFVAb5zk+PCloWY6pGNgbhyk6/2zuXWIOA3NBUfkthZq32xuXMvxodStoRpI54bejpLBDHt+Mc7S
WR/z7xA4y8g7aNWuwl1mb753+0TQGqafgUAV5u7dowyHkH4Sqj/iOGj1283rOFhV46K6HjlFb6SR
vWnIubjYHXmAd1mvU4lqpGBASqSa9t5rA4NIahO+ffHqQvURJCXVj/UxtaWthnE5kIadGUKb4/rK
gqmO8qdwU+gRfOFqloi5Z43MKiG0ojhyr16AY9JFejvom4tFy5wSFb66EVvDjnY9RrL4qU7t0BaD
pzOPmMZ5hSpAeh9vKp19qbFVh3hI1gtgmISq5V8uEpfcJrX6Lf0zELZAvRQqLOQwu9uXhz2zjLmf
eYfZSmzfBs2QbFwxk0/NEVnPAK/UAuPhqV16MqjzodLdhtFRVrFlgTLtCp2x3h/eJcAVA+5qeIQI
/k4WzD1FTnsGgBlYclNExIhnqv3lTx4mg9+WlS1FOXwAOTBBgK9hGz7Jp1mjU95uObqwPhsdlqXL
Y/O4Smbmo/j3vXH+S0SEV34yOaMmzqkJ1bmSl5NWJmmxGh6HlSXS4147sK04mqJwsFzC2xlfG4ar
u3UxBkIjQBEMCNOe/ixjYHvsOa5PqUSicGjIDyhHVg7NBBXMnyOD21MfXp73ujVCm5C4rVoK5o64
CUyHlg2tNG6vUvStSSwCyD244PwtQSW7hRnCiaUL8Vyyo2UOI/eL2SPLaaxcvF3zmqbzRuEHJxzE
4Ow2sMCIhw3BZWMzTTKFeLxqFjeNPdXRIhwHMpbFywoB3Whfm95PRrlcE0EmjExpkXUlNCz5rtP/
M13PPUEhLp/elFdCV2HJyVYckZhhyMAaPNIW6ZD4c9D3rNVVrstTRB4rekm1ckIcK0Nbwkxedcs9
MOFDUrilCUzXqHe3JKecOqabXCr63x8O2d5l0pO65W9oVpHQ5WyULXowQpBHaaXtfwwvfkTBIUnr
HgOhNnRb8NYEuT96gCbH3TybQnTPhelmjpMx+PrWvzpdIHNGWBl4jKCLeDsL6g/OBrxDyyzTLIgq
O/I6KME2CsRUwddpuU4xa8fSt98qGSwfmNSGrQURyvVt3s21Sg8SneXzLADjgRmwwfSWuRX+poCq
8FDXAWZhymcepeTbInrxGMxFro3b7tfd28GWWrWYeLMekk137J5bYbpF7bsgzOtpYY2IIjatGRYI
i6tYLu2p2paGdjJKrpkfYmhAUpN+Uv/TLFvZbocTt4fz5LptIL1x79nOOilRi9rpprAwYYjQaKc4
tp40yU0gidU1eEvCLVWm7pdH9SnBc+pbBp6I2x9DwOxYkTisEj3ho5q/rFoh0vEtlW+RzQIoy7jH
qobGvJqeD23J53kRmEUULzrpKo6y+aZkzjIY06jKwT4M/xn2aHsF4vO3ZK36bEtKaaQJRHs1iZ06
JTJ0cTxueCYAsq1XOI0vkggFP6iLrQqwrpCuqB2nyREyKkGcR8PFF9bFqpjcdy1xW5IpE7aSLVrf
WNv2yi4pmzoZvQZvyC+EbTtNbj7NxaLCOufMCrUMsdENG/YGgQ0iFGnG5WX6Xv7kLqJmds2YFM9n
Nm9lvOxqz0tqXTpS89JD6cdmtIMUNTY5rzPpmVc1+3Rah/d5i+K9I9u7hpoEG5W6sKTYkbIye3cW
T6V19Xz4yWqpsP/ojQw/A3FP32tvmYGh3h/7b4EMwYaPuPAukjj299/XAR3Gw+F128s8hWHJpaeQ
XIbswerpOfgFL7kNcAfhWrKhSkFyV7fsPu0KQc4eMznWwwlP5nFDn0DEnnk/ZN1X4f2GJv21/ta2
l7yNPcSc4UqhJK04eO/d9ft5EJqNX4YKHHC0Hgtfl+dKZ/3ORX+Ub09eqs80R44I82JJyu04dzqS
Io7lRcEW//xk9LaxHkeN2HGSyUQz8czae3frKt1wPgij12AAd6/WgWVw1OMPLbE/PzgWuK5x6x9p
nlO/D0Xjxcfu3/61+pT/yYt8QKi/sQbMEE29hz6ssPNmnetT9l/+WQtHA5gHzSKafyOJVYO3SLK6
Njlh3TFyNdGQ44oBBNM80fPQs5ky+kUj4Oy/jk3Vsml6wooHDC+UXdnIrlrkv30A2/DOjDUwBWLH
BCaeDZl+vcJGiv+uTwWbU3ksyxkVteV+LvqWhBtQ8loYSe9wEyI9Y3HjrfxhNQptYmV23aCb84D2
PwJl8CDsrZ7dFuoFcJ3FH5V3UjqPW6vN67k4V32cB/O5RS1Ije8fBnUcsKZXpcJTOVvob2vD1WSm
vq2mhdJHKSeKcOmcF9p3pneFrcW8e83cWGRUZ+mu8LiTyZUnv5VSusyc+Rrcya3j8q1iXobBkZfz
z+7k2NxjT1WfL6dSJy+Zqa6MBH89lWutzMXLrMyZeRXS0NHKQWJRArv8K82WzL741dPpU0jDbTWV
8m1NaFpsE/d5BBJAtYWm/58RmvhAoSls0K7J2nk8yWo8HrD2M9yVvOLAeZEC9Y2aQNL87lQsf67f
jUnj7rPJRosb5bqHbq6E0Vn+XpEeNAvjMInKiynIQvcUQnWnOQDICsB+1IrXFHb1wwMYcj3YPpqV
xJGq9MVs8cq2IqwXvWC00jBa5h+YCI55+CCq4Yy1PZqcQ4oy/a7+C6LL9cP6QZS2XJA1QvB9cSyt
nwTZ7dOkExg9kqdDgJapQH+3P+enBbGmZt7xIfuSgxGen4Lz30dNqrz4GBcDwREl9zRymK7fg4pA
Ri/IV+PTiM3JN6pN7UuDD6Gh+A+9lflcVdAMdmnZeXxEvv2q9SvM0g7R5Hn2zJa2sgomaDXWl+cm
N8/+uel3Vmn14drcpZQxjVU/zBYuICvsCD8dNguDYzeGop5bhYBDD3TrWcYOVsiylU5JZ3E3zP87
Du6t0Pq9vRAN0zFhPRxeRMnad6hX3ljVN2vYoEcU2sNHkLDILZs4v5vnXYAOgZe7f9eOj16gc/fG
P1NwXVYRHGWy7F/Eb7qvmA0pEf/6Hp8xhauhxcvq8vjjBITcA94WAMGrDmzLoCDB0LFnv/mdQz6d
HlvrZZfV4vLnaupIF3ya+0LA1jJff90KmKD2IJGdLEQ3e3OKUZL9PVU+V+sIqfr8u3/hzrlN8WI4
xWMGBPzQi0BraUh03wZDwhmmPE9CFAfMh2Ps70LBFCKmSoyEIratxiPxcGakVt2iaPMmiFf6FdXQ
r3OC86+ZH4JXIumJ/5uFkW1KSUvXauIXepAIoO0YI+tLNBjpmVri5bnKgoJbaCzJ3/JPkRzoB/kF
sFw6TscFkyw1+Ns6kBULXEoX64agXXhTEcqAJUdSFrDR4hO75fPeOvSIYr4AryixqJav0wEiweaP
ujlPio3cU+gtLEa7z2oa8htzjCed42PtdTW8FDUWdSBf82ja+9ktsWkyler0Gi2ZAF6WuWKaKWIn
zI/bDXFfuTMu1HYPxVzVsPjl6vOQqxpHuSfWvB9ywDefMhcHWsC95ooGJ0t9mn+58cp8CXQQ60tP
R/FoyO5FI2XVvvQE/P2AeKkVZlPPHwh//BUmVS9GVDcoJfRAlPJB+p4ZBG61IcR9vpVPmcG+tabE
n/Q5PQL5f7Nhhi2B2uJ33iUa/yNHj3tygdnL4iXfrg02L3KJ2vfuxY5JLfbNJ+nNW/h5Kz8rKHi2
LXNPiaoxrB9I9ttjDeDisDCoNYMfwK19H2Sa+2TVqT5zu9+/zVulR4N4hudEjxiKWaJvyjAMmL1m
kszTND01cWY0yU7RrlNubF5rP7smmHPePcarl5rm/HgYAuRCb/PrSPaG1kUdVG5jyLRnfMFaJX82
Y7p4GQH4/HWPSbceKPzNZN6MZgwZg6S62t7SpV4E7yAiZ5XfK3WYRGDDbAer9naAF9M7/csxGL2/
Tvin1De98+vxdfbhzOKju31ErO9eesXn+5O9qeQ/9Oc/p5cw5lz7hYrLOFb5VGjy3d8K3wV6pPXT
iuEDA6yROnbVB1gGzPXwUvp2Rsqyj3H5o9hbvm2/sx/QUqzZwtP4U3FeIPu9tD09+VdQxrze30mE
saim5FAQow66+OP0UYDRSuGk8ngeVBDEefrO6l6cRitciDNVLZQRMmYVvoxGbbH6FPvC+qGWeQtO
rIf+sdy7XI7JgSLI9NAAVx3vMnZdczSew+rayNzFRInBZt8vTSdRgU5wOd43LrC4lVkfmbwaM8Oo
mr2Egd4469dH/eiP4r9SU9NZLzdoxLa8DKZGmLuwMGBXH8T5+uYwkdz5Zf5X3alYlUcozfdPAJay
dLbQZQxXfCm+4P2tRuKFAKh7VZLRWZjr2J8GJ9Jc8LuQ6ez5j5vcaKA4jy//q9s7NKKKs73zUT60
fzfZD8Si9PxRZ0iMgrcKq44wyHz7LlO56yVhkj5Ogm9GPbeIzOBSiFb5qn9RGta+pt/ncCgYdx5a
K89sJZ8Zb5Z/Lu9rv5z9cyxVRuNWQaX1nocCv4fQ+4zAlEMhqREYZK0YIeZWJ7/8DQf+T3BkLn5e
nzyo52zPvRCCoYB/FEN71rEj4gEOZJ9W/aqxZK+po6W5zgc4C8hH/FnofZkSEV+nKBQEXsvjQ/HS
zMyT/Lmb3XRqp02yqmXjwz4M2WEACQmcGjJi4JX0JVPpneWH6M8PH+XbqXErMYPYVofr2m40zRfT
UmX1dOJQX76UGLK3yyrwwxjAfS4Y8bO5tkr5ZXNZvXDKhZLdZ60cV6DVyubJlBvT26SJnHUpvc6v
h7di5v6w3hRGnPrvVa/jPM1+7yeHzjx76RbHs2FOgyHXXknwZ4vDYFnedjen8uOicG6U15K+culh
cxyY9ZEcsibr1IZnGch1cvaAit1FZtw8HQb5oLjagG2VovnZXP/r5TqeRNOlMYUcXe/Z9mxyDX7m
hYCI3VAYvs7cIqZpwVK9GXc4iwvUEKVSs1Z43l12aXXJ1SY/GhtVVjFwVxozQ4A/q/Jqo+24Clfa
wStKqFAT1NEr27WbGjdZZErpeaH3VHvZzKEi4KVDadwOszcz0U6gnaXsdqfmsO/hzgjV7Rth1mI1
rb/VtAqRTE2dOOdOyTVb6Ixrm5dDpTXOVwwCGM0y7Wz164yJuy+um4cSp6ItCjwLMMfGMc//MlgF
OLpn92Sbg9+WJ42yZtb9aqYo4tS6xJdGH3xDPDFuHCZxUYNsNZ+057NKOjvsWuOJNOZ0SueXKyq3
iLv9zZ+/CrmHTeUQl+3vfOHJFMjVHNhbMk/MFINKoVkq58yhCyh/Wz15lOLVJlvzc8pO8tPwWv08
AQOXp3O9fFmOLpftaH/R7zJ76bhqHnKFbumUfT+WL53cbNzJZ1aP5cKpUVld27nS7fcsHKzLNc2A
fOO8nnaPxYec6ci36/Zzldm37tNKcs+wn80d9SIdnFlzXjL3Lqepy5FvQ6kiycob27hvljObtFik
P1gUogP/obmW0Wy/aeYdzNflqpEnkKEiyo/fauNWsdo/XhDIp+mRRV9x/mg6dfX0AkTHPVYynGeT
0XjMIlE0L2UFTIzxUb7EAWDcyF7WTfaKUxS6eRZkbWDIolc9PmTCJD1gTYnJ+uJCAnHimXu3dl+O
Cq9lZTAxnXFV7JSXuJHQuUpRD/I4bc3L2fZueExu7WkLC1njf9vCegq0q3GPV2SbMUxrQQlaSO4J
1LkJeNC2n6BMFAJVFIXFYYBkdUEAKwcSWKIvEAcK16HJYT/JpkXalHU3z8GFW3Pj1nhC2XtUhv+e
k0q32lv95r4Xn07j9o6MW3ETTGzw/OLsEIXs7ZhsmtPWjCfLXSJy7JYCDSoxOTAO1JntwyHaMV28
EpznTcRo3H7nrWPCUIHEg4Sl0Mq1qr3JLlqjJyF4RTr8xDLl4bK1N3qOU04Kh8CbcrvpQtUZTRqo
YdHimZVcb53MB7lmgcFOHqVLInX3nEA1sppym4mnB6CjioOzad7SXYdY2KXm0zBb7pqck21M+f6v
1NITj/YeCZVzUv1gkuP/q8/lDx8jkzQ9HsVv0qYupLLd8qAkwz20M8mukW1n011z3jNZuSvouWSq
k7dpdy1bUfFjS3ioladJnK//lBv373Lv/pBPa91Lc/9ciXfNZYqaHh2j30NznRomiCim/TNYvHDE
j7aRur+ulRlfTHMP5KU1Fh6W2OOlvXiZ9UF5ZP3zVn44fj5hqEmz0kvzcRzdhqDaeBFnWk40T8Y/
/EfGo9KDpkFcC+oxaHFablyaCl72DVPLYN592XQYK8bTVvX55x162YbvpFofkSZkdGpmLAaGnQ3X
PCq1lqnRMImvf3M3PBmb2h3XB7PAo3Lj5L7GDY5AjSLNk86ITzAysuFA4hpfL3YYNBi5pkMXlqGl
cWvcY2gUag6zyZbEJtJKdP+/hGEP1QhTIZ75hMCB48tfVzSlh061QaFgxTu4rO1x9Pu4rzNv9rUZ
X43Kmeha25rL7s5/QXzxLFk9LuJ5e+F+fnyjDWDSaGyuWHxoTuKXTCK0Jt5luo4c0y5wHJECJ7VY
RdUdR64+xkRsKDgGlHHhekyNMxci1baNa3F4nPM097BP9kmhLjGUEmcjuy25/F21KUKJCel23spC
PWKA6cqR2XsAEc+YmAsTsqYsr0m8UH+72Kplm9OooPrcQwz/n/Vvl9m8RLfRDhdPSw1bbqcHQA8b
FaxtEaN7YPQUqGkYdU904Zy4xj32/8hI0HpiZg1jrCENAb7rStZIVozpl0+9w+M3ZH0fmwaomYvV
Hs2tk0BNCC8yn+4aOdS1ciPfg+gNzonQEs2Tr2u8bhXTY9yThUZf2aiYSnI9WdHKu02wfhqbRmCn
ZqNQlH+tkQEd7LZVYEcZcNvNtvW1W+hyjRDo2G2ifVZ8RG4A7W0gbrTOcS7Z/T0r9ULTKI5QN2BS
Gtfiz42vFfu2McA1sAm7Hkt6tD7nKcZc95hIZwYa0xYbQqsHeIvybWk5Hx/LaBwNKz8b331QvgC0
37YYdDDyYETmC2rd/Kj0szEVkO0NnNSzw2yV7ufTHCsUPZKe8sXb2IocQGV3XEQsA3JHXrGqKYwD
oIyN9Gc90zPqpP6AdD6wNnUsLYZrwhY9mvq8cAvCtSECW+EkxP0rxjGszXfcu5zM0qCwZdwlALMX
qn/lmvooNhC9Gj7w/z+aHegQB6HupT/+RWZW+4Dt5qwn/Ws8IT13j2/c00QR+r0/LlwgaesfRl+M
2/xnh2yJy+QsYgC/iQZ3P17N73fRy7DQ8MQsKjaWLixwoKduttg2S8T3wtjjc3OezIYWQxC3BL5p
2QsIi3wzCnNVanXtdB9h7inqscPhb2VCESiIg/Lj2sTG7YSBCex7PQ2x3DNl/JdMB4Gh35DP2DMA
e3WOQ6k+TRa9+WDhbNiii1fT0neVmmKG2DV+KDDD6c3jLzj5DxcSlnBeD7bhrJ1pbHwvgnTfhrDO
qo2yt+wFNQoxNb9L0auNj10JlRVBwm3QG2lCgz1stxLNUn9FtedDUjFIhq+1c5YlW3y1+gJpFOaX
aebRTYtmHeA5fi0fw79nbZmASLfCRSa7a7PkTwqPhcH/K+Xa2rVDLAwM+OnjLv26iR07gcousOyw
V5yuYVFonjvtKBQOQclggU8wlM2b8zKyz4UmChiVwh6MtfSzV+nWq8RcNCjRs3NnzfBtzPksI25v
Ft09QSNuGI7RKPV1kQmOzzGMCT9VXqL+uFASQfRiRN4GSYM5Fqvo23SGhr5skOBIOLL6oktkVrOe
RBd2LBKRQLEPaxYTQ6SSXkRna30bF9NZn4wk1SwPWUwGq9W0Ffv10Dwm12/+WYQXgXrqphDbt2/n
WJ+3Yaxpk8Foe/ud75f7UyevTfCy+cwKLmYojmqifKZ16OT7O0X1IJsyq+tXuoDlebSOVjHTiubF
8Qc4F/Ru/gG3eQFTziM2Ier1pnkSv2RRnvuhaUKwaO5UaJ06fC2EwnzIlpC0GsdkGc3iZfvc26Zz
aYBj5iXgH1X2SpnWuO8sT5gtWj76Yr+scB0lO5IoKAnrh60DI9vMNreptodnojRIl3p63uMIgMBA
h5WMCBUK+891S+gcIiXdMPdv5Av8FGNFax198I4JvXaS5AlSiFVa9yfS/JQuLIAc3pZOGBWm9WYV
iveLBpKi9xGOmQqm7iEN6hBQbJpL+Rpb4IVOLbFInBqT/vX7mngwjqZquhaq1+Qfq/Taac2J2I3x
sCnxIdNFiCuWNVjyJ+vVn4bbB6tEDDg2mSW2wi4zAy2dPkmfLFHUXDsz17w3VbUIpKBigErTXQOU
+8EbEgHVnnsrpnfOZcHzaOvHAU+T8tDWxoLQbsolWzjLipPh35KLpGk8dGYv12/9O1nzi3ro/lbG
2A7t4UALT64uQledPWCIuYD4v3MxzCGx5xoXaNHlZd1ysp4gZWhbojI/SoNcEMsrgS3eO3+Xh5MR
XCX35hXhK2Cz2x8F0gr0+Ha2v+pMiY/Z2eD0GWUDrwhpYMiSj+aGyDUXyT6VKPQKdSeuFNwQCwzd
wxCi/qf1+12M8Igjs/r0AT92v/651XPfwd9pz8tHguxxkfCy1AxZxN6pJTd5X/Zq1v1Oonuwcx37
8fSngBy9tPlh0cm1WYNPzGjTQ0w7NObdU3v1y8qD5KQa6Df8xAM14+qzKWjaIcKOnel2XLfwc0vt
uCGEy+mwfA/iRcKDKPi2El/Dy/ToXdHy58ydNDOYjI7dgmNLz1hmVGhNe3/uamdn+tPitdItPHLz
ER0fQ+Gx7KqxuxtDkjGTxh/h/JbSRGHVLEQ8/TnngcWwj3edec+MwSTbvDUBv163JfUzG3GXbsO+
ckB6/k4WSy7BX69CJrNcD69mzywfCm8BfuKZ8HZ+Q8o56lfp1867PrelkUyCFYxlEfKd4pwr7ZPc
q4WanLvF9rJ1fQuxdEOdUE1rfw6n3vwWP5O5a3v5sBsBu3mRM/MKC8FCfIFFUnfSPwWePPTQ6lx9
apE2lvHUG0GgsQ2D+ad4AlT4yHI3zQzuwfRv79n92aQys2xd0qJVbyXnGFhM+iEv4XuBrF/ShH0M
PqtcwB45BKpUaoNt8E3y2m5tnd9ALwrYEVkAGhx6bv3wG4KH5esZc4/qL7vTbnZkYsBg+6agLA/5
kjZqnVufezNPJzCrMwqX9OGOKMxClfCFCPROSKMgqi/SSe8YWigDXBVnZrCysjLb6yDQSysI0oqm
15V2w1epyViVnkc3XjsMyxove2gUS1pKVniuVysZmtVkOR4XHxbPqx5qWqy/sRoFjLza3n2WvD8m
Mngz9zcod9Mwot5quEvXidg0xDOrfB8+ceVb7jLafITYV3KiAdtHq/YuXfxDvh+GU0xlNgLzr1xN
ANkX7fnj5Bohp1POhRKPYCk+IKFn+kYi7l/JbKU9ZqJ3K9bErH3qMSlj57XpQy/9nf2FvT8RBpbe
pj9c0upn93L4DDVy1imtYezJ3Cmygi2uir1bs+gDECvGpePgKylVXnbDwbHpZNNqL0uosbYgt08h
3IYZUkHpuZIUXH2Krw9HlU1GprFslR3JM/mRlQwdCNaNUxW72PfHwrt/a4fneSZBk6EHbevyM2Qb
og42blyz6fL926jytPriKcjkqVd41EMH1S/FpHB4KOqTC8FSTXJsELbXDHStO5J6OxrZJcsLkKQ6
Y9EPLraGpPdhd59MXft5StMjs7VSMunodzTCwye8FO3CIr7Hkw6r3tasgzlhRykf4PR5ADeWKGSe
aFl7fuF8QqAe0CE7pWquSkhcBQNl97dz2h2frk90TaPyL3Tm3sh8F9jbZoe3ND+6DbEn9kmtm60E
nGH3teuEsrn2+CacYDymmQ4skzfVBST9AGuf/a7fxleMBAh88NVcgyEkMKGd6qA8DBdNSTnlxaKD
pQCx1k1HOJ0pNnTldIqn38eH+Y8G+O4F8M7idmAygq/Ov6x/2NqOSiRU17dgk/akiPDSa4PM26of
nta1lX/O/kvm6oXH27/Ds/bUhMLyh8DcLNWfKkQ7YM77r20Ow7VumJHWxvYHbJ1lO6Lv6BqTG1lv
+Td0yTri3Q++6PqpFkargdaX+vA5AQzrW5hAZvyzjcu8zTq1zvYxrz8/ec4aUC275LciU+KgkBS+
DJg7DXmlvmiz4VxmFK4jrZAPHd7M67lVGlApHpjoXhmSzdq5LxQE3WSYOYicGk0Ce2ih1ZXebJa4
+M/m1/ztHaQQwAHC5Bd94NMhmW0fSiz87s3QfzrWifjGs17u0MsZBlKNUYN8RmacjG/N1SE5lc0r
aGanxoSm+VOvtGkb6Hsum9Sdch9UTJI65pOsouUU+8N7gVzhNbNuZXXwlq0NG4NrXNm3FsKoaq+E
3xtrtwdq0p9XXNmAeCZohxg/2VQR5JXpsXGkEvfYx/FUXrTmBq5SXrP5fDzlhpdsbwzaOnSnxzRv
Km91gM9fWw94W0xn8TifVgkB6CemDV0dbjRrII2afpayf5jTaan/ljjQuEDFEaNVk1iMu9iOzuV6
JVAyGjPDDeaDwoKxW515x63Y3MH5Jkm22jxT+Eq9r9Gu0GS4wJJ0PkeCbqIZVS6d/STd1lrE+bND
N1vt+/eVJGDT31ZNWmBOGMxXepBj7CedFSTTcjHZ75sIbGhsgMzAQJ+3xuSYJ2JiKi+A1nQSr3+s
/WsmKWN63f9GIur93yNExUvGQeFpad0iHZigezddDuX8EAedkJkFC/yNNJeJz+cI4XSaiVlk4SJ4
TAV94mq8Ut5MjPOL5tAbzeNzhDpafjGVDjFgKX3VtCrDLZSBBMnIEOg0GCBoOttoHgYDhaWDRuhj
q2VkxdDvwWdY/Ss+1HzcNt6jt1wZ/nMMicY4BnDbV00c6+W2iCu7xvZRr+4bffhSjsVBpN478eis
oXWy+zzOYozJitJxiEu0WXDgwICN7v1FzbSWoDa1Nc2y0OpG6NfUMqdjqK9feuVl3S90zoHMgGyz
/7rxVzYaElujeaF6YV4sT4Jd4vd9Xb8YCVDNTN9Wl4b2MyFdnv8M8LzuSg/vZPEPd43gpZMOdVJz
DyWEsPvxNDp8op+gU5W+lz8r4sjVv0r/9r5HLiCAn2CtGdNWF1qyn2pm1PTgovKlgt5UA0v9WCJz
qWf/BSqBH8dpjmop9PHj428Ocfh1/EAK1WRxTJXxgkuyat6MRRS2P06/IQDUsIQIQIa8Xl52MXx2
aBN0qt4c2tr7jPPYpadJthPT2PG8exiEYaRS5KufuJYhNA3CQUxmi9kVOqbs8v7RSuBW3k/ErKHj
mSOYqXPY8Cxm3UL78uAqD9cU6yL/ec/H+p4ov9JIREscnTXnlSmGy/vqEk2/yg8bffTa6PB+ItLx
uf08gBK5ELdMh7yAg/yncEIlr+oOG8D6tnzKfHuhyMKn0bZVIQM1Pqh+/vKh+0p95yGRsUB3vzff
h4vJvXH1R/cGioFhrVFNeNSSCHcdHh+VqokRDXTSPKz7vfCV+3LRZX2K+MY4Txk3KtwQgOMdVqlW
LJp4XIw3/46P868aa6VdcHw7RJeXUFaV+ubumOT1thlkm+Wk0r50SykRhZkG06QGWociPq8MnYSX
reoMeFqX5NTKJ9eoMhK4EGkYVZio2csFZPKJ4c5Ibj+aPkiMAe1oP49GgA6o2SUD/zzrcbMyPL8U
v6/Rw7GD/aatg3906c/fa53q+/4rzCds1HrFwb6Ra5yft//uPYNE2ud28YmjQ2M/cECizIOTSv18
6496rS6ayyZ+tH+LSpt7Q1HHDhSJSnypdFSH5qNJ9n73t2j+W3y7vd37R6KWcWT85+xZB7Y5ex63
5kzUEKaIpPO9HGiYhJzI+AHxwECiXIxrjwIxUiY85LQDFu1Mf93JvBw7JSffdFB+KIw231VMy9g0
jm6V4nMKL8FCGXdtliBqvL5uXzPPZqoZIfEhngLxCheDLqN9+9aq1iet7HthdL3VryNGq8+G/vY3
vWUwbgjAp9GorcnH+H3PlvD0mSWiGK6DVv3+emDKIWf93XV3T1vccmT4X/amsJUd1xAGc4+Tf7WP
fYOC8NY7pWOmGecke0KnDuNjM18h2E2iylf2fdqfm/6FUofZneQXyemarLcNHaat3O9xle7a1x+s
pWr6NmkCIiFaoXrDNJTR288sLKT4kFQqvHTZmj+Z5pJ8fE0NIoUENQIwIPeIqhC9Ra/WYMPDVYNA
UYUWkLNp9Af9rVtvsi0o0gUwCfQM4GRj588PksVgTlGNeds1902tQ0J7J0QQCzuuD6BFX4BlTUm/
giXL96KvQ/3raRGhWjUMiU7OkStIx/FCEpirg5eDLp2qDqQDoAfTgPcBw/sWA0NMzHpW2YbRyJsh
ANwQSy6EkEjjAAB0UG94GBJ9/R/P3ujY+JzWdQ5woaLvbxQy/SVEfEhfgLDy7gafzJ2dop+fANTk
U149Kc+B5K0KUPJ78+hFz+KFOR1Y9GOGfRaQU5uEucm4SQqaFuMa75Mgew5uMIhNri/MMFBcwkK8
EUNPgzsKhqWJm2Knpw1P6W07tcY4KceF/vyr2Cr7/Up0bkMbw2d7J+d2oVeMK411c8tfpWrp0aKa
KwtD8de2Uay/HuthxGz44lpUaizrr+f6v4ULdOt1dmstyVf0wGHFJUN2Qmb/FJxcvj4CLgh8giuB
ESFxAc4LEDHzGjBM+NO9v4Jzo2CnXocHeAmX6OVUf3t5Gf7fNKJt1MupRj+TREYbP9/qF1DmNAW0
AzODp0JAZYKZTCgtpdD+a+Z2AJQajE7AvPfOxo9VwImlAcpYxoRijXIccOlveuL60wyEe+1URZlM
4xgAJZ/yh4gCN0Mkzri8GtA0XDRhvQ1WAEuFJQEpfbiCUgJQcfc1L53QLgoAouy3ftNmGpYbP7/E
jtoX3jLQCZiGcwbqCEJshgFQJv23NA8mkWH6/Gk0+AqIGnU57HqmFC40BTqrbZF+PwQk3VpPw1W6
bgBK1dKoeFkkVe5WGB3jJGe+sxoBVDTTH+4n0/oeS48GHtykvkwAudPfyrDw4el0F//RdGbNqbJL
FP5FVikztwIqTjhPN5YaRUQFARX49edp93cq2TuJMSjwDt2r11qNCFJ8tbA6xDlLGPPXTcVekfRu
aZ/msknolDlwG8bb0BkQ/MHMD/sN6k8z+4m0DucTk1WjQqMMb9olfsK/m+AlZS7/6z4wZtt9JR3d
dlsVfE33hZrH8l+5F4UeMc8/x1MClvsfeMdNccsNbNfQQgwyeT09dOkp+nLczchJyIyPoAE3rPMZ
6g94DQ7H/AbvSYSJzjQ6a2eC81JxfxRQEefAc8I1fZlTrGUSIs86Sg8gpMmIX/ASgcdL5ZdSD3ab
sadzO/AJpLfsJDwTXZbE67QhpEqHxULq8OfsogQcCYzN55b9mBAWJaAduTW+zLApVIRlwr/70bqz
rXaGLAn/7nX+fh36TPM/djK09YUpCf87+6tWOkb5yCbpUccJvLz7y6uwsUHylLk0g9bQCXFj+ZuD
SaeNliPcsiUqZIhUX27xW9ha2pQ+hxkc3B4NMmAR4zUUv1F9tmdh2f3eUN4Qszlx1ispEupQOD0l
9BSiBlo4kthBekAp9YfH0/VCXKWjGMDPhIKAJGNkfsW7iyD7ZaLc6CM0QcEDDFTlHSwNMECQIaj5
+465THvPAW3fyDFbZrs4Wn56VCbY5VN8AePbM+2eHVm/4Nb6mv8cNP3G0t5Z80//PjBc/AxGIYHJ
dxwNeFEFXUHRJRRF2cQ+TAeI7R3zJ1FCIBTr2DgU265BOa5FrOaqlAJIDaphfBs34g0tCB/fHo5r
KnCEGtBw76r6Gh0BzjAtvge2slaIlrCtlajs0InTUY4hUlBJC104OAnl0aKLnx48W+bT1a3g7SHS
ExnB10U5UWM7zpC+DZgkLavDDFEOAKyUPeMW7P4eKhZUpDCwoL2TM7zLflr1GurozWbXbDe32QC1
F+jQZ/D47Ulh1xp+J8ZQH9VThS4CF42L8tgkG2NoDFOW5qJnjsveDFelvjrIIR7qvddUBVeoscHA
3KqX9sLuda2OwmE9fW/em3hozY3AQlJ0MkfRsDXVXCwwe+ayoqvQp7/vtabpJd/weBD6r00zEN+s
1ri55Y7NtIm2NbYNXg4jgulr2YILTvPuEXE99hu9xzSeYmZEJJTOpWs1vgqAnlISuE3wj/sV4sHv
Ice+qCHs/Q9navlCro66WCv4+54+2vfKvjm6wyBjALw3WmCOKIKdlHk9LmfaH3H1NhxFIxs2dry0
Z/Gy7F3nt3kywlqKU5bVD/sGuJhIxalkFn4LbI1eVZAbVWx+3tg1RH0Aay4Y9bJeOI2mda+kZMDa
P7Ym2SDuFoPojIMEVzYd3NfNbTrQ6MOkjvcL2QTjrj37EMBaE1wYsKZgb+DvMKE4ZusHxYpywIn1
xKrh0eUm8lXWagjjVB3lxBPWbjx6HajDzoP9grgbB+W0g90arb7/9Svf+xxvQLdyYsQMEJz/e5Zr
+bYXOyHBeKubeXWfuJum2mb3sdD7Suc9/LrpoeTCTe9jZWNO6UraN4LGTguM4LaK/Mg3AnMq4Tqs
bg4UiUtI1/5de/ZwgyhV9zI+9O5jWHigFK44qIXcGsvN2AUJ03DIEfO315KhNnj0deJu+vnSVgEv
MezD7tIabU6/BFooiAuL7JvidGI74SgE0I0Y1Dzil72E63SjaT3tUkBZBbAG/QCdw918QoMsKR/K
nkxBuGxLyGF74uCGZ6r/7mTeY3gd1/3YN7tV5+En/j4wuyhXPHL/jjZXgk8/9Zq+OjKGTRagcEha
MEh7UbdgqDW8K+UKAjHMyDCWwYGLskWHkdFFjOt88XaRCpVUScVvWpJQqEVDAVgpi/J/CnItSKPs
yBhPL2Cm4hAkU63gFUziB5y/O/tONAz9sm8FjZERfC7P1QsIPHiutMCaq9OYGa3Nk425ZGUd1rOK
XKHJP32crp9HbWvOolG8NCYFmfF1zuDcIW95kfbSvI7lHDiATR82M55sIVRiLAPH9IEdmcwOZauR
R10JTnFu5IzIU8FG62EObetDp7AUljWNNX7xWEjhXoJH28t6GkvvnjBP5rssOvWYHmNzlp156IcM
mtiPuc7PA92VT18iYSKPw3VsTpMhKWVjZI++3BjNZSnBtYRYsavPiMh7hq9t7bExkXmOTdwAThWK
COy+iaIlJCsBceXWtxYSpOFA6X4gniveMZaEgiZMKWgxzJ3JExqYCFto3IRtxaExb8wNahxw1Lgd
bNMcS05Wgp+ISFimn9xsTm1gjhHGD1I+ZCIR+66x4fTpWzmpJjR/3pQzlTaFBYufPjJHaldr25yP
2o19GWj21Ao+XuExtNoSH9ddvF/daBj5dV8+2FL8+2EfhJPX8D5++fHk5WsdmwEZ+4VnjlpTnSUs
HDbn38mz1+SuF/262/R11mRl3gzy03UVDesuF3pYsOMV/aIvgwcydAdIq//x8mG0uI33QcK01Hl3
UkxFrfzjCNheODJZmAtMbx54x7QwlSQTYElkcv2mpCyKGA0x3HNamSDdodQAakLs3ZSrRpYlJn4S
tt74kGSJIJcgVGzNAGjwkxKa0A1oXRrxqXS4EKY9NUdq6ti/AvlTwuKf8NNa8P/2XUA77gY+1dwN
PmDRRSyvV14Bj7///gnXgzyG9EDukSx05rjokQN6suDIhDWGXC32hGgYD5VAC0qudezrTPlmR+H6
yr/7DOsLv+Wh73bvPatjdLRO7ue+oBZKp9HVOqpDO6fem8fk+dHkNr6N5Z6aU5oRjPSpykanThtL
cySbnhLcLsq8CkJe22RljBg3RS/u0ppSdmQWLpKGkSzojGG2jnD6WBbHBgIhcxyNDCYQDd8ZU1VQ
9EPfmsua2xg9fLWv9m8z9ZIdPqvw77H4Dhvdpqu4CR9K7+4pvVs/HSEgHoQAhD0Y5+351UO63EbU
5dBEcUguP4x9e1R37eW+dx8kjFpjWE6bbM4WoYA6Q+w++bBM7yef4wtVSn1kek+jXbTjmiMkRRf4
oPElmhOs+R8oGyioT96H/EBQlR92mJ+MMXHrgn52Z/hLjrK14SsT2W61bchaxBjr8UpEZ/X0dbKA
KU8M6IE6pg/hX0kAvLyvjT82yRmhDLgOJrXcVX1sAIvZLEw89FxrOMSyyDT9aPjaGEhB51rw7dR9
WcXzYT5kFxvWq+fsmrcfC2jJCytobozgQdRiEhukPYx6uM6GTyba5W5Q57/jG4YhF+tGurhPngvB
1W4TSu0LJCUsGvUmogmePa830gQR02coAQ+WRmEIwDMZgT0u7XG4TI/7xX2t/clqrCzMZXPOWCCM
5k3+PgscJDCHoSSOyPfUPKWr67gxTXzpplH5xTjr1/QLaVf+m+n/8l++cbqOm5vm6Q25DboffMaq
LcNMHd25iNqiNau2ADw0imLFl1CGdZ7NtTUghhp8uy1QWEwK8bAUezWkN0I5oEppsGyqDuwNUwow
OIOdgJTIz94H61LTbo5ehfy1OoDiRFBEp+mttU3XOjnO4Hm8HwFvvtvrsXjgjN6+rsEvNwaZyaFx
LrmtyaZmSjyGj6HZlWlWe6r36lB9GFSDxsSWD7rztr/HdHml4cuzn/ZvA/Vw6zWHz5mJqByM4i/X
nMefeXnOGl2zH06+rtzh0P+wrBV9Y3hnL94P2W0WRAQsXnSEQPqytLYfQrjPmgSSjCNZJueQHQ4z
Ufo1I0uRvY6yDXqaR580DVJEPDBROmEGMayHL+x7YopJxoVGpPTBQrpG1ngj4W0NP4sc7sVj9j1Q
9MX55HtobHJUPMKG4jgMoR+ViyElm4SkH805UHPQWDaW3HTa1p+IR6+rfJNvZNhWgb1srGjjzpZ9
X8t+eyN2v8nn/s+YKKQMZy53SGlA9sEmo8nQsP4MBxmlOjp4bUDj0bDp688x6fPuRtxmyvcfpDig
xYLzgETlgjB7+EmBspCgAOVAd1Mg5dUdYFeCInJlwjYBVgIskEEXUkjR1Y8SKuzjdx/aorNBEQr8
YnEIApU/uEX5IVyRHQKRKghuMa2gSYGrE2sxsKGCLEhOLA3XorZydXgSGQ0VmKbRzsnnps9thn/u
T0hGcq4A8IKAv10qDkDn6s1Jj4w1hDp49wmg0klGi0WrvQhaIPF8RWDk5iNAubA9s9xz0k0JhO3O
6NFeAXbp7Q2oEIwXug8RWt0W8FRxHYOixePCaoU7B5NTBy9r+dOL7v+l7gpDpLZYR2YQQZXuywMr
wz4Qzp/qBpu3t1qthNuLZySw0CZuryxnRc/SaGXKVRMGrFvQHoR8n1eI2rNZw6E3hiAwtHsFpKKg
ibudzkvLW4jbwhqmcyktZngZcc2E7uzyLsnr4PwK+RagwNmBXN7cxSKQLPicHruzz/HqziTABlnr
AUp2F+ic2yNBwfAqPQmjrzFQF1wEGHObRnsnXNJHu+puCneXcwUXvDNC1x+8GLbPRe/hcGXz9m4n
V6DqbwyH71ZV9w+RHG8nB7emrTDPwJUYkDdYEKl+ehMJxmXsIDlHuxi2u5P1cDg5L2DSO4vZgouy
I1nl1Fbf9t+00QGXbK/AD9rv9iVyp3tvNXhDclvlHmhc3nu0AxxwE2cRQKXa8Nequ+NVV5RZobPx
5e1B4ueUVhzvMn1ztbDC/w84E0vJihRNIo2j2HYDIJ4xHSaafhCVnsP2ZLbYMTpKsDGYrDwjah/h
dAoq+7fixrePQoSFzwQh8chghUkv3sM0UoRDB6bNSTHsKJYB1G3A+gEbc48WKj/oVXjPQuOWtyNE
U2Bj7p40j8SLfgUs9IMhre7RYpho0Nhb8+a05attKog8hZ8D4Cd6AgstJuqREMDJEB4l0awYfeO6
LHdIJdiunB2d0zqUTn5ZQ+VA0MKKho89vNB/vPM7TPYbZCSsQEk9jqX7ah+Z5zJk0cMw6AHifmEu
IwcYVc6MwSVxYAZjFJdMsFmxhiRp4nrKMaFWMGvesE4riIDgQugBvs4GNjfXD9sJj7yLowDJQgll
tEFNY+zITBCBAEZmAKxYNfBIzZsRzrRwqO12IFe64Zwl3hHM3uZmIfAlnuOsRwI2gm4zo4QoxCXn
QqbcMiE0fgdR58sReXlvjy2ohkEKeg4AUnhnXDUiUjiuNrcDqIuYUpjZQkgWLP/WsXzB+dFpsJoh
sQVfbP53ApEXUELhpN89G8raDYnADXo9UIxQuSlCwIru2BuB8Gm29MOjJTsi9GWAQs6F6QyQKskQ
MD0LF3TbHfeWgZvwa2F3TqUEIXKDBrFZs71kF21HENnxeoO+ksHihAjcPlYOY35gCngMvMC7Ph5F
J1O4NNMJRBYgA4Ab+28sgxCDUqTkkhaBiZw0PYKIy24Uo7FA0FbVGb5MttAO1HpbFj0kUPGT+tVN
gEMUfehlnrwKJjTckHMBAs8U2nOYK0sYr8HgE/o2vyzbMxkwuHy3j2dcBKjsRgM6Y3LWxOGkgXeO
82ICYPDB30qV5Z91J8xvDxcm6rgQFVhQ5Rlmm7mPpwYfWOKx9zT5EyEMMmOgI/6WY+G++/IbubA1
B9YZPHQEmjRk+JylHCEfWHE5svZw7eAmIc/NeGXauTDaKLiwhst7Ed4ghMpfb+hbt0J0IBx+amAs
zZJDirQDsfDvcakowNFyjqQ3JDkGfqeYgrFC/VsTZECpjAgpJAmPXsRL4qgspGxc5SSq6OPhD5Mc
5hGKIcElNIh0ECb78K1HtB3oiSRJyMt7AHP5OzjRbFhC5ZZJIisMRCLOGDKky8wysMJvUBqiAAIY
IrgLxpPgmlKH+ZdxtdydMKdg+XeuxADKFMElc/2IuxQGsMeI20Ndl4lgcrXltgi/V8Z43rM8BCuM
+ryngvbKZRLJilSvDI6GXgkmPDQT/w2FWdiJ9yEEb3Qc8sxm35DvNsI5lJ9zT/ppE1he6aDeKPof
8quqo5t+/R0gM6ySyZ19HboJI4TpThcCbZw1BvtkiNbtpXRC2pCgyb11TL1nAR6CsrzgBrr7UIg1
kDRuKDwAV7AkDfuJhlKtjSNAmriVia2V24DkR5Oy+TPtxTG/9BvP3k3rZS2n4IbyyLVn0RQFQBtw
h0bSbPNUUckn/qJX27p5BsdqgZf3DFXwWYuAKHc+rBtoWwloILy1UN1io4Fd/RWW5Ict9OZS6GCH
/ICEFe0TDCiS+k+f0h14m+2dXq4K1NbqqvRkSOgdGo0y6oxpD89RNniiVbJEWXmJdMhks8GMrgGh
N4O8PptRIRCmExErKgg06ky+Bfu1wlbAtJdZO1t8jmHbr5a5s1gwS0DExF1Y7/khT6fHBKO2DW8+
dwx/wgF9OiG2F4sZcV9/Jk8Bi3R43TOsbCYRKznevsLcvjoLGCzOuQEAjxET5uWyV8zIrg9s9WfK
cByH+kwPFJoFQhiXaDd7ft2bhd7i5cwC5p0KOZPOawGMRQk19GHNCGRGdBeEGrI7oUBsE5v8uJos
NdAmf1oNgllWc7iK/CugRgsDv9mXKMUaIcfopD5ZFIudlNKkUCWet7JDUzp1F5QcPBigsiVL7Q/j
AbYpKJKe7Cqyu4mQKxwIC5Sdjp0VwhWvJNXlEikAvAmsxj9DiZKR3IFhSHdU4TZuaPvFFiQrkij5
pR6Ib4boPlhxdTiDFIf4kzsyoS/bDcUcrqKYArSgpX49KagKPUMiS9HJic85GysvIIJIoUrf4Es+
cUUQVVQFnimhnxCXxRtZBAQf3t4uQoYo4h0cj2GQogxlifpX8RQ2J1dVQplml9CS12Nh4xbcfRqm
+fUJJu6bsqCI2WRE3EC7WHx4Aqs4eYGszIgkWDtxAuMNCx29xduSpICNi5IoRKCQmqiQrLllnqC0
aLaEpQKAJn3z4MNC4BZYjhvIjgmJt32UGQJyQ9lUNhMBaP8JhIRzSh7AY5wPAgyNO8GdPdgIt0TX
VMIAfkDGNNBQpUOhLAuYCt0XHEliJFnQfqgQfy9gK0ArmwhLXCAjZN8VKFagCIHCI4/VvMUd+6HB
4OcvyBmvJexa9zFNEQsggp1IwCXIvnDt31jH63hIP8gP7U4xx4gIhJq6bF+0OmwZ3FMRqrI7kKaQ
3VOUQNbUt1zACoJ0OHi/Cc7e1clHgGmkMnT+hfcU7q4BuP7oBwiNLFeFKyQ8ZdYCurURe8kcyDmc
5HAiL/pykSUiw/iesBZExU+Bsr8wD15ETNSviOhl2tPu4reKsEOMTLIEMSCXI1B6pIcxpQOGq3Tm
kPB4D19CVBhSwngR9b24UnLTaMHAnTe6D8Q6OreZJQ/jDkHlZNTEzDVZ7bBRHwhUL+vfHsk+pA9e
h12GQ3L+nNOMTarL1QSk1Kg/SNXh0TUmfO1mLHkWEzXp2mPNjyjYfQb335tjjfMg7VOjKLlSP/Yz
EAtvGKxfqtIAgO6DNyqYNEbhY/pVM6uIerjGss7JbEOlwbEfHBsyAmuxIAeRw/qaDmhYuY6XV6B7
Kd7w3kdccUYMXLyB8DFYGThn0j7GkawrUo4QKxSwHgaBjKwaDJNImCWAtOGfACGc0VEBlYCsCew+
oOQ1cLRMTKDLABf5zp7r8f+bwTbRA6ikFhIuBRYTPUspxS4A7Ab5Yo4puKze2ND0qO7ArYcFQHTA
yGOrB8ynjiTBq4W6BgdM6hnvzmP46VsUAGpBgWIwkGydHSm0gX/qoIolqiqZHVa/9B+E67JQkY1I
VwThziOUnghOQBxDXYYyKgOQ0K5bHMVkBCqW7RmTuJseC3YtetYAcJizYmA7xSAmVmH1D65zKYZo
hD7kMKzl147lFrwu/VggGCSOitKnxICIn88vbKBoSyj1NXV431JX6BtbfQb0ubxiFfJiPn4GpmfP
oj6iLvSHcBr1gTCj2HOHmIay60ExAwv4zRPGNhcHXrxIIwQxlhw09ETdZw6+o6eLe8oPmKbZj8zr
kCkinTHY5aD480QRCbCzErrCg9hBaeQ4QrESFonIAWsyMQlKWeopMgkRQ4o5ItIhLv834uBH83Q2
G15SFlTZdCT9Yn3kLcFb6EpMJ6IngcXlEDWB/hdprUCI8m4+VArBRFjtodXBzpAdWNgi8t64eYDe
NYQzmTFIJPvPOcUJhOUUtEkOJLLbT+QoUs/80FuAV+JaWhOo0gw2rD7Qk60ZdNvGGOMP7elQgKXZ
TAFSRrnTxfeIeLJgNaCoz3UHtJX5KXUumVXAPg6TGmEBa8uVgSdkHeIKAHeCfqmEQY3mvGQTZqFl
KRF4QtglUrcjdoBepLFMUSOicJJyZKKiMZgUtUmp5RHiEKNceQarxQh7EimC0W9xLVgxr3tOljmc
iO6Ngg/zmtsu1VeAV0oR1EB/tVBqyZDtjKdjbctegSSCHge8Y2g3glvC9YZstt7/yZy36f+5Bxog
TEzXrTEM0vv6uS5wW7O95IbrsAO1G+W/6SWj6O3yfswZFAeiP1v0FtDQdQegukDSM3nDeZVZB9sS
UoJYqSSueN6gKqNeFHXVmbZVWYa0Pxi1RJQQNLDpb5LBf7w79wsCAL7sZhvaBSQWwLBncBcfQL5L
KXG9gVyelLjIKsZYF/jfcUG/1XiAgGiQ4XYgfdKFJJGzaciqAdGWeioVVb6qFNIffZyZ8BDS1/ra
RDODRYWfIzipdtBoiuAzxzaKGAVXQDS2S+1f6Fu7RLwmZ8c7pp0lKDyduPFXLISVyScUybL5Hwv/
yoL6C4/5hnmNC1oKnZiGuOfH7oqzAcZ9RDfLbCvMbNjhF7y2MNHBTqu+upj6f1RHbbkFGTHL4ltA
acxh4VjiTCfC2bv0Yv6IVwK+q9cThBix7sL6p2zzvq+nb4mfjHSzhUOthM4nqHYKJ4ZfIQE9MHcm
Vl68noqnL0guooIFxySEacGNwoCBbBKvjUpASrSq30uzEs9unnf/uX6+DpgA4XmFyWtz1dhgjEMn
d4AShBGq6CuyBRAsr4DLED5PBGmEMmSZlGgha/whFfiueAJOjRH21JdwBYGjhFsJCYRhQHI83R/2
5zeQX9j+QPQukVR5DQT8arsBMe/pqrCCXi5W0LjF4I/+8q7DHI5IJu7BwoOFAfW7ZpyH8pC2dnjJ
QpxGoSjukBAuxdIMVQTMbTyiIWLBoqowdSBTzztcfUg+BZmy6ebPbn3vmLfhkwZxVYfffiniEHC3
uigJ4ucvX+M4+KoKjdPhrwoWAq4g1+53ib4YLSEHxfhOLPKuG7knIAyYFJXyKQyj3IEo1oRNjWhA
E2KMiTkeFGZszCACfSYPgntAuj8TYAF1HTEV/pDiqeTAwsU+ia3iEOKduap2WCHxJ/nuFberc8EY
/BnHVcsiSLmOSBqFk858urWt1XesgtF/FtctODSaNYze9hfMQBGxsWRDZV4I5o8WBUHK8ouxAbEq
3D6tzd4Wn5nSxdHYMv4xwmNyw1tSTO8GyRvDeyBdUz4VQB/2OCTXoDm/JBEB+AOvLqZKwupVH//V
3eklE1JIY6ZHO2Z8jhHf67//8bTiydDz2U4/rNpNmZVMp+ScU0XDDgK2pCWTC1o0E40mqExZJh10
dFk7GBxa+8ZVoL7PMfCj39K7BgdFjnNmA4DVzrvlLCy600KV0uRHHTMZkBcEHxQevvIZNnr3F25C
i7g1yFudN6F24fLgjQdBxMgMMKzHEyZsV1ttS25M4Povht1LeW7GYutTgpn8Y7XApunp68cOqRts
tje9+nCQ/Hv+4ZVFceV1oBBVJMIP0/T2FU4Z4JDKGbghmBVVA1vmLPb2Ym/KeGek0ysHlj3tuKo2
ftI8B3EPumH+BFGGxfB/Y73c5sHs54b7vYBCMEjtE1MSkMs+UeS6QEBEW8e8bJzs0+twX0gny+Rg
nh4H9VRvWBz4axYEzFbzC6ZEfIWi/SFfhF6JOyYyxezn8owulT63uJSzQKy0UTWrGa9cH2o2rJAQ
vQm+/yDtxcdk7+SmPGoueDxa66RR0K1ffSlx6LhQPaY6hHcYDVKowoEU3GcWns0ZmzV1UCQobCws
wuhGSMhBzhI2xfDV/qwZfAzO7ee43zLkGBIMmXoNpWpND76zlkiPvR3Ux++SucemcgWdXtvrxvF2
wuRKY1FLEcLdJvaGIqCsfuhJ7DYWvl+cqN9tG4ZCJY08spPOwgW6hj1fJbfJANmD4HipLs2LeKe9
V7m4T37x2Zq+L68VQnh88ZJZOMCcdIIBDi14qI8NYlrTWhNDPqB0CB9I+E8JOVfcJ9ofIL+i/SNy
xcYpEcM3FjJksVimKS4/cTMZDXQbZX3mGzQZyL5QuTFWWqrzesge8kZdQQXFFP/hgq5GuYexv7L3
MIK+Ya4GjZjs/VIOMWGYo848iwXmmSsuUwTvI0QXrB00peYeENnCmtElDB8D++KVxykylkLM3v5o
D7Z405g+CxCD5Dvhi5jrJ+7bdNlev84yN8GhmFnkT3SLJuZK6c/dfjEHpVCqLJTFe9s41Bg+MVYW
VL6IIOQWExBIZ1NmJzgTD4fncPk8shUbW94Rk5k7rWvK6L7HWj0lCb9BWC3YTmoMyxNlUNCo+pqt
Q/PRy/bsNeHWsFbPihj0WnrfrNWNc9W7GsQ5qZZ2kVEZLSpTmGKp1WOV6kxOdWTzTpPWo1s9Rlcd
325cIp1Gevdsdmv1/pnaKr4oTSwy2LcekD8z4PkH+5MRdW/61bGpPzyHkfLpKxpEGAq6MVefVTrS
jzeUYNjxWFd4CWXZj2xE0gY56iPrm5jXPoKMFjZ3RHbNeP16H77ifAf3uqW61wjbz2r8umdOg1ow
HGATqa5yzxDfoI3Vu8UNXdyX3ZlWN7u7knoKATGAXkOfNePCNSLuP80h6EdKD6Vi3dTHYblNxqZ2
uGLw/Yk2UeOU2usYil+m9jUj9q8fwM0v/hK8n09ld2EXZwZNcsI7jukjBcoGSn5M1B4pMDrCjxZM
pmtFVpE1TLa7R09hUdYQEpZZ7DeN0rFzoiAz6Wbq310tPNUyu6lBJYP2Pfk8MSe319auS9zPaoR9
n4EWE1ERlBbN2sUWXtE6RXkdphGmJJ/GMcet7pGRsNEkVq2Cm1lNnsp+nhl08Ab7YORdKcpnWKzX
KO9q1s/nbWwbCLyvrWWqFvQoTWgogwvZ1dOT8C/60JE7gTsD/dVsrZ50hw/hLhTqsUTdd2f7a1G1
10Cn6Y9lpaWTsnNoatP92H7YSDrWfv7Nh5UWefpnfc/fo9i6juI6KMpxTeOkx/Bmr1olfRg/qm9Y
6yrUKGDQtCGrwpRbPtNf1vBmhYOYl3g1gySBolShDPtC19i/XQVOfxLU11lOoY4qUIVLu2uFmBim
3uvNlcGF68uARwB3N4xBTJSlJSec/mlCcjPoINK/Q/oqQVDSxC8YU3RL2QPn6vnVbYY4nhhHNcM7
EV/SO4YJRdG1a2xwvzDH8iDSaXBxtDETK3uNL4jx2viguWXx2BqYDxmzPMaQqrWxWl6Lfh8Yld3n
IRVILcF2rmsZo/w9CekglbMENz81h0eXU99nmP35SWWt7Gc2UELDo7UNHXJoOW40ocexKyR571rQ
IMiiuVwadhT9gQCKEn+IaBlzmBZcxpSSBxmLGQGFsUoiQTWzaf21hrjNte82q2hj0yy/vVuMeCCj
AYF/v8vNQzP2HIdjUPkYvWVJDPQIU1Sc3odVuJx/bkNlP0yehHx228hWcfxxG69q3NDjgAY3STKo
69vI1IxBywRmb601yEwVkxGGuMM38QWForZjePNQc4eA+Xki5l02p/rcnH9O5eZV0XYa01W20OKU
bloIo62dscOP9VRsqK5TeyNQ4EkXzGBvxNoBfmvg1vI3jwvKcR7mf5GyxSsCCXZu/gB9JDWqS7Ri
h+auRavX5XVpnfglsuz3hWyidar6Ca4VvEAhnB5+tOd7jGLjlRp8+zb278o4Wt839VzZ5VxZCDlT
azl493lzdA663AgsdsWm2JQnqGzo1gVdfQ7tYD/F02HzvQhhqPwZe4gDrTXa08TwPtTEFIHGogh0
eCk92I++fRXLWRuPDTVQce/4bMJDeDDnbLTlKbmY8xjrW0Zt60SCIi4y1SU/aBeCbiyvLcuBOY/6
D2mEdXkfxIpWHTbxhxZzbRiSc+KJcl0c/+1tRAzsKKxSZLGS0DXbEsQS+P12qDcoGOLRppPdHMSI
FYsGKXHmWH/WX816jRUpMrrPWtoWR0uyQTJDKZCwqwFbHdk7iX4JL9XE5VXYqaTh3BXKDRhDuzzG
ZxyOIUjnWNtm88bxE+AyT5+aEpvucHDbZgvqW6fHf5YFt8WG2A1NJbaBhHlU1OlppkpcR6Bo0VKW
mx0dWqfWpt6QjiEw+F5SbgFjBioio2mTnQrcQJQpLQCI2N5XaVnAXeNHBhCL9kpEBiyIwNkHnId/
Nnoqe3y1Yv0ZkEkuISSP1CPYliXXkAsXSqwMPYX/uXCcJLs714HH2aU5cy4CdUZ6dpnt/OsUCL9Y
KQnYGjD+2ylpAu7phMzUxamy/TZ4sgZW0L1cX6FmyxweZ+sGAlqAR+IhzcsmuBAs7li7SyT1nX2J
OKqdcWC/uUsIVwpQACsTjwvAa3jwEnyjaQVwNCZQibStEDopVc3D3X0OiXKgr+OpHB1SF+Atgrc1
FL1JNCL0IPjJjoKUULJvOQYUAgYH+o7f+TJ6ZMQgKD3+AKT0+Fzrs/vxtr4fjcX9yJkai+aPt9ga
IxUd5R22/yDi7hAuo72Gy1l5CRE+rgS0lah76AGftAFCJYoJGi2BkPfRw4Xnn14bc0exbKlCqK2C
Gmqi5t/g0N95xWzNe+WsBMgNp+X6NYp2MUILuFGRdP4EcyDDZMtVfxkWATEEMKS87zO4Ch3Y+Q0h
X3mEEMaJEaNxO7Wb99ZcJCuio+HsuH021Wi4GFzBr3w+AfLASDTJzErYRlTwb46depQeQ2wMoYAg
LG5KY/VIx1bF4XsCdQJLAKPz/g8dd3ZE+kMZkriOPYdLydAhBmM4kEcxBT/0V1Tl//2fJUIephcj
i0yTC8/MKtccGxiMM6jO9vE9JabDMpjoCCPpcQNTq9+qcF9g4by5Yfoi7m+NeTp8XdDL0jeLuaMH
eDo8h4z5aFUBJFz4rmDBYRmsT2QypFBMCcJ8nstjdC5UgxC8hIIXkcDqcVGm/AUThy7ALNSfjTSk
COiH2IWvKoRAVgzi2+ux+Zd8kRQhrV2UsBLoYrlJiae5Ldvqr7Xj+3IGWj2D9zaR+fDHPZDhW64/
R7mQqKuZN8sPy0185oozBQl6yzV38hk8oZ6K9cZ3/AABn123yeyJe7beuW0L/44v83vWAoHPZ2Kz
RvPqYYz9UjJ7zYoFzm5DUAB073xWB+kXVvrG4bpJg3wpMDwOLCT+MOFt1rgIqRGWbfPGLD+j7xio
a31AX501OpV4qq5pLC6JVRoku3h6p9U7FFmW2x+Sx+Aiy5fcny+tllOLlJrfhgxO+BGJC7gA+Me5
Ps78BQ/Xa7i15PeSAT7J7Bpw+Pk4RucYDj+rKIHgL4WLd+IDTmISOlSjSRSMLasGQ4Vp+KfOtMV3
AjVU/EecBs066cAVd7pNRJE0NaSnF/BZR7/TPsZJ8EnOnMfTKWdXcNDClMV/QpbyIb1HYP72WLae
uI8AAiK0px7MsgCSip01wE0oqwUDmc8rrrK3LgsgiwPr5IML8Zy/z+YRmV9ekoICCDI9S7ujwyrR
2i/4CATlNydSOqSyXAeVUc+fk5FwZIYCBv5fP1+isfZBbL4rQDeW+BKXGc3DsyOER4iCzwCycAkn
+QSyA8+6K65GcE5iiIjl6tIxkA4yAGWM2AwBHGEajWwYvdBoEcXjYI6wHiNVno8GG69NKDl8A3YA
10FhCyPVcRQ0lbQdeotgkG+AGHgygAXPRz1Wn+441dcB3dDn2ijEXE2fhyvhtkMlETfBB8TbqEcl
ERpu3LNW79mjT2PeJStWLQVpRjTX4gXIDnb+uyhcF1KW+teMFpjnEf6AHyiaKDbQiByV83eWz54T
+h+N4VTm5KIpz4LS886cPYVrLvrUIgXcgJVqMFNY/fBWIxB0f1AAx5FOv0cWRoYi06pBBoopieaS
fwrKoAM3oPh3IUMAFXFTTPSJOHsC8aduq6Y5q4N6nP8Z2oxqRiA3nZHM53VO9voLDpjVqDW2+8nr
XK5bR5wBaGSrHzO+4snDSI6mPMDDv3GyvG3e09fsKXxb1PYArS1AW9p6wLij0x5hyQ+EFfmo4grO
yNEN0SFipdGifEWLNZrWvHf2UfJG5JUJ7cJkb9TO7x3cEfregC+GrNAd6wwDit+XsTSUAaZUzgqW
OqUTmw6/wRlGARzjE3iFjhfzcp4FyOyah/cBJDhdoP5XLgBIMFgVmJvgHchwu58h9Hcas9mbDOT4
4ajoWv6w2rk0V4UYxn/Hzz9Gsi2c3T10fN75R8IbckmArVp1AHIBpJ9DPRAXpC8fKoMq27yxFTRG
StdggKHinUqcKSIKcR9W+maQDeODUOCwkNuE4yc/tWhqoPTl9y2q/XdfTDAlBg3HVV+nLC5UOmOa
rJ5wrCyxf+XY+2WG8W+jl+N66Gqjd1+g5is2gAluk8ngxUejo/r636un+ubCHkbHhH4I5gIEcVx1
W3/qwsbz0O5dh2UQXiK62fHwlws+aQzq4HnSRnVw35ABKCNj+Z0ST9fz50mlt3y2ofeEtqOTlbL7
TqsZyDemdsqUFgti73cQATZ2dmOQpccKbtJmP7Jp2aBN9UCbatPmlIZLypSQD0b0nFxAnxPrJRUh
ngIdlxZQv+CPb0goyMtw3YNWdZc0AdMO9rxQ2kEyscNDLb4hjwvRosoaAUuCdFG+cjBjx75nYbv0
S2gSfEA4o8+Jn5etOT+m/EibCMhFjrKrA2OZsLLI6YYXvpOH3tzPppwUitNhtrH4O1ok0vYxdT4p
Eth2Y9Do4RsZ8JrEqOFqvwxX2SnxGoMy2B/IQcI1gutxnbYbQ3MYrcUXu+SQX/FcbAzy/rvfwB0L
4+T4IvehDprjet7yk14yMLkrjcFzA+dtoozUhbqoZjze46dxgnGW3Dlef1BslbHds5xyIr8pJ1W3
JjVpDKpZOWlxr/L+d8q7lVuOTfA4GaSAyL44dOkLZUz8MoPTPHj/j6XzWk5cDYLwE6lKWeLWBGOT
c7hRAQYFBJJQ5unPN+wpe73YxkJIf5jp7ulhtd858+e3N61H5SiekCMevGWHX9U40cpP4gkKyx8P
N1lzim2otNbgZWQhTfcmAr3OWBmYU2dt9VB8lr/4juFbKOfG0/iVnEeJ4TQ/Y+i+V5zjEDSGj9eA
xwNAwC+RUdu4GT8YuXjvYv9so1/FxI8RLf7JVk/BD1s+lAFN6nraj7qUZ+MzMkWduy7Z4NY0AeGA
7792qU79nVzQkpfGHVO8pO80TsKJZsXFJ+wBN1zj7nmU9Jb81D0SODGezAXJGxnK4yRGfCAw5Odv
Wv1E685M28MLaZdkazAoxHSLsgz/JCUmqcxqadyh7VX8cRn/p8cWyPWxlRIU2ZIuD/JCwG4WDXKX
au/ywun+ua8Xd+ersrrOmpHCBMwfX9afOVXWOt43u3iDkzZbw9Wd2svH2fl7k4ksc9Su9jQ7O0CQ
0oQt2NhT7fA40y9RWXfW74OJAnrE5VpaB+vgcqCzt1R+Ood2lE7uK/UcLaKFPooX1QT08Tv9Lvgw
R49Zi07X73Vw4u70GALTcuROg6txyEf50J7mQ15NwdolOWe7bAfSZeOXqqzvZ+OQ7DLcswMGQnNQ
BvJPXyb8RKSKGKLjwGrMOeVRPgomxsH5kaMxLxAKzOVJzo87deblEEvxqT+Lr/UQ0fLSm3pktDhk
ix+2P6AEZRpvfIKqiT/zZ89JzdvKz/mw3HUO/JuXu4jQ2/9yp9EmugbXeBKu6l2waIfpph21Q/Uc
HHm0C1ftyJ+pXN16p/zIP2WucIR4MixH+S7f0WyZRV90xmzHqJyA16lZwGy2j70SlG62TP+e8+Cg
nuCj3NsnNnVv+JRuc7b617ydYoM1Ko/5op1GexFNKHuNo1HnCIytTqpZBtGLv9EO055dNHtsCJUX
9IDnQ6qpIVOo536u8GyZFStjREsoiDN4hHO5Mc751drx/1CCW3a9x4LuIh0ylOCr3BBtU6PvStnG
/QjLhNtBfi35SyiE8kjpDLkyCg8cbp4kl8+VuBrStW6l4yJxNM4GuSaRn6V15Q9N/vZzAMLdDPMf
OSq8VraB/CivvJABfp4srLOcHTQufyLnok6IZqyhtq6P7rWa48d3Sv+yKYyjvo2E1EM3szcG+s3Y
w2CEU8Aqa99iELh29jCfbNQgJPfp0dq7YAFbngPBnJyy7X36OEXr+ym/dcQI2VwYM3uBVK9H1EH5
tTKlgpZ03P1xYAQQ4AnRRzbnLME8XmdnCZMvzyBhtg/wGXBfqJum4ALETMRBhOTQY5LATfyJsP5Q
icPnWcJ6jqMB80NPgx2wwpmCGTyJ9nXQX7KvHuiLPucp7hxqZJiu8bdDYAdhBn3tLdgLxVuRuQ9h
bpFdb+HRHlv2+0/qVt74lqiWKJW9ix2sIOBFaNjS9POL/eh+exHIil9ZX8yHCFUq6WOMjAlfV+Ib
IhJ6ueLUheHVP/IcGlx8O/5wOLNvEePySfc0xqqjS6AW/cUYTXQuBN4cjAzSgtIH5eUBr92R7bTk
VXkF1qu0m8DhEpMC1d3A0lLMKRDIHFkmQXpYBlnUZDHklNDKUyNHkPPe824I2XHzIw8lzme3/2zR
0mge5TVt7Hgu+c7z63Vh20Svw/aNbAZwB7sFhDuotXj31I3s+ROTvhpbzouLAxaU3OD2uJScBcQj
44B4gMi+2PNaxAKtxBaAmRr810Vd0AadI/AUkgXuxUeekN/4htxZVmG6i5I0hIwpfkYaTcIdrbU9
vBTvqLzhzgX7hBfU53pYK16DTSLc8vrsF5wQl6XYe0cilNeY60mDq8+tlDvOvds6M55uT7in5tHd
NDN2qXCn/YVJb8RSXh3YkFuyt7ZXoDWhUlI6hBYHr9N9Xpp5hCiVAUms/5IYyydOIkyhm/mNllY2
CrALe4d/IxixCkIaLheAGSxggleGhGcfXI3mlqQ5MFiE8FveXX5jO+LE+WUj9GtXELZxBlXKLenI
D1raXQdyy4lNaCnDjTCPjIGAilSyUu7FB9rl7x8I9T44HQwubji/1JJxOzi8vPUbl4zDYAJLa3Vk
xrH0F+cBPVS5WKAZvK57dJs+18Y+8oXvOSFuPjcv7fC+uIO8FN/ZR96aseJorz2PrBXzo9rLfTiF
J/xOhNEMlyGoAh4CN3qJTasxbPXWXz6mQhVn2/qmSTvF11iZ8V+2LW/h6X7C8pb49FNZbiK+B+Ql
7E5u0i7LO4K4EJTblJ43e4YCzvmUZYr0FiYSe1B0uoNoTgcznEaTLevR7LGVKB+x817/fgGNt8Qd
7gYj3FW7bL+fl/eK2Uw/gYtUjTQz/fjcv2fNzBl71xwEWwVopwRgb8y4TsTGsw7WcKx+TKdgXSCl
Fc7W/s2mBVqiCkvux1CdlIv3D4ohdHGPRSwODJt4xbr8XOWbkl3CGFlnqOphO0lnBuppNBjYSQao
89JZNS+nyRJc2qETITkRHGk1dgBovQWTNx0bPATM/a5pw7MQHJf8iUkH2kfd/4r/mdQEN0xRfnSD
pmV2hScGmL1oLhGX0tvkv+FNWkX9kqbsmS588nv+DnSr2pOxQyrsmdHcZW9jHlkNBLTPf99/NuqO
vX78N2wJ9pl27hFDYs5Du3AHWUs/ub+8PPVgt/uWeJ8xxRzm8PzIXIAbsEIIacDLVnuWD0avNmOJ
0Vac2mf+vmk4Ed7CWyTLhyD7EobHxGTwXMzCk7FuuI3E0JfwBqnOjWGcEuof8xtn/6++WLuAPjy2
wheQxX2Hyxrhbb4V/wLQrC+x/u0MxKWYGhOqr6sf8SihxxCFy09MxtEe4h8VokaXEhx/pPNYqrT5
2Uh6y+VL+RoCuUvPuvePg9VLg2V39SONQ0VPlsGDMywf03hd9409tc+YUrM6SxgKUcLizZhmnjYX
wHZYGC64LAzSm6Po8uh+s4/3GzNOm/lb+6jNhKohPGVD7zDhJLOrf52VAIidFRDJgkM2Ax93XsEs
xYhBx62h3ApuEiK7975fKOvZBHHXkNCpRSmvzEIsmbGCo2EcnofepGGc20wVlUmSkxnIBzucJAgl
nUYkXStgauQF77TbDJhp+G1zVAtf85Ar4UddKcPx+QEdNSjwK8YvboD0DJFZi2HdWLp+UAzznTLP
XgNp0yNvWtz+P9L6AQUziGnllKWBiEj2dJSpT6rEP+bCyGoR6GF2IoJ5kS2KWYh8IGhEPY02Fqmf
mIhI4ZAotqV+W3Sz0gIwW1j0ezSGGD2jwbwvmIvoXWucevB15y8fNPiUWXpf5BsDKXXKUYgwaW0n
hsVSz67e4nW0pinUgj6jrLjUgEFBOSt2Hu9Irx7y4RlYML8h6YWKYoxCUME171mr5SY6q39DITwR
QSkraZtQbp19hjPgzWMnnTeUT0tTw/c45nG7rcbKpd4S+Oo3vtyn4TJe36f1rb4ppDicg3ZhBVDY
cGkC+Nl8pZiIwKHFOenFZofYAhIItQdqO5t93Eb01QfwblBC4jswvw8V2umdKNz+v+thsjS3r3mI
cpZJy3qULb1btowJT1T62KZrNF8KDXFxaMLuGFVCjI2JgbmaCXdGfIMSADCRiUipDa36dHlMK2Jq
vfkWJV3nUsvyRnikyjuK13wxbyA6XNm/+pTQ1DGbqpxPTndMMUuJD2/i82oNiUPhMWtsvnS3BUbH
4cgYv+aoA6QaojOoWXgz6J6E+ywA32vGKFmgYKUvMff5N4PLo5vB7L7Qhs052zTnxxUAGX0XwDgw
IrQEoTRY3PtMfH0/CvNxBVPEwHODMGgOKSTcHbAtmK2DESaaYaA/8N+zfyRR+M432ZGQHq2QvqmP
kF/T+lum2witRL5EToDWBUz9h2/LpbTvxRlgmM7qq6hdkiNCUzGcFe0qDUmvzxXe23wIO4OaCRZw
piyV5WPz2KBeqXbiZiR6XeS1C0Bv/DF58pNt558VkLrp7MDcju1V8HUKhKByoOEeR6RvHK5C4I6R
xJ+YLNRzXE0vAWOXPgQrb+bNwvXz9ABBXMXbaOvx4kBORddHfB116Yf6HCrbgAgA6QNhM5oU4g3A
YZBsODsEcpS8qXRK6xG+J3I5tTNcEo645CLAiqhM+NQxgRMKjkHWTmkft1LOmLKVAJD6RnrzvnCt
kvZkiMshDZKNsoS+eeHr5Cz9jbe2/xRKKUmice3Dw49XPAO4588utrOwJuiQefDY66tsrxAmE1kR
ZqLrxNcPvPXynR+gEt9LZHiV82VhJyWHJj35uPfM3yN/IaQr2CwecDI8aP2Ke/yXfyTlApkH80WS
glIMlqGBwUWqxrvEBQh9pnpNjuoV++gnYRcl6XRJRpjDC/1pY2ZVtiTkBwTNP907IaJvBF/gLlM+
QEjZN5YVtOa6htG5Enh+ok/ixOoC075i9yTEyiHiQS1DWFfAjIFxYf6zuYQn1gPSG3I3YH1mmIdM
fgVGimzPulQ91gFw4XJ7JwSjextLFFQtccZvJT7705QFJyYlsbMujsPcGIwHAMaDQwYzRhksBubW
PjuhHsT3HGbg02nhRB9sIhJ2H2Y9+L4t6jXv0UffymmRIeELyfAQQYN85WTUG+fHmQHjkCZxTvqN
FYGliZVKQVyIiAjZL815UxYfzIen9BplEafb8izbSFNfLjPr9cjZ1UvciiiVDH601XsFXkoErq38
WwWtS8nnPg+67pGdlaiDC4Ms66PO+3eNJGCaZVtOgjNAJLeN0FS6SFrpJ8u+TxcbWuHQ3oQQTdsl
bAkV5jPqnMHGOIOlVbbGNMCfRp/Vl3hbsHS7EBDiSvJCUMHKyY5AuE/R4pH/mR5MGLX8wtwvZP3c
WBNxdMJ3BJtcjFTmr13KxhkOW1wzqjFKa07MX8Y/nKa74Lz5RMOA1BPkykYbEbMVNbJmIlp4rmt6
3soybW+NsbYWlbt9EpCjM6pWnYGQAjXvkBWZFLQl5KPEkAyJ4bPkfnnQMBTqf17SufA/d4Vhglwb
SS+15Vy00+uvnNIafiutwgtqDmOKFeAr4MOZXKtsI5w5+n4R+Qvn94BNlqVW0Imma+zqK/fMOGfi
IvI+Qy+z3MLK8J08D0QESMMFvYDPMWTxla4D/PKxgVWRlXaHGwyW6HNo0ZKUDO4Mmq3z/1xv58EZ
2s2fUOpwqFl+8C7BRwbS58rsZD3ngMkGD2pMHfmOvvew3Rkc8Nk8AA6AGcBSswpEiD5Zws5LyhJA
GfhEkACZbB54XygxUAELOcO8BrVshGLkaGwanOP93i9oB6oJl4iSH/UyjDgUNXgFUme3nEAH5RhL
ogUAkoAZr4Z1RBFgj80ErhptVFL12w939NGEfXEKnA7vKjgDZfD/Hf/Xz1lmwCUw3ZEIR5SSimBh
3oVeor8tpHrSS3cl3Y1eWHE3EMQtqvQu2gmUiHfKSKn5CXuZ8UW5L58lMPi2c8wv2lEc/TTq6ykH
fFEW1c5rNBZvVJE9VlhOBXUK54pzJ762Xo/3yN1XHO4QF1c7O2dRJ+vX6BJclPObW3nU1p1ddjRo
R1+bYgDOAOATEpcd4R/lxaYFc8XFdDg8Iu4jvtyYN2BNiB8w+YMt+mYWShrkZqcEN2KiEGtsjWlm
tPhQXlx+CO5kw40Rru8Mtc9CDNHNHUFfA+TIRoBenjoMei+qXyI3EM2OFFtw3+REjggBillnABE4
R7XC/KLxQ4GLor6hme/5NZPSfNmv2VnzK/sZB0OvgnwFGR/EHNcGLs6XPgq8hfxYrNTJ+6cCf8uO
2UJ4Q2T6R2VXb2DSULh+qDVExLnfZW6wD7OnNGc51YOUi6CK4chQt+ibr+xGFeoYjQAEo/ZoBpkp
rDfSwY+2BLYReQnj8vNGuzyVYAahPeMiPaM+UrFl7XIX4Z7tP6vtya5cMLz1A4ML+pmRDWjGUdhI
KQBPz4xy5LHcaFtho/32/uxxjScSddyPa4W8hb9pFu/pe9HgQ8c/OiKjX0eB3OzYArPNx91qxuXn
JBJ2SWYKn+g6CFfCKz22QTOvzHWuGJ8FRjgfTQhzRAkGXE6UMi4CiJ79kctwbs9wgGaEB8xDZPUM
b8rmEAMkC2eUIjloiUDZUIu5g/VluVHOzu79U8xgI6NaaMvXjIuu2l0C/+aLi+7s+F9gWPNTFsAg
wGYb5Ql6UnppUn0AWZnIdUJTIi+P0pwJ9uoS0lB3ZFGES0kvyw9GjUgfuDvcqLX6EZ+wSFnAuHif
o5gAVoZ3/ezwhLVsmOGXhR4f6p/41rvhUUq4T7AfgPfh+EVgTSyNMqkk8M+XEt/ap2punzqAwvlR
lOadM0NJ/38E4ee5490QKiZAQRQ3NJ+v/xPD8UyKZwlI8Thhndrcr50lAiQGE0MLpQyPuahcS77l
h7JOfXBZVpGX9Ejw/rw/3nm6A57FYlTgUxYbEx/aosc6GTH+0z6rFe+bK4U8C/y1xBKkBj1kVsly
EXBw3F4RlnqyrrJZxmcb9nkqOO28OOOcSCGzuDsWf5GExvEB0l3fwCEzYShA+sSBbB2LlpA9XHhz
qiKoB1i4PDBxqbUx/9T/9J/iwfrIVqDRviCXmI9PNod/ISCrnMvahPYpP8QjdyzSMCpqQZdDmqDw
TsEp2VVF4Qg49sHg3AU8J+IFQgaCGFCzzup+AxoFo6BR3UJDr2MfhVq8+aeS/Ku+4bN3Ywt9nHSy
uQ5mDaQrMNY2qZB4uFVUzKg0I1T2gip4v3KPZUWh3gxTfWdITRr1uVSJYBEmKSjNuIZcHXYWipvD
o2yRxwQrsmZEIbIsXUwkbh0DNca0NOryldWCB9wiblRbA6AKIM63XHB2M7YARi/7Bw4NfEv0wnZi
/rlrfS4o+3tEGfO/6lCcTjKy+WL8mDqXiM5DgnQJdqZdvAmBB1AOrXIEY+abGC5Q/qdr1AXMbuuf
aLtNDAexjvfHAmCogpIu9lxCnvXYclnzG0g0nxkB7ycS47EGqv35BLchgtUuykpM18UfpqEXlJQP
w0iwK1Q/DWZWxZmJeb+GV5uHXAv7EG5MvIsNCeNVogCCqbU91tfa8QVFhUho7xCeEANf+aJShILU
ZMGPCB0SakLyL7Y7shblWgPSkhp3vnCQDmkmgGYFiTogezPQIIjS77eKtGXACC+troLFJEax7Dhp
n0VbdoSz8/6a+yjbMAe5D+60YjQH5X1AE/GGgmxEl3HPpm9CJj/hJUicbL2bgrmn3XqubN9Tbxzt
KtrcspWT2nhrqdp0lpjeEqO41JvijHcQHVRzJhs6s3/y+QmDywn1WqsXNl/WsGZlfCyAOxhRJJO8
9RkdhM4kLgsG0cKTwgc8Yye4pU3tdU4x1rT9M9edU3LR8dd7L+IRF9Jdk1bF5/jMes+YIu5i4EQ7
ftMeonN0VogiD+6aTYRFkSdE5/rAsaKPjTQ7jLFkbr1G6kFbfoIXkxyThxyG1GZ+7zIGjWmKsWn7
lxtfAUFS2bfDHklbiusRnCtOaKhxHJnG7TwefQ6CeopQhvCP4csnqzApH0szdyTQKFb54uJxfF6e
T06clZofcuIs0/8mAOkeelwVjQsHAZpQpATLIeSOehwtoyiLlYhFjNvKSngudkyyYOUdQvb8v4Bq
LZZlSeCzJd8e5LF9YvGqCYtrzLCBH6hBekHd1RsSbpo1bbgFKLiyTbaJ6ANBie9U7Jof7ISUlZGw
oyVlH+Su4g+JTTELOYs1oYuo9bwD8UqBKIxiD+Spkl7yhH97PAOOLZINCvTh4yXIVNdQrCkn/Y83
p/5xHbmaypUxzrjPLox40g6ykBf5ECRAO8hLesAaoIBvjJFiTMgqSsFzTKsoNW67vjUgcUMb1qE2
Nl6xIEKQ6crcdChc7Fve7GEs1GDS0pkk078J1WAGpeWqSKdlpYsO1TocmduSNXkeH7T1ey3/oBwn
tLhAXuTskqNzfq2QADYUuvKIa4XVDxvojsTgF+RilZNDC21JxEMYlh/fiJzgV8BjrxJmsVPAb6I9
EpoVtRI3q+hSKOmckSQ5Z2q2QBrgT2OVXUs0SDypvjJDROXq4DZCVHPvpfRPQLPkc5F7Gq/ciCYL
YhbpaV2K8zp7K9wqX3lmxs7kyitxzmicKPUhwee04FU/lZr2NTvWdympxNbT/HplfQJDEh3iNiJV
PvMrrySJ0KcskVVe0AQLpSNP4zks9kSFHJ48Q5F7nvD6VLITIRKP1JJqEAcyQHgOMR/jgm5NO4LV
acJC//MeU4CQS8ws+89zruzBpkdwv7xfIvGYNrvlBlzzU1bsi64XnSRxNNeDsxUtGQHpqrMsduFG
iqUIC6SW8cqaywbDJNIPTDKCRaYRs8rDbOQzKS1cLP5NMgIKIk7mMa16MOoiG0LlQnzF0UkWugh3
ifVeZ74nOSM7Iv7j3RCP056A95RNiMi5HbxJ2O5oJYWdTBYcvs+irWa1x6ES38ydjibjQF8Vgltn
Qw7TwmLiqoVxRNIPa9Fisvf7nAHw+kvWWFnpNUl4KkmhoNK+vLzHwu9W3c6pSJnxlKJ3kXZqHMbp
prjfyJgnSu8pdDSpuqg9eYzak9opZte/Z8o0I5UjXMTwEesdhQIHyma+IlBXInSLFh/Ktf0DOyMO
ebbdRNKsBTAAOwDLXnRjvwGP4pc0iDGObEDoTTlPfU1Uifo8GDhfyNMW8ViQ/4o6BvZSQhNIW7ha
CNzHjcpCaFfwI0gQ0xw42Jjga8juqwz4Sk+zSVQKsUvpV+P3oVd4Kp8QMgQ/MCQww1QhQqtCF6P2
ZNY7RleLparZonFoRXYmdaR8ZVlgQSj87zQNX/0iSH40H7eeCNO8ikvwsIzVK4VHrauZVjwBLQpi
fy1MUGdn9ENz7Sdt4Bp3FjoFOGCJGOQu4v97MDBdpUY9Gt4owNl0IrOvWsrN1LJZJzjrHnLL3Kfq
kFAThK8ADrrZuTtgiY3sWYalgeGeKtM6e1YwNLL3xtTxDTWMpWvm2+wOschbrCv/mlvvpVfah6eK
FTXIfJ6rvXdgM86U5Cf2ilmZFRTr6Y8/y8PkxSUFsuq93frnZ8w+0yQEVX4GvFlELaZbENFRgD7h
7SJ4rRytqyaDJPeXZvPcVA5bSaDpB89CHvZIkYO/Iav9avHwokX8cPZ25RMaKfDz5DxlsCoNEpzi
L2FXCBgUVq10LXfASLT9nmpdHixp5qPsm/GpDjcZ8H2c/bkOsZwrQtM/A8qnRlRKFWPJDOy0yq/R
sNerJSAYoVUKHuYG846zDursV396U9DfMB69GUPqfd6agFQ5DlFve/ZucRYIkkOgsts6z+9rTFHS
u1P0FGI1Jyv6ep6PI13rN3k9Ud9OTzf0YeOp9GSwfpoYIN6fVMazl+rYvb9KsF2NzVwN4l+1A59o
F33Tc75jDPOUzuUdserokTfyE2v7Lunt0K7N5zEC6EheeJa6UxqHWBSOZ1av4E09S66IPs5e68g4
xAxwncC8fOCBlL4GRTkyDR/FCLF8qn2ZT9Jd4ucoOKrq0H3/KOWvF0+txwI0JgNTTG5huCwe3yUG
DoScrDjPJmc9NAYVeU2M7002yJ2hWRAmLbQCR6bOvWdSiFwWPglC+tNkTb9jGf1EWp8YqKKjrZoR
btvJwA+drp7B+x3VMj4Edr0wOtH4npkjLyRDUmmF8wz7eqaDR5yz9uQbFN/ey++oQcrlUFqa+Gun
yDYaHbDuHZqrPNNL5tQ/qfbsFaZL3q9OXYWuDfp9rLT064ifPx1XgRHPvyv3qJS0nHA73+kbESJ1
GJS0/hjh2kpx5H6G41ccT4Icv3Nd+Qm8dKEr8HJthw2znNTvEtSiPd0ja2wE+CRmr57VgIzk0J9R
sireaNU09bvWcIKy6FHjYN5Ev8ROttOe2kmlMtGkYDmj1Y2Dfa1TsiXRoz0PfkMCGquzfjx2QZtN
yndyvj/1ZVpE05RgRHeRcbNdMJQm90D/7WCkoD7RJNbKku0kiu9/usP0UJ73Q22mQ5V2hVpCbyuQ
EjtE8ZKR7hCoYNBQhzfMf9g3dJNUlSzBWMeYVGvfFXFQ6KzcDAHbpMpojatjxuLSVqwpvjPnPkg0
kCY2JZ0eNkDfcGQdiPOMstUuhhtt2E0wioNTxNn0/UXVWCceAMHyGTwGHYwAqaa2+vSs8fFBwxY3
6BvMVJgvXawjoPml5xlqFJZS6rBEPt8SpDJVJA9imeIx+mXIPADqypDfkpSiRgJI+KD6yuy55sWI
tA7F2hiLg0O10tYecMfe3LRTc2si6dI84lXvBoYGTisSa2BeNANwyMVFeEj4/H86kgdJLLQl+DwY
M+krampOk/cBMsEpU9UJSqFceLeIw9oTuvJD9YeGuwXCJXrd17BwOBFcajivln4+BNNfFBuAVRAE
Eadxfp8rVqOAuhkfPJmmeFwk9cHK23u/pMoADRlVCTT3gVHg9lloR+ueZ/dqKs2zno/KwekaWEze
BwhWOkXXdLoqGzQWdFlPt6lb70KHN+xuiI/YstHQ0PN1LwYu7x0ZIvp5BkjA2ELaCvbBtgwERkhG
k8tPPRCDEsCK2glCLAnS/kVcRFZ8Sz9r4kSenHcHhGICqKDWpz8W4IfZE1E/hdTgH21P4qO6K9ER
8QWmODSJr+hASoe2b6XToyYgTwagu1Iode9L8RLFfTSiApT8kEtwjMQ6WDdDKRECwTURDXFmDqk9
JR34sFD5HgmnRnYChsKnPscL56D+xSPp2qPjbW338OkftnNvIN0UnqRcHg03jIkGvGvCP93uDJ3O
lwr1QlIOc/D1GNvAeAB6oI9/OGcfQPzE8oqAdMNU4/2Cyq9IUbgwBKGAgGQgZ4CYAjAQc2nyOoIv
CxP1181bcUiH3lNwa82SH5NhjqWlg7umKH+NR9ESwR+lDNj5XHEYog0FUA5SPsI5jYCK93gmbeRU
xN2+2GF6IWwaCeyZuBgd5qfnxoRwFVQEekG4UKzK0RU+KaAjAUJAeOC6gFFj2QWKXwisRXY0tZbu
n7aMz6+Rt6YgaangLs+wkKFwRmZIaZI4zqdnfwN/MX2eAa/4s6V+4KJrDuUXxa4zFRitEJgWiJVk
bQ7iefapTCK3yzaitzSAcB6/HZzv8+lM3Ep9XNUwgEclwmAUOzrEnXyFVcKUBZzFH0ZzbBVwJJPO
MthszVxcndRPz5s7/VqkGBEnrd9m+MDNiTYZZ3uOFJLzvGL01tNxkYdqWQqIY8+rHR9naQOUY8ou
5lm0wKPFCDiEtLuBQqauEXM4ua5iEiEqU/Hr54Z8ADEdCwkOv5SvmOrhHMcSQHnbNFhjbkN4aHWE
XmRdQmgGA4lUDEQnpdED9bWiTkNzREt5KSZFhoLwICdTRAUYiwMJuiV+grya3+NPVLfSABLYp7wZ
sra98aq2sGJnpXquQcoucnVKZAYf9SnySX6RiYMQRSFrij/cW3ticS48rOPTNUqp/MQ6BQsmlBXp
jziTgL2+1jBp29ehWZEgZscSCRbD2F/4xwYaSqNq5zPJqaRhxRqJ1uc+KuYd5CEIeMHEjHEHpyd7
625zooIDmX5A+SJA6CY/Ar4+YOuFo7avSX591ea6QJPnpiAW6AH1/DEOtWZulOW+fuBwqZ7Uu7Ok
vuMPUlc7tKhkQC8OLUWuuLRV/cYf2tjesIqAK8lG+NUCZFg91eu1Wtepu/zKwJOUBCrt81cW1llV
37EooOwTAuYw+rgm8ockrzAFZJFpr6Hlyb1L1M3RApB3jvPs0jVTE4q8mzhfOhtHx7OpbXv2qkLv
FxS7t9KvXOxzn3QQkQ+BABG9AcvdtxXqoOxGrVYIuqdSRUNnMyoyAiQ9EVXZUm+DodEAypomzd32
O+nToHwhVr1SUpH/EhwpoweevVT1AxMKUBiP1W8TH199qi7V5X3nrPVlNrLmxjyaWPwjAkTM7k7z
UfTtYPae43eu0LdP6YkY/vkdI5MPB2FP+UGU0P3USgzr4ZO334Z5L6yVQVxFP+Y+Pul7fR+unUXG
jj6LTgk97y75pwOrvvcu1TZZOzeVfY79fBsetG2x8HbNJlk9VsECcXvElgYfR+5+vUPiYoBK5JnC
k+vAso3hDIgC6ctQIdm/z+6zdEPrkHhT7vyVVXdxEokQtbe75+Q+ozvbsPmWthTU5q2DkTrWxwF1
04ts5o4MpBqr32zgjsxxMS3X2paQOqeLTf7zmGt9e6CPSzqs5D/aJCDn/05pTXpPv6Lh+5gMiskD
Ab6I7NPNfVZtklmx0UeI6H+ceX625vbSXCIvaA7mlEKNgwl1xir57FoH1PnKH0OS4oGGWhQYjUPn
j0ETXJOzxphfdv6sv2ZeHZ779BLvVTEjoCSi5Y41B+1AS3n+knoHBBg7Sw7sTRHsn4MN2So5K7Ik
8lOsA+BB9hqGBdoll3Jafs5yUd7eVPorK1aI9z7fWoDPUvQP7Hx8XzJEhME6PBl759KKTACQnYQI
mah24Q/48zd7mhycxYlwKVhLVdIWBWJnhUBt7S20PW5lW+Mix6VGZE8AxnncT+DNiCfvhFYWyl/N
+PZBRsxW/YtexBm1a98KbrMV+MuyvbxpPGjcGdJ0ZX2hxXhEu6AgdlwX3t5LiRus/Kd0ICY8+7t8
4czWsX7NyPk2Q3MQljSd/k2CRaQsGspE9JmTHe9oHfJ2ZvnfBvTIHdc1J0RdqRxU49fR+2Xw875T
v2rjzoBYHqRLj6TrwzSBXXImznuVESq69LKmBaF6rup55uABCPasvX47LhhpM7KaqO+Vft8oXsuX
omE0BLaBUiLqv/SBW+dfYUJPat/uJXiXuK028F42rREpRfTySR4FP0owT0iFAtY+06M9WeT0vJJ+
32/aSZHhewAXhrVKBHCq8ft8ZyPzXQwj+70ww9k7ZO+MjFvVVsuIDCylqlTF4qNT48qbNYP29/UK
+vbD+jVsbep74ap0fOIaJ59XLVWmWjN0Uwyz82Ja0fU8BpbN2Ti8waPqLPQ2G1rkPI/KmsRGM3+H
yti9I0uZeJjVZcXR98YWHcWKLflVRXuGcBKrU6NZvZtVky1aa4R5B+/aS+ngosyf1jLV2TrS5+rh
0Cbl4WGxHTE9cEqCH648s+tUyG3ur7nplX2N3CMokIWoGqpoOsloziB/vreOXyO6fdZUYACWkYOF
+OtEgvQIZpcKZF71rHfR9TrwjlFO2lb+pPl9qrGM371o7NyN76clm1gH0C6x27+OSextY/lDh3Nc
bynnzQwiuOiR43RMHOeUdQKg8x3V+rQMgl2sA38rin91HaodkoK6jU6wLa3i75msa9P3e03DVNRz
eE0DAeuTLCQwCBFMdnXlXV9V3UVgZKrB1/Fh0if9Qae25jG+28moU8fjwkYV1WAEVV89jW3S8AYF
OETV0p/R0a/2S7tlb8KwR0FhlDoxLJuosLKmUe7Mshj3lrz9sV/1EKeabydOxv7DmZZavS8Df/fO
3Enn9fMKKBhXCR0t1mLb0BZZsrOS7OAp1HW0DbYu6qDyo9GrdJBnKWM923na6zt44Jjr3Yd+oQ2y
F65ZSrxy7RaIKMMr4P6VAre+7ZbOq49xokSz+g0rXT6aqe8oyCdDmowpZr+ynhOzcrDygSxy7+eg
ua9flrZ1LG3tazjmZyzAWr2yniWyWN5M6CWAA/ilsyvbTj2Ny+BSNu0l4zQak8aumbHqKNbNcNJ9
GxyCWts0STK3nfs8NfxD22S0f6eZUPLcs3q+DCLZpn4M7I45fBn66VUbv2VMYVaEcren0BzTt++3
IA535Pe/9rvYKMRCDr4QptZSqR0tLT1Rv7Qm00kd2nlHfUzct4jI3teE+/+lpsE6KvOZ+1JIN+Kw
Zi9zr26J4XAWT99adFQVumE5bOelRvNOGJS4RQCb/KR1MrRy96ew1KVpxnOrVMZ16lF6SSOhoB4l
0egNFFHaZGJKvHSCfhU7KDbriZ/Et+jNGZFn3l3UT2WejpJOOzH8bGR3nos6rbDLqftli/SZoMXP
EHK4A5qs0pIaVyz6dIOL6C1Kq84GaFXDsaN4kbavTej/nFLve3qLqu+4avpBjN5c0fs2Tb7NVUoH
ZyLwGAqvVyeDF63NvWVjs0QO8vpHxWQ1G6jVMm83PkIZemsGYy5DdJ8lmFpR9qsu08f+jcNCvPAJ
Fd/Pn4qO26i8tQE5BAM9Zh/g/SIM6pPXgN2fM0i4ZOFRrPyWInKGA6AUiHaG/l/dIHFMcQ86g7iL
LLKYgdi7xMvkyO0X2KvazbbUL3KlnhgstuK0WD/776Cv4CfZYMZGMttrgwnyrdTqK4C1Qc+80QSA
tTN6dhUIgfIKgUCqwmewAuXXqTMjM6ehCzbEiD5UVBsZ4iOYO48ia7aBQWdJ0vfE3/R+xMBhFB5Z
u4Zsl1gWvQesqArHr3p53H9it55LLRgb7OOmoluETQZ0T/s+nmFhD3sxNHdk7kDNVA3wVIwSm+9X
MgjgLNKvzlo/YijHJg7qgcgNmMRfIiDk3Xm0dHv0ERGyMYtVgCFFRKQYAdaihHow32AVzGHKDrTe
fySdWXeiWhCFfxFrgTK+yqw4xJik4wsrg80kyCzw6+93+q47dDrRqHBOnapdu/aGPSibNk9sKvjy
PgNQa0pcSFDURpYD6IMZbdttK2Dw2BOoIVkU1XnnlH9pXTMDxfwE/47mWwthTzKCQg4wMdYrV9a9
PqM034hTD+QMAX+a8h8TY/uoLkBVWTZodNSUW1zUx1W9WbWDeGr1ab4voz1Drua+/W2+YGNzQiOW
AJ5zBydiGMxb1jZ/op6ggS/4Ga+PbnLjGLHHxDMjNMksuuyCLYk1CNUr3ROUUvjMYLuNi+sCN5Ge
YGwIRYGk9rJJyD9QHz9HV1H9ZfBgZ5iSf6OcLjQbWYql9qFkZLmvGi4EMdQGgJLT1oUfI9/dJab/
YM8orkKRBB3QBe2KRQdJG8J2srjK7BkUqS16VUGG3q0/TQcZczyoFPSxVU/KorsRUAQiKNHJ4dO0
0Q8E0hFk89SxpG0+7yZp360/l2n3kDDwdfAlpuMATCekr+CosuSZFcBKCeU4DJl0jzWNsqph+ogT
JpVfM1pR75csotWhJai3ubQhBpRV0fkZbZPpdpIdE+qoU2HfgvCdXY3CL7ntwgXbv8rlNoOtgSqt
EzIdl5pUR7xbI1EKBEEWGQxIdvTjcf7hEMNkGAG25zZlYEF5bbJ3IBzihTqGUvFiNP6YebQG7kfw
oZZoLi4bt4ldLdNDBDrmnWC8Q9Pji3sIkZVr2i2bFRCXbPOFEW/iySYygNI98P6CpVrCMje9HuWP
2QH+VSRfGpDf8/miUrzCJOF5l4s/E+1brfwaoFhMHsJgPWQSBU1AJ2NY29quJvd/1Vt247I+pISX
3EWCLCaskfoxPUkVOG0sWIT5bgCBomOn2CT71IVq41N9Kuiho5II1ZkvCFHwSH4ZUq7psB6fry0J
Pwu99iRY1dD1gGwgSKxFuVAq9hOg6kTzByG5WnV6OuoQuqRQk3cy0iiWw7tT7+INLoYvCX6Eb+Gn
gDW85KoAtmi8V64Jztqy2/kl9h3PD/BLBkzqlYNNWl56oKmNsZsYf48PWeWqq63UuciarhTf7CJ0
12akxkfnzlgep5xsx7eeTghK17QtVmCpYpVCUu7Qg8cp08J5BDSaFBx6qUMbBBSRe1EjWo3oK2wi
WF7Ei992dLPYWRMtVaf9N/HH3N0jdkGcuyXUGufeuczQgYoovT+UvqqT5DoEnNXdLcuQ+1RDf+YS
JkwVJq/ZqxQ+vrPvJrZF5URSm3F6xPaEHjcXVXE11eFePZiFB+ujJQxFjXwu86vcXT1cVA4e1Et0
+OhGIIcPzM0TMSkANaiCUfEybinShIbbZZ6u7TmxjeQ2MWo/Bsqwb9XTNLjM9hkKbJR/orHsRN3p
E2c1OzLlpekpms3FW+h1QgiXmazw2oVf5ZXpXjLf6lU0YUXIne+d5XMaX+LmVTMiCaxoWM5atiPr
Ufq92UYxwgoPVBiOkhGurAMbf+xcYvf/w7KEjnjZK1jLtl6GUbnps+Wr3m3uQWLRbHUevWdWrrVy
RrjgmbMCi0aRg66kXLpiNxOL7s6CryOenm2kGT5dnyf+nRAsSf+Q3k6CWfWFI/ndV5pwlYU1yhv/
dKBriXUA+djvC9EjJRhREXIOsdJWRVBULtoozf2jWYifTtsF3UILxu4QdyeoKHBeHIETwyCEkDe6
UH6BSkEFIbPSSNewTJaEJDreAbKgny7fAMt0GdCMAxyEvYT5BVxRklGeoDKwLCAgwcnjAF4ApWYf
LJrxQDhKH1ALFkRWYBIAxjL3iSZ8KoYcqLv0i/mbHuGLXHtTDHeQUFzFODtYmUDEhDWlSCiY1CHo
8PPiBTi5zTxFcdWHBwEFsZw3stVLqrmiVqbgImQzJPBvcsf4gyQswtfEc3FtwORpiWwnrDxmN589
XfXS2QMARMIHNQUewmFO9brG75Kxe5161asuaLKwcwESwfc5A9lvzCND8r/T6hQaYqC70zdoPJAv
B6r6C1MNdgApFVeCf0HleYQYmBQyZKj7aw4cX9iaUmwDSZOqAPbixQAuSInh3SEe4G93pVKOgb/o
3KCELNBA6mzIK//PEdNu52z91yYovzhmGeOC+g7iwzbgb5zYrZNw7Ujbkcwjr06gOPj3Xy0QXY3v
BdxJMO2gNToA9HQ8uD13XD8me/rNsaeBWcoBDTs6RmjVZSEkT5evS8jPieCWiDYuBHf6/ZoYhYFv
wY8kbNcGD5Y4S+mZ+7Ayk8FJOaWP5Z6uwHzTovQ3OxtH1X/8ZS6aJCFnzIsE8W6jfcLbJAZxLIpK
jvYSeaGYr+S+gLuiv4zA+P/T+9KA5/2mx8h2haqTS67VvXN3GC6jtVU6JJSGwGSzr/JLyDmT47GG
NOTcv1JCvkxXmA6RbRWcboE4zPCtKL2VDBUu1JbDowgf94Ct80g8zQx0SUR1kRLwyydHU22g0z5z
10x/kOrKnOlHK/FLPBEw1oSfu/ZJuda6Xyz+mHs1hA6stUzmjred6c5M4SGlw8AmepPFj5mI83iN
cx44BqKu8Ew4cQyhPSeYJ4ivpp5leLDTVCxveocnpo2LwhZ0lmzaokAO1xdCa9Ef6dqT2Wn/0nP6
L3xNZweuPljKL49AWLBMk+sYx1CupE0+ESplBFvVdcdZiIwv8gSI8KgZ08TU8KN5/6ODPT/JB2IT
D4cHRn7lSSuvbWH4kM6rWY9SkwWMKFb/4B7DVy0oTpMVI5TxapdMW6nxwZrIiQhbqVRtl0p+m3rS
QSRFki9pZlQyL30t/paaOsg5pE3rvcnql3lcoWyNQP4qc80E+qd5quPvAs5sgQZhcz/lmluZha/j
W20gxtaUH3H/qRAHLYWQKbH4q1ZYeRUIeDP0HXNq1VlNv6x0ZOnHUDhh457sMhypjp5PtzE54mKi
4UiOCiaqNZOjnsr+OHOJze1yj7oVkw0d6iDlvjIyu0tLV6Jlq3EnQMwhfxDKZOwJpv6aaSP0yYZ0
SdnEdAPjfDrfE4yYnyunMJX9uhl3cgenjywh0dgYjCMTQIf0ax2XXm893U7pXRPOg/b8TZDfelQ/
TG1V01nqO+Zwrs8nGqD1vkGEvUKH6xFJcNadMfYAwFtKrZSICJsrm19aAw4QAgN01rRLA4qelGdL
gyBEP2lMG69t/eYZSGt/VlMWueU0GoMi5UCBYbhJmfkpp8rA32Nm1cddh8EA7Wl9l8SrQB+YTi1b
R7doIaLkqNa4k3frXSoBL94XIDrNaVeBpNNGxMmQJsCsPDd35Kfl/h6u6zJSkj5Q1tDQebHngzYb
MkwNTh5Z4a3R9y6ArWHSZ/HXBHANizLbjvePcsVxMwcN/Wmwn0sCxZ5cIfm7FPK+N2qnyQ7AVU6z
uonPUpikvrCp3mRGrL/77mAiBCGzHafvJ/MBRur1tcsVEuTzqojKhFy+6zzzvUhiUMAepqBL+7cs
XBm4wkCOK36EerajJTrSoiRdnUUL+n6y2nero7zks8ejXcgd0m24NbWaNwyEse6gqUdFB5oT+nPU
mhnlBU7jxeEula4BqsfESYJn5OBo83msHk4pztru/aF/js/ejbl9MkfWmxIfORHz9a02ZixCBBnq
/jmKYryHlBMsB6s6VF1U7Xoab+hOqiW1F92kDBga/qcob0Tb/a1doXZED04dDLeEdZ6iAB3T5x9J
NEzRpk1W4CxcDNOBTFLhWsUHzVMKZ7DQpDvOpq/W+7X1oVkn4n3eg0TTFjIkchdItWDHUBKZv3LM
qF6wxkmwNkWhicuWeizAR7xPH4dpmSh/jpX8onepOw3UlbAZVfIDPedDUndnMafnap8uvKAE3hct
cutr/AJZOpvETZ2klRSq/Eoo++6roJgYbHwtpp2+ePUZXDdYkVaPTAc9PmUc3yc/xoKr9FPmdK1q
olXtatQza6dH25NqQ9/paxjw9UtnoXhWMTUge2VGBln20ErAiFvKyWx1LhI5KCnrNawLUU+T/XkM
1O4o37/V52chISSHHvMa1eUyO02x268CFY9xzdfTW6wd4KwM0C9kBsNbpCn646QcxiocVh/TdKyb
n2p9LVDGuE90nQjvJZYzNfRSLd/HTTCz5QYfIk2v7PMSBshFfRzbHugf8nAfswCcTAqGfPcs0U0z
ESZFgz7baurHE1GEQRtsWEt2JjsNVZ2EaEQeytOfxwRbVpf2KkNSevuIzM7VmZLNKXFjFdGRQiJI
Irk0AJfCAwA4EDxN/WtCR2/IRGfkPYOGbC0Nm4A6T788aaOoT5g12fMkiEIoXtAoEt5D/pR9klBI
Wcj816TYaxkGdJ/+GpSTJtfg+beSPuP2UFDRVKo3CaYaJ5FG47C2XrvChZxQqC7gnJSCsm7ydzP2
5sRRKIDIeJSPtI2Wu0tZSDNH5dTOJHthaIbd05OiG1DfjY2aXGtNTGzCM5NnkhCmubQ1gmcooaSr
ta8hnjJNoAbho4M8MQ9fSzncdOuWLZiMa6Sw9O9BJVJlK+mXlRFBtEzrm26E8uOlZhkrCzPI/TOo
mdMZ1kygMAHxMVtTIKscarNnFZi/zdGzrALYGdVHNW9+JNTfwN9QTGYYCvo8Q0fUEsjEA0XkZMvt
+HdIgsfwmawAhLF3wfCTOlalTTzHxov0MPYm4NHS9Ic7bXeI+sUI8avHSvNlVm7lmB/G8bFXZ6S0
pv61VPRT01pRvM78SdZDmIK79fjFVvNWC4mxhDJzPL2U6hAZaz0qxuQUQ9QDM2xQgpzm6ljLBqEd
S61m4mpkQ7TSs9B4YKoFdNCWMOlNOCar7VPv3HZdMRPw+7AwjjVsq0nCNmNat1n8eLSihEPAnGt/
rszA0DG9hJNfgoOi77iYW2PRjuVgURI97vtmKUmaM9D05k91v8Wxss8Id4X5CEYze22s6bV/9G/R
qKCjoA7EsTUUuni3robPbECfPe6fv0N+hR/3GT+GwCyrnVRa+qY3lbPZUhzAMYJYmMrFbn4YwfrJ
SH/xNqf5UR/Ohf5RK/kuVyiU1k/Yje0sgL6UiquJusSIDAat+nn47ACT61qB2CbKbDNUqOUeELOz
LNvrSu3lFWtvbQ5vUx2/lo+nL+v6m9SYxwYOaj+j3NOrb3qrbdPsHqUTfdcEunCFClX1Nmj3lwce
hqrXK0q0Nso3TbcuVmZ4rXbrml3SGW4lJXCNpt/E6IK7SgPj/nRL6XdqdXte06jpcedE52LZKdVh
bHdjfMpzMENVeRuXFNIawn1ace7hPTYE1wW4ZQAwTjlDhxByt/VdGDZJb1ucZaDFdlA2jZxsS3mE
eRo+MpYO1mAIaWZlvAGOhjanDNs7GAYUQql2Vc1bS1u9+R2164QDqQzVBB7ahOTz2iNxUEe3uFGh
riqfnX2qpld6jvflQ1GNAGrTUpNOFpy20cgJUDGX0tEPNnRKkd5yh3vlxJm8m6u3tvjTUX2J26XI
F03ZWnOYz2dtqPdmSSAPFxZZvrXaYacBmxPVskgYJOU/q3xH5p7JgSXIPUWUTEhF5nCTyl1ZIchv
PO24QH4hy6KOPqkcQ5oufmJg5JIS25o0KuLE1jBuLX7yib7Lb6F9xMNRSdrAmlU7hjZI5/lJR7HF
eBd+HRCPGaa06Z5lYd/haOY97MJNNqwZdNhr+edg/VHo9RjMKMG+aOvPJ8M2k05tASf0xAxPN0LF
pi1i6ptUOY3GEpQP2PDjOU2+oUU2iuc/mUoTVw/i9T418yDvoUQpL9YiX+rVEKwY3LRo9KV5NDKc
uEA6pFx4gA8+UR9tHFqXFawD3afGSKBn5REiUjkWlwkC3ObfcfJHNPU0UtG7v6ingTE7RoiN5rIq
XrvqYDUh585zgq7tVQhfUf+N/UGe/e75UtGiGHZ5d7nTh6sa3BkZAlvlsNmXrfrc6zFlSndA8zvR
N/VcOZL08PXqbUWLJTe3T3NnmnTBn58rqNTqeSApjXufCV+yu9WkkWxDXf/tuvex/RyK7mTM3OCH
TsdVPhb51ujnP6WkOTOCVNQ/Ovx8nXednYrkrxTP8WGdSmTZCwOyjfxhdDvzuQ4UWfJbGoqrIQeT
GT4VgmIKlS1lp3CjupZZ2Od6V+djNN3VTVqDzVWfM8hiSk88eYZ3A4R++V0NE0xs5gKpyFItqrWj
zDJYyr3RS1EztnuQmbsKCT/7ajATaU/L/Jut8AdHxGIYv9bPKaDt3AA4P4p3qOTtkRr33n1YiOzM
05vBbJfK/ICSy8ijYQ9L+TuyvmqAoGR+m9qYgKvzbSBhDdvaDmvqOwVWC3yVLOesHj+UHqYPXNw8
Sp65yI3Aicg+V0VsOtq4E/+a3RFeDLXUhPj9tOHcNmW3752SGUqONcCR2oXuA8KqWw7fp41BIyT7
Sw8jORSHevHMbR8C+qyXAxhOXkSy4VhtAO1bO8LthFqKhDK65R12z5Q5CCJhj0An/N/c3USuDzOd
vn8bgs4tP+O/Z+L72oYQu+i9qHOAQJahRer+HoHz8Eo0/FsGJ5hZ6F19S8sA8jPbpwsYdiXnoH9d
Y8FsoCAdQay1LHRzVy/xXkGkCBp8Zx0ULHuPNA5m8e5AB9f4n0YqqhGIRJgh6hhkxvBmIV9tacuv
A6AB2uD0yGiqqC9CqMg6SgpCHh4ACP0mDgsota/gPHySdfpVHiDajhE8U/AmvgXmLx31bZ65NVYc
rkbUnVGMQH59phcpiLnSsXinm8SrKZiZgtY9z+UhfhHXT3WBubq/66PyA2+tgA1lvtB+wmIhQsDl
SlcQMW1iMn+IVmzrrEmzXrIDfh7q7A7vjFRlyxGiR3EmfEOv1TG1rRExYodZHnZN52ztg4iAsixY
nVuU+sEYrRa7jdAJXOOySR+RHsZKENyAb0TyeKWgAPbKdhWVoQDTqIHuDLhszS/BVhND0XQ1NJxi
tw8cChiGEuDYPymSMWSSOKZNFQrVsiwBlKRJsKmQ/kAThMACK5pPKf9lYnkafHAxLqveetyunGOd
pYDxyhyYe6C0/LlT8NVETxzXciPIKgHrw4vh3lNw3ecPGuCAcEkAFDlxR8InxGgcCiNuC1c7PUmJ
n/dCNgucZNsxD8xYRz9gJY/FKsURPezU4X1wXcnW7p/xFhX6kuXOL2OVsQKLQ4wJKsQZ2ppfwLQC
fAx66Aq8RwyW1dhVjrCJhR5i/W7owRPgjfv0om/5nUUgf8Xvq69Fc1nE7Se+vT8zQr7Q26K4dHgH
XHGBg51ZTtKRVwSJIKZzsvN8sfDNzpNap3vnR/HLFPFwc8s6Tlsk72Y5EGxF5LeQMJApmDbDF6uY
h2r5G61P9AwRVp83YiH1nZgOp+sx9u7jwOPXpf04KLprqb/gqHAw/0ct2dFM1/g9tRZqtelbcVAh
XD9REXpe5/jPwniGHNxPXCz2qI48J92nA+8iPxkenS7WV4vmycF8l78AUrC/ZIoMstbfPuKaBROW
3bTJfU5+Fhk/gzNPZEN40kkOEDb1aseGwBmRbh9QOduLTcrH5T7RShFYYwSEGMMi9GCEjqY/hpZX
eyiLo891TWkc3IyRRgm1n1f/FrhvcxPid3RdmIJceSC+nDtsQiC9HQOOBWSe7aAjsRkqOJ7QoLO+
Y5UnPCuHNh8XkkhRl0isEXTi1bYFjvxqP+GmV8TV0mbM/vne/kK/ZR/UIIt0lkHcgolO0jsR5nGg
z8m1B/yhzwBzEa1MiPdinXJrkzOJVXZgpc6mXSNkKj5ez8LE5ImH0eEk2jFTg4Ic0QUbgPdVfwZs
JecCeyVSQG6ERYxYvfAHJlCLiBSLyAEJhSSOnVwiwFYSw61jPvBrHXYLSBSt0bELGuBwulTxCwGn
+9N3vOX0YlEBIdnWUT1TKd89PgR9VXXLy5sw5bfsXiH0TxcjsKwg4+gC8L1k4rXj2e2j+f7KMoZR
+3yjll8zfk43JT5y08TdTW1044inRVAPwdrcEN38ON2KzGdD9uGzehbs2bq/2cOFLRrVl/LAO+Cq
JD69c36jCQETRUq4sQdGES02OGFs7kR7t+6Cx53RI78rQv6f4inBu0ZqnZ1pEH67Jz0oF7OzAwsq
o7fLSVM62ZkVnKOziJAqMrNgfwdgTKLJY+Lj0iHCeq8+8vG4d2a7aRNOmw1bBI/1d+lI1DS3PLgN
eYS+JRAjB7lwook2BFLzSH4giy8GJ5cIOTvcue+9myoH5YJmDXkD+5CraQyvdJSVLmCpAMiYjlk6
LI34L/FB33IcsuuBwUSoCGs0BGV8jnECRA5vCtvLWjyvO9OkbjGNEe5tNiAAhZ76Rof8yRr+0z18
KCHJrmdNn80t+DgC/TFccgAqKMjIxyDuw4H7BKK99K+pA2xFYyB+X6+Q1xvJOBF3cKWj9APpZPi6
S/tH6TCxN/+1BpuEg4N0cZHRP5lCCs466ncn+Zt8D8jCc6nfC8ijv+pZPwjldURLe+Q28JhGgxFk
W7vI527GD89Z/9ZO5zIHdqw7h6NY3G4UeXUsmqvUreN9C6eXmfR35EYFYcAI6apYR0qT0XlIJ86D
B8qeug9HM8uRotetU/Wz4hDcwv0k0/hluJj9ScuJLIZtgyur2H2METk0oITkK4c1HxXOaAruKqBA
xni3DSMk+X5GeZqZYpk91uSstc7RNTySHm6iz4EBoeSpXEg4+xpdJPhDGdNbT9TL2TtC0eJP/kOq
CpekRH02/UMp2GV/ER/T70EDCySr5DBfRke9z15falDqH/7l2Ng4kvM1BBFu67K7QEPwmN1wSBZs
OhcTJAG08Gx4/3Z2RaXN7t6QKcc+Hgt0l8nr23HafNPDes2dzmeTFe6Flib+2esd8X93IT3o7JBj
7/VCq9dRP6dN9V1iuAwS55wnDEPPlERuGxRvZ8whcKv2EpfZxrPweRcvusGRHgN3UBVE8xSc5sX4
QeXQvPz3d2V3IfpjQz99ME7BAy/9sfIuaJYGwnz8wmZzOXoRXoBZ5DS3zL18Xyzv+4J39oaIzLOT
zRlCySbb31SMzc+NXWIsfbnwX0cuUiHNzZsQ08qM62wsG/EOzlH3dkv8+aiHuHYgH2SebiW/AzEY
x8DS/szriF+MGAtvLnYuTMTjnC0+CAsHz2p+I/LTZFycX8HlsS0EW98+i9/Bf7sQYaoX8VHFm7ks
4dOvHN4Q9lP8+tsJ5qpbBbflAES68W+Wbbm3GqmCdnervnmlgte6/SA8kNmxd/+AHu3+fPTb6aXz
+Dvfpe3Gybv9wdHXhZDiFtEp+jndN9HpQ38FjoJhFHHevhsvoNIv1p66yAEydaLR/hgcBrzcZfv0
ouhj7ZeRsf+ZtvfNz+rIg7adF31oLpikq/jjdu1/FqH0EiUXInFEL9bbjC4YfRRvDulB4ecab4oX
nX/KCIkt33hZbHMTbz4nW/ak/WRb+8U+VAfasBt6xI7sKfab5X+KF1A3vOPF/oE8zAt+6Pzq6DPi
maePzL7dfO3ApZHsW+Mo/mnczr/cI6rE/UnYnJdco9ONYp1L7mc+GHr4wdTRrQ9OWNqfPhqH99I4
A+ytoEFZAWbBBnqJ//gjLsP2ERVhlL9/fDAjERah6tCDic6ZXe8mJDT2hd8GJ14dIiT8NQcarF9i
3g5/gvsLqY0NMG3Op9utDoBrduDmN4PVRWc1zPYnyT7dACiTze3GAWrZTIqDPF70EFoQEz68cfjL
B59JF/QYQAvNk5i+yW7nH2B9AIsA9so2+uDG01g5af7gQIHbR6eWZdC6WJv4xHv+n/BBVsckPPHB
k+jjZ7RP6TseWNQPYlfaJ+hW7kl56RxGwhPmsJLoeUIk4YQRs/2RhIggepTzLA5uOZ3U4AwFeSdx
TU3HstvdD6QOPiduxbtxczud+YyW+7M6gR7xDz/0cTfjkWfh8H4ag9OZRqK7ZgjpzGQUVwvO2oZ9
v5kCsRttBtqxcRe7PD0uO7QphJFOs7muXBGyrhQvdv2p2iKCISAX0W5x09OVvuBGRimW/AB1C6KS
g+ZRtLLpezjjicDyQUBBJxft2383p9tcrxxG9lG3G969ZJ/Btm65M+1QEeNPRmZwWNe+c0fZFe5R
7HIM7rmrDEiRZIiAmjonzeX2n5lbIYaG5xsTUaV9Y14wAG13+JxLkDNFxYdqP49Ckh8QgfkqxoWd
Mqg8YoqfbBRH865rR0Nqh1hEEPV4tUuyjR1UBG56eNJ/zyyQ7hMhK/sOx9JxD59NmNifn5/LtnOQ
HVkfzidxibN/YeLA0tGZq7tDY9skvm/ZiX9D6+QA9o8yWXTSHcNm6jwyHZIQWuPECp2YxqPGDWGP
UcWQ02kjJIj0X9qslsvKR19LudYB0Wf1+UNIJ8K3QbW78dtOlm24Z/70Y4+C8QArdh/zXXfciMt8
zHZHSEAHsIaN7F6XsLOPl85/2N9HJPa9OrzWIRP7rtCCvYfXq+yWZygamMc5nA2o1Nh8jABreW7q
8SKKK1KU1I63jO9zJdsjmot2KG6rxOok0Df2ZR0coVHaR8gY3CtSQQzw7t5FCO/y0wvn4CYk2IPu
bTgNibwcFpTthOJL4wt3PWYqxX3iXOAObb41xq5W7hUhli+QFSRCUrs6MWiGuQM1vXt9ujReZveK
JM8ZblY4fIHAeoN7v1yPuAM7sqtFHDJBxczS090zke38Gb7M7cDkG+QcZuDE1SGlpq45ymTHxgZL
N6o2/y7Me/w+40uxVDmXyXAxincuLLsXjnYbaMgp8TKLQ7FkxY87Tmg87zgJ7w6HuY/nxP4Cf1Ns
0DNLFzYOpzc7jPFyXyGYoekUDHxenvJyLMETJmcgbTY2oyPe6soVVz8JqgtUEr5n/ejoRjCqC7rp
Dq5Bxbn2jm0IFeMCOSQi9bmoW7YfCRMfBDFt/87UVe9gfLrZ8znDe1iFT5efoKP2wsd8kYX/llgD
wI8RUvIuJRnvAUlFvhb/TE555vGjM3l/jA3blg1193LvfOYTCXnlB3spzJ0H6ncXSsKXoziIp1eR
U4jUpXA7wgJS2USO542UAU0bt4BB/BDrYfPd+GQJl28LDafH5niNt6qbf6Y8uUCgWWz/ZSNObzRR
eTWW9fDF6zs8J/fECzBnTWhnDImXvSz/YkRH4IPISiTz0M1iNcIadIuXwm18bDHdM88mxnFsQMvZ
X84XsVbXXGtyXt6OTRTg3u0T1xMrWbUXT1wtzoEXYMQDVm1cGLCgA4LLVPjS5romFirO2ou316uY
jGNq998btjx+yKJDSjy6qjzkO2Vj7CCxcqN48Gqr/YjwKeCrMgAL3lzb8JvumtN+Cl3wa8I3vzXA
O30rLkhKJTq7CUMy46BG0jMO80F3R4ABxQotIbQrJ/s8RqabbnHe0k/GJWvO/Zxiu4ykFk1oFZGT
mcwd3+CE7rSkrTeeyqxGy0qjmQMNfJHJ5KOUFplCuKJl2Hw8CwY1wV8OSRkqml9AsYpWFSP36VYu
Qe7KYj/DU7Is0T5bj3/TCUX+Jg4rBoJGw4Rns1mrhXNfgBCZajZwMTQhiSCfQ997kSanmEhN6D3p
qC09TMntZS6dUoRLbLojM+bTc/HSGJ0E0aI9K6VOMyF/W1Y/IM3QVeEDS3lQ3DVofzjvKebGwIK7
opXZSyBTqPzI1D7L5C/zEBQAi20/bRm28KWkDibQWrTL4NGVDVp+Cmq6gvtza1cGUlL0N3AVfpRI
hWd/Elr+mgK3CSaeBLFhin2ULnZdO8BNXEEGbLLF8qyl+9K73MKy9DbApoqvc/2Th0/UIXop2aWo
KVky8gI9tRJuye2QB4mJrP8TADV1lSco3zTaj47R8aJwLMtiFMiCqZj7aVW7VcxoFCV7NaqhMVX+
gCjeWAcdHbX3Ch+cy9y801D7jTsUL1Zwlob3NP1ZJeiodYhWdlj/LS96Q4U54BogYyuFyDrSHyso
rWS6oIXKaxGfJO1096WV8doyp7wA0NlwMfLB0f8Ifvz3EO8MHHGASu4wBl6VNZo0qJ+15LWV95Dg
82fQRwKamrKgfVZw/KM2PY+QR4a3fHxtardcBzLtegnv6Iu2/pj1gTmC1bfyRNL2jko5nHLaEBTC
fkzKXMD204XWF+PlJdi2hMqXCQ5uMW/QP//q6kjJzgV6M7tsU8ZRxTilnuNlnd+KHEaPmzPXYSv0
xe/36dBD7kw1f0bKOlnvwOfVJ1SxUzzAyfxie0DwhDafoOXI6W3SetsmMeOzvYBe695pDcYmFBqU
CH9y+fOGoRsuHRP4Lkgx+u/vFOf6ltGQCDczYANQAMZ33Icr+1UEoXA7nAHP+lcwVzK/IMM8FFH+
vwgsu6QfJ1Tnd8NZw1N4eAadH1IiUcAIJqCLBgJNqcVNfxdETutTc6guNe4WeEkIGV7QoRinNuZr
Q+0VDwEE9ru30iWmMskPxn1cfuCMoO2/3kFaQbfY/Mr/QERTmIW9KUFh9y7qAiDC8x4exZAJAA3e
p3QcPcwpd2gRcCQuC3r0CREL6gT9QgfECZiGUwTKtnBhzDj0OmyRkJESmsxC4h/bjBj/O+WP+rc5
zIcWjeb82CF63kEvRfkPfybKfiA6jjuw6QsA5F9zXzEvPqOtPw9kJLpNN5xcl9a9ci6v8mpXYIAk
74Fkz4i/PjsPDhBUfuunOA8HvocIflUiETgh1ioEx5ZQfhOjR0gUuRVhuMNqBCz7fpnW2JYWHMNw
YElZfOUgRtyh7fXo5H5LZ1bxvXaQ6ULmAe6mYODezDHQmNWjUpcLh+EdVLuYYcIslUzRFKTU8oXb
e0uYgHinFUR7B7VhKCf1hxp2TnpoXTGgL9nzKCqMx42XRioHVXaB09MD/uDP5Rt+QaRc79/rhCKk
QCwePisYcCG9cqmKXfHCOjSJtfJm/uyBYi/oF/RMQAimA67wcEiv0EmtnezmJxi2ImXi6N3zLBp5
2EyB9z9dMfdDT2mb7aboCTew8+T3bMdH3TR7Ca0D/Zfh0zgY3eREPXldvT5PT+gfn5NYk7A5N9xv
H8lamaRbsBjO1Cau7BWnJnp683H1u/yvr3EsttZuCp/v1p+eTDQRHEsaoMmWkPo0XUairiD7zX6k
FqMTjjxSdotPj73G4uZ05eA2zhBUZPS8EBOjDqt9+Vc+IXiBmG22H9G5N3mWGAOLL2q4umSh+aoP
G/V1dYkjWIf7ZbcgtbCy4X27ui8G0o1X6bVHEu1fRgN3dZe81bs66Lf4slO7rV7V3/UZjQdEZ3KG
pD7hfiHRoCG5iklWBO4zoOen7MaAlmoAhrld/VTvRWi85F/g9FuL0qzFHix/5VJnZClvkEc1vM10
2vGE9fc1pheo41a7LCTmTWAI0vt9V+BQLaNDxttFbm6jkYqRw9wMZhYECRqOTItEZnKW3qw3haIw
fYVSnr/WH/IvJ/663K1elTMPZTyuRYsx/ea7M2Iyqme9xVHpi/mz5goVJnmTwwlw7E8VcI+5T4jy
IiGJKMBwLG71B5KpRPVe28pPZidDIRWswdwDU3egwCViZgymk5h4eubOeh3AoG2YZoOPzugQOorP
f7jOxFqENtF9wiXI//JL/mPpvJYbR5Io+kWIgDevovdWJMUXBEk14Qlvv35PaTZCO6PeUVMkUKjK
vHkNBcSnuTDJtYOxz1gJ3AGbDpI0JrI3ZpNXqN1QxkPMGsZEoX3TCXHL02pc+TtVnuK5lmEUQSNS
LO1yxosM6rzRZzI0ATQTlHXcYo5nXBT+AsRhtRPfwLvFeIVDX4EhCtgHMbqf8jpSPItBayirvVn1
NnC+dPeIvHEwEd4eGHoVTIxZ1RwF/T+CiY+4uw3wDMH5MDGvllQZeL9hJWmipUE/50zZAKqnUPxh
lXgLkKghhYC99zJf3cWA6chkdKJy4hYT6YFDytrc1Qv7xUrFRk5lvcknHFIUpuJTKP8VpOJwxZvn
mRNoyRtKlZWuhrdFRcipSyYDRqUCwnj+3Tnsq4VKgOcEqwNUxQToQtQhZuvdga5ShF70dXMvz9Ih
CHB/zHnSf8K30Y/MU4EMXRvV2J/iLkQHCVtjNJC0csguLSj3zlubv+Zvv4NC+MG6Ac5bjU4Q7z8q
fXhf2Zf/TG8o5XoHX+URENh//niIM/n9FjUmlM+btIzn+pzRxiWUJg0sCpE/gC+ruY9PztUUXHag
a64+Fis+gVLrhnlqPQq8GR14cqPeY1zu4TOuT0PrCwdr9ADsIqx2VrAVT3Q0udXSZfDbkKf7FWn4
N4uf5waxZ1hszDRFYBUt+o2pY8DVEMZ6KSyXz8ismToh7vlip7tkj5RpC+lqzHSgIebzhI0WSzN2
6xdJEfxVSD0w47RiCgwk/UMqCbHcchg7fdV4Qf9QavWkuE1jeKhEZXGQQt/8QEOHizCVmNzACz86
D1be55K+gGg37J4Dkp56zPOFWTvHhXAh4uEncYJ9DbCLR89dpxTJ+EJhA8fIsx9V/VfORyTj6RVf
sre6k3fJrfxpLPEcJd/ld0yfrq0TxgYmKbS8XZI1IW8bO6KQ/IlBRkQ3tQ/MCEguYuI8a+acN+qP
dgxBw4xjIEzSU3IVCCHBrSY7f3BNKc7eivOYp/RUb7JTyukRrOKfYK6ajJY5nWT8q/m8zNailfqN
1VcKVsuHpiOBccjSg/3EzLoboyzM8CLETYHIQVjtHJWkZUB6syG+kgwzcRBKuLChcHYS+SQIYxDW
8ITSsqT38NX96g+b8RNFjM0mPWrBLeH4/Hl2Qob8VCtylA1jJiHoBciURqjiM4lyBQGlMFvX8TIA
gX8pwcThGsIf4P7hSfqLLpfsYgyO3B9bDBpJ/mCrZi+w13CrdRyw2WHSf+V3s8M47oaqhkopfaDK
9Zie9TzfTFcnzKNaoCPg3mRU8Pq4YdWdOOJhL1LLwGfUnuIfV4sCF5m+h/cKow0BYPMuQvbRAe8A
8cH4ATxFCxKhYeUAuOBrRhsE7e3OFKDZ50f1zUg7t4kiHycwUTI0oCOPEdfYPaRH5A23kOtso+Bn
GMMTLL5q3EjrO5wmRlSc/VA38HiFfut2SCHGGGehbkGKW78tfHXabYlo2btjPAunHJYUK/NH+uc8
sIDf45H0TdImQSHMeKkFfYAsUiiAT+J9tu+3IDz/MCcYU91N6c2ouFgx93TDAie1qZsjR6430tO4
4tB/EmE8PTGcNoN3giezL0K4Se7dp/gWe3f3B6N5bhySZLyA/9l40VMTFCPKoE86p6LCD4uRTUrK
G5gIZYkyyhgdUOybHWPxSQnjCukewc/o2OiHsDT599nhyQ3vXAzEbtW5Psj/lCuFCWuOi/5h4gaH
nDQA0n+gFmXjiBEP/osuKg9YA+I8qm8pWxmsfraPM/tlhCIRfdW83hWb9iq7IxhgGIrR5OKpuvRX
Os8A+mecIem3v5wHL0SVAaOrIMFzELZhDfpzBCssuBO7DRz5BPM16ACv6o1gQLnXDOHo0nmKtLFf
rJRww9HGWZZoo/hBG9S/KibM7NHKOO+nYcJT8GVt6p+cM1ymqEZuPgYD4DyrPfhO7F1cwlnB5s8U
ZZ+cZbxwUjJ+sjcHAR0edEMLLgwGTexl0kRjvRyTfQ/kyzz3aE7bnXLhXco3pAimNP2w8tH30rOA
WVSUmRtaPIUHIRjZu35nn/lNVT/hEzXs8/4YzmkyM4N1np41BmbgOwMP/kiH/IwpCXf6xenkoNYr
x7m/53AmhIBzDjVzS1eHLcsPLl5n/4q3OwcpH0/FMRCNUIai5oszyxT+ZpxKVCHUDvz3xOE11V8K
507gvHxRq/3rniwZseNxtxlKMQH0hUbPw3g3HWWYedAjGszuxboBMoFWDDntDvjCW4sZUCM9Fzae
MLG+GnHh3JN5ZvJ2kp7kwoMnNCdUXew7pF2wDeV3HmsqsYGZIPbDDBhwbDN/a1amMNLVfyTobmKj
yAA1xB5B8gnKwBOzXTjETzZghGXlt8GDQ4FS8URDS0MahN239OQh+i4P0rM85AcH6++MyZ5D/ABZ
snMoP4ucwZiGEYkAPIntKR90e0Ep9oLo2NCnettEpNFhmkMuHdvaAz4V332py+RhvNI/vx0ISBwI
2o28npd4Ie120xmyryF38O/6bbzItrukx2pf/IQQg65ATOx+/o1LgROzjeDt1B7Z83zqH/AXHg46
IJBZXUgSS/ydefKgr+hfYvv3RlCplGf3ZGHgDYzDeiJKT9YABy9yCdRddBVUqFR+1KAFxOWn8A1G
fURR9PQZXhIEvA0eGAxx6l/Q8mFkVsAvuEDWoI2034SI7ZtTeZAF1Q9QiDuGPAGf5XsoBN28FGcP
b40QKkIYjdsANArkwM77CPH89m/FDzkhvzJW1whCrJty698h5kKCXBbj5hYs0w01059ZHw88t1xk
bBUY+YnvqA7Y1f9bgSz75uoco2/SFqiA+YbyPPjHGqyEPXJ1FV7hbIHVlalU8K1jlxdt7D21/T+w
Airg0IYTKYyjYRX70oglRBOrPQkdYZH8k55QbMx/7bHf1BsmL39rihVjrBvWTr3BFR7LRvROdIfV
iUOr/9dTnqUjGkZOrJrx1LdINOFGYew4YlmKX4CrOUcsMOKV3w7QzweilkeqyEHKx/KAVWg2RZAP
f9d4ihAsTRoBpoCFoGKVKYG7kYndNnM0Cc6lWBHaNb5Im2Ttb40DB/mmpdHSd3DyRsbE2CKo2hhb
YX/nbKsVbn9zd4oz/jm5sXVSgqY3586mbFN9F4/gF7ubBjT51/vV3s0lOJfNV6COh7d8+zwoBgP3
K3s0j+Scbf2jdHAO8YPNN0LieGtvwdrYaHftno+jNWUiexVuzTS4PLaaSMuACs06Y+fgU/OFKSAV
2L/yH1eFRSNKib+rwf/LvaV6oKzPrlSUAXD0FUSLHR2tB4UeOGgNHgiVGBUFXRdBLDwVbGz/MqJe
AZ/uIQUc15rtzBF7fEHOtfP1Z770ZWPkSxUMsUCDE/9lnsAqbRRNyFjB1jhD2N6B/BEFUaFgD2SO
qeV5GTZImT/CrsOM+Jc+jaOlxPV3w16pc0LAcnqxVVsYY8Ri/2w9NKIj/82Rw0HDbq5CI+VU+StG
s3xEp2Li9EAnAcv9bb4ApYd3CZ/71sG36cXP0mnwDZsz/VD+4u1VGGG8RcXe/P8nMliBHFsQjc+i
7oX5S/0MVA5/+eyRlKRNeCeR81fEO1yPKfU6H0qG7aTAhBzx2a07l4ZrRPYW5TIvSP2flxOuRI7B
241rwYEnvKowBPYmfAi+jzH+FReK6rx/FW/+Vb2VvzdL0S2aort04T50x+HInelf9s4+tTfF4Fs+
TXzh/fPZmnf4QNqxw/zhXa+Lx+eIe5yx/Hwm/rG90QtDDmCUTS2VbMyfZCNiK6i9ufvtz7DVfwnQ
u/J5lS0/QYfDmcc64wfM3+IaX/sfwixglHyXL//NKv8Wq7H8QcSCCpUZIe03K+4cbLIrTUS1AtHi
yAQeCXHDDJ/DFi9NcdgIeAf+5zm+/uW5iM6V5cevI5jlLyGv/pGRdXzJe/kHbMlgNJSIBIozLQ9f
f0EOSKSglHfhiFOUlcv7Zbop/1IXon0Mv3LtK0BVBA0E70/w9x7SFGgx4u8xHfGAvoiVmYwMntY1
l655U0vRk4qfQ904Di/J+mON6SpZfFxkjPnMk7hBt+HAU1C++p1GOJWM8GZsU1R/83+S1sGvlE/S
t/XNqvIwuD0kt2ap3JNbeuPBEVesO6Q3b+GQIIDKiRAY6ikWjHAp3fgPZdnenA2/y9n8h8zQxctU
LsYd1OTA04jd/J54px8eeHdvMU0BneNbMJRfkYTVj52H9K+k2cxQWIv1SC9r3VmJXAXJEjrL+C0R
tY3d+t/qHEgIt0c8mDwpOZniL2oIqigeIsRYOZyGS/Qr7Aehc8rfksgpInH+TmbHnobTPketqEbY
jDhceDemTmEpbAZ4e6AIzZUqBr04NQ23AaDtH9s1ezB4CcfBDqG6cPZJvtnD2LqKJyeSKwlXV+MZ
HZwrqaggqdAFi180GPUDPyHhovJlwAfjAXpguMAxCG3OAEL44yhaL6I8OReDYZKbXzU2wbCy2MK4
bXT3ohQAT8XjgBOVrlecFuRq4qBLC0icJosQxwL+yVyJZicTiviY/iUaiS98StishKVBeaeUuCf4
WmG7QAwSR7b1NJ6cGhxIhASAulEkgYLy09nJv31+1AfvouUzHKtz9gOfiZbIEulReMOiznDHzZPM
myt6b2vl35Qz7eUblDP8xZIdxhTPzFbEfDRnIOSj/ID912Nb8NuSyVdeMhYv/m5/vaBx025cm/IB
8XBKyxt1cCO/BL79C7JuXupttDLWKUykegNcvEsPzR7TqnxZ7N1lAVBKjqsI0D0bL2lnOKKtbN8l
WyeVSy+SzUXir79WN22Cs4rC+O6YX81tdG29r3G3E3HM6l05CZaehxcqxs54Onf74Foy7vwlbH1N
aPBBQPkQVqfG7S+maPvnjxhsiclmcyRVEV+vHSIUFjorQmfq8lM8WSApeSXBgcQyls+h34Sv/k4d
QRirQa7uvt1iu/XLbs3GzW75twnzYPpXmSAGYwSWyhoVTliikaN8Z1tL/5DbthWYGxAPUAslXWtN
gJbYWQi863TcQsa0emTkCXAIGT51+C9dH4U5610UQdQdwLGlqEtYUCx8xL4AIGAUBlUvnPkz7j/n
/Eihizescm5OhvAqxkxBIGZ41OHnQigeUoq/lgJfZlN8CjYIzgK+eBodf0Q1wCZEUKjqjTVrxE4g
UFJLJGFQoUlbdlsRmON0RNCMObApQoibaPrx4MCGHvVYMwmfgRGFEag55XoAPJLNWBQGQbj4ZvmT
4e8b/lk/WrHEiNoMcY66BKzbfASNFSYujTn231hi+bStHEnRlFToVOhvvxoeBlSNGigYhjlfnxcR
2C0YH7glph2ggRia4F5hMx0dYbDNbMDZZWuTPg5+M974AG5QwPIxr9ZQAC47PuJPDSq0YQkRMXmB
C4yFBJqJ7gZrE9tMqLh/6Z6qsNZNBdva+0N7RBKy8hoEPNK+aRAa8XDw0wAkrLQc/Cwfu9+1CKqv
bpAwCaxcOzeP/otM0X1yQXDS0lPSUj1M8Q8cg3HmHGdi2gUD2zAi8NtIXhY2lFbVOMRQPvP2UZXo
s/5JlL+VKkTDtzOH+0DMfXRyw/0nT3ASYIDiyXdJ8We50Uw935vg/zfRo3TyURMI7gVqeXtSSoRD
44yVD/Hsky/NOJh6SjDW8edvK+HpxhkVld+mZi8+cfjsPnsvJBtFZyd1vF3fYDsuG/tEZOA4kxjP
hoQXzFt7kxQA5hbp0So31ta/VNTrNazmT99hVQRlo0W2HzlIqs1VPECKoJLCeq5jxEB+Q4V8Lg2a
hd9AGzXgOsqA3g78PQ08JaXZYRLes+Qs2AGRac7te1CCCGaHQbQEJjTDzJjK0juporkmBdM+wT1d
b5dGUiBqHABJ4N6X0KjMR9FhUiLPPFtfFgoMpTCf9nhieoU2qav64Ure3nZVZqDkLoYQQ4160rjl
NM6EOydCSMSnA9Ne20HqNJNAllVHB/wzRgWVR4CGm3lGj29gbyJvFt5T8gzJGGBUMXEdbRZgaZc6
OMJLULhbODCYJedAMK2vTQQRVnXYOSwAXz0YW7o9tUqhfGaxa9rai4elZVlzJRmOHyueDzallgXu
F2gUJfgN+FGM/5iybgBNKl2dutDhPxsoEpOwU9cBRAYD9nwTNMtycGbVoO9wUDpkUrGPnWbvZdYm
roWwNNtkvrNd1YO8LpNm5ahECwj2AEKmNnZ/K9psSacg7qAU5325RYJ6rKp+XTrlwW7NhVqa48b0
dp+Ex4FFENC9kl0i7mJakS6eJ2jH3JmChi5lTYR1t6wqFUVgPXXZIT1AjFrHCNrwJjZ6exOvogB7
maxO8SvRp5HuTcWffS/ddPhgyO5Cd+YV90HLaIk92B0kMKSN0NnJ8zKWN2HWMWpGfI8YRhlHKJT2
zs7D69vdQLk+4NXEgJ6tQyuFZIwx6qIhSxYO/59JH2nmEN8PSXyyoG2T+rojTQEGt3vAvtBlXYsN
xCD6vMQmdNhwuBVnY240jObyB5qUaOt5+FuOsl80Np8zq4lzt1t4KygXqJ/Yr5DS3Ho6Gl4TP4Yv
pC/wNYjz8F8umDOaEUQ61hyEId6p5t7nBAAvphhi7A25GcoHOUnBuFtrMPH8MagHpCvI6TQPvZDf
aMmovCe0bXMmd/6uxm0Hes09QIAEcFNvhKuSg+Z0LD2rdqb/EwHzVAzIauFAwqkjngzaDqVGMHYv
zQJvcO6nNhGYsjfSbWhxFvb+9hdWwcDWaj1Ol2hq4I8zVmO2qD3LDZhDhWcg6/Re3qMlfTLTZgal
9QwDKHh0S0BtmFXLD85liCvxHMbchYCFKXoFVCT2yGN9oEYJ98nW40xdC9NBS6jdAnWGakx9pw9u
BbN9IfFJtogguJnSqahmZr6KttVaf+gTh1EUacH1LFpKxwTTlvl/6LaPekmbu5dypmDvicvRKsOA
cAVCosy5Wkh1SKPbl/2yBOER4h5w5Z+WbkU8xLNGGpNgfuJz/wU15/W4gX6Fm8CKy9IMGA1BhUw2
Yv61EsmUI8pW/iBt840KN9jY+vjLHIjegpokMsvJN4+WVJHM5puVhP3gBACoWwlTnxO1QLppGd1R
4oLoEaSGjwUUBxU91vITzFQRO4x7FraYU74rN0RpPVN/bqfTho13TL4evtX61FswRkXqCXwMP2Ch
Y52DzTGZArg90rKHT20LIk4Erxpit8zvEcNrboucALYluL15U8b3+B4JSZk9CP86FnW15g6Xs/Ck
rFQQFUxI7S/lKneLjrgAoDDBr0cQjBjn0l7KD7JQMd5EcAuUEwY8oqOUlzbG2bT5zdBvUD70RMkm
dynEumHUrMgkwxNH5uc2iCQJHaBEFQQLDs+swtEewd2xvKPmqTCCp0STxwaFEi57HOHVmpWhGBNS
CnykTxD4FJhGUOyNJ4ClFUwBJkPeZ7DU0yO3T++XxmrIJw7jTxh0/CjYWQSJePNhMMNqJTtmJmDQ
Gdf7o8/pRFjQH8RF01ZfMeZA6GGvoYyiXFnTXuO1uoWyQ4eNBSkFVsB0HgBfs6cqLBzGhLS16oQV
pqzamQqnHb7lLHzBS8GlF0a7NhXdBrQYGLpz/KUQa8Q8DaUzQnLVk7nLswwoVVx7eLaMbvwl7wss
Cywq01j3HyR3yiJYwZAhtpjMMn/mVORMVosYHfW5+EmXLCpaDPJrkfuvnCe0HmgO5CnwIMREBlME
RUfqKsRLObr0VcB9x62Q1Jf8XP1lJCRY5qP5hmhJPUdpFlzkAqKO7U6weHXalQNfiEt+IZKF47MY
CwVuPs4n3vvjfFGlUUX1sK9PIfz3S0lHno8rLK6AdfDDpi8IhEr4QxTJjdJNvWPMvkWzk775e1AY
//5FQYY89UJfIUljdQbt9RAwnOUHELuXc7YLclgYpx5ATs0p9m4/pCoYokYVukTEmwxbLoy46G68
VQmtBcLL3SDVSszSWlPs3YDA8BjZoc9I15AhwRxz/28h+l+pqI7yiEZ8jR6Lc6KJsAvG/Yqil2uB
fRmFqC4SzkFtnROKOqJnHjSjGDNhFUd9rL99toebj/j/wMitHlDjdi9zxm5HVMRLwu6YnXhZwr0y
aUbJa/snXVEDNeS1USMtSKFp1gwsWSQSZC2eUxR/v/xCvnin6BU/0iJqcbn11ImUHNqAzdwpUN1X
m8EtSQ7yjoaXbzNRxIDLRRkFRIXJYzcLVGxNoViyJ2gdnlv61QxfbVpSNF16hiXZw2QQ1PXv3uKs
JSrKGAfMzJot4d8KJhXuxCyW/S7NF5p9stmn+n7ayR/O9WkRXmWksvnox0anp0/S8ubIB9XErWAS
WoeGqvag9GsXwZUsOK+lsWXmoEA9Vhc10PFWktaSXE6s+jvRUflt4QjwYbRkrL1z+6lXS8VYBTwH
uExK80z71hCXVteeg9riZg8gDnZ6zBhz0230nEpo7v0PEWvXjOYWAwA4ii6OcquB5N5cHoHWUSVZ
xTqN8Zm1DlTApoL95+eLoxDHrgJ0A2M1clk8YkMQ005i86D+0u3hP1zWlBhrzdyJy8XBzlcBwh6X
p3a4uenaNfZpebecH2w+5g4mUCJkh85V44qNieqS+p1uP9MAax2EF+HV9UHjJsVnrLDpDl90jyzK
+kGgUD3CujltFwoWVsoEPypb2yrqo21IwZpjB8E+we6L2xzecgasWIEzxM304zNkm+DehIcYaGhN
+03YQ9Mym/jJ+GQ49OqmMOaVtE0KN0RatEzdWgyftIleLvVykTozHf4EvZQ1oSXBvS6qnLVUX0p3
nqt4RYFZSt+5dDeidx5u/exku/NU/VXpfUtyJcWBTmEK/rvHVitoF4a1VDSu9qnrp3ROlLBKjRfy
JBFhAeWzJhekaEB+ZcaS6DlaehWMu+b5twZglOPsjtEKCPzELt4y+bD2zXF3eFRXC87wWJ3w20Fc
EwRb/SS+lOUELFVSDx/3FDCXyc4yECykWk/9dd1pW5+j5oBDTIngI37G1uFD4WvJ0ZSwRfXKOu+K
NbaOA1iFMGWipNWDPYYlkcQxN8eQTMoYwSfhhbFrU64y5ycCIKuluwWgkp7Vei5rW0vbcQ2yapV9
bj5iDHOn6Wvzc01KHycyMBNO4grnXDk4DdVJAe3Vg3fLIJML0tLxXO0ape1KcuZ8/kCdmvSZoanC
cAF/qshvanBxwP/V1PAifXzqt/gPtgvyVwP5lls3vQf1uXY4vLBNCVI8ZA5+ubJKzIPAgpJH1UWY
5ghPwJ8IcRIViw3CJmEP9mjhrHSgDD53Jj2buAEmK6NYMQBIu02MuNaZJ8zbvLvTbFn2eXSxYlba
NRbOY/q2Cc55drSqVXqP7UNonxP7IiEbix+DtoM6bAP9UVxT+1HtUjc3D1xQtHqV6EuPwowah35J
+DM0/oPz3lQWJMjV+Opp6w/uYqkJr4kN0TdGeX1MrduiyxaSvpBQbHL1XA2pybBkRzO788c5GMU1
dPHi8ueSJHy45HSmVAcVmDm5q0iT2W6Z9xjG2yAnRmfkod56uMWS8SjdW2c8eGN6ANcjeunRjFvz
yS6fZOEz2DH9fd0u2myNWJJZTXyQ1O8MYor6hJ8uxlDEFwNV3itCFj7db25N9OYcq99yyYbQnnF3
lJmztDzAJxZooB8/b2eTAVQiHqegU5mJ57x+HZKEM67sH/52TfFpn+3qTJAhLDIFV4hm7iSr0L06
1bQy8T8JT10CEYv5rXF07WdYr2OUgBiYEL0IVat8unQMzfcnOnE3gICy9tJgfAZI1CWToVxbVDx4
LGP27i3SZoeSxF3nzi0bVj3TL/W74ND6uGj6/4XKNjMncnewFZqK6JBdP+1vVwOqwpCKTeTS9tfH
+0zNghScct7216C6+dpPmp7r+lB3Wxe0vSLD0bQvBYV1DveC2rljN9eApT/klVoYwiFurt1jBnJV
koVaqN+K9ugwKHPzB/eWJyzpzmq3Eb2HfPOWcXfJmBR2LAgIydap9RY+/b1a1PC5sQIAolrG0Vnr
1ko+jeofm5mcBE+idaSxX/8Tl7vDyNcEc3f2ybD39KOi7vq9TnumWAfgslQVDzXPqgeZXJ4+MYTg
ZAuiMaRbQ+kmvUSSEgmmQ4TTO4VSB5mZKjcuZfKPYM9jhpQ0/Ub20r345Y6tctKEK8fPZmXVb5IE
B6J8mEg3XZIXClc9qIxpo/L2mhC1b7qRLRoGdgy3wWMZK888zMa+JDFloaFmYskZz+9QKneOMebM
5PiVG32auUB+fj8Ouc+VpMzDAvtSbr5icThaRJBgnhXIi7y0rrGTEzWpLf0hX+tNPxnsdlbJmIn7
R9sDXRyUZjHYTK0k1WWOlhPZ283xIprIsjwlQWIfGcpXLXcvA+VF2wCeJqCg5UuVrmGTs63epHTn
m69AuqbVOh/mONx09BdYjC/MbDUghkvgbew6edt7t67Y6Ok7186d+/Ax7GG2Zn/3xbTQX0EGLN/t
83btB2vLeFbK+2PgCmmsQoBEd2lBfPDVNb4ocTlHA0HjF0tj3BkMMIp2o6ULwJus3UvYhctji/V6
aqNJHeGaO0XNoFBBdwfFnhqUq5gQRdoJH1as92Jphfu6HM68btYSg0Me8zbMMe2j5oDGeXKiA3ZH
pfRPMTZ9sxl4nIvo7J+6ZppGq6aY6f5yIH1HJoqANAkwkiknWQJgQvGprXWTrXncDavOX5FS0zTL
yp35/qo0pzV6PRiOCEXbRSWPM3lN4YgfIcyFgn4dJwVn4kWzyhbGlwFufGN4KkFIOUBYxqy0eTK0
XdxcumhjylNiyr1gaxgMNJJFgWlvuFXEaK884dCnB6cox5w4EyCFGb5V/5YTwIPSlciEfHpW828j
2IXlNQJQkqATecESAwLsgiygaOdzS/lzdqvSe42xdXLAqeDswcAwNqb36nn2feavH+B4V5nShAnF
KaQJ68immjRj35zUyRxdB7YOTriTMbwlViCeMJmIAM8ANuy5LDo7e6HCCHJYV2oDfO+dfYvJ5HDQ
+n9qu3G0FFqR/9XJLxtYrachZiSAmxv+T7Q1/z7tVAuFL79rr5Ty717oK7mba9VKjyyUWWoPuWNY
Np8D113WZpG1MoAuwMgroFzmjhZBIClnavdZfyBWc077Ke0om3xcZEQwrPBWyvTfwN0S6FNXR7sj
7Jj3f9dI22oQd8QovPONke6AO5EVmTZlZgutCO9DZY9hJ7kBgb0vfOg0yTPcVXRgbD5aDtCAe8HE
9aYQ5/pkxvM+tFhkbfGNsKtjAzMYubw98lHGf0f8936qB4yIjGqivXQPBAPnC5xoO5BZDNmfLE6/
p7XJMUqkA29rHK2+Gx3cyUQBtTA/z7o9uGNmdlY4LY2z6tzUbgx7kiwPdocaNSC3Q53oo0jGnJeL
PWN3jscwM858zKo/4bGM3QUHb/M7nNW/jyVH6lh5ZsbMspZ0/nGzCuJXoX0XTA98FXaKOYkyOGj1
NI6ymfBObn667p0364+3ipW9303zEJQ+fcL3+GAiEeXMUb7Oab/kERqcb715AMpayoUr0FnfnY4q
m8GJHF7Vlpx2Qi42g8JDBPnhmkV3c5b6GywzomhhTOkh8a1IAxz3Z7G7C2L8B+cZ8+fqmDpb7puq
/OTkXKV7ph/QHQlF1RMy8oStt/SUsmUQ7aX8lHsMoOCrxQbIMK1XwBg1Q/VIy4KJf2RuXYSdWPji
1+vOBnR76cLRd2281fTv0MIOdc4zkGqr2mHfmnVYWptTWwUIH5ufWQMN7ahBHgFra44gk0yfCVAF
x1dWgXZtGogLDsb7v16zqGG4Su1as69t+fOh+gg+x8Bat/EzbSeZtdQAcnCwazaev7TJ2PLmVrGq
tJ3D/tq9fFhM7qqxf4ZokxGDPA1DZpn0ee6rYIdoYPyCZpf1oSpWes3mOqb7CqJLpS+qeqs387Zb
tp+1g2uRugghNKbL0JgF0UxuNmXwK7ylXcbjlfNjMsEe6q2SLeNqxYZGl5lv2XXUz4zHyGtwUZzX
2ICTyoqNUr5GG4vdInNWHS3YlpfjqNZ3A0e4vDWchY1VBkm3OFolsbDIhx+bqQIGoTAuLra5UnFi
QkFg/RZMxH2Z1RHD3h9Oln7x85+cTHI5I7B5ifmVWh8HFYXbqIZ7+5nL6bJwLoV0rMOdkq0t0DME
V+W9Tw59cnObNwkWqfOT2mc1mwzhNg5XijRv8KTEya2SL53xxBFdzWYdyturbatLjZwthvpgOfJ3
AhxH94Z+gsp01H12MmOj7q6Vy36WOJABGZLnEHBOWMATOknJjEsZc28Tk6t5N/xTIfaEzqINIU02
R4zVBmcn94jWDiEK+uTkQhhWGZOVRzO9fjCJ5T0G+yyFx2NyCdULQIQNCcFdGEwpgbz9A3A2KyyU
T8KEmgv4IdBZxsn1xYS5SH+M4kzgGIiI4W0DZSdhPIjnmJ2xYU9xaPJ1n9CDNx5zUFwLFL79Km5m
XbTeZJT4JIdh1+8V4BYLNTqh59LrIy8n2fMA81XMIMsRD0l98YKNhnl8xfCfrEIFGOGtvWJWZN1E
fIIv/P5kdSNz6G+iz0mHC4LyTp+V2cUjotAvb3b9UNg+prmxlT7zEGZ1NR2UfZgvMxu27roXbJDy
GtYHqd1WxsIjyh1XPiwKW3xvLypwpM0jWe96E+/bq4aCCAOQEuaVNPOjE6PaJAhHCnHNMQ4xhbti
JAiU8y+ONlpxKqGGO3OUvvDm0dB6K3fpaksWYWfPq2FLZoyZbv2uZZxRYb5MwaS+QmmWlgCvJ93m
eAItWtBPVvhrDvPPnno1/OkRSmrfurGtTR5Lb01BQZf/NuW5DhDlH9xmnfmQBLOxQcIt2LajTGrj
mkQrArPKCAvq/YeHRl8wnSChAKi+d7YSNj1GJHH73na+cmwwhqyb9Wo98TsTxSFjdPcqJ2CGA3A+
YRqvDqMgJtUC3WOIzXMy7BTrqS7jAbabeh7sGRSNLr6ryvzzQ0oz0m51BQMj3nH1wbsqpqFTh/fQ
T2Tt7EtwsjgsK+f7w9pxmTxsBwOTacrlcW+iM1+32IGJo7X9vC0If2zsdf5yq+NQbBJDZ6pfgy1A
iNNRiPEuBzD9JInGVfx9b7D9E+7xN7la49JDzICikjh+L70DJ0dotSNI5L1zLYvV8FmHADNWfwv6
tQQLoEGu5hza8qpDkk7JoCpE4PNP5E6ScC5B1EhZamZCTEp7qikTMKQbojXcS23c9FdfwmHz17EX
DJIM89jmv3LBLsp6WgkuKGDHFci/KFe5CrI4lxmK03WAxf1L0BFLPZOlrZmtmXBQiXGL4xByjQJy
DivLb8jjIdaI+SqHM+g4Rml1cJKdiQ8eq7kLcOe+uefqxh1mQf1KvUOAI22o/erZSwJgBvjF/jpz
vm2IgPLAmZEQH3SqC6azswwPLsC+AIguZS4QKZsO80XVpHcLqEEt9qAKHkRHjgdVVTNcO4W0bAO+
VTprYYjo/C+XN5K7TNNVmm4baxZ8ViS1u4hmQpyXbw4O8FAJdCA/Y0psudGxDbmrsKBjhZyJEVrU
nSHTA7qa+TsNbi1zShuyY4dxnXMzCmzlf8jcaZKR+WYqNcVF2QvcaRb2o3xYYoxlpTtUBpI/qewX
c/ev0DgyH7SwhGqzlkgIBlctOCQs8yj5BSzFpvVHs4gM3fTSvv8wjC0ZtADeEP+TkfbVkeOm8cTB
Q3Kz7ZAtFCyxM8GVA4fjadTVe6tNkao71rkPnxHzXpmOdtNp35i2293B6zetNgMWdYNtRUWs9IIF
DImYCrkvOuIOwMZuWnrDXhhjTlR7yThj53ckG9E61glYDQR4nm7TnvKXvW3dyddCvppWhwBq5zkr
NX1W6a2gRuzwGE/U8NC68v9IOq/d1LEoDD+RJVds3wKh9xq4seAA7hX3p59vZzQok5wkBOzd1vrb
Mk9445MEFKxD3FgkU+v7bAgFJnwBUmhJUM49LXYp6UfNwF1omDS69s6Srtl37XscVU1jlDFaPNYB
CziXtUfbyPqOKkCGFuch/PBMOto9JCkUHHXKMQUBs0P0jw3/L8q2Tg+3y1UmuqHhN1+MsvLkKs2P
aOTgxkvuOhgEfI8uv8cOsJn3TrheOZx5qVq3oUJbHLOVOEKLh0bYxSIIB/p8sMLKfazULEPpTww2
AdgPnoWo+fudKY42qUlZshs0c+CQDvZ3iQJ5Ak6Oz35s8lessdJDL/tkImUiPTeDVQ06Fjlo4LJ6
lAH+xMqkRw3fGJh0+824sp1dg8jWgFRnVB5FiWAoVs4/EzDNo3efuw8ajTZMttKFhVmCVWCOahYY
DstAUkYxQxin3kqa4EXNrpmt5QHtgvY3tj9to0ykrFrVcge31U+XVamuEruZhEA4KQZladasOxO9
SCmfylcL0uofRCLOB+a7+W/wYUcEbjpwQvBeCLDZkUTazKWcy2Rc4KgIVpdTtGHQB4+O23YbPKp7
D+Y7ACdWAzyPGn+SuN7WZ5JB7mN/OMIZov2JRkRFkMuVxRLRGcNfQ7SZTtEfwvNuiYY3xpCfYE8D
eHJLFTyqkDQisbmbV6jt625jXum6h3f1jdoKTFbjtc2ag3mF6b3XL9EL9zZeEjslDD5gIN4RLDbs
myH/sQnz8llZeGOQxHiX/DDvhYi2VblTBS4DnDRDWg52feAtt0jD+x+sAHEceAFgfu+UdBX4eSeY
0ZD8YIO7UKwgp8+oClB6fUVmncTiHQI0ELQH7CJo5MCNLeSmXfYqVMancOn7cr37Ecs+GyY4kMyW
hWMHez8QBc0lMF7OMYD5WLhVaPnp4Y68fxAzdLyvKFzkcdeOBm9EYPIbY1/+AJeTHiK6KvQFyO+U
J6/PewF6Q3NoojGzoSE2EBYa13wGASh2WIpGXjP6YluL3KP9ieFGkLShcJQeUnN6fz9jsrVAooKf
uSNujWZXjTj2qkOfRb4EX0yIVYfmq7/VN+sMF+qfj4IM6QpvEs9F+NYdzq8igQjrDDX+gQvFP6bQ
0YSBPeFwUA4mSLe5VRxEY1w38eCyqITHRBnCkyDXjtM0Rnv8MCAjqKUJ53JLTak8uc71sxc0ezoz
yEO4ObQf5DX8hltx5QwJQ46foeuwlK7oATBAPdOMLI6MJeSSy+Dmo1Q4dn+3EsrCn6NAuf3TDIA+
h/uGgesJmFS7IjhjUN4hCogg8ilkTzqPfAfgPX3zkqo3uK18Zu1me3DJkecSJiDa/IOQtehD8ymf
UWQxtAHhEIjAGUXf8RfTzpvCRA8BmX1AVA3TlLGg4PshVEJCLiRM/8A4mFmUxmMYg0joXIvNeYwq
gcn1J5vw7w6kgy/L65/s6Ko8v+fs6O4xJGZfAfp/gjubB/RGqT7ubnCq9RspWWe2ZHMGbROxCxgl
BBXqDPljAVvCGkcyg8TpQROAm0ZkIdlUyqy/9lfvGB2zI6/6Gb6hDtLK52qcC94BEbpbQua333V+
jgVDgVw7THCBPrcV+88xvQQ7vI1mmPOdPcgDTHd/nyNxt27Wrr7iM3RVZt0Z36Wjy/EO8ftVueK6
QLH2jLZcsnt458685Texpj/AJVe0RgdgCyZieLYPzq6A0FDdsplQ5gr+pAapoNhmO+GkgIkNvpP2
sjhm2/7qI8uDAsKdK44xuvjvoTrYy+4dHeEMH5UT5xH1XR7B1lEnIf7pUDOfSwzGmreYak80E/kZ
cSZMYO4EI5GeLo0QJr8lMX0Ae2AaT5j/DEQqL66eE4x5AP8j7kFMz4/xu+kbqdaf2AJ+T3JMebXx
nZMpo4OTPyIrnpO/h5KUgVO9uQ5kAwvBBm8ZMqsuaMAMSK4kP8gDZjS/x6XnEzYQllJ4CSZdDlZj
dLzJKABY5zTaCLUhXhEVTmUktZlCxwePFY4nL5aJ420hc8VrRPBrWEgQns+cWtf+G/k4IDRzJ7nl
BzycXvYvK1h5EhItj8PflanCMs1gX0BeF6C1saruDDShzEHb9e42zEHAaYyMscaPcP5GNQaLf5lc
oaAdYHzvyqt802/WLX5zgnwyhK2T84powQgqb/lkgeM8YBwAyqj8iQF5MqDhrqNTdt987S4g+978
c8nJA/tYuvNDof/0Edy46/LZX1mXQRC+b+HnoTyFYKjh3XUwlmoGNsPmGu+jbf9kb+IC1EuFQR8c
o233LrbftxhW3zeXv30yHVtGaPqGVPzO3z1qdoWBFR3TfcLzVNNsG+4FxwKXxq20wWXiQK3C/WO4
wGjkSvMJHpVHRElH1hQWHtxCqj9uOXKyYutc5LX3K3jzbHzfM7fVZzNk9UKnc4K5uKz5UzaGJR3C
rmzHFa32jGibK53xgpWns+uf5jMDyQsSLEAZxK3vQSD0F98qOujKzavlhS9lh4IOnpGQkGapGztb
SBmWIyQRa2pyrwykJqmqL9WmXnjkZjeU8mrLhHO9mY2FrIAeIlrckW7OpZZkh2fWWyctTe6mG72T
Dmd5z7aG9RdOJFhG0MhXrW43eaESSf1dlLRGO0hw5Lc3FjGYWTbXmuSQtMuig95Nzf0dBLRSk1n8
zeZUwKWfT2O3X1hkDdS6ss5JHE/y/EeucA5m8Y3YCFueMG9wOVCXuaJfv2kM+9x21rlxL4mQpyil
EdMuBl22Shx3G1Mp25VDKLM8ylZ2jBVGYj37MD8OKuOfXyW4LoztKifptluV1M2pqU0jIjOVwj5U
JX2SPqpgu25Tt94OkGX3JnbsaLRtWjlFh2cKmUedLc3jGOsJUBIbloQah7OEFDIio6Y+kYlmbOHi
6h3UVpoSVOkq5QEnrB8VfXEIjTglkijCh00a/KN5PQ+LAVnf9nHAwUH9SiuXTDjZiE96l62DNthI
HIUG4TXKIBvRW0irs6RgmsvS0q5cgkZzf9tc+xS0EPsezflJCeaOFzByM3ul8etpsZZKUCBJm+TY
5OaMCC0lfWDj4pR7771joAiRXgCkaNB7oQwb1LgsBbj9diEWBCDJXTyP/Xnpn6mH9PbuJpu4gbBH
0hrO3vk86ncwNN3OXahkN3xR2noELJegrxmrZ1/JQ7kA+I4eWvLw9XmhLiF4sfm7Ey3a2M2iszZf
1BgiS+mg0qb9qlChxs7gN2qPmolqrfr1o6tevGptJZePhkWvGKwseylCDCDFtuYkN+9O9Ougc01/
QsuE9rnr2GmSdTJIQHnmxLMXJeqF5gvys/6CDacgcBma1ZZtEjpwqJ57+rbFuXKXdnxUJDKw0nVZ
H6TvRaOojNHaaBShWTrTUIJ+OUlK7SkVoWP7yr8ZkMskffyVz75uDhukS1H7I2NbDOpv9O60JzFL
gmfepzPO/ouEZCrFQ2WFQZkLgK5U2zRFwJa347JQhgUpIwYYMgHq5c4InkREp5pMBgNg0ymrAhgc
eDAXY4y3NZv6Fd5SR8BHJHMTcAXEUNmRRJPw2XDSSejd2BmwZ7kpnYNTTnKHF73D3SzWJpG3tKpV
zBPkFVaB7sa1fgeD344DpqG+U9iM2knSXoZQlz/CIJoN2LIyNOMqqvj0liv3wlipzTOl5K5kpIX5
VunYLrJPUv/6kGXLlWTE48B8aiXQ5qaRdglU8talHN/r5auLqKXM22Bwa1JyUtyPFaXjUrtKgYqk
1kWiO9RCY6rYj57K35DZhgiwMmnYIO8uSzz2qp+Bgls9OwfgL4HLzZdqgUudEDCWTQeDtdOsfGPR
6yiwafh/611TTXJtG+OjoQDNNySDIxzyDoF3IOa1TC36edcw+tiCxwuanXcaAbHuKXLAODxcT3Rn
ggtVJ2yrW33carSYMKyQFk08y7u1qsxr/aO1R4ezIYKHUF73Hd5WvjX8hsHcw/+nMWdyu0phCKjO
EmJ7+HXmKq5gvjzVOeBVWFm52OUD8eG/FgyejvOTpLCVRwY1NZVHw1LTTfDct/qZ3ENR2aU4u7dX
/SMZLzouujhE7FV/b9HU9fKfwFuxTmQUs78+Wi5MxwnGJuHFmmMKgZKKMoZSisoK4jHcUC4i6I2P
20FxDvDJIk3NXZnWomu3dBZpzUk/kbpx2gXUEjfhuFtek0m55aZA/ql1oDwi99a2d8CYqwquYbG0
VJldg6qzY0Zho0VqWLMah/5Wb1aS/6PjPwgfFda2T+0pR1gXRwKbyyZNs3L0X6Vd0qJLpLu2baqL
lSw0aQpNc2ru6FboOL1zRKKDOUSLSYYYUBxtWXciW5yBPeGYKDdndCKchfki/8cWAc/rV+/U8TK0
jwapvOIat9imeFep4XDFFgMtySTAnLa59unyTU28c3iwwKr7Y9lP6ujOZXOSqTzCYASQAX1ls7Gt
Vz94RcW+dxGXxndDwgA1cp/aqqBzOphSiZgpXhMHj9gr+ZcuctQAt8xpTnMwR80zITpCwFRxD3kR
7nMiMfdm7l1Dq8GfHVMZWAEZKqf5Ka7uAxxA80PK4NU5aUSBMS4hyKXzkloOjkRNF4WSHC50OlKh
lxb3wj4xfa70gllLvsY1ly61seUvxO1+juYo1Xcq/KZ4Tb5RhAVqc8e8iyhzGeu4oAaI0o5aBGPf
jZRZmpWzAcDoN6O/IKHub6yzpFezKE3mdgMFLVbQyuFPtFHkhcIpW5vVnbnOJM601jZFy9zoII1Y
c2rT0PvBRikv0I8X5tZXk7OZxle5W0gm5hx6tTEsYQPiURYiemTTsWE/77zoo1P3gphXLKdrn6Bx
FSVU2GjHVPs1oLxxcCGke4eZTVmGi5Iq1yYdS+pvFpkV0lqwC1le3KKYx1i/eNTzRnjq6V4MZFpY
HIIVd/r9QMM1yrmpEHdCQe/aHXYJPcEZ2nCuRQa0sHkG163GwceRxA5NpjdJqDnf72DmsfBS6j+N
+BdTGClcx7igA8lYtTbFg3LdgIdypjbMhhwJnXshjcOsmhiA0nbS7V2QDYVLgibUw8AIvhBc2thk
xmACU5JhZJ58ZIDpDmIoDopLgsqmNZecwEudCW5Z+tiCMxFYxU/vPq20m3ZBOi31cCE4MlCqnIAq
BquPyjfnWh/jPYW4Ts6nrpNObblbpaW6NK1yI9X9JY6+uwDqs6RCMk6DWa59sc6S937grc0g/HWq
/i1E9Ga08slwqwKdvf17Ku2E3hUdsiyZi6eVumQhWezBIVYECPozMHDxvuuwp+co74h0PWb0TWQz
n31bf6sEXwBvWkp0MDItm6q1CT+ayo2ZmhBCQD4pdFkd5IiQHZXYBVulaaNcC/uVA/4acAacKUfR
iOU2pD+pUoX2mN3E+XkAa26AKrsxLxy2hp1weEBUnlb79mCRJ9Qs3HKbYRJZonhfx9Jx4L/bpbBA
7SL4l3QCHHDnekD3Qn8P2Bo6FMLEyibFDYCWgLZOX0C8x2ethLvWMnyCZD6wAWYwQPsu9XLSStvC
u5v1Rm1wQmtOgUkXyZ37+tIu9y6LNf/MSeurLYxuGXhTozRgIajLDk6LZW6cfNm466qGQDupaZ1l
1wrRoPjWydfXtvU2zUvkc1lJ5IwheC6VZkluEqVaHEzlaq6a7bCitdHLUB+RohXi/GvtSa8ahTTS
uniTWDQxFHShQQryiV9MbSBoe8nqBNidRuxWhzzSHUL7MpBmkQOIy359CuGy010N4crK3sd3Vma5
t9wTYFRvADzPTeI6BfN0P3BPMjGJmKGkYbZIlEOmMEyh21t739g52rEEOa/8TeV8OgttXTj9omAJ
x3GyMCJMPX9ITPKBDnt5Ah4Al6FaD6jIwx8fuX8sbEenArkLlxIGpfaiNWb03Xs+l5kYCzd99gae
PasaHQqrNHnAeLpNMu3HxbutmUQBCdc2kYtaMQo1BPx9Me1Ia64nhnGHy5wiX2scrAhNipMajy9k
MQm2tavQXejSvAf9h0adFAhUAsiozhIicQCzHQA+bRaKB0BKYHqzCzxw7m3p2T9BnjKi15E9VcFT
BG3KcStCsmSuSEs0zkMCD2s1Gmii/dTFFN4LP7+EDvwfTgHdHU9raZsIbtpYDjewoq2W/LefBv5R
abIDRXM1cE8awGXnEk1gtT82LS63FDcBFxl9mn/vwo/UWPMis3Dtgf3Dh9XouVbmSoKlJ6Wzr/3D
kk9MHHItOdu05j+oTEazM0AtJZBn2oAxJ2Z0SJa2kGlR1/gn1VMyMEL3GvSvMPrXRCSZ+hSyOL7U
bA3jBgA+qM4Dah7R4gSzKzooctFCCea5ZCMg1X+Q/aHfU8Z4A0tvDPeaGArDrIfHre+UcgM/GhmQ
7s0oRGP5p8i3sFXr9tO18IHVX9bZxlyFwRJmRBVM6RyEDemsE9cYtrCOESmF1jDIRNacP/bJASYV
Dz9SLiRH6RHiGCe6eP2xGFyAudl5OxRiXwJ8abCc8xxq2MjIryYTvEY6tLYNcF5zqxmzsNlWzoo9
BLFor89UmU4UtkL6WkYforvnOJ/7KfAAxJ5ePjfyJfR30L5la+qW7STsJm7JK2lWAMohh1ila2ZK
gV+oZW17Os4nKSHoeKnmjx7JRUZVq3HKVZc91KHcoPnQvr+0phwnWgVf0HT3Qkeihp6oVfnCrvRT
C/dL1zeCuGx9l32qPPQGaqQ20Dc8FRWMd9BNwpEL5nC+MdtwGbCpJTaZSp471ZPdF82OQ7nt6DDc
WGjzYjfAmdg0IpaOnHg5Mn4lZ+a6zSYrft1w0X4XVmmNI7oZdV5xbqYCa7SRN3jC6VNRUGgdh3Ta
afXDjg9txfnzRzdPtvuxE1KtqZcK6fJNaSzLxCdfU4wXCtccZjomJJBeY0GWuCUtzrfXFuWXNHEY
wp78CZOCvh1eFDI+KwHXzivXna4vKy966IV2CiE/CjvQ5qDutLifapb1CQzKTMtkYtfPzsTVm8iF
YBdK9Yp1Iyvp2Mmif5uMs+gwjIqlhhjB8cdVi1erQrByUIydzBx9lfQBkms7HEJ+yVn7JNi8l9gX
sRzwYHvAygepjoaXkY7jdknmD804CGbEbKIIRJfN1nXJN8EORQhXwMDu6HvRsc531tbewt82/QHi
uyo7eaOuuylL4cI+RvN4gxctqi9zRm99y/hak+06cWfuDPcgNOWEnDnb6iL9I8yopX89NiaYaJK8
ZWEYlJ26C20A3jaKvu+jB0qxxgT6QdDmdyF/UIxQPCC6LmzCQeH0cowaGb+Y4QINIKUB1paO5K3V
XzS9mFmNNWVMUCF+TjgfoSXnwYQjEom+NOcvngjOrPoQCBEqxDPAJ41P6ig6ozTcwvAHPkj+xjQB
EZ2wRfprvDG6y+dgxzFGmG1SudxjzrnPP5Sg2he78ABcBJLEx+zk0D7Cce5iXcpdpg2TTDxYhbpN
9OI98YYohbwXL4N3jRZWfMUVoB4gTQ5fGCAReuowzv7ETwGsIY7ZF/ZoMvhqm0J+GCLjxOLoAIfO
/fAZ6iHrPrgjekLB91vBfiSEzRB33f7HnyleLAPtq97xIjg1ZC+faJoDLCcun9j6LWhwozAe56bA
VPAP55oCCA068Vq54OAu0r8OYhM9AEQWyDd6kOHx2k3GFLAu1mI6qZ9D8t30fgRORaOY5eeNkBAq
GE6tgP10WGiCY2CKWO1lP0q2FWgoDcGOuGpqh+zqYDBUkriLz8UIPSRt6EIWDeuYsFAXmw26Iz98
LDG6k7BCGJeQCVEpNCN61lghCOyQticoCpQ3fAngkEhjic6ExW1iWQbkoiV77GiP1lu40LP+pKz6
Of37ebbLdsWJyL8VGN/fjdSxAwwP34eGtRWTAAOJL1ZY6UG/dJtqbz385YDPxLPIa+He688I1vqb
Agr5gTohCyIjrbs0D/mS7bybegEZBD7FDB1Ox403QKM/OsZv984WweeivuV/kMyRPwmbLFCYZw3U
wWijJS2+hWWIM8K/AxSFxjstehrZCKNlzFrpSwCtAVoS7tYPoz9HHeYN4rKXOkIzdqs28GFOFXvl
x/qoF/HJxeE/AMH6qL7tJ31gCWVpKIpyHnSBoWkKuIqjkEcsBQkpEFswBKfAKIccNAbU0DSQccEI
bu2pOnSbHFUvhNw3alSxC77lNUM/ZqFip+DC1afshfwsesGP+x9WBS1Gomj/c0B7hFkZiKfKxPnE
j+4jkq7w8obJhokg7AwRacnKRYVtUWEDhIofZDXTcR4Tq0QtoFo+pofu0uPzmWPvYX04UBSnwYfe
pv2b8nW/QhcKbA3HluUACItf5SPPynQxaI1hv0PdxLz5W0okFwk+BpGox2BfYGsMWCcCt7BnyPwJ
LkHCwrQBi8XI9KcJpoToCsyBcxQ+IrWwtQMb8d+Ydx2iZ3dTNtHVWfnT4hqeh9Qle+NqAHkhRZ3F
h3pFm8TfKMI/QvvlRTHxwKYxlbE+nHWYb8mrOLGqlCc8WrJdeYpe0EGzE9fv46bTIh5FLwYZ5x0l
FZgxK7jIxmPh4yqJW4B0gZob1LkWeKSAigJpBLygXf9gwRi0AxsSJqmMUcxJOZDPgs+PNhyAmjEk
GZjMI4Gog28gCPobcO47PDMGOToCHOLWRF+JS6IJU6/8b3bDUwedPEgPvmQnrkDFhY830bNNJvxs
UxoiN6Ckwau68UMsIS95p3JmRakBpjb46dMfj3sA0Em/VR6qBiT1n45moz0GhMJDEgmbmf0A3oBq
ApcRlIXJsyAwCjliieUonicwQq/iwxM+0v2LdTsrBR44BxfzV+uEccKVuYSMjncLWOS+nZf1ymb4
DME3+974MHhpwvOEjCywYtLqHtLjC+EiGPEztL3xDObt8+Jv2ZVhARQL7ATSyOvgRfzvKOW8kLDR
eOP1AMS1oD/AffWTfUW4ZzPB2V5uzq58Spv2yaKQ4leHSu0a4souZNKsX+ld+t/ajiXsWB+LI0jU
2XjilvRkKk67N3yyfYztIS0VCBDFriSAj0UKSX8sAOkr/WOWK21Gq+rtcx9jLG7cfbJVZsjgySL6
TqMjd3fLX2ZHXAtYiujUPVx44gWpbP8svgWWyCIFYo7Dm/n3CQvW+w+bdPFqCsB1vaO/AKw9iz/i
3v09ISVLDSsgf0mk3Q4zih3xbzNya8ZYTCyJCyRYSTg22hNzAtF4JWPo7y4zvteyjoYHmNAb6R+Z
A9AgxNbFLkY5/oGwJdrQ7JV8xc5OAxmBHwURexLJJg+Et9Eu5XCirb6bio/RDan/Kudf8g3KoxOm
tpfukbyiV3nybgkfZZwcWTaah8gT+HOKbC7mr4gkeLDcRIh1/yWnin8SR6fvxrsFu+Yi/bILDi4w
eejxYO2HzIPA5+pPYc8Jd6BM2u+yaxcQp9Ny6wY7x98Z4d6TlnKwTCTU17f4nEDqrrZWvY7TQ+wt
DH+CdX2QzTCxYupagxESXxNkXkErh9G3QEsZEz073x3Q+btX38B+8V27ft/MbW5ge2UdCt8MO/tQ
PEv+E+D3nWHHbWGIkvIsfgGigfGMWYy0JV/T75uLmD3adDt/ja+HMFkrrgW2g+aPs/KeyUw/Qitb
JTMiKFfawTmZmBLWM4FYllfy7LARds+YFF5Bf8/1LD47pOK1f971zs7eALa+mXfwMZlycN1gKLAD
wnplsZHEVGVGpGdWG4gPylN5xmwpiNi/Akjn9YlvMDlaAXDyHUFdEDOA/2C8nAdv9Sw92dCuGRa7
1ZmZDveA39EAlMFwkdGLpwHt9O/aMt0z4q5Qqs/dZjAS2b/NZnCpDsWuZjSIwfNi60he8qN4AaI2
UJseKhtZc+BOW5fohtES+X40JpkoXEaAHu0JFl+9eWnwO/DFBxnfWTsAaZwzmmHyZEnlrevons0h
EDUPpMB8c/CnCYbSwYKCER0P1lJ3jQlDNqyZZxCOuFYcYYQ9vrxDV4TJ1tJgBSuvxVUzucU8b/Zk
+eJRPnlifCaAazhDcX1ZdCD7cGgCRWbhwdeKQ8hNzOEDK0/BylPSPkRUy715g6EPVjjFcaV/tTv/
a/c4FZhnXBDlo3Y37tYxxtJ9sBXRdXhG8B+amHWz00/NDjnbCY+VgwDp1Z17Rv/KiyRcbg21/xry
0ZrToZyiVAMwFwuQtyVrau0v4rtgZtVbKACHfEEBcbSf6V17ClJHdCTkY4HScdEQosBS9OXWMg54
0GZmJEPd2ENVO2OAxdaYb6pLcGInZb4a/wib5RzM7GVZoJyo8Z37UOG8JtzZS4vRmc9ZlMt+8N0h
uUw365O8UtzPoCzwTJyioMstmod3EyfACGaxQkiXcmruwT+gogZrvbP3T37ne/Q7nCh9rMjdZX5w
Piwh5i8l899fZj+2//mHkANKipiC2O8WXzF8KRi/zdl+QsRUIbeBy0ErMJ5EZDIwGKtwSLcsoX+8
DE4X/puJwvbAOgvpgG/c8/V3zU9xgcTI0wi/g1XDeiq66/DQyazCFhZPqKG0wRxv3T/js2ARuIte
7IkIfgWidlIP6ro/dnsNNzVtW/5SR+A4E8wDSsdffW8e3Uf9a25Rll14WwCExN5Wl/Rh/uOE/E/5
tfacinqUg3f3UvwK1zbtKO+No3+Bn+7Ng1W18FbdwV7hzr5T19LSW2X/3Iv4sW5vnqTTYPO9luti
nU4i2njD/KpuvgtiV5cGFlQ0QN/luqbHxT1n2+SUz1wo2QhG6ZOOhHOGmAaiUtrY3RPNM6RmYluA
N0cpRllJfdmTYE0QIMdiX5SAbCEBy76A3x71tt6iH/z9MzA2ZhVDjIWW5hdgCufZLcsOXXaIO1x3
DnVsgPk5P7PIwtwJuR/jVhjZiBWsvnKkp4yEswV/GmoGhA/tmmxZoKN/FRV5tMPu7CK2sL9zmnAZ
tvbfT/6RjaGor8EzsUL7BV705trRYU27D9ZQZqnvYNi7tHuIpv2Hqo73CEtKSBU4I2uifMOaiGxf
Sjn6qzkrHYTsf+qi43AdjfA4gqKFhRqEPYzS4OEShSTfvxlhQaPs70Eebo5VEZaUFMrUx3f+OEhg
zj9gUIb5Gr6nCOg5G7s//4fNO3eekxOx7f7wwHANrx2O5pzk4ejlD4J4MX3ABw1/5QcnblWc17HZ
gGCMwobzPAQ+nb640FGKAldlx7eXwW97lDmmUJBQnFDINe/qzGLKraACwZUX5iR1CJAzeBQPziRs
dRBhYFThrUj4TQ/jPxvDMOF4K1SRzJVsQrHIGZYjIreQj9wg6inuGZujw6lLzJ87pSBxkFj7XdRL
uaou2fx7MRna6YVlJDg5exygf9kV/oYOYyk7kb9zcg/fi7eLH8ovOVBcepYa/yBjlGhyvtA/1cOk
2wJ9m4qeOoMrxoOf+b+Yod7HAoT3j1cJXHduEzx6ivxCo8U/YijTSMNRU9iaZDYELxjEI24+kzLv
xF3idqTU+hz4P2OfuqqjqxDt5IdySm7CTEygGQi3YVrVZE+oqNGfUK5oVInVBiEXLDGGGDRyuB4K
JEQ20faFx1T7okTM+G16qi+CAi6DB2zFngbXPx2em/r2/rVH/e1cUFsflBOrJyTvVUJYk0ShRR29
SjeETi8CTl/V4/uoLvXK/idSvjOaRXirPI0DIvKTu+5u6g6q1dlfu2ebQwMLXb2Mz+k6OHLniPfc
sXLhx7+DdzJn0yAFx3/75wG8TbG58BRnUU9Jm/IKH+bm4jTtnJxTdgW44GQivh89s+tgJ/4V19fo
CvqzlEm+tE5IzZCbZdfu1t3kHRuucDhiA+YniJ9UX1Qr/UEf869UCcKEmS3t5rzErjvY4SR746hO
4rB9sHaijtB5SqHel3c8HfW8tAmOzZoWg2gQLMW2ES77k87oCl4EqOGg+ds84EYnL4O2A7v3DVIq
lA9ZMEQFMQtPklZU35ThwZgPsPQY32ACCd5wgHa4gf+lRbA4MUOYCbDTmAtbzuvGtTiq5+JmvQc0
IapNQfWdYfofimAfYRO5K17JLqCagdtMNwBXlB6lT37ICJsQe5volBgcEqGF+ffgGBzhyZ6iq/cs
F+5K3epb9APRA71q8igv4QnNLYzz6FEhnRvyrRJtINtugRssTXhjBPVyo1yZZmKz09/AQdBs9VZ4
nlbsoyAp6LCg1fLGBc0WuKASg9H7x7ArX/XJoD73h/IleWHNs4Fh/spu1kWQL1P2fQY0ZwDedrKN
FzkeOPDdmFA4lf4tPzQWxBbFxKOKZx2z7iyd7FUohphxbE+g4TQWWAyZVx9+rP+lP8ySGlFt4PLM
RkKfIhoRdkGfgDZdJuBzPPZ/qov2Gz88eOO2mMJsgayBPJjdHDZY+YKXxaJBCU6PqUYjgtZtqI9Q
YfflMs8mhS28dOgkInkrWNsc+hwjTm1sKJCa+ETVxzS52nza5wArYzQEHnVB/YMZS6+QYCECGnAt
W3No/tLG8f5RKvCgEuDmiSPpn7+78aTRSUGApyhf66J+Yx9jONVPTme4ijPoWQmh1T7Dc8tpkEMh
/bcB459D4Yuv/D0GC7iyckPFYlT864/tVt5oJ7DJ8tYduoN60DfSyXvjwgBNkVKF5s+1DLDfG+ZL
A67yS7kpNz6pOcRgbHVSqRr/zh/SSz/A/1IP/CjGrTyjfNfhTtEj4GRCL4CynyvBGtNg1TWKn9DL
cwohXnBAzxvyyigXZPYhukWb4wwlBCOHXRiaPaf2HieTmUYRQ44Bf4UnNobsemxsEgCdPwvwQiUH
T6P5OeQo8cXBtBmiwfSxKxpVmLSjvkI+SO3LGP/HIcNgGUb5QQ+sw/ZAENgZS8KhFEUXMA+kdVTc
ZFwryPDGOq6HLOP0pUXMFXkjDZukN/obZqFF+0jshIwVjofs2IylnfrxdvIH+o38waMKrjuDT0U3
9SClgIZw/JH37kdfK8fs1zmnH3UKwrvT5vpB9OXtlXFyr8mvulang3Ww8ubpj7XpZvI12MtLeRke
u2W3lHb+Vr5KO/Fftk7eyVqak1Q4czbWxtkEZ85bHMGMW361T5wOw6v/HJyVo3w3aOzts9/BuuVo
4ezJ/WOaoZGd5o9yJVIA+l/3gfFnJ66X+8m7OTqC/mXhDYPBBtIAhO40O+0xI0BIAdJneq2W4d9o
AXpnFLQ341Wie2KPRtJRjnvi40ii4EazyD09uo5YnFAvwdw9Stowmn6v3FuF+CM8PRivCePDpedy
qxhjFEtPTozuPxhWypvPHJjX5GeWo8EVSah1bd/Ku2a5uedApwf7Av1taV2h+hRgLniIsUs+yzdf
V/ClFz3CoGF2d54ojcBbo7v+jDFi4xTx91BJTaARVuIxNuTQmj6tQ/qMr9KK4+1EPsRL9ynfzZU9
S2fFRF9DdJmrazgHSyyqVto8nZmr9EeZgyjbs547mi+99fcaTY2bdzbn36XKU3S0zGY1RR5qhVn6
/PI3xDygFXlwDu4xeGfvbhZv02N/tq5gk/dyHexLNtIdL60gJ/QZ3KO3jap82GAc/Pl+OH8wur4X
bmPOad4QFrWcVewtpzWGJgseo1Oc7cERP+XKIP8KHxyrtaUVrgvtgBXbQkMG8apAI2+zObCL6YPv
wo7VOe/Gs4dlhON1iMU8HhYwhzjNZvUsTOhB8rfqZuKmjzh7ZBr1ZTpRfGSJ40GlrKoBSw9VUPvl
zgUOylzEaJmTTTMlIT0zn5tWPe904tM1bdco7sbs3FXnosxDrF0LLymZ3egUsc3Q3+HsXCf3ztKg
eP8k5F8K8rJa+as0b295TiM+LCHS9kO7v2ZmvMybGJktIsvMwC8D1079+68NrX3WqxsdgZZZIxON
pYUk06+If3IOdzoaKz/szogR6WdkcKIlvM0De1Sb3hze0A7WGb3LRyecbL/fhSIUGsTMifdjtfTu
8eZNd26xUeHQ6yWHW/YBXHpHJotuqk2THsjHotqRCTQonHXmm7tYlmgrFXNPj5eFZu/0IFulmC9x
SuBd4D3zE8czTEN8yvQGh4wfyEyGfR4UFxeJnVoOREsgNMP/aDqr3da5LQo/kSUz3O7YwYabQm6s
pGBm9tOfb/XXkaKNacBeMNeYAzjb4Cuer81iaUrDLfVJj+ptGg8dTGSw7yo+B0W7zkHqOQh1iqAU
IbSBvJln5jt+wVde5LeMKRXpU6o9LhbhQ04IqlZjgs3AwCd1pdrZwum5lkq0KfhozoBtw93EQzPB
nNU0sV6ocq+wp6Vm/JhA1bGzTmQ8U9N0V8NmrAf/GJY+q3mwm8cMTgSpx82xtJrzMNqkuaGVS/t9
EmcvzoQwqkh33OmNSl/KwddnQnBmh9NKqZPtRF31F8ZbZbsuJobYeFNIpIs1V6+xfqB8cUCQWwoR
fyL8l1EGkXzpoDQX0r0CKT2eCyBx0DR0FaZwB/N6Xsl08v1JPzejZ9UajNRsFdM2MCNEsAa4taSt
hhCjbNOke4N21Idq0EWYDX8PBZgqfrdmnC/VeVhUFr4liO/zTtBgR5rn7Kd6yvcwXiYpWJlq+eAl
V+NEJ20uxjUSUtvk7J4NmwIvyrrCs7jr3b5NPVveJGDqKpaOlda9Bo3iVYXv2cAlpX8w7Z0VkRoc
aJuOrzk+9VT6V/bDto8A5ucwvwW1hj/i+KNOODWmVPQxVZYEUoiKmeXYlyHbwMetW3VZlRiJTew6
HFEM1sgWLWJHT8KPcVyY37guo/4mxjpYLVpdDSfcgbiixOjXMScdJ4dYwbxi8R7bD1O65sZRUU+6
tdPrt9HcVNQzHPcwEQIKCbLPGDUK2YN04Pd0BlIfkiRN9zVwVcQG1MDgx1/k3SHdNjqMsjfpl7F5
UTAZbFeB+T3qnxZkWefqL1tf/xfCwJH9velshVNVfvD9Takfq+G1YwiGSOCQtQ/YkeT6TZu/5fyS
1HdTvwrJPgGGmN/gdxcpS7zVrWanCQPInjoPMr26S/pPs7hUOIOu1fAbnAGroHCNVHeMX3XOjUqK
qw+00pCjGqmkccd0XJIWwNxpIlZNsJxxRTkYkM5lHmpis/IXcicKzrQDMteetV1+jgXC/4apz9FD
cCtKr2huVsg5g2NmXdANcUYYcC9KdBlGEWqBf4/OrgkJorWW+M/r1ktnebGBQPHVio5RiDf2BoN6
RkjbbKDexu0Gq5uItlffH3LYj72+GarNlB0VPCbl82AxHteTdpAwzbRfLO2hxid9/AirZ9HxGTuE
RKBHKV316DbFRC/tepqL1WsxHwtole0yHHdatZ4b6rASC4jkImfruPzAhG2IdgUtNmsbw7ePlpzd
W/Ncy49M1vDBjbG1ll5M7EOnRSRRvXj0RRmfA1xBLDj8A8cbYvZkMGokQcSAwMAkUHNiLbKWPS2n
/DdBqZ+vHCzhySnE8gxUJFgV/oFdLe9WobMy022Iiay/lOH9kqAywc2bgBaohvrtHKGKsdxeg1Z0
UKK7LG+dyFOhEXYr/GXtziUNG/Q3wMpUdN+GZebsrGzZ6zBmzlV/kdtlbW7y+Y30bLt/yYCco9Wc
fFqag3HoDsubVHQ5og95ZHXm/OFp2TlKYRzEtw41D6zA1MdHUEJJgk6R808D722+tQS56RZFZyxc
pWyO/JVoJXNBKZToR/jfYfqBkZeh3+X+CCE7in8C41qCn0Kl6BMAlWhpR9ArV0P/qk1PkubMTTu+
tFQMEVDy4PVIgMYvHXOX/lib+xIndsdtv4vgyFJomxwwQaQ65cuqYQIANvgk06P2JJmzyC+BeXJk
dtZPvJqk7gBTWEe3MCfmbpLIBaoVTx7bT9KpmUfNm6gzTO27rJD+pY+BZrChsMd0+jVnkGuEkCiG
hbcvp5L5O4yCg5H0K8mKDo4qnds8OQ5R77KegViV4Gb9yU7nlZNa3gCoXNtY2tPpwcpRIXgL7X6R
wSr5CAfcZiSUPgoJ7pOVbcP6bFLh5EpwTQkKT18NpdonWrBtq5gVJvacNGJ9Sq03a2yvQ4akMEPs
9rBMuIV1fp04SiB9WRdKC9NcfyYMD4liM+vJoY/BgS6TEm/lMH0f/Xqt5+muYtcYZZzTZQpUwqID
spnCfNuPENY0axVGybLzTbezzZckoyzui23qYMEDj6NLylvefTiwXwIJH9sM/DtXllGZrjNIaGmF
poMQSksf9/LQ7CfyVctuXpdk+HQlFgnFuuz8t9KyVs1UeRQHnmaJWodh0EVuXtE0rKOto+EUBm1O
/k0ZrRoleub4y6iIbrJeQ+ar8IiM3EYB1JsAGTvJX+n06ISDPO5Lw/BamCreIqg4fA2XXH3twLyK
ZcyRhZV3eahgoLUjRpfRcBKRmZ1CZGC+a4Z6b1HrlZCv0drUFPpzgSpu6DbZBJ8eDU4Qmm6gyp6l
DqcuSjytMLHSL7Wzit9FACTUs7wnbQR6YMznKrIIQbDeLaJY4rHaqKCfMoYReslRdmjR5KfLQK53
0VDuoLqBc5m+vMEOZyul9t5MpmMzK6sew4Mm28h9fJRsGplJgdsiyeIKx1Db+uyAWJVpo0gRDOR3
WYa2NaOYpNGszigrZOOoTl6fFr8WZhSpzWEvxHEdUa3jNlaxtwcRRkb1Zsz7NlFPvlIfTPaT2eoO
qII8BG1ttRAFrM0BHcsYOedGsTjIBd7tzW8ZNK+SqXjmhGoiKt2oKV8GSV4580FrI5Jg0dPE0cay
plPbRKtA1jypy1et+d23xXG0s/1gQFeCDzzj8KX0B72QVrkfH8sB7ZqGeVRpb3NpXo+G8lLj1Wb7
IGSDjNVZieUcnKJ2ExwqXOKsEQ9MlbQzkGhpnFHWHS04vhQyq7KGPlFhYBexwegD4QqwOpRhXc/6
rpGHvTSP+7YM9lHLkqamP2U8sxGNBxRuXmLqG02tNwzQbYUazgKJHqb8aCTzYZjqVe9oZ1uilaAl
v07KQUjClC059LNxiLv6JSkQUJnnQprgBQA/yg3ZAlK8rQdGUTMup2b+1roR+zR7CwDPzOid6mA3
xrZJY66RAylQuiRBvPLb2ZvMaa3BJW+hTVc5pQYf3qmp+JXA0/Rw1TRIHgd9jwPperSSF3HZI0N9
xRGl18crYqtlPwJWdFgGdpmwaXCtMr4rphdWhEfG3/rUeckMe6pf9TOuQ5TlzbelrQ0AomiZhJua
U00Ceo6nWu2Xrlj/cxgaRvfjI2QxIFrIJ4lgEX0fotOId0b8apWgHkGHFp+VyriPhavlB0NmDToT
gdWTP4EoDTMnH2kDmyypA8D4rxVmM0jdLe3X56xZvtrOIYQCBhrTvmO2xZmktgH186vMDdEirD2q
l5ZOZIiziadNm6lYRpyU6MP5uFbK0Ia9fwGBVwTu+Eyi4+yvptSrAOvMcNNE+1w+oOFL8l0OBrVi
4cTd1Y+2vXzwlX0NY9h2Zftjzm42Q2TcDNp+yq6qSXvl0KdHs0ZNsjGTU2aedGUdNMvM3MXdFpPT
el4O+tbXD7QL8Per8BGKjnXqsF6tGxUgz3+z0FINTJ4p+crtu1084XzWnLiSkVyDjTmiOyC4+0um
fQ6bTVZ2JQGYrGEa5kNbTCjDaj1yBSQwKVxbNP8lJdAoQ3v0ac8fDe2hrnhIk74oEKmNwN24r/Jr
c2jTD62+9tmZ+WGzz2H/YuDbJ/zNNGubIWDBxTmjY9FVm9jcWeWX4pw62hYG+kqkaIjQpV9j/GYa
GfC4UsyFDOoxZ0C2bVy79EkWtAMmkVG9lARgwWnMg4+2+Zqzq2VjjfPFySLDCkLCKiK+O3QX+uJU
4/iHoSJFhg8Xrw33k/Hd9B+jti010qHxKZErQi68hAOowxqEK9ddm46hn7ppeHYa4UykclnijVax
j/O1cKtofDcQGA/tqgKzXEd+jDAGDPmcJN+pD4fgpRvWxshmCeUfb8nSpIMCOaDEkBXPum5PvRoE
Gzn32spToK5KB1UWWiQGTW5tSarBx12m92YdqvFmJQ8J/VwHRhVlJ98YF1I0uab6GXAvs3TnlPOl
imVwAlIQFC8LfpNUWml5etP9+SQP1jWbnZchMJdd6e/F75LZ7FqLxGjrzU/1bcwcs7AjMi3r5Ifk
DGVLCe8PMf+rFKuFHqvsIEbwNi8lRAi55rh9lnrxHCOmRloCT9fa9p218WOMuRKAZHaHTKnXfTtt
xMfJVNfGrXqCP+uLpifbheWXG1kn6mL6zYdmWdU5urKX2nizYBVXjrGsWYtTCXtImbOyxvbbD6+m
7l/aRF5JqFEAKIvMODv18NoakPeTW4QLdhcTfWb9KyL9o163rfRR98mnnQen1KZrDgc0CDMPAQrb
O4i25GEVlal7bV6OoL8+vJqwRUEQX5BxC7sEOTs1dMqll4Jwyg4gvZf2JTAjqPaIdFNGBbZ3HDBx
4IPkNdfWEGzMcmkC4sibKd6wHAbMIyVoOdNcQkoRP7vWALvKXO1m0Nkhl7BorF5w/fHUiKUB54JU
fmmn+GJwjoJvvigK+z0yJzynupXNiVYarc2YG27iU+VDApA6ey8DVlVxsg2NdK0Rtpi2+Z8+8SZr
VwejVbyuJJaWViJmozykSkjKZ9scY2wT1WLe+KI+QsNq8THZ4PE5WyackxUTdoW0rYzXTOQfhF5v
P9WR3kGa3KfKX2q2spCDAVUsXdbIeEkm63XunWUVNhuw6Pmo3tV9+ZV+jEd1L9/H07SSdv1n8l6t
w3241y/dmrphjeTMq5fIF/g95t/ti7TLdlSizVbfA0ZtzEt8AxmGkHb1LwLI1w/A9VxTjdi4f84p
uabb3NM8e8kQ35QXe1ksk2V2TY4JwCPY8YVjlneWltpG2k1nuvdnGsXdNnq3XrRvgftesmcE1vsS
vMt38YEHaC2w/IjcgyzoLwB9gRNwkGHSg/gD7c84WSte4rtjseyL5YRsVyfIzGtKRsXCgAw4LKbs
n6YJHkOpu5qxAFkeLDTYon/AmT2W6JD/K4D2yZrv16J/wNytVna41FoXaJk+BTCzBiOnRa7jgjrr
kysxsVFL5EhLFzZv9F2TUUkvNKZEdQFo2Qky1L/jEj9vgAYcRaNf4As8aESzaBC9WOikEFBAV/27
9gpsy4vx8QGq+XISbwvDB0MPwehZzLw4Rx0wQ+zIWCVx0OHN+IL8WP/J3xnbeLDzRpzsyLhAyiD+
ANuZ/ggrDlB69hyZSRZQvf8IfukM0xNmaNGkoBnBk9uvCSyIHHCc+SzOgrj6LvyaOtEtYxcvBRNx
jMUKKm53CSkJ+D1e8D4d0B8U4sjLcKzlBFmLK2J8j8DbzQI0PoSZRd9qWKwHUqohSUAbhpQGffsP
ju+x1gbTB9m/A2Fy4dS7aO9wqv+nfP51irgaOu/0pM8DAEJBEyMnRAkFkzRGq8yHWdA34FP9dxm4
qUjPaOIkGPIQN6kwS3Ak+pfQIAkXAFf5QNqk6BoxZBlJGUAS2ToKkoF/uM+m+r8ctQo+dzRUgQkK
t5gR5i4QnoWJB4xORwkLPtB7/reC/SxKQ9GAorXAa/K1ebWAMPtcfFSwrZxngoAj+waaC0VeIfwM
+BLoRC3ExgvuEGwH1FT43sFcFKOtJaUC3JcIHfLBJKgIbqxwpEBP/o/BTR1Bph0XDLcQ6V/DroMP
IvoP0p4Y+C6paXwgI/YMblvvjfHK5N8HNA6oZD2+LRdxbl0+In/l/fgXXonJhJm3WrgG00IR3TKO
PrRQuChcEdLG+EeNC8fr954FA4c4HlgUnDMTT+o9DS6zKf6XW63xv5SPtKExi/lrsMVQk1geuEw+
i6Ub/U1WrjhDnbvI52ecMXFo6jCqmIuia5h+cNUmintaW6mLUF+/w0yhVdBhWdDSm3Md05tqkn8o
BBYsDcxwun+4u/FdE9jvzaLW3br3OrjXk4tvnqS5Rr7MLdJt3Yp5FuOJ6rF2DDal+87p1zSSuH7M
efAC2caaeSXagtI6TBCe7nN1GbNsSuupOzjotgxOQasGPbGBrsHNwiXThw8WiqB5sHqv/XAU9OB4
bq/rdJlisiwtdWUbOQcdfb28avJdNnk8gYA5y175LLw2BeoqNwCGXehIIH3lpyqIyIJEHntTzril
zHXZ0ynHqKhFG+WBuwGaGQ2wFPdfmCIgMo1HrxFL4LTeJETJ1F6XuhFyFzH8l42MEyrxG+AZtCEX
Po4MpNHUXq4T9CEIPnwkTDXh62j2yq6Xlb3A4gGmF68JpQT+lMokpYE9CSY8LCoUIaT0FJlL/3v6
pe/JcwG5ENqgl8KpS7qy0ME7oXmJyIZWEb8SNf4N72rSPzmaNXdOq8W9OgvbGut9uhGSB8s2PPn7
4pfFLER2zFpFs+mN1ijfIvuFAkWjM3hwV6/w/+H6Yw2BWiCkE0CXhC5TiAxbiPAVLqSGcfgy5oDb
uKPP8uhSfmCXgCd7l2zIACDznCRM7GQwKxVYYCYIDwhPAxkUc0GbQDjD0UCbF4hYChaXkVnAYvcv
AcQ6kmdCQUuPBDhVJSSXu+MvyFFQRf7Mtra2FkwkLI5VLyuXGG9U05ZfQYpDrNgl7BC5xF4Ubjvb
o7NlcWfRuMJxobJhQWR1BaQgE0CoGTlOLOQZrYVIT3LaLaUXt4obNnKrzvhAW+1KifFYXvkAH8pq
iImLWfJAr+MoLkYIgFegPOYvV6mgxqJ1zkIZCPc7rAr+2G1Alh0sINZVGALv2hOKAIQgiWWONY5J
ReIMEzNYiDQDeBpEzqZf9g+n13kj/0Cw4AvAy+WMhwQguDN6/7QDFhzMP8YBr8qjuBvYa+PsXhAx
Z+CYpCZefoWo+UdlXlhP6wlPBXnyO59FERR4RjwqbcBa2L4wWP7oHDxZeYe1ADAT3Hm7QrDmocaj
vYJenSzC4x9NuIJCSvzQrYATlJA7b/B9L7h7bWwoQ+GxwrgJx6wzHtcr9Cmw2StBFN3XxxICfQZd
HuulG5ehvGZb63244cLkveZH7X3e+YK6e2rf+R007z7vcGdaQwckLRa2M9v1CWYEifYQyOBgiFzh
DGYrT1tjSgDNpsKfSziclddkS6zYHkcDgmSdJfZXwspih+fSOtqCwa6q/bir0CUksDrH93EnQZ3m
OLkOfjhRlqDlP7wdYgGonN0PH9Z6JwsHf6xSMAuLs/U01vVV27VX8eUM7IfFt0mP3Ur4T5Ebxyef
sWNLj5CEYERjOAUr+jo/x3cu5J9JXnQP7tWN7ECo5mybQkUB8sHxt/ih4QJxR5CPEBqUx2IrxAXo
oC492h/5TVjCwZ3eaC/yvoC360DFzY/iMol3gaN6JpFxHR4FTUrcpopvyf9gfBWdoVIWf8Ruca+T
O4PkOYjvV/DtkDf8F80cnRkTvDMA7bE8Vvfwq7/Om/m1PCEt+lPHYCz2x+uMkEntZC+i/UOV8SY/
qosKxnhRH1gmQtubYYVOQimA4K6iN6P+w+l8Vl24WHD+YYXGulguWGq0D9gWkBI5i6hnCimf6/ZB
AWbu2bJgD41frJb9F4tX+8VfFcpwShFFmCeWX7AkeJaEWc0fvRFCJZW7fecnqpq68V/yS1FGP7r9
6r+SN16dR/vRf5Bh88L6DWmDbuKWVjOn5u20zd6iQ/UrUtTGj3QTEjerLSO0lf4qfo3Iq6xf4tfk
kL5CNFwI0VmEOQndPmFOScePX0kBhtWVfrMkspY6X4IPhZCJPtsvHn5GukRPKSIsKFrZX4CPWDFZ
MtgOVFfPXJ09gsXJFEskDxZN+Gqx9s8GowAqidwywhQd/pI7E3CuCh0p6yypZcOMbIG48UWrUINi
5+UmFt7oYv1LKSqfzjsLD5GQIm1CEV6ImNtXI4A2BZLws+R0DivRANKFIwARB1ewFvdoDvirHG+f
cEU8AGRFpXEnOjImrvGgY2KNV0lq+vtjhPKTcof+P0IqtCN8sxpLUlKFFtzc+Qv6F7Uyd0MQh9n7
SgSiAKcurFb+wLPgqFLCs7SCqrGzZReoXPKDPQRhL1RVvD7d4c+gERcUQgwJK6S5w4qVdC5nTIiq
8Pik53DgipGhXbCT5t4Ey83mIuma4UG/kykORd1AaRT573X2KJsUN/uZznbx1TrWyh+7RWDp34qa
/fiRv5+mfpvI4bnIhl1RFes0DfdVkZAXBEHFQmuhjqtCifAAXOa1vvQ7sgn6+s3ihsr1cFaK+pFg
GjEE1wj02VAhDEYlGa3Qq6uMsm7iXDnIfLI+Gb6CaZNkKXGzzUrr8n2p4wAXtydJUpFA28u8Q1uU
45XAZyx08zXGh4qyGv0C7IFnqiUw2OEaUpPUsNY0WQe2W0fT2tIxnYcNvOqfZY3wnnaVrV+kDner
8EakUxXSV07v/rgsnE02rKAE1HAFJkLD6El92P2rKoVbfwL8AJaFWDR+ddJPMa9AnvF3mUUmx0fa
4/nTRRjOcPyjYDA1en2qTvKKshYXSbcLGsbyEs4dHaSdNCobnwggrcBkPkwxX1pkOmYw8fTRSupn
RFMymoPPmQ+uwIg0BjcJCgJxEjd1PmcOEjU3gZxjwPt0pWF3zmVdChF3Uion1cCkmgonvVhRtTMD
/aQ11j5M49MEJFgW8kVVzIsJFBpgVtM4C92WdgPZcYr9GOlET4NxTFHlS8O8y3DqTWgllIN267Xw
nGYlI5gzghX729T4ib+gvIC6Ci6p4JkC/mFqi+8S1Q2zAxM+ZNTMBlFAMZNLUSNQbTZ3QRvERPKP
dw2n0nrCQ2HZZTX+Qc8ECwHzQ7Z+ZjMHB+yHYKn8CB0OJB1I1cqz+UGcIZRiCA15lUQUCGztJGky
PeCysHFTevBs7HChbMOU16EQGMKy1LD+lU8krFATETalXz4VF9jwP0v9R7XM0MUqyaINLjKdFsix
sguVDqsUvDmW8anCMISsI68PibMmcJn77f4pSwP6pNpCC11Lg34plnaWuQlBh/07vaEZpZRkJ2Ab
YHvQ37gK8o/yp29EdcChrRCywvmZ4sNhuFQrEHKd54TWY7i330wRrpz66E+EQeIdip0n5PMKj098
fjlHixKL/RljPyonFgK2MQojLjLXxnhSNImdjg2DK4XZm3AK5kpfkPAhRrlLojajIkru1Q8vRhVz
A/M9Ik+4KOjomkN/qrbJDuYLnpvaO9XVyOM5vzf7/kq0APqn4Iz46DV/R9ATUaUQRLu3T/UufhKd
9DmcAI//tJY85U9YZJ8UbgKsO4unsyAhe6TswQoUjjxohaj1KNUoCWAdJDfsXAEJfnyUQ9APspu4
vZi8iDT67oZw652ygYqIBz9Ptx56q2SJYcKf0WnySrBdMZvSEX29w+Yo39N3+1v+5MOG7b/L9Gl+
G6K6SsSbBuOfOSl2fpzJ2T3+rFPJwXpyyakL+Uww+iNd6Mh4PTqY/if/zE/xs+OTKo3+E85j9BXg
g+dPIbVE+8JX4osFd2LUA+oQ5ek8q/N0KD8xWPvB+vdP0cVdEev5yPMqIbFhy3KeYqI8qVi5kfwn
15634kNQJkY/2Q+Xgr9wO/62A3F/rXfCnfbVGU/ac3jNbv2Td6TxEfPp+idUX/ER4X5Qv1BooHJj
sDCvhh8mIEeF6Ud78lYdZycVrZF6Gy72w35rLuVn+81hhYKnPXUXLYIW/g8fmne0ReUxW1P8UM5u
q58RDRWv3FDdZluWhxvD5kYp+tSQIJNMBb/uKiGDLd81oSOTLlw3/PWZqFc+6IiGMzijacM8mQmP
0TTD4UNHNTcc+tf6xNmSMF/o6xeOGXDcNwVFbYlkK7wyHri6hBpXew17CBxIDyRnv2ivQDigfw4k
rHv0C78WhACUC7BI35scDOcv/w450D4bH0JNYVNifdH2cSgH+NfULdijGw/GrZai/yccza1rF1o2
u7s9iRWBIgihD1pzqO3liWKEyd2IU1H+SXGEugFbWcjn7OHwmbmezYX/zr9ZSNjpOXSio4F3SxEI
r2/4hcnNStlQ8c6v9TdCQJ7M7EdY/zB/6cD9Ng/9t3zl3DU8OHuym6Un6QsLDj4LdHJqhl/tgy7v
K0XYJ3eLN+2vQnDEEspNMt8Q0RNB+E/5gIx0Az299J/yRYqEzxKgFm1Q5WrfKR2Rh/CZggepjB+8
bIwKC6YyS5e94E3NX970TygP9Dj9Dr8kYkKLgGuRPKIHV4uih6slfVmocVlpg3tz0yjDWJWi87gz
P0f0vJyAoWwDKQ0gmf/41UCWcfmbMAzR/okwGcWe+MHmpqzxXNw1e+Q46IYxgPnscdNlEWSeM3o4
OTO3QTre/VfzNUduwRTsWQXWBB73LD/0vx75ztzYL3QfdsqBpYi59IO3L9eIoXNTEFClV+1dDJ3q
gmDiDfU+6l92BdohIekLmEAIor0Jzd78Zafzheofnd53dbHfakZ/tB13tB8RhjC6rX/mKRCHKRSR
0KQuxGq9d/uGA9i8To8YOSF6Ts4M1t2wJ7oKgxKOCoiauHAMP47jxS+3YBC1I1oCJFf0PbnCtNuq
N+ULCQ//C9uFJwAEU1oiuQp+i/UABPhZQ2oCMRzAdB0arIK1O8iCpCxz+TncsNZz8L0Nz/T227A6
cfbCR+APvUPnRsoq0HbAbopOHdCCn58FAIxfDb1lcRJhZoAPlZrgnwPR8JH/M1afOzp8gDedLcxF
eKA5Ay416dth4M4a5uKvgNE6PwATGDEE+A/APQ+pXdh3IJn/OO0ASDliM0f8J8WyMOpiOA0u2E0O
mC/qV0B7liI2DsiXuNWAvNI9gJ986Z4TH55i8Ef69C/ULhNoM84VwIH34TxAZBLnLOAmZqsoTP78
GUBkNFGBM+s5fwHxhhh/aS5wcm4sCoTTAuYfHMzL3BE4m8kHhQ7uNzA3a+9T+2Zd6T+yN140ezhf
KSYfFDv5J9ZBD3Z6gWxQIs3sAmDCSOqEQu/BtBaOFYwrkl4LoYz5r0Aq8Oof/tkP/cGC92AJADMS
4tHmQg3gv+k0D8Wpk1+d0APMSb9FtfXIKK0YrxxWsX7ZtEcNl0XG3n8PNkQmjThcs8lzSgYEhtYm
HKtBswhxEjsUD1ZujuVsfZRNlAL8gQfFBAgJmA0GJ4AvyR1qZJv+hJFhsdGesUlhxxU+wT621kLu
MT9tMCtbFGG5tNCe5N5xRIFLA3zFAkCLlL+yp8m6AINUDjPjP+Y17yDCCgCgA/q7LukCbEgce2zD
Bd2D7kkhyL87lTegfQct40Li0YxpDssBRDPyDRLeZSGPGHwsKExVEIaH+WguXBqWaK53eZpf7Tf7
ZxadY1E2IWoVuz5fS7htQyo7yuzIWGSxblKF8r48hGAN71YQfShOorzix9n+NBs6thCuAetVuRsC
YlDU4TGPcfwJEfte2g+QNn7Vr8n5By+O1jNtuZZTJSYjoWsY/z4rVnbhb7N0GPqAjzSxPsyXmrAA
1iRMgSgtgE1mTHCJQQLlJqGMaUlLEYiESUuZDIZliy/C9jc/OQtS6lCg8CzqFadwKZvoLjGg2HCp
yZCtwFf7M4r4q6oAGSlyuh/05CqvTYlD0W0jExIix/+KZjl2qcwYJKbGqHfhnDqTi+9jAffMWpLv
EuDhSHNHX5Fr63froF8XxDJzpnZcAEzKblKa0YPDsUYnjlIyrlcpeS31iuAfRgO3LaSYoRbLlgMl
dEiIAJRl4MqF+mjOwNPyD/o0Ya1ImgFeNPY/k/ILP/sfERzP2f8Pf+T03SNsMTyO3+C2rNa1ylI9
U8CKEurvLMCVEteOJjhFcLDgS0OiFi4UfLaa620uzJZITVEcMVmGm/ScqL3ZwTlCj+C/n9VBbMh/
ZxnGUyhgDtJXgDc4IbCmgU8LaZcm2jFIXZG/wvEEP8ezsiQDmK7dV/tBikXwXlH4FuhTueNCJUvb
DC4C3RzQnTzw6OmQPG+QiozjrIkZmEvoHg/bgbdLyh6XfImNGL0CQ17qskfvgv4jT6ZpYNWeiaM6
YAKsYLCUTET/sW4E7BM6lkgovCCbE44oqgHgWmjRbG4RyR+WK5OZjqEVyiJHwPLqH4AFkMEDQwwu
L+cjKA5+5t5BuwF0gGxszqYcg3gJeW1gDmbDXxZqUPOnhPtGTmGKH7Hb4Lmau3XktREkSxfspMIK
GPqDvDAfAbq4Vsz7ynAbAtsDyPhLpV/6kHBJXWcgjosAs48KPj2WFJ2LLZ6mCHUirgx/olLpSYHF
lwGLMf9g+DH0glF8MWoUzmKwWBkW5NLX4m5yD8Hi51eAlfSL64I+kEqTv/UnZjLPAj+BOCA2//+j
TMzt+hNb2w6AD4CFoy2wPmOWSDnm/3SvP82RMtzlyo6QK88aVTBDSHjvU9WyqqKCP7OUclqlhHdY
/ZjY7YLiGV9Wm0WGAWDR6xNyRAsjCu1JsQ/a/Ffuj08i2BiPP5T3EB3uoojMT+obJj2/xQO83viH
lRb3myZJmi7JlkVYmL8AJbHzpqHHlsw2J6EYAbJi16N1QW3XiNWKlZP1k2Mw0wHrC9Z+HrDB0TST
CRHgB0t74QoJi7sQ4qRvi2UH9EmjFYGJPBokVl9mlS2yYFgvObCzJFJ2QtcCAKRJozAb8pUGn2nC
9Vk0i8cv3NTjxkMGDj2TOgAJI7cJX0Wk/mAIHI8rNM76aj5OF/+HFu5FOUJ4PFdvyYW8H8LcPjBd
QAEstL/mNjmYK+NLuqYvJpZxwbJcORtrQ6jzgZQ4fjDiEvGcbb2ZPOkYXfyz9YFv1oM+kvEhBMRQ
6xASl6fmMG76Y7WtzjRjbmwA3Tk/+cCcvOVENUjZK791h/akvRRbjSIu2ZKQyA8Zy/I1WTvYc+SY
4JDosY7W3Ur8Hc8T3Gkiwhb8T2GFIIDnYtsfdbDs7i1/tc9UDACwq3qjLYVhDDs+93V68F7Q19GV
wgfhQRUKjkpzDjOpwUP3ThcGtpakuAaxwCE0gwX8W3SkGK1h51RnC24AD9ZDy4HYLzCLwRRtLVYD
XpVXAmOkolTSZd6sg9yDJdL9dYFqbNh8D0rgWK/zaZkJMGRBzzFOlwihxuASjcPWTvKF3kxnNcGF
U9XXSssaOm4Cx8KvMaZMGsiPb7fO4OwdekplSU+YTggZ98QyL+spXhNE5+aGuYzmxpOIAHVk9QVg
S2mC08BRRDNVT6HD1Uk7Gztkq6t3vea8hF2zTdoONtawU5zi1UjLnVXszGnk/calDhQ2In9wDHTJ
VeqNs3Yy6fU2EPJnUvrK4KrIS9PE1wAIvg4BDycbjE0CWVxnOed2pVxZ/kUfCR/jw9b9zsc41Z7T
9eC8x853XjdHRaJ5p8LRrIMvOYPpHjYKpWcLVdgocSCA5q2nBg52FtK+ERxaq4xlQMdtqujJRzEh
5JN8lWL9nm+UBNNkhxnpw4zFe5AiNuaIl1BhOs6KpM/ikCgbgG/lJe0IrD9ZJqfmlSx5tnOd/Gsz
3Ab/oLRbfA7MEQd5uLyL2fCG6ThiiUNEkXnRsESR3jtme19vGoQDPgEK29J5BuSBgmY1/+pyjSou
Sg5y+G0ptxpAb4LZ1jufjfYeqzeDeUjVJGF4fIFBmAm/19eY7OEeYr7jdxx2bz79Amk14LAvwuM+
8+QmzPQjb8xeTeOQjJ+tTqeuP/rqXtDCON+lFvHdrmA7O/qXnrJM6h3CgY2fbXEXRY3hkAwGI8Vc
zvp+LqDXepa5QkShKpQ0CF668VWOTy1G2DnFnJw/tCb8Z8uslM1nHR6b4qazx0k9+BoLrU2EnHTP
Od5LL52GR+61UU7ZdA0RjDmnyP9OtK9xvKT21cp+CekjAeuzs38D2lC0BGNaYkgT80rE0IdUqurw
7hf7qlt30wcKltTY2NZpnN58jh6xz1pcImwGZ0iknyAGqmKZLaNPU9v15ht6ra4+VMaZ3dBRn3YA
y4WTZHtsqocg3/WOxEkNUWCC6zgKKxVNP3Oimz9KCaZGyR/JmU01rNs4dvsqVQnfdokjddMdu/LB
p8fLFW56dSu79zJ65j1q6u5atG/y7FFn4SSFj/dX+ormEi9G7cpuH9mL/svfhxvpKv+SIgmQiYks
2aWs4bhZvrUbAMze8IJL9UCQyLqO6RsBDyNBOewcZ7ZjdmczWLDvazpBYqJQcmiaY6NCq4fdwVXJ
OJT/R9JZLbeuZVH0i1QlhtfYAjM7Tl5UgRMxs76+h25X5/YJGgR7rzXXBHgSa19z4Cmw9NMXdpO9
SONHZxydmMWMJW10+mE3w+OfHdK3SF1tiMcUvXHcycmW0EUUMsyoOzRYBIdu2OSWAovW06LyQ1av
Su6U28vyyKiFkVe3HZtNr7JD2lhJ2OyysC0J1yMtHZWEFK07BRP4dVSulpII6U6xl2OXjc4hUEao
13i76FsSOklmm56luqLDwFVkXPMytMmxWrIfXVrUcrwxnyM7M50cwg1S1aagy6BWgx5aWxpcw3fC
lvxZp5g8jWGL5LbJvuONZK6sr3V1NxBfpbp5eyqUDZ7JtbyWg1cngPZNk0PAbd+6BtP38kJeM9zB
oDyXwF1IJQROZ63iWnYwMM2Tn2AB5UikpivdSI6v/LMRIp48ydV30ly57zBTb41NkHtTu+NaY7ID
6021drq4jStc7T9bRxrJd65fy5bCREXep8rTUu1vYdqRkbK0ZejAcDm2s/pYpnujPOkMSd04OIKz
+bfsqMvbKvUYX0X1MYwd2OiRvo6Wa4JFgTD4Qt1SP/l2K58xi55mG8h9AIOMQxzavRnJ6T4Nv5KC
eEfXSvZztMZD2RLIvHwerOZFIqum7HN1L7w005OfAhtdaKede3iFdBCwyMQVcGu31qF0UaatItkh
XajV7aYnJpXeBjc9R7EcsFJ0z+WrFm9yjhm9E8779BRal75+z6utnB4rxeV5E3kLCZTp31JLV+c2
dYA8QAKr9iorYEmObH9PupMiXC1PdB9ha1uJo1dOG55Nfx9bjxFBQ+MJwsGo7nGAXm1LohxL9OTq
BiTxa129avYtuGjAKyqhKNWNen5uPN4Nvs5penmDB1OSIX4Sm08EGG12z8JN2hxADkYo6M1Zkq6a
CnS867vjrJ6mD6Gwm2SX/pzAHTRhze9q9YU3BCc9Tk58h21JNdcnfXxQjtGtTPg9Nh5BJBtapuoA
9b9uL1K/SDqJyMCbHhL1HgoKDBMSNynrVZ1Jie10I/asXq16auFQHBq9U6kkQDqCeiJ5spvmcx5j
LNn+xZUrTXuuiGneisB3qAbtajwUzM8QKm3YmVRjYSFxZdf+F+t9CTN+9y2tu2qXIFuJTQ+6fLyJ
gLUCDSKsXVFRG40bameo4qwmdCvxGQaSetGcIdmo7JLZjaAW9sQABsosv5vxS8dfYhDBhg9zeMZ+
ml32MwE9pibypvJ6D7INFylNQ6PeZeMl4UhFeZpfhPwAGVxFvlbttdjp80vDbsQrIMail1EgHVPz
vhjg0fea+0Lc6e1HjxW8f2/zA5SWUVgZE7rQCwcGD77kgW6CgHV0yVPo1cWSoMrAUrRWunY7fccE
qQQnPK6T2TUgv85bmRupMNEhIvb610SsbukJb/2pv/b7UN33uv0NIoz7qHlQcAZ8EMbNJlN+sOJx
5UEtW8vyCZIlEVWD8jnGx+FNj7j9rmkBq+RWSHaDAwhT0MhLNYwNJW4Zb4mcard+SbZ5+YyGh1Ed
TEBqhVQTskOVcbsKSh73wTpSAKqn62lLekM6ukN9k2Bzd+vqe+FGlrZgbF6DhGx4rT55BnJWmosZ
L1Ag3hVORwVGdTIUO0k6a+KZxHprvIF4UiPQK0PI0621dS+SV6ncDOVYGk/eio/Xn8ZE4msed7zM
ortS7KbNmjZVSPYsYGTKIFsMxI2q8qJhTFtHHzdL9WrdRnnPV4Px8kklpIzGO6jFuYaBv0l9kSMU
330q9aU5Auv3G/nZZbdPXKVEArKGWwiPpt731q8/A/sNPyUGt+I9D740+ZkYL3za37oegC+HNMcQ
s2TlwxL9COlL2C7Vt75rNKd4wiqX480sHHgNcPSvQBqkLFjFR1sfANsJFjcN5rMQ1y5jseEaTNtL
2aMdefnjalnK/H0b7EUEdPDAqp38laHczN8THSHNmwRDsR0h7J+74N5k2xoBGr4UASHo6fu8zOmL
f5oMAOafqngjAq5U0n1s3dZ4hMGXHnsmHHQBnQnpzE6bgA0z8EgZooz/cvp3cfhosxd1kLwbpx+F
T1d4widIQ5grIVc1MVK+ZNN90BFCo1c+IoOptdM0HLL6ETDc4e3U/obhTmun59n00uiL8hBZCx16
JHnCSxW9EGfTQrsz/YxsPIZQEDQOG17a2mb1HGAkxKzE2l/ceeAx1PVKfRjn22fc8F5zO1Hus8rw
DNfQ8iBzJXWaI1fPJvtXNVfdOhOLJcob2d8LbGz5vgodGUUjtq94IsunxYBiwH3hljebOXOQ8ySR
p/VU5ae5d4lrIFfeyA4y3JnB5uZVEswT01Pr/7B88IrK9MRZAmZjqq11MDWXNTMNjvBPZ5ufcPfO
a3QeYE+8C7OzcXrtGdQJzxngvN4gL+ZdgCv1KygFckcYwl8Zlnac4F5duUl8HKsbwQZldA8QkC7o
A2s0FJiSNOX+SFdeStcSj1u0tHXx35mRik31CYhpJq6IFqnaAXeAZgni0SyPardXFcfwVNALH3Mp
c69ivaXeDGz0hPV9LtFArWPcI3Bnc17h+K4EdtTuJf+QatfQFajgJ2Qa24qmtrsWqSeZXjB+9eMu
Ec6qy62da/+U5IFpF5+GVF9vTJXEE5YNFBPxSZnXG+ILqBsWW1bAHO427IEoX2FQsTqw3NDY/vJr
5oc1XUOMiy1Ypzsjvgg2Cl4tuXTmfphfbFCEPcnlnnSQWgKJ2Okjzj5kTt1y3VafGhR/Oxs3sbaR
/E0N304/acViNDBGDtNey0mNz1j+llAGgfW2NbUjsGh6ujaBh/JKJvEGrweMpWe3Gr+j7Fj7FwvG
BCU/4jUA39Y1rbUwXPryUUQOgJ50U/v1FG2G0U59rx22Rmf33WH8MBvEyOcqORiCG0RLj0aqCfSd
XlnrX6imqFBG7dEbh/q3AsstUlJnSN/+UQVw83yTdCefkdGonWrxSnh2QgYefmW6gz3GiBViTV+3
WdLXezvH8JZstuiXoAl1sFt1g8E3cRVLDo49mh8yVbMIYrWEeUBDGEyiNtbJlofjehIf1czsBf8H
r3mA4LNnl/5mJrKk3JM7gg3SaJfAqdG1aJzPNnP0bg1iDRwdBws9jaYoPipIBf11TDZ4GLmt70pr
WCuIEfQr4lbEMP5sozxrFzhEhg/8ltlxtZYfhmZHVxgY5UYDqprqXyndMxR25ewoMwD9NidUsN9t
d47Ud4OQ9cLTZdKcN9VwJf8Lmg33KcclGA6jftAZIjPf+NbQ/s5sAAvxufqavmaoP7otLX5/MsYD
hlPkZLD/huTDyjgFnJGRV0Db7d8UH7sAcYVCgYG8mUR11xfoyq9Bugw4mHSI2dFSPYoEZiWJfiwt
aOAnNI8+vUVynLNX4j9bC+rA+0yO5HCvb/wpRSzbKrXzttxHONjVOLy3e/JcAKn8rb/tN4BrILel
s8SxvaUQH3FQJsOT+KiTdYTKecDc7gBUssuzF53MHe1knu2NF5lQlKSWB2d5aPak1GcJhNczt6M+
2bK8VQI3stJ1CL2+8Sk7c+aM8Cd0KDwJtLL0k8ge2r8gdWu6CBiN76F/l4SdhuG2dijUG5W2htpt
XrPOdNNSPtEJGrEjskU+QBMjph3Jp4aCpCi+cycDIqRlFgNMnTwUmKwzRUjqlNthKiWuBtJiTGq1
IGbELN8jWGrmaq6YptN1KbAuFxAfSTWRMOl3z7U0M6j8jJ1SP6mFK9vM1v2CTptVLcOaDdCRVIjR
9IbczqedqH5Y/rf8JTI+1JpLHH+F2Z79hmAlpb2worQKJJBkY2b+W76prW9JA0UWzhKTL1KohBu1
OM47V6cKThqGVtaFg5FZewSlgbVvpBfV3OA/w27ng3wwavjPYjlu3rEroIq0jH8xuGtYXPz5nhXv
kXbBFq+m4PnJY0d7567RRZJIlhQ1NvD6nWq/6ZeR7WLZDyYmNTcldljOqM4ZpjJYnRk+SECGEq3H
LvQ3FnOjoaVtxvbNq2C7EAVLTEDxL+lZqh/KdLPMh2S6ZFgvtNPMzaRt3byQGGCMQX0GjJ0T5s1o
wpvCLcX6d9NDXd1Wxa6MrnLuLg0c+ok1JQAVCKeIZQutQqRs++ogBF9+8y20rwwtUzZ/WjE+uuWq
wxk6+izS9XwqA1SALuxHsAjKo4pilPoqePuHQgFOkMIe3Hu6sa/Ihim3perFWO1FWwZ7Mfmj9NYS
8+e9tgRjERy8Jh2oSd0WyauwYtaYll6qemmxCaoHVhG4Xg/519RvEjQA8UI5agY7UEyWq7ssYULx
YzAcVb7MGQFJgoz2ZXV/ivxIwFhk/I16H6D7kU0ldfU3IJikuiyC7KxEoaPSwy0pK+xgx8LVtxgA
ecICPGyE2OmInBrX6CrgieVUcdUPn4zCAWskGv+QPa6YcXHaIEFnXiGjXRQOgbQ8RN+76OjbdK9p
NuEX8PQXH47xEXbb3tpIrc2DiinuHjQ7ni9TqDhcF4V+Fkc2FcoELCKOLCzZcKnrnSY9FONioEYo
rjHDD91ngh/dC+GHDKchfgaKI5cOqc3Bhg0kJbuM/gFakR7+chjYf0TFGRmnGohA2uA7jdbig75k
NT2oImhusmJPGG4HTZhjpM4vQqRLxRMNu6/djYw2OTknydFChJcgqQsrR1skFRoLxlIcX1HPNr1t
pley/bgBMkrq1tNAaYGmPE1kL7OHp7waBWSIDpqb9B8aKm5daTrTu5lgfmlglwAk2G6tSbKUgOej
AwNCw4vynzbbK9ojJkqjPg/SwVD2powJ15kBljLtytYLmwtzT6af+uAKNu1Zsa3VDc2tNN8YAbEF
USWP1kPqXc05hYzdtgWlKkXODrHlOD7ZTWOTw7sk5b3iaulqAJcyY4cFs3RirIWww5odpmCdvNOr
ByRMKaYhmKh/lgHgF+CHpm1qgYO7z3FXz7ZgDDAg5HNvfFryg1FQUO4pEllU4uEPCGBIbSr9SToI
JzPEnN3wwBQy/Ph7HCk7LNlKohoHZasFX/VEmOw6gghcg0/hNY9B0SWrMYqCd6XREjHwmnAiWwPy
CbCaWhd51Vup/dCIJdXT6F6CxOLC5ltfemrSV4rkXrlPFaQ+cekHAbaYXYb77M0j1FiAA1vvpGin
IjgMpK0m72NoOdV8kNg3MvEx46Lp74je/Df/iN1yphpQthHwSv5j11u4nNAkBOXaS1Bnuq+S2h0s
QGu2kYxrYcFj5ecCtcUEUHxWJic64o7ZiBufsGX/kVqP3j9ZbOQYan8GkmcBVk3yXSEqZ/agaHJ2
dAobtqWjTFv1Ndk6WRB4pgTG2ooZaKX/JH1TSPdQp0S74fU3K+8icgjht0lfk3nXPpgOm26nuMy+
8uzAgmv9wL4qYFmqMCKK+F6ifZi6c6YsRR6qS2l0FPL82NM7vLf04asVDrJ6byQPRHRJFmAchCgN
WyCcBFSxQ+iHlxWD1sX7InpE7RUcTLE2AUII/9BWp6Sw4R8xF7IaT8xkmApfOGr4NWLf+xx+DWxc
iw+EKn3MxiMuD5b+0IyH2F4F8zHxTC2MkxDOUCz/jYhGlL9o2er4nsidwL7bmg9hdPAorQ1CrjFV
OhQDScLo71I1uzR5TCag72p5BQVgLyqb1nqq8lcd/mlLIAW5g2P6Pdaf9ZKcnboZUuu0LhGz6Rt8
QY6NdYsm9KTyb4AnU6WXe1P8qJK/sMStZcxO+bLRz9whcrsZk+wpaiTDWJgcpUyQgeJhAaVCbos8
bIW/VwIjMtDLixTjHmhtXwGWxOqP3j+qBjCrDok6JfU1CJfmC9G7xaBXpI3jvjGfmf9KzX99KUIB
Z1pI1StrNyWE7sRFqbR4ASuHlhZGqjXXUnOq6OmDv1z3MG2TLFonkPQV7U+GkTTBMstiL/BxWPCq
6hbV70ORrmSc+koD7yTttyCJT8C7IInZtXgjpNBRZDJZDncT12AHKUloXdWYdrCOy8lgPvZPi44F
xIuEQUtHfkFHo6BRizSONLtae4o0PIzI305QJ7YaJrUk9jI6A5IDKdPeRYt+LdMdwzLoPo1TooYS
dHnl6KN6iKxdV5toy3p/zfBzgD9F3ScaH/XolGMFHbzwQNk2XQfBwgf1xEGhwcErUcvF44TWTLxH
Rfwh5I5RPvriQvpsMEASwUJzguNGZLlkcjmEjIvZ3xrCazTi0UYdRTWmfWUqAIZywyLLDWhCQB1D
O680bMYCN7eyyzjnmL05qnA2oHwuthIKRCMG9UbAlhjLt1aDBBD4xP4ZtrG0+LzAimS5eQjtOWRM
DGksGT0LOsgECazzmeZ31TpEiTgAscZDt5bDZB8PxXtFUkwGL6WVtj2EijmlMVS7W6cbKwNHEn/h
VtQk1ecCCvpAuGEtpeNI3AJy6lYHcQLBjq+lnwqdhJByh5nC/DPy0xLjpwCFbxAnP7WRPxNBOgcz
qiI//a6h+eeqQB1TXwdjfESdssnT4IxmdxTSm6jON3HsD9JM59n2Gyv6jgUWRaELvwoNUU8Kj2iW
S1fT21ugbLu5+psNbvu5Cj8kvAPfMjk8F9ew0B6KBp7MApV01zTPj0VoLSxgrvN5ZE+lK6K4S2fL
mSKY3hHQdWduGp0QtNpizFAj/auuSq0e44KmfLjknbUbY2mvV8j/xZzkeYwjpuAVz8EhqIy9jo/D
JIzXGTf3zipcgyVfi3sn5JUWuQrzQ7RVv791gnhO70ku3jTJf1flfjuG/aVqpE8tyH44nsU4H5iH
jso+9MOvvMzP1pRfx146lkN8LHHI0WER5mhgraQ7zFlK6eyvjBonl6LcKIb1HMb0UCvDpjV9mrLk
HivpM56QesOJ9MWGWQAa3Cg6qv2AnrU79mZ5MOpiPVWYPOIIV/jbosV0rQPzj4ObOqHRR/Yppga3
du+qegv9l5TJLlS+a3XpyqBBFEOxaRhdKWLqYETIitNWyYaV7jNQsx9dLvZmX1w15RAm/qmQtD/F
xP1NEkhxCGpPoyDwS17apHsGybSqxexCQSkpysd4NK5Rpl7ySroVae0UoUex77Sm7MaN6FkhVo/j
YJuj+m+eMF4c001ZoHMxhxuGGe+6Hv8p38KgOzlwTpJnt3lSruSlXyUJ/LxLTlmT23oMzyvWnDmv
v6yhPvkC2E1SuAkDt4DaFY/EYTFLY5otkQghJzsciGjMx6PFWFZTl+ly50kTEX0zcV45IzEh3+SR
6fZJbC+WafWQwBugPIg7OxIH2mjIPOrkLb9bpgGogJqNz1lUHmWq7kuobwaugfkIpUCyKKUCBwMz
Z4ZTojSaCzAUy9HZ1JKDLAKaJrSIZXPOum6T5MEm7d7TJNzHk85FbzBU0+R1TC3pm8Emz9JNFF20
oAeyLUgTn+eXHERASejP1wpOErjakxlLPnGxRjyiGjb5ffiowESD3RQrNqwfJdxZGV5NC/lo4VPR
ADA2A+7IoGOt+Y7JeK5fgR8yUcXMhM2jdCxOxkoeV8SC84kBpanYcLR6YQWAR6ArrCjdQjrnkgzL
+8XNm2O1DNRFh3s8wKb6Eb5aXOEW/Y2F3Xvk1eeehEPyve7mtnk2T/EvPsP5wVfHxyF/oZYwVIc0
bznDP22v7Y0dEAqDvJvmVdv+PP5m3n9yDyJp+FWArOBtOlLoU5rOdWdQoPAGRytq1/4nRLkV7J0t
wM6qsYcV6/6KOeBp+Xr5avkax4wV7+IwrPo1K+aqXWOUsUbsvYLL8sZgdQUi4ehHk68tb1gJnuVh
LsX36zUm1/xVvTdgMpX7aQWmtmYZ9ZTX8v3vcY2meg0JmmQkRuI8+BLtpDmMKOWv/B6ftZ+FSf+C
w4aofPpDRQ433f9kHAA3jjExTF+2Bw2PjfSt+Gt/ysVnYyE2w6mmJ4ZczWyaDzR50msR5nG7vUFj
otOGLMcPdFxLEW9S+UHUgSEU/4JlonPSYefTMQzP4Fp8QYCCZIxT155Xo5HQov0YJ+FEaAMu1nB5
8j34P48AH/ovujZHruThWkEyg9zb/zKOFuEd1ffha7wD/TSf07G4iISGWO/FhSa4P/cbftNcqEmL
GABeev5LCiDN0b0/QYrgpJIh1N+gTnyXvzgpIpz/f0blzwxv/0kGFTGXf77ruwvJ6Quio+FkXndk
iA/hTVs4lcwjzK/qoj7aM+8UeIQngydCcXjXnOSaXcGDjpbjbyNv3GtOv3d86Ez9vnsOtr4FbLeV
dekoaI/ndzjF8Rp9sIfI6IDuxaV22HUHEbXI/yVgkOcg0kEbXBRKkG2tXfgyiLChKGU2QfWy6JHF
R2Jru+4BH44P7bvT1vWJhehWIkVSkAEvUUzwcRZV7zv5BISuKHvVno45z21uwDezB1AKpN/ikhH4
eJkecEuh0tJ5qP+WX67P+W9EVt5SdUBxIT2BI7OEG0I5xcGXyFJiL/jJuOR6fUHeoE1E3AWzyt+i
3IRIjqzzj/4ZRiTdE5fPiWsIGBvDLRb5H/S2criK9OWK6l98Zdx25if4BPx35eR/Sj/SC/e3hfDP
pPginagvoJiP0mJIAmcUX27uR40zc+123U7EuH9YuPp8Px1W0n+8fSwx4PCPH/6X2Hzxl/rDHKHP
S7/8w0o3krnxH32+/PnvJ3BQeeDyZ4bCx0COjBXgj0+1XHFnlD/KLbcWXjxjuORP2MkPZU/3c04J
Map/9ScrxUIl0hfOWbpcG92RqtFfBBREsiKF48Ib/xPPIQbkoBZPmfSYv+oLChp9B1o7fgcSLapg
RBaMcQj0RVHDL0N741guj6Oi4ltyPxFgi188Yfs73yGaCt/0GwurHG3CjcsEhBcq+w9TLLTi2r49
9+iVkp1qL9k7UPuIs1sySvoTiiZ+1vIV99VB/xeQpqQ+IYkzFmIR7YgVmTclZD/iRsiCGDcId67d
FZppDa+/XDR55S8vieHgL6e/k13YQvy75LnxkX6o47q7sFDzZOfmystuGYJzf4cvBsUH6x02OW7L
/wWjyP/GGysxYsSneGDlBXvTYDiPyAkXFrvGCJfCHXJAx509b+pfMvc+lv8Nn5nXHI1XfoZEZv7x
vEuqVHblyC1pjF/lmUeTUXB1Ryw+OEtfEXSpD1jwqB652VJsVEADIjV1xRg/9C7cSm1MC7MLBxwQ
C4yyYvkQR2zj2HAyEdJMUOhKu6oqIw4rsyM1QWOaMTaWHC0R1lCrMb12s4CG3cB4uKTq508EOduV
dObaOG0sMChrUXaYzSasfbI3F1sccFojODV467RybfeFcZk7cavNEuHU5rYNZKdUAl4JaoW1wUxY
G3al/6n+5/dVHOU4PM/gxIWE/o6AhjEAUB0pFQZ5NROG22wF6xqn48rQ7dx0UwM9MNaj48Sa7fuM
Y9udrDberHZOqwYMjTrXICBWMz9ysdo3xrBRMwP1cr2pW2Y3nLgF5Q7KK8R8hcFrN7nRID2GTNmE
UvccBeu9wR+wVBaaXrEvyc8whHEVt8qDGvulzP17FY3P1FdxfNNPbcCs2XhP5/6MkdgjkgfajKbZ
o1YMxdwJsu8QD/AQt8gU4mXsYUSIeXGGxA0vktbCagzvOzSsi3VZWixrjVZ7g8pGBNcjgVDh3wUA
QKsPkcSfLesAWBtq0wXME8veGNQ2OEit10ZMxZiLm4pXdPcM+zNTD3ehhkoZE89ZGfdDklwMPRQx
kGKrCy+Z+aq65KlGgwtggeNIOHaPJm1+dD1cd7rgGZxwXHH37bbpDOZ2HKcesDmsHqZu3Ax9uDWq
gcT5kKWKW4/9Jm2Td3OCFk2iBXTIqX1KXPWydIno9WXWe0NnIQlQelAJdhjLmA0G0jWrY3eISssb
B9nxc3lnWcN7oBArlgXHNKPnIeGirRyfGF1zdqrWx1jcC3XxiNEvLoPyLsxlthnxIqUYFOZp9t5M
qMuQ1sgVJEvG7sSgySv2ZIQg+I2gQcFnGa9LyVyUIgBpzJT0fxgLMG4EfWQvwQ+UXx8+F7IUq8Eb
nEpwODKn6BL4KeTvZTiE+QBDWgZU6AEdEyuhHn2Lh3RCUJi6rXCDGUkdJcw3tiFiY0qCjKE2l/Bh
/Ox4zjlhFA5ss5SVvbjmc14R1wHPQjG5FNqlA7MetQViHJCpEQI6CwHmVy2w8nqE4a25KQk/49bK
PZ4dyhR6Dfi5zOqQbGDuSYMdFx6YPHPCBgwXbZtGeO2q3qlnJPHo7IBr5nrlK+uMog61ZekC6vP/
vrBBDYIZud/Z/BT3Y+ie8O/RCGjgj28iegNpLVElBmsBxkKJeYatGCsVcjyZuIBiFpQwaM8r8FVE
fBUl+G/Oi2K0ysSmRpiAcmB5yoFlQVyl3+oHCg5gKDplk93hOR+1A0wXTkWHQcRbjqnGj8Vuepsv
wiPYSxfpYhwyiqgbPrQP5dB8KGw2pDItf5q9ppNyUC79dvoRDh26q7OIxBKKzdXmEzImnuNf+pRP
YE/Q+f6EzxqwGHiEidOxQd91AzyNv4J7z9Ni2P0nw6XG0BIDCl7N8rTTS6YMfKo/04s/yvZ78xZ+
yafpJN/CEupgS3FhvHd4yWTkFhaHEAbcW35DGaUhHJwO7Zl8XrKvhieiTu2HEoN/6z2agOQpvbqJ
dDfxgmSvl5jeLa4gi5rkHn0rQF1oo/8178U7M7f3RR/HfB3xy134XcaA30jnKq/aGb+UBQzJz+kh
PQSn4JQe4odyNu7jWfqNvtHF8QHHNvgGkw/euQ+Db/kTr7Qqw4Kc531D8RL9gSiGS2HRvvxPjWLE
WGk3zEgGXtB/QWW80s4OqZ8u6lIJf7Hv07dAwFrqAdKWv6ClktoRLilupNDNP+gdfMSqKX7zS5EO
nfe5MPvLO0FIWzS5Nb0d7l3L3zMOFFEkYgiarZfom/+0K1Tf8ENR7FOXgK6hZln8SK4U8dnV/GuO
pFcvGybcOhiwTO3QMw5UQCuEHsPVf6IMurEnp1ikMZWO1vSVzKhD2jWetSZAe5lVql95ZMMkYgTN
gzAsW2Y+TJTujHMgNMCKlZ9kLFO60zMy3aatgH5PaE/2Ny6qT44HIkrKQ0Kf+OjAV1f0CtILSv5/
hkzhzdcW2t9bozTbtNe8MC9Ose6/GxFjdVXA11e7KwOKnqrYj029Hcts/S/uHAkrvEAG2KLLJ1FD
U4cXrqOeCnZQNyD6Bmg/dC5LG5yuLSAD5u6YCh9LisOUNpcogfmCyxKMxxpTN9HoL3mJLAHeYZhZ
d3X6rJL3MWYN7DJq2BjRpPUe1BBOQeplX3sZCk1CZh5HkVGqbIL+26YmwjlTvUILd41pIk3Ky78k
Tj9nA8fIZMaVdSE9D9tQ7d8Nqzr4qgU3Lnxa8imBmzqW9UmfzO+82QmVaCE4NY+xiVu2Hm4FFUtm
DZqhEWylcUep1TWPmBFTHlMiYjjWI+6s4vwkg911OFWO1qaJt1FKaEQrXerMP/fChzCEj+SL0zEt
WXrji84N4PiQb1DgGjfhVu4JsHSVxuY07in3Xf+CNGU5f6jb7tkbJZfznZ4olFeVW98qrDPQlhFY
nDrwY2y0iA8shc/TAWydxeXZ2doPnkGTuZKcRSKCr+cvy1rhtu8sxXgnAWu/Se+wZhFBI+3KHrPX
f+f46q7ibyYl3YdmTx+WjfVwvgpsRp+avcTMMd7a+Q5IBuaXGx7Na73yu/cMu/YyV92YG5VenCkH
9aELw3od2bNXrLR3C9sxlpVxHVzDX5ZBe1xre9ohi5tNcnh0h5vrGW7yZflZWj98su1pxZjiDXEE
vx8c2Xnpt5cYp7fvJaQPYRJKpZN1Azx/gwZ+8yMv3OiP9megD8edCMt9m7fDZ9qp/0GArOdsFNiL
srBgb+foBxr24Fn94b39Vr4AbFw6eQ43zHK7e36iLIqus1NC76TbojXFVOIHNfJLOIV34YfxD6+T
OMG3b4uXiah/OXOAFeaKJMgn60/Fza85TGH97edyAjPo624BgQslzhOpBWwDG8XSm0DjI6/QOdEc
zzzP7MwMZp6+2zxNF7M1iZHUuHayq8ifmFtprTgK/0G+wpORgQMhkIEHP8gG9X7NTn5XHF4iD8Xo
0JsdpHYcjqf1o7uLCsrfLs5MoOELv2RXXVibULKpX1jDfHSuvkrswa3oTbDu4bSMd30VeFCW4GxL
IG24S9FwlE62BTd413b4f+hLKYFlBDq6q3xOVhpXzXCGFuJW1B1vP/jhrijrV/SOq9CBCmJXK2pU
g5Ppu4PdO6o7niBWHcnK+Qk3VDzwtrAP4z+oXatuu9BCV2xEGjoPJ9zrD+Vu7effiRe57cj6wlWV
v3iiPmRPeAHBoIh4wymdTdTlCHmEa+FDxZ11L++vcsPSKIKy0CMuJ1prbH9a1XvSYV2i9HgE2FW3
JbnUbqErr/0DiS83Jid28lwsDeTtcr2Wm+V0QWZGOQjSQp4MkyX84rWX7+p/OH1cOTv9HjAvZlFH
p8ta3G5Zz1r5zdwiDoyu6ESaJ4wFxkDcovIWCd4Ikd0Oz8GVXUVeJV8jKBbUym0fuNkXj8IWLS8L
BwlX8L/R9fM1oEGwgA3GD9ItyWEnYjdg2yJe+Et9pueyWZsuJRp5jhh22YNdfcX3A5GgosesCMa2
aIvYEsiItX4w7XMptjhow5NBaPElwhuxOT0OTc1yS5H3mRCOTkpttkY/AiDBIRvrdXA0D1g0Mvhj
2yHi9Q9ovX5ZJyvadzaGsxGwjT0u+n+CLZ5AfZjDfuquqDrDtGTbwRIXrbWxrpH82pgIVF7n6fas
rYS7cfftwvZpId4Qdearwm4xu8EOiFr07oeOsR5gWaytj+49utXdejxE6wZX/nO2Lh9EjT2YElEQ
oEt3rXvkBHDT37ELreMdHsMggSx/kB4RzixODdx36YIGis/yDBPL1leq7DKvQh/Vv7EU3FG3jE7y
hb0h2jSqCuu2jIRscQubhiA8FjnM0HCyID6W46bU3pw4VbkUNIKPk8I2//H7tbCLNwsgwmbNdYVd
wzO9pxtqFvFv4gQJN/+S73UXXJ6D+5M9Zbex5xNajQZneeiZ/2PpzJYU1bIw/EREgIjALTOoqDh7
Y6jpgIigAoJP39+u0xF9qrOyMhUZ9l7rn5ars+pdV+YcrwhXhMMgC0SsdsrpJ5QLLgo47nacNh+X
5fLCvs9F+bq09V0sVgTWKm2DS+c5Zd2g6um5WVIuFO/RtxtAFk8kqYHXoXMhPU0OwQeYAUp9xDd5
qOoV6BM/9znIbsVNgTWwGVG+DzyQynrV+zowByOYwBGMMzpUHM0j4w35ZLMdvUNgT+4bVn5cphhO
dbDI0yPsfG3e33PvtZxolUEQQGcM5+U5FQ5KFC5fF08b6XEgJNTJHt/GPLz3bwvuRgNHJAshECo2
0IhsHT4aH2VhfLQItYKvGArV5vtUtqSKvQcjJlG99evX0h795a8sFmnWwmigQR0QxNqmYW26adc5
JsFkhQn7q9yGhSoxW+MHfmvAIDBR7JvNpRurf/HdPR/9RC7zsOttc0bgVN1++K/AoJJrB+la7cvD
h8GEL2lt5kJP1lmSoU7k7/78kuTN4yknX/UW5/jBtQF5cSg8Pg9avk89zVRzVpXS+JN959+9igXp
10sXPbU36u7ytJRr71u2NllolM6dQLrS3kbSd6lsbsoeDpcHwR2PVz3sUAD/43wKnXByjZwG9Ues
63elSETbXikyTVVa3D/msYT7k96nnvLbofFOCd3NQbwLt0OHU8koJtRnJP0YnqK1vtzrD9s9Gsar
4vZvn3HxSyclyxJFUa+rrYF0i79Eg2vIY/ZMA32+pr83QRvPVzXUujzpS8b4Yz7jn0znmtZ05Pws
V98hOm9RTsRocJIs+ZM0SUaIC+s+Dy/jhmy0x9GHYOoZnaw5VI8ZVQYYLB4XFC1kaJrDl196xa5/
1o+vckTn+iNEiGG0AUnQcFGY8NpAO2JgpQph5BU4F9UCfbKvbdjWMWGyc/SoVoDD+245ZSAtMRns
9+WClgmFhMNrgUp34OmMMhrpXusMbHJMgexy/i6jDWERcffs0DcyKNOgosq5DkEVvcdUbKjaiFne
HrrjoKGE0l3TrY6ikMr8JjBJmKGwOpoupdoWsgmzOwmj431YBUrh4LEufG1NHqefRqIEUxkqTIKV
yUl4eBoZmrTsnDSWwlA9tgGxpg4ucIIel08n4+xgAfeY60TrgEeIxQ6T1hSwIecBcxjCGw5WbBeA
hNWknfMo9nHciw+DNGva/OHXi0qPMFKfwU4oMPHu5T5Nvkojf7VSP/efx/eRvP2hsmaOjfh0kpvb
KITczM/O+F6C624QXm9B6t+97Ez4RDojfcktxqlb7MQFAb4kOJRrFhS+GuDHOu//CONKXZXLR/dK
jNJEHC9maJ2ZZ4x64PJx5rlY6M8/JFVzl9T+wyuQnILtYscmNru1Za4MjAQrVVLyOZqF1tjvib6m
nPb1IyeIhB0c8rXfTPH1Z0NC8Pm0Ln7G4MtNgzzCIS5GtXgfcTZ4qcx0npRitf/hliM+dQ++7CIO
54+Y06Y4BfFIFq4cuBDjonii8BpE3YHdVdTArM0f2qsJJR57922r5lj1YEQMcpLeIuuNlZNajghm
96iOntvuACtB8UEQTGPLL0Yh04bIiCgZcwOJ1R1Iw2j/DfDFMcEMoaNWOh9xbI338PZhsWO0YI1T
AYkKlUCdXMXenwcdk74Q5lvosgd3vzi3kCzZEk9AAMOhl+7AIS2CAG8C3+jV/ZprOoSRB/Ykyfxo
hEBC6RIVbxapwcvPe+TPtoHymb9fEY0eRi38YJ8lvLpOCCdFtrohJ5qkO3YA9ifFF8XYF0O6dR8V
F3lWiKwg5jrgeqRAtUrFoW/HpgkMYSxfLpAC8T2kYCAHBYt5uL1dZ4MZUPh78PdfH2qCuRWeMjVQ
CqCtoDhkYnHh9MaGiysbSIFzu3eJPWV0LoKtykshBVBquHhumW26ZRity2hTLu86P/6m2tR0lClJ
8kaNY9N54QcHWj0ziNYFUdZDLdwzO8RSQ2oVcCv4Pw+OcvsK5CKixEj2dh10vu7cvjaHDHdCRDde
hAVwNZ9NRKr2fGYR4kO9urisxCQcB78TU0zcH82bqyMQqr2Csoi4oNKRHHVK5VuBnSGZ9H9zLu7m
jUXLabfkZhIddJIT+Bw2E44HQNTWnd82xffhpwSVEOAyfQWUWJrDfjf80CeyVp3AgDQI5PEAKdzA
1TwMCtXizpBBBKMBzxTmS/7XO4iWhVsazR/BSX674AFsFzwGJcMeoDQ7ETCgCH/jz6PkHfh4PAY+
+QsXwBkfS97qgw54oQlVecwgzcfolUAM6z+PYaWwixPYizYAbCTNhwVM0fxieSdUhnVDaAiYqIh3
CIaonJYLlmyeqoPy9bKOKoZnjnEnnuJQ47JdsWoTIdmrqD85Chou3akMnwSnx4jU8TdK4jtXvue/
HZAlEiXGDDve8C8D4XRj5h4Xwm+ng4RiU0W+YaVH0zHch09VOjUX2d5m5oGr/5EbsadabVpf/VKf
1mvxMzdmIiYp0ezBbQmtpmxvPrNqeMGyEncBZexU3MUudwfyXfo2hq5RmrlFQpeSPHi2f1Yzf1wd
VNpGlAWd24R1ahu+ytRZ66k69P4Ilwf9SAweR1U/JFWkc3+Vi0fDpYBK1QU5Wgjf8xWl1n1aUz19
iCUFAvJ7wvgMFnuBPHuOWIJovdmufh4yKtT+Jh0ZiTMY3x5SVGeRTmrD4Q3aRYTd23twDHpIQX8r
Jk9G5LBwmb6un+6vSUPML5IDkol7ZMgy7uI1wZVE/WjAFkNAaGRhRN+U3CEG4LyIJ5qp+yVYkba5
NzS6Er5cu9aHMDjWA9k+g2Dh0TLKFtMlQPKMrpz5J8Y3YJ1mTb/BwLM0XZdkIwIgAy73/359vxiM
OsYxx/z994nl/rS3vZPtdsyvAfOV/siOU8P7WtV2xLcJZ72DP6za270tfldih7jD05VAqdcPACMC
qhgsi1KMZAyc0zc1eQgucrs3bYQyPjynrMdkmL1oFgczSnmi7XszZGicJSMfKtKufW5JOksP+p6w
RWbUrHDKE5VBwM9e2fZnv3RZmoc7PaLoeGkHPr8Qw+ZKRyskIn2MgcMEVKiswRLogvWCMQOq7NVM
WEYKP2+VS11CUU0Nc834SuI7yCcmlAwdDzolr5uVhm9i0NP5r6DFZ97aP+nmgKk8jTkx4Ih+YV0l
+2KKfJ/Q9sGbQe9BTT9EIX5Hkx00eEfSNUMCeFBQM+1d1P6assL7SvqEnEVfM87l8NOnla2OmG5V
9VIxvSwLfvgUcSy/mSg8Qan/MGC+x2lLBK/AOnPcbndvrzkK6xn7A2I808M8Vb4iNg2G5kA9tL/R
rwjTwZpwPH0qmYt79/dk6LmcxbhemW31amdfareep738XhNWmEmeSY1/9zPcK8P+3c9QKAJJYUaB
CkGo+IanHGIoebOIGS7iFDZmUvkfmos9W0XYgzrdtE20Aox6wChD+vPLNfAxtPb77ok0qa+rB/ze
9+dDxmDE+KrjnBnDKlM4/sWOEfaFDdhwG2wHZUCSCc5HYgfKwIRq+2O54n/lH8AuD7gqofXH/CxM
d9DOMmV8BpHyL9T+jLeo3/PIyaF0bRj+wawgieBOgsQo5dRnWEiBQtfL1lLYbNuwXPdTF5M/JoQN
BNwuzQTpNCpIQtpSBomAbRUemTy/o/JDLRToe0f6OQRjoV8H0oFlQrRKHBHOgObPWElMOfwDcOZJ
RrUAkUwCk0KGJmlydQKj/N5KLO6Hvml/E/GLW2NVQgwT2KD17b67X0GL79p5FzcTKGgGCFCCkWof
9c+YMPpnFPPwWYOzsOVjpvqwKFpkc99p1P8FS/0aUVzx/hwRmPgHUQsYOOV1uyc0USaH8hPDdlM7
zQcrlhpYs/6Zq8ALMB0BrJyOFEoR1ET+FwzO1/iBwURAKmhPwGy6cRqIMriafM/QsKRE4Tz/kE90
JojiPv+nNsGyil4EfnlTxwVAIUN/WGUQILGVUgIxCOVLdUQ36pARCN34hhMDycNaiz8SFtCWMg+v
oxwx2glAniGYJrQUqb4w39AIoHj9/xZ+ZQQhahwQABL7KYI/EUPQvwNQkenYOPwhNlWoCtK4HyIh
qVlUf/cNZS8OgfuJeykNEFpMBUxaLpoROhvAowThG1AR8UaTmxGii0IKseKS+pAIp97ud7qPcMvO
7+Ej7AHwUJxAsGQrVJfEfdmrxhvseqhImA3LuCfvS0E2JOrAxLtZna6XytMqbFVorXoPMdVD3jEo
hU/O0mbCKM72YxV1mY2be6lMOv+6ouwijyx/J0XA3kdpxtTMoNmq1qUXg0GRTujiKIvNBZfRxm0K
rEd15w/GVD/iaJCtTyicVEufgBRbnNIxWldPZkfDkhMD3Ny2gKyaB+iK8kuf31AvWrepLs4cyfwg
gvVFnyABu8YNyjrgLNMisp7vi4IaqnDa4pkz/CeIG6igCHlsPIQKlDOg9OyP4h9ZvQAWERLbVLLP
Ub7CHwYqGSMDo2jQLdxInWClBnzNT/5sDTwWXuj4nB5NUMiv67EzAXiKH4VgDgUSMn+zDRPlKmLz
xdEI5VoZArT8q6Z+FPz8NCfgjyqXi9PzzdpaaXMp+EaszFd0GyEnX5s/R99IHMYGP4+1gtPkPDEg
EsE1HxK5q09F9kQPJw7ZnIi7crcR92cvAuOc8IE4pZMuenW8ReMptQWRNIYr+3k7lrcIy7WyeP3L
liebWiLylopFiLqoB+u4WymO6RF9KeYU8LS2o5eAh4AB6WDIRGSoQQRbibwCoRdSGAEzEVXjAmH+
OEcExnN7QoiMGPI7+XnFqjgcFQRgtNX/2nbSeoVO5+mhHaDzJ22MJo9+w0aIDH2v/P/v1Vx1fhyn
oA1AhKhbPE48rLSdBqxUxGrRzxHetv3BPrSLffRNcCWMGXPB3hlIPEn8LIQDKx2W/VWa8PR9ViSG
HdLkveBX7WuESQ4ujlx/CxresPYhwyPslqBFmyBuJrKM3+vcBw3nuWxpjqHp6dPtB7z++mrhPkSI
aeU72jeI6n9RzSWs/5FYN/Hhnt7txCrM4XzPZL2OtcbDs3jzmHWbeijSE+Jg/SuoQ0se31qA6gMJ
XL36OVJ8jfIzLw6IsP+DxYSI1p/O6Tm861Y3AZePr74eV2S1Ug9OyxtAPevkCSNlGWgJbeTXOjFx
aSpT8sYPjG0XZdbaX+/jGZX9GEq2ETZ8AjITXN4wkGI+I7a6ebFE8spHLfiwbDB8BGL4HXPDcxdj
xjpIMARPD+6Zjh0ZgQtWGWCR4NrV49xlkvzy6dFSiAzJYz2GLTqeCadwshk9h/0iEtppj3SRNGdL
dnLgjxfQB1XshORAboKXzYni7dHmvc600R7F5Zg8XSHSQyuR+9eInNE2uM+N7dXlcGfid8RvphAR
jGgm/5OxV3hAxa308Ul+Z+em3ZhdI3yyzh1Tn60CzFN7D6B2APdRyzlipYEpFLfkyz6KCwcHuuQF
rNcyt3/BPvx3evCUTrNxYwF+2JKd+kYI9ri+jo3QwDcNeJNbU8l+pMwJtG8MiZeQP2i2glyNHND3
kCHUaImBqeE6OIekmFLxQy2TU5zZZSDTmNha8hw25CUZBGtafdyQBIgLzOXmgNNH8AEeFATQoJf5
TFKXt/uRkpzI3ZS4eVKf7p3o+vCMtNWV4iowFnDZNnUur/PvFaxqiCyCcvnuEUZwjc7tEO54WvhE
JM604dMp6BNAjxhU5XTj0gOheUWUcwI2xo+7AueI4CdoM1rgJp54v6KU+IlkC2wpNAr0kgSkTFEn
I5+zRY5F3/0k2ojz3cVI5bQRUPyhtyI5H6TdfSxYM0CaVW9nsrCxJULFxCTgOVBK3DIRMA0wB3DC
l9uKqwk8Ed28zxLcjAcP1Iql29GGIDaudjzqa34HUvd8pAqDoQcjM4FStM2ORRPQvGZO1JVBJmTM
TEUHBrAe8u69aBC9R6QrIMG1n1PjZ+PgvIgdQmL3hbqD++NTd9wwrKxpnCavf4gPjnNqmGNHJ80m
DTWV8Q/kKFmIBFl5jk/G7XA43JQsH+5r2QJ15mfATmbv+ACcTO6hDuQOCDF9JtLNY8DsEYmLryfU
AzZXEyMs8MvdVvlSJbQ1NG1Gth+vy2ZNoG8+JnWeUULObQ7Sc7w7rVATkWLKiiJy8FvxIPJ4QtVh
0WWJQXQLZcwCZzG6iGeYLygt+WMrxYB9hCja3KiF8y59brwRMZ/T5xBPrlDfrE4YlD1pTPQqDKPF
renKG9nToi0FLyfyZW91f40R7+Epz2EFFPQOHww8VSKFCaEwMuhdlqr/i5FNjXRX/MfzAuwfgpcG
zZCELFBCDnkNcrks8J1uGYQUCrBR3MSMJuIZTXKfVdlgTJJYAN9Dhs39YZJyZeBUekuWYT5NFTAA
Jug7/L/fDMW5EOpe/2fdJ2Cnk9eYJZ9+E8dHdw2bnivRFZLvESFafUJCaPa1FPU7f1KWkkiC9EaU
sFiXCf7PGEU6/DaBVvoD4IiUWAgb7My4k8kJ+/p0SKTndmAHBVumLIfHLRcUrSKj2YGLc0FpN5Ab
xD5OYfchPGDlYNqgpUlshDeCLvwIAkQ3icOxtAn1IoPcFsiKexEpUGynQI7iRSF+isSItE/AfQuL
vBEy7B+YNGoX+SIrBIo52aHmAO7hACqwqSEeyxAaCD6F3AtXSFtRrSAlBCL9Be9tjycWqQawDaGX
IqEffRlCzlxMW0Ff/V0S79CHTEaCxF6eid0XRJJBU+i3v1+XVuA5+S4r0pNpqWgtaP54OI9dDNc1
zlzy/MG6CZLxnnRS2GM1p4tzN3MHZ6b+EYbLT/MH6CwK7fecdsttP4C27fqJLWKNy1iA359/tHYz
kZf/HYKAxH8BMjwBot9k586ORSKPWMWy3ccvOD7kU5DabukhDHdU0QNCPphDkHNUDTllBBbtFweU
u9/lx0c+vCNey2vmaoBRArnDHWOEn+/ALFJ+ivs7sz8z3oFhK4ja+TCcDX6b+Yum2w58Knnej3aR
g5I7nzHS8hfhG+EmQ3o1k6Fs5CNgbzAErq9Ra9AgF8F1hhGN0T49bB+koOP+Z9mApGfEBSEtuPjf
tIYuun9mUiCKp+AAV+Nlfrxbj3RWYnHRbVaKC6bJ6oHJ8cwOobC7lm5xHz7fc/mZ6MSEtDMyanoY
hqohvkv95XZMwNbQhnpka4sETZLPH1Mtnxla3L794kuyiMMjA0xcMDymGCml+yiC3HDxrOQBAQQN
HquXsKyIODAa8gJvLXCdk7YR5UknYyEN00rshUj2OCLp5X+5eLA6Gil74lM++HUksV+S1UIRL2RY
ysAH5jcOBO/lPD1V1I+uEn6emES1LAvhMzG9FoZDOqS0eb4c3RA546gn3yVeefv2GOsd8bI2hRCJ
tUKkKDOVEnEsa1qJ9TD1Qc6XWvK9uzzB320LZf3wS4ozujR1akCxbPPNbZ2OZPSA5pLKyhyzYavj
qz/4gwXL98EvSakEiMJmhPbo6hvc0mzaT/skTw1kRM7V/36R1tzvNpCR/XrasF0x/8fTztFTFdQk
l8zlMB01b2LCWOaYYYqzxy02taft3u6NB3vWt6rOgnvffDyUcF69WUNqCq0kskF6XX/9Pb3dz6Z6
W6evp8+qm/2w1jp/yBPzcBKLqjpkTfELyrFrdI0IU/HZPmsnjbDM7rc3+nkmxeHiJWOcq3Fks6Da
4rtnElo8Q7LaY37mlkqoHmB+xvspZaookA0qMUafCCxDs7Nxf4q3k4RwcIo+IeXnwXbPzvSCuxJb
2PM4mFJVcg4oPRksh1lr/hnfKbgYB8XiLFCYEAy0O3/EIv2vF6DO5JiyjONNI5YeloAj0dBislwT
SPzIE+85CoLjC/7pM8bzEf0CIUtBp/Uv4pyP+jxKaFh4YvkcVj88vQOuEBYDbiSqov7fdawnLbsP
N82Joi1Ambr37sdB2CMTDQkDsAVkqb1fEJQlrltM9E4Z3Govo7zOfQp6GDz2a2j4WHe5AeS5EpuH
0jWXaNKW1OsMvwHUsMwdZA0x3NbDIkPa6v4q00k5T7XN1gioygbrq3TpFkGDvjGRPR4st4BbmvQY
TTqV59wN9Id978cIc4vyUVrd16atxvhHeXc2EtwPdCwGyAktzZW84ZuHGQZHrODfCJ4O8GB4pN/w
wpwlsfMfr6yTNknwyCW4C8ilbon7IyiNtoxgDPEtNlyX82Pf5pSW08FUnHj21SNJ6aLaFOXldSkx
UZl7rgpYeiA6pxqmfcZeGCGDfkhlSk6DUGe5EKRTye5MsU/3IqpSlGvU+tUaJwHzMYJztaZE8tUj
WwzhD1eCdjySVxk0SmX63hZcXlH/KYLE46aWx4KyQ/D+o+e4ufVB9fgKSxXtNjIeiM40oYU93lLo
4Hak0v1T/K8oVEVvKJp4I6LsQ2WAAd3aCe0OATlEewrHiigPBxJEsahM85jOkT53YhCOPkK+Jtpd
v3MfoUKTdAKjZ8iGFjILV7JIdneM+AsKgo0swC0rJghzMyEZp8Ua9ca11VmvI+GewgJnYXkjLoMX
uY8gyaqTsbz5BObHgxgf9h/RS1Y+JMP7mK0LbHE1xri/D+gLdFp+kbw3jJPQVhUuBTOdMwI4zdoA
Wr2BkRyNl2Xy8bw/zjpbRSqHvDd+e4I8oix1pNEFu4+jhFCkUCOk2K73yYVD2oJOcMgMJKd/5DjJ
e7SlER8JgTW/QDSB00vU8MvnAxn2ytPzVEeFe6fjF29mBhy3+DHJ4xRE5ggHV4CUfwO20YFHwMrB
zjDPms6N9Fevi3pEmzvAWhpVdusJDaA+Aa7QJ3TnADjoCMeEbPIVT+QYBQ3XBundRIA7XAKB1eu8
Dmovpno8KHjQVaGgRbbzHzjzQenzFqU79TuZ4/KsMQGkEN9QYGVAFTDSGNqgcbi64t3nYGwbTsmk
uJBwiyIIxTkMZcO/4UiMjGXPF8d6C0UguXq6xgxGPJCrDE60ErQfb9Oi4ZHmKIBEBfcM8ZyCzG1S
ACeB2cjis2+Ya9/xommsE1COTvpCiKCrhekxEzhR4yHM9O/QCJ3NKCVcqa7A/MClIq6eveqhbdPh
wEDA2LL5PIBV4veKg8pFTw8wEfRCaPKACFCCrFb84xzSEy0mLlcr1fkkQppXC2pzqRE4xt3yQRon
oj/EOX9uNKdhVsQCsEqZf2f5kMs95E6+25c/yakr67IauOj2ImBAMzBl3k98tVD+VkXHvESAsdpu
TgKPfNR2b1c6evXP9JldjDF+VgSdQH7/TqQ48eWGnFLN+ntkXuPJs1WLUZZoee4hXjdU/zRnBe/G
bcWbwMVB2H2GKjDt8rmk8Dhn89TrrytmvK2fM4rqGXFek++kHXcLY7g/5hNMx17HQc34DwjZJY7N
76zc6Q0Lj3xEPzux6XmDIZUW9hI79Wpc9GNyNpwCX6B1cy+X/rq/7oawhfDQ+LCWl274JmQp0LcX
5ge6Eg9+j3mwGo8J6hgzrIPHGMaa/XT8d7mY4T6m2rZRJCMrPd5m91lvWC6lKUgrqnnDunyP5nZf
OJdyWS6/gcGw6coyYnV7W8L9/rWT35TFw/+weic8oFABMRN+8GQk+h/rBCYrPhqw1ZrQmotMfi96
NSlo365gjs0/I4HnPuoh3h5OnmC9iY46cmqnxGGi/yeUALaX/WOi1S6qf3R7n+C6hljXHLR6pDI5
kieN4KcF4VmRGI3g8qyHDz+bUzz59D9jPrY2VcRaQmPLIiDvJI/s9Xw9cKWF6RgJ4sQQUzTEvOTB
xm+lBdyqXwf8m1sR4RCWOryr5ogYfznhBRKDcNzb+MPRCCWh+Jd2gq6A1bSdsFZeJ/23/XyKMKB9
edwv7yFxuCExAwAuXv/hSFcne3vExKTlXKmtJ3Ucv8mH80mZxtmYa9xuiCDlCGIUQzC8akkgrXgA
+iwVhGQYy2qjsawf3g5uLLxG4wrcFyfDD77aEu8HNchXaEbnpWOMeYWxOnnl/oOofI9leF7QY5DC
GYq0FbRz0Y9zUB+EHLC4jgG3mQkOqH4B1WWZ6im+0JWpYpQYsq7ce29x81IbevADsFxYtxGDtKJz
Y2CUEpLz4KH6REUX0zVixo6eGE53+QUv4lJn3WVZljGh8SjyNL1clmisNcwh4R06ux8Bk5M/IE1/
J36m9fiNZ2hQADZcOYKyEVl4zQbHdAhMjaSWyhOam9KUMSO0Iu6bUSVdmPfAgKbq9kEFqzGN0EEC
SzGUoFJI1+2Ee/UxUl6ojzes/2gntoOkh6WIwehoLAwmmjNexSXkeUsNubzPuiGz5SxCncav4+y2
7IOZUVOAKaO8H/36LNQsndL8GnMgYmxqw2rKArcX2VQs+qZqC5oA1uQC9EN1wKLLuB1y5FFtLRA0
TKEeE/PE4BEQ9QOaAte41CsBA7KGpwyuZM1ijQRcCJUNAXOXDMoA/L6Gugfjj1SGT4jfejIQTah+
iapHY9zCc9O8NJMjU+nASGmg9eANE5AFYjJe+1dYu2bEKFRg6Ty+DimHpkcqEEak4RjNkx1YAzYn
640SXQJuJyz9Ye3A1oHS8oQg44MywrgqSq+X353posm/E/AnpT1ILBGL1NOppQ4Vy1wLcAxLiIVU
8fiNaVOHOcIngdnCr8mHAhcrfesEqIWuh5+k7aZezNweowBC0H4+DAVVjVCJm4rTYVL5IF8f/cPA
srjkEzdO68A1QTEuDETZ/MzktRrwVRo/F6DGKNCeC/0/kzyf5Pj8AxhbYeIHuxCKd7zWaORhwlF2
C/08iijvi5P/G8vuK5GQhyHHCzHdfBMClv5EjdYDo8sSyGjyPZxXjCVngzuacg41MhAc4X2efNlx
vZ8LQR6VIRU0GB4AFFkB0BeHGvkrbBZ7P7rX7IABG5Yc6r9YUREwNQ/zj1ctipike5wFDUdJeYhn
iovM80hmGVczwWvG+RCVIbXmQdr0XFSFR9Wjxot0sBVMdzijOQ8Jj1fYItq/qtA3ID4we7a+AYGG
/zwgKEejCM0U/idCL0PEsrKrjI7pUMhgvgSUXoPyT/cqMd3r2IP62OHWp3LNkmtAdQsebgkbgpZi
mXdepEWRTBDrYtoamRrcmsVhz/MAHRoPVp2AXP9kV8jPilh4DwTc2sDiqJylCwDngXMCtbMwT0XM
lPjow9Vn857ucEIdYDjoghEQAXNWotYh045X4Sdya/HZKUHNKFOFXgPBJ/7UQwlmC1oE0U46H9NB
+W06OgYrf5c47iNofwp3h2nQJ0GDXAGgWdQI5KemR8TmvSL53HdzdIRXF+jeAYMHh7q6Rnh3pITu
ZiJhZ+kRFUGL90aaaCbZkn4fUoM6CYzXaQhyxeRPlwpRGsjTAdF+jsksFLrtMviwUyVFxU+9AxVr
IriLZWyZg76W4pYuh/fbh+nu5l1dwTXkSxQkwLhYVyMpoamEVLkuypXmE+I/rwtr22dB2AjT3p7A
xlk6WgNmuNOysxQQ04kKfCraPt3VQCrb2X3VeVljrbWIUE1/m07TxWsEhJouypfNP+izjNFVqv3M
ncZVLkRIP+Ity5vbXoqROUZh43WnJmKC04RVioFQPPf8jTFqwAP8lM0IKP4GOgs+gNXL53B0yoHd
18OAHfF64Erzt0u6FZUM+P8RcMwhOwndZ0Myg/jcUkKnOIdMcPmbddr/gaXaZAKacbZknK4FTWFn
Z8YyC/7hXB5FTyyIjgchaBQDFdJwRzTVAM4LJo/5AmoWL5GNax6yIUMaHZPHgUZymfuAZ0M8AEAF
FQLY3Db+phWsGD03DTow7pC32AcdkJGVY/vgU5AjH78hLccPII9S/E92CC0Ytivl0jE0wr4nr4X+
9GtHIgNq8VspaKtY2DijfNMkXZEELrs6lOoCi9eDOb1OutC5ng/QWDzSipPxWQ4P1odIJnYqaJNe
HbY6AiBh16XL/Smuhs7cB/nQ3ZtC4Lj9WHO+CL3qnMzHlvo8QvkMSIZdWN9trdncg8xSg2IENTUs
mL/m2GN4DPnCWHcJB19r7muUNsKnWtMfbHqnepNSE5w+p7vig/Nc7itDdTHkedhktXF/Qt4Zlecq
HWmzB3p857M51acnAVoeqiVsDbP7IeeGAbj3ryPgrVNvYSxA4MNTPxTdeC8sS5/sa9h5WEMtnpId
Gwz+qgAhFRTTlJ4e468OaWWf5SkIB5G4gCfF12r4ZAzziq7hrxt3273XbaGtGAkn7ouB09uCSNCA
VTzU0gambWAzBwmsQSObRh11B+DfSIwShCKqwuvQOBBjQxbDwkC0ePkynAuuktk8S2AheBSJFeeM
WNzXjgzXQ4b67sEQEhGCRoVl6AedwUbxRRNDd3SbIgsQllj2WW3DJkS8RHy8T0mAD5h1U7e8J9WU
wIPFjkn4JOHAQ2WYR/gUPQNrtlOfoRz3U/iHIzbp6wzVLWFrlBj2t+HJUIsoF2QgPMsaCBdqszlO
GxkEhoMSOFil2CBeposctz7nUTdG1/y5emQ6s3wDS1yH7V//3KoACehc5JUCrsCSqo6IwGZCPUQC
4d7MTSGuD1Ou3c4ZFXYFLgecEctUw/Ri5ECCuaVWy9zHnOOnRI6xYS3kFboZ5gTJSCg1nFDsI6hs
IAbT2RMGRBVkHakZKey0AwqLchu70vLTC787VvnuLNZfTkKlWLV/35AyI1TaoCNJcaD0D9MDalWP
crmhzsTceHWY9apgSutz+kWsyYbyEleeT734povzqLi7PmG1btcfVh6ytn2fkhSd2498VCpuZHLP
oYwfqhM5m++bkNWwM+M+wALzOvQ/HqPYupXJRDrkHAf0P9xOL15pg1qECsJl32I4F9FtECxoavLR
7YS9xrtv7pLf8auIF98iOcSkTGw9RKuol1FLSH2XBh+7FhshrmBPO117YrAMY0fC/Ok/KGtkOfiN
pAojDrd9KpQIffv2J3x8A1BKRKp5gqBTHog88r793irwol9OuoMgfI+ghaLB3JCRe/MpUjUGykob
FKIQP3yY2x81BkMteiFRmazWh3KqfZyy+c/8BVdd/SkLOBoGHfu6qPEJMXpib8AQeHOQFulUBwPb
uPA3xhUwArle3r2c0QXfA/R2IspFpiAMImQrzJkRZFSWsGGj/j7wiB0qCDEYq1U6hOD0qh7Rhw7V
SHdB16ScniPz6t5CHMeIIq+xjMymuPR9cIOiGO4hk5iQDvYeIj7FP5Zh6GRLYYYG90Z+IPSKghtH
GQW3JopqBIm8HOJhIKB7hGIbtAqdJTMSqxcxqSK2BpgMkEy0cWd6qz7DxiE3hDr9lxj0nnf7/S9Y
mueKh41cawSoKtsToT3F+DH554b/cnjQff+mqE4583xJFE+AoLmIqa2zQCgWqXja8BXxe7cJ1o+e
h6k4Zt70EgVpf2oiPAS9TMfNmqf5MdGGL5El82SSKiMk7+g4YHDFXCkbtunBd9EJamJKSjsUIdxE
cXtsnvNs9jS9rucJ0npGxgLHKdYGuMt/62xvmt6dwQhCpA8NwJrp7zW7GlZD7CEoUQm2D8UUa/Dz
MXa9iXQErecI30OWadiCwehlWowW4HFhqKT3DMhZIJosHUNwsH1WQ5Qr4j+k8iznanIdV8O6z7/z
PUGXXsdA9EDzyvCH2QGGT/ABIPsA6hAl7FE8jSExa2Niw8ctC3xLc4yFhg0nHeWjH4Acqr8XEjy7
iapnpLEKM1BppCBmZSSayHEwGXk2+5GrwNgeEGsSCYIqkkN+PHogEOJVGub+0H2N+hNjIo2NiUKA
bJyNCEQYMRhVGr9IwuwsEw9a/Iyv0xuDSEafUQv2MtGjK9PSJqZG/i9zB20qIvbrh5dqrglQNrpq
Lnt4N6pWN6Z8EPPwDPqI2EIOAzD/OmqjZ0DO6PsKP1MOKVe0RI+5DkyEbuzvK5TD28MyFEsbZ6Mb
TCIk7Jyw61Ea8mrVKh8ZdG3IjEICJAZORS89+8VwRMQt1hTjoGd0yTeHipDCUJtJO85gcj2z7VOR
ltDWEsnBgqrPzgTjU0DhtcZXVR31GAKCSOMk33CEMBcm9e71/Gi8HjVHwm7TDFNSwJeUYGOGtTDh
XRs+5u8bagD9SIwRr0rqBc5/9OXOfitgfcw36GKOemXBJpJMIibcckfDDEDDlbSoiuASPwgCdox2
ZK4jGtU7OBNze4kLtFA7sfWiu0F9qoJwr6HgkeryDEKo80tU8VQz9EfDbIYPOZ9BK0Hb8CdKJvgR
8i8Z7S6jesDRRWDdF/GlBcXEPiZm1K5TX0nuR3iJK3MVfsEHMkr4c/Cl4WjnZYG0JrfT5x+DTMVF
6IwYpV2t9URL0EhUR2X9WxPKfpRiRpCMtWMxg5UequI9/x0RtBFyM/ry145RtQQlgcmCQvRmWFeF
n5fZyQsaRoiB1CYoD2cuTkQU9RRhjBZiCRMSEeIi1I0EbIy0G1c4TMw/rEbk+x1Uvp1DsGOuQozf
B7RkJZwKQ1BIxNKhTrqY2d5/5fZ+ek/qHR/K9F58qx3xuuRzsJmEhMGthF6+EWrF28KcfC/1hS9x
hIpGrhrhkkR4ssoPoNjgW8IR3iN7lI5sgupuk8c/MCr8yTRyrMjyJacQIESbwz/wXjGt54tIvBYx
FxtHlpD4Vh/YRB9b1WNwFr5AIcllG0Mb2GMKApjE7X8k3ddyIskSBuAnIgJvboX3ToIRNwRCEt67
hqffr7Rx9sxoZmSgu7oq83cp6/weDk35XlQXtP7Zt8ry07GXcJLh0KZ/s+QBUZid0Dnq6aUbBg0h
sXFv+XlHaa6KoSN1FBKtS7e461MYp0tSOQ4d8IrrTzcJAfOrPty1JwMljLzNLlSkMt7X5d3YJCJe
3+O9tl80AL6XBmRJimV6cnOgQcVL0h6RyJOVSmu414euBpnfgnTxf8sCpa4s08o5UcmeqjcP+sb0
LDBeMRWrr13Xpwnjma90fvh41YMrItFa7cBSw9ilAcCjmV2Ry54b6zPCnBWy6F5P2/d8fWtoG5WG
+mU5fhg3uh7ov1cxQhFCk/epBOtFspr4Zwoc6Pt+wyWwCcdS5fi5IgWe/mmb5Tki15Y2VRayti98
J8jZbJ19I+2yE4r9qwZMdZiqbBzH5si5lQYh0LJihokc0nKPw9O6s92ti4V0qwB+TjYviyGR/Z2k
9xHwwuwG9FA9dda3xjJTDvgYT4nSUt2ONBQCuTyGRKBDYx11Tnn51xXzarKnb/MXJTN4h/mv5Wt4
S7TNfghaUGafSI6JfqiauzewturUlaQF8UpoMaJavOe1vsmX0oZRLUNMfFQ/XCtrlWAsNzjGS/ag
BL38ZiC8LfvoIvoTSYNkhmbLpMntOWJmgCBB5UbJ6i9kdfemESVqR+5FwyyTFEa4nzBQfBXmCcby
tVuidt9+TLN/aUebN+/Zdxb9snoMSFVhXZf2ahEy4VS7KVKJ+YWK6lU+dLydmExXcmCRxhKR7k6Q
8RnlOrV0BhkOPskyAQYNFDSRhXx9eg5b3JVPMCpdj10/pRAyAd5yuVr06p3PJUv6mvlRrHq0PCWh
+OPQ4M6otfe52m1dY9xh5TZ5Txq4ajZ3FNTb9+xMd8Pd7YuvLjwuNDqtg2srC1lu6JlA05Sha319
kVlpNbavrZjR9YPp71Z9SK0Tb5PtcT/a0asgluSPj14yHJrkK2OCjv1fbBx9h9HmQ/+Q/Cl8ZZrR
O9Stcx9e+ilZUsN7j3LF4XHuCnHu39q3QWycqGW+NhP0/yRfn346BowkNzJE85X5CmBNN6VzGPLg
+roHu/Pbqukt2zieIjNYcNiH1HVUnJeQe7P/vAzcM61O0BLL+pMya8/yGExsFc9ZLpiV/LNdwNRD
W6GraU9Ex5pxSZ8sVPUPysWoZRuuusu//74N5KZLPVh+27M9eeLP++rOaR+45nea6vs/v9Caz2zL
6158tBkkf33z17ZiP+fOtClxYCp8C+vWpVN4jmHDx+bt9O1uuOTnHcgzDDnc0inYZjL15amxg0IX
+ovtPEvvleqLZc8fqtaa1cmfsn1U1I6OqtWjpjZczq/LjtGT+axsHBmlciOejpciW0zraATateLB
zluS0NFtLUJpx4rXC3EgqVt2PVpRxRM/CON7DRbPRsiaG+v6DHo3kUuKRGNLSbGYRGQascF6+Ph4
dm7A5YM69zE6vi+aq2aqdO/yV3TAhJJJ7+Rd4f1uBrn5YZBqbZpJfBRO+yfXpAXj1+WVYLP+0pyr
GghDxZR/OevzAVpTgyh+0fZLo48VEQ5WJbBP8YKcBV2nO3DE4eucvo93bXOPfY+xz/x/fQm5zUOq
58GWNc6bFCrXjUdgkPzIz5aU4b27IV9PgReq9vu7/c6JISAyotzFRM83oxgNxzL8VS5k71ggsl92
vw5KxyWIf+0KA0yK228Li68WPvK+FwsYeACrzeKxLPxquZyJFzRud8i2cMx34017l8mtP82GLDXv
aNWn2LJzHIdxV0enj3UardC3H9mfc6rM06ItXrCv3e0kQSqf/JuRrov3IiQvOBAltpzgc+T6JK+v
op3BJ8NyYRXn7+O3sVo2JuE8P5qL57NRcNt7iWZ25jHK/QvhsZ6B2wiHQJjg7Q3OrauXDu0lZtc5
K4Dnibm8DrVMNLfOA6FFh4+vd+bMLfDte+rfSw6pEF7iXJD0LJqTMrhcOejpkpHVEBrRDCX8LBLy
F2+3+nUOuahrGgL+/4lI3MCH0UfrVNTy/+KTQ6GEecT0+JXhdnstxQEoppUIANHIgOMV03vQ+lvY
4ehkv/IDoenYwZNK0D4RV4yKD3wzgaZboLbCcftO2Oggznw7PoqkB0w6/6eRPcRnpkJ/uGsGLvoa
DtRtK/q3mBWGqgUV1L/Lb6GFFMaBPvV8s5WD1JbIYa5e/3f9B2Xg7xArs/s9qJowGk/qAhySi/js
n/DlHtP0G047Ooje0i4XXz5gqbL0TyxNoXCIn6sJcomo+FoUUz/+fZV4k9lw5Trq7tNv2/Qbpnff
XuXtJKXtonj3VR7WbPEchW+1m9/7q3lcazs1J6B4BkicBOzhBX2XN1XJLlZ8ajl/YqXstHiYlhIo
1owxsy4m21pIVHFVk0gNDegk+pHmMG3mRq/ReRCNAJl7Z8/IL/dX8UE6+rv5zlkkvVAI8TTPYrSb
+CDhuSPzbARJngeMgdThigQgHKUG++1VnKGw/WKkU/i6MGdOcg+jYooxJD752t8lSfzc8H7XYpqq
8l8Usa2/LQk2RkuZorDCH5dvNV+g6W1ahKMgfwz+/PT5MIYOMAp0fb2d7LnQuuGd0PcrTYq1qbpg
r2QlSz6fCBfs6oJmJS8Cwli0DzYVpJaf+3v6jWP/HAvBn7n65UZaPN9ORHafed4rT1aXzMXiOjIY
Dnbj2Hfs8yhinbru7diOsBXd8+Q6OHuqeZz8OrkNnag/mHz6tO62YeCPu/D4Sqh5lSgwIz7vz8sV
3qTMCVcizgTPLHIpevXXfPkyLT0S4c6Fu78o3hLFGIEcH4XW//qWY7ALRio8MrAj1owMSwqvPO5B
ElvHVM1tZfDvs1jI1iR4IMuhH4QSiFeL899DV2yn+jcV33YxacMgvZLzU2njHHkl/+DOk0dPEq6d
xbiohyN9PY++7z17ldAsBdDo7AnPB6OabSCSQIiutq/CXubTH8+Lh+66LmFYfaAW9WMjPJXOw8hI
g7zeXnMQkL9NTgqmspB4uMPO2SBnUtfZjeyod5RbMsiWgUF213xfdyIvxlnuA9V9iElDGtuAVvam
IiY1rfknuymE+OMAFP5z3+wiD2OZnwhiiFBKtnzIJPQhHtnj/cBsaVUFiNsajAxER/eJihb5gBae
lyXtkLfqSU8sSif2KGJI272/XAWFtQraqaGdmrmi23rUS9VDgGEk1j5sbUsZCGKKOBbnd1+uqZfs
x9GrKpFnDtA0yPlRIl0qDG+/fhL/oU3KHnb/fPZfXTEwbATPXweSbdk2K18M6mxykCLQxxR6wosZ
U6Bp1J/Pt8z88UtPBtHkJWYEW/uWcy/59uuKPkRJYnRaCtP0R8j2dRWnk1Q3N3wN05Pjv2huYSQB
DXZCnwdMcyTOzg9WRtfsenvbFUruZrzzt4MWJQ/E6XvSpWm8eKII/nIxvXIbddIV76/t0MvKWqT7
j63fyiOBSJoOItcAajY6lNP9iErC3Okdq48FEasQMN0Lb5ff3KnkQ2/WDCvHi3NJey2PxPlm16mk
WupAAOkrVEhN+URq0Fzt0HjAnLQNIjgyYge0idlf5/NT91y5EE4VhkshRouBCtEZhhV1mqYBB8Xk
j/b5BvSAEI1DcS9Kv6fD386Jrv3T80M1bzz2rRjOvh56lcCHOWPbOF+NSyo6j1Xbue76/TbiakGf
xuarjlp03cMZ/K576ZHxr10KiuX3c7Ltbn5u61KBvHHZRWmdEk3nPMlhcVriMmiqt2JFFZ7CJ6AP
GinxsOdqhs2G7DwWqqT1kIb+1o+XVQUhkj54GDs8zkfgRGZ84xpppJrx9rmbGas4rl8mlFZOpiaH
MZjNFYpnnGqefk4ZLKhqL/pad80szZcLlyGj1HJo1uSPfy46cLqJ8f3r1USjIq9PUALbxLJHIY0t
rhmYqhrZvyqm37EZTJVMneCSPMzure37srfu7c1eaQkoHEhwr0s+gWB0BLsXilE9/8MNpJ4YPz/2
gdtV6BcqR+zM/AlPVO5BVt2LQpO2Hjp6aBcG52aqHxfZUjSaBV9FCj6EWx7SpUIn1wGzsQzEqr3j
obT4ADfek/XrthRnQk12jw64dTGtkwZ3Rk+3q566l7bNVz9ePxBtBgOtYZ+dw0M/XVm1NmeD3iqb
WJUQdvehjAWZtjM1dutl16xOF3UX3NLIHAbq8qocy1fWXa7xx4fJFJqSkhOxaYSC343YnvDSGZc4
JExHAKGds4t6/GNhM2j+dTlG0E228wu3dKrlq8ly7nUtZ66SlVkCDeONCNgZC10Dt6AKXIXoh2B4
brnmWk/NMt2quXAfDBW6sEJTZNOtE61K2YBnc+D5OUUtam8J/b78Xq5GjCLZNrYaFemynGsX2jrv
TD9KBocX5pG5jEm8Dl0u4Y2Bvfl6poPMez1LZ0e3V9eZtrL1BHUkmLiZ8Sdgpjip5hUv2lp7noVb
YnXPzdNHiHwcqvqTj5Ccz6twaks4XnZvAfXmmzm1H1UjwFk0PIwql2T51Zz24ISo91V759az7LXv
jsg20MsKs+WaG8b7PYp1V7mmHXDT2d+rBWq4BuDi2ebBubUF23ABmmVpGnvifceVC0WQcr+ryJts
vaZBeJCrpWoyBnhNjlqPQ8PemKvtGvmfvERatuxp5dFOWf+pZlrxMIcQpGf87fZ6M5pQjLZjGzES
oBb/SUG+NWh3ZzrXEyVSD1ifkYBUk6dLI9DEut2YSS8B/AeShrcahl5iDMKcDCM/FvH3QvPc5fIM
3e9mEgWcQCjvtBTW/9KCsG8QZWeegQ/Xq+35LAHAvZOaR3/VDMZRbwn8HBQOPIek+LBVoVuip4IN
bPGH88I4SRmCZ4/hq+fxOeDUuScLHUFNZPY9dwwpuegjCKqUEGPU0rISv9fS6zIHBCOC3txYjqiV
2L09Y5xldBMfGKPglXhwdDKBJtG29/K0xcyQ9Q+LtpKGrL8nW6Dz+lr1IxFQ8GRosmTSQ8f5dV+W
3dhIOqUBHHPbv93FipmB4Uc2g969tO6BL5zJ5hwsy9i1YystCKd67MluNLEiXl6KOKojeClzyhrw
rXA34VvSZXYEvo6SdF8tEjc/zMiRUIQpAbY0s6eyOEfEoa1MHsxhFP07jexf3xmQSMcggZ4239hc
0/lWb0T/Agv5yQWT3AsCOx0jfojgysHzN1gCFwM0nGxNkq9sOLhk/VmgenPabofH1kAXWGaWw+c0
yN1tePKFauvPVyldjFrCpbr2lP6fcp7z5fRjAeNE8EGla9hBDpah5+fRzgVIW59M17T91IiLV5KB
1dRPigSfBRKP6ocA2vU9Tfbd3NfWcLpHpgSXPzsGfJ7DErCagmL+jUDxCmNzCLUi7WGyTMjlk8CU
+Ld8j/6tF6TGUK1MZTfacuGhEal+KYGFlwoeaWfTUGy58G8g+hN77eUPParx4zZAi6dGOrDfh4nT
R5ZEEaOXKeXGKimJSHWJU4K4uie8w6HBVrstX4eFphbYZta0qldlUzQoFE8NdHI7+AecV5TUzVXZ
VRi75cfvB/FRuDfhwj8CrDntX0bsoPniU9Cu+mEu7JJ28BXAaUfYt9MZUAM7gdCxrjmAcNN8ASRf
K/Q9GLTwtS4du7uJy/osarGtlzHWN5wFm8aiDKqCQAtA9/r0WDqa0vFUzb/nv1OdZC/dy+Q8dbEi
u+Xmw6OQ1QdjynB19WUp72mb9tZd+VdrfNnCdmdz81AhSUo7n7TsBmbvBwfx8Wqy/sK330h9mhfT
o0oXNGg1V57WMp3kd/ZbfWC65VuC+EFZdO0FCaCYi+9XSyX0nC2arxJgAKgJM4j946xfNBPvASih
KFhV4xHjCUmVQqju2Hh/wDdc0G7yw/455raz+tIy6aupJlzl4RiU0QYunRx+Cp3Vkx2J7yMYpE2v
9PcLUnXvIYffThYXg5fCK91X8sm2UAHKSyHkJ4kX0sO1Vnr1ljJh+/IjGuwFQfzZ1U9IJcoX1cLx
TQ0pXcob173/BuJhqq8hLDdbDGfgpYRYyNzfJo/Z+Ruqi/IevMzs2TSBnPogGXz0B9V4oCOibxoE
jRywg7a0nixf36HJt1Furj68jK5BgF8QWbUFxpZpe2l3FXltet+6nmaRC6N81M9Rxf/+MaGNFKiC
S7vp/rWkmAUeXWmLqmlP+HMWtaIdmwnLhw6jBggEXUoPbGVHwS6y7EWlC8qdjcR6xbcQY1Vi/+Kz
dY/88N8qX9p+i/Z4lkGNlA+2P58Z9pTlu+1R1ov7q5ysK/ub967e28OguFO1LcrmEyxL4bFgk3eU
3doeOeEA0k4NTDbVoIwItlOTZ/1FEJTuY5QZ6G3RsCj5xdF2X+vE2xSzR/zhYAp50hhJ+aC87dYg
2AUdYkYykWhuvGuEi6wu/YDuPTtZ2cZlayk4KpPEHp92zl545Zj/3Jw2MWpte5LukF1w9yAFcW+u
3oJdI/Hl3CTHU0zt2qyZzoVN43wsHZ1/fVVWoql8pTGxGtYy7su7D29SLoCtjI6nQV+S4jS/yQi0
YxQ9sckaAukvM2b6C0CzqOcQ44YkYtDb1o95/oTLpFT2HgLCmCfKUV130JrLil8imZxe0SLo9EoO
kgD2E275kOxGhN/HrnGhPTLzSWn6JyT0tc4bCQ6uwKvpyvJEerIZtLnfKqFqR24yprULrEjOe/CN
q5xxu1L2SeOEapysZQPALr7tQrWAQTCYadfIjcGEIelnzzrrOWcBDk+65QV5hQZa+oSuKJQ3coRC
kKEEf0ZUYdYQ5OVsY+MIinWykGdHJ+k0nPrndFUXGlVOYUxUbOh0LOX7WypNFdL+m9npVVwtUI5S
iueZdPnwm+/fK5vR3ty5snzrrrMt6YSJWlKSOnckYMITHyIzJpeZjtyEIoIrsDjgKIRSm+Kka4JG
M2HVHpoLt+5Tbtnl7ZCrcOdLga5cOjo5jJQzx1E9jbV0r1eaHujA+sY9QyY0v1diTe3kspXgb+G3
wGAK0a+k++Hd3tyAgPFP+1r302gjiar2/M1dkJ36E5zrS3pjOKidyAP0bFQC7lfVkfm+J1z88t01
sAMdRoCh8LSrOHZFtq/WbXAZ3MV+S4VS3ZU2E08bqQNXqHKeHoPaNLRSAI8otE2lkzqfDmSyDdxS
GOumJZMqigov6sx+XiFFIHovVJy5x9722/N1/vTsUFk3c+MDPaM1qbnwxitkFImUUeZvyyHwON87
fiH7w9ECtHfUlh82OlkXYa1CekoIdx+H/yfGj4+IqPm5CsqmV+vh8t5sT1vp5El3xXaFwqN+3U0s
cZaTDyuvEQ1xsCqRunxoZQFSddqPJam0naY4ulWTbpvO3SpbjVQKwqF50u/fROQtx65j1UHcCmXQ
VHufDP+vpttA5M3vWujv8j2QxgXa8/yMl/moRcrPMrXEiQ35YgRF0BZ4KTEtQWKMFrM3eDacsOaN
VGPjx2DlOAPlg22xBkaJd/42+iDXeWljQ/F78pnk3ffergYlCWchttBPpOaa3Zn1qPKuXQEqmaZ4
JxRdrLSdv/JQGYRC6HmJBZroaCs5vE7beKq6C8Ie0Fxgua6moLynA49o8yVvCLvWbhLyRuH78Uzf
+tDWqCCCzZy9u5w/VNaVoAI8Du0jRDuZL4JmOvOTe6GutA5BWSouivCotO3JWb6U4DS89sFpDz+B
1gErln/pUNVdJzkSQL1UXXfSGPmlJ9Tm6tyab989P39wiaF0O/4cQXyoMDiZBCbzTx4BqoNXM8Vd
L2XMB8wOlu14NvLw0rj9IT/p9rQN/7zmqk95BLnKncB5VbsJqnlyrlYvjWV71yy0dk240CNZkylZ
lyoZfa5glSBOKMazBE9O9dbtx6ZvclF+kLdwOluh2lH1lVbBVI8in7r79pKfrzntLBsFsOrUNIL+
Ot9KLGqFXq4+HSRib5lc+dHEzi+6y3ah99D/NTmaYKbJYwO0+xBE66xobBtAc7DwUtrnogV/jTYM
WM9msnZ9vsdrKZD5sVXQnR9J5uox23Y33VybWDHYNpI+SDb3oIBJ6ifZvFdzDGrVZBMcnZGcMIlf
OpcmA4pgxkeyHhA5GrZuwtOuI+9DjYUc71dc7eVtrp44S1nk18rUD3EJFiU9RrojlQ8eme3bRBWi
m5HOxe407XMWdmOnUoZUjWHxwTlU4T2rXxoZhCurT7PQA69JFDs077G3aWdNHNNIU2Iny6uuaxHL
FNMDMPryZ9Fdt+NNWPSyv+tmM9V9UsoKYUNx6dKIil4z28uT2pTznXxOFdReNuISWDZNePiGvlqp
Oc/9FGg72g99XfzNUCpA9rmdrB0BY1zuqk99ZPvJ8YUF6l5QfRJ2khDJBJ1Ivk9mcZLbnu8bzwvP
fIh7mTYu8oGsMdizaqnhw2hRAvgmuqDPwJYI0tzVcvFKoZbtXLyi0uJWWQro7KQHMW22DhS40DwV
oDrFqH1su8Pu9LW4Lhh6/3ZvHxeA6Epxt65sG1M5wRhU+6VNBc9wr6z7rsSxneDdq2W1STF27eIN
10o2anCgtuJUOj0q3ho/3I2tHFPT3GUb+cHa/oNtludgtoWVx8vagAonupnuNurETKb/t2xpJPmx
8lMB+mVRiq3/YdOX7XTfvMWrd5eJ59vbF5DXOzSffHW5SqoeRVV4M/7jKvHanoreuNVN9sqV84WS
dZ/yaeEOJNKlC3mKcZ7HylPy9GAvLbDhHQhLbF8aTm42q/O2QtMjJh7t6pJ+HjAmCaoQuWOyx2KL
sqWWf5R4v5yq2HAo/zQfTtiF+IPuqgNVfxAH5AL2L+Lc3r0jCroHgQ+0lbD5XoUsCRRVwUpMIO4w
/udRgndggsnctAy5R+V0qixygatUgHCHPN+8930r0w0yolzN1rR+N0QhfE/wp2btNJjcM6Ejluhp
g45KCuYgBvWAmTTGYrsRLVk8PNQrU2eBfGsDsUvoxce+qnI+XSr3QA6UdNzw98XAu4DPJ7oga/Nt
julyLFc9rBt/FCDiI1/eQPedmOVYVN3/yPaPmzsm8zbWSqnIGCeTsIfORoDrnmCuePq6JIqZzyPU
Ylm5f4K6w41oe7pQNEfVGUiYRbb4HEzblEZR6LJ0TBrIywBj8lBnoMvqh1eZQGbq9d2JyN8f7cPk
6u41BH0kPwrj/A+U2GW1jS9XJYlApIGzs7ZI1TpLziI6A//4qT8Afviv6tGCeY2Of4IwohBUrCMY
3xx/lKbTMhbr0jA7YPm+6SBOXrqhHSc5uy7Pzap57FEHRIHKeP3Tinlyw/2o39q+Z3kjRid8EgbZ
yL/2ZgVHUOhQwxo/tw8VDWVA+K8rXMyOUV4mi4AH42T+4ski05ZK0NsQmmaRuQYBx/DNQq0vTRs7
kRRhwSyfNGQiKsF2ZMMwoejwnjTBQv69ud+DMNlTfdnCr5rtPDXVwsBIyM1j0/CK3eHMMC6vNHgi
Geba8XXj0ngtQvt1z9WT2RJSBpkiVxGhJXU4Fizm39lO5PgyOre3mpZ5TnE6nZWar3xLlDeaqXQv
Jmv5G7WBFgpLIPNdqC2O5eSzdEwMA/cnFXxfiXcOTXxuqp71gDB0JsOuhs+J1dDZ6ZvA16/Msvm3
MzgRVNR0BEMjhPJVh2yhaxyxLW/5fgtZjymjhAL7xmmOYiTuE7zbffY9N2cYLCy6Y6f0rUK7jDOb
e7/blujYPcP5tXEuVKUSpIz1MWBhlJURGL6Tldh5XUOAn8JsZ27dyKK6vmPyiNenfewYidDhWd48
jaa5ts6fKislaZaJJa8wBGABq2hX3Kvr3UrY1K6X6kI+vA5MemnH3HTrZRlrFLrrXm6wHO67EjqW
BuyFvsvkFyOf2tOEsRLyU8o3BG2IfPF7PmUmC1uHMBkApHC7Td/X3ISmsv/7LnosQDCoU/UV8rhk
nZ7Kf11e1TBkDWAc59HnJlATVvLMnFJcMtVNOkj/9BKU7sZH5RaGQv7hQ96N9qil2jW73ZAsqdo9
G93fLqFCk92wqFz4EiWutwAh+YbKELJDwSd5DIsbtGAklhiNxQCURB5i1Aa9FzgpV4rEsaiyunRZ
eNNdR2jXvpw79U1lWr3KPnYIEravOlkxN/49P0NyNEzc9u1OnYAYekz+0ABasue2HJ5+hmT7S+dP
N5ZvnMAtMYD/dvMZXxlUnFo3D5dr7RBT3O5yUrPupWsCwULTYfu9r6L3RCE/OJ0L/bPqptA6pXjF
Cs/RMzr9y64WuPBc1N5vFvXYs5FO3irZeKq9m0pb2XtbN8d7MtO7TfV16dy/2H18zoOOVsZzvVbV
zL26KRx9VWG+jSda8WjZSwvwTSSG0WohBzfpPN9/3tL50TZXGCyA3YelxLPL/nuTjCaxUiZ97mz9
5Hjm2tmoy1ZqyPgz3Us8dv3Y6VRfmS0Sw+hH149nUsLfag2i3fbj6Sz4MvN9zOWqq5SEEDFb59W0
mXxc6vECkeR2Vdw+751rdtudOpLyz1f9cszNkzcKqjBtlDp9QSmVMsZymorquSxbzfPVDe/6dt81
k3sDP1PYhwOl9auSWWdF1iYDCpKwMqXf3K55arPjRzp7b06Pxx4nWeYxvqyO/d3x2NykxAwtxpnE
sp5apZtGVjQX+0PndE2ZCNR9TKfVzfHViRH0xwutw/nQvJw4wE9pUtNb83JTaxoZclxGndtJmJyw
1+te/slu3RAHtTheq+kXEnVZfsTPw0L82VoXzkR5N2kstzqF7iM5S5+OP7kc2UM+GqS3ySZ8erfN
tbL7vImG6JI9J2DMHplsJ7e5WmbxbB+w2ounUIRTtp6WZRwdXMhXb5rdAmb3jfTm1oldX+XMfd9Y
YEzXhZVpNJGtRk0fP5JCJ3ajTewwuiSvo8XhBuc+f+VAwSnRCHrqZ/7SSRUWn9E5PkrKgcovnx9h
Jift6uHxmu1ycQ9+brxPZN42931lvT5U4k6vKL6ebM6Z2SMyOOsxbWVW584pc1AHpT6iw2qSZ1Ja
yS+eJpaAWCb79UO0CHIo+yhH+0f9fqd2Thfqy2taiXBpZ+/JwXqd/Hqstv3zVM/2WNRX9+ng/C/6
jCcyvfRlfjomG+f9uX9ehPTEy6m7Xqmdo+wwVri/Pw4Xk0NTzds5biRrvrm4Ge3ox+83vcXx0Vsn
C5/p5KqSpLfN3Ne9TUF14XFfHnTZU3K0p9lZq7SRpNvu8bj6jONrd6tVb/E1Fc/+IBsoTxmS0nbT
Sv5x+wgP4CN+n8Wzj96dmTBJ3hJdsp042DkWS7T3j0X1ejxXn8NH/dS79+/VbSPbTDavm7d8M1vb
97Pj/Ed8kmtl3l+9WOvSkEfP5vLqif4exKXiGowlySPE917nq3WifDtu5qtI6x/1j8vn+BE/tGKN
6+Da2brDnXztWc8qL+N6pu2H3quz6j6/2OW7m26yuStdutnmq31+fE6dmh797GuwbqcoHQ7N1LsD
9tV7dac/9FPP/vUz10p2Xr1EfSX8ITmIequxEipIZhx1471cjcs4b2Dd+EmORIDzffvyo8a0NOkx
XdR5cpycP+Lj+NiNj3P5tTdd4pnkOF4TT+5PMrlAkM0p6uJT4f4cc/lvuoTNbWTdB5PX8PoRr93b
UXtdTtbWfd/YF2yG54+VqJDPnJxr721vmurbgnoQ6YwKwsZ9LIaPZux7+UNLRqKjxHuMw9Co7Ycf
sEKSDuNNn/q/ekeN7k0lepn3fATYmE5UIaFQU38Pk32olZj2ZzjBs23rnmDq1+ilf6gVzmkr6B++
nqqDipR87Knc0RXe55tfGHh6QmK2a0a9/Me2NZ2okRR6wgh2JLt/SmDUEo1LgLIUPvA/CIwyYhQE
/qwttEy8Vs+iVt5U7fNcZ0mHkv9Y/ebvpSADeYaJUKdfLxEs4HPXqqa5xOYRhIYCRyexDqV7GMWl
+oCxTfLt3NBgzZuJXL7EF3pb+1TR0DUVpuYntMBkRGR9NIQqs2OQVO6fFS8a0ax4CQrJ8HO0fkuK
jt/9XLm1EkD5/fqODxa/0j4ExX5K9PlSpHylHso1+3EQAup7d1roBanfVdDkH2lHbKKtPow3X6ke
X9diHPWSWB2qwcXfew1v9xhUiwrCqeFFMxXSWufiWmXeHMyukdeoqVBVchF6eSCQA1RUohV/bOZN
F5VsJ743X37e7ouuMPFJLkcuSHuld4s+o67BGI3XkMgp0YsPom68vxonO17sCz/+l9ISfaYg5irf
T4CIr8M0Rlo7wQkKr10ZAKODc88sCaIlRGXsWblmyv6oENvNHr8HiBDR9ujwS54z51sbnAbP2Qr5
nQlz3hN8cBouN2kGKQKpkaWG5ClBqd/pkSoGZYVaXP+D3YPOCqJl3+g+/C5tHUGuDUP0JEfXd0kN
n3ox7YGxcqA5Ei4yjr+1cZ1TZulfw4WlrpNT9KeBo/KhB3JTvCm3qyf5pRVrTj/CglKVIQtc6sl0
Ev2b9onKqYGnDX6RWepfjqZSjeqGbGaX3y05jKKSrAc68iwawOrjZyh5LaNg/fvd/foN1WjF5Se+
q1emdUDE3H5VYF6qJZcbWldWrrYhngsGQDdR/0CH5u+turBgNe702n6k7375jQ3z/eV70Ors3128
9O9jtO0VmF3UfN0d9Sd/Yjc1fFYTveVHdiBTxOTBZSsoPqM5AO1/LshKgn6CjBNzj3Bq7oZ5sVpf
D7HXAhIwjuYcqm5vxD+mYTxK9X9a7WcYxFXSNgLvc2qcVNDuKujA7ZHJ82YwTWJjumY8DFp1lSua
KbCdgyEJhGVC2xejN9xBMA3kQ9R14komjRcRLbf6wTOSSR9E873GRAHPn9iXO739TI7iI0ptGOP+
/VV6zJCgUSs/kiufxr4+P9Z/Gm2i6elILzf1yqxFSWr/NuImdjO0gW2KXiwzP8wOo9R8WRekNXsS
ydvHzn/OJoJkgQ/uiq/ETTADCTgXqKH8RmTMAtU2i7SCwFU33VOpHkaNBdHydARCYLMkV4mG+Dua
bZkOmOBMPhgNNrmwblX3l6gchEHZkkEBqpTbtrrLlvJCQpUGmgx9mX4mWY4cxWLDXqWQqp0osj76
T0C2MUVXQBG3CHEFHUCam6DoV191mBS+UDyFr+dEea42RxYGmt6NWpVcrH3A6NPlVdBw4NSzYCZ9
P6XOt4aCAP8JuuWxxV7sjRkr8SUFusNlDBRzEMi/x8SAuMWv99h4Ob+KpH7bybwlFwFrfvjRt/5z
NrWUALh/ygHLhSdZb3al3jDA6E/Vl2G1zYePrT+IMFnDAYjz6yRwb4TvhAnE5JKYUu0N1R1gxJP/
Zx2JWwEEg/nf3eDl4l9CZz49meOTzAYYAtITgP/Zppn+eE6wc0nBGASKACXHI7XtMWS6ruf+ZDRD
2wr92vWPQ3qexJhRwAVFhtGvEZGIQaFRVWXJomF/tVl8JmOSAMwuNsjb5DqDpN5WPyyI/OYEIuu3
/ReH6eonQ5b8JTv6Q9pqG/+xgfCVFv2/1a2PDDbSsMxDW3kdD87j7Vf6qAksKsPukBwNFZB+Gv5L
EjX7ufKsdaXr4hak03y2L30XuRPselfyfUF9Vvf+/VxnOe5te56N4/upc0Aj52qFr7tPuc2W37ZG
WkH3xA2BZuV/sWw5GxdMjMp5tP/kfBy6QM+P5E/yQ8Z362hv2c2cyx4ZkMtulO6n+0FHMe0fZnvh
P86j3WxvwEJzMUoNH43FKN82sqOL7OqnugvFgG0jN0z3C8PEXJFg1wslRGoejoy/flQB4ElL/qok
HhKoPVvPUbB6PzpsyJJ8+gyZjBZjBMswJNjfiAE5evpprv240bEFAsXUv7h8IgvUO4yP9t/LT2qQ
/bdfpBkYRaIsxqanP4whcaNpMIj1sZ0TtOlH+icsgFwT/brvPn9yHD374ZEREQU/eBmatxncRhkr
fnIOm6zX58n3OMAQ/bHwj5siPgJxIWq8pNa1e/vgOPl4jW8fqJZ7l7ri+XNqvOrp0WVgadJu2Cqf
M/YIu6bZ2B5SPh3Eo+OrGY6Y3cC6bsmQQSPmpW9r0AdL95hcqxduZbjDW0H923eylm4uwJ8i9oIb
glfDc7J/X37vexc8X3Z26yc/7r1Ui6wi6GxSrYCgnXRc/BPwrb1ZEMyEnbjY5PC/9G9uLoh8V2OF
qq8Gpk+ZDvq32qqo72Z8hhlvXITroSQHW+stZIEvBq68QMgBDNzSzAFdTNXrAS5qgWUjcqAWCFlH
Tk7n++A5SrUyTObH97P3bPrlPy9nb1fZe9mW5Ik1H5iR/yVFsOP4x1cLEumvHrNC2GXtZv5Mj+DX
EHag0RP4IoZlBzGv2mSY620py2QJAps/V6DLoDl8745liQ0aPodTlr2utKC6Fz29KE2jtxUFImjs
HVh2lK4kpKdQCnzFbDq7NNJtwLmCSnOS+l5c31RF9/9NHBLB7Qei7NfCikr7tXD64jljlHpAzDf4
EScBVA4LYwOCF6opFZ3H4DnZo6/+eUAuZOAmmUOjRw59RWRygimmWc5PRF5OgqRYrfsMdV9uLrjD
AreMHh7kMIomZyVStSVLDt+g4NP7psMV+X/bdXoBkDz3gB9TYuypUCSacnkD3JbPncyesgImQzKw
CW5ManujXF9RxRCkxaOUO0s3qZ83lVyqnMvW46fK48y4YspDZQvi+938hvHyypx99bCvnuivQPnp
MuMQYHQp13seG65kuaWpoYjYlRXRfDpZCjrBrP/t6VBlMQy7fDhmrteyRInEMsiBc35dVKhjonsx
SwVX8NKQIo6iUgZWH5W3BLG38k4Iljz+jnCDjGFiZhmiYNPSsSXL8XqLnGHEeIa5nDLNZSTsTfZ+
IWhKZ5MWJJCgM/YhQj7//R9L57XctrJE0S9CFXJ4lZhzJsUXlChRyDnj6+8an1tW+fjYCiA4mOne
vQO7rgf58J9feSB4t1Ch+BAb/xdFid19CC8gsU3kCAWlFycLtYb/MDb89FO9h3G9z8/RP5k4RBD0
DcCGpOcw5CMuBKdREBq+xzxdZwh4TijY1+YXNjnRlhMBAweL2QPHCosGg1IaCfyUEZByI4Mp4tWU
vGLYVvJMw9bNA38gjYiYIapI9VNvJpz9IN1FL/jWgJ1yBGD6yUDDLzjBRbmMaTacO6oEokTVf58s
SiTEV8gmYU/U5A1OJ1W8yL3DgDF5NYGVgck05UFYzQE5BZcGc1ptWuICXn/6yIywYcHEkEwNpsLh
zDAWTrOmJPegdMIVy4iW/STpkZPZQwVLRiXQPJZsPQm0E7LCEa5hUkZxgrKagxtuCxgQ6xfpHVQF
ZsbMWmAwMDERxHoLCyCCYziHIJ/Dg4hRWDeEuYo6gcXGgqZ9YzGeeXpqpD9vkXvXP8x5vSEFc0ak
wJP3kLuMZ7GwYaY3Q9aNcgrvOCT4jAWhDegfxBFQijLfgJZOWUqJyrsMI3YbKoKWCq2tAsdj9ia4
EN6Rigf4mDIBh4JU+cREoiL2jj+Ek06fxONkzCYwXTNiuVNqHYySOddZCqErXKApH/hq/iVXxLku
8z2ooCDPZZNKn8j1hP/VuWh0NmKdsBBZKPCfWFHZlTFG9NTuGG5cqyslGG7nKE01FjW8DTis0A1o
ePCZQpbKLTE+RuvTRPcHW+Nkb8yv4Ki85DdHFAtmvIdnTMOuOb4W6jn7yX6cb+e7owp5sWKpTNps
QnYtr01HUwDSgAkeYfSkQZHl8bIw8KWf0gi9oWQjY+Sz5Ib8uuiAU/ZARGLoQz4lPP4w3KDT+vHp
0LfqP48ILUZBOg1xsbAmnTLxrQmkeIwn9ItxUnnplHLQjapP8j8ES5e1TdQPzq+MqQhOxEs7/VS5
BoolxHHdR4X+HYU+DQlPL0/IC0Yv3yN/8fUjCg8GwojZ3sHbEj4m0vd4Mnb6Ad8mIhP0Xyj4yg5w
8eCc7N/4RfbIC3snZVdB3qfHPPAdzQNuW6fkWr+8d/7iYsqXdMKv+4nNEe4T9xaeI9kMMM7NQ8iq
E6JTsk528b6/9y9Ewqcek//+F3Xxmky6bUnCPMEcqJFJZ+2uJSUOJNdt9o7+/QjviOfzdWkfxrW/
x3L8C37MnslVS3mUH6jBMSdAv7MEk4duAQBAC42Hj/DLgy1GB/zt/FAYPfzfeilM8DhZuUroVT/x
ISVBq9olO85XgPZbBNml+abjwB5JcFBLPqH61vFyhEO0hxt7KG72ERjHOAMZnsMNLWtwI9xcoES0
hckNeyBGCTSky3Tj7SAXwH0dL/XBvWE0E63tm4QC62e8sGfRyrFZPen91DczEwh6tD7I36n0+Lsx
h9gEcRnTgz/oU5AaaZIBCqhDaQ8oG5NvlFQ0cs0fthJi+MRIUCNjW4Q3/jeLks6gWGwaNOJ8G2Ad
freREhWf2g//wqfSvjfo/YEf/rXjYCycTUAnxH2B/zF9wzTV++MYVp/tw32OFL20IbBcqDFFR5gI
633GomixR1/0R7SGIyDXnmvtKHHzTcJuRD/vvSgXwF1SDpZrd9QFAsUtYxbKJYCA8PlAYcYPpbQi
kDVeIoMMatlt/QCNvI7nf1Fr5Q+IDlcGTld/VTgm8+N+8Qgayk8EYcj5gJB6ugntI6FLoCL5bVi7
Z6oWmngKEOAMCpDoL3/wfYTuE/jtH3rEvso9496KdouhBPy1csLwlw6QxNKBagJGMTssdwIJRiTE
vxgFsDlyQHHw3bgZ9pyw3z+uOcQD2f4MqpkzzFSM4aiUIVtS7krS3LDomKS4YZK8G3zxKLsFQREo
BODA6nTT8S2PpJlmJ7MWOaneUks0tKOM7dQ7+9eAfwdzM5ztkVbbXEdDq2DPo2hjeEyVmKFR5KbS
RkVAanCRPgreRgknWovd122sDhaJSoE9zxch81/GMGUTL8q+pJemRXm2a+0l9fe6OhbtpqGJS+nN
SrZOvTt6SFptNXpocTXTeQOK5ORwaiWQO4OMjactHgr1Z6mg03Xc06hjupX7O5vJRZOe1ZZNOigW
Q7CSu+oQAYcrEsBzgCTU1CFOeCO1gGEvrOwZNene0GzEGBB6Ehw5fTzZWnPby8DCejtR0gKlmM7g
BhQmCpbhCEpjhqgDHRXrkmbfSg3efn/uqC3FuCsjTkKlhZdyNq/YrNd5at4JVUksGplCi74DDWen
kfbTbJa1F++TYBuWIZXinA8v2EtW/+G6dye9SsUCFKoMpjHr0S+mOfc4e/T0bbKKPW5Clp1VfLqg
PHobbLIu2lqOfZOj/uSKmHrJnHjobQpmYHU6bnuSH8cGwzqz343lOim7yRAlq6Brd2aIoSDOJbae
P3TPvGlWflSBpKQwngxutTKtdp1l2U3R4dYTxBMEO8dgwBM2xHhbIYdH5B/yLnzGjAAD7avt9S+9
dra1aj27ob9UgTkfdEjRdTur2HFks/1UW3hTGeJ2aVikKUWuhWeW5MxNUlhVXZ6Xkk4cKVAIi3ms
653rovnJnW1kMSOIo/mYEoPV1KvOyxHe4EvCSdQNqz5tNm5v3dWs3YpVEZnD2ousayB3G0CdDAGW
LRiSGd6sHfYRVKPJ+7/K0eCQF+5A2stRUBd/dIASHBN4mZwSTPSQtYBLUFKSxQAEcW3XWPwwSr2L
ohOtESqG7oPED05KYAYo/EAYFCYgCJymnIpIW/Tf8C6TYeTOyoUwemKaBA//oO3ydb4g1HteTCyk
VsLzUyRhmxNS66fuTOdvRwRVdFokE4V7D/3LP3evMzFuuHGJ0JpkwQ5xgIcPr9laWzMIY6QRoFnQ
iNxuPWdj5eHMqpOdhNKxcajsKP9GZkZ1bS0TX1rb7p9SSBC530nrYaIMma3c+Ko/TZtqnmhUbEWD
rVe3qVvGKko0lyV51pZY9MnLqFKemA8uTv7kBDwxPxH68nE5wWD+qOFUglAStbcsPveXbr7cX3CO
BRfAQAlMG3vZZ70UdGR9+sR4Y+/MLi+OnBl/tdiL36qPC1Y4i37ypMxZPkmNn+4x2IMxLH4ZyJ3G
yVO57FHCfVwuA9RUbfY0P5/iX4EzRJSCiGB48tTA0U2gsuC3W08e7QacavqU9vYcl17+zjuJpll0
2wAvgCQ8Z/ofGyo0VgFLCs49QFn3D48d7E/OJgbbf84Pp7v9x8ZtrmR+JNCK9bBX7RIHPORD/1jJ
6ioDO2g3+dKdC6hdxVwx/41/KcUFI7b6Vmb5UpD12w1WQVxKc5NX8Ix3uCvhqZvsSvz/oFYSoegs
pLU8h5tEpOWW1B4w+gVOXAuK8O6zWVEaL8ZzcncWECez9fgV3d23+IfxzAQfaYLFfk6ucjvOh0i9
ZOiz+e/W1e392Cdo87217MbYLbM8PXIOq6sbwBHOzWkaBsegqOeZRN1YkR6QRMtqF6ybHQymYtU8
272xAVmhwbFvwrvCkz/jL8CF9Eu5mDfl0l7CB06AwEmAQfKWHCOAZY/IboqibyDH4psbTDjlUpsU
cNyNRTPnU2fAGwtjw/8h14EDz5KPBeCzF/WzfaAKF/ZyzokmQ/+CnvAl7H7rvbVOCFaZOK8G2Q+F
4D2ADF+ejUV18tYxdsrJN0nKx+qv/6n+OImxV7zlG4NpCegSG7V3CuGpk8hwjplpOeceoiKYfXZz
ztFNAG/mNrhhZP4gnfnGYe6cBTJkrupNeHB+eLt4Vfg9P4TDJ3cJBauFjTAuYtOOyCgg9jmswVm7
xgttS37g3j3UCAC9Y7CKcPgldHClQOeOCVJTFuJXMFXWImkwekswarDwIw3xJezFgOfmKk9/QDjU
uMxWzhr8kcivaoenKRR4rsJgOQrLkeH2D4QSKwzWw18t/IsIjCrPClsEpsTILYkPvOpf1i69Ozub
0rm4JsdyT+37VN/w/6/uTecsXqlvTiJILz1nNRE9/xKSrFrIEhExNGQpMdmkrsNyALj8JYC/Ny2f
6J/eXLzoBnjXypf9ZR9afja8sWf1huaGy49wjyMgfJ9shQriyh4P1Sffi2Id/SsczT0qsORZ7zPA
rmSBKPMEdnlR/0TsOyjdBWRM4GAtW0Z8qG7ika7/LSqIm6jkBL6obETMb8pbQ4WeISoW3tyMdJbN
H3X0LcAE4Kw+SxFluxf5IQUxE/bOF9nqS0ai0kKdj3ihaI94yapYjT/dSjmD01gbaWPupIu1rNbx
Fuv4k7evXtLS21tfImuBwXN+dXfDurr7b5vZkHpyLuaJCu4lKM1iTCzfm3WzyMg6yKbOop3F1PTW
3tlTuFJBB9/OnmGkdLZ+CiBBeJrn7MbfC33Rg45g/KkfyZ/B4qR4O/pLamH1yFawldYDOfHGId52
d6IQ+CFkxm+zdTnTCb6AjcoSgUpJcGkJ7wjMkEBC/oKZ4cGYQVBdESiyQ952UleMZeGl7E2SQODu
ipUPt3clz8ONfR33kEfAqd3VuNHwnse6Y4pfOlOEtQCCUYW9kBHyqz2rVwDmWXvATIDNm/FN+oV5
1MZbl4f+Nyc0rWa8s5EeBW8qWZ8PEYlo7aljV+5TPbY/5lV9EvJO38DM4yZG5M1f9TcyN7SPgRg5
cU/CJRO+KaXEzGfKKC1kVCgxjZK3c/b9LN3wwuYqXOqMW0YBxwQ9G5Ff+14xMb9lQETEYAyHONjf
8tu5U1S8EVN2AsymPGBZJ/SH7oHDv335GHITAMpI9ByRHCZihPKX+ZW86abLdcq4gaadylpf0i4P
XzXGg7/uL00u/W6PCu7kM80Jodp/jIxYMfcgSORl//bWB8UGhQXaWtpp2l9K+pJ5x7+JBogH/0SP
Xb9O0Vs02lhtkzINzRTY64m+KHiDuyC85dPwLOVr+QOlSYpKjdIceh0ZgpQ5+QTbUfhS4qkdSUUR
r48WkVLNeIli6V1cq3d8BrhInkwXm3d1VV7gZnzglE4j+aJ7XutfFPG6AE7AUBxPoD7CjxtR4pew
IBWX8+TpLa48xwpoPUZOwHcZYsjtP3Mjfvq/f8bQi9oLIyqUgChyv4adhUZaQIBC0NRdu62EqaJ0
l7fdqRSA+fe/vjwklqK/NCfmnVf/QRY4S+vfpjJH1/7CmPJu8WXWy7rXZ6HIr45INPmGwpSMHhgD
MkgdL3plwAH17T/Q1HAPmFKAT1mv8lyfkycgHJhe8OwBIYAfxPvNNtV/cP1obSp7imKOTQ8zSjoV
Zqj4NYFgYfeIe6WMV08+UUH4+K5fpgPLGwY3Mi1UtfwIpGtAilyD/yhREP2a+PpwUKKkY0wL9MIG
ihJLgJu8h6At+q8EZFRyKPG43tJbsen/PoNLTX/rfKQQm28ebSAId4LGX5jxtMKUJzw5zLx5hplt
s88xlMXHA7rHbRw+fBjSGwmTQ/rTaloRx8G9oLxC9YEuv/lMGYH/GJAksAwCAMaO8e6jPMZwAY3c
HRQK/Mr5zlCX/Dgo3kAJ4s/c+NCDiUOJzCQQOBbz00sGZgThgYXPgqdI5uUrU7A6imQ++H7Nl8bD
wtTpCzgNleqI90KI1TXQE7paDpoauhoSFQHQJdfkzYLHIxRIztlFgESCpCWgKPeXdUjZDoI84vLE
XBHo+d/ThAye0/fOGuWDzwCF5jiiXyXT0/wiv/TqHUOk9c2byRQ9ABrVp/YqtuHe/uJt1+6I9M4t
i55rKF8n78qvbc6BRqoqVqDR1f0SMFV5Nw/uL9fiXQG46MV3dBNQX9/A2hxzLy6JC2MRQV51uSlo
f3gen9VxuPIMlLg9kegBJopYCykCWKnwRBNUcFiyCi4BnyrukR5ScU7cTySFGkG8YhtwQBbFr4iT
liOd34Ot9+Za1S92EHE9b3HOA+ixlYDWeVf3l/ZE/WJHOvH13ru+l8LSlGnsi5ObK2zhFPC8i1cv
5qiH+lXfuZeAqOaX+cXXtHe+PyYREKb4FLEl1i/eMKa5ILUgv6zbfJzwB2a92AMEQLtw4oFbAWmM
T7zqEZiSosxzj4Qd9kInOi92KG4VzxQ/W7krLyYL1ZsxH2Jh7qDYRfhNe2EJ8OQ5ra4UHv5+Od6B
/xntUhMCTDJpYHn9977z/PSYCEYr9gKBAcKcqODGQPotgd6AlGAjIPIjbqUDtyKfHATkP4AGUI9j
MTpV3xGGJNuEIisApi7P2RN9un41NvmXsWH8TX2rCW3siG3GiVsCBs4r4jbws7l8dM4qkuj+gw//
p3mCwiWWIGZ0z/asX3OKZS7qHzmAaT+4ISz94NPDYhnQEBs6jyULYk+TAW0MDBCrbyaI2mMQxen/
WSommpJ4aTIORtQA8AX8JUZA40//kFcCz99Uf+2DMsd+Wmd7i3cVSH77AzmFz8z+OFGBHSChjTz+
IGekvfHn3xwJ/BMaUnAn+upX0PPGM7lCZ74PnHVgShv548d/ojHGa8B7ufYJ+SD5do9ggeBucITo
nkDbom8guFYT5qUwQuhxxEgSkeRSuXRP+Z0Kzz6eo39EAO4fbthXDobx3r1554stI57gyYpgxB8T
x9wvO+wFk5N8AxB0QSzhksCoYZiywhb8BLUCvQRi0W6XIC97q+/uyknDc1VthzcptBh7VwxemYXA
31a/xSjWwVQjewIIUNICDsDyZj/wEWoIk2oKXBBw89fYdd0HIwQqALhm1/rFvsxT5AfITj4E2sZ5
/W8J8xgoAPHEYtMSpUueP76QHbwLJ401ZR9klRY6iqLPniO8Q7czV0HT2Bx/nW9Z+5i3nNgvBgEs
JzZI0k75gTxyPFiM1HDBZMgGcYfdpLhyUrCf8X/1C2iDZ4pD+L+SgTEGlQrXwnPHP/E7j1m2hRDP
d4N6QeFANYBjBAcaZ2X3/nfQWzx1nNBsgs21uGbP6iqGNE8Xa8LwIYyTKMhXNFdHVJENkSlUd2Qh
MlLfkVP0bfzQNCEQftBRAydXt+xbpWMOTpgc4YcgoNgZHB+oTZxTsGCST9Te/1hdlG+syD/GlixP
7y//YbSLjxTD+2zSiZNDzINhx0VsYL8ggiZvPROo+sfao/fgGwEa8wxDGBoBOv/gDgjzfNYeky4m
1eowRQME/ir/9SX2Ap8AwjJpO8zzsbb6wxzRR9UMev7Ll/OoAfebf3gNC2NPXPVR06MABpv7t12I
pQ3Uj8UoTsbkAJzQQBwEWwTvyIPoVIardk/PGowK1m93Tc8RHh0YpDx5n3j7eCt5WyibONfYkPlg
C2W74A+B8H/4x2/xSIcN2S4PFJechSwiFgvm3Hzw55FTDlSfsQlpmByrrC4xXH3LHedTfecdhgDj
fnlH7a69EJOCK1MTGRRh1CYq5w5tHccnxynVWC8WPOcKI1FKEwoPjcUMPEvtC5DD2fPiIOLhEH99
Z2UMV/YvimXl0hxBXBJ823ZoXKUXVRWLiM9gStpS3lCd8tmF0I/AzMpr9jWhf6p/K9yLmFoyTmc4
at86PIupaxvh5cni67gbPIpCwv5p4Crw4jxC4sHjzynAzopTt4IXCyUUH74wEmfoyufCyjoiSd70
F+pDzBWgD7oC1eGdUphwlOIPYOns8Jb2yboA1GFSDykKQoONMzscqYFi55NNi/2KT2DYzoaWoqa1
Eb9+MhdhN2VcCosvSMS4lD2NyT4sTY3hvrkgm6CdFcBzKPmVeVlNoY6CkfNFHCwoTMhUExFJ0G5R
gwARmzOPBJKWAIgJ3myC/4YWmIuCC6dMWnImMRIrxM+J+MZsrh74z4w9GxKBqs96HWbBB+QAMf8v
bpwK7OIM8Mmd0UHu+Y6j14Kr+svM0ualwZHrGvOxcFa1pc5LX154+kWFVR+M5rMPZ15D8GGiz4rB
wQB/4cTJVpWhyCBmcUZzFsXs/5qxlbxiDaU+Zp7YNOXcj2OgpfhztJOJA+/C7VucDMd5YkSPIqiu
mV18GoW209RsWwGN2ylyoUpbKDH2ZWW9re2jQgPWVgxPw2wVWwQ01/mp7MhINHGND6C2Y3NteAAp
uDMrFbYPAxDSyJ5T45lBmrKn6Kth4Jz2llmvLVqmI43z9uuCI8mKt4Vt7xTomJjye1L67TfV2WkI
AjKpxXtKotLc9wC9hXVSEkQ42jhPDQ+XbPfglulX4TGOcNkyDqnXn23FgkNuV9AEuAvMZyWnm+s9
OxtTQjmrF10fb/Uo33TDd2qMyxbmV4O6qykZNuDZFq29bplUnC2dYp58E2suz+JNdHgaDTe5eBKj
xwGvr0Q9jX0NJVvI0UMI2o0bIuZy9gx6LgOeGU3sn7w6mzsx6eVZNh1a/y538sSPwZOUje0TIc9Y
o1LkZeNhnOHwmLg583+J9wpdzmB7Mz+yt67MzsZLDJuvMHoWeINpb/ZqzBFS1CDmytCgOddUzdgG
JdCkUKkMZbcpA3nvM17pM7b5cRkbDlN+wpGMZCNX6qk1mIwMOXYH1rQr0M0RZavJMlpBIr1bZzFQ
7CWE9yQOkeJ5fNGh38Qqij7HXehDvYn0fnkbSBzqRhNFGwO3VApuZqGfa6L+tk2azvoUUn5Ydxd/
KJalTsSE0TwddibLk6axb7NolbNrectqAOKozHt9abMAN/J4XocYa9nAZWnv/lUlITa+N1HHa9TC
2R80Eo9G8yq+3NCctY0NUiyRsKU8Fc37zR1pVrE4lQCb1Ng+akZEt+eYsyCtZwHT9tZYeqp21vR+
lqf63jINpOXjwa67uUX/n+Uw5Q19PZbjtXWTtYSrjqoVC1+jxrf2Ua5dmgY/qTo8maF2GZP8MWBA
Y9N50Ueambk063LtBumiT8Jp4wJsaSRkNNI8KaCstHY9Heg5o+rm2tG10SkgxxwX0cFVv/TSXhdT
K2rWgwdPmcwbI0xmRnV0fPL8ILWouEcYFvOtIlwljsOsKiWjZuGrhHYyA/UiZVnaymwoYC6laMTj
fJVyp0fO1iJibTmEtRbNTvHHpWloOzeLj3YaL3R5mEmZv4i0ea3F074vZopHZ5jJCKDSY1J0uzjP
Vp7pn0al3DgDQ4nBJqvdemHC00nhCkzJi52zFCY/siND4S4uQSDvuig/aja8t9GelQka+ypdGHr3
m5unOCsPQ+AuQlvf9jXgX7l0Kih/YcOYqpjVuOYy+rvhzxWy5CDmZpRHsbksjHQShXQG1VH2sE3l
MPD9Ofb2sXqoOopI2kbl5FrQXbtDn2yzeF4B+4OOpezrFtQVHr9JhADbTj4lCofwlNJaZ602Mwq6
+GgFC6zI1pQcCrNo1LQwrpz4qKjUwFQ6BW6+uGPZm0Bd43yV0UR71bPKZmp7jtHr4OcHhSYgIs1d
OGhWRs7c6qDpc8k4VjK0U1ouPXylFkUzDORvAxOVeGpzIyx7xrchRiuH+BJZeIoCYNaHvqDlwN7L
aiTuyjmk6LSzb48yIOsoK9VvPTgQOKZ0P4VDHCrxos1FTjcppqDOZxMwTpdXYbZQGgzPzJWFEBmg
oTHurRDNl2AqJPcy5K+bmRwhtqXUHxWIahXMQg2FLJV1fjW9N7SyGshVhSifMKTIGpwc13h3GDCr
NH/um7e6mWbZeSy/4pZ9ke5/oO4Ocg3QDkDG3/VqBJ62C6OTE2+KclN6a8laRJRNEa2F+yxSCFI/
tfQM4OCMz7FHV6q/TQvPBTKA+i6elnE4IXNtXz86ZNJEMN803ItT+5qhXlffTrs2q1NBydGgN/OL
oz4s45aKukR8OH5EaPOSkwkSHxFuA3jiK7cCyzfTnprVS1Ah4pnOiqseo87mfjfNRxk/8+Bbqx+W
FCEI3XbysVoZxaK1XkVyDj3saqq756izdHQZHhOfxtaEswBgCF1bVOw0HHXYSrMSfO8vqn8bc6YJ
4SsFceDiMU/ecfXTw3ptNqayzYb40zduSrEvaFeN7tHChTKrWUI31/lYWISoZeN7rhC3k+9979AI
npO3z5tVS1tNIZREd5PDx8i3tU6JUVxSiJA432BMsUp/Be+lmHSWkFRk9I+WvR01vFZ9dV2GZE5n
Xw7gD6/A6M4jy1layniDRFyvwmBS2vLGmN2Ep8IRrBu0xieVhA2FcdzSCNdGj83TNa73LWSBMtz5
jIiCKVkYlryzbTiI/qPASwdrSRx2gmOCFx0uDTG29e/OlOfB1A1WZEbE7PGRt1UpmYv4bHOY4Aep
L8Za6BjwO5DSSc0OUwMMGs5et9d9uuvcn8Tn9ZCjWyylYJFW66SgfKCFLvAwTaZ9tfCRo/r1Jalu
OmM9XNTzR+U+OD1Sprrg+W6+sbMTu70eYSLwTPDRqM4Dm47V30rlRGLOkJ1SeWPKy06Z83tU7tpy
D/nQ0v2P1IRNYMtgIz+qe1ZlmLfxHEBHyVcW8yBGOsXe7K9hueWKSwTm+l+CTSaaQK3/7Ktj7a9H
e9ERthLPUwf7V1g/7Tw3FoLFqU60amHRedT1pctfSfjXiZzNctO1myy5x9K+o4cGFlxWqKA0DSno
qleoJzMIIuUrGbe5eovlQ1tcKh0rxuGpVY9BXibFj8PE0tEmJo+D6qxj0tAMjs+LVYqKY5foZypK
NBTV3YCqyA2Q66djLFhw7rhMGU7mO1XeesYaRo25GGg1pODaITH0oL6RZc3YR5rCZk3rpW6uw2wv
KwxL90WOmdvGzQ78TSitYizbm5SqdS86/vDmWCveXdiZdn9E5Rvr12j4arJXb63cbukW13b4abql
Lt0qd5MyZcXr0t0aFhyB4uY7yyBeakAN5kTvJyIsMHlDYDAl2hLCQwuUySAq2s1X/6QhhGRJSt9w
6py1DyGxQZeQQKo4S7ypeOGW7jXLDw4TFGRiOGwZMw6+irQRKCzejcK3hUajvVuWOBuZTuvmsrNV
KwuJllzc8uroLRSMoYjlkqA1LgrvbRjz2D0SkOJBEqhnWrXkdlrNqlDnWr3CJrk3phBADIzc3H0D
b7mW0+lYXPpiG+cXkzRZSDaYKYen2FnG9su0zz4Xp08JBRn3g3fECsjMDnJ1JYEsJBRuEdOqsB0Q
fWyadzy6THPmMF5x7Dlyu7KZ59apUld4E40Q1ZWJ6R0HTwwRF1Dsfdx25lq5SIRldnKO5H1q/oag
QC6jQVJvqpWmbFxrB3c5wFU2p1yZJzEHxdWozgrtWdzilW+92a3U/C+Cqt2x2/eGOR1VvPFwLxm5
Hupl78KLRiIT1vQ+JxNK0tgB/XkPN2Crjp8zGZKTtFXsBZdfjHOeL416TSXeRd5F6twY1jrwWGU/
aCbbZlVLq748KsQSaMM5y9cajEZ/DQvXRfqo/oRfjrTPaVgYKxQNziNYqKyResdAAsr4Y0hrQz4l
3rIA9DONet5K23HcZVAXOqp1Mzgn/XMA/QlBOlov+ai0o9eeOkDW/FbaLFUsOsQ7uAWsM/V5VK2L
4ceRTkMyzpw6mTXpOJe7nxDYPpXo9vWFBurU/erQunn5NL4j7PxUkJO1P54aqYmnlQRFotoUEpnf
A1Y52h/7fYWpfm2KQ/jU8UzpWzOe9w4TnIywVPBajpnYPknVMabKLESa2SHkByDaZyaBLa4qJ1OD
F6H53cT0twPMuEjCjBmn+aXHjiZFGxXLpxpuO+5FsDbqkyqj68Aik3a5OYX23FI3KltNb8Nsi1Zt
sYhADBymHEm6xlPJUO9DvfNweGOR4d/DQseToPdx0rl1yjO1TjJNe57xHFLc1RSrZv3SSO9yyAFg
+eH/1r8M+dyFXN3eg2lOOgLeGtG1c3eO/psgTeSOO8WxcHSqP+LtGo3lV77kfKAWoJFQZflhFu26
VcKj6lqrzlJQinm4bXGjwzbBzIYlWub0tthzmNFvmY7XsXXvcRY+WnQOle9tBoWBfRUFu1iXf1q3
PjsVb3D2kJNuo4ftI2qdb8Oqdzl2SPVQb8uQ934I65OmOZ96X23oKSaG+2UE/VmPzUkijLzAb2Sy
JxMJCEMeZzq6CCq+qceB2RTRxCAfSGnw7FMBvwJe1GLsDk6H+w9EYvNGvBBvuiEBNAUQo2RgiYj3
mzsT/qbGn0d90MgWBzTvHvwLVZEgalWkSsRQbuzAvySpdasq+y9EFxe54y7wtJtA/vL9aDiXJtPP
Adu0n1ab2GEqbNszpbu0FdVexBWZpfXWu+xcKMnF0dWZUgR7rLjcCOee5jJY2rSJ0ucQaH9KpELT
zYJ3TFZpkdBOB324LGP8odyWzVGHaWt+VPLwa9rjtvXbYxfUdBjLSIvvcp6fek/iZpbh3HDKvZIh
sssyrKOSMMRVW4Nwr57VIkchr2Nl4l2MrvsCrdHrYJIVPHv2gMEGLu3juG+r7DIq46xM7U+5pZQI
2prnEJFQUPyUdslt9CCf0lgkFVVvW/RrJ4g3XQgJURJtGThOLfFomXn1E4CR2S3ZzvJez9CP+dHe
j719lKrYhnfArEUBt49xopzJUONLDjnYoswPasiNH5rRglImvc0ssSpAt0oErH26VwvlWrXNQ8Z6
IzKsuwE852Bcn6HKo8f6Cu2INp70JapF2a1/x4YEm8Q7K41/1Tp8MszyZNTA323NoA4BJnxDK4fA
GsvWXjOyx5gzd42bs9tUS6/Kbx3aZjNlJkY1SFVYBv0uze2dYzXwGcoZbr8p+x9298wkdYmAyPFZ
9tl+BAwOB33q9D37q3zLJOUPTbdG0neTk9pRBH9atm9j9ddKWsxClItNaqemLF1XmlijvCmaSy35
F9l3HoFB3RXztio5tuI04rJBTC5/Dr+V5uyDMaYGwTtCNaN8mNbBxaymQT7aRvG0gNA4inPGzZdG
nE9znVyalHD0Kltzn9Y2AFiLV2ZvTZWIwWbdzapQmsqjhloHlxuX8mSkatGbz5wKV6rgBSGKIrYm
HkxUmjz2GmUuTxNHUuq1SwuoUs/yaURRWVT9rGOOVLl41vk0fiDraaeDQDhiriqlOFm1+jJrYTgh
9RkqvCdDbVkrmKYN2sxRw5npOQc3wNqV8YXUw1YgQMEoxmXYG3iBgmhlQCkMORwNc2+FzAOmkxLD
JAVDI49kUCu0ZqqUf45tNot6IKoE3oK51JAshETexFU1cQjJDfwRJzciQeVymqotHAfyXIZq7pjl
NEdYExJjm7SzEvhQYdQ3Nsq9SOpJV/jzuicchCzLrj65AYeabeGUky3zgTZRgsyCaCZwiF43urn9
1UCnGJXvARf+INaWISibBlFnTJ/52C8CLMHC3luMzUiGHWK24K/WYc9wEgYZJhZDIM1zxUF9ovCi
CR1kUXgS8tnRYagaTmM47p5HW5n/5NUma4nYRDmTrGv5pfvLvFyV8qmE76a7k1IpZn1/sDyqunGb
qpyUObladvUMuy6ZBdKIVh+wVSv2nS0qE3eC4sfgh7blOAspqX22/FGOVg3uUdiHYubRRNAx/eEw
NBIErgSnsbnqMT0MPBxFnGI8RBEYGoJ6PYOyJQql2sXhVUrxItBa4HweydhfuAWm8vowK5BG1J7A
lGWrmeZWtLFSUOmmmneBtUkZPOmIm8LqfySd13KryhZFv4gqECDgVUQFlB1fKPvYJooo4tff0fvW
DSdsWwGa7rXmmiHZFk3uq2bqmDATetwzZXlzl3qT3kaxVbyvZWZNGpkxvdL4HeHimgKoU/utEBIh
PFknjDIs04me2D2AGfdI0RkSJMtrNaKtW+nEEfTBoGpuzj8/6pUzW0/6nNprm4EFjo9ucZBoXvWB
3oN8x1wEBvCIrLXOlTLSocFJKnzHFcY56bTNGlzdv41Z8WTsUBRGpHqcbqUG6ia4TS70eNpdjSW8
pQocAxq6FcZq3e0Bej4U5FnQ9sxI7dZDvY3Jn7Ke1HxV7Jgm8tqV06DmaafGUSoTxgJKyARPOqk5
rti3B3wSFiOx14KjPx5nKD4qdW0fHRUUXFX1t2KO0jyJOEKPO1XErbcMAi+9ukvqk2qcOD/qiciU
8k2SXh6WuaHmGMajMWDDiLmnMQuOEPTlwwrKFzd3FPMKNibrievGpZzIzyiOMYlvxXhMSarBuSkD
igUuBvEiyieyY2nlNTX2VYQBtW+5zHxs9TnHSJv7d8RoLAqrwatRYtLOKMnQJ1Tqa1QKdxN29wN6
RA4GXDO3f0gF6nmQwar2Vssc5IVlm8YxX/fsYED0/SFnIlNBN5m4IImR+7nJIKRSXCU7DJTfi7IK
ckB7OV7ctur8FZoIk9N1peoEJbkLrvtC5wJzueHKEmqQocBhiwJQgbnORD5GIXHp8a2o1LsOKDp9
zAkjVHS9lXGW43usnCKehizniWBrT5JPmXC8hRkY2rOW7CPAY6BOJJRu1J6V6OvRneU8oy9Bl89I
1mSsM1lbjbq0Bzid8s+RoV4nckIN051ZiMNI2gjARcLVHCfMubSDwgaprQDzT50uQsnABniQS337
wIGm4vP12tuw/hx1QqWQ+82IusDZk4k/mGrmXqhgMxxqVtKnVBNCWRo7tZzeV0/9s8zV8wOs72Ep
O0snp5liXGrbQ21l506HBsZX0R6sZCNMCBaJY4tyB8l/U+9UHeR21TtRPgfSk+C3DttPnKWUge9R
H2aay4eJRXukXfR4/cYKgCvGJoLxUPvoZdxno40hlURCYWZEzxp7MjSbAUCwZuSI8YH+dA1LpLg8
wr6WcYFIwZmeDayPtX7LZLKJYzFj5gAyJOOgET6qCPaKXpyqecft9ZvCsLOe6bWBawDrOkEvGb89
G+pS6W9dfecFmxUSB5123/yUkcCVvPrErZ0yi63zMmD5RhBYWxTHFZuHii5Awd51wnYU1xjrtdY+
5wxffMhv8sJ09y+qSsa+0EkH+uRnHKyw0TOz73b6ecY8VGTz4EcOqaGHRhpvVQxiTGtjrD8fz9Ht
YqZ2/C8lGFKXXywzhWCBbftCesaTLAuTqpseRZaIySU9zoD+9MQxWDGxFSBqGcgMZeg9inDr7M96
9j5rCiCV5jziNSfHl/UIHlBGi28d75Q1KW96uX2krzMAreZHjF3i6q6RBRp3ykYBpNXSo6n8iFfX
yEfMwNfm9LMvvi2N0QEXZRpfS+XlkRuuqsOCT/dZrDoGbCwwV8ActLSAMCMiKVWDXNiUh0muboOU
rw9rDtIZ+/IV7DCb/+dGyhbF4wZM/wluaSDAsldIqB7uqnPH9U4d3I7OjaMb9W+yW5F0TcI0hlGh
tu8wgmFMiyk80Sy193xZfnUymnMnmQJldIl4G/CuAyNEpJbvZ4s1ucmQjp7SCh66V06BPvt9766s
rSyRhULo5dF47Fb9zoTDtrgL+EjMMI4typ2UU8nsuMKvkXhOT57OHIBRcdFzP37n2QOSr2cXchqC
R3r5cnbW8qs6fbJVUc2YbdDF/ordZ/Dj0pNIW0YnQWP8vGqmn+UBEqAFh7qctb2VFNCTa20dE+wp
/12NCDUbvSyvXiKX6E06oCvKk0byBnRSw8PvE/I35PCB+46APvwYrL/zOpJ7Dwyg1v8lj52MXexd
hnyHBYd8LGCjtq9K50HSizsnNwP0GH32VUFPqPwRzA+nMh8xFq10BbeDtjHfQ+hITE+9cppn+pY5
eRqidi1rNw3RaxbZ+9gHML2RaMDdqw7xITmO9GKdM0KUIeoWuiekcNwEsA5ZHm5Z+SkP+/HBXpDA
FLJe7LQLWA4mLgTMGsZTjq+ISJE9ZNXeTGqS585yFFpZMAobpVucE2Fsk5B+Hvv3tfWSQwnJolsP
3cb87mevLJkNuxAW5WnPsSG1Xo/Ar3ibYLCUPno0ml0SC6KtClhwePyHb29uAOo56epYGzeqaN1h
DlM0npreRhjayQZBW9QFK7LSn96qvadcLu5ixjsOm0OibIvJaRJHrATsslTZntItGfBxHZqAq/2L
ATCjuqyV8XGKVziiYgtQ2Kl+fQBq1dCweQoIwG7u5qlRD3P1UeBTHoVjtCvwL4YCAI7CFlrti2ON
t1K0UZVdnhAo8pJcJWAv5P6MADcdFe7j0E/+ioYBtrNBT32iOih0f83I0OEXtfSarb2+9/nxMr9p
mts0l96iXzb2+vMa86LRbqDRp8Qa/UbHzWRTB3T9se60FiNRcuS8agxkDVtNbfZhGJI4cIIvKehP
2K+Qon6ZmCRqTvUyIVXbIDOj5kdWDS+vrXeS4hLp3EtBX9nm04MMg3Wd+fWUyCOQEZVTbe7INoPF
kM8v7E2SFaioKpkgQWrcaZlf5T4kWvNrEF63kB2xh4Xi1ztVfu5DjHloRZltaQmU/aTmt2x0jNSk
cOCIOQiTG4FPwjIWkcetJqbZCqI1dixEuBg4Y8mH5BbN7/wtnBUZ8jqVB5lEuA0oRNpgOCekK8TC
kT4WE0ReuvHeytFmNEeCM2RCG67pFVvg7rhYPmpCXBuIpAUDvE69QAYlXNNkGy/OLmQbJ0kE+IXT
HwPVxM34JFA+KCX+Acf4EYlYWNhMqLpMmPEizczgzg+bxiCjoN0a79ALhf3LwPth+in8R7HUQP9D
AbUTyQY8uLBa49gtydB6voK3yNvE3FA2I09+KXW/GYM29bgfyp5xDQoJwn2RkmMPD7kGqhm/B/WH
PngkYW1EKvYIpwodGYwhsI3VuYoCfqTjDzMfThGpcU8Vi9TnfrXlvbOTpfmrLZQkKDcPgqtYJZrm
qFXwyJCWb6LzqvxSu03PIDFkXsJMK2QXEauVT82OzgQ/FEfP7IAvypIHIpESN47fN7YVeC7jMWwj
W0eSCFGO5C6qjRYNSwZGdTSuuG9GHrPKHg/T2kHedosvsH7Mr2qH+r8KV4Nr4Wjf+iwiyKEzZvAj
ZB6OdkxSHQ106fBE8ChufxXwJawjlNVOBALw14zJfZDcIBtzdRD7R08Klk037nTDi0kvo/WP0r2i
QOvirYHIYJZkNcSkSQb6xcUWO9zYJGLMxUTG+GfDpbNbtqcUkwms+WBdVezD1NzI345IeRlMLBDN
Uqc8a82el0CTktr5sRLiXcB4FOIyj/A7Vs/Dw2N1FedpuxyiYmexFEtU9gDFmGsRQSx7D0rvtatN
9Aw2jlIziL3wXB5NhxdbYBVdjBM2nf0ryCV5hWX8BZOIOgfvBz4fInPVz87DtjgDIrQJWLXQaa8v
4LbZAeu0/LV5fRz1fteaQQW9FQkFtpKl86hcfLLoNAG/RdQXHCueyQk1xAOZEaL5ncrIhP9/gyxk
jjyukNzT7o/nmM/VywHKQJOIrfqnel1fMMSd8LdBaiwiB6IdkKL18LIf3kW4YchXnmJ2CqxUfbiC
rGmeeRUNvrJnt4AVH4nomGxld6EalCcsgqeDdUSlVgnPBlZD/jLAFMKz2Y1DzsI2kLftvoj2Wc+l
4C0dhsOmeoSqPuzTkNAyKrL2uefMlI7xZVV5ZnRlooLIYuBBt1nZ/NGTDStMX2RNDNTrvcZLHKKF
FEBbr+3iLy08zBPGd4V4rGdY7hucEM6i+btOZTBSl6P1RMix3upXJb3z1tLspCEvahx5sDPyOXIH
TuZzvaMBgO9phUQOlgFlGfXJWtmYN84dMNYoOTRMKWPaL7SgV47x4Z+zyXKMKw+GAzyb0lP3dJLN
BaU4O4Zyn+7sNOjHh3NdB2J/gPUc5Uc1aF7UPY8TIEfbuFPj6tG2CYfOzm54ZExQDj/Bu5AmNJXP
tO8qsjVAfKa3stpax+c36juIgnDJsJlmg8Doo76mFzpDKOiQw6HY8tRyQRGgQPGGnSkLaxXzSwzY
UEgQv22eH8luxnjNFFxAPVCBHtgwMJxb2yWH1hsmuGZN7EXHGBEoXtAFod5XzJ42meTkqscvd5OQ
6kJeLE7k6VDNkf9Gd7hgNxyUfbBC8Po9ISiq7wbTTMJpD4tK/pOId78CO1HB424EubpZ3Bw5ENA/
9GlEnRfBQcXSCxsrQtsggjM0ehxVJIBLfYnxvSI0G7dF/Z1WNkOpeFwXgZrAwheO2I9ghHWMP54b
jS7WWbAsF4fEOuhiTzrADTtqSs4S9OZ9T1JIAYOCY4UHvULu9whZ8yx45DQjVH+CwrhPuWOgtoAh
rtLBbVLR7xhsyIEq8i1T4f3CEUzXjl6Hq0P+eePghxVCqkhOHPZC8Vx7a27STtFeBoY2+xF3qNZn
TPi6WJh0PjWXfA7kv2EDPH6ACI7mfbCExuyEEmRLFAi7RnytjYCzDy7h0AWN6bA+oBog5zfzYOlA
WcL82JI6tdjZmak947HsZ157bb+bS3h7e2o+DNvr2VvjakWuEDskLS+Cx5mmmejVl7Lx+8Fdb1Fy
ynvh9Wa4Qiye0xxtyXR8hPRlxJ7dNBahdubwgfMEy7rxn3tTgjsseKlVqCB85BQdyLITuYgz0Z4E
pfKIgVCELVHmlBTG7tm4XIqM1ERZcKjoJTjwiJ0bWtiRtvI2ot7B9uGXBUUuxC5pffNMLyacQKCa
klpGUTXz+MAGWkArHMqmOwuWkwt+RX1eL64QfjJahnSu/ItZL87qysE9ioqCyIFHjp/1pkaJgP03
BBWUpmbkshNj7MkYUj8lhzp24aCosPOjULskvQ/XAgdmDXlzBAYhctC1C/R5boiBBeaFjtE6QGOa
Yhf7LQYR2R3DMLB+Wvyd9NxnqU+ohuk0V5LYtF+IuQz0OVdwPivEA4uzEJgFHCTiHcDBEoJhILgy
fcR8Dma0yPNLCKTlkYDT8aDwO/MhEpFcUbYh1lFs0I+gOpKoiXAH+6ErvwUTleU0czgZN0iGzRFS
VXJOj430L9HhgKRLSDx5jDVSM9hwWPA8Idxbbbs+w1dGeWIdkbrz7IQLT4w8E1jWTRceqvQSu8rg
ATVxoFvXdl/vGQmzIMi7gIxP7ifm2GdZIkPCGccLQtppw/lFNYmmrSMIUDKgWvltKwzhUaHgEiOe
1CakAimsD945hkZ5jKGKcRhJ1wJWwgUGPYWFFO0psPkdZiucJHnI3yKpgzwF5x/PBxaZ5lDGR7I3
ku18UI99dSjbG643iJ7gbE+cptQuiPcyeNzbFisiTB82xpUX5+3NM289kie97XUWG8fRlRODd0hO
ERPb3JvR6mx5WDBBii/RWa1dvPMZ3eEXhXCaXRNZNOfWak/KFKVUxBNjngFnGaex2i2vCaEe/Pcg
g3i//tV5EEqqj5iDcku1QH1BxUH2JapYcDDaXt2VTsVBbRwzhEFDHXeIr620E4lyrBDdS5moiVCP
Y//1vKuHz+LD8iB9Ce8booeADbHyBEAjdggI/WMlVN7NVR0Qhy932OII+n7V7/YHmQbOopgaUzGg
HoE5dBOy1v8gS9O4SZqLhzFSks8Kr5zmqsGRxT+GH0CkTysFWl94wuVY93KdTcZRyYOjtrL8mTIf
/7RPjLNwbbpQZQBcFc9bXBwB5OBGDHB9GjdvDkBT1SXRt6wTrqagwOOUgJwBPg0y+fo2IO5nk2Gv
QM1Nuxx7nCtKR0pxcWZOSh3IAKV3F5EwHctEeFAowu2Wm3MaIC9ZPIy46CooEWHX1MSWktXEQ3kU
joT7fM+0LB2c+VPUOtTACNzTC/ui5RHeK4ecgdkp125Te0Pk1F84aLDz6JzioyF3YOEsaH/6yVEx
GGrP+L3GjPVPuvBYpMMCXEiC9bxjj2S7YtebvmV2scYFwUdiloOM5OjdEEt2Z7Eh0sNzMC/UDGgp
/1H3FbQlPDVzwkG1ys8cZ6Jcm2xOqoVBiDjcEEN9iAWE7CCzFY4aZAwXNKXgtoxikAzOIiCXo4t6
meaI7THdTz89uSw+3c8e2w/qBFh85jm9APRSDxRaQKcgXSEcciiy9aYXXJk4Q8My0LBoijL3AazE
KscSA5uCqfEr0y3wLL6iOSVhXBN9MHMBc4tXFz8n5PLVSy6ePrSqtWscTR5PncfcQq5geJJF0bfL
qwPVC20JDx9tEuojtgie1MnnUSPejxMG/hHf7p9oLw8xAhGtQ8KCyXzsxRAX9gOUMJuBWEToFAjV
ZRAHu4nntR09Hba2BEID0UmVPbxFpCvRPogWiooJJSAqUqZ7eoy9n8ihNf7DVpHljA3FGjkATEmH
2p42oRTydShDTDZWxp5KuySyp4VJy2zNQcaFBw2eTQ9sJNh9s9mzsBREzjwHA+warAlbz6ipsBwq
mcnyTQPSFza4DgaFBhHW4COtQ7/KTaF+AUwgIZJajFRFQqwpN5C1CpCBEF5GCkeeGXgGiDBQu+Cm
S1bNHulUYezSXWxspi3PAXHmqLKuEyUZ+0L1alinvDomuCLh2azfJtUeRFRg1m6hOWIRjlCCD4HZ
XA06dFdQp+NwcCjPZAwOW3TYRDUI68GEm7GQb/tDlAp8545WjLDmJuCIK2Dr8RQse+47ZiP/vAWw
KhyEBScaCgikQKroc79N5AXClb2A0TSj7ADAs5vRSQ7EdmFfbR3wMXTIr4W7BnN1OuXYF9HcmnRj
m4KTmhGLTXQV5c0j3xGPxsCR4oryxY1fZ3B+kfsSTIjjzZfmD7tHfk1aoEBizupWXL56IznmVaam
jxiEuVhbEsZgIvoQNiT48FjkxlFsyG71xl3iHh6fTwcXbeW8UNqsD8sZ+w9+7tHY3PX8Fdyt/A9T
zWLyG24Mdt6BhU4N33vBH2JU5SLqayjJHj4EvijEkEvjOLeEl5WE/SNKs3oT8YDy1BubeXD61sNI
s9WgdbFTkuI13HB3tbPcazF3EjY09uqLDYxGHOLHERdmtkZMulaipMlgg50iRI61HZqftUOw5Cvp
TLh0Ez+k8tD9CM5U41C+kIPGPVxYVhugJlQU2Y8QFF0xnR337X+x5gl6D9E8tbxvdLTw3vAxZZCZ
fC4AvkysHJa4DhkQl2NiKDfy0SIULGJNbJIX7Zi/jZzhQsioEjgGb0vIeVCF/Me0AFbAsqWD7ldQ
vdhcrVP1R/7OH06+bvX6WAL8w7D4EIFK/zzG8RB451owrGI5C37MhcRkFN0/yY9eeNl56YJHEdBO
SECRJDrRqk/7Ht9pXKw49foLTTxpoDiu4JSy/ov5oiW6og6NlfoMzOThw75wBGPK7JugzUdXkbAq
BVwo69ZdpY/Ds4z9WKm9xxq+k+6tepkfZ1fJyMwtPsuFhuZQph/PgSkTp0SHQ0QPSbFqYMbIbx14
fl9/LZhda1sZPYbFvHBao8YjBI2vGdOmtwZaXx1NHHaRBgz9KTpJ1YdGYSk1H0wa8w62kBVkEK7n
+LSoiMy58VBx0tSyxyrb1k8Zki4Trjl1uwrpjqUz4UEtVoXl5PXLt/b8GkFaE3jjlgrXY41DNQ/C
bBIoiMqlIpzKHN2CCHOsLZCDraRgzg3s3BpnHkJmt95gYBFWH/UHkBgpEH2GRq3MnVkZ9kouuSuR
0Mtm0FV/Cvh7RGMHiS1qvamPfE2ZvTzj7fHWbzqEqThmTsAm1qx5Mk+tKcN4X5ZAXRR8G7RzgT0Y
7gZkFxvDn5wC+DNhLMx6u6IuY+DlPhLacfIJJBJ58omoHcK41o+tYqFmwsC1f+JznFuhRJgyqaoa
te+zjpwOqMzA6SzqkEHmGgw87KRRZCLwlZmrxJq1mfC/VKTYWzeyk8bkxxuZM+tnkzlVISGtY1zU
JL8d+ulqXQcRplnlfGtw/rwSOw9zB2pBDbWh3nfTF40ahqAPyEJrRhztx4ONsCv8HN8XeBp0rVP7
rhsBKBAnykgdFh+ap8zzec11fD/w6TXnE3orVjvbr5XTfWxlypoEf9j0iYZvQWE+fCRKt11492nQ
/AVFYz4CVqKHW59HlDqG8HYUGRrNd04HI9Et7zChKbd0a00GpGwRiSS/GMDig/ZZ5cT7EW5D1mmL
9RRvlqKqTsYjR0DDDmvC1IE6hR8NCDe1lD4GVftSzj+W+tIXW4qVMvUW/dQ8zo8FEz7RNXP+dww+
oBjq42tUHVTrXmvbNOdkwkxp3MB/WTWB2RlYHVza1Wle4/HYb6X4QzKYVZXkrTCC0ZQDKH1fCfCa
6b9oAHBGAzK2+t2KIMaYD/NbZPzx4puxoOGuANzKndKFsnqjPtdnPGW33XAdgFaeDIoonNSVZa/X
HY04Nq7kGfMUtFzciECeuXwbHz0sBWWXNdiLzYCDD0bOzbUGFDPXkBXWhJkuxOvKrT+liBgZL8zk
CROrqEDOqVsV88Jz3DKNhEPQgR6UJB9OjGFX2B3XdBoRctQRSERmpyoxvS7fqbkfbyAm7fq31r+q
ZTcsGNVTA+QdTAz4vjK93GC+1SOizebWpQnV10UhHWVCC68yVBrZ39JH5Eq4nawiZVMQMyx9Q/LD
QXrg7vhSPLKr7boExgIHqKLMNIAjz4HK4B2qUgWiVPz0y6Wl35gejDYIynwC/jEGgHsUYzmXQcnI
G4ymocAiUZlmBf/Gp72omRslIDPow4eJL4HpMTo9T8np8v9g5jCwyG2juz+ETrT+KkhcM+iLDTZE
Q+69lNJesj6VJrcfVG1V9DoinGs4vzsalpp9xJj/VuNHNhxHZmVJ/2aiI0TN5Fj6GFp1upXN9/j5
OojJ54dVY89B/2+gDEqi1FlhqKWxmCv6DNHgcejKCKMa2MliCl3JEv4sbMdUHlXW2nVHsN9Cp1Qx
TMfYGI7rDIFSU4GfGrwvqfglVv+iYtnR/UBS2yTtRweluVgdLaC7lspkosnSpZH4gobBm/6KH/XY
E5WsQ1WaURx17vDkJMIVNJ1U11pRotCQVQpCJTA/uNpo4HFug9Siz294KW4ezIIw80y5+3FFfdKh
1knxh6ZaHiE44VUbGM4eNy89ICBXZPV+l7c5BPty0v0MKGnshYofVJis+JGf4088zeYw9kVAdU88
urZrt5PzDdJHbnICm3Tlo+feLt775DDJJcE42g5B6vsssw24C5Mmy43419DDXXRe+8IrnE/DMzzG
7LyiiOsFcgTiWv7ZtCXk64q87pUrbOI4eTjTwWUdphPYaQnXORAeX3h4rYkyphQAw1aJZmdixHwH
z8ggD7RX8cpTQPntm1uok1C4Mm+huxFgXoPxET7dGPWVHtB9SDryFmXKrvfXNqqZDf+ecPHIIbGU
LyC7ikfc3pYxC4ned/oxnO56VCusLDcNzN/vO8XnjeYPIB4rij2jai/dnMBYbOGth2skUeIgsx8K
3mnN7i5+KiXdY4teKeWPRQDyJ1Rnfh5HPSz2NmOoOtiw45LFf1yFi1CfqbudNMB3RMzOPOHGJ7sR
vgrl+bllmPVObLvNw+xxwgjEk98bfcoPzM4aouejHcGBV/FbzxvIA5b15Gv3fLOVSJLwTF/h2pdY
3xX38gBLBKPSxesBHFo8p9A1HLSd8f7c0vRsZRdEyYO777f4tFWvSIBP1KHY7HE5XBqjFwYHHPPh
nSHFDvgYoBvORTDtoy2CEu86Beg6T9h67LlGBFH+u99kib+Up55FU946tkb/vrAdnuiTuXTTBoQe
HLa4TQEOkLfljeu2I1UC/S+uZfY3nqnEmPMXoDsnom8taZk7MqQfroYbI9czSHeMOQM0fPs0wGbh
Lrurr/Ye/anedBi/lMPsqp64ACiN6i3XhQ1XVJMkBWDzMbvZT3Em39w4KFvcvd86/P8YreODFV30
9wS7s2JLruKdkQ6FpvA6Yxy8VQ4A4utfiM8Llw00pXvFtpvLDR8Mx3wxpKJz/JeNwK/8gB4AhJcf
uMjsQR6sN6Blsqa5UDk4Kr4OXbh6gZ+9fd4M1oCxX3LbU9+aF/KuP1lzLvoEDPnGFzapgKJCBMKv
cQb2GsweUty2+N81+eiu070953vA6E/CnUPOA4EKsJYbAR2LcO72Dtpe85kTOwVMIek86L94FI+k
L+JYseWo0l6ld9xGTlfTUa+5f/01HQahJ6zS8c/LL/f88xcxdWJ/Y+24truL8pZCAdtwKx3C27l5
qUs1/MKzgTMmqEV5Y9EAYAjQx658ZjvMrRs7IXc7w6YBMgm3mr93Mh4uceszb8KyDl1PgOxtnzCM
FnsCbcyGt2PHwlGVx4GnnUf1Kn6p8L6BQPinO6sHCP9On4mz9LAnPJ29ghAfjwmjn3m/hKawsh4+
b+5Qm/Fy2IsD9YulWnrKZpvuxB/xPVjv0x7aXig+CWTREI3qpfQevEvkMFIFe+B1QKr85Ts58cCj
XXcElprdgMO34meewbLHiWfLZuox63L+uQxu7uIv2A+C6vCS7jd8EO8unu8ToeoBCUlbxYE4xa6I
C5I3u5EvVu3sovl1SBC54njFM/7EfK/dqofRr093OEcgQ2JLZwbDf/RDtZPDAfPIyK+OGAew1Goi
NnBHtscrxlyH5KM8t+dvAoDFDra5ku7hQ10MorN3xTbxZF3hpHCtuKxgQi6uiL64IqjOHeVN/Ov6
pn8L77ETf7iRbOAObJB+f4EuxOnwyU08KZgukg3GBROvxHfl+6b4lTJmyHf3fJe66F1Ov/EOlxC8
agMJkMM4UhtJ9jxsiZ858cTz8aIzF5AIgkwM5bfDff7CrkeE2FN/OavX4SwmQn8ThxjAGF/fYVcH
Fvwbr0T58IPxdS1cSfDwPgtzQsxbYQI8PtmmvvW9qXJ19H2zI3aA2854EdTJFpfg+Y1diMTfmh8s
ztPjE0TbzkNI48AyLoEqp4pJmzjReh8ShFOecveff6IYdvLz7NT9VbO5kQCGDI168hSyD0KPsHTi
OBXTqYbqH6c3KGo8jjBJnqAUb4CTIuW+wJARhiaHzmcXgtOciD/8TbzEg1fKNMalZGGJCZICa5qr
yuF8rvftHoQdrxE4DjTFAGv/X8kClROZ9+o3D6oBt3ivfovvQBVL8jFTgaD7xZGMzRVhAeQmrrRY
M/obn8SmOHBH/kcetksa7mrTAsMezJ3wCd8KLmTLST27oI3Amey56bU6ivON80t4uopflf8ex1oK
oWfo7/lRupGtif6suMdHduNZOtMLJ2dMQujxfZgtEETieIPG5zFhiDhDIsGSEfwA/GXcMS6jmPrp
LziTwDdl3oCTfk/rRG/vR39cXv4pd/W9lHNkVDtMGBrD1qmjGaiDwUL8+xFYZ0hOeRCHCDrX8Bxs
gUIalMFe+Z1QOyiiTN2AYj73CYMGp94DHgKAPka6J14XwH9wl2+ZSS9rlLFHwAavYq7ICIA7yOYB
4LKfX0B1Y5eFlF6AGRnXu/BwzV8UuS7cC5tMMFpZ0FQYZCQuuXnI/Pu5B72EuYEJmHFMQyxCudWY
cPW/QMzLnjeM7e5TVCmgyHztx2eKK1B/La1deQYFLH8QGEGUKP7jWjzx9px+rDd4sp293DUb0w/Y
no65tWwiNMsgP1hiEs/MnHWfeAjy0RXzZAvjnPy3+q1POR8dRgzXjC2utPmya+o6Ns50dqw3sO9m
hNfDtgryy1HOJ+K5ha9yGflswcou0T4y2GIn24FxTAfoD3+UkxgJIqZG2YSlsmBn/jBQpylc20IU
w0yw+wXBjS9mhprXyXuHB4/VjoiPoSWBtjmjb8BQOhlyAO31mUv4a9Jy4ghVu5jLMGpij+ZKApMb
sNLcGupIDeqyad5X/1kX6aKBQHJGM0VyegdHmGyTfRffKNWwjTrLpwIk0mYL534KIs1GUP4yCGSu
xe2KHFnMoNisuHaM01bnnM+gJx7UHyTrZ2W9EzO1X+52x/MNlD20LtPM7B2rolB+oUtgysFXO/W/
PKo4SEY/VDe/mScdB2KaQ55qiEechhf6Fr6uAK0xfsp9+uzlG0YO1gIl5FWbiZj8YaD1I4huu/4h
UKIx+P4JQzVx1JnO6gM2XOVo5yZj77Hj0DxkmBzR6sFs/jbPq8nH/Y/1ZwuUfm7ZWZARE/qhOXzT
3mPKQwUgzLL5nozTsm+lBbq11+omUZnS4IRFa7pRj7wkhouEwFghLOLV1jhyCDIqPrOqJUZrACfr
M3XRUVxp3G8HaZ988/ElQleEBx2ielryA7eMMRz3s4RDaV0xc4MjTKdtD7vVybwNO+nLeGEWcpls
HCE0TP/dQYdoxMPSlsHjHYnVyUAX94PLQB5aWCsQDlL+mUBrNtR0i9eLJt/8kbfVO11+nG6ilf14
hzuVbNanBRH/pjnw01ZYHRQ/Ddlmf59YKfMxWfIvuXikYb3Fl/LEhwZKbF64FPkLH79wml/zXH5P
+4Iq2AjQKnCXG8pPjjKF40/fi6YAd7oOHgYmhc1vlbtN+K+oZuaBoVLJkihJzwBLQR5lfFtccLRa
j0+FKgOt0hlTAHYN+NbMMviNmvtDW1JyFZvfyEFxvVvdzQMNt/Uynou9fiz3wDqQxkDt7eR7/SPM
+nhIjiZLgjthhdN1JRZ7fnjuJhvucv0mHNI7oDnisN+m62CDg+5Y+lHnx1v9kh+0Oxx1NAxH/Yoj
NKxSnwN8FD58vDik5hBiDnsed/1pesyFcAaUz1BoHXgpWChCtFBcUAWSWW7lXpy27G64dYl9kp1l
xxHTPD0EAZ8cj9TZ04/+1v1WYSvZurgg0lsZOzqKmctwS11DDGY5b0kz+NCveWjC3znSFkKhaZhI
MMyKVU8c98yGgUTB1Z+34r/svVxombhBlJcKcxT2HNHDwVjgXlGRfvOL2Q1v0c0QFN/qUb7BEoKo
vUJb/B9L7yX7iwF+BMGZIbIFJdeTpk35cBcWI0lUn/y4jPkzOMlJ/4SUx/7T4od1GGzgf2K4NhBm
8wN07+SrwOM3XN1znt0+KPfQm9IQolS7TzOH/BZkMemBOBnQ5NpwmgOwDaJpvFIcDG/4w2FHosN4
Xv3UAczUJ9v0M2CxZHdopnHItnQkKcnJOPaR7IaSm5UM/2Fx6nbu69chwJ4W06idKI4oOo/rP8it
e3pL4p9UKB4KTuOg65QylKmUJAI0QPONpOCuOBOtxPRT7diNT+Low6Hnd/opHdw79py5kGY/xaXF
yC4SiZIxI43IZ0hP8TZ/wRylu8P3DbIRS7r5rHZwPWHSWm+cIhzc4pzkAHIrKm9avT1PEbuDOF4F
jtCEGGzhIwHdVf8unILqUpSoEx0fZnGDI5002OS0swznqtfZ7l2oe6NrXsD5vQ61ny1Th605RChf
quPiDGfRbQ0cVVwBgsgceDnlNr6K7nHC/UFkodAsHkDHJEojVgjbC/+FI1H9ijYt83rEs8zmMgeQ
iH1/z4kFbDCGK+orUWZCwIJahTqYlhBZPuWhqPS1l/ZkSY7yzeDHZcXtnruW5oOSO8x/Yd7A/YJY
QuqA+cXcVodDbDOpE3M5aO+wGrdivDv9EG8DYEbZ1v1SY4TEoHE50G3zdoxAWrul/CQa6kjkDeVz
daTU0v74TtR22CcwAxQnhSAGKCAEObHjGGDa4ytEW/EzDV7Ya6AFwLHd4hHgh9+ji3vfAQO4oIfG
KFj5BGjy2Uh8oGKdvrlfm/7Km1b8vsm4L8IjEEAigWQNgwWITrrBvGFQlaOAPC3cHSCKE6G6N+km
i0IPHnbqDKzL4rx+hV9WsSyZTALBUAozFP3Od7kLtMm3IysUK2z8Q48z3uxkE/6uXivooMxkorAV
bEwfmeHwPjij2+KrQFnJ50Ivpt+eTMz0G5BzFHYu7nIurC0PgNxlsP1i4sCpSB4TSXxgLJFrpxl2
9LVmruiO4B6hlLl4WVGwbmY2RcdwIls9m3bsaUeYFrb1Q4rVaaFP2K0uT0c9IUEVb4opItnEw3+T
J94RnhK2R+fJAQkF9Qc1Kp3ihzhIFywBy5mSR607DtvP7tgzdKO35qJk79NdPLLcqHqbnHMudXYG
MIUUQ9098UVhpcLgcKT/4v10oHCX+AcRkCgewIIw4gnSEY/DP6LHPxPR2BRmfNTbyZmLfueKPf9j
aL140QWCHoghoqWdWLl04Tjm8xSccrhA1GotkkKod05xy07JjV7OoJRFc0q68S+wLmU2I/5cnKcM
+0lgD/HmZD9GI5FeOAUxY8QD4H8s3ddyY0uuBNAvYgS9eRW9t3L9wmipdei959ffBd2JidFpSRTN
3lUFIDOR+CxAdx4/GYFypVNNpUg6JdMd4rqpcSSqYaC5rPFRFIcFQdKg34o8jAql1KPZjxJ9KGmp
iocDIQhWkbIQAywwLk5fHbToz7KW89b5BMq4cm0O+75GWIYfyjslPmeh6F3Xk2xL6T4wPkBsTX5S
Eth1tilnvW4+iumRUujvabRp0AYx5BkHEHkhvg8DVCH9HoLAR1egKbVJ+m/ePZZXIEtXOe/1bxTH
fWLQzC+XX9u9rpMVYK9PR1q3C2k9VOY4KG6rxDvHyd5wi3ZGQ3RjOxYIV5JkMpLNEPlGiurRTjGT
pBRg/FhhTGJpEjaQ/iH1WFCVwN0InEEBeTeRduaS4T+C7DRIt3rpbUIqeTDUcPSrQaLbtHo688kc
oaMrsUpFN4aFF4CCLBj/XwrEbjGVrU6nmhOqySF/mIWTHLI2hjQAmT4erwGxFH/QCycp3QRAttnW
yRNR7uPD2+mt+F/pVC18axQ5ah+u7zvkEnMU4fnjcqoB6hSChxHwXQAqxSfcNB5QMNiAQT2tmlLo
0U1Ti3wB4d1PhzH19Vdo12ReIOEvJSJD2VDWAIr7rkMAiUdTYZ8AgwRk2/Ib2T8PisLLXydiimI6
y+FVBUtU0Tq9AAof1ZhQeqQ1j1+9TOvHialku6QpKWsqI9NI/ru8ZWrhiWv4xXIASTXys3cTR5aT
qJ+JMykA4hCK00ex3MOmiVhgg8qtmyK9ruXDrPx5La8MvgItwE7kmPdU2cIvkBF9PWOJLGsR+qwa
TZRSyP7pNeY/vKvvf55f1M52n5UfyDwhiaUaCdSfJ1WmJuFAvRvPr5P6rLZ3tL0Ggp3wAoQN5hv/
bPtmqbYD5QZrmkwN7ajOv/djRu1Q8dvo2M81pp/FjsxPV0SPKlTVokb+vHwyy2ums4GfxLIP2IB8
5fZDz2kK3y+aNgUsN2bVgjGCzmuokU/iM2Y/k5/5ifl9x/bt89h4fF7lOt2pk10dxuXc55p5l04M
IFFv8SqBpPGlfpPw0gMJhJXZH/PoWGRnc+Xze5IGj5VptaBpIFVVsFCspMqkqc4BjcsV1YQKVi/r
Z5Q7iiVdDbxG9Vu8JuVaagWtIhUq0rIhQurIndBVfaBcmrTjmh+eQ1tbXS7hu9FvdCKdWhFD5Sv5
zuFDy5YxgP7tWQAGyrCDpAUESjI6yLlsrbx3MBtu3ENjtr92hIGQSjo4hI3S+/iVKYLD5+M7pFX9
CMlZjh2FJOZhO56oJsCduvaGjrAW0Fh2lGswyy+l7LGLFYCPT1XdGKl9cSDPZo8fMl2CfkeW8hN7
q+as/GKA7c1wHhIwYTtSEyV/6xZTF6vUncGkZNqbP3dKzh9AQKI3Haxe1SoU0GvVt5cLYSm8SM4s
88GnOqi/zAeK3PBLjbrw4QMJjlx6Nzw3NvXVn+eXqaDda7K8fM8qB2gBI62JtaTAdxGLldlP+rM4
0DonpyqfW4y7CT42VCwiiTqB3qy56JiNNjx9w2uqcf01ytg5ZRaBvWmHdRpYR8p8+1xzxQnAQvWp
EJ51j18BCiQ/cVtf+6+i1pQuGl6dpkADppS+lrXMF4G92Wr8nR0OPQci0qz411wps7iqAc5n3heo
Ni7OrzW52o9zPDGtuEsm5lRur6JCixklTFvKBvDhUr5yAUyvVIdoErSf3XGQm5cKpTl8BBJI9hhw
S+Fr1xLvns35t9vyCqNsz28Bk/uWnBDuSva+/twIj5sWolpHIJRbHIYYuksssveM4gewbgt6XrMB
Cj3jRCP1d1nMucqry/KD5yhRXfgRZGveP7YfnwE+3ctqkYdLOh1n+9dqqjzv5fva9w2u/T5Wny1m
BX+v5WL/+HhJ93V3HWu0KioQ5XMJbnBn6Op+7TpaVDvTfvb7WvUjCdBgMSkMNX8xJX/UbmiLrhFO
/Zwfae6vJLpnb0UlGb70O/cQbCQ9CexLzpAZpScChiWjsAbZl3VGsPqOg4fItgLcNFvpI52KAgy2
x2PK4gj8QetGbgQKUWx0Em/QUidf8V98TMdAzP2Ikr5Ekpjf1g67mqauec0nnyTe9BZTNDtUfpFg
FxKgX/b2KycdI1G0Pf+7/qcEvLYUeKrgl2P1UsmnXg4EBgElrTpHmWclJT2TKGjZwo1CWw4fWbnD
8t2/FYrkm7VF6/q+/4qXo0Qe2iarl8w7N+Cq0uapvu0hNYwMkXMkl0rrYvTfOPliHMPKtimNNN6Z
zJrOuRqU+k34w8ZxEl6BhqMcfjyNz6EoFgPXPgVwrz2dZEb5DsK7/FAmO0pi7KktFPNPUnKMRtTh
JWmaa4jhcBxh6E4Ej57hquZhMbRpzL/J7zFwdsXVwaQYy32pYSaSlGdwCv/kHx1i2wXcHwYcbuUp
wER3cavycxshC5NlahMJo31AzF/yqXFgUHTmgTqbvH1ECropYrk0D2hiMApLTsLCTSNc+gsSo9Xw
YbbI/OMcf4yw6VvuYJ5b+dooNuHijgbQd9nBcWyf339jB8Xr/57bCd8zUiGWzNyGoSVZamwC7lgC
BK3n9w073gbuPa6zvaIpMyNcJH6XYj5wxTJ9c5wouR4zzpikAWHxU/BXYPJU8gEQBrDqULQeXd/p
JOl4gkfh01z+uPGFMJ9n8DGmyVbydMEKdhPHrad9tjs2NPKJVfQDtxf0ajQNuSfhKSQNo/EBrgzS
n8E/SR//d9BCorrQ5BLwI3G0812BL5EDegGdaQLIhDyt8sNclScoqCfAl8fngQK3EScw/UdZst69
Vi+f5xY4Q4DLO2DB4KcKe2zjBFqZTD1fSU/ghToKXhJvIiMrHOJaQZ0BOa4oYxsva6dSdbXmTPeL
7HU3qVos4Jv7XjL65lBNrqpSM/joqiKM+AQcPG4NiI2/SDtg27N505yzs1lEDqemvMh3KqDsfsDe
qofdWRQrEl3oMZXRzmiCQ2+feslKEH07Wo12MAWsJXmmmljzk5Q6Q+/7FeLy2Qu+iFsb8whEbT5V
x2lopy601U3T+o3BVBkpoeEiSUNUueebLCINoWNhNtPxvmIerrxK/8cgeNNIvCvDK7LHU8Ko6cqT
iduTpz3PlrCrz2r8u1UoL5WOub4iGyjRZKm6XtT3/2htcbaUwOaJz8wW/ZY5gmGhe/QnoJ6q/lk9
Hh9bu4efWQgFyeD/LCd7wqxUdzE6/CUkQTrTVx5/e4Y1Dy0Ud09ewWUNIIRnqU35/o/yI0dWbYJA
7r30Lv0PDdMqJl4faBP0jD1e7/9wLO1k9Wn8pxOvsp94K89KsX75G0RORrCRGLNJyddzamMSgXvl
8EZcyBwJqoIc38FZ4vsFjuk76sQzDWRZeU2hiuZxWLsiik41RzGhMMXt+FIzSFUjwXaQolvwiCg5
E99K4PgjuASsQkudXJ9vT3k+tv4tU45lTUUgG1L4OPtc0ItuFThs7isEyb84XlppZn0Wa9LiUEyv
0OFb+cYP6sx271pvdRprecq2olcBsIT03fyJSBzEhoLMiDdjkCK/WdteJ2XiqZv1rEbkidZM3PAw
3PEVou9WlCHP5bs/ts4swsOI0XEPftkDLOP8NnjsEioyrmTyTY83pK2Sf5sPTDXY/ZdUVyO2LnAH
0gyy4sl6YBzCtUL9VVN+HytBv+XrpzeqybgdKodP7NpnqEiIeDrxbP7XwYv+vYx2hbLmAKUXCU2q
cj40gvXXVgER8ORuilrt2CGg7mb6m7/LwZSvgZhQBc3cvA7ZknaQU7XUJ1fOD4l1QYy1K4ACAIR+
i44UDWbzCeWw2qmWqsWscmGZpYMybTkpmVuWbm07z5pW3N76s/h26F0n689kNUN18W8BwxSzXa/9
p6mlvQJYEWNta9gwlA33yhxFwNPesJUeIOLwxkMmW9MluJ88J4ZUvWtIpBx5tm7wg/0YmnAHk+Oo
ZK4inxEJanQ366x+EpqjqXaPsjGwPLev5gdORj7P9RxuQJLobN4tB3FsL6KvGk59dOrqxp8jiMny
3XeqtT10E6oW2eH006t0H8QNx7HVE7SXGuLOONThH2Qx8ig7UDNgPoPTbSoiIS0wHWfVtDVrnzH9
BxaYwUlq1OlcnzwVXuafG5RjRSA9ooiyd/IiobFSaFNpK/iJ9za23JWa+e+N9W9NC0dGrZIdBD0o
dTJ2JYwHMr/j+gIn0vfCYOegC96mKrb4iJCfTJ6dc7Fha+NhQXCpS12nmamydn3vapoc9RDwQlAX
bvdViUikD0Xwg8HvP4zq5bQ2yybGPKaxqTQqLgGcU1l3jkKsmrnCQEP19UuNyMsXr4KxRnbIGFnp
Xi99ef0uQnwJUj2Aj4FsX3QSpO2fe/nR7Hcmx9ykbKoYkIkuQtCwFMRm9u22lvvSa2kPb+qbV7lu
N4RqekFKo1JviVzw0v3Me/Tf2M7e2ONSSf5oavsJ7lvDx+bP4/U6eHYCZbzpKh4a6bA/17WLJGpF
r07Ac4vGyfXkUs231pPlPzeONy4N3MTAiGuHKvvaMXWBZOufJglk67lpvmYGBnvVPYGK6OpRLaY1
FL2s9jBaNdd839RSW2jDsIsvCrB1P1YwBMgwSTN1aCXp/lxqyN1+oltjsBwwv9RndY/mEjIk5YCW
h9/dwSTr+i/XcLlnresXDNyJSL12aybTbfcL8b3b03JA0HUB36qOzGtto60umUApLm4NjTrOT4iW
O4uavAdHDU0ttOeL+rn5uxD0kWm0d9RskmUt8sj9u/O/YyE9pbftuzk/Tm4W5KdPXSB4gGKyvxoh
/2E12lHTRcuVOR76E2YSEW20nGw2YzLnJE7JpY39/f34ncxxFUVi5jjpQVV/QT+nNTtmDZ4J1sSZ
j9zH0zKtJb6P52o3Wi3fdm/nYh2g6xS6wm2ci//t/kIvN3/z9eyQDj0PYYU/5V/Jza+GEubG2WF6
SG3pfFq3YiaJk5BtnoaciFn7yXqyGgXjETqx1KT0Tk29OgKqYmjqehIn2moEolf8yYIJcH4jo7u2
neQ+HNNUhUbnIXV/QsyDKinz4p8opQN9uvyRr870dtyriXfF4PCqzeerFJOyDrq61JnKNiS7rtYv
nLo0tAftkFp9zoY2nqFjHnklgNl11yJjQJyILlR8noS+ltyBe7KI5+e1Mv+6AZE6OdpBMuhm9nPx
kx9I7RhVasbCyol5Kgc6Bu+gne8sI/mcmqnxfmzsVUDBwkp3y7Of5Tu2a17L9DwrlrWLbujevhU8
UTqsFDNKLiMWVEUZTOC9nFbPKYgqe17VstKm1wLC3SN4Mt5YhZLFiEOj6xTjeiTj4+bjSFVisyMX
rV0pbXKhcVmAZaOrdIrG73kS0F1UYrQE03+Bfgj4U7gBVqmNym3BAsrZiW5iKhly0j+HSqkLfkl0
N8xjqsdN5VaZTeY94Wmw/Jt92X3k/viDJlRswwxk09qrL4Co/FC+0lJPZbWG5vbl1SghKJiC3pws
VEogHdt+YANqK0m4dfWlU0A1r8lQMVQwn8dEaDPlJBSN/M9aZ2pIcH9W2cjZ8e/7toobqKQqmU7m
brOnAu7r6IHoCTESjBDsasDurr+onaQrs6qzcVMHXJdoifxNToW0Jl8l+p4b5h3MT2V162iiJgj1
FNGtpUWv1Nt/rfW7DXKjhZFvUTUU/+3fc1NAhbu/UGxqX4BOVJcEwoo8YPeMBG8zLEhSaJzqisif
xEiZylbO1DVn7a58TsWNqDltljXLSPGjn9zl+F7Kg+Kyoah/4Gcqdan8nIj1FUcdYVWZBQIpviB4
yRzkWCJnSEwMhedrJR3WvqQNYCWDKvGM9h+lpDxJ8lx2FPdSNWnxWo5NvBkKL5HrqR0WqBq5iI0f
+K38ez2QuMfIXbNq304LpJX0cT9ZwdqSDU8xQqnIuEeRF2HLUL3z2qas2Nx0A6NyM/FV3h6EfEwf
90WK50OhOC4sNOwNDB8szX3ToAyf7BzUhP8Cfgrut+qLBv/y0sjPXxmFoGSEsoZLmetv+thdjlEV
1vV87AkcxfRiaiDYOYh+XTOnSv9m+4a6ksn+TeLeEDU4SFMWq8nq/llb/5tvaoFUuxISvpjQFE9o
ceV6mPls6C+gmKWeLks7EHQJ2ijIcRRecajMK8cYHmh6M3OL+EdZu2RReiRffzehs134yhBACgg4
DAKgWal6DvaWXor8ZjL7c6pLurj94Fh29ctP7uv2g+xjoBm6yTxBEhz+IkWA9r9e8gCyg5RZa29v
+09uSmYj3RWQsL8M0aqXN+pYA0bM1vslmWrbyRU1+G/Vi1z3weKJaBxJxkScK8vItIdETeNn9RaO
dC/6l17ZJUl034juU+M5bTZ1R23JO67uCRB0GIZnTSqq3UpIFzBOqq6XNHZPc5yui2G2fqiaJ401
mKzejug/5FU5OdSo1xRHpNz4OOFFNFx/bj+XISxMKVQytaC8j0GBK8nm/9yqngLsWZMbJ/q+RJyW
uSND/s5PEnSmMwhXFRLYXztcEJxISbVOSNozteKbUjUtjVeXrT/9gsKYEm4kUjLsdgGGWMGLbLxY
j2JQLpAwb/f6ne2eWnk8NnVjWwmckuGnJsnq8Z/xHXKWmyIkDzEsGP/KYh5pcCoThfkYj7+XX3Fe
tuzyx+RXNU09NdG6Vk4790zqq84T9cNwZxk4FWGXPIfAuoWGslErEvM5aIyu3gF/QpARs9puYeSw
loWOyGz5nvzm2WdzORF/Xcm3M4ScJ3Cv+GL9zaqhdxLPSmCHxWuoqaad+H/At4FYBgS1/Uo3k5+L
MJq50EOATCikYjqrxexlQm0b+l79xIiH6/vGk8xej1BiEEyqPKMhKK9eKb/o0Zl0eGQoBqzp2dAu
3r3a+vO+jYBuxyR+CQq7+vk9HhNAPEHlAhw3G16/5mOac3L+4e3VByv+wwKychJ3SUMAM0WAjKAW
QPa+/fQRvfkLOtl+lPLOv0TWVbk4mU74UZout69mRNkAgIKSYV7z9St2pZwxaTDCbwGvkp0cPsCj
fyO4RTT8/dQ+UO8YklTXWs7nDZ9+CB8CL5QRhKYZVKUpsiLP+HNS2V8wlD5PzezWsWdGvzsJCD40
e2YrgsMZZts6FrxjsHiTnyU8yF9VDsCefN9vs5RyRqE1L/KAFRO75PiypagS0/qY2PMX1BbqyGQa
1Ci8YdYcWBEoXMuf3C87E80hRXc8NyKjNMuoEpm6CxY5yrPuwvA/hkSGUiyJRPqVq/HIIE8jJHBK
3Vyq5Cd6SGOWuFvefWA526FUUhAwlaNYP9QD3HUiE5URMZUvny4b0q68twKt0UU3/bmqZwmy3aq4
8s2kdeSlf5tHJBUvizpE8Gsev8UeEpd0Dw4wVHEUNYE8X1NleZTxrpvyc4NHSpTXX3KhAkB9XrE4
VSHvyAY98+18pZZsJgfTCWrJBZ+t2i5V4PEa5b2CjHzKsO2HIYXo4yebrsioUXpoVjLcCx8Xh/Rv
QfpDcWYJahsTp+kfdz/3d3SAOC9ic1RISRUS1dh2Vo81LroItFYzTs6WcE38YC5imzdJRe2JWTgF
NxTc2pXSm2vDq89j9wKsSQdZ6NhdQ3BqRfKpzHP2Pzn9/Ty0JohWKrsb11uqP6GJ1Zb4NKKJ2TYp
DBJ9ihrTTutr+Nx6QntAYOLYl+479hP9hGK8prc2Azin4Aji01EjXhD56CrMo6HIyN/v4xJJCmAO
eTDahFeF2DetP95Of8mNKsX/4ADx7NCvN0+LQGamAjgo1tmpVB5vd/phhyLb3v7prctp8AP0OAEj
ACo+ivVAqPS9nSv6J7iJ07IIFN71o3wvvUTTVi0rMOSHOy7QFYPcqpu36TBALKGjzHq8wZt/ZgrV
GG0mY+Pv7mYwcQBD7ZCbug2kDkFuci2ryvVBTNJfyYDiNRg/6V7yh0q8exeYK5th8a9sR5JDvOzz
bhmJo4aZ9sbHyRYIdFy+k+aogyM7/SxzH7tVCt/LCROqt3uxmTeVgxFuxFMYXFasE7d8hvqsV+Bh
smgeqprEWttcWWAcPQcJTfb4BINCGuZO0eSNtHQTGXzkqynt7xrDFu3s5mVazXwu6/rbxJVBwvSy
3X/C4X8G0NDKLDXD3L8P/2WHt7JrmBmv3vg+kLz9p11/T5Y3yVXMolMjdHdREVQfwx1ZZLWUrBht
24tfFprFqlPDvxPtS/l2LO+qmYXg7j/EzzSE/26sCSubdnZU1FVez3djzu65kuqfquk/jkkNfd1d
qaJb71ghrdEfe+LOXbmUk73DBnikHf2wbaS0xKWqmzb8tUj/zYhp186eXvK9s9kEJPfmTnb5GHP6
eJQlFatp2fw/nzcPH2mfvuavd77v+2puUOrMX0uTqyT9K5eqFQYZRlz9jURccjurPAXx9skgmFe9
0v3FeP0639dW46sDqruglyuaeVK9dnd9U41WddPDGDzMmrMEg7yXYjvfLv3shyVlVHsxNm0Hra0j
aN0ucelt7zhxjTccFtCgEOaKIQqrlzyhcaOUqZ279+7zz+1fSU3dOzVzWP2fYu+yqB0cJMtqDu7/
6k3sX9Ptbetej/+ziQ0z/nR1NU7sasn2AvXqcjqDJ7lJtgsJIU9IRYZ1NcdgMO8W/s3ITCoZgFZt
1i8MLu+zXXNFUEmSsGU6TOZkhXQMIVm+Fgum5pYTg+LoapuPr4yTjHUd57uPod7n+7bjftxkqr09
D6pR6rMw2TXeLvTTOTk3uejEWvTAxfvy0Ez2UoPp6Pi66a++H01WxJvvYptX+La1bnHdXatfFGD9
7ev+1ly/JgYXd2t2qE5Hu/f17YWNAlWKft4TAE4XcdvKfPazmXo219q9p3gfjeav7MHzmeZdCY1o
6xY1B73mBrNx4vP0vuxmR2eP6qUNAAJckYzt9Fr1H8PFW+GoAaKcaKf6Fv9uXo6fZcb5Te/ya+7A
MMEkuvwwce/lfPTzx/mjNJ4OE+PixmnF+SO/bPqq/cGAzMcw++c2TH1m0hTR5WzPG41psPUtq3Yz
TqbVrNnRJq+clNOfSzDPvnzLVwrj2VuOCeuLlbtMVXxeFux7/bWDS7ZeciEHuvTjE2Z7hU5+lJuk
BsZID9LdM6XDa77HBAN/yq68f/oqpGrFnjlQn6VOcZTvJTorXLJOuMxnZrDSF9ErDGZ0pNb2oZ+W
yBSBPS/Z9qZ/iPWdGFxzFuh0VDJ7A8Fx/Sh2N2+uCyAtPuxLIC/muXGle7hkS2zeP74Cz0FyZNOz
CJe8P6mPvtltPI/V+7Ga7+qYzvSf/aOU2uHC06M/nxSHBzagC35bxaFRVokH54dEkSzzFx6Khoe5
AdWbc00ivFG38n5GVnBUa/NW2ezqAL1DD+uwHGx622udcRjO7Q1jw5DhHPDzOjXGvTc3pWqyS2D5
s0g3iOs6AfIlKBca9FFPmGqmcx1cJ9d/S4RYT4vcgMmkFfAoT1+zCofk0JwZJyHpnMQ9xz1MjQAg
6h617Kequdhmz0FmUOikwUEp8if1Se7lmaFNBXUZE0dcbISaca4veeA8d/viopnrJ1titMvAwWw4
HaZZyvSxLrStw3mxyYmm0N9gsPq7t1I/1/eUQ8B9xvk7dBqXOnbYfVm1ks0f6hd7Dof56+490bEV
bUgHxsupUWTrZW4uB/GXxrG77Wr8XvRn/YXTrFCoPmWgRiy+lLz3aS/H39zufEgATZPsshzHOPqN
71akH/2YS/VxnlfBmFLyIX5KwweJgMm+PVX9nyvXhCy/ZbPPQmTsDb0kDdDrnErlHG2hUoO5EvHa
qXdv3o1zcJ5P6zm6RVQWSrKePb/dm2n2RW+Lnis4zrgOVL2cbojSJqkPYbNIwMZnUOfR2xpfOBtl
PnLfm7dcX+FXGD/7PC8SZMrddDfbTSkAO1bcbzzg2OM27N6cHvNJHFxpLX6PF0ZwaRyNhy47Hrh4
8LBQQdqZz775MaEJ3acqJ+LOzEc0KwMH9yD+FjKo+BcAvAlHT2O7pcutVGmosYuZ0yuntUxb0uNR
ViwvwrY20IzWHwL44+kz5q0D/w2JTHbBh6ACo5JIy9g+YMKlYDE+Esei3OtkmC2mOW3i8FClh5Zs
iuQdbKWDJNh12QfBoDudLCcx/A0XNS07ay4lcp1fjPveQRuWLhKtTW+F7oTvshFqemK/MWhkFh5l
JpllPkrfCP4BePix7KoJny/Lb6KXc5kv6X3OnsD5x0yi8Xx/kGZCGZh+tNKrio6X7poPZTvEoQuT
B8MiDljfvtSB4wDxUzerytDCTcxSCjNaKHcj0qwhq0DtEyFlQMsRK61I0lfh6Ahjjz6hqdUVxqtP
q29m2nSe8dGqFyJF9yzdASgzweHgl7M9pq/372PJAHjHaNty2E2rEaLWZoExGnm47XGn7T4pKQq5
91xWD1+ZwfLVJFZ5hQNrWYhUJhaPQVCsADP99PD6Ecfxn1Qf8kAD2UkPpZPFP+mukXkO8zl4QZ7T
Sox3+IIPAlv5mTU4Zv8AtXIokRDydLk3d+caAwgHS+zvy669nzB4ozCwoCboboaDm8qqpzX7b8lK
cxsttdOb3Ds3KlzKmY97Bz6GcRzkPqDxB1ckU859Q8Vnvc0b36r7N3j8gxHUx4yPNOuk0QI0gTdm
uGxaCWjB8dq3XVdWwXoTvHLmI6xvn/17v+i19tX0svxwmBGXiTjPf4bCcDLadFyt1LQBnuEGNO/Q
TOvxBXQxeOikBuneSgfVsnx6n/ZujotO8RlbK93N9bP+M8wP9x9idY7Vb2XLOfet2MWLL3qumuuE
Upaaa3Dmcky+z56R5Vk3811wHua5SMixhqlx/o8r+xZZR6dEO442GZb65wfVckHzthDyRuWf6Ccf
VUd0dkhrbl4pZMPYW55ppDJHi+6VFGF8CB+rDIpEyROSCv0rKpR1/3cpHz95GIOXUTY9Cvhn1U5c
cCasF/+e2Ufp71bGYLX+HYzXfbn0tK7AVJbQwP0YyLK8ke/t7miibd9SphWWOZM4FLuMRtvimPIq
6FA1QXj81FP56qG1a3npzTADnN61cotqBt0QchhWb7Y7KlG4u3Zub3TiLDF7ehYMir6DGL9ZX5+L
NgnJ8e/GYjgD7gkoGfljCx6GdtiDaKPN9Xfz57dbG9QHi1a8hJgaY2Ww9mpIZKqhpKA03bE+XPzw
bAPh/EIjoUasL1qYWLYkEM87Ov191/LOHC+YsVK0gez7mqzbJZeCutG3bYqlImXetIOez8BW46ek
4eP8gLplzw0SyOr3T3zCvnp8Z1A3IMnJf6IKzTCP35LqtE/n4G35Uhs1oqBFDUSnmdlevUQgTYkR
wQkuJ6zfIdKfGsQCDfVSpy41gCI3YHcX416mSwnF47ONeOmbDWUQB/flwFyokPpc2Px7Z2yp1g48
6zUdjOd2POXXxjbzeqyzg4DTo2mY9vCJDy0LAsDKqlNc93MoyrBa3rmMAO8+hpmrmxsQa6DhS/7n
OpB+HEDJQgVANldocSFsFRROIa55WX9jIbkHPijFQqLb4smw+8qvlLMtN4DN/BfST3NJclXxfOEe
ranJK4Cgx1oFmTHntQebI7bto2IgQz4nNv4RNrOWFwbGm/TQX4fo3/VAA/oK89YIjYkIC/FCz73R
JPuomMVq4kE75Ljkc4reEaAttJZXlz6vRhqxEqdcmgcokh7gxNPNc9vkKk1is9fSqOAGMlC3DK6N
S6p9ZmG8bboPXfh7aMs2R/SyDlYdC+Hxam/sBCJW3xFetyXrv+QiRM/Lb4zItLGdsmF1Upg9aeu9
trLzNuPxIEA62zagnrC01POWsoOl9HgAOZrbR9cqYMjU4pekU6SZlLqagPvyGHiT0Tw4DZfPqYoi
08hSpYKVyJSJzLAruLYe3GSzJXqq0gJmqkYSXFugqvSlmWwipbcMU9PN5dlMOQQ1vh6n1YPRaSZY
mL0iUJYfnLqoFeXjAxeZhaLmpvEMe5xFZheX1WtMmniolxLEnFDNBSPEY/vJrqltSk33fqldlvjC
SoHglaebXCHjHeZ62y8aSb1j3EebwDQe9TBOOzpnEYB3xmvSbv2lBqH/rsA2AXKIhC2X4M6ntSzF
3fA0fLzyBT/yOo5FKRxnNPRbajZA4tEhcQ2V8LxvyDiJ3ebVxWV1MHa5bBkKZm+6aBruiw/5w02e
hyEpRtsfa0xqOBzZSRc0vjit+BNNkM3/kSHpHw421QZor6nU++tLk2vNQpIe/SvXJs1rdO9boLHR
9HmEBbPXM4oFEuB8oRDhQYDQIPoZ7kD/qDaQlavTTN1oq39Vv5qUF8NUQ3rEcIG4zoag4UVCqpft
mrlEJCt9YVriynDoVHKOA3MNim54ztXjqImeXH0vzgU2KI7zdX/3GlpELYbEPS7zkU7o1UWwLJ00
XsMfv9Lkdi+zRvZazfXmhFb2S663ostFjMmWOCfeGeuYoP2C8WOflWoYjUXUpxnXPjIc2kCzSn73
SkT5WNKAmh1SYa+p/b9rhjEdwqX2HBG3aMu1HDJGY3Rm16oO2tNLEbfTycG1DrTquWj0XXRC1K6r
1jhQCXDn3ip0n60Fkej8PwBxss+27b5ssGBPdLnSFSpUwptj5Z6q7992HQixPw+BazbRXMHt84MZ
1QUhJmhkPaJqJAKQyOQw4C/zXqi2vc6hYotMQU2UXZ1Md4G6ayd+SkvDIF6Kk9LfJzjI/XLQnKLZ
ONNL7Ouzrn+dWb+T0Qbnpu1438htBrPr0CTqEbZyhOcLVtXSYoYZnIV1ABjvJmLP/zy2NbucL7BX
b3vidRsNnBQoUvrrPXf2c4N6P7ddaCCuZuSdaUMvTawFmrw969LzxOcs/b2b+T6r3VsJDTXNZygi
V5385SXVureyfUpgH7J7N8PHJVy/PZn8vxTHz6EqTueA63xvGVEzhUZI0Zt7CDt0opv7857xU9VU
f/2onkkFlYB6hOSKm3qu+xyCtQH1UP/GueU19m5Ky8MyXjTDwAI03jgvG6bOkHhnetdta9pJstJ7
Odxr6/8SfzWF8rtvFHrZ5tZySzcv5isIOdz9+IGY85YYbCaMiQdpk+x781G0pOb77KUMlWmSpXq9
fH/aADLEP3YE3vfWvMfLDfRp0e3WHujtcHfQd4byQPcFqDwF6XF+1UN8D0f+LQvb8qypW3VrIFTl
2dNxnBQIfWq9rPV8n66fRMOS0AybVPpF5+zl1Mi0Ciowct5WojVnldK6dRaDS2dpwIapI4b7eM8z
uHzLKBfvnqV8qU6EbjJQZyF7HV7IXkPvXXUAF0a4oa8NyiFU4cif4qfwH1kecDy3Q8MjAHg86HaA
+xPq/+SUy3pMas5LsjEi+o5RUaGrlVZE44cD7nN61h+GXQ8BVGK0/0oYuPiCZTm2Q1qOl5FIEXQ7
I0PhTah2QQccUDO8veDzFpqTGTVac3KWNi+lVHVGmWOSHtAefErtQRgtcRgXB/uv9O94DUXca1i3
X4K4pmtWmzDEohX3DqDQ9NsomULhhXRcH73ffIosOIcIW5J7Qt/lO04btRJplvjDeqBL20swwkhQ
DzlwjC70A+uj9xAOYXKsRVsc7zqJbqJbpFXuZPup4bQxrVmdNqxl30p5TD1f0ruajvUCe+kkYT+Q
MoNJLJ5c91R5fC86v00GD+ay7G+j/fwYw6/CkOHSuZnTxD6Qp7WZMuvGjglWb0NiBG6tXqK1QAU/
LPYztJT94iKCd+3Y3jZ2KVJX2pOzvSqg4mukEmGhMIvUSOWJi89LygqDRKkWcy0SFTWmFpXy7fWS
q+wzZqwJNgLGH3wEm4U/IuNCreNYJXM6cystuwxZ7OwjTrj1l0PEoInpvy1250skTw+2jNFYzZ0b
DrKTiY2Vudm291ribcmacduKniOes7vKMddaABdxa5RtuPDv3B/78Hl82f+Xp/ec4rbsilK2hTHC
5PzGVWwm3Y782OgtnYXurCHnrJkxRdGGNbC270ZP7qUYGMY9UV77xGF5CVfEx+pOohKwqD0q00je
WxIIKnUMuKmyjHzPvjspY9jm2LgPHFH4yMhaitfJbTuiR8rLuFf1UsKTCZECL84j/JPJX8aWpiBJ
yc2hpuFiSiNd89usec5FxXC6NbAkMWMk0csgwCXY/gI2IYALv3sxN/rnrTzlY7qX1IqoqSCSykUX
gWa96+e/ISNIK02umTXYUWuLY7hyf9NPzVy5SsdAXtGNuNJxU/KJ+pVT/fZaUxlEZOBiPdg/K0dd
6NDLZipbXxZr039hW09BKsFbVveHevbSHUn7qsWOx96fdEtmcvrCmzkUxGg8CRmrV+mqUaptpR7o
gdGWoPM7Kem+bxSLIWs3KfTeVejZnW5aTP6xHG4g8AhxGmWc/9b9tKGbP581sap+deCVXi63trPy
kSIGkaJJI3zGg/tbzPSweejIKCNVH90rOW+Ci4aU26zybeNxVqp5ZFRnpZE8cqvTRmLSDc7QOps1
RFMR16vHQS2P4Ht68W7epzWX+2jPiBn7h2M80dWI8BwIPYZrPZPdbaouyu8u5e3bGc10qdv5Fue2
YSqlbUA9+xgoBRM9y9E3e8ORrBxv7Opue5PZayNngZoGtJs1aMHWprgaR/mj+JHzWK6zmg6CCz2A
iPDAOoudQpPUQeMGptXKJHGxoS3+uxJ4pcn8D3VsTDv5yfzKT8FMbn5LmpdqP3L6RcBsHhsCgewg
mxvwTUGhShJ+Qqgm6EkwRCOzqwovloOCkLQnRerqeFZpEaBO5TjGRUbjbfGv0ssxEifIeqz73Ghc
hflqBCKhZJfBbos4m+qJsKvQnlIRnqfG+iilQjjyNMYhcB0p7qnnIcW/jz/X8Q2CtQHiHSBwmdCM
FiPnJG2zq80SYUfqNS+O5ZNc+OhYQgmZBMKIBgd4MPa4YqzEtFUUwJ41YkQa35GGiCUXoBG1pIlZ
mndPWtHi58Z57wc6FRYjDb7LfNVbYlsLRJ9yfp1X4eP87al3UrzT6altPvUM35zK7u9p3ShxKjfl
aN0knjr0diMjyMzTWsxq1MXPTXT5w8rRI5TUr2BMQB4UEMKgnmSHhJXdVGBLOgYAMCwV2FWfTL0s
XyG/o2KutsyWc7v+jTAoZMjQy5GOf8AU/HYbKlxvp8BUl9xEnh+Fe3agBdQ6iHPQHSPXMjSH/UbI
HJnxFO2KZdjSuJj5gQY3wa47n+LuDeVU+7eP74QH5BVOmsgKoiZ97qsJDoJOpJwxJwE58N/hXx2b
KTtg8sSs0cgJduw9YtyTFtYe0/TnBwQecMYc0MUGhi4I0qECPOyJXt3ymMeufOWm1zDtofSs5d+S
b35+zQXmNiK+3qwYGodH8HXBZpzvsCj0EtO85RcQlD3j3Rovub70k7+kuUuOq/T+ZbV0SjT415is
EaMxmkVqI1ldICfTAW0Z2wgOzvrpbtW98M8I/Na0XagdE5FlKC1WVWBHyRneKNKdTki1jR9CcfgE
uQ/qWCLbzES1RWe8e9V0p8Ex7LLBH9Bq9desbRHMP/lm7D+VccZ1W9i78kWlqhNV3IQnUbZea9O3
lCGB/+XNkSAX1pKmTfs9p9b6A4vWqDOLpEuwKK+w30+j1TgPnoFmQy8SUC9oin4b5OLuFJ1ING/K
YYH+/0i6r+W2sh0IoF/EKubwKuYcFO0XlmRJzDnz62eBU/eObVESwzl7YwONRnfR0ZR4lKFyJ5/h
WC4YH30nz6POPOhx5+pBN1VZx7ummIX7QTLNrJ4RMXsUe852M69313h+WpufePF6N7GyPruVV3id
Zu3RaV1FuQJhgz8+wKQkfFWAzf4xpQGD8YTueq0gQWPDSypCY9gdbO9IjVukRqQ+DRHRasBz9FQP
eybwjVldP1dEn3jMtnNBO0PPJ6iyVg+tfiYOH/jyziWLFMhmKYqActSxake3zOgagrDBpFXNgsrd
no+J1vrajl4ZqYbSq/EgUPhp3gQi23JQFIbzCTkUp990k2y8knqzrN+IiBSmXz5MYMhGPSGapO2N
EOU1thvLQ4Mm2+JezhSbRlJmo3HpWW8kb/wp88N15nZvwFoz6Q5G4PXU1sEQkLwW+NozkWMPIFr1
eSB0/bI6f+0nJPD60FODD5vqNtU75F4WqeaMykayP82PKLRo2IJ4g0xnRuhzfOBPXdnLhN7dVAwX
ji1TU6GCtWkmkzZuNm4qhvSx7067JtIbS091LkR4RNkdJfsmvEbYoZBTtgJ/3As2z0pDYfjCzuf4
7WGHB/AsMavxqjltawdI66ntVE+SwU7X4kDBztxzFK8Wb/XbjwPBExz+lnjxadURHiOIKBFfPc02
9fm27wIYpnFOuJrrUt2VOB4aQIhYI1CFKeDQYY1zdAhaaWJX90HW+/px0rkL94pnP4TUTXmCEs02
CgcfIZhVtnGwFer2M6gGWAi+y2b/COrEZE77QXaJmdYqfoLMHDHCpweSu/Y8/3rhAFd8YpRNNWlK
7oy68IkPrwH45mQxGB/7l03tXqxdnAN7kub1zbE/3zTWxEGKtVOpdVXg4jbtmrdCXTGZ5pyTqp31
DHPlJZ4c041cnaulHO1+aMOrLvO25CM/aexvHS6Ex8XLrVg9bpqFWS1m0TKN3GK495OGxLBU041x
oplIN0oF5gSSi3W2VjJBv6ut6P4vGpNi8zTv5O6Nfa52ODQOxuVWtcK8uSY8fyrPc7X7mAJ9nQV2
bgYtLu9/pQ72ATrMtZrdVRb4kjesh6dLupNk/6a01v/KPMnPouyR/QVaAyefP0ueZN2FUCNwhkhE
PdON6Yk0zneQfJkDjh/mI1k/Av2Yv0sl1R25eqkk1QO/HXiN2r2H0GIsQO3Sgz1/z0nDIs43Eav3
bef8YtKQZ8Nodjgqk4p8Z0PUAQ+yRbI7ve9l8EZ50Y6cizGIcI2Uw/I6ESRqOYvAG/eOs0IKYsxM
HH6xafWRdWyObHU3Vf3TSbv4sxta3FJVfvJzBrm6FHw8FsocWJVOmw7CXds7+yOEA4wTTgSnz7VZ
JHh7r+mOnBHuNlVaIdc8tWqh4AnG8HYc7AjZR+vSKMxwte1ltGwMys4ws4KxpGNIsYcs0PZYdgha
jNvB6kYOCpgYbrkgGmpqKpvQAJQm8cJy9Bi1XJWcsuaUxq15Qm80oZCI1Ev2M2lLa+QrISZ5q+5L
DIWYoEVukbUlq+mW/rmBtX1tp6KbNXXfrkw0VpjAtfmmn0QzHZZuvfSQ9dxgjAxmtpaC6beobGed
fizO6xeZeG0fKB2jHpgh+8OqwqV4ay3uxPAx9LztgEn3GjdtWKEN6ZeZZU3DL5Wqv3NDPrV+ub3d
m7q+zuA8I58m73Daet1zykRCTLYrp5Jnnm9qdFscwETpkX5qm7fn7HXLSi3CGmfRh6qkxpM343V0
QJ/99ci0MyWHOozEH3vV+tG5qwou4Tx9MneTD52r1pjqxJBvW+agpvBNlNULXmYUjIkRNyuzQfk4
JqVVF0iYxW4+GWU1nzHUCZQ0SpLpkU1w/ASYpMT0zmfFTkiondIxhCXRUJgKsp6tlAuXL9ZB6MZ2
A7EVJauo5aEJaWmD1oas2vuv5LFie4SJDzwdzObqUKwQBlV5wZQcC2j4pYlDu1iosu8qfpowWqX7
GtIwXCL+jNV6us5aINE60Xg+7lvOWm6cmXEtjVOq8EdFBeTcXRK72P5mhyqGaD3I8dXGWTAuoyc3
hZOAMoCr2bGywFvNhODQ/FjWtSEUn2kLxONb3Umf/7HbMDS7sW3UEr3TvC78kWFxmi+G02fCtCpG
ftuQkdbxZCg9atNNywrSQvPdx6gg/jCQt7Sr77rXc2DRbAivMdVxLrTUkYYzDnV7cUuy00J07sS0
qUmx5I+tpPqwJZ2J9oXsTbpFYVfaGxOLp+gLoUcYnL468piF9MaeP0sKI2lEhOsp/8TprX3+Vlvc
usXJ877PYO/E9nbaALL376Zooiu069Lz6Bry+/8MlXgYRhmGshHXd+OBjr3rk0Jb8IPIEuEEY+ai
XtOeaJgz6l3TaPtKTJoEnVmHekdW17xz698SdVp3iTo+TkCeXSiOcxduJGE/V+PGZGsWkHxdJb+I
5pCslmynBpfhJ56jh/bch040oLO388siN7Cgc7kWGrbGSlIId3/5PIMSUIc1urIhNnWlDGtQYEK7
UvEu86XJsLT0++4PoZVwDzs3pXFGywr98VCcFWUdnZwErSlFlhwgpmBJIjmH1m3kltyxjsNaeEb1
l9geX4RoCstBQukGHRUb6dDDtGc3zNeSwJAANTy85bJNLNywNiT3kGNzWhptVRvyufy8brNOn20g
q/JZZ+FVfzCamG7tFefqdXvrHG4it3T++nX/AqO0CRsu99XHYsMwGUgzi5/3ec3ofM4KqGpg6GeH
eKrb6DlmQyafD8WwhSaKmLwndW3IJtxv939Qpxqsc9vScXvKKI7o1IvkzzFUve1rq7fCMy7Sg+yU
75Ya6EXrzi6cD5k5I6val3TlOpsMALC6KLRnIx3oTW+8ezNPWDx25i/zU0vxFNZXyh8T3+t6DBFj
1VcvmPXFG2LDYjcovn1Znfo/kEm01BBadtDdVq3s+a8ziIWeGnqTaspvupZGurSHj4iUx1goqgOr
dt6H24FtbB1PIWUrEafjj7HVUlKg5id9OgKmcE30qGjDiDBPZ6Dsx8275NM19YL+qQZTeJyGUNSf
szn9W/ViUHdFkns1ojwcIoamVxisGX9eNrmp1K8GPQz6Piaxs2UEZxPuaMOOxER/OgAITDT01eK8
ZkJZsD3ThKhgNBHEJQC4DUkpw97NnSzLqy75ix6GBPTMAyMcj1umxmM8/x6kNnzmQTb/xKjgMooB
b7NQ38Q18KBQf81C/f8CoZVOxQv7gfboH8J5pk98kEONtbhOtyim0Aq1PAMjiNk0el/S5OGl1U0i
V6dV4/o9ZusWLG0f20C+icYQsZFPbJ+jpWx8DRrIDFg9Qstn6Mp56N89aejkMtqa+RGmEJ9MxWe5
CW5Gq5H1df0uTOtZYRL7OWX4O0jV8V8Jgh1OB+M6oOLbZCURdwgl6KTnt8a/jNeo6hdRyNgY/PHW
yXUb6VafFWo+GrU2ZeNfRs6rTgqPSWVXwk7nMJ6QOPnN322uGiPwt7gINu7v/DsT1CmVH5Zf1KGO
jpBdOH8nDaj5MPLrU1fEW93rB839Ffa7+Uy3ZEf3O5Tm6RqC8B/GnnhP8Z3QOYv/qe5gOkXGAyG2
LjCHvteqeh6Yf181kCLGOOzfmdAXi9tFFNPCMuZAYDP7hrH6Mi3vXV/Dkevy7ZVYVi1nuZgUU2nc
Xolz/agRbq8hjG+5XAzw6X+rUVorSptm1wgTXLCnXB0rJkvFUgcVnEXbk/LyQ75vGZ4bQWmneTap
u7j3ysmYvcrRrHjdX+jeocxWv9dcLcgNKGeKAwf04Aca47XX2rH0tPudouLHwJaZrtK/8bD74J/j
oE+NO3mO5ZMxW6gILuC3og6EdAJ4EQIgVE+VoKlYXLTxIb7nBAmng31MX5MF5TX1WIvIYs6IbsKQ
R3taW5GI7waM+xVCNYI8OD1aMKE8y2VFy1U5kYHyCK4xjEzyJK8RL4M/Qww6ayXokyb5ov6jrnaK
UIoZTXbi7PE9Wnww0byGn/NTs3aBpnIIX9IoN/FRthVZd+brZG7PGVlWWsbsBq2u/B/nubqPDQYl
5ltH6kMpUKo/mD7LPQzK9ODvhYhmQjnqTLQvNcKW4zJ8KtHLRdVw/TIRe4WY3t/h95SMIDI8/f46
4id/rcW5iiwqP/D6tAEooonTkpQ4ocLPHAhwTA3w/zY9JT5+4AyPnkAKPlEejDbjSVex1CXcfADs
nJ4QOIX2tGXa4Rcgnkn5j7XQuju/OBZo/H+feiwQhdst4R936fYJNaS+k+vs+4gBMfmANhVqGDt2
Mke8xSBs4hZGnNLVziBqTAq1ze2Vkcu93M8zaTN2n042x2b37tUUQZeRWUCTHoQfQIGq/dMne/Qr
lidwk/IfYCX4ogtGI9hIJAl+qKKdzKyUxm671DOzM6r6wAMDDylUF8f+oxFSREKZRCZBCWyUdeob
Csv/2Uq/5WC48PgYSEk9gmdYfoY+M0EXAI/Na6bnfTE9hiiaKx5siEYcI46ojX6ykB0XdQMc7rmA
AEoVDPjGQ5JNGv8ulAvvToA5TfJzeTPjiGN0eMouGucO+rEJJ8wzZyvecKKvaLI5DAcCCz6w2Wgo
9oJ6XMI+dkRlOu4ZCHXVO04DRCj923cwBvl8vBDqZPfOYG3z5pmkLZveNl9dH/n7+B0Xkynr0dI3
X1UHuHqBRKExfzE8M0mJ4WEwfDXcLuateoV/eGO7HpH2pOkiOu0FJGJwzLKTH96GuWccveHpFjMy
+WEKD88L3z+0dp6LW/OXWNr54eKGUZfS4eizuM7W4nfwkdPDG5GPjyMTmeDOI8gHS7rIsgBp8vgx
7irTlp09wy88QMovyAiwo7LLZY0CSaekKlBRfa0cdiI1YWaQR0KxAaGOh/sczV5SN3BDSipwaefh
TIYAbSMbglTXEXPUl9RrO7e7iCIIYs8dxyyNg1KlsyM3f3SiTo9EHqQUDDAFF3iHPOildjHXKpWw
VBRrgFjMMbuUoF6g8za2s3x4fWdeLc+S4ic2tKXyjINM5fQOQeFLH4LQ6QbNRtIcGHdcaw/wj1kO
3Ij5C/kVZNVpZf1yeGOlh/h+48SiccwcUaZ2dl7C+pjEW2xT7D7bCeIf9FcD45T78FYmHccwJPSP
RFJiTpU89BJFD+/qdqtvFnU46lqNIs/hC+JcuDaWO0d8Il29fju9iGii95CGwLITGcHMpUn/HFyD
R0OtiHiiRhQcn64xNoZCMOugMOgGkyn2Hkuhg68OFDLftZ0uzVPXIXiL2GUALtL6lt/3VqOA4srg
4gfktsPVCk5Sad0Er+jBjMNUHF4kAmfaQm/o3YcaqgdxBvxlV4ZqhmJQbJI+uNUtzluQiKaLPUaP
Z/e9UO1zSE8bmD2sQ9bG1hOeLJDr6yxPUylaCwMCGx7dJJuFcYv+hLQ0QPmJUSsyulSfia2lK6Lh
g6q0dOHto+W/Q6ZGOjT2/BYfnxwyE7UTZjHj5kK+WUhxasTrJaPMgB14mjCFZiXQkaqeec2uKrbx
8gU+aNlqi8C9k0gO6/rqLYPMilCMMLtqcxW9muZ2fqH1pKp3TNt1eYWzf5flYRovOxMjlFSWcYfv
AZjKyPMAhie/OhqvK4mMwapkD/0/D70pVM+okuKgFEK+28sZQEi8SKPthkvd0Ec7bVAk4zw171Lq
xAhKp6AnIcy+lF781O1sACg1yI8yNNFekHfNUI0y39lepp/qCz/KIFd0+6KlFNHNsnUtOw9i+mlW
3jdtQUeObFfOjfBKOjNtPk7vgdqCBh+GIyaDXrhqVt0bNElV6CIaYRfSco1g9WnkK2TYkVa0mvNh
GS37wWd/AKoxZm/x6eQ5aFGmHnTI6bPmPdkCB8TfQvs8SHYVNtaQFWTBq418ibeuoe8wtR6Rhh5r
zPNLO/DS/QPQbO2usH+Czolr6AAxsR9kejrxJdKb1BccELe/nkAPoPS1iN11qSuj1rhAs4YFU6qK
MISFrfdX/Hsn8GKEY38n4CEoJKuRzA4TzqAZTYo8TfLf8XBTqFhCpUQt098ib6D/iApDowsQch8E
CZ32iIqi4+RFtx+/ZT9j0DxrMSC3HKv6d6naKl3XbQodsFsZPEgMvlS/0cQoVNK/YPlNnBSJD/zz
x9hmsW4Uf5LmOTbeDvK/hBXS5exr9g0yp8gxvBHy3OfKYvW81HUcZVOAiifK4I3DFqPZ5fGZgyAo
npB2dHg/2p9rXqxvl7fTm2JohRgetWIcPMjl6MGDHNtQ5xvpSZCZA1npuY02mHx1VhbvLsUKdTAV
jp5hnFGRU0ceYX4njt5vp4XJEG9Zg7chGGxdCw4KfzCx87wmPveWFNcACwPrjv5gvoUWENqiwAvM
A/lYp0Ce4X0b6BeCxprEhcRwkG2KZ8gHCIgmKGP8YNXQbRbe3Hspd1ctWvqQuF87qjqSMOgKR+SJ
GiT+FBlvxVFzVSfh+Vofs6E//BIAwImxUnztA3DBUGOdwIiPTgpRd6nHoj3/N5mjMD56wJo0luqs
FLlUcM4FI8zYFmCwNIIyb9fN/99nRhErvEZqbDQb9patgBllxBgfBWZqkqf10ojD017ufYan+GTU
YLCYZzW1M9jxihXrO+ApMTqajrajTvjmNbGFIFI9uxe9/2iRUW5B8i/zalcJBqLxP7cm1c400uYa
sd5lKI/eqLvqrNNBFqxloG42jTqt3hmsYlWJTnIhAnBG6kosxa3XGLwoo7bBw5bfs/DBFziWL04N
wUHDPx3wk5x8/iy9KxY6MyqoBMi5pUDyiRz0PcOyZikeLzXaRaJNnsY9CQ+wa6opbYN6gClKCiJH
sFt1AV8QBW24q1sEIV2+jtMVcgFjl+oVPzet8aVpRCUbfUCRQ9jRpu2nf9gnOt8e9PtTAPNkvL6d
yK4JMCXah9Lr40vqXPY9rNVvzSZSslirlFcw7YWLFKpqqbY41lRBeB1u2HhgNCawQk2s5R4ODDV8
Twd/R8vycV98NLfKEpKOeiuNCx7tHJlE33hFZeopMa2kVuXgFNhd4An0N0UXWEbj3f879iR4ylds
8aq5k9NJ+snS2wzCdhsFwrk5/SeXHb+Jax4EMywN90CTMm1FZz/xnv7Mv8FjHb5ySxwIhyoaw/T7
kTl6YqdmicH4rlxEbPInl8LSkxm3nMRw28lNqmD5dWd27KR40nEhwFsQhw6VU7Ih5V8KV34J2hbD
OyY0mv/3WV3O7KsOexulwFwePkTQpOGi22f3QDyWma8ACrbiyzEMXZuihbfiAhz0Je7VRbo+S3Vd
lMm1IsyJXP4MiT39EkLon5O2negDr+Ng17q/d06ZlgWiIE1+enWCprgKwIm8wz2fryw72eH19OQo
PiXLl0L5ajvsKsll5e2E02momOfrvHNJqn2eNo2rOrUdBUNUXhqA6olrtgG1ZfnQnu5oZHtwQgor
SMs4ZK3IDs3CXQ88D+wVNm4m3wsVb9uOykfOLo3Q3b1+pO8NF4ogRozaFfq3KDPoVnHomtbPHTnw
WH8HBEabsXnXxtHyhYkpaBMViyn1rlal0TaMJsScNDdJcEfooesQw7h4Bs+jxY6mz8vnDO/Q5Yt6
5vjizrvnLnYUjJc4IG55cGcUi8oMHl24srCqiNCrnpLfON813krKuJBLadTJONOhtyVz5hcXo+Pt
mcsXfE3IZD1vrGmEYs4YdKljq8NYG7cobLWd8Ju/WvQiRfbHsMlH6M9aH4z0fsSFG/fbH/wDfqpZ
c3aNy9tFmv3taWN93eV/OqTedgfIA+BlOP6pCLUAtqHj5rqqjaZnVvcV6+KxMfg+jp98Ed6ax+fT
K3gx8tbh6S9b8WK8D/9yEYPrYn+7e6bSTj1rUW2OTnGNgg8RtI3jMR/M/0xGcV+CqR4yX2D1iCfO
Fx9ADaEvAIhUgUxCswS5a1MZM2aBWGtRpv+cv7D9aVPqWcTkAAaYYZbkn+O4PFt3tu9r4QID+tJc
veJqyDVOs3APiHK19BEHexJvpdRXeU0HNUfuuUMcdEfrSQDmomkXotG6r29WuMCgW3aorl/mL6dF
M5urLT6lINqL+UlXertUsr6NAxU3m1VE+bQSvl1ziZ0e9yQpvasg7AMeEn0cpActJvXBLMDc89yO
LFSSqzpDzWJzDWjt35YGfrND+LATI0xAniWREDTjr0/y6fRwZygzXqh9LXXzS9NiSAJ04pLDA+dg
RArOceiiI1mVz1lEXPJZyOkMhLzpAYEg0F7HAYsQEwJi6/ndLVj2id1zqw6iqNEXCWe6Rtww20im
FVBhGRAlPVPMa0ViN5WBR/7hmdh8r8Nv8IBFRs5w+nT89sdY60tbv5b+mVPqtji0MQiSRn320B8l
+hvmEI/xGlQWS4k+UlcPMNV2VzEULyzFlRpim2t4cfAnK4drVYbQcGXH19AVXfR8VEtIpTIfuPQu
UvgxbK/ti1ZgT9y2BS25+PTQNKPQDQvYl2reQ4+J8Pl7/awskwQzGr9nDc9It8MNI4MaZjdORjhO
PE9CYcNghizeFSWgJJb7EsQ3MSs4czruXmG7l+5myOGnbf07+YhGPYYsNIXlMYUGwU8i+V/5n5w9
BOl85Uc6ifyADuvx+Si0i/uwBhN+5HRzH1Eknx3MtTuBwxh0hHJA6B9Cgwks5JEq59Dbvc0fFbTP
KnTYv8lPq28+sIPXf+KaBxLN/jzm0hTBx1ktmm87NAG2H628uo4yQpmeWfrSWKerMzwPQwA7nGyp
ffaittU9pPf80KnTjN00MaZwqnikFd+AikY2Vk3Q3fxrUyDP2ywooUoVKWMKE8AIefggGcvVxRcJ
6Rda8Jh0veUA806jHlsdOGPA2dIkkwLniMo+DrZbpu6A8LHIzPO66cgvbaFzhyikz/bofs8HJzS+
9rnpbj3AgDMA0gTNoeHOUclaVWANcixQ7ufq+joXSJ2J0uoYcJdo2UP22H5ZKw4dJPovkmooT8AO
jwR71rP3rSTAklZXz3e1uTwkot+bIQgZWXh6xVNJDkf1qlTR5Zft3EIiBqWEbS0DQANz89DHz7St
W41G3tRSYLSTtts7nUiebl2LJ7GtRKxoO6cvoIsmpHsWo82uk35DJ3+sJSQTg8emC51kepwyhBiV
dUrcgIljxf7lUokwpOFm1H90eLMxFNRmuMddNfmhlTrWt5LR4fpls8WdcTnDtNJVRJpMCyo8iHpc
OjKwFQ0dWREeQiNcUqeTr2sTK8FkiHC06IkqOl2PuVjExHVnj/n5YHWuRjnFqbptM5SIJLv7PtBd
e8Pryfi3z5n3W2+s9FKl0YxQYqCSobv+1Rs2gzkREa4dB7ti2Szp/OVwr67W1dVncdFwZyUw7n1p
X8k+kiPQIJtfY60mjcOs6mS491DdhP5NqX/yGxpsfTIBMczev16MwN5aqX6JoGa2mnse/9zQ9Kgw
c19la9jHSzW0LvUlu/ecL1SwTUS8QhsK+iCXuKRefPki5JPTe/s/lhrSD+ltXc30vbl2g/6ne5xa
DvWAVJYvfs1y4lQFoc05a1R6ywbK3K07vTx9xRgz8jCcMBCcpSs9v+sC3Dslx68z+UUAu3YkGdZC
33o6PhW0fLsrIvIZp2w8sHqVAqCEXrq+eJC/nXdqqRTOoyrh2YDmif0W2C5+0NQp5MhxOBtmFxgl
hrRowErBnzEzaZ+saudOwiZFgh7X5RsojSE78EAiPUjvGuUtR50nhdXdKDmVnpHULi26H9EEjc9g
0dkk+pe9yWjhlM0455dkOEMEgYZgprzP/4PT3m81mXCBc/e67cqjrcBPZccc5Zy4/Q/CFuTcHhK0
OQoOhxatj2knu6ynrgRKnrLmZOX3nYTa+vgKFio18rw317W1Qs+M9XWwR5ImfNqdKXY72tZFLk3c
0dCSDZunc092faHiTTthS31KeOd/F0Y8y6fzR+Hf6Y3j107PlsgaRfG+yAvGSRD5rXj0WkmW7RUd
KvkdPyBSADRTgWNZ0EEUdGsD2VYUib1C5dTa3OBTpeftB8wYTI0pOnDfl8lAuWV1drrbrtTwitFz
eMQpJcTgejJ8f4waRcogFSht+g457EO/9xhNJ3wh9Rh3oXzme/6aoo8TMDy0/O2kV9MVsSgotF47
6UddIsm7Vkghm/3rCIQkmFc1iJTcDGyBzixswogZgUX+h2WV6MdOH507a+NuQwn2Rv4qdbi8OaqO
jQulKQt15MhZQXdRfY9p4kNV3LugI8WzrsXmfO1QjKJXOzde+jChMZuqaMe2z15emcJgRfnwPfPE
xcqRL1tbTSrU/V+myZy9MuCSyMJo1wNKFm41SJ+MbAKazN8bdr5w95tou9GcMbDwRgQ6yNjsEw2i
RevR/ty8PebtCfRs3hdynCORl3wvm9XseCqum+lt69jdKvVtR48sX4ujYgjCEAehH2RIZkBHJjEg
57Mervp7Ew7P6fb+NWsSsjzvpkcplLmRHwkIcXBCZ0s3DPjf0GFHuWs9h420fSXI0y9CUXq7Wc1r
ZLP1rCNjwxLt0D4mns5IT5QBcn/yvfymMu0ekCJYvVO47CvfQkn0iQrJwtBGeZ3vLYL+W7miYzU2
0idYmlKflcqrD7Hv+m6pUE28TFh0+SilweF9kW3OdtXp8Ng9/oxR997X6oMv4kRG9c0sPk9ZbmLc
li+sTowTdE+n6soGa5V+kmsKupXsQ6vp71Ved6kmTqg95Wz7IMi0V/0D/wJcsWTtxGozXU5vK6u+
mTsN8OGEOsiuuchXt5b8tnz061hgm4YXhm47BgGQz4c+lafptZFtH7n9VhrL1rZF1+lYqnrcZ8zA
NxPDCxpSwfcbiakJuPp0uHqePe993HRt2y0NssiqdOCPf7M0rdyrwmA9bWRVdq/bxNvseT4sxI/k
TTcAPOtX4vgunrf4uunPJ+UxuH5U4lqbKl91aptznZXOWeY4f0pjh+I6/eQbWcltd7erXr5W+ED9
6fBCBXJwmNUSxnXeyb6cIf7trGmobmn8S37pZu1gsr5uzjVaMxMFrmnskITav65lVaNb+vX0fgJD
A3pf78Z+3udzuXTcAb+azSLFeQe1bLo6H26vTwqijss02zZOTtlCN3Hx+MyeL/RW+NeBRjVPmapL
l0yXz10X7NxNS0Xh8eaeZaG3eoL83rZ27l4Tb3uN/HltuawmE+X7ojJBHFO8udo//rY61o4LMzZ6
v8/bSXlPYQr2pM/+fOylhcvfHadASnFyopfJNx2p5uQ7yRdMRezawXt0lpX43/N9uaDy+U2fsfye
jipjszj/vMfTd0qk1xgyfrE3I26S7InT7F4lb+sTwZk+pa7l/BeNrgxuIGaAGUSSvetmgdDCtbxN
15Lw503zeKvbJjsKXOnaHSBujWnfLFjnlF2C3LW8XlYT+EKQq1srCXmYtk5GGUlRJBrJVHW86KaP
g+IOftI8ZxTHfc2mfIn7GhZePQ/MuOn9Op5E8/T2bXz4Wu5esov3VKaTS7Ty42ey5Jdk40YwsMiu
hJYwrBn+sz7jY4cgL5KLuuH/Hod8YPpHXkVx/dPp4Tei4rzV9MLCbM2va9gdPh0GD+LoJvjihmuw
FFIUVElrv92JNT0RMHHIAjmIq0q+CHc7Q9N6kkPaIGzBd29oCpmPyG8RuhwkYK/ftVtDHthz9s57
CprV2+/cYCtVLRg+trnScUgbZvJ2G+mw5CGCg7muZwwtVULuRHl5Jzg30UuspofX/ticpaeskJma
PW0pVNeufRryxPZWVdyv9uQrV0mTMf3cVB3ecOzK5D1XwV9vZLFbq+kuBa9thVgaPVt3f7DE1q+o
p4Mp4XMRn3Hyk631psddIoT19R6/KPw2ixxKji9Z9n/O4upqJLMn2/CuWxvayalOOnxbwyNy/q1R
5YNQDFx/Q7/kby0Silrsyv00ACs4SwpllBhMmMpE6UAaEaXJE2/N0CL6zKf11Se+R6Y2a8waedyc
e236snPjBlpVFIBCx3ajBxzSiSeyU64pFkhoEHqNMJkIKUItiksVPl2oUMIixeTWgRfcdZjh/CVf
Z2WAHUWSv5L6yHKLKD3T26fahCJGYnAHipLMhlijLpfrsfrENu+QkpKpZn+Le0By7iOrm3ZH7dHe
ZS+F3mOaqA1AoSU/Sn5qhDjie05Wms+fGSRzB/KBMai3ClmskdJhcum1ivw1svXNW7hkev/joX8Y
RqFriRDDXKIY/ZFk+cOb8+0plV1Z8ze+wy1So+BVzf+oZeYx/Isum0IWHSzqmk/mTylmknE12Usf
EhfWOB5qY35QbJKJpeV6E4BjkC+MI7CZBhfVYUfcquYryLeh4j3Ts4J1f7Ju9HHEhE8p6vRcX7/M
RvYWI1WtxPwT5aewmeAM8jv9DvbZyn/EL+l4clZZD/Cw6Bawb2jNa2RKqAGffg51yiFBWkrrl+HL
/LlXtM2xCNBFk5+r0eFTgwm5CgcDfw0S4gnBzKQ71VZ/AfPwcMiw9tMxU710dbpQn4hcda8ZkjUn
rCTyo9paRpL913IVprR2g7ExJf10HQIYKw//FPG/ogzfvaq8TXTVKWRH2EOaDgcj85jIpsRf/hT8
SwAkBiCl7SY+danRd/hnhWRIpoGVVU584V0rBQqN/TP3B7CG4xN1pJVe1icSamvDD4192PRnLifD
wnsbPx3Z0ixJarueNraPSDVMgUtpWy8Hih0C1esYWQMO4pXNMnU3YUkJ2l/0dpbkxdcDgs4u+SrS
zcEqesUhAZ2KgvxGufSG8jQb4dgZeoOzAFUgGx8B5jSkeM35nyACwrc/8i3rM/tA27DZ73aASTn4
p4rfpiXxwzMnZNGvFRQ5gdhz719Q5wC8FZCnzSxcISilWcdYEGY3LWX0eLuQTBTd1M8IN0t5K3dv
soRj2kuMZmrnmpR9Zskz8MAEm3FEiPdtggg5La27aH011994ev/b6y6/qRRV0m/zP8nIf0kelqW8
sURvnyF9neqsvxcqeQ+ah8OglEyPHiX++Neazf9CXvO/BRp6DgT3YP4gkvEbqooWxbp4qCQRo2rr
ZuojdSrT1FOvgFT+zT7tWgBkd20qu3WSKlf3tLv3FMN95Fpe4Jy+XF0kP79bNPzw7E3Azgjl06mA
mvnQdd2V7Y7z0xRZ+AfT+8TJ9YzD/Ogp/739nX/n/Oihsegx9NT+HFy4lIKoVP2mxu5c8cLHwv1Q
4kruawH1TjBSkOEcfofaYlQ6eQX3Ap6mOMZgETuCSJouc22qJx72Nnecj0jy447iTMkCPsQ3wcxE
Hy3ybH3xlq1vUVh6ucWrGC/249fpigJl/qmq4uUD93dVIlIaKe46KzPFuofCN6dYd0RqwMaJkq8L
uCigXkpJu6fHGgbHBSiBYAFlpMT7g8ZirHuaIEb7dHR9vsKB92D20uFe0YBLGY+TQYXdGEYiY9V3
kIHCfN+3TLb07ih6NHSZOC6HFiRxQvXm7u2cAduMh2SADfqNgANOAh9aQE30iZYZ6HhcMyVzqR+U
iSIfj8TzsgMaRC5adlLO4hvNXQBgS2WdQR7KPC8nVbc+0d5+PPjZZNsoV/8iVtFYe1MwuYqH32Sr
1IdEeD2A6fjTFcHELoalkQ5VjpBDelW1D0T2LKHf0vPhFxwN0O6nQj3xCkuZd7Lde7+o+U/kYgSJ
ikvVQhFetO5tzVAxsCTk3bomA101oA+tK4gD/jqXJg6+FPsAWvqAQL4H+Y6KUcy8CDZMCsa3J5FC
b1zgCc5TCliImclkVgMo4NC4opxhmcsgzJlIllk+Fxleu5IM7qWOcqAWvsqyodOnqQ7020CRvU9j
h9sTzpQmkjbarK4JtHy1ciA50ZUBoE0HoL1oJOElDVyQbqlI/hUkCOfbrOlKxXu7oa+YtzAETI7w
HAKDWgJ+M/CN3dvqDZLAusrUze1WVn02dcKyw9Bf0zevzt7mvFqqY3l2f/xzH1wHq/b9O1FLfScI
2/6aBBlehuMf9BT50LcMbNPAPknXCfNXMrJwUsHytEqxWqjke0FB8TBywOBgeO6bzCPF0lzlVggF
4VInOyKiiLwv5FUXvxuYF3ngZH38uq+l+vvM02RbveL9nRqZAaXVzeu4t93UVu8bVTSZ007hJT2y
vlQ0LfqcSDInPQAD2bRKCSjrVfbSp9qhne/t3qevOXaL7bSXn3bjRxOdqK4LFGvzvetFakcMt1ek
tdg7tIosu3rjUB0OIbzNexJxfe87xH1mFcoTlWl99nUdbHh9lhdfeKb0GP7pLS4XtVzlsO/k7Lzy
+U/BP/gdnMpId/vK8kPyOP5JPQehzqy8rV3GP6hRQjb7VUs00hwMrhSvV58z/A80XpACNCd08Ary
qnlToPQjtub5n8u0FUCvtXQ9SyD7OKk/Nkz616JM/prNJqktzjhSFp+TVWX7b/I19kYQgqj+Gm85
VdCKVJOV+N8E//X1gGI5eSrCEyuTGhnh1/FoUiuOCr4/+0qrQ6gFjylAW9h/ihSqp6+SrPaOOGDc
1AK2EUli1ul+RJVZHG0Y+FaUuJVi+Zoi5wvrOr2jIKFNdC2YZC/Lir68M2Ok9t+0x6Nib/nqCb/g
GS5cfzKaD2rHzo57X7Hs0DYaF1TyXT2Yrq6MYBHJZ47ezcgo3b0qdWYUJJYXUHCUmtkaVcjtcAHM
yNZmyTpV18ivcHwwxAGRvBJ2Dc3/VYvR9gaNo6i5n38rss/5SrU9chllNZK+F7eGNMTXOKaaOihI
t256Eshw4iujISPbetdXTOXr6MY7peqyevq7aO9n1Qvc1pDLfnDXW9UZGGTas6HOxLyW+eJKhiQx
mzQ1OzR0d6+HTcxLU+BcVD2lPlR0fI2E6Dt/RU/XTE1z8aOJmCUYAxdB9vAQGLRyyPWKufessI9G
9PTwkUqma8Rkngu2lsHqFBlHzUVKaAMM612ufD/V0qZB/5xvFSJL+yBA3uZ1mS2BtcRbivnornK+
VVfW0set9LR44VeI3bSqZEmkzGioVGcvM0TOTgqOD1JWEU7ry3R9j4ExmJ0fyjBsKfuTl0OnlKNv
xjMBpZsbMIyIIAByj57NK2urBKb1xLRWkSwXxYDuelbLjdtcUGiu6N3cvu8GuNvbxpXSGGwXuwcX
p0uhwkeQjbdjHgxbDLa8reEWLNqJL2OUkR+CQQttlcv6BVWwtzzqAG56urrgaqM/pfpi21bxcpK6
Pdy8RPSOYw7SGB1EvZLiJzusTEn5ATVdpZqReYR3Ft7WT+46yP/sBE7uBruW7iMToc2QgdDhJ0Md
vVidQ0POvWOuuVVQDpFH7uuudXF5DIpl9KPTP5ibeXNikJNrQwMuOJPNCffNMCk0+IOxvmCx1cHQ
QpQDGJ+ZUev3s451HWgs9JKZp+2mYshvgrcgSSk0ry611kF7/SVtL31ZfijczOsOlSLOYrour8U/
JAI7QakxeFzeDw69BH7XtD6NytOWytprhfa92JidOrOC/g+kWp/W8A9AwLmTCcnRKlfN8S+/rc26
peWDd+MlPAnVZs+XIl3RLp46Xvt+pOdVRVbJnFpaM/Nv7N/bpzM5N1IPHiYfpQ/Pefu9MJdUDWFx
cpBvLDh0juu7XfuaeE3yHIw+bnk2//BU2c/cirpoA11OGnN73aCw0ZXQHcipMnKWBkfSLLmZEBJi
7KWM6CpTNt3dpZvEcKUM6vpqG4p/bbalQegJAnk7m66Fxi3KcH5Ahy4miqPninur8WU43FgWbwoI
YF+jf1lEwaLb0EPdnZybxoZZsq5NFO/C9aQ650BxaG9DxWCa605jre83rdlrppdcMzu/m2cw7Fnc
PuXQ2zWujVQ+zbyhLYkcalBmNM1s5uc4X/mCwaVaArT++h9L97XUWJKEAfiJFCFvbpH3SAh7o4AG
5L3X0++XzMbOds9gpXPqVGX+LvWcMShFNAQhGOEbycfixjdJ3Bxyo7pWduAZFvhTnIsmGUxCE1ba
NDgDn69qxK8d5krWNU6NtaGL0v0Q+4vbmp8ak1t59zGvpHat8Qu+043l8N9/79UNPco5k1iN/Trt
QmCNb2W11E3G4Cl+fzF+uTLz2tysvFKDIAlR5JKG8PLe1JpeO+PV0+FYOz+WvtiKAMDH9kHIRbZB
3WxGSurVQCShhBxhqVTZrcilRDnEbuvuzHWixlh9abXF9g3+MoGcq6BxoI10i9dpha6CW0AUJRUy
HbYdsDeHTPNiHsIgRhOzaWWRT9tong2ownhmCi2F3mJbz35Otk9m5JmkChiY1DRnQWyYQzv0r7lO
KdGPoInRYsjrdeiRhSSJLwxg+9VZGTir40z/yuA154CRfckwIIq4Scss6BZohoUjldQ1IiTPp/ry
akmIobfnx3DC7DMZ6CzZupvyvQt9YtFVMQCRz33bSHPUPOO60s8GZwoh62kWiehxIMWleOWyfjd8
Y7Adgz+vpTppZe7NB9cmva1Cerov1lHHFCGJFrbHkyvb3aiY6uoOKzFGIxK6Edbk3YP5/SXFUSEO
7wEiUnzR/N0zFeeY4N5c6LhvzxIImK7/ZoOQ2dDQ3diKbnt/o/NbivHcsubc1e6N9YK7TTuZq3nf
Cl9V6fRe2619OD1Ydhgffh3lEWrRThX6tADzU1WSh0gPAE508VU19njRWA0Bj9NTlf4YNRNyK0WK
c1nmSpES1KvZTWqCQhWW32nmn2CibXdEnYSXldNwlhxdPmaZGhbRs+wRPpvKslXbo73P+EXOGdR+
T8oL4tCMdKK4ola89KYFxOhob0FKh0aIKxTsEKtMpowH1NT1sTqo+PgMyktRYpTKI/sa6cb+Gx/q
Zu6TlPXm1AGBSEGv32Sip335SGqQaVM82XvIFou0GObFH2QyNHLF6cOpd3H9yGFThvKdA5g9qI+C
20dlLl7cvdOLWojObTurfti0pVashn4xWQs+fCL7LTq19YhEHvG3LTbyh1oK2Sk1f9EMZwZcxKqU
KDRr/3lIt9L/GylIfXlRIu1e3CocG5shQp9Cl2vN3SFbS1bHLkBLVXQzYTtI3mk9/5tOPHk0kN+r
inVgRGPu/kjsMZl2dXM6f7PA/MtdPpaSXqUblyv7Ikojw6M5kY7Sp2+Z76vE3DVKyFRnvwVTNs77
aqbDCYVvn/9jjZ0gfoz6fRdYVCjfPqjeQpkpb3v/rWFaPo/rmDx4NAIxDiGOnJro7WmdqH07OnwW
T19OL5qmmVbrFPWwfj3xNHuZgWZVODU9Iqp1Zq9Cv8+xBOaSuSpQHYyqmRFP24rPZ3Yq/ijOCbp3
l4rH6YzD/5uTvIoRTFQjLZS9UJRq8maoWCz671n76ily8lXYs4BoYff2/ikwXOBTuls66DAfttmO
F77N/ShXjMm+7V6umZf/wJUtqOvQpEp2Ek+z5Ncav+mllWsctWH5yunD1Mofka9K0Qgz+UsOkZqX
qQOt0BnTCjA/2PpU7fZSWEKlPI7HI/js1HNb7fq+xShCA3fvLa1vPCiVxPlBrbL4MNAo/2HDLxXE
FAcE2MPpqy3zP6Uv4S2HvymATopLDPE87P4iLNJmdJr9Xb+/ZS9Kr0rmn7r9cgiWIchg4tMOESKe
QUyNDL9DxVbIJ3P9ZhGiPUBIZZi/MSZkKBEJmxKBn2k4vO3hDrBV67Lt0GDjbtTQ4QbfO8vCmy00
gPPuYyoacLB5vlCHyx2jxmXRazj09pum9AR6LabFef36up3VisAf+S3nxnTj6TKVRKRISpiBibkG
ApqosImAuWJTvMpJsEgSqpnQDDYd5bR7Y09B9yYwhB2v7raqmjcVoxoLw7x0hRht7QQ2AbSklq76
1xl1FdcnIEEVRvFDr2+no67er2qqH966Ww8gIwihdCEsTuSa4xe7yKx6fbKfWDvZED0GPjfRex0b
diq1VPbFc6Ps2hWhl6xmZMSnz0LqkRAj01HFeu7tFct3MVecnoU2zPPyHPKO0VIW7FLqfiCIdu1k
IbSGqGtPCFkO94GFxnJidnzYpUmeuPdSlUjDlzvKk1LZwZueC+J9hoLhxaS8aqLFnNAPCff04d64
l6WnmpdRvOPh9PkuRKc37XjiTHdN1w+tqxTWSdUxdQThFDWpZr4WYcjijuqTGP5UPH4Vhdgt2VaD
DXoDL85ZnGGskna8BU/IfoQGnyyr6yfX6s/A+5b/WRgFcrq3FmfTcMpnYQotTg5n/1LnrEIXHyBN
SCOmxhzasMGC2UX4WTkatyNiYVvJeB0TLk8fpILLd3tcNAQzeHoFeVD8kT9Z3JscezLVpp8pPuTR
KhN7t1kPtERpQfLKdZasqo7E1DrhedfXxFBu0PZuJIDst4rVPOcShgvZmhySDrvEm5PEszF935tr
4SAeGXuSNdYvfNuZB9WTqdP3EZELobYmd8bLWz0MV4UaaP+WbBB5pE4tcKSwHDf+Pe1o1KTROx0b
XNKTTThIZkOc3/LRroKUo6XKHBpj7TNjiUc4bNyuaxhA/ZiOYACxXR77bPn4vf1OvtwwhnIG7nFy
53+Xj8tjNVWqEwBSZoPT477BwzKTgIBN8coEEYOp2a2wSugW5xpixqB4YHPVYIHJw/kdmYfF4U7m
dsasGe7VRyP+pwtd2A8oFpmNYXB0GuQewEhCvfyP7Eaq5inhLlk+cgCBO6Th+VyyR2Zi0PN4H7kQ
9rqpcQqhQcNfjQe3X1KaaXfVm5p0PumB4lQtRmONB+E7mwE/S9DJ+pbJ8SlxsNnnYlrL9t7zZ6Gf
XVXXJqk70FJGH3N87m7VAxQyIuVIiZRhGC9SDz+TzRIW1zGsJONEDbZs2ky2Lq3rm1Xuv5ItL+Qz
9e9SPYL0729Fzpb0i9cjckKBQcZLomW/DAQ492/vUd6VQTr32qoXXFcFwfgfb2cAs3MVwjk3c/nt
0qKsWVRn1dzrqXswoO32Y4n8AA/mFLIpU85K21bMNU3AW8gKWPwtNHJSFvVNHaH0k4ihf8bMCwTd
/QjWvb/GiLtrOCnnoRAkdjWG2hqWxyHYI6an7Z6l3c0ZZiZVlNe0htOZpWv7178Q0IiYT09ai+dp
ODyEcv/ESNUtBW+EbvO+h6/QvJPjE+na9C01IklVfx56lyFAdl7b4zQGeRSdacm7rsK49pf6D/EQ
rCt5JqbqRlZGAAi0u9rSKjh7V6cqJ+qMd4DJUj361lJKOMMUmruD02ZQqtmXc0ceYrCpnhlgSzfH
+n8Rr2Qsqv8V7J2YtUuPDvbeJN+U92C8SSVdTX+u34H5p+Gl5/fP6vSS3kpcS1qfdun18qGGFzfg
XnDFmC8cabUxazX3JbMWPORwW1f0ke6OKXSebx4jCnLsV3tn+uPl59SFPd7qgQi4L+ln0/s+uHjK
B/PbCcnlBLNp+nHHY9hSNn6BfVAqiMg++YAhfPemwkg2BH8UfyldmPOljF0+rxVQ/YuppMr/YBCm
SoNdTw9gl5RweXsGP0GpveAz42R6FtyQ/eo3iK238CtySaRbZGcjELPnqhhmAef6+Hfr60HZKLf3
4st1NGufsN0yDJJVoAkgu3z9juejsonZj2UbkwZDzwk9Iax6SBQ9zW69eA0wd+NWZc5pq1tMoipf
za8BMCBN0OnUAvvoZDAinh17szpnzv6T65w+3Ah7llr2DnIhWQ66JfbrV4rneuF1TZEYhGzuXBcT
6mseRfL8vW8PmlXhN+lC2va7x+Brl4/7x+V38O7j+gqhuv6efjvmSSKCWOPPCI7VY4m6o7AdbVzV
YP3ikYatp/q7qsMSRGvTwN7kB/n67CX7Idp2EFzOtVY07jDx9DcGDzS2rC5eZk6gP3lDkGLbm6+0
NXaVBqLMHDDTWpvJ9Fy7GauXlgJIAJHtrv/thBiEd2XapHtgMrzXDheDlLysDLN/XAL9bxipq7qu
XNDpcW3JF60xmYpyMh5WQ4eersdXZyVLJD+dRdeDAc+xjNYjxTN+jwDmZfEZ25fQW78Jq4lWpCyO
kc/2/oqUr+wzf6aZzBEGkzTkoRHP0qa1RywL31j2Dbx8nNbAGpAsdLmZcrTnzv3HIrK9aLTnrC7K
oVOkMS6DTtQR33cDOjfmkPJ1D89f27bp2HgXEJhEt1J5khB1Ndy/LrdCTjD1RrEWc1TfBaNKAQNH
ky8AjjGtIYaITivhzmLbkJ4EZHqYfTiqUeEGrkB9Nj+pduFrXsma8WnXCz+XGZ2EgBHMggc9Nl2W
SC9bfjPGNPPCUYLZc5VG+RcWP18W6z/9G5QuxjkZaRjX77/ZUAWFUexAywj38Zsj1FJ5ajOOYoEX
r/CqtF59MOXVRDPoE4y6EA4D2F2bmCHl7xpVgTgnRB3KFhW+/yar70Et5G5wyEA01TDl0+c0evzg
pELSQRbiHPl0j1ln0t5HDNNmIgkjJwd7/fRCPmshAix05xS9b3kKFjOWB0jYTH/28jcCMA/q3yFr
pyMP4l8VK9AWrczVtX0XGZF9UWKkrJUEXb/nbnjFpX3dnrV33jFkx9stZuJ0qDpNuBtiY/2cP4Lq
HdISDEZUC73YwJKftoyMZJdFpo6kax2BSZKWSi7dXQ6dPucw8IdgG14yB0AfViJm4vK3ZR1cPvA7
C9HHXRQex9M9Z9e4d0LurEwi9Ey81exWEnvUQrGjYNOCm3WZHi+EA9izm+05slPgmKvJSKtiEFlM
dVK3lI51/8jhGQ9ApExQLnx0N0j59amun0ACRgEZMQj3WqiYQpACT3J+gw8mGtQjkXf6g/ZGYiqo
Cr4h/sZ907wt65K3lf44xQ4sI/l8I1CBdWsZXghkJr27jIhkpg730Ii7GpcaOGTvGC/AiLYoyw9S
7StWSoizGvs5+Yk4Ur+fPhGWYAO708t8lCg9rL912sCFXKnulbkEtOvZe8N9h1M1sber5dNsbJ43
Jj+22hvOZPWyuFTAPohhRUxi2xUlQ/Z87S+KUUatlwItiM/spA5ZajLhLLMHn+CP54Bu0UiFUIDp
fdvMtjThpX3jcKvGz0S+/OoJmIbu9sx7jKHT4fYz+5CpFV+U1MFiByNrcy+9FmRtHuPYOHRVp8wB
2bCiiTv/1CNPhloDb/VvpKo+QilocLdqNEFfYRPzVuxjWObCvSfDypyuXKYMmvOCjFgM74xdHwKV
eNINuFqrWriG3o+zqrMJVrKNKTtA9aF43FzNUl2t2ucnIOU/Ovl/N2fF+dj0pU5d88CWVZ6i47o7
TQ/nO6Bjdju8mhGHlntR6DglO3+JSKaJH3pmuXU81Jzm5dMzzkJk58N49pTLltffOV6LD0ABrlbx
cR9FFxkcn1AKF5TgZaYJF+ICaXXOLPfNTB8gY76g8WWyhiNKyqKqFfcP60RrPK4Ck9xp7OMJg25q
7TXkJtcMPQbm18ZYrGuzUkvE4rGGAt5XqNJThqU51qAbrTm0M8eP0CeGoCnRpggxLtXhLyoM6ucR
I2nUx6uK37j5DMOwqEdUdbFejJG8N8uDuGIEIuEk1v0qY81R1LsqR9bNbfP2qcvQ084fKe+9Lrcx
46x14aIwUypdePsXESnBwu7bilUQn48pXGDOtHDbiLLONWjtnE8YdTOlk5XLEmXxUFuD4ACBIavy
JIHnGIUiVPMo7e4PP9kACio4j0MPlnHgKjae+vRC0Y4c0UORdafnNADGmf6NXTO7UR00WC1bcdFK
wlxrxAnjj0Lfg5S8Vd9Wx+F130gQJmz/2VGVhS/7W22SbydjehprgfSHCGNZzN23ySdwUVdfngoI
7o+VMv8AyuIn7M0EBDeu3M/Jp1mTL5NCZTYtG7c2SLRzT6vV952sVsGAehLrZ5NeUr/8YWpG00jH
3TzvKT3Y7eH32E3LGKOcrt6kJTl0SCojaMQJzcstPoyIpFFEQrKeP8W0P2WhUciM9GZUbc1ytI3b
Y6bJSnbRixE6OJj9hUKNRR4HU+wE9wLzmPYNY9cs4GAmg3W2wT17DVO2hHejkqCkTNnBFXgcVg0e
PVpIIEQhU5719ELcFMXAD2drSY5dnhkmA+dads3ru3mZMzqCJHYVlqFst/hhemu2e2kl2qEyYT5U
2WfKaRNmX9hTuHT8eACTPSPVPnW9XimaT+f2Dpdh7CIb+lXPsDKfjs0Ef5qh5jDlKey0uvVSW0ow
zG4n5/YfWEHhygAeekyAOE5rRUhUeDtGYIbiFq5F9cERVfxE9nEJBL4cag0oGQVjtIUnS+RZENd2
30i9KeXCQSLHsDvG3hG7WcmR2q9h5cR88bSgF/ZNMYdvh3TLE3PMVVmOTtcKj891N5o/shwxZ2Q7
h+E4jLvcDAZAqp4jr+LBgEgKntBCRV2HzZAzMXIC2fn9qSE+8m11RMvvMgycyNI/bN425rYwzrLj
WBUo6o2BZdcHLI3A4GZ4+Z9krh/VPLL+zk3V3HpcMUYlLN4+OykDDyMO689VOWuJZ96IEWfbe/WM
msSQKY0wO+uscTqvS8Gea8OueP3yj4lcPfV6Sr1tL7Xs4lFdJIHrlutRiDrWL82YpXAX7OM+/UX+
pNqWl0VlOmWEf13M7FQ/ucctty9zDD9b9ueekG3hKKsfxA1cJY/ZXsOLvy+ZzrcaKMAS7cgOM0jE
7Y9Ba15bosd3iJOPeBoTCwdwKIzKBojhLJt9KoT14/lWop9ThVc08Nsm9+s/FvnisrL59cwTUzVt
tLa2LdN65eAo/WXKqq0+o/EvPV2ci/wOjqY4nZePuh8UEPjOMFPdAEXZW3QLkSPh/0MHcuLpDMdd
vIh4atkkrhU6u6hAYuY5KPtcc+46Cc6xxWcpBM//MpoMGjLbU65PxjwqVQrvRQ8DCTDH/i0kaaOc
ozeRrMw7sl47V5LCHBNaqPPmnbSeJVTlkAa8YyzV1bo+b4IwXmzM3eSvKg6GtTXTXDXhzM4mHlNv
IBhrLmSBKoizANvKspntnkIDc37bx4tTfrqsK1ioGkufJ0rnWiMaX2p+XOho8NbNKMw0d1qTOwjO
MZAWAEhwFjF1pHL3LAdTzFp2IIWaqeqP0hNDvtG6FCCQJLetTh1Vpy3fm+jjhF6pzXhD++uOwZVX
V5JImkX/01WuwRRdYgrEKouYN4V8MgCkunp4QfEt3cn7m6Is7cgJFsGp6oCKFMl0y1HnGNP8obXu
5XPc8cKT++dMFe2mYurvqbofneLJauKfx1V3jgQT58cL8j7+nT+KjuHUdl77Vv8SxffOAiPwtAIQ
5ZdK7Ay/V327Y+ZQPVBpKZqSW6W5TOOXG6ukkgtroir3a6fowfRg3lQKqNtCtT3EKIptI9uh0Izj
yhKLM19cjWs7j8oHQsgq0XUZV6m6SIRzOLfSUiY6fga3YsSFXd/ubwpi5eHIj7PlxdDS4sBX5/qp
t+k3qFnO2Eo/vG6KIYykNHjWJqY4J96uZKhEa59UTsDCN61j1lPzn4j0XqPZFi1mo6/s/YVUKhpT
T9tviHad4EwpuC2rX5p7VvgHyCFgk8CMCdKS8qasiHw94xYR0s7YMu269kfVPXnvtrkdXV6ipQ0J
PTCHutpeSD5ekTJemXggZXR7NL3HzKJGWMUhZgEgOZW88LV7jegqOnwv05NOJkG/ma0fK0v/Ws/0
dzkCp6NHxRzomFpPQjuheiUFhT1rBKiDfVWqz/VH8roi2Cr0XWwrt3hxhpVXOcvS3y4bC1o0RoGF
6s1UWJe1ZWHLGUbXguRCslI71sbh8ZS0NvKoRTdTWtY8KiF31ML4ftxkGOX08yJUzuECVDUyNluF
pKuUNUFeugX+CQLnEX+gBL5bBhGpop/LU/pEaBlh4m44vst48Y3b7+hYgixFtgGPwEp/YvMAYT0z
IWmNZ4mUthQkqr0p9JvMqnWYxHwEavYurcfI+qJzPbrqrmb6BpRKXuh8MeTxBBbrbqfIr5dU7ULG
HOGrgX8DuiESznP8ZQG+QHpDXtnmdtCLy7rFy4NmOtpd2azuTDmCz73/+MTt4zA4BqRmV6cpP3Qd
ROG03j66AgiQWJx2Z+Ygqwb8ZYOZWiwxUUWsgRotnpbQpOV/Ld1UxZLP9CE6vB/ucEA84whGca4K
QgcTREvoVCB0NWG8YhOz7dil3XqYhxF0tMIwotzTRn8dFpIgSX8Dd142XarT5/L9j6cDsY09t+4H
VkKkD8+l58t60ttcqll67wgsVSD3EOEaiFybMOL2HJGi2INbd5us0NTTzn6Y+uSqARqE9nwFxkCr
mvy8haBm/nYom9ymd779pH8Ud8enHUH15SPTKb6cBulned4N4DTRbK6R+zI9aiAI5fqa+pJ7/oj3
Iuqvb78mXp+hUw/TNJSWxJ+09isgyzAcAEWd5Aapfezq6yfn+uIDOiRxqy+i6SikZgYmAjTrNmKe
yhryKSinlfwJ2KMqqUPXF6Jd3yJEp+2IFffzEG9z1ZLUEQOd4Nopn6CZi4RXrYJhQzhE9wByIB87
eMyhvA1VzU8uUj8+Cq+LKkR6Ueb1iOlQpvtKjYVbwMPN++QEJzQhKXpefZBhme6gHCIrGQq7hTFK
HYWzxjN5uVPa6z2eco1MhVfh1T0ItFssHBe0WODuvTEbRNrZ6yVfdhHCASHRqXJuJBS+DTwjFYxa
aVKdPyFuXyOi1wy4HjaSMyKqaN9e0fckqpu6cZSC2aoBhpmsMRH0nh1lm6meoWazur8MW+S3UGA3
DMcLMCwg8tWzILb6+cuEu+ProgxYX3V1QjyS3m/SixoAo4HSQpO0Vh9QFwguk8xmmKqRy9tfcVpM
8zRfQzKtbSzJDow46RqvPmSfP913IdHhpMUf7+qLGAC+GETCLhickg32/bEQFGgkDr3rx75PMgfA
V2QB7tunH6vvecOX1sAv1pc1oJkXQgI55z0JYuIMvROUBVqfqdoQo+SbNXRZrA5T2CWqAvbt/vK7
tcVECJ3zY0QtQauWUtFW23rkXuhQJtWJkTHP6lSKqZ3fufjJifImq3w4vzqoNAarn8vPQl2ICpH6
VFXLzi0xU8NTFlII6n2Y8KnGFVNxA+eVzU+8NGyLOAsfnfwgmdEUWAukCu7hb+Sp2dTPwKD6/On0
Y8elyIf//bfYtGdgBjI0mQN9D4cKNYDa/X9QeiXMYpD0Sy81gvAFrio2uFp6tZF5NZ55kQTFh+SP
LOf5Qz5fywKc2sEKVk4UdZENKxaaujCHrAjzEJrIs3hvzQlRPGzBF3lhH/YKqrcY5Jr5ClBUy0Sx
UPhypfu6H+C67nprzbldE8oJPVH5RJSRfI7Zx//NSXEzU2WkN3nnDwLcO3ehDIED7/9ACwT+Xuvm
PEtwanFbSXl9nf1Yk9L5Y8pwoipSq/h9FpDzHFk6lbv9ijS0tdFOSOPyLsS/tOcBNHNHchZSi5b3
rxhxDi448vor4YdP7T7C51bNtMEY83JiKGfMwwhw9RSNH2MXoHD4krVDLybqpC2uGZ60raS+cl+6
FZujTZDyIVJ9jX7elTXR86dYAuIyTAggPypTQrQ8MDF4KFUp/v43QOpcFralO3PZ4Rjb9ziQuJa4
bmzgTmfnLOQDFut8/Y2TbtWj4LJ/TNqEZaBHjxngvca87j//6t70L3YW4RFmlqGf7chLfzrIb59M
mk30vp3QJhtM0MG6OjxPa8HZoadsuxUYabw9CXCvsW5shU7KEVh+at/RC5Ver0+7gZ8ZhGGElxPI
dv82Keu5liLGE/iOvqPe+yBSYCr63H87WwtvgSqqJYDRagbgeNFMBxV7aGiBdqxA/E3/Tr/MIucO
wHGLWIGsAKsW9NuUdf9yZj339TtgofDzTeo6fsUuLINSe9z9M/exC2o0kJ6EKcUmhZPrWqxY31tu
SkVDdgAM2FcmPdrjNxBAeZ4Xx8PHWk1xCfUSo9O4TOiejjChh8PXbsxzkHo/tDLNefd+rNy3D9Pu
jpngDKLpsYdu2tf+6lSbaACnneuxW6BNQjM0TaCmm+8e2tNn0obC6HytZ6C3pxDvX4Q6tyfrxj7x
4Odle3vKTTM5xK6al9tcm7BpzmjjftB6Pow5IpbdzOOVfIS24+ID+3NjQ592KZNJFHgJmRYKjz6T
mfcK6/L9XD20xX72cs38kGWhnehkS5WT1zHFBHSu5oMMs0BfEF/vVqC9oKmn4d+9zrvZ3qR/vLbm
XWZ9gQgPE8yoD5Y6mcfjUel8G2anNZb6r3W2kmKyaGQHCpMtPyWnRsMAou7JzHC0V6E6BslUkoSs
tDSPl/bl4fZaOld3ufp+0joJhhmd2l7SpcmF3V12E5NWns+cBL1XUhn047deldiz+iR+RGXXOJDG
jO6P/jq0ojg24c9ak742nVSLZA0iwS8PpUd/cGcMd8D+PJWrOSetce8muh6hLDOjcv5zUSdBfu2V
/6oXaPbly3WXEgTWg7tgym7a+uzte4zda/PenHr/loNtKyHgup1v7HbmlpTXSDBBevlKOtcs5ppr
1QIPCkRGT9jYgUXpGwU9SudoCw64dguzp1IGXlI9UIW5rH05DF7bSX6YJNxIZM0P74/FffnUXhmq
ce2c+FVy4v4uPJmN1OPJ5BQG0uaCfbJdLDEXhyfm0D5sq6XHuZQAWa+W0qVcmLSmLUbwRb/0nn49
tXf4UpOzEu0EBbCYEKP4Hk7tROahUWiuxuDnymFbL3ZTx/Lka9dIL6vZPGhg8iJQhg8sU7ncGIve
vcJdgxkjMXIrNpQpOZEFtURn7qI3d4bobbpFTINYAbrptuXsSyXM4MDEXlTSXK7qye5EpNj9gTyM
KuZQzZugYztINtPEC/naOq731Kfv1X1v2bhJ9qtEqIGEn0qyfSq0ko5hBpdbfd3dM0HI9TxXS53d
puKCXemim9mYvlpebmpLC8xaZjIRBdKY4MmxfL3xcPF0eZ0OZoApEQfb5/Ug3c62+f/XXTOp/cj+
ZF9f2APFdT3Mso2/Lz3s63tVcWPRn0Wao2lrtWUr8hw2T8z7y9asv1N5yqOiGKXBdoeObVOzHrLt
eSvdWF4f4o/y4dTzsb97lHvMr5tTYBdZ86Vxa497s/4FBDZYdif9A69R4VB3+aa5R/fm1MpyHrnZ
vUxz2R1nu9I+4lHPzdVMLU9lMyuasnOHOzxNHwEEQM/ptOqR9E/6OBT1DTXXR5dMsLTifLlBOhE+
TpyTbuW7l0Gqv7qRR0tZAzRqUCZqAyFsZnJU4FFjKCMoe9JD+P0115oP+EB7w+Ct7xXH0pGNmP0Y
L6v5bXkDtbGfb4yTjXWBrl3WOeu35bXmtWMvWefKunMLKNXMNW+3WH47KUZbSTap5q69ase+emhP
Mo1tvrM/tzNNn7teYiP2Z7F39IdM0u44WRWd7gG0ER9UgWqxbqmTa/q8JW/AEud9Nte6DafdW31m
3pErVSBzfrDOC65m1ic2FtWD3WSs9y3Qrz8Am3RXRzBm06oSoXTe2d7mnZONJ37o99ZeXKqgsLwa
o5BiZxavsexOuzaybuHxJtnEBmpem9C0tfcz6w8ykjaL1dL35Cmnrks/l+bVXTvv2S32PNAlto7X
+/t/7xBEcRmXvYWLk6ftakWO82MOeRNyp0Xh4fjutR5WMZXmgJr/S6AF7rqXoU8qdln1ncUdiDbs
hfiEc6wbZtXcsVUo1Q/4o/3C4Dk3d9xdOVXQOT3GfcZJWj1Z1sRfEpsO1XF3Opr0xIMdhu69D6Tv
3UMrO4CYS5GCJAikF0vvOzogphzNUvWEaaAMZFKkMm3dDNFI1Xfr9qk171gq4y5T7u+2c6gSgSsu
L5U3vwwUsWn/oXpaZolevJIs1evHM/ASmKw2xNEE1XJujruAnF37vA2QxzFPHjqtgq5mLxDSsJBO
R9sOEO0uNiiYI38zp/bkTxAoKjRWvcSkjvaSWN2jynZXA+uhSWPvyafq+EzZRt6LVyUMw0M0g00s
enEFB1gBVrwA3Ev9nEyv4qvnAtyUHeTGDIeoyHnHiW5jTBYeYkm1ZIGWGoXOIV/RyQMCx90StRPq
qnEwzs0YrKbcnsKjOsHB3LPmVjfftewoI6y7kvCmln300OZlzHy7m810N9MsNdKchtVCZ/N1lccj
iP270FlRBrhsr56o3ZdH4Pa2O7SXXTuj5XO3Isx8tBZtL5Zngcv0XnFmrBsWqBc7AXvOq07uNAFA
/DbGzHxv3s3xOR7n7RR93aVVeEwPLUsvdh+5wbHD23Aw4+ymj4dWAYMStspZ3Spdyfy2/8ejI6SK
KPFYx1ZRybkdyrCgqAqRI540o7t7/XeqjgVwpCpOcYBxO3F+XV6NboOEn9wi0hbJqtdqgRZjWHo3
iC7MgcoeiaaujmGyA6LSjZRwPo++UJc5jRqZhKI53JqiNUcEo+acDgohuMMPzUcIZq8FxjsNxqgP
7zXITv17e9ik6lvDWSRlWYMkPL+n6Gal4REXSIGSAPGfpAh7A5/kZdqeWsD8WQ8UeEcGW9YQFvjc
/d8B5ioE8/4vJFPLzqyXreee4D2eSnQomgY286bYhfKmOATkpIFhmYdLdE8dVEos4pYHPOLwiK8l
4UHsjpH0C91Cbb4JUZkNzz67+wwckBhxO3MhqoQEBIwxasBLXPWAxZ3Npp5K04rb8uePRyY1gbca
Bw6vIbQw8CZfeoBppmqpEZfj0ewZ/JdkiRfbCueHylm2qM757uncDInFwOJM1swbtFyS6UpwOZf3
r7bf9U4vKl/eEzRlLuQKQLLAv1w/1gOpCC8Kf4Elncuy9TfMYdzy5GsNQI2IJ5ljEbJ9AXSvhep7
QMWSt5Mvp55fH4NDeBlMoY7JUnaL4D/oS2CM+ZeI0jWGUBiywIaORTbIP1+LsoinEaY175DgExVc
Lc4F+/KhXkBYEDQ7qtJ4Gncm0wesxrZnaSALIqIMuTxu2bpYcQcT81u8UYvnMG/ia1NvVJR4xkJY
Oywj/+qMhV6W+iVkbS/xD83rhs04MBL/eNHFmWy//Wyiz0R/2WEo6PmF244dAjqfE/d/tFj5CHjR
bS6FfONva8l/iKN5PhbqIuL25ezqcfKSDvrC3ngVHYRrq2+wHmvpXzce0a6HOTsUcjM30Lsm7R/m
ogeYPvt47j0x8jCDdx4nT6f24ZV9ty0BrKNWTziBR4evk4EMV/XVrs2WW3pk+I2yZHt5MFqgWN60
KcW/PXsLzikxRjDScjB5plohFDJ91Ul9XzmggfKlauZ71Z6jeM611e/mVuGRvjSwJl+Jzq6RFCsG
jZ/Xs73cN3uw/4mKnZdzGv67l+fZVTQCneZ1e1plHRD+++n10si8b2Td6bumyLFaEB/z0boznwC9
EZOlPouFwa0DMgZaRbZakLecHYU0iQgolbKDMLZ29PAG+rqINCLgrdENEfKwMnGK3z1y+EPlaEQO
gNQipIWMOEpfk2gA139nomXodqhM3wKvwyJKONmjw47Iz/qKSI9CQtbLHqyQJvsv39UP3ADHr1xv
PCr00mqYCsRHWMpw+zWtnRvnBo9fajjnNzAPNpRpyUK1UM6/+89FPTEk9nlmWDDbUjltL/e9k1Yp
phHFD8npLXv/B6JMQMy+QzIqi5/8e7G5Ne9oUV/8mHjWTL5PvybPk5/LuRGit/eVyVYAxOxZaI0i
2Q+S53llkwPDnbqpTfMQ+sjVgPeRT6ICyNzRZ8EbYaGzwWKw7YND1ChQkRxJ8BdMFEo0/bcbmJlJ
OVuKhJZFNdL+b0I35nStUNZMpcBfAYcTxPqFRaetq0qYkeWfJMQSwxNArulqdKmXYaERI8kiufkx
VxOQADgxLpQ0n6ILnHuCbXOZbaQRU8jQmhNfYaw+M5XVklQxqBsTp97jFlK7SLXe/u0xKInO9btI
+3kMRx4kH/vwx2lA8OH44xCk2+Avn1Iw5dRAcePFE7EsAmoODZ6ojAUGJD7OZ/K1fIrLlxJEp701
OgzZTN6wjcnbxPsBZ3Jm3xvY5d3uYUQ1UUn+zPLQO5E8z9zhgTOta7uI6yZVKJTPTzRKkzZGBmQp
vJb4MiRdtCkTatMY1HQXFO5rS+0gqwyDQLGg7Stixr/27+nnFdlPpLNElKk6Zoi9CoqIZAaRGNkW
MYGMvSOAyBkbV/4HNA8nj1lT92bIi1I10+TsgNdIUZeVJE/KVJ0W2fWeXG/GmpKsBl9hXyanMH0t
gQs+4d0yjwjdv6biYYtkiwI0qJHpY0kaQZCQW194w+oGpTceRBgU1jL3FEzJ7le8xNp3bXJ+ZMru
HQp/zyrqL91awnF/sVZgOUrU55BRLRNhMAqV5GoAnEo/z8i1/xMzhxI1JLrBzMjAdsCjcgnZRkH7
mNbG00Si+Y4OoYX6D+9k8mYvkswxhFErGjG7BDSbT4vocfpudKf//j1+799nwRVFTtIpIuP9ToHM
kc+1fBervK1On5rj5sbDAqom1V4GZHt9PQIcpQtDE2Doi/rUJwhiqNE/GLVndCPP0qS6kE+PMu06
fUPxnVP36f4VI9+N4XvaDEq15DONRWiOTZOzSWGSna+qY9hw6KMc2A6jG+eAGlXpkeJeMaBp9qId
dJIp/aWziJZchYKtONgku8UBnjnKAsn4QoqMdI5ZVJdhOClM0F39JdfcnHFpouYI2B8eO+eOM/Gv
xLaW+Dt+pfsIVmWDnfOGS7IQbsRK13NG+9Ccm1Hejgy0vhD1u/Ws2gEHdwsqSXqhoqMsPMU+KW7F
KsSDUNabjpnpmd+V6UHMWXOhzPM+Q4ERcOfX06SV6RV6+JZifJ8n+54t05Sp9uXPjLCE6EFlvKO/
VJfpNFJsJP7RtxjFFLGzwp08vVSeLh7DxSF8buPB39zAF07mxEGO7WjVmj4Rc7DiP2lELhQiBGIs
o5LHe8mXoj6DOp2iYR/BpX5BVloxDc8v8DEanq0qvas9X7Ulj4wcmNfHZE9Z7lyEd4HsHLbP2+fl
T+K98L5Vu05a6a7+UiNBsd1bObHHtUTbcK7utOPBSLTnUmr0qTGGaFdRKKhIzeTpJplkt8xVRhIZ
vvUXJ6v/Lnh8ODhpS2O7Xf6j0qJs64L1yVq6VpH3ZJUN5sbX4Mh23l5uJtkz5jVfEIPFRS77kMll
RBO6EJtNZXEWBknSk73gWpYJgZW3VkZg2DSbtfRAALn3ef76kLiQj2fejvN5Y6t/Sk5TjcvsVLsW
571NCpR146c9TU0CWtNfz2uXqbGinrTdMteeLZe90mR0meDNWcKnY3BoVgi5KN99MlG+xJQFgWMX
w6vGdArpbGN+S9az0h3mVGCLVKmRWM5ezqlbZ/YwnaxFHK7608v+X/IzPaY5KgIWi5v8x3ouQNCQ
Wc1GnunznJI+DEjfLInKASt7nt/F/dJZ5jmMCt3LXP1s77mKktwrdjbZUYYcdnNmCTnaRrZytq9q
omXlasUagzu9fichDTtY/nr8vrgKvC9W8vlJtbHb/CteLp3ErFC9YCF2+0t9s5x3ZqrN7I4gYcZJ
dOAxzBjkfPgoTmbVvPz2DaBsu5iFq3OZfpzdSp1Z+tBYzUrN/P55o109zTLCHca1TMRzuNvj1aKS
RUPk868HDUZmmaidVpv2LG0SQaG63F/Kl9zXzRLJn1jhUvvatcDlfPB+VubebUQlF4619DJXm2S4
pZMs4zjaUu0gqW2i8Zvd0aaZWX02O39kc+lOerXtzLLz1+v2/Hpc/Y+k81pu3Nii6BehCjm8ipli
DhKpFxQVBjk1UgNffxd8q+wpezyjkUmw+4S9195YQ79SFCiINJUF6l/NceeSflOy0ZUW3KzKWrs4
Il1aWL6QMLcNHrLeIX+LKZ4QNrxVwIldtTGnBZCHIYFvbehJbPDT1RAQc+UsVAmZWKqPNOjhERET
R1T8oMKCRPKbm+2sEP084t3xlGit+/lZC6qNq/IyC9zvsb/wVLlqBt45ncm33KcCWi1hsoGKRQTs
ieqHC9HxJ5MA4sUjm088Cp67zi2AR41cjG62CUcY1xmVOrYtxYKCo2XgK0cCO4p9P26lpy30yF+G
ED8CA3lqJ5DRRMg/tDFm/+pqjO195W5pfC4hqDhiE9bV3I2JaH9qoYeAGNmBpvK/QWHDhdSgLCpV
5nTEm2gFPQKLB4VsyaCj95Qn2cllGXiL3oXBjwiDpKGS9ObGlABLy3NexidXLkTSbnXf3RYUinn+
yPzwtyGAuaBsUkJc3fmzGrZjOpzdjqhW5C6uRZ2UPlwNyYn49CMKWYIywopJLhb63PvRUKQFAYzA
GkFXdbJGBYX2txHpC6vjfyf1TlmUreyiP0RFcC8ar3qjCjfXCTRvj3lDBMhavtqcObTFU+g5qz5L
164xZYUxYUiqpTsJ3y2mp/ZHzQsVtg9a77TlHUPyWBA54FbloeIbNHImke6jDak0mSU77bAWPkpL
ryXk/q9GIF3SNBnu16DyhsD5yxR7ZzMGVehGR8fe5ll0lyBPSpXuhuGfH6s7wx1OgcMS7MOFmhJ1
UCl8GuP67ihzm44/LzZp/5v4/5ruoy52FduDeIp7jg8qi7phrjPs4cKLd+hxqLgouzCrA0OhzG3q
R6meBFgThGFt813avylEHORC+RWAdCIOwTBvuODHVdGAK5uVwxwqDhHYY742gGli85Q33YaMczGK
Dee5Ye/9fj9aqxZ96jBFkrf2zG6PKnzcaBlmey0+drhSjUVvbftsQ5/YzHlNYvqgejOY59FfUQUp
I5dMshPyPfSPkmF0C3+oTwhRgdDbBdlSIWojXVswnqtS3YWVdfO4csWIOIdxjCLOVhmCns6fAd/I
aHn7RCaHS9CnMEuEvOcp7JRXIDXQ8cWjNZ1PqbMYdtk+Z2OwqTRjLViv+22KpCHMtWsXDfMgxrBT
NcabaXDGOb7cq1mz6tL4rIgSic44uPvWyyBF1SnjqGLThfWf2XKfVeQc2vo8FIwt2EA5Ex23hl4M
wshGZVDyR3l8v73iLG233nLeh/p8MNnR+iI8J3lwb6MpP6p75MLjUEQIqYcbX7zivuEYQ1qbdQeL
OE+hOLs2Hz8De9wHMj2E0l8HTB0jQeloa96u1zgEB5OlVRCvh4TlTulLclyyZRBBZdLdgzvgLGjz
nVM6exXuttkHKxuwUkUNWWRMrwYK46Badpq5clQMBrEH+cFdNLaLEBfMtRplJEsereGf50SHfMDz
mjsrK2RlxFs0NOl768H0NdB7aMCVDNKa0mlNpaJUSNm5UlUO5k7zxapxt5CqAi89pqZc1JbyBbE/
Ha6KzffdTmO2xrjpgX8M4YwnErGdMSBqRxZfyqelKvPAINY6sbduCVQfQUWqELw2ttkl01WSwQTk
EdRg0Xip427fNtVXl/qnKOi3ApFpFH7mIfbEhLmla+ytSqxtTx5TIRZpYMI5Lm+VF65FWkNTCXet
Gx0lsuog48BpGNeTkhkV8qnG8cBD7i5CThJOodOAz9tO1Kvi6FsR2+8a4/sGN9EQf/YZpWSg4qXJ
FPO3jOi+lUA8+0FshGC/bwtW7WYwD9iESkeHsC6I1bYzf6F3OF/LcqGM7XNQvW1nJ5ArwZxkEXlp
vMyJj1QnV3a5CUMqCB5C0S4jKoTOrrG68TUNs/3Q6uirseK1bunI96nrAtRYimat6wQ8B5ASWWX/
aptA1gpTpDImu5T2cvo7V9g+1n29UE11FWrls0pUcr0qvuFMUdZWG53idqRmuHbjh6+DGGUpGTjd
uzYtb0amqdiNet1b1xSHamhj6Gc/LWKYj1h95cuTJmUe49saCBpvosYqLETggAExsLZKY4EuRxVU
85pX4qG5RMfEzlMnbzgKb2o+bjNmILprbyrhLs02fpYlfXVPmxmgxW+r4xCjhE5nYRLfssI+hhgg
Qm6ssNKviW+sFYuTpaUDCXzuZ21utca7H9YbtdRWYVzyaJnuzucRDo3q3cTIi4gpKAGHKhRW5lmo
JFgL9C6SXOiUzr3MFpnf32vR/HmWuXJLg6hyC7sHQNCRh7uB0GYAXLOTXUI2k5ZTZVaY/fDst/Gr
YKiqZ/JSOUTCm0y6g8zc6aGytEI6pPIsLUu+Sd9eyixDamM6ixEGQkmRW/javzLLjZkWYLb3g+Q7
C8fPEaV+hWwlLwMgHwR7ZVpABt60irYY/CntrjONr8ahS0pI/0iVc+QN8zDmp8ZVUODPH5xTbzFs
qOJPC7rQ4M1DUyxsG5hu4+CLbMkT1HO+qFQJKpBrJ2wA49wivcu3aQ1NhTVyTC6SljqMOMbX6AU7
7oHUJMMtDv8MDVcBM/L0t1FYIINgEpzOheDUIpCvOPkExPt0BZmmQjHN34N0OGpptdFCBpLxX9M1
/3ylfWSJBqwsIvaVdBOHOaGLcNKn10nNlZ81a7uDDtVU68jr6dAAm49SfWdvQ8WjcO7U5rD2yvRv
rLg7e8F6pC7XQR4fW+gZWhziMlA2w8ia0yYpB4564UdHy9RPpnstSxUhdY0LnZoIf0tKw9xUyrJR
nXWZJxvHYk3XSJLU82UEDqUpyBEq8k9pmvvpheuEuxE51zpkrTGDrdY2Zy0Vh6iO3lKv3wc6NXju
sorvq22ZxctBaNhWjZ2Sn9WSLUijrx1Zw8iw9bXPPHSU+dIdLXrWnNl6gSZilY/8f2WSpjlP9aUo
QrCjyaeloOYcGo8/Ioatj5LAS1DkZKup0NPFz1DDvM/3Uad8WLQHQSzP5MQEBQLQyGIWFvcbpfOw
n0TKQ7XbDUVgUqO7NlgGNpsi1dl4NpKktDAgeNekZ4MFVWBDEfl6yKNfs0TV5CvDe6d+6lG3yA3m
jTX1QAQh0nNQ9mpsy4uBtYzhrJUx31VVvBID91xjrITPSwz40XSPTY210B3VdZzIQ5mau7Bk7UW4
Y+cyTGsShXJbD8SbHiAW63He0gXafXz3svHoFz4jUaCEInpFXspMISB0gBkAF7AXF5ei/PN662Yq
wcZIIfDLHDWMMGFImesqkwuz9ZmsNB9+jpPXHCj0JSNSgcR7tJ5Zz17Q7+5GKU5hUv/lwjj1fX+O
ZYCkA+9TpDifujG8HB4KI0+3jtIwW4CNom5SKVjTb3NJh56GfGAxryV5cks9eWry7tyYydFKIkJW
YXKkDU1HT9aFVzztqmJm0LDybb36t0z9W2i5+4zJveqY751sd6W0T1YNO78hp3twzkH1rzULNnBc
VE6/Kw2L/7Vg17jlpvumMf2sVURXQ6aeuxSGrrkrUmfnK9E2NCTrfjoEySjP8DE0DaZ3sfoERb9N
E1IggcSB6zEYeI1im7lAZjeOsnXBF05zzIxSBwjUPkTE5BFAp5Cfm+4b45g7Zxvhf5eeTQPBQXdj
egzrATSEs4UtqZtXuHhJ8qGNFzV/heHT6z9y6j3mSGSV6782ZC/eo/o0qK8+3oofy/jVhs/AfNbW
M9SYvb8K2g/q1zg/58rdQETSKCjTUTQQWcOP3WxiM4aPgXGGT2+gFTdTPVdMkBLW27ibxKz3H604
1OpRabYdT2APJz5OyOnNkDjiXnDfqcYVysJIO5uSHKlq4ynwR4fvUduFLYoiRNh8mFgyINLHI2LX
u1rZUaolJgLX5iVj5U0Rx1RZT6RWttTqSlGXMmKkwXY3YbzYflfVXyV2OahS81aIf+5IyBXDRASH
5XssnuFI4t0qc+EVrpHceOx+8J9awYrlvK1S72HPRybOatDoZg2jaOLj6aAHdFYNcE3D4D8Ua7VV
Z2P/51WferbrqmuSHBQBLicaAOUlB1tZuS34U/MaJzzzG7s7WxJ09tzriBeaa7yD1V4b94k1a/z3
LFxn4VYOu6yAIBTwFNwU6sGcGeLS/8DgbzCpdJWTgltk7/JBhi5gMqWdHqGzVh1jy90pBRbocZil
DFcwTiFuqxjh2GyYHwrtGeqq9jNSTmzopL22EFUY8V2WT5k/44axErzCLPtnkgUyYFy02ZrqVCS8
HlXorDq0Wykzna4klHzYVmwypNyGXoSqMdGClZTOX4cUKKRhSsW58cE9ctC2F4k3VZiMIty7BLGD
2on9e0r8Xn0UbFcQb5GsgeyAlQkrHe0RD88ud2YZR3OGkPZgJjelP1v6u++/G7AwwmHm+Ahh08cY
/Yyw5ewUlyip2iN7i5y/veaoKX+Ve4vbmz/sNZaSdo9sDBojOzI07B9Fs9O7uYRwanDt7QKX2Jf+
c4Igkb+zKR/yh/6s/qhf8W914UrpVgzqKns+jlelPApzp1LspTreAnSpqbFL+Shn1yK7Bm6yTA4D
6hbWtpFvYGfGBcOEXN/U3mPqif4/MgbEUKDAJEGJ2DB2rx+p+mnaS9FeLWvN3RCjT6mhnxRX1K/+
QEno7VTMGmiA2TIhmOnSnSCuRRk+2/bSlkxfUUlrayC2XXUsuouabMrolVd7D9Rc9Uj0c1S+F0wA
gFG6V0Wl2GS91iMADHiUSm8/OpsCqH57GxBo9VdP/4hw1SbipwVdwSLDJNKLJ2+p1RRY1Y9XPyJi
R4x/LV+NQVh+ZCjEo74MsSBhFmbCTnlOMxzPamQJicDOYP4G1BrAl1UQT8FdVbfyZMZMnz9EtXdR
nilMoUt/W9prKvyYk8FEC3hGsqK1NI7wnf1H4J+K9Bpqp8rFXZwtgjhbZWV6yAydditcRtZNdx+p
+U94qyA48wr7PR39HHxXg1CwfGPyxarHndbazaDuGWMyabPfat2cC2MCBdRLh5l3UgbLnDTCyOU8
stGahNpMUrqzOO/cH618OD4HaomKhqwlsQ/YhZioCViXN2BIbYiY5W+EIjghdtlBKCBQzRbVr9Y+
Og09DT7+3yAlunjVh+s+wOTUwEFEa8PqEi+TpCJovX3lIGjVyDUXk8t/JACmJhCeQSefykwjtsbC
No2kL6ZtZhTFmkK99d0rQqdUMHm14Jy6yKaoFzV2u/hSKw42J8eO7r7bIDnrdO15G7fa5cCc9Qoh
Z/UWAqhu6nxV60+9+m3Lf+WQLrLkkzZv1vBJBn8XyBe+9NR/JfKlAQuggQ7LNcZlpaPaD6kkGcYm
I+PKqy8OBrMvDFzgD51qYyhPrb4yahu//eapjPeBhqaDD5dvVeM8jAhaEDnbpLKWYJApnYbJFO6m
H3VwLNjG2fD/fhPGQgW3bEJCx8pWDoZ4SrEtTIADBU0ZBnDUh4nPB+pcJ/wE0W7UeVF1SirKjUvT
wag7pcwtZfwVNDuLELn+3mQ4kfA8jM53ZNwwTBpIMEz1SCoDD0urrTW6FeYx/8VuSyY6JB01rGRO
Bk1RujWq/d7Wtul4EA4CYYhUhPRGUFyXAKd1cSBX0WtXkkUbLYdZ/UZ8sLR91d2RResZAyvWMv2t
H5+0kDQtt9LDr9mrqxEYSaMwjZh42PyzSi2IhjHN9mZsodC7aSVqFnYYua8wSU5mSrBGfdrJmzte
HGJPuMVsj2P0wxEQKJAx4GU3EUKyJmvyCxPdN1+/29o90u6+/nJVkuioj1V9k+TvzKnwOTvtqk4+
C/tW0xWYFy3ahVwFPaI0RBw45xA1F90pSvPFGJZLS3sEydJk69fuhmjenkS0psj1lHVe7JqWVbT1
Nnj2PJdQT8eNyn2ppVhCBXvBngxxFH8BL0GAqz7taTL8eZOZDFzYTxYrj1D1Hus028hsQeFXjpPR
cgSEL1k5l3+m+CvoD3TjLMQtRs6e4cOvd6W3yjV0ofLuatNGSVg7u4IWexfjh+HDAGi/qrhbDO13
ZG57dRHkn1XDgNidqM+8if4mlgdr/GhYWrfZd6GWpCYBE5+bFNpyHcjvBDIs5KSye++sncNiTz10
NPJ5i3KvXlI4Rcmm5tIRy95f5O6/rjgX9W7I3k2sEzFs4hBOMIKlrgp3AzMEgA4IjOz4ivayGNap
9a2zr8tsCxErQVIs03QmmP0Yr1Rowk3trnWIO2n48uLJY3pB5cIr0ohN/S/QzqE5H11W1v1VNFuw
BqP9402iPaEv+vjTz08V0SmAfBV21U0TzEJxVtKvJtmpJqVY/+6YmCP5aDk92XRs6ooG1ytVdc8n
suyVuc4VITZa9KpcFifur7WE/RmZ56i7uMV7kWwa7070BKBA0wfIcvQA6+vnusDnnqhs8AimyxCT
6A1wVP6U7hH/GNinyimMsNJQazjrcMfKBs0kEYsQYABZgJ52AqCp+bcu97WxbKulLgU4ADzU9cMu
TjY3MBIxl6FTvS+ckz0+avRbTCuibaCvOTfY63DuNAPzi9+u93BDc4hHDFm/VPVo2DxH4lDk6sYM
f9uIOpboGQIqo73geNd2jvIa9JWawgddtYBJsqWhHYTYF8EZJ7SEf01Uc7AESSjqlRtQF01CA0OZ
g7EgmxZriLMsXWUmACjhK7T/HLOZZWgqRHwhliItHpnz6TJ41cmwUznkEAy1D9kS13lO2Rgadsrx
0208zoHRPproeP2jW354wQtlXfLKCnq9ZI1zPcWW0XrlTKn2yjSRDdWZmDSR0y2F9BjUG/l6KQ8H
85IWPYiJUjd8+ET38BOa8VOjx/B1wEIf2LY4GS1xzqfAik1NGjnEX+Uac+a1XPlGBABZx7dV/hQu
mTaopLL23hXtIfVekFrZD0/E0whu51xi74sW3iRk2MJgRg8t+JDzdtGHgOzDcQtI3CrncBoddymT
ZFX6lEzZN/6gEd26YyAY/uBR4hFz9f3IC8Oczt6m+abWULEn2nfjenCEGTHaVvHqdFRDuneyTQQ1
irdQa+aQ47Cz3OKojv25Ie5TTxMqiuZMGXfP8pLkVeZXadc8zKLbh7G5l8GOAfuNdsNL610SsU7p
A/dQ9CQXduKaTz4/XbnbOvFPdXAamP5XenytNLkJO4OCD9mi15ydigRAdj12ox+92N27jCBiKztl
rBPCsJ/HmtjpKqZAJ79pmEO0rv/2fLBnQbIOXRUmdXbo9P5dBMrJ6jm2c5KIECNmTIVRnyo+Cpww
yfBd2KDBybsTjvNdspdV/IZKG02MrhSfqU4tIXL9ML1XQunmKRtrLUivfolXzUChb0zxIZ3QZm3G
uMHl+jJ9MHCtA9rDugeNtc1LoMPptfQBQY3NvwhNZYl2oIXh1XQn0Wh4fZ5a8awLucg5WiLdXUU8
YwnzjKr6zBmtlB38EBo9Dh1z3YuvbDhrIS4Zi/OonDFafuNdSuKPbNgw5FhqISPW4JYQ9cmZpot7
HAByJpth4lk67PhP3L6kBkT4AX50iPPopFASfJmQ8ot/5lRmjgeNXd4YfDjA8OFuTWVHzudykSs3
lfZGLXcF/Ijp3FplVPpU6DFqwOBTaxZujg6cFZ8SQro7dScFjkp7tOD+apeCfHS2HCXC22amxBfW
pNj8fKpnTAH1hvqgIiEv/mxxBSgnzsWwwVlKhbDgYEEV0KNirjfUl76xjSps4tB0X6YNAMdYjerc
DpYeMg3iq+ND0i36aNV35xSKbn7xDHZTIHCfLm0QAsVu35Tb0tqozZIqxS9W0KjJhaY7D8crr4+F
gCVble6G3dfI56992R15o5RJMa2MO2fUMchbQHBPAsV8GSmf6rC22c8kh1TsTf9TCVnxUC7pfM82
X5YrZXTWqvUwaSfiZmu1ey/+QqYoESmF+7KoiWXkSvWXSZfMDUzuGugV7sHkPS45CiNlbUs2sU4H
v15Gqyy1jkUWoQEkEY762x7TvdsG0HFH+60wO2CMOcT1xl4rDiFhWChizd1Pw/yLWnNtFuWZUdZV
4ZYaLHvlFcFBJOjXOsmwqqKYj/AKioAA7cErXwCgTdTovF3gXxgZPvhBfckb/uH0Sfo5GVP0g1jq
Ud9Gb6hZ4l/oU+hxgDfHvyhZeoBJYkK0olnmR8RPfLpBZCT2m/fjPFwAJBOdhJopISopuFiP9iO6
iE3OJPeNxLRFtxEncdJxD4IEaDbmB7gsUNz5c/onbYcKrEIehCYKZtrG58sJVM54Ct6Vm/E0MHMj
AUF2/ub9Wr8d+h8WlWwviNKJZ+kD7xZhjHw77T9Y8Art2MStULhuEJNeOASmScBkiag++f3l5MNL
vnm3sMzlD2aBX5hUuh+w2mMwZ/ceDNNfI66sL85XhKGC1KsfPlvY4uON/+ettQ1euIWClib4Z1zd
e382rkzJfiY84RSJThF+IyPmQi+BL/cpTkwnmpP9AXv8haRa/UAYZb549ceb+0KX4v6Jp3nng8D7
hcrPQCxEGDrneEbsMBDtCU6P9HlEMwLojexgZRvkyDtC/TrI6mH5CkJA2TJ49c27qTcrFQdxEKyE
wrRLRtPMzTY1LMjlQWvFduCQKxt1YZSoKIb6beeTp6FqFBCy3IxG9LDtkmWitx4Hexm0IMK5j+3g
2klqW5FAVFaZgmIz89ADe87ZbBR69OTb9tlyDs7a6nCfp4CTSv5klrdINYrwn9M1e1/yxngKyD5u
I8/FLg+jjFyBjkmgLjXOB7s4WlDhutAlKiS5RiO8QjhzjJcSEwFirNzy2HlIWV/zJLmmhthqUbHs
enOhS3tuojgtNPtL6PgNmEvk0tiWQmda7t2amvKODZ584w9jAQNJx/S5P3mteg1RlvGM3ezuSGxf
kvuemd1qtKuNzixNjSr8s5rZfauIzotIOyaxWHnVOUzl1ho8JjGMiwqLdVVsFLu8Zlbf1Ju+vWAC
wVmLitsRczRvvPlwmXjJifpCnopMzdFgXmJVRqTFapZTdSYRkJBHR6QiXR65E7gMkfGafKNA7xaO
RtGwmKi2iJh/+3guCTpq5jl2RNxD+US0BEvL/JuOvTs1BEsPuAvZ+2xwxvvwYD2YbGB6ZhzJFtqB
bAZdFm/MtKaTMwJG8LvzF+TyijoHOWw9S9AkMUGHbk2CsMtgHdfa9Fsil5ok6j8SC5Tw2H9LdfwQ
DsU5XZSEqyd0gqo0jhp9JN2dK8tIWrof0R38Itx3QHvL/JU1TKgVlc6a+xU3L6W4o7IAE+7WHeKt
kdrXQpuEIQW/hEAqqB5kAwLsJtsBnAEANP5Z2yfJRtRr7jMTUhcxDtYCMCy2XUaxhL1QUtMjiXAB
aw+VBndVAEkEnQfmXXwi+EXEBvCHxIKQrNnWx/W6hHiPThW8PsBk3rVw8hOr9N4AIxHpU09jVHBB
1d36y3gbDuGjufqcZ3AkeOjha7KL5SpLoW4SVkWCcQ+lG0HDlDZCU0oqjI7SW5t5NHbPtKYveWP+
CbaAH30LaPrMIQSMdf2vdN7afmaTOAe54ZsfTNTz3/1zMEiQmisfCqMHzpTybfi1uOyVt5+CEAiE
bhfm+tTRhIIR0vurE6hQzFMk5RQcjCnZOHN2AtPPZxUOC4KNftnBscx/8ssz5W1A6M8rDjiZb5fn
UH6CF+ALI8c4le/kLa+8i/hM/up99gVX+c6qaxPsCZLYePyYr9UNqfeHbC+u5RKmLoTl7Cv7QqEK
6xkNZPKFeDn8QY7MM3YjD4OhDgOm/gtCnnkvttxtB+/i//q/+sZ++k/3pK3BYThBuAioLr1JDGdI
dvJC52n0VP9o+M9QGJfMwsUt/KMz5SDZHdWOgmy/jR51wi9spxYuc+21yqkUxihM9f6WVfiYFLBz
CuyELBgxmRTWl57CcqjtTaRG34zOjp2rAqmxFfSX7J6Zw3+qJv9S+0RewyvUWHQInSlOPUdApcoC
Jy1FmOLxMMd0wbWWqryteEWaNJhAIWhpwIjofw1MIvWDFfRO3TdH8eT6BYdCPwYO/2LjVCmf3CI+
/+C9q/fiq/2j4P6jG8l4b5BY8qh9gxY+Wt/Fl/7HiIsdP59/57v/ypfNEbUsvx1VNUpk8uHRp5fd
DAs84Wwgu5yJnA55h9krgl4iFGPeg4EL1EKD9oOA6ZdvJ/3lWibllGqAkV/JmB3gO9yliKHaxLUA
2tMgtkPS9OKiYB3CJJ4bju0Cjfy0NgxAzcL8BNZDW47hyPvB6PSY3paJUIZ/0JvYVBQTyF5x8JNL
MJUfNGcNHIcc8pZNM8zHPjW2TVctY3bNSmcdpv1tVLdcs+UQ/qUmYeNOd43CSQ7jazfb9K66TsJi
WV91o/wdvB5i9Ij5t7LOaT3lpFh06aAQ0AXuyqDBV5rxEYix1oqGt2Zg+9F/1vHUtAsqDLdTHqY5
HDst/ZbKSFJNx4Nb18GTobFO8lVg+0cro1aJFOUS1v4yS4ovLWFCxTuNsOSe+v3FRkFoG9jPSmWV
xTb2pBqzENl9pipDlFrd0bT6PZOCep7FbIQMOz95KfGTDGmamHVx0uoAEbQGqQq7KvRWpgEzwiCz
m/m0xpWV0lnGiT9LORfCCOmr7AEoOK7HiIIuG32dG5d3pJSAomyo4RoLsBzVxIR8zm8xrpE4Vt+i
7F9SnOLimNdnkgAkFWZ8MZk5v3h6dNJ1BPsuZZoBIhjlZmDQlIKGZtgLVs9q3jF8BAHssqidgdMj
sgBQfqN+Fvw2Pzib4cOydqVjo67cpTyh6rjuqhvi8gqtQbxqWT9BGJgVQIOyVd02q5Sq03Suo0Pr
H81NZ9ZoDC5zbdEGZ4RG6iSK41mt5x6AN5StzsY3Nra1jxxjr4bmUhVX9HxLQ4E2H+1cHzuypeSH
Gpt/ovfrHEKTgqI7FVsJNAIrlcrAqimhmTDcs9oEBbCtPUUAr7sfkNRAJShIqMEJJEeFZ8Ldud5A
3l59s+thqbj5sgAGqvuEJFXuMpZgJZxx35fasZO0Z7kDdirUvEPrMrzvfdLRiLnQdpnHDm5YUfWP
ziFsS67+ZF45fISKR8eCxne+XJ6eEHfTWPnLXsp5y6Bo8IJlS9xjJCdlNPcGEQV9VPLZbFaF4NEc
w1WndqyW/iEoY82RrrKkX7o2dCBSl6nuTXt4d8aK370ujWYzxurS6L2DVpbr1rEJnnPXFaWlBX7G
nlQnISYUhngdZ03bJWw1vLcCVWnsoW3IF7nXIc7vd6blLGrsiGb6j0f0LaiZKwdiGcKRsiaOcZoA
/DpTTr1ZpXeIpMOAJ3yvdKz8Jl4MgXfWD44ta9AC6EqhD2tMLKIjCbB6KpAHGspRrQNpajaMmzgh
K2Wr2d8W5a5amOuICZ/uegseo0oOK49UzBITdMzlY7K6CHmE0hT7bhRuHIz4BaoZPfyM/Xw7ju2+
p1SSFBhFbS/1zjzUdrkRtIwdWZ9R3Wz7JqY6LdaNNnfgQAUYuJFLcP4j5oV7llFnF5r7pgFXLrSH
WyV09+Y91UM2jmiAU2hXxLAYer/V0+Zm+xOawsVeuah1MBJqdlAd8V564c6jXA76jTBwMkDzjmX6
UQCThNdGl6BjJlYMlowAaYzgo3Ag0rEsGEJ2nKxvOu8+VoQtdhSHtfo+EBvnq9NWi5vWCPPzVD3F
qHMKwI+ldTLIu5KpvutgVkzHQ5ETJ0xyHmEErGnM0X3Lr9U0LsTL5ZnFTHVrtGYC0AI+v45sguqj
gaAXT/wHmcASbXAtGVwGTEOhLLhhvMw5FlyQS2YZ8TyS8GKItY45Fypw0fhzTY/XrWrvu8ql30QC
Uc7N6eRGVuRieTehUqf8dC7/yc/MPkX1sVa+AjgQXf+XcfzYzTO20CtDMlFd7Lfm9Et0KM+xj7/b
uXZYKDhi35DxvkkgWBLDbOo/M36qiP4EqjGN9UO/Kfg29Wn1AKVR9AdOMF//slUiGtGilJgnFRNL
wQDyxiVbhzhTk5ckHn+nr2+AEnHSYabhcguSP5PsC/lqMKeMIVMrppHMjQL4sZU6ofc6RONoAJNv
CylELyPtUI2ZARH74XvU75Gm3Q0dG19h47LsC/8j0ChCdTbcwHPG/qbo3WcSpCYbLiAQcUGVFXlc
WJnogq1jF5h2crtDoxQmL2VC6ZblLlUI++ts7Biy1JALNKo4qyp3VypDfWnaATP3xPtFseZcEHt0
25RKC5Uxt37qj9FKGbRx998P3FsCfANSRs24jX1BRvX038KRH+yQZXzroubwR2xmnUQ9apfhqke+
7YWRWGixPmyciMggUQyPzH7onpE9vETlfCq989irgI88VXkIwb4pCZV4kSgl5Lyqae8Bq3wR5t3N
zqZ1V51zJ0f58EPvWq/zckgAz/GkVqaxSoaBcyqvGiTQGawzr0Aizr9VYxhvVCqU3mKxjejZzVt/
G45qc0CYRIXkkSX83680RpvdRgchzwji+X+/InQVFIcdHza3HRiTT1+QBRjoKWG+ugz5QhB16qG3
Mnkw3vtAn4RILFlEq69VhYwN42Va3rw3i4tqfPoaJ+3/aLqv5lSWZQnAv4gIvHmFwchLSIDQCwEC
4T0MDL/+fM3aJy5XR1tLwsx0d1VlZWVOt91Uorc43b2gFDcrV/rjSfE9GxdaG+z03VUNWlp+JVqn
8S5PSOB8ed/mT/1VUdsMFanE3pMRVG56ai3jNI6UUnL/eR4c3iu74nCTQFs2q1E8FcpPe6g+o+Lc
80wPbJBOvralfHTaTd9u1JFu9Asz5c3j5SxZF8hy5cxzeZbrrs7Ht/Ry2s0ACRNaTGWkk1lui8a/
3P7GI75uH9uX65OmLRm5WXX7kumZCVTemDdVPxg/622D12Igdi9xsbTD0Jaqxa88OKR9eTeckPTL
45mtolcwWr4sJ8bWOtl+oT14zrXDvGupXWmfCLEtJ7PPTI+qlq+zz7h37U1/9i+8ZzqXSUa54kWJ
bKmn+kpiCTNBYMxUBpssZfzperLsXEfe07bj3+PeYRSG565qhJCYHz4LrcLT/qPk6YJbjOzhSdBK
m2lc1+PP02cwWjl+pDv78P8/FTOpBXOQrHIMhpo4fy0aNF+29o/IAE/aYR9i08vlNUfGMn5Id1f9
tX87vIUXObzFn+eP2xeVyKdS4xik5JtUMZ9jg5PbdvmPe+UjqdAHnJLWsTlnhpZ6vT6tX7AH33e9
/LvkoPIaj1R404mKzrgJ+wkzHqp6PWGUY2J7u1GlxsTvJfNoasrJ/n4aDn7Lb+nfZdAeoKGibHDC
V3M/us/Zvio0VaqCJVw2KAAsAHch0yN6lwmQgALORVTVeA3M2PSlNp/4lpDa6NDbQSx65Sj9fm2n
uuk3sJQS4PmG6OD0r1ZUx+3iV669IQC46pFZ652bKh/OL+dJwR3E+fLcx476qNBbmMbthMk9w45G
INQ8PhAkRKjLjPR49z/ra9W7u/YoPzNW42VqTCaPWJFXb9cyo9zz6Xkhj/s1O1KhySetw2BiXq4O
IvhB4puKOWzU1NasXiw0TgXMNJNzTUV/IITlRTF90NpMssvMBECqL9lV2sg1Y8J4S3c1/qz09JCS
iaoOguLb7Q8MBQ5g3wgA/0acS8cgRw1THihn55PpxH1yywIhjEgTmwXeIbnqQO+1J15eezCE4BLi
yptAKldlLMcp6nRQwvYiq2ywfi6TvZuChoMfA6lJ1hPwJMgPmMZLUxI3wpGdXD8zX4vvg3HPdCd+
P7c37+nuYowFCsQtN0vf+T9zzsotp6D64DQm3zf71o9NT7zE7lM0kd/btOTI7u9tYbwN4bSkYA7v
F63Ko8wm3bxIicKe++TbsH4uYdtZJnQXC6fwtivBvGCXqV4/4/dQ3c76Xrr4pyykGgFe0UHTsyOa
YrSAwq+5aUmHopPkBCAJvwVMoFjgRLcZB8Uak7xqzV9qQr/LLuSXqAqBlHMtTCaUa0HUDjYMM+X3
86t8NVzp/tFQMPrkty0FRYWn1848Y/mGDgXC1dQwwa0W6hRPQcsD+O7fb7T06re7ZR7fS1VuQiJ3
CwONvK3KrO6XPXfqNx+MEeQdatniX/GPNG0A0Qd/RYoVrfjh+pnvZDul1uHz4qjavWlWbSdEQded
MvUeOj0d+2c52Y2y/QzyyyhvZheK0ss5G8mdP6d+1s/758xj5ePynfkovRwbyybZx7fTk/V07O/F
zuoKyNq5vc66+wBeVwuHqpndl0OLdTfVyl1j/3EmfVnq5Yhm7juLt5vj8zSiyDk59IoPudfy16a1
/T3+pjqB7ofP85l6qXwsXmevWWdG8Q2d6iP7eXpMDfNfMSypYIY2AEk3mNcYg+MwmhuNskoG9NIi
/TUYmClbYgNQMWnHgQzRNtr0LPnEj9lIt4khWjCVdqldCoeRzOrqEkIQwLQ7f2NV10x/IP/J8HbS
zb/9qhYnNSldxrD171bRB8ED+mWiE83mQhUKls5VvZulxTuhMUDOMizq++le8uZGfmZK/XgmF4Ps
UvXGILDTMpWRCIIdYgL2iJT+WhMD/YWB4dKIK8rLVfYMqtJ5taS3P/b0seN3qUWuq5ve5f3YX/RK
r/GTABSPHFXrSeYkphAip05WFQ7NUoJrS2sHZfHdG72EM1ckIloPuQEPQuxtllEJsnP4NITvrzI1
R8ltZF9Pf9YdR4TrtuFLyXd4FMA552UC6C1Xg6QAJ4YlEBUWXENIWfwuvvMTBRn2KhI+YvmYzDtP
FviNc84WuvC/vtXmFSasyJrVWT/XANns77K//46FrUPKkThe+nF70z+QXLEjT19asf7ALkZHQQnA
XQnPUg6MNHIlGhc4YzF5OxMaVSSfy8TxFDQhiVoidP341uJ3Ylgu1sLNqHI+IjZr0dgPTg/X9YSb
puMtRw5Gho4Wp9Au/AEbJwd+8b30Wvxa9GbIflSnDH1/bn8hmJunVY+iZ3tNP8KBXf4zBORMKWic
wLK0LGMmpWDpM6XMWx1AH3wEyxFGVIDKuptx7jl5LU8Kz64juNvFE//xgmffCOywxEAbKGI8oDgg
f4al5M5VVMfnqGgRue2khK2xnGGCNNZGzY+wyPzetjn/uP2D+cHrWWBBo5hqgfydsMKfeOGTirH/
DnAHO+GLilcAyYI3zB1wIxLcu4f+oe/eOsgmqd7VTLOFyDUq9R+UD4suCoN3tx7Tm8cfs2IyG79o
oXgnJsC8MeF8RoP3HuQX4ZWZz9b2kzmxwZ5DW8TxBlQuPq6Vpbe978go7CsBOaQX15FbREnEKDRu
v70PzZaFoAoAmEHI/iH/fnoKaqydVHveGfRDbrgMO4GXQ2bkXezBmnbSpWNzrtnAnYLTeVbks17a
5a4ll+3uvthbkPjC6NAI95WEOWsU3dJ5MMwMvFiMluFCmY2DWyuNNo1N4/yxbu3e44fUt/Jk8YWk
qDTVgsLsOtHNR7nZw0AVorXTrwIV9zz/YQQTOrluG1n/TI28o2XY4A400XlLLlurknVmSYWrUR1l
iSbfLx1d6ZN1cL/kp8/4UyS114AVlK2ho4EIKxKYI67NCFf+6NVKnmO/OPs1H7a3M3nMM2lAvTOl
Oo80Z8y+u+WncapcXe0jKiVzQzLF0BUEUdtOntnT8v3yR/lrlIubl+VpdDz4jFeTVuP86+0993X5
2NfzP7vv03fpk0B4kC6t2QbmVSigM/gwUB1kz7CC/TLi7EGHAdqkXcgR0XxtaJctBW8y8z63r7RA
zZnBtrUp4jrmZcVbQQp8T9GHPLwUn9aNw2P2eds4vcw+BpSzCD02zN5ItEfArWS0/Ew/rT93YNLP
FBWeSn8jWnTSo0Uh8sOKH9ES9R62vav9f6mm28d1FVWfVlx1/hf/qtcZD2BVDMkBTIeiOMBu8134
Kn2dH0tfSXv9NBjesHNVdd57Lzf294dfzE3ELFqDn8ugXiH5oRfXXtAkWbZT39On0/v5lfP8R+np
+FF4dlo2DXS9LHU3uMrQp1m97ecmd9Kl6cdssBpNL4NhLjerZ8rnVvqKcTplqJAcHzOX3PcxX4D6
Hg1cnU/aA/n9+m26zf9eG+mkoKYtPl3m5tRM+vNi0avXkE5n6QwdL3+H/Lp9WuR+9tlslC7Hj/OL
A25V0noaNA6XAc+QxXtaRpO7ZuupOPWWXE0b3y4P6UXmPVkgYxW0xIwIX/YW5GLf3UkOU2lCl4gg
qZwjf1PwJJf5/ns1ryBGWqClKQ2UHKWA2ehwTT2UM9nn4uJsNBwqkd4z8tnOpy0jTGU2NfklgvFC
H7pwa+7PWuhpHy+9MjykMbov3n5Wp23L2c1hSSdumVo9Tfc7njIHkURvMzYMkZROo2VMWgkunKVu
vOe9NoX+n4/9gRJ/KvnLXNDDS/FLubRpXWbnRhrJbze7wj4LtAlblfStvs6SfalQn1/sW6hinVtB
loGjaTytvtUePW4GjcKIdWz28HfFpVqe1j/5a/oz9DUq1XRyN4KlzszpY27Iv5Z08386G5d1ZGPA
dLO8o/4wvWWO/9LFEqup1WPxgEzwQAQz2T7tz+3V8UEzcZ41Yh4xY7rCqwmb7GrEtuhruIgpozDU
ZDgxFOtrg7WpJkpVQA936JgNc+Te7iq8Y7OfepetVfxgnovS1u3yuCigxUfdItfIcD45s66/Vj1D
ABwKMXsxdvMWfRZ4/4I6S2GUgsNYx2dGMZ0uHEURn26Hx2Gt/9FoCT4BmQwJ1lAC6WkqgdJUGah+
3WpCJAYcM4K1iUye9pETBiOYC3sYzsD1CAMkUXneSnPBKg1LMoukvtBQJbyqGWhY8WB+KALqnnJO
vODttfvNTYNiIbDen2LLZOjyEUV3KbVv16HzSioyaJzlaoUZEb4WezBfD8eHFJcCPpClSA6vYzSb
04v2MWXn+kzHtNDYkMfkSa1mwnG/5F5ZCEZ9czbZFOpO9TO7+VWrCImOaznqNtIUrSaU5lzEQD4u
mjuLtONPKoNzTf1RoPYuBQDHmg+8/1WlinIZxXEzzd/NS/dBX8GNgT3UsaUWcNlUiLYUyThqSFIo
QdlzM2oKYkLAwO0PYKC3fFIrEqBGUK9kn3PXz9KsXUD7SRqE3YJbXLo148ezqZ9t5dJoe3srLRsl
ChXpGitr5JctXXaih+V6YIIlzQKdcLJhg2heaJZBPcb4HcOzBkXmweJjkDZZ/Ugmle5zXGlX0MgA
NYl+SJ1ABILZbtugxXaU2uogxHVfw/ELkrGRNXeJHCXNTSEiQLwGXzPElFcIfqVq7n3WyVGcub0t
X2lcicHpP3Sfvy3CmiLuJXakVAc/SJWLODgdygnp4xyHfKC4QUsdJLL/MqdFYGaGJrnAGgRk7v1O
xZMyS7FF2DHFmy+0cY3PRHaUlTqgCEqIXAlnPGeM0SCbr4zWWLzqsCp68soCo6v0m/lSySVBEnE6
5O6MhyA4XDgRgSDJ4229ZiSAnNicBu+w6mA4laykqnoJZR9fYj6TElVPNMB0eY2/ELTaR5e3w8dR
hiLToXFFuyNVE602y+ZGne8yaZ8p36myK9T1uvlz0c4BmhkLGa7l257E1sSzmsQv83J1Qfl5oQ1W
LY0pT3zH/m8nGRHNFKjqGj27XI0UD+TCu6dQOnWVI8Nsp5pJd6FtMCHqI1K7t1SVBwSLhMNFLf0z
/Zv+mQ3mDPPnsxaDiWbykbS3rVs/W6oWJRCLWq5PxW87WjV3ndPH7Sf+OHMEnVCjwZPNdMqtmXzr
+YIF1q6QEX24oM1+7d/LrcEoP9IoLJ6AGgL2+anUL7ZnE2q4hUg+4H9vnyczGfx1gW0AvM/5SM/n
0jMddzGBQVUZ2FGokdF2TvJc18jAhJDWhx+B33NURl1MsJ3ZxpdklJKKIAaBD1FhervwpaKVEOqn
KsTRKjXaOWPrEL42F1N6BQoc6uvyVezy2jZubLetpJfCvHBG3F/vfLzvqkUkFVkemNg2d3wtVE2K
DLVe8iyKsnbeUce4ncq5B3PP5246l9ONnpuzHsRPB/KC+0jtCYbOfmFaKMEUvzEcLKZB3VDHSqjl
yPLcQd90nYJPMJY/XybKs8Io19t9goIk1zL980QZqYnga2okwb6jSMzu1JvHHznw+keKrC43P58d
r0YqTIBp4jrqqCti22dzLjSsXBarYlM7jNaTQb9SbpQJZrtQWkIoHxNPmKAZJc1suQ42S9H8O8nS
g+7dVao9UdquPtedzBOMVE0wKwcoInyEC/ztQWkZv13aIaWd14hu18jBLMarQE+vp+XeTItRDMxc
YUDSMZMWaHEwEA2ocfWiokXrLOBEKEEwXWahti31vCUja6soAEMHIxiBGJINLniBXQrYyvJY30VX
Kk0uzkTZq8zwRrbmglKOiXBJOQTAxCqjOb/Bm9ZONfPlnCkPz+BWnyg7AYh5MtDZJVyB7USvUiW+
AIvXpj/xiJjSHp8x2mVqKmklTRiTH8OdS7xsoagu1EQPPXnLfmbfZsMrWMU8iOYDG2od/8/t9+0j
/VB+vz1dOiikho4D00/QFKYGjq1xgdqL7K96/MiqIzOw4eIQcUXwRsm8ERibN9Gv/Pbc0NK0Ko8/
09yLawFUmjXV1Sob5FqRDkNSRuPS8kCioSbqZNiKm2aZ1wfdeJyCv+9qO1rUeKuKqGttz8Ut2KRH
mVHc2infFojBwh3/uGg22q0iQOwJchLkEpD7ojJtHaNvPpHUFcGi+JkGIoyTcbo/fVl2FGw4YUhg
rjk0JH15sJ7Q3BWYTt5jHHkHOqOKZF4MWaeYeszJBWnTFt7UA28Rk5HIm2OFdElgh0VncOshct7t
dGDzjeXaJJRpwJrZotWmMQuK8LU0b/aNKdLn/bU1zz0VDJrHjeKlX04ekefJBRjymM9au5tB/7dK
rqVJnCSPpXnjWFCvNDbxa4l4DWfdWQswXM5HbWjCdEbzq+WTLBaNFHu+KRVz02cPjCVP+3p8aKK8
cfkoLqgnRdMZLmR937RONVist3gZCvNDH89GUs20+nLnz+weMGN18+SBcpZ1yth2fXmN6LQioSHQ
oiUEYgsqWhyssPA5V2Plm+VgzQaxRUFJCJ5YrXtBhcfPxCvYNDarPQwOsHRtTLfBDh2kgtofFGX+
4Y3ZC+vgJA1MzEERlMmXFZ/gmRHeSGIMR7bpl3QhzZCRYE0ZagoRuEKk4dMuL+2CGw1Eyid21miW
5ELH5rZvoh6WGUnIupTU9ONKVRo7SG3Qds4ouQyV1IhIGKQSAph3vQKZD0+9vpfC5ptLpjRAP4ui
XRwXuRItIrS1lKk3vtgLdTemUt2pBfQox63c9hF/s8wXrdCcJ01UFxyu3LxBLSxmqED80wDFqWGB
0QEx+thIp1vzUyNRDZSNUTWM62SxILIPABttU7OrG+t6wi5mhkGKi3F5OJbrm0NzlUIeof5Fhqs+
KzS3iycqIolMXDCQVhmSuLTwcBepaFZ+LG0fiqxLCtFsH63OD9bkeVtPKjXmRBWlt4WaQk5vTEtO
jWiZBLtsfjh2x20QFQrNwr6JzgkE8alnkit63JcaGZEgVXoKaek6XSstGgymMMfOH7oJ6WiTjhIx
6L6dpLg3Nci2vs8GZuNKf6IUTXH3z034mkUFVwbxWJpp5ADDSkmT7kaOzY+vwoCTaBMiUGYQwamk
yuAhs1BLqAdvKifjDxXShdEkm7pz/oi/EB6hdmoh/p4Lnf8ZNCtMyKN+k8OR5QL0pLt+Jws1oyy9
juz3UCagdBCMPHAcv4VzePG746L1LChY46tx+Q+jSboNGCxy+kE7G3oRKoeyNQmy0yJ5XQtqEgmJ
CphD2+pLRAaSDkjEBezedKLEU+OCW+HOiBZVvYDeywoVji4FLBMXDcO2vI4cj47gI6H74XW82dNz
hd5J0NUCgKLBX+UbGy5ggSHFk+sFf2wcN88i1/d+lEOzHZY8/pp3Avr0Ter79KUf+3psc/huZp7K
fUGXuqZmmyhSxsS645W3kX0IurwGGFwEtXHEbPdgeg5qu9aX7QfOlADbk05W+xM8uD9H2l1YogBR
EQkK7Q/dPJTP8rvRuJlzQBZukk4Kqh6xNcdQNokBWO2OzIl5yUQkFYk2/VVfIQg1NE7zKZnwlux+
L7Zf1iGrtrcMotRO8wCxr6lvALqc5QRjR7ILW3ZLnM+JoF8l5TtLa8HBhixq5wjXVq0IZAK8JFVh
YkAaDoz0s3rK3lmjSQrNGTVKgAhkVi+wZ/2liQUNBZLZzwZw6oVWnkO4pbQa57viZojaVnKGnwlO
hT5sPgDFW9xf2dky0uICgRlFC9GwpKSNVILudRiW05O/t2EcCsf2shIV4gB7i022FSfh7JLFZx1Y
u94/73MUIskv1UOCYvSXjPS0kWTM9zqBCQ/XiqdGmTBjlkJkxJ44rjR2JJ9tf/K/Tv5K3QbF8IS1
zujG6w2w8ihEUF0fS2Sky//joJZu+I3U6Dq2/oHt27YC1+IEjvsvQnRBcKkcalI15iEXHTYNGsNw
3l2uaiLZ6FlCGC6uFTyPpsW2tp8iE4dtbo/7T9dEgwKIvGSCVaNPYRm4s3IY6Au+sfPtJqVx5c/q
xKg8bc2XAJraTcq7U/FLuKJ01nBMLZMPxAGR/VRkg9Kiziyk0v7Z5j9Z6JlNW1C3yZKljLIIU0ZM
sqEME/mUaip57brAIrU5TE7YhSr5cxOplFsC8jSlc2IRa2MB9XQmzAczUIDfcrH2kA5QmwffwU2W
pahMOEwFk9d9Y1ykOEVeBirfgp9RqHCec7/Ipvnu6hfaDpB2Y0XjcDmmtUA1D22TljFEJ33wfDZW
hDjn79KU9dELm7tzS0hwfR1XUgzQHSl6iYlqdadN0d5S3baTbTDhDFd6O22JCeKVjbcncamfNF71
knfjV86cj1htxIFKQzlXo+g4IKUGY+5uf+2aC2vSpCaRuhBUg39Ygs76fXQrmgKIkje8bBySS66a
kStrBEnuUMFNtCxqMrT1N657oV15lYPbs1bTscngWi2pSfWjUyVSi97BKFpu7cbdOeey7fxkR933
QLg9dJRkfIqTZQVHKSR0U5OjhI7/zrkawavMAHOmZir07La5S6faeeoTi+f145SiXT1XMu8eVYb3
z7PGNk5VM0mEWZheiE/VvG9EfNEFbcOpRIdNgUJsZow/cPCpBLwOwtApHejliK2JzxvXNTim6hA2
vplGnDEt6ed1j5KDPMF3rVfo6BIR1HGBO658X0sy0THK7FR4j5njc4p9A04k/t9VctycDUiPhgEI
+uaSl2NcB9FTdBFptSEKs0Y6bmlBSg8dcV45W6pTukq4u7K9ObdK6dop0XS+l1DEEzLAIBa80WXR
vO2MstX1uYv6VoMagrz3lSnVPC4mdrKqTxxOva/aWtUnydlGGogDaoDsuYxaLJo2pSYK2JF6tsDO
iEgJIpod6obdnC+pXWsdWKxVqzLNJ4O4eDF00RwR+nK550sbzGHDqQxPd8c7xZy0cFoIG3p2aGZu
mGPMM8VKoRcM6OE8tDlFMHH1BJOiM8/fAUJIM7CEKx/aVdKOi7OUdZ6BggzWXRhFEMUsc8sxqMwY
ew83MO12uigClUY0pv0I/WOUnuw/zNHhqRtqQfSHd4VDq+6gcswW6eanouQc1N2VaTpJsqCU2KhE
Fh7p/apVz/UkE+gmi3UUZ5pkYRO6yuemamRJUBU5YKeUEF00EGtncc/gV8Yh/Jhnd3bPOKcMM+Wd
28aBZv8o3b/oEQArcUQzEiewmqk5WqDR6dBYkdZn0065nER4Ep4XLfJ2qCFG2h/hxiYwNUqaJHs0
jhsWtcf2in4ZZjPym0bhiHqpjKnhhfbMy2YYwFZTCskfG33/mzRs++Vz9i3zmn5P+sWxy5j0kz4e
U+VVtT7vuLR2SOF1+nJ7vfTz4/JXup9/t5OWzbi34HB4bs6+N43SaPnzVUDid2bp1oU2Vic4xwpM
iQLhRyW5/1ERoCKBUwAdqNunmsxNnLopFKbhHCiNLh2RQpBVIcspKJPhibK6d1IYz3Zk4l+KTY4V
FcHFxA+Z9ol24LXSKJTMbKVyuXYhoRhKv2WbudSL033rspnSO5+rtv7mldPwGMePy8fKOvSmjuuP
7ZxQTIVqmBKwbEWiAi95PVxvX7liFn+2oOlOYfOvsDr/nea59z2lKAsqLp4ekVjyucY9x0K4sFJT
pdaZNsdpVD61sfcHm6fNrL28PeznD7vj4ywvCr0cF60VMDVwiJ935SaHhmmhMWAQECQNCZHU54XG
gU1PublBLErqpBTEF8i0WJNP6tBwsHMpVyOkoRk23RDbjPzrjSbBhfNK4JQsHM90tO75oiCtwDUw
ZQq0rOxjhGSM4b6dAOTHtq0nPxfcZYspz02PYqg0kMi4V+AegYolJr6Y/yxPyl2b1HPnu/44Hme+
XER7X9dyku2sfpOfUBBAXvQk2p5WEuurhOEqQFmHh5DQKlv90Tz0DEH+2sHShM1YHjxFT0MRlPii
0xjR0NrJBmvEuaRgfB80lJCrTW7l8JXqqHxGH1te5CG3Ur9rOSqeCDzdZDvgIR8O/9L0ctjd1dC0
tNLg3plQsea7iZGNvvQ8ZTjUEIh3i7mDCvC1+zITv1OrGjCFCZhykckZXRGzciMkIKBQ8hooQNnh
6Z3wmcHJoMZv6C9QcmqQWvfm4HLe2zXalYGwo2Mr8djUfVTtXF/zf5o2X4llVZ19zYeFt8N34XPe
O4nUH8dHMhuL58HPgIuVsVDjAfqd7BwV6R8I6YfvQWfaZQWQRhIKoJEPV2A6Gr/v+voI8L50V6Gg
pFCZlB8tDN2C3djtvn4VFEcVjY+Q0Ek5SWC40FAwd8m90i5QP5yHhdB0ZkTpnoQKSu3ynQuDL+c/
XRwvfIOMhPkXRCTnq+Z1oRqVPrfe6jfXoIpTtVIdmDYK6C87qGLn9gmvXrgK32lFG+Fb4LUZo+zP
/T9NwQ46c5j7Cs6iw2XJ1z0G+Ubq2thnmgtmXEZcc6z1gmk80pt+xmxcPoRWmK8eyFAuDzL3Ti1V
aIDgXTgiE1p1AZ6W+30Db0guLIfZv2m79Ou/tt35cDms/PpbAcenhPbAPHRX56xq7uyp0MVRs4Lv
78Ssf3M+SkvXNt+1GZhz7YKo/KUdv9GTWODCfcuHi8Ob4br8sGysrjhxCLShQMMB7o94meha1/AB
lJCYY17H96svbaqke/MdJRvl6rs3ZS+oXG0KmmGLMVa+aDgbKz+VjChaik+BJYFvVLOBIOLhj378
Sf7vzpHLOiDIM9PbnjPFUBUqRW00t9YreHWfxn96GmWxctSdvyCi1Xx+71T8Tf26zO6/UtMVtoxd
ft3n5XA6NABl5eqXWNnIhRqf1iIQKXcIw4Y+pb7HkmGS3hxDUvSE9vH13B50rzgY6j0kb1omy5pK
0yMMoCrxPrc/8fvtKz1UJbsKIRH3BnG2T/WQCWBT3SlzhrHMI0McJAaWto+H7uO08WlVUsV15CNk
TWJxZpJFyHRdIQ+0gZ0xlpqeA+UWSxFgt+cLSMfA2Wn3mmioeCu1MyJWElZA+fEaDFcdFIj+hpkl
KxeiEm1TV3YRCp2y2kY6GHbSeowhFXxowxGTobvcdYQ4Cp2sxT+XV5YurbGdfBKX6R+gCEcMsh0z
FV7LO9Z4Nvyje0uH3010SKTJyhqZNkBgxYHZ4nCqeu1it9zlza24ugb6pD450BlWdAGZMh9i5ymd
O0cgeOWWdAZGrxZN9cRjJ/Z17JBUXZ5sU77OFKB0IEuheoMWuJzgESDEaq0rGnlP+oZSGBOn5fCA
Gbo0c/YhWEj37qd2pxayURNlkbsegAgxzpqElJh3uQMg56GrOOu/mOXbjXfjbDfbTYbUJ7BU5xH8
BZhYRuOCDCzgPKEZ6lRaThtOJacWyFGZ7G+TrfHVQPQMX+n8A4XVV91L+zRmr+zL/fOZzJ/MfgNm
JZ2hxwbgw3IUfL42TwdDyloLigANxQUBgpoOxJHut6n8i4YVId7wNWAUCHCAAM2Jd4DDepLj3xu/
JVbx+QO7pofz+8LVuaNUVc1qWRyUWlh2YMY7YgHoVOjuPpXhDuo/e8CRvOvH4+wwEKyFF8Fy0F18
3/3i0Sk32iuGYH+4m9gk1Mph79vQLfAv+GYBcdnWYlQd6awPdk/2NqOyiwF9B69i707OL+nOpX14
l5c8JsPj0IIr/TKWua+72dgR54RJfe/bx3b6xV4s9CRk9xaL8l+BE14HuqiLwuFoWWfoDCWQsKms
QzqmdseCJp7kvd4/LdIV/BYS5CqYse3rH01DlefNzD8yI3gwZFfOBhY6drjAT8rvh9G1p3eaG+FJ
zb4Xvy4BKNUJSlox4GNWjvdo5aOvMh5ScWM1sFlTsnugM6fYxPG08tBatV1lDvrY5I7GDjvlAxjM
nwpegWPFKsDJsK9p/IS+A5MQFF1JEFUkBglr6u81dAIHhciBX+GrA2ewrkuytGEdjcehg1B0cOo6
hUNx43S8o35a506H2x3Xg8c5iv6d1675eUiOYtVX33SzwyzWpQ/6HYAQhZ/K9xrgcFdJtivB3K6C
xojDwymjBvI8YV8ZM8o3jqAHEkKrGmmHdWKH41GjMkcFoa920KJDoVI8FNw61gj0TqsnDdtfHrSV
51TDdDoQQgtS61QPXJ9cMzGlxJ349gCh6uhhpgcRJ1wNo1dsqO0oozCm+zBZ2CRP5zHlEaJoWUOk
UnoJIQg2L/uqzpERcLYJlenWBIgL3gYfaZ5T0i1kIDWKgbTHhDo8OfZCVDvslLMNOsQapgahsoju
FPqUucZRNM74EGXqe+1P2hF04K1FMzEGyi8N8gY3GPquUZ43PK8errG7Q7ah7endx0U4QONWZmRQ
Py2jFJ5qOqo47bJ01mpbkHKqpkN8MbyiE2exEubWfFVWEN4p1hIrNY90aNa5elJRIomhLAyC7Wjp
S94C1HHl0UWWBgwq9OvCJV7CpsCaKOIlis066vXzvumvB9p4FHuFI62pwESkCEctrJSpbme19E4G
gQFGmiP9MZhQ6/P0g4nbWexkxrcxilg+aHmcvlESxFjQ00yCdnvwM+1/sdbSFJaszuDPphnje1X3
Pdo5nOFRBSczhPtfsSB/zErWwXNanHVBzvdToFa+ro644KU4nP+tWbSXciQ7x8vThHAWO4V15m4y
xLy7XVuZpczXdoRwcqzn9QaryuU1Vxhli2pTx+Qozwt+XOIx8DTkkaEPWHCAQ55ljzgU99Bn/4iE
qe/i37Ftw0NPfRVD8QJJEpS7oo+onh3KQ5Jh2G9jObNUQhZ3/EPhQYKb/93t8gLBztqxVgdMv1VE
gfk3YMEn5z/XS0V9YgOxEWnp1DxKFYmONHfh26LwzDainUZauzMD8QTTznzYSaZhGViBfD4xBolB
Xfs3pdRMf0dWHOVJMAGcVtGW2p1txmMwvLQOiE9pMsoQXTXT96Zulg6w5X0wzL5k3nJvXByf46+C
9qmYhbv87eDPGze/hqid6+VGztKQBblyd3CsooFg7omp7j/qrcPePKRYcxR1bij4gcQtIoAP1T/7
D9or3cMYAWX3kP5bD/dD3ObvkDqQwf1l28j7snv8w1xCcJEGLZNq+Wf+tz1QqgyP5OP0C9hRyklm
9YQCJmIyWPS2lK5A5FASWBpSGZlDaBPjgmyooVYNhg6MlxCakF9+zH6xd2H4aZH3/Hr72vUX3/H4
+JOmGQRR/n+k+QHaqir9rg+BUNW+tHU4GoXW+ceniT+TV63EorEQJAHT5ZInSaBlEeixEgZVu9Tv
0C88z59uz2YVpi0qyu+rr/1w2nZYC7Ie87YvXLjei8aP7uadT9tdM9u1rvxJ0j2+hkjTKrRO73cO
eL4r6ZF4lHDB5e0uxOBPpJSR2W1C0JT7qH2skMDxuYU2yzHLEKKFh02mg4JpttCYnepSX9HJ/jtN
m6hRipQyG9VZXX4kSZYGh5TfprCwByEH9GyoawIdMoI61ByH6CfLk4nbJsKALF+efiS1HTLcsCs0
npz4CkkgmY1aF4vsEzm8iGEM2nbZPCyy1ihadlMIU8/I4abFhlCp0rtRbSvU7bgrDN9ND52RusrZ
Q0Husd1EqXLrnHm4JU+nuEmElAfLDjc38zCgRBPT1XrIU5E5NQq3xo5UqgKjbLM3F7Pm9fiQXz3K
EF0i7eMVDihPuRnn0sAtVBK7gO6LC+vzQAZ8BhmdDNCJYtXZEGr73WcyAfAJj5eOjBVYjgaxcHDK
2yHFH+AA11oYdGQwmlUZOaCE/tgeiqbHRiFp3FbhsTHUAj4zqWxGdRa5iwo78dl55FS6WN/0IpTK
hgjvdAQWq8KvHmBAHnArfbZhTl8nNChrwrwXdL94waqnLIp7n9HPNHCKqbrf8rzWhYvtq19QDO2P
DSesXFl5FPp/HHZ01Mlau4PYi6ENEYpKjLE8VTk5vZIrSFeHCsEblapIMGQXtxsvq0DMUL9JjRmy
uW8ADcAajDUWcDn8oKroo9KzDXsLIQHmee+K4pD8Ji8Lkmc40UsuQg18AtKYTg9sGujsVTWEZD/E
QkPlcEVkVLv74a2cIoQI0HWiS3v+mUNagWYROA3x0z0Pd1+rr3nb2pMfgU6s49T3su3Gpofxuw11
Cypdlm78nvwUnoNoVtLdvoZkVIloe5vaLsso63bXeohO4RIogjFVjDHnaoxl90k9NY088FJ3ea3t
CGoGGFguHkBmsLNSJrodTdX+11veioirqtZI2ClupNopH0oHN9uuud2LiazzAxLkA4PHkG4655+k
kxopo3SHkpf9T6l3nhw+jz9akNluKNw3742TccZZf/40f2K//ZjUDeZ9LYflj/Xr5stJW/xT0MkT
TYFZ/W67Te5jboepN/U6p+BFvzwJqa5XdVH6KWX+PJK2+sY9dYLqXr/PvukevCxblUaJ4WoyHPy5
lHLhhajh1BpuvvR59ZHdDf+gGHYoZ51mQB6rRXS1tIrh7livCIzn4Wyc+nWRXVYolI2XBguchw47
/+qg8VTOQ3/n2VRZrsUwfpg+XV4P74t+sI4sfZfeV5O0tu+MWAFNv2gFn9WZpNgkLu2rp8mBZZ9s
0i+k3hedvaJA2DLM1do/5d4x7Drn3vGp+DrjbiujGqe+Cs70NqtbVIqv1Ne2V3yt8M2p0o582fa2
o20v7wf7p0KfzTVr3vSIgthL+mn2uHuZfk7fmDu8zT7ST3PfX3qph8vo8sTFu8Bffv1Ues480KR/
3T/xDmpj55t8GVX69EomA8CkAak3zsTvy7fUw7nn/U4WTS+det62Vt+H3/yPYQKzBjTkJWmFEC05
cieSLywfTnaUoF3IZTUlBf2utOiFPE5fj39cvD8vjxyeeKKXf1bPVC9fLo/JB2u9bx65PN85yD/M
no+Pt36+vR+tXhadyxNF6KS3+KEZ37+MUu+D103n2NPkI+r4VGxnX2fPWopujszut/Ir2Tt2993k
j0tjl6eljJBncnf1HAdryxIBt9V3sRNQtuPjtEtltJv5tv6kjIYJ3XuBwVEDvcn8Zn6v394qEiKc
EtFfsyJjpp8okN58Lfc1HclypbJS4JwOmSojkgwN8HkpQhHiVeC5w3158JU3jCYSY0c9K30qzX8U
HD0l5EW6T7wbiTHdH7OLgF7jaoY9vtNZv1TXGjrYAav6TCyAzdG9k7GGrLpRBLlqn/ARiMnK2Ni1
FIHEdMNDYnekoQtXNQ2LUzplW9HILRvm9NfrOq+nBV073S3KLaXaYELOQA9WmFGSK4XGzMdkWQp6
FFmNt0o0H03xPvvbkU+aOKbMg34Xf9xogwN4rHJnyj3zEoSnXtwFbjzTg7l2DHeofbRgXHMOKZSU
isoe+UhrI7uK+FvA2fWpdhDp+hKnNf1BwOFUcS9qSrn932DilVRvkv+LRFQmXHByGM9CFarKH+NL
qOpcJbXEqQ8RdrE9/OPVtA3qETEmuAVuCo3AYANZdcF8SPR8Uhqu0NxysULU4Ifq022851Ey1WIK
1aAr4EbSbDcHY58af5H2uqny2FxfWr3vFdusqJFueSc9J4/w5oflK7Lbg8Z6a2/4K9ivQusYe4Fx
lTn/4+q8ehPn2jX8iyzhbp9OQu+9nFhAwBX3/uu/a/FK+2BLM5lMCGDs5fW0u8CYAtjF6kEiS9S3
t+JG/HHZsGXRa+cbPImZ8LD14bbBT0A8AkfCApXRNvGhPVAFsP2Q9lhvwis7aXUiYCpvKvTkxAI2
bSjDwk2eRrN1Y7Ryay/WNlqUI2Qbb9ZS5v6zltFCmWkzZClPGMGjp3iq4F2Fu/yAhPNGJmFkKknb
vlnpi/hKjVNu6kOyc960xqULyZX4Q4L2992dyQHX8AUpgimXN+JZaD6MlFN5APh2r07hyt1xO0H5
JXLT0GWXJdfg6EnYEDnkDyk4+zIpBHUQ6QbRiBwMUQY6a+y+3yBKHsRWzv4rtuB+SJ2EXT0ivDAQ
yStIkXgeYYs/nB6qLHJhqqxQEAhE4iLwI3Shuc3Bi7ONcQguHRWqM6akFsNqFmuEBgzdxV+P6SXz
YizCWemwab6DF5prxAKCPPkLaQtBnCyGFJZEjZSS/IpeCe07WiecGE6T5/8C/SRB4gME11t6UARd
WHSTSawv+rp/WkfnSJmUULwyjpcJxr8Uvoy8QnJpIBf2P4xImwb+9YRBFnkysnW1aPGQt1GRMoCl
sIVeMQv+gB38qCPeiWoSFD5ILXostg08Y5QYo7KktSxoOi61KzrPzF+K0aBft9WYFmQSzdDGQ5K6
wUSbFy/HTY6t09DMkFmF6DS0BlAlmKzi8YSG1NjMJ00/QcmFwVtbYP/wI18GbweIEKVrSRY5TK0J
qT5tJyI8Z4gEnpkbR0zfGx0/Kx8FsFF4XWfIBIhRXou6KqU2gIS3KhY6+Rd1GHv3lhhMtRIfWB9k
78Y7IYOg4a5eOInGWNoXb5y6vowVxiBEIQhx6vNCKGD9i1DQg0y92xfumXhDusb1cd6skByeIHkP
660sfrlEBZk8DQB2B1QcaWOD1EUVN5w2xUi2x2nJbHNI0sDTue9IInaQ+ehR5VchCVCuaUfuEXeA
9TCA45BulBPvQSJF7iwGZJwC7lA+Aqkui55kliRIuvAz/gU4Wt1Jw1je5ChUG3otZvgUCtxM5GNc
R2pKjlRDE3NJ5Vn/MYxnOCiApH98JtIXMhIKIMoLng5PlDi+Y3Hb396vOEpIKkC/wR1+y+MMX/Z/
9gO8AaPL4lbu6Wx6T+oKM/zxLuaEJpv3BJxHqhVdKSe/sxCFwpEkiKw6g91Ok/lQ3YUldneX4GH+
lEwB2z1q9LTXGSZ+SRvgDCt0CY7JFgfKZTst2UA4Uk4KgBwKORYH9z9cD8YwIvdnmPYk+YK+tJXW
8lPYj2eE8XRRvT+nmnmfihm1uXdX6UKbuTt7nZ0+J2WLYva+2Q5upBulyEjcM34qUAKJFTuSpj+x
aV8/Z0KGdLAPyfzzkOaCLektlKX77vfBQkzkeDJLha1madz6tbIMH4OdcST8SfP8yWCOgI9ELLkN
yrFkPZf24mzdXXEib0ijo0GfTqV/bcc3A0lATAHQqtRGSJRfqFJc3Mnmgadui878EJOQObJ7er+B
5X3GqDuVuyCxSypyRs+JEW6+P+o66WjlSj3UYwcgk1eYtPbkbFXqXrgaFPZnr2o7r3GqceZVoAO6
jtyibMq93jiIkDuxN8LTDWBq6+azPvCoen2/49011kLiKNaoCaNNkpb6rhfPaBV3H8Q62ivBJKsS
VGMCImczwLw7Ej9W0/IS1lU/i7lN4qr16c9+IIilgTWtA9x/K5etLy5B0uiRPGybVNuRFUaRsUuD
1thlze8nq7yRjYsz41+Q0rLL7jHwbGMn0UqJYrPafP+nliqukwMDmqLMxlr4Q1MKw0UbW5BMrcbb
NgYIBrva5B+zQJl7EvVpsA2aBLnb1l8mVQMK26X60QMznlkw6uUPYVjPH1HSt7PCGQSYjLrhth2o
9H+jOpnElt6MuyohxGoArXF/2yqfwsUbAuOvLgwRHctyQLRypg5rx6J3IN6ynKp+7mx6NUJyFJam
Y5nvyO78bSC+KE3WckTBw5J7Y1G0xfz7mOEYuE+0xfj7eaQ8M8eaFTNxTysYdZ06l81gR/jAJVLb
/PeZM1SU5Fxb5pU/08RHLNK8orPAaCaxG3OZdEcRjll/kc2t7SmZPP0+04zNkRUM9GVRdugqaIkz
qvyBMeoM4ErfU4mOJoMKm9Gak8uUK/1Caws06bTKgxQm3cyUuJ1IcbgKEksZpbZtr7qkE1Lf5JmW
7sKq1hGw0jur28gOJmOfIKy2psO0zWjMs5vIxU6WqfS9pEY9pUUrWpdfmfRpqGNY8HWrmRNZbvBU
MzQqdyeT+knmu8+PVmFgHJU4xaGatfp8H80idlXxaBlYSIiDkuvtZrBK1Jgeg2LWa0tro0mDQP0n
bWQs9rCv+H75/tesgW6ZXd+yMhzQf308szNQ253c7IrQ6ue13UHwcM1zXccGCrH86PtzIPbgmjUq
QRtMnK5UEaqYg5JinKacHRvz0Oy1XwHmwskcW595JV9K41YDyrQYNBgurbe2+ElE35im+8h/SQGX
ncZ6nMo/nizaE59hgjuK44J3J0aokku/IZ/HGMMH/I4eowjRhjQYmB0ozCP6h7cHbRUb41Ae/1Y0
QgoCR6lRWeL/5cP9MomLMjmqiyMb5n7K+pMvBsbKD/8G8FQU/9SaXCPyXyW9KdNWmRTxwvqssdur
7Y2jL/TPyzUfjUoDNsNdaFQSVRVhB7NSupHj3SoQCEF6lqq/1r5mRKGYWYFP60lR6e4Ubyu3BFJQ
Izq4+HVrZPUNpT1jgFSD2cIx2Mj02DSZwziG0WePu4ZJDH15GURVSCT4OCi+w1zwsGayUXGW1DEE
LA2cnzep+197VT5wsbZQYGDG2SKcF7C9DYbVYJ17d7dmM1eIcbBpdVTWaxmIYERJSnHjl08sUSg/
QHsxWGhAhZg02zqvI8UEJh0SZYH05DNTW6T6S1LfMdVCEtDB6mmEo32lH1yFqWglBAYQBehh363i
msu1KNytyTkLoISpyTqX1k75tD9Hvzx9kr3THUpQrNQrgfz3oWftq0sjxmXgYoPqDRsETpvyxKqS
6lWZUNIwcc3Ill0+SOge6CFGDgmy4vyk5jptN4mJFEesjdyiGOoKVlPFmFYjFBTHn3byVUW9gxWx
VL27qe9wJP+nFuFcCQhRlJGefpJQN7ErSh26GOkk7nFKxrVz6nUoOQroYItZ61KVyDIB7E9TfekG
c3UAzsn9AzwrtPcKgKzxx4ZFCZGkYhiqotwhNWOfeWWW3i2u+qcDOMrsqE9OaPpGaLcAdsWb3kSC
ZK7gRVIuLQZw3SLQp2UIi5CJQpjuMvIYFdk0SjB5WNVTTLZJhOp27iYo7MztZN1Ht8q6YILntFQ7
XMiiBRFTz9p8XeQr2VxL/WKAb6eGve+6hgBkTXz8UNSTUaINuVDSlYqfjj8MGvLbDcUCLXyawbI0
cj7zztw72lyT0Po894whMQZTrWnr7Zp3YczxjCqy5weRAJsLjUXTJ8RRcq+2KtSPEd0qCFM6Fh7t
ifYho6C4nJBRKoNpSrmqInqvLWxzlzpTi/zABmOYUdHn7krrjqr51zQPvZ+HCv1FyuuIgULCkqFh
GRY0M/1XjAzoAEStnMT2JFOZQn2oe6t847mbxprn2ttUT5V2cKy5a20A/Pnu1ExmgwqvJUQOx523
jQdnLT+l2dozmFiSCQFSL7ZFNjeyRdcuEwNB3YsX3fUGfR2AvqF2rc2dJq+tAg21qWw98V/Qi62Z
Tj/hJjZmarFSzFPaPAfeifivBwdH3SN3lyFspM69CknRtRatbEhYEcJEgXcz0lERjlV9aQVzD+pN
OmKqi3S30d20cN9SiuCsUGpPtdvo8kmWboG1diWS+znpXVlvs+odlqvSXyX0vmukJz5rn6RYQjOa
WkHcgI4LoJY0NvOQO7OOir13QVFJ1r3FNteY48Ok2ENIZ6k1i7RJEoxVj1b9b1b/JpghdULreEDR
FOIsdnLKnR4svGCBGDmUna5ByFK0fi7YtcvmrGygFeFYyVzLH4GgL5uT684M/1eprq1yb8tVp8xV
6AXWnJNYW8yI3U1S/n3seebPAvT/3LlcTD+DtazvquTV03NCdj4HOxGvDX+KN3UWb1x7FbMI88mg
m7bSKIxXsvLHuDJNt4l9jmnPZfJWRZHDXinJsFaRFb06g1kARx8ni3osaQtF2+Jz8+lvXns2Qypb
NquakNF89ko0YZ5LK9KbyzAQhTIY0daA5a2e2FEri/WoHhLtwK6leFO/XhfeH76wA3/hO+tE33kJ
5rzTJl541gGvoQ4XSR1HKBfE5kztFtjNytk+ZWLuMgIc1Ncc2Ud7a8iXUMOaCZbEtAmmuoBLYfA2
wQiHZeHHu6qZMo1zxKEneJ/h39RE50RCj3HmutMPRXrAxE5vAa+gUWF5TwOIRYPC1KoKH1b0YEtQ
IXVrtDlAIHPPVsxwO5no6zW/Kie6wWIKDz42GoT7tavnPT7+xEpGA2kXlJhh/ktYsNK8VDmauzE1
1SmXnyQDu7SSrFiUmyFCRX8FMkQq+/y8gOxab9Fe7dhnU9SB+nlVjkx9yr5mtdsBNpiU4k1Ft6cZ
ABwl5d8OSkjpYLFlGYWY9KZRbtQaDUElHEe5kHiiaWjgXCm+l98l8OoSYnPcd0z2YVI5rwQfDMXD
UGXKcVvs895+AB+rdMFc0K8TewfwmIDMrgqZIMFsVoLw37Ri5B4lW6fswErsVYbWn2ijSKcwetYN
ULQYPCSsdokBLObWAImY8vNXD9TfkpGuHz97/Z7Jl8IFpgIaG0tgOi23UkiwQuDof2s8RgdIYk4N
NC9nrau9JQjrdn6w1UXuLNNuFZpXucI6bt6DX2yYLlI6UKLZdy8/SM4x8bdptEuJypJ2V3QGYLRg
RPaU6wy4rKvjnVLoSXm86Yxjqd1QRf6nXROt+I1UgZFO+4XVHWTwcsVBdR9GthlE81hfo1BLVrfM
k3OuTmpjSU6mDlahek07lCuDfwMath9zHqkIVMzkwSI23qW+LvyxLAHBgyLekqh8wHe09asf7Mxq
34H0UF1aPO7RYFAUNWO2NK1cDLKRHh+j9BBkh7zbO1mHQtY5LI6BdUuMjeofPIf6n/jqTSknq/z0
UZatPWmijWRtbYu995DU27rc5Oa29+gnC4HQE8kma7LJpka3KptjlS4RHraNbZkKGIQ0CY9Fj2cI
AHrk6yJwLSmCLqqtDntaoCVQ+7x8p8VOEwOeYgc5o2m2IeCjYBQAzNKw2iM1NTVaMkzQLCK6DUPM
1yD+88bJ76eeeOZWkaaROsmrd1CBRAVR01V3OklhdY+YMbfq29RQiOceUTUhlKJTZQNZKw6Bsgqz
nUfeJQdXqJRIaycy0qdTJT774OojBofoVVSWDbeNpUv3VKXXVjZo7M4d9PN9EHfnj7nxcLXz71E7
ZwpmOfCkMHbTGbZ3KlqETGFiDDTUBoEp60M35SZ1o8BG6Vi7Vv2hHjwp34ipT5dEvdHOqbxTw0MF
YFCzaWfSe+8ukA7q5Fxial0vvXajIBD+wc+FvpSF5jjLZNe5GGeesEb0lQmm752K3dpCYUlbI6io
EFZBkuDD7ehzYlCmXh1zrjcjXZtG1VwMhmkQ4bzIAL/Dvw6UX0FxNFI6LvicW7Zql5/BzOxEUFv7
0ThE1F7ZxPUlTFDNP3vpBXfGuNsDBm6g0xQXyXh4JKyS9cjyvz67Er7M9lzDk+lJ+CTsVL2VZi+A
r+XtKe3+Sl3kT+vYPUrRts73tQ99jSapYWyaYNN041QC0LY2uDOogguYhIPaH5Y1hBb8Uyxp35W3
kgZ61x1g7WruxVZPnkHmVz278k9z1wPj3IUnhR2iMGScK94s6VBBVSBayc3IbOctpq3lJitWWo/R
69oHUY0huka345wow6xaFf40tFc5aIiuvUXW2rdGrnJPmJhnKgo1V988oH0+qO8BLTLusibu6MBt
A3Nafd74p0b9yzA3BYIXmTrHiNhDnjgbOziJD512pMTrXrrIYIowDTAh3ZCK5hK0YBp47k1HPaC8
pc7WKv5M56hi/cxYh4Et25gMxEpL9nZ4zUhurGuOwEFxz7pr7D5deIEJJCQdj4+PzI7OGCJ+K4MJ
ut8Sd1WcQ+Qq05+CCEaK8tOlOzpnMd2cmMkWflx192fme5npoWffMjyiSVOdfqaTJPfa3RCNPraw
HtfgulmxwUbeqmJwECckcm/s0LLopLrwVs2T5uwaf44XCY1DBvZd/fBI7KRkHXpLU4eR9rnp9iNU
lmmDwNNMSYV6tCwB4xhLAbbsJ9vC5vjXtkcZFHx9bbRjWfCngFGNfEieioDEag0Q4d+4W9jOPAtW
gwAhKSIJIkeA2mZ2JfQrYdq5Uztco0Rvm8vcvaXqI/IWIUpDlE/hLnJX1eec6QcyhwgFdTYgjbZM
jbpNwh1aCdS6CPigGjTvVdMLpu8lAg3KEqZFwrX0KfBAFQudS2isbj4NXOzxJipK/mx8KOm2q34w
dKoJnDFa/7G88tix8cqD3d26x6K6GSTbPTPSD6ob8D/SCuYMWqmEIFr1nXLLqqckPQJlJ0JqbowT
ayP1e0/eI+2O/YgjT8ABS9Iot2lG3XWq5/AYIoCrHKpuzYRUxtJLmzeQAL3TAP6diigKNzKHtc/R
ieXlY3CHwtur9Og5AIaOQFn7NIVknfE3woSx9nbh7w2SdxDsPvnGqhd9Oi06KKQdl+pfaUw/xV3T
6PSZGnA9qB/xHkH0ogGKqp9UVLQMLMssAhWbX+Ezv7yE+jXaRKIUMX+idBoJpY6VWr+7RIjPMJnp
f1XifQ01n7uhidg4ISvpe+zVvHIeDB4h/iohsKFr0L/cz/wTn9NepsMAxIh2uB3uDHkSNSPbX2sQ
gHElsXHUFJzrAKEZhO0puZsWD/kccM80hyTTvEsD8Fj3RBsfLQtCX1gB1dL2vYcWiAe21SLW73Tn
YdezqsYvbqKq0wGQtnTYmpjXM2ZDWb+9RnhdgKgIllm2k+NLqU1MlAIMKK8Aqc05F6/A6IkDpSDN
q38IR9k6Z/Ng4kbC2EieUCe67TFiupBWs7YfGfjQAbaEMNz/ih4rAl/ReGDj+UDxr/+o2qXqNrU+
+/inT3yvOGrJwDQjR4LB/PXUz1gic2mcd28yuPGfCf2VfSRh9bAomKN0jPoa/s0HjxhZpjC+p+b1
Ux1UGjZy8+S8mREyp5Bzyred7Y381qLmWi9pFqQsqnZoe+citkcWVKuO/l0a58widLRSm5NF7RQN
domoYIZqg3PE3rafjn7wy2PogVuaq/XG1Tx7lAyUhZ4ggmgrsrLuQEC1jU8F2H4uzsZlm3ErezPo
Yw9AjBs28/hTNvNUfKkN4KNWjDhY4RnNTNX8dpbW9ShwBqcuT1dWztw9iyZlJiELYszrHsBoE9iT
IvJZYNo09n162UlxKXX3/fFRBI/7tU85kRbN3GJAqwRMhrEqaeRiYjVTtwEzqtQyIwwzvqGAvzEt
kCcZ+6T1cVaSlT7lmIBgpSMt7SGYFoq6MCWoo61ZTKNBnMy1TFcWcamrwyAp3L3Xgws36nRme7DH
W8NiUlxp6Sz7vy/fRwmUSHuL3/s+8P/++33Ayrucrkh00mUF0+uS3PJju+WQjNibGIMOZzkd4FyT
GW+/1qgX222tUBjkSNylYZOcPtIpk+T40FXV0NGxNG1DWtqpXAzOQYEHCJ4LIK3N4qE5oXKVyPJi
ioMlTSKWg9mh3eFa3UJKDWudpAWTYqWxJq3WaaMKiYkqj6FyJtnRLMp+EpupOw7pYkACpuppdXqj
9E3AEPfA3bu23EsGJldauw81AF69X5+zirajqk0Cz7lj67tIy2Q4+Cx8afRRFjnl9qDdN+6wCBZ+
hMALjdyJnAjuro+rHHBY7deayvIxCYbc9bg/QpweoGEcjf18gsFA20+dhsB1k5whD+WM/xneZuMY
P9WcrxP0L1Aygh6KEpJHfU3n1dl+DKaawyQcG/XUK7jBEZx3RgGUbnehrWmG/LhTZW/sP4twCmZt
76yDVTZtFp+NPaumTC+G7ia/ezt7LA/zXbEpV8AWf61JvnWf1b5YY7Y7Lsftqz4m+3Cdg7Kp+t8U
WO8rZXoICQR4vBjjg7j/Ddi6q3EFDNL71Z7OXjCxn9LLOJi7+oH+ORyBcIsc8Lac53NroTPWA5xw
qK5Qw1F5fmZPExQNcNEcfCCC6T/uIu2gDoNCFcRWHfwYGl+kqN7IwToV8MiDxpF16Ff9zjho037S
P1T005Jb90LQdu9d7If+gMVAMvbKXtmxPtsrCkakWm/wMqyrgQC/4HtgrMsMDQtG7nw6dg/+p67g
vR4GYFcG4hGClftCToJpggyW6UVC6a3pJ6grfWkuPwsqz/juH9hY81Ow+iz4xtbp3/8bPF0mf5dW
/1fPBojg/auu0dkdSztjo13TOT2NfXQaXKoLCssj2kUP65DjOkbrY+IOQ2T2YR8t2imWsKNsBab1
EK6qEx1jwD6CkvSFzDHSY55HvlAu9AuDRuXHGXvXBkYKXMdw5kxRwT6KJoGGh1k6jN/qFu3rpbUO
F7B7hv64nBibem5M6aVczVXI0X2WEmcqR/HZ4uqZQzp4Z3OoTFEWRgda3sm7wXSwwY1xLq5lenaP
/tI9cjY3aB/+MoMatRNpWE6UzeCqbLQpvTBGe1d95Y/Nn428kk79uJw5E+1XmWq8r8Vfm3etz0bz
z7hKK/KIozNtH8mLv0t3a11xB3i5N/eWjWlATtAL/GUIjQ5IvQ/n9rzawfEB/1DiKQAJjOvwl8F3
EcgOxHY/gkVUCtyGGBEXW+nM6FdG2tYTQMcGSVRGWayS5EeVoSj9ZEfWavEyhQSRfO7n8gPtDroj
7o0LT6sNWev6gaYQlBshAy6P0ELhwFlZH42yETgGEetffnYOBkQLFhJAgmu/c5cm1919STvnWrz6
c7SH7QajB8qHL14ZSSRVaAcLJjSUGrI9rADEguNbnH1QgCLYF95ENpbQ0TlgnsBXfxu+ePcURdQX
5TgtTOwtvtQ5eEfMyoTkMvyGZfWiXkSBB6LOhxutBiUpCO1QqnvgTijUpcMQcTaeyWwbGoXFchd/
UOTwpB++0icvwiFvyu8z1UUYAH0CVDm4MWxOPRpLV6Y3ETqCUDsBEe1Sfm8H8Qf7gxEzAG46HhEn
5wzjh6E/CHCs3gLwtfRNhF6ZYC9B1b8Gg3/IFNBx987God9qe9S8PKADN/teIUJDyU6H7hClwzT5
LQGVIT98Db96FrwILwvPqKXJJAlGFB8oZi/wLsYLrIAF99K4gyg/6g+qlnQNNgkQbPNSz9mxYIVx
/rn4IOnVcwPqUznaj2bszJL75w6FVwzOoR3A7P6SDEHw+wKsJP78kRPfqzutAG5L9w4szNxXb4D2
kGOf5Hr2s5zC/TkC1D+yJVXHzxYpKzQL4j1SboIEX70gwIsO/JlauHhB0AOP28JUaf9Fo2SrT7wL
SHvn5ICn+IJ1mAZhyvLHPIwaFsQCoAMQriAkshXgn2zFkGUHm6zc6AtYwNwo2aw6FkduI3quXDHu
bwZXyF2I+5uryNmqz1yl9iGfaRTt2z0Nk37aoA40uJNXCsEwGccM+YzxIURNbqJz8fJv/k1lVwQF
cfT2dFWkFV94UNOEUD6qAGjQo7rFfcJV5r82jgrWEDmsz4thYf+AWsa//61zVhdNbg+FOyH8I7RZ
BEgDb4V9TS32z3gBFuO2zWbBE1UghsDdsd1jtJv+DMJfjPGO4ax4JWx3rD3WoMTcAo3eB4uOP7w3
EDUW5Jyfs8se7JW79YkLVGQgN3y2EUFH7Q+VsDYR0t3akb4HPaeNxoYD6GSA3S8QFQTVrXd54HwD
aFHh7zlftNUc/2yBVD8y2AJyAt7NfHy2Ok6GHGj1QqtGfLwX6tv74khEahlT0ZsVPAiZ4vC/XaA9
swOh9/qoH9yUnEa2Y8hVD3+Lafe6naJQu3EnxowUlWpuQziY1QvgbJAQ7vSY3N3I31Unpi3uJD1Q
zlhCWArbovsX30wZ3R5Icf15C6NW4FumzQlITrjL7kC29CcYke4Ns9xem09BlQaygpPGhW+9gyCt
fHYqb6AgkyoDGMWX9hJQTggOenZSnyDsvL9gY6M93QnHR/vCCaKe45zlm3RT7dI/jiCb9dP6gAbl
KVvZl35RrCIQNoLA208FERU8IEzKfM24kvO5qrZwUAUIOboCrtnQDSCucWF5X/gP8+rW3ISO0Gqw
tOf1vjliQYPeNdcLQZkJy/eO6mAB1trAq5hGlwb5zhzx8xuySkxngTV9HW7EUXD8gGrtZ8TRpQsq
D+9vcIKCwUfoBZUwR0E/vgK6I5a0f6xF+SBMcvI1uk/cyai3gCuilXNkJlxxQ3kQC2lrMW0FgATe
HSgozjoqJjw691B1ZIdmY2TPqR+szG+YFvelvdLIJ6FRLdHVv33Gwd6/6XNYdtjxDJaQfo7sy8bV
RHpF2BLxL1NVgpDposiKcQ1rnfXPa7C/oujFXmwiFceOnCw/LwljHXtHkCDMjss5aYyDIiKpwTwY
4S1+AfxGE5OvHTsYs+9a/g2qH2DPOv7R6Q9wVtDB/yGFKWcsDuTLWmOuR5+sobvAdIJ2slBx5Rt+
xjMsAV5DnJ6vdHRrwWar3g0C1REXXdzAxbYZi/uO2lg+2HPj1O6/ZFjnFE6aVT/t4Uolu3CH+AUr
mwXubeIDyHfIrP0i/zNOJvtVs0q2rASBTuM6dzd1wdmeDYj4gmrpnEoIsNGmQcYAuN2GRa7NlHe8
yQ/toj0YJzhMLQaP/2SYWeI9Byhg5nsYQQtl2K0C7HDlefW1KKrnnOHkGG71RzEeLHliPwV6F11R
ZjuwWUJoaBcs/+jv+3KDUw5AFOiK82Z/5g9riU4BO/aXvMTigl7hvLlZ2VGkZ37Q3tVJsgWGMoDY
jUTrZwinnsijXhJAgkjXATvU3uJWAzha3HkmhAAUO/gm+BOKORBp7B/uOiCavFN3B7lKkELHl4/9
C+at/uOe8p5aK9C33CjCTaP/fseP0JTjIwXgqL9wXc4lnAhHNESFiIbYEW/akKu1c6nhgczywijn
QOMDoA3DToOLDtOdR7hLmHJwS7N1C21ryA5EMHQ18WZmy9aR4GiFcIb9kMkaGCkAGMuGfTZjRsrk
HPWdvBnhGm/Dgat+YcoyGmbKy6SIacd/HBc4YzBdkH0hs2G8ySuw+Va36FeCrfzMbtx/mD2w71aa
ICejEpONI4EE5CEcG/gQ1Y4rE28o88wLkEVOLvBSrgn7AZk/rRXIHbjqEmS/MqeQFtmrDqD7vL/m
ZLwJ+GyjBbhif9fcvzbzAQ9kYjM2ZuYzu4v9EERsvqgXvH5IHi89IyRCiru3sZ9f+nV4zxfegRRj
rAwNoAifm3r+Rg4shgkM4Q2HpUDQpUEJtHNki47GlW1ixz3Pw/w8fBHShBOZt1fP+LewVFWCWrgN
b8kSof+RLgLImgCONc/6c5R2bAmkezw1OYp06QEq6FGf6XjMhPnY5xbv+WVykP9SUU4gMjxEXETs
oHo+UgiHIB5nylFBoQvIJWoohDH9wQ3cvQjalO7mgyeUFpDCIU8TG+H4M1PQ+EF/5SZozzPlxe0a
VOgqsvaMVwDvG01MlXbdmotjPwzGcEJl7J/0SNdo33LRefkjQBJh5ZRsG5K3BxoHvCLZAP9jLXFp
8TUEcWWf0arhxyweDo6tmJ56S+8ewRHCMzRgaAZP6QH0h/y1FyIJfYpSAYdP6P++Dgdlnr2n/Yie
1qmCp6TcUzgw8GviK4Qr9C551XAWbpsXQYgzw9o+N7du5SO1I9iE5UG6cEujnEBvE9x3A1HrGwxT
LJUB2CB+g2SHgLEiDPFkucmHbAbrDYx8t+KD8PnlEJXpHz6J/eDlA4BEJAWASrAuwd+8+iWb59qY
Dtr2MMlEqcDC52txI/NDfAFQMAsxWUHa+ULP2T5rwKxCo/XUTvkosjC9GQCKN96fHXtWsos2H/I9
cRPw7QAmEWUUTuCI0T4a9JTleXJ0GZ4eCVvhDUrUK4J5qeLtJqjtDJTuNsYT2E3sSd/oHI7EWv/c
2wsbLrkEplZ742YdiSBigHhxlgBc7zTEv7L/W3kKIegqHaDg9iCUkAXa0SOfQ6gwlgx9yMEhrgQo
7bIBMhE+wAKgfYoQHDxskb90ZNrCVgCRcRUehifiFW+Vi7CGCD2KHkQyILQ8CCTdOMIKAVATmkQu
fpM/BXisdwsMqfsn7yH/PCXGxvlvgLDAnrDF62fDYCHtZfF5eNcBb7iXqi8RAYQ8H5AZ0wWiDwoH
jF3Rjbjwbf8n73lx/53Tz7D/wRrXS6E50sBOfiUTcwHutphJk677gTpAGgJiGpUCEkuwgqyc/MDl
K+6wtSBCsIbAmfMNAaJckOrR7QKaDzQQsD4KCOxHwPfRGsj/QBJxedm8oF5DC6A2FqOcH4DfoKbz
vxrebHqtVjzK+8BpFMgjVFpQ5yC1AsUOxQTtULY8AZDmW4KI9SIJYRKzR22VNvI1nMfXmmJMCHBU
q/pAgrINnvY5pwdR/qXXnPcAm5LsWPGk0HgufrHf3R3BhWLFCrRO+P6gkcbSFfIZx3T/QbeQfYdq
MXvJCGb964EVi+KRHo8oQTBjhBsN7mWaYYxoY0qoDIXBU7IiAOZThiXypXvba8qucOXvOJdfi2d4
DM67pCjqyBGlhz4x7u2UzR+y4oabRL1kJ3D0FVjsfLqM2OQ9xlK/JroY3lU5hXPmMSzzg2AipIuY
NVBfLCyDPQgV6B5Vs/9WAdcPeSCOAb0WEN/I3fAiXDgEcMwL+MXkzptAvcqZFnsIng15X0gOXEXC
PWQLSEYiB0d/KAdSgZDVHA6vBGsXRgHKy1/vPl4aXqFUjb9Lgqv+3+uyIAk6IiMAe/BsEYI80F4X
dAUSDmijABu/ywrNIJitXGu0ndjP+NzUrPbav7N8zX0qFiwMcPxjWSU/mtBZYuV7pCefX6iZZHDQ
U2FjQr9B/QcVJGeLvwjjHd4Mcpm4L4mW0KORfSGqQp2AVful43IE/AQWBixkfhNyJ6/Hx7WQswA6
e+BxPrX+5OwpQhuFEwRcXdvKT96L05acqjfDSAgQwh+nHQ3G9aXhQgsrXjIdyp9e1BosvPVIe9kP
NEwBmp2DfXuGPEzboziym+JluJUezU7FudKdi+ws2Pg7b+OvyKdm0qVYZTvhUEmtw/G840O2iqAF
qZhntX/JFjb6Nd0UK2c2OH1gEgkfJ46Na81VLd704zhh2ZvdSihy1U91X17UvXNkIiFUHdq1/AeL
y7kj7gDjCzin8+Lu9x9gOsjYJb4b7NR4hOeB2Dj28YW96vNmcEOF/w44g9/sHG0tth7g+eyI/Ouz
bvWn+WRT8u8wqwUOQUhzMRZRn93b2Zprg7O24OyVtlCh+O5Ry/J5gZ9zS94eGppbadKv40v8jC9Q
xJpt/mTLSrQRxIC3ipI6C/3NRqxD36IUjlA7F0ZLAYCO7Je9lV/5H0tn1p2qEkThX8RaTDK8MuM8
xugLKxrDKKKioL/+fu25JzmJcYCm6a6u3rVrF60jdIh5xbqlf6TbPVgEYWDa8HYQV3YKUgGpmQCb
Bn8CgU1w1a254oLufzmkzW8mLBPBPKKEVUJ9yVw7pcQcMpfi5veUsCTP+vMY7/izL9WEy6YrITOI
bw3aBEVXfhiBTKaryCJGoVHIkqU/5qo9JhNGU7JguSAH98iaQyaskvkkhTFhzkv9i+nDZBJ5kVh8
0krIukIajEP95R+hDDKB0mkP3n9d6MrQ2lMDxk49OvT2TWdt8i0X9VpyxfV3c8z/kt65HekKE3FI
sgNT7614Z5gPaWjfovYRGi+/BkXFL/oBUGJOcOaB7jPTyE8XU6saohdw60e1NmbSUCSJq4XDDnG6
aH1yxy9yVKqiV7ik9I3KSUz2FMxiZpWQrQFDJ/3s0/L0i2WO1hFUYsRdbI8dGuytC1l3zCTeu2dk
sLi1Dxeyb/6DCA4dzCrLcYwFy/SGe86kew2LWJqhKvHV/dQIJRS/dONaZKmYZHox5h83bKGQz8L0
fT7RfMOYSE6MlOcx2adkuICNob4F73Rz/kvIDZMX2uz+9/yu4+dY/iFyj2YxCw0cR+NrMNYpftDh
Z5iHx4QQOP7a5DoUpWehifJVe+Uw9ymMFg5GuS9kZRtwksHIPOTDB64vDkukEFhxmlU1E15xtXrz
BPgb++8zzlu5YMn5eK/Cv2Uvi/9sH+wR/ldPndIM5KanJG291X+JEBu/DwAMlGNx8TqnHiEMZaNA
JUoeavv7NyQZp/q7fhvjepux6cADGBnjlkje6r04C4Kzox/rr+rrcTT33TwZ55N2S3XhA2r0IABg
l6xyz4NFKBog9wRiVSVkHgjBqURjMntwfHSyQD8isQh9XgpPZiN3QDKWYIgmgFSHt7A8miAC+Peo
3yMcIsjFQABEUUgQO8go3eJkUnjboWUQnCD+XHWvP4BOT4x5Gab+eWgGNYJc1ldH6PjHQsKjF1ic
vTW3H9f+sW/neAf4rGwPHwt86+v+vsHICkhPcQlVIdsvNDlJGAJb/tRwwOkGdUdirNtTnwM6mXC2
QdkF2ipExJHTEgVAaCJRl7iJqpHCNBMKxIy7I6KkGeskchG3Tzeucjyio7ZHr4tQmUCSEcAtfHBM
IMwYDpA0rWYogU4yvPd6xy70uuf2MhIEqFaIPmIPxAkBQGG7U+CP8BmAfUEWLJe0kxHrZAEmSk2V
bfiL3N8OaYyZdCJgRQiae2utObm8qw6UAxQYIxXgJeDtDzwOiv5vf0V1ZsgIAH0W/r+Lij77De1A
xRQktq7oqLB1YTEXj4k1bB8CExZCL/VMVOE7ER/41PTguEA6XCh4TXZ3ianBSflI+Vp4XkQbDgXa
RbKQQ+cbMFaMI65tfv34OkhBvi0xurUtOzIUWdh1XRfIePLr6bF3ASHHamGqSTkJ2MNsxG36Nx8+
20DmQbkHruSwaJHNOEeCGQn7A3E0gg+k3e2s8XuqTauDdLofmz911S8uR2MsKmCfx5c4i/RxNzNQ
jsGtnF/WCngRJgLYAlgdrUlIHvCZXA2XDXUTkmiRRsIZxi06qn1gbzIsxkfqFpXi6hFwSx6ECjTy
HsQNVOsx99D4pWSNuKNzBmI1Y1CBr7NXIRU5s8R9oWSrudRgAMLw8bSba4KVU22m9c4U6iQZGpgY
vxcUTbD4vfZQHZhSrSg2Ip5E4p5QDSGeU74hKshUK6BpzYlMVofX/Mz+7ijt2z8IoRJxfhY1/Cau
BS+p815VcEXZSIUMS+4HXhA0DzTM/Y4FiIKZSCWg1+o0wKwvoXFtAqUAYCChLwmZOvWXMZcRg9PX
tFH/xeTcd/I8Y8aixsvQhIQkugGj0UYWSIvH+jKyl73JwCCnjYjmP4DQFHjjZcLEZOwT8BLDS+KO
MvooQ8PmnF2ldCBKQBhV2+Z7AkTExK6njln0nDWUGZsTbmiJqsEfwXsCPERYgjrfxFa65RPkrRzd
T8oB2f/7CY1nwBhEUqmDfd4DWSJfDszfHz5GlR9I9WJT2EQ3M4qevQCjkM9FyAjInB0sG/zLXgbf
r8H6sjkuKr4hAU6I8LBCxRreUoBGpZb5B9BHmw59agYmJofLYv5dTza2nMGOWK0AfAhh7PVTu3rs
a4/HYILQByYiSvzBiTBSKMuITevhvge/59FgzJRhcbiBJBD+JRpYEjxB3Ata8CemwbBp/LvuUS2J
aXAFr/iUlqY72aejtUhOyb9IALE3VFgIuRE4oRZLUkC6E8VLMH+YS5MFgll0AOmnW/Bai2+2Q+qJ
XNif17QLH3sVo4DZoqXagfg1OghLYtm7GyvTc5TsMGlYvXJSH84sJh98UsC+yAOMyGaIYbfcIoY2
xZsOFmFfbdmMiKhuGNU0OwWdZtmI0xNvOW/YYjHLMVrEzmcYDq6f2kar85B2AZHYxEhPMiBJdqSu
5IkOJ7xI2ZbLiUmHIahXZUjB2+E5rn6sb3tBgYJPIHytfjc4Ia6CcOrAb0iXRqVsQ8LPme3ONyFz
5kpFZA2p0Lt4+UyQhZJjyLyPJeAY8rdSqlOL+aHjUVW+DdEcpaCnpxleygKRj28DnEI3J58CgfrU
fyPjiZjW/gVVl0iZkHKksDjUFI++FjdszWqI6rshsDXJFLeODsM92EpTbgi90m4JvgBCimJcQs8g
6XizBWUB4XQmZMuSukt+rd+cuobfzNr7Tp3l48antBK+03cyg7SORAW47csZ/GXLZNZ82XttUf3R
MKyZ/aPsHw9RjsLeUKleXtk/6Zga8z8JMqYo3GweGNJEcegHaJToi7MQSvvsC7X+58uF6PM50Ue7
XxHF6NUVh9hwiIX0RXOMcTeHuV1s6wN2IxUFoNT1gNNuBpPXTJtYY0L6vjS5j6HcnnWXxAHtb/CX
/77GOZkn08d68HVfP8a3rweaI8vbF3YKE33zRRvycRonEYN8XW2bCF7DSI2TsTWW5+occzTHw2Ax
zcP8ZO2wUM+IFYxEPlaNHviSgWYv4SUR8SXqwTAlJPwG8rxuyAcSr7KMnyftgaryYJXlBrFsN9+w
vvI8e7mRgEfv1zpsbNO1RDHPpooA0Z+1/XUe6DPl3lpUCWxP5HgSBsEbweyJ7R84MdJI1NkCOBUm
hrGNFcTaiNDm4d+UucFn0H/VebGV4JwwxVhiyHBkNW9lp1gxN1C8ROACwynWAyhghGAQhJeETaV9
DBy+8anoco4gfZFWRK9/3AdGMsl+jOHqz9znbNqArdSAg9EK5h3GAY5JjPnIqRWGsSjhInqdGkBd
JTL8AmdF4JrQK2s1SPxA1JZpdvlH2RscERLEc4X/ihOLR0BNsU91JwGbNhSh/ojD8ZNqTJAOPqXH
CI7TZrFqsFSeaDUzQqxrOGDSlLC8mCgf+gseRjpRd+km5aYYOxuGBjGkk6h/fGMRAone0G2fC6dC
I2QOJhCe5MRefrgdU2vHGmovufG8vz08iUBx16EpEK8qNwyOqTTlrreH8sSxJ1ROytFrk5rgvKE+
9v4iPMuriHq9t/0B047V6UcMmrCc5CfOz9nwl2mDsWMl7MgXwRYRR3uOKLJ1Mn1tKc+V6XMobVJ2
zwtl8Z6mY3lGtucQEXtqU0yTtWi+kLbHz+Jg/CVCawTWWVmJmsriJ2Y2W1mfy03Wzdb6bbbJb0HZ
GvbxeBzEFxBMSR3qR0FhYIuAueEnCzIrsLmkc+Ek4IvjQzCg6JH0RIt/cSLZRqDcLzcOoB6KBB9z
hcVKfhWWGkpdcjTTYb6g5//qMKFisR8s0d2fP3bmBi/1cRS28av+ex2fRGW+oWJahO/d9g/Levu7
4itD5lZFdY8GUYYJbC3Gm3YQPmcHj8Y+3FZi1RQSLtyFDXeee27EOcIcjjy31uTyThnuLDksY2wi
W6feKlN1DYlLX2d/ygJCT2B4583tAOmDW8p11NFgygy31tCdMLHLGzai2JKku6FodpwuOOH9dIc1
AB9kR4fTw4Jhg+eBA3vXPxsDyBkkjDNO0dfcDrbqiQWSmAfzhSdBvPEe8CFIlvhsUR4LbXTfCCYT
51lhGXUMcjluh3jrELpiZVpvNVhNRnxhbN621QG+8rgZ6b/svKe412UIt3BiHNN5jzLJn4V65vy8
Tn+fPwP8DwA2DLtaP3ZJA/59B2PKCLwgENBtXlJ381vk6HVtMHyXDYR56U4+hJIrR55O7SDqBAvC
bU4vMktb586eQHc62XlQg/MX6Sv0dyxKeYhtjHvBlc+DiyiIAX3VNcHCJeR3PR48sBYHiSoSXTxo
PbsGOBB4yoNyINAoUKbB2u5IN0ZKqafYBfDvCqR5wA4AVQcbtCgAT0GVGbkSgGYkCwo0wiwP+XKi
iog0I9hmolV4jxGroKQtSmxAe3cTGdUAAAAVIRQqRGCYRyBApKKCgHLoBEkX8DzE2Eyhm8JPKuhS
xQClpLJD1Sy+XL5u1NQ1IrCipCdNO+gpboHelE5Ni4D6uhmuseoizwkyVh+RIiIIkFNgTIIS5el6
WF2ohIeSNEWHuRzyGRDzi9N3JNdTbWa9orSGbL6tEqTtY82eqOfw/I5QW3neIlIJKdiTAhS9I+ka
ywlyd1NOD5/2KgiiHqFq0DZ1z0WhTQOmdSXY8CnyS/tRqEFtzr4Pz/QCRWWoDtR5ieE1bQiDlY8g
R8UBQD1QVQW3AT0SAOef+odcDsA93QycBbiDKoxEis8fwQi1l5ECQCFNKQMl9fisUaHxA0qf+tdL
cyLn9ed8Lo5ago5Qh9zzradE72VXvfroppXDx5n8Sz1Dyt3yqysOgiJTPAG/ZC1QyX4Mepr99uPs
l8iA/V3MUQLoYG0MjmdQTmIC9RxdFkIMT1Ij1+foNblP4JyM4AVgTJngnzUan5Lh3Tc+VoxtiPRl
/9xQP+JurPEqtn3EUlPNkt3ldIFzjoPMdD6VCxxFZiZrEELSs9tMeOHM5nTBVoxC1jDiSH4U5+Ab
k0IRS3TJNaGRzer5b6+i7uBGzglyHqrVjVgjVT1b1k18cyA2+k5Ei3kA7EAwD4KFMF+XxXXxWJQj
+YGZurxC611/vc7KqCrXz4syvZv2OLHJ4H5bq1p5+O9He7jJELTumbS82leysiZKhwKb3j+JVKg5
K0kStKi7mOU1OFNb7/GUSM+9r1SdAox5Oertl5/cav9pvmL9lUedVOMd4xRJWfi+fPfde6E25PIn
MrsPrRubRK21Gmpw2ixa87YUyOZbozA3UqDvK1A9gifKyFCgOZC1pKJ6lqjnQDf1FRxx8k1g7urF
hpS1mXKbnE07zhUNzZAHKgZllOrUGruAA54NiiEjxnUBvO3e9rht8DSb12OoWfZG6rpYrX71C4Ku
pTq/3bcis08ZXvoyqrM2fmvIKWVMk6N0z0dX5bro7PO0TAdxX1aB8laH3XsQni/c8NKO7OYdJMXx
cnn46Rkuf5uuLBtoblV1Rpwks6zXgoaK529b/s5q1STXpzlqmRUWsmLFmmIuHlSO7t51TsRf+8r6
BpnJXpUg0G4lJe+iXGnGr0GZUjnRRPRXr6pQepkDhJdJMO2NKsilWo9ImumHlmGQXHKXdrVONqnc
Du6B1HDjVEkhpnW/bweypEZWTxArvV9UshasNOjefeICvNw7GdUf9qgV6fZ1Si2mJxKerxKFC4Ny
IAUpyUo6uhrGJGtl7mh/Wb+uLdlNN7iA3aVrZtn9ShVPeWR5dnXTqX+1MKtHSy0NPd3KFWV/8F0e
Wr9O77f43qUhuQa+8biC8yS3DDMrg6bDrxg8m10jAUkQpNNofQNQnN1Q84CrZKJjmZp5eJMsz2yz
GECJEohVWUS3qh730nuCjgxoHUI1BXpYejY6y03YWSh7da9GZG9+1z0Yc1kEqf5AVUP2cxSxTQOf
rr5HRoHePWlRLwommE14LnqnYa90ybAIqvMy07h4komAs9298iBXlEjX+1i/klNeo+1764c2C1XC
MsKRR6hoZQUkq3c6pKi6mV/hrNwKglE6ynaZckHHpbW/XpkdPsp2mNXPgFzb55Wa3/IrkDO4TlV3
etu7e3HK6yJMz2hvocQqdds8J4YtPQbAb8+EXbQayRdznMvspLppkr5mA3wIu3ghKATNq21HCUV/
Uqqv1VAE035AVm8C6/TnQsGB4UNdF0lon9dlzW1ycuN2/7Ju+T18aE9WptB6UgiqKuGv6Hm16Oq8
melGXYx7m22snquPH7v9fl3REur0B+K6BsBgknX59KwtlCRtx7cM/P2pdOuuNe+b648pszLrvZAw
RXbsHUstToVkAd5l7+zPRtvITp/ARVlaznXDhhqUq8ZWqSwU197103tI73R0SfqRVZAY1Lb2rj1f
EB020r/+1sAfsGGh9XatxU/lQnJLKaHOqCKOocfKU9cBARpl1jPVwyQ32QShsJBfDipZ8cy3ZmLY
zXdmkcBtW3o3qqxbHannTI8H6nmEUA2xC/X1mEmF2vv3DuvbGkU9Vam2dbEBh0rtoc31CvdGQzUn
e7Xlt2zJs7xjL/9K1XKeppT16w0pbEuJVbZQfkrpWgX00bSSS9tR7aYh/YE4esr2RiEObUnWd9ID
NKTyLa4Nc6xJNxwhFHiGg0enhUqJ1qGOq5o3lbwuzm8Qc/OMATPvh7aF3pdeywJTYe6ZLhAxbhR5
tTIiZi+jHRBrh5WDTIBdcu8G1uQFnaK52lNUM6TB8+v2PG/7zMZJU6LCkodvit0DId7M51Jlc9um
VFftSZm6IWmHs98FOlXW8qBtDDC+2NLV8VuGutu9lk+GlFlUx/OrfblWR4ww5yXi8Cko9ID8gL56
Pjf2PTmPC02Jr5I67V/KY6NV0m1inh/4mOnrmAAepho8uqvCsv2WrFtcluRG3Aal2/ZEz1Oy/4oG
h8bC33g/oUT3cLZyvCOC9fIFnU3FjLI+n3e388osyJvrmzt8Vr0eyhpbEsM2ECUswC6fr/PyUVzv
MWUz0Hy4nqlWdFXZV6lS0CjnhWpTddeG/aoDHjav2D6YTzyRi1JcokFv+baQZNIBooqlWly3g4pM
P5s8zJusTJ70tqo+1k3fR3WiHI1UD+W8G9b3Z6Cr12hgF6vuDDulTC6BmrbAQVcpthprm5UkKjfj
QX+Ho0BAiQLpwGsPGS1EKGoKqTTSLVnYMrUFlcHkosjh66XDR7uDTqa4yMhLPvHnNAXFXAiSYJiW
TJdSL12mKu+jsPwOcqyZwkYAsS/YL5VndmyQa8+yPqLcRWrgY1fG/YUUbB4YGrK8qh3UElkTHcVY
PnN6XSbjRGILl+uhQSWEt4pEj96ow3zw+hJ1n27sYR5R3lBKpSSHvXVbBFlUHdyv8NNEji5UKjQr
yi2X6POdy1FK1qiJhMNdJkryJiG1ndQ4V7r8Xmn5I2rUp1fK9rjDcaXOp9H/yGkayYUedymFsPI2
ulwUPkVOpwWLUH9RDfQRVH0fImY1giWgUSWYxMt7Ndd6lKlUqBko26YvyCS4VkaFgA2a3HfqenND
6Lx73Nm4fmr91Tz08ctUp4NUYo+aveJX1cCSM9u4flav4RM88w3klyFJOjCXFwpmatp10uZmUBo1
qmMSYuIqFctSX0ZZzixh76tFwI7l3Li1oQQtuq0tHWtTD9EYqFPDVv3CuIWZmYXPW++d7at3NsD2
C9bE/GH7rW6mbvpkx2gosFGpdtogYlK962+1BjEnwwsWuHZMFO33nNTMCRv2eZq9Oq9SiYvWLzRt
RTCg2iKjhK9KdWWbWJs6wt8otQA09Aak2I6gZWGcGs1FxY8oJz7oQjoS+iRN9E7+X0hhYFtH4cUn
5U2m3sORDdqrjsWubsvWSbpCz3xmZZTg7T9LQfYy5xfrET9vVvR+Squ3PZjexGZIX5BR3ZQoalwq
bDS6d/fLYPSSIHXKHSXVbY+0aOqCs6s4U02yoALcm8oTlEaGdX/V7fgBRATeHCqBFsCeHRohhI74
GRDgjtsAhWPvGbDSIZzafxuh+EJYyb+NrVAe2rMifiGeSu3PWOaTRXz37/7Dt8ImJqfQU4d90Ad1
LARW0QeAMfzwxedlF1q5/w6ytRXexk3cxIxHX/bFZ6AYfz5DncOA0kHuwDM9M7Y9uDmu4Vtu4Sa+
7aVeGqRBFVZhF1HDwoNmEMLJonBG4z2GbQDBwbv4li9xDMo8eNQ4dnjFRf0tUCcEN72rf/Efw8dQ
pcYDko4RtyJCetQ3hoOAQkwhgucuEuY+4voOxWpXqLM5MzZNSTgINI/Cm2ETQG0KtPHssMcoVN76
oHkzjUP0sU24uRzNkhAAA9Kw7O91N40g1/Qefsf3HhTFqwMIP1v2+MHswIlcCa4WUu9D0RG6+5pq
UR3wKsd7Q+t+x/cFxPXoNjPJZ0Jek5jKi7I90CzJarguCJgiuVlGjyXJCF+CWFj8ii/7G46KTDCe
YXidnpcXXu/gr+TRdSl/pdHVz+KH+6s5C/Bkrxsl7i996bIzd78K98vwH+5X4+nTr8XXrzbvosUv
fBR/8RjdDws7/q3dv9RbAXw5TMjQ9v4I2Ua5t1gsVvmqi4rJb7f4TdwVdWnczlmUKyabnzmr1Fv8
3gICZK40+lus/hpXH2E9Z6u/V1SHiz+mmpt6f3+SR3V7HueetSCRx5e5X1mMWmEM5w1KLDwrRk8S
tnQ55P/4Os2jZHiLqXA2lGZsJMiFgJuTdnFSeoOo9nSfeiQumfqopaejZp6O8ug9rn4rZNrJOpjL
k+vC3p6H3UYbNVAFuMGjfJgOC0ix2Qy1OQixk2x2Cd/R40Qed3CFtFp7fYz3sc6XtGR8nl6mWkD6
ARxP6k3cETOjjHaMqDB6nQYDntVtmITFo1gOrCsSFtAURRJQh8YrQazuC1ZWeJ1epzfk44tf5GJn
RbDOh9RUnRQehR8CGuRDU+KLvzyMS4hK0GecojcyJHQU0C638JaXcInGratE5AlGFY+omxOQk+/C
gnHJWoK39GnitI3zqB8jjPcluqOMtDEl6uBlWsNyWc8Fi0lw6NIoCa0Q3tyCu8FPeSit+m/oOSoq
5uYKgx5ksTWRh68h9jis43cAV25Mivs4XeZTI+wDnetH/1xQMZNFPh0cyQwhVmfOuj9r8f6GjZN/
2avBTF8MZj2EnJw1hDwDbWVtHsPqG3sTvobmTND78VyCFsTySKdBDDKPFHp6wVM7QhFin1usrUU6
zafSypwNMFRFnP4MZiioeuSw2HDzjBCdFtI4lO9y2kdthFu3HSzLEBxlUkGTroPL8AxH5B6Wi/up
gPUMNJ4v3tsafb/FB3C+bqpVuSc8AOJ43vMy8S1or9D+eSFd3CeXTbE6b9hDhwb5pO3WmLdkPgqY
25qDZ1jzcmPxdAlf216KpMpPAmq2EgP1OmyCGjNBCeMA2NAlscw1SW2sMC4EYkmT+fdqDr9FYZBS
YSO8hgV3/j16RyzAbu5De2Js8F8kb0QXmBtX3pPy3rfDkZgKtSeOC4sCm1Z5whxheHhe47HIaiLZ
wj375AQi5A3Y5/37agIKZQfi0yVcEGV0D8VrA6qjlMMqQH0vci8LMSzFqclvmijUfVVG6fA9smLk
LzwxCAGXHPQuQzpkQkxwfosGywGJqCo9ApxMFxHaOQnsV3QXPTUXYYDzBNkAMlWyFb02B8InPeu8
QQIRKB5azPx8eh4Ix/FnuucHLgYYkkhePPEywQERQSLULGK1kH8EPRvdsSDxcP+82jnBYgxJlIis
WPKN+Xt7n9Qrc9SF9HbQj6i1xyuJR7K1TwSRXv7MKBFpHdk+2TpDkTmrhUggzG0f9YkJ76BCNQzD
UbqgWPfMIns3d6/ezRdl5e/j+iedv5Er/mlJRHVNNh6A0sfLGEUihvXq+ad+W0frKCgR+rfxXa7Z
i66LZT4v15eYuFv/1wHSbrn1E2X0kVdHFQhWh+hudk5Yqmekzy3yaE0/HSfRO6QmLzm3cxXsvh4h
kTvCV+HCrJhnSPhtfIHrfy7UIxZGAvAtUqYimVdckLgkvjaXDXIeMz4LVF+SDownP803KfcoJ8pi
T5EeWOYT4gOTgUgjYmkVyyqeGisfoDX/3+P886zsixVT8XDDWVjF+yhjIRa9QXBZ4jPzJrEOl5Ew
21RtZTwajEw0BDgcRQ3c8vMOMqAdoAUOT9GF/0d17YmRe2e2lD78RHd9wfAJs0mRR24gheA88YiJ
wvAXBxSDWKy5JBvFoC48EhONZGoIZLzicDDeywTj/z0UxpdDij+QRf28PCMC6cx6Z/l0ljAtnXXc
O/OzuyRTVvwljPTnB78O61k8i4lgO7M4eDvxOndifvEdFF6wjs9+HMQBT6Y8AxfSWa/j3OGR+OK0
PM03B9HdQxDcnUnmrvlEE/Cp+OpySCzBep06S7KtUye4uGsOPIvXcbxWIhpQLsQRhzwvmkVLAvGf
82BQ6A+2lG7MP07GeXpOdXFjDNEaNJ8/3o6zDrgIXqY9vP7vEsRpU3/JFInjMF7G8dl14tNpmTrz
mEbGAW/gGBw397nI5Wy9nu33vDATlxWvaXyQufEsmPAvEP9mE3FB8ckRTeFzYPGjeews5058DDnq
PJyLkxC+dsWp489heKe4y+KLF0J6i+kq7jjEJ65BLJxiCUXSjUfCUIpFE46kj0ICz4kRMRN3tefr
hLXgFwc8OVgHl86lU53TCQICtuyUeLwu+fxAssBjeISzNRZbzD6XvC8Hgyqul/7hLcLMzg6z2ewg
zsTdpFM544RX+U0hqs9iXnix6FIW7+WSakW0WrT9ynWIcQs+539azPPiTnVnmc+WPkOMxQGTj4uA
yu7H/DMs+ZRY+AsP6SA3Cy6YtyzAhrqWB+vcA0zyEqd2dlBEnN63HFQknJuzgarpwbF1kAcUr+0Q
f3fhbPOfQJfTOsc5Vw5lNxDNybgpHJKc/meUeHlouymp/DpG1fByN+dkti9MPqLS7nH78J5u77Iv
ckx3Xjnb+Vx3xvyuHP4iTuocdfFobrpbXsnd8ZznMOLuXOdo4nNxeOSwvIC9nkM4crb+OKSx86Vj
u8e7xxu3rMqOs9vOj/PwtGydExgQC87TBdHii/0xH+Okj0C8j+izf5znIRYwckJsJTED3u30zGTD
my+R5+Bi5vxVuidGxJMRkTonBkK87Hkbt088wVPiudMyZJZdxLzn0hkd3D+sQOIt0z1UdEbabM2i
zd0Wd0bMMG5c4TGp6mCNIViv7+GbJX0pjrgU7+BR7scZA+YUEsWP+BuCzkK8VHhnTBEj/u08D5yC
FzkTH+GmRLSGILgruSeq9EUn7gLvVOfL5fIk1jm6j8rdvFnM0PVauJfC0FCxg5+kOo5SiIZExDEK
znp2XQgTGNM4diLCM+Yt9Yr25b5oyp2W1RyLy+Bacp9XmVwhH/2YrHwhPNHC42NrYTqptvnvqpVo
/eZ5/BLxOd475Bi4DvgiV1dYGHGV8XskZkAfYQXEOy+heLYMlyyqwec9b6bv6bxZnpjXkZj3/y5D
NIV2aHg3YmozYWbC/BUzPpQvxLk4OWUnaSSH4mP0BKsb3USTJh/7wWNxp8jgZPbQSUyhj01FSOHz
BtHf0FPFdS7PlLg/LfG9oQaJZrrCnaQtNOO6oe3iqz8Q/WJi8zFxO4QzLi7DW3+armzFU9ac+ydu
YyyacA5prZhmnGGZBcul5C7Xz4hxw/P/HzWbQdHAWglvjgGE57fmqIX3xvrHOK+iW2jFO8qxFMIe
8FEcFyHFQSshdIjTCtoFB+fw7Hl4jxhmuS8afeGWvTmjkwW0NNnRfj7ff1ygfy0Ty95oaXnLFnUS
cTDxxQfW8N5oOa1PPGu3XPLSSrxkT8lco3E8IY6V4RS+h6+gd7VwnkQ4Kc78lLvLnE3Mdr4kf5Nw
oHOS3HPIH0wCvoj8jE5LcTlijWPhEV31/xHt6Vw8Se+gq4c3vKSxS0E4wfNkVv6bwyiSiKVUGFpi
C/PPRcFFWJI9yVRZMkM+L4rLl1zyH5lrFjfN9oXrkM1gprgtFDpcIHd5ghp9MmLhTp3mwlzBfgrm
9124FUZsnrsh7+CKaYLoJdxeZiDfeMCYyjTu3e1W2FdkjN3EO51OEsoqrJ1YHHYn7snGfM57mqiz
4KkxJo2jhsLYVqP5djwIp8JiPyFgleNH0AXpGAH15fJouyHIF/yFfnnz59pEnoVH0VbRp4L6cprT
VFByjKDOWk0b8frc+ZjjdM4WyjYvKaHhbLeoi275zZWYrhK+F1t1FhLMckMs7nYLzXHMPUtjfq0x
unUUmr7t9sM5HSAaVI5zuGfGGO5FTGu4MfCVYdsKirz1m04sYrovND4h6sJMlXca/Dt480Rbf6GR
HXij9Qtf5MNtuY30WN6lE50lGJ3vOXQfCK3GnOfhl9XwbvSd8QtlGxo+vI3iIM8h3ePvGrG6Ix4g
eHnifNpS/UVPKdKE1gVEj7U1blNB7ya18BcK4FvQ76QfWfD67x3gt2g0j98IczvK/vyNZJulum+0
cl5uh2J5LxhcOptyhA3h6lLENfUUWABQEKFYIAsPHJf4KULlpDkA8VMcAkZiI74bEjJYxEnEhIdO
xtDKmBVfgkwnz14zgsVrbV/8GWSnAl1+DxbZV/b3gMGxLbbVAQ7fjrTf/7dIEKJQooK4y270Ix6T
E1r/KLMQY+ebfRBZs0szFWyuwZQ+staIQM6qFZs1SqF0+2b30SNoMfrE0iGFE8oXhGl0Wt1kBzEM
RiTcMK4WWZse63jeQwwW4XW0LG4uidEAVPvX3jhZhJGAHwW3HOmSSbJDrydOJ8X2vsu23OLkl2j+
XNnDert+F183atFRjAuhX++hePA6C/gTJL0hBUZPk4iI4yS7cAzeLy/H+UHl8NeGw03dm4dDJ7ZA
ARWJ4Z5K6idbo78beOoekfLOBavnFsL+6uDF3FyUTBvFhxIuoTQM/IbIcEf1XzS/BN+KUQDJSb+9
fghyad2FWpKmFpRkCEn1CzJm+QrURl9kHUIVt2p8b1EzR3qnvWaLVwXZlZS8prPmg5LOPRtqAKkL
usQ/Rh0sRxjQcA7zPbQIoASUfqBbIaIDvoS1hH2Hvo6iuOxU4SH+e5VtrOhrbClGRHFb9uRkGL89
VP4aaKtcAAx/xUXuLGk9GHqwKkU6OCHkVb2rdrenS2bl/U0dG9DOnww2+B/Ke8SRn+T7iJRPlAco
eWiR0QSgheT3J//vDNCA34Tfk7uUr8ipRALFUwTbRV1OA4UGZDAgeWcQqOAig4TeGJLQNuGUi8qo
igAqYYEw9nEwSaImNZv0wX1DSiwxMSoVMMnJQbgMEedasIqaB6iIhC/ICZeFLAYfAD9nEDWtUASg
MpXdeER1iiPP9b8qAOvKOMm9UCrg2zihSkCKODnSUDMEbbyEGySSu4VYEwv6CloHrC4yD0IlvPnE
Td2BW0XwpaIsusf28LpWg/tYG2rD1/dlXPzAjYNXa63G6N3ev/WVvrL3xkqGyy9/q9/pvJoWy2ba
LLPRHWFy5KpzFOH+mq/qBz7zwp5I+9w+AxArxC37VzN+k1TDGo9IKLJL0NSgSojmXVkJYNPfRO6N
umsOMF7aQw+Sgw7tjKj/L/eAYEz3o/sk6i8RviUz5v4htM+kbYNQ2Y95pIQqOOMceRMAh4FPYM6D
S73tYCouYVMCWZLCzxirZ13vdKFOOi0LfrKG9+v30SNMI3bWE3jyF3ofh+GQQNetI3Nx+7rjuH4p
4QAg5bKhvYRC+zM8QadFWy0PoPOvbgKKvFIKU+xXbNY0CfcPVEz4WxAJHNlvECrKbR+9k0wDONLI
tCLjRRuZI26ZdOCw5NnD4BuQSi5dgcBoTqgIYwVPk9wj0qEOsHyz1X8snddy49gRhp8IVcjhVkQi
mElR0ugGJc1okHPG0++Hsavs9Xo9VgBx+nT//YeGn5yvUgWTp6NCqsFhaeU+t3/MWyOqLxs8kfH/
EM7pZdB3r7gnPVHIm7xbAOjtgz99Eq8haCiPBDnUGXbiUceKbMN5J/TLuM1jd+qy8Fw+kQfAJmSP
VL/H3xRn4WnQhSgHlX4ydyAJ8yMD/RW3wi/O/yxS2CF5hp/cRnbnm1pD/5NsPgrFjaysr5ZFBnwv
aJ8Yk27OANgKoKkgv/yH+658N19HVGnzA1ZTe2nwLNJ37SsnDxuITYaMTrnL/eiAi+3TOqz9xvzn
l6aZ/RG5/0g6+B6/60P1oV/i+wYRLS/ISLze6VyAnXOCbxwi/VMWSEecoPAHZrGOKP2P+jS+V8jX
m4Rke/lSgK/urgfkQf+zDMlheGH/vF0DdEJcyTwCjI5WNIfXfrMygS6Gow+fKyxcHJ9QOH0afneP
IdifB+Cp/AHF9zP7pwvHngzG5reM1OjBbs7DsK/9nt+R5h2bG0j7e3OLoK1+yYjO3/DgOLQXYuHw
KvOSQ3SYj5wGMn15zwAgmaQ2sNLYECYwZjap9+S+vGno6XzdYznK1iamBFqM4t0TFJQBKgoyEPUa
LLV8SN8A/p70qu4mMvoI1fLbKz49B4yRmTd7+sxt2xMdurPwwa+Z+f0lA01AO+EQwuzoL1+VXbkI
N6gFa4CtInMwrfunue9pj+GBNydm95sKiBUCOhMpzCILg2gQcpYGfn1NDDTJ3Tn+JaH/+5c6y+/C
D4fkpPrMAE3DDQO286uKvDLmIH4QrbyLnTTIvcFX9mjLffVmPQoCdqczJbG9ZEHz8w+vrnAf3njF
xYnUQLz/tN8plgEPm3RKEkehsHiSbfBgNnQWM8BDjWmfcWakBNKVwb2w8oARfqvdnj1WzyZN/iTH
2qbOH9H7YxzHDGKdRdjtTuTpQCLmlXtuY/zFlwhoeHpSzPFpOuFSiPvgW/5LeiVz07YciF8eDpnH
GkvD8bBiZkgZYPmQ+VUQqrhThIH6l43z7CoX1KnqTbEIdXpheYC4HG2PTbHZ+IXRJ5ciZWw+0O1g
ne6uHCfLYUc83BO0eGwaifRhUXKZbsJhCpAHdawTPcMFTg+Yb0Cfebec6Y2rrcE9bSe5eGd+bVY7
mCt6FMSfrdGnz9U87UZk4AVkg0+WKztycLpWwCYVVw2yN1YZ2Zf8V4AW7Bu+4mPGwkr3VB7GQArG
rRWZXKBoL7wmAZEslnbBxwZDFAjLeIrBPZNLm0TtxnBZ7nH3i0eqA9eX9k2euwH8+K9boAm7wWs2
3jffDXNz0hmvGME/6gf9Asdqc0yjVUN5ABWm3NQ6PJgBAgGrzn/saKzdCgR/rlQ7OBRyi6CIoyZs
zkg4xu0Jg/89RrBjd8XbwE7+wwzaaxWwD+Ny+8es/45uHGONndC2nGwCCOKudAx5obXLcgufeGX/
lYP8dVs4Ygv/qULcZKzgz+PqAqJ0gV7NjKFfzMvyIVKcSh+NITvSAYiJmBcWU/qyGRKkf6Tj8tmJ
u5S3YJM8UQLUHwNHbqwv+NVaB3qFLR0jn1UQvRmLnXyn8hrSCFZkS79swm0N7OPaBAtTt49bG/tC
5UMPwmDw2kv5oLIPWPn1l8T/1Nx2H+EjFQaKi2bA493hPevYKmK1sfm07PFBeyO/j9llD3lxz/9A
QBa+Aagwf7JTe8gP3e+IGZER6rhcaqb6f58oFXKvJPxAuy3nfhCdhrfsn9XS9LmVRhSD9Eyn7cBU
3CJs5fYkkh9YggDywfLy+P7YF9nDzQTOAxzizkqC8qEAjuMbhHvCa93ZNHj9H5AOF32uP7MOrl2+
9IQbqr9tMrTv5BONEh5fCjD+6uMN40b3+NXCgWAJcLlmF7cfnNGdLxqRkhObaGQmvvK93XAuMjOi
qZzlRGVihxxx1bF5s35bNEcsBVf84HbECTvmucPWj/BmAuFhTROxypb2ld+8f9WSl+kLHQ7/WcMc
gIPLG4/LjWVjDmw+2w/jkpx7nLxYCHD0qnv5ykLAH9jBlBzQ/Fp3Pn21uZEqTEIweaLdmc90xqVN
/+oTOwywSbtXX4jd4VlTL/BAMH7zt53MtpMeNXyLf9cP7bvh8ivOcqB62keFK0l7Vduz9EqnSb8p
M89wm8GS7jpMQ+orc03Oji26bTtC9jeUGfpJPMmazUBR/jL/8hB4bwUKHCxxbI2u5R/6an60n4KX
YrmIYHe8CNw8fzBNFFnr8x4Jv7lYu7fxCNDlNU+GLOoZLlRhh4pvOkFdtlR6iPXdyk8uRoXUEi73
97baK0Q7+ON1gpWNBRwDcHxJbgOBdaOLgRPnnZJBX73v3MGNXvWH5OGket3MFRHRQIpm0Ksfik/P
MpwsdyWsvHy1fscks7ds0tk8ssggmNTTLiVVf9vsYZuLaAlTwk2onOC0iu8pNlAslrmFi2A7z3MQ
HjnV/HG6mw7rPtLO39joSh/dGyzz+Eqj0eF8Bb/BMXzyZSsWcLOfcVoKsMAoAK7B0YJC1D2h4d9p
ZybAbyQCvvgGu1Nl8OB0dn/5mhRaiGGcT2QE38OMY1T/UDcaOE0lvQ2+jWCLVcBAsHCxsoxPmGk4
JeELFSahy9X87c/FrNbZVspO+7De+4dyoMzCk97NNhneXI7ZvTuTEc11BbpAdDIr/4HdUILBYkkZ
YZA6Uc5WH6cZr74MHt+Ri3Sb2i7IyYpPcXKQtMvP9XWlktvjMTtXODLyuOuXSGSZxW13Hzmok4eA
pa//RSo9M4gJTFX9KxSTYDygfaEsbI9Ktwe32A9HeFF252r3GhtO021ZXRFY9CO906f2l/U1/oUF
UALfgEuJO5VJSl+8fj3GEgVUxxBHeDe+NxPNU0+OAksK9YeZiwmdsHnSR0ePz2+4LXiBxg+NtTT3
HG2qx1Occl8NpqD/HeHvSNAvB1nCZgLvq1yEQJSdt1eouHfbscCfn24bhhizBMcF3KA5DZt69yh/
qW+Y822uxZwxUm2JKneyN1ixZ2QHd3xaMKnZ7l6qz4EpmLwGWoowdZbRKdhsltx1Bl5A+AKe0z/a
R/waEuc8/orgv2ENcCa8lEkmu0f3ZfMN4bWb8Hac7rRtOAdlgXEYcYCoMI2gL70r9Gq6rXj6ZXBN
zuYfhY0laDYlalskZjfuTEKqbyRlsLKszqg1ytcC/QxXCp+4x2b3hMYRChvAaeJMzxCLNqToH5jp
bV0x3plcavJmvid8qM7g1UhIOYRo6oh92N43RHncCxR1RrRK8DUkYXt8oI/p3+3nYXmLhHkzIhLp
0v8N4mEwocYwDHjku+oJ/6DE8ivIfGJWaSwXd1ocWA338RVPJ0Fz2j/yk7nrk5aes/9uQXHHp5DA
R2Bu4lF3m+5JY4WbuiXPFqqLh5qBSWSmA+ZIXOTnhKcNP4CE/5BXEbvqpn/EN7yZRnyS4GH/UyYS
jMAnvWkwGof87une3Iz34RkF1D9UkvxiIHkAK+J+9Mm2nHfkEVFJwTRgW2B5aRwYOAwAQf7MIpGz
gOTYuGPHR8uCZJsXdBvtZq4imF41TRdN/CmKyE/dEMHqibncQ/4pIOu032Au4h8gPP1XFiwnsABO
KVMSXSU2B5zM+NK+Q+2HwcengLqAwtK9TUiXIIAqW+egIIkR31a8Jqcnmu5o14d289x64vFi+JRH
06llRzlQFLPPxnRos5AankZ+FrzJXhgNKLT00onHtN99oKDYQ2XfY9Bsp2+blvcC3AUKemfgxIWk
u0U4TmzXmAUScMNqtnKk1+mEKck/KgNmnvfyoJyEZ43/2EfOK9ej0E6C//XuG/2Enbn1ATBTlA4e
OPMWW84h6S/DZ4dJKFjfGUHglSsEaOGoH7VTH+S0vhuYiu7QZu3vJK+t4GgeKzKoIjwlY7zWEN/a
q/y17jm4JhaNDe4OdL40zsL7eBn3C9wy3FzPg5cE1oahGvd/ncz27kzc23OzzcdbYXrwUmweLODo
u8VdA+mmQSiovH9Dx/+NSEm4wml3q3+Q+PtXi6Yj8xPf+qC70zaXRDhbbn4BzewYVkMkgfOuw6cH
3CqBfMLczr94hHw/juyTd2u7DG8VxsYJToeKn/5aICtWGMq11/E63MlugzkRo4V9NvWxo18qTtjm
ATjov1BnIvEE51yB/WESmw6vEGbiZ36O5g3TpBZK8YvS2hG7QfjWIIOItZ+97fbHGM+7KvcMhmhE
S2Voq2ANipe9ZsdwI9szPh/FfbsQTu5sokPI1ZthaDLTskWH4UtvX+TCAWdc8EGNYw8vnesWeDLw
BMJgy7yg+hQ3hQ94uqckeo/4+gRAdiLvDL8235QzgCaLDxeYtvuZ/xkFTpurng0dvPqEwGwlLiIp
WOfgn8kW2r78XX8jbJM/xfuCN6fkGH8aPGOIZ4t381Wlpl81xu52kxTr+Ph1WBuCVZrTLvqB8C58
5TQpB2TZmzPvZqnKaJL/ofwhBKL8xb+KM7Ze/FbxUdlPB8GdghhaVoxDFhV/6ypBM6bzNn/wcIev
6k4Mz4nP0+KNkN94GUi6Y+mWv2e9DbYPepw9uR14/1lTHoo7aAEWjB/tg5lJ/IG7485H+W8LaxnC
WnbHRWlAvoLjBp4CZ/1HzzanxH9ABNDTZbzgVZqAXHUu65UDq0qGPDZGrw1i9Vf2EhuQo2x8ggA1
df1nq+i/ZViq/2ypaHFwEuZmY0nYvgMfSyTobFh0/KVbL9GrelGA+P8Kt/lvx3gQwWwCkMQurL7i
b7wf9+OF+jSsnvUtHXhtzerYcGcCfF5wAv4BP+ZtRGjXH8ZvzEsO2SG/Wr+VD34AbrieljoDCc76
g64kvTulLS0sJ0BzqipHkDN1x7FxtLHK9s0gyW4x893CMWy9qewIagR1h/Gf3LVaxMgrKRxhqlD4
K/Wp5Wv2kWXHHd1RrK8WofXrGf6ir2c/5FIs8yXXVRxlw0+9heI1lkwJqvX13aGInaj5JSuNcmzf
RxlsmEFRVrkqhFCyM20iOHcgtjsEbRv77yWa6zskqFw1sKsyYMkbZTp5Uf7ZiHLsCT2hwqHcIgct
1m+lSldHjIT3fCVebpCN0IdMrovq5MXlLHlJVKO7jLt9D6MsmYW9rDfTWVKrgvA3UTxoKZ4NoziD
PEk6fGGje50MExpzk4BvmMmX1E8nvWVbQ8oHLtfKfKtlhfwLs7yaWgOBYm3Lu7CiDpgKugu0Li9t
I2uemptHqVdIM7DSr3wsscVrwtwXh6ueUW9j0Wp2ulbVjtGnLTGbRLyFMbZ0IS9I0eBUG6982K2K
eaDR08nlpQkJnu6958ISa1sq0IZok2a4YqY60yzACxhFuFKineb9XYqXQ6hhCqwmfEFBXBwxrAn0
yVvHKJvWJp1MMU9q3lRHwlewRcxoiDo070IFjst/KQp0YMbfOAsZ9eIlccKSkqhEv0tVttUC8F0e
9dZpJmt0qjAW3WaJaIwR7PEpTKEjFM3iq7OB72DdKV6toSafhMkk/E8MfVGEMTK3upfns/gmW1Yg
T3Lvi8pAhqooe2pr5X+tAlJ4XeJAtAjBLMtPZW3lw6ANJP+OiCPktA0IuEvsrMMzaEaRoWiy/lB7
QLGJNkSYxTgwqkZ4ZMz3ESenzKrxoWqL4qWIrDDn6NtDV1uwI3ISGHQLOwlCxXd1Ls+bwdMSA8Vr
+Rw7cwqIZOTEewltclo69s6DiBFMjTfIKBxlQKO8xsjTUNTrMcFvp+o/SNa7Fhr9mlkTCW9ByR+X
cX2xMEIUF9uE0o/Bq8T0rLl5MV/HTl1o/yvTNv142bXrrWaXHz0b49LTw5tgxZZT3/JN3/VqEa66
aF9m/zAgq0Y7BJ/u/KM2Tti9C/FfsszATTr1OWdeG+F1InoqC6bUzdZjw1fi01tKTLDmtwboBAeI
HIEgBADZrbFbqI8IR71ijPxUi32DQNYJjQ72fL/K50gtmeY/RnoY1H08ncwCenjippnCegddSRlE
FwldToQMsnb/VqqfkVc/aV41XieMedRV3Q3ahdfmUEyQKTDbmIh5XNyWJmrBWm/OvcV/DEYwJziv
bRXQ568G4FWu2T3X6OTkmKVLnAH4d72wqzNvWH9bNHo966lOvPvIctXEbZ/1BPjhzTLJIs8h7P1V
v9ZIDvhTQ3HKa1dET68vR7xkWgx2BluKq9PI1ykzkodiRzD4xRvNy9bZq6KGNGkMvXunCJ/DMbsW
c2M3+1UvLlgvibTDtOsaQIcUHskgPfaGEMRJHKyrQhQAAdKXroRbP7ROkkBkTGJXHohzkURXHQWX
99JLA9P4rNvtgTgqPbCEirquiDgyicIUbeJtS4tkXMAKs3NyuJ78SEt0iFtrVzcw0iXxkKWE7961
aLXVfq9ixkeUPU7aAx0hM29BDjZKSE3SKSl3obE8zeg9oYsZC7HQXtBScGLZ1xmDL4iSZx6IO1XX
h7Zbx8jVF/xTyWpKlQT1nYoUdbTjFhOfktiR+SSg3aZ8ZWaJbn8+b67F0e6rlve88VgS9vU5J/uz
nMoX3DUBWvW3TsVkhXAjloq2sxw53MicM7y3M3obqrBJba1HN7+LdntuAImq7tVodqbUuNkvAx0m
JH6ddaCuOaEO9grGjXUSn+Q8XDIrpUGbj8UcH2ZP6RuSjbdWFvx0yFyZjDKJ+Nteyr1iGNCZqV7G
yliJA5Mdwjt/acQQJ1PhVIznxBazi1rcWEKPZILjj87DD+fVa0WwEVYhc4tiX7MummycUQvxa/W/
R95dqzlZCzHJInl/rbWvMmUX0b2gTx6bQ0rPUeTgmCLHfbjwNXeRNm9PsmBTNWmZbRVgVtfYomEO
CL3/G2uhW6uLXxN8O84skkgoriy+1o/giYjPNp/2N/5m5BBwBbbnYR8Uf5qIRNltuS+d5GOIkSUH
bFcWviBdwhYHoRZfhF3d1vteIGJ1hAMvJv4QCziyn0aJl+WTky0h6bWLX2FzEfEMxrSiHWIv+1hk
9nK57gkU/qRo9nOZBnz4tsi8L8ntIRWMA0+bWD/O7cQMk1l7OSH23NhVfYtm2fIT+tI83me2eRg/
BfmUy3t0gm8qIfXNr3qp95VZBk3ZHJrocxlqr4nnE7myqIqPksyYsCTEr+0fvWS8tz+RVhzGtiK2
e7VFQDMW2C+TBr8IKx7ZRdaFzRLwhWUcl0Osk//BjhcTK2w3grlCVYd3vLwrnYEFWfKYvSQ2fV0z
9iGNJkUu+9V/Dtxa1medBKoBF8jQ6EzeUWU60ajj4RG0xrlh/RknXieuXlPesABjjSrvkPcS90yB
4tl3kd1UH9Ey21K1uGquvSwjFGZN4p3E9rS/60D82S4cCeyibPanGY14Np/5g+niG4D7Tyv/I4og
SRVYUIGdYd86VXlT8qu09JeioswnSJ6gdfJlWPksb/l4yVjN6u+dyeokvLaNeFunfTl/W2+RxQRz
qwyvpM5G2exFBjBbeavQi8Xorgtl2iv4bjWviok+plwD1tyYsCnIBmFcGMzhLwvJgNe++SsCK+ik
Yuq8dupRqWZHrHNHBsCQdxkeFrgN5L9wEtpVdvKxXcNWUwTdpYrmII2LYzGyTJ5pTcGr53NV+wYW
MiuQl4oYKmfpj93LjfNT2IUtVxBg4pfxtOrn5mK+q7Xf9plbqINbiuBQJRlnZBUzpU0rMaTvA2NI
5k5iGdSezPNddYgYHSKgLAqKS9dk+6T2xR6k6sEz9XnJC4yortp8kvPs0rXYd+qrs+akqenG/ZG5
GJRUBHENq68Lqi/llh8D+0I2qKbCJiYT44MXAww03O8Uh4Mf1eZLC8IEW4e7KFUiRxFEuC263QNu
AVpukvNG2TeJGCSIbdefTIiOcsaCtitO3SCesGxY1IBePKTVNzFHQ9rcADgXBN/pLl06uWxtWgYq
IIKKA1SbJecu7o7rxFQ7PIaRrn86mzqruF3KpJq2b5WK3qcPD5HS7Ob2rV+dbk9ru89zwzfX2FHT
u4hwff2iop4keLfaetK4DITnfJ6iayfT+pv3Ffu0SMudNmZB3qUB3mulaY9N5cTy5Fij4Yj4RLfV
t9l3bsunQ0WNDXSIkbJrkwfttpogy8SgYsr2KzUsjlxV+8nM+bS22At0pyb0csnvCEQevUVhdozC
/dDfxpJ0uh2d/7G36OQK86gaJ6Fkaa+vu1h/NPGnUcE5AKFp/ohzeY43f3HtVFrdsVUtpouL1NwF
VOftot4mq3v0jfxaw/IZDjPJ9TpYUD0lpF3nRymrj6KGU11fHssuOVp2qb7PTI7s8OXyJJc3vfYT
0Go9Tx3pZ8Jlp8NYRz9UeezoTBTY0U2OieYwIhKrUva1cuima2rKRysnsLL1hKxwrDixpTT1mmR+
xE4i1Icm7w/iRofCGTVfvIrhUKlpqJegZ0DzaYYIBu5aL0wvRo1Q9qMLoWR9Zq0etLtKD/nepdvT
L9LIJzXou/LdjLgwVvJ1gMa2NmOw5OO9Qdo1u1kjHZNOOEUsbcYAFAnrkiaVHVNEL4WEWmgWWsTQ
bRgZVWyFJSv2mVOGYT53UXapM3te0500+dz0tjUvNsEFI7fBQFh7iuwzavwqRSBUlnsD7fA8YeQz
ORk8EBdjrNEusl8c6vYz4/uZ7xOmKVaeBmOEZK54K5T2wqGs5WtGc9EDAvwJV14MNNSDHh9rayeX
ohelXLAyQtaxcot0cGZvNlljtOSLMTPqFQybeG/OVhAZnkBI1hLjaxGutnBa8Jb2Rxh6y8fSfUTp
0wA4dMeezzcWd7+alJDBY3O0WiyM7LFQXsNIAhFYXqspJcC9fayraeuG7gh1f1Ml/HR8vGJsRaaQ
hpQjPyV1NxNaR6GQNfwuxOZouFMFTeus9XdfnOcUmzEJX8RcITNWOlIYTw04FKWQkS9zKT97Iys4
4eDv1AJFD4NaiAkLzg/ilB6YpAt2BNjghuNPI8M/1TCExx/iUqa/h+6gyl9Zjy9QZ+zzXWqNt7lH
uQyqaUTugBHhMv9YLTuCQj9ahcxCrt+ZanIyJyBkJMJgMIyL7xqMqOFi5d/RI/dkmFxjCIF46Pyh
q3xLgkP1zKt2Lyt7uYoO0XjQ8CHqRo5+fhgtNpQ9655vMTqumV10NbQrUeY0mSwR5o6mkjF8Xm2z
4J9VhSOuo1Miq6ZNjC1YnlrpIvd3Fy5McdFduRdctcm8OCgzZW8u6j4yW1uHY1dH1j7uPjUF2K5l
bdk9sgjN8Kx5MSZPEuObqjkDRtsp7a301sW9205IiiE6KsfJLA+pXB20QT9GHGNLbryxmy91pV6n
Sb+1Xtt2XAdYcveLvTOVnSC8J6aPjWsfnukIy7zwVuW1RD5f6c0hloWgLiCGDHkgTiBLcrrXXcNs
3XGFVFfhMtoZhzpRjkwqmKjhfWW33XSzFOSI9mDB45XnYw1ibjVPua5563uvjB59NsAXBFC1lVh4
1VTRyRrdafL1Us3JdZG+1V6h2Fu36iq08020tUa65hX8d77l5unnNDFh8Syx1oFjM9mm9lxjdJL6
l4AHqjqeFTW6pviLEbaGsFy69/kZO4M8kA+6RVOMCcSu4B3L3EQ+05Gw43mTyj5QWs6t0TLzEr60
UyMc+V8iAawP9h7aLlDSMffmT1mwF5GainnCDLgEowQmaWfX2IQJGHltL4FAA7WDiYhAbpc7peWs
M/50OEtaxIlgi5jzSiUFh0W/hHV0WdvRl2jLS5nF/cLiMNWv8oBVz6G0Fi8n8LhoMaM0ZM9o+Yjw
c0gPOfa+64j1OzODOfFA2uXARCOy7aqEm2Xu0MtvBtPiWTd+TwtWWILhrXw5pS68PtFdE1uKDDsA
RnLSsqmZ2IsNnR5MSXwcT52kHutWPjU8J6vaqXPu5oqrWaJvqYQnhHhKG0B/4H2l7q4hoffsjlbW
bLidKqodm6Fbjst9oinRlHTfZuoZfwdlRNHerzeJiC3hFlqQVEKYTHLvdQrqX/CkvvRSBVF8HHmR
piKUhfsKwNtSGHW0oMX7zoJjTfPWsryNBqeOmP5fptdVvY00cq5Iw99cxny/kL29Pa1ybTHsDjQ9
wW2SaxJqyKWwgoRqChrzUrl0z48OZg4fkdooEKKErKX/tkCqvoR43CtacSlN5dyp6Xk54s55quHb
zmZpV8N86LQ5GM95Y/hrGvlBUHIARSN0OiZLdu8jasCw8AAePXGNSLvF/tsU/U43fEHO9ybtJXZz
qk9Eb8HON/w1ABRHRY2HpB0bi4PJfS0dpVA71ap+7nUTQzi8sHj0Xd7caPJvM75aIAdqfmmV/CLK
z8jN2BVrOJ9PdWyLdvOqq5pvYETRxJ6+ukvhco9ammyXlnlo6jAg8ren5hM1EUK/2CpvSWsTusm1
RjU12YZVHfrRPMhTe5QL2dVV3jEQLUk5NxGJsVJxUeTiojVvPWIpcgLvrNqvDQ580W0Z2mcEh3cy
yn02erHuTu3JxIzHrpcUOx762yGgI5TYzeXWtYFPpHM557i+8ZlbBgZS3S2VMMSP8RQBjNRlL1xK
z+C6NLkuU1VxxihyafZbxR6nSzqNvqXRm7aX2JKxWNRs6RQW4GFj5+CL5ghUZFNeaMsjxannPcd7
1cbdA4Z7IGF0AQrVR6BXg+CmQUHEtkRjm1ReFh2XTA+6nl3Oj5gKJxBTQR3dQT9Vxckk08MyAa25
vqVTJWNPoHMVC3ZRf+QgS+x36UTEvaoANzF+rFQBei7msZVggmlhZZtTiMQ5mPo8EAwYntk+E7AJ
WCFwFkd1zQ7VkgTLIlAIWDv1+23IWnRHy37wJ4KK+61auEVk3V6tNC+9h7hrZuRrpziBtvlJFdOT
KKWnJYY6jvDVogYOH5V4nmTNb+PJl9aGoHSBph/y1QM7EldNCnceItcgBK/T0TzMeCF1p3W2LTE/
R1nOMCudlCY6lmhsFgJ125ZTz2DM8qpq9o3ZBGbeHMaoOIZT7i4DEpFBcIoVnBKCYK06s8rbODzM
AeoXflhJPHtSLYAZ7U2Oe9NXLlwI01k6kmeIbojOfRQyNPV+qwLE0kJKFaHs5a4o2f73t+nSGgP3
BRhPkTgLQyafcWay09wtsPI5bbgWvKTqQefoFyCCLUuiGFvith8DvIzSqDubrKW2Zm0ox3uSzY/6
VGjPGdSrZ7FfWHsNM2ogVEktuYpMxl+Cb5v01hX5pXSMUDkuPX6UzvKoeS3b2XDMEBZbhhvoatx4
aPuIPVeDReZg4hCJxIPPv1Nyp5BjiHUqNPER00pME8fDQCFoJVQ13OadOfk6lpRj4jMLHtPG1dF2
E48lGyfVII81OhdaZS+D7FZckdKX2iGGPhcmVsjSJaWI9phOllFvhxyUuYicJfuloidXWPEutynL
LqV+DrHwxEUscgQqe9g/6pvqgyAU0u9BMJ0GNoCTWChX4sHVMcGC4Eh1pNKKGBpwltdROwxmc4gs
JZjGPJCcQphPY00PCiN4s7mbx6Ca9IMKBzsz8WKu1kvqyP68IrHJ0JOW8kkiKb6Q+rNaz2e1ms/N
0p8ju0YgJivEN/aMUQC56ko2OGza3QKjND2UaOaFjg82g6W43It13S0dFONxW6UElah6o8WGQ7e8
in8LAMRCeY9AXdQMGKFkLB0II0MnMDrGlT5N4V+YzXZJ7fgrOIxRVedMU8+MlhelhbaFC1Um0g2h
9mjsMmwciyjzuUKxrbgp5Cqsk5WIbh7ijsMVAxyKBxQW4aMtgOkNw7sKDBLql0W0reQvsJma4UOw
tPuYdyytu0BnsFf6HCeo2+JqQ7oXCZspsuRNqI2nKozPZNVe08pTpvxqdMs9A+RcpzP1YhHMo9md
JPkkrnCxSCoqBaDDArimdMxCuNZ3NQwBsr80tXUjSbNlFLym4K2OLuCGpB4rau/cXEtEFNiyseSA
RNFxIK3mmtaHyLgvwgIOTa4fQPM5xkUshLyReCm/vEKDmHARmLAFx3udxoE6yBi0EeYyHnJaq57b
TCqqE+/aFCsXvVyumTuyPC9CV17LYBKbQCgY8XjE8yS6kykzH0CtK+Sd3GaetTSegSVVVtzWWQTH
h6O5ZXBavlGTR27duqXydXny1UL2C4COuv7q42Ao9UO/eIXlWrPim1YN7bY/xHV1WOJfo/hhgu0v
ROMMa/giKsw4GDVKNMWQDkW7S/N9x9y21DyD3J+HydvJ8Xdope7QsprvNMdgecCIYSnYHr5uvXfR
Gd7C/iynaUqgjGqro8bNvubOoQbjVNY+B8N8Vab0WY7pk64OezlPXYBsF1a9MvdkNPih+KcnLYs0
KqqZ0E9Xw+zshnZsjMeHUuNUnM/PAl1gsT7EcX2je9+FeD6ZleoUEm1HVPj8ks7KT4TfbhiUg3RQ
1/LYzOrRyM4RfnsJ5tJNCbNTx3yIuUZorzlWTIoG8Ra50rohI4w1JmMNC0cJvy6NwNEOdWqxzWs2
W6ZD6gxSeZzC5ETze8pqX+6lh5q3hIXDKxJ+DUZx0CbgfHInJHbuYoiLrklFtTNVuaSLdVGC0eyC
FD/amhVcjSe/2uQ0btY+K1hJl06ZjXuTlYCyK7r5QPENDCEKVKvZj+dpDNYYWhC7i3TIfd1QvQmp
8tRj5xj54388ndeu21iWhp+IwGYmbyVKTMon2jeEXbaZc+bTz8cBZoCuiy502wrU3mv9cbC92iAr
8K+6n+LSGGpk4TWNcSl5+3oeDhx3WZCcTJJUS8Z2Td+OdbmyBFz6twJRNhfTUje8Ghxx3wX0Z0Qj
Xb6nEykJ7eWHNVMDg7eYsFuYKC74UAT66jHxIQj8pBvBqFLHhvMvMre0Onds4YJm69TB5YPzFc8O
yUKxq+/GsFr4X/dvYCPvGwC/idKb/4lIf0TkSXbI9HGPNXXvN/zszOqEFerVvBr8C78q7Hv9dlY6
p1zfqg1CZ7KCpVICKZmDHC1zvGAtcpIV0VsszlCR57a4DMIk6Dc+NxAT8HqnhOcgweYlEteuyRRG
QIw4Slewx8J+T25OpDOpaEN3lMk4M5bhZFVUp8JTzOV7Uj4YQEMtLNWTXhu+rbMbS5dyoHBDVcOp
4NJGBjk7BPhdq3i+mjK1D4IuWGu+jNubxZEytFgaDZK6YtPnBE26sN6IfHDknVJRCX3/Pf2MQK9o
m+f6BfF5ZmZ7z5rmahMBC+ycg4v4U7yc9D2aSEBN4w4ZUtL0s8aTMhZ9/FdT5lazsxznPruZcwlT
IN3rZHpsx7YXoTyShlSzXMfqYz+EfpeNDtKpPpRyesjHWIy3yk5Ivf09bbxR2y0mGU0CEvhLxIYe
cRHrHIU5R2FLLuYIGlHLy3mthLeKvWvwrpkkNW+Vu+bj4WONsltm8hX8YCrn55/4MsCpCGakLhyW
S/evjj9jAoRimxFGKgO9306xftR1UqNR+hQqaR+K4QhmYOVSTIMnbbKbYdtY5VMnCXcoTkbaXs0l
uo34zaT3Lfu7XFVOlI5ZdBYEHBJG2o3gkT8J05Qtpxr3jD0c7w8xBfqv1e+56rqMi5s41j4NzIav
Q+bE9GHdpIjfz0B0Wvc3Q8ve3bLyy1BQjx9TXbpbhXJj1lEhl/oOew7Ct2qBX5DvEptbLb3vLEnu
RJoHjFfW36px2xKLasKzrMYvhVlcyTjx18/ctl1VE67wGqsB+eq9Jn5b44uBxiUl09/RI/TL08tO
2yDvsmM+nhACzAMmjKMcn/UEKHJQSNgLJI0Ut3r1JnxRNUYaHA5s77oJI/65uNML+LFPUIYZx61a
/XR88h+5/ZvN8rM2akdgq1rt6b4w8qrTFdtyJl6dNr3hnqtkQNMx6BcRFL9gr94JGO4XQnvFbtSg
6TgiqxnwTW/XVwHEofeoBiyWqj+3dXIXs7wsfQNChlAzqwkY10mdX9wRMs2GLU2tcHA7GD2dNOi+
NV3DKhjzyZtTWOqHazLdW71/U5DMrflVafg3gC6adOKYKFiXS+0fH1tezfcyoVv3JCssN0T51ov5
bCr7kdbibkr9rU3sS40bNZqRAkzgYK5acLog+HDkJfPzVvJq6Z4bfzLL8PezOU0LnxG9rJBxnpTy
yMizzwyxdeohdkvGXhUsmQPzlJqqk9DQlAGcWeIP+d4UfbHzrqcaTD5pIYlaGuJQ6m+Y+nOC8Cbh
SKXFWI9vygH/S6mkytxBDRWoPdWCH+lQVNr0sxFNsOpedDdYfChekSJEg5EUxg85NnEciAu9NHV0
jaBJ6hbzttFdtiZMpMqLddWpZEa7Azzfox5JIZpdBfRmVU8GVMeimJRD+gZvZMqNc4JGn7lPLD0a
Bek8sUasfIkTuKkyTGeYy/NULiSrH49R+0MDaBt/j4PFgDf5phos02+zRJTYqlcjOiDeOfBVlBkP
xXET9AJVGQAJkWHxAI2eXuVocLP+EZNfa+9umj5oCQE21f5i7sdDUTJqOzL19IvTNoJySw5OplNh
sfYo9Ogy/M8lbEDtJQNPNmP5pig0VuMoguUR8k3NZnIjXTGSEpzMH4DK77RzTvUFcj5sBjTGoKWz
5Ce89YicShJRxZB5Uf4jJjl+509UmuX8cnLr8mypyQX+BUQLN2VZnfM1OUu6fhI9dggegl7JTuSB
8tJIjxmupYWbuUypgWsdawbY5qve+KoNvlXTFqeMGq2dIoQ40R2LIM0F/1aiXNY5CseVKmsU6hwp
dnJRCjMowPDDDTcZ0I+cswRYcWBNil/EEP0960HqQo6sKvYmoJcawTHu4DEJ51Ui+Jnryho9rSdc
Y0X+x9zTR+guSICjdFdy8ug5k0xag/Or4Px67K8aDvwUmKXgyjXQCPX3dlKfRj89sjgP+PNFjGR9
ZO3ATnOskWoWeXlfmZ8E2JBim6/JfIDlHPXmvLGXL9txqRcqzbFay09jRDOZ4Z39nDiPi1JztxbU
ldBJADm1GVzR8S10Cqq21lfnU5OppyUnrhd/ZjG46kKrjsiOc2O6LJiayVZNXUGauQu6lahu3CGu
uQdRZlQN90UA0Mo5ebQS4jHpuE7QMGKHJx0fMVC5R0Q3l1p0DE585tKvWpLOebcrssqzQuazddAb
ohol9a7N9s0q45uMaIn0W/Ar1zonLBwVl639JOb8VVbVc1wIIVdN9G3bFWb3OG16MEuCy35Afir1
LfBcxTJfRBIbK9HhDduQgc+wz92V4uQPnUsilUp33jYC2EnVQtCo/1XwExosqcNXtM1HBe4nLxRX
JfqEbdzW07Dp/5Ot5FZs2xXltHGQCyT1cCtQykdlhibfjiSxKnPvFjqf1WiR4bucs4ZgOwKBjWY9
daD/yw26oeg9RU4Y7ONgSKSgx3bWaI4JcTRdYwoesvHnlia3HM4cGHpnHBeN18wm0lHkYzCgC14j
zAtWFntgbtXCFB3PPW7QqBKCraRnabw0kuSu2Pd4fUAFTo2iPUdYBDaTIv+EcDSyS7Xdi3gLiloP
iv6cLqZTqe/ChqGcmXmy1J8ny4snVymkt6SdXdBBHeTF+kbTMgoMntGHIt3jLgkZpoMiw64p839I
ETPLb6ZIkQxrfIirh+0Jms5sKLuADxswCOUgGvsYAHrXmbtliFgfUifMCNo5x2QzyafI7k4ALyce
BQeJGj/SiLJbZj1nKB8F17EwWbmKR61/SErtLxCOQtGO8pXbyJm4AXKb1ITibtTVSV7GU1piE7Gk
kwa2ZBXvozVzixPWrPxeG5l7BRMHqtQk2OmoPsGPRQp3ES3va36PAPXkHvOYjLaLP4apQxqxCK/v
HPdwnpu+Xjcx3Qx5xUXf7FN6qxzXGPiwB5KcJUdEnHVgdFUGVwhTS7tKj+q2CFYEQfqCIqXT3aqb
3Qq8PWHIaNcwW5XXkjZXWQ1iBiKJhIdEuw2E9EzVFWloCO5qslyl4qbvrd6rTTN1cjguefOpcSaz
mZey/q7m81s80jm7V0OW0MUKzNvPPmrD3ByOKU+FulGWatgfRfk1kQeQEggNF1DDjpvclxpLfpIr
/9jjeyvzJv5Vb/tcigdlhJu1EZMZ7UTgeDgDE9iukRFMYenQRTPq5Yn9X7tmzd8GcwJyJ1ILUGvO
jhHFniltb60p3lN9+lia4tGKB4Hydtr7ZvFWLyPOt+Y2mMmt0dez2fFbUIIE7+isEqzF2u7YFKAo
nTdH7E0ZKorEvrUw/LHa+VI0BFLjDdN4aZsJMVxzqtjS8hYZb4nNBkG3rkd3pUQ3b5JgLH0OoOwm
ekEm/GxwGw7EKlLuUsyXt9DnkuvOMpOJjK59wIJgSN8yhTKVbB/T3vhslBhEak9w6D8MkXjtGB0J
7knta7aZl6y0w0IogcFd1264bizUE7TFTAahpUbt9RNRr8glhPXoe+tlYv6Ns5r7qvzsKAGSy9Og
vGv0zgj1qEFwjxKzL3E6c32Xq/Euivle7FT2Ff2NJ/V6iDg0LKoGSBB4ARowxxtgjRereZfIb7E+
JPx/OcZQFtIBmhg9EkOQumoOw8Q1XUkzbDEBJtccd/pslR+oYIjMoB2ZsgiFZH3VtWxwDwOPjay4
VkrEuEneaveZclwYUeN2apCNFnHYrPp1H7IeM18lO7CcVdeR8IoJUjYCYIbfOOidfEoX2JK0uKAD
nOYzKBlIOSF2TIOalh/z+NFIPWYUhnPmgDL9XYHSvuTU9KVF8yJtchpI6KVL3PYRW9kZPODcl8xi
JTHOaC+InD9VHftqnbmCIN8lDQY3sR4lUIkWDpsb/Z5rvgRV86UOHQ/COVkv/OoZF1hzkaco5XU2
Jig5guYN7FDofG27OyNPORm0OAFXFWeV3SkbJSJwvhAXnxkuKXFAZhUTPM2zWPHMxe9mvDy2iL+5
6/hOfutx8rTlDPKWsr82CiFBRFFdtQocvhKXiAIGm5WEy6UW9jkiOSAqA7LzfRV+NTZGr80stwYr
HSUZ/PgEzqxSo/dI8eBn9mmvN0HVuW4inDQpaKdv6V9jGtc+31P8VdqGqGXL8Ie7hkSgauLr00/Z
oi9+Ih6vQDHYbafZko+JeZ5Vm98mfba7gLfhTDUobp5xAOOFkuDv8Fovg7eSk5wyDZUqRB/QzyzI
QIjMQMATdrAWsa8JeDfiXrbPXR9HT8KdCPrHWo/PrPvQovvOR+QK5CV2PlGxa+p/e1+HcmBChHwn
nFss7mZkbg4i3mstFJV96oY/XWDz5m1ossjVtNJLo9kb2NEySBMN56mC2rdasdFi+0Pcxvkd1bAq
LMLw0yUgqKIKykKY4RCEsmNoJbQgf05mvlFm4mz8yQspPbz1m4Q0ZLpIaQxQTSTTZgWRzTPQ8aJQ
+sLTWbQTpR4DTF+d/2/iz2uOHQvACdGIxqlfrrZT6KsXRTQzrSQTo/LgShQD3rh89or5taFzjfPW
ZbccdHQlKveT+YVSsVsav1+SsxixGQL4L10wFGU4ZPjOD9ZKkrqyXSYEKlV3zNPfpoXRaQVkkZxJ
r/1ROTaSQAUI7ygolgIiawC8oEGzYBnWQPlCbcuDe1bCbZRfYqrftFZ+Q/lFz0p0Tlicqysil0OJ
WKhS5E/LepenH922cEal742RvC0b3E0xwpB4gDJI0dY3xZKf4lXXGoO1QVUHKlJ8RUPX+lVCW7L6
GjWDHu/FT7EHK1F8msqR+pzSz8REewBatljx8rb2pulZUSEby7PbGambf6nUBZe7GPNl6/QhDWHO
rwUpwgF7dt9TMUA69iyAkRhgZep3eoSuJvP9kvrMtzqOXSwFmpS5BhbgVg2KqLqIZ9lZ4VjgX5Jm
Ev8FirDoxubSNO+VYr8reOMrYihll4lW7zzfMbYsaJIGEJhudxxR5saceYoiw5sBleRv08I8VuL0
4Z+4ml37v1JBaT6+YpvEbzZ+rvJqTk4bqFeak7U/m0BQs6OvGSKzjowAdTafSmk/xiV1DEHXyg8h
7phxZOm+8CNMdN2T4t6b3qs/cH9Ol39oza01ILBkTOKEf8XcI7YF0CWws7xy+0e18NZ2VbQ4lHbq
FAjCIqjKWUlvtg7XLb4Lg0yCQ25i0QGg14lmEG6k41gzfK2y0Z9iii8emUk36F8aA3kumu9ylwTU
hEeMPyObjpyDFm5M2TNaRFvU/kyXUKTds3p+xFn6LKr2JPHDrSb8X23mMkMDojE6zoxHNxws2ABg
3thIjIfBQBVFNPGs3iIRVuH2cezOQqPchUpU9VwZ67nbax2q6rwjlKWq4QtaT5KO+hUgQYUwyxpk
p1RhUlNl0fq9oAipUwJOkA4o2idDjcb8RkjAv5yfeCO94V9ou+KNuIYYfXFz38rJURRnU7W3Wbvo
zT9lO08tlZTrnXKq+8RD9CsuwPWQpZTZq+AlpeCmiMGZj6Wa8hUWNVCcTbqxx0fmuzUVbzB3qYV3
APqEnIoekekkP4ctdqr+tzGiVr9auU6JVXFd2h4Ubrv2mBF6xqkYUG9pEcZumqMb1mH4BB46F8JD
suSrCBJKFRIBIhb3dxFdqzK6MidMkYyUzZfa5jGMw8Xo/G0ajxrtGO1E/2WpeSZooKYygYlbuo23
UsnQExz4b7M0uhZb/+pUJhHb0r2IWFaM9qqIFfmOQiePGVir7qNBOkyNAld/kK/5fh0qJ41/5qg7
VQJXkO1uA/oUHeOBKs6cSuuuwdu8ajXAW7QrWUkaRiu+aHOhCIe/l9YQd1/YCUifLc80iVaoD6PE
BFgnCPII2Gg7F0rivFsD0hpHH1ip1iVe2RROxjeuyMNV6iZgTRTLpjrdZMtiujevkkJdTPlaY7Cv
RX1Tl/w9Srt3LCQyRWIpMv15rzNxExyogDKaOvhNZXqV2nogpq4hp67UkEKQnzPlbldfmrJx6Cx+
cRrQGtkVFRSJCETWonTcjoozgWQY556XpqgkRsak5yBTWLnRDG40GXZHIA2YysdMGdIE7R0vtIyp
2rHdPoef9BZhNlJYYWd+cVEZwrZmqpvgm5PTKzeHoGvE1IB4N1z9cFx04z2617iR/sg3IFjW5Y3j
Jb4vGB1kSPDd6FBXLFvIHgrUinOSnBupPpsouK0Bv7N5Ai9xCxjE8q3VBnqH5GBePiPqPjL0rFV0
6e959F9FwhEdKW4kOYbkdCoT6RQqWXadyV1rIB1SmptQJYfJhuJlmx3VOE4CkyaJPzTPxZh/y/VV
5x9NDS2rZi+pGp79kroKbATGr6i8I3G/jat+Qd0X5ik4RHlOzdxJyjAFVxu61Y0Ac5vvpt71WSCg
5RrqTXMZoa2Afllnt7+IAxTsZGiYmiDDPFEPsjNTFJv3xdtsZK9dv5Avit/FNND/mODvIs0+U1mG
8vNVyvK1IsoQ7mAht3/rIHrqxik5JMdNv6wI65AEIXBQy0+Y9jZzGr7ygpQUWuBiM/Ma0DvDntFc
9YX5KFXp3jfJHWl2iLwy2s6a2sJ2Id7diQAQTks4ammFXT9dJbnANxEUaEcEkgXElXZmYHukIuhg
oi8e0Rc3TRZo1KXFfOQVrq6WYsYKTHBelrCdwqT/LydOpQ77Vv1e4/wbBBerqHnRUDv18e8KUFek
2l0H1NWKydU/9fg9GvwyIZ1EK051eVkj7Zyl83lpMnc2wLqYi5rUi/+gANptQ/uWq5tZgM+Q/qLJ
NzgF0I7k0XJtxHCh9uakoRIvN8kvTRhf7A81ixqXWKtgS0Gq0ALQZUVOcc1zALdmZHA7C+bYRjJP
QmpXYNfgEmIlXp+dpuKIspn58Umh44TzXRBnhmb2p7LCmPVBTmQ/b8Az/P2HsU7KibMsqTu3bKij
lFA0azSk2MQEc7KnZeLZm+HW2UvtrfMK8dW+xyURXuWXHWx8pk04j3VgocylIK80W381dskUCCdQ
6oRzRMsHvg+j4J7UcoDGnWX7i74AHTj+qjXK3fSPbK+hzUNbWmpQQdAorL5S+7ez6Sog9qjNei+2
FRddQBb5BSJ6WYudrNc8Qx097MXN6GwGtK6Fb7Nj8/mjmd1F1+lBN0UQC4Ux+AA2becgJ6Taobul
JlH0DIkkrZkmeAlWYidlKjbLlUGZss9ZOq4G4yumwg7R9KaaUGppmAQJg4E9E0+UJtdpJPLnK1JT
uAL0ECZfBv3MEWTC/E9wXraonub5XzugPorD/eCpZNAmcErIBDVuj1LybG0NeWsLSHwRgCNbtiGd
GoO4L4IWmxnzsfzYLL72pnNjsOZiDib610xEjLG6uAxfLJnkBdH/I/1uBPJStq/cjk5JMp+ZklWj
C1uT3k9jvTJm2ACabYcbtcGV0dAviC+j4NGNkl8VQEUlX8t3rS7ehmZ9LeywmEM35iysO/eh3R/b
9qpKVojfA2mOwWaqbKjUqdmKkbhqGjk1dCpnbLoEiXBAal/ddcdQkIGrcu2nmsxHCrKbHGTNuiNd
qM2fhoHePU0RySmHxog+8ApnfNTliu1QLUNFKUMu+Cg2gnj5wxTVDfo5gtdCKHXAEMYwNUJq5dNt
iu/aDkAjmhgG4S8Lqvmfmu7L5DiC2I8qhwTeCLImFafl4R2mnzG7qY3EfTWvefFj5mKxEVN17YpJ
wTrm8n/dxkEiQHUC5AievcTnGlNiBUO7C7CyTT82KRy0SQiH4SXFH7nVHoy+r2iS32TVeB+H7aNG
EtPp0qnfRQYfOpY/dZ7IGqWO3syIk6kvSRgLYgk4V3G4ImAA11IslIThLEsXddxuedw74n0XyayE
O+BToFuXqwoBWoFD2EAQ0yNyGH4ukJKR+A/bY4h+HeJ4KRC3rjym/MZJZZLtC2N13j+7SjwT2s/S
AY0EDQil9kir8bnXYdWyI0B30na4FgmmVH54Ooplbj4mcc2rFOHqsnAl+zMH996iytX1R6pzL8wm
1vEiRBwio6g00C0uf0oUp1Imnl1twpet17ZTnqlOwcwyHTKIAcQSJ+NMfyc+WCRhu1Rqn662bA4y
hKIyqUfFei8jbHmj4oO2TahxTAbb0ZehRWxG25R7XNqO6tI5Gxd9phIvxLIatbRTzovHoQUWioSX
ICPlM4/sT4XXbiUzxY5O0kRX2hyBpiKsvAjGuwDZRCKzMYH7qd2flLOooOtS0z/Xsadvm8TXV6kA
LqfPWdedFfHbRu2bokfeqGv+rofrWj4EVohHmZ0RPx9H8d+UvjUMWyrDFq5Cebd0AgwofIsmCvfc
nRE2iEp1sO9xhiB2+jLG/ju1pO8WeC0Zte9O+5pt/QHF8orqoJqiD7ViB8H0LM3IQS3aZnms03fu
rY8ax2Z3T3uifJv0TR+oZGHrqCzcrFvyVVf6V75W3/OXNUee0mGezh5iWSCNQklm9p2C3LDPFDu6
9bmDxrUyYmFU9dxv+iHIDuIdM86elcHWQ4dlJYMiGQ5ILconHCOkVeIDM2ghQ8JtYUaWMYyxMh8K
finjGlbl1zgCM9JCLeNzAKpfR9r8GCPW7mnNsy8VvS9iGNEFt+RI4HjErEAWVLUQEYKLVT5R+ept
CjiBRnhrBX8ebzQ8J5GXzsoZyaNh4VaJsdoO0XmDKSipuNpFRpZ8hhK26eAz6eWUs7/WUjqD4suc
lZ1Btjh0yYBBod5/KdcW+YaG7nUb5icSV6BVF5Pd2HA6K5U/HWTFgzuP6LrFDJZqj78Pk526FzoF
74/CMJz1HqUn4WdElulPdhKe5y4hYNLKcdnJU5AQC8YQg2c/nb/aDiE06qv+LPeWo/Y52qbhM2nH
r+RmpsQzTraTm9SpN9lFR182jukH5vt3U9beMt140a17qMzVQ/Vfb8GC/mODda0nqlKF26IbiMvq
ySnxQP8d5WOoy8VtF34jZk+oLlQo+ebsqaufA/DD0R7lU/6jIVRhnr77/JfdyOeq3wJ17P0Z4XBH
7Pm8WylZVSadSAMRND2pQJPpGPjv5TWjbnm5JioEImLVLfalXYg3uiqsbiR3uBZAT0jLIGCqWmfK
+44Fl5Q8eKnQ3fmHMqMPnqRTl4Grkp2lJ8ReSZMrrxLf7OAlsu3hlpXmwR3IDQSKbkeGD5sDCP6q
6O/ASo9kgVaRf+RsxHOK3ak5TJN62XqQjKo+T3yIM5ZBq72JurqN+QrbDsZr5nejt2+ZzPwQA/BC
dUmcXcSxqUmD7rK6ISpzWH2O5rJdK6gugwhxOCGGopIcoxySANm0hx3GUrn3UMMVyjXt4yuCtUv7
mCODWkzUUha1zsXJ5Lja2e6BuaatC2wM44na9Vk8K3h6NjpHkYqPql0+rbTFpMaPHl1Wgi6LVM+K
/q9M5drGo47rbmD+JdEnWnho0+mE6vOEWVBC8Y0vDJHjoapQVsswaMRy6O8QVPkr8/I1Cm3FClqB
MfyAZachNt3YNX8zS310UZKI5IsatBOXDJmhrXWNJaARwnlkEtqqxs+z9a0byFWl8G7NP6sM8ddC
Lo/V3ybpNlrZq0YkZ1S4KiBflVBnbsxWiymnPqvSmxgt3x4aX2uEF/fsgaA/yPvh88XgW7PkZbvu
Jemx6kMAyh7HWyIONuplZvHZYpjMXqNS4A7MgBypkvY07hMt4kmlT454SLxdCZWqEhWa3YkpFnig
PHXqt8Cm/7+u1LeWQqtoVyYwxrSzn+ukcCT43cPFNC5RXF2nk4xqX7fSu5EkdxOt/zabN9UgkRXR
x1xAUh5hT8IKgyQVRgCYsjHgOkncMeNzbekTEseSv3rXuXdgk+avZIHhAxJoyMfrzPP0nNF12zRR
EeZnzN2nLu72ON7VY4F0O0G6jS7aqxkUIuJCK7k5Tw3pWXjJKKJELz+RNrThzYjodTPyW4GtaHBL
nIkFov4c63s2qK5eod8tK2/aei/Curfp6IGuSt24mvorH7SLhJ9sQJzfVdTC4RKzGpkwcM5/7nmr
zF3euQtWHI8Rpy+/X+hYyH5dxRym/tYV4Gdgqu2jwz6l1MrDHLWnOfvGPKPKwZ2w3btN9awwNfwO
c0/72jXkKyQEufK81N37BU5A/ksbys0LD9nYZN4y4PJBpZoAmUmolkfyLVqh+eR0UCadB6kDVYiB
Bx4inq7N1F2zqCKtAnV7w9GEijGX3GxukINzBKBgtgHaAW2l6YdNH6465Y/EJICsAMxOjEceRw8r
YSwXL5m+dKX7yqmFVFH1jTebv2jKBTOe9UDlde6tDrYbYwsiT83rET7iQSfXpJeMe4BG4KTURBck
3WsGS0e2SsDPWAqENgqc/LwPkaeEA0ApP+zuMe5s7F7RUxaSRyol3Z9seD6yXj+VW1/hn6YvMTdg
cHgwwfM7PlM1Lh9vC+KHVlVcg41zRX2e/jCxIRRSfh6hkKWW2Jy6PIKb9XiweEyddPT323x6wlmS
OP+V6E9EyRTTn+eUvH3tfRDKSz41zUaKqk5uFc2+ZozcOfck3cIxgPK8F76xS+mfI0rtJPk6grZb
MqmwEj70XL4uWXTVu+JmlNVtduzBCnQCALFdZsgqlwTO+YJs7B9tzJ8z3E6XYQdjY1Vssm97f0Ig
goLQ69AXLSrJjAwhYiPzjHxu9iUoCDNTL1ai36ROeywDXRdQFVzEMWljW/3/biGPHkgEpTVBNCbG
IakdfcPGk50fNJl+2kPW0LKaCT92+iL3Nam71OsCU0vYVY4f3LyueLQHzLvKqDyL5wp0ItSVcyh2
d2OsoWpujOFNY5DGpbqqyyUrkiuqruuk6VeySxbxvTTM0TTrIg4F1hh+5VwgdSbwUPpThx+RrKF9
6rTJyJKpyhWZf4rM//bdryLzA7J0TINkfqlIAcz+s/yB6l5LXGZnix1+0ItbJC2XwZhuSye5ui0f
Bi4OAz3WreHb18hqaRDoj89N01/R+oewMJOEE6yzFKkmrW+oq69sLG+JzXGbBKxfThLjEMUAoMFH
NUEkqBrQxVEiyBICoNpYmbTcLS+mBEs0KUddfiL6r0yVg+IrSqFdMukWd5Ur7PWgju2drrtES0PR
URiRRMGqo/qtSejQQxwQvWld9Ly9KIQ04exN1I1sluFSAwWXymVSyWsD5+MsAPFB0SB1/1bzrmDY
m6Y+mFy4OqBJr8S3UYGCYtg+LMhuGT5O1lmq9qO4x32HIFBLAmP9W3FV0BQtFZ+ML5kQyASKY94Q
0wk+1pQExey+MpLGx9A2BFpHQjdQxrc5+YFshxwZBoK9JcOKnOIUhf9s6hGU+11FnrvF8UUlOXjM
kYWTTmam4TDogQFvIVUdIQgo44A7St61LR31mCzlFDSc/JZLqUQ4mqER0G8yiGyYLn+Xow5UDuvH
HaDvXdhHZef6/ugWE9bIkCRzaLTauY3R2yDn08fJK06alDra+llCMLPHGgrXfsoHLrKw1uSzrn+1
c+zB/ikmYHVauIPs5cYpT0J7dzJYF7lXwt3YGXFz8kLRKe9cwGZ9y3AD/0cnZAieed0kAJ1mvTot
iOUSUg6q6b/MIqo9Ut3an4qg0PW7vUERtMWbJOGgQLvUqcljHrmvUQVp6uyPlD2FvZUcbNlfdINn
mHfXaf+r0prFn6rmGwUWjZWwjYwQs1WobAkR3+fl36SrvqQZvmqofjyyBlirs/LBG0MX6KWjj69t
Bo9bF7fRBnciOmbCI8ZYYsFKyJpxjZnMlOyXhPmyoWlDTwmkJco2N+6NtV0l27iluQ0VOlKY/l2W
Le5FO+gz8ti4Y2yUmfB0VPRE08mq7zrlmp2z9Nt11LRrDZ7C7FogcyapJUO23VbjdZsKwEv1Eul/
pxwzjCqCTGoCTIWHlRAJiYAWNkuGRgD1znYHWpnrOehwO0E116kgXag/Dr+61XIkdXDXDlnsGmrR
B/cN2y4ptbszHgydXJsZi1Ec/5ZxP+MD6IkRWtAYszWfctl6pVH8xqfxajvx4tiM5ZFhMDk1PJwD
EPRxdZrx0v3KSLeeZU9hJ1s7iedm9bSm8XpSiDqS+pXnpK8uJJYrePspsQsDwlj8vA3Ki7QMDU0E
LSeYIZNCUpseloAjMEh+MJA8ivfJsNxEGF5HbLmN/KsAt9mkMczSf2JER4jXYCMzQXi6mXh9R0eK
SmUEWWhrajvw8dg/rYSW4NMsXnuft0SXjBmtxy0nsCYhweJt3j53mZ+KNEoBN1UuozSjw6n/h6fz
2JEcybLoFxGgFlsXlK7CQ2ZuiEhFrYyaXz+HNYNZBDA9nV0V6U6aPXHvubc8FPzhDY3LyPCOAPrn
trRU0gK2T7YkVwvQxPJzZosB3xCcUYtsgjEPK5rdczd49idaDuAfq7fgvUt3kQ0e1Y78oOJjW1DU
Kes1/9nCIYYttDZ3bTGfgxk/p0HFaJWe1sJyG+URixzFYHuxWB18ZlBYaDF7zQzXumAmOqDI3HmN
mPcHpAuZGrU5kxi+W2F8pJTbxj9qTyGbXsqVmTIWbZXO35FPI75RvSTJE+RTN8G6IqJFDedcvOgC
GsCujQHUZVr3eMvPAIpOUrbzUhLuBfIt0VTWY8yTu2EhvY+wtXuANJmNJ2sW53Lko9Bo4vqn49he
S0/G5ZCDLkvU5CAgWEoTsWmw/Oz6R7zqLmnsrmrTk2+5Z3nM8GwDT2gFP1Ltzhb4xljB6h3fOB6Q
80e9XJ9ThGILg2P+T2GR6c77Y0jTVfTYAxmrN5JymTdXiftwVpt7phu3VvyJ8e/DHB++LLQnzWKj
laetfUhe1mJA7uTLYiEDl7KI3X07ZWerTN+KIX/btA5YUQEPb4XOi+ZhYRJhls+6Ll8KhPgLLwEu
D+V7Va2TzHm3+31yzrtcBgiqLKeClbg9RiNumXGiQUymQz3IpxSVWtWsx3L6KZpzLQk3zVsOPdN1
jMnDx+aADSqR7bZ9cxutGgDcep4+Elr7o/ju85wSbXmspxEnmc49Ocbm65g2T7G1D+PYPUZuPTgO
53XDz719d7Q8BgPOoSYMmHN7xF9S4xzkc2pjDI4t3wfaLGzoVYxmGQF8Kvf+CtmGNfl7H2vvSppB
GjhPxfKR6+C5WrwvFH4M9eomYnoVOsXK1qUMbQc+ToojC5IznA20nvyIGWRPA/OhY/RPB4FQB9hG
1R9lwRqjkG/W1F/pVmP9qizlLuhzUpQnWWTxY5ZpNFIdMAk22NcbGkCJIyd+aGXABBzmPKh9Mry9
uaL4trbQpZw2NlJqjzZAHL9Rql5iq44cyoJ5N0vau5E4E6QeYOKaUZRuzHONYvVL2okCDpCDv4gD
D0dEVX91BctlFv5xW92s/JHOetTGbKLa98qyUcTmUVJvPCAzyQDcvOSESB9qaYbNdONhvifNeJkl
VKOVh/upAM+S8vU7xa1Tq8fSXUyqUzodKDkDWiGM365JyIGxvwrsE23BV2NeV4aAGl6q/QRpSSCi
XAfX5NCalCbL2wJakVH61lD4coZ6OT6WjYTkFppUhnmsGq7jp4AkMZxa/dBY0O/k2TdIY5iotgZa
7nEbQ1hTVPRVYMOwtZFBU3KMAJlgFG5W4mn5P5WCwtCot2fshahRD+2M/jfDLwMCj8OmZCGR/Mgb
UpRodMccTo/NxVWsgcL5vtJ8F+DCpuW8/URxG0CijOyV7Rvq23YX+esLIEI2TIRkYouyRsZzDM0G
v6K9KPLtMAdCn29ZlV9p2531h1Ohl0LlfqzMwptqLH13leOEdppf3MCbr3pjbXjL9jNhLGNQeRQ5
Ojz1JAFjboThy8UWLFsLm00K8w+1sf1sWPFIElxpLoGlmAGdaRxYqGXG/Hc1ll6qpXjubdfWVVcx
Z5TTrZsvv0WPqiimTT/LDr/Aiq3Mho8wbmeLkQLP31nrMvJCYik+T+uxcXDhDtSqEhtrYpFpN0ih
kYkc0tWPCc1q8akur0NN97USrj6Cc2vrh9S0j2TKH5Wj3TcqhFX6XhETZpSQlpSTKcX2QaZE1jW8
iHEkmRAz0xTx8uwLOD4br7+C+pU9eQAKsJvcekECuA+GEIFUbLwnrWD8YZ86l1MeCSGxKmjkEowW
MKkAd4Yots9s0jIYewxdzfI9oSDNZoeXIBzyPlDjewODov3ucsTLEDslfvo+AA7itXR3POCYING3
XxPGLDxX3VEvJIBL67uDPaKq0te8I8l5XqkxzGkMGz13Zwjw6ChiWiDIfvqb1PxDxu8ZLblV6A30
jGcThMUwEwibIJxL1hMO2xY1bKtlbmkZ56ycz7mBio2/24DNtAwUBU4f2t5FbU8Tim8b6p0G9W5V
sSUOuPTEI4F1OvDvUKjOFRRlElkCmNF07niQf5dFsaNdRzr+n46U7g0nIPtqtGorIuAGOgjql0Y1
Tq3ReOAe3HSdXRvlJRU8PI2hzG4CBlXGzrKoLrlWPDa6apP3EvQtiqfMwPc9FBEO+G2ab9SuI1ry
DH/YtEE7l8tbSU068EW0inaWL7KaP+yJcaNfM3zeRXibal5n+YYxaz/6og4XHfTRgLXtPImwf0MH
bFIlMSAYDIYraenhPHHZH7pmUbn4os4jNdkcB73sEjTVHkam8lv92jyMdnzWy/DQ6k/8h4f1raNC
XYzqouBtaf5IYClMVwGKYtSjq+PYs+DA5X1zdkrtPLASiPUiZOdm+ogO6WXpjPH5ztxZmNpKzUvi
LhDz4Nvo2UeFGc7sM+XE9E374y4fFXe2ua2Xhpk+Es6aBjhH/ArE64xeKmFUYaUEgGNXqaX8hASg
6IlYgjMnxLdM713Y5Mx/ZXr1QfV9FNRRhr5GCqxZCWDMdrecMtriEiMzmBrHDFvxUc5QpAvrEh+m
5b1IPezz1++Vr7xCdNoMqjuV/E3zivH0sRqCYTNeaILABgWI8zrm/fDHFjbXx7x3jhafzIY21kSX
idLtnOoAsBT7PBOtte28OzAnAO1QxzuKc56UyhXrwBoFPcqxmeldoc5I0DKofMceXntyGWv2BO3k
G8nq1/xI0iGWfy38u5rqHaxLJhm3rcevpaN00k1XTMvdyshH2hA2o9IDh2miOu3ZOVEwtLsfBOMV
HDDtFBdIuhW/XBAbwqQzt8umYar7K+PQTRFJ/MesEe9tKLUrVzX7HbAEzRot5m2tJb+8iVW7JH0R
WethGoZLnrNSSmH/VEx8mzbSRiO0WNYoppsDTVr4YA1Nu8B6W5Nf2kc/+D+0siU1pw/ANDeRk1yr
hfCecQ7SJ1ueI33NoUUDtS2dr8+AeZiyd7FFS8P3SpVX4FGqicWifljCUnKC4VbDjtv0PKhGeG2l
diys71r7qlK8ehq2peraDtutMuM7/2Ssk2pxH+Pxffi7E9DlN7Pr3hO4MpWERvwONU22u0veMz20
t4NRfMi+QA7QLH9n2LQN2UND/sg0647y9d7AbtHR4/VivVWrfTUQ4jnTcCiq8oI9DE1LgYwQUyMm
OVDbZQa09bLP1naaGsuwpvPzZAANrB6bNxV0XzbGkZ6PUZdaISWAA3xWXVVEbRRhUbbmKGgzX7MJ
GiRFc6Vb6jwn1qhymKGnZZhKZBJgbjCkawygJVaieGzgeCv37ThlbbSqXVSvU6QVLR3bX0g2M7wK
NV6R7ie3Lhil7rZpJpvSQ9dvL9swPHLjR4PTojK1yPjnWMjCCD+yy+faWACo1vswx9etDOQtWgXB
nZzynQHRT0Y3VoYLeIBpqdAE6GeON0dhnYeHB2FSHED8DoW8hvFkgs1DPZpixQIuhBu6mD8bRfia
7lqKzNuHvqfGIo8vQzD7M+fjjPB0sSZ/6BV/GqHso2xQktOSyLcmSJnbVyx4LGb3csu4EgnS1v/W
8DItpXWpyvLyLutg2MnsgktTlkGBOpwCKCeAD0E0+xNuFJS19r1c+cuBmNkSd2B9aKGmn1MiN9d/
ulTSRm/+EGeMG5eA13mm1LTRzKuKErSZE3RAPFAFNEsRtgkg1akI4+qQvCbZusOxzj3PmUKTl5GA
eBp4wabZvCV0DMqBqc1cwQtBQpx6HJhwbBjv6sMukTnMQ3rf3bzMNdBJiUNCNNvC+BAKWnWSCA/Z
wlwFVyvGsMIXYvqTwVjdWk+yHfTp+Uf93bfNxe4Y8y3pI2bW0CxUMZ1MbGaLOUkZLya1vIq0D+Y9
uCmnSfcTypUoLzetPuXMSIUdlmoWYWzZT2p4PJPObBVzsVqAHpeCEkyi3t1SiTeP0YlyBQ9ybTfz
aqXaFTHrVTAgqRf48Gt86sfm0r+ZymMoghjzVZ5ITyoT/YdevMsSPbLenCb9h9ZUHtpqJGCzXwEl
ZWfL4CT12BADVIcwcoHOHfELKtJNgh9Q/3SYum1Ut3UynbDxCGC6TnPO8Z4IBJIJHDZBsaQTKiQW
JmzAL0a8DsBloTS3G/Y0wgYNMnlk7WZLCVGwwK6m7p7RrKp5zEckVDvaW5h87KOkTSMsi6e9DVOD
eHhbWm/UcRV2uPfj9bxSLpYznrAWOFO9I2XNM3m4A7KOBbuPRrPhuPm+VG0Z63wtyuqm8uAV1GA6
kTx2Mx0VZngQKvxcuY75ehaT4i8E5MYFHlW9+ZIr6bPATk4/aWycXNK94oJdrVuq/4jR6O6yClD0
bsHNZg7nKol0d285mxm5+QPD3AkJSmsAHT84eFTqWwmauKNqkRZCoCYCMPzvZkMGzVNSCTUwtrth
y4yVwS21LaActr9sQ/t9n0/fMEhMt/sXqjiwVPrePCDTRp8gb9KpfZpmc2/s/EYA70XOBLChsAdZ
l5hOFKcokPrtNrDEMdyEnbwqTCzQevslZ4hkRB10BlmILSPh1Fdg9eWzOCYO5JHn0P3pOMvknnOD
AsJ0V9pTB7G0hs8GPlOMuHIZfqsjXhDSCOL4nBezu2qSa1Mjt+dUwl8iNf5yLC6SxnDsn+IVfcqx
Z1w+UdVEVXaoCk7pAR5OmxyBZ17032wfLxYDQQ3kscqTvjbK9Yf5VbRSwPCqrI72Ae6h824qlKcJ
l8NALug6B3k+v7KEOhnT+jHK2bvysVDGT/ALG45ME2kdYsY0WufxmlkyCqLqynLsJl40HRLfEnRr
9ehegTv0ZdQk6aXuzIsdM/gK5bUGQ9qczQkZM1o8k1Dhua2uS9JcGaSjUKuuo4p61sONMx8SPOVp
0E2xr42aX7WMCnDgQy85rVLmz6nlMazwrFMB3Dnu0apfUs9c+cmQU/Wkxo4vxixj7CdYi2cdJOA5
41k3gJykj85oXtBwhZzwfUPAnix8+6dqNxFYuqKAMsMODHoSh3tuMn6szVBTRGTJepTb5UXdfsux
7VpQ0Ww06owLq5ny65zpyHCb6+oUeDIJ3BBIvXtAbd3bAFtv3YD7cN90rXor6iMdWxR3CqpdG2V6
ywYZK/wuEIsdYvdy+1KHTszo0Zgxopt+UdXBYJzy0TlOzzXY4SkNaUDqorttRh/f1J6WMugH4ay3
1L5L2NDbbYabG7U/lGqYV2o4ofOTKGP4xUe0YGl5SVgeq+x7WIlAf1q+mWPpsNRwRvK6hGeJGRgT
qhaZOtQWo7qz6GA5f12ZevFHa4cJSnm49fR89r6ckBXfQsW5MdHGDetprAta2vkYP9LrWVeNN2Pn
f8QBMpDr1OV3FLwOAmiB+Hk4hoAi3EEv0f/g2Iede0wqsFkRUsjrlGk3bp37WJkPC7R0MoFpFRuO
XOVZGoD99TnMXjcpvctZcpdtRIPzcNsKB3gzCm0DAGRsRNZpPNQyaEZAEyAPVE4IbfG7xfGciscO
Em1CrARJbWbib3sDr49Bkn8qm0mlzGo+9axX46B1+dPuIQqP1lEM85umT+/zP01krFHwNfNjbgQS
F+TW9jWxFOdsGsKRdZsw2bbP6r3LrWuOP5MUtDpH+TAyMtjSozXtstZzsru64BRZA6o/iiL9Ydy/
hKLcoCQXbXc/yXyP/dG6R4KcOkJGADNl6ptTqq8jGaB7gItwHZh/ufRXpaIgMHCSoFFPGCJF4efv
eGtP3Qip5d1K+5CiJWUtmenawVo8R7JY6U/IWlk4yr9kkmrzfWLshAWsV9tCzDEx0iHgq+c/xxJC
dWh4o1vYL9LU+x27+xIJRvvu1LCkLGb+M4ZBOC7b03aY3WjeyP/O0j+3hDwTg9AjhIlbriEsujkg
wxQN9Y2kPQy4XjOxAqCHc7ZlO/+Xm4+cnZtV8JpUF+rRs+2QaMhIk0MBSblAwqL35rklhibeeWvV
i86Cd1H5WsaIWRi+PYvyL4PpxqiHN9GCrCDzVq76HED+qgm30djemfSMG58IovnG0D0NyE+dGnep
Sl70T9QgMUIxOD+xgtnLQBjLbQ+7NGxlYrdSM1S0mR1DussKT4jVDgW7Ww2EUo4IwoQYuaSHd1Sh
GpYW8d/27NORtE/JaD/tMr1L2o9kWzyZWdFKuTRIQb9uNBKSL6HFsDPbUzHPNOk+jUAB8V5mL7s4
RVi9n5NH6jviu0QTr/11CAzUKrdCfdav/3oIHEIBxKVoPgIRglIclrGJ7pVsBteLYPm7MMPXmOGz
ooSmInengczZerHBhQq34eM+rpitRzj0eda67XzfhgQNeMaod+Ej1xGr2vlOm+IPE+6I379juJgq
+FH3RclB0mTaWrYuTBUXpBEjE83CeUnj6UKuyyUlCGQfQyo1EOzImpuD4NIK4Pqr6x+utVGyXYi3
oaaCFrUotrPAWZpgG0TQkmyAUWtgmz2jq5uR7dgWLPbqJ4+fm/M6GOPFUvFBmPkVvaWei1vNCYSA
zdPVBwqtfbdf8VfsOKhM9LhJ5xxKjMXwKpo/MnNvZiwghq9ONtzQl19l/nsaNM0Ai/I34+STqEoH
lm0tuBtiDvaCUGHgQ0voVYilLXYhCcIynPJEyluaD6OilNKrlGtXM4XYrN0d7UUYwpU8O1YJcxZ+
qfysunvKAEbDWFMg10/SXyr60MGZL3ZlRWqfEuDEoAPdSH1in3tMtCJSS4G+37qONuOxF46P/9TR
+XI1AJszRI9UK5Tm9dSxM+0uQ13hDC3uimHfzVJ9vE6pX/aAtWHeAwq/Z/ccep5dwajpxR3zwz1e
6c2kyESCwiflGekrC8pW017nqXvne9IFytyTyP4pAEYSPX4han6csJhiPsPYW2EzHc3qKf9SY+nZ
rt3rrPSvjfYd692lkiIsBzlHQgm6t0fh2SlhsQ5hwcGzyOK2atrVGjFQsUBhSFUjyu+eJpt1Q/2q
i/Wg1wCUkk9wcBjaVPlPhwr8j9NMZ6Qq+GXtE8Lik5W+YXQ+KENxKhQw//zDKp6g9kVD9mcDRlVW
Yi/NRTn9tpT2klOjYdE0bDxYCdkOTBbO6WCf+uTbZX7dvTh9gtbQR7lVTt+jhrHhW3amZ7rdi6xG
JUj2huGa5Pvy1Z1JL6fqPHYr+bkKXk5mPRo6y5Qbw7Kq4w/SSexfAqm6pXgOCSlD+GPDKaIeMkHj
91P5Z36pI5Frtb1jzQg7cJ09ekpioZBMlEtzoK9DALsQTXAVWCPtKwZviQmF+axxzmXok4EF9A3M
yeNAPUC2E4FiN9Zd9Cd3NWsuZRNfLJoNHOVXxvW0GyZwcmRCcd6/lTjBCJABtGV52fIpLRgG6Q6w
3aMmRhI/YreemHLqK4vBlX3sMKJCYh+z29Sl0GFMCyIHl0EWMjEP1hhN68DycKAcbo6imYK2ixxm
g7Ie4yahhxzel58S5g9xAY+Xr1enwAqMnBx6TcP0UEUiNPEnaXOcnxV6aKWFCm50VE8xvgmUv40U
8XlmWXcz5h+QBSGnvrLVxmHmTMXbMhZvPYTx+aAN1mf+njH4CtT5Q7d/7pFhRO0yM0WZMY3IZHBi
CBS0RR4yywZ1dcSVPuj8JlGlPkuZnXm2Ew8CxXoMEsfKZQWkI+ffU1KH6M5Rafjkm8yUx/4GZlnH
YzLiMSlM/Sgn76rFWgPbpWRhfMexBq8N21dWsWqpNs9KC3QW6CgGVH1kI0ngK+OTQtpaLJNRpOPp
Tl0dMK+aq66UpF4G56t9NuvwGsv1m76791+6Gt2/eejY667sMFSTyfmC8oEfgM1+Y7YeM7ynie6H
He5Vknbb/3HFET7AZlpN1huqJ/D9EfTmbbqKlF3xqqHydX74XZARtv7+XUAkMJz2oPV9BMiFZIOb
7ejXfbIaM1ltVyPq5jKc3wyGyzrt16hi68Aeh/wZ+e2Enh49I8mHErB5W4pGJC4axjIA2l0fAc2t
ra9pIdq88MlnGDPc8xJrhdgVseFC04aP/7CdX7JF9rEDWq3zicJKeojOeFYVns+u8gQKVU4d1/nI
WwGSlhh6+9XUniSxrfg1VMwty61EZdXUv/FecCc9dKIeUsEdX2iRI/2YsL228w2VC14J415V9iOm
OCUYeyvYAA9kCm5sOP61Qr4uGz2K89aqgM1AmnLPzNZnFS+fm0g/p6H8UJpTrRK9qpR8kKNLbugc
G+iarxv78YTWKL2v9croEKq91kTS31p32cyB+qjcFQ+sJCUeGg3PJF1A39xRwm7fU+t/m22P1AYt
fX92Go6U0qCnZX5ZONzFjrfwg8MqIzKJuWc2EPBlXx3bYgdvHfaSGAMqagFcdDGiH5TyncOEYFvc
uAaTwDZcQ5mBgfRUNVmYcLbAomWhJAWswIJdXpcxo5wW7czVxvep/ccVKErY5/z/IanAFAePIN4n
hcueCSY2aLQ9ldWejeyYTHEEtyfpGKQqsTdT5vK+m9cOmdIkQUVz++w75fLdGAkNjIQUJgrseIwi
v9tmfpuRO6oLnpdEjxSGgg7ODpQf2MVQKgyp89if1aV9RU4V2vCQell6KWjo8/p9QJqTGR+9qbtK
+tXEvwTSq+3bYt84GW8jYJxCq/gN4CuuhZdMltfx7i7weQcvI8VZaxrG8jPpYXjxMBNIqgk2vXMb
gpq6eRfYIsKws8lrWHvQJd0cShLESUnJ2wshl2iv9VWXF38AlpoEGy7HVaoiXXla7KPGrn7ZNtjo
xPJmdeKpVn3R3pHpMgsk3RP5WY8fIvkjOpgrBbxjibN9jLCT3uNhvZG+ibsy6TK4LT0jUPgXcCGw
N+GsGgzeE5xVA3EhSZB2cgBrt8KWUJsTdMD3TEq9FWUvsRWUdf2ja9CwW/8Lu28IaI5jllCvFuqV
blSpDZWHsSG8ApPLGgg5D4w2yx3s1ZXhRU/suYj6kdASLBZKRfLvRkwvWIjjfVFUVm4vq2eVBxEq
8OuMOZH49bV+qMJ6xGghFoVZluMgZQNoxz9vU7gAacblEfYbUXiqVyFGWnDpmWCWGRjuw0FYltuJ
6uU0YiZpRJhCmlem+lRCZeh2KsMOrqqgHjH5IDetg6pnJmP4norsUD+JmDnl3T+D75WkDDRhItwq
8GISexEUqwYr2Yl2A4tUW5Nbp6DXxX1j4L5ZLNkD+4aOw22PPTNVhSLS3timIVB/tBnuRFIGtAqb
aZLeMvl3W4l9oTyU8i3F5a1un/v6uxTypT0c5ZSYeqRaEnX6AOXNETW8Fof5P/lwBtqxgSMYhs0N
qfZtfyK32QRGvcJnZ6AC3WoG7JZokUTZpc//mho9N+yQdAXrw0qFN2apBpw3WIhI6zlJyBknhZbT
rENZzyPm9C08awDAb+uUn/ZmauPQLqrOo9/3HaxpiaUEu5m0wPBirIwE2xMiKOY7f4gdaHdQrBa2
6leB11mnY6udyTV6dlPqL5NN4Fy4Al4aIRGxw06FcrJD+UwMjvMfZ8zmg3OQUErp6yBQD3eOD3si
MBULbcUs7/P8gt1n7mmorNOU0g3etgS7nnH3yfiwkShVBjwrUuk0vMJJ3bmaY7klCoR+jNaqPDON
ldprP5MXTmgejyTC9bdqwyM5XAHcejE+PtZXqrz5Dq993r8DjYT/5hs2EBQtDlYs54Ix+vomILzh
mWALdUxpPPFdd+ZdGEzuBa11O0QasyXHKi9jw5geKS3Yf0oX4gKh4d0QSJCI8WOgF4WBWiGwR/9b
EoxTtMI3p8dErA8cAt8iIqrB6IVaFSG1WSxXi0yTnDBRBp4HqWw/KDflGhkW89ICh06LW2CiLWYB
vVniNVu1F0qVo+SsmDLQUQ8uPfco117a00YCd1x2gOz2d7T+NeV3xnxNme/MXUvSwO0ZaS7anz19
sOk9/TLP9dXo2tOKDomINiJLmofa+ilDH72LH1BeNVzbjC1D+7PguW/hmBv6m7L3WuyzMYJwVhIi
QdYBjHXezcPxG+v1GiTzFwWTtWWYjl7xjh34S6Ls7eC5dJxxK2NvDDkhTTM4UxVyF7FS7SiDETo1
/E7jXFw6hm20CA3zg7P2Fwg+3P9sedCuqGQpIbqbiIK9bJgwGxroCmpvuiDZYCuZ4vGF87QEzURE
Sjgj8esASPNm767NRUHzi/B7IHebDnxnD2gNriVK1kuFcLtZ50jERD2ZLHi6g07KzkTKzsbGJX7h
v1fGFen7v5HA1VEn4jdB1340rZowDNk1yFiTqjdsUO/5+sY00EaoVOCvIqN4JfzOvGHovhgoulL1
CwL6C05AAYgYr6dSVdF/aZHFkAWrelTEQ7afMi4WwMF+BSwByj4aO1sJarxTyEV2vsGpf8SsCwv+
+nadIiBitdIxzyKC0UI/xoB/Qd7Vr5Rr9LpdcVlJKi1mGXNjdkPEfO6rlwmbqpZhjiTUl9AfkjN4
Q+56zy23fusatrYCibStBz099YStXD402nTiK1jNglgIsFrxjkAaeBl/JejMll39phEjo9P1e1le
sJEd/abu/juZlL84Vg1Msripzf/0P0T7otXubzNdaEbAWtp1rP6QtVUvOZqspcbTZIVLOZLD2p4M
Xb0UBXKWHBilkAOn60N1SaKcbkKNhKcRdEpDNWhlEJviyOYkjkuf1StMwdhvZxHsqFuuVeM+WrSS
A7OHn5qKd0USJOqY3pIh43/flOySzNhstfWa5KylzhljojHLzwYtC2OvDby0yDNA3rUvPBXviVLX
/soopPzoaxRj/XLLO5ApB5w/J5vrV2LYuuzDVgCnawzCc/QUrWXAVbr6DCsLQ1FOQfO+UwlkDqbO
qSKLfwvSXQOh1RGa9SGHs1j6uUAu+1snZd3gG59GKUJdxqAWNaW/JctpLrXHpjt37vJ7QuAINEWI
s08pLHDys12M6ukyo+9OjsYwew0GY0ZSRPPZZwkEHW4zE2lzzfVkdXhf/OUdHLUrUhPZfskZPvqd
KJiG6gcc/v6AfUKV2gCpCDMluNfOVVuxGBydsn/RRvtFjk/52t7XybqCHsJJ0+/pPuv0/5eVymW1
pK+J8nurfltjzXYvqsz3QeFJG/fEH4VU0fZL2sIYudhs+M1wLJEFSzw0NoEHLTl+Ro8AQAAlYiff
0l+wXRUwXBP5b68kkUWyIMS68adEPBrJW7k5eZZzmUGVwktFHiFknxgeHKfnRNrwRuCgYcrUq4zh
xFmFdVHTi6Ry686JhVWsp+CB+HaemX9LiDV2eqKEyAhfq73H0nDIkObiM8DYn51BNm8pOQJbisp8
Ka5Fe+oZPnQMbXQh7pWR30X+GOXtPGjkqoOD3VVC7V1H3cWYGOFnvpEBApWrzsJMY4xEYLVOMd9Q
xPcGGfezfkYxV4zsCZDBSbLxJU35jyonfh6JPX4Sp9s+10V87Did6s8S9zdRtrQ82YmInnx+Zpwi
sY7v41HwBiNyOOnj545nGOJLTc4ALi4TF5NlwGgPdkPBpHGOto4/AZIwKi0Y8e8PxAVsGdjqkFTT
xQQ4MxX+jChByms/r2idTHTFAJ6a0atKhMP4rvAcetZQekUjsXND98z+Ufth2fNdmcWN+XHJGAs9
DaUiCTTx5hwafTnIdO0zqjVGlOcG0W2Ff6l3FFSfwwkLLYvgqDeDvvopqGjXy6jpz1mIl2FY71oP
JZ2JnIxzHq1EyrUQ1iSxLhlxxahiGtG9LEn85BgsyjMBJmzf4E2xG1MRcqKAlSGT5Un37FnYlgBK
lQAia5zP5w5YcbE2bJaJjNkWH+8Dt67EviQHAlVzXk3ie1qYR3Bus1NkMbNbOPTNRuHY+/ZoeD2k
gNoVgEHZvdqTIPTBPMtLiibxXvc1Tzh5qUNxJA06I0wta+gwgQ4zsAeZlA9HB9lTD/uX8OhZfm2N
l5weqcADid1+/7wGGreOz6ulxDbYBFfpcf/IMvjzGpgndMqkH6AneiBhMvPJE33qJcRyZJz0RfIB
lDineCPcnWhqsbE9aBfIOcujH/j9pouWw8tAbjXdih82qk4ctmg3ClgojCxdQjVcmRqk2QO9nEsu
2KrAB9U0H9ihg7riz0KZ06gjQWTqqxGXz0XBkABwGQIFXuSVPqNlBZCRPzMCzeNSgQ6yMHcJKpLl
sy8SxE4ihHt8tsEe7LxjRq/ygIjX4E9JqEJLzsddLO7uAYbLe0OjpHF40God9oqt62pyJ8HdAlGR
MsBzhF3YK/5x+pHmZWoKd0CjXQHzlU+Mp1xVgWHETlV0eKF+ldgcpZ7QFrRa8QCMiBfVtg4JZxYR
LI+OTYBiEGPMEzwwtLq2VwZqvCKPdkZmIkVSJmMyQEidfwzZjCG7eZSKflen+q4NJ6uBvM5wm2KH
Y/FTSzUyEnjVEeGk0oXT6ljW3wnij5TNoYDgtgGyy2qqLvpQ5v66dV84+dIUAhDzOMyyNKZ2OQSK
qoTb+kPFcsos4SshbZd9naD4SkCZybSu6FlkiEGNfV1bNjlgJbivOKo7YkSzDZUgmnb6Qg+aIRuA
qBEUqG0Z7b43+AUGF3Jh4IsSR7X/xHAXTF3/mMxjvfXcybOfp1zyi+avheormgyhYfP7FR3kzB0T
ULzTdBqk/uSvU5s8K915ICh3soLoFLTI6DhGhpgrezxwYgyq0v99I4vaAvTynJDaaQhsW446R66C
dCsPORF//YO4UBcPLWGLfg48t8MJoaac+0r7usdSGvqrjU5+Fg8t01kVH9e3lozc9JZaZEXMRIiA
P0UpnJqaV6rYZwGGolHFTSlQoY2+WsCM2n5ykfN2yz4mHs1+OvX6NOT0icjvpfiTVyF+XcC6AFTe
y066mYm40RyTxZjh+RHnCf0VGdgWRTV13IGxnp+hAdtmbHVojebqXfvGl6ZU4QR5728/HTmzghnm
5R6dxexFVTO4xzNGK06bP5iI1+WRLxO1ZBOYxrd8QIGAnMK+1z/jvndp/wRDw+l4G/+gOwiFyoS6
c4L/oem8diNHtiz6RQToGfGaTKa3MinzQkgqid57fv0s9swALdzbje6qUoqMOGbvtYnNOcIJ6yEj
ABDHooIai50AoV9G+hNFkIARMpkSATBCponA1DH6nTlM0J+jc3eCZxRbLIxX8ASysxl90Flg0Mdh
SgI30G+8nWRJaz9hHJGWRHIbingAcUu6h8JeTmLGobBA4M4+s138dmqFIQWLQea/SEXZiZJcycJl
vbzcMa6avRNhHy4QpIaHWDAaMD1LecrJsA+uMTqoIUqeg80Y40PmocQDJlGw0HlJkwcLDXEG0oM5
ltmvoNt/oS0Bd6BvRkINgnxNekiYsUg9ik28M7yYMG1fFzuyJlJy8QIObZtXSSaAa9+jfDz4EWbM
pOFbQAvVE95YNgRd8G4nz236p81ctaFY1XI+2X4LFie+zG4XouBQiQhHlloCWLFJLZ2g4LMx8mx8
v1OnHtPLOITw652rAlVvnJ2LbZK7QYR675gra2pP0oZldSyBmDYkjg5c7DNkUlJgJ2tlpoKpVbKy
yKIxput84PB+Q+Bj/lPQi7hzMQG58xwKOLSrVsvId3rCyjbBI8JiV+jjqpneYuh5DrPejJmzD+fL
CPYydoiLY9Ai811C5Uq8MZoeNX6qw3uDwcAwlBWeGbRwi96z8GpWoyu4A1rzqAExcQEM8ZNkYJn9
k2gJpzq8Vnh7LYb1Q4kr6DKzjMCUaDNKylAwSIpq+agY8uHxH15anMkcNCVjpAqcYWgpGAj2RYN5
mjvOJmDSz511SGC91jWejcLWQWEbEP9Tcu4rdrVy8onbiueS9KTA2mtpeQjpFc3sHFZfkikF7PP1
aD13E3Veeeqj30j5AAfajOD+QYemL/Vr1V/MXlxMPb/WbOcSij2UaKu8cJuku6U5bbYRbp1hlbKn
VyNrhWXYJQW562Gwx5uYhmgCNWXIt9ns4Pq7snj00+ii/ery8jlA0yCD6XVSs0fLY6oZx9RSGKOQ
LuRatXXsehXtslcAJ59LE48rgHEm7A7cSIUIJ/BYPX/i6AONrVH9Jh/Kge58sYQ7KKnD42iyLWad
mTJNGzS5ATS1WT5vFXVq928gtMRG7MBoJuUOZNK+CRd6bAtLh6JQoShMive52tSHJRlNJSpQ5zqu
mAaZx5CwDYPApDZ/E/wOJXIpQ45PI7tvd5QfensdIA0oAmHta/Q7IPtv1/0b89ce03QE9hQ7MdCT
9qr5bhOzbUrWjqkfdBCqlokHv/L3+BcUzE3dLx/gk4xBDB2EMp2y6CZG0An1cG4y61JIRi9kUolN
kDXbZMSSC1M6QsbFArcZiNPQGw8ES6hSuqKbrWJlV2mkYof9WrNAoa+ljRrXeurWJ6X4Z6BEoqpV
x+ck9EwSxljGQZhg4SZTJIcQTSVfmpsSN2fjaKsYmD5G6PJEnOsbU8BwNdd+9dKdRszCdqgiOvqz
KfMTAdrWL1cXNhkEmbnWXwOotMJzuexNigxfIZ5Lja0Jbk+6hRRfMr/2xZQxs1VwFiQ6WW6SvZLQ
UFOqPkB8O7NXw4IeGDCbMN9GBkrOkONjOVGvRbunWwmAMHOb8CeBbYqt5mRY6B+Fuc7abg1nhfJ1
04AUYDKmnSCqnpUhOyjyNjndrU/lPe4SzwwgVTHkRPtEXDxUlCpF4I8abwTTp+1M4GshvkfDwmcq
tw7HTAVBBMHyJZhJ7rHDi/0OzGZrDtoq5QOgFIKdBGuLhl5BAAAxVCVVLaMTII9nYdug7O4blgY0
Wn27a1VtW7CejKJsiTHf+4yMucawPNOBfxu89QMfxZisFUwv23jci+wuKaZZdHA5wtxTYaFNw42c
DF17CqezmCBf2fYF91etnwNC3vMMaQexgwBPsC+/2xiaiVwl+QIbVbE3QArUJE9N8AR8lZ0EkWsk
HzQ59L21PWUvTByrGKceOmKRnv0AUcoyEGLwFbG3h5m8HUih1zChBY6zgg3WFPON7AHstJBqMte9
qBBdwpqBqfyJVGwBzyTN456ocblDRDY8+ZjEk/HV3Wog3B2EkVS8MafiofK9ksnHSOsaZphyiVPN
Zrg3Nl4kQYe9N9+K6Teh42ZFbBewGVR4cTp2bE81Zq9kTQtPEwFL9RqWuAeurD4H64r5g0gkokzs
TYFgo25+g3kgK1Ia2oGVv2/tcjTRMZKfZJeleJnnep9nwcHJvxsFD0cW8ZigKyzaYy2JQmaEkO/8
rAZvSn+EE0wrWPKCfH4eGrdrXEtW5Biwte8FAH4vPaOHPfrpewnDX93j1T8oRJGnn8/P7eDxI4lC
1jdOj8+gW4EUeJXZNzlWYELjla2UF7WzCceFO617z9Lsjv6M55sTelYI1QReTkCmsemhVfAM5wD5
o/I2h/ohST4n9jKrPpLwF5BnRCkQlHxnGn+FUbybNLtd/FKH5lsW+48SnQ9rsGF+G/EnTDzGi7Y2
w4bV9SRAsi0H0SNA9MBx8OEGLX+74AuGhq0UIiMMPuXdb8CCTJNrC3TeZXmZ2UxZmoUSb0DepB2G
Z/qjRkNhsZ56ZARpjCKdz78+kU6WavuaFIk4971WJbKV3yCiJwzpCW2COAGZ1/SEgABZFMwtYCXL
QEU+7VNSnVoC78hiU9oOq0x00t8EkNyCyi8xcPnFBhhy5gN8kde+nxYrYrAKrvYwenqjUHAUt7Gr
CQANTnVvHvh2DzKbDr1SHGbEuOzFDRwjmCtt65P8lhRznQNszCYTAYvAhNbLsbacbIuiMBT9KUg7
qKWrXoRHa3QORS28kuT4vjqYwYdM/oVWwnpg4xg1UQ75dZijm53YTLare8eyXe/8+y6HfMgbK6kj
C4JCV5jHmhcz6J4lXR6sG7eS1iXrCZSIWSVEOZ9ocqLFdkyE45FbKQo5miPvNaDla8/ck+q1dOgY
TliN9yHBQibYmjzIToP2ZCkPwWhKIekLKTuzaxsJTuVOobGz6T2YwaqLOcQorvU4LCsV6IzWyfe/
VZZt2mRx4GJ1Ff4OQBl8xibXtwu2InUXuNGK1oTEaCp1TvRSy/Y5zmQJpa4G0krlgi+Nf6W5dIp5
7pGaFECnQAF4PYpTHeNMnyD10Lbpk26iMZXfpRUTBkVTAFUBeMGmKz9Upk8DOnYktMDhQSOmXgow
i/h0MBBYi/rYG4uB4zu6Jkjhx+qnaMm0mqlVsYQgb2TOkn1GQ3wWHT3Sj1ZArEEN1jK8hhdSG4gj
G2uFq+m9M4nS4aZVuEX6gKHCIACy3olIssPHYNEbVqcafkq+K6JtavrAqkm41dD6ii+DyhZjxVq9
Yiu5kU+/bwf8FDPCgHk6Tj+RBQO9D09hELpqwypzkZ1WjAw0r/dJcqOqmpPD8qeZy8fCZoIssJnr
+awBrxFjfBE9iCgBygP9rjmcJF84KE5GGMCJ4VkDgpWqroP7XqTwwAEs8HgXPqJhKY7oAbIebQdz
VwaZDgdih+G9OXVm+1w2+XOVubQPNxW4LyUbQOx8+aGBXqjs35i24h/NnQSofVkq4pFKrm6GbYjR
cSQ3xrc1jsY1JJV1L12bVatROqcCiEZvqaix3BCzLtEkDWCfCKjryIQsw/oX+7xH9T+DsJJcjfD4
py4nzQUd2stAcDi9J2dctQnxVNIX91pzbor0JCCFEdzhlqwxTJqMJS69vyfs25c4uIrF27JvNyp2
HEDHAmenqxanOCU82gIfz4iv8hjkUCNy1IW1tVWh18Aviuw/pSOmLN3BY4Pkz3eBu5A7gYHUNADi
w6JB1BZGWYQIiETT9Jm8lGdZ/0RErIy4HBKHvHfpP5sDYeZ/tvXksFLXYtZmQJFNcLpTftRAQZYf
s5MdsjoCRqHvEdFijpVdfEpp7dmyKkIcEcMcpOC9h238zZhLB9U25rjY4LTlEwtObdeU3HPMSaYx
9CbJEpy3kTqMH9xBgiVp58/I/woy4z1kLivT5zSDpokeDeNa8WplOOBE7Orvof+sqpAVeWeGqL+Z
4XyLF23Hj447QGTdWbXEKUpLl3Gp9+WNRDjpBVWZB2scO0W2lIWJs4PquisoC1Mqq5yyUKUsNBu0
C51+a7Akio1v/8UiWCfNO1JhxopgPEZrF2TKrvfMXrnmdXqbeM/JymgRQ0X1yuxYQ0wsgHRs9/Oh
wZ1Lguqh4oOLWmtf8ME1eUS0a1zB5lMXq3roLtHMyyPYWWj+5XQoK3EAL6MaBws7UABZxuSr1NAC
TkhpxnGz+IoLZYeSxdEPpkiuKat1kACXUp3PSW+dUn4gMQv1Qbs45r3CEAMePI2gx5LkPcbxviAn
vP+cJJJuYklRiDXXQvshR5EQ4SR4trhMJtX1oUYbeov4FBAGROyOkYEg9KLFySe96YVIwwzLCyNH
m2CUkFl/w6zfomAadZToNN/YD0zUIyyEpvbKoAv1xUvuKRYzKbbrM9v1BBUAQ046OlaFwFy4OmV3
7JG7lW49JDe+tZumvleEK3HarweGJKo2Y9kwXa4GhoRo1uYZTQ7BXSqHMwueBiV0GcwYlX9M2PwG
w8es4X9L3+MJLZHqw70lyKhfGxVoSShqI+gTWt0EYuUyoCTjTEcLySp3r0FDUdQMkxb5H/z/lMGP
TVHBRC2py92kXWpEHyH7Jh8iC2iwMJTLwKya8WahlcU+uEoSEjAr3HOA6ev8X++jLej0bV9GpHW0
dJe47Qy5q9sYhUK5r06RwBNQ/NaPkLTTCXtZNN8CMpIBQM0z8SvEB1gTckrSK3ncS9waMU4i1qh9
/WigNvBHiFHhVtnncGLohgnGJkoEIHed6twzsJGuFTSAdqKq3bSKvXO2vewRLqNF4rmaOsE3Zu0Y
oSH2Kl1QJyvyIQQx7ZyFGWIf/FwAmn6DgpJyB4wBrfnwkpLe2cPO1NHjmAyU+2HYUvDBZmyqCtnv
56BSRCG0HvCj0WUM83CMiO9tz6Gwzl3VnRgGj4UbK48R8qCekKhaHQKTMiu5KnEI/KfliEV/HAb7
ItK3LAAYY8A+n5VHIQiyLXna3mg1QmbMcbQJnBTqwXVUJaHE5L6dOxankU8lrCFcnGACAvGbSESZ
sKqgT2AlLIiMLVdO9aj2sij3dhLtNSl3NkkIYICEGq5rfbvYUjVJCRedCyjEHI2nMMnWdvq6HHpI
Z3GuN2T9kY1F5hPkkadsRADV/EsJp64StG7Bf/PHOTO3UYHerVsVmNpmNBUsAmoQhxazlwAVQsDy
VWEuSqZQnNv7loTudvxAO8HYDUQYKYuD19cKS6L6VzO6tbIAyHJXNv8An7dTfHIMcWhrH3Hh3eka
9sP0l9ciQTrIosScuXlKIsw1RhlLiI0a0F5gWGiJSonGtQYmfyBEwsYLT6IFPCpVRzgnOAPtiiAn
QhPq61D4boJeykKBAhZel7uMIewQUI+XT+0g7xNrGgbPcJH8nhVknm01IFKLIE0P0MtitOnYCU18
csuES9vxqDaWCjxN4Zy0HiP/KA2DncaSpEwxy5ff82fHTrJl3K9dazIYxpotN45IMCH+fBUK9rl4
uuJHwYgb5uE2I96jNu6szTlmVDedMlT15Y5hGRA8QrzRD7P82hj+JRYAXmuyTQyyq0lSShs3w88L
vxTm8hHi9TGGR7VtMSd1EOaq48x2fvk9lzfH/BPZcM204ipaeSkYUyfUkGTSOjhwq4kpEROVmhEp
V6DgahIrQn0ZDwmIpa91m94smuNgaKBk6pdZeYbNtyM9MuNTsoPv5fOYKyrX+RnPPNGPBwOZ8Who
/DCstRFcK8LNcUObeNmGPLlS4LbBG12ATk5NHq6WWyWflVVNBTrVYlfO+JYYeK4V4LJRFO3DyE3n
T10zibxEJ3XXuvBGFvjK6g2PWI83Q3ceixDS6J5igPaEnVz8JF2nxEJbzN5jxdiTibOHZQwqdZ0k
T19UAV8cmObCCd0q2idosIHeyeLDFBv1pdAuoKfnwkGcTmgUJINQ9cqmXuB8nTMeJFNPZToTR+Ha
gKgnLk6F4X7Oh6Ap05bFWNGvO5RBbAE3ClLmzlhLNIA15OJiGFdEaISUM/5exaBPAZBdzRObo3GL
OnpCxfWuAxdpIH1tTHXtsCoXXF6Dc+XwI2yqA+rQPYMMX5RaVYgdLHoGr8n8luQYHAMa9RxfxBg4
X0K/Mb6oOzSf2XoiIgmhWcP+O84fOkE2DKDj3l2yMYwQbkDpCvmZ83cSzD04DFaxanjpcGCa8F34
DZ0/BwPPgFaF1/CucK3ajNh5tJrYJaelz3/i5maa350Zc56kfCvk6LKo6tlk6q5qEYhO0DQ6Ogae
K+Z4LvhUXBYCFDF4v6EUeDGeDF/lQqUn0i7Q7zUkDoKzCkoKT2tpvZg0XCa0IJvjkAmoxcZTPQky
mJmPZc4/G2trB+MPzRLmwHFm3sRykQ6IxhVaJquo3lPfZyJpZkiiwZbKx62KD9A77ch+3+CN4H4O
6A2gXmV+dp79W/Oe99bVEIM3mJymOtoFSF0YDb2wd16UqnZDXKvON4ulDbXnrGYHDRdD5nzXM4oM
gIwt+d7IREni4UAt3pWIIR8dC+jgAgbvYITYYebLVO87ZDKiuBOCJ/gzlJryGqAOwAO1DjKmCPyL
Dj6YBHaZKwVFRydR/jj3xPiFJ+vNer5TxWvbGScmI6fAeCxOgmDSt3LepyBIImz0CZXb54RlWxrl
wQ6fIoN6mKOxU1osdIyUWnZSKLT9tNgAO3KF368lcVCZ9RQXDOvY40BUAKPDt7JgH91Qn17knF1Z
Yd8CXVvri+NH01AVBy625pDihjMQyTos0WXZXx0JZFxNA82mYp/Mzq1g0Bjk++QOWXmOurcGeOU6
7WD5kTv9quz5LVHBBYBlUH8ecjs4kPBRYqmNE3zeSGZEm+O9ss+CA1WV+UsPSQxrc4jXPGfRrTs/
cYi9KOPEx8l8a2iJHOzBAZE+QAMNNG6qZFng7GqAFUOzIGv2KaO5jBhPv8egDTbeT19CB0V+pS3m
910yWFsDRz6FS5R2XPFbLWTjmNPa8l4kYnZDAgXS9tWe0XYEIZ7akt3KijCzk24yeL3Tplq5dWgR
aeiYAYQBL3OmZ4GywZhpYUw2jnEwcvQ8r31F8eawjvkyYARldAOpChkM69VWKy7DpuV5M+n5xoAp
JZVag1GlQDioeDzgz1k4PQ+Bf4jw0UYxm3RSaRoB+y/YljNej/lAHt7B4UMjEIr8JiTa/nyrZsaP
PLgT+FUCQTNPJYLkGtDUDuptLrEs2xgjhsTD7oNEake8J2T8/jF6nZU9Slsn9cF6GQmSKvv4JOa3
rlTQKRdcI8RWkHVDFEIKpd9xYzs5t2Vw12Ki0qJcu6jU84NDih+i0RobXKGtsI+742s3pvj6g89y
5ifC21Tr06aRrw7PrGoDUclQ21meo9cbZ6hYNr6OCesna5OTSJzNDrOQcVPKBLLNVkMzn+Jc6Wzj
Gqb6CmUyoqN1UjuQjRAhTGQvwHLvSM756f1so7LJKeQ1S/VN1JJYMZRruJT44vzpMJj2AUhVYeR7
dWjRKjM8XvxCOkcpCl8rPvQhlyDFOZaIfz3WJUw8En8RPVO8+HgGRlBaeKIwUoLxztaW3DCkhdzg
6qbLFO8pjdDNBF7Hw5TbMeCl+iD84MgRl2X7Dp1Rx2vaw7wa0ujgX1ky4eFoDqXfHxpoEU5LZFn4
kpfqc2IUa8EvCQuMoT2yKY3oKwQN5hIHRcAhiebOeI5o1mTuAf+QGA+Xwp00vL0W9F7X3JdVdqdm
O+578rpWbQssT35XQ7WmX9/39LIOaICSXpamiAWD5BVtv/x3J4qvpt7hDmQ3TKWeNuqp4FSuKdAz
NHb9xNCgvkRUbbMNgQuJcs6Cqs2LbYdVNANP08a/4IQzVBn1J0a4RixhUQi0NapEr9XMBRG3MhdI
ZlPd/JHyGz9HVp6ivvcK21gluk9opO8JcfeL3WIuwqlXD14jCEkMednFJWjHlQ0ZGlKF2zBbkjb2
jMR9bmLTq5jlo6IkJLUYp0PUza+sGOnSvJGMOWG8RmSvNnoCsoi5sRygdr7n+XcJwTJIWRSqP4bF
XZZ/DyTpqgMu3KL/DOMUsOx1nismZgSf0kOzV9ypyy9jX6eKnT2mH+Tg4fSjLiFP2d0oNyr7ez2n
eW6WK0Zx55mUKvIKc2clvjVUkI1z1lgHzOMKqsQ1Ku1bTo6LQL+t4ECks0G9Rd1gX5zqq+Q/jrAv
pI9gaAknYzjF2DbEYjGPH4vodghOKCEAGb001r5cHAXiWWmempGBhm4jPmu9/2jyc3aQjX2Okuhg
XvMCtHa06wzs//7MUtneaQe93jcILDoQwuO0Aoq9J6ISY0t9UHOxNw56+NXWG+MuTWM7YLIZ+K8J
CFjpDBbV97ZmwtvtEHXsLLz48YACyNj+/+w+wCU18dXjlNL7ah0aH/gl6j2KvotT/NodJipa0eBN
NtMjmtXXyRpeapJKFpQxCWlmvZMYtk2Md+WjJ8TTXGJjtW2Z1O+9qqw6+WrrxhHZlzYDBxFH5PTH
ZRY2Gi9dUhOFvk5G9ShCnI/tvodpttTrPk5j6C6WRO8YHH2ic8IyvIt+uI7MXmue5ItCPaiIjqUW
O4xl9MVEFUWsoTAwIWs+0fE3INnGDWhtU+oUe5U4dKWUJ63Qz6KPLz1GKQJPL/Cv1CI9KNrWpCmA
RVFyYu+YhW3jKtqVOJaCfNxxjbpz8+Qo5Jw7dFDGvykcj63+MgM5mLLi1GvDybS0U0wFCkjRzaFA
GSmcTUK/oAmbf5yli5yA5K/I/iFmipRwoCbbRMUPjjmt44u9AXLc0WP2rGG0MLscq3Kw1QTOr1NL
bBNih0DjdeOamphtXop/Sf8+h3cmtth/TZ+MXUY9KOtxHHVsr8WGOEBuCv8d2UzyjtYuqPZztrMA
zIMaXKrHK8VZ3ZK4SMZbFYWIPttNf2a4u2mginQNOMZh3ibIDwceZ4CwYGWs6UsjCUeaBLS63T/R
v1s4l5HAMwvf9ZG2awkeCkdKbBPVYBU9cL+8BGxksLDp83NH8eO1FlX5Sw75r1kcTjQM7cN8n/U7
04EEQ2nZyrta0upl/d2OlRvzkNx8MbSzzycyUY4g2tyUoEBAW2lw6xSmJIXD4cmHMzTHxVhPoKLa
UiYQ7BBzOIRevaAdqp5njfBceoG5yLxXmmlvBIrAOBh5zgQRLMBLFHBYlAOHHW9+Z7Vorv449lKV
CnL6HXmi1XX7iePd7SwMLsdB+1Gh91MCARru9oZMznggrmSroAlZNo1QiVS6Cip6XD9EMxta+0qZ
dimD96hqXupoeK5eHHYgIrDO/ERtvDQN8bMOuPlY1d1Q4M0tKKTg/Elm0qV54InsL0vCXwsKiO8c
bLajLMPC4WAjNS/AemVr2XKdFe8dS5rOvhrMGCDGXpl2xgNKi+fF6BP9cUNvqUyERSQ7B5oDNpNv
VI8CZMe/AaMuhN0cG2+mtQ+MaYW9oMK+L9pnI73k+J65VhBurJezk4OehfOrnnzUi3eJmCaVBkZV
KRZSdi8rA34VJgaBi9Ga7r7uYUisdNeBaQDIv/aS8eaXaBxWGH9qT5bkyiPu53EekxGD6yFqziW+
NXTtrm2egu49YEgm3uXBTjBxGl70zzf/0idD5Du6rt0AF8lJSTzl2WMsMjG2aKmamBZ13aFGzSka
5jeKq4Jc1WsWOsyzlw28YEqmlCAoIbwx7CI0tGnWTrYeO1j7a1n+Gs6x6N4NADt+6HXFgqPksVfI
S9lLYM88eo15UluvggBMGBP1eeo/Z/r6g0t1MhFsHsbqsQzjsDiqSA5dKN6TfDXf08p5ReraFShO
k/S+mJ2BRnTajRwxkswRhS1POS1a1tzz/qklCp4pl7qTf3ED8Qp6QpgziEdnZ07OvapnILMsDGj4
OKmPEJIisB3A0Hqn8tDIU7d1NmBIXqTko2jONlzAwIaZj0gNYai9AutAbsx3ysTVWAwquLHG6q8n
GqrDGevzUlc3KcyVBmKlIzhBRVndhRekmdqqBNWkUlgHmbssiYvCAlt7bqiHQ8veZ5W1j6W6d5Rx
n8tp7bGqYdq8NOv1A8Pv6+xd6EP4h0s/LbcIKKiAcph5xKNR5PchG9boTOIe5nfBh6JaWIErAuJI
5CZMHPSCl16yimsKSznySLnFfUDRqZmsvsrfqEkPBaN8SR7hQJGMME0iNiCswv8utU9Um6u0PzHJ
Sj4SzJ9m/hnRZLLnyF0tf/gNRJWNBNNRT24pgWcK6al1BegQeuRKaW2c5l9wsfZ2DT5DYrX3n/Xg
K6JJxHTSoqphgDNe56C9pSK4y3C8h5e8ETCeLiwzrwM51dmhDMEsqjd9gmZv/korOBDWDQafIYWJ
pR7UNZcL6zcW36eyNN0B7VCCa9b2WnR7OUSpdPX12jYPiO+p9UH+X06X9pWhM1PMmfDF+NSRcKyk
x4ZnI0S8A6qHN3Klp0BXJnokwRP+v9eTRd3dwjef1jAd7rTTI0HT7fFGaDF8msW1z5klW/KUqXYm
Y1+l9aGx5cFcto+C8Vo5QxrecGGzNh0W+EBRES+3BydGSVIjJ0gbih+xFx3xw6ZzY+/LanGbCmND
MpvvPNR28pgu1rHtTpazjmprbdbgXXi79wz8vJy4qSCMXf6iGVGCbF/OjTcXP6GWEqGXnCJ5bVJx
tnXtIuPuOvbyyl58wkgwBtotC5xbFhk3FSdEsfbZVmjFdvCpnrlzxP/hwRLwYMpQbhbRJDICR07b
OTo7VkOk/DNQGIWT3WmCN58bS0zRa+BeLry7THWY/4DzxYNuOJc6H86L22lkbpOwm0kdVhmMiSZG
xUgxiOe06ZAxSpBluIyN+REXDtDdkEAwsmEjnsxRea6WDi7ZKaI/W8OrSrCQfO25eDWHXC9s1Ilw
FqFiX/xljfGu9vbbskEY8aL994sgSNPlHVymiWCpbr5LyiWmDGdCAW0OPnfaOI5yHLDox36JXac/
zXV7SjO51aOntI5x7i/FDlP6vl47zrooNaRRXzbjDBuAL8orUpHir7SHXxYHZ3QnbDlcPMfH9jEG
bGmZT4xzuTZo4G3gTxnwJ+ATx2Vo3Dn/cpLYLRfYI0IdhiPMvboZvTuz0qlWiT/SzXBtvTYImeMj
403aNv7UY3YuRHtB55TZJF1U5MsCuKgRtyHVDvrhmM7msUZ+PjE5to/oP4ivDCBV54hrWOd0xJ/I
Dxl1blwUR903HlatvfI0B7V/bSA9X6o35aR95L0XqoDiEJKlZPgoPJlNeJ0L14ZQWrpdh5/Pjt7N
iDO2v8WJ5fHSgMq134M1u8/gKsHEgGXGF2IMbjaddP2nCNSjgnaFPUvKbLIbb6qPs9rf+CUalOop
iJC6O0x6npxoFw+nbKJQXLKzYmybjVuQM8tUpW1+Q+zEockuor4Sq5QXHAPkyLYK1nNismbtLvLP
ilmewffgYh5P0P+xbJhYjbKQXNKmw/wtNra7Vhw7NDq1L9ikXOwZzK0PQ5cUVYUCS09PFdYJhlfK
QrvgOxY1sQnwB1lFDAFTdqaqt1q5gIP5IumuHJ3VhN/aMl9sYlX9b9Rd9MsJD3aXlVzoj4C7qDVf
IBeqn6bYtRz4ZUrrs6/rR2Iw2jJooAMFQ8jLzGALobbLo0AEw2EmSYew3kMuOMRndhv+dyOXfJlu
FbEEwUkMSEgba/5A0ZKka2D05MGpWO3yGk775tZAguUdTww28h0BZAyHCKylNM4Kk+Y72ZhkVisk
FeY4p7N1RlWYBJ+iIIX8u6ERtnNk5aVMr9aUbpdkPeZqV6cebhM2i0Eg+ljBL/oEubrWjy1HQug1
ZXeL4wAu1MbnrzY4MgPvcEig7R8d6tIHq+q7miGQYNkifZYKuEf5zEtn00Ut/U0AlBHMockUqNoX
GBPJ9d1Udrcp7wQSXEVZ3SFuN4T/1uVE2o3L0EBn6dk05yVaaOmtcqU/mI5x7brmOofxddK6iw6l
Ma1+jWRvcFnqWIAK9BMGeEt1o8mLz8gkkK+jU7oWm8eoDTeoE2JCjcFmhdHA4cNUDPe3JdGxsZmE
8+W3I8LUdmUE5/GPoKmryTHhixYEALxAp9xSdePQyHQ4DesmofJXFjLLPaRaqMC+ALo5RePzyJA/
QI+m8WOGh0wKiwfHZoJjbvWvyTJfmZDULAC2p9bB7CgwMEBtZApEXPEK+2sSn/ilYhOnf4qF4wNi
KqLC7xG0mgkgNm2BVelUp8Q5oH7BWgVsMDrmzZNa+ABEzZ0pVWBGX1re0KUEhB7m6d9QFCr6Du2n
LxG///niV/FpOg3lLS6jTWTO27wtSLfYhMMneSMaU0D2JbN6mT40sINwkwFGQNUYeW1AlodYoIGh
Gl14QESz153TfrbOPiV5vEUbuHKsxVC2M0Yf8q+y0xFz+ZHcTQX5IZG+y0doTxHxVg4aJKYJtHrR
uNen4kma6d3J4B7qu75sL1bvnNAJ9AmBQHl4IvukQp6iYW6g6+BTY6rMfT7oFlrc2CsDBxHPzQSM
rRabklQMSSqGIApj4DIuSxBEzWLZHT3rU53QP871rtTbpzheVMv8B/FW+basvQ9PuSKbdSCRs5Ns
V5v5hNOdK6A4g463YZfFxZ7pne2gHhjp0l8D+2LrE6UqG7Zm8gon8/z8x2y+1O1wZxna5Xt/wJQU
Njgrua5kdhaKPAN0nS9dXV1ZreSox9NJfZADeBiNdln5PLqHExu3qtG8qAC+9DST6/Tv4bxUjrIK
vifDOswmNYtKxW9hodZxH06HbIXljHjXjBtYOVHUnFPGCQBORPKmCoRghLBaTwkMYm3W3nyrfIO+
9TDt9rVPmifaIGvjaPFtzPRLjMyutNXjONrHgBUUhc86gF4ZDtUtXYOavarm6tsi6XBo5c4RNEOg
JObfEReS8mbM2c0m5mDgt6tm47naom/HkYIDg4hvk1VXwIjawonhuJv5CGcOJnp69D82sdI92U3w
1B/3jq0foqA5ZK6FYh961ROXQAxtTLzoH/KSyfxCR3w2SlyOYrP6bfp7/pbP3yJnKqMV7lbnvloy
ElaG+DBCh4ee4vcmv3NrPO2JHSIe2WckafBui5I1XnYPmU0Xyb0eBctsh8w087WV4mFG01smi5ek
RANGzEn9EoFCslLtWZ0xSopqDZFmwLBfwttMEuSpCY7iOdxqmMSaeclQtLxgcH9w6HlWR5xKa2FR
xXr9F6T5//B0XkuOam2QfSIi8OZWSICQL6lc3xBt8bDx5ulnceafueiIE6e7q6sksc2XmSv9MVc4
vab4BecA45+bcRIF3aTJuZcmI30WqpcovlKhSDGw7kvbI3NLFiyoWxnVptjr4PubLRDCImiaIZdd
KgC2E85Ax69BMVOGvSAGluYkE9SDDFtlhSfoKjG0w9AlN7XH1Lmhtr56oygB4GpfRofqbTtMgobx
FNyLKuiS8b8wh7RnQzaAHdM4GxsxbVY/F6u5MFDa+GvvfUPiMTlvdF2NCptk6P6LTk3cREuKhgzY
ggbBsO0e0Do+VFAfPw5Qi96z4tt2WGjJpNsObBoJFT9mQ62PDob7wQEAkC+Bo3okMoq0/iCk9aka
6Vchia9/AvXdvsVivGErDIJcGlhv6RTnClubUMOWxhd/1/dpEH7HUGHmcFontJMDDBU0rQH4wBt4
5KE+EnqXTP2WqpVXdrKrp/iHSmiQFhasGGnI1BCvrQOWfVq8jYNksRz35Dqk+ljNkDrSXZSercvM
cr07kEw9yNV3PTBISHaIPBGYPn6wtGFaIPnW4zwZv3UzP5Zrc7Si4ciEicrMX052jLL3BgN+SqwY
b4+ufmTjT9jUPsGLQf+zMEONUP6ULt0L9iljxE1H/mRsjNMqE1JmnNno2mnBCm2zpk7kH5kUwNKR
ZGI4TPMFzHbllpAvSmLg2QxMx5Ufo9hSPb+1drf1vjQfNpKiQCAEK0Xqads2Gd9fxM8kIVhPJ3YP
ManABIZqN2sxU53CtbDz4B8Wf68tMtQMFF8VEtklLJGwjLgyOzCih0l71Gt112lLSwBWkOtjRT8M
CqwGW3IHzmzdsViKu/KR8/9UIwM53RPKgLqdWWH3p+89B6cl48Ms5jQFqQTsNNZJ8lqc2swBgxqa
rFKUp41fgunXIEBYTK4Wp1SLxZdJWKc4ojoQM7FY0oPBK6RZDqbDLXgoFOchdfN9NqyrlFpHskuD
0BgSQ792cYPxiigoXbTGKOhOKz5KoAq6u85wxqTDjOT02RCOEPIPHjKwt1YYzc0+RtvW8NaGjEvG
7lStduhIjNlBXcuKHZhMKDL1CKbUN3CvGQhjpCOGzsfFnEXnEWd/sOIkI9l+Glegp8ThVS57Y/dR
tHwXy3ti1biyTS+eai+3CN/wLOk8S0xKvfbBYNyPfmWRAdffvNaJdjMIgA40NVgZyKSJcD2141o2
Pf4lw42tux6u5nDHmIi+sJGCLKS4HdPJ5A/hEpgnywVtP9NfUVY/8ynfz+y+VDzfluxrIPQ3HMX8
1ZmMwKmHq519NYhDnSmHoSVDbF9VWqneejz0tLzYJHHGf0aXX5xZPZswoLTrzEs/jWEDUMyE8ts0
QPZW+2pHDc2DQVtvkZD0kSJUOaenOf/B/CUhQCZhyvrAzgJnbAmwok6gzQvQvLbtIpoX7d8I+isf
FkaSikrp0xNHK1NfE4IE6hglUKTeDjpwI8ifu077NYvFW5D7VOdH22FHxLFxbtOLNiqP5l4zdFOw
dgwjJwbztFU4oBoKiwIhHbeCM5OLWEmGxU96KV4JYbF2sV7671z7EHP0hfL9/d2Kew2uJ+9tfF5f
Dj99Ek+XbgCdVzyqtr9XYrnNpAQAWLik6fZtQviYD/Wq+jJsupxuHZlf4qcgiKhr1q0Zu5tCjpUN
ei92dU58mHx7X4fkI/vmSj/k3vo3ybNXEnvYMgjF/zIIG1CsoPQUNi/ei58dLIl++Vkz7xVpHWyp
3q3tu8WQz3BPEuKR8gf/c57l6XVIujOL6AYUkakW0jZ0Z7f4OgqwgB4wAICpc7pSVevYUXkoJiVM
DrRn3boehDllhM16brsfHEbCGPz5x1C+Bjj9Bpz+3CTVkHMzdRtrCmVHYbT7yUCk0FNmsQyDGNw3
VnSIDFB+5Iiq7JnRdGDo37WjAdgne+tk14Rklexkp76ufdn8CSuxou0ps+9K965Cr1GH3JfjGXnO
9Mf31ClfMXnaRdFxW9YftGB+rE21TwHTmYwLBdG1Zcnw3GMq16YLxWl65GqYUtrEdfbTbnQqNJmH
1hF6UNRblSMHluve+W4m/chVWwcSvtQMk3n6ktGgHlXxFgACMVLrsEDr49pVtWZAzfJO/jRFuFrW
qbXPpALb5K/F0LaFDSdNMOtHRpxvxsC0c7g1mBrbmE1/4ZvJAzN/mXrpEy1L8CDOf0DlF1VzUBKk
ymKCyPgb1tdb5AD40J+jgsGP1kS9DpYdablHWZDUnetd0RBUwTE5xs9FfnM4yJE33HUCJwptrZtE
jcRa5tLl32girkhekhDWp724pFK3XtJdwblPq9+mCt9CvtESDijjS8zFtftBu4Y7J+lBA3yLTbAn
9H2t6FTZ/v9IXFk3Bee83NO4rDryl82oytGf9TbPQLJFTnByrrwRYkUBPea7KPAuOvSlsfk3+Bry
/bKOLzwmKvMOSDD1CuWnCkxJdTmMbW1e6MBujUgrc1RIvSTWDgNhi65hvEJejO+A9zdIqWTdmXwJ
JcOXs+D1cVytxI1Pbae2hDF6LuFUNL2NcmniHTXyOx+LbY0FxbvNXeSJeQJNpVOsucmhgZDSpsj9
QHqrLMe+7Ft8WWl+KBGReczIHb+TObiVCXU1TqjwczmEfRT+Enh/Hx8dwbbFe9bEqYQDeZWAdjUO
JMyUP9lm1TSuUzWwrEcO1b3MG9COpn7d5xhZ62JxR0Gn3pLjhTxyzt2guDvEpSIOV76Y1LF+40ZW
bPrpI55usmn1sO7nkfaswYXONi3pS6CP2AuJ27G/xGPPvqb9psup6wcS0ZTUpMzvIBKMrKHE0zfv
d0aygAHVztyobp30yrhaoLXkDJRoCWbqZX1nqfxVQ+PpseUJFuUa8/H6XUXxW6ykO6VOT3XG58ce
iG+IIFtcGe6c6pif7PYVqcgkoysMc7YNdqzEgSBlA89378a18j2u4p5iTxMJ3DMJkqjx0vAMWnJL
bmBXYAHboN3wia1AU8FBgPzosIxWexl11a5kZLniZXPKyUOrEPcKFpakftfrVcbdtSaQqESGB8+l
vPZsdxVPXHteWmbgFi0ceCQ3j1CMP0gXBjdcPHeuImtnwU6Sv3e4eDKawdZKPrcZqZrJOG0zdJVf
bf87JR9cOCNgXBn5XniAIivKbFOYYbBK251p/Y3diGNF6jJO15f2TkvjlYrCq1X+zhqTkGkQq/Qw
1/g30zG+EdzB6gCqtNpVIGKdlYNbtXMIItq8OUnG0VDmnIxNHeT0WtSXtXcuEQ+IrIQUol1aOXLN
X0bLuF3l8lBxjKRtqwGXVoEmA//hJE0Y4eedMi2gbCkOmoZxrNgMX9/mfJo080l0wiCL28PPX9i9
x+6ixF+N/mHRqkjAkd0P6zsjvdhqjgaRcyWuCXkAZBsSsNn1zm75KFFx3iPGZhdZ0q9pZrtj9xOZ
2UuQi5riNhSgBNlJrI2sx9ytHrZubucgKMPaDI51jYFNgzw1nrLZotu58qblnzLDyYJwalZeqrq6
EXRMxYffsbmcZ9/s8RzykSILaZP3TkrEnqLdZ726L0z0cJMRIcWzXDdWm+UY9XXC6JIxTFN6w+vV
2Nc/gf7vI5tGyUqlyqZwlQ3yRvau4Fp0s4xnZXwbsnFSdzXqrKTS7qgAGFnnayczED6QWyHX4T0z
/poD6mSpG36ymXOgcMmKof8UGn+0vK+OcclSWmXyJ/u8Vz/1zT3jYQbDg2HbqE/bWksUM0XZbgh0
Tt1+6yKNTZduIK291xR5aaA5KJ/4r+A5xUlVsgDgGceoM3GTI0mxlecFybDcGlm5kJFOKXvSWFsk
K5BNaBQmp5LVWzonrDZwF+GLZf5bItw2DTijT+GPw96mGJ3x0Zakgu+LP8f8LG847R0WKj5iGDUR
bNiH0j2k9oaE94yvXW7oDEjCCuYbYEPd5XOn62eKvOm3b7s/6gi0lxK7HfrXXj3jHv3G0JzAoMQP
vtuxiM/Jpx4d5x8miVMmGgVvnj20Oyp/wzI52wae6LMmyDrw/dMfH3kC1CWQQ3z/CoBjXe9Dil/j
oynaQ0VZLZhy/g5L58AKLxW/7V9rVHvq/K+y6ESQVA/7rqfMNNvn90495BhyOlzAHEknSFV3FXzf
OGOabmBy96eOz6y+HOuKdenPamouCI7sEVYyPT/gN8gtbPEFaQoSbntp42V67HZ4l+xtp10+QEGU
0OVVHEwQBudCo0kBgj84sy6/iezPdrqpkn/GdLHgzwnAC5L8NfJHVA5ZKXuxkfwtb2bnjmyumn0Y
/3IXeBQMwUDBDXtWMsIG7IIKWLjV5IPDlR0DlcZ/Uv478ztioY9X9SwCvlFPwPOCxwrc6VbXdZLU
E5Vjn6W9C2BY8pW4/vGYjVCB69xduue2bZqJtM9+tBeVqEPMgQK2x3QKVA4vDQcLPF0obaa8i2Gh
dfzxgR+8Mp7K2oHKVzdSVDohHK1beJbLB+6w0bgaReQNmLxm0pg7mMw7tQnX981okUCOLHgiK/aq
Oda4Pz1yYuDJYYom35gCdWBLYKNt+UGFp3A4yLFgJYHL77X9D4VyuBVDp9tP5TMHbgXjEZIExMGM
WdCfBuK/aZX4kLjklYvPwYEaBkgAsEneVz4bk8rp1XLXctNX0OgpLO6MnypQXA9yoVw3jyb75pXA
S9bOu2WzoiU4LF7bUKT4DWuif876zsGbZiO8zP/k1jfLi8U/ZadYCIR5sOxzYtE42r63FSXBVsix
GwmgILmfaDw6AeiIsymP8HB2mpy5Gp80KvlCaVRCK/9oGvNEWn8qCck/wS624s3mPPMs5/GA200/
Nez5VNsvJaBt5zGvlC21uZ899F9PjY9XRH8WjwufEWl+wdBhSoOv/om1Gh0UT6u3UGyHy05QQNP6
jEARtX9hsYvP41/STq4DfCOW9qQMvTU/tfroyjrFq4h8CZ1v98i8cPLJjZ9l2pyAdBzk6DVg3UPW
4FjmzIwy1MHj65ufgn+E/q+FhpSWo5VJkxxhr6scSGZGeQWUO4GVfyn2vaW5Jq8cxzje7qQAQsiR
2y/1KSh+0KF7UhbINRAkgljed5Fy+F/NNY1VnqozHpUPWGXLRzOV9wT1mD6QaM9Paqle3QBJb5Gs
D3L/nIb+AClHZVHsiJfD7K9dy2Sq8E2c002as60Hbf7HtOnA1X+W7D5SesHMbPQ/2MD+Su37OtJ/
vSvClX4+g1OkMl1GufDhNgQ6Efvj/FfhaNc0obpd4ki6X+snXPsD/wr/8Oycbcezh55HDRRr9YM1
XmI3oS2HUH9xz/fPfG/QOhfoWHAITISg6BlBgi+0DyXsLlP/OVBfbLBUZDEQ502qZXlPpI8CG85a
preCz3UPi3bkGamoiqmoMZghf9H7GcZLcky6+ZhsJ9BmDK3OwgmUK7ssOa6YIUeapbBna7D/4PKv
f1yDeb0OEOkUExgUc7B9rKUB6QXFhEgvwydj/zQ42Iw3kWgefF3xEABJs+V7mu6T6vJgezlsTDhI
MZv+qNh+vo/wVW7wMdr9MFynpDnx0szzvsQaNGw8EQ7CLYVDcf9pfpIKyG3j2fHBtOXfJJEDaFtl
rz5YkDJ1i/8QgaeD2ARVixancDuAse7LgSJ9tD5IoIDAV5ji/uSfozjdMD8H9p46aQkapZcuxkj8
bfI6kqbviDiwM+x443MYgI526qpHhosSdQQc5zakOUrCU+1dT7cWbymvikPp+QyBlJNPB5rvZlDL
ovwmWeK5fKnjwBUEXWj7knxtlQwGXD1NP0bRq3qMK6640wRxbr/yFi3KW8Qdh9eTLb8cTsNm+Xmy
3vEcmfltnL9NNPvqwqLHx2HlkrIsHyxO08SomhvGpXigR+rvTqec5OqrZrnmtplLe6JbUN0H4mQK
J5uquPNSsLc6RO346ySn7KYNzF/mJy4xG6zPbLgR7PDZrWO6Y2DQWfA+TkoaDi1nSekEE0/DZ2wQ
HCFBtMmVtpF+ojCcc0Hsh316ec70TLVvSSlowLVOa92HI2hrPIS0ozEAil2NIZDM8c+Saq/n9uJQ
xdnD3U3mDZLvj9jvWL/yzVZ0caKYLFZzdXiemEQn1F4vOm4Ss3x3xggf8B+DNbNP4S/SPc3kB148
dsscMDT5fX8mP6a1tmdA5N+QKprLAKBzjg61h5kcUTOheGl6oDqzKAcvBtejE+fho+JRBmF8oJQ3
7Td9t5jl0/9vJdRobZ5Jn76DEE9ihan396DbV5NBtrh1jXpXKn3PcIKZr0GyJBN/Vqd/27oGU9jM
IDoEritIXU19Js187jUbXPC8ATyxzDDBJIalfDhTu0fWxitCER03vc3jpG01rCP4tsRTR/mgktol
Q5AlEQaflu6Yc7ni0OehM0fa8STHb/mI5nuhde89e0EF71dEKhn34tBUBB3mgl1n3i/yJ5dnBbtS
TSGm5hyrzqvUeB9HoH3a6rkq5pth0veyPAc6EXPjjwHoZ+F3bWbUEjPqBPOANBxERd1u2r1FYqSJ
SdxxSt3WRrsMLV1XrN9lpocDrv7T+yQpWPobf+Y4q2M5qcR9qdo7XpLZWk7q8gSiEtKWQNOwwzfZ
FdeFZEZ37j9SgdjmdbR5aJm4ZvSAjcl0qbf8I8kPqqMO8gjxKmNOhOvLzewv2pwIbKy4AynXcOEZ
4kSPyHybe6nact/iPlr5QyUgpEz7SD0nunZsqWRJaZ6tpGOFQywmEpLB4/1XjhEyZhJk+GFkjDZY
Tv2SGaA5dv5/ZZB+3SQnpsAX5VGiHVvaGESJFLT4q3vZPLLph2ozACPH7bIfmWNud9qIuebWnFLT
nFLm77X+t6B+DneP4MWARXvSSnGSJjuU5TnsnQyHGGNt3svFF0BSALZt6FbYi5bJkzv5OibDuhku
fU6ADnFAXyMf+LWv0us8KFd1yPYrpcUCJ0GCv1ADFq+tj6JOwbej2xvEg6qLVG/uJGZRTIFQ5ZbH
WqXPPhUvm/XWjhs4Oeigb9Fy7mzlUDIMek+aFCZm/o00vBuoKOmIzcDTHx8K6VJTfVMbrgq9NxiH
mlZhrSwh3KnXoYgZmxb0zzM+SnB96ZgJByZWbIxcE8iq4kaNsyhsAF1MpVunOFqLgDnHoicMfwIH
VMd0LCxybgeLqWUqsgMJAu6f9qFeMXo0XBOlc+zEgZ0hBKaE6Hk/0gIf4PZ+AN+vZpJo1EniUCvb
9Zhg5hY0SCyNehxNTC/9esxSQHBFdxwAEKR/rKJ4ZGgoKzablQsddt1RxjpOsjED1zZSjcdTOZZH
efgqUAS7mk36MMcUDZMSg9x8msgJLR4VrsvSuJvDYXNORtTYGGnry+32YE1AJQ/tiBMOFYqCKbpx
YtXyEwWjK5Ex7PRCficqMJtfwBbsETIxtHR/rH8DZq7JU/YOPASHu6YGLzlia9WC7J8GvT7jeYIy
ExFv3hGlOzmXPtyUUrBxfzBxNl81RNJL94XFgi53u4zdSmCKJ7ddn6c2SAnbt0DTeI7WkTgubscp
M3z66Fs+82heYiYkC4BPPsSbIPqq8+41pMQWFz4Aw2sTGi9ZNT/mDyn6wpWP7aaj02jXUoOXm+dl
nblwIcEeE/IbE+bVjgmX3R7thEqPehdHQATdPjXCthtJRhpHE3jXyhJ1i187B8PGtFyjyOMEfJn0
+EYJ+T1vMfzh4XKuth3fLF25jTUACCyJuXTFyeIgwMkEgUcl5k2z4ee7yUIkntATciaKn8liwmQy
uzILDEb7i6YOvcXhRnPusm4DYXuPfaXQQeajFEr82jh1Oa5CnavoTFJpSkE4FYFpAFVkMCOxiPBj
G7bhmsDp8nkIC/7QeWCXdejlqGL2rYnyBCpHbe08gsosYjvMNT7H1QP/IEyHleMI3b/I97w5UscB
zzyueJh0pQnlT4bY25W0HVoUALqtwXRVuXxkvDD+yzfWlK6SamqvjBuv6xwOxvSMTdpCty5hzDX9
rUnYqnoik9yKkGlIHhYtkrm4tbm5T3LkgKTdrxPiAET8znRxpECXfnci3EvFrgeup+H/qk05jN1G
KYN2odWe5yM2t9Lzwss455oDCP3e34jLG7csHnfxb8i3CsJWScuBE5aciBVMPMn4IKJxVMl4Ol1L
bjH12L8fzKQfRubc4UzflQGD589lKMIlPlkb+xj/soQfVJZxKZBlMh6bF8jc0BsyDcdpWBld2DUX
SRVvlmCJUuw3ELl3Z9rrFZUxjkwRQX3pxp3Ex9XIHeqBi7tu1Lfcyq5Y/uLLqBinDCjVSAkYt5d1
wOFgHkZ672ojMDDVb3z6tBf+XLM4cIMaSghA4/owC/1WTNvoZbcRrp2JzlSlQqydXGmiymkyHnje
94cMmjvsrZa8HiA/bsj+9xVPJdCtGcCE5AyHDvt6haEyY8ZoyDRZ01G8kAATve2NpHv7/xW3xwQR
YJBN9E4iXQ07upMxuNDjjDTXmBTA48Iir85vJ/VbzZQzNfWDg101LjNqdvYci4b54aTmjdYp3b5Y
NblGyeJkwW1nae4Ti1o+gHxTrwkzXtPHizDT0Zw0J2PioG2fVo2JGp56rMns1okAf0F5tiKflNkI
GwuzB468EopaPKqBQqSEa8gCCAp4fWlwlXB0z/g5dwBUSU3bJs4eyx3glTN7PDgtXhC58MCBWBmj
12wIgN0pVFXwsTjOJDsOM/YNW9kE5Y+x226AVQBUARcCUzrZxI/stthascm4BJ5UKcJfDiZKoaED
s3xLAe2sAiHrLu2anWNSrIgLXBjkcF5fHWfshtYdWHz/bzBHXoELzcLLUJvQbw4OB3elwC0Ua7d8
30vxlaHMmJNaSTeimAPOjTkt4k8cCZ5J5p5aflEVaNWgMFRu7AocD255k/HTaOYbQwRbqUJLwa5u
wqrt01czjy9B5GRgYCAzYMV6hyQDD+4MD+hc+MKZT1LlglYg3v5WU8jBo3eP8OHiXcj1+tZpw1Wo
l+1zmHGW6ldzP3Oqy7O3jLeMPF6hLMCpmJwA/KUlO+jaGdhRv0F7WfVTfu+Q4eAER7nLgYbrc3ON
8F+o0mnU40c2Fm+Zkz7LjCidlRMtqV6gO181XgrSvT17bspBrx+Q731dnXdtjl1ltC96PVwyPs31
5kSF6zWlaDBtAvJcf2s68aT3nAnsITEA0NZ/p6q6tjEkFukn+VGcQUJ7aWrx0pKJgGL3tsQMjSs5
wDi6mfGvMVNgUmkoHkLGTlf4A1OCiWIYrryUvDXc/kiVh0BXKSKalHHPXTAn5gv7HooHNz0dBUam
HXcpXr0kQ9SMztDpSShTSMnnS5mICzOJU1U4wv0cIF8GRn5Mgu5IobgEHlKRHhtoYhmdvWaINxUH
PnGxVJZDsVsN59jRY8WQ9DiRACiIxUznKtF9Jtaoqo1fyxDOKHVGvYikm4Q0oIGKHRFaVBrsKEc3
mOzrpMCv7fxuSIckEuHQ2cc+BXnH0lrCyRKst9pltE0qKf8vG3WZqO5OM2SptwUs1sThbN6a0jic
JVW4yvVBEcONx3bMSCxrN1zzN8lPIlicNImUH2atvOrmJrNgQclANA2GNglyBdeFjtNnXb1pEn4E
VHXcRBTOQrvUrM5TpV+aIr+lCF2U5xgFe9dM2TAsJol6tpx9TXTv//UIZQ2y9aLkyNA+ZDFuSSlI
exUMg4OBKucYxt0E04jbVDcD9ukYwZKhotrgljel57lHFWDdxZrSyaHFoWx2lJMC5TqRQTRy+MkS
+dzJ9llrOJ/unB4yGZ95nV8NqzI9tVtIo+5p1F78Zp7A1lW0QDEjgqHOggDK9TzX6qkypLCGf8+3
x8oC3nMLc5Bd/i/M0a8gUiSkf830o7Tx080ZUH3GcCIZjqNN9KN5pqMXojKBFOWqGU/Ou2FXRvdk
0B8bRdIC+0L1E24pSsF3AuoVCHJ63w4wJ7wSqU7mUrgks18R6oq48hNt54KwT04ZNCESyxFJ/u5u
Su8zob6hgLC6GJ6Zzf4ggIBSijJFFtoBIROVxwAtM9XfjZpotOP4bEDPrdFwcL4K8dMh/TRzMRmh
mNWT6nUgpjRNO/SDtEvaNzNLwBBPHhD9lGCknl+qLLnGTXwbkJvRcap1q1G7mIP6YH0rJ0SvsT+Z
SMQRt+mBwmJaHH5loj5gb8Fu2EGlYrI2F1mY2rwqiLlIYCew2Yv2PlOkspxKvk8smIO1niBHnQ0l
v6y1erFI3qoJBKiiYCRHB2V8k3BDNeeu5pwSsnbisSrm+G0yWpcLKxYE584lwpOtyae1xbdqithK
ZtC80amzz4f4pEKxr9QvYzPI8P7Yo/mI2/VN5D7Tgf+CbQVYcLzmcJUd1sv2aC7drskIvY8jbbsJ
UElXn75Sp98v4quTE1ZlBJSV+TBDhUl3TtrsXDQb11e72QHTO2G8R4/CFGu/NOmDtUiUFDYlCeS8
/cCsCZpCM0uEcx6jPvoKc7hSrgMt+wMx01ebQ10mH0tTohIluCd/5BYVVyt9xqmCg/bl9iaNLgr1
5KvwLAJhK8JeyyVLTXghKTXYRD24kWZOVRjlmLeUmsaOns2546THXVSzcw8UX0rHXvxdQrMVwMcJ
Ay42K9IQ6BTqEWzxBU5FIyLSXP0WiMUz2LLEarHGuG0LT170DxL4DBS2ZBSC9Hnh71hwaIRENpI/
jH/GWzkPT01GVfl+5ciVHRYjuqkI6sr4S4X8LHP6yeDGyjRpUJUW33pCKah9zkevTwdIbRyvZs+h
NiFifmK3fPR4pZACFMmimuRaienh2ByMqjaImdUlLUZW1IVRm19Wpr6QLUt8+qQ7lAHfowPESKMB
MCFHVocZ42OiDaxoNRKVgLzdWVhNZxpqjBKKL9Ye/CkphvBZqnxrvOhN/XR6462kdtbp6iMpq8dU
k9IkSO3QrQXzvV8eEhpAZLf+jHDXwqYVcnHR7eRckRFtpzcnAqmOaQhR9msbF5G7xUvtN9DdtTW0
topaEjDgZjkzsYszToASxnW7irj9ULxXcHCKGdqChQ4F1Sd8SBJc/GN67yrzoLYtA+QQMPS9H+K7
UEmz9+KmT/rVqtyozU40G5DQ4DuwKNLIub8NlYd9GQ2mY1glTnoeHXPcfVnn7BZ/FnRw0j6OEYnb
nHmoZuSdvvFSLsrFonsdt+S28GSgMAYX5WntkYAHXyO9luusfuAiYNisORyi7aCFW8S8K3jrB0Hv
L+UCJhmjCli0NAic8XOwHBMFlkTeUhQCpQhqWnySO0KlLEuJll+rHksS4hnD0WX9oKdnelLIFbFM
C9IF/7CA+cZ4i7GJEsFsGdHAV0r/1By8KyDvqQUiTyzvUjp4JEoNYo+y03lUfvBfif7KxmxH/bSS
xF4lEduX/5Wa5Kk1P4TuNX2y19riLVdZrGedFiUQdfcZYCDPgmtP0XvTmq8sR3Gmvv6gZIOfYYte
Negiw8Mpenf6FgY8i4Qh507fD3pylIaYe+FOs2WQNcOegMB5oKuTOxU1rSXw7xL4t3SpzwxmTyZW
iYIsknq32Ptwy5hS+iBn9zBS4w5vCJ1n4kon3bZzQx9UgNjAoAc9J7n1Y5UteGyuhiN5a6HmbLH+
lLuXSaE7x7DdzlLSC2PvaZWZkNHOZFew92Ima4Znr6M3tNydcoumkZ1ZvXPF3w9i9DEgeJlFzAYs
JkwjYcFIILyxsq+3Q3lQ4wP2B8VWTpUpqD0yzvVM0/Yr7oL6rP7umPKUMjpumYYjtWKYuvMoP6+C
D4AkncqUXTS0OLpVSAAuFbeRsd7lobiNrbpT3ipFOUAiTRkp5/3JsMWJFuyTEPFJpydDGh/CMu69
3JwXxWOliaOr/QcFDKrfcHKaPowLuvlomq9M/7eimVSkvy3NtIuaADq5XHGMm7NgDKlpUc48C3GJ
7YxJJfiigzBKt8FdPPN4VhQyJw7ZxATcww+wG9EGr3LKh5Mrj2QCyLJBwaTQpPC0+rRs7bNJDnF7
MQZovYv+VIj4dGd7whdw0SmVmQgK6b3vLHE4mzQbYVqY54uSMl8pKgD/w3VspysuU7+Qkcydd6Ei
eqdcXDCxpNgFSV+1sPQUaA99HCHuw33R9iUV8RM9oBC6l5nP1ZAFqRMuDAW0R0sbtRUwdMf6vpyv
vf5NjBm7rrqcUtm+CLBhg8651dWJJ9SoBAAaW6aIvRbt50kGeIq7zjw2KBIRwEd4ZYwKFKO9rDh0
xvKScZ5IhuhaGhAB4XOAxUYzLH7UaMxKq/HjcsokLi9Btc7MMIIpZtWcTVA8itUKq0EP9Y2xPH5D
kNHa+nOdXLzna3qNRYjvwLhTgpgHjWH52E3Y7EbiMxLV24uBUx3Pe01TgYayxVCKXyM3ElE+Iwiu
7RZ8ZoK4HRLxjQVYlZnw1/IE9RIiUT4FXLF0sq4yL51GmaZZlR75M4vaorS29q37rhIKHLfyn+Vf
0pW7lBeAGS0OIdAZKuYgNWl8BlF4mOA2cb3dZdrEgBXINQ9gZaP+alfhoLdzrCC+g7UGek0eu+94
MtjYEwBoyN5wsbGYZFhMaiwmk41FAsNZgZ4t4xKJ8eTSkIXOSgNVFT2ren7HOEHcYdStsMOyUT5B
q5yGiK46nIGK+6+W2Kl5H7bJZ37oAULZ1bQvWqw067If6efIQCZKNIxhCbESlzxwDZXJNtQgy1sC
3gw99EADKZ7AKKgRrg59X1wSJiYwudRFPM1qepOB9I7ACfWhvffc013oZXfDHQhy52z5CSSIFeq3
Si2Ictl6MpTaZLidHdhG2OTVL/PE0tpiJth60fBHgJeSTjFRWAvSYkcT9iyorG/PHSZ/BgkSwVhq
HJUEz+p7xtIVH8YeDfYwJeujpuMjifq3hG+8gIoylpSLwFSMKralD8fBsU4QQFhH6iHsYUGiqHki
cP452n4Uvuj+5U69Hxu8L6DtiEh1NGtTAVUbw4ML9dINVPpwDqcpXHk1izgs9XrMC/toKFmoQTjs
NpdzqDnqhynLH5m9vNjXZdW4KsVnQZbSyKan5BSQGOf7dEwwGWcGELq08EZHP9HEeSmAnkbtck80
/QTUu27y56ZZpo+EmaLBa7+VL4+qdo7z4gwBYW8x3tY+Zmkb/gUxWZNOPcoycA7M37CTuR+NwBP0
Vgoy7jyRoIfTeCVzu9es3pe3LAG0huqilOspwmfUU/P4f1g6jx25kXaJPhEBMum3ZWjLdFU7aTaE
uqWm955Pfw9/3IWAwUCjaVWRmZ+JOGGRBBZ9drMSGhT7k+iulEm3KWJuaRYs23ImDTNiNA1Pt4O3
XzZQlaDtYI9YVaxHjrlQ6B3hVST/jIVaBYZ+P/+sn9V/Mamn2pe2/NtAXw9Obuoe1mOpKaEDsgjH
apkRKZCtRHMV0Cun8ZtVdYg+u52VPbdz2iAzNmGDSzOTblNJjP2QBtJP3z36uroBG+3ZznAeNvM9
njBQ1kSOXqW0eTfl4Z25hCwNoQyiuVCBYMqeOUHLMPjKiKa3rTiYORgqEGvM0NQ9+YrQNIFAkKcp
9RgNl6vwB3SIpLYTFfEbRAUgNG4k8pQoc/IJ2PNfPdH8lWgZjdGZRVD0MHZu+itBKTqJoFc3n5m8
P8JNlPV3gX1yIfiIkGKiYpJ9T2MobOawXva4wRA68WE3gvC/KvzD8ncvzY3hIyalOpfFa6xLD8Rt
BuSymOnf0vj6++gz0bsrFN4eILRhxSgDMDI6p7gxYkCKHcx4TvU6gaiMChMOWBxhx73N/CDFuS9a
xzJxWOxMGpsSF12uQb+JochKWgcRkqcL1MDJh2GOH4WufJgp5tn5YW3PdENNNMHxRSU8fm1KdyuJ
bW8/NSlsLfTirj3Jjk22Nkyc1N+01K/AoLLPM8CDzm9K2mDFWF1RjizOSpfq1q2ZCJJGhjZpnixk
GQyF3MZSj3tHXOgIBrtMPYtBOe4YfJQVNsipY11gvKqO/evSxxxAr2vjz6t4TMP2ipTXqHiVMyqN
EQ4I6TgscqeWVpZJpnLnaiDygOU3GY4pC00vUoSnzjHsDAiIK18Zuj5h+Iuwfa6fiI1RpmUBxfY+
pQP26kC4wUe8Pcx8eIyZ9CLDsY4k1DviVr7khn5bE50odwdQU5QFhjLjTjc9M6m9REIsoF5bKq4U
2uy2Z1mcrIIRT9s+6jvHb7nHlqwL2+yJ9frCep3nIadsG6IQQ3KGMZuXoctWX9R8uAW58/0HdLrT
mCPpX4WjXMlz1cegsbSwxrOVI3iUNvCuqrPQn5jnyeTn691IxJ4kyUA9gaYcmMk8Orau9ZM5Otgf
HduRQhi1DahJw3bW8/ssN9p6dyKoGn2YXhF9QVsucYNmWOHhT8g84buZhJsVVYistzjnoqB4WKka
FP8DV9f3op1fuOfYy5INnpVeiqq8gTqoiatcHFOY+DOpA/YZRwHKFeacdfzMU55qw2IXwhEKkGpn
4PWS4ZjEw6BaJl9KX0+7X61sSDJgDoA/TDMWiNb4M80h1HhA95hU/cRmbire8mV+60f9TTfWN0Wv
Tg27ZpnMoQpLlWZaT3OzH03ySyyoQWnSkSYHa2u+8BLO2mUZlbOJKVXGhUnTzIDQkfk8evj1Cq8c
iy6SCztu+AF3qWSrhPHK/8uZrR4LmQlF9zFH3SexHFFxGrdbZyEFY7IkAYoC35FKn2M2PWLjWa3E
0tvzZxS742XkKc1oACxVwLeaXDZkKPp9lYDnakPV57CTI2cy1hgWfVvAmcZC9fAP+xr/V7Ja9iVf
0pL7zgtExp3qoP3hCChdC1Bc0b33EJvU7oJl+zITVUnxCwIKNSYKSBdnRfE5C+XASddQDAlWbhLw
0G0AUGieAdA5IhXc0aT7SJclUCocmGT8GBGsGVNyTEDhiHtjQh67BIzFxBVqjDABufdzFdU6UHiW
Qmm5U4keI5xtmf0QS8JRtt/buHqPpeqtabJX1hoxaigO6DelHe8Eg0nKrXiOncKuI7kBJjUtZkca
djL4TgYjW3RgkK0Ai6GM3Iswpis4VhDjhp1OnzPKGBaxd3IHauRwQNyg4k1dwoUYGKy1fJTfEKdk
YBVWbq2DsOhRkA/swUKFHqGItWEpaf+Tv1QsZ5gf0LFuH6pmXKvnrQZtksG74ssgMYBUSMxJ6+sU
RQhWiifLN+yCMGL5Kpc/EA0dk/meyVM1WZ3Do0a7zgNundvf0YEeQC6xDSfmxVzis8LYR1XLCzvN
dYGjOS5edDi3OPL1AV4BoNZ0wr9LMxrvVl/J0VmAbymsYfACekbMMSJ5sXoJixoDvcy6Jqdo0fBW
Nk8UDg+pWQBRzHd7+uqGAdJDZ5eXcUogfWh+sUyB8t7kQCto3lOZeG90yhJ0sOlXC+F8IoH3ZUpi
r2ES0sNZILRYI63UZBuZSmzVmLfG32aRolDqHInUR2KlHdSbWmjK7T43U9PYn+3HiCYRbx8NggnL
kZmUxiL3X7H2MGThZS1s7hPpzaqSdzsRb0jARRs9Eix/7Y4gwXJpBLJiu2a60tkfMl3yR4G9+ICn
Vbbai2RPlzEml1yISyHCVl59M3sRtjimqX6qEnHt5ebaa+bBzpRwH7mkM0v5zr50Fu59VcGYPYF2
oVYwsUHuuglqgB7rpn0cCBMpotFBOS2jPBS4q4lPfZdyi7X4+pA/y2jw8mHzhP0WJSSvabI3d2j9
o8WDSuDUXBT4HuArd68jdmTiUaHxMr0zCRzgiZ2NP8r7jDsou+NBVaFEH/s3dcwxagbZUvqSDC6c
lUIK9WxxJSaAkYrKNj6hUfs7UesAEEI4z+keOWUmM36sHCT/ZyWfzhKIZQZKvGvHgrUfquCYipI7
QiFraSBoOSO+q/GY5uwNu4uNFowjHSJEDMJFDXIMydT7/yJx7wrr2nQVI4GLyqYNtPGuvc6dHEVi
d6f6fumynLoiuqOHVhuNnFTtseTyIy6Hqzn5LNZGqpG48qaYMCF86sQWH2flXTFTl/caE3iPReV9
gRjDlu+omNmjxjGfxtNdfRHLfNXtmCwzso8wEK/qf1plumoRvzVCdmE1nn7WryRmOH7UEoMgj+4Q
xbRv1YrXfyJ9owhaYrHkmaUC8PpxL+8uzUzqyvqr6cygUHVM3iHgY7eDmqAkXTAldZD/xBkdDOa4
Iizg21Vzd1GYm6jf1aWFtGxG8d3aPKIZwg3GKuq5rPEsVyNCS88br2R52vj5LY6K0NDSsJSlQHR6
sDR3C1KqLi0nlAzARzrweDH9XxRqx7xrHvo8sz3frjO7DWPBdrbcjBm3rJ0/OeRe7epXAsLbRiWc
LT8LgnSwrq9dHL0Oonyrs/itIJtQr+vXtP5TZKgnI7gTVGiQHwl5gF8H1EA99RIvWVm5Us48ST2r
beQqbekltOsyWSADYVcTJQV6QE1DeNdg/bRe0Fe82NkJklhBRAlWdVAU2lR86EpxqSGpFCD8d/ll
DnmFy8ZPMjA1aRZk+YG8hd+7I6+1wLHhtsPXeBSgaxK+QitS4K+y2ZgnNz4JGYSyInvhHJp2cu9X
7SbzAs/5cO0/7elhdiSXJtAsogG8ZCAZKWN74VTgDuKSycRJ+Yv7V1fYzMDEEMwPh4a5NRSdVXiy
Nvo2YzG93NtBhOBt2IN46psPtagvUgvLmT5ESl8FG9NGG14Npl+K/heJMW4jwhRaGN+lhwjxQDYO
z5vGVnxyc9qiroaDY5MYTE8NMalw+xkvQFa+WqrPUc5OC+UZ46B9hXlEWWT9ltZfKXoSgT9d1bxW
ar0ZY1nD/vEZAXBopMOmHlJQX1XD0lC7Gmebe9vg3iZc96yYyzmM3qN+vsyNcd0IF6Xrx7WNMat6
Gc2ahiN5doX8TOPsdXM05IuQyWkncevnSCOSNjvFpNU1elD/wYuyeo0ue8l8fjXhbcGgCyU1O63L
ckEMcYm6CjuZHQLhH25GkpA28GbkuWtpzFM6CMMH9Td3aRcnbFGnW3OtZE7ZBerjTAJXxeQJgS9p
X1XEa5Z919NyGSV2wFizZCiYCqluk+/tyPYtKHtC+hDGNOdNlul0JCYbTgf6PG7QKByKXAkyyIvg
ATxT34Vb/6FpqEGFPawSq8IML2ueg7i2zmWJwS9B6mEtEBD+ilgh3lMOpMgOjTKc8s1vtyZADi4b
p607s2QmMkcH79ceUxafWqIHUIg4wVMo7RaQICrV7wZsWiHlFOv2sSqt6wxSJb7t+SlcWk15qXqE
m7K7mZub8m4ZmVcic1GMgEzuQQrUVQ1FkV0i4LOWD2fYkVqKkRZtm0EUOp1Kd8nAmdcKhSES0mw4
4+QNrlPvpWzKpX7mfAccDhJuiDZfGgrs7rLXzYdcWM4H1VfCXLnzbUECuSRcjJxeovwrWuyKDZEy
GxKnrAs0UYSW9cpeliyl7IrKkNEqiYAjPZYDha719Lbwjbz2tteF114LVzc/zDJ4ZSI5oWWTOUME
lvqtKagK7GV3rh/xPiK0cMR6jObVK5ia5xn3tbFw86AnFN1ZTH9yNaOVKIL5zGsNz0jOlkdZKQ/e
JBDfEJpeNMSrG7qGFfEq5zIZTaAO+ysqzr9FvKLnP4qfXk9DY7KCDkJVp7wM0MftGjfNkZ+Dck53
isHTx18tpgByE3u/GSRvZIqogGv9Skgc02OGhRpzfkIxyU0ZdNp4KNAksLWderU0YmqJMEzB0FHk
dqyKTQZfOPZcdeOhQllm7UJm4F11bNy3E4fULa6aq5lqYYkdLNTOCQf6c6xYfNZBiZpIsvNwkohN
ajQ/YSETBfblhIshhM9n2k62/EolLbSTw18Bto/9IKBTO0BzdImEuM5MeyH5YP0mSUEqIM7Nbmuw
nUhtdxHwXNUKOHznkX26EUyALhqbNt6MyiXl7lJSdw62csGpdVFpQ4dsDAd/xFSvgChLpkAQIcaJ
4ebA6QfW0v26e5bWc+mVT6tJ6KIIz6hOLIEM9FIpU2gbydpCbdJUEHmB2gh89ybR0Ivppx/1xnn3
mEALzgytrZqVf6Y/6opAIwWkMK7Rsj0qUHYEGsvK8pIhOxejHCRlHsaZIOJh9heeGXOtjhOwZ6XG
ZmGQ0EuzVeSXOFFeJEl7z/L3WvbKGwo9NfM0QhcTYhJZd2n8qnE2M/pkQIGoImrcAhDJQJbThIw/
YVUA2J+l/1y5Jb0GgHinT0lyKPHvzZdhwDo7rpctdtn6nxPAfHKc3W1GhHpX3baTZtFlQTAw8cjK
eRmSQubqBY0XaIQGAaYImePM1Oo8WJEBqrQ1HXsir9RklevLOBqbTnMY08WALUQKY4NUqRE6YbV6
qnVg2ElbztPiAD18klz1WHTJKZFmdEV/x4n+Ipim1nz306khCyDvsfdi8R3k7CrbybXTrIuFzdcg
4Hr/ewukU/FNpGVY8CEQWmCseljVUdAsElOI18RuzijcPJDdEgPGIgKTTuJrdi45SrFKk4VmQUPg
oiQYNh/7w2YSiIEWxatEEi4S/52VfI2JA03ibUy688pEr6+TYwvciCblYP4teDJpKs9DhBTJkE4d
Ular9baaXrjbw4EOhhj9KeVpl2FbLs+4K960aHmXVggK71a7XUexEqxgv6kmDgfoGMrwbvXUykCe
+3l8S3v5VZVvqtORIKcojMGgCG02yB/pXWaKKjg++bZKgAa774TBkaafVgymM1+HRJzWxty7YYuQ
fS+57Yzo6vT1Z+hNN45bL8c0M+8Gdf2+qFA6ChUMOZxDVAii8DOYmxFXBMh8Hz8iv4tdRtf5TQyJ
S3FwMZ/yf09NSuiSv4bSOO/60Hp0qQBdG0hhRE/P6N58NqVy0koerPZz2hApz870Vf7LNQxIf8rZ
vuCLvyTgH4wZrddySw35DtDh3micmdAEydvc4t/mk1Z8NRlgRF+IxPGqMJYf8oeR0ieTLbEw2yJj
mX8jdKCLFrhi+rEEVQeDZpyZMWRsQTdhMxJJuFoZTRytzVUYD6lMHsm9d+bFL8kTa7Apr7iAJV0h
pRGtiYXEBTUe2o/NwGmEP8mGOG7uzCWq/zH2gPm4bSa5Qkrd6VOZNVDLhyTBxJsh37YUdylGl/pg
a5dTQnnBI+BsEz9Pc4gbfEMEEvex6kIax5CKEc3cWfO70SxbPQkmwshdxFJowdg/JZD7s3NF/LQE
lroEIbZsp56VimMgJ0idDE1DwdRncqu1cq32Z8V4r8FkBf3EU0Mwo8XmYe5R6BisD0ueCUaj21+D
O0hi7DrlEHapDhcseRJ74NpinkcaapbfW6yulAoHx1reyv9U9HcVxJmpGfE42hcMFFfSNc/NptHK
a2493jdGffEjJ/CIx27ePnTGYKKtQxYKXhEzn0vIIjgObLmjdAqQeQZAtH3Cgv/VBThywrGXhmrD
vraosAksilVQhmIHBNshCkHGg/dCZ5vfgvPvcCSA+Iriq2kyXP5VAFvfivRDJyRFT6sHt2OAQJtR
ass29mQSDhqh4jJR4oLcVjPHrjC+Jgt3ceLJ6/jGvuCoZtmppU9fltvKFrdLYQoBHtTmzklb1WHy
fuyX8TBJy60g83PGWKHLbxF6dR2VP36FawLdmYj6a3NRqjHQ1OZtttJvsGLHAUWgFEHosOAacfIl
OX7xhmIw1Q4stEm3MdxrLKByd6WHq60mhoalnYfvLcMLYfza4jpozyedHKaKKYYw0DP1beJnYD66
126kL6stQga7G02/3BOwar1NZuU2KtMrnsKUMpVKVLI2v2/Y5TYYBM/VtoM0xQ9eMvOiFeU1En/0
uGQxg7fOwNYhgd+dfuaFpYXJap3wqCbGsywRRZ3lTk+JapOlBn2CpX7Bw91ET5uZykky9UsslDMd
QXIdFVxCOdZybX7OZXSPZO1zSbn8NbJ1pfhkUPex5j6rsvRi9beSM7Y034QGkVqPTmvMecLyKtr+
xO1XJaNdoCK0RpstMTaxzElnWtGUhuI9WlZHx7rQZ5+dzHVKgF8MOqIzCTDKlEcV/el2ebk04YRg
Wk4dJzNUZ1WnOBX5fatgaV3/sPIO0loERfYk2DOMVysw5y7ojH/8n8yYx65zNNAPGzDNHqG5xjSn
Y+pLpLW/ksqjy1gNddnvB94SuCgbpndLPhriN84TF3Pequl3DYYYMOI7TO9b5zsF8zz+iBhFbstY
b2bkLgq2IyNSDFBDLRc1I5CZTnvgOmiAyikEs1FVtYMTKUxLuAg2tq4m8b6C+EOZlRqhYzFrGCoa
A2fz/sbX5TfFe2qjL8NYH9uTs3HqdeIrBvvPt5cc2X2sAC901LED4cFcoyl6WfCo0p7o3ZquFvuI
/YhNna5W86f8D3nqwiCw+ACrmu5pF7rrj+/WanzYLOR6PTspX7DpyCHgZ4lJ8wPHeanG8ipm/Rj/
78MgHX0LBizDeVmERKKT0DWE1tzt0dWhjBAjNY6IjlbBHH/+yEk6J2zhZpCEjF4nWepL+wQAgg4B
bxSisYpS7l79Tjick7AtPnuwxpmhhhZEPZnE6hkJb5kOwRrZvvjYkKjNIBgMEGjIPf4kNjfuWwsk
w2pGLoPrUrXOpBo861zxHJ7UNqXae5tlYvGo/BLzGm5lllxLlV9aabrMyBLlzb5sn2kAPmvuhrti
ts8aFu2wfbR69YGsCYsAbim0pTmqmVaa731qHqTGvOrwdXqSdhLzEM1QfczEYWp5KBpMuWz2UJKT
SnYpuH7xeAEpQgogcHrpOAYLsQdtk4lt/MHpzB13GKjF5wcnYD2fUyM/44G57VOFeCyDnfK/CG8R
f3tQY0mPjC3zuxw83yNGoZDrcmgoNfTdLhxi9ULTXeoYtk6dZd3Z5z9MPX8axCdGyfIqt4QqgzOS
CVWXBUQp236NHRV4qT2yAwDPkKiNVymJp8GTHIaJGGwJN55nk4dg7Nx1yekRN/X82HRnR2lDpqCN
f4eWBHXSILby7wgleSCRGyTtLPwFN5QBIpfywjgycaGsZhJSqZdKSFej+Elp4lDb/U9bJhLjYLVY
1kks6hNcaYSHjBta/lumMnSrug+Q4clz0HpnyqSztq7I3vntkGc7aWMY/N2VOuBvtJQNU83Wl39w
xtrx/Fw78WQL/syk7mmaABTQ/ubWr57YqglEtNLPdwx6J3vEDWLb9wSZQhpaFbU2tll7QTMzNhfC
uJoaPSA5u9slQvhvtuPLVD4Kq/DaFbo5d5oXLTFhVqUfPVjAb0xFsjczPu9VdEl+M2kmcf6ppNtj
a8wHpGFEiM95M55KKz8zs3oyeLVxOSmqzkTcGfwWlyEhAsxwnaWiqj6fFIFlkdW0wWIyQjcuWRTx
3xkrN5JyrjO4AinR4IWavm4i/Gsvsa56MHyu7eJtEij/uvL6fPU0Rkh5oDJWLB9bfsfTugFcqFnW
JwgjYR41Ft0e98zahbOOFzpeiUIDltLu33r/2msITeQvZpEUpqZvLjvA46ls21kbMSu1Lvep+w/b
ZUGcdbk5WYFxiffFQMgIxV0pGBAyI1k34qHQSc8jpiqepWj2Z+NCLvsxBe9LSAOrJGFcbAKz4dn1
V1N+pxYDjItoz52Ud2286s+VP6H6iiT/X7HNV6XQgM0X51whKJPBnd0fXLvdYOCTD6YDARNepNmn
iDxDurOztOKiM/1tyNxMeRvk6ZqrR31sTjB/Z2RLpEznKMEOB1mNb6M5XsvYm2TzAlxWNgXcxN8d
Pxdb4CjOD8lXL33nlEAcnM9IcoemPKlkF1Q1ZRD+0QO6A3cm8Fk3mNByXMBYPYqXTAc/oxM02gPr
MD+KgdPAIpuHstDCortUH81cX9Exh8MANrD4oSi5IuDLENKPuKiUtaPogYDYEyHI21P6mYKpkXRa
iDOl/EyQyXSjelB5B7ZqfRJv+yAK6KFS1v6aoOSsZ7KRjvJLZ5+QHBxsgoAgJU8HKB7GMXZxRNUs
iFyZXQ0r9aNJAOzf6JLSoY1EH6NkXHTycTjENkiIBQbAunUKGR6U+Yqx/mwrSHTJ28T4y7UO9GYN
jBl4xa8VBHvSvGQ4f7FWJZMUaHIbFn9Wg3e8thBTgXdSITGo+nU1XlQJ9Odhs6SnVDU4fm8yVi4s
dupGPoxjlQN7d3jVbRaMksUuGoyrt6wkKtQR451Dj1RuJGWTtB62oejt2RwugsaTbmRWj7IMxFTu
gkYC8YdaQFO4FtNLirw6pdeFltL3EkG07aH/byaeKlniUJ1nDgopLP/bxs0rIB0dhPRhUo0bHclt
X9zpA78spTht0eR3qBSMBbaUjl1FesvN6J2ojATKzQRoTpl/tnZ013x18dpxD7WsepbyV88Vqypl
GB+K12qcw+xuetsgXdNauRN1PFb1VU27J0n0rVagYpv8mJaxTW2MzgffKvfF8Uw9c5bsNxt9vW1m
d/Z/fTEFUDYDKNiHxOIpmG5pWt8GKSIGaMWe+mciMjeRulNJYlkCrGFLtGuaotRJjjVNJDg+1uLj
ewKPT+3kK45g+j+kPVbf4TXKf49zcUKNxZHRjLdRhXJoSR4YQiyKqdl47dJ72szGJkfJHSPIr3Qa
asdUvUhlFQ4fR9iWPyHSP68sWJL1gruVT8bupSN5ilTCSAcvti1fhD5dJv06LoW/xraXajeJ0yXK
v4RVBI2OCvh9ZYmMGmmhA4qRLk4lqJkLMfBaHGTzP0BVyFSy+irL67W9ivwm6mcP3u5r2aqgLfqg
xafGu4pfRSp/IQZ1qynm6H0k5XgpkRj8M2D3obXQENQfclqk5UMJkcb+4INPwY5sWgC2vszr95X2
BpkunFATMZnOAddb4ZTojIGOBsLZqCpuWmveVLgHa62c13i9D7p6r2x3YKtcslUmaYuz+rztxSjD
8IzRJA2VM8gLN+mhIHm8BnCcGfWdfpY3CAcmw60lbCgU9Kk7tKh8apMlKh8xjgcWEcQwLr6Nh6eZ
HTNrTzJzNAoh9DDCvlSrxQiBAp5itDHcVlI+5hkNAk6gcoGZ5I3EwK/EZmSohwWnH5Ca2LcYgvaQ
JMGtY/RKFp0eAp93NflEKPzbILppKhvexe8ajLFKyubc9KbFTXuGhmjxmyvhvYep6Gky4DHJrt7f
V5v/NnpaPIdM3+sBSS+kzBU/pQQIBw8KC2UE3dgzUl9gGh3f8pVouuYzQyxHF761r5KBUSbbQFv3
r1I8v1ASDXL9LBH2R/bwYp6GuH7JCJZIrIpLqvOT8TrOuIekysk508QwuCVbLXYOR55abyrJvzjL
eIyX9S3+k2EQE+/juQQEbh/Ri5YxGjMOaHtgF8oBbXNAF3LG+XZIIWpadB6dyTz+u9nzj7E9i936
TFeSI9IPElJ71JRlOiahMgkTWp491xVLx9JdMcUHOn5lCR8/nNJPU4o+6sp6t/MvNc8J2gRtx6ck
QGINBSB4y7er2lfxezw7Y72lqq8VBfqLH70C+IH+oLVDqRzo6FmQmyhTbgWiEbGmKPmOK2klkdo6
/d8+U1EHU0ssjWtgg8bumm8DsVvoSrGOxMisVfgKQ9hG8UVwPuaXCdC8yTTCNhjSFfqZy12Diajh
55EUGaWE7NovJTnSW6W6iXboJuIUA8oCV8UrNeLUAfhmA/rBSYZMyKgRwDZGWJbYBK4o8wNJ5992
cbhoUcAk3WZhbVC998y4IjwWdlQH6sy+xeQT7fAnIb2FGDvxFZefKgaL38wBDm1Io7vBGltlz6Ac
aWPTtbFqcQlqtzwKk2QNqvKJg5nxAHt/dvk67g0aPZM3idaJkEcQDOsTZvPceKmFp5r9BfeioRE8
Un+v1Uc3ZcwKHhXr3fYXOgJK/MO+pjxPHXB2ORA8YgZ1zg/KsgOrs3OPbxpxOzkbyGTwPLI35fmA
GVAuiNlIWFGYfF0HfHv1EaXk/lgKd4/O+JAmSFlwTMXf+MM2seY58mNGMsfSZDplXXKJcHhYBo7Z
uTqOyeAtDrvKDa+DIoQH58QbFVeQHCd5Q5td+6G/qXdBnk4o3MkBCwLJzZXt0llLWoISu0caZPo3
3nbEnXDBbI+wVJAa2ONZ18Ddtju/m5nf4/HvLtJdlgDTxtIL8tkXuR5epousAC81NHZHBMrzyTMZ
ckemktlDQYaby+8qOffUWTC7M+unkMxrW9n3WT+w8D/rrwkqMLKgiPr+b2vZf65krb1SSxyXjBP6
TFZw+t+YY2dgOyvG93XfuytAH+0Dr2ZKtvpVz+ubVIiTFhM8lq2PNWoeo+dppQk29WE3o48pc1ug
vzueKND6nytuazVbGZLMMCP45+6/dv0Wmrgbm/UhI7VLyVkqDI/wSn8zzzRxe2InLrr3JJ6Cevro
mIYqL3LzuWN/FB6do1i2c0aPSAWbKmfLlKgXk3ObkrvE8DdLvJ/1gHd0Svkz0uV9LR61XN0V9vCE
E/iJboZ592nMy5muHrqJ84hYbhPEfCAt07M6do/T1Vi+Ect4YG/o03YXVQWhDpBIDEMB84S6r8ji
PQQ7LFW2qRlhwgUVNwtw6WBlv+r8mkZHvZcPRE9WNEZDexkE/nPByGf5MZv5hUn0wzZeBs3EhSkR
a7vvv3NXmcF18UudCricWPJUzLgwzklj4v1fGWiZtu4TWerrqChi7gRLDJ5tR24dHRmDMFZHCBsX
QDOVt0nFpy5hrWfYpTPs6iU0TdM+eq8ukhW5YxcaVRXMaukn9jOyJndj385YDn/EwHEwn5SkCaQY
PjGG0Wr6XfZ4ttkSywIrhZz6KcfBlJ009seloaCBb3GFEQGTPZh8kdPKNt/ugGpVyjHf6XXlddV8
aYldm2l3Ww1X/m5DqT2GqHtU2g0fFejR74SPV0UrjDj/qKfiOv5PICtZsKVU81J0/WWzzZPGwW0S
MYcayY7GYGSb1w5sptaH5mGPiTFmnngISvSg4kUL4TIOHPo1fAKA7CnuQaZJ7WwReFC4JTWmnK3H
Lf+mtMWfnjCczRlZArDUC7hNbDTlK2HAV9Ourh3K24UaLCm2S8xTwpne7ThT85A1gqjBDV0qFgBw
VslVbpRb/8oR50WfQ0ddMVHuJf1tWIZ71fdodv6uBGNa+NSzm81Bp9RQuxS2cfl8W5r2Hlu+dUcF
rWk88nkMvJl5QPpuNEtQshtKhUVorLgZmI+s+BvwY6p1QcQcQb+2JTb/XvcmHbnFEgclpdjHwGe2
vlj2SBm5eerVeBO+koE0a2u3myV37SCdWn9M+UFkDERvrTNP47daf6YGMTPlro44tMpGlGnl9vE5
Y1a5DYBllLdUpc1rIfjM4diNt01P7y2LZMVQ7r8Jy5lpFQwp8aNdXVC9jWXt0OqcZpNczBPpEzz6
mIeQHhKAvW0ouvFGq51TVcOlJ+acyEZitiFan5HrlOQuQC+DgjMxYo+HM25/Eh3BkQJ9sr43Y4WQ
P4V7TJqNUM+c/kR7mCxTqXhCNwLfBJYzyAADr65EUjTz9HI4K9hg4hcNnlKRkAaoEB8AwCj+hTx0
xuVhY5zpPjZSjdSe+whp+UYxjYTFgu1WSY8ir2hAireSQNxmuIyF7gqa5UZn7B+FchOFAObCUSOl
wVrDXZbPmAeN57nAjd4CGX/CPwoWhhod6KQUDpFGThXzG3NSzjV8rxk1aoNBJKk/BXl/nTny5pEz
vK9WppOi9V5TxD5M2PY+G3cLbfs9aXEsVRj3GAean7Qa+JCKswTBbSNaFPKbYDdud/EbUMJh4PwF
DQ11EIEsCH46S3oZUrf8Fg72zn+YWSpbfGO2ZPnG9DOYuluvF4bfZ80mowQ1+qjTKTfnWKfULbBG
f4x6edhVN429D8gYS0T8xO05RgaHrxbjwAAiOCcnkfwFPNEaHVy/Rdia51Pz3iS2j7jyYcc1U8tz
qlJeKOWT+0qe2DDlxGuCUoP6buFhMbxJCXU9CXnA9pRtxmuFH53F+G/eazz1c4ecQ63zLA019nia
UtiD5IkMuDLr50QKscKJ184/0Vhd0oHyyQ5ipGxICbACayDhdt9YfYxg2aJhNEvD09rY6xETlJ7Z
WkhNUDCydthlRdm9XTR/SFR/SREtl6Nfbyf0/Scrf8DmhCc440PppiBfNQ67M+ZvXEgabkWYFFBJ
OwMCAlV5aTEVq6ebOmLQpAjLotAi9qiT9FDRrsxXj//H0nksN261W/SJUIUcpgRBBBKMSu0JSuqA
nDOe/i78dQd2udzutkQB53xh77Xzfg1z0AjNrdq/U+0gJJRyKV/EvWO6lqcfHWbWhfwSaxmOzApT
+oYxc9AlKDfLke+j/FrJxuGH7eM8mqM/kFcphFNh5PQQiQm9LyO5B2iXxYfUREftv6k3WNsdUvTk
wn8ZCxiDrqRWKGQLoEL/UVluW4y+YqSpo2RCoCP8V6QN6c18HGIMxaAJWkYhTemXUwK559eWostd
Bgaj1QHAC2Yq1cQxcq8OGRqpvBjDBsKNFSUh59PFGodLk8UAsnvqZ4PR2UMIBhguGytWCRrdWLGO
6j4WhCtjG4dNwaRvWM4dICOy+yrtzULsb1hfVvLVg3uAShbRns9ZeUKhnnkDerxIWtCHOqJKd/67
qj43y9aAw9SUR7MvOWr/mIA9wtox2CXkAMzImZCHmqqREN67AuQ2Eu+rsjfgIOhpW2QXQE8fzZ/x
0n2QS2eWqR/H7LJbEI1gFfo/k+QRAExCYifiTZ45X3Q3S5g6Q+Iwe79QprNYREAx3tb4Z8w1O2FM
j2d8xDMumK0zPKtS5b1L3fyLIwSGDrst1DJ2Ai2thayw4/aGnQgp0aLEzAjAZ6HUw/m1ciqt4sg3
5I8Tjt/uI+5X0tbe8UOKU3QGlNSDyHCQ0iQ3Mcbu4VfxwfgwT85qNk7TTk46F7dKi0JEA8h60jtC
xuOyb+yQpYlsZSpxONTZUd/Em2uxBybsniesINnZ5P3qieml1uRBIwGtTP/bJgG3Hz4La5fYgFMg
4FZ902MTETmugg2xhOGtBddi643P9rBm7XN628WSenycgQcJHJgpAtzUko8GjSYgLWcRJ2d6qR+x
0nrTWw7jqQZ/0ythafWXt+ktZveykayR5UTYgQwat1+1ymhPLdx8VijUC28OBYXWi3j6CcBsmf41
y+6k0WhN9XjJEumiDeole5k0WiNOTbie1IPgqHJ76DecAARCV6M7/EjmfFqkEttK4uorNeAvwcqw
Ps5nwdT5gjG5KoJvvkUipBAfE/o6nVotOdXC70Et/UJ8X2vLAR56iFmUTeLbjFHsEP81JIMvBZHg
zDtOglRBVBHOPfCUzvqrm8ks5Eyh+0IYwDkIWPUxV5ErjKs3NJmvc5vBcUt9dSEXDU9IwqZBSzr3
QJRii/p1fMRb9RRzKUy2W3Sjdq/vUuks0zuhVzeF2FKVKD2uDe6WTzkxWL0WYJqB427aFaQ0qkS8
JTGas8BAOd9sn1hykmh9uwIZS5CL6V04inQyrOkR8WeE7CbLfJpx7cQJUWTWITf+mqd3AcaLBCah
2CXWu1JdINwaF3C0jNd5nnlXHvEfdjSxdk9Yq4m3Nd/u5ZzdnfWIJMsbC8hAhxUGpN5N91aHsmvw
Ak37cA8fvezIPNW7CWUhf4DNGeZOCoa2QXS+nK/VSILEehM2g3lgcm074BIVeF6tOqcKDA/2wRVx
UUrqlKZy7ABQYUtpbNPLjQSmOG46rb+kZMfIS3nM5+VazcOtnzA8QYkWPbTBy1UbhiPQLZVtqIIs
ZikZcHeHtcN52T6LfjvoLV+htjpCrTlgaIuGa0w0YdneamELZPV7RyQPXKkj5qJuDtcl8vslhwPv
dmZ8nYz4WryvB6khKlWnV+n8eWUjx0L1aM+fDE3e5QQOP/0MUgdZnAMkLQkWXiWNIEyhsj/MZ90U
r0nMBhfJCAEx6VzRboq4CI0wif7mYuKO5JwsbKuMffbxXpNDOpCe1SmgjUAX0vFpG3vh1DwJBX5i
Xl2ZTVBqgsz35C0US3exSCSA6E9/PkgkERaw9nCodAzvsuo+QQNQEDEkzOmJwFokifBddiDliv+c
RElkHZZJNA6C/Tz6JeOem382dWStR3AQ3t+NSJWcV2OTfNb4l9d6btb6Ezh14nTN4jfp6snEYxLl
y/wyCWAKd6p1UaM5BLP8YCFDw42VG6ltYspX/MSFcjQlixIowNX21LX2mQwxM5HhkZvSPZr0W2qQ
JoCE1iT/lFOEt1yauAkmalK8DgJGSayn5nfPdLokAy5mehDjKt4K2rvlRawiKYBHAQd8fO3/qUMK
tQ/1w9pf0964tuT8dZe8CPQG3SD1rjCWnki9C9CYkdraSC4KVyh3tBTXPXGQwKAAx2j9PZ2SusIM
zwH1MjUoQ7i92hjvItTJRVoOZvHSij8SCE4wFNZfDULHUH4AnsJCAu0/clci6TS59uWdH0wYmuV0
LMrSoj3W5RvhXbeEdsfI80eHVGh569bsXZNJJsh/11X7bmUHa5qPQAu+YrRWowFGq00+tSmCokR4
wuSXP635q+L7EGXV1SrB7a2HmnGw47GkcZ5naH1J9xCS5tGkBZlW2j064Jp7xjDVFZTFTUV8fare
9ryiimQk8AVNjgxTsLwqZ/vf/ameVAjrhX+S43NL6mT+VKanovP9ObKE9Oeo55MrAG20atCkXYTO
mxc26Y+IDUBbujqa1O2vqcJHlyOf2NwglrMzu2p3JF5QcGSDQCjiMTLzRGa4a74GVKSLyCiHwOGS
5k5+WxiIyurgCCFTyUMz6uGIm9wMiWQTipHcRQWmmnGLJOO2IL4QrH2PtGMsk5tMQCpWgZoMBML8
FvE2L+3BMG1El8+oZXtbKfcx+jFg96KAmZEcmP10EnXyAND/jvn2aGvlkYErpDuSZOzEHxJ2X2D9
KCypkRM3+jLiJkwQLOQ4JdI1P5Neaz5VIDnQgdAfWBs0SlQeambtKQwKpUC3Ftctm0N6dAXiZmNN
ngysu2blSpY0grYaYae6jd5cNl6EwqkzGSoSYSv+L56qwlO8IBj53tq/MZ3igEWTBD5yA7Mm5Ohq
O+yXu3tshzUmIFgkRGLEfSFwJPBgSpoTQQ6Gfk3H8T5STy2OEme+UOk+XkwZThCBf5FJ1NTQvvdy
8UFT4qwySckS+w67RCtGaAexAsQ0GHz8C8La3EGd3EkEZqeDSzIBqpQIubLyTlyu1Sju+pne9iOs
YTRZwATCW8CMeHZqcmM6NF0+oyvHxMdUPfQZ7AokWP2K1EK1DNa5N7UOZaLSFFYgyurlin6W+pze
H/OaWeMkyeRXgoBdIx+WRLtTUsBm+ZchRc6QIk8ZjYo134uVkqvVCYyr/TEWvOJfOfO2x5Yr9ZeW
ae3YrNBtTBZDlF12Q2+rMHhctltVAEjGOjgZuJpSdg4zzNp45gQ50vPq8keCKEiw5FC3hHCAerys
Atp9EFiHojIRQOS3WULqclKB21g6Od1Y59aRsX5b/9q4aJ75jENbfZqvuoNaK1GPVM4EdI9ARQCD
/EHJpciDmjK9j5IPmmI6onOudU95Gr4aXfxaa8Gfsuk40LBHiPLNtggsHZeLpfhyN8FHWK+qDDOo
uput4BiQ7ggdpglmBdcLnhFLvtGAZ0zly7JpKIl0TN+SqkM0KN14jm3c4RYZF2NaE6T5CT2VQtEC
a7APhi+dcS1JQGmh40fcwRM/TGQlhaIGTcncISo4Ukhlg3Qun2eVqDaBR3L5JeVonV9m5xmQS5Ku
uDZSf5WoWVDF46Tg8B44vHfQtMhWAbm8TKzoVtIa62o4CQiVqsyGNqA3gtd9q3H1vhXtW4kB35gV
5vLLQxeMm6IWV1QkWBf0S32U3qcOiFO2+8H7Y9bsANCqby8q+96h+pwpcghQaEbL7kkrF3G5Jj3U
vbI9x2l3Ib8FzYQQ2rOObolIFmU757V+NvX4UhUNbJrmnHCSkwaWknylvixgU/QlBxHjUt2QOrJU
X3PKQF1J8U6TTp7oZHJMFxLSITZbkz+s5Hevog26/5WstrGy20iUy1yT6Q26cK2ie7cvNEijkBG1
riIlfla/p5byLkGRsad8vs9MK3n9Koa77DAmpFPSwqt9nJ4ZrqOtZ/SJW6AWOZlTujTeNh3UPDEX
OvY7yi+QDWCYQg5oBUMoftANxZqGYi1GuVxxlmnqYldy2IiKUyNY1uNzQkSe9L3xd1m2jlaEnXbr
jipHA7OEd8TADbtJXN2aYAT1qd1pHcVyqoB2gf1KGLyg679l04xJRDqo3BRJI2DEXT6ITEEwc9v5
VfP2W2IKWU17OkjtFggUYC8spfhKoum18njAUzX1DUyu6VXKA4mpIxaNnUE47SFFLijlIzQXMDNb
MqDFOWVp2MHOU19TGhZFGlZqoPcTSVblWaJvjjUmUR69jqOSaBTn67GCfZKUUA8gkMyIAX9rf9GL
I86xS/WnbCpHqX+mgTVSjycqTyEPtKec4WpJ9MeeNJQF9bZ9iEL7meFQErVXNiJQNvcMkM0tIJBw
LyPiIzr1FDG4rOAceyItchPm0nNiWd+Qq7WgzWd92rbvZUXqt8L6I1+vm6xcJ3hBa+wOKvSLhzYS
otT+ttQpjAyBSUF9TYv1amR0KFrQG3oQq6wDSzkwgZuwqUQBVgYHaSMosvhJZMv1jevfhARfk3z5
3ujJvBCgJKmMyScMbfVw3J5/V4Ef42eKSVp69EV8LyLeNt6n9Sa/DSyx6vxk9SoJ5SlBAa0zBRD/
fT3FcxMyJDtH8XIm5wr7TuZx43NfEoHdG5AsFHycgKsXkFbVv0oT7/pr/h0POKof7H8uVjizdMDW
F6jyP5n9VGONfnLFJt5tYfPhsgY+RCzIXvGIa6ks+Pkeeu7G4m0+Nf+kBavuRXFblfH4f/z/OyN9
qRJb7OZVTKM9LwiqPqagt+IzlzHKEwlrxfgOI/l7qZAaqmDJUOqb+PFlNAa4qa19VMHTYi7ulPI5
SQ2ThpNeg9+VRrc2kZe7kcUqJVG9LWl87KkAIOIg+aaCw1wgByAZgs1m8ZAs9/ayrCWmrfqSv/GQ
rzGkwHsko7qBAalikItMGut/PVQPqc8u8or6ZyLNpdoC/WQyP9mQPabMfHgC3U5RTvJRwVW/eGwQ
3OGBNyZvUcMBDiMhkeW6MJ3MmERZ8GlLFh2xmFFx7E9F5myO9a+WqzNQCeYdBb0nWU3Iww/rUWWX
bJh8D0xnZ4ARI4U7snhKqBy1ZUvSD7knE71aRv0x1qpTsKZViZpbVkZt8lHgEKrO2mISYFQH3wnC
ze9fDNwb8Dh8WLOdlJzKG6RTwsZa9tB1k3itLrs6LHxJfUSmeoJCqy2nCVS9shpOBVSQAdBpZBNc
004SbFLTOAXta267t02VgEseRLK3gT+S0dMkrEa9hrHjyojZawt2reYlxuu4ehwzMRpSk6mXgf1o
zsVT4XVsriNcckYgyaMtk5dFpxPwRXJOm+fy2GsEqBG7ObTdiU3o0eTAkaSw3CiVQbUAUoQsb65j
EI9YxlcUEwxnUKhbEpHsf9IeAS+0jV6+A63xCk8mUC1ijdUrHTvslu4Smk6odw9FIAEwNy61CXeK
mnYAImgoMF3tSrqtpFNc+QMRN9v0oYFJ3mtaBQxXWCjGbqMfSVj0CyeulD1z9Cxz4MMTDyP8twvZ
O3FjoYW5yV6SKFepWW7tgNcXjEfG5ZMgsiQvSCWoSjKJuAa3xGWwIhOgCmEAqgQLc2Pxc5i9maBA
qKjQW5R14qc6ujl0Y4GuS+b6a1QEHsMEepuaoyea6i/SkqMwvQ0jSUIjLEvDaXhrR5Jduo7bpiVS
0DMImsqP1WOtQEoTGtdxjOLBOxCmogFfY+E95BRaIPkqWmpj5iw+bqv5kqzlXZQ6eLvgOITos/kw
0s5l5e+2Fqkb/NVfap978nWgGpTST4sWMSO9uH4zaQYegtUHQg0waKI8wbAEJAdFgHBjZHLsiLNw
0vsqZ2EzsTSGbXLoxfFqZvHVWPqwTeSL5EgfI++Pvrtx0fYm6aMjVXFbmMutfEvm36kBNFfeBwQq
rMxqFjr/v5MoGwz/jv7JjAqrlFNBNdhSJCZIneTUW6136Z/W9ecZn2nDo6a0aMdRL/SnqJgunW6e
c6U6i8oSzD5IaTIGx0DicsblSrh764PptstMZtSTn/gcbVUsr6iB98xDMNi26k31T3sLRNRImmS6
aqXf0WhElGjgxLC4vWqsLQVAMLKJUVItGKweMruMwaUVcHYMUGt1pAjlLCuhe1pQgZvc8hNH78qw
N2eo1ZFT06VVVnwVfKIz5iTg5FJ79ZJI8kVTXrmogN9Qj1M3HY0eaAAIPOTDFRb1i2BQOqzs9/+p
B2Y00OUQjEQ4fJlCEaAeQRGYV/f3FMztcnIZWZmkJnT8N4dpxkYUJ67Ilm5BGYirJcHKVRmK22Eu
iN/0g5xMd2wU9zzepZi9r8XWHVguy/vtyDz3X46siigkQi3R2iA+CNj1cyEd67UkpRerC5WsVcLg
vSfwMavlPI0FBnoNGAPX+HzBaKCAlBOYY09w+IQ628EPZ9pQ4ZSh/XEuloYoh5hrY4n9LW98XYAc
NcwM1vlpWgufw3sqsFbewX62ZU2hMPRkcmTYPY2L8a9fIzdWZXdvD8ukQNhqX2oFcirrtusvEs1H
XQ/YLYArD2d2CqrUho2QhEZgNTzs83w1sbmuWMq3LA1p+jvM6ZHuDXRGs9jaAzJMGR3S4vSG7O10
ZUb6SFW3/4YPp09T3642W0ql+y+SV9LnPKKAQXR5LPv8zJQ9aLBjdMiTpc0GPQ9Ib8Q/Uv4BFYKa
iB43VbDmDUgC86Oh1U6sHBC5FVhgbVI+ix4H7X0mRBo1N0PqhGdQB9km+dWg+LqH6Ep5V7KEv1NV
5kYVxL+J5RDIkxxMEWcTeraFrTSyHeo8Nta/Bh4z4moemA5vY/VgsykFmoitriHrq+zuQgH9ITrw
6nylfYQf9C+Cxbh5Fkb/EneAO2Ciq0zKrlBbgfRpyexUStlLnbWlCR5veq4y/s6DzjxI0+b2keZK
GNBwkrsF8kAJQxVuI082Vmowvrmd5bdp9lQ0B82bUyJF4PK2B0ZURnLFmjSB7hkZDvSJ6qrQTDc8
ow3yIrw0sglDFkRN9wcnwvmUenVc2dQMpzVRsVvaHZTnCDMdjqJDrsOVI36HshwTG6zfFPEP8wQ+
tHHyGhwRxrCdWoNLmdSjrGWzb6ZAeGGIJpgl+CiZOcQzfcaxr/k8gQ6v8kCI42EoTLcbuUmi1W+s
IahO8MkIqHsfUITDNd4V5oAZUrTPMsyJA+pECMhKWHQT3o7WjnvVthgRE5Jx1HW8kBv+c6IROvyT
UEN6NuZ+/RzFCCkaJCDxwMDXa+4ajCgU4hEo+ImdwVb6rDWkBvju99403nJwAnH4Y5zK+Tn5+H5A
yfB5JJAbpUl3sBZ76j7mJmCBR398kDr8G35bG8zXEeRMfk7Pir5C30evkZUEc3Ex3lQozgtgqR4H
A1s1I5QIZ19MHSwV+OrhvEKZACCc83iMaFtUlSleTLIKWdQp21yct26jMN49IC+rPb3P4VclXnxQ
pJ0vyIKYz6JUf0UVsR7q2ziTtWuAa9mAiX19CWQhxt9K0t1jM36g6uBKQS2EsHwJ5ADO8Aek7Pf+
Q7gl97WwsDPi6EV0UrwYBgLwwF6QHuqKNMqFXQ6xzvhS4oXw3mFxltG61AMXsfmuxQPzOOlZQDEc
VyQvla0PhpdMe3CEPbYsaloYcGi4ZTTc8Xzs4YFuqIUrDChIvgRhPq9jefkiRpnQGcixBooYUZxR
VXDip3Cbk2Nh/qwmQLYKcm3xwGt5B6akjTax1FXx6sm1UozqaTC/w1ivrhJyk96LeITqiBkT+v3U
U20pMi9WTWz0StwMapGGaoBuPgc7Y+S/Nhp6KMmXORym7TkV0WuyinfScTGCwDU+ocZtIJaiSMEX
p9FYjXdp1R8aMEXeurX2qletoJ1mCRlVi99qn12HgRstj7VK/rgvuUGLum8FHVqWVv6UVL6OoDm6
L57ROFFPL5lMiEj7Z/muWdadjd6jKcHZ1WcDBmxZbJ/FG87PhkNZ7xn/ygsJfyjLMRixwr4K+XSP
NwWaN9rmrfIyMHOdSjRDQdqzSdGZm74CT47sa2e26o/SlD+KSgqlqSUfNv5sv2cAFp27FiiTxStc
1mPJOHMjQQJs4ssMwqLe7hY5GvGKACWXr1q0hEpWIGhBoNt3d2Xtb6f62bEinoqLOtDW4LuvOYtL
TFYqJquugjTXZC589Di6GFN/0jy9PcTgAoeXXGLH+c9HXfYQl/J1sn4WsX5REdNXG7XFlBajFKKL
AWaLDKmphtmypkAyxRa9aA+7xd7Ob0VX3o0Bb3SChqMu790U3aZziVQOlQI6TgbMeoKqZAtak9qd
fFatU6mCS58sL0/Dm4G33CUxo2oD0Sc1Yz0q18iMqYyI98EAPqbUbHrsUWv0Vk3brPn4pn4M2uO2
AEv7q3tZu0KE6gjd+rl3jU+FNagVsz02mXuxA4WhBhaFHxdJfPpfw7uVxHXJUKgjMk7EhJyRLfca
fLpVQpdDR9K6OpLXlGTazZjDLFLClJJaonaGXBh2jUh4TROOVhwyjRKqa/5eGssn6tFQbiss083P
CthuSPSHfHc3rTnFYclQI30bJOE5nFOIDfHBx38GDSrO1OMyps/hp3SnHu3GYLqTKeH8hqWOyxTU
myk2tAPCBxLSrB7CYfmD/XsWYKE65XskTRxKB8QoMfPjWOH5X/0ZgbYGdvlvzPxp+JwmFcJ3clSi
Cflo9NRF/YlV7zpCuqNi2No0MA1oxOvsR2iVNRPvDaFJu7hVIEuvP6ZsofVp8OC5uFUjg54/xs3q
dQR8qFj2YsPWiGrZP/8MBfEYQ0mIjMusXbtBf6hS/oT9hoyiQYOS6OE81XC/Cr8MsRKjYkkAM+Xo
f7MUEau1eMOZRD3kK7UHGcORItt6xpH2biqHZcKlA5pGkWY3ehMj1XmOhuCAjCSzLBPGD7kbPjvB
+iyU9EsY7+KCBE3o3ZPwbEHW5HxmPqOturwmync2AkNtrgCIwwwSV5t7INjgdyxEz+D41i/6n7Il
+ctMPWY/h6w0QnmZLsy7yzg/CcRECPXuzbdJbjzVXybrwFhmKYFdQG8i19kegxQ/0GveUWOlUfdW
mZRrqw3XSlIJBXekM5NuZDBB3EWkx1S3wjxg2FoXZzvUNjsrEvPWhFAHXBlWZNjLj3RuSfZKndau
MAjWC3RBllE/aYB6ZTvkDzX/jUqSX9XTr3yxpc85qt8Ma3uDPn6saqBecfdm7RzT6NagiSlLhdyx
g/X0J0BYTwgEouhO5yaiQj1ro+RnWuMnZOtOMTJimzVmV8U3/heS9DOwV8M20S9Eb7BUC3KcFpgX
Ltt2bN+7Yn3skOW4fhBM+hARqxbYPrb+nM9ssGrCcuebUQfm+oWSbEKddRhQzpeiFirY32Rk6DlG
24KINVMLUAglwGWOoA4Ihc+RJgnkR7XqRVenS9SkF9FoiZTR32D0cSZsNRJydK8oN5tDm8pEctqd
18Z/LOOt78ybOXZXnfw7PJH9go6j/o8lqNOLTAF3LUKVJmj4UsQ4tpaYwSI2l0TBD4ykXpYHR8Qe
KB1W1IHAY9w4OaJlIbuKpPWPlYHaIq1woUQEzivv5jEDEcOTDFyxYziAli7Zgk7AGxPPQTt0gWaU
SCOPLCxz0hkQIFC5hJE+3VT0LYB6/CWgCrA/yaIBdkSj1BMatwy6K1tQFHvb0GB4HUQgxgiXkDLW
SXFsEThE6E72FgWLZvcxLECM/i0tPWq2OhkLJNqrui9fb36b42rKgUH2dwCjDns5wlyYobNafm2w
KDhz4OmfeFXJq9gOTKNtDGCHDuUIytvr/oOZlupWyqwn8vI6pUPYnQ8lApvBw0na37RnjG7Wsp/T
El+2Oju74HDJAjArNhgGgyNcUKIoHwz7HuXVeXNbtnVQ66HiaU47UwkYGFeABJS6cCITxx7lfwUr
YQum+0YvNdW30tpu4mk9Kbj+UQCu5lkpXpHXTKAW9cQfyr8yPrmy6IJatwKZSjD3xZV0mvHeSUz8
f6JCeiqVcGoWCjxjgefBqbnJt79xsl1aUPQqchc26B1upZnjhkKHm0nJUw+nYS6AqWh5nAYuDsQq
FGbRxg5SPoCBrRZyHDNy9XI26N81CbrTUzTil8P78J1clzK7jFt3aVoc7QQXSSqyCkeL27eGXTEm
5tQU0MLPoJ7UlypXbxoY+GY9TChO+0F46FsbRi0ROxtt3o0SYhozH5IlPtTcN/kL9qP4tQ0KbBjV
k4KCPc6ej0hmew4vpkGPklYiykSZ4vh3O6tPPcd9i9uwQUImk4e5QYtUmvWm2RYpZTTR8PgLUMwr
c3+CQDFPcYHo3eKJzR7ejC/tOJgVAdP0RB2Ud9penl+aK5bnjCWhIp0KQh5pzpy6f5PY+25iHw51
ezHokubN9JMOWfD4me78DTQpuMzOHQGBc0JOK/szBmED4clEyosd4t68fKA3raXlUpB7nCQOtgm+
6V6sIFwPFJ88UnTJ7Nyv80Ua2XayfSieSsfCayOggQg1haCE7HPJKn59C9AOTee8N4l/yJv6Vuvr
vc2Nx6LAqhx5778u7apgYEzPI68boZsJigTxSygtO7uqtyQu3Vof3TnaXHGRXViSsE2oq3UoRAIU
ov4yEmco4zhiaqCLCLNRT/fHGB5SJZMuhm6mg3Cb9oRzNNndNh49M/jc0s8WD0tZQ1Xv8GCSpFyE
pd8Qharx79W2ezdNJE8782aRbf1rPtb0+uUbuBOAg5ivvPXY5tJbJqsvU1KfYmln83gb5eyeDQ3D
a1u0KlLXbb2j4wf+wHPCFJf5LifdyEn3mfNtKSxDD9FL5KubaglLnU4wAEILNIj4QLpnL97NtArL
SX2q1nunzhfGEQy3PUZQ3KSAHnkwUh4MCZhru7IuSvHUtn+7Hn9Ra11roOOG10soxP9/x6vwm1RD
Z0Dlyvy+icTQTPqPMYoFVxaqzVGpmN4jmNgMNtNCxhJA+l+WaMS8mHyyaFE4tm1cTo4JxhjmQMqf
HlvKrX6rYiyStXiZCWLuqKA0fsGGpZWGwjxcNh2ZmEWrTn2AlXRP21HcJZUwzlMNjIUHMcOT9mDm
oiPBUQzWDTJh21w6MkWCni0luzPyXTBYerbxUSEjgGxi0f1MjghV2TBWp1AtRxv/K5fE5rxjaVFw
RTNXWajp9D1WVaxZhn6wKCQEcDxRAiNDzmgntQCD9llma14YzWWgWln0JBQADYsEuxte9X2R8AJ9
XWbyFTRW6ZF1MA/FlGHSyHbkbaJhum3SIG6JBh1kP9+LPxIW1u1klGyIp8UT/hmTxqAc7SSTnf4+
smPA+YRGUQAF1mkN15YrHzIyr9KVJLEuQ8SioGmPbUi6HNQGe4M2WAVq4jRx8iM90b0uR/iD+kNf
06eGh6SBowie8N7nopeDWJeR7jA97YlZQ+rkq2kBHZeP2Pu2R0XA9054J0AoCUpSecpqJ2WL3Dfc
amRd9Ip1nNPFbsg2cSmOtvY6fjX/+KehDdchuw6bcu25MTZbXGV307/GyHRkxPHcceHMgLRAzgu4
8DJU4qVOi8vmyKexzgilXQac6TsHOHteMWow7p9TEKHzs0eXaIUJV7J+kzlfok8uZPY+6uh2Palg
aCqA9c4QrQHo8gKxzn+bAk1hyMnq1TTeGyaM/AA9AhG2qbz0xamSLL8kPk1fsTEDUTwMM+CDftdV
rUhujkPprDWIw5KXXVvQMOu+XqTBppSBpDU76DQQHvKynAz5oUKFgfHPa8isdC7HMFaycPhOevOU
IW7sfWfPjG7YPBqGhZIe/OWfCTZLe2P/gujGSCa/agCWqqDufpeqvRuK6rBgKQR4JuE9ASt6jmTs
Y4eZjD4R3XGKnzX+pXbLWSChJJ+LwNQGPyh/8aKwnuLtGTJIAYScSo/CUg8ZGgejnUNj3q7kUzW6
n+6YFGE8I2jYCsi0oBTB8pTiPS/aR0xPNzIX9jxhVc+Qr1j5H8Qf3WJvKP1ojHJizNt0ne0BK1m0
RZ5e56wWalB/HRtcWyqrXwLQ+5H6KTv+MwvOkrsV7VQRKajXIYBJrGksTDbXwA4Hjc76Uk39S+PF
HWe7opVoEvCflKgWJWrEUwFghLTv+8KpPZfPRTh04BTynI7bj9HJg9E9wUDK7KaufSszSHLeUE4E
E1tdtVmOvfeYptg17gqiM2IVOLrMt1TwBwADNR0wfonfG/D0ds9m/tqnQ9jL1s5REclbenaBYIIw
V+Y3GL+Ua/VZy/jw4H+UdjmsYWzEYcpSKm+IBovQTiAlhMe+6No5aYYAy9R5CAYgH5Krs0Fj2jXg
4zg2IB3NSTpi7BCm1rn/tXTtjjngJpofUcSkgRhAPTnB4TOPmkKc00yjMLM5HT82/ughPqh+OjOR
Nhg0CQfZAJOcWPbcekbenEb6Jer+XXJ9KltwFlHrSgVn98eBWQYizHBbaWF4WiQYIykQEdTAMjOr
FY7TkJONYE6eGYteqhN3QiVCv4Jo47wWjYeD4t/MVEx+WFU4klZbSxeRFZax+/vZnF32OC1+gG19
NBJqIXUNp6y9DrN51bfmZqQbfBH1ljHa4eQVwwXfTL0GcfxvwRLe0m33YSR2mIroyErhnAEe7HXb
qLbnFk/PxUtelnpDfsxj+Ij8Lh4fw/yh82MdPhsk1g0Sa4NgBH39kvMfgGHOBtZ40NcbTcuokm/Q
MaPsObBrqFzq/4rleLbzTT7pmg4i3061jbvnWI3vgBb+FMtt15ucldoRvqefGif4oJKS3JjXbBqu
6qyFtXEhPfisqfAw/qixbOc445Rxn6Wnh6EfQTv6oxpRglksf/6PpvPccRtrm+0VEWDaDH9FSiSV
1VIH+w/RdnuYc+bVf4svzgGmB8YEBzW5Qz1VqyZXj2aiWOnnYILxN5jy6G45kmIs7IMUK2RmOh9l
hwMmv0nD8AuN4jIM3h2qBJvSZA1nhutuQidXiwUrzmKPObIHZNgDfUs8ufKwL1cV89j+yxQG5kwO
WHPjbntARlunleNAlcDotPQtrwkFksDXB6VE1SGr3D0gwRMxqkBiI4yNx/4DxOMWsaH9jItivT7U
TEKgS+9boEGq/8uVHCwNrV48la18a9LlQkX8VSJJKcarbnIGRQGh0DDEHrnEJKL+oTjwLVpnrCZX
FbZdXmwFnx2hF51gr4SQDJ9xZAIKRgMXrgZgPvtl1nTIWL/NqTota/U04/o1G45v0ACkhDh7D+R7
x24/Z9oeP2pn9u7ATxlR2DHF9iGx0KItZqrwG9ajhbk33lufswkuIKu8CfBtPPuiwzgRcQ6t/Ebq
fQ2tSsE3vJDL1N7bOD0qUcoFk+j+mB0xXhxzCtkMOp2MWL/EVQWlV7nq8L9M1hjDeuG+GNN3czRe
A97a7mmI6TnAH45FSQTS7dVnLlR+CTDbc+1nGck8eoFjnNEjuqcM0pi7ajGpbhOLI3gJfZW8klBy
CN+zD+NARt75yCzH3LmIMb7QiOrJXltPMAy0XagLp3crAnaIp2N0ZFnAMXawfve/Qg3w6H/RZHuL
+dSW1VVZAlOql7WGRrpwOlV6fRaEFoe9nUgnyf7gfTtY0+hCCX9YPIZobuVsv9HIw62XbAvpZiSw
muQWPqwBQsGw/1mLYhemD2nIb/KiXchDKHripdN4WLy8clxN5RAhq59IaR1tKF3aX1Z9I1vuoiU6
o1HuO5AFSDnc1BnKFp0/OKFT85+YP4lRH+QwORSmttcGWsQ53Rtk40zhqs3odjhz9EuaD9eSTJPC
sldOmptP/ZNx0ptRGwexhSx8uiNg1KETEAidaa5nPp2hDkCp8tftdPQvxzRKLUtBcmneNQi9yr8W
BKPB8FfkDIIjZxyrU6vop2wp+T0b+0hHKMJ3n0BygXVDhkzP3xm4gwr8jn8TLgvMCMGXZN1Ksg5t
1JPV6bhmWwK6PIqE5IxEUId4usmYwBU08qFcmsQ/l3BvzOcRqnuESAvTmmfc7uDQg56lCf0XFbjm
Z2mER4Xa5gTWSqb6ROF7wyn7hfd/B+ESd4tLQ1dk9tcanGUDI00njEC34qO+VNYuu6UPAFrXEYt7
Dy7znZli0A5tkIgxiH93OTD6zlk+DRtVPJUD2gzbwc1H46OER3o0QNKb0EIWZev3gaEPS4So0eLW
oczD5XCy964Y3yjqWdz8LTcO0xkbLyd+OCCM3LKSENqR9YaZ8cKPs19V4pYQ+RNtZqYWckRqWSZI
aYSMuGbacDZHh7TulH82IAqZolW3UFnIw8JztHfR44qPt0gns347MJQ3fYTLfaJ0mAUJpvdJZUGy
+M5VuHwvqyJ4ouenkT+yqGFInL1oXWW6cbHiX4bFyxtlT1lt3kCRfhZj+RUbTjGGPsRifzh1nyH1
PIXiII2TgBqB5rKPhomvFju+UyHWBqGO4GohYdfpyX7hLNaV/AN3ZZ9PUCitD11abnNBiWV3r9bB
S/SKZqrHwsQj5SLChLrq4sOv8mPJafkkFavl2kv9yraJScOwSTqmiVODQzTPWn01R0ajcwg8mbtk
BlZC770JeHKmsBxS8zG8ZtLYmMkW0pp3NNa5vK+DdE0b7aJK7Xn4kamcIUHBdenCwNfNiFaV9KKl
y7BXKBeiznSvn5iyTr0VFD8cb0Nxm3Iw2xSQa+slrcnJQLSLOztocNnrZL1HuXlbNOmed/o1BNEW
XtARuumo23pQ/ZW+556K5QL8pSM/2RDOGVXQ48ZzMDigv9/tubos9nwF3/hhpVTFE76gwYYylDfj
FpUqvjrc3Iv6vi79x+pEr4RaPBulIEQlGHTifh8YbyojeTSNhQESyHzsRM0aGJUaFKUVdNIxr60D
DtYgq62AHTjY6jHD3SeDgmAqKU79Tr8JNEZFdeYsl0uBUEnx6sVRrrldnWdH4hhiVQ9Jld7FnL2r
X1oVfZ6tHdUi9xzQQx7F2EjMexMYMTxqDP1qHL6U2ObR0rcQgozfXsTGjf4GRykxsbMnjYKYYmf5
FSUvVQevRl5fqLfzQP/GiHFbUl11eOm97OmveNX9LLVgGxhBpNnHgdsFf6epRIL7k/dn5PUzTQxi
vFS19b9mRYNmxYTdbtbOOnO0ZEAWSh/1rv6WcTHzUQH+u5umuIVadZstiJf2jBhx7LI8ACwP0Ks/
Nr8aSu9LDHHj1oBhlYeenTsE6oeo5E0zAYAcfFm3EmwuQNwmoMyuWa1fdIA5xilNGl/pZ74DryWx
zsISl2mYrwSBbgqZsg6yFaSlMtOCwkI00D9I7oyL8bI74yPTho9mZa3snKhgOkpUCn+4AzHvq4Qp
mfbrFepeXut3U40YiibPYfmp4MIm7uaM26p3TCD4fNkjOZ1WOSasyRYXFnUoj3QJEFmJAGFsekuc
ndna05DO3jIoKiLMXXpqPqm/IA9mJh+DvDMHgoxajJKD3Xg9C5l+IE09zT3SEJQJuD/aBkqEgBax
E02cES01IDzOGYLKcV5/x35N48/DXZvfyi95+DfQolWvEsxMCiaLYa/9cEo7CtdV6iqwHGHAQIzo
wgXP0P03CBNkFHyHetqBwynqZD/OlFMCxWqAY3YJbzpkhBCqbv2wFs6SSGsMsTqTFLE0PFJKeQ25
A9IR7m03fY8O1QAkZtTx3H80aKc17b/gYYhLJRLDVPsyLMOBptedpU4XRoa87SUerTdsvuG0Xw7Z
eW41Vqf+gsWNgp7biPFk4cVUyIisWX+XD9U5iTzss7fM4Kxhap9VUIAeF+h66Rjfi4XpviFufd2z
vLORk8ZbuvIqDSlW0p3DqTZLAuJ+PJ0xQ9/2+l3P+b23ixvXHE7MffRphubexuo9GdNrkaw37eOX
FvHJU1KEtiH7A6qe1O44PHNO9LG6UVGNjQf2kN5/td8qpQIt4KmiER4Ck5cKTGAi5YMz8EPiLrd9
o6yd5qchqIaFNB3Y8GltpY8ow4WzvRoThccLUOOaoMrwtPGGl81bur9WZHozIqwDmf9KCNzshrAp
uGbPFgjvXNLywXDzSD32qKOIvFuclF9uaoI88wXRzY6eRW4Zk/yR0etpUJVa0Mr8H4AgJ3khmE8x
PG8jua3SfKtnG5mmyYlIf3D7sryz/HdcBLOiD90mg25g9zro9NOCWqlfVZ28Y3wZ/8Nqh92kCRDK
7UfVgioFtpCAawINihkdt03nJXQnWBwCO5sn+wcuF1rV8lQczu98pJtk2sC240ZZycLPKx30l+wD
V9wzN+dz5/dcw+cz+bJ2vyrSgFbzQg1XcHVkuDrwmvCsH/eRhAu5+rcRG8YP24Nx8bOgD+NV3fXH
POTdTyNydGgW4T1BZG15xinuCapZOzLkKCOMqVw8l4bEceVMGrFF6VxY032BnR5xzJO5sFjzs/qI
rtj/35PCfDdQxgpMBlzz5HHFuMAq+ndSLg0KTpGaZ3nszxz5TxkZohyvBdUHKiVQGiseWKCWkjkB
mK/SkBGNyDP+ha11R6p6s+W/Bv3oANc+pn+8DR3YFAIIZTg4cZrvS44htdxfpXW7S9AlqbXExRkH
nTS0gora5Y0iPrYIgqPNLLX+LCP76JlvNrXBCz52rQ7oIPCHggeFCs++o2XDAfrlWfns2SA+MoVr
Bp+b2mkEPuZjDmu1Tcnwki1tJRRP4z6FzUPr3/CCV2W2DZ/uevKxrji6nTqK34cwf9Zq/Vja/JY4
4bnpXYSCezqte1gDtQ8YCeRJTY+QTOFDBYGFNpYYnKCQmGZzBsXSapvdHQq5E0E8T2jG0bnlVOHq
F2w99BQErXRvWnUvQtyp5/m/bJGPIYWspvorp0zF0DT2UVfVCEqOTn9aZ9OP3nc5twg5J9Saw0Iz
8RlbU5CEA1I5FcxVHwC2CrrD8HdpG7LxcPny7pYX+f1/59lLJJrrvEaBNX+mGurm2bR5UL5IHoD+
KPd6U94N3XqTo+4ttVwGrC+kz2cRVW9z94FCyzRJmQXSKYa+yWtMzrbdbXDTWQa9gH1rY4QNpOm5
rpLqSrrGlWRPKSfS6PKh2dBoKQZTAD666dFi6C2cYESCD/++MLpTbp1FwvqDmrVGjs9TLN9qUdwq
TVwzFkYKDy+0U+cTypvuoDEQvWGBWGZ/mgTkH2wslerNovMpTkktB0cHVnHpZK1Ij4g25e/WKWHh
ycYSEDw/cr445OPNXih26i+hhHEDg1A7P6K2uIKGIgbDXi4n13YVl0wwwlNOXEvqUA3y0QQrfuuZ
XJKgYvXeSefoRljz1eb9C/qp12vqtfvDFjtUXFUE/2AEhdd13GPcDr+tKm1mWBXPbHuZzRHEJtCL
fdcnr1yfX4l9mKKEDlj1hToJuY2VFjr+Xsy4rFlpTcyFcZl67XzpG5z55KYnGwd0h/9P1nwdFROv
r1beVvrRpEmmK4I05eeYrnTjIf8whN0w5TN2lNDhgbcxMZJc4oY1/ayzzGbQeXMXeTLWGoJJKQn8
JawYBpOL29lm+mBjpIhspwxUQUlr0JMZqTMf7x8BpJNNv73GoATrTSs7IkduhJ8jYwcG2xW1GBm2
AHAGePBud3AOtcmJWHTDZ6zjrl2igJSkHr5JdflUrT9VE54kPCigHbiqNhAwtWscQtTeopDLwGyS
25KqnGnMvkiCz5tNAiI4Eves18eB6O9WKVy3f1s8DAI8FnFCUuYayy99HvW+scR5mc1Tb2hYBf4a
+TdjLhdr/1q92SJ/NFl2n2u8t7DV5bs9nUeQrzmMkoEw0SSfsEaBMgzhFIL0pAxiY4DLlEGYMMCz
nPa0g7bVaCPhCKCOOKoyuT+0z/ow6QmuF77906FQYefCAW9ou0Zt8HoStxrlSdYBP703kgSXhquh
5EHyyJ+sGb2J+SulEWKqaClGpjbAa9g109YseBtrRo2To+YjSLYKa0wEKulqSzpKLWMpskzTZB6i
qj+wG/d249sscAVrSoRZYDLpq3+vycRYeE5SxZdGLQh5t0tDITjn90p2KOR2czUwrGD3oSSpPZu9
ds7ikiAm1Jh9l1F8Px2son5C4jh3egI39A37zLmNZSaS4ZnWD+bQLY5oiS+8dYGqNgjuRUDdRIoJ
263Ie0li8VP6APBbc2U69lGJNss+NClY8oCi8ueaIbknXAkpCjG2QsKFW0t7Kgi0EUwe1HOIyW4g
a26RqRpc0p/UhupfzMZr0Tkp26s0RAzIIEjl1zEabhGtYQKBkHxqOown4YmoPhUR5zAynxQOXiHS
XSPiknrrx9RiT4x10/pHsJwnr2Qe/BI6tclXPX1XrXzqmXka26lQR+US1ArwFY5YOTUYfqAdVXgh
8m2MHkWnPercxmMQ3+cc+k4/OgZu1nwjSPgJCWHBcyJo5xPdT4xddxTW0dKXnUhx0Lnj+pIU3yQv
Is0aFRk4DExK6nQQPrBsCdIfpvSXaQ0nPi0y7QLHgryTcMbK5VmVzHNYVRgRLQBX2mXNQ4p5wCjl
O90AqAMvJIcX0lc5Q4xTN6zvxrx+1M1ynCIqhwghWAUtwjU651Az5dUo/cOymy8+hxWfjSqoHT/q
nXihyk+4T4vw3yin+GUiOBd5YLHq2tgySXnqqXTRBeovSBd9BINRxp5G09e3IhEEUVVPj0ZvkgBT
hu928WSpdJISd/bWEi3uNZUqY8qzE66umZPCg9NZEOYY2LVaVjITVyxcEas1acaNe7ac8bfUYpky
PBPFeKZ4yG4X6jtSHiiVUFbsUxWBgy9Q8uJoR8+JKE2Jlhb/02I05/mgvGfJ7EUKT6IAhzpAiywG
zOALbSWPlFU5K2lUOlkFFZaoW9ixOuVt0JojQbMUlFvm5nbMks0JhpRDok3+uMLHXUJ/liTuxVmQ
AINgkhzd5jJk3KBfm2KG7u9omDPG9XdZA13p1TdWRk2iiSuKGAk/Eo0GJIncuE0RYt0F3fiVadAr
k84HNOor4Ey1fc1weuVkaA/GW/ptEXuWm+7W5NOtn9LAMv4WL+5815RkwbrFaIDwhzAOCnzcsB4V
lo1icjqTCk1XPncYuYuOrvEVjBaGUnWHpZ7DHe+h9bk6EiHtrCQmSRYitgpnXIr9/48/GMQfLKBI
zMzPi/tt0MAV9VKwZeYlDgC426ATWgcMkvuK6cMo5zssjiMG2njwJBPoC8ADFgqZJ4hWgBXuxNrQ
8BpZB77R4HdKCckeuoxq0yUhTgwgVYUHBJK9GQdCI+BSXdN1OYzGiDWOVB9dwRIwDoXYhSlfIv2f
YZB6Lno/NFs/L0k0Y3m2PTWyYYvTbwF9M94s/Srgno49E68SclTLLazG0h+xH9Dr0NDjNDJ23mcT
hwPALBP1z/gMBPo+eYeZOWapVYHQAQZnwbr+Yh92x8Zyw5ZSTU5V2Jr2Kr20Ifp5BxZcov54jZ2p
ggaVmu8lY00KQTwD9olA6Ob2s1gYb+xNMyPEhF8VvY5MvZQd4zE5CZWT0YhzJd8JOHh4pXeZ+Gu2
8du0cJGcWu44IOxurcoJrF8DQdHcrFEekaROSb24PZ1qa2UPtwOWlBLan4k2/1m2+RuLaDqJW7xg
6IBtInT6HQztc1Kqr6hfvrgVzZL6Ubxgw9wSo92T5QEIDYl0mpFR4+4Em6svE18bF9/CemRgpuO3
KXN+Xo+jSjsiLS6jzbEZkavVNSQs2LeaHZACwIdEis2FdoEVl8MHysP4IS0GuRrDCfPfYz15AwvI
gvuIFP1AyqMnjptPlyFszxERbuhdzO36amKBR+XhVehp5EQ0bH+giI9Aurv60epHvBI7Gn1A/GHH
2TIshxHEon3NmMPHbXeRVeC0mOBrUraQdndkr/eKrl3zToGMKZy0Zya1MRKQQDv6bfqt3ybZ0aMW
wKSnmzinqkn3pbLybU0hgJDgQXitb5loSMYmV3SBM6rxRVqS2+g0VcwZ8tRI1BPptCrRuJxvV76E
TUMeMQqXIPM/qFyp2sVJlPOutN0Zl6jA5xVN14WJAhaFx/AVRQsCFnXX+IrqCMw0oFhV3yvUeea0
6zC/TQpe1gSgUvgMI+mZVvFrIcudGcbGzXXioXwu5YTjf36UfX+v37ChuuTYd1ncH/LuZ6AuTInD
wMzCTYLb2Rpk9m5nge1fJBNON3h8M6iW+5TSqaZRdDTpF/O3yTCuzRDEBpDKbeplAOd4/s2RWo5C
8bWS0oBFORuSfIGraMW0qrT85PKjULhscFjJWuZQTj1115WOsIQtQCjoq+W9kI6rXr+J+kdL8RaC
bM6ZOOK80r9WtnLbqI9qnYMVpgJWBQM6eL+AhmH2bz0+V68ALsKHQDyd2qoFRj+c7uLHFFGgpRNC
uY7tdTuXygw1EUl+LLxGvZGQug332vuwMJTHNQBIROkAJ5mfWUMjwXzaGjamT60qviat+sL1gGnY
mef4XnFikOE/tfV/U9xeu/y9nBLI/hgy8ZpscRvMd3VFj28Cjm84AhMKcl+HPWWV0SVtpCvlYlee
ZYl7v22dxwI0CFkMKypdLQYSJAGEU2O4RHjrXBwXzD2GAQhJgTQqO6WF3dNitcqQ/NgO7CnfpYRi
k5jdZevxbg6pnhxomd1zYLWG0WmBXMkUMuAp3nfYqgpX9PV5rkfGqID0iN5UziBBeML7o+0lsgix
ZPIRIfdFCa0pTmctQTqUrs4GGxvmcWE+usZ+z2hzRN7qO3LKBeQPmrtW/ReRCGfOqNjkpbPoIbGM
J1yDtxXCmwgwGQdtMW0pPTYpe0EZGwA5Tg5YMZV7+oAyvJKrqbWgbrqjEOYxbWhASm03ZyLL5zwo
FHoU6NrMPsPp6S8nG6qWH88PvWu5AybHwbjgmRDSvp5+9Qmcwkl7asxdmBDoTwaT1vRhR//SxZv8
/B+nw51io9HVIG0yOtbB9cJN2k365C0KBd0d0w3spnp/hzHpqPhD7JfJWI7yCa7AjTb/D8UyRXgr
OObBpaiys54q5xEMP1nPQsAIr90yCoiM+nr2ssgDNHB+NI43LRBxMRjwg+DahMckbujKJsiQE3yb
bZwK7BEpUictrqWnaxEpLzrFyO7B0KKKk3AXuH9zOrQRoFOY5HNn7wHfadwzZN2TXhA5hVTuh5Iu
3ginVfquTsWrsNOniAiEwyRFfMHqsv6iknJQJ8/ETD8PF21KnbWXdr1KMx6aYrbkB6iVWaLxrtDf
WVHqzhWpzCCuepOFAZwab7gS51zjSj3xP0kbfn03kkgNsZLPfYe37wxDWa2jk4URt5wfa9MTFexv
YIsU2ZsY5Yr5OIC4XOjRW/LMQ6PSAA2llJwo8nhQADjbCVgvxqTBZHWnov8vh0v3SJkIhjXMTfTw
fMv7n0LQ9eZLkk+tQacQltE4hddERD/6syV+cv1Iq1sV6ph//+ht/jGPLyX5sNuOisvIX39N9WeF
2IXgdWiUCOYxxSsIab25+ezP5tRci2VX6dWVu2+yLAcZwFapAyfVa++iRaw4lGGpD8GxQKUOsLac
llJf62KWKDDQ9Oej6IbTRE4aOa0VLn03I03HFUO139VQ7WuKWLOQDAwWu9qBytwxrO9asq7VfdX/
mpGLJ3Gn2Xj7W8mllzah5SeNvseS6FYndsvxq59OAODAbi9H42GObD/qyzb+hOIUfZdtoEikV+xn
snJoWnbWIB2lvjyNFpVTHLvKIF6e0q3dhN92V3a+qf23EnmLgFECKF/wxVKJi499KC0MKMkutdnZ
OMaokKqExrPNmrSiQGMrwj5YNjr17KYrpyv7H4NobQ95JTBr+djNy8mI4A61X7p+0Bm92SiqdbdN
8KAOdoFWhBtD7ByF9NLjvJZufQxQrD1rTCdttd73X0rW3RAfWtB1ycq5J30HYXHsMPnKhqABZzd3
nJm0cV//JUZM7ZBG9bd90QwkIzAoKXIzF2/gv5uNlzzzzDYtH2U8c98yecqNtG/dGyl6TIWr4r4e
UpWL5S4x0uNmcBJEACVAbPJRGxigDCLAfWc2gWkIXLRvktCAz2CVj+hz4Dggk/GKuCR2nKngZuS2
W2t/eEyOw7AceVt3jaApTY/vwhyuMqmf7homhM6nPx1GzqwtD7VCf7Qi7/Ad7fqEkoqBOuTHNNDJ
x/Q6hlyNcUqdGUnSPDOC1AFcHa08ymThbTA4HNWcJP0UN0Eaa2HZPOvZIx9HD5eUNykxDbpAK5As
FjpF6AgtSBM2mKG7/jhLfWCll6UIfVVbz0pxU0sNexbWwwJvbQ8yz86AIztyPHkyjkqaHP2pa4Aj
7LMUNB0RjvmeWvqeXlefMxMEgNxqKIfcjsudr7UUS00FYzLJG80g4TFCbDf4yaRR5Y/GZQ1DdpBE
dbDo8q7hoNaH2GeWazdAdgakblbpXQedaqwcU2XuFoJcuQjAFQeGoQUZg1fYwIGQvuV1xR52n+b3
mIwupVsnMH3VjjeViZ0KFRqZOyZSRK4iYfrfctOiI8g8aGfKMmmRtFwFyE1G8pW66H1Plr+YNn7R
TunoenoUE1O6ob9USnYVQr8qp2LfhbC48Z6l0Ue3u/1OGdJ01OqW0VnXrKOp4OxtUw46hxQItpJu
PcVYh9O9TkVMAV7iYP6BD+uU0z2t21dUzO/aJxZcihtucNt3kTzuCnBjKjKWaaPHpjC5wwnfiLoV
m3tc5DQqt/TpCB18R7s2CKsfDdMjmSTWEtvwhcWsQLIvM4KmEWGkx5cLCEsGgAHVngB2WXx0z7LC
kaYxPSii4wiCqUK7Xgt0+kZxNx5xL9OeIcSlnEnSrRa8mg3x1557rb2ovrDJaNjRuVNn2l6Ms2wk
l2XXzxlKHGy/uNhTtOPklJNk3T1piUMSB7UqIqCYQFXt3YjFbiP124t9zmFHmRUB5uqbbkyvldVz
0zna+hUPLsDk+CGy9lBn+55uAVFx0hBdIFs18i+rUP2GsdLrZ2fhO8u4kiLuGg0HbMZief2/3gRQ
72pwr/tagjb/la7tKf7NZcxfZ83P4sYtk58EQ8yUqj7Khp8Wo68XSK1QvSi2YzTuVNPkK/CdDbJH
nLXNe9ZybjD3POSvXMRPLJkUqDLVfmLn6OnRyBXz1JJrfVgTDp6SBmNaiDi7MIqBasPMliKU3Wwk
XkK5fDKUG/52H6/9vocCXZCi0Z5F+6lpnTvBj2xWKpM7T1jA1k8rkUzFFIG6sZyTUwWhEz0lddtO
dlCazQEXZMa7HR/lN6F1Hif7iI1wQh7qvArHCcfG/ZwTfdc4Dsi/9Cp3oM6whJjDLhb3qYceTHV7
ohG+srT3mtxuJuBSJsY7NV6ezt5u/pqnRzn5rf5EWmkE9z4w/gpLucZthgqF32GxczO+RfL04wpp
J9s8a4Z6MpiKJz3nKXnHnHiIW38c6Q6lQUymQjXsyBIXLaZE09fuBXv3HLbHJXUMbK5xwZHIoHeT
0qIyuRtyejPdMCEpYWmHKekO+SzB+4Un2t1rg24z/LMlwYqEJ7yZ6NVZ9j0NGMlGzmezL7nbyewa
atRCwlygI/BpWAxBzeQREfHISJDp5ni0xd/IoHOBa1tKNCks42OiQ9A2lQ821k8h0k8YRR+d/IfV
oVuwsS9HFbhvOZK8Ryu3lZaYFugmPGzlpJ4NluFi2uy9OYNbCh2q9ZAnPyLB5yPV4H3E3ciLexqD
Q265M+Bsjwh2Skh7nXk02k/1M47q1ypjHazj90nL3xHQdyk/Be0MjPFbAvQanVAikgM1dZgx9Ckt
jSqzzzmAizjg1kcnYdSApZ3lrmW5KzgZFqojswJorDrP+rjIQCJmtp6cfz0irEsI6xkuzAwXpsqp
ceTur3LKbd+bcYKzr59UgHApjdHlZWRWAgQnOdh6e53s+ir12bVm/sOezhWdZGIlb3Q13nxn+LQq
GWdvfcnxYksw2ebiTWAg5El9LH1JXKa+yrYL32vYcZ2o3kfhlDRdhAMdx7/SwSS4vjV5W16VKz6x
pCBaa+xOnNyq7s24fCi27dRptasmI2iwUJzpPGm/jEuigqAVWP+55Fqk3aLuz1rh3yblJvE+SeWv
NN6uRwUlyVuSBhJ5uZcBV3YfXwVW0Sqn80OWj2Rvj9JfrnSgP2qTdYQRheQXlg2yW0Xt6iiKY2qK
BdtK/dXFrA6+ASjiwLtUFATDUq+niHx1V4sYPxextHOzEWtneTVQrkz72B3D/jBLk7+oyDUMyfpw
LxeFWxJcgdhnsqxW9l1mcRpYVurUzZPR1+gJBFO7o3bAZyyhatZBiJKTzklYNK0LvPJ0rk6HkONc
THPMwpEuJ0nKMaOSJaosi0ua0P/iZ8M3hecUNlQLd6oHkwFb1e7Csqkr+71oGgAksneJ6XHT9qbl
jYmMazlx9GN2tygx9mszUW5Q7k1c7mP5rreOTYWn4BVVirNpEL4rXzGHyO1HeO2LrSxnhtdnY4CB
Z6mJgVIIlYARBQTdPvlWFujHdKGXW9wLRxV9K8RF7AbMf1b5c01zBXMthtZiZ1woPcfoOiLXMS7C
8dTqxikvlzML/KVq/vYKHp+eAW8qXW0iXmU+HhJjB71OjShlgKCLfWsQ6NZ/7Ztu5idYS+h09OQB
FXFWOo0LZfFd868FejpHa4/v2ZVr72MwwbzPafAbVG0Zx88+7t5qvAyuwA1R44aIKRIkuXyQQbfq
CPSCjjLy+0PpHRI99YYe4bVXD8v38j0XgJp78gR+p+Z3qTFPa7IfgJVXOV4cWuKjEo0QV4AMUwbW
xMz8yPQT0uzVYr2YenwyJ+hC2DaECSeaGDL8ohbgKbLx+7lgD2YAuYzdDjHMof7iVQxX+rqz6b/I
PIq0dk3wVSbVtNo3TaCLmThq3XFT7TEl/FZE5y6goyMM/LpRgGqIP9U1+5mnxlPV4m1zBUL82Fyh
dgoVS8tv4wQdfEE5oH/cTMHAZDQ3W0W7z98xvXKLrGoFVovPMxrQXhWQVwrUJLpRPHy1OxgFysqc
EBxZatLhxrzQfkmuLb1VJSyW/KHC0ZK3wCyX5Yl9ndu6IJoi2xTVzj+Ug+96QTkbxvLCOGUx2Q88
qkMfO/G3xpxKoU7OgCZBtNNO10+5ebHX5yvKjOx1kPzLE04s/ce6sewAoOk8ZuneMGBCVR/19F6T
HBnMaz2a11ZowPOR+00s6G/IpjIm0hVMkVldzC6/ENO+VCvokC5YpIGEAn9Ve3xlXsfcbkUWf9PU
9pAKcbMz4IL0k2Qkbaq4e0TQaYdTD6H6WW7hCOcNhvBu/oyfJqrHQrE95hUcBclO4EC1FNnfxdw4
nDAFcysFZq8HDIdUlQdrrrnr7oyg/lQpQMPSXALsJljg5n/+xSUKOU2cKYj4AnXmc9xBcNz989bG
OGD0aZmAT0lg2G/cca0XYz7PeGlvlgt7Rb2X03Sh1JIjKXeOxp6CEQz+DypSYDtI/ns29HwCYbMt
QPEhp3i+J0OmUAJM5+iKIrPW3gCXPkpnX7GePIXAPeeAUMOxo3D3X/5x18qC1Cgge1wjtpRdrPkq
lJHLLDWczr0GW1j6NlSXs+GGh5ESAKXievv/uLoKp0Y8buUtKmBenz2zZ2Rn0y7K3AOfUChzpgBE
juyIIeUwHMSlyEm+IQBjmKtnbwA58Jl+kArcteJr0EGVtjy/1lPW9014CZ8ky+iQDFtAFoApCVNL
jCI/OpdbKzf9mUsPdMBiN6DOU6u38+gq4BBvEkbfjF2VV/4fTee15Da2BdkvOhHw5pVwJEBbLCPp
BVFSS/De4+tn8c5MRNdLt7pURRLA2TszV+7UICLBsuDjAYfdhSVXY4WSzWehIsTgUIVDfEeXBBDp
gnV+MY2n+nMFEo2x5Is4YuEDegQ04O5yKDPSF8xes0JY+DFQpAjquzJfHzwabeeMniYSDQfz8fou
S4soUD7z/SYyyDlbdWbdih+lvbMxSzi+gbiCL3Iycjg3dvJI0/GRg5zoivnR7xAWfsSlv2yrv8vG
xUyWS59icmZPKBOR65yJkLKJR665b5iXuzPGNPDxi4cnj1dTzpdQcqeO5zIb8nNDZaLuSLq4LRV+
EIEogZzVR0ujRnHWsQIA7AxGjgmL3V2rRmuD/VwCva104XNOHOpl3FePUGucO2Dt9M9drI1m3wJo
f6Ab/ZXDSmrPZxNnR07FJzD2z5RK4S2tH6qu/7AW7vUT9vsN58Wsf1It+VEb2rNRzMdoAWGWb4o7
sp9VOp3ewRL3ETRgDk4Lq6KsWP2WNAmMQY5yS0pN3Z/ekXIVAEgVtQOGgATFpOMXZv2WSeu5SeTz
IKSzcNXlfedgWBn2F7zxT23Sgjw2XeNqo0mM752VPwcgpDMQUuZwkkXCdyVyD9Or+/d10R0pUbWp
+mPl2Id1iSW0e8lJ1VkoDgM4qcYYUSxvFD6w6HBQN0nqzc7SQz2ebmpRM+XH93SHYjsC6fjHSoVI
kWwW5Bs4KcWHi33DFRD1zU9tMd56FMvPvNLpnUXZ46s0TfK7zLbEHqrBqfP6YRcc7ZfyzgqbwTKm
/YUuORlOQwMapWdU/Vd9zsMP8Zy8cliAnajMBEhDmeljJ65ProZVEXJSe84oH9kc/DBteenM+dJ9
XqTxbeazDuiIaD+9D475Z/cNxfqaNBRU6GJech1/ZPsxzSz8xPalVeVr0lOwdWVLTmJG+WwO1SHp
2X2EMQDZEQBK6m6SfbKT7yGnDtwYwv7Mq2wccyV1NFaEqPthUu0XCdhug8CTHXAIx5TPl8i8pYPP
2ed3SXc2YPrBBOyt/akKiKCfPNNrjDoINMOanlsuskHqz710GsmTz9jx9nylFNsj7APQ0DoXaKU6
bvfHTnZ7s4rAxHDozZ/qMjlyarKGomPB/qgwWea95as4wzv4qRX/q9Xq52zZ8NrS3ze7hErL8qiX
YYru0G2pV7FvFJUetUtFZ5VvjOTu6z6sFuCzr8rhpogKeO1IaHLe4tfvIgXkdvWu/qNJ/Mg++iiW
7NgT4hirPVT1EN8Y3gykPEimOsd39T5bc2Cs/XFcb2Y84wOBemruWMhTCH/NkRsVp7CTxN/a8LdK
3QPW3THm+F3kbBEM6PYIyB3iscGX9oocytxIlo72KtAl6p2J6t4jRY4KHvJExqaiu+gahsxxcXp7
2WJ2NTlVqs6bvxwFdTpZYmHI35C3D0tWBhwX0t9F/9ik/NLgzquWjr7zzDVug6syJg5sFr0z1UFb
+yjOJm+1mAlTjuOpVdRTKifhsJReo/7bKpLBDhNTCBx4+baNFUM/qch8uuCkujTwreQY3WYqIQt9
mDDmBA/+HIC3+W8VT1zXh1LTb4qp3oZpgG0K1Z+9qg6FCuEkmL93ktEFBANNdbsGYIQVjhP377R/
hRYWSwODUn3m8viZ6FxMn62SB7P+svKo7i4da+Q1go9+bfSkZUgPQEdPAZ1jHahZ2g16IJEoXDyD
iocGox14QrF+sDqLNAn7/6aclDPgdS/VCi/VDXehr8g2Jne6Na96HYbGGBZ0BbqCgcscsWkQHU/P
/cv0d95bzeVgVocqORF+O9w4/hxkxgTJB81yly6WpV3nQr7pwKAKTCCiIvSKKlzvlFQw3lM/Y6gK
mHna1XQevXhUBZZRTiofPECzg/nLloJ0YYDjDKA+5A09jKuxyX9VinxtcyKiOJW19LI2pKj3e0nO
akldOcQWDctDa0iVbc8JWgVSJitByBAmPtSlCeAU4DXhfZeqn3EsXTo2zvsWTT9YFMAZl55tQ9LC
sF/MEHVRz73F2n9xoUdYBPJaTXIHJMAXq75HBtQ13NSYC5ZsueUsrJG0j2p+GpeWV3M9UX1wRCCW
Ffu0dYCXLBY2SQiJ/dTquAV6cNKE6DfFWf+1/Ac0dvTXJGxa4AI8mE02pEAzuNZjCUMrmIEWTohu
3wzMDKv8K56QM5o+0Hh3Z3BnZk+kFcWThtp4iwQ1WpxWq/EHvbXvoJb5qckCrZG2fjWd8sxtogYZ
YNspO+bNPwxzbXwFAuLLNODuuBNRnUPGqbw4Wu12VBOCh/rkmgn2hL6MpE5EbYnMXDSX+mk0yXv5
fLeV+Fbf+gUKJnsFeUmOBlpbbpTkH4Mt2b7QgFNKQuL76+y7pWVkyDGd03JI9Xxu4DQdF3fCfikw
+mq6OC4Z6Mv2WjT9ZSzrMy00B5HTKfZfx67apM7d1HGxsFJg2as/Gji6KRbMHmz3PUBFuiY8LdDB
50W9tgsXWxuUUIbqWXHYZ/rWTUr3h6cv5dve4B3ytD9ZC98aJwXb5FO+GW7Djguj5akZiBCxrubM
cCjxcFHpXA2nieqvb9SsvchvkkGm1iFdC5kp48qqDovMv8jF4LX1l0n7ulAN10x3t4UBsZjUFiA6
rVBFGyysVFEsUFn9kjRNUeLOHqP1L5K5T90QAT9MqIQlKu59KMCVDxUtAoI1YuYtH8/MYnuhmmHr
oAL0A9LnUx6N4zClpJ4AiJZsMoZT7aSPEmLnuM6Hbsrg5GR3STJu2wQbdKMtPb3V43C0k//wrFww
UW/LRU72s5YtkdWNYUScPOGkufqfjfe5Cj5dG0x9GiQrkQS9y7LUDjLTwNgLDbK9DmDaG5L02ufI
IC1MV2Xjr2Tf8SpcKylPOwRZdOyjsYPfG3XKP0iwU1pEHnwJ024+lYzpIy9bb+qelBJWVQs8paS3
q0jhD+e95grQrhavG8e1ZI5oaPNeVczca1rOXZ5Sp4RsvncgrPXvurxDmaOtYVJ+TwL8M5KpdNT6
6vJq56PTYSpu9ooXE586u7E1p7uB2azj4na7Kb/bAI9G46t5nz9hK9vymRXeBTi2oul0R0HMojpb
XWDwuOkcn0ZCNbF4RdiwaTahxUfaZMleH1f2pR1+5WmPCBFFtey99VFnrMcWRZUacom8sLmUx785
geF1t/w/tjOh+yXsK2Pom6sZbITY4271BZyPJx0ezvlu/sqqu6TO1+GX+Kp10ACT7revGCupaCpz
OY4rgdmcQNtGoh4jo5MjCZErh6ZPpLT5eF+KLfDn2cmRfqXE13QN8nEosPZUbKkMGlgoWZgM3D6j
iDqSXlsKNYEx0EbRgpWJn3FhGhKJb4PjHtfmqf4u/UGAnK6a6zTP11ZI1+SXMROWUD4kwh5KXAcU
rgWpS95uPysYlqfJ9jjUmSst4EmUURycGPopfocA0tZh4bDKpwJx+ynezIYdJq24FrsPscn+JM+w
s7KPwuQBPSvnnMvNswf5JJOjawQkM9sbmzQEFOuMCK1Q0gPbsYjUmdho8in2lx62STDWV/xlh51O
llUaPGstHB5ChUQxwpj5gikOYdrRpsdqFJ58hXo1G++SWN6yv4phknx01A5gsG4fFlrbbLx66avl
WDQeXZCj2C8gHRgqasroKiDfPyn1qIajXEKXOZ6EqtxGlaV4EzZIEmJzVzb5qnrriySSfprXBCev
3e3RPCJJzKRpnCZR/NnRXAXi+nG5T9l+WrUtJLz3R+IgRtUGGP/z3yEfzrp3mqhDj8/ZBSvGyAfw
jsoX4hb+rdK5q8jiSE49L677NZWnU+uRasGvy54P35TyzER8aksrTD+3W5xIIJrYJECmRE4NtJQV
Iu/EvkPxYfeQL3QrYyNX7vzWOSPF8tOg7YrUopERzEQph4pDQ7jy7LrOZ9VPGYWTeYcu6MBjFg8J
0CyJB+TZErkWMskD1O6xXXDzQzwcUSIw/x8WqIcV5m4JCKFFO7F2z9FMM+isJeYQFXiI7dw1wJcd
yMO/mkVKeyPxTyC1nwga/iC+gJdfJ9OfTgoNLfhNjCNuY2q5EFK9mbGqrrxibVzl9jXkIJ+s5ZHv
8RuD95DsDz04dzoOCebv9GrdYgTyxSpepKpCQyiTulNftyfBV8fWHoho74rZ5J42vS9nEaQYkCAw
X2tw8zMEj5bXrqepT1b5TNCXqTJrjsIz8EsmZu3ROivscy3F16o37usH9ckPw67eh4XsJUw/AnPl
egasWEvs2fkd6qHyUDVHz4YJZ5IM1NAzFTxxE6LaYLyZHyUxgRJ/0Eh8VfvqxFGHwlJKkA1lnClL
YT2Un/qYXa3GPtvcj8jxSFofpl8tELemsI4SFcJ/JDa+VMfV1hPV0Tr3PJHxREBih5zwqyuGYF8F
V9kGB/NgGjFrwZlG6O2ZIU22p7niYGaDCxiPBpIAqyopgexTU/BYnfhuUbHGYcstx74OmeRqywx9
XmAs0S5I+S7L4GMK8G+ob+jgCOA0SO33wW0oFNKrR7XVb9uP+JnwPjW8Tyr4rdwCdujoe/k2tfUd
irhh92/lnr5lQwvuR6H0THgzw4IJJYjdx0khQsExbsHup7AkzPdfq5VerDK5XFFbJpLEELyxP46c
5PDB3eVUuTWLfY31/JpL5UWy0rNdhb1uBCoDOo/WArtCYh01U8Y1tvHNwUOL91nKzitRGJ5TMsFY
U7VufA4wdYwESUY+Ir0xBgPpip3tNU9ATIK3kZogesvOcgaHhplhiaAEZjPcX40sbDo/MU417bnK
5bOap5eORl4J5C+8AMBRYOBkVsBi7EmYxY9k4ou/UJnpQR2IuQGJJ4KkUO4eKVJ2yWYwMNxr8/y6
SOUxozRde2uHOfj/KujaVn4VrS+7OVJvXNLBSSBW4O5jIJdJKYdWCwWYQhW0nBTbv3WZceTKNIIq
Fz2tHIMNRg/92cCt9qhRFGe6lOX4zb7FpEpjQMylszEiZVdRU56uqyeThGdoUHB9YvORT9absYsP
Cw75t2KVbvWZ/rXn9X1Mqqdx1U+6yf1PORbVHqRQ26uNozzZVIOfRCI+lv42uefK3/lgB5M0BAW+
aWVp/I/GtbEDUPkdPZ0ZGooac9jm1o3nvcHzznMoZzuHu11Dvm4kO9opjlrKd4nG8eQhGumR4b7p
DcupSgUNB5iKAMCo3H9+CVkEuREpf1bH2mDpMNeDGVGKm1yNbraYbkFJnHjYixFItR6s0D2kBkRg
LpHDir3XEnEegk0UQQGpc7jSaNsnl41GLMGRxHyVAUzsXGmuJHwq0zRd4YdbKIGp2bUtPs8PmoLr
SIphTJoYg3+CyQHWyhBA4tPVYYqLHLYZ46bVBdJuBt2PaWmxvRy4/NI+VOklw29EiUU1BLDTyEtM
rJfmMTDZlM4UHkmsJiuXfbPqdyxQoQ+POgFfTyYrM1JQRJh1Ic/P8bzHNG5NfI+VUI9xKIjDD7AJ
QWyr1ee22x9peTT+MESybEo8HjrQ7ee7pHSXvf4v/VzjCh4PvtSuxnAs3VSAC6kbw5waANrAaLWT
EeUoiYx8CzNDEKB5OTdZukS2p+XQ3t7TgshQM2ATZv780lLTUyi2tfOFx3XG7Qab+PAvaekuqikS
Vc8xEBIpce2mO/bwfPqUe30Ba/mf/kCyhqyEabhtKh5244kJCWmfVRBlkCllkILFtPpgREfRsw/d
2KGB6QjZBCVSjNYzWUbGSXh0izH42Tue+7eKO5XN3JZuBXF1+8Fn5AEe+16SbzBoaDH0K+VyL5a8
2rGVoTPHzoO8mzDPcf/CN2ZxQBEvbCbGci6b8QQXOAQCMdmHXqXD/U+ntrhUlqBREQPZNMf8KKS4
jwM6WT8yNvvlNyXRp7FzyhWXnNzh1t+O5ZXupiylB2u+mxZwGQai7+8inyJyD6FIOgBBh5bMrOLq
BFJmYUVqx3N4LqOUvgBXybnuRox//+KxcSVpdWG0QGppcGYtpAQ7bFlKVCjxcaZlrMSIaigyOOT4
xPJuDsa+eKht9mx27d2I2UWDACLdORKsIRhGQ3LCwbQE2CoR+HexAycYfiy798hcUHGuuxZ/f45c
XQ/3nGtEZyrLkg+bs268VBfja5urSyP1N1heBwUjz4ApsKyXRzlZDxApPGbCZa3DNqnCCnyQbYsT
fcUO7SWr+qTCi2gqpFnpUMAC5kbjxpsWTHzFK72mtcp7dODogUfIxFjmxaRSr69hBTjHoStJJq/G
hVDxRVohEWD9qyqn7ygx7HnQ0f80UXOnr+W1lE8aMvSE6Dgko/+KuhDnaWIOoZAmYnrBKlh/rFx5
gY91np+SHw2RPAPm8P5Bh8Ay3MddfrPz9l3V0fDMf3TrHCe5DJd7q43ouThe1w0COK6XBszWywqf
n2RtPdm7DZ6DImDi68Pvznwt11ju4Kbo+z+EnPhmOHEJdefjeL4yebYM9zSKdPi3y7eZldi6AYbV
ASbnc6BzDlLYlRbHpYUZAxomz38gqTi0CXt63hyLeDm220QQcgjD/WJb/aVZdpceE1fqeOwr6htq
gaTCmNPx6rnwvzE/KBFGKdJlBZ+eLsST8z8DcwVXe8nvL7Sc2/eZT9E5hlrE3UR/9F5uZE/9MfyJ
9d+i4n5KpDF3Mdhw+xFk7aj84m5L+g8h/wSvH8vGmT7R8+680m429/A5bz9SufiQhP1u9W4NsKVP
tEDaXieJw1rVfsf+ZqL9vGSPmROUoTjcwj60JP56JaaUmadBS+ET54f9V6LuwbzO9KjVJ71OQlvR
QgWCOKY0WLMwocb9hbuRJA15wT4d4x+2gldOFSGReVsNZQEH04pSDPhWJx3XK7uaLotp0rY/YGog
W6vI1kIR7A3+y0yZTwvWQHxRDOGvJ8lGrVwHVmuGpZh7K1P2C8bpcLWWpSNnoXTYTgN+fsvEvE4Y
viZHhlVGkq1roTidnV13CCTyoVuEkys/crzXFm4sPJKmeeoWO8zV7Dwk+aWDB2EfN+rkOoVqA+Sg
OU/CjgtY0qkwhubBEoAiFkdwMzZvVAiyHbEb7XUbOgiyfsua0DW5R7aJoVf5nfRcPS+Uyd34Uffm
Bwm7+y4dgWa9l23+5EzRzOdEkSJ7VMJKAjbjkjGa/stEep4QpPYLZEcdMKOZdiEsjJOYNbin2/ie
ajzYKoJmenYGg3iRavSI2Lg1z9qwbmLUHsUzK5V76jnwaV8N7FRkx7B71k/TUq8aGFXkNJG1l8Tu
6WPfp/Weass1/9/Rr0XYzV6vwZvKlmEkxGZaiIdVf7X8hSacMaWNKxUY10q3qd/x0jobxlO9hwyP
DGG9Ss5rg5sn7Q4RqZWzBvU3J5/OCiDB8Ef1x0UW9SWdi8v0WwVOZLQMzvpbKxP2lK6TDuJBoXiE
LoM/mur94SnIxwQMojvkU7hvxz/zsuHMr46JRFYQ+sgsh/avUkExT2bXGoNkIgdSkTEHaceE70PB
RLTEpO2RYXvLNI7oi3hkPYteh8C1Z2WA9FqwR5V0G4V67Q/f2aY+sMJ6BdG64T8bpAzBzeoGowo/
Kdxt+TYZ6q2kR7fUOs9uWJqwcS/u1bvF6YCRnchejXkjNckiY4lIRRVqs36a2uzUQTWXOZsPSupn
VBQh5ALIo1eHEFrfAvOvIn0cPGwVFnIuezXayTFbxZvlzW8rmUlrbYOwBkI8H/tlPZVM5dh/W9tr
p8Lftv2INET8UDqpFEhppnkA1R3GtFo0MA1Qsw8aag957tZhFc3/gEwgxf4OIaAlgsPCh/r1Ocfj
9trfns1aJU6wvddK+a6T2aSxa8d3yIYtCat1P82Yk+pRO5ZJcxSFFozW68hBF5nsY2eV5UiYmEJh
u3XDdrfwoROJtXpnbMh0N8uDLdtb63BCG4Gb/U7Y7m+GzIiOu6nIAx7twPBdU+KZq0E06Nh5t75K
BVa5EJyBwirBCtin4jrIzlSY5EnVYML8yF6GFs3/pNiZNT3Qmp37fEt8YNLJR0s8jw+wocBqPqxa
3KE5nZr7i5TU/JcxPM09/EP51qSRxUBMxSRzOWnbZZ4BDQqsRlwGHTVYVE9JsBVmXrmSV+4FMVF+
sN92DNXwRIKJLW2pb3hVRupO9W43LUu64qQx+eZwyohYlyor//GPxhNUOl/bEsaEW5bZxfCp8jK2
Y0ZHYa4SkzVZD7rzq4dJvoYqq6WJj7bwkD9K1GwFF8brm5rVLYWntLeRyQlNNujtNu8WuoyQqZ1Z
posymFHJNEQeCLsl/aBR/4iT7pIr85WUfdM90mJ8mxJoxCitUho/s1t70dfkLVOrN95Dusk3HWbZ
W/1RT7pDcxjNvdvruJVdRgIqq/hrgvvXKCRu+ht9RtS8h4u+3XK2ztPP5gsRqOhA0yUTGwvKvuDy
sdkyvB5LI3q2o/LJhXHfGD5VYLKJjyJcIJxOor9gkV9k5SIFnTe0c8Rp05cxntsYzrRAEcuhkGvX
JEWA9zQy9pOofjfWHqarFtYfVO2ttpcJpybKEz/qSzdYHxv2SYMieI2YXPJWNbIz76YfOwauE93y
4xibKE3LNDoS46Yk0FHI9JsrJ/sUJxxC7aupvqcqYrc7OqEwkw6bxwkcMGuJJW95JUn134w+eFUr
nIMkEXiSly2RwfrGkHSuDONcdwyt5u+6dzvzIBG0S+igRc34WcagsjrCXbxk/R7VpEdg5yOVG5X2
3u7mM/b22TPvmIFDMlSggctwtNgnOF00UYGj08xrAk2G04X0rvNjZjlx5RM09X1NrtnXilws4VdU
v2To/0IElUULvUl2XddCPbOiCpTVyHK8jBqONmr9u7fL87TZkWbsUTcpj/Gi1yIojIAGpp/9/DsG
ITWz5FOHjcYf9chcUUCjEFrUSj/jzSSywP0VvgFZU41fP9fPaTNc2vLwlVBxPk1QGpqb9EPmWFDR
ygcw28lWJejglmxYKwUT2ZK3tAZ0xwpNd1gEP/edLg5E1/K6+F1cXUilXqzbsvZnCbFPKgSuAIp1
QB8MyLSbnrPx/pCZqxfW6mZY1i0TWhxiWHdNBVPJSE2GjPUo5fTPXCNKLcDIwGxeNcxMrvr9P/ip
7ma0IBsKZc6Q7biTunZt4Wvj0PtKBLjx10Yq3279lBxV3MBbKTb65g/JH11IkPj609SbgS6bL+69
j7jLbrk+pDR0DjU3HFo6aQDmkjRpHEIXp9zD4FxuX/a/1jDd9UF6ALfD8NQ8KXoUCoBBr27WNzPL
npXiyUwW4vTcgIxPbUGom+RPR/VriVOgoMKH+qWSp9k/+yet9p59P+JVWRuMRV918E/IvtYhsxPZ
ghmFJKIN6Vff9SdswfFVstSLRruOGk8cgjvSC/6RXxTgyWL8UdRPbdNdLAd62FE1kodVRyaPFQwn
btyzwmb0PRTq4AuYYTsZP+gJJIvNx8pT7Ksq9PNksz+LpXc1Tz5eAW/9/nMheJvQGKTfBQUKZ7OQ
fQD1eBDADWHDHKXqxjB/k7MNp2B327Xqtik6xB1shzeZ93epnPQfB1T8l3+6XTm25Eg6/BxVhVlc
McIcF59Qtmj2BOP1THoIBxQWAc7arN0oYjn3tdfHQ5gVnNpAjvNWE25NzMhS1agtmBUByRnMRyKp
oho0+5C/TUsfjrHBo6WkJpka1be6ghFm5r7K6VblTgibgXCQWoyOaJ6kLn91VJwYQB24WVaJB5DN
a6m3tBt6juAjSjw7IYn6kMEomqPO0Z8gldh6d6g5dGZdEWQssaWmDSq+OGUF0GJoknK57Wlr+WlZ
y9NcMLoOH1Co39K/Q8QKUnpHYgeu1HFSrl5cKbf8f9h8/JUq2i4fP/QKq37M+T8di5KERWkMzhgc
+YcRlgFA8RYAdjZJ4cSe7g16+1z/3exbc2bYrzb1ZmoimjEkZh+JXNxU0lo9xrAGCKHUtYc8ASLB
G90V+51borcUsVNRyy7P0TLR19sqoUnPaaF/WotykpUcWCVR0tyCR3FgvK7WBqGIDpEqYjHt9GDN
ALiedkZO8JltW0X8Hq00eSvDQ97zrNnfR4lDCh2Ha7sFdSuCZW+Y/txdM0lflJGebVFDKSF4upx5
TvFbXTq2tIKhSkK2pv+mpbWZAQdia5H71c/Z/lGpri4n1ApiH9m/9emPAopmQHnNUF5hJ7lWKdz+
0QIl0KZwliYqthBT2G2wJIt6tEvuOJ10EmUe1qsc4j1pJ+3RMTOpVMdqVfGMSb8Kd4vhO5Jfpb/r
tKrTs5bstzTlUmXhpKR2WGm9+6qmqzrzpNr/enEQsFbAI56kFOSBXkRVaeKt7MkDWawngxUDINY/
+DcUbMfUfZmWV7KlBWdNGu3sKxvo7TqwaTYYoGwZykyTQ0qJydNUiL1wKSff8gT5igiuyWA2YQye
jxz90hP2NbJqsOXnEAhmqO9dpL9y4HIeytTtmIcqdfKVDp72kfbTsVh/pUN3odUDK5PkbZhZ6RpW
tPlSZDH1AAg/HbssK6Bt827nMyu58b42/Z1EMYCRDxn7VoOJqBZPEkxvON4GbmyHDJx1Q0ArCwwi
5sQMgdU5FKLR6V2+Tz3N85m/shKDwcilp/jmTblWRkwDkuImy0ijYrSX7BpHp8+IZBNCCGOjDKbS
XSb7FNt3Nj6BNlgY3bGAYuHUb0tCZWX8k7wALsE/Tab5XVZgxLcjkUPUUD/zWP+g9SMe73UL1BYq
kmlmMO9UctyuZJiO5T2mNT64U79/8jQCi+cU8nai/fXQGu0RcrZfPAnJY/I7m0ny0AS5p9i866Ab
ZUcpxKWBqDUXzbXjlEyQmPa1kjOGisUQGFZKQBD8vhoIiz1gZQYid7PnDtYo5Qv3wpEduce2sKou
9myfUyqIy6Rlex48uHQiOTNcResJi48BLDmiCYwVSoXlGUjSjN7pLnN9i7P1KsvUe1QEsCkjsM+A
L5uxoQmR1MkLN6MFGdkpmajVF/gcmFgDxWLseo9kpGIyUpUhB1XWwqEBUb6xwSccZB4mld6x9yKr
riDlOCg/68WMtnkPQUy/56TUV3sNtKvIe5wvOMMFHUvM/QVY9BoSeo8kD1z/Z53SoC7J3v6fetpy
/LYQpSkt9ezYV4g32LRifJSYdIeaxdOESubEy+ZXFOJmn4umBr1AMju+SohJPaJD5OSzqV/NEu43
kj/sAB23gcuX1KZRBQWGqgWqUO6q9HWxdGZN7gxa/kDLuZVSe00l6fwSbNP7wjYAFr/4NAGqJAkB
l91blsOMT9MQgU3Gf/cLgcLGq0Si2TvorLVYguC/Rr5+69lXYVKxMagcVJmfSPYsd00AEPEHNEM/
6+0eZWoTjizwyMYzarf27MRwwWh388B+ckZwDET4HKnVPlsVopKkXMQHwiFkAcw8UvC1C/VY/mtx
D8/uvDmvGKBCcdO5BrFjIcuSlJeciRUXxtVLXxHs4DyFu0o2pTvtrfmnEW8P8BVA0GZec1n2MCy8
dmAedejpS9lEPR9dqM8JlU5Zp3ktRcYcBktSOdZVvRBVvYFDxfJoRE39E5vIM/1mI4oqy/waB5Nr
S+pVmIwuCs9CZwIhpa5Apq6v2oSOsxsJZa79gbmKD/2AqosxqwDYOJvte8tSFrm8Ott0lYwYstsX
ietfnLjmHhMiyqkgdBAUhq7FVRs/CxI/MrZoZVveYU2STCIGNuvv8gQfWVjPeG+fu1cz2JWA8bPh
0nc2YU1Kc3Y2nIvC2qLyV1X1zO/UzCi1ok4Ruv04rbeizR7atL+1wnySBnzsGAZkmbEGmKzownqn
iC3iUTrxlg295lsJCE3scZUEYsHblvk2N9a9Qi9SCZIWW/Nkbbe9PpJdG2gZkaBWQNZcqMOgmLW9
xGp7Wb6gdldrDIQrpR49DUtiFcgyBNtsi1S2mM6wlqLmtBbS2Q70jt1dGfbcWOPmqhTb1XhFiaK+
3L2Xmw1iLFshM1qAt3W9daKLxGDGzjQptEnN6Md+GI8dZfLjSHFgmQT7Tmr6fU9pNtZtjwXcYe1x
Xzv/WzG8/i0yqmeOJX6r+Nys23n+jpeUlNhv1dGxdWovwsw3DBS1f3rjd1zt953AKrmq1/IXJPuG
X7zYEN54+UcAqzNrSuQE6rh5xBGiE46inaulv0PE+sZ8CyG7l8bPFS1pxHABPx6CWnmtQClDX0Yf
ZFu3hDRdhhoVLTGUAUxs0DtBEh1BdAwVZ73Jn+v65VK3k+zK+Y2GAJ3Etupm5hrOj/Ez7uv71skX
ulzU8uDJ83Dhj16ailZDjQYDvKoTVeVrtYQiB6XTmsftNP23SotfggTFUgllbf5VekRk42E+rzYT
2JBe2mm/TvKfkluVDoRssX71ss15l+zUMPhKuvp2rPirhu/8r/m3SH+1ofqpkoDestHfgMXB8UmD
Sss9lejz0CFF27unxoJz2cfG1R9zFO45CssvE1rI5zxDcUGIXm3jZFLxLe3WcUWTWTWWX1DiDT9h
T845bXsu8nix5fFWuVLdRdQV/9LGgmhgfZgtfp5few/XvE5pCdHgQo3X8W+XaBcAd7z2PLvh09yf
6uq+XHKEQBAesDJ7LVtjE8OpVgsX+oyXl6q3dJzVJtnRt8eMZ6l3Xv1HPPPzVXf27xb+yysLzvIO
uXZmO62znUbFpagZwKvygj87k6Z5+OV3hYd4D5JTUBLwfz38+v/z8MsGTbGyg/FPT96san0awnoX
2PW7Cmj4CzRVXRM7Ia6dOgo2JSWWrkxZ/+Zt/6FWyQ+ec/+HozPrcRNbo+gvQmIeXrGNwdh4rKqk
X1CSSphnDtOvv8tXakutTtJx2XD4hr3XftPfoY2toYYcRV2+qx7aW/02tyAp/Ase/11PlG9DOSKS
SyUo17A+wW8NUl5GQ2uFE3A3LM8Cj1r+Pi/mY9/yIN1U5gfGkZ3aCnJMsNZvlAujC9zVuxZFgTMa
NDMecpc3Xsek8C8ZB9LRINFp2nuHpyJlPFLuqtW6mvaH0wtAY7rKt266ww8MjZzxLBinvnxRJ344
PBY4sGu46Q3U0WGsfAcS87S2e0n9WSDKniiCoo4EGeyJwxByeFxqDGOcz8TxcHS4KuC+EpQU2cIU
GOoxYZcx1iALphpYAHURWOZNnFaB0FUAYwQzEymjw24ThB3qN2kJUr5/9GUGM7+cxhRQaaVEK3F8
fTvfsLXD0pgOTq/f9S17rGFMxDh6X3/mPiGBoRt+rE56X/BWKPlXZySfsJr/NkYGLP53NXNLqw2X
CeUKEyGXKHIgLBlSKpu8HZVwC1yjPbIFDJRVWMW7FICl3Rz8GAqAjQGVWJd6l/y+a8iaYkJH3HYZ
bo5TPN7Bo1E5MZ+oXeszln4X+Da7vMJKXwamnp6cRDqlOvFKgzjLbs6EIZtvSArnFs8iwbpdd7As
6ym06tXazcsyiVPbGbLlzenPrsWEm5Sh32SYHOk4XRhdJD3hNC12qs9o7hHnC9tEeDSwtlvsw6vP
COQ2ASMp8twbcIcti33tZDe52kp2QVp8tqQGN4oZQlQxlBsloPor/Tv7s36d+d8K9UNHoqiyncSR
ymji0Ke4byv0/OXm63bmj4CsBsIyvuPDMP2FrXdQbIQUtyIRrBLUUCYXlY0xUaxKEvm415EP4BjF
248Gh7xdOmaCkzRH2/PN7ild9zJlHOY8VquaV/8YhjQSIxSrGe7mp4K9e8De/YN5Hoe1v9V4da3R
ZwhDMo/4nSCH4IwxtYvhwJJgvTo6Z/rUr3bojnzVfRpHVKwX9rRnR1lC5naJ+J6Kgg4xR1n/Nudq
dnrS+gNB5u+3gZQLcetym1KZlsfZZ6j/1P4BIvpAebkvwGKixz5p106jYXKaUDUI1pjJ/AM30bN2
UvQLQJsI8aK1a/fm1J4WmURlaztnSnpBdqkoUXzJManUZX3rHP2WRThgUXik+Xw1/mTYU+f5IzEL
TyGCrEdarv7ra6reR/4iuM2tfonSTbcU0LnhIuoRckhegvxPFG04AmFFrNgDaulPzL9OAMEoo1ZX
xRa6L4vhaz54w1x8gi/JJIYN6xlL+n3IduJzrCb8XhK0ABxhpGKnP7c96rbj0EVYA1mWzBNmEpv2
0Mu/EZmV+L66fj4uKWna0DgNKGYqS8rCJBqEupDh9XLBZwmWFzWSx6AAg7c45un7oCCOHrCjJg++
XqsEZ4BeiMFRl2G/giktiUDWBaYvfO2TvLMtPJyY62eaLaZZC97Hxhj9Sil9S4qPKWHDMv2HmAge
7Z4ZMpahDxuIrerShhvZW7Aa9/nUknanHJIa5XJPJKrUL96CPkzFkezgSC4Jm8xwxpl95pvFqVFP
zGWgvrzPCnoxcz0bM+YSXqYBiHyywYlaYAU5Rlho2I8FUEs+Ime9ScxwyAIqeeuqLyFlNLtTvyPa
W5+YSRHj1fco2Q3f7opAG0Tw3s7mduOtdMtXUzQM9e3Y+XLahG2F9SXy9jATar1P9qYEVwzJhII7
076XhnVzXnAeANMdcH26yq3zR5KdFRA/qbSeq3DKAUDMVzVJwqaP/SRGsmG+tTJX1Ka/VZ5ixk9B
mNBE82CFGguARZdu34KcFUFJ3ka5GHZGrO0JngjRRShkjvTnCa2Ri63usqX4202WSmiTdw6r7AQj
ZalViMZUPE7kEU37ZUr2N+yhQoQV/cx8W2+aofhm1wFI7E9FnbBHhbDW7nLMjTr9uVrgkh4cz4bc
VKDUy3k24s05xleDWFqYMHqDUK9pb3X11BPwXDdoOBBQ+uOE+15p0uN87l6TZvoOsbjXtgEK3Woe
NpsVug3jE/2aMVhsC+MEDx/2mwm7SIrslOetwJKIMCYtT4rCbMN0sef4Cy+yKZHRrD6w9owFubMW
pNrkkW07kKlnNioU+rny0lYyEWzqgp3oMM2VJEFjyegxRtLDfhr25Ope80Ih/ojbqy6ge5HEkk5S
FEsLYPLy3KrkEaJQwQkJEh4jgCUwLSDJaB2JYp/mkFG/iYoBnpTHR5YcxwxFLF0CscEsJBlToisb
5R+Fxb35f5haN9bolLKzmpnhIovQ+MmbXUk+FcWJNICL8IU/pvjzpW82K+VOYqgmOP7jQ0x8eI+U
1saZ33GLWS/S2xOAq4WEzJ+80kOJ2Bbx5TEntYUPuOuO3Pa5m0NSbpkFxMRDx2I7kMCH33YnEcRe
LXJQ/2BTUq+YsJi+mR/V6EJoxtx76jww2W+E0saeu6NNguHbxIrXMISTZAI9u/4TgRnF/20kLECH
Gizio7LT4+SJRulaIf7PdvxS2+GiVbuDlAdtz7qClz0vfBnzUeFCcbhQoDGDyF96Qpjn6Ziq6G1J
lSuIox8BnY2AzhwFqI3K3I8ovHAME4nzuIsh3Pas+yEi57ty7s5bLzyl+doeBor8uAPG6/Zh3LPv
JZOwY0KXXqeFo2olgdi860C+t+nPaL7GDgpQidsGQeTIwJZNTmZ78gK+gl3pei6A8CMik3A090jZ
hEXhYQ33RbnH6LPipysU88RyL6RTn0ztWHN4Vdo/i8ZEHypfE9R5+OsQhfk4q3DzYXqUT0iZxko+
l1lHTkl6VrAGDV0aluDjSTgN5D0esdwkYQvbEKjso607CP2ZY/A5LJ4dbwezzyk6OfwT6iWqO2LZ
2T2toa5kN9OBwyyD6dgelsxZzIYSX6RM8ZmyajCItdeTc1GYoT/9LeY5HIA8Mjotnjqz3Gm5r5Zz
XKfEz4rcZ3XUsE+mOEFFwsR5av9oTHSsNsPmt6JWDE1SA5RTAsywM0C/WQrtBi9HidJcjuAXuVVr
wDKPL8uB+IQBqMQvMwFY6PxfqqMxvcwQI4wHtVKfYIheleW8FD2NHPXngDzJHQyec7Sk/3qnRZKC
VwMDn7LLAls3b2Yj3efFfvB3PVFO29pfCYHee9EBnmA2L1sRXzQWYSoTj4pHfoZzp7xl+g7LgZ0h
CRYEDbw3MZBk5zwlUR1BCJrB5TZI/N9ltO8aU67UumE5GVmE7IkpwQ+6ThmnmDsRM2adsDIdtH/a
vx5ejYpgTDuqmcx1Bq4ZTsFbwgx+5zigB81Qtqa+IE900qUThPTTWDKsrIWnErukYTdxuB4RNYBx
WnBG8iUvKKin4qhDRYx/k7Nqom/GmYY9vTumzXo0kLUyQ/anCk/+ynvvkB2oESMKg2Q5KLPoMdho
/oOk+jRm9QFO/q432i0SRFo21DaobBJ06q7eohjwuxuHYVRooG/ep+e5NKmr0vKsUXgk2X6WHU9R
jxmypWTKTp0xBga3L9RTBu3uxMUrEi6ldfFtHWNizyULg61F16slfp0Qo3fsyuK6fBhVdeB8fxjQ
943SPpCFhGeHVBQJ+DioACXDtlIgqyYwpE49HtG7eNI9Ve5J9laf5tVhK7Yh5RzBm2vTL202CQQa
gmYZSZAYWUgMAXIC2Pz544/SJYEcx4FG1Wj9B7P9RMS2rJwTInIakUeaQ1zrv2ZbLlZMtqawyBSR
DmKwL8NoX9ZWudhaf25eCjOGt/b719CtUVMkUWKiC+hJ2P0W03ZfZxZYmX1gUWLZj+kXdtm3PVBr
2zAz5dMmOUG7UdULJjjQ3WRcv9jItI9lmC5muOHwK3bNdwsrrLRu/VZGm4lR0fp/cPOQ7QU9u6o6
SAtByG89IToDpg2Fihm4HOM2NmEF4/e+O6R0TWpvHuoi8/K4QSc8YU2SvaKEg05DYkRlDwm9YL7b
JvsKwhC74TNiNuRieB6L9jTI3ckhb4rHhzLpP1AwECSDeNusz8Msbk7WPpQheeUs6qVwY79dtg/G
bX3LH+kYhS9IEdb1gp7t4kjigpBCCtKCljav/dmXF+NJxegmNBCOxZhW4QbW75bm8tOxqW+G9zxt
hb6ObqbX/AQZAch7t1YMNC71UQmWpGBwrBwI6fE0gBY1KuhKeemDuX+fAvghdx2DA/lnghEb7E1X
2F5HkdlljM0gNmSqhKKRJZUONGxjWE7jUa2fRRxJUnUvCWCUFPmzhQdLy83oyukDZyL+5+w04oRG
dAcd7TzjGGvKJLTZ5qdH/+04QzfHL6xv2Gb8L3vj8SCVCZetm2t805dN8eLpUc60QfV6BBGiQrEE
t2d7DmA04vk66ZtPsdaghSBk6xDjEzFAAToYx3n+SECVSmPzNtzzc3OD9wd6Kd3MU2EpoWESvCTy
y4TH2p3SJUwim/GrRvXWmPjmSJtIBUCVhLMplSEQtjBSdylHleh2mKC1Dtyw4lwNwrotFpyAAHm1
IJNYFY4sc5RltxVIXnYXi+1N9Vk63T3ZdvU57qxodJzT0l0MGigeANfGUa5xvl7Z9fLT4yoH1T6d
81u8dmjC9Mv6aZ+0LrkYZHaxfto3FAcTbwVbP1tZ2ERwM9/tDkfijCyP7R6ycbiibptCV8l+DexC
EsztOhHOVUGbse2ayEB2r9YVtx/BhSbXeklVUJ4rWMJGQvoHaSTht9EDYr8JvDMmXr7eC/HR1R+K
hC8NP8TSped6yC/7i5RC/tMfCfqvOf6yMj558ut/WK6N/8TBf4IC/qQb7aml1yMIUV/mcAHXjpIL
VeTwljWXr2r5W05QikflpMfqKcvM00LamUU8s/itFt1Ho28v+9EMpter6Jmmu10Q5cX+ASRjZJM2
pyJ/T5TRzwnzoXWefmrEbmriDrRH7pAj4iElVjnG/ZMnj5YGS3vqDwsYvbPIvhYskwithAu+9tcj
YdWkAgfh7BsTuL6s5N9yAz+gMl90++e4XdtEu6DxucieYZObIzZ+0iHo5f9S2cSmQHTUpFifTLZP
aTHvls91ofOV6zCxtZM8NcRV7KKpMt32gVD5B2qz0Ci6Mx+rjogLlvMMX3uD4zzr1n6efxgEz2ud
iTD7P6slC/Sdo0PxknM2sfSioSqBdV7zf+m08Rw9zCWKpbU6TbnBnL0JD8ZdN7N7UWj3rt/f8t+9
wmhrG30no4+0Gr+FU6fC0wNumEyeVd902TzZT0a6amBWDILnU7bS9AENZYkEy/nvLf0ySNSTauag
yV4aP87b0fmwGoxzz2kDgAKr1uFdlUsWarYSFoExmpd3+gZlXzGznNXxibzrXhT3m3MVFCtasV4X
bOk2+Vx0EdEUp9HMk0PeHwYG5NX6tEd2GzcMTUnB7YOAo0nkq4Gpidm5bRfXhJghZt6Rai2XFJxz
6zlEEADZcmuhYUSQ7ha4pN30r/wVkzA4LM0Vi0Za9MeFl8QrVZqjQuGiAS3I0uSYS6C29mnfBpv9
w1aMfWuxcVGuOlC4X80ZZPDRythX4v1AqkBTN1Ovz4wUZ7SjwxFMFBPDw08HbhJRUUV/L+G8tv3n
KuADNOt1Za8g9DGQKSrk8awd9FKFalmE3Ux+sDCh6EDqw7wuWghXtXkTs3lvUhQW6SmucLKgTUXY
n3ldyrBZvdjDs0i7IMkQ8lbJdf3dJ9jq3Nod+vY5FfKTFQEQIUh6zFTsuH9Mn9XaPsdCPKgI77qX
UnClOQ4Lr7kldfpk2+3WFF+U4oMaTjW54YPJVDgL17xH1rLDMMkaZolaAMTgGvIuyoc46ub+ui1w
9wBkDc+tULlxtItJN0vEjYXcZ+6fuQUkfe/Lunpd5/oK5RpWU0cmKLRW3fYAlnvfS/OhvYdig3pO
Wb+CT9CW/P8IQweJ4MQrZQS5Gaqn0sq9ow5Rsq2Wh/e9+T1ArDEL5gbswk3A6sotZ5FbpBj6Qc8J
GSgka+ey+z8y1qnZeL1quv230x+UZbobBH18kxznLOVWKZmuAhrJS38kG7ObFZDHuxr9UIIgenDY
eVO95RG7l4tSWueuLM89hsht/SBQ6sQoMCiX0X8vjcDopcsJpUIoF8CK0PS6PfT4FBMBc0Njb+Xf
KC5Uv7mu+Ci7T8Kh+crVBcGg/c7nGHxrqN3S2DdcASjBcgqRrTsxy3lqBs0sjbbMOk7vqHgUfa8Z
5Wvop/vyC0pXK8+RPkJJxMciDHESdh6qNTFA6URdapCbmF3N3+/J17RiYml7X2XqZQwmD3dgJAq1
Jkh4M6uDjIfWyTE79qxvW68Km4O5JoFi4iaV31hSyLVQj/ZIwh409thQAkhSJ8V43xM0qdInD9sB
UVmD2X8zvhJi5d7hXTmsSVNjsCuvwYqfD1x5gdWkl+XjljITKWE4Cvo06941+jmFNcrs2Vggp+lU
EFwE0JzOxmvEda4bwZy42W/dWfB4uXtyP/xGy3YUWCssmeyLma/QUHYzhlNaIMKVv1gM6CLl+104
0f8dyh+yUfhynwRINYikcxI70GEXDgDsmXdQgccWlnL1W0EiW+eqR0IQB+hwnCvlaF31maA2CcEc
QCs2Ike28PH9klFPONgweoxNeIxBwnn2xpIEcS5JOUv5KLZHoTGgpZnfZrdhpp3is39f4Gg4u5z1
2Ex6I2GGAAY1nIkNoNDqlHUQA2fWhMFia4E5bUFmYN/FpEZyxTDt1HdXpaU3gk4iTR0uhITsVMIP
GpNB6aAcagT72ye/V69f01aCRUxfFesXiyMsoVKPZQnXEL9v7vd6pl8Vcv9YOk6cCyoiJKVHIr79
bdFFTcZw1sz1osAbbtm1kZnzVKBHlykGYfOo5tI+GbAfY0fi3mCxTAkDW1gyU5/aBXvFmPwocYUZ
oN3jFUp5Wv5oGn9bl5ez/5eLPoQzy6hB1q+M6K9NXkXV3CIo3zXMMfh8EELy+UYDmtWg+YLMG1S/
F2cLrOpXqin8R/WrxuBfjGmgxJ8F6+vRxthnR+lsRpmD3d9j7mRoT9qxlgPHLy+mcanGCWoUY/2c
FECVcyA5bXAnMoa7E5MnKV6OZCyy/LUZ7+oR6j9BfDkjD1Eu0aZRZ2bjpdJYZ3Svt5eTsgWKm88F
s5/GPTJq0tk6Zt5/yvJzrsUd69sjyaeHT9DEVcPqKqwBB5auAjbciscCtHussaOTfb7bayY6aii/
o+Kl/Ehmfm1TYnWY6ZhpiIIKqhBjogYtcsf24n24ruNta3vWguvJYYIwsOIhURPBcf2H/qCCJJX8
M9Hb8o4reLfEKl8IpUvZb9D27pKi2xkLqUesbopUJ1e1GhySxDasGm/tnHpae4Zk/IwFpRkC7V5V
XMdJWVsIN0vtyLTjcwE9wImLkw3xjpvItujDEcgM1X4A18ce/W3SpCra44IOHYHC1m4wDZHJ3Oyt
V7Y5kIUgWiKJHwfXOvuAsV+psz63uYFJSAnAl81EceoqIMXWwUJF6vYIeqRJRtCjIqWMCfLioRDz
UMia3iVNAb4iY/OMGxtHzn57FiMQRQYd5l5653G6vdeYPTEkDTMwzMFG9bOTOtd4ZsqdQAD498tR
LCkqX3iejF1J7EgP2Q+B+lbqEF+SP1zMm9fenU6+6SgtNqUK4jBPAHlhbu36gyDVvR46jG1ySnbf
JU2uutUeVCZEAmRQdpIJrTZhZw8ycm6Z1lE3o9Syr1Zp3/BG5/Fz6et9zZtfK6/p0g9g2B8sH01d
fJZV/onvplVE2G24wm5p26OT/5hYj2WG7s9ooWICDIzqV92hXW3Low7rtgk7xqMLgONW3G2ymmRD
RcIOhNmzEeuiIEHvLTjzC8J6Rt0T3XiIFdKKIAdYah+x2FWzIJN5OoQT+688Wzidsv3SZ2dwPpec
iOQh05iFDmeS7cNJxSvOlRZiHwbDDUw+ga3wqmE6pEnCrJHBcu54eEV43DchLmly4pYz8RWtSnJH
wvBAbmsivDYGY5YvEcUFwCEw5JLaiNA9mEGJ5+eZGbxDb8eNkDgzKHkZCVlEMzM49cPUcCzNgF0Z
I8YY7VZUW2UAft7/NoIRLTzJ1e3oVdO3DSci58RR8SCgvN+M9DDLSC6onFGGlo+lqHw85exx9zE2
cm3xzAGOTwJlcwuYy/L4TGnvtPOADySzCDzAxSWdkg3Qj6Yf2Dp8SnhPE9k45x1ZIPFyRqKsIRqs
1CNplEaLjqxTfcQ1QRwTeFDQK1AhtsZeG1eiISgOc0Rpqx7UHxs8CjZOZLWZIEa0wF7XYJouZC5c
1q299MRljCOhBXV2FoI/qGk3HQVhLD6zEiJDDYz5AR/gPHNBZNZPu0aoPBy0QfdYTU5ViqhOeOR8
e7nKEU9H4jSQaUlzEBsBPfDqluSwLjnlioYOpwlNwG/WdWG8hbNzNnznauYk1K7YisqddWWvEDaf
qqNeLosjXWa8MAIvTNlAjZBz5hCnrcuAtg0XhdkLW4qhLfYKsXvWXIQjNlbJNfDzHS4rj2vAcZh6
dUy906IGAyESCvS9iamzgxYAL5pxZjAB+J6dBXnp6kRs2/qzI7dmJgtv5OOdZ57mIaqi+QEshkzP
at0nhKNYMkRDySZehMdLa56cdQ7TpD/nCeQ8uPfWwON8OyydudMd8mYJRRPmzWktJpWf9WCQWAIh
okOvrCCGofNiol6ibR96zXNYMMmMKAT8QJSl+5h8+5HHi/0gbJKSb1cmq6cp/AG8F015r3SgXdN1
zX7m+XTRiQU3O/3lzLC1rIeQ2DdJ6xM3T2T89MtjKfRwY9Uikxc+KHg/9t9a85Gxud5IJkFj0Gpk
LqsE2p+/LN4FvoTj9K/GpSSb6L1wvle4u0plxOhE9rSKfX77T2qxkVJb5N2NLPZ9RyvF2NLbEH9Y
6JbIZPE2IshQBFXlWd8KQg3vNMZYyDDXggfasI00pRZKjnrWw+cmrSAD7T2LsgjSWLfQW6tf7a64
lh2O0pAuCS2rVbxJhVXIED6e9YDDiUTWDmWPLbVRa/SY38ZINOhXbYkv86UJRm8P66eTjy8trumq
o6rLHp2u3ITLFh925Zv6jSDmHWHHpDhroE7M9zGHPy/Vd8Z15QXWxBc+9UMPaGi7dOjkjP4X6pzD
eGwoxQtfiWW/Iw+u0JUA0FXazbe0+/WmXlXO3em385KM6EQoQoZNP24IaJHJHDfL4DHCwtZRsAit
jMshDLTY4Sai2xru7Pi1Es+jsDM0pjswGD2l0XnFzt404bXaP8vRdsvSOhhiPbDxIpOl9cBk8AzU
IxsuojW3HPLnRP5gWboQAEB5b1Wytw/xBqCkJjA5t6JJX2+SqB8SJ+uPihtYTbVXXea7CUpi3fSf
HvYkatbuB5cRaVXnZlb3TgLEb6t9+8JWtWL+Xi3HzwtPhtIhV4hNGcI/w40/ZiNn//VzssH5voGz
hCy3hCz3Ses36+rPhEn03IyjQwQO2WLyD0/5IXP/c26KngU/R0BjpZF5+k8ZjE8L7dhYKy9Vjs+5
9JH1f1ej3w9vur9gVdjwzM7Ha730kR6N0MFC59WrEs8/4gUTjTgArL08t2uUvdLezwftmeznoAGm
0aIvqxW0AQaSyv/SdYfFdcbon6cgIvs345mR58Gqk7usc/lM1U0pDoaNq2qZXibkZwmFgLGYr8La
CAMuG+gS3TNXnEeFPVlPImQvtppflZluri8K7jbks+iGBIzqeExw1CR+L1DBmlwUbPA7bsSjnSFr
Jhy2UR2Gld9dDWB5Z4rZV53MtyhwsqV6j7K0b/WRoB4iY/CM/S7KcGU4ANGhKLIUtaBoJL9TOMqt
Wfl6wi2PsLTpz5DYZzLLO5uziKEx6u3O8UA/+vNpHvhV1dOX/3qQ9TDzjhm3dlbjHd6imA34RGS6
OXbXOlBPJsyaixqp1cgkDpIaIQtSHra0FYN9lpmVu/olVcVxsRM/Z9/2BKEGkieuIpsw17lns2eE
wmxxdyEPgh+anbDm/ifFxV7YSKVZM5p3k+Nq0lT2V6ByXfCyE050pb4rg0yuDWx/aOVTuDWYs0ct
qv51LFEn+Yk3clof5bTcYkdEO2yR2y9wChRfLBtx75WtC/lzzDmCsXdUsPMQ+k0K83EhyIrUj5jd
/NX6j0HJ3mTtSv1l9etpZvFusxTdIb2ACGmybUg9xjG3dmsj8iMbYYVxSrIsvmcjJTj1MwlIX64y
X6qYP+i5W+Yjud63vrdcihK33S7DD4VthPAk5KvuyqXi+J1kBRKi4v7MZvCSl9jNiCr/GrgsnqP4
tdORnZre13LSF6TkhEPa2+LWKBRbqoz6M3NQ9Kn1i73OUqEz9kpYBxLmhhEXx6TwuBFYCKTTEC/7
FT78SnZbf1o+0RFoJG53CBPaXasb6NvTyGJ/gEcZiaME27NkoCzyyhsK59CNMvdCd1idP0nKe9zP
heaL2TpqpuY7gxz0YjrZBVJN+z89JWkZjFB5z2W6eaLP+PBCjF3hGvYfQIcJAWQeXbyUwvEL9DD2
fUjMm5XItzUTdDMf1s/ZlUThT2S15VPxamznqbasXslRoQG84SZVMv0urOVmBG+YfG8ggkailZzX
0WGIYB06GOYJgjZiefx8sU4qfki07Gxb9ADkUJ0qDxDEoZV+0rkTTQ+rfUE6fDEHV7h9wlKMIMSd
zSxaXx3gngwXE26Pp/yY53ORsxflofLCfYJSzyA5R+N7cWt9jaCqnNWZiJy8u8JeZZA1AHTlYBwO
IiXqj8EHWgT5MO8c2Vsd8ygknsZM1TIi70kmJJ1qnv/rJc1t7AhWIYjkb6NtwLd7FsQHRfLiD1N+
0aztlm7xSu5n+7/6T6F7g0zgsNGE8t3qcN7kc0QVUw3mpaV0LkRQq7O7oC7IqQuL/LVtCUJMGkkc
0IvcYB9GYUemq9bAWAGkhIRd0W593B4SYlB6QmU0+VPtuStJeEjIJrNromcJEq+tQFlvSrOgmYlB
iJEr1Xd73Qk6CUYEjg6C/3AiFX7BTJ1zCixXE3wcgJPu4bXhVcz3TtG/s0KQCmQNHhUINBzIoqkD
8Ni4n6pTlwEiTTNi/wwTkSSpJsTBXKViuc7riJEMVzKpF+V2UcDqzhiO8CQQgZYJyA1s79Wz6y47
RJeePmv7df6SwIYgc6kyV9Oza/2pYXhfsG1jRT6qFER8F4Q1UM9v1POktvGPvnTBUCgXC7k19MDF
1WM4ch9p8YL+SRblAILCvFe7N4+OuwMqsGeRUv1rxBnllnyCiOiTw2J1X4ivv6i4PuuMlYhx09is
aQRvtCzxSjGepgEDpvikxbS18pSBB8nz3SyCymAhkFCNoEweKzdO1IDNARl08PFp40w/MW08AIUn
gWaiqjBOMqn3+X7oMbWNt2qMd/KA6p8gR6AgKXfGLn+yvL8hnb4V8LLYnaoVwrc8hEISS26aus0x
t6SHLoyHag6PbH4NqhU6kfmWt9o/ZzhG/B2W2oZqgS5iOsQvdWD8GO8oejQeVxlukwakZIaTiKb8
zULqHO0m6uLWFKT+8ZZWdosznrz0BMr6qyWSCOQFYQIYYTStZw9zsL/f713NaK/Ne03+GNMC+Ybl
zHpPtTs33jsaMxhxsLSAUJhhftm4swlxRnPMIt5AYENY7bHlagQbNmgGNS6LN3J/SrxVcFi7HJc9
y8mav8zalVjLZ1J3BreYU98GlkOWqeqKegfdH9aFNxIabLAaIDti4FOx2eYyvr+hQsuRMgyEa3la
edm2hybysOLwkXWu6xp139/2d99uxznfF8N6cUpGnzJZbeel1wMy3bJL3dSYlMHPJs6nsvzRTOVm
MKkk86lA4vzu+J5JVzwqLRqpBG0YDzq0s2NiANPizpaPJlNowUP9x/xTkI1gVWTYbv6fFs830So5
ClWutL7hjiM3wgplke/ahXw8ttE1b1ZlLpH8sVadj81FlYl/2ZXhs35ruIJA3tomlsmLKmu7Tos2
EhHTHHKQ5iA1voBmJiQLBDhiPMBjnNdsYMBkzljoLbBtncJ+HXAHdnQE/fYLIPirj9cHo0G5Gb0J
AlTQx5lnM1X9+5Ygkk1B51+PUDNar0ca3C0EbZkHGJoHcgyqGmAU04G9gqPM7NZLz1Qp4wzMSELZ
j5aGQRcoP2drFwMJYSma4LODj+pVekMtvD36bS+nJOM45UlXyG3kFmMUn/Ac5Sq3NxFmBqEf2Buz
8TqlVdRpycViRcfYOc4OWqSzXWXCFaM9nDknSfCb9CPnWYAC1183EGzSwPyR6UXtWTwKm4UHIxlt
rYlWuPdtagR70k4GeY7yH1VKQkXaIPdA9ji3BqveQB0OhC1zaOyt4mSQsaCh2E8dkgl5/ZFUGG5z
QGQv1hgwwbjVLL58wWDva3PCP/F5ZajG5D6HmHJUW3fNIVS3SkC+Y724RqK4Zch3HE8HOm9qVn4r
q9O4L9CAna1JCQbq7VnGKbrJ3AjhNt4sbFmZY/spHruez2EcoqnMQ3zKJ816yr3CBQZusxN+z+Pk
r12qrwyWRz1dG0pnc1teWbPrBaDlgv0Huis85jV5Phaf3LtODiynvZfxctMsl93vps3Ytmg0eFum
ehAEqNmEcQiYigyC7VeS+CypIkNkKLJ2o1+AF+Erd3ZcVJPtLp24rUVxr+D7lEQBpsm9+5Dn5GaS
RzqtZ9xxrFpx2Rc7BHq414mT6nQkkR3PcKZ4PQsv2NbLnyneNU5MNmARzlZ/0qWR75jT2rsNC4vz
9C5Uvm1K/7mYIiXGKh40E3bGTUOSiWjPU5vlGgPtSeTXgANiJK9B1N1Ba8cL3hs+/jN2pfrZ1Y6v
EjdHnGnAhxiUNmS/+Cot8RVpwFWqq6jAkFK57zUF8KuNjTLUbwy6uXVkP4FY6X9MndmO21iWRb+I
AOfhVaQoihQ1hiLCfiHsdJrzPPPrezHRDTSyXFUoozxEULzn7rP32v2J+m8UnDNeGu0O5NaOnMig
OXBngeOmxT5Hh3cf7+x6QvMhxctOJx11hAd9495lvGo9eTWkULkFo+tXHEu0u6TIxsMdLHJGldnu
lf/X5O3PT/ryD/C2fetvnXSeDuJ+2ZmJqdsNnbQdnbQELnas9lLTjkYtbWUSZ6sn2KwmqGKe3beV
4LtBvqodIevdxKIk90vjhkPxSHcaIeLczYJKJJKQjBkr4Z7ywGdqDyDqYEbLdrURpZHE6z73FgU1
2RP69FnoxaOvY8Kv5nVOg3NEmKejA4vFJMGMEpnETFwxA/ra5Nc013FI37PlMinUVALa6QOged7E
67kSKFf/ZyDEWvFcrNTyYZa7zyq9Oeby6JBqqUs0Uo+Ft8x+vSRAGQtoF/bCd2wCbS08Re7+pfAs
KLNagy1wc2ARyerpveTXId9Yrw4bNmUie4AarIIA9ZKzxhtF0RP73kPMRaLEJuOyqQV4e44PmtaR
dWf3RE+akWmHjrUHm5Qrb199+za1+zlXdm+OEQhXfim43M0tswSS9RlkHzHccKoQ/kxPfAXWYflg
ekuQQTiHyGatu9n6INji9CEcNZKrZhR206emjZRV8Hqfi4uu50jADt08HHtMIwMvduODbxZPGj4q
bkSuvojH/dul9z+YOLOETBWvm1IBX0lcYeH68dMycGPiBzVPPJIWOSESb636WlLlY2zFd5umn4q/
1Zo/4bYiiZkTvyBDiCNcq/VQZyze+Dtg/2inYAAQMi6KI2gQ84mHV8TD5y49yTA/LGG7dopyxT4v
TJ+iVn6WsN+mibN9Y8u4zFf8bVMKx6Yx7nFR3JjdrH3ojY8ydMAMm5qYXLJtJCGN0wysUqohjzoz
UOqYRrtGjlkV4Mzi0pEdWnR+/qPU1GNLImwmEUbnjlN1EGxIyEV6dCQxm5SXdfsTWZgl6cNLDFjS
unpVf4tsiEWY6WvVeUozeQVr69kD6/4kKRYX7UOXtFdRxB9r5LwkixezFKGDdexZJYamWxnFLqzd
vZyGlbKR977gJFr9TFg2ZbVtMeKwsh95XdXc14X+1IwtvUX0X6KuZ/cZWKBaYrI/9UAMqcBhFQtP
Z64ptOy89cvccG5xyZ9zZB1mMf7H6t2KMxz1ecfmeokB/W9zqPYkqaBxljQJrxle7wzpqXLkX91P
uswNCgGJE7k9jdw1t4f+MWnEP5gR6XXsctuc8UmaxQ1YXg4nNmpkuAd/jVmlkzV+xrt5YvZw7Xkq
e7xWftOsgWn1MOsqvMjJ0zgpJEjMC08kbfZOlXNcy+m9fZm/4xI35DiE+Uz88hipZJlYuNNZJyAh
p2SasAY3ne6JzHnxuVWnL3Sw70zavpmFM/UF8/ZiMVpTdWYg9lBEloM0z/hBWG2xlXWgAI7YyEyJ
xfac6u1VxjwnaQZCfvnIW6J17SNSPBJAode8lXryZnPwJL54xgTeZ3TMqHnIfIjRCPsdnZTehuxa
hL0mPMG9DtwdDK16L6bwUhMXQpC5UOE4VIexL0NJWkMj0+m4kW2t4Z7QfVWV7IwFsRdLZWlWHxas
0HexPcpTcp427hfNwtKXEbSntAdD9IwhesghRUNZ3VNvdYKFfIlPcrcc0mq5pvsxxKaBtvYpXk+r
2EG9BqTO1xvzA5sYfBsaYmtl/gd0KtnlUtCV6g3ZDJ2COa5oNppWw00TW/5KbANiyjEnyS3xG7bU
m4jpLTZmOgJMp7bmY//XEJXbhCDzbPDE8+JeOXP1Qb+JzXBdGMOMmnCkYbp/599pLb0MXpMQCOKb
pNYuEU6d/TSKnpKZ9+7fkR65jQdhvahL7stciGZcl8gUC8bIST+UMq0UKfcaw8DRRc0EftEabUFS
jWD83TcCY7AJ6VVzhZ67skjkUv4lw4RSOFjM2jyWvyeTAN9wiNAIz8Kle4tt7xrlb5SIQ50W517T
PB562/y2puKqybzLalaELezGkpKuAi5PGTBaY0v153xHsEQbiP4s9TT643VCu62rkygVFNXPtzmo
2VFw8l1IDemwjm/xPxE/29mkGgIpeSXkgDRTvpQ89Hwl9C+VV0aeMmKo67ndqFd2hq25rcp7WPpP
5zXQl7p+VUTVaXXFOFuRa+4ffYSi8y8FcnQWDOIa1pESLjLlvqe4tDDbLO+YnqYq4VOxFLxog7GW
HGFuMfjAVYcLQbAOdCcgmrFgzc5c9R/CAo9SH8x5TUHL6G7tTwl2vfBhzOIpJwDyxyTwLF9S6srz
LA4UWTj35WEzWjqRSC3Yf0xK3Zt0wwIjXfYwxjWVh2/cOV8yPi8CdSd9d1bbx0Im23U8lpiUkzCz
ANd964g9AsUq/2jxBOG1PfMNWWHUPa9jHJ901DITa9Rq/Ybo0U07QWVyG3Ye/cqV8b+NXlTTEcwM
2lgD73/DBQ1NVPMoFpabZuyjW5QMvCG40jHNyGAQ8ZCDiYJiRqVzJB1F1WPcgfEyeTJtwk2Y8+9i
v3nCj6k9jAU31m4kvwpKP8VYT09iv+zx5OgsUvIwUoxNlIwBNJFDz5lKK2RPEG5mHNbDcvFAsEPz
kjKF0Gt7Is5PmOAYS8dZK8+qzv2eNUTa0SbGglDslwvd2/B/+BzQDJBprSOIbmZqTgAHsNavCqcM
18gSEls1H/7qiQGxcD5pPG8MsH3QJolTbttRfRJdwMt6Zf7/aiiucJZ0+PrDPZ0P5fg1Bwols0kk
nKPBOOucNk0Mc+KyoU7l6g2k6FjA/GNYFJXYHTT5qFH+uec495QsvlKnE06VGJRcAInWFuAaZzKy
WAUUBAJg4I2OT4xlt5lTSBsEqGwSjW7FSEfiX+TpQ05ETv8kOsMHDHnXtIAu1DfECm6ao5edNZl+
KYrwInNE1JXPHc1hNYjAHhFZVADxnHXh3l1wewijDxh9X6um0nuY8Kvh71eR/FhnVBTK9rrommsI
zutcaOaxrv7A5eMxmiO3jLjTJBrmGUbWyI9Qx7e5uzCXFFRQ6+TIsE1DHRB9upc1uk4WVrIqBxY2
NVcr8SSOxH74Pzdt6RmHgGC9SgjQWfg1q6b0sIHz3QKmVJXn3oJTqwEmJ3YAtVz1ga/AQNPxKLlx
kXxEU/Jt5MKXXG9fpmJ8liR0Olq302T7EEp6Rye7+8iyAjMXqTT+fFQfNaRTQO32+hTOXC2A21go
Lkhe5ZTcq1W4RdB1yny542G4G9+iTTu2zym0bZrXN5rPEevnw+wO+jOGDWB1hZ8NGldZSvcMe3Nk
W7KgxANKSYknQNCdELwlcDxy6nKob60z5ehDrB0jGE/DmvqSavJ9Nc6RArdw/SElyWV41X461Nd1
lfzOmO5Rcuvz7/9OJqsEz3KNYYsgJ8pKduFoutejAm8fuNne4JMdJSt3lNYR2eWu7HJHLOkWlvQK
gnpF3wF/DFiPSB/Lt7qBM+MVuNgW8Dmpip1G4IohSJgvS6BWdtZCg9v/oW1IRYmmMRJjIAt9dSyd
DVtD2yfnFX283v6B5qP86rgZFEL2aCOucAl4t8m8bWtxa1b2n01id3nPlv65kRFo6ZtkCVSwIYTQ
ClTQckqIgVLzD/3RDGEBypgvKyyzxTRo6bWLS1sSUAuzCsV0uKtVdx/ICWUxvmh853J9M/HtrivW
2o8hKm9Nml4NQ7ksbdCrVGnaDQQGP6MYoWIERw0ivTOVCpJ74bYkeKz0bwNLgyJqCKUVG6h16N0M
+E254TUzaaPH1qjr2HSheGpYLKb8n7xhDS/7groGs6wEMhljaNwaYfvlP0qB1h0wcVoCMBSoCZhv
2XK0JgIeGw6JHw0pSHygABaIhtnDVEC21C4VduxUFAPgGkI2s2qhPLm3bHn6xqpxsqCJxBOSeop5
hOhfQSQ78QHE+gIASms6wyG/DFIethM9XUN5Xebp6iX+1rDJ2Ei7jI42q8EicNSLudOuGCgxtal0
k3OP8iOmaIMKqVWg5C0H/DhygRyZlgzL1rKE+2t7Jh45Q7441PACieUeBAsKcz2c6PZxmZZ09Z1y
ZeNVzWLE594sr4Pdy0TY+4Wkl3LtR+MGP/SWDdRizhDpyj7INyXIyuxCnQ2ELJsv+6Xsq4D7VCDT
EFLSEGKrW3fBJH4RdZRGaupqGRewK+zW7SS7pd167TqyZEQ2+5XcqoWW3gexMvoFFtra02U64YeK
RVd8nizFXle6k6LZHy1QtYIRDGH1UzTSqxbJV/C6N9jgJ4PWgcqWBlLEc/y0UpbvNvXXD/TDMZgR
Xf7DhIrxheKy4IHzV2U3UXXcbnHTUdaexaMdc36lOek5jF06xi79PdrtzOvDkwDJxwEBMadlmkyW
b2CUTtEkx3ID9H9TAeKMP3PyglGBhd4ZNGd4T9zfiuXFqvhD2fr3OFt0Wm24Mw/r18DudlHpucM/
flhY/PLbBklTB6lUBsLgxGCtYhSBlEEwFxRX1vFysqA2sKo1O/cBr0qw1s4Qd26VkzLOJIdkPFSM
4/ZjkJNbbBEJqRAL4kvGBiMB5zrvRQybJwv1Wdcw8Z9IYz3o0RK48g4uPD6KYqomO+aJneoWSS27
4DGQWu06fRtsuW1cbnzwh8pVQyTA6t3hfJP7X+uDQSjWveqfWi2cho6yHAtTT0eZQOoA3xw+FMNO
UPrgHqkUUHIYAb0ykQNngAc7miIl9C3eJMA1efkqF4KjOsrEF9au3jQuUYSbx/qQSb40tezLkK5x
iugKOh2jd6pDM2Q2BAivUU9cyLe26FAEnVKJsIm3NIrIrm4xRpTNYYvAvmM2TsBHdxNqCEASYAJm
Q3gAwVA0KZ6GH4dSbKacjYRAUQXZSdAfIlxy3tXLi0qgvpMfUkahydK/FebSKuKKKpsfIk3jFED5
7ZfG4N6hR1OtedRR1CqZOmAQApEvo2Rx5N4lo3sYzUHD2Ui0tX5LZn3B2Rxseseb+aCyKtDV9Nh0
GLjbnIaR7YaCQ42JGxmSD7ohkaP75M62wNFvUC04moMr0H7znWLBOoR7883ozN1vRcnPsyyeyUpz
26a+inerqPhlZwJxTYOfoq/2yfNbn/SnA6tN/lgYmLdQazFmFFGoCULYy/J+8nPdk8JOaUNFNy/1
detJtW/H8slfjxCmUkT+uL5L4U4fx6uHhd2lnF2jtAbIGn9HjQMNLkv9yQXRyrq7Fm93hVyoOvw2
CP2A0/umn/OrwNY4D99pxT27j0+13OCX2Ni0RLyZ6IrlKJLy7aCw09ycvv82W5MkMpeWfwAuez35
YOv0NfC76ybQcEjcNNGdJBbWMQw+mnTstvjZaepBY4psz4MKkv7Z/coAOrVngAMCUT6ypqtTA4yX
RuWjBH0kchsXh+mRdyLuAkhJUokTzgpiuGAIVCa/Nmq7aZD5qM+prJ5NbHVZ1fNtkuhjyG9grfb5
GyWPp7fjDmMSOjR8ymgEPYbBpoUG9saiz8Mk3y5FRBdSWTmrKRymZPXNo6OCanPovE7Z6AwjLyI6
4jQ6rPHiQgocxsO6HD8LjObEUrxPEeORG6+0gKF/Fg2Bdo20eLLT8iDaVYPrmCQybE2riaJOl9EW
r/rwCUaikl49VSgx1pse4euv+EDQZFTBAFgnkqPWGKLlkyIgGfzEmAvEn2P5yJIw7s54nfzOoVaE
uiSN1quxSZ3JCpcKiezkjMbgZthBdNAcqFmHiOYUFe97TM7b6qgLsr/NgfXlHllISh+AoZTVx789
aDVKg8+PnehiXHJ2WZHtleikFlGTLiBe6hfIAvVwLSlDc5Kwjy2/omCModSI0UgEypoA1vH5L4zm
NjZUS8XNc4inFwXeuXlfE4H6PJwHh+7ddfx55x8KH2uBj7Uywi3FrRsL0OMxgWWgfnWRiRA1H7/p
OP7LwgZsuORvPJHg9gUsqtzhtRl35zG9ixbme6rSuSkXfIWJfaztGPbVerTEje5aI+hJcI0LjLNF
8Nh5LLmLB89NW5b4NYi6jKojnqyIJ6viycp5shp725TXmkV3QPPSmr3l8crDrVFJCvawtTBglw9D
SUKJsxbLtTP8lXifM+qv35TIA9GtgR3QEkS2XITpAmZgdqS/RftnViSo1IzzeQoIle5B+rEPWKGj
0FKwbpxICx9+RPSoaP0Ru5RMLhg5/Zw8h78J+7Dqs+eXc2KMmJPEBSTDRaAETXM3sPbkTRRE/Jh6
LcAUBLHLKLLXArqYXU5eXctpxK/pEA60KIjmraTKlPjQvaKp8lsUyjdgMv2fciSMd0ILUDrdyVYM
LjH1NEBjLH27GOzaTS4uS2VgVdFuWzTfU+XvJJf+kJNZGoRH94kN5r3gYwZa8jEpBF7I1Knav72e
PaPauKtSf8PdPc5Eiyy3E4AKwjYVS0dO0pNhiacYFKuZaR77pFI/lxz7Y4ngBL41Gmc6huSgKeDO
oumkL/mr1WcfJ7Tkl4L9ElSsbOvkqPvtGwFOxF8nXg1cz+aaXuuipkkAl3/05NaFcEauN0o9Zd/6
sKQgD8rabXanHwz1QFNz+BDfMfG+mXjfaDvpql+SSrvmf0eK/VqK/ZZVB2xChxUM8gQSZT/gq9bP
+kOhNnoqARYdoszW5N1+1r9iWuRM5V6LhzaRH5M5kSADF2lQTgQMxDwXOL9q+lsq+ih13OhiSz2M
rj1LKXpMoBVU6Q0UBm+guVvuo/hax+3VGqdrvQ3XFj9lv5JZ6jFkEKgna+KVnMgJnJnWVpK/izTR
r6AQQbq2BDz6vVYVXEL7HzKhyleG+fnUZNQsLRP8y546w3aHlSmJdoxZAAt/ZrMiuGPzD++E0dT8
JPzDiJchaMxYDhTCmYIc+QxWZWPytA1XFvcii6aWF6XyI5J+Gc4Dv2byXtB2VSAhJfKDOlduRObq
vhEwNtmHjyyky+zB5cuWzpaEQZ3EtN4Pp+bbEbFsc3s6dt9aT1Bq5MIHIGRilZTTDtovbv45sWQW
bovGua3Yi8Dq0MwfUqE8RC4ducFmww8VQsWtcOyo2uZwR78hEMXoZFUc06Eo6hdncC3lKfR4yUJu
5EZ718NQh5GLfj3NF8UawiwBOgD/RZ/eNS3hsdXbZZ/cd4AtcNR79hHpjW+18BLIAo26dQ7DWVRo
rqkv67H5EEnGNwkNHof6SOAnXSR3Xp/4QTEzaMSs5efyQ2M9U7DMVz5qTyIMArLdCXaU9HUkLBcu
iEGrVkCMzV8ZHIVl6RndJi9Fhp6Z+yS18SKyMR1I1vkA87tIxPOkgAdZeLEbdxlRekP/rHXxqrIc
KrQqLH9HpLjlQG8zKEAaFANaZPecseDpU+GJI3w23ENxst0ms/meEgTgUb+OkfIJI0AY7vjcEJAI
UHTDNRqbMDkFRB0MEv8DqQ8cTFgPQIdbVlCuUyjdzDcEKjevC9ss/yQSPBrROPEEFdLJgeHQPHD6
HtOCvp3hQ+KpMcJkIK9Ak5MpbL6WpkHukqwgcDCEe0udbWF4ibf+ILf6USuXt7pun8tWf9niF8bH
oEvWACoQN5wl8JpKCtp2Jj/JxoktYVvHYG7aApNAwW1RNGhujhjoGIHJ8I2Vy03oK5k4fJTOV5iI
QawK4L7+rwdg1AIJtyT3IaJOCaD/3Xqm1SbXAhpUNTvCdqTojFc67dbiRwHIKFoYivtwiZargyxB
mUC2lwlgE0ypCW3qwwoRLI6Xg7jF9DE0PmxVP+NhrxZPoRn6e8fS/uTmp8g9Jh1cRTRsaulFUUZM
DHOAa3MGfQLt0cN2wR5BcScUj0KGuGyzZjxF9fhVLWQejMYmBicRBm5hMEvmM5tVFhW8PxhnRgb0
XzSpbYPpgTvxzMTw0kb1ci4U1B6l6o8MNmY2W9ckKejpAMAMut/MQrKglwXjLh2ANs/23nR67pyN
TnN7tutjLAJjoAhK2p2WfA1EGjpMA1+QMD/YhzzJyrqKujmbO8v+Aui5pt4aywVtELG/HkWCjfgF
cFgI2F/XSjptIGK/018m/3UfhNvh0tHFXhIZ3dxQlmloTStXpOCSOzsmHSKo8n0Ar6ej8RSSeqsL
cJQWl4ttYz9azEEx4A6n87UOsjy+QxVwjCR2EqbAzuFSU5Zfwo+xS9CWzRO+fgE/eykZwJ8UL11m
L00wfBJDomJC+dEnrIR5hYpkSjE30f1ASUvtypj2uC3Y8gLNDqO9sQakXpwoTW7Dplxi2C8jPsAZ
WRzBY2QZ/zH86rr1HX0rEbxTATh1w1GHmp1VNN4lgTV/poZ2SlxB7nCpgE4AMybk0M6slMJCg55a
7uQGALXVEUENW0cWwCJEtNyoTmLE85FvbjVVqJTce7glEaWy0UY1XAZT5SkJZXQCIgpNrmhYKXAs
eK5UC1AQXzhGl50v+k2KvvIzAiDSBUOLgSlmjqtwdfNzaqhvK/eLSsMIZrzB2TTxl/R3FHIggwXA
KSxNzUIhTxoUWNX/y3pHfMu37Tx/lJvyiHvxNq5jaG6fCZKL3bqzxBYA0j1KlgFXN+1aVm/Gkyg2
iaJnObTvUi4+E0P6rN75S5UH/++rNqVj34JwQ6ab09Um9yT20SPK5cdgZo8Y/wqXf6kdXFrZXO64
Ey7hQlD/07LH/6dlW574XBU+rSke/9TZ12Dyz2zPuarWTIdNFA5wA2GNtmULlxEYG5/R/fCaZBkh
dmJ4zi6FLF1anj4WJ1m0vDohetUtQhCswbj4qqctDCeHTTz1uam7FjCTdd7aVA9SBxTBBa/yS9uM
l6HUL0uahN0CejOpH8DCCElCGMEumG7XIlKQIc98im5DM13lxuATmoZ/sHMtDEi/V5Gh/48XoYpY
LHYmjoccB8g2Y7QnPmgxufaznRtw4ISWjBAlkKzQl+5EPZRbECks5jP1BAg6kUczg5fhxNAwrWg/
ym1879YafXxKNVRrtXsQ9F046taBEoSWz1NGrRIIcLsMOp4YtPLaJKXVTo6lIXcwjhbDKRKN45DU
KClGhcYJYKDj+VKGZ96qr/FYmKCjVuPDaLp3lJ2LpHvEz44+kTQnJJrMn/0v89SNdGf6+XVIjlNz
sacH+vsxh1E1ipehgVhFpK2YNFe2Sj4s22kR+WjLWOCqS6MTggFPNyuEatohxDMEWRmUP5ShMqE1
S1LtuNB9dWDN1dXkw6igmLtgQnUqi4eJ4qRYn5vMu6WzgoawfLF9DxjUCrv7Oavosb0eSON20VkC
x7SQsMksuOOWRvE2NuldGsrbmKX3NoVrl3KEbx9DrbzyImykDCTyV8GHWF7JSxGyb+RXsqCm6eXB
fFoMbQuezAa6PfxwncMLNBOtxFj8OvqPDc2GlOprmj1+DRODZnM02+hB2fGl4aAmukVzHBHbBM8R
u9r/IrZNxnKOvp4UbYyQHQbMpYFDjDRBKd0GogRq2fAj+oVh+tiWf1jqORbpPfUsMIkwM7E4BvwX
joyLI+Oitnt5ev7Cbc7ffbgk6hIMu9tNlc+ognfY77gILz0aKgDqcbgna3qe2Z2T3B0MViiKY8nA
Ycm/6YhaaUQdlNtSOBbyNvzh8NN5kpxpOvFajWRY6wruRtoEzo0ViYESLX7tIaa76XLTkLEWeWEO
XB8ldZujiZca9OTeptAsp4o3XoTTZRNiz3rFFajcWnkCATHMM/ePc7elZ0lbPEf5IUNH0c57C4vW
vLNUCLivVw/8U/e8j26EhLSou5tddZsQpAyJtQS2I5OMx4D7ETc2bDQgWUwCLDKpSFPIZqAB0Ryp
kd2dyY+wHBbY5H8qr4Eh6mcJth3JNN/7cS96TYNf5WJxcieFLxQlqLJoizQYZXi+t6EiH45VvVWO
fRHTjMRfEt4b9XmYX41fGuXa5iLd+hJ7iXkRcjOcXGBXGUD3KXNREtbde617o9rYK/asZVYCsRgu
WmFXo10bLKATu/270iSxEJwbwBvuVGZ9Y8Q9EFhxRIEXiYLjBSmnKhq/xQw8oxVo0GdMyDMCwz9e
8grMvBCHuzhhpMbBijI8OdkFRCC/XRxYfx4aO1Lwr4RTUV2Zsz4EztWckKR07+HP7zsiJgbyEZLT
VzpKie50ug6kaDyN6VeOisJib/ax7lOzI4DvIvjSdm6ztVfj1R83c4NVH59zAAK1rJyj1TbEBUhO
FQh6fppbbh2y9ahgYNckiJJAYjUxj5MrfsgO0JQcAmuUmQfJH9Ll0VbKI2m1x1BLj9U5TnF2U+NT
sViPo/mt9vWleB4VhX5FeQrQjdmdBLK0+FxfwDRH6kUCEr6UTdimahAF6kXA4bSBQi467Ujiwq3w
55U7xQumUIECtFBUfLCrikxKTN/VAhSYqaDrPtRcuhQrIYKjts7XeBhx37aX/g7FKx25jZGY0epT
MqMyyumRMqbusPZUS4F8mxeELiL56MzUuw5ni/yQoM8HqFAzPK6DPIwnbPcICRbrodxLgL1NXFJi
afYkLin4nhT2LhTZGHxnU41Ru1wxOznEMb1WrcCqA3OoMdH/2wDNjyh1nFmY1tJt6frHyNk+yPmH
lddvFVeG1eSu+FtvpddAiGRdNX7MXpaNdmcmL2Grn6o5POK4vRf2jJ062UlDxqehtk7KaI7662W2
xfr6q+1k9Emgr1rk1LHk1AOEtzHDIi079QZLscOgccJ8oCSvkuvJEsG8FRlFrCPBjxpDnzDon+gP
n9i0JgKJFLF9Nvh8rIxKiqQ5qpYjk5qflVscCxflj/HREXvTRGTe5pQQ2eAdgNjHV5CLoTLaVj86
gXRPk/LeRvN1u5siKxWDYYLlyCL+lSBntHtatVGOuC30zEa2lh/lX4LAL7W6Y/4AjjrpE/XqVOQ2
5MlxZaRQxhvzU2OmW/uRFXuDT3eP2Wc2vzNgr95XDntsZC6pVRgIr00QWpnYAQqlUu9jEuFcU4KE
fXdd9odp48KiayQzyoPsTxigsn+JUZJsZC21nrtE+JhR6FiG0mp7FyKY/V18J/n8pnkFhwsgg0Jh
CeiafeSxzPFoT943XY9Ile4NZQd8w0TiFFA2qEsymon+En1XWKPsuw4EbBXgZiqvM5ZAUxNorzNU
EH55eyoqMPG2flR+zHQCo733xlNg+Ng2ES+lGRqXAOoH1taA5gkj9RNLJmYqr+0zUbf7UOjXSoxD
Gg+4k/7bZqbv5Ic0hz12WGU5bK3oSg7ybur1o/wkjngqZ+OjLNZPNuW98BiM7mk0C9Q2YkPx+NR9
sVZxO0veesQvCZilsE45FYIwI84QB8853z0Gur1r137wSdM4K5ezzMVhAitH/tWOlph96EHaposC
HXetW5/1K7RRO0kyZCdHETd3KdITOmvFjiy1cs+RH923qojwWpSAoWkTEDKiL9ZiDSHXlPhqdSrT
/IXlb7LmtxBJHxPshvnwRyBoMUGrVoDZqcwVE4hWvseK/EWShUDQofpXqrLPItHf/ZemwMRBbZh2
7+2KkoenbKZMT322e4EJvuCpsidrcQWYLvomUUhSHXufXV8a/PkUFnwuGlcIVzMst417txQ/9iQJ
Nd/Doh8zxj6dmhb2Xy2PeZYeuJrzlPO5gsBDhy57/XpeIaPmL+uVXVZhPVK1ibxCVTb57dTk8QXN
vMqOHHObdDtnyLmZ5BiWsuegLy9DFz9GQdrZhztfr5VRNddr3VQvRCPgDMh6BAtO+UodKdlK0VBO
SkFIOKPvA6ismVunULiJovGpSNAA0Hg4mJl+pGCpItg+2aXfyotEN326vlqpeykNpxTTSh2DTCcJ
1Io0hv7OK5aYlRpwWfAmCd8b6uJ44mYhM0dtY+1AyXGgJToz6z89nLqM45HCzCwKBvM00Qofpr8U
Q/wAb0Jig/I7XsLli8pw8C9iwP7ka9qMrzWwZPlSIb2sjEvArX2d+2hMaiRpWEeLFZ4wfTwJCJmW
5FsVpfDmyXisgOQ6QHKjA1t/Li9qhwVPky7dolAXoqfJDyNdyMPcLCjO5Hvi9NDwKdn4lBjbLo0H
BpiBJt0hyXgzFbohq5OGkaY/mwO3Bwh+hrVg4zJOVhG/U/DIRwxeSUFtu555DWoZOaC2BdGKqjuf
ZQszz2TaBm7oMulxuNoj2zRAcK3IbWksz9uGiTLD8IKRpP8QUuE5dc3D0NubDVIrpvfMFvPiRClJ
ard/skH2m1XzCU9bw2mjlzcXyetVNCzgMuxfWlvh1NU96rguUprdBKOnPW+nnLHpFEd+j4cyxZgR
UnDIjRdrC/UM4ylOS6/qWYgCo7hLy3icc6wDUgT1omfCNfwFgZvMcCCsHIvQPvbIHRMyWXkTbXdh
cmTVyKEi5u1bbieYytZdAoU3xTRYhCv7a7Rfd+C6yjUSoAYAHjrm8jCz4eeQx7SW4ix23Pe4mU79
a1rq56quxEdxJoK5GzYuxmYcvQBwf5RqGo7Kr5Kdceys7PUtdbr0jFwwkDqz8Cu6dzXeZrJ1j7Pu
VqkS6iG9py36+me34Hk+sMxfxcu8TT77/nZikU9loMXEqRvzcWDMyY8blZnKXn6t9u63/KhQVfUK
zlb3tSdN8VGw6bHikKutzTvYXjiCd4Bl+b8Ay2FG+lJO81yeIlA7JZ4B3hYKWMRYUH1hCkZlu65p
cXfyFRYIUt92rkbEILyoG7f4AdhOKt2wW/I2BQM6FyxyLAu7CtjzNQuqk7JK72KR3tYP/beZdM9Z
71+rBgImvnDP6VRyMEAetK+G12GktV9tu32mmHnYTm+45S1y/yxA/8pq+1TRgYw5zMV/6h20lW83
UEu35n+IOq8dt7Utyv7QIcAcXilKDKJyJfuFsF02c878+h683UA/FG7AOUZZIvdeYc4x/1rNGgwM
IFKdaWa1kimcHHt8L5JQB4op+DkGHsOXDdug5yJCy02gnSzsbL+LzrxJPwScvfywtuhQEWcklRYE
wEUKwUE/Jw7MRfiZEomFRPhkIDKAJ3uLf7G21tLHiO9EbpGf6E9r0YAUNwcWDY5EtEjaZvbANIr2
R7l0amSzgqTEkl5nOJXLbZIR9lUMqnOQVTnxI3YWqrDSiQtEwFPTjDSSFDZCeRHwYlfpHxGRbydX
l/R3k57Lpg16pfTNPg46OscmPSbM9PWL4EXTCs+ekPCGOW5P5aLb1HADV3wnVOdCFJBMOs3uHBBZ
F+q/DcaGUpcdO8AtMneW0rjnBr61XPRnWHzlBMUIcgkb8lIQWETNLrjRY/I2cn4NLRqAAfUfP2w5
g1HoD+A3gPcMpXm3BvUxZ+lDx3J4jezM/BqzmPyR5E05HBNTcBsKc7LW3TZuXepno3st2h7smB6z
TL/FfYxSXQhXlchyYMgJPs1pk56yJ4oVUy6TBp+nfTXwcLArHCcq8P5g8hA0Mj0vg5q/66K9pKF9
9SnpvLn+4KowrYFKg8Cqbj7GMKAw3oUfoKJXZ4cD1QazXbwrKqlfOyWpPC834dzwXfV8V2YX9kYE
/3e+U0U9u/hX0e2RyfcM1+EuN+Hf2u+WvevVF2Lau3NGb6EwKdCxUde15o0o8xJoIJyK7yy9yW4g
Kpn0oB3s3Cf2aueOqQ1BURPIkIHRqPXzVKynhaiQqQrlsSLvAhov+pRtCMbkB2rm42KlAWYbP3P/
QQ4JMzx7s638YKTrz9ifGmBr6soOY4co7GColEmwkZ6Es45EV6KHXwwdEQi4fzjYgDahWQNHFc/a
CDfB0X+Kezhrl+5D9jMyjsG4YW24N5nyAF+LDxCK1OTExnRxGlW9ZG8VxLb4NTlrOjl0hpYx3TJV
v49j8VQxiw6eSLgh4Bwp8/Kh9WaOq2sxLHgWqShqW2AdO2DFK1AljyIpWpJ5lk6QHHCPVnUofEN5
am2Ut0qK2xdgfGQNj9l4VHF0KmLtiFilE6fTSLnEcxVTwipsBcfVyRHDdjqEbbrXqF+9urO/NMds
FlKEbR0KVDoMrqUQ4PAz4XdGvryUILpcy+QW7r5qQ/f2ryIzKWLqQAxQ3ObWoZNDZVhOJRQCfUgP
U+agoOBu/ijQG29aRazFocerJRa3TFivySUvN4gmlS0yNNyhJ9bfbr0sKzKA5dBDd18tw17DeiIH
DKq2rI/eVCzwnp+mzOwe+2t7MromEABFaYCiRiG9TO/JCHCFfII6mi9tCZZdHq6Ni2yThXOuh8Js
IQabcMGr4fiZTzjVYw81kKsTOmNhblwrWEsI9Pq480gVIgmb9Vnv5dhwJUZItGv/j11sYLUdmTQW
XwZXOjKiY0kaXQFAk8wxZtNmT8ZR7YtzGXDx8AzZ02SGqQHmp7+XVv/g9Hhq4EpHWor9m2gLyWu+
8nH1ZD5ugPp/5MxLVaIQVeEM9T6Uq+LCp0KuHYchI2ZikZM5I7kRuF6lHym26JIQAmKTtI7FMHhK
DmDRTnpSKUCdiDN/laU/bRfygtBEqBfuC1ch+SCd9sienmenfMqC8FzM8cVr0ZJkh1CfkL9I/K0u
kyOaKiJR2YtxGXbY2w3Gd+a1//0/xd5GH1bjK+sQpZa/+6S8tGcUQGgewUXHJNxWdD9Fdxlndu7L
biR6DEQJysBIZhrexOcf7GtXGWR3BTIjU3xbL4us7hL3bIHDPB9vEoFSXcjk/aqs7M6vlT+xQ8pS
Ri1Aou79R7+3RbxGwOnF2josMOtjs8RPa/qdgeYTMDBSjxwQGuNmFKJKF/MiQpSGCIKCaJkvDPGw
Z/T8zuNlIvkR9dBxo3dV8e2Ox5z/lQm2yTc/XJMSG/kPuVpQcvpdzebQAkaV2CzzqKNOibgb1A7t
safDm4M4Ys5JfGmJGXMYWruOWBIP7hdiZzGYpcrbysWzFFTAquWVlUueYMPQFczTS11tiCisvMYj
CRca9OpiXtyNHxM2yAhdf0G0wkns4lwSNmsXeY22ymvFwhuv5cYgITS+iXagpysxZjSO8S0nJ2L3
bCv5I4MXaD3EAGhp5eOHfjSLyI97w8sX0U/a0UPlwjiw1FACIMR/sB8K4lQ7ZwQa9SfzMlj2QMtk
lvMpapXTyrkD8MwW6W7qlSm7tLpywik4PAe2dV8z2cmArMO0BI5oHlpcAUUUWopwKbJw4nOuEU9H
YxnKg0IjkF0EwNqSuFyKSrpk0JkRf8dIS0Vv/MiwZCgYldlPphUmJwC05GA7/QcHbrIF0rwEPGtB
Sy7z3J8q7IiAWErnjJdBih1RY9wogtRTjysRTwo7fwW0Str+wZl0mNcj+s25Ivr1yqUlqHUAH/VQ
JpYN8T0h8fUMDJDJCv9VH763/kdForsxkNNHZ6QVjoSYUqdvVGWSuvcEyc0fy+IayaRzCCQzq9IN
0di9bA9IFVhIjhBmpiAXpiB91r80rcJt3fg1bPJqmm0TqiffNJYX4zaOxsc2Sp+aVH9Vw/o1oj8Q
s6cxGI9JVI86Aok6thmn3eWDmWW3KdYuIrj0kqSD0+Kkz5G1bCMKt2rubwtZWoYZKtIdO2MQEUeN
c/W7gOjf3FsFU7cpo9GZnUkL8xaSQM8kUNrwl5coA+w1sQ5x1PPkshjFLaLooXnRbhmJzlPnxdaV
VD2AHeYFObwssRAr70shOirOnHTUbyZuLc+xmPbLMliWhOg/UA7ybdaUE+YuQTkQxTpg6oV6y5KU
pdCAWq0B+58MYS6BQdtoPUlni8TntnGMHAv6f1VozsTJnKUYKaPe+2TYZOzoe9bzbHrO0bU6KBZE
Mjt5bEUT1spg9wmZfVMPbpBUEu+faiWPNJLQwsfnAmUyZlmsjFdPjnEJWgPA9eZMX9Lgsyfpr6T4
6X5E6ug1TG0BvbhppNIJzv6SmsQSHIXFMXheFeGWyfA/opbWGuKE6Ux2Aotg1Ih5wN6hOwPQmYSJ
/cq2A6teQ6w2QeD7jMVp6LX0EEMjVnP1TfUX4Uv1lat1GNOr9Lw35w4Xjy1/1wzoZVTsSwPIT9pO
8ovMaJr8ERpd9m+imXFMjAwRqnG5QGN1JOGEW0ZxoThT86bW5ub++DVBYJLN6WlV535C50N4KTS6
sfX2RBfkZCSPcBBZ6uqKCJqHR6PbrVQDq5TulWrdYu1jnmSfPINr31cXUcLyakJgZh2nENrEvsrs
Lkab3rgKMk+PWj+HaXU0dRE1GkFMK6r+rw6cGCbwnuxp7Wfr2Ar+QXRXpZIGlUovTsWSMmi3sEtD
eOEmiZHWMiNQfpZ0EzqpCHIaiqRsCRmDx/SUTO/pwkKRMmXeTRvs9fnRbeGnmO24e8gPm4Jo3Qrq
5SyjiJBny9aKV4SkrlS9BYlrxwk4jlhVuiDFoxJ3gl8IIosR0hJ7bBuoLJoY2xiaCCvjkWzuydhc
hzG5vAM7Y5quHPNqOTU6Fw9jAAKnUC/JXg5JzqqxhansulC4Br1KBDP57flAzpGBhAzFvKqyPCHt
0VToUtXE/VdMhTsJqVsBzDaAaijLeqQlF+AGYoUqICKxH7kb35pfLcaJ4a7T/o7U/406Lu0SjtEA
NS7pCm8uC1/TWg+r8nQGdcf4b+DDPEyjdSjr7FgpMyI182gS7G5OG7Ko6NT8rPDdyx5QVzXyzC1s
R8xO59QYSF6JQOIN7/MI7KPLiTaoccONMAZ5vig/ecJi2aXo3SBTQXtAKiGst2xsbuKiXkEjD7b2
A6jZU8njN039XKaO31d7FRdDNQ8KU15u9nPPu5nka9CDHDCE2Qf/i0RGt1qvPO8cpRrxcQcilvdm
f6OAgjvM8LnL92sss5jKVbx54GghTo3DvvBxUxGGdENOSyZ4mr6wfk8PAqyWdjspGvMXFuCzZ1gV
EaMsGZhjTE0ajqCquxK1fHZI0LGu0+SfcZzTtYgE3yakQdCds1q+I2eO05uA62hCdIpRIC6xziIm
XMX5ImZCeB6gc2p+aaXed8nQajRv8K+yZHgD8o92z7ojjdPA2FGtZ1/CCU7UgKDKQLALhIaxdko+
YoFOeIyCGVykPhBBQ1o6KiE0wUrrG4zdWdQw9LKOIhs6EQl6x5uAmFcnHwSSA8t34q9Ru0jUwmRr
itJ6aphlINUup9aLn9mWPauZt1+HC5BcnXr9rXznMZzltgCKtpyymWBBSb/zdQ0aDPbBT+gUEI4d
CPXc1x5Iu8KxB3HEOlaClIWN7zOiUhKkzz5wyo5Y4YlIFU0IeTSPoo7ZjzYet7WT9UcVWbJMldES
rwwpEEnyqg9Psaxe6PCf2h9rqW8ZduIqeZstSidhes3sTIqgZfogfX/Xv6OD8E1R8Z0Oqp9UnR+l
b60F6RYGt9JQ2pky4LDsoGJ4G/B2Roj7cKYPLRT8fD5Wen2ciaHJTND5h1ZcvAMZKlzAdTWj5caW
R86eQqyBKISaMl27RLvlVXQn6PPZS4h8MNd21vgC+deyvtrFpWntA59zSqBFOSxpAhRoeoX8rhCd
seL9X4r+wSr7Yczx08CzXx3S19DGX4osfwqOLhdwsnIKGd4WgJJrQNIHub/2OqFrGxOy3w1fE2S/
yBZ/mTHtsRVBcoQZ1GjoF8AsJWZ3X1GXdIoW1kMWaPWjK5UDnjqNL2AkiKVlq4v3Kpirb8QzKrLF
LBouDOKBjxhXarvDV0oHaxqTN3BsUp17DcY+MTY8nUNTEDVPpuizpuytMIeX8LUoK5Q00O2mOwga
g00YF54yEwbXeMYgYlmM3aZLHNW4Cmd2BJIwHBoL6MjQXBQRcU6BCGcJku6On++0mpAao9XTBsvd
BvLlWSiSp9HqtHOPZLdQzWBgJlA6rd2pK+9aexVn81oNw637K/ds9saXMCLTHq+s3ehdqe3E9Mty
4tvW4H1t7dhsrqkQXbD9XIzeCiUoVQM4mqb2jYx2h5WCqvnx7xrtDrbZo9FTqNvDnkceM5ffLkae
ORorf2QAhInw2UqvLcnuQEueQiq/FqNFxusWvvlTai7DV8LsT8fOWYxYUOkKDDJ9Snn/LKJw7vWL
sV51sQzytbzJGjo35KJ11dy70GkV7asirbMYfiTk2820l/KlqQaf02+5iUXriZgRQCfimdrYYZ+1
tz65fQjhoveghNBrzQcitFJDsFMWl934UBq0cY9zYj1XFOjrQyduRV0sb0uB7caDB/m3CBeq524B
GJ4AyZ5rqLZIZhR4gKCSUtghbwuAbtQNUCSw3ObVgWwQfkdH4tvWECYYMi6EgTmn4miEZcZoDgok
TSo4/8wrBdQ+B/Il25XqaYPn4rHutY4CM8rolwZ/nyyKYwloKJH+GgkH2k6gJMtmJtD90Cn4EAk9
RGmds+SRKvk4QEYDhof3tm6JXiD1Oz5U3TvpjpBCE5YDKHwMeKXALFb9J9kbDktxGBJPhQ2zyeG/
Ymwg//Cw/zBiQJ8bi0u4NRsgkg3sCLLY6rkbIRDyUrdZLyUtX1D2dQk7XfaWEd49uzV11NCrZyOv
z6aCAZaXsarfV/RgnXqvytwDlol7Qz1x9MLQPScdKIToGC+6n4yshDtGLpQFCjkYQO1KR0IDXMWi
P+f4L2QoQGgsXYPH1DDuW44kf0VNaBz1YmPUyyXIHnneH13eRTsbsEpPj0qElMDsO4ueJPQgF8Wl
FwHX8BjX542F0L85l59TbwSDInBVZX4EUVFNPpUJlC46iH3fLDULbwERG6QYdemOAY5I/1RC0JYj
2tMSfl5xkhPe1pZAKcZdk8Y289B8RbjzTC6oiu8HXg87OE6pC8W+12OChtGnkkw5AyuI6/WeHF+l
Dp8OmGSHWHsjFm5Rz0lgga+L6y9VxA1fypxjWCaZyZexEqxokwr6oTgQ87fKHW9prwfJIJyzJqFF
Ei45S8vofYqTK7BC2xSrL9kUvl7ZQwWFAXpkXv4mR69Dy/VXhD2ePzXTeta99ILMv8bSFVfYW2PU
bxtCfcaKL6Yjwt9sFA8rLKZ9NLlnQ+vPGVj/wnCuA+9srcKRTIijQcaPaDGdxs1rEOcSFHp1UNfF
R4bDtMlpQSzWLDwa9pDt0bzAfvI4jTslZ5VigvbaLliTYrK4V/5czaaiODHrwlJdHEm/nGvzbIDS
KNT4lujrnQ/afFVhexSH2LdUYCn1jjBZnYKhNxyPLykpD8AJBgEF2kS9DtO+rMNuJdZ9NI86qSM6
YsAKAUaMStxiTx9BXjHlwosxXSLCb+M7AZ4Eu4G+oRw9MMbZNbxgDHJXlgyud9OVJjKfUE2vW1Bw
gI4VtfxxN206Bgr1CoydBkx7nxRFuJZqAvcg9EP/PTfKcCQ6ZqtuVYgZc/6/z9uK1ky/pPBR2MKh
PUkfxo3YqOnVtEiFZ8DMmhOz6dyF/xAK/+fjnimEGna6u4/buFmvFiptNrZ2JttMmks8SafM3+bW
R2DUUmwM8FJO8x5SCbx57IqPiMSE8SWlxBqOF0rWeyxHMJKlO7EVoVKilaOMAMHbzdMBABW0Z5LV
kFblPSwK04UBwDA4rDdWM/M92XA2qwvviYch7QaJ3KbHfSuAFm0452Su2fqjLRgMkPdHMsaH1s9+
W5Fuij1v1k4DeUUiWUU5WUVaNLpEbjmTUb0Jmv6aondVUsJJEh4L+8aJnWzmXlpM9WLkVt91uRxH
4ySUkCtJ1cLp5g0n9edCx92XYKY/zMsytec0zUImgLiF/AWigAphU0rwJs1XU1LQbCe37WQa5qvs
tAdhWIo+vCJZf5oYQKYF4Dfuc6brt0RRbubDYONb/tq+4ra4Lolx2qeZRPxhvlIY8AFHWYYP/naf
xp/yV63ih+FHaDRUpyu+yvgIOJysh4ash3ZNcNZAkcjbjxQieosimSrI7o30YiX1JfmZ8OvE4eoV
mMvLVuKa18Mt1cN2XkJCosMcGSW26/OE67P3hFBHo1ABRV1E8cYEyEqw3sJwo59g9VQz/4MUMYLX
gJiXQM6IGLqZ2H4NAQ2xkIKYMDhZv5OmuRUbbyZihFKIUcV4ORC7hC1kzaRDW+QrebCXsxAWXHBg
jt/IWHnJYoFSe3fwu2xfsemvN3InLtG8h4L//yxpul/R/Wr+SFybYsVQyI4AQnbpAe/sKQZ1QRl9
Ql7rFrT1cXuAg7peGPYBIpoQMTJlhlar5ecoj3yV0kAWA81AKSBEDHfi08RqO+8Cbul2cc/mBR+k
3xvsOvP8LCzKGW/waN2k9kHtL8U9R7n0WuT+KcjCXTbhPA8MPtF4s0w/9RhBGa6yW8TMVmG/GYJ9
o6syGQKDxzgP06ikANKE4GaYLl7udATPmpiniHVEy/i0I1FYQuhKJaBSLY/ZJcmkC/o5aBkB29bA
usnBuBksXhodwR8/lcy9Pz7N7s/AmlbNNqxdfZD1RdANlGseC/BwiBmLMaqR8rAyS3g46WlK9ygo
BoP0qzriW56GQePLxpfTbWe09kGHx598DJygmJFjuiXZlY3DKKnIfNQn/+8gLNeugnI65rzCawAw
6yhCIqM5v3ZjfavQtJkY9E/6ceC0zzADtMyPzQI1LBQO0gkJjd4LRp2laINGVOcSxE4KHSTxwUWW
jtYvXNiDL2siY16VA95PzTacrAnlMfx56pCaOiRLm3DhAkJyZdNNEJWetvcmmm+MKVTooJTZbiMR
UL01p5SxbcR9j7VhmE7ctAJIvd6RMv2SRxAHITNLaNas/Gm1M8q5Hcj/1tU6635lvMkwlW7dqLMg
yP2+cWLmF1wfp5T5Rcf8ApInF8YC0aRgiqEzxVgYYBjTcUvkt6rP37Duv2KpfU7SSYVPGv/t5Tjc
1bAWo4xNU+74UGde+kxvnWzqrrF6ISAFNgppx38VvfZWlgXy6sX/Rtm058JhrZTi+DS4XclXmpfB
SUzgy4zBwcbsmTg5AqCIjBYoH7rFxqbK/JmhEy9QI+duliFRWW+RYF2krcJnzWg/ZlnXoeesXWuF
Hic+GnbGk5H4ivHedhb8ufQhoI7klNMUPeAcjbkZQKbbCYxvecZ/opwaehL25W4q2QYMdiKcDgrW
Wz5QRS38rF2gb9G1pVlQcPyU+ntlVR80J1DOlCx+I5C0GpmOpAbaWHA2GYYO5AAAgOQW+/K0ttC+
Ifc4GWvEAkRX9mOfJSVkJYMMGKfpqDaE6jJOavkxBLYNfBnxLcsgFc8fJjO2lNZH3Zm9leJOnDE6
5aouda4p8q2NsdtNvg59FS4UUqp71LhCvYuMGNb0cxXI5Horluln9J392WJ62g/Dtf6EjFHK7yh6
ESbPuCdJXjKvDUHyrabd9yyn7i6mrJQmMB2fWq6e/4vo5cQIHDi5Ms6wqH78GP9KAotthBN9a0OJ
Y7YyXXQBf2SEpHip73E3P0gxWrtbsQJ4KOf7QHM8bE6Nkrv6wlPyQYzWB+94LxrPtFeedTQ+51J/
aBgCzIVT/k2hx1vSD4W5mdCKJySWZEcwk1lK4hEdXmNddJu+P67SXyn1zVhzN7ZWGbOj1Up2krSE
OnlriCpkBfJfVS8g2Js9IWejdTT8aeG8pQqVZuzSNfmjvFFd9EgZLfXHRlucGbv11C1uhzRYZ4+5
cTzgPhPPL1GinHIMyXSbpoLDR51QszF6rTvT7L+pTnKdV1/ilkSiDDGOFUiKwxnkpm3Jn2a3Y8gS
SbhDOTP/sdPKOnxMOXFQh6F/EtD6X2vFmlbECqdK9zkkmTeA0Ozg9ZWAQ+V6tPV7DlRUSVmuK801
vjDkKi8qZRZi26twYIKooe/K7PxiPaGLLkMVmNprqdtHlRuoYI3j2pevNHgzqdx5CtqUOyowDwJm
I6/8raBIiWe2PJ96DNsXdczMSSsiKGWhTCVvOR9wR/jzTU099MkSIOtWevHOQfeE8AZ9MYafuBrk
VPcshhb7P7XG80D5HAdG/ENgXFhGm58z/PVi+jDb7LN3ZgvWZDwNEC1C6sWq5kbf8XtbH0pyn+t3
8CwJIavLUgW4LPWDlJefi2x+CEn70erVe3mYtAY+DLyP/EbyVaYgBjAkQpOMW6/06JYY6xlmUBMr
k/oMF4IU423PHykBMBy36dNLfvbMQwEEutPEuq9oiRI17+ukP4SVsXFqsgPpT0vK45ShIR+qOmFN
xx7QZF45AKdHB5kD6qqXL6FFjuepjY3Okt4t3TmhcoI16CihRdNDiNTgtmTKjRTLBf/omJCHrZKv
g8boM+WZH/BsmXNg7uPT36CEVRgEU+mPRcDugyMTJIlALYAj0NCWV6ZYb2ZmvDNmNbUJ6wyv/8z6
L4pndsfxqRuiYABqEmdRiOo2Cytkekldeg1a+JUIg4P0PvaQShS8H44Yrb6KGazDMm8GIEJzE7zz
ZByt3O0SVHxJ6lssEeEyQPrEU2UbqW8v1Aztn7l1/psaMiiUvrZ8XRRtxVz9mEtVf2YLk/LKQCx6
MDSSYjFR/cSKuKK47cUr8LrQTCmOo9POhrEb/tYRFf9K+m71yKGJWPJ6UbWUs3a6pkj/DcToprvk
gqtrlhsVlxiVE5IgC/ZOveGMviGrYhpnBQUL4Ilp1fhUzORC6jOhDQ0p3eOv/0YxN1VZmfEBWPnB
0B9q+SzSGza5nYZuwmW7Fz13B/Rj6s9jl2I+UJ1GuYn3hZdME7ys/eyQmHK21KRv9TVlMWPRgeYb
YwRYjajhYI6eKbac66gkZ1M8b+qlAfG2FRuAztiTYOBVeQCcDLZRJH+SvkL86+ThhYZxrvqN4g/L
H236FqOn0A1XCRxsivC7wckKRJoyZGNiPcfjofgdd+WJqd4RFGwsv4zxg38gSW+KpNhx+3OMvme6
PJMZNrCmg9H/q7E51kclA9v9XSwhYqhuCWdxChN+wSzlGwcjxgRD1g2nx/jmk+qDyA5n9wn+Fsty
x55E5WLVgHrhXCXayeXOEVeGbTBIYE4kt/lH9mlGXk/2WIUIHYsiEO5sH0RT24t5TJpZjQlm9vNa
8dZ7E5MuxIz1MEPxNvTyOKTSUaSDVAh/Zl6gHgcxP8kk6sozkex1yk6mcy0R+RZ+0QX0m+RAT7VH
UuUTFvLmOrklOB9C9aamvKrwQzadUC4UiSnyna24jV3ta9J77kLWpdV2Y75AvW8Oi/SLTLDTgo8F
8rl2FfFHSpxTOqEC5HaLXtfUnqmiCEJQ3Tet68aXcv2yraPG8dlpzUnCimkddXh5E4CzQgf8LEiO
9DTfZGr/0Vzsu/kW8dcmM9rVHdmPkAWhaodNihFuOn7ec1JdoF1GOa2nRAYHKQ+4fAzmwSMmrgSr
uZa+bRYcODCIcWBi+xqRK6oJCiCpPqzwlkdYgXMVsnkl+UZ04aOP9fvcmK6IT5V/bSxJwKIsK9Oz
xBGZAV1Da9eUBHAXPJse+5dDzMFGmyWMf5vx34oWciAOqTBPEvY11A4TiGiRvhxyF7FVIjwghOz7
kV7Swg6JLT1RSdot+TgYQo9qGx1i8wOFPowS7MTM16pN49d3APftyxIsEA3DAT0W2BV5eDc7VFId
IQrKfF/bgcUIoMENJyZaquYtJuFMpa+xJBz2bwq+2iGhskrtLbCi+ZFHMQZTqFWcoD3hOYbE28AY
6LkBwTGT5zbpfPGXVfm3/FuaIeSwEMeDrD0XtYZTKS+jN4gkLm035EaeUg1eeuc7z+sJgIMdk0IY
Ixah763qoESHmKJBXGkuDPErbbWwjyLeEG8gq+Q5NzZpKEwSpEwCX/henVUmr7HI5/enyplukGIT
KSaoDkg9Ff0zjH2LwzeS0Tq50iKEaBcKqQotFubYLCZyA2/VPsR6GbH1Vr3iGgX+pgY8TgGakMMi
WwdJtONFDXiVaxJa44WISRsP+5k4PF07NqJ1VTn3Rs8sVQruDQQdQSq17CbFyD6r8NNa99uWaZgj
xsq1yYjCijtHGRES5PLdhOBObMZDxQ5Cbtt98UiqS/IwB3Stprk9ROCFiUADLe7EFsllcsKkgGUo
pmVcrSzhY4l8mCTo1h5C9uKJq4aMZsGcILgSGlnT+RvdBaEhxk311BrS1aF4Exd4QOgTyFvn1gdR
PDvltQdhuArFWf0nnWatvBE88WuZuHNQ5FiqSgrHgtnmuenZRYdaOCsV89j+XGlLAGLGl+vZa4zI
Azfh10HlSMxg+fyVnLn6bb1oBbHxDKnXf6gsSKJXgiYjYbDVz6nYh+lR+/2WMrU0DVBainodSD7F
UXnLoh9Vs1zlVH/3t/xQFud68ZUuf53GtHmLRHhYUvGR/tw5No/tE35bLTRfC7QTHewTNWSSY96E
qryo7Scm4g+4d6cCU+vamPcIMM/abq9Rc7TPovEkMYLAnIfFSybch0idMHutf9uivtA5NIsadh0y
Xrzkyuov2i2BOZKIwzWDOYLwHlPZhcQUaNoABPGkOBQGvSl6G3+qmJ9VurUiBpXzvpf/lVY+EQk+
NwaLSD/O0qcEp3iDU5xBIdlI2cr4gbdjCyR7LaqFn0riPKbBRRGVu2ycrpvVXJ8Lf4Cg3TsWJmzD
iLLWRfMmbyZ7WoCopolZm6nfYQNXyyx1BeM46D+JlQxqUuy7lSFG7HHIpB1IxPaSN/jcoSs5BW4r
qfNEGoKMhl2LgMi8tq/eNO9qfBknJWzy7ZHVyqP+xQ1xrvse2QrfjiQEZqAXaAb4SBbhdpI66K1z
FqYek6aJY3Q8wzUs0wSReeSxnYpXLHBIaatRP2uiGmoZ0r7qq6UrKKCpjE6HlqBRjael9K8MX1v9
vv3ewNfNynhW6/qsJtRYf8FdgEz8GyWrC59edWY821r2JnYEeVhMTNEaZyD8YkqbpQaay6fNBYvs
a2MJGF3TnxX+d5TgY+6lcwlwaWd1EtJOyFk5stmaMQYRcqYCyM5qogSGW3nYDGRq43kh0JdyRENN
CfopIWYgWdiYnnOM06ZEluFe5ragyFb2nLlTWgXeTSmURStUwTKnBZKkzpVAoFTJleLktIwUmyuS
hA58H05oGmrxMkjTURIdXQLqvFw2Nb2Xq/pQ1fa1mstbi8CqXksiXWxON2WBqB+zlYJOKUC932Df
t7ZvkhZOMOaUBhuRRfJR/pVXTi+hnTh2U025fAAEJZD0NgYL/5GAuBsrNovsv5GwxqwoS3aYXrkI
1xLxGIoHW4lZy0gkIChjIPY2PBLY/v8kis6pQjCB9bPpQR+qr2GAdrZa1009WNkvczJPCTOaUmNa
NYnHhJU1hw+CGyBmQnoYV9UugSxwkZ/kY0xMmmkAK4u1q94J5z1VZNycWbKOZBiegI8eiOAKV1w9
LQkPq4bvfkXzlp4KYioP0xSfe3bfinUosgafV3pgH+4KDBEqciuIG2CNZ+fLYZ5BSiV/t7G7xUtz
W/ruJmjZrefVa63lDAO92pwBAtCwczGSCZMmOLyGmYvgycizs63w5Hv0nVMFKTn8AqdOR99EKNDh
Pk4GgG3Na2QhkA3ciCSnbGt+irQV6lqy4PVOj+Ou/mcvqU7sEclZk28kS4yFFIwqgv+q5prsPYIO
503wJpPvJLTeWbuFQtpfZCn+YbAg1NbV7fX4Fum/1UJGIYzDVZs+IIPkUvW2KZXXNNq5syCVbUmY
lS994vmMXmZVvAxJf6JSxsU/zqwQTJGPpXWSZvBkFhhVSzhzKt82ybiuyf/h6Lx628bCIPqLCLCX
VxYVqluyXF4I27HZe+ev38MFkg2wSRxLInnvnW/mDBA5oBJGwZC8HnjTUydUJ9B0NOvQ0/URWgnM
DcWTiW/aq+FIxNnUYBhDR9VxjTKIUTrj3NRO9kVmKR4xB3eMhNgbDDYWSTznGINLX40iOo6S3fqb
DLk3uuIwxsWpi7WUdu5PM9aO/VCfIvoRWtheyeIkzzAMCDSF5DbLwzC8yuA4+tp0CgUPV+0szSap
DHRrHOO07VTX1sy582kwm3HyO/F0MLGAPZo/tp77Yp07YnIcomM6N8dlffYFWLGZizL+JCw42MWX
2TKVFDwKgNgxt/kOJm3ttrAtVGyDtmHRjpKx4RkUn969+JgaKmfwyB5Shsmq/F7RoJL9YgnRsHBA
pKOuDSuKKL1NKhNZuTybKDjjz/gzAAPqGJYOQGxwb0BErZyWuYqpp/uEqUo/dnvFnyC06U2BLrp+
LRMCMOMQqLIm3XkLRNk2Y1IR2PTd47nJlisDgBy42WDx5imbANAlj5TTTM0YGflD1Sy+KVM+BpiB
fVuNM3D59AUGsS2u1FbWN22PgGZgewiiXRr1u0iCbrPpp7VyJnVGayFhAlPFWfQ3/htQpY6WQav3
qf7IQlz0PxQgRVqIuiQhvoJqktjtNB90S8B8QBQmCGb6UVT7UiyhUgS7nDQZUyIvBuGSYB+yxXhw
hs+BnEqwHT4nSnwwMoj/7G4c/VjDQKb2DkZmW4LcxDbS8CAYib3Hk45/A+RFyC6SMxV7L0f55GP2
cqbstFtfVBLEY7Lp1X6bysa2EtKdptna7MwhGwZ92GW523mD0nooXAJVoWyHg4uKHnzGRKzipnWo
zgFn0Ayu7oLkLjYzVoF+aTehImx+iKCMrAw/PyKe6ysNR8EOU6To8aiiIkwmo5AHu9ixnKUzjkAf
zICacZkzOdtXl5wKOJCaXJqxnRKIraHGBSe8ZlkN/F6/Qkrz2pi2soxEBRWKeKMWsEti6E+zTZq0
MQkKUIBtonerxT4GoFPSWqWcGxXTZu72bofpqWJ63/OI6J7zEGwnb8GsrfAk7W78EX6IQnewsuqA
KuePOkNqt25jv8c+OUzu4kcpNOpQPJoXPeN0r8Z0vZSn0W3hZOr8BPiAwX+FSm2b3BVy41WcrNeo
Nl6zfLoa5WHiuyNpTR9VGN26yLo2KbNJxtTVW1VUz6WZbtLioXDfQ9Dvw5WW1nMvYfeVOghmrsAt
qE5eNxpePWebCpW1FfVNAA8uIa3TB6RXd0YDNFDtbIgy7Obx8Q7k9G/pnYLrY2jUUNBa7tiF6bKH
+OblrPNj15ACtTuTSk4jc+o5tFdCygIhJSrJRaauk08iE/kQjZO8EFR8aHd2Oz8LBdyIMu4yUSGE
EO5zonpULU/hQR7Oqjbvnek37OurgWIjQ9T3BkYZC26IgEwxO0pJJsSXXkoKcfnMS8smtUcsgp5n
Qh3Kr8EiHu8IyUeLdXKygeJsZLVowDpX8z6yGjsV5WxjDv+bMFtZwUrKXADYddbupNByhOSvMCgX
qNbWgcncMWF2o3h51KH1Arj0RKQzDvWzZRGHWIZL5vF9cfxK7ISQBdP6OpqPXJfyg3g99lLVD1WP
BMqhxgqhUH0i2T2eBkjGO5HSIPyLsANFkcJid9QDX6cvOeSnlVmIlboZQUy8dlRhtJXkt0zpItfo
pX2K6hDRGEHHworjGXCA9htJ3e4HWjIX+Sur8fTvFWwLSsZIGZ2GkoN8ooqOft9IV3fY2tNXY6K7
5q01lysNg8ZSw8FyGm6OCIOlJjIz+DesO2u4mlR3Ac7CkzLiSZmQk9V+2JZUea1aVTM8w4UnkG2d
80zj3Zk3NWNUSiE2I0AEYdviRgKgb3ir+kxPXPE9QtsHScVwiqKch4gbaP4wH9l6lMMIvaUYCfJi
DoKl5sGgyWR+pN8eELtXQ4sxVSdp7ymyDKfR/Heaa5+zjjARjl3iszprtPXhNCvUo96fcqnaddhe
QtCue7uD+YClS02QCxpH1JurKpBZCWKb3VwkEV/SYUDJ+qGEc5IepduS7Cig7KGx2itDn5QH8h+b
VTni4I2lS8PSNSPJLZHTKhgoOCro/HkzvnVTxTEzcNvsh2gRmaZq1yczFjvqernsNSYa4nxKqN0o
SsrKtty0p9AOb+T0Xsse1WW8sdHc5rL0NKfgNUQAU5aHWNX3JgtuBjKdLhEruBovqoqGbcz3gYQv
GVsTOYbh9QrFR3erY9oQcc8HaFvHLC68QqgfwyFYbQfvQpi/8aHxSTYnKRWO1TencFr9cjpYY1rQ
HUKbff4wQ+nFcoJHnzX7BLkIWTB7E0nQ6Kzy+2oXw7vhBdI7odhshcx9NBIwSbJlX4FgDrJtFL1o
TLepU58+UzYmAOiIZefhKZkkJ5RmSBimK+Peeh0KUiXJTrMl7ZtAv25d2WZ5zXQmwcLYk7y1x7hv
SCZntZcgcXuGMXmMvD2oPA1zhUL6G+Dhps03s7lR/GAiOBf/lPkKJoYizFk4du/EVuirqt8tqfNW
5s3M/svFdSZjMlPFD42JSo9NVW2+IQ9OxcOSh9f+TxWYRVnwdn4s9Z8VHyMIBGTMu3fqLZz0T4d8
NPevBfEf1Dk0JAMjKTNjk0kmeSD1Rq0WtE6WRXby7aWS85ss88lg3BFU8aEGOFAHW5krfi3t+g+2
PQwbXCxB/zUXpFrJa7Hixl+Gafkz4CqOZyQsSjtGhs/Z4TCc/GmSz4nGC+CynYKnn3935Ou7NWKR
xPX7lEtyarjckf9IVXI7ADIp0VPp1w7ZHLIxk1niLnH21wc003Exyb0nIZuujGojP8V8eAKZomUf
tZCpR3CJguWot4IESFOyw538zohvZa7dJql4maLxJXzJKplm+decYB91GvNLVcKzit5I5zhCnWHu
Hr0ek/CKbsA7OascHU6BUj109oUGfF3rEpv6MXqYwnTBKX/p2WUOyUdlYudvpC0BFJw514JTKJI/
+ha0QrXzTHKMRYNlBbKiOWoM58niC/mmIGQ+swfmQy/+1FmwU3AlOtOHyROis2X2G3wUzZpgr8dj
zO4zUnLyo/yPCO8WROVNivEaFiH8CZPpG9j4iYE4k8KZw0V2pJvC6xTBGU3xKvHox1YbNNIuwlZb
ahaqGOb6wMd5d4KOruHE7UBXdMRCpJu5KFg344uc9xdEh0tsAbtP5ss81QhS5rSQxb8lLYTYmH00
K7/SM3P16hLjLGewdNzlrbUVTBq34RmI5AZTuir1dt7EVbJFmiNEQ0mYsR2teTupPBFkp6AQpFMn
v08J6qOS9QNB515mqZX2+XrnBltzfpQRbCQnYw5vDNtEo25ykDeV+UIC1RYhOw7c6CmbBE56AOFo
PIItRFwx93INvq4OLayh/refyFm8ytDRJhrD0COtXcQ8SBdPKmcKWdCPGo9Xapy87ki8AcLfUUEf
bfqLJfg6oHA0J4NYKGo40c6xGDd6/6VqucP4HJWu3ejzZWiDrYz3ndSgxVGkIPDCRHpHZolaP+4M
lC7g510aXcxUPE+9H4kMWY3ppGdsMfWICVl+sObSh2g6MqUJOYbSa5yWHE8JUkwEKRb6mmJZ5CyG
d8Ru8/kgz8jWg+AoyGRqQv0fDpQZkEREUfRUY/DHAyO+f8qTtB0byG/plzwhsAbghJyUlzOhnpSC
wMMH6Bi6CVYIPlLaE9mvhHCfIjvHrbiE4b1udbqeGkef0kdyqS2qSgZHA5FEV95UZS6oKG9WwRDT
jjzzlZIgJ+2FIqrj5wz3LdsjDOcAjTO+0X9Dt2xKQYbGgmoYu3MDO4oKYAF5byR/RNOX6XXzM8Zg
otIfisKSJwSBEzIDrT3XX5lAoacheEaqeg0z+pGZnqZ+6SYbGfPY65QvaNrJijOwVKNj1r1tzHRl
gK+wUKwSktkxYo4OrPNDSbUdYYl9UimuxDEpCb22BAIQ//bVcrZoV4nMT3OBeZDfZqvZ1Gmw0yZt
S+QQ/5ImTm7YvQrtgjDJ3DBipgIIBe6EGh/16aRSHMMgkWkuSeBXBAGnw6YcN2AcH8a3JkV+l6vc
JeeQKta8ojudDBHKnpVGO1BCpEyNsn20knrPJPVlGJSbwM5wfTJRm0FuZ3hpR2nLxtrQXgitOmEM
b0zDa1hSwzfOjpSIuzIc8QGT0zHRN/HujBLjqb2qlMwT2MpgPug4oXBFtqrME5uLk+SfWqkOZr1N
MvjVFZQqyO7NEDG8nBjpgKyeIB/Nr0liMnTKtxLnZgt3YaW7QI6tgsByzvQ9+R3E0RHRw8lB2JMa
7GVFxQV14gyN5Q/Hs60HPZxNn4+vn2+C/K2XTtx/xvYjz3VWLdYuWrDguWw1Vmf5F2l3q1rUaGdv
cqo807Z6rfPxro3LrX2ZHlaEyT5pDo1eHNmHnUCFOGnjLLiRysBhaC4+RwVKmsMBNJ1iz6piHwQ+
qA6D0IIstLvRl2nNKOLYZ33KrEsWc3ChwqrPzY1lCJQCofQo5LHfFs5xFCDVpvzMAuupq6Efm5qj
K91T/etVdlwSswir2BULTwbCtXi66Is1WYkK7RDTrTKp/5ZZ3i7lRWZ2ldQPQYgIc/0TllVpVE8T
mPQRV2YVsDUeJRt8IXAvIGQQ5+s8346Ed8kvbqx1LbYrRjqipG8tLJpWlDFL0jdZ3G3SCXp9PXvL
I86JXZGC4Oqb2AUWJi0f1NWAgkkDEQNJ4I2vi6VfRpTPhduRGfLNQDJPMdFq1ankV8v4mfh3Ml3d
zOO4mUvKR6x3lUaO9jGaro42L1zUP7qagFnUwK4nuEEFe/Dgboi1I5nfLMI7pTf/h/eqo7QzKEfL
69lO2p3cK56CsFMOzFEnPn7OqJkUU7OuPROOTyMHHOB0BHsO+gBNgUKTfT+96n8ZoXjkbSP+okqT
s17/WGM/t4kwBS6UOOUAWwj3DFtLcU8k1LK4cyCiMgfqzuYzSAUnm3GyLPe4C05CYB7p5Fs2XDJ0
BAaY0sDX/wXrIstDXeHn+lCPJSpXJz8w3JBoKHAyhgWGuG/qhKFihyNu2uvRsFf7l3Lgua9zhbfW
mfT8OVDgu1MFOu+XgGdJfgG/uSeq0gG0jYBPF+ZwQbvFa80HlZqnUWJNKLEZYndgF8c0LRVPRW7c
lJ/iWKD6lfPnhKdxqm85RooaUdMA51rJ9w6Yf0+3d0pzyzYWvHnOXkrsnukAORHWSsFoGAGgb/Vt
0gGC7CQ7YQez7mhgjTJxPSdlcp2dSvnNSxJeoKaiB1jIkssRQ7fWvSBQmbibC/KhdQK1GXuUFrIm
kQnTaPeqMJZHOZpdTdYjp0cqnU6NhU+gdZMMr49C2igUfWWgEscADFSfSdGTsmkuU6zvu/EDL0ZN
nKKYCAtrpHxCKDFwIqGGYr5q2vCFxMtQ6s9FG1+TcNcyWg6gfBmjH8mmEwWqB25y7MeTHluwjTdJ
5vAKOUu3FwR3iY3ofJv9eTsW+knVV3/Bbg7V3dC859A1U5yTLW9E2cRub/Z7GcmK0JhhF7m8ydfu
ExDMaccOdNqVHSlxfrbzguW/csh26jpJiYH/LWCLOJ4mrnppI6EG1qiBGWrgwIBvYsCXAVAOmsWJ
6svYg1xSAHATG6PKgryJ4Cq64qrV4Obcv0ZHxaFX9pAhSKeIiXZh8bwJSXiX4+pRZctF0y4C07lu
XJ6hV1fqLWqzjZSXrhD2twCu8BL24LXRuGv9PM2gzs3ITcmFMLygOKSFRIri7GdkCLLpsurlvcCQ
NfdiYkm9T3IsmJSNwA3CZIkpAE+AdTAZ4veuF680aw/NRkGe4ORoiG+IUO66kZkoWBBlmGa1yguJ
PbKMzGjpb/BraBJCAnVIhn4T1EclMI5yU7h1ZjiIgqfle5hSP49yXxdiHyJvSet3jhcpGwC5Uv3X
6BWFbbbgKVjI5pB8prYVFFqy5Z1O7/FINYoMTiTBOqlEF/n6OyQi4WKNxYfZvnhQodjpCpq34kLr
86HHH8bWPPJNEVUDDhjDwJNbv5Z13xBKNmkOjaZZm71o9C4IEtvo4FplPKs3jYdX3epVijAViJSV
3xcfzg/yZkO6ArEYJD/hf2krcScB3MD8YW1HSPaz5go1hnNCVtKJAqWd2qVP+a8Rx0env4iSddEq
0Uu193mlpJbPkEFoTJiAfLwGD8xdKXMhFuRgajbhMsNbfRXIhjFM1yzVmTVefBjteBpIqI0DRWed
Ctgz3pOr3mkYlSkX3GI4DUdj1+K4mCO20IlTkadL2UOwtcvwYo8apF10o6mFAV+55sy9NvSbAB6z
VmOpoKRlxn/Du7kRAPJSvGATs7z2DfM/w7CAsCF5IZhUNDpnVbbP89IJ/0LoS8y5GAkS/aJDlGzD
InFEDYu7WT4L66JwiMzIZOgcASNkVaUUDwl7bhUXboOrfSx/EoZvAQdGPX6rLUiLWATUckbGhmAp
C26rp07JhnFq3cqAGrfVI+08tvJ16qYXzUhfRtPmc1GCS5jL1yItb2Il39bHaLnWztlydut0+shG
rs9BPcjGYodumcPmHFgWKEcBbJaFFkbghVz2vRwIM0MsBGmtxs40vxsDmwZikxiLG4DBFi4pklGa
U2CyWhoDVzmmAubEJa43k8VcpFaHNCAl7LQvRl7JORWi8ACpCkCEguQQ6vUn2yHprtAGkhf/wlCn
wlt2dZzFPMWM6dwz0ijWOObUeIL4m5SPdQiFSgidYimQz1qgQCIkq+lkyVzOUMzItA3MGt75Aqcq
+VYo79KbwAOz0pADVD8hucU0Y8TD4rV0yWXIIE9LOYdpfi516Vpr1S2PL0EAwrN+nav8GgzBBayq
mHPQz3xl9kCl2wHN0WuFE0b194hwm6L4qar4y2qyH3u/Ej+BPEwxhLJH3O5Ldj6JFO6LgYhyHMG8
+M1bIAGy9Rovd6X6HUdzJ0zSrhfgC5QRvEGPzUMabMlNzXtJglwAOJmgbG1+jVZmrw4sC2ZwTf6p
n5mdsUilSesoLYKZ/McwKyf6x3pYz8mGbzzEPG6iUAjIMtxbpdXfKql6KY/hA5v7Mzp3TXDs9PIU
F8IOnDIgDm8owHVZ5Snps1MXG0e6sI/jMVymbRxiUNeSrcz2SVT515sPMaXAOtA9I1lP79sqj/FQ
CCd5PLOsYdj9MHv6KiEVB00OixFJVaU+ad39t8ACXiXggYGWu4in+kXRdQz8LYcOGSAlIZBOuLaT
5uK+2BmMFEqB0iR4cGVVQuVgRwFNnwEG4p0IVG9+xAwdzXBkdTGhKc9QgKNkAJgAVH3BSEq/QqzX
+wVHnYFZMd8omXXlCHOtua/Uh7YkewDeu6k+TxbATA4Qhcwcpw3hIIS0BkcHhkh0EtP8mkG/Qb6p
C4/qcDea9/ygHOQfX2kgWTAh7OABqoAOdJwicCtk2b5sdNI7HP+zARLcBCOjSKGWqaSwYcbV0Ec7
MhADCP8Bn5LMTmFZyONne4nSyE45yByqvCUuHRXp+45T+VQKxYXzoFzYsMkB1YlbSWt3uvKt1Mfc
JVq5qOPRqp+d8pFF9REb6TGqccXYBW9LSL+yKTPVnKleDiGz4AQZ2gUFDreTeRDzzcSrr8JNpJes
O9aGIq8m99XlXpAK15m3lbSnYyzq5i+p7660UeIEDsW3XCdwvFRQG8aO67RwJnPeDcRw0o+u+S2V
CVu9tUkgyRbZ4AloA5S3eSlDwSi+z8eKvGhmOfgb0REHNKNkA3jRnngW9jwLRUsid0SEFZ5EbHyN
d8AN9W88MsKq4n3WxvYEejKUmGCfLMw9RXWahAE/ROwFOcCXhAlbuzqnom05oPDXvsZ518LzqECV
7Y+lKJ6qMTgP0T0S2LBxMJ+W4UylvTkzuM3Ua5oSs7tgCzjObXcyaSP0y87RI74+4NZI3VqIRZTy
bLvcN63FNUxkpB6QIJ+4TPYCWN5c7WULs15L+SOcAWVajkojU2K4nLUBi4iGTTlk1MDoQKjZKn5o
Fc0tlW/qp6iYCVCo3GgC2kS0K9aNDYDgAXVILQkAJCIQzZmeM87pnNJ7fCzFqQl1Ck0G+jhwqxBm
aGE7JSz2sJgX3LEaXtAIL+hMk0/M2tnLhM+VeCt1TjE2lJz3Do2LKrU2CwtuwWQgEpWvSPjX4sWU
MM5SOpyBBJ7UEQCOydiyOY/kDpiBgVTDwMqKqqym3ZY36CceSUMy9QFl+jvzDeWGtE1MUoXDP4nC
cNmkSBIRXi44upC0XaJrCJupsAi2yv9Ew/JAmh/JR5uWozOjjU26GOHpCeYz+VzLanJVPcc4Ncho
IOGU26RioTCPKvOYmsSHBvisgR9i4RYdd02UslBt/orxI46Ca07omcD+K3r5Iy9o/B4wx4yY2g/W
VeyGB9Ut96KtCTXXL318qVXx3Jf+qH2Ouuyr6xDeyvzB1PZtoa4aAcykrLtI1nzmvKMvHVknRd0p
vBHWon8IFiYgQ5iPRsRoZ6hfGiAk2DVMAt8rQzqj8jiCnd2Sagly5aiBmW3ZnY3CcUjai6yL1wF9
FCKwPTTIDDxoGlZBNOV8CveKxYV6tzT9qsSvkOyCggHnQ9QnwvNAW0uUBRYUM3Sy0IuHGfgkt8ot
An6cNzmLHPchLHeplcn9Eup/L8wL2H/khr5B8IPkOn5KcwPrINknbDGLovcNmdA0SIKACC3g+lp3
habAvit6fRJu6pGqMrClaUKjqvQYB4LJuKVZwvmKDDmSrAVJlmWnccn9gORXX15nDCglLyaZa6ww
mh2J5fv4NxCQfkAbRSFKrPoqp9atbghiZTZOHgJg7RltVQ3e+hBCUDLBQ9KcpGrdGOaiPVMIKD0H
gN4avcr9wnN0IIJv2T2b5Pe0PYvBO6kEdKZ+ryugVjQ8rlpPtoHRQcuxquVYNdLRogKzV+TjIe3x
JTQUs2KfNdlvdM17D1+5W+EAoLUKbCS4N5nvJq4Vv1pMK9Qh3oid4umaaaMDfQxxYU+1QgEWtXDs
MKroS2HkrTSk+TngphbzbFivOTK8ccnkI+MNGdTj4posluYBMLMk2ezbT0VFp8cnOOtBSDYhUcIh
NDEAJvYgr15WSIeRytAZojEBuwW+mcLcURvI8JiAGbWMw3+CPABxmKFCCCEJn4eoTa8S53orAARD
dC+BMdeQi099BCoijfcUs7HeBVhYWMzj1ha1dDdiqClgEnTxcTI4uqhUrKr4CC4iQ0l+k72YT9Z8
YInpKfMrcXBAGSVNnJAzGIxjL9Pn8DLrXLayvuO+BTuf7lJNX9PfFcdb/KlsExnOzHQncIE+wSqE
b6NMPYIxUTjjdR+6vI/7jZvo2PIjJjuAIWRBORqJuZOL5yis5aPpwSACSa5JsVNZtPn0WGIxR+o2
+wSnhqNaMEkllS0NWB1SXhxh/QBUfFn9dP2tTZNDEs88ju55/yrxD99kQbJlsTwPRs3ZIXuxVIpo
gjdUTOdk5Berc/hjJUOvVK8AS4dw83pXzP4C2byWqT+Df2UexWvLfuMisYOYKImr4zKRTH0jEdBr
cw9iEymW+/p8iDOF8bN14tack7sAwVzjiTvU724NDEJb9hI8X2kFm5sd9g7RzsmO9Hyv8r/1cRIA
o+UXumjSaXJ6bfZFaEjTeMfmv2btewZfGZcDEV6+RldT84q4Ne9XPCcJJpmBHUWULp4FdywyTAAD
qOE/tWMBwZ7EN6VCOdGnypcY5feKcMi5T7l46XGh/qImbluvFDqupyD7E2Qe0X9MElcW6fivrIwT
StNJyOJjIjHRB3Elx07WVBjllZ0a5qvD0F+kozRJcPmOGZXx60F6R6hqlhhjFa8ly1DKp0FRi8Fc
LDmphnWd8GICYGbdEcEEro1E3Uj2Ud7cJnpiwYMLCcMVvFINdTKDm8TnjGwFywHM583KFwIysJ5s
AvpEwM335jnEKHflnOYVPxBuSBLF20ZHGzyvtDSL6vi1z0XhKHMsuZxzOrzqUKP9UznET7NKiKIs
+/BrDDy1+DfBVF+ETQaXbB05Br4hPcu/hD5sIUXj5tpZ7yr9VINYTKj5obsorOxcO7VvMKTAQN5U
2kVDGrg0R8JJWCTcQMymlQsacNKwzzm0NDCHlHvMRgpdQXfD72Rttqh0bkgqDWk7Egjwp1hetjmP
97XLQ0AA+8C2uV770D0EHrv8sU8OsRB6zXi//CP068ZcZ0R+Iagwp2hnN76vgmZ7b3rCleRO7SB/
X8wj/n3MgstIPsWD0y+K2Aedir+OaPLofrsKp3XhRF44bmQmGJhvJtWuhCfbMPwrc+3JuG5ifes3
1UvizRSg3O9JdjU7O8FpIG/AdZo+dyTdy6adF6cRAPYEHb1zEl8yQaBwNqYqoD8E9PdSvd3docmq
8ncXOveBEo7hNe2chmHKh6G/JUB6ORB5ifyeZYcavR87T/6wereqj5Ju+DyE9DeVhp57GA6EDY4S
ZxaDNj0a1IElp6EXiLD2Vuea6WfJb1F+S5OTV3tpwDhRcQCi/zaoHgYu7ZARdPVVdRk+jO3ooiBT
Rf9uoTvNb43yWK3XCayUzURfJ/wLBXce+FN/4RpStMNcUoI2vjWd6WL1gjNGjRoB5ACAHgaLwboH
5cMaOtQwmnbvveqZbI+Lg4F6gFVldlLrgsnd2NeBDzZQ7YEg+gukCL5slOxrrGz8HRz3BxSBxZ9D
t8j+MhtLt8pDXKBuqjvJxmuFksMnLT2l6ie3Lkn5702GkW+d0jjzk0Tzy96JUs3vKWSXf3DctJsu
Sl1czQ5mn8mJ6HpRenzz9qJuarYUYviSs/w1BdXy5mEsOdo9J5PuHv2AJ0qUnDhyKbA569ZFlZ+0
ZmiHUEv3GpP60giuYvTSWrYlIqjbCb6THjLjJN1GpiHV5If8DW3wLVxZKSfRoTxLTMmgPaA+BNeR
d4KlVtrSN0X0cznxQ8q3Py19HkP3BQZtz2AyCBan6gxn4as386U1txp8v5SIzGWtK1hOKpzwMXqx
5t3Crkfg06qX67WedS+DrdxTqgJ0AAA4wPgtp+WtuAIJjW9T+Rfj1SSrAxLJgRDsGqCHCulDWsF+
5K1mPlqVEY/AiIfH97vCEjoDnVRehlpBsad8JuncJL2PBA8tnuX8Jk4qjXJzNS2Paqodqyo76WyK
xFf9JxtdKcv3OgbgXuaw9MZAhtE9WQ1V9804Oug/xMDmpPEpIj8UJhsjWwZ0hi0APKeLZ1YIrnXy
KQLszRHsF0bNk6ptSDNvsPoSmbsjhkwciNiuhjQgthSLEfgVPovyHEw1tiDtEIzcZFCTu31BU5As
P2et2mZLt4U9b9di6gT1bU5ZM4OvcnqrVbpYjQnYMZM38cpoirqKYwrTgKAOmbmEWtuEl6R+d+zp
NJXoJ2nHou+2SsZslJthgIGXshGsXYUmTQWiIoInXuttHFFviJEptMgxSHSxJVhlXfRb7ZuRlgfQ
wNM+K7ZEfSJveI8wXLHQ1DVFJ60rWFcdinDRfFdsuqHQte25Dz21tzH7+TXxa4AoVrmuCY9EYQ/f
mK44KZfqz9JxTOySvwizCBvv9F0qIn8Yf5RZPAuTeGRYcU54m8pTPrInCWMffaf7kstoY+tHeM/M
ZvpdJa6hZ+4ojTkWRDkIE1wR5NCgnDi5+Ze1fxGAHAsOwMhKnamAkWg8Hd3oT8a5OelUFqI8sV1M
oFCkBNewA8LCNk4DU1q77i5WhHtY/mqIQwv5fkiUF5BnV8mip2MTPCzah+viUhN+K61fpjN9hXuT
hjqucNCfmWVy55n7YUZxGRT8uXt5LzzFOaID91Oe1wlhsFUbbScYzR7aSuvHK42fHVjNrTLvopCG
PT49DcoYW6ZJjel6ZP6eVaA4GSDPqmuhM5kwZLfW0p5rQzpPmFSB9Jw7hCND4KWm1bmpMIBXFDdB
eMpzhx6H2hUSlWlz+kbJ2Fs2Ru8SErRMsmB865X4bWk3bB37hccNIQb3KOLmKQnFr9YKObxnGK3V
ofDMmHha6L7JmPIjbvgWw082CeD2adrhyUoAG0UD2Y/jGub+ku+ZC5Xnwbe2RKeC2BnaZx+tYCxH
Kn/ajdJSKYC1iz+McgBRkwFRv+nZppoCGYNmPPLYxHL5aMkNrva1gM5CbeU8UJ9sBTgE0GiKf73S
YztzUiAo/dw5pfQrsEGRcQdTSn7mrfKoj6fSBT0bPAMfEPKqbkvibRZo+MQ7mhPx0e9AtIG4zRy+
5T/yQ5KNzxJbAwswFKnkM4P6F5e+kDMb38+0RBl7vHC5DouhQCjW7WL8bEHczuxpqgHpHlhWRoQ8
1m7GErwoy75UfqWGc4rGyJlIvmS+DXwU60KI9SlyeZmZdOoZMzNxVQthr2PvySMQijTkQWkyqZVW
HcE81zkjQPT3uN8OhfySjc1dQVUwla1CRWgl7w1N2eeNvJ+V47II/hzg7WgeOW6mcGj8kvOSGh0n
AR5/TsAvJAyfkeQav1M2NRx9dlaFzpB5sZkcxMIej00540JSzqOceWNROU4XTjR49ociLbB3qNiF
LD+XyPsZEGuwRxF03sbMyvSVF6uRSGdWZj1DDReOqO9UXd3zp/Ws3iswAN2pLGmp2i9z7/ljtfrJ
vCG1e4MyjLq9WcW3RYFvZiQuLETy1YzxCJ4lkwnx/AzLX8IVgiKd5XaLFBXm3R5y9zZHyhQUC1d7
s4lNifhtQhNpx+xZpto73DWnRsR4a3yOMbgvkk+9RLDDgI9Jc6f5acTDPSqFB4eUNY5H1ZMZHnVo
QCMWMqwM0FkSOhxKzIoVhUUXKztMOUyogWa4+sjKmwWwe03UBdS1VMGdSloAl1Ak1dt6pA+6xvfe
byaKjpPNWOnYfOm5DE1HlGq/Oll6c7bS5SxO/0Qia/9xdF7NbVtrFP1Dxgx6eQVAgiDBTsmSXjC2
bKP3jl+fhTxkcifJtS0SOOcre6+d8Vf0FNeUOg+X4DoHLEGWZLibYX4POfMk5CZjUCbdDfbFZNfp
N7lpXR8Dgj5RES+g1sy48fu3MUueWceeAtUQk/E5yu7CpxUdOjUKFHCmkoB8O3sp0ZG0RyM+sGbZ
KzHHqPSG6O1d4YOyNnxJG320/D3FKVROnEltyZC4NfcJC1Qtx9XNJrKc+On0dC9TasbkTtuLtASt
EgKp5rCX22ML0rs5NujLElwimRmMWUwAKVlO6ykkWpOBO9zf4sz4/yB2z2o2OBnrQ17/MsbsQhAv
QtmSIY+YU6XlQmA+ygxq3xoFwJ3Apmw/K2QcT8wHCNHRK2mS10ZuAVezMXejMmOkG/3P3G01mQgq
kL1JbzPNRPwi2uTB4Svwszx5adGfrLFOUX4uuaxX9JeIyIbu0IBJkxg29OL+PikHk8uIIOkKDCa7
PFNVD02Ee1D6pTfGQxOF2xRXbgiLvDplv/NawW59hP66/i5a4LdmRTwDHX7jYcwEiW+LbF6q5Kpf
VmNHEJqqRoy0pP0SnqR08JccQyIofK7aAl4VpoI4mn1MfAdVPsjKQVRBhkPVjPGWWuF5Jsub/8ZE
Es5tV1mfZHbEyNnYc8qvtH4kESAv03zvm/6nuKKA/dllHErALBZgFnG6eKKGRUBuIZ1RvYSJZ8L4
HbWbJfOVSDEvDmpcHKbh38gIz8NiBJGpnbi0Y3j0JjlV+puQ7KKfegxLaPrSaKzRJ0ehO7XhFbBk
ph/AjZsITh6RcsDXSqNgwnC6GJrsay9xWqG2S25RriciX9j+6vXW17ozWiE8uPj0mJc0st0C5VRi
36juyyNDN0c8GRLmUcaiBBQV548CfFt2kxLrDOBUA+h/5a+CB/iR1I6F2POFFl1kzrJBFCXBVxR7
LpFF37qT3mbHmENrFVhZEC4HCKRLJTdhBFrUOuo5hPi7JVGDaCGhcbVbbI0/yeowYUuSpgvo8sxd
l5fOFJ7itxhTprw8VBL4OmQsJdNcc9+oVJgx29rHn6Jld4W8XmgbzOiJs6ILUORnis9KEQNJEE8Z
H1gzOf08OlKuHpfuJkyRY2H6KBNXEVGn0+yzktVYb3JGhLxz3CqZuecy7lR2ya2H5J+A15Bv6Tmw
izSSW0MZpJjvuSmd4cxkEzDFdJMAgbozdq38FAggS36rKTFkueSk0h5X/mGaLQ+zmeTP8JgMEgpT
KSA7JgIUmNTgvOdvoWM9rE3vkSUh+Lptmxx2z2PNzxfj3YbBLjI6V/fdfOVVWoyJiDbNtvLMtSbd
G2fd0w0sQkiIGrV3hix0flA9qOBUOxEqyw7iq16Bp6ogmXO87PNGcpcSEjThZioQOvFSLhjyLCf+
JA8thGPHhgrYtyQ15GNhgtk4jLgfeP/yZlOxE/bZfZqWaiuukJQnS1EDA9N2m8SULO2+N6hRhNat
y3Oz3FVkzm6YSzuhgb1QniYy0tQmOegeCgH2T55YO7H6De9TsuadjutiJNG97tklKvgCo5ljR92v
PWupJvHm8KyvW33QfySG+DHE00cjnYsLMhWgHZVLyp4gX1AEkJ+sRQRqaYI/pCxNjaNKbZ23OVqd
+qBm9spGCmTocEBlZXyyHwsEgYTQOYj527gMJ9aCR0NNjpVyFXjs2D6q2YoikrxU0zG7hHksxXE9
HWbEOSnC/sHR+Scic7IIl5i9Dnfmcu3wIrqd1dhc+3P3lx2JM7VMY64UZC3goOINY4Ew/VrwFS7Q
l1BNzajKCalchauM19zOut4f43VH9x6RgclMD/CnhqB+ZYwXSn9zaiBI9nhjhgCoamTLQnRa4vm0
Ml6krSJw96ozQO6iXxHRk1ita1kgRY7+eWQwTSfF76GPD51ObonaW25W99l6moV1WZY9fPxURohz
NsiawWxXdl5udPcUq5gJqS5b+2cp3CiQjuo3BWRvggXdr4C9yMjrmS5Tf4ZyD5KlDkRBCAQonuDz
f2TLHOpjki6+MXa+CqZCulSFfikYzWWcLuvQH8l1c0SVj9bQkTXAQwdLwfwrEPr0NCGqMQUanagH
8vcz00wnR+bA5cgKfwnMJiO0HVlDrz1qghoNUAlKNv2tdQmMLjnh+SDMzqo1EAlTQsJlBFYLv2TJ
gtZop9i2zBBjIhz+nELNtpIBR4d1aGYmnK2IEYJxaprC/usQkkjHBQAE561EMnEPlUsQ7LZe91Yc
ETkgX4z+snahb4bSGfB6wH6ah7IGYWIUfsNdVwLqIA/LIKEEkjw09q+F28vQ06A1EarJV4vxvQr+
aCYGUgFtIeAza+BElZvIQkQWzvGKvHizUHVgecBH4DmZDJpt7U7/pykA+7Xo2Bi6L4eiL6jUl0Xi
z0rj1OyuCqE8TPitNYyzGWztkanB2Li1KB6naKKOdRpd5oqKKZDsRVGfagnph1CIUf2rVVcFJQUC
bky8CfuWvp/3aH1MguOG2slqVJ5re0gxN1kRXxlio0L94KvkE2YDnaK1LchIuGz6QiFCvcR1RRax
o0kAKYUJjRptJGoeg112A21XppvfSPboAXO1sycqka7IzxnCvvrVMmNoeAH0kmUFyzMsIOG2iDKn
HcocDmHGlJIK3myUUIKnKNX7XS7sFTELIg6oCW1KLTYXs2quoTKeZbCwy4D0FB1LLr0nAhqjfwoZ
NwCV8yF2R6bv9NnsBMIhvsxoIeeICBfCCSDF5x10yGhn4shnmn9Tw4q8uK5KbHUhMSe0s5jfLE9f
UngEg6k18X6V0kPI7Kca30zoaCb0lZoPU+MnB8zijAbRHCAjmN8n9JVlxC6EtDqJgYRJgyzX31of
MxqXAnF8W3rDjqzBn5L+lkceYjZj20XdVyjdwqwf1way+peWYKTGVlQTNZiDvYl7kmKozFmS5enX
0A8Ogs6cY6HLnt3m9lmYbpPMxRho+5dshq9AmVP6tmb8Jc0y3u71XMw6DN6/ZAN34hnnAPmnALjY
68XV57rZdgxCYFjS5Uz8YsK3heUYYUtAn2ggVUxS+ViRd6lr2l6UgWWxNqu0fRUjbCWyTKGz1jfL
DuTB5ZuNur+mpxxGoDXybi3Q0EavY158rSdfYD8+sB/XV+AjaueTMIzZKvGgLYEcZDLPhod1fjkf
GzDylAB309BuJVTfes6vvfm+UD21KaIqCwFnpt4Nf16MZ5tI8D/Tew2tpIPkiGuYsspuoRybOrs9
U3NFaruh4MmuNjcBYhsMwSYZYDlD80PyjzUxAXUTOjSW8kjV7hgJmXTPbp7APQb8s/Ygd/GK4caA
z7Xu1pRgAD2h5H1ppJ/k60eZSgCn01M9HvAHeYXIpRDDderpnLirBB1HSUJwdOX11V3XSptlBbXy
xJpwUj+0DENE3nkWF27E0KwcGJBz1K8w4xBQIro4APlky9KRRkD0NIX1TizDwOyCflDc0qLDQIQc
sgxyEzW5WYN4b9B1jgtj7LTyaihRcTDlUMX1CykBXhnr/EHKQ1M1dmbCSsGyAGhBorlN1y/JFB1c
/Sm0UGTJlgST9BESHahgDbRqMjvmU50Dy2o9lFmJ1JzgAegf0F1PFpyCRtBPBvFxvfJiw0kxmHFu
acfPGVmzUHZ2ObSOlbeYm3c9UndjsxeU+SHB46PK+MrU56V9b0X65OlX3D/SWD52la2zk80IKIum
6loXbrTKnlDshgq9Bs1nvyD7dNUcCojqKu0ebzEB52zncHk3jHT72Vtg9cb1Wxd5gbhN8ocz+V87
mV5g0NSziVsZXjvL5uSUPnS9fNStdDf+labFfGzxLWaDUDLeWSxm2RdnFRI5t2rrZ8xPVIBcW/vA
QORlrldgCKH2DU+As0UpdkgZcRsh4ek5UO5JFJ1lhsTWr3HisdxHaeelrW2TgIpq3eKJNLG4cQQ0
PXWYbaUfMfkRWNBC4h6yyUbgEqwGY6HBM1hGLgnJ9tT8Eh7PwgfhW5Y3kYGFhnyJ2Z365HWhMf2Q
X+YkH76rjx6pY8foOwm43iFT0JzfyvakUoIZ0+ThVzdYanasA9LN3tbuDYuAb/gULCkq+Og1IgcE
2Au7xd8rRkFz5pe51lwA8xHlQrsgcGt9tHCYS3X9d4bWO+zRe7wSwzrK37NUHLsJ1XahHbdPbamo
1HCSs2spxQoSGIh04Zy0ndvKqSdGjCE6zBPFs+EfGRMqsaXmneWm0/KtEKPuQxBoWrba3MO13kXV
Z8liIjxHvfU2ihrrAD8SjhYpxupUYEvQsRXMgLrYGfBtsRMp+2xnoYwd2e9HUrury79W9kzf4Veo
BmL6BHp1drdGwZaL2ZPx/plpcfhhxAAMCngmvnRovLCpblnZ3SKTpFl9tU31a8oGz+xHF3Mk2zP8
W8Om/Nl6YyB3sXVMjYBBQmOPbLkLfg0oX4WKXAMrwpfi/UhVRH9riOjNTt4Emmb1k3W3IUiH5By9
6eO9bpAqDP8QhCHX2O4V9q9cv5C3lgJjTeLW7aaz3drjXWaB8k72BtBynhZvPIqg7x5gPW49PXhI
BAYyeYB8lUZy6b5EikqSWz3uEHoCs/ZAwOXEz6mlFRg7+abheC6QUyDolOmXwTft0H/X9Lh6QEBP
TO4N9gcwCgmMF59nVlrZHGLSB96Ry7wPNBMkYdetzXgBf5qjMNItqvmoM92ZQzcu2ZGsj1gsHlWO
BN2I7w1TsJ4jQOJVOvY/s4iayRlZhYcDGr1QOowE+NWc3QRPe7DmSNmjIhs5oWsCxKR9Kr+Z2XJM
zv1PYf5GkhHPqNQ7rPbo6CdvL5KYgUxrEqpgaNVT+OrpBFDL04KDpEnKX5z/D8FpcIzLmqOStWGs
MYcf0UJuDG+o6lUuRVw2dAvIoxVCfw06eYXveUTRG2IvDmndpwmEP4S4TEAwgrzop1AQemkUaNSY
RX2hDa6yLohCqmmC1GnQEKkbCwNPe0AmrE65LywGcaLTQYNbo9AW638A7vEtwFTjR0F2jYSWl9FO
Nd4vRfNFsk6wGbI2Hyq2PqRTSKgZIvzk8R55HcuLpPCVySK+3eFJDCHE54vgzcp4kGP00vcMkevI
io6tUEOeCi9LFFN/I+++DuQPZ3SvRVwBxJ5u5G/CW+sYe4kpfhc1P4Sf8XNCcG+sj0Efg4c+OatY
YOsNj1G+HI0OwbzDvchHfRytLYI3PugI27pDAjA0GE2TKauNRnxiMqIv4168DSX+8z4KIoHqkxBu
oKERoo7S5RBdCMUUehaoAOwoOZ1sANBnUE3zcGNxrzL+YHZbueYta8bLX0FRiGx2zFnECdV66g0Y
AHkYGWt7QSJ4kjSMGl3MyEYUU39UNuea8pXiUpaEM5+X7E8KVPIBsDO6DKDU5ykh3Q4eHVKlfji0
y66n7azeU/jTY3dRDaLZSsYfsSNLpKPtwqdeMS2qRTpOV8foyuOGLRfkDq3EYCpuxN/D+KudKRfY
d8ZvK4EjGFeWiJcAnElQV6RbkxSq+7loGw8vw7KwipYXE3sCsKE7K0RQ4KO/dFp+JdL9imoeaWCI
SqOEWET8VXrLku5o8kXVNWIGkUm8edLq+RSPm6EcvDmaH6h1vraXVdXN8ehCDvNVRqlGjf/MX9iH
GW5M9T2zc11jHqLzEt56xUkpcLPQHVUi39GzwXCu5u9UoU5BDYmUWFCFm/p/6LWtJ1ejUoABuBup
fm2+ZJrBpZ4xpjE1Zw40LY9+yw5BDdkBEZVR0r6E4bC0J0LGpjp24uSdy/OolHumLZtbgBAhlXlT
pfhlQeVHVyfF71lP1tMknxRLciqkNSJXQqamKNBqHLJgq9bzAotxIESxIrFKo0kKv1LrV0aFtABf
88K4JKnymRvRZfgtg/3rOuvUrY9kgC3dMwtUSafBMxIzyFBMUuQs8iSYj3anMebpTBXXHDhZUMOU
6k8hnB6pp2nCrWFsP6NeHNCHziP/78EfWrgy2gydD3FE6/55T8Y/OMjtuHrLEzZqttw6+wKgkUEt
2hlUm/tptbxTC3vTAnWaF4804pfBaW8EOffAKqD6XipHMK5TpW/TE6n+apPTyismfQI8Yhz5dZKS
m14iqUUn2o/3iZ64EnAVECMwf/ZwemV2Pjxc8LeVWtxruA8aFQwT56NSvYlL86jIdVT+xARj/h7V
zh1m7dkNk5M7I3JOyXq3FuQoMJ6zXrfbFUcm16GCObSSjoQjNfXKTgf7viQgWpvew3ivhY/u1DDQ
1FQwQ5UzxTH+w4ywgs9Sji4dVeA8vvQR6mSW3VSeEDoF6ZNR9io/KYTsVPk5lr82gqBa+4ZlHsYV
+kkLatzvIN1uGtrWapxK/Srg9E0ile18nDkF5IfF4GNowGQg6jHA5c7U/+PYOSKHVcWueOzdkNuw
U3j/oYDGxUZRXFxlm3BN6lc6jLasHVtGX2SeUKY5EX9MY/B7ZEE1zN8VWkX1pnQAn5hRMm3yer4H
VWcIZGEEouxVjb3KvNK19GBz2IjMGWjksp8rzc5Spic5p1MKdHXb7lDIgFDd0jNwBMrI6UgbThIM
fLSNYeSsn7MuuIDQw+42C99bHNK6VOw/2Ns5ffxe6cq+R7oomWew8yKZS0V6EHgrYgX79F3JF5dJ
Hfq6naVarsK5Sw5QhTpP7NzcyMg4/T+Sexjee3C7cCjfdaROhMBqwGRnSUGTytBUPuqXpN3YarlP
xkUt7REwAyOGwj6S1qu9UkTMUXci2UNZCIXcjeFfXBB06Y+UUTaD8CEubviEJJHZynPghF5HdI4m
8goXRVpivqy6PcmWC1elUeD9Sb9SQm/E9sS3NTHO0QTdgcgvlSi0vvPoaEFciQo1QLKFiPQPoyOn
giuSD+DH9QZrqgBP1MA5/bKS74bkvI7QDvkSTt/CBrQW7VphPkNyC41j2o6cERQC1UxfzfdUAraL
v0WzO9PTGe21RixK7gRwCHwF49ELafwyRD+RC+vBiQSF4xW1bRfwPQI/Z99MZzxxD0S0SxFhWFBv
9RBHfuyq8Re1XUjn7U23jCAk5UtF7bui9sU9cPuhMa6NiLolio76pp4BFtbeCs3YAlFeQSNZ0fIv
FXMlmGYA8YKQNPJRDmqFOB4xOQ1Vd+qz+cQxvibEOfzVLREhWrZvW2Q+DTmEJx5aIk+0YqHYiL0f
OQ5jY4jW8hh+rkRR9STBjSdsc/Ef2yee6SzUatD+TnvDz0BH11bBDIKtDeIe/FlYLOqajq5nXv2K
4nIvt/a7TOFBsMGkO/Ng5y03DekHFrivLlp3fL07Jrz7NGN55MQ5RgT6C0FB+L+SosvQV9eZioRa
ENL+rwfFKg6yKjF9KbwEoHODcFbpPpc42vdUpcNsuFZrw5Xom7PJ6GrCjlrCt1i1ZeuxXfVb/q5V
9vNOIZoBuV3n1qjwNpfnmn4itxM82CUy6NT5sYgGu9SlMX1IpAjTsbvH70W//TowCwbwGOpHiovn
K52h49bHstapRi+9AePKLdHdDXhUlNXpSbDstU0o6QgKhhokfD1URtK+zMQt6kAPYUZXZMtPuTf/
jvdWEl3btr2qBeShEPVbPV50XnwxSEVqHCIjR/SW1DhOX+oEJHJz6tPJnGMyr6aLtrFHaFaVK5pW
9RaV1h2r6KOsNjWvQYayyjnUZtG5W7/MBusAOBzTE8AN6/wj/VzxXFSg4/IjJy35P/8jrKwbborH
ylBajPSrlrMvXjSiqHFVFCct2C8DtdxRYcIsuUrBGIxZV++bVXF8iZxE7a4ceyePgw4o8DhDJbqP
08363T5nvXetPT37TSxAjWSU+jhKy5Z1tkrxV2MEmFDFEpITU3NblTcXCPWJEh4SlkxkiNYaRdrs
9sa6U1Xt0U7Jq+3jtypyGOh5uqUxWbe8Vd/+KsCFbgDN6JCM2AwzNNmkxa8fdToEPvJwFFBqfGA6
6TW65onphdQFN1cdkVysicw0VH8KzLF/E26xMmiFPe0CVmrknC1Vhoy2A8jKMPyK5XerJfEysfWv
Qc+ZdW5baQzszxBPF15NnAb0Hwtlp8DITHYtpCodB5eMBWfOrohY1/qeo4sZ9d94Hv26aI9bwY19
tCEiYh6JpVEqkrtUui6WORVK+rwkrtGHdqmP/dsivzDGyNIr9TUEZ+Nqy4jW++WSLbtZa+4bhKcE
9FOShhnPT2m9hRAqvgs06SRLdEuKg3GlUuwI89ITn1ACZiReyIhAyh39a07mg0JXjVq0NmNfYjDI
EN4fFccosaoVbDFQTO5atEotaryQD25VDA9I66HARx/imTbNET0EMyBnjB+RBTiSVy5iXQHASQW+
bRxW0PDxQ8moimOsFw3oyKq7qrp0/ZC++TlZ4dghKkbxWH6bxU3klOnrmQOBocMMjBMazWAGNWLF
xVgvJTpAmWgN1ZuOi4qH4x614wncgANHjgOadyIazsmvlrKnko9SkR/PoJmdAfJkKZnMm4I13xs6
w23ZnaD/DJZLAyqgFRmbEx+ryrVO7aFzJRcnJs8CnXhBFqISi+5I7ZZ/CKj4Q3p4vHX7vrH2PAw9
ysOepcA27cSPOpYPWVifBo6XLbf4rFh2nra3zXohCuQ7hNF9xVCmXGUIPVMzXMMovVofri6/+LSU
7EuUP/Fv5htnXtb2MOA1StirFiFrsot/KwkK5C6a+oLewqnk+CxhYgXwRGw5M4jJYFgFmWnkO5S+
o/eU//3/sx2SxacFbKnOOipRFXZMJeO+Z3D2Ohv99DLk97qlqKEDgjo0JdGb9q30R1nZIonTI1H0
RrtrAS8uLBqYhRcl+aUUowmShKY8LhSqqQrtY/Jn669Ad1N31wEhyQhHrBU8Y0AQhv+OPTbxk+Jm
7PnImt8FV16JihxjLMNJ6Ql4UDMNHx/0aThmJtSEQjxxS+CfUKo7Ylx3CSFkLnZrFZdQw9sOCod3
WOlPBkP++UMGmQW/ximtIRhzLYia/Cwu9KjRm5pFbxKURo0QrEYC9L48DQXSGMt+XrMIf/wyOvw5
Kz3alT3rfxO1L4uHP3UJVTxBSgYVjVZGMCzSZrY913mKJLaHfPkkb5OfmunVKe/aQEADzLqNCD92
7A4plXRCVF6IMDcNMbu68rYkPcJmSJnlNa9B8FMX4vFtzWu1HCZr5Jw61So228JrIWjVjAkqvKtF
KO6XY4qvVZUJ/UASyNfNSRONSEq7nYkyGOwuDD601iV228ruJLZbzzg0/JX1Fz5LDivxd7Z8Dwzi
/tTpDeJvu34kK+ZT2KkzpNZv5EEImQiju7aj9sjfjFUjq2s4rymeeOpgBCWlNO63gTyf40zamdDy
Ckd4J9EPY20gnwFRTKfU98UYrtFvApwGqXXkbtgToMkowFJuJmVVlPJKUVPFMKAo/pmaYiJPmHei
cEVFhfNRHZnIYrNo92LG4Sv/WbaHGWzRIcqceNqtKjzNjIAD9njneCfKmQv3xS7X7DJPcF13iKhy
Sdwn4R18tOwQuMmzdOum2G9QwssmyKjvmeMoEY3rSsRcyaxbBBlz6SZ4qO/ycqH58/WQmLNcu7MW
CsUStZev8bJUHIcSq/huJZa+1F5CF/ys8JBhD4tMfzHfJrYTITtQ/Rm9MpMdXQpao1ps8/8z9D1R
3vVafuaMUlvWWwlDd0F4lUvlRSB+m9jtJOUUiwdklhZug3zy0l+9eB6ZZzN+Yo6Or9jOp7dBBjyi
sVVlTKi8M6bX8RcjG5xOAsNUJNGdcBV4J3Jd26tA6BIhQWj9J+OmzaOfQv1OEXqqYteg0ESwfeJU
2Gv1H8DNqHjRpRnLSYJSDgj1VKThETy+cUonxbZCY9eojoLXU2j5qBDccpxJ0y8rVt613nirpgmg
ZnHqfOKUbDl2+wEodjY8mtdM2GwxaGx741fLQINQQnfqVh9wMjv90RdXpM+XkLptwsnMJWWLIgre
j6nhMfS1lsA9YA0L0YH8Mk4Hs2SaleNkepP8L2UnP6VeP7mb3Na68sly3LUQVRVVc8KxDZQ65FJB
meDwsj8laAztO2atunHEfrInJLnykdRrO1H/lsIu6nwoxSN2YkS12Wtlo95q8AzsiSKraFF40h20
mq/9G1Wyo/mPhHsn4dkVzxp7mUV8Z4kjmuMb4NO3fnWUfz2w6BQgFPgrUW3OgCqDKcJtR2affjVw
/ZlbDp2rPolWWVPSLsrbiEY+JqsFTxqibgMHowKdLwcUsaIb4cgiAaWExIexlRmUnFFgUigPMJ00
dIb/fsKrSmeE3n2yg4dRkaN5wpkfiNKzLspjfdCnDxPfi6y/iaS0ylNzqWusBNgpM3mvQ61UxE+U
aQl2wc7tIAj9VCoSha9wzqhG6dWzp8Q+7DOC2QKUUdTiPXxYvvC9+Ac+w26mGxOtx2A9NKprOpnp
JGvtseYEbSJcA2ihVqyJkAKINfvQac8WtGNh7EycFVK+H3pGs+IxlogDQpSdKOu+RJWUZuw78RWn
QYREh26jIpVmYuOqoomX8M/HkDh0zPPNwKEEgCmC4kML0f7qIvxZ1YmhGb0G5f1t24VFzAZnRBra
2vk1ohkuNXAYOX0xzaqqVUeLOQY9ZTqEdiywi+bTbGQWJIzcPDxZRm2ySAfdrdLG4SczIaqKHg/7
fqZ2q4u/IR7LqiMunEt9SD30px5EKMXonEH+m1rPGH0JIuqYO3q0VkhMu2IQXLnUfyqkCW3z6mgn
6R9KDFC6Nc9jl3O3MDhKSQZgadOJGjn2WpAXYIPTMaiUGNnOpdb5jNadolTs6yewCp0PIl2gDa0A
B7Oc5XQmeSgyLdfcHIOMRPo5P6gtiMp48KaeUz8r8KxBJ6NcX7pdw/J9DOH5QdsZWXtpUY2CEd+G
PbJgizRyhrl9FM60gnFqV7NXYk0pZCA8BtzvirONHU/1si3NqkOGQl7pbiwg0MI+Z4UTQllvGmJ/
tZKDnnOHAqiPjqTU3gypfyhYpGbpE5oHOOA//bIcKprNkXyFBV5bbZ4L/dsUcPzMDCARJCs16hbs
espaBLNYBJUUB1VinMwFBVvpiaivVEM5GuKXMKTBADbNaM4M6YKM/AlMYcYmnjLdCEn2JMdgDBC6
Jig1kZVI3yl2T9MEmyOToJigR+h//1gyfY0nc7H8/JnEywFTBdnYftxQ+lV+D2ctWnMCRNCMJUdd
Enn9SLGT/YalHaEYE7pSg5xmkVnrXJm7iQGHQNDUgBhxkH+u7N0QVYHZ/2clugMvmpE7y4wBq+Oo
53DOZxuszk5Peb4ZwDD+kdqTxJds/F+RkWGyrRiC7yGKj0p/iHSidlizm/p9m+pKc4xU9WCKeHMJ
GmSIJMmXOX9glRhYV/wO0/VQGdKhJDElHZlNldQKp80f727jy5QRUz+KXhZvcmcRubKT9NI+woii
rLVnmqhVz5X5JNB3j2tbYZZXcEhlvyUW9AkztznuCFXnd/W1UkMDjXmemVrRmGz2gSDwoi3wS0kQ
k4nWDM1nGXBiF/GuXvLXWN/mLj/HYXyOJw75Ugz6dTdZSPVdOlM374ZXX1lOMxaYtxtbIHTX4sud
gFssPBt+xfnwoxy7OArD0vJpMfe6V1tvRhG0K6nD/FthyhIt1akPp9L0WLWJjF2T5BupIlUsoDSA
AxntIqnlzYg5g+EhShHmktBKr4KC14Jck1xF6HrVMglryo57MgKySfXViPtwrfa9dlQ7FWRt55P8
jMta8pvvcVL8URJOK/LLfljtkPmwFtrdZyKANoerNeGFyZGREbrwgcWq7tixkuOFNkZKSagCH6Qz
KLSz0boiQely4y25JOrykrfkjjfpI6q7E0kbGnyzjDC3lm/HAJ4SQckaTQEqEcpjw6UpXZTlZRbK
S5zVZ8JNNr2Y1iYYujoliNjJd1X2vn4w2QSVYniJKnCEJIf0NbT95xwVnwILbOD/nS9h9VNDxftC
vfWSuWoP6j8hnd71fx1ZMjFqBJgnvQ6HE1ybBYCJ+pSYQbjpK+TtusTp22UnaR+v/zf52WNAN7wc
B2YCc9F7+ZEuNHKKvZOuTM9tc9Ztdtx4fCUfJ+IVg4enrokNleEOQVwu5ZtQTfekOTIM8HAVxC0r
XdASNar1Or+IB9hISePn96jOgiSTgvYs2lamu0TpRtx3iiqCYSPAh12ceMq/sg4turScay9FzIKU
V9HOSo1TORHO0TW6hgjKLUAMYxKC4nqjGOcCxEKn7dGIa8hTFkrOfvEVsNRQo4zMXSFgjowbCoRK
FPoHXNGeWUAlcJJq2mlDs9NwJdShm3JLgjduii2njGUOeuWZykLmwUS4FI3MXFYQSCyAV4yYOH6s
fq+iv5Xl2RU3HeJQNbGZpUe2hZpIq/42tTwbCQTYBcoKEkRJeptDpwWQpN4Q4E3V3sDJOcOVIvH0
1kMSnsiOAGWaaPvMQjKrObG0s8CSAJ0gh+dYHma98XBmsQkEAskfo0Dg0CjejFoVkRZur10XVjt9
R3hBSviDLf0ZMBgrOrlDWGKVPSy9/k8sgSXjY2l6lG1EgSggYhGtT2J9hhG+k5q3tByPOZujVL8Z
BptS5ZeM3pF7lcHoMkn+oLBKm4NWl90f9MXyHBpteiS+LmNSmTKp9PKfibTPO5KaDiMhCCmWaFu7
LLJxK/r8GmXtORz0I63KTy/hzPJiLOtiOLA1iTwsavjAZmoe6whscjxbVn83JMsz2UVBYjeZe2eK
NzBO4gggckkmAw5FL1JXZJQGq8PK0QeyUvXqUWGhUCEH1M21+6dM+rNLlVfRUITf41f1nmAPpK3c
m/dVxCXdUPsXNxwNJSY+yFUmZj4IVqQPeQNuhVgRD2U4H2j4DKN869P+FTLiT7AWaKl5/2PuDGAk
5s68SPHsd4i8+0U8zHwmFsEE/3BLOKVXdRBXG15wG7Vr2bwV/9F0XruRY9uy/SERoDevmWQyadJJ
KVN6IapUXfTe8+vP4Ma9aGg/dGN3q9IszhUzYkSZvHOVfEl6OReLJd48NYXdzQqqYi4AU2cptqVQ
9zWNP1Cr2bCwVIUGOnTHFiUE8BKs7rmjmBvPpLnTI41AHye7znQHXMCJ6ehlzfpEH5rS8oyUpipt
oF5HcP8bEmpNoHdmj5nmbvZshjGE8+yX8idNci5NO8f1npiZx+Sc75LCRSZ+JYINXcl7d9Z7SjVD
8VR9Ew8MdwbVlaWV90VhbPYrsWGFGLkjJ1nEj6Uc2Snw+ZJFeHetivMrCfKuxVHixJKTRX9LhZI8
4CsmWZxspjAB+opZeXSAXZyVf5OcJqRo8Ld8vVSKIiq6KmpeEXSWrdszWHsa+kQc7ZJLK2Gj4A9Q
O49NQz8DIKn97HNgpO4znvQLpcb4DmG1b1deZXfveTXAsNh06ZGkP4/QHrAz6ZzS5YErbNisCfPY
dhIVNK4kOizDexGw6BZJzEHis/f3qSo7e/B3ry9LQYcNcXkmwciTqo9woGPq2+Qz/xUzgXDEs4/O
pv4YQUiLwfTBcpfJrlt9MAKOmQG1xi0jLzIrLYRV6a13moY19i8rwQCjG2kPucWFFUZJKLJ+MY7i
Lx2fhnbdsgdBSah/cNVdDVMhBwgGf8qJGBWZvuj0KxiKj/o9y9KnrhxQFBJdu5cL4gWXs+ZVqgjC
k6dIqz9GxBMDETU65oRK9QKdgaqTxXQl2sMKfijMznm/EuDpuCUkPIkrSaYULZkq5fGmC5oXrasz
Zx96trA1q70RNNiqUYZDkoBIJ2V1KKA8cD9qGX0Q1VAfwURiUljggFgK1x9gkxLXN2frcN36VEi4
LTvcagSejTl6CihmPSRYJeX9DU+umh6atFfrs8WEUROrSMMWYw/Z0Agzmoitfv8CTEXI+rBBhqf8
iIlvsf5S8IvwYivpR6uJoWGSAFK4m+LkJhkELBHooz8TPOVLFtsWqmbKRSeacHSomi+WqrczM9QJ
2wClExSOct5b5se4URsdWSeJespoAwcsO2M+OCkOn44yc74bCCTwfML0T4ojBq+vmTwLEKvERnKY
XLPTwGvMqSGdjzJzNtW4dkbXrBE2vB7bTK2U5rAl4HHvpMvPxuBUYSTc4NhNFZc9fnf4QSlKHIs2
LD+KrauBjnOghOqBs26XGbk3dlxYoBIBJU7ajmO9vEC31eIbboAMXj4H6UehvUaUj24zy4J4dMk9
6NO3/t4P/2qrPTcDnTwpPZ7jc+t/xZXirIzwBfagjOVd+S/H5bftRvgiDhraOUW8PizEgK2HfOOD
Cf0T647QYnWJofh1+pUamJn7c8buXn9lWSmZgi08BRWQMh/tyPilWLCDnqgHfp6cFFa16rWXJGdI
eyflm1NyUV6wZ4+wFuc6tWUwzaCJYHYkBIPwahkYxGuKBkIcylbn0LoEVrC9FSHO9pOyXqeGSpTT
UJnwsuqQr5CMuUnCr4dSycoDx6MlypTy4u3bdPqe5IPqDj8JiX+bmdiBGG3Xxnk5fkJUWAumDfOs
uGps919gElAmyEaT3seWJPAeU6AzkLRP1dxTYyduRLqkyjB6m+UP8BDylISST3pirRakZoLHAwlm
VvpolPemPKxgcso0NEkZ18AqufmPCz6ZEVlSOpctDseVylA+uR2sxYtV0O9tPDS8HNKDmpIB/ilz
wd7uyn6BuOiiI/oEw75P4OIwSEhsEUpZwzxE5Jyy3+8KV9vGbzTbG+tMfEJc0WG58BBOJ0c2EK6A
cSW0qCqctJAqGEzCqMr4Tzt7kr6bOYN2aZlFJ85hle0QWU9/6BgsgfWzWcFF8yO3kQscK75EM6BX
Vx49amoVeJG9TL7YroVdTdhaGLH6uQc0U+44azRgsPYlkBShUcIZg+VyMtEPNu0wKJ5xBZKdx3vW
ikEJYmK5uQgc7si1C7DaQGeT8DsT4QbTtsq7zWdn4ZgROuBQ8JPWlbzxEOYR3w+RaonfL1m95eaq
SWRr2diL0NJsnZbWsn7Xa3R3viwG9Tz1A8vOf5AsvSjxVSv1JGPyZFSSkvrG7kEOdG7Te2+uN5Ej
C6m4k+lNwcHXTP9b449oEWnaORmOcynSj0bHUg5JbGxuL31aqVk6VoaXcOvWNukiGfwZA3AETH1C
bYDOtU4y3Beg3sbsDAhiityfJGSqS5zJZxMLEBeVsRIvsZhyZQY0p+BvZ7e+LLZWRSe6sE6m0dNO
A9CbpibQljGXjJa7ERqRgBPzjJ93RXefaGwADAjk+G8Ds/llIPKr5ApWrLmyaYc5WScKF+jwazQM
YgO9vCpeycOarx9kMi44VgrQHbr4qzy0TqzP96Rv7R3wGl2IHMB66MH8jfv8DeajcTWdWPothty2
N09QH0VdrfCuiDTYysspWRl+zhU+4NbmkwYwZD3iJC6F00SCPfe6RffYGVB28MeEFKIu9CjqIDLb
NdzX5GAtlu1guNiijeSIgoqMDIjH4aDFztiyD/GxdtkvailoSbLJCGvcSUXGUXPszx2xVStn4dN+
zqpGBuOwJvKRKsBrPJPixHSFoDO7fdS7tAGrufSaad8KRnx2IffacCKjDu8geKn8w3yp0zq8y2fb
9TBsnCLiB4LZQQnpTUjZfc0U6SlpZU/whjeeQQ0v7yyT8d/8pcWawAXHrsXyqJ3/9BarKAcrROP0
2mib9WYrvf5M1fmNpWNBobKFZ5HqCRvY4R+V6TbimJjokWMKYakSqFflnrjoXYQp9/TogL0R3NX+
JGWy6HiYtswUBs1jHeM85AyChPABerZgVNV6ienGH9GUBommB8t6xSSSLW7PsTK+1Xid6sw6qQPe
AUN0Db7i6VafJ6p8WuvR70dJH/QMMtf03mTaXebpIvixIvpC1PiFhanZibC0OC+xqKRtUfDBU8bN
FWT1aoCqyKG5s0F+RF3npRMhjsbvybsWrHTyEYYpKM3WGXAOsdhzZK0OBJAyRfiR7+Ackp71rVoF
X+BHG/f+5TCjJqTkKv2SGOImdKaieyJvPvje0Ir1HZcCZJljpD6nLWMTRiSqyYVsTwoRZgM7JEnu
stoR46N0bWSwPmt/2kArzC38ntVVk/eu/FtlJv9RkaI6XIK02JkqWy21dbOf1hfjT2XMvfWiY8lW
qtCs4LJ29dXA6Ip/r3oTs7/QUSP5Sp1stlpBndudQDRIhaZ4rapDvteSrvo1X/RrnP5dN98YR7dR
VFcL4E/Npd0eSWw5VLphdm7CtCf/TZ+okD+1ivhAsAXTDOSQihLsHOiYSZ/c+vjWv7b557BnceoT
QxnbrhRZTWb4EVjGsQxaNvI5zyS9DuAdAWchgzQEQbHgRnGBdH+1ehjW1GCBxRshHQKDUQ4Khs5u
eG6b/ixW/bnCYC15E/Grkhm3q56iMsPPGoVgiG4jUJFQO4xThLG/OfUlabIlfd3G+JV5HyOWSC52
BbtzSGPskWrHDT3oRvGIPcfoeYFmw5fX2e+5+qI0qJP6VI3x3SDHVulv6orTpcwP3WvVFedY+uwG
ZDLNooBgPhlq4a468LqkZUXgztPovnTKWEVKvIE9NE+bcjPEmnPoVLOyv+Y1WJxtI4fCtPyTgwap
NrrG3vUi/pIRObiaLzmFncAee0jKG1uleLiMFa5rt5J+r4LHhQmOi4F4+U6VHJIfXDCB5xzFBT2e
rd0V9S4J4hsitnFlS5hwuRTo53RUbBFN00P/daos9Vu195cN8TxNgpj1zBe59kZ2vqr+ixDBcY0k
nJdJqFFQqQkj7fMger8Tg1YgKdQZVMXGtkYEcqLLJjW5OWe2ULyrwvgRAVcoqu06gKOVBwwJs2/q
fNyEf4QInGQm0wfmGdS9QVxErT5MicRUpvsD31pcvedceR/q2H7J8mbVx5VeX0WVA40bWmBkTwqy
5oOOt1hCcanUm9l1QT8avkvjlvAf80qu9a+rNT2KyrOS5aq9cuPKF1zG3y0CrKA/BrqD8tdV3e7x
5OTH9VcTNKN+S1035WG4mATUWK8lA/5pCeEEc6iiVB+WVr3L7ZuSWhfpVzEXt7Y0LlWLrz7pHEnN
gzKQr0N0xt6rVrQUCuTP8si77Huz/aJncLvXwaa0lifr0EAOWMIG/fiSDmI7VGmekjfJHDKY8FOL
8xAb7kQpmoA/orolWXtMOXGFOKKdNSaScMAesuXhYcCQ22ACxNPrN2OPmVC5Mz2VkxEIVHOnR53C
zePBQA48FMHI80QXnGLLfQ/Uf4T9pb6MhXXWCSDu+ZCuLelHnNwUZF+CmYIHCi9JZA1sBg/jGDkT
ylOO8qSypUYBOCq0x7Oyx5z8azwCPLANHk1LFDmL8pov1VkrsLMOFPasp5rhEo72nL+t/vSVqXm4
AN6K1+v4b/XlDUQaBYY5rcwVq45ImN/EWnqbzwKxvCCueB4Lyzm+JQ9ZOib+TP3NtPp1LLt104P9
qG2l0sN2/athIca8b1vmhOXNBr6N2a1SpS5e09ivaKUhveknBZrgLFMVZPGdsibDNYAURgb6ZhIS
ULZVmUmnTi4QYHMSV9qGDYaSqb2HTiNasoT4lGAKpgytOeXS5QV7c6OjvgOqkKnoXmZWL9AcKKC0
rkn3ljMcTDIBJidnhB9uRoxPg8BKpfWB607TD62ez1KNDpuLbbcbXDM6ybt+N2tHI9bOzZhAsQmp
TA+lkUprw0DxtcKD9qciF6eYsPa1K0AzP0WzQUdFtmkxIu7bKOIknIAqN4JcpgcrL+6zHj/29EAM
/U6fLhfyXJdSJZFqZCAzV7eL42sx0s7BY48lDuF+eX5aOmehqr+2Il0o+UJH0oFYyXkZzlIOGRPg
s9nhyijAaqGYwOzrIOKVUROMFgAHswmGtAgkmZquSy+yPW3vjajemF4U5VMfF0cDxFEREcE9cFgH
PgqfWLJu3RxfGyoND/pC4chqb+imE/pSNPqFAcByfJSYaft7OSuXuKfnFFz2mf4CNu+zo+5zRu6q
7FCFajhV7F41AP2dSXoVvUbZQDc09oRLSXzo+MrgubJMUeLC7wQsEpDD/998vns5YvNk9REDE7+i
rN1HVbgGjyZWXE56hP3ZHo4KxoZKXI5xhgOJpPheMqwvb0bMhi8R3+CDsS2oR7ceZu+K5Urlwsh2
t3nXWYLLLMF7HhF9/i5a1bOZqzfJLF4HrXYF4PUJC6SBzS/h3FXci1D27T0r4fyo/wi6yL2EHc2w
eQIpxu63Oc/AzUGSFalXqb9mjUtyOp+3mlgOz6mpBTkbdK9iMhAwgsi3wHzkmeRHqgFEKHfocUSR
YhAoTw1YNJZP4yzBBMH9iM9XJvqr0PFncqctsFKAeKv2InEksOSjn9NPzVA+My7PL7qaq0m8ieme
ZpLq6Ymy9kZeq6GbI+WJdYx78bSx0VOq4oTpmlAXN8sWt1SOrbWanFlLHITQpTwnFWsazB050l6E
tcIAo700u6HnOpps07igynCCPaLfZY/OTJ8LvFrYeOdMkc/Eg4+ZhGmjIZRIeSuF9jQW0VcqWbAZ
FWwiixy7sXxs+93n1uGunN39Sbb3t/a/yABCHDmP5g0z9OS/INIKvVVZMb23ALbhLNTPVkveplR/
mGZ3Z8e1dAFrckala7rDZOh/lDr9VO1ROcxeVuermuaZz6GgmDOVbPLP8UlH4GKTrv4dxphRSmIT
ELsNjxMdXBdXJORtnHWAst7uFYMiMceemw4XYZ7YFqH3Edu2YWBUvAuo5A24vobIzCQpnB2op2Jz
XuI/G+wOoZ+OqSQB1EnPcbDRHaGeqn46jXwY+gRoBTPL7lJjj0RtlonxGYeecZpFE1JzWBFLqnGU
9n73o+1Ob9YqzRc9fMttfZSifAGgfPuK3kt6G+KPksuigWlpPZoXqQdUdP/CZYldL4IzPIIFGyIB
df/dxH59SUawxuHqt/+WL2P+FGh9FTvavByYGCvlM7277P5z5RgrDH+AC1WkDx01oXdWX6GLodQJ
1pT/CtPy54mGuy54mGSRDSLm9rZwpav7s4m6uOtkWUTzzs5v0Gz4D+gTvaNf+EbANBMfMMkRGkQK
KiTyqBuVzXF9VwdYoATbmcxO/b8MUd7qZthx/bX7ndP2lLUb+Dom1S71m7k4TMliJ2fMTRE50vEW
0s8XvWU8EWKMNOUe5+331GmNF0X/qsb2LBXDObv+GuTVLUzFTeC1LPzsMWBjN9FQxZSsOnZrxYWe
vSbQ3HRAkUoZiuL1pY22mdeoxRFQcqN01n8rHVsclq7CzyoPLkcC1xxeUOKrDRkIIqqn+cOEMwWq
hwvA7wqGSwNqSgM1JdCaLQn0kQ/HRmLP8jZdJmY+UWBxEYDPp4Adc0BVBDCNApzewVQIwfpHgR/O
c72BWVmrr1PpUlEig0Vh3AMMHZ3n+//fp629xnmN+MKndeALHMETaJjhXtZ5oUo+IbuSAXVcRUpP
FPWoJZ/Ybu2XabXk0lK5UOOkudU6Vy6Leg+o4aA5d1hfBYSC0yjhYU+31Aj5l0v0YPz7gw3Dyv/3
hzfBbKV7dveLNzHZFj/naqmcVuxL60dxt1jmfrAM99pD81zU7Cpz6zRG34zmkMxSMD1pKKCEF1wk
+70/nUXBGJ2QTZISFKazWSjOXMeVn7HUHtIXZTWmSdZUIdJToNNrH6OzEP6D6q1wnecvqTYeEuU2
mKKE+hfGmFtRHv/n8HrHxjxlVCpM5NAJbQMu2BV6OhPS4ZFflSgPW1q4DCwIuj/uf3tXMew4Xuxs
htZEdD1ub5qs2pBCxeLaiTA9TTyhiunT0+KMKhv/VgMyyCItIh0GfzgVfVbSgdgjwUPboUit78A9
M+rz2mEPhKnZYSCtt/aSmPUleeWkvJZMDD1sHaWgkbymXngAIMqLsKYl3j8i+TMCOgUNx4VIBJcn
txp0l5wG7dN4ZmdccuLK4hOPVP0LX9m4SJ+5/mrG2aPTms9IET+WyknBMRYbm5q49V/khSovsGWC
l9fMF17BZ3cfTcz2o9k06L2yZx3iV9b1OWCalGrRTs3BheaIwxIhFATTDwwl0Ojx5zAoAsp/KH4b
NqX0wLzDqNleXqbMqNNWApBigpdIzcXLnhYJGrZl/3L01gERV0G4jaohbDWOxwIt7xgNCty98khj
3KNmbsk8Eqb+V5aAqq6wE8IiSK/dNF7hJ132/zs2+RD5Xn8sp3wD6JTEF5rLZMDzAoMjXAEOB0sj
B+1Bl8UF6IKRcEqBzfbCF3khM0IZbMphjRtSGN1h5KSEE/dP589kgpetR+tRN9Iju1c4xJT2ImgG
01d2o4rkPJg/cwqCfEh9+Cd2nAN9X0M4OcoxJ7HSNJunoNOaPmp3cNEf25fwtlTdey7NjFDDQfv5
Krjo8KtjcWdTE279Gsa5CE7Xwl/By6DhH/vJYvF13fufTaw+NywjQya+mg+W1DWZKwN44GOFru2O
DjHMW9sUd2zpMSdYhK0rAtC5AhTO8HP/Ln/HEGW+okdjTR9f2RNxC3qM5JZUNLbb8B6/IrzEm1/B
U13Sw3Yae9NX6l9l0jyaJHtwebxb1XRnTbGqJpD88jal3XXyJspLtIFgBbu1csFHB2xvMv5VyW5G
wXT0pubn/kPuBspT6pC+DCc3RfwGRrBux9UZGY6OqwzRgvVg/so//hKwmOxvIj5Q9HGKOAma0YpA
oiHJ3htc/xp/1gmhBBlqa71qGTyDn2EdvCVx2g/qpXF3kPBc+VGs92gB0MkJTqcqW9PEjXaSlaCd
lFPEt0nwiIZe0aqO+r+JGyR67/YZpVRK0t11vAyTiWSpnVNt5VDEPgIKDe7g+tbIcOT5tlXra6yR
hlEzkgXBEn7ryq8d25/PJAip815LsP+RaxUi8z2UttpvwnlrPotG/6x/C3325OXmmY2eaCEijeBu
7C/Ej4k/8pNI2UerVnZENdgEgUzgR/cBIn8VT5AnMpm6huhxw/Y7nwQaJ7B9n1SNFV8GCp9do4RE
a0KDU0OpnC5c5KiMh6OepjclTneuuKDSUpBsN7A+nfg5/kmxKyqsi7OLTBRIS4yQfKNchs2VmNmQ
QdguIWNtrCdY70utt4AAaGAblWdn/dKomDjJZKaYhOCc4w3k96ZkrPtgGZeLcE22o9MOJoW7xjl5
ZTy/imBJdzIE3nW8CFjDP3KO7El85yoX37V8/z4fBkEIhF4L9k4i/KDHzIh9uEY6HmIWFb7Mt9DK
8LZ8wKEN9QoSedR61geV2F7nlz9izNaoqy899zL444tckHWFZIP7LV6BeaGkNqZ4nnXj3De5B0Yd
I6NJeCmuMJNjA+DtEXvcTjkfjof0X8YGgEa+RS0dWicERN1ItCuaNUhKUF4/kHiusTlYMR1vi3i2
jiZmk+SUUIveBAKVMEJhOrR8XZfKb2lDSI8Dvj/CCmUVbK5VT4GpjuHe9S49Pre9ZvVYRU7PGgGs
3ARAuGl+LKUJ1x91J3yzqQIik3rWBTNJoGRZKFwqw7zPGsp+z4KvBjLMoZdozWuPEbG9gHvkaptd
as0Me68omquk6JeG4qIenIRsdOHoJeeMhkPZ8sSldxt6mFLalkylxV0UgWBZnU4EHUZI3J1vsZVx
aV3C7YJiVrHpEKZTi16Ns8LV2u0glXAPaRWMFTo8GKmRrXNaZCJ/KRmFdCDwyRqsZxqLIuBY3vop
agQv2gMEA+qhfnI7LvkP4ZQpdNPWUNFRc5g0cI4PVnFNjz8liy84CVAGnJLuNNUWDZHYwxZuO0S6
M26fMscV/57doYswhpb3aoz/zUAJm898M4KkyYKcuPkgNp5qmyECG6UI4vSQfwlCcVkghWlzKLIN
U/Li1GFg7FCogXJoS++XmHNJu7NfP/HKBiP5kQJvszbQIamikIpAb2HKcKzBs6HaTMrhjdHZB9oF
we2+OAVwHYg8Y6Y+0EegH5msDw2inaObgKVYFHiE7Fl3OBlVJDZUIBHFyP2xVloFWiIjN+C3uRjc
PyXII/nYehOCEnP+vor8n3OfXC9bxX+T38l6SK5Brsfrsuc//PEr9ZKoY7E4CCyZAY+/cM8ZRD1W
LW/SvlVh8/IOq2lAe0FlE9mQf6XUi0a4cUaIPsYZvvT5pwk0HsYimluNlrRRK4uMRoVPtIMYQ3et
mJ8k+bL1PDfguqcl3APOYEsEZUfhZS3TWwOBgeLIbJWdFLxl5E+L4PWHLWRxCO2QvGSlwFMwb8Vx
sJbzmDJhTZMdSe86dp1KWNydYzmxpaEKCAC3rT1xRpDk1kW28+yKGhYpKd9tv4Z3S+5Glb2OX3ZS
y9P4tiAXo180fyKKtaVUgVGTuRJkpQh9/yVVIg1quWB4enZlRYWIuPyld6aE5Tpju+NvaTvCKYlO
IzjXOMG0UfSnqSYl9ppMKCmYO+fjIm9PbENvuzuLCj1Z1bCwfa71ih188EX1WiTqaSbgO5ConWrA
5YQF4sOzw/dDzPSZct5pn3Ibfx20cXrGh9eZYE15kUayeqq9bFgbjNytoO9oRuNWJl4O3kTwFXTm
aQRRCouYoyyzcaH4tu7cEbUJIc9I0aVxiE/1EQtYQ3QjhRPYOpVX/obI5Bc08w0i+WrgBfwqMaBq
4BUiCdgNP+NozBfTFF553C5a9qnI0oc8Fh/GXcpcHT6uzvb0LKzKW3qCbUXxs0VPmyhvOKNgrR0E
I7+qZnSL/uhN+agELCjS63ChVgIrVLNCQkGNyjNX2Vpe9QMgCeZKWqOnW5yZx5doTfrZ1HrNIy9D
yYxI21KwttXhmwRIM/qt8pD/5W1zj7qf2jA/97EDECpZkOFHEgS315ZDbDG0XAuZJhoBx0N0eBn1
oadSTjSZL6jSEPhMlAeLJRAp07bHSs7nZyEnPITUjebLPRqK+xrzRYzy27jM11naLi1BYEtnOZ0c
FkEJyN3PXzMQz8q6/Bs/m9W8WfGCjxfkIrR4FPeAq/1QuGTxXPSr/2C00vIXLBUMnve/I4gEBeZG
1Ta3jKUIv9LKP6Ahici7UGAApKAiSll99hdhZ3yCrjNjDHOkf+vm1NEtYTTt7rgw1Pxhvn0umuKC
ZXBpLtiDRgYyG/TvmQm+qJclH1r6fOcxP8lY55j89DW5x2eRNRlnkc326HdcKpfVEQ7J0D+Lv9jw
b3GiXmn68yoWgRMQOJhesP0LpQ3a7VtvNUpIJ6bZ7EFGVxM/zH/jbzlaWcGsxzIGA9bGj2yTXpET
c+w8VEu6W8MV8Q0omI45vN3wHzkZg9MonDqdAivucbNdmYQrxcqpdOXKO3XdYMiWzUkCciXU6Rle
18aDEYJgyDihNdSGkG8oULEfVI/+5X87Yp0lsU59I4k3fL0kQBobrYwoZSYvFX0QrXEKQmLC7NW0
Ib+JCShKnbYp3XBfog1eQhGhImobFwzGjsUth85rCE+Zv43TYtH2nOyWqHvc5uAhqUFs9SPtd2xH
G2XgBqsMuFKbg9lS+emS4eNKsik6sbRb0uvAOL9VyzpC1zrqnYM75mU0KpFSLRnbGM3I6GFGnr/F
uasozUUHJbOVPCVPKwjyNuYJis5Ksy7BkHINtgUIofzBNsEFuzHJLRVZLAkmwCYH9KKJxzS64Skt
HTIH5xZ+bMuaEQPTHj4UWgD7k0+CuTLwvV372k74GIoRWE1sw6BfEt6345oS4N2+K5zWGj9p82us
GUtx9Tfbd0s9dvq/TOOJbu6zyU9rdudp4bYG5v6kTslp4oYwx2NAt/tquQYxqUEiizC715dR6tdJ
Wolu0ddKOBVo6aW9sAh7Qjs7LuWFgrcAanIp8StDUzQkjUL6xKEe7iqZKF3cxnUStC+bVomgxLHe
lSNrEOMaMQaZPp1qhE0OUyjEk6uwE2yW1N1k1Ynlmh0f3rmWHrzcB5uT0KWu9BuWLfGgYKYYEdeU
h2LOzouqxxuROT3xOoD01UWVNef70pX9p+mvjjIZD6N7LlD3ljAhRr+k6k383ZLyLVkXVid03JNe
s3ZzrS8zXbiftEy8pqV460eNZK89edtOwmxd0xV7Zic4ozjCM7yU8uZv5Jr6EkemARS/u8wRwjcc
5VTkEf0UlLv2lK+detfZOGH8f1i0XXIOr6x5M65mij3fJNboGWD88S2jKW3kABDsjvuRQmVWPbjL
ZUULXtCCM7qEJJRg1WJIGb6TOd45rRf9zXIKUiDGauvNepnLPmStb4FBVPclX1N4FUQcDN6JeTpQ
dk1wc0Yk72OmG6Itq+59KsbqRxWeC/X00s7rNM0zfEtlGpzuJiqxO1mdK+qi27u5b/yRKfz7T+1E
e0Co2C/nh9wgaTqWd3mmsemQzwzL32NW3oTdUdZMr9WpW5lVbwr76fJUgMPHVr2yxe9ze55kBGZu
AMN+jwhLo3xdD4T1Oy5xq5tx7hOC73CXiRAbOsI4Go4J9m7Ut66PpansPMtObAHj2zR1QXGBMtSQ
nh1gp810hOKmfmLWvcjrGrZ8sEyKkEmNjDprYqjK2arbv3jLuRe9bIjwcxvpAsGz717qLtAULrmv
qeoVksAtXnhWFF7LPaSUI2ZC1JZgvCKR9IIjO4PZsCKM7CjdcCuhZre1IxAvWnj3MgPsyHGCos9L
ugz9KQVdaGrGacMSDBSI0ILGHxgImbsdqLARkH+Ts1fcLNXrbEHVg+g7+h6BqIroUrbBbEu5shtf
tR32lheQ53p/EhW/0XT/O74u+vSuROq7qQeK6fULm3/CGgs1TCQvGpjaExvkgQ2ymE0e/J4GeK7Z
0Se1nbrNvEQSe1y4D6vQg3TS/MWTHTHFPCIAYihonMFd1hZXTKPolRii1yl1AMHDsUhw5hV8z2zl
q1P/6/fjWxo4UvhiW9D5kQWiHYRF2AGQF6flO93U7dDerAmcbXKBHpsnbNHfcxBs0CSrkkqVn4wo
j9/+NmpkD4apSF9x/vb0xgM+bBJX3pQTIodNYRBdyUnrj3RclI1xnhUc32ArhgzXUpbwMvuTMHmz
G6dmoLd6OAkzc3B5XXFVUAqEc0/l4/itaJEnfEIszifsIJbsLl5bLnY+Y7KWDpuJWoN0ZP3YUoOx
mMGu8YZwCNVUu8fL76VFWjexs/d4iVjEppYRpjZbol56TR7dEr9i/3nTUx4hKAnDp1yw+yqmc59t
74Qdn/WnBGmt/MTgHvFYIFG1BBrRojwh0DbdMyzQRfIPYJ5G4KLBBS1+Jli+IspMyqeOlWUspTfj
V5vwFf+s3GzML3G9nRp4jwIptbHyGnjgMjjdUfKalu+S+k0ngNRTbwiuwROjQxp1TqxwudOwx1Wz
LUNxw1jFGCKxaumomJL1UwtqQsAdNTR8WtvuPLyLmIoLWvMKzT6TXxb5urzVN1lWvamAdNuvvrS2
nCOXFsZtKjRBWwxBBVZQK87F7KUC5XzhDA3aq0Z7Rm45ivRf6AK1QZd4xMr0K/EnbQzWnoS0Z471
OZu92JCcFse3jkOHak6QLeV0SmP1FPHgPQnReJEIWDEfS23/zpKtjnJnkDJbf00uen5Z8IlsjoYq
fJxDLZnPSPnj3Pkacjqbe6LF/wSod9lwbPmr2P4+xwu2mAeLw9fiZCYEtkzhi1rZXwxkX8P601ca
pdKY6Cvxs236j2oxn12Q9paDdOQY+I4i+via7FgYul0SdLaEis3+YC8PKgrYbQB8Wiy6Z1vd/fzM
6ckeO6q/uDKGiy/1YYcHA75ARx3B0IfWq3DtTDEE1B/yQJH16mJCM6zA+w+B5ayNfl1Spnc8JJM5
3jQrGJtvAvnnSSNUT5e6tYOSueVTKpRuRxGGtHuIRd4WLthLq19ylkGTWgR6dRNM8W5F/cNkFfB/
hJ3HjuTquWVfRdBYRNObRt8eRDBow2eknRCVZei959P3CmnSOhfQHaQE1KlTpzKS/P/P7L32J5oS
2AWpz6kCWCg/QsZERzmYcLm4OdCDtPh4Te1nMZkgvrAOIUnr8OnXiOObW3I3+ZaSE245uqS5YTfP
i61QcmxK7apsPSkimx7gve5o8+xgTCTYqVF1XF8VbaLiVBmTV/FNk8B/6rE7s9NAzijNh6zRMBqj
ZeaiafbAaUsN3gtnGUoyFLCA4w+tXtHhEGemspWor+UFHfvINZ4f2k4gSICwBWy3LCYz7ObaM2vZ
szq2eLtjv2Snpu1PSO1EBn+yp7SsMDuyHI2PdRYIICUwCFppkeG7GjDo7IzAzAVGub3/Dy3StUbZ
qFJkItynNpi6yJezXbk+GY3HVrVOiOtPWw2IwmOgYJEwZMjwhHBtyS/L9im+xOyjMvZRAwJHdMSj
//6PcstSi5mT5SF426O/v9QYlWCobt1i98kU1JkrIOEdeQJ1/4nWBSO1d3udvPFf2j3OzVsXJuYD
1f/cqTu/3KMKy5Pf44yHuBldYX7TEgarMU/XagSaITPHGIIemCqBD8P38F6RKdfQQ2msj81UthsU
gYrXbN/GGQx0bk3XlWp3hWFnmXa/z0B9FejNTaaFoq2JvJ39hNWn2Q1OCB6ctIJDX4GYLPkY9C9T
njydmNSFJHgJDWxmTbZ2wYC7xrDK9hnom1Fu/ikVE1kAbCMXSYx/K/8qWK+U216KhjBl5qfVH3qi
vquq8VZayJsskkT4m0+wZfEhzRKB1VG71+HpbXzisur2QC2Xng4Qe2yzK/a2keNGi5sge0VfQExW
UFryvofDl2t4gvAIdF/KiLsRS9MKlguqHhJMgcIm8iZR9GyB0AQ4HFNCDJvCzYimauPeXp7GRzvv
skdd9I9oxdIRwWk1bDlji3EgroNlCsDASbmxNUGiIgTcK0E6poEQVPdWmPc9i1C1GEPRPsdy9ijT
+q4vNOuWWqOIGhs+Qvxn9WDeyPxBS2U9Cc7ID63a7tLyvUraNw3Qg7ldDVG+oG+qB74PWdm1uF/H
ZA0q9cvCyoJ1btenpOCYaLiTQyK9qkx6MuUCBs3FJqj111SH2Giods6HQOCn1HP9T3aV9GFtYDus
ryYPnu6B9Xx3FVc7EMQqrKc17i8yyQ/CcFEvCxCt8cc0rbfKMUILfWNdf0eGht3pX5WTkkFml3rC
1zauTbas3N8KsK91JI5njTBn7QhG9TIS0qetDeSMUIOmDtOYuADuG5GiMR4vY8xkiwEQOUg1bEWN
rmuz7vQ9NmYiuxox/yW7DRNMXgI0QEd4ghTVpW7cZRD7kWHHzkpyMsArcY6cAVFHJZFaIlbeMy93
YQY5NaZXvuEp9jY9JwV8xW0g7TvUNZrhSfpwYFRJUgpS9dcFS1gQv3foS2HhD4Tjyl/wMcRHp9wZ
jRyyRDwYpKYRYqPTbDPwZb6q3sIt5oDawMVKaEjY2ywt0hRsAIjU9qAL9lXTBR9PaVbn17jaUwnH
DMAHWnYFpW/BQqx6YacVc+1J/CstsIxeDGvR7/SfBjyWDCsmaULUwUlxM5PkVqa8igBcLDeqOa6p
w0bqMIkFuGiwMCQ20vzoSKvO27tKANQs8XjshGFyrPwHXkF3SqhJPsZMCBK1OoqvK2EVqwG8ka84
9UbraJJV1MJ7oQOsk/komcCUif6VpVeITiyIXvkM13gN5xWlk0iIpjo5E3+5mkmG/pXXZDdDGHma
AZsdRRMCuZ0ymOc8xhYa/5lW7FGp6Js4cDgCyggLetTdDDDAunCVh2a/IYEBlJVjE9IIqK2h4pi0
tdfqW9GCjQGniLGkjlACKMANEkY5T1beAGhjn1p/LBIlPo0O/McthYQW6NdBwHQ4qO7aflULzkKt
wc0DfEnd/TbJ+/M75Cxm9QpAPS01Z/IQtJoYHgAGs8WLZjtFFjHzpT5lEWXptvpuYZ8nylM4KwJS
Q4JFVJoLDMy0/Z3lorP8iuXitApm2KOytOo2NELFXsRfGN6cgvitlvitqEwvE6BT6rMByWGJZ1WT
vqneDniy8jW+m1p9z+RDRAxBQuuWCxC5eAujVdyJGOP5mKMq5uEtD1kq3kpDuw5NfEW+r+cf9aA7
M7+S96jO1oMMZbRHXam05kXfmnP8LUdYh9jCyKw4LiOsKhCsy898eNaaB8lYwhyz7ZRtbAEsmpg8
7E0dQwFGHGzNCU4bvB9lf+5NNjLSLyv9zpciLCz1aNY/JQI6GvIoRzLDMVZMuhWIRF8YRRQaHLyr
+WgwqCKuGNF2LgwADJxb16z43p4yA8JvrCPaHMeC/K9IkzunTHBNIi0mr9LFp6LHRi1ZAHcfI9Ub
2srWNI0KFaTNwnc9UPuv1YfY9R+Fecw7wmhLxM7VXYTd3NdxmEPTZmn1/F6nGveVyUA7hxi2faMG
UgsZqF6AW4UGWfiJkZvEdzz5ECjk8qPPB/okqNOmXWW/ZnpGiLn8xvEqpeY13jDhdgPb7Cio+BIL
w4UTjck+EFIosykHF/OwJneHWXlJvpKlfwXH+mpKxetToHVdlQL0MkbiA+RLu4WEyDapFX2hLGmD
4z38u5GEuxfpN/HBOUCB4SuK0VjgwYffajd8pUN7RdQ/9Yrr5Y7WsyYjH9UotnOP+6GRoZ4izZ3/
oDDYRd/1xgmu5EE+hoLkYmiYWszke2FGbigfSkAF2kNcs4OJElxHmpEy5mQbKmAJ1HW4H4Qo6qCG
Xw1AISbHNxnHtI1tEgW9pQeNSDEk2EkkhHryIwNqQjQGOD+rNgNDK1CEP98bCpN2r2XCmZr+0vMa
DugoYnNk9Ats7cITn5xFkGTtmp10RrZPdNSm4YaT32L4S8eGLEvSrEdw7RFx6bGrsyY3CsjdAaJV
nleStYWYk/gNw1X+UsIDrVclYDHBLnHL3kGY7XQkZtOGK3q8QJ7SmQkhosDEIP4kGGtAu6g825lH
xX+61n5Ga8s6n1Rw7hmNeBjCl4OcgXKkgtDipNwlCUP2x7y8F5B04pYfnASokJd25g7S9I/RVtCJ
xB2FJ/ioDDpzRCwYY4KejfdTvyVKPPJsKDB5RJdhQBNIzokle6lImiHjcosDDL1j+atMikuifRbL
D707NeLJbB7mU40hc9WWgt8SbtmBoZvt5FzrjauqvyhJ9gpMLAspxD/yYpUsWWxYB1tE11uBpXmT
+q114BeXc74VoYhbBTVAgEq75WYk5YMN65sV5dD/CSU9FnkeptG70X1gTtrjwHGWkeVsio7AmYik
SrvcFYlQlgju6T+gmyFBHJ3tVjOVtpaF2JA/JEaT6HTItIloNz6SMnsgdnIVOjB3dPrUOhd1cjWe
ui/04CKzY6DQ1lmAjcrb8ySb0DLRnH9SjDJUSo/KWIYpVu+B1ee8t+rlqJx1W0Cwv5HCQFi17eeE
eg1Ld0kPBZerUNxmaDFpiUOyIqBmgdl5MAztOJKrV6XkMeGLJRS+1bFSIAMWIitc1xqk2HjOfAlg
+sjDnf3T+l5kwgFpUX5Gkjck0XnVo1PCHzWRHCcynE+lwUOrqZIoWrgW2VaV9s1sMsavnibk0H4t
fY4BGEYc2GMTmykEmcNoS+VwLN6OsqwTHsVqVxtgiZnhZBBfVfFTsmdgk7DBXYkgLaBGSIJM+e0f
ytCKet4KKKlIMBYPNL46TyyJon//2//6v//n5/K/49/1lSVmXFd/qxgh1mk19P/1d8lS/v635l+/
7v/6r7/rhqoboqjqui5qhqmJpsU///njnlbx87f/o9l6PWsX0C8SwsMBkC88jwOIyF4fnPJPzPOT
wltmkEi9P3mFn0F60z1SafzJThE4Igbdt/NTnFof63Y4IvEJ4nRvSd0x65DSJPER0o6pkJkz+1JS
kMpoeHU/eAxF8BReCnnhSGccdaixwinPsQmdPTZgW8UxVgFmlYjeInKFJrUFX56FnWQhlMC7YqWn
wppPYveMGeeyZ9jZCFySB7mur3qbX2fcfPVUsyUfLkMftkZyMdTm/Ds9pUPpYHR16K5xL3+aNudS
13vaXb+mKa+L9DoBPJWFyNWUSznXd4gz3MFzQY6NGbG9gkJUQn/nuwJ616kHljH4EtXy0zWtbV9/
dOZ5JAvapVfeL1l0XMVkP9aRKxGFJk3aJdeia98IN81tTf0aCzwwhXSrMwz7vPsLSyiiu28wMp79
DjBV6SoA5C0edWTerW64mbl6qURGMn1oSdmxGqbTLJC9fJEV5W4K465SunDVCE0fhvfyJQkEjGIC
RjGLei42AU/sbxlokEQPbi9Lnx6XUQ3Veg7jDTruVR+GM9FpJ+FIIgTafHYVIg9jtA+luSAOCF85
VmaLmeZuu6LTh8dEOxfZEgwARs+fIv09eF2kxuL4K5to7130iPkOCBr2FLzd4X7AQB9h//3PD7Si
iH99oE3QEbopq4YkGfyf9O8PdIVzXmR1UwcV+t/GNl/1Pjl3rXERjPUmoPVqnto8pglsIKPfWmSc
SDm/wkpGw6Mfw18Wdlils1OU6x0GfLlbsLyV7wwQsRHAaIp1D5W5Q5/ytlwrFBwR5o8esI6k8LJ2
nrpZnq12kW282DLfH+mbKioo6WW95SUATrAupZUeu5/bxQKkqcAYbTtKbdkVsGurhJl3ysHkI9YY
YkUpcb9cDFth+kKBjO+2jOsewvjbBusL2GurhTK6DApfoAs0ALyBlimdlWo9m2zTxZrVmJmQby+d
ujY+sSI9nhyD2+Y2r827DgpSUX8pcv2hwEjtsNwxCmq1I8LkI7ubn9nUX6TROrdrcY7E7eR0j0Jj
n/apOfMPs2v8sjS8Ielhp1kERHKUIa5rENeRhbLLa3QM5H7ZFI9mZfKRpo6I6EaSdEcsCFtH3rSK
JgCKwqN+uREvDSn990Z7yr8o6udGqS5aul0qU75khnxRTfGS6eiZFxwgeXsQAC5DY8k5l5hDrB3m
VPQVM/qKEn0FCxlnzHbgDg/AUOgSxsNIl52ZKlch/cFehS/QQuK8FkzMSYF8jrGvCfns8ZQ5E8Tb
HuKtAuwF3jE5Q3RtK29r7YGIEMFybaLoV2hTtkwLLFx41G6AdtdQJWfJf3LkSli4Rv/sqnqns7Ah
HH82UMGIv7LjSTqiEzu/yy9rzQGIABeNtNiPXg9ogDNivSwzyZzM8+56bh1XvTxrX+JL1/Iicj0/
UxULkInynF8aY75yWvJ37NiTF2+liO1JMXeGpLKKgF1RwtaHElDIziroDiN9V0tKt6SumBeNFXG4
cZ0njyxd2EjpwVInj36UX/KrcauN6e1TCjaEqU+QHVsTegNxOc3gbQRC+d6TxYSCNh6UBuYpRQiN
K+WVl20sYal0SOXesqswCOd6ChB/B6pCkIlBVmjH/GEawo7aHWJdySoCJD87M5GdmcLObDhF4m4T
W9ecN4B6hkt94RFrz8v5+mwlOn2fR6Yji7O3emJIDO/rKhZv6/vq9YvhDzGZ4LPhG0BMlljxRRli
l97ZYwS6Y/voJJZjaGSs+Z5o1S2BRJs3w3kQw181Cq6tK/e5YWLs3in64T+fULKu/uWE0lSSzERF
Mi2Z7G9T/MsJlWWypdVDDyuicDsriNFHEePqadWDeE9/1OZDl7yahLskwhdrRdTN2IsQmJso703K
SFNoUcYjuWOLBS6RgSgbdqiHTX9Jog0J2Y65FBp05nky0sYasa5CgdpSoAoUqDKLoIjhmDx+x9VL
XSgnNU1BK97y9bWst6CbOGdGMAIRH+x8Hybg/kZ1mJ6E1oXyKkKI3TFrxpY60hLFi9ttrKM7vp92
AagdHfT5lN8U7Ih9WuyLmuxuHdCKjmQmb471iczgQmFD8q2y/yxv2vvW98Q/McohThNIXTvn17IQ
r0YSAXP6vTCLerRkJcSPfs4fTuZkwvaIDwqLDIyCMXbh+refjd1lnptLslWXbQETp0wObv1bLouU
5aILlgME4WgyVBIJM8JjG9f7yWPQmsIEVH10T0WV+CtYQbN3qa2JD+JzIygSf+SqP6PDyUsCuUDC
L4fFdpdQjwFWWqQRwAuzNvB+7cfaZWAYiI60TlrFFr361FKcdGi79N17p4h+8sT+tvXeuB3izu7E
FZZIdjzoqA+hB20wDBacigDcJWoq4q+OAl86xVRMMVU+4n7xCplcHgXEBu4pdY3cXpXdHvmjpWWu
legOiUSI01qWUdo+yHJhr8WPcZGd1jFF5kw4dbdpCpSYe8nDMp3tX0vnqTR9tqhpll+ylTyTPLom
wdbh3asXf8kU9g+6n/BVnSQ+R8R3jt6H5cZG3obUhqqnZ5MU27NnkcIY3YWrMLVujDfeOGqId+PR
i+r8BS0gjJ9rF9WPFekjSoxd4wopuEN0Elryu46VIK2toGl+bDPiVXMlupUnnVlKr89sRthCdu8R
YbLFyB9foiLDIu2lkT3K2cWwn8cnqUNoJChezEI9DtkhWuQLwR2lyt+8txvUkc3yYepm8D+819Jf
3muqZ+QKMHUV0zBF3ZD/8l7Hdd0aclPonqHF3qjoXpHK3NpjIN9YXDN2NPE4LLtiaKEGPfef8ALg
J6vMMMTIWTSkMRDfmVXYIw+NWP8aW+LHOa4xMKEFhP7MwZ5AaDrX6BMkOlTJNXYpwxyFC4/uc89j
FjdnW8Rt2bxvcfQmOSc8moHR2VPvlyhH2nj127ZBohEbw2uUWS/VtV9GtlTZuVLs4apmE2EY+Da1
4qARHcdpKCzgTdmH1PimSoZppuiaOjnem5MPk2d8S7l0TtbuwrqksragkBjYMsWfdPNBnMJO0tpj
dJ2K6WIt1cVY1PMqVGckMbJCbmAOELJgQyf5mPt99VfLNY2T+mBg5Eqejmt44yvgBkSdz5huYpJi
/73hcXOaQzdQ9ZuxNwEfqoH6l0dOIDcGXrZA0buQ6BevBJki2IkZhEk5YRQ0fx0RjcW9GghEAK6f
PKe3smOQM1rIjGqhZVmCE11WbqMy2Pafete7+k8YHWFxntGkQlJJtoNRyIEuigGDAWXJfLmvg7mj
cG/+9JJmG1RGGZWREMgprGNkdbElBkB8/Sg0t7Av8HfR4bBKtnM6nLoqDj051FUGDRTnov6uWuUd
98JuSdFK6OVDZu1r9og/vMZdzc5mo9tI/KFyWJtyWFRSmEVLiJdiN/dgrJmWZSQbRftCwOiXPTIx
YbGmumnK20ZJD+7IKb9Zvhyka8bYKCAPxwJuZbJnLcicF5WvGelggnN9lf+H90Q1/9Jy8p7IjCgt
SdYtLkFdM/69Qu9XU4s0nRUg0yK6PNW2GImSTW/yw9W/0CzubWabTD/wDSn3uPgz5T15BFeZbULb
CAFlcqGt16TL7gteB+j4dPnjIakf5dIESCP1mTzRZgk+dPD6F+2FLcyiB4JyV83ce/LnjReEUfr3
CpK4AklssYBI0RWjT32G1KaK9Txk/TLp/QmfWsSZvUBDJbjheZ9aT//RT1vEkPSkaKE/BUxlIEdT
yRieZtXBteSkb4bSuFKHiwcAc5yEbFVCpRPDKtJDksvDbcMR2UZhiaVfvLYLLKR0N75Z2+ghC/Tm
t0lvQ9FI+adLUI1FICeSX2ngBrIfloYcTdPd+Swrpp3Qc2k8SWkFBfOnswx7C1Njs3oohNTxayKN
fRv0kDkUoffTqf4aLvIr4Q/lC/5nNhkSWFpfjrdHFBBnZNUJhiTZRYJTzNtt6USyGK4T0UBWRfEs
EMdCWuUyQAhTDr3iaIt8g1SUYoxFeUshIG2/5LY9iAKOG413t/2xcbXDs/flvAwWfQ5qtgyE6aFl
gFGReO0zus9KwlUgvKhe9iJbpWRpg5Wb2TRNv5t/9aXJDDzZm10LPM7LLFYQ60yiV+Zmvc46PoN+
8F1/Wdwi5Q0eZjf2DlmHMOksZ31S4wtHq32ra9/6U8MgWErvGguEcX1ahY07S+Q7BUUbhx0+7sg4
qoMabCJ2w2z3wNh1I0XyXg7SnQgDJF5XlhAD8SwWg+J+outgstEMrF8VHo7NFcqRkQbxnPD55tnT
fey6JUOem4BmpWqTd1LDXmUSaq3CPKfGUVjmk0D0fPmjGH9LGs/3LmYrWImzKwEKZHi/gW4bytrT
FmxgpD3KiRhCVoL7g/vWnhXUGry5KkRuLAmqKPMQVKgszgpRmqA9XZwUPRBCvMXTupfpOFMm3e0U
9mkNL9hXSIpR0NlOyPZOpjXeatRTJ5NFK17qoB/JJcN0pa5gTV20rPQAk6R9REnyabkbmg8prBjs
4uwZACQyp525qBLhHVWLK6NziocPZNrhQJpacVYvslrahBQmwnZM5wyLByg56GsMZsngClBqswhl
IM2/IQM+fDLoW5K+aE6svHmdIfQz8HCfbpxcunZjZwOc280pEh+2U9jFxNYnYIrEM/fpqq17v0Vd
8FxXYQ1CO7F22lEYh2M9RiG7T1Nkajmu9/ZXpi84OSSnWYXzRMsYkXUhwYYd31erctJWxYNI1Frs
t0hAVNDQEPvLOIhjEQtsDEUHma78KM3xlUn9IPENgtmI97CcprVwge/5zal77VbFMxXDU0n0ET6l
zPJiHuVa3/9ZGbJKK/UCCVV8KW3n2/J33fYoEH/HFNBIe8Xa47fxZlvxeTLj8x/5OxmlgBt2V8fL
C7HRIoKD6gTUTWsPva8OURhpv6UhdhJgSvV1nusg2gAspCzX+8Kr5d7dvthKqVSN6eDItlJIPhcV
DnvgA5JEYqYSChXptyVRVwlKEvlbaeozwsZiu0hTfu2L9aom+hXNAg/qmHtV0u27bLnnwnjXiI2E
NCl2TFkM6SqzJm9W+Wyy3dpNQg7LUA40hNiW86TLCCwHoW1m0DbT77KOLiM7r3HfEXmfE1yqSL+G
BWk9nDwGlFzSwCHaRQjxsNXkJFykXyoAb5SwY38Wz9tnClknJ8FLrdxZAXqHVZ+cuf9c9WnGs6r7
/wao3GaKaKiSzF2mGAzd/1L1laTC90nUoz1RwbOVzBTFoERsEj1t5wQkVTrNweZrl2rjEUUhtlm+
fiMqT5OObN52inDD24GiW2HXiicr70+pdEsywmPU+8JQXXeZh6NhnNEwKkgYJc7MMUOyh45PjO2i
fTSUKAablxRP5YRpdF037A6ok5Fop3eSsnRia9eXPP6Q/9BRxLPdv7HkyyTpXGnbJZF31bFlIgKZ
zS6IZtBu08fQa2ciwAlKfkJHPmhKACU3CGmUF+EoCv1pAGpgJkw4CF2HkzOBRvisIUMNwBXS6dzi
HqkGFXrHkdVFOPzU6uq5eA3XTjnm6nRCGA9s8ck8bpnQdHRSyCpSbFMDqiPdOnQ/wYtum73enhk4
srTw0NaBDk2uzN4jdPr/2tpLPzUbnbk9U2hKFanzcqgf5ttERuobVjzUKtunNjYHPQMuGcMjRrUG
LLt3O9tkQNIflItCSEE8/qj6BTW65owYildCpJaM6f/HwGJ2+aBCKSISMz4KfbxCOby3f5RoumTx
fDEucKpvWaHcdGCEoh9rTBv4eqoc4xpWvlDYxUhiaTr5ZtP4C+fj29PZAueJRZl0bc9zzca3QmIp
fXFYnRNtPTIMQoI55QsD6BqBaeIPZlBi+FnbHndHFCTLHCLTbelXSfEbhzqUsaiZVIV18wNzi9Pq
RtjOajhPalju1/nBnudBGf9WnuL2mEkoIriPOyJkWmwZuN6ChghSjXNlZnJFigN918J2kfSHfJ+z
PY0yGwRqScW19OTR7JrJOHWjcbJq8QQuYj8ykUNknqHsARCwi5G7C1nMKtF471InSdjh7cvfY774
etPBTiRamHUyqr789MQZ5+6u0b70qznDp4djwvI3cZoMRtlGyWAWwTa9FQBlBFB2U/4Bj88uzNSL
zcX9OXl4/WyAWZEfScWlasyzdV+eAHTM/HzJQu/WaGaxDjHbh+mK7srSTEdUZWfGqob8Kvqla+zp
t2tV4JPrQHlVfMZHRJ/HWvDnZnJFAad9iIdqtKrbaG1XE0JIBQWwHGDSgObNDmPcOc/Vwu97k213
rFNbAROSl8GSTjT1R40hzYH/GVe/GVZ/GbkIpsRzkUXzCSDmIslW29V6dftN/AIWCeOuV9IdXM1a
m7fUrG4NdSwg8BjK5KY3zobWFctPp/gmsNn5CZslbFOF5icDSJbK0k6xqM76ZMfMxEzg5LCcFsUf
yzHIlCIECYqY9igoyWnQppNBgjroT+D9odTOZ3MezwV0upjKECNtkXjxErnTprudwbyg3IuMH2rG
DxR6fOFEM7h1epsR2j/5M/omH7QfZf1VeDSmT2T+TrqXKfwyoz5YI5MBTm82N3QprEl0WFRmfTSw
AKAJoZeGQ4H5Kj2K/m8dM5M6YJktj5mmhegpj1Z3J2yHnzfz4fzFqNSXxaxfo0F8i3vCWLQGj+oZ
E8VlStZLjW5FSyNSKtfLsLSXsmAVNGGAWkxQ84dcGb20IQZCOFdmaHG9T3qNgk2HstY6RmaiPmXT
WYYRKIUmwe0zXxqVErFnE2ripreBujPA1BmIzcluMPaKxlxbV7yCB7ZmQxbRYa6HiWDRZCDKsu6c
mPI0LVWnkWKXdixigFlwl8davW9+FwuuB2GfX6L36WmOCZYKLZ77UhmFvxAurEHp0EQ1KL5WYc9Q
2W20F0UebZydztgC5q29Pzm2z8/plLAIqkUr7NvxqEjWcUnr0yphoNUTNg7ryWzFU4VCpr1SJlyZ
4OwSajA8rvs0hyXdbd4AnBOEFErGAXx/BpC3pX5XYKvHXr7WXiyQqTFuXoQGI7XzyyAXPuW/vxq9
n2HXoWvZxw5YHyG5FL/JzZw/G+ZEnE2qIYfjuoWgs8KpPmrT5GLUdq1qH92RNz4yrJjafcrOqSld
zUm/qLGGGQ8sEOrcfMAstxxEtE4DjgTgeahT/6d1kmz+9XpnYaayMiGjTTVUfoj/3qwmDaTboQQH
msqwL5DxtLFvRJH/ZrOgPWC921dyearKGhZHeyvUg7YDfGAdENpwazNBVZ0+hwOznq1KuI1idEez
InWsU4fW600khuAxIMihhT6kZxMFQo9K3jCko5VOgBbeR93yxwhlGdALqRU8s0U8k923WHTIES0e
BckQ8/xDzwtv4g3teENFhBkEBuR3yZk1Bk80l2JyYvXmtKh3ql52tIa4vfFYd7PbijyeTXGTBSKf
+/Vyaa6CqZ0L4VvJtZPVfcL9GNtQ7VBoVaqr8mCbRbbbcMIVsF+mabymDY9z3ZCopaDNtryNzAiT
8SYEz2umzNin8IBtaFgNxlVPYM/8Z1lVdqcLtsDxWmbzlY3dNZmiS0m4VMvP3Bw/exaxQ6rY6Wv7
uuQZsdRMClUnzZG7qv6ccMUukk9qbORnl42aOs6pptmRo5xG3fQdf7VkjURzxJuPQAlBe2vX8eB2
CtyuksyKHQOHl/ig93g+s8bO+HXc5M+XYkdYG3RyDFTKD0kllIQxVkndoBTdIc1+kmt0jW88h+/t
WL8DtXsT2BbDNj4qUTg8kZO1M0vTMXV1xqBc6ExKB24hFqkR4RAj4RDm43fJN1SaCEmMhwnEeAL3
ro8eJB54T4Rlio5uorvplPB5ZrfoTF/eaQKy9sL2IynaS6WYV2lt7pM8AdZz2OPvMrIMOTcuqwD5
2yJgnHzDtYaFLt86AHA6taGCTMHQFT+zEGr3P3tsjpPAyA1ogdLun6KR1i+Lo0LLoKECVms0XIR1
QLpUAPIS1Sslhl8qpqfAA4Z7wabIw0ki6CvCPuuQcVrN08ZE2HJmk653AFJEfWE15H1FD/7Le4Zz
OyVGBW83gZ5GbhNjAd9g/cuR377wOknecF99VVmoQVgGGbHLleUCFe3Si9Kq19kA1xcB6G23F/Ub
jjtYY7zNrF/NhHFQ7bUcSGope3WJKmm5JaAQG/iqOU5LBsne5DboKEeRgHiQg1R2puF07CNNASQJ
Bs4hrfcJwTCUlVDxV5ZZioehSs67hyAvJDEtDy76h8mKdt6raWJbi6vWKGhQKfeC4gxczgKOwwWB
gUqckTxATxWVk6aAph1QGpCnXhRqoE+iv96yU9XDFDM1ctXqIGYQarP83ToEUUQW9CbkLhz1/7lr
kaz/1rXoJCzIsoQdTlEUTf/vsg+JxUapO6lah7O2HTN6VQUiVo7ElzwignS03YmQhMVHivNim9by
WmTaG5Z14CC93gckIWNMEdk+dQFLY2aheQaZRRwpyezIfW7Vb0s9XadjVVa3rw6xbP7WT8qjvtsT
IuxZvem6xq5V5UbFQvxrKudDoiYHfX95jrPQuxzE04VZv3PpbyDpN8Egj+XJLW1OylyeC1ZIK6Ud
b1FF8RQzO639NGj3UzTgSJ69VBO9rt+8hntsaIJ2tshKmb0WVUgn7VsheqO3e1Wq6VF1xl3YdoSw
4M1Cl5qO6wHRNR4PwrAZryULsgbGz/mEWc1mSIXACfQqc2W6FcKk+hY3v+jExNMmRNIpJM+tEchH
FO787fxxtJyYqfIIoUN1RLzvB+zb4kO4CbeqORc0Fqi8JTmI1TYc1T9tbB0YAxF2MHRBRKxxYlig
dRQ//zX2gq/K6AuW0FAF5GvSXmujXUzubEXdO594FI/aCPrQGuz/R9p5LceRXdv2V27oPXXTm4ir
85BZ3hugAOIlAyDB9N7n199R7JYEViNQ5xw9KBQdJLGRbpu15hxTQEFTchv1NTmTMHdUM4ZWJx5w
SJ1MUFNmJi9Ebg9Z5iIxOfpMxjRLnMO81SkkGVd+17zSyvk4tPMhmGV1ubfkeI8gdBfk3VrDQsxx
zcJHVxEsM5ATrQqLhZjYSkGdTrFLk9Abwa7IVjNo9rQs0wnZVF+/y6p6o/gwdV2lk3rNC7EkkeX6
pp6s1KPeaIqPXRMfjkz7tL7245B7azZIl2CqopET1mqVTXvg0MAoZ4ZAa3SuN8ouK629iEsoJr5N
Qo8jNzicqvycF/JZ9cdVRN3JnJcVXD8dYhImtXajGCn+NYWsEhE6a4bGjupSXi0HHkTceKChaX7H
KmWIZN7A0CpZnyMePdKkztg0fb62FgbSd9xLLtVvjRfL6yGlWVuF7dcqfWa2n2hQ6urvVlFsk5hI
lDax1aMLrpjiHQuRdLj+OOWHtVQ7aSmK7bLFI2wI5iJ74mdo+RocXmILzTe5H5a4E3aahO3xSnM4
BVBE2BgGh2vchAcGHtZAhSsaPjgTYZdRBE/UdUsZxWvmuDBmiQ1JRMbnZGBGVYA3GoS1JGtMc0Qz
qYSjEMDUk2e/4LS2k2rJDtPwkBgE/xYyyOhVZ53rPDwAjMQIpR8UwT1kmMhVoq1GXng93xVo4pWU
PJmKT9DRFPZMPWalyL2Au3gMOv8BPbGkXUTBwiTl7XzqJJ24iXP6peM3CoqzWgQxSVwyMTV5V08N
j2YGnRSf4G49eB+s/kHz1EcX+wKmBzP6bnbfEvTCAK3tvvdXZQ//HZr/Wu/Jq6Y0oVrNWRsnFUfT
7FIb5iUlDJ0qWO/sSSGtjeBZHNTnioxijueYJ7gxj20lPmlD+6ShIQ9SjnLhoqvNeaZhOxUwmdsV
CmlEx9OO2q8brMnFg/BwSQN9atBZr4VsmmECd1lUBVYrQPcgVQYOskSoJPITaYaEqxXIppBUk+ds
X1WN3niuW4NDFaK1xPbe43Os6vvxTfXQtvK/0qJpjkBJy2ZKc5j5E9CEWBpi+EHBUveshW2wdxbf
ZAPQWEAgUnLCt5fHyokqdEqt0WwPVkRrHaRGGBzCt3yN0m+BZggTIGL7JnvMUebn1yY5USX8tkMj
Lq6U+6Sg7N3aykvgUOxHKuqg9ViidQhKPpuwWstKhE7f3KTe1g85QQjjAl59JgAXGrzlFGoeGDKR
Kpmy+qaN3hIqU94Zl+ABes9c5Ywng8/TCUvj1Mqpc9F3xUIH8wSgFh1KsEh3Ql4fUkvbtxZF47ab
IXrcOezRnhoiQV1vb8XNXlSJpsbQIRMZEIBpyIWpMXcJx83oEGFdS8MHXBxa+Cw+1z+V9hHltUv4
YhEJU39HkFNF1gBJcTDaX2O2WA20jYKrXhm1i6DVJUVP2VhQeeKTxLm5JTeRNBwXACO5oYLylDTp
k9FW25Smfq/Xj+1rxEEoAsjhmaiAAoPisrCM0dN1Pjkdw5oC8izmWgqgeESyUAxrKBiw7T2AthfJ
IIHylnvcQxiG/Q42Os2Zx/aYJ2Dn8E/oi35bh+xRMMh7bbNp/H5bnCGbHyI1OBWacdJ4pyM0G8NC
yEbbP5KaqZLy9oIrcCGiv8moGIUv9btcBw88rAe9VB9GI3sg8tLhYPRAaethAaiXzo2gcH+wrDMf
LTXXXEjftF7bykGyJbYU9jQpijbT6hIxf6YsVKwJg5vdWx5+FWA/Fmh1nbKsjNqG/1dkS77Z6qTu
0EVFjP1KLPMJEmNp9B1fAtnlZstwM5jiUR3bc446XQE5TcKsgkpKp/uuJ068zC7YNzSC0tEHThvJ
PcVL81ip0Szf1JnNtL/NXHlLTYOwEnMurzo02s+iM0EOuFOeKatbXUwteIFSa1qFOvgMqNvoOeLg
FXAXHUK0AcpG1ruNUJKlqs5ajmfdK7nqB0XL9gKY5lrs5zPw+NRarNae5ZW3xV6yapAfS5P6QSyi
CYHNVaDTnwGTMAUt1JtLM3IXusMjzEzVLqSFNJGVgvM88dIa0X6hsqkS9NVOM5cm0kba+GOGXmVS
qv3coN3qyvM0oSpi9+eiFpeNz/GvpORWwRu4Oo1Gek3yFF/mzKWA8aA9ZQbZ1JOKrViMUmu0WUaM
5KERw8d4T8xks+YGBC+ArbVlRkg7jIpk/yC89R2Zt9vqOKjVZngEIsesHTJrx5jW2N/N0v3Az0/P
EWA3273mesooZ6qDNU4CC4RPUT+VsfZUKfJT8q7UxpZpzu+Nk3VKNWkKVv6bgkYfwUi0xXfjCFPB
8SR3lUQD4Ro+7RsQaNP0rTbCjatHaxdGV0W2aDciFNqlaxjNC2jxhzaf27bX0WtacKZkwkaVDkq5
b2s0gxb6oHGubPsjLHTAn/SHX4WLR0BTEc1iVstOrGZyMSE6FRnCxNCltTSAKNeX1eQaaffSaDTt
A7tMfpY/MV9c0R6ObbK2eko097Rm7lH3H0syR2bVZMO+Y5niutPrE1TTGQlDmx64ylkNX66pyEJ3
BMsgbLUKjXtE9GoHchDfAhRdN2EpSmkh4FnQQBt8Y6ryImNWj/lEM8npgrQ1AjG7YIDRbSZCJewP
/ilZsm2zpQ5eCzUXH8J+OB6CpD34TXyQKaUJHKjPFvSP2ATWTVksXzLvLLoyX6RshGI2QgFLZ+o/
WFoyc0F0eM+ijsFdlBiwWytFvsmvKEA5BfcCbBgRoAedts3WPavtY2hbBlyJwd1l9DGTToBVvMPI
J7pLBL2eEylsaWppfcabrDT1Q1EVj1ngs78fpkYXz9PtzzJ5Q49txs2Ghlv40icibgfS5DhMZ727
HD1vZQkCqmWB8g5Tl6stw3e4m808njc6xs04AqDuzo4YZ7t3MU92neVdmjVrlgUWg1qmKG+yrt+g
R0ySHcvKtmvgFaNFjfjE4wXJoq4mkcmEPbY16Ju3s/WPOkBWO83EeoGfc9aRcCfMJkezZHnC8Ruv
1scUvXXOiyn9aL+low9hkMaEYH+9h2Y2vClzGaqFMUJRZJNNNK7ymzJXllU4oiLOLYlEnuM5RBaL
RLVSEqqAkAIiYpuYyhYy57Ca1HoPNHeGeoKgMYumCjlBs2eN/klWKrNwGYOIEEHoKzuN9tIQ5ofn
lHtDzaVesbUtQJKFGj5HzmQxOcDjLqkNiKmGoB8KX6Oqx8LXI4agCgwN02iC+RbtEosoQSuiGQH4
+xYyS8bVMa/jVd9oPK502fLGmUUM6hZxFUiYBMOTiecPKoQbL6PcWxmjx/3T134isQ3HIt6tU7Zz
CcDSYhJFOhUpn5JEsire6XRYxUlJx9MV+hmRToPW+bFyOX3xZgS+uCyUc9v20xLRYFIpi8QxcUbE
K9Mg5V3NlyPMOeX0noM+z9eANOXSIaRCIkAmoVKvAxCQwdAFgTjhuDCpxQEAHRVyaaNNvyftuba/
d820ttMGZ/iwMJAedwlFw0pbGNtiMjb13BSNeclxNEf0Mg75qvkuy9GGBKZtXuussM2uYY9TUQHn
3IkeXuMYiOxB8kBvl6vagIvMkQZoIKHu5hJ9+zL4kYOmKhdOtTTVS0VFBsCRum/pUIny2QkgQA21
sEB2tUgrnKzAVCOXihyh3CrJ4CmUvMi25G4aiAAvqAQZgNFoBr/0EiXbTpgNEL416Tmi0CLmxnzo
WfHZUnRpSeG4NKGyZRjjnfQxpX+sEI/UZ68NsSLNE4ybB18YzqI3ngqDPFFY5vyCNCui4YSHcdEN
NGLWeMrQ7I9xA9AwBG2u3qkHy/LtYZMPBXkf/V5RVmWJqfr3erAWFFlbizAPaYxvEo8WgiNCU6Z+
DQ2zlnxnUIkijLtdWmf7sRL2pTAcPNc8pORox1uRFq2Z/4hkGfFo53QoEiIkICbrf1aHm0QY1u7q
ZWBjV0DTzFoJrP3R5WBZwc8xCeUm3m4ic6RE14KE2hSztTiMG/qcMaUR0udZPvOMEy6SWpeGgF9g
YKUep605NILczjQeDIIgPE7s7SW725IPxJre+/h1hGBLX3A71v1OAgFa7LLQ3za8PQK6+/PIOQd1
+YA4M9nRaQntplafXSJuIq9aCePoCP74mL6dTu9i8YIycxROpPKwWYIQRn5lJGr2955zRQAABTzo
9e0u6fvMGw7AnKOn+dRmNm5XNuiOxVO7Go/zSAAV3o52K9Pea3BoyDZfie5pG0OT8X91O1oZ+2yj
zLtR2eMLRGk7VleOZ4B270kqfxli9kMr7P0yPkyzZTXWz75uPtUCzPpageYRXbxv6my8JAeKz/P+
1SfhXUPx9Dw0iI+Eaje4ZFto4jrxm+vStoKpFhbZlrg635/F1L4FYoV7neIfhKkR/l/IafW6aY7O
wSQ8IvfMHeyauHMseW+J5j6RyaXRgX36/b5RKV7n7Y4jzJtpQbjAzOyl5s5lC4k86Iq4n2g/YOh5
/eXnNfImvsSPxypqiHJKN3jpTaIDqBxBLzxC0TrGHNhCZ0gIkbva6ZBvqtxl1wiXXy8Zmi7fLBnM
L6amEVRHxKaq/8VoY4KBSD2fCJUi8wglcATqGXKjTUuViDommeNEZ4ctecEKJ4z5kvjqgio5vjzm
0ESaltarIeuUEXMs6bZ1buVykbBP9fH9+6jv6rZegmVdBoYxVbSTBl2vn1zzfmVlNYjZdKCQzYKG
m1VcVa/Wos6O8ouxGRoOYVa1qLt0yRG3xa+IzcMbkDYADCfdfdYgnwfODRDDex2OUhRO6u+UwAoS
JQx/6ZbBdCjfujFZeZG2yqH590G/Ti193U6QHB50AN26G08MwVppxUOclQfspfJPVdNAC9veqeke
oT/8JNWO1U2jVNzZ4s4s8m02vfhxtHO1eiNvsf40RTYPc+RDpUlUkblB1LBNw/BgvtQCdKWV1BhX
mjbFkVmIRFVGonrNJeeHA7koYd29yStK4YVILmR20KjLEveO4rQiH8QOwXFOCvIGFFRYHhq5t4Fo
yjE3Jpcx8TelZ26bERWG4bhKdqymYgyiLo13OqTyVGgOhRkda0QNlSk6PqTOcoOvwCKcs3uN5YkF
t7MET0XPeaootVOR0NBKMHNFDqDdQrFQCaBpr0XiupSjRJJQ8c3N4boQP0Acvf6zAiDEfytSQ/qH
MoWs0OTWHJ/tPDsFgYSQFjdq+wxwflIl7CDpIBjvySL9pmBHaMQGVbcBzgcxyFTPM9oXzRShF8Yp
GDaahl5rqGcQ1kKpn/YUNpWnaivhFcRLuCVdFxReiNOPmWwCMnwS4+7GDnYkLKLSD+M6Q4WDtZPd
rN0QpU2nqOm1U5VLJ9zRbrjjnD27EhD8cB/7w9HE1p41pm1S1iHCYNlDX4Jtd0XHsEJmkQe89WUo
URC4izoe53XvY5uwpV1LkymxG0Ge59XBS0xHXOrIfi7ieamnKhJedHdU6GBHrqn/UfwxFOxjLuDQ
/QGtX39M8Z0Z+M4KZDgUqw3HfzKXcgP2oeoQHRnreXAkkXBhdtXCMoAcanDnKsdG9HqRcvOx1QIn
UXCORZBm8uihfBLk7twl3kkS4kM55Dtb/4bDyqIxYWrIV2xME0YsbBBabsbcojVVrutxXFl1heon
m2QdVaUOPeePwDE5qZGYTc5MvSJCHAjEiR8goH1gicqn8kGBtsRLZf7wHjtSOjHaS9ev2w4MRGmU
v0bKX3b45opkA7jq2s37rXS0CPNU7XwqjBzcHvH2au3eUFBobqmPCAb4SxJsPO818lW7l6mPqKTQ
8AXVnjQLdW22Ub+HrwWl9SI8IHo9IB5FbBzY6veqM3C00httir1Ub8yayo9lntsLQl/F4dnSypfY
jdnRQ2wMD80G033PwQm8eIFGGGEd1WEZwmteWM54RTGxhTKk7S4nLNdYB5mHpNKAUAqr30r2+al+
FTr5FF6XfPUiXfxTqVS7eAc7I6seNFE9s/yeJcU/hYjfETi1UP5A6c5Ns9+qsx4EI8T1adkhbLLI
m965WEsxOKYGc/DJ4OwRrFFq4mBUnAo8Dlll+119MUJE4xkOfPTFPlCcfJfzFymuI/YMZn16xiO4
1FtQSd/85vs4zcdgoSMIpsapkBCsJmw25LWCIcgg/QsOxSum+8Istg3mipPWYZ3MbUuAWRXHYMaa
RSxKNG5BiSqzUc1t/Bx7kzPeGLZnFAB8qz7favue7UuYAQV574s0+d5uq/NgUu0c17oZ7FTyEH0r
A5/DdnJ7lTcIA805CD0uDR48LuljxNpuepT2ewL2OnKFSPIk5wZbq0evwvhWvUlocttsJhFiroCo
RVY2QxrbJWs/AG38ICEfai/mCVEaYhyLiHovJl3FYIY0HuoQx6Pa4Td7DBtQo0QnGZv2W2Ga9Igh
NE+MjVL+oZT/v7+5s6tfbu3vWT6UgefXN//5X1uyxLMq+1n/v+s/+9df+/0f/dc+f0/Pdfn+Xm9f
89u/+ds/5Of/Of7ktX797T+maR3Uw7F5L4fTe9XE9T995Ne/+d/9w//z/uunEN34/o+/fc+atL7+
NC/I0r/9+UdX27mkc/78l0/9+vP//MPda8K/I2HkNXkLiub9L//o/bWq//E3Vfy7qVDJE3XJpK6n
mlhxuvfrnyji32W0mKIo6ZKhsjnhT9KsrP1//E2QxL+rhsgB11J4YRVV4ZeoMkDn/Jms/x3LD7t6
HPIqwj9V+9s/L/9PG/0fT+ZzW73+29ZI0xVTMmRLUmXMDxQejZuOlJRqkaZ1gmBrVP5iGmxVBRo2
i6mEq4sPd+bPoT86+LmeD/LTvw51Pdh/8O/LMg3QQWCocJDYGetQbMx+vIcJuP7C/66h/jGKIkqG
IlMkUMVbFYzrN2lW54Zg5+FwhpZ9jQpwFN1yDLk/Cjj7VaBbelN/a0VrHWcJycW0LwU12kX04mUS
iPMGDLPbvv7Pr16hB6CbhmzIqnpT23UrPRcC14UWhootrmX4Jt2dArL0+z73n9f+rzG064nwwx2u
msiXxoAxaKo644QwslmN/Qht+Qy07uE/uiDt5niJIhKXv8U5ICHh1q6KkvKy8fz1GNLvZ9h/XpGp
i3wOEg/z5q5lg1/2FvFcLJC6U9Jx83zDFuJVhRhCZbHJVIKBZWR5P74e+LN3VRH/Ne6vs/WHO2kR
4DhQQqemrQiPgNEOiZ7ceVO1T1/Ufw9xc/80XRIgajOEAUIpTUus+QlQI+OO7Fu6N871pflwKaXc
VH2dMU50IXgVMIiNiTHNpyEJ4E438ZxyDi1TDfZudadWd1Oq+/PpSZqKA06lmqRd7VUfho7MogmL
2OTpzfTS7icVxXTYINIC/MKuhXtDbusSXpoDTwjZHtrnr5/i59f+4Re4PuYPvwBLfBaJPr9Ad0w3
BJlt8r0LQMPci4duZqyAx+zDex/hdRr7ywT0Yczr8/gwZt2WtEdTxqym/WTYoX92SAM8p3twi3aP
+s8uT/6U0i4hlKFz54I/fW8/DH6d7j8M3kkErvgRg2NLnzQX1dHfOXyGM8GhnsspcxqBTf0Px7xZ
Qkja1dCzMeN2jjTz1gnwE8EJKPhZc2inc29/7yp/2VO/usU3Kwl02aSKAq6SguYFF0+e7+VpdEwc
A590NHUhJoAYKxyxRrTjKFMKmhNjcueyP52aFAxmpqrzsd4262pBHlwzoLPdD9KTJHFaZzeK8bXD
0jriZTLIflCtp57cw17Tt1+P/ulzRoVlyBAGLP3WyhGlPOQohz2JiGeReoVj9O6dd+neELfzhq+5
RegzhESwNko3pZEWX1/EZ0u1irTLsgwNO4p+86UodUheTTsK9ui+GrXMIXyjm0fS8kZo318Pdf1R
t2+MBsoAfJAC0+CWHdRKco1ckaGu5L2wRolAjEl/Z0WUfreL/jHffRjFur4yH76+RCBlxooZhTKA
a8tTIFJO/NOYyxN/lcwEglu/virpukZ8cVm/tHMfBrSsUgjdiAHxgEz0SzhJHG9DL2w6vN2d165L
7Vdj3bwPA+mclRAwVt6Av5tejd7ipXiRp+EMY9+skTlWO+mF3L1hUjr0Te5c7J1H+AsP9eFamcfp
X5WMLynvYy6AcTo37CO/vqOfDYIZWqdIaBiyaN3MZXlmSr5o1kzewiHwfhb1qvbuvYuffVgfx7iZ
vcwgHfEcN0CHctrh+qM2mneu4rMP6+MIN7smBB1jbeiMUJaeo9EqluZtgjQXbZ6ozb++Y59eDfgi
lWOKrli3kjY9N0o0MciAVPqM+mOLd+XrAT47oXBC+tcAN7fLD5VWUGIeiZCLj5lJN0Cq8/VIRJvY
+Y9fj/XpjuXjYDd3rpVNN/JyBtMf802IzTm2PcLnptdFxSO6yPYvmOWzJdr0rXLwnr4e/s69/CUf
/PCKjxAmzUzhXuZAtjA+pP5/OMDNnlMfA1mrrwOEEqna1qNOAeQ/uwT59ykQcKFEBAkjRDI2t3rj
edmdET6dZT88I/U6C3+4S1AGIV1pDAHcY8GG8sXfuxvjhdbKlLRQzZG+fX1J1xfsduL7ON71qX0Y
rzD8LEksxrN8KqfJQFiGS5IvkWmwk12BaDPmvq+H/HTjqlMeMIC5IxQVr/PUhzGlYhDhxDNmOzNX
upOfx7ecULuHckokziTFwetAItx9Pap8fTh/udIPo97sHiOpTnVce7wehDiybXW02oYrtfZgS2Lt
EdbAzJtZPy1m8lrEtUGL++j5Np72pL5zBz7d4328A9c57sMd0PQKLfL1RbruKs1L8w5CCF8hubPc
74k+iZY4RR15xtHW29AdCGbe/fX1szXvuhRQH7FUQCk3r1qqenJpjSXTQe4ASsH9ZpWOlNj6gzLa
qA8b+hSORDwtRln4crmdpbRz/hcL38df4ub9i1QNW3HPLxEKrl32PzqijAwvvHPDP135PlzqzRtH
1cI3E+k6CjoWwSWVvoI1q9/5lj6d4WRoyiJZTpao3kxAmKEqxLSMIrBPMPU3sbozw31+Gf8e4PqK
f3htXMHzQlHitZEQv/ZEu3PeHNU7YJDru/fX7+Tfg9y8FkKjjFkRMYhZfg+BfNEbleJNONCWsu4M
de+G3Tx8TaTSkVyHgnSDCxP9YXNvo3/vlt08eUGt8GtrPJOuewyz58Z49Aj5+Hpqke7dspuppZPy
TuxDrgPXSoKWD2FdhCltUdu/tsfT7qk4o5OZ3t8k37uDNxNJSG53XV1fOaOWnMC82q7uzJuf3UCL
Wi2lXFnWkFr8/s7FmhTrOAhZtjPaAoJuqybq4Cq98yrcUJv+OF58HOdmJ1S0fTB414UIIYcjO8wC
b+4kcogneIClhfpL/Q8v7GY35DVNrIYAA2y9HOwxgel27asABLjzcty5gbfVtjaWBLH22HV5rxB3
J+JFixGHAiagQjUU2+IB3dzdQs1nb+SHu/lrAfowUzSSUFfedaaoyDQ1sfkaejwvKnHq+8UETef0
64v87DX8ONzNxARSuHQ7meEChPzdANAvvXcbP6tIWGSj/CoJYNu9+ZBxZGqdmV6ncEwf6axf4MZY
1qDNmjtf86fX8mGgm48ZWHKGmICBWqydqirbmXJvOfrk6Vgm9XuV6qFEceX2m/L9wNUwBOIbeG51
ssHkc1nDkUwsrEY/v340n7x+v411811peqMiar+OlTzJ6auaAyC4+3Cu9+RmzfhtkJtviQK33AsF
g9STcZZNx5nK/ireA7J0UETL+KLCKRC6O+/E15emiDcVCT32urb1GdUwIrs2RyiM2Au79n/+Qny4
ONovv8+A0liMGqwVlzL9wYiec+q5Xz+ir++eIt58PZ7suYliMEBA+LgVx1NomVMyL8A9yPOvh7p3
y24Wd3PoR5jODFWWRxGzymAS0nhve/vZQdMyrzYwgCwmHOCbUehbJEWepq5tbrvpiEYunmAqJKfQ
m0ur8jWb5E5HSEPlDIv4Rdh8fYmfnGh+G/xmUyF5giaVFoP3yiXxzpLGtkLao7JOq20Td3ee3ac3
VJeukl2aoH9RX7WemuuZn7joLREMmLGNYE1oll9fkvTpG/JhlJs3pNVgmSUxo6Qbv54qJBcc2GOA
q6DSr+OYG53xUq5wUd89JdwILX+tyygtNRmrO9AdVCy/v/2e6aohpCcXrAvJbThKiykotbzcwsyb
4rGcB/qJgCsUqtP4tef8FtytRsuGejspo/a0CJs3gPuIGgE818fwYT3TgjAcW6Pz+Dx8L33tdVMA
FkMeR3eOs8plDlUQglnTwSwkhSwmv/NJN0YvTSpma6iGU8Y+FY+8TXM8lW4FmRO7mjcCVYnQzCVS
7YKikZHZEZtLN30VC4Y+Poiy5D4LCZx0m+BqP3kQ+HiQXg+BilxcqroUVpqBCBqCn9+4erHwaZMH
CGPMvL2mAOhaKL/SGG+klaiMtXayxiEZzUnRlaRBA0HJh+y7q/oyAfVoHK90TXibyuileAxh4VuH
PjcC/A5W4OdknY66QmqlXCPGMypyHKlCpBzS2TtdsfqphQBTM42lICn4iLu+P46C9FwIVDWtTNtL
ioqDVHKtmZAS7mGlne60SfSj9UnzaQgFn2VFM8yEmhJ1N+qVI/Xtcx0bZNuUwpNVWhOpyAo7leX3
SGuX+Zg+ktwz54C55FB0KAPIt1qJHjDsXkAPToISMrk5PCplth4aHyBiOHdd44h/EK9AtM41eZPy
Ig/qU4mIqA05fkqbJKodT2hJBK1tPbJeGzxBqZDO5SQCJg2YwccNe47CN70QjlJT0wy/+EY8GTQw
/oAAbS0gsqnHxhDw5GBhCeuS8Ilc3iZ6vewCy8YROg2aAjcNLIUdNAd+5kCStQXVeOIRG91KMFH7
V9c6FtYJPRmncscSLpIL0g4dk7ZDSF03SHmlpSQDKnEU7BF8k8VRMEA4fW9HRFDd1KuWI5oVInlx
4KX46PFKlEAq5n3zFgCfDDonGn7WRWW7uTQZoPYBKRoJjo3HwRlak2ogNF8CjACWReSzMJV1EXUB
sSSy9uJGnNuNx0hd6PImaCunUjed+ariKK1qZ9RWoChHMHjYT8hwzAnaCKFGS2tLXWgjPtOkWozd
iPD/VIQErnnfRM21u1gkhIXEhkXU+LPQBKu+zfUUzMC+bvKZMGY2TDMCdhzRX2O41ygNxBaaJGzO
WGY6fxlV31r3FIoI40TDLt1m3bsbs2zAYZCm2z67/U8950zpFFnomAXY8kViLpuMCgiZSXrr1Oam
Md6SBhif6yiQOPCg9tWbUGfTANfm0O90ADulbmBPWMvEBQoHUwC1kX3P/TXtHFfaptKbUa1EuiEq
FuC5x2ITrwb2pzVImmophHtMEoK8TtHoRfKhTDaZewrgIoWHoX1pk58hAWoyMDTcWv6PLnzxxme9
PffDD6l0iJWAoXAxYWWZ+cDL9Kqp2ICuTWgYNlr1QKAJH+/WQJAZ6o9StszaZcVHNMCw8lxC7FwS
6Ubic9BmJB7Ba2BhmVMLk/oKXinRcHBAK0o04bN2tJbSWJtORgN5q1jhzgrmQepY+aMcIE+InSp9
62E9hxOlp5p0FR9WZ6/+1hHOy0Sk+TNPZrrZGRXotXdRWyWD6YwEqSGnLKIDlmRVXksoArnzQLkV
v3VG8n7kx94KeDtXdUHIJbExLkZXmDhNujKZBrVD7xIUFOXgOU6dYE5yiBIVmGY1eJXBMrWkBj/F
9axC/x6wAQRqhMcJYBZ0pYk7yHYEWzPYZzHBEz/CcV/HoJvsgJtS+5kj1zuB2Oh+LrsPo/izJ57E
a94MtuPVW1dtBf9RKB/kfpOEMwLcFG1Dlo8AOEJ0JCSFRrHAfBEgb683wEgV5GcUbOws2lw32FaH
oVZ56dO13jkm8W7VzMigKSAFZXC8lOyUw50eO0EoI605+rVyKqXYAb2eMG83i9rbhTkPQLp6hq4Z
Smhiq10HSEN90osT00qMGrEt50X91qMPdpM35CTvOWY1GjujuatRlFgFDCamEjAtTu69NHk1Edxx
5fUIQJKD7oXznDZUWb3F+g/s4k4CwskIkznC0dYS7UB+UYbUUcTHaOTZoAb1EqLUfYLnq61RyrYZ
XkT/6LvnjuDUqDKmnrTNYa937nbQtTmpFGTyeETGEhhmZrB/SWsEYFNZTJpRgkU4AZi36fptzpQX
REhfM8DnbNqqAntNAssGCG68E8huZs8a+xQf4BCOmr7zxF1YJedEadiTK9EhhX7shWsBGkXC/eoi
IpB02aGQNSUSzPH1ZxogYFG6FcAXwI5IaEPUhQZa8268KCySah3DKnJ3RHU6bkKqUf/ciIPjMV22
zGgq0K3+qRyZDuT4gtkh7J9SnMaGH0x1Yye7r6oSO3omP1vejwpIDVZFA0Nb7B01+IWlvwWfZYvS
oSHhONEpPMTffDLFE0tpnsywdBfMLv1U7S0ZkloHL63SBArDQgHy1nQV9aJA97loOPbWpiDXqa0O
0akR0O8mq6AQj3oGoaRsvzeEg2TyNXOxtn2NRAZXTIuVHl1j/qRzJAL6cs192RaPQi3PzLZYFLX3
Iijej9pinurbIJmMRdxAEx55zpLhQEphkSWKXLOUNf8Q7W5bviqQ+v3O2+t+ugpdUZ8UKjM90H9K
AK2sOmZHAKeSHpLsutINozdNs5GpuQ83RTHCbLXITqh+kLA411Lmt1CmXJpNIZm/jtzXbsS+2StP
o5yvJITQLeR7BXLVSATiOkrcR6nmvmAncgedJg/WW7X3fkSisg518C/p6K3KalMFuxpLMipuCAp2
VLxWKc704FsqP9b5FNVxTJifjNUElAIzDUHymVHbpJI5ADFShB7New68Mk9wrl6zv0blKX0XfAxT
Ps3Td1nCRnoBMWsEb5bBZV+wp9lq4dT6tMocMX0dyfRrZr7GGQjNuDVMBO2oPhsV9B4y2gbtJJhn
Fry8ZaeC+fuxOgqIuPOzRA4fuJPv6Qte/ACE69WdrT2ysIwJgURr35ihnk/ICb8MCVmR9rW0GUxk
4xCTvMyjL7mFmuOmJ0k7kKUZnU1K0dFLaqxVE6+7A1IkN/dhs4JGGi1UTDpTFUajDPTYbuFlIHnJ
M4RNLt+m7ZcrfYo5NUqd4RnvOiiJyrR1qJbm2Su2kJqFSwAOg+wA5tDBrjkhEzf8/zk7r93KsSzb
/lAToDevNMfKu5D0QsjSe8+v78Hoxu0QJeig7ksVkBkZ+5Dcbpk5ZlYckL/jBmhLkPgAqhZJbSOX
87hVY4aYyzdaej/rhGyhA+c2IysWSte++h52Ni23qcv6k0V+6q2Mu9Po9UA9Y+BO6eSooB71D0G1
h8appCfscnPjpaiP2GWD4X0q6/thzNw2fy2Z5/6NmoE/gmdserACtgJn3EwX+EwPtcaeKA/tU1Np
GzwITWptZcL84ZfyT1vepCTfxypYOHpESi4tYGrYQcrBNvwPOJIAp/BRSSqylZRWp5c4p2bXOUZz
K9Pn3F2NGQBKA4XCrTw/W91uEI5p81i1opMbHwV95qmeOx01RB2yhhEHCMWApMesZYurVAAgR55t
AZiVIXGZAuJr0OV8LauHIQ9coScZ3CGmg1fU4869HQHEAIPEvBQS7GY415/7BtCesK0gxYGIK7zh
QS9QqLumgsZAQrVhRHY7BcvqQTvOsUa43nZAza3MFkzZljPDTqjUqOqdWXMAmGgnY7ItYecV2o2Z
iYshOBsqd7Nuk3evIjdljtQQDziUHE2NfEbR9ogXA+E8xC+kugx6DBi3quTF1nGEOvlnSmwpvCjJ
VM6wQt0GP7gmNsn+ekGMd/ro8hFU1PY9ffnmVSu8m/GB+DQxHX+yw60OrWyH2Uc8gCOzYUKXnAFs
j/Rs3SjP4a2aXrWzayBsMVyrfDCNXfUuzm89dJze5u8k4gwrm27v9J4rZ846Jztcg8KH3eNVpErw
Rx7Z1a7mjDvVOT13BoAUfDfHayP7LHOvDK+xosisXXLJ90C7aA9YowoPKWkiOsj6TRhhgHnGGVOz
E/ou+hMB6eLiqGWL80XAmndUpOqgkRWgJxfZQFHQEfLHlqOilB0hYylupWck2QHWS7fFpx9Ss+sw
spwvuqcwtHU8BjAymjc9uPGzXrthUgPNxmUVDqP8GWiA22x53luPw0Vy70sf1mzrBkRzTzVdqcQu
6zyQ9nQva2e55EWBp8l3acOhZYd/cAbFkqxAX1tsUNEp0RY6FureRH8MsxeNi7yOUBtGTIeS31Xd
7Jp5GJVnNbC5dBeUWD+dqxL8j32PY+R0luZuilUrNoXFnjxJLF6xUIbqBnefEToX1JXPsH002bAM
Fs6W1855Q7vMObAUWMuAlIr4jwa8I7vIA/y7nOEmR6/eXfhPcvuMLMp4Rkoa3qYNEoljXB5qpAKa
PVlPKpAebIVgi6aeQpQX4lSE5aJ4NM6ouRNGYb81i3aJ3W2aIhBY+C/TYPMnq/KuarcNPqrafM7u
WL8rw7G4MQDswFr6E+tOUBziwJmLK+Ab6MzzY8QBkRzFGusK15oO1RGOrczJhuEgsx2zauxANk2w
r/Ndx39+3nxMnx0COmGP+DerEbzdJfgGZOcoW1CmQdBQk9tQvlUCz8gcOfrgL5cPlcqWjfmxG2MV
uDGhuLDiyVSqnuLvEhFthE2RGVm26u9E8Uq68AsAm32yN+EO6Zt+UZleGKPXnC2HWrDQEO7iXrUL
DHfa8kWvtinnIPmmWWeBi7bUfGZlxyK7nK3L1DhrPpdGn2y0RcUeG24KnkxDLNgsyKCwKmPpWNd7
nUQFSbhhlzDHMBwHEdJt4Lv3QupV+U6CuCCpzoySlwVRZxngE4CtAqbfLyaYMsS3g1uE56HOaoB/
gi3JXDzLI4gvO5gdFS9bwmSCm/e43Iu0hrZHWXX9B4ANRW2nV7141qr30BNRiBmyizFuK9zJ3MpT
EJL3pvDRhei3P4v2vuve1O6SfVZ6bmQcSqbLutzmLCSzxc/2Jqo2U3mVjltTexZEt+lfevEiVT/U
elMHzE1nvg/YTQEltRp1mNapXvN22wKiljZii/3he8XfpZNw1QmwvfGm+Ujjswbu0GF4gPseXLDB
tu2lkt4gLRe6SyXD7AaRddlkhP5QpHZKFDsBRJsGMvBNW4P7JEa+g3W4yacHvbzXho+ouU+6pz68
Ewas6eJjmp0rwlOlu3FzFwV/YsQu6XNs7uRiooIMaslLqluDHbQI7dx8b87L4R1Qa5HdqBCrwNJK
rDXuAJ0FV5gjpNp2ZFAE7Cmy3rVwu2dh4O9ofljDdeNfVPAWgGjcGpPbg3AsPJUJbIaeBrQseWsy
am3Vn3yqbRxc2WI6801XHuYhtbP5KCTuZG0iDQSDyxSWrNfS2OnhZS2eFZ6I7j/2RnmwiwcRm8Tk
Qs7uFQ5j6baIeKtPOlEQOMCkOYo0OMEqQ9/rE38BLZsue2MD3C4AwIfoR+aORnJjks+a4Ta38BWX
oXc6URC70wT5RD9oQWtzBeZrAgCNsR5CJiR8aNQk9fqYgPSaPd+CZnOmlQ/9BcTYurnMsLjUjWuT
MHUia4CXW107LeiOIBls9dx6hOqYvWRIQrdkOtriJmN750VkwUa/UX1KCuAgr2cC3OQcnT1cWnpH
tkEAv6bz4HHFkdsRcngE3ZguS+8EB13kZTleji4MB46TVxg12hmQ4JB9VcV8wNHNHRGzEu80gDaz
W1vs/JxxiMpzDxJHGbxVWE2V4jFulxNAK9n+GsS4W+W95i+snDiDmaThcerkwU7qL2lSCYNt0p/p
mg11S6rA+bu96BCIQhDH86nbxiGTGLz73XLjzp47/cOHHBVvMEDLX4YGfNxdyvVtGK96clNQERIu
2wAfPGDfS0sIaTKo2SgDc6F3emlbtCiJWTdgFV8qXKFSsN/wi3ZAhOR+4s8/Tib4XfmPNV01HeA6
fJpmiNUWorTa4zyntbmbt6p+FBCDJzdavFkyVxHEagIar1ehFbHE89d0vFI5wZaEqfoeBz5wSjIn
aNQs1alkyGnk5zZx9I5VM2wSpd3VstehJ8bVMX3L8YMs8Hdx2dnz5/EBcpQu2yACAcCSvFJ34Z+K
lnVG4oocqgdB+JMCYe93vDmIP1YHV61qNzVvVK+cQHeLBDccV7au1fJSuOIiVNMamngKYVF9iPAX
IF10m8nclfpdRVpP2Cfy0ezxfXZ4hYZy12Hg/jyZ8l5vzztSoQreuuHWJIC3zlSSlal0zGCh9PV9
c5DxnxLAuB41BC+NHcq85udAujUV/FaCywr5f0iGqBHOlbDm3nyhVeRTO0+Ld0LtKM3NhCFgeqVb
bizGfGy4vTknXHBImtslD7w0fqExdPV6iy1mCdDMBMqVL89U0CJVOFyINIwsHvzAHcNdOXvRW9+B
FYcYIl+DQEp1NLjYUjnc73CyhD2Zatd5ckXyi+ZC7ryk6rRjn3pYw2Tqvolcn9+R2b2xL+K7/kW9
UonOM4xq7V7cAlhv0mNB5tUh2tcXnNIONHkBcpI1PNgWBEdOHo12DicJtx05fbxiJQS88sWcP5IE
tfr3WcT/42FQHVnAYtDVo2Vd8kAR6kz9AsOfqXbkzPGlh4GoimTdBFA4excsCbnKw9QAMThm9bkg
A7ucacQlzwaLxp7JlbIJ1dOTRhKP7DzbzGfbP8fzLqyuOgJLlp3/SfNhpHnth5Z7HCwCF2rVAz+z
hLfhxcCF7y7hnua3OCTwHrAsNSCfc99qOlvkIO2yO4kUmNkdCaikbLZxBwKcOfxh+ozlpqvyM1Mj
Ynrsi12HpLlhJyPsOy8ykkrb4bnu7blyJa6eN1LizZex+SbgUCJ2Ntl3O/ksEF2/WeUlexOU7BQP
xJbsxHlfHoXBHZOHDA16v+0FTwVk5GGwXKcu1YGgvpaItYY9vrwG0eA1nSBi6rB7Yc44FS42GSpz
0PAG+XLSIMVics9X2BCE5vSNaO86yAnpLcHNOSsNQgTNjdl9w1B1ojZxZjK6s5KD28vBM+VOGV/K
RO8NsWEQPIyFzPTFhqkLyXZJ+V2Hp6aCCwJVmYxcQ72ZhdbDlPZCisdXtW6xdBqvBv65Kc6ZW0XV
S7CUfGoZOqLa4BOZGK/UcAana3m32tBhMJv095GJrZxsiDouNahLkWXjpS3qGaSyJJkx5EjqDFJ+
Hd8UQUpU0IslqVzcfFGQx7mYXUaTMB3yNua/siif5B0hCnYa4qGuh/B81uDwN75KaKYmKuYQMnzC
Zq+IDRZBTewPG+DtyUEdir0m9qTqg1t0fuZFkvZgi7Krti37bSHp8lEVydj7iqaxoQt3Wg5R2eqd
GPqt2w6ipxUTIIFqk+iTLVnWRa1NBogl895gvRh9eBiz6FaAnZVmOJspHAcy2XycHSk6JbjNYjRC
yAkXG5PVNOnlTZbEdxneNmfZrF8i3nzqFPU+bppDrvj7urCuu5kkZTJz742HPVyPYyQaH62y3CaS
GmO1cMxdyVggUorw1gX9ZyTgtjoHESl6a7HvEvn3fpvtxrF+66w63WTWQJHaCi6Npmv+GLjfPqqV
np+B7gHk2efmBklZfNPAO9jWsU/UNUw66AirugdQQxdjNAxYSpRCCNSk6u7MSMUQTe4oH7oZ4Arw
k02Rxm9w/aIAsw1AQYdM0WP1ATVF0d+Mo8R3ksjbszFhecWtJB1k6TZPOtDeo5UG3bEQxFK6p8Us
7YCuqVVdXCX1RHziD0DZka2Y/Sslgo5DX5DgT9DEkhxqw69FJ02TejFrEjLLEeNEfe3TGHf5WWo4
rCxB0l4BuQndMRCLKNpkTUhmtTe0kiLJHDVnbdSnj1HWWeNubsV82veahXWuouX0T6qFloifdZrH
1FPqOSBeEpNiABcsg5i2qEkWdB4V3XA5BGOTMxmXfRTMI8muVEpK5P9B35WUQuBCbiOL98SdyzdI
9kejoh0WcWp6HGDSA8PppromMdkVbYBzz6yIxRKr++UAWEAO8+EhzPOMaMuwxsy6rNOx9/fAXmZ5
lxiTf2NWoRy9IqYbU2p2g6HbLeXaEGw25UwakscOrbpQ5mEvAYOOAM2nllIs1xDf50twSJUJSZaw
FOnCIyc7Khmw3DqdMwmAGKz3wMsEMyGeEpRMC5+kMsrHmyGS/fpPYKh+WhMblU1jernf1O9FnUj+
NowKEqt51IKyzPDefZv7tMFfM1ejj16K+8+mj6gQ0tsz5SyyUYSum/VREe8V4GVxbLeCaRUkG5W2
b94BHSr93m8lX3k35EQTAFWXsA1LEVDuNuggErejYuCn20cqruWyOphOaogGpEzwv9FGHYUYM4ZC
w+w47QUILLUulTupTgNcRpEgbQyzpatRH7iFiQPt1RuzafUws+XIIqEwMaPzjYSKcYY8VPa+UwW8
IPLUUzi5qcpMwDytB4cxt8OEKWw7y/GdNhqWuqmzWOZYa2KgBHoU+89ZhP+OW02a/2yKnfReDdri
9hXl8rhJs4YafCmZirkdcToqd0orVvJlnjfmQWk5v8cJF4YiG6NDl0VWfPSjRMg8iOwDpYCsbSNn
FnqDex5eIJ1X6r5P08gwcIGPR3Uqvb6QfZdkevRY5UrwWioTFg2W6IMK74NUl9+H3Gyrl7KUKRSY
or7w24KWNlmx5/89q5/z9Nrq4il9s5SZ6/WsxuzpoSEJL9j/LdYiqSDeNHESqU5aK1q0yzDc0Fxo
YVlNS/SwmGdkVfWnmboU3xF9JKOqj80IMYUHaryCCVhcdSDLYl5tB3Ukn7uMjgW8ke1KaknfBvwM
5OGpRAjSYZTS2kJbtparBSmJljoW2hE/xEh/8zulUReIiCbthkIEV0prGvsifMX+UQzrDHhLGvu4
8RQK8WZdz9Q6Qy3jgeoCDQmFu3af6H19PoaTdEGFa1DdGlPKzhsr3AFg1VbM6yKm62DbZNNUu1kt
gZRM+2jCbX62yONJbCDKVao2cbAz5GacXW1SoztNyHRuXlVPVlno6hxDn0LVMjtqRC12fDGrBYdt
q5xcucmWkndpRY+pQA2b5Dqt53ey0Jfw4qXkIBdhv1e6Eu+KZKQT46GGWLxwmyeM2gajne5y2EF6
kgjXVuxPz0Eczhe0UbX+h9lYqNyzUVHw4AySUHS0UVNLd8JUut1YOUf7TgWzgjleM+b5tVaYY1W5
eqrNVXZQ50kTnoJ6EsfPJuA0uGwTxS+xAZ9y1lOS6cDuSlo6XkfFLEZgV1a1BOPBDF25qjqusYVa
mxW9bqoxEopq/Cn9ysrCKtshUYq6Zw29vnajVwqEOS0TLSy1WDv9oxF0TYTnfZPU8KoUv2DmziBE
tM6QCjfV4/hO7hPAaT6vU7dlteWOAOol47BOfQyeyO0IAbYbsoXvpQ94Z+kmLfyPtp2sYpdjZyE5
fVL0hVPnI2kKvCtSy5HjkWJEJ5YDbaB9lBp2pWiYZ6Ztm/3lqqSTF+eJRb5J8Q1lp5gDSVdJwPmO
9BveWzt4JdjXBq0PVLaKs+E6CdQmOUxKFESQ34252ND+IZV0I8ODtyfFimhriCeabPMOpM10NM1E
M8mHZUufxhTQIPneBmbWKnY18edIWXSKwREQyNUE4iZIl0mM0Dp657UG7Yupx0H/XhvcI3d5bMkZ
/FfIudPH4FPWGhxjMpL8utD8UZw3mRCZ6r6oZs6nM1mZIu2tHlLS0XkmV0bgakkdBxVFmtBsnnKI
zhNNF3QADc+hUBbvQaKL83U8tz2Vn2SMSy9o29pwRyVvMXgcikh8UGPwnNeBH5H2SipTiTdFXlMK
rwy5s54oTEpMjIAGptguCkwJN8yteLKz2tcntwmaLiY2ypQJwwJVj+l96JvhUY9y64/YjaToLEwb
Na9hmonUH9Myvx1Mq6RyJCZ0NCk0oBR5NE6ObjQl/i6oh5GN8AtCVzckUXSsQKHwJQ1K6jtjZeq5
12lG+VrO8MjtbBgh0ndJ6muuKE34Egqq1hJCtrWVADse+mar+jPZ6Haq4tjNcwVMHfzKKb9pKwU7
yVQpAghPMev+LDdjDHr8cJRnR+/4OE4xJb3pzjr2KB6zkWIdTVtC6NFUZM6HsBGhYgtjiAmPas0U
XfowG/szumPBo5pTaGQezftYSIltO9ak1CrSPnNEF9dlJRQxgHezqITbck5U0zHzwTRpbJDCkPJ9
a0kdgbpeH2R/YObTZGk4cLRDilJxLtx3ZtjzDGJvda95IxTBZk4X0lgQ1lTdRTyKg1imv8Nv8eeY
e/a8y6iuleCzwbFh4C4ELJnILUnyYSNInQBJMgmNwp1NbYg2tVU0QXdmKEMnkArJEzEYvCYaW2hM
TRA3w7shzoLWXFvT7I+Af2VwVE4/l0OE0a+sB5eRHAzUQPraHK71uBT9+6IdTZPC8KBLzJhAbG+7
Nh+Vm6aNjNITYYFQioM2TiwHrL/M8DNR4LFzJ8msm0RNB/OPPDfGdVxisGRkvlpzZ5gk3H3CuCzf
SquCW+x36Ctd1FJ2qrCCb0oTOCN825LLVIC9TK0ZXteWauJ1o6AQLIqq2LvxLOfq3mSBNbB8gUvs
mcaTj5mopoJ/D6Fop6QVJgigUjKN8SbhEAAvVca+dFmKCWYpnTH2EsxORSjtcpDUmzKA0DgRk000
F6ifsTzczlOsgYBq6fqWyXpw8dqknSZqO7RUYBWxYAsMTPmK7s7CFEei+yWq2k9Qdn6+KaYekwA9
8Ssdg7AwJNAMR0F9hB+bJjsUwDOW6BPB5HbuxKjFo6Zm2mBo0LYesgAs4QtTq/VdNkmkhDs9anOi
PEO5mgQlr7GBUKn7AqLiuiTwmdVjZKbwaCWzTWgHGgwVoEfQE3Bb3HWVfScmVFItyxwnD6lcTQJL
4tfaTG61xDqW6zRpOLV+G4wyptzcxLShRY0m13ux6wyCGBYoqOoxTHA+DxrtqekrFVv5QdDMZzkD
yk/v25TkpIXbJm3xEPRFy63NZiy5DkhpfuAKZUU7K4t1jrNciTGOm7IoCe0xSSftlds/jy5oHb0y
M8uP0DxJ0nwaScRCt592nZqNXGBxusE8rNSmzkqdpJpl0vs45dVvZdrE2fNI1019A19w7rBiigvo
9okuVaSjiRF04bHrhba/VUyFv8ZJ6kHo76H8lWQVpVrpSHeKeq7vzVDKfafPfdM6JFZCarjsLVKL
cWwVsG0FWew2BcZd5IqiKe5vpqaMi1smXllt5RRh7Z2szW3wZ6KFLD2vTcvUCNk1cmKDbjb0gMji
SPjzXyV3Mz9ZSgvLrj55PPjk782pMs9qkT+KO406ydf/xUHv1zW5CJuZDfctrHVWbjZkaevgI6lY
gLVL8F0RG6zgnmgHXnpu/223V5kWWG1gtoHaTNbW3bDRoHRDkiKB7h/NLanwxgngaZMnl+3oTnaT
DbmS/58h4TUZC3HV0NeEnxQkr4knJrpU2o03uoMPA0C6DWYUh/aassXHKUX8945fnvH/BlzjfthV
CVdKBqSxFDa2U/WCc+KZ1pKSv69RUwxNEg3JUtfcBEmSGkVfugIxxCKhryLpI0Gdpx1u93Ek3CJ8
6gTyX6p0Idd5QKoxl+unTsuSeXPip6xZB6ufsoYrdOncWEPITxEP0a54psHb1rbWAezAVr/5fax1
fzxDWRB3IQ5Jmg5hY6XViAtRySuWmU19qCjhFUvphRXmW0FQ9kPlH2Sc0X8fcS13+Z8R2QB1urdF
Y62iH0pI2dys4A2lrWvRyjCJ5zMNRcqDPlen3uQPa4PH+7/BVnoX2qcVcZQYjPLCmb/FLXWRt6tu
50LvLSh8bE7BUn6YqV9GXL3QWaWnk7QGDR8lJkstrYLDf6qv0lDfKaqGmMJcPpm0EgxF8VRoYNLp
MG0MY68kSXbGPv+/oLsvnLt/GWbr77SMAu8FqjKGm/DFVk32w6iMXZp3wD1m6dmfXiLxMZQTQgxE
eJQ4f58Ua+HEerBF8vBPR79cSMSsFoMNVKsj0p0BabKBWuLvw3yDbK3HWb26tjWJ1CfG6WXBaWQ6
ikXi+wG3Y3odSF+L+g2gtm3YDqdm4qknXM/EspAmg9SyHTaecEmG14ndBVVEP4Z5KzkBRpLBpXgK
wPFN584Dy5bJjiYDiNONtVDOz8u66ip6DRZO2jIq3QHzjpbUsPaKreoi81/WgX/XO7hNueD/l3al
/alVsXy/f8+o9c9YfV/FSMJYTAafyi+2RXNu+u+i0YpbNU/gAPuSsT3xoX943WizTLLtHFGmqayE
KiLxhCakPDdewo96iNbHNjYVp1Rqo61rNA8bUc5HGjJ+H3i9auATgQeRVVOUFdAm6/2UBEZU8ydo
BjGz2zH178S+/jBw02jzfaPc/z7YN3bC39HQ4qgGVxSdROvXZZNZNOnXjaja8Znp6dsI3T5S0vf+
MG0wnXTE42kJ0Hp/Ww+5/Pt/VqqgmkMYRAzpY7Nak7+SS+nEUfzjECayHs2kemBqq0U6WWqppTGu
EV1Kp8msq3SrFbe/v7r1ubc8hsohD9CKl4Ri6+tjqNqsJkLZqnbLEuGOllqHQc42SU8dmOvB6PhD
fpNp1olHW6+D9bCrt9fS85pmPWm8mb5qwZ+eqlYnDTuZii1SyDt1T/vpTao6xC5d1ZiL1uopp1Lk
Mr8Mh/5iKTBAZ8IOJtv2FKcZcDu5FNg3p5SYP45qoBMTqTnBoVrW5j9TBCZu0rdjwagUoQcJf973
3z/eN3n439f4zwir7aQhQaQNYglMWPOirHyVxBB1fUjndhAb7pxlRE5x91L74UUgN2fA5/eKsMfj
dxiiE+/4xy/6z09ZTda+1WLFXB4WbTUNoFdV+2RBHM/NE0JGZX0p/PvMLHK2F+7cLIyvb7UpI9/q
Or5lgHe0l13IJCPOs6Nx629R0xzqO5qTqIe6ZLr3wnlbOWVjZySfnPBlcsk2+xjjeKjLXXx8T8zq
lR+vpvPbdBTfkqiwWnX9G+siJQiuscC2s0/lzTxMz/qn8dh4kyd700f4Bj/eLb3xk7bI9Iae8/KC
XIxHrzDTD2s1bzqxCa83f36OIXJlYV/UUJyuFdXtPI1h29PMnTf1q2/GbjcQQGaqegIa8O06sR5o
dagXvm9KRsJAbYWIP4kPhWJdxrlya4b1MdOtHdVfeqAqC4spyTw1+g/r7Mtjrq6awVJLLFAj2xNe
n/CBtrQFBR/Q3uyFnEMLl+Uad7+vvN+HJF/4dRL6REmUjxiylq8i7U+DP+fvA3w/P3FYEQ0L4q8C
CWZ9bk+RrvoC2wrATNKLtCf0SDRDuh4KCewb6prfh/s+U2SAqxzUKuGzBtDi6/PMQSjFJrpMewxE
rIqTndbGtkaC/D8fhsVh6GiRVfA6qy+V1TURI6VW2mu2RraYgLyKYej+PsgPu+KSA1B0Ay6HqFr6
6mE47MLOknvNnmt0VbQcPHV6c6woYQrZnB/VRE5dCf2T1ct/osEi5Z++zUV0VUbxZ2GNL7//nO8b
49dfI399tW2rJoliorMYaYZMjNGmRWMj96g8UID9PtQ3RbRO1PHvk6/OuTHS9JqEHu+XBrQtnbbO
AuZUdjRsu/jJvShO5gYb88RX/b4YZGzsRNYgZEyAKKuvittg3lVayRP2SYCQpL4zZPMUb+CH10iL
Cbd3ncwOd/jVR0WVTMm1ZUEkGJbLvYFKAAXAiL3XdIr189NQsmlJJqOQDF7fXdVRt5Rao+uyUEWE
hKOjFG9tfyZFV79/ru9rnAuyLioyVzDOsm+roc19LQ00lVJ0eeix7eRskqmPdvTUR4RAc0ab8u9D
fsNHLsMhG5fQrPO15PWdstWosge9wpjq4yQ8lOZDnNNlJZyN2FNQSZ/CgHAaP87h6feRv08ShQCM
e6aEuSAR++r7xfqktnmiYoHmU5VFF5fbsiaMJ55P/uGd/r0WLCk5MKnruWgIrVo01qTabuvScb+H
eIAON9hpm5q+F9vcK1vtYD5Sr+7ONAcj72N1lbnl1ocX+34iw7PM+3+DPd41PtYiswVSEP+zWo11
LA7DLPNbxhJVi5wjX+zojaWgXjjDRGf50GHCalToPgP9P6XyLYPLEraSErcSi3ze122nCQIlLM2K
AAztptC++O3t7x/0G8/i7wiqKMNBEBXae1fX27HVygy1nLp0HkMLQIYthw7Nws5CB0Umhhf1Y1W7
4kYB93yaf/A3vbN+vewH/2/8ZRn/e72OlDyRE55Q6SiBOdQH8r2xWfjnebhJUkd+s7Y01HuRa+2r
E3manwZnIwK9wwdmMq/nWStNbB0hzi+Iq3Q8uXepG27aozlsx2NyjkjClRwUAbeCsEOt9Pub/35Y
c7ZJeH0x07EFWJ9vlEMHHHQ12VYm0CuXRndvnoINf98C2fbo6SP6/MtEX23pQ9qURkKDgJ2r9Opa
TGEd9xCM2dT4xGn940jgK+SF/KN/cyNouzisJJGRkllzYozs6EUCm/Fc6coJgPIP9wJleW1gXv8S
hsTVhJUNv+zrYOa93YrO6NLRFbsh4GiEWOAD8ME6jU364VPBa5ahD/81/15/qop1OfaYptpigOJT
EnYRmZD0VKLgh3f4ZRT560owB67ZeskodFE8GeK0qZA29XrqWtTF/uO592Wo1Z4GbWTMzIChtMlC
eInRk/wiC9n291G+75y0s7GquEZjOWauI2egJGomWJmMnA/b10Mong3JuNdGorf4UinPp/o/f4XL
iJz4sFRMjXjm6yskQpaTbE5lzmLg1LpxXhvxVp1v6Jo4MeG/sWN06gxc7DUJL0tZ+ZYay+UkjTsu
oeTiw7sUzcCjf29dtvvGKRypuzJdFJ6bSaCJ2aaMdNFuT+Xmvh/FX36AsQpe0lzTl5IcbQ44YacQ
4kXwJb9/wB/uGV/HWL1POTcmMV0esvFwUTI2CxebWpGxpVLtnUSHfc9iGUtGgOCblU2ad7Vd1aTu
I11C25dkn3p9xd7hJPk9naCuRGcQldRTj/d9xS1f0CTCNzU8XtaRdS6IjUm7E83KoEzoTNs1kCDE
gYtNdMwBe0TLpe5C1/MPQ7s2UvTCXXRnQCPoadzsLOnEepGWZff1LMRGmmQI11aLdOE68UAnUd+0
Mw2B6lbZWImDq3K4sZwlvYAh4Ayt4KQJwE+vQMHkgcQ6u5uxtpFh7vTw4BaprVG8ziQPg65+n3t6
EinJn5hN37dRvipdAwZ1Hi6Pf0/jf496q2+mRKNp079XD6CzBIcUtidfCuemHTyNW5I5lX3yjD81
6iqrYeSC0EkGo8rb0aXkutPgDRBLTVeYFFOpUP/ECHFPFpW/v1iTUFzle9I59/1e1WjpUDYYf/Et
9YPV2yKiEyS1l/2u9kaPjljszFBJimenv+n3fffr0MtP++c9p7lp5sEAM07dtntpp++X/Hm5bU7d
nr5PV1OEB0uFWceJ6Bu2ECqiFGH0u4wT7LiZx67l6JcM5Tj5+ant7qeH+new1UPBuVBzsmT/+1DH
aNt6+kbcnRrmh/vw8lBMU4vcHxDn1ZaH70jQhD3jTM68yc/kz/KpuA43ugu23G23Ha0+e2yjF722
6f2+QH5+xP8benUBaChNZgMorb/vMzlE22EDMmdj7H8f5vvB8fUJV4d/p0O4yFWGMeH2YH+dNPWp
lX5qiOXf/zMDyzoZUBgwRL9RNvjV3nO/1/cckp7imJv+fHjFqvr3p/rhQP76WMs+8M+YaBxSpZsY
s/KkTX+VoNyb9ssGQ+e+g6v8RUoNKbkd76laNlfZ7SkI94/PrNB/oJCqVfR1rm8shyyK5+WZ0V9M
0lUyfv7+hN83Mh7wnwFWLzU1GmlMlgccG+G6HnNMkoHG0N3/+zA/XLC/jrN6kXquhEOsM07yMLqI
DbfBYeG5zktV11E3KG9PbCSn3txqacdJjVLw74Mp3OFpZkAgeeKZvicUvj7TKo6u8mxoZoVnWrYq
8Ty61moYXcgU7P+ZlLEnPPkoZRtnMLDqPjE3f1zY/3y51RGkFwE9az6jd1OOTCA8y/IHmZCsQCAp
KddK+9/sXdmS3EaS/JUxvUOLK3Gs7YzZ4qqjz+qLzX6BNZvduO8bX7+eLY1YlcBWitzXNZt5kFFi
VCYiIyMjPNzhrS/nV7yyp1DORaFGo4imJYwK+GlFCscZmqZXEYg9ZEzKnLew4o4nFpivlozQlABE
E0N8SdA7KcD6Xh2rxkUuD9r9eVP0rzrNi/B6gLgHgjJqh4tSsAQ+PVEXmtkKVEwFGhAUra5ajBb0
Eu/aXtu2Y0tMCE7reYhJ3GIgGALayr1pcIqFKz3u06WwwXdAimSEMFA7wn2wzR1IE4i72Mvsyhkc
zLyNFpiuNY7/r28gwhK+CSITW+cgk+GD5RMb6FffgRgEDwsApcq7FJUcp1jxdIgyo5OCTpWKL8bE
DgpYwVgQZVoaNQw7K4+j6B90TJpitJo8yl2P8l3YOtqQPZx3EYV+mYWPSLqhQ3kBWn3s00/01Q5Q
9hIODyJBDNmYEP+YHvsdVJ6d0UEjETcB2qtXKBR4g6M8GRfyVtioN/lF+IQHBtXXutMd8YIXTlci
j6FDZ0pWUfjGaWR2JJ2jSQOl+GwNMVSnxdwo7zOQhb1NpM1vwhA4U/Cy5LN9fjvWPjgYW0V0nah+
JVunDVBQA6wzxF1hau3BlITqem6G/qo0REw+DwZmdc8bpCGM3X7QPisq3lLwMhaZ07dmOQQiSEcj
YoJSA9OvJtiEdMxXaB4gx9cYzvDOW1zbWDzb8PQW8XiBkNfpfR9o4hgGInw6iyfg0+dQv2hHsb1u
clX8CBV1uKxl9It/wSg6UlihifoCe8n3mYLeqNbNltSDmwqUiLV60YHiR8X4Z4Ly13lrq9HCODJH
w9VRTgOmMUHsC5ijxPGzo9mj/CmSBhoIWo6NX9LH8IoXLNYCu4GdNRQIPZhAmJ8axcwiqSTMUIH8
YACjX6VbwdD1G7UHW8D59a166ZEl+udHy2tnIg+lDEuUD6qUR3dGT69LX9LhcN7QZ9bOuiekXIHW
RPgzF0y/UURI2aWIDsZV9RRtKze5LiI01mLPdGkvQdibqGlEtoL5qM86Nw9UsHaxHP8A5kvWAM9H
Gg1PMZjjAmMbDRpnM1eK2ShQHq2R+W6qMuD8ZTCh34OSQ3lO7sBSZgsu6BhVByzKbnvAi9etuZWo
VTc9tsx8R4iZhf7n7raOhHQ/9foL+WtrWeDJwRNNcDAbyUup1pz02CST0IXJ3BVCicWm4BUQQCfX
khwc49/P+w13ZUzmZpZKMKcVzAyQNwBnjp3sgVkR3N42LN+Kt+W+vOIC0tcuUSoHgOYe+gJosZ8e
iyTHCFRK11bL1dcOVe1Ab54qPXvDcJ7ng/Q4NTJwl/Ko2tdCuEkb7jjzCvqKTGoSdACHD9RFy1Bw
g+Kxj+IDyZ/iTL4IgIyPeKq3CzSnhqLwsUHmTJT5PGfdBIO9VwFFENraXjNs840A2hg6ldM9+zfm
R6uhgDo8C4fsO9oLXITzWgw6/hHMqVGieWqTET8inMhWa0MnnHag8Kp0Tt9i9aMe7S5zRvoAiIqB
Lhal1MvcyzYd1THlvqXWXm/YVIxno4YKjBxbv+jnOGrS/NOOBLY2twLgPrEx67JRXsmjD548+2fH
Gf74jj9Myqf+GnV16U8CuCJNFRSQ0zZOZM61u34Oj1bF+KY0Zq2hNFgVvQiV0K0f+lvlAr06KwVT
MuiDQEVrg9rX4Zx/6oKLe+PILuOimDwFMym9N+jsgljY6b15F2wwa+eV1/FF6IIvrCo4RuV1V/mx
n4xLBh2J6riGUXUzgaLKtJs71e1BLvhOQGKAtiyI2gqrvQbpIy2o0LZsak+b8kq7kC+FQ/UwvoCm
gfcJeFvBOLDcTL6JAjH9VdU1bYB/+nD7VF4rT+APgNALD9++fjR/7AMT49GLi8dEh191wpdcv5L1
/jLpejeOas6OrxTeaST6YYkJ892EUeaBerB/pe2Ti2hvuvJOOcjPtdXa6RVKqRy/4n1iJsQb2lAo
Kaa7IFfov4BseZNs5x1w1uDZc0HJeqlcFZfSh7AHD1TgmN/PW181jmYtkVRUOlG6PT2vAHiAyiWD
8b4vQi9XiLzF3OFDMMx3UV9/G0xMgjXNTRW2nBgo02O6OE70eQDcJ0oTLG4lVEYUHgHfQhAEE4Vd
3oQ3oILcgjwBTEXZc3gtOokjOIAPg/ZpCwDUDXkAcx+v4LSCdMT3PvodzPeeobEgyzp+h7oB+yfU
rNDo8UAIsQk5K157pBwbYr4zuB/kLhFhaA4HENAE893YAROUSJArmkVhK1c8iZD1UPljbRrTF4Q2
eRdmdI/75+K1/Z46IJGwa5e8SHuyjy8SL70SedhNGuHPfNfFW8yQ8y6SYbPGW5vq1weutms8YZO6
w1bZnXff9dN6tELmvpnlQjaQAtGOToBaENLcwlZ34IcdHN8ijxE3R1i3CKEQ2uwFQk5nrh9tzvwh
SmERFFcOnTup7OIqw/QFlewtH3k1g5W+KzJ5vL3Qy8Zk3mISok+USNPLdMaci+SVt8oWLGDizbzX
PJQpJl70W4nsJiDPCAaor+mLWcEpboD9A20NTuXo+HvQO9BAJNgjFBKHhwzkl/uf1h5HzoBKuYjR
RCBUQBjFxKCyk5qkpfWC3kvuJOvbCEG5EaqQLkFvBYMsnNtr5blwYo5xGYLJ6DzLUQ8ps/pgBsO2
899ngad4K62cgxMzjJ+oQBOHEB/Ag7aTrMwHuagGNZDiajQ8UbwOx6+6/pxCUEGC6cTk6U2u3Je0
+4DBd4RWc1Hl88Mmxdg0vEaCmkkOrSVS1bYmAbIC3kzOGVxdKZ1HQkuCSGjZn94hZZFIek5FZuQN
ijuutNXd7BJUwchGfl4M69NZfhhjoQ6NFON6RvC0cFR8bByqBXEDwD0hX88va/UkHBlivFKWh0gH
thnhuoldCESAGYpz2FYd8cgC44hzX+tDk8ACaJrAAjKA5fliDu7/b8tg3HAI1CkHWdNkDeAc1ySQ
gnNC8Fo9BYNG9BLHWpa4RDNKCyVIsYzoQ4aOR+CCEzdNLifhVvsg22wDJgCkTrqT4j0HBujJjuW9
WEBgPN132/OL/ay5MZfPyW9hLvNpVENC6JbqgILJTglSXkcdnN4DW9teB4I0Lm9U4lEtaPrD5o8C
iizQsrL7j/YpwBg79CJAd3qdvnY90r3E44+UrH/1H9vFnBatn4Kpph8krCCPgiJTg/4n5pk4p3Ld
ff8yozJXPwi+Ekj8YScqcP6Hxbs5vZ7f61UDOlJGNMZRm/jMPY4KdqGsA5ecRTPIXjCdFGXRl3As
OMnEahQ7ssG8MyjRX1wmsDFJwyUIx9xWyj75fFvQGpxfDs8U88DQC/CQGQ1MCST7omkYrsySTWB8
+PXwdt4Sb+MYH427akoNGZZALHdVRMl1O/KSWvpXLI7B0b4xPgai+knrKpgY0BZWxcZtQR5Eksbr
QaVYyWBskzgnb63WAESkKYMlBRcP5qpPLwEj1VtQh8GtCaQjrBFYk8zOL+QbzSJ7ED0d9FuegOVa
dntikvEOgJVHFU+1CXmDjPkWL/UwAG9pN+m1DJiL6CiPocutAqz5yfE6GT/JW7OPRGoUwwRPAML5
yRZQYfTsUDA+dJmNGVxMIGIsg4vVWCvqnqyXcZy+Tbva7Ol6Vbfe5V6/jS5BcHNN1fHK6/IJqHgk
TPFjzZ0xoMGC9afjRTP+hEdclEkpLCdR9oJRObBgx+CNQ/vVLZoUJED1O9i8nwUNXbX5F/pXFFep
EfDYqUBnMTeY0kQmCAphPGhqu0ObN5qh+STcCLzOwGqqfWyJntyjkKZL4O0xInDBESjzhF1+Wc+A
wAeXIih9ByiDg+UbZOi9NDuZpPMO0Nq9cGycOUBzBd2xzIBxP7FE4qkf1R3UsLb5F/lNDjb5q+SC
aucXJn0A9TvaXOYMhXM+TCY9tmNEuYoPPciBz4e7tQeTCQtg4jCJSfAdT3fVGKHBEQUwocnDi1C0
ntJkO00EiX6KdmurOiCQ2ZeJsYmj5D6NsUawZdmg6Pj5AQqslQBtaGK+gcap0x+SG/UAnjdQqM8B
+ZpH/W4W48dfWSwmJ1BRQdYNdz21gXMiip2KxYK62R0v+x2FpOP9i4a+/iRveYF+3WWP7DExQZvl
BrM/sBfvutfSA5s2wDnzExiQuQQAK7Non7BQUwWhCh6+bF83U5QO/TTYom/D7q449DcJqBYA9MNr
W3qSrtKX8pEXcFfjrY4xxj+NMg46iuEMJAaMjkkBXYbUqfIbP/hmDDxIKt2pRYw7MsR8OdBo+XEd
IGECF+deBkrTjwZnLvex/JDJuU0mnhI4Te/PGWQ+nZkYNUa7YFDQ84cabLoTSOZNaT9DTIWkmxp0
Wmb3WkkTCJrNrdnccFx1LQ8ByvevnWWOQ1aLUSrTzzneICF3gWg+QFj0FlmxHW9jN9/wUHHrF/YP
iyz7Txi3mDyKPx3I30Dr5DE4WILdWl9zTE8bXn7FHaxZPx8GqFoxIYIxbsIEn1IVjBR0TtMn2KvY
0/4HbXyqW/5kyFolESOGKqyhmkorRKdnXwfRXg+RTbAvb0Axj+u58aodtZT8Ukg9skRd6+iiqmrJ
DMCiBP2xK0gkKF63SR4hJWTrh+C2uP21ru7J0pg7WKgwZDjRL6duBle142daE4KshlVe00wrgRqu
fMfxz9UDebRI5jYeDDUS4xI2o8nSO6vclV7gGt/b/bj3L0cbFIYuJXaZEFQ1XhhfjTpHthm3kcSW
VBn9lCJeg99DjPJvlK3vDF/Da+0ZNOl4vLrtdeJxq310IxdB4cgwE+6wXL9tIhhu6cvVziGXiHnf
ERNNxO7fmy/h5vwu06h2zh4T9aZWbc2QLrQDNKDTv+QZeLn0zKpB8pn1PMQbPQHnrDEhLw8VCaAn
WIt32V3m+ru3zknvwA/k8B4HPOdhghvQMiFJc1hq6js1bUGYDs0ovXJjddoMoGsf/GR3fifXo5sB
pBUo1ugMCXP8c6kw45QggRMhPqG6UNW8RIRzZYyrQOgDPhNZ5Al0cl8HHt551TQoBTD9C2AkJu6Y
r5gmc96DcgZSGQ5kRDFthKerixsMQ4uVisEZVOLaAqQJ5vb8mtd2WcVbD69/TE9juus0DgHeJ0Er
AOz7Ro17E6IZSk6c0QyvR6BOIghzaD5nApcePNaDdFB2YQRXxrAOC+0zhCQd454gv2rzHBplGfro
VgyK4kejk3XDOb++tSsSTD3gCkMtfDlDlgW9ZJbgnLVmWYDMRuBfhAnkas4bWU2QDQVkbqjUYpSM
BVn5cpNGWoSvJ+4hXQq9DTAdfYKsyUe387/w+7drmwhEF0Z9iKpgfJL5bBDI6PRShkyAUfmuOiPN
SaHfGPGIXdaCKE4CvQlBVId8+NQ7+rCRBWhv4rSb0E1XH3rjYUoa8BZzMqm15QBlqGBUTAJCjn1g
NEKqBpoJCtsyh0A6MbJdVpb3ysRL7pfrQSNGxCQhXjOYOmU7P4DflWCEhZ3Y16Cm1pUPfh70t6My
qK96kXsct1gGS5gDDwN60SLwGyxuc/J9TCz6UCYFB7oNnNpGuTYPlO8hdH+e7wGmQAiHdgHG7sCw
cfqlpEBJJHCBwlQobqdUgcCh8O38cpZHyZRRjQTm2FBl+B1zozYF6f1xhu5uWM+7cJr3bd1zotHK
94EJODbYQjUNqKnTVcgYuND6HgwEvoyKc6CDplqEEFCjgesa9NSp/fMr0mjjHEPVANewoSiGfEdm
ZBBqj6puZwzaLbg0W05sWF7PgCIgAKFDb2JV7BGqk6zNO5D+gH/pm9gfkhSiPZrhiP3jnP/CB6Lz
eHA2TYY3MLvXgZ/W1CqwmCjqhzl9VCPPyVZKhFjMkQUmoSvlepKyHBbo+zEHf4A3QyAZsa4BWZ8I
hTnT5Q/ArWTlp1YZxyuI1JU5ZWdB5+tQyNusKy+oMlHagkso8fdiDghRfQ+xwfPuwV0uddejJD3R
s9bHkwCKmxh8MhTPxxzwJtnQXA4KfZBtIu9gIuFWBJbR8HS9TC4gK23XKPGfuzxhqEQGTugPs4BG
KU9QzwUnMT/jWnXVo69Lc4Wj5eblRCC/AnHJIsgu+76Hdm4GhcvJLaBuoJQahzVspb+KdVIKT01V
MB/LHr9a0MMA/DHQcvzEQ4N10rASkAObABpMIncgb6X6cWpPPl2fNs+jXgXdCJZFW93LVLt01va1
4b3R3ngAynkrLC5LHbRzvBrIZ/H8NOs5tc2czSaJjMTUYBtE2N5gXECJr0d5/bsIOTvIU7mQYqEN
LTpNaqbbEdBmjIJDk7PB1Ws3aDPpmNHm/ap1Bz/6Asx5VlOjEUYdX4A6eA35LuO21nbS5zym5M7G
baS9/g2zdLHnNoM50DmIzUHBjc2gNGwSBOUTO3LpjP3ogvJcBySXD3hbuYtPnI05y3ldln5rYKnp
LtpCiCxwATbZVd74ntu8OLl2jQF8QSuUki5jFPvU0WJVamW5LvCxEzlyEqhLdZZpNPKmrbr0Muih
BsSJVNR1mR1VQKyFZFACBcriKFURmIqkDCKqtUdJ93KUEcMvEGTY9Bu+M68dXFjD0cWzQcH/2AA1
yDPY0aBnExvBex8YhyiubSlXoNtoQL0Xopt9mXwPkHk7slASJxHEhwk6gecXvRImMZxJ8FbCjNAS
tFAUIIIhYwxAlAAd97IORafMQDoDJZ+Ws79rpjAABeiOChZzkUW6KR2ZGgWKbZijLwyoqmSPmhQ+
AvDDK3CvhGBwrvwwxITgBumv4fswREDuojeB3RjdZQ9N3oYMtqznnORk5dlp0iEf5N4i/r9MiKV+
aKY+wJjai2laUI2sb5OLeSve+vdo8ENuJfmOF9NevTv/6dYCj4JMknzOUYGJiQmHZdrlZRFHSFVQ
ZBcscBQlt6FHC5fAfL1P+p5/u60cSgWYKLDzIP9XF8yf/ZxgQE4WBqsX+hs5AeV2YkANnEyPZTOq
nER2JVemiwOLKx0Ugx+eRoC8iASqYYb8NRdBuAjxyrgZol/wSrw3MbgEYLi8yPdqRarqXILKEsnJ
g9Jle6VXrCbjgB7XfB8mKF2lZmD4jQlmeSQZKegmBqtsa0vuMdIzQBRWSw/nXYJjhkUFzegxpVGN
xXQJZO5FqxZHu4LY+Xkr9PywcfJoMTq9JY5SnDEqQYkawcpYPyfNk9Co12bUArpzF0RfBm5ZZ83n
NAXxCZUHHe7A7B0EHP2g6MhgCSF4BmvBGqFK2KfFBpcDxxnWPA5NOgxD4T2DIUHGFMmaVKlrJI2+
YYCiByqKiumc37y1T3Rkgi3+Q0tKGzQRJkwBWrTJFR4bFkh6vPNWOAthi3AD5M86vUVyEBpAiUvl
piMCL7FfdsNN5Xgl9Do9coMAL9C07rESaHht1K5/mcX8BgOGm7LRPCNB3NXa5k0fyl1bFhzjaz5x
bJsJfXOn1Z0JqRIQC+4TOLqg1HaNlD5Xes5OrkZ3E1xkn/VMTFUy93Rd5XXVggsbFC0ktSVPtbOt
dCHYAwrFb9pb81DdBJ758Cvf74dR5grTapILcYZEyx9NiBVvwRPDCa5riTxqeWCiwqDo5/11+vm6
gYyZDoFGSzy0jvKc3jZQ7LLqEOSQlvE9uRxdTOhqEDyRbC4VzIp7nthmXKcDjdA85tQ2NG3y8bWY
eMDPtc92YoLxEBkkW3VfwARFY44OJJ2pMIRp+/fjhwGs2wGozPufH88wT4zSdR8dCakLBUnLaE4H
eaJQRcOmudMaSLWJnLt/dQMRDFETAY/YoowkRz7kAQ2kOFAedAbtEvBXTpBf38AjE/QIHq0FYrWA
KxCYaB2wvtxGF+EbRRbl28GbnOxNeh8ufuUphVz0x7KYs5YQcGA3YYIiBXmGNN5rG9TvoyBfTXNx
MWnAoaD/E0LbQWmuxyLfFNrjINeQ/xbcnz5++B2g79HwrF6W0GJBr7OpwNol881Efpr2X88boBcJ
c4WeGGAcRWjnstcmagBSWOBDtpIeUO8s2hVi4ygtJG/bD0PldYPWvAaiXBSiCiqxBUuxn7Rp0nbQ
pxtCsAJCEtr/+SFUPGl0NO4UcC7Tci1zg5Zhkxh9CYriwofqxIDOAdppwbeZ5CHHQReLgSVUuwme
ayrmwT9Hxo78s4MqIDpbLdSmuwxaiXIJxW/feDj/nZZlM/AnoLiJ1wqIA0Cix4QR3UTlWTMKwFgS
9T4mgi1XH70ol7YGRexxUNxhGtCrwCM/VByObfp3nzgJbKPjgiIuyKREjc1GpFLPoVwKsfJB9dS9
6qLt69STM7wZVm3l+8Arvpy3uEjsACsDbA081QqFL7IGxQAKYUFcESuMXyPyogtXVfg+BTqVSLQq
g5OsLs4AbBgEZGBIiTEQxNapVbUGQVCRgFoOenReFAwqOMcaJ9f8xy7Q93kPEcopKjEaRAARPr9S
aWkcQrloXqCtgMLyotk0z9Dzy8rJAEPwcCtBs2ucQ+jqdtssDfZCL2O5GGXUdFdP2k0Ojhrw/jmK
f9fqxUYvoUDe1E7U9m4WXEg+z7UXD1jAR03QRNKhMEqWzjidMBkkaLLRsKpQCfdiWUKyRYCEcqXW
vmeMQb+RNL3jxLxFSiVD1AQsdLRnAIoM9uMnSjwHKklQPWyL77Lo7yFMtx8DSNeOqVnZ5/d/kQVT
Y3gpawZB8WPRqyprpezRJdGtupNyT21EHwKhibLNIIrKOcIrm0k5VrCXioJiwgKRa2RBAiYMSJ9W
4Rju0SSd3EhN09Ayy75r7U7D7BRGSlWDhyyS2fOLgTkVyjxQTpAxe8xa7mPINJfgUQRTcTybj2ZS
msUOfdvqzgQtF4iTTWGGoEOW9SXELDMgnJoR6jJ2pAlJaZOZFKCqh8yNyElpV3wfBHxILnHDIflj
G4VqOmUC2GnBNC5HSO7CFAXqadorla9audB7cSgC9TAKm2IoOFnn0jTISNEJ1Qg8FAGVeTqivdeE
8ghkgJSFN4MWQqeEVJe5TLxejL9URXUxVfUNIAT35/1tme2iSIKpDNC+QAlNWRBpdhqRQwj8ESuv
YhSEuxdJU+7IMF6nfu0YnWjXsXnRNWiT6d9zo3no0R3GGEQFKdDxtsOpkHRO5X553ihZKvg3cAZQ
rmIhktD8S0UDY7aghXnpMZSiqCBADFIbrXxOsFvclFStiL5gMD+HEVP2ZM8j6kT5UEP9M/lSCs9R
/nx+c5d/PyUMxXWvYHqWdh1PM0VFCZNe8TNgzn1FwlGqlK7bSVL8CyHq1BA9cEdX/gzIgy9NeJ8g
Jwwds5uuu3F4lAsSu8oocuLhMkTBGNRt8JGA2MV3OjU2JFPa51DntDKJpBezpPm3LehhNnqu8sbb
l5U8qDuCMB8XEho5KMYyO9iFtTlFA8hy4t3wJGFYFFwPj77zRjBLSWglnzf8twyKUMNAeRmkVBrl
hmJumJr0JTRmS9kSNNWu2jK01DEsLJTXdqqA8X3VH3mEBfKiXiCj9AsVBZpFyUtCbID2qb5lpli9
CRZnVei3JJMefBxLOyoj0VJIA94S9EIrFQMFGKa7ASRrP8QYLi2LfR6ajlTp2iZM9Jc+EuwwDZ71
JHGCfh45UWp5NE9/Kc2Tjvys1cw4IjN+aSM/xKkKhVSCqgY01Vot4sTidVN4ZaC3jbSLxQNAOxgq
LzFMBbIwumM8b4gPoRIqWT2RioMQob/7JKH8/ALggkapEWIlbMaVaVkOPVRkXGVkXpOyvy2BhgCQ
v7wkufYeQqQxa2oe2G11hUBGSSD6wnuVdbU+MjSgl7FCfSoHS20rV81rJwzAAl3O8i6sEtBRh3dx
orqlCg3nNMtdFalAn+d2L+Ip1JvajaC2nFx3ebx1AkJh5NUKIhfO3Ok3niK/HqkON1SDYqAkRMEr
Mr/0JNlvOLu+fElj26n2JoSdgBJDheDUlNEpwQR9ZsVycO/BzF5xxm0Cwozguxi6rS1a5TuXtHV1
fUdG6Wc58uEqmuBEKYz6L9KzvA+2tPwR2aJpxdeSDdpKweE+35cJz+lCmT0lc1pEowybraNb4hNq
IIGbgFxO9RqqA8Wzt+ZZdLwA+megzVlU5nQyQvSDepbYyHdqkFd2lUPu3shGxZ5KbfLOX3PLCU/6
HY/sMWFhmIIKIhyw17jhLQDr4+wVpe2PWyVyU09wwb7oxoE1Fq6ZOAQcPbMtzW5+4LdhVi4M+lMw
foADRbFRjEtJkSGVbQSVBsoa0VLmEUrYYFj9a3db3aYHgSvwuLzkTy0y/qT1mdwOKSyKJYa1cWFU
9c/naKcmGPdJ4yYQ2gwmJMEzrtHo3ZUojLiUWgogPTLZ7cfsVl6458KN1z3px3YyXzaSy66uK1im
nFahv6nbA7Ub2dJe+VAUr1T2rT1Z+SPvHubtKpNkyCqZetlHRFYzqKqjdYKCiXPebddMgA8Q7P8i
zWLYLqHflEMs0EDQRX1o5eGYWKEk1u55K8t2Ng7HsRn6M47iTVololLQwwjU/wFaaXvNGfeDIzp/
RyKFegJ7kVG2QaSTGIYD8uXUWIhCazPP2Lagw7jWQCB2elXOoUX8S20mnOnbtUh6bIxZmVj1RE0m
GCv612S6TaJ3KvR1fvsWDogSPCpMKPhQouRFOULvUgJlUfQHB7yKr9s48d98Mio7AgLsfTDrvsEx
uFjUp0FEThUqpujoMjsY4FmpTDkMGnq/NYByj5vUFn/6ucdYYbZOCjMza0pYUTf1jqK+lA2llOFe
dvTXnvgDY4cJh5lIpqgChSeF1EWWgnnBxEYddS97f+gh8rApizPF2GOCYacOCTS1YU8y2gsBQqZV
wKUgWSRr1IaMFwUKBxTGyawJOXvQ9yFsBE+dW9yFmS05FBEtPJHSnr4Xl6Ijb31b+l5zk4dV56CU
GUBAqpBCYKISuruTWYCQyTIUYX6MzDC7CNSujG2lTIPQPu/6q3upS5hGRDJGVdBOz3LQ+VM/RSpc
P48s6OmGgOedt7CcGMZWQpcPvBx4aIMxmXF2DTQDeQzRKtxZVtxb1esMTZL+Iv2m5p4GbWbAyy/K
BGBA5av/et722sFGcRPTloAYoOLBvOzyPBkHUUONeOpUOdqRtg5swdDrxksyVEct0I1Gxc/vKJ76
KIyrQPRA5Yj5fJ0Pbp5Expke1DpwZJKqGxOyXLvzK1txEhS3kH4AK0vzemZljZgLcxKBrkMshT1g
SndaNO9mM388b2bFPVSUqSiLMbgfF2jmeZYjYYwg5Qacxms/ZDeAMfHI+VeOGmwgagMHApQB6+/Q
4MD3K/A6yRut7OxAijNLGXqwWJaAXEbgKAe8oTaK/kbKS2Bmz69wbSPx/KfEP/j/gqMG8znRKATp
YBUVJizmtn5o5hbKrySJeZWgZRkMQjJ48VAeZLzFF+qbUZCGATDaPeZyMcY9O6pLh6vrL7jWQFVj
foBO0vGvR165fWWJmH6Q0EQBfHvZQ+9NUDDWIA60or5wxapyR53YSs+Doi/SAqxOxugh0O9IRhap
TpFLkyJXMGNIGJIF608ofItlBVLBkTPzRA5X9/LYGnO5oVrRozABa71XX8p2su0O2V7aCm73LEFd
QbrKD9nNn1fdf7yN/xm8F7d/XGrNv/4L//xWlFMdBWHL/OO/rqK3umiKj/a/6H/21792+h/966Z8
z+/b+v29vXot2X/z5D/E3/+nfee1fT35Bzdvo3Y6dO/1dPfedGn7aQS/lP6bf/cP//H++bc8TOX7
P397K7q8pX9bEBX5b3/+0e77P38DnOzo3NC//88/vH7N8N/dvqbZVL/+47/bIk0X/937a9P+8zc0
18XfiY7DisIWVIohq/nbP4b3P/9I+R1kZWhNQkgUClxw0byo2/Cfv2m/oyaFOIl/G6VhgH/wR03R
0T9Sf0drHS0YOuWC30cU6bd/b8DJp/rx6f6Rd9ltEeVtQ1d0kqYYqDJgaAYdPUzhUrpslUkbMDuW
TEEoBIcitAEOwEiamzwCtouTeE1xu6lbVxY3OcKaj5KjpVXmWdU0shGQxgwOYe2AXt8LvXJLDuZh
ROnhb+BaT2+8pTnmLaVVfqOrGcwp6Frd95cqENmNJ8V2AFVyAxTB8lZ5rTfcN9xpjFnaZW49VRxa
JcnC8IBVXg9PtWRBmByUudpbAJZc+Vu74XOoMaWdhVFCa55Hr55MzUfSzVl4GOxZsX0QPPV2dQj2
JuhlqaZKmrujZv2NjJezy4S5fcNWU8ywDcJD49YhAOCN3SUuNlm9791w29xHjo87rLLSDQ9EQPfx
R669XDJ1t6Mlx30zpOoYhQfK/4pn3k7HIDlfJIC7tUzSRiLdV+IUdrQryqAtWcUGXCsOilgbshH2
8zu/Ks48YpdrY0K6bnaCKAtGgM85uPUt5snhszp9s9jiBfdg8naSevTRTpo+QpiRIxzgG+66u/Gy
2Muy56MGYWFQ0NH39Z30Ln8Z3+t3I7CIcxQ+/4xOPxONCBONUjWGdhsG6A+jF97mtxk4LCIIq0W3
4fYPzUje9cywECy3l4lEaGvXsoIXxAEd9Nu56A0rzYxHqYWSVP9SawIE3gQ7B1Ofge63HWgtZ8m8
Q8OEJrk2KiGJ0vBgGqMD7SBrEN/TQXO6gNPbY14cy5UywSgS01QtqfM27uCCVjbuLPAgXEWbZFc9
tDYygwfoaziBE4icbJJzx7Bcp1kypqlWluGhGDu7g3CtonEq+jwLTOjRoAiIGUZYCJTKbXXRzsvN
edfkhHJ6ix8fjDpGAlzrCOXK3LvT9JBinGgSeIGM544aE2FSiJAAiAAz6a7djXSaxfwk+OwP2T2P
ku/0ibFwCI1u6tFZH5u28cs0CQ+gd3fC3N8NVeX5UmJNeelNSmr7pb89v4uc8MI+rJNCyKdQL8JD
3O5IcVn0mIcCn8s4VldNdQl2A4CIoBh03ijP8zUmqiRqrIx+gxtx9OpdeTk6CtiMQwcpx0baiJ/1
GGH3N0TqTnP/5QYzsaUcyqTTqc80br6bXAXqNvTEgYnMqi7NPX3YDF9AcspbL3WSM9ehxsQUrQ9C
uYxx0gmepXIC+jNR3ypQXlDNR1F/8acMYHwIr0GiSXSgAOfkw7fzW847j0ysATy+gQARdrwKMcYe
NfZU/RySZbG57FxBObSFMHb0qpCEZwnPtyjchI0GSXdgaIDBlp78jlx3OTiVq1Fyzbg08NQbOEMU
nDPEdsnHSu8TMuO+nLrJa4XB00vxUe+yK7ChPhgZ2KTx5OBEcs7msnVSUhlJ0OEbH/S4c8YG427c
AXcazc54kM6EBolWSLUKnku5Tspb2srp9wa486p7Pm8sL+jpTNIR56OszwX8dbAhgQa9l+gAkNsm
3oZ7nmoO1xYTC2JV7xWQIdIER3jrNv1F5xUPskX5cHmNFK4t5vybQ5a3qNUg2mE0sbsaMQSb7Kjw
ZuTxEjdOqNGZI98qUapmMV44s5wkVqwJdiN/j2fVKfPyUCvP5483LynVmfOddWo8A0lJk9LRqcF8
bbrAaUHsIN3zhSs4KZLBPGjCTqkCpYMzytKLmMRO7T9VdWLp/hNnVZxNZMuHma9FJKIvp4BIvjuO
g+uruuu/atMG8ES7kievEVMETxG65pmYvdb5HNt1MkcYzJkyu5jHTRuIvZWLOa9lxnuoG/TIHt/W
Sll1FU2NBwx8NKZd5taMSwwjzoYlpJZcOvAqTtX2E31xJg6wQAk9FNJKnj+/MxXWkSwC8n1Pp+Kq
dyLgAtvsy/lvwIltBhN4xLDUUqNGTjKX+cVQzrGlRcrdeRurqwLYE1UZ+VN3jfHeatTjpKlgpHUG
l8xfmvBASxC6LXqJUqNH/jfUl1CWWYZUjNkBeinptHfCrCwbAKFP1FC7nfVeKI0b+gvwj5YJvMB8
KxrQQe/Rxe6AaruFrJkMLKQEkt1wF6VQV9v7KMoPm0ROMHvo96AF8SJRnGtX0fqUOBHU4QWnKJUe
lOJhRvDa1+W4ceagqMlGlIIk2KbTBFDnZBoYqg2Bgh2cdNT00a4bUeo2+Uw0YS9q+qAWD6nYmIan
xzImLqwOT5REdMIGwn2Rbn1+i/+vHf5GXfc//l2ZW5QOvfo1f3s/rhnSf/+PkqGJCp9pAoSJKh+G
zdEn+qtiSH7HUDaInXU0zoFRh/rUXyVDIv0OEBXISEQCYBMatggQ/y4ZSr+DhwFAVhXdaUwmIAH+
9w/781H+Rzn3fykZnj6FMEyM6Vc6ekCJQ/FPBnPXJBXx/4ewK1uOFNe2X0QEkxhemXJOO9NTuV4U
5RoECCSBBAK+/q6sfjj3nHsjTkRHdrm7bGcCkvZeew0jVcJFp2zX/RwsUUkN0O1x9uuzbUx97sgY
VHKK5xcJQ1orvgetdZoseaR/IWZyvS7gXZ3lBiL9/7qI/x+A8H/eGxiEyP0joDk/zHL+Myve7R1l
tNTYgnsQNdg0iYJQ8zzUq3uT2Lpls/rAM23Q7gRo0Od0mJ29GEcnT9dkKkDuSgozEX5mbfDftvDH
fftfVRUuFXDbBHxU3N7HP/9ZuMmBNJK6HJ4BanuYngQkd2E1f6UiIeX6aY1bX9sg7UsOa6aCKSd8
4Q4pBHmDfEVep/GH6pawcpLeO4/kSEFGeJO0kUXsDcMhGNqgoFqzw6JGL9cW6T9bZ5OiWV29gxFT
Hjs2OgZLDaezxDnMm0hKcGikC+5Meg48W2OQhZc0ZWnVBG4Ad7Thv0I8/37IPi7Cg7z6yIIEvxC4
+H+06oGcImoYttl/frXL3EMgi8Vu8gOdYXwdYR8KpOLVT1nwlrTeyeuH5ODaDpO8x6fptdtcDE3H
G2+hUSW191+OB4KF8u+3CZMvLBNMELGYUnhx/ftJ20xR3NajAx/8mTgyt82U7hiTF6ZCuIL7Y1gp
2JkNbmJwaWt57TuvK2fiLXlHuK2WbvWyofPltd2Gvth0gGjTZVpPgq/kpW76r3SEE3a4PIdjMx5A
s40vxOmeA955YOHXO2b79VS3kJrwjeknSxeSp6QDRbxz89oX7IytmF9V0wZvrieOm4pVtk3GP7Bw
G8/ewnIWdN7XUG9vuhbzk2mGEuRLOPgE/laolLT3lKf1PmTdmCmY8WuIzCE037b/0qSR//PEgwYG
F1PQYR4BRuDY/vulDBdw02wkZVbX46/Z7cxdk8aUumGZ3FZkQyjyTIUnnsexBuGIS/akuP7jDtQ+
TZHeQxsmBwghWrGjY3pXrhwvfZR+x/dGu2ldxwuP6y+5CX3xFh2U24wsDWY5PNOS0LlIyYp/3Q6c
wP4BRoCi7Ialfll8oypods9h6Dx11J6DuiHPbCw7qByuZAmzOKGvYg6Gzy1eg3zSMCfcFsorpGGa
KkmGpuLi4AaOvsfReIPsGFrjvn9pUBpnESTp11qLX2m3vHXJAsoM+a+YHkn/ln3/qtCgE8LoCIy7
GJoscPZhgfbvV7hPmihdSMQzz7ZbsS5RkI0mvS6Lfxt4AJ62B7VMvxJ/JxNdUL9OS2e7gt7VZ8yc
Gxm6OUZYwXlV3vcEIWaEzv1FkZ9jHDYXWkPGFkoIVVa7IdELKdWdRv7V5Dl+MSvva2RA88iyhkVU
+4hzxULefPq52K6M420CRd2DCQThOw6yfxa7K7RUKh3P0eBnQb2tOW3VkOFvnWUw+idkG77Wjp/F
o+vkmyT3pE3e5tYFiOF8H9wt2isIY4plhJO6cXdMDcdgKnkf1SVcEINMkP46qZLYFROI9qHiGu+x
yy9NnagC2pNTqH2eO5i+hhrsFXtT6YZMtm04+5HuwDAPyoAnX13b4pZ1L7xmHw5dCrjmoxBWgKo8
hXQo703z8SX2XjbViRyscpp3npfV2zTlxG9vfTRDPXzXvdlNG7Zdzb3lqa//zLYJ3z3kysS9l8HK
gpy21HtOHKc9pG6Din4WwcE24IzNkpjLKAxQ8A4Z0C2SiW9CXMB4aO+EPy0JxJrPdE5ieLKQVMEO
NFKlJ/AmsAt4EGY1cT5GCUUS0orUF2bls++ynUqcH7Z300qP6xPnq//Uwn/rnxfiu8DeSPwklS/3
8dxv3/xUHeNhqosF7nHHcGNdkSLa+67r1pZTWquneGXtLhg8cvakTvdiEM8QLiY7i2y8HZkUfcZY
1Mm9uNMfXr39qbsk+WXTNve6ivSRf9WOVz/9fUkNDXfLiqvMKMsDwLnnuacsgNw7hHVQp/u8V5Th
Mj+2XFnDtmLh4e8Q8hHJ6hoNmDrwZWW/FO0+23SS3xui4c/QyfCd9g26pJDYl2SmhS+a6DyFQl9d
t8sX4fWvenS8jKnUP8f06HVh/Fq78yfoRcsVCcL+W08wFtiCU5wu87NxzPTazLz0oyH84MNDJ2i2
amiCYTc4TL85cfquV4sZzYgCXQFGeYZDFQp9Q24jMdsTYpgzwxDJMUwizA3sE4to5CW2z+SQzluS
9wmYpV0DL4ktCeoKwiz/ZTQrDG/xDL2FlP1YYl9+p4N/k6vXPkNlpnPmzOlRigkWymb88/cr3SaK
/PM/hj6jwobHza0dkUkdOMd/XnznOgSsr7F3kLCoH2t8gPbh2MXiNsnm2ee9eGL+NJyHEK3tANHD
R0qv3cLT0lWGlizdjpKk5snoKMqhsbV5uIgVXvL+jAd7YcA7Zjvm0KUl539eCAJEa4BJbT7NMs7h
nmQu/3rRYJ/ukXmns3TAzZk13TGf229Uu9G+xVvJG1H7UEQO9IwWKqjSLpxP0OOeeV27t9bFB/SZ
mg4+goEOILO9N97NaczvuGdjtTT8Bmf98Snuh+hEeOhkfu2dvcHzf0RzJZd6/mqGBDNhBB/rKsQC
2I2By89KheQYtjr7+5WoJ1qocIUSKyCVgxHkLQka7wwH1IvEj7+ZITzpxphDw+FU3GLKXgEpHIpx
gtOdl7Z/dO/7jwJH5slAPgB/vagV3igiDNdvanPB16AryTsaoUBz3Unv+tGY4+xxc/SSed27fV8I
R4MXRDZ71+2SFMyE7m6ZCgcY6Kdr7G9v1F/gQ+mnOkC14hGB6tF3u+OQ4MGjqvdvTIujWkZz5000
7KJxly6+vnOncLVJ7x1TdxGEQ9mk0jzPzDXP41rj8lKf7ttUpMfGtKxSLIG7V+sdPaCd+bb2PyUO
4fPSUv/gW1q68ujCYBA+t8ju6eam+UZIK3InAnwUxj3NYsvqb92crt+rMTDilcwGyXuBBIH98SXv
OUr3LYnv0CT9nifcvX7bdl6/sENShy+w/1xPf1+At/s7Tw7de2DSrRD9JM/L2Jl8nEZdsDgddmG6
imJeAhQWNpxNDqA83YUJ/QGdiLxsjkGlFzUhdlERlpEV7h53meXrGM53P17lcQyNysKtn+9OC0M9
lnYfM4nguu9M0z3uUbo3ocszZ0bs6BzWw2GjLjmtXLBsaPsOW38QniwsXXZrjeM6nUR7apxQy8x5
/PHv13//lAi4XyQeLxc5sefONk3x96NRzbvzGH6MwTD/8FptyiSxFRLVc8tG/0xU2Beq4UvVo3gp
KJgn+2BAvYnVkUKr5MF0GPJiMMg3VKs4jKq+pYhm7VaEsa983LEIEsC/tefWsSzp4H+LdVzO/uZf
UOmMu23q3wcq4puzbPEt7RLyOOl+/f2cLlOHqU36Z/jYyjzWo5unTTzetpn3RTjUO883ohysQgaM
RLZSJ6YyoJ1+Su0RktWhajrwzoY4EfDHMtj0t/noDL08+67ABrvaPrNDLV7pMEDL0MwgcZiaVixm
ae7UTGZ9FAClXorVD7y7Q0RSrGWPvT1r9dhgadev2yjPONLmewtq265PYEnatslNLVBNg5IpIAAS
KOG3YNrZdLuOUKXdTMJOOpqmc9NH5dYy9dnP/EiQ7OrPbxiYJcdwScYK6Ud9JeWAkzgJumu8xWC1
OQrwkllfUrQLF6xGeWfit1Fe9MHDTRT+snTPo69UsfWufnFI3cCABEIcYsfq71/vR785suhRfWj7
NXlbcx6QFfTScO+7XJv5nJpmfJl6VkFJTwq0N7KaEnlzUZLC1qn9nWxIxZ3Cp7bdlqfBRFkToUXG
qaLWXv/cWv9XYGX9GhALqkYY5myYyBEGYtdxBv0n9lRyiTsuzyPH0YUGBAPzoWI2/mxaYzLlY85h
xPwsgGacNuV62QYrDPgW3UMcpEeUKPbqa1mDisLPbqqAIyZtViuEqy08yP3mBZk1bR1+D5eWHayf
4Hc2KBEVEKdqTp4CO6W5jNFqLSIt2r5vLi7MVPJuvNi65W+rmS96ljftOVgsViP5aguqhbqykAN/
bz1GzhrddWYazL2I9l+iNngP8NSfcO3mrauihZK87cxpCNfmqKB6aKt4Vu6OruslaI0soRrvIa+Z
v1L8HMbmMu2TDPOnDnfN6ctlciozzDlk+lZR57JGTok4xyXHMGg+R/ALLhuzrOWm1qcoQcEcbk4h
3Dbah1NYTbERe014xhGuUi2aHIPUgRp8SpfrxO7N5NEK0mwUsQIRRsJ3TipIlp2UT24HQ02l2a2L
e5uTgWjUe4AFpxdo8iWerT9O6wbV3AFBrM8QviOGE8VdsQLSSzdYkFM+O5m7roDW3fYe9DsHNtqh
vAMEiI8wJ/NzHyhkNtX2Nmy6WlSgToaryvg0OUbNo2Zzd2k9xVltxRNaEZyGo4+pwGlo3LlsSDGi
nS/g8yryZqEvkXDSvbN5FVPSFFE6fScijXPSd7+nlV3DSMIbB4XZCIlw5YdsyFKBHJqR5I1xt/3S
/dpgP+iw2j2LYHutGZH7QSZzsUC9R82y7Ju1O08r2PaP8Vu84mlPajCeaGtfvUnLkqSfMc6WbIRt
XF4jaXNPPfnRdjVYLqnT5LxGGcPHOLPj9zFILT4DbXEefqKzxi5pnWxudF9t3YroNg7TWOvmveu9
kz62eQtW6al21GVyk5tvXafwA6r2XdtfGE8vdPTeYgMampWE7gbdPrVejGgmP/oDRXRS1v6MPMAR
1drqfYrANxlO+G/N6sCIQpKpQjT5MUgcWkEN2xUi3I5DZOyjN53Pa2efNf9po/HapF3/tPIvx22T
Heq65aUX7nf3bcJzv0/t0uWIF8pFqoPKrRme2GE7X+jsFwsdkmKKdZOFInqayCLPyYpRA+Y9X0mC
QAdw6Upv0EkRwYnnuHiiXFW3ArFBC8WRwqwIr+Z6WMraBHdvRYPGa5PBuPpRvwuC7dIcbA0ZnlBj
nMedcK8tTzAuVa8knYcqGgLIQKfh2AEwnGY8zsG4aPRGa9kJD0ijWE+MmeUcY6t3YVTmhxaRsuv6
GxlFO5+R5RCakOau6nGIpONJB0MA0wr4rQaORMZh8tb04fOKLPlqngLMvmX6uwUZfloHpA/qHoFO
r7HfwUHQ+N+ZdNXDpCEqaIvtlIEMPWmd6dVLjmrdcj7P8d7dbJr5EYsKhhaz29Qr4/i0tEPmV6CT
c9rzGT1uC9koASYfjUfYK0y7XrVvwqHpC2LLsqh19d3hzOZrZNIy6b/sBp23hqNZHtWA7ZYV2VMp
hywAPVELPTSIQjFufotFAoYSQGGnsknNwdbGI5xiO8oCDzlNHg7viNF7OzfbKRoG2DCqZT/O2P/r
yYVxSOr8EEx0uYiRDI9ojVOnAwbIxW450NM/DbCFQrlEnszi5DFPztLpNpwGwYmykN6Eim4oqkBR
kz9AdL0t6OB82X1sMr61OmJZsBBWILVL7NYE1UgCc6itDcVFdwBiYW435MKimdrIttuGBGCg8c71
PPyUqcXRiIYKz+T6cHuRuaCjyuJFtnkTT/wSpQkYceFHIFMDheWkUCx3y742y88B3sTYEIYDjxmm
IKoPC51cSQtDADbDnNcjd7bCQUdsKLGjgIVFIqHxBWjX5cRDced6xRIMa44nROcmxWWtqZ97EpwV
vWGLEJhDJm1/mB94BI1AY4WREWb9NX4SZijZIoaL10I2vXF+4jMPD6vFPSPw2d6DKIwYIeJnkEKI
Y2DIJ0ABmfnbd+0tfNc53VQZ5hwQAdTnA0kPTNM+t+EGTeXW7xWh/C5kVKrpg0eM5b2VuoJ46pZQ
lMkMdVy++Eh7SHyK/pY0aJUHD3ujR3Ju2ZSttQbR9wFE+IuncuHiGvS6B/DtNW3p923WSeylog6R
Yx83pXDsmttk2Xtz0+1qyMAZ2udiTFaEvrkj7sHafBvdDBk76stQSGYmx68iBO7kQS3TSqFCX5at
PziBPiSp/ZydgjO4gTb9kJMpl22dRUl3kGMocxq9xFuNFsZCg+/N3iEM+rVQUVINtfUPE/noHowW
Int8mkTvWhf161RvuR0akOzXlFZRG+58AAv3WK031hqUsNzjRQ+9c+aLlhQbxV5mm7Ke2gsLhyWv
OTVZYgGxkwFHUeLKkrXLhmSOIMiZxtkdOebANXoWJUOcY6ELv+5l4oWnotIVY5JHKwVHkZKDBxQw
ijDYe4wbGsQ4HNuZQbRRd2/Wi6tRb2OedIHauZCZF7aWU7GZzHOtuox6B8WCrmyPq770aYGmQJ8A
DUUXwMLjjI208X1ZEQ40OHTV0SR1U8be8rGmOOCRsfAST3DLCxK0aA2czFcVQ3vsbjhS/Oi8hS3E
j8FkytFDZcQnfy0JylrrYVUkKqm8DoYcfgiTrLmBSzgikJFLK/qlTML5u9/Pp9DvvotGm0oKB+/g
YQbTDeGlhvtEP2PmkEQvZvXgDJW4ExZcPm60zn29lTV5bGgAzUMfeWtBMudjb+AL/hGR+st1YlA8
EW3fr/GLmYb3Wkw0E7NQJZqkgqy4w2SLvT2TueP4DEcDvYQ4H6oEQufE2HgfihknJhGybIn7BSch
sKxHj5U6epR1LmBuFvIXM9MKxWkEfkTqXLhB77ChDgLlLIH/AFzDR2u2nDQJGGnNWoTYHbD5M/Ra
CxK3/QTR27HHCrOIMevFcE5a/82paZx1anNQusXi0rvQeU8CUgsH6bVDHDvHucYeB40l1tA6nfRS
8zxinY8PGDs5DXCm9g1stBDvneM5xQjaxfc481uQtuZYg4xZk80rLZK4C92j1R3gz8NIlMf4/r1u
UMtzK3CD2/koqWaPMET/rHt51a5BCUlgP9kE+O2bdLaSLLDWd9kVlT7gwBBbu40pUEMJFhE2Prvh
JDRkrwIAOEotCriuxm8wEVrZugjV+jkk9hn2T9OBAdMFEkNuel2e6oQfG+IiC8rxhxL15koRK/8Y
YiseXiI6nTAkINjSuN4ljdIZCWESHGEyVXnRFl4B45doZ18RdbUBT8NZgkdpGJwdhmljMcRASdDv
6aMTSDQXY6uw/bDoKECYzA1nYa7HRJw8tYkTiSk8CBk2wNGme7aF495OBvHaYEt5NEYr5tOlbGWS
FNwd06qDS7I7tt0RPhCfA+7PZQmmAyf1gToC/GOn9i8L3/J57dvjqFXBvOHTLON6hFEez1TUY9G7
Pcsc74g2cn0PxpAUsfIC+CWZHZ2wAeuZOc9oL5s9J7KGuVQHXTw4Tg7zrr7gB5muczZGyLTELOl5
iZ75tpBs0uYPi5YpM1F9JT40+8R+OWS8ojkoXFWi7L2CKmCKepY/HlP8ckyCKwqNbFlllZpLPYXf
9KB+xLxGllwVWUqyTZfwWfq5rPhPQdfvk2g9JJM9TCt26ki+TgP5iWrsztF74mCfu+g31fsak4FP
mL9ddBCWCZvfQfFzM8LiM8K4YFj1+JDDIl4x4vHgMBlnkV2HfHE3D4dy/NmuHL5aHvpj0v6e+va+
Dv4Z0oCIiquipJzXDrBy2mKSCe0SxHsy+qls+KXBdMhj1srMoxJ4rbivP+MF6wmGlh9ev0Y5SoZX
o9G2kPXgr52Xo4tfCz/qixZ1GRy88DF56v2qwwV4ovcKCAzPHfbxuR9KZqnIrVP3ZR3hTbZrXViN
Q8gMUbGuk5fPsaIFQBMQIN7Mg71M3MfCaJ7C51kKdaRU6mzu6JxBF/BqYvPk9LeWghsc2xHKi7Ql
VZvM5EAH96Xj4r2LHUDJi7qOnOp8TBAEHLVoKyZnhI1BqMOCUfOTD+Y9bsA3B8j0OPxC7CvzCxV8
vBDf2UNrHlUB/GJwkMyYoXiBrian85FGKI9W1wwtnvcnbSLvAbg88tgLxJlXHAM1PcKUCMJ4zIfD
eAL6zbB1zKw0D/14s4RfqHXAkq2/ME4qA5uET/FPTR5IS2TCQw1YvlgbREti/JKzEXWpEz/O1/Y6
oYo9tBYzOIHTJVtSZGoMHUrzLl3otenlb7PRQ7Toi+MuVWvJuwF+jvejxqwLbJRxThNs1RTxrsTk
Sy/ZldY+pHnYwG5qoBDUP6+unC4dm8huwPea1a/wafuzkF7hNsN3S5HUiKjoJ5hvwPMi7H5bF3CC
y39QtKcozpdvCv1plugIKAbm9CXVYb+3wMqLtOnz1jTLZQQWDp4/mnIZbBjL++up19T5oAGv4kCj
BqNOcySR/QjtfErhIJM5sm4qGE7p2xCY++o3qnI8w/KWTE1mMII96/kNZznba5lUBkZCsflCltxb
tIT87sIJC4ACfx+0tbvNfxdJ6z659dqhVh1xSGpckw4+cehyFoijwALBLjG9I6Tcz+m8PgHNbnZb
/SMcgadOSBfP1xo5x5hCxAJONj61UBltAD4mHyTrIAqKnvRlMpdRY+yXCzOjABBI1rE0KsRYv1Af
C0erds5wvZOXOO5+wa2+3IZu+9Z29BTxLQFie0qgDQGsmLkmPiN1+NuyBoCDkdfSEejAPV7JZnCe
w62BidOEMjxc6V3703wapbhLHwOAVCcC9tnZiFWar3Nvj/Wy7JCygPZfB4AIpOwrR0nYXGwWnSCf
jmCPtMVA8GAFkHTluPTHNEKEdu/Z6xy7x2h6i6W0lcc3kiE9DJsnS4EsJCiWZlNA6xzDDcy01QBI
BV5nnxYj42LA9htS9eMxZ6Tht4CpZg8CGc1WpqstdD6GeKEZ98FNT6xfgLfzx9Sp3Per8+aL+NqB
j3vC0B1yXYEWQXTB0+hc4Dl2HCYQzKEqGdTiFnqMS0URp9mLTGHml0UxWo8+Zq90ot+6uH5UzPQP
AyxjIRrNZmOz0cHOQlCput6tn8k3GSLGGQ0F8mlgRORMRKEAaFGpAz6jKalWbwTT5kZl6peth00I
N/e+SoDPqGM/oxi1P95xms9U4ELcYXbZZWD0fAs1cEvomprQZBHIcZkJgGJtAk4MyhawFCWAJGzl
m+SDu+ZnN4zvPFGgE2i904CO8iXxEYHUgC3ctcXSmL5oaIvOYkZ1slh+muf2NaL6jpoUBjXIYxpc
QiuDeV01q1I8+qeAR3Xl+7CsgewReJL1S9EKgXIk6bN0BP3BD+K58FuBmWc4yVKmnciICQmmdyAT
wUfKPjEwBxWcI3G7VokBGjAZgU132Vp+DnR7lWIA732N8wVUYEgP1FBg2JtxQKuwtlYyl1lo6Zwz
8PGqzh2KNf2o6/gW09TbS0ASgCWmFsCsRJHZwpEgtfQ0ev4LCBDs2DuYVIYde03RjBXwYAJnYB3L
9OHa7pnazxsJNnAXzBkDEQfrN4SjlI4LfMyucLHNXzwAe04NGJdrII02kcuzEnrHFnrfYhjdBENf
tYo/jAlQ3nnN9uFUvQbTBJifp5Eng3bkrp34e+SbP9ga4hybZJfPgLSytPe+dcCVc2T0cWTTnLwY
c+XFy4LGB5Tkvq6xt6sdQAHRGiJDs5s+u20+k26gT/AA7Ns1PQMIFTiqNlpIHFchGO6Ubsfmy1ed
t1NE/olmHz7kjkvLYWG3CVui7jBfTeMuzIx5tC6Re4AJvLPHRDQDmS3ZRbzBvgmpsrPtO9L8YQFO
YRdsQ0s96N5a7E4NWrEFGsP9pmB87i9Y/EMPuXawqQldB2Yp9Nn69GseMS+LJWA0ASsq7GrbumPa
fm9dUU4W076EDObYbfykYWRbRngcjsu0HOUW+sc2bOiuRcy3XKNdHDMUKeuC3t//MTkTFprbvdOI
ejkQP8tkEc36MAi8k9X8BANuBi6REsC+01uNlUE8VHmxv/oXKMzOdSE5+d5hMv1e98PzoPsps7De
27UALsuhXdJiCmawV9xox5cGI8IYGw2P/SuT3qM2/iSBIw7zMzW83SEdlGaLGV9R8Yc4qKMZdyNC
qmMIPpWCdBgDpgU/TDhX5qZPnCx6F2znGL1kyfoUlKv6j8RkScOUPGOBgzBOE76IcDjFcYuzEf9e
tgFVjK6LcRw/nKFDJxYqkxmMj5y5N0eyjtEuFd0Lqdsb532MkgnTUUxZSpsor/RS41TbaQMkn/QJ
hmKyBdeixSh9Ai1nTJE3GDEZ5YY2/Kj7D1RQ4jTZ+diH7lJEGKJi8bbVZp2DHLYfRM7wHXFRtG8Z
hjgZ68MeUQ+YA3P/io5+mNNLh+bRi9hP+HXgDIR5HY1AP2hw7hXT6DUVptg0S+sETCj4umE1oFAJ
f6PlLrQHBB9QiHRuQ/StZV4E3iBYHmbayNPCul0U4qK7Da1SEGqREfRS9wCEoljJ8sHjS43Qexdx
ZtkKOohOnFdDaVcmqYRaLLHQVqOfLVQ3/lbdAChtmLKGYaqYApHGX//mmUSWHne23ZTMTqkkSBAt
Uq4TzHsP46vitbr4Kj3wbhyLbvK6DE8TNpMfMJx+TpbQ5mK2aLZG9PI8wmoDhFmmBCuF6xpsDbFE
O1IPF/DCnLNNvg16YGefj8A+KAw++TA9dRY8jjT61WsRH+EG8oOlL7XUbQZaaXLsxsi9ELd/30Y8
lw1JLPgZ9XwNoTmoRyAc2p3cb63fvzvE33dKIX3cYOKrnkPUXbmV9hHfLX9xUdRD9KEdUFIMKg8E
YR59tZ1cTtrzhD69nr4YYSjkKAhwTY0/adr86te8Tcc2Y1Gk0JjDKGUYz52AHNPl2KsbPeZkDf+M
dVIf6m5DBnLr5kOq4OXazFdByH4ZZFeyyT6PLm2zOOq3Kl4cb5+OMFqZ7HiAbhqjTDAAAvIkzOr8
WDkgsoShnuJgVN+WdAffQFBKjHSPfGzmYz0yCpfPpZxMfPLj9NhPHhyZfBAjQv0RCWDHm4Sr3Wau
IMFVqv8fps5ruW1ka9tXhCrEBvqUAAlmUbIsWT5BWQ7IoZGBq/8faOqr/R9sljXbM5ZMonutN9bW
oRpSK/BipYNJV8IfKxBhWj/Wg26PCYiWXj3jyJI7Q1RiZ4mpB3HSDi2+uUNeWMneTuStdznKLS1e
g7Qsd13nqt1Qaemp8j7I2Esu/eKeaBPJ/MZM5qDO6r1YtX9Flj6MJQknPtgHXXXHbIVnqyfFs7EW
e+AzQvJmI9mtpqNO8PX+Oq10tUgPRVwdH/qWQJr5J8eV54+F+VxJyur0PM8PRe1YQa4889Z1+T0v
6DXgf4OTHScnLdhrGQMsHbhXRFztGTNt1xe07s75NSvN+QCSQNPg9yUTr4ssPhcj7nZicG4WSF6A
zAm1FBixP26orJZ3K+D+bna9/rSV/Oj1YWmh5vI4BRf3JD0p+65CclhQlFkZWeI3iYCJZaVLlGQq
WDyy8qAu8hRFROE2POjzc6L1D3hjMzQVOeOr9ySBnYBoYtBaE+55qF9qe7h1Q54Glq4QnxQgp0L/
nOfssdSaHkxsfAiLWQd1i1q3bMHurg+31WYOjWV71zX9omfD2U1s6CtpllfNie4opV6sJA7rXDB2
ifXHwBtdJ7q+kz/cbZdt94PCZmprlnurxJhShWVSNbetqn2Xv/X9eleFCuoaTMqc2u/aeu6G5I1j
ott5rbnvoRDPVZfSc9wP9n7WOazSwfOn9mbb8lzM0LZd1nKNLbfeaD5SzbqmRH3uIfxeV/LOz7Zq
L8OSyZPI3T/KJifVMBh0S7Dy3VhuXlvL7lCGDe/CXNhUFfdvlnqJX7czkrwIfU1sjadKBxZPN/tC
Ikis9SLkxZr94jjXwo3i3bJGgL/NcKy78qjnDWcSsq0j+68foTXbJbOFb1kg7dEXXKKwJGpnp/XD
0Yuj18pfDGfrbhKNhCUpERsxdO1ixT1grHpzKG0XWk87aORzBG21rDuij/4WItWOaYu+sJUfk9q0
ZxtyivKbuE+2J6zoXAkdLCVDAqq9gXvK1WjSM0IxI4NMVsncyD2GhOBsASMBN2qXzm7f41jyoZUx
Y6rrnZZVAJ+gg0mdpUAKFJ3SeAqqGJZtiZnPStknaC2do5UcvQKpIv3mv+vEpbDRbMI5cy6AOxGb
ADeaQlW/m6b6yQD2jNJK+kPtNAfaaPMLhs433vwK9IsQT3O0XyYiH41q1n1QclotkT6wfgRRxMmb
1dQZG3OBa3IWUQAZ7mezktDnKQ+pXV7K6eYMyAHE+rdMjRvn8RIoxJk8Az/zzn3vHUq9vNg6JZuZ
tDeyfdwpmhankgkw+ebZcRN4TfXbK51H2th2MHaQTmpBiJRbd6VlzyOVEwc5pdCONihkQXhTCMRT
6tq/iMa0B4gs8bphCV1aaAzSPYiwMdawU/7aRc7d0ykiwF0etCU3R5/05U7LojZcqo4BET2UGWEw
ZoS6Zs6UBb2ID2xwr0bp/VqH4i8UTLbrtYp0pb4IUHGf2aNsv54snEBx9Ue14tWdCeFyybXYQXqG
SfJL2kgR0kGHyS+8nmMoHo6ZsPaeASy3ls0TMPhITG7YbvmG0ooQuuZzv/87WObBrTo77IUBW+EN
tj94BDeZoIhwP4ARUm+5amS1z7bH1VaKtw1ITUTNHvk5d+gY+T22Hj733XcRT+3eTTi9Fey6NkXP
GYUUJ3MbTm3vs7Xma7KtqxIF9d4d1mOtt5d8Lf6lynIP3dQf1v7SJdE9aZBMI3H5Uw11CJ/5wWCG
RGmagtEm7jau6CwX6nnOss94wwq4jordgqIpiFoF8yLvZsreiuwH3idfy72cU0xxa/OeAzPqEXlm
Tgs8HsfDfrDk4le9jUbBrMujPb5HbRrt0WvXBNJP3EGyOhZWfZlTxtISAgkv/xhEhJzuysG85mJ6
qXUyvJu+XXb1oD4WCR3VLBqFc7K/angnOg3cU7MYfEbxpiDJoch+5Mk/+kjj4zRxpY/J59KttZ+7
mCssN/rNg+iEUSoBCAu6vPDEI8Va8n+qcbUgqUVY2uNT7WkBstuLVujlgYSVF64MDrp8e7tsIxCN
9XtxE1QtHg/0iAJ9tmfUHidt3LjnYf1e9smwS9REJGSS/Fhsu/GbtmcqI6oE9VFvJn/p6rmseFhQ
orj/KnfntHwQhn5AYGzXaBVM1vmZyyGA9pU7ewOR9eq3XT23b6X9FzHT93bSr2IC45grB6GxF/+C
0ptkgo42G34uvWRUnQkVtVWeIn6XXTBOOYxGFpH5buVBZgk0tfkFCIqOJ4+HpnV+yYRREzvSMVtE
4ntaeis3QLyvMipP+4EGe3f+l48Jqrgo/+EVsTgeMPSaKMNbyaLk7WqpPimK/ejaWAsra2a8aOQ+
m5Gs1UJ85pBHh1Gs76tCJzCDcmklCth2zmomJOPXMPdPEVJEo3Xbk9OgugIGogLHSDB5twcyk8n1
4fnsIuiXYZnfhhEaDWtJt39B4vyjMiK5Kxw3P6gZ7Z47A7suun0Gi0/vaaa9mGT0EhXs7VY5RO9f
fHinLd+Mfv5ZDHSuERxf7PWh/Qv7/8bfWhH06G98wQDN/0fHq6PXEbaGkhjj+a2x5JPMjHvi5u6h
ksB3VeOcakonIAX5AFq1XoSrYKGF4m0Cjt2zFkNyMbeaDDM1dAB1BOU6Jiczz96qnE9Egqs9SLf+
HZ3JJOz4fhgOE79YxA9ZULQ6c/rVo/5atfWfkQs8iOnvbE3W9EFOb9tRu1tunpVvZITDrQi3Y7n9
u2k3yZ7IyIdOF6VXv5g9+NpQVh9aTY5pNA5/1palazUpt1McNbda1Zd1dbXdpNlz0FgDFyt22Kim
+Wwc7jSH/hNx+wla+DJhlOW5R1vcWmu000pLO6qbbmUbNBzlweKIGcI327szsqS817lGavvTMV6n
WnBzu90zjNbgl8P0knqhY4v4SqjhIWInR4rNepdT4RNN1XfXnR9m5ySh10d+26aXaUBxXeVUhwq9
CAosnbn2XlbVN682XFDnlb1n4emP1CVbFzQy1t52+QlUybGqqH+I401sSSNH3vXHNs4vsmUobizz
aDaKmmjFTtlJJXfSrHykBA99QVoD/XzW+btfS4GXcqaErUpB2Q0wX0up711rfaIC42hNJHd/W8G/
lrBGAi4ikpxraVYGUEFAp5o57+au1vwyVdcRtVw/psNJk9NGEUHBtMbznOeJL8skC3X2EIPonDBm
/PeHWLwk1QxuEbFD1MJ9VGjvbdvMApq72Cqk+g4AD2a68liP4lP1in1iJp7KUcYrTgGmjAyfdZ69
YMl6SfkUMb+3oIjra2Ra+7FxYi5Y0BNcSrcJDnlHCYINwwjUoPL4h1oTcZjm9Z422Vud7+FHixN+
nnCFdbu0nnnWKZ/cCXwKzCpcrsJTl7LPgkVby102G9lmoEr9biDg3qTS71JXyGMHCj4bZP0HROMc
f9q5U0xPjr68mrwvujsj5p2V4ddxFd83PXTtonxtlXxaPY0hhntwZINaEgT9XNudbQ07g2YvYbJQ
ymr4NKipDycvr/x5QRY/MoVytRc6uusl1n18kT/pmU79TKu2nrja8TUXOUBm0DIPznSmu+FmxwGA
Ndy9kmUwZcmnsJC3NNti1Zr9ozdYujzoyV20mhVuNlirvrm61vxhujNhIPjcxrhfTpWjfqiovItC
xvt1IG0yOTDsuYtxa+xxOHgaAT6cMnv6mHIqZEuKFbX2Z7Mp+9H4+kMS037hdM2hzgY/8Uixl8ve
XMvlvFZvtlVNhzHjLxqrwUO0YgxzdySftvrT4e7BvlR+p+flWzcpBIAef/Cqt37DEoeg0T2Ny3Rk
g37tbfMbvUWxv+YMOnXfv/eLDOe0fUppbgm5EvbRZLwlzvg+KgVtp1OVGWvNSQn4pXGMAzdx31yz
/JfY6wcYOdkPOSkC9fTkRWS7oiM+YCGKfI8P5E6beRMUynfHMPyIoc3XJwZZ1Z6jdninPG28oYqQ
/tqDe3guEd12fazL1dqTgD+hjCIrI+nSlxHtMP//sqfuhDkVj6jHCLFb7CEQnPS7humAkWx+Z5LC
MMZF1sTcpoRvFlz4MgmreUEmafyDeOOYSnOEWvb7TNiKJqwMkdT0YpDHsAMuqq6lJY+TvGstHJcY
cN/pn0lRPYvcjsGZQRlHle/apV18DcpwH9W1tmsL7V3gbjrYbv0pE8Zry8tuiadOqrbsqwRMOToz
1P+6FUFwGQMhydJ3lWTIt29ThMy+bwdEgqXwqVZi0hB8gEhIN9zM2BGX1u4GhwdsrIkSrYhkBsnC
GtgjJWJcXZtjhZAg1ibYJzQmPjKY31bv3bOBjzTtHKCMF6DFhFJa/oUJ6WngKgbluotFSJsQsE+G
0QpRKBjEZjTXqJbl7gFzXzu5iY8fsDfpLgK78z0pD1IzTUofSrDX4feMh/VQac2nRQvRrvgnXDv3
9c5IfEpJ6b5uUm2fuckArs/otI3PpcaupM0wGUOWnr1GwoNhdw9j+zc2Fu1WdvONjhYmdRqeIW4g
ltx93+eIE4tHMnX3pHeYAnW/Kec75pTimUyHZwJ67bPVZN9G7T7L+cUdlpoNiNbBfCmDpYpCdgb3
1NTpjwlxy2nO233Z5reF9k9fUVt9QG/hXvQ6i8LF7rRdvUl6NOs9N5MqZNwMm6rfYzC8LnDKBWHX
eePcC4SNeydPvo8il5yrYDLOG7EUSVgUnNcyjX0vnmKcc/NTirSTw6j5HFFo9jGPo1iJx0BY6Yjs
mMbGGNjYFElyVzzoaflSJg5ccIaVLXF/ZoV1tPNyAQhC7rV4643yuNEf5vnTbcJIeOMlpnlsAkzf
PvsvdhqnzyBBPH/eqZqvqRjCws3aQyQBbIbsbV7Tbk86dGbanh8P3tWaEVcVXn0aR2Q2kJb7JBmH
q1d2IVWiWejiZENo6vpel/ILo4i/xejJF7EEdEkGHlA/4HtSnpf6e7oOGlSfCLwqUVeaEH1joN9O
a78M209NZFSh7fCz9sTiCbYoIbIenC/fpx1R5fUKHDs35SmxqyO/hyUyG9td7VrgNJu6WM3KPhQG
l33meTfFtL7JYuxzs9ECzTg85wmKWcjUjS1Vu5QzgMZpjBJW56cLXhzEFSazq0Gq/RD9rND/+LYm
PjC9SETjs/znOqX11kOvWZkbqGlxwmJAPpCuy00b0kep26A7La0zPIZP8+DsZqvM/NHr9YN0429l
kYuT1TDf1NavPPWAGwwqQsgIVUiO0lOJV3Sfqb0593UQttgM9lOlJM/doHYaO0auH8o4O2t9+ihW
mXI7ZhtfyRvmCf6isYMZ97r5pU/On8LCtJwBkWqRXVz4ntBWOmZ1FCD4LPkYUjyAgFk/dmYzXlCe
hJWsfivc6qe5tfYxzeQbgvkb58RLz4R36LhafZ0B29GGX40brOPGrbduh6yZdKaRqne/mBmQDTCS
3VK+wqPh09+4TLW0n21ZIwaVaEvIgtmzJBT7Ps0aOhg+PZOlK8UbtVOoEmATlg+naSnHK1oFgJef
oy0lnJv56HBp1z3OjhoQfN85svWzFZ4xqxnPnCKNLiWTJpZ8JMAJaRpGzwYmQWARE1phNdGzizV+
J7sG6SDNVgetXind42ZoeoVdqStGaDOR+7XLH2YxUpnoTU29/sWfZscZc8lKlHE8H3XZ4dBZqOtN
+NN2hpXe8LYUDZpGMzf/aLGq/Y62Ow4dPmtrqFuPGrQPfGlIAzQU06EZku9DK/4luXogwNDnDJG8
Nrb3NSE9gFNBmxCYyvmiJnaItMWIZO+TDlpDJLkOr9Pf9M78aEY+PDq/bc2GqxEN10Uz26dC023e
PkaxvG9/GLVn7VuZ3oCUXXRTdNVFIHne/Gow6/nI+alI8tSLCd0QEpiD8iK3X3Hn/c0sOznZ+KbY
hc1wMQHXAVNxH06T95Tl1oUOYO+I4+FDQzqGnMgzs3sODOJ7C4leep7k99iAsp3z5GFosWMftQpr
S7u5RldSdXdSgKrkXZs8VYKrJo9l6Iw176vMq+eJMJSsH/XPkUUT8Cg5ozZpfHuIEPDa6nmiUZvp
KX+u7f4WzYu6NFHfNVwwy+tgKw12H3wEqvbMFauOGp2oBxJTPhajv9DVV59lpcEgxeZa4dDrZczC
WjokFGd/y9wlWF2u9CWuMid7DXlB1Y8vbD0tsoCp8nHNpz9VPvW7dbLnJ4E5/Z731k9y+/WquPJZ
Lk5e3v5GFxifFme+OpHUHnAYn42YsdRsX40ONb6OKS913ui3LpXxYQTZjiBWjj2GdjVPiCYdQsTp
k++CBMHtHgQEhSIx3vtx1apzX9ediZIzLo5I4uUBFmPxjVzVd2t7+frVaOjxuR2j2//+eavZZYgR
vzhmN7as7psSWHxWFPz+gPDFQITzYs8oiXJ9DrvRRsvfm3EIntwRBSCjU9G3Sagk0wMqdCyqREIE
pWEODwSFHtZXfh/OIxiXPPvVScfcM/Ibew2QdIfdxsOlmEZHvWfmnr35REJCwPNcfqL656xDAJdr
lXhdyhW9vLXt353rvJqV/Nmm6Tb/mOsboZ8pOFee3u2qWd8qTrcpLfuXdHLFd9MLv6R80Jvps0Us
x9e/UnuGd50W2YPLEidNpkFoNk51dh1UiEZbWd//vy+59u6act/awRyfy/ZkxUb14mwvCDrqE2Kf
Tx2hhEUI/z3SvfpiLVM4xjMyNYPaP03E96Hs3ftoWYRizNGhQoV5iSppn3JTfy3z1RK7pPTOU1Kh
xV/d4iZ720+V4VyMNXIuPPH8xc6cu2nhupf/vcxj7l1ogkTU5abrHs8EGKVn9ydMefZLlQ/ibrji
KFVp+lXZTsdUVMX3Bnd7Hs3WC+UBxXcCVe52PllPVAYmd2GOb2rhjRf6YBzbXptfHJJYnqvoPV/W
+aVbqCm3y7k7LGbm3jSzxtKLmaMbvZfGoeOKST/6Y/D0enZRnqkUxcy95s7OVV5xIBmp31MfHB2d
TcrkohvZ90wnx6zI1UeTcRF6bfmOwexcj9IJc4weQZmkxkeKWXxXVyWnFDbT3SINib6ug7tKu+fC
8n5/ZWgg0Ntsvt/TvMaoSkiBi5EY6H+RSC5z06mOKjGy49Db+vXrpedD9N+vvr40oAB2adocDcCw
ozZJiRQKJbIsx+9ySeKbJ2G7HKQPwWB3DvI9PT9gjdAR04jpzVRtiiZ6UCdh9/tkaIZLaTnq9r8X
N+JDXant561OhmcZaET+7yXe5KmT1G8tuuFT9WWRRxnbsRqRZiBsK/ExUi2sAlgsi6nvr2iW9gPS
knueDtuP21xEDOW402uMROSOpwHSqCK5irI7YkmPj7alnLPWJYa3//rlmFZ+iZ/W7ySBEQZ9uQuH
IBeEQxxL13TPS4H8rmqW8jxtOS2aiD5JEWpCw/aMizetxiXTfpgNyQl7OU7Rdy52bcez3D+zsKFj
ybawICRVdMAtlyWqqkDXAGf12dT92qnyJ2pVLX+FczC4bb6YBJX2Z2pym4NeNFeE9cNf03JubmmL
51pff9Tm0vhAOvqLx/mGPN3bl/OqhaZzd/EPvfHDDVgy5unqgOWWmf1u5IOOZ7XALqEN6I4VyKlX
yV/zlKQXB9s45MICVRiZByoZl9OIhYCxIWGNKZt6c7GciPpBbjcb9lPTVN7RLJnES2x9vluV6O+2
v4evl1hHgjOo+dARGO7rm1l4NMUNRb15sjcPeByB0aYp9jzDWDu/wK9yyPuP/w6LAvfASoHSaGfF
GwwMOMGWAqNQFAT62oz+1zuvrx1xv1kqeAstBP5YidQF7qrtjmZrvOU4kyC/rPIB0UgBA48kE5FQ
QT5beMTz6pZpWbL35mS+6Phu/GlDXDvoWaQm8oLWN7oYJq7XlTDHIDN1LML58IKAPEFk5sQvKOZO
8xxzgcu1vNV00vtSc9OLhqpiGtx0F7dhI+6iNdrn/16munlK3Rr5cDUhAVCPCQzkkbWrDp6dyrBb
1w/RCOvYO1EVmox+IGXuo+xcJL36QDlHtDbXdcpqTrL5lDVW8cYblZxpNUwOeALKY6GM82RZ+ltg
l71ziVNFHG0dZde5bhVyRfsjbyYAQmFN8E7itRXx+L1x2ywQK3Nlb1vvBt24dc6ValfOGBIpUH8z
HGgjmIW014Y3NwfunUYyA7GD/LBmSwRd1xSUrmRvqbUSAbGY31pjSu8FH6KYvJfPtbAfGXDtKTZg
d7x8yt9tZqy9tnTVAZmcH69rcbFWr2AR9bD1krCD0pwvPeWp4zr1R3u2/JqwldO0sgMhd+fUrvHI
DNWIiWoxg5w6gEetbDDhqWsBb1UbDijB7wUizzsmEr6XQf9DhNVKcipsoWBFCKDMy2ubNOiS3M7c
fcUx5YUXk5vt4SgF6ApXZ3Fe23QWvudh2yIVMb8qrZRhm7qMSuV8sQng2vM4Qmpl/XLPvTfMi9Ot
0ikyLyZkomWuGVeewk4mb71eazcG0fHV0ijEVc3zuHjmHsCI2UQkDqaeZcqP89AZ/tfH3ijWAXKt
/+VQw/7Nzv5MA8OvAzDdILog3QevnIkQknMiwSZXZiy6dXZTW8ADPlTz8t/hkxO/MGxxRQCHr4Cu
QInR1KHGSeon20B1Xls6TfL18lMg+TAtSU3CtkoQSEuEAKPdmY9mEfFbBgM+ZjolZa4/qIb/YxTI
sprYMq5tWlPxO7fON1PltwTnNcIsYhtsrKuucnB7yDk/ExtQPdYsKfYaChuU/hgNHKP/5zYWWix+
ytuiV+VtIDHi2JbWy2hiO+raCr9QPUaXZLJOqSi+bMgAeSNhJsLTSYepHcb4SmKiFel+SrH+b9nM
OyxkZvD1xkbe+GLpEz54Va6XSCxWiHmyZEpzrT0HdoSBSLICJ4N2Tejt2g4HYFC9W67zVl+ZiQjJ
RNf87kwu+Zgl4OuEGjgLD0zA/0wjlUGSecSVrC5eg96LTkZSaT6Oo5WheMIAsXQYsZP0Iybh4lsd
A2Az/Lknl/3E10fLIPOBF62k4RA14JZrNSJKevI6ycLF0adJq8ApbjiBURT6eS5AyBtS1eaE4AoD
SPDr8F+SNfedjufAK5BaxHIwLl8vs7mwf8uyAoSRjMm5kcLTt5oTJvb0Aw0H5rA24QyRDulISY+W
2TONcwKVuF/EvF6n7WXuve7cA3U6EekM7NHucs42SI9687sAuxMaM1EMM/TERU+1uS7ac5OVPwoy
ym64S6ozgfx4jyyh85BSuiVcNXLJoqBwcPuFRdet96XexugpfhD2I8M6Nuz/dp+OzLTvFeEXm6nx
jXAD5zYaonuuqNihHWn/deTMSXd2BmpQK6N4ipaoPznWBDCYtPNdnzL0xBxFYd97Xqihe6UXF/QY
OAwqJirzYMiN5TjEzVWhB3hBAq75Db8rjC106G1VibBSYlckDB/dmPVXOYuJXaz4VnLwBBiapjcG
GnUo2jUBnRJk6YzLFbOLFjZR5xwwgLgvo8cBsebbTu+kLJsiCYQw09AsRNBH49Fux+SlipgfOtzF
deb6q0rba9faycHa0i/++87ndPo5bycg8t3H6pjMmAsLDtERCUE724inIQ9WGSa3qm3mQN8eGQMj
x7HYvrSKMQkXLVU+UpPowi8UmvU8aFWVEXuBqtlwuoGJrya7rIvQbvaAgqluItOI11A0iL5xPudX
aM/sFKvqvbYBKufEs85ZKbIr/0XWX9XYd90tosAt+hkzUPnm4ZQ74hYsWP2JwfEWlPNNtMa3jAQv
KYrrOH1M6+A+OTX4hQ5SGWPUe/p65lyzMYLM7d1bNNnVOdHN721mnidt1t8nBFWHfrC/YaJtn2yQ
alMIYr6YSnd8a/NDUNkaKFVvKl68IuVWtVnGP8t1IcNJFuvR0xVPKg8sgGA2X79+1SXXWXxuXqBV
xOkTri/xMBhLHyJH1aeqy1xEBjKf//vHyOMIZiJ2rZhL1vjZ2Wd5W56HYsx3k+XUwaJroZ4K6y56
iDE2BeuYjdJ6GJ06LCxnN1C0sFNZc822zDwsCNHFbYej7baMPGRbBNXY5sTrxflNQyPIcRas1iJe
9Xr0Lph+hJ+CY38soxtw1+1LWYlnD1Q6HHrMAq1oGvjKNLouzqAu5tqODy+ry5PHLL8zxnh8fL0o
w7rFevlXL9Znu3ThvBkupTE/imiNLuPSkUPloLSRS3NJRX+pM6e6tNkgnx0xHb4ug2lVKvjvszrU
9g+yzZ5MjY+D0ef5q3Jc3ozY9AK0wHZI/md+sqTjBDMBUOiaF9KJ2sH3msm5mENBss7MU73ifbrU
jQFlLjuGP9LzkEua1UtWr9oH6CechSPiUGxxxlGJmUq12eakauP714uwjPjex/ZybvP2BOmqkzXb
ku6STeR+ptaMWMPMtGeePGaJPHqRBhI9Y0DrW7urgjDEM50pYw20WGp7bUzzF8t+LQiMQ+EtuA9J
C+phSUOz9gBTGpUzQue2cRkMKJ/M4K5uAZ2WLKmjQ7Jo4uByaO+S7TONB5bgBiIw9oKxo43b7rym
c3GdtxcxFB8cCjNXTppfGrdWB9msmLvRYbwuTA2DM0CRzl53aKZBHrHdPIvOiC6DyQZoI70+d3hP
d+n2J1mbCE+56mdF0NzFsYbkW4rb3FdmmRzHcSTIBvFUiGQIZa7u4mMHajq4RAAhfbWKxyTs+xgX
zt5J5HJoo654SEPcv4Kg8nEeDumoL5d0QLRVp7Yb9jmcgCg6Mtba6k0NaopPjtN46CrG2i/7or4g
Eotpo14nX2N32jVDPx4akNOqNst7WTrjM7anJtyiYZAOmbcodZ6BeLpv1gqWkWbFX0bf6SPHmzRp
RUEgnuRmJU1JMxZ2L7NQZ2OS/7LFaq99olwcF/BW8LvrqYpQmpWtkQTG4qmH3eluqOPPPLciIexi
iS2Qd83Xsqp8qiLHC7TMJLCr9bzd17c+AGgDUxZJ8PUlBhtOtCoB5+2RViBAorC4YjEcBLYmvqcb
nmPgdlMG9eTYl9xwa/zTFlJYoaGdjixyU+nnuXPsEv2gCFscS2y22ax1j7EnUcyKcXo0vXyzbMaK
nm0vMFYPdcKmqPctsxVXxjVxdawoPc1J+U2o+phHMn2slRG/WlPCBdRlWmgUSAZrY20vetJT/ps4
8PEenS26mf5ARUowBQLN+zJrvzLRafvScarH5Cbh14GqETuZG2ICgHhu4li/CHfNr1oibkjdNzx1
+ylTTCcOd0qgGQhD1sHqXr/SlVRxmuRs30lKsq9owciZcO34Zpsp3L6ELUaV2qvlYYvcesq9j8jR
mF7ayXdNTRyLdLgbRgli1fNnYCCEdGF7AVKxrPPSXZoyE0RH6gMmi2d9GGFBN1SLrWUHYqLdjaH/
Jpso58B0fnRiWU9OguuY/+IIUX5ir42C/xYts2r9FaAA94uMw9YrNs2mLKejAW95mU2PS41zGjCZ
uEZr/bmsxGp8xUANpnw0lh5fysgh/79gVI87cTLj4q8axiB2MnTSRMh2e6fIRwjbWj6ZUZrdZKoT
wMHq25ojwQz2euwkqhyE8XUwsbqcv3LbqF7/UGsLU4gbe98pr7+SOPqWYIC8Z9uL6MTTbLfVWZEn
YsVTaLmF88QDMBExtAGZ+PjKs+oEkKMSfzqzJm4hn5Jvy+eAneNQVPxOTR/WiyGGvTtyxzTkcC69
ob0pC4yMzKcYHpR+ir6MH4Qkpe++Bd58Ua1ZHExEB4cyIzrry4pcLVVyGzjXiuqXS7pHb6Ct9DvK
tp/+92Wp7PFs/z/SzrO5bW3d718lc14HJygLLZOTmRAgWESKlGRZlt9gXGT03vHp84P2vdkSrZg3
uTN7OFvFWsTiKk/5F6SZ/lI+S+Te3pS0cWHypP4mNJy8a8tHRQV7q+M7uu4QaeEDFY0j5NbaqDaX
b5MASy6WgKJPqgApghjWa1Q+ysG8l8IYVFj6sCBWbyH4R+fXl2QiIDCSUruBkyw9Ag5CFP8stWb4
HcFWWrBB86ImcBN7KdG3SjFSZhObcAioH6FxhYoAtD/Xz+FmGpJdrQup9/lcSgru89T1e/+lGop+
X1dt+4UONXvV+mI2EE/L1M8ebKs8GHJIHo4Kv+cntgD5XdVbXe7ruzR3R1NZ8pRJfi5kjc/Lju6t
jCa/2fSfkqTf5rOEmF0FJMAK9WbfWVXAvaNPR9KuwAsE8nC+0fl7QOGQcUxUDTWp/lLjvLHzwVed
IpJjJ01t1NNGMd8kkf+LShWYcQTdzyGHJocx+DMFv1ywQ11+K417fZArZFnQWJawvwY10MfSShLq
QUhoemSK8S03q/lej7RbZFbFSQHZr6CK+9dXKQRZTUkLT0ad4Muc31NCNZ9zXaaYOqaDp42N+dxR
G0J7Un+kngZNVTwhg9evi8nUHrIYVUOJ9vkNKgbIwNLz7KL0WZOmaldD4nFzzvcclZ8HCR6U+/p/
UUyj8PX/Bkp+8HOHtWiBKcd6pN69voioBjFogmJavtWNVnq79GVrw6JJWbU3BIvZfZvN8jnixu7i
BkFTbnCi5XpCcKCXwYktL7ONwAC16NYhprgbjEz2REL/Hx27AogOlHwLzMABiJG5igUSDcYQ2rss
nBWYNGQE7YCRsy4Nx8IaD8oMoFOohENjtyM5jW/EEk1UA2mPXSefDBSPntEgeYJnLBEMIFERKWl7
TCai74H+/DZFdtrTKxDsGiopUCHMlwqKzbknlC6Dn5Qeo7vXF9q2Yhsub8jMNfss/xpNKJ+RFPR3
ugYnMaRifwdqmexyicqSEX2VQhlXcRBnPxKwsNTYm+RUQSZwyWt/DIVRfuqlbg1aDvHp1LdRDzMM
D27jWQd5ZqZ9B6i5cGfZfhmbLD9oZlA+uaIjmAKwat0bLZNYjkg6FMsmKZLqjvQq+N73xGM1OlDg
E5qNqZfZYxXTuQdxoACjjgAVIlchzy3WFxKkhca0FOqMAgWYWWedBsgXtBPwj7RHbrAHObhGeVU/
jCX488SsviSw2xwtfKlBM9/URAh6U9/lMvzf1zi4L5pb1JBJAKTOFoC3SoOLkoRLtr5BWwa2a4I6
pfbmr/tRjm+q0Y5B05sAjQdO6b7Mbog5bmgJeWjE2rtwqZYpc1hsXy+OJgLi4hN5r1Op2PfpMH0R
ct46DabGN7BdnURCqbmZ5Ym7H5zeLGyA5xDL91CwVMZ/kSuEQobRrj/poCVRNsluVCWT0OJeG1Uw
rFIZPMA0FconE3LSOm4bxXv9sldzNNRq5QEZLvQQLbrpejha36uyP0VaX3wecPXaNJIFDLtu40+h
NX3TGkW/bRI9W8E/E7cYjcK7A1OzLWYge25XjOk6meQjvWCYIUtdtCqa5m4RkiFv5HuSHjR3o2qk
e7SJECaLTH4laKVtn/FxZlJ3UO1xQliQWmiWtvo3OZ6+E59W9y2oZntuThx35RYBzwwocdmcGizd
IStF5SZTqY1TiIKxvIiMi4aEDDFkWIgTledhtj7HknbsZiP70aCaFQhMzTsh3xO3K/eAKYD5yyCv
hU1HwURj4K4uFhhkZSfflALTnYqgUdboPmD1MR96YUI6WqY1M8eb3kJkSANCBxy2U71Sq75DC4EZ
WAQ7jh5rH9LmdYPZ7B9k6jY1JN4nmrgAWBQo8kETqzeUWLL1DBv3PJYvFi0wB52Q4YkgAG1q06zE
xhr5gKOi6LxOLaIjAkfR0fIXu+W/v9a6+KGmaLF9/dbf33/9vyJs6alIyCrZmT94iNnosJvk+fbv
F7NBaNs0/J+xFLTb1++HRj/SJFBeZLVNpO1EEfpmBL18MxmNuvM7odyjQdo/dt9qFYQgDAKYmnU7
nZlpunWWnK441eqTnyOZZLd29KVHHskNQpHslEUvv26bLaSvrTwSWqCIot/7vn/kcpi+9DRCiTMU
xMcK+6GIgfKo2s9Cg1cRyJ14VGMu+GhotoaC9NdrvgokX+y60fQK+rZsN1BzjU3J8LUoUcnofkxw
Yu4rTWrvEn+jfEafuvtRTkrvqDHVBMUo0hugFCwHA13Inlrd68sgj+hsALBlwh8pC+zsorOP5vIi
9XIpu2Oj/mJdCmT31UJ2//oJDOlNM2CA/fdvI/c1IxcwE4bge3wezfknBQ919/rV60uFZPSW67Dk
pimUEjoUWK7aGG8MpS5cocG67GH+Ah+otT1l87sm8cXp9VuvL2kRKmx+5HYufmD67aNiVKe6RHrb
asPwKM1agOJK+mTNVbfv5V6smd2ZQEv9NcRT9Qx7ier/HBi7Ss+y58lNl/5lIQxlZ9blmWCVyrCp
ivtG68m+Z0V8BjHDCpPk8jEy8/u5tryiK6evg2E3a6jaNLbR69uhTYdfXxE+zEPBHe1PmvcaXcf5
DShpp4gCbd+mFXjHNpVW6VT7CkxRjnRqVT+FFZKBqXm7DSZgEujI/ULHaiHe1QXqNlr9JMvyTgoQ
z2qU4gFFlsbRSr5CcpSmN0JNtNBnKGOruBbnJA6cStZ+jcYTpX9SU9WMN2kLC5D4EmiyiDUA8328
x3N8ebB6by7sY1paNjjCdDlTwaialBHq8Jm0QoaSr1MOFp0JKkADCeK7GXpoEEHn2pPi7xqd4K0W
WQjd0RkHtOKGJkqqRgz73CbctMDM0dyG0FEipog0S3Eja83ZH1ogTU1YOsUEtrplgxSDvygGAgnW
JW01Vfa4oomsOaAlE3QWFnoaVTpg7+2d4Vc0w5d/mCP5SYkiWduS9SNfqp+iA5RPi9/plBrdDhLD
ddUQs4UhOfIQ/Bypf+vEmQ78YLo0iBTXfV7dwrhC05jynm+fJk2KEcS0rJ1sJLtIIFlCA7Tcp7q2
sdBUcay6QqJkPFDD7E8Z5LUiFtWqKucWYqqJ73eZhetZJ7XugKPZSoMgJoQXIyaA4ib7FviUbXD5
boFCLNRPMT37wN/wrVLK41QCVQ5E229b6MjpAC2UAuR+bER2N7ccFxH93FJQClso8LaId72fHZou
P1RBMzgtcfpq1jRUMCLuSOpv7oSXt4/jCDE1ArtFcO4kzT7IGIyUVoegSk+WH5UwtYlmqFjK4yrq
oPGGJrDzrtjFirwpRoxPhNVIXqHLyPpEY8WBD6kLy/PYabPqqywjIJH2FUIvaunj3FXyG5Q2JeU2
MpPSCQMwrAYo6dHQxFdJ7h3fbmKnmWPEg5Vml4Hk2BYRDM1eO4f0bh+tEBu1cOqotQFd10xAi3rr
n8EKU/xeFEVnX1qgV9xoJEGenAz2rurVEzWYdEMzciUhyb/ziyja9ZXk1uQ0roXPAEQv5NfmFBGQ
ybeewxpDSKG162EW5jYq3TB88eGN3/soXA5dGe3mDq0AYfHILfTAfd7CUQhiZZUusG+4MnoLfQoR
WrfPzeQwoMhYBy3lUkhH1dQh9xKYI8KttJ+nVV2MNeiJ5B51AzpXWf8TGbuviHBMSChqrVdW42ks
IclBEE0XHUsFZJY7meOzJUKUERMTuzFD21t68ghgDydtttN66glcB/2FJGqtqvpPA0yEaxvYd+Wj
J+ZE8bS+aZcmaeIaJMErtSsFVLLMk7Xe3/sVoMkUwTg6fcgtIkFIq28miNOyx0SidZxrwTMMVUqN
xQt+LMIzB7U7aeBITYFa4ly2LzDO9c8lB2Vha5t59p/iDLJoPdGo1CFi7sdIfZZMaHSFoZ+DSMkg
zUHAlkLxEpkmMx1KX20KpV4+dlsz7O9KVIUJi1MvwY/M2SumnZxsMqRytg8Kaf9XLWw3cRuba4Wz
F6ko1puoXhqrf/ETupB4hnROH+CJUU7VBmmBb6GZfx/1dBECWYSRUF13QtBcx2LZCpasKWsdPVlA
L329Qwz4aeZa7jGZWHfmp5L6wUmLUeAPVKQWULH31LAQhyjyAU7XIwIqONZwAXBUqSXKNhp6XxU4
bWOCESH3abpqCjwjBoGTQe80Rvkda5jbSDPKM8rq1IxjBI6oaiAUWSc/m0XYx6CPSBVXqVylNoFg
67tWlrp9NxinKReHUgEGT4/obKnolAt7jnatakQLvHvhKxNyIAoK0qA/dnhTrZIY6LfcZ/c46MB5
98uvfQUOY6oggfpzX7mhqq7nOhd71A8BPcc3OdLjC5rndjTzs9210bo0gpukUn5JlH7W+VBukyGV
9vVk+XuDrUdRZ55dCPwDlZ2asKMYAH53oJERXv8lIf6I9Jd9U7VWBCZdfmIlPVURuoVg5zzLQAdF
NIrJVhty5FmZsUap3UIFxScKEGmSjp5Il/1Ecw2twsjJqwAytaIit/u5KRGUTbPuIakke9/6p6qG
aQ1PpHRAlYJC0ulg2AmSg+NgntIKRZopGMDAce542llquDuoMQX3tQ1WUqUhT7yn7rRGSneQDGHx
h/VBTnP7FsOnaO1bmDWI+y7AAQJl9eOssteUeoqP0ij9GtP2VMI+25Qy9hHToPwq8/yJygu4KD/5
VXb9Y17PX+pZvdVCuOxQdEoB/JmIcFE61dC9sUmyE5SM6+p5bJGm6eThSzUZ5l5p4KYNfB9iLbq2
KRHjrLB3wmLa39lzQSO+lfNtZrI/zHZLh31tDpFyw9Z6QNCHLCNtSLImCAUoxAGe38STNOxjIGFW
nBs75KcPhjncGqD/9+AU0AX3o32GS547BTBNWqnK910UdV6Ws5YS2KjjRJ7hV9ltMhgeRIafcyCf
2748KUGhHq0m2Vd1sDWiXHmyFngIMJ0UuHT01bYj3lSEazs/exj8IKdoxbEOZk6lhLsqpCj2Rs2X
b9XpcVImwKXhQTdlwIkFZ7CqQVFSBXgR9NMl+R4eHtx12NDbMcq/2+j4xFJnrvU2c2RZpdqsFu3G
Uok8KmmQHX8KwJe1+rqD3XwUJfl7jhyUUavARYCM9EX2Qomwv+1bsK0CDwUKWI690PEBWeLzJ+5m
A/uL2Yzvekhg/niY2+95iYlEZgivyeRNmQZffbn8mesjaCZkESi9owuhxLe5LJItDYVVIm0kqaPA
KwXpWoV/saHTctdL6mdU6mKr+K7G5ddo7H+Uow6yBkqOR7F2AMw8HYcaiVgzLX/ByPsVa/kdbCiY
CPQEttZIRNi3Nu19Oyr3yliXe2ImWsjHCv7LqrRR+NFq/AUAIuqeRa/iUzmqTwrqwlC589qlupz6
CG/nSeFDeZ7vAdfCoE7yLX7p4EZ76y5OAUXbhY0kE2IUa9UaAIHpIMh00TltOe6ynuqsqeAP4xMI
3teC3oEio2c5ukkMrZzW1V2kIIfQUT51dD24aetG7Aap3xiN6Ri1NR/qDEfVvraNk15SvZ1PISDZ
n/0g3UEAXw/Y0Ty2nFz1IkCpGp9Y1s1tBcx+TlH5NXrLG361gdKuVYGoQwuKpAAp3PZ2uStVyCpi
DA9xU/BSBRsTeuwMX+toE1yt2qTH36I0vFrPEGiU5G9WUCqnMvPlE/LdrSUFWxsNyb2SJx5oKkKf
af4cziiM1iL5CuVHehBK0+4CwC6r0TeeWtp2buIr9xQQDMBoeroFaaJvp8ZCTgFLHJNdsqVRi7px
iTKJr43DKYPVmmWttidd/q/hQGNIJIuESostcCANuwouahzg6jPJVMHQmMMOVZEoiOgDQHVsYrKg
vIXqp30yivKmN1HDGjUXdI+qAecdldOYh/E2j8wdubRXpDbNFVqZ2yDBRaGY743EJ5EX1Bwn74pd
4HtrWepDlqYaKCnZiqnqKN8tP39jqgrwykR+D4J2PeM0Y3UI54QJnq8Wjjp0v8CVmNyIgAaDfN0w
1aCbQQjknfWgTvr3oHEsNdJomoE8SaLx9s/vTn1vRPf67nSZARQNOqRBC/b9u0Mqhtxnanl3AfdG
Eo+o9Qepf9fpHuRCprIxI0/P5HWWiOle0VqQDdGTroRHrh3Ja0pU9ai+HaAOKEizcJLkKpXlTNpi
/yE/zfB44CKX1+yplcUgr0inoMh3P//1D963bcmGpZqmocmySRnt/fuuGwPpn7RDeu+1YYIObXIL
3xv8mT0ZB3Ba2T2H0zeopPl2JsL6CxODXg76YJLAOQj2HI1rfaAOV0+eNNXGfrDsZl+P/Ro0UvJJ
qMmnwJ4yLwA3TNOq8zjFO/COmXwPxVG+7yB2SQ0adDNkbVwsUEaQKwuRxvRzL+v9ocvjAS5xo6L9
oIeu3iIJClkJMUiBnUFRIC/gW9EBwHd2E+Dr61awKAiUtHXnV8W57ZTmgQkQCHfhAIGfK6KncUkv
XKFCmcp5dBOhe+iAn9OhTg4RR/aIJk0bR5yKqLVtG2S50JCD+1SVlsWnq6PKVkFDJ9dqb/ocZaIk
UpYGL7qbhd2tkWDjbFATex9ACERxFklb/oYKz0mVNnGhNcfZKMKNCKfACVPReuDpq71eSmjwLy+v
XyKj/jkGx+j9/a00zEOP2tlntBroi7UJZTQuCfyoln/1+u9f/6kZGvgY4Bsj/Dk8GctLlUMBVtXu
MNclFIyC1FRBptu1ppz2Jm0mzgD1RzU01hnA/6paiol1MFgPVIcw91AQO1fJfpK+nRBJ5yVt0J3o
dJD5ENhuX0tfpaJNO6UHShJQyFiPUp4SgndYkUQqVYUCbu7ri6EYj+CRxQauVLyGzVOgtFKZW7uR
fjRxn8FDRukD08ti//qlSKLTRDvGauRxP2fZfdfq1ZZaLXVU6XZu8cWaNfXY20BBURD7ohAL7qZQ
Q7FdKWMcDZDZH5vJuFPrEuiGhdMDshP+4fUlr1JEKswGWVMRSodMLoiJ5RbnGOKsu3ootccIQUVb
iueHOc/xli5m1Q2IpZQwML8GtjrA20ICRQvw6FFHWk1tNThGhHNNSsWbHicI/4nPwp7FWS2PiWVb
p1YtxLmZbs1ESJ7etfbeGgEUDHWLcK1mjKTUurbHjQaV97KeDueRVXmAo1yDctYD9AOauvVogfjd
ajYjcWjJy6SlWQrVK92/4jC5bKnAzDejFOS3GIpVtA/rF0RH8TI1sxZORumo1aDsR82GS6pO0j3V
EtqiVEMdSpQxhWrsFPJKGZ1k2SftsjvytR0Y6RYnv+KpL/NkFdDe0uqsvBfICqKTMWOlsAgJ0FGy
DzoEiPXAcY6jVoUyPh5jCOvKXywF4QvRq9Cz0LE+pwFsgSIvTDc0lhwmSlHra0yAbHPWOKY51nsV
uu0K54Uma1CXrS2I1DH4Ctqx0X6ygp8NNwTolOkwzwIkL1r1qlphlGFggG3F9U61S0Jzql9baYqa
28hv4JIWIMn8yqZjsnwv5rzBvwzqSd1YpCqE0CBAraric5W0G1OybzGaS3i3ZXgAQ/HD15ORZvaR
oEEcfKEDX03zZ/rw+o3pDwFqRzWEwKTJ1rWAEjmRe/qLI6xWCtITOW/WES5cmzHLAWBIygtoiulL
uMil20Um0BYcaOCgEdzoI1Rj0OAZUCpwnpYd/oK1q27pW5a7DBVJd+C4cZpJQtNzkMtzrM3BFsrs
jZnazUmLap1gtUweu5AtIrX7QmTpAXBh7PWNJd9KJmUOq7bTvWaC4hXFcNRggUNJ1TB1KWKUbaZ9
YsXxc7cIOE9JZ2JjoFDVAO8AHR0sh+p33195QBi+zqtYesJuYESjam9NgILQj9W7z6B9byi42Vs7
G81NJLe/+rDP7qJ0rG5zRTZXraZ1tyAYxXpqteigD8m07dX+ueipfPQDZOHRHN0MYubkG81Tk3+J
BJDdQCPHqIe0ID5BATPtb1u9W7orUrGBrtGfLANb7lA5RlionHxfSLspt2oMRcKV7GvEDqhm3RJL
0ZGbyTqUIZfgv9W9lxXdMqFLq1KDmCZhpkD93/hZoi10iAdUo9ogGPb18iKooDldr+pr1Ey4Qc1K
2dJsyz7NqHNvTRIOvIEIFTUfaaZURWMIacxdhD+GK1Eu+C71WyR28htqNdUm0/3ZCSbQStT4QVpn
2VEwC0/Z4CNo6vvjnkat6r6GMf/tx/jf/zaM/stA+kdRTnVE4fDiy//5qcj4738s/+b//M6rBfXf
Xx2jH3XRFL/aP/7W5qW4/Za9NJe/9O4vM/q/vbvFd/vdF7Dvona6o+A43b80Xdr+uxH28pv/0R/+
l5fXv/JpKl/+9Y8fRZejNnT/ErCr3hp6ExX93/2//1cavNTRt4vf/8v/W1H+iXG1ptmqANUJKgsL
5eGlaf/1D8n6p2FYRFQWF/sSFxr8KKdlGP7rH5r5T9kWhmZZIAMMJBkwVgb/t/xIsf5pG5YibCxi
aRIZhvh/8f9WL8I7ZGpk3p+uqUR6imFdemyzRxAvKIef1tHYcASvx23uFcd2O2xiz74vjmLXO/am
3ZjkbrfVKdwr58DznTfT9ZHTN07nb4NMsM+wdFRFs3RTEbKpLT7Tb0L3wJJyLV7qaK07rEFvrunp
II21G7x4Wx9tPH9u/jzi5WNfDnhhe972BYRonG3JPG+i9jkyov/sI9nvH6k020IjjcDOyIFr7OD4
TOHpuV6jEbKVzg3ti//kiOLCPTg3gnGoc0YsrQ35qNdv0QF7kk/dob2FcXI2/zoL3h0F/yXvsnMR
5W3DyrsyieLC/Vsth2wocyZR2lobkBR4oa6Czbivdv0GlTfk4zZ//tSU5S++SUYu14m4SEaUqOcq
WyZVX/Wu6VVO6NGR8Ayv3Oi7K2N9/HSWqptIZphQn95/gCMumyZ1R/zTNjWNU6f/DsXbRFBkC7Fv
m9+VghALZve1j/HDZ9R1U2Awz+5XLvaCpVLZadFD+bdnTF3fjTbmRnXlm2vzuazBi+lUZCheqkVS
qhryxRpFB0se6nlRUfPaHeSr7eAJT9022ytTuUzV5ThIawpVRc2FlsHFI4W1bpq+gqLH8rHhIe0M
4LFcrKddjLrX0YNyvjKgfmXAi+3dDHmb2jMD1hgNqN8QZUEOzxGrwcVYAn6ak7jYu1w5U5QPH1M1
WCoWvBvKCu9XjG+X2MNgQs2WB1nlNI5EY3XFly41oiNp2pUl+tsKVXWda0BWqVHDjhTLLLw5NXPM
SkszblJkq85N9mygAPHneVR/W4vLCCpCUmCKLAtG5/sRKjhwWAYtOcPa33Rf8weIt/MG9X6CSE9a
g3B4sL5YW2kH7I9gyTFuKSv9+T0oF4UTTai6IWxdNTVeqZtcLNJWm6rRzyy4A6+zirjjS7tFx9Ar
vPxYPF0ZbVmK75Yqo0GklTFDNLmI7IvP0PZlE9tltIHCXfNZXaeeOKcP0lq4nQuS0REeNHGk1Kgl
XTtNl+P5YmRL1ThUDDaIYpoXm6SoM20G0g4DoYN4P6UboXY30izjfYKEMWZ6UXszQbMC++H8+aF/
2y2qblmarphADC3OuouRfVOXYli2wEglgbjUMVsk2aij/XmU37fHxTAXmzKUsWyCYYbyxXr2lg2S
c4Dr96Bd1s2D5HZXxrv2VBfrJk5pFXURw4UInMUQ7IL6qGvBf27urItLV7bGBJkgRpkpKAx3BRTc
9Hhl4j5Yk28/n8td2GS+RZmZMdAb3U2JG1DNWZtrHJCc1plfpi1M3GdtN2yvnmi/739DQzmV2h8b
T+cyer//5ciaNNrXySo9pOds7Z+hJzvVJ8jRzrXw5feHZChLIyLWVRI5/WLjhT2EvlJmKBS5gWks
TbY1MgzUMn72qE1fmdLlr73fbIyG8KJOlE0Mbl0sDmMsZx3dNmwY90hxOumpPmFPvTI3+T1wy0dx
/+fx1N8XI/Vo4ghdtmxN0a2Lo7rUI6yj/PTfx8sfoNWp2Ni9tHtUaBB8dBQHjtZJvpkQT3zQNoqz
XFJkoWjvX7k2lGtv5qIULQ8IxcRjtqwnpJzdVnLG7/Jz/aRtwm12kgankVfSs7X+8xz8Hi6q7+fg
4phJp1LX+5hhker2+l2zIVwMxQ45OndyUSDCV6X3/KvHzvI0Fx81QZSlKCQ6wvotnpKiwU8jiR5H
7zWfPfTF1iMYzDNIdmc5z/tNljjZ05VnVa8MenHWtVobFTWqdyvzQfHohG/VnbIZXM1BWNmNN38e
7fc4wBAKN6QtW4aQfwuvsgY2VmDY+Pcpt4NYNP6zK/vlgxXDCJaJ2Z7GFfG6vN9EGmEuBrYmFuhy
eEyQacSKYaWq18LED46Ad6NcrMtAz7CqyxhFMza1eQjQg5cfCwy9Fe2cguMY/FMPCXVi72ThoTK/
jVKFZ9hJb5EA6K8c7B/EHYauEcot0ZUs/xb7tEGPZKfCRyjv2SUebWuHopLX7AJHvtGuRKwfPLou
ZEVDiwXGNiHP+4M2TxXDoOCE9mwoI9h5KMgrFDD6ZXVvqtcW5wef5rvBLuY5zXoJXDSDhYfW1TzN
jb1sY31SNijZeLljupJ7bfN/PCQdFptqBqT6i4skzTNoXgU5vS4hIpwC4z/6cLr/vA9eU6OLra5T
cGSz04pYMrf3s+iH6H6+ql8Qrt4BGZm+mVtlVRyNXb71H8wNVnTP/TE5GVeaex+ENtyObwa+2O5N
HDV5aCK7gaz9a+SP3h13JWZMO+5m99pquTrexfUFzLhspUXmA577IgvogPHaplCASKkknNeoIW7M
a9fGB2eavmjK6jQCZQhoFzd0MMmaBS8oJhCXnfnQbJKN4MaUNpBprxZotOURLj9LXSErJe/QdIpT
7z/LNA7HbKhoMYg7023Wwf2SUMWefxDP5VnbonCMJqf3Q9mijHJaMldljb2Yi53FGhP6VbhmA+2w
YNjaO92tPKIm11hfWW8fhEe6ReFOI1dXfr/VIfzWajXzVqRtuRPrYO9vm0PgQNu7Gh59dGkjmSbr
siEsosHXVO3NEaxbkawNJWOBr48+A4Mf3RC3TEda51vll157k4sM3fFqWvLRyfR23GVVvBm3xqhA
D/DbIliAVnpEL+fJXpPJb1RUZTbcn48oBuPnh6fCtYzog5v73SNfLLhaS8UsTTxy/sXYIOaPzfZm
wWe7yPJCUoAWs7JdTVshd/L/cRW9G3q5ct88dQQyTB1khsbnu3bbL/VOOJVTOLRRKmoJeAXsi52k
bnDv2lxZVB8dlW8nfPn5m6HjOdKSJmfoHubHt/ETfnPB2qYP585O8cncKGs4HWyFa4fnMpuXG46j
mfqMplFbVi/OlMYHTSVVfND+43Ir0Ax2o8fhuXHNPXoluJRciSk+iFr0N+NpF5mTsEFZBct4QlBJ
g9IzAh64MpcfPhNZhUzlSZG1y9rBnPmTHApIWmLj3ykeamwr//xDrLRf1jZwr5buPtortkEZW1mu
OHFZT8ub2lCiHFOHpVQBHXedfNW9hiIlGhZAKc/YF6+nJ+te8q4850dr5s3AysVctq2SgUVmYNxw
zvFz7vnuj+GH783O5Grr+thttU9/HvKjT+/tiBfHc6woHVrKLArYD04g8OjARubPQygf7f+3Y1wc
PaWJVcSU8FS4kFdrTCXXyQ0lX7feJkf1/Jo1oEh1aq7U8a492rKo3mxAhMkKyVqGjbOvsvoii9OV
5/r92rBYG4ag56MaJtTV9wPYc2UBq/RhH3Okytjt3WFQtkm3ZXqDDfa1PXBttOVx3zyOJqQwVdEu
YLR2N1AOcSUn2SHpjtKne/UUWVba+1Pk/bNdnF4AOTq8N4O/ggT62Ft415tmV5yuhiO/r/klmVNl
oZrECTTR3j9XQUkwtIGTrqa72avula0oPLNww1/VQXjxGj3Z9pRurj7g74vy3bCXW21qLVRDIobN
D8Ya1yQ4Kk7+gNKRK05YUX5ZruHw7loJ/fc1aQmVQq9Bo5Dq4OXtj2TxaBuSFa3q+H5qj0P0/Oc1
+dFkmtRDmMelNSYuJtPooIuWKT4G3fA4t7ddBNDjyrZ6nZnLpfFmDP3ykLLteC6RFlwN+3InP/o7
9ZTfEh7vri755WD400gXhxMqWJPSmYzUe3BjbM/fUWHhwqa8QW5z7ca+Mnf6xTE1w3CosmU0kamr
dvhso5PXhi9//oA+WnamjfwLWSL18NfU580u1pU+WQr1qDdl+1rl2EO6KI07L8n1awfGB7Onczxp
QCk5oKzLyHsAmlj5KmstPdhfcjc99VsqQ/eQpx4D4us/P9cHC/vdYBeTl8mKCHW8rlbxhIDOeRKP
f/77H8TN1rsBLg5bkHgKSuavq87ftOdsH7qJYz2gB7NCmNxVt92TuJYOfvBhvRvz4sjtTTDPbLOI
61g64aRjOJjorgwsdWhW1rfDCaTnTtpdiz8+WIjvhl1+/maNoIA4CaQeOBEhUSry/cIJy8MrofG1
QZZnfzOIIgHEQDSSZ6MUg7/MyrK+F/L9lU/t2rK4yOTVwpjtiZxnJW8mBwprewbM67bbH1bq5JGj
uuUGTPWVQT+4KWlPahRgdFmzf+un1YpaCjhZHFAkuO1O2fouVlW0J+rr3eVrY11MY653xdBljJXu
qtv6IXZtasDWqjlnp2vn0wfVAqAimmyYNiEH6ePFcaiVuNyOI2QevAYpgOrbaJ1tDHd0Orqv5fFa
9/WjFbIEvxY4jg9q3UJJ+gnISbSSfJQgOYRROcywuPrzp6V+EGnob4e5mMERrHs6BjzV4CAsL6Ms
MK3lbw1pGm3XYKMjzZqu5FV4N95p9Uo+tPfl5lqKeonqpjnJ1L551ot12vsUnSOfZy1/kDR1jrxO
1gi9rY1V/XlxOvnUuIOruksChYyu7tTOfyDmWs7Ii+vu3Zu4qD7NejXZxvImem8CjAF0zA29yDEg
Umww7vb0T3+e+o82J/4DKu70piHTu39/BBjwwYseL1a8ID9N8aN57fxcgo3L5yELFeDlFwjE5V3n
K1lGiKItESt0qq29XmAJSC5cOck+3Bdvx7mYt4ZcGI1PVpD5IFNW/hyydmgtf5EwK17HfGTXUEcf
jygEqC06rupvdXSjCw05gWnEmrU2yT0OIN+LIwQPUEE6lj/ra+vzg5kkVkC8Zmk+GcplplElMcqZ
usIpE3+tw6+yue2Gu7EkayPGY2tagBX+vDY+SNpoQrwZ8uLuE+h+mJrMI7ZfpB/CQTjAX6xyfNfY
TT/mX9VPo3GBdL9MV4/v5Sa/WDYGEBNWJLk3Veb/Tdp5LTeSJF36VcbmPmdTi7Wd/wIaoCZLkLxJ
I1mslEitn36/YHVPAwkYs6Z/m7YpK2MRjhAe4eF+/JxRDJtUGgDeZkCd66FZDAuRLTSftDuIoWfh
jj7ricjlXDx7aG8cz9q94zdujT3xjDMu/EUzi7bh5u/gZ1TmlIExr7ZN8D9yuAbGhpyKJUB6sr10
6dfPMMbNc44WcNjqLJv/Hdc4sjhyDaeMnFA2sAiedqGSeYWWGPFtoIDJEuWN9mLyXXV29QwyvQ75
e/ukQhBWGmRA/odFkULXFsGzNH9zb7ih5u33Kcc4FxaapkyihlSbolvjB1Vsa61tND3bdNGAJoct
dtZJCwgwgSW1C9pb6NKWv5BFXk74x7lxmoqts0lVSkvjSk8euuG+jDtauG6aBfK7sAuSaVO/QAkC
/8kcisHFhMUz9zG+/5fF0UWJsFJKQw1D1dcgEb8GS7o0H6J59YFLsi/CHRR7U6GoIjbI2BkPjY62
LG2SfpKK+Y2+WY/6N+cVGP2XZuMh5TkXiNLhhRbr6EG/958nT9kzsdXRgEebN0XzLW4MbLfzfu5d
5GvojefG2lyFu0lHOROFHNkaHTqmz9WLfoKY3I6SiHhciDK6ejFp6fSWh9uY6pmq6pauaONbt1P2
aYuUPIqjHAICtCAiYnclxkXb72pi05zOoWijo+nJUcF+cfIc3/FeortJo8S/jpzkFlaE9Vu9KK5/
o640ZUoM/OBFIaVlAAsRA6PboQC3Ki2N68BfdEuQGJMR2xkUwvHAhH8eWEtcXFJysFbvrpoF6dn1
u9iTyTd4oQnOJr1vanSj+1CtkB3Zt/i78zAszLmyger4UsA5w+epIuuZ8OJ4bOIkOBibL7kGkqiM
7U8AoreEyWwJqem2Wnurfv13Ngl1TwSXyHqTfji2F2b7oRhQeJ3ZV/YO5azdr2SfeeFNornOjQ0L
pq47lFoV5CSObSF222SyjDxRA3ZMLJtwau2qA8KxXzmLKQTHaYzriNwHaUWg++AARuY6o8tzE1a6
mWCagNfLjZ4mJu+MPx9ZGJ1Seeg0UtF4YrG6xQA7Bdh7CyyMitwf8OkpOJx6evE4NLoCEOHWM50T
PDMMmWoEtR3yno/9Mlnkz+KN4FOihjRuASn8AubgeEZEvwhn6qsFO+wy3OUovc3/xsAPv8jII3h7
574m8UWSy37JPb9zls7XeqGv5A2clj/+l9ZGPuE0FqzJUJlzQJcvYo7zRbUUmR9eRtPePjXJo7u2
hvGr5kHIU49DGmFi6RXWVy68bglV8998xBwv62ijOn5Frzo9zYwPakb/AiYZf2b/6Kj81Fz12Ral
j6kVPDtKU/SMWCbtKePUu2/B3gQw2SOT667N+bBJFs0G5VEK8unKs2dTBk8jGMZoWTSomGiL0P1y
7PulTwcmVP+AbotuXaGja8vJFvXJxed75ZzPk/3hzYlc82kSvNNsL25Vi6nsISZrB3Rrp6CcZ2fu
LxPjN0MaqLKc04zIatHuH/FEAZb+8OH0lAZf47k0lXU/d8wAKubsBKqgW2PkIUqZdLemQGCrRfRC
ywQ4+AJi02+obW6UW2eiX/z0+Wc4mgHUX/xBbWuMSacSGPOTTpiDaHsT7OIbn2QrbPUP7aLdgruH
PmM+1chwGs5jz6T7X2BUQXOOsSmFW3XyHomnWfCzXqpzaVZe0Yo8t+5EGuSjJDPtBSe78sOmA4wU
bLyljTFNGkRVURppwgu0Lzl8Rtf6MlwFV/FFDvEnVgte9FPIhJM9KozqzKzA+TknsBjHKGXHixio
Da+Tl4ZL1NEnYr+z42INyfCARzsB3Mc93Y+oqKEZ6z7kPhSET7a5+9zTJkxYo1KQR71ENkoFtUTn
Ss3ujeghbqaqrOKoPXqBGHDlK7wmOTLoaztZHj3qVKNhJ5ZLdLKWEF5upGuJkCHYtgtesWvodTbd
FKpBPWfWBOhKw6hMU834rS77bZWjO/wTtmCQdbC3i+QkWcFmI321t/m6I076CsvVMl+hvSkCanHX
Q0qNX8wmm5hOnidMAhIPPDXZoc4J7jiFWrupfOOnvg420Z2zNNbies/W/tTBdmZFjwyNLj6va5y6
1/Wfv5APycIDvMy9J62hVN+Q71nDtbP9fBOddoONBje6+pQotSs1Mn9CS5YmoMSR+rbkO0lV52iy
BdX3MIheYRqduv3Ex443lkgcEINy1ICYOb6N7FBO/Uaxfmo3JCpomkTyYH93by+iS2gNr5NlGt1k
82CytH7G88UJ/h+zo2dSZVam0sXWz1zJ7uG+gmf24fP5/Mh5fDYwcXkdPB/0DKFCc6Cu4j7Hc2NG
Y1Fwb2wE5gomw4Vxbay7pX/RLOVFs0aBbXKE505xAPlcgbJF4M0Jd/wFQqX3VNc38Z1fqNRgXS2r
jQAryBvUPbfTUfGHO47HfGhytG/TPoC5OjXZt3SmbVruDihtNxEFkuEu3wocYbeejqDObSHA6ACq
LQoIJ2cTHFsOJMnmzxhErKtsA29XPhVBu27cdCKmEU+wk/FZkOLQQ6XRVzFaU7eq0mIIjJ8QO27L
r/BXrdvttPuf7E2TVwVQaZCQji06to4XDiov8Peq/nMvPyf1Sx3ffb4zTzeG+HxxHRn8x/4YuVzi
AbpQy4GN4X+RHkXn0PAqURaQ7rR5/jBcIfs84eUnKzSyOPK2OE/3SpkOP0F/ipJ7XMNS2rSU96+0
/UTM9IF0O1ojU6Y6pxBzQjcm2l+OZ6+S+lClK/2nvKYMwVN6ba2016tm5d0nt+Kdm64hblhA60dx
Z56uIS5ayStj3lwZ8/ZS30QP0peJ+Ra74vQb0ZEtECEs5+hkhWdn8LzCfNevupW3qfkO2jXN2Uvp
o540mbc4uaVMVaE2KQo+Fp4/ziPsA6c2ikp/b1bptXA/jVYJamXrqUro6TZVuQi5k7EHSG9cDqE7
Oo/Tcngf8psSxfpW+Toxb2cGokE+hU/T5Qq2a+RtlVN1aulU78Lb4ptgnV76G5DHq8n03ElUTyIQ
EklSIYZxpgQXw1DoS4b9A/rwTf9V1KmpddIHLVqGpmbt9J7FGLEDHZik5sGEjHZDqPlOM6T5D0bV
zMq1qFhx1+3qB383lS5TDbHZj7fesbFRWgRCCheSNt4NcZMV32otcLLuXlVaGl3NmYEMCYXdYpBS
73Hv9WZYbMyuaHJzAWuNu9+TTVFrKYSKrw+hI3rvWapK38+tXApc+VZh2vruQkIZ0TPXsKbK0OPu
6z5o1Wejc/ImgcE1dtDm6CS1a7tZXnXQq0Dg6UfdJSLLQ472RZib9IIYpa19QwYlGOAu0Yy9bsF7
PjgwkOx7G6anx6pNc2CtNhIwUB/rqZojIWEGBumPhapVefCKIo9fom9juU39pJZVR4f53tfgsitK
rUyWg56ryYUJSQlw4CgsatpsuzBCkmGG9J0GMtnTQ8WgcZMoJXiqoSeK0C6vQqkLtn6hDSry68Ng
lRfUI7NiC0aWgw2eQ/rfHGOBxLOH0kZcxyFKch7khzFkNoFi+RKkjprS3wytTtPWHAVnGkaELG5c
KrNCMiv5R4gKaslCZJu2Mdz9d9/1EcXJjEyO9qgQgGHf9hZ67vUsNpJWFcJvfeRFM83xLGmVDbE8
3Km2kqrXXZMUmjMr9Qa2KdZOMb70rIG+0euoLR7sGrK7m8IclIH0UFpGXbCMDUk3MhTNdd2LIVNT
62A/RxlCNr/JFMs62In7AtiBEIDUVlKRQ87Y5vDwrjOrzlWYE+n/hb3L8dFnKpZa3nYIlBmIgW/9
2pFqyP60uID0MJIQvP9hFbav3CL4Zdj3Pb+g5DM5ifL+Rkv6yPoa+5YD13EDx923OrHCAbH2CgrR
OXzJnr3Wgx7x6s0QV2VVIz6VOehad4hn1LwMZCSBlrIpe9G2Qus6zueWFPUVcg9Gr0bQ8ZvITBdr
MzUM/w0eNhSSAnQgsxu5zZrwekgLSb3WK1cZzKXqapV03wd82jZpvMTzF46rxil9CaycZi69Tob+
Oohhbcov4InZy8bCQOtLKmFHTSEW992wNZdw4e67SwcUR3Nhu5rafM1Jm+sLtJdF0idJIHSCqrGM
3Sxc7mE/bVZ2lg/tT7s0DL1Z225dae2iLKIc4blAqeGC53DhbKr8NrhryrpxF0lfwhQtoR6gffdl
N44fYiv1ABWEpj2Ys2YwE0rEWqSo/iMr5of1DJayynwPTSvK0VN0UHyAF7V4bPIwQt1IRmXE5IYs
YS66RP805pCHqxQi8KSsimCL/oJqXidhHQ4piST2ejlP95C2/ajzSskEdK9L6G+nPcotl/BFl9UD
oheptYOzsEiMm1yWJD24i2UweheISle9NBvsIuy7LwnK0qhAlja08ddeaCOwFWSIIiL9GJjOleyb
iXldNw1apUYeO97PBEHpAhULhMmtrWqGofyzCFiR6zYotEKd7TvbSvw5fYulCum3XYWhf10nA5yi
c8nGd9yVrTdd+03zZdtfVr7lmstuSNBsty3bHZa1oXsODHihHJTNQoMgP+kXpYVbwcKuw1NpwF/H
J8CQDDTImrEX+txYci5aebhM9cYLu7kRchoH1EgDpaFldNXbat8nzsq3iyztanZlHfRlsXIkFNkU
8tayHwYGBb7B08rLigSR+UNzfSR4gDt3xnVlO0V5YyDXBhv2UEpdcqVH0G5dhakseKfkai+pK11t
m+weCvEhekjhr4GfwlcyeEcDJIuUXY2DuXey1zrhtxA5qeQmKOicu07z0sqsbRbQ3hCz5rqqf3XD
RhvooUXNZT+zJCtPVvQ5BAZaNUGAx3x+/Z8JL0jOaBZcvo6ig7o4juOGYNAz3eeeTL0rxx92ymRO
4ySaNymPH1gQ3+DgheYHeWMrfcRNbKyUG32nz9V3gYgP5tWSAJVX4Roh8plodprKwZ4WYEa2RzG+
1HealHWwSS+LSzju7kXZmkbamQT73+43UE3i80aBAMkbi/wyfJkQHY0i8N4oaBrEnr7OoNy9jrfq
EoEJUS6YA+rw570+j6a7b07jfmaYjjOoZjSddOkoFk+yXNdy1f+RL811PZOQWMZusJOf9o8Cn5dd
iJ4neTMZY50J6I7sjkabw0qoJLH3Q1DpoDVBlpYW/7XoAf+NR+9Jjkos5cEgRxtVRkxTi7WQpSR9
/yLDF0wDqOgvktYgEs2NuRKl18kk7QkmAApRNOdVyl6ODQfqyOxgurqHWO4PkSOyv5k7WoxWhntZ
U+ql0eojZaLlG/f79IhP/UbAHwn9dQ3rlj2yXOzrTs0l8Eika7SNtNToWpwGlJ3uWA0hSB38EYVI
4NMjK7GTuHTV2m/IKHjzhuiGFluHY/fzU2bKyugM6JQuIEq33nT3FuXKmaxdBsXD/87EyNWjCOIX
Mlxved5Du+Kp9QxloHqW1E4z+9zSaf6FPSFIZqFZJtNMqfX4ROtyycwsw3ozn0XeXv/GndxudLoc
52gWp7f6hsrZIkqIx2eT7BanPgemiIcN1LgmTC/jDLEUOVkVBM1bctlc6lQGxSOq+aYCGv17O/DQ
1si/IWItw9hr3uSdtkpWNsxm5Xb6gXvmkCbJA8aXNy68TnSKHE9n7wcJhTLr7aOmvEDDHJXWufOC
sCxdg46Bxs/UAp5eeljk4U5qUodGbvx27/dKVweV9RZu6S7SZ9mNdd18N64hxFzFy4Y2zUVQTdg8
481kk8RNKJ6l5LaOB1nYuHJnG8yltynXovcXjN80a9UZRyNFAEefDKU0TFxjMzEiqmrTAuy11zFc
vssUNGMKDE6QDwWPCLv+htFz03lgdFwgjKXC66S6fbOfle4i2FgX4UqxYJEiC8UTab+yv7vXU9CA
UyQjzR6HRke7xnaNQdfKjgn9RYZiLXvaqYuryVtOnIDHdzqG6GCBaAjMiD0ujoRdYWV9370VC3n+
rH9deSS0hjskzhcoZE1CCs/O5YG1USrBIZY1B7nl2UQxXkL9hEZaGhasK9oi4Tbf+GvzdRKmdRpA
HA9xtGuCIKpLO1HwQHs9XKbPvMHmev0muuVbqj6GnXLVeSv72tlMHKVnjrPDyf0AzB8Eh6nROInj
qW/FY9nPmkuEOBZtO8uWBGj+5jdwW2fd8K/pHact3ZYEWGAI/8i/6d/UO3MtWvTdW/dSOEizHtYV
VeYCtoypST71TPKEFLM55jgGQKAfHwBh05lDLRcverFy0xc7uB+0iRae060jLLBBqUOYp3wcRh4g
FjcUL3vpW0CKyLD9xcRqnVqgmY++ZKrHUI05Y74jpSpzsmrxiwu50pdh0T0gH7BAgGGNBgwiAURD
U7m18xYRoSY3qUB7NNqZHbp9ZSZFLx5l+fRLiID4xJBOvZshqY5I4To6pbHRsvi1wqMtiF5kn/6Z
YFNeQc3wQNJup9H3EN1MQmlP48ljeyP/zhu4q6QwekGTnOeOeufMkCG6Ea8hYTRYF8sBDOE0qv7M
LXtseDSTg6V05l6LXkQ46XofQEzwtMWloPqrb/2dbH35fGpPNzy7UCbjCwEHmZJxpOLpdP8BRnvp
FPMWlj+vL5atXCz/ayM2vQlCOkGQTIzpC6uaOoAbl89asQ38HjXwp6ifKHWcFnIsWZSIeADQjESK
fDxzMOq0Rao8gZYFDNlAxfjR0a0vQs7oYtYtVfpV6qki2CnoE7M4GhSCIiw6cTZnj245+YGnZqWt
rFW4qjZUwq6apQDBuHNpM1kOPzmLRwaFLx6cxehQSH2TlE/WDZLCPOcMHnPKnCQu+Jepe+7kHLaA
LGn4NGEKgcrY7SKkecizxWJOL+u1tEQ/4fI3jvsT7x6ZGXlbmRgAzcr4STTHIecHoKFY5peoiSxk
uBT++5hkZG60U8p91KcG5sKt9AhVGMH5MC9hnpu6S85tSd0EqcHuIJqEo/l4qWyPglygY2TZLcQF
htKPoILT7gRtJ1f1A6zx9X8fNrMRxVMRb4Nb9qTmN+y9yoZC4c3oVsErpQg2pX8DDBmtnZUIvuTN
1PF/Smg1Min27MGejNJU65QqfPNejEcBBLOQuZkJH1BZv0kPOCmFfVjTgN5wltC2Mlo/t1QSv0qC
N3+rrTLSCyVkFEj/TIfpZ/YlM/kfQ474IgfDKro+6rs44G3fNbPmNlyIzhhjpzczgC6/w8Rzkj05
Hpng5j40qKE6bieMTJvJcxEvwwsD+/EHT+88aGbujI6cdT/l5adBOmbpGgFbJEgjThDJSVuXue+5
r8LNEevZNLv2Up0FC2nqjD6JE0aGRo5e+EMGC5vzKq/ttfwthm4ymiNdNGsvDaiNfoM25cxhSZ6P
TeJAvIru98gDobUrO7Ipr+paeSSvSQ/OsDbW1q6iG2ay1ixW5+gJQon90NhodJ1lxrKaCGOkT3n0
u6v9VvRlTo/rzDweWRp5AC03KV2Z2muKYGlR3PfZ9vP7+pxDE2vBEk84J9CAwjMOdj5CGnVIKuBV
nMhiI0Z0TDXzPW/95H3q9DiJQJg2mwsGADnhB329x7acMLUbRZJf+3jbuoja7xxzYt+dmy6Qm5bg
yOciG1eZ+9DJXKMcmC6IvTTE3qMpKOwZC3R7UfoHDwOR4fjBUljyMOyd9tV5QDtmsb9XZvlcfQq2
GgFqL3DSEwGV4PYf7zUMwuXNzULP5/gMlC3KrUPcvnaP2gqS0UX3Hek8/nRvBeNnAEMcmjKk7iEZ
9+bJrt8glbk0r60v+XKqKeoU/k/8ePBdxsdkNfRqus9bNktyiXz3yt29mvN6GdwnCxQIF9lFvcgX
jvC7eLbryI5OPv6FZ4087+gbjLaQq6HOJKXtq/kczs21Td2C1jd7AbJlFt/7qzfjDrDp7jca4M7c
ELQwccdaxEeneT4nbKGlKfNX8VANNvEinfdP3dy//8BmLOT7z93ydJfRaw981uEYZe3HnFN6X2aO
NkSvikX21/5ueA+ff/7p6wMIBl0wqEqAhtdOWKZQjnfdqLNeqtWwGkhLeUtz6631mbSmzXw7eR2c
HpiKBkSNSjQPbQMY6bHn+0YDLMK3X+yrYaXDZGpfhtciMBJcexMjO74IAOQY5GHBHYP1goSGWOzY
FPK/gzuU1aMA4xGK4Z7dRkTOyTJYTbE8HR9oH7Z0nt4wAPNcFS3Lx7Yq15CMVu0eo4b0oXQRes0y
i2//+wFBXohCId1RANfGT6qucNW6iOVH58GkP0q56Db6bEAfgZj5YpIQ6czsHRkTG/PgOghpxyoQ
PHsMvhVbE0pjYq7HfBsvoxv0q2cTIzv2qV/Tdziy0VIhmKRE+l5+DLfpvQZCrdVvnStjlyzbC+lL
PVeNCcT46LI7NTgCaupVj+56JD9qN+YOBosdjEsPYiL93fSLauRip8ZGEQltPI4RMTrrQTQk5lfS
vJpJVwL95u9+460ztXKjmATFpLIpEvkxoiimMTZ7od4IsmBalP5bNpDTsY3DklSVJJeJFMbqdbBD
XuISmT6oxKOb35jKibGNVUnK0C1riakMvglNkvBGsOjuL0XKF/TYVEQ0sSvHTp0idq12GPNeCih7
fxkz1uB4eaMG0+fV8Uvgj6kUbfmE5Nws46O+A5fixHvlcW/TaCxmM5HmTOc83HOT7hfxs7PY+NCX
/h3f+8vsuHsCqd2qCW35UV9Lj+63HCoA/Uc8Q8UMFr6ZtK2mehqOw5g/h0nBGIYpAnRttD1TvS6U
Dnvqfq3qDyGouUulS4AMlbMaZbiJOHDUQvSHOcJNVVEcQqTxhQNC1ki8lqcAOuiUXsQDK/IYpDVP
C+a1mu9JJSbTTKfHF90vu+KBRZRE1Yc02/H5WQ15AOZKJxEgcjbhSqtXzRyh36WPsNlqYg2Po4RT
Y6PDmiYC8A2y/lj3MAYPvB7DBNIaNo49UxfF1W/xxJzzjsMBjs7sFHW2Luj0Ry+e2TCrlHPgePCp
3rgzaSeQ7n9rox4aHJ3ZNhKWgaTrj/3ajh6aBdqmPLhk1Jy/InHOnT4V5J6ZVJQheRwbFCS5nUbH
tp2WRmJWwVPR1M1WkKXJZt1uJlbujNMLYgOeQhpFLN4Sx9skitD3RfXhyXrQr7wXEaiIzUIl3kFj
+FHUWUPqO1MX7plwhUIkOmK8I9DpGL9ddL9pkmpvPA7WpqMr2ZNemvx5YmRn/PzIhjjKDwIIKe4i
vaqNR2iE6Mslaalt+2ZrX+63xWx4Fk/krp0hxGLXKI7+jYDiyPjI+xShQh6YxmO2qEnEfVAbu1tB
v2UAPJ/3G3mSL+bMzQSZiolUM00n2knetNPjoOw6/6l3l/1SIXVabajToUy++B0igNMFtGTB3icy
0LTtjVP4bq/YtRzlT6b9PdMWuvUSeFP3wumAMAHt1gefCcmUkX+HEY01Q1WQCI6uYZEXVJ/NDCmJ
5fD8G859elweWxs5975HecivhTVxgKEedUFsO2+3+9VUivZ0X1qK4L7kBhI8OOMMbeB7ge5UTF11
mSqXVnSf7fuZroF4r6Y2xZlVIoNOC5KtU/7jeXXsAm3j92gAt092una726xbWv5EZfFMIEs73oGJ
0ck/9F6TeVHLvHmb/X4WrkTZT9ovBY8BvNbDhGOdGxHqXjAZCI0ItvnxiKLKatzOxFz0PUrvTWpI
4dQr5/Re4UUqmHR08f8nhJGh2SlF2NDBBJ+NRy+4t/TehdoW8fKq/25MmRMJ3b/yCOLqxBy4fVSp
2RYn93Tc2L0NHOkpdm6i6NrbQ74GVuimyhAlpqujsOexrS4nzsYzvsULTsNzRRvVycbIsKgjpftU
oZI6E9lzh5xoeO3OGtrDJi/OM4t2ZG20R/wqTKNYqp9MxHMtYiDKAwsKO0/AZtG4FdznxbwlW/T5
ID8ukdHMkiShM4bit86OGb2JTSmWe71qnmhT4MSHNewWKCKRFyCbS3W53+3XxGBbbe5eOPbcMUlz
T478zKkCV7f4BlAxUkQefYUigpOGFwNfwXkT6Vln3qCLs00pCzZPnw/33CSDLqV0QHoD1O7I1w0l
TnM0DJ8MoTz+lkYcLlNIpSkTo3VUnHKfKFX71IdbNwTjuN96zqTSpPiQ8aodjkN8iYNruy9bP0M8
8+NAaVixcCUgSpIxC6/FizVeT54pZ97HFlwsf03d6OxPm9Qs4kSY1FZlwf6I1uAcRb2dHtxi7S73
zuLzxZo0OYrtVNlC+zhntf5gP5KFVmm96qJND71iu6mS1f/S4ujZU9u557hl+1HwDDb7bitQud28
tbfKXMOikky8fM4uJC2hAFtISiGWcryQBUDousWgFt57LoVVx56YxHPbEYYEOmuFEhK9Y8cG/Mjy
0WDrnqT+AlKweZffF1kycd+MmL8+jmf10Mhob3gNrRey1z8pDvIFxRd6PL6n8+ZC0H71GmQXvwDq
7r0qzyZTzOdm8ND2aJMkVltlUHI9lcSPi/qbgaCt6FaTb9wHijCoL00TgJ2dUzTSuGFBFtBlezyn
tgZPVpX0T+5Xey3OSJLL3c734RtzAXo178ncdRb51FEtJnHs88ZfVscwQUND/1zZ90+23i+kfJdl
UJ2BJBr2U+HDSCD413LCcIb0EzDZU6xVIhtJN0gqXqA8CtEXaZnSswxxVrDT7tsVXQfz+LlZFlRb
o4VDjqX+6d+lU6Wbc+M9/BYj10j2AWlUVX2qHkNqnhtrE8I4o13rFFBE7Sa/HKhiT8WdZ8+cQ6uj
tY3CgbRPq3LmCDkHH5k0EdbYUHukq2ClTAU253bvgTlTBD4HB7lkq0GJhDR334e+zlxDhm0+rEXd
vHnO5uHXqQLV1ADHj5IAjsJ9ZDKtcGp9kFRkO++qIBTVN343M4DlTIQY57zlcIgizDoYYpbog1kz
xEC5k9qV734PtYlj++ORP3aNQxOja70Ae5SCTXySFWmdmdVDAP54CL9H+WWaF4t+yBZe2s10dU3X
2CylCdH56bXXxh5utrpfqfEzHfOzuM+XSTF3S8gQ7F1WrYfsQnduY0VfBN6l7HWboFuV4TfUuqzo
SlPv/OZJHqKVZBnL1lInZm2EUfnTCSFvpi2R+2GMkpeqxkjDSiXnUBANlgOMXaIqH89gNg6+xJuC
B/LU7heb+3Qe/7I5OsejuGmygXmEdmGjIONQoHo8XRX8QKWemKEDgNSGeKKMt6BiNpSxe5XHQ3St
v6g/67W31G+bubyqV95dAchIWiMSQG0rMibVHCatj/Zju7c6GoLVJ69d6LtsRT9KvaIbck972py3
81W6hSnmSpuFlwMpHUDKSTuxtmed/mD8o+0qKV6ZUU18aiMVVt6XwJ8IKs4u48HnC/sHHtfv69JQ
akFi1z/32r2urpzSW2ZZsJR5SCva3O7fJwKns05+YFL8/MBk46u5mTKp1Zvg4RX52+AqWAq+Bt5p
AgsaLNT7z21OzeJ4s1LjVVRGqcAcm5l015YTyzRqVPnlgh+E5oBH6CAc43XzIAlNyRCHs9BGIsbW
bvxXc6bMDdrCSE/Tp5XxOHQW6lTC4NzYDi2PVjDSzdD1Ug3nd1AbsTai4U/fojwCHi4kizoZRYlN
f+ySjBCmMDiUDZBb45DGoKZR1I79ce3RYUGVPlq7G3mVLPvN5Gv+dLPYgi0BrDUHs1A9P94sXU0Z
IBr2z4gCxyvTpOYbLqz7Zp5BAzrfr4ydSqFoiuDidEoxinDMh8IFLEIjp9s3GrK2VfqcW/QNFxvD
fPh8O565WI8NjNZM6YaCLuf0uUhndQy1uDILFyLPI8dU2nCA1dTFeibsdiBIJkJDZZnOMnPkAUpa
1YleDE+AqFakpHfhj1/NKpxn6/xSSOLtb5rfIEo5Xb9ju6OQm4Z0LTLa4Wnw7/symLnae+F/+Xw2
RXB3vB8x8aGNDZyC9sHRavWa7vVdJD+lVrsM82xexfVlO2hLCnK3ph3elz4ygZ+bPHPjHtscLWBS
G5mW+vKTASjmpl/GTxpqEOaX/SUsYlfxtUTycWNOHGJndo2jyDDY2SAgDBxwNJdkqR298GTeEuba
XQuL+pfgkhZbEmneaqrQdmblIASiXqLZ0DieZHucIin6plGemmqX5LDPW6vInlg5MUujlYPWBuw6
rECAR+SRc6dNJHn0Sj+p+wfFxdVqdWKdxK4+MUAmEBQHtDGaPtr1SVj5giTjqUUUJG/uXHMdeldw
eyz+++0ACuYvO6OVYQfGiKqoT5oCsaFTcKmJ9ue33lvEP+1f64OqzPJzq6dXt3NkdPToSa1K8i0u
tTT6rgS3fuDOXRXSZ+laz/ljv1PBz39Y/D9v3f/13tPbXzNX/s//4+9vadYXsKlUo7/+z1XwVqRl
+rP6f+LX/vPPjn/pf26y9+ShKt7fq6uXbPwvj36Rz//D/uKlejn6yzKpYEm4q9+L/v4d3Zjqwwjf
VPzL3/3hP94/PuVLn73/+59vaZ1AlXT/7gVp8s8/frT98e9/wi90MPni8//44fXLnt+7fcnql39c
v7f/WNdB8v5y8qvvL2XFpxjOv6iC0zYKU5OmiDi8ff/4gS7/C10wAFlkVehu1rGWpEXl//ufkvwv
KtbsTxBUpDY/fu+f/yjT+uOHivIvSHzIHADghxIejNA//5yEo+X6a/n+kdT72zRIqvLf/xxlcE0+
guYeAFToINAqQovd8W1qlVoFHcaQ3bY7HQY3e75HQaNfGSshCZJTv1tExSK+zpbym1qtfzVAhGtt
spp37Ph/fg9YhqErh3DCGvmlmuUofWt8jyJqoyXENZd7SlMz14jhDykUY5Z1kgIXCqwyfUCEM7O6
Wr7XO9O+aUupuYmG1FkC3Gqn3tjHxYNfX4yjjgq/0LBlPY8nqG1dVS6NOru1HG9p9zRcOW02a/df
Sl/ddIRvXbXzrAT+EWsih3F83J5YHr/ufVVOK0RFs1vDieqFTxFonoU9yjReO3UqitPor1Px1NQo
iZ70favldpfdpirJ0ai/NsovbqV8pwFsHmb/1QPjT2Oo/tHERuzhqMcz6u8z+DWGLLtVosvMqOeD
w/M0zXdOTfogUy+tlopFoa8P3POPnX+400fxzh9m6dqGopT/wQJybDYlN9P3g5fdir4NeVnOm4Zm
ov0SbSOQIt3SVGedQP78Bgfr2ZU8MC1+fvC+cSUl8/dxmN3mznUSSyvTopJn9BPRwDkXAmf2nwGO
XKiCs9oLNAaoQd5b5Eh5hVPliVFf1Okkjq61SOvDpnH87LbiSYiCsSj2NNS/s7nz7KwLMno1TDer
z5fu3PTBj8IxikyqAaDoePoQKIt6PbDT26i6d+Xm0skliJimquFTVkb7Q6m9polCN73tlHSR++am
84KFDsHW54MZZRA+ppCGX3oKBAs+1cjRMsVSmPZwcol9qKyyZl7cpnfSNfi92+x7vVLm3jxF2eAr
JH2X3ddpfN2ZXXJkfrSCrhPWUZAH2a2XoPdU2DMjMpafD/HMTB6ZGN0prZztVdtjkzjd9yS5q4Z4
XubV3zAClJnbkQYQ6hPiSxz4lG+EZuDVRnpbS9ms9h5aA6xlXy8+H8q52Tq0Ml4sOm5LNEPTW89z
ZloLN0E3dTAdP1Z+7YdDE6MFsd1W7mKZ3a0Wt0MFGVx45cXSOkH9j56eed9W9sQWFF96dNoLFPh/
pm60Pj0qM3stkdLbwGpmcqQv7PTrkKVzGFYnjvqz00eQY1EIh2BinIa0oyjO7VhLb1vjruv6WRka
f2eBDJ1q7AfWaYzBy6IWPFksp7d766H3fiT9FK/n2SFQX4NSyDIdMhzH+6wcijb37Sa9lXMkeBT6
kutuYgxnjwRRw/vTxmgv62EO0D2v01tB06Sncx5XFjlofZN/wCKEIJz+6gDRjmbyhfyqvxb6ZCns
7Kaw4O4EKCGDUxt9B7ypNzStTG9L7Q7WtLlt3Pq0xHV9MRHWTBkauZRf50UDYR67D7XJynl2dWMb
pE+B7UyEbsevoT8c62BEI8cKa99Fcqti5XbU9RCNEKpw4W4q+3XWfw/MjLxJyiFt1KuM26mpZnJp
LcP6WoMxsHa7hSPRwztMHUrnbmF0r0z+oyp7+hDvQrs1MjNmraDWgt3yJrgTjJ7eVqht7emOmWwZ
FnM1PjIOLY5iNj2tUsfx9+lt1lCya915aF042deh1CBFjSbOp1Eu5dfK0ertABgwbA3xkWOfQ88h
otKEz5VgXZFDrUGOoMkbiFa1Xf6l3fYPwWqKHWAkzXhidYyS1gueGXrXCqvuOgKWBG3wovnSqYiJ
mu/5+pfSV/NifEORrn5out9QGxJedjLPmihtADDE3KiiB+1cRUGaPRvrZPeJ84eG3ghtKo47a4bG
PNKoEBOcJGwlzUzK3ovSWwdNP6P5tpfuaub587vzZBmhO5fFqa/QgUpgOl7Gktus7hutv1WBAwml
zf9P2pU1SYozyV+EGffxCuRZlUdVdVdX9wvWJzcIEAj49euq+XY7U8mmtmZ7zOZh2mwiJUKhUISH
+/wwbNPAenL2aljs0/+L2jbPBS83EDaxbeCLAWEYorWISMpJCqWJbOY2lVO0IWtedgGlyQHqUE9y
0jkhmAFWiy43mPvAEIa3qy7SJ0V6UoHQMcqOqVYUvsm82Q6b0a6BhqUluJ/jKS0kt4Xw7f4xCdYM
VG0x/ARo2fXh8LrB6h0LVJ5u4/ypPFbsDUvpHD/T7IJKbPHL7WI3323ZSFaBX8YE5A2QcqRDB0WA
PDtWPRmG0LGH7E1r20zWOly0Y0CVHfc4Apoh3AnmZBrMtBPYUW2y69ykXcVVYUg0BxatAMXCHRIa
D6YQxHot7vU0dtJjaSXK3lXY8DxC7WB93+2XrHhIr/BSQZURYh/X34eCPB1UJ0Z6HDrcc+gW1Opr
WpVdvrpvZ8n1UDxCBQmstyDgEOwMedq7tammxyjOA332oqNpxMnKA2L/IVGLaHPf3JLbwedQyELd
CePDwjWXumU+Z5XJl9VV5QoyIF3jE4t1ie8MtWl8fHV8BhadCdPmBBx8ly/S+0qlBdTJ2vzo5qPf
MSAaO8weOF8QcSTfS5iTx+AG3OHSlHCgyjyvUTHo8mM66EFufRssJSD5z7ralLSCzeG7YY/BmLUS
wwuOAruQ6TRBonI7XZwrBWvNtM+PmHZ6Tq3ml+qSp/sfTbi2+dIwgAlPRH4CEnMxApulkYwwnhzH
qdDDqrU1XCqe+WYDp7LPUNkKUieJPlhN4lY5rz8Y0zEZc0vaNVmkShgr4mNnZ1aA+JHsBuBHN8Dj
VdxbZsfXSFdJ0r3b84CxdpA1ghMQhX3AXkSPaW1qUE85zHMyBcbQ760aahBR3G9JydLd/Z1dtMZZ
7NBGUEF6L9YkMJmsqIWJ1k7lENMfo2EC77ZBv3VGoZ1J5zDJ+bv9lB6OOVJw7C4QxeJoeNGiRJcy
lh6TNnv2hn6jmcrs66MNOSFvgrgVRi3uL/H2xMMif5IAW4t/G8KGNpFVot1J02NL2PhQUQpJaubW
q7GcjeC+qdujAFPorUJ1Ao0f9z2TuDjtepN1Dapz6XH2+u4p0ViOtMSb2YcvAHQF8b24qPn7vX3t
IpRWTdyDgvg4JfFrrUD2e/T0nx9fChQ3MXSDKI/RM/4dL5ZSkGTszKhNj8Qk8T5X6ugQu24t2bAl
b7i0IkTjuIrAeu7Bypx+0wlN/KluH3r9tVcbwkvlkmi89H3QaeBcrOi6g3HhelFqM/ZkNDDa0OQt
6bbgw3CjkzPNqqzUt2gIrxo0pEEEo7nCujKtdKakRcACxXh3dEkctUGvAswk8e0lOyBTwwMD6Q2i
hnB869pGom8YCIy93p1sRQNOYy5lKMTbIIEnPWY30KrBwCcYgq+3TYltlg6ZlRx1JBy+p7gg4QIm
ykgbP+t1iXMvHVdb45govAjBkSpcY3af1oOWY+viWK9OxKR57itlhxmsOu0lthYXhliL6SQk26aY
SQ2G5yhtPydHLevnwOri/JTptrtCCUHpgnwe00/3T9WCQU4Axg8UrHrviigXp4rOzmjkUw9K88gG
YseImG/2Shw4aIuE4xjLAtLCZmInQSiATAd3p8p/z4W9KXX7ScVZPlpg6fdJma2bKlED7KrslbTg
iYh9QOaijskTKyGNq1OWx45TwhMrXkhv4+xkRcMguT0WrWAWF87O51XFKQmj1VjjTlF8nG2arVrX
CVw9V8P7H0lmRIgSJCsbosxefGSWXQ0nlrIO2qsKY7kk+i0Z8lROAATKWh3Kb9dfJx+pm5o0SY5Q
bnbLsG/SHCi1IdMkA45LXoAghECBNB6QZiGW53YCYnnPBkN/fZxL5oMQxtfmt/u7tmgE1xHo5nDB
QwDuejE1JrNHte3jI6nmJ7fVXhOnXTve8OH0yMMfnB8OmsSctLBnkTdDVQQTCseR5ui5kbYPsgj6
B2HR0RZIRdAlvP6LhV1YFM5QYpSzmQ9tfDSyHgPRVeg5dNoglyjXHzQEgSdTN6Cf55gYMhFrwJVd
zZldM+VgMcs3Rw+KNvZ0qEdWSE4R/8VXz2HksxAVBWoEFD3wPOFTdW01x2rBvAN4evYaxLrW1Epf
7DqPIY0SDxIv53edYA2YSLC2YF1AEIjLGnobHzNhzmHoLSioJeVX1pF9a0BDlevDxIVrBbEqK0bf
uCMQB4jriBJ4hiMXE/xkHKDV0akTrM5lcwDDGFkz3WvWdZ3LLuFlU4jo6PqbyN2F7UyVjDRWOjqH
uCuCIVrHCmqYowQNeRMr3tfz14gQlBprVDOMsDiHTMVU8IweuvX1w+6HHftrQcglcN66uI9hYe4+
edU2nV9mGehxaacs1NIgZYuKL14B1zEC3H+lNswwoad0axso9nZuaPR0+/GVXJrhe3lx69Gq7FPW
w8w09b5WoAGlfaqlz0PZYgQPK9ngFF7G96tPHt2evNZogAV4N0lWI5bJgWxBuAONE6qPkPFC6nq9
nKGzVQq9EefAgvw7IJWPBQi8DumBE3mqYRdhJEM2jri8tr8mBW/LmjaZmoSfHkBp4iz1MaER5KwM
/82HAmYTDGs2BomEAjlSMqchA0JD63kZXkrguKm150ifLEkMWlwPTiam0FGFQaHzegvnhmlp53bO
AS/gB6c4uRNZTX0mWY6IzeAYJDTDAaDUMKOLwUrBzJSwSLOKWjnQUAPxWbkfQExnnQrrFLHAW2E+
atu8DPmqK59yEjLKGQXu7+htmLj+BTwYX7j+PBkUbw38AlJAcskAyn2OJP64aAIQMLT8YesGaqVo
08DsqFAOpUZ+91Z+8ipZL2rBBLIhXv8GQhoYTcEvomiqlNS1okOds2OmJV+S2fr+4Y26NCEOkhWE
mJlXw0Tm/HSzwe/Zr39hACSF6HDhBoV7X3+JkZIxbfooOvRJvGWtvsrKSfKxb70a1zheZfxefSdG
uzaRoghhE2pHh6EafLuiPumpn5UyqIcwAoArFBXzSzuiU2mdYpi1Gx3mkXphTKyHeBjRZ3eVdTEB
Sc7aYke16MF06Jthkk92BfBuTNe2ooeed6Jah6kq55V65c/7e7y0ARpXTUV2i/qj+PzNWa3XGE2K
DiokqTy7COzpmEWm5JEts8K99eJMNY2KWZVIjw7g8UCX6RdVoNLojP9PK/xXXFhJvSwlIKGMDl73
FBkvVvzkJRKXFHDW/3zIy/3iieGFDcDF9cbs4fRKo/+CJNV6jFQfEmubFJVhvYh3jII1anYDZ6z2
CQRJKEnWDmTO/n+fTQyTCkkBH8OGanO5rfMI4w/NIQIVxH0zfDXXiScIEy68Q3RbEE7gnYodjcbP
Td+t6uFg5yZEvSZJRFyK+1eWhHiljXlnG70RHaZ9/z0CG/oRZIsb86t2THfjikCl6jV5yNdoOX9m
jsRvlmIlQCOWhn8W0OwKqVhVzUp0KPL5HLtA5PWd5Hv9L+v7a0NIB0YgbehkxMrB2zqnGLMq5CF+
qEJOU+itzHD4M1ebDsOaR/eLnB1xcYHgnuDD2yitioMyrtMpjTPCactZhRTVoIVNzibJLi4fDS7z
iXInclOxsjDrFjO6WY2QZKkBmwMjjPcAyPahAsa2avQVKdP38rr+WhQ2dQbkp4kmWJzor6HN/Yl1
skUtRi6wtPEZbfxzc48aYz4akPA98EFe6NTFne+tQS2J+eHi1fijHcjvci0jo+PH6ubY/TUq3qys
xvhk5A4IZNH3KdL8KXuxPeJ3A5ROaHKGbqPEPRfP+YVB4aZlKFQXuopV5g55dvtqX+hNAP3Gp7hj
p/shZSEXR0y5sCV8tK6kA+kJbHGhIU5+PT7Yuxy6C6BGCIonL3Qk0DPZ4oQnU5SiCc9KGFQ9kORC
niBKHlIP2SSTTfot+uPF0vjfX1wOTcmKbMzG6ECRDhmYBMWBkHwp6fYJl9wUmXoMSqPo0P7Ual/x
jUdt6zxTSNNghIoey1D5KnvKyJbFN/hiWZnGtNi14Y4jtc+9bZzUtJfUpJaPGZBvOGLIi9/zpwsT
el4q85jDhFbHAcCHhJC17X74ec49768R4TbrHU+P45lFh3Q2/HlGURxbNjNVEjOWT+9fM8JVRgsM
zuIPtstIoN37o0nqQLOequiou99oKhswWjaH/hya/0AziI0S6LMqaKG20cEsSm/bpp3mQwD4san6
fRkjbaznxCcTqyTVlMVThfYZilsemI3EQkSklZWVRx1WWUcPCbTGrUdrindpbkm2k6cyN8HwwpBw
qEqwN0TdhPVRCn2WxgxLbQ4162WizE8tWS4gIjDfM3UkAv+zLuF8MTUFw2PU4HyF1gnasPqfsQtr
jJ4YPgcQpcG0dos1ejdOoOyNP2pobmXhX7Zi4bwNkw4c0YwjHnevWk5WED70y2hXdLU/AKMricc8
tt/bXyGVhKxr6hqQAUb284jKXpDnP5ISdzd5IuULA4VSZf/saYpyd7O5b3oxrlxstXAeO9SVTMrg
Qhn4R5T8qUx/3DcgyI//J1u/sCAcRRdhi8UzLPCUpH52HpIwD4xN96k+yT7acob315aIwsFbewQS
gt+hr/Naf4WENMaf9y7zxy950P/EKEv+iwbul+o3hJA141+dEtS4UJ4BObVY4WKG1plVUuFd4kD8
8JghE3KLb/X8UhUyXpfFxyz6VP9jS7++D4ZMH3TqoJ2tnZQX523ckVN+KNn7FT4ci2eIKwfIZrdS
1cVlh/lrWLjJ67lNlarFIvVNv9LCcpXvo12+SUG1mp/BCvqiSa4lEbj4n2jw16IQfFQ7SUpNK1GC
2Bc7jLmAgR9sq+a5fKx3ybaEnKu3k2kBS40KISiPU4ruApapnbo/0UZd8ZFR8Oxvm7fprTo2a7ad
JQtdvH8vPqkQcma0g6BjTfBCIJOf629e8Tv2/mVs/bubQqiJ8Dq3IWEeHZpVv4q3mDXPffQv1IMC
VZl876wQ4UodHDmUA9wp2xWbenU/JMhcSIg5oLHNU7WE71L6pkSPxSwhG5f9/4WI01WqrhAd/38F
bHt9Z/p61oT3lyCwHP8T1YD69FASA7QKAMPr8+dMk6P2E7axW1lvxdmDAJB9Tjd0D3HCcNzoD+TA
5BpASy5iqBxIC5CcCrbGa6teR/PKI7BKQ87N4WEuNM19zslt44v1LzrEd2UjFzKbwkppA6GSRIHN
CRMCUXss4xUXCb+/nxIj4mtrHpN+JkOG15ZONkbvfmde+ykbrUQSopcyposNtIRHVq3OrpHZRXRI
QC9cmSyAqEgQl5D9sTzJkhZDCGSEOZ4ALX5P7N1lqknrLjc98M9wuRK0dbMwCg0o48TneWVvc/CF
yuQeFtd3YVOIIWTIu7hJde9Q6Mc6jX1oRvmF/aLZu/vfa9H/LxcnhJGhUynoVLC4BpOH42O5VRAa
N94q3jUQMP81QbigeCJ9KOu9LVY4Lg0LR6AoomJMPcM79EgnxrDz2W+eUNjQ7huP6taSLPQdSSum
ZsAv4g8aWLjVhfuOuHar2f3sHVR+361VOL/vvtLkMZqhth2Yn9tozXJ8WiXQP7E1195m1k77nL9l
pZ8m34gaeOD73Mh+2OKJufhdwq2YGdGoze7oHdIafM7glG4HPHGySBLolmLp5fL5z7h4FLqVq0X6
oGH5RR3M9kMjbawvn5OLlQg+29re2FAHO0xDtiqf+2P/1ICnrl1Z+/pXsa3XcnIsqU3Bfe08NW06
TN4h2RW7OWzPw4vzo/zsBfwLsgqlQV8+08IjpehKHIFhYGjWBG+GsFBwDboEz120nKw5f8jNNHqm
laM+qtTy3ka3PWmFCZfKxr7+2vWpKSMh54sS7GOaDO9ELt4LOkAhZ0zsqh/BX4yNBpRvfvLYVA87
I56b/EiA8O5ebFOxykcgGTtbFgyXbCOTwxQN7kzjtnWZQk4uzmqPV5xqv/vzj5B7n240x+fE0yg7
rcqTgommlbK+H6sWTgrQatC8Avs0lBZFcHBujmgssck9mMbXAYropvWa20/3bSwsDwg1DGWgmcjp
G9TrY2Ky0WQDerOHKt3kZvJQTu2WFuekqXyo1EiM3Z5JLngIVKEKjmuAh4QQ2LcmpA4i1zkY+ePg
Vr5iysDG3BOvPeXagnDnV4meehZxnIM6xACqfxqY+8mmW6UyNvf3beEdc2XpfRzgIr6kWl4mEORD
SxuXJNRE9xi1rH87z+QLz2k4c06HrPtQV770sXh7HGHaBH4DgCWEdrFWzsw0M6fWdA5F7Vsn71Qf
rbX+ufnWfeZzUX0YJavqe1tAEZDTF8eyEtWtW6K7DvAzwMkYpccox7XLzMBp1o0zaQcj/qzmvg0q
106mMbdoA6EGeCzAVG4YidSoSRW9ZtqhtZ4npAM0fzFsmbMsuCMffgLXmPYOzhSuiEjPdFb1tXZI
h9knw+vQvN53kmUDHPHAG+k3/dG460gcxzDgQZNLTz5Pg6SOdnt6ga3CWBzcARN4IGu7/hRDA3Yj
AIfUQzSroVZ8szMnYHbro5ETTrIy6+3ZckBAg0AEKBnvBQkJxRj3LdVqoh6cBkWt1H0AlnVtNNoW
s2uy2c3bnbu2xf/+8nT1U09IU6uHsYRyh9M+dVomGSC+3TvMI6Bxjfl1AHSBzrw2URa2bU6JjuVA
dNLyvb6EiCbzEjsKe0zrpCsCUR/Ld7Kx/DBYF2Ti8DiIf6FlzeFY16bTsZ06r8746kzVbwsIxTu9
DDV+GyVgA5+LD5vjwSeC7euSY4VddT4Uavus1hHo6m26d+thE1M991s0ZjMNiGe7Mj/cM+E6h7gt
wV5o42oRdnbIvCl3Bpsdcsy8PIyaOu8Tt0HnNyf9oW9iU3IKboMFH/vAGCpAmyDEENMTMvBgXBTD
IevdfJUXtfVcRTY9E9Vs3u6f6CVTOjhEMPzH5RzfWYsv/FLDvA4CLxsOFkVlN8rMKOi00Qhx4cnE
oxdMYQv5YJeByHHT1UDSE/XlqA8HkGQERjuGRWn79vzjwwviH8rloRwTXuJbr9KixI4LbTi42qaa
XxvzTywTJnwfu7y+lEEzxSHDcHVjQR9ENWqvbGBDUSboKKEodp7HCWi6lGUrdLZRiKNt+1BNZbwj
RdHGPn4xWqR2TnyEP2Q+WlmmK4PO9k9bzUHEZzj1OunMEsJXarO2m7Zcp21G/FxB+WkCucbXCrlo
mCX2p5k0RdAyGDbTONpFxoxCuF2rPqgSlaCHtHSoGBT6j4oZA4tB1aeOEO2xBbJIstULuTv2AWOw
fBAKvC1iPqcw1Rn6Dl9UQepzUjCMXu7HBxciinzkXtm33/4NkvDaphBISRrVBmWwCQyB7w2vrtaC
FUkGnrkN17ACgVPg73DuMSN4HdDKmlhW0w3DYUyicZ1PjvIY95Tu7vvqbcSGFQM0YxggxUS/CFds
UFuqgFyFFWaFaGU+xqb9RrUWHKgmKYK07iTA/cVl/TUozuCmY6QpVG2Hg1Z6auC0/W+ldz9cPOWL
wvMGtOq8fSlsnRvnNqubBhFFHwH3VHZarWV+7TYfD8rgKUSYxBinjkgpJDteG2ktSixwhHn2gUz3
dfAFtSnSN03yZFoKXLg7EVYAjPNuAlcB7IFmtU5/mJXODNo8g5JZAoaHXI1l471LHwjwdVhCjoUL
QKiKWSRNLXOAqbROct8rp9K3EuvlvtstGwFK1gZuGoJ7wutzGAzF7iyjPwAJA0Vqy5p/dIVNZBW+
pW0D0wHyaqgwgH1LSK8cNx6HmmAtVBlWfef+yHRjPaoyWt/bLA5axxdm+GovbjDAsid3SmFmmA1r
NZdRsSJG0fxm9dTtC6/sJJCNxWXh2Y78F3N4N6FBq1olQ5aPZWXj+KDF8UNXu/XaMiPtY+EBU4Xw
bWBW/5uzQfhOmC7UW4+Yzanq1a7dxrGDXi+ZWTOHGYtNuqli0pJdG7G+lRTuhUW+mwaKGg9b+Ptt
/GvpTFM2RORkGLQNGtPcW5N5HFxdhuDgL+SLq/QfQ5CocXTgiTg3wPXXA4HgNOLjklPSWpt6doeg
V6w2cEcK2RUFz5hUV352jMrYIgT1KLADgP0d80uQweKPTti+Now6+twVilWfWMBW0MgFFZdv7toV
hF73PRQ1JDHk/eQKC8UbE3NMfNoIElyCPYcaEKtyyHRuytIt/M6mdlhrRvPsqF0BXiOS5yDA9jJC
/GlmQxlaOP3tZi5NkgdWFU2RPzvV/FZ2ag2tZyOzRr+3PfSoBsUuVjXrIbNoF21eBm5XdFbQ5wQa
Mt2Y0HZzP34s7J0DcRA8mvBygnOKIb4E0XudzFV1LprsWPTjJnEPY95vkkHZ96b9kGjZS9qbuy5T
1obiBeYkg9fx3breTfwCG083Tr2gqqLAsTnntd4ORXXGdPSmrYp9E3V70AeGRQq9Eh38EkObPeL0
ypbOU/0bwxyxhQcw3gQij0rT4WlFqqw6d13xCSiddVMrn+s4fVBitq9qbVWr3Xcr1lb5LNPRuT0q
GIREkQRhG2yg4AG69tjRrSu9pm55ZiYJakK3DCX+OjtgCtM35wh3oKS6JURWHBEYxJsOWBoEgZvH
uOli8rx0jPJMOHQn/52rWlDXT1Yqee4s2AGaEH4EYLsH5kvheeUgfMX9rBXnFEMV4TDn+1iJziR1
X41mGiUH8SZpBRzAhtwkIus/w2rCfaF1CYYBys47mZv0Gdo6XLDD2kKaeNWF8+TH57bzcykXvHDn
vocbDW9XlAs5Gbz4eB00Y7ZoU43nrmmSQMPd9NBlNZGEbbFHws3ANzxeRgM7DXS/rn1k1o2ks+uB
nb0yVaA0Y2C2cTOgjblnSq5W66okyluRJ1R7yiLWOUpYIp+xfrlFHYPsE7Q6NOzaqOnBQNYXb9To
e3ddzXreBcrEVG/dV0WvBqWa6l0IHs34FdK9M4aiaJO/FDgYeLKkLk4G+FLKMBtYo/qTR+ipjUAt
kFhd1vr3g5GQQ/MV4xjjFQJmFUzHiwfSNmMd9z4bzh2UUOYXm5NTqq+J6/pZJ6OwWbgVXfQMIFdq
o+AEuq3r3UUzjCaR6vTnwXpV8x/qsGfTz/vLWTKBUUpUpECDiQesUEmpkWdmVl3151F/Lr3Ep8nO
tKSYFX6rXkcxoJJBWoCsDOguwxbcJCqqSR2crAexnrEeaMBJvNJ4ZW3UENdKCzU6J119fGGXJvnC
L9I0qDvpbZsW/dmImQ75qp7R362RDJ/tooAc8X1jN1An8ZAL1nrL4uEShzzb0R3Eq/KNsdHXgb6V
TRYJ38sWDIkD+FM8lhYfiD9bTAWJjOcQoJnckDWepLoni1uG4HxVpDVK48FS/jqEdOc8sD50v2Y/
uFq8Hmq/lQwt3o9R26OBgmDJ4xVmiN/plIQU1DPruFOjwj2Z+vTgRWloqepZYdbz/e91e51zWhwT
mgQqboKbMfy+jkulbjoKf0yhkYOOzcpe51L904UgfGVGWM3Ugw0knmCGNsqp7vNPo2tIXqWi5+EL
oxTCpU0wDw1KBpEXs0ZoHRoIi587FwOvSv/EyPikt+putHvfVLNvYDOC1hbpfLOxV6Mi46O6zRJs
jAAAhYrHMbQCxBdkE1XtQF2lOzcs2w/ZMwHLEKnnNckaqDDRwGxl1VERgfC+ZLQyEbGAWLZu4BVT
E+X26Kkdvt4A2kVIKuVh1gVQ/YaO4bQzv2QHd/arjSu5yt95Qq7DGAQR8EgCdwO0TJGmXMeUeOI1
b2fuzp3t7K0K4sM2NEjc8jtICU5KZK/TAVM6dnf0RvrWd5nvuvrjFPMJs8pZqZll+1QZgbRUVjGd
H6ilbpWJfhprDH853aNN5j9OHkPUMkZYTH2WQsGTfEs6LdDYI2Wl3+fRazwooTf8rMhnpqQBqadH
T3POKYh9vRjAOEeWggoR55/dRpMKuigopILq/nrRveWOA80ZX3QW6KUaYnzSt0rJiRTbgdyMC/I0
MLxj1BBkhcLe5kmXe1VbdOcI2Bm2ahvdWrXodSLf9HJHC/Tc6z5N+RTtmJ04uV/EmMtwRy3qfAVC
Yaw5J1PR+ApAw3PTHAyCZzmlTbO6HzkWdgPXP+e8AJ2Mimz1ejeGdNJjF1rNZygwJWE56SC80JCF
gM4rlURgwdRNLOR/f3GDYQK8SfKIJefUBe8sqEZXs1X/SvU2Xt9fk5DS/GOInybMZoPMVAwh6ayp
U95q7knXSL9z0soOC1Z4n8oUDkjKuVwnTqN+sKzxHukvjPIfdbE65BxeB4aM5KxlGdq92rwf9aYI
MZwsI9lcWh7K5oDqoU8FRgVhH4cKt0CbTe4pU419Rs3Kh5trvu1hGGUqnN3Y6P+R47hS47gkuV/6
dJcmBWdu4klrHb1JzplS7XDRbJWerAe1/dhDhn84qFNgDBhzsuBkF0uSZq1OqYmX1AnlDgC+utfC
Ln29Mj9HqgzTtrCiK1PCikq9mahHCnyufFr1cbzvG3BRlOz7fVdcNKMhGYWsFK5lMdiQNG/Mbs6d
k1mOflaYq4iQIGIycg3hBfjPxl2YEU5xTqraquosORe6uWbtuLNTsq96bTuypvDvL+ndvy5ujXdj
qB2AD4o7IQoY155eoVOTV44dn3F7K+gZkmpsdwXY2B0ftAiJukHVjw6rIuk+lxnLo8cKDKfk5BTO
CFRUMxAQICr2RDd07idbCSrVzH5FU+J9LfRipkFKbTD7RGjkGL43RlXjj1ASSVYZyP2aL+BtHOsN
KzUVkuVF1UBTJM7cajO2zMxXUaITLTQ8xaGvzThFp3n0uiZElzD/VXptDzR725IMs8mm+q3GnFq/
A9QmPWGesVEdP8bLQglsAoW1feo1NVuXGR2/9Br4EMDpBm5zfxy1PPKTmcyfE1up41PGEjZBE5Cl
8zGtcqo91ImbqZnPCocYOz1Fq3MLntNs/KkmrHb9ZlZGLyyNaC6DMjJJvdZrr/5jRwqjfsHKFPhw
zSVR4jfQ3clerS6Z3e1IUU959Pp+ls1sCFkdvice8zhvYCzDPoBP9/p7pmoagXYr8U4IpkEUkwCQ
rvsuc0OFyU3wajnkrXEdAoBwbUL30KapTTKfaI8+l9b4aWmvqG0HA6bOgM551O3PBCgjJWslOc5C
2g/TDrCroBbl/ETCQY/7IUn5AMwJIjAUTLr1SlFQCoyfx1hfYcT65xCjNFx9zYYfESonTa6uuzYP
mPITclWSH3MbDfBbuOgxaqY80gknxzQ7Pa3YOJ1MDePd9gR0wY5SyUV0GwvQ9gB5B54CGs6nGEQZ
yAhT9G+nU6y0a6/XfG0wj71uPKuFJwkFC+uBKUDROFks7+Vef1atKeo+7rGeEW6dOX2Q4i0c2x9s
usF5+H6hYmeoCDki2100FBCQInhxjHUdquZzrM2r+/65tA4Ul22kr1wnSPwu6pRVzhxVysnwNg2p
wtr+07e2ZLOENxo/ZlgDBsNBm4L0U9wsbxwHJ3e18ZQ4Pwrlx6y1KxJ3YWN+sWLdV9xuVUh5OxYX
BgFvDBLBMtKP6w+U1W4yTkTXT0h3IvD2eUaFNp+kaLZghEcQTlqqgxdHhAFhREHRdRAJnXL7oYek
E31Oc4lP80N6feWgaqSjXM5LqrcIMxscim4bZdbJHtJ1n7orFNZBfgEEJFDhllKcaCILHAurQtMN
5GmoSnEqVmHraI3RVEBX51OjHxTzm8qOiSYJi7eBFxK6fy9SsaY5dx140miEp3TJtmTuvulJLCv0
30YD2ODgIu7agBgJy8iagoyUZt4p0f4kqOuBIrKlr+2wu3+CxDfsP0nBhR0hwjs0IXaZmcqJQ5/J
11gn/jycDXM3PDShui5WU71rnEOKexHD0rIq0s0cMzJHgFYR3Q2EVXQWBfOtm7joGWXxeXQ22nSs
dg7GWNyQsm+WBexl5pOAfZHNk9yeaLwtcGXiXyBB1sQTXfS46/rBGU8Apvi55e0SnW3auPZd8okl
UzhD0xnNp/s7feuXENIwbdRQkSDjWSncIWnCWjdyBvNkzV/cpAiiNg7SXiYGfOs2mC0BEx2aihh9
ALr0OnC4ET5mTifnVDSHrDixVts3no7hTWtzfzkLJ/vKkPDh5gj5sRIV0Uml00PhGLVf6+pGbU/t
YIceBV+NMv74sMl3yAPX91ngrEyMqNMJbv7zrKJ70X1zx9ZnJAu74ax4M2hXnu7buz3mvFkCGTzg
LABGExFVRtLrJUNqdKry9neDAoBZUglv6q1TvPdjgHpD2Qy4EeEiHtBMTFoAuk+eF+F8dQDz1X5U
yu77xZVcZIqCGcXKSqtpY+dUzfO6TYeTlmI05P5uLSzFAXkSkCn4cytDABhpHk+DN50qCI5Aecd1
fsbzz4/b4JyYHmiUPURF/hsu3uoJZp+RbSrqidiZ35M47C070KkEyCMKf/Abn6vRgbccjWukScJR
1ZvGy62orE4lKvYrFFrAcKw2kV/GqfcMjCyGa6LMCCNa6aU/t469c+bx04hMBNNpbN80yteGzq8x
+kSbaqgb360TfV32ibc3ikQPpzwyd2laeT7qdrIqw8K3BusKUkkdHTGuRXG9R0Vi0XGwjPJkVOMD
zZrPpOu+fvgzoAaHax3fwOZQiWsTBPXwCHNl5akw+hhEfSwJPTNV0ACQEtst3E+4w3nUxLMVyDYx
K67xRuj7ErboT1wOdFV3vh2AEijMvke+8YoOSob/ggEdW0b6cuvQsMxDDZCJ8AGx7dykiUKUop5P
OtAY9QRRQKUBaUj84XvBhJwB5zBGmxQvDGEzAZBMXBZn7RnlZL9tX0Ck4A+VtPN1G6/xpXDhYVwD
sp43rwuXJpg1YlV2drMXsyCfewMIKyihBoWZrOaE7oiZHkr9V0ndQ9KO36ir/TazAddvAmTzbHab
ljUbqvVB9/FTff3ThHeshlPUOFaRnSP7zQF/KaNO6Jb69r7TioVdnGpuBs+Ed37vm0ePMxUJSCSS
7Kwntp80gAGCXpTWb+UE2uh8NsGqMPxUqDGFzPXCQXcCq6DnqfsSmebWsyMjdEdQniqKTNfz9sRe
/zD+9xdRrXSHEW3yPDsPRPP1uAjtTAZBXjSBcS9OPwfeS7Gc1TlVV1OoGZ6R12AZWagR2RzNbXUT
q7gwoV+vovsvzr5sx22e2faJBGgebjXY7slWdzpJJzdERlHzTA1Pvxd74+zYtGCe/vB/+G8CdJlU
sVisWrVWWfWDw7C9q0En30GtoGNtWLjVr8ZFhySVfM7r03lpTrjSvNodCoTpLG7G1u8LGtChjGjm
hhKv2bAD4DZueUxmQMVFBMTSSjeIrSZZXBTB0N2pf9ewR/xRAkJ2zRKpOzXU/Q787ZL8SmaXn+cz
p/CspCDKrKSx3aSQlx8gsMLu3UTG57nx1S6WJ0QfZ7D0pc2xvMQpHlxjOXT2Hsy8X1Ytifrxo8hI
HEEXRUQHBKXodoLi+nJRCanWIVHrLk7s2q+SR69a/C6XEQxsODsgxRgz5ATQ4PoR4kla6ipNq7SL
Ubz6kbHE8gsl/XLbLzb2Dfho7x0RgbrAVe2typd5HNU2To2l+dyW6oQrYmb7cVi1h7UzlaPal/rd
baNbC+O20JhGxxEd58vtYwNzGprabYxUy/1rMJMM/lKB1ja6bWfD9wDuB14PhWA8v8RHhNIvBrEc
hk4W21OjBqn05DNNppiyUeED+vDMjBAxPMiuN02NhtkUpEdjhwJuu2dNNMWosRnB/GMIFDN0wlSm
KbG5PFRyNGCnkbGK+FyIzkwGKG6wPAN0w8kenGePawnNjNu7yJ35svaB5WEkE21EwLSB0rn8Wguz
GkZSuMicl1qUog6CwdMeYwt+1imViWzS1n/3dfJDWVPcNeBOfbv9A7gB4QegAoL3LdJlTtYghBAy
pFB/yLM2LhstLjX6yeqnXe7SfeXVku7/xpbCWVCKA6IUEGERIDT0BTRxyqmJl4b4jfIwIXosskLc
lhG+HAhOgX3/agiPOSutapM1sYKTpbsPtIKwQCU5YxsJp+2dW+GH8CzwJsms0rqAFfW+ek1+sMf+
+K4Jvbci8KKu4KS86wL1pxvd/lhbiwNnD/pNAHOh4s0DzpnZ3gWehjhVE7PhQAZ3T6vflZlI+nT8
i4segZcsCmNcu+XqublUgDZ6DqSG19n8nDvVFytXv67Zulun5LXX1mCtZVz8GxUewDbPbIr7CTFM
e12gLwzpB7D1FLv6j/LiBfYJrXQ/+25lfnu4vZUiFIVnejh3yPOQwKNDbguOr46pkpJMg9Cnvuy9
0nxUq7Hwvc7OwiwlIUuaUHUgh11Zx8zxQDGjVF9v/4Str3n+C4SLTndqQ8sT6NyqWgU5EnKoKvCl
tI7EabZOuIuHHlQb8R94YC6dBioXVoGxyDpuMECc5S+6s/i0+7JUsh3duO7w1nPQ4TVxJ1xxMOuz
NaGwBEPzL+ykXqA34VsHeoJCdQaZUXW3PE6v6VuT+8lJ1nzZuPWA+cC8PoC4nD9ZuPU8orcsdyFE
2zSkzcIJGkCB0auZrEC3tZmYIsWdjsku/L9wAt0cJLeVm0GbeFX8XHuz6Or3axW11ip58uk8ORXP
IXpJKHbzJ9kVE6u+drMGAog67kL66kIl/UWP0vv0oPxSozxKIhyPTyAP9vA1H7r9dLB3aDR8mFaH
HxPAlyDk5WJm8OpJmDiDMup6UsfGACh5d8gBgYRUoWSxW5/v3IpwDa5uytSSwIqr36slIOJ/bh+1
Ldc8//vCZ1PLqqIWxV6aaCznE/MhjBYM9nOj79uMvdw2dn2ugQjSUaxD1RrwfxF1Q7MROqyK0sRQ
97xvEu1YMShyj6WkLHi9Z5dm+M84uwxck4DNfXKb2NCL8RFgmH7n1kazu72Y653jVnDVQKsCqZB4
sEqMzGMWy8FtQCoWlItWggirK33CnCEECCbbE30GSdFtqxvRGUk5knMAK3jjSZy8ZUW60F7HCEPO
+RRNKH0k9QmVCN9tl5C44O9V14e6Me6LpQlQdb1t/vqU8ycBuJCQm72PE1xubWXmNSsSp4z7SQ/m
9FuezwEtgJBrZQDtzY8IBCm21kRKIbY2yGgNnj2NuPgWbXgkXu7dYWZUk+Qrmx75PvYOSDP/kMJ6
1CYbHQWZ12xgCLYf/bFQ/aH7e3vXZFaEQzYnmF9Y6rWJJ1qVwVT0930BOspmIn8+bgi6V7jOUK7m
gmLCctJ6Trs5a2JEXhOaC4Asdg3FZC8hb7ctbX0evKVAggCOVq7HdmlpWfNVL1eI3le0OSAz+qFZ
paQBvuFrqsHdzOASbBhOuDRh0SFb1MGr44SRF7OYPhG9/FZZzl/Azfa3V7P1gYArM0HrwJMBMeXB
/L+WQvkTOtGt+yeZAASEYjDQtu0U3jbEc6fLq4sLXP4zJKQcEzj7VW2EITp64ZiPu9Uw7lfl24rM
uIX2sKvWkh7y1oeC6BpyctRCrzuhtl5QIDLLJs7zPOzMN2+VfKYtAxjZRUxH/xGcRHxvz6KtUrN1
JMigYnv4ZTnPySLTP936OBjL57Ma8LWr3N6BuiCjqMHB1ZzdAhY2Uug7Mn289+dgohoik5wAADOF
QigAc1KnWQ3SXqeb9yN9Xstmp5BPdf/1tgts7de5HSEYsGpIwAAIF/BslseO2kJx2tGb6ONWcD+h
lY+6OKYk+a84+yoWGrRqb2I1tt3f1zrILnomafBtfZdzE8KHX/NqaY1phsC7gg7PXOFCKMvBX6n1
8z+shXcvOFYcM7JCV9ZujaSuLai429a87IyMjrGSJKUEz7H1XTCn/X9WhIjGaLVYi9Ii3CTKGpbK
/JCPEOm+vRT+ccXzD3wF5s7R48NDXHCyXk9ydWYNjNQexIKLu0x/dWvPtwHOUhYZQ9EGAA3FQhQU
MP+HMYmrkW2kVwhttKzjnOlonJHM2Wk5HR8AsFUCSrP8oezaJGyAJ4RCuFfElpevH4+tFpJkdKA4
Fg3NwUtPHIcSON0Z44AkIxFeY4GD8gZURiQ7u+GNMAMrHG/K0SWXZvK6Qr+wwJhjqQFhj0kKjJut
45O1UhlXuMyS4Pd07UEek2tljC5oQJsu8pQipIMkrG7dfkAwAcrN3xfYucv1oK+06stAcVNU1Z9y
9EofblkErlGbO9XqZY65sSik5CoEGoCgg4iIYE7D2LYBbTJMxk6fe3qvqU+LDM20dcDOTQh3XwvM
ejIXRhWTChjAwZqjDrVEyXvpikFaBRQG7VUQ/aDSi0a04AddDnadupgqFEwygAJ0X9OxaQ92GmgP
JPSCLnLulfRTO9yBZiQsAhmvwPYq/9kXvIPZYHhxIDIRWylI8XtzPmjJ+OvjUQTlc1DvYMoWrzdh
J6eyWdOpHmBDY196B5xnlfeoTuTBUIa9VvaSyLjliqg0cxIL1A9Rx7h0RUMflJ5gfDlu28W32joE
vZDfQshOZ39uL4z/cDE8nlsSvBDDpiVJ17KKdTByYo7bL0H+O/Y0SttPavWGzQh09P1vG91y/XOj
wm6Wej7pioqx9CYZHxgmoisXos+a7L24uYsYIIabQ2AAt/LlLjbOnK+rATPpfFKcKVhsPVKhEFKz
v7fXs+WBcAo0HgDpxDToVcAlo4kRpyoGwukpBSkT2I4kz0CZCeGQuTQr1TqHiWXtXL802KOJLrTk
u2wYwYQOf1kD2oNXp7AOgOp1wEMR0dsxDWrQdq8SIOLGF7kwIKyCKROxlsEqY0MF4VN5D1aM0CFj
VMqEpjZ6NQipGOPGcC4Y43BDXX57C4j/wVxsPJuLcAqgkjZ9sYNx796tz2UfKd+LYxVVe+3bbUfY
cOwLq0JGkyxKrk01HuuYbwrLke1Rmwnx8Axvm9n+Tij5cZgv3gDC+Ulmj2a0M8vYomWg6z1aMxIL
mwvB9D1ODgoeV+C/xUAm67pIIUrNiaq0eARH//OUNJKn0pYZRFQT9SngG5CzXH6ltJkN0KTgYk9n
6NfRxjeHJMgH2Xtma7/OzQh+bXsTSboUZrz1gU0r6ufSIhF/GgtxlN8N/7cS/hPOsv8mqfXJBP4u
VvL0M5ArIWYQ73ND3yU9V2y1/E5DH83rOVVtdNsbtg4V2G3QPwChICpUfJPPTGdubRW0mso4aWPF
6ULbSH2jVdDflXEjbuTSmN7Hcw2DnGjHXBU7MhDcmQ4tMZAzFdrnslsq9TFf2lQ9zYbdVV9W1x5+
doPJQIJye5EbppFsgvsRIxbQ8hQhzIUF6t+8Vcs4L+gz7QHbLO1fJp3vtKU4ojEr29QNz7Qc3MAc
covim4g1tys3rdRq5pv6per2dv3aGp9vL2nTBC9O8GiLPFAIUUM16HPldWVc269d1h1GdVergyST
eI/ZgmPyP2/imYVAeEVGMtp6ZpVA/sXNm/Uri41D+aSDPSd91YI2bkAgcHtRG/kEvzqQEoJrTruq
6/RoVZrDgDsXAB7rKdWG7h5zRulpxAT0nVrOmj+6ehegn2BgKIb+B8QGqFBw1/P2EuB+YjJq90Pf
NbNSAv5CPL8f9ATDW6vqU8VQ/oNLcuZiIOF4b0RM4NF4XXKAbcoYE1PRihp82Bbdw6hNr8RN/o6Y
vvoPBjkzPqDS0DFwnSuHwQCtRnHQUZvdZUmj+6SeEVEW7Z5Z1mOpD4Pka24ETmzmP4tCfDYxazZi
kgRRzSn3tj3vzWGWvLq2TgFUoOChuFAclE8uo9eYWfrcpzCxorHZdSjhf2EycoSNni7ngPxnRIjO
hptMVoqJt9jcG7taP0Eit35ywxmqSFOYgKPnTX8YD7dPwubeoRgE1irUt0xxIMLs6ny1kwaeOFfq
U5bl7WuhmP/BCkd6ga0TXWsAGoRUoEiaPh+qHEGEjajV4WR8b1DeleQ1G2vBKxUlYReVbsybC56H
dovdFatbxDOG9H2nW+6BN5ZkuBuOAIAV/jam2QGGEk8u8qbBGVwbFRFNeWwKUJ6nVVbg4DLZYOmW
Ja4qaaFmgSqNuGfaYmVKMcISdZE6pamP28WfcUd/2AEw6YhpLxAkY+xdzKazPiPDMqhF3Pd/FseN
KksmqbL1WTByhdSJg1g8gy/07OZHdb50JgtFJFZbYIiv8kNTG1/+wyrObPDs48yGuTQuyEytIh6o
8i1xSTwtlQSMs7UMwwbbCod/Xzey20KnGNmlZTwgVwIoLZhS2bW0kT7YwPKhJobvjq8iRBljWVhe
2AkeHs03vf2cTv0hAcbIGnyltHYf3zGgsHGrg34MpTG+3LMdA+VSDyHMqYjr6uvUNoHVyJKTjUsW
9bZ/FsTvjlPSmdVSxMb6G8XGQBlpkCRkp65VQN1vKG/dD+r4H87nuVHBEZZ26qo5YUVsO59a9rgY
cZvE/2XnUBlAsxUtQhFabqWgxjOGsYjdpYyUAtPPssH/rXQIRGmoq4AaiiNDhMpKgn9qMtaBwuxv
gxntHw70gMjdYviOHa5Bf4cxBNkluhVuzk0KJZZ1ADe6XsMkan0gL6Hln45J3lFbF9zFsoRrAG1b
dFoBF49p7XufADLe0bD7yqXuAy3AAyRQQhlR4gbwDHiC/9vKq24hKlRVRlZ8rfSv5dtF6O7NiGu6
eLPPArTJoRIUgCBXangrXCCeYgQP5xiDVYL3D5VVKYWLtWIYMUqXO6+XYbW3l4YiPh/j5qBIwdcZ
a/sZh6mIzSf9HnKvj70PfZVjc0jvtAB3bZiHxZNsyo/7gZCp4574Z1RwzSJdUxTeYHRurMoHnuFe
q5YvidYvAZ3syqcLZSFTPHt/+9RtO8+ZYcFB87xnlIEvDrhW+tq9dqd6n+/tT+wLRBSjPExOMrzu
9ik8syi4q1EVVpOXfH+Rjw2nbKfH3vcVypQqYENF0MtmvbZcBh8TEzl8nAT0M5chOddIrpYmyWO7
I5jVxHsO1WnJLm59PoQsPpiMuu1VVuEuqwGqeTcHudJwl0bzA8RpHquQ18DnZ2tv3RvR/JS6PsiA
PqpSg2c/cAGAYnJeJ3i90Ld3MwyRu5WSxxbUv9y63kOzy6/ZNzJ/shVZws59X3RTPI2RroP2GOz3
wlWqAr7hVhYaqbV37A22W1Qbk4AEyvFMsqVbgRP8LHgho36LTErwy7GY6swBvVHctN7gezkk3A09
63ydLJL4uW0JXIF8TPNaYMIr58JZbFhy8iV5rIvKS/yFkaXwwTDSfL3tKZvG0JJEbsDBNu+ly7P8
QFnWRHfHHBvYNH8oKTCS1zefPauQpFUyO0IQU0yWTIqe5rGqpJoWTl7SfSfr2tn+XDCjim6vasMt
QINkQfgKjJEWUNWXR8whqKYMmIqK1zJL/AkDw51WgA/X9sdBmlrzUCj44Lu4mAFEICDI4nleQHi7
AvCfx15GAoCM9nWp+CapA/BLP7j69HZ7bVtd3Qt7wlYauboY7rjm8VqRya+y8kDG/LBmyY4UY5hl
EDCj9BEMMNGcyaZDNuIKbAMlwRleUdEQ3l5JRwfAMLo8Hgg0wEH4OTX2l/adyAvzd1OCw14cbq93
61u6mHKH6hY/e+L2aplNXFzseYwWJRhUIBncuw8pJH0pqun/wRTSZF6g4pU9YXUO85KVLXDStNOi
csQY36ui2ftCRlaykTJjEBexEWkl52MTohZG2UFyla9ZTPtvWTLvGJpqqK0/dmrhG8OX2lHe5tWW
wNc3TiAe3KDaQxUReBqxa5i4breujGWx0zxP08mDWI1FJd9q4yic23CE2I9Lj8xQts3ifvhVEjcY
lp/T+jX3QBIrvUY3/OLClvCxDKcjCIqwNYNTRM/nKMdY82CmD5lsumArQ7gwJVSesrUHb/QAU9nd
rPvjEVl6iOGafU983Vd9TFJLXusb45bOhUXBQ0xC0f6dYbF7o6/DXRW2AftZkaBAttD4QNkE9OD+
xEzpnEfW79unYNNR4JkOghmIlcV+LxndwpzxMIl18Fc0/bCf1vnBxASoJEhv5EF4kP6zw2PN2dXj
JXhUsrbFrlYYhB7WNLvzvLyUuORWQgnQGOqwIMjAWLpYLuo8uyGTPuIZUgT23utC7bXYgX+LBIsR
NGmghynoFvz/8MhH9Ug3LV5KRILCj8rZ6tJRTexJhdm8rmdIjxu/PGL96j3l0cwmZaeqUu6Wzf08
syjsZ0PweEiKPoun6SeUHl3yetsvtg439CyQ1SEN0hFILldUQaSpKnuaxqgflb5ZrxF0wY9pq37D
FOKjq6aSN/5W29SFqgWaSBhggP6IYNBcsjUBvz0FloPss19tUNaBCdbyKsAkcfGj81G6/2OSB1s2
7711As4NCzfsOiZo7NQ6jW1AWwNINCz7yuiPYzXIhhk2vfPclOAmrO9cTPqanJ9XdQPyF7WTyIuq
vwyshr9cX31UD0T9eCqLfcXACwhf+ZfkjnTmmooCrgyMKVJcP7NPVUwucTo21g4yUNZWiMZ7FWb4
/MvVPWfkykze+Wn0svdHA3N6kOYsbNfXVra/7ZzXpvisIBenhMFrOL41d83gUhSBqnppfKqP5WOb
Tssjccp1x5L+121z12cB6C6QMnHiARf8+sJFR6Ylw3BKp5xAp/qHE9z5SdPcU0LzcFGnEapK491t
i9c+CRJxBH1g/jGedcUQ7CQqNTxI8Zz0GYCBxjxqcxo5rP9wns7NYEQWrC08cAmPYczGguV46MiJ
0hfwzmdoUCfaz9tL4YHoMmEGIhHvQ/Ry0GW5wrZ105SkRdeTU068nzUIupiVR2WW/tWNnx1xQs/o
Jd6xUUOBSZ3LNfIaDdz+0uUdZFjIZytyGoMxWiAGP+6BXOHCwwOm0EsI3+en4qmVIExEyQvM0l2a
FU4aALHJQlyYNfftD2+X3IPq0F9SH7iC8P+jCHZ9A8Acn0jH7LbFWXgvV5mjtKd36E2fjNOAtjvk
4N0QufkMoWVU3jjGZDbAkSBLVnj6c/U9z8zyfz+LJ+sIbjIbDQawYGk7O0gjrqSu7dfA3jV7zZCY
EzVR/ndTz8wJ33JSqVa4DcxxDRY+E4mn+DKEjn7nOEcLgtK7NdIP41cPa31Js8DQ/LU9IP8Ekd5t
R95I0y43XPi+xWCuaqK/r3wOzQDTZ3+MF0i0pFMAWYioxEemT0vi0yQaKkkU34h4aFCgy8YxXtAV
EWxPyjI39ZyT00xI5KReNA/lwzyBPXSRXRjvEGvxC6OUxDthCGtXJUizret+nD3vxBRFtR/yDCpG
QV9XE41cSpQD4AOg/60Q/yDnBmUoLtK76F/tzsuGg6GzNvOr1BuYb0+TOUSYq+7UqJytro2SHg/4
CPoQI31RKuQfYTJ1rREoBIj8b0yrNBai+Jq1UdkrbRKV1FjnoE1TfF5IEhs/p5o15lMx9OYSpOqi
PU8m4otPDTQjJBnJpuu9s79iYgcXjSUkBvqKsfR0gECAXWgRM/KHISGvdP2dEQJZxyWsFZSb8xmy
Tl1Asu/6CH0+0v41PFAAdPm+0etANX4TtQ3did4r5hywyZWcj81Yh94opyZECL9CGiqjqTCar+4J
epoD2MtiMMOd0ud8P/hzYOFcovRXgHr7qdvdPg7Xz1qgsMCPA+Ifh3ONCXfHwOjsuWnmngiwooXt
s4YEZVoHNv1MSLNfRi1YjY+q1yLEQvQMgQ3QZRQlxAur9lKP0c7wTkahBhmEBXfMMIlkZdeXL4a+
OagJ3W1eAxQCa13XCmFpg+9ODHbqhsYFGbwLwaIgKSvy6fY2bhR4UOnHu8sGPRNookR4UUn6rC/M
GoTQleozg/hqecqNMbQgqDOVX9r2zc4rf7SqD6MfkF/g7gBYBXgZ1B4v47jtjhouZg/D5eYaJt2f
CpKR6JJL/HNjL4HEAXEEwO2chV8I34M+GWNhZ/YpB84WnVBoBDG/kBI2b5nBhDBXFwAW7qp9B+xP
kbaKZp0MSqFBbYRtZkagSJZcAZtm0InkqvAA1IqlnAmCN0k3DNapN4owbdG6rz/pVS7JX67Tzf9F
OvCxPtDOik9ya7ZRAmsM6zR6rd+4z639s2xOk/kZ/i65VrZMIZVGDshla68IWzWohbULYLGnQfm+
cGuZ6xvsOHbtbsnbj58rPO+wIBP0yAgegi8waK1YC2h0TkXtBsmyhFaSnJjVf5acKH4XXt5f0CE5
syPcleZoUZOy3jqx3dqF5hpUuxoC4aHp49ZCPJxD9AZ3o6xauvGChV1wvCHrBBYR6krCiUoTsyv7
zjrNv0ClPTzqgR5pBxKux+nXGFbH8TfkSiRJ55ZHntsUsjHM/tYN1NusU9t+aZdvqtr5mWw6ZWs/
OVk4RIDAhY4x3ct1dU5JKBiKcbgAWhitP6ZMj3fLC88N8H8/SynV1FX0lebWqfNo0Heq87gAnu27
U059u5vfMGotKY9uFPnwdkTNCz0QFIuApbs0WThpD3U/Yr5zuZrIYsmdd/x/IvbFZ5kutdSe4Bvg
LAM8O/HME/nOQq5f40Xs3tjjzR9mURLKZlyl9gS/AMhIwy2M9XmHdZfAXvW1tQLQSO35w0BN/E6a
qfMtE4/d+ZYKxxvy9ShCoMV1mu6nSPGrXUb98omqfjMezTsLQFYfAnQHJUYu11mBY/jqT0XyoN2o
sFx+V+Hsu302JqzDuvuoubMewZYfri/DYdy9U6g8E7wLJCdwY0j/0iQ/omfeqwwrqypE2FNluWBf
Z1p/ysoel7mhUPoDujp1YCTqKSzXLPtjQg3622SyVtJG3ODJuPwVwiEdLQWZPFW4QzM8TiCts+zn
n8TwzcZ3IkxSAhBRPKkP2PwBynXLAQohUa/KGWU2IhKPgfxWQdXwihEL0r5QgqsW/gXs++We7PvA
ONBwODQRgiAqsH66018kIZ+7s+B7GLZB00jFNQa+AiGCUJvqakXAPwveqFCNUswcBul+gLbQsDfA
xSy5NjeeBsiazuwJ1Ve1V6eZl06hHQYe5KBQfP48zfE08osTifVYf7U/6W/K/fCsP+SfQGfgS1a8
tc3nv0BI32o8CLwMtBu45JQ38z5RD+kBpJOH7G9V+NCA8O5Rect3skL31iV3tvIr6E3Xdu4KRKh9
MpKwe1QjIP2x4rvuMP3qvkyPfQy11AdZT2bjgjDAcKCC0AqAQ0DpLo8YBZ2Vo3aTfUqq1TQid6FV
FkBqkq47s6/W5eBifJ8dXHBky1i/+bkRPAsPDU6ryokPwG5/abomM7RA2KKfIKNVPdKM0Yd2hH5w
0VVp1HuGrLS5FcEAbuAU+lgvMnPBlVk/GyCIJNZ7wWO+QxhF3coJbH8JUWF58qSgpi1Pghwk+j8c
2g0a/csVelneLV3mWacM0xtpcVeSP2srY3jbyCHwRPxnRFhVN+ORvAxYVbmaaEVa63FMXBlK/brU
CCAqdHM49RLQFOJYMEiJXCirqWChVtWXxHS/1mV5P3rNowpCYb9N18ZXDINEt4/ihnOCGQMcjRjf
5ST0wknM0iwptKlDFU6p1Ls185Rd5ebDzzY37AfosNJ7z171H7eNbuwnhztA6RUVYgjcCm6Z29pa
m5mrnTxW0x0Bo1yYFK1swPbK+blwOuQfUbfFIw6w5UvXgN5rquSdu5yW5i8Fb9aY3k/WEI3Zt9ur
udpCbgdrwTQDpwoSM+c6m4pZKeh6qoy/BjiJnBGZegU1NWivAuUu+WD8V18cacGakBt5IPJcG+By
T46HzqDS++nsPQ5t/ef2ojbNYJANJQQL/O/i0zd1U4W4UwPlkNbM94q7ZofFsDEH00wfRsBgRXhc
Ay+B0UO844TTpSy9mpauwk6KiqIBeVsbSOyp36e0kVw7W2uCPgkqTe/j42JppNSddXCLZDq1LLkj
A90vCv08UE2SzVzfMiAXAbkYeOksjsgVHYIZbjrOU+WeBr26qyyUzsaC+rReH3vt21qYO7qgq5p9
neaj0rrHup9PtlrSoK2geJmbkp/DT/Clw/Bfg/EhIFktBEjxhDftUJcQNjnlsx3mRf+0sIeG7Ad4
aG5hHFZzI0CHJTnG9VZD7xiy6viw0LFGc+by7AG9n7Tt7OK1nKtBSqnf5F8LXZbJbFrB6B66TKgB
4QheWlGY61HaTfq7XI8xQDu+KPeWs3x8MRhmMzT0mbhm7Xs+dZYjVxxg1GCdpwxy2GStfX05eq0M
PHSdiptwTUy9gMoTaCWEksvVuEvSpG3FtBNW+qa11qvduDud80pl6i4HX1cP1r/a7ZYdqEf2s+Ps
bh/568tb+AFCXthiJKY2rELD5c2bI0U4H/J98jRELrpA3ZP1TZFYvC7WwzW47BSoMNE3Bx3m5ZLH
dFmgFjaXOJFNSC1i7YchV5jvjMvJ7lmktGm45vmusxJo8bhg78obnKRRjTNPfVscoN0n89kZ0x1E
R9/cxmZAOqqpzwptV+TOGtQd3Q0NjYykeFmWbFf1VZTm5LXv57Cu0js3zwNlmJ2PewwwpQBZA2+N
bynioG2r7toFrFOnqVohoVX4OS39SSbNseH+wLUBmOKAogUDdcLJzo2hW+3cxBApL5xAVILYL9iW
215xbQSJDyZH0UHghOKOcJLnkhm6UubrCf4ZgVA+rHEImryObpu5vqxhBk4PvXsUKEHoeekJU4MM
usmL9WT1z1UCSlYDLbG0ChN7lUx2XuVZ5qUloZjBMgDn3BV0/4Xx203fMG4W1MlLo2HULPUxKyu5
dK57HII94cKuIT3RQMYBF3YS6QEmqMc5aH5mle8cf9mQXPWbI4Hb5hF4xzOJ8fcc5zL4Y7EY2MJV
hP9djePmNnMVhRYlurrDXX2f3jvo7Lqv6sm8Az9q0B06xze+DxF57/O6LzluoYP60GK+p5Ic9k1H
wkHnzFjIxsTbV5us0jEWZ4EKVe0zhs4vnh+EzB8+enzF/8wI2126ZTvZHeTk2vq3BbAU5JxNJnsQ
bIRKWMGLCk0kBK8rgnNjbGijKiP08lr1gPrYCYRQd+YyAhvZPlhgqC/n8aGF4KJCdX9Vx4AN1q6s
6GdnUQ+3T85VMs39C2ypCALA0KNAfXlyAIPIjByPyVOhxVTLfaX/+HNdMCGEaaja9O60Ipx5nRNW
CaB8Mx7OXrMbDdNXVjRVwSgKgTZE5nGX51VcsvLQ9t/60ggZVe9uL1h0JDyOQK/gIVQAmYrxVOEL
txXFpC8pCiRP2kxCZ+50M1xS/MJAsVdHxpwv5k/v5gAzQZLPuVfEbM4rzATs4nN+7HPoUmYZ6K5d
qmLSZKzcIYPk9Fid1tbJPoN7BrmBqcsClhga+Q9AIw/cSqhdcMWXyw/MzNG2yKrnx7rpTD0q7YSk
QTaUnhIVE/jZdgMEOS1Jg02Mktwowj5qIRjHA5sd/1FnOY892T046LP8CAHIzgzBlDD0/orZzOwr
hfAmCXRC0reV0wA8WKs6yRgutnYdRQngt23gIMHieWlf1zoVu9sux7QDORJe568LM58BlQ9qYGcz
p159K+1OUDOQxamt7QYbBNjbcK/ya+/SMgrdmg69t/lYQK4Mh8orBj8ZW9s7ACNjDveFs5ayEyae
Yew2OqjoD+Pdz+dDhDM8F1VSgJMMEnbMem0GAwqpXIfk9rnZWNiFEWFLe6fMKWm06Tg3yLdMH7Mv
fydmvqZtfbht6So8vq8HRVR8PDBiIj2+3MNiXtUi7brpaPksrAg+FZRbgTmhuzQYofsSaWhj7XqJ
2Y3AgBQSvCsIyJhZFbNJTMLW2DZ3ONaFl0W9pdV3dPXKT5Ne2xJTG3vpoiLEFRowdo26nrBAyFcr
U28Nx6God+OY7ACsO+Hz+hqVkYfwz3J+hWMvkUSCihvzVziP4tQ1syYFDjkPRwU8Z0Zjf63a9bn1
MBpf519QwnuwbRnUU2Lyvet/dvgBubSaul+Go86WA/O6r+pAArv2dn3SPTvpU8ZebzvM1pc7W+P7
0+jMYE/1fq4nGASB0s6Y8MyhSmQusnVtfbVzM0IknTOzcloTZmhPd6XaB0lV+sY8fIbyqMRBNk40
Zv7fiycIJoCvXjrIiKqklqFoeNTqGoLC9Ec6rJJN2zaBGwEwQVBVW8Ih0+rESagzYDWg3FuWt1Y6
/X29X1BChX4iHhcoZFwdKJZDdbjzpu6op3P62NdECfthUXzwhNDRLx1llinDb0QOjADiENvwenT1
RaG8FRJJRVMU3ZHt3PvxaX2wYxNDxugBcYQeeQEbiSPZxyvoI9gfLmzyjT7zPhQqVYClYLOPOpSs
CSQxk6f5XoVJyI3JEGrXhwupC2eWsVG4wHtf+GwgUCV9DcDHEU2vz42uPnmk+QUA/jelO6ZJMgTj
/OECNlZ4YVNw/LK1DYWxpD12EIbw1aHdl0smU2znLn0ZqLgRPEgxIw5pSrGON9Rgvq2avD0SOil3
Rk/dkKIslYROYj66Zqq+5W6iL/7t0GFuOCkq2B44NoCq4sRDl18P7BAgwMJ0+lHr5j8OABMYodhn
mhUWS3JgZuJrEFZqJqh9pu3J0H8gbu/6dHruSfGMXsxdB/RSnqahnahHYuQvnZ0HqB34q/1r7tK7
oTXCxZxfdQwe4hj+LZi5hz5lpLjFnrkm3t1FWKpJMBMIClQLe6l7RvyiYL+hVn1S+3yf1mvogVLt
Huxz7Nha6bpzlwGQ3haFDqt/kezH1lcAFTXmp5C1YwrtcjtQJisqvbGbY5uWQ9CV2egrZJBJkl8H
bJ5//7MibLozLGlWD1ZzLFcjqhfzgIGW+66TwfT4nxFdCi4CQx6fKbeEqgBh3TC73dgcFaq+gFl5
8VEN/H17w7aWwmGp0OXEgBsAWJcbNmv2oBh20eCyyxZfKfDwLVrahmR2ZZPqm6a4pgCQjqioiDNn
9cqK/yHt25rbxpWtfxGreL+8kpQsyQ6V2HGczAtrksyQAO8geAF//Vnwt2sfCeInlnN2za55yFRa
AJqNRvdaqwuSNW2CTj8NC259KrT0rajTb/eXtLZtaElg6C1ewmj0KpdPijFm6HTkbaLb9U9d1Dkg
rcaWC6wasRE48dEDa6jmeCOAfyN6O03CMF0itoyu39FBszYwEWtfN4IlmuK4RMFSUtzZM8VgZRiW
mrBqOboVj7s0PRBHi/z0x/1NWz2cC0uKH2jVsDRBDkteG/j7Mc/Tna+l/d4yMdjzvqm1RSE/heQ1
mh4ok8vHz8WF43t950PDuUnczKkjUNCTsvf3mAv0OLTjrz+w5aI+IHtgt6LG5iKmwu3mJkkLl5e7
fDFmFgV12b704wyNY6PjmrtxaLePN4R/2JLXKjCNN4fGqjFHu6xOeoiJge+e09dmZv4/tKF9kpfi
WUNTKUydyUcPgmX6y8eXDKAtaKuAPkNrQ9letP0yR+qkJpho+cqETiI9I6c2NROnsYfow8ZQBILo
v49CHrqZioPOXOvcylvqBNVrsncYa04Z4da3NHXM2OSbMWQlfbiyp7jpnAfp2EBiL+mr/K9hAcBy
wh1nF/Orr9dHCzjzkJjVR4e7IIGAVRv/4EQBpVOspu2Ii7yf64RQ4DEjo/IGzErlGdlSg19LAK8s
yc/04tuAsn2KV+xQJ/oX78ye6GfnoO26GCOg6d8iLnfZ3onvn+ANiPl9cXjHgUgN4qVvKf5Sph34
ZLSqk5Ggrk2GBiizptdP1BbzAdOKgARiBkb+isZEarCU46kc3WID1HcTE96neoB+JoVQUe9Rrrqx
qLoO11SdIM+xfpe9mYf6kP0UGNxy0NFg/np/0fLArm5WmVsDO42/DdkaIMHX24z6R8FZl5YJ81wR
cVF89d3u7b6Nm4gKOBNULwGkQg8QjxQl0zVo5ugsgI3aNP8p7NGrf6YLVISeFzzS/r5va2U9uFAB
dTEB8UTBSn42F27jmFNgd2lWJIDh7OY+0YutgXGrq4FuDx7iKEkBWHBtIc+JP9b2XCaQpwOruTZe
LO49jVDb2IgoN9ET2wasKlj0eAUBC6K4Y0/NuWU+LRNjoMIKMZvakewIzD7aDxmK5nFjY4JOyFDs
nUOtpa4ZdcVYfLgOdv0zLMUhO5Ccm9SvcHqVg87qqHtIpYsgtcOsG+q/lszu5o/ei4AM4a0pkSEY
XXvTATVcUoNyyYpEaMazAWXtYlc4Exf70e+ggOmaLPh8321u337SJHQioCuCKutNdReKGCCgCI2i
umLpuJPaIX8xdNSuqy4zSeTPIqdAcRT+ELk8KK19yoLme9Ev6ffRzQw3sjxSVxuozBVXu3JmxQO6
LPd5UMCZWa4Vj10wBXvTz5vnavG34u3ad4OIAwKHAW9D4/jaq7V29MYKMykTzvMYMeNbGmjNxrGu
ODSeI+B/ATbvSN2Raxs1QRO4zLUqYbOra5FmQOI0mgHFmGKaalW1G9zZQFu3s9lv7rVjFlZIGTYC
xOqPwPsQVV1g+BFgr3+EwZs8BWShSqouYKHF6HiY2g66efnSHgc+pQ+BmUFAsbZd8DzcStuI7+ZK
gEdCju7++8PfVUUHC1JAPEZzqgSQ7uYNPkmizp2yV73SzbDsu2knMF6nd9Epnnl2YnXRRMSEfj2d
9YTV7r+eyWjkuNkzOIVzXCx5FoKpJTmT9akMPJRmmthKsTgjt6qjL9+2PZ15lNvaVnFr1Wsghylr
n5C31BWvqVG5acrOqJKu7EU4u4CQGjr9mhLRh05jsL3AdI3TkGnpyWV+F0F1to25lp1SNIumbjkO
JrizzPqFBnYeQo7xTUvreMnL02ymYTM7/R6I86jABsVc6GfA619NAwSEovp7NI0TyukPutPmsemk
RwSMEw8AMRmCZMzJp0mb9kGm7cu+OZp0PDa9dsxq41R2ehIUAxim1Xy8H0bWzhbDKEC0lrznG+GG
bCKibSpWJQTamyAI65oY9n3P3DksodeFekBW6kt83+hNvQWfLOS/JYAOKJsb4SynBCvRHbsq4Uuf
G6EzZbw+zXaW0wjZWv+yMPINqMV+U7N7JTzhgAEqAlkJKdNNBQtKJjmhepHwfXk0Gkw1DPbklP62
+nDcWdFwdh/1N2cjUq8axWtWqtEghqgKCwFGQDPHXQoUUBz9c8BpEQa86/e5VQ8P9zd29TQxXUnK
g1lIW+RPucglKoN5E+pjVQLBpmE3wnfzkM+cR+5QzrgiWigs3re4dpSyXgOELqrGYOsrFjNvAWPJ
KROzS4kVasNogdbWZHg3gQpuhG3vtK8cgzl/3bd7gzkCRg3BEBgclJHB11JHPZRlrmecWmUScOPX
Qm3zOC1DcPSGnp4aDOPaA/gYPGk+tAlCz2/Kh0In7nc07LyNXHF1B/BEhUAaXhhoOl7vAKPmVJWz
Dk1yzfI0DPJ2+PeWe/53J/PnDiBHcMVDj/qi221sgYxVl5kwcDNX/XPlstVnIiYtaJezxvznTqtj
a4CKDR0jUXhR73oxhj7vilJ/4D3SkTSPtMLaCB9qOH3/CRgBIyGQQMGoGd/ipVNqih4I0mYMB4w5
EnWwESxWQImYeYqXExBJqDvfoCzzYDLHtoINzQjTL8aeHAowDcwfXjTtRRPmh/lTftpi8qinioVB
lwe1B9CvAINSXxlkBPhQK7G3DPhbkRVRxoZds+Tx0pZhtTWTRfrI1UmieiOJr/BJMBzhR9c+hNHU
FOOHgOzJbC0cdRGaqK7gZXPfYVat4EkDfDuEvpClXltZLMjpjy4H3qL96vAXPr4W5QZkc9UEohxG
v0t8nKs8zkTaM8216+UsxBDqsxNZVoPZJfbGQ+PmdPDXoy6LbFs2GG9Op/YZZPSpI84BZmyZXhb1
Hq4R3451TmNmmhtVIVOmWNfnA2ohntmwiXcaUI7XO2ePtCwrZxJg+dTHPpmyqHQfluZgIbZEdmju
m71PI+1zd65+gYyU5SFkH+2NPEzNA8G8hhaBhHOCp4pUUHESW8uD0tA6YFl0N8qkIHxZH9u6ievi
e8CR32d8j/LD9/tOc/POUM0qR+osRpvSUhfn/OievMN84GEfm3sdiqhkkxRxe7DXa5Tx5uICY1M9
Op1LgE4ytbhm1SepBe73y2ECTico+MbtdRtblD1VPonSK+RTNVvO/b/Q08azyYJ4J44Zefa/Ngmh
dfaA0tgPfeMob8Lmu1kIwKD7A6j1e2foYpnVBBZ/05hg8GDosAZWoPhx/9TW9/F/Dcg/vzCA8mSd
VcEizpTR52HQvnF/7MKg/+Viac6SbiATbzU6lAUpH0g5+FMZZIBysTgV0fAtPeVR86V5DZ5RcDiZ
32kf8mf7kcTNz/sL/f+c4P+uVLkER58uwTIzuOcTScCLSoZXSYCMzKMbeg/8GQp8+V/04f9mVW3v
EGFO7iIP0H6AopTRHxZnh49yxw7al3l4piRyovHhDwZiv+8z3i3obmPgoJpL4opkogck94wMkIbB
Yj/kc/vGRpSj76/wNpAjk5FjBoDTxUgydRrKrDE2zGmtn03y1kMwP2e/hmUjrK59BegmYyVyuveN
4AMplzm3MdYUUHvIwHO3/QYokba7vxA1JZbhC7cFql4YVofSuhI13TQDC7R1gcpu+aHI8wNY6p/s
RYtED72s+7ZWFyTzUjmHHv9Xvjq+dE0tJq84LznlMe8rL6R23n6wxvK+IpkRoYkJFI9KHKMe6Ahk
LEFwsZzDBORm02q7iX6Y3CI3Tqo5OSguSFjqdQhpis5zK8dACOm+LG73yCZxqAUPvenr/V1bdbUL
Q0oMXgxflJihWZ4dnUJXhNUhmfI9YHu/79tZ9QS8FAAIcV08GRRPaPoJ7TEyivM4OfHkjBHeEKFB
WNhVeXzflAx3ar6A5iKeuOBwoWCi3JmWj2ctQEHVuTX5XynQ/bsmZ6epa/ai6pKppofBQpZ33+jq
PmIGMR5hAL3ggXt9YJj5Xk9mh0hYLHyMdB8Sbc0EWC2GmG944GrQRWH8v6aUcD/qJaTgdVzTkvcb
YwC790jjESLw1gnjo0+HepP6u7U4JczXlQz0I+DghoCWpR8g75/cV4iobSxtw45KedV7Ntooxi/n
dPnL6V8y99n1NgCqN0/X9w9YUm9kBAdRTTmorsOoqQ7MpfPQDmY0NpoZusMPr3FRP2oOzvL3sPws
aj8PF2S2Vum+/oGfXJhXDq/stJRQyD6ebavLnrppHmM989lDTfBc/L+ZUk6NTV05mCwtz97Cjzlm
CgtnOGCi0eG+GblhN5+bC5YH3k9geqjpeT0XWja0yHZ4+jcv5FVi7DzhRfhMdtm0EUZWPQTxHSox
siSrstIWezB8iobKeUZGVc6g7GTQk/S25DHttTWBS4tVgf92QysZGjc3uiotzuj+0nDp02Pt8a2G
zZoRdGokQsUFdlflSg65W4vMw9MaYORw9MxT3qUbqe7adrlS1Qz9NB+IUKWEjkeaT9IBgk6G/dvI
IBTH2r3ddBsPwrWA+z62GlcvXriuYkV3oHcESd35zF3yNjr5K2RE3yaRVy8MHZDQmAb3K5pTG1Jl
a34HCC0aBJiTKlte1xEXFWA62e04nzOqv5h9X4asG599zf1sac4uYMLdWObqY0wWWqAtjSiC1+i1
RZKWqalbtUDghRDXD8xefp6++6EJldb21X6+/1mtXZjS+6RKMlS0VS5YOg3NWFmBQOEFumaj820g
y/cGcKm5H//ASy5NKSFxsQzSL96MVFD/3PIZjGcIIpk0vr+gNXe/tKJEvql1rMzCWMZzJl4LDoWU
cQsiuebtAAEA8iNp/Tf636Wfi8YS7nSe+soNe7Bejl0xYWJbkNcP9xezagoSpZihCQ78zdy7mgK0
pvn2eHYb/xSIZW+42iPtnd0fmEF1E3k6WOI3GhANhJ3ddiqnc6kV/QEiIADGz1mxC7zM3d83tXY8
ABFgPZ5EY6ph3NHcIk2ZMZ7J8LNiQ7g0W2I5N4AJfDQyq8Wugasgh1lcfz85JTbpWYeo6meP1NMf
tbRrjiK3w2mu25g045dmcfdeNp+pl258TysnBuNgXVnQypai3NfGaauVegXBpTOBQu8ygV9gQW3J
ZR/3ciQV+F4NzwJGQk0+/TpjqEiXYHYVA8b0uPU/C8T7Ns5qdS0XRuRZXhQYAJidpYQt1lL6P0Qz
PEOzuo41jW1UFlZikKxYorIOhvEtg9ls/AJ17hbCsfRvG2O1xsD9rtn9b42af7JtF5aU02HaCG7Y
5I1nNO//RTuYhl4Lcfb7Lr62HB/TK9C5wL9uHlULaO5j5mQ4G1GFI/rVPmXoMTIIHfKNpGjVFGQ5
UCp0cbOrV8Wi92h25B49D+aXjB26qfjEql8LCTbsrHkCgPySdYWSL+TKrj3BmScNkt2CQgkT7sb9
uouIsESsNeSf+5u38vWCzS7VKmTQs25yIu6xzkGXvT3bokPSurCyD+cJ1KpQN/XijaaiOw0gfb36
TtZhsFCOqkxrOmTjEG9XDK0TvCLRZANZB8y66xUPk7UsWRPMGJbxNDqnvnxK6Zf7S10zgW4KYhSo
N4DcKjeVMfV26ml+c+4ppMqt4GEEDDybp42zW6nbgRoN9UtADgEvuglJi8+tgC5uA0ElZw/h1OXR
IlDtO2PmSQG+k7mv9hp9KKpPL21+2JpkeeuhUD8AFlvGQ6CK1UBlmrxH3knL89x/cXleRMX4ODjt
YzUFb/e3c8USRBDAZgF9AWIL7/X9i2hFPGecjKEXZ4cXD2P93bF+uM5rPvD9fTu3NxgKTZLEZWA5
Orb22jPmTs9dPwPdFOPZvnLOX0XQHj9uAmvBHQbogQnoz7UJCoYaM5gmzoOGGTFh4/UYPe2UEOL9
g7WAtgmBQHSLUFNQahhTYzc1nRqkmpAPEimPglZ8+LENNUoTJH2Ip7hglCjbhdZCRyirULsdnR+Z
kf/CBF0Ma583IvtK1gw7FsqMqJuCEKS+DuZ2mvvCp+LsMzx2IoSWdghpR3ovYnpL+b9FkBXtFFJT
5AENp6Zyql2Pj2PZB2nVTLsZFM7suayhC7Lx21Y8E2LiaPrh3QJysIr4JaA8VGbWLp+biRzK3IpM
8pe1WPt22GID34YUbIItdWoAUwsA+L12HAioGnPG9eW8aMU51VFuS+cjxtN+v++fKwvCVsNlwBwD
YEgF19ussMiiW8u5aJdPejOd0kJ8clxxMHNjo368bgrYN8CipBinsqK6dhZaWEjnRTCGGvQIRv5T
y4/zqIf317T2WeOBB3wtWE8WMCvXW2cHpKNTZs7nJZ2mUJvp77qrN0Lx2vHIoGFAEwbUXTUztSsA
fVC8HMHLZ59NjBxY2LQvs/Hl/lLW9uzSjJLl9LqmLUbljOeg+qGlAAh6acy6f5Hhf9yxcXXJNxBK
/KguKJckZ71RAbZM8dYiEZneCvvERxK53haMXf5F18Uf3B8XhpSrMsucYTBzpFSkcEMbsuw2cI95
+2tiP3p968I0V6xBiAlnBJIAWndq9adNW4F72aVQPAax1LEfIevSQFqHG0cXdPcHU2/HqPK6b1Xf
x4VYynAMwP2pup8TC4YwC5ZvZt/+0rXgK9PRJ+Z5f2h6Uj4IsnzmOkssHxzjut4z3d6b44hxJUD7
7Fxra2SP3BZl29DcgXilA4ISamfSUS6uxFFL0aZvOh1JDNkXgsSplZ4mnu+KJo26xsBWbtHsVj4j
lJqgS43J6aA7v+MML0wOIxMzhW7g50B/Gae/F7pRRFjxbVTk5DAgqAauPFUbKMoMnlmcoZAOyC/a
yGMVukHNEl9MthUVZlrlu/vf08pn+66YhRcdEDDQ7b/eRj7Mlsl9yGgQo0YbASN6NQHpS2Hy8wi2
Pd2IErdLlKQbqN3hFQkpMBVsZC+2Uc1ZkCbmIMFOfb58FZgMMe/rLjdzqNx47ev9BforJhGQMJIA
QmeQIVZHINhgxOtaO4MR6IFxGwnE4i9Gh7mlIYRnzSANkV/mENfJUp7u0m5syBMUGEyGuc4u5Q+L
VRMrnmy/6aOG23iQRHgCN0OYsk4bYk3vAvE01nMzPhDBRouHNQDxwU8bwh3mg6gm4u9tAQx7lDlA
aYZdX8JDMfrAXEAYgWLi/KvxmJ4/1IFvLnE+WcabT5gf0drWqh0oco0fO02W9bG7GKw4UC0LwJds
7YEfvNrzyk8ZWQTAU9VSlJjmh2rfzp07o480veVdOHndUr5SonXjrhKa7sVQfh6Gb4UplmKfdU4a
hD4pvHJnL2gIhZ7LJy20gGLA48SAQh3Qod7oxWnJ524Pd5EdaYyJ/wmQOiePadsv7jHQQXL9NIlq
gCpER/ISmnKaQfje8LkNqnc7NHHWB/X0FUPZi6YCsJv/7QUj39uFw7NPXWoPP4HtKbWXStTtCG1U
6LY04YK/pP4eFK1vHu1c2PxrkY2d2UaYLuF03zkbK2/XGxgy8cOayx5aVSSYgBTsgdbfNVbnmU99
3QOMdN+pbr8aXHKoOIPYJTF8qsChmCvwWCewTO2h+q4v4lOjDwfMJXu+b2Yl8YMd+aHgaYr/WUqQ
yzl6X9yD+kC/Sx86b99jzO2MJpW9Z27cvv4BLODannLpFVNZ5a5UO+h3+2ln9mEZP8vRunwHFdE6
xDya45ZNU97Y14EcNoGQQ/6Iu/bmRjKCDnO0KEpa4gvexLvi0QizaRf8siGDlqMp52IyrRxM48dy
IM5wMHhUF7stgVqZaym/Aj0EqVeJEqFUPrmOgxlgiAbXK2SW6TyGtAjqc5OO/mNmZ0CFi4weu87S
Hoin7/EpbrXEt6wrmaBRQ9WVZjX23Xcihw5fWDaFRm2F/gJF7BQtXvc3kveH++614sXI1CTxChOq
JFfoes1D7mnByGp6hgLEN53XvxFCvhoG3YjA62aQEkr8veTgKmaKAdVEi9LzCDzoHuxFtm+gwxgH
3thsVNtuTEktNguMCgMpNVryyj4yhxi8zgrMf+ZP85Do8yPqOvc37eaork2813gukoCU+swWfZ2d
6yp7oAQ8udyJHUxis/gvb3YTFIj3Gek2stGNhakUqCZvM2LVTXa2/e8VoWFJPqW4au4v7eamBI0f
VXLkY9hC9ISU5kxhGBjo7c5pkmnZ14BUIantky7yXQ7YxH1TK7t4ZUp5kfQYJlzitZom80y0vT9N
eZz65kstxKnLMRPJHQ5aL6fxBmLjAXGTN8pF4gmNgoB8SQeKi6QQXU+HckiTEkJO+6F+yUd9eB0R
Gvb6Quqd5rXDE4pw80drBVd2gcy9/goy5s+V20xpYhg1RmqDJhENRD8Fhvjn/tbe1sRgCRkWHuWo
ad4KSA3BKGYPDddEghuWGGkL5NRjnSYeKmJSz50UUR3Z/BFSUlv14bVzvbSthBRqCW9qB54mLgZM
IPVIn2mhPfVp90WI9NTXbRRg5GXYMqfe+EJu70q5bImNgVrBOzHjeoNZVVODNVg2WETtsd1nO+o8
BFEZdkf3UGPm8Ub0vHkNvNtD1diAAhzYA8qBjqU5di1mXCQ9xAMJO7Li9/2DlHt1dSUpBpRvhBt+
vfh5myYN2qZxDe2mWgewKKPpCd/KY2VuDY1e+/7BRUB3CSqBMC5v6ovQ1gxDX4mhSBOE6DbqM/OQ
Z/2uJ/VPM+XZRgq1asxHyg2iBxDdKv8BVRFQKinBS4C+GcUZdapdZj539WbLWZ6Dso3gwMmRd4Ah
oHdlXa/KzYrBz83UT+yH+ck6jAcbg3GnI3vYcghjJbRcWZIec7F/dtNMXWbAUvkknsdfmGSmhX2U
7/Uf5DXd2wPGkWL+ddTk4XDoDvedZc39Ua/FxE6AFACNV2uEHfB8vYNxypDvyQ59VHxJY0wyOA1x
fmgfiPHx00NPFVUeiCzjkaQ6P0O/ZE4tP01Y1weHjupNnNKsxSCzfAlzTG/fiJ4rHxsSYbTQ0Jr2
AGRXvgWn73KXeWaaoDn4ZJRNNIkxvr+Dt1csaosSmApdDSDzVSyJZc3AkuCJnWT43MN6QLHHESSL
HIdtaTQbt2Hy2pbiKSZwopgOAFvl0Yz60HoMfmIEBEYAGzxMaaxFYwRMfmxWn9oZCrah9mPLWW83
FL8A2rVo4wFRcDN5WJLpRpssaQLBlTevPlizeL2/n7cwMeDrwG3yQPBFWg1a8fXnMOQWGzHFLsWH
Nx6H1yqScy2NqDzkX7YGPaycHVwD7H1QKcCoUDOXuSt8Bp2INCE+RbWJDJUBNpydlhSlILo5s2bN
HBJZ4FfhKKgrKCEFCe3A86aBN0IIOGzFdBJVkFBri5q1akeKX0uUPWYOKbepyP2yh8BFmnDfPAQN
ix32LbPLjVxsJWH4j8b2f8woCfqUagVGfMubbGfsjRjPPm4fAtQPkDFMcfYbN7njRvmuMSIQibZe
XquLlHPzoHWv4+GlJGSDb6Vl51hp0vpH6BDtcgwFbIePCgDpeBTIi+Y/VgLlti4tMoyVbeMyDcwY
CtGJCaaN0TZv951+dTHoeWIwGrTfwbtWfJ5TOevNQBBxtOCYuyCzZUOZ7jrRBBvVwttuMiST0K6T
WBB0cjFB+doWZyTnyIecBF1D69HEkOjmwafmwENgnvx0Z7PR4/s2LSGktuS5Oz5MWo9hmpqdQcTg
/rpvwwkKykBs4A0N/QSAra5/i2XRauk13TkXuvsJQ8BfJu4d75u43VqYwMQtVFsQVG7Aav4y6l3Z
jc45oGn3gAS/OIMfiPFsJt3Sub1dDer+UsgYAWVluP3i0HZYUuokfOCYiSS07HGg1Ye5ZtCzgHww
IggCiRSyud6zsSXuGBipnQye+OHk0L8G3uUN8v1bH/jacqD9bHko/b0DKq4NVcPQtgGGeoH/Doar
fq7Tfz56NFDmAOQJJQTMRdPVWryv48oU1mQn8zgWr2PVks8zcclPk/XuhheoawFtVqL5ZUsX1zDQ
x9drGfq2sEbfoonBLW03LuxlsUi1u7+eLSNK2Y2J0uwdKl9MUHHDuCujgGjSUFN93KhXbBlSPmGd
i6pvHZMmpZziafX8M12s3/cXI/+Oy/z3fcdwK6K/CHVHNMSvd6zj3QBigkGTVPBvfJnBGg8KlItL
0wsde2l2c1XMf7KBsu+OxxhkYdSGo2iAb8EkX2zgaNJ/aepou4FY5Qf7p+8rA8UDQrcgNt60astW
a018Q/AFbej2DW2nGJlj+kTsSv/mF9Zm2qY+Jd4NApiGgeSoj9zc+72J8l85dDRxh66BuoOeA7ng
GrFh8Sy2upZHCzH1MPXmLB7Mzj+LxjE2XEY6+M1xQqPEknI4gAQoHwCUmRkTfkOTxQbsvvCe5tZ4
mPjWsJtVz7wwo3wCgsrBH1NLk6mddxwkxqrYmop6c4G9bydYtqihg5SK/ObaM+0mb1Bbr2jSgwoP
RFlmRbpwtBDc/yBurKA/uSgURLrXMVS8zH6MvFb4P//g87j4EcqjFwCCTgdJkyZBICaIkBrTknQo
rRihmY9zEANDZVSYze1Cd/W+5dWTvLCsZJGBxqxqIDjJRnvz+Jc5RTep30JNrJ4j1ChtaKRhApqa
XWHYrGENrUYSMRvBC4c8/MnkM3u+v5QbgvH7UaKIDPC6fNmopeS2dcvB5ZQmGArTHiXX+DOAsFOC
GTzBsXaZHXoDhK/TgvdjiKlNC0jGHgG8rbFF5oSYD6Q9Ni4mC0cULdIydEdSJTpd9J9gkg9FxFwz
SxBCdChalfWW0PPNpAj58yFuISE2GD2IL+vaE7NuBO7eQsDvIBwb6Q3D+Me69XZFXhfxWBkitDHY
IJyrwUu0CflUQHz9qWwtFptpQWK0xrKk15ZcsikcM2xc75/7O7x2jpe/UHHTxurTDI9WuKk3TCGv
pxcGcsB9G2sOCcQt3tgAB2Cqr/wNF/WLTOQAkBZoay89hI9Ci7iV/0Ch5wfIkV03HwWAqz6j5Mpl
TWqTBwQCUKR8wY3/DMmHc1NtcXjW7j8kC5DMAQTGwyFfrwqyRtZslBlNdIyqPrT6NEcBurxxXTbz
ufZN8LId4v/JVgLgCYQbJqGZrhI+Nd9YoBTIoaflls3vbNIcZ2fxtPvH7lnuxn9wbpKoBxwaVqpi
sKioCTEw1i1xFiHqkJUEcq3zoHefioL0JLpvTeYL6gUk73Vwv6FCA+Dj9X6KqrU1SOPQZOaYS5O7
03RibefuKU/5A/578aWuiL3zGAcEmXM6/HXf/mqssSQ/IUBBD1I4ylMu0NsGYGukgDyeY+spr74S
8YV2JwcVrywCeMp7hmrhLosoOQXFZ+qABfdQTsd8gz2z+rlc/A4laAh9GjvqIXmDYsqJifRMdfuU
g8Nzf71rXz5qzBC4BO7ztj/qSRUPt+Y0MU0KhNDEILoc1Zi5vKXRvrYeCT0BxhTAXfxzfbDN5LRs
7JHdFGz5ObAlFPO8n3qx8W7dMqP4z4jxo4vwYCb1l0R3SkyC6v/JtS1G1Q3HU4aXy+XI33ERzXRi
Zo2YYWcgx0FE9dHclXv3R7CE5gtFV4DFqEXtSPzResa7XQukIzm3HpB/dRvbYvh/d8nERj2PMAWo
LeN+8uGdVm1vVb7WoptMf+WzC+YCJYg2RiHqykSe1nJETr8YyItn4aOELD33v2jGZH1iZmlupC5q
8f59jVK6BBU+NNPUN0WtG8XUjAwRp+HiK+9NqBVgiNOpLJc69kfg2f4gxMnWpGwVSOiacph+JaC3
5iFLIyArLn4dZlKlU9uaBLrqmxdmlLDNmO9XbY2MlADkouklWC6gOQTZxvZtmVGefUPltrqOwmRS
aEgwRx6j2hDWXrC/HzlWzSBsWHj3g+55I0adkpFVbo/I0WRWExmQEngifWkm7pgZW9OfpKOp1wJa
qpDQk1QreMX155blbWVWJR5jPrhi+6rMMRnI1rSoGsbyrFeZ8QXaxOiGaOZHOWvSGdEueuci43vz
ld20etohi8SH3g52UYZ56hci6tulfFsy/NQNT1wLxwD7g5qE3iqishL1q66ZjXSCi8zAdj17bocS
c2ttUQvWjg7vZlTQQQhG1VJxxNnutBljXGjCGiumQ3Fyzfosxi3Bh9UgeWlH2bupkYqnJfbOfsC0
97CCat5L9SnYMUweZKH9WPkhZp9vTY9c3UMPTx/0qGXCrezhTHymL7VDEgwKFMDA9Y+kNf/5uPOj
Df5fG0rC3IsGe+t7JGmE8TjrmI5FRZxy98v/zYwS7duFtvlMYQb+th+rLkzHLApQxv4DM+jsgWuC
ca1gM15/XXg1FcjG8b4yhYuleF51CobRgSSeU2xU2FZdT85Clz1gPPLln1/cm7S0a1crUpL0pvhV
aMa/khESmnik3l/SqhNc2FFcfOpSDZijAHaC+dkb2O9lplvi2WtBCe85dGVRl0STS3Fvvyjnjpc2
HE2Ix9SyWNiPwbfSHr5pbg1uYccfG27VG+F9bWUAkaEeCjIoiFaKT/TE6cYqc0mC/oJ/6Kv0zfLy
rTRjy4j884tjMrSqhtYUviHLLoIQ2eAjErvXjx/R5UIUV+i8XIz64pOELU4XVulMw07/k1rhpRHF
D1BOK6EshzPC3UIj3ne7Uve3SuBrTi0l+ADTkPVpVe9IL7uB5aZFgDdKHwDsC220BkvT2rhxVwsJ
l3aUyObppG8M3ySIp1oQllUEDGvehkZIYz/uY4mlqnf9MX0s9luZ4KpDXCxRCXjU7jutm2A6Y+aj
5yFsY8xAFf2BR1wYUVxbE0YB6ToYQQIfGexXTbYGPK4vA5BQXK6AoKk9z6ZbIBih6wS6mIEb94H7
1mRsax71lhEla7Z7LyDmNONycCnGIxe22BHd2XrpbFlRUqJBn0ElEoIkUAXGqbBjU4gPD7RA8iOv
UTwPoXSF2/Q6DGg6gNd9ABssQwcBU3Sk/OKuxrwoqDvs7h/+araAIiK+HwwFuZWuH5ecUegOY0Es
1soI1brZDI242Mk5AaN50th+2Znhx2XDZIp3aVju9EWw6/oM2A+HIaLS9kCm05JHdrpFs1s9rovV
KVs5avlQ9stIkiXg/2rCfsmraqN4v2VCiXWzNlCjabGB82SEPbHDfmsA4Gqgu1iEcuPN3WC5zMEi
7DIHj5lGZl4CLbrVClk1AwgESLdIUoEZuz6QKe0dF+9bklRmd+gY5qzr+Z42W9yo96tSfVVgjA6o
yugto6mufEIzxcxjn+Hg2+88tvbDA4Snf4wR3w1PTSwOW2Ox15f1X3MqSqC3Uj78D2lnuuM2smzr
JyLAefhLUlJNKpXLdnn4Q7jtNud55tPfj96455RIQoT3QTcajTbQoUxmRsawYi1U1zCX+0CMZCeO
tSff+C9ixneLWqYQKpMuPdqevHiK/FmuIJ3VU1fM/Z1Cy/ZjBLM+uQql7RWpf5pRd6RNTqFsOOon
A6boVLjL86P0PD0Ip/qSX7IzyvDgM3eO+fY2/q/hhXud2mw0TED9z4HYJa6KttqhzOZh1SD+b1IJ
hvZBbP2R01hOYpi516uGT3W3z7SXIY3uiiHZCVRXaC2ZqUkZRADEeMTfq9HGAsxZGQO3eK5c8zwo
Duw/hXXS/JN4qE+CA0hGPdTDo6Qdqx/KITpkTr0Df1tBdJY/YXHfkrhVFboNeN77+ncVuJCzlIMr
ucmxuVMvYXBIhIOY2/V9cypO1q/bfn/ttVg/Lpg3mRd5hRXzzSANRSkPn2eCZNkb7CiwdpKO2fFd
3/NrE4sTUxeVJTAXFD6H1KpCqzoKWuKkY31SUd24vZr14cQUaJlZdYbO459H7t1bUknqqAdTQuA8
xoJdmVVnDzWaOpM66TuJwOxsF6uSIB9iMBwKC4a+FlmbIPh6AXkpF7DOmREf8toWokJFGGDQMxos
iWf0tqVPOxXyjRVSJANYC3kKAL9lTTCOAlELFcpLrRx6v2uYmc2vYq12IdMslVjd/fV+AshgGorR
HQDYS9XehjHzGQpFLNVNTM2F0GVReMmV17ETjOlw29jGjkJ8SLQj/UF6LxM6KfMaWYMI+tnSUZBP
LbM+R5qXnII2Up9SQp/HPlHzvf7g/MosviPzmAgdgnEBe7TUgWa4UO8Es42fs4m+cO9NvQx0Al1R
R+41lfkgry0tJ+LBEE9WLw7dvZd13h6j2sYdoe1M3x1fxPqXRddcanzDQsXnOc+DV8vq0DHskx9G
4leOB5/C7Y3euPM87xQO6WHpXJTFwxs1gKZ7nzKXF1Ter8ZEUOgtjw0t+XzbzsbWqoTz8MCzKNiN
FglTCQe+SZdqRqcEWsCklSY+eKE2PYmpBVQt0uuD7utiajeCrL2IajF9vP0DNi4LPwD2Bj4vXHVL
MpSgqwx/HGmQ91o6Omo/9rYuMM6jReMeSG7TFJAvGDaQ1aN5dh00FUMrlUrbhwgpDNWpk9HSm4p6
OJm+afx1njYPQHFexRkyTYn+2pScjLGfNU36DGFYL7neNI3q0awaxstub9/6nAD+Bn8ITA7IHUQ9
14ZKNAvMrKDWkTRWH7pqqkbjyYT/pd/xpfMLcH0HmYHTmIumCsa/LYFfCmrwvAdj/BzHg5t4/TEz
I7uKvpXyx76XD3017ZzM9deiDUbeQQmMWWXmva9XFtVyIxQ+sjWJMVbBQR6lMbSpXpNWWXon71J7
bS1wBtVw41Bd54xc2xOYLRf1adYFc4ejd9KOsPPUJ88t3fCTchIvyKvaXXnMHsKL9en2R1x7FjBN
70wvLjvfzPDKGNNdTwPdVry++w25SHTKK2l4pbLWvN02uBr65EWcBxVoklnSrDi1SFM8OA6MOEF2
I7pv7hvtDuoeDd7cgwAbfe8qz+JROZjhUaQIXRPpd6g9leSVe1MT6z2nOoiCoAaNAPLl4uJnqEao
tp3XoCxG0eTIw9N9NGpTQEonq1xGt2U0IVKDAngd5ztbsD5emKZtwYFhXANI2fXnLqxI9+oBMTvY
HtMjA2+h5arNWL1CmLore7lpDCeOnzXpTC4fsKzP40T3DWStmFOXbCVurN9tLdanERK2eifAWroE
FoQVjjCTy7NIzfzn7wIsHFMVDwnoeOC8dzxYj+ji/O2LvLQxL/idjZjBIYaVGfYarACup06E4juK
VEbZmQJI4iPViyI8NJpKyAV0Jn0Zcm8PJbwqhyx/xMLJQreS16nGQgPZNk+BQ//k35l1qrChcH2T
bdr0uzzCG3M+17u7OLJQDMbB2GO0cTs3fFTuwlN/FE74Qkf4L2bceJVBdcGfAOKCR+t6m8XG9w0t
MKznJH2K2dZ82iMkWZ7MeQ/fWViGyG3DHH2vatazYoVOGvPa9y+BFN7f9jerOgJmQD4DxYE/ifnE
ZXdSFyBX943Ew99oX9sPpRO4ja3b0Jsoh3nj9qrzS4/6x95MdcHmIaxnLfK1DNzY1E+6RZyqDI7c
iYILD0L7qZP81ol1of/LKAZ7818UAOFGgnR3cR9KXa6MjBmBZ0HtndR6zLLRHveE3LZ2EYo1BmmI
k+YRy4WVdhrLDLkCkxlWu/g5IyqmO12x85/D7/qemSlH2/luG9sIuIAHURWBr0ODf33+2jQvvIHo
iJKc1H3WfCP9FoR99dQBqjgncil+u31O1qcRcMFMfgr9BgAYdZGwFUkymm0X6Zc4xQdHunXoYcG3
FSU83Ta0Elvlg9Fa42aB2QBBunzt0zqJ4rJtjGexVY7+pDmJldiF/luMIXSXBOlDIih3QdhBSZnC
0zM5seY3dlMpJ3bi+Nc/hhCcJEYjiIPqeAUUkJJRsuJ5QMDO3/LX+FDEzpS7gyNodvxLtoODWBza
v0VBMMkxx/0wsvBhZ2qA649LF33qZlX55665n+RLFd41/U4halUCm20gGgocDCq4NXhKhIulVXNf
fc6eZEd3MkiW3OGf1JlehfPoDqfEdzw0fFN7TyFl2/LMA6vJM7Hzso3aFgYCKfiH5+one/rDf4Rd
FMD9sxHbOXqPTnSXHkNX+9amO4Hy+gwTUsB3R6CMOwBdfb2tvQZbdVbHynNEjVnqf7eB6GQIetw+
M/Mz8z4cZ2NpqsLFhhKBhOzrwhUUGrPcDQJpjHxYMpyEmlVI361+anVnMK3acqrcCi0YEWfl8Num
104Bi2hbQ2BJZqouS34hlX/WXojPdfE2lQ9R+yNTTqW6c0PXUcxshRshM8ZFHLM4naQz46jSU3nW
5Q+GdgmmH7dXsTEeCbJjnjal3IwzWPLZMfg/NGVpTLAteMja+qPYfqvirPiuZWJpj6LoCTa6k512
X6up8qSUgWY5YK8BrlViaO21D9fHZnZ9pAFQnTHXuJzhybxCgKDF1y+lLNhx9N2TP0d77Y/1l7u2
sYhdamRMLCsXtIsXBN2rmN75sZk+JLo2fut9r9rBZ66/IMUaVjLXMTgrywi76TSxaqHTvORTa6d1
eRLiccdzrk2QijIybALz5ZovQ90oRGw9y5XpeaqQMUlbt4+0neu83rM574WWeobbUrhcRBJj0Wmj
oUTTc5C1k2R3XktDh18Sa2h0SUFw6MIGd71zOOfTfX29Z1p4BqFnkYf1MDS4yspK9GF8nn4i6yAf
mE1A2Y1XIXCof38TTbuWnD20xsaVmMncZmSvZRFzLgdCrCkW5CIcR2Lb4j6FNerS3PVH46H/Jd9p
L7eXuHZgc2UWBCPZEFQxyxGlUkgqVMWz6MXqvsTBBwPojtl/ldQP6d8Lm1BsJs+TQeBRJF3NKWl9
OIRDlQcvFcWl0q/c0vTseox2mgTrkzLLC3LeqY2qDEQtSjFpIEwJAUyARKfhNnJKVTA7Gmp22tMW
XJ96DM2TpVS1SSeX+BZP0frabMrgJRqPZpp/Cfv28+2Ps22BpxOFdH2W57x+w5Tc8E0hzoIXwocn
dYRfo5V2ru7a3zFVzVAMgewM1F02zpE7Fa12KoKXqR/uKj89Z2L8mkV7Qc7GR7kyM//5u0Q1NGTB
LxL2Si0ju9N/GCiaiuNLk/4twmXG479fz8K3JkNWC03LeoL4M5M3jqg+afFukWpvOYuAPG89Y1J0
rGi28rP+objlqfinASR4j2L3pfxUotlzgYvxbzGef1ZHm5n5Ul5NEqvrbYzSuIAuIQle6m5SHK9S
z/0gfCgSda/BsHHy0J9lsgCnBzHWkgdMbQUE3SXBfyl71U2i7h+zUD/dPtwbnoeKE0KMs94Ljm4R
Og0D9A8QkfsvQqG9jfH40MKta3dqbjiNDBNhVeEibptcH3Z2jVAYzTUwuqtgtKOCl4yjOD0PpfcC
q+SlUPzT0LY7HmijOME4JrpR8nylZvTb9WdiBrgULW9Qng2LVB78C8BBq/ud5kPgMB6e2bCUDAc9
ptwnxsbHIZE6pzVE7z7vW2Pn4dz8ku+2eXHzolRNNChV/RdE077n5vRZS/Y4bzeyOC4dIcQfzQeo
ZRaXLo6iKPYl0X9RLsnX+G18E77En6s78+PYOtPBvNtHeW1s8bXJxQ0ssqYP0gGT6sk7jYf+3N0V
BxgTnitHvNubud86qiSoIiAPhTdyyT8oxqlfQGngv3hJ4Xa9d4d5tIL8Ywj0PvCb0+1jupE0/UmI
/8feYj9zsHuD1LTz4pRjgoJG4bbFMeuO4n1iWyfvcSCHk4914fr4nMNt61u+DY4ILghZDXq2i/ez
0tO0iqKBjzllTjp8q/3IzrrEmZS9XsbW0aQlTFOByIP5/0WKpoVhO+py7L9AgdY4SRh906doJ77Z
XA3Qfyp3FKDWs8pl1VRtnPgvcoTqr6dEVBP8p77Inyr5r6s0eGQkyQFoznz/yxBVm0yxV6E+v4RD
elC8yU0Dzy4lzQ2GPSDE2pFhaiasnRdGELK41DQlx1bvcv+F7k9MLNV1tpTIr5np7yQPW4YUik4E
3ISiK6X11kdWIDHZvqn4EBlnKwttVd+pTmzdLkhrqFDIpJnr0D6Y9DqMUk573P7ypCRzcl+qHgIa
zRDZmkdc6d6M19bJY1ZoFiKZKy7L/YuFofakgZOnJX156oZIcryy3GsKzj7oOnuAqR7udL4PxZfV
0DFgdYrFk4mVvL/3E/kTHLS2n73KBoyiAfpZ3V72OgeENywuy8gDGivQHPFsq4LoSGL8URrzu0oo
gKucBHSYQrFzeyH8fdtjrD8g4hazKhi8JBsEBIVVaVagacKFnsMjRIa2IeU+C01tX4pARubZr9sG
VyPzEDbRrKKQTcdoNrwIjE0fvt96aLA4eMe0Hu3WLJl4ad+gpHR0TzhqId3RSbTFotp5T9cOZUay
EDDjUeb8Yj5a7yLZUdcDoesL6xKiaXOnAe0YcsW3LYWkJjf2KrFb1mbvSGBOqQccy7W1BFmDTBQ0
C6b/gmqIr58LyYNV3KvuGytKdgKXjQ/JkmD1Jh2EVGfZ5zByRUrKeW1GRRpY1LY+iDZjD05t/ePt
ir1trY0N5KlhKgGOmoX7j0JYp4sgsS79VJHpBlXq0sQ6WGMT2Fro53vJ/ObqGIziJaeTsvJlSSJ7
ujnoJmK/zVP3krgpxHDdx+kueeweRheGBdHW6dLZxqfbx3XtROljvzO8qF30eTimTY3hSv0ZQjwC
qMuVmt69bWU+eIu7jxXKyHw9omljYUUXclEYRo/0g5Fydxxy69M0hskOqGrTivlHMpFphJVqbRdD
ZhNpsXUxu6Y9qkkh3weyuSfAsrVjNIUhugPiZKrLglIzmIDTUtG85AJ0F12ZqT/rMWwczxqavcrS
1oqgRaSPw0TRWqExz3Pmp8rRvHid+K+Rt1/SaI/iY3M580NNLZUR5mWRRaz8BJ1piFAg64cqxXpI
2+zUSsnd358AkG7UUUEQERwsnEUte1WdNZl58RX4foegUA5lWgzfblvZXAyVD1qh9NDBgV27JCBm
jTe2gXlpIS8NxfRoTdIdvGn/hZ+ltj2zUBgyVfbFcS6D0S/kfvIuban9q+oCHqLWKjcXXisZQZfb
a9roYZtIMeNf+dYMWyyRAaGVdbWqhN4l9tsjlFQzyOtzJUpnz2zPXf/UBt+HXjnqcWfDPpEBOcsP
ViRdksB02+DvA2N+DdVnfgmgOnEJxlLbUcxHf/41wkcVdSAt/vus8NrCIn3KkiDRAtQrLmMoPieB
d0ALcMffbrl3jsdMLwyB2Ar/IMmToHcZJtSGllYWHVAHelQH5OuH0+2vtxH1APT8X0vziX33JFuC
X+oFJYaLNYqPlQ5Xyn2O9GCRH+Lew6vLH8vs75mo2UCKfzPVKCKyy77WOLSpGUEcfonGjzFgobD5
EIr/3F7X9ql8Z2RxoZnysJpcwkj6GyzUQ/AzcGv/IYbMN3gNv6VuNthmavf+ztXbeCip45Mv4d7x
iH/q0+/20yzoqjWM6l+0gZZg3eefQ24BuaIjFcJzx6zv3zsu+EGgy2F2fxZDn130O4NDDZm4nOEf
h7hu7cbzykMBLcJOnrFxIFkTRTPadLTTl6DZLFSZ2woN4+KBB/T+8YPKaevIVbWdJ3KDAJeg9A/s
nxiVscvFZ6v10Acm5xmX6lg8UZs4hI/ph8RNYic8aSf92OZ2ex+72b9Jae8hLjZesyvbC+/cNbmV
j2z0ZWxVyy564bmOi5+3z+WWDTgymSnmdWbSfeE8tFHIM58p1YtaSYY9pdqDmUvWziHc+loknRKl
K3POCxchvqqOQmrVpnGRq3+6rrd9picEwzgIyl/LydLQmxt+dA0AiZNXXJ8+iUBXHozSuCS+ds7M
5NyM+U6Xc+PNnIP4GekHCByZvGsTWh8YQ12b2kUNBvQMxS9gxZ20Ue//+sNcmVkcPDX2aiGcG4u1
yfMU6x/EjD77bRt/+sqLOBPg7oyspxA2J7jXawkNpSsa39IuetlDFmzrSZ0OzmSJqK8yeBnkJ8vM
x/xDIxe5ft96UuM5JpnFORKyUM8c0YeOxA2LTA7udLWp/+0zCgDHhCLlp6DMUvElKfIoOrNjUmm3
WpsGdiVp4ejmk1Vmdp9aHv+l1Hzp5Gdhj2hY2epRsPN8bRxyWn404mj90Rxb1jRDyVeKKZSsiyb+
DMZ/pPa/iNcpQCDxSpcPmtQl9MXymGGv5da6SI3cN/AqpubPqEHl+vb32kArmTy/QASoKRIaLptI
HnsjDhpJnXrqD5Or3KWn9micRldEyCTZ717O12VxPt7bW84YQ6OrgKPBXu/ofxiPA9dytJN0GD6H
7t7c02ooiWt7ZW1RrQyiSmnAy1lItVg/Ue7Wq2MX2uaD6miP0131GOfQjWuGi3pX9tpefHePUXfD
T139gKX3yIhxMr+0Lnlc25kaoxGtnwSptVWobm5/yg0vgvdgqnFG6ZIVLdYq5/HElDu5V9fzHcMP
VYCsEaxkt61sHHy4ZYmG8Yq0f5bNi46422rqxCT49FCh8N2msr7eNrGxkCsTCxcys2WWOWTVF03N
UGJIzcrWvYlObeHteMSNUAZLxBaziDcchYunSjZyOZ1CwUB0ZYI2ujsoWvmzDLXcoWIU27pafLu9
tI3joCvkeEhEETlh+do75oXftVndzu/vD6H+gKjugXDAkZSdqcb5+VvcMnoRICHQMWSOfwnLz4Ms
UitiHEKmTnHHPD7X/fgVGqRHTRQ+RnF7lAL6BcUe0cfW6YB+iAIKZTf6dosnJk4VJSlisr+q0bsH
39SCD7HYCR9v7+IGBII0VkE3l34dj80yHzPLVJCbkNd/Fu+AG96Z7opH4wSn+XGPv2yje4UtalCz
JjGEpsvCiRglQQmHBZFGQ4+Aya00hr+kL1UPfsNufAitIrZTIVNtEV7AQ9dnAWM5kiLcqSZyj04M
mc+XUclV6aTG2bDXj9ly4Pw+ZpAM+hfs+SKki6QmKEt+OnshOvNehJobO11FGsCMwGG8C/ZkBra3
/53JxbWRtEBP+kklJLoP77KPM2f9yChC7IbHv2fgp8kLLhHWbAJKHM71hUn1SZFDQFeXIjFtIQns
qduZ4dryNiCf8JrgZ8lGF24T9VsYB83EuNRIrjBg6fRTdDT2eP43rZDDKPTNKScte4QYiNVKIGka
Ev/cpsObV4dvadaebt+MPTOLwxDAQ5L0wmBe5DS0U9jpugxQLCM5t81sngCKISDFwbvTol9smt+p
elHNfiy4r+7H77MYg2p3hxII0t4J2FoSGRkjk5w4a+1SVKkKIzU0LikQlcMQhNEHSwLo4k+6eby9
rA1TV1i42au+SzQ7syxK2Ze1i9YOz3pThraoNR/FXB93HtFVh4LUiCLsnLpQt0dqdnGDLPhcejpP
7dlP4/ikp9PZ85JzOkiFbYzjvx6EGx+6xvPdOETrNDB5J24vdemo//MDwGzyjBMyLIE9im9lU9SM
7ZnZtB9mV/7sJGNnN5dv0H9MwLnPaYfwdvnWxVWRRUMstudcs8qnfshT6PeVyk4Ng95BHgrg/jMQ
qY3WVD+Y8d0TXV4+7n/sm4QqjFEBLFuWyeooERNJq9pzIJfTAcElw40grnCpNaS2ZjXTgRngvbB9
eYSWRhcfthHrJC/7uj1P0HnfV16Sn7qyHF2zbvbivdXLBF6anjVRi2GCvV1tcCp3Qif3XntuXH08
yI78o3b8gwjhZ+D4RLjO9Dk8NnvA4tW2LqwuojOQP4NIUNue2zGxq762++GHnPmuFUhOVVf3t8/p
aj8Z5iUBAu/Iey/Tnby+krXg50Mdds3Z8OP8qc/r7lTU1vTUlWry869NAbJn0IbbMCMQF5+OCuIQ
UHWvz2OkUZSRpOIUCAJzhpGg3902tXq0+XQzI6SO5Dqcg+BHr5cVD3nUpaFQn5On6agc00PEKyp+
NE7lUf7H252HWoadmDOYDKH5A7015JCLLEQoo6wkWy/PZpionaOlQn/uK9gInRDOrdwGfsTw8O01
bnw50gOqn8RNf6QIrpfINE/fKvQlz03d3Aeh6WjVcCj9PX7kP6Hs+1CXtc2YX4IDOg6AjObf8c5p
t0KVTdVUFOd5HjTy3T96mK5lx4/lWXs2X0KnO/RP+bG/C56Sf9v2JCHuFrv+UfpIBHf/twnfn59D
85dpJhwrBaPrn9NBtVFHXlycjcogzA4yY1TtTNMK0Q0Kuf4gq33e7zwnK2c+x3/gj/jGbDkMx9c2
syaIDRingnNoNCdVS54iyf96+2uub/21icWBxceGql/kwRmlWfg+v5KC2lPTO16aHhtm629bW+G3
/uwiJXTNYGyaF2phrtB9z5AGNeejxq/FMT6J90CZ7Ab0lr9bJdi4HcQVBGYEGThSfeFjTMGzSiLQ
/KwpZdk71hQRvAtxHod2HZjRT28YwOPdXuF6P4FvYQ7BtXmwf+lsigkRX0Po8zPsQ/dDrJ6bIXyd
IunOU/xfYSv8rRSZDF6ctGyeX4YcEVLH6yPSB6i2DpnWn+M6Pcwfrs2jM0hoGy1n9/bSNt4lbHEY
QbVAgM3FvLYV+hJw/6ztz/5b9dQ+J27umK5qaw/FG110O3T3IPEbPgBsMjZnJ4AfW6rXVYMAT2yC
ReFxwJ22DISf/JP3CyVrmIytH0zXDKmtvniZ0/d28U/pWqfkkEBqDguNwYA8w2T3TfB2eyNWMvJQ
cBDawSpLt4R/X37kvshas4kFqEJD41fWtU+RYR68II8Ybkp+DKLQ2pGcevA5ZOe8YpYOLe3XPDUf
9Nr7ABCzdauhPuFgH1OK0LYRG0Av4gL2/OSu1bNLZiSvAYM+36quymnrpqJN8/J734/y6fZSNjzM
XGknxpjL+toyr0c10qMKG+BhBl93xC7Nj7Al1DsR456V+dK8c+VdkfZlqHsIXUveL9UKGG5vd/zY
Cjz5n28ySxhzPnmalGsbpY9yd9XxTYqv/qvqdC+eaitfikfVjn5IKK/9IHFGuvvfPR2LVbduaXjh
ZbSkzbwQQsqzkdn1QX3oTxEjSnb/TfkOXzmyzXxBV9nDos937fp15AjyNMwgPfzMsihYBLUGtY2e
nkVmXeNKdhOzcPRirx2z/nLAkIgrQGTMBfGlewmLVuN0eOl5lI23ztAeYs/bydO3TBBIUPWZUZSr
lLMfhiyyOj87q+nPTEkdNDt2fPKmBVqboOfhcUIH4fpo9HJjBZ1hpuc6UR0UWh+8dq9as35qQDTR
EyPmo6xBWnRtQjJraRImIz3reYyIW1/gpTTjNdXV6OSXUJTevrarFAwHBDz/T/8KmOGydxWXIqGs
qqbnCjX7+9DXIYmQ5PtUMF461BDsNKsCG/WT7BAgMbFjfGut740vbpqh1n7eR0p6ltoGed1B/F6k
RWRDKJUdICT49/ZStz4eITVdaYZuGHhZWKPqqCTMYqXnQBc/eVYjO60n7FFVbRnhdDNqw+zB3He8
/nxon0iwE0rpWZ6K4T5B9ccRRhRb/n4pwJuYMJ5HRldaVFUhNr1V1zwb4vgbuc3WHohr/082llTJ
xdSHpTFU6dkv5x5+51RFvJPkrDdrfvLonFKY5BFcnnVdKwwxLqP0HNYNUAQhl/L7rA/j19srMVce
7trMfAzfPRp9IVZGGYTcWujJAosilF/aaqjYOuT3Xijepc2X2xbXt4pklE4ZdTyGlldsTMi4jj33
JT6P1hcFZZTeyu2uD2w5FV25ye4jTX4KknEHnzB7n2tPDgh6lg78j6NdRqltNMZKQyZ3Bvk/PZlv
WWf0Tuar32h9e07eyXvC9+siFfBxYioyCtreDL3OO/9uZ62ibDQ/FoNzKXv5S2TOKPzAVI/dJFWn
id/qcvYtZHMN8VCgzOdMY6DuHKL1qtFsIN5A1IBkagXQb8No7r9bwVlAPLdK01+q9B1/Qpe841qM
p9tfdu2y6LmC3+Wdgbt+FRxITIBHdc2KM0F1+kJ2m6BztayxJ2/n1K4vB+MwJMfzFZ8bJgt31Ua9
7zPsGKI7oUB6F0k2RNl7FNsbm3dlZP4R7z6gOSZFYkkYkT2xd5sQcgKhaz8n5uhm6mgwnbpLV7C+
jXwuXjfi/z8cGPPdeWcSnFioJ34YnKkQ2+rcfK/lg+n9jpWnUjzWqOnd/mLru/jnePCt6OPBsbVY
oi+pXa4y0Hfu0QY8DkljdHaYmbBBBKZ+KI1Ec0tp1OdE7quq7c3Bzf7++k7O1hl9QG0RFP+yeV4O
vlZZaRycDcG/CxSRZs8Pqd0JfDaMzIgKOoacS0BXi6NiyV2viYNJ6h23xQPlN8MV5BTdY1/IdxDe
G6cSUzN0HUMmoLnrrwfPkaUmqhacAave1QDkY2nckSPcMyFfmzACxfKgrgvAewiZzaTkAyPGe4y4
GwcfTWX6ExCH8I9lddsTkijQPCU4D2LmgHn5VEzBvQFniFDENJOVH7cP4eYXYp6Yx5oYmPrx9Zp6
sMepiK7ZOZTTA4/pydLGYx3ucUhubh0RAXQVGiMjS5iQak1ZINc6q5rGP9O40TFumr2R740bPNNf
/Y+VxXsaWmoqKAUfSKrLe/rVlxpuzpMviojkamfRQuGsLw63N3Cj3gPCxaQxLvPcoM+z2EEhrEcj
AR1EGuy5o6g5dSjey2GN67iM5fhhaO+mEVJJ+XOHMHyR7IyBbZ6Xd+YXXiSPCJ5Hi/MiRg+jjDhY
Ft/L04tWerYVajuL3XBZV2udT9M7FzmWgxyBGQnOQT78U/nC5OhG9ozoxqxsmB7HHHH4rjWOSsWE
+u193jxBACj5uNSc6Wpfm5asDFFBjYPK8PtLnHeM8e9lOFt3AaEZGF0ZDgSlvNhKmJU6Ab0j7oJv
fJaM4oNk5m+Rme9EQ1sreW9msYlpZVR6GLfBWYYs49XolOxB0IOu2Xle9lazuAxeXwRhLVbBudb9
T3Ge/ygE6dHfvdlbdw5SgnneGRZFhOavv4ugjm2vWB2roYbnMt/pFurnXDoWYniI9KRx+lI43D4K
W0eeDgSlVYAvzD3Pf/7uFMqBL7dB2fNwFj+rKnlIw49+pt3LRWfr2dfbtjZ38U9xGqU/YNGL280g
s9RFYxmcxxw+fG90WmVyM/Gv9QrmMjhTULB4I3+M779eUkSMMJYasQAVnu/DUL41YeXtHIiNCPHK
xuL5EtM2DZOQA5GZo23J5THqmoMcZ5915fPtTds84f9b1NcWkZSg9J4ngHg4N4X8rJTTN8sf9viJ
Nj4M8S6OD3E04tElWW5rdHVTDlzWsQ2PSjed2iZ7RNzrdHspG5s2z1IyrDBnERyE6w+jjHUkkDME
Z6UvHbOdnFZI7WQS7Cbdo3TduEmYoodHXA0PwrIQVZYVtJzm7OHGzClG366zyc7A3k1NbNf+d0YD
nduL29xDqkYAray5mL/4Tpqfo+Qd1Zy6QD8GY3oqVNXVhPTutpmNwiW5CQ2DmUKaftcy1szrRqOC
yLPRVnYxi6faPijeR0Te3fFoyQ/Gb0CMmgNw3NmbG93cVFB3jNuAxGDw5Pr76cLktU3JxfKGi6BC
lFsV/xSMFqSp+l2q63vUO3au2cbhZyaEOSVuMmNey7JlqaVgngIOvzD91vTvVT+6t7dza0kMnYBP
JjuF3GRxjyM91GFXIk/JqBhYk/XYe0py7PU+dDD2BWWxJ0oa0s5H3DorYP+ADfP3jIq43khDj9W6
Diz/3Bsf6+o5S39B5Hh7YVt3DaLxGWYkzajexcLKTjXBvLJzcVXVjhz6wB8kw/b87kWXq72pyY1X
hDRvLlPN53JFPSgiF6YLc7rnSdOPWgA1rDPEHJr1J6o/odOWAGxvr2/L4kykzPwpG8hFuN7CpNdK
w8w0/1wUukbpRa3tolOfm3DMmQSsvjZterxtcaMO8p+aIqVbwvs1kEQW/TbvaUuA33q1SkbaCsnB
G58bUzkMcXWS4Q4Y9dgZM2XnmK6AVmQTf+qZ/9/2fI7fPdOlofqtMvjz53SQ/f4xWt2xlrI3Bdo4
32ocK9EOZqMfezN9RZR4Z7M3lk5sMFPvzhTPIAwXzi0tI1EcYTx9KtQQxfbMLTXx2HT5XVLC5ipW
h4L/5ofyafSrT7e3fR0mQ50JMkmBAQIO4KXTEdJR90u1yM+pZHzSwsQ4xVnVOJWPpkPgVInomoxj
2olU75Eera8QvnyekSSpBxGyJPBM6r4S49qjJyedGd52xmSyC+TN23avVbr2B5CsyqBHFXqWtBwW
h7kQvCnODDEF/eVLn7zJqz1AjqnyWR1Tf2+SdWNZVBAILrmnZADWwjNYZaHX45inZzCK7V1YmNVR
9srhNE6T6PRa4H28/QHXiwMCMc9S4RgYFl/2DJNazlvaebz6UvetMkXBRl0MFXBZ2pu2W6/s2tIi
vqiNwqioYgbnSnlK0g9q8CaED4L37/9tPYurmPdmDJ8XdZhh+Jg1PMIjYxnN3lu7uRaoroE6QZuw
emunQR+1uiKA4dggmOIbn7JevIe9XncA6ewUYzaMzfhDjjotahhsFufPjMaO2jnAEa+1dMLZJLPz
avzOlLCPjDvru72Dq0d3JtsnNRRph8/cMfOr/86ZFR0TdnlVmE96XEi/xVDXvsaa2X6iqi19GYnp
HsPciN6UdNgjEZn/z1eFOizDb2qCQ8ShQiZ5bbmKNanMa894KtAUgngiSYV/1SoTd7LS1ZHHDFCS
eTgXOPGKIjYdhgh3gpm4MI91JcCS0BytKNhB98/0l6sFzRwFhCBEZQo53PxL3m1lWpn9MHHHL7qa
mK5cCr90q35VDGr0nsYT5We8Sb6f/1LT9q33qsgtWvEtFaU3SmFPeqKlDjLI3xKxdGtlehUrcXQS
M/glFP13tUh/y9OgOsqQaw4oVIOzLh/gZnsszfwktMXXUO8eEVRDjL79rGfKk6zWH4vJ+8L8puEE
SePfAUMOHTUIGKXoAsn1rfSUZs1T8P8ouo7lWHUg+kVUkcOWMMk5h43K1/ZDQgGJIAm+/h0vfeuW
PQyg7j59QlVcya38aw3Ev9QNn5nb1pZt7JXlHBI7/NAX4aGI2LNaRlFbbZK6GvU5TpcTsdn7tGJ+
7Ad3AzkbjmSKGkRj39Jx0w3lGaD6qLz0BPk7OVknhIDOneyDpEXy0W8pY9Lp1W+t7MtLhJGkydA8
IHsQywWy435RZHdgVJj3mmtxFkq+bS51FzVE1zNE3kny9/0OiNswEPjiY+/qtSSgdhWa0B6pprxo
Qx+gKx9p+RKIZbvmSEVqmRPLYUQyydvoZNn4eReuyZiunsKZJi90nH/CytF3ONWSG7Dz7H4q4FVH
Ditf+lrybHhcMxhlBTqpk3y7o1G4wOQSb2lIuWuC2J3g+QPbxHJ/WLS56MTMdRogSwppE3FhH9MS
7t1FUvfV2KKZb1S4d0ASWy+qxvJnBq5jAC+UqJ/qyfOW5vJJjTvodPTPgqyJc7hokexo10+q4fGT
LJ0c4hYgUD2HS2P7qiXBd7b3rfa/yfzb674ds/KH+LzLp4cposcwDZoRiXjQ4bQwILjVNEcWJ3jA
ZL1acwLKBes1npUbF4efTm4nEE1uK1f8m0Vwm2TrYavCesiCA0ygjgUzbUT9hQjYbbryIVHkwZDq
GhyLe+rDY7yttVkQOmWWs/T/LCKMSPkJuR6suWy9Z7y1fXLKpH3gCT+Qv1ia7G0cilvEu/M6S3hD
8/6k2FKP5nkwtuN66QAqP1cZx8nYR/BZiTdk3JCDyRBN5khGGynA67FfQTofV7kfIOE/BIs++HW6
EsWVjZWuFxH+R9AXByru+h7CnExf3LB0Gt7WdQYHnkyK44w3D1kTr7nRx76qTja/3iRiMuE4W1DW
5YhJzBN38mWkW/j7hvTDbb4ZSFDeVBkMhduJDsOP4emKBQ+d7pOSza+DX6K3mfLZwTs+KF6lE+5p
onP0iMVdioz3iOW3IZrZHWkriQEvLE3n18WNEYyf56o8Ua/xvtlKgT6mg/1czdlyE8yjHls27zuv
GQ8CU0cKFJY4Z+FdZgU9bOUwXlX9wr7AdVgOUR6oF5yc8S3fVXroQyfeF4KdQ6t19NUn9nbfbSsj
eoKFehuk9Jbp8JCz+BARfvJh2ua7etRlJRq6bcfEz+c+nR61Hy65LLp1nC9mWb50Gd5HQ39VFrKd
YHPxR+A3+XSL1ck19EnHIE0OZEyX2i3hx5RlP8rxuYEP2Uug9FsU+f8Kx27W2SJecy/bbMeqc530
0+6wi6+SdWoh6YsaRMewWpRKvKahCZqsN/2Rp2AeuBkmftSEfQ2Y/TUFm7GGJ+SfYbgda53ZM1Yw
aw2JFm+DjYx1JsPvfKrYCTAmvRPIhWsBBt4ngiUNHYTs2CJG3OE1R6QZGNBYLsN7jYcPaTS5GmSH
oUbEzVe6xaLmKcjEhb8XSeSQVF3+ONX/bAajgqum/pjowNfZGP0wOj4EY9Y3q1yevdIj3EP/htL4
Kw8HSA7W6ux4WtSycs9Rnz4lZHgqKN5j6ooTD+XXFKrPLMj/QxgKTAbARa+jfC/qQcC2dS8W22xA
1Q9LyAk8MfD1VnMS3lQTW0+GKI9Y2Yk2Bh6mNdY4MEDsswoh2hBYDQQ4Rkqz70hId6iY+vSCv+bW
JNjp5eO9hbb8cY9Z0CYC2uFwjZYmteBseYuggjyDk3i8jfCkS/I627fvFZUQyA87zcsEt+8KEuFU
2EPkWASYxt+sKdlgYr8iX95LedwLtuDf1YdAvHitlc9QJOXUrjguixoaHrvApHHibzGT2TmRWCqB
DpDViFZXh6hXuoPzSnWzZwTRizijWrUNMWol4Q1Ri7yiPWVgR+1ZB5B8b41KgmZDE92mlFRXCSI7
OhX5EbEgNurm2H7alY4dgS7mW1cmO5IqnA8Fk3ETVPt4HFBkDqqPWVtsxdAK4+W1KoblaYOD5iGI
GD1oQd7mAnPjNDt1KQUmGZJHb8uMKNQ8sgnsBlAenufFxueUMYE0kuU/AMYv0UT4zZoJfgcN229E
86Dxygd17gtRs0K9EDaxZljXN/HnfBJiadFmq/kFGXusJxutXbbz5b7yZq8zsSeHEmSZhlnYyUP5
hMAAHHJ6whMMLffeIE8Vfr9pgWTAEFoQqIQR9/j3RFek6l+82osTHF9QMba0WmHp1S/6jKXSgxxn
XVdB+Gqrpcffj91v7qLlOZcZXt0+J097yr6wiUivGGLIIXwPp8bD9a8dEex+BbKPPzv4YLYSfFZc
V4CEn0p4cWQ+ig4xo/FDnNnsYGT8Pm0oD0vAITCHpvfPfrw8MO4kOBAkv41z7rtoT+g5nib8nxAs
3xGmROvMcGoM490uuDmAV1TF+CUsvk57HLdF5b7ihOLYCCFZeXNrVRymamQ4KDYkMPPicWVLDDPr
8CdNVlVLumSHIcXzWrkovkCGN8NnB1wXgHcfXBdrE21zdBWXdL2Oth79yu5I3eczGjDrX9aYzk82
DsTTHmem3id4N64Z2olYLngeYFDwLu302du87HC+fa1JYS6QQdF6A47b7oJEJx0I3IYxJw2jgFdH
M7w5lu4XWdqpRkSJaacIITOMmPGKyfnBJCihNPf9ZTSwnUiXhN2nPfsuV7c0TBh1LRaUDTVkc6er
zZ3QyL8xMaMXA+VlvDFmNi99NCHpmKTyJJac10IZL+q1yI+xxHUEPQo7X6oJVit9VK/hVuIRzezj
FFCH4KA/6KIfMbSFoTggj950/ZaaS5qoqB69Kms89FMzR852AQ7BM6E41TzIVw3Ou6XlIw6RXubL
Qa/oQxxxV8HEwhe6k/E9HaqwjbCTr73rx+udlZ8KgHFTxdOrJ/uTNH90RQz6XUoDeXRz7juXJnPj
kUUChV41NYuM0XdkPvpiO1QZQ8nwdGX+XRRmbiIHQXK/rHjHLQvrxUl7nNJlrcELSFCYML4Ha5G1
4GENxx1BYyeKTvhsyLbcFWP1kCkJhepEXnLXh/WuoT6H8wP6/SKQ7VqOaSOGaYUyfYmPEjn2Byh7
flZNvnWeO1Cp+N4tHk1H2f+D0z5rMlImMPGr4masBnvMYc/YEQ+LD9fP/E+k+ZnZ6UsSvKU+GmQN
dPwjHJmrnRv2A0Y/0eUxiTpD8+wUrMw8ljJHVCenyO7ohWi2dS5egVQ4eBvNyM5e/ADmf9L/hqQq
3ief8OdssXi9wxAU+rpn8O2clk20f+k2MNWEu+bntO6oLSAtG3SVM0KkLogANFeJAd86dUuy1yye
+HC1pdmjmbbGut8liaDhBdBdOyyAb1kBKDFLRvqcIRyptaVSVybFJxFYyV3ZMtN1hgpa7/MsEPBA
s5tEqv3CxsHINlUBgA9bwdHC8AK+sHs6aERN7iCmGZ9bDFnW26ZSiLlYZa4PFh7YxzKnY+3mSHa5
nyiM9RKFUlbMHlQvhLwkFxftVUPcqpt0jPJfrZy5ihEc9arNXwvJldsOG2oZbsjCQl4PHj7tPN3H
wxIk8ks7Pb9Inm+fxYRVTMRinBGsJ12yJ6xhlcfrM9mvRI78vGZcH2Dz3h9wnIibbESPN7EYOT2Y
DNBdpwhyVQs5mtTxRlFrb7IZdzxkHC+nn8CnDmFJm23oGlOf2ZbHG7sMZq0ueko0upEATOsdHjex
AWwDotQPIh7OtIr7s1ns1CZ79JOOyWccVJjLwEVrdzu9ZMmawsw0h+0bH3CUZEFST2u/3kOcvZ2j
we0wxGdZcj/Gsf+A1x/V3ZjSoo0mTdCUMdTMdVqD99zF64FNhTwMfh8fEEkQHfKURrdckBzSAEbO
ZAjdBTI+dbUquG3NlcX3Q4YMUgKgzexu1HRrshDGPVxacj9oydoFjNoW1M5zYoe7AoKZs6Q0aVwc
n/IIA5lV7n6Y9+8c2ZdN7EZbq1g8JSJ8jDL40GvbgZr8No9bO5Smmez8ZZLhLufVEwvVK1+nlzgb
P3QCT0kSF74pd/Wkxz9by4ydkhySVbmmtwnLPnRFLj4lxx1BaQ335MaP6zV4B89mYKZjVXw9z1tQ
i2y9qxxuqwY1rJ5XDUux/EOAAHcpvTOoyNMV4/13vk0vok9VjXyIRxj5g8Q+5b6WZsPiKzz6aH2h
LIGxuWYfuStjGP+Epy3yGEqz8m4mNOzkFH4KmVcH+N2NN8MM+QMLK4iV5Gkfsr2t1mxoUMp8jY7w
DKzyhyfk2eaOw8cqORckPlJM4K0rVQTUIvvPFzvMPPoY3X2AbUpcfK2qxJipl/s+AGnlT5nW7jzF
eUPjrS36qlMGjtuxh9XYMpKaWrg8KQVGdG6wI/Goe+nc+m3+LXniQeokt24Cxh/zL9iW3MZh8D7J
oTYBe05W8fmXSxJVA2lm8H5EHl8hSu2gc31bUPEd4d2i6cgaNY0XagTCoIL8fkz5PXAn2uYkjhuS
zHGzMIJpZTlkQXpc1Yj0Cs/eVzRjxIsflRaAarMbrvXcrrz/HJf1FwEyd0NcfSe9+OU0/lcFxjYk
97i0aDO1zMO7wAZvM5IHfCXBvS6Hl63IYdrJyvtdjc88mp60nz8Ltw0Hu+wRDGdzMMFV0GKwvaQG
sam7iN7Tfe42p+8RVHcvCtKyYnyX6V42eHKSdrZQgILIkt8rHv2WE7IJlxIQWxy/JnN6vRN97UU5
NdPgDqXbx3rToa3BIrpIP3zPKT2bofoSarnQZEmaJRl+itzeYNrEQz+urYlx2A2DyvCSmbUlY4/J
ApBYA/TkaCg17bqtUZNxcyODKamjGe0KRGq1GDb4kvjEoSDDdl9Rd1Pu+z2V+qFU5fcm6Am97SOD
RWqNd1TihEzgCYdAK0rO4VIyVLLkJ/L7zzSqb7oP13y2IIIOxceUsqGxqS470Mk+zSyDelcxEFPz
sqfJO4hb+2GtZo6KnD+kwIvRj7jygFTBe6XsXR6BATHChw7ny9wEAX0YQ30HH2f8QAbXBlRELRts
1e1FJFtQtGNU48B2O8c0CYsk4Bp+e4WU8pIARKq3id2ZCrOolbbvElm1qsL41KvtNO7iWWGxSUd5
PZv5bfMTmo2SD4dyUR9EhV+FJ0CS0GQs6KAzhuk9k+pGuuGOuwhOGqxIazlORadjezbCXca9vytl
dTMvYV4Xpnxfd0wvCef8ehPyd7PsH+onxU4mTBovtodlBJUlQooIqiQFUqDADLrEJSzpMFLiu69k
dBQWj3hktwgKsXSNuj5FDSTSJ6dphxoPMbNFox2g4XnoVu76ZugRdhkvpk0gfaZrf4Cm79nM2fuw
h7SB5goxuGEfN9PKMMem/qFS2P0PwI7a1PX8CDgkPtDBo0vUHhiADsqGm8A12GvJpkh52nozgIy7
8E1cNIeeclQ2usTpRA6kyOb9MUVevG8kouuOQNZJs2de35kePq61S3prOqn18GG3NcGjhA5DdnxL
NaiIeHrPekCgWWFLr+uYpP6y+e0P3C9IdM9J5t/2zS3njULY2g1Okzsw5vpv34/jDbC+/A1SsMG2
dLDuAgEB7rpYGZCnYhw4+JRl77GbzPDF9egOm6WYZZOt83LDTZJ98E2qJtYRoJNMRqc1TUnNbL78
rpGFJdfm6YOCls00QTTQpN5UWl5gQkUndI0CzCCoHooXT1x5bTafg5IX5o9hz2TXKxgWwOOLPbpU
J9D4TUHwCKpk8gYMtAdkRkN+VNlK35xB84MkkXisxwUFoVqqyB/nFfrLk2EywHZFuaIVHvToToQx
F03EmThOGlgkUenaYUsb4g8iwV7A2jxrtI+AsC7z+kunIIaHh1UGgyjt8UAnxo+PMWHLYYIaGXTJ
Pv+vnBicT40POBrSfb6oONjmJgUfJamXtUxEU5kczL9YWvU5jckaIusV/PbazlOIlXPuq6dVKujG
ODN44/wWx3ezt25sUh9NHx78t6HBSxZWLWwu57tEr20oqQsvYerXHNfdr3C9ylOsM5Ni9Uk7Iis+
qVcOdHnmzraIaduuCzXN3UIDOkNbn4Yvq6iCa1ek5DXYA0xAJM7X96Ja/D2tcvpZrsrdBVgZvCBr
OL+U86BOSAGeLqb0wYGW60BraLIRARqbZIIocy3i40Ti5aRoIO5UvujrtBoC1EofbIDRbVBhIIrC
qdVVHhx5hNQmIPFbJ+0YdS6eywbvZonBOB3ajUHLxsNxPE4Rr84ZLIauYGqbwVGpnKAAGkXHK19d
qmKwN8b1eSc3Wt0MK8VKV8HbmehsbEH37+8nu7lGjADn4fzMgCukBGhFxtmxjPG1XyPANPsSg5yf
9zLqRQOITgHhGaQ5LHM0n3QvANwOexAh8EH6+GizxJxGpmZ085sBcB7HdjpyDRUAgLyy/BzjkT2h
VfeXce0xUMzT6Np54AEsZ/7aBwyCgUIqZRocSr0uxzBc7etY7D4GQbqQ58Vk0dH4KO8w0Q9DXSIz
5yeGLOQfG/2isKTHEbdD1Ya8bAG6vweJBxhNM0/It/ewsMN8Fe4XgAbFNTAX3/Tapy2r0DAHSLW6
HbwwT33q6YTBfxsRMgHz0bMWEaSEXEGSied8cddSmQHUqqD8T0eLaCfsXx9gnrM/TxLutHU0THvX
42R6D7YlP5ce8+Z7sts+bJLQlFcYZQEimBFBcaSok1ADNqBgh32O/Taex76PX7e1tLdon/qjFJ4e
C1VErQVw2eAvLwrTBtO3IYkz1oxIRD9qZERs5zgY7kQaXaOm8sZXOQ7jgKAnxthUHtJImpucL74O
BdbkNT7uJ9iB/MFv1XLs94rd7Rx84yLpY/gHuqJeMK53RHgP2l3mGhsWO0I8U3aY/Z9kSlX9cYap
z43J6Du47C6oVUD+67ko6nJLy2Pm4fpa0fCZaqQZz9kGi7GY4J/+Mn8Vx6Vzjb7YCsz5occHG5yM
DlTS/arUCkhDuV2tO9AUHHS+ySeEbfgJ1nLVjBZkVdXvJti3ZhiA+t0W13mBBO6Zp7RONWq15Cvy
IrMvOiEPjSPKpy7IgEeyLNQBKNPchswPzSBhQkoia15xATlm+gTYV5CecYhh8BHCdKaIH5KVfVs9
crTaaMQ2xisw3pa4LRTodf0cXxsqv7NwtvhYBKf57m5lmuyNpyWw1ijzR4QvfhkyPJYg8rxAgV4c
IVHF5igFfz2NCCKKMJbWsfAFELuAnVgCuCfxfDum+dQ3qcEYQBYzdJsEbxURVZcxmtN26Dd3Hcw9
tPRIKp+aYipjrFOiRR7W3ahbHbDfqghobRi97AVi7Ef5AqFPdtaek5aIyh0zQHCnESTf07pG7CFF
zuDVGmThV+5o8mEEcFxd7X2DAgGpn/TzdZ9QdcYC2HwQX0EGolzqn3KRu4aXIIoYnp+DpaAYR0fn
brMe2uqm8mU21JAfUVToMu3GAHPmRl3ZUouwTccRrSJWfi52jYEnWoOL1sj8xOCXNoqPULWpPIIO
iS6XbdmR/DZhCpcIXq2HyulDohcEv1qOIxrVoNtQz3AP4Yr5Z9/cuBzPnp3g/onCBqyLzQLuXSXq
HDS74cPIirgbygX9aW5hqw4Qm/THqAQnOMsnqLCHZXhQBYpeo4t+nWsoZHrV2VmCmrfOu0uwuzPy
A34nOQTvfhlm0MAm8TWVAKfrqByS8oQ4emeLenVWzUcYMXD7s1AXf3jkiv1zxIgQKd+MJXDkXOXQ
hkO/l09wZSnDa2wts+jM+RiAZRnqDBnSS4gcGlw4Mpcx2S1jXa2WPwiHvdUDAQb3ItKY8QsYP3oB
7h/OdxvWJM2gWXFAgXLXszd9R1fnr6YR6CAixWGWC+JNioVKmsj+G6d4/1lFfX6VBnpB546N3J3T
DAnhPosuo5ytIPoQKgW8/qIjxTQWoXEIEyISn2RB9juRjNv3oEjebJUJu8AK87k5j7Eujfs77tfk
XQgnzjBpyq74Bju7GssSg6bQUJiMKvW8B3F2PyRbCC8jml0qFtlujHEkTGmEbiFETy/rIhT6GvFK
/aXayXKfIAvqMUWyVJPHc3UZS+ykuNnQIOJrKBvaI0sh95iCy1BmU72ku9X1sA4lRSBAwf6APHMF
PMnfBrLYbyL0s3fa+/R22v5sVuE6VP7GqhoPU5hziBhWkEPtsHcBaCYtneV02TNhb0pTbSe0HmOb
jf38zyJecwZAt6/XiAnrH2mAkQ+6rTh7TU3Pn73Ik3/ZWIBXg2XnyfYQKsPyR6y9d8XZ2Gy4hT8b
f4RDiwGArfYZEDzynoaWgkXwQceo/K/a8aR2U1bSvEEPA0hc0Hh4kgW0UzXYZ4CoK2iUvzeE/gXt
nDIsvPpk8s8Vm3OcVnBC5RBxkmC72HEEahpr8bBRwkVblqx4HCq6/YHNRXy9sMh9wm5KcsR8bMM9
Xuf0ISUiNYDZAXthTxCpph9DkTVODBFmTAQCIs936IetNlVE7GENqnE8bLGM/D2gXLjp9Xb+m2cG
ym+xVbXkqCaznPS4DU9Ey4lfhUC72xm5z7UGs8ViPkW6SUNjq9UBPbUYz8L/Aci2R8J2M48FgM61
Grf3nZD811EF98ndJAi9njIxA+qcFU7RfRvCG1EZi5VXuJzF7qJWGfRe16B8AC4vLVDfA7bEUj8F
2cb2Gt4+Ac7FZBQRaQzaQNhdKF4AZxhMAKzIwiryXhEP1R8rbQ+8Uob/QdkgkmbA7u4RuC9aBKyk
JteKXCFjA6Yb/JsHLpe1EizDK9NnEla70QS41+e9P1XrghDtFP3AGeGs+q2I5fw0z1ofjY2LR4Mt
TNXgJcZyoQC4PLXcF8lDOWT6hel0kjgeBVgCiEscH/oqKMFshEnXIdOC9lcxsThhRj/Gbcp19cjL
ISc1zLUHfdnBLeH3HiPI+ouyugBkkisy4dhWpdPR4J4DHtRG/jdi99IOtj+Ge4quTcEDxRt2V/1R
+2IWjZ3E7b3Cx0ifk4XbLrXm0WAyfCgCyKwQHFriy5hZp/QaHP7Wb+42sfmgm6yg62M1ZaRVyvcH
ncEIct/Ed672V8LR++7D/NhvZDIwMYW2gtg+u0RQinUkxR7eY0VXx6lH2S54olFEEx7vTRr12I8F
i7wTFvhETsE0qfm6uANP5qQeMPQByirnircDfD7rbbayA+v9BTlFa7MI92A1QbValiV6QSlNItAg
BtMI7c5gUCJiSCr+4hwuqcZyGQvpCUwKpc0VIfhNnA13S6nuxnxHa1CozlQyO+hJ3OoQQ0NaHGiW
L503+Ql9+bOiETmES3qSe/WEpeex3PYvzPu+Qb4EFr/iBwt6vHz2E3MfQCXDCGAMzGN5iCcyNLKz
ZQjAD7LDWs7xZ55iaPfEjk2Ww4UhJDQ6bxgAOx+UA8FCl03w8J/wsZeAyhYcMASDz9reZ8ia6Ghm
zEeW0LBd4G1zMxsm0AaE4/O6EownOGlr7/2VHjBwl3tpENKQmA44al8LIsRpkT1cqlV2b7zK6yBm
56niz0YusIqL78INK4YQksMW5xw2wgQITRW62x4+frvA7ya9wVMOdlAOVt1jMkT5v63A/jtwCJ0r
2AVGMWVDNlJgenK3WG+hVhTziTPWLZE8Dugnsmx5XCKEuOXxdYwmXk/ozuP8KWMQSnLaObhCNwFH
3muBRYebjhEMmFY/t8LCZE4AU+gxkgbzgoO0+Jl0fm3GAP1k8aB708Hy6wYo9VUIBzW0W1flXwLf
Hlzvf4PDak5RQu5JTh6DCblhkLPfbxJMHmLKf/M+X4c7dMNx9TJOcIYullsnpgMhpM3N2ORSN9hl
3ARR30Xr9Jn3cWcSdUg96gm14E9UYDzlb7THcLCtoWpXBVeIIMeSevV3f5BYZPcbBE8cYC8Xn6PY
wTo8Kxo2uGOwbQDeWXKb6vjKSVU0VbC3ebzdSLqdE7Jc2SnDHRxbumB05dkKMk7Q8BlkYZEtX5tI
LiVwS/Bn/HkVAcN0Q59mtuSgCSwrLkDyi83EK6Cl7k9lk+eyYY4cOI9rSOPhozzNZ07W+1lQ7PIR
ymxP8+YuBX4EVHnji1eskQ+elI2h4l/pyhPyUY5oBN77MG+DSLh2Ihh1t2E1bZ7hCvQE2oFiEz+a
MRwaAmteQrcj33LIAfN7wta/zcFNkL3HxXs2TMCScXMXx58mU9yHqexrmsFxr4S5GoapfXUN4Jb7
xBTPZYGWFsfcFMMIQZ+0nM87E+dpL55jIxtthxVKaXHi2w3Ca3HB/RH5XAJxAIj/Su2RA7qri9I+
74yfOYvBchiu8Ua86bg6FfPvWGKawRIHRcsFX4VNbEPBXKm5WO6Aq0AaZe7nanooNnriM7svCTYL
E5odLN7keRhxd/fxRPUbj/BSVkUN/ISM8cmrp3WwB+78qQRQg6qsEGEIzP1vU2Z2UMIK/HJBOwAG
DzQ+bHqFDTyG6j55h/lVh0iAjobjGaRjYMDYLETBCNTOovBUXUWw3CN/Hty2FgZKp2F+KCU7o7UD
zvWHUgMcPEmK5yihwM0wJxRKvalBAeLz/4IFCn3ElgXaw6V/ukJ6+4FiKK0TZju1/dkEbhorcjDy
pvgEhA2s/PUgSfCKIe+CsKJTLoHZYBt2GUj5OkbqfTHRzbpU9wrndhszU2JMQ+cOog1IAyDCTPhK
hz/71gmIVDnXFk7OcUBPGaIVnOwfJO//E86DFjOVBhVixlTMrqPZ1HanJ7RN14iYwxYu2upyqrIu
pBuoWWhs6lgDC0VuHzycxC3mwFbxAIvhffys+qybfCnAwom/nQJsovsDz9e3kmy27We4HAc6fcXK
/kOWzNcIyvufo/NYbtyKgugXoQo5bInEnJS1QUkjCXjIOX29D73xwp4aSyTCu92n+zJ3yPZV1dpw
bsqtITW4Olr0MoMQIl59CE1+qR3xzIVx5h0LZxn1bG9FiXKlmN132hjj7qj/Bt18nytTbHqR5K5W
Zu+RJR3WZLqhb57VagVgEuvfaDq8EzO539fL0IZyPQ+uNhEpyxr1zismhSSqD2XMnq6BRZX7sihe
M4Hz55jjvUhHX4jOK3rxJmv1aRin9qjmypZz+RvicyjW9VH3+pqo8jvJJF9LTS/XixenVBBm1C/D
Tp8jWfZ4/yMfOF49OS+sW9obCvyLTk8tan/iFRnv7caZZfg+p0Roe/BN1K7h7oZrK/trXnr89CFN
0aFQZfYp2wEgjq9qyOzl/Glrkb/I+j2Ri0smyrCsi3OGSqM42SlZH5k2NWIZ83xZ0vq1qHXMRKvy
LLV7763+wBnO66fmU6jRZ5qkxwmzyepgxdp0BonoVpzF/jdj7ayrddXOWOXDKsffdVK/c1b7ieL1
a6row2pt1vGgyLRd7bbmD+LktwJkuGE//W83ZVdkN5exE7f9U7XlM0dCT7b6AFHz2NqnNOEzT1fg
IgVYSMZirtvlrCzya1Zmi1uvT4M9+fFaPKmoCdr0mSjGljEXba0KzSh/T6Up1NIvUz9kFnudGFiz
HpGjrj1lyC+LVG+z8inpzRes0FervzcY3Yt6nWUjsBzhy3YLHviC5vKWt0qo5RSvxV9xbWLhy29T
9mnYnP46PimphHi8K7N5XyrZt2ZBEXxFrc+uLFSmipwZkwXHK7pNo12HWmbVCKQit6LK7sLm6YHC
1MBE6UD+Tg9X/WBroCLJGaTsYBqOOyhJkM32yXa+KovzSJJWL2guWwIAW02qhw1j5rPVmUcucW3T
je0/SQdjqRV2NGZV+iQ7MSILY+/OIt+8J590tmLxo9nU3Awxy6ujtnySJ+m1b9RnVY17TySrP5rS
MTPTowViyopF6I6CZ59QLwtsvtvhz7sd3kmIFxx7azHdlBq2yOpt24fXbkGKtX1nqqEhGX+QF8+G
HIlQRZQ5W/OQASGvz1KqhJnotyw72tEgnLn2nLwLCR3YrDvD5WQr+z1GrjN8OfWW7gI302M3HxRP
Hk/C+WJNzNPQ7S3jJtWSazuv+QhEO+q7Dk4nMt7BWY5CZN7M+uO4wkeyj/Gw4o93PKt9sfxK7Tbh
ECuvH6txz+tdroHh9bEPu6Fa0qZJd2NXIizPm3j+atXyLXf0k71gCcN1SE2gdSWetHqv6sE1eEpa
eG+VWZ7VtPJldPKUKbGxRjJA3CZt/FQaP3L6Xkr3de6DYiJ3We6HWN4PNNPU06UH8JEZAWIzv0v0
eSWYz2X+N2Niqnxs0XJgVdJSFHtzens86HLHE+W9XdGn0n+a/GzP8UXo+q6Sf/W8OlpSTWFbF4gy
D5rmG2rDxzN2yUZsFIWFrqXuNqp26GXNRyPQBcxJsm/57SKzC5X8r63+RsUMF0ve21IWShZpQBsu
hK+mj08LOyJiKA+pDKacRp/4Xk9vLcfuVkG7AGn5oBvop15zAUOjrbja81nTe364JAmUxvSVmAts
iDk6GoE0ORSzV/MeNjlgJRqjUulrk7iaRuPB/Lg2jE8xV4w8zx3WIX7LyYqsw6wtT1bVPKWjdYOz
8Cv+1BgHRmfsUB8fIq2rWk8VkQJV5YhT8GYjYVdUoGKO5koIf1h/tEEU66YQq8tuka01zV6M0OhO
uOk6dmm56u6DKVqbemuqOagf6yOtZhcpMgOx8BppBGG09k0FSFb5jW3z0V7KuOa5XQAzjZAlVPNq
48amnq1Q2HZctJshP4G3uBoetE1KwYi+Dfiz1PYNqAKpeooH29fsDlER62z5J+LHCNhvoGuT4k/k
0ttQ/X8rBHhpxE8hx/g4G470Q2l+OHb04izGobfig2UlHvuPJ6825EuiWcGQoj9lY1AaadBACa7O
HPDtyYK/6k23El9Xf+Z6ClmpdkRCf2r5QM2HzTC/szbnmLbywcHoIo3vqnFzswrhwv74kv1wWOGL
5zQo0/46x7PHAA9yPtUsLbEUtynZsROpud89XkfkrcJ00AiExHc8fnospgEYZNxnTsdLjBUJaOQZ
IsTAA8KkJku6DywKwV05RMt86ZUhiJTUM2U6WRgt7O4k7O+oJouhNsem+1qUZauCyEXxTZKbE27f
PuqW05zMvs4JIDcFo27iMfQI80caf+PmqbUemmL1LNZTRcNRndytOr7K0a1VxLYp4hOLCQNJj/cK
hbKlFExyTnLhuqwxvP5rbv/T1Neq5Rgsuv1i9/el/jUe329hbUzTOlgLoeuGWqgOjXOYTzWqXWpL
OFGtL3RU/XZbrxbMnDgZDD8doYKit/dCXjdKO4QS3FnfCpA1mBphelYPNWX+WWqgLjuz/EjtwwzS
N+DlS9xNsZVCxGZhnuaXwsT0NluXSupNlWVB8zgU1daumxxfbXOOfUEh/TjWzSzHE3EvXvDrpjeX
XTyuLjG8bYofKTBxK7yrFkfesbJjNfwOvFjnbk+Gl7Pl7EklVX3WBzoqL59fy0mCpseUQGIQ431a
kK/VlFIKE+JGenXycdtOY0CplNsP8i0aJxdiz01A8Yu1PU/LWejKr6R221moSJj6trWjey3Xe2hO
Dw/pvTQ5iVXxoS+qkz3nBxJN/pzat84B7DWNo5a2gbIYrHs2TkQaNpMd+XGnvevlJ62Wn3biHMeR
TIETvUgYAUOhBfJoXtKCNrZERhUg8G+q7hwLr7SzU7EOEd7wCE5YJWGqPY7Lg58+kCbZYWS2J0wT
8jvjDPk5FNnOjI2t3gD0pPErzBuxnWzJQEXk13WoriXVmpuylpEtJNhu3eEKNSamO5EV2VYVwzWN
HfprVOM7VhagPZUe6Kor/pyccEpsEL6pqzi/tpH2AmJgcZ09LHFb+3E0NsgXJeXqVkf8xh4ZcsBN
erHurTTxG8PwCy7VGTJUz/oH/4TUmJzLOPHWOdmVesOhTtnZxrqnxPi4os5s5qjcrRar2lun37A0
eDsmyUU1Bo+3zG4tJFeyRp6dVOem1SZZ5H/Z9D3W35Bxb07+UUv6S9QIf5TsnVRJ4SLzyLY99jj7
YviI4sgrQHYmqnX1PnZnGMuN1CbvkpHuLeDUJeM/JMpt5fWzsqtSzerNICZ/KKVbrRCjqjQDgLSZ
N13D00fXzr01A7FYEmaTXadIFEy0k6kgf8zLdME30QPH4kVY6Oon5/d0k9IoRRQjUbZpabbYK4Z0
WMZxubT5/CTBi4eyw2elGslnuhTfFGt8DA1b35XyxrJSrxnkg1HiAEwsNLatfSHrB4dTZBIpe2Va
Nl0PddaW27k2OZk7+1Qkno64ABa7LY2XYaguHfGeDptJSnW/4YVkOIuXQOispXQoWuckw9NqxPCi
mLXQDbMRKEFZllc1mjYdZ/plVZ8idlO1rbHFn3fNMnp7LFVep+wyDo8bXTrOKPSMbHe5N71BzdJN
NpKvN2zCNVE4mJhx3KIJ51WRA7khLBVEipoRBWnhddbrqatb2Or5qGyFLZ0gbXZM8XuK/q59ghs4
6m9F1bPDdCKBFCt/j526lsa7UuTBotQu1UWEQuh1KxS/LF4G8CcuvWcOOhwmWfWW/KS5/pKPM6ez
0h0lEntKspkHx9MGy08XhUfFY5h4wOTqR1nlRIcwmfQHUlsFkjp8jObM6B63jzUYfL0c5hwnvUbS
tAH8sxlYlmNRgJ+KNA9ybf5lwg2yArMywS+frIuMea6L1kVldbOIpuTaJnV2a6bhEE0cCibFt6KY
6zo/6Jz+1ST7a9ZqNy9maDwKctH5C3vhqEEDT86hoO5uZK2gBr+hRE+FNXvyZLrtPG1bvdw7eXen
7eSULi0qVrlP+nQ79pzGBjJeRZ28qqZOQgOoLuUBHKXhlDtXfRjcupfdvK29vLRJKKqbtJVCg7K8
fim42O0Pua59vV55OhNLanJ3qiTYYXr6QbgSdXC7SP2M9GGv4JbWcuopWbKNZcjiqvW7Qq83aOKW
mu0ezK4+Je5IqpOAistCq5vEG39Ayc9wCsp88UxzeB3zZZtH6Z4+2susRs+sWODVnHGty24XLwfK
gdh+i6jGgUQ4gWGUz4MsbzVN8sap8ep4uVbtFJqS4bEpeWrHqxCM3eKgrG8DLj/1Xl7Ko4HWguO0
5DuKq92i440x/T2SiYlsnCSr/1BYl4vUvndaJorIuAzDS+p0oZW/cnr11XwFkpU9I0PaQxm0URaz
1dkoGixEimNrk2RJUZQGOVDqfypXtagTD1h6Q94GxasOnJYsg2AHnJweMuNe9+kTwIe3TCS0shRt
A/G7MlLiGty9JJcOaWadOoUnE/umLr3chJyh8CYoWlhidatzymv7ftclhG1nLm9Jqbd03cCZaVjf
iBH4pb/0D5YBCddrJ1hQsCJ/ms3BrFdoZBZWE4RSq6CTzKfBWanhtfszaDv6Gi7NpRiL5KXhkYCZ
Ah+n2w1eVWcFTaHAeeNrbQV/kRs/8nfdjBQzxvVK0Kn2pUVQlOBIqS9nxp4lIUexduAuNm4y+Hm7
A/cdCV/yOrDTdYSLtwvf0HJrN6qxvEVrSgJb0d6IEL+uJVEqDiW6azNNuEuLQIU0+yY1jtg0CtBo
3A4VnMf6XFtVtu10zvaZsUoX0Pd3ZF7tF3ualy8LKDdOEf/EfeVXkfbcFc1lNvOfXov+RJH5uBHe
ZKr8SMRsClP1NUHLUjIZOBXj3rK+jKxSPIp+t2Ux8O/1e9eR5ENy5hEUdgvspeZMB7WJv/rI/IhX
TXNLB7a/j5/XcfKMBmZLkRh647Cfh5CVIjc7Kl8aHpqDwYuv7nc8IoIijXhf8H/I64tujptChVdX
x7Axxa6UX4HIb/OaPC3xvGkNHMqWNAiiRipZoY3tY1idsUmogdmQgz3htGw0SboWNVtK6X/Xxvr0
aGNxKg4oLTI1TxKvj4xbbw+uXs5+FFFRqNiEm3gYSM5mHYeGtI24DcyjaFoeXM++gb/VjNYdIZY2
apk3cPjJ46O4ZKNxjh0afec0v8VZ9mQYmOsO4bSyOapDGi5Tt59W521siVS25c/sNBd7GI68Jf2p
rUIrMrijeflNNtljnPukV16VKCG8w3pSXc5+C645PZXfMSmITZv3NeYK5k94MSMD5Bvv40rBtijZ
MpAHdlV5Th1tyi53y7QRLg/uGxkOVA14t1jFn1qaLV7yrrRJRBQlob/Vj4rly57L526Y3kazvkqa
HciztYd3oZov/bIl2NrINMKh5lZowI4LMO8VjFuuu62RR8d6ghE1Zlv49YK4I4qfVhlUkluRucm7
NmjY67CRZOkVnf2+rrz+i8K5JMO6gCZxFqhOEWUGvJiljSqwjq0d++EAYvuPOf60qpfEYhCcVilE
3gxV6mfwKb2kzd9qDAOzEp6pVd+9wE3Qmr1NuprQwIcxa8R2hKvKPByEdRiaAtZOehXssG2Nt8US
27m4anK/VWoOAXL+j3296mZhJNCy8b4q5v3x9SeLEYjYOD5ujR6zLeaFRYmLn7b5wbDxTkRn/WmD
8u30ImzN5Gy0hqus/qAwOWYkuJQS7G++jrY9u0N/MpBE2l4KB75uaqF3pIGDVNO/I8e+2r2618QE
se6AZuQhBQ97LUm5s157WH0aqwgy4OEn5M6JZj/8xr4KykbarqLjJNxu1HUJYjRFA0EpH3eJjfSY
SOhsq7+k8Vlk9J3As+Bzjlrm99FPR5tykjHtTE+TiUPxSL4kaPXqeWGybStO7FIIrhukSXspOf+N
defK8Dx1/icmZdPK/dHm51pH51LCMhUAnRslq1u/WKW3tlGuPKHfV4bJqiivdi0Ru5Ofq3m95Yb9
/YhT205/r2QysH35NPEGA/IMZotRnw7Ln6TnVAHyVdrKKSaVpk9l67eFzAscncKRBYseeOk3TqDI
5W4o6l0v/xKg8fQciSTfknt3lZFKy9bi+Hl1dGJWLIS24Ayj4wTGmTsEy6Xh3M3leZDGR6N0znSd
HSW55g4R+8SAfUmKiFn2pZuiQzKuP/lgLqGTdalrVCN7LWbbepzYoqCfchwauWmoADBX1DmyK3ns
FBdZqavAKqOO01zNgz3tZ68oIp+zJWdGzcFZWMIhKl8tET/JonqBZLq0RfVirt2nSAH8HPkyGNI+
5rWMQfTVzpd05WIn7mv0q6ugB3SP3c8UfqIOd/UJg43td8UP9UEMPLPLkhcCGGlVekAtH6MhdilN
7l6Xc45LS1V5VlP5GcXyLq8DClDa2OfYqndJIarr1BeGC3NAeX0/qFvWd6JFj+MBbnI7reX6koNv
y2N1z+XhV6ra2RVr+28SLL50UvWuFJG66QzuQ3MEEsrMckvbAg97Uf0bujw05OE4VxpsXibfF2Pt
N04jRVQXLv/ySoZ7KP4KWh+QHwlgUq+PTGPutUrstLQjqCZ+jCSLvRhae5P0j3Rf07FzSFkOimHu
LeTSNrc+sb3WgOJrn8CNn9dJGZpKd4OFgCxdIjmsTcRmgGbPnhY4HSX5KkeH6CFh3sLewroftb7z
Rp1RoJD8zjAvDF53WitfJKWI/b6zT3Q3fDU1Sx9mf6kMtlmVEa+b4vig4ztF3OtO80ejOUr05xR2
jzib/VDIAsGAP5vpexy8D5nKjGjtTpMNNyHL3wQW3Ckb4ZbfVAbqFmKHTCCT8hIkGfmIhYjxY2yM
cKGTQ6XxYklyr5F/E2CFTZ28E173cXFCxWmw7YTnpNUZc+nYkdN05vOsALPw1bta7wT/97qXMjc9
E3pnGXfuhrBelDCCo4LY4WVTwfkLKgjmhquGYC+tWcGg6B9pXFwmXbkN3AoFygoFWlOjbJxpZxiu
tppuUuRPIlGgdDzdPhp9aLWo4MzJEgdkw+/T50kKxAytxia3zcS01baH2Tjhs2RE8s3kL+Z8EU+3
RCRXdSVhU7bPzmjfxnk9RxGBoIRTldg7pLzo1eQdIHRKLphg4nGgdIEXLKa/OUa+OVzj+CzbIqzr
tzx9H433svyr9bRl+qT5tpJofcZBLIzlrEYJkXf+Ziff6VrtZ2jucmOFBS8WRz1X/D/iPmLOJz+7
Sn5rD6c+HbeionelB6HZGC1sRTbR8pB1cGEvLKE52fFTauyZVI3uVqJNIZWrl5nfsTvJCwLIhO9Z
7kiluzCkHPSyQ0yMT9S/s/n43rh852QPhL4Z1AGo9Svn0BjBdU8ny3DCmRGXPM+mQFdsaebu5lMG
rkLJFees3OIRYV4xTGyZ+PesBRCfE/twisL00+o7Ip9SwHHi0Kk9fkK5MRL7mrXmfpleHQpVDEUP
dOSj2vjOrXYLyEK2kYOuM52ciGnvRYjmLNntB0PWce61d4DtrU597Gax4murL59CggkcbwoFEvF7
VswbhTxUn73Mchrk1XLu4vHkZBw9mEfYShxOye9YvRsaMYHu1VQpPmEA1iUaPGQTRe1J1i5GpYXK
eKOupSmf4PBL5j+4Ap3wB5jFqmd3yRhCSIutxL0rMQc1XbZLFKh8oR3wd05VJAgd6G6NaGk0MWsp
2ban1tyuBRtKq7AD49fpvBDIkSW6QDyYz2NJx8SoT+dxmhKOicCxcOcq3BwtLZd+raRNUeeneJHC
Kro5qrikqeLaU6qGpLxujaH9SXH/nsLJtZjCsa26TaN8j00dwMcx+hJgFYpA75D9UVR8FVr/m1LU
5g6pvoVobTfNUH5L0nK1on8WjZG6Jr1XjUnNyjL72Srve1t5Hgl8SdHi4ZzvNQgywctzagE6rMdG
EtZLL2P6rEjzxR7pICq1eidm8V2K+CL372VHqnhtlSBtFu7MbA3EmtrPyjjiZanjx+LEQZRE9jHS
tXEfZcboy2lbBIXVvJE5tmhsMNfQMKYXWbE+x6y/p2QdN7NEMGlcejIeRvYjFM3jEwg7ibdZnq1f
DHlbVbG2Y9tv+Uu2VSGTVLWDgph+tVbPJlk6xDjkHPyLBWD3SEDDzbCLhz666Q5eaJqnf1OsVnvy
Qsl2xXOdQM5rshF50t0lW5iQG/B3m1l1ouuUZD+Vai0bIiiA/5xB9UhiNuj7E9uxHydSESLHbWK+
4FWfuqC3pOZvqWdBAEwH2dNi+a4j/cjVA8ZBFWiwhKfxTckbFGbdZlXG4quR9qmQbuQlPfm9LJ/J
1BCq6NKLmvLdcDlLWXqaY/tMncWWclig94jzr3o3yuEDQma3lE0YZWKPU871knqPAH7E35U9WPWS
ZiL5qdLU53RWz2synIRgPVCd7IjqnhvVcXs9+zQ5PlM0KYGViN00GIcyb4k8L8UlghojBk3yRP6I
5eyrfKQujIg9MutkuAM9TvA8/tT/RKAS87RbdBW189gCMlhljAFhvRSqOBidSsJv3KqsPVBVUAtS
tYJHMDGRW5Rnt64rn3MCehn9E6kJLScXbmXVnqAIlOj6eVSAO5v4WSwG53bluWfZSNSYZ/z4PXL/
H+wasEYZronqdRrzIJy9YPcmecDNIP1jxZxfS80FHPqSEBSKDaPhhJWHaa4Ek0m2zyjSn3ocki13
H0Az14HofigBgRI2I8KRInkylt5hISw4zIDq3fUAUqk3awnDR3+hCd6LnG5fGeLJpNOBDndufVvG
jeIc2TahNP0WGAy1MgcLm7uK7NBzyjOylOEsZg1MeepMio6WNrQ4ySdZ8TRhFYjiEc5Fv65rh8l/
2PaGtmv1KuwVDfqVl5PFDLDUGGndgkM98GQ56XH+OWutL8WICMyKct5vGpOZf3kd9My1LALRa+lG
LGdo2zhwtENmN28RP05Cvo5WAckvFMOnRMEblCWskgQ/ARIB25PSz1OT3s1OgjagiXbVvFlsFzyY
rojwhbQ1lPSCHG0Wzo7MPGOdqlF6ftjCBtVIUGheI4J4TB+/KU00X5X0AOuNre1Ut2KW3mfAH55W
5B0TZEDubLQKhoFrWuaflfMxPOz0GWsWDeGBH3tt+id005fS38LqdnYzPXIOATkrUJBq07QGLHMX
ttkCO6AS7cX0TX+7HncnStg8Zn40SvdvHeWf9lG69mbYmFwpPvhKsNUc7rlAkJcMhbW5JmXThE/j
h7zq2K/KpH81g7GRumTfp29J8zG31U7v7rmUvDV99JnACMvcgznEyxKpATPblpaAY6TxiCXjcGco
cuVH9hCbJNvU/U8XIfhUyX3uMnpqtnliHc2m+LWq9h0M/qFEvtaJ9v8QCP0OUjXzaHqddSXIHr1t
ZHRjI0GroSuU8NNp1dv9QiNC3rGUr8u9hXtifehAxpUj/yaGHHVIDQ3rStYBZxpaPSF0M/FoK2Gx
jGW5As27KdVCMS81uaCpZK7dER+nQEgxmvrw+M7VHjWnlM41Aq7a6Yc4qt8TOd7RHXPU50fKirLG
Ji/cIim2lfYi9yT9p/LoiApLLX2uY9sjt/x/h8iGMqw3ZTXAPKVnYkCXTte3KXKWEMtVhctXJii8
3GTNrpqepsh6r2UsBQ41coGbhWtOrwW9LS9qrYcaW3H73vJXg2XcEh+G+vASy5ljjjWFY9RgxDP4
ASJlsJmqFKduj/rZMbyNi/RZ6Sye0YyZD43wYVPWvySMfDVpj9Tu+LlREnpM+aWMraxcY1UV5BGP
uaX8OQhJWo5nHytH+jqA+CFnJhiMyVqo4DI+6D76Ylr0p6n/tJD8tCg6xYInGgnn18ayP4to2lFF
hcx+bXMCgsu/iIuobi4iJSY/2cf2ERBa5mOm2K8whYZLwfheNM2t669m01x7NfYLhGclI3+VjTQN
iWj4J6GfOBJdNo4Dt4orVK/ZXR1fZNEfhgHuvRovkTLtp1w6scnymAwtIXjHdRxpWxndU1coT4kA
DpfIV2OGKjK4q+xcjfqLeJiyySZ855YeE5cdSugpknZDYh2DlPASHyA1M21GWIV2uC+r40DeOqNj
U4MiR8cSbu2YG+y0F8ZsBavdvRW2HPCpo7Mp6aWs3voRPjBebqLl7bnK8v5BxLXttY91iV9vdjad
jqlLaRYQmsjenNreUGRHxeB8pwLmiIOwQ85mX9SCdEVAY9/a3a2V7Q8no7eBLDyvJcn6NKPxBy45
XLXhmizz+xiPxz6Oj6PZ/UMPZr+NLr02Uwp/WAXK6lwGYN2Otqh5ZhqtmZqSWVwUOeFwMP4rZa4G
O1srf+g41tqWaYOjpH7cSycYYloJh08ceHBM7jQSbMRvHzGf6p3E6ANEIdxnjY/IPVNz1pSUO6J9
yCt+VoVqkIaOwL9MEoC3CC9jss7R4mD/2cmX6MuLbCaU2AnaJgu5OmsweJnivK3x8qRl805YJKXH
yEu05J5p9yZfwp6jrknwVF26ixGDVK+kwEx7r9bjHXP+Rej1g/RtApjiV2AJxPRLw2Gb6gKfKxch
iScKrTChnml4hsNvhEchTZDG7RcM51bE2RU9c2vmw8Gh/WzsOsoPmFslRd8XYHQKvg+NItNNa4Db
xPownExlZ5IZnyeMVH2eL7OFTCrP/avTld9ZnHlmS8FU/tUxpDbQmvPkKJvEHG5wMTcUrkPbJUFV
2tepzG+tBpWp61lgEDCCVmyuTq/sZdzbhqSejcLi8O96nucme3UR4bxcpgOnSodDvWTXBZyvUHCn
bQRL6MBrYQkLGXPd6AYQ41q44ONUJHGNLloUjmYLAdfp065AbhaDshcGFrueP8t6DgsneOzC3zWc
xhHqLKj+YaopMBm2svUvt5WtPNAgtrTUzUUHZBF+0OJ1NOKzkqN+96q0TQc7zLSCYjHnKTHonCEq
fdEtceDJsiXc/Wpa2W9ir2E8EGwrxGXs/pWwkQ/1TYVoJ/AaSKMWcqDZWgMmGDqJzD8ewbxkVHEj
F/2Pmp9np6hJGXDOGg3ndY75QxahDhVvLlqrdzMiZ+kU407TtF0cD3snnQ1/GttXFoijeY5ncmHb
uptDkK8ddOwlXfqtrXdHJys+tJwDKzU5y6YfOSzm1XemDvdpgH/sc3yluJ9eW9U4Yf4WnNA1cmvz
CXdum8vKrY6sq9rF9/XBcjLoiE46yK1+qqUKqZDOF5AQK0KjqXQyFfkANjvYr3xvsESGwrmgx6JY
4RD0Ru58TjmoNAMCqk3Fv6p+wpbCIpuQZU5iU9TQciwdulp9rFIcUwidckp3qeTEOT8mJR0O6vWd
w/d7uy7qdhKjMnOKSTlrUtbuEkCOPxd8h10ztq1POOU2Fnzq82Dg0ucdCG+CZkMMvsDRRfH2dRYP
/RaTlftJ3EXfnQzBGXQMKG7CIjBv5Clr6zbJxbFDAlnf5ybZlmZx5rVJO0tWHxyKZx45jlEfAN2X
we+iFX1rTXcMe14LXEv+dUT3KU9kAQKrYqqs1ealmhHPrYbbZWxtdvWuJPbFYP7DsQ8Ib+GDjJ+1
AlzbTeobTPiX6JxAX+k9pIJ3r63xrtNwR6jK/27ho1oem1ountskAtiJYC3EwLWEMMGqqLdBtHt0
ve6+zFSN6y2HURYJvqWJfp4pF9iaUbvV5CE+U4EpPEnK9qmEGzvm6onB5aT1hPkTo4XwfQBwdCne
4kFQNclwCvIWpEOG0jW1Csm+OnRyaJ7IuS3/EXYeS64rWZb9lbQcN6whHUBbVw8oQB1BBhlyAgsJ
6XBo9fW1mDWqGmQPX758N+KSEMf32XvtGjRepRU4dGIySobhrrhrXvXxQ2/5Dtr68x6Xkw0PQoVw
3bbl2eJeW9SscCKFc9p1m5+iJDhWzNWNTdMLQMJ8Ba7vFjfzF5scYt99fSUhtwmV8tgUaWvXB1QQ
J8dmUC4bo8nkDTi8E6DSgllROWTQTo8WDCecFTZZdpOnpK+9GFn+XPZIDwviYQYBIn6Q4LC6ANAq
uSrn+8zRw3Wanvyo3umdvcPLRSokDQMpEYMim7CHAvIUaI75ZrSmczBnrLbWyPFnJuq7gD4Aygz8
+nrgQiBOw8rRGcKbKLnu8W+8FWREsZaYAoRsZC8V5EVWTPCmxG/n9G+Qrom2cFbkevZYWM1dtG79
iHzHp+J8L8Szsv0uGDLetIYW1htRVOThIMMUhCSR5dx1NbnD3gQtFwwFbxr8tKTLdRsjEOKja/LJ
Fc47U/U26qM3N++fpdIe5Rixbmek04z1NCeBhwWtRhVLzD4wVfpUWPHF6fogJF9GE923HNQjJTZ4
TdLXEPYB4ZoPIA17yyUgb2KOKbRXt8U9YenHWZhvicYd386rOiv2QCjYHfCIQ6CJpxsIDXguQDJE
yLncpRVEmUWQcXd4OdUIIC2Pdeuny8kIV3rrP0WWcxI1RZmMZHoo38L8pRpr0gKwvoYaM6N699z+
xeG0V0bWTod4xwQBDAg13y3PA6Yj3bNO4aw/cN1yE8esVHgIebq1aybrqKpwDZvkqYv7pyic17UV
XQF8wNutlx1neyvkXGNOf5WNStFmjbflCfESDf3nbEQvhQc0q1AQZ9Wm0pxlfzfEuN0OSMDSQORs
BiaBiCEYqb2M1UqiKGfOQkTzl80orYPQ6rT2WpFpLQXa2pBvXFYT6ZQcxjm8appzNWA6D0NHwmLc
mWz6G4TRhkefD8NzqN2TPs8gs7o15M+VNoOGaK5+J54Fp9x5iDel3nFGaK5Z1h5yMo0sHJmt08G/
IDXZUH9YkeJD3Xk6AEmtvNvm38M5YukfN+exl3tH3o+nbD30KN3rYf5IycW+AX7Kzht/RM9wpdC7
ikNLaDaLWG0bwyotf8z8y7jHnymY60Doemx+K8Q/fPF+/sQEmy7mzjMWgpfKzCSvd+rYmX8+d4Pt
mitRanA0WLXoQDlD+9QZxcruxnWbVFtqEY+FZz35cbxOXLyRQMm6ZORBlr5qbvdhVebd0Av5y69Y
vI+YvpujGXZ8EIoZAM53t+ALwuEKoWLv2hIssTbxAco301F7oUbWic2W0Ooq65N3V2abwUEY7rVd
mpCNwS/HGhVRVw+9czzjo1VO8abnxtWIOzCn7GQUe+NV2zNQGYRZx0StaxuvvgsrWMMukmonrDeb
uzWpmNpD6h6iynoSnBNLcjYTsvMwIIawvXPnZhll3qKtuDeS5OLPxDUx5lkuaSAkB9jYAcjQtRvl
O+HisGXUyNP7YbVpN0bkb4SX7RgX4bu48y3OuXBEhg/w7uKip4JBD/oOhh68dsseVdtk8nXQ9FMN
vKytTj6hu6GJj5Zfc0+CBxepfCeFy+hV91t8NeDZk03k4cqG1UqM/COSydabjEAbxUM59sE9BxVJ
eczy4Y1Q4MqAwy3MgRd43qyTksORLS8diIyy9F4L9ec4zypyuSZ90vSe86jn+k1Y5QvBqXYxWu0t
5iinNFiKPSHLlk2o7K+QnFajbizxtT4RX15nPIjaOXqr7y9uwd3TJNBc8UfDS99kGJNnSuy9r1xv
g7J4AfwV+P5rrmpsL1CWTMZ4HK9TNxFX09YlBGOagbHCGBfmswDRctOaz4M2bRBnl/Xw4rGZ8BuQ
DOUxm9FWXI67FkkcH4N9pi/CuMPcoG9qWW+b/kMifxYE8noLbzDPLeItW9brn5hC/yYvRskoAgtj
FXnYN1cLnyqwrpUrdnqkrZT8bbmGM/x9JK93YettzBFZCZet5HDj1dOjJmFvF/0PR96v2jMOw2Ti
AzfHv96fHgSPtsnHU6PrZpAgs2YlPl8D35yJcCDJZ+fjV+eVP7btncG+sZqge93iwk0rFUTmfMti
uWloeGvHZltTNCLIO3qJsZFlxU6Eo4gv2YbUG7MBM1XHu/tOIMu0LRWej40AwxVN26Yar0IzLlOW
buFaPwyNfBg0bd92zmkgtOYkyWYe/JXH3e2Z8C/5xOMJJUVvDl4IqIn3GYdlVhPD2rQ5tUPHJGC4
7hKurXR8tyOPE4aNkv7sx3PgdGlQ1mJNdQNsEHpggIfGs7eLKM313fc8BwfGP4KD36nEOIQIzXUR
badmPuLw2hM+OZDdPSmOr+Yor/zJiLneauKsPOG9l5jTBM8csGenMItuRaNv27LB3dHgu8I3ciW8
eDGUJLjrLmfbXashOnTktoI+1Q+i9R9n1yMoGAZNb711BkBRtw4UmmpclnuTHQLrkcH67ZQTiCgN
RrHLzfLEkxw4B+BB3yH0RWhOjufUiTcYdvZaMf+EcbPGmgg6GsRMz7VY1EXQznJd5uJINvxQFfXD
XA7fIEIuKdDmUtSHGONycbd6RtZ5JAnvhWwiHfYD5kg8OV3bKgtqI9q6hbGMWBL5s3dwHI8J0WHG
/dWN7jD32aa3qMRExAjpauPHHax4emz97CXmVFCTT3BINTudL89z6TgPDGTTimHCZkGJ9NN6YqM3
7C5B6H9MDf+VyzIziYZfJLel1wCORJSJFeq4nN8Lrftqe8ZbmHjwPI6N3kAuKNmf9eHbrGnrzHRv
uaXt+3Bahxgtsmx6MZnqRgfgCbruRhlhurNJowgZ9YvagqXUlBgNCQwt/HK4hdJai4lAlZdJa9Gz
+s1h24QuWeS4c1as2RgdQvazdBYkH6Y9r/1SENrRH/p7gtvW46C3wmBgsiuidFMU7H84nXR286AD
t3Ypoc5n/exk/Z1FuHONDM/Dpbd4deINL9r+zWW3ODfFJpfpxcvbc9J86HMGWaqgzMDq/zKpuMrV
w2hxcVWIM1RC/KZh9Mb59IjqgfPIMj7Ntv0Cxf5tGOaz1ZB/wKUDrYyvetESu19kzOV2zKM5deif
kPcrqVqWcr56ms1pZwzSfNxwkWwidzqDrlhF/PXhIIUfiu+j6yWc0dh8df3p4Bj+l5iRpnU1P7m1
eeT9x64bw64GW9arvpqITL6WBxnc4RmuRZtb7xhh3wy/WypNMPvOZMnrjUZvE5lznqXpzZ0xrovC
2sqkXE1t+9jZ6XtdiVXqAM7Xs2ENN+BhsK0nh6SBktGqYRJKTfnXl47HzYbZJTPjvWVmbzaWYDuT
G5z3O/IBG+hYJD3nram5X5nuLyJcLAi4wBipmvBdK4PKGB8ilt/l7L81+XTNlXqNyQKOIL4R5QlH
FJjKrGPB24Tp4Cwyb323+0Fw3kxWvG6H7w42oTf5z3mef0i72M4wXdxeWw4culOtDAzUXxCreyds
MDOSx8AoYM/fuvzIms8UEiMrO/jckpMkVNruqWNOQ4JYxzVNelz1HZYyM37iPLpy7HLfjzw6YVAy
o+yzQX2TNj3kOJ9Mjnae5W5iek6s2N4o+rCIXuziytqBp+HMQ4AIe0LfVMtuSHad4fI04kc1OHgB
R/Z1eISK/jiNMtDq4ei6JtHCjt4TeV+cwAEJMGlsJ8WcDmwUssV6Noydk8GlHv8F31Kffsrz3CvC
he6171OKtBLz1muBQs/saQHJjcmwzUnFeo2JJco9M6ke87Bdg03e9xKRjh1byzxstOx4fHc1+ixe
qEJnQy6DNpP3hNBDS5RAAzzB34Kr2wTw4PRHCzdl492HhPAEBe5DtBb0JNoO/HeM489zjNacIeKR
9C/m21hKBHWo5JH4zqE0gb8+aOP0BCoMhxM2e4JFkc5adyKYb4Ar7F3MYLrouVQBCVaCIHP43dpw
e3N5sK00SFsr0LAVGlX4WFbNg9amz6XSDuEYr5WVvmnAEHNuAw589yBlF6SefGaVxSBTLjyYbtNs
r9Nxek1sE3xFthysCtd8/oi1ZSUMkmzmRPJ0Sja2Y+2jO88NMDVjqYexRwWitFeVc/bc7xGMc+Tr
QU+kVCbIpETOkqQ4pihTbshBx2MCS45l/cyNhrXzt696QiD4koAn2BGLuOrFAvF3d1mi43lEUae5
xESB19mNg6EeCUaDXTNpAclYfECQ3PaYZihHO8+jjhlQLvFpxAu++3xpWp8scUlk8I5UuA57zGqy
FKxb8LmnTGesBodqlw5gxVxz4/s4yu4VHxpqU+o8U0qGeYCUm/mNok2xeb5tRPqoYQVty0UVfzBY
gF5sHyji5noYNzpdKwoyWU+araFehjBhim0pprGgOSAUeLcsz7GgT9obPVNHH+gBTozTBBa0C0Mc
rg4/HJXkwqPjRRc1Rln/J7WsoChaKCsGVG7DP0wcThgat15fPeeZvxX6vJnK4QAKVy6mPIcu4vBp
eDyBOnHfJCK29YCaTDtf5pq7YwfFc3LE9FXOh6HEeAE4R610W11tyVMJu8VjkhW7kvszk+y+U+uL
k/rWzOOdkeM0jTvscdiADBJHXrXXcp9viAnCohMF7BjZyPkoZ2SFudz6obYyG+cVGGKKn6k4hbyN
NcI8eMwuWkX/i/5+R9plVhc0Dd7ohMR7yDUxy22rks3Qg5RiO+WgCcQ1+1fMSPNMXwIXgONxIPFz
QBwRVTjzuwYY2SnbR6POQRtKlvXuWjgfnR7th9F89PNude+tMSw4p7G5ZIWE9yI/kC/bNE4f2I7a
WPp34Yn9ENdrI9fOpTWchPAWU29fOt8/ssqjiqjYTKlLeIF7Owosfd61BSxLsgqTGa5cIRqeIhd6
G9bKSM6GNgUucf94QviqBEqH5FlhEQ0XnH8M2Cvsg49EO1js9hPbkXZV1QfUqpWTTOuWU0Uc8zgm
CmKF0xP+2kNq8epTS71JH8KIvHOWgWYZKPHARuQ4NvVFybicJ+chNotLXN3fsSrwRH7CmXxOQapH
IJ6mQj6qdN4VjCZZ9D60mMrNemlSKwPuc6GT1R/sDMYNeLRi1dTHWoaBM15bB0iL1rNB5gbPix0X
NbzZ4sbRKDAyjlbHtKJbogq3WDHXerFvovGq8vmgEVmcOmRFATUWY4aOF6Sp5hcMSrs6QVLpjTPF
b3x0JI+74WRxuE7DvUAxn8mmNcO8ZY3/NLTQiab+UXKSIk3z2Jm7NhVQkj5aNu1dByB3QKFPqp+O
WbopDa5A7+jTDcHumdPIsCnxDhvY0xRRz0HBI2EdFVpyG9rzAUDJih3U2sSKnIrXwohRFbnKx3DX
xTjm6vsIx4Rhn2I9X0vOEmHVc739Ju2D6yIe24ec1FpbUpANYIopOuOwZli0l3A55sA477bvdtNi
oTJBQc7Re86zwgOGFU35ehrtjdMNHzourZ4XZoVl/6/oEUoMQg9y3JrFk1Y9tcWDH/nLvLBO0Rxt
6Y8LHKJXZYXBtxv3/yowmrmcuosDcLe0/4CYIPNmn+AU92ZcfcWI0LU0oQTwaCD305BFiXCMRDCS
ItQdUrgrowE5z4vojuO3hmwde30wNDfY73x1SBZ1rgeD0n8qvfrIB0HCDPUXMbMPysx8RAeFqhFp
P3qaQ5GGSGPYKefo/gXCJ9zW2aCDJimfkmb44GJB87XacD1a3drsagBMzWvkm9+mmA6NyB5YYL2w
AvTw5jeI2TPvo5wzBBGt0nY3DclT281X5K/4mOs79wVvoDQI9fIsmoW3yXPiWe6YXUn6v1q1+cv2
iFdOyVaDlfPOicUzuv5rO6U+h0066Csc7T3dGjMiEZ5LrKh1DBk0ycRT5bLVtwwOqvYFp8K6CB8i
SFylz/mn4zA8A1KfWO6Dq+N2sZ3ykFQ0JOAw3uh28qcInFpW9T6xyuQSK2/kFsC32COfR5gVhCgx
/ehtw+q2ngVRy2JrVSEonokcFY+g98yfwTBQYoWwwqMU4CQ5QOAnwm1e+W5PoYzfe2rd2EEN0MUd
Ld+oeY7f/Y5TbS9HzFuwfdcwrEOYW4hupZvLB1UNzhGdVr5R7oE5tideLVXv7dNetSDXeMWkanYR
O8K3JqQYwCial1jDCMd5k2YF4psgvKW9jZK03VO1BNCSifkxdxutRK5ypxO9CfdHgFF0eH863dqC
9T00LQUVikh/gWybOYjMlBOAjd33A8eYXqbPqSC9mKafVgtx1+r8o31/kJYlokfNHcT25y1OWkKC
HO/YKCMTzzoXiEn53HzvbsvchJrUZPyxClCxg7SvVpypwI5g3k3WgA1+rFk0t+HwYBj6uJ1qa3pQ
qZddFczCtRA6HjuhrUY54oDAO+M7M/4cz4kuQ9lmW0gbi6rlzWH176GEMCGt+46GzWIXd/R91D4N
HoQWfe61NinIXqD34qCJbUL3sMYH2IrSCA8ezNNIk/ukBAtbIJpUamu3JYhVum2I9mW6d0ETxpZm
4szBeooVjfi+RjleZVac6x0ZrlTBE9SWkHJCUe2ICnKVa8zP7D4LDptuAu2SPKzbY6m1w/CSAx/T
p+QElCQoeet2omHFW+3RAb6TWTIbxlVAqLBZjbbG9GAyLvYdBjxvpFkkViHF4p6z48PuFnasn6S8
i6yljzO4/MYXdzBiabEeC+U2HrprkqBD5kLDOyifqEA8xygxScwqX/S0ELH3ap2nXreuuUQL1ez+
eVIDBoDiPJneSa/kKS3Lc98kBMZbkBbtuOlrTrtRcnXM/gjxnGggXvjRepS6fDYgz5SkxjAXk5eY
RuRtFRkPOlpa5dpLdyYpTb6rc+2TOVW8GrV7wkO2qPOkOkFE8Y4OxZtTMRNxhDIrsMOS3gUXEERh
+7+GBnTctxxwg0aWrrnexXakwmUFS3fE9oJt1a+ZpQg/LyiqzOjt692NmYz+S23gcJwhqv1Udo4n
evCcaWsJw7gUMg94uvvrcLB+eJ6CxgHwwU7m4mT1Q9hxuO0VwjqxcfayYbR06oTAfj8IyvrwYlvp
RoYe3fIWeCGZo/hEhs7fC0C13hawSiPe2dammfIDdM717GORKrD/bUkhgjycxujoKLYjWKU2btu4
K9nTqNPFBzfrLkCZMe1Q6OEi7VgevmedwCTAMI8tUMj3J/K1Yxe3SDUITyDKAa3kkLRqHSkPswzf
guPcLGjPTa05G3THZIVPkwUgp5RFOfVfEqcYPB8XlFDz6gLYIVKryMqUOFb9uz+xKzlUj1/6LC/W
3FEc1oT6onaivdn6ggCQtXIduCBJ1m8GAnwNmM9S1qc28s4txSONr7F2dBkqNASgWteunWl/uUb0
XmUaoTE8jqZlsUPEDlFFgZdXePOKlygzHmSjgW9CIZXGZ623v3YDu8u8Z21wdF8QqUnUTA9pVaxS
uw0aicGwLQ4QyLbAtrAO6fUJRWgJQYgIvTLfENy2+sAH48XFvtVc/rNYBWNEzTV6MYGmpLvQ7a1W
LeuItRYm9rYvOyPwLPt99onHIl2BzU11ABcES3OukT3dCph7LAhd5G2HHVbcbp9XRo3h2DYPsBsm
fGlG57ywLPUYDueP5H6knE0JezevPbYFao/j5USF0aGhB2nIi03qFUQoGKEKWlRBK6MMAab5muoY
6nXO61xT06XXDQafJIQNNwXd3WeY+g/gnxOmPnlmpUvwntBY7fVH06v7lRhoWVUMfnxg0bKu8mtf
6fiivPsf2uNfGipxvxPN5lG7M7ajMvnpNFCHAhdYP3v3GpOXSbRfFXLKcnAx0LER7vz2J82sZd00
IrDt9phPbC44UL/mfYEbHgdoLIodLtId5llvCxyXXWlsHV0ei2M3kHC5Ox71miSNazeBPzU3w4Sl
yovzuRDuZ+YPZ6/wv3vdvYIvClxdHVvvXtLafmUUeYK0Ibzp9Hhk0eYXfcI1owiGlpzzO6iNC9AP
t9ESz7RFnYzmLzEJa8ROfzVbQAcFjBXcXCO7yWbr07jmx/AktSHfEakeaOgkj22KN62Mbz0xz4XK
8TG6bozXXuLFgkdiUS3aoFB1+I8bzoTDCN1L7HM+G18kG0Inm7G1kcv6h7amHSAXzv32nN6Emk7G
4NE32qMVzAldOfa6tKmKJD64mME+2BY9KpFLlklk6jUThsb2Et88C6aAIeCM3zgQE3Q7Q+4QbTd5
IXioa5e2N1hQEIhMWbjJdtelVNANHMb6atpHVWngJKP3VOjAle1esO926chTUffjueNP5SOkOs0O
pZqc/4gR3epYRKrEofQHNi47CYAy7GFThupFZ2u/ZcJ+gIaGeTEjQYFPcA86iOkVHk6YViVETT6F
JSVupPSGblhrArIyzVK7roP71RXNolY19ofoLeK4Zs0J3G5V0JPrqy+7ix88S0Auddi+cdik4kzU
A4JwaqxDQ5QbHtAtpQBYFHAw3nEq82yujVG2rxodx58MqcNhpkzUDuHME/8UxS3k+/9VVuM80VOX
HvBL9qgFLq9ykmPdvo17gYlJkceskva3zQb7rXTv2JiOxNFiyDmQtpBDVsXEwa6eVbN2nD661XXn
YG0nqiPuoS2+3z4eTpSOIi5KslyGkR0ovdyBNd5UIBr01OblpPaDATxqyp51PdnkOp63sUIJdnfs
oPZR2tWAevydwn/Jke4QzZ0Z1Fn+iX/v5tKyChYczV0SJqIDQU0T6ZCI16RxH/sxbmx0Q/vKLdej
F9pY9/14s/xUx3oDFNWwDe44FkbzYH9oHm5SS93lusKks2Y+g8f4cTz34rX913RfeTj48DyT1jdj
TuAidXTQ9PFZKPWG9xi7XVvcHCgJy6rRKrKAoYadmuK1qiACq6WcuRKSvHh2M3yz1NFo9l8eqXVc
USXVjO6xbXyc3PfXZfloelOAE33rRVDD2hahUdjVPhf2j26qK+VmL6PLEFoBHHXtvr+4FTkYQ5pU
FohfLFl3hDgmRNtBd5jGaaZlioJZx8BKYk4iW7aFAX6xbX+5Hc6OWT/ZSjvy7oIEQdnvAmUjaHOY
EZJ2kISt8WDnz1YXatRASxEYqt2V4IiIXUiFftbcVKF9+zW/w2TWuJahsNgVo1mkon3jRhfcAUdD
M2+2VtJmEwWNI4DKTfVp9K1LLhs88rHL6zyibmH28KGoweDJULyx5Z2XscGBJy32yLI3opCHaR5X
pm4dxrzcN77frQ0xRZuhxBqSGqxrsEuYVELkMqyPxMDDRW54j1GHgTXGGj7QIpYOh97QbzNzNr0t
PoqoWULnBoQ+OnghGHA/hZ9iJfZYjQMMLSiKSL4yH0XZ7VF8qwm7f6Jje5ok7IF6cmDgUgOx4rBX
rrsZQAPazIX26ZubjQMkoHjdDOOSWtUgJZnVCxYX4dJUJmTXYl/a+n7Wy3VuMrkhD4EaS8OzbbPl
HaNtnGnHNouuLom6EjhYod9B+CCNCqgSurskgEnww17VY72yXaYrrrQWrXWO+61q5auDvjNM8T6L
SXZ1V/yuK+lEq6kuVoYLBc5E5sVVn2rTqiHPHGJNXbAqol+seIL+PYNAV2+a/ZzU7SqO+UCmxtx7
7Fhqagj4PMYLZ+mVzvBDo9DGlmrFLbbqMNZbm4JpRYECA9HEs/CFBoBDSaki26rjPUI4UBql5h70
bAmYMCR4ZrINxX0hnW9POqAooIhyjPLJhKamftI7BGAmjtmp0Jnrx4T4H0Pd2qhAIvU0vRryMA0H
ZU+nyai2pR3uTOOPUvI1t0NAfyVvf0Qw8ABuDEKaYIomP9mUBU3hrTrQXol3o+hjMwp2bdjT3XR8
YdN7FP3I4GMy+efvqUJl7Ox1H9mrhnq5NO6vAKkexMBb3bV3dvFdxTZhj/Bkd48xH42TkKkVq4oa
M+XKQ1nFgWAKbkvnMrCsjXOcEaKM3oWibieuPrsqPHoeVlg9BZTod+dq/mxN78HAK1un11h/Gbpo
l5Uj7WSc2737xpmq24RTWHNvEaFKm4u+JLBVhuMRsFzQ46rT3yHIH7SGWkCwLInnLbvCPmfzM5h2
nuwVP63b+OxNHDZ29IeYIMtmHtvk2wNjOOvVr2myWHHeQ9qX6kq+muVXqsU7c8zWOJxGE29V/KO1
O0Obg3o6D/AI9JnGcsQclLPg7nyOmw+baIFhvE1ceaZlnwCIX4a6PURU0UTqnfzuolBXBeLYLasg
wmmEUKAN7lLNIKud9DjqJ9GcpBg/emoJxQSpxWOb6Wm7hGxL6ZFunPUrbr8NI2sAcQYwJHIvl6tV
Oq/ERid1S7uvCmtTORXvMU1KNkWMhQM+rf1LtJtheTuf1wBLF467hygja5+fhHfljL3IodX0/FmA
Umn/SLdm792KEe1L7640ZlLhLXdM3ySJy5NvkxRxEG/73xSD852E0Zv61jCaVW3ku8YjZtZk5OMj
5EWnXBr4nXnnIxzFQAxBcBP0b+E4UE3pTS90XG3jMIZ9LJeh9izymU5q8v7F2wiQgCRtzaZT4PkY
SP8olnZx9hkNZ+pCbpmigUvmBFJDaEDpk9GcKMJel6nY1YJAip/lLBTnpShZU9xr4cmbzboDGWxe
UJiNo5Sr1sHQzYY3SeFGcKZLXOcKh+IjukfqHzuWuyF+NVGA9yRfVjbQ4yEnsh/mJE+CnwDsyCSk
mhqemHviDL5SHcWJCr20th7vvL++gD9oMbs6FXkfoHdtZr4WsfyuatHiGctePKfalAYLM3QLAjm6
Q/JW/jWtd1Z81YA+NgalFr4jTqb+205dgO8bnQLISAqPzI147mZnmFP7sufd5U3yjaf1wvbb9YD0
MNXei+31a4tCyCyZ/XM/hQ9JU8Lg0eyfZtZ3Gr0XPa0uwohWefzjmvq+JwI2urjKZA+Lu6EEo+eX
Cc/1CCfA6RdazowT46MwyAJH4XZsUw594uy2/iZmozcPam1Yycpjf5UxMLQogo7OUNBCsuGVD5Oh
yiscvGgCXoZEXdXFW+2rDzJDaOJPZuXjxNH9RyfLH7z7R2LWnJXxD2AgaMx07aaY8jTs6YWNik6q
rNt2VnJ26Ij3NHnoBn0369VKs9LLUNCnXIBbD9OD1YzIXEDGKUPEIKl7O8/A5GKoh0Gll5hK+XyG
bR5D6oyaS0bNTu4jezv2GeP7cUycQwy6fCfvbJg+w/M4TH9WCkH83hGwidOWNvmQsXlQHguAuMTU
TWhZhdcoyW4YZCt+5nCdDPtUYGPJzWrfZ+ERRsIHieZnb7yHEUd43LUIf5uBCbAw0+Lgdkhho6oV
oI56h6iJVbXBGlDih+1YJupe9aNcuj21+cDTfhXTBs/7/MDkaqCp9GxuveOESbhrtaOemNa66aM/
1eMzKCxvUxfhTzjWz/DOTsq2MT+a2qMpI2aqauZOiz/dkt20vOPw3MH5JB+I6fFug9WhoSMfPjiF
fia4++b681NP2QPeQVKvHqMJv6a/oOSS379M9hwdPjuTnyLVV1pRxqkrciBy8ncxTUlY2HM6bjx8
QLH7nJFHWQpsYuuaFtZlVFcPBU4WF/6nZ2c/Xul9JrDGkdCSYJjYioUcYeAX+T12j7hcYm3YuOn0
W+PnGOHo0KiGJSCzw21sWJ/NYL2CNKA1rY33ED8ROTQQdq3zyhdPp2BXv8hObFl/7abG3kW4R8qY
ByLeYl6y0vk0IuuV5vh6afFSJtoWLcEkBbMLo52L99FQ1S6nMNxWk7uMWIlYk/XeVQWY7e6xlOW+
nmcWM1F9GXN5tTQoCDHbT1eOgU9RhYxmCZESbaq05+0wdmtXaEEB6hZkBx3zvf8c9eZjW0aUmkIK
t73u3bJHFGfHv9l3A0kJesW0kovZ6U+CXtkumtfZgLXSLPFYJ8LhcG+VX/pYPDpYpXHqo4JK+cmn
+BiHE1BT94Yzbo0j+NuI41+MEEdbxb+QGDah0ZGTVBzyPeCBGnsinJcwCdhtj3V+xKyiLXMPnGGq
fwlblDsPZhUyJ0hDtOFP3QYHAR6IdC3t7KVXDAtqmZMFKT2HRgfFs9bzCCbqFE76e5WH2KLiHjub
vTZN+6/t1EGfS/y2wtxrVHv10cRXYd96CEgw/uGn9UByknvhwUeiXqLCaE9VWP2lJQKsQbc9adIu
QQBpiS5xvKigNBaVGQij+04Y8aMqeVBZ9Ew1xGslADLrzLx04L6Jlg+ktrAbJ3krUObinU70Bp6g
SwQ1lh/eYO/5adA82EOkjcwA06iLnRNMmhwsA//8x//+f//3e/w/0a860zcRqeIfdEyeKZRrm//4
p+H88x/lf/3Pu5//+CeSufAEo5dhCdvwDdMS/Pvvz6ekiO7/7/9Vs6TMW4haj3MZY01rU1bLiN4G
w3JEednPmGby1dWLZA9+KBlXWekk72HVjR3Jjok0d29kUt6nT+vA0jlslh2oaLX597+m/f/5Ld3/
/lu6vJ0y2bviMamHaOexK1z3cCEv//6nGPe/7P/8MDzD8C3zP0k7zx25kWVbPxEBevO3fLURu1tq
uT+ETIveez79+dgHuFPFIsgrnT17BgMMoKhMRkZGRqxYS1Ik1C+kazO6kZEcCcxw0aPqt7ybt3CO
vBXfhnuIsxHeObpbYAq7YLtsd+4bAOdVdFMSNUlXrWuzSdBVBWS1uj1iR0v1Oa2ifcIw4bIVSZxb
nWyB/xJF7MjjJl98ajXsjbTqC92Gqw82sd57E8u3N5p6D04uHv2g0DZl7L35LaTDy6bNW8uGBMMY
FG2KZOJ0E8tKIHauKBnQq+UHkYiEayFAXd07JOcDDIKUkD8tm5zxGEMyFf5QBUkMUR73/GKxRhB4
rpF0Bm3wp8L45KCj+X8zMDk4o4oZ4IreYPZKORSgVJzWOS+bkOS5fTMtk6kWTVEo5F4vAsU4J9N5
uNgguo7KLiCH2qo7yh+H7FH90L8sm5v9ShfWxl9zsWV94boMaWCN3tp2LCnKsrhXKugttR8Q6iJs
8XvZoDT3kWRdQ/OLGMSOTfzCKfRM9NrcsOs79a49Ekb8DzDF7bWtt+eZETx6R8PfLRsdQ8XkjBuX
Nid7CocyTbQiM+wQbArkCc4ujHjhDxALDuKRXvpKUJk53IapWpqlyyjBqtIkdFVySr9HynWo7uFJ
i04FPDN5rq+csJnIZfBoYq5FtQxGKMadvvh2caOLolQEuq17X130Y4MSBl4aoAxZLG/fmqHJuQIf
0KaeEOo2LJP3gtZ+ZKCLeokzpvB/H/SJGTTaKDbiltMjDJ2nCOO8R2ewQjMof5HrP8trkcZvPfWF
SwuTMwzWl4L64GLhHL/498EOWP6m3sW/mbJfWcz7d16yNfEDzyu5vntstdsBDp+N9DUGzLP1vzu/
3Qf0qV4UNH42Hnn70dwvr3P2m2m8MAwFhUuut2vnUCGScVHX1mwDWsiWiqdX0NZA8VWk5rpsauZE
UzpXCbympRGAxxhz4YcpmOWubAXNLnyRt4QHR0RiL5uYOVCmqGqqqhv0C5TpanLUVkytsdAbrI1d
pbd3OfTaVTasnKiZaGhKMtLgpqQrEhqD1yuRLY3ZiKDRbItCLzQJKVTCaYy8jSeKwEGloPxWpZAl
GJ4Vflle4Vzcv7I9+WAh1ed26AfN1jbNrvyAKtlJtKUt9ftT8miunOhVa5PYEXWICJoN1oJz9ik7
NKfxDBh37jbckZKuWJPHZGZyDq7WNgkggyyamQWnhY0u2T5LN90TXOCfaFHthJfqE6CnPXWag7JF
EOMOrM9WPHinZq/t+Zsf5O6Mf/BYciH1PQe2TG1yLgPNzEoDilRgCuJBznsaRv3jP31Pw5JE3iam
PI1kJtOAbRPK45qZ6+52yknYM/gJQ/pePsEmvbamWd9VVMOURY27Z5o3KLlaoTouanZqWQZE5z5q
j9BGqq9cHI4NChYqtpg+OsWkPNK9lXAzb92UJW4jGvTK5ORora+ErsSO6goE9hUDSVueBxTRdV5+
qp30WbYRU/P78ibPRR5JNTWZQKeY6vQhozHTi8psrNkMD36HLPDVCsqPyybmIo/EbIMuWTLEFOLk
oEBj5miBjgmKjdQyKOnvFBr4W6kK147JrClou/h+pA1Yu44+ehwqYaiHmh1mkLFX/e+IJg+qi/f/
sCJD1si+DNEQ30PDRbhmMkdigMzj6IfmqZLznQvXWVOlK2ZmLiBTujAziWeKphV5TgUG9kNzAws8
JCQFQ6BfNefl79ejipauWfxNE2hymKU89lvUnjWb+YJXPVCeQfPRWUr+IWZcmpnccnlp0JVBUpPp
YGtnKNEPL8/7lftnzgNUPoyusBhJ0yZ7NtRaq+kCHtAIUEGilouoLmw2iWz8iyGyLIsLW7YseZIQ
Q7ha+GHlctmgfDnym8kmRbVGXjEz5wMqlRo+tqqb8vQ+HZBw1rzOUW0Tcc+NT+UHD//B3CG1MNgN
/+ULXVib7F7SSajESqZqMwewk3ULOvbstOxrs/emakiaaKik3qI88QK5zTUraLHBOMtO2pXH7sRQ
xsY6pjvh21oON3dtXhqb1AgAgVehWWJMMu+6rnuoofsTHOaxmRcVBR+d1vxtgIFveY1zTqjxNpNU
Hp/Az+TrMNQgbF6lsazakac+xp31ohSwcPdOul+2834DTrMCArfMQ10Dv2RMvlehIbo0VCD0kLL6
jKTxIdihPs6Asf8GQeUWGYVf6a/0POYkAWpxG4ATNFt+xra7i38u/5a5NeuWxPnm+iT+Th6l8CRF
SCyaum12NI4TqIal4sV0rT/LZubuK0ORKbtpoi5a0zS2T3GoUgkMWxi0k5f6TwEyLssm5o6cySVs
miSxIhH4+uuhQyjGCQeMvP9QAXyWkmGnDfAZQKy8bGluz1iCYWiaZOiWPi724h6BaVdtW5eACP0b
CnUpM/R6UR7pu64VLOe2jaRF5lFIVLzxSMOnmWoIpOW1SfOs9AAJRigCrPijNPrbxB8tmYte5QmA
FXVytpGwZfhbr8j+XSaNczVgjLWsY8QUJe+lFUftAqTLmCQZGAcsNfLkuHV2jTM4Rx29dTr3Uv2w
vMczK6cwqegylMY6zjGJAGWN0tcwRMTpHM3QgDGXwVw57nMm1NEbZVA/1Aknn9HQWsMgbpKjmfJb
ZUlvrYrK2fIyZlzF4mxpsqmQSt2+q9AIRVhGVe3McN8YrP6kpMq+T4Rvy2Zml2JIiqGZ+L70Xuq9
8MhSQ9CxGCLV7qEGbXvpQ0JXf9nE7EogcdE0WDsk6gjXTg8sszMZQlNtapuvlRI8yb0YwcQYr3z4
29DPF1dNAjDprcbmXduJdEN3GzNVbKhaf8cF429JqN2nZCAbTZC/aYZ3Cq0GKnfh6/ICb+OHJVJ5
4XbjGFg3NVRTEoguOvRSmf8g5vd0Fh/gK2eyci0FGQPR9WnjT9fJ3SW8jiR+4tqVBRKJxjWjoPmz
jrxYqH3o6QYmXwpm5ZbXNGsKYCSZFS+jm5IjfU8UdnRfsRW6+UPM6Eb008t/eTVsvslKhnDrgyzr
wtYks3Jka2hLBVtqNfzuCv3QecOn5eXMmeCyklRSXkU0pllilDtawuiHYlv9H9H/yajNbtnATCS0
RINoo/IO4dCKk0WUVszxGi2g4/qgHbRT/ih/g9j7KO98u3o1zsv25hZEPgWpAH5A+X6acThGh4tD
oTc02RGspoFOS5CuLOr25FrQAmmk1/g2VeyJv6GVFgMDz1XbCNKzCXFGhVQEPB4r9+/MWiQqvrqk
WRQYblJeH8UXRqd6xc6FaNclv63y819vFgY0mjljffSmr1KD3PK1omHEIh0CRkLSN5PJ3mUbM3t1
ZWPy/fM0agG+14otj8Q9+Xe0OCAHilasmLcRACsQs4HUo+g2rZB0EDg3TV8qdgBiR25N6FUZxpap
x8LgqusZXhCtRIKZ6HZlchK+c7islUhh80y5GUHMwAfFwfwKJSM1WC3/e5eTRE6qqPBioM86SXBT
x62APBJLawkaEX/r+Y+urqwsac7hJFC2kiYbYydgcngSMdZVX+1lO4o8+cHz0+BXISGLuOwRM2Xz
MeKouqUhZqUp7yW+i7tVK5i4BJsu2420y87ZgVQENt4d/E30bdZqWTP+p8gqayIfMXjUj//9wphe
MtllhQ1PEPW3L8abClIexVq5YmfecuRWmqoQcgiiN53fLsgdSRB4f1gfi7Ny6k7xtj6g2rhtHt1d
vfKZZpZER5KOu64YhAVjkpeHWphHSN0Mdodu031UD6A+I0V6aAMj+Hu3I/8hmzMNVeEumpzeOpNK
qU+ROC28oRFAeoXSMcopKWyYLwv/vmZBrxJjqqgxi3ezi7XYA8QSmXjJO3SP35kyIPmCWGfZAWfu
cMo7sqSPtRH4Hif7Z6V6Dd8Qo61B5m6l/nMGiwjAcDH4VqkrIXzmU12ZGuPWhfc5fofmpxJxopQn
vzqiluO1n/5hNSYFKx4u0B1PnxoQm5Rhxk1oCylUD0wpwn2xHTIp+93pFVrQnttLcNFA9eGvlOVu
wgU1P2WslSJ4Q8b/fvVfLA4klWA5SajajfI790+F8dfJ1miA5h1JuMjyzPEHXBiAoFUSBZl7lhHF
Y5mA7Gb4T9VfZMQym0y6W97Im2/1bk1T4KU0SZi1SfTLxayFzypTbYJWsy0tHWnEoQUhnSNgt2xq
5u6weOYy3kXifxsucs8rUIPsJBu+s7OYRaAQXVAzPwy4/Zct3Xwjndcu9ztFTXH0j0mq4umelplG
jaXaPPeZvFcjdeU43ezbaMLguUszjQfv1A0QkW5b6NwleKpE69HiwQT4Msjze1cWmp/Ly5m55xmB
Zi18JhIiefKW8RolaIOolGyIX6kGM/1hMDuyYUT/ESmqz8xPfY0KqOCWrc6ukPyYZwxoJ16E137Y
p6biFm0h2RnAZ5IY0KWNqTDSBmh42ZJ8WziwxroRJKsisCqukmtTVs2Yeqc4os14VA5zruwyPC00
UcRkJLB04VAnaeqDMdfyAex5i1KJ6eeJ94QWopHc9UYuI4IR1hpkvRIM3sdQUOuPsgSB9MGAA2y4
08s6eODFFov3ZpOkPZgtCUYG33FTxtAKGGHqfZ8n0JYtL+1mEzleI7JAJa5TGNPH/35xmNFEc1Qp
JBF025dBfA6MQ+d/+HsT+ogRQnMBSqrpizpBE9Isw4GUzI+lE9AAedtGmnPvJEa54hJzJ5iryqBP
rXKPTM8VuD7IRD3OlRG8WjwDE+W7AxFTr67s2qwdDhXXlCzSZJzkfYqa54aXVpKdJPWd6zkwziOq
ZnVQODl/G/84x6Y6gkBYE1zHkw/UalkOlxNny8xdqFbvcv0lQmV4+RPNJX9XVsYFX7iB2eVxVzlY
GXvTqGu+jZgJ45jsg+9rmImbvTOov4r4G48CkSG7yfUhoz+H+nYu2qGWwUiBRue2EsNvfetXDKdU
+X55aWMovapCjOYoSykEdmMM7dcr692oLpwgEe2ggafZSIzHvgRr1TcWeu3Fs2+6P0RdSe+qyH1Z
tjy3UE6XyOuAR4dqTIJ84Pde6Ctabztx+ksFDByIEWLFIsQ4TJIs27q5UFjlha1peTvkcFtObfV2
WJj3vZK8ETb/1hFHE8yC0OmmMnbzvA6yqEbZROptcbBF7/eAJJVxWF7FLZgRGyYd7rHhS/Fj6hti
1vShF4jYyJ7qcYRE/12Iv5SWQZ+R2iIm3yieI2HtGTf3pS7NTs5YpABZK4KhtwcnDn72ul+c+zYU
9h1CoVzNefq8ss6bXHdcpy5R9aVPIIrTd2PP3GGatz38ijtxmzwxowl0aBcdoGU9h9Ku/ZqVG0SG
7ejNXauSzHnKpenJ8QuzMm+cji1OUQl2glct/QdXtDjYOD2h+AYsVOpaGZRG3NOfCCNGbxLrK2TM
xZflLZz7ZBYPSPkdhXeDcIadSvIHPZXsposZFVJOqVP8SBG86lCJ+b+ZmjxMRNOxXHRAJdplPxIL
1tLARP/5pJl/lu3MfRmyQhG3AE1LcngdqaAvKzOv9iWbpo96Npw4OjO5L6ycsdGXJ/GQprBp8VDl
eWKqk7djpMWJCqM2vs6Qt9V9NjzGR5Ufy0uZMfK/XTaeITzvp2/hvPTcpuh0dNkQcmAonJGkQF7x
gJkzdGVjkv4lUl4MUoT2WzB8APi+L+o3rfcPQOKgFF6Bocx4G/O11ER0eexwTFso8LGryMKxnkGx
7kQFTflK/+QPPiPcxfEftk5XZT4SsD5G3a+9wPND6KWSpLetMlUeyqgY7gej6D96hrtmauZqHF+n
okUPQhz7HdemkIMIBIcZCRsdCu3FzE3vobci4diKuX/2fPidNcN5azU5OQqJXn1eXuiMu/N4pNZE
vV4GKjzJoaSModVeUDsARcFWZHa60qPzsolZN7wwMYl1mejXpihocHXU2sl14fVEWtyxiv2ymbWV
TPZRZlAnGUK8w/TVL31fHoSoXStlrS1l4hahWaSlELBbIyyBucI7FGHSo7nrtv0ODB1E+81hDZ0w
vy4K9hr/t0R1sn1qyNO7t+QORcfuqwbtFLplK0nF3I1PKiGRu3BbaDzxr31QbJ2SPNtE70aU947u
2bXvPaLP+xXy/l9OYhVMh6pfa8ammU//p00d0YHcVpJM3fPaeBUqJrUS/KPci39A0EJyxUTrJ+1Z
2sqokm/o7bz59lrt87YsSZ0QHML/MzvZV9etdKuK8Jd2ax6h63jzdtWmBRHZva2XJefCJM1u+pks
UVen8DYhlYaiZnrYzgYlZoIyEKA9N8NTLCcMUKBTfmelWfFx+UTcxkuJergOTJFRDZ5Ik0smFnPB
ykSBHD9pj3VqfjQg60zVbJRPyFYe57cn49qWfP0RNYqXVRRybYZN9OSE0mupdQ+Ov3bIb82I1CYV
U6eoNqI7Joe8dwSnLFKxswEQQ3DSnLh7dpDNbv5250RKNgwq8YbFQaZFjSIsoL4euNV8ozPeMlkX
yzuV0b74oDRCEO3FTouk7bLNdz+f5ATAEWVT03XgQJo4uUqF3kX5Nkk6G7p6WJkNpa3yLxUEHojY
Z1Kn7XxFH0egNcuTN1UpQY0UUYEU7ksGX+VT6JaRvBd1P5V+0dUBZLP8+269SeR+YkOgeR1fH5Nj
mpQyYgSB09hyCt0CgnWxVt1X8mNYtys7MRPxUG0b+x80eBVS2GtfEoamCNXAqm3Zhz0khgBw10S+
dFpez4wrqfRxJBVUq8rJnMTyPvYhokrgSuDJphlbxEgyFCFgsMi2IbIs8W7Z3O2irg/IZPuQaJfM
OqV41SDn8agwfXvqJKVYieS3YC+aU/T7qf/pOn/i9Cv1ekZPRyOSJw/MwX8wbOnAzOH3/GjtEXja
CHvmtvlL3hUo3e7Cb80RVqn7bHUuYmZ3r37HJLqGAoLJumd1tpx9Rh5Ecb82a60KeSaoXtmYBIMW
Ql43S7GhHoFUelvhy3DSXhC+Ooiv0hcgUjuIgb5qn5GzekEE6sBdor16dyir9pv6fq3z9A75uj2/
4KdMgGcMakzCbVUz/+wUbP0Azv4Iqf/Og04RCYdNdYKyDzz6xn8S2Xhrl60dmdtZ0/fv/p/xyZkx
qCDWQY1xernxz+owpif5d+ZahU35DRaEvfYZCrC1S3TuK4/DnKJB1LptSoUtpGTmILa2w/tFoinV
QjnXoy+4fHZuh9lYnQHeiBkbBL7F6RQnNC59NRQRwuRHGMvaz/nLuLnj4KjpMjg6zi6sDY7OhDvF
YjyYJoROYj7tr7RxX1L1I9xJUoNCRCUr58xK2V/JSxDV0cKVLPk2PhBeAb+b9LGBoE0RrxK16wKC
g9ZuOyGB/LDPS4iU28o9LO/lzLp4DSo8NsjomMWdOIovt3DAVWLNBJGDymoG/m4ThZ55aqNS3Lki
fEjLBm+rmoY4Nn+pVvF2M27a83kNuHZQ85oyi7FBvuNontVNu+vPxXGtqjnjj1emJlFHThnB96Ws
tiXr+xBkez16gHBp5W04d1FfWZnEHSiEw9YMitp2P8t3CHrcp6/mkwlnxkv+zd9BWvlzeQdn4hz8
toyQU/ZjEnEKPajjoR2gJKpsAZnUjQb0CmF32NGbWtnDOChv5MZQd8s2Z9yElj3XI2VTna7zZCcb
xCZcq425Hd3iiQLTLgijRy+0jho8TsumZj4aeTFwsXG2hJrVxCPDGDMJnRU70M2HyG31vaemKkN0
TNYsW5rZSB7YtMYk8hd6VpNnTjSgiZoBuyaty49S6B8LzfhVy/FbmrXnFn6HZXPjHk0uBKKiOPYn
ACkB/bzOY3pTTBJL0Csb0Q+jfIZ6a2U9c1fOpYX3d91Fw0AycxhfLCxAprwddtImOOjn9Hn44uyc
g2k7m/asfrG+pWvBcXZlOlgbEsLxo40bfWHX89sogAK/snt0B6Dzh3EyX4n5M15B/gLAWhN5+XK/
XJtoqLZ4YGlVu0gfxVExSf6epcrKUZ5Zx5WR8RRcrEODMLyUCjD4ZgxkUamj+4Cq87IX3DIf8Ky+
XMlks3xTaDq/ZiXCKf8j/JIe6iNihfeQ5tTfOsB+/Tn77obbtQrw3KN+zABlTQeDAPR/XPzF4qDy
tJgJG+jZa6awKTIYDMtIOYlVdSeW1WPnDCEkafGHGAHszvNXngtzW8vwB2xEY26tTNPrSOwEpNBT
1c6bbKRBHFTvVA9xvVLjnDnS4Cwo3+MosN5OIUwINWhlVmDGTd8gNFKg+5B0+IrqL4ScFZeciYk0
ykSTKh2xQ5qGj0JLhigGUg3kQoTs77WCCnYwaZw5a4FqfOpNIseVpUkqWULk2bVdpthi4Q7wm3jB
YQCSflACRzgUsDR+r+ve/NQNorlyW88dO0MnONL3kcYn8LXTyL7pKUlAJ7rTYCpHuNxDYXNYG9CY
u0KBRUj/C2kybwD38CuqKle1YiOVeUSW/rm718/VZqCO5v/q74WVGtPcl2PeXZV56PEwmg6iQpev
Ic0YIB4NcaEA91MZfI/Dl7ip9v9w2BnPppIKaBj4yiTmM8KBVGCIYlv/HP/wT+0xf2yMTalthyOE
+8fuKJ/EexXeoGTFOefqWWPDZyz3jGwnU8tBL5exbAgSMDvzKO/zo7CF9ewTpMNbf3Wydy6pu7Sm
TK7SWm6UMq2wFsYfszA86TX862j8Vuh6mt1XX/U2BaCksOl2vrqGaZdmzseV9cn5SPLQUqvElW3/
j/nc/5Ee8ufwu/Ui/AgfwCQds5fmpXr7U5/W7r25WA4+E7ZVlQSCdvYklsPjz/AgAnx29lV9tuz4
Q3OubLRz3Wf1PNyJwl1/RhjzSVq5Q2ZO5ZXZSWnIzYZEg6dfsiEehFMV2acXBa6LZd+d21SZ4f8R
PzQyykwuw6FiykmNG8n2pCelQh7N+CSUv/r8o15/TNawV7MOdGltspMmbSM5yQv6efW2OCcH987a
otzT7/5/gK5zD0hSsP/WNtnALLAUpqiwVtDqHeCGaNKzsEfDeJeqW6Rktu5Brv8+lF7ZnIQCwzNy
BAeAwVAqYAg4OvTwMZtrLdiZCxArJi3EsXIIu9J1wKb1pQCJSiTbHaJPqcf4p/9bc8RD7qXn0ljp
wM1c6lfGJqm6CIFrbIk0Yev0l+jAa2atOPqagcn141V8QlkFLydk3wwr31BSX8mZ1/ZrkhUlsYDK
O0LkdgWRmeb8TK1XpSyhabZHnrHlE/W++ZN7fBxn5xoQx3/e4LoS16U8QlU8gffyHO/dPfSjyQEh
rPKgPTsn9xXdk6N8UE/1fZjt0dD2xU16Wv4Vo58t/YjJuY5LlJkrjR8RnKH4hoPCPwtcQ+WKmdkL
aOyZA/gCh3gD+1IFRyiD1BJtMGZHdRtxpLN99qPYjFwXa5H4vR4yXRWdKmozI6DthtirqnyNAgZc
xSN4Q2o2ycH7CEcd5J6n/s19Do/+nU/TY+NsEC+jvOl8QPMLCYS76p1pzD/EX5a3eXb9msk8GWkv
fDDT+KlCIQDCSaLCCwdhXSFsFGr7SslAaw/o7yJb5wTbskG//qMe9U9hlqxkOXOHh1cmoIX3l/SU
msLxwqGs1U605fxPFFPj9PqVK2KuzAjA9D8T0wAQVSixlJjI95Ax30GGtIspLTdU4ooPY+SOttpu
ZV9nkrcrm5OYoGMvLhJsmpD1g63f6BCZWB+KU3QPBfEvpCnzA+TL2V5ZCUZzty6QSZHBiHGqZJpR
RaoJ/MgtRVvIz375lJHuN7G/tqXjz586Mg5DZkgQHyeargN4A22nK+iuSPtzrNUr98PJobSpbvIz
xflXfQUHOvsJxxEJxpoUWv/TtzsM+2ZZW8LAOLjzrB2Ue+/gPw7uJrpv9rDgUAzcRNtCWAmFtx+R
9xJ4K2qqxMGb7hHCdDUjGCbXVO/vvYEH7+cyGEWFV/hg1uxMwruKuAX6BDoXvQX/JQjeQHxOGbAs
fX0l1V+zNHrPxfO6yWnfaKHBXRh8EUeS2G5bDp/75u/fguPOgVzkkctYy7StoAXCSCzBikzjY6bn
94HKVxr1LRU688YTwX3FI29vSAyOoyY0kejJT5/UTWBknAWFS6s4p8YHRapQ+xhFzqWNSxRbPt2z
u2iBeGY8DaThlBZyHLHvGZbmHeHFu8y4M+GjjUrOd16uRMfb08yyLixNQpfr+Q1jcFjyGNbJFfEU
u+U+TlcacLcxmDYf9dARTyPSN5gkfQAWjcqtDNFOQTJYnr6R//6FfmVhWvOro8BxrJBG4oAOxoPn
quJn6KrdU272f49SxNRI9UL5CrTi1BOiVpaG0pfRA4A7NfwMJfhKVJjdrdGzwZ2Qnk+rDRXv1TJo
QCjE4r5VkUv3jBX/mimRjmv4z8QkIAgd88pVhQkmScaBOtQFBfoqWwX+xSMKBjSPojfjnH6Bzq97
WnbuteVNQsRAuBdQiefmgsI3D+G4T1+WLcycVfhraOiAnWEqbNoYa13da4txJIJO+VMK8K6Mm0fB
C49xKSKcEg+vy/ZmDhH2iNMAAci63nf7IuiVfmn6eqdwWXnFJsjEzaAoxywVd8tm5jaOfgAFopGa
E9aL69haehVSpKlJKqm+WY2zAV665hfjcb++diEugH0C5wZMeFPoEgNRbJREHDOZei/uvTGT2Yof
YZg5ALQ7LK9nbtuoHBJOeQcA4ZqsR62hEBH6XrQdlJxrV9462m9L+bhsZOaRy5L+s6JNajLorWSm
0g8iPZud/6Pf69vwznzyKT113jZ+6h69uzVw2kzSe21zkr10jWyEDuye7yMLzTm/c/fNRqWQRzr4
uDbAPlM0uLY2ieGMSzPnI2Ktv6vO4Z2wheL2Tj/wfN95x5XdnPtmFt+LyWmuX4Bi1z6oOJ0bRI4+
kJe5LxaVl61yqI/hUf6IcEV41tEL3Qd3a5VKec4vLYvBPlqMZJ1T1oEShnTKMMZoVjpUZy3eoueE
rAps7GQ0/ncS3/sCxr7oxWWU8TvChQaFxSfrvNaWm+kf0N8ZmWDG+Umd4aTrDahSscxjiQ2IrHLw
N7XWQ8VkVMorjDrDHviasU88Fz2cwIdPHBWbu1hHuWL5M8x8hasfMfkKnRGLEcrLg60ktuumW616
aPI16MZMuAGCS+2E4SiIQKaTc74XSbVWSoNdV8DxQy/7qGjZ2ot1diW8V+mG4FM3Je9usByZ/u1A
ZvpTovWiZC4KY1+Xt2vuPI51LoIM+ZRCqfv6o5Vx4jhiqPTQ/tZ7/5QfR2+pd8o2BiOxxqQ3s28E
znHAgCE5CkOTsNYaVqS5Sc1MsoWcHSPKw8Z0fq6saCzNTQL1pZFpVMu8sJWQHwb/ehgO4j5C4mbj
u9vqC9LAm/4g7gKoO7NXqB6j17XwNpOdAuehU0TXZ4wFyvVumkLZ10XPiHciP7Rtc+xkB3VgfScp
a9Q9Mx0RjvXIR8hMEJeeNf6Ui5u1NzTf6WSttaOqQkNC3vvDa+F7u7JGVNhVtqoSflSKFOA0E6Ro
E3Sdel+E0spxm4uw49z8yExD7/9mxrL2YwQlXHYbYcpN0ydfTfWlS6SDRj3BqLQteJGN637tkaeR
1gfgZtIZgycOY0fQ5YEBnDhUXHkREnNBZ0cPDjUb7zxWhoODta32+RnZmP1IAMd0wW7Zx2aOJo8P
+ogKqBgapROziZc3RTT0ra2nH/z2W1FHm9z9tmxj5t0tXRqZ+nHv67WbREprV79ESifWSIn8iNDO
e+1kU9rM20fHtZblysq0yfUMp1ifRiErc0xx06MUVOu/tXCNG2N1bZN7OQe3qhYxZiBfTqONc0QX
51lEXPyLcxq2ynZ4TTqqCmurm8t4rvZ0cj4DD0WTXhhaG/XL4WvzUPxWaXz5R++DWh9pzG7XBQXm
HhRXNifXYgZFcZr7YN6KXfqZdozzpz5KX8J8E/z0Ppub5IPxuXmtXqNX69OKB81Fows31SaxPXS6
vq9dPKi9Sz80tnairHhSYtRQDiR522Ef7xJSvA/N6vedtQyMgcouxP83aX+mVl7cO11ri89KuY+e
6qO3o62JeOuT+DTcRS/dMdi7tra24plkaIR6w801jo7S578OikEs4lZq3tImVg6VHaB8dhpRf+NS
vQ702n55i2fiz5W9SRBW8qRTGY1lnaZvbgJJsD03OSiCiQAySNOdJtfGisnRXSbX25XJ8SddxH20
7DTPY1jdjk3raxZpTz4d1OVVzZkYPx1UL1CV3KAnlT7owzSzGjAS1jb3ALlIxcq9MeMgIxOizgQ7
FSp6UderCOXCUj14a2xgHj/CwH9onBzRIOGDWcUrFb651Vyampz5kOlQPUJD2W5cKizlS1avNLlm
10LGS9EZaogb8L8DiXZrDkZjl4p1cvJuqwXld0V1j3XRrdSk5vxtTAkhPB7ZE6YQHQ+4f9gnEl8G
cjsUr1rP/Cgg8NlW5tlzQAgtO8KtuRGwBZT2veACec31V3KjrnAziykUqm4f6r4/+0L2YBbqc12h
Uxdo6mbZ3ng8r32bkbJxmBIUHA+oKWCmbRwjYIdbW/JRoazQ9kHHOtXuBq3uVo7RnCnKVCBaR/pD
uJ2vl+ZA9uBavQ5COJUQkc4OtV7tefuvmJlBHkChxVgIczUGCPt3TPrFcdX7sgFzJXGLj/oam6EA
i7HJ0TxqNl2QSOahFSQjePFMIxVeck20vlaF80PInPPgt154MpJC8o55q6XpfWBQrT6FYdvnmw6F
t9eu8fxsZ9V58bz8IWYuShDFQHpG8iCR7ZkENshhHfRtwVjSBZS5n5HZBHAjfO7zXXxGvW2TvArK
btno7UG9tjmJbGXZtHmphSCNlRoNWm8jIXa4bGLmq+NcKqO69L7VG/J3p5b8pHajwkYmbN+G5pMV
mXeS0P1cNnMbEdCIAcMGwoyDeoPsV/2u7hza+WDZ8j+I9X40neIVrdS9UIOOWrY1tyTebZQAqOuN
fKHXjlwVYgS7ppDbUuzZiTF8Qp8Q2cr8x7IZafxzJmcTjh1OwAhup2I9+Tp16LiDWJRQOx1pJByt
Q+pSAjOzjb4rd/oGRYR7lOoe0eC11+FDM4sk9WT2BtgvNb4pQa/Xu1ZhJV5NaaFGj7y6Rx78XqnF
88oi5dtFMm5H3R/KQ2gJp4m9UeRNLShFaytduFXv5H1wcNWNsddCIKsMbGbHtafEjNNDsgJjJMEc
+PQ04a7UppHrGote4Vv3eak4Z1cNVm7bNSPjsi+CEIKykR+a5AyCUwmbsICSSWzXtEBmnH6komGs
g/tcZ+7r2oiYxrqndEHNRJ/RbrpQjTeRpjB94dSf9DBSVu6mGWgVuGxK2ePIBXWLabeVzmoTQ2DE
zvmb7KF5ME7hndpuhWyPbvQmPYuo8578g7MXX5a9ZGY3Lw1PoWwF1BKCY4Y8ItQ3t2l3DvCMZQtz
t8aVicnFmxduG8IYyNrOOk3zFhnvT9ZBeCnuk1N7KB+kfbGV75lPYkZHWXt4jgnR5KSzs+N0N41s
GBInCVPrNwW4mpQra4dCxjY55G/WvtyN77Lk+V9qJjL/g/GeOjejLFO6ySjWkIUXzMZ2rC89fWwy
DfXBWQuTt1UhmRY2XGQa7GrjWO21d2pdLypSJzY28HtuXmsf0CbIqwRY9ammW+lKv5a/4UzI4hJg
PJ8qIf8yHZFmHqhGVlhGMzd2RhyA98dLdQH9x7Xxkjl3vDQ09RUxbZHRUhu7j37J/ZfK/Ly8kJkS
IRclebo8Xi+sZpILNElSdKnAc6DdNrthF++ljbfLTtoRL1ytoM1cM1fGJtcMDCSQvnuMUTEYf1ce
K+BO3kk8rRXqZioQJBtUzEFRjPnZFEUhZYy9xmJdY6fdpy8jMAX1MVAUI6S42ub2OgRp7kNdmpxE
YSlQxbZB7s8W5e9C+jtFd3LlS8353KWFiZOHpQC6r2tqOy426hGK4FP8yvP34H6qd+1OhpxGWCXQ
nAv7lzbHVV/cLZmQWFYXooIaDuc6+gXkfdN2TxbSBMuLW9u9ce0Xdtww6nqtZ21u9bMr5I28yoY+
FyIuVzLx88gPvMGo+T6e8Gg4aJgnzlFAab4cpF0tqPsSaYflNclrmzfxdqZiAqqLmGQiFW7do/FR
P+rmFuVZGT28x3DfUb5otsYReg9QHIyT34UP2rEcp0PHYtVaNrLmQJM7XNC7wJRhjIK2kUJV/+yq
8qbXj8urfh8ZnF4wlxs9xoCLT4lKXWE0A1acR/9Fe2BmYIfC6zdjL9vqVxVh6a15/nX09+FRPOsA
8kacmLWTH7OjsHPijbmH+kHbJGuQo7nQQ8JOWRe13HGK839Iu84euXFs+4sEKIevipWrc9v+Irjt
aWVROf36d9iDt1PFEorr2V3AA8wAvkWKvLzh3HOuf1ZHylk0kq+PEW1adO5GX/X5M4erB/kfMwbT
dZ0BIylypevPZQeeSgzuR9m/yt4uTDBPQlv1aTV1MNF6EFh30NQx/c6GZrhj7sVN6MyPYG27/1HX
HeqFTca75WiINYYBm9mn+lihEK+4OVxqZ5uSXb79XYfnQkjpXt2cpAujjMMLBTUtlAKfLN2GgbYZ
No03UVAaXzKQ/vx7lhg3l1hGGUHxmL4X2YmiQpC/o5pJfSp/lnj1Gl4si/F1Qq9j9D/FXlraU9yf
TOX3JPzmfK/VrbvI8BkbTQU+qalBtm2aw84Kq98aVGtm4A1sXUveVSTGTgrOx2IqXoSER26w4veu
8jlmN0OplKy0ibDAOt5bxvSokcbGTJlfKPnr/YWuXLcrU8w6xayNDT1McES02DHUb+XCu20rO3ll
gXk30jmOiBrn/bkulKMUZdu4Ll/aJfMscXyYRUj5gkJwOy/mMyJA3rVbXR6CZnBsINi8iWPSBEyM
Yyp0Z/VR3eUP9SnZZ17slxspyF4wktUdW04yudLQAJXghUnmpoNYszZDLezOcpBvhwPUloAbAQTV
qzzhOHniAUKBm37T+Pc/JP1QzA28Msvc9dks816V8SHD6BiLT5ZAbBSN3ftG6IN7zwhzMIVZyOam
QaGhqVMnJcTvwyTQmynQO9NrLV55kLcm5nAieBLGluDrTYX2IrbGjiTxZi55s168VTEntMsmaeoT
mJk166jMg0c6sq2X2p9J68vWwNnE9VWhIEVb/QAvMVENZAPKFneug/tKAGH7XSVvUv7z/odatUGH
B/BYy/iTsdFPglWCpwU9nvqxN4ktZ8RuIWZ238pa1QuDeShrUEiLelMmnhWxJZBlpNdrcpcDsced
5KveCPIny5GCpbHzU7yJHPJcHXlw8rUKB2rGdHANMyy3fNO0RK0AgtqhcwgF9MMYKBs6EDLstGB0
NczpxTsQGm7vL3nNoVwYZcOTXmqTaBCm7iyhRK1BjSXhIF5X95SOO+rAksuUMwN38CL800OUvDHE
35314/ILBZvD6HQH8UiOk+mHv+P38Hl6G56qx3mTHlUeU9Pa8tDRUNEX1SGMy1b4IFE+qolWduc4
r5y2+D5HnG7QCiJCBpXxfyywffta7oZoMKqOjh+AVCXZ6VtsZADU2ZGbxa5EJVe2mEAvr0o1BPQI
q9lOLooL58KxnNGXvHLH5yRbdfyXK2McvygC3LJYsNb9yhFvRXv1NfHAZHGIP1t3dodHzKWf+w2v
a3/L4422CfpqqBAB8Yt2JHPXRakNMSqaw66vB+V29gCrOxqb2tFH2/KEN+HYH9JNusl8y40+NBd/
PvN+xIq/QSnfQj8UXxdVfSY5WMJZ7gWMzJ7NLrUN86WNHtSk4ribVSMK4F4grKRcuszNiGYAI9BN
b8+p+GAOLfSNgwKJ4P0LzjPCPAYZVORr9ArbswE47pymdh1+oEPGsbJCLAVucjoGg8F00PuzYwhW
mIlRAg5gWp7VA3OnO+ORPC1baSOcVLf8XKiEsh17KBOjb/A2+5TvqHxEz5zzGq3c+KsfwpzaSM1F
soz4IZLxlEzPocrplsv0kjExAwyAL89CFR/rZY7nDBErsKh1LVKDahvtm/P4SQEtbZD6hRNujCD6
PpwgOL8BLzfIpHjjemuZ15V9Jmk31QHTzUvb4noYZ303bIvHDNKXgKvXB22nORNk+QL16f4pWvPi
V1aZC1FLJBwVC1bLw3SAsiuSve8LpFrAiQhfYLyVnrhPj7OdP/I90coRtlD3xxMCdZ3bNl5qWKE6
9HpzFhTdVpfBlkbDWUreTVkrw6M7DKy1Dg4YVHKZLwuGwmKwkrk+q2MXQKbKiQCm68HR1U0RCOBS
d+mBbrP2ggbo0qjZc/45LrIfFa0rdqGjkuq5rPYFNwK/rVQpaMrTaSz0jEDYzPgJfbAWK501cm6+
zRiG7gMhsrXWIZisS98Wx/ym+6k3b/r3+kN64Hx3el2uTztsWwrGL+AIUbZnwnBwKkdKbkoEJSvN
z7z6tSBAE42u5IkbLfVEXt1vBeh4bZDe74twoTUAEUklGKTtCMWFGKn09ciFNjA9j8ZW+31/hdT/
3S7QAEcjuMMkEC5f26umManCBvbiprbFNHsco9+g4PuRcT3xys2l4E08azjJdLSAuUOVhEZxa4bV
eQ6M2u29aAN2Z1r3SrbhJi/c5U1H7bve3F/g2o5CfgiqBGjW4Z/sJ+zVRWlDQSYo6Eu+7iTetA9d
w2ld1S/86Kz++QQheLwu7DE7KqWSGJqpQs4QQT+pjrKJfROFoWwLZAeAWZQCizdAsba1VzaZKxLW
cxWCzIyucfSa33Jmg+DC0x6zl3ijHpog9MZ3HmJ7JWCnC0XbDBSRlFqDCccALyRlVYjkLGr26Jm7
8nt3VvbZK0Z5A7IlLym0IM7FueZl5PTOMUeWEqUBSIVGE55bxk8VHTh68nokeIGMX4ZPEY2a13j0
UnZBGXBHHegHu7UHkUgEZADbsaDxTJulUEh6ag+HtrUBPgYbQ+/3yVeXvEAExg116V24sYm5G0pX
AvZptjqLzklXJCDgP7c7IbbzreQLduFluxgMVlPjaMdsSzXCGqdylNHmDWvfvjj4skB0Y8YIaQOo
WvDrLpxQ0od5qTV6eW66b2V6npvHTuZ9xRWvfmWDuSZ5a4ipGcEGJJIU1MbR+T2hU6/tpz00OM/m
c/c2/ZwHp/ATP/5jkJyi4MTiVdVN/J/1REY9LYk2yeV5lgynW0q7tnjNjpXECGoyKFLhD+zkDalO
o0ZC1+akxMsRbSxQjg1wAemmRIDAvYkrrxTGMwDiwLQ/BF9YFVO8zaM8AouJGpX8mW2iHZ6ob70r
OSB/9IWXP3eoCtqJYCxEoEDVP69PhzmosYy7UgCGrgfxAx2j6DaGowSLU//OuAzfa37myh5zUrp5
6gsQDheo76NtZMXQfin9ZaM/tL4RFJVt5DZx5c2/GeAArSBgTYaOZjo8OpM75FM+psSQUdlZqsIp
pSjflHFccWLLW/cCK7ht4Aml5IQswZ8xIkk346E793Jpje5SxcMLUeI84TyEty89dPgkKjADDgrA
AughurjUdZ1aWakp7bmJTN0rSXvSo36nNOoxnXue+BD1wdf+CzRLFAmIhB2hKxuzWW2Y6Y2etODr
LCLw35VPMQk37Zi8KxUkXDWe/sXKJiJVBC0ySrVIKNkbQCwMgggd7JWkPIqx8K6Pi3P/3N86LMoc
hQFFCm/ELtL/frF/xJiNEC2f5kz0yJURNm0nQ8zswlCDPC4oqVoiumpbcBzlSsKF6W/6PwxIQAuD
fX7UqJzGUqliPD/pQ++ZP6JT/KAc+swuQarp6lv1udhmL+VT9r32oSea+LxqwEr2c/0TmIsQh01Y
1CF+wrwbDr2X2VFp6153yPYtyPqSo7hVI5dsc68JIp/b9rr1btfWmffeyiD8WuuwToMb1QGNo2uC
u9jALGric8uQtycJ1kCdSJXA8L1Z2RvosqpVaJIYZUgzWFzdETq7O4Oz2NWCeG9WGLD5F/772ibj
4fR46GeiwCbFnJCnPhi+eG/AKoAeMG+c79YPUGOA6ii4nYC2MmEbMJmpqRYNVAysE2ByYBBXHnSM
jMlDxXlmvyYDr70APBrl29Z0MHiArPz6ytR4FzNjol9ul2/1oNpmmMlwRRWsdsjinrrUkX7Eb+Ev
aJ+Ryn6e7dC7f2fXPublD2DurD7VYq3Qg9u1lS1XlR1pnHrISpnweo1MVjOTToFqB0zIgRk0L7WN
KYLSD93EIQdx9ieE/LsktsMnXqXnNkijhnWgx8FnDlpzJubv51wb8wKHRjUqO1aIQ/SnZOaibNaO
y6UZ5u5HpjVqQoP1qXjro7220T6SR+OkHYutnti1X2C81lDgDu5/uZVXH8sDTx/GWjDjDgHF67MT
9VMnFG1E3Z6ICtN4+gJOoA2tf6s8GvuCn/3MjbtXD8yFVeaRTOIqkpY5jkETGG1AKVzYs+T349fM
tuhmfjzvUML7cyaE67UyERWmBgWrULHWehgPoSj4GW9O9GtW4uYqXiyMcTGamkUIXZIYQVQYiK/Z
ZtnXu8Sr3ilSQtjJfuclL+22hkvtN2TTHFB/eOcW79ZcOdivZBoYYICEda6FMfZqI2aAbh9k7wiq
G6iJGdBzP1UBr7Ozej0QpIJyCtniDUkCWE/nvoBS29lYLNtqZGeef/fgKOIc09UV/WOGbSAVZltW
zZLGoPUqt4af7FRXP6N09sUryXuIOWsymDtRqoM+ygKMDdauJV6Zfat4BEi3iSeO4sV6mAswWqSo
xgYmVFSxKSKRwoL+C4QJPdLMecSLgEhNgWAk4lLmaegw7j1GFo58vLXO1jfaVp82ZeX1vhXknrq4
8ev9L7Vys8HWAyFMsH/in+x0TyyAs9ZMmugcCZEjCrFTzS/3LaxARxGgSfDIKBciG2NBsJHapYMk
5xEGeqxTbiRgFQY70NCT56xYwEiU2Gn3ocmVO4jDiYjLfqwsTrS4ckIgAovpYCwGQ8pfxbCLIHXC
BvRTlWLYUG9t0qk2Zs/smVvLuw3vsVI0olH0QSkP+nbXzlkG3+ZcEEs4jQoGAUEGoGlnQ0IXYJFt
SeRRLq2Ut2AOImAgfZBRB2ZDYKvumsQIcZf/jgALrwY3c6C7vRs9/N1XGTv7X9R96GwEgCYAASuI
+Bmv3OeDnDeiJpyAK4P40uJopZ3GNihyfxCqXeEi92yC/LVKOU7l9g7CMOx9yUag5k0hOBcfMSSa
2CVWL5z0Yl9AZXFS4l1iLtvInG2rBKcqKexK1zjTdiuMFjqk7lHgwiwPOODZG1KJnawNcS2ciibx
lm58qaufsTz61iIESExcMYWgRKa5Y8KrX64tGAkphpQo7xqI3q4XXJQGuKAWPTxFy7xBFuvIoG9V
hR+lZbpJCSqRSQnmKvfv39fbhA6kTWDwR55Kta7YkYpKVZK0FYhwEuTFBb+rk1TRQWqjbZTkLsYn
fYm03n2Tt/cGsTDGRZBJoq8KfdnrhUJrdY5SiOedJdFwhak8pEu3w5hWMKRdEDa89/Y2doM5tE6Q
gWO0EWn/tbnRVGuDxElzzqHTmES5UybIMOLBk4dxc39lt44HppA24bZApwPn59qUTKYolruxPg+C
n/Z7zQzdEXOGf2wEKAbAQ6Adjw1ke4+jmEZdkg4V6NCirSXIrlKGfpS2HDO3TwXuO9R/6a7RwTbm
4i9W01l6XlZnkhaeokeeHHaPf74SXDYcBWiQYU1M1tClbbMsRVSdZenb2IyuIL3obc3Bnqx8E1wW
zDFglgw092yhTlrqvl8ylZwrxY7EypZKwS/jiZMBrVwjfA+qmkKZTlBWvf7ylh63ZSwO5DyPJqjz
MXcOIoxEyOy5lAOr+Kwk7ntwe65NEbxl+APYHToBz5isw6gwQvgLtHS+LYVj7BNv2JQfyiPQII7y
BrKI0gmfeOHXioe8tks3/MIxK61ZS6YQhqfcKtwBoPkenG/h8g1EKA+tSFyjlB4Ww/BlnrTi7Zek
hnG9AC9QbstbpWISAYFNeBJLNALlHlOwna0KPI7rlV4Z7NCRQHSb8RSw00lRqHUTWGvCU6U2ky12
mmlDWswrJ9nVItMzk86LRmkryNYmqnpnDC2/LgpQN3ec0sHqgnF4qUY6KDHZSHdWzWRcwiU8SXPf
2u3YA3rWpR95CJKO+zdx9SxdWGICXkXo4gQFv/BUk/AbVE33ZQz6IaHEGDL4Zf6NLcxFY5APU4Ns
+iNMfSn34RSeGrDdpXhKreVRUF6MmKf0c+vB8B2pSi/koDAFJjJ3cpALiACrMJTMoDNpF2TqGAB3
7q9m7RsBuYMaEqhS8ZAyYcqUt4U46kN4MltpE8/kOC+Hsq3+RyvMw7IkS4wKAaxkhVzbkCjfiLWh
Obmac+If3nKYg2Bi4hd1szY8CaPhhgOxc5iphIZz3m5DADxglOQVdBM0uqTn8cKHlIYO/QMBZlqr
e29I4cRVUdpmGVngDw2/K2BU+Bef6cIgcxbGSZukMaUGSSS7YrFJFxMcB/VEOA/BSv5D32bLFEFS
hM6QwSwtmkyQ95lZeCpGxU9r0DD1owhsCETIIu2xStKnkkBLcOySbbVMW7nWd2U6/HEggh8BZiY8
eyji3gjC1loeoSNR4FROuktIE9lmbAZTonKgIavHBaEjxh1pl8NkgoRphAQPgTbpqRaFv5JWf1HU
/CURtP/RDPPUVZosDGUBM71SIYU8qd3jYPHOJG8t9L9fnEk5w8xD0cdYSzE9ZdCpGHPh2Cq88G3N
KyFpRPkZtKm3hKlW3yR9IQnWiUSPZv5TEj7vn/TV9xk4QgAX0XPFJWOOep3llkWkBHGBVW5Aln+K
MPKqZGVi531KHHUpX7RYBFtNs5gO6UDrfP8HrO3jpX0mvF8yQYTgHz6WKn1PMe80yu9L/eetNdoo
/GeRTOhYJA2C6yXFiejGb8Iko0Q5g0eqrfeqjnnVduI8Wrfx3ZU9dgAchIspMYc8PJWWWtktAGRI
ISDAOi9vUCF1IQ/6rk4k+9+2UmHcvhVF4OUq6fUqCTRpAD4ff8Rt7/1PH+xrdu/i4INkQqhIjxNZ
yy9pCmzm+KxwaXzXPD4EplDzROhGS+nXt6uuhQ5QBBPUlGMN3dql9iaFIOEUXoW2n2wIV7ccl792
0TD1jUoUqiXA8DL3OQO4QuuREJwa61Uqfi88LtXVI3Hx9zOOPotji0CkiG5b6U5aHOQyQD+neDxX
wAaO4Aq+/5l462HutRDrUicuWI84JftYaIHBWaSf923Q33xdkMQxv1gTe3dBNdQuFWwoY+ekBlhF
5U2ovU6LsrlvaHUxX8+/rEOXhEXcqcVUy5NgWCcMfz+aUfYQhzNnLTwTzPeXF0uQkI1ZJ7X+1WM2
OQ/f/rc1MAcgH8u2bRpsltAcNf1Riv+6//evdNXwNS42ifniS28O4Ygewqn41B/Ft8pXPibRzt8N
pwL74FY+VLvuVXCtF56W0OrWgfkFHLNIgG5QEqQZZUyTatZp0ptN2hnHZlr+RaAJxrb/mGAih6wA
hjdpVdxOEKctYMS36r/a/s/jBgmVNOSLEkRAUM67djp5P42inpvmKZQJQLlLpbog3zfdvE+6P645
o9ZN+T+R/ItgvmfWA0ply6qhtQ1yyN6RitaHdiq6oFyu8pUbCkk04P3wXYDGY+2UA2DQpt6bp+iN
jpqQxwxDEejveHQEpHimChsgQOG4nhXsA3BVF1bpgbl4IhrSxYIswqoaJBtwGYq2VdhpfsxeUwiN
vkaBspM84uePKEErw2OrBTxE6YqYy/VPYK5zN5O+lmX8hPAYBvIPdTd+Ws+TO0EqMfalp/ZoPlQb
6xg9UFQy8tbQDn3KX9I5ol1yOXyoNcZRgr+fMjBD2xJzG8zJavtUaEW9MU9l3Dz0lRLoI0KPSOO4
STSDVg2h7q+hxUDF8K53PtJQ9g/p98bP6OpdFpZ95lUSmKfPUTaVGLbTIHvSy5Ei7sZh0Y/VLOQ5
UikI9O1yCHDmfjNJQ/FcG7Gs49+XkX5uC0jQlL2uFQcBvFGmY3ZADrlGHsf9JurBuG83M5glXPwi
iALNFtiCbRDPCbrXmoPU5XYm6nN3SDJDDIMyHyCILgiJOjtQJm78Uq2F0ik7qCn4kpyOqpdWptn7
uplD2agYjLh1wLTQRI85UVsJD6eUe53Ylp1kF4MSK25oQEXNt3pTiD61FPWIZtbLYtNKOcHYtxFF
hdMoQ0o2o1a0yiFFD6j220oSxl9mbjSWU3XlIDwQU8sLX60UrThWkEnECJHa6pO/jJEqHSytlLRN
NCR97gD2PsqeUMl65yhT1X6viRxDmQESlbMDAKWsbyBBO1t+VWjZ9yQeRW9WxvpjSutQcjqzVydf
niJjACiqjtKgMrM520hjPoiOgPFS8NNrgiw/dEARBbqelMazLkThX9Ws9tFGx79eoDY7j8+yHInS
sWi6wvKHYgJtWVaJjQ9VjCHcm0Wqg6yki7vOVUNJkI+FVWaybeklIZs6ViHJJqBqMzyWZIhR6Z41
jCEvkWjllbsgj9MKeyhzIr/Jc5NKTl6ISu+kHZSCna4N1eVpUsuFeGoFxj930VJjCMY5giwnWGkN
qL6A+xKAfzWZG+JZyGMMX1TyfNmhDyZUblOBJAnSHFYT22OuZrNfzfnSgvW5NWg6ZST5CfrYSmxn
GsggtwICpY/RSqvBQeqV93aXLcLoVI01DfhVco1vutSV6klzhL84TKJM38yY17V2KXC7i1uPUUp2
JIYQ9r4cyiQDBXoka64WNyaGYHqjgY+0WnBOQ1fJHGwImaizpxlF05y0kGSSEzcknYIB80JP4Mbv
5BcxaRI0C41pEHUMd0jFlNsC0epsW4Mgb/RKnHAUDmKw/+xK9OSEAJ9q6INlKdXioEt9/FGYlWw9
tEOrkJ9x1CRQmy/NpvbQ86hLf9aHqdkUHTIv9FrCQrYHEWTpvpRNLVrncQoUkt403Q9MjPUjJnma
AnOmpQKO57yQxcYjZh4tjk7itPHSEdXKQJLCMvHIVKZyUECyIHdkM8pHP5XgGx4WAknXh9A0IH2a
z7mjlvO4PEAYOu8f2zAWyTZVzeYTrwri2HjBbvptksqGGyd6wlPzWOli0u4lnmOgCAGfNZmgCXx/
mSLOunEi3vCtBVzdr/y4plq3v8XIbbfljliY6ePhhKibZPw1zIIB0AR1O6g+GLMRQk257AzjZFoV
hpUicPINBSTVxGgzVsbbGBKQOvSDfz+CW4EtwhxVqADpEJIflrFbiVQr0dvMPAmbydc/ZU/aA01T
B60DuhGHsla3UPwUO4+8yG7q5UHGg9WtPFRXv4CJIfMIygVZFZmnGsofuMtBPEaeqjXB/ZXyzDDP
lJTIWkwMLFTTiNuVli1NoSvmPPLdFfac6w1l8n4FBKFir1I7trhrf0b79miZj4KjH5Jj4ykYLqnB
32I9JJ+pY7m5t/wcjs0xeW43xLu/4pWHmfKwQ5MLilVoZjIJ7TBbXTsJqXlqotJ6a6Ny+UvtF14z
YtUKRpJMgBUlCDwx51aLK2iCjKFxSg1xtyTlM54xTpC8AjLDlUTLG1VL9GWRjV2HGLgaeWxMpnFC
uzmo38ipdWrHdAsBgC94XTu1hxosUrwrubq0C0/AbOBc91qo9PAElvQgiFDiGnlV8xWhjGtnw6wM
j6uG+AUm9B/DNwnk3+qr8E4m23zQXcpq2r60v1Xf2FEABXGroN7zms9r9+LS3TFx4oIad20M+AUm
mvqlpP/s8ulhASXx/cP4VdS79W//uFUm/VC0BY1GUPuhGSg63YvsGHaxN730ByYxHeCld+PJJBhM
B1TahRBLYH5DEEde4n195s9q8r4s/e8X2UKyzDNeMPwYsJS6o/wG1JF9f708C3TbLyz0khx3RoZt
Dc19OqC6XfG05enFutlQVGnhHhHd3RBia80iiFA2MU6R9q00go6St0vHfuHBXFYPCK434J0QM1BZ
CJhZGYNAMHd5MibFrfvsQUjGTSzEHG+1uhxAoQCdR+0ZE7TXG6aOglw1ygI/spzq/FdvfYbkW55/
3P8s66/7hRnmuwhAWHbIuY1TvEXvaIT2+SHbJcfiW/pT9qnycYWeNG8WbvVtvzDK+EikNUM7NVib
qs+BNFvBMsgQ1TQQ2reprY759zaceLRp9N1kzweqI2jLoiONMj7z4C26MeTZhDOuGuQjs4aDMlrv
XVK/FFq5k6v+7f7OrpqDfj0VjcPYFguVKBpdqKO8M05CEUKHSil/RNL8w+j1jdJbj7LKm9xaO5bA
If2/PYtxzkOYAf9B7UHL90EMQbwGAcpnLU0561q1gxFGKuMF/m8WC1Sk0SKPMiQE+6iH2IU1K15D
dMNRzYxHB7riM1A0AcM92lWYeWNvmmx25tSbln6yEsEuyadR/TnRCPJ0HcBRQI2gsc5WnJEnjapS
mPpJAWXxMLdbqSw493h1ERcmmLNepko0NYmmn3DkkJdA12bk9W/WLjGGbDDkCTGbLxDsta/QQowY
oROrnej0tYpYoH0tAtNtPFpOke3UK19lzrzw2rLA8oykAC0dije6NimHgllWvaKdBlCm2zGpqgOQ
kDnnsK04CjrFBvinhlEB/OPaSt3XY2+Yo3bKm+KjbafvQHm8R2H+HFvZKwoGxwKDT5zS2coBB6EP
dgw0qnC7LPkMJvaVHsm2dqqSn2byIPVPQ8oJ4FY3D/IAUFjCEAQKntfLSpaokeqq1U6K2EPkQ0fL
N61bHk3WqhUTk6KUUBd83MwnmivJJEYsYiF52IFARPjEsHX2b3YL04bQEwObOiDR10sZ00gaC9TC
ToVovofhtC/E9Jjm3Z9nKxDxohhhTOdRQ9dmdJLmTRoV6klod2oCkZYsd5Ns5AQpa5/+0gqzGCiC
LEpawgo0Qqzhs2redC4Gme468wwZcDY6/SBIMFn4SRyL7ZAA3nZKId+NDBYAihSPgqYLeJB03udZ
6y1fmWM2Lo3TflnkSD2RZauOx1qLz8v0ZOaHZT7m9Ssu2KYveFRmq/t4sUZmH+tlKmutitVTm27V
6XGpPxKVJ1+zYgPOB7qVgPFQsUcmfpbULNOzvpVPIYnsAmdbfTPIz/tv+O0NgnAczbGg7QbqPnZW
aS7jcJyLmDK/jVsjnB4kyPLdN3EbJnwxJtFJWqDEAei9Pthi0slZbYzNec6q0yhPZ6tNXlItPYRx
8hbX4Z83qHH4AHRBUxfIPGzgtT2S6+aITmRz1nqAUDuUoWwxUgyvwlCTf39ptycdfGwyOOZBQCIq
N0B0Ic9aUwn75mxmkBXXIiOIlRoL04oPEokv943dYrEpOwftVaPuju4kU2YwtXrOoZlanyuIRpDm
twl2ZTGqDkI8uHmCF9FqXNQn/9hh0C1UdRCJwSYQRNe7WYepWI9N3ZyRQSVvyyQaT1EWfi/FSeL4
2RWUEkzhRfpbLhoqEtemJCvschGa6RjY67bCB8SUoZRnPVLebdC9c6ytfbpLY8wpUTooqhFqzJjT
E1LDIwTTnbA2W3tM/hwzCZ4IVDMwL4fJ/Js+HKafVaUjMtJatXSj4hdYnB1F5rF2rcRIMPP3RDwk
KoD6vt6/UeoNjDvWNTRNoaHY2p3sGhjHH2w0ZB5FgEJlmxIJT3/+plzbpVt9kfimcpvKaQ27BFVq
RfiORwG6Ka/3T/9KRejaCnUzF1YKKZQiksDKch4hfCttLMPu9n1qa1AVFVFWqzDxMYw2r+/81b28
fs6uDTOhTG3WSSMuMExDT83P/QjKDi3G8sB9HfQb3pzzike++orMNdcr9Cr6sKrPdE4p6mt7bp45
W3kbc16tiAUOUYzWqKOTgVGyQXa7lzGowWS3GLZ56DzZl93msXlNX6W/+OTzN6YBf4WykgqoLbKr
mzueSRipFJWUnMMq2aT6sG10kIybnReqtUMGdLdqHjftzTMK2CG8ClIgeGgMkzAHZ1HbWJIJYPBi
dCyjH41G7KrnICxvpzgZI8whyaWm7fsC1DeQvyUgwfKKtw6TlF1pD8+1UzjS00JHOcEgbmxTOwyP
koOdP457blucRgVXx5X5Jcz5KXUFvL+UhKf14of2NG0zb3nPgsmZPJC2iPs/pmy5sqew0V6EGeve
yGAv1xrbkh+V5M8nnakJSmyCwX9gp9hAaKnbcAQjPqiwDikId1QHWhl/obGWBeFhaGzZD/eqaNcf
POXC2zH5L8NIYCgrDcpuzCMBZg5hQqcCBGdu/Zb+VlxpH23qn4tb+hiQhbpnpWPQet4UmHVzKZkT
56KuHl2MiKDcRykM2TmRxJjyDnQ1oPsB9T90lftT/wMiLOmX7UE6al+M9Lwi+K3Ho8u+MMu8+UoU
KlJCrBIjoKIjO7pjfYQPljM5pj2+dLDPSX1uIkTYQ+hJIXG0sslOEcpFESe5OZfnxQgBuiqR/BTK
cz/OkhcqYZBmObeeQONz9pZQgzQXEukQzvVrQjq028IFX9Z6lgBCTUF3Nuwrr3ojv5W/Ej5t1Irf
A5MbhlsRVhj6DUSmANsK+IghdqQGswckQ2kvH2Hnhi/SCQhK1DAKN93N7/27BSUry71/jm6eFOzv
pXHme5KSLFLRDeW5xOOVwM2nvBBg1QKl4KIkL3S0+3o79URd0NKrwduk6odyyFwLLvD+ItZOJbCY
+PuBH4fsIBvXa5mhjYulFKCk6t9oYKNDg7Y9LB4d6f4vBFPp5WaOCBIiTMOjmQb5QTYhb8041UdT
KjDbKjrZJj9TWRYjANVQwKPCuwlGTcwboCQD0jSQm0C56nr7jGoSEnD1FufGFE5VFUS/FaBXJiPk
XLRbzBQMQd4Izz+OPTR06ONxEUQlmVILoDMpztFPdYeJpcUHMdVxdjJQm8TuL1BwN6ZTb6WfKlTU
eG3fWzU/xjpzDqVlAk1wCet9tsveqm3hhVv1pZxt85zrtuKkduZySWpWjubVkqmPvVhyWSVFQnVg
wWyQhrb40/wrBwlI5QHkMHmKBwxHuuMZ5dlkvEskp90o0G1uo/ehOZA55GRlawcGaoioUaPEogPs
db0otQHZcjfq+Xnp2gA0inapNLagDc9D/XT/2q08QVR38T+WmBODF0hZGhWWxnZ+k1o07bTOIRrv
YPLMMEcjytqsB99xDlKRLN+Jgic7ULo56lti2RgA1j7F1i0fS64U89qXulweczqkwZpAYGRgeSPK
lGDEIiIHVHqbluHUX5pgDoORai0UebGDyI6mb/pOcrvn9tgB2xEIx2zxFWQuocerXt/S3H2ZtRBs
ow6H4g59dC/O/VImhpwLWo4XB2CuvyhjuwpOXOWnvOcRwa5v4j+mmOBXUlrMCuZYIWl/a+FDlH6/
fwbX4jBs4T8GmOdF1KcYoDkYyD51vJ/yzzEon9Nn9D9r4jSb3lWc6Je8F74Xbv/f6BGteq6LH8DW
sBS1SFJtwTGRH6XWWxq3gMMUvNpdRjdrN1/0oVx2r/U78Z9Vs69ChMpZtihYNYr1rpL0h1FrXrIx
+7i/u7eZ9fVJ+UIsXJyUrtQHM9a+ToriG5Wr6s5i0/gWYDPXEWpb33SvhWnzvCRvfYxrQTBRqWaN
TVVEDNopxfQ5j+l+sXiV9dvCEl0gkCooB0LkUmI579r/I+3LdiPHgS2/SID25VVSrrblfasXwXZV
SZRE7fvXz6Hv3OlMSkiOu4HupwIcGWIwGOs5rTxkoQMF261cu4xUqd1Lo/vNx70drkQAN6vX4UQc
d+HBEzl0eM6zWwe9CS92KtsFYW7sXT42kRTufjdTjOmxGtYBmCs3mQuMl4p4kEUiuHuNmc0eQ9YQ
EVPLl8veRZj044eMsZx+B1gaI0vntLBK0yJyoqW3LXqrpdUlX9nQbmeVpgHmR0QlsqXFAQMBG4im
AxgHB23Rc5+IVVi7svU2vTXy+jnLwmdAIX00Cn25fDTflbbz0PFMDo89VEaV1GVRlyIH17ZV484H
Y6+8hsgyfnXPzlYBJdX/3C9nR38/9wEFWJeteJW+F7nmFdtnP8WB8bMlmgXLRVSqbYTFGXxgv/cZ
mE/hOQ+6DyKs7XQlwihaGgykgKQEyE5oZi+ASrCtbdrEkJNbSWofa9retWbjX/62a0eI+TZsEgIH
0EQv+PwIw5BMhjm2CXKZxlPLB5ST3Tb589+EcDe4V60pddIuua3T0ovj3m21aUs00Yb7mi4MkBp5
E6A/Fy2/MbOq2ckVAkygzym+T2sE4sJhnpX4Ay1YRImYpQPS9mJqSJ1tGSPJkhTU/vgl3aaNGwNr
2wbXXZ258UMFHm0xNuxyNQJ4SydSefqR1iIU+y2Q2mxGP3+nD9GeQRreJ7fOgwtyr85V3+1Dt2V8
kBSAcTEoCSzNTXN3kJDNibAVVwp057+HS7Fol7SmEYYgfdiFExCb6e7TpFhWsa7Cg+UVhxobTM5O
27BYItuQx/pGtzFgKBrREZ0GH7lreZElCjsNFpaVWwfwSH70/EoO0q7dxakLYkFhSXBZfDjXnXto
QS1f5FEHmcCa2UOi8hkBKTTeSw9fI2hGtc0McNK31AcwR4w9BIGLX9IXcKbAvMZJfFFhvhPA9d8q
d802awCkaf6pH8c9q6ABF1GZ3ObQ/W5K1/hT74TIgcypc874zBI5j9E2jhqZzvfJa9sUk86/qmdE
jt0zKIw87Thcx3t7nx3prXRQ+o3o46/Erucfn/MloZ4XQFOD9pNn7qiJFOCX6mGofWvm3tTvDcCj
1255j3FEeY814f8PEGp2vIsPAGgLYFsA2WhB02D3JXB3W3yA8GbC7AzZ0BvQ1dxMfuLKV91emOar
Anmcxkbd9ChyQB7w/aJ9tqW78ioHKwWWwcCgG0zCYt7Ks4NtOlBQAKoZ4DM8HpgRd9h5nNgJD81L
E/4yR8PHvI7f9EABtu8T8qnJbzpGTNkyhgq2S2NrdOnT5Tdj+SPAm44yJiaFMMWDn3Ju5dlgmmkz
tFKg5nOKjRcTzGahKIBZFaIxYDfM9y0HXgAPFhI1LKVAyzNgbqBAREvsbPwLTU6EcDGZNhSd0rXQ
xKjeAS/ihpkIbmVVDewK4slbY2YzG1I7VIIaCJCPNOk2DbS5rAQzsnOjB6EF4gNARQGQasF7jam+
vuwjGYgDSvI7zaUrDD0fNIIlPLv8uixq+YwzUehNKPgaGKTgHAy4mrSyHAZA4oB1p3/Jy52uCfpL
a9qgQMhWRdi0E18hN2nRhbIBAA9jGt0k/LKjCTM1qTvaopifHS7/3U4lcZe3i/LWNilABWgkeWM8
emRwXMwGeBgB6ERqrdgBCksaZk9AqYjiP5dgpGpDY7CuA0JmqB7jaHrHRr4oyFpTSAdzHmsuQBK/
SVA30ihhSwsyLLW6J4YdH4t07h/QdGgBNVnV/qxEo2Dzdk0xBz6JTU+j48gPpkmYxwCmC6AgsP8V
bU2nSMDGE4qCmpVyLhDkwGEHBDmYBUCFzn1OA0jcspex7s8gse2PeV/ulRkY3KOneIaHCierLSUe
tqwajNQLHf2aVaKQjKkQhpWm8363yaM2zQbsS6s7Vk9uD4wa8H8oaXVAu+6Gg7qXxBXd5XsGrU/E
so9/Ek+EckmHQZmZ1iNSmsqLDF/C0hL6qztQLzp3oqBtzYROBXIX3LTGemhbGXqOH5HG3g8TJI8d
1sMl7KT2P3e/uAuWAQxwHWhf/BgMnau0dHRggJvpqB5Ue6T7Um/mzWWntWKheCgBQIUuPJBR+Z6q
BB6RBusKGN7OpEdLT24zjQjKdit+8UwEd05RUYOrSMmsINNMD6MAWF28bsfdZT1WSnNo6+sIb8CN
JVuLx9/WqDnXPaToO3lTS35eAYEXq0L6NweMA9BIIB1hqVIkd8Uo4LWQ7H6j5cLzn1thaxbYf6wj
tt0CDpg3e/aS0mWtBfkwH41jF7raRwGyxeHqx6NLIC23gO4FiEKQjjk82GLeDkleJKEZqFLn68mX
Hf/Cl3bD/rfg0y7zBggC6CfAAxh0Lt/V6wnAyghm7PFp28P0TH8pEjBWqWs8qI/tRvGUzXhjFA+l
emUrG2LsitfLP2BpowwOGN1ZdE2B+GAzR3By0ZOk0lNVUrFej5kKRfmQSsGI9/IMQXYFAFkGd4w2
Cj9Sh3Wvpm17LLIPsvEWd6bXlmRjJuAtcYoPIy8Ol/VZaWGiDPM9589AtkEbd67QPMlx1caaFSiJ
dW9iGIyGjjuD8Lq0TA8Dta5hAjOxeckxj0YGA1vsV6EmWndd+aqo0mBODPEXsAR5uhFTGbA7X2K7
B8SRBzXrkYUoPw6+WLnpHxHcwaUkVjpaQc9CuVVBvpHomTtJSPPKXICkuVK8PhfFORlzpKaOeBXa
3Mxb86j55W10j0zg0PjdtXqt78ubMBC9fMuLAaHwzBgMwcO3wMimEknyoaZWoMp9HVikz6+GeCzg
e5rBDUsr343JBKArk4oAd5ZP7jf8CVp+gGVAxsM9RW2qS8SeYgtLCSr5k6Oa+TFD1AZb9K2XVyVg
kAU2u2Yu8DNQk6GPa3zNtDRrZQ6H2grkI9k38aPWeP1V5fcblI2aXXafRF5ZeMLRF5YuncehUPQf
sXwJ1aZSRfMZYpNDaroMFd/0h2354RwZW6ewSMBu3iVx3M2sigLLEgTigJ34Wee/iw49/7y+ayXT
V5LazYFu4wxHGmZ+O1kCI14xJ/BT4ylmfTo4Ik54kcsoClU41DgvwDSAwabhfaqpV+Vl5DbF7GdW
8uPnH9ZzIpJ9/hPXylYJndkmVjCluq8bAOdI3y4bzvL1ZxKwQohTRBLGj93ZfZI0coHHo4wjLya3
SnRL1EwQK61/uX+EsH8/UUMCfoQRhdif6uu3WtW9cHjq6Huox24z3tHux4zijOjyRCeuf6AAvsuW
GqZTj9whHlzLfI0T3b/85VZeJTZtjRYFRiE1k0/2itHQei03IUXrZq9PtT9OjYEhpenATFtkzzRs
BGTRq2cF6Dogx4BMcxEMmsAvDztQNaCA8guwLQdz6LdOUwlsbsV3QS/rm94N+I/8NF2dJzSOgLsZ
VM6r1dxLtnE069xrKlFrbNUqGIQ4Q5vEFit3TH3iYLgLvIhBbaXoWQ1uakrvEaYkpOoOD/sYaZ//
4sT+Ecg7Kz3NKYmBexxk5fsYWz5VlBo4Lfp1Uc47TL7tLotbcckArPt/+lm8v6BzLDkyQk/VGDZh
ZTwo4Y83G5ilY94fxIoM4J/vyxl61QGiAzt9cio/pprhlsCaNwBKk9STwNxXzQJYAjIAKQwDss7v
cNskJLEqiNLqbl+H2OqsnG1UH6Pq5+Hkd4kOXO9AL14QTWTAXLebdISzILqbW7hR0b+S4GCwCqUG
CGA3+8QdhUpXlg3pzADb5t5oP2IDWPAcL+EDcDCM4E+3AI6P2JVd5RMRshlJmRr2MLVD8TBsiqsI
vm7P6KlUL/aaG4DqsIaGBaL37s3awROSrSgfXrE/5izAi4fuGrIu7n6FYzMSuVeAeRphAiN5QeQu
8OvsQ3HPMcBI0RRjpAMGjONcy5xUvdIZlRbUGfCYCfIoc5NotZdaIBZMPy5fpzVhoEVEpoGsCrVC
7i1EitOrpMi0oJwIvW3LaSjcdGrVYBjsepORpHzURmMaBDqu2D3wvEELiXYmTIZnOSjyXDJpbKsB
FtQ9Sr5iU3dp8uhIL5fVWzmtUzn8tH8RqmkeSoYaRLnm0uzaokKuneX7gYl+JOBI4tFiXtwsuXES
FO5C5FEYlewP+eP4at5Nd+SQBBoIoKMWjCeuKAhfyfwNgzkpGArAaxeLXt2klxkq8YiFEfgPD1ib
xYwTaEM3eVDdxffJH6HEpaWgiQKDR+SP8syC5gBrhsinim8ogXlbH9QNCl5X81W9B6/udfJgbrPN
dBU+CFdQVuWiyOegCoXVHoP9+8mlr7MwQ7URNQ5EiWCqfwmnT5q210lu3sR9/ddxwIUV69l+aHs3
Gz6KtPK6fAAJYdrG7gz2Gxdral4ktwLXvXLugG6AE8DmMpusYSZ+8rskNStmExPFQV1V7kwqPys0
NzF/7g2waXkihlNfolOVqg7i46oyr3vDRtyVzsam6MqHbh6zbQOklst3Znk3DVSUUBQARRVWqnj/
gwJcXPWNogepDnZYa5snybbWJbckvy8LWoYqaBiomPu1GXoiaFvPv2Cil1IHxk89oFN8p1QKxqBo
EIePRZRfyVXi1dYkcDvMdZ67VixHYscYdqwAHZI/M7uYSDymlRpQqT7o+vylwD48u4wemsbeA7oO
fE8AxXMTNX++rOtyUxd64roic8X8toVu2bmy85CRWZ0kBY0lB8R7qrLvtPxmLubPLm3ek6zctiPZ
2xN5GMq5ERzpqt4nwrkwo6tRMyvGRA2KXnpWFVAVDSlGDhKJuG2dg8LHeI9MZUsY6p1Ab/anF58c
9CtwkYD9BK7Rud5pm0zmPNvA4e0c1XOS+t6Upg+K7fuoKh60Obkrsvhox/oOCB73OsIuN0yBbDf2
1aPgpywfA0QO2KJB5QLB3QLy2DA6zYwTTUHtfPKmDZsEicCZ3bqIhjx7D7ihvUDimvKnEjnlrSHp
6ZxBItDrrFuaGX8qMEi4PYhIPHmoAUmfqX5JSurmPRzV1BPZG1ut3yS0/punkugw2BYpfxisuA5e
IQWpAb+vVNBeUpVCV0BppN/F7RTu5qSa/FDK4CoV8w+AH1EHTGagvxrZAWB7oiRy6VtwBCjf2iCZ
wZ4/X3mfEPCqMp2VQJIl3Dtwj8n6fg6vW+nP5U/P3OJS038EMVs48c4NCmO5XI44a0o/e7nfawRz
Hum9nP2KW1EvatWwELzjYUT3AtW/c2HSoNj5BM0QZUy34Fq7irr4cFmf5WvD1iP+EcG9NgmBO5s7
ogZkfFbt2q3N0NMHZXtZyupXO5HC/v3kq2U6wHLTMVYDDW38dOpdGO+1BrTJCRPokaieJ9KJK2DU
qaVXc8Z0mlRPiyzfNl46MX3MqtGz+45+OEoiPAEejROgcZSmAtxpeq2qaYBRiG0FP+3N2mSj2j0f
ByfbVPX0Ns6YhL/8SVdtA2g6KLYjL1rsP6OKZ9SZFCrBXNofIIPeoiT/elnE6qUCPgfWx9A6w7U+
P7U0K4ypA9VtoPYfNgIEaR49FdtU+t1lOavWcSKH82YAUMW0NJLYoDFLyS3q4pl23SONlSca1Tdt
Hgo6FMv4ADZ/Io97MpW61lFnh7dCBHKHRKVzQbT1uyCMNKqyXmRppF7R/RiUBg+1hdQLI5zovcBe
zr9mMlmDWVp4sKLe2FS6cYWKt+WmlXzU5vIPScbcLTVVtCjBdFn4qxOpXNJXtA3FG4EzNCb7oWvT
O1UbAm3sPgpFj1w57I6pPVUecdoj7aKBXczt2Bk/Rj9j0RjSWpZWAB1HZQ/aiQMA2ZsTRrmK13oe
DqQYD4Wk3qWa/XTZktYuxakY9u8nYgigPex6wruY59XBrtIngp6DIOZZl4E4FqcJGHAehSfsqzyN
JHxRAmDkwc6O+Ry9XVZjZb6Nfa5/ZHCnNhGV0ILpEeu17UehcqNF/W4EIrNr5bgjmD0DWrExRq6l
FZtYTf3RqH5FWZ96Eeneiyz9lGfQYRoAOUE99+jI3bGn5eilYybCilnxtgYCenQ0gUiEWhN3mwbH
GtsqLuVAB7qXokV/J8XZIoPcX/4mK87oTAxnQUMn59IQt3KAkWyvHMzPetTwDUbFAOC/9fljYaff
n/d8iU7szIxxxhHa3oRabmXuy67wKuffPPFsWRZtdsxfL3ZmE1lO1V6flABct0e5x87GnCnPl7VZ
OSH0QDCrCOhBDLZ8Y0qe3AprIJ1UsZjFASVMlBWmJ6fAQeg06fdlQWuO/FQQ5+IAwSHHU6MoQQ8H
4oASRrbiTesEyvAAxAD/vwnj7siM3c6yLxHyWX0Mps7a05oPgGT7unUzT4ILuaoY5pxY5QMxJg8C
aClOrPTg5QhIQhFJO8l1nccbJOazL6UT3DkV5TfrEi0bWZ2OdUQ+o3Sc0hxkFXbRWPNH3Vh385ge
k6H1jTrMgHKdi3qSK/cLZf1/BLIfdGIkU9S1zawNClZlNW+UVDRfHyiS5TgOBQfHrIB/ktgzCOAW
YLQtdo5JLBO06SFJr7Mb7FnsCaBbIpscwHt3TTpr15TO+2VbWRfJDk5BbRCZ+rlyco4EJEZLPphH
C4DCANNy1Sl8AMvKRzS0oRuroDkArPrLZbGr3xQK/q9YLrCJc0Op5AJirTD6wpThdWpmX6Fk7Qu9
e7gsatVe4D+A6ouRiwV9wDz28+TErRIkmONypWTcZhOe83pIJzeVpNveMkWou6vanYjkLmCTapne
GjUuhTprriWF1/KYPIVgkmkB635ZvVUXBsgr1FjwymDa4/wAw4ZaTVI3SkCryVWsp6z80+aCT7iu
zz8yuBuArV9JGhzoU7DmdNnPL3XvvEpUuxm6ZHT/m0KcqxzHpqkScCIEtNU2Nqh35epJUURHJPps
3BGBbiGx6xIqTRKirSvTuc36H0/RsjobSCkwe4OpYH6hstKHUjLBMxH08eQ3Zftk9eSrUGrsxdJE
MAG6ZuTsjWQDmis9/VxX5yLRcxg5mk2Rlvm6+rsDrUw3A9EnEviMtW93Kkw9N7lUnoDnPpRK0JLJ
xHxw/0cfmydQNQjMbl0OIkmG3YNiJXdGNhavQF9JlCBMjTtzym6lob0GLpMgE1gVgwoVIjXEaIt2
NGgYrCmT8e3GDjuNajceQBwSyCUCgZ9btqMBKQuU8CuN4sqsx74G6UQwYfPbkd6x5uUz3pDLUlYu
K4bQHQOjwMCSQKPk/HSAuVgNuERyQAg63kr95nTDdZcrT+BhPlwWtfLlziJPlhCcvoxlmvZ9XMto
ccK11ia56ab6ISvLp8tyVibZgOIFdlHkhxjzwlGdCwrbjsR6W8nIt80b25E2jtXekbq2tlFYHFu9
2BFFAo0BZiSkyXyPB8t0caQHw8kEwzOrKp/8Es47Vb1aF/JYyEEZfrXZm4KpeFDUCgxl9QhPhHCG
r1aO1CtyLgedct9bNzqy4dl4G2MRlK5AGX72V+86aOJAmbZ/06bJHaePDomU4PAE2vCjq82UTUOW
Qht1pwOOQEHX3U+HzbiPbhysBQHfIXan8sigaDb/UbR6bjeZ5BRaiBYawLhH4HA90T29J8fQB4n9
14ydhgdGFWUiiRG445UltDOD1bmcrIqrTtJi6AyAru2A7X26UxPQRNW3jPGi2xoQvqe3drmB2oqg
asSuHRdGnt4WnbuWxCn/r/DZuKbqayrEA1nphZ6rxwzr5OI7TWFVGCOTMS5XHyTXkv3uxj60m4G4
oBiu7+lj/kc0BvAd2F9Si9nZidAG+LvG6OCbttsOW56zXz9i/rB97UOPHOIHxl+Q3CfPhb29bEVr
nxOj6/CkmBlhLftzub2qDyGIluBQQydyp1hpwEGdf14WsvpJWbJrApoHCCs83lCMPpGCPtQMyOnO
9qi8j/ZgU8ZcuSnBWjbSMdtEjyJLWXEAlsJ2OYCJj+ePH61Qa71VDOynBEi2vGTAnoEESD5V5AJW
PMCpmO9O3cnJoeBsFymhc6Dov2t0wIwaYBZmCJrNfHf5M64qhDcWaA6IhjA2cn5W0ZDEckzjOZg1
7TYFRVOkwCCbUBHIWTsuC0859puxumbCKs4FmcNQy04eTYGSefBlFDuWCVZhGp+qfhbIfu0R8TYv
8xrnN8ACjBIGigAPxUhgOKE1VWa5qXFcWjj7ytBsS3n2ZhXMY1O4VaLyhYwv9kRviwroYnHiNvng
D46IkGWlsXr+M7g3sO8k0JSlOM7YoX5IbD/PtaOqBQ7YdmVMBxvKbW6YWxtTNJdPd8UFnEvmHsYs
ipw0N/AB1J3lkgdrm9wNu/BQXplu+zcP7C1qjjciiMwVZ34mlc+RzbRVE32AVOMWr4j9l+7T1DUT
N/90nuOgPUZPOhAVUqBKeUriWr8vK7006XPpXKqMsVKjK2t8bdK0fhPpvhoDiC929j8XgwIOSmEY
CraW4H9S2Ti2mU7BUP52rM41s+fIuPlvMriHyUarCUUhyHDM5wJhmgGqtJ+DQmAUDptMgIYDsfoC
DryqtR5zPOUU2GG5ryfQxPdE0CVZO5FTEdyJjGYcz2GbTwHV4J6z2lVa4kv6/eWPtXx2zhXhYhc8
RbluNJAiJTm2zcp+n/VYt7sshHkM3qOcqsLFKcpgjnbVF1PQo+ehJ9qmpZVrV09DPW2UTtQgWL4D
UAnQqMCnAro9HNi500xpO8e5hvM34ue2vSF2vO90yzfSr8tarX66EzncpwO8VzbrWFQI0jL1LSPz
7EQVuKIVG8BjDd4rIM7jveHb6qbTJzNBJgBOodjt1Wcad1j+frqsx4oQFc4ehTlMc6A7xLm72gAV
QDoWQ9DVL6EDOyNvky6oUqzKwF4JCmPA6VtsVaZJDcBGyeyDuXpv2sI129eRCALSlXNXsWzgoEaM
tTmHf5Xn2s7Rxpf7oAO9tvVXD//ogE4Wb6iu6KLhylvo++KZRMng3L7GuSL6ZNk9Mvljnz616g2R
BJH9imlpCAOBbQJ8coyvc09wq6hS1ToNVGlilzZ4eiMRgNSqCKS5QHnHKNgC3bJu1cJMHNIHjvE7
HkevVQ33x3alwaD+VwLfxJHlSTKkOOkDK6eeI2nXsXblFCJPvHYawHy0UYvQMInFB5fT1JRznigd
2GY+zO42A6ZtIuqeshPl/BfmuLFZimY79qP44zCoWcxZNHRB3r0pGAPtfqnRR9bWnuw2ph8rbz//
cICZkQ0VUEBsIPncwCi67mooj10QR7PLKIFKFf93tuB8WADFacXmPlUA7zMQMX5RXQfbwwxW3T5g
huAS8Lu6mCW/JbJ0NFC3dGdZoehFqyKmlpV7igY0AAQY3hE2ztiJnsTpqqV2cJxOF4RZFgxd5s8q
UGmqL4VMAg1X3h04AzaJjOIeBgS5ELJxQjpaJc4Nexu3YV4Cn1qioIM0iiukllfYohfRRq/cKkw+
Yu5RxYA3zJHTTRoqvc+aqQMIRHdVzdYb8knBs7Ni8Gz5CPifbNAKucH55wuLGTAgdtMFGZYPweHi
0qrxZUsUf69ax4kYThNsfqhp1tVdEOnJEftAV83cT1spmTeKmY9YEiJ/sEL3cNnyv3OLhU2eSGW2
c2IbuYxX1U66LqCzXNpeIlMt+WVqjf0aqaH6CWD1UD86QNdIDh2GmpRdKeWF4QFyqnf8OQlneUe0
2E6xmQmaI68fs2zcACIJQGxaaiX2fZYpwou0ZtBo7MJTA88be+fcfY00qtdaR7rALuutJX9k1d1I
Cg8QLt7lz7N2JjrydjZdvwIs11vAgkHvqQ0wz+HZMqZk2tsyfJ1Gw43n+2r4fVncCs4ahDF4QexJ
4/YYnGIdnbuE2E2LlCSdwaSabdOdci/FwFeivjjz/O5VcKcPXHJgCYKxVlMgmzv9tJpyR0q0QAMd
AtnPe1nZqgSklZs5yF6qw7iTr5pPs9ppB9i9bHnaE5VdaXtZ7ZXjPPsVnA3qIYAjcyPWQMl2V7wA
8LbSY08Q3K94JhPPCTwF0HUANsFd4mJsNFLWoYp199pyMbFx3bXbqcAEFIBpbsuSCAKKFeRUAMud
COQ+LTH7ntiVo6KW1h7kG7ZVMHqz1z7UOxHy+YqDguszAFuA+XmMpPKilHLs5gG6AStBc7OpvFHB
7+ymugjkc+UjngniDkqS60GmIQSNcpz7Gb6k14HGpZG023ouPstc/XvZMlbqMdaZRC4uA4F3hqWu
76/YfAAdoX8k+JDZ6+gNfggmkhK3QgS2teYTz4Ryr5hBYjvXwCsZKF8zcTUfgK3vEiaPMG/slRUw
UUAUbrkl2GS0W+39ssYrHgfAPAhGkH0gyOJXs2e9ctKQYp9HxuZkFGOuV3rNRmA+2gCYrwDJIumb
yxJXbt/Z88Z9YlpgHCOX2i4w4MX19M9kVV5WAENO2P9YfatP3hruuwKLwKxmte+CXs0PJYmuskQU
ZK9cBV1D0gOSI0RZizje0Spzyse0C8q5vRm1fEtNAAEalajnt/bRTuVwqqQky+UpyhFSTQenvU/p
Z6j/aQBQcPls1r7YqRg+83EyFHjlrAvmzNg5afEoRYogUVzVBKETJinwEix2NMNCMzFSn3RBGz9E
dYRCf+eNNPYk/fWyLqtHg5NBJIpx0AXUCXFGIIjKEJQXv+yCoVYQT+oKwRdbkXJ2f5i6J/HMrHXU
AaY53K4hbc02POrmro5FpGprtxSQ2OzFRPcArctzKWj2DmmqYP0lsiLijmN+TOss8jJJ2oOm7FYJ
J3TDRLHammonQvm2HrJSGwh1EOqE5AkMN3vboYEt3ChcwYPCS4LHCxTBCiZQeEAmJZ9IVOqRGsTX
0UuDHZ47a0s3iR/65iHfj8c46F/iPerhRzEa1Io1YnwIowEMAw34NNzxUWrEZtdjbt4kIEroctlX
Rt1PpPihb1PR7uSapsAuwbAZs30sxLIvfmIsYxSNVdRg5oyRMjE8XSvxaOG1n0bkqofoQFABZhX/
EFToe+1u/DH/H0BjUG8ACB+o0bDYw7ness71tCsiTF2qx9Ic3XaqNoYkQmlYsZszKZyvwtpQqrSq
JAcjBuks+ku38s2ciFjjRVK4KxFOzkBnJqWMHybQksVy587hy2Ufwj4IF686GkALURRAfwYFiPMD
K8G0IZW1LAcRxepXBELDKpBpEtjKJ0bS9peFrdgiuAYxN4/LwBjG+dOxpYKwLc5AnaWjPT3hZfYl
Z9p21tPPBSEhxi42TAAzJNync2pTo8To5QBDq4+oUbgN8PnK0NpEpsDZrx0SkiYUHVGIQIOLi4KJ
kwD1yUggKcIubYo9GHcIqwenqkX8iSsvF6BlTNTTwN+J9ILTKVIIehl9xnS6VZvbVBc1H9kf4E0B
I8v4yxgbZ5jQ56Yg61HatpkxY6chv+kQTbhmEW0jVfttdeodWH8kTEnZb5Ot/nhUxIZWcBuAk8Jg
Hj8OnzlxXZdmLAcpOFYb2SrdvtSQSkQiovYVlN9zSfw31PtEoU0kB8Vf/ThtND/dMEyyZqt+RXfo
RYLwQZSKLY8NIg2kuqh/23ip1fOv2stanlbFNAf9HLqGfWWIUgiRAO4G57mdz9KozrBAeVcX4+gC
8khEiL00c2iBThEuJ9DKF2tkfYYlkMEe0P+ubN8xX0pdubMmXZDirUoB2jwLN20QMnIWmFiFBQyD
ag7sttgo1Pyq6vq5qipBlX2lKABtkKNj3QD9fBQpz89EU2Nqz20BS2frDrqVkc08RfVWbTr5Jins
J0utmxuFjuO2qaN5FyqjtK0mpPLFFCf3P/RVuG4YZtDhQ9BPlPnqb4QCZqFMcnTrDIrbOS8t1h07
t+lESjM7OLvekIM6CLJZTFiiicBVQlJATc+DVUcAv2+v9Zf2tvAY9Ui/iSN3vpGESd/iMAFOhxIP
0AcYGADuwPlHjm2H7VBjKX+e62ddygOtGN5qoghsZplbovHDuF5tRFcglOABjWg4zH3nNAztMg2q
oP6NmcFhN4CHvNwUh/EFNabkKnrLb4SzS4vnDD0HLFwAewtQtgz391xDpWsNZ8xkMyAv0mN90K5B
43UfPs3gFEyC7hBexcfmVRaUXZYJPOt0YGBWlYFDieop9+LYnZPCCAs7aAYkr4r8no+oMub6TVxi
cTgZtkaOWeq8/d2O4BYtk+1Y/ZXkHqMP8uay5S5PmLX0WI8SmSGYuDn9nTwuCxVPQtCq18P0Plrv
8yQa0lx4NzibUxmctliYGPWpmgBPPbbAu32Q8p9nhHjzZPTxsfEPLfjvWTnGqPWphAGVIQl95G6A
wE+Nvz/8VKBCR8wDMFb0XpZZdJmkcaeU8GxT8dLWoLzMsTD443TQhi2Cqg+NJERX/IYJen3NkA/6
FExZeDNM0l8ARvtKWL5dVmUZMUIMg27G5BBjEufudTP2qWXHE+Yf6unJrOXMV4dol1UZdkoiG1Uc
ILFelriwASQwpxK5Z4GEGXjySD8FeVWxCpXyPJbd589lMOwe4GAB4HURgxgNDZMqQpt6aOGGsbX6
B+TYX5dlrBSHAWbzPbfG2n2LthGpsRoJQu8hqDbmrtn0vn3UDbcBo48XbabBrf60AJ6nh9F0jd28
yXpfOogAUpeJNjwHLiseA91YgtolYZlmvSSB3ASLCm+jIvduP6QKBoWNX60yVTedSRMMuMqiDf+V
U0S7B4VihMqMcJyLvaoCLDWFAfNU8mzwK50OexrTUDA5sxLioYiA/Q6M5oBfC4vV507ZqiynIkRq
g+zauR398p1s0OrZtJvxwzhGXgokf9EC3sIP4pEDbij8sQ7RuN3nIiOZ4j+qtvBR1GvQYZqeLOvl
su2sywBOFjwVkhr+cptZgj3cZG6DVLZdzcj2aEG6gPcRvaYrcgBfKaNFgzyejSKc66KHeV5j47UB
eM+4JWAHaQ/zgdGqgtGZkVLExQZ8DILYhP3Rs9CE4X4xTHgs54Dynk9tMIBemXJDGmBZsmHOdKcB
Jktc1V96LkcHuRA6TyrjdeTDyziigHaWsjoAtOt21jYETcAIQB8mSGrDQZDrrnxI2AOiOlRBMIPI
D3MX6hzTghoV5h4Tb44/nWrYoql62SqW8/5sggOdCkAQsVvFX6osxLyoktoEZJjK1gIJdvpcvrY4
KcYoLqGuLnDFC+8BeQD/QrILoBJk15ypaxgtRi2YEmyYGK5RNdu8CZzc8SL9SwsBr5rl/r/QEEkH
dtLwCuA6cxL1PJHKysnI7TiCS1zVD5oTuvlg3WRZe4j72BvyjyKs9wXJfcloVNeKG1crngU/g6UE
ZyYKxfHmIQHS8J2xPHR+L2LU8x3i9PFtGqGqhMGGYSwP1mignRAjzlTN1z5G6yRX3BjZBABUjm38
+8e/AbEQEmWM7LCPwV8TkzaVYwNn6bu4pm4yDNJSTz5Yuxx30hDcyZU4E48UA5ID0iWA+vnBrRyb
rHTWEGfmoILZysCkma/ILjrIW3ULEHufbEVor4sXAi4HNHCYckCmibVVLkPpQ7W0jSQGrrTkbNL8
ehpFBBdL84UEJCQM7xKDMPx6TFKOs2VKkgVMwzfQIB0IQF0ltNu04dXovirtxzRqTKMTeez3nJRD
pzGabWAi2Og2lHsJzFigVnCTQdvKQhylhb+BKIzDY14DOC8AsuEN1DR7lRatFQD7H3hJGuCs7R34
fXoQitmVFG0FxrhyWACqgjC2sI95Iu5eIhQz+tgu7aD0s//D2XXtSI4r2S8SIG9eJaUro7LdVV0v
QrWTpUR58/V72Nh7J5PiJrcHmKdpoCJJBYPBiBPnnNq78lHzc9D9m76V/pFNliv/shVcHkFN14El
B4YQkdXha8tTbC9aC/7QSB0/l/Wp0iAvnN24rgyiINhJYO/Q0gYWAoh1voWvgp3UyzrY0UtygiBN
mGFUsDMkEUWwGtzk0LlGQiRgi0+SzkOmNdlRFU9giG6Cqv8NBIM/5LnkJtrcrnii4n5l0EgQG22o
KZcZ7FWq0tkRGZ4VrTpMw3DqUwy8Z/FtqdlhWQGXnZK/v5rQzMH2oZjDChv863DUa2Xq6tbGZA89
AVGShNatceyPmJvY18NRl2vqCVzywiL797PThhitdpaLhean+PeY+d4+PtmhAdnm5U7b/YlYkuvw
T8rA+aSDeRDGWoWAtWGqT8wiLoxCt1AC0N7dm+LYfckrX3+M9/FD8bjc9dBwy4F9lmyuwEXPzfIq
bmU2LVnnaFakFKiPEZ/0mm8n5U5yxjcJE1JpBmVhWgPgN+STwbEdzM52Gysyn+jd8AmRsn03+/XB
ywMPwh5LiI7Z6Ou496R3gdA0gMOodGDUZ3PftlNtZFVZWNGYjxBUulXzEt2r7+A4PQ5LIiniixyH
jRT9xxgXyzIUIHpPza2ozYlPy9/rRGSOss0fsJVnJvibwLLzRmuIFVnAqJtKExC3Q7qQPBIATKai
OcRodUMPKdBMzIUVmT9qMn2KrdYe+5xnv4HL7Wui9HViYJnGgxqYgVYEbeqrSGdoWAf5Q/xogj6+
jSIrCfLCH17KD5f48z0NyntZHinecZSM0OnFqeGp1e2xBBLMSK0oprcOZnOgmhped94/fED80cTw
9X9NcEXeSbHMru0zK3Lv3YO+027rxtfoLjvMxwLOy7SB2WOwutFvy0McTLfztxKiPNd/hXidqNeB
PxuFbT5lQ/cugVgr+xHGk+E8ZYtMZG1rAH0F1HMxXoycfAOvb7qx7brK06IJrxiHvrXZ+9+ugJGn
IiFjY2LbIuewxkuqtipmsUGJZ2q/+vr5uoFtLLs0wFZ4FrWhdFKCiZHx7lXfYlD8DvF9B5DQdSOC
h9KlFfYrzqx0KsT2OgVWupslMN7xVHL9nkBrGPqOT1mYPMiSWUH+DPJgNpKPdBN1JT5dqXuzSkto
PEYYLH9Iv1X7+ah+m5/0h+I19/PdhG7hm2SRLIhcujxuWuiRoJeLjsJGd6qqpzVp2ZhyfN98Jrfm
Z1KGIP09jn5yKk7zLvbpk1YHYMxbjlJCyW2EA3Mpq8QbnvOnLH65wyuKwZZG0MXzXqadCfpKFJaC
4jUJ2kCOahA4jQ56AEZaB/m1jYxcFXddkVmY9ZoZxKr57IwftSfjx9v2iTCEgQwQfCF4K2gWT0wx
Jrbeu6BWAlmE354y4veVTw7WxxrEfpGE9CAd3TW2XxBAHpeNZYCLcpOrFYpdE4yeTCi/xDcJeKn0
HRttZeqniol3Z+CFsuKLropsIgSj8woo+0bruXP6Yc0VgqpkC+aoffdbRz3Sesv3ToQxxYchpM/x
O4jzIcLpYww8xACUxG+3GSrmN9Dvw3mBoNBmpM5re4NaQzxGydf4Q4MOc3PAuID1ffkVhx4408lj
EoAKaoxoIJ9a3CbiSPbRTAHqGKUaVDUu/RagbDfTK8zcuLF9TNb1rWHUUymNn/vE/nJ9pSJbjKDd
hton0n4eCGQDfWmCMG+Imto+tXNJAQ+n0WBa30pTKyV5v+CMsKYMcyQ80DZnRBvmqp0z1JyawXN2
00gHMFlqzVe76mTcqdvAg4ADGygrQ3AR3YfLPZwqr7KaEkXXiqxesje6Ij4pymLNh0QB4uOUV4tl
vfYokxWPnZ6vsg7BFncE72GoCFSl4D543l/+ACRMXjKZ1ELq33yaQar59RfnWX0EHU75ddzpCHja
SZtQ6vaT/XKUAly3we/SPvvwZ9dLVufqWumwz2SVk2O1zxrfCRaUSvrD8JZKitzbS//SGpevjm3V
6Z4Ca0nhBBlAZdZfi1Fx+8k++Nl6Sg0dgn6GhRHVNnd1gxqTJ9fPwnY6mrPBpaN5Wic0i5kNcLbT
fR6O/rB3bvqDc5JYYoWjy3sRbVJ02XG48ZzY6D/odZ8XhUvNKLN6TFt/AY/WAeP1YVzMQdtl4Vq9
lCrZewqIa2WiINsjj+vfUj3GI45qCV/UWmhrr52q6RHYrXyo/fqN/iOD/MNSt5IwKjiEF5aYj559
Mw9gZtUaVh10rk2opnNYj+19Mb/MKVZYp+B+lASY7RsNGS2jHMK8M4rkfIVQ0dMsjZ0eJOmJd1jB
3UTL9xajysSyd7E0hRNtJIS1wAmE2jNImtnVebY8N0kG20pAOLQWVjCa2q7L70huhBn1JBsps8RF
M71PFzPvOljqXpwkDQ3yAsVd29hJ3HIboBGpzlbEBS1Ka4jM172BA5BEf6ZTukNxWJIwA0NIdypv
shcnlFEDCI1aoOlA5c5EVsrFjjnWnW7C6zryUhpkFk4dQUkSsz7XFyc0g+cIBkBhaZOKYiZbqcEV
aURL8yNVGyCf8sAYKsmXEiTZ2MIzM5zPLwsdlYliC2k4QnXUDuo5iMMeCRNktI9Qbn+SlV6EznFm
kXPDEUQ5/QTaRowaF75RfdJxCmoD7+j49foOCoL8xdI4L9TiwegGCkOYDg1m812RoZ/FBkDoidiE
lg6vrzLmyzASgxhRXn6WLnS6JL1E8U798/e5nRrGzKYFpt+gm/CQOfW3XG/35qj7Hl3/FkDIrnzg
9v+zEm6r2jTu1aFiK7FPvVL7ffrSk8/rn0MU7M5tcId1nevcyRvY0PLY3Xl2vgSDvla7TPWGhx5C
wN8hZ1xL6nyCT4TWqAO+Z1B4ounLXZFJk4/GnDV4tUKh3kUZOrXeri9LcE7BtY80EaQ2YHHnE6c8
q0zw1IJ7D9oEfmp+MUHdaeWyPojonF6YYb5yFrzjJbcVVymxkF18qFAJno/uKTl0IRNEBjGAd/Ik
ZHWCrUNajyEMCIgi/+XLz0mn1R1IqEH0Z361IcbkljLRd4F/AzgE2C+DjaC2zj0clFyfR2o7GC0c
Uc7r+uIO7ABFONZG/p3kRDYhITQH/gGmcAP9YYdzQI1WeaN3zRBBs+LNiK2fxkgeYvgGaVsZ3FP0
vdDYgfISuvJgdOJJljSlaPErzB7fy3j3QHYQqPhP8e2wLX0jwCEeQmcKZHm0LlikhgIGXhJo8zCO
p0s/Ubo0mSZgjiLTU16pTncF9JzbBlpZ7Yp8JvlC4znsegNcZI9F7IFf5tEj5b2b/CxLpFc6ag1z
H41KhZF2Gurx67wMQZJ8uHg+mokagJYOGmYypl2BrzGZbQA4MabNRs0ufzVJKMgQJ8QGp6bHKqGn
SpkluZZgY9D0ZSxKaKWAT4PrjcaeBRGHBYOCwHaN/QuJf7rDTWlMkgtVEA7QXANODfc2Q6RyK6EQ
nkFnNjMivV/8qnxq0M2LW5kQoNDKn9YhBqTAd8DlIE5JxspVHIwUEesw2E5ozpqvjzJpmS0fEe4F
YHPY+AscapOEtKVet9BL1P8okk9Reyrv3EMaDIfkprq17stP5ZAf6VN1n365HlVFDoGKBsSZUfVF
bYNboJLOTt+qrR418btafBldSXATbSDUnzFnbONwbrxh9QwM/GVUj4rBC7yu3JP+CWN6EiuiVWC4
EEUhxuIA1cZLt8YfxCxPDsE1pbovJ9A49ZYkSxR4NfwM4BXUnlD54S0o3WS7NfqHUWfRwAVBUKNh
yjaZwrGTmRJsGXv9wdvAp4CXGHeAWPEAfTqMsRnN6xp/S5WXjDxd/+qCBgsODkho0IXXoArG06o4
Q7P0itHpAGigwdIE5m/9psUglL5rDiQYl3AN7tQ744BJWx+8G67fvGShFHgtqHVf/Axe9lInqoUP
h5/R7dpTbPv0ZfZJUJzSY/cw/fx/qPQKXp5YN3veQmYOUzCcu6+TNuTJBHc0D8tuAeWX7Q8HNFwO
dmg/YCIm+TZH9cty66DwfbDC67suqv1cWOfujFXr43RKsFzW6MHM2V557l+rMNm5IRBr++FEQnqf
BO5t9S/aO2ynIeKA1ghUezc1/taxG0+F6RkvgNzM8Y1lWYYoiF3YYGfoLHUa41ZxiInNrXf6Yd5T
9Lb1z/8sr/+aQ+D+GQ27nXeSlvTZd+PqJhemue/q5QjeRoYA0IZpGwJVPt3YT+yVxYBHZRxYmGnW
A3VfAa0Dtct/9V3/2Vzuu8baSvu0weZOIA5Eu9K33bv63nrufjhPGorBGOFG/25+7G615EZaiWfx
4Nra+dS71Cfw6MC6efDeyZENS2AyIxg/zaO0PiUItOf7zNM+am6tKLqN6yL5ZENJPQasd+sBjNHP
6W2xzx7iZ1kvWJTgXZjkwmHqGUNazljeuCeRGYBR5gH6pDvQrB4Yf2bxIFUOFwVgJEkMwYrkYhPr
h1mrJ7uv2YYmR+87Ws/kS3YYQTughu6xfkk/hqPy9zcYkEL/2GQbf3Z2tMppLGOBzRKcOQ04Cb1K
VvoWQECY9vQ/Nti6z2zg3TnVELEDD8ahPCk/5js1C6zjfOsFdGf+0Kodq0MkLzIct9QuFxe0Ol0N
tfnf/YzRHEqBHy8w9EJO5bPztXnR38p77VE2lSrwVcjWMM1L9LOBleeSghKcBoSOM5ICozk5yvpG
E+/n9ZMvNAHcCWjDdCZeyu2oPpldvGgw4Rpkr9tp0NIkvG5CcGMB08IebiC9YRni5UfzlGqyR2vE
VPRi3ZaVgxLwz6aefMOsd6Zd+uoiI+ASLQrwPFaEhkmw7FxarNzG0aoZn2uejV9pDAUeShIJZlNw
xFDHQa2AvUWQfnDxOl/mul9XCHrReAFv+qtakECzXq5vnXAhZ0a4hXhmDc4tcPBGgFeEWgG1lGx/
3YIgK7xYBhd6sySnSezCwjQDnaY9G4OxS/LvZSUDF4v2Cxq84OzFgAnry11+Ey021blXYEjV8p9r
ajVBb3dfBg9qPddXJDPErchoe8B8KhiyvMWPyY8pq/zFlE0Ii5wabVw2+4DpB/TCLpcDnsUYvKGQ
B3PW6kDq79ryPBvJSTc/mqYKzFZS3xM5AkZ24cwoym/J12bovSTzCkhF4pmfVmu9Vakqe49uxznw
4D03wu2cDvI9VK+g9FKVwfpjDuOb7sNV/PlJ+QCJE2aO1H29V06KTC1ElESfG+bv5DKx0U/UsTqm
nVw/o4Sd7ArwZ4Mo+CcIm0Lz+bqLSHbzD/vR2TVSmno7xkzFSSU3elP51iLDIgmdENB19pxDBYlH
M3QQHMsxhA1xEvqrq0t/7rOgVmT0cSIrGIZko0WYd8OrinNCyBxhIgEybR3VQHOe+c1ihfPwcX23
xFbQwIApYNP5h2OMM905GWSi8u51dj5s9HXz8du/sIHyF+529Es2L8Z6mKwxh75ABDlrSAqCGqGA
AHnbSGKD0MXZZD/AJgzzwX8XOwOjZNlAxyXVf43drvuq/aCPYMl+oLfeet/gZaGDNVkJZQglQbhA
LoYnMSMARf+eq1+2pepNqg2Akja9KfGrqqgPppfuXe9U2PaDPg+SsC74Zhf2uDt3yJSmNEaooTT0
MW3LvQVUjVxFQWgFIBJgETDrswmCtdXFmH9F3bcr35DCg/0Rc1KWJvlogtPqgegejLPIZ7dIK8ds
ctrF4Bkx2qdu7oJJMyWlEeE62EAUIM2AUfPIwUnDfdGC2yJqzbsMBJpGeVvrstlXURKJsXA4AZtq
QX+BO63aTPuhAng8yu+Uh/imeuiP5s/e72+WPUtbs7C8J7f18a8PFitcsYoSWJI2mMVkzCBSN1lq
VDk/SlT9oJ7uN+bfRwgcXbRXWXYHzlO2v2fxFM2zCTTaMFKs440Xt4E2GvdjJmviihwBMDSUPSwc
380YRFPl3aqusxo1y71hfCT133NWYPvBQMtmyDDotQkPWd9lI80MqDmE7kH96t1qt+ajW+2HfX1S
7+h9bB6MR1lRZbusS6P65e4tlMxmC2Q2hNZvK/Wba6+SA7R1b2YAQRVjFi4q29y9HmuLQuISvDN2
rvsN5iaN7vti/30XGlbA/8im8NDi5DMiXU2yXkHlJlqXfA7NzvGCpqEYLnKVbPe3Ts1MMdUixB4w
AnDRrdH63pjNFdw2xeyvxVOvPlS27K4Q7tofJSHw8qBjy+2appMkLWr4QmneOc3bTG/j/PX6OgR8
ClgICqGAJiAr3jwiisoo9YEuTLIkO3bGbXEz37qnMbDR92m+NY8aKLz98ov3k4bXLYsX949hLhs3
+gWgOxuG3VXx1+opnz9ScOpcN7J9W2B1GP4EazCmQG1+LDPO1rJHFQKfqXvuxo9shV61eUNsSUda
dH6QNuBiBfgB+lJsrWfRp7X1pe3g3+BTrfaxN4fWKkvnRCvBeA0j7EFgQIH+0oSS2XC52obYwvQO
9V1QwjbaG9H/zRHCSx89VDBsbOkRBlotRulaS1Qu6a6wjEBdYa2X0eSIPv65GW41ep/1OUZZMR2e
Vn47Uj9fl+PQ2ZLPL7jwMJCENh3rAOCh9Afye/ZhvFLLhrYyRqT1c6ij7kWLwC125OCASnQJrV/l
kxmH01H2tQRY4kvD3OOs7/vRSwoYru7cxdd369HZLe/jLgnoTbaXNVIF9T207/A2g5ODbwLkt5fe
YZG8VWbbmiLLX4L8sQfArvwDsWvCKbRHvz/I6rUs9lwWTC8tcrHJpZj4KipzwksNhFhgPHSJ4ufA
VetHq+7W524AuZRv9iUG2DHIPhM/VulQ7K6f7+3BA5UOqO4gDYq0Cc2ly3UvQ2EVbtJ0EcYyQeQB
th67at+u29iePGaDka8A1oGDwV2OCcSna0LyLiKLdnRIjtQ8G+5j3bybS0cGk5QZ4/xmzqq66uyy
i5I290vr1BeJX9RP5K8VftGtxPUF/C7Yy3FAuPvL8ipIprTMjp41WWCajIpoHDviZ7XWyFqzglVh
XpUpjSI1YyXhy8/k5m6juhiIAmWC2u70dWmezGIlL2plfliNVUgAs9unDpp+eBIwFkTHwfV2aS4z
7WqJi2GCNMx3C8hE10ofWvXYNBjB8nxDiQ/XPUQQzUy0tTGZoBpMmZlLq3WrJ7QmNQDtXjKDuQ8p
th/XGVSABnMpX/7emAY1hz9IDWeTSjXulI6qV0CYIh9Cs8+/Zp553+W2pNyz/WQ4VxhLQMMZPr/J
C+xyttpFTcdIzaZ7AgWcIFOh/AjGGy2Ia0jPX1+V4Fl8aY+LYLG5tppHEghI3CSfyoN7M0VdsPre
LgZR4Uv53D6rRxmwWrxGMKOA2AkcWfy1HWtkIEvpDpFm975B6K7NDKYQqiuOTCx5G6iwPFBxeRit
wq7yqak6EAtlDR3iFbT2dQyNSskhRE6I4X3UuJlToNJ96fSIrcsEKAeuOsueABPoHeOn3tO+Cpeu
b+fg+vcSrQeoUlDRQrETGRZnzQIv0Fp6kGKwKxAjqMuhVmQuIVgQ3vRgjoSrI8Tz7fWEamsypMD3
GFo5hBCYXkO8Ijy/rRtZrUJwXTMhWtAsWIA/sdfd5eYV+aTZTRczHpQxBNFEUKa+go6OcYPG45Mp
wfkJ0hKYYzM/oCcBAwr/esgqFUqkoK9AD3sMQSoxnyiYiX03NB+qTyDw9/Yb/ZKEUsUuFmcvL+1L
u9xVFrsWLWhl47p8oCdzp72h7zE/aTdG0AeoEh4TydUp6GZfGuQC/zR3KwEHcxetvQeiwiEyuq9g
+fOrbNwPuGaUxvTzpQlWs0UzJn9B6RxKpY6fuCAeLor73EjC0lVugMKUfQN2w13bCy51ULrGhlSj
g0/ePfV6e6SuEpD2M9PdwDSgpOrVt3iK+2YH/TqbPl0/Pv+HBzCNAgDu8JDkroxG9dq8X/Uuqt71
NOhHf0KTP3/xdku7s30gDM29fcQ0i+nXksAuePHhmzC0HU4uzhYf9aw8IQqm27uos4u3ghj7TiMP
fWsdPe8AkYyw7ZM74qz7RPlqekWw9EY4JuvNUOFSmzxwq/5ymmF3fT+2Z/3yN3HhZDS7cY41HIjB
TlEq1FQSdvUCtbVUWmHZRq5LU9zOz4nXtxg36KIWKnXLT49+v74U8adls1FA3EPIhZ+T8MDmb+pg
/mASiLHz59WR7MzxOKo+fWswc109r3MwD2Hi+lIcw/ZKY6v7xzjn1UmqpTZNZmxk68dPECu7K0Pt
1nlGk/rQjH4FZdciLAMZOeKffHFzms7scgG0mdRlHKaFBdC19jUjNF7aO3I0VD82/BXc/wUGCtdd
fktBf83EbcHmIWXmEn/afxbPeZFbDlDO1LD4STu62s80k5UTmG9cWyXnO7bdxkpXT13Ur3VoQM3G
Js807vf1eGPrn9f9SHAk8GLFlCRaHrj/+LZ4DnW70aFwo9L4Nebfqqbws1wGN5IZ4XbMaCCHQHQY
AeF6036Z++d/kZcAFHm2Dm7P6joB20iM8+apLXoqWVBC2rdKZIULgeNfmOHyxxUcOXRpYMZqqI9L
ZzeXRRiXVqDKqFWFe4bnE6a7gKHftLw6MjhrkphY0Ppo0k8KPHuvPF//+IJ+JHbtzAi3nKRKzIFq
MJK3/W/NyUJv0oMU4Lq2sEDa/bE2nk88UN0VAGfr6t7QnRsdsxDXf4ZsqdwjnzRl6xYsVnYjEuSy
8fvqJaey4rDg2OK+AbwKMHcUnfjSljnoLZlzWCmtclen3ruepbKTK3IPCFvgqQuiCQ2Z62WC13p2
24HYoIuWqnR8i6ivGZlU3+hWSEWVkitWtG3nj2suzWo1ZDxotSEYpvFLZro/+7G+RQFDNgIo9JJz
Q1x6VSjI5xKnQMALFC10aj9ls7Dut74MabVLid8eyl/mv/pewEBibB0AW2Qwl3vZqJNtjw6W51Wu
9zHNYBm+qYtmlokJi7aRcSUzrnCUv/k3E80Td5wy2IEchN/0H+7ghDXYQ677uMj7zq1wN2aRmkPj
jdhDW+vMcHWM8RAnpbO/bkVwcwBTjUyP1SRAYsDVW2qKmZx2BH0e2MGDeC12xmL7mtI/Y6LDM/6+
cWBfWOMcMDeNwugVWFPjty797Wmv7iLj2NgWAJkNwJ8ZQTEeTVxcT4iWdL2dwPda1I8ogC7lj8o4
6ekQNsCHpvFXXVZVFTrEmUkuKDoWVNFsG5W4uEp9pKQdGX1P9jgTGmH0KoCLMWZ8bl0dhihbu3bb
CHT4d2YyJ35LisZfSG0frvsE+7lcNgG1xH8sccuhCjHGTvHaKDfUbwVdX+Htj4ZNHzPM56mz8qL2
ZPkXER0M3RAyBNR/i912ai1eGytuI0X5Ql3AeO1Pdfx6fV3CHURVBS0ErE5z+VibgwQIpIZtZBLo
MVqFoQVOpal7MPT0ksMrNIXuG2q/KENs2nCtU1cAZOJjNaZ+P9fxSx7b4dK6/yIXA5IGOwaoP2NV
v4x4IGJEjHDsNpob8t3JagwDglltBQBQ8nnYH9q4xJkhziUSYxrsvIWhbO6eyoKAZc8avhkaFFUq
7bGcVxm+U7SBNlINsOODIXDDn0v1Av/TNdsorhM/NdrAaG7LSTpgJjQD3VYUOxADNxMs05xSAyjP
Nirf531yzN+VOMwx5hWgsPMVT/9pl+7qTjpgJjILg6CuZiDMjRoDstuGzPWAs5zX7S6prMdimn5C
zLMJr7u86BLBoDrT7QQ+BBO2lw5ClC5TugHrWwsorwb50JB1ryiJmUg6jSIHQbIEFBQgn7DF3b0e
Wc28qXC2ICbp+YtNfyulc9/M0+uUDx/uuErOsihGoWcPzAiw/xau+8uFrcq6GMOChRllkvtLhXCo
2d1JA7W1r5TLSa/d1LdXXULRJvpwYAZlqqSMe5yvx5kzaVdtWttIT8jkaw5h8kVIZyD8KjlxQktA
pkCcVEdo5y/mFoz2BlVGLLCd8pvc7ONd7HnV0QFo83TdSYR7Cb5jNtcHHUV+Anu2MSoKnAUOd1sG
UKoMFuiDDHpQzYpfLT1eyhJQjNBZzgxy6aGbTT24L+o28hbytW2z4r4n5G4pnBJaL4xunMreLaI0
G1Ul+AkI0ECBz7lnVaiFQxscuG61Hhq3+6GoztGLO8cfe/f79e0Ufjn0qdGYY71Wk1sd9Qrk8xpt
oySpLd+BNo8ajIOiTL7TxFYnuWmEewmEBCjsUGG3eO3hstZmxOQKF2e+6H4223dxnjy7yfq4mtYT
jZVv11cnssfmbfAmAp8nDsLlwdPzBTLLbdJGI67PEWNky+Kb2bLrx4dOSlwr8sxzY9xW2sY8qtTL
2qiYk1DVM9N31PF7H4+/57Z9z4f5a9LEktMgXiCKVajxIzzziC1VS7yi6J0m6utY27leF6J5NvtL
isn03hheY0uRlHxFQdpj7WIg0TDuzJOq671dOdMEju6ucb4QIzks1fL3fR7coQBko9wAwCCoWC8/
m0YUPclX2GghiepnK2B1aS55XorX8Y8N9u9noAa8xclIRrOJCugb7YGapXuNOJ3kphFaQTMTcC28
ysF3emklHcs6L4B8xHRBERY5OMbp8bqLiw4wiEb/a4H9+/k6FgKSl0ln3yN172fWCzCo3dz0CPoS
ZxPEJXSdQSGHjhKwIPz9bJm0chPiNVHsUmNnDMpjqig3IPawQivuZTrygq1jAHkw8DK9XIdnD9ey
brHV1cUH0vP2u7201iMqUrJnuGhN2Dw0kkBdjFoUO2Bn26fNc9GZxoDt6+L7YdSea0/fgdrlR6N4
srqy0BZQiZjbhSTvJpFKM4iMoEfTRE6eqoFep+btyOYAXD3p961TarJrWRAdgNvBfYxhS+wjD2hJ
mzzJ7TVtIotQYFm8Qn91syIDeynJzLBslhnKa2ufvFx3SQFLFZ4RQA64GgaU2ZDr5aYa/dCBuCIj
kc0YejJtX0Fmh7rTfdeBilYpkSOv91Tzdri/99dtb/cYqpEA0rOcBwSEPEhCnz2FVO7aRAb1qmhW
nF8KCCWPqhcfB1Lrf30imEYl0ywAkhUMhFyg6vR2WYtsaqJxMZ1DxsQRBi+zo5F2YHMkmba7vrrt
mYA91ExZZsDeUVwBpKiIuqRu00Tz0oE0/MkxH//eAHIB4O8QrFCW4haU4xmojbFHI/AFkxoojExG
ybGNVxAzRL2LRUS08fkpBNuhthnnFo0MtQi09dluNUgTqMH1dQiwXJdmuMDbx3oHGJVB0UppT24d
pKEHyWblQwuSINF8L/TuZPhf2co4r1eMPC+71qHRtLrhqgxBZR5SWwYZE1sBlQmjnNiKjVgJNSYm
wBrZzfBagqTNp2N8l7fZj+s7KDpIUE3BJ2KqH5vZuymLR9z/ULbMs/SopOkuW4pAT6qwz2VlZeGS
zkx5l+FiXTRCq6yG7Edrf9MN5YkS7UDz/q+fQ3CJf8wY3CsszbS2q/uS3cX5u+aVv1GXui90Gcu/
ZOMM7oyWZM6KJaFNZM7VkUBZx18yNOQNo/hsMO8vcXTJ3vHPoQqEOunYV7hT1vi2rZQfYD66Hwdd
NrwhiOnYPdyQGD2ATtaGXJwMKqTLaAH02WK8Ae0Mftqh/pGadF/N/eOQWye7ix9WYt31qwyKJgp7
57a5S3q1zCbuC9h2qvmWrPatTWXU+9ur8nJ5LLk/ywOysk0Wp4SJIn60ILyr0mcLrAz9n5KsEV4/
W8KPBrA4429lMkhccDKMZAX4Cx/NAAnm0elqiKwXWnkzdl4qmeYWrwuzSpiGQbzj0e+kq5PCzXPk
Nw4JqPcBlZ/A7ia/7AbfjP8e0MR28b/W+CPWEchoTAYSDkf53rRP7vz1+sZtn1j4+0ickKuxaiV/
36at0c1DjiM856AvflEoSnvz3aJ5AFf8qPNv160J3Q4EKIgaqN7hpXjpE+rS5aQesHdmlh0zSAFa
pHy/bkLoCah1IdFFmgTm5EsTNWbymsZbcRsqg3VYltwNUYoaThrtvd11U0JPODPFOR0ZE10l5USj
WEvSvdHaTQgOcZBrdrGLCnmZz+q+nHMZl6cAFYYKtm4BIgNKQ3DNsi04O1kDSNJLe+jon9mIJujA
KA/ogg9ENUhlNdDnS76aADpyaZAF6DODiWrlvZb39A+jTLH6xS57IkFbhi3ZrQH1gR4PvMcEzBQy
AM6fgdPLyvOlaS5QFbo6No3SUrDIaHtQfuwBDdMOjEuXHlrZnK/APdF8YOouiCBgpuTcE93zyUkq
SiMdJGOrcbIKaWuU3bz8evDgQ6EGHxA6Y9yVadIyJhY64ujSl5Ot+7Opt4ZfUqIqN1maaIArlrFu
dMe57A1zR3IEGXXq1GCYIBI7F2ayb+15aFj7R1t+a0PGCp1gvumR800uGDQ60DGgWNK3ZF8meJs8
XXd60bWFPBZCaSiPoJvCl16hMQcqLjOhkTfFaFnnCmy21eTXzXzfJsnecSe0RevkFwbGfqLyK5sW
FJw62MdrBA1YzAbx7de2nyiJ7biOnLL93nkAoo82NY8AVH83qu4OBaollCxZEFOwWsAi8UpAoOSf
6ejR6yNmmetIe1mC+ACnL8GHnuW+skN56FBQvwSuA3r2031+uG5bkPu4joZ3kAO/3KK2ML8zDcCw
11HdfE2yMkA2HNZDGuCyk6xStEgMaUB/BG8IZCNcztgkNB2ddagjm2oHbfQCRf1Ic9kDWmgFaHTG
CA78EP/eWppiqSuzqiHvnZ0s2u+WKg+N3Dtd3zaRk6Cb7aLUi/bA5k1klurQjyapUcNZ/Ml+GdHY
cfrOXymkOx3zrytGaDUjXjBpI+weXxSt1UldrVGronzqUSyCNHk5eSizGdnz9WUJdg+GwM2PUUJA
sHiWeBsaWnrpxTBE5j5cnKoMLVAEB5XbFxLHE5lC6oL+P+vLbrLT0l3ydkiTKtLRHoUYNCiHxuFG
n1dJ1VB0m0G5GBUclJTxDuc9IlmQIHtVXQMsou3ToArn74C3glGh2rVfZIBAQYS/MMaXr0dmKob7
zfED1T+1SlL8F72SLwxw6ce0QmfdiZnj7RjRj98/FtBOsEPAKkc8lNugCmRFMAHcBgUGBAcEQyTA
G+1ummSxjhuk/nM9w++6Q7oHcheTuTD4kcip3dgucZcYyv9MrgCwEZY5XuYD2lBDBxdXFca66F0d
0X1yQ97jBw1w7XS3ykKG0EPOzXEfbZrBOTuObgViqjlU/BI6Qfo366Dt5nu5pocAG45KOcItRIxB
SoCx58vFJfVkOMSizBqFIyK/QmHATz76W6bk3cS++Z4/q3frfXtvfZPxKW3DPVO6AoUwpsXRGeaD
sGsu9jC4K4mmAeRqSxcM9B0clcHYfPnbSHJhiGfnm+qVLqmpoqDoZs6uJRYUwqbS2mHshuyvmxKt
CY8lXGAYZ0FDjNvQRXPzsc1jEg3V6vpWt7Sgwa3f43m4H8pJ1unYxi1U1F0Vk7U2Jl43OdyctWTw
aotETfedzN8yG+q7qazktr1emBFUDFEzBC+MxXmk3mRp6tpYEiaRVDwC11crHl5XxX0sqfHD7iUd
ItGaIOLKMGeQjt30pGoIYJIht0nUdzdF8urGoBavJTfmNjICLYUJHaAg0ANG/fXS7fMmH7K410mE
JhWwem19a6BJ6v+9K2C3ADRDUNc2c6+z5caGXRkkylNQrpL/Ie3LeiPVoa1/ERJm5hWoMaGSdIYe
XlCnBzDzYMDw6+9yvqvvVLlQofSVjvo8tNS7bOztPay1NsdJMIbHpugSjyLHvW1scdfAZEEwg+4o
xCsuV0QpbzNgFYqTQ6dD06U7Bo5y3/YrAfHS8UZL7f+bkTz+AHRUQ1sCM6NdbJCX7TH8D49/Z33V
52mFQrh08FCNRycAoagAXFyuKVJ7pRmUrjhVsfYFxM/yS9ua9yStGwg/VuDXlukauu06Y3Ehy41Y
G5A62JXbk0MV9ZrCVHrSnRwkGOWpqt/G4X2uj6X2Qqrih+Ks4XsXTGJpYIthiJQYGyNtaZ1OddxM
E/0Q6QP3f5cdyAYoiJUQZ+GxhuKNauAlg7rONeosScBRzJySfiSXauaROeh2ik/9ocCoI7zVhkfS
1dkHC+/1pVmpMsY0M45JUVFEPOOm/N5zD7V0HyMDdD/Zww+H5hqeftWk2PGzDN5M+hm8TJgUk2H6
J5d5w97w6IuKpjbe7Nz/B2mNi0XKXn8wi6bptZqe7DHZxPSYTyhMrKYTSydFBxEBTzWiH9WW1lWb
wAcoekFPfTc3oYvBY9nGrCz1Xe10TNqzHVaCqaW15e/CRujpGWWnW/5tP7PAERVlR3AOkZOC4+6I
S3u2uaRIVTrxLD5Nx5Z62t908OttE9oQYvVRqWAbJB6aV+/+5fxeGJYOUqW2bjnHaXyynqJdc6z8
wmdeFyhPU9Diq0b+mjjG0jm6sCjtN7eSbNBB/v64McWeboAafjEehjfI9m/yXflrZWsX/N25PVeK
HVCh7oiRYYXd5EEpYYOg6Gj4IgJkezL5IsJFQsfQfVK/3Da98HqgGkogJQy4JGJr6T0sdWa7Y6Uk
J9bMphdlxuRN4/wUV/3j5w2BF2sjgYSQE3Agl6enqwiqxnWUn0zW/nb0NpzNufK5Fn1e0BDpAf59
VJ+AWtfkt8NOJsopgaGiS73MfIZiN8YAQXgiXhtds7B3ArOGCg2oKCACSC+vqreG4phxceJWFIeR
mZebJtoTQOfeP713wMijAgqSBqjSslC/Q8aE6QmWxEs1249J+tN2uidDp2uTUz/q4Jcpz+Udl76S
1jJWNCrFHffzg+brQR7wuwyDprNj86XzhBKy6+t3+nvTgC9LfReK9RXKQkj3IJiws+6SjVv67Ff7
pKzmYyuXRCaqtNgFQLNxKbMiw0zcsbEczyGp9dRnjO8BByaJN9RF+vX25q86AxEZnfm9nDFLMW3s
ibEb30yIE2e+/uSgGiycQbxdC0QWMrOLb+BKwQ8ya3PkhnAGG9UXEtvFprzvTokPXfMd2XGEJ0AQ
7mE7WBMLWyiBQ7EQKvQ4bIiRr+bzocWepcOcxCfnxxA4R+vnDOVg7vG7dp/8zF6Gt0gT4zSJP64N
QVt44i4sS6vmSZ6Orh3Hpypjih1MjCfdy9hW5YApqH1H933VmoOXuTyJXnFNwNvVzE5bkzRZ/NqA
maPCgLQYeGJx6c++9sDmwWAxvnYUOq0n0nBxAbifC0mmFHv+D+rQwtZ/FqXzNVll4Y429nx+4NsE
7LyAbrQ00B5Fdah5jHtv2q9WGxZ814VR6TFnllqmmJkan5JklwEL0DQPWv0vN+d8ZdLDbeSEmVqF
vXRe56361u2ElHm9Z7nXH4Di3K6ViBZmAlxupfRux1VpshLlPCSs/hy4KNgQDJb3IEfts7ty34RQ
UvdiLRjeyg0GEwJv/yxGEyuBeVhxGsL3y44UjUZRlgUMAljcy2OUsIRo/RQpofVEtuZ9A0XzX9w3
/+JJCtYkzZe/5X+2pG8JnZBpGi1XCRnwCbwY//CI/eqGNS3ihQwQ45EQJkDbBX0CmVjC05xCZ0hT
wiq3X62RQi4gCpCkG940s+D2/i0u6cyW5A0sEukMjSMlrGmMGl+c/yBN+rt2ut//YAf1GoFJBaT/
wxuc3fYJUVehc3idyMVQpoeGHTOyEmEtpV+A2/xnQ3pTe5aqBGy6GGXEIRjutU23G+6awNxFXr7X
oG67Vv1d9mFnFiUfZvIOLBYVFtWncUMC9LqD9msOQf36lB9Lf61MtPxqnNmTDjsHTnVqkO2dph36
EAmI7o+Jn8U+DYHUMtGxzb+Ux+5R3a9d+IUuHS48qveQakSb/Sp8HfhsZHaGc5I4SLzmEm1EJ8Eg
9V6bIAoIiE5e1Y/AjofJZO1a115DgS6eU6BMgQNFsIn7fnnNB966rRMZSjga09Ye8UyYpcfpSvNA
nJArZwL+E7ouaIVfqc8NUWkT2uLmEfbE+C82r8Hrl7/gmQXpCyoVpKeTRldC59Xaaf586J/SgL6W
tsf94iVCXme8K8GgeP9w/c7MSp7LdsqmYhZRwqy541XmJ+UbuMj/RyPSKxQ1Y6QpMdZmsiOo/Lw+
xcbr7XWI3yl/IAiUobyCMwgnKR0D6mY2qXKYGLg53xmlnvpkHIZDnZj1kRSZ0GFQnJWscensAYaO
eWFoUwMNJG1ejCFvKmETToU5MR8z2F4Ll7xH1fxp+JuYWSj4hGI+wFUxDpcv7p1uUMIo21ftj3T8
abA/t/dv6WnBWERgqTHI6bqzaDGbT3rDsH+AgQEpjhB3APaSl/GGQzd5c9va0nXC1qDNDeV2EAql
jUvbAmSjqlKQgqIepUH+e3UG37IJTKKFzhuKpjJfBWotWR/1LZ7kbPBatfLbduXILX19R8y6/V8L
0pGrFLM3na5TQjoiXBzjR1blr2qPRPf2Zi3bERMrgeOA1L3kGcqEFdpQl9gsLd3rufm1Rkk0S4Y1
Pf1FO6i9WgBqGZCdkl58Ourp7HYjjkD8M2Wtl7MMynErR1n+LFBuA0QZeYZgtWHWlvTlo4aRaSgs
fiqTwbehhFzT37e3Sz7JHxbwySG1hzFoKLpePgioPTbxEBOO/sIvUryUY+8lzZ2+Ni1M3i1hRjSb
UA9E5eGK41Agsp6jtuMoGNGNjRka2TweCmMtitUlv/b/zCDWQ9PVuVbeTtoSw+qtip9o7hlHDHz9
ER/HR36Elk26VzHZm32/vX3L6/rPoAirz+IxMpoKHtqGnyxwsm0AvLXvzrziN69mWGFV0PKGEhz+
RFVcZnFaJUOjOTGHEwbhVX/Voy5GLuZB/oBZB879+KtufLv1kv2wE1qhdUBWtnVhkULsF78C3Fj8
CPH3Z4scGLfzISsHIGJnrxugJctqz16Ds11bAVAU/DxRoAK3UuZw2G2lNbHVslM8gruZ1q7ruS2S
SYgz/vzsRxN9J2gkiwOJDoP0wBZlDj6qCrWURGdt77MhBxVG0Qh0tawYkWhw29z1FYMxfD4U3fA/
DAu43L5sSg2eGIkZjl3zMA0lDUqaxl4TGZ0P8fl6xQEKR3r+tiN5+xDAwJgFsKWuSO4llk1LPCOg
SD3Y0YBISKHHkrvoWdfeBD3BapgxkFtfm+2wZBfkyo/JP0i45Nk/og6f0aQjIWXvXBl9SqPQ0qwg
yZ9jKKNlSRym6toUMjmQQY/IBHDVxMwK0GQN2WhmtdloMB2o3/hb3P2ofnUQSxwRktGvtz/i9elE
hRZdWGDcHFCaZASAUbJ2siB9Dc4jNRU/K+eswLhTLUqCDmD3NWHXJXO46hjjiBcGvQvJLUMwcYw5
GuaoPh9n6CCoLUSPq7Vw9grCAXlVUd6G1DquA664bCbhyVhNenkynuatvW129sYNia9D9YsGq4VC
8a9dnsxLa5KzrJ0ojstRWNtZx3o77NvNsBGxOmztbn+u68OIYgb0JiFZhwI0lGcu71wF3jSvaQ8o
TK2T7DgZOtceNcNI6gdoDFrWkavqxD2tqipnYzaa3h5o70b69rM/wwa9HxKRwP6iVyt7zs6Y9cLM
B9xF7W+m0m0xOWhXdL7Z10EGQbA61w8Jfbtt9EqyD08EgJiCp2ULRrAczEXM4UNlTXZoNPrWUfoD
ZEP2U0k3ZWkGRFF/axX5Uuf51pmrHxppDky3ggaXpjOyXxO1HvGT933yWegafhZELDWMXRavyFWj
o23gFVQ7tkL4J682K9/AkOBhWOsJXMdMAAujOAKoMJrH6KlcfvqJFiRR1coKjSrCZkOGUF9L469v
JyhpKuAYSG2BZpcZmxwi0qPVEzM0uuQbSfS9ywucq24l+rt2boL5hvQCPnXBk9dO6nZmZZvhYCVa
v7HUqUh3E41tDP4birjbD83Ug+slJGhWctCr5qnwDFgYoigxIxvZ2uUujpEaFT0vAaU5jj/zg7kV
RRkaVrvMH7fJ3nFQDl3TJb9erxgqjYHjuLGgPsi9Pc5YnqLAnZ1Gt5sfy7k19o4VW7vZ4ep3O5qd
J/jLdsVTLN0WXHzIfoClh8sqz1bSGoydobi/4YRWtF9FKNEPuD9b7mr7zKyOlYpvrEOmsDatDUC4
b2MfQ3Q1Gt56ZXiKe2sOtBJBUaamrj+mtbHiQ67qceLegIqMagq+CUIIyZc1RjE0mdGYoVZXvp20
X/LRsX1tSu8x4Lf2MYwDw60tl++1rj1ak7VthvlgaV2zmzQMJFI6Rve3Pcz1h8IvQh1LgKzwk2zp
2ehLas5GnZqhTVsoMyb2X0wKmj2VDA+YTsX8skNb9v9mUno7xprAIRXUDB0W3TulFpYj3+udkgS6
4+R+rdRrKuRLl/x8kZIfYYNSWXYNiwY2Oe9rz7S+jUD23l7XwhOMOdAIrRFUAEeuXX3dBHraXeoY
YR69K1P6ozW1beb2mkcIpsSjr235Ghv/lHX7TSPDq9k3qhcb9Qoo6zpGxa/QMZAapG0h1CUtdu7Q
jXRaSINnGdkOKaT4bZzx/luXJSsLFsH1ZRCASQ7AqoFnhLQWD8KlY2lxDQeXtGaYdvlGU2evRvIM
MbVA7Zu7era9nq1hmZdNYviKENsxcZEuTWpWBWrzNJphV+ON6363ebpPE2vDjfo4AY4CsaTX2191
4YKgj4SWA5ijyHjl8K2ecgxTA1As7OaHQXmftXFPoXKWEnBzknwl4F948JBfgLCIJA0phnwbHTuB
aBHkEEKQzSFkUk6KZXmuU6sr+jBXZwR1O5C34CgxAcYA00nexjQbAYE3QwuMC/Ud4jqbouMenOXK
gq49nrCEeEnAIfDOymFpnujlZMWwlL1FxSaZt6Kr7NRelfvaN+ITaytiRmvlDly1IQgSbeDpLFRb
kOnibF4uUJlYT2JtMsL03n7gQZJ6PYiRc1DkGGMMH/uj1zbuWjPiKlIVRrGbwOEK1XIZlFFoPM4G
tTNCV5meTJIE1NXumz5Uamc7mfl3TvfRuNYauzqfwqjARYlqogaO/eVKHUaq1mEwymPzNUn7fZs7
R16N4MwkQZNon30vYA4NekgkQE7jGgmvKpg9OUKDJJz5V5KjY9y0Xl9+t7Im4GvE/itqmviKZ8Y+
WjBn1YootlhPNYa1baOdmJTH9v23ZF9s3YB/v33Nlw7qhS3pxAxGFleonBohC3gwA3ySBGqKNe3i
e0GUoA/lsKHOSkCw9PEExhlfkKBSKwNodYwlUk0Go5BS3KOSuq3UbjsN6aYaE7+f1mbNXYeCYkMB
+QQBR5TUZY+dWaNmxeKEdhsBZwPyctgM6LOw/bjV/fGg7eMoqN5vb+2VU4NRDFFB4cuE20bCfXlC
bW47U9m3WKRVA7T71vA1FYMr3Io4KOcmpJcobvSZUgYTs+q+tqT8aeXVph6R+tLq3o6B1+Bj5hVR
t22zPwZ3n/o+/W7zemPrkw/+6CZlaNyZxgbFnS+fXz2iYFSWMUUGOy+dq3Rya2QvcOnZzAQ+ehsX
n9WgE6s/NyEFVM1UR31n10ZI6sifSkCTpt+3F3HV7BQmLIJeI/DJuPVyPD9QRXU7ZzRCZ2gxYbYI
YvAjpw6Bojv5QzxsFEv155F5ybSKrBU//yLMELaBHQalTagRmdJjhVCxcjIVLkfczP5EN2KAub3T
gvzH6K0lLot+4NyadFpbY05LY/qwpvrqBrhSADAPGKvxpN3TbX83vK6pY1ynLdICpdPLTHU29AKb
W/x1doYP3BMpwNJKAxNDeQ58Uz1CDlLPvdavV9mP1xVpybiIuM58bDHVI7DLMJ5y5INE8x1FhezM
uKMoagz0vskSX5mfRqXDEGiI2g8dpvHmYWYnvk0mNDaLg+koAdKHoG7XGJMfA3RufXspd60zyIfq
4tx1GzG+vn2mrp/4xQ+oHQyHbgeK9H7aQl1+U76avvOu7+ZN61cP5s/aj4NipRd+HeBf7pVMzM3b
tO3GCu+Rhpcg0drNND5wFVqIpvLMI3Dtq585fVJGzPXIDj1fK96v2pd8CbMBdDD1j7NZHuLCc7/G
cN/6brzvepHEb27f+iXHjfQdc0NFp/dqVFTOja5yCMwVJPJTEzInayoqV+G82FAM70LjGnSiK0Hp
mEQ9EOz4vBnY/E3Wb0scOmVud7WS7zT3fUqVFXqHcBbygQItVjxE8GZXlJU6alErSREYDvrfFDTu
lIDtu0qREk7ilhUpBzO0qNMzB+96NNVfinL2UpvsgdgIdLrWvFwwhRoZOouiXo/mn3R/kb9ThEgw
leY2fe3xCr+1ner+qvQ6fVKmwd3ePhQLGwjlPsHaEzV0jNm69BfVkGUYOIdPpqRfHOW3ld9Hw5/b
JhaiIpE+g7yEmhnKNZILLjF7GVxfvOZW9Zsk91atBqZ2SJwyqKo5uG1rcfvObEnLQUHAMXIXEdGk
Pg1mE8Z9uSHU3jNNX0mFFjcOzZoPHI3Qw73cuIjV6Iu1MZ4xe2fH+X1pkccuKlbCjaX1QPrDQuMI
JDOQAS+tIK+b8wZ/E0YY0F3tO4wi/GUChaR4WQbCE8rUsbqmXbxwi1FvQDUYxXHNRd3t0iZjKJo1
qLyHmHV1dEoncFswEI2ZKF6CFJkN9ltZ2Xzlyy09mzALWL8QXHSuZoMnc5Uqul1poXqk+zwoXjuA
xhs/CjSEmQdBlbXA4gNdY++uCNQsbDIsg2iJnpV6nV2681hleQfLSc7s/agXQHm29mPaMB9MuX+I
vaCIIFR3QJoFWFBiaGAweK9mRUTCqK8VzLjG25fbimdoSlDo7d6d58jDCMg/UFMC1iMbV87twisA
pq5QtkS5H0Q1yZeBj943Ef4ybDXL16Pei8haEX7RBIqi4AeJCyJL5KA636U96hQhnx+Z9Wbla43U
hbun63hk4CfRW7Tkylxl1JraA8gXTnFyZIT+drnpV9m8kkQumcHsVFGX0hGQy7WiCVKNbYIGAAgZ
QzgoMSIiZ2sq+9sua2m3IKACLKwAq4CreHndQF/O576P1JDlyZ/JsrZK2qxIgC7d6HMTkgeeqVap
RRajAWw6j6zDiUt14JdT6LlDnDWOukPW96+fXxaUtFEmggwI2l3SsoxRd+ak0PSQqa1Hom9l8nzb
wNKtRfYJQDR6aZAqltxUlqE3Mo2YDt5GzsawwW1Ctd3tfrmlub1taSldQq4nlG4IQNioCF9+osQm
Jbc7roclIXXpFQjun1DQc7dkLqhPzcYGpcqiaAajtRm6E9F9FPjjlZsrrEhRCJJOAThBJwb9U+lX
8FkxugxEhXBsfpEB40RBmi3WyFULu3phRDoqTZtZNvplMIJxOFGFmU80C0gqWoIvt3d14dxfWJIe
0JxbjVJWLbxE9Dqkx9peoYktrQSXCqO9kU0DvyKthPaFqo3aTEIW189M157KDLLEfVukHhRI4+D2
ahatmWLCiVB5QDnt8ojoDqZGl9ZIQvisI2HonyaZ1u6YVg2eohXOypO1sHno/qHRiT/BNZYR9KQD
tWpIXBJmOTjnBWk5mMb57vaaFg6caDGCdYBTD4lRKRaFkoU9A95BQqN2/Sl64xj+W/G1huaiFZuA
DGAANQ942OXOWXrflR1zSJjrbwRTb2gDPvjKWRBnSbo6JvrBomwDCaYrcHWX1KmRJxoJ7Vk9zuAP
sxIJSv+tpopvtivV+AVve27MlB74mWgxuGSA+RRxmFjp1uWjD2UYr7IwYIrru1VJ1qUdFG852n2A
Z+HMX+6gquZuz9UeZ68wfF0BL1p9jPX58+4HYBTkj5iYBXSyfMKTMmk1IENJWI/O5EOnKgUALPuZ
5NrKVVo623itIHcEkACgQ9Kxi1kDBdreUcNiLNoD+qd96RnjqKy8Hwu7ZoGqCpEoYBKvpfXsvG/m
MZrUUDPiw1Sq2yzuN6SfNp++RNBuAIoTAlFiuLVY7VlBJotNpdKVSg2trvs1mKgLD+WPWlujCS34
H7gD2BGlYIC8pE0z+nZS2pmqqMryh6FrfKKk94VSfEWJg3q3l7RUn4WYMyo1ImRB4046cLMyRU5a
J1hTWN/3b3TfQGcu21V/2v1wnLbmX8wh3RXP1pe1kom2UDxEs1CYtaAaBXbj5W62mpqnRafNSI/9
KMwP6k5UEQ1/ei0fqp31SL6Mj/Q+enahsmv61tck89zft1e/cDzxE4Q6PFwJyu/SB+VjYhcdJriE
dWne5zH6Qgn0O1Yu25oRcXjPTo2lT07eQoIg7HIENVm+7acs+PQ6cFAgKYbuMujArlSLM6qhKiMX
QWGh6H5V1T7E2G5bWDiT/1lAoiM5Qjp3ep07sNCkUdhQdnJSjIQ1aPV3MMvPzg1ESfvCmPSMNA1G
wA6uooZJFM7TmwrI6Gw919Hf22ta8BoXZsQBPfswE0kHZJCUhFUyBBOhGwuMidFstrfNLNVxL+xI
B73K2rKiWkJCEwp65hb9v+xueI9q71fuCQFpjgJpFqidbxReXK7OHxUfX3owYR7q6Zj8BD6I3PsE
nsnsALlUQ9JEGKdtRqmH+PZLB43dPjXQm+/+1E3WeWOyRmJd3GAgxCDQjVuGSsDlBo/g+EC4URwa
pf6Z5fRBo9k3bMbT7Q1ePJuiGIWusnMN7qCNEfXAfahhlyi+mqgbjM7AcLV8W1f6821TV5Soj6N5
Zku6zKkN4IQ2YzPVnY182x/9+qAH8z4KIowp9zi0OfkfZRXVueBDMEkTkn5o8ACnJmdgLqThbT6Y
WCKrtyY3TtFQrMRVSx9LJK7i5RFECGllZgeUZz9aahhhGp7CE09XIl8fD7c3cOlbAS0ItQIcSGR7
0pGgPckVs+jUECMrH/lI/gDqAAVtfuTF2sTHpT1zEFijRA4VnStAf4bpRA4GBqlh7yq7dkh3WjOv
XO0lE6isIRwVCBRobkkHvGxRo1TGOTST9q6lxq+ZRGuaXkuACeD1PwquiHqvqjxx4qoJYfkcWj90
aAQS/bXyXb/ofWVXBVmQNK//0F0Q7VCoD0HUEUUZyWGlY+04dWROoTWAJk3/aMNa/rtwDC4siI09
c72NmUE9XYWFCLRvOzo0VPNJlPp2sZbMLXyiC0vSsU4wBiy3YlhKyx8l+rAQJrx9ohfuzYUBsdSz
peiRq0VmCgOq9S2HQK81f9WqlaLPmg0pv27mxnVH05rCBiFESkEZp/Om7tb0tq+/Cpo+ENxGNRPQ
sSu2FWsblaXgDYIX+7XX6X1udEdSzvdm+vuzeyYMgQGHwXMAbtvSeqAe2ylKqaNHqf5WmOG7me6R
eA30s1CG/qgCA3wDxCvaFVJYNFtTFrttNIUj/Zob3IOn2FkQC67m/lCh+zM820i2Gz310mbaqvm4
0WMgknQUqft22zpd0M7fbq984QG5+E2yBrKictcaMge/yR+C9qBtjL9CeCsN5gLCnx31qsfW14i/
itUXQdNlGADDSMpRXUPPEKoxl+dU4WTO2k5cOcUiD67azZsmZvOXah5ttK+7qf899Wb8vTCZEwVc
U+P7KlMb9PHt3NpFqOjv5r5rH/vYyB9VxS2O1TzZ35RYqaiX9EX9pLlN5fjx1PfPhTXyv8msFi+N
wqMT4egQ5U3KjB2GxRJwjiqenmZ3HLeGymji2SzTHEgIG527m1uSdS+sm5PvtusiICrVxgwS1I9/
p6wDcLIYlBSAOJPepQ4fj0wh1XGEe4YMPY2tp3oErtiKUsNPBq52nmLF/N3E+l+gFN1vo6nIvhmT
C35Xx5UsA03SsLvAcYf+DXAY844ZFrJUiznFz9FWU+5R4HJObIyM7/OojnsNoLG3PnOzh05VMGSn
yPvCxVhrl9FQc4ro2AG+cjeSeYJcDkt6/IkezAl0eMXyFDxJez2xG/2xbRVTu5vTbs5QuNeKh8ms
jXQb2UNcbTErVo0DGld27+PtL82D4bDhiznP9s/cjNQvGLnKvjEMCAmpRSPM4xsg+1jTKLG9yuny
1brptR/F8UGrGYRmVE7Bkrw8Pibt7AgrnEIG7o/Rblrti6vEUHs/VdORNda2MP+O447xw6x1genu
yuTPytURscHVCf7vJ8iYs3kClAYtF3F13IfG8vIXezt7fI+55TnzoBO66Q/GPt/Fo6cyT1kp032I
58vmkWQhxFQFVUCuHDdR53aJC/Ot7vcbdePekX2uelm6aTfNIbrPhOKsn/ywMefm0A5evDXuVai0
rLVkFl3I+Q+RXhwrTVpwy/Epeu2pw8zHMXmg/G/G3gryPa7ChB2t/iEbbI9N1dOgd347DB5zUwwm
X2PRL52K858iOfKBRGbrDtiTJNXvxqjzqj7frnz264IfgCRn+y6FjLU+JybFtKtQIZ76Zvh0kzy0
iadAM0bkT5oGbhPUh961/ZrPXFodRH7B+0RajRdRSnrVNsu1zip4iH6ptemnmt7FSZSupNZL64Po
LeC+EFgSXJfLmzWOA+YNMwjIYzB00xWeNb4M84ORG14MlNHKZoqfLB9izJgCIxPD9pD0yam1W0Zq
o+YwdtT8zssfBEpH39ThWgy5eErPLUnvDRAleVdOsCQETvDE+aNzz81dkd25EI4XeW/x3PZBnok2
8Moql966c9tSAKtPAyAt+v/aHg7kK86/J9aZPf/TGTnbUHGGzsI/4IoVg6QwNVA36ME6Uyu2ckAW
elagm57ZkGJYHI6CmyzlYRmXB1WnnVc3o6+l6aOTod6j0rs8bo+GYj5NVv7p5BrFGGJ/TIiClooM
KlEoWozliGFrGiai1nnpI93egOHnzcbnwZKXpqSLnuXxpPSFAVOx5WmFvquTNrh9MpZutIvk9qM/
i1RXumsZbdSkG7I5xKhG3+ohbQ1exG0T17E6agQAZeEiY3jBFUN3SAfXnlQ+hQ6dURQwocs2+kWr
rLjFhVgdu+UChQM+robm7OW5M/tcsfMcKQGG/70afIq/KTbb0pSMO6tJ1rA4C/uGvhuidZBYhTCk
dKGmiidVY/bwwc1LHLVeh5kXt7dtaT2QU8dSMJIOs2MlC5rdt3OSZRPQPrYPIpanaicIKW7sLt7d
tnRdDwMVAO4c9XVwgq5IdzxTSq0SkUx6wByeI90VENitd2tq5kvnAMcA/BQwU6+lKyrCipgrJvyf
GXmW/bXB/Lt0TalqAXeI7g3+gzcHRuNqrppLVbsrkdsgJhox/9Drdxgo7BUHZQfKwXEt9Fha07k1
KQhM+t6CEgPhoU7hb4gC6CfT/S6z1+aQLbQlhIA5OomCHgn1b8lS7DRZ4YiPNGyH+/S3fm/fKUjc
ACst78ZtAcG4k74x9hrz0tfi6+0DsnAUkQMDqYUXH9Q72eXRMVf0yY2nEGgKf0y+9u2PqgHhgLb+
bUML2ymSbcjtg7YPooH4IWdvRzJEUQkRHx5imhb1VFt5BgDjJXfNtTBtcUXQYRA0Uww/lUvAmCBo
UEPBd6t7bVez/BmyPts0mp/Tqvn2D2vCRxPzMlE8ssSaz9aUT4lVI2TjYcPeTfVX1rxYqwN9F/ft
zIa8b0gpczSueBilQ4AEE5Iwoz/TYnN7KeIxkGIlSHEg2kc3Gx5dZkewOU2yksGMa1HLKygfgyEp
Bl/rE+YZhf1YpRrb/otNgF/Ry8FwCRkO1ZTVpPVDy0NSqDvwXDHROgutyNyPk/KFt58vXuGaiXmu
QAVg6oI8vKVuOl7VI8wVzfijGqMfZopRoMbcf7+9rKUvhjMOFRDoUoHVLYWdjOljr/UlDw0nvxtZ
eyBZ5PV9v5KjLX0xG8xHkK7wLEJrQTp8bU6hfG+NIQaCeCwLDQwNmobnou+CNGIrt3fhTUTDGa0N
1FJQVZFV3uB552Gu3BGnMPYUdj+pvz6/aQ6I2qJmowO7Jh1zDf1CW2ltrMZwQFx9sTv1Hv53ZRlL
n+bcitjTswtr8HS2q8Ecw6y8c1oD43QKv1fX+sxLHghhJFANQCgDoyythShMAaFb5B0FdNDzJPut
T8VuqrSnNZrI4nrwTQQoEpGr7OvclNF+rCgPcxPiZDFeDRDjNmTWf37663zI5yMzBVTjCiU0oyvQ
KVqFMSwphhBFrGmDdOqh0EqNtRq2vCSAoNHCgN+GSwWs8IMYc/aJ0iIrS03LCkjpmJhDkFaO/b2a
VdQ5FN5afz63LmEM8lEI9qC8JgR/L89DU+e05czKTwPVobJpDwUDD76q+SvKrKzZ3bYmYvpzHwtr
UMtGOgpfJ2R7pHNROdNIEi0pTvlgzlBEQYku3St1qRbv9tzU6c/emdz2AGWADpdM11NnWKmty9dY
/AIbxW6oFSHLceX0O2loDDHwnp+GqvJsswfEa41qu/D9oI2K1qQOIR00DyW3ZNWY8VVyYzxNluHV
I9inwxi0Tny4vZfyHRMrQVtNvFgIbXH6L78cQB6VVUPy61QYBQTGgJPxRqV6tszB8XWnXtOAW9g4
iIwAOSLKCKCdSp8OKpuEjqk6nqCe9p7NCD6rVDc3t9cke3SERfDkuMwQNgMcyhU/4uzoc8OlBEvK
T+6Qqd+inJnHvOycw9A2052TjPykgL/5ftvo1UbCKN5CeF4B0UQ79NJoa1MVNWQlP+VTod+rfde9
TLHhHuuyaF9dV1lr73wkaxe3QBhEPwSleXxD0G4uDWLyjMPdQs9PCXWqfTo3dtBqxothK3tMeEAb
InaZD+GcY0bjzJtdWngYmdtvOWbmoPJrcF8FQjcYwMHoWuUBZNJ+57Zd57VwyR6mUfyZgXDlOjlk
LmguHSlG5FiAAJoxQMpRpfyoc/WpbVrLL0xa4V9zYyBGSYF/xa43sWM2XoSBC9t0aqbQNfveJ86w
Gcv2r0uKv3rLdnU23VsDeYVTCaCu8SfPS2XDVZ7tajXiQWXlcdBm5DG23DsjHp6SyHrUE/OUZ+3T
WFPHI002eujgbznypo3bZdUGmDE0ahz6QjDq0cMoohHuqK1fjLQ3/K6wOy8dnWZjmPGfxGFvSTep
O7xkjldUKv8fzr5tOVId2/ZXOtY7vblfduzVEQfIK3ZmOn0p2y8KV9mFACEBQuLy9WeQq093lctR
Pr1fiAQyExDS1NScY44RNzJgWzcUfC1nASYVsxnWEGD6Nlfsy2ywVWWiYTs3rZU/JZWvXlueqwU9
s69BzoewZupNEBV3c/Ohsyy26if1WazglyGE9w66RjhgyO5jcnzXuwWSAV3ZGNUBHui0Kru82AAl
3X1iF34xP8tVMFKXGNISw3/XnWdXLrodQXUoQbs2JUahkNZ12qo5C6trw09G7AdXQ3kQzB2K3hcV
lHdmQaJWF3weTnVALId/sSsvXE2dhtxCWJvtJ9f6YKAugFmgS5YCq18wC1ar9IjkCtrPdDKCKDf3
vHVdnS1kJn5vEj54KjTeUgWBCAiminezIlLwjtIRZkVVga6gqo0HZZr3lI6fyUf8MiHiZQGTtvji
Cx3Neyh8IQ3NvG6GwSswwjqZ600OSdRXXjtGEllFsW8aMBhbhf6Pp4/lynBpAIULlilkaYIfTG1r
WhVAp3hEr6zCU1AwdRQ0anacW/ouhwFb/75JfwlrLrZ9Uf4AFBXhRXgBP19Qdz5vVavYoXeg1x5T
zxQ8427ErTgI8ubB0vVI0064c7XlwfBAug5pNtX0n6walnf3zvqCxRSQsyW1g1ny3fQMBfJqtAxS
QrHDSr0B1I+BSJqOLW5qYkGye/C+a6E+8bs/GPtLxTR6Lmq+kHR/F+20QqZMYaLvlt1sHaB0Xl6x
pS7h9438Ub8NUOwAbKMP0E34LkzoECg/w26xA3fC+j7vfLtFalPbYQISAvkJWvqD4QiaOyRi0W0v
9QA/v9CJVbozR8YO3WC6dwDleNd0VOK2zyXZDY35GV3RBy8O1wOwGItX5AXfU870RmvmnSgZhM+p
QsUvN9alrcmSAI1eLUktTG2T2JmiI6hJ0JNKf9+4H7xCBCvBDuFg7kYPfteBHREMzJd43naYYQgE
qgjvg2YcPxVZ+rBhf7jQu77ihwMFNxku5G6KbT2u8uC22C+qWVaiw7STyBQl4ZfKTKfss8KpD58R
/IgQkltYPN/bo3ry2qEc0MaGBtWGATEbpNR/34xLM70bfz/Ngu/Gn5YGgf3GJcxW8i7Rkx9UCaE9
WVMyzUMCNQF+RxEt+UxP4BcIMizQT2PwnVUHaag5VZWo0K79DmJZoLuKfS+d3Lg8GqtFTqq9ctd9
AmehXDNn7fNrZ95EEL75tKL7g4GKW0F1mosKUdjhd43gTvZYqoBVB0GbtWWqNR2rddv8p4i15Ykx
XpZXCbwzQiU/D1EUb1O7p0Z56F1+5RnOpneL3e9f50edFV4eGJsDaJIB7PfzJUK3ggY9rzCDhWFp
xrYzd6kEnH5jFqTdDbMsb39/wQ+aDqMQVg6SysjUOksX/mHiIki/RVFjo+miYqoTGgb9k2qU8FC3
Lnn9yaD/aIIGJRsC+4DiYVH+7mooBWIiHBWuZhh9SmtyInI605J8ES2xEz+Hl9jb8uH3z/hhoyIK
AAgvyjZ+4bgEiNfuvYJUB27wusLsNNnRKqxDBhWyASVQKOKQ4Wdh41+yC8sMDSVCLE0wTlBV+84l
4Mql46zhy4WtBVIPVF+DWDwanhgqSLY0YvWVYAKiQ4JaCYkquR0MU11brlRJaPafsbh91AZIkwM1
DA43Ez7Dz++Z2gXknWq0/MRlxJIa6g7RGu+i52k9wGNII7t3xP/idaPuDFFSBEWWAq2fL2ozFBtB
iK06wIUtMtS5+BunLbC8AlFk0ocKQrx9AO+lq/3qfzF3Lxg5JH/R0aAH+fOlp3qUCEBX1WFs2icm
yckRvZEOstCfPOMvENPlPf9wpfeCuEZlhUXUw/jIFebMPCm/LYpe/tFe54kyUnP72SLho5kbtSYY
rwjSonL63atkUcCscCwrUIjzPBuBwBs9DU5FyxxSl9JGxWpW5d60OrJl0PlY/+ej6cfLv3upLZTf
yrrh1QEhjH4Hbe8hLlBgs0Z+O89Me1Tb319vsQnvZzhQbsP9Au4Z3FzvxhHz/aImLq0OFQrvBRAr
Hf0swPqRWfrxEsvg+cEIzpM39l2HS0Qts9Ji6rGQhp+/DtqGJ4hJQq0axASJJUr9HyIELp0HcSAk
zJZU3XuD6KHlwNXUgFC0oajRKTSrjRhFYdHJFSPZeHb9We77A4O/cISgINQDdWrwvveEwmkppYvD
EGBdEk92OI5pNUbiqQemmXyyPPigZWFwQJe+rIrwEt/lLhRQCFAVhOkNDVqdycRtd9vzWbqA6o11
l0bD7DwZgvgy1k4Z3P++63zgHCHH4Lmoul4czfezaUTsbkk6YYmrkVaJwUU6QkUHEZAyRsHyUK1V
66ISAVzMRvBJZPSDB0feCzwO2Cw0Ju8mch/UXYxQjJIpzBEqsSzJNuhOhRVPuVwCCVzKr55VSpn4
Ivr+++f+8OKLtCEK00Ci997YI1lkVFGNXmV3VXk352FnI7449VlbOPPabwj51vAZSw0qPmEo/KB3
YYSiey2sNyhQe/fYvHcd4rlwCk3pb+QwP3YNdOUViLA/8Xs/fEQfRRCIs8MuvLfvCDS4Kijq6lD7
UekktgMx5YQWSuUxRbRbI1xSucq3U6FH+7Oygg9MEioX4Eog1LAEn949pQIHDfMAZjvUjCJQJ50x
dklVJL9/ix/23iWL7iMRs2TJfrZKVNcRJOXgbpZFiCSCmeqpznz3K+fyNJf9J1TOHz7TD1d7Z2aD
scIiwcUzUR+kRYYqj52arPT3j/TB1BVhRo5gfQC7+cUTG9AJYRAwVypGHMxTIJt8CjAsdn2rVKxz
jx6N2ZxvO27SVRDU7ifm9qPuiYTTwikJ3ieYhp+bNKhrAxW0eXVoJ0bmeA5RSpGGU1i9KpBDfIbJ
+sg1WFwPBBAhXhL9gvs1JTUnh/glnC7TfWmHjnlgbsnNjEDgYYi1pkEQm7M/V6DILhdUVQDu9ZiC
WHfrGBXC05M9sdTMA/szYv2Pxo+9QNotDFdkSd/5R8SpOr/pp/LAcltD3M+XtxWvmyuQshdnNwR1
szeQYlcjq/aJifjoygiWoYQajhly5+/egSFY6xaOjYjR3JVqJQibKhSfa/lNdLP9TRPmn6BGPtyB
29v6jFbqow4AYAAobiD6/GuCTvrhaLUMY6oR9cJnFrW52JXCNe8nXtXqk0ng46shHQLvwEVvX5ri
B78CM5PdoTuWh3Aei1Q4yCxJiwCBPfDxL3v4X9/G/87fxOkvh0j+43+w/000U1fktH+3+49j88Zv
++7trb9+af5n+em/vvrzD/9xXXzrhBTf+/ff+ulH+P9/Xj996V9+2lnxvuinG/XWTec3qVh/uQDu
dPnm/+/Jv71d/uVuat7+/OObUItCxfktLwT/45+ndq9//nHBL/3Xj///z5OHlxq/uxWqp3/7P9+7
4huS0H/9479+9vYi+z//cMK/L5FJB+moZT0ApNcffxveljOW/3eEEeEIIeUHj3pBUoFqo6d//mHY
9t9BbA8t+QW0v0R2MULkci2cc/2/g2UNYStEPAEIWv7w/93fT2/q32/ub1zVJ1HwXv75xxK4/Hl5
hskK63mgOxCFB6gOgdR3w9EFUjT0NJzbwhrVnpTDhjNCbvu6yNfI4d6KvOqPIu+9Ky9CYnI8uiHl
d+PQCRRBMJWK1p6eFY77QztuLWKbsWko6zSbY7fPK//5sgedY7J1me6TgjNj2zbVm6I+2Qyytvey
BvWlpYc2ySFXmzB3QFinq83bHhT3e8QnAZa/nG7zISGul0j4j09I9RVJXZP5MJJoSFyOr5kdd+4N
Zq8NQ4VZ6DR3hWvSWyYdmoK3XmwsNy9uuWkZxzYaVnlHHntjYPpQCRBs5REluzAU+V2V92QDjWKg
1afQuFW2i4ITdzCvhETtwKCq9iUcA9iOKjFbYL9n6p/NvPSOKvIg2DEjnuGziZ9mQABOIasRJGb1
tuTztO/0lxqR68zvpiHTYzBkhWG3e2LXca+86kpA4ueKe1O7jgaXxrPhNFUKWywyj6BwQxreXUf7
LxBYo4fZm7y7sugYGEPtYNcZnX8X9uN3jTrTa8Ab63tIsSS1YZJz2HF+PxjzFWk979B1j7Lt5NGh
tjyaE6COPdporSPFUkt5/rqQw3AOpmblQWRh0wGrmASFjrah8BBgn1BpGDNL8lM9+49+W/K9aoW3
1YX9Eo1Tm0ECrs0GP4eqDrh02ozS3Fv5lr6lJsgP1UgA7sEGjOtQqm3GQxfkzt51pU6wDjkZQ+ee
ieqL4yAhFDq/Uo91MbpcsZ+ALgBtUoFKltwF+3Ov6UZTEj4pdltHul6xIDdXOq+8GbPrIm1Pi2Hj
gNbsWonoaAAbdgyKHoU/jQEiiJGPD40w78NRnCUKUYZJnzvXp7eVsjwsaa9BH6wPc1M34PqR5aOE
TglD2XVc53b7UFiIZASj6a6qZbd2cH3k3sGF0BXXVsd7Httovr27bAAWDLYGd0tj21hDccO7WaIV
/A3uGHV7uawzO3d6+JPqZWCFvQF0l2eXzdTMPJtqyjOzs0maz7bCSs12V5HH4LtYhobLMjgkUYNu
Vj/sy2XfGapu7w3qdu7H7nTZjK2XFMGwBIjq7sT0Kke15XVn+OG2t4bzROwhM/+1oV4/ZE2Vj9nl
0+XEv4+pplR7I3xTui52bKDbgswkq5ZN0/I2noJwXnugb0QkypcbBtB9UnKvWLu0dk+dYQ3xQIzq
GtpPL8qxCHgl7CgOXXED+TXjVC8bj431CdmAyxHtEnIqpWWcJmfcyZqbKxjyRfivaq+kdO4t6o6b
dvYbVEDi0GWDEsl/fkIvxHpo7p5mcCFIMPtGdB1UwOeofBzlX2PQaxyBykKDPhdTXsFuDQAIDbZO
A+nWB1Kq+lAG5T8/eSynq3G0zARxcA/qkMvpcNkoH//NGxH9dYz1xFl15cyS0nUaVL+gICyJxpKv
SsNgfupoUGm57S2K7GLP5cON5yiKtza3a6TP3NScrFokfY6KoH+dHf91dhJGuBe1ePWbaTpU3IhA
qrobiuiGGeEjVsh8RSesuuqG5BZKAmx8DAyNQJHJV6BZw+44381FGGR9Ka5ai9FD6wftyq447How
bEqPhl/dfMogKm49iSZqY2ca8ju0lrUuAfzcK3PKD6rgQdJazwNWTyF8zJCtKahMEoON7cYXWm77
vppWxHPK1LLaKIxVGdanVpRQ1yv9Q1jQPJ0DUqaUwIVNAtKVGXzmXsThMFubJjc2UVSuwAem7wro
iN9BanWXG011uhxqbG7EuePSfR5UxTaq0f4zwBfXSvHy2tAdSMJQmZ9edv99IqxaayuIPpDRp1k5
lkVm1QHART98rMUMUpPchIAea+SxpMLeqTD4AuqpKC2Y5Rws1R980fMTkrLq3vGqpJuqqEndyQoy
30Tqh1FvZQAX9cR1lA71TL6aplGjPlz2Rx224AdGPDPtZdO/hE0iphWCfE2ZFJY1XdFgOtWlj92h
t60tuFjcuKXmnE6GG2DG0WTf6z7gsS5dsncRUvKSy0fLcM7B4Mttk0MeZOGzQoovL/bCsvdU9PWU
Xo75xWhfC+LqFaxmkfx1bPlyxSdgyiJMSuVgQEO+oa67NizOY2rYzXXlUXElOcAemLaPTinWMO/9
WZusPxfwOda9DybjnjILM5VBUXHIWXY5KyNTJxM805TQ7jmwmH9nQrT+PFZlgvnUu7scQoobXbSo
NgwcI/Fl5vKWmcttA752nF4kl2OhUj3mdBWsAfLjqAaezdsh8qaNH1X1rnOK+sY1qBETOUPLYwC1
RtCyG7du2hi8k2J32b1sIFxbJcpup81lt5jrPbQzzStddw/NyLzH2uJ6XTSN2lx255xf15NV3eY+
FEiMnAHM5b4CrM4ecxStrjlvrLVBNXssq5rG0qb9sVByuDN18ddxq27zfcurJr38KtLdkLTcReBk
KTSteGEcZFfFY9m0DxNxSvQyAwnEQBePEWAO6wFYuE3UR8Vjb+mnGYUZJ4ez8daqjK3pddM+b+ow
RWqpTRuztg99ZbG9b1CxEWEfnsMBZXpg/NGvyt4j7a32OVYOKTdkdFC2uasmYHOhgzuD5C+3jc3F
rZr6IjoMODs6gt56LfLwoFP20sJrSMpc4WR1LuqTGUpIDzuQAQqZz7I8wiSKW1a7KR/JHUhNTsQt
zRcgYZokQOb30I1ueCiqiSbhcqJq1F2UD2ZMuTlD2ZvkK6kLuul8Gd11Yj4h+fLsAZJ/z9AoKwuS
2WtL+/Z9XWljQTvJ9cUv/PeuvbiJly9fzrZz751hJ9a8NUQCKTvv5IbwV9sgKreEdPnZNPEITEn9
6qKn1h3b6skKN4iqNmmO5WpW9k5+Vg4c2aCwmpeJQaSm6r35aJDO2dkcekQ6Z2kRzt6jAQyVsvrq
++h0K+oX7Kt0JpAYhnl17ujQbpiw5J7LLZITBCXSXr/ziTPs7YrIvaOscZfPdZ/5vTC3Y5cPV/bQ
oEK+jebrOeRkXTXMOyAfxdainr8AjLw4QHZxJIRSuN8zuLyH8jyPuUghxB5CAW2q0xJFcDcF6pPW
o1mCEXDIze1UTWpf5N6YeZLbGwGPtzRDsQcATGe68cAzFdbFGR58NdkOGOyl3PcoLXkAQR/cyLZ+
ZC4YTqXjxBgO0yMguVaKKkZz5+Td9FjPQZIDS3OP6tOkqPtmBVPkPYXNg1eS+sXsCV/1ctfx1oH+
tz/HVjc53+y5XgX1kD+3IjdSZFu6q6BeUhKThcrroYCmmS3mrfDnIVOEu8k4tv01nMUqbZxmNbRV
/oUjR7Or1fy1aVB4PRIl7htklOMAZfFv4GKqtN0+60E8W87rXJr6Fn+kb5swB5yvp9P2sjtZnZ3R
OqIYlPhKwaKEhXadDoE/r2m0A63o/LWygS12PBZcV2HnXYWMfa+g4hVbXOob9Ai9qoBHOFYuOqkT
Bc0BwVO5QUY5uEIuVm85pEEyDqqKdUHGBd4SHK2yU4fLZl4+mYt2HjqiG2t/enZM3bwhBJkMjgVJ
3Bx6wsVcdK8wg2+TURpf8l5PSaFKeUbcmqywkpquAy2rXahhe3gJJG3Y58YOwz/IPEXnjSYqOEBR
a16NYq7PouEkMQsnuo9ysOgHqHt/BovcY21G6tUJq43raVALjOnoleBFUM6Eqn7Tei0M5wvzVbMD
JRVJMVvTtIom81B5eZk5iM+tCSubBwTxHmTlj6+S0GtdFuKx6oZ6VQelvtKhVV2j/MZLIeBTP/Fh
2HVuO762dvnVG5W818Asruks9d5mjoaVaHXK5k7FpavF8zDAopTcia5Fp4cbWXivS4Hcs82Uh0Wn
ECDe9odbq3NuKiMSzxpY3dSE5tQeltu8l/mwvRxvq3Be0Wh4HSiMXdkTcj8E4FUonerFi5om1UjL
wfRZ7ZlZ+etfx6VN4gIgroNbuvTIBjeIy4mxF9s03qYhoOch4FsKkvMrTspnt+P2Qy/qIpsaiADy
2rceurkH15rogJxcznKCVYxrwBRdzsq6g9eMOoPssktN745Y0jhe9nzoL/dmQG+Y1V1pREO2cKyc
rGugNeCrOtgzD7MP9T1jh+qZcI9ewXYtCkOygLpya5qtfaVIYW1aRDivhafIWkeYROSDnLWKwbtZ
ZIMa4SzptmsTj3FrBeoecUYkw9xRqCjHrST9laIuVvp2gPUIUeZ6nCx+3035t0EGw6tDqp1nj+2T
QGVPKjivr8kYoUCDBPUKMkD8EbQN11PUe2kXhOwK0FtU6+cSa4S8t7M87900AB4Fg/oIkTzyDESD
syJTzkF5UUfnsXHeLufdiMHb96fi7FMLTutkJ8ArGytamiqjvLQzQ1jB2gy0ddNqd0GZeuTRw2qa
hAuevbuqqYClB9nfF7+a50eKnARYK7zuhtqCbiRpVVZoaWcCLzSxm/wLOCO6wziE5cbP2XBdVxIQ
DrO3rlwDUoWBboNMlCbdGaNTZIAAOzsC4ol9IWCAAaGZd4bLUechqmhb6Sa/cqcaVORdqePamSWI
l1Ec5nTU3YzCgE7fsnvZyMlOKZCkpxJSm7dQwxrW8LgwTb9wLyK3RcDng4qGU+cAqwMurvrOmso1
x3ropFqEeZw5MuIJOQDfIkfekXYz5L6VjYa29/3Aqq0xa++gQG+16kx7ukXQhyV+k1dPlqefKrTE
Wz2oJEKpCvS5dZsiM+wDFFl/zXlrPRYS8nFC1vUtCu31qp1hGSt3CDZcaGNjjlgTe43w9kU4tVtz
0sVh1iUByrj2b8jQ5anXRIcC6eeVHdAGbCBYXg8gSFVsFUQ19DQqlCPPDWzaIhMNs0+/stExjuVM
hzsr6leXwwoMkXsyOmuoytqA2TH93ETmE+jXurNROuHVNMBx75EIfpbnphD1fuE7sSBJUG5oYest
1nk30RhGMp58dYds67yx55myVKJZry6bhX1lgCDvHi+Xbi3UhsemrvSxdzx1tJdPPuRyNwAYefHl
2L9PwJ5C4GvKu+TdibaL2lXbBzDHDvLTxM1PzmDWZz51Ip1wY+vL7mUzNdPRR1rwWoicn+0IUTPq
2RtIaMKiL4cqCx7V0GR445gfZDueGbfHc4klbMwjYuwvx7jRqwPYCneXPVUU09mxMYlpY25Wlx9c
NqKsM2Nwq8Nlz7A7MKVEXgZJenIlwVDWRVdzMZO/NrwtJ0idMAfQraGrMym9bcWYSIrZDKBToGME
Svsd4+WbpXxrFVUk3BtDAw6R3u1S3GW/r1m/7huMBFdBuVaHHdvIfLoKymKrrWKMvUjETl/E0XwP
MpKkLBMG9g0zo7oEYP454Gnk7jXfB/N9QdQ2KhmE/uaNYxWJ669yoPcH/CzqX5VHU97cGi/+kCeG
62VNB4/dbLE0zRPPuynKMTHsZ8b6pBvP4ZX0OUh6vjcQQ4Ln7YVjUtAHE4wyngFBbT6squAhDxEB
GOaEqoex4IkIvw/h21jlWy8od3w8gr8Fln3lwt8vTD9uJuvUx6P+hvvXxAWry9G3vgCHltooNASQ
cWX0D8HEEma+LLfjkMfZbta+z1aSvTjzU1O/XryWkacjxYofyR/BYGH2jrNxFXKZRGy6ClQdKgIt
wrXUWe9VKwV03xC8dK3C15+jUEAiELQJ8ikPQNEkX2gXQNYaZU72VgzgG/efUCKS5v1T3oMuAu0M
YrcUbQ0B6pRYy6voUPzJEwORkJNPzdhjZItrUTbFcPoVntYyRZxbVw3+R01OMkusnCRMHoI1Znjd
dGffOZnDpsEUZFtfeJQGM9g38KJUGCV5+B2uTmybb7VzblmO1AfcLg9xIg4d369+a4EH82tdt5tO
kLQ07ysvSMl4cvBiPFslFGtnNp4JSIvQN9jwPMgyUaURFw0QRA2oDoIqrckzWKBjtXQARK2UczL4
Nwdrx6jF+jap0GYTUDJt9CqdWBgbjj+dZ/t73vK3EDXEMV6A7ueYUBYDF7saRL7J6UOnv+XG0oRl
WyQ2v4MQ7qpq3DiqAVJrwAhOHgH7SjhyOU2dVR6ypmGsiZUu3U0DAt1XLYCtEBaXW7e80u23uVsr
tOCURNNO+ymgHuErgJnj17JdmRNed9IbSWDGbrNGvQUzU79ZV2OSxyP30B7zUMYAkXz3bwuy90HI
YcSOmXRiP4vULtO+B7UFekwnXWsf9eNqtvMH1XTXiOkUfeq+gmBN6d2awhOLmgfH3kERlUDomCYt
ikrrjbtAJGKP6KSSK9CXdfWGuutZrAq9Cu+cPB701oPmH6D1WFnaqwaBeUQ52r2BUoW0qh9KdlR5
Mrtb+WZ4LqaIRBQZ4otOgxX8WgYPvtqCLwuIoXlKLbq2iwzrsta+df0rF6J7mDnVOuqSrt3MfAfc
mIDSqBujcM7EsrpMTGM7OlgLbquxiVs3lQN4KK5DBbLfKLYNo4iDARWS0n8lYuDbVRnbSC2KpFJZ
FK4KsnbGrQl5iWaRnZrDpKUre1ob1d5sb2QH8v9Ek5WGtKgVg8k0rI+lhwUeooOrclpF0ZfIukOl
4ixOjrXX322WqG6HIVEj8NutoayCYLASx9bY28aeiCNvk1G/NLKPq/Ymh/Cee87b63Y+zS2QuuV2
xrTbPtowbfTB8W76Ca8wj315VG7Kw6fWwIItdQ46mEDA4k2I/Rd3BgFb5t1soXdZ9wEFacVmLJPI
2zfFEPuvyIv0zm4kELhNSnbtwXFwwjV8Zn/c9xAQzvchgs5uDA3AqDhK47vp3LrGuTerGLQBqa/A
yQQWhMaMGyMrmpcelW+IEqObR9G6R5rawMoEFiQ4dVaclwgNxFBMa9Be/jH66tMtDDGyNEtP7jYw
+b4Rz+0mHGIEQBjWrFFGqjrWwxWGFRwl6SUNmHCtNi4Q7BhhNRGxQmD22uf3DgJ2Y4t5BM5EF4L+
YTPOyCRUK24k3DwrTD39mMeiKOIGWJM25tXRFVhQxT7dRzKxvI1aCMp2vnvrDyL2zLMrn5X5OEwb
BLF6faL6IO31Atxo3Bdr+A7mJ95ssVgm1QYFhsrJIv9YsLS3E6dIZylSo0pmfoNVHiy+brZ0PHUe
xFhKliGGA4FybiO+RkArA+xubk4063Bv61LGsrqS0X1t7D2amAMSCge/Wk/+1nsG5b/BU9mmEcRm
kVGAwhfWbTRB56ghn+BvWzDsDd8wdmfEtp04KvdtvzGcNVYNsAfQHoSMRZ5vS4FKN1CKbW1+ZSIS
rNchT1qxHsSagXEmQDi7t5LWwJfbuMWARrJu3EckyfNk6R/lt/IWM8pXUWFkocPG6EFzufSjuY8d
dwvdVvDFqxG2wkzrKnWbl3m6Irt6M/axnW+LYeESc5/69ha1ceOU4r6tKAPUqrRWUPOK0mnc4G5L
aMt32TRaSQj3qzdcGxVz8jiQ2ATLlimKndvHlkDwOYTx7PNj2aAfiWir5syekMzxxeSt5yLyry+b
YMDthWnfznsnz8WqrfSGRPWcWPW042wFP3QDRpuNKZutXfO4g1XjtMy66b5r1JohgsvdUcd6NBCO
a65pYSUuFsTsqg2aAfcNctIWS18jsHZuiVxHrTRCOtzPZgSdUygIQqYGyPbZyThgGvuxuJVtS/cl
BXQQIbiMyeZrlPflOoDWHJzbYDvKkW4c5h/bMSozt9QIV0DZI0aZBNsgAok1ikAXGr/lIWhIsJqG
n8FjVKlk43jXay+hgGZAprAXe8lB1y6DdJmyinnMHG9CeVqHkVoko2dtg/7Bw4zLanenjHKtrf6E
9CrkKpEhga9PfPhTLyIvyn04E7H3qnCF2QIzc1+Lr43RHucIBB5zfo3QFVmLecSsE/Wx6fGT0ULM
+7JB6O3rWIcPgqErDE3MMopQuYf1Zu9hUioH8I0EHqp31byHUvi3sQIIG8tvx3yZBVVJCS+LDVdT
Pxlph/l31nYW9qhaWMajH2M85C6q7np4IEDJ7GvTgJ+y8lyFeOYM/opxg2aAtApZ4q/AEWJWCxF1
gfkUeuMgm5TTnWPXOwIHSxfm/2XqPJYbV4J0/USIgDdbWIKelNcG0XLw3uPp78dzY2Jmo5ZahiRY
qMr8XSZ2Puqx31rKuyaO6141ja+l3jMNUEqeB9GhQqgXH5WC/SjlTEqPhVhkw7bu0y72oiT7l26T
k2xlEBtHMz2IQ//F1jy6GFR5EREA1ARrMPxTgARdw3LliHHHZCpXxLRqPypcm/mjKBexU23BiL1Y
+GmajuJptivTV0zBZvKgbRVJqLWg+fP6HhlpYLqP76h5se76IWfiCTmNsGuMwe7JlvwlIvuwzeUh
U4hP7PrdVu1iPT7xnVWPyGbMjrMsU8zxI9Hzf58igTqCwx8x/nGSrTm1RB+2+nbFiKo06T3rmo9U
7z4K/p1G/TKu72qNR/Wn09pnZYr/tTq38SISEfDMHNLiNgllHNYra0CAUZu0765NnKGA0pcS9ljm
g9s9ens2kEhk+RfFTVs30tYjPI5UVUxlJ4kwlWTgJ1P8meXU8ExI7r2SaS77dJP3kAZaZ9LCXfMS
fiXXrNKZy0gItUT1BDJv7CLT9z11PtZ8O5l7SsqMAqIYZ8GBTUCeoCZ+NvR6yMY3J8vrpI/L6zAu
mz13o2dO87Tvoue6j9gFWyaqW3Ej7bWRn1bl6kuqBJlspdUrFwdCwMvrIBfOSs6aIeqyF84Aj0J+
jGe26X5XixezY8iKdLLgH55j/OsmCTJWyK9B5dtKRTsEWtPjMI7nj7bquCrSs7W07pzPO7TBdlV9
kjrtiXIWIg85GGnlVqDpGpmny1nTXxnuApn31IueFPlivtp69tdJb0lHOBdrAY1ZLAYZ1fqguHr3
1ybPc7o5q7l6/bh8rPO6j5rVX1OdaDmP9MOn2qGhs2ObcZSbq9CQp+xPtk55tr4n9W6od5Oy42Ax
yFIjhLXZE0drt+J7qrmSshO4uONVRtnG7WTYxuqaP6bhWW1gSF48e3xezzujdpm2KRgbJf1FIEtH
cNrWLnwmdW+Nq+0K3aCIJOff3NbG6YrfWXOiyjelA6ZOhnWZmstQdkK22eWoPzm5CsSeM+WbG1NR
8eZv3ItnoSPy4QL1LpD25go1VKMbyQc8u2nuDbUbS/5Su9EUVuw4yyv17BK5ueZWsIWJrYNOxVnn
80JMP41DqdkTSmpXG6CpV+ceK4Lfi385/vluhz1v2dzH1JZ9euOVGsqO+8CU/MK8We2bLB1W1S0a
F/FXVe/a0cUoztWQKn7VcvrstTS9SD33826dd6qw64V7r7qZwnQHNxouBjVQO1y0nIGlO8u44aPn
XjqK08kwMbL7de0Ppr8V70nkgi5Jgsu9XuneLHqjEqACMXFeaWHFVsEV1oKpDdKYECp/YRo7NY0W
KqlvZgDRu3gK1edplwfKedghF/nZDsvBuKtXOInHmxQweYJbi8+XbDnOw2griFsKT1pbDORqvm/A
WDtltYsq8QCFbqrGWzWptg5kmtjJZq/LAfpaqf7OYnNaHsX0c1X/DLoYCoYLip/xdgBBVXW78MJI
3G9AmZxBVwIdbYY9D5PkypZ5GiTTh/rMd1TUWsdt/RWZ/3IzkKQ9Ig85domF7dZLnEGKXijgcaGy
Z6+CT6sTUaDl2VEU/LHxy+J1yD6s7ELNquuE9B23/i3LCw+guH1A6eeyNBylPAn6ScxfBwoUlaqz
247muq+rL0FyxvQ3MU5VYqtzOOSXLPuYxInNx6cWVcAmiAB49Cv9y+PqZQYNelwF3fiUbs+jHJay
tNflwl3be4qCoWxGpzTOCxdy6PZyey8HkhMMOy9cQ3C3mLvf+pwipKPt3Rre4v7Kwett2k79HVMK
QZUV/tuN+G9BEdNg0YNYyZyhJuNX/BWEZ6HLdol52gRXiAhB/dEF0Vu35xIsIbfHJBw79sYwEkvK
z9iZ5G8xycJk0/GVUAzKO4nbtVE8JbpFXNNIfpfXj+XpMTY5V4uAUtnyrQmO7KCIttEpbibfG+sz
4VXn1V7Qg63kbP9qGao1Ca7KBen5FMpsEt1a3MfVt/G4buE4uXF5fdgKo+1Z5hWoYuqW8iUFD0qb
4P//LXQB7pghsrjlFfOwe5uTXW0PEr1J99HWnintxHI3W7Ss3xSEIrV2Vtx5ekL5wlPh85UOZErO
0kPvIu1M3e8U7kuW3+zCyFeVT0fSNKJj/pN0by282HK7iXuGUFPQl+TcjwL3/iHLfaUPlPm9k8+K
tDpzbOEaCVr9AwWUU4xhYgRCZLcyG2duT90e3thyeW4bzgSpeTeX0OpdBfJRhsAnaGKUQFQmqSIj
uNb8FRDNSBTDNyhtBmNdvZjLIERBY47nZsgsN8/YD7txckxC2EgUXj8kPSG839Q4rUfFrz6QMT3U
8drmLITAiZvYMRNUaFkgpuKa3WiFvdyDL3lrMuqgFrVjmELDu25Gvl7/motyXFNqt0HNSENrSfEd
GA1ZFmnjbUV1qxtAsEoQP+RmDtbKs4zNbxU91CbhUpp5f6vCzY+tBhLkWgEZz5P6JEOqkf8E8yUY
2fs8derbZObhXI0/KUlyDjOrF4Bn6Lteph5j7sfMkDOOg/Er0/66EKFymG7568hMVSsrgThGv0/n
fb3G3pontxXxSzN3r7qMu0ZUSJy24Haq+d53oFJxbjr5qvjFQs40+KgQBwk79KwsAEbLf//+z9e1
sk/ARdTnx3/0Fixdyp6jztv4wNwTJ65pOeUlOgo6g9V68TIhqvKy+BBxN9WKCebSPJCzMYmg3cdz
MltnbCfnmVphKQ1fiIxAEtd3xlbb8ab4j+89fqat5MNY7Noz2KmVlHajHimaBrO3SxbQziLXJwGh
6MOJomEHH4LLxqRTe5GYNlm3V9mcbFX5gNEal38RVXQ93RM6RiSeAZkPRn4cSp93ymWI/MSU4rwE
fI9vULjQ5O8zNYsqnUzScFo+VfKXtr0q0YsGHVXYLHvLDofoxcjpq56z+Ny315kLu1L5kJA+HhUS
DmuMYteo2CfFi5baWMecnNesysEknhO+okxKrF3anvmZWDgL+n31FL8VngbhUivB0l6iSrZbu499
JT5MBhex4hCe7CK+JqIv415S9731PksX410t3bEIwZru/BBbD9wO/WHaXRPtOAyh2Bys/rnibtW9
qTiasS8q+zFundVyhv5W17Aat4Ejp4sLdqRwohcT39aU+QR+TUqycFYXxR7vU3sRpbBKvZLRSyYn
9Hc+f0lDuPQ3sf8xU4Y/fMntWVnQ+5Me4M6xjw1Gh72HoZSoSqNQr4PB5BCRr9tkr+XelD6TaT92
v5W1W/nbPEGerxQSRNOSDgSyLrxIpc8n7b2vvfwgJu+ZyUiLbLTF1HmtQmaS3RK9+jPMMZDL5iom
23efLl41j7ukNENjoY7u6+9m4mKawHn/fSgqM1St6X2WI19umt9ZYRceuVGGBs5cWJ7qzTxk/fxt
wSU61Sy9oX7ZTehc1PjBLAtobUxx3RFNT3EolfQaxhSYafc+wQX1wvCjyvEe/c/gmIUxBPVK9aWa
965LS7+gzk4jAyXVqumhlGgvhTXxG0J6QX2S23VpBYmSr6Gm79LVWs5NE2+BXk0N3/IWHu4Sr60Z
Zkm/T5TFtXpifoByAQ47rsEyfWR5zcLOrnmSmcFY9X4kx9Nzq86BEFu7Sow0R61dc0zO2L5zd9Vx
iTYFXUoh1fdhihzJqgILfYPXZDKBOgutimThm1gi3TyK0KOjpn33KB9NRAMulum7ZkqN1zK2y9/6
IvaFmbO3m/UPNUo9NV/619Qq9X3amC/itAHHWF373qfFLxXAbtomUlwrAv6GVFx8g0oWSQxzjbKD
pjfjE8AGOzh/lfkBNko6HY0Yi7aZiw81t2woaUCzPpK8Cp3LtDy1PdJciznuc6zQgRzEB8wsU5sX
tMj7vgctlQnjAwZWqapReT6lOpKYjNKtxxiXN4MrNpByYtMI9y5K6xsSETsSjIOFGO2sFmt9Mh8i
PbsyfvI5iS6F8FLNan3pEdMsxqbZJkeoMK0occbiL5ljLag3ygqjMvyM0TM20Zqtv26pABeXoc2A
NhxScog08ifsrSpWL0dM5fQq3cxU0kMx6tlNlcQ6KuuAgLFMfSkWX5XRmLwN+AC5hSF7abcijs42
qSPMS/hOKiM0mUbpWmLPQT37VfydH8aKPJoGQJJRpakdYclWu+m9MYrJTmUGNagcLiKaNdXyVTz4
a6uUjHBF1zRWwRLJu5w+JCehmBrbfN1aoKv8CXEx2/9u1ioXdv1oteJDZvI2cxip45dsQtLq9Zbs
2P2yesb7rgMwZhp3FmCT2YaDYp7S7V8+TtY+wpc9rG21T+G9j31smAdEipqS8ZDkDwAHBtOPhLtw
BF1jjK3d8y71eRT5KoLPA8GBaZijY1xF/th/H5RhOg6iJgYqE7URCije0uQXbJJSsKEpPKJYEHZj
E9NEy04R4YhZyJnq07XZrdE6u5u1lE475ANyQaN0y0R+aToPf4jqywLqOdtqhuXw34dpfFPzuA7i
vj7JkyIdhGr8vx+MOe4h4OrC6x4w2P9+kNMBuPa/r//Pp8k2o1rhRX+hZvMUQgpDg0UVl3LH+dSr
3jQ9ILRCoY3XOambL1mtfjbCGLtkkHajZewXaW5Og9woYTwMz1Lerq9ZrKBDnfuPoSIHYKzW2S5X
zMxxaTUfW06UPPzZNSmInVNiguD2JhMz3bwgTccwa0cX6ylkUpK9FqsSmlUdCFmBy0eRo5rs6i3z
pcGajiIp4Mcu46QVJ6O2IyX9QLyEZCmCn5gmUhAGbst6s8LWegwJZnswP4SyVg+j2JcOeWKSKVUf
C6aVkC/gqL00bicwCXF5Z2hoam/TuUye0pbhG8WDjhezSLIT0OtRGcPY0sqnoiSjcuzBecxaN+hQ
Wj+WNf0+oGJ45IcpboMT2M5T03IXgRjGCP7cyOV9WrRACWWTgIyre71UNHdYxiPeuRZgRzqrczcd
5JaJg6n+0mZAYyJkfSVr7ja2lSdk8vswLA0XzSJjW2jea8nc9mZk9Ls5F9LzMAySK20q6Q/1Giwr
UJG4gJqZszW4k4p5s9EfGJJqhO1Yr4cCUNccsuQM43hsiXvwDVTVedk0B6GVPiTShvwsQ/M+1kho
1aEevSEi0lQewfra86Q1XtM+ZjMZdKTasduQzZRoDwFiVtOfF33b+UVXPSTwrVsiX6ZbKjOYiumJ
bGzRLeIZDkjWqyukF96cch+NyrcgaaLf13CBRq8fhIjuqzfyEeGjEo6tFbtmpm7sIub3InzJ1jx6
VTPd0zSmj9VmTs/qB8RU2quTOd6WlSO8H8XPrZSOWHDSw2TJn6M1tbtBBAWrpxHyY80EN02auzEW
ym1eMukcqSvIwwLJonQnpS0Tv6nMxi3T9btZdNQDS6vu52z9bodkuXVWv9xSTvOwjnIYpkFdbnVZ
eo1FqSXmgBnzUtPp6YO7NlLvNZcuTnyUsOYNbZp5w7vc0S7mKU0WR/nY+2rapEHRdJ1TWlbk6po5
emlatwdF2V6Fr2wbB9fK8X4ryo/Fs0jM64q5XmFUA9gLj1UAhujVP+NxLspCyyHROpX1nGmYiuI/
jVGrZQFTFcP3ZKYriKhstHNVPCtq7ZDUZyflbY3DvF2cZTu28wkJlC3qkLfVrtOp+lT4im4Nxgm8
cVEKV6M4SIlkRzJ4aNILAnzbYDhKM1Z+C/G6lneOEL+0VI933U6UXd++Jyv75a7vC09tw7U5CQjp
Zk7wfi/KD5RR9VOq7a7pXAVtc3fvqt3K0lBhpBGJ4SWaZVdlQZtPifa+wlup5ua0Jgmd9ILJhQsK
fCJx3QARAVALoJ9RPuhM826zw5yIIbtotR6tbWO4zerWp4w5SO1LCiU36P/MvCx3dZtiHpqfp1y2
fKXu7I2Dy2jeVrOzRfFgZe+NvLPoU6rls8r2mvjCpjaJ+8k8y0Al+RMSfkeov0sDNWYs2zyOI5jn
BNhA2y/Va2dgUMr/0vmN0YwO/yyPROJU9ObYS1ffTF+K/M3svSkLhTSM9a9Muo3ZMR0CWT5KWWTL
1mkR4J3Ml4w4RLRJaolwAoVv/SzOlaNHDDaDyDPk5yl7KxtUQm+pGYBk23rOxgqb3Ui3uj0t+VNn
nQ249LzXIORHNw97dfAWqXI13Ku0A9HCe5qY/tSNTiej8prpMmAs/yUA9csKYMPD5U7Bpe5r+tUz
ZLrpltS6o2I+ONRRQrXQHeREdufoPgB/WgCpsJa1v0r+QIs39rzZBQwWi2dxm0NZOf1Y2+w+TE5C
pfkaHWt+oZ1vEdCpHN3jCenfoZM8Icq7naRzYKz1Q1a4BYY2XOIZCrKsAmVNLWr7wvYobuB4Z7dJ
w7X4MEUgjh2qZzq7ay8EcRZABgLojTDgSbw65MiIYGmD1jmRcB9j5H75ASQqW/96PCBFdSrSunZL
I5zqzu3U9yXbQyM5ClqTuWVVl0ugGOiGHjSCNf5GvRm0Ve8Z8ovC3yxmf3p4ioii7k0sAfJZ5MDu
kw4JFExvIFfM4pzRmzRv4lLTYmXEe3GJ63bfJtcCPpF77bEW25RaslW5ErzfyWUFduQ4lYYKjvQp
NnfZWICyXQpGIEeXnn4gkn+jEXkEk7KMxU3Fa5/cJRr51ZeS2ZHQV5jpce09Fkskf1Pkz+MJq4fd
FcIxGc/x6DZahyb2VNCQY4oOjJjClWEuW4/p2Ty1jeinvFVitKuYjqWyVlBj5ob34OLhZ3CnqWl9
gHGYgGl01bLxbLkGSIwMQoTUn10o3S3rbiliMB7ec+lPF//aSdmDhCYYfWbg9E5DlFLJ1D1gXukb
8ajg85h0GHIQs/qFkkk5FRzbzEBOCI7mZJAAuZrB44dQJMTyr1QjIGi/ZoQwcdO6D0PmQw+zLMiG
PI6SpvRi4CSeFiIrYwbGBu9UmwTB7AQ04w+wvDJbIxhXrrI0xltloLk7zdJx7PfTFnKr5sqPXitO
Jq1BounHofqxqu+0BYiWfoWicyXrivAmrUxH11+ENvXF5MWqFM+k1FTspgfP1x+JoHaamLZAME61
fkqjTA7jbdHecZyGAyzt1lE7URI9GvWHznXX9ceMESaKxpQULqJoYV9V91b62IYXm0AGFIw5wpjP
vIAoiw69coZLy4cPgtZsrfYMqflSFoJe+TIeT/246/WjnMqupNFGN0Uw4Q5AkqR2JSArhkZ1Y7/9
FKWjYGEJyn0SlU9plblc9y2OSChS7ETsfD07WmqN0YcQtwp25LFNAy7JMdVTk7KYZAaWvC4Vm1v3
zLN9ZD5azJEShntWvElbKJPH+OBu6nMbJtG5kuBcMifq3rP4ZBovE0wcvX4GiNl5j6eSnRCFK+kt
JU6oCerpVk4hG1CmnSIa2OqemDd52a/WK0KOrXvStFOrviGYEQeE7Ap3W1jPoZVLdpvl2KdSNAhB
ql/N2u/y546v0/xQDQel2Sf4UVW32e5V95T+wkxsmXmeBo4QyZfFQ89VQo4nzFyhQx39xNE9H3EK
7szkmswrCPypTw/54Fb6reN8gGhNUITtuyaQaattLf/bysOI2MHwLSWoUapt2ZM8wfFibtr363m1
Tn23a9tTVQX6EKiPepLVcSjwnlj7tt8bwjGT9rn0O1RneQE2+k2it9TYobYB7Zej09x7yN3H7GVp
fs7m+qZE54TRwN23pnxkzZlyatAP3cikxDqxx+gU58e0f58mmM7XSsMouWPFg1GAUB/RIMXlvZ1u
8tg7fXpNp+ek8SoZ6mE8VdoplfCk2dL0kw+lYy7virwb0/OEjKoybll04ALwSiPhW5qgaVsmZ6I4
Y9oW23yMBALnJUUuU/w628JW40QKyp7xNXmQCgeuMKz+pFzMkfyD/aI/j9ZdmL4Z6DIr17Q5Zapf
idSfDXqokyz6msrwJO7JFgSOAubBaT2cfg5kWmx6q0JNNPmzSCyVelHij6J4lzEwm9j4kGgIZZjP
e9G6KxW0J97AgM7QKHed4Zdzzp52S8oAi4zSYUNreI/C0QjnNuwZ5FDXl1I+rqoH7E4TlYM3RPJf
S7hXtqvl10i9azWmo5eKGqA/9htKmQnAkEDJy9iejlp10Pu9NL0sTMyN1B4kEkg+5o5+k+CVuzDq
NHuW/6bqt1/eUFskDDvNw0HTHIlJvh00x1lQRaqOlyXfDxXcqOowGpKTdIfIdTVe5vlNVqnfQln/
apuTqlOzeROVS4Vtst+bi68+Xh+In+5WKxXBc2ReKuk29cey2231aymgNtyLuV+agWkEGoo+XH92
in6ruq79Xjsr7PAdTugKqpVxdigwrhIXUHdH4wXRmJTBXe916Zh1Xw2LTPAbD/PO8tlWl9I6mdIx
ia6GCgDp9fJxSd9aToI0O65GuCAQdOjcrQa3GYY2DjiNWOW3PPuEwBr1LyXyGHsimU9c62y9qOu5
2XaZdU6mfyWmBTBY+Y9NZ+l5i+6F4VYb8HnzLPI+RNeyDdvyo9AOfcPx6NQjM2TPI7IfJXvv1CCX
NWwRd6M7iONujN0ajVly4YBmCnWmXKTugE5hnffREUmXNTAJLT+l0IXaXlm+kvkTsS4iVv4qCot1
OVsoFmLmSnuacRb1FwudkRFywUT5p08/uQqoD2PB51Xr5SUVPsfmVA6BeOnEoFS9VX9BErwh2RT0
j5FoUu4K9SF+Ao3r03MeI1ZPz5Hubf25lJ+65FEuvw2JH0uHOX2FLbDb8s5/SfrN8sqsAEa/dPot
NV6FB/BFQxddt8Kl6s05WDleKEy17RQRq62PQCpmGMnHnOapVRyzvcmxN1uXTn6mceQqfSrVQdPs
Cs5RPvJKU1KwNwQ7/TGy9gqjU/s7Yq8+eZkMZ61vXf6XLJcpuUjr1yLUmK7Ra06v+CsdPY9ddFk5
Fsiue0LqqNdHPXtVs8CsqBjrcMmfl+JW9p/y/AyHq6hgyDHKsZdCeWFv75fnfj7lMMCdeK+7l2r5
beMnNnmIS0ZojtpTJX/N3UujlhBRreZV0YhKh06bxxIfIvpAi9xntIM1cQ/tpz6e1G7wMbPZ7Vii
gLuYENEJB+HZBKWIMogL8mHXfaW+5JbpdBlTX/fmCAtOFYnutoC9HphU4SFqfCh8o5o7WkLG9lxx
vCyX2rzwPjfbqWBqweJReyzZU15AD9gWPErrkxq/5Q+q4o2qpkFMYPwTJRTRFqIuvxGOLON5ODXU
MnPlp8NHrTmjTj1BA81aMF7T6uUhkc3/2LIyHu9dQLUbJccGyqk8iJh81+tSnWkUmmyXU36oB2up
bKaxbig+zXNffsTmPw4eNkbDfKsp3TiOEN6iipWnp6X4VawrW0mrcMbZgCpDQn+r7mXxdeR59m24
icEKBjC9bfPnYzsxghiu2rry8Bz5o3qv2Vqk16HzjQmpZ32lfLlV7HSNcJ2zT71wkpiCQOWwVhhS
Sbi6x8pjV1UlSB/pFvXvKt9MNN+UkWHmu0yiWHtQI6eNTbB5zpHQpyEwIJpBA0KbFRh5MX1YqFd+
k93W5hOAIoM8SL8n1BDlfegPc3ZorA9L8gxg6uUmLD8oGrb5N84PRReIMcAV+lmFfnupdyROu/6c
oVtUIgz6zUSZLLILquVCyC5Hk8x5aRXmi6EGahvfGxkOPkoudZd+VTwwFhuAT1JEbCn1jTWyZ5Gx
VWvGZrPt1hJ/UmMemAB14BWIg7K3kt4vETgxMDNI+0+jTN4yAQGjKcVBBOmD/+BdGiYdfOffw9km
WcVpIPVz5vbK0eiaieFsponJzuKuVdCQ3rtHNVyaToqmVS8YUIrGHNQSyAFBkQjd9G/SDHtj3DFa
XqeztoeSTXWaNrqRrYpomqEGkpqKMLVNzy2dBvn0oQ5Z6g57DVw/791N/JDScGbF9/u690wxcVoj
PGb9vdtOCOVoiFXjpevsbuUglz4m6ZlNnim2Uv06saTrKBDoz/emvmvKIJ2fIPm7jgbURq6cgY6J
HliLGCKdrYZfJNSJhPLjIYCZ6W/TgzH+ovkNKAwALCvEf+NHUe/G4aJfrfWOCAYHdIdk2Lwh8Znp
sTOzOQtWOxyK4iGGZgD0PIaQ59PA4IP01irfK54KbCGSLJK+stMj34DKbS3Cd6tz/14XMOSu/jRP
T8QZOQqm4uq7Sy4K2v9ePNSzoxEe06GLq47Net/aJwX7NEV1j8ynOhLS4o7U+4VxAzDnIzV+ijYv
PeWwqW9S+2TJDGeIDnzRFSdhuGoE+YnGsRwuI+lO/aHB76qmV2O9a+u9afYryleWa0QH17ygHxaE
g2FhWVh1xhTwDh6HekUSO5qsio4zsZoGGuQHuabQ0NTooHslfcWyhilYeubsQi1uZHsa1wZDKDe7
ayDe1L7U5KCOodIdjDIEuGuzs6bCHHzq0zMaaFl+WovtoV3Pl/2mhAVeLpi0D0tFcfwzqaghSRIA
Xenm44Trt3Qojw12TKYushUKCs21j61BTWFrgkXeFbieU5+6AWrcMv3Ind6UsfnIiu1FNFAcThUj
vpIKN/NKQYjID3UdU7LB6pQEVhGfVkTWwAX8n53HXM/USAvran6rRGivAzL4rPhbrb21XKis5iFg
16vMpweAlVW/VQNP+ABq6uuUkyhxnLubVf2tBfjhZ/fgSWErnqXum6Gsg4C03i8KirVgU27FAvZz
NJqz1DqKiCQKBvSqG9+terT+ML3zfxgnp81jq2kWA/sTEiA/GgOzD/PST0r0WBcxDrA+awIH+BNj
Owb5WZ7f0KaSlYy0B6Qun58SaW8kzy0wuPw2UQPkJ5NulqmF6LqEH+4FK9K8CPErYTtkK83UwXP+
I04DS7Q1HKSslS1ML4UUVNQsD2ez9q3271GP6OFJWj/L7EWYEZ21J6v+yRIg9MRjlsJE6/oPqXcn
3TbqFe1Au8IV1JmVIwbUhOPHrFPbaZnTaLQZi/+9SEztnGkXMH/vi+pcRS2bzrGf3kasPFW2WzAn
rLgTL730J5oBeas2JbnA/8ofpXi1pn/x9rYsL432TPAhPnapDqIh3Cwv/9a1cEjCVNuZmU9uD2KK
Kt3VHGXprmsR06M1PWYNm1JQrC5ZJwOdNJLGKKyHMI+C9DqIu3R7K6MXUPdM/ZDzozXeVSuQmw9C
qBI50I1dIVwHhvM0V4OSJzo1s2uUB44dyjjJeMJPhDtI1/DiwSz6YnmM2WDRjMiNjTNU0l1hua/y
G0Xl0gSl5NdLAzEJSewMWBxEL06vwPDqeFrUgJPDUE9CT9+FPSVEnLqmDDEpBi/Xlp8qSnc5mhRn
TTI2H8N4KSO9dKKJiII2ckGomQeb01DGnDWVK/Yno7kTL0GvXNlSgU6WursSY79Rm4fS0+m20W5e
jUSm9YuQKZqY3bB5sVlHDXsTKOpzPt5kAhOX1ng1tNLxkJw48tY6rfYzKqj/bbNzx655ikxgYTCw
mCEppVXvDH32KIKU7E22IDyRddjFFlaMoezPWv3/ODqP5daRJIp+ESLgzRYECXojUhKlDULSk+C9
KQBf3we9mJnuie4nigSrMm/ee3IfdKxksYi/Gl6obRzTxyWucxhj8oh4fxe0dMAEESqFMvXsPz6g
uMpks9hsKv/LG2PFXLm52VJHg/1qt/JfIOk+esjyozD9dU18LrtBc60TKApeQJqvLMONdwhkEXEX
9GlbpY0l7xvGn1R1jMSHzn3MPcYCXIh6gy7FNerwuuWy9ahB7PBLydfC/K6Kf4LBB+F3Dl2OIsIc
wYB6sQ5ZbPPGylVtpUE8cEGhz1tdJa8BcAcTzobLu2XYS1fGF5m7x8vKH4nbhSmRK2HXkn5DJ/Wg
gK3rQgPL2+DIufSEK6qz3Jwakbk5+dbqOgfk0c6J7jfOlXpI2H4jn0a8tGHhCmK7KqLxBLUsNF9q
dJyJaZwpppXChana7cbUTIyiFCZ80bIU9hb/G4zjJs6T1SBTtmJLqTl2ed+FKa1ajg/CJPta4t3v
A49dNFOLa5b6rHqr2foTXAlWr0gSY8o6O9biUJ1xlpe8ORuV71ciPQ0l3MysoS2Gt3641dNzJmNb
6evEeFrVD7bvUrzX6HhTWnjR9F2kp9r66uunnL2kmFyR/3gA/VLrTk1Ij3Y389cJPNVKGcUxSKUd
QbJDwTnBTYD50kGKb1DmrPo7kLkeZWuNJ8pNlcOgn7JJzbHhErfCFDAplSfiz5o5q8rjgCZVWuvM
fjjnrMOvFnHXUjrqfoXVzEVxj/V/drM1c3md5+0qpEgp9AeugYqpeET+InCzyq9qgsWHrr7W8ZfB
oUAkhqqfarpj/Xp954wOMHpG+OpzPq51jYvSX77iNFJY9SwvIW9HknPycH5Emh+jKKWS12nPFP9d
m0SbLK63cZKcS8RZy/gICacB2izclcW9hUt/i8+NwW6z5a8XhM+mojqJLOSUZs3qj40Uduv4Y8jf
BwwhQR/405isGcisoqLzECwG86AK82620bFG6OzRP9DBkU5D2xUNT3AWuEN3tFjBUp/HbDuaPCCv
Zv2g0d4RBeO8rOorowcyOYgjwUDdTxaIlEpr/0j5XSzxNcvZKqgelWGtJ5lNCh3Uj3YjTILV2Ios
8W3nkld2D2vWmIHnO71u8akFTH23+CSU98ae8M4P6975nFPbg+cZEC/KaIUm4olG+T2Mwckqgw3r
o0nVYXeuG/KvIymrjH9cTibqBB7byfmnW+Z9aAV1f9juxpiMZjmQ5QOI0g/xstCHaJ28ztro09BV
L8dLq+KlKoMflVl5ZdwCPVtXSrwO8Y1ljD8UzGaDcsr5rsFp2OUVhnj7IBcPqyFsgnOiwAVmODv+
YG3QGlqDejfgTxoNArJ69CVIoMyOsTFVApB42JaXNqeAWe6tOXvEuC92geQepB59Esp1SnHEhHaM
H0rB9g8qW8q2bBky4qAsV42UAOYTOKjpkSTNWwIXrSN5CmtRJD04UW5pgs+m1zc19Vux0zj/cyk8
MG6QbFp9LOOyssos5dB28n7SJc5rQVv3lqF09zRqTc7Wg+ZHlityJIAJy7PCvi4YaKtJGNveBjzY
4o/EyBDj4dbLJSSAjSaPqQopErTXqp28iOmlXD7tFshJch36n97ChUkrMFlYAjVuHep3p7Y9l+Wb
v6bcHTghecx/uor3sfKp7NrUeDTStO46DXSJutNVTqmAhnXEUr4obe3guHX7REpqVGPTdoqLxKYs
evx4bmXVzSkc2+UrSYBI0DGhNxe/oCpca/y2YVrXcnB1+gqVje2hXLogwIy+ojleIh5Of8SVhQfb
GpjoSKuBlOWgr48hRzK2e40TqbHvS0RMZIm3TFXjSF51hn2Hkzavyl3n9Lx/XoT/rBjXQfox4dto
2xuZkq1DzFZj2h8RpNOyDzBmp4kxZu1h5pfCyyyOBuw3xqQuGP1Vy9zVIDNtD+/J0PnFn2Emq9wc
vcHiyIjhALA8TQzSTVpm4savZWgA5V6SctQZAA64w+7VkL00TCDlPjoKBiYqM0xmVAy9Ai59tbnY
yr06cIPFpc3H1PDE71WNJCN+gFIzr2Nb+i1u4iD4TEKohQRKUytimHCVWpJaYp8AuPScJFFWHebb
IuGrZQkc8UZu0rnx0oJ2ZZn8ukF3Mqdzhnk5E4BNhOmjj0ObwM0t+zWjAQ3NtEzfqg7jsxKdLAwn
yXKnOafUydxBzfctJknW6zI3+syo66PUWeGkzTnLKBZcwxBrh5o45yIJlC1V+VikuyE/JYs9PbSw
yFS5k22FbBau42jf8DS9Zay16Dy4hL4CVNcE7u6S/Q2Trz7hyAfOEaLD3JaPol6CYyijzVPWZ4IK
B0l+aN0r6h7nokXkxy7ao/4vauF00vVSo7NwSsW8mdqYOEuNaZEdDB7e19+24rTXugYPM6AUUnXI
WJEn2aRNki+b6G55aUS6zqR1I71rVC8JF4POOApkGkNwqzka8r7iDtEujWa5v0SgPJnl0pahTMD5
LxKYs1WBFAC2ANexS8FcdG9OO0FNbFy9ffTcrcO3sH6s+dLjuBUYt/PoYIffMtdhlr3nzSkx2Mpt
SMkq6pp7ZjFCCCUW3s/vsuqhzTGqUEdOmJMa7Fc6t6NDPRKtJsgFFvesdtIL0nZzyQbJolpJWKRB
FRmXuiAMT9aiqHEKG9AprO+lJ0ejcnIG4r1vCA52Gir8AdzL+V70vCCqyhiWjz3e0/6JQ1EiAYrc
g3+8WY3DZyskr+YV0R9T/+kU5biRMLaeS/1bNiBm6mC0eLsh+ruqzQIFODfBEt/x52QOPNxCXi83
sD9jzyDb2sCSA3jGiR9bPn9ETpwhEQBySpOOEs2Q7kRmrpaS6XQbpqUuiwArr5OFeIHPtnNsLKAJ
2xoigv4+XLSIVj7B1j1q2HEZcskUwKOp6h6XZUci1YVN5PIl8h222kg4hJXKn7vKm9O93qtftg6I
K5fgWzWF/Zhympf1wPOszOnJwNjJFsJVQuk5h7VrkZuPHZ34Sv6TizPl73dOV6V8z8OHnd8KEwVM
Pkr9kXWEPQCI/r0LiR+y+aRZj8g0Q+kgohjpMnmbHnNuWrup6eNVkxr7IRycWzFND1Cwh1xRjoFg
a7EhcDyU7046A9f55Htny/ZqqtW1FmuPOFe/C9Va5Ga++oHU+GyB3GFbcqtk+EoW1JTVW+4g02cl
0/gBdMhVOshd5GvNjmlZSVTwElKc6OOvg4Msan87Kh/LYFKl2t4CyJwbfUtfOhGQoPNIIwsRxLRW
8sRXKBgCx9XAFmADismEIcwhA4WbRo0komP1D0+nvgnbLvJau3mEiamf0Wh1B6OWKhvbdoRu4nxM
GQ6b5Jd13bI58uy9JfV1lM5kwg3zrJqXuT/GYfZPsuVn2ZwsHjV9eSYtmUQXJM6fIBy3YCcMUhvy
tloExWz+ScaB9dzTnQIh6wnxwQWmWUct7bxZ9/BF2eItlT5INLCifmZv4OSLoNq0A3ZV1HLja8yu
xS1HSmQL3IgkOKqu1bTMa17ENL8ZWnxsZNwqqp6/2pgc2BMqP5VYLU9hW+BBwEbyBb9K08R6jP8M
4stNjZP82XDFk/98tacDMNyV3OLYaGGX1aYDuS/tnvJCA1bJuIupV7EfVBV1zLgFlQsnIUsx+MrI
A8Y8vSfclWKUP1gpa3KICcszw3inpp9pqPPVCsaOi5DuZmhijgy2U6/SlNBrpU9MDMfnZNC3MrGJ
m+ZfO8ZvLWVXXz6Tutj2NREilccu/Av7ezXtFNG5wzlqf1AsBx2DR03J01blXp+TU4W7yu8tMyQt
7uyAxeI+kNv3MlSorZOKWZqZrHsDNFFqyR+THm7zzMRZruxLVj/NBEnt/j1UzrF0qep/ASprO9S3
TtmJJpxPrOB7HwVHbt0ZWLoE3ugWIlll1Lh3aZa7npbatrmcWkl+jzRgzlPc1/s0oK7TmbD18BB5
ZbZbB1CJ8+xFqkIXq1A444YPslXbIIIFnkb2z6qvkvFh4oEPunBlklEAokrzKZFr9B1lq/bvBUdV
vjiY68UxM7irgaYz0P66DHE849FL7n3nxzFkBV+gFIRG6td6/GWbhN5HWyL7GNE5DtJ7PtZbrUOL
JM/a095mF411EtHcb1sajVzvXqMRUDI8rN72hoz+WBk3pgPPJn9MkvRjJzTtylLSJ3kS0WBL7wXk
MFKBaOFJ/WLI6VcoorVUDpYfJ84pU9TLILd3/IVeCWYoDAN3WssxRukBLbsGYxL6yYR/sr4Ow96i
pcE2ynDBWKndd5vsyj+hpNd+IBA2TXXsafVG1iF9tnn7W/VeO76BOg4G39BuRnBP+ZMSjXQrAJPY
dNl55fbikC3H1qrrX/rmQ4puwACm9zIav+fJgQUhrezwqIXvZusL+cwXf0UvjSZEdaBLFw2AVzLd
ivRHso5xVOB139WN3/aH0Nxm9VV2WLR1YBwbpfu639rxj5Ig2xcvo3aQWz+yDzq657khzSZURhnl
vzyyvifzX0OfYVEIg1hAW+pJki7Rs+xHmYnfh1SejJEAXG70UPsVFDqw/pR4n+n23ZnU11QPf7SB
i4rb8N7CnuT8iRnKRIHlKW34pSedDuIs+pKjoGEFsP4TIFZF0XFSOxdqc5w+R6b86mUCwzxSr+1X
c/pTZYBaNk35MhCyvUz0OHbg6eT1sF/YdLSIuOmzTm/Y6qVoayhc3V1+762cWLfUf7ErhKqqYSBl
9HywhsWPMvsnHbUfZ+oD4PXX3JAIBv4O26P7iGLlmLHQbz6a81qkVwsgTfw0oi2HZpTtbe1lGp/A
d46zdMgD5N7f2PGkDo72HtAoSUmZsOTELHLvpDdnfklGxK93O4P49S8arkHwFqkwJTA5GE87kB9z
6ufDQTjbJjox4WbiDR5wE6uYkwUHTD1Y2FcDVPFeWcXhfGla6QBGb/4ixTa6qkBjiybjMqnjlkEb
VCi2FoD8xIpib0iYALJ5Ei9lZJ4Fa2bC6biD6V0Z9OHyKa3OzJheqIvQUUVh82xuQHE9q0H+lWvx
wm9d8kU1oY4Mk7yKsoMuNqm2Ljs8n9eKPjN8s8KLaX415qaq/iTpqiavRcxLyvay9o9JgJacmAeO
X+G1Cnjhr6LisHtkmp9LF2okNT6a4yYN9umIbYLXuOnFkhvWs+QMnO4yxiyVnrMK4FoN8tiCh1Cz
/Cqywqudq36rdFDNXW8q3qIQEtzJNJjD+M2I69lmYIcHWPgzjAL1tYl+WcgjpT6Yv47gycz2FbMF
WWwqX+xoWyBAEw6hh6xci/5IrwvygXEkZpxKc3bNmxr5YXbMGXEtbXh0aPv1XB2i5hor505G59pK
1SrGKRq+8DuH+jmq3zXp2fdu42A16oxqhRQ6Ba/YPxwG5w7KyAzYL13wQojEcXlhCaAt7gZGvXTb
pFscOrLxElvfjN714uKk70zkJOXWElyCyKVO544JrfrbYRphyA7wCk9ML3yj8hPGcaw6D0gc7Ae+
TAt9XTtP03yXS8j+TJTjj4DaLoUGVOHixnPGFU8wtL9p8rtJOq3ALy44CfVsn6onAsGafLQloNgn
/U1SXwb7FIVv7fRFHp9Z59qsHE/DSuec5uaFj11FfmPiJWLSLXBfcx2aioLXjQ/RHG+bxnoR0jVS
/9QQYUVL8ndb92r0O8uJj5AEZRc++cMOtS2LA7h4+BryhTsFySaZX3WwM/UGWd8yD5aF/nS24q2Q
TrxlXe5XMWQlMWEAoZ/KUfJcSIJatkMe00psoEs5WrrpZN6TmriLmbzGE0jgWsq9whAD8++SeCYm
Nd9SgQ8zoFiFKG1UcaeEpRKbLtZOEyKvq3WfZRAjSVwRXccZDAcfU8ItYKRnXX8dJ8CXL8PsR80x
tbeO+eTrZTmHOCk/m9z4Z8QK+gAaluhi/IbZGYWusLHJPUT5nOkBEK7q6BzwrQxBJVj1P6f+Z8/p
IY2Ll8oy3/SaSIHSt7dE4uLHL8RmMYvaQd0O9rNO8i2aIeM1fE4Fg7+YIdKs3StYJtZtWbRWOwdd
5rPdhuNxqu+VeOhTfA/jFioaPjjSstNpiHaVdpgiEiLiXMX7PrglMmYGjIjf2TLvIGdQIVs2E7yo
dI7wwTiMi9XjuhcZpuroU4oH+lC4egQo90ZdfYusizdYREucOwW5hCJ8N9RAWzVG8i2Z4hjXTrSS
jPgjKTARKQ4HWJc+yypn6iyOWm6xG1IL47VQmxbWJl12scyuM7zMbYWYHWg1cvgfGBS2yOnoiSEP
+hGdYjJfRnk3FH5VHlKSn8s/usZ0yQJ6nFqpvUtx9CMeMY/H/FVIOqlgId8ju+c+I//rCr06Y6/S
3bkk0FBS5lgtvCFFoYNLwkZZJRG+Hmb3fK1tjqiObr4qynMPaiJa6Z9W7DElGMRDYtKDdaTC+uvo
12XaXq9m9YUsUN3A4vMMEqO2R7QCcFFYbYAL9MpumkGIrvkFjf5UZvRH+7LcmbQ/Ov0+Gt02J2oM
qjndIgkZ2GGFdrTb7QDm8NXWXrV4X/FbsWqkxgLh8SIp+Bi2G/I6Gd4cAAybtFK8lQYfna2GGGNb
pjxAc0gBbsP8OKr+FK+R3dTukJO+j26jRbSCN43rVBym7skcDndIlMrHvA0ebKpArGHSKKfWV5aE
+MBdWWzcD9k2L1aLWNRTnsgFxRSeRGxL5tUaPlMD+i7GMUaiZQmbzNP0A9ds0BEDz25BCodmwgi9
UTSs76NvqDu3YrlLdibFJX1b+ZnfDtyl3uEvhHu4ndPB4/Z4AikoGD0kV0jX5P48Lbu786EFDrA0
C4VOnVsaHK7shMG8o4+czFFxn8uv3AGkYLqRuhfBZQze1WgtR+Vi7R0mXOvdlhvVbDkeyclSedYn
fbhlWNYxs3VYZUP6IoxrLkQJ37I28jMsML23LuEQ9NTx1WJusrSNrtH99eVqo1EyDpsdhrvyJJJ+
humtMGMvsR6dVvYljtZE9/r4TTtlFQBKbVchRtF6gVF1yOpdx+GNwTPLpEL1CzLbumZ9Rv1J6kId
74zAf7MAKZ+9Jx8Ceb40fsL52Yb3obmbza+qfhDxnZZPeeK4kOTDlPwr20tUnJiacM4u75Jdwey5
yLvZbuC+/ATSp37lQHwUjfgcO8+AdaXO17RnPrsZyblH2ruEBbrbVsG1Fo/oL4I0Rl/cX9J+l02v
JZ6drDtQPimG5Jv29GetR9aGjhsFwYKfUGwMFr0k8y41/5xFSPlgvYiaZZ7okw20Ul2BtAShPtyq
zrNpTmZ6cMhgq/+46tIBfmDgjPeYIWKOTqL4sGaU5Ncyzwr0CqQoCWoH84/qNev/5Pwb7z2OD1d3
fqkcXAvXlqg2Wcj2mHFe5T/W8FE5z0D5C5sT951k5ECwuVCknAnWyE0vhvRYqCkGu664Jw2mQ736
YHvPFnsOd786Hia+L1Kob00de4gNg6ALsIonPBKK8iBOtrjwMUDimd789g3AudesXIfTfWGKtYil
QFbepHKtCtbqrBEGhohjqH/BftqMmCMmz8iWcaqLBP8QJtn5b5NwEvFg/dGL68wd2Bw2UbWrLfTE
s0ScqIxeGtwW83aW1upHNTBDxKQfoE4l5Jo1kskZP7DuvBaAiI5JPf7KsYA34ms1qBUjzdnDMWyV
TIypfixxRExPtH+9w5qPo6ZjAtDvWbOpzejYQ3pVxjjakBN+DYx0hyL3ZmZfOZYC7YS0o7lqLZhT
vRS27zXiJLpnDTh4gHZhS57Wi4ivERZGpl34wFBxPIN9TwZ7SVMOPJp7MFUFwrzT/VmJspNQqQoS
+92cYXM9pIlYS6jErfOXU9GxG0keoC7jaVo8VwRLtATURRTTB7QmA6nZ0bZh/bAMyM3xzK5gZvFG
6a1SJp52OM4+1xRnk1Nj+6VNsq3Cl1OjeZGnrtrmuZy7TU+dr/pxqbdvk5P9oE6tm/47H+3fJa3j
5ulMKwihK+lujFuw/LNSJEywZHzR3qbmqmm/ZV1ZYRhUtC9lZH96QCluAvAKZCiBcokpUNussiXM
R4fbV/aJzs4Tioc7SlHHJcC6ogkoZW40ByePaQ2w7jJiFjkrrTRBYqYg3EN8dF/r0RrHf68W3FIF
uBcDCKOW2JuOVLRrahDvpmh6xhoqojIjP9ddmC2abF7D81RbCXSfFX52TEt4E2Hc9ZWzkpI9aYsa
/Y0VgSsVoHtPEgQBjMCjavO896++Y3NpNeUzs9Aqe9QhmW3STO9RHMANf5t0CpUzfBbYNRoa8yP1
CdkxRTopKQnrKGUoaolpk+vWU2nbM5m03ppqiCYmRlpi6shCDLQJQ7cJO8E6PJ9WuSi6xI6B+eIc
y0H1tKCjbJNLvTEOthn9SRnA7b7rGEpGjV8azlutdxLl5PDRTfQEdge+pXInre1XtcPYcM6kL2Ka
r0GJe1Zm6zWeHUjGDpqCSjgDMpAFRLVWeBzk6E2q5GeGLZF9VoNw7lPwabC50yWA7MaGmqwkmia4
DLLZewWIr8isIsbV1CfREZu36ZEMkjLM1RJRpzZEf68kx8+rgSYQ1pDGjKDuOn52rz6apBxYOr8E
Ixt8HVFdjocUNEYQTKwbKXuSs+yCYoEzn6hV3ZG8b3M7WqtuYvZT56xeA8TrcHsuvnNVVCujnV6l
oropma5sM+V/OYAl2nOVyDceZkO2wG6EMxZS296HDrYrVoz8ii6p0brqEQA6zV2GPMombNKTdfba
2E+Gu5TpavVeKpWySWeGoh24rTQtfnlUC2IgaXkylv9izxVTV9D8jBU5cBCdyuSmggpLjI9sgF3o
0N/ObeudpVTmtJ30jNLcvNejdtOGl049WbWDDcLeqyG7HBYBzy4mmjlunN6gFsqpvftRw3JTv1Qv
OuOIIu3BybBui30RFKQmvxKjTCXm7QyaBBAxpnpiZzlbuICmGFHTA0EL7NdAVVV/nGbuiuVvs9SM
/dZQFt53cqxZOOBLyl5Wmm8Y6HMG1/Gk15/4JfuZ3MB3baruBIFOvoKiGUnUXru/ka0kRHIcvTwF
vIRa/zWsZ/eVDV+mpro2u1hTvIZD+8cfUTU/MBwxZRsTdhus1TX57pokB1NYdFo2phk0pR0+LdU2
D3Wjrs30OAzfGtNPI6GsKpmPP3KHkQS1zFAjXJDIOMQBEFUuKVRIciUlRB+mB+up3ZXOACVW9eYB
bb/QtzRP0LI7j5DbcgiNbjxNfFe+I/bEpfLVrh78sJyBCse8M+/aCCGGO5alpASBTE+nA23NLSJT
jWVd1l96qimRgevqO2KuzJbKs6HtauUAVFTQwEsN1jnSpRUG3b+sg191K4QFhDnldrVppq6pYBAn
7VTpbwQGqkf/wOzyk5mxl0icjONUvC2aAYbLzpg33gu8aWqFoYI10cEGvUtdd9Nn1zNPKPLW8aUZ
Sw47600mc+WhYLtKovE30+KakcKlbGsgm6j/NIYgP7ylzD0jwlSWsscwQFnWVyzF4k+AtIunkiyH
HvKBzDuDB2xJVqTpZ9+EK5tnPeNDKbHRZTCJagK9sfEjZR7lftL8YGBc3rZY/a0tspnIGmsnhFUF
1tkwNtgSw5KRrsznB6u4qjZiiDwj2Q460TqFgXb5iJgX69SNsdYRZeaUkQlemIdxPpEUSpSTrh31
8b3liXP4uqjxK2xGN3LuVFH4cgzlYRUYZjaDuq2HnZat53kXGQfcCqHbJVwxx2DcS/2f0fImgQrT
3Kx8q0tijduiOuC8LIe7qHdaehcWXMJrrb8IccDJhYXRIjsRXYkjd9qnQkUm8Z8WdUWy2KjyL1Px
RraHzAL63aMamLdcudukOUiusrXMFYTx57zG8/LlBLjfv5XmOFUn1b6YxSOQsXn6CuZ6+ZYn3yQw
qvHCqRqbR0vdijlcTQS/emjE/IHmFm7ppB5LE1Mh0F3HL+PFyu0CHVE+5fG+2BPlB4Zlu/0IZrgF
8Gkw89J7l+G9JuWQZfegOvFlrH/cqXjN43Pu/FEwWfItNl/WQ/EXhF9W/lcEYHCpS2+R0Ffa8G9M
T0l0SfTn0AFsXdJJNSck8VpVWsajEA5HLpeHGJYMy49q7oLxHOovNfN3AAEuUHb8X73KO0zURBBb
ACSqXVLJ1/ii1s7XNJ01+cHdvR4IYTQsfMqd31zyGYk4+hOPq0IIOaKTOyaqnwYntfkUxnsQXzX1
i4c8Em/8P1ZwWHLbC+TW5J/b2vUWFWtW9qTCgcwCaSY9p2pnlWzeb1KaF54P0w4wFA3WYSx+F1g4
Rn/sYl37khMw6l/b6oEOnQ83zkk9OofVzZR/adDYydNgfMQNqTHV+nLMz7L6yquQbpF01Ek1rjmU
4h57RDoxKrJuKpOEDwjymJRtxsWE63iNhvUAFv5OqpDZuhawvGdbd/smfDKE2cXFRcOjmh/z4msS
N0fwLSEkb+WMufBHK+wkRTNOHT9uuHAPcYM0dZytikb8whCN1PZyPBYZ+IbWciOa2VAj4FW+R/Zj
NPcwcxhKuAkASLL+YTmDd31nDaNcHTUCJb2n5ZspvKuGcJMSv8/OUncVFlrUYrZ7k0MxJmj0+1zs
DLGxysvc0vXvO23dSu/x2cb2F0EgueCWNMpdXh715GCqLPzdO+u69mI43+1+A+Rq3+HnDfelxfXv
1w2ymt8kj6p6JzMT24c63LWwHToQr7u5ual8VTVOd3+0dwCGuuyoCPY4Xx8WxNUMNyZ2rvAkJ69a
eIqaQ2dhSD5BnOjsm8x8MwpPpvZTSxs2zZN9quItIuNadwkbCkTJkWjH1ph5ePeT5c/gvHFsTP7i
WXEQetZVzXzjorAOlTN/wMlaHje5A+lkKfcPSXADRJWzrNQ8FfktgsWRn2WH4Ikn2MaYno11h63u
5xrF4CKtQ0IPNb7TQP1vCdedC/Zdjrp4OoQsomp2efGkZjyAgHsOygeM+ex9xKBf7kvxaJiZxgcC
jqoGp3EdGU+KYEJQae/3ypFHKw24fs68ZmLWdnIO7CPUumHwgPfsyI2ZxYs1/IGDp01I+SzwG8Gj
jNeaecr3hXXS7IfI1gR+1GCL644pmVFuc/M9nHYCIQiOrHY0bU+MO9I0krqWhy12WVZvYaLsYx95
jgcTbUnzOYPyhKmZnyTEyjZ4UMBAwIfDyRQUR7KuqnYnxSZ0qr5tvMZYp67Mqd4pmNv6gfg8/s4l
kshjQjat0Qmyk7k4ICUrGgELcU33EXgZbeZ2uC3Ykj7cL7v+eke9ZqyLnUamazCRqSCRwDWEFnBG
xUWPgv3IVoiwB4llzvVHFeY4SbL8KUYHgCigIgmuDfQLggwzQ/EMwEn8b4RUZWD8bfbkJjMGckM2
r+Ps4RHru7Tx6xCeOhZVNGgzIDZDu9pay04hSCqFVzbZeplyRK38FRQW9n/sS3FO6yg1y4q/jk8o
1Z3PRh1+x3CGQ5xKSJp5M+zH1n6YtMi5iuujDKFZ1Pxbo/Pdk9nEikzFYSh+/EBXVLgviUoMt0GH
3X+t2Oc794qbSIW5GVVjOQFikGjCh70XevSiO/oQqfuTkQL17rKpmeZ1F9rA0xh8ZDaO0uTLEcSF
RjEBu0qjRf2Jtir2WsdiWZqoujv2/aE5av0by0aDcD9U+1isDVkr3JJxf243zbaaKbOKmxRN5kEp
tvgPCR+QS7LF4GwS20GmSHjYyJHtmnqLK0QftoqzUXBJmyvxOuln/N+iNEY/csDoEgOuZ1vZWQD9
Nd2fy2G+qXJevuitmu4NFU5f8K+UxBvQRA7Tk9pnPqEyQxGnaubf6UjZDCl4Y/ubFao+VkDcHIp0
d4jLeVjenIDiM4S/n/kdjRUroEaojTLoIGcnjF8HTk2IpVZH95wIxjJS7cpzqh7Jj1fTdlC+wgZZ
GFrqW0nQV1O6F0F41Qwmt2u0U9D4XXZQqx2iHbuQcZGCsscBxlNQlf+AtiGYaAvGtiM49JiyF9OM
4GjlO5zqwDlbLlW+ewyog+ndmUkUj3x0vj0cQgJvGXtWtYtBApMsTyltZCnJVz0I51VMrlK239Jw
z7JDHnE0QgZXtfhwMH0zHHGg+jmBcpV0yfycle+2i7EsPc18vOFyEDUTQWDI4VvR3dKObQRXHcqg
RmT0oLEDCLZhtu+RTXXcLBKyrgF3a9o5ud9jel/mhOlm6JuN41CagQVUDODlAUcbkf2aMIQgN5sQ
x86ndxy5In7FgkZEsyh2meEb0YfG3EbY6yKNMFNf4yn0M0xUGVILEKqCyRBnjkR/OL+rIdHDbS1v
dW5z2EusA8EmbjPPIVPcuQb5gLj/SixePCRxFtmVcfo+qvmLNPYvGW1nLVTaWfxd1VqlwQYgyN6b
rxTXII09Yp0FVJZo64k3My6OlDWbZElZ5qwNRiUe//rxlOas3KC6uEb9um3frL7iFANiuvuPo/Pa
bRzZougXESCL+VU52pLVtmS/EI6MxZyKXz+LA9zBBWame9oSWXXC3mtHgl3X3p14bjX54kNzKXwc
knjDe++dPRkL1Fy9JA20nv3YXirtp2aFVDr7Mjr2PXOcrQofjsvsFISf8Oh1ipDZXRfgkLWQPxRt
t3cgg2HdMpujwcktU5Op8lefvI/qNw9fYbMSo0h8KC2YQbrsT4lUTk0ov8ZNj1pRg1TtcDXM5Re7
pvpoY/Pt2VIfIjyIJZPRhe1dy2qdgx8ZooOsX4NhXzMjhbFbOjFsaNXkxwp6qkjTTX1HoWSunXrN
3JXlQuMER38qr75xAAE81OyI3rkYgvAtyneDQgcvs01goAfB9N8+zyEYvEpJz0KXhYSzqrKtV9x8
puhINqWxj5qrgbAmzz6EZUFyRPKIpj081013qrSBP1vkQjY0P1o0Bh3ZpPk18S528ptZx8BnZrsr
CSBD/ckSdZCs4TzJeWn0CA0Cdzg2KfFLbhOi02tPmZydnz6WaOzfxg3uzoK9+GrIX7Qwx+ePLNBt
0f3in7XlcdCuiu4DcoIetIyqDhL0pm7/sGSkb9XX43CGgk/Kuz++55xPBeMyAudoIwn3Yw3CyDGQ
q5CaRtmg4WkEndBrDyMrGtt2HlqWw5oRuzqmpbQLyZPJ9lgyzg5G9YHjbDktreTDrb8cZ8eNKoMd
JU1ignc562CJ9BcxywSuYcWJfkP76gboYbYMSdD8QOQ6xuYWnZLlr51PVwdvjgD4nnvnwoVK9MjR
utjsLPvVVB9SomUkYr6zN320U77syh/4sCF2mABJIKZOo936yuGOY3J26JovNoJD+YsmKU99dGDZ
c+tjhUXGz2YtgQRTu3cxgo0aK21Z+OFxdHwm42pJzWSHj7z6QVWBxF+rT1ly9Sj6jeCIIwMNOk05
nDdSrtbedKz0mwa0FRHeInQcCCPvcbCArLVs0Udm/NFa7dSF3/weKegG5aMBk59a8CAHBrThIo7J
rrs3BKEak77KTb6F+MPGH7bzUrSS+TJOypUaMFsRbxNkqBxLyEIJTe6rR7LhDCtq1ZfOEd+4NgdK
u0z5+XCLOjFzzHppMhbSs7cKxdAQPzo+eDd8Yqq0xHTGch+Gcr4eWthSJhaEtIFFRQAY0+k4/Jlh
PSYFkGAFVXhPdHiix2FGB+KRF5I6dyieZe8g2bkU3XdGTmUW8LFIHGBWzKQaAz8Dy0US2da+yrTt
SFEf4onVOlYnFDi08OCzS17qbvpnAOjZyBklWaOLhzah2S9J2S/Nh+tWh8bMtmH457VImEzNn3le
01LnLvPpOXSaHaTXNJop9pTSh7wQWpsudE6TEy8VejNjNp4DQY8pDW12raTKEZzlMxJ8eN2X0uyN
5M8rUXPXbKwKjvSRMVONpUA2NRVbQ4ds84I7Kyjly356EhOCx5jnkpg+HXsZMIDGKPhQbaSnYXgc
yI8kd5Ppbr4SvHcmbHjvhpx1C2pyRSDwCgZDrGZkJFSF3Aa95dpn7JYpqkBeuv0mDHOCHY2fLPNC
lOYh8lcwfSYxLyPpU4id9VVpgdN8yxm7hf+vDuJ3u8Z/5eVXJ1R0boB7W6Exp6eoC80n4vJ0tRbw
QFkhy53hRby7kFsTy9knLtlFKn8v6n2dElcJHcc03V3e8130+rooEUaUMDcaFX0nOs9xyM01dsVP
ngzH3mnZarZPac3zTQM2VQr8kHeKjfRVVwVQPusP5N2LgJNai2tuMnEgz2CzEM9i5qQlebcB4ceD
uQymN7c3MLrqT7jOFs2pXtdeCVuz5xyVd3JfgQJCQ0SmeuoBbLfgiuEsZ1D5J/6KalgmEvq7+rXi
X71r1pF8ttZ6ydBR9HyTOg/5hOmDvKqh59s6VPpxbF9j3m6vHlaqeR4Y7jXHhJlKmn3Vwy8KKG3k
dTA3rGCDbO8cCuZyaflLovVScRt0IzmYbHZa/orwi2lYU1qXp2dEklG/oXAtgKCq1n8IROS01l1M
HaiCA3vNyWGZQCEmEvUUFSDxcqyHKRZQCkFXW+vkRjAPG4yR3vo4UEzo6GPUHr5IGOMYj/7ZSKjg
Rk7JvzrF1D8PSdDL6fOel3aieDTTtZs+dWQWdfZpez/Kt6jB5vHWP617dBBeTY2I9zinZgj/FCGW
oHW864TdW+JwCD2iSWAiBKBselb/gl9g8TWl8SNF16ql0Q4Q6VPSAhAmP8jWsCjyOd0C13i3XbJ6
zGcH0Jbjj4y+AKF+Rj1JaJX68JJiAV8b9SOpMXj2x+QZgNXCTBgtnJXeYL/x1vjvDy7sAZ06rGLU
4Sb5/A6uZ+G/qs5RYaxNprppkayqwcan40IsgYgwkmKHTMED6du/liWZq7Xc6VRWhPv16QH2REvG
d+8chuin6z5qZ11UL2OEjXmBc7ntID2Y5qqO6qci+4my5wqxs+qeVcQZ7bqLCj+OxF9led0Rmi8x
DwbrnPhk4I9z4u8o8FZj9ugB0cXA1vudDqNJpz7iGAvtfulUATtjd54Sc0Df5EeLhKsLUrw7WL1r
VlDBIeLqSE1UnGy/XMaX0npRJCEi913ak780zc8E3UTNYRtEIKacRVX/SKpvCwVywp/dn+PAcm6j
Er1+YavdubCuY/IeaNDO5v0pWTBpCCKdQECDZBEp7lT24LMISboYDkkU4XeNaaZvLoW66FhDB5qD
sB8Rsr22LLxVSISZSN9MVLG9Xq4Kl+geQeVFckHY7iLffkSYHSzVwRbwblHZXshcPpFEujXoayYm
i7hOKJEPTZKtZvOsxM6UoxXLyWysYHu4ETBtXKgmgS8RaAMLN3+DUFFtBtvAPPav7FjFdmwrP75N
QydWNcCxPq0yYBTkxvWYMgLvrxbx0sWEakjMIKgIml8CWMWTKWz0NvaKhMmBqEITstHY/8QVYXiu
t7T17z4lIkMU+ygct6qwVs9t8Sia9h+lvZYi5uSCHWh+gC1WgEeEtrcw88QKzD6IKNzeNthOtxHL
ELcNIthWqNmyBjnlzpxXM3FtQOSDc5W/p7TLfYtTGTpS6RyZu/thvypB/jBjIzJM7+++cncuMzSK
Yzdehkjp7HpbGSWfdso4m8cDDKZILzrny0CdD6+Hu81uPxPJiWIHG87fLGqXBv4PgpeS8XUMH9ms
0P1oHZ1ZAzqvuWdhS1JqAx/qhNn3UPBMgL2S/tvg45X5CqKfIsSv/ybJuLQhhc5m7uS3jsiXhMbR
5IoU7noludWbHptcqq6Q9pcm7tQ5gwMXHNuS3xEpCBh/8nneWaN3nb2q4ABB4CGqfTvwjoIFMig/
snTaDL6kdGa8yWvq3JFvJBNP9gFiKKRNJzoW+E59Iqp0pqAIEorf/2c4/LZZ9a1TaAaKpLbhNhi/
WkygzXeW8S/6oAxIdcT+QcIBkypQrcwPGqK3Uv6/n98u29rNE1X+GVFwT36O6Tj4mBfZmnr2Q3qC
pFvVyMG07JdrqDJuY32a9IPMXzOokrCGIBShtuAHzqJpbRMYK2h9ffWh285hUoCSKXHIbS5ZN9m4
z0y+es3pdzZbnMKflclUWuyaLO0zmYko51Ro7LrvUXWU2WvofXssS5oqAbT7Uc5vEhtkNxy2XjXT
PoeRTB2btctVZxgvcm4YFHIj7ENvfBj9KqfWGCoNU/Fzxdo25I4pGSSZfbDq4HMHg2JICeW7evLS
V3bw8D9Re7JwkvuI4JXi34RbG6MiTugdAachJZdpPvcI1tARCGqgCv0Pr2nU3N0SPYrLXoToF7Rh
jM9bVGYz+dj2WNFASU8Z0lfsCIzfaK58kczrAYOlCDAB1S74+dEj+aakiEzvfnJnnZQNkiUZUV8M
ib27qc64f+oGU9dn5zCzqL9nIBxNoonvn2XJxD3ufGaNvW4CjIDNTx89urDfah2xB1O+DpHMeeIN
9alWm1SRf0xX4uphkk6CokcayAS1bTvHT0qsydZFaVfIKyEVjAzJ9aTpcBaG/uXDGhQhwdbEFIE+
xESOAgLViVeS70XHVHJcW3g8dPfiO79DdI0ZuwkSGmW46cyDF14N0pqn0UdAywdlUhVXR5YjwOtq
+i25C+wN13ejH3TzSH7xxsM/702fSXePyopvmfUQGYchhvdbjwCCasopXxk3dO5b6Vw72m3Jh8vc
Oo4+Y+0gGAVpfKzzWjL1wacyQ9pWwZey3mp5L0mB6H3MELNts4btL/sN5T10AkiLhN17DOa0eYvB
1CfBcOSCHyO0M6M2Dst3JZAmJnv94XEQBj31FWmd7oZcqX8QyNUc+eT/Y1SSOxjx+2GVoc8rCrZN
IBVgfqYlStTo143RAFYQ7gC4hCisauxxtMEePpu02LgwYXp5RHaILqHU7c8M73GLYDFsCWKcIy4P
QsMHSG/Rdh+ey+LUX+UIN7X0qDUdq1ZvGZmEx9xJdBxtpDATLSO1oXnsiV8RKO/ZtNeTu7Q2TcjK
BwwgAjY0FoAA/jX86W2W4uA/odKVf6J+GBWFDINXAgRW2PgXHQ+DAR8x3nYmDFF/RfwznwqQCG74
GchL9aqpnTBXKRlH/U3Oqhvxk7F8t8SvZ0Hp0Xj5y7RtkTjybxFQN427Vp3ReixHLWDpyoMSPAfx
Z+aqrVA3+VMQtBAHnxjYKpQ685udSmSq+fvE6eLaaiWrq6UzWmH05MXqqUZZqzCVDPPFPt4IEqff
qRYM69m/J9WbxioD/gmaU9UeNKzpNc4URZ07d2BRgB2eLLZ1wwqopiVOvf0wPWXITs2/gE+oZGKp
lW8tBPV50euYP5yfYeeuMpNq2QMW8H9yQbLtWvuf4SS/6Fa9DkhEKp6dsDMOyvumury7We2jWr8W
g2Bh9dEFrw1P78h5VVHdxOXYU53bu0nh/cCOBrEThEcS9bewHF4KLWMiUPKQY+PB6szmpRhvZnNy
MEmmS1wQiwxwEPNMlu2AYHShryeN+EHpvIX0ObZBqwUpT+iU1m6zFdbFGgnZLIqdKL1nAgcmVBn9
0ULdzyLazpkZaZKr0aN3LeCH9sJ5Mwee0RpHbYYwz4+Dr1ynbnIDBlFjVj8G4CzJwbIIaAloe6HR
wShkRTJbVdN7wIchmdFXlFllWW/7KEcR2+dH3SmA5VTt+4jMWthhvLVcOLOOGfXrrOw/OmTNMG4s
75qzD1a09dwVn0VzHifuA0xbOtfI2o2DdZKziYXG5rNm/dMRShkDGp3go5CcJHm7yRsHC22EjnUT
CbyMTngto5Btp7JhIRBsgBR4xivMA8bsywtwCmKU8ML3PJl4iSnXior5BfpZpojMDs38s4DojeJL
G/uFNzuaymE5aSVl/3rU0Wa6UfZaKP+JHCANaAf2tghp3mSDM2oHbTEUzOin5KczMKFZkmJ3JtB4
cmPpv4Y6O6RDIXyO4bBKJF6LMJ1lLnoer4To4Cbk9mvXTgjLahaXAtdxfR0CBlOjnJXS4LFRqKTe
nxOS3JrwXPfPetQQJTJukxKVdFBbLFdB97eatyuj72jcujB2Cz3algHhSYBsBu3da+SfGxE5Wj4r
69XQCT5tCGmohm+4DYy24c140FCMyV7r5A/wqkDqCBlS94DKolbnoowzDhPyc4zWuqGf0IPpNZmP
HeGcWOCwZiSRjzli7mYvbF4M0WHs7JzNANaBIsvYSAPY9sCEcSGG8CRnk5IzvYn70N5cMiECcUEg
XZdfmcXclimAGlH3ipztoDMhdDR9uoRuSA95262tydqawgAvEBHZIR2yUwuUK50LMbzU2GEi8Q+i
L4Izdg6vIvor2D/GYB+jjovTzLxNOqYPz4OmptQxT+mJWRUdRYO1tCGpwNokQXayvlQSMng1d4kC
mg0cogsIz5Z8cqIbF26MtSmXh4r+ycE/Ctye9Ym1zKmkxow4UOF+j0RG8ceilSgNFHH1vFhzAtaS
Muo+iPgUBUnYdThsmqa+YAU99LgLcSwSAohpFvYvRHU0id3G0XHqVv7AUolTWc14yL69FeTKc+in
5o0km1cx+A86wRoqvsltlwb12iFiht0PwYJ6duuTlBnYV9hpl7xJ75Y5vRQhUvZObGLW8e4jbMOn
cvCjs2Ub9CHrtuSwE1U3nBX0KGgKFLsmCYIqQuhMtpyJT0U9akYYQXcOiteA/iQPV0NyQb6XM/P1
/Xf5a/BL+LGOmYR636cvTULvYLSLXDN2mvpCV5HDnR/Mz1zhALI1EB5l8A5yAfNo+80KjNJn4IfG
o35syogwogZbal1jSep07WwpzSIeWSyemn9ueeSws04I2cgQyQC3WvnK0dmL/gT1Dua7gxtQLErg
yMgrRpol2SVQbtq3g0Q8WDjbKjy54R/EAwh9/1IwBmQuxj+1OgxttqkyG86NZOTM0UJMxfOIF0Ef
LypeVXLjOKwp1wawNDd4igN+O/0CASOSKwdlusFvNPRMFXz7t0tyAiFkhznXvuKgmOuMbF/2Iaf9
WzalOwiCPLMniwpZG/ZWhTwcrVC5qsx1Epz85pVKOHefzB6anHt3icCbUFJgIxFz1YdAmDjepH0z
HAaPX2oknAZSRcJbVOBI7ur91L2UEAgoa73kY+L2M7iDYPzlT9XgPvcFgJQ6bymTygHYgosQyJGU
VT2VLOa+P/COxlZXTygegbm3B5emuo43Heh5gh38vTZHDsT2anAkA1kMEHlWSKZqjGczJ9mm7xqZ
lIT6gk+Hxq7le2y5FJC0QfyC7mDiwm9wyzrSOAcuW/LCIWpZMRfSi52DpyZ20CRnNdIt9joVyxxn
03Q1taW/w7aUXe7p2O1GiyCuwKbFy7EQx7uUMWsnk13guC/M4UKapZxFgCT4MDCPUVC+hBINRfOF
xEpYp66MqmVPRQz9Zpdwv6cRr5FpeAetz0lsbz7qAe4zK58eS545zwoe6VizbCTnPaXzTkbpraix
Bg7FzKGqi3vUSnUz3cIpO5j5vYviT5JqDi28h3aJToz7LW7gPRWzodY88YOdprg6dFm4zTHOaaj5
Bk19pFV5A1yaZyX+R4wNngjPjsNQAoWBylBAx8HwE+UoKHMH3pGxKbX0M5bZCRH2XucET8wDosNU
+StXeOi3KbAZozAudZGj+m4/0o0ixPHlNZ5IrupdxGlBRRAR0Kr59AxXwEhSxArJenBpRtr3dHIA
3umsqobvCVfRyQ0oIYmvildNz5gJcjbwJXLF3TEklxiBSFLyifSg5zRXsh2s6nFVhwwwHZ+4ZVEx
RswMH+ddjkHRsFsSVzBYlDb30EPm8T3ItOcatUZHwFjoxw0n1piu+ig8JcVNEUyF8wKLVC5vpTaS
YtGex1ARbuicAxWRLeMc9Fni0P7EMQ1la2CsTIhCLZgrecFfBx+RnQG0DiFxQMDWtYadCwqnJ3Oq
KPSdmd8IXWfc8orW8mKwQQWuQJafIMSL2qlcR+hx9dY+pTJ5xI19cnhYbesatsXGQZSh4J7xYPqs
sclZGBN3p5sGCUkobu1P3TV+evSiaBtMSvxSx2BhnDtveh7zaWlDcMf06MJxdwy0BnXFWAQ0S0LA
TB2r8TY6VPyJdumxwhOGBz9P/E3prSLEJFnFZ/OF+ZVWEqJk1RftIydMCvMZ4xE3xTbo+2ejyMS+
CRh4Ce9D1eIJTzRCMd3+clhtVIjVWZ/zEfa7wEeTpL7pj4cGtjrkIv99FpKiKQpxaDPlzp7DdZY1
+HsK4M70ObxssDvDc5piAjx59U4wRss2DlISRI1ss07qkcAuwvDm0rv+hP2auXhNK4ebCTSO3Hss
65IVAqRpeBMgsbSjpdH7fJN/ijBPs7KVZ784rttv4kn+Fs60x5fNfPcvuRNywEyaURlagpCxWB08
y/jbgSqjXuR4MIoDax/wX4Z1HgK6J6whgqFToB7/p2e9gl+vvc38t0ng5sYTpKI1xWnh5vLZDcoj
iuuvafL+gsnNlgWn5tpemx6M5mYEtuCNBD8gZLNZYny7nd4dRnu6+y0PQTioP1s9l39V+S8maJgy
D83SMmCxWuMF4b1OJjyeR0+jOV5FhKSoL4Qi9F6h/5J19trA+w++c1JE0i0n66hoQyIyhMUefBaM
DzxxO4PkA+0BkUvPT8wpvfiNyBEfAWLngf1p32Xn/4u4t2kLiL3lruzqPAJvWO6Cbu7DNMCt4wie
b4rPnnq4meZeIEKCVWI44+CbsAJPLM1BI4is5qluc1HBr4pvhDDkz2PLfwjpBrDeTVPor6YxjUtr
ZAebzU4omyFWFP+rAvThK3eKnwmTB7LNjTfQnZd7Z972J29lDHjGCol7D/z6Widpd7ASKgp7KPdu
wrS6c3n++0/WeEdTPaOI3+aq+x4FuKE2k08uqhfCGma1JG8AmjtsqQBNkO3YF3c8kbKCToYnYOh3
Nc+0YW/H8sATx/8mxtTWXkocCC9EbFpWs2J82KKF9xeWdU+i6ioH+4V+aBUephjTyMAX4l1nb2MI
DQB7UbzB0DLYT4bEHLzSPfbPK33YRQn9yPg7OBpsbGOtyJOuPn3jS0YUF8PZig6TteMcaDS82Dg4
N8J6cjMcU/MONHnCOGpG8UWXHN5DkTwhTzbocAeR7Ey5ZlqLelQnlpQDGTcHsRhyWbbMKaIlQGpu
9vpI9q8IfjIGcyhJJSO0kVWmdbbLezueGE53oQVrCOHEwsG7lQ3wR/a9+CS1WVLbD9pPPFxNDqR9
0eHugFpWVR/wvA1qPFt89uJV9XhOuQkJZJy+8PkwDH3we7jpuQEzXrzOetrOQ2xiw9tcSqzj9pKn
HCuMYtsbP0OO4b9CeHZMT6ztCw1x/HlGrUwvBD4w7dLfYXhWwY5yrAh2BNVkdxR3FscofNvvORah
X446dhs5oGMI8PdZRfvX+7cxxJyuWpt10DmM1lNw0WD0ISyW+L27AgyHN+0WCom/SwGMrp1ZaXI1
q3Fd6q9hicfGx1imS/o3UepqKYurFWwiF08rP826dfC+0SrnHmCtpS/XIHFTjU643tvI2ZlkE16T
65sQ0qhFaTksoQmtAjoo4xUfEy0Y6+N5QpxydPFbJu1laMqb8Iwfv/yJ5cS2DSEBXqSaAe4/DbOs
vx3TO1UclBkgVSw8WUUSLMbggdhVA1jPHlcw1+WXT/nbSRkiVPHfuMbsJaG831pt7HKH9XJYcHmJ
8WKOHtNZkhA7YTXLqaNnYK8YhkR6v9WYcgy7xy9O5YE0Sq+eOsD+trIXZukvGCWv7BnoMBRHKaqb
kfcvk9bcDFx1QUT/UBsbezoCsrxobv4hcRlGtc7dUW7cnAOBrtkYMQvyFylhUOHyay7GdpcrhPa1
KL9ta8ChAxIy7zfVCAMAiKeNK6TXb6m84/NZpDqfuQBuF4025JS3xBr/Mp0ZoB7PSV7oJ2D60cPW
jI2jqzI0SFc7u7llwxMhx16xNZv96Gh8yocuvXcpHL7A7W8WGqDsXFpdutbFY8oQvYR9uwndiWit
V0HdFaW48M3pHuf2xeQP0uMQalUwIG2okbhUQ7dsW+Nfb8P+LK0VO6hbThxyTko94eNrnxw7zEms
XbDOedh/7Ho3UIr0/MYM/TOPHpBiRma3hqWjjvdnCezXwa8n6YABU8BcEsbnBKheeQ4z6EsO8kFk
ctXO8ICcq1pwvL3ljCxSsgEL/Dca5uC6fwygZVJ6lnmzNj8eo/5jC5dwI0Y5y07vLcaTPm4mx0AD
3K51y71njqAf6Fj6CqEdilpAMenPzTKTXLBgnpqU5+C3raP3wUbJn1ofFrV1eDStE8HXZEtGQL0R
QYrmXzbm53lDnNsnknUL2l9nAI9oHkqBsyL31yFfAlZofdXwiwyC1RLwGY062t29RnCOpCTtX8xu
G1mkuBQdvuf4VTBcdhhl1eavwjPRonEuroxAG4skHABDQhXQ98yNRpVmQlCxCbybke36SQTOTh+C
nzgcdqrofqSp/UKy+ZQBFM9L1LA1rgAENvpOS9AWW8aqQXsj3aP6YxztpYdVyLqhuKbaI+GcG19a
yrWM8A56AADpcDrNl4CFm++X2dLX6KQTcmFty1oGsbGzfJKXAiR/HzyLAae0Yt3AtNUb03UqkF16
KRz/Bj+QdtRr9zVDrYfLbmNjn+rgb9ZYkRz9o/egmsNKCILsiLeup0+1foOY6Z1V74peniJLWzqG
dy8xyoUp3jID+BYrVJ4lV5MOEkTKnQJSwk6vje2mIeQzZ0s6id+mOdnJ+OkDyw2bCvsGqGl2Ig7S
diuKsD3pR4sHtCjCzbDu+BC9Ei9Lkx9M++SNxdLK0D/23KxvPZpa0/qz/nzoWkFrfbfgB0DekJ3W
nL0KrVS2x7fGFh0uzaWSd4VphsEgCFUTAVkFRMfy5EHjixOTorMXw0fSikvYMun9rdB7YcC0TEri
FJ3wXG4+onhtdPC80eGmNQabYVdlLv0hrG1a7kj9dMGEhIvaAdmvzsR54vNSOMHa6oxmyFi3HSNH
EVansJhxAPbGpYPM0b261pvJdxDa5mkYiWkAJyD7l1pRhbMIAfw3+psanULk0te5KZNBkAMMNM2R
8RHTIeUymCbSBbQ713bnBDfhzj4PCtIGWSuajbYXNKOITNJoP2XCh09NeRo0Gi56DWxVvlEVKKAS
tBLnkvhQ6rUr/+qC+JVpE9BDOHMCE9wIy9C2pcT+rfUHn6Er7/4W9+OqGGca/At8q42SyRaqzT/d
BCrvtov6y9LsU1TykgXuKc9GvhXjJaw/VfvWADTR+mGxccYYfX7CSUspmcGgz9wAZdYpCOdNSbFw
ql9XN/BrtmurCa96Gh/zBAW6ScDxWkRw/EN31StyAdGMuWC52vwxtsd6OtX2rlB7J+Tcrt6JssPk
Ak7V/ps1MC2k3BpoRgxCMDQPBoNUEy+RxUtZ0Y0uS0N71hRfeP0Uc1PJ8lgXRC205cari6X4c7A7
TBHb/2LQiNvCwA6mdqH1PnxKDyc18C2WbyhH4QSQpw6itDiWwlpyakkazib5a4ZnIycUTUeiyikc
uf5SVJ+52+9FhP42wGLTfNo0IZH9O6DnSoR1jniZOJIsNCvTRjMjoHB0pVXPPkyW6p7XihHHSpvC
DcwLTsDmxcf4P2C38lgNc21OzNoCgOu1nJ55/nZuPkCIqZ5LxzxEcQDL89f660x0gNYvI4VvS3ub
ENkSHrXqGoIxmAm0uxgVVzBmTzovgR1MPN3ENkyHdBL0atCoxWtmAx2Na0ocu18VApkYv8wrcczD
MiWhdS+Sr6a/dsGLm17xL3dUqG5AmZEKwpZubnvThkvrfySTvcB7ISnXBrq3NmJknrw4dr5r+Sqd
8qKP2WJjMqIqIYuM/t6Zd8J5wWfzZ5EnYblq5VdXrzA2mt09pXFsrYo0XXvCQrIX0h6r4rVuJV8e
6Gqo5BJ1bcGgnHS0C4NqpPeMV/mGhvKrb2n6rHVpcZ+pFBvdcI5ZEIpMZ37dNBcJ8t/qh+g1x+Xv
a7TRRROiW3LR+1UW0WJq/JsaufJQQ9YWCKhoYZM6S5uHKNqxET1DsL6JV5/lb4Hb2IhOoWLsVu2q
j3qvPrQofZHNm19Nl0qJZYpJYWFLt+XrBvdj6C9QmTgBwq0edEfdhr6rdWeZPLVN+wSnB1S/4Fsi
zj0PbU7DdG/03nGUwyZhbVIgyCy0l4nl9hTx1BeUpCWmDLNjNdZfm+icme6zFcxMOGq2RmwcTUc+
woXk6m8hjLh57JwQQZTw42qTc5S4yNSL6ldBEbhr9me9W82cRv+jsdV5HJtx1RdEaepw9gfS4gvC
zYyWBD0XOxf5QwBZSlbCViTXcfWqlevi10OF6UMuiZqb1BMdwWhYbzpteCEEkYJCf5YulDF30fDD
54OfzEfUi8aykkKOpKl9bqBLDTnR9cL+KcDRL2UUH/ErhQ++EJyTXY46DakX/soQDuYwT1EMhPKm
jq6JD8pUzI910sloLJN03sbppAmzQxaW2miIKp30ObCcc6JhcxhamCTtLjHh/jn9pTYGrPPjWhoa
QiSECcJjXCZF94Q7nM6Zr9ogWM/MZmHiBsDS0gvUyR04NwvtsxWfZfSuj1fbrg6UiQDWEyTezpOZ
2HMXt+yGl4+huvhMKjKE3pR9eRTvu9S+OpMZo87H3NQ0d2vm5/lTtmv6vuPNn/eIatda4576sW3I
gMJdEzrACgTKIMk82bKeAqPZ0aKjvM7jL8PwdjHXlZ9H715G3MMAQINkUjzM8DkXFVq7Ei5jjUQ5
4Ne3ablGDOc7AjFSyjyJqj8/GPqhQRcYEYNqhMPS7z41tsl9rv02bN7rQIA8LJYjAgnGOTHNXviu
z2gXhjV+Y/As2xx0VM+nASVbh/CerHemYQtSeGR4rXpS3hkIsK9lr65PA9jaHlmCiD/SliQQnyQI
GlhT41rxOTrFW0Nbn1F1Omb/NHhvjtNR55dvTRyejZJVKkuFOdmtaKIVMAA53NtgWFVYchsDurx8
TqaCtZy3xni19cZs5cAFMYgncWMgTlit8t4DjoxPL9fIp0s/C0YOZYZpyCsmcrQaXLbLgOlCDIGl
DuZMVsbyKn6OaOJznzLLYZAA5dXNr35wtdmX53cHjyOCRGrwN+MetkxEC7Ui/mxw3wIQ+KVXHD1W
uPWs1u66x0CmMjDdYVvozj90gV4HVYTY9i3b0Hs/aRuDDp7vtqnHt8a8C1fdBosFVcM/ubrWAyYX
3u6Z1sftsIh4NY3Y+TKUfu6aEYiAHxxCUr4DKEQan0KXPuk4JyNe8cod7w6CGh89/+C8qwZEdge1
xQ77S1s5NxPGskWKeFC92xZFZGFuUSa/wte+DCbGmHZdk/uUJHjip4MWphgqoDqwJGuEs2b0xDNi
MsJNrO+BQYWTNBw1730xnqz/iDqvpda5IAs/kaqUw60lOYIxxhjDjcoYrBysLD39fJszM3/VKQ7B
QZa2enevXms1M7kERaqYx6c6RBOdBLXX6r2nCzkGc13imekU+u8gf0X0BpoSv7CSSabmAa1Vbqq0
cXSvUXtXEnNEkp+6jGishH6bEfaHZOMVrbPUMYDI6bCM2RJ3VopfHt6UqEO1n5nOBu3dTVRK2wrc
etC9xCGMGDOjGiSKK5NBqTIS9FWLKmMMyK2bh19hDcr2oDuJ7/BhY0d7VR+C7qTJmGBID29kKmZN
r3JAuZU2+i5h3AhTG48RxQAzgJbl2J0w7H7WyBH6ANA2fmMgGr4KnadoYL954iMv4vr1+qrEmZW2
h7IMZBkmF45h8ZIyFvmodaSCYEtKsOqFGhE96D/KCk47o1q912O90liX9ZR6fJ4Sau02qvLXFiPd
Amuj/o9SF2xbKADy8JkR0hOF0dk5si4xNSVhtFxeI3eSTEbKJLuxTHFw7/YYapDVuS1QWYGlX8lY
26UTWGxP6TZDjmO2W9OBTkoxvlMNCnUmLNVmtZ/YX42IpkNX41xaTAczab/zOPZlRuE6sXKF/WGl
OfAWCqc8FdxC2imweK3yJv5p0Esn2/mCx1E+od026wRdE4722O7gDJyu9TTfjkNLoz1grIG9B43H
IzT9yXB/btLmO5ngnIcSKk4ksMa0FINC5/FZLjDuDNoN87BtYq2F8sRREWXb9qkAK3gw0AvjPT/r
mbelEpbdmWwReZKYcm3a9BhwFB2MWsf3HseS+9Dp/lBKXmfHq0ebrQY8QComfY1tvtedjpltH7OD
wEa48NsxffB5KN/qAvZBh6ihKN+wgXmeVT+0Zb+mymlonAxMi48FAqUaGKYftRDHDCHfD8ETMWRh
whPqfQmz2MEqGcgTrwoS/jJBmgaTbN7R+/fJc+myFi6obE6FMqyHuu8xfHBjHDXYBLACQzBsMpPD
PjvYCFWZCS+b1rC07s2vMMl9RNVVUfmhkq10mr7wFdYlvIqql5ZzZKxzgzl1jA4pkk+aLYKnHBVo
H6sROlbPqCUGuRbzU9dzc7SmultC9feWIb5mhDylwZmqaOJiOxgGF7GhW5pnEiV4iu/UiOFnziDS
v78RbSme/r79++L8xnTFt5PZsp1mKia99oSngqrkxRbfUry8CustmmYMiKRHwfRqvvvvR+vxOKp0
zgeFvlAqHvB3FH8PRRiQoRjYBKVZbufEeaHVTRUuDkmv23KbZjYTT8WPWP8y8EHPOa7ymckVdIv/
XqFMGUs34R4Mvbp7bPsm+98vYas8aYrCsLlqELJ9yeQPssrEYpXu099z/47j78t/h5VbITLm0vGY
R9T1cLAlefqmnDnIMzKEyabG+nce/nveqEkO45nDXR7bKJCZ0ZoipfX6OHipWmBo2izSxLgaaZgY
8qxL2lJOGMo6QBKqxPVox8Ibo4+4pLknbh/Dnkushs9zi6FHm9uglQ/Y+HNHja6Ne/F6JJycIfEl
k+jCZPBvkrSeaSKDlNR6bK1pKqIgcuJDZDCEsRbqJKcOcfRQnmI9oMCQjLUqTnEAsbJo1WSTJKW2
JFfe/53vvy+pBt6TYseAJIcazhDHMttxtUWqiugyvU/JiJInMnoV1FT91P//EmA4bHuhs6i3HbwD
SNR1tf175t+Vtlsoa1P01Wg1zb943KYPpngXTE/OJG3z35nJo8z0O834GMo0U/y/i1so7Au5BtZR
esnALpMN9bh9mDmjQTsUsbYds3j/XuPvS9EzOlRxCGZ/PzKWyAZ1Fif/74vZM7EgsY1hoSeByVXP
seoZY+Bq3bmS+DZbybaa7d93ufgoWBMojyzyw4pdmPQ1sBy8CWyQRIWS/99dY5twA0aGIKE65voi
Lswm+9/ngj/2v+/89/bl3KFNdOplFcv/d9iGbYEmptQAf3fSUNRPeTAzgrwT40/DaCM75RvEr3wb
a0xfyCsi2N+Ljfouyh5rHbYJqBnOe5B29vKQv1LZwcg3jzKnMpUJcv99fil+QwtyqpIOdKYmVPQ4
HuUhjAXuPPiwZ3lSl4yFAc4ZV0SBN5sku3j0mGLFqcWnD2D99UIYrgClk+PrDOteFzXUxL9wkRj5
tHQX9a7eBWtsM6AvwCpYhis0svCZKET6Tb0OV6P7aS5utDrJdibNHyvcV0IzWRY9OGLSvsgD4hBj
CCYvY979KniZ4RLlK1Na4oMAMKHcsTc9O9BHcw/8BJIz/x71xvliAu80723Fw+jucWHCbRn6sAEY
MCxm6FFV1d7DXmEWx3AUDLDs1uXlMGdkXqAKskl7lFnoTFzTMUoAu2JohadZLiLwCPoXQ4UjF9k9
QwYblLIUlM1nedO+KIcAeXIVGy8DLy9fjTF5ZIqwLU0dlJnk3IewH6m7+8nv79GZDyf4e3SZMEAF
u8igjboZZRd5uyY8JiWm+6jAyxjvuGXuwgfU+wWuLAY5gSd+xyZHPwFhnAllGf4EhAgX/Cb/mTAp
AJEBu/nBlg0ZvYHYEvcz13rGg5kJG5EJoohzkjtemcv1VIye2voatzVk+sJnwoUcMbfIrzB5cIiJ
jErxcHGDAoWyHdCFYPLEtkYuh1H9NUTzJ3L8DUQIjp/akgqO2hF5Fuc6jBcSuACGFUyto49NnuYy
Xq0G3YCvTPum9sFFUritOEp7Sdl64znAggxiK+wJ8XbIxnkf6z6emYMwAKgwLvGzvZJVGlxyvM3o
K7jwFOMf5w4Jr70KVUW+RAtJqY5VFNoNZuTSyozdmZ7IlVOHp5VkedJ9OJEo5WQDP+inAsnrvxy0
EkjLsNbGf4yknSlCcBB+A2Rr1jPTXEQDndqHoADu5BmUd78oQTUmIH6FFx3C1vZReeMvBU392n8p
z+OedmyyGzbjdcC3dA0zGna5usRdmGbSqTgXV6pyiis+QHCrr/atPPEADrQ4GveEmugMCZqzoArC
3KLGPSl3w0N0nO/liZ8AVRnxkD3c7MpFZSWwHuqraKnNbn+mlzUhbV/oN+NLvY31Yr7HKBlV8TQe
M5+rfXxgwbU0OTCzFL/DNsPGVIsCq3NJeel7V0cezeFxHKJpAyEU77ArRG3+HGFkiGiWaofk816A
57U+EwJQwV15hn3hBXlCfWWwTNU98dqSzdQXjgyfmGtxhBtJvZZADr46zGNdxAcuDp+Uy8/Bc9HR
Ecy0Pdy9fePJ6cmEVZUt9AsEp/6q3flPv/AG4Q/lWi7+ymIJf+Kf9jzwOTnhI1x4l9KSkyDbm7ql
qX1gkaY0iZjUMvl8g68vHGBAEMwZKdENWGXiNgVdzM5qJlayhYMUsecLDUWg4MJJIejiK0OgGLfG
V0SS4Czst+ysvfKI6h4/0Y5sLtnZRGgC09o3X+y3eDPdzDfueEIKRvbipPN5kQo8wURVTzbDCY65
s5iAe9GBw83fxRKWe25NxxoJMGf2k90iuacoDoqtfEi+cWPB5uDdOtoHfUPCmtBKlt3pUzLQaOF0
wc9A3Q6zAGG6laifNRy3isG+ywGO/6jhd5YA7B8NEkcDQ7oplpiDiR2ROkJ6aDt7leqtvi6Ljom4
lOQrBuxB6XFutU8TCRn2kXlOr3wIRDHkaPiG/KJfoQEsQd0UQhngTuiYi0fm8pmpFoxnNpEN1v70
0jgAFteCuTpwRKHWLaZTgdvnL6AGP4CCcE8P81LDXRiuI021xrNGoh48kIXGlXu4zgNwwuXqYuLG
qvGTTmNSo/UbtWO6VzHRsct0r9QxsP8QcbY5wHpIP9IGEDRvhx+nA8iYfRYOWwgrp+swhqY15Cs5
UikKA5fqAaI1BkrYRAsZHWMYCNXYJ6G/K16E5QMTrmjuaxysX0HcRoo9IQbyw+aFIeKRuTXgBoAw
hnOL+0CiLMOfZmoxx2hQJGpZg4xwto9+A+ubezE+EJC7jXW3L/2Z4I3a8An3ow2O8hfz0hIVrXv4
Q2Bn4YgQcU+Ocu0FN+UuvE299KDfwCoO1Z67ApKl4B03SxHp0k3F91duIAi6mNMwXxRUyGUDetTo
s5hwIHYidgbra7gkZ+crjqCJudor87UT48JI8AGnDgQY82tyzs6gEKDFQsO6oZdn1hcssdrJAxqH
yzWBhcZyvY0ZtbN6wyN13XbICxcYaoTMemKKMxc99fBIQGBpwP6R120BMnjgrmecx1fZoe1+q9+R
804wciUPNrgFI5W+iWuNRNmeKoB8bKSjReMAd9GVBHaBlop5vLjbIRmGonFWzkR15JmliEXYk0ee
vsw/h5egXwjY7CX4aF7md+WdgQXA/sWie4GB2LCR4bnI6CT6ZZylY30t8AkQIdG8zGdQE3zmCHd8
IMixO+jH3Yno3ofwNjKnRC6P9N5rj/wBV84f7SxtlXNzMngeqN6pOJq3wfCJafjaHdMTZ1H4D565
HfKNASHWJ+qoN/0WnohHZK9sDNEVgEm92bilvbQ+nlpspJg9sJxJWN6Ku4RgB2XjzYSsznglGiQv
taM3mwge5coJ6IrXjDfrOxNS6hStbb3EOqHvH3tMbyAQVHiYUGmNun3Q8q5CCDMzQshmeKE6w7Aq
2+bbrKm2WltOXE3rBmaCY6DPYC16QZvOpA0J0ROycB92jGQGj230eWVH3BKGYekQ1DB2UQx7V/Lu
bF5mtaR4wbTjuVtbkIpLl4F0UMKBL0DIUjq54wLVE5PPt/Z62KiQVvtV/44MDWCw8vrUY+qLjbM3
IlnVjW/4zfbNlYkHsNQdc3GVs8ceojtpuP6tQXX6yF5BXmNom9/szSrycJ+GKkNMMnzmi8UMQYi4
+dr/ju/YUmSvMt6DzDuiwp5/mzfeqxoXJgkuu3/q9u+8RvtufkMmwbSVhQgKiqmK8Uuu8HjrX+df
Rt7Vvdd+zb+5vQjiZfAdXtov5jaZHzmLOvnSP6BefsckEbQPoO7Ii+EjfOP1hw/tUL9zkvrQbX8R
dTJPjpYtZEuM+zklHEX1LH0GjGOZPQRXJf7yILO/IKwtp96GHQ0NGpEi6gfsVMQBJumi/o2+0FqQ
tPAImncDHwDCB2irDW0P5hmW5FwWV8ah8HdiBjMXuaJD7XygFSC3g3cnM/oViinMaKgxi/4ib7u7
+QVlm/uVRAmxPBsmf+NmBXhHFPLpnHrKVgyOEFyeapiEspt+4LtbcGqZ7flbMoPwQzppgibkJb/0
2IIj0Ds2wwyCYyUw+4I5mcizWIGJjvMKz8neFWWJO8svD4HWVSL3qnybLhAPeZ5pj/2qyA3x0OYt
jcSjodIhV5Jc+aP95VrX7yMwCzMvv1lsrUnlvOBGMHE3Q8M7+AmuKNOqARlNvdjYhOZKGzaI3Dmb
rKaH5KaY009P2eBzVVQF29UdEnDhQs2pS93EwbDA67Dj/Ap2Et2CjImBCzHPCLcmFPA9MnysWBfM
J2L30q0X/OK1q3yK511Sw3BYQEqPMTcgszJFukrSlJhLIlByJBVLf+JDtk8JGcz8RLVFpkUKVGRr
ct0ZQwiyx83szD9h9uVUDwKHCpcxSQ00RUOoI4Af6fEl9dvA/ECHKoqaBw0fuTaZjoFvjDtcJlLB
Gvbils2A2CJ99Y9R9e1M+20YupzfQFcJp1Dt2FM4vqjwHh165CVaXDJU1d7YmjtY67IDYT8QGJJm
KXeolTyx3Zw5wvxQXylRyNTIYUlS+UajHrmTJvR3eWKrFn8gSZzB25xqOXeUfNFwz2sbZ/+lce/J
/GPxGNI98BxKpwsZGQfNt6iRoisCJSaUYuNKisnnilwM3qix825FjQQ0NzV+DY6ji6/zhBm3Rx3C
REv8nmGRVncibAhCTjE5cd48Gp1kLpDP9Icn32J1gewVmwqLidW8OrJrcmrmiwW+qAK9oDfWWS0x
/TSFMIYO7ia/dFAe36Izc4FrUlJOAeIEml5kG/qSF4Ac+lpRglBZTi8k9TTk/so5jpz6jIMXcGIN
fRLKkaeQEdpQS0RyKn1FVwpZaRSCKVJHvsFLCE3PJBRbJIgDniiGeC/+iOWuIyYaUM1AfoDMtKBk
ZWokuwdZm/zw1LfyRjoZK8zgJMOEQqBC7cOC9ocfMOQG3BQpacO9iZqLxfqTfOdP9kOG1/YSOia7
OsoSRrrfTHLBANqcG4AdOVp1eIyRsVFSVG4Yr8Ehig+dBuc3Ka3+KR5pYSaEwaTGAy+2eJPOQmCs
0BwqnvrUYkq97Hy1Tf/z0KV7blaqZw/S7mFNsmdYo4nvDgYSWqCs9Bk1Y1r30jo1aFv0ALddmG+U
B+hVG8FA7cyS1dmRAioqvuQwvm9ykSTbKjklcZoycBBlnWGEpLApkXpQyATo2zBIGT2Pmnf7Uap6
X0v07z6GRyKjuTUYlF3p0HUimoKloa7rRHJcJUYfMFQdTF+mUs6dU/g4KUgg3t5Q64xFpW9jWJDa
4gwF1GMmt6wDRvZNDxZJNmMo/2hBbdJixtRywUEn5o5CghoBGhe1ilgVOhzF+UBDsUOQgm6Y8Jc5
6k5Kees2qXH0mMnMlA5eiZTCysrPEBQ/WgDEjRV84F3FaBF8qhcB0yGbinVUBHrtyZL2Gv/ZP8w4
6MjYudNuxCzDINGNSLzKsad8bhPnCVL80RkYLiEDgzNNhHy8/oKpM+4C+GT07pUXA0dEvTHgSjDa
zs/M2YHfEAzLeYJBFnEFopkUxwRXpsN7ChWhBHvMuzYRVr85oy9HI7uw5maMi68iKsDdg/Jy539g
LDnc1fuIyYcTmN0uosAud2V7ERBLs9aR2Uw+A0SYpuLM6wHfy25FJ1u7E1LTaEWOSTey47bCARZn
6XH3NCo6Ut76PFrQw80bv6J6IlRTwEWeMvmmjhmczwgOBNsDfpWUDMk6FZ5fzOrtgFnxviyWQ+dn
1uJgYB5s1beC6DJocbGapLVmRxxRQHaK7g7tYSRteyzUZ+0B42cKMOoxc08KlelD3aT53OFsbRh+
bOIJ2E30q3tUOghJF3FKqjaG+l2xW5oC2NBIqVrsWI5cKmZmBg1mCFkL2Ru6cGIpl06fKZngT3oO
M/qmEDJOHoBwZwPQ7gz/WNWHTeMgeZfq/JTNL/sa1T2F5pISngrfHHfMGQJc4RIA+4gS2nZDkU6z
MaFCpOY3wWLutGIBIIhfgGdUqRNWmFilsNVimR9usVbQ7H6rjOBQpc4QeivGkQykpgiveUpSleDR
WTdy69UqtPyJ5q+R2ihdbXjtaP4WPRbfm7xNLHiM3NryuAvLTxVyfMc1aR8gi/LcIZeZ8SuNpVUU
hUzwiH76Grm++XD2+YHbsChXZbif6TahoIHOdFUQk6dopneP4EUzd1RP7BV2sA2MGxEXZRfbCkPA
iNaDZPsTMuTpQdtRNo33mTYt8r+Hn6URuZPdvTzU+qNpnIa5x9aypqKMfNErpAJDkEUxoTHW+CU9
Tcl70PhgDw64mEGbzGfFNhRwyZMK1dnZj+YuJHkb2RWYGIs8LHzGfTuouHjNh6Sb9NnV01grzDkH
0xOBnUI7g5ehbtTyubeWGGTW3RJX3kf7YtEiIElKPBjhrTGMz8Y4Uc/7pAQwiDNUUc62hwEjIbta
zR0GZ21WPsHqejdN49gNUJOrDLAtRNpHvRmOhHAjxJ3fbtIRPoTx2jOxQmeWjRbhvzfI+JToloYj
bsxOO9BcNwyd3fQqh8HWqNCxxFXlNU+8JAiU9MqaYcg1eUN9bs/cl9XV2uoX6Ehs77TlgGUqdTsP
HvthfUeCA9IXYVwD52wLRMiAcv1TOo7Zc/xuItnRyjneDFJ8qqthOUqS4VcjdEqzxz8k45SjDMVl
ATgnoC0GpZQZfiTuZt7Gq0G23vuAmeS6iQR/6Ppr/FDD9ajU70UGNRSBcmcgi5rH4apbh8RUATBa
lMm4Uu3wmACIYtwGOhx9A3WY6Q1/09M7bpKKcSXEkV7y7canbGdZgeqCHik5K4gCiXQZBvqSrIVA
PNwI9IAF2pdBv3ppqox0dHPk6OMRR+wG49fW3kUyHPbHsK4lEJVGRjRYyNPGyMflo0ad82CHIHoq
G93Ab1/R7VVfDL+WYr4wVjScnI7WaN0jcWvOlVKXLA+b8ebMK+kApu3a8rH9AnGE439hCNtWsbHQ
QIbY7DKl44rpB+4/UC9deqvlbg0Xg5UJwGmikZzxBaUyG4+TImO5Sa7UKVDAHrbGbKBHam5KXfIl
GitUNefMfI8QB8NkxMO31nzaGtGrLcwmGTBkYH0ewaBkqjTmFoU6GDhE0rd22D+wy0teR9Mw1kHN
LRRhhKNLUwv3A0RfsfvFsVblYieFDIMq0iO4AQoOkSxD1BXdAXI+IicW8wQPfkNSp+iYTHr9Hea/
ejFvIVMC7oBTTG5idz4ne/UCwgRG2Z9JQsFVzjLKqf/D6SnQuTfEr68K0AwIPDsVwZKrTpJL8stX
quPw58G0jjOuUpT6IE36pXwy38jDpVd+Md6jPTmqjZxnodzFhocLKKjtX25r2yseeSO3Dd5KVSTT
HPjPg4kKvBiHTRofDe/RnrSX3B1M0sZGm3eMfNNZcJzcZoBK4D0MiAIK6s/d03xO1s4WiMCEiss5
ZmguDVbsWKZLZizBHkR3g8Yf+zRaMt9JtyD6wALlKfwkKwc8Z5QqnmiAymSqbHUk4kC1sUhffc43
+yYvh1sOv+RA6bJwbnkM+BK1RfoUbpx2Kf3OK3DB7E7G/UGYBYICFOU68dYcswDlXoM3UFP0yzfr
y3lHvCFdR2eHnktGNkIdSeGOABgj0HxR3qYfIEjpV36L7uMxeLIP7EBiQhBVp7Y2jtg+MUUKaZ5k
C9ix12c8DZknfeack7hueVegX0QHCA6gcROaRJ5P+OHCwbBUx10jbUPzKE68gxuIT/rBVzE+z1gK
eymDydE7IVr4u815Vc4ZWA1rrL+TknBV1ctfFZMGLBZOCEuHSMDa5Hvpiz4JraqeFNwhfV2QXdBy
shVRafAStKs4c1QA3PQs1ojNC24ywgdWxct0oQ7ADJreda69OvpwyChBjbr6hAV/qr+xYDJSgNd1
H+wGlH3SwtjXH+jz8gdTOha0NzG1kKiXwTw4pRKOpmL7TmBgEOe/m2ceoe0aBiH1SwVDFQSQyCEo
yyWacZBb6ayIH1Nyu5egJUsH6XXHj+wlf5eOOQoNkl6IOVjsAVJXwKri0RGGBKmvP2ok6BlpLzeY
GY3veA2vegg0L4pSXGD1/vC95dkj4BPsVIl2GMJumFkvfZhYm2oKXwpUrI9SZTvAnWyRFRKdMahH
qtk9FcwaDXOOl1d0bayX+nATBAkObIK9BlOI8bhDZL62FUR77X1QAZQHWLebuKU5aFfQd6cKKK+0
N0MD1uBRFnKqAeFxDfvAEwlZjROu41OqirtB+gKIc5gdUD2LsI4zOA7jYN6TK5vfUnlGNkXzUZnc
Rhg5d/J5ln32lmZp4UW4K+h1y7K0HnqVG7LN6IjJbrvvNv11vD7oeFOYPWFCwxQ8h51lD+WX8GLd
Kapp21Ad09wS/ZOfsIWA69O+oRfIH4273K3IZ0UzzFnxiMfJmf36+C+N4zaj6tRvMrvRK2GDtXSX
L9x/Zkd31byEPy1NFqKZ2qwFLhFD8neBM5kWFX8STmyASREcaRU+uAP4BcxqsZnxgsSS4M15Ls5s
5dwt/HGwGc/mcp8BNHDOKHqoRxeIOg5YRB67pLmZ0DtdM/oZ+yJAqi/7pArGvbqGn/U+2T9OgDIn
5/XxxFsWfvqi38BNyRoGb48Wn+YRXUvGtN/1GyEtmX0aQsvaBVp3wTrF05YAei4RY2GLiGdtkbG6
8jIQvTX9ol8yDByX9d6gL8EAjr/OFUKpRXTEqH+TngiNr9rWIOIWLDeXa/7XrG07Np80bk6TQpBt
1/Vk2zurH55NR6po3jfPRPfY8Okm9MkG9yMiSzR4VOephoULEtpFdwle6FdlhXDnIV7TzoCuB+G9
dGhIgKTRV06OVrado2eHsoKQwLCDwu9xG6G7ZS1yDfxvMXm93y3R0x5prm/nbfA23SCSA3LcCEBc
gX9ljHpBs+O9BztO43SRvtQ3h0F8jU/4oddFSGKjGUiBWTIgu7bHNSbEdSGgmFfZwEW8zHQJyJYp
tMiWOQ84NYoFtiDk9XeyaYFrzy7dwhzlwl+DmtUC1FTlbyMKTvZJLj7PYFQI1S0N2j/QiyY3bQme
KGbo4PzEQq/d/gh4xm1Ik7A48lDprtpreqCd8419BfYyQ7eVU/OT5kAKLz5ZSsNaz59DZC/ArgIU
9ZVfQDoZDh+xjgodX7VhOTSUtk9B+oJ6ZdgBI3bfGfXQmreH1Xa0HgvtHXKfRgqDKG1czL8EDfx6
S5gloft4e2CXhK/Bh/pdARKCjL1bycL4tI+P7+z5Z1gzKv7DrLlTcMlZ6HuHJOYXZ2wk08k7WeTg
6z2ym4+keU+nX8fEzXFvMJkO3gjTOGNXWKW0Z4fEaNxjAVKXxIofc5cRXmN8FEBp0VStrQy2Ig7T
IEUvSKsavon2jopfvgrFtHBDWoiwmxYFpZNNEzPNMTuzdiwhC4gLeF5+tl7JG7pxp7ZbtVvRimmU
w/g4pOGBFk371aBEVo58/tLDmcCztsHNvDhbzbeA2JNlFTzN06usHFMuKI3yhPnGQNEIanDmCplP
iwAXmSztkEp2mw6wfoFfX5/5jCJDtCPdiUhMU8BsSD7pEs5atHSA3kfw+P6d6hCzkVgl4iw4mH/9
njFfA0hQDgrzY9lDNMHDwPG5HoD76rdiEl68wVmqxotZrp3hmUvIeKH0BgCEOrQ5BRdWkXmprgk9
dMNY0u4DZO8XnyRd+Unl85EWsf4JqixUihTCKN9wW0IFRcJFLzLyCDBsyXOEfI/7Q6x7cJ1mWrKb
i7sdMoECur3BRoRUgmjIg7m9VF0gCewmbPagjdwwIJD8lU4ctx0ZG6GBPQPeSTAuqRJfjWdgIJKA
NvBBHOky05aDUYPl9X0mu8CmlM7DharhH14JMSWUlsMA+CG6wfpBx8aA7ZmmAIJzlnLpss3XtD8Q
g+H7BxuzL540rgolAD0lTd0a2E8yHklxp1se6Ai7prcp5mLj4P49xzFFOWZCpB5Izn6cH/yMoItJ
p7RdjKxMWKPf2BKDwvML2VrQ5EGmRR4FqujK2AMpSxRh4P9hv5wTD58VCK5xvFR0z+nXTUAZyRaK
mdVi+KZbguyclMopr6nx0lVQ8GXECm8RbYYQ5F+sChIWOhSzh0tQ9NX+gtfTKmE1TNb2ofqg+di6
FF/pDZx+YJlwBvjgNswl6OYL+l30Wxzeha+/rBHypukN55lDfGOt4r3R7p3zfHXuUBkyqEZg9P3s
IwRmpBv2cmfaz5iWWnfCM6l/e9UvoEuKslIv2uRT6oE5szzm3KeYbzxyNpIBkj4qXHJklkzQrij/
5HodPDBb8JthZ78F6DlFm9l847KT1IFCV4EfsiLEEAeXzYI6uOBOtOBe/YTKUzU8MS6gBXfF4xme
Fe1mhrvPKp0/GLJstmgoNS8BDCX0IF6NySBVm6uWRQi3fPL08U7JQv1NDtwsoZSQShCDQXvYhuBq
BDdgIYogbg9KPJY/+1LBhPNuBdXk73OHjUd2QIe+Z0AC01pM3gAdD74M2IEt2x6jMebRPGOUzUUw
Ur+D/wtvGnKm4XFNYtpKz00MK3xUv0xc0BMnequx60aojvqkcQGVW1o8rceAYKkF7Nmh8QxpwzCS
E1HT7CnAHHg2lHQ1UG14Y79JUt/4+1Mjk6NiOMR6gfPu4VHFiqHvJdHP+CUaF3gXvlgbYzPhH4Wf
BbNiqS0ASOk64WGBqUDnIRdpyWnVXZauZhXhp5cjItZxVnzqZC9zfNEQZOMBPW5k+v+uwfCg/exH
O7abEskU/WXMXPGjD13USNpIy82zl/P8ztZN21IJCi/Ujjr+c9UiWZNmERML2cdLWBoh1fm9+akH
+DssaBwxb3RuWLUr7k5SQaHC0V02arhhTOFETPA40aixZqLUimqU4NU1a/pKAHAkfYpgAdBooiGN
gVx+YhOmIqG1Qkcm/qGpxCYd/jiv0ZEnUiqx8tsz1Q0pB6uaHftCVUd9LOgJquDmkM7FrU8Wmckb
kjqkM6QEbC39HRIBQTBLNkQ6sEG6NNwMZBrU4FR12PZ3F5nmi0WPwyVHeeBzgg0YXig5GjU3Au2p
3eGTbH4LJduoqUkyne5FblA3S1K6LXXVByXhhbinaMNIv061Yvhy8l1lXmcwJDCJ6LsUV46VTxCf
lFdxgDf8l+y1yCkAQnSXhJbzzalv4KMjymWDjF0hySBfASyED0eLjfbYA9DUJ+VKjqLiPyNn/cHO
ivOKDJQchluEdKXhVFJ8N16brbG+JDhoaO1mkZ7BL+PBvQ0a6xqOC/mBCxIXy5SME92eQucc5sEC
pQAPTiYPUgOHgGkW6wPD+RIl17G9xj/ZsTw1pxQHpDvbEReNZDZePD5ZE9NbfBMAb+XyKSJwQSbv
Ib2FHaOs+b75ey27X02NZ+tPDap3B04FhduMtZyKhgkfWkww82SZyyBqKFUWbLV4InODPoYlp1v/
rn/b1IfLYas+uUSCoUnjDipw1lL/NsvNYK6giRJbKxsRHSQ30ZAmONM2LaLtw3jJVdFCrdOdob8p
3QsCWEYpPsf5K7FaPEjd0RXPUoL+skjPONtyN4aqX0BTbxkQh4GErynk0avSwO8CL75L4hTvdfkk
WT56QJiwrH1G8wi3aIwN8KEjS4AT5+WM7yFJbpj5vNAO3c76oVOHP7h0cH7MPf4DhasdHpVfvA8f
0k/0nv0SDQgCw4cJ8Dm47HT8VH6Hb83O3mufdKV5veS920kn5wcuMRmZGrjm0eBl6bo/PqJ3C0MK
mFQ42KGZe+Z/XgGeVUnhSBHyWCRfnSxOFt1oeZdVSzYrdiZSp9FEobkhOkYje4NfYu80QnYSiVXZ
fjCupJ5XnblKE3FRQPXExeIyZS9zvGbhGOfhiYwZkW3oQi2ACkBMIh2zP+ovCA0E4cYWreuR8Muc
EeZgo88gnN1QgEK9+BVmxagHOgwJXBgeWuo93v4REbi4vAATADAeVYAEwA++cN3lebK9IJSTjsFf
YGO1cTHdsdkS+rDKIh7a7YKUXEv9ofLYqN95PVgK9a+pvXN2rEP4In/wuqTInBsa+1K4Tr7SN+wN
CdJE4uGbk2cdYAd8oOySDu1ztyvEOY1Gwe8Yvov3ElmUTB4/fTy+U7odWACdoCFgVkZ6yFWHY0Jv
XluYFp0nwS/IP9I3nsQLc4F1uETfMQ9jIWExkuD96pGIZFi6O6BR5SjyEVNbK8nBSehWLHWDbhDO
S5ANcq94r+g0fCGEpU2LQROtPgCH0Z0cqjWvmRmRt+6cVYRzxwxA7cOmpT8XMNdP+yT1BiLSRTiG
p0W3HLpliesi2tqbjXEG3t4e5tpCT2BOHzoez7CWsj3A8crYdk8CdSRA3TmKYFoSiWWUQnTfKbvv
WJES72iLjbS9whWJayVCF4gmhN5Rx/pq9a97TxhnQlFW7KMaN0HRQoeKKQBPgegVkCbIVUG1+D15
CxkuXRJS3eKs3pzX6gx8esqu5dMfHkkaW56YX4L1r7SkuAD3iw/znQwYogGdaMRiX5hPTl+wc5Hh
pAs/uKQ/Apo4YI8MKFd4ucZ+KCboSvcmWEU4bSgNikQInSsVBjLuGtD/QPWxn2SwC7UhCHqEYYxv
nUfYpi1MARD0ZMmAHSn1yQdHqhW+7zx9V70yiCEQHJ6IwkclAHoULuR71q/BxsyQJlJq5JRABTj7
0rLAUvZ3ftYYKUBtwuNwOuFWzAvkkUsVzVrqKXg3ph73LVGSKV7cXxCFLXWZZAdWPtSQZFxbqa+l
K/nhG0TGXyzs6d/C6WGJFF81NxipA3l1JTIkCk2bWaTwlmCUcOy/KUHG9mfD4yH16OLnQqTm8/Cp
IDlRYRnpavytYbZw7zH1jQErkbjLOVJYTVG2Eh/2seTmtCnOiOqQk/mo78G3MJpqRYFG9RzRVGe4
MrWZ6XJ7dwcMBMkkTKBrB4Wn2CnJGlhWDVRx1ibQTPiaOYKXzi/FhdtX6gqe9URtD1yMFekBlEi0
ELU7XZUfMg/9AhSEuwewKm1qOCKAKOYNGICEkwKLlILSf+CZ0N35CwvR8qjPeHFahohbBatZeLkF
C8TdTDZmk7wHF5IY7hKxIf4PVee127jWROkXGgLM4VYSqZyT5RvClt3MOfPp56P/czEDNATbbSsw
7F21aoUJa2CzXAc/9MHJEh4998P/wPQJq4aI96YO0c4gRzy9t4C6USyA9vRiEe2kM9x+wCvEqaDS
RNp2wc76Y3hmFl33nJkG9fnVZybAk+GWPQkSoGdTGvwNGtJpiEDJwyu413ogedjmFYHiofLxZvmb
cEJ+zSMYkBRtaL6ZCLgA/HhmjzZgPUtAJewxqqMoB0imQOPv6dQpYMCPgvyI48VkVQouwuDiXP8D
dGG6zdEAOUlO4DogkdBzLsoG4OZCxAxCAQ44T81BzFNGsfPUIAxwrlUwazGkxv5wEQMvSGtOZK07
GqJLjkl+DLwDqGMU2DgbMTjXLYQgywwuHlhagrXadMp5Nd1fWP8GqKQ0SBUsH0as/MZUEnEmT414
gL8LyZOLosB3k6GEjEYKjo7NqAaeO/PjCZFU3/lXTyTGjUjKNwPt9kvEUYiTRRlGB459+QfXjvfD
5cXpBMri+fjQDFn5tFCHuC4yETfRqWXnsuJsmNjl0X8FuAuxHgMJYxMN1DktinwBOkIzd+O6iNAY
/F1zAB8Ud8Y/Wn/TW3KdQzZm+gwVJL+AvQr/+HjmG8CL1c18ix+ZdumBUN7MSFBtsGKC9+cgnmQq
8uE/uKxByqa27s0sFyrPdJ1LC6bVtPoMWAayKWwavfofqXYgBPI0gwAbZegCvEhbCfjIx6YJDdb8
WhXPn6hYfC7MfzFTU+rkCHeoqeplXX4Kd2vvP+TpujJYqOBIYA7DMO7GWkKqaaNMRCCwipoCXkmw
znGBmQpaT79Hipl3tGOd8VnL8qvI2le0gxuIAzjaG5b+Lz4Y1xzvhi0CCCPbIankM5zHAzPoyT0X
VS5It/JX4D+4I6DtbPiWN8afAhcpFBM2FH6ecMf+waXLM6XiHxYMAxkaCXM58CqelJwjOG0lRTqT
uJ9JP0LTUBAkb+tvBk9018UHOhm6CY4uh5H3wwkALuGH4pv7mP8pebZpJAI+wtngZ6AmHPcJij9r
Zw6ReqXt4N3xNxJ+iyxKx+ENg/YPRGk+yn8y9OJkyUvzl+Az8df0SixbrFJ/KwPkKe1zsq/+BLe9
xl8woncM8/hPDhgfg6/pdHju2liQrDDpK5Jd+GAfZMyE6uEhvrsP0G+ORM+sv5x6tPbh4drnAUAF
J64v5pB/0OyJ0Zj2CVWLzp7hD38ENABIy2iIt8NbbNnqmb3M+AQf8Zd7DU4RKDXwEgeISw1pQwaQ
zBG1ZiHjDR/rpWmknj9YM60zf3FkP+eieoz/eMKOimBw+IK/4F1TJ5BBdGbTxrn0YV47R3zzhuRj
8wac4IX5TQQSwY1nVN/ZdKVynEzPnt7bxLhHHzeD5MYQczp1bAucmwqv3mlwOIYl4dDsgiVsfgHK
/HSXcquxo0+d8i/FMPUgpaiPF8c9gDH56FiRaJAvgbBnhZxGcGBiLAhfMh5UaIK8n/CvX2MLmNYm
zizoMysE9PZdRkbQgr2MtI48s+nV4HEjRu92xQ34pn+wpLmEWs6zH6oBoKXgw/iiaRJYlnBzUKEe
2DRs/F1GxJjLGqC+p3kx9zVDB8TQTFg1mz2RJq+HIe8f6gc7IA0azaF/cd801Fzs3PEc92W1iw/N
wmh6Mhy1iYSYDxq5wTEtqPDMMbzRe+hRYjwkp8JC06KVNYbl/bk2uIFM/gLXowgTZG+hwVGYqSNL
ntKEMcUIRZqXp3s9JsVdrrRdr1TtISA4g9Pd0vs0zIhHV3aXWBLBLvpOvSqcl56+TuJB3eh6ay3H
3iyOUQTyH/iNehtFIuZqnmvT+JbPAS1+fanSd21lTmp3hpOa2qdb2WU8hQUYoxUIek6EgS7xeajo
XFTcQIu1tiklgiLThmxXUtam3GXPPTelZW7bDK6oaUXVVyxUS8v0hUeidcu8pskL+q69VlhZHiGH
rXPZJFEslrhLlGAvgQNnbgB+l7XYnLpi9ZuP44cUqsXLkyo0ZILH0ZbxMpAUwhn+HhCliyvZQEOj
M8WxQkTaVSLLd0SptMNqLazzIFTuWZ799y0S03ZbVj7oazZAzPZCcS/oavsESQwGHUuwvsfSSu/R
L0ZceJ4ojjiOYD1s+pZF528IqLD5dsCC84w/bT6HOYf59/SzfHqwKgrR3AwV5+9nfw+1WEQLs6ii
/+dnY2INizGClvb3Z3+/VyYFoDq8W6mMRcg/vnatonBCptpvCQF2OVe1Yd2XxUD2Qa1dFT0wQCz8
r1Jqwajjojsmrtgd/76y+vTFqRJRePx/P29yfWO1SY3/hIEsPQ0fTQOXFgsu9jxfDx5lA4abEqK7
kqb/rYIOUq0mllhQGRO42aDvNBT/kKku4RxCufz7rs+MeW+6wl0O4KePWCFgl21AjI2Lz1wN3FcX
NOgBNcXcwKsjY7arHayL3FcvSJXjldD4/n4Nq7cuKAFBEt9YWV6h2+BFQBKu5861usCZLVfvacGk
YNCKfG1JaPm8TO5ZBzL12qhA8EOYap9GFx3wDAgeaQGN3JARcE8nRXMt4fT3ENSJik4SZmVDKGHb
GdVVS33vSr3/940upvU1zy12IosaVqmRSleZoW5JK4i3nUcaRBPl4kkRCGEi3eSsSYG6KgypuHuF
ihdLPByq6bsAi2x0lqa0+/vPMRRZJUu8oEa9V1d14gVrg7QEwldFcxuXfbtMRTM6FvgA2Ear6pcy
BhIOKsl9BA3+cU2A42sUyCfD0vtLGnPN1Ca6mszNdRReJEBASP2hK8iKnl5NN7Z5nXZvBVK5EbbF
p+QNNSmTSvEEOgYxxyuHeSeEnLHIrXMdYhkkG1Z7bIrIcFiAsr2m6PUKFC7ZKnqB/lkyirUr9NFu
jGD6CgW4h9t1xrm2IuPc4YKpanm+alNu+aI02kcWYFMTNMbLakvDMUx5WP59m0qEebBWbpKGhDlr
lKtLEw3gErEcbv6+jSzfWjZD+5P55dOLcd8XFQVVRibAnIx76Rb7WKsLXofu0+0ZDXG9SKnICpIc
ZYT9N5HAV95w9c8zFHc7euqwRON/cXW+C8oG79k6h40bVeXBmB4SneS50QQESw2ZLWb6md4BVs7+
/ieJla3ql+EXqS3LVsOZJSLJAFqp0u/aVgl3cW/XNTayiTRCPGjTsxybpGblSQGyO30ZdP6xzEEN
sZEjDrnIz77f/maaH30aFrwQLVYE3NkxfMY1ICPuQ74zlCZgqSjI/IU/sceDQVtnZXiKGyypYGbn
eHTnwwHHLQ+TNhe2SWCl+LcRLlJkJIx6TVBe/cDToH/nAytb4DZYhIk+1qYtio3Oyr/hOX/JgVSf
ZIUGacBOyfGLEuYk4cIn0zonZYZv1/TQ49W0dk0a8ypswT/xE/h7kHtMAsTpway4+LhnoU3rzgC5
4lANSrrEFajdu4IiMnw2zF3oBVcj8tz1EJviruIDbc0JSUotcS+bubtJYgyCMqjGZKWlUFshd1Nh
eePdRf2NO5su977dtkFw7IkxFwtF/HX1+q0TkktJBHbGsGsZYLS0EMMaPxPLYwzcphJXp0Zt76mQ
7Pp6XAoZdOEu7GUC5vOPCFcdoPbKfJg96e6ZNcinhGs71gm8TRosyxScZp2okkXEKpa/QpAlbztV
FCHIlyD7Q1JtXeSDql+oK72pxqXksQ6mBvG+nMjsGz9QIioIK+HDX9PA32Mi4q4Ud/SPfw+hFLy4
42HDNrpwTiqKxdZN9J/umQ99/9NW9JOkIg7nITN+a7/BjF2UjbVqafVeVQ2IEGWvX0VDAIvuI2nJ
Slts8+mBP9/Wvfw0i9y755ZpOZpAyHTld8JNyNqDwegQ0RKLsuUHTq6I8aO0cnXjlxJWPem7aoXw
EKbDROWQhp5igbLFGxlri3l3ZoGUV1FRKzZe990riYtzr0j05DXiHQi9gK3IQkdN7/aESIqOnPnd
Zmxl71Bb4VVMJe9WVfFy0BU0fQZYDdWC9hiCbA3tE4aDz9hQHmtQfSGEbKzjIpUmXba0NFHY4NNW
7lgLMifXauFCFQToE4SETLfRKxzyhoRazJvjkMgpNQ26U+nS/tVCKWBhI2mrwU+wvhRV4ZZjbB5X
3lXqOc5eJ3NfcqWSbjdpF/ajqaHQsKADJKOobQ0BIlCacFPVeZocdNQAENmkblFdy0ztD35YEy46
PYidMhx0S7ymcjrZlH0mUG0TwiPiJFc+NOLhV1WnW1AsuL38QmJswqV74XjCTG6bdqnh76h4DWW3
4Zq4fIjJWSM3scuQwAWMR1bmmECi8gyCDaPx+veQYctvimJ4HrrkM/KRDlaCxGU2eMERI3zo9kq7
+fvR30M/SrjwJIRiVUOn7/4e4pG1L5CwNf771vdKy0lKEHIvishpc/N7LFXpyRP9/x4UvwHiJUpv
Vaalu9VEbbSvLjf5cSxRZ8DKBfEnpnepe3XKrC1mqEQnpCiVuG8avd4rjRkvApHZnhrKMuaHLGGm
qvuYIbv/fQX7nIrXC1ZmZ2I5VUx8f0uxHKFuIIXpDbYMShxNRmb6eDEqC66poR3lMREvSZE366bv
gAWn/8QCUV3ofSvMK9xPtrI8mnSu05fjtBplTQgPLlelhaeK+qEz1Ghd9YWy0kv9LMUwe6rUMCH6
DX6LCSIpl1KLH1g8IlQbPE/caErOCN+FSpWGO6pHbt3IlbYiiuWn1IIxNbJ7N9oIxXEHMWL0SpIW
JWDt1si6deDm0XYY9B7Y3Egg2DFkZPPocQbVUKkhgRg95YOFPE2y5tmHsrAdm5gUarU4eEO6CjtX
2Wctc+OoQAqgyIO6r8bsv4eoEgltconHDPwx3Qs14EaltOY6dWkHBBqJQJOLVanAfRpGV9tSDGGI
0FDgj211tywz/BUgijZIoMF0zFms0tVmVZDt+igwzr1ahE6gBDUUcP2oNH5+jaKKxM/ci05dQTyW
nKv4YapDJy2J4UAwCSqmU7Migyozh+1I3Y+sRwMcjqzci8OiVxV173Jtr9WIVmT0cguuiy4sO4II
Dl4kryiTvjsvAUciWryb/Z9idIuo6w28FXrrkrLD5iNyOoAzXwxIR6+Pg+6/ZYOgJDdGg8NGvA67
ZFeXhNdYMjzpvFlh75gy8NAvCsiUi89wtc4I/caqZ9408lIQI41NdykL8jVXUhS3N04IrgMd6I+s
MFfE9xjhZjmW/1osauBsjEC+1E5prH+FXvudNyqzOKn/HnOGdya4KPWohEvpAe0OWuBURwbcYH7M
3Z2NJDP33VZq9BlAtvSKgbSrE+bedbFMvN+kYx09BuY9r95+9Q7xcOifqE2a6B5KZ1JlY+keJBev
PcvBQ2F7jZVjWV7MZGcZNyqAHEIPPQWSpgkaVaAtLKl//8SKIH9fKAaBDeWWXGJKhMncJIkdoEuv
WVLTgtMxqAShSfCqm7AHemOWrB0/nyhkygTD8Ww1g4G1ZS54evFD+GctQdSyjyCYnhqn6WonKhjL
0YfP/Sk4CWB6jRENIAyQ2fDDSdSPajPZuVj3hiRofGiw9cPTDJ2bsMGJRAPeZ7Kz4q/5T4HFYh9V
H/wxK0PSrM0ffoeOkQ67v2CwgGtC0s+GH/PdX6hgTyDK+VYJEZbMyWpqzCNvJwXQq3aWfESfh1II
pr9QHiDMQl7uTrw2HmdAJDrW6FV+znC9+wIt1wbbE7By/QVh5A1j2xbsYBfh2I/pX4CgBi+IeD78
4L6Azo0ritHaXpj3l3bDSwq/0GaTGc+cbzsYlPrcujQkhBARPlO1ecV4C6maCMvf6T6AhZjk4FzX
nXgl2CImTGq+4iWwIkM1vMp+9VN/6Twsq5lTzkdmoMFEKB05/vHFfCcnY6nt+5V18bx5+ZRf/SX7
xUEAWikEkMnKZsHx7Em9XmYYOVAq8kYxQEOSgImX5JTpKpgLsFdAZ+BCXrIlmD5WbDPovt6Gt3Xr
z8OPMq6psJV9C7hkhgsD3UsKYg5Da8BVa+bnUGywX1j0l/yL2deoEze9GGIn+yAQ0h2VeWptdf+i
YdlgMaWZD3yedsVVYKCnmChgy04+tPJRRknOtQa/AYTMukrus0SNgWMW+Ei9RKnJc8LepdoWuObD
FUk2LOQ4fkhObJw99QT1HB4UBMFwAZWb3WAeFPs0XMf/GmxCYfzc5PTGuQmNBUwwrvomsIfEYUjg
Rtj9ER66zou3Pp7aDTAkeVFEIXvexoht7KWkghbIsUjKhsjCC5CrzrLwaEcqkbsooHSd+witATXL
dUvSZeYQ8NrED1c7wb2GwXehvCMuC19LmMd5f1HIqChYEYlRlE3QwmiPXsuqDzFOiOk6qo9u6nAf
cMMRxypfZwRPkGGiPwYSK2fZr6Eue/mrV4/TStYvudQ0ycY/smMZ3vWw1oo5ty0KgfIAl4FboP/m
2icMFBN/bB5J9oAfjgMdQeRcw0lrW8mpSzn9iI6BCYf8rsV7AbKLaPvlVsQvAPHOo/zBeZELhHzy
Buy5IrQCpHBD5IiX3TGdyPOllD8t5cNX12Fh8wtcWPy+xjwvM8ixmffqdC643Yt6maaHAS19iMLH
yp9ZfWwCGDooHVBeZnyp866YFzcHg7S3wu7gkzHeC7eKhoRoJvcrlYBG5ggz+V8bkOU26yFIQdUy
9rkw95jaS/aYbwLxQ+LvvyUmcp2jRw/Vp/rQTxhtRc0Re86O29S9afpRkL9hzGMyTG0nYAWIAQyY
OZJh/6lC4BBtbNv98IgxedAzo1rzbsQW0+Zxl5rQ9bO9f43uBBgroFoeFtXbityQ8Bh8yuyhzTYI
NgZXXWpsWn0vfTfA0cQiyP6PmH3l8RmuKE9byGBOT4ZBnNhZM9wq0W4VWzZtbP9Lsr30T0e0dl38
HpQt8dK6z9y+g7tC3TbzzvWTSBAxxF30mDVrucBRxOC6FK/6biS1vv3lRZCmZRleffda++S85z08
jzMOlBFnML7kxJKkX15ycUVHiM4Uj1nuxNra2Co7mH+xf2hDrA/3ZfOvlRQ+zCuLvo32t8m+rPLK
aVGVbSeRn7rGXLGIcYbhLCnMAKDLMAliEE0YX7UTYFsZlEHI0ayZ+xCezZ2jSQQyUe2Y1mCRMUce
TJyxnGEBZbzi6BzHHzqeCSqOpIyZz5H5oeUvWr8iP7lMKtuZt80+i2HTlldIlwgoiN4mwzqKD0nw
i2hbXXEDt9mqptAZLv7wXRq3RsNA4DYSjqqfwJNMlyEKaQPkUK71AovIx1g8sd3vQkYU+56kIzbM
Bo/ISUsuCbvc2tbRnuu+gKwwwCWzzaPrXwCKGSiFXwYqwU+2E53Atb0q4F/8NNS1MS5kIJN8rUkX
ZfhN9WUPKzIitOarz9Y4TuPaOflumt5vEJAN8FabxTAsST6yqDTIj/adnD0O3wbinshaSCELLWpm
SHjln0bfMaztdEe5EzFEcrhBpWguCThw2eS9jUwpOQ3SKgPj3n9rz7F1qPkgR5/CpxeidZm7N544
uneQWGNsMpUrCWKpeO7FV5u/EcTrxlqQXq6179t7Xl/iaGVO3rPQJmYN+ZDGv4rbGbPPz/DYr+Jv
8oZYKgo8e6CUhbP0yU0kGDdR42z73KJfDUYU7gIlSMr4vlsbjHa0A6ePT5sQJHTxqS7VUymvitbO
/J+4ww0rPmsTaDUvewrA7q1BCLpYpkNxqEMjMY0dO0ylOB0APa9fZDssUggJ5uY1W4Q78lURJna2
QzCh8JRkuwRNpvDR8aFiFEREbr4N0cdcZOZGkwkaPJw5Km/HIgG0PXFx3mR/01A3co170BhwM2jQ
tsyjA+sjR91N55G3ka8SPf8MdwYxRydJSRoKtl5tSFwMYloJfS3qMGd24Kweard+M/Sbrl1jJV5Q
XPak4dr9N+mDvr6v1dVwJ4QBlY827EJi4qDT1DjtIQNlnVywpCXEWZo4PDBurkZS88L2JAdnq/+n
SHYFsYcbswo+wjZcaNojlg9hSwyULVJCCx3zEvAIdiM2dTqD3En0A0fR9FAubpqOULplVn023Sog
VpLl0lpkMIKQBMofg7IJMPhsj47nmiCxD605qUE5z9BY6rwtebwZfr32+lXick9WmC64p7Te+dmb
s02dSOrTrLg75PdGFuES3UzSu3mGew45FBFpvyl+Hu3OgGsYW6vMW09dj6hOhojsF4dw6GEL6ciD
iTXJjzBo3WekQEasUSKhW+k3RsJmQEyvJ6w8hv4RGwtOPNhyfAjivWyTZY4pjpAvExhHafRRymcP
IXoM3dVKZ8wq9oy2MYBJ7rJ2lbMryqcZGm/8B/6pwq+sn2RkinSfzUdWX8zo6ubDTPmANiMSqupB
e+mTYyrsjegixh4x5/jw5eLChI4cYJAgoAE3vK0/bDPcJlXGXJks2COg18hIKYP6karf4i8gSvNZ
4Qk1a6/DfvxO7smvf0UMxm6tvsphIa/LrWXri3qF0GeGyZY9HPq14XSHYhN+WFv4DndmW65Kl0v5
OVOemH9p3OHUEqTCwlkMHeOpfXe/nA3tWaPd3Y+r8RkeQ2Fh/ra4M1F3rjWnXY9048g0MORd5wyc
4HdFsx6L9dbptWXU2bFs+9f+2RMRTfNJdGM1FfvIfk1paygrNkddWJkUgeoi2adUWaats6ebDtcp
X5vtyotICnQw3vWbg9iuKYCpdjQVw5gFNvh5xZUxo1VzQUbhyvckVq245yybTC9KQ+KpLVbBYUEd
qKJLCm09ogsPX7m+FEhPE+Y+hghYhstbzL0N2Rbgy7F2wdKPD1mw8Vg3cpaK6bGITizIFlx5UsYQ
+EiOKSyLdkWeA+bIvsNVMuLTXk1CSMjTTbek5gWqwO+MHj5DqESROO4hj4vFajQcVkpNxAZ7y68R
B8auW2V3XDiYFyAmR1uAEZVUOnB40ZhCelXp7cV9ptpJZVOTCgN7+F0lA1HaiCpJ1Evd3WBwDOHF
QPTNQA5IopSP+Nm/xCs4pIj9G4bHH7B4B0KCSGthPL6nl/A571AGwdxgUcFj1BDprwXqqm7PKWTr
5b+omsIGo4a5FwNHTrUvJhItlQ4kSV7Gn1WYOswRdfMlFxGVCCJG6UlWC4GKFafc3PnG0cf8jnky
G4+ZLjXktSym+QtnOI3oB3MRE3iDM80Pz2hsu3vySV/HRd1/04OTMm4yJwgxYJoLD9OfMe9MyD3y
FnRnQOLYOPATDHUQdWOCAMpJ91BVKwh+yKXgGPh/rBC4Q7Cb4RHVGsKnBR3X1B1amAPMqMk5B4m3
ktBv5baaznuUE93UavHKNE80i9oFRI8jYohkNC1EUvd28hcesAGxbl/K6JiQRf555LCSFOVtXeFg
1oTLkEeCOALN6/RPtWxtR2FjIj2CLoqDlIcEYLrtRJ2tc+7qJ4lo5wa/FDJ5Fi3m6Qv2IxIzRXwI
wUS7Odd2BvAVUH4hgV8E5HSmDk7qBZe3QKrxvA5ZhJHOI1/BrX7GGgpSw+OllOZk2uLATjktZNRU
NiJRMlkK4YKLNfea5aJfmHuUC8rM/Em/C2mrvzRtyZZmfLPkcHNY32zqbHMjZApkJ1/6F8tBeXL/
DYyxsICjjWyWBj4feKTj/98tYuhDSNe4ghFLwvuYuJez+pafxnXHmM+xttXnGDpNhMnEnB0VJvhX
nM5Nni4HeZsiHaItFtwt9FLwo2VC+FVhR7Fd9WvOApWwBsjgoURa1JgfTPYMc6ISRQqrq/DNhgQE
Rp9EpkFPDB0VZughJYAACAbBnbyguA4/xL0moDJeEAzLdhp1u/aoBAvhCRStiYsOV00Vy0p4QLP0
B+l+DaZrrqZ5GolF4hxFM4UuOvpYmeE90CF0zZZeOOevA3bwdpEiiZtYgnb2yU0iR3ZxL37pTxmA
KaxtJDghk8kggM09tlToCCYjSds3zzmGdMWShYc+BMPEGhVveW2EfyZJ1NqyHBci2pGKhQVE0fG1
pcyC9MvPBJzFw+0oUYnP82yRA0oStktRmC9d8rPTjUW0pEj/Oa1DTOVYhLR0qs4QDPVcei6TpGo9
1BuosmqzVGNH9hewA8FFILmJ7ldjrrnb4NXcBNeu4snhCaIdRDfX+kK0DqMGl0sMqFBS4hQMzIT8
YOq2yxWGGSxh7OFi7+DcWAs7JdywMpaqM/TwIJepsJtkOJGD7YIsOgkYZGhncL/BErncEZY0mDUg
/pixjGIn12gvUWZPa+ks1pK8gV6jdZRp083PDB05KVYzgvtM5c0k937zJoGwXWQ3E6C01MZ1KG8G
60hUtMrrTj4gFDcOTb3bbfFYN6odhS6fwoPLZh0xHY1w+ZY2o3QmHDEaHDADrJATajvWWJxdFp5M
2NUKTdAig7alzEHI4AIp0Ub1vorYYcmCDoQ7Mpy1NFpl2ChTBnJ8ADgHOyCxOcG8bzYc6TkLZZZF
ThDanL/uBGCEpowKm/WIYlh94Tr6I7J1QJLmFLsQF8EmuXxe6sv7ZcXip3AlqLPZLQtvRf4DiwnL
COzlb1Y52hGhnJuGbcLERmuJBuAcfIbX4rf57bqV8l3sCUQoj5Qp3PfnWrhxvLbGtj0aW22XUKbY
AhATMX2UbNv+1l2knUoo7by6RMY8dfKr8Z06ZJet+hVSdkAZc51FNnWX9Aw+WfRiR3kSVr4Pj8Ue
j3R28nX79I/6aTJUZWz8C3wDz43DFdz0yFw08hm7S4hrzdI6Zgmme0s12ojSkvy6nrNirEqYmSWg
zEw46mCG9Pf/gp4GgarSIRrRhV1ezMvKruFHw8XDjSslOQ5z8YkYrPhEEM87Ed6zXS9RFZXxydDn
NVL5TxR1CWI+rEUkhCLA96e6XJvaVjPvPp5H2FkjEUGya1PsCcrcgPoUAx+l6tLnxojgIKM6Xoz6
Z618ue2eezqizwAymxLlVyj+i9/kk+qOhathZQAihes4kpe5FGQqx7kIvV2zBUjkzbJH8iUvZHh3
WDNjEYrAh4+gLmvDLtWFwtzDQo1lS9LWRaKFzyB1L8VONokvOgoVQjN9ZwSAYDd5McqBgpJQq8K/
IIwTEuy/iCGZCCi6gZIiTjTXjnnjXEFi4pHLfWXRYv4eC7iHTU5lKhuku83ErVi9JHGyMVMVSO0r
AdfJkTSTFSZt5G9C+AMbw+YbwGeyPoOnBgjwdp34CfDkwvNkzWaL7FZW64CjTJv/dNmSLmyLEZQN
dNlkTBOwQqFMPMCcmo+9quJizc7ZGe7QPbv0UPYEW+u3vcc2dOzNde6Dtc6Utzgw2J0P3J4JtcZM
/0SbVL7pS2ILN8C596/8cPc+lorY80GlpHcyMY5Zm4NN4xdBkkd6ir4JHiPSe25SCGe4cACX55fR
ehsXLH7YkWuyQthwyTqjcADc/nXX3G+0pfqLNpZ/9Td7MuUR+k8LMkc9K84de981ocoBvZ7zMlm9
q/4FMj5IM5QMhbxR9S12MLmwMdhAESzQLXP5cnGQ5QfTDZn3ujhEl/DU7sp1empP9ZW6HXiBY1ah
VgIre9FWm4C5wAGv8ntSsx+a14CSxZpk8P8z/uB0MEUG/MQfPPynfMZwPz6Nu/BQfyjA8u/sV/tm
xvXBFkm4EviL6M27TwmA2tqWlLqibY7cQzM2Xew+nlTTjQaejMnXnkGAggUGNRReIGQWVBCtAM5W
/pXEj0P2Lt4slcNHcDOWUIHhFTKiqHbt4382LnD4tE12MzYISm/9w3uND3FRz/ONl+2NX1IPoQEp
dowv0Y/0gCMMARrW+mhHt/qhv5k2sTexDkNGpRIOoU0fx7MO3MdNRlTgzFsGexrZ0QBUOcgv6r34
G8xD/6lXEggnRpakv/oOBy2486Cf6m//Sss01YHIflaaurIyliVmmmQpwy2YD6wY+rJCqN7PmruU
L6Zl9Cr/EiX5kP+qJDzbMqYqOn3lgjUrhG1P0CjUYUYb1qzjPf7d3f+hmRDq4TGh5diEwcLFdJ6o
q7m2U3bxqzxhowKmlv5o/pKqCUMVCm3Wjw5xNx0eWGe+AL9uaZaoEZoDzVJAHUeRiCgMWfA3Z6Ji
S0AgxLnhZAK4MBi508nR0lHos07zYfkkWnWlB+Cj6BRT+LaSbNoulBbl35xa7EtjcNfCrpyrI73V
0SoX6YmKaXjwWX3UYOBy+GfQDMyTC9+Qviz4dnEgVlFhX8bZMSAkkKhdjFfm4r8CWigzKvy5RnzI
5gCHJYb44npCBxAirBqkdsgeaid98elFWKv5rP4ZDuq9qe4dqOwk4Zjqwekuk22jsC11xbCYxbW5
i79TSQuoAuEK+AtdCrgXUKG7g83EFewXcDqnD6iQooty/Zd6M6BYp7rMF4yWWJpoclx2Ww5M8dfw
fMfH5p4fRyCMch5tvW16qm+YbkFNxUwHKjDGgvrMpfOxlvlNRP9f7gc8ocdnTM6QNUEaI07btT0m
jq8sqINVSP/eLD/FjJNmyiJaMQm1HPMh3YC2w7f7oBs/jTf1DmNS4Jr7Nb45SYM+Z8nsfvlSEWeV
t869XeOtuRZ9SlwUL+YOJlURLTV3wTJU0cipaxVqJuo8PgmYP276GNReKbzDj/LFpVaeun4R4x+N
EGHX3sb1sE9Wwap7qP9yJCRwAJGuR2svXeTMWCEEf/ADTKzYd5k6sJogxpyZ0pLtUQdZcuL14O3Z
utK19mYB1RBGfIDZs8wCYbG0squzw/FFAUv9nX0Jb+8yOs1DOHJxSLiUrdtdeEoOrIDpTf7XPZqv
EscftC8ctH8yjARQ5umwT1P6zUDgAPgLH+MmI25hWvUDOEarqbRLhnqr4RC/9AddjIwjqujUP5z5
UKERrU/mF7aaXA4cCvNR5qjC5ok3XbhTL4CkhdzczfBVntp1/hpGVvLiDoAZAugjcec04CzsZG9t
H07DSo17dBV+T0PiHx0Xnd8KCIYzwfizXNJ5YyhGQBb76rSy4IgCdIMoCj9mUBkWc+AOFIRPAGMu
XUDh5syOAdc0pbyiZ0KG8xIf6c36CC5/QxDwcEpCqOHQzjfSmzx1jxvPtUvWu2/tBg1GB+PDWrTD
KRxboEXxLBD1zSpl5bOpPhHxocrTAYBbh0eFDDzspIEItflUB7G7HdBmGgq1waQRj2hNQhuLoCni
E8hxgeCzYg7V2ugvBeR+zBLFSXqJEQd/hJBT5qmr7Q8v3gUEFsY/IVGzxdmF2Add+eHh1VDPweVe
zNm76WsTddR7lAkG5W6NeiQt02JH6QlJk7PRHPJX+WIvbe4gOMkvQG9YbVnXmTQqsDBbu6gXGRgE
2jRjxoi6aG8gZt/M0kRzZ+JMjKMFpyxdVPGalGADQynwGMjoXyru7I+OkBoN6uqGaK6k34XGTgu2
ib6BFIMrso46PiQ7HuEu9IRtlKBf3ELIqMZjzBmhzCewG7G+uPbHLexMxVoZ9SoPFl5mJwBBKqR6
rvet2EPzWGIUKgYb3sq01l8s7AuxCatWbbUW5U0DuDrZtP9fjs5ru20rC8NPhLXQy61IVIKdar7B
kmQZvXc8fT5mJsmaeGxHEYFz9v6rq2uHoaPu5qKkr9F2zHNS3nc6oEZ/M4lNKvhXIEgG1vAFHXuJ
tzB3+BEmvZQ8BAUKfT8NtoTkH8lIda03V17YuzFA7VmmdSjPaW9+8XDNKdiO3dK0m1PY5+WbXxiv
s+gu7ItMCjhvOoI+DpK0H0seY77JFLvsGKLilhwhkK/nS9uR+c4xYZDH4FixKzO9ULA5+BG/7W17
gIlwYrcs9Nuzpo47eENkMZdfCgbIiSUn2zHo/WlvfXzdFB6GZ3rwrhVJ9nDi4p3vR+U+0fnBrshZ
IOpitqHvGK656FRSCbI3EA8+6viZLb1/jiBjRLEjbNqq0VSHGSrJmbfSxqLkcBNVv43Xg2R1Lnyf
pH/2uodQdC8Xi1sNVKRBtJVAsjl/Zs1wqPO/Bt7JkrQKlDpUmlnHSerOSTQHXXWkCP13s9KTniUn
GoqDDsrAbDGk89OxQtMtMeXqcVonWy4h0tTtraNUc+BP0ibTysBc+TsapGpgleCbZGp3tRFwMRaH
cnNFPqrZfv7fKTjU0hmIW78q4cGv2XouM6xFlnp6HhtRusvHP11qMgRnrz1JgMQCO1Sixbh8aO+Z
R4sKANETdWP/1E6wFj6NnRLSHXdTIcA9/ip26kEtbmvyI2GInRgvDF7nGHpPoQl8rg+rkh9nk0G3
B1RIObAF7Whx3bdL+1R2iL6xggNrEgeSNf2b6qkjzGQUOeCCVpQvFutVoVqPvlTxuCmnxuSgYpnX
5f4NinSi8HUcEEbkQ4qfAQ8PoQFKvV4S5LLsch3IU5ba85YRIEn8SgYUjVM9VqTdJLAQdj3TvtkV
k9M0QHy5HsxFf+0KSq5T0Ie2WoANFVdnk4qk+NZG1CQXP8mURf6QYxPCERqxeYiC7DQ9wbMJX3+w
0rvOKjtH3akt8yvVkkSxLpgez4JOTtfc99HDEvNAX/KLslbNXrIcianxK0YJCvYaAJuy4CS0jxnJ
4iyqxEkfr4uPgMmuTcGXO1IQ9O6Zz93g/G+L4bEShp6l42WtQ5SATrUSkSYV5zXDQ0rxzqoiQQO+
7aSbLotureg8N1gEX2Tht1O/0sRLIuRUx4F7YFTeB5r1qKQWbzGBENw6WLtID9J4Yul5kA/gC21x
M6KDOX1u4reUPQrpPh8bM4jqLzRxI5q5TDj060fOSVPUv6qKxH1vdWFf7YqLig9V8jnkWI+ZSljx
iO+ATsY+C1BHqnPlTSWydB8dyIr+G38hAAvuikM/HfX0kjKjcL0oXv4MM7ABnrEuyKkXAbWCsIJN
o6U+maLHCMjmqvR7g4W3YKoCZwKU3iCZ/WQgSSWM10crvHUwrT2Lht+XFIy5Igpn0VtBjMRjZ/o6
geXzfkT/Iwc6aPJq3VPhkpjkeU6cyainCd2uLwMIe4SXjBMRSRcxeRvGx1GpSAyMEG5gXwKiRFQD
Q7Kvix95eSjlVXmydw2OYt3d9HOJHbiFc3Xqwq6wGgtxCKc+cz5pfll9CzSPmNfECFY+BoO9iDJk
yN9+RgwDHOiW0ZvWAY8mrOnHXvogAXnZZYIbd9Bc98ryCeamYj2LXWs9PcXli53iZFwRxUEsOY14
iBPSDY3zhnqIb491tcTblIdzmTELD5D4wnwyqgTAU8ZWk59TqV/3mix8Fp3mmaB2zmLBlnlFzJlA
s6GvK49s8BhuRfFclSxBg6+oYU3ZvfmS4CVPbIbdvHZ5NWM0id72GC6KGC5kFxU2texsSuJ6JS9W
bsJJRTmPgdBXRIyCu2T0uOdNhkn23SXk91n26Y2/tYYg6x5F9wCSzQcYH9QoD70MNsubFVfcqIK6
ybOvDYcJH7l8gLaVan8jjI5Ah37f3iRmS4mostu4eaO9xbY07NKStpZzn1/JSJqU+8gCb7QsMMz7
em+80ohJB/sIl7ZkRDlZY8DEqQErbbzHSj34MITIvIv8zLht8g+Hzu9chcduPChJWCquIu+dyXLT
3J9iqCLkY0GuHxSqteOj1jzU/K5rH2ZP//KBq32pzi0PnrwdxzyYrLMY8DjivpCBMsg+Sr8EJaRx
URvdSA4a4VgXxFV7AnU6vdNY/hqd2sKrZR4SzwRX6JxidSTaUU23mw9ZGhbS3iw9zXD7jHYSJ5ZY
EBABM1S14Euimf4sHxiHeDdF+TXHU6YEvG5ze0osr6WHipuAUYdoJTnsCBmWHj0x59LVSMPK8BKk
6w5YSaywSUY6dEg+Mteg7R11KT7l5noTEGMM94mnHuISWZK5x+O2z0aeG7+qPw3Dj+VHSVlCT/ni
LqMWTdL9ob1qUSCvRD9fkxoKeNd1wnslWW/1dTVtBR0ccZiKLdI+RUQfezYwIiLEzTd1Iuq8NA8a
64xEfz6M5r2Rwnp0rArywIuffMT5GdeWrTdZXR8iVcgS/0FXSdqF+R3F2rWkOnpyLSLK4M6hI8CI
9q0C4eOjN8gXb8EtOmHWXDxOclSgfQE191i4Liy0MLB5js6hiP8bPLrwEBlsQtCLvoVIihrXntKD
gsTST2Wk7p78DvMfXaRyHzYR2OER2a0gg1/SeZz5Umw3iD2RzwV8ePw4578N78xzZExcRX39Y9FB
6epor/Is2WiDRmVteQ1CxhVo/AWsLzUcXb9P451DfetcTlpDD1AcPBVWs2es4aAfY/1dNC4Igmec
EZq/NR5/XeAxWJ2T7GWLXiH2NtItTM+gALA9Tsu7lf/p38TtPAnHVAkk8ZQZt7QMROGU0Z0sOgkh
uPpJmE5SG2i4UxgAiQxn9fxJD6ptOLzs6eBkifs8YzDEtKcVSqI+RPqhEoK2fYtFz0pf65jDh3Cp
2aI+m1Ahsvvi45C9Ckz723Kvlnva/F0wn9ZSax/V6rcZguo5FcfJLlsOlEgrpi8KlxLpLP5Uegao
dDjQ3Lhap6m3kSo1g0t3ZoJqUFaOY+Koio9+KXEiYsaVczsTytK2LJ6SuF0McTxqmXJtA8k4piRT
0QHGHF3OZ6p3KhUDB7J+b+jvHN0QrlaJpH35pVzW+v+GAC/jggat2YqjUvkDBxbnIoqw2m4lLwow
k5PJR+oMv9LBRrGCSKSF36V7g0Ir2PwWipieE7gIYpXvlfApDWjOPB6/VWFkuZYrUbShYLnZRIeW
S2+kROCJGb2X4lGCqs6DGZssG9iofQzWsd58Y3q3APqsFtLUrrejmgW17AnJIfrVpdVLTOFokoSZ
3Zr1ICZHvo0RxKx1F+RQmd+FFZ2H+6aKAbPI1ts8i1t3lbS/GkSEbxbEmoa5hbXG5Uw2zBsNm2KK
+j3kkGlU0FQkKphtnb5yZYIYKrIyjQ1Ev+NiDShGtihb0OxssEF8OVTl/+8ifu9tDDia0Tvlq0ft
atuCfzH9vULG9ca7FKHJsaWU+4LgMheAI4KV5NDM+EKq8o9m+CaLf4OP4QXVDnssezCrnhHzE/H3
+WvyWbzW2VkrOTb6vkaXEOX0Rze7P0BiPYvd5iIOUeDZURWiFiWPP7eZ+B7YCtDaJPDm7PWj4iio
UPBmQs3115mkhDKs+68McJMsehC5Z6C9BvtotxZFbE5TfZAZbGTnLjsb4nepX0wYMtLbINYaQKlp
u7VVvNeFv40OMNq6Ufa2zrSdoE1Ig+0QyVi4ebGq4rEwXMzHZTwJxh8Nd6ZxxscD7t9jYsrl86ST
5+SX6nXGqWY+aZT4NpMEErsx9F79sPhGCb6eXbPJa3EQvc8ZW1bx0ROwNtAuC4EuaoXbxNu1Sghf
nbBdaJPwOfhmUMMyKQF88IqWShNepfF9vHZAsmDNW3HOxvfnQpMJAHXoDeTDSMb/7xrfi8ZbwF+W
7S/jUhU5WOcY5ipq2+MHLhOpCJVnmMtNU0OzOcRqwAdRpx9s9GuBw/AILsrO9FzXGo3UI4cgT4h7
7CrtdKub3XP6OqsdTC8S8y56QnMbBWoqbn+XC0QkFJqzlqtj3FmG3xnewhFjGuyrz66706rDyxFq
DAmxWGeoH+WcWS/VQpHQbVJuqfU+za7cOvhxIz4RjtjPLAs1KTQA3JRQx1JkV3EKGUJZuh7oRNIU
ypde3ZKNYMwaAlt5b8mbgQFB4wY/jLSGyy4ymVY/EML2u7ILtd6NEZ1DGd62+E3IHKVj2nVG601L
H1tt6/KpGd/6yCtUVx19VA9T67IDSZMjJoHeIBv2oNexHQKHxoo74H0Buv1qPgFIujs1682+yrEe
IBR8g1XQvqHva30PFz49xv/ffQPV0eBmiF7gXjg0jYx0QN0rQOEl1iimQZXYmeh7tMgLlQI1JZh1
REs0ivlvHUzyDjiC1Xk1LywjoCMrpCfByxeAZBQjfBwVtgbgPsTyHSFQT4SDboSJd1Q9JsdEuwDU
aP0n580UszG4wnwfQeGgP2c5+irj+Y8Zk4IJPNurnzW69YT6MNU4PJVn5JPqPKKj5GcFesHbKH9a
6m0DzCVGYJ5etfJTWSCI//FDPAlglUw3YCNzTdvttSBOCppYui6QBxbQ9hhV+AeSY7G+F5bP64Om
UK4PDWdRRZqUoLxZRDEzmQ0Owofn/COSREhcBbAWOdLwo1DY5k7A0iEHMcp5IMizmgS0CWjasSBe
leG0P2C0y+cr4qh5CUz6A8uPcvFZNUC2KnFfJ95s2LIeVtNb9SQI8HfNYTeHqnxKjMdgXRTD0WgT
+UsLCFO3KyBWjx71ciWv9jt7ph019jSyGT3DL2KYa7whKqD4wcpY3QJF9IluiUa37Bsi4l6pCLZS
H897pQUZ+EHjjhO+3+9Co1HYy2lERxPBUgtXV59V/UNRfnWd/fIrIXlCIOTgCDalrVioXvuSBWM/
IE617E71FvPKuScqd7F51Y0QyS7G1TLnW3qrVwqy7aQJkuwhiGTJeGiadQaoJRAjb0ocJPsb2yNx
8qAG4Hs6V6zD51eK/hQFauYvyzvz5jqEfA2shdLClHFcZVadE9uBKAXz5qfxcS6BamyKOC3kv1Xs
YqTBfsT7uZcVNo1zNvsDJ7CoHSNr3xNIV+0BT2nCqVeT/HciWmc6xtAzyS3qyoM8hlbvQfX2Y5g8
r2QbSluXkPM5JY0kndd1Xs9azNQGGqOw2waqfDWby0TFxkTnzhOTTiJX647m8G22oLT95itLgvDR
L5YDiNala4+j9Lx8zWstP3p+qz4wDHcRrhnUrGFCaGnpaYMaUtprD686l17fOqPxrs2n1DpwqI4Y
+YTXdArH9sT8wb6nRicxxz0bTsRcpruMeY4SDMlzljEoBbunSng+FBFKaxeTZw260iWbP4EtM8uD
yeT69pNX5tsgw+VKRRr8EYkEVeBbWaPRGIinZfoQCBLboIZRKKytM5l/+zaEoEGsKxHdtYaKQfoW
ZRyHEnl09NZo55gbsb4hZ5hlx2pspDDrdC0Xl/8RZ5eGasH+vswc2xwpVv6w1PMY31PUaslfNKvz
dFzKj2mGMWBbpx0UWY/RuWvq6ZrzXKs6b7DOwIdoCKbmmkVMeZzNkJuVvO0N9VaPXzNeAcWeBNeU
yRT3tvQ0q3904ypW/iIdqtgj5HBll9Y5i1kNbVRy6W+7rK5oscPmw7f8FcnuQA77GJbDz1p4knCG
GUIUUM9PuZBhOvNwLhTmmkCPPN2C461fW57+zHGAb5WInYMIT3dR0Wpxcrh94Wmx2/8PdGSJrSHL
YRkSwg4x5Va9MucM6UGOPw11jyuG3MNT3r0nTBvaRdHDp6Qgq5E5o6fkXROfsTPDJTe2ENeFtBFs
g/ZdPyU4IIyjFYddctj649Rfm4zXsnwZ4BK19MZUyBaPAUPk6ks+c7zC0QTCnPxOMIDAHrJyWAs3
a88xJR/Dt6bRFR0/F0zmsiJyN2Gvr262/h3nTy1/SHxIT5REOLCwbMV1jQMNdRCYfxWu4sEqgcwv
ceQty7mKqN7YV53TQq9K1JeB1O87/Ti1wVMF1riwiXl61AlW4mDe1vfNetV6OyE4zK54d8p/Q/oq
53cDAXE0/yFHoZoPT80hcHsUxmJDxyypLipBOr3+si9Mr0Msg1hIsFPii1ArqfxkMCS3bO1rL+TH
0RQvG2ptJYgE2xBPY84FxadFDDD3xfJ0LeSUfcPXZS6Sdf6Ww+2JKtBwp3n85gKnTaAXAaRinRzr
yh6RKJAFBlD0vxQTK3fEb9W2jFAt4nZvXE5S/k+CVhusQ5ogQ0wPmvWp19AoaW4noNoG7I1VyF4c
vRn51ZBea+Epbaq2P9lQc/BEsAEai4WBDCOUdU8Z/lbG1RzOSe7Iy77Sn110cNXR/zDWGhrt3UDz
VkK5KcW/aIbHTMMkPYtxoM+fC4Uy4j1rvWd13/Y3JdiPpBIcaQQjiyFSewaX+RcABRJTYfzFtKkf
mrAlDnWT8PqTbzT/j4t4JUWgM4y/6I/jq0xm2V41aI7y8A3rZBzJ5kryYC8SM0v2TyrJLFaw3QVu
EADncr5lrEuS/hUjM+zTAC5/zN2hY8w9jHXYSRCREAGJAWgPsIu+OkUXl/NJE8x+NJqjgdVzQGlT
oQWTbCizXaPesxXrd2DhycKp1p/b4TSAKZXcab5luHVpazyKRBtZu/kGCJgux9gKMSD0s43KsSx8
eJK+d0oKTVZ7i9gI9+KzP028ai2POAnKDbl+XP4KJvbvGuVYREJdzcUTld/MgpV507u/CbwbuxlY
xTa5KcNcGRY0P3W/Uf/GfGuMKIo+AIkSNWyac10fhiE4CtjeGZ2cOvX7LiyqsCWmrvfykaxm7CvG
R9N1Qb0+V8J4ePQWoA+qSNI8tQEz7DkqvN6iHOAjEe/oYCXh1YwxoIQa0vD2vRpO6uSLmVuovqgc
sB8UwnnIX/XoZBD7NoYgVWv8MExvU9DmHlZKdGVPXzAgPdY+kLbj3HpYLnmiGWAxyDEGWTX0ediQ
vaOx5x7bLZAs5JOemXgaEZT6+6g82RJQuIF3J8EKjhOaQCRsaOjRgtS8q7K3pFhovbUO2vcpuvX8
y5rWwRo9ejBMEJ6VeOLrZHCmeLGHDqEb4BP2g+lFoteaCImBTS4SztluO6mkN0Tg/z8Tc0E6hjpK
xM2ZVorT3Dx2IKnA9oE1eVEQiKKWaxMfySkwTCv52zN/0I2iU80CU1BtZyMgBijY5rdZPbVGiBmy
qnxD8aX0zI8gtIeEknQ3Q8vFY5p/TRED/3G0dgJ0MYIhP17xV3sMM10MCPpEgJeZCSeoUT9nXsZu
LQdcEnmLpw7Ejmwop695VpyhvKIqrSc7X1y9CsXsgO0kqY79nwhYvnfZ22Emo9VP6/1sOqP43WcU
XYWSEcamkyYOkHFH4j4X/uimkKvLfpipWfbRyCrxAR7QQBABw4ml1FcMb928Qg6T1el6MEa37ByR
zDNggwj/pbOth1m9ioCZE3q8BSPMQRGOyxN9cCOK5J7fL69iTSOqiCrGF612hmcPuV0t16oiwAOg
+qrC4vDxtZviZ3tB+4O1CxaCZpwxeiv/QLzzamFbsxKXqSyzGNpYFbmJYU/PLV3G5nXW/1iZS7/j
PJ4otCGgmZzGQayOVUW/Lu+0OIbQUGPxpGzXIqg2Zxtd5FdQS2tgDvtmuwndQSGHWB+PUuVJS6ii
3R3xs7zgtqMX1DZGF9FXvJ25R+Lmr8KG086vU/Kly9eofaPscdE4J4IpPjAqpbojjR9o19rmJGsO
2uskPvDdAedJUp75sKHfioinElz2PK+vKdc9KdMKalQnLWy0IRGeL74c4cWBIIUmzfRjr71njZfO
nyah3BEdBZUnpqxoB6kLReLk1j/5chdah9WA/UIj5iBhC7haT8rzjIVP4fzHbEf0aruvUzZlT2g8
Nbk39cfcfZHs0bALD44TqVdz8aEAIGZ4ioFMpe2g5aGzmfAHdoNMQ3TzEane+KjAN6aK+Ez5Qvsm
EkoNFWuy0BCRyvFX3M2T18yPPIuwGaxsC1RpTpV5TEmt3GyOl2xzWKnYpPR1V/6TlfxVyc+W5juL
fMs5m8lMSV1hei7Qxd/xbd/95Hz8dKyQzmyE43hS1NOemOhI4dbMODFbII8yl3llZulVnXBx1Qaa
oLWS/hWmj6iEBp02O84W2IyDVMdSdyjngayQKprYYAFoVxBNu173Cgn98b62TkN7HGquin0kHmcq
Erc7sx9ClgnJSnzo4hOxQgJPlu4AjmrxqRo9fv818ZHDj4CzszMrDlIJfXBaxeVhQpvDepEXnjqE
c3Qfm1NnuQP4OjLSN6xcqeJg7EitcNVOmcWIcZMnhLwupQUYrJFtzvMBqXMuh412gNb1phUzxGmT
UVKklyV7iBltJf8wT5ry8x/c0PjK1y1gy/0p9L+r8pg3lK+gtb7SHrsF8sdFHKSYnK0uL9pEhOUX
LDEWgirZ7xdM1YTj0KtLzWPjZvgXXhXUO4kwBtm8KzJWq6BVfFPl3adIAAwKgb8moilFAqGUJjPp
XIeS+YO5ArJfATZYNlQJobhCWH0sHQc8oLrlWMgwBRCUPbatik6ATPtXj6GKRkH7lQgvNJYDSS8t
pT8QvJRKPEPt8WiS178b1aOonHPe3O5gjMdy2xfLTjSCqmAR552gcLr+C/Js9Dt1BShwkaUUxQP/
G5Mb2ycUh2UgAYH7DfTN4zPn8m2UEAAFSZ/VXyP08yx7RCxj3WXCzvaId4k3pz6hBhbG7mQ6RupC
ZIsq9qWQxw1kTlWduuPTDIR+n/NWoK8ABKSmIOYnBMyPgEMK/3pwDy/sQGjynhMGKg5LR7TriOpT
zvIUC9MK8jzkVH+LvSbmTtwMGx5EX35G0xmMb9WMwkplU6TFy2CxU3i6svaq9tZnMbZMP6h3RUq3
bUCYPvW30TNm95pu5D9x4QK8DUzXLtC+hLaVuzhE8ZXh0MEx+BQR2dEJudH8b6osNIuxjBwPVGoj
4brUv7YFzu7KCAUCmQnOBO8kBCp9s1h9yIBdP4aMkzDY9EsBckUlxNa2fkMvFpsyk6EtmQ5+Cp1s
AwDZJyD40v1FvJZ/xSWsFOsDXyv5qX4HCKMIPyP1BiSZoh/9C4624CpucETrgcgiR/D6Uz6o9cd1
/Nalo9ogR0SFX9f2Qqbrtu+yHQHGcoxcZfTx7WBYw9VJpJGDIBDJ5xLfigI5AaiIx/ikysdhoaA8
dorlgqVFQDdbXEfpA3Xp8o25h8RX3It0IRTsyrHlSd3PSG8QyMDqYU3XK5ovzkt2frq5UsBsghhc
oDxUk5B8tiG/8Xmgk7A+YrrDgT2loyJehAiV2jUtPFKt0o36YNBc9k9kkVjfB4S9VGqGqeSVaD0R
+aGv/9GLvdaS07Evrb1Z7RMZteFR4YTNn6w2LBcOWv0fuh+BUnIaLht7w08lHeiV0YNKOliPmWBs
heRs3n51I/CL0kSvKUNDhmUgzvcA99ghIBC8bIHUZiA5NaTMKzKgz1Gpz+xYErk3hAYzuv5l16UJ
6QWkrF7xi4SbSKGUTTi82dokiJOIr38TZNq9EgO/IpeATVG7izg4IrYF+CVgK7I6YmcsbHbCPMcT
mBCv42Ut1ldXKY7DGtbU8xFo3x9Q5FHCCdiAja/3GRNgpUxUVTjZZHdSQq4Yvt/yV3/lpddqb4K2
zyFJ4fGoIaeP+IWRLxZd2IescjLlwlRqpr+NfjYVpxt8hmAccvVbn+AdhEjZzQs8JmchhCYZJJQO
+PV2FgeSRd/WCiXACRg0oaFwQLzup6XdfZBWajUMD+q/aFWIFkOYChpiPkwqgc2QxQqZNkAg778S
26jDCDPkl+BoAOvSOj8ltxq+e99uNpYIqtCeCBdT2AtEFv4uWLZJtZGC5eZuAcDOaPoLNdTz0sVa
7yZtq7gz5L1OevBHQV0kQQdVBnjzhHYVLRy1q1W8luue8xkUh+BC1vIO9W+Ok5LYLX/G2k98u7Qz
3s1f7ksdbQUeQcKjWd90/MQ7hRJuOkUaHnhKeoMsO4x6MLD3kzwxEoqJeJ/YJPWW1sUFCoAwhT2K
1Hw7YwBB0WHuOvalZNf2Tgs7zAPN8gLZT0wKXoSdokOzSTuowwuiVCLz8s3Ty0ODxZLUl2Lf5wG7
Zhcf5lu9+NkW6igLCN2QHYUIXmTwAk5uSg0gtXx2gY0Zl7sbDVwJ7+e2sq+y4RmMy2eIzal7MO1l
wlmm/8iy/G5zxOZkrXSr2ganm+HpkgthA1UhmntUrbDtur4vCAw5McDHWP3Q3ot2xr28OGlaXOdY
coanbTN6YexGeCv2TvLJ7WmKFOR6U3wCZLZN7B46dxKjhY8gpIKxqXwxcYanuRAdz5noVxShrgHI
gdJMcfiDc6lOj1P5Zz8M4MlOAuSOjA2jOO8ylKOwX5j3Mmer/RzgCasxE7+xOlxLguEiB4gAMvHi
oGX62Fq+drKl0V67O7m/K/LByJGz0sDYQd0j0JYjfd8wAUYkivla7vCZ8WwQY1xz5dKkcEyBV4he
RBDYkeNz2EiR621uTTRHSc8vJepnD2zAAF6tPNmOyT4N4Cr6teglIpWvDoJFTPJVtZPopGn2SALr
e7FmJ9EGqkfEaNKGSDpAWmDUC4zJSYlUSW0mSNYhV+dAJccayQRF5zRE5V41BLEARfr8x9O65LLv
pfGH3r51aljSJDc4JjcdHIGBu9kD/zdf9UX9GbrWL9I/yUIdXkhiANT7TNQDaY8YvlbH2i4adZT6
gWhVNBq0+0JrFEjnYFK5QUoNmAcMmoEGwYxOHTRScRxlFiEsj5F3G7QwP3bKaT9LGKeENcOFIRBY
jZkTJxLRU6J2QSAJ6sS3rJ/3qIRzyX5ClUSRazi8iYjPo5jLFdzLyoA6W+tvX8+/z9CucVgfcyB/
ZSP3FyiFqxMHjrCB0jTBWVL+bXcrAbgiUuAXhKnc8WrptvRoiCxde1pldNWXmnAVSFwGlxMZmEhx
0v1VcZsSC/GtHb7ZgRkZ1yfk/cMrBZSNmmku8Hwi0Kec4mSSmzn98luq6F6bR6Zyuu9izvlliAt6
tBB+i6I9psNhTtadtLGwqUteOSRaLgSOFT+M4yViPcSYfAYSdg/Fq+5AUFkJmu1yu/E+JOVThuvE
OGYIklvCTfDI07wRiPkF8wswB4pEJMpo2iiZF9+BXuLjwWg0/QAzySzx4wtkmv4LKZNoPjRad7cO
eEbVt/r0fCipfsfS9TS3UqP6Mr0TFOOVHgulE38p9wWWkYmDLi68yZOT60emMzl1VtJ1mAlBsAR6
IZjqdiyWCzFmuAK2vYJzuN+13nKxRBS6L4i0Yfc6h0TLgxjrdCb1sbtik2VD55zdy2IglocISafh
jzzZOMMw92CiIVX8SPDCof4WPO3O36LOxd+x8TXjyHsK+4a/2Sc8BN8j3j+cTFClSuc/7Vd36RMm
e3mNpZc76dRgifxBX4eEq5WIC0S3gL+Riry+VtAC6kO+x3UBWb0d+t34Z2YXfunuzGnpYXiMb3jd
flovY9bgpH221bHrqxOmUxzzudOeqgsARkEQBFxZGF212J5tPUDr4QinSGI+ecnd1FX+kI+Evrb5
JnMJyZvBuPFC92eIw8CpftabQnrGz9Mfhjr5c5McxhiQXPI1uGfz4ZZza7BfmG50LN9UjA+YqRCJ
eTTEyXbUOKAjx8obQVw+18/kPL+a/EMORE9RK3GVjxUZTLvats7Gj3VH8JP+S1zjkjqQHdH/LXw0
9cmmw1DyslGc/lK/7cHPUUWApbILsy3R8vBBdsmx/0Utws6+qB6Cw8bJvf4LDGQMtkuOWJ/Eqk9z
3fcGboCd5I8TlXBS6WMS91L86O2N5059G9CPePk1O5MDn7H2UR2Nn/6leae/OfKZeEhLKNG0LP76
haJpz0f4rl7QjVp2alsHREAIPEe721uVA3ZA4jzaKpz9yCZs+R+g+DQG1b49kj+EBtY4FJf8Dcg7
OlK7g9fhhcGk046K1/yF4Y1JGGpepov86vAG2IwOXn6MLhy3TuPEtnohCfiSEln8Mv8mP+IrRgEm
ie/xFwcTLspnyCTewSs2Gyf1ZJuyQxvr1vxZZy9AkmF3qF3J6935CPzynZ0pcvMpSj7WryM/0h6V
GyGaTnSmpueS+qkLjOVOdx7uv9pPu75Aqj+u7Xck7jReyf8rpbTLcl5v5Tfp7pje0PKDGnyYNio5
lo/f6L3wBsqSlM/klbeJ7wy/sPbwIWofw0WlGpUvVjymB1CScN/4qPj240F+F3whtB76aTzM/De/
r150YupnMdpS8l/u+OjOfGhe48e3/CQ5NLMF6ZVUP0fZj6f4sGEIRGpxyz7bU+cfhTPvYnRFmHBZ
/jcmtaf21J94S0Z+sXCHmEdlF/2JXqPXN1G38PQ8x+Qov+YenxA5L+0vDgsewI2Rl1tcs9E8RKzN
ZKc4vBr6M8vsAXayyLusd5OZrDRy58CTfJxk2PdNsmel3fwVf7HO1uvz20TQLWMuLWg1z4vksIOa
rTsJ7JxcOGXKtUY0hWZB/AQmVyIOhuhNiUMOrKw8o3j6syLfwE9O+kKNl9eZ4Foacj2xIMFJ4sAn
RQC4j2meH4shLmYbu5TwjlgLuaF2QD1VXqs7WhWU3erFBE7iUapJNVzp9XkDQMJXtPT20vmYOJbM
psrQ+Izf8VXAss5SMCQ3aGGDdgCuaCo65BChKkbDkDuuIjSofnG2DxydSDbeWPfZXTcrSMglMl60
Byk3uOtN+c1aEchX8UY0hfF0zZRKODNk6iD2RtKh6KISNP+eFHV28q6kQ0/AzLk0OCCU7L2XduQu
YwvIydigPvZG6qJnHfIDqiO78keEHy/RP+yxCG6RGB2Rx3o4Az2ySzws7of1JL+Jb8Xf+jZ/cZce
12v5H0nnseS4lmXZXynLccMaWpR19YAkQBDUytUE5hJaa3x9L0RP0tLy5YtwJ4F7j9h77Vc2C6Su
Dctdv0p/NczbwWL2WfLUWOExW4Wa4ZCwqxXH9pA+RK99G9pbsG8AfN3CR3jQb/kxQW/XCAXkAQZ5
ZvQoBiVzZWm4t133piSFbocR68moEu5lQKRXxGH73t7BoXG+1Y9kj0CKI23csEDnHBMV10SliVx1
Rkq8bynxdsr3/GMZdrgtD8NpkQkskej+gy04pxdYG7Rw1W3D8dx+UyYzqmg84ifOGI1AWhhfmcfx
8CL4ZzRmsYX7YdViarPNd3ypW7Ryt/FNInYc21nEyHhtnds3/2OabNwgC/0Ejd1MB7tLH+Uhx+uP
wXbadF9Icj6mv/HQMVJf4Rgpz3j3V7NENCq5uBum02jGwif7X65U4vKC0hNQ4P+C0Hut3PYtPFSa
DBDGhCnTv5O4xSpdXvFefu4XO/Ga9qr59I+Nhx0Ck6Zb3NUDVKzdVPkbnJEn+bffSQ5RRl/Da34U
X5F3fweqiY+bxyjT53vERAQSIrHSA+6NaR4Zz0R8yf4IXkOSYP6KqmfVxB+E6XdfhoBwdHyHhZ4E
J7+qWKk1CXGgTzMTjqXeSE4Qia9MqRLp2VYflfneFIRDcgKsY4mwZhtJ6sALQ9vF3wFcBbn3li+U
UU+urcfajohP/c6tFZ6heGIYCyXF05aZximusGUjx0YfB1/UM8IneHQWbUqEnP/ccc5Ce8cFZG5Y
bieoEEOC3dasXXhexf2A1UdbooghLJs2A7SeGEhQhvmB8SKMXUncl9QRKqC5PXqNkVVZyk5sysLy
xOvcCm8VQ86iyC03lvbwmACqWlwlUmN91tg9MPoqysYqZdQatA9FqOCmQr3qS4NXatorVdBQXPBG
9TwcxppyS524Idf96FXdBX8cSYot/uIfcaGira+qDPoprPOvCcEZldw068OJsg2qBJafCx5MRERQ
wIl6uhrZB9uPerqLyiNQH3m/Hfm1Z1xiolssI0TqazsjNtZmpINJS8chFh8CfS+VmGW1Gx80ppZl
llC+RAmQyju6kzLYCtiD6Ims8T7OJ8ZCfnFp5iNNlgY4RVv3MZ/UtuDYJPwI2jUP+HLxMwNg0136
bkIdmb1ag9fnDoEUKOT75NQOtqjTMq2a8wwTp1g3ljOh2ZhvPCXlhiawJ1uU44sz/xs/ja8cSt3B
UqGrhyQ7COEOf3cfuSgLmRgpxkFlntQdWX0K+EOZCmi50+CyrLg3bB/C5pIha/tr66d6LV5DksrU
TeBv4CCwptUbtpznQKMx7HcM+zoeC4HjgnNDdkXZlQHSdSp17JkWSIdtoB1BgmGO81KSrUHWLzqP
DamVF1V+BtZDtN5NKqfJSyIUIis4vCsmpmH/riivSnzq8KTmxYEWlRUu5bsluDPmNO00dXtrPPri
QSK3a9nUw8xyGtV9dueAFJsBx/wV0SYEqYmpHsRZ/cC8Fayjyg5QwwbCHAL0C642juVdpl1YZv11
za5qjrnq9ekuVdCJbwmQqx6NiQfxbCnvcXUR9P2Yb0eYdpmdQxFMjgkeOdLRoQiy+PuGChBj1nuN
sOTxCDJ1Nu58skkMEe0w91curfCnVu4sfMFFyk8tvkTmtepZO7ha8jX2DyNiKHnp2pNJCRz8ELRh
dA+iY9iO02cnqgvwuk/2Ivt9MvyoXGmIJjKgD5V8EjLWkq7CQXwKftB+Ls3yRg02JvNA+FjWeFaE
Q1Q+mvycQCBpbuTbLFnezJ4DWF//vJ3xhT0ijydu0hWm97L0fICCvMdOMEIQ20PMaov9KFwqoDGE
DO6Yp87oF1jQwRpi6kd4PMbW1/bIONc4qucMx5352wTYc1/k4igAC0Lflm2B4ho5+INtQsyKdNBE
ZtCbgXgbyFNelLvNhAjPabQ9rb4mQ6doqFzIzDkEp4YEk2Q5sbD7c4zRpFHTFevKqcozXw/xfb2x
RzHbmiTK7/XZUWenPpn9kow2cQU4cOE29TH8lS5icoyjU5e/dNHObJ86CDQe18Lj4yZ2xxwPvn5N
n2lvo+ExTxXOpSWzDdLukv1H1kLm+IyX7PEovPPWDP1Lm3/SOdSQzkBPLdmrq/bI7vwEV6HCuD7u
SW3/S8oV4UalDucG0SqRSzw0SXkuP01zBz/IfBt22R3AzGniJObEetOPhQ03cEVztwLYcCJQLtT/
UaUZNP5M9/HZ0KkWG4Pgh3W5HTldgSgHTk/5RuPKu6vYONkMhrrQ2gbbSOAZ2yVamQQp6GqJd5qR
XU3JMWv0wlEJnWkm0rGAemA2XjePCRURIhJGq9zx+bCqXG0z8s1y9lIY3hDOeQqdK4Uvml8IvNDX
5YsohAwJrSHezIPykx71ShBsqQCtqYinltOYbL3GZiiQ4lhQbmP9NpfXDo2qQDdJp06eIawjlCGz
mzND0L4j+Yrrp6LjWjH6YzBU08siEcajR4Y1aOo160rEPFSODJ8WLkK47t9qcpLktexTFvJaMoUa
Flk6pS7j4RRxqOpkKmYl9Dc29K0sOmbVybK2SLeZPlJ3C6T+8pJD9tzCH1UL0GWeCiKGIXm9xY/H
8jVzEUVMf4AHETYgWTCkizThWFqse+bngh04z/RlyBMdyHsqFbzHxbqXNRDrTgGxyF+cA4wcNpR9
MaM9VG5UjDC6XWmBxmoUwlkA98Dzr4qMC5SKpv6e+g2DbcFl9uCrDgsr5LT8J78H1TM1e/OpZxvV
Y8N4Mu79G786K68cVCapumicUdkejB/lHdkY6NgVed2Dupae4TW5x0dlR/gs6myOd/ooGl0csSvM
6PlwFUsERWdO98YgO+dEs12P2xDaAxQXEDOXQbLZWagoSP19hRTb2kgX5Z/HnfarZD6JynwVvEXk
hal73Vz5CIrojZi8fKA/GnbzU/5K7jJv0bY6k5ApcMIRobokg6pf3ILH8VRc0pvwx2NW7RLaeRx7
PBatywvPnzAjSBsdq0CXtCZ82JIdIpmNgmkUeMjNGNyn1yRHZr/uuJBeKci5QNyE9dateNUgSDOY
LTx+22WPB9quZ5m4WO+NAUXdr0JEN90pP1yxXOOujCQTlKG/ZiCr/ivvEWlyUwrxnr9EeK8HG9V5
7kH6pylqV/f4g7ZA2EFtVr/a3yWS+AMTo42j8c4lr7z01/GTyn4iLfSPINAb+FPJ3PA6F9iFIQ0x
A+DvYq6EgsRp2r0QgAkCq2rnuJlhPiaboXf40fMP/vxr+0tSEYcQv2X06kMnInUB1Wu1i2aX9nMw
2KkfJjbVVB4xlmpmKfxH+ZZ/a3fxmn9TYzJ6W9rbPyyDDL2pVBpP24Xbhk3f8ieHwy7sFmpB/OSj
GvAgANmzNsIPLxhCIIlg2zVKWQ4SClh05vTvtEHLwwUrAtwBWil/YxjwGZkW8+24egXO144pZ/hf
aGJ+sn14GK7Ji/QdY1e/8mCjYdc0RA92YEAjWVmr8sHETAf3DOGH+gsZICuQFQ88GNC4RIT4Q3VJ
3coPxAKaZpnt9wb4MkHL5DEvkcr9Ef8OUKGvynQorKjWmFaxKOD4FXF5cbT+VIzwuGtMULkUNWAH
HyYeeZrTbfSqQYRDLHqWS4b0JyzWSmdLPFekKvLDoGz6Fj/q4MarycdoHoMX+TRf+FNs7Fj2tEtP
6S28tQwKJ6fckBWJhJsQIwIHwGbBfFwn9QbYGeaS9JZ7+a+FGmClPdVwY4T08Cduz1JbmJkhNyKa
T3hNdCvfjDJ1tG/L2s2euPZAU9bb2iTPcuV/Lc8RhE3qUPQj+F9D5Gme0p6l+DSOW+Ey3OM9fCPA
a8VbJzgY3Y0/8lRraJ2/vIo8aIWwHo+cGdm0xyTBzRBWF9z/lkw6rBtBACFHkieG57Yb9mP4S7ne
uKzflQjZqT0YTsJsT8A0ceQIVMtveUHKrbDnMQRQvsP6OjtlgLFFuLD4XjTRgIexKXMTV9tcZdWC
y+fa+XtGAn7rsL+SyaYj4czcVgYTZbzXwJYchFsW28Ycquia5GJk9tZfWGxp+8DrrMzXgs0iEoQ2
3aZFviHuhwQ42uWZzJYaYyaSoJ0G/wC5CTdvCk4LWvFeYCJD3lfyQxwSQcckgfAIq4xBMneS3d54
iaC0806B6+qcRNll3a/UUDgzLt0Sv9KzQPf5u7YSD4+4qd5p8L9DJn5cbOqKmbSe76rhpU4oD9a6
6QSoX9VdS0Y1xxgw197mDU9JlIJ68s6kQUeZFWHMRQxz8AuPf8KfHXBvyXQXtgwAedjV6msTvuv+
+g95p4oFxXIoP33zUcw3099PgPPjrYpSqXMK3Qt0b2rIutsb8b7Kjqp+TIodcwa+9lHmM90V7drv
nTTY+R3uvxWh3hWAtxcQyOgphdgj9MrIN/AQALmDtQWailCKVQmzBVECMkM7ABpiU+AUIp+y4k0l
xeBAmUohaiWr/KV4n5/zvw+DrQtstgmqirBcUSPIBW7rEFAFs2ukLuz0l2z2RKDcQ758kMVDbNnL
MwpGHPkQnMYe6Mh6Nk7GL2l7NBtJ4Rmdi3a7oi7PbpZy8st6tcl55NNjSVPbngdiBJK9b2KidA3g
K4i4SztQEJs59H+oS2ifgTAgHx4ZRF2xLNUVbkNmABsE7jK6OgoRKCj6xmIw0K6o5BkJ/WDEYznQ
GE7k7/Go8rREMxJYN92GkxeifB29lghrWj3IFEsm5UYFepbYvuK2vWsJyH92cX/E/CtF3yZXjp+x
S8Z6bPP1MR4wi01YOFhyK3XLQ8IFwx/EqmboWViuOB+GdkvqLfuoIrBNtg+0nkAnYMIULrNuFk5z
je9rxyqD8xM8C5VlJ8PaQWD0qgsb6H7SvE3nrW85RnGTUTzxggDTEJg8bUbL7oAEJyc6OzRf6L1U
YO2w4IU9zzmfvTgio4A8cyVCUkZ7Gu9L/AUF8nOkcOda2JJrWGARkDYUfn30FIKbVNOR8CfT4kJd
oY3Hr7FDs1OouCY8hUa0Oxl0iSjDwXdSWUH7z7bMz1mx8wIu9Qc47H/tGPWPzloIXIJMm7Jld5ty
0POJxduod3jZ6yOliDR5TenRWdP0pihhkj2fv85YLwzx0l81GOX6MdPP5XSFTk3seWOuhpLJwaGF
5Vi4jUaPdIjMR9pD7T4EVDZLTWFHvGK0ynN+KKNLYTrcuBUOLAh3As98cZQnl4lZH7Ls8Vp4Fvkz
I3cj2scIOQJvJgei3TQcIeYjsR6xzKN6LTr689dK4ITfi8ABfQAs7X4yPEG/CBMxCWuif+TCS9Jj
jfGSJYEBf/aS0XpG8L0WpDRA3Q0fonXhGg+1TZye8umhQG/s479KEH98XoE2QB3TMY4bRZ4GPgje
S8Zn1nWAEzFhgJOdIX+T9aMaAP8zD9p4FUEihFzmtihuZkSK3wkeeHuOmH6acXeVC6SbpkokrW7H
vCWpi6aJVb3KvJ+JJKh9ydX/zaSQEQzDJp8c7LboDlTkG5NtBfaU79mI+pInxAfGL5RJkzMVe0xA
aecpWIYogxs7ZpajuzXY/IYYCERS2B0Ig9/ydCFO4uNn+yzjUjbcmMl8xicAZI9J9QFKzhzaIXHm
6Dboe8wNboOk+MMC0uV7K0F8skYswdQ97AB7y3dLJM3PJrNTiGwZAhB+UDg/gV38KZj/AAyxPVWX
f1dc7IFUPTZbNyN3fgpCZGjUcjY1zT7XLrqKLmVtYOdPOap2ikk+AvOdmq74NBbHgMyPOtqbTL2l
4ki0V/vOd6ymRwPuiV2ACoztMnAprJhC80WVMWOYLetNwKyULhvl3dixgAmP1SsbULd9cjhkrHPt
/inSYI4jM5MVNTjrB5QjwwgUesZHVqDiHBuMfG2pttt5Dj6UOvDyLcNC8hD5CxHrUzX5p8HNzvcM
bRdrS86WeU2FzrS0esiO6fQndT8+R+REnHHPMKD3DHYdezICW2hIGI/J4XsTOc0X15VFRsp0EDZI
KaxHkB1TzJrAPja9fskQArFB/ADjQQ/x2n6oyLRX5N52NiMwcLrfLQsFZvUfI9ggj5/C0lfwpxxa
D0jKpSuDj+OtgtDh4DOEUyr26C8dlXaEP0AlEYIh7gpj+ZbrzIRju5hfuHOK1ltWB8Jl4uFAsIb2
xJw3UupV2GHrjYGJXsQZB0/iMrfOULOlXfFb0hHE1b9eguQYPrb0RNVQRhgRN9Zvmm9qKFeJq9RO
y0xkQMr49Dvb4ovhgyNfqvOWRNUEfF4uUL1RXxYTztpaPc2on33EF9avTibXKpsqb57VvdYXe7AF
hyYQvv24Rd/R2JpkOH7R/yDALXeqHn1EsfXyEykcC2dZJRTy2fUvVnekCsCeT8YSe1sTLgho6oIF
d3SeiTjAaNNL+wrAgbHI0ujysgh3FQUdifOEZ3gykTbQaQqXu0zWkEF+zvFPNSMB2xp0Ytq9VoP1
OD7yhJL1pHKcJOv6NFHDi1tZPhk1iegXcp6IVOJnhktOXSmRTkKc3MzOgwPZ0UEa8A1lTwupfoWQ
/xAY9FfQwxl3UROEq2VQgwBP3VjdDjWiKH2CJOl96I/tReh2CpOLbDXR4yo7fmGMC1K/y9lrhJSn
TDnIikKuugXdjgSVHUOyLgQmK06k7xKNwdNRA/WFjkDgjV7aCAq/RQSKkXShDuxU0yGGeXA7wxOn
H79wqwCb/jW1DjL0nmZbs0eN3D7yOBpDYE+1x8p1YMp8HqC24Jrj4xqXBAkGOaSu4CiEheTKIckh
rdcWJ7F8mIzx85fJ8qR6j6OhCFzspxXI4sP8WytOxyZUFjZGdIyGZXZcj49ZlA9ASEinBUtPWUCt
Y5fRqYkeQ3U3+5cIJDsKqbQ4MPuSs12rXgYAqIJ+QK8hRN+VSnwUk9ODAscWP5Z4a9JHmn9FSOUY
pe4orUsW6KhorGvVvrYQPYZLT4LC7JX1WmN96Z8S/ykyZMUcgcf/u6jtoXs15eiWmMNRqtvXUQCF
WAeMqGkeQ7zkMR/+TyqW4YbhG6wTQiMUNyPnRpD2uLg41gTAruuO9dC4yXwYdppNovm4be7cukT/
zdYtzD5HmBhYw2neWoLw+HGJqyFfZT6IKk7XXVa54vzCjqcfjyHwJ/Q82V5d0usY0rLJM1bJPXqj
SpJDW9dsTpKkQfixkO+BGjByOcexRmcHN3rONchZ9yDJXnSis1LxXs7jAGM+excipLCVarqKBUFG
S3HA0wo2+WuQhVSNfs2BoAhUhyHasaImekClpRFUFCI1i0eepeytNA+44OKSkSOn6ehM1ZuoT2zS
3fSF3usblefUXazAG7f1KfopBIQudk83BbJwb6Cg0aisEV/UxKB4NYhKMVFXMeK5sfzpxnsFURIt
LKloqW0hQcCTCqO9CezFIkVagrEPM1fUSE95txC+L4l2xjxtWlAyrMtR0HHBSg6eECS+KIVzYp4o
AQQXURZpM/IjTl6xE1Lgw+bWs7OGNJTNljuPz0p9EUuBl941ICD1txyBQ1Iu+FZPYNyM1Ax1Uvui
QWTJo80MA5y3PNBvkX8uqgdJ3YbkFckhjY4mLA3C4etiS+qXxbaPqx81L0ZsgZ+UubKwNUa7nEmU
28kPOdpG/k3IdhUX+PCtNkviO65rOtf+ZzSuEfWpRkrQfKu1j4r+dfQWzEKw0g/JTl8+ghLazATb
BNQfTXe6RFCUtzE+JqzLDs1hzJApuYn8xxxHg8vqQ6Xfj9gLeAFZYqcHbVpNgHP5waItnHKeqrxD
GEh2H7mKtV3qp2m4tGBx0r2G4MpO/0zFDpCr0vAnwgeMwOg1ZkAKCjqDPs+ulCIktquKYCa6gy66
hO2JLA+r3mvKWS2QHCnTo2/Fu6QM+raKeMcmiWCVaH7RO7aErWeZ2bkCM0zxCJabGQLRb2iW0aTV
bg5m9D0+Xhn+MHZaQHnJiSnNfGdbFclrQ2fTaTcWuHoka3j43Cw7l+ZruzB5tl3tpRakO1uMNpIF
OItYSIZF9AseV+uUwopYsblpgGXoSDdXylXzht10n1CTpdvAd9qP5if4AXk8QLsLGWgccDL6HUNb
tgpMZj5SWBama2HfLbYCKKv1QOvicRJu1oGjvI8Xhl4l0+qIBdCxih99z0H52QYeK9WI8jXfRXe2
a8S4sWyh4cRqnB8ixeUilPprxIPU0fGtRpSC6I0t+NrrvCRr7MRBhCSLCpehY8SMndlSSRm2UYoj
hqwc9d8301ROIGOJ5mHY5tAt6bAcfqraDjD4IJ8E34Xhl4Br5RSPHltTHPBM3zPslOA32rsFkEvf
ytwGMyq7q46HRpe2UTu/TCoJCgP4Epkg4wSrfqCVcEos9FdDC3tONunv9DldTfLAtioFcm7W+VOq
KOclsQXBhuieOSbD3OM426yQGNwU79a8NjFAjJt4crXqUJS000TRYL/Yi9ZWb1w+9+neohe0iFDa
TunhM6jOGq6qaV/h4ksRutpkuEQMwsuLlW8HdqRIkbjzkLZxC4YY+piNvCvJW9qeBvne6lQ6SwZD
p254y3gzdEb3JT3PsYUdxDOtkTGOuBd3yXX+akybhJ3smIxXzhi83aTeQK1s2DHOy4uARk1S95EJ
IIAxl5fIlOVrpVzCFlv8d7A+gHCickw8E02HiamKMTKO7zVHjTcijDFcrbgE8sEktFtEb8zOe82/
RsRCnl/IkswV0ga8ubko4SNrvIRoKiA/5zHbku0osLLROdO2krwrqbTno2+CJPN63B0ain67kJcg
GM5n7Skg8+JzzqFz0lEuqzhBcRUUpAajTxC6hhkjIlQx0ShYtqV1Jl2q2QmrE7tOmEMQPONdlLDY
vxeZ0/0YSPlw6vWU0xsJua1/bEHx+SdlSRrf+ePeDAFmYARZc+oaNKHxwW+oHI+i7xH4qIleAfUC
LlR/rLhNcowIJ1KECFYDiVQa3qxhkOeb21jEDXTvBJ+K3yGYqQb0v1caDA4ZFDgyy6LMyfHQsxji
4UEXgvBEcutyX8KKnR22cdnFQnLMJL9xFW4ynmeeEUlxikR711sajz6Cjt37C5DWtLxAwqM9+mZk
NyF/5PgMK9awK+zhA9PLiaB1V5u2/YcEkJLI89QmZtHGP85+mEUFtzsFHsRKaiKAj8K0bQlwRIuD
zANkUYQ6dM20lcQg4O6NBWkTahJHnjylYMU7XuTsYqaatK0CFiNxj8WwF5pTHojIrAwoQ/PCDlWl
4NuqoNCGPs41jQ5Jl3FP13ykcTkU6672+d4BPc6N+GcUkxOnFkLBXv9TEiH36lFFKYZbpSAJ26nL
UyuXr0Ay8UU0GkZCCp6onRrYts1vOfQzGzR410k/CU4kt4CZmn0tMwr1mfmw9/V0jaCMlwJxrs4x
hfy8xV6AtJnfWJbwmvDmFfpBgbbA3oxnT5/xapeibRHPN6GEKFWeLxD9RcX0SJjF9jhguJwb3AVt
JiQ039IhzObhEk0mJrl2b/VEKKfir0nkEkCwKLpRNcXEN8vaS6JcsuKjbp+sm0zMbo+CLAQtPOb1
dye/qAP7xupY+Udjson/IOuTwFIYJJr+SJS7YEHKZpQt7g0CWZqNxKiSw7y9CXREcvku6rdhuBfY
Hqn+hm43WLeyfOE9kXWezm1yUIObLDHwW4wTHSYdnOrxVxxBH+YVmwSP717Vb3rOgsz/VAv2lLtQ
eaig5RqFoaY7mE9L24/zjjCqNgdg+kK0rtwBmdirDClGQ4j2LEhoQkIajGp4i8utSZzKXxkTgL72
qeos6aE0hx4HVv7DvR2iSQowOPuWzQiaGca6DjQUdbLH6YnW6XckxCoyg6+2tCz+gAGfgK9+qiXb
ET+DKW8CcqTHHBjbZzVcv47mNcjkhuHfF20vWVgga+TgZxAgL07KYhylH42IpdAT/vU4jNHyUSol
FsJpWQRFQgiDIJQme2IaUDncG/NHkcHZR5BIqjGDD/0DmuZUu7JBIZ3MlraZhvtI4AJByVZUMlDR
v7SAc6hMUaWEFiGQMk7/r8Z6UrTMp158lGgoRP8vos6Xhh85tsNsp4SvQ3wRrReJVNeG1LLwwnec
NjfBumg1RpFTWd854IkUK0KvgeWDxLGrugW+TpurV7Qenmlwp/b7GuVewMLOfBeofiDwyIMTVyaN
g0ZcmEVEXyQj4tj3AGBaHnsqwF8rF/h7RTBBwuKeYENqAGc5icWTmXU7UZNeY/Qsw7WWgUOLRDbq
ULnYN5XtJcM3NH7UsDI4/nvcGBCM3gY8v3yEUQAsabg28TZRTlH4HfoXk7tFKn4qAT/HSVAcruco
/Im0k4Kkdij4vz+6+oPE3FL8kpfYF4V1uABeEyGEbn71lPATbmsnR2qci4+KLVXWvjPHqMqHVjny
wFc4tzD17ES75MpT5M2Nwj/cVIWZ1SuW9FGRv4ZS27m1yUIwDFmEC7BX/OnV14Rj0IzwV5vz+/zX
Vi9ljJqIA7XE9aDJ75VBrQPxSPjGbMCO0ycyot4L+mMyGPZvQLfpgBxD8ZlJ+mWsE47XY/M+TKe+
PM3lL32RwmsAIIHhDLvuMNt2w7YtuQmdOH4M/aOaewwTf2lOTkm8z+u9jDrQaj6t7JQDG1CPA3VB
nZECb6x8FpK4qksSojlP42OreVL0kC9JfiuV1u34c5cI+X7+Aklp6d1Kkz717qyArjHQOLyF8qcl
u8ng5c2hg+dX74ErhIilWFt00t7k30+rkRSSlo0M0L50XpXGe4aeCCinCpZ+YGfx9JPoSSjjKER3
nYhZ7ZElt1E6Stm9kZk+f0b+M0Fh1gZvOes+qGDtI+R7QJ0yf+SnAD1g7JKhPZ+SR4nveOAvVA8I
kBa8doaHp95JntQ9eR343GT4yoBzpuAThJTR3WrFG6M7wo6yJIt1nZ/Yvunmswe6hOA4K6kfGKU6
C8/JumXJFyUXml2Kl5bDM07uafGd+FEINDj1jHwgFE0ANKzwJrPtZevM8wja0ZQuYX6fpWMW7Oml
MzhwCuuRdJnKsQKafHnd8j76zV7QLh2FFmfpKNylcp8i3h7ZtaExxepYHkNk03p5VKOnOlCHrCTN
0wj9QlWvuGm+M6MvUk7V7EA8u7bQbXfjmpYnzbbyTzQc0+Y118459niNVXizF0Fkz5B/3iYJQU0n
s/HvemgAPrw6EjCUvxJlewemka9IVm7CbxDY2KvF/UoHBhibD4Mvexi8YADSOaGb4SrN37P4QweO
nTBcZvlziOnU+9dJucm5o1V7DaWbdpE7vMzxVojOpnzXcpx1ldNk7+O0ayl82u6pmK9p96mLThLB
m35y0UVNtZPIgSh9hkZ9fcvMbZEOiye3RAgqheLahKFZ+bYlU/SIoUnoBvKLaGJLmzPganIIIWYu
3UPFuiUSVDhR4BuSc8sTIkRnvVghfH2X6pFDLMcwJre7ACMWFSq2y0hs31rdGYI9BbwCQTe7J9Fn
qlzH8VNODwn+MIPWeYBwChUmky80i9L0UUzQkx3tg3OrLr67iD0/fGGgZepBLHetcdH1o1BrzFGv
3CVILULXqp8JIieJY8cXb3H97PEWqOmjDmGebZTUDdRDSj1+CBp2lOgh8g3PAkPAulzX8oNFYKF8
q8J1Ci/1V2U4AXsgUPks9LZkIhbaBipJqwO6e5Nm9OqqhE/51Zq+pOqe1JC4hm/NeE8GRDAOY8LO
cnP5GLUP1V8GDUV8a4PjrO9LWHPiVmfDxqae27J8MaAQatmr6u+yfq9Uhw6Wffk7pB/TfDKql6QB
0PuV554xb6m7jJT5BpQFgDdgCv869tNdylgMeQMtccfOR3c77IGhQ4SkYZxi1unmeOGEI4oN5a/y
F2SHjnc64dxBZ4+ch71mGaxjfowCiQS1I40Y2eGHFnk5um7Zk1Wb7EXfd+H9E/2aLL5YOmW/+tDk
M/mGJlh6/VIqn4gardzj1Tfy3xAQn39pM/QSbhV9+OBn0pj/dpi3le+FX0lJYKIsUhc1ka0KR7mm
BCMfPPzs6+/GoMQy3vpsk9XHSD1o/t1Xf9rsz8AtH7+K5jNGqltTYi+4vV3ArJpArszTch3CwNUH
do5LmEmEgHCjO/A7MH4SmkOBdzTFS1DNqJUZyw+Z7NaFpTudDqFT6CNEmPLh36M8ZCzfUqqZAI2v
UV9oW0LxOI7dKtXQeOj+DeB+Wu6ZEDc0FYInEWnHrExH9iLU5Ar77+yw5/o5FMfB37YVGHXEImQh
UeCQIAI6Yz4kyVnY5NmXpN7F7IrCNOb2JIfE4kuGlv03gKwJrwybzaYCcHnRD6PMIeSl8bVvANFr
X1whUXV8tRrmPl1IR2/KPnUSaHMWe5OHXFU23ebA7Ysu06SM12qGEsJfRxLnUO7M8l3GqkeSg20l
iwHI9YuzND51CItNs1XG93resl1ttGcjPJicFxS2nBL1RprOmoDPIOzZUV9FvLvKb6Cu+YeDdBJR
5OUbfpkq2IvQhEHd9kzjQaAgzrerAUjYpR4IEsMSSc4Lw5SakEBOiX9t8li8pDOYqbcCjGNxyXZy
88ZZt7Jm17BOBrqhAE28dJorh8dYH+6B9t1jJRtMAjPXo76JBk9VLoVyCtmEIniLO8DbIui3tVot
yaMCrk7hkqavBAqaKFn8SwDHLjY2fYEM1kNvmguXLkI1AAJE8YbMiSWXHtH65IesdQGOxh79qGiC
DA9Xywmuxe9611+a2PCSM4vtFoIE/md0wYzshlMRnuCMWjG24xsewDJ56UsuYO2U4q+L5p458nvZ
nadlK8Reqd1lIoGkACR3eYDSDYgrVmubRy2tAWevxfyhVrY+XlT/So2UK28yqzH91MOK+OO74QNN
Za9XrjFTwd95ep9rXrOOSjM/ytjqsP+EXpCw1DxknGUEoyTaR5lcKhOJCPQPqu7IG2cvnhkAXyfx
uyf7wJ0qgjaRLi4zNNlyU2PdXrP5MCG2J9kIk327VomPotPlZ01KLLtglQ48+MxwejxJZEzN9tiz
xVil1U3OKCFf6qqTMWu8MXqR0IDyJQyftLqh8s4KkAGnyUCtWvMrCZrDv10YtwlfxVujwjXZzkQy
RSQj2Cvou1FLKBg7cXgj//mv//1//8/3+N/Bb3Ep0iko8v/Ku4zRSd42//MfVf7Pf5X//3/e/fzP
fzRdkw3VUlTdUFVRlVRD4Z9/f96iPOD/Lf0v02hNZawnwtsSpzQhBqynP2wnJsqplDwcIgeh9jlg
SZIcv7wEva2ewN6umPtLZCar/4+0M+ttHEmz9l8Z9D37474A03Mhkdoly5bTdvqGsJ02d5HiLv76
76Gnpq1iOcVGN1AoINOZKYoMvhHxxjnPQamw5xiq8xeqdlMQ6HB8ys7z4pPVIQY3Ncp3caocwUeO
XLms/enKTclURNGUYZ2Lqm6psqH/+crdRmsiw+XIP/JPJwh7fX64Vt1aWo9JqQVOHtCWuL4HTq7W
Nq4A0k3uJOVJJKUiVXL3tbEUzhqajo1/bgmokQwOr8TyzuALVmF+U0emsS91FXEeBHrbVDxrXtTu
zfUnIBt//h7cdp3dhqRqiiRqhq6bg+9hEoKSJaQn5T6mbjED6hWoSGFkP6n3jYGPyCtQFMhxqt6e
aPiLebOvlKTYWrIh7E6ma7HOy15PUSvsfHOmcQqxifXgEJrmeWUVHgtVRTxhOKkbZB/WwpQa4WDo
R3cnnY8cCPilMfJoNOuvX0m2LEVWZEPTDUVX//yVGvpKbqpb4K51FDeVot/liV6jDVaDtefG4qPo
qfNGaavDqSBi7OhV3c70i9vsnMfvQXOCT2CgBU2inS9OlFZSb77+d4xiQL1B+ONkxAc9Lq3N5/+6
StI3/t2xAP8Yt2p944Jisouy8VhhkHR3SjM6hAZK97qGEdokAd6foi0WaVYQw5mU+1xEHK5ibrO7
tAIJUYaY+AxO2zThHD9kBuOnVlE30T5jPVpl61Dple4S7ePY91pyZ/ilcUxFennxyqpjzmMSYO4J
hpjPX8Ua8Wefg+f//en9LT7f57eUbx94fjn45f/cpwn//Xf/d/75Z/78N/5nG7zlaZF+lFf/1Pw9
3b0k78XwD/3pX+bT/7g6+6V8+dMvnGNJm+y2es/Pd+9FFZf/V4f6P/mv/vC/3j//lftz9v6Pv5G1
eCz7f81j9/y3P37U1y1ZES/esv7f/+OH/Rf4x9/u0+g9fqn+8jfeX4ryH38TJEP6u9QXENMyLVkz
TOlv/wUg4H9/JP9dk0VNUzTTNHVDYmgf07z0+Wvm3zWGtG7xuuqqoeoiPyvS6vNn1t9VVTFEixrB
jyTK0t/+79v/UYX/97F9X5VlLuCiKuuWREHWZcugJFv8ShtUZU03rYhi1h7O2rqW8dFhHFBZc09D
W9G2JmmY2i2NKL+bVpuS9doOyW8JLfqVENmLG/fNBCH35edrgvjrpQzeZaOyzuo5adpDw+pqIRSr
UHsPy5U062zijVgNCD6bhXxW42SDGLYgn9CWAxQ5xz0dGLqcbHmmyhQVAja7+ElsNtcvUBq7wH6e
uJjBws5KjSoCgcwFEvyFUJUO/UR71LDL68IdklrsWtP+kJLYF46/OfdNQWSM3Cfpz9PRX+/TYDoS
TSE6iwqXES79fWcjNCVpJrzhwOytstHq9Pp4lKaNOPLB8p+L7V8/uJ9fLr6/JdFQd+PP719ZB0mY
YVydwkci44qDWls9riEOTCEWIlrtgR2v7ZpsE3/KOccUUQQCWNHbK/UNpvuReUDlpbw6doZTmxib
8lnl0ooehXGb6DOz61PXcX6i2hQJ1tz6NmGdU4K7M/dRxPOCd0SzaSQTe4sHE1ahyDInWsGocSJs
Nk4WHaIMKOcd+azIwiZ0LxEhBIsTFhe0lJORwSX2j+3a8O/v/sXdFbSmaLKQN7EA3BDhY/HQwSIt
Y5FIZ3sWiiSROrL8LEV3ZMh3+otKkmrBtq/HC4rpaxqiyOrYZnBcHd1qxRrYUWij/8UuqK9M4EK0
R9BjumvQ7+5Gx9AVrdiOebgb22mNKOGu16cV0/BHl/7Ifxj02H+cjWccGBksUSIaXc4JZsVa3kT3
2DuDA8Yt9EJQpo50kG/cdQLVNIMxPCOXrCMhG1boStKnOmAIuNYLVCbt0puBG2m3SLzYJ7Cb5xDa
SVjxrssf7jq454SCg4uUfdEUF8HMvzU4BCe4U1jiC8WDoiyv33ZlZEzr/cC6uOvHWNFdWSUvhdAP
MXz083vJW2tJsKoL2y8P9IqIBEJW0xRr1n/Aih12R3aCMkaKQDKtkAljY4K9AJ8PZus0R89BpJan
bLXEaU627285zza8m5qVIwgJ71FtH9CXXv8a8sj41/syf/E1Cl09x6ZC7TwTEkkiNyRCoDakgoL7
lLsnxSSkanKyGUB2wGYZbZL7gO4rnP+H19FvAi6uozWF1BJb3kNi69O1Os1Zc9lC81GVnF3ToHH6
Co1KixY8xkfhpymsq+YjhkjiXL8SqZ+4/vI6KYqkipIhGprc//ziSoywKxopquHVH6CHE7/5ytEQ
qoUXstiOE852wmk4UiCVbyvzxWcOZjAvkhIzr/nMZorbEYJ9iEQEl3cECEqwI5ou1RzgZQmNbKYs
AbosJfZcNfelm5DfOT0CbV8XqIIcNt3meW8ZqEYfuiniJVxha2Nk8Otj92gwobWi6eWmkrWHONyg
WyU/6ez4U5iT9vGRZjKWOhywwBkIWMKZO4f0A1kQwh/AXdKdCEa2zjBUSTWU784n/GBwd4COgGVX
aG/MBP/Ww/B/2uDxQnLkgxDduqBCzF0asm+YSJBCoHFhnqJDgHob+B1Qshu0Uix0Oajrpw2sZRwL
m+kiI+Ph7foQGeyH/pjPLh7XYCKFP+VZUnlq+5gMMIGofIPknedTOQqdvzVhk9qja5s2zQksEWS8
I3MhHK+Nln68xKtTpBMjtjEAORxQBiO7NenP++W/Xt1gtvWF0K+EJG8P/gZ/whLs/U7a0YaUHE4+
58bI4kYZ+7jBDCq0XV53OmP3DCoxmCswGwQnSedxsThZu+K4hlnig+W9Q0/Usk70dNuf6ejnf1To
iWhBvZyOeEy825gWOAf+NtOufQwWR5pJI3Ol/O1UefHgBlOlmEeh6KpUu9Kuwakt8+BODBe4wfVZ
JDpH2I+OBRET5wBU3WUGYrSYGbz7E6oP9psVEhAEEfSWFiMjauSF6vcOfyo6J7+I1f7CpP7Sgjvc
bgbCPJQqyUe2BAa9IrqDtO8bIpM/gNuDiRGkuYteJyJV6z+8mMGcgEL7LOlnLsbIn/z4mfM5bQbe
Hw9q6WQ4l6bC9IiZ2ske4hcrfTeiZR4+dlN1hkgRRe3Y9Uh99btSkT9H4EVF1s+lZ52kgnVrz3XO
H1A+gDaxETrgCI82UveM2Q6N+FhZ/n5y/BouSv/ULj44PwbHwje4ESTXyPTns2IJtx8P6wErWIko
CNPpirMlYkQ5WYhgk8zpL8dvRxxj25GH8u0e4uJaBlOEbsRq3vRvNatIl3UCNrWpfgsohOV7tsZz
5gDJSV6CDeeUJxYb9ZqOHHKW85NeEReC7ZCu6nFzBheBjEU2ZtevTxu7vsGUUCrJqdVVVqECtvPk
I5DuJf8FFmE2a6Z9ZsQ61H4ZUFMXNb2hENXdnEg/ZozjUwVvYhI/4GZ1zuHPTpn79WsmHCLh5eze
ZIAJBB17pMsxIjJ+w0auSasc9t4d+4aCBChpeXRK56y/tdKqO5PcQjTQPjw7GOYm5gL/1ZR2DZbB
61/4+13nxQMZTAJHozLjWGYSCNEtNjZhccnNOUFlPBd2SMBQtQTtOi5eTSKweJsB62DSEYl0tkUT
jAJTFT6ayMZOS0xeiUWoly+PXOPYmzOYCtKizs6xVfZbg6xYdDYpsIbyoGtPoQIulrri2kgoQUOE
FOM5cQT5VmeHM43Q6nY77u0cocD1a6LNcP1tHswXUioFkZ7xUkEB31trz0HptToti8P4C/xZNq9V
jkG9ryxFceucz+rpanV2Y2FTpAP3Bj3DkR+UzXFm1qjelwwb6BgclsmwdGbRW7sj3OzxqO6D4+z0
i+zqA+nP7vv1O/H9COo7MjRyZEvTB1enlb7auRXUa3WOcv6l9fY0gmfkH2a3dTY1wd1G2z7rB7+f
NCECEw0BZpDeVo2WFceQCwgdyTQQanR7AP5GLq9/Y/9y874uzxjMSWqoGZ5RcPNA5dp5jWnjwEoH
n24QrwA2nF+yGT0fNscudvNybwKwYSEkkBaCh2GZgLM5wFt9vX5V0rdT+MVVDSYnOfc6IQxZbiSJ
U/XRnY4B9eNX5NBoBong6PkC7Wf8os/ERTL24fLILel/fjEhtLESKKmb9O+TOz/O/FkOEcEWbmvG
C9yrYKzGjH3eYALSg8hPjJYRQo7Ii3EitJkUXafJWVn3FV9waoiYEUFjKzSu6qFbWfPyLgeMiIvh
+n3/3PZcGw2D+aeVCyNNLL56/ypBTzrOgMSfNZxre63Bz3anY6zLs1+cZU6IYmAyTnBJ6mfOOLxJ
71c8bzLVvn5R368MLgbDYNKB6lZrQfg5RH1xDzmomBLd3K8MDBtZ6dnGP8+Ucf1Tv29nXXzqoPL7
UKZ832AqZrc2ixYxO9Y7sXtyETU0/JZBzNW9jzP7tsOdH1VTUL4OhikR/c2SJFDffNDD+xYaJtah
GNdeVpKsYlsjC/PRmzMo/l2EKqG12KSVUHGWaMdEmml2u0B7ZpFmZQeQR8AhwVAaqxzfrmYvbtCg
xGuenBRG35BtCYh6IW8JzJhAfcW4zRNCjGDHa7ZEpRPgnjPsJmLLO8MOJzkhPcnNWCX7vvF5cT2D
QisaahcYaG4otLT2asKhnU+kH3JT6ioHnY/6IrDN6fVxon070319rDkooKdKKbVTxjhRDtmSbExC
SWVvZpJKncxIEibuujZWQReynm6E+am6l8Bbdk8kqUVzT1iqJyQ2BI/tJdRyNnwANMA2JC+JvOFs
hiwWNUm9PiYp4TqrnqSGCbHaGs09vPhjtMO1hqxdwSW6wRBmNQv8iGOvQn/WcG2O6I8pLguiei4S
2WpYYNDKOs4L0SlqWyFSqGZ7PrEcbY49jwNzbGdorrEGlKRTTY+jDZTR6xgU5jSMglZ1/5hKC3S1
UM2hdVOhTQ6JFQ2YsvqGz3PCSfrCd+9CmnHRa4CM8fozH3vpzEHFLso2UPyy74wQ4Lns0WdTq28F
SLXNUQiL2MDOpli2xsb42GLCHNZn1Uq5A2TMqHP5I4ZIBL9XTe6Qz1Y62ECyq6BI0MGaITSf7PoN
E6QASZtivA3DnSH8QkwCgYDIDFIIR96E7xsmF2/CoE7nYua2XcnjiT4wLlqA+ibuM4AVeQunwS7u
ijk+6xjywEyndaOwVHPwVOGMMAgLtXP0ZeEchosxx596/YF9fwBwcWmDYm6ktdkFzWf3vAeR6w91
8NKnQnrKbYffLMRaWHTPqg9kuj14Ii18AAX+nYhbAqK2ulOCeW67c32qFY++/Ya5JMVzzPFBAEZU
Q8x15hhXRgPgJdm0Rs8U4GNq8TmWxYO6oC80NgLHXslB2S/FrlUCiX0JKK+Er0SsieiAsEhhD8eJ
0xHCmm+aytEnR3HJxgQ2Zz7vgrWhO9dv7fdHhBe3djAN+IYgeEW/+4CHQ7SfGZENAzRrXlrzKlwg
wHJi2/OofukbJU7Kdnr20wUsprGAMMcuph9iV9Yv5mAO0DqVw69+NYsZG8Xn7ExUDIjbO/JuQ9kW
bohUJOSStQvnUMJUXqKMrpSNET2qqtM59TPyi7Hq+X1/4esGWYMJomy6s6Skn/NSB+sCX4U6JWkm
cNpXctVjJ1k2b6gE2YoZym05pXAYqxBsz8h8/f355MV1DKq4Zh47tdKpHYCFj8t8XxUT6xE8Swr3
1giW6ttp6a+hhDmnR8A6o6vckSW9NSjeeqN3elyn/SQCGeaWuhU6FkI8+ttRhcDqziiJTbppsh9B
722QSOmZqfiRQpK8VhxPZVszWADdqM53jWGOrPbUsasbVvTa045GzSguyRgJwC0WgPgMwtsPfRD8
Od2fsn0eYc6z3Za0xXVdobfDjIBAy8Gt68jv3sqtlm7yEgGQOz2TwXmUX4kOd1U239VTPyu0Nebv
NSpLgQKT0OUq84dzdygkDFj7k8QR4uhh8Lf9motnPpgvEL+kiXmmpvkbnIXAymEQz8l+A1Xu2hX5
zsQJznC4TpkXcm9xvTSoY58+mBCqY3SK3I4i1W+kKjh5LB/uSvGViMO63kkg2vJ7Lw0mSv4UQTYU
6lvIo0Q4EDxizo+aDAMYhDz1WQM2TniuzUoJq5tP/By0hnO+JLja9ddNcicZP+vsUDoVbh+h/qF5
T1F57+mOYOzdfC4sLX1ThTea9+v6Nxxbc1qDeUULPTGwdPZLHEnOerYJXHYDQyuOWtQGfTeO0B0g
HqP1v39brhQ6a1D/k9zttEL+LHSNk++DFdzqKeEWDrHSozO7MbLGtQY1vhH1NtbKzxJWLtsZHBQi
piAXExlpLc8fOFJBeTfvtcTZzqScwFCAHQuJHX3+c+BNFeZMzHNoOJ+rDS1kaVLMg7X/y5jl3aZe
nPehOrPmzJNb9Q405MNpWc77vSWkN9dp50e8NSRDTuBFVPcu/BDISJTp7ub8StMGkfwCNXD0kG9h
hxD5ANPz+lOWv7/Z6GokExmZpQ4qp5RWZKdZYXsgXsLRYS1NT3NU2oRhGJPTE9Ae9jrgYlW+OA7o
BSnqHr4JYH0jF/Kb4fZ1IYMaakWx7BUn749O16Y/jAsQVVCCbpG9LOLnY+So4bT9ef0GjH7uoDrW
FWpAI2Tq4DSviifyA0mvcsNYZydcYnKlVTEN8N+aDmRoaC/XP370/g+qWJrqohB3fG2SFSQbKz3h
PQyhsn4X4H/mro3yjc+dcTbhaGw+mVvie2BvibtujsuxAwPj+7XX11MYlLVEi0DmnGlOASEqV7Wd
3UfAE2Au+FBOylvD25zyjVG1ExdbrLxlb4AuAgJNtCaS8OSaSFx/ZDq7l6VmLdVge852kr6Mq7lM
C1n/ICqKzTSgfrQWM07FywnJ6Ei440WOOxtuX71KANQShmmtDW1OeNaxoxkCrli2AbD4BxTuoBzc
8M6SbkJh1/Kq6E8y/aO5rt90zbLHyvw8nfuwxXcF/YtbPx2TRygeO1VzABTY41u33+ySv+7ZoFCG
fnfOKoGpoJk2TktOEvmC4KMwqd2fslmKG9dHDOFALw2f8dZP+v6T6AikbRIA+qiGyuTcbF1tet6j
2J/jWgqEnydiuJC6Z3uMSzgVXGsi2ir0kM9oSuwyR7WHosMfAz8JfyVqP4BfAXkcm2UHMtM/zmKN
ry83KMaRj26eCHtOkD56D8JCeRLALkM7vMUl8NwhgQIMH6aroN4ijJXRzrFhANaZzLpkQyZxThxQ
ZQM/4WS9T5+doFaT7/MHAA6RBKVykr6CNkBfZPkr2Asl7Fh9VmInJ6gAfDyQp4YQqWWxAkZVpxM/
mKhWz9/UwfgFh2NPhxpb1X5//nzxnQdTQpgZZZWd+r5Tf2Yo9ttwnIUpWTAsl7AufpLLR6Zbtb+R
f531vm70YHl/DkUcQYbPFg2fpEmgL0mZtlQuleogmnsx2ZFvqedvYbEsrF3K5EvPuJjn3Dh2o+7i
2DyI8jpuf7nFc6cvZQnLFiuLaA6MCbUTnnt5chLgkR90lX1qCwVKn/v6vYGCTdFSR0n2cnm76ghI
WBQjiyVl5Ltpg22CmWqaFwdMMpj0Z+kLgIqefT6p74826S6lLSjLGOxXtwRTwu8f+U1jitkZbFTf
B2jew1lBOApE/ZjlEdtSfCLwbhYn0KidShrUIvFn9fHu7M+ul+fvtTRfQ+Hz3b/ol3eeUapSyeyA
S5AgPPNdYmPTis757cQGxxHXWMVh0V//1NH7NZgLE+2U+CeZ/URfUfJ9BoCphxVIzyYmWiN+buTb
7HRP1oc7P51mIVygWTLFdoj6sSRIfXEM2kkZc7R8B7dFtBb4GRNrWQKMwLXk+GtetRxfyg6OJhTR
6xf/m07WPwfyUFdby0fTzDsBc/WsAahsk8NkA4U+YVcBUAoPY4LBm6VE+IPVjCEsRIlL+Q+nVW0w
rSpnzQ3IsO/nMQEQRrrGHxyWC1eea+FMjNZKwyDakmwzDX5F7U6Rlmb3IXDoA6eNg5CxNe1vOu5f
N2Uwr5aCl+pqxyoTyt+k+gD3TR/3xNOsPvAHZCDeAZY9to+gLRb4fQviybATy5gFHSNx/JcuB3U5
Od7lK3ktPlojxec3+/ivyxtMYWbr1lmWsgoBPAiHDnovr9MkmRtEK+A0xaLy0Tr5nVrTCE3Om1O8
HVt5SGM1YjDRhEffys8CbxpHdOCnUVASmU6G5WneEXwLfb1biDXQHVvMbFLPyZE726Y11ufr36wr
VfhTJHDxvgeugGkjCPq9crDrxT6xLWlz0CfTT3VYfsiqHVn3NlQmxBsO2x89eYKiOzbvjr5Fg+mg
Kt1Oj5Bcf55WAdlrP87yU1LfQWuHaUWDpw8kIGRvniJI29V0G+Bp/3tyo6/yN9SICl0hK0H2Wbj7
uKnTHNlb9Q6rrH2zlEWOUoAoymX9qXNmbYWdMt2oRJ1XW+ZlKrpTPYKUuF5gftMo/udgHSo+y1PZ
edaZi0K8pggzg2M7fX4+HrT83uyeFfVXawfh1jsvubwpO7ZwU6PLwuRiFI6q9DguaJG2TwqAPEln
fUDNyAX209mVQaQPyndspqofVeycTdhXs86bZ4QNCfPktCGct1OXgrYKQgdXtQov1WExqxeP8FqT
/NBC7hJGZt/fHDh/3a+/7HBkMT9q3K/uRi02lglYZYb9zUnmHtCAG4XffgO8bY/LF0Yf1aAMu7Gv
pyeFHk3aLUj2rG10n9W6OB7U47vbkhQgbYkP7w85II9D6AB41m8J1JnZ7DLjcNIeyuSx08H0T1Bm
Tcee1G/6hl+3ZlCWJbXWLa1j0dV3cfoDh7wX/9jaZ7MBlm6ULqQYp7GtOzJrqMnYvDC2vtAHhdej
UX+KjjybwoFac48sHTkHe+3OIRIBQghnGyOjc2x1qw8KbWnVXezKfGSvlo73idMuwkeVnUc9t8LJ
WNv6N+dJX7d4sJiOSq8SAVp81nVpRrgBsGWQqPqUEK9e93oi1lqmb0Im8MhK5Dc9uq+PHtRQz+/c
Tu47WL3eGGdwmr9k2o0X7iL5kMNPMZVHDGSK8CMUHwWNsyW4a5FFpaeFM9esx9oxj+G0O3L09Coo
t3H0AV3KQZiFPqMt7hr/Tp4RQcuwxNRtij+T9sYK7D5mSjlo8mMNIjZXD6q3Oc6FkSXib9QM//xu
Q21LTui6L4hucxAOtV1Iy4Q94f1pd94GFBS4wdO8h0ijlHNOJUpHcp05kzj1qcdOSNr1/HrJG5u9
P7tsF/OmEpoZenTmzX4c+z+lhX9ycuO2wUIPzDcGAUjwzQIydCPygqtz3K3Xr0Dp35QrRdcYFF1d
DURXOPEqN7TuODac1fHWT8keJZuAO/RC124Szs74Qj7IcMz5ve5zadpW0jIguiG16TX1r161hBOU
rYDRksxwnlZSv+IZfS2MvrRcu95BVY4yQVQjnQd4MvvqCOKPZpP+Bga6VTZneKnnTfgDJ/Y0JMpa
ua2qO9U6+N0jKFsFOWLwLgonOyUyNr6NjecTXKsEQ/XR25QWNMZ61xaPrfQqqDdie0vqt/Sq19vK
d3Gvf6inH4hRJ6FORFWzTbGP5t2bAV8/ecUvwy2qp8ArfXbxr5jMCAIn65YuZzj3TRgos7RZymCI
bWAzwDbLcCmZ05OH5XoFCoR0OfM2y882Zo86hYC4Vw1v5nEk1mjJuoBhBGi26DYW0RB4y0Hz3Ip2
r0+r23kETHSKQUDwV4ENlMrq5hEyAYD3Xnmnc44Eg2AesvSER529JUgm/bna7AHIIApH51cg22FV
hkfps78ancmZtAWOm5wk2Z7Fu7OGtnKPHWPqkvCSOeQiew6EY7d8MsjQoaeZcrKG2F1y8Ej40qJC
m8tOJThvGAhNt4nJF+IP11VAzNuEyBEDHNg0v2uUCYVFiLftqwwqiaViuz6h+ldu+/SjiA9vPhA7
5DC3r4/635xQfpWBwQRb5aJelL3sWuyzRgAMuFvtKf9V3DbvyY9gS419sNJfffuonhyxH1F29+Bn
dtcvY3QwD+bRUhfik+p1bPD7vhR6SKLo9PKF+HoVIIO0OpvE3S2Vm8x9bpWJvq2fAm0mnyetbBP+
6Akg1ieEEak/gDScfpRrknrFcs4JOuganbRpYQ7m46gszvVC9lZFBMxxEmxDAmw8RyS21yck6B3x
Xs0YeYpYLPAba2S55738syZk4FGwHFBmsCRhmTJKff82jJagTYOfpjVXXuQA5uWnmSuYKZQIAM+I
WhCrjIpHRxqsQ0d9UOtKXArsjjuO1qhUCq/RNEePziGHsiyAJEa/+uVHZFv7gK0qYZJjBqGxedEY
rAAkK1NV32QFgBTPExFWhdBPEWHPagI2ulWVPJylPmgwhYnJe540C7VadNIqLDeNXdyntmrdmuZK
zlc9UQEcUwH5aueG+9BuUM9zKFhKP2vexbzvlMXnVZk/u44g/Mpa2KU3xNzbiT9iGhnbYRuDdcax
BctW6J+NdHVFKmkvLywBa7YAVQVY0pukuVUAmNrda3KahI9AeYKJ/pbtehpqz0+GerOo1G2t7jSP
nphwN9ZXHJ2zB+sR6aT4glrw7DE4Bil8D/soAJHfuJA9FFS8xoQoQcQVMJ0fiHSnEaFvc+GO1Axu
nfCe0z0eXQH308xfpiETK7RlGNAehuc/qSz+cYqqPverQWUBX0pwckf6wE98K+zHbsL3S+6LDxzM
02JuHPUkYWNLxKftIliZJomMd0quFx7RFClSI9CNS5j4hr7z5Dsi305I/q8XrO+31xdXMZh9OykI
IbVZzef22oDwpfxMsj3xxUBnbH35FkvzUFx25pP0QvzXvyD4+l62c3EFg8otJCcvPyUMBgLRTEIE
HXWqEdEtIChvl2JAqMb6GLyE7eMRMbXd0RWdhbTRDNY08NVwGVlz8GdSfeeethGqNGkZpTeEimkC
Ye3ro0L2wLTDMEVQGvr99i7VVtfv4fdzz8U3GBb9UwIeglbjQS82R+Otxi7adQcLwuVpRRwWYPlp
h6MKFC3SkFBZFfEmNtclAeK2QgSKu0jPIyv+75ehF5c02E6x3i/SoG/fFGcBjQPZuASFn4xdrs9T
jqvprD80iBNiE1NFrcDg28nNvq9HAujo//D2DKpsmEX1scmpsvUs3McQKpmFsmUTzwN5YSQzEqr6
Nw1QPnGYG0Fib76Vq4N3Yvk5ttr89Plce8sHxZFDXnCbyWdxxKhfLMv8PhX2bBuA6te7WCTcfpeJ
79JaJflsYXb7pCDgFLLV+lFJ5mEy91HVOMWS4CgZRgL8LkGYeOkysGZERtbCv7WdME1J0vCvsnEY
VEqV1IPCC1kcIzhO4IeRyjUzgJvYJ/IZ0h8imldpU4sYjlnc0YfL6m0R3l9/gL8ZTP+8CGlwanGE
wpMppkGkGOJjhRlvqnIonfoL+l+cSNmyuwUDTjgXu0Y7a5ZpOjKcvz98+7oNn06Ui11VgLCojlyu
gBwMdwsigmDNGfZycngbzFLyTMoPmnVrdNBTobrXYmSr6caPb48VsKKHVN0FTGWZ5FREwGPgBJls
/hCydyRrHUvsFk1iuDUsznmrDsgo3umFmjoZqfEEjqSPOv16WrHkbQUzcsvOosNJHIxdQO1An0zD
APZzl0lPXvse4499rdDChXMCmP6NB2FqTE6yasHRGfKT0sgLwkz2xUM5qxyCuyskZuALvNtujTTh
xOH8h38HhE56jNttcBiVJvRvx/Dtufz8QakuLCOXgAuKvXON+J3TNOHY4MjxVDZR7HCmsJ2NbWhm
c5VEdtKmYDj/C6bG77qKl1cxKLdWe/YtI+EqetH+CetZxw7OsQgAwoQ2BfDbw0Tb/qgYNcPEKmhN
5A2NaSIBR57Hd2vYyysZVFlfSqO4TQKeh629yeY04IB6rixkGg0kNdqFrc6OK6Rl8Q70+Qp2vP/v
eAlNS4QuI4umBgqGJ3bxYnBecezEM8Hm1arcsFjfolypSawmUgMfW5pPpWW5Ya9j9bkOpfezTn5x
kJgDBCChVmoWlq0Fu/j0rJCaPnZ35O9Gy8W19T+/uDahPsVC3BodSwuiAPfNezoPpsZtz8GckHU4
Uiq/bbFe3orBSqZp6iYWg1Q8GMFzH+VnAyaZdK/+6VFBBWkAANFxs5dMyLd9W1EFTTuFpAl5VSeL
nAMwHPqN07k5KUuNCgZNGbnCb732l1c4eH0CU4n0tuQKMV7tikW84Yxy0xBulC+03MFJoiCI6A9Y
1Ghf03AwU5hvK39GgE2wSbH/k5L1yOGr7BifYivRQ4xPegLCHG+KoazqSGSHqUvQgu/U9EE+8zT5
gWjOxVlzj2C/QsPzmkqreFV+mBvjluTBewRN03KOLmt0j/fdmvryCw/e1FqsVK89Wh3vBymcaANh
VU+L+mc0ReY3B9HDBmTMgP3tuvryQwcvZXAW6yiLhI7ykFAQOD2cypRjdhaLc7PMegaGRcBoPGHC
Eu1QWZN9kYfOSGnon+VfSuXF4B8sekQvT+VaZPD3fUCQ5nh63Z9kkQTTFvxFOImf6add/0zzu87f
5TcfLG6yOpeKTND6zwz8bWdX+ZTprIpWp2jLZWS7oHjr4ITnyXOmI8ePPEerd2me7pQ0g2NSnfaF
4u1VCxlm0GzSzp0CkQNKWdwW1iZWiiedv0KHw64JaNAIe4rm7XEfGQuf9LGZku+F6FemZTdhNxfK
ZyPeNUo1KwsBadOz78GmJvmlLp3GwxDvLeHtAUM5lCE4KdKHPR85043ePZBzTagpU/7EdH/iwQ5m
SP/ieA8CPSNY2k1uDWOfCPeJb4KsyG1dxqDS/PQ14E8soiZ5CN4O3rlq6hMXtp2r0/ItSw5TyD0k
8izSx+blfhxfe9iDVVqVJ+eoSd2Ok34S6Gjik6Xt+O5P066eQAe5fY4lu+tYs0n5vv7Qx4b7kDcg
VMewO4YUFRXqNTIhqMkPoGKhH1hbSKYgEOSnzjGRTI0eoIy83spg8vGwRWnl6fP17oGntgaOEiIE
tldgWN6c/DtQ9eLYtDLyZg0ZAkLi6ogqmP7bmyyYZPcKLxfbRc5TJuTZE8nrP4/t1b9tWFy8WUN8
gBdZkSaGPGDIm8v+8KZF6vqeHXq61XnmL2Bg48J25CdthcxrYf1qf/LFx7qL3x4hXV7GYAIp0y40
TwnPurSPrL3fOIBZExVAJm6L5MUDDvpsLYPHkRE2Mro/kTcX87hPzIRyikwKagzgaCk6IKeEV192
ClJJo+mZWZZ4loVWktP0Uxxz549+6UE9b0rl3JkSo0xFmHt+6OUHgPzR27O6yuckORMOOrZ2kccG
2aB8t2Jd6nmW8FYR77wszYWhQceftTRIdvgeAdwEmyMu2Q7mFjF3EwlfH5MJYq3wJYUKsyyPLyOP
YeySBtXdKA33rBc8Bn1LAOBLbzAnh4Qjf7xw5I8TyYXQYOQzx97wQWGTSuvoSQX33iS0bFbeKNKU
dMDjlJO9abJnHSeT0zb6qSMD7rNjdDHgjCjSouDMG25iUp/XudP3ecpJ6RDxEjJvwbejVdHTFka+
7rfr+a9Je9gD1FtRVvKE2DejXtekD86tCigIG82c112YY+1UD/1zhgld+POqcvBDavaYSvDbs/CL
11wdLJyVToZdanDXjwRK28ZMWdN1ENwpq1fgWfIEr29TjpxcjH5oPxQubrqo6frZF9hJ9KrcYAEd
FqB/v1rpT+DzaE1EzhhNcPQzB/Xs2KJbPPdLdulGSifnB8TQtnYXf/S8j/MhXP2bdxZ+ryqZsqIO
bVqeYllSd4KjFy+Ft2RRzDnimxjb9P68DB32q4uRAfX9iuzr8wYzpJucxMw4smFvwgXeNII1SKO7
OfXrJqNPVuV0EeAVo3qiPko/Rz68/8f/uir5+vDBMIqOQROeZF4jdZ7u0lW9kOa1oxCo5tljfbXf
FOmvzxqMnlzjezJs+z15sDu9KD07hUV+uvH2nFVC9BmdkvsKfO3bDccOs3F2to7iQTz+UrfHZbtM
5xry6+gt1R519QAKMeXQpTUn2N/KicdpeLdlARrraC04jzH2BrtkEjBSJMAKRwrpSFt49J4MJi6x
kchc9jyqCWmBSzr8dUR7Pw3JUXNah7B43BScwMLGH919fF9Bvx7HYPqqi7MnVTmPnsxKwi8+YpQQ
AKfaO/oy5HSd7e45IGTVIVl5ZND1g+raYxnMUm5TBKXv8ljU21hzSqRnLscYTTXt85im42yTb0Vd
Zo/k/uOVHkxRrhgnUZLygcS2u7fmSp1GTkhmTfz4/0n7ria5kTPbv6KYd2jhzcZKD/CmbFf7F0Q7
wnuPX39P1lBiFVhqzN2NUMxwRLITSKT5zDHME0xS0L+R3rAO4Mfw/Zue48z//KYCvaiKJlEuKSIJ
EbCyUHNLXRHVw8oKajOfDmUAhzVkIWaamrQ26zI6bTqlydBeKY+T5PDhXQlJlRGF72rwstaFc1cL
cAp0Y9crZitzJNCLkwAid11FiySasajaad4A8EJ3qYXrmCrBrf2s1pBCa2SVLX6zVPfvjyPQi2Mh
8KchnzNkwbwV+2oAxkNpQtocGtjQ1XrsRbeN7svcy9sNb7JwWyvuEpg6UNHBRxcuOa6m5dz3B7JA
L04NMaQE2LLgxoGeHuyfONDXdPAMxDtUVB/Tl8SoiNELHMMAM+eOPGojE0QtTCzeBtxwlTB3U+DD
0geYh+AU9beULdrQi1mJRFafk2zwi9sYJCEmkEhWB7i9uAMlCrbnRvrSJE5ndxpEYek7Wo0wLkDU
2M9AY1igJRIejS7C6FonVo2jGqKB6cEmB8boCNHt4Dk0FBT61rbCTSTdrz0onHVtL552juH0p3DY
g+xxNiGPa2Ua7XCWaBLJ3LWTX7kdCP9rxwv04nATJwaxOTn5oxhdJPj6ThrZYsOD+JgFyL1JDqpo
IKvsfMCfZr2GFYQ5MxohqScJ8RsL9yDIaq+NVm1pGG8MECMwYNIOOBh04DVgw2AvssWvZQDGEojQ
vg21Ckc7LXHzEj/CiCweNTdejxsPVOZRNjN+gF8cDWaEm03uwMewjIf8cvgVz5sOdnwoCGgFcHMw
fVU2xagVgeY7cazBdAWXUdWo2Qd85vjdBJ+WtnqQ5mcW3ugC9ZVT+MlFme3aGWkHnCoAO145yNjv
b1KBXhzZNTsKLJWQtUZbo1kjKjk14F2isSFrQm8xuEBBbtIYN/R8xYKxRiFbmezQMHF9A73rtf9C
H3MdPby6qhYne8rmAg+nPARrzyCJomfZnrIthRImlIFhj5mZq+Ha7fj/3ytr2egKabZI6xAzARAa
mAndu2jM8KgAlTrGioIV6oh56MCKQHEJuWe6XUMh3OQfKDQvoPZFc7JwXvsXO0mq0xkOBghQUbaB
TfxbfJh2kQsE1Xtrh60KIxQTtcwj9VLuwJ3PcTZ8f6vdnPTLB1gcPHydSIJfIHLAKWNCSFPPvmoP
AtRooiQn7rAy2q3j+HK0RYgkyCUvThReN96Irl/BQFQLHhiLEOlhYAKX7IJQHApNvvt+YI6s6eXl
fTnw4gyJfTrswhkDE+wvy1qSgv0b4fgUjGLHVp+RaIahR1hZU34HZM9IhGEhw201wuc43PU7Hog7
tPoVlHKnUgf4LakhdwolkPAOttjVPaz1aHuUjHSbrUiJ3ZQYvnz2xX4N/Gpuegnnn3QSXUhiP/Ue
s2keAxjeQmp4RxtEZBSeyxNs/1T6E4Ax2DNDinVTOakhvJHkqsY9JuT48w69wT2yekafkf3fze9i
70Ys1ws5T55xXz9Le3DI9eINmkLg4QEG+5jXqjPAb1btTajQ8eCVQIFsi3TMBC/WwiE98Sr6urDH
5ImRmpE89BmCdJV7lTvoPPEmeATHwOxktfGA1W5c1vJJraD5UUJgEiThZ7KAIC+p00cQrKzvV89N
qvSvLyAuQ7+wEwQJbhvIlRmVd2FCKSGyd1Eh0v0OxtU4GzRcyogqvh+XPUPS//O0ivQinyyp+udF
y0OqDHbP5zdvAeC2gh0JE4JdqVP37FbeBu+iJUGzItR82Wge6lO8l0zpKbPrPePFiZm44uOszw4H
olWnxi+taNDG7FR3OVp1PBK4bis/Dg+MOSka5G6aOwxo57jc2317rzwhoWDUUJ92CXSJATLrDzgr
oDcOluhbY/VQTQYGUYfvE9HNUMxpy22APEc/4tjfS09gD9pnvUrk4JXW4t7UJjNyYgTDur9PG7j9
6ZwL6pcJm1nEOvdIzp3YS0B9hiGUO7poHkFBC2obkJukVfGJZ7TpBVpxsClHMXLGAQJOlA3k3aaG
chU4ShZcU0nwBpsVDjvW1/xd8t68R6cW7pKe6AD0PkNgAkJXGWQjM73cPsAcAJhb7iDgEhjQsGQq
lLrU8b1855DQvk7mbBElc2VbGtJ2xq9ylyw6+kmyUjt2CzM+sjYNgZNJp5+R+qjjl+hJbyOoMDvx
vTCbE8rj+YMMo7g94LSiNe7FHaPBd5ygxHtbwS4wCeq2eOLU4rGEbj684c1668PiVs3QvwWV2mGh
9I8q+D42/c1ol4aM0vtzbSgkqtcgRC9pYouTNDIhrau1It4b5mDQ8V8JWG9iRFA5oxmZliRiW3Id
sFI0JzZsgppV/UzQnNUdEu+SJXU7DngsoMkRQifAV6MnZyDliNburds3ya/xFylOQAmNNPA86X1x
cHzWYEJajDhDEpQJJcRUuFEyeL0SSqMPSfqVGOo/nMm/hl8kOrEAJECcMDgRWq0eoXofYpn1DSyu
HTkwBf5zop0SpPHQKyK7EEEChz0Gxbhw5aKYDrYmWpVpdWVmqKrDE2gECDuBsyF9mhuTp7CwesJr
a97XvtsZZvv7ifLrwRcJkZQM4+iL3XwClX1oAB5Ice/POg1ZP3SLH6Zt4TLhrtLgddypgyWLJhWb
0QyfbxIN48mxuvbU3Wx327Y2ACCEIzIU8eAeo7RqcYSy5S7YAoLRaXBcno9jrcLi1ej2BZzw9t0B
Kk132YF5wMqEokOGdW1OkGOGOkhsg29ZvtZQFKlUiYcxnKok8GPzhlYbuicUbXwPHpR7eSfo3x+z
N2HBl2t5EQOVXNW0Uz6g4UFbnSFAU0pxYMeeqEH72dVwkoOQg9n35gAqxWv3nL2OQP3UKJs2jyz6
E3B6hb/2roMi27QbM1004W4RGhAUhsA+5dWVWqJP9zxqtE71EOFuYMDomwWLmpRZBk+RmQCSu7Y/
yfr/7jsvIq2O9f1hDNDBUuwJIJXMgE2e10GRJTWUl//zaIvwaqaSfExrnAbJI8IrSDTK97CBhXQD
/ORX301ee7dFQFSURSHzE6qsjcEAul3aQQzpvAKyJUCLRnmiSrDeG1s1LICmj45U9irhZhKmxyB2
GZT2I9hTz1YcwYkuc9HbGewmcAd4Kodo8WAFw9FnMsV7lHfe2kN6CrbycUBPn/Nkl7bAgIKzs+Hr
kldYuSftkg1yhB+hA1tbDy7DEId+QTXKY/eEIqvNCHJnNdkrzUPc0YeiAK8FAM3C4bAJVVgxDv6x
j0d19nFnMR8j65UTZix5+n6N32wbX67xRYBWjFKStf2Iykz+2eCdbDpQ9vUePaUeJoR25eC0TBOr
zXWp+WjBXeVzSQ9ddOJXHuT3UqVEswIvQTgZDnscvdhsFFshl8/a+eS/MiZvMF6mQbAq7sz5SFQe
YbBoDaUFBa7vx73R4bsed7EhGiql+RqOa2grila8gRbVvWR2D4Smz9iiTjsUEnwBz8CbMHO2ipdI
D/TVju7a2y82ShtPkIKP8PYc5ChMwNnuOguumAUKCICtfJAAAwFDhX8737//DeD39fsvNk0iI8mb
0xoXZojyyQg1j1OqN4leUD8aAIKhim9BLG/X4TZA+mukgz01u1VO7o2L8/oxFusQYMJEaDm0nbgT
hDzN0cnuEFvCIMogBUqEUiceSZgCrvkEPxF+Q6BKJK6nHFmLncYWtMIBD8Pst+sAhxvyE1cPt6wH
sBCTDDkJgBpIIp1x6ck+gPO8NB9IQlOnLyjsRIyTCp8VxOzqPTB3iFaNBPIcegPNbOE1bna8aNcB
0AGAWcvVfjqh6p/FdzHjoLAEc9vSzegPZbWqcyNHuX72RUCW0mlRC0n1JwApfo5xKMGp+a5+4lgb
IuToBBnxqzJaVf+4srJ+r89dj0yO64saRp8VmVRWE0aG4hdlyoAKw8+6QREJqjcQ04c0fdXoZQI5
/7UOLvt7z+t67EUcVgdZXAw0VrX8ADXI1iGVG5HIlVHbBiC02vARPcAhLQ/U+JhrQeRQnQEL8LXT
ZWVfn3tDF3MASWmpTOWSzD5ONc6dWUm/B8uKh77FrhrNzIHuDw38gCVC32fUU3ZLYgQBiL8RJAvA
hPIvbs1e78ahfz075KkvnqqvyqYMkmYGRBJA+7PTT3Fk3ttZj9+bxIQlNNKmHjEY5UiA9A7r3+f3
hsD1EyxOXaVSujJi8QQEEShnepxtAGDR5Q4mxaRMESEirE5QA8wfceY9wqldUjt2jSK19hSLU5fK
+bgXazxFbwLV4DeglKBLVaoAj0EvUUJm9UMC+dkpJCtOLRFS5BodgKGp8WtmG+zvscv1hCyO4SjI
ppGacAFMkRMVOwiqDuBZirDRiyMd6nq4A/US938NATBbgc1Q7Pgy7GJ4ePxJGjM4tLR2I5+7Mtex
4vUzLc7kVAzrJppxNRKRKZfYCwZGh9QX/h88fEogEP0mt+YMTIQB1c5NqsNHbjCLY8uozDsLF+W9
Ysb7/CR5pHQ6vzNm4PFvkg3CIioBhSV++iYOgLfcgHKXhlAfGXxvDU+SW+ioVHmkWgW/nFANTvzr
J+B/0KeBlJgFvyit37EeIFab2GNtUpJU9AJ3QaJDxt6i7RwCeQmKhp1T7cGY/coOcOb1WC84KW6K
n7y2z2901q6m6lzPvdhR8VgpYsxhqtgjeHMGraE4nauRy+3G42DiNd5SaCPxdytH7Mrxcj4GL4YV
YyWW+R6HO/GbyE1UKbttkb9JUIdM4ZMFbWVQdQcRZIy1xUHW4zdr47yeL0aua5rq+ATrFeBikuiL
kN0yZ5uD6wmtAdcZDnrhlHeVOfIwuEieojV+4w3QyPWUL474DKbxMy1g8w6lVm+gAQNlQFRkUvDn
EAlAE3y72tW+UZa/HnORJYP44Lc8BVJXSSGZv6Pbjdxtcho+kWXhNNSnMMHazW7ow1BtB/EO0rWQ
vwcyaL6b4OnBrSSoZ7rL7x9BZlnS86Zhenx9jsu+Hw9pXSC9Ss99qcjNNBRIiTtB/bVa7bx9RP0a
bfHydQ2L5TLBXcYKGI3cqEAczkcFDkmQHl+X2jtDVr97vcU1BbbPLI9KTqBIdIayZOECd4dGKLBg
TmfNqDuyDvcemhmu0kFrJKOHOoEu/ahMf9YB6GjVCBe+LXAqvkG5phT6Hxbgr/lY3GFFT7cNrWD2
iYhbozFP/KDV9mCS6h9WfaC31Nquux1S/RpycWFJclsnNYMhG3hP8hCK8Qcklg3S98IM9hmaJMJK
fnCDyU6W/K8hFxfTGPUDy074CExtj7rCAg5HAcCEg1+gd1OCwy5iXUGBOsuAcij1znVeln4EyQ4K
TAh5GfDd2fo5j0SY83oZt+mCTgVKNIcCW4yCc+VNkY66CL4QJkwyxA6CvoZU3CfyroXOroQ08KGW
VSTqWWMmbA4JGqsXtLMxcNg4yfv8mkDViFKVR6FCr76NIPmu+k5pQFqhTX3ovcObCXEVNR0TuK5D
XQzazBhxKhw/ULs1NabVZbG4NctByhO5x4RRmJvAJo4FaKWeuSatpejMyge6QWWUGE6QJHgO0YrM
LzHJE6zVfR6L8dQK7/WzgAsO7mAmkFcadRcgvMq15q2PXydY/MAAykyMsTmNT6Ag+GBP8wad7yFf
TLuimkHSntGGGmjGErw5iIytnFe3gpyrR12cIHkqt1zUDcD5EV5SHFo5Spq0AcTOqEN+prMa9Nat
FK54xUHJ3UaXLBF2RKkBsxHU0a3vb88bTKHrmVucL0LPMw2rNGdwBYK65ofozpvZYUowyECm673a
rjiI4KgtatXIQgsntQFaAQ+dBZO3guUuklDRW5fyvpVwXk3U4miRlTBrBb9E99WdMqNn1MKjrWRX
vhR3aMKMoToAeACqPOr4jF0D9/7JURoeunhgkTQjs2nvOtmN7WrT+ycJkijqaBW+KShwE7Yh7LBO
u7qBcruezMXR1Ah5JyQ1JpM0fCgVIpWjStgHRBvb92oUTde5+jdupKtpWpxNdJZ3ZclXpOAHVAx0
4/dEe3owFddHNW91/Z7v08WFdDXeYmu3MzX2lQxcQGGkqBRBFRrFP4A56K/RAR/Ld+sXGTncBxqX
zVay41LNbEFWmXvRjV14w4WSiqpv8y7aE8qLkN7FDnAKwIpfeBQBRpUHswVoE1EdYScCmBgwPyr1
g3FFoCkxkbxJh6ryY3AyrEobuodgWIBCJ2jZHkEymk0Bskp9cIQHeEQbHGQKV6dAWJnyJSbbbwSx
itmaTHm2KzczME/PQmIGuwKaJXp7wJmOfku4n4oNA8PWRBNotAvg6rgjKqWITTzAcLhZHz0JknPo
S8oapL5ZEyAHGDuBljZaCsw538ZXvBrtCZgUL3quAbh4xutVZgQIKb+6km6IZVyt3iXim2pCXwjI
UUCsDSNb8OTBDk36ELiJiyg+0ShGk2Gn8gTj5Mc8ALMudpUD6wlfeLTgVEFfB5BOeZ3FduPGv1xy
Swz4XEZ10GctgewFNqezWCGkm3aWgAYiTQuPRMJm5U4Rb+QVV6MuAkuqKuiZijAdsUN4iIAuUb2Z
52azTVIjOAJMlcM2BYiU3uMPwOu5kiW5lKA20GoeVCTKEHJHM/gO9EJR6+BBgNYN4HTq5MJkTad4
ZxL0zG7NHrUHmL4NZjqiQK+mW9Itg2VEZrS1JbQqQ6uZq5j1hjJxydfbhoL5sAF3CFQqVm6DW9Hm
1TsvLqceMU4M7xjco2aDdQl5oF4darPdoKNtomw2lJsQ3azILF5D/Yvov4OGgD6zlOGrqAWgniqi
isoH1bfcDt4aPIu54U9+vUYX19XARsAl8bg9A94M2HuAFv0tLYPJugV1dzIlRodC1+TWKJA2eFT0
oXyLdUnrfwLYLLWaXTyo/QZ4onFDAXUML3koNkHCQO8JnSUEdKH1JACMEgcMU6hdgR66qzZ5qkLb
iQ117D8OekEg0jF6vqtB84HC1KZ/i+1hAxQzUewfPQCL0wqxFVL0uNaQyW+aD6omnZNO66AQjP+j
B0Haab3Zy/fBCGyKGe67Le60cHDLTfo8oREOJ1owUW3IQPyY7glsXHDiTQuH1LM3xGxlO/nH7CQu
H6vsl0DpjI3bEHVN9Brh1bovtq3nm8kmGBS9odyy+uotrnzLTJgsFroN83g4JSU5QCOcAxHDivJW
CdlnrOM3d8XZhOQiQW6bdu5xQeFrTah9AJAoMIhH9T58wxehTV+4T7l3UIE1H1iEASyWWpqNBlWc
IX+iSxCaMNGNgodLPQmdVRpIRuRdbMGd8nw2FV9wg772CLewsuQeLtm4AtCxKhkG+ZCoy+AghYiL
0yOlIRLvNYl9yVszhwgyh7fnoAnGjFYnz2qfGH1vpDBpcvhpQyUWIptcE2GDCNVJ1h7ELZcBEzns
QvyhBp4dTAAg4y7WWqwvGJf1ZjFZuWLKkKOEydJxuEsPMWS+KGP090H9iIonaPGPTXMUATuV9ArQ
0MTsKvjCGUKnQywC4iNKbJWFFsHvjylMbjgm41c4HtvJEuV7n4ZvjZkj9InMCpLq9H3xWDdO9qac
YFvvDp/jW/2GRTcbM3QcwDAgUrXgv8vdm7gt9t2m4A0+MDiX3jT7EMGJPoNeEtrowhUnWHJqtR6V
O55IIpsDeDU72mUf69BgIitl4FivAjwB8rQQ/AgzWP2pkOVSi1pXqEMO6Ql0uuGxFRp1Ddmuh9Zi
UcVMnvvUToVCVaJtz3mT/JlXXwO9YYITjXMUeUoxPTJwA6rsgHvopA8YHkK/Fg1Zvc8cnvlSJOh3
AZ+VQc2/UnskSb7JdHpqUdQaaXUtKOcXgVtAj2I+cghqWItHjAl7gUPh4sQH8TxzZ3u4i01QOq0G
hkHCA7rTA2fU23hFwOBGr/36cFuEcnHXFpM04ClEUfdht6MC25xzKmRYgmMLmf/BpDn02rX2E/br
u34T2VBa2c6IgL6ItxNukNkInGhLRFk4A59LOYRu7g6O4iqPbA8aUYd4AlvkeXBqUecHM6tcYN1X
LBpvVYiubpFFiEhVVEs38DlCSblqTLhjEUEMutVLWKUDn+xMh1ne4QScdODSXiNTTLZUo6P/8H1u
cwPYeDWfS4X5qaAVtiAUUXmL3Aqtqg1mM/ygCbbyCfMoPBVuwKE823u4PxK9qc6I58wBykF4wlz1
r/PX+IoeNRFMCVRRVhHD94NBpvE+TK3SWksPb7WqLuduqS0/VGlVCME5tkT/ntM5G85mHkkhQFTB
QfUWaKG7Ko1+q3Z7NSwJeS9Oaj/+V0h7DrESrX5ptorHIgVE+tIavNk0lliBFrYKj7hRRL0aeRFm
dU3C112F4G5A6zXwaOhRoLA1EL+mXgOBW+/vJmQCLvAw0N5dm+9bPder4RcRT0FLiU/RiPJaqG31
BwBbiFoda/ouvCbh/OKOG8FWAhW0KfRCxM5IW3WEHh8+CGtCyBQOGwpgbV7s5hak6zuvUkwf18Fp
vaF3DsC/uU6FRfAzsaHfoXaA5rSi5pvwMIB+O9sCBA+Bj6fhxqLxg8NDi3NLv1RbptSnclNos6RC
jcmY34ZNtUGC4VWRGbqCbCDYZD2WhXCmOtnBPkGFaLZ6UcM0p6u1cpKtf/fsi2xeiBtqOlPzy+fR
RDtnkJ5aGnpXCsSuRvi6A4cIrsszEsRonR9HDpzvBl8c7who+xrqCPQpdCZA2AEws2Ap2qo4CfL9
9DB6RNRdhjCpKRlAnxjBB0ApYLtUJm8Da+W/Z5S2ii5fyWqWqvJVE6V+k2DlEZIp7CI1mqRbRMKt
MIFmR2HlLyyhldT1LC51sc+jmM2QS6GoIp1Yt4XDwKTlkF5RzMytS92PddwmChZMdqTeK/SFS5Wk
rF4rb8PnCY4bRK0E8wJ5ZmDRvYCyEGLJNtj2iouopDIKRhWg1Mfe5Vvh4L99f6CvbQCR9DIvnj5n
4y4qeGyA3kQgObgTRPg6kCwLWCYI5vwxQS8PzmB4Cw+501Cp0NAEEaiJrR6iNjBZ4/UW/3QijbTP
IKs+Q/fTYr6yCDdRxBDN6RwEPZw0rl+sLsO1s2aJC2WyLp8YBUddDNsauP3gdKfQK0GYY1ZAgMsQ
j4IwHaVCB76N9m2sVYRdAZr5CxWKQEHC+RtatAXcLoM7xW4FjaPAW2xf5hdxl36t4gdWtuwZ134x
220Vd35JcOsCQHpnLUKlO7W1q+TbWtxHnMtLOlO/TOMWRqxAqBh1bgGi035GwMywFsV5HTKhggcQ
v3CSVReWG/CGy5P7rDB08XgTmlBSG5PZdIDERuqkE1yMaI5f6/tmLTEWF9eEkPLCHDWosjHQ7q8N
UtQeIGpm0qWZKQYXPHK+g4IV1h2SrtkdGxPZ4PBZoxAPgQi35T3IuFTEHkKN4XEM4hy1FnWtzcfi
dpDFiR97AD5OEbWBEUwb3qFT1HeaAsYBa8Sshlok/A/VDsb2Q4tWAIBtZbydQwBSVvVQVrfq4rwP
46YtZ+7Pa93NFRVyYHicxM5cH/DzsdsNsRWV2iRqlcvhDtPxKyrWRMe3M0dyO0e0ebuETLPLfYnv
wR6q0J1HDRpk93E41mCMNxb31QYO9bLWyF7LBs7Mg4uVJbLMzM45nh1hNvJ0pANwDoU+uISaDrIt
9OJBHmf1ud8Hg1k+8LZsRwfZLLdrd4RAgp9vLi5xkREkPZvIPinuyg+p48PuGuf0DGoOmuu0h2Q3
6j24Ynnig2KPgG9A6g+WFvHzvBksaNqq1VZEeGKea7AMZj0nBfMcOo3Qcp10RdaHDaDoLU7PjYSS
qmgjeUTJcXwVvjq8ZaVn+9WiwMoNJC6SA4lLgnpA0/CUblC94bXhDjV7lEknINpKk/FmVHMNaIcA
9YAyWmYC9AzzqeAV5qL299fJDX7XVX4gLa6TrM1gY5LjUX4WPM9CYuQIqU5/we2HBBnffMulGn7n
01kiTThOeat2ws6Bg3e9KQs129E4QXx8WWBG6K/EVXwNjEKooBsDo3fAttwpoZO0pxSekwr/F1xT
2bVHW0T/HJVGwP4iPjpTkMhxMSqw79ObLfkaHsgv22qLm1N49/UPQgMOWTt1UXQVbVZwOuovmCPx
K0t/2deP6IQaeQrJG2/heD9B3VEScY1r4KYSTA37A85rBuS8tljxKEiijobKXbAd3QDVCHfajLnO
IH3YzK9Qm4r0rtF4eywMHuqVjgiRmkND9MUpM5JX7S1uIe8YTpRpSLBzuKPOra2LAySR5CiiAyws
yOCDu6AiTKfV5iFBmgk5sY94J9uEknJWgzhUXgcfc/37tX1DpQlr++IRFifH6McyN3f4pCS6hBJw
bYQf3BPqCAf/h1KCaQQFtl3vgmp0CO3oY0j3Af5nooi/8iA39/vFgyz2+xzUfipyOMIQRaBWDCXC
NHmhWJjvHIfKG+dHdHsm4aBo+Q/aHKFzVrnQFzAT4MnF7TqT9izE9ds2/PU8y+ZN3Ci1IjQ43Nvy
GFYoDPRObvZPIK1tgHqDyFqsFV/lJpLOEY9EgxJvFekhEfTEylEN/JiNTrQUzpyG5zI8kVrb9zN2
uwRw8YTkor9YPZHUdGwt4dNBWRRgW0CBoeolf+K2cbNnUZVctNDQbzVWhr2Zj1wMuzgEmEDMu1jG
sCD3HwnbNeFV+Z40UommEq1O76s2q7cbphLDQ2icFhhlKembinlPsUS/jIJefzcgLrnLEmeQNcQt
4IFJoc4bKK6igjsK+7aE2FJW2yxdqg2kKZkBJQNURHFjYQuqrbCd+VeoajIvULNluc/cP3HBtqee
pvFpLA898MjZDFZZXqG/mG8jnYHyg4ZjQPzI511fH+nJQUkZEZIRArfUWhVvIdGA9v/dxOwjf5eP
Vkwau9XR5587mIA5VYfLqd/J70gb+KcBzRr40YLxmJyCU7Mn+DxKpzaQkZYO/V2FY3XbQ/1ORfG9
MOIUrDj/eWKBXLQrrPVJF4CBnjT0f2oKvUDUHXi953UEk5lgiGbavpasl2XHAfQYaNlDmMFa6wDJ
N8sxv77IEuZNS6wyzSJJEPP9bI7MzgfHGsXP2D9WiVewOKwGlS03E0ppPgqk1QZWwFpWAETN6iz6
U5JePymABoSbVHE7mNyMoGzAcWOIDV8BrAJsxkHN8anhrTJ8wm2j3AYQLYPYebRPQm0EI3M8CuIm
4a0Q2o2Sx0wo+fNOyQLsZMDNFFrnIrQD6sdEeYZpLJUgmxcaTWb9e0osQW+DnXrsCvkhil4p5mWc
9kywzRo7CA45u6fAoBrRmonTHZM8BnyqFrBGmXh7CjZpcOpiMxwd30CWpv5v9tfFzC62NT0NNR+y
uNAGFzwgjd4O20LLNH/TgKabvYjvyv33I96OYy9GXOzoTqQbvpAgRASBD+7HZPhwMe5bp65syELo
EgsFTujGAx0EKiK+KtyMc6pHjV+L4FwE1Ni/gPj/9TH+d/BVHP48Zpt//g/++6MopzoKwnbxn//c
Rh910RQ/2v8hf+3ff+z6L/1zX37lyCW/vtrtW7n8k1d/ET//5/j6W/t29R9G3kbtdOy+6unuq+nS
9jwInpT8yb/6m3/7Ov+U+6n8+scfH0WXt+SnBVGR//Hzt5zPf/xBcvn/uvzxP39v95bhr+lfefZW
J8u/8PXWtP/4gxH+zigSoyjQOeAlliFB/vBFfkf+Ow2bPYiJANlEsyJHEpG8qNvwH38I0t8hgs5y
CstiR/L41x9/a4ru/Fv83wVBoUVRklhepBWUxf/1YFdf6NcX+1veZZD+ztsGP/gqapV4VsGVIEvQ
B5VEgReXWTaT+0MWQwdBq+htGW6CBFKOwE1dzMbPQS8HWUTiv49C7qaLK6/Oeb4LGFrQ0hq4ulwv
wFdQwydiQIaKJUo11vcD3nwrXDeYPU7hgO27Hm9KFF+OaryVMu0KFln8NpHWJK+ug+qf76TwgKQh
EmP48zV/8U6SL1ZJTPGCxlpdrcJgoN1ULhAtBrejHmOcdC6RKi6AZnGSp+9fbwGK/XNshsXAMi8w
UIVZvF8khFQZV6KAtp5ssdAMHIh/E5F1Zj1GWAnxFvSp30db5PpxPRZD1+FNK5j5EcVXuNYdUthR
4qJOtrBeBBoZdXyrRKIHXv77yste16l+Ds+xDBRQWIHj+cXLthLbt5GMxcMz94SZxIEkhS57qrcw
m4D+T+W0VmivGyjcXLWSSIJ8kcEnXvrJVkpRN2kLdAdpXZAiAbpKoNdIFgd4xhoeZYGp/PM1L0db
vCZUnBWlyDpgSYijOGBXcB2G1GttVE5lll/FirTGdc389+EWHzWpCqUayXC0C98RG7Lc0DAqrdUk
/NY2uXwt8vsX2ySBXNLI+5hEFo1XArThbLAizizSHFkSrbP2/DrZq5y/63LZ7++3SJBEQVK4gnw8
CqgdEDUaVJaGqFbj/lMuUc9mS5WfdxlxL4Bl3sqSxel8UQv4ffBlUpSzLZdUGDx2AOMGRxow7XtO
o2EMBmUD+/vRFunob6Mty+Y0449BOmO0ZH4VC7sut1GPUgswZvFgTVDJkmwJuXDZvvE4jnz4r1PI
ngPo8UHnQRxCPRopG47Xel1vBGmViXVr/16sgGVZvEoVLolqPN6ffpuF5YOk9q40gBgANonYpDhN
NsDN/Kom+3Ww+/vEkM90sfYoIR84vsQar4zZhMvTWXC+2xK0q4qcHF0CTmv22T5YrY/ePKEliWF5
QRBkRZYXK4CvKCaWIKyL9ktgS15v49w4EikPYC4OK9//muL18zV/jbVU+hzLImyFCGMJgg9Y8YYD
HrrjnB5t5ATKMr0rUj9q5iVqfA3YmCD64OHRKz40klXmlMrR+x6yYulgfP9Yt6dAZgSc2SiVKAqp
AF3MflkxopQD0q0RJ87mSDrNAKyozCNgbytTcJ3b/pyBi6EW8UVBwq6JbPa6dkG5FP8/9S3PAygM
w/A05D5kGZfR9buAUR9HY8pC5gCesbBNe4iORFyfiDd1e8rxARX6fvYWpeE/RyRhBaI/VmDpJeRd
SLKoovJS0KIm5B/YsqB/8ErV62MdRLukolNnjGko/QPVCVTYACOpYZQeFfgdJWqFw8qbM9B3o6iW
D3nWDc40VUDhpjnMpzpJSDZ024vAeTf+dC9lGfcgJmx07CC6U6pdI0zoAtFhCkH9locUkd9Rr3M9
S7owz9kjqruQm0kzQFaSSoLPMjuwd1I1wdgMbCXpiUq5zqomvwQKkm2sgg5Q56kSlICoAKitgM5s
Ok+Iinjp9889VyFfzuDFuiniOkIDhfenB4WD5LpRRh3Eqmapk8Afnt1KUsrJ/H6iFzWKnxON4gQr
MJzE0/Li01YRPUXRMAtAu8MmVIaSUGy29giRHHh5WIWDwv/6rfj7ySTRtMDKIifTNMMse29NVdW+
WGLQ8QOqG2DW4EsasytpBN3T6UQKxzdoa71xc+N1r0de7MpCmriIrRq87ol2R10wOTuzoGz+IRHt
ICDK11byjTBKonksYA61UoYXl0chUhlarPwatjCO6BLnYd8magfEJXO9DH8jjLoabXkYynTU1wF5
v8qYNMDTIhtcUkRRKLTj8jf+gp80Ccx+VRzJAsKIkqz8edZLymIBwXvs/5H2ZUuS4kyzT4QZEpKA
W8i99r2rbrDqDYHYxA5Pf5waO99UUmnJ3z09lzPTkRJSRCjCwz2LxgzrmyAmKH9uLCAsBnnA5Ji4
nIhO05VjXAgo/S2WEr/mGcemZwHOpj2BAghMT90hAEMQWlcT3iLeTXtbuavzd+Vrzogy3jSAAw8I
1cAPj//Jo0urMmwyaO6jZLevtjVyxokbcEne5qMINd9R0GQIhmNDBZln/EGUUpGbsENBOVJscGI2
EAfcLHOPnjybnE+PKNcxKYjIj/06jSnPsxCWxBuGvHbVVer/0EAYryZl9EUs1NecFPv3ydrspBSy
LqTMYY3cdGtE3h17BVwB/eP/A1fw17zbBrUic4lFwX2CIHy8smBMGW+cHmyciFjTIKMB6jlgo/12
1yJydeAXwyDpFcsPQbkQu75G42PTs2jctnaB+hr0yVz5lIHlDG/jPz6HTFiWScR06bCnx2szNFQ/
+9zGXbsMDmQH/TqQhy3v4al1fDYzeyKNthozaxDMN4bmujXHbddVv86vZNYM+HAeWAoSRMexMeM6
D/MyznIeBLAxoRxMDPehOjIRcII3dS934Dz7nkH7eMHoCbfBQbpJBUKQC52Y2f4pPBiQMabThOFE
7gG6iisXwJ9JrxvQ/4WH5oldhDELiRPImF1n7h6RFVi9GUbc5w1bUzBkJGDYOb+gJRMzN5iyckiU
IVEOCUDplaFBmN+ft3DKUXCKPJYLDCJb/EtbWxp0qCKkY4BLg/xvTXb1LvltQwrI2cj1Uv1qviDL
FNNhYJBnxef5wjA3GlZbmllEfDiMVe4Gu6HmD+dXNI9aMMEYKkjCsaGuRz/GYz758oLXOQFfFJgn
Jj1W1MhD461v3/6bkdkNsrq8jFMLRlqwgSj3l1lepcVSIe7kSqYsgiEYclzYY2+QB0md8RBGxupQ
7KfjHK5TP4yBPCwmrkJzIsfcL16iE9+IMZchtRG2w5DFHZstorxKwX4MbmQ8b6ID095U7odIOL0c
/dLDbMdWioWn/pfs7eOrfTI6O+nukAraTl9NPRu74Bc7oBh2yF7oo3hQ8BfpzWL9Zv56n1uc7a42
aC0b0P35BiAofJMC4YPhZK8AYyle798muHJ8tURLN0805kanvf90OIfc0MEYwSh04/bWTsDBV/s/
d/BzMzM/WCR5HwQ2rlmeCjStnFB5RP86fwXmcfgfGzayGTEV9OeOw2r6niQtbEh+nxcPMruT2S6z
TUg0LswXnL4H/7M0h7vITNPYZbBE9L4F0XsM2LCTfTu/nNNf5l8js1Nv90o3oY0vAxbabbNNtxgA
QP11sRq6ZGd20Eu3rXWmYOef6bxvdDuBaLOVA37469j0GphNfwAfeoVBl8VE7dRWgjAfhQvuQiZl
nmAwWTFrCCV41A+QdfArUDKiCzpCYgHM/r6aXoTflwiiT9rE+4jjnBBG573yzBBxRquQ+NyR9LF1
quiXK5l1T5QcF1nsTzkv/q+xeRu4sIJBcrRkfOsGfLo71OZA0+lc5peTtm266XaLWzrPfad78Nni
7OCYgcstI0qmLdXX1dbZYwzqgz0YE8ILF+HL++HD1qQby9AycPHsPHYfelS5keRYHdsGh4mHOb2U
uxjI88Uq88mP9snSzFGB9TTuTQNBwL4Z1sCKQvrBd6KVupzUZ5J1s0vATnC3TE1z8vuhsjgxCdoM
U3HHK6SmqqkT44DGLHOfKAnSjbZA3WsWSboBPW3ykueNeegCrnfCUciUA5UBFcXKepfxAgFRpQDk
W0rdnfcPX38Y6uoodyKbRW+Szqspcdi4tauTzschFg+DrfSTJUdrfd7K1213iG1R1OEYsbH6WVMh
iEjbGj30/owsv9SKXEhHbcow354386WY8HGQPm3zLH9pjIi3RoVDmxgbuXfuQKCAzgVgDsalDRg/
0A+bBYunwgXkpwhyPjxH0fs9/rA6mshEJfwe2zbCayMIoI67HO9TcD2jVYEJHccn74BZLI+942/+
/Oie1gp676leDZadL/LbdeRWbp6kYGUGtNnR1S7u9NpNqqeFFX79dkd25q4HOkaRFRJczvabvq4v
JQomxj3Z9r+j24nGHMjpZcjVFC3OrG1euOhyZVQ0sUzkE1PKNO4UpnWNO7jy/0sJasnaLHYVQ1O6
eT+5n7uJNCpa198ZaD7yVf0EBQ7//H7OK4mzzzb3dVVk4qL3zPRpCnJ4O1ml2Wro7qoEXFHZK7cW
XnMnfSsQ0sTGPyC6/gClfErNDEsDSyCRv0juXsgouwugDYSRzuq3CenA2s4KzzQC4eURAfAc9Gre
+fWeuiACt96xUdOAFPR0vD7Z53ycMGXY3K4HSbPcJdBpb8BEiQdGav/pw/Jjcz8Zm93/3iU0bCSM
6Rb07slNHHcLn++kixG4dCiN4jmGWuLxekij4zBRrvnRyrc3kHNFb2o9MYqAB+om8d2f5/dvxl4O
wMl0zwV3AIwA6oTN3y1dnia55UDgrkKXeVLrrb+rvvVIcVBP4DEDTwXdiQqj5t+d6yXo/cm7j+CA
Xopjm649W6xNm9CpCwfDzuwHD57c/t4iSyQCXzNHm+L3A2rDPx7PMxtWIePeFT2oRPAuyzZqa32g
A5ae6F8qAtOrmaNngMYWRT1g3tbkUQE2wxQajTEEk6AMMAnRRltKsIE10PtLW/f1ngPvY7v0w9xU
1Ds+J9RWVoDmDNj++TXlq1q+huVOtd9CK/LbenX+kJyI4jgolkscQJZQ2p6VRdN0KFM5cPA1Nw6m
7m0MFSyMs3wpfGH7bOZyoI6APIKc+yxHY1EZu06E9cTQFQASLQHBWIohdGjptX7lYEYEZIe3S1/t
1ML4x1QAMcmUoRzvoo44FJOHfPQN6zJL9z1f4uY/9Zm4DSoxaGY4rjUvXUMCLG7LGFRtpQURHQ+T
AGjtmIZnvOQ+qAoAo0wfq0frOQEj7aIc+OnV/Wt85q5yVOcx9AD9K91wcpMFVL0YEYke+pa121Jq
cNUTaBUkXTBeJ0YKeQveFIDOl/bO7IYWU7AGZFVobaiFGs1HQnYcgJGwIb0Q8HPwcfPTK1WIHl7H
oQeeWcmb5YaD2GvT1ia8qm2DTIeE3V0wNjV0ZithyE3Ut+IuNUp9i/8WEPsmqslP7C0GdHTeOCig
173znFk6fMxUDaZCndM3XWISiWQtqqlRZW10SgHBqkeIRojKfDfwEF/xSIHPox2jQ+BqlFt7J7kq
WiPch5p0IK+oDQKkpOxNSHO7w75P0Lvsiij5piwbZMZ5m25z27KAHTBAOaHqrgC6cgyMp8i2QRQj
W4eh+ph3u9TixT5XLHljNBi3hcSLvB7Sdg99ZXo9GCbYTIbAfe35EPmUS72ndms8ZyN35ULIPFE1
su3Ph3LmErsi6JglVO9PCkATxymNt5MYCGjqQY2M+b1NmCy9wb6+92yIY9h4nuCWudyZxWldu5IP
0DNGmPlHFB4VlnDfQ5qt3EbVQhQ94fNtBw9nvPZwusi82VGmRjg0DHjxRLRrw8i3VpA+9VEa+YHZ
3oZ5ddMN5Xf8ygW7XzAOkxdzuYs0aArfZI5xEH2uBxLixk1dlv4xOgyg0ph0WaYOblWs/9gtu0jQ
BQInHlhf9pRHKL+wbEQPJ7hqi53Z/HFxx8bfj5aRhVjD8SA/9o4glJa9GinCczumbxwaGY5fhCUm
bvq8pN3WbC36ze2s6DsmXVGEiZuO7c4v8VRYncCteIjg7NAv3WLNWkL5SMHegMGWGw7G1ymCuwe5
lt5SNDjhrGHLZQyNJIYqz+xe5FVNdWRUnT8WBsiXSSbaZ0OV6psKuxHkJuDaHMO4uUqqMS0WLuXk
i489Ivb6k+3pt33OY/M8Hlw9tH463mT6BXTHqXGRl9u/2U7HIugATkDjueNNI7MZtAsz7gOa0+tp
Aj7aQyBrpdDgXKqJn4g/AN1Onw4DGQivsztvd0jt0CAGEU99yOrbQi3AfE4eDjINkkB3UZAvqCp4
epJIjhrgCAQ7OsOYJLx2e29q/5Vbcf8Xr3G085Gb43Cgwv+lzgByd5oP1mTvZgKPoRV9UUGWr4KG
8cOkLYZ+2U3gD1u+dDq+JsowjNQIOYSAO5snl6kqbVmUEoyv/RvrQUjTW9CpWcjBlozM3qmhHSg8
FfCksTs7+s2MDnKgTJVyH/LcXbjXX205xAG8HF0thP8viZelMEkwyhg42urA8x0EOMZwKcn4cqOO
TMwLCxXHTCEfDeR2CopTCbCmtrhs3SXB4ZMrAWpHOAg24gteyJSZGuIghQRb7Nz2EfQ6zHpDR32/
cHO/BlAs55Od2dcRRta3GPEb/LLx+YbsXCh81eviGsxUi+OEX53RZMtCyZuKqWg6S4vdpgnNLoOt
mlwPzIVu6Kqpf7H2z+/vZAdeb3p4ojg4d7h9BpJnAbdqsQBUVn0k4HrDPTzJxQh8eZ+bG6NsvLLt
lQf92h/URVcrAU/dwt5OgezY+R7/jpnzHaPMshuC9dqYf32f+rkhpG/0jxAi9JhzWt7grwnKscHZ
BgdDD0/cYuEG6MYqiYmxICQvMW9vZVnubZ28Gam4AuRugf5/2tAzC/2gcvoUZeo8Jc0YfWz4Ze8C
FGxdGeZVmj/XvFi44V+d/9ES5xDJoq9LBvKOwdf0UND3pnpZ+GhLBmYXIodkqRIuDBC90qi27z96
nxc9A2ODN+FZJrbRpb7FyQ1ERZtQVCxchILjMG3xQDZBrEFblt2y5GWk7xgn8k1zxZpf59d3yq+4
QJe6QJlCGmieSmaAPoqmyrB/7BAhHWDuo0iWmNBOGEFG7lpAV0HyHeqvx8vJIrNQpKFIw913wx4x
WU09p+gX7teJLwWBIyTFyP9xy+fRK6FpU5Cc9H7SQt4jeEor5/n8Zp0oH0yyscIBOHaqZc2n7eE5
iBuZ/ehzCIPijQ3YTA+MdfNt6r3HE7TwYQltd8JJHpmcnT81ChLZRA1+GDBPiOBxpKTwCIi6q6YM
FrZw8kCziwvQjImcDTVOOMzpQ366uIke8WTtRO+7PIBmZAudOUxAhs92lWPOqAGhAj5fvDfi6Mf5
nT1xQtD2JFNvZWoGOLMDz4pE5HjXgaurvc8csVKQ6aLl6ryRE1t5ZGQ6QJ9WF4L0MagAxvUbwX8l
AApT+ycR/f3Y5Pvzlk4sB08zpJ04KLjB82cowMYlSjVgCkA/FfMRzYqmgIUsPSROH0cOOAiOHbzE
x7j+pwW5Uo1DbUiwLTUA1RWACAFGvDJCL9qCgnxCoaSrZTW4U4ujeCVNCFQA4T40cD5ZZTKua1Vk
qKGF9kbJu7bL1xUYW89v4QkXCOCCiZReYCBRzIO2I8s6Z7WA1qhl/zIjcg8Rs5Xt9N/biTZINPfn
zX3s1fzoUxQfMRrwz0P3+HAkKPvDPXJcZJBvgqRq/K62JqbO7AuwGkAOYRLBSsFx48WoXwCL+tRf
/R9QyyfSLyzahXfB/sKbTf/+097m4N3G9EiMlGhT7CcM6oQFnxpUy+xDJ3oqUIMDkggYwKn35s4u
e4gI3VgFXP/05g13U3e82xhbuluCVZxyzJ8NTffy06JsyWljT4YSoYcNy4wMhRG2SDVw6lwimbRd
+AkH3fFZlDG6aQJAQe5v1Rz+WRCEfeCdMcGP+o+5s1d0odx00iJGoVEb4IR+QYRWbt9WYdfiJpRg
sFag+4U0TbqUgpxwWxQzAsA/AzNJgKo93r5SDYirRolqTx9B9rL33A5s3y2Y0HPln78FpxfkUAfJ
OILAB//Spy9VZAVawawe/VztOkZAFAEuflVtzls5FWWwFpSu8IfReTPNHSNLDAWs1GhijNUdGoeD
cZfQVyM9tEu6taf8CErimDfmNmNo0BzvHhpS0Tj2OBVtRvFgzvuaX0dhXV1WsVI70wAhTWGL8f38
Ek/UDLCLn8zOcn2LJWU5xCj5cxtocnujgXRB5uOEq3ZNoMq01Kg5dcdcc4L0or3hAsR+vMxYNzR2
sgppAqSl/FQ+O7QO//x0oCaBM0jhkpEIzVIRu2WFJQJu+jVI8JKm2QyQ/HCD/s+Px5GZWS6QgYFZ
RSHCdM644SV8PBgAmhTIeswITKsAv3ipZSz4/xPVagdTvib+MED/gcw/3sA+cGJrIMhAMH+zqYTX
XPPd5Pltv13bzwNGcBfhZidu22eT8wnKoUpNTTCkjzNCd2j4goM5e3fcYqF5ftqMhVo7IDIW4IDH
K0tUEPecWQTNoedA3aKl4UVgbDt/4JeMzD5aomKJRyaMhECPhz95i6G77C8yfGzYvyuZHfLBFYEb
TN/IEmJDG8wu1Us54qmLe2RjWugnFxii2tfTHs1iOwVvVfsaQoSKD6DvASeJcx20PzL91I6GF7KX
EKoS53fxtHXBgJDHXllfO1YDnk/K6oBzuJzYAKutfc+vGhROoQK00Qtv59PW0BEHuBxlYTiO47V2
kYPi1bRWCrUM4Bw3wR7DGgVmvyHMbiwyWM3YtyYQAO7YJ3uzRCAdyypOQeGM5m5Sap/3LL4VKVpo
o7IgfOQ6oN/JhNiy1swxSRxat6q7HOwN7e7CIfezH7kqV3FcqcFLi/YdomE/kigK1gozb37Zja9u
k0GZXYH5fAjB5heOQ7zpRyfd9W5TX7gmDS944WSvNdS2HuqG6z1PJdgklZtCZ1uDqSkpneeCN1EP
OSxwIKycqocqyCDpi5EH7nPbY9g1dbP8ommdJWqVk3fIAUxiejhY6A0cfw4MAEgjMoCRiEzQyFcC
uE+FklQmly7riWBx9B1mMTFhaZu1Ib67oG+sTPayEgsd6dMW0DACoGx6js8shKztXFfDglG7K9Np
byOlFurIJ9KiaVThfyZmEZZiOjYUMYEgYJiiw5x4FmQypL7X6i+yoqN34wyXIB0rnmCmwHF1qN3Z
4L0g4J10lkq8J9KiIzOzz+8C/pLVMT4/idExTup1zi5bDlJmgmF19WRSsj7vbU6ft38f3bPA0PdG
nqsO6wp0uCktZ0OMbkWcaPsXZtDQmHoZ0NKbe5ma2pkZDYDBKcxme2XTgiZXs4dikgj/c0scj0WE
Oj51nmf+rA0bg2hjgO4pRjBTKBXxovK6WP9HMzM3JvOc2XUENcasaH2p12XU+U20kAWd+jiIytNz
ZhrFcWdGeuYEDVS78QS13L3Vu7dxCDmazFqIAafNoHpAQAeEqe9Z3B5DO4notGWjAxV3lnrgr/Ai
J/ubLcM0/v83M4vcCu3ALE6wZWaJWSkFhmxhehYQdH9xAD6ZmR2AoK4GXUoTm9a9I73y2+RFpX/j
DlB0+d9aZl9GZmGOCI21lPDQLsXlhNpSArGX/7aWmQvF9LbVxQpmjGFTjeAOMW5dUOefN/JxJWZl
D5Rl/13MzIumRaSCNADWeIISkFWyotv41gQfICQ8xCqBaq/xDPQXeHaGlwzcHamf3dfbZmMf2G5p
6mfpLM5ScCji9hz7ivjHzFViWUDpQImxX+oXL5iZCzhYds8ybePI2wZkwFx14TjfGx38eQnw88Z+
kVxIqzqxJT5faj0mGq0C53uHc3/+8y0thR5nDHFiZ6FosWNDeOeG4K8bXjQO5Hkj03k+c0TmzYjO
bFibV9NKjEuAAX2Tdl7T6lWZL0T0pdXMnEQxJiojBVZjmde17ldx/8Qg/nV+NUtGpn//Kb9XppRm
nmI19mDfaLHq+vphwJj+f7My8xE6NZFZM5wxMzlk7c+g2lVkocQw3f9zn2XmH0LRx+EweW4y/sI4
kZ/H7c40IzBx16umrRfa3KcSug/oMwDQEy3V7G6m1mgWLsjUfFv2u1wVd1kh6oVNW7AxbxtKlM0h
HI7vX2egpiAYf2rZgomTX39CcP+zjHm7sByq0a0BA/LNCrg6UJ4aLmpC7RIH0JKZ2b0sg2bUwoAZ
Cn5jFvfgSrnhztJz+FTC+OmbzMv/Ec8qEYHW1pdhioO2tiEfYwKo+FNgSD3nyX/cu9n1ZKHWo65g
zo6fUmr5VL7nYIA5f3FOrQmT6eAowRwKqv/znZuIZqoW56ywoGAIocX62qkui+Qx7+jWLd/+m7VZ
9pP1tAnyqaBAsvg6yC/0AEI9vm6RM9C024fJEmTw1MHAEAF4SZBtgWZiluNHjiYR0K7Yw6T1Uogo
axMsfktN3ZPFrAnWD/ITvOwx2Xfs5AbZEUwQ6AltX25AV4CZSbkJLos1HhV7jlHCpdB9spTgThVq
BjgkkEMzb5QLlqjGbDEgMQnuADm7bXeAwN9b4HuQh7/oKKBf8ZHqA/iFiYLj9TW1bhwB1ki/iJ/q
kHjZsASFOhH0UGjCgwVDEi5grLMdpGMfprzHY6yW+SYqIKFhB3orwuLGCPX6/Ck8cSiObM3OfJLZ
rTlI2OpJ9yMKXYgxwo9Xdvftz+2g1oPiKiHURH/yeNdGoy3Rg21MvzMPGaRDja21pJk8hYFZUELv
ysUNBrbedOa9CgH6D0xzjeCEnEQ1gR7qNhNXy2Ln80TwO7Izi69Wb4VmUQwjxrnob3H3ob7jp1sJ
GTK/PnDUkfw4BclbtqX35zfx1EnHqBweZhwjR9jOWSTMzb4gZYLebgfGxCljBrP+xJyBAYwtRCiM
n+ftnTgcn83Ns9WcBWFiCewouv0rYQTbEsrbTeCszps5EXthRiC2Ay+PqfHZGQwNbaLfilWR4lXR
y2EJp3PKJYH80DbBWgAzwOQfHz5U7ZwqkBhc4cQDL/PUE4mAfrJdv3OBo5n8xDL3zanN+2x05pVS
e6jiIobR3rzO800QHMxx4TycMuGgKzdN2QMiOh8u6oVdu9CT7n0zjh7yZNyjHe47qnk9/32WzMzu
bqpk15YNvg/EJcrf2nHBxGYG+cFwIddz3hRBvfvUNcaADKDlWBh47I4/Vl50TMgAi6J0jDaFq6EX
XGSPIqrp1UDEPZvGKai6AW135ieycza6FZnv0OEHvM9rSVE5jXt00RNd/K6S/pU0ztuYxe9FBTWo
SCTZd+FIflOwLlyZIb0yQxt99yS6sR00a2X/E7OMoDDninhjkO5d3t8j2F0M2n4T1XBPcihaOSiT
JyZ/TQwOGXgnIL5bjLusRY/IANN5GTjf2sbdtMLC0YqgtEcMAVLxNDLWbY7Mkgc2mKvjMvRUStk9
WJlqP3ftGKG/fs4KCwqIZnifgKl4VbeKrZq+BVRVSwo1t8G8pkG3Y2HerUWGZyrqQYNXZNCoBKsr
GB5L/F9V49wHUnV+mo21X0b2U8WdXVaaV3rQF+3gPoUpeJGcASxaynzEmDpE4kYDcD0OEdYmBIcm
0WCIyPjKGvO3Ik6sLRRIc2yUAcGKMm2DO9GIO9ss3vOmX2OgZAXReoyEjWPng/ap2qPHmfpWAjVQ
jL9Wu0JZz7kuHyzdFVdj0shDb9k59DiBWS1z4jzwgsfrJIxvWR3cpVwOz1Ev0jWLk3rjiFEc7KBi
T1w13UoCoXGHomUde53qar8dxK0bm/dUYCKiNhNjhVP6M8msB9k2FcZTerhKWf4Yi7TfMgp1LBXZ
vxNmMJ+Z0bhWIsoPyghv+wabHTuAxofYK4jUU2c7jEO4UkAtevAi0Ey1LXnROUkD0sEeQ0Zxdomc
rVjzwC0hMTPyGCPw7ve25sk1JjeCh7bEt9/WgS09M+8f8yIN7yGlAfahNN8Io69XmFffV428HdX0
wYzytaktHKtMQM7MKvZ1bEE0KxAvcQuFW5GBu5KT0Qui3m+twKtDfqtKfZFng4SYCL8hOgNE3DHk
+8iDn0MbDbtG5+8NG3/SlmJ5+YMdkyvkH9vaqNcJl8+tcP3WUWodJFW0CuP4p9I6ftJ27jxoCQO0
LfSmZjzxM84vpQMVEN1do5deXw6lKJSfF/ktb2SKXbEuGyu7QeUa4hu/ira9cNx+2xrJIWni62Kw
r82qCq67IFvRqjLupVOsR0CpPYtkF0K4j2h27Hk9Xlk8umYQagvr5gmyhpWnwmxnVeGP1q1/jqa9
63jseBWDliVqfL8rzuW6drMtlB+3RQfZN0ttwaqx0TxHY6Y9mBqfGtzfwz1aHeusb9ZmOGzBMHPI
UgW6q3CvrfZBF4A3lJqEzxjvfSrH5jbKxEHlqsVwuoZcbpk+SQBLZVN+L5zmu6Ig4I/tSSg6LTas
CXDhxTVnzS5ujW1Am307GI4X4tt6tBvyVVy0ZGXGIYjKHPO+GkEKmwJpT+it1Y332qyQPCRkZ8rw
NeRNfSiS9hHEFWttQdDPDpJdj5EfkjUQYs8TyHia8r2W2ld59cZlfEco3eiyulBh/B5IoKSCYZUM
+lJnbB+6wyZDNcjo0191mV6jY1t7ZQxRiiCR19SVUFgN0vfUhlgApIoHD0TqIQTu7cizCVlRBUZK
IS5a6QZrVqVbhh3PamtVCPOyjtOdaqKnkUAnuC7B7jWmfllB5bLjxlVcdfsqlRvwVnk8JTCIKbKE
3ukBBL14rX6vaqhRslrGYOwEnxGN+m2YA52cuQUklYYSWhIAMD/2XWp7SWngqieQWal45jUFJO8a
ol/sxrivNRyDKR96jcqh01meazYQxYjCG1qzdWKxa27We1RI1oPKb4OQ/wpDUGg1vQCAUoQNRCjc
VT2Um15BDyjV35OqW1cRNBO125ebDPu/pn0aenaTbvueb+NeQNa8eTWB7/Noaf7uIMayccwuuoxL
Fu5y02p/JlZoEUjIKeh8DOEBVc+tAfm0dDCedFJCBzi+s9MuF15mNoZXa/FQCH1fGM5lQ/PnKuq+
9bhVWeweRjlc1ibfW1VtFF5s6rWlAnEosqB/CGIbqrRqNHZu0GV3TgMTEJk4GH31i5bxVrTGbTsA
XEkKAbHjplmrSO5ciJAACr+XmflUFsiQEpLB32CWOQHK1O7UtVtBJ1ozWlyxqeZDefmqY9CZaNcD
Z5G1Liu7RqSIwxUdSb/LQhey3nhL7GkhsydntMsLtF8hYcSgu9q1h6g2bb9MncBXfdytKkzGJutI
E7iyTmYbt+VtuC+7ggkPzAwFKCxJUkPFkDh7AnQGBb+q1f0OK/Li5kPoO4H83YXGKnWqHanTG2Ua
91kavmN4bJ8Bl20147XVuvfTHV0BfwHhepasuSgfyaAsHOi8faV9KdZNaLEVxpF/UMn0D1GgDSZK
Q/vdJHBnWbe5Gl+UVM9DNgxbjEp4I6i+Vk0aamh6jy8ELWWIHUJ+3ASxcyDqnRG4v6Om0RtbixRB
FwJZieOQLTFH6Y0jyoxU1CC86Fiwg1uXu0b01SoP1Hqog+emwFykLQ3Qr01znLIhbxVjKUrHpfJC
4VzyvLkOBqijV2V0pZwxQdKQPw1c3LmG1WxC0Vw7Zkpx2ukPWUYXLGZPhmXuDRu3jAx5DIh3eWil
7n1Fyy3g7A+JzOuVbWCWHALS3wGrAPMvdPh8m2Vgn++Tx3KEPiwoR68CZoJ4mEHlxkxvTLe4zsB6
7jdpBvl4oZlXdfqQD6BcGcz0p2WPe5KqtWhcsBnx/raFx/AYyR5DEOtWAZ64QZi9NUrvBze8QY1v
jTwNTfbxrW71bd1ECN/qHSIy4OnJk9LLeJZ5EQ1uqjb/HhjdtZEq48AkKhoIDoUP6NdlrephXRL5
WmII1dO9s5WYZUWC8ZLI+DJunWcoz746FLNNYIwLvCJhGP/W/EHngLNG5U1f0SdTRc8mb+/qvntB
VL5wqL4piThA5+ctJtaT6Q4HbbAbnunGH5PgOUnyGzOE5hLof2+MlOs1WO2e8rQg+JYUqrBdTLy6
6g/gHHYg3FKmXp7Uhz4HcDCIw3Ue8C2hJVt1roAsIB6bXtBFT04iKr/kNdvbNSg2NEKIdkThDcDx
eGAASNZDaWx6B5LseXjRWtbPfDRu0p5CMEDo5HmI4gyCnMLykUi8Yip8bVcW1Dgbs4DqY39gJSSr
y0mFFJL0+Al2iPq0E40vke52IITBnH8ZuCtWiiuTa0gaS/4YGWZ3MbQ2OKqCKpxUNBp8dgnm+QBs
63GZqE1do6NT4ROl466VZetbYbsvQOHsMQw0NADNrbPYvi1L5yftoDAv0h/lWJV+K/RzN6gYoUHd
B6rcBqhpe0YQP3QV8BF2VF+MMn1FJPnVuvSmTkA4hKN00Hg7exY+jIdZ3GEv2xqD3gz6Q32nDhAx
017dqx/KIG+DHpp1nCMCmfI3XM03ptESbDrrtesH4JUa+44SowahPIbatax/k8bNV61ZgbQZs+Wx
AYyMjS/EQvQvE869WCbdqjCzb0D0aS+SzVYx+uziEsamxe7CHo17Q2PsemxAQ6qLzgd/cAwZooT7
Q1ppcEULdVFGaFFHYKb2IiDVN3Ea1LcV+NNEEbwgBKsNKmv7Mezk04A3QNwO5iqj/Quv2nilqgDy
AoAM4E6azbZyE+iApUHkcRJ0b50OEefK9tYI+nTV0jxaVSQwLkB48FiVPZ5ASJ2aEgpOSbgbq3Dl
ZrzykI0AVoqM1+hAttR1jdjhbuHVXIz3fYYPFKTYqBHoZKLsR2pIMOmY1nWapNeOPTj+SLrKiyub
QL4CCEEGPowNZtgrL6WK/8onQu9K9aDK7AGDsdsBPtneo73QepVVv1ssAoadZN/GCOezK/GqE2ac
rvocgz1R9yvIUca0VbqtSwgwjW5wnTrpI0rFhp/TcCsKq/RExCJPNe1eatygEpq/VrlWfQOiETz+
IlSDoehq3JdR/VwogWynZNeSdugxNdkFqo53Iuj3dmTdN2H7ktoMIsspebGUDcaDzqlWjUSozy1z
hKUGl11AXMzMsDEs2vSyO3REXpSivKzy7B2OAbKubJD7oGkhDKFjgC3CC3CSbwADKrzRTp9iFSOn
0ZlfUHcbmOzKTOL/R9p5NcfNHWn4F6EKOdwiTGImRZHSDUoROWf8+n0g79pDcIrwp71ylWWz5+Ck
Pt1v0K9KdWJ2+vgFrOUxz1DcClL/xkjnnYjcgdHP1JuSRMTCUxXtWtWzXW7F9anmgk+XE0NNefT4
ZEX7sjasQ0G+gyqCihuyYYKDHZK7dA74Eq38aULs3KUhdteE4p1vdZ+roATTX/X2XMjcW1mDgTq3
43FMahLcWfwE0HWyrTLyD3MPVIzlYIejiWRjJ7eHAGm5q1k3W29I0DaXQ8u8LdT8AFve63PzEHei
O2kQIsaOsnQTPEdaTL4p5cUpSooHs5oejURNnKGOW6ekfnQti7Xi+ciIHiI/FznVWWJjJc7PRtE/
mL7AT4DyBzpClw/VPORepqT1YzxOGX+tAgGr1mQLnZXbrVx8DaboIWXPGG371MNEqkvYcVWAaRdf
Ukj7U6LMPO/HkmSqHyMnSsd0NytB6SBY2hwSq/0+VuPPcRbSXSSZyamTB8kGl0HSnrU7Iwt+1gVu
alrWv3Z5d9eG2LtZ8Daewab4j5yKxe/ENNJPPZ3hT6qgN7Cg8v6gy92rHI8ZT4o63DVIl9j8Hz7F
hcLDXqpxtKiCR8CUzW9ZT7qrOZ712zrqMvAHcwzWJdd5HBR9HiMDJ1tkrAinGYcsFyv+i0xofogQ
so/ox44oRoz+LhdHyZ1nmUdkFAX6XW0J5n1vDCNSrEqwIyfi1oOjjPPWkPH/K55iwxTdQVNbV1FS
6VQkUuiURvE4JMGhaxHLj83MkwrZd+K49szJzJ4FXRl3poljpZhMFbZcpu9GINDtVJDIhvyQAlZs
AnPqa106CHH6fQ4a39Z9owb6xuszLbjLY36qUzV6cWWoQX4VdpG1CwdN3iVtT37a+LJjVLyY/Cik
QaUK0r7WOsHDC0Tmp4y3spKg+aHnnkV6ac+hclvWyhexhBmWJjcyEGBbL7WfA3ecOS+JY3FFveKH
WmY3Wiw8+mWh8vwVpxOfUAOJ0062MJto+usVB4hV4BleMPcuHWXTG6bOIONU1LtM5hnWUa15oJA7
YkwbgYWDVzVxCGaTMb+olaHhSN4Znca7p0smN5jk1J3yccIlO9awqur0KbzvRnXwRFwoXyYfu4Gh
54nU6NKxMIfpEBUTd6kqHMdypIUQW/cw5YPJieQo+yL5ynDvZ+ATYWRmdj9JKc7cXYDbAC/mr6FQ
1FTOgyp6bVuJQ1g3QvXGmhrzWixkvbMDNCnuqZbIe1npmoPSG/GV0Kaf8lDg8dIEkecbcTHZUiAH
z4NMMUduZ94UM92nH3NnGs96x+HMiPx9qM7+4xQb4Y9SbI0nyjKdYyQB5r1GRIlJsKLG5iEb2K00
FDe+bna7xi9/dEY934v8qX2fpakrtp3uiVmgfg4EH7fBXpefA7+rnuQgj/Z92AW2xgmOE3mD4W4v
81tHrVDchmLXVxpKvBkGCl1WpDz0UnslGumLEk7irjH83OOQTnlq41GeVtVd3hUPs6bVjpWyhzph
PgRtdTX4NaULY3xUe/L7xugjJ7cic6/XOvdt1amfcE61217yvdFPFdxcv8Qp79ppOPlG8+Q336ox
OA5htZcLSlmjZQWnGiTbCe9Ky9PV0XrJzLK6NYwstWWBdK+LYETX5XCSZEwvtP5X3JQoG6YtgHUU
WPqGstHA86QxuqPC1tWa9lWPUbYoov45C1ILADESWGl2DdFYdFs5Kg5+W2p2IcZcSJZW2Sp5g5NF
8ZNPVu8V0BgcsR26a7WNBSaXdrKv91/r0Pjuj8lPo0x83C2bFxjQqL81Cr7hfvg9yCScCxtMyQQr
NF7JCfSTyNly1Cr2bxppmleBVngOBQ1TpiYM3VKI7n1d54btSyyxU9S5MhAf6L29QrCfTkZT+4ei
SQebynvnFr2VOkJoHcsWC/CAcllSqo3bKNlkD+pwL1CftpLxm9Q2N1o5+JTik89Wbz5lE08roaRM
k3e+GyR+YafTLO51Wf8etyLuRaHUOGDEXupRSI5BT4FGF0o8REOrOM5C/KAM7Wes2Nyxw6aLAsSz
2DaRDQJsoqyrIvFX86JIKzOwx7HSPZ2qoFjSWWvFCZmNenDrvE8OkYaQlZj6uN7HKZjLjOZRsTib
qQF0X2H+NWpli04155Uv917RSg1QU3qPWZpnXhFqOVmW6c6GeijSPqXO236L6RbYVWf+AqP6nKfF
kxjgHJnWL3Uiaruiwr5y8PHJ9bnBpKZmri146Cn9bgENPyebBvlL2ve1Q0m8eoylonCwis9sPUC7
KBXM4Qbvm4Bjr+DdGFPbjhy98HFMjqLmVYnMDvhUXN5IHSY9djQl5LOoMVWkADRblGoa7zJ1bG4g
WUy7YNDT28zCVJ4qJTNedL/TsLmO5PCHbwHjH0PlVZzSclcqpIaGXkpemVnqg57HNaVfdWoosGHy
stGEWBpO7zqJZy2IVUPKqntESLMJ9aAn9rGTeOHd+FAcW0e+ilCj/DjaxbblWbAVDiAOIrkU2oWR
NLykc2JP1lPUx87QeW2zE/rF4nXLTeBSQwegN/1ldN3pH63aiEJryl2MvD9YVUp0c2uXjUkN7y9Q
hBpi67DTFFF5D4k1BU4sQVNnSsatnbTYPgSTXYGt+/gDXmoYGRo8AtFEI+WdxEIZqVgvjLAnJ/mT
GhXORKfl4wjv/ABpJ6PwAjJEpvOqgO9925NChD2S4oGR+PEhu6VaER/TT/CD3BDjAm3CURiGvAUp
Dqu8/4Zh9Ucbbr0i6YwCZIb3yim6mrFExlvIaKhpDs4i57l0L+XjvJ8dfZdgnDxuyFZcanEb3DHo
9SC6pK/HGw1iXog9L1u5SzyLF+TYHPIGYqOouNTINr7upe12Hm3VXwx6dTb0qmEHuNKOTGYfPeiY
uixOmeWvrfb98sfefUnIcSrdc7qLaydzMVMUKj6Q45KpOzbNa8jtXcuf4ui2Ekq36dPdx6O7uDrP
es/LXjzD/KH+2FZNRRs47bwqvK/6Xx///UtEbGQf/9MEXi2NoYahL1RL9/yOo1jhcgf8kDmt3YaO
/KPobdHlbeioGyyLi1gExBLRnFQU6I366txqymEem0ABbnHTWrZ6Qgv6JqVV64g75m2/dUxebOKf
x1s+9NmHHFUyiSIkXm/BkhOxAO1uk5PuNm6ZIz2duNFfqDuZfNr/DHE1dypt0qQ2ZXjZtGfH4XOw
SWu8uLHPQ6ygCXgZqzEbfnaokOh/BOZHPD4pB9+lj/jV7Le4mpeW/3m81UkWG5UfKx1fscKhKfLL
r3LdnTIx38lj4IYBJQVFOH68Qi8dJuhxLbIO8LxQx3g7cbNZ5IoQMsSJ1B78jhNGmt3qhtMapVNM
08Z1cOlyOw+3urxrC9UKCgaMsL221GNE345EeCPI5TEhX/tHKldfA3FGP7NMrN5QFaHdfYwW659Z
w+5dDGbLzcaUVEluVGEDCHt5z0HU+d+wa0COkkLLkNh3TpDHybNZFDzC9alDOs6g3RJTNXUKU+1p
MUqvOAYJx8oHrRA32XSIUW6tvY9ndvP3rKY2D6asqyXOnrh2m2+NQxdyLz/pd9rvZe1uHd2XZ/Y/
o1/NbFKaqqJEHQzx9Lek31U8qwLt298MCXSVtBDhwKqthpTh1TMZ3Eg4fk1ecLWos7aZnRzr2/jE
I2eLNnT5E57FWw3K8AXkR3gK/1GNXLT7fZfn6LDLH+UDbadhY+Fe3P9n4VanthJEIYhznnN53h5H
udwPwSKsEjtCMFwZ1Q+/2xLTuDhreIBZULAQsV6zw1F4QoJBZoB5eazZ7RnTVhvj4eN5u3TNUsf4
d5TlV5zdDm0Sx9pYEGVsXyPqA9ZfXOPnf391TkcjfVPgJpPTFaqbpR1P9Prh4yFsfaj10Rx3WCQu
6bLWvLa+4uktzI3gy8dBlt+5Tn/Ox7Gsj7PvRJ2O6rsJuspM1ftEatwg/DoLsicX88aMXIyEUjSZ
s4JktLiK5BtDlvdDy7x3NLyUr0P/OFrYH9bz/uMhXbxDkdhbzBYVHrdrwxmgzIjfGiTHje+lx6Kx
jUOKK3kPO/Nm8bX7L7RSLi037O2RhV9UYlRjtY3UQRA7MVp0MTxp181245SmLZKcu4sQaotAY+PQ
5No6AS8mQYs6BhbvgGgRpX87feTfmjkNKNMs+tvCSwxHChFjugfH5SkwHWQejlvWKcZyBK3XzHnQ
1REVWy0w5QpkVYxB3e/ANwT6eCYJA9KGIWjQEhnMXxqQg86GdyTdjwF9GbsYfCm0UxZBaFfFxHGq
xT7Ku4PSUKRHoJfepYEXnyWiHY1IjH61vOKeYTeGT20d1Pda2ZuOmPjmfRGFhoeydnZQsgSvs27u
r8ZyHu06EM3bVgQF1BUjaM5iRLxbKeY72aosKlmp8EWq89hr9EYB0aLF4d5QJsTms1w+RVnSOGqy
0NusMdzjXpzcq2XRo6U1idFhwrntd62Nwb01BuPeT6p+3wAkRZRkLB6LQC+fW5RTvTn0g12kFU+5
XiAxpiTqTSJo03XemZ03aJpI1W4enkVkVQ+DMmcPlBjNF8EwB8qrVj8k4IX8NAfLEjXqvilnNPBn
2l5zlyTy1kN2WZfvphLF4MVpA0WXNWK04q93AeV+lIb+pVE8Hqzb4OZfSOlGtLecuv8syFVAMNk8
XakAsFXWe7MQSoopHc+tcceYFLfax991HCBT7tRNIZILWRmoaGTeFPL2RVfo7e6gRSFFk0RZaq47
6HXBYF0LkyK5TSSrQBwkOgfDWP0FN+VN1NXDRATaPsmkgI4imLdapjwoUeEaYfYXFCXdYnjIRJHB
AoR7O7rSj83WmIkjdftSvRM2tWYvLI7zAMaa2ZCFADFYIqQ+wWE5XKgol7//V8qLsrPdbWU/F+4I
IlqMBeEpFFBWx1kl523dyyXOBXrz0NeynVqWJ5U/my15g0tp1ptIqzMMVYeOlmW+LHxpt5ja0HIB
rS/uci/ftHO9cJNjOYw4N4I1NOXXNQbOB1VNfa4Demg/jbAOnLzJ3dK3Cu/jq+9iIHKqRXaKEqK+
/PvZbV7N9G80E9SuZvl27Hd3ukXnVBY2rvJLYbClReAQGRVqJ6tpUmkPmlVLcdj0+9su006oLqNX
oQR/E4eaJNUEqADK+nab6bZrQY+Vku4/KV0IOelVL5/++SdTl8HAQpFNyk5vP1nfSmHSWCw5QGpi
vA+LK2lrGEtmszrzlpSAuojOtYkG39sQyOonFZPV83AQaJQ+K80TPuFTu28GEdh2t5E3XshF8JVY
NGxZcBbz8zZca6ltOSHdDSwrAWlW97bZbnn6bcVYnXG5ngMtawO6QNXVFN9qYNw/npbls6+/mQZt
DN056qvvzD7i3Gx91SLAyNnzf+Qd8bCVQF1aydhmQuRcbKSl9eyDN5zmdGQl08NJrmHaqHvJGqV9
OKT97uMRXQy1uHOyZSDsrEu24jhpvuKz0IZEsdVOBJz3svQU/yYKdVqTkuZ7AXsVqGZt5kTJImgH
deiM0Ws/bKywS5ODqgUixnhZvFeoz+bCr8yeezWLsuK2bpc+az7Wn9swKq6LDPjFkBpA7Fpj+hF3
ANU+HuOFW4LrDhtaTh+4i+sFnpW1FbQRY5Ssuzy/KftnM9tN6l88I96EWa1xSWtmOSsIg7U4nejd
fFBuqx/GQ3e96CMDNNoqaV5cIWfjWv79/PQO/MhaUKAO7WrZHczBtMtCqe3I0jbq+Ze2L3csiQOq
mRxNqxNpUkMrVIppcHwj/1zN2l7JMTP4eJYuJF/422ikXyx5ekurg5XEaxrmgq0l+Sdfb9xYyey2
+y6KjzMGXR/HujSes1hr9TK55iWuKcRS/J3RXOdbxe1LM3P+91cXXqGOZTIAaHUmvKpts4+gGCRD
MB1GsBpbBctLy/s82Co1SXrAXpFOaqIZACfUI81/T0AAcRgfP/5ql1oFTBEdOUkXaesoqylKCgC9
ejQORDqiZGrKD6KX7gonAfFjZ1oEjMHFyckONivpf/jz6/OdFwfmSn+YeOJqrVuVHPiAdkcn+jze
daEzPQbf/mUVBw8P/zYwSU7+Ob2dPX0nYs+yJbxxcXWexV8m4WyvybM+5XLNnSyJ91h5gBWUnWJ4
kNDYcjJfnv9mgZ6FW224Km2aagh5J4ddOoPmo+lZ1FutpUuFDyhyFskG4jl4w69u/qRrgqxQAXAt
jjMIyx+k7ChVu86d3GLXHTrratO97cJiRdtIRM+PtJNqwyrkKCE86RsdixVIEch2E6qAOUR2bG01
XbciLWfA2YxNow/0INQwhJDVb5De9mFevuQAEQxwyx9vjAvHCe8qw0DJeLmuzdXiFKy0mHuANIi2
5XYVfxat7x8H0KwLOSFVexT0eOSY2GusQgxWNIbp3FOpl0xhLw7anS+aR+RIb/tae+i0sXILxLW9
fKpiR6vplJhB+6pl8IWMRNCdWFOehVo8xXkFSrTPf8Asuy+E0ZYn0JqhrNZeReVLEvObIkLuqsyg
rDVXuVDd6qAvnDRTMneqgGOWs2mDv7or0IUIlfDbIDWtm8kiSM5UoyZj3S9eeIFg9ccx8zF4Mm97
ufYMHYvD2DLsTC19u07gxPHouOqsaJfprVvRj9CB16uGjzjLcFR6/1NOp84qAW1OsYdvjitm/iEg
RYGHsQ8jeRco1accSldbfMeL81AUZDCCD4sSiSYZ98HuZDXV0fRHiPCh3WsLsBWFTKW7rtKTNX+P
6uhgmp7S/OqsGMLmQxD6OwUKGrwLp9VGO/eBbpftQc5P3XCbw9KcgSZNmbDrgmu/UZw5+iXPxa3S
QnPQiwe/Gq47c76m5el2sMV2k4VNZ1rS3izru1mRfuLG5bXtcPRH0Q2apZr1JU2fjLRCwwrm4QzW
WeAGzG6sDFiteheavo2lMYj4xtGj8JjH6MXBOqTN8AKUnITqmASFPdbWa6t9igfTba37vPfdMUxc
WAJOHXRHIQoru+BJYYdd4+Qy3JRJ2kl9UAL4Eu4TrcXa05qfW1QpJfKXQcK4aC5vBWG4m8ThKS6s
3aimJ2gidj/Gd1EU2waSFipahUncu2b31SjHXZFDz4GkJoyiB/gGhoy0A5qGtIf/uUkVtw+jUyYZ
MKiPQaw6fhF4gL8BwI+fU3C+khE+tGb9OiM4JEr+TWz+SGA4zBpsuqTGNwTuQyOciua30HeHalB/
iv3w1If7PG74X+gPag9Q1KcwVU22ltbPVtjcJd2jkOZXWeGlovl5GMUDtEEH4PnPoSIJjUEYQcCN
M6CMdf7bz4rvDVoGc5hgLGSeaIXtOv9VTsmuonAfDamrDAC0Es0l8/pqLFZwyV6F6VegCFZWB2Eu
b1JEOGCIXgvt49SCBA3V5ggUcdfOVWlnWIpV4VHDQSkX4Wx9gmjjzFngdMpezn4WhRc114XFF0i/
iXW1p8r+OI25NxmVXVrijRQhDCZ8SY1PZre4GHa7cURuobhSW9xOJPS9tcYDO7oXQwny06PfZN5U
nKp+uPaT2W1909NhfSTFE0W+fZkcWj3wYuSzwaQ0YNoaeHJF+Jrndws9rxPQZAJVnfrpsp5tUTlp
+ack/K0tpJG2tJFSOIVjfjL60wB9SGtP1FddPTGceZjtqfxZjXdxnbvcZ7suAcATWodk/GFgtepP
MIb8wmmXTAW9FxjE8JQGOCbKZ6lsnzBpfZZi8wAHzpbS0kvN75JfetCLvcxAn6PCB2qod1UyLiQY
D+ngr3Mp3YCYczGrOwhRu4sL41WAhW3Gs62GP6uyc3wcj0GpuUbj5roKaq95kuBnF0q+x0oxwiBV
7350Snc0w2Phx1dDY1xnvbIfrMwZ+59VmEGgNoWnSC12s0qTNDlMIcAzAJmqARFzTCyb/hgxNeFg
lDXXgRrexW36bY5fRmXwhOyqTOVfShC++H7v4gCy78KDToFTrb62I2MdHxskZKJK/1yxOecqcUK9
ubLYXP1UneT8ORkeNfixQy48BmVzqsPvetjtrEndwQ5lU6Q3gB5v47B+DjvA5wOSeJbkSXoy3cxl
67WcDFHAWWmZs4dn9M0YVOW1XEfNVdDiJtgoQXKbFUrceQWa9dfRnKd3vVqHV2oiiUd8b3Jw7UYZ
f9GsSL0aEIIHWC5dVan6RYsAvRmyoHBD9D9DqbuJgu6kj9ZTpvmZHefWa5lkaNSYD12iPLbW0HOX
6Ttwp4pd09jTlewqHbpdLe3bqr7T8+Jb1cJtCasfIJFtv7zOxGQPhbRsnoxkgBEtjt9zueW8uzby
4UqA92zEIFSLCYVGpFUSb6HtgxO1JFcatMiVkhIYciJeIdBZnfpM5Xgsf6VJq9iB0d3ngfQTSdbP
AdV1qnDPQYeInWm8Fkb1s50BU4MIauww7O/iMLmLO7XZq5mBBbQqyPsAgsWpVJE2z6s5/hkVaNRy
lmUlFf16WVvx0GO4gjTe71HSJgtT15zDqkUS0u1kslqzmIpdC3zaGbtAuxVkMPOlmAxXmS5POQT7
tP1iFGl4kCOlgxFQghAGR+OodYHcUGyBNIk4BY0y4/nZ1K2LzB+k8lJPUS6EyuaEipTZYpVMO/QO
Kg/wiAbnThEOU1/pn8yJl3nWTNxRvl/vAo1EV0g74WZsIU3VWurvkzn3d7U+pDcpFOvDYIk1nLcI
NplilYFd9WPzOwqwrcwmudhXMc+EvMoHB6+K8UYpguRarXIRRqyKOHVq1o9JkATXdIci+MlJf6Qt
0u4goigzq0+ecQIVNSrKeTYK5l0yVgfuZ0fsQ09uH/rdPPbBPoN8f13RcrlRZ318MZv0F7yt6041
GtgTMGjSebrm+eBGU3oQtORujsCOzO2PImiv+6CFxUizNJm8Wcv3eL7npCl9vheNX7EAxB8RWHAt
0U5V612jcLxmUnw7Ks0ul3vRw2DTaBwJQjgY9jnx4rZXjuo8Ct7HGeClXP1Njrl6gCiBOimhYWIP
Y93D1rGHwue0fpyGezmGr4uuQBF6FVYW9dTZeYvSL9f7xm9YXpKrR9ib37B6lQjIFyiCTJ7b79Tf
i8PDj/6U3/LiO/wXFg8X8vc3wZaM+Cx/b6bJhCtq9MjxjC4r9x4c+Z68TN29IMLq4HV7BNW8VRG/
VOjn6sNFzjIV+b3A/2Qq9WxJtBTTa3PPQt374z5y0s+LFJAUb/qILXn7u096Fm41rVAnBCFsCZcj
uiGOdhslrralHPdHwep9lAVoB8SV0srq1dVZdNDolPAWwsF6eGyP1tOEt2HByPQnKkaSo3ymz30n
fPp4xVx4teCchGTb0nLCBWJVMABfX7VgtKmDBD0GsEOcXpVRnS18fBCa2Om5qp76CKf4/f7jyJee
ZDyVVHSucQXSldWIlRLXJlyLyan7Gmf1zo7qp48jXJo51ocIthfRXnOteK02khWrdTDAL9yX5WEw
f0/kGv+/GMuGPNsDQiZEVb6osISVMaPBqb+GmdR/Vxp/K9IlZABQf2TXaA8i0b1eIv7oNzFTSZP+
iA+gM3UumTu2yA7kxGOxy/fSF0vZeDdf2OJYhLHN8LSWwdOuzpM2TtUO/CyTJAQHtWOSJooCYckF
toU2XeZ7tQOwBqQ1APgaW551pzBp0zQYFb+nfweZkf5deud/aQ+0cfapl6NO/BdDA1WLX5hG0Yqy
89uZQyvAElRooI7afQ/F60E4xi1k4L50/vkKEfHvBdqtgJJ/VxezssEIG6ochYj4hG9oO10hqx6z
jQrwpdV+Hmd1TjWpHs7oSgzojOga9J4wtqdAvhULfffxgC5tXFT98Y5YpolW/NsPxz2floXJtioU
XjZJkPF6V/qNhsRWkOXfz/ZVZ5ipFZt8tdZ6ltpvY79hrnP57y+2BJSDDFb2278/orqR6b3E35cT
yhm86hnGx9/p4kW1OMYqlGPVpXH3NkY9R5ZSLYa74Kfd+qgckj1PB3f2Ui/YhX9xnEqc3yD/aBbT
KnwbLI2sHLMPgonJCZIqNnVbTZpLn2xx1DTxuQGh+ucKO5sSMwxQTPa5KpT4uVVv+uqfC/TSSv3P
31+lExVwmrntyZ+SWOjdUZFHGCuDaqcB0KK/mJrzq2E1NU2dzJLV0i7pdwo2e/FOu10McJGK4yV/
qLWNpXDp0/05QNFG/OP/8nZyykgbKc8YJNmNER2F3MD+QoHa+Bej0kGPgP3hTmXJvQ3TdWNjWo0y
ODLylldpjAyjHpffQfEXXkm7wDFa/aExUMiKi0bdpTxAnus6F/ahIhhbIsUXx8xiFEVWJatldb72
Ao/8JuTHSHPiNADFeIhtjHeZpdWVQRIoAyzRLPjUax8IOs2xBA2YpCnTk9CZ/aL90o0D7ho4L902
VWPcCkmUXwmS3N6kohUupH40q8oQpuRkpXedvoC3Pv5Vy0Z7/6PwOAYdQj14DaUgqxGmIKcxoO7b
Y7NfnL7VHQaph4/DSO+vZgt8g65iaChyHJurzKNSx2Go0JH9A1A0Do0TCs4i0IvRGiVNT/E0GMRX
+bOytZgvPHSIDImGThOnDTqzb5dZEc8NtoDLQSAroC/F0txrPc9FNyuV8VM7RPhKS3oBRTTIu2Nn
auovbFH8zyKWsT8SXAd49ytFvnGir+8/Fd6BDGxqaX3hVbXGNo3yrPjWmPHdExuab27dK/T0Pv7o
62++jrHaYH1W52bYCJ0zaMpRzyDXW9r30Yx+KLH85eNQ77cPlxOIH7p5QF7xw3r7kROpgE2/kH5m
6y5Gz2w4fvz3158LONabv7+aRN9oqSyAqUTFBgGHn1pyCoafH4e4AA18G2N1yhZ5LXXGQuhZUjrZ
yd3gFOyNvewiEbxhQ7X1uZZ/P7ucDH0okXmi0GIV2iEN0M5Tq42U5EICznBIUf/QECWaPG9jgDVt
0laKFvRcV1zVPyU78Ey39gQDoT80RpGxcrbYPBe/IZqpHObcjPAfV/f6GOH83TbAZpppJotAMxpR
D8cvZc/XLSpbyiGYlWf0AbCoUfrdEM0bC/HiQcO+AoEEQRLC4OoXVCbb1krhQKp79OTcYk8rt0cF
0BV3ijddhXv9OXai3ZZL8XqvLQsURAgAbJBvnHOrDSCNeTUKmYlgU949zFKAAlh+64/o3yi5+I/v
57exVpsh0ibM7RreAuJour0+uVW9dVddWqDnw1ntBXwOosRSeoqvd+bkYYPSHiuYIKptPEArz2dP
PQCd3zivtoKudoVYKWODjBzemD4qgOp+SDYkzi/kuG+/3GpP9Enno6aErNbgTF7+RXpJnmkDsjBG
3dkGGVzeDWixwtsxgXitH4ltpgmjr1GLz3EUCQO7kSTE1b5U1iPdhpDzvm8ejdER8mTjur34Jc8C
r1ZIKqGdVkXUOVvxh658ntStD3k5gL70qDVjSYLfHi7iPI3VsIBrWrf/8/wVTc+4rdzqOJNq27DS
b6uNM/Pi5CEUv3hJAsgki3obk4p4OEV4flJJM16NXbFHWsaWJjvgKAvcLTCUvBwUbzOjBSZH+xt8
isLeXmWEctb2U9RY2M+6g6c62sFA2ulloiSLHNJN9Dweoq/BqYcdSYPVqW31KnoCTxKYdp64iSte
x54g7bbqAJd/Fc7eKohNiorrj5CZ1hyIQGZU7P4kmuT9F7P8OqG/E1FrF8ZbtNI27sX3eSsfQset
CjY7lZw1in3Ip0hGIoGQe+1VQM1euAWeM7i+LeLy3bykG8fbMoR3H56x/UH4qug6ruY5WRoPSHzQ
+FFOVhi+TJOwq9LNu+rSGiZl+Xec1QtOC8Gv6lECvynwYJb/wWDns9s7o4eqocwiXgyOP/6YWzFX
txMqHnIVGHzLwmy+JzOKzIP//HGIy/vk3+PCQ/zt92va0rKGCIa3eOKaTd30rj2kdnZUd11uC5un
9sUEGxSkTG6PGCUw5rfx0rRPFDNElHERgQ+/ZB51fIAC31CWXVKMv/mCMJ0o8ZE24wb6NlqBz49e
LRmGnP9qwkOFDPXG91vm/d36O4uw7Iez5CwruihVlksC3CWv7eAU+67lBB66UpZj7MOr8KQ+pnvt
Ex3IzefKxcV/Fnx1sLax5kcgjyeaSJ+j7Ecg/x7rrQWyTMj7AbK6zQUARHX27QDjgGqSEPPWVff9
te6kLvCOzI5YIPU+kTbm61JCRgrKM0dHPR07+2XE55+zU6Ev+aQS2l30bbHx1O9rYAZOda0vlWB3
OOizPVyp88Y8/nlzrIYpSaRlwIQlMGLKKnA5VwHNRvAn8h/v4RIl0DFUsbpJ8tLu+hnV5Hbc+elc
H0t/RCWyrpEGz/svRWxlR/SJbgW0q2zZb023EGl7FpRCwC0gQDShqbMrJAFZvcis/Y1fvj4k/vVu
Y2pAaUMJWNd60bka5VD0Oxjjwx7QjCujzbexyJdtcv5x1jFWh1/WNOJgIabHe1xljF50ouzhChp2
7sttqnt/E4/bW7I0isrvCIpZWvMF+6B39Adu0z+dN4SRrgN0ErYTyWVm3w3uLNhqE5VtM8wAAZF2
NSe7IfkqBP5T3nKofReGhztyE/gn0RYCZrw6zIfcbxHEJ4EL9dDWB9hq+rc03SiUrx8WMIjPg6wL
BSXtB3mUoNjrgMyRMnbFsnueM7iHiJVq7sfTJL9bFqtoq7McpnkFylFsncoL2KwSUDWnP1QuVVoV
RGznqjuas3vtS2JrdrYTYjv958oa6yEvP/LsxJALqay7okbz9wHG4rcZChE1T3jvWNI6wIeA5f1j
Lv+fmDoVXUROeb+tkxzLj8W2DVCwL2SkRrVJ+SSoL3mi/fj4A6/Tt3WY1crMRJT5QRuQwx4jvm6w
B/rulZuEr3cCQUscA0C1TottYTuuzr5sjDQqV0rLnTy6s5sd+h3GeF7jFPsUKYin3tOc7K67QxOR
5/DHY3yXEKyDL0v6bP6MBl25QfkTHOAR3Gdk3OPv3Q9j/z+kfdeS5Daw5Rchgh7kK125ru5qb14Y
Mz0z9CToQPP1e9DauNPF4havtA9SKCTFZAGESWQeU3ixr55gZ3494vzG/gqIXgLOShVir/PiLRQy
wzirZO6MAMWYVbbBh34pSe2bk34ztcZ2KuUV6YulvY+6IlyRdGUBojuANcTkCmsUnu8es36GHILH
5vb6uBZn8nuU2UyCSkUSK8N2/OcNgpv6ZJ4giGyTTe6bdDU9lUVueHZyYt2gOouKPLjryIxnRxrw
R1JWmLismQK8qqkUWzh09XZjAJCGovYzULu/h47cdLLpmVa8Mt7FSf0bXZ1lrpGmGDF4apD/hp5h
mhzC+o1Ccv/6pF7crudDVGdHnJa1SddRBImrZKdPygF41ZVj9CIFFwsSEgO4uoX4MK688x2g9M3Q
wFIFOY/Nsf2gN7kVxxfFZh8Pa4f2BY3in2hQflGRZqH+OhuRMgDKTxWsxeD41leOhowOoFrn9cas
XXHBAiK2suEuiovzkLMjemy7vh0oBoic/4/IHoynzAaNGjJ8+9F+XEv6Fy5BTRIHmZBVg2vXbB+o
tZz3GcMGVyFUjg718zhZn4Mq5b6cqp/X14fIfmdbQBOkP8kCzgO3+2wLQMlPSeHUAJOa1gi2CuA0
guGfUo8mKmQmgWq/ieQgXDlPlpaMhr4+GkMammLQeDpfMmOsTiF0kP5pkMhQVItc80k0Y+pN6Oav
18e4sAfOgs3mcxJdCUlHMC2CfgD9qXJzZZctbOWzCLM3Ri0XJJRTUI51LXX5VD0w+O4wa7r//xvI
LI01YeJGpAhhFLN/gCNMXbK76xHWBjJbDgqXJ43JmKqAgj2gTj7u3Cdi6s/Xwyx9ESw53NampYDG
MhtIWbdSW4UIk3Nuy4aNc/g/fJHvEeYDaWqZSDjMcWPtzQEYY14e9ap8uD6OpSsLxmnAMOm4QVAV
mB1GZpbjVSQOI6FEAp4I/F1+RYGo1DmCtpgrz2q/WYkpTpvZlj2LKf77t4SDRLQx4xExBZleRa7Y
hPvsMPoSWjck8Vj/H44/IeqA7wRIDrqKs80atUGWKY2gNlAneFb2OAHRW2kg25va1lHxgW9aPXOX
cnMwkSHtgKc0OuJzWzqrleIh1zORDPwzs9btqONWidwhgDzn0ex20s6wA1ugq/oIok0JJiQEbN2/
Pt8LWwLoO6wlFTg1KFzOVpIcJkOT98jvRmVvohQKk93JWhM4WgxC8bwCwxcU/zngbtBTg9bQBYbO
uk+yY0V/gI27siWWDl30iv4GEbvy28IJ4saAAj6kOts37uq+vIW7hWajcuYah3UHvoU9jmgoXKvo
T0kX2iNW1ZsxvP+gBAccP0k3rPn3ZxXqtFB6AKAC5zedfZgB6jAsy4zWyZR0A7liWy/a20DL/20l
Hre/UBrCC8PCyxcpx/m0aa02oGqCbzN10mcfS8DvDEIOvpzee8ibVLnhJWoKFLMMmwUYvfRxvQUY
eg2DJ46S822PxxoQqKKyZEDaYpYuqnB8DvVgFI+c3lNv4r2261xrY/jR3lpB+1wmIOehZqcaHDSw
wilCyT2BMr1Ax0fNfdRYx4KOfOV4WVon0CuSBXMZvqtzgcJ6KHgmR3CngKWQxzPQK7KVhbKUMhrf
Q8xOTJYSLpstQogElULoGjgmL/LFC78w7CpAU6V6XGe9LuWNZ3FnK6eJpaQdrfqfuGFja2AfOeWX
Z+jglcxuofq8SvZdjTrb5g00CAcuJjS334RPKfgfPn2AmjFeUeFj+V+2B0ibwtwQveALcFtdNHjJ
SO3oTKEXK3tjX6BZhRpK84YxQv1rLRtfOiq/xZvvAxhg5FEsfbmZwEaHFLbaJbskoSvLci3MbA80
GhiIgSGe9UlwrPL2Vk/ZO9TzVx6Bi4fy9+HM1qbO8hxC2t3oWKonxIUTN3KRQcByikKBd9xC/f76
fbaQ8WNR/s/3mr/WoLiVKmGP7yVBNEIB13KKbrNimzSnrltTdRB53PmZJaEso1uog6K0e3FExxE3
wG2U8bpIOtNHspfcGFoVH3E82rnRnaS0m24akER+XB/jRS9anNmoVlALZWWIDc8vbWh/VMFoYOcJ
N2J+F0KxOXjsdsq2P6wWgC5Py7NY1uxgphD55AmsfZwm00DU02CCBqEocBd7sIR/5CGIWbIGYccm
yX9FMQ2fIZj93ln8WQGgeQsRlPqYxt2wTWJDfqewCH9emYylE/bbZFizpQymaqJHBEtZ+QB204VF
mMMhCY7TD5L4sDCEPvHaJl0qreADiCYIUicF+iHnl2aRZTE+MirgEK6+SYpiK2cq5EMszUm09Fdg
Kdtaam7aoYDz5Vi8Xx+xuPnnyw6tVMNAfQzC5PPXZQAqGsioCF6BrzXQ2IGog9OW+4nBn+vYFelN
Nr1dD7mUr0L9HHg5DVmy8M89H7Cm9BPPGUS7i8y3PrNfxTt5TfeRnzposToTKpDDs/Qk3Gk95W10
0Upxu5WzZOnI+vYTvlQgvuV3A1wItbHiaPFqxK+bDqLXwIDnK1i+xRPre5jZcqLBiONF5KqSMHPW
IM8fb/Dg0W3Jb2Ewv9q5Frfk/Gui1qnL4rEIFL04ZL4NK40nLayiEhiS3eTz3bQ1d8XBOo4AsrCN
cdus1CaWdgtqq4rQWIAG7Ry7KecaHcvSap0i/MzBVgzrx+tLZeG8gPwRkBZI46CENG94wQmmSKBN
hHzSaA8w6LnNW3SSsw6WIWm5Jh+5dBLCxRnCM5B1gqgunW3EvIsaeVTxtUin6/saBZ5bbraw8tEJ
88OkJgepYffwKQueYpiS+k1paXApDsGDuz7s+eoEEhblQag+fWWv6lfn9Ntn1Dr46LDOqB1dhTSn
8HFBu1Gi3cq9Pb/evsIgj4TIg1AZm2PtrcGY4PBVglcZPvD4gTXvJkndqfms12gQF1M7CzXPRFgj
TUbXAMuf7XRfoInjJndgY7vLvGwzkHZlZEvFBhPYHOj7CGA1PHnPN0IEaQkLb5H2q9gAWvgm0Y84
4ESxQWwFOJLSbmWzL6zVs5Czwhax+jIZe4Qk7dRsptDUYHsbyHcJ5H92MCUqVoobi/EUiCVB6w6I
h3n7vISctqlnKFfDNaVCK6XdFcUhpD//3VJEdoDC8d8os4nkWaAonDeQjS2rU9AbjgqBANzbD9fD
LJ2UlgpZE+CxkXLROaiKKAwCgTVI3eLJ9lWodusD/Ms3pR/6ZOXRNl/4GNRZsNkxqem9rDKOYHL4
YE2+PgjH8lMV/QhzY20liiP+/EiWISYNf2LAUiALOG9B8RI3IDDQeCCGkkv7fhNG9J2jdKxyuBdO
8MdrCqPypZpu4F//XBTZyjpZeNIpqB4q4LpAsx7st9klxK0+izsLaO8aeDV4RIKD74Tb/gjTeuI1
ruIn1M/9NQG7hS8KTUlgw4D/sdAF/9qi3w6xymwFKkiFkMwdzmxH3gpEHCxDPX5cb+xfpjFInCCr
bFq6Kepusy8qYYZjvUOwwa93MLTcQAdm/79gKygXXxMtYGriAYcrAswI9fxcUfCJeJgDnT9AdF0U
MVPyEDstaAps02RHSEis7IvLKxYBTVlHMxEXEwCO5wH7zqrKmiJgDTzl5DZOrtnEyb5QdsMmBUhm
rYhzea6cR5xNZWPwNO1SRGyDMrlNgypwk4iONxVNlGOmVWg6Xh/j/LYT9iayBECO0AeFbt9sfWaN
gtUJxI3TGVDDBo2f5j6vV4CpC/OIILjZAUmFxcP8lRNxIEcrtKYcGpvHJtX2ZfH0X4bxPxHmb5tW
hcEWPBbRo+zYQyl3HzDL8GslXCtuLU/X3ziz6YIOQCADP4+c8h4+N4BNwSt2ak8U3j4wndpYBVyu
XO1WXRne4gSC9SWqh8LDRfysb9sZANsw7M20dUpoadEXoMRWlvriuIQgH/aW+EizraU2EDPowE1w
8ATbSGBzVUW9j7Nke/0zLY5DQ2selXJAv+YpZQU964jpFpzbY+a26Wloy5WBLGwgCsnz/4kw20Bh
NgQFV9EDYEX8qvN8q+jxD5jN7xtTWxnM5UUmaL/ApeB2kS/1wLJukoo4EV2uccfoXq/uwXWHAeMP
Yv25Pm1Lt8hZqFkiALv3XmRV6NvZyh7KpzfoJbvxRt40uxZUmNqJ3TVI89KnEqAwwYuDcsz8YFCV
TNObAmaqGUTHpGB4hQv4j+vDWlp0QGhBHx+1frGwz1d134d6H+forkkavFMhfqRD3cyqIYGcJCuP
paVlgdsQ9XEUhOULuKMpTzKBizwo9lFxgobJKe2qwxBY9pCbK1f+0qi+h5p9q2wADSdOOJ6YUFOJ
StOLoVETq7F7ffIWsmwFJSOg9nRqAGAwv5zQ/ByVNgJoGYo55rgzNtQHHMsbh1vzEVjp/wUTZHFk
miqImKDYY9Wffy/SJF0yBFUN3qPkDgNaWXCrSuDeeH1k4rOfJ21iYMK8hiJTvOgxQdWFkHCitWOO
2inXoo9ez2+7IPO12NqPZnfTZWv6uF+841lMvHOBGgKmHvZp8xsqtxQdHpMxd+I/4Yv5NZVaYsNb
1ms+yVH5hK+LR3Cwh6/Xx7oYGIgeqAwjVUP6PZtTNWo7WsGlEqm3SDEKl8e2UGaoHP76adh55Alv
isiDYflKZHFVzYaMu190LaFtgW7NLLnpMlMuNRZBYCsNjrI2+AV0E/oQ9gMxfVUCQAwB4ErhwA3j
cRM/qOJrY1/+BZYOhDrqNHDMO19PA5GKeiwFE9KBAe974edQKoFw/YuyXSs5LawpDPZvqNmmhArS
iLImKm211tgxeZt0tDdgyscfurhxuuzt+uReHp6Y0y8EKtpxAHzO5jaL5VTJvsTLBuqwVHOkNfb5
QgSUjKHCADAMyNpf6+pbRiDrcIGRLEj66ZUJT/jKDqzd9TFciLFC1uAsxOx4hkE9aFlpB/xek6In
xKCDN00G3JTgXT4lcFGNPrOq91X1ObPiu7C4g02FDYm5l0j/GA2YuA5vJmCNGr3RQrbNup/Xf9/S
DKB+iec3HjKXYErOObwaYAfuxOM+7qDrZOXb6xHEVzrfIWgJSyjpQTIFsN05abGANlkAz00U9GL1
bVI0OwAgv+mpr8S6O3D+7ztUiAfdHlRMgCi46FDpDLLBMA/vHAtw/I3uC7QRU++sD+HaIiTH1q4Q
ZWmAfwPOC0PlBG5kn+LUq7wROFSw37fpUbApFDe5X3uTXt4eosGOMruoJ8rWHJctc60En9/E6MaT
IR+S8jSsNqlWYsxh2VLdSf1Y6J0z3LVusOk2katCARRvROG3CVdyKLWpIEutnKWXD2AMDcRaAMSA
UANU+fwgYxnIQ22fCLo+38nbeivww5G3xk9e6Jiex5ntyDwyI4mJOAJ4KhqmfHIFQWB0b6FAZ5ul
u9YfEX/ixRYwUY2F05kCDu1sZPBwltSyBOnBHGIXQoB2MTT2VPyasBMoQN8xtGqvb7rLTA3PEMj3
4EyD3AkWzPlc5lrW84hVrROZxU6Th60EKbpIBvObsJVn6UKVBLBM2IFBVQd1tosNB5fqQuqUsXO6
fXj7j9CC1u+5k9yqHtnJaxaHS0ODJQtAvHgy4KqfDY0YZWgC39s5MrzbUmmbSepxDJ7lSvKvz+HC
NlCgh4WNZuExh1vifA7VBDXDATK+TlDBCbqErWd3L0nFSk6NbXu5OtA4E8pfQEde2jH0fROzOJzQ
NtX1VoOyotnsp2EKNnnEfynEgvW2eUgYmmjQVIyPmVo/pXL7afV16mdMlZAe83suJfiBcZffl9M0
uFJohI6RTMGWaM2j2bNTMpm/Zb3+kRJrm4TRHzUNnoxo3OdDC9hfcGp1ZriDRbPdkMLtKW/IhoaD
ZyqwmzaD7KnVoGDL8vquUFuYY0PeIoxPjalCPriGBXbqGjVTHAUfpJfHHdyrJIcbMjQ32iR9bM2u
v7FCq/ETg6SQfo6K3VCnHzFNK09YUdiJ0b3rVXOnkWKyU3WENh8vSjul5m/CWep2Zf8n6szXWu+h
IEb3yUSorUpFAX0les/0CWqwFfipmdrUDtgO5JEFDFAyLa+cZur5seQgzNfNM5F1jzR4T1BA54fs
zlSydgf9eTjuxCWK69hQdtanB9jOZ1u9q59ZM93Bb+sx1OGSAihjbOtJf8dlyx1U6zWsLTdk9JhK
+CsjWyZNPyAFq8O9m+zbPvsIuAnUh2nmp7hijd3W6BTALQr5U9M+go+HyodcvMXoVxTN1PpaKRf+
1AbUIy2VDzod4HbZGQ8GhZ+zobLAV7K8OlpRWvimUY0nmoy5V2TtsBk1+UgZqZwilSD2qSSFC19w
tCAVDsHj8NkwIQfZ1xZEoM1ur8QkcuXAdHKIIQddlzop70qPp+y2KWGujCKKsqvga6tb6MTlU40S
WvzWZsBA5/WvCO7rOwxP206MbuOAAGNTgfoRVbBE01po1OYVpfZIe/RHm+KXpfcfhjYSxB+ZPUB3
b5fV2XNOeOjWkSnZvdppDu15tpGU8U/aFr+7Fj4+6Ku0Dmiu91EAr5WSJD3UrwsY0ccRuwlDJQJs
Vf7giXyvj+YJCqWTHdUJRPqSzPBhPUy8INAKfPDkJSjr0whTc153u6FvmFMpkGNmhgZ7vlp+TNQK
YpkDjSDe0P3JO6qfSoX84PUEnUryQEKSg6YEDkarBtOBqsye4uRXUyrTpm3HPxoe+kAaBQy6ZfgR
kNqD6OLUvyVJbAOD8WtSpB0x4qe4jPYh5Id4h3ZqW23rjNlRnH7ChO2el3AWYtQobA5yXKeSDKqs
eLL02XDTNMpHPDRg7VIGVZUpMO3UgrFXLSv5BkosH21AdqYp3+Rac+gGiGOnxlDZFmWjXefFu8qm
vT4Kd5Rmcq3E8jIDr7Im9RMz/F3rgWeM/HUY6cvUwWutUn/WVvACWsrn9TP1q337/Sr86qIZsM8R
V4VQOjw/VBlBmyFQ4Z3KPlvQdgZXdVMPSjknKC2TF3kz+ni4HCDKdVw1wLp4689ji0TuW7YPNYkg
LgbE/qdBU8BR3DhxG3TNXe73B/V0fazzfEaEA5JWMoCHEWzUWTUQQoqw4iz0CiqB9Q7uybvelz3l
X9vsfIURwmawa0GpyZpdU5Uk1zUMt2rk116gE7caHqt4WrkLLxAeX1FE1QLbXoHcp3hHfJs7aC/H
uR5h7r44QUG0E/p6UA6uPajc7vPSrWRiN8Rw84isJdhLFzHyeTwf0IsBMGAGuWE0TmlVDq1jPYYP
kAXYRGCB6FA6Qb3Y8HHWoMG2mrPNv56Qo/sedLZQkw7aZ7rZtQ5Ps+ZNG7lxqyZEcjusIQhYt3Lv
BRDfc6UJDbe8bNS1As7CywxwGkUYtqGAg497PuNQJdD6SkdaYEEVmh0VYy3xENP2fSuKEeJZDawQ
pN5k/NN5AGSGHVpBCNB4Zm2Lxkz53D8zv3LgMQDFYQ/iE9B7gKqx3aI02v0c1yzpllJHIJ7gDAYP
QWBB55QsIo9RjgsRqY+FC8ORPOg2g4ieCNks5K7eGrpk4aOCEo5XE1qJMIaY9xF7JcqrMowxQos2
PxghnR+GOUpxsBW0pwr67obGZRd5Ftn3bWq8Xz8RFhbyF+gV/WG0M4FZOp9xbew7pZAx40wxIBL2
BKy9W2rlSu6/OKuqqGgKAh8+7mzpmkoEg14LgF4hYCJ5OIBc67bxrU27CW7XHqRilcxW0Xeg8hyB
0UlmGuXIXByleSiiUyP7k3xPIaLxH6buGx56dnbrRRAYUY8wqXo/xE8TO0Xq6/UQ/495+4u5nh3Y
YPTwoq8RA/6ZD90m36hHE5QDBZi5/wQkBOzawOIXhWCKg/V8MUi8ryiDtLZjflh344twSSTwtOWe
5mP5O6qDTbcqsbLQAzmPOtv0UhFZRiIeG+IO7G/rXeHDIOAIzBoi5m79u9isQSYXV/23gc4OslrX
EtrrWI5DQrwe0F1SVne8XlMxvhBjwHl2NqGzd70R8qaCNajgd7PSlv3cS3w5tM1TvRW8B9Upfe0w
HtbsLsXPv9gA34Y329RZa1ZGIWN4XcoPyVgdpRG6oiRwqdr9oJW0klUs7re/4eaXIYWEvRwLtH5Y
MB/tuH1A1UOuT5uErKo6LtwQ32d0DiWNLblMeYYZzb50jqsj9UZfcaXD2iGyvPW+jWq2vZlWARhN
C3EX/eNUhb6BZuv/lyIY/7y+05eugW9bby4HGwSiXVcD5zRZ43RjWXUKdK4FDQUeaaBBajXbtyg9
qPAnUofSpoFBd9d/wcqesGbpVIW3uxYb+IqNGTh5tA2gr2uNm+tB1jb7XFAJeIUYBw+iBB/hA8RQ
/OoB9AAUu/BQexjdurHZJvCuB12b29kBk+jtqIYV1kyya3fyIYYKgOGzVU2Di2Re7HZDg6OfifxF
k+cPCW3UrDIcMbYWih7ApQIfJzvDA6ttPCE8aQvTVLqCuVr6aJCJQq6N/AEKBLP7waxQaksYhhai
UzAqm1xtbGkt016aP2hNAuiEDjzu8NlpWYSBxIsBjU+p/klMyF7BtyapTmn2J7DupXHbQk36+hdb
SDQBwPsbcXZuFv0UaImKiE3NboxR3U9J+3Q9xMXz4etroeUJaSMVEK55SpJbdFAzcX33YW2nDLDw
bBvQEkWQj7DbhIEKbGjshiH/L2P7Fnd2rlR4g0EJHkiTmN6O7F3vVvbxxXt2PrDZmtCkUcDV0G0A
gGFfklfwDx5jD3bHNv0ApYM7ZbjJbjFmN17l/ix9OAorOtDtgBHFy+g8gxgnraog046LtRs2NUfB
rkj96x9uacnDSxyMfzzYofw4W42dpeQsMRFCmT6a5KSyk5LdXw+xPAoUWIXcvIZleD6KZKRlMbQI
QXWCx1ZjZ3QFb7Q8iL8RZkcSSFmZTGo85RrDDesbFX+vVtbB4iAUPNSALgIKeX6jQL5VadUGD5l8
KGW8g7vOTYDeXTnQ5wP5KmB8A1WLX/HtEc7jgVd6iac+zJ7sivnTWIDwsJJgrAWZfQ/IVNdGZuCl
r4PYqG5ZsgvUldkyvtri86SJfpuv2UiyAFzDTBVQrM5M4fIzBG8AM5UnvYeJvZ2wADQallJYWbUm
u6sH2pd2V1aTn8dV7rVVQbeKuD7VqWpcY6i7xjYLi70xK8zhPl/+Ji15U0PIsMKDRXoeWyLfMC3n
+4rCRMiqxnpHWNzfm6M12Vail5BWiT1A50FzmCAjQwK7gxmfqdVuV2u3FuqRPdqVHZs2VZOflBRc
hCzdjUlwF2dR76K97I6yfOoy9HjL1B8Z7LYITexSp16eTV4aM2aXLVi48uSiY+ynEV694LORPrDV
3PDTUHeavroF1vo+af70ZeMG1ehKI4UnKnN1Y/xQOuzB7J5nD7DNcibpDzSnbEDpTlwFLlbyxs6C
m014U6LM302hI8myuKZ4Q92ESX6nBH4A6qohoYhZPGWh0TljDDrw1Ca2XlFbjrQbK2bIvFCCzSrg
bibcPcqtFiOZrqld0NBuI37Sleo2YsPW0N+bRHsdZO4VCs71NkHMqd3oxotCU5/JslP1zIkLihp0
hMoQ/kQ4jsF5FaaBL0WZ/0bR1Snj0pHLaIf/Hd5vbCNJJdt0AeqBAY0+OcqSncm2eo21wCsfl/7R
rMtPQriX5NIhN2HMZypbnbTH1vjVW9Yvjak3Na4xnhZ2QMafTYU2cAxTDrKv8umYoowRYuPoUNcL
Q2sjyexmKHMfys8GdtMzl+CAxO/0Jv0caOFrXEWfHsKXTeLBZ9RR8L2K+t5UylsZ3lFOTMoNRBR+
p/A2LMP+Vsr/TGB7VFp55ANorl39qCqktEnBEjck4Ueqh4bTauQYQrSNl5HfD7qj9lh5ab4JpdEf
QEOpOwtqbO9ZROwskTaazpwxGHYkHG8bqt6muvynr+QthNT2ZaXAeVGtD2mdwBc6YrtEexnbetfI
aOhAAC2xcEok215/JdqD2bE7GSVgOG3Zel3/NPtkJ8NuShr5odf136C3PQCv6ypKeTCD3JFhDKVT
VJtNddyQvvyo6bQNOKSHg+m2T8an1sx+jHp9AB4eXSf5rbVGbCZdsqcAHreR6maZ5GRRM9mVJWFf
mE9KiTcvzFLQvkClu6B3KuYD8H81/FMCJqPBryWpYTCXn6R4E1rPCcrxJRTqoKzXwiuyCTcW1zwz
z92eG/hsv7QGZRwTVmlt41pA4voTkUsHWpTshnZVaOsyeC9RWNRuAG1hO4mz4TU1FALxPIhIBhrR
MG0qvLfat2pIdlYUvjdoMN4kVlABFGa4lNQ/hGFNIQWPXG4cKQ+32QCcGFhmMPEb7FHKnqHcv7f0
Ydugz4dakrQnZKSnsWpKp8/RmYHjqA0Q+7sGt0pL46EDucfM5rzUPK43T1OZbiQtPegl8yQC29VK
jx5opVFbZ1yGdAYjUCnC/1u/E7AksrgInSBhhQtCqdvCl7QZpvG2tVq6z7sx2gV6Jdsy69GJkaJn
WJndaIkMA1QOK6ymfB+IIW3iOoHIAYzEgmgbUiTtOEL6HB2fAcbcAz2gofU5mNh0qXGjgNDj4Oaz
g0nyAriuJVT1aG467dDeJgP1BzK4qTT+oKO0HSjZ1o3mjCy/hS7IuxlGu4aRnxXvXqwUGEIboNLB
Ja36ayRKZ9MRVpFZXmzKBP7VLA5gS9ya021iaC8VzbwYVq2ObkL3QfybkCZ3DAQOu9AaEIIt1SYl
w62r6wSWoBA5jy2Kdhv+fsciBdlYZ5r218VSJGW81aTpKekyqCOCw0OJx5GlKX0Nd8Ault67QL7n
DDavpvEINocjVcCRBFYLYUQovdSDVNgZR3OH0o78iMeqglto9pJKZWlrKnCEtJ6w62VyjEi1I60G
wkBsPZcldKYDSBu4TWx125jDuJMyOce/JPUxrqb3gsFwVtUqr6isaAv2vCMcPaV6QPuXlU6Yh7nb
jCA3jbIabLgOD7Y0NiimOCY2p1hKsaF19oBsdCOXE955soKFZvFT1WpowE6AG/H+UQqn/VBP75IC
R9GyuKsk5UaPUz/KFF+XQ/JS1kkJC6rio2/hUtmyOIOnDJhOBU+YgVtSTtHEK7PhQNLEck18k0M7
Vvop0ato30up8RMSjw9cArTKD9Iojm+Ru45vDdfHG5RKmt+SuPZHmrVeRRrjFuWFsN3wsUtcNZXf
69iAUGXdv0Lj8DNokBZGoQ6cUKYNkRdOGatsqR0f9WnMHewtsOgozTZ5hta5l+pweJuKvrOlmKno
apeQuS00WONA9089xUP4WffyT1JEt2Uvm6+sYGPusyjjHg8pfylyWsK1VWW4t806U5w84fzYwy7T
o1USuXEJcc3M0LxkNH9Fg/4IYFfmZzEcN3EIDJusgMRGnbNHVlsEF7IKGhAKQbbcy/VtjVacaitN
LNu5VT03cU0mP7WqCQ5ORLEO6L9HT5HOCXEzTgLjIEcd6JVVYfnJUJX4kgY+capGrgV9000X589y
Lq4FWKJh5WnMDWU9svUml1WnAejcsvs2Gw07LshgQV7QGkLLGfkgVW479al6gygWPXSRpQBwNqp8
M6hwT8xMDjtWODnKfYzOSkmZ3ffyI5wFjY+eUCvaJJUaGw4kcxM/tGoLmWhbWrjgKqqOAuCoG04B
XUebUB2pFr5YiGZ4NKHZxpViujPw6R4S1K8jR80LKdrmXSLdyWy0IE3I9T2gEmNlh3GowWiWDxlu
6biUxEArfkfCrt92EKeDFl7IUKFRy167b4EdOlgRg4Noq0QHdNaTTQFq4o8ktiJJdKHNp7HohP2i
qUN+LS9a7ZNi+F6nTxwACiLJu6w10JXX9Rqo3Akd6ZxGiTfCpBcuOI3b6eTYVe1Lbw4n+NRj/w/Z
r5onz7IG/E6oISkC2SuT7hvWHpO6tQujP7Yw5ehS9BizKBVZnJP26q0ywNa30g4QMfBjqfjZSbEf
DoOfyBa3tayAP3JeR6LJGzZKamcaUI8Z47BQbxM8kam152oLfnGSZr+1Kih3kZKQeJMFCQTKDGa5
sKPsp/caezT3tNiMYt+oy/hkpjI4wlUn21EQvKcKJZqbWUPMnGyyeujgBW2YuJWVEw962VXgTHTU
n8zBCIEKUEPzyUpNMJmVuPKUVAa5VGbtSktqqQyIvgxISUBAAGgxLxMMtO2Y3APbU3+OTr3LvXwz
vssbxTe2kbeGzZ8/dPB0Pws2qw0oRhRB6gfBIuWF8L2UZDZwxCsFiKU6lQZfGIgSAAYKU6jZc2qQ
phCO9KBni4K77GZu+jt+Fmx8DYy1CmvvX3M4Mapv8WaP3V61BtI1aQd75wyG5aCrxnC1nX6b07g2
tIVS1VmoWXEgGPNe6egEnKCPG+lX/1vxjL0YIvCCD+GGe+nJAA7bBmvQDO01my3xp8+ekGfRZ2Ur
pkhhlOMydaJcsisjcQKlggfaoWhuDes/1MjOgomp+PbyrkdScmSW2EDtaxs8qubL9SLI8sr/+9nm
INIkSOo6yBGAoju4Ezpf+gPwNy65n7x6swbk/qrbzCYPhTjUc/CXDG7erHQ0kCaOpBEXMSSS9+XP
EXQY/pi5Um8rv4oakAhhlAROyboY7fyziRoGQFSiZAWxhgtTJt0IZCXUkxocKeWGhflxytlLNbRu
PKh+2xjb6xM7X6PzcLNNDi9j02hbtHiTnSCatdveF7KDaw2Mef3nKwxY7oYJ+wL9QpMWR24eEJlW
zphup/ipM1eKZBfrQwTAwagCOATwBf0q9X9bgAROlH0NWs9XT1d7UcGpAM8At+5GCNEP79dnbX40
fkVDRgHLIwWywXOUsWoOyOQA9sNNlG3DpvW7Ggl9Jq9htVfizJHGLedML1WMSjsOn8HG7TalQ8An
cOEt42LxUXdaqW4tfajvugSzem1RRrVshahuKUVu2NKAdiTthrWWpzhkZ9sLjLa/5cDZoS/lTTry
AjgDBj79Vusp0Jgx7BoBMpzC/kkZeLq2QMQPvwgJyIqCZjKYh/N+iDlGBkMdFan1hqGOAm+EyDVc
vEokdOzSu9BdO3/n305UvsEiBvAXKGPA0WdjzDpc4taE+k6lHAgxNuNwyGW2skLmn+srCJYgum0C
LzEHiMR9AjslJBqOSV4D64GNT9cX+sW++gqgwk0Ku/b/kHZey3UrR7h+IlQhh1sAKzKTkijpBkUl
5Jzx9OcD9ymbC8QhrH3KLl942+w1g5meme4/AIdZrnSeDBTYtYzXJWJhgh040dOsZgtp3w0etuAn
a9FUKN4IgaCGqr6TqyhEtZusBPS+fIgxcBqOXATAZfxv7YE16gnR5jsOcpW8+xbn8yTLqO4E1ayD
j4Mxksfn4B4MLw1/1U5Du5TtNHUwv0a2K7ip4GXpf194v/gByyPaKoyim6BladKXIv7UwB9Ntj7g
8jyZb3HcR1G9prVkIt14eTLHdSDx+Fdb7IDU674wjH2jmdWTOQmh7Wda92sKOwoTtWLs1WakLZOL
8bPUNFnojHkmS25fa7odlKqwi1Wr/JKEYv4Zg5wt3eTlSgaZd+HYsLiXNYPcjHJmTk7gCYNNUWzc
B6oY/OWMv0bhtQcpmFMI6ZDL2aj1fpAr2kGOnqJI6qO1m1t2V/iHj7fNctIXYV7bfW9OIz0Z+0ws
cfJozadM+qEXn1pRQeHmPk02PTbmE/ptYptjoVTAaTRLcnL6XQ6pkLI4TLQcf9hQNA/F0MR7L590
V2kbXttKd9OIBlhbP09Pkp8mXyIjoMYdAIMdpDrayEfvGpmvv4bNhC46Cw5U5+WvkYMCsTUSLfcJ
BYSJh8MjRzAIoS2EwPIIeQ2kWmg/kv1QZVl8ySpC1aZIscXt6+lmOoEBt8cRp1BhS396mcf50wjn
gB8FigQqbdm6GnqhRLQErnemzt0HFemy/qslJE8fL5m1MBqmU/DV0QEmBy4mjuZCYEkD3EGpOmKY
eaX1ceKECWDpjwOtfSKY8ao806NMxFwXaS8traKrcw3JcOWc6epR4wHUySnqdw+K8YWujKMOP4Z0
K+7ypjnPI5+LBWpRWgBSeTlAiTJGA7EAHW/rkPbfxeRpyvsd9kEOdle7zvyWpBuPhq2Ic8p5swsl
dQSpECNUngC1KLnbzsiH7bvtO8LU68hQP5kdJIz3SDUTRMcgyEbnUJzYaVF+J8YCLTFqPrjc8vyq
drro7YVQBqqK8+lY36Jl4sBKOrfJFjzi3cuFHwOEU2XBQnjl3F5Ms+X5hZha6JJWX6NPwzX9EBAt
xk7j0XI2qc2+GgcXN+kP7+XjdbWygGdQJdR3vhfCb4uDBh6nmMUJFrfdmIKMTXXpGLYFiKiO6vLH
oVbOiotQi7Oiz33WWYWc9YiPXl1JpDl593GId6PhPoUFz+ztMsNolulFDSehFtAKcxoYp/43Qz6X
5cYh8f62AzYHrC2vFsD+CBMsUhhubsYQjwwjQyTrJO9idKTNCiZmfsp2/RHOyMdj2gq4xMblgz4W
Yw4NhZAnFdMzD+24ZL7M7Wfa+cfRlh9p4UC7vDkqNeY7DbVjXDH9cKe0U2/ncv/pXwRBFXtW+QAz
vCyIjZqQD10BlwoimtOglCVtekYsV8I8Dp4LLDi6cqCxF4nZtOJhKPVRdFTUpOgeKb5sd1v37JXJ
kmc37Jmvh9XBkj6APHvs80bm4huKsV1q3ZcptX59PFfvUgMjkbkmAGXCHAaRisVIytBKtWyWEoGl
g0Atgulg2udXkEYl2aZ5UbnJLeYbmEZsPfhWJhG+A6JfGhoHHNeLrFTo8qAUetY6WfQoWN+ErqFt
I50+HuDy1sX4QAZQr+Ggmcmk8494k+/7nGruWAatI+gNZf0/ho7M9qOp/zS71P041Np43oZaZKBh
akpYh4TClea7mkr7uI5uq2zc0mpeXu4YEusB7b5Z8Qq82+KTJZ2eahHXcmc8V6fqrjs2IHXb0wtM
O2fTp/t9MKxLRGpeUHGppSyhdVYt06eN5P8KtOHdo+1muc58H5SbhjPv1zzH06uNDv8xS4hdfi6v
0KW6T7FdktFjUL6HU/yXxwTkEKBZqN5iB4ZY/ZIJmykoCghlIcH88QRKoNgqeHW1UUBbG8XbIIs3
nJyPox76BIlLXJ204qSaW0+jlbzNQEgPc9VfmXVsLmdq0EBStGGG06j7j1klqp94Vc6eStmmf9Ta
gGakMfYN3EJh0l8GywVTDdRZ/yywbANEYq5sbZ55St6+WObvosMdQq1ek3Vz+eEHvxvKkf6w08lT
cgz97Bd+6J+GSPSdwqPPqU0hMvnplsPQ+1bDZdxlDTmeusQwakXkj9sjHMj97EVnOOLdSC/QlWd1
7t3HaWJ1LhkqC5CSxjtBoLpWB9PTqFpDOTmX0x/ZCzcirK4NnZMD7tns+C0vMkQlSf1YtmiOgEMb
7eFXRPmic8T9cCgmu9ks5L5nEcyT+CbenETeJFmlMTo9B+XniNltPJ30h9ktPdojXBw+x9dy8kqU
mKWitkQCXlf5YtnwepgVDg1EdN4tG8SNR88Tkt5J8uElz4t4jx39VRnUuZulMEfTAt5ZOhanKqvu
qz4rbSjyL6nuyz8quTHPeQfipp+pN5MHLsLrWhrDLdKrYVF+LWuR6otkvFjphFGhJzW7YUrGF0Uu
8Q/8eFUsn66sf0nizjLnPPK6tUh8MdCxTsvZzlNr/m7VCLSH38vow4w3EKE3DsWPg1nizGF4872i
rFHEBpgD/miS9DlvFOMsmOy0Vq4UsGeGr758PLr51y8/039Hh4PZZUDEiVG6hqmMTAUA92ODTMX8
6vo3p9WbWQQachkngv+tqX02myYpr5bQ1q7gHnOelZDHY7q1/F5vR8tx8b24AOLAgpj64goD06HX
i5rjqtv7x1kXMsVCyZac6Bicm2zrqj7P0vto4H25x9AzWWbhtAPFMKrIqKuH6D4lT5XKrXZTX8/+
LrL+8PefjDMMbLHGDeBdyi90LTW02ZlwPMOkPjRXymG8Fv+aiTuv+7dhFpcmD2n63NB8rHoUcx8p
d5LyTC1q//FY1tY7hkAoU2j8PVi/l8siNdUmBp/ZO4pgnIbSstsm/l63upNPf+89NA9ImpWXeMLB
01wsdcABXaiXLAn1QAEZOlVjwMoBVXSuUJEvty7Rq0tw5j1Qt0RNk6L15diSzBimKSDXV5Ns2cnY
ubFaneMGETOh3Lf9dO1V2olSxHMmcpvylejp48ld/QWz/7hoGjTcUH+9/AWlNWDQxsHuxCYCs9k+
2AN/1Gx6sJDx/tWWm81y5mYojnrLs83IkSaWNNwgTGB6qn/0y/rYNqVd+lee8QltOruU7oLuk19u
afrOl5zl9kOIhpj8+/3TXM/lrmq4DjujdJPk5yS/CpSNuVy5G6D79J8Qy8c4HpJpLgpgTqooRTgk
xMD976+m0nwlMGgBzA2VxXJpEguGvcztYxS/d+lBNzfgKCtbDRGdubeAujgI7sXyVzH+Tj1EI52g
LXZ9fs+r7EHpRyDl0gZoY+VzoKk405gUOrzvhIbRY5E6Xed5nyLl5hQ1KsCNmemnQB/yjQvVyme5
CDX/8zfnpdR5k5LGCA7FgXEs2uG67ZqN0ayFmBUHZ/ttLHzNRQgFp11FD7zemRrpU9VpeI1r+vT3
5z5vhf8Gmaf0zTjCtKu7Uc1HJ8/u61bb1WYGoPG7Zm6QvtYGw5t71uYBsUDJ8TKO1iNZ1rS87LvQ
+yPp02+pbf4+pdOd+0+IpTWoZUyT3+Vz8WDSbDX8HglPobJL9a0K9esDYLHrLwItFvQQZ1I36Tqa
BgnKMWlUSl8ngODxDtcMsHuJJVW1m0up59kYm2eFoyNmKziprIwJQkGDle58hd8ZZ0N8JVd+yKzU
crcP9IwEJo2mWEFJ7UBWZ0VrAbwOovoYTFN4akOp7c78/5p7tNKam9QPavAl2A422li7lVp0kAIM
cM6N1x9NS2iuLK8ybbCXJOG6EnepqKdOZ5X+73xMTFsXpX6v47nyUOv6oZJ6TiTUDNCWqc1hN+UG
GNEChU3Sajlee0IU/gAmh1FGNIA7zMJ4y4Jw7eFAG5zbjETvDdmPxUVUzdpS63Vw7V3igK1Wz+rO
p+AZpDs9dOcmfLBLHPT+3K1O0doKnc2YeIXNUJ6l5f0gC4U8VhYcN32fJaVdi1sX+rVHGJU7DW4T
iibvKw39VMpZZKTzBUr8M2DKAe/EUTB0cGeL881zcXVEb8Itag597UtKj3qOEzRnkJ8zHip+0O8B
ipeVW4IuYx63Dbxei3TL7YFgKp9ulkwzjcX2aIu4F9K0Ep20909Fi6S8hb4y/vRp/attw32bXWtQ
cZpOBnSv0AdoKWUiUlWxdwTBcPEEdb24t/Xq7AGzjMPQ8QOYE3NjZHxWZOA02g9VuvV0UHntnQJK
tPB+y9E3A6mmBNXrjy8zK2UIdjslw/mD8WJZZMixnzvBco4Z8OTzguzukMtyyyk45HK10zJ5Vw/a
37/8LkLOJ+qbpBwD6jSjkZC99lWpKjuAByL0R8v48vHQ1s5LVUeHBmQDFzV9sdfmZ0UslApvo7jD
q90y0Oyqi32rb9VU3pdcecQadC/QJGTpL+2zzKg2G4BqvWOmwQNNk2vd6K88S7lqNSCpgfjw8bhW
NxqIhrl2xFZ+h+IRrEovaI62DlYp/rfQyPSj3OnNl0COvT/R6MHVALaNliiNp9TwptMwZdUXNMOM
Z62BOffxz1md5je/ZvEErfupAO47IxL7KwGgMXjiLY2BtRCg2uCYcoszgPhcrphUHpssQIkL56ib
1Puu0r70Hv9+FG9CLMEKFXtgsgquVKp0HIXfjfpgtr8/DrG2THgiUVImf/CvxSgSKRzGRCxER5B/
h16+183a7j2+32g31rDxVdaupbOZwqwyD596CevxAqMbhYKvkmCtk4lcR0W71ndhuwWVm3fRMh++
DbRIw7k2pg3sRvoNvpWdMjNrDmYR5scmLD2kF7s6vdMGSzrTtOClElRoZ2pJ8rUoauMx5M1yzr0E
Y2Qpb05we6VbIHH5ro6V4jrNzfqxwcBoj3sIUOVazU5CXeVunxbWqfQtiDy1+CfXStD6hdCqt3EK
3y6g5BdQw/hOF8yH5tTL+0nUFNs0QdN4IyyKcRqtX0LeJk7lx8aplRQUCONsq22x8gnYFlw+OaQg
Ri+PXDWxolACV4qcHSSknfRz1K+Ufeb6O8SLsistOukWh2PlbButrmwYijRYDAAmRyZ12TFRczMZ
owRVSjXB9M5uwqA5GEbQJfZQBj8/Xtar6Qh0nyzTUJsBL/OPeZPPS8lTgqCiSiNczcro9U1G4ym0
Wzc4ikfj5P/YiLe24uBpz6nPpAi7PLJ6KndlpvBmHPbNKT03xwT4oroXr8qNp+NarZxW0CywxXmP
gODi7VgOVU87FN1u1C/vtH2yj2/8g3ajHeaRtUdxo1m8smAIx141cfDgPFlspaJRBhQLkQaP5aDf
R5Hc7MO0SV0zx7RNQDBjI0e8l/7AWFhGTBRXrFfAwiIjyVMetVbPG2ymHaDM5lh0cIDEuLNomuIU
DzmCj9xNdh9/wZXViag9FXRuUDyX9MXTry70HCYpNDgl5oIYHEJeAX6wSapYm06e5a81olfriMt1
GQhWMGlS2VGrVPZjbDfybuxPeeuOqtvQ6Z1R0WL/W4tvt3161mpEQJgASmEXQIlouXTSaRSyVEbQ
WjyYB3k3HbOr9ARdz912d125CKM2gmsOtbe5bb5YpXkJIc0sudqn0Y2Zfw6Sv3eJZp28jbD4YDL+
B5OcwYCsd7Q8djNq2MI9tj5lZ+O0uevmG/TiRLmItsgn5qw1Ps7jCboBl2H5poWppQ6xHdTtdRkf
Wlo9tlV73z1oe3b191Ldr6Plw9E1pei2vG0gQCspoRKLTqHuvENBec/AWMLuv85mhsFuixXwXh1k
jjcLMZNoSDZL53utietEzziq9Zv2j/UV91PEwRWq+BUdrLm5KT+Ox+LW/x+MFNeWDkgp4G9gYrEl
ky+3CKD9NDYsQXR04SlrfphbZq9bf3+xNLvB83tB541mobElBr+q4Ovfp5K3A1isTMkqI7+VGUCO
DkOIDGJ6Zfhb6NK1RPI2yGJBIqCrGoVKvvJlHJrFOP8cVv5zhyqtUEqt+/GItqZs/jFvTlO9CWJJ
jkzR8YzuaErlgwCX/eMQayc2mANEppGD4Tq9vByWOUp5TVJKjlr83wK2clvtrAc44v+LnNz8lRcb
mgezDvaFHgHN7kW9PIO9Hqdz595MXCBXOyiYc7c0dJRD9aWmkL/ZoF35YhcRFyepEegeDBzksvz+
+5Tf5aVqG+KNtSW1shYGIALqmPixgbtZLG81VpS4SPhW6oReNmxWTZTu4vqYSPuPv9hKIAR8QMRC
7JFmEdfLRRGLYZBFldo5UirfKmpznRTSgyBq34RE+PRxqJXD+SLUYuqKUUxx0ul6J9Ssk9H150TE
GD1Rttbg/JMXi+IizuLuQelPjAkz+yxN++AeZdEDSBtrN96Zkj3LilKrU21953/ZIj++w/7Sgnsb
Wl0UBsxWTgVL4DmpTt53q+5/9XCBqTFiNB+byb5PUdvHjBVNN+BhY4a428dTvPI1WXw4YAOGwBt4
WS/AwLAfkQaBlDjIB2MWXkHN2deFfTZtiaeuZBPWJxL4uIDhKrBsHqEgV8OdR01clMZvRQtAPsQ/
YffxeNbuyRdRFscIvsKlWAhIeIz+g4abUCc+xJGGwCLndyzakuWYyo2Y3iS1uEfoXB6mrV+wcmfg
F+Cwg9cZ1rZLFKlQFH0KaoJxQlI0jv6OL3jor9WrbRTf+pT+J9SyZeVnaRLyeRF40z7F+ogw95ao
7/9jPv8bYlFj5LQZJvrvaMDb1p13UB3lGN2FvDuqW+/H9mtxZSvSxJxvISo4u3ckLcXPKUfM9lYV
ejlhdFOXX7vmUbRqW9A2ygXvYOLsPWJhpPxKOUL0+jKT9ZFS1ZAJWqfU7OJU7Gcqn/Uyfuv3cPxd
GBLusBFyTiSLRPOm5E4B/DKiVPkNb1Yizr7v/0AxZq3BrUfN+kf7T2mfsuNlHHWYDL/WIkr7WGai
x7AXnOm23Xd4Zo5Xre0/f7zp5NUs8ibeIoEqRdXkWlyLTthoewVrgqL5VGfxfakg+UU8+VeJoEAK
j0iG5D1JiM5nT1P64nV/gvGpCG99pXJ0eWfhpOerP5TpWDffSsXVBPkQicVGzlubHgCc9McQHAZ8
u0SO0KMPMRUrxVeeme6EO2snPc44gVmHMXG6b38/PRfx5m385h6lpuJk9uZrPO8wnOrv2f1ceqE2
kX4GzX41+7SWLsboTvc5uuq+B9Aw3PEUu5Ybb3yqtXc2mxlXTtgf3EuWOJbG8FMvTzhwQB27+a1O
12c4RsjXgF5MjqNrXgkn5dfHE7CSpub3tcnzE/gMifFy/HomtL4hzzZ88WcruFO2FOC2/v68PN/M
L11IWQXKTv/WrKJrA5UORx7QVvp4FCuLHKSFxjsaOAuZfbF563rwUgl6LD54UeG0o37uhukTXh2n
Wkw/fRxrbURvYy028NDWQ96hOOQYo/BDFM6hIP74OMI854tUxLXz1VAXpID17uCP83jSvLmHqz0K
aK9M+j4df34cY+1yfxFkHuabDwPrCJUYAXWx2ept9rfDPUTYcQEGKJtm9ubzdT7cPxrUYqF5SRkD
x4FAaj3N+J/8IJ50W3L+scrc4qGt1VUuRrdYdhQGMAOtOatCqb6tBtRc+9GBZ3j2W/To9eSK43lv
9hg1ybETKdlW72XlLXMRf7Ego6Ku/VRB4m0GwHXwVJ4DFLlnvYB0rxp3FDz/zQ4A7zT3PXQax4s0
j3iVGksj93FjNH8jX7iPZ8fV1j91mvW4sXTW1idXAECZVB/fO2g3YRQ3ikK9s9t3wQ5XtLPlyHfy
p38qV+Mzr0P3X60fcP3sbx3aGBnrcr2OUjylowhGY7pr4Tg/9jiJxQ6KR8EjLdxN/N3aDYRg0N+h
Z6lQCxYT2rS9VAQT8eb9MbmSXR6K5/bba8VacppDchja3ccTu5ZZqHSC1rVAlDPGyyH6KvoFMa8K
J09ie2xOzda1au3DQaOi2C/PhaR3NCPNbyeEiegIprnlVLVZB3ZvtqmPiJxfbKzIeYKWGx6RXsgR
eKHKvOovR5M0Sa/ILf1bOa9cPfqVFp+G/jRIOBVcldkdotkbd4e16eNxTRdlxmW+Y29LfapUPOa5
wUWhow2nJt7Iy6sjehNgkVT8KQuDySTzz2jd+BweFOSoq4N2+vtl8HYci2UQdgrkZIHcFdfSwRrl
q7Q3NlBVq1eNWYuDFgL4TyAmlx8n7Bu5ssRyph6Hf9LExlTmiHndEZGYL9Wf3g2/4eZz+Hhcq0nZ
/AcUTD/knZdEH9G4rWSSonoYrq0rVDwd7jpufZ/utxDPaxcCqLN0vmkDqyAwLseXNl3U5mPbOkpf
uorlnfxSe+xVVGgtbWNYc+JZrvO3oRaJCYc0+qcBtzZjaM9BCS4CVP5xLI29WIWfahO+Yq1uNA23
Yi6S06iMuZfN7K2WotNDaiaZQ/0BjFWcxbuiCYUrw0oee6TBtrwz5olbjBYHOxCmFjgQ7luLic3S
RsyprCN3X5V2X3zxsIrL01sRukBuTRtTu3ZJuYi2mFvsJVJJ6oiW//F1FinFH5pOQnScdXc8Z0uU
fe31cdGLXeQss5LGnsLHXB/A0mU/HH8CP3ELNLcLQMpb2KTVuXzT+V3kkzys9GbMieapuZ0V1r4d
PFfvmycrrTHL2ZjMtfT4Zp2ai3JWWuhWbCk8PJF8DLqXpt5Yk2sn5izvTUJhgfB8mW+Ab26UJJTY
EmZ1spp+SJy41dN8Qvd7XOPsie7M/1AzXsnIFyEXaQzzhRp1ZM6YZtIdP8a0rUaK5KqNj4Z81IPH
MtpCJa3M4kXE+Z+/GaQojrmI5ungxKOLHKs9BVtlna0xLdZgqvdZp0lM41yIyPZgDl6dK7aysTx/
jsVOvhjJYvWNYmWl1UQcdOpaRF2QUw6+cTXHHRl3B2FXuvLeeKkQlJGfeH47DdKp2x4yq7/CEHWK
jrzbYCZfzmeC/nOVWJyp8sH6iYjhGb0N26hs1J/t7R7o2hE0lxb+E26RUOpwFukbOFvxUftU7L1T
Qoc3/5Sdt3u7K5eti1CLHJ2WMa5bAi/fPJnOYlB/CQvD9ft+4yhfOQrehllWqYW4UOjRgMH2BRRt
pfuye5IDFIW/J+lzOz5+fISvrX4aCzhsod/w3jE4Mqe4GzQaddP4BNnW1puNKtxaBjZ4XUPgne/4
726NildGkZTS1f1H4jDcdT+aq+ZVRK466Ma/IdZexFvsArUSrDZIVU6YxLfr9NHb4pStTdnbAS0W
eFN7nlZN3eQM1oTyeIKgv+p8/FVWV/XbGItVnaPbO1RdPzmqHN51aXHM9a99eCu1n9PQP8hZdtBi
R+2eRHED0L52QF9M32KRt0FbG1RmJierol0EOaMeAA8F+KXID15/Z1W/Fembaf1KJfT1t060tR32
ZthLMF5mtEEjVAU3r/E27Y+5DD7E2HjJb3y+16l/k+/VVvdxZVQQDVOvkuKb1Gyl+zWs99spfJ3i
NxEyXGb7KWfFg3ffSfvZjzCy9sh0S8qpAR6FnP9ezk69ekqf///WzfIVIBqBXKg5E/jPZsOQMbWL
nYW3W7jPN4KtTiQSjfObY+bYLFZKVYrgM2pgNojlTA24r+jf4JTAec2yEwYF5HcPQNnUWqsRWIyz
RhnCwU/SdfRrPkGrXVTcCod0nxymrUc7shMrBymSclx5gEdAQFy0YfIQweZ0QCW1M9TCbn31MCkg
sUzLd6Xsoe5mo15KFGIg3rcakuQ9rrvfrVx8lGdDgbRwBY/rezD8LvvgPsKXIqiTXaPlT7Fco+qv
/RYH9VDqQ4pfJIrqJdAvRDWqW2UI7EZEEqiUH6WozWw9NPFmTfMdWmk85ur4YPay2+AMd2xnG0Zv
ui7Bmweo7yexN97Q7xBvChTrbEtHTlBTp8n2o/aFa+ivtC2Une9jqJEOFgKzKh644Og1F7HfyPFL
xADJ4J/N2MgdLv8/okwInTTxfiVwKPbxUMGxA2M/juhE96PqaHLc7s2xU/cGOfcF/+LGjUv9i+QZ
sqOl/lMxCBJi2PpLPHiVq6i+21Re/VmOk5sKv2zNJz/nRnuiDWUrSflkjDEqdAO6XQJin73uDW6n
0p/l7zwFXnmMW981I+HWS8ddH0Z7dJnPWpftkP/6NMYaSl/RjZ6K+EWI+bMser7d9uLZMPq7wS+O
QIuuc9n8EnMkaBh8yBrOQhX6UooCLQR/A9MTnqjwPVRGiOx9H2Ig0fyp5BZtWjzUVDV8gpX/RUo0
TOMKwfWD5Ihl8/VUNIKdx1TzFYtKIPq6t1EpD7uohtEmKMrkTrVYPZSFNHzNmu5xQpPBLsZhxMKk
Mr1DhZ44kttq6YSBrziJgFS45/vI/We1fyuF/u9WqSVb99oEl4gBNwBs4ctu5BGsA3gFgK44w6RK
Zz8Yj75Qn6Ug9myccnJUjyr4ia3yQ+qS5wL16Vw1b3SjNWyatJ/VLI5ttZKvEVxuvihFQSNJGjLb
MCcXY7qzLtcneSiAoUg3nkYhgWo8/wvph6LIP2Q+dt9ZT6yWyNGr4SEY9Z00pf3JANWLmBbuwkE+
Sm6ErcoOP81d16ZXSlB908sp3PHpJjuZIOmMQ33fZcJTVU2RCxQNnoSgKRghMyLJ081jOQTfO9qu
uK+14KNgR1zXrSDufbmM7rsxyN1GznloZcovLRoKt84F4yZNp+wo9753zHlX/za6WLU93/LcQTL3
tdrkMwkXR3RvfOTnnINW/B0n4lVntj/QePrVmd3v2vJZnh25LR6sG7mxdvSx0J3PnzLcxV1xoMwc
StaTMlW7Ngp/N3F3jRLdOWqq2yZVfnSm8WwI45XUSfVeCYzHSK4S9P/bRxm2USLq17lUukGonNBh
egpHHllifQgDD89ypX0QQ/VG0UoEAcfysQkEVqE8XKth52aSdk859Unpw0+DakWONUU7L7Z+FVZ9
lUKto1tSnK1Qd1Vgv9MoHmIBgIXZRhjWDIrbB/FToJR3aV69SLz97UJT4a9WermHrmdAxLfozuXx
NRi5R8x1sx3qNY9qqGEyK6qYb+QHTeuSnZ9OX/tSyTirE9PJhOC+iGvDpsaM2LxPRVfqGnw5PAOf
kTQLnLA0p29+n97WSvYc4ZKOGkF5NprsqRHr7uh3uEwEERTifopmBcQCZ2/EhiNcwF2/7etdJJS7
RMmO/agdsgafEQVHhy5X/tTjhCD9LFI16JWtiMHXUu2fNN3YARV/Kv2cfB0hkyUPN4lO4pbaQny2
Qly9PdB2PaL5kPjSoxwZv2s1qWyvzb8mgfLFDCy6aJEy7mS5OA5FvxfqtseTgYQVSxUrOIwip5bT
mwoDAht+F0ZlCTtQitkC03iFar3oNBXKJSrP895wWx+P+0ZHD6rYNYIi2nGgHMJwGnZVWd7D8nsZ
i05zzAzCW1yrT0Iey7Zs+NwxDaOAykIdNNbyl9QzbnSr/R4pAXmjHE9GE/3hy/Q73s46pvfM99BM
uD7rsc/U6Npe6PJdUpoO6u9OoaiPSpC/eLXmTHHrTq1yp/bKXjKqYu9PSrCT1PgaSRoS8HivCNLv
yGofe1nAssW6TaB92HIgf2978E5WUU87XkX4jIkwl5TYwig9ihq3jjBKiHqY0pUQfRkaM1VtOVSR
XVBSKvGQc+q8dyVy6WCnftbtLI//1pKjwo3M+JnZrOywq+8Sa3zIBQzB+7FwUhwkYsGM7V7nQ6lD
IuymOvDtzBRuJV3QnGJUa3sM1AfBTLkd149SWv3sc+Oc9smnrlKvZSiK2DBIv9ok+4WaHLiY5lFP
RHcUy69eHP+MusAtQ4yVVK0C9B10xm8lquo7NWN7xiRsc/xpGeMBcdgXvdYlpOy8M6dNYwei8NS2
0VfdSvZtlEu7psGpJcey4FCJBTYynv/cN81tIqjXklH/1HL1hyeGww5A/0vnC2ivDqGP+Kp274XC
b1MyD6Ge4VUQP4MM4ViUzHt4b2c5nE5yaHjHQatjW87jG1hKo82imGw1SJ9FYTo2wvDQRekhhleW
0Smz5ORaM5tfiSHm+8gzipusMKpzlRrK1762yoY0qimHIs3SvYcc6YvoRQ0mQYNwFeVdfKVUXmuH
/fiSjcjhTpOpPXWt2n6RlSK/SQxTPI1goTGV6LOfidyO59b3ECPzKRqjblj+MYUQsoZuFPrjUEzj
Y6bJLeYZo35Iiix5SjiWj6GHRUlb1ta90ON+1HpT9gMUqZnZdRFH7d5QeGwNHVIztqWBvzT9KO7s
CgOL2J4SXnwBJg33YioZbuMl/l1VxwNGBCXeRRgM4kbiCXBhhl5yxUYsZpOWbjxmTZJyq+P+Gnlh
xGzCqzc7HHcj7Sxa9KQMMASpujNU1nnGMYC2489QBFbSpsahy61DoYZ3hddz02qzwC7F1NYj3HoL
7Qy5VLHTosFoJs6PVZYM56GM8EMXqdmpRepmaHhej6L4zRAgsk6eo3ecZ6iHeG1ho4q2a0bpoS96
1xezb16an+nvXJlYnTmDDlYtzqDHVGpyK4ljSDlH24VVUrqjmd8jewq1fviTIAdxrYSlghKEiW6W
HD17sl64cdV8zsQWkzKDZkEaKPKpoqEP9lgTj6rYYzWsVpEzsUePJTvBzgRUb/K0mDDprT7x+su/
iE2XXkVqP+6KshB2WFiYdiWW0o2qDQn2PWWGpYUcnzPZgCKX59CXm/aqqcS9ptOoaPSodSs9ynZl
wkKd4gf0MAK36uheRdXk29JQ3RkC1jRt1cQYVZlfVZkH8Fg8WK1VuyXWak6OS1UvjHeqUfuu0WXm
rabE5d1UZjz8R1hA2sskad+awXcGrMTGoN6bRhnvOo9OGUYneFhlPu+XKS2vwjZ9NrTqKcvzGzmd
UMnOhFOVtLshfzIr08200Z0G8ThyEtlsLggavqW7lhW+dI3aQK39HRfs17R+snop35WZeRg5hwWv
Pmq9fIe7yj4XM0CVuNJDP2ZHR5yaPvxV/GpQ/X7JapXiXNb+6jSdFIJFpBa5Aai5tuKIFvCKmpon
syhwY/OwT8kMJeQ4qv/EmvbZkDxbx98ESOqXKRo/CxOmbqr2qZen4MqaEB5JOuUojdIn+AnhlVX4
vzhBDbRjsbZNfNN3Z/i9m9QygI6g/Jx0gCD9UZEgSVd3Afc2DmshsEkbUP7aBPe4vvns1/5jiI1R
n1S7zMMhQCygZzWxePbq/tqSgmMhx4cmwrisNq+7SP7pmf4EZwyDWcN7CvT/Q9p1LcmNK8svQgS9
eaVtM340Mxq9MLQy9N6B/PqbGMWuutG8jV2dCD2tFFsNAqgqVGVlGo9QYr/LdDCxWuYu6yt7F0tZ
2EFgatalzyraEz7I/xvQAurvMfJA9PvdeCpx1DN3kIfnKSKeSQkmrcBjhXgQwY3VGPsyMuoA35nc
9hMl/tJHj1Xbf0esvSnmOIhHpMFERcqfxD8ie7F90qk53iHzY0OZywTnzKQBcNLNXl0Bz6iZKxx2
F2SgonL6sfnaEmV1GjtHIiY9lat5tCoTKqxZdSfX4FSfyGPeJJ41GBqy8Up2wNuphhbRB0cvdSiH
qbRAfLcxFFbg22eTAt8mkcHJ6kg6DMiunOu1ga0q9OmjltVtT6oSXRlPudlVGEw5wLGHE7QOwNQi
FI/YrAqcvJ25An6CUX4mqIkjYhaJa4GG2S1H6l1fy3Z9jEkeYMKRcYtxVoB6Gwu8kkA24Mx+/cRk
ytM9WkgHcYV5c0FgoGNIWtO8QJgqalwSowUtQlXfDnG+J1YsKPhuVr1+W+CBpZCZBoUCJETcUsI5
WUoVVT8UOahaCY7AdnHvxBJX2EgKI5mRnU7ueFgDM2jDyVke9BDa7sG4E0J2WCGU70cAXAqKV4yY
oInPFUpVqG0Sc8UmyUMI1GcfO2xMcD0qEGa6W+/SG+lbZ30Iy6eeCD2zvWu/bXMF1DLTjJiqyuCS
snrQF6th/KgiisXNBtnpCrkS2FJkOpVbZB7ZhwS6soSZtiNu51O/8BUZ2bCPYYs/YUJiqN2/P6zB
Nf4WJYLgp4ygqoXpbrxF092RD0YgOZUQ3brpNTAhL4E6AmOXCte7mmsaKyUw8a5tfwOCBoNsGLAI
CrxwXq1CfcsmWT7QKe2cHnPwolvO1nF5gH4b50r5AHeDKpp93jF5o/1RondJezDUBUWNlxZ1EiTZ
XqILyppbpxbUjyg2YpCW8Wac+8mlBHhSXpgDW19N4y+5OUBk4thVT13biMr8zOfyCzy1xZ3ScU1U
sE1igpZ+A9fyB0v3+G11F68M4kAXfM6tKwECIXhMENSjEMhtJbo8KIMkcGRypes7VDQ0T2qNMRS4
5s01nZjhNk0xTSUF69jkAsZuQXodOnC38Y1yj6wPg2yie74ZCSA1gulHGRpaQNmeb5ellhakz1DO
R0HKn+/6MA81BzH7QdmJ5ke2ysKnprgIWptQXociKvQgiY9Y4aB856HI5ES6FQg+IvvVFwcDU/ws
4BjmBeXTYDfzYBRYFRMeqZ+gXvrBfVs8FRi8vG5rK/qoJ6bYsTnJC2wjGWwUBmBqBgmydKymmwHP
iutGNs+egZMHMBxo6SzuoKcWVMcslCAhY4v8R/s0Sy/XDWzhn1CdAumdBRI/YF05V5ytRm1LjCuY
nQO0CgKgX2cNAFhGB1r5abOLvcdXgVGWZlxs02+jfOTOq2RtpA5G89fRb0E2H/tg3gDFpit5mR97
IhDU5l6d2OMOOwFEo5RSXGGrH0H9XjlLjpJJYfp/si7MaINIXwOTNM8uuZaTqeejiq7w8+B1+yqI
/ZE4kM4EIBRzqfK7cLZ/64Bg2h6M8FDaAUsRl9AVlQQhyg6De2z7yh3D7NeYRnDWMP7OBHD0yRfl
J1sfEw4Dc0OMPv2CXXro52nKOoBe0+GbbqGUHmFqAkIa17/lphVwXDAOa0wB8rg1yHRQnYAdy7XR
xO1aPC4piEBGORX43S3nhC472L9RTwKhD3c0IluOIpO1vav2diTfJrwuNWo7KmRYri9oc6fA9wA6
dQ1CGvxFM6lStRjVxkhi8lWZd6wwdd3ApkvXWN8PjAiYVOWZ+5DbkxKTt4DpHtKdbmMOO3ehcUrC
wkfpV+T/ttbDME6MxQL9MR6v0nXESKMIGU6ZP09ZQOsfguUw38Y7CdxZAwkbxq0vBmAK1UA9CBVm
N7lBJXsHeI7HHmAM9zZ6sguloc+/5m//5ICfGmYrP/HsbHwiN9ZpYV2HA1ou7+uwvOtWLyBC3Drh
LEiZULgDoSLfc1YLlG3iBVzZKoh/Hwx1XXdjr+PK9uX4LviWW7bAOmqhHYxRzovhFnUFq0lChwVP
ChfVlWoPgBFo1BTZGUf0OkC/zMg4xZNyW7fr1C77+5NPuaLcMpAZe2hK+T0etY4E8jhiVp62UsFr
UGSKyz+NciqJPEOnIAchCHqSyQrd5jx2wP8o+JhbmdrporigTKx2yfQFiyoAnWKiknGI0irjAgf7
rTsI9m7rngEaCVFHRBQZj9DzTyilOkFvAylN088OHVdHFwHgNr8c9EqYIgYYkfkY0i5pAvKNdnGp
iQ7BQB6B7D6SLrrVRPnZ9lp+W+JuFgV1kdXZ2BGoZJqOktsxMJh/MGjFeCj+WQ73wTRDRadbghHU
DQ9tKb0aavMHud+pCe5Y6yYUI1IZr2R0WMECN8XHLkHPcdbSJ8FZY6eWc4KWBPwAxBzwtoJXP9/9
Iu9qeS4khgKbPCa+knmMFurWxKSC9AEaZ6cuX73xr1UXHPSN3Tqzza0S4QR86DWmZ/QeEtRDMI2x
L1jexkv1zAR3adGCW+txROHeGMqDNqU+xMAPoPt5yBsZVMTK8iDTOXEgBP/cqCK8umh93D1OSZPj
NbtSlEazg9E0jW9K1Sr4iGyDLjYQmwfXCw5mJGnnGxiZRVUrGTawsO6N5NBUdxCiv/4Vt00geQdx
GaM85soao0QkO2nRSSyGsCyP0Hh3jPHhuo2PaHS5jt9GuDwpGdtlaAYY0b5MnuT3bhvSY37bYyK0
fB+ERO2be4NM5u81MR98EjigED7G7QRzKLt98LB1z9cXtPXR4O0AkQKIU8Ok0bkBKbdtKyZ4vi3o
lOxilLwOclMBgQ7QgyAyba0FNRFVAwEhKrwGt5axQmk6K4Brg3ST9qpqJVAdKNwL0omtIiVmPH6b
4U9avagE5JOA7CO+fzAoNT7Gkntv8iuf7O1R4AS3aCHODLJ1n+xRszSFyc42G53ZyQ4q8v6/ZO3f
2qzTpbG/P7EUgbCmHBbU4JOb9TPDgkPjM7Ru9C8mEOHZIcbUjEgWaHPTsF86G79G0YfzTMs8jZU2
ocRkW98N5XnsRGThW7BzC+8orMtmNJg8BzLwImaBsogE1/5r7pSNeCvMxVe3dGfsf02gJuYDZghR
7WWKxKK5C3bI+Ut98hN4juR+7qY6H7FIJbQO+aHbDf6f6DiDw+B0pSrnO9K5LebFRMKEKYQHqTHJ
pypT4tfrF1q0Fu6WdTaAEXPbowqIPo28646Dn+z+TEECsingncJUvgxyHu4sklSN0KhHnY7sWFm+
DYlbgKrsF2mvSA54+1KfWONicLs0ipHIyNq17MB40RhLAkCAq4nqTB3EECQRxCv2P7w4EtDCBsAA
T/xLcrRcIVrawS/mzTe7mhw8VaUOPfjcu75dIjuc81iUpChsiirCakkK8BMlRBAHA8nUPA4He1wW
gb2N1yS27fe6uG1bs3RSGjnFfdb9ArguU91Lo43ixaGg4awIQvK2bzwxx+2bBOSEldbI2qcgewAt
2j7FNEdzp4nHczd9I9PoZWx2UAziLle36CVyAvDpA+lVugCck89wIcEETYnq1XIA8hkMRwH74vX9
+39O5m+73H3TM8WKpQRdKlZ56p9YZopm/FO9rwNpEFIgbhU3sH+/zXHRbYiWVgHoh1HqyQETUpmY
asbqgprktpsdweLYR7u4BRifxYg1RshRID0POEU9qxBphwyhgtGj3JffSndw6hTcG9APEtIFbmXB
kL78xxo7uyfhTa5UI6/jjM2g6oG5Y8NiaijdiJ3XZlCDIhiYNXTow/EA7ZzUemqbOQIOSmuvGvQ6
0GsrqkVEprtlR5chCyehc47GBZdcxaRtwc9HQFpjwYMkT3YhUAze8h4nBvjABXBADmhjPLltVYAO
vHNm+chYwQGrFRyFret1aom/XtU8L7UKS6lWeeD1d+S+Pw5CBeSNBYHfCuyzbGQbxB3cFytWG/jb
Ve8/3nm94aCsANLIegYLheqnno1b1bni0ayPPiR30JF9MM1XxnyL+3V+9IiaDxYtgUxBAcPPe0dz
mxtA1G5ww0DTUB3zA3HjmxHkpgpY2Z3ip+WUD4zVURcR3mw4aDAdAXEHmlNkQzxziawUjb7q9eD2
awLy0ViLBz+WO/J5mqkV0HQgTyBJLf3KrspHwXVnvor/Ch/6t2CAwfgC/8qWiziT1QEAGbJbA/0j
pueDxyZemaRqI3pYb5wpG6VtcMiDSBKUZpwv6+LYXlVtQHAYK5QQvBS0HADRXF/U1olCOxFyVihq
Q8ydO1G0miU6j1gTtCBYwwMA56ZQXkibrG4EJO51a1vhgNGz2ZiIw1EC5cf5QUKlL1YxKoHt81WM
7lT3dGeCRMVG8TkFitoXmNvwMGfmuPhaFnrUAnWLWSGPQpEUPIndG6Y1MxfQbdcK0nvC5hgEi9wy
Chw76xNIOCQGd1mqabaHUQcMiykIr4CAt7OImG3rVQBBlN822FE9iQV9FUUNIKU9LmRz0+zjI41v
lldIDITx7dS7zQ6751i73sLwxH2xU0H7lwhbPFuvfRA0glQZ7x+IUytc/Iv01VwaGwz9bIAI0whB
oe1xC1Fzhxh2Eyr6lz/gejizyMVAKe8mc+jwbWlRhUViA/786fqZ2XggnFngLkRVG0va2viy8d2w
Tw8NHgjAfhxF1dStQwIhVGgbQFAWkYO7CHSuF72IMakPToBGepapqCd8uTmIqwjg8JMa/kgKV+8B
K0apgyeWgv92AWGRHcSPaKz7AAF/cKftKiI495eTeZxF7uAb0H+eIG5FXdI8FgCKM1JSlu7FeyN+
Ku2v0jcKAkqmWiK6cpeJNGeauw+WVWZWFSFARbcyoFfxoQ/yT4ojOaJ+1keAOQsCnCXOK8/paK+9
XAzI+Zr98El2Mi+9tcBzuYtAXPSRai67uvHjZxEY4yL0wbKO4UkwXcF9XqjPFVC8jYjVU9dadmZm
mt9Ju1p3rS03YUs05aUnTbzTEKX+c1EPVMaIuZArQ49Jv9D6UozV6JMZjLLS44AWG0T8MKHkgGP8
kO3gXVxMkV2/gxeRjzPILs+Jd1OXHo3sFSzfFusDxbPTGc9QLfKuW/kgfue2EusCz6wKqCPQDfx5
JZ3W1lAygPsClMbtnWKPQTHMs1SpD5R0omNAz0994jZ+u1+pQzRMJmJO0FHwgkIH3es984ApEyF5
E/Ob/A9DUROdOGgcoO/H+aAWvL4mkTRwf0nPea0YGIfLj02R3izqsEumKRG85re+N6IJUjsLcLCL
dwxGnAC7lbvF1dvH2XgAkZNrk0QQjDeNgCpVQoGb8dOzvz/d1KEugPRsILgX6wfg1QEaHiDV8Edr
OTHDhXw0XJImASDGbRXd7/L7fFR8y/zPVVScUGglYDbXMBD++IR4yZN4yRcQ6E1BFFbe8gN58JPp
41nr0VF4Hi6CBWeN824GMZShKAzqjmMSzsA5eDTOhLAUkRXOsxEqNeqaAnowfRt9UjsYiWQxfdgt
nwfi/9J9EtWRtqLU2YfkrroURQuJwVmDO0i91saYE/QgiE8PStCUO9w4sfSjaJ3cQUzmBeM2FCY1
KbkdZ0vymkga/uRKAS6CnpwF9gyLN6JnnVVpqMit4DYv1cNYJkE9RwJHubUUEBCDBBOa2hZO/fmd
0lpIaaEoBrTImK2fm3Sp7uJ6mARWPlIF3h+B7Ri1THj/S2xjOzUJoIwoAGPIZPxpoJdzl+DlZ2LU
FSCLBuQj1psWaLJHfSay9gfkwLgApz+Au9Rm3OmdjDK0S6jsRCpm8Oz368HgUi6AM8HlslNLG9rr
mLdndXbQZjuDtov2YFe5l90YZKZIWkBpBK6cwREF9q1dRAkViAtIo1+CLIfJRAPXRnuz02S3ntig
xSfB6thBuNjBExOcB8nyEg9iBfrWjCQnsw/qccCEAhLb5CYPhM+uLVcPLmIgBZF6Ym6Vi18kamgh
r0gYWBWOCQwvmT9kbvrSerMHeiOXvBOyj74KFskWcbnIf8x+JIknEcZW1slMVJgdvF+8ECpwFg5T
JAEV/st/JmjAgQFQBpTnjH4XXKrnd0+XVqPSwQLu9vr4U1bpg2bVpsCLbCUCKHdAABWgC3D8c15k
oFmVNBnO/dJkjiZ/j6bGpeWPzniYLcsTfD7m3/nPBwQB8yeKJVkqt6C+Htcqp6jpz4fJU4M+jDz5
LnUpQD9DGHuyKK3cOvZAQQIgiNoS0ys9/4BR0wz1agLwOwUUwtrBGJau7WrP6R4z7VD2c/5AwEDF
O4hpN2GKnhVtuSVqhZabbYs9WxrMvFVN8aOXhi+yHR0bJdsLvufG+uCZ0ckFixjwaSZnbO7nxpxG
G2iqZ3brSr8MlTSEr0Y1etm1b+SmFNQ7N+6dArIQpCSgGYWOPXdcDArEM3Is5An5wYZIM13vp/bL
9WVtrQq5KSvZovKLvTvftTFXpZlSZD6GckyU1E2t1P+fLPDzFym4tUnZsfgMUIm9+LUsQltsrgFX
SkNghkSuyX2nPAaXb9RD+zmdDMPr7Fb2wE3h/fdlADKKo62w78S/LjBIZw75jCq6tiheltqHOraD
6ya29vvUBOfV9RTclxEoukAIMjmlVNxIA0YEDRFr0aYZMNGAIwa+4YLDkKBFMPRaOrtj9wSqldZ8
7ajgsmybQB3EkCHhgKGN81O1VAi9VoePtYzUAiEB/bnYmB4ltv1HloBuhDQXXAG4ls4tZS1dZ81G
JOwH1an77ohBVkdeR8FVvOxEwdWg7ws2aoMR1PKp2Vq1oPhIFKhR7NmcBkV5oN5niH3/ovrB7hzn
uZkWFjtlUB1DMe58TckAzOaYrqOrP0NA9Q7aSp4O6oRbxsweh/Pn7G5FYjbdRpGr70XyaluXCa9n
yN4wOnQAA8+NY2AgbzGshMcqLVY3K4skJNPQ/vdIqGBkCG4UleNLvfF2ptqcxXgSt/ESh+Ajsfxo
GDNQkKVg3e/k/H0FclVwvzaXBug6OGxRH78oEKQ9sGYmRi6BEdRcib42ytv1C7x9Sk4scDdYHUyq
1TEsdIriZMZTrR/0wS8b8PFU+xVogfSBdOXNkET+/2iZZQMnyVJCl2WdDFheDMtdlQjW49Y1qiJA
hcAtE5BKNNLnmaBemKy4iXUbXv8FW1cenxWLhwM2wFR9/gPMWLLbpgMzi1y8GNZrau8lZXD+Nxvc
uwEx0EzRJxpd0yocrc8d4KcDfNnrVjaPyclKuBtAJ1uH9h4quGORQA9dNR29r16v2xB9La7wbY9S
CtHEeXRn8jBnryN9nro/iOynG8JF9ohmY9ERmOiK92i8rUEwcH0NW28sFghVGTGRPUY4L09LvGNt
5ESu8kUL5UD1wAX1ADTTPtq3Xqugb156ixP57XF+vG6abcGFhzyxzN2zcq1Lbe7Y5wMl0CQPTqSV
XovWpYQXl2T8Z2pX5vxPzHGXy4IoRaFYWCjTSMwhikEhwdQc0z17iiTtvxDQ3iqknJnk4lqpWN0q
MZOMbHtpAACS9tr9Agb9LlRkIPtE8w9b5f4zi9wFlpQyNjUCi71f3hkh00Rg3ejlHS/kkOGNtSMm
70VnaPOynXxa7kqT3FyTwoZV85l6BphXe6Z1w4j/JG9MHN1ddqrgfgu/LXfBZbOp5JGtdAmNMD72
IXhxnuI9aN4CadcfbQFLpGiJ3F2n6B0aZo/DGhff7OZYR4LcZNOXoGyJhxBqsXifnHveDrRzKHuD
JaVQf1pUfdM7+y/Qsl2/cZsfDdBcdCWQYTNY87kVs8mqvJg+jscCqkunRfX8yI5G5S9v0NURV4nY
1vOX/NQi9910UkmzRQZgjdL2qKfVbdZQDajw/q43RE+ty042rvipMe4jEnVOJDvF8ox2dKJhcPIV
2B/rTTFGv7PIPpniXWc/JGbzSQdNtdQpgti20Q46+QFQYj//vq0CHZ51AmX7JP8skvWnrPjVZHgD
mHFUufJkWXBq2IL4r8tQ+CAbYBpr/HsmG/TKLCMUyKobgJ2gD6yG4GASDoxtm7FQF0CtEaUj7tjI
WU6JZgLEq4RsNHLajUG7F+tVbJrBIjBQpQKBxA82J92yyH0H6Fay7/bqbsJq2r0YoL4Z8sCk8Y8d
LvAUyzDZOYOIsfq2Bq7S2oVWEv0rv0XDMIieAenwl53+3W6cYRb4yq17fmqbi0Kp0mdZvcB2qr1T
tJpbvUB5UXTPt27dqRUu8GRKsgxLDyvWy+I2pWukbvtIdwwEAPzDMjlziloOqwoXgvVtBfVTy1wA
mmPwFY4GMLbr8Kb3Tza0koj5bEkYsTEUga0tn3xqiws70pKkusRWuY7P2oASLREOjIlMcCd/gJ7V
slYwwTRw9KPi0+PQuPpdjVcOJhnroAq1RJCpbNm0UetDCRMlv4uCmDXG+WotwNd2cWGGZATHXAre
KoGr2rQCFDTGW9BCuOBG0EB2PEyQkoeU1Zemem0VXxBr2C3ifRNa0/8Y4HYn63Ijm1YY+BvnE3na
fgyUAIXLQOT6tw78qTFun3qlNojJOoyYfOrvISJKQBttt6G81LKnNu0qcLyir8eFNSOeWlujsGdP
rxgqB6Vq613/fluO4nRFXCybmyrWpoxZUKk3R+tDb4CEzMh/XDezGTNP7PAF+rG1ad2zc2C9/Bp8
n3byE2uix24Tiroql/QxiNCgXQfBKoYz0Nnm3V9akNTsgAWeXTlgrjfxmr8gUBEhSSyDf6FHx54v
l6fwt0G2kSdPaisHN5pZwCDmJEI28Ym5msZnjNTLTgg+3j4Vv41xzo+2dr52PYyZ1j7VH0Zb8GIS
fj7uTtmYim2G5gNKbS8fdEamBKje+kEplFCHvogzOHkrLJ/uGXe3liFRhxllTVcrvHmBlGWJytn4
zibIJl+5eVvvmAjaB7L0QQgiEn1S7qIpEzFLi61YC6NQepw8esOaIDZYjEPJkz5lBxEKbPsjA1lj
S+hGQBqMO6NjPJYg/EQIy/YZxHplp7i3oLEQg3IIUm+ZX4Tp2/VLuLlIQDAhl4jBFPw5P6TwVmDW
1mykjVbqSjakZMd6d93E9qpObHBHZ45TW0bpFq9tNHH2uU8MKJ6B5hezKJkFCNi/EYfZfG8wsOff
C+OOzpx0RZ1EMJq/sochnqKV0+0stG8VJwWCRijRd0lkzhyMCtijBPotNEO4T5lJJMUUDNwZy+0Y
ujTaV0Cc4ZK0bnaPSOrb0CpF/wwNZOAvv0gYZg6ZTEfeu8Ke62YIPPkx3Dc34oU2UYEfMwQNcHfx
4RvIUffsW4tJ27bgdmcr5751VQzrOPYwBkpel96omLNTw2QnnlvZjLUnq+KuJLj8uo5Cc9NN68Qh
ysOAMT7tpRn/un5i2e+98NwMJgnSDRVa4Nx6dHXU0n6IENJV0Js7eVdEX/NozcJRL1LDrSPD/j6p
dSxIKtkBuTAL/BkmLTBCfNEjIPqYRGXJVjeB31QG/lqDtnr36friNm48eqyyjUorTF2o2BFAhXrw
l+CYRs8VACKt4AVgbXw9GACRvwFtNCjXcZtUaN28DCVgx5Y5WxTsovmIwAcafbfIVXmvF3X9klqd
cZfNyxjtI7X7MaJX72PSYYByZqvEpaOAaPIJZP6y7iRLkpeOREgFhlTMALyhyRY1YJyckta3IaMS
dGsEMlW0+iEm14CYc5Kb1QN9befm0ioH3ZhBkVbrXsdV0p2olatAMo3+k5JANyqVJhvAprqd2tCo
2vdET2MQPC8v/YpRtikzbyUw6B6zcp4YgyWIUmfJmm/luvycl/a7DKm0IKJx7dUI9nje9OZuBB+8
KynjPo9iyZuacfAlCiUPpSOuSgzyTMBs+yUpwXyZVkMXVDEoRtMlzxe3pibG5jStusMYae3hHCZB
bBVdCehhMvlNAowNvod56LUG4w65JaugcLdI4RSNWh4gnGDv8nksMeyUqcZnlLsVp9Lr5An9GiCo
GHayqjNQ7/Sq3j83WTpTp8vW4lUbDTyvO7n7miDsiWoT20fu94ngE0qqKGVVWagwgUeuX9o7TMyL
gsxGqnB66vhkMm4UOW502MgYU4nmr8cKstfpbYGmF/zuYcGz884M4QFBWynCrW3c3DPjXCXbbotB
7S0YV8am8Bro3jvg0puDzPjPxB7wOBaTYMfjBsU0g33qk6RyTuc4blUdGcIyoaQaFagbaLlQC+Ty
DssWnJBlo8vLoCZcIgK6f9qbQ/mLEo04BvjlnAka8xHoPpxfsipNaMROru2j0hHVki/PC56GUPGE
hjkANRfP0DQCv8eSKD1IdMNUt0G9LOofXgaSMwsmVy3rKOlWfYZ7Bc7r0GAgw6TA/RUY8hQ9di+P
BgjY0OEw8Ck3KPNUkuaN1Q0I/10UaEXvdxoAGV0qgs+wX3wePED4gY4oaBTRELV4IAbN8aCv1ZpB
uoZ9eahdph0HFN5RBHnfOhonhng8xhjlKskopHL7GQUyyEXT9zY3fXnKQsMQcaZspHFgr8EEBjTs
meIBH4rnYlG6lqSYetJ8vT9oB5CEB6Y7x75ehvbj4v2LIdWN44dHBxPqwigj46k6v2NpMq3p2APT
ond+VzuLX2GuzvK6wqOdw2YWWNIm7GRcZmyYxMWls1nlhVEInFu15GbUbcRmjKI3qTPsiyDyBkcB
qxjLWIP/7rKYOdNQ2ZlhBD6cOclatVqKEKliiDAkKCrZizPZr9eTjc39OzXDJQMTpRI1S6wKJLjf
2q8asmDGxdX24AwofNsjwXWDG6fzbFlcqJFbkizY1x6c7TkIFm+1+FVrFw/SHU6biNQMN7zIqTF+
oDQaQDenlTYyHaC9i96zEs0rV5Df57J3fVkbheOz7eLZELTYWOZYRj2OTFIVrEtCnhTGzV9ZBkRn
O7Xxxgog7Xwsf9YpBd93BWmjZJUgzz0k2p0OkZtdpwOuQylyClUuFndc82/VMhFB/re1A8BCAlsG
9CASaO5gZUOhYtgIcykk1pyyeM30z1ESSvUtEWHPNg/XqSnucEVGbKQtwZgPBex+vqX7dVcdKTCR
buMoXhNKWijYBhb3OC8LOBKKlibQNRgU4RZnTxI0YdnilEdMnVmHD4HJW2N0tM+YKQeYpxZU+zbe
VuiuwP0BZwXYEN6W5/e0leyFDmUO1mOZPMWKvOuJ7tD+u21NXqpPAbSoD5llfspm+V2w2MsC1rlp
dvxPcg2lGqwhM+Ei2HRm8a7ubL+0HcbW0oRy5l+3tuV0VSiwAyEPOmBT59ZZSFMmlRYOeNvLPgVf
vK1/+gMLaIxhYBqj0hbvYHViLEapwBXVin6bDt1TMyuac93GBoIH3+zECHcke2D8umLFkdRCYGYZ
6AoUrGC4YTJ08SryClsx49Qa5+1akH7HWRczStT0jrXhShcEMDpCRu6lgShEsd/OH36gfSw2hrxB
KjelU1xpGChwdbLQO5RvoZRj1BB1Uaf5KFVx4teox3h1R7TP1z/rRhKF9ypgQRh1w9QZn45OTWHl
hYF0FJB4Tyq6PZ0GuD66u25mo97I3sW/7bBDenLizTXSNCP/mEf+xReRT76WOeBeKqsbFHIDqPB6
SumkyIOJI0N1LaxN0RHayORsEMGiC4lzhEc6l3sD8d9Oeo+UZ6Gy+ZZSorqzmdV3+lLKSPYhHUc0
+1GpM2MPnj/bzdqxFlR7ty7j6U/gvkPf9tpYD3A6VhM03VNkisjxtzbUAEMNThK+9wW4nFaJ3igF
6dGbN9pbo7PmEO+N/qk0IWIh2NStxRhAHWBEElEJeMjzTc0w9d1jqq77qOOagw+ihHwHL/ASeUyk
t5PvtT8gOgFDNrDzyB8ZUcLFE8aosXq6qh18Z/1V8THE5Kq38iM4SH1pN4moR7ZiLlQwwZxhgo0B
Sd35EkGWmSdKlPbuFLWlj9pMGlI5GT0l0mwXVG8zKyqIgNmXL25UZJAdg6YJ/BMW/+LWUhrrzQju
zKGIC1cy8y8llF0c6HZUEGyZ3jSrDEfANB2oXQnI0TYjP/hwIZICRw4eci4OtwRASavF5zXv0T4K
7SB7hp+9VQ+6290y6qvrZ+gDnsu7Pkz34UKCG+ES7VAUVatPfcaICsqv3X4Ma7+7YTxOljcHMnpI
QwgiAaa8LHmMElX0AzZq6IxkAv4PT34dzN5chaEjfU3nGA9WLZxf6xorjg+D8za8QiTrV1VX1P/Y
ujanFlnsOfGFZIxVTO2gjLc0D+bwkFYCH4OCxaUJ5KgIxwBFgxsB0OBzE2M9Kv1iG60bS2nixOuE
yt+a9hCLak3FI3FFoXBYQj1+TYHJ6IbIjWqw+TgJxA8dFeouHqC+bjxMVdB2mDAvYpodVrn+2aX2
nT32X+Wie5EGo4K4OfBZXfZel1BpAjsmqkT23WgiC1ZAzXKoUY116ir/hDUEJMlBab/aD5E8KM5a
2Z7OBI5MGbLaFEJQcZ46do4q4jw+Q+rorojT7+0QQaUuCuwijkNSRrNTD93imHMNGcWWWg5VptJL
2xp01GjpVwQUN3lK0BJs3LnND4UMFstI9eUBXDRFm/2orHK/LMX3UYtdM4mDtZJ2Na32ZEINr2BS
erU1hlWeJruMljejNloOFNg0N157B/hsFECrXnF0g/ycwRTs9hpKfVWm5Y5ZTp87Gw++McE/TRow
f3dT5tiadTTI6sdmfo/hOx3P+/FBi/LMJaSfQ2Nsn2QlBpZVX8HaR2UUNIwc5VrQW7gaUY6GsXzJ
QFftdhPJjlKZkmM5dbEXZWrn5QXAy4TJdilrlwRJlQLZCW2wA5kzdF/bKUbpc+6dqGw1VL7RJ5Lt
YnIiwENzp9CSzLeiUvdREoN6lEK+x7oJbUaFfJ3W5C8T2pmWND0tS367VAaGcKlZoYbexX4PyhRH
HkfQioApxq9aSXXXJIHWKcYJbnUoBQaIOLIztOVPuhaPZS9nXqHm71o9gKMcykeYn+gx5ZjXLxZk
5wJSlR1UzHovieKvGIOs3NYELUoqrZBJnXAqm3T4XlfV1zpJOn+W9PpGHuP0BnTO6s4siO7Xap6h
bG27fVlNO7QTEodW1Y0GiLVrxuuLTX9Sg76TKDqgeO9FY5K7S5Tc1zMKvn09eJCw8KT+e04l3+rk
AEoTqLtQiNc9S+Vjl3W3RhR5jTHcZclwEyu7NGvvmym7nyzlsY3yp16ZHLvVHjoF7DFqTn7GSm3u
Da21nVJpZScxcAvjpv0BgdwZFsufuj34qVwZ+6bXy0dIpRo+NUjmtq3y0wCBJEhlAZhqUfWWpwH9
baJG7tzAJypd7C5WhEexNVbehMwcyk46JueL7kuXY2uzbnitTeOQr8X7YM1B1EsoZXcUbK5VULTd
6Eij6RcG/mua1ICeD+iYdSh3LnL6vaR94amWFYfNYDzPWhbWtLZxa/QkmHNsXa3Yj10OzqEO3DMB
IVLqTUklv2hR23vxatufo9Uu3DKlVdAvXQLoHJqERVK/0FHZ6YWuu0ZTD8Gc2CrE3DBDEZe6W8zA
lYI+J+il+KnIzee8t46VDiVdKNl5kAvbgbUBieqLVXWHdh3DYpKf8FZGhaUBMVIeq1Cd6qTEUVHt
udVrtCJBxvYlrxdMPC+L4WpWUvhdD1GyDvmF0w/1V2huuJBSlHy6EHcqsEGSWYVxQ44aWPx7WYIm
XuR0K703V2K71agO3rroM979jYLBZugpkyTrwMtn5C7J3uUC6asGbUeHTHbq1PXynEF7yenlVHIa
JQZh4Di+GVZvw9MZ4ZyRt2xB3lukzQ+Qgt+UijQ5BlXu6EwP/URvVdCqzzbOjvSADooHhbbbtv+a
M4jZUpHIkYcsQZ4wHfuU7CV9+T/KvrU3bhxY9hcJoEg9v+oxT4/Hb8f5IthxIop6khJFSb/+lvYe
4CYTI3MPFgh2s9mlKbXI7urqqp8qxOuEr9kPjJk/jJrCegNCF5EUIVx93guGu3Rw0qF/HWFsGC70
Q5jx2RV6b/vtzuQT3+Awe1g66HUvVnafDdVDl/W/ZFCclyrf2pwfJ1ixGSe4I3A/pa5Jq9bdSqTr
+D991DAdBCf70a3g1Mn8CTKrg4DptOoJ0hUBZ+hC0Gjo2nM9w7KP8mznsfwUWt2jM4M+UpHU2PmO
0KqMlao3cxXew0vdi1TjJIFqzmb+Dm0QmDCGhX9GaevEPvVPKNi6COEH8z1Yrg79D7zPrWu6E252
uEOVw4ufldtx8d9dTfekZjJ2HIQbwZEFk/rNCPO9xuawC7a+L4SNcVmYMAnk5G4Hkp0oJ89i8m/a
onv0PP4I9kk02PrQjvYGPjtbv/KLDTEQqdd5byVhpm+nxks7b6QYMhZy3/K5SpaMF3CfXG7lnL2j
b/NY27Dd9nwr8rHFyNQd7KX45KdW5cxneBl34GYMbuKw4ofTi48+hxWbQ4qdJclH6bRhJGzYUeZe
A0/SYH4f51Zth461kV9wB0+Bsg20pW5N1m5cnBQ7l8inrCk3oS7gsgdiLdwOmz3zMoDNvl/FvYLk
mIARyIzTaxHtJ3eHD6VHtANNIXeihq+XTep4FhCrz4OT1Y+pWULYJoVupExgwySN0zi3Zr53TXM7
WHAbbRD1cSAyjM3zDq0AtEb9ijRxN+ZBLElwHDMPSPCyQAxjbim8K4utZ41FxEeaKq4OfTd68DCe
mzgU5kxtzF1OSiehZT+QjO5l3plohvM283uwR/6zKFXzPoQ/a9JXMMUQzQ42gV4C2bgo8OzdGA5v
bjbICC59m4z4yewqXL+dJPEMfEEA2gtEcccZkcBMGJIBTWDEY/cHPkJ0kMFMatPYJr+TGc2T2SEt
sL/mndss31aVJNss856kcOK29HZ5HW5Hpr87NXvK/Pw0a5Z2A0+qAsauJY4IexoOgVn8qDfeaWHj
nZLdSfT1XkDmJ5UqBAe+DIrnutFwK56Iu1OwfziKpSQJb42VNI0FayK3J6krymoTlFO1awAPDsIL
IwviCHcNKdsERtkn2xF5nK8Nzs611VEY4cXzyMVzLTjBrSKsqBCMxrCs3PYh2Iocb/IGNJb3paGH
wgPduS3a17FBIbLgVp/tEtlksYzbvg/ao2sGinzKCg4ZZTvYe913vbX3IOJxRHcFnoCFxpekoEA2
P5ts5NHIhwdPGJinBhDzyCY35q66R9i+FvnURq0gP0Vj9yftd8cmDG4L2tKbovZ/0Zx1EdythmjW
UqWzb8CHrbSd5hiHiUY6/5x9uDXl6wAK089dZlGgss4bzODJJ3xh9WaarDDKc0dGrR3AbJq3HHeY
cTcqQ70lMu62cWjcyUXkNeMvjtTh1C5a3OuFyaMcfA62TWh9OEFZ3tm2VIiGEs6nhoLG5IHitBvc
XCT47AYn6i1Fjw1X+QvT/rQNtZyPPfEzXJNldWisAfo+tvK6Q2aXIPKqoHTuu6x8q1r43dr4Yndu
M2KZXn4o5cNVuDNw8DU4EkxTNUlgMQn/eQtNRAJAByqFFSWvvduyfRj06m7g3NvVXSi2Fr7uR5lN
VhGhZ90mXoljSTty3CvjaxyazIkDIkUb+4vv7kS2eBR3jzZvrOyz0+QFOPiIo7yIC2PtOzfzorop
5mMzldBk0ZJEbmaZNB8a8rDUC67rIPhAiiPSeZrUbT0R7cTuxBsckl0ZlLFNusdlhplx2BJ4PPcz
UCE0+517QfH/dqkqT4QvfBeWIwT2i+rT6AlXg8cmt4cp7dLLSE4CU2dEw2QUFWaJx8d+FZ2E2WXj
3nl+8wxXuHtHFR/UmXcz3iZcpMc5ClX4RAp9h5h4Nm0QwBJxmDa2dPeiqneuHz5J5HlZWXWxgngm
wk1kEYSjchzh/AQ74Q1v613lw9RCuF2eDk22dYvlV+PpE0qfvSjnB/QVftDJ/kmdYEipgUXvkN3k
BYy1TdDBbT6/zTyrj4pa0wiFBNybxTmo5EulGrTH/OpXPk43oKQiQWtbuIJIciMq2IOptk+IX8FT
lqGlRRT71sP2APccDCPy5cmfkXOWZXNcWBg+dA095QFHd68Vz8sob1Ef4c/SGVdHyesE+A5Pam9C
8oXqrvBlwgySZ9JxeFD0/90mGrKLfV7HcvQfOz1FpZj9NLCAmOHyvi1hbB3NBUWLZtpWOZywTVi/
jlyfRVsjFwXNA3S/lxmly8YCMrczVKHb54UH2lsGqi0UFvDdR9l2G8nppsjZXYCEOFIufwHV7F6g
L7rvl6mJyhqKe/n8CtMPGHATqCHDvUTdjkwFO2QM8GhXJcwKFULHzHO77TKR4/xSZNeEddKRCfxN
hFHopHaPPDun5q6q4O8OD1gkQ/awKd1FPOFzga17MaHUq7t3V2HgxDN4WkqH77Kaqi3nEOpRU2Bv
Z7eFBh/w29emr95C3YljzyEdOxiBjesZdUuFU1ONzU2XzQ+Yy5NnWdtTErYt2VtW6yUNBI4SaNu4
e9Ty73JgKpLozEZmskiKQuhOV8NqcL4gRHDIBpg2iNvZOLHjIiAneAugRBfbIFNWxBWs57Xnfc62
dea1990giTdW+Uhlt7VCudOL/JgHgTQFsjKF+IRbLIla30ICV+efnloobi0/O9f+QvaF0TvHHfYL
PGqqptup3j9TH8s0Fr13y5WlEIjzAlt23fpnP6x2+UJggLvcgLX2WRFUyAtYXUFTdcdl8tHGmxsD
jgOfzFFM1QdKujZasrDdkR56mEx15aMQfpt2trrXJV6CDBhmzmrmHXkdmBcQbnTKQp0lPVS08JjE
z3nEn5gGMe3gQu2cm5H1W084CuO8XvdBFa4IJpFx1nn37gzuO8ZUdyHKVpKXn2OTPQW5SbSv3lWg
UEYW27BAVTOFu55jtK9zb4ZAHzyxYpyqfhIzkHgOtpGaZGQTA4PcxWM4pYA7YnDtjRVuGfd5iwE9
pz+zWn5MyCpS1tjWHpbZNoyo6+qc6aU7wjkdGEG+wCjbYirNs6XHEPLo4BsswzMPhLx3Z2ltu3yY
bpfQz1+Japd0xCmZeKZOV3yG+3W6oJseDMVBORgUcvgtH7vwbVxovfVKlBBdX6G/vuLbtc3Fd65r
+FTjxk+txaInCZB4D9Nun0fI4c2HYUad2UjzX9no4TdrowRKxxGCWwqG6/k8djufqO3ojt9LHOcT
ktF45ChmHIG5K8HnjTIZPM/7AbU2Zs+s3LOiLu+HbUGG8pjD/DmpgmwD3YsPT7q3DQGy6izwa+aN
H9utsy98fWwbjYxGuSgbjHrq1PJqwxwugH9MLYbjjKTJb4ukL/xt1tGNW4zfmBZIhssGelqNP0Wz
apPRbQS87DFRbQdDUpDG3DBf1xFyX2A5orxxWrfdlpZHNqWARqMCJvEZBNYpR91oFTMyXf6mLPoW
osOtQ+cFKhk/MJaVJxbBZuOgXKZjV2Zp1XdJpZtzQad7CsMSWH0CdVhcept3OGxB2HsNWsjczWTw
wRSzA4hIcSg52QQ9RgGufGDRwyzmLZXspvPks+1geg8u2Tb2Evl6/GbjhNjREmaeCLe4s6rUIN0Y
xx+gNnzCd7mKvLqASLDNb4sW9WdX+M55PdAT9D8LvMXxcbGSHuxR/d6ScN/0xdYqlNnKHC1PNNoj
D662qDJU4i7NDbxSdyC53hkvBzvp0OszJsf7AkljHt5AhwWZKsAiAa3cLHLqHUrHkMoDyh2FRw/R
YhBAIjrVMb67aIQUV8c/ipaeLMscTOmmYP1BzOTGyJ96RApruwlfDPKfl3LaK+eWiMeOvwEYCTR6
ozBPWYs9a/gpwtfQbHJebzEDHnOo2I7Fezj/aNVN5T7UuIWZleRw9iYBiV2bx4rfBMhvgfkCNC83
BUVw5N2u48V7CXGpJfjusDc/G58pjofK/RXod+bedKjo2Swjzh8cyPONwQeU8VOI0KVlTWPfw50Z
gBzAfhbu02irVGTbMXejoH5WBElVjlLgLmR3fYmvrvvu5c1GVQFcnI4ZZCO0r9NQiCfGPTAx/eoW
9dut8tTObTMErd7kMMsKsxaEgnJblCJq6gWNKWAMAr7scNWuXcyNIGclel8DNTUihYXTW+sVx6pV
h0X3OKdXRZo4RGPJ8pB7h7ArngVS19exgMni6MIM3GSxQGIRjwYAN6SVNl4TttuxB/kNrxgVL502
DKVqgNTc6YM3XJNN5OimTUOu49rOnMjjVuxM+X4q1wvc9QFjKVlE5dzN+2qZ2X0D7CeZaDvvoKgX
AK8VfTJZA0+LkNQKam3Ogm7bnLToQqSqEmj0V4W7r8oMlE3oCYOEnFdRSZcMsr7OBoeE2uSluStG
gE2LM0cAiH85C20S5BBhVEj/3m4skgBbSoXpnupBPfOhODYW7NQYGqp+H/yqaQ+VLA7u7CKQU7lZ
7cdO739O6Fx5HUqQeSFrZvbo9tYBif1JZSsd2rJB+VKuSNWMOq3x6HMz6ToG/PvN4eqHtMyZCEox
5mu3KQwpsnj0+5Pfhm+h3SzbmfEzsNEygl0iiWge7qlGwqRaAK991txqyA9v89A+0cEsu3AeT4p7
cAqEg5p133Zjc7DCKs16xZLZl1WZjmEPMeJhqBIIJpLUCuziDWrI4qkkzaeVtcWO9ysIyLjd3Fee
M900mfZvs9E33x0IHMT9tExJKVSTAh1djmE1s62GpP8OfyzYj5Ubnqcwz2jq2n0LyFAaE1sAdTHg
Y0oVI99AKJY5yueSzwGkyAVX7/B/r5OG0+CGce0cF42UCsMYjz44NUg22sBBDydowp8165YMOSxE
2Oia+EqcaI+qEewubz21QSY7JMQZnGed5/ajn4nugCQZ8MQwC/vcltPdTHpQbVnOiUxQMdBhgwni
/FAKqXaiGESCKRAOxWaBAqPs+/kJBaKRAKPLqo2yohvqWGCQ6dg4bnPTeGOFBI29j1YT7ihZwk1H
Mw2t19p6cIqOk1hS0mPq13fFeDvqifMoGDhwR4N67d7Dc20A99tdXIYlLHFcnq+5H7jZZUfWFBl+
bk9E1xaEENoSCHdju9/z2W+O9SJk6oaF1UTwH2xuJO0z6EGqguHD6Fo0wGby2EGg/dnNgqBEpm7I
AZ5t5d73/PYeGES3G20PULwgAixpZ+7sTehafaIg+AHwCGIZkWsBdskwtLcDZED5WnFlm3Eug52m
ZXaUvG9RCNfZi9BZBSQy7x/xFr8bd6F7uEr4Cb5fcQKfqbxvcc8dSt4xyJaG5kFn5H2plfdjUDKP
pB4fnd6dj8ob+tQyjROPDF/5YEbcC8i//AdEarPlTJev+McaN3fQJc48lA+LgpIdIOyWbRpVVneu
NdoRfGqyx2mgckcbqs+FVzjbeZmnrQVjzZjypn6BxWu5s1FQQQCfK+xf0O9twO2D0pV+DHQPY7ZK
yvEAs+jlqe5qtu9HLRNHjPUHcC+6svOWMGrIJNAKqU07RvB6h4oerMHBqrdRCTsWwFb42Rfy1DTs
BUwa6Kj7PoiSISB4BMFSDm9BkzdvHR+zY+nNGEvr6XSaCbiwMcIjv7X41KfZMug9zwcQ2cPRSew+
cBKQDbIN+J5erOBy+SAIIfvSQ6LnWOyXp3t7O05LvpWmMWdL0CXiyBLg22i7k4kw1ABv2W5A88Mq
hHmVeeZu0Orzk4GFAKX8tv4wXYujuhwlbn+4x86RMzY9kEI3OAVaF7EtGJcbD9glAHocS8cmQENM
9mOzHW2fv+ma5BtUr/lhNrNzhKJBA++qMQSBIUeW3Pl61+RD9h05JEFHSCCv2BKZsRb4XiDfsjk0
95Xx2Bk/JThy7lzGBefoRubktZtpmGiq321fHkC/w9brqYjp5JYoC+ZyV6IZGHlLNm6AIU77lcp/
yOoJ1Gh/vrcm57afIU1es+mTr7XoELifmQpeaiD66IDgJsdXc27a0fqEBaGPyQWLHGeC51yVJcyN
MagSw50DjWXINMQwAO2jfC1sWYdGSN0QEdEig5zcMuG0bHr8pxqfSjF0kd2bLg0W6x0qK2mmpzvX
zp9ay0OaNOLkg+0LDBJevCEr06G2ATjgdXAotsM+b5uhHVObRUaIxg1ED/cZcZe1X0Aa3FJTU/pb
HmbF+9DVZMPtWuDgyhBwWwW+RQLcr4xmgGa4SMRd6Tgdal6U7hLgVOSHaJbIvkcXtitZgnh774fw
hsFrF0pDABBw/8GARuN4UTUSAGgIB5GtGI8MB+utgyqzM817Ula3SvM3sgz+nktXJ1Mx3tfG+nR7
NkWkL0ySGwnBcc3nraZ2dnThlLnxhSn3ON2mw4wNA8+22dEwYHBOjWkRqN4eAgfU22X5oGXwqj38
sFxPm8lkycTstylEA0BAEBmpkP8xSv5JKn2/YD4D+R+c9OwcAIrPAcp69YS2iXPslP/dBSl1O0x9
h9S/NsdqbtxksXy59+EaE+XK04+iRoXC2ZinygpQkYfqW07lm5rH97FeMDgv+wown9pAI/pJi8Dd
YeDspMflng/zPVzo94NdW1sn63JcTP2hqYMUIy806iRsgxsGT7ymwNy/O5T7DibhURlmc0RtfdcH
3isGSvAEVC/cY452Baqqkdnm0QRjDiNdN3/MK94jqfXOEIL6ZRi3DoNEI1SzcXwSVrVgqK1z/ada
quB72683itRWxpLOBRM1RNcy0sQp7RRDTkDesqpK7DK3najqK3SWxtnBdeSRuo8dXy3bNpMiLqu6
2uK/hyH2YPhx9lF2VIHT3gntDMdaAERxDdzkIqDJeYjOelFtmoWAjE7abG9IXT9k1iBRqE/Ally/
ilzVYRYXYNhxKmcrEjWfEyYHhJykEuB60yYzzANjXqoHqy2qE6YQWNwUyk1qRaZtHTbBbuwYBVDt
tA9Tw7I0dzyRElIjCzV+tg8LpnYZmuZgHCMezqQLUeFMJXvkdrGA1qjnxNh92QG6QgOeEAEdT3C5
JPHKPJHMvyNjmPCAbSSyhYgOcsKjtUO9vECm2OB3ltaUR6vTtXkklufgM8cFvcdIf5k9hpJC7BT0
m3RqNXMB2+T0RmZZ8TToCS29ommKGOgFqL/II9CbxHtqCwvE2WICqJKDz/fqSjXF88Bo5AUoLkwV
/gxs/RPX6rdwbSW6avIASpW4LnkDRf/Q/cZR3fVtlThdlgQjIGvjJDitb8GVvPOy/M3T+YtbV8mI
7sVgVQ9+4wHJ9/L2I+RtEPsYL147vHNUZ/lzV+O+Kln+bDnO3hn5HRfghTq+4Nsc0913vmZZVLTj
E/AYK3ZNDdQaQ4NJRZsxxabvlFduNQ+TBZyRdGnnA7BJPxZZE56WZu2yghrtVwe9rDYjcGLzwNx1
p5uRsTsbRAGUAfbOIj0GeeYdkW2+ny3/ZzEXa3VcQFUiw7g6sC38OVZtRLnO/WTowgfLcZblpwnH
W9oUT10dfoARBTPFwn7I5jylYXFP8cqXEmugUhhOC1jjUS9Fgopl3xZIa8hyRyxpb/E5yqgq6Uln
yNWI+BU0wTlnbZLT/oXA+sXtIe5o6uBnWb57Xr1l3fBdSVgO1KJOqKtiReRtp9Wtl+l76TWbUOh0
6n8Udn4GnnfTCfeJBuW5mWpoQy3LM5ucU8Z4Yhfe7VQDLMi8bWsPjzPYMEZXL7avNnPBtpaCzsvI
dpiDOxkXN3/JdgUXtwPV6MYUKGi7fV87SA2y3RI6PCazfwyMPKKpjqtutp7tIdjW0v02WAtP0EU3
0ZwFh9rzqsigXxgtIwQ4MyjPSRzKGB98QWShOKXWLcWIDp1Q6U6Af4eu3485R99iqt7LEdedHJNs
mG8Iyc5e3p+HGuWLAD6DKTuUieifgEekopCbU0NCsPBwZUeFCiFRUnaKboTrvoCYE0TV6DXbmhOV
NiLcFBPqiBATBBta34FitENOHo/Um5H/NUDcMBmGEpctNzkGdHY44negA4InpoYiMdMKnS5Zc4Pm
gncYy8LZUD6EzzVGFtFCsRmGnNCx2rSz7eEkcTz8eNXrEkokF4MdLq+0IEjo6p9jq16AZ+vUH3S7
DkJacRC0U2qzotqBmgvvE5ovaLSXBxJ02wmfCHihiHUQjJYmcUuKa8yTdRKGVp3k7cRQygbuPVmm
H30t2j213G8OTsCoQ8WcUq5tJMWD3X3rR6T/Rdit44qhSZ2xFhGujxbpqBUXVG56BSwdzKotZrZu
PN5uG4yloYApsp9TVeBoJNBfCq2hjWsAuZGnSP+LVOMZ7B4LSrshQC4GWmTYJhj8ovhVFc2tQqke
h/AUTFoywvuBglUTVwisZKjRQMqLu0EGH31ZiB1DJ36YcVaCpjMBiqLvs7C+j4VIJugJJzlYOmDS
Ao4TtYxGNb+LcDjN3nCvHADBYINh8NJGKEAzM0fbCK2Trp3reFyQsARLtQvZlIF5wXcAcHHpVwTC
GFyfGgcVPUw6+O3gWSC6EDG/4Xoge9dt08VFF3GpbSsiFSrMjIJyMrSMb5ZSfeR1N20gRoGULhSw
64DeYqLg3AH83loenc668TDWgDS1Wk0bjXN0Ua3vAOqhfciqNpbgv8U+XslbmFmwkYZb8LclZBrA
Tt0WV7iPf1N1KbJLsMwx9ABPqPCCeejBbzHrJ4WX0cmN1c4qGlGZqaK8MrnzBXWewmceQ42gBMIh
M7wgsQZtb3tj18r/JNfVHqNCB/cWiP8dntCVqYq/mewQnqGQlLJ9aA/S/36U37iNDtpnI9U49l20
xDqMGyAlBBOQSKRoExCWwRnD+2kgZWLnYff0bzLpVxv9Y/ULZmWt0Q2tSL/OCOQ7/7g696Fy2/Ad
2QW3/16Lrg/tT+IqdhriDdr48TGQczEhgKPQlUWGbLQIRsgeMIP2HHQt0MGq/W+BHZCn2gJqXeKm
3xR91e87lc3bZmjKPX5K+7ZZ+JhoFyL/odbzEzAz7ymYc++uR2CAaEQyhsMvQzEpeFiPiTVr9xnY
t/fj3xv5m+FMA2QwNtSCQM/HAfonVbTDYACKl0rGPsiBQffi9vsJPA9Io6LP2aT/XuyvkHcQg3hm
IN9DgdK7FMWY+6AGAP3f2e5EARJ8e0Hqf23K9ctVXEyGgo652jyv//63IBxEo0sAAyr2wtfB/lAL
sOJrIp5fruERDCoBQ7dhb//nGoU1OChHsEbZiU9YWe1r3j+E7VWzkL/CzCGYDPHxvFaDGvz15zpG
wvq292dMEx5W4UcweuFLBJAHfhCr4mQ4nP3k3+/oL+4w5hbBIPFhJg29hIBdnBZDloMoPAcqtv3l
aDfNZmAk/fcSXzy8P5ZYf4TfXpCqPUu7DeafVPfmdbBb1uBUXpsP/usoutjHRRTYNgWPffVwzLK0
yfIbNNylPI/TGBF619NrIml/E8kv1rsY6uKY73FYiU15J+R3t6AnRyPu071Kl3jVrwxBab02gfFF
dPzxIC/Y+tQ4tJ4tvCu+J4cSJLn96hA5xp6T/l+6/LXg+OLNQfoK43KQMSOrx+2fb87w1jF6RDsU
JfrTYKEbYvvfjBVcubL+OpQQ878vc3GQBxJH78CwL6XQw4C0SjechLzVaEdZzTVBuGt7ugj4yfIL
yQnI8hO6TVX3rURL3G8+/h3y9voj/3FfXGzpIuY5iFOGozuNS3hKlqSEY1u2dyAdU6Xl2d1fWW0N
tn+tdhH8PTNlM2vsyYVwDBJ1+lIf5BaD3UuU701Sf7abAkYy6bX4uLbuxUdgakV7jDaqWPTtd10P
GwBaZ1rN6Etf84b64pz6I0YuYt/tfFeinpAxxdBRixrzSipzLSzW8+W3Q2rmmHkQ6wyF5cGmhje7
wEyb2aVXpnrta7F+cZO4ORvkMq37uK/23b6709v8HqS94ypGqPfTdthyKGtcEzK68qbCixERNnVu
h1oLUuTqI3AeDTojDjwziu2VSLzyGC+zXCcEQ6H08SmTe502e/EJDmHs7af75QDEY3VwFqer5+K1
RS/OD4zVSdeZsbng+7IBnzFhu9VAt9j2QNyjNik3eKDxv3f65ZoQo8ZgNs7FvxxzG6tDEg6FToi8
v1R6SqweDKb8SrR8GfTwHXExbhfChOBiY+XsK5qPBrpXRZXq7L1frlmefhmOv61wcRrmxpVWKcGP
ZuynC6h7so4EjtRT0ILf8b82IFwPxd8WuzgUFexjLLgbqXhqnxb9Wf8w14Y+v35gYYDRMgcZYXDx
dTVTYRWtALDNlXzWJRjnpv717xf/5RI+flQktD4jl+PPvj03fPGJjAlYZ+EvoAjRvxf4MrICOOrY
0LCCv83FHvp6sAIo+MMyUddB0vkggoCeuB+vJs5f7gTqqwz533+iQn8eeSJfZjkBUQI9QHu7ufTr
GGpsbfq/3w4k+FA4YRIWv1xsx+9khbY+ioBF3gPcoWg/CO/u32v8XQoisjAEC9cZ2EpgknJ9pr+d
3gMIMSPzsAiFxiDDVZvtwu1qmlbF10YIvzpJ/9tOwEi4msD+uZTqdBvM61Koe6FOBBoXiTBCZhVX
LqS/ZzPXPa3P7X8Wuvj4fQNHFQxFIdu7sR6DA9t5d+w232fnfl9v0N698gyv7eviJLBhc8TQ8FXx
AALrlJB6TjTZ6PHz36/qq+j+fVdrUP72poiejZXVWKbrzlbxVOdH7l7ZybUlLoJBlV03hC6WWMJz
yHZLdtdaV17OV58OWLz4QGEIFULD4s9d8IFD04wJCQBxYG9SgzQ2mkpe2cjfXgD/hcD/W2Z9Z789
LNMOXpWtO2GPawjoU/hA9z/6H/VNFoGAd89P/tP//vUwSjBvjSPO/UuwilB0+wBD9JgFCGNSa/CW
PvIs+fcif4txYF+MOjAl8vE3fyn0BXzpUAEbNCO2q/bHqkaOhtvu/8PD56tYgHqla8NIBLfo5byv
XICLt3UgY/sc3K/+g+JcntxbdnLvV8FT8urvr+ljXFvy4rvNrVF1doElu2VTFWg2JOKaaPxX4ceA
gq+PDmKZ/x0dv8UFBvF9TGitkMdkB2ezEDsqpmq+lsxdW2b9978t0/Xa4kZgJ823aeMcnNiOoJ1y
8p/bG/9QHfz9NYuGL4p4UFkgGLUqskFA++Ku6DBuadqWIt6RfNfzKDEhCx5RU44Veq6+lQp38CLp
q2sB+dVOPUwvrghtgEHqNU36badO1cBwjiAzMffed3WDOfgNfeOv5Dx/W4t5dndNj+arBWH5Cbs8
x4P0/6VMi0GMaFkL+B4PugdLtUV6x1/+/Zn9PW2Pzwwxj8F+XIwQbLjYlSGgPHsgEMbtL/88JTB+
jezN8m1VVS3S4pTtWJ2yA/vVpPUjffj34l8BJKv4uQfTQ7gbBJdulUAOBoZqB85cL/Y3d7Nqfw3H
6WH+IW5X7QZ2d01A/KtHisN43SzScsIuLmYg+h2mmSo7Rmc78jICoqKzubKpry7JAOwyAomdEOjp
RYDKCWM8Hl1Tpn2xsyO0bq0HTNaC9u4DosM8WtQ+Fo/yI2RXAOgvrwLYOuLb8Fc5NXJx4zBjEU3B
2QVf5jtpjv9jfrbJWcxfzDcXFHGMJyTQVdlcq3S+fJP/bRZntYdIuniwRJsJDJQFmcEGqgkuZPRX
/eYRjbLIQX8SuCSAr2v7/ept/r7o5Sm6EMs2MxYNMUH2EmxpiqbCke67FFNvq5TbdfXJa0teZEDQ
HGYgomHJ/0PaeSxHjiVp91Xaao8eaDE2PQsgtKBWmRsYk2RCa42n/w+yeqZIMH7GVNWiyiyNZHhc
5Ve4+3cKIT9oaruLUHf9egJ9MsEzOA4bePG07OW5qFcWtyPTSwMnF1vrrpSXZDv8PQuzd4yIOoBC
r6ieShMegiKZS9xQyeXyayuf9jhiiqaGODM6Qujr/BIAeucvI6kbW6/IIAO44yJOXDsT7gXXs/+W
lV8A5XdWdEETNLnPSOnNTWgb43Um2dAc/uwl+2NbfnnRd1bqtioZjUkSZLQ2Cup9QIOvv27IJ7cx
MzGbzLkgmsMACdaxzOdUfOnJAh4o0nn801Y4D0zqKjhcHbf7cRPzajAXoYsoB4ExO+r0xahskpBs
OmR8v7Z0Yvg/WJq1p/cU2TealFoUbU+mCXlsl1RynBn9z2+o5gR4/KM9s/Wol15AKBkrIReg352O
dNGtoitSsc5yDSbP/eEJdWZsWrnvZsFoJUXvxxiTpXDXxikFa9touEiGGz+/SdCobqm8/7oXf0Wm
PtnkCCASGjM0aR6MM10lapJQpn5s0S0lHokN0S7uzatiQUbRMlhVxRLhjzNWT7ggS5mOHJzAcUXq
7FAgVVzIy5Bq37wMj0rok2SSnzFxanq8NzHzQSka+F4rekAUPCovzShd5VJ2ryfK09cdOH3Vef/9
Qo4Cc1ZU8ddb67sxS8syjNtOFB1DouqjeNSHYTUmxx4RA4U8uq+NnWrUe2OzRpHGI/l1hTGebwN7
UIZrunFLxsJfWFs6mZh8Z1ESeZr5OBGZD96QetjJU9LZO9vKVw151V83Zvqyn3vuDyOz2Y48Sxyi
Zclsz2KnVG98RCcEcpxiJqC/Uag6+9reqUn3vlFT574bqXosFT2vKRDOXRT8VHk7JNnfNDH54Hcm
EjNLa/I+iIahI1LGAzn50fLrVnx+ksFJvG/GbO2g8x32akEzKJfRr4clVQIrKpSWneL8fvY6F2A5
6SLeW5zNOqVuYkRdfk1x21zryL6aoW1eGcsKH9Ft23V5NBb6mXaeG63ZKXesM1lFzJkzhGn9JMPk
gjqQMyZOL93/nYC6+HG0AKL6pukOooPKzVQ4QqTKMsPEFsaqtmMdmSq1OSN2dqZV84e7ykQMnPIO
kZL3AO0/iYLFRFH+3sLSZzsj6Qk+Ncl03eBeuVQnfZN7YVg1aWMugknsXkHsdjlE1bmLyanti3wB
JDkllQvs/OYcuJI6qj2Yjt8vJsH3/pZEBWcSVuvRX7bdp9Kuj2zV+bW1PfckOq3eT97kD+Pz4FLY
xcgw1gCz8+4xomqgpNAAmZCvF9+JM5RFoSg6edAQeNGZrT3R89KOdOTGQdzBM4S1UepHReAFLj3X
l9Pc+9Qcrs7kIuoam/PU3HeeRNLSuu4aiUhqEt6Qi/1E2rzSL/NqE1Voini8tkS8wqqbrxt4shdV
Ij06DzrTrfmj2TDyQrM0WBLhSLJjgnrIqPT3ojt8/wt2OLzrsAo09Bxnq1toDcUXY+ygtExeMWXm
O717+Vs2tNny9kvdQ54HG1m6nGosAThY8c3XNk5O+T/aoc36K4i0mEMVNtqVziNiv+l3AtHT6q8M
yzszsxWt50rqZ0IPkEV4rntkAcRLHfbe12056Q7fGZlt+rnnVrnX0BZXXivSvWs+NNVGBHxgRWeO
McrJrf+dqclNvpvduhfXAwU1uMEOOSPT7XaFMDZo55SpQgln8hYnwqDYFKUQ36hRZliaQdFf1SPz
P5VjFO5M2duMQ/UkdUl9H5WjafLb1HALYSxfFoHUOeTljxsZjZO1JYcidbpm88PXSC5HhUsk1YzL
ECVRclYkjyhw1496EWeIElGr+qQXKdWyY9B31M9Wgm7LpCBzxfT0IypRk1BeJe5CWB1/Ftk3be2I
jE6cI07H5sy9kHwuREhxMswGRMk42+pxtP56kE9uQO9MzPZyCy2oOjM69rzyufCfa2Q5vjZwckW8
MzBb2WLldVGBaJATNd2qqRBEovhJTXkrIee7TIyLpoHf1PZ3X5s96bj+MDt3/2XRN0CumVGWFiM2
tTZH06Ge8UzjzlmZLXfNynNzzGjcGD5XGfXOA3l+SAD8+bYQSWSDIdeP+PFsjGQepZHKoS11eRwR
LzKVZ/ns6ftUU94bmY2TYMoIEw00xXB7NK8KCk3MPamUf2G+EaGWUEYxkQb9lNonqwG1qbQlLo+V
ealWZ4Jgn6OurJn3BmauZAjjHjwY7eAe9HNCyk1RV39PWvufxyzMTE1d+s5ruY3UuX2OqZxafyNH
LDddBtH114N/6ojxvj3Tz98ZqWqE8UiVh0bqkxWObJ3ur9B3SDaVKwxrtLyycyv2lEt4b3HmdRBr
DwWp6QYHWSVbGh94dDvj789ZmE3oWEG/wpzGSFfuImQZLfVMkHL6ivPT0vsmzCYzsK0oymUMyIET
CE8VkYx6WDaaSxGKv/1bA6TOjhWIBFSJKOBBLQHxpOsSxVEq4aooPdNpnwXMp+mmiUSEpvD7pyfv
mPwXFd0a0VGPxi3sku/qTnaslUKSub7wDsrAy6pdkMwXrM5h0X8l9XzqUHKmzSm2JwMx/DgLZQqJ
W55veCOWk53Zd8dEDAJHLTzHLx5Nbz/Ib3K7ybpHv4sXQj/hXwsIP4dW3I1GeNsjmitNYhrR0Woo
Uq6ckCqSr8fhlAPT350hZqtR7ny/KtvJSyLdQNXKkirlY2r6Z/bkc2Zm65F3ZYujFlOrNdV7F8kr
p0+SdW211d9sz2wZ9q5fjfFAe3xJXSnN+K3Uh42qnwtqnFqL788Ys27z8igOa432+OKVHP5Qo7uv
h+Xc58/6Sw3lshqn5ZH7KAX9sNLnrz//5FInik45wxRWNGbdlMl110lCw6oY1mF8DY/dtsgUGcbl
+Pq1pZNvv8Y7UzO3lVlunBcmpoadfzXFfoyl/wCrdOHzJHougXBaUZ9X3B/tmq84KWt0NZvapdSv
JVJzuV0IvbKJrehF6ZKXxBAQrlXGbCklQOrOOJtTo/auqebMqXX62KbKgHWdMp3gOlDPJcWdWkY0
DpwmSdZkDcym3Vio7ejFTAs3e+nHVVsiIHEuq/pkI97ZmE29IMkktZEagOyhaDlGwyE/6etzB46T
E/CdldkEpD4/ittpVqjH4EHf5ZDpBCejgJRHc4DEC8Uh3OzbxrY8l7o4ff9PU+Sd5dl8NKqGgFdG
H/oEipoYfabWGYqje46Mc64fZ1OxRLS7FnSEj8WQlKJqpbY/v15ZZwzMb+aWVNahi/qAI/ZNeqPW
Qu4kUfOXjp5/dNf8bg580+iTiu6KqMax3AOSfF83Y+rv+XiAuMEJTeFUqgM/bpK51uhd5CHa3Kmi
HajXYnjli98i3q8D9RkhoK+tnXRH783NLh8ZSDij7Bl6BDTT2NHXxmrcmGgQ6xuAm1NW8/qMxU+L
1hJJhaV6SgJlJgJP/dhAo9Dz0Bg1jlVr40W/rrfVOjgGzHFhLb8oDiL4i3OPzZ/c4Myk/NGkSMWz
a7aY7IXEHkYnTnu7NY5+eCflqGzc58a5N73PWQ0zk8pHkxlaK0HQTctqmzzI3SK+8yGKq9/cVXbQ
n1QoSbtfZ6wzZ9bPKQ0zu9MqeXfSVxUEadspDt+uNMXRf3JIWiQOpyxp0f+qpSnvz43op4U3mWTb
JPjGEx9RzY8mI5L5AnPaZCQ0dtOV2p1Z2J9WxOzzZx6KGsR2lKZtBLqQnYnixpOHS19VVyFFu7Yr
9kvkQO6+nqWnZsxE8QB4Tb7ypyfLyBvR2JOIJU4VmBOuuKP6Ut6cK144Z2Y2MeV2zH13MiPu3F20
CzBD+fe+OeNTTiw5grE69ayGosG3n+2TleBFkZCXzH8L1AKSX7KCDIBvnFvan/YSMIE8Y5PaTQ6I
+ClsmQRIuZtjAXv0oNylB33XH4odKesr5iMINIQlskXuhPfnjp+fvdhkGJI3ieVTqd88SxqQTi25
MkXg/hb1jgUe7EAOO0lDou2drTg5bQ2LJhCyqW52tsasRJEkYwho0xH2aLlF3uA+3rOmLdY0CIjD
13Px1871YUvAlkLmqkSJAcn58+eOMg9KgyfIzkm1FtVSpO3yRYhY7Q6dnHSdj573c8yl5sZrEWV0
YynbS4jbIQ7hVY+ZgUhv1WtXXp8PjteGzcoYe94hW4SzVNmItoGOvqarCMNScmsZGe6YKolKNZ10
rPyL0nPzRakpvhN0XNQ81t828Kw9WliQdFItmoraZP01Q4D84EL16Oy8j0K4TWgGI3iIXD0KiG6y
06scfdS4b1FoLL1shVpkIJFm1SkoAXbmEdVb70ntksS0B0/sLj0rEnd1M9Ks0EJE9+s+PeGzpqx6
XnTZy6kTmC08BKCLIkMvGk44wg+Sb6fy6msLpzzxBxOzHWBEDS5EuYbTm4Mk0ZWymt6RJjIuFSjk
eTje6lxeyblGzeYlm67fktlUQxLgoTexI7Sjv27UqQWuqlMZAkJIMkn8H1296stJ62chfJq2uPKK
4Whqwdbr5VfPA8j3ta1fH/Zp2v8xRvMkklwLSuQcTN5EUor/ZEfbFD9bMjyH71QPLyNnvKgWo0Ox
96ZbaGTT2RNk6Xym9Ynt58M4zg5kFomZsMiRpUEcztH0+2pAKza8df1fouB2751x1udGcXY+gj6A
1PuIszbrVeOmjp+Li697Vj3VpAkiSworYVUqij4OY2t5pthnde00hG43Smyh/uoieSFrlVs6WdE4
XXWBOl5gXVXG6imXU8WWcxQvNMQP1qXRIQuKVHK4VDtIC3Kq9sswI8fI0RBjfKzrMVmInm/ZmTpM
+dtoxhQcmZcQIgR+pyoQdutHFW6A/5bpnbUVZPmmFZXhNRQpCWi0uFg3o2xdGWobksEhlDGfLCgP
adn6vd14E1lzdL1N4iG2IjZSBO6hS4cjCpR6uGgSJUN4LQZ7uKi6iaj8dfed2E0pWAPIIuk4f3ke
rxUKT1cayQKrIsuLshGeCROTcyTdf23mxDxQZEU12bXBelnWbNMuIlTwoBDj9QXvW4sKKWN2JkHw
ZEs0MKUwDeHQzQOziotaflK6vaOnV2p6M6BG1v7J2YzsHM9pOFq0QagnUWataDsp9SOms+O3e7Nm
Fzh3gZm7pLmB6efvDrxl1OVyNCJnNKzFnbhMNmQGbPNNtRpW4qrE0wpXcKeXX4/Np+P93OrszOvn
Ud8ikkTm8MuwOzZLDxFszvfCslrZgrv8PWfmXILbp7DE3Oq0rt+1tRvk3mx1ZG/EnbdJVxMpubW5
T6zAOZwZt0/b1y9bqJBIhjrRn+e50SDZpN6c+rXZmet22x2Vx/Cy3gSHlta1vR1+V2/OdOq0I753
+L+bNJG7UEzEPObvw6T0Ix1lUWLb7ah2XUI42buHYjGsjJ281y+k7df25gtsZm6OJ4RshQJRzxgm
0aZALehc+u18dc0/f+bIm7QNcWx8PriP4yi/wJe6RqX/zDY5v0L8ssLapTJUI8Fi/nRZqlImoJo5
wSunk6iwDLZcpDfnkgU+ZYj9bmc68CrUhhJM/jj31EIjk3gSkJ9SOlWncpJjuwdgYVukJriJfS71
5v9jcFJXAXSqGL9+/m6ygy0ru3HSKUNxdC1HdrJD/89dgK9dywspX6XOX1tfPCT+j8nZvhha7aiU
2CXsJ60oJdkJHDPgIiyzy3OX5tNr+Z2tWX82WQBE3hiY7BwPg01+W28mcLK+/z+wISdvNF9YZHhO
skmGyVSZzcSuMHW/GSggkS59a30Uo03u7XUnXKGpv4SKYqeQ3f6NkT9XZHHKP096L9A3uHx+qrtD
vSHNxgrbWkiyUTsSVXkqclBo5x4yP13LphlKzR0Z4pzXPmeJt0RtNXCEPJQ+Tz3KJXARUFTq2uEy
OFslf8p5EEQz6EyDlafMNgA0FDT0NSgCKuAr9D9UtNO/9k6nm6NP1YQEyxRKtz4uuIJcuiQRtYJA
gbRSFt7upVwiwsbNIT1b+nvCVVGYRtYUdij+nmcQ1pwDS1k10G6wLhKATIXsDNI5ZZkTM+GDEflj
g4QuC/tWRcxAI3QnSPd59uJHj3F2/3XHnWoLt2TKUECis2/NRiZHcCoPc6mAevdNIVtERLJN+vG1
jRMLCsY1L0OULJnQcien/M43BYGp9dI4Fk7tN+G6HYQtWXcrlPj2cdx+l73OXX5t8NRssNA11lAa
l/XPMl1FVcOb8BAkaVeBbgecciZ9nJybEJGB8y7jxPTGHNo4VISRLzif3hkS8FrRMVZJgsJrbyua
9Pv8/o+X/j+9t+zqd/dT/fd/8e+XLB/KwCOJ/OM///sYvED4yX7W/zX92f/+2uy3LvO39LYu397q
43M+/80Pf8jn/9v+4rl+/vCPZVoHiNw2b+Vw81aBmvllhG86/eb/9Yf/ePv1KXdD/vav316yBllI
Ps0LsvS3f/9o+/qv33Qm/n+8//h//+ziOeHPli/N82tWzv/gDQXjf/0mGNo/OYgjjjDl/eNZpktv
9/brR5b8TxzclLlj8tyKVhtjlmZl7f/rN+mfPLsy3S11omXj5n/7BzU3008E7Z+oLXBH1af4GCc5
yfztf77ahzH6Y8z+kTbJVRbAKP3Xbx+nBRLEBmXN/M+QRepYmR0f531v5X4KxNRa5GN/RNp1mUn9
87ve+LfJ9yY+eonJBPp+PFDLaIUBctemn79bWp4loKSlWOIiq+T7MvPWRsttrvbjez1o1l/b+nh2
+mVrelNj/XKTAuw+u9rnxlDTv7mxQIzb3dWtVoLMK+qJQOhCE8kDNQSi5VcIpUeeDt+hDISHr7/C
LA+e78BFHFA1wns8W2okOH9sr1RVgoKuqLjQ7F5xwKFdxYvou3FTvPSO+gINEnbkDyX/ffV9WHxf
9vIvq6xvjdulSkHGR6tjn1MMb9Hy1Ch9AAuZCfWyXCOGfpFnhvmnrUkKA8vclaYH0/klcIizRtAR
UQZaukuGrRkChShWUbL9ui+nrvrjmEPnySh5ETkDEStRu2fMutICvyfofclw9ta4qGvRvPHVMNsX
qTGQFv9T9EIXGo15LsqOXs3UXx9MT4Rq/LJpyVQ56pr8sT9rMylQqW/Apihxv9WUmuCdGNWRBV6r
SSHDxeOrJhXmOkOMaZEZuXZZqur0TNFlmuyIQUeAL4vHFpRbi3Z80ZVZCaLRSh8SEqUHB0nN6rEq
5XCpC3n8ajYFZWlsPhaqtorKo2rZJ5ZrsyWmoRMiSPMDWfLoLlVj9yWoRm1tKLV8YxbGeB+mnrRP
Mxeh4l7hfRhkHXC9YPDIcfeSYKeQnvpYuoW06qiDBqkkddmLAKrPRwBVpWpdLRTFcuqaBD+77jx0
zTUpLJeGkKe3ppV38O4KJX5V+xyaTetJ4x6mX7YZwg5chptLP9RKiJZDpYTPZk4CjBxqw02dK8p+
QKEf5kRRWjeDokb3uujCefIUcZ1zbtm23NcesyJSD+gBZ5eVpObwPnxvqSuF+bMYeguRPDrAFlP6
Ge5h6l7WdZA9+XmSHsvEEw7oiWWLFCDCirhSfl2rVqbaQuVDgkwqMArhaNTXNdAXdUMdYIQqb2d0
qxHrotOUvnmLMK64TnLQ37bbi+JrESulCGU3r5a9LMYrD3nea1euyotG9ZsflaYlB7WJ0m2eJsbR
QJNon6F6ft/E/VDZuVENK7TSNcSKlUBZ6LmZ+ddCJ1eTNI6U1luE4sfKaWQVOPAxbUqUJnk3q9Lu
Iibm0X+LlJGLhK0NfQ2TT3YV/ZkzhKc8yZ6GxtMyNmpDXCWB5XbbFEaCD/gmE179TCSALYRZg6hU
HngvltTk30WBFC07QHZtsNEs0N54gC+ey1ZXQ1hhmnuRlX3woMRqzzmeSM8ijmqVeWi1FvjbxljI
eOxVLVbS3o0zESBOF23ipBE3Y6WATkpyYTdqRrWNvdFb+rLq7fy89BdA36I7JEkAsvsppRyAJneG
VAZrrWiSTTso3tKFTrZzdb25ttrcwH8Y5ZOLZv/eNyx0sT2hclfaqIXXChxaUrheVE3Qh22PYOh3
zay4r/YFqGOj7TXceadETh9YNLMJIuNbI1fSyjNIVu0RptkhrmsqiwIex0IA4boiOxz50sisNo3a
16sAGMRBiWPO4oamw6nL06UUC5SlBlbyXfHLbB0gXf5aWfVwW4VyinS5UAM4NLus2CZNly9GIlYr
IyDo7vqZvhXLpLkL+wwuUE93xFHgPiSRK+/DIiP1I+/KQ4oMZAQYrxnvms7Kf/SCZ8LXMtQYzgC7
Ni+yozLsh8Zjgos5vHHKo4dkRa2/uSk6LVxFAJpv4oR5Zjc5kdNaMNR7sZWUpxJB00MRmTlyyQbc
s7EWfMUWg9zYj2Up3bUVv2A3WZvdNR60wMTQm3tFr8MDMl4IZrA4brJWrG7qYNQygDbxcNWlmbTR
xsK48H2r8pxYNftblYE+JG0RHchLS3asKiawCkMFinpb30IYqC5jOAxLww/GXQBecwS7FelIL7s5
fJes9NFtLuX4sp2s660J9tOAs9PJZM+6XqUv/KCXNmoiqI9dFHrfgI63R4BKA7CrGplquWt4XYK8
8K1sjdKyC0Xr2oPrg+YT3SLZMLTtmoK7Sebc81dxliROQ/TUI/UwjfedIUi9LREUa20QBlVki6ab
3USRVYoo9/fiN21UlIMPIOjgJ4J2F0Nu3HaZkL6WTcnxguvreMgYmJsMUe0HF9bbwkvNOFpERBRC
G1Wp9EesJR1j7WbGquQVZEthpnoQA1E7ZErQV5yGPO0HKKngrtOQje+RFD9ypKquABpJu7AFFU4G
+SjclSyEPYQM7xC1ensfJjHvJqgoa3Yhj8NOUAOE9BFcie/EmF9lH0qVNSgG/RHC7pUMjWGReFq9
aOOkvm3I8EebPLD2QSd0gLzwFgpAGZlXwVJTHUVKkl2mCH29MUuPGGNlpWwAUk3OphH3bPidjL62
OfjGpZvkot2knirYsdygZTSYVG1QqSkY3025cG+lvgp+NGOmASiMNWmX53ATayntL6UKMCornFIm
GxeZX1AWSTFunBrGi2bGyVVYhkEPFUbIlHUSagk1W0NbwuUlltEzMLdBZapX6IcIF4Le+Nem0cWo
NnWRC63F1S9TDcYw1aJmpezrXBDWVqe3R9/3CjpDDrajxj7fUUHoKGSGrdyUaKcUd1bFTuznR8kT
EQZEafzCCnpjxS7s3yim0u4USBROZ/XISWt6+2alUnM7SOC42hBcgh8NwRJ+BUIARZddge9V7tow
8669OqmWOjSFS9CW0UMgUJxr+eCZ9ZRZlPTduAyDqrpuzTq5a8V+WOpDOoA2GFjDo1Tnj6TiBM+j
rw921+kNGQCUvfwwa0jxZWGokW3ygEh0PrLgx5WdtCQ9+NhXwiHV4mc9gSoALa4D4KmKwlLi3UZE
pl/Xb4g1OlVrLjtrg9LqygxTFK8UBgI0C5tQ9L0aco5dxCI1Xn+M3imCndgcQaaPquyk9Y0RAlN5
kCEUtcJBCS9FZZuqB6u66uUHMb6TxWXVQ+8jD/M1Km57caUHi7TZp94uB+rowrrxhI2qfsuVe696
g6Q6Cal7A2DKKzVGYPVm0koxpIMm1Qv0FmzW47rTf2Thc2FsQ/9Hk4wEuvptw3NHpYtLSQdq4LnL
SLuqtJ9c7JNsraVsJLKdKaltROPKUzlBXHZK7cDeWMMFR0wwt2WoncStp21+kVpGtYTFZV50lXIt
AGkMinDpK/G1aAyOH4f7QLyIvO8R5JOwHBdGUgNcE2y1hkvP0nYTp0oBO+4qr11mqbwg6hPK0tIE
n1cogH5kFmdZ0r9PcnwfIwMZ6+KCmr3OumhCjRGJCJbh3UFmDRrd1AkvqNSB6ZHefKg3bKZgfMMF
c85uBuAk8nXn/3AjWBk3LUc4Ps5cKkK6Aqb6YJEe2nQ8w9fSVaATt449pt1T7lPrHDVHhVqSHuBl
A1RWCiHJ5csJF1YD1qv9o9hFt4kZLHx9tAGkOaVIUZQL8UqKDwMEo6QsL7QqvrFSmt1V16ElsgC7
SzzIHkoze/zYU1blFA11VUVz4GICOPd7ElR3SVI+hqZlt2q6ViFyj+5DGVY4o748IP7n9P7PeCwu
0noSScap9uFaFC9kVwCtodzGlPJYYWzHvm/3kEs1FfQ2VGlZhAKeFas8+RGWV17ygE4L9JlglTY/
OI0uTf21ibwjQoIVjOas7rZkIr2pERy3S6LiC2OwWLw62IRy17iESDzR9ruO5yd962rQdwXvwsvi
dUxcXkqrVZkpC7WtV1LYX/NS5TLZg53ETqv5AUkWw1YP/Tsp8SCTsBqVoLgaCMoC+bwQx30itPCB
klUaZItM0xawwdd9rHVHla0p9pSlWkUvfoGgnlCvvDDclnRjASbDHeFB1YpNcFey0LuxKl7KEA2W
noz8GpT8WgSfoPU6eQoaWOR0CcwLmC5IpdK4GBuRilHTJoazr0EP5vmzxeUjUkLSLg2b25HTtJcT
AhsI7BVf2RaKR/i8hvjaB/FaGtFI9IrV9KQ09vFVyy4Rw5Ia4SeMVn6p5NDUqwGEjU+GV9nbvqCu
gz4/wspYIhi61nqk1YgDKCAXg7ixlW46blBLyqF9dElPMRaiOIClaTedcFuCYKkicjVDbyNy4KzS
Ow5Qtqlniy7bgF2HAruO0Toqoelm7uhIgIUUtrZgVOlza2G4Ep0MKu5tlC5qAL8Rb8r+zyZ4MIxd
MqEQGU15n4cHz/McNXpKhocqvicJb1XpSyvFR34LanWVhcKS2yP0SfHGgtRrmvCka7FhJQ0HQxBX
cVouOk++q1HelyXwOP1eVjtgWnSxWyyTjJQLvXeooiXFPgYF/ICUi8x888MYcFi49MrrooUW+dAH
kO40a2npBly/lOSa+ODL0qYocYBR5cgUG7ixuqIOeLptLKspa1oWyuOACvzKEusJemqucp2IJokX
RXXlleki5ouE0pvnXepGANMvtptEWw1ctThekjv6E4S5bYr7UnyUzGsryWytSZ2OTLD01RQPbvOs
KSs9O3beXigaWzLXsDZWOoSTHPanHNBomFTtBgISGX1LS34yE9i+XGtj7oOZtOqNK86wmyZ5ahUS
lXZu/5C2/hIwZB98L7ItSmpMtWCRQCJpntIeeBUMvC68LKx9ZG08nAQX80jbh2F1IRcLMwwuM/My
1O9kgDCFeCPGE3/UFv29l94OCjeKzlp0dbT2OMNEBmrXlbcYDXmpVExqt152SCWUOOVMYkfUaEjp
2Wbg2oacAEMBtW2WC5+LT9PaevgtNSRqe/gvZHInnqN7F3Gc7XUQMENPpnLdUPwF+q1AyNg3HDe4
Nfw7Dw6SdBOLPKu9VSGMSG4AGt3TQ411x87JrAtDeBCoSiIovPeluw59HCEVL2GOdcobpxVKoUnD
GPEg9Z0kwvfy7ov2Z5kcjJZvn1m2SCwmt+4aLdjXuCxDeYrLB1duKNA9ioqwUzn1tIXmdAmCHUDN
E0oga0/Z5tm4Uf2JPn89qD6pHf6t2rSrPNCWsmAuLe8lTfa9pYG4i+w+voubNxgaSykIbpPg0LNs
+zxwzCpdV161azuL/n0pPNPpu2EpkP2iTQkWAPHyjuvXMywke/QPqnwhJsB0hpeENFC3ASqT2j3F
/ykpGA0UR65jOS4iEw1KEC0UwyEQavdxqVEeZjqJFa1JenBMGRoqajQF/DdJgtQpr0EirhMdgmIA
LCxTr5Jqp7DnR93WlWSnmWQxoNSaxltvoXfwJHbmLsYnZvK2V2MnG5Wla/4MyM7Lsvs6f1LNt879
kXXwWAzdliJtEY9HHhaRpb1vpe8+uTeduJ9ghe5I+iC0cyG507JHxQeCnA8LLdRtyFtrKeStlatF
0Dewbw5+99roP2vtcoS6LbvPfcJ04a1Q/pm7T7zVOIBVKblLrpuGiWh4k2T50sgjfB0kWsQ8Ws/c
+cFDaP4oFWtRNWhKG4Cci4DeQwWxJfOHHsXlrAT6LC5cvCtJ7v1PLwDJKNz5yQASMLBV4VXNvrvh
TdJeR5D8EuqZOeNsTAS5VCDNADEgYL726ib0Jfg12kIiNl18K4SAEo17UoTWNTcXveLw2uhrV9m3
CHdz32lUcZNxEE20F9H4rgaHsffsCkg6INdlJHFW4uv4TtMf5VRecoBaj+I3Q3sxATg1lrVwcSAy
binw9WXW3MTjg1ABH2rCfKFDMiazERz7VAw5HVjgT/C05hXwKnn/AedwPV3BCm5GhX6VCOFK1YVV
76Fz793FFYheU7woxnYR5obTgdqSZOFeiXomBNSp7JtRvZVxQYy/sEcFNKtQbkeOLYm11c2JmuSv
PO/glzeVckh414rrH7nsOYnabcLwxoo9B8TsKpKMxz7+7mkmWKhbrZEvW6teFC1HKp45wtZaZYli
u3q2RH14aQER141wl8ZPQjIevZQtpntoiksrgFQo6stcXPr5a1ooj35WPg35tqHrU612xsqaMIrH
UGwWmXDo/du+8UgKXnbDnZLtPE4YWWxbIyIbYGE9Np2QQHEthdDP26MX3DbxQJcb1kGzXjS3X/Tq
SL6aZXf5hZVcC6MGDXrc+uFVWW1VjyhsYaxiWXyw+vCirbNVpkkXVMdfSb3slLpx34UTqE63FUTX
xKbisI9Ga9mvpEG2vaRcmKm7in1vnZgTEba+5jS/8mR8fFBDS1SXVm7a3Gy+9xroJFHVFhCWH/TI
fZGKx8S80HDubo1C2a5LX43RXXemsFDlgPnYGt8l8mCz7jmx6l3WjWseFu181I+DW2/DUdpnncYp
P3DXTclzvNVtBF0/pKlqdyJ7ZmwsiqDVF3I97nib2hV+u7W8q7SsVloERljLKCHNLmLKLTmNc+o2
79IMxPX/o+g8lhtHgiD6RYiAN1c4gp4S5S8ImR2YhvfA1+/jcVejGQlEV1dlZmWaeUTG+EGrY7/Q
1/1cEvvsrKHUI5RVTlY/8WV2gu2JSPCZ7EGyPUkgJpPKL7gq++6nJbYdKVKUaGfkNMEkX7qNz0hw
qiVEQnNJAN0aNFV/aHsRkO/rOsoWGWnhG8apIKUyoQOudVph4RyL8pmWc6kRMetWMOpcYdjzOFzJ
IyazYxLmVZq4NdfQ7GwEp4+fQ/NnSgwrTl0CQBKG5BGT6g8qIwx5lZ5c69HGsk+m3iTlt8fAYmtD
8tYD7E/DajWpuUR3WhvBQDXrNLZHkl+gloYnNGvXGszdQFFdXYfok4C3GcLMKcgsMt/zLVgxY1jG
8crldynRQ8eDFqYO36eae8KZ/FETJwCLdz3Zbi1+ZCxAKidW099W5T+9KBxP6JXjO814Jhb6Apbp
WeaXVnACSq6Qyb5OQ/I31vOO9bLnycabdeNjWMawyd9NYtG8hJzqkfaNcth/l30zELcu/bcxUjp8
QHFnvU4lg6OS4PBqVJTj1bLfkzp9kba/znrLSe+rhmum5Lt5sAI1/iU+8lVVHuFyZa17ox4rAX3k
N7yecbUf1hFWay2RWLd/uWS+kIbsDv2npMNKmb8FQ6K6kgXTdqNBOyafiArdFbX11KDmdnpB5ri2
F/LReMxajXNLeUXjhV+jGwwCBuf4uBJICLC5c3rFdTILpApHjMGsw7nLva1UP3G5+JkrPPj0wdf7
YfBpZW5lahwcRciRpHyxfXCT6COWLdv35hLK5NsFs8rzT7ebGBemEpMAScddMzbAlOZAquWH2WSf
OgmcZMH5m/MQLRskbHITKjMYMxE+Hjpwt82iftT+sqHleScDr9dGLt8YpNt8NhqS0PLtL6NtMgbn
UPX1X15nQS2+TGvhJTKjFpeWqosv+tKeO5i+eb71lfaUS23UaqeFgtcdl0cQMae7WvXQtEtPtOZl
SH7ssQzU9m/UCa6zHiFzSE3tEbteGxeTb0RKQUWvuFG4uVSeUvpoS7rqVXuoB65nJC8Amfs2IRMg
bqKVEUldumMes/HUmlFTpAd7tU/Oghl6qQ3NoapH+o+JQOOu3oRL4vC+mHE+VdMw5mSKVp72ZdW4
TmEcBEsB3iptYWcpV8dWktAYmX/rVEt3lj2fqtzaU2dc1ZiCSl+PNoRDKCXmRypX0TCACrmLlYHn
VOnAS11WP/hIKXetdErwDv3QimlugFzb1m+GZKXH6q4ko9Z/yjKgDU6db7Uc8su21sXfCHAW5bY+
eBLh9J4phr/akLhy0+6pN4c9G9+aJ5asmV/VytRCMjs4ZqWmg2hSDdD+jjs1ySS+PU1f5yl/xZ1z
/m8xsnpk6Dfq06YU2kXP8/peJbFzG4Vkf6qiqXfyhneyOzvWdxurb2TFhFZTXnHgCvFW4JQ4Ma3r
Q6JB+E5GPvmE4j8xHvXRUi8rBsnvVtIML52tG5fGysRRaWxsX532pmbLSpKy7nhKVd9T3Ugfx6X1
rS177EV8AphxuHVZaLuky4mSV6zvCZYexCL3JDvJXEmAzwyCFSVttWqwnlR/pBjHBBtVL2tbBbM+
cOuJ7ZhWJHBSPlHh9kJ3s3w5GNp8JXbt2GejHgiIn5/GeQBOCYtCk/VmThWnJWl6OCp7uheJo70S
pG6RKD4SFtUS+NjnXLXEj7sZmEmjFv0pKzDTHvMMTKNeTqY93rWl+6rK7a/fJhMHkiES+DMleY3v
penX+dA+6du4gsSls+dsBN4ZqZ54jZnv1yIt/XbL14+JrFCE8GntdoJA+0mBK5/MnInPacxwKbh8
BINGqBS6b2ukU2pUstjcwhwnneO8dMx6K6Y8ZD4+t0Z6Ftyc3RzfS918n2sTr8o0WHKd5Vf1U9EK
OywT7tK2t6hQmr1Hv/5qVr0cocpl/Cn+m2SRAzBCsXRkxZNnsb6OkmoE6aoO/jIyYnf9cTIzShfR
QaN1aezmJutSEayNRPotKRWAogP3w7Iou3keyTkauj8xEGKbZR3rHHn5N7Tyq23FXbAkbeM3PP0y
T6wIW41hVzv6R1vVJyflDztZYYVNkj1ZKWsulKJMBooZiBjWLdgFKSs0f6zy+Tj2Jqj/mst3u8uX
I6sPtSt3k7rf1rK5oovAHIQp08fjp/S3qq5BoR+vjoASBjrvo4RJEOpCcZOmVR4xslR+2Lx1Yy9a
XbM6aJH84FKooIdrKlC9mnVITW5d/LSHX7YOqsAA0rcKJsGlyP+WWa3qKF1l/c1gbx18jxS3pzqd
HcKr6yn76qqW5GiL+K6C+O7NXkPNLHtQLzMBglYmkymt1PP/SEY2ADXSor1bs60Tdtqwha7PivOk
dOnUMPsm1JqqsGf7mxhJKaPTchIrILfBBB4G4b/2HWZOVQIDnmtT9amWsf4n6fYW1VtThypgtRxa
3USIdSEzBfkbVyAo1zDop54113s6mVp2tPPHrfcgDvOvySh1KHNosWixHzP1PLMmaXQWA2SskUU8
0inBiB2FXoy0ZO1bVzSHVTX8thJ3xehm3ndzODbC4SDE4r5O4z+z0n1lNcJSmPutXYKFjGqXUOWL
3lUnBtuLJJabMMeTZLTfzdzcjAQeYqmP8GnCncc0gFDeZfUS8jH/yxX1ZcwYjYY2+cDtxACFQ9Dm
dIARpTN9Jvz+k1S8Y0r6eFlDQ+0DXSZGvvozjfSol6oE6pjuByuR3FRWy1AWGzhukjm+CZ5dWxID
ZykSqmF1aPriViclE4wWGElH6u4cKhPC/fWfYpSRkJSbyDVGMB0MwBze8tGYT1OrrhGyzF8cIL6z
IX1XCRl16x4QoFOP0EeujrAlzfrPQejfyzAell5cKmkcvwXpP7dkdRbFta1JZXwoJ7diThLd8mGo
VtcFvWXzt0lGt/J2D3aUgxgfpHVS3VmtDW9ZjaOGOSpuugXwP6xZViv3tW8kr1mq33plj14BCKpM
i7Vf1XFCOxmvUGCtu4yDfnEoU5e2bFUUqfrW3HPgBzBj0tsPvWOft7aLFl38s3NC1R1JDZGMn+S8
N+/gIHWotKPpjzGtS2GYFHVAKvyxx4BiUVyluVug1tddZ6tf1tD6kmYFNsOFBX3UyDa9U8pPOco/
jjWnGO+Vn7RVt9y2yFwXyrq3Wvsy6MuuW//LO7Ak4rr9uWtOVedc9Hq6DGu6x5bR9C25mfyyV/w4
hg4X8cWZea+H1bq3Un7t5zRc1ObLzir6NSU3yLaPO6gXuf+WTLnNwdibNDSr5N4MylvSxRU70mS6
13HXwD337A8Savz4pu1Ly9fe4MMEtczT8b0STZSOM+FvhuiCuIwN0qU1GGtHXKVpCkmo4EHY5RKq
pu7jQAVIp6im78R6/ilnPaC6CZ6vHzUnxWVRFd2V8PftTSvV8a/TGll102YMGOj3ta2dF0vpQwcb
s2SyonjQobyL15nGp1y246w+KeNTDJCGM9DznCygclpgdfkNxDFqLfsus9gEOo0HbcRuI9f4eFwq
7qtCScB3pOnR/UPphMasG/cUx/pAICvg1kPnQkxz6s/w1YHNfbql2V1C1+CROYp0g1j2eZW+7Wq0
XoWdPE1G9dxkLedUX8JRiWFqxpBEi6BPtWB65IcLLrt5vA4S6XId7PdU7rHX9KrlSwUa2xhuOhP0
c8z3Ul0+6dUrpdGb8/qSTOhVUiNz9nKOKZVeye6UiWvXtMeM3DN9MffOYu/oOJ8qYMa1mPy5XE6Z
LB0eIxTxDOTAEY6egaHk3bWPHYCr+q1fsjCFCy47TC5hLwb1eUyb41KSTu408ZEQDpdA2lDut1O/
6JTYJTKngi7H+BzjiZjVk1ECLLSSV+a6byiTrzqQTOTZy7rqr00SzvVOMr9kW3xQjcPchCuSF88S
r7PoLzokd/U61MdyrGmC7TBvhLvmK5qaqGJ+NgbbV+ZvW/7MnSDb3ovuc1Bf4I3bzY2Lg8NdPa/7
ZH64JUcjfTEZyS4p795Q5l6vT65SenYOMdf91NXqQul5beVn5XIV9etEqSud/3TT2AmmPEeKUWrs
ZywxMybU/AF9OF9To4YynY/mXG3rYumnsdul47Oi7iV4T4rGXJyaxcZ48giH5YDXpd1Ha39229OU
IBSewL8mHFLTj94JBqPbaTQZyNlcu/1T24nj+lTLrwsDpTz3jNnGQa+7g8Sz7vqR9ujubC/4FfqQ
21xqezHQIHbfuvNizJWngZ0MwmADn8Na0q+y9CZIWS3vhvYqa0x0se8AzxR3wzqY47ld9va4Eix/
w7LTT3B9LODoGa6KcvEkXcHd0nI7ln5NnRN177PYq4fOleVgFO+zeh3qOSy0w1RCnTxMEvOPWEh+
MfwVtAMafL/cn5sskkDjSVJkhuDDjKto3b4d+QZBs5MWpuh9AiBnp5h0XjX9X+3sHSD0fvpn9TtU
mVGFYkbhqQg5bOknC0+AhJSy7M/k+TZAOfYlT9h/6oRvJ3tR4PvY+roEpAVmRofFh1vPf/WC8sz+
TPMfMhZvKoxwIU5lcXxID9QKIqB9SaY7YLRb2EDdkG36DBo6kssyswKC8sgqR3CZPrDgwQZ+E9AE
t2zPdfvZLZxVHLsacF4tAy0CfZuYBh+DQlWcBpPXUXypk33IKhEk6+L3Dxzb2bxVizrzkhlvmhS1
OfQ07K+TYCz20ptvmrgU6MXMN5ug5Y1XjDZmqRi8eXSl1zizq2+d24/ZvxZIf+C4D+l+Fh/V+rNR
RJSaJct2p+UH3E9q8zuTzAP5QRyDSJlHX9VeU/04muAHqexK401ITgg2DHwqXJHm3KnXVBPfOam8
XdCY5ZvRnml6QqXEN1ngWoHHysry59qEotcoA4rbSkOQDj9Ky2+2qWCL+HiYXVgU53gV+9F+Y3vp
hhgilu8ICbzc1A+O8dkkL1qjPMms9lYJkmL10k+YjpQWsPqvXJNgblVRLue7wfI0tXU1tG8qQki/
GpYzTgDk1a8U1aoAsq6n6Sy36mHYpiA1H3Bsv9fo0NE/nplo/DWdo2KGUF4oHe1WHyd9OLA0Ou/L
rr2rUuoZVJy2fhxyDIXTLxonZ9X2aV97NmylKnbqyvxv/eZzGwE1kmMdyWy4i7j1xQySkyp94GB0
S+OBHo/uJHRMei44/VV0t7KtDwVFdK7GXaNKMAprwFEONqULBOqUnhX31P55QN9K/25Txbv+nFh7
NnWjuf4GkDzo9kGlkhEJzUh/K7JdlSIvkb+t5UuZq7tmrT6IU9g99F9dstMzK1Ti1Zdo4ZWSIHi2
qLvSK7LJT51hp9ir3wmQAh5u51jkdvBmFq9G/+44y62hLPBwrgItloq35lIikYBf6Mk+j/U6sOYO
dnH1YlDkWIL/KYzbuP50LAbXS+ymfR8pmQalDUG49Je0uUJmdPNtsJ6M4tPWy6Ai776wmaDu9Qoa
R5HtwLeVxXFLhIn1jO/t2vtJWXl1obiNelIH5pG3WX4Sse0yjbqSvhc90kYd2XQfdNp3j/kT1ry7
cuZSlH/7MZLEp7mdFpiz6s5JLIdpX5cJn937KN4GswmdXvKS7DxAJcXA3e3sWc7PJP04j/MNJ12/
S5UdGtLob/nTDPG9GK/WEuhr6WpafuvbL0UtvdQxQuicVtstAOGDlgbyQiSX9axjxd1WYdrtW3Q3
VRHWdQKE+TUr72QVXHKqbEwlWG9biXxM+pJniAXlJZX+tO5fhyyuz3bW9lQwWBERG1ULwITa+QSU
+E09HnqMQmv7gLrDl60/I9kzHELz71ro9BoKFNvHUGt33Qht6FzSLJTb5xbE21h+MxQw3XtFsru0
wEd3f/GGuTzwrWENWIQ8BjKiT8IqBwhv4N43yJcXEGBUgalvUe+UlEcQn6fC9i2414aBXDHFfhqr
25ppYGa616Fp1sfPFoaBxJNDJR8VfqjYeDZTWHdI3n9VikqijNT+XYinWLmkAyDW8GPL7xjrBvHm
3MoSzKpM4qg050PJkF3L/QepwLeYhnNJYrx8UByuZYGTg8pJsyL23e+mPWNlbdErwt3V4rlK83CF
ArILaTevsz/Hki80qvy9qy629pY+Mk67sJpuU3YolcQ1289+e7W058J4G4of5At6elYeVXf4Worl
kojf3CoRCH1i64t6xc/ZBWeZxjUZb7ihZ3Gqh90Ug04q7ry8zrhgtmW6W+ec53l1NhZehNeNl6ZV
XVNxXjQ2iNGaHsRQIXDYo1bwJgtfxJtJShCfRa+iD1fbqHQMCIuLyG+1/rsROWmwlY/ZO84ZmHtq
XkJ45/C4mevAyDt3sVX/0VM0PWpyG+B2pqj/VfLbNNxK8zKN10n6Zf816/7TnZUt9utk2YE8fW36
uW6e7e15hucFCdYhoMDdvfyX6c4z7TUC0GSiojIVbmNQegZ/UxR45ifTOsTM+QZH5qh3GSD7dGOZ
xMenHiXehUZByU+FtSP+vSoInCrPjTgs5tOkIsfaBONMOIo/q3ltyYrHTgQ5StV0b+X6VUhjqKpP
AB8mLF7fHquOdf8aBDP+k9qzkC23Tw94mt6b7liPDu+a6m5VVDcitB9DNFdVbxSRpsOUjt+9WrpL
Nrxv8AeldjIapDvOtdMWbxKxn7aOvwBK9HlNyTvGWbmrSsSJ7HhrDzXG4Co0zL0j77YhOdaWzDuQ
h/GWBar58pAJKbseY5GVVYSSRrZIBJQv5p7CLzHGtab+kCJNNIybnZ8X86/vC25VyUurMihHlQmx
o0X4c9QlJCkumJo9Uly623sLeo41qQfs7iEX5BlqaO+ede1Nt4CozFC1L0j7KQNZCyms7RrUOLOd
7gaZUfk9c5J9nk3kGx0tSIuqOQDDeol+rZbV59JhDqEFbQ8dTaucVt40c5B7QaP+YiYD9xkqyeYi
sktLizaZVaQmLKoYOy0r3JgkmWTmshwuPSir6exH6ZCo73ERtvYp49s7+csxen9UX1umq+2LPrxD
FGm/UmFzhkxz+RvTEIOKKE1wf9HBEu+WtUeag97TU5H2dNunJQZvQd8s1QHrHWFpn1UI9mSin1YF
FPfiJm1kkmFpIXXmaEd6g0EFSZMmI2bs13LrZc3HWBheGcdXs1M/BAvachkMihaOrXMwMjOU1WDo
vqSWijsbR2Pib5HQQRqxMaPYQPuNOhlqb9ow7EXT0XXVka2AMFX7KJVoL4rxOy+XY9tv1a6SSUiq
MhGUuhwMYKwGqkMTLKnQtL1sz39tjLJjzeNdkc5PRYPIcDMVZNix41dZXiF3qj/nSlfpSeeaK0pC
leXgEdc4/asRY37L/LxvuzVmP7or6Sqy9tfGBNZzlu25LFMkDem/XFcui1nVT2jepGir7FNsFc9m
CXxSxj27ILzvahXKJkYeaPWet0o6r5XJtVU/z0LR9tlmRg4b4IZSRBlnIK1Lv9+ct3l1TqCudk99
y1BZmZVnw21Jqb2DXqBELT16K8STS3mQkChClEEOzrtlxggkrg7VYLtyyeqktLqtEodWpRS0YM5/
VtfveqcM42I4dzoPuW8vWV1EgFD7nnOS1fo7iWTPRsHZ6cubo9CaOd0ZOjlYjeQS9ygv26b3kkXj
gt8api2N9FfDeinZohxUnjqqFzRWzn9aXx8GGbeNZvsaxPysTHjFVUjMNvtnizMPe9PQ5hSyrOU5
jZ9y/RnTrqy4pq+D+DRKFJ14W/E5xOOI5nNDdaa646TB/u2HNFyXw4qtbbkluzk1fb3Wv+W8RMqU
BYN51NWOYZO2xUIL67GDITB6dHSPCtPlUa7j/jHFPgBfoYYFttR8ddhg690FhuaxiNC/YJHLTQNX
RnpmHbO5MPzjZoSgkZYbsSdghlR/WEr7Cxn8hCqPW2sdDOh9r2luHcs29W6Bws2PzALSULipEqhT
6bVU5PqgbKek/0LkKK8X9CiG/W1gTZP869tDOb9lA/X00hvniXYtPc/bHq1mK14aIM5150wgwn27
K0CYkFd047UYPuI+FMODaApBwYbqkBb0588V5St5HqdIjd8mhI3l1YzP8l+JTm19mtUQQeFsRpl9
6vtjioDGouLnXmL71JfeeCJ+0+NHs1eXlieBWUGJuq0ndCEwe5t5AFyIyzApnjLa1/bYi/06Pcvz
T9tektyjH2QodH4Lyc8Q/JuiRQj4h7OWl4jnSXvilYU2VdUXawxGWiHByRxqX1X85ov/1YjdODxa
UZF/LfNrpR3kFL3xTjABm22H0o2Xmkb/pXP2KlDa6Gt0r927NN218Vsrf8f0stX8BQw6Q7Dlvp5i
dvRvNl4U53WbdptJg0q9H1XQqL2J6slx/ql6VNdRpd0Z0cuSISosLSMYuB6Sz169NOV/XQ+I9lk5
SH9lyVN1RDX7Kv4eEeXmf+x9FPp9fYqLOJAzxKLzTUKqWIB2fmvVTtipx480yZtrIPE0sAnPln92
tqJRRhSweKzGuxnaOk171hltlVaF7FToHgNV46oO8hl9C7q5tfIylNQlh6Y4KwYq11Oc+/0bYixn
QVnwXU+hPvSuOUQgJ2p9WfNok/ZGwfcyXy3cwG5OZtQ0HJ1R8dbkYcfPTCog6JB9VH+MULPc+EoX
FRKu84Hcvm90kMU9BTeYGcxqH5pBFl+W5TnDZa5Vfyq/SDpGB/RkJ5Ein9vZFc1fmkkUrKi3//i1
1PxJyv2m2Jv13mm/tP4yyhe5942CfyoP+uZmNedMIvHB/AKlsYcPNjFqdGISQPW540KFM2CdL6UU
VD2gwBHlAUmJSPJOCP8BZqTxalZPXBjwMQh1yXD1WudMGIz1HzTGUYNyHavATjt3kx0A55c2hTil
r7C3vV4expySqX6BQ7ANsVkRMpLtcUs3T4biKyq0QdSaVwk4WIsPpUU6kPPam58auEFnHBb2GEbE
Ms8sZNodQp3OTZhK5pNafiSUvtU+2BDP83GTvzbjZRuuOSoOQDkRDeWuQJrJNoI7FOfCuRcaIg26
Of4bjCRXzyIHiOl8C3EjepAxcnrQPiUszIj0UuhYuTgp4kCXY8WnEkFenZ9ikBnbrRQ/XXZV/K+B
G21QwCNFdczfyUYezogef9ZruesSnEiwXXqMiJmfDx9185kjp9vikzL9SLOOzOYkUDQZ02epBOy9
WKzPPUqN45nrvy0J0+pcwRtrfzljytLsa9n2iy7Q7JC9mjgbXMBPT22f5PWerrzaWe2x4QlG/R/H
fulYlfjTaczT7mVBHToUE6sARwG8nH1mUL/AA33x1VoBnGT1GFYDA3dMALu32m7YWmAfCVxHOK6G
Ok+tXBVl9mM7pm125sKGQaTHEYIOpQo61PyARV320UxX66uez/nwPMZXS5hu1xwzEwtAjgDzQXcX
WpBD0VquVZ6Rt9Vz8BAKdqGioYa5NP2ZdS9fPCzey2iY/428Ne15YvgULBnavRU06+/aS9w2tV9K
td8lq6ePkTrQmZx7dnaKIkj7L70wcPhyDVZK5JU6xbnkSnh38gNcizGdSp1zae4M/cYsrLO9uu1s
pCMz0jRjXxs8EeWcKtECkMokbRnvKf3R2kRGjtQYjfM83MT6EyMr6uPaFeMYzouzw8/OT8vJ4wdD
gFjfenv229J46uz5fQMga/KCe4CVW3RE0wBwPcGBYlHIH7YQM2uBHetXc0gzLza0yC7ag5UXu3nB
vmkpfK2rDqsDBsZuzS87OMfCaM5OmfrGeGRtZW7+crhkxAsHdl1RrSAmemGxLepB/3Wo+Jp3Tmuj
wpT2wrFid9zKoC/HME3ilx7llKog2+MiVyoH7qmLSraB5UKDxqZfhSZvMJTUFwweRsWFFn9TNeO/
GFuWfD2lhqeipXEQd425ci9yXND1xIS7Bc3N8bksuB9HVgOcgwqw3xgAEIkZDgYhbsu7Zcd+Rv0T
VG/bFGfLmg8Qj2FVKbtKjM9r/hnLHwi+rjlIi0CBP+cNLQupOKl8NgGtlWKvzTOCBLD3+lmOe1/Y
cGIxoXczfm4LOvkPOd4l20GSqcPqAr9wSczVrzQbayzoE5PNP2/T/mMMxNbkmFE/S865aRR+In/J
5d8m24EBuLiiw12klzmb3WzcEPttx47TNFpIQnOxkyUWXcz8Jy3FTm+Oify70Tw6lsl9I/tNFt/M
UnIt2UBuaaFhPcwYYYId7lXrvylvXtkPC3Nh7Gl8AnWQfW3+VDsl2IDNpBkJIzwomQtTVno6KNOm
1lGjI+mRYZUKLbsb+fzLEmu06bTWMrCj02L6paLOS9rh1ezMIE+N50a3n+2lee/t/rAQUVaN8rlP
Nn+yMk+rTnOP9kTXTi3CHofdBzHvjCSJWFEO16b0ltYIWzZK5ba69Jr4b4FDygea01ne1cymkvJs
NEWYYY3VPmVEeCro6dcaaqe6punoC0RFm/md2qO3ZV96b54E4Z+ChQOWzHdttbLEsO1LphFnZFpy
piAmziJmR1dr8NWLnd2CpkII7VjMHYNPwSqvchKqw0WfPDah3VE3grp9LIgA/ClIhZn92RzEBYrP
eIsvGtZoQaHkP1I2Ib8ud/yBqzDe+tSIxh7GcJgDdBkoQlOXfUy3mV94u6zmP0SGJgi1zUCjdAIZ
lnxxxmdb/VXqGHUAo7WTxvs15QDhRwJBTIOXeIi+Y/Z/s1DXdBdCj7X5xW2K0ZPpnheLtYlUUX9S
ROt4fkais9y1guECpqxYq4DTHpyX2CJ67aXiM0dXv2Mx8Vik1ZOJsaDNOFy1rIMWqb/QDllSe8Kf
0LYhGCwnXO3Ek2JkIVNzkkw0d/x+yYzkT3vVu+NqRAsFrtLbqNLZI5ahK5YcOA3GRcB5zKi3Ejgi
NoKxl49kGUYVAKexP/Q2vqVlEbFOj1wXAFYho3qEBTKnS/yQxuOQ4TiwnmxlTYn8ZtSmZ4Mhifhb
ap/r4s0au1CN60Ou6L7W86Y3XaAabdAynaW69llV1l114LhmqlpifZsZs3VNZ5/oYIwYHlOKBVL6
dCoDnF93Qs52hZSedQ1qJGdYFm361sj64TGWmsVZU1+0DbSZq0JXIdDi6c1YP7Nt8DMwXR2gacrQ
5J+qOd+PE34EDwODNh4iDdW9lZqLa2RzYPLR5aLxJ5rWYVR2m/pqZ3zNNIwXgfX+DMowx2KPeUqE
YhxgA+i6Zs9hbbXbXGsfsg7wgBhntwxTVKRUEhYdJDTuXfulrumhoQhadAzA9nSsSWSlsr9UxkuS
1L5WOXiCZ6Gd9T5oPs62c8SuNR2wcy5qWIoZVRFSD5wyVr62wmOIvTkqwcq/VRYyCDhsnUlkOvuB
5rSGejmAJaSfm7BQrVl3kgYjU6JmWw6ei9PkLmQuTMvIKrriVXXzNBsxyhwJzTM/AZEAbpp+6oX8
gaHQK5YxXtZle0dJbhtJid7WJu+J3l97YzwV0BU2ZFjSlueuMU8K5abP6DEMhJJ8qmtKipmc72eQ
IvN/ys5zN3JjXddXVABz+Ns5S2q14h9Co5HIYs5k8erPw32ADc8s7xks2LANw1arGaq+emMwnXWz
fYzAGHHvbA1H8qpEWyPS77oi2Dao16zG2Me0qFZTdOxLmM6IGaKRbyklnWP2GbRwVZHHl63PMq8v
gVvPCt6bRsWQiLvFEDIcdG8+BiUkgDtbh+7zwk0JVTdm7sK2SHHr7mPMkUWmziquD44TPclcnmoH
M20zbMHRIKNSsoPhJwU+lmQ6ZeygWberWzZHeTVVtQ3qbNVhgLfVdoLWVTXv19CuPexbwaC2bh+t
2M/u7TzYWm17snGzjflbOEWA9BmDTLbXDNQWPjmK0CA5/IwTqwv/+amlw4Qim0tHj2Dh26z+2kaP
xjU1JIzxCaBmeHDzS93Fi8gJNnmpH+TUcHq0kINaA1xCK+O9lbg/RNieB0TqUFTtzdK77VSJq1WB
nwx282rY9BSonGhs25L6liI4oIYOU25aStyPqv8s26pfCatkQjbz7y7pk82UdgDxFroHz6MqwkXe
7OaW/DKLvjwAHuoHP7fFo5Yo/aFx542NxnQbbePZNQHJCpSnhkvHpJjWoofdFFJ95Ca6GQ7qpfnZ
aLMnVbOf0yS9kxoRr61P9LohIBaHjkNfgbcyFZVPk68pVl1Xv5FbRPO33wMDMmT45adfKLSuvY+c
adK+3UBoS7wt2NEUhJYgi3orosQ9tJBEadFbBAqDyToTQhiDTvFVG/cebFbwwx6rz8ZzdmYs7lMm
pjrqDqr2nUXYeC9xnFyA8JZRi/3YlW9hqm8jiPHGETcvAN0NXD1Zt0N8VWUD7YNl0m3S02Bu3eC5
pa80yH+apPqazUrDOG+G4aoX9UpoPs8dARFIBOyKcULF58GdcCZE7/Pjq0ZM6QUFfgh8qiFcjDGS
mtxfZ/FXPxqrbKx3vroZZXWvJ91DU31E7i3RR04XaB4wL7qOfKQJc1H2GAK8g10dVAzk4nzrxk5D
DetHO8t+z6gA7YvuZiDn1e1boyuG2XU0fsuJBRjnbltujbjnXR2jiopB5sFpIjSGmfQ+kfWuLId1
1hcl8576Ru0OBPMxePIx08+Wdcg0NJ1MbgWizclsj1MPQZzGa913iB959H0swXId4ltRnosD76Wj
+7Sun4r6ISABtHoVkYXBA9F2ekyNFmNIsSi1pVSHBD1CwFq0cVqQLNdEKfjTzz5SedN4GZJwL+KZ
S6yuvR7dQRWdjTE4mW3zMo7HlIOo3aZbSyfdlO8v7LtAsjzytWzrNXKr9djUW1cDfM+Hm8Ug0Ekf
toH9Fjwj0uQZ4xRW1odyjD8Mlg+6HxdjAtPPKIb9/mH04RlhbOLKXihMYtP46DBTIW3GmQc7CYG3
bZxXxKirsedJV+9uuFHGU+h8eNXRNuJlUouFBjoUpM9TPsFx7PWJSYvTbxAUq6h1n0Vab2MHjzMo
ZueCeEQW/56lrXfwntYmgsXHcJhWADO7MYdeCYJbh8ffZb3OUnG0fZBozC5lGG60IT9N0jlIzDB1
j1qKFUxN4i7jwKDj0+6Pguk4Mh5T8RpYL/3sBHqQkwH6C/Ihl2mGSdrl98C6Py/Y+lgy83K7qg81
5K81QggdDYpWvyVF9AZ4fQwbqPxSy7eeSBSvgfM42sO6xUhFDNFHm4zfo9/iCDPJ/WZcH/L7AJX1
JlM1MFkZvKje+ZGw1y86s/0eOK25qcaOmJvJupzJcDueXiKD23ppO4N0DxIwZ92E3mjnnsytIW7u
FLqJuhYHf4KyIzV10zP9eRrKe6x22IcXs7g0z05Tkp3bwnoUgBA0BHPEyzZDX53bvLhkfXOKg56E
6wyN/Jvw0QsnUHf3g/aVsjr3/VeCYz2bni1Q/c4924n90NrhqjEElx/gcxFZkiNUcm5sudKbCAzp
00BNNAxMdE6UwjXX2c0Ea8w9/OP9uNcwCfH2rRizNi7DS8+g34HrxMCXqhgPLkcSPzTYYJECFXg+
+Tny3rXHO4LmHnPThK8Ey/WcfOEQsdC18arS7VNdAJszJCngBR5bq+4OiJEOYe+jpso3FbUHBu8o
Fd5HuuRfSU96DeGve5wWRlSSKeEeifjYDtgA3IiIlzjcBgyzVcGbjpyriCPemt3AkabItG2YaXsN
QKEwAPzKZCAiKQTHFTd8zK+jA4hpTPBcSGd7ciymV2LAXwq/eghqvlLldM+Vyy4CqxDBvnk3NLSX
Us5HErMLNoFdxduGs+l8tLzYho8lnSqqccpeu8BgOJtuI8WwzeQMq65JiqVKOvOsWzibhqy+Oq33
PAnzMrhVuOvIIqIhb3jDzjArcDZenn+FeQPcPIExkjQOV4X8LBpgFwgnutOJ79rqFWiSOZY/qAZq
F33NoV2fkqvmjy/ZYF1HZw4rqM2tqOttlyVrUxjjpRyz+6DF+BqZ/jP9yf69mztPVpJ9JjEwSJYQ
l+6ZUPsmQXxLfXgqQLpZ4fQRAwx4e/cjTsZL22AWa1N3h1YSh3F0CCw8eujxY1eD6JeY7Z7QtJ50
WKhWA8i3eOLVseDLIOPO6v5qiXEZQpqBsGo2sSbwGU27w/5NysrE4iZS0IVi6XfFW9PmlzD9GABU
WxUfRl8sWBazOFbg9cFWejhgYUkq4dT0BEQ7OWaInOxtbQESekmGAYIYD71ZKrTeHO4WPmScb4T7
skzWlSG3eukfm1q75mBjZTS8Bn6+afyPpCeQLGixuxb7OodiB4syjZEfwdjCP9cjAVRD8D3V6lNq
WzVl5xxvSc+pzKy+y/FO8dxhNcwN7GDjeoLotDGIIlKvF3Und33zE4FylbIkZ8lqcOuNzC04E9S9
YrjTMxz/USBOnuWfpuZGjCU6v5ThP970cfCcNHInI2s54KNweUrafA7J8DjPaMcIf2+OyIAkGqxW
pHkTQyBlATAQHnvtTodFH0pg9m7ZcDvmwDAH1gj9YTIqTtqs3z30rlXiLn6KwX6ywoCCl4tcS3iw
YemJpmrMW1YAWepfhZauYNG3VvZZ2d22CNr32n8lXmHTtecUGmiceZngeXKIUgDAzCB+KAxetkCg
tvlQxuEhQzUo6xEDdXSXuN2mB+r2Q7RZOco/W9s3BRpPycgRtcxZnxlSDqTyqzYiIVdyt0vtDK5f
9cGuxwpU4BQ1qH8kJAmQmJ2j9JfC3EiEPzEPma7b9wP8ky7Qf3PlyzHY55l2AC+4kjV4VxMVZOPY
SkqF5M/es88npRPORlh4VIQsIexUNtzBdKKW5DeL2jtbOxsQOFPgf/nApbnJm8nLGhO507bxfYyV
OSleBzbe0ThaXXYXalDdpnFUcsSLa0B/gwzb7Vplt7C8ioaskbFdVB2cLTolr3MPkeGtPBXsbDA+
KII0VMcRoCgGHRiVu1SexXwD3pYSmgdQ4TPhMxCf+s47uu23Pn5FHF+Kgb0030xo7LOCmIMoZM+G
ksj7ZSvik2ZCK2cN0Ll+wB/0YkhmPMvFYcyRJE1qzhfXWkKEhC7e5AoWx5uoSnQBCse62g/jzyZ6
D0gtK6z+seHp09rmMTT1TcV/7xiXwmRMTCHKm/4lmn8ctr4YX4mb2at44sgR6nejr92FOQLQrlwm
AUljfrvufSgIO1k3gb7TSRojGZqdM1iZuJVd4RCeBOgokl2AQcEBo/f1Yd13gJQQn8LQNwrxgxUM
j7XnE+AgUR29uOFHhFJSdM8JtvaWyuIEJhpFVc3FNObTF/60JCWYiUfVI46vGbhTpGHYnrF2gchr
LkvKpC/MCSdCsIEK5vIymkfXxqgYxAEfIrVsyX9oqk1AJJWhfY0oE3Shr3W3XASIkFMgCQMdxjQY
rABQj5Agk7y6sBxVffFFyK+qtuk0HAacOQ78S+7UMBYnPI4/wro5hUWPFcZcSzvdV170im0vXBrI
gyfP59Qi4fYGsHqbM8TaDJ5TJlpbK3ctuVnhhOCt0Zcm8p0IcGMksGFKBLgYTp7Q+xaW9tWK7OLY
xo1814s2yCvJvU8Cd6IJTuUa2O0t/UnI/C3Vu1VbB0ulrL0mPkustZh3OH5APNbWeLLRihBVRcyU
XA1lh2Q8VpsqAogIQYLj2H6YiGDB2k6ETMPAgkuBmJ9mWIfWeHVA7iPY+KxP9oM2y8+dc6rmqDS/
ukmTa2Nj8IWQDBJQS9ke6FM+27Md9mnWT5oICL2XrBtxI763ObItQVFlvwswfQ/ld+c91sMNUhfJ
XINhCP0y+TlSPwEVhrMcAni1lKug2A3G/SysbZAyxh0G4Te/KJZjxkCPM1neaT61SUDOpMUxVLEZ
c5ZIdQvH5zP/V9v/sJx15MmlD4zX6286zZwlz5uHNi7qNtgZ0EOehF9Cxr6TaUFyNXLjgtq6TJ4H
ogPG+LnoKzQJzNKeR9oeSBBCZItH1F+G6VPkPbgdiyE6Q1Q2FYIqHwB4HCHYUOc4+bBDNVwCekqP
HeSokZLA8sIgoVX22rHgSp2XNP1onIvFHUQuFbbXgJewIjqDsUR9RsNGdSg2Q+0JJ+11qj5z5Ol2
RdeewJ2bbJWK4dhTvt20FbwlHsGoV+nxbpbOQvOidVnLeyP7AEsx070WMlEX6VFwOlMObfaeQop3
MDCwal8y+w64OOYcBJHwfIIwTSY8spsdh0EsOYOuLf1mB8Gij66ts4uCr7x/w9YycarXrQsLTT49
xzBEzabP3nQX4CJbtO3NqZ+rah3Iqz1c8WT0zTWeFq3A0ls/Yb7yLbZsBBHsdD0H0uy7KrbQ29Lb
uTlSHWAoMGpV3rLoOe4RuILYIPWw7I+pYQXYde4JiKkkTpg8rDknSZ/OmmFtxvqJ5Lxw0aeIsfuA
kwToN4uOxk6GfaBEp1c3d/g2lxpV8JaNHT+8OemjCK9GcJEkrDQ/bNzx2ZPNotU74crtnkx3ZXJ/
FBARHuplxrkhsbY6HFvIHGJq6wr1qO/cMqyjFspWyKfVKO4xw+wSxiJdxduan6ZaRBZvLJe7LHkN
a6hD0hHK/oVxzolxLzDGdxenXJowJE13TcZ3S30Gat+baLt3Sj75EZLjdpOhOs7UdbZhRWIfB+cU
h/9wTlgDx1024WNfBOGeyKnJ57x7TeTRHD5IzjDV1fRfCl7I8uSx+GbimhK1qd15wG8+scVyr6HX
CGE7Cb1KVwNh5eQArpryXXb+yUEHGCOEM0E4PLHVEGxj+Ic1IvEOx368cZyHqkCyylY2wcg3s/JK
LHLklTYRT2pf2duRsJkUUl0x/BYXTZGGRL6Ng0zwufV1VIr47KYGIOvqhl/4n2qUzwlvOFo1li2N
UzMuV56ig5iXcGSS7aPeXwMMr5iNSFUbujWpPnvIHJJzhhVZ8UG3RkzjTp/WcK6s44TqyygBXMxl
Hm6CWNtoHZgPsE6LBg3RPFlPCjWrS8Sttus4XnuDtVdqZxvPtn5S5WOaXixMgnHGcWCjsi+U+L58
zob7sr6EnkeCyMFUjLqM+AQ0TtfOex/N7eQypBj7rDrkZkH6/6FACee/umoORSVArb+aQCTdz67/
Rgq2MUGJPaR2GTZSbhXCyVkFkS4MI340G3tlVs1TX1trJ3JPI0iLOZiHWUvC81Bk02vt2Hc5+RdQ
0i+1aS+Jd3gn1BWnQ3JU3hzp0t6PkiSjgNfnSkQgGtSVYWB0J8kMlT9MMH6wpRCCt/5UmeFKSZbx
VxVhiekYAR8m0EGalBZ1+5ACwE3MsBmvXZEcp3yeUx5Mf8BXej8mNwqcFjJB6ssBP8piXtGFOT1Z
gH59RBqsvg6Hgeiyk4AuyqfXtvzR6ziM4scCc2NSv0X9RyP2snPXdgUraM8ZNHdT/yo8vBE6WRPl
2WAWI2YVsTOFlW6zaopTX/zMUf74k7Oqoxc/rTjav1AloYzyUuQ8jzaGbO8eR5ALRa0lhDyccjbn
aNqN1Oal3C/lPGf5foxwRmf7eLy15qvTiYc4xfqD7KGz3vOJ3Z3XLTHCjWQsFQmhUgcT8an15Qxv
ZmCtAMgItKKFxDzl7UcYcnExcsm+ORsOuWji3I2QPzuzdqAiyZO9lyH9V3DDlncXoWxNfIuN7jU0
2E6kwTGA45XAiKaBQNjtY2WVawv21/DuihbNhFRHc4aVKRW0Pvt2WuagA1G5teW4bII3z3uv461M
Hk2CnwtgZ82+VkiAc+4EiNkqTJC5gHSII05tDpqcz5Ayuf6TqZJlYR46iMdsPoEz1lhBu7CqDONF
9wptuWpCXBpcy6Lwl8p6MFHBZHiKjEIdjATdIm4FN/2qs3IfVcEpHZtDYlyE+NbMSwPT6HA60YsN
yIYbhPwbHwPTIUeSOszhzFD6muoRG7LaK/z7L5W/CcpwXbv3Y4tYpt144z41kTnFG3hApP1Pof86
NORvlqzhfFP6cCiH74HZ/E00Z+PlCGeN9i023aUuWQ2HYengum9LhhaCFxpW0hqFdOpkK0felV53
7JneSa7aTjGzi9UdVVlAphHTwYw1FtFCLx/JuTqG7db0uOs1mnIfUzjWLAx6fqqI6TL35EIdR9L8
RNSuoVdYa2d9NzIKDKTrtk3uJxS0Sn7oOgkXPgCQt4zwPPniIcR3aRvVeQQ/KruHkqw+wEVT2MvC
dtaEZeYJPwVhWyn9dYK1S0DxVkiSh+kIUbDqvHo7jz0Z4ObEkm1hCdDhSZzZU+NvbPuboY8YqQrz
ZkpZHTn2xObE8UFVrOFGdIq6dGPq4uCZztrykpU1p05V+gqX9Q4XLJQe/XoBUrEE6XxnbJpanMmJ
WlfoDaIuWAUCCRECTiu603WJuBeFU6edtPY1BynQ4iep70UKU5uyzACmNPaPAU+e1VRrkZwLlwtm
YpAm2goaXJ+oEsDPOfCTBjfeFlVx7Cr2c2X8rKrhjgxuBIaMynJ8yJRHfAxetaDi9qRi7ZrlsiHo
MBzuUh4tKxR7JqODJNiE5WoX6N7BCk5E8O5UuMdlCymgE+vYLi2hHgwybdvcX9bcuIr2yqUWJsU6
cNytEzDP+T+MZPyaYnAspDppAcEnTZd8pwnhkMwDcdWTEU7FdAw0v0HAKBeWcj/k8A6h6Yuj6CQu
9lKBZiZh/ZZy8jvWhRdcetfMr6TExnusEsEzIXD9D62oXKJSNTeCA+AtLrVYX1pkIN5lk0yZuCxu
TDbVY47qkcFBT/RNaRUvtV4xDhPmco8eiQEr7Ccg2/iJ3oGJDNEWql8Sj+rOZn1srheij3567kR8
q2ft+4Q3QPQNQUjRTPDHseQnC5ElSyl854LPDCGdLS24YIHhi4GbYSOrlY02F3lPOyFRj2U9oGbu
g5uXa9m27eYcrjyOWT2Guji7uilh4KJg2ZljivI/kAfVVi0TNFk/jsbu6mN52JiZjO9C3UDP1gmP
OLkiju/BrqHlZSWC2bLuryI3tLYWpsU30Vk5ipXRBpoZ4+oqhbcpqvRS6hXB4gST4Gmtynuiz4+6
Fu38CPFR6ODgSL7dmOVu03itsywzo//hZS0psMIM1cUryx52IE+bnUn1B0iIhSW7DFVIUg4HCdJF
J7KCbTOwUfab4Q6CISN/qm3UdfTVuMULmV2rpuuOBT7bO5HpM/1WMgrETaVdmKlwWrjo/0SbT+hn
iuhQV6k8644itQGjcU7MMtcqj71wRUBS+VjlJvfIrhEV54H9wDcm/C8hYAofmT9zr7013AfjOG+S
BbJLbB92ulB9AaMZd5PzCdLq9gvXs8CWeyKpLdCDpIPa6iEJ2fhHeYiFRsxsERbhLbYBZXksICD/
f3paaXIKrbzyBZtLtCpDp9sVnNy2tfS1S2i5qESVlV0j0XpQHE3psyX09tmMhCA+sgeGTVXMFtkF
Lemsrd+05N14IcXHpCO7L2NSYGNpSjPbmFRQPopIs9YVeVVoTQqfwD9fa9x2ozRf9OvQz8BKC4qM
TvSRYnbq82Rbm5Z/n4AE/6Uh8bfCE4p2HNPzHEMzNNhe/vprr0M/TmWhqthYJw4e8Py5KabVn0sr
fq0rsv/jE+bf4B99J0U4VFiuckorWh2ItMjIWqxNY10U5PD+tx/lWqbn2KYH3k0/0m8fpdlTRiDL
HHni/5gFzjb7B2a/v5R9/Oclg1Gg8MsAibM83fytCoPM2sYvJzLRxqQ+tWF1ykXxl7uizz/jH3Ub
XDQ+w9Ho4PR5ZNntf71obqsGr0OSgdUzHzZW3zTrztG9YwSItOuU3Wxju//uY03fZ6WNWBiNFqtV
MgInNcP0339j13AMykd0dGz8+etvQ1qEVtO04q4qkx1OGEOJaa/o/nL3fivGmb8zxVy+O/f4mPSM
/PadzdZrjAlzLBrnGI2xvPSzD6dEUjR1XvqXr2T81qXyP5/maoZhGx79QQwmv34nayKHILJSHS12
xXDUt/bBmLHMLAYBLVV1Ik+cp2eIrqMO9tk5LuC994ZpsljEznDz0/QITYpAPhgcdhaUuMKHfPDN
5l3K5DNoRqK8MiZZrKTBQ+TBwUc+uRcLzUC2JTLtK9bT7vrnN0DX/vV7GXwhzdFoq/d/u4pWlBeD
FLpLlmpBWJwPEZX9VI1xnEiaWRFLBVIjfsaGdnRze6H72KYY/OEMFoEistF4D8m4kvAhLpmZNnYH
a0Qf1V8FHrCgiDayv7XdS2EGm4FYbtnjSCa/xGk/Y//o+EiHyIyYy42iUzCeEuC5il3Oddd1dfSs
M1GO6ILea8VCqFVHUUPhWYgGEes5aCfK52DcFQb4Ztnse86INqxK3/nQxETFjAeYuacQfjSXnnWU
gV1sXZWUa83LvtSgfyYzhzF63a23o8+wqGbFxqoo3qI6xKjFNkB5bp0z+GOLib3uLgHe0zEj1UPK
CEiegguLmur12Sxx9ZDZfJooGnCjbhtjCU5pbEiTOUJiXHnNcKrmc2ISOz9puwJVA6Qch5cOZ+oQ
j7jYo3yXh8XZGdnrIw8xHdpN2RoPlZZ+Mdjuxlj8pe3p31YNj7Z2z3V5on1N/+3eq7TSorGmpQQF
Wb3ppdExiqppB3bqnBQJ4KvQHS0CX5ruRaYq3bBNlYeh8KMPI5bu3zrIjX9ZKT1+HZvFw3Y0w/mt
ljEPM6Pust5dxTjMsbqNcKYUFtUnNQTDTZf4MovU8c9J7sbnzphPiQnJvKx0YpV7xrC0MhelI4EA
mybRcSwrh0YdhfC6VUF8ZykNq4jRJoqDsLKRpKkSRbTdYyQv2Z7/sj796+X959eZF+1/7GRmYaR1
IufKiIFu+bbNB6InmZnwdK6lVz0wRpEnMVwTAlxM0yOFyLIwXuTQnX95y/92YX/b6JQllRqoO1yD
mkQ0h8OHLeesd0RrG0AFnDub4Pq3wlLmAr7gb7sSffK2S8cVfzD//HoBoHG9ziNhl9cTZDYjgotk
WOo6CO5iuczPLZCCRHTsSUHibflaNM3nELiPgRk/1Uku1pEI7grOgIvCBp8ewInKMnggZW+WYGoA
AyYCeOFs9dy6RTQvpJqXrrsmA8EptlOKcNXsIQZS42oMUMPaROq5dvXxlPF+qurG4IY4ds4POesQ
31W9mjDsk6HAq6+TAtAuidpeZN6xJCyVcNula1XEEB0i09wGNow0fppSb69x9WW6dykYUBzvyhYx
jg8On97X7gabSQzsZrcPk/NCfwhwFaSpcl4LsGk33JOAcwq8mkVS7pSNfkMXZzzN5FOSBs2RN8+Q
dvTR0kd04UPG5DEJTrOk2yEuQHUrLv69kwPqTSHOUgb/3nYOFEwvtTGgEYkQfrO9SL9hfRvOBlFs
GqBhOskXEapXIw93QTJsigY2L4t2SdFeZV/vVTjTCUHwyQ/id9fxYHbp1cIauOHIoy0GX/8xtPap
SaNT1yePfotvQrOsK/KY9TQSI02iHvCMPRBBb4WPQiXPznQU8a71E7EM8uk7asV7Yv/Uh32Uvfhg
sk2mTnOi09Se2k6hwuH7ENJscrCtkQRKo945WnxvJ9U7NZebiY52ZYO+BM2pDvbF+MzB2+Zamk94
LS95nHC8l5jNlXg2gnUsnuPMvgyGC4HlvJQBoV+YDqh6G9vXCSvSTBXZZDD2JZrmarKvNpAXBaq7
Ou63oxXvdLaVJmh2MiMNZlxlDsUPYhNa3XNNYgrydRWOpNmkN4l3tMHWSii1Ly4KtDYivKpBVRSU
DvgbVAJuuyD9SHJvIcHbpuAguoeoPk/ut5HeAj3aWgAxzpCx/zo7B5t6CAMWAhKjTNtb0roMsnrN
zW5ZMV85zsX1YZMn2mwWU/htQ723Gr+0eLK7cVWTzUHA6+wDRY9kkjFBhO3E6gpb4cJMpSrA+xzu
C0rlZSMwNr7omrUNmp9x9so1I8tk2Oj6e44M3wCjBGC+2lX+0Cn9nNKKEM3oCkL3kICCzrnZ6N+p
K4EvXRTw1Z1lbEP/muFLIhYQgkk7xrq9Hme3CoEXvh6c7AS3PofrUXeWYYRy0HbumxmkF+ceLLpz
34TzU3ZyQ9zNenDWzeAvSJJZ6Z22igxzOXUEUYUcANO0+SqmtwwuuwtvtTo3rDVoahY1h8UZLhxs
+40dAkj7YttQlDmTG1RbYAHEI+D1nPBxNmMPhOWl/nRxEm9pQvgN7kfGWS1KnaWVQouQQjiOPyc9
eQk5RMvQZvEg7DhLLiZx9140rAPFgzSaaxqOdrjNr4HG6RN11lohisGWZm8rBP5OkL0KW10CyL+Y
QoS+A5BXcjUqPBIVOCjzJpY46iSEUX5ZcbOzYmLdZU/OoaJrIfXRRDXexrC6Sxw5X/nUn+aDcKzO
dt/s7DbCoVI+xTpGkAw+aUAZPsIeNhjgVPJFmDn28hCFPnHCwxDy1Jb2+1DGeDYdym64t7FO+k8H
Y+V2jwGOAuTT401J8tMAsGzLfe7J9NIZWLwpO5JmHK3yAfNf4iBwSCv/Lxvqv+5i/7ud6Npv4wrV
FnXRuTRDGhpSdJgN1f7tRPgvH0Elh6EjhzFdjwPurzvWJIoJUTyNiTUe7XUxYXLtwi57/PN+/C8n
F99g5jI8zzQNQvZ+/ZQsDya36Jm7ghYWPRh8ElNA15jxmf4JZd399x/nMdrTH2qaOv7vXz8OcMkz
I485hIiZrdL0reOHBcS9sdUM4Ng/f5jND/ttz6d21QCTc9n4wYB//TBSDEetMjmVEbaMiBbQGksk
ouLx9ufP+bdr+I/P+f3cErd909kNMIEQcfYwVGmHiYqkr5qKxGXRFd1fZqhfG45nWML95/fyf5tN
C2OY6ryaQxBQqCDOimiNCdwnf87C/cvj8ZdL6P9WKpu4mZPHgq+WmEh+maGIqIsMg3N8+bcZ9W8f
9dtgOA4onMiKcxD3Rgh2S175lqCaUqe+7M/362+f9NtDiA2IvM+G65eFDzH58uMTJT9//oi/PRK/
PXpFOnSYADlMcow2z7FqW7pn6JjpvSI76zE0858/73/OR//3s07c2a/PuiNgJnvddVel1dT3cZ4j
MDYtuyVLrzeIKRhIxCf73/xOhNaMBy8Nid/xnZSeyz//Job2nwuXp9Fr6hssJ4bFef7XXwWCJraI
GXZJ9MHG5UxElyZ7LbIfHdc76sol3NHe0aL42aYRUSDq2Qkf/JS8VDJgF7bQLxyvV1Y4J1T1u9IL
f5qGDeOJ/Cgv3Puha8lw9K6lZDNSyL4sS+08H27brF1I7OpHQ8pr0hTnkcSNsCPj0nLJYbTWTSlP
fliuczFLWDJGwvZTRgTlhN02wqxCuOdS5NOdJDCwR9JoClSGOgoGZtxbRLRBPfD3eoBSwvwcMubU
zbUt1NPQv7Yd7FMWOD9yikeGutpPjtyhauNpNrDiT6P8jPDgcyXIMYvAwtIdUY3PpowBIDA/p/cI
QrbGNMuc3Pu8bO+y9jLqX0RZHxIv3lNSx1F42HeNjhQN2EFXycZ1CJ6JUwda1CLE6tIb4yNimZem
gXqc/G2sFKpiMilb0jRdJ15rTfKTpspo2fe8yMwVW070l0y6O9oKVqS7kzzG7IIHPIB2aeqvgOzg
FIDcAKvusQ8T7h0jXDFwIbkacFrzbM/iMqpV23yTVM9R5f4IyFs36Ux0ojn7CQVFsCt18W7p8Q5/
3S2qJkyNhIugYCOs+FTPVaE/XCt8m6dbLTwX4pzSoBG0dGglDnHA6drBZo8Na+MkySPJQV686SgR
yxwSbLkSxBUN0afmban922GdO9GnuqAfeimKlylOPplr91D7haiOAC0BGoyg0XZGLh8EREjp9mtC
H1ruddd8KXJCBgsSEeqvdp90fdxN9Kc27B0GM2EfvmZovcwcpKh8Clt6LLGcJLSSOnBqDCU+I2Ln
qv3IoQVdPtopo3ylTOpI6OfWb6mPziDHxOuf3zkeuv/Y6n59535bb8B3imTS57K5gYxDPT8VRdxA
WQ7boedcWuBrrhtoJNN4lLlxwBaE4lNRD3gHI5arZ5Lv9OS1LLVLhmzdyeEkFfH0vohe/x9p57Ub
uXZt0S8iwM3M1yqyonJWvxAK3cw58+vvYB/jWqIEFWw/GDZOt88uph3WmnPMBhMDUlY3q3vIeSWk
Ydk16+mPRlkkLF6G5LbllBlAFU3ECwkxSBrJ+CGHTUTIcNI3AwRviXsvt/1tqN5lMlEryLTg1+dr
1E87KegcH0uKBvoER9khrJI9Z+K1NNU3Rm64Jb+NpNCjLDBAaPlbIM8Bt8H4EBfeiwpuM8iSDiGW
AhuiCi7VfHpHIkYXXkauFmmNzj0BZZFPFjEb8ogcZeQwZR3xxMWgYv6kuMjGKeJrCbeNhnXfNLeg
7A8izfcyYpW+FFstuY6gxQNGdimQuRM94KFLkSKAv7Q54gSPLWBSXZA6QcAdRbasw/zWoc/Juo1O
i6WGaeuV+SWlr3Wax2dVkjphIblFrtx4PpqCKDnr2C1ALwKpQRBhDlNTAeaiVHFAvgWH77xeS8xS
BIjuqtjkA29d6tqoJ6A4QFx46FVxZXjeL796y4Z71f89RzxWo3/dxuql3oBt4y9wYc+UQUBGJSkp
DO1zi5Y1acGNGj62A106UdT9Zi1QUPtqMknmMmvBou6kdE3XUczjdFQ8Y7+YQfQn1pv5zf688FmK
Kqv0v0yLBe3vavShshWUlo+o1YJbHLXFJXx+LDL6bBj1NZmcYiW5FqVKAk801Iggi+I/b3dY7J1p
kpqqquNuWmzGQhyDflS0uPV2xT4+lmvk+Xtj5a0A825O1bHEN9+5YsuoIQGLChjJi/upkp4OV00o
LutT6+JFuJx20eTYa4yCHORXbHE3SJ5Pjft1x2l9GnaxN5PFnCKQEklP9PiEnpxCUYrKkPSa2Yef
vvLg4xObXPG1YkeTysTTBn9O14hv+ryNMJRiDIkOFi6ZYi6pOdBtVrE7ORrRYyv/oDnZQ+/k782v
gojCE+Xob15bMMM295frNmxjfgwfXqrRilVw/MmExeRuBG7FF/TzjP3Nc/w4gLl4jkZX9+Goc34M
k8cQKYp/7oXPPw/x94D47y+DFqKA+C/PJXVTU1WCeD5fhCaoXMcTe3dt8J4yE+BUHdXvY9vufXtw
7aTamCrvEIjaukk3aR2QgQJKEt89yaDnbNKgSiM/pAjfDMUtWYQPA/iQn3/kYt/690dqFo1PYWo0
DOmhff6RasvsMPqc0VCM1GyhNHUg53lUDrIpl++G6ttbfcAbqleWDrSFk3CdFPH9z7/i8+v95Ucs
j9pjQDlfqGxKqOblWwaYfSTWO1T1Hrydh8NacX4e8fML9s+ItsyUYYC55D/zy//hBRtGRRFKjtsh
k0nMYSvUiBMngs+fz79GEKZB55OzqWwtTm6p5FHBzwk+T0Kgg6Wld79oy1PDIt19NSEuORQT2U7d
pPdPP1/bt8/U/jD0YrYYkEapkpiQOrTAJ70Ur7yqdDupp5Tsyy7iDIdQ2hLqvxq8nxh7/nAWLz3n
fd1gw8/9/dpHisOcVjqPUpJF+FvTR3FI9Syiqql1b/DjLNSgaXlse0rLVa8kR1OhQV3io7+bVN84
//nn/J2klj9HQbrB49QIelcWE0nqS1JvWDGpmRPKbSN0pQLjE3hEH6uEaRx0xdsRhrJHvHeZVIBD
6SYiybsa69cwKJHiNZdDWW9aGoeiAI3IWUE1PaeCyNJ4YktAPT77CzBUmzg7eIG3MVIAI+F6qH1w
4MhhPePMKgb8vpEzBdNj3WkbO0TZrUtHW6pdSYxAdt6j8DqX6KmFCmfEcW+TcCir9sUIWy+lMjyB
BMP474YqALpOWkVZtQnUP0Thrr3GPjYEpnHeXQe62NBTjHKQLiUgLTUOKfE3COU3VQi/PSIovTwz
KqTJYXqIq/bMhLdrDBo8FfEYKsAddciKVNSa1vyPChl/PweYI///IJYLp+XnrWHVRNDC6KK53RRn
ZkMqQyxTBvj5mX+e2v+OZMpU7uYSF4vm3+79h087MVFRqU2En6FNcfcWlFf3bF2wq1SZNQQnJpLP
hYZ/RiPAg8lchktjLieSMTUiy4tL02l9PcFyiQWPyR28IdFvXtmcmFS+XpuqW7qBrEPTkd+Yi9e5
yysPxU3NbD3E3ZkKMXdTyGQL9ITQn9jXfV2+uCydI4uuaqpBHOJiLKUx4ZNHpezi/SEcangTT2KD
EnsLsWRNAMwOXyqhRumWfEHpoMBPX8k3Pz/KRduUu6vJQtFRKrBAMZcsqypa5bVQHOzJxZoDI4xO
pSPviSJeW8dxl5+4ud+MxlPkrZEtHTafoSzqUkpsgIcv2CyTE3NQHsxjc2zfQF24eOXP08cT1/bl
WbIq6ApaI6qwsinkeVH88J62TTn0ccKzhOfQXZKWrcDeHYLLUiWCWS6ncttFdId7IRA35qy+zOqk
ROrNQN3MFshZm9C4jGe5O1CMUzW6vwv/p5lz8fPm9e3Dzxt7fypTlS0Yss91fKMdwmNlb1/Vs2mn
PA/jmgJO78D+OGDKi4EGnNgBfvmuNCrvtmxzptDm8vFi82Rm8JEsf377yBmSC1CcwEj+0lxJVDnx
JOZLWVwqgxmMg4TI5H9+vtSEBD8w4bpCR6lXiB5FPcrNiTd9UXpkC1dI+DycqvBvImXr+W0EolVC
VujqdZo/ySg1/fPKxH7eptMNrzM9oQphNjELP//Qr7+Tg5bJN6FYuoyeanHUscIQslvL2jqNFpBL
BdKtgIV76CS73BqNrWHWLCjFqNBMTr2tXzZMGmNz6sGHz2yH1e/zPRoSy+q6mBNIYSVsJczw1SaK
ZK2mpHD2uQd8uwAxCWHgItV6Wm06TanSl4AR4hcAfQvMLUmIGv/5jnydpOafZdPIUEyF6UFe3JJB
V/XQ7CJ2jj5FnrautQ19yok89EoFtAtAFxT5sFbzRr1pFUWl9qmGG2pbv4NAJtd7SoyNqUsY8MI4
pZXqK4dpUtpt3CcEg1Gr6m/rtJlObEu+fvqqjRROtg1FZb5ZVvW9KfUnC/0yDW4ruE5Qce8zeabf
QIY6dYyb95mfX26V7S0PTLAgMujiDlWTliBrhMA9f8eCnE7ZEUfbpQfrkiQN+iTcmCfWxK/visay
Pa8crFZQORdbX6OqujRoEeJPDfUkSTUT2LBD5P787L+ZrhlGm4VqCFA1PojPr6Shl40fhShZahck
9jq57XbTFhfcFrn7rbj6ebTvrgmq4DxJoGZUlcVgRVANLZp2WGFSat4Q92EcmvTkmfFzMYX1Tkd6
J3ghZA4NQhWLFaiRtK63bF6MuB37K1r5KvZDrNu+be+1rpJe46zsXtsaSUlTTfLDz9f4ZX6ZR1eF
YC3irRT6YsVPu24qOfWZTm7E0o6fYV3VflIf5DyLzsJqgirqi3yXF5J6ooozzx6fXtLFyIvrHvs5
qDIYaFkYvfF7qkRzlmt5SQ17RIJNVCg4rcQKThx+te+HZUKjzsFSs2xQqpNl9WZi42uscJnig2pq
XCMUtAyMT22V7cOks878woJrNgHfmxB9nBVaYl3RImwc3GX6r1zS08cOQdrRKEPxUphDhyUvqpxK
BXcsW3XqRsWUPueiZhcF8gMHOJ1rpYNhofTUyuQ5EpQTilqSmkXM4yBmu2uwy8aqPjQjfWC9hRyJ
yVu5S2QQAi3ni1SLSZAxYHtaBuK7HjjQlazYBIBKuhftyGPHBpOEw87EXL2Z1We/UeHAbQKcAX/s
5/dmfjqLp0fhjToHAl904Mt+qER2mG9VFDp8HYuVRJJxOpLwEFeUfWWJstHPw33z1D4Np3z+7nsl
DtsBEhZ32BR7pa87R9YJpSjDKj+0go4T7stT5bCv16hrCKrZCNsas6i6eEPJsqxpMLD+sRW7Uazi
RgtzuJIWRsFSH/QTl/h1HtC1WdKMTpztj/plJzrZRDt2GG5R/x90QiiFjSc4Ij7Y3oHWdEIQC8o4
nhh1cY0EelIiZoPBOmojIV9OqG2MlFlrC6gQso7JO6RTtmrqBCyUpCLhKjo12vz8KMVidfoy5OJZ
ouEgu66PbEcE3vSazl2+IDBfiUSpbyMttlYkFWZrpW60bTSA/Y4FSlQ1K0nyrknnBfhWPvz8kxaT
4D+/iGdNix+Lpb6c6AUwAcLFSG6RpJkJYSv3cW9dcoB884X/NvTGxSzR/XnMxX7gX2PSQeLc8Xex
/vxGe0lhGlU4ek4PfZgIcuRoEKES88QwYvHlLMdZViQVgGAdsh2PA451iFOH8xwnOSxN9oW5NklF
Imxv1axR1DjeibFPDb1YP8u+qgJ9zCw4+4WPq5gD+iaKouqxJOjsXMmD6qaom1M7keUe4Z8rNvUZ
X8SSaiqL8mZXTMiebIuet9DpuZUR/s2oGoGjqWFIvysGoSCV2IMJRtEOoyGTc9gEfvAExdkH+dHk
4r+4ESr1dEVVqEeJ5d6vHTM5kb1QIixAhzAovSUyzS3fP4vD8jgZ2q+fX63FvuXvDfg43PznH45x
QmRmockMV+Dsf7BUMPcEdOQnNrTffscqZ3RbRw6CAWNxnwN77EtTD20HvZ0b37Abc/Lf+gXJjUfr
sT3+Z/0Q5EvMVJxG5lUbtTq9n89XpQ2lNnYhjk/aFv15Bjv2Xu+T/qgiH16ziA83cGa0m59vpWl9
952q827TsgVFXW0xW0mjFdHmDUjzi/R964Ei79QzY3Bi6YEXDQ/2KlKvlZb0KGDyGgB1RIeSWpBq
R0oi6IAEzih4VVDkpdgx8+1r6rCTitetXOXIcJUHWdl7BWbtcW1X+yCsdwrQ9qzCQPsqC0qI46tN
4iqYJJGlW0JvyAuB+YmzcfRWlW+DZ8dsp+zQbqrp3scqqZ4NQHVIsNSzixyEOniJmv/uun1Hlz4D
Z95k8sbn30SOMIDLV6m50OrEaToORpW6qlDz6vUlrpCNGr56YPv+Yp0ob81edBofbtjKh2TcNwO6
BBiuGeEsuryZuc/F7PfDNjqzaEsm01xv132gbbguIHvDlRnAqX2tPHidQ+Z0FYaL9mrENkHaCcTW
a2s8UztyjSect/ylZCaqQ6eJkLbkxVHgUx7aTTEEBxNJbE/UWV+Du5jxot4z6OSABrqlwg0kKMbb
U2glZk7Vb7BFrrXpFr11hc8i9Z+LwXbL8rY0L2sSBsL+jwEYNodzo3q/rLRAqozWPNDuI828yQEi
9Ya6a1XrMGTnwLwCdboAOM6O7DVSSFuixJ/l9lGOIkTBaz/ivWipECTnCtrq4VoazF3RPljwAX2d
PrW8g7iftpZrCsAo5h5EX1WTEVPoxCWhCQ6AZUxAiR3fOEo6IUzoCwLVsSZnRKqlivfAnmHc/lUG
czdv74PMXxWGttLLkbAtsBPwQwslvA7KX3EFX8i8yKWjiHdt8EsDCmHmKpCnX3WD4xdDWK2bN0F2
U4y0DYIMs4K3L+rLoqjueSKzRDVxM+u6t5ujZW8q7rjFItwYVx7oGVLx0H7Yv9l6IYYAbBO4pKiC
7ibHTeZisVhOQLeGmzlCs3gUkCkmDZZyA7eKhb7JySIHQkXM1E2kAH4bL21sRPUguZZx3xCtqbrk
wUWwb4ryUBjQy/qhdH3IyW0+kLcmxToKAPj4A8/YCI4tsY5N7e+NkA12D9ZJLV0wYH8QVRLAeJMY
Ww2Q4FABexIshBLsouRZMfeaQg47gZc75PdriqvAzuiADnwv0SU7b963Varekrok+3+seKMHzVrt
CAavb+zpecJxJujxga63ZEeW9xkRLKr+rmrvZMDu6RYB69xDc15h2V+FQJuEn5N87D3Zde1o1CYi
RAckvvqtfp43sEYq5gCU8MaxTlBaIP3uqz2CoZBsXrlGJFySqGERv+NvbdY22WNOeeyaABUxX4y4
LLL3Rkft7e+q0fW9rQxQKogGIgdh8FzR24BxEq+yWXdtz1ncEGqKu6G8TZNuPSjPbUruJw6CUXiX
FfjdDAS6ztuqw++B5Ogj7tXjl0m+0sjb8VSQwO0TKnvi5er+RR5B0l2KDrQmzgkiFeFw5wW8mvrO
pPBQZk85+x2B2l4i+4VoSwOymHfZ1zdzBLEYBsJeAqJqkAN1m74FIhsaqKTkrVK8VlZMaJdwanhI
NkYWdsv3Qfocx1eKTc5ObJK/1uwC2vR6hYgZhjQAP4L25JScDvWsb6mZU75Sns3sDUAKeYlA6RF+
OD7BziUY+1kojhW46jdkHPhKPIcz4z540YoaUN+RKj9QpHDdyTCrgnuVKDpJrIMUPOvWby5G+BG5
CcZOfhnFq4CLYbfncXiWZQcxXE8ZhjWFF1ccEinZVWn5bGh4sCdtHwzDk1eOm1iY9+FQXSTibgDC
CgPOJVsA7gvZbiMGfg2QDnwKxQcDrVQAav7UCjepKylabYr4Qp/dgoIXF7eMJ1s0WlCrM4vIFypu
3bq6C4B3AqOkNpP1R8UAODPtSmMTSM+jb67MPF6PXeJG7fsYIZfjMHCAqEhGyOAfSxLoGxKrrG2Q
bQl/XmmaQSrWPpX2mn8hTfcFkJxQuyGYy8NOUZfTFfq5fdBCkBnlTZafIdCrAK6MRnCeKPBRQtLD
C39r+M/RkOyiZFW3KwI+4STiOSfaeaMr/qEsFJec+QlElKHdF8RSB9newhdSh2Dk+/OJPBY/2Zk9
6ThibRQX7ZRylIb6CzO/7Eh9QsqmWADgoreUSIzQHmB7YAKHoJpE73JwJN8dE6fJZAXEzw8d0SON
QmbVRJce7nMJvqDiv3Vdg0jqKZojI3DvGd6dNhNfkjcrUHYa9KCENMlIgAmcSJUExBRrUNxNjW/2
xq93A0713Hjz0oKa9jUa9jXM9M1A833S7G02Kny2GsvQ2ufMN+asajDnRMTqStC5bG5KUmbzg9/e
1FhOZa3GZPS7LO8DorPL4Lfi2ztrqkBUPIv0ETypJP/pi6veuGriJ9hRfduS9AQcsbtNABD5M2IO
4jf+RAkibOddBMFeNDo98QNLnBe8I7fq6luzvkNDC/flPOR5aTJaeBsnr/pGGv0qFYrD+0GXl2rc
qioAZMePHdqGwCOPijeAiuD9SKE4Kx+77l7lfk+qDUMd2x2WZP+PZuHI/AOEPE1eAtRlEx7SVrDQ
Rfc+5tgGPxariAl5IMYOOrY9cLPrAFuJV9/kuXo3JKhIU3L27GqbkiZDTYbF90WE1WokpzfxrkTn
rbCAOElxUfNEQB5DpCO3cN5rnAU5GSIhrs2Q7idIj04N98SD7mCzriQ52VdzrEgxJ8i7A4xTPNKI
bt1mIMg3JTFCK5G5IZjI01UsH2v2P0HqaoM4BBHwS+POJoZgBo2rIwAkhZdYTwdnkh5Tub0YpWpN
EC0vRO/mxcEgzjvWoAhQNLGzB6pFQNeB4403bStzWjlr9Tc7IknRvLQBrYv4FfpjXZOekB+n8c4w
oTA0F3KCQDNvjhAUCISwwNtA0BfhvoylV68Lmav7lz7v3pX+LLOAw2jvFfiYiVgaLByWf1WJ85AF
YRj3AE8wDGUYWSqyTk3rtccymyLkm95/3lt/t7NGZjRXPGjUo+b6vKEPYyUZ1IwwljYhAKc+1vpD
OZ4Y47vyxscxFkehRCOIV54MYsg5K+APjaJ1o6k0bcMaeON4/PmK5n/bh6LY3yPKx9EWxVQDe1NQ
aYWNnP5JryGYsRn7eYTvKhXMrFgRdBRpYnnmGsy+9qqCLKsM6wYfYPQLH2z/SIpm4YSq5bmJ2epO
Qznzv7k0epZM2iiGKFh/flhSLE1+jS7ByVgMj0YlY6r1Mubjn6/vH3Xil3tIw8tSKCoiK1m8FXkt
DW3ZyrwVEuEzvIsy4NUWGb8mtfsxD3eZhyYtux7Y50BLGptbH1SNZvJxW2Dfyzeah1sPsJSUUddo
zmPc+CpGYiG94mgmu2JvVZcyDMyYlNMisN02n8tc2D2N9z5hg3QRefHaQgwrsOSq9LBsUtrwX7xQ
THhQR2yM0MMQ28Mf+aMjVx7PKu28j35LfuBaNfB9r2ezAG1Quin146SzpSn6Zp0SqTQE0FnQCGdj
7WbZsVQMbLgba3yxu0cVUEBF3J5EpnGoXqlk9BGXZ8KXydGvVrB/s/jGUzr4KC2aKf4xHLd1Q46l
Agu1jvidSF0yppvMci12bET4QPgTwLL98YzOZuOdFZJ0NAH4p3V8pk2dk0/gVjqazuHvuLnTYJWU
s9cf9fuGek0SX8vS+RA8hmV7Nuk2Vnl04Ap/4GGrLC6TYN+01ZEuKKR5bW2q9ta0qQKIt0F6IoUY
14oKFFa64zzkaM2bGcFGrTo3IZC7hYI2RySHSrcNEoKumHA63JpgIDGgvk+1cpOn4dVoQ/WqCPLt
d15rrBvVx5UbHFPQnBCOHLXLqAYo66y+N8WvsnkvOMF2Bu+LcptxmMtjmZzk+xoMzpTrqJqfEHNi
WAOdQlyfTpSapVwbVuim9S26inVQX+T2PcecpLyK5mPWRNbBuUXoU3BolRI2X+UowN07rz+vx4va
/COhUFZlIrx2ofzUyiUokV9j9idVRiidbL2QtEuWcG1MCSrI9JSzvweC3sof7BLSXeaTDfmiqtq2
I2mUGHen0yHZ4VU0Ys8twabCxbPBC/K1X9DqYxmOr8eaxBCYUISXRdsO/k9+TQLD2ip/6S1po5Pk
ADc4n1MUq1/VTKWytkPnSsZG72/l8hCyEQjJyH6u+ovRfKMa0NNEVqYrT9rJmsBdG5yLqtjUKOnx
9zl0YWF/slq22yq5NyeCp7pmZYYlQGU2SPSrzuHyHNrJvtDGPxklgb7ILlvtaaxupYmtzKC7Qo7O
Da071Oaz7hNAmO06tlqxh+EaLjnhLhwOW1zdDRheoxBrf4YNYGRGB9URCAAbXGGHUZvJeRsqW050
G8rWM0brxPTzzZI0S1+o7Bom8jFzUWMqe3XEsE9Ji4AWiQ1eQ2tbP1U3mytGixlOp+KONA2RDf2T
Rd0s602z83wBF8CQhFMmms1psXxOquQGSTdbpPi2xhgLef/Ytq2/1gpAsUNnXPw81X5TnYV8o3Mg
oGOrUIX+PKOHfteZLIOe08y5UoIKxJUsl8ZDh3OV1HVbIzaZ7sDo/jys9l1FWtf+lr2FoiC+X6yS
0aAEmkaWCdki+ZqGw7pi91RelyN7PZGTCAYBsGf+HJ6S1oYReEXQymogIDDMSHiupE2kXcm49lNO
4VkNT7SJo2s5F9daodYuMThHq0Jl2Vq457rcW6sNun/lvSU6MEwBaWkX6JzZXd8p4WsEy87DQzKY
B3gBTj9c6229imqZqI1bwwLtGrMpyXBMF5TzONHKGX5gbaWBBJFhuYLKVRv+/yHzoV/J1wp782jk
LydFsW1AmOmz00INKC/cd2W/iakh+IprAABk7QQ7vpIravCvffCbU60bq4/acNVXd7707EMgSVgI
rG3r3+ZEaGVsAOvnWD1HOevkxIyDk/csCIq4dkwwzOwp99I8uczMf3vYD/UfKaUuGBA9W05npl7e
sY1D31i9VWl0nmbQVpP8SusrgqEgS6tm/QyjZC+RyqiTBJTrx6EOzmJ6Natcko85W9zGvI2LYAMM
5EaO01WHGb4eFLfzhRsOChFKxL42MOzi/DmmSmPa7cHLG+B4rSMmTs8D5dvc2k51g69JPyiNdV+1
4jnrkn0D3tFU63XHej920LuMm8KoN0kQ4a1+NAtrHcaYO/Jf4zjnlzwayrtneUwXe7vVwVDC6uq3
Uv6i1w9JWR/bgXBR3SPRqd+OFVk6Me4qCgdjHV5VMtWVDmUZyXxlqKzq7iZthn2vETvWbDoBhXU6
VDqHgp1EXGWQsYTn4xGt51r4TyPHkyIZtonQOZPQlSKKLIRvmMR3eisBpISCTWqC1VVHlKgUqXqK
Pe0WgPVAdYQCKDxLi7/Qa9SZlMgJzUvZ01eNObNiKLLBCGqMlR3uc+N3jzGfClrSPJrjq+DhytV9
lJSrsT9ApHFtQUrrNoB9bAkAo+lb0e1hxAEwIMd+z9mFDbUNciQnyNmcXszSuJIEQGnYl6N+ye+W
9GNKnjm1CpJ8Je1xjM/s8a3G3jZuC5lvjARzj8NOCDXZxntwq1LLUYNrEqHXSUSNiTTJPoWpT9Rp
TiKoSaRfYm3m/VQd/Bk9Po+eJ35nyulZDHJ/3YdUDFdZeTCABos629biTtV+h9LFZN1MVFTsOSxN
VtbwuwHwSvWRALvA3zcwMuPK0cPnNgL/6a9q5QznEds0mcI/2F4tezSKP4X2Z9TFZdirFISNy0br
t77kDkjlxmQ/SVBk2dQV8lvPzpz+/yukVuZ6z6VH9hRSg5jYcFYewaoB6X+QgUsnt2uCgpu7KYm2
ZkQtMLjqSpWC11nsHSv5rhBbTtG3SXMWmGjkiEuo1obxAsVpnRJSo/RvinlIzW05HksICfY1trAy
v66MZO0Ti8K/fSKEj7yGkWlEI2S2rfS1EZUkYhA3lljUGkjVfjKHbZtMm1EjhHq6mXLfsSwONN7z
qFVOU6PHA7geGKSyNB4mPIJLibGrOWR6zzUIDb0MV9A7svpW+j1yYoxVR6REcIWvE2FeA7hpaGF8
dfPL0oRPMHwD9IlsncrrsbiI2EaTz6U1EHeG/VQ9klm586LpWrKns8gkqdypGo7v4C177uh8AN+m
2j4OTrSOvzn9fFo55tPeh8aWFE+G3qS0AgBzjJtEkEcVNl7samo0blk3ZpGznDu6ivn251VrYQL6
232iPT/7qRC665xaPw8daqo9Qgi2ncaRfBe8qbKOdyS27t7oDoT2NnwnRGx7SoH03X6Eo7GJfV8X
Fu6Yz6NSI470So1tx2pvouKR3a0anuh9nxhCXYgux0rSqrZUPARAmTh2ftkCOQSkolWxvP/5Jn77
+P59NeriDNmUdVPiR0Hxg0IFKFd1hCF55QXN7yIqrvFNn5vB8B+Zfv713D6MOW/GPrwyYyzlo9Un
tjOKtlxrucmNnO2EctS0/+PlLTZUJJ42QxDysNjgkHuXg/AMNnJxLxUXQfNLLrvr/+12LmobCrqp
0a4Zzya6XUhNBydePp/U5KVhSUKYA50siqaXn0f9q0dbbl81CyEjegm8NOriMhOtVnpFxxCBBA86
+TqBjrxuz7GLayvrliw2yGYQk9b2/pRYe37bv4xMUUDFmzZLPxfvj+nrYmrAFTjCfCFC8uhX5XYA
9m9F5FHq0Icn7UwRUKJOXPF8RT+Nu3iHMlXpm4R8JGcgWpLtVg5XPnxQp3pPxvHGLh8MQiBMr/jV
FvULcekdx9Kko5b58+/4bsOu2RrmPBQqMi6mz6+yjWVUBR1Ex1SpEicLR/YFfe+UnbWTiU8rJNav
n0f8pp6la0h/ZYVx0XQuJj0ZSK4w8sx2UjoJHuadTD0xwrezz4cR5injw+c5AM/ORrICnQEFGUpF
N6AuPAWF8/OFfFMG/HQhi1tXDUKOJQ7eToTTjry7tTDJMqNbBkj5xBr1nfzk41jaYkLV/UixJROd
gunN2b0yhp20IEnQ64PElbQyc7W+jI6diaAe3TEJoPVAFrFqk7uoas0pveM37y7LFRpuDSoLurLP
N3icOK2Ihl9Ttbds9jsK1j/f2m/ng48jLKYhf/BFkmKIcYj/NUEpaN2mghFBTEM/vVZJKLlocQCz
tD1blwoehLCuKdWl72kRCbdCX0/VyW62mkTufBuYnvvzD/z6imHbVYSOexc1Oxi6z3fA69JwlLIY
8U1VXhJ0chPSjK5OMli/fp2fhvlr0PvwJgdlQqK6GUmOEsbseFtAzz6CjldPeuVsuv6frkksZkKL
BGvbarimEHZQ7f9OMJqWYPt/HuXrVzNfEmpu3hyhIfP5fOeQyKPAnlLJkdRqV9cFTSTMabCEjlom
v/881rdPScNmPYstERTNf/7h9pFjDTctKdAstTh0G4y8uzaj7R6pdXHiC/06q3FZH4aaL/vDUGHf
5eaY5JJjk3Q4+DrHoea/uXMfhlhMnCXxZYpnMUSaeu8il85kwz82XnqIkvGEjPrU1SxmUDnsc2Wy
MskxymLDvSX59ETB6tvXgPqQjFgRLKe+GIEwO9I3U97soKH7Zs5JQSnZlR4Ko1P3TXx7NQbOZJSY
rHDLopSW+upYNAk1yTVq1wwTmgPnZIe5knrqkQzsc985JSw7Neb85x/eh6kfyyohs8rpdXQn00aX
bOfnl/ubNYFX7sNlLd5uSwerRHL8fFlio7zU5/G2Wxsr8WA8em574uXDwMQv/rxh+Tzc4g0HOfOv
6UEMTMSio6ksUdDvlWEfU4cnuSBq0wu8ocE6b5rf9VgdWX7OusRwDZQZHjYnzadm3CI2MSv0XZ12
kejga5UMeXAbybXT9ZT8M19DsJI4uq8frNTH7YrNmYTu9E2Q1jfpLcHrb4YBrdPTt2kOYs6Ouzdj
EuuwCbcQI7ZGAAQwrTa9nJPRDcuFWrCAqiCpd5FML0C5qOhs9IDR65ZyOqHDod8A4NrYvUJzhhhG
o9wY1l2sl+uaNnwn6OKicIDlH1VPRNm5pGq4cUL1ICVFOSCRl/p93QGntI1tppx3Fcy1+FGeG7r4
goM63Azp08w61oZ6HZfQSj1tNelupCYrs6DtEr1pcLhooThCREcpJfewGh11uArtgF7BuBGzQMAu
iY6nskvo34oQEYdwVdKvIkpN3tbSpE1oSW7r/VaRSQ0pdZae8S0ivQaD/j+hbx7RhnxyA0Whovql
BcPGJJsMDfhemo46fRBFz52uucRsKFy5hv3uwfE1sbHxLm8UchrTOZdYx69lR3iUq7jcRd5MVVBd
n0zxIUzfZbIIFfNMpochT9VDHskE3dF5A72xiilyqSRh+XRHwBteVGNDMaNJr7NyuFTEyCOKcVpl
KYkultndTTRrwpcMbo+OfMbW0rOa008OWQVDP5dpXqWyddskzUvS0ubJQqfqIpeYmaAll41nrIBp
atL2Qm4umr7Z2wbqTsnpsJSF2RMhDA5KZpdS00Zwq1jnN9EonASIJemhgC2rVShukgqyzay94DFB
rtbn5BX5VAv2G93r/HXRBWVONHWSLD7PF4E0tnLi8XCsSKIrp4wN0RZEMQexisEcfCA5brX2ZEpl
+CcZgugOyTOIR6Uu6h15QqBw1AZo9Ikp5ushhV+F8WNWPdO8WB6OVDyKIR02yck5G+zNjf5o9au3
mhw110ActAJjfWIT8v2N+DDk4kZQhFH0xmJ/ANasdgfHWMu0XdfklVWbyU0dyalPdKFPDrnYzua6
rg6Sz5CNg5ZvTbjsztq/xXtjU63RhO5/vqnfrgy2iuna1CnwLM8/2qj7MXkikuOHVk/iWCOdc2Dp
T8i1/+7WvkzXH4ZZLLCm4U+VVbH36QwCrDZtmdH6rqS0jSHPiuCGZnt+bY6qd2YQ/bGWY8qdcpr4
r7YZKrufL/m7fRhHax1PgqzwIi1u8AgjNW87Xm6R6WRbteQGrrOmRpTYVPLjz2N9t0zRPTRmAblC
bW2xv4waMj+aiOseg+ld9wcykWdRr6KfKRpxDNb/kXYmy40j25b9oYIZ+mZKAOxJiaL6CUyKUKDv
e3x9LcSgXoiSiZavBneUN9MF0OF+/PjeexXVlWbQd5WMDDQAvxvjGZcnaEL5xrgh5NbBb78v9N+e
0TlYTBYEoFzZg78dCWU9IUmcrzgefV4jJr8YVHlknpbiq4dSuAvoQLXwQKvh+X/xEv8Z6WKvV1Lw
mOE8R9OxXEth91iJ46aWml1E6LOhT1cm67UHu6hsU8JRq15imekyT7WjJH3Se+2+mxWsQA3y/8/X
ePFlFLNjKfhbqk9nVfgAZUoY/9Jqri5l333pnHT+3+91cUi0PLEf8b7P64qIRA/05tbfRiR8Y5nN
b8mRCB0t/6+mWfRCOEL+Z9TLM6MaBxEpYvx2cgfLR1XeulS88nt992A8FrAWi0AizKafJ2JpgWpA
rswZbpIWYvg2qg8/z7/vFox/B7iYf5MmF7WaMoDYOyE8r9Lc1jgGfh7ku1n37yAXs641YlP2xNm4
YNZ4KI/AKtxSGhAI/7cE4LlfLBMG8T/v62LGebVWW/nISHGbA/EhqxD3xs8P891PgqFQUjlMkQSh
Xix7RTlJpTwfBnwSr2y4U3dmJt3/PAamom/eGdcVJIJqMov5lzQFPG1jiq/Vc8SZaxdOyyl4SCrZ
jag+OVgLMddz7SaZsvtWb1NbN9Dwq9qLjCC76ttt2O+H6S6PaOpy7At15cbzOscqPpLpFUsVwFLF
0cSMhp2AkFJGEsa+z629GS1G9SxxLZ/EZFrHeF7xn3RFthj9GwG0mXDoa4srLaJQQRUa+RNlC3dx
xS4HcmRCnItTOOw6+iquuFX5OcAbF08RFeGfmI7d6ONNNKKbILz3UmpsLsathG63d9eH5u0kTjax
aKEPc6xCBY1EKp9D/GKn5FLTi0G0aP0eAmqZN64E79SQdi2hmWby0JauklPjTlzDDTSnnlNKR6m4
U9T7jPhvXQuQJm06iRt0qIkhF9o46nArTJqt1mdiZ5vyBTXjQjHuEnmyG/2tjxsiS58S+a3sydcs
QSorGBAw1ygPek0ak847lu6s/lekbkzNaXOIldayK1H818+JfwpT4LbpRiXwMtIbwF73HpfBYXnf
FL9DqDAFgCg1JrL/eZCQO6u/x+JVHkRQC51DAkJOHhFHPAOISpL/ymuEwj3gWBxC3S4x9mUT2I2R
u2q+FqOtgQLAnwPxM9UNshkdC2t7JTbvDUGgVctS6LdrEUNR7zmqdqK3J+VvSvMqqMdSN9ywF+B0
f3jwoAzEBujEDeTqlcKRXblD3rpq9XQXkpmKzxY25mnq++MkAqcEcTsxOQYkxgF870Y01/385NzY
cp9n0mpAMNTw39MmrmX5xTzjmWOpHIy2KcLL8t7LxoOBik7Ya98m6c9Qxgc0TEwULvhNUsJN8yA3
KroPaAlY/6Qg3ikTnDaJA24JXZhcdgHGHRmY99KQrnutJhNpn3eECqLixf8qdsiZIW/68mNNZryB
eEFuDu18rf/mxQ5ITDXjuJZv5OkhF+uFqkdI5rfjzIsMlrHFP+fwyJ8WBAieLLI86NqVLGbCakrf
jQ5fTLzoakR1wHf12Fb6P8qw97Vf4bDN8pPkcRTcEGhla8HkEkeiBGtNBaMLIzavyA0w0Anq/cJP
9yKnS+QEarrp69BWERkMTeRawq+seZb4jJHAYD5nLIA23R9xUBysJYvZccE9eIIuRX+3iLpUbgX0
NeZIrCmWAhMzzSj8FqRVK4Ofvotr4AZ0ZLTTKC2naa0Xj7F0wzq3UHR0XTthXl3K+0F8MlCndf5R
G9HoJNON5//2aCIoWu32nMQFr75VmLeCggLRw8WFIwjKwgYkHl/h78KrFnEvbvzpzlffRgEQRfic
eLyFgammxBh/lNtRIQpYIhj3dfTva6l+KvTm1kDkXsjT1o9epaLYFMEWaU/Yu0aHoDsU/wQSgZVm
xUVRocY72YsPtMUzdPXTB/M1Qb8iYNPKQYam8kGGFD+pyp1pPLccgXvvHHv7uLnTkTEAspXyPT0q
+qNWez/mKz8+SFNmx/Vez3s7E4gf9m9bTDRSSKJPw5pic+ztEeh4a1l9B/HYJOKqynsUpvshXhnt
uoI1YiCpUf4CRxv1XWx+WcXJsDgJo8vyYTQDjYj4V+LubYp4j1W3SIhankLWOcwHu2I4qyg6cuE8
yDmRp7+S8C6UIL/7BwNHirSRgtsGJ3vS3RBGAr/bDTWZDoVOqjkmxNCpq98V3evOJ4L8YMa/xnhr
Scc8OUrQVPnSOmtV1ikn2tkIFtuk6jmCebC6bRIggDzlqQwJ69gSOtCp40LyDnK4tvqPYdhWxkaJ
39T8LR4PRnnouP4oaFmqT1Qnpm4T7GnHmPmCUV0pOAcb7RkPUZvdNYk6IFvUXK1miUKy00QyJMj3
ruGVRA8BBEQ91gkwXCvCcw/jIaBrI/FEcQ7CVC3w9rkNdz8FBC5ok1s0mpTkrjqWoElfSSzFCgde
muYiVEVvHA32slM0q3c6dp5wcrVkZ9F1KTnfL4ZOdSQwKgoOyJQXDKtzLJ2oa5H836rmr7kqCYEF
yrgE6Vv2tHSyHKES0o8O/OiLH76Ewh+BO7UofRqtm6y81Vg6q4eQuTJ/pSBWpBpXg2sgthW3cf+r
sza1dVQmhGCgUI0c3tHIAWl2Ue6j8A9a/lLa5CUQrZKvlOhluh/jMSX9NRzprYwIaVZjFICG3niR
53Yyb6bV3gBcLuLwQwH2DBIbqI2ckeutEE8H23rw18r4geZ2F7YK3a6of5SYdRI8kBRHLHt2CcdQ
5xq4WksBbER4z/gKpmKtxz0MmWYvo8GdTZG1jxlpzruU470nOFWKpxKbX/C7TR5SiCfBb6/w+Hlv
wwEltfbIzfYuK5PHGFC3NfINdQC+9Sd/PEflQ1adg+YUx68juZGyP0H9CRax5i2R100k3+HTsAto
ORXWGUl8TcdphSmCPVd2yeBwG5n/Vv5WpCZyVtEtWMCsCowwvqmCJAKv7jBstBGIxfAZSSKCZ6jq
fUjeNzYXQMEah5yOeO4w6PdSUu+SeiN26yzcK9bJ638L5bQBSGdr+EBECLbUeIsar16d1DdxkPG4
d0NHHjGOMnH4lZhHOXxrAuZYez9pPEf01olvdVAsyxZ8ecfSogd3Hss6DiSSEFCDAp03X7lLJG2R
nxpl452k2a2wjOXbqEAR5ORIfI5V4EBFNesl371grWDfVtpOgrqCe9Fw6M5W/Vtc3CumLRQ4hp0i
dg1UkZG/KUYkYAGrq0tcca/byXtQPtbG71GwQ8Crmh3LO75uXziWHuuM40vLIWoQs+7D5ibDsYqw
q5jWEIfZKG0twSn5LOp7GaWf9wb/JYuJAVwi5wvIajbrp5ZUHRg8xh0Jyajv0WEvIsA6/UOBW9Ls
HnJpY9FuHLNzEt9oAQYYKoNlLTyGxIY2C27k8/RWVu91CUXzls+Cmg9vmRev5n4riZhyvjfLtWpu
RFij6eAm6kvA9yHeQ2TuO57fDvO70HivODdjzCT9VE6XI8IyZdsIUKeNWaSf4w3NCSYDce3bQkL2
9DbRnhNs2JVxGjEekxJGY1p2yiglKN4AixwvilFz+vpRqZwy3BQlkDz52HtPSrvyyiPmRaW/jdHg
Tbc1PekUbrdo99Iq0z9k5SVJ8LktBuod7YOZrXCNrGAzYw1raIDKmaPrT4qeLqruTPoMN80yJ6Pp
IJgrVFGZejMetfyeITGsF6zBPYnWaAPNs1gUC1IIVDA4patmSyldNtrBHO5BWfD5AdhF3Y+0c2qO
WLg9yoNZ/40pfFrHwapX14r61Mprmq8Z1rseD/ifIHQpvWhfLyr86qb1QkMN1fpL4239dKfVpzIh
5XsdRiuQRSwSdfyoN4fq1igOfEhjsa+pD6qtIDOCE9SUPbu43nIkVoQXfdqwMgtPUYyKUfjtEQk4
Hb3qVRxfcPjpKHCVPSJGfTjjMPO0YxevDUSj8bbG1jmdahE99TuCWIqE4bWfzpJyr4TbXGQ+7Yrk
dWqcBLvIR8tMyoODnrhANKvpJHUv+HVHc4NprOhOdbQ1JQH8sl2rm4kmRLP0cAkEz/FsvdiMVDGK
Rlr7Ki5drMATVK0nn6mbNLYl7mTCk7vkETgi+2MvruEAjBrQrGPR4NDdT+1jNduUl2aO0/ivEJNf
qt+OvcOWHoDXVnRcq8+WuU+8vapsCDwrTTrrGnxup4mD1FHjiaZ4THJ6Yz3xcfc4+GN/5+u23q4g
vSA4PnnpchjslMj0YK9Lzwb0b8S48Soy7/3ybIZLnHOitC7GXd+7At7QbCvKpw60skHIXQ1cfkWf
F4ByUyzaB3W+jXHHENBVvJZligACAfsGz8kp7buFlbtBYhuebJsJu8jeSuDCD3ZM+dcVR6IDNHHT
pTuP25LExcBNhThWmyhbaOaRFIORXTAl9Fqaz2xPZrgOmxjo0lmcVpjjC/4MfuzSpFdIGOUC7ER9
Kkr67t6pmRyKPX0qnKQ5ydkq1DB47H3AksI26zlD+bta/U0/VereBNyNjfXeKI8RyZ31jjI4t16G
/C+MXE6wE66Clh9sMyeEqN2ePR8s4zbjaJI9GtFD1XEWW8gkzM9NiQgjtoGNeNENO1bymjqeaSEK
J7yWpn4oyoc8OyicgZOjh0XJin+ncN24JrKKQxou2/q2jLe9eKOUJ9O8DQjS9VZWciQ/L+I7Eu4z
kTNl5Eg9XVl/H5luhDek6Z+Qe88Bbyz1eCuDDCDbUm/DhWBMyAOUWnBL7alrlwj5tcDF3+mrrAGL
nMs1zt0QYIV+h/KU03tabVI+YX7eKPgQyzNXc3X6KFcYlObsgbo56Wg64+VI+prKUrnoudrQ+R8T
pGy2Zgv5w4GEHFD6EYOP6n2Rd2vw6oqF03dV6GvNdH1yTNN16T1pPtPJBRNSwL9GsirufWmlyLAC
SZjA176QOzf4VSnHXCQ7VrLb+Hf10nOwXTT1LUauwcCNTAjWbjDXqNkr+g54Y5Ntz01E9Zglv61+
ASagHyBPLwNry17O9Zk9eCt9PKnwAr1lNj6TACCZdhY+4/4WMm4V16KyCa2HQXRlea/1b5q60JFv
SBh/sYXxa7FopfGht5jPICjke92i7odrv4Vf3QmvkrrXwgc1P7N7pOE64oHYPyqK43dlUhZB6wzt
uhBu6vBGK090PegljONywN1CrVbZFYWR0dpBew7J1TL1bYS1tbZT42BU28I4mBY3ScYuS5+1eEm0
n6gce4mid9WYazMCCCbeVMOKwkyNtxrb+EQUAekb3APl6mKwblX9VxOxet+aiBRNfOx4rVWs+e4A
jCNM3yvrsce1Nq3SlKTjpac+d8MZY508nMbETbu1mc/rQy4tJaZMlb3St6j7LWBBfny1PAoxuSf9
rxwUGIX38J6k+2R8kbK3Ivwdjq+U4bia8nny4knbVgma9/YDF0Whrj1xI9U3Ov+epi3HaquWT/3o
iPJ7yu1ehCGofsS4hEA71zeRuSOVoOP+0ltPxE0b1sIHgSJhYkDfhWLbonR59fwXg/P59KxJZ89z
8Zk0/TpMSpt4lEB697ASceaA1yE42kCk5mYQXhWTG9Ylf5FVPNf6rtPvDOzxwS8sczP0W7GDZlVJ
R0Ne9rweWIuE06JaF7Ya/7Q9ToojDyvOIdV7Fez9aKVCHSRS4DxON2LmBMOfFhl2ENhif260u9RY
6gnHNHIb8qWVv3UEyVibMT1a2iuBRZQ/jXGspOdcP8j1UZzoXmCa8++Z6hnwZtaZDFdKlt2l2hJT
I32Jhm5cQebcOi8fFXpENXNB8l/ppQTBsdccKcmdJiUUU13N/nMrlRxBUjcQZgWQkhnO97ziQIpX
g4x/5h7UuxGtgkdawU0vbnsGMQDbYrC0+hfcdOnwEFtLtXv0tV1mvLfigzLsjPytb2IiDHvudvFD
r7rhRuX2WQwfcv0P6wGlu9ItDTm18/Hccl43xBtdp7x4Frtyqw0w9KQRU/ANDL5+eJCFvWw5gtzY
wpPfU5VsfOmhbt5T/xxQ/cveY5meCfPU5MdGhfyz1PKbzpIXo/JSE8+Raoode0zM+sj6D0R+qGyv
eKjbj2g8C/oag7Ovrptp14NHYVOo+zsV2Vq/U6PDMD1PPX+mumzl1p4w5RT6SrDWjUZFkdCFYS6R
EQRHdCV321K66+SXPFpNmeT4ESkxS49jbkb70S45cs8s51LbdPjxaB/VcOLJOjSN3yz3fraruWwH
yNM2H0l0h9kJAS9agrY5eBOOhXWhb2RxFSUbr9kNw8MU3w7RYzIS3hUd/eKXOq1TcUJC994OfyRE
FmIJyWtflPcB0ozMrhtyX3DQsBdoGyg8iblXwl0KxQOTn7xKSSzHqVjSPKOA9zha34gaseN2rx0b
gg+9RVns++SEja9BzwADDbOCSAEsV3cmPo9o2ecYhsCc3wgpvV2aN0shjO0iv2nCbZAvI65QuZ0X
IvwYbs45pV6FZPl4/MWYeg+dTlg31iHxwU+3Rnv0FXYgonfXOtET/r2Hx9NH5PS7qp8j7XeYsn04
LcGm3c6UXmr/1NMNGTHhc8JP2mVentJ0ScD6Yij+RJhWDGHlY/rsy+00bPPohXMDh+AJj0iwq/Nb
s731/W1OoorI0Vl1zM4p6eVmj7lSzp0hx2gdrcuJvYjJ71cW8VPJxCeZQd9VJvlINxT1EUgcYz3V
gKribcEJlAoo3YoFkCQcA7jLxvXQrvQoWoivpQZpe5tW9xbzkDSf+U01xPeQT4H5pQkIbXjq/eE8
YVgG7KPQ86UESlK8Fo+zF5lmoXLf6Fu2y2RcDfEyal2dkwx8oHJpFqsgXOFC44fwxc1Ysj/TRdk1
466Sb7UWJMDCT7YgFONiJxZLk/5ttOnoGBOzIdxqPmSIPUUC3ZlMydnBaAY2a6uj7uFDeTeEhklx
EuDaquV732EtOzTxErR9WXJ6WAbVWs13jbLJAlYTpmRfzOqVhVkRM4WRG9tmbB5w3qklJrbkgRCT
GE5vrf8hX5EilbPDWhD2qlracJNk81BJa41OYr8Usxv6MwVbJVpvd/T3bbhJ6+c4rYhTI8nOf5Y8
goAKdvSHtN2n+dpXwJZOWOxuQv8UdLdNvyWuaRvxN/TtH5HayZ9WfP8iS7JV3Jj1PpGXA6YgTGA1
qZwcp4pbjzKUm+J2m7AB+/ROjW2pH9VBWfjauY0bqI2EzLhF9LcN00fnhFCRnkZrYR5EdBDiR9fy
/3sxFcKimoesbVlP/EUp7lKPVYO9BriRP9aLjJ51BdXXCv6I0oM3HVXxOe4lYjCISTIDxxdMJw8D
V/LbTS+e2/AstQYbJ2eW6KMtIXX6+TFpu+N8FUv0/Spq3CkGvtVVtOUdWToo8ckr/1BwcQcSNC9Y
PxZ6eaCvMGW/ZSI1tGJJJ18SN0bzKyXbytdZ29qCupsbHYENy3vy61tRvhu0Z0U+tY1vF3RXMg5+
Qs0yOd0g/+/bZRa++rTePIKnlO7BA8jXh89NeYiImmjOsUSgzJ/GuGuyQ0bfT+7fBv1jNI9/tzck
ByrCHqv33EAX7ayoXDG/96tDUv8urTcWBughS8mjPcn6avoPdI6UicGyZYExXLmH7jxFu3DEV/Iu
SPuoClfsZhGRgG2isdXTEII4R+lJUpr0QXkBgQURy5/IW/eccQQFGRsu+eC1424giG4lb67c0vWg
feSd91bW5LOxI+bjRtSDY5yrq6LZ9jId1oTdQ/RroqCoYRDndg+DIsGi6rvaegnGkfNPKnGjKDbt
ux6ie3Iq2Ur3UuATmypDaCWTyrT9aSjYcwvN4pxpasah9WAfL1SSAGpXs6bxtld9zkZxm02kzvSv
MibNpYiSyrQmgMqTG07VbFjF9N502lbtnsQ6oc1i0H70sWZF04ccJsO6NgSTBBnjxmu9swGvkBwb
g3S5KhhWVKIBOQfCWZb7XVNYgwPaljH1YimXsmTH3GghafPpB+E86dqdVUUEw3G20s41CrMg5uxi
2GL2Ac7eThuZeJeKgAaTYz1bm1dxT9yRFE24Wl8+KQRrYeWy/0+kezyMUePy0ECc6W6kud1pqt8s
4omvacOv3ZFeXMVqQtBEcYHeU0/CtcK9f2D1bjqgj+RU8vON7Df35MiogUiRAq6gpL24wm7wlSXW
bCKRQcKJfsDaQDvZLK4opL57on+Hubi/JidihNfFMEIdIEUnCotAgU7sNmoQXTGQz5qIC9mSCixX
1jT0ujpW8s/SgkbOpkCrseOI23Adb5s1ATxL/Mbrn1/cd5qvT+PMj/yPPhewXCBKKRPCfxQTltWF
tyqW3ZP1EJFEBachdIIrYrr5t/jpyS5+K98ScqvReLKweVMtV4LCJ6vboSfIoHi/8nTfqAE+Pd3F
D1areqcNzfwWVzOTfK/bkZPadC7HW1g9dnOqPq45/68NeSF2kTtSEjHj4YYx75LkT8b6/b95KEPW
dAUhmfQl4oAAQmtgSbMcdTX5K/Uxc9hn1Gixx6IUIh6GUBnb1ybK18fCnKlAg1MtS+Qbu5gn/Shn
XqyGppPCfeDIS6GZG422/PnZvhvFQtAlGQoC0C+aQMNXLSJUyNYXcpObiL4rCadqDPfnUeSvck7I
fcibyPCHyIKB8WLSky5lWvEEBBiq5qIoNG2VqJOA46tTDgB+4HCm1J5iSY/PQLXHfbIorzjYGat2
1kRkWR9Rs5ODUBQmOQlFTZ+tEto18Z8ynj2xcaJQaja5V+X7QamEx1KdpCvvan7jn78jUA0kreuq
BNaDoKfPD6ENet9SQPLljsW2ms8+TV585I16IE/nitHp6/qqYlaZlbmiSH7HpVZzrMkkyjq4l6oh
LhSrtUsUwN5wDbV7bZiLz9XD2WMK7eQ5gm7cGEV6lzT0Haz4Py/j89NA0JYsoB/GpX6w89qyTEOy
kceqp0UrEsmo8c4WWmUl6zxS9Cu/1DcuLgZkyqEh1mDhXOrEcmJQm7iDEla7xkK2xUf0OSRz1Lb0
qj9bj7SXIXg+9GgzrqwV380RLJ2zRsmQFV29XIyCmlIgwKDWjkZ1qJRCI7QwzogECwMrXnLdnDo/
f1vfuDF41v8ZUrtw6OlhCMN2ltwR5Za5HjYn229obJLDryILifNhMYiWdCNFIvb70qwVV9JK0kSa
AElHGandFSX1t++AtXKWpCommvLP38nkkbWTF4CyEiOgVBKMbVSXEh0oUMa5cv758b+dwf8MNi9w
/2ynMwNJ55rY5OJDfJHicN1Go1vh4vtf/LAyABJkGDPs/nIK13WLqkbPTUcip8vRDWE7GYpGyY7F
QeqT/xifj3APQgc6N20WLYOPmh/7n8dqo6EhJBMTBPW0H8FXjZIXFUK83SXEyXa+QWWOZLXcRZFa
3QQdlzA/v9evRYMK2MkCwq3oROpc/gGhpwfw8UBt971IHNQIEkwE7sppcbYkN5PQfGj1VZ7Fd1NH
kw1DB39GKsElH0iKAbc3BoyCNCcrV2ygwUnNXZz4gt22nXblGb+bO4QGAX7AEyial3ywsc0jWSTF
zMHsRGBnkHCNAlJ4Qo7588v8biCyuFXNxM+Ay/yiMA91qCxRDF4i8tMXJVHvEzrMcpyefh7mu7f3
7zAX30KVq4pv9oTja+TFRoRK9qRzqtzhhLiffh7qm7oBIyV1iUpJZGCo/jw/ez3NylYlQK9QCYiL
RoKtpSK7trSJ381C0zT5kShQZpTa52GiKcVs5lPbTbJgT5xbdbJpSzKJNQ/Gp8qBqtxoev8u8AEC
GNt43rgPU/M0+dMNVt5nqQ2XsDa2VtMuy4ymjRCtNcQKfXryTfPeFLOl6k3bsmhftOEsUTqGEcJP
bVnLmJ1Uol9I61a5/CI1Hbc1vWekkB2tg6DnVn5cMpMXnVGtZlCiBOVMH3CsWPS9unVP4mevr+r8
jCCDhtG5MQzUQEjl5MLVetRa+u2sFvTHmy65rzTd5VzjqIlyEtKDIu0kAsNED6MqUXL0vgLrZpDI
CYPjMjpVhHY12tVVghoLHcQcTv1SJ7dhUNlDXrgDjRW9aDeKt4u4TPPGwFG4PRLp9uUi4oBNGsXr
sOzAPmMtC1vBFupkBbJlp3RHNtXVgEREplkaVtUZtMtDhaDO0oRzp3T7HMTrz5PpmzgSClwLTZ2I
tVn6EoavBa0SwJy0MBSSL7WOnkkAcpSVtkUgsoOF5Fw1Fc570OdaTqc0MCGEKGQPEgT3eWJ55pgp
UsOVsXoq9ojOFi2I1kW8ijfpbX9G93VtKn+dyZ8HvCgeDcGLylpkQPzkG9Vuzua4FVDfzn0ovJPl
Bo/MSuhftOKtf7o2+teFgcFBBM1IJKrwSzxcRyIK5xrDJIMx1lfeQG+ub6T3SFS0TRh0v37+Ob+u
dp9Hu1gbJGJ/hka22JL946jWJMzQeG2s/1whz6MQ3gk8gSA58+JIEQx5RaADz9SGorUWhmlymgpB
YsIycmXv/8bHCxWIxAHKOnjIDHgxW7qqM8OiNZ2q8EyuoiJSZmEVoG6oSKhsJgkCrzjQANFG8S7O
/H7dNeQIayqZbqQjxEtrJDa5MNT48T+/aiIAsF0Q44Oh+XIHAy2RmdbAH9bVBHJ1fORk7mfFitVf
u/K+v5nADMWezCGY6KDLoBS/D4SazjTfZTILcfX6XOkecpI4JWlpmP2m+cvPD/e3iXTxkZoaTSaS
DmS2YPXitftJYpV+TNxmCbNTWvrrfoWOcGW5oT3+MmGVpw5C12SlXftYv+5u+qeB53/+T/WVCbnW
WwQ145/pnPYYQ1dQF+i5Fo2r4THmmstFYGz//LjfvGBCSUQd4qtEwXW5JCmKmAoxZyGU+L49kjuV
EupsEfUf9rd17V3pQ8nfPSN+I1UmfAY7xWVuo1aOaipGPONM1au3JmiZO+udvrdNdmfj1jgdygWa
mGV+mzvJK8GDi/wtv6F52lx73fPad/k7//OnXEJ9wqDG4m328+vuXckJXeTfqgOszG1W3p11//N7
lucD0ZfhIHOSbQzyiyr786+LfnYcdAPiorwyESIuMmdkr3a9zWxiRyrwULjcgdnSQ/6SOv5yuor9
+/bV//MHXJy6S6vqU41UbPaC0dXREnCfuSA571C5vcMWnntL4tevTK9vVmXT+GfQi1W5V/Q615QQ
fPH06iXGosP7noL6+P96uXiPPr/cqO4ToTN0nWv4hbR8rblpWJRscR0XrAukUEuy473Fw1ZeJ6v+
VETXxv/mK/rLn2JCa1iFLtu4ftdaacJ66QRZsW70gDBSuGMc2cQo3U3t8KoN2TLwOjuChIHSbVMV
3Bebvd2iKWx0LjuhdSnkYnJ2XYzRfQU5Xujv2yq3hwrmAVK0ofzj5U9Bds0W9s1JnowIU+V4qeqz
P3eeN/8sO15jmmlHbBrfQbWHjvu3d6reW6vcGZ+u1QTfbWqfRpsnzD+jtUoG/yLOdEYT7clRnPog
uFh87iUbHdqBS97Vf54bBt0sGgIiBi6e42IKmn6RWKTp6s64RQ9og392yoO5ocMFgGBhrBQ3dkhn
wuyyn+3W176Ab7pCcwU0Y3kpMrGWX7xfXM+1oEQwGqO9dS4QtjrZMn8o1ujLqvVgm6AkFgjgb+Qr
Vwt/66vPK47BkAalA0dp2ocXH3yUJTjHvELjg082xYY7XBdU6trbhCuUUKty0yBWXGZuD9Rm+fNL
/6a2nvFSdC14aoP4q4vVLjIwoYwFyN1g463iNZfCBIYukAqyyFUL70kgz/TKUvONBdykBUZLWeQb
VAkG/jy1hqYiBAsPJ3sLBMo1YZq2vOmX+lLcXaMsf/NuP4918aMGpWxOQ4kxUI62oHyss79Elkve
irKX1l5mk+QW2pF8PzqNfR0U+81XZCoUhhxRgZ6SiXKx3nmp4YnepM/XRsktthXqEwA6q2FbbtJl
dAjPV7/b+eV9nkyfRvzba//nu1XFUkkol0jkOrcuPJE1GAu646Uzw6z5lCKbaPmfJ9HX88OnIS9r
P1GMPb9GI+OoAcn8BdsI96LFHBlSoVIqdeWKzffrl0qQtMzM4XaRXptozhXDP8/YdSWh5Ar3vbWQ
9JwgglI7yEUk3vZjEL8olaeaXAVyi4aKWvCXmakM4FbGUN6GSdzRNBPRhLHYmC9FKJK2L2lJSYcA
jNSVN/NlK7/4Qy9muscJJGsDXXWNfFjHkejW8cvP7/5rofZ3CJLoZVqCpvql1ZJOdOgJRsHmAjBI
ODXpS4pqFq4AlKUb3UfSXj8ls6cieemRV2dptEsRoOQisbvkuyoi0hT6JA0lnqcYbmemSKxAu8Vv
Cor6n//ar5/+/NfqeIGhYFDEXhZXg1qked1pqtumqaurwjaYIOWIOTpbVK4Fbi0p3BEnuUosYDxp
cuWm4ev16sX4F0utH0R9p7UWnW8HecARDvbql3GCqOyErHP6tc7F3Cf49DHOw5EER0SJCsb7MoMh
nuhCFY2suv222KADO/j7fIOphLrx6vY1b48/jGVcLDXiIGQ1M2F+tGKD5cN4pk9F3Rh/ePSIkoXo
pMvsQ35vWAXQPF1b1L+sO/OjstbOwVlAVi+vpCzLjypzftRuWb6ROE2MVbwxF6ODZsK53qL5Uq9e
DHfxQ3qt2KgJa4Trdfmqa9pVPqhLfbzGX/+ytF0MM7/0f1aaXBzawhKRX+kirs8sPQi1h8vx0Hv9
9sqn8d1aMd8ggpeELylddoGjcFKFiABD138cnpWlti9t31WZLLZ5E+ykj+D12l7x3cP9O+LFMpoA
yU0VqgK3x/gRaW8FEn6pfhMhHl15tu/m5r8jXayDghrHRk/rhckxEql9RkyGY2pBq8v1XX0DC4pY
qNKJ70UHV8/10k775lG5lBXZgenj0+u6KANIX+kl4Bm6O3RViH5MRWVV1uaxULTMNbKoscvICrE2
xpVv90ke79KW/UWp6RkthjSCQJZISlJD58AJJcWmEmPhbYWHqaiLx1HXh9//l7TzWo4by7L2q3TU
PXrgzcR0XyQSaZl0EiVKNwgZCt57PP3/gVV/VyaYQ1T3RN2UgqIOjttnm7XXcrVavGkMRdgYfYcF
zimd3BZJAVshdDY0Z1gGMitBXN7Vg6EcpbqVgfBGPp3dk/tFF8cmaOg1o0rafAEaaZEgzoi8PRCD
ahRKu0IABZVEcnQYNDPcGGMMLl0YAfJzOHPw7vDNR4NY7ruBTK6XVLVTyKXw1eM9cHIACicryuA6
bugWa8W+2pd9Kz9LQuLuhzaqntTeiz4ZaR89WbnhbmQjyKGmct04uzW8FhldSk17I4vdAxCVCMfC
glnGMbSyF4Heuibt1oNrbIZmGO71oqh31Plqb1erZllsgg6mdJeZfy7lsT0FfSJnUKqZ403daQ3t
o4IJvDeo69tYHGiBCQxQapLRCe026hEyGKtGUaHFikRjrw6jd4pdny6pciwjCBdC7bnsfyi+XO5j
iMOI6eQSZGt8HEq5A3OVQixgVnIpU/iQs0/NYCHAJRpy6KSFRBNHItPsoGU9LP59k2hk8d2hoJU0
88XbrLVE+t6SmGvigjjv+hJJkErkLbM9hVIiKGZvDGkQKaJjESoJ7d/BsKlRq3ESL+p20ME3+0L2
zccyRgEm81AT1MxeO1TmgApAbXUg9bypJ0vQEYgpDdNBwiv5mccNfDpy2N11gpG20BqEHRKfvrY1
+h7lNx+w3RphdUDV+Vg3d0IVRFtamSFOH9KS/rwW0Y8VBUH9k5YV7hMJMxGqg2GQaxB/UlajXKCa
n+XIKw07HH2p2ArUpz8nYSB/CPrM2C1Ygckmz14oLqEKOAJdJUOa8x22QQDZUihO12rqbKBNOMUA
TDklOmjywY7o6ECd4tA75Sr7CzmOKxb2YvyZEdCr0jVDl/G7znBc41uf/Nuk34RQ5zOcBc1GURNq
NHQclkXY7DrXg9xiiEEZJEWIFE8sAWygibvSgiWlkbfZAYaWAIMgQUJ6ENrky5cKoT7VyzBnTr+p
b1QncARHTMlJjja8s9suX3Btrq3l+XCTwT17GIu2hgLcZTjEsu49nb5h2pW6pXfjilNxMalZdJr2
eVd5gcqO2eNzv6bpZEfn2Zfe7tbhMbtrlk7o0ngzryKgxxkYKbPqbPlQ79F4hrxySkz5u3KbnpZ8
ttfIaH4jzldx5l4IoC2qZhpP3Sa38T78OK6tqUlA39Ic+zh8qyYXYJ3sy1tapvbVDc/jAUKGE5jh
FcJBdrLOkND9IR6XXAPpyot9vvJzb1JVclGlm54Qy0FDsHPin9O39N4qvPN2w21Gmr10KFeaXNgX
j9zIesFYLGyFMSvBJapCwfp1K8oVVUXC9H5FIcMukSzcyiva//6Cn7Bwqo2ZR+R3hZ64sTzth3kY
bunvXVtfO1xYWjXWMEcse+1L05x+fnaPcstzjVCZTsADHSPr4iHcoIaJ+KKD5/wsohyzcHGvBc8X
Ozuzgu04lJE8dEQjv1JA9jvynRuYDMnt1Y51yH+NDq/1ZjE+mJbunaNuzOyTkJqFBlZcc0Z0LHuE
RvPqR9uqyHjUq0L5HNdQk/r0Vf3qw68CDDbvH6c3ed9L62jMzBX+9hjH0+gW1XAX6HVSPSjS8xBA
2rqAp33N6bw305nRQufITIqIsVKBjH0uOQ0OTURbSUolDv3iOjypYo+052K4Oa3heyPPzNeYjK5R
lIysfXjO0Vk/putsm/0gd9lsY0eLnA/darFWvrSxMxvmJmQMiunhaTcKYHlERjfDPUmZ7aSLoHm7
YiGGX7ij5izObc3C9AhFAfsnT71/VxpLWK6rA6jAeaGRN+Q3Up2jDOWMRu3bGWivV2kVptL1/ml8
mxacjuPZELM72FtgEwdfZ6NwgfRDs6WVaK2uSie4r22ai9amvTDiVTtzNuLs+mWFmJRiwkuaPtM4
cUgOGRLsFC1HW9iWD38h83n1LJ4NOLtxrRlVeecyYPvDWI1r/cVzjNupRIr13vGc2ssoimtB3vmq
zi6epWRQ5Jp4X16hrvvkF8pYdCo+atbP/+Nizu4ZAU8vl66mOdGnySlpTsEDQsyrqUZQPrZPS8ys
17JWwGqoRwItBvk3t52SUitBXNUyboloZ6Aztu7+hw698gp9wrtlsttre0clBHp6EI3gQmbzC9tS
H8OGtGXhBScDPqZBHJ5VVVtKeVwzHefjzExHbQxDgAQIeXFH2jSPgdPujCea9LfJRhFWSxX0a8fj
bLS5VkVvwIjjIhvhpFmNqrtGb2MW/RSy5i53281/cETOB5u5L6UbM544Te2XubU24zE99nZOEk6y
pxu+xOR41f0/H29a6jM/wmhis6xoBSB7RPz3DQSCY8Db7YgbeT3AS7BkwSYrO39qzseb+S1iZQqw
H7KYSmRug8E8FlL0sxvrLcSVUCHo0kmq3We1GD4UqvnxP1lcHfrjKbOKqZ+dT7FDgg90qeLQNd7Z
AOFO6K/anoAoj7U1kaZa8kbV6V98M92zEWcnNW0z1BS7QHE0UhoPYoxCmxdk1T7o9fAuaNJu3YZZ
Tm4AFi3XokdeUcsUGfS4kbdN2kBKOPhCixpvjoZNpKg7qzez5zFotGMm1+EnA83Tz1oQ6y9plsXi
xlNFhByHLutJJwDZesxNms9IMvfHXunqRyGBOCRrUi23s6aGEUtoYEaJjSheNZHaHvO8GY9mVuRP
vp81p7ipQUXmWnlfS4X3Evg5oH4Zfm1emrTgiVMScWcKdRCt0BrNHyqynvAYxelPdyiTBQfp+lqa
E02nquu6MnvADTVVmyxTZbr1rFUQ/yRbQtc8yMf2Y65/Uaxg+/5xuWrN9D/Hm13FLNfdcvAn/o3e
ALIIWjQ+1san9we5+qTDxE5aQwctLM6r1wN9up2eVYifr+imHtbyQbnxDvFnAy6XR8gX98ndUg/Q
9XfhX2NKczSFkkZuZLqMSXi8Gde+LbQbdw1LJxgK61PZrBfLqdd8oz9nCSDz0syACa3cQanJL3zK
VtlKWClwPwCP2U+vOmyGS2bm7VmhHwg2X3YPHBJaKZfjiUlSh6QqFcQfJ/Kr4DbwNpCCOpO3JA1O
T83InpBA7SMh4Qaekvd39bVqcXnvp94nhLunswoWfHbvYyOJGj2EBMbq+vZrUZf0dFWSUT5rZpYd
266CvzDJekDOgSzQMW/0dQeN3TC2DTnRVN6noVX+0KwUo2ENTbUixQdZX1rkAfZKNDYKqtyPpQ57
NnSQfn03KGhmlmVClrOFIEZHBBC+SFfcRFKCfmFpMP+wi28LAZZYtIFTp9Ka0ZE9qOkBKIRNuvKz
REGYdKQdt6utT9Df1dGSOzk9J++sy7yujXcHGUJXT+kBPCB9lW7a3bidcFE+4gSL3NFXnjf2gQIn
6HgdmNIrjOHsecv8mP/0kNt1V+6br/5GeE1tFfc95YLFU/f2cZtGwzZxlzl+c5RQA+1uVmZw6Ak7
cztdY5OynXsM1kvvyv8yrz9HmnyWs3mZvYLocNNMRbvOQWNkTaxB3xtol2ytf9cf3z/Or8v0Ztso
Ek89G0CI5qa3iQWtHKAzccQtw+mrvFmFm/o4PvT2+Kl8HJ8myRnpy/ujvvW7WM2zQWd3mEJ9Q18T
AZti/Bxr+AU2lfRSImrx/jBvzfzlMNORPVtKJZSqSu6ZW1DSbVDCXPpUhQtTeWv+pjGQcZ7afOhf
mpmDXMpoK8xgCzQQ66WdGgqeAZ6x9yfy/iBgoi4nktZp1UmT0skYGptARgCXjPxSJ9r1k/evqRhz
Sz4Wgy5EXio76Y/JhTJ2ngPlE7r3zl8BwlzdHDA9oJFh6TbFac7nm+PD29/LUMsX/nDXyxCpJFK6
zZRxIaSYNuDNAT8bZ/qOs3GSqKglVRIUJ9wXt8qx3kHLsv0LieK3+SQOwtk4s3srNHFZ9JxhEoXZ
LSjCY/8xcvpjsJ1iwD6wRTrDYwd2r/37Z2NpfrMQ15DkAlg16xju0c7YtrvSQXB3szTMFZzG5fxm
HnZjKq0S4wi8ejOqDeXb0wT2BYL3YSl0uXY0wAwA5ZkaWkEmXW5Zl+dx2wMUcwz4awZIliLtpet+
vr9uC4O8SWeLQaWQGZCdnIS5EsCfDfCrz8X1+8NcXbezycyz1lnRUDLUs98jWvWFruSju8v2xSZE
u2fhLCwONrN4kpYA9eqYVHoT7OL1BH1Hg3EF49mu2C1M7JpRQo6TDgd6nPE0Z0YptAZFqBAMprxE
O1JriycSmSt9FQfEs8KhPy3HtNd8v/MhZ++GFepq46EsQuISJfP006jt+vqXUMEbB11o+HFhhm8z
ZFTWz2Y4W82+gnOmpsvDQeD8Fq4jgHpwS24mn6a0l5/+t03vU7/z2XizCLrSdT+KQ0+HviRBWqku
RhPItTIoPzvTqx6kzqJAWgyQ7peJBhEe3MCUxCs4wK1qILNFE4K7Hiyvt/VWzhOIlOPiu9pONF1Z
mE2EQ3RkZCukE+ODl0nJg5QrOUQEta/KexOrmiwkZq/ZxPMJTUfozPbqftfo8rSAhvpL9V+C7i4W
YMAcKiTXg4U38lUMem7oLY3g3xSnSvK8235wR7xpFcmzcq07kL99yKFc+SVtVDs7AFV4osTOZXBX
0qkkK2CQDpncqtZBrUNeZ3fDbinDqkzn470vmu2nMhpq7/fSdEO6T6jVbhIniu5100meYKCXeF/T
73D329YJsrJ1tgY9sCm/Np/7E7Jf5YEGwpNpbjIYjH8KC805V4JTztrZas22xk0hcW4rvs08eY/B
Md1MHXTSV/XeOE2KWfIOaYCF63TNhz4fcvYSwypRBDWNm6TpffdWKSPhR5YmFZgILAws434JL54A
gTeoB/onZfeHguTxArT6itknFlcVutoMgkhz9oyNQHaCXnElJx2qb6MhPBad+GQU6c/3J3vFw70Y
ZvaEta3nelmDIZbz0Y7jb2YDc7NwO8rewrG/EvFr5yPNe2E4j70Z5xVn+zDFC6Z3F2+iLUxO1ChH
4xZmtIXkyTU/8WLEmRWuSCfl4lQIDofbCa6R3vnr5ktU7rN9v402S+XJK0bkYriZFVZSS2lhbFKc
ynWTR02Q5EfXG4ZHTc/Ve6s0o5PQC8LC/l3xqi4GnV3dJDLKPCo7vBtPztB3Stp8pfWtp9rxOIyH
Xqu9O/Qj01vJzAmzq9iFCvn9I3TlseMTDBOpa01R5DlNQziYgj5qA05/uRcCCPZTqKrhtozgtLWK
whEg/Xx/xOsr/eeIs401p359j34S2PCqU1l+EYvQEc0U8ip/E8TpwvyWRpvtay5yRfKOyElbWUaN
sAco1dBGXtyGcXb9/syuX8c/ZzbbzjwvDGjaRslR62xbuHFw6PSgB8Ip5utWEpz3R5Ovbt1r0whJ
IlPRZ64R4abYamBiHfdE73lVbfps1XwiGTSuE6egkUPfl3RTwL5XO8bjVOOr9tFz19iAndpfk3dB
T8sSlOXqGpx91Gx3O6hWmqhtZcgUzROHeNsP2fcoCUEmWQsLcKXgjVE6G2u2t5LRtB4QfMUxmx9e
q8AOjsJLH9plaNpJl2y04TSinKDp8YIHPD1bsyf3YuDZRreVGA5Z7OEhoqKiWgfVW+g0uLqKsgRX
CahchCZnq2iOeqH3IzpSoxLustKyB7e7k43+ZBr5fzKXs6Fmixg2YdTXUsN19B9K8UmE7f79c3r1
Bp4NMFssaLgjq1RqQnBo0SEP79tPYf05lKiZxNVCGH51Y87Gmn5+5gqWSthVnD7Fafze6SsTxF21
eX86S1sz8y9AT/S9bpH7DtFvakhktfoe9gubvMLCSG97iOhGE89mM33K2WziYkiFsO1JKtyUN4W+
Eh0O9LH42oJxR/1FJixWP2u297xceLr6/EJ3Qj0BbUXjDWMQBBtiVXexglcJ2wm8oXQshMaq28AF
ufPRdNq+v6zXTsnZePN3SNCLKuCVg0TfRRvZNRFDgnJXFtex/qGo+wXTMW3S/AKfjza7XznCu7la
sIkSekxVljlAtFeWOyw8CNdXEYqpqXHaBA09zfpsByMzS/1ACRUSuvleuZlI59LjVCUhqbuI6bo6
KXq+VHqHRST2Zjd5qGsQthUqym2X7PIUclvfCcV84UG9dsXgI/zXKLPrnBq+kBWgwZ2IhBdKFtD4
hmM9Lpz9pbnMLnKeu3VVloXsxAUMuZ2LhB2YCqLR90/d26ZrrhiZfaiMaHDnrM+umCEocQnGmUrW
QfuIlM1GWpc0Q04vaPhBD1fGk0X4Jm7CI02Y5XbRy732htNxCOAB1ANNLLODWHlQs2hiP1XSOqci
oydDK0Bdy/6BNhjONYTSsMOQ/6+fg7ulKsC1O3c++OzAGJE1jOooEz7UHiBz6dCNKJwM4To1cpqN
vYVLN63l/NKdDzc7OUKi1VWWU8uWdVc4leDBYc4VHtta9e+GIpOWgs/p8/8cj8Q//EkqvJkTjRHE
EHPYt9aVwuAKkJ7V63FT76tte0RZaEtQ9rDcFzRLir0dbXZiDTMPZWuATEk3E+1uakN96smJ7Kwg
s1ZFophPilHHTlGrcBZYOT8Ny+a+UErt4f0zfXmkfv8QjR4CEWFoiZLVbJn7rkwy2hPMdeedXDHY
qEkOOc+qQgwojOkPKN2FS3R5V/8YkMtj6BRKVYgUL42cX+Y67YaQLjW+YULOPhQ3upJ/UdNF/rxL
2/P7SLxGUNhR6lbf6Can4mAkrQphXxk0Om9SkPabbEQzKQ00VCd8GMRbNYuQwMobu0pbb19qgnWs
/QDKcoTpVhLEgraOzsTu/TW/tgSgIaZPkjRaDGdmJITgqlC9CJi97IVw+1c6vOQ13McNTEzvD3V5
i/5YA95jrIVpTbxvl6steZKYFUVLk7gbNE96HIVwEGdUhGIjQ5irFixjATdxZURNxQuA74TuCYrS
lyOi6BbSiwZ/F2LOWlOugPHSsfndChbyeFd2FwFwE4Y+mtDgVZmdI02prAAuUHdNGuNeVIG950uc
s7MH+XX1OKQgeGiLFE3ydJdzCU05R7jQlGgBlzbiCbXLljRdtpfs8SXdjvfv75VyGeD/MdzEMKoZ
EnRu87bTWAgkdHtTCy0EeExlnwC7dXvhJtM9tCxdzbpzC4suezfLOyegpcEeST/ftIUrP0RFCkqT
3uAt7R3G3k9DAxRQP2zwCSfFIxP5kaoctq2qFHvR65uNH0HjrAtmd5f6sncjmGp1rLq2oyEqyjZJ
bQgweiDXR+0fTU+jReCzG4WPXaoWX/PAMG6yqnipKPSgoDHdnWEYyCwl8YJhnhuoKaqZulOhkyBD
hht2uQdtQ4o570qV/HpKK9CHrqAtdPjQoACiQL+A8Mn7u/DGNDOgDk8SUsAWTAck5C4HDJqhTbUO
3QURjTsoNjpjAN0khFp+mMAEz2rs6kgHUqb51amu+inXVSNdeX1c7TLD7T68/zmzhK2Jjbz8nMmY
nDmFXShogVcIlpO6pjMSPgoBF1cQSkSVkkc1FR/GiBTX0KCaRj3ego2tqI6TjDpUr9tWyhwrQIeH
VImJOE8epmvVin6YfYT8TnBwdf2YI6pLvzMdfsXKouexzW51LVk12WgbZYG2T7YQRF7ZUt3UpxYk
zrksvbpZZ1MyURI2FF9UYec3YZ/y11oIRW7drhoNUczP6mJQ+eYi89CIoHx54qDfg4ppZnG1wocP
OB0EHDf5QH874cnwEx5+R96Zt8Lm/S2bW8D5YDM33vfGkUvuI+lYRnZZkvaUinVd++uKRoL3h5q/
JL8PZcEABNwWz3Rm3n21FK1G5nD00U3VJmhbfKgVbeENmaVzpyMIlAC5cmpqdP6+CRV6w/XKwBJZ
PdxOb4dCFsheRNdsyVZvgjtl4Xgsjje7gRJdhlkdT7vFeOjMnqayCKxGdrgzXpZrXHOzO5/e7IbB
YyRF0CIKVMm9XXUKttpWXqMut2RY3p6Ly2WcHcKmkgeDtlJ6WLCvaqGjxUFvFKoK7tCvMjnfVUVx
iksMdZ/aKdnrMT2MUrjFUdmWI4SIixdxlhN7u7Ozo8pj4uZ98Tr1YJcc/HW7ivbqZhkE+IrZOXev
54s82YSzO9+4VpJ7FXtK/4Via/ty3UOG7+SbEhXyE2pn8dpfd/eIz9nmxvye34rw2RwrgMjiemLz
6faIjW6WSG1mrW1vF2D2uoiqnwXqZBjEQ39fOeNG2/AhG+8F4qc1JjFcfWxv0Lt2gq2+QgvZ0Q7d
R5gA7dCGbWlF9vu23/4rofJfP/r/9l7gGosHL0urf/4Pf/6R5QPMk349++M/T8GPMquyX/X/TL/2
r792+Uv/vMtf0g91+fJSn77l87958Yv8+3+Mv/5Wf7v4g5PWQT08NC/l8PhSNXH9OghfOv3Nv/rD
v728/isfh/zlH7/9ANVbT/8a+OL0tz9+tP/5j9+mAvN/nf/zf/zs9lvCr62+pV787edL5c9/5+Vb
Vf/jN0v+O0ZuYuagOVcW4eP+7W/dy/QT0/w7dB20oOE74eoSoP/2tzQra58h9b/rCkVsSKkI3MGT
cfEq8MbTj8S/kw2nBdzEy8MJkn/7/592sUd/7tnf0ia5z4K0rv7x2+w2AcUjrFFk4prJfVP111fo
7IwnnjzovmAFu0HnYauL4GkScE4MwVGGznMsN1Q3qdj3TuOiIdWbvvnvWWqCHdICIi4r6C9IQSFo
uLxl0IFGVZum9D66JvI1kuUkQek/kB1BsFLJwCcMvS0JpuBUVorUUFq3a0gykKGrNLrFJeH72e79
sUTnS3L50v/+Paw5j4eCP6vOww+5MrumRVdnJ1PK36SxUa7ywBrtSCr2pmF8F9U8WjVNsIiNvExW
vA6sijLyIJPrzoGZmZu0LYcx19G4hkElzDZuUnZ7C+qKtY9XgoxN8lGpJ9EyHbSuQv6r7Z5LF+I0
I0PhtUBhRfPDI5DH9mnBn5ulaSn3QO4gUjl7LUXwcs8eN1AiI0zbJvrMXftk+iqNop1q2ToXaVXG
Vb7HVftRdTsPWL2deKN1Wytfe/ARkCN41E7Xne776yhFxyhXj0ieLdXEZ2HI9IUgnPCUWEVSuca8
AyWCe8ZtdKnYFV37ohtNsWaBY1SWk37v5fIuc8fgKAzdGliovrO0XLk3iC73FUkExCmF7DPeKIRg
EXpKVvnQeUK94+pEduTr3Y3QjuvOhMJPrgPUQkOytXUR+Xsu6DM2Py1EOl5MIdiNeQJ0J0NiJkG7
HVIATko++ab5zoWVYgMTQLmGlEL8ENbaEgXg/C6/LoJMhs1CIQbasTmSKMg0TGYssggm5H9uIcC9
Q8tg8U0rtHYDgwwqqm3vuGb+pYhHdaEyMXuXXvdgIv2XNOB7k+s6u8hCWZs1fDHVzs/zcCOZiPXV
uox+WBMeSq+CfyHMb3MYKdLBiB0YKtRHfTSOXpWiFOz76q4TK/oVOj1E9snH9pj5QUCNaN8q0VPe
Dd8NK4xJejynSqhtEdKtngOUwpRas+us8L7Apb5V0KzZyTFKXWEGE2FdPMpKtVgFvfS+JqZvMgVY
SwPrAGH83GQljZGhgeFGu7JOkfoddWPvZeHoVOBg8vUgZfKxU8v6IMtoNgGcTYiJB2+T176xG0Iv
XUsDxBciosQGz3gKAttGkym4MdzqrpBA25dK5NTal4gwXm3XruKJx0AZDsGQr93OG+5LNeGxVyEG
i7st5chyo+bWeOqT/Dn2S3S1kaSyDIqfAAOHbWJWT7mvR/sh090NRA2FbQSZfsiV7Hs/NPGmHeVi
Q2PaTiyM+MY0x00fFep964a+46H5sSXXB4fM6Ior2gbUo6l04oqar+qMsAis4rBD6kFT7uAflI6m
j/SmFRdYqCFwvKSNvvidlSAelrmnOAyrvYSK04Kj+to//qev9vuWgIDF0X81oXPjmde1xBMYJLvI
Uj63hkFtVE/Em9xVn+DenHQH63ZbKEibdx6pMxh7rRt61uA9SNyP/ohyclzqMM/kQrw2hKE/mEGH
3lZmKKipQX4eVDElbl311oIQCmSwmbI+VifYktKj7n9wrT49qrWZrUKFHrhK92NHdQOEPVOnlTTh
fqz7+EMgon6qC7G78uFZsgdLRsw4lvS1hliealXBvowgugybaGUgw2VlGfrVpfnQ6aa49WtRXDVF
aO6jSkO4uFT0T0rubSIfFcZJGAN+oexGMRAShKC8vDXSwrelolNv9ZrqTJC393B0rPQ0i2+FwPxQ
CoJg1wHlcnRVrE0oR4Xdm9aNqvUilGoro6yqhdjvMpz4Y5emqE/CuwGTMXvihLajrUbw4x3BGQMg
bq83MOqIptGt2kDfvf+SX7mm9NGIFBgV3SI5MnOUTS0ymp6E+q4I0K8dGnRehUhEBs9tgdeAqFuN
iiXA+S6667Dylh702Xs+WQk6S02KY3g4U9Lg0rEx+qrgYDG8kmTeqS8+wR7k8K10K6qm3ZhFs7C6
syaE1+XFczEnBQsZ6yTPosKkl1NPqap416aJe5SCr2if3BudLt4V3IZ1n5bhNoiDrU8nyBZF09D2
3epgdSSUYzSOdjwPj6MZ372/DTMYx++fBQpZJ48BHYA4T68qFr5vXKfJDtWh8GZUO1sDE2SP4tDs
vRbBxbb3uhstogDs+65n+5zOTabCjk92GAuOTOq43uqdhHQxaqCJ3tc3ci1B5hGl92Gu+44sjJCb
Wn3+JZFC7TGzEI2WUbuhY1AlTlW7hZN1daU1INUwwtBGS2fa5d4KHTzGrRhBYYoCdl1ze/VagYtb
U9WDm/i2J8egjUI0BKgmQnbiITxZNCgRplJ8qppB2HilkiNv2hQLlnCWC/x9tblhJNB5nKBwnDlr
cqJHOpRI+U7xlQcFAUyonm7USmxWllVuR4o3x9UuHjTw+yaq6e/v9QwP+fvor4kyk7I+0lOz0VMz
KKqC6sSuLkr31DS9raCOcWQXrBTJ44QgQ4SDGVkFW5ALZMQNMD1pV+ZOmVsQWwZoRbz/Sa+nfvY0
0GokTU2XGl6fOvukwozikeRovktThIRzpdqEOGu7GCEKW2ufzaExbwLvril744Q9SdEEj92THz54
dXxjpB0a8IUCd4x0GL3OPchNF2yLzhpuogb/0MtFNErH4SaXREftmqemdBcu0NVFneouZJUp5AKF
ujxtpPPdtjW1fKf6ok6cJCL8UXunVEPdKM5PACRtr1MbWwzL7KCmXbfSZVRN5bLq124Zucheiw/v
r+rVb6I6I/PgwoJGxerym0xcAnjeuAGlIRgrQYEsIqjQlm0hcd9lNVWoyIuDNVR4gd3l2hTCVa0t
oS69qy01fig70SaxZK7f/65pKeabbb2KBaBRYBDUXn5WLqGCC6d5tjNSRLzCHvnCPE32cYuHkpSf
0yZ+djuj2Pzbo4IxVIA/mATkZB0vR00sipxj4udEQPnToMfSjaFHiBnHaEJGeohX13crASrXhbP9
Cq+YTZcyKFAISYXBAEGYy4FjjLiQCx12CC0WCP2R2/XilR4X6kHytBES8BLSiyrd5vS3IMQ7iLZf
IX2uEqN4niqvJLEWbY8n3xbH4qVE7O79lZnRHb0aBHwPogJIZa0pl335hWXWRW0PMfGuEqp7t8rH
dSTlwkokqLW7FgWJpG2Cj2pVHS0xrbeNgD2V63Hft+2xi1PlJtI1tFElc5+lhOIG9HOwI3nBuhP0
b+9/6xXvBKpX7VWWT0Iwb+YvUC5RlZpHchdHurAeevHgwzEzZNG2a01j6bGetma+dVO4hIYGaBNr
flJbJfTRYvbKXUl3hA21X7lLO8Gn3/zWT42PQSTcmdkD9PHKBmWJfp8guFcgyruwQdoVNwVybuzj
pCvE6zwzLpkmhkFhoXFs+aQZRlV84oMdOeuGu5izBM+f8AySAadFlZ6pXRXb3IXWLlXr52LI+099
FqPeU/7s4ybdtlbu3UZVQfrCjLzvvuIXG5XaAlJolbxTVP/gZmZw00rSwcj88JSIHizCqmlAyVgY
W00weaZqr12bUSo5nhzJj1nkheswsb4HCcnNGFSd3lLAMyPkPWgsaQDyIqyjFLYVj+KBbn/8q8hS
N2qPkHEaBKdI5d0tUWJwiD5W8o06VtshL4R9ZuQbS7O4mJSNhNAMFryEqysLjMiAdAY5sdeVP8ut
jZ1aRHIqpLteSdUN/ydD3Jxq9kBz8y5Msm04ptFCFP7qVc6OFYJNFoUjw1Im2Ozlfcv8gdh+yLOd
YnrD93Iwkbpx3fxDIavVpsDPjmpPIqBzg1WYCy3PYLkbJ4XdMdc+N7U07IPcoG6KFsbY+/EnQQ3K
dRUiNc/jpkDZI2c3vrlQML22UnwxPS4WRtScA1kaccRJMep0l6i44UntCjdKk7tOAgILGLPX2WGp
LqofXXkrkAQDRTPVTKdY/nKplEjVJxc92RURrKINCaR1ZQkwhFnDc6i9jF6R3g6+mThIZA77Uef4
1/kXLRaDzz2taGulceNDmhOBZ2N1kJUQYt4kWSQEmfyT+Y7qGp3ZtOMYb31NSyAq70Uj2Rkw2Z+M
5KuuFs0xigff7prp1ReENSVygPVWHm0KL/uY5Wn/oR2bj0j4CqhyW/v3DeW1xx9PivI2Tw9u5jzT
NKp+7w+xm+zSWvoMGZB0UKzioUqgllYG9Bkoy7a20pIRU0f3C4/ws6lk4U5FFlwNEOZSlAUcwmvV
cL5IZCaVKWU+yU/O3n0PceEkHvVs5wLsXJeZRKW0L9JHROYpYkpWfmoblGMDVwEOEevGD/gkbRyr
XewP5c/U2kaJ+CHqy/qmVsibDKDqDrnlKrvWIkwKA3gCwdnvYiXu15pZZXCEwibK7GpbbfEpyG4/
SfkhypAyk0TL3eLtlntfQwd8lIwcufUIkWGYlW1zHNRdLFGmCYux2sE1SxjmN5Uj0BCy6WUSy7pc
UN4OfNfO/SA6inLyWaKl5350w9AmmEfvusgJ56LugAXpDkhfxo7nwocreaZ07LNtZY4arMqasOn1
wV2pxH+ocKKrNtAvfkdx5zBI/Tcz1Yc7RUrTdZ2Qe4/S/lZL1W7fxrJo91pBv6OffA6E5Uh1ulqz
7UIFBoXQKUwAGjizUkD9qxocQMbVAxpolfqBiu6hVKAQNmuxW7sFQuWwiH2JvPbeJ5uyknulPnhx
ozieH0sLj/EVSzA515gBZNAQqNEuLQFEBbDAyFG8k1ME1/p2/FR0vcXO+civ6QiQWz8sEWnP96/R
lfyExlHHS6VuQKJgZn8GsajTQR7iXTrChdyY44M+KN+RybkrdeuuritlZQgSzFQ97/D7Q78S+Vxu
AAAzsn8SAYWuUEa6nHESeEIH4qnc+f+PsPPYkRvZ0vATEaA3W7r05Y1KG0Ktqo6g9y6efr6c3VwM
ZjbdaEFQl5jJiHN+2yMVyaZgwaK+xvsui7Sv9q+l4srKVfnHHuciHhTmEqewzuj9AqLnACVlN1J1
CpUfV6nQZf27QjwBY+NVDyZzDJeLPh66Xk6hTev8H2EQZGqLrXmhvL7H6NPSIuWOy4dyz6v118GM
6XZg6WL1xJEocIe3w8oIJxnKxC9dn/GjcG9+n306xVAf4azCipPgiQjjJ1dpVVqVxO6TF+Q/20WV
lJ1OaIfp9NcxX7tPoARrasJab/k9RlEcV1OzQ7M5Na2/xt1sff/fj/c/Uo3uUy+NH3d8QEfGh9rr
P75Qvb2Pzg7af9QW93PY5wHgpziRSKId2Zm2cBmb+Uk3urhmPnGW+nlpiOaH17VjvzXbcBy9NRma
Af6gVw6x0D0o6+hfKv66DRjLqTQygjomxwQ8mb3U3MG1WvSAqZV1V0AvtjF//L1Z5U018yPJiXZo
L0WGiJ/A+ioAQJdFBrJcY3dlqIzdvDrNuoa2BdiPaF19DA25B8fBmQ5CaF+9bSPqytZb5o/qgOvn
/0PL/pdFAWCQBZ0p4N72/J8zgNEpDTTDb47O/fQj26qKGAGmuBzMPu6n/dNX5FBBzL0MmhIhIrdf
xTz39AeJlo7bvLhu+VQci67yopaRcZvRdi1GKs31/xPXowz8n5cy2D/zlelSs0LugsMr9B+7QqDM
KRPCaI9Gzhbu5UH3VE3wECo4Y8x5DTaHAEyj0R7xIHPy9t1Zn4MlnGD53oPsaw+C0ClG78NaHJq9
CCykPzLDU5x5iJ6MtAkYuB9lQ16U9tF1p656tH+0Ll4havOjrw5NTiD1YWZ2qY+6vA+xy4PlPtLB
0amfDMYtP/K5yjDleVx986b6x7Tb1+pYujAC+7p9Ff45KA1+jCHX47mYfzLL/bedt/GQ0cJk6TiM
98lZr+1PC7D2WPVNkLhCXxIxVN/FCl5d98SpdB57vD9ciuUSINiau/bi9BAItHG6/T0LfFRdlPtP
mUHzpgpC15IPgSCYW0iAgUAe/WVOgMxujYHvXe8uuY3BV+qRs/qfWvFqb6kT0MsmvaQrad6Yb47d
Rsv2QVxYbJZtZBtzvHRW7Nd5OsrmsXCcuPPlISVJIhq7B3YI5GF0JWATK7uHWVuiWfJLnEfQ42HX
6lTKAzXmWtQuBHZ1P6NjVMjIlj30ATTiYL714mq0Vwqrtv55sKL97DmRWd+klfpZZLi808eGxC3r
aBVJOV/3MratuMsi1n/O0zDPj6kobrGvJ1IcXf3Z214t/6hQOpohASQZ+etrlI5b1MpnS78azTPo
ZjrXBy27bf5xXN+7CqpVfbT31MD3gGJi+El8vvkNgPPGF2N0+nDojhsrEvJH76g5VzuI8+ZomBSH
Jr6b+tXD2sSVc63qx1gPPolMlfKBBz6rx00ecvOUG7dYbZ9F/4ynaLqOSIpr7WUIlErsYE54b+nq
/dc4lvtb0y2h3z8EGfMooUv46X3rV2N+e92bzDLmv6+sidUV9vQl2HQYhq5P7K43X/zGi8RQB4+F
j2rPCaJRcyJr1j4tvzywTTZBTm+lTHwNLbNrR4OvCGtD62ziCKr/dZUeTznMiU5Fn3OcJvIfRHVC
XZqSbyGJ4y+HIoQHCzWDsHPDiIZ2OA/awYPLmLUx2olD0xaZ9upWO5SxNXzihEfljQwFHn47mFJy
xfn1IoonjyfzSxj7IdZFd2rWc+uWSb56SCutOLOXHhhDJSv9s6MpnjoigHhvBH3xvnbueiqQNHnN
y/G0b17Yi+XE9/9tNPw4jeNaI81sPjc94AKPaujn33klztrQ3KruWej7u8BfGdrqrHYzbJbukI62
e8vNMl2CLRbDBm/YfOXjRgUtUXXKSEseu330R/cl4wvhbEQPT+at6UnHdaJxVWlZ3oZMPU7lvXFA
iyS9zhvbsl58LSOw7Ey3pnfdCxzWPsfC/CzJ0m3vQ2X/WNpf5vyuvEMzdOHu5LHdfcbuDn02PG77
AN810+07PU051KEdxq7xvMVj/y3Uc6m+LPHb1evQNpswqy5W9mXSh9EU/JfIEtO+bczC66tnUwQH
cL/0hMM6x6pWbeigFjg2xYvOMMIAPXci7ID1bYxaef+ydpdg+JUvf6RlnRf3W+9/yikn/5fGBeaO
SUU1iTGt2OKypwVj+tvRXYDfLLTLJzVG3kKjQe7eJQxRqfdJVj7vIxVsJgcFOfnes+I3mGInPrkC
Nyb3KHZyhBjqxKjy48//KtM6zyPHxG7GkxQH0m1DRRtyYeMwMVO3GS+qcg71pvFw8nDU3yNrdD8o
K02hEh8Dbzyodbi5C9DE9Du2iTA+llt2qnMtRtwdZaYVqpm25bU9ETR4dKsiLQoFwMJ2E5gPUMK7
PqetV0Wk16SDjzBDMtfo/1Q3TV8Y4Z1QJ9pimkxUCmWddAM/aNN+sNFFqzWFJSxyJR/6oAzbHVxN
/G69gK4CzomxOc7DGE14K9yspJ3CC836nQ7kYtd+99+6taW5s8TNvIfa5kSrW9Id3rEpEZPHClEV
KEFWjtV6SFbbuwVKOw7SOtRIvqUXeRkJ4NQ7l83zADfXxf6OWmNwHoYBNueQ5WPo13vo+QqvaxHl
1DnY88R4WSSbPh6Xtg4XfMBl8VlOT9XWhVxcSWv+w9jK4b8Rlaz4Fhd8BblOSRq2By1dGO3dgTfR
EHFXU9u0B2Gsc9QjYA8rlNqzCgFqQrt7GIfLKuo4QFTYUm3W0Tmi+oj7LoJSjAyes/fdZlGG+pLO
yj5tJ466UA8u8/DaQZ2aaM4pzirehP97G96LlvAio0w7/x9RJ/Sldd8L83BU7LSVSKheg+9/HRfG
SyC70O/4l0wa9Vf2x1m9LcoI9fU99kBqA1PFYwOZQpVcD9ncTr8dcWhYJkdtTmS+hC0/CE6NKKV7
JWqHq372oZtL8L2q5mSqy4gsPIeUTdf4MzFWis9qe/DW12riuhgvkY2koh0OkP1h907mXT0Mx7a3
Yhu10ZkY7FC0N5eoeGu51LyJXiZDORFHzTcMbg8V6JD9mWsRLlYU9MfC+OB+D8X4wkN38xMsQWad
He/FmawIZUFcaXxv83dpeoeOmm+7tLhjy5T7Jszdx2Z5rNSZZshkKYHLijx1uz6UjRluhPaFwn1U
xdOiG+dhH49WiZ58Ec9bXYbF5qT+vsWK6g1UQ+mq3FQN22ntz9V5Wr+m7KccPvvm12g+3TO8e/Na
O4kxfUSr/08jFSw/Y4GDahI9WjHoseQ1NL230nrM3HNrv2v4EnbNSCCSazsNeFum/Ef0Y9rqf/tp
fmpKPy6d99y+f22aSKsKxHXMtk5sK/uQN8SFzwlKVuxwZbSXK0Lrc2b9YbuXx8LHFlE+aPLh3o0Z
bEdlPWMU0ZchKWjKVresPfd82lSk5j8mzQH6UP1U0r/M+3x1BSEDzlG4GVrdV0/7wMgyqLeVAZL2
acMm9CC3QjxaHMfU1pWkBXBLjn0eC/5bdjK1todyo7tzUWHNV8czYre5NFgFV7+ndB2X4JgITws7
72RkVfTRz/ObYt87srOEk/jYcjvMNsJxd5pI5B9byx/n6tQTJfuRTUPUt4lk0aMDJ0y9/acpX5bh
rW6flP6hiitjkQGhJk5S4CEtjvnu8rKmZR2C3QYqLTQW41+FfOEJmoRATlRutX+X4RkxS7znMspY
2zUeOrfZ1K2nm8iQQ3gXk+L3cb2a+x7K8TF3Ljrynd5Jdy8yWr6KI+fRwiFecGnSFplX5jnujcSQ
P3S2zJEHxhxxaY2ehcB7KvrzXOYR1H9OZ5WZYJVfU2UZ49NakaVRDtdNLNNJTO51LXIKZlyVx+M+
nPzKMZ92J7gqUTfncRf+Tat3LkOUmUntzoz3Uju3rdUljdUehTT+xRkQXGcfUIABdW0vJL9w65pM
eO9m43Jo/dHbl4FbEo6VNpqL4/5hgYNbOG+QO0drCc6V1vzmjaStjFPStJ9rYSUtDuTB+115mJCV
f5IB08n6qGmNm/hoQcPJmFTslTpz1XPmL5wDwas7/90WN0EXF9q0Jk16kwB9M0Y2U2xs699qFA9V
6kw8dfOxX8uwQfdDAXvoqjo0bRqYJpNPqcoUrPAGME3jq3tr+ys1P+FgPG2xtlnRyy7PcrBTgtV5
1PQmLddF224G99TYPqO5mdTDWryuNHj5h3r9EwcWTtJ84JM7Owh8TK5b2nkWKtZxMURB3X/bg3lB
zpq6FkrpHVHN4h2MrAzdf+09kcxxKyunlr8vKh2HHyNH2HtdTJaoZ0YMVz3bepsIZgI9N0MfS9qZ
wqYxqnbeyI3B0csZhf3fyLeYtwOGCfsbwpXHXdHG0L67qKUENHfa9vxm8spWwIl8/yOG94nRZ4Gn
29eoR9xKEBc24LeJH43lkRU+2sdchkgP3xRCq6m+9dtt4RoG/kD/GXpjTGiXXn4bbRHpxvZhd/dR
NBItAIxzzXghQblDn88v0P/Okx+map6SjPthvI1yDwtKd1nOfD/OaAbk8wRgjSx5pXPqW1iAm4UC
WlmbKSnXco/ypuQUdB+sbsxToXE97B4GHJWHu/1WuQF/mMhMEIXiEFg92rdpIGR1W5Jul/ZD249P
xYAIhq/vsyvmH8/vr9W4PbDdfxkyeNCMYUpnIdpUrB8As+nUF++e1RGGVl21kYSpbZ3FwfBy0ngF
D6a+z531UQrzD1q1/LRW+9E0f5Vyt07LjsrALOZw0KBijVz+rXdueM+ajKjlr1HmZjL4GVOY4lfv
hR37zETRMa6PlQ5C5V9sjx3cb1LAVPJle08jJ7o9DXM2XYzRjSzmrs1jyMOweHTszkTLVeH50JxX
p8y9G4KEK0K6nGmYlSKYvKeq851UrzkQb+5mFrEp1UrtuP42FVMX2p4m4sYiVss27EM2DiJ0GAmV
6VGW065PZnc/fNR4dd3lIR+HXxa7YU0XPHNqYlVChmM//zVcxqF1cS4dNjwwRgrh3BUJwP1TUstT
ZqlfhNFIhNTFX1+DmVttIh2l/izzVEqL3Uaknpc3kWyW1Ouqs2NqV8P+J9jAJ2Rf/TOYLHTFWMt0
WWhJL2BLMa8rPH7ViMHNvJo6Ok23JTGbloJwGswlFtlWxSNg4BIazUYZnkEsJnQ2QB3jRF2SOyyE
iMvRHs66XH7tdR5VpXlwbD6t3Gh/KJ3+uxlB5Kn8CSTiiZ6KGge3zsvICfzOkvSrrIi8YSoeFYJS
SAmqjOXwpob1opegfYsqvwsrj0ybwpC+JSPHcJaTucj6RKIvk2HvhWS7fK129Vpa7hvUUbT3xpNY
UbTOINX7koUDbAE30ci2xGWp+wBS8Hh9/Vfpec/soKtItu0bXAFtSrRxhkyDGS24gRvrq/seUDl3
XLjxK/JpY+/+zcNYfFadjKt6rLFFdklV76R4aVnc2p0VLfPA9JdDrNADC8hj/eyu/be3508g2zet
L3j291toIRpeU1uy6i4ngZNfUSnuB1WaR3rTLuO0nQK/+RWIFvsd+OOcP8t50ROMeg6TNoWBOpNh
O8u3ncJt6vAiP+O7cH/SbWbwO6xPctCmsFELtpd+fevm+gO0fgz3vLjkRMTZjfbebtA+6Pj+usYd
fioYHrbhzXH4DDWr+Z3vXjp03g3a8/caFIchQHpd85N3u37xM761/ZbHRTZbxH4O+2qGcht/Z/b4
uWv+SRsJDBgD+aWYEd3iqYCFCa2ufN1WhiuitE6OVzw4S+h69bVHYoD+rkkQiwfc01vS9+7R7kiQ
y83v3nPThTo5rzOA5PJAIu633gpZIqMw+F3ZctnWh0Ep/2rdJ1KRMTotgI61AS1h+RVwiQXkYxjy
aqMldA3EXju9ZPZo3vp2+5iN9Z33sOdvJg/LsF21kvinWX92DHUcbT3dirwOLdH+azakz6+ggZ1R
diGR5iTvzNHEjLgpwfFqDTdpW3NoihLESc6ptyJaxfV/sM3yQ7YClC7T3eh+23a29izc6eBP9eu2
yM8ZGVyS8TqFqwO+ZOj9S9BsOliK6Ye+sX7bpXfpVQBWIN4LV1SHvZJQvAsha4VskJC7e8GAAQQg
PRKH7jicIxfwFWHdtyJZR/aaf+sbOt+SfsJc0S+OaZu1cloZ50ld9NeTVrlnc+rw3a3lFHb+pMX6
5p3LoTrMJpnWjsmZ2TeSCa8RYTOR3uQ1ftSSb5/Wvv/bDt47zS8jz9YI+zO96ZApSauLnUhGgswf
PpUPDNxvfIz5/gmr9KLUlgHl5CRNTggEjG0D/gNNCYxAhdNUD2k5Vo+j25tRXbaXwlOUQfpP5T6l
a8fRWxf7P1PVVViS7y2S3UCt37gMsV+0QTSb4Lg9dwTGfIrFOu9nHnKw6olB01kpUGtYrvPSI7A7
z050HFpx41NTIBwJQ6smwlHJAZt9Tljs4HRHt+Buwi/06+68o4l48N311pY0o+rcL1LufFZugy12
AawQTaJcXAU+T+ekW9gZS1S7xr7NiWbo4S43AKpRayOMtDVvQva01pmMIEzzk7taUXnHqHpjZGGu
SdLXK+QTG8Z3IYqnoenayKo7g2TLhZ5jgzE6y5tbV+vr5T76Tu2xDgyCFsoFlIfRkvAay++754Eg
dBQYPR/mYL7AGgPvdplIzG5kBuiDgzvRk931HAr7SvCGp5/csSzDamjQilXepQVOdLoSSXqhP2j4
joxFSTyGGSnaHWYOG3rJFU8keTLwcnivmMKdbLgMGa86r20jlt8OSouLau86x4l7MgDxCvXsYLvL
dlwt85utp/LvY/46jeHmep+lvCP3C8ukJayHvdS++y1LlLD+Ee3vdmnTQc9Zgqfmdawmg52+eXGL
OoVCvviN86FDqmB5fF/s9XnKd5n0jnaap+orWP4QFs88OdARYW56wtmaSnUuwGpCpE0tf+Z60HP5
WGTbyQvaZKSLYkTRG2pl9wP8rVv1cJGoRBLxZMo/mz0EF6RIM1oy/Y3P1Abk6YT6zla2b7HOQAIk
dW37JdhUWK39HONRYYxY2SwGZd6WQGKx8P1fvD18IJehk2fMcJdpHjDMt+Qr2GKPZw90LdA5wTQr
7Dv9DapGhnlh/Z6rPrX69VflZy+F5XzPhtNEHXZuc+Bi2mznO9ctJpEmqeb6ortYE1Wb1F55bIv+
UeD+YdRvvoQf9IAtD/Rmlkwd5aFR+d/MaN55nA/rf3N/Y+yW7fRQOP3L0irO8r4B+1VNEwaEkoZW
RbN75ZuhyhYfIMPAfGChl7LMZ19rfsgHgmQIJMRPAMOdiadl5CyDj7xP2Ek/Zj9oETAluMbHWNjP
uqBcoWOOdLX5Va+15uAv45qUeelzceuQz3AkNVTXwCxCGEfGjweDt3RnX9Pe9/awZd5jby4RckeJ
gM4xwTQelwabhK2+/S0763t+CpbJipfWqUL4opSh4DaKnVKCVvtUpR5pXtvGg1P+I1fnVa0m4JWH
cCfovvdyOSnhWpHrczVowVfmrCzS2UD1tAz0mJ+85i/3oizfi2e/ru9L2wpUQo4C7Ql906i029Sc
uHS3uBywvNClyy8agXyZ/VILJ8kGOU3uj+8BmG1e+aCkbUa5py4BwaZR3rtaEAIcaOGMdQ9G1X9U
LubOeTy58/iTGWi2K0PerM7/d7anPN4KfHOP9HV30IaURXVbcx6otrgOFcW+M6aL0hquNNxE5eIe
yV5QV7vtkwA1brpzKvP/BhcbA/uCyoOWzQJqxqo3eXFBdKzR+VTiTtoU3HtrDyZvR1nVHPFHGAdv
KhAVh1RH/Niz/ceqyM3rnOZcGfmbH/BHt7v4bLLSjteZ94azbnidskUQiNkgSS/cT6PJz9rkvJUm
2KIGNxway46IbHD/asr5Hmppx81OK+zkeT9FZ8RtoVOSoHo9Jq+FIWoMvhoQPEAJx8UfTIDNmJ40
barRNfbIUjrtJHYBt11ViN040VeB377y/PaWFdZ+bMfic/W4FIfqi+syVap9dZpYrCCsXW7PAN8M
IMYIFLrzVerUBzYCB8DVBlrgNMGSnV+DjkPJoHAm8EEdpmJ5L+25D2d7/4OQIT+IEt6poYq6pvM3
2d1Iz6eXejAhRGzqKLMgi5ZSzaAjzktQz7FBGQqVNtN0KBk7ZLdFRUnbWRn86QGpY0EwPBjS/NwJ
tGaeWB+7jSVtz8URU4wdCs3DEL2tiUEiiBxcajWF8ZlPLuv4tRkBYJYc8MMr5V9X9j8IhQZcAR3z
HaXC9WSlk6+/7Q0B+pNNlf2+tzvUGvB6Fnyt/XpdO7am5a5d1DdnTMkGqrkHi5O5+0GsVVQOwwh2
UT8Wr1tLaN4otyGkixkwn97ccBDFi4e1gEzZ5ldZgw9Tr9NHue5cuGQzzheM3FQUnfShRErcQ5LM
5o+ywLvJ/wBO0K1H7jlMTVUs/KpMJ0SM90GdieBOYctFHobB5NYcxiFuGAJGFipwZ1Qu6KWcNNPM
8eKPD5lwAEh8zl5ZLe09w0Mgeqk+82z+1zR4fHA1B40ylETkhZEGq440cu2IwcBOaUOiikLZlzkX
jKmeontuUE8zpzXruRXvk7otVOMWU0UYTMM7ZnTy2ygklpiZZbDIR5x0GKjohL6yBXXnzu6fKtWJ
RIzsawT2tw+WrF9N/N8vOYjb1Fig6hlUVJPHynFw4mvrsdGlSTy2GgERlqcaiuqULV0Avua+Nis7
j66tscReCd/qZCGHcHWpYOvqjIWw8NxX6eouwJsJsDHiQHOsBYCMPZBeyRfpNTaDBWh8XnbFKRPk
VUid72yw+P7rTlW9bm5uPO0Y3dfNeM2aMiKBRHvN+YYUhsWYj/8AzwvjI8BmvZjnwsQEgE6NyPra
+Ja5+KdXxvNa1XVqgKk86h3adtnIw+SPffi7giXdHfU5UF/Sno2ydd99b9oTwb6XVnIGzc3vWQgt
k29hPO/V8NvnLErLncFznkZ5J6NSj4OrWy2wE2M/jyNTj/S+sj5/Iz0nyZraibTVC+JixficC+7w
bGg86FaigpFDNiqgEm+bAI5q92HR+RzwiP1AmJ6Nht6nIN+5pobqmGmOfa3anmctVzoB63J4dkf7
iJdMnE2mu+tmRssyt0mfzVmkD8K+dJ71S9PNZDer+rp6I4LsufgKNGuEYtwvhRSgnizHvHjbw1q9
wUXCIt0tBpsM4Af1jzIITnVRoEyb3GcEEFWKwCwPJfDMYTeyd5pgPzwUlmE2rYCtM3E1g9HgFy1+
twaHvWNVc9RPduRBtSRaWzHsDusNc5px7LIuv3X5w9KU04G4oDf8dKRgDowSfmccNpON3QoMSJq8
SOUO2GyPLTxkhX3DFrip7fG1IhUkJFxsSaWw2GcaNuGAHfvOmziLvWPyG8me0eWTH+zo4raR1K+2
iRALk12nsyJYWTBEqLReut3PktkUZjzIbI2qbSLwu+g/JZ1CdWans7dF5syIm1vuxOmEmtYpsvMw
LWAYyHAE9uFx262rnHGd0LF4t2qiJtgKvhxI+4MXjmACDulAQu+nnbYTmJFztbKw3Yz2XTObx5aW
Jpy2Xxmz8qvf4Mwm4+Bhm+aLsEuWyvz+cc3XdsGp7Zi7fZOVfiHZXqRVP50WtxrjdYcaLyqNIyGg
ST63H/M6/8UK0Kcb7tRajMv9pfujbROHuZntmClQp4BigE8acLGiXhEEdTh+Z3BYY/9YzYo8Z5eR
k6q+CO1+6qBFPnNinBGSEbhZGm9KqSMuhDd9emzleC7Agg6CvaX0VvYxkSzCfWYqA7G21+biD9WN
npMoz9lueb2DkoJkPKlWrEZC19Eog6BvfIkGsYdtIcfrJLezXsZ7B8Y0kH/J0W1PcWG6v+q22F/p
p8/tAqypbz6CYeJ0dpjTVfXRmYt9tWe05zTSREuDowxu3Js86+z51S+z39Kd6TWzgrDqcjdZGnVQ
1VwdEQtkzFMDDnTbe5zZcL1WSzNdz64+RSnNYoQ1i3Joa84hRzAcmfQEHI3dAipzmGZsb/89GPB+
RdO34QYubJojKpi8XqlLXV57yu6ibZ+IP57IVdEBOl3rqTcueEh/b9WipV61PGZfZW0X6YACPDVm
yDEit+aTW9k/PabruDIrpjvfas4LcJWGHzPSx6QGn0qIRhsi06i6w95DH0F39AtiFW/m3Q508QE7
J8Jx6YbU6Kfp2PnlcZlN/xYUZFdO7q440XtxIpngzqmSNtbqgjXEzs7FGhx7wf/CV+uXPbr5paj9
1JUFeOSAxnEXaiTQrn8Q2fCxz9Ru5fNz3nqfneSDydb2kTjFBRFHx7Hnve91YeNTtbqYHJT8NPZ9
jNS2O5TSNJIel+6gkVRh9fJ0b/dKvLFNmhn03QoK4L7yMpceUfKGfJ4zZUatNl91u8eIWmvlhX38
EFQaM09dUTzmqN8IRmk2ZtQvMhNWg5IwTzIs+lMX92vLxSdVujT+Q7ug4DSb8UwEAnP4YhKhNLaf
giqRS1Njn0Cfpw1DFzWl2UV+M1OmJIbUGe0mWrUMRcE2xyJg0WFA15/mtWAiNfxQoce9lOVknPRM
A4vAK5I6GxqfDc05BqrNDdt8+6NX9Q9qTj/VB+We7qJJr9CCm2tky7UqBQ8a25taqj+ztxs3xyTV
o9e5WeycmQ3xtH5w+xXhvUGW0CrH21CjvemCPRn4dBCApK6joTjbiPYZYFrwcolkyHtwPRbKnuz2
yKkZqM0KaVN/daoO2R2Vo8YmzkvQj3HjAktCjK3nnL8M8UDO0+4O7cEc7Tzy+CIClgTuaWpIs15y
e4ytBmzdZTWbZtVAhd6tzLR5QeLvH8FNSUQc2VY0ibPuIeTveDdUd8nqNE9z1s3pvG1DMjfA6QsI
ouJVLrGBhZQ7vo1182fwVEEi7spglBWsw4jv/OVxHfxHZ6aCz9HaE+o/me6KjqgqfxSy20+WJqjd
nNuUWHf0TpU1pBsSmXjAIZg7zb+ZzNFNzAVQ8woMLM39qmrvhrEhw2+NOFbzUWLpcl2uqmMCwzZ8
3YwdvRM6PTX105NvcZuuM9Ftdz3PZC9alLuIzETBiKYGDxiq8dxkaldaYTp3uzWN86qPHmujsyck
DjaP//2PXa/KR3GYqk0mRBT0HO8q5u0zXoTv9Y/9rH7BfNS3e3te2MuaACG9GGMbxH4aLP2Qa1MT
uYYjSdHAIoLunshHwRjPXtAni/LfUKNA87S9Hs1jEOuknMItGHu6t4hE2ZucWgvOhexbLkAti1ou
Iwwmf3uFhEJtGhMR3B+WugOLW5WsjYf0McByMpiAhlZbGycx6rHm0bzTdtaJQSrq5YZUwO7Q9+hD
n/KZW2EJPKfN0OywAdBU2quYRPpfJJ3Xcus6loafiFUgmG8lUrKC5RxvWN4OjGAmGJ6+P52+mKqZ
7qltWyKBtf5IOKh1hCOSL92P3Xc1dWyzCb5qJBGxH730j3U5HMlDmG/bfD2VAdIWYace190q78WS
fio1bRnZPNjhfjxd1aZr3E/Hxpt8RjOnD4X7xrPO3eR3N3JswatWXA+IZrdlSCvb4yz8a1NaV0Eu
cynGLa5Wmsv5pCpjb5XBn+iDLWP+XlMhiq8Jqs560IB/+zkD/vUDOwsXI+72tlWAeF31HGm1fDKr
ndeecdnqum/+gDjURn4zLU13mIrxNQdoP+bIqvwKSb+eMM8ZgmEmsWeKpuwWjdSYHYumuWSOMWxy
ZUlGnmoXSwjdGEsRM2B7GsluJTGaHoYq58cC/WSGPOdQAk22PuSq+pNXpUbSpzJU83WrLk9gao92
m9bboR/PfoYgDinaJzzBNiFIPnQUC6s/ua/unJLgP4ZeNSRPiZciP+lquZu65ejaFLySoRaxhRLK
4r1magEl0rbByseJulpiY+Xm89TQ0ZXYwTtOGVqUg5mWBdjObuWPGaqcNCyDSbOrCjea5C5rBpN/
3g2ioYf9HOCBjNJbb/zRuqM9RWzMYcwB8lHa2wqAOLASTmHrJ9FmhNnH26R+6yFsct9NnrrNcpX/
eCmaJxa1TV+pcatQtUALw5S2zYfnPZcL/XKJQUVtUBvHNA0evHKc97mDhKGiG3a8aiZzYmR8Uyzb
ruDhSpjajbx6qrGo9X57NGXwiMJ6W6vAu/Tjr1UHP34M0fxRIm7Mcv9WNYwGzA63XqYuok4BUOhh
gfM+rywMUZDbZ0TSb3x5MO3z9C7X7LErHLZKIMPN0ljLZmLyS4Fk1LQexdA+Vo1bnxV8Xne1sHht
8dpZ6sidEhwXne8Kq35n3X1GDdEy/CKgbbr8Fq/Zo3AT/VA20LKy2k+EnWwMD00ceUVogXLfi+DB
UACVbPNVbbIODn4YzCwdZfWmV/Gbz+WlbyXLmUyJCChAuq06agyTMLOZ3yejIfjcDV4Q1d4dv32z
Sl6A8sbzEnHMrgc0HOEZPiqNenvxNnnavbkTKT++nZ1T2B+nZ3JsDYwL9eq8dIkkFNQXJ82AXq/q
ohGDyDTXT9aQ3cfTQ97Nyxb8kISWZn3RBRSRbpeHnmuroxXZ6hViwLhFXJWfK7jbTeWNBj9oOpON
jP9pBECXfeS6/EACm8DEy+ZjauRb7OYgVZ7/0y3kLEo5Hm05ddEAIKerdjoumXidrOn6rzv3uGmS
qLbjUzIyT8Re/KyQag469jZVaZKE2mX70vr779fj3Schl4OJezm4H9GUctaWwTMsEmlMLonzTBqB
4Ux8dtkTzePObvAelnbYGdrnCc5BC/wp/1qtlaWkMk7CsNZdS5DtVtuN2BeF9wFTBsHkxjdtjC4I
YZtLtWYaS7iSeu+u0o36cWVXJk0mKb/FnH/FWOneRXlk6FVYHm3Qw5G3ymRrRjGBhM5fvSzUGF4G
+cHV7m17T//FZTCcLMdkgPMfFgGMZ7WnaeLlUS2hsJovd55b9q/mRauaknZR5RsK46t918iXAooS
Yl436tYako/YV8QdobdLV+dQGSOIcQsmUn6Zuj0pt/qVWeGcuikNKwKEjmVZohtu/C9wzHVoyk1u
v1faCHa9mkru3+wR7KgHUuAFaezspyoH58R/dYUEirCwKxSUPkEqgF00kBTAfxMI4ugC9OTI49bi
mGdzt6vc8tfy7G6vkhoL3yQi68ovruY3ykVcfI59z2fsbDr1NMX6ztYVsA3W8XJVDjOmt3cb862e
s5eVDvm4G37THATOF+UvhNa9chb4vhZkq64ZlMslhtWvnowc5eDiuJGqrd+ZPMdpU9WUs9tBy6ZQ
azqsxUNZ6lPiu2hfk+4Zy8gLMUeECqFqFXML1DLTJ5XUX6pEw2XJ6hlkczNOqGVjOYdSgrUG7OxI
vN8z9TzzmkK6vXOifeqWiJpcuevGqPXe6eVlbHhfiRj8M81PYbLu95zbG9BqRDYVs7S+6lct82hP
90zPJOL0Ud3eZnppw6m3IbKm+d2o9G3p9Ncimr88v/paGhFNRS23fZy85f5ahz6bCfDHsm4CmRC1
TyxB0qHAcds5Un6B6amqIZSclndWwNDmD74anzwHoaH11cJgnOaRSDBfMQwHFBRPZOlOjPKNWyC6
zpFYag2kBBHOBOt6Hqo5AGMobLaHtbgpulmHvclnPfVNVAsT3Q08pCry7ZqvH5mXhjFj3v3KJFsa
qQ5xW963eW5eHGke0lrezAs7uL7K7RC4tEenPWHWDbZ+i6ao0CMqvnwSIdGNE29u/KSCGDLKftfa
KHb1kxaSR9VsebquoXlIRaZFUA6a0Hzq9I+WhJ7Oy4GazcFHr5uikjZgrachiNEWElAiWPUKI4WW
9gooPLJrZnLLCJfIeMk6qNpWIZwRxq2j453toB3vDGmH1oCfeGJERH10VtLX0Lnro9uWPBx8myxW
r9pGT1QGSp+pqaQK0IdzWYeY4zKVBaAigiB657yUCD50L1FaBVu3gMMzMsPd4EDjELlqLPuV0HNa
XNuNHwcoC9oPEIQ91yrNIRpG3SnWPlxX9RXHLupLZDx18Jo3R085eHeel9Iswn6wnG2epqg66uyG
EI117+XyqarFCYR2q8X81QiJbKkvPocZAUQ6M4rjHoY70cYT0mCw9nE8+nX5Vc8dA4erXpx2fK44
TKI2t/hdpP1b2uLJ6Vp8jUP2aZlDmJEBuDdVR7l1Jve2vfC99smD1uVr17g4mJKWzk43y7eDP54J
eNwviQFyR09KSvo93dYvZMizirhUW9lO/90XCTmNIPwNpS1zcO/EnLCUfsiT1JIPVCP2bLLnIe13
skB3XjJFKJ1HFtlltefbIHnOGAFiqJ3l5webWw6Ts75r8+HCxU4rN3OxR3J0vwpeiinvtsHY/i52
gP4YP8xgIoZB2Tvs2rZptuk8cOTgNpjc4LNNoe0yLysQkc0v3YTPw3cuBsUie7yevBNlVm6qPsBs
yzEh46KLBNvzjjo7TgPBXJ+WydboRjwcBZLKIVebBOCON/itdG4aF5HEMg4oZ9dq11f239TCsyz6
yR64edalgDEeXixriSzlbXF3MZEHFtCxoFDO2l7/B4ar20gn0MeKIyIOzG9BYEyre7SbLhobrFTE
+czeE9nMmxQt+jFZuh9/iE+tixmln3l61NljHOe+a+814UqhIAEuR37zlJXmhbsyrIYyFLRogYjC
wav81lr993Qy3wx0IYyCJSNC80/O7JUDpGPbIyGMPfecTV224/pjWr1FAVNvCSg7dWMxH835yAur
t0HO12kYpDGkmpPdjN1PGWPzsw/SsS8I1acsfpDegCDMA/BsDANQw3u1jQaOoE8fSgdMeZEJs+Zz
066XJjdOuJ9pEwsu42I92nmMfqONd0Z6vbdG75yWBbFpitsBfrzsEb6PNnejFAU6kCzGlFAhU+l+
SuSEuDJaTtGKs2QkimxnNCmL9rWxzHPjrWslv0RvEPRgDX1U+s0LrXCIzIFRtz5Or30G8i35VLjM
Gl5zN92quNiDC1G2Uabf+CldZvm23flGoTeV4f84Bn5Ry/DCOeOn81JnByl/vQLBf1ONcvOVFYN1
aPU+SFxqSOPvikHZ72rGfUGad1BFbe3LrWE7BqHfKmx0D8qHW0mQ/bMJ8hUJNxipDoD2RVWcBqPn
PzFG2Kt2UAAB/EZ2WT7ZiQPKVCJ8F8oOl0o0/Hr9SQzdFM08D0UL/Z5e2uZ6nca7Kp5gmEV/sddU
YHaZP7W13AW1fZN51a6Mx1upkx+iCV2Yf0FEXQI1kIEbOXn3qT39afeQOJ56KRlPrh/JFBYlrbmr
/bz0VMxor7A2YlDI6hLvvus9hHYG5A+VsByO4tbO2cCrGHGpNsk9zoMfSpp2SSsZKtH21TWoEU4k
iC21cXrnPW0I8mmbeL/04lgm9h40DEW67ulZ6Z8ZrqM5aD6dtLj3LFbTcgm+84nHXyisSxKDZACu
Bfuy3CVyfUH5jEC7Us8Lks52NELHm+kVxQ7jmphkugpovSlD2573tELW2x5Y1TPakHH5XTOMA0JO
fKfmBhGKuxsdQSo10PnO0QUpDtWehKKz6Xa39eybEHnJuyBIsTGsH7OH+TNzKEoRJH4ICdzU05M1
zlwWetxSw/IzaP3ZCq6bxjy5hk1mX3AGitkOXQdCrp1wlfI1tpsoYC2iQyJ5KFPXQJ7e8YFqq98o
1FRLCWi4AudUDu4psXTrTe7yN3vIOvukuBtzgJFhGJ6XAvDTwad7ndYHvwsNWTugWOiZnMR5seOo
cM2CyjHnW+ZwzeOYgmEu927Fte2MuE7LfOBWLOjRsufkwciRBqHBuWMCM7i8GnT7LojyOL/hy/m2
yuGtLXD9SqOZNmkQsMb11cL5bWnysoAaZXabFGkNSbVe+jSmhA691Ibr9a8rW/yU8XTAvM1AQhLX
zhPl2VHuzUgzObouFHDxlXXD9N3QVQfhw3nB/XVYZPpWwapu2m7czWjYWgv/nF27P0UA+mUM/EdG
AZyQduYlDzRu5WF+79dzWnkZyrrhYVpNScyjx6kEcre0FiZ2p7kd5v5fRmDJttulmWNhUb16LRKP
s7coQgKS6M7zAfC4XqNqst+Jd41UV+Q7MVaY55BIbWSKD9cX825oAPpcez+t7ZvuZBVSho5TAvyt
0P6yJyRrq2P4ieWV79vbWLF0Q+2l2OaT6tvOHWtvuWQGLwj5d75ZnRtjPNlu7DJH5UecAZc5Q5Mb
2yycpCJaMWW1zqZFUbfHFs/SNoiTCJabykLHPOjlDMNd8cB1T5aJK7IsTGbmVd2PddFtCUegQnrt
I7MrzWhObH6flR/OyWgW43wz8z1sjZWP1XZXLCq82zLxSYXsWx0ti/bC1Fl3afXmp9a8rxdEJY4Z
MzaitxNF9SmrwAtrhld+WVQqps6iUV2VJ+gKa8+4Xpv6xVB/ud/KnfDEm6Kyu6ybgAaQPMFb2R6G
vMB8mBkX3VtPnYhf1PqfC72dmSn13zLarwjlLVJQuz+SYbaVx/fDWr11OwJtLRbSGUThZlnaGwB5
PrACKVkFJLJZ2+ZvTJBOyPxUyBUbygToYy6OCefcRabI3EMskKU2SdCE5pQux3It/7m6fFFKvpep
mI7dS/1s6ADxcE6IUHWFbZJmRlrXxVt2Y5IxPYR+WaKRh2sE73qaH2XdNed8/ijHZQ0TmLtNu5of
g+zWkNWOSqbV/6crcHODVIRd4cTwOnGOWXTt8m3fyV03ybs15TtuB/vXFj0ELypdnDgZe7C6oCgf
iC+byc6q1yeUmyUpBiGg2pVBxyvgxdeWRhggF+CyzZy/1WCiTZZCMgnVKDplWBTuGDZjvOv1+Kfg
eW4KMn8QkrwNFhMtuWlH3XNQmmQKbT2RHy1InEdG4G+sL8nGcEgUQtJBJmxvIKErU5DBTUemRaQC
97Sq4MMoiu+CD2ScDXVITIt/MAMznEbyTJbBulkS7pxOJONuGYMXOIejmJ7yaTI5E1knjOq9Hmxj
k4qV2s6sIClxuh/kahFNici5Bzfa1eRASMetomxMCELp699x8XAkNvaBiQaetVJQOxrzR6cOYg1A
sqfuJVMpGGnGu+PC8bUsmZnxqUSYiZX8XA8jl1EOoWFBPclmPXSDY7Pminev0O/svuhz2hjTMEID
amaIfZ0AApVoD3F5LUJFCB8y1X+mefXhrjjUycFytmZevo2icUNXJQ0gp2Ewy3AZTDTZGPP4JuMK
9Vx1NSObe/KxmPzdtAor6yGzi+sHZr+W8/KPtRHhK8VWOz7yswHkdRKW/ccmt3MD9HADpNRkn3Wn
un021AisnIjU/LObrn+Ti2sjcNRbWQHBlsbwQgDlvF1HEpUxbYPNmeTB5k+DduGckL0RCspMjAGX
Ul4wFDKVo5F/NHRFlWzLBsOV7cr3Cm7Utlh8R9G9xPX4vqbp2XPmIiS3Yo+S6j026w8n7mNCwo1t
gw7Rwh+LKasn/bLvpzAz0ii1vqRUy026ys9pdB6neS6uClB+vslsOV+LfOblJk7FY+YPzqGZZ3C8
4TzBC2LWdgU5yGkomv5O1LRjmS38kLPyhiW1R+c3o+ixEfOzWSEjNWPz1cvIAhj482e31hsYiGfQ
033TQ1sbdBFtMtxCaaP22TKqjT8jvbGSrjt6Fu6doidUwi2juQwQHZy0JW/JdGn3vBwLdUMuTKlV
HDuzjfoJLsM1Q5kBGOQoOnEgHJxm/SnL61uFE6Qu8RubMV7eQU6fZfJMPte37fcYZ/SQb0moOdoC
vIzuF/88CvpEuQeSLSzWxfAvKZrXHUxVvZu75YfIpQFBLmfUeOos51bkRokV5lqJnpJllptsywT+
ZVFr8anDIbkhxfe/moyg52oliHxtQQU8W0PpZh7S1Gndtx5v37gwFc/d5zz2RLjUwIBjbEzXAKxl
2zjY4V2fR5Q095fKH2+DcBSMsFM8+geb1OKTgtcq4jU+WSMBJ3FbEJGNW9UOyhtzrvut3Q7r2SqS
sJ4DOyIg58fzJ9IQivRWJ3D2XR3Qwg1MTALxDJVkVFCXmcZB5q0Tm7H/PVmdFbmFuPXhTjYptQZb
ZwYgaKeES5Xrd+8kiRPGoyKBfojxpCuaBVrvVqRpHQ25YHhLtTihHLu5OiDzJVCHxXB+zZiRqbQ5
nynxw+ZTbhASpREoaQc3ga67UFRXB21JtCOOobQxWLCSjoLwutnj1jYYNuhMRUN3X1rOh5NdsT11
GRp0y15jvyOi/EtgpmGbOLW1wv4EnbrvSXsAZ0ZR1nnmjs6RfgtuZIwr1tt53RGR6pyNpHxsr8Mh
Ko7PqSargJSpDjpZnZrHceyTg7o+Lk4hLsXAhVeYDIX2ZKioFLhySYsNJ/IfCbVSt7HNdZOtoEiZ
vb0G1NTLW5GQjjDqEk52yd7r0qIsbKZZyca42WA93QSJx7cWPDBBEBxDpuvYcR97tBEbBBxDkvc3
mKEwChbVgUmcDaGfvyo733p4m7n55DHunWccT3Zkl+oh8ab3QcFlAaVVG8MeuGdVF3ZVsCsNJEC9
oHNF0vk8uc+NcyG6+HU0GlY4PyGuCJrXqi5UlpTwlwW7igFNPRN7t+H8eE+lJBAVGrJC/h8Kf7cW
2Uc/YfKZZ55x5B/xXTF0L2kTPOjCdcLRUvjNblvPv+2Lf7rBReKgaBh6ddfI9OI5DpZCX4iw1UVw
RDjA0ZEf1MAHnpXet0TlD6SwQGJOabetGxuk150wlZtXE77PrOTusnk/SPsGDRTx6+RuVQl7d7oG
/3oTWJCUrAxQxiZhI32qeCHCKpcKYIh6n6mmgbRwFNPtdZYgGMDJvMdlWN4DhLBb22rK7SSraBra
W2TluHyzgMl/lYCQMj4hwKc+qrIEZDmvv/DqbdYgUS7Tf/FocL/wOpFDxFeHQDYPKfy5Y1T8ray0
PGTD2yiVv5ktkBZ2+isT+6EycobS3N3kw/it0dMWxsSE7H2U8/wdNA2Becq8WarmW2Tg0MiZHEaQ
8ncOTII1rhqluipIWSepTOq9XONosHMi9cB+e15LUEF935NqY6hN1o4EYSiC/tmzLH1nsNo5s3cn
k/4wsSNehesPXF4PClu2mtJdOgwo4JmKWY1dxVbckhvoSDzyFflQw/pBADMPB38cywgm/exSNpLA
bNd4c+WhbuBlYxvJS22pvyJbkbaMy63ug+5kWvO3NotDj/YKpHn4nck4uFkscKe1/MYaoiiM5euo
FCS+bapj7owuSdeBjsaRz5aYFuTr/OjA3QYZNxHrdaV8AE9DxRSSPrF4EN2SkwPqrvjBguQ+d0xn
izADXOhqDuDIzmbnxmlhoEpV0axXkX3giBuv/2k2bsyfm084QcT4TogaQhjB7cfZjziP/yfhteep
T58MwczcccR5xYTpe8QVYgFc6SUJF3sEOjD+lYt6NxTwQZbNz21A9qFwPjPbe6zQyEMooq9Xy68a
WaGd8uTGR+WwE+kqJMeHB4/kqU0r0g8bXnEjxw6PEREMOrVOSZ5E7LwfbuDej9SabmRwWNzkZ11Y
j0FinUp127jIT27gbbu5eLTqdIjItmD5LpONO927bnuM8fdsro8OiNm0LwOkaxbPMbhpOBuDF804
QTY9SUYsi3Qtm/3yY7dSoM5CfZtmuMubLoQ0Trbu/A+Ee9OOxSuKMmIDxuxvTImoECsiYyc9dAnC
2iW7w9sK432178YkV6uRaweN7YIQ3fb3QnmPA8rcnSUpaGivChAEoDJZzc20YFPX6meKS5wJinQJ
w047dAU7XB/m9M69sRmCAZwfn0JqT+1OoJgHVv/z7PrPNPaNJZDCulcJnXMbI4DcLHP1ic/oYXbB
yWMkMVP93MauSyLhlZfq8Ky0hlegSaVYNzCQCsm6/627ie5O5g7BmBhK4hsp1iHno8uXx/aAE0/T
nbEi4grMJytpXsov7TbJtq5BQJ2eY0x3zrIZgaTKxbuYyWREixU/LEv13q7xHU+RDllfiRhhCR0D
Ig8CybyrqQGElu83jYTPndbhUAh0BiCbOc8J0oj5Kv1IzfrgCu+X7BPWXc0J6k5oUkZ/dw3Cw1Tb
sjzT9cw38pUNK34mf9HbanqYApr4mEYubW18zK37G2QF+UK1WWCiGMNBioeOyKBN34xh69q7LuXj
WLHiJHj7y24ao6lHFb7i6ibqZLQf0AQ8xDUfoeZVXVKOUbOtD/4wX2ZMinxVQXXLCqihPjzDwwI8
j3DS7J+2N/3ETstCMXY+f/at0RnPcx8Xu3Resf8198JJ4WgMwKA8eM+yujvNqNHzHgJy6NgTxdfg
Fr+pD+E12zthkkK5fi04rEZ5y1nvERkDPdNgI8OX3HET8QwGLW94aU0Bbm8f1Zq7fDXFdw50uFna
9BVzK/gkDPz1R3uufG0q7zw5vRctnAbbOQnuJzoYkF4dvJSVIA0IWTD74MTNlmK6Sv9ZPvYD8vQS
C+EPJ8KpL1Szc0rYXDkNkdORe9GLy+haWN2qF484SuTrPZ4XQHAoQlDsHo2oJ4Z/OTsnLpMXT9B+
0DnylV6Vm0IOQ1gOtNLwhaw4L3fdwF/JeneDr5gAMmw7TqFv0di0/48A7J2bboT+t/2CoN/2pdE0
FdZ4WJgr5zd6Y/gs/NVEYrBVLbOCnoYHv2/SyL5G5KkrxiQr1hd/IPZscpFfFDY+vwSHuwoiBEWQ
hrb7UFuzE9ZpQ+SVSRoFH8q7AnDb+E6e4KnYQ99ne7SpZL7hM0UYJcmZyXcLi7gyUM7LClNPRU6K
W9/KJvsr6uUX2f5F2Zh8knKLYry/DHp8LPv8zq9cBi1ccwHv88aSRKXZ+LmRK11fd4TLU7ZrvJK1
1BraiD8P04mDIM2q4eyX23YJjr5QzR5Ah1hT4qfWKK6T3yWGF/YSUgGyNKw7/IsK1cC05EROlfcl
USCVry+o6kmjKu4yo3srHG+f1Krc40+BjrP4/XsGWtaXbC8skip1cWMZDdLzvnai3sMq0hYVImHn
C1ZnIJ9aQr5NZRd5SJGyJR/CdqmDGy2vaUbUEmxik3iwNMMh4zppu1PKCGmD9MgZJGOnsmhWkU4e
pe2PdtcvH866q/Jf05LdhrUHgZBDkLvf8m7QQcSw1+HlWLx0201DGonyOfD4MkzkukRXsDGkI2tA
49i/Jv2FEBnuu7tgpEV51+0FFsZLjdbdLT3Ndevn0ULrkzKIy7USMnaIcUec2q8x2UvFpcUCS95c
d+45uhLTULd1IxFxuX56pOpVP6YktOFTroAwiyAyWtHvp9w9NC3ZBUFDSffSk+HhkOe3TqRvGa16
G5ReXyyEPRwZKrMYgxs5RQYw2k72w1uW5zSnqvg9OPmkWOyLMbaPC3k+YfHUWVb3Veb+fTaq/BT/
02SR4FjGGopcxjxMDnSzbdzNJAM2ykBMVMVlhLFnh0orOY9tsB2IMDjaZN0hD0nNqHLySz2qkgwF
KLkUry2Zhm/pSLY2H7zFmG7cWQ5It1lXd4lFyL8/6vQafqv2QEpr0cF6ZdxA5YpGIp0FSlbXou8o
QR1ums0Bd/o/NPsBv5Pzwq5OgCBUc0HKB5/YaB9y58E0neacYA4LSelbiaX3c+JMyufBYUWf0e2r
urgjX5j/Y54fu6qanolwdrcEXntQTwVS/cztT17q3go2nzPCq23tJMZtGTDzAJ1ap64dwrkZ/1mk
h88xFjRfgeh3WokLPZfdBsETlyJ1qLj8p2KLzHi9lYKVwliXl3F6GIHtitx+W8eiewIiwKI8BWfV
Kp5229jjMM3Cjqzx0BiouE1hoGcp1+0yqOFcm/Z3Min7xrAKE41nbJ9rFEAb5dv3Vkc+0lvqJv0D
ZEoatbLUEbVqepOMonxKkcxXhYMpIQuqx5m1uC2JtnAIpjzJGS7Va8mYY19PT7WpOEmn54wthvQk
z75gYjgaY/C88hqeVqC20oxvSphsOpzQRI8xOmPcleM9nY8V1jCIK4xJX3k+39mOnqkuIpxqUkh8
rnUiQ6Xj0OsBTJB/Q7bY1sUtrZYxBGwLDdAFSUUMAhV/++On03I6GMFAZFIrNnXfBAfhkxmLejKJ
irqEd3f76VK5znPWVfFZmRm5bEn60eXQQ6QYs7Ot5MAuns+/2duAaj2Szb5z9r0DMJFS8gYLubwT
T3IfZGN5CoZha8UAOcZlwh1cF+Z0jXoJQrvMv7VaH0bVrue85pwfMuVu48WKMqTU3UyuaerzSErD
Ww7kJxlniFvShv9IjG2PbgW2OzIp7s16Vijx5/eujvM7B7/abnaqnlyEuvQjy6+GG9yzaJ6l1z6y
t4K72vRc9KL6Rz7JxPEc+Jcdaaf/4hXLckUcaG5XpErCw+1VMF7ruwLMffKd1sTXWKIC0cI+k3dD
eociETVPzSpcrqFcq88JG2eJHSXtmddeTCx3xTIb90GFIUv03UkX6YUpLL6U8TkjTuAsnbY4ZQzb
fL/uDRbY0BTpZzyVT8mIocjuPBIuHDLFlbb+RMkmkonx1RKdPqXm+7CYihDZaXwrLOIVCkFKUwUi
75EEVQo53A5WG1X4jbco3IaDG+TsZ3VzrGpnvNWDPT84Vco8Q5ZtOjOOdwFbJs5ZuPpmIqHBhqKs
hE3kT+PdcB3KW3Py+0cs6Ae0U0cJxmmtZv0pUmL5Pjz/G++RfScMUgkMk/AGPeXFHQBjPvl15GRd
AOs986ZWzg+VXO1NYJURpkb1GDtVdZ4Q3ZAhQVwU0OZrYDTEDPYGuUd1seydafXufMEDSQaMSeDM
Ooe663+1bb5BuPsHp+xqUuZA2TPnKozPEXqtKLIbJC7+0iR3yM1+hrgy99ItbpthTe685aeThngw
aurtR/Lw5ArOkNajeeoMii0VI/BmVVdPV10/AA7+LMoqH2cjYUsLFo2xaELcLHdGQVafOeTPTUBK
Sxv0CMINYgO4O7lxjlXxq9Yiv2Hwy7EDGtWlWE/J1dHqOwNCGObfTWUl0yXIm1Nh6FfoLH2T+fZe
5Co4yquHMUAizsaWb61yRXJAHcbAUNfyyO3/imHeVJ0FApj/NP00nVyRMRIPPnXeMdBeahnTnWrT
P+F2w+3kWOKZhAf8J6sFGp5IYpJM6+CMDU+A5TAvumQNSkstB9NIMWuL1bwkbEvaKTEIwpcSQohc
1kYAsy0A9UOd29ad24Q0n6ePi1c94o9BOIqamZGckDR7Zbz+P6gJ2HcVpJp9gk23izemhPMGnLpg
PlQ736chhXCBiUZC4yW7Uqmr33bo4LjLhsEW58G/6z2iXAgjpCoiexg8Hdz996yY1OIc/nNyOqOD
Est4kT3/C5EaX9xIOxJT/G3lGtYO+vuftDirzMEcDzLzpqOw0FGm6QQyX6MsXVLksRa3UJCUB0Tf
JVPoeuWu5uVI8eUuQeuEzsd6rbE/reIqQKHH5GlEVP0/zs5rOW5kS9evsqPvsQdI+InpuSBZRFXR
O1HiDUKGgvdIuKc/H3r3mU1hhKqJiuhQtCgpE8jESrPWb7pOfwxGW3znaFSKstsbJeLwan8u0Bnm
28aAffqKp8fslBEgyeZn740LJb/uEBiyaq1+SMf4UzXlZ8WkIudNZf7cKuWXWEcLVvowIQv7qXdC
cz9NQBMsdL6m7BtyUKqnUWNBepFqTZxqzW7q4+2kZeYevrLmtb3+ZYhRLTPtYs+JYbrwS/Wpl5D8
tMosrm2H1KvWi3bjGMGrGDAvQBXsuysyylYZVCkb6RCoXn1zzmmzOWsT0ihTZsUe8lcOOitozXYl
iNTCb0lHZTX4sdG9+usXSKmbvsDjSriB/lJLEnpJ2kXXGdJ5ZSrgDCrgMJAzrDfdgD+jqjYlvZTW
LlGox/mxAda0nYVAW3fYd9pOgE7Z+lZE+W7WQ1Exned6YOhgiMnQ4rKYnZEpfkGhE0zmEN3LptUw
j1BIh2j55yHtHc9wfrQWWwvoFRtAmHvv9rUJqQCD14o86Ji3FnJIkGUq/t02yaOnNlVKPFGSL2Mt
lfuqZPH0B/9advmT5U8zMHcw0O+PWqpm95HWUP2dkivR5t8dZ1B3uRYgoULetWu6beMiPhB3veHp
ARl5dFyLLZ6vnkt2+RbZ0wpUnjNcWe0sstwFV00I9rpqtXTfieona7ZMu+TFkEV4mQ/cT1rD3Q+B
9m64IO0pMZko75XtxmgH0q3F7eA73X0CPhRmtle5MZXpEc4uQteAWoD7B7hBbsPKfPNbhDYTjMxu
QuDXGLBeaim8V8cEcAJgO0yxVoSi5Y4/g7yWM3YovwIc5TDhd4nqXgxD+NZq9qtiU4TBxgaOYsCh
vg2c6i7rutfaBfBuowbpiu6b7YLDAdOSPmdQPbn4asHeUovrWHKZCJrMejCQzes4PA91fJ3J7rvV
91/zFGV8Msn9PWjvoWu7557z7FjVQw+pUnuWZW7h1Gvq17LvruIG3DwOCz0iM1J/Trt9RZoarEID
zErrpzvfYc+Fto8xtxEZGJkiymr7OHdBkASXP6joXsKtOh9gm8RdopP2FQq4VMu54kL6TUNqpC+k
u8uHiju5VGb3VCX82jggZcCpEe+hfdMAy0Ji5y3M/E9529aeIZ1ul5qUAjXbAvvvYM+W6qw8lovf
w2B7AzhQsFRVBocvQYj3QR0nDPRMEt1ObVleM+abFkXwi46E5W2f6PdZHxlPUehSju2n6yJoOBZO
u6yy7Qt30ob71nSKS1HaIQAHIFx28qZzVridcOfhVGfKTyZuVbAo0CVq2ITPADzd9SrQXbRoWce7
rt878ME4SwV7VwsvEYe57/sQQEk83lIQJitUw2xRfKu+pri2ry3FuuDYW+2dCvl8YWYZur5cb6OR
gyqckepaxlHh6RrdGqVG1rWp0mtkPYIzhJ0yD/UEQDSDXt4jllbdDwnsWjsQT5oE1mHEMB9k5EdX
qN+xe46jDhohUa/ANEoU1bV7FGmzvZ4/JPlYXAWoF1JClXMBv/VUIxvOlClvAS4/2yGmzm0CDstO
rTcThVkWxWaPT83FSLJ9Z8GBmLI4u+IqzOeipq+qjUaAmSRbM6lz4PAUBebDgzXle67y6g7rEP3S
kNnXTDPTa1T2tZ3Sa17XU+FEcokCpIWue1jCP4PZOZylOQgZ3b2WEn05s/VvI5fAA+SBvzT8uBsu
VM5F7QaScoM2XZQ67ttcpGAKVlwuWvur1KMnUkPycgrb85ry0w2U1gcTncRnjpWwabVroDGAKMoc
0FUuUSZvy5dc4qhsjS4rnuaHV2FR/oggxaPGg4JGN0CoSHT7gYRBsM8s9QtVBDKpangdj2n1bAlo
A8Dii1Htt6mS7bMOf5chKG9HX7t1mtb6PibXKUhWkUwUlIMbI2ubq25q7yFmow7Ri1dygducRFcC
x5P8Pw4WtWXuBru/w2r3qqji3TS6lRdw4j2He2hzg7jSqYbyoUixV7VuGwtNPmQcUltbe2oQmdxr
Y7LTJZcYrdchvIfBdZaYyPd1nDKyIWseLKAH8NglMA0f8l7poomguBvJGoGslDve/PWLLhLlgktf
uzWSrZUh2DZYqD3h3BHuzSwgVjPSLnHYP1t+jcxFsytiPGrUWhtvrECNYS9HFXdBSgdVBSzK18dr
qOOeSICrOVYw3qa62u00BtgAtwhvCS3aTiAo/9cvfl17fmr1Ow4i2XWcTyChYijxcCxxtIztXZbB
t8/GbEQuNxhIvaf30Bv8K5wDXlSr0a/9qLsZMR7aGqRqt3iE/VSNxvbSARPCSYHS2apx9YnELRuh
fSWD0n2TshpRxtwakZ1d+e0MLKYCeznbMWE5gk1HiffaUHGy7OdkMwIFGzCgZOYNR7tuTMzGx7Tc
ixKN6RKt3tSAHg4nC0FEhcMmHOn+PKJuGNbjtQ/UopudIsA5I3+rFa7n5mjo+IH7bGA895Qg5gsb
/DOwgea8gnm1rx1kTuwzbEXVW00hu9M7jjgbJ9xSfQChLD7c262ZFN8Z+y71k0dt0DEVoFhPwgvh
AwMRw9Hkr3MiD8g069irVUp8CbchvEAm/dkqrOcRXvZ5OBrBPpov/yoKr26tRQgTqNplZsCdFhnG
A85QX7lWXwQonf6Iwn2coWd6lqPsY6eo20V2o+44tlYXMxLUzKfNZBrPk9uPT87IPZlasnVvN5Dv
/VrufJDKnnSG8XOjJs940GkPlriC0tPs/So0yffZ1TaxWKDCcujOjRr0GHvTAARNg85sueGe5HAA
1Qp3Ghfew2dVA9sysG+Ch8FfluTEfZvBQkKMO7rNqiF8anrZIwGnIbejjyCPXWC6ZEt/cOPXtq4K
pacxZX4hqviF5D+IuyyVn0rQRjc0sRVm8ROGG+L3bTgDDorhNs3vSDBXWBmgv3YWd1N9IS0VCK41
s0DMtDnTezQGgCPtxyqCFGnMnADI45fqSHmmm/zXPkVqzK1C7BMzmKSi4RfVtodXLro0iFBxZ7Se
iIfs2aCk1Id8WoXK4CaSak9a2iA4gxgtHqkhazu7uhUwsQKnLW44AwBm9+qiBZOB4AoA925660YD
ylr3PGlYyIfk967bcZbIGcGyxICbferYG4yKjSt2WsSnQzM4l2hO7v00wOpjQBsBKu1+8iEeAjnH
s89HKJei/Bjq2peyvGw6q35zEZWHwaDi1KcXzVuN0JYD497WUKeJEW07D2NkiwJ9GOC1auYbJHZk
EDvnQZ1QYRITMkqDjEhTmYXAutYKAYOV1mf4Z1VSV1+QKZY700Y3ZcDcWufKwVZrT1wGKqDlDmUJ
qRF+rTJwKiv9d1GarzZGRGQEBmuXhojWqml6P+ZZeSeEqz4EgXFJGuXSNf3yOehbbt0z7qwCdxtX
dvyoQJnIBTLCZUK1tn0G8Ce+CAdlXjHaz1qmfDKk+uoKpbkHwoR6CpyfvBH2ri1Almq+G1+VDeKd
gVn3O3OobqZUV15mENx5azjv9WirN67byYs4RzMYOWzECXv5lMEx4TzKrjfGym0UhSwSDS4zfQzT
FDD4raOyLWpODZpvgk6GlHA9fTeF0M41NJO+9DV864h9KEoKdJYGqAc1cgPnEC1AWsT++EmgMAIq
qlG08O6vX9zR/eRrYIKpwKoXQsWxms11q4Bo5STjXCAtSGUL6MI+oYBw5+MVUvsoffc9vpCwm2IQ
D6AhFMrAm7JL+l1mBDuHCtQjUUGGhMsT5SIK7oULgJASvtfq6B0qkvjouAnurBH1GdG9g1BqnsoQ
nT7qTfvAiAQC8GX1BdsuanaOjSxdKzghwnOqeunsm2hSNlP4Lm0z/RaFESZps9SRLfV+a2GqeVkW
MezNRqk2kVL+IM3R7PvEKTdg97r7AJmijQlpywMHAuU/EcULnz96vObzqGfKZrAIxkHKgTgPk52W
FsaDBoPoLBaG6wE4EjcCsaXOKNwr1dnrxqjfUGctrycxbt3IBJblsIcGio5nS/vVxG3zmfoZ7JZq
vB6n3L3QR83dca2EVjtY38bY1i/VoH+0e4ZNWBXJwgxird3Jb9ac0KlzBCCcGB8sc0Q2zkYL5Lyt
suG+sW90kVVXHShp0KycHEKybMB9XjhIf89g0nh1xikRxQWNSuxdVBkIuSEddCFq9c6oSEtzaKBK
i21k+7V9j8weQDmXvQdbDjuL4vRNhzARtjr3RSjQUlIssBcaeldNg1q14o9bUeZggWADc1G91cYA
VbCm4jZilgZfa3NbhO67aeTWY8ciDGCM6iOQnjO19pFu4th5OaltdxuJpr/SuvA+L+IfaYBty2g4
nFC4MUMRHAEO1OomBg56YerRDusHMvdxwyYMKkCvkJfvBscDL9mDJk0xVJmy4LKI5DadPBB4epyO
l38ZT8Hnqq5btImow0HlBLOwLx0VTXyfCyB8ycdcxi+mOrjPLvBQUvO1wXG5kVTzhQqAQgO8hvIl
+JCBzNoFhLEZnwaN265DcQ8SZsvqGl40/I5EePkT2Zf4qgWOcmZJET6TS9Lg1iOfqGrJrWObPveu
MLuE776R1OH+OuM4AgGBsOfcCh5Zv1LqCvTT/H+I977Kvom3l5PNit5riFsrCvuVmiKJIaFE7lWO
7RwafKpEcBe7CDyLMClLJD5StzgmbbW6uIFR0uxdXTCd6g7VhOxRIGc/sPvcCSRCIdjBa530aCvV
6rb82ZXxt3ZALxnLFABGWn2ldCPUch5ln1vdJdnbbVAqzWezA0qnTLqzD01W0zKQ+V5m+UYUsrsP
eyyP8jiGPA4aJ9LRwFSwmxFo0LhhYZ/jyOXvC598bmMgR4PhOlYM0obkOpH1bZ2YnGVNNjiGTic4
I3zNa6Am7VB8pYSQYzOUV5cKidHriLC5ilXVvBRdXT5CQd85WfWtRZ7le5XdJCz5z6pqPSC5Gt0N
mv/mgwTd4ez2qhRlC3OpbXZxYhQXXYcuQlTXNjkJdBHMWm1upeZWD7bQf4Bg155Vv9nhpldc6nll
baKidZ6793EyrS0eLtGZpuQvRS6nF2AHMMeK9mZSkuLSaqbgX46C//F9+M/gvbj/l5Ve89//xe+/
FyVHdRT1F7/97+ci47//mv/N//ydX//Ff99E3+uiKX62B/+W917cfiUrt/xLv7RM738/3cXX9usv
v9nkbdSOD5Kt7PG9kWn711PwHvPf/L/+4T/e/2rleSzf//zjO/Kg7dxaEBX5H3//0e7Hn39oGi6G
//Gx/b//cH6BP//Y5T8iXJn/1dT//P33r0375x+u/U9D1ajxGZptoA8xe6r17/OfWM4/BbhmSroG
qD/+V/vjH3lRt+Gff+j2P1Xb0QzbcRzNwbwZo7amkPMfWf+0LdXAe9oWtkEhzBV//P/n+mX+/j2f
/8hldl9ApGz+/ONXwzcFg23bMHEzWBq9iQhBMPIjm9YMUyAZ0zi+hsIabj8Mw9/dfWz+Vwfcfze/
8GGMbSXBjC23N3WT4//UpGC+gEvUzVtXT4N7BgoelCe6nhS5D/c4WxD+2wHy3z3OT/LBldilLuAg
6gQTvO60+E6kKupHoT73i2SmXe8Od7M2bgtD1gYdP0zicJMIx7JDrjZCpRm4oyjeDre/NnALh0Xb
rVSIieO8SpfGjYXYgAMIK9fYz512Vkq0J4js2ViVj4c7XHuh+ecfxo1NqezsucOOavKwL0IMg9GX
k+jJHu7gVxvyf0/Mwg7UiaZebSUnIScdi/jFjziqUKJ1Ex/lUOQQ8DOgXJ8OT4e702YH9t99CAvv
+NLOmsRsRrDWQUBCwBGOh9JqfY4vUqqgyGANgEGNfoCGPdrKteAAiliZEqC1c8T+ee2NCeuPQ5oG
Y9alZm9yOsN7Rq+Ln2E37uDYQRnm3Hz4PdfmbWFAzynJ6h3ylrCbGvszJXvQT7qabg+3vvIKzmJ5
SB2Avo1em5tEj6J3lbX+GuFKBIV0E2a2gcHr5eGO1qbLWawUBfoeJZdz9nMwiIhfWZ+ECc0+sJCD
xAysBDQlg4vUokgisv4loZp4uOeVAXQWC0ad9nFZispEd0rBCpBrAhCoEmfb4MQO5rH9EFk4GGnY
f8XWxlKDFMZ7Asoe2HSGldhpb7BYKwSWZTnYAwXKxmhb920BgurJVgz1713/l03//7CKO/PQfXiD
xlGlSvqDALJ9eIJcFXFi46YyIk1AZkOhNLQN40k/soSvzchipXCLxEilGH2vUJwpQ99IK7vNgEht
5x0esJU9wlksDbqBO1BfKrbXtlK029wqcnWDrUbKtTJq++FI8Kx1s4j/qoB6ow+Z45WkbJ8TiqB3
FYSh+wZ4xt1pb7KI/j6B6NurpusJZYg2hgZbAHyFw2aRmDOC8HAvKxNiL1aB0ME70rFLx6tTY9wp
2aTeuQEMzCOuzWvNL0Pfj0aVEbI8aVfog5MqMuCaFeWRjWdlGuxFgMsOcz9HpcTTpUzDQMF1w86K
oFmkwbo8bYQWMS5Bt42UmamCNh1uL+noDAhoIY8+HRmjtZeYf/4hBBP0jSp8apmCqtZdYG4yVjeR
U8p2nyhpXp04VotItwVIdU0ZLM8fM5Bh7lTdNqOr34wgFU47EtqL6M7crjdjGRB8sAjkhRlYffmA
eDT6lHgqucAwlNClTBIUunXaYc1exLs9MmTcz2yqlEyTF5oj8iT5kCr6kUhf2SbtRaQP0VhZ8GFt
DxU+3T4rhIR1U7oSS6EmE50D8t6ooyOdrRwN7UXMQ2Kh+NbzrZlg+2wY3VLpr1MhyMagYhhptzhu
2+q1Axhj+HL4854D/Tdnqfnq8vHrS4fAxwKp9z1uIaF2WwTGhByLmMKS63ddWA9JDOKNdS4N22s1
FoC7UE3RzYfD3a8sENZigRh9eOdOAhkNqI+ERwDFpbfs8uJw62tHD2uxQJhdO0SVwMdDh6NTbCZU
RQFtBORwvKAZZfBaKkafbQGsYOQwcIPLbwQXtvgz2CjTPBLga++4WEEcIAZIMlAwL/FZwxNhct9h
hfbVkQVq5QtdOrantQ69cYhtJBcRgQ3Gnoqak+aPiHZO3pD58si9Ze015p9/WKekVqOmGaOTEahT
/BY7lYLaF+Whw1O11vpi7UA9IY8VBQ9XM+1VOLqakyE8Hs32mIc7WIkta7FSNFE1mmKoHQ9kvi8g
fLaIXlQlGddtHskSkuYEb+Q7vg6NODIzKyu7tVg79D5P+Y5qi7QedQ+IHa5WkgQPqncs3hDAP/xi
a70sFo3JgLstLS4HYYCqjTUTIHKsHalU48J1uIuVyTEXi4Tlu4jVVTAQGxlQVoosYOelaV+e1vpi
DbBAcSoDG4SH1lx2LlotvvDHQpz2YZmLJYBbVOFoEaEgmgrxllB7zQOjPnFgFqGtWYhzD2kweZGt
TA89ljwYpgQKqqenDc085x9iLoxlW+r1OGGnnrk7RQWtzH3AOHFoFhGtl+CF2oTWYeMbZNDZzUYV
CuHhZ19bfE3914d3cjE5nc28auDb9V5CwBhusiz4DPLqaUBbXEnQW8GVQ2T27nCfK0FuLoKc6mCt
9j54aFHGX1Qy9IDQh/EsxcH9zJ9g4rhteqSrlbAzF8Gd+whoT5oCRwD6NddbrKWMFq1m0IO2dWQI
1+JuEdo6qkh5nPi9pxPgj25bxBvNoPZyeLDm+PrN1m8sorrNWfywFwZlboDHIgDfUMLAlcRAmcTw
Pzcz8sP14yMf28rUGIso11oseZ0plsDf4SSjdGxeBBM8qlJmWHjWyLIO6ZEXWxk2YxHy7PgQ2zQg
YlUR+0h3mAJoPgZj4cXhgVuZemMR9aaPVAGsCvJdZC/2rQVGB0lPEPx5kh/ZrdZeYe76Q+CTuIUw
LOP2EqknmH6+FiQBUrF5+n7aK8z9fmg/0aKuCihrI7QjUR4Zp2fbRuom9RGQONzD2hssot+MlcRw
HL9DLjckQQsM6axyMcc+3PrKocdYBLoOfZW6uoM/a658CQZkqbrGvSubGKi3GZ+2+hqLEE/KCfmT
xvr7FQyBWJTZgUY+/AprA7QMbtNBeCLUuo3bg0UWc+vNyQOkL4I7Qe4LV1Nar2b/XbMc74PSusU7
CwEMCyLYSe+gL4IaNXwAD1T7N4Mh3gs9d3DoVabThl9fhDFltNSJAhp3GmdmBuGOFuDItj/86Cvr
kb4I4qEl45WOCY8u6q3h1k9Da+C0baBpXBqvjQ1e4bSOFqGchSWUSl2ViFWaXg/nNE6qe3OIv4W6
vgVidyRbvLbd6ouQbqa6LYsQZnAQaVi9DNdO4m6VFIG8hKIqNW8wQQ9ZZF5UCHad9mqLGFd9s9aB
fLcgHKA4ZLEHsABlpyH6aiTak+0Ol4f7WQkVXfy6WlWNC5ovwnc+BsF1ZsUIbspa2EfeYmU5n2t0
H9dC1P0gR0D1mnmHFubQ1uwW29h3rIXpkY9t7QUWsY4Ur8gN25XeRNEctcIpS2Y7gRDA8eERWvma
xSLccXeBG1QGHX5TY/no1mgIlpnDXBhw+VXMDm+y0cm8w52tvI1YRL0W+ZhpDZn0oAKnezduEDxP
4nFzuPWV6RCLsJe1X+rBaEqvdfW3RhmuhibDJQcIx2ntLwO/GYEgQpj1olC5ZdX9ovvBQ1JmD4eb
X9mZxCLc3SjKbC3H7JXSJzzePkAEtggfOwcoeBLrp32zYp6aD/t3njRK7TpSYmpi3lS1WqBT0t21
1vB6+C3WJmER2VSyQWBzRt+IGpnBxn+KRu0VXPrV4ebXFiuxiGgkYAOFI8LoGTMdRIe8is8tLrsw
5ODsF3HkQSzQAXCCSERkEMqthBdwuPO1GVrEexeYMkxo2UOfzb8dxxQaeQ+lXxkd+7J0UnnkhrDW
zyLoJZxyNUVozDOi+C5BZuTMELxrKZAtq9yfJ72Mtgh834kqu4tq6fVdWZ6BwLtDmggGkijv0zA6
bSfWFgHv5pYRlQpsAEeL3y1pRnsWHPv+8BusfGraIt5FK1p0JCJWkw4oehPc6VN3Vcrh8bTm59n5
ECkTyLrYDyE6qBCHUBQpNhgz4fDhnPj4i3g3emPoYVNIz1H6+yT3L/sYgz1hHNk5Vj4ibRHoRe/7
Qasj8hBbykOnoqsN/Jmb5mwprkK8PzxI81j/5io4Q2E+DhIs9xJVGBwaEVYDYzYjw4sX39bwyKxu
paiOnFHWpnoR9UrIlaMuGKtEcqDzp43A3Anpnc3ht1jZl7RFYBslYPuBIgc4r25b9+LKMI/MwtqD
L0K5HOGeFiWXV11rd2Uz20m3nEjlkeVw5cHVRRBHUNpDKXlwUTzBLDof3PeTRkRdBG4Kfa2cEuZV
K5yvwq9uE9fentb0ImwlgmLD2GPaPjYxrnh4YXix1JuLw62vfJDqImodgFaxiqMGDPi7JDQ80OhX
jig9W1UfRCNO++zVebo/rA2BaAOY06qyYT1+mDRMwVTrK8Ll+VmgIreppKd9mOoiiPnqqypVOROY
Ey7iVPsq5Cfs/sjq/NdK+ZvoVRfR6zSd3cKxB2186XjDLvxsGGfciIM37N/Hu26TbwrlIn2YVS8v
jmXaViJCXYRyGIQVvkkjjmhVcNOq0ZsZNOlZofjfDn8Aa+0vYrmnjohEk48cMCSHiBrHha/Ej1GI
PdVpHSxCGnS6SnmVDpzUvHfK/BuwjRvHck/aFrT/hb4zzFGtMG/e1Jl+P4jkGw6GN7CxjzT/+xUD
OvavX67WR7auD1rrub1u3FqwjLeVgYXs4bH5/aajuYvYDhvEUTiBKxt9wv8qk/KbPRXnbq68IM3Z
nDQBmrsI8cGVGEW7LCC2UNG9UxOwThemg5flRVkVzbHT3u8/JM2df/4hxktkS/DbI/YCAyvQvnvt
zQLN6vTIcX+t+UVodzr6Ejg4oEhkRFRF5i1ZSTmO63Jqj8zGWheL8K7Dzib7P3CjEOF1PdlvcdTf
+Lnzcniy1z6lRSTHma0adqg33ljpNzUyAhiMOpF3uPG1Z1+EsQxq8K1IoiIGP14YKmbfFmr4kG4P
N7/27MsgRmJ1DPSsQdUKLXNR62/ugGrX4cZXnn2JkBtDLSbx1DaeMaIgkur7AkdP1MuOhPBKkC1h
cYIyJ4hhpfaS3n9E3m2fxuoz/rjVeeVX0+bwO6x1sohkhARyFye6GiZ7pM9E963jBF+sIvuh5Mnl
4T7+OiX+7/1HcxaRLMuZf6ZB3bK0wssawL+mhm+4kZk/9F67rjrfvciDcEdxJjnvwxDXSbV8MpS2
8jJfPXZJWZuu+ecfAr1HB1ut8ILw8Hi7a1rzUTHs58bVPx1+y7XmF4GOJkSD1EjReL6iezAhboay
3KnZsfTd7w88AMJ/ffrOdxIrTvHW6ttoY4sBBzO/eQh0lAOEE900Zn1kNVkJmSVCLpoMv0GgsvHc
EGqWMd5mzmmnZM1ZBHuPAEUKbqX2wmx2zqttK76p8Ic9g3hGgvC0eViEvJnkQ54UJgM1tvcKi2wa
GrD1kufDza8MzxIQNwCETS1yD6wosGGzUW3hK2b6kcFf+YjsxbYdiBBlHzThvHSW4onjR9D7G3xs
jnyjaw+/iPZwqBCxVMPGM0WEu7xICrc9DyghJ0eef47o30S6vYh0IwwCRzppjcKy8hBl4jmtyvsh
L7wBX+DDE7A2RPPPP4RxGpkVGQG6QCfhBh3EG4iw2zY6Vlhba34euo/NO6OPH99Ye7Vuf1c7hzO/
I9oHdEGjI3vSWg+LSBZ2p5q4x9SexKActTPtKqjwXwLzf+TmtdbBYsPOBl9BujHkFYwAjXpL3KE2
fxfW7o/TZmARxm1tSInmee2xoF51o7hKwtxzfHHiN7QIYLcPUhlXQe3lSfQJtPljVZdPVhfcldWx
usTKZ7oEtVHkr1XO3EglUgvEx4tre3U9ONl1XzubkwZpCVwj7dr6Vq9UXmM5r1ZgXaMg4KVJ9fm0
5heR7CPtkwRlzJbKWKGWGqDAaiIKKmHgntbDIpRbPYbRX6AZkbjDyzBMD7VIHqTivhxufo6n36wU
S1SaitDTmJswuR0ntTCeiysibSiyp8PNa/PH/rv2F3Ecx/hYdfHI41fly2Rn97WDy6LSfNMrpd+o
hfUS2ULioaQj0Ib5LZ5ps9UXJP3DD7D2foso72IT2WpHr7zJrcW51hi3iDQcgwSvNb6IcKnkTmEO
BXoeJjIlsJF1NKPeHbdLjuSz1jpYhLgxFphFDXnljWXTlp6GDUVz5vtGdayIs9bBIsjHREqnznxE
oMxADS6SwcbZT7p2Xx85nK+E+BKSpmUCWxO0zHCC63+QubwerBb5Cy2+VWu1vDw8ySsrrbnYrhFU
GBy1U0tPT+oXMxqR17Ya5IG51x95jbUeFnHepmA3Gz0nsYW31nuHdchem0TyFSlEHM5Pe4tFpA9R
bdX9wFBh012ctVZ9USbicUi1k+A2mjm/28ctVRTIwtqyhFvulFvc1LA+SIvwyG638iWZ888/tI4y
nj6WaT9PtDm9qoUfbOFUYrhyeHDWml/EMW4epSlGptjN/aq5tKWD2InpF9axW+Tahyp+fX6qo0mR
l13pOXYeew0pzbp24PLmX/ECPfFcuQSj2XilAVOv+YyM9ilCjSVsp1fXabzTBmkRzYE/9nqaBpVn
5+5bXuB8FBrGsVLmygwsYWhVhkSqIrMS1oBSvymWJnYyybrTPp8l7Kxs2xBJBBODH9U8J6OLkmJq
WZuTxmUJNKtHBcxFSuM4PbbYupq7JD8KYpuT/7/Z4ZYosyqa5dwcrIkQDYuUFySktCo7i4va1x8t
Vepw50PfUrG4sZ0R+QbfLncV2vXluWZI09lJnA+15Nxw/X704Pno/UWPhHb9dXCsLL7IyXezUSZY
z++y3g/qfQAfP/aUKQ7Nex3X8OIGYr/VvakofkVPrl+Y7dYyG9u5iCpLHS97bDGiDZpdTf5lsA3D
v28NS4m/qYGVyB9pDnGdlQZxiVuLFAGWC1Fsj1eYrOb9pi8xK78oa/J1j+6QiRHIr1/h54Naj9yS
hp2Cbe92WQ4xoLTUXZ/7sbsrbN31HyXKedqVWvmqT5IBZ5r8xOlcLGSo10ueXC88hdr3WYGWk+mM
xWnnLWOxjoGoHDkepqWXWvFbN+R3LhJ+2NyedmA0FutYRwlpSNFe8Ezps8qkexuhqAlhtsNf+jwE
v/sYF6uY2QH00bK49OCZY5WnuAlK1vEPGOxHNpG1DhYnkloNdCuhDklqBSl/JPke9F55s+L6+bQX
WCxhMQzoLrdVoklVXZDHqFxBB4y2hd5mpy01S8hdiMamzIXVeDZlnt0E+Z/bX208Hn6B+UTwmxlY
Qu3qLOg6dFlYa1B4RI9qiq848k6bCvWQ3ahHSARq6kl1WpTVft2zqjxqIQW5DBasbZyZqk91ju7u
6MsjL7My20vwnRrViCk4ZeFhmmAGFy5iYzvkm+QX8iPJiecefRHOWh5p2AnyzVpBZqJapUTleynD
4Yet8EpHAmMO399Ny/zzD8eTNqt6bGBbpsVIf4Kd3puzJ+3hKV85OuiLmC5lX3fVaBfclNFby8tM
fk4mpfiRGWP/ZSz04ufhftY+rUVwd2Y16Z2kuppWLtK9OkqLVA8VS1xXyaRXZ12kYKEyEC9fD3e4
NmiLYMdFN9VUBBA92yneZCF7D7ulE3d8fRHpJdqH8RSwKetjO9t8a3g5Kr162lFoCbTrVcj4ZkTG
Ky/SdI++Nv7JSaN+Omlglsi6Js6DxC8KVvFc2vsQ66s3LrnjkbBeGfYlss4eEJDPGo6iiZ+mO5k7
MfV0HCcOP/vK1yrmn3+IBKGn0o3mDQ7Jtr2Rlrcc4t70aPwkcUs7O9zH2hssQ7rWBjlwOfaUMdff
QwgF7xOa6O2RgFtrfv75h1cwBfaQYZxwa7XsTtklbq6dq37fm0dwHiuwN00sIhoyNEqaqZN7ILba
5D5CixV7ETTiyou+KZRnlHyxS7Q7cWm17CeoyI5IDoeKaRYnfgOLWK9tBLxkzKkSUafQOVeymBxi
FuZlennaFC1i21L1icsIi5av13F2jV6aQ5JkqLDLOa2DRXyj9F1DxRa5pyMgzTGkj3uDFI/RuUc+
spXNaQmpQ1Mpq3NBB00QfcZ3G69P+Qoh4/tJz78E06VtNraunHKvrHPsEgP959RidnJa44udO6gm
rWkwUfc61bhMRbIXojlyQluJb20R35mioCuHQo039QBbEVPw8lA8WCGOUYF4Oe3xF/HdhmkdaNDo
PBePDEQPOlQxgzo/Et5rE7sI795GEgqfNqJvLKbrQNXQd23d+NlwQnHk61/rYhHgDX4YhZFrGVp5
wa3dTVd4B3l40RypLawsUH9lQz8sUMFAhdOqC8YnVoyt7of/j7Nza44T57rwL6IKIXG6Bfpou+3Y
iZ3MjSrOAQkECBBI8Ou/1XM1b3/pdJXvplyTphuQtLW11nrkXmn9wS7CpX7OAimeILa72YFlIXcL
W4fPHZICEQI4tR8LcSL/zoz/+QUsdTD/t36DIhksqz5N9pwEL/2yfuwNupTSDbpFvmQqcYeYsPeJ
QVIu1qHg6e/v55XHe6mnS8EOmC3B6l9RARNxCs7JehCmYksBIkcX//77Za48Zv9iFCMwiScRLTFJ
R54HEE+bJjavPT/tbsyh137H/xvLEtT0VDa7QAHkBaTHZPznkvDN37//v2/MH6riS2Ed4lFM4g/4
AUizLRIv3ZN2fupZs/FFh/Q6t+1C9oBk5N9+B2yNvNWPufazLgZ4WyWJB8CH2CBykOxpbcrtvHj6
BXG07ccG+KXWTsmWTH4wqp2cuN6SUaqdbsCdMoAQfPDhXCzRevUaH0hMJO8Dz9n16i7woPZdEGL4
96dz7S5drNDTgmynacEXR9GfIDbeav2PjMPhcVUpEi4/dpGLVRrRSJwjEUft1iF+D1V96ICH1dVy
o5L68wjxL+V1bPZxlA5LKYzRYBllyLUUn+PJ3FIy/HlH5F/K6xAh2raCnx8BrTi8B7o/LsJ8rSzt
Nqr2IqCDGnbjjTqPuf8/VvxLsV0XVJNbB/wUMpCHSvqACDYDLHsEyVgI+rm1mbx2xy6GfBqt8RKO
KPmJNWQp5ATta5ZEQT/esDv8+bXyL4V2yWy5RvmM3yGQskpqyh5HHQAxjSCCDz71i/G9RBInDbZH
BDQpXXesQLA5BUhpvuXY+Nfy9adncbF8R4wi6Tma8FrB5QCE8tj7IVJJkP0IowoJZzAxdTcCkeb8
elcNHGjTpkpE90ZCuN+0KnXexMx7BrswwVHXAmWg2cQi9dRX3QXEbq22AjCGsHI/aMPYHQJRzXGR
YoZjD5HE6ZoKxPf7jWTrZwH+a/Vp4GJdHoUPQeyp0qC5FcgVFuMD7eiQ5jTg3XyjML32AC/mnXCN
+uBsa9+UHMdoc1qn9zaqmr1lfvX2kVnBTy+mHuFVgAfNc70zVfg6cr/A+/ep9pYPvoIXkw42swuQ
gbbe0XXUmQrYoV/N17S/tXm6Mi1cKgIRx9OU6+hqtCtaFcA/tAxmgwRcASR90yODNoZnOzmMKaDh
NxaDK7PDpUqQ9GkYsTms0ZP2og2rrdoCK72NIhyqG1ikbqwJ1y5zUXEItPYIHWi963UJuMPqYQIK
wFxv221kx1uHtlfesEuhIPFLCfogKFeRmuQLNOvsMRGl++4q4t1owl67xPnv/6kvfZ6Ce6L7ejM6
wKiKRTmT/B6ZXs1eWhgXb8xE1+7XxUwErUQ5zRHSb0qJ05HtFDogkysYBmSzJgB9zjcPsK70DBBV
+b+/qBTo2/BB1Tu/+c2Tr5BJb8xKf+uKFm7Qh5oA3RchInq41UD788GTf6kQ9BwAM3Hb1ru19faC
CJDimsw3fr72JnOANIK1s3Xgf39oTrhUDcaU18mq4rRAME5sDqkaw22XpJAiROWs/Bsv+LX34mJq
ADcujiRSWgoH0sE9MBIs70Fzf1KosG8M1fOz/8PicSkdRJpaL+WCI7Q4Ds02AqIplwBm5H+/Tdc+
Pfnf12CWaJhS8Al20UKBl5aLzCtV/v7Yh18Mfz/SBOgMxQsyy6PPwfTtohs3/tr3Po+g/wzIc2Lp
CPcOL9aVwTKFipz0u79/6yvPNL4Y6wuSBOWIlNmilsHdIMw+7Z+G6mOrYXz+Pf/53tBRAqgRIclT
V7Y/wp9YbZ30nktVbT/27S/GNQ9jZMZSDyCwCWHDSavB/fD8cAOy46+/X+Ha1HGZjocE3oGHiMHZ
te3wK5D9V/gTT4hU+DQ4uuVe9OhmADTg4vnV6Fvv6ZWZ8TIwr4zi0pvPjGm1BGoLWJo7kh6z40hL
kuMgJrkx0V+ZpS6z8rzF4QjpjIU2BnBcyh74zO8tBXWbUrjF9T3euzVrAdL9+8288h5fagodqCTT
SLu0QD/Ks9v27FxB1mSyFh/7/IvxLSDV7RUD0IEv0X05h9sl7L997KMvRvcinCsb4DA2ygBc304t
pnIVPv/9w688h+hifM9wSKxd2fGi0fErt3HuzV+T8Z8GvQraBs/zAiBVc0tMc+0hXIz4FWlV42z0
mQUOJqYRy/Qb2OP0lu7uyoQSXYz5FHJvFtdhWiSsW8FKIQB9A3j6e5oBvL2x3F37CRfDfopa3sY9
TeE5XzNXfyIgI/39SVzRRPqXEXcsWgmC2kqxI4tH57umrhr6PY4cRCLQTwxHsQD8CoFH0CHqd3V+
+smaoes3MYy55rsAfIcBqwIe0YfOGvzL/Dvn9QTpMOa8XRuAoq/ntpHbCsgR74Nj8mJRb6U0UUJE
XEzp6oXHBPw6t0WKOlzqf7+l5xHyhyX9UmU4gNy5zlxPG9Aj9abm85Pkzanmw6/Qt9sJ7I6/X+fK
pHkpNETJGFJNG1xHV0CX4SC/rkpAxSZv37D4RvP42kUupgEdz2zkBheZJ1sDqUNOwSoPy0reUjL+
+NgPuZgNmJiQzjLBDFAF67Zt16exnL/GUfgLzZT3v1/iygC6lBt2dZL4PuVmMweiyRLPQ6KNY/72
Y59+MQWUyVL7zKMIg4FBN+vqoTypmJrXv3/6lQnmMhKPodVGSdSbjfHHNpMRhybNpOC4JOyWDera
7Qn+t26RgwXnvlNmw5F68EXLAYlekb/GN2qu83L0pxFxsYMHccv2ZpoRtDzgBZ1GpNP74UMgk32r
2b4tkzcR3zIPXvspF8Mb9m8KAkw4bmRKmm3ot22O/u6tfMIrY/tSd0htQFdVm3HTd+UmJOGJUUit
07H/DTJL0VbLz78/82vXuVjYJ9sjMC5exg0n6hmovKcmFndK949sXF7OhqAb0/+165z//p+CNawn
AJt7PBlLyOOAI2QcQz0r69VgkPFikbfEQVeeyqUu0Vt103NFkTMFL1ORws+XY5K/lbl2ZYSw89//
8ytWWE/AYxzGTayDd6kYuLbd706XN6rGa1/+/Pf/fLxoRNN1mk2bMBVx5gUM2v2Vd5u/P+orM+yl
CE+RGprLDtuzjk+T2AB+vCCHdWpks12iQA1bNujgVtT9ted9MdD5TDkjFX4KgA0/kN7/gH7h1zkA
eC+Zk4N2t5wO137UxYjXgscGGNJp4zVoqvWhPTntprwWyT6BlO5jd+5iqNcVJpZkDYZNot2QGdCD
M8Cq5iwxwdPY8BtH2FderkuFXoqsB9OEIdDZIHJvGwEqpvRidV8uxH5sFF7K9AC9j6J1sMOGoBeQ
waDwY2UAMpfi0UbzO+m7W+l4Vx7/pUZvFQ1bO3S6Nmmq+qz29LGp/QouofIxNup32883NvBXnv+l
Vq+Nl9jECdcbWc8i0ww03WrVbTZE85ANzr8xdq6MzEu1HmdMDaSKcBnTi1yVNcE5SDXdKLD+zcv5
w7p1mY43EZDMpgGUyAGa4rjGaedCt3XZ2RwBwffWwjVee+4tZO4AO/Mplaw/Y96GDMT3rQmd/8H3
g/7vBMQpLjVBNb4Rvfkd0UQizk6/lD150IgIjPqPufr9y8g8HFngYGBJ0y3zQO+evR+daj//faxe
KQEu8/JqEhBe0z7e9tHU5Ky3bZbakO8BYJ5ALS6nVyjGg13dcLH9+xWvvRsXswOoiRTotiHdrtyp
MB8JCIR3EVFtcmNiuHKBS1WfHpMJexWdbhORbAAdzJT/wYLyUtKHKLveLAE+eg6C3SpNkQIj+qHb
cqnnAxxGchH3uC3nyK+khDWp6af4xpt6ZbK81PMhfgcmkqVjhYNbIGzr+3bQT34U3xiR1275+bL/
WYn9EEIx2jSsQD7H1oXBI2vlp7/fl3+lVH8Y7JfpeCFSs8RAW4Yg9ORXoGz4E9n103HiPH3uxvkr
tdW3SQ+naFiXnRPztO+BH32uEZa0mRrhZ27puoyoac4VZZ9oCoQ3kJO38hOvzKiXKsBWk75SUxfj
aKWtvqpe4VwQtHIolEl/ZAgUefn7fbh2nYsKQXo1eNOWR9sGSMU9bL1L+yuY4NzZl81qxYNB5XOr
+QDO7flj/3TXLwqFeAl4O1e92ojRWTB3iZIKiN0uhLFqzAYVErylood1LxdDkMYso/W6YBfha8YD
aBFND6pGp3QEjKUmZVU3QIHWAGsJvnj8O6UW0kxs8isDMOVQ2sHCUyIpuUsFeFWneeSWRAeH3Ice
usDQavWFwVzUfe5IO7hsDkBPQl6Rj1xSWjV+r/OZmN7p7bJqEpcFeOkWyDqWdthocNl5mYuT6khr
anLoAfSXMAYgS6l1+DZ0K/sNXAEc3jHQ2PEdErobnlXY6q5Z2jrSHRFHJo7aRv7D0qYGVtRFOmz6
mrTxxl0bcib/sQnR3rFtK1YCst4N8ggJVrSzLVO7yRfDYzAuOE2sJbT3ayJqQCsaisTaLl6aLbq7
U5lXzpbAZq4sk0yCUZyuXwWMAG8tGfLElVsVtYcuGcLzEEtprqR1DtRU2uRR5SdZMvm5itiGBqk8
IPhq3iUAEG8hSy1qHf7UAJALOIRyErsHavtt2MFywGe7W2a164MUFGvgd3OZxPnoVziSXNSziIJ8
6H8GI5jPts86YMkZwpPBgLtDMiyoCFuQq3djr45ueUayTd6SCm6SO8AvO3CanKgzOSHQ0nZYuQCu
jut/2Kp2deCDPgx+6ji+l1hzmgH/qjePY+3enfdjJNVP4BzeqfcO09fD2gcnl2iQl9t8sf7WKNwr
BIdN0CTpf+b5J3aUkXu2wcuwDEfkKWXDIA8ywB3TQxYtX8ZUF2Id75P51ZbihHv+ANMIKMzNu5/O
IWYHh9d4kVko1ye4V/rsLJvPDQQbTnXyGTpfJHzxqNu7FEZk583jiRjD8oTy7iSCkgNuXVHQXGs1
HJgO6VLg3YSHuaxQlaIJOZglxY0fdbGsfXrCrfUzi1UPvwHHs13HftAlOIyte6mqKcoGGx6bQd3z
heVxRU+zUACGJw8Bn78Nc/mlEvMvGoEorFtdwDFYw49rYcr1xFuwlJ/BTX4KV7xyfU+zBIdkm1aJ
924Nv5PWe2Mpex/X9EHFMu8WC4isA/I1+GJphOznZsl9X/ibuBdfEwTmwBJd1IE5KVnjvWjmH56t
xgzktQ2TfcFBqE5K1I/bEvBhfw7hbV/o3pfja52SFyppwfQAfn2nn+mKINvUPYTBG4niLVgOG1eF
920Q4yCJpV9mqx5SXz2XQJIslbtXcbIJ9QzKRl94TY0DhwON0q1HyEmJRiNhezyNiB8S41CUoER3
frVHoMVGTsneErdDWsldKdqsByO2L80jjEJl0cluMwnwqH2dy1p+w3DLVsUfy3J54/5YgKOXr+Rb
vcZPMXxxXhRn0NPlC9Z7TIMCkrcW/12l6UkiWs5P5oy0j6zr9mYFJrHWG+g4n6bR24J1fSrxSkkN
0u08byxAFWRMq2KY1GMph/2kfsXRj4DWr7BJ7VqZwJyDqrEOjwEf82hgb4EU2NGKjDYHncqXIAkO
vgbtpsS2ClCEHXi3VQGn4n1A/W0NnlDWSzzTZLDqfrQgX09B8r6QapvM3ROd4DjUM31HVDaabMl7
oPVpPbM03HwsSXu/pHI7AFCQNX5rzzPGZ4C4nlrg60sevDQOS6lYYEKENxXlfJCWG+bHT1iNkAlj
Q5p1NNTbaPI5KLcgiaYRvBp6bAAjUCteiqmYsXcuXDTLrDTIl5s8xr6tNW9fgIxLNaDhDkzwaQra
z1OF86YMUpr4yQQJewGVPk2y2LbTS0vkUvSiw+OvB6DTJUziC/8ZLsOQt4gbiXL8v1P3MjeL98TI
hNxk2YO2uqs8gnHd+CPc8SKp451kVLyxBjiRPAjTDtACoeI+i0LcnNcUAHiRwZSAHHFZsbiBo15z
kyXUTJ/ZPLevTVoi45YwTKnFiji1LpuFbjbR6EuVJ4w6c2flsjxxROPSzcKhJzqGXaS+JzgU/5rE
6LJ1w0BPjBnvIXAdy7lVKKHm3pXtdnTT4G0akqKcCVdS7xovNN+pBzV4vDD5DTG+QZlDsN197Vox
nV3/LBfz2t5zK5N8aZr2IAJ8YhE45bcHCi57WDQcCaeHqFrm9F43nNS/Ii8cp2dSNezFlSl0KIHy
FM2M9vT30Qn3nfOgfU1q42Oa0OzgcG76gEC/xW00Vv1fi9IzKfpRpw/wtH2tm9S7MzEggBsz9uDF
y9lLp0KNCfyj0GLRIyNduOVmaodtpUyKuXwKXmWQVN9Ap+4wbBQWzBczjt3BxES+DGvo/yhLBFCA
+CQcvZ+btP9dNiP1N0BCTd/gBHO/ZFOBH27LulhVSw+DF7FTLV3wkwYz03iOtNuXxF9OEk/xnxqy
JcTGmeE0gyP6g/vWsKe1VeluxML01LCof0ZmR/uyNH2/Z1M6YAyyKGlz00Xo8XE3+HveueSwipJk
M2uSN4mPwiiNB9QNbFy/jNBdVMckiOJDX/WyABfnn4Gwsd3UjsrouUsH+e2MWAsyH33RH8YLpu04
pWNwMCN4Do8TkoZdoWYsxP3COowvlrZYmBamHiPXjRsPFLNPwob2a5MQ94WNfvy5M6Q54gQg3Mq2
tTtthNwigTvYp2G8nDBhzt+j2RtGoChsVdTGJHtW4jstC/RrZyBynqaJ9ylcYCpZogqC3hh3EfOH
5y05lrn5y+BIWxVdtYQzjoLilN6vYm7CXJpO/XZr3zyF1bggG30Wd6218deYlk3uCUFyyCxpbkPS
4io9VjDsAEUCWmhNkZb1KxI4m8F8l7Qg4+xs3w/DSSaMuHxtB0y9i1NUPyMlxHk53HP9++TmxKcZ
asfk65Cm7E1J7ouHHrDiEvZisN3eW+RSywIQRBLniV+SGTxvGYQb16LA4ZlbARbZOzizl80Kl5aX
rbPTTyH0v2NGXOzGJY9CJIWB7s5x2ipqvyyzWAvLfyu8qNbLfLWqvkTuZDzN02ZpNFqSB8WsmYaN
DpDG0igLEVYqMEE8SUSONXkd1VjE0qTJW9mOzZADdOeNc95rT0wZY2EQoOBt6bOsquAfRcuXEClB
uSl7j2PD2fMXcK3mOQspjzD32bj57FxQtigAk7LsDyWHQneNRIgChnuSbOJwMV7uo8RWd7Slgy4m
zILP7VByeW+rOsxTt7ph2yxOLzkQw773HQXPtDz4TZkGuzQJ46DK4TFq2X0S23T6NU2gJr7Y2oMB
w5LRpMc2sGRgkBYhQnnN56BJ5Z1UUx1/6higvV2mOzON93YOlgfMMcmyDWRF1MbKxkuP/WRDrwBd
kvrPthcWSWa42d80WokJasRg9oFaM/QLwAHVnJc1tejuq6b6XrrzVs7GQZLuWNO3XSaRmbVmfhu0
b36N0qJwgoMt3Si3hsXIUDA2Pgp5yDNbmZ5SZNYtRct1uD5UA3hbT3PF3LRhC6DYmwSwQId77kq3
qZtkiQth6VDvW46M32LpWvkLNpSp2uuGVP0bns2C7BjwJKecSuFPOceAn3O/twhSK/0RBRaBQhI6
WoAna5xxzhHfwu4bjzmsyx29Y4FJ1L6F8WQqgGdb2Qlsx/hdjS0mH71Uotu0OvKabNYw0W+tnefw
6I0Wra/Q7wwrkF6ZVPtx6Ka+CHvhokwGBPcwYGL9x0MCmsoqtwq+CdfA/C4tJSnIOmGkfqydkG8Y
WGFX9EjWfkxGWq1oP9uxzREp0wTZDBNYe5jMFPt5YlOlczD+YrGF17tbHuDIGZMc/9RjP0zNWp3D
tIGdt2bD/AUcTEzdHDFF76tm7rdJ6Po2SKJMPqUVgvjwYJJ2D8jTEufxUnlIYKiD9QTLR7k1sMyO
hZ6TONlWQitRrOd4gwzvBpl2aelNUdE1NffvKDzCYQbHGv6fElAJefCQvjRsXKqXvphcAsgMPtHW
WwocCaSQIwYeOZb9UNGfYWiwsQlxtPoPb6TFrqCm3s8q6umy01Eze3smQWvcA5fgPnEZ1bpQKpD1
OVI/8LO4CTC9lVHFmyKIZM8eia35iXSzd4TWa/2RKoLIBwuL9IzghzSHzBD1HQLxE3ssE8uCbW8I
DzPkqNKvmC/KZsuDSCG/WCXzqetN/H1BWdRmAg9TFI5w9quNnVpPpdT9tI9ZFHweAIpINpIwYLqs
U2Y+YQlaedamXeSKhUxdlHsoM/hejE0JURuZ4iBfyjl+X4c6CeHUF30MY3061lmCpxjsBfVQaJWw
Rs/3VVDF5G6mNd5Yp1itt+tAMDhxfsjSEzXc77btXPauKLkXdBtCIdPcenrxE2yI8NnYQXSQTlcr
pnRkqfEe0cxzHfAMRyDpchLOH8YchjG2bpYxMitW00aNz0h9n9e8Xv25hDTTD5otLSknRQxBV5zF
nre+yXpMeYG11EDRzxLyen4rn2BMQtZ65TWaHNFPi76fS80gQ0HOTDZKn097THEQLwuRVjpPk1pD
0s0CEmRwHkV1tvKQ8F29DDrexWMKlYC1uHFZWC3T+6ia0RTGIvqzMGOLXIyRNpDiRwpF17GuxOgX
DMvPVMSRGMw9hi41x3KCCRGCSB9wvBCr0tc4caLNGTaU2LkGKX/qjPDFsT2HrWYxh3IyH1s2/l6H
iUfoY8T6IRk4QfXpRryyKhIOIbUxDqxyP2YLEt/LNn2fqFnajGEP1xxqXrbxZsV4VzmrZPwEKqh5
XdzZHO6pqX2zng4/1Qt0UMLzKpP1xIYx2ielj94PgtKjQytRJWHrC1YT5pqElJ/R8VMSQrd6hfSA
ltEqH2Kv9cZsAZB+4GgPmdi1GVn1eR6wEZdrnVVcnWdpO800fAU6c0AbBczwun6u/GkkAEjr89o5
eb3xp22IZ2O++54JKpcZy/r6zrqxFCpz4E+ne6SGoLnrkMZRnkIszOo5LScbPVjU3+OnUWHyPMxm
teluapBnXfQ24Ms9Bb/2CVG25fi505rjpGXByT1FrAyqvB9Csia6W+cu8U/oOw182zIv6I99OTGV
YK+ujK0y62jCfoyylOqRUAQFHBxUqcNDZyMjYbMHWBXbpXTJejuk5EBoOprHcOy99nsgXaLuI0VH
tLZa0SjxU9th6O4nyEYU7AFLub5yj1Tmk6qbUJzgXa3oAelDkXqYhgCg7U09+SqCmcWj/NcKUJDD
pnaYp/cZBHCJGjQhrDqKyix6r6EcCsoMjoXZ34waSTHZjDcjeGlRhBxp0ND+gFPyOXjwtQS/Ox+I
V6PEg1/CFn0TIwkNiBX7C32JBssuSKRGZw2M8hSLtwzUjzpoOvuJ6QTo1zKRiryEOJ/xf/swQASH
0GNoApgBw/G9TCDprrK47mr5PkOn7qGCon3tbD72MRsOxJv99R3h18IcuBYmeJwGH8BeVArpQ9yZ
9jDimGW+xx4hEv/QuYv4mz+E1Lz5boGEG/OvN+GmW1quaKjpVSOvNhMRWQc/69vWax6T2KzupwcE
JoUoh7RwjRY8bWWo8tiWU3QneRss7/UQ6/JoaAKHCjq8tk2zEs+q3rZKlsmv0EycfMYWmrvtjFp7
fvKJl3if/TFI+LFvVDU8pDKs1wIZnk4/K8+FncL3soDHZGMEz0nyUK1YSm1mhzhBezutJouO0phi
scPk7vkHw0e/UTid9ZOoyxKUcTPaKaAIYtNB0Rdl+zK0Ubt3UFizIhLCq4vWTzR/V5G2aHRQ5zf9
SYteBGkGlojTUItGBtMaZFWa3IVEsvmRtD7C5VctkvSz0wES1xJSC/PZo12C1y72PQgyZSQqpBuH
dEXXFNP/eqdV13kOrb1wUDhLLOsK/0PIxuHByAHf5ayArcuHHkhn/RmVaVDqjFWYQ48I26sMJBrt
eSYoBzRDoxy0zYhuBp8HOgfwZKrfqhoCkea+nfiwpOi04MV71Rho9HWohoWio+dj9aZ5rGjnvyFG
bFG0KE0cYkqMo1nBguP7Gl1Nbx6aeVc7jIZvoT/YeRvEtSI5SrnRHb2uNBXKoXK6T1EvW5NR0jbz
MVE2kV3eRA0OlS2keKagCSHT3huXNbzD+XMcfvFpqic/mxQn8zOykSvT5HZEPM098/ozfBHH7NHy
VluU2jZvuKpwTE2XGj1hlIcM0hSDU7DHPog4fRC0TO0TCaqlglopHIWC2oci723M5lbX5TZF9RPv
YDIrDUoUNZpqGzatrFqsVUSi05F0TRt26GrXg72ftUvLDCU1lRu/Ir2PH2ZMuoHdbWoye25iAIsQ
jXoTutTovWLKQ3+V9qZEkaQR5iHOfdF5xP4uC8pOBp+kXfV4N5vIZ0eET0wrGgVtjyqirdOmMDyU
9AhBIh02aCsMP/na0OSIErXxT4A/jWZbr52rsI4js/jI9Sr6ogygaXwhY1DS96UJvSRHGeYFey21
ZPfak84DXWQJlkOQhjWaJJJU6WNPJ4pWm/GmcEMpLQvSE7pHqpmptyuGAQLucbaNo+eGaLEvZTj3
eRj4IoIVb6zlQ+eH5hWCC+wreYWOR9GIsY+2C86r+aYpbYfR3kzYV0JyxWzmVVGzfuLAg5MNaN4J
jizQweg308Jp+hnW1Ekd4tUX8qdZGfoNNYMnN+MYouabD2tJsO2qkJvnOsYm4EtMSLS+CLKGZFvO
2DgfgEKDHAN2DA3eSctog8qeGcjsfRehmYocCw+r/JD6OR3nxbyi6bROJ/jaKClE60u+jZia75vE
ufFAkXw17iW8lM0jGl3DYyeXst4oF5J0O5bIfttigfPGgs1IagGYfE38fBxRCovMdiq1RTwk/vyz
nXRUb3AifJal4BzFYAuXhMNvNKLqaosixrgMRjfa3nGDyW8v2tiSh67yEv/VdV4av9ZhnR5YN6FP
iqZauYnjEmoWt9CS3ZdYRnheD62Mi8p1ISxyblgr9AdAOdvjcMhrM8QWNe1pkBFOZubOizBfD5ND
HxFzxltkETr+mlhMjl8RgInNa9bFiUDOBnZPdaEXCs+lSBX7qiTW+A1HHtjzhJQR1Bupmu0naMzr
7tWPZfiKTQv2IE4Y9DJTTlVwsn1T8t9gATn+JUnL+fsgEayxmVxpm92Ec6az/h2nK3fGxRH60nOU
lPd8Qpl9V4dJMqJM4F37xUUN+hwsaMrgS2TLRbMsrRfOwkxJ6k3fa7Ek3V4SXXPY0H1h9wxd/d8T
XSjmPLLWI89g3XcDjlCgUB0yKGvU45SK4WHCv8XaoegCDQew5E+2jdC7V8iUey6HBkctM58O7WLi
Ezyx06eATJZ+CmyAI4EgnBP0QqMhrI/wxq492i4x/TWmYt0ly5TeN34S/hNhs7wNZ7dsmUDTDrmf
aAsHAq1ak444OiBIJutDKPVZasd7nBwga2UZ6ocEDq1thL8VJlqTQo8L7MlWgVi5UijY2mqgO9vQ
FF1K4j510Bd8mxiNoTzwWvxD6IdOQqUKjeOp+dzyBa4KeFv/j7Tzam4kTa72X9nYa9WqvFFodVEO
jiBBgv6mog27vPf1678Hrdlv2Bg2oZBi5oYNEuXeyjfz5Dkn39RwirZyRcupCpaXYJoHj1FWxWjr
lRW8Kb0Zv8aTnvqCUXcUJOPiC1EsX+kRMIu9sPPuU9NSOnpDuab42CMNO0EVlU1RyJhwzbXK+DuE
rk5oWcEXHqfwmgRWHoDSMIN4LHCXnuQFwkxUSc0PLSqYsKwtffEg9l1+U2bNtBINnZIqKtV88gW5
GRI2hrCSndAs6bipISNaoTmrs2cZmriFo61tRHmI13KsVKtIrzMkjlr+XNXL6MejVXtJzNfYCere
GHRYVRKaWdOyEebcTB0gZBHnzzC9ztusu7LkMlknRQ/UgnNf7Y2lUrsqmUtoS/3CGO4qpxzom1a4
0apU3IvoB66APyVvlk8gWbdIR7XLY49txdzlsiQBeCWK9T3JdQpXrZ5FX5LywGeWi340lji+SSsd
G0lZNtxcmVLDVrtx2TaGNHlxllkeo/MK/DdDTXG6otATW6wVfHvLDgk4Q6nmFB8ES1GZttEmq7nM
UaQNrJ2vbdghKIyB4yzKNNvCJNErQxlQMJjMO4pk7TlKwthyCQlZ5li6Kh00ITJNWxoq41ssYA5H
63mgqpuzLLObdDJt6omCaU/WELkp5KFjZzXigH5CLr8IijDv6R8Er1YyaZtkMatDjkle79WYJrpp
3ZHFJQyvn3RB3DOkrfghh6deVslznqqRXdMkcabs1JRhA8Yvw6gagSLo2ipY3NtVHy5AUhXu7bgR
Zf01mzdDHSVTDteJ1Bn3aibKOyWPW/TWWTg7hjSY0mlAJjhkkWrQWTOEiSgftdEdmNF01USG8Tqb
c7UPEtpoUZobW1mYpdIOSNKvAkh+3oxh3TZccEnGsZQebIbnnJOWcbgfZEN6AZKn6GxKI/xuZmHi
WIo4ux1Vx04wpfZgUrE8R2qJvb2Ax4OCCCdWstnVE+kkbgLtU+0cq/6rlEGIgz0XLamLqmCBL4hG
9JAIpXJdxWZa202kD1eBYdD6r4uB3gJb/m2gSMJRVEaj9c2gpHOKTX9NOycbuzXY2wlslUtSmbZs
9i152LrL0/F60JXydky0GDSYLqkkY14zVvFe7SDX9+wFK02aNCiH8bITlgXuEiivrLEKkywmAy6V
BAg/k/zE1JLBbpiV4uRzle9as+n9oZ2ewxbesAgYQ7VQmRsdefZhWcIv4TxMUMwi/LuTWlsJI9r4
dDQHBzJC5/X081aipfZOxf56lQwZbd9FeOw4jJdSqYhMjPq6kHQ/lVCHnBghMHrCIPclbWHiKkoV
uzFbfY1rJa1tIWOIsBjN5arOjMbPEMFe98OYA6q0wVbSJuXHFBTCNdLYU67b6OPXeezEbV8kIu17
U/SsdIlWTT/IJ1eW/jCbyXCtG5YMppOrZmaLZVK4uiZKNpWn4rZGXl5NRqk/1jH9bZQ5zRr421pj
Itoc9GKZNpZgxdRqS04yZHXHMmI4bBMOdIyWOJrfDMXqfQt+ujObxegUVKeO0TP5QlMsVOdNKKyF
oa5s0bAktlgxAgSbyx9S2R9N5tSjopdKPwKtvw+z2bTrEETXJhAGNM1BU+UmvJPZaH1RpptuL0Yk
xdcAeDVTVsSkjPYFZljaga27qXw8TJ9bauJwdrHDi7qV2uQxFz0sCQJfO+0jNVQ8MilN3kxAd/qz
Jibzsgp1ce6vxVSdhOcpE+bS7xJ9qCV6rcEU3pVGNwV7helJ1PeIasNhMxDvu8ylJziLTIItgaDc
pYBgCXAaqsaY2+i9C8yfDS1Mv5sV6eUrBrDD7DWa2RL5InnmEZkxzIUYbGLVGD0ABkk7E0CvKGSm
eM89yGVvaRnPqkLJCIjBdtManbQzJ3z+HlQFJGk7T8JEhl8PhRav57qIkltdUMPkB9PT0SGKetEw
baujM5V9o2rKWsWW5qYcWOEx/qVDV9dSb0chRi8PUC0yfRVAJ1k2MjJ8YxfhNZGw+betku4DIzCT
+0Wc1erNiPowf1OtocxiW7J4y34U6qDkZPEjE1x8a2h02Z26RVSYYCEzqWSs56pM4A8MabbWTUtr
1kWSVClWhUCRiVPGBPXSYTZ0u6wHKpn8NlqCcVqVljgW8ALkKNg1YVRFL3jqNuq3ETprJQBOZ2Vw
V7QxPDC7KDJTpQSLRkM4Fdup8S2nCzD1a1KpuYNqJOLUfSOqEz00kGZxKtctIwAqULws6F8FeerS
PWs1rdcLwwFmmOsVzUgNdNX6blUKPrh5IbOec+Y2hI6iaYX4WAttTv9vluZewBShnNIvYFg1mwGT
jXCzrw2c2deyWtfdRmIjrx6sqWE67jYTVQrONuurYsMTYJiLKyXCpJSoksqy/o6BXZtvp4AkM7YF
aqX6ScmK3LjSSklYHnEOlZq9XE5d5rEweKwObFFWv2nxQ+GWKqWXm+AwMG51cUrUh7KRiEx2GmqZ
9CZaSxM/8CaWwxHx2GmqeBjoWrOVseSAfaAzxgtU2pwt40UY2LpeMQ5W83t8VWaJjbUp2/7RFIGm
4a+AeXqCwao+SCVOw7eaErdVbpPgBzMggVh02Z6SthZ2Jf5U8/USWtl8ZUxVVuONZ/ZV155KVqb+
KJnYh4/yEhStVwRiWhDgB0E+qDRoSsOm56kYO6x15sofFbzo/ahk1CzxuUr1fl/rWqllNnnuIpCY
ZEEab5K20+dvwwCuS35utJN0L7Rh2a8jdTSgKNNv0xef+fNhsJ7VwgAGpeG+SA9YLVoFvBNNTbdl
pEwDPeG+Gx8sU8zyyhEsXQyLTd6OZItxOlvdNogVQ7GVRcMyJKLyqG5pz1SAobWZBwpdPo3mRA2w
mCaF7LVow1rtOuvF0Rr3PDpId34b4Tau+poRZ9OTkM8Yj9iR1Cll7wNGDeAX5aJL6WsUtVkCj3YI
eTeTOQjDG/Lqdpwhmig6OY6agv8ZUMRKa9Y9q1lC3lUNhIWSEzJFWUF6iaoEbyqgp968ySwLUH0D
ja6iWbAoidG0bjhYvTjbNNvNPvFGQ+3Ne9xM8hxUolH79LESYDIdwFKa+jZpksB8AzS2hqOWxor2
EEm8IPfV3KfSnSlS4PM+R5iSfcWhPZgmOJp5C8SFQcZkKq6o6Z25G6thCq/SKDX1K0ld4vpWrHr8
M7NyikYvy9qspi0vioHopEXVt7s5Nudkb8jQT24DrRqnp7mvooT+b6vS4u5zk45y2+FOkGuiMdwv
GeIw50Tg1q6iSF3E76Z00qusgepTgwZ/MDeQOjIBVM6U+2pdK7Gm+jKDecevVjuqCa0pK1B3dZAO
kD4qpdXGYQNVJbQIwrqoBXbH5CcJ6JSmdOM0VRtOTpNRAAPgLfDJthAv1H4/M3SrCG8KpCbpVas1
vflYN4Avtjrlc+nVfdeNHh6lReEV6SxewYcQ75IsgiRjNRC/3FgSptdc6OAbTSPou1eMVEyBsIRH
hY47A8LmnF6xFd8JIbEGBFaWRzo4hUQxCHew2J0wko0KXDbjGdur6Wpkndd23yFg3IKEKdlulk1g
m26olRJINZA7V59HyIWTXAkA4lmoaWwRgGOHRgbzvLaA/a1DlYNPDI7aMjAivKGAMpr8CmdJfWZ0
WCXOi+gwYEwXHuQxnL5WGetMd6IOnt21QJ8BLs0yZKULP2oMbMGIqafk0zrNnIExW1dmGS3UFxmF
PYOGExEKis7oBQdvplSmtCj070NmheItUKca+RmEricrw4jjJgRULqlvrWp0YW8UcP2amVSRWVGy
3DFeBH5PaudLmEuHIFT1aV8URaduimiJKVZp24H9tjMiMHW2xuE+lJTqlcmZ5cEKLc6JqsYYr5PF
KMy1go4vvoZVaqTOUHA6q0VhR1+liVFrV6nO9diUyK1+FxWSMNtBvrTiWmWHoT8Wt9QzYTaOz5Wg
Btk+rQPpqckoNp0waYXaTuSgl28kCqvsqm4itTiUomIkK1wrGqgYOVyF68CKlMBp2risvqdMJAFI
njD2Wpd1nKK+rmtqIHrNVbYyulDTD8IEudTRamOE2URvqazcUmNSi9PlWo61DAk8QTjV9KNaGeIL
Lf48AZ6p9MDOxrTHhU5ABmT3RSjFbqPVARWGvsxH1Szr0lkMZUmdANRPt2dWqbiZrUB7SgwVw7dI
FYA8BZQBgq8RzPFtraXhuTBaEKeogmxk2Ho7R2lqt3miyau+nMrxmOLzGdpUnpjdq+ybgh8hlDdu
tcKMhBUJKu9rPCXB4C2xEn9dlmmqPFDtQLQ1zBXEdZF11fKNsJUEjq5yxV7TRaAEmPZKshemDOXe
B2XLvwtznb/oc9emXqDx3mRiDjUC2rEIFZJuJFzFqO0XR6QXY3lsG5PhMlCj/6EHdafueWophUeS
RN/VTGKGB9zBsHYSXUtlZ2yGuXAIbwGASA7q51BgN8l2trTe+DGNtbzr9chgXyliOiZQsWf91hyI
hm6tjnLkmrRjhp026VPotiVwk1fOsbpTmQBFazUtF3bHuj3l3Iqol/Bi5LQ2naxY8pETBsHfGFKm
T7ZBPdXes/HIiRs1eqbeVA08JCcjK6LfnfMHIoSZVrlfWiopJ5fzMVxrpSB+NbOyfWEvUCRfzeBq
OpiE96mndGG16yd4v27ZCVPm0LqxbiDQ5YI9Skvy1ldGmdtpVM3WgZcs/s74P8oeQ2+x73U6OijU
RbnJJKLIMpg2UA6tCI0OxEe8U3IsCgBmtRrOrdSIDOfNRhzfrnpZn0WUCYQ/T12C4ZSvd5LqxrHV
vrLjJIkPgqxCrNMF+Xs0MbARSujY6smq74DiHQy+rGzXMN0Fs6MRaYMbhr0ge/k4Lg3TM+Zmh7vO
UG6kUJi/NoVKGjDPNbUYJfgS3RDjs3BbShFb2yjJueHCUkh6Eisa9KwXo5huBLiCppMLKTw55gsP
e4uSSc/dJkqa5TUyUvUW9/PoTQ8ngDa7RsiXOxICru5LT6/UPPlKMqZvYuIa+tB+gLHGCKCwuR9S
S9S3AcA77bIlF5wmaY0BJoyp6Ee0n7QgS2WOCoY51uZSTS/CxL5kC1YZtLMd6nEbXE1VW1ePU40+
1CRbVqzRk3LQ5Imila4v/e4OqDuxNTZjWvZqQCJc2HDJe3SZo9iXteUVk6pHL63Wz+iw+pFxwAws
SocuA1sJIbwFjHo0BkFyGyVKh9n9N0zxLVrXhrmCIZ85bBELZFjZgL8SMru77ur7QmFMkDb3/W03
C6KXRzEt61bQPKbkwK8n1YGPJFSHca5excnsfBoz/Z2Y6tYOXHd4GQPZOmSjKKW2uAygOKmYemGl
S35dy/MaIlBxu2S45A4t3HfRkEQ7ESzNScwZULejzQFXTbjqIajc6k2nOUILWSZOctr2ZdUrTOGo
Tvhtqa4Bo6pHVOjVcRjywY3C3tjVZDaKncGaAOkF/MjGaQQLj5tH6FU9U4TGlnmCer5Whip4UJcw
9E1RKqADq7M9ULXYXaOBdpRqtF0Mkg0prMrHTLTqp1BIJ7tWQ6miv1bO0HUVcNJSSZ1skARnMsHV
DC3SnTZIGzjR035BVGNTEi9uAOB3UBnMcV/D5sTzMQ7W/9YsZlYFhZKtobCpTEIOg1Cx66bWYHda
CZHlc5nLTynVR8KTM3mYTuKdl0WbeZ0frlH1rS1ffhQ9WXdUT16RpNuqjSBzlbqDE+zknblG1uep
3yqHkITx9oXz+I1g6tw3WsuUYaInknlB+CyajV1GuwEe3+cX+TsB47ltdMl0DyuIDcOXCIyeDuGU
EaFlDMeT4cZ2RFPuCa6rtDGluvdI81K7KtAaj1hWlrYBHXndpVC+qKAun9PpBn9w438OJH+n4WJO
BBPUZ5SA1tjIrZ91phodSnZ0cFeZmssGkF60Ndbw+AkPXWj0DpSGyHJoApf9hTvzG5XTuS91OC3d
FAuN4VNTMjs6jsi6jACyNwmUuoZZqpubz5/B7x7wmWStqdu5VRVF9xdAPeOIjWaSu1IOTWGdxiXt
088P8xtl3M8V8O6u0mSvrXyUNZ+GggxTSCq8ms7m//IilF91d1WjDS2OlJo/GDmMBQkoIMxto7o0
ZOB3N+lMdNbVYZ1XYYB/EZiEjUJmE1jJNYazl/zifnd7zmRmHeJPqI665ptq7aEBhVuNrPrCYvrd
l5+FkmCit6pR7PshRAHbbAYiZARk+796sufm1HJaKfB2uTfykuu20QGPtkt5/PzLfyMIP/em1hsp
H1H9s2wiUNvvbRGfkjN9xoKVrgHal6pHNA5m1WnV9eeH/M3dOvepjswQsIy5UD6Asfak1k17nUi0
XD//duk3S0k8vfHvXgQjmRV9mEPVz02LrKC1ilP3UuK/t5mU+1EtC4t/KVSp0FdxldwnC1iw2Abh
Q1PGQX0kIYq8Zs6+T4MSQeHrjAWs6OfZ/fu36T/Ct/Lw32Gu/a//5OdvZTU3cUhL99cf/+u+zPn/
P09/8/9/5+xXVm/l9Zf8rT3/pV/+hu/947jul+7LLz94RRd3823/1sx3b22fdT+/nzM8/eb/9MO/
vf38lvu5evvn37/RRO9O3xbCN/77Hx9tvv/z79LJTfnf33//Hx+eLuCff99/adroS5b9bdNmX4rv
7V/+9O1L2/EthvwPyRCZAi0z+0tST09vfPv5iS7+wyDXlpDIGLqmyzzvoqQu4o/Uf+iALTSp6FmL
kHM5k7bsTx+p/4Axbr7/u7//6xR/eUh/PrS/FX1+QKbTtacv/nXNmpj3abqkQEKA1qZZ1rmfWx0C
sdWlGB5bb4BYtxnTXeRWO7Rflr5aBCfsXcFhB6MXbetX5VvyohLsyxfyC9geTiQ4uVNLod0jvylQ
RKz15KCmB1F7ErDLHOeXIvvSN9fGU2facfqYNSQEsi/LO9yvxnk7FI036wcNwDFctiK5lYrMy3LF
0Sn3uRNh8jnSPHIwfg2c0byKw+NSbjQTv7CtTl42wCCatwnkukDY6IZnKGs+yWe+alPIsC2Jin4+
eIgz5zf5C7CB7mBlPeV2uT/1hwNbQ8wJCcHHPrH0MQnqbOpqlyYWbeIAfZtHctQe6bjS0lXdJF1J
gq3OV02QeKYJ0cLsnbWlHMfxTRtekB5tYnOrTfvOcuCq60+1njkMelMlp87307geyzWs3XXWq3Yw
PkrLqm+2laOMVGfJTVZdtf11N26MExvtWW36VS5+nQYvuGTtJp32nz9zlT+eu4URGiQ0SZZPi+99
UEmMHipTIoXHwefsnMLF2iFcqXa9UdcoT5UL26x02k8/O95ZEIsUrNbLnOONDpWtk7kAmC+pMznC
ikwxcC6N3/lplPHZAU/7w7uoWVWTOQsZB8w2CK2drN9J1q1CAr9G+dLmGYI/EmKyd8WN7XsJ4z4Z
TPJZhhpR2YMzuqp4LcFrEt3w29QIQOtXtbrR5q3Fs4rG28p6NFT30mn/zBX/etqaojJbRxM163Qf
35221c5Iczo5PHbjbvETxgaka4ByBvxOW5r8swfYJporlTrLTV0Bzvgl87Wf9i+fncIpZLw7hZ7U
Gaohd25idIo7e5HmTIMDL4IiDioCRGJT9kMvxT3RRRk8Q9kN9lBdRCdRbEFw5NIJvRGUAI7CDTUS
1I0QqcYa6cAANd3B1KbROfkSw8J2ucOF710c/iPI/RLUft36/7W2/7yHZ2sb93AtbWYtPKq35ePs
DfeRU6M/tS1P7JEdOYuzPDZODJICO9C5cHBC8wcL/c+Dny10S2SxqCjZj7U3uIuLWPcN5kzgZl+D
dX4VrXPfchW6uVe5m9CBdi8c3rx08WfrPhUG4D9Yy0dZo7+NqM9PqpvF1YKNNB9neaW4iS8LdqlC
MlnV4Y5GNto/RV3nIBsKZIIrOlONtVlir1yJwxppK7ayk/qlMrctOlF0Qx7/JoYMlb6PNiAn1UYF
/QKVd5mDOT82N9xs9zAnNuRH607W7dZe7Hs4eeIjvMkF3CZxgk07oZeyxT2yYKA/AVQ/ttFEPGWg
O6AnxGbfKF14W8Xg8TvhU/dNgitkNxsiuD8rNqx21mO/HgcvvE2+xbGjHTuUebZxbHej5BiHCKG3
Y0Ge+Ro4+a73Fjd5jkNHQMVV2xKkJLv4elBYhN9K+sOsj8CxbuZb4zsXFaxkT9upWxzpv2WyTT96
ZrV/k5N7nBrGGgHxRnspHsoRFb8d3wTe5Et+VPiSvkJMrAD2jJ6hggvbdMGafBeijV6hTEo3sfE1
r/eLozhCvM2021rf9MFtkh9o20vTRpOe0+mQyLSX/VD9GhlP7fzIHJd4NydOu2C0EL0t+kEfD4v2
ZMzPF9bPh/mA9efyPbNpy4WihFWAcm7y9S39reg59gQnvlK/Td68kVI39i+v2QuvzOmVehdwsqqP
G5jj4bHpVr20kgc326iLozvjRPvoKmYrJ4Cn2zYGcGNrZodNKj+5EDb0z98cXTwrejB/141J4s1V
V7G8kp2WKYZw2hpU0HTj7ZaoJk8rrTtUO+EOCcmwUzfSrXUrbNE+Nw+QqrzpOduUnnDQ3ibVFkYb
2lnxbSYJQWlz0Hej5kV3iyde4acAjeKuu1dcHaWbnbg0lvYpZCC3c8obeY132r3olm54NO9AjAsH
tl1ceZ8/7J9+Pr+P9Lp4VkNmDepCs+KKlxuEMvK2Ltw+XwPHlvrT6QLXzewMnrAi/3IjzdUX5GNb
Y7bLe2E73tBSWF6bL9W1bKe+eff5uZ1VO+dBXBdPCcy7RdHR12vlnHOTbxHs3lT3eWjXxA16H5GN
g0Vjj8fk9eIi+NXN6a+HPdt/lbYLVBqL4VF/7b2Ut22d17z7g6cxVr1gS2Nx1q7cY0uxY0uJYP/f
G6VdELkiV4cPZHqD5FWqz5hhQj3u5F6ormf5hnwSktMcbMl+bdqDyUq8jZfNLG/jL4iTJ2T2sWMB
obhQsmGXufWjrIPV9Wv8HsNn4q61hpjZ2Kmb0O+X/M4Ch3SSxsF3f3cJRfpNvvavOAAr/dfbj6tI
Q5eP+9C5dWbH63olOJp3CmGKk7spAe/z5/0z4TxfizLtaU3RLKqh8/kvyVAPsOf08Jhsek92DL/a
yGuAZadz8QUhYRSukYP68M0dg4JkYSewg53gBhc28A/Tn/cnchYB43wCRT1dubmHmFgc0i3dP2NB
wuwod+mKPHnubsSXbnvA07m17HRTy26zzV5DX0Yk71VXxrPwwhRRRwV8XdVrwTVe0mPykEqOdQEb
+4nqfXbXzkJnqbRqp5qkOvUPVDjyjILToamg2rjNhAn5vLSsF4f3V32Au34B7/iwiPjzVhnnETM3
Kr2ZT8+suGo24z7YqDZpIGuUGO3qF492evf+crESy0PSJFMEsP91TSZwPWIU5zyZ9ioQPBSR8ONN
4Yc5raLuINIiggkioqpfYXkQJXf9gsB0bwyr1llsSjsqR7oGxoNuW6sAZf2rPPv6jW4DxxsTgiAn
va8bVyl3Q+5mkocgE9Dfrq8UzaePRx2sh25TrcvUo3jtRGy11jPVaumSQw0/aphUX43ezmdPdGoo
lmBmdh9tLcvV8GFyMphtaO69BVGGI2ZkGGq6ZvZYD7HEPbV0NfxR4FzbyKPZ5JLUHq/EjYpTGpWZ
Z+T2N3p/gY3ESStW6NwnO5S9Ya+GV0U420Z/g0OLRKV4p3Q+H9J1HjAlyKutFG7qAjnMWl++CsEP
AW3WiM/NdRDdi5dsCz+MG3gHaJIiAncY5xZyQoj/kgT0RPo7evV1uWUksBtfSQ4miakduhcD1Uf5
9rsDKme7dheU2BdCUziSNow/Fjf1GLD1BIRQlK5Rek9XyH7c7uFWx70JcntyKW59tCjfH/9sUUpD
3ykFg+O5YF4/5LsoLpDHMb0bW4Hg3qCniEjyJsFY3JZd0kbDlV9lNBDtHqarW3/9PI6emb399wb2
/nzO9s22Cs1Io8V0LH90iq0v9uALTJxwWyffRi5eEoPTJRtBd0+Ft+BGF0zOP8wpTB48IVyxEAad
3Q8RBUO85EV0hFTbwyrkgRR4PKPjFR3xSPUlHpdVOSLZ8YbEqXazj3/L8iC4KoqrwA3bXSg4TAWF
oYFGGbW+feEGnaq/8yjy/gTPbpAlVVVU5mV0bLdsNNCnoTbY1df5RprtKzjPtuBCHZkvzeqVP1go
BvR8EW9AS4Vhd1aYlUBxgjka4TFaDr2XT0jd7SWkHoPlmDuJ5IWSPwS71uU8JPLd2oHbLQ52X22w
CzA9IYaVeGGz++h1/eWkzjY7CXV9hhwj5GkpfuGXexYrqhRbckhiVsF1f8nQ+KM945cjnu1Y0nCi
CsYcsXOLjfBc+dO6s+NNvRluI+9iafFBOfP+aOZZdBj7IFsm2CXHeXuCuea99tW6i0EA0DAe9a/W
5v96fedzfDKtzPEu4oiQguGxlA2pC7YLOcAi+rCpcBnEfmln/KBy+eUqz5Z0UUMLTDqOSU4o/qiv
29WwU15r1E2+6ZrHxQme60PiJads8vO3Sbl06NOqf5emz0ua5uLpcjUAXCe/xlhgcfXBUw/NS74d
1uJRf4mea8cy7KXYSNpqBjtCQPU8OeHLeIxgAe1n6u5wLaWe2bDF2s2WnaKpbTrSyeQYm8/P+KMA
+cvNOstsIWL88R7mPxgAQlykqrjvH9EdSOtufUL+5s7THnPu1fRy4dgn8Ocs9vxy7FNsene35FTP
qknhbk2+lvnRS+FnqUNi/Xp65wZPeszWDQ4w/sWLPq3z8wNLoozBoEH4Mc79xMck6XoFU7RjsCdT
ezDJ1BanPeR+e2FBfARgwub480hn+JeB27dkDGl0xPkCmxBJchkCt7iFm++HwGkzWFpkpNnkMpHW
Fdz2kvPmGTPg5wb4ywmcxVlRh2RnZlzqqNkNA0OZgmpnLo2CQHHTK2uFiB6rsuXyq/DBxvLLgc9i
6Rgtuh71WXQcQg+jS5hhkj9hz3EiFKFwar8F1Y8C14hW8U8I2SisitldGJUIoqSw6lxL8SXsKLQ5
w0vMFxS/dQP7S5Fxo+JuB06Uq2uE4vKlR3bakj9bHGchuZvb1OhKHlnrTW63yXx2w2fVb1ZIMg6f
vwEf7oLvlod2FpCVIS+gFzMEVX+dnUZ15M43l3uJhk7vRz/KDQy0xplQMQyntcIO6RVYv2gufMt4
PATOpFzIBy6e0VnCoivGNGYpZyTASRUoPYOYBtIKjthr8UNUHNlvHIiOltvjPhDYyvYUTOW18TKv
L21XH0ZTSdTo+BkqLcOf2/W7+LAootlbp0AuvqaPaexAHeiO+FocCyoQAW0SjoyeUHlLvcLsJZIf
LEe/CbcmCJLfPGn73m03obNMADJZcTcu7ggHaHaVcJsOh8zhCj5/nD9Nrv+6dP484bNgCnc6hBJ7
CmiWDbv4sYGFGbPj1Q8qVDDDU2ir1ZCjbk149n7vTo/6OvLgfVZb7NXCtYlNDZHvTU/B42eI+QgH
LkLyH0Xd93f1LOqaecXkiYGTxOgu95AzBT9AmtcSiM0U0utJF3/caKM3rwX/8/sjf/xqWYj3DEnT
8c75NeB3WSXPjFKlZDUc7V6zwVQPhcs4LhdaXPgauPJm2Zr2OOAq4LTI391Y/RKU2ypxPz+Tj/ph
RKc/z+QsR5DGqYsZl3lCN7vNvG8Bv3tbUm+acjOPt1l/MKBHY1rlaKv+KvMQDBcOLVcHzS3vHmSl
8UZRabj61eleORNml9J2/Fofo9fMqS/Mk/wwS3x/tmdpRYUeMqkjHpm6CtdzelpEnQ3Wvir9GkKx
e2lU9sUHdbaQyxRgwTC5PcO3xQ8Ld1zRDxn66/lFeqWWh9oPklfQppy+weyAQif7Ee5+l/LxU6j9
6/v051M6W6pYOgdCmHHdWWlLvuTGsOjWCLDpOKLYGGiUOJ0NTnyqU5LXHi09RmdF/RDrF8YcqB9n
DH+eydk+3mqLhd0UN0TMPdzJZKc69KvFuG2AwsTkOgh+KLy8oy7ZaRW6+QLYOV8JzhyvYhOERc6d
IFwBqdBUekCBK8u41e4nwPF5q3BJzFDohhcLVsA03Fvmo9xi8lE/DSMgyY0Ve5+v/p8u7X+5r1Aw
NBFhnGqeT7kZMSmpi+ZU9EEK/BKnW5UNF6H3ahQ8Md1IbibfodxjLtgiY1aGaPmp1O+QdONt6tCz
VEyv+H+kndeO41a3rZ+IAHO4ZVSspIp9Q1RVV4s5iFF8+v2xfmBbLeuUNv4DGLYBGy2KIteaa84x
voE+ISpZWa+2Pudn64eLO98TjQz1LKhnCoc24J4e3P6zH9ecxxQ7wULZcX5IVRfV4vQgfJk7IlXi
iLxdD5P27hAcmCxeewwvrpj/3C7tbNk6NBk8p5IrEu+PUBdt2Us94UZfcozR7eSmu8t+Fdtrnypf
fOROPvVsiYoMMiGKmk9t/aMDECOu7hp9HR5s1WEI5fWONYGmts1XXsdEX0uERlGkXBsBXDwTSyeX
cbb2FE2vDoow/xy+cFhOmzhn9pP44SP9ecPNWr+9/pmXjlGnn3m2/PQHvLjm/AhIdD1Svx3XAMaZ
V2Jx/cqdUt7twxUqyDwK6P9lXhHss9efX5GL5yJJ0iWTXUBR5O/C/qT2SLJMEOWsinYTPczGl94k
/Fg21lfVmQ/psbCoP/etN6WL6oHRpG88XrmA+ef992vwzwWc1c+YpguQP9wDYvkyW2X8rLtakD8q
LCJ7N7vyjF+utU6+71nVq1n7oauGhqfNHY1FFD7p4S493Bkkz5vZjdFsu3etWfbWMsJZuxpwQGDD
4Hqo2nEnbPPu1ZCWBwkbkAsnR4Emj7havY+yZdgF9bxE5y5ouptjcSMoV078Zxrv+ZBjSAbTGYUO
G61w6+xeCTi0AfHs8934GT8XkTeNa8tW3yVsBTYhG3HmqqpN28HAjO807vGAfss3sPIJbn47i+Ed
A+Xl6AyL9b69UhReOAIaskjrd75MFX3b2erRii1cK2vIdrG2LsJtj3PXkxlx7TdJvdp7ZX7LfEJ5
HMxF3W4TLwsa7crupc3v6N/P0t+XcLaUAIpX9nu1z3bYN7NwBc/jqLtmvi7MAMy5jC5EZElDQVY+
MWRWkVvVrgTEZ1shA6hWY2sfca+ktlrThJynPOEOAhKcdqZwoO0VWnSBvgn9wXpoyU/ACd2zPtFW
8pKVgDUc9HlCstk6xRzyUb9AErlWKmiXayTZgi6haby05zHs0GTypjsw+wE/twrvs7uQfmHriwgh
YKdDmdlvi6W5IkRxRfcl2x23UrhMPrHPlDRfmAnhxf8dPiZ/JA04jsOyvlRGu7mTZfu4mWf9NlSx
G6h2vBEFXkUnftovy+QpowiJ3A4cwH3/ot91iq3dmLgYt2WQOsa2WvQLKAdB7Ayvn+0HExcwUCrl
P393laAFJxVU63ZBb6p0kh1uXFNYKsqy1VdCFYitGydkw83N4YHDYBnfDQnscBsholmSaunVDuKh
0j6syy+pvxuGReSry4mRPXgaG2EfqCfa8baZeK3kWcVCqlrK2keGtUxt+kUY3/CnYeHUE+IHnkqV
Xm+yTkjkrD1ToMjScZZWwVF9qUQL6Mf7mL2CeIBbXOM01OoXZsF4qQ5rTmJjdbCV8bMN12m/FNQg
NT0EUo1gd/zxSMaCnLWlxJezwAowYr2Lg/HgDALsLxxIAUw8h6s9IirwYsUJN3LiWZVnusVavRU5
DIyAMNdjHVSgdBrAsVx+Ea71uz50zbdibRgOskT1twJT03wUgefjLz6+9sxq3/XfXMB+mdTOfokO
Bwlk6DefguXYQL5VyAuxeqNGdEL5vE3L1+jdNPGa+I4fo0y4557V2IA/4moLu2Sm8TiSarpi+Nn0
O0grtr437UkMDKJ8us+k+szUioukQKnypbI9TFvTvO2rz/qYog99Hl57RD2ZH6sPh4PfIqowkiHo
scPu662ivUKIskcZaAl8funwoOlvR/OLhRYOukR2AlEMsIvIQtDJb7gFs+O0yu1h+ii6uyb6PdfH
4lTZWncnVHQfE/Cy43OYHAPNeuTeGJIHfQ/rzt7fj/dNdxtiEoveQLQ4sx51sjp6LgDnjqs6fQ7H
gIeScb1dBxlJG/D1fKPHMc6pka48Y2iYcLD7Vsev5sl0YVXHTvzIIlEtDviyhIXW+4aHhMKtRjuM
fb1aJcCX4gr6B2Yp65HIFMfYL1B/EgliF8M2WSGrERda/Hs0OZ1KtlY+GPVTA3t2xno16rv8Ycjr
Kb0ZrHut7miM7iDoprdKtJPX8nGTpDepgbXOvN8r72USuYqyU9SXVnjIJa+BzsKdJhCWsJMjvJb2
vRhvigF7k7qNjw9Ck7nWI6ZX9Cr8mh4U4foA0MWTMT+F0pvSkyuLpAmsgmdAamqqEosn/ZBhxioz
1VM/ITURLoKFjkZWXKzbJnLrisG3hc1pgaZHvKF6TgLlt0WUiZ6vdWvvdLlHvlk+3koyIgt9WQK5
l6HAfyVh6aoP+k2VrJW7Cjr6kXWoqZjcuQN626RflsQgpBTGcctRlgtijFBsyvS+SrwJGibsN4TB
pMRk1peqJ5uOt0zuf0cNvi3moHtOHs1HdD8dV3v+TbQzxDzjCg5Wk9538lOnm2ApCfbDSIu3maS/
7aF87+opqLS7JGY1Q4tZe+HDmLhT+KWO9I0HEKHvkhkB8N3CwqTDKDz06osmcAyyG+1X1z8j90gs
hrarEoASOmKVzp9dfhCu2vdzA1yJobU9R+GXjs8tfz8Agskar02u7M3fB52/N0Yed8gxpqwYmibr
ZwdMaMIAPJJx7r8l6FDcClINFgwbpSdYn3DCU+qpMw/KTXV3QBYHugYREChwl4pUUjYybG/Ea0QT
gfp+rw12RA+hXgbOanzIOn900HtiaC7dWLnLwU/Vt8Ixdig/FLqx0p/9EMTZhsUaIZ4rXKkh5Ys1
pDY3z5C0g708r90hNQ29OkVEqzgVgCvRZ4IVvjd/WGlmmwlJP+5BclKN4AonQZXFwyetCtqezhQt
LFe51u+82AA6uaCzwv6Y4yJVMLAyH+ldi4qs2vYdSnYnfgfM7qjjsnRU8BS1R9ssRyv0RygDmbXk
y7xyBr5c4OuGIeuyganguyA+KfAFgIl1X2nzGVjyy35TzieMcO+Q8HOY6zKoTp5wj0hFezS7XY4Q
4Uqj+fKvMzMaZeYDdKPOHj6tBMsxYWLhZgzg1ENOeQe/ns3eLqB1ExybY5VEd3wJ+ptqm3ayGASH
TPUjuggYKCQ8/f75zHGxf6lIJjJ4ScL8cC5XmMMj9XIU5ntSLY9cBtUOc/o8kI7+ZNmtP5GvQyca
5vSShpAJ1bFzCwbUksNmrcgLquhA8nQ8Eugw5GUuPaQsculVdeKFil8zTq70XOcwdI1WZ3rIkq/h
YncjNKnGPBDuMtfU3d5FcYLNN3xmeSMYoUj8Ir3lwSrpwTZ2LawgrTg1deHvlm+4acrX/8O09d9V
N9c4T/1VouAMZtxU5SdPWFoZI0m+ebyLn9WV6tAvWlAR/sqXySLz0Ede6RIq88tzvpidft7ZKQjr
rza0ZOPscHg5YYAOj4krLV5e/sFat6rdhU7fAe4KhE/JNUenFdzErXDZt/j7fWABx2alIvlxRrb3
yh0UV8heWJuCiB7jtRfwO/T0X5erz36L+egmnjeDO1QZuRLx+Pd+WQTh4O4XBWrs7i18w5vMuHbG
i826puEpdNl65nwruX87DP5+2EZ1gMKp2m8lR229RnEBufO1hVeB/Atl0Ue/q2EhWgQVOdmT4f78
nnxnKP506WfnKU3Mim6o9vHuedu7XGYZIzODGwqPIP7VdjdKuYLE1U9bkhvS9Mkob3hBXOS8izxe
zoFZKfvCGAh3/99XdrbiG5IeQQ3gpg4IWA+TbzRAgTY6AWpkSMALaL0jet3UaQIzWeuogp5zKA1b
TVlJRSCZLkHBNLQLz1xfFyddEjXi+pKRT0qGgejk7IWIsp7AqUyelxd4Ezv1KSYWEF1vMKB+oHqJ
l9wawy0jj4wXJt8BAWCgIVB6T0jJaTnHtGKcY3dlLKFc6u+dXtfZixPqcSlPJVsBCQZm9lVaLj3b
IFx1T5EbxgC1Xeu4jYunruX4+7Lv3TgFAO81x5WJyMztXKm6E0OYafNELHdBFqB0xlVfRr5Zr6Nu
KxeLOvKl7soednEVPL3ws6aN2FnEe1vfe9jEjs6rm4PkdUPlXk1QLdvlHi4guQvctlmClXtkbLiE
y73Wb0W+ksAe9dlKkLYyOjuu2L02/r7YNj+5QPNsvgnYO6/AtUXIwZrnlmOqtVUOy8p86lvIZJ7R
ke60CgnrejYy5+h193r0OnIgoKKkyY/mmkAOgVxGEq7cAVAP7L3nHjNS5GUMJSCEWTfaxH9cWvfH
TS7ZkXd1mbq0qp5+hbP2DWAEYD0a93j0TX3diL+OmBaKXVWKtALR36JPrNis/Z4G9CHgFVvPWsVb
gqjYXYTSclQJRaSvFg/hJrMR2ix1PHT61nprjc3xmuLwu6Q7X5pUgvcMHScl7aazBUBNLEQ+Ryra
CXludXP0TPWekpYWjMkOMHBempOhmXSVCSFkpFsukZ7VKYVqs0xWInWquiQdEvrh3iLHgc1SX1rI
rCu7EyDFUsvXztT8EuJrPbxLpeHphc+/w8luGZb0GdoDF374nJ1CkVMhh8BlyeNcBk0geLMVsdQ8
hKMZ2VeAoFI6oahiDuqV5f1iKwn7J7B8eJmieN777S2JbCiw6axTR093pMVshfk256lr3IDTtWPI
Jd0yIpR/PvBsAToQzFJrWRftFIhuB6RDnhZ5I9IDwWvcWvPydjXEdrec3VLSlZr8Qn+Sgpyvif1R
N+mrnT3ghgZT96Bz48v60wwEZLpFfxO5eKg/IUvC+No7DfOuwj04x8VwTSF2UXBw+vFneymm/ajG
nsjHz5kuNuuCHx84AHqkbmqTX2EvwO9k8vPLmRN2JB65pegXx6eYhoBdAs91CDy7ssFfOjidXtTZ
W8TeLqplzA/ClhO/R0T/0ZvonSiB2uq3O6thDOTQxYueRT8BtR3Er3Qv6N/K62Fx9RbNP/+/3mmD
5jZSSVlRz1ubR2bp1VEe6M0z9ph4GreSP0gLg5NKUgEAh+1Hs9UqgljFR0W5+22F5KpEEiWXo5M2
S/nWQiXdbjnkUwv+N3cLlS2Rbgg6/+WeLfRajEhSinZxZiu3KokHi30G7teZXvayTzMQCuDRlYQb
uuzMSuaOxJAswi9MpKzpg/3z5XynmP/rdp1czrzdn6wkkwRFV9T7WXPLZih7sRe5WQV365lAT7vQ
bvXpdY6qh0NPA6S2SxrbtL5R2bV29yV4xUILyLNd0waX0d3sVQ76Gv2gx8RRHn++1ovyLPXkWs9K
IhOFrLCv5p/WTW/ML5opW+KEXOwyv9sAepdzVYNxcT87+cSztSYLezkuDnxitqTtpt/oYLdIVPwV
7pdHQGi0S7XKg5t0TDbgYfLWA+LEUEfpbtvwmbgLOzZW5Kn26c21A/GFaT9xlhpWM13Sde389Akz
f4qrYzF7Xg7Lwu8XnQ/+lKL553uuX7gDp59zfnakZwiwy8xnze1svmaY2t6M8pP0cYR3+hI/ARGL
GKm+CJabPk2TWyWOcUMCRj+5edAYXvoEVzX9CisieThy2AcOMMdAfqMzX7Q8X0Ho8jxFRK+i0lod
drM5uHG73o4WuCQQdS6KVepHXje5mXpjQhOhY2vSxKVbSsJpnr32tEZ64/uxu7qYXJit/vXtz5Z7
iSiEgxhzl+dvryP3HF/odu73y6m7q/MPTbQJK4kOQQwQ2G5fDoiudPfoS17q59m9GGuuIXzJ2nZM
1vhLf/5pLu28f13c2WYA1zvP9YyLm4UujdNw8uN+byZn1t+hhvj54y51YExVh/OARUMT5XP0yjFq
hdYcNOFBUR+kLhDBKwTpCgtLrn4iRcQLQw5T5qN5Q40tAhsJPfEABcZuNTd2r/000qWt2GQ1kHUT
YaqmfF/vycpVT4a41/psz+lt1mcz5MA2DCScJR2dyxN4CRnOFyOiRyO1WdJykqAY8ZApm32Q5fxB
fCYdfEabns7a8YLLttYX0k3ce3X7JhlkjTmhMtfV5JGTEFsc1gORHFVQiUGxZhLSkCMSzH1AT8RW
mLe9LYwPneao1oPePQ6DQ2BgMkt0JdWHKphutEBxSj/bipFvvWX3MKjwILVb8aVugae7Baq3w1pi
LDtJZOh4Av4F9aHGxfxJ9S9abq/gKwZluS/dECv0qAG1dAjsGMi/3SKGbTGNIjPaTLeGZIdPrZ+/
mPcdFajfrCw38sod3lySjNuS7C7yXaw/Pz8hl9QPf/0i54XA1IilSOQuPZzO0/AEpMH0MPv+VD9Z
DYv8ylZ6+QU4eQLmtevkCWC62YrE0M9PwEgVTFufzStcUPB4sf/f6Mr++nZnHUhpIN4rnPh2B9cM
dAcNNqnsSKElD7Ur7/2V86p1oawyYfeZpkp/UQPn8ve3gwDeTX0YCg+xsEmZmvRG0FWf4EBpVpRl
ADrRzO8gJCuJm2ROPOBMJ4cElg+aAVcvXBRBJcE2ymM8gUtxVCWwmlvzl3zwtVfZm0eu+6dWB1jO
2Jp6Paufp+OiNAND9DLCNglhFQKUteBUUkq3wY1yHIEcZzYxgFDjpjZ6V4gXZr2sjLeDGjDo5tyZ
RHRk/b20QU6KQJ8RV3vT2iqqOztrIKjjvE3JwzDmEz8DFO13mNrhveVXqVPcKXFwrDzkgQU04CRg
1sGM45pU6FIV8dd9PasidFjQmhxzXyPcolhpPMguDOUCKIYeepHPfHfNZKFe2kSBG8PLwcFDyXfW
emhaRew5VQoPJUgJdzps1dgZN8JaD2TdRiM1PO/X6b3xcLyTpzt+glR2zdfoz0Gisy9yp0iEe5yV
O4If3/S9Z35Yb/VCXMULpi/9bkY10FHDajx6IaRchlVXtpoLmgiNe/a/X0A/a00UiohRRDNZ+3fZ
o7SRdgB+XGORsLi1tvgFCjVx8o/OUQORsSe6dVtxC/BuThzIO10g+WEHqHPbm15zZ22TFxr4t7rP
Om2+HTy+kI0pcSt+0DvaML3qMQ0nEHEdmlkDxJ1rRe+lluRfX+dsWzcyEq+I3+IRKG3Ce5TN0ds3
NjaOmrbkvfFqrRM/co3Q4Rgdb/ZMRTO7ve/xes0DW8DHQTTaouRdtThdchCbmqppGg0/S0We8fdL
P8F1t7pEFh54L1rEYiMj0YXkWgwJSocpquVNnEwirF+Rj3jCTt8FBCYUYKGdPhBYsMh5ldN9kOY+
IREH5mQGzud8/xHqpGTh5iUc/PpefKlMOr3qs6VKbdSjNIai8CDGyyjzNRUw0/ro5R4gDgeemjHB
V4dbEdozjp6+z88bz7cF5e9DDJIda3Z/63P49XkxvMd3z19dRg8CaiTOgK+sWgj8eP02AZuIi7fF
ZZx8hiNq4I04PfXaoqse0nGrEoUUYXYK6SWUmxzPrnIPgMPJ/ePk1iKAEz3imDgQy3NsXwp9p2kY
j5Ieb125oDwtsjV2ZfoN4vHKl7qwm/71pf5Veff9qEJgJpbdpR890uQRqhXPwbKleSbKkK6da9X+
95Tlhxv5PfM62VGltkx6IsLmGxnrvIbtd9ELBwslhvAro5pq8zl4zDb6L+WwUROvdjHWe4SYCYxA
Fo35FlGbe2iZPP242buVW1WPckcULh3pgTbV4mBtiiCrfv38CFy8WxKnalFlQq3CkPz7xTmYgx4X
EXdr9MMgNuyYW9UNwTwK3DvmQlxI14R0FzYSQz79yHnVP7lZUShPTZvykT3Q1GTAA/aNO2u8+T07
rER6G4Th/fw9L/5Cpx96tkAQ5zroRDJk1DzxwZdXBHOn7PXRjUT0QXN8yw83Q/Y8p2RJD2O+1VmK
8VEYz5b4JNWo099GL2t+F9UfGlQpcr56oEzPXlX5aZCfVPVdqDYElqqT3zrW8Hhdr3yxqqErY7KZ
KLJunP1O1b4KhcN0EB7qHGkYjFErbN2MbExTmuWHxJOBVk/1V3KWnaF/b5Uv5VMj2Fsk5yiyNaJg
CQtT0dJDT9hvU3FBwjU3wBzAFTn6U8hBRJ3P4L8zotyM6j6J32Np++1hThGf0VSWVlbk7OXnhtQJ
y5unYvTIIR0h6PmMNOSFXUxA05+mfiyPPinlxC2SytxK915OGIKxJNDCnr6BLAc54M/Zh9ssXmYA
v4ERVX2CX59egGluDwlVzMIMF3t5oxQJwjG7Ctdi9DlodwIKFlVYtATG1Ts9CXp9RaKPm5sbfVap
VE6L3TEJ9pVvoFyJ93s703MiJu/FcWUWD5m+zZR3gZj3+pdRvwDAFpCRmpFB6fTSix+SuhSltRz9
FsZP5bhJ93+K4asKZaedjrbVrCNUhUJoYm1DipfanYkuCbrW8Ey4jU244nAMKmaaKfSpmC/U+wfr
TevvotHH4IQNnKTyunXl/D3W7vS8cKXUsqFHZtq2pu13xHcVkQyRPA8JwXx46ZRfc6VMeFfQQbBt
k7tU/wXEGtDBw0Faq+Gbab2Z5lsl78TpI2WsWnCkkuifIFE0W9nWuzt6qrmfV65u3vfKjoAaoXwv
m91Io15RSTcSsV8Wiz4NKnOj7L8SbKXCA8kEZijY+fgnrVY1Iie8Q80uqTZSg1TKEZJ1N/y2wt+m
HDtd+2eMP/XksUTdOMS3e/3XYeDnexTEV2wshnqzlz4Ia1XV2xaKSv4xZR9kTGaoQtIbMoIL3Km3
UvI50/cmC8DE3aAFZNbbe+kpCa/0ZYz5Pf97pUa4SZGAWJa0DfF8vTuqVgLYuhQehtXkY9JfqNaf
yvTl+MbQVjVBwuQoGffyW0+p3c5dmWZw9spOLByre1ak91HKeKRWiJ1mneQEMfytVlCe2imzQ0HZ
CsVKgErSLbXmmyqRQ2+y0g/WeBEQOgxELHiQkwUEjqsG01FzK0D9SuYO5ZEn+hA5BmfRx6x7lMWn
QiGFYcmjQtIQRX98w3HXIju988DVJEHVwz9wreJJ0jfao3EFdKJeGJaYOiWVKNMRRvN8Vu0dpkoL
027uTxtL0SGrM0lze784gB7ztIXBAWD/wvykMlYa+jGNNOPNUfmdRp4cPVnSI+QO1cLDI9vF0767
k4SYQOFbNVx32I9nJj4wdMTmM3hDS59JA0cpZkhX/T3fo4V//eI62is0VJbJRPjv7UYnDbLTqnwe
tKScvtYSQ3LmDUhOZrn7Hd2E48vECItLpS4hweIh49B9TThxYaOdFcP/XMZZS1QiPrpLSEHZ7d8P
S8Agb7q2gYqynbuPxlKx0+bKsOsSzumvTzw7PRn6WE6mwBcnyL6QXaEjb91tbpSFRbdrthVYN5In
fcXu1d1qPtb8cMu/XScnO/zRbI7kDCb/UWDNKMhQuyHVMDFuIdVhMYBY47bRcghxXZC25PRwx9j1
f97yvz/lp6s4e36H8RD3xcQdJ9yePipHPRQnhgtiGXsF9CA8PjEaIo7Y9aGCGbeVSR964wkI33++
kksysNNf4rzl1rYhAVcN90O/b96pQJ+Ml/BN/y1smaX0q//AT48LCpG8ta+9xtceg+/Z2MmPEY+y
OUgjHz4ffLVp095NCx09Qftc3YTrDIqSHv9XnnSTDiOjBYNzhfgt0zj51OwgEoYiR9Gu02zYmQyx
I79JXevB8kho9RHq1vyD8fVVtt0lveVfH312qqqLxOqp95hOM8uTAinD1fU8hVutfFP115C6M34Q
TDq9a9Lqo2Hdz87vtZT8kpoF2rw9Lz8AHXIWySf2aNJnpCipD6b8PBZfGaql9ED6tJ+Mv+rD0lD9
CfHuNm22EvpkdSPHbnMbw9xR7HBLeabtaE7+/Dhpl2rB03t7tqIpQib3FoGYu/5TG1/EaVE8trv6
abL8w62FOOQ+QdmH+hwQ/U3+yraLam1HaF8FHdc9Gk/13itg/t0aT4jpu1cKjRzPXU3itz29KwgL
IlQlBMiTzkQJYpu1H78Ur/S7Jum5ei3mPquCGOrDKjbiw8/f7fJLyzqt058WNQQGf6/WVjeWMjHV
+13ebBQgxwLnI7pN8RE7mOlGzSbq37tqziGhnAJD6Qj/OZsbjWn/fCmXFDsmRB1MNboGWOn8dNxa
I/Hd88B8Fm92/UaU78V01dfLI6dKxZUWOcuWuUHqTtXiJtJWSnHXLAd5E+uLFNztMf5s6ifmMnv2
OcUjZFYoN5q4jtQXKLKRSfTmIpWvLDbyfHz617L3z2Wfn3/3jRCHZslksiTdz3TCwst6p/rdIwnX
7YPgKj2sqi+QzaQcHhmcBp1CLoxBTbsEPp/4KCIIK480lNPBz3f08lJ0cmlnP66spWWjGtzR1g01
WzKXvYzqeWaAMFzukBRthuX/ZUn4Ph2d35NvkYUI1VDk9/z7qQrTbFS18sDwmA77mKl2fPiN9ywP
bxR5U4vLUlygjKULbC3NF03exoQRAZNNvIPqHfLSjsWFKd9L6caUtpZGnoxT6H/i6k8uLWEkEozm
huwlOD/g0iUmR6pF0vrzYRCFYU5/0vyIus1kEC3lZ6ikiRjEzoLapVrXhaeZAduz1SyP9bo5blvm
foFAolGxFtoHbb+18BEdXxTl0aQ1JYyyk3QHeC+2VKJ797Jr87FLxl3z9GadrZ/hSNq1mGEKBCcS
F57olc17DSCjsNgzGTvSF0OHT30MDWGV7O+P3QqhFEKrxG5lv8D8Eq3UEt62G0VXeQ0XnyHmVqqm
SiIIde1s8QvF4zHrc8436AAKdmzAbF7mtovh80jrEXLo4+TN/btrGq2Lc7PTDz4r4ATJzAwFQ8su
TZa06mFCe/1tPgJjl5eWEzHjrJ0Wdwpq0P31VuF8vv/XE3zytc+KuSbvazJT8Ybr8+rD2A5tpS2/
zdL/6Vd2XzjXKG+XhJTmyfc9710ftYmMzwPfV38CVO+OMiIQIpdvbyHt8oy2pg/RTMppmTqD7IJX
3gdEPSR29msOHXLiPxOei9K/soRc2vtOr+psCVGlzCQ9lp+fnyB25s6t4Wn3g3v4DxLV+/njLr8L
/9x2fb6ckzKmLoVyqEdu++wlUBufu9BoPihBTAMROG1Hfoo9K3E+oz+jM4mLSPRC5jbr8LWlcKAh
MrNCrz2Kl8ASf/00Z82gWjDDTtNAFjReGISq3RQwVIa9E9bMD8rWD2Ew01Mjd5Jdh1c21Dexk0cP
MTS8yCu8UlsOs3Y+iBoAefiodAfXTCYgvMfd58futU7zdwLRvx5fjtzocmcHzDljPZ4Uret1AOfS
3jtYT7FwxxPVB/SItdthsGMVjSa5LUHcO7Lg1tZS3cyooqunsEubI3aM/72Os95jkXSkyJG8x50T
nQolE+L0/OtAmIJrmY7C/JNV7Fr9r85Lw0/f/mz7GaWSVDfluN9Z9XKYxQ9Fg6dJClQdCl3yFGP/
FvSPSryZ62RAPLQh5rwkrwT3C6kNeZOTqH7bbo48g0TZBsXssg0EedmHdE0Fww2NZav6cevt20em
YEp0O6q3+bC2EiLeqeWcuAYGP1SrMr+vs+21s9b3qvuvb4iXAxcQaeAof/5+T6xyivdHIplmKE1j
Vo4sggk9fIRk5BzqZeuKTs+1FbwqmyGV7Un1ktxBMDxW9ojeTfcISQ09pXVYXK1ojTLU9A6vA//X
r5YDEwxY4Kqdy/igW6IOQ1H1Gk8QMfBbrFT9IztCU54DKe6n8mb06uY+156niu6f1x2CQcH4BgR0
loVdWyYv70cn3/zsiYqzJlUEpQHasdL84asXZxqb4HWcC5gtvZI1lotuvLt2xr7QRQcBhBhOUhCz
KNp3w/tkZUqJK62rrkKZILmtG93JjvAR+T3BhqTAOjPUWry++c6b679/5n8+9GwPzISqzs2yhj4L
Myv1pZlymRcrzgMvJhAFysu7PfkeDirpBB/f7VWo2sXl/+Rbn22DqlEUqi6UrCOf5DK4oNygGH1L
d6at4CInuLL+X/nC39rzk7tcWYVqjDp3GcRssg/iyM+HuXbtOAHwWjGUJo8ETTusSGe6MZ4ycTl6
w+/pXbRoE/LeVepag1H6eB2accmKc/oEfPfvTq6t72p9HKMDoMU8yLuHmEC5o3eUVkrOO4aj8bYv
bvUZdnvkaOJGeNAHdB71uBrTV8QKpoo3eZcpj6m5lEmpx2L/S0gWqbA1ZXdOH4UAcZVedbEbd/LY
qmcb6pH0VInMV35AuInpYnxNw13LoNDDoX3XsAiUvrwsN+FxJ+SkIK+igv5gyot7bclCqX7hYbZk
ccYmoITCLvL3mmWWhdmPQ4Jll7zShHhJj6RuPAPyNrO2KRHdhJX0bgjaV3/KIYfnS0GjvhyJ2R02
OEmW0qLbfxVh5YeU6xKW5ukw+96p/MfHGWG+V9aFtmSNnrj1BAFm0o3Cu1nN7INKcQk9nXXyfl5g
b9abRToUdkbTdLhVjNs6vjfaRRO0C4gRbjFmdlPfKtJS398cGL97Yf4rOtwV2TIqdwbTdSxxe7/F
q2yz8iITJisu02yr8HKEng3xoR7qeq31k5whjI2RJGbwNgFXMMlMp80dQhGqgOjGKieP8cnId/ts
c5z8glxNDrVy+FH3K026NeRtogQ65xXN57BjaH4ZBSTvRGJgpu8WyRLILkIMFeuWYCLs4y8jYQ2R
bT5MhRMNTqQvDF4IE/pispWo4SfjOTlcO7tfLNYtRYFebsoc4M/VzFquEusyNXiCmTFqGw1PnMXW
7peBhW7i6CqWN1QusbIGZ8Gr5Y55qcw4+XjrTPchRMcilgw+Xg0UIirgMjl03kZSHaRXMVpUswVo
rZP4OXa7pndb47Z6i2I3e8sfGMSPm0b0ksPqSHbH2EfPbfSrwblKsJPiaRRFGbEwbredXgRMS72P
+scnNSdlwTdzvk0Wr8iHDwf/YNwQ9F3un1txddDuhSmwxoUxvXdx4kpwfNSVJdzI1hLYhAALv/RU
zlNWAMXudoI9kN1VmJXJVaoeWhDPmluV7/DtEH73la9jnLJ8YVjE2kLhvHoVCn+xYX56D88qfUks
coNBsfCg2fLKeq06ZGoW+6r6OquNkvv/BkJknn7g+dK0b3JBLRixYpX1Zgzgb1S7DkNLsKlhzyJ0
rY6/+hXPqqZDKwEnbXhMZplsf5fUWBN1qB9HdGi2xZN5tTn6//hIWNHo/Hk3zo/PBPfGsqkM85Op
m6SUzgCR/bJzYastkvV1jcnVDzwrGYgZqbWqGYWHkbQWgXoXTqJvYTkRyOHyWLpkNEs/79oXazJL
+edLnlUJe2PEtRbyJYmS8cPn5l5Z0OK9YeJEG659YtYEe8S58qGXjHI8P//7qecH5qZupDFT+Kaz
rrirPiYB6ambffa3nKPJBP1kaZ0eE90Tn0i2mBq02FiJ76ggwByJX8WugzZPSnG7gxSj9h4px4ax
Srr1cVodoyUp2mQWx3ZbAArRMzvPQwSMb3Hzpy0eZX0HZKZLvuokslPltZr/55FMOJIJ4oUQ3h8x
2JAdpwesKeAdDvUiZ7vJj/DtN0JNDMlnt2WizXIyPJVZUGZrcVol2e3/cHZeu3Fj27p+IgLM4bYY
KpdCKfqGkC2LOWc+/fnojbOXVBZcCxtorG5guZsscnLOMf7xB84q4xlH9QBK3cJPye9abJngr9WP
ifKzb0e7FnrP9IlAL9NVkj8IxL8nRudZacHMEPlMwpnYbovl6CRB6A2QWTyMJ2vG1mKlAjbylKgV
m+FFGpiFBisjvQ2atRHuimqXNznbHZNk5jPlQRi24XgUkn0e7dp5cBqOtEh4aCFBVG47k0G809IT
9MkrKACuYH+XCtbCKEU4QEoYCrKvpYKQd51lRgzGF9XzMtCSS6+NvQGXLGVfPQYJgTXY/WT8/c68
LX4Hd7y8GpdhGfJE5JEHjI6mhRIaWIxDRpKYXFPxMoMkUQwrLFfE+EJ0jdkThBtLuu3Gt1jmHNDv
c+GYlbeluTG8eU/+9riRcHbKTkJqJ4THZK6CkEG/w0pCgXJEQpThJQju3oqTvi6RQm5VIpWa37iZ
+g7U6nx2RoxsgCvfRekcPmkkXCq2emOss2lviPDQG9gj2PO0O3Pcl9VJbzFHfwpzHbeagynf18mE
APks1I8Z0v0cInaOy89QuZpGoPujKd4L0XtfvrUIoxOKSWQc/XWL8QWBvGhDFvsAE6WxhLXgZeUm
TnLUjX64MPhBkLtphXlZQLW9Ufb+dtJs8QbskTIsg3F4TW5qLpvyvy5+saGlcVyasxgtEEIfYqhu
3ulH0bDhjmfwY8ab/lcarYxhj5dLs6uFlbWxZJvhv3HwjxPNA9YjbriVtprC/1VHjyWsv3gjncVT
ROPomXf+OtijS1MfJTYAzFLMRRSS/MZyKCai6yOvfzLAUU7afYCGApHYSOq1jReMMt7E1kk9tzt8
hMZ7+aYsbnGS8Ru3w1n3qT2p1Fwew5x3QsKLh+mQu9LjY4o57LUN+DuiKC8IR10+GLxP/vBiP7Um
0eBLcWtBFB2XonjbLDX+SK73jlQ7802QbF1zcIOF8raaAowegJhJ4VpX7Y5ZWjnbmq1XbolrGN+a
i6fXNTzqOxOKLzd40bVPnVrmBK7+wSsM1Q3Mkly8bUxq9+RWjMuaFZYh+a3QryzLQ/IrMh65l3w7
MFx8lggXG+0FmU+29LqdG8obaFed6Myjk95dYxfiBfjXkmMcpkmaKmrEiWKn/XX78QMtkeXET85+
5TXk6xVPZXUMkm3e7WR5XUun3EAt86pXWKvQdKu2/htbNb7N2MuOAsMpnD9QBjnQ2+Ibc4vQamew
WesurkDTg/IE3ib2q5wnbVdnnGiym/Kobvx9NO918VTNnmluJeHW8p8FTJpy6dVSX5LiYRCfghR2
u/4a64CMxhOTOycV6QGm3tZrnGzak5y/hVhzWdIjzBvXtyC36IM3ZsDn/RZLMGl4rwUO5e62gGVj
HESMf3TZw/hrnWvHvib5FIBoNB+mkBERBjitqd1Owu+ogzM0rFJMpCo/pJZN7RCxigK9tG/OcvDR
JL8mnz20fk7bfYT7WrgT1K05bEvtJm3OIoZsVnok60UWtkHxqMR3ifKsaMtUDBO6/GPGSKNYhR9K
vsuGldU7BKOG+EQoK5F3jjOjsCmsJ+ZKtoFZrqD9iMSXHicpSQsOZq1vZqhixEWTe/qix3sx2GAg
LatE12zwy/Lf1WitL7yhvaVs+a+VcKfk/qEbd03+xm+y3hLVFflT6J/s8a42z+LZil+KF1XwGNrW
k8N8faEdQU+CetMMq+Z1+AXj2jIW964Ch6cK0ft0W048tVUUu7K+0R+0o/xr+oXDHuh0C8NRf+Sf
YYGBzK4C87Eaz1jzWDOcrJ0+PvvWjawuWmjNtEkMUUjTgerPRAi3umIlloptWgyLXclwysFRxPVU
vQTZa9fvY203ILJJ4mKlJBzu1i7P34fpVq+2mrYf4kNhbCr4UuY5ih61PoNrxYC3f8vkxeXMsR57
ecM29gM1rmDYU+C08qaQAJXyU4qrmen/ClQnHA/ZSzKdKvzumTcMdifAhqQ5aG+G6ocUerF2FFg8
er+RxmFTIjXTcaXw6bBEOIVB+VhEkzeKM6RBA63Fb1/4yKDulR1pWyOWdqmx5CVKI/zJsdj4Ehhx
09pd/E5Gml23iPbo5uvkJqXBx9HctjKIYSniKRHDYpkT6GxN73m1myaCCY10U6YoQAWESQhqS97+
DDoDvlvo0DSXkcqE/XFJVbMnVLoraBohxiYIxAiy9SK+5oAbdfQCpeuuSW5k/k28FR7Lah9Vzqw5
cr3uBIKP9jjt+/UznCc+TVtFm8rQV963de6o8y/OakP2sm5f5z9D/blNTkH+YoU+fd2+UZdIiDBi
V8HJ7yWDdd74D0TxPpSlbf5cQAYDqcUhmk03IiPFuJ2MH7r/kCQ3kdeLLxrK5Owoo2SY+ts8/DD7
eZ0YR6zcpelBrHbcRZkWbpM+VMWWDBQYj1sV52G1ySgCTyorO51fIm2Nr5esHov4YTDuKlzLZc/C
zMwPXeSLprqGI9gPd/54kKwnxTgE3tB7+AkM1XNl3FnifoQM0Ea3KttyvrOCp6x7HPt90XxIxrhO
iZCsfg61gScjoZPdWxm8SXjh9UlsV/2j1a598xzGP+oAyAZ/9Kl35BkbPEeO2CieZuRps3nMFARx
6m7I9pN1O1nPYr4XAT+VXe7/jMP1ENzVzbYFDZ+g0PtvSnVnWW8mcHjUPwrVdg7cCZ/TIL+tiXTO
p1tV3RfDocxuWuVXpGzLYVWZpyTa6vqrTxGv5I9IlqTuWPcbyOBVuZs7xtLxTUerH86MkvczwVQa
0VubPDmV4S7CXESD0f1DnVD196cMbEAJMLza8FaJRx47dZX/AP5Q6pNf4avIrnWOxieFfNvCk3ys
5OgN4IHLJaGQ96JytEyMU7aNeSqSsxjvDPwS0vugPeUBG7SGUiq5szgmNoIAq9s1BnCBdiXJHlzj
cEkSaMfXpNtb+MCPm1SB+AdsETjsCLbf7meqV4Gc6AMQUguTGftjYV/AB52RoZNfCiqFBp/oaQbn
ePTgDx2jK1X42PzfhfpDkp+F9hVjilUta5gnODJe/RxA0HxxtxRwEXbn4jHvH2YMQopEchpKqhwt
CkJAuPlgbNqPAHhmWKT+JvJkRI8AAfFp7kUoqfpKMA6NsM+ovTXe2orxM6capn8SRu6Qdctn3OSa
8Vdn3PnELBvdqioY2iAFl6tno9+izwqlfS28T6YHzwu2M0FMwhaaZ2a8im0DV5pqPbqVB8Zy55Rf
aUVrQ7mN8SM3zya/vrtLNdsKfxjFXU0mmrJoFmXxWhP7Nya6VBoq6eiwJeW/5ACNrAI69WF6ls4d
EzJkwxjrshU5+BK8GbMdM91mK7pWj33TsX+97kU9JndqK0KOTM/qUeaQddN36LPjCsUnmXGcL/Q3
wIhXm/ZvJqlfr3tRWc1iiPBMjbjuenItuEanBqUYFjJr4YValfoPC8f0VREdHYp9dgvvOz/7hlsd
tb25VdbBq5CuYqx9+4NMoALORtZvHZceBnpspLurz+nvRvTr/V5wM0Iy0M12eT/onDo32JQ3ICp8
EhMoFZOxDQrBK7DG373W1yteoORiPA2ypQU0txMUaKbgsg0N2JLgPfB9SesAyaKIkwAqu4crl/57
bPr10hedljrrUZor/FhZd1TITNh0GdrWN905Atxeo5lEq0DiG4x32GovMXqayPs/6B6/3sVF7x8o
hp6kInfRUpEhEidim2OIfg/a1+CJzSaeSIsRp8O1uv+boTlXxqPApOa3kH1c/H6lE4fQ1+M/mpUT
uc8PjZtvNU/bJI/FUTZdf7tEG1aiV93+F+OlP/zur43u18tf/PA2HUglLxP2gl/RM9XJLriP30s2
At2t5VtcFldJAX9LPNfSc1RSyvsLw516iwOlvu26X4GsuCo9yVi/atpTBCrRoDAJkbPC/Ir9HZ64
pKxt1Hnja54SDk5LVNCAGWtPpTeBWWO/W/jnUthNDMwL/+Qns9uwxKPhUbROU2/Yee0EACBYKZN4
pNiK/ORrGE0GR6RfYnDEELsdz1N7b2ILPMiv0whA3t0r88lchx3SEZQOp5aWsz420IbiwTEDBDyG
svONvVydWvWgLUBMcxfqup1Mj031uyn3GL7aMMGmp9hg2so50vv1vdxRz6N4SdXfXfneMtZPyJH+
oZbQokLfluSDNpDssNab+9j4WccH0Twr062ib0SpWMnRs9afo/xUhNbK0g5VeDNguwv1kep2kUwP
0p62vtT2FUoBg/OakpIDHUjQrp8xsiJRL/pdQTQEo8tWwnrcyVsEZ3Dt9unP7nW+w2pddooDuc4T
CxlM0hNv5nkrnxtgOcr/37XvlJv8KcaZE5BhFf+kKah/hj+HXyhs2o9u8lrmi4KXGOSa24rar2T5
KYbOYE6MFzV0/P6zzx1Z0yp7r15DDOy7FbUB7w6HD2hCVu2p5tpKdqK5NbRV+bHsHNbo0IvWiF+L
GzV+bCYO8tqu/McUnna3Q55T3I5rlfIdr7Z0MxyIoY19kIN014ubfnZHqC2v0qOJKHafvBqCyyht
nN2OhuUtxNr4CatR4sWSyOktQmUxF7BsMXRkmDwNaopDF+IKvRGoWf2Vxb+tfljlLbNbOVjzZ0Ks
ofVV/yYTFC0TWbEmizkJ13nraZljzqciuo+Sg4SkCn3PG+HD9Skt9lZxa1BYwg30601Z7IM8Jk17
00t3oupCFQP2s/EnJmr7MTJ/1sU+D4+N9ShWzOgQGhF9Em/paJGrFcJONzZIUOUIkua+xxGdcldm
iayoluNn+RXrP8wabsf7+iMkvClzaiTNYrECjoUOl7yL7dLcD80mT3fTeA5FnMV6mth3wT+1wlmp
n1DnlsnWJ2ij3ZbE5DRbqfHgUGiNByxYd6iZakdSdnPuQnGa0x3MoWDJ6QhBtcaVDKL8oM5nDWtr
00nk24ZKJTA+BFK4FALEfWujgErHbA2V+JQxcOzKDDfig+6va/4Mg00Nn1rZXy1KiH+fIX9Iul83
MUBC5OO6YgGdkGP7FTqxxqDTwqrNzgiK5MwRXcZttUYivK1Fntnf9fkunzed5hb9WoQprntY6t3g
WWk3oR2NDmAQKZAKToehl6Z2VqMtuyqY+Mab6+tdXoyeZqkQpU5ssnMzkc63UrxEA49aMw9HX1/b
c+aWOrQKQCY9O2ro+51/P6arN7AgUJ8AO6XI6mmI++zcTfaMEYtXYXtAAeuBGC+W4xNuiZLp0F+S
ZgDef6XulJfX8K/XdFH/DVNTiUPRZWcg8tmut2a4bRCzE1T2stQZ6HPE2mk1zzc2vQkjoGTcTSe4
q+n+nv/9LK7ey0VNGImVqk8jS0YBt403BBl0bsqZp2PKYCsSUWmOiBEzqhGHL3ByjKU72HPu4csD
8fHfd/PNJJvYCawPVByWDYxeL95MnFVlLod5dhY2+UH4FfHJbaQ9KVbv4o2M4da0Lby5Wlm32c9/
X/kbfsnXK1+8kyKcEFE0GVfeB09EXZvHUPCQc2ij179Eb8F9+N5ug32LpIfQyW0KVAcAnnrgSfJ4
Es+lwdZwCLakU5/kjXBLN6XfY7nx79v8pnX4epsXr2ueIrVvNR7QQtPv36ffRPfY1jF/s8hCWmT7
2HleY33hOvbNgv38Wi4K8dkv0jlIi2wJ3JjFp9A6qlbnBP8TQphSFskH/GXqYD0DK5TmdhDXFBKi
2rkFYQSD+kL9I4gHbHPNaRvSURaNF2Ha2PtvVngvDkzXFkhChdN2a+JTKvk+g6MM5ycYdcoh7fFa
X6dJQyrYM3LdKiM0Ru0WKGCTTuJaHGEVRL9m9FbzRggeNRGdGwevtOvyU+cmxJKETE4QT0BJLPCX
qhrM3SYvtTZPFdbycIwNT2Kzm2/89r5LzgrOdB1Dhk4jXBjlaoFyVbfyld+ex0n0EDbguJ71AbO/
B5JPYBM1KnEoSA5UhjO9uWk1ydaKm4LDsFzs55msm9uRFAYavQINTaZisvg+CLfiBCsQLmv+vqRp
SI7KTfbKhyFhIyHc8K5XmZK4o4G1eIox7vxDTnon6O7jbqckhzi693lccv/Wh29ycQopdgzld539
iMvGjkiUj8IHGBka7qSkO5brxi7Gh7Y/RQEZDcxJsm5d9CqCZCaRrbwScasiUVJfXOhRTsxYIUXF
AcWo73sQbwMC3cpbw3ouipUZAILa3XuD+0G5ybBU8p+E/ojT/QDlU3SYTUZe+GgcFBI5Ie6KbxVJ
tYul/z4Qb2LxNpPWou/qxKcI28j0dNBPYzjmo23mmwRDyGL43ZDnCU+pdLsIh2JKad3uZNdqoQuk
T6Z1Z4UfYe8opLfVhGyZ6ybFNSY5ZMpS5hTQqeR1nO5acTsb+5B2vruf5x+Mg4x5U49O/RGJp8nc
WPNmnCCW8qPZastDoN8HVMJ2TW6M1G3UFGcM+D2YwFCzKE+aeMxYlpmOkZT8qg+40eL/Gri+uY2L
aFV0a9NA2L2uDjMcULDHtewfW3xWB0rnpn0J4vsejw7qCmldqL8pSsN8PeMazFx1ks8JkJSIYzOz
aUHgg0gW4Ol30LwkhB9SJ2mg4MF6qgE5dwYthdk42VjBTl946uQ/KFh6WiClrpI5Re1OkcjKZYmg
CJf2rcA0+VUYnvThKCa3ffqAh26+wWeGDCIY7dr9YO0kq1hlybug71pMdqWzxYcwqbBmIOUSHFod
VazL3VhbxdU+ljYlE2mxXdfWOZ5vBuUjwlJDiIG675GNTQu9Lm5wnRM08FgnQMYULnE27f/YuRAk
mdlMA7AJJIpUQ9ePGbGtho5intGD+OVRaqnXyOIKjpl/NPDbzdZqftPKDwvU7ucPorl+zVJ75OY6
2Z4JAdeRJgxeZqWrEUOkadJts+Y/OP3kc8CCk7qNcGY8uB/B1EYMzPGOm85SspZJKjG8K/v1cmxc
HvWfd84LQEEIYMnVSN3Zr9kZzKfcC6DZ0CpGB+J4F9CEYb/h/vuqfxhXf11VkU2JiII/iXRfC5we
AzApCiPSm6qXgS2wSVcdaKwWmZSwilMV7928ZWIuDeeA4IJW8OSYsvCFvTRsXJUNkRh1Ip7mIyeh
+KFiiHDAHnRX7n24WA6sVxpVQlsCR7qbXvgn1doJj0px25HSyQ9MVhh8jDvq+GI1fqjDOY6faZuW
N1MaWCOu0g/0SFAdM7t8mtf5TyKFduNJ2A0HwvPALFMvfpoNzCu2tQ6lFGupsfoZKYiqKycPvUlg
nuTgH22REIiZ3OLiKnSbRt4EvnytWvwbmOHIVXSZwa6CG6d28QpNYbasrOXwG1nly7GrcZbUdjQT
aUDSj1G4WOmMrqgybPljY8dR9vtqab9c5e9X+p+7uIBHSiMuGkmqMvAHR+vWCLiS0gU77iAkbMiS
IWamIGpeZWYS7vpyU4UbJP05fgq4XgbY6kzTfkBvsBAAe1fMN/9ect9Xbp+e0gV+MrS1JWRLidC4
SFVGgLqB9WEHzMuYKzI6o6TWV/YjoGEBF7G+Uhh9Y3r75S3pFyTEruHsk3Sun3d2B1F7mAnVk4El
mXDCNHVMYdXXNpI0uh+NGFiSIbAYyqAqaTZ5ENtrTcY3hNuvN3TRiwlW1M2GXGd/xDQYsEytF4Rb
OdwxmZbw7fNapkgT+dQugEDuluY+TveC4QaA/fSzNRokb5ldcY5fQ/m+IW99vbeLDqyIqqqTKhbT
spzxwUnDg1bhw9Qz2A1/NTkC0Oc6X6sUdMLt7Kol3oyprWUHvBiw3UDpyQTcrq17aMRa7Yb9tUZ2
uYF/rPY/HIFPHZpWjLIVFrSIAXazhQtDQR0cCatihxKiYrCDaHdwC9UpUfurXg65L/XwDwLvWHxU
hetN47e9NRQPshVkJJUYSH3dU5ViMnJZoEHAYEDnxAYlAiMqbhS4jKkDx01V8UJhpRXxGspEWZ7H
FOGgQ76ZhL0V8JErhb+zwoFpHeRbvtul777yFX5bqH+6yYsuBkCq01GnLJ1lsng6jtKJsmuJAib5
aUmmwMUPJxuJKQ8GpU7H5im7GjZqVzbNb9vKz0/rok9J50SLVSXMEHNSX1cnTmCcNI5Ggz+VW2GT
SsAmQVzsCqgG1sz8eiQwzAavt5R/Q/qs9U+P5KJ3GUQlhKuYcCeIFbcl1gglByABcxDMQhjZGHdl
r/KfKaFZXMUavpF4f738xekxD3qWIazI8H8C+NTkRdxNimLCREF/L1jRNjMVxuTZq7ipfioFTZxP
oNC/18X3r+NTnOPFXVjCnPmyKKRnLUBhXuhsK8xXcSoQj9IKhA5Kf294uJsWWx85Gkakv6Z2j0+O
YbjX2slvBGJYYtHfI13SJEZvF2tjkqdI8+c5Pc+/JK99Z8ok7TPb7LaWj2WdPwHcQZy9mWVX0Ne1
dlNr6/5nUm0zGn+71Z3G0RVbWzLIDQbHJVJdV6zcIv2RUuck9VbbLckLFnX1oUIoK2/05Ki3p03T
nWLD9XMnUZjZXvn0vlGif/1VF+vMLIRUbaOR+c1RQfb3K4wfCyRuOVIlVNWr6Rd4ZQCK+EECUUIt
tpu29FNEgr+TMLi7xrb+Iy252EG/POSLNz5J+dxZ4pSeY4Bt6jyi7kaYKocmOrbzXm2fxLC2LXkj
ydFREmCuzPQMZrBuarf9Me1NyEWrdKtHW8k8mHAmxmPQY89s3HTdjm1WkrZx7gCk5hrNANUQKJlh
rAeKwtqLu3717wX8DSeVp2vqim4QpPR3rFhpCMMs4/WEmJ5p/sOwTGmXpmF2+x91tbrK6fvmAJKx
ATIWrQwe7OrFGjXqporiZY22VDAcg46lklvlNnbKlklV4Q3Dao62zLFFj4G2Ne8QCwgSkIItrsrj
tfv5xlQFS9BP93OxurRqTs0sFZfpWAZqwEEYDgjUFcIalojuNTVynxA8sWWcwNp3pO2k3Pz7HXxj
O/n1Hi6WVCXoaVYpy5LaRhseQoXPZL821M2shSsEWdN4wN+aVJFNVO05pylEZ+1o5jbtoZQ5TCIQ
6JBXOh2YVKjCUTEGRjS0DHC2jGN8gmG1B3sRNk380I40ENqVb9T85izgKRqaZRENgXLzoibLM0mK
DfPPLxitNYqsmrEOI35Hf+p+ND/CFoccW9srDpvIDSdXa96UuDr1Z2H0lPyV3qjB4qDzcryECX/R
VkW8MW6iE34BCpW1aGuhM1YPMtsQkyEaWtiFiif1Jyt6tQonf25ehs5mUDEL7qhDg2Dvso2P9GTe
LN1gf2cyQKgdP3QGE2uIbhfPdkO6C4Mr5R4+bONpoys8Zh3VPOj9SviwAk9IHJgjMlOSXQk/klYK
ayd8jq48vO8qfFlWsBVEbC2R43FR4esqk3g+Tmwf8z2IsC31O+Aku+5Ogg39TvmfjUDjHNdO6foa
UP3NfJjVpxhY7GgS/2NerL46nxXTDOTFSFG0OUrBAJfPYJE5yaR6rHHAA4JDqWhnre0LmCJEzbVH
8E03/+UeLpowxTCqfgyV5SsskPNlHqNYT5a8SfuprXETdCHI+LZ6LYLmuyKCRDtJURUV8S3xil9r
zxALHCFv1fQMPF+b4JRbUNFce6rmXbVsAAPISeB2sBK3af8zF+Horsnfdf4LY+RvuuEvt3JRYfad
L1mNqKdYMxwbV6k5THdyd2jotizotuN61HY9brImAGXKRG6xvru6G377HX96Hhe7cwUzxNJKboI4
GYbpsydmm0HxLGNXrNPx4Js3xVbHqmLlQ1SMyo2Re//eC78bIX15DBf7cd4bfqL7WnrGWh3uUHjM
1F2ObkRUVospNmUlrG5t0yI8W1872789DJeAQ8x/dd3Q/vTCn7qjISvDtFi4CvoRivAWhNDWXOE4
ORkDq6vf/beLHmM8Eh1hSYFAfF188Sxbdalny9ELOw0nwB/zZjETA1Jw4LmD5978337hp2tePF6p
z5pEVLgmSwyEcoXqZG2scYShgHKtW+uK+9/3e9un611sLoVRSnleQT5Jt+VWWKEN+a2S+buVb/F3
xvXRmZ/UZzUDFd9AP/z3WvpGP8DO9unil7uKphEvZcG5sVo73RY4xDbFoWjACovflq3TLcg7U/iF
IagM2N67QrSlCItoiuWVjAGnsevHrUh1zO6TDR6k8yvd3LePZ8G+LOBjw7SMi8djmM2s54EJESvF
gucALYrzy1/nTgtdlsjrxsHZNDK3AiYP6yx9kIvNVQDsm6Gp/PkeLp5SksnzZEQGXcPN7GVQDzIv
hr1oN671i9ZucmtcuvDzJbRXSXawY7JFTn19yP5tKfb5Ri7OwT6QQj9uuBFYaZaOb+tudJpsBwfd
ztZj6P3SV5H2rqt/fOJhCV17G992Gp9u4DICrlWixKwyrN0K4FUdX1qdSdheyO8Skid2mXoqIcxj
TpPY5jZBx9Y+oZRCYKlJG/VQIC4nKtPq/g+Qzef3c1lbxWmlM1a3lrOxk9YaNXO/ywMnS9ejukEI
YGm7hA8J2kGXPGZo5ICMcSH3QJB8PFx2mXVt1X63cX1+TkuN/2mbbFtxVuSQVZtuoae8pniKQCLG
67xzsod6NcDILt35/d9f8zeGfMaX53BxVueJKhVhyVXhDtcLQehPmx3cKJuh30ThpgUIIDqpdVoy
yk/Gfj6gmApJ9EbgaEuEMoS25NW3CdQIRlDewgMEv5mzo+8o6o+BaseR4Szke0gpzTsIjqF4UYPX
/EaEvRB4aIlgQ1/fBOTvDl3FQkurK8tw/rIlalLGXr0PtqRD5Vm8+6WH8HaAKFrQe+8tH89Dq8ZY
XieLMqAWq5jsMKmC1UQlIhNBOqzuYCkn47XNW/v2RX+6s4vTItRlo9ZC0I3yV4J+kDmbnmyC/tCY
+7Lbd8hhRhsm+uwl4V0hziSOvU2kTPRQzGRlJ+ZLJ1BUJ195jefzhEFa9px2L0SU905R3fZMFHWm
n0QwzHzyYvXUYR6dEiKS3xIoXz35+T5CUd6+qLw60BwdJlTS3lfhUYzsJN0Zuot0L/1B6FmwWSxv
QnGlpHftn+QAlK2eGkMqosxH67HC9Ka3lWRjSbuhuDHiDbrE3Dz1Ozn9kRjuQK2JkOmOXFndOr7O
5cmstzK05Qy15RqpGeQna52Ne5GwKax3HymEUWXGG2wfC83Bhm1xAhUWoLL7iPSDaRxa68Ecd7qw
7TGQxB4aiHUdJlvJFTdlvDa1R5QIsJkSsFbcZ9ZpfUCEYRFIZm1G2FKiE0gMkG/IOIa0rqrbSDqP
wUOeAO7VTyokCGMPQ204YxxCmAWrc7wN/Ret/Mjdaj7kjzFyner876/w+xPr05K4OLHMMaL6jFis
7QshPISjMi6iazfuM0LSbdlrEfGTOMTuc+XCy+d9ibt8/koujikzGYKuTAE+5bUMKm3zHd9ab+ov
fJ/5DPBbDddXrnht9V+cR3MdJZI08FMreNEvPqkzsTcVnvC2ePK0OP+ueLXClaLlG6U729x/HrB2
MW9Ju0GpMAxbKrSFtZk6AkzVNfpZAN32MX68lqzzHUGHC5LeQA+6dKAXP1NORz0iZi07s7A6YPXC
qWsnDdextemEU0BA8T7kVIEP0O+I0cYJGYhIQM/A3JFFCkWTiOiE0HgokW5I7HxsvqDng8SopGtL
vAGM+y8A+e9fzv/e9Z/O7tMZNI1DoEviMjyUFmdYHAjw2lYQcEXAbZJLFGe26lCoXHs91657gXQ0
0NvSMljGcejn5NX4MD0W62hdM9pl9Stu/9/EbX3bp356R5fWv0HrN2KmlMtcCWILc1IiLmHNbPGU
jxm2CQzsV3/KeHVjQsL9qH9JSFGfYUD/n74JS7FMGfDuLzdvJanzrulhtTF7gJDzAGJ3zuwiRx0K
7oOr48pykNP8+6rfjfxYov+5qvy14KBGrtQh/P9X9fFEfUJMpfGiUUp6BRNJ0H4aZX87r0X85/Ci
K9c9poblPVI7rNNfr9aK3x/a/7mli2qkD0s5VUwGaai/hMbFwb75MWpriypQc2fUHiTtIuZ34EZI
KerZ3ib3Nz1g5pe8FBi3ICqHHFV6AnJW+9+P69seWhUx4CDAWqGfvfii6zYYkixkMqMtKFu5XZJg
9Nv5hMB1s9hczU+VN+2jn1cuu/Srlzv0p8te7lxaqol5kXDZdDvSULpI2UfGQURNOxYqUQJQYe1r
r9dmc3+iuP6+LrWICIzFkrw4ksDPsizw/3wcWPySJS8VN/LsyuMG1WSd3sSkdNUOcfJEuTj5O7Hc
EJ3U0a6AczIs6SNhpSEac6z+qV3qK6hNUMZDZd1MuHhH97p8q3WHUV5n9S4L1zBatIpdjqC6fQTR
Z7qLkhs9fYBQfVU2Y/y13ZgqLBeT2D+ZcZduXfy2pGss04+q5H9Pgyh6L8DHksGdtZsC4TWLTLax
jChltxu2igFr37e7362+hlNvgKrGrhozk4TfQCjARpc8OdjV/QcRSrDKEEOVjjR8kHa2zrN4IyAu
rao3uuZ10oBDqvqJxHG7bTEpnl7T9FUObrqZWcQpKI3NkO0QY2TKLsGhVqbseNNugifr3FNef6T+
apjtsH+p1AeEHHdy56AuYItOn6eSsY2P+QTufaQjx2/Q6jP1ibBkqWIHd3QVOZI7695c7nUNnZ7+
no8YgoTrlCviuz6vohdUcXalblCvdjewviH0TvzRcXyM1dceKVM+vhl8Zp2mu1oDnBrZfvOAid+I
mtQy0JesE85z8Z6QULnc1cABORPkCkOFJL6p1dMcbKx43087qX/tmn1qPakoy+eiWw39b5965zUZ
nmJVW+XpTyeoXHP4nZpEkDo4qmTCHlAj+7l4dsGd+amfup9lcmq0m3ZwcS3vWZtowGBQFY7wOmNb
Dzwer0nHCH+MDOl+QOWkrNdF23oPfxMzemWL0P5q+pd1hS+2KvIXdOCLdSX1epMkgYoEcwdd0Upv
jJAPwnpRhDct+FmjlatndvJ64/dkL25JkBeR6J6EkdArEApHsPVuG5R3gyKtxvYU+3utuU20X7X/
TMnt+OmjaDS4wXlwE8v7iXkw0irZjwk7uceVKBu9FlML+HWR8jinT138KhZbrA+wRQuvOn1c/bUX
tWOOUNEKEzGhhe7JLjCC29yKVmmOMRa3lPUk/N3N7SYKvAaVBuX+/yPtzXYbV7Zt2y8iwLp4FSuV
luTafiFsZ5piIdb1199GX9w9M2Xf1MY5wMLEWgs5k6FgMGLEGH20rt/ScCSf12zk9dvpfmBXRzC7
DZeZR08xRPRdNi6MaZU0bs+iE7m+BNRqwumpVNlQbHohynYtai6rsjI3g7Sc+GioghR0jLgtveAn
ha1/fsf/3oTln1+sNTPPJZWk/kVSscvNvg+Cbt4wjGcxdeNgVVrigmbiL696M95gw6P64FkFfPAw
sUZghSpxtPO763S8r4TpX1vz1zL7bzQXF8gINF6LcUByl5l40w1OEdB5osyjeg9zV5nv7FmxVml6
dZRwFwC0RmQUvJsa3KHiTQq2SBe42l49IX/aVhVJwbTM1Ih6LyvlWYm3S9oLzBJqS7LZvmAu4IlU
750dUW+aPNSeqdsv9enK+/l+NjMjfz75YkYURaIE2pgJhyS7o0lTUQb2YZWWbpUtZ9/49kR+q5iO
ovSOwPfqiTIv9cs38ufzLz78csBGTBGM5C53J0/z5Lf2SI7jLqE9oncMBJ5OaMdudNcuNeffS/P7
RePip198hXpcWGUW8NPx/ZuadWjQS3cUuDlnZLu7FHWZxIYhQgOnb9Z6KGdDbMRHq7E70rUF0TVZ
inBEmmcpoplOPlbt+5lOJGmXRLfn6UmzJ2xRPPNaN/MPn5RGdlZUAdFoEimoi09KHASrG+oR3RGN
q/BcLB9pZ0tDIhWKgV1kET3o98orYmBqjsexW5yt5TlYycvMT66t3K9I/+/39/dgLtZPbJnJ1MpT
MYPLA8LLsy18IFzcKE/kCF7EX6fPnHw1nR0wcRAQ1Oke8TIK8Csv83uylg/nz0m5WEeSkahDGg/F
ndYu0HzI6zmflqyjI4oSn3TgCtsmWKBUTP8Xl7/vi3h+OLdkIlyMMS/LdnV5NtKm0gpOr2o122JD
ZpGCDY1Oc9cG1JgP4ROHtU2Bw1S6u1pEmePn7+/gv8fPu8sfd890TOKTmijFHXAmgFFi5oZYZY8u
ReqJh6Oig7fxEtkjnMy1Qnm5bFyubEc8mf79SX2/F369hf9GcrE0G3nAJF2VCmq38f1Eb1+3KN9O
J6faTlu4Z3fcPnTnvBLHu+rG4Hui7/5azfBr+f9rNi5W5KnrT3FC1fBOsHa9aINhlTxRWRukymBh
i55Kk5V/UrciYGM6XnMT7fhkp/dkGbTpRgQ+JuyS2zHfmOFxbl+hAYiVq99KjZtFfpluwuohI9QG
6lZ1N0J7ECpbvjuZdFVtDfSn96Nyg+HHNmxfSpIQI/Fba3finsydljpWuNfISVine0vChETEc0B8
i1Qa0QQBOuZXRT+LDxihUO+h80V9muKNRjaP0hR8S+EzCl4i4tlWHui8pW0xWQz9vssxA32epjdh
uhcQcx1w0vr3q1W+H+SscVMlKaOoOifUxQdGPCa0oakXc/Fq8KpV9lJov8Xzur8Zfw/v7ay3pwV0
TKEgubq1EF47yVduyAOQkj0obo59TP3U4A+PuxxmTbGTPF0Z4U9fIZIP0KgYoaH8UP7+DNQgjU5x
wQhl6MD1WxffUi1RKdjcKvgyLVrdxpE+HX7FnacelFsEuQjUaXbAz4v21BMOtG+i5HSfGIdwP2Tf
RKTB/r+0WtcISJHeTDVckW4lxX55bew/fcJ/jv3iE04oIMhix9hPkN48ScFExUYfTFw7kzr1CqpI
yf9offwOxxvapXfmi3ZTe1W1oAUFrYlyhJwk+b0DM3VJs/j0Ekp2juWuiXLOoXJ7ZT1w5/u261CY
JguCzapoWvLlNZfla2ltk8Z341FZ9LZm+EN4q59Oz1ZA5nsHd+UXDJ8TPkJYWlTSIvkkZi1Gz3yl
mwUGDJebsd52H5m0hUys6VBZ67UpHod+I0ovmbUnyy5KlVeV9y3WjyVNrTWZ5cO52dJhQWAs6otz
ZZ+Eo1EsSQQO3UHsd2DKM+6Mer9K0gPamsZYVMRUMeObkdb8OewE5g7mEkdr5ITg0PqbNnUL2jMc
5Vm2uVjuBNA+m+Sh6fEOXABMeTovic+xiOOfeNy9zY7fZJmd9B3ezgSS6cm4QakMq9KSF6XsK/Ic
RukY0bPYW5pYXIWLYeENXNAsDwlxClTNZDyo8ZxwuNdml2Ths2xxoZjw7IbKBPzHpcelVagx2gj8
gWLpOGmVi5zAKFziRR9pzpi4kuyG07HhL8PYNMI8Y1wHQDhP8Jk04F6fXbESabVCUQkKDQen4z4u
Vl0JZeUER16nIgIfCf48nPN7o/PK/LYMf7ex38ZAvRwNQGO1qWIgUCtGgM5DgRh0z6RiB8jaCwa6
jTfNbEZrF6UdfOin+YpBE71EN9ynsKa319yU+3wPLdjWdyY2wI/0nBDmKoRXB4BTSIEDezYvllsv
/FT0baFvW1iewegM3RIrmJNOL5l/kjeDvAECZCl3QrhM7pBb3NJoJEt2N3suzgXyhloURpECeKJV
cUPuk4KIo9+2xlrnQ+AgLhe6uqrFj1p2K2611tYgTeqi16J/wTFtoYW0Zad2uaEQ4oACLZx4WPLX
cw+LSZHRSlSjIpMWzYN10DAn2dC+jxYQCv/v9HUECxS7yMWal0hb0VOLLEU6Lcdl+yRsS/KktrLK
dmgY6VSzyZpA/9pwBM5SB7ZGnM49c5yBTOZN+FiF68w+OwjsgMOMR8HjGn9KgNEteGJpLlTxA7/W
el/57bJ0+w2IuwIxFuyKbPeFlDFWd4oLxxNngO45Jtwal+qTucE1oFk0OwWDld9JuI0JF18HZUOF
tCATqDZkkdRNd7Q+aXAbyWX6uCDflwd5WS8HT/jQ7oRtvyzvCh/vxsLPvX4lTl7H1dRLVuAaqXdB
MqZLJ10OjUcVhFeLgoqmh63gnX6nv4u17BWfIx3Gp7VyCG6TPTbawyukVC1ZmR2jyb0g3RIrzcLT
GWsgjhsRAw3Vzunuj7cUuKCzgFtEgpOvg0dcJm3xEIAYvqlXmZtg3MzIyYbxQaGfWoEaO/KZ0z63
tfjLSmr3kU8l4GSflrQvOvJt6hf+4Ncrzqw4WU64wkpHSN+vBT6as1yWB5G1yvbYsSIQ4WzI3po3
iXbSReWfXpsjn7ojP5/e4IjfDMuSm8NGQgvwACDsjm6YZKU7pR84H0SENu+dEtq6cys3XIV+985Y
wrnTLaFtlpSZtpgTfge1XOJj6FqDrWSPSbBNwSebHFFd+T5TviegqNvAqR9oGV/Fn3XjD2efdn/M
w4jtQpSF0syfpL1KB0PApR4QXbkw7w2eMC7kaokqWYSbn2O7fj7g3eFZmVN+nLIN5VyYHj1GzY/t
PQCESnfCj8JPfeGK2dt3aQN3L8OUZBkzPfgFl/megZbHPJeamEARHkm3Fh8UrF2oaO25tqikzYUd
Z7B6cqvb9hdyyXcxcCji8xXu8IC9cpb9ENv8PZqLm2A1pUM2hXV8x8k0Yd2FDQ/cu3sMTM0HlM4U
hIfGJTmh/lZL0CT4XQN2IdChvQ3f4hOgi/Ird5h60X2Kg1roILletdaVWfs6Uv8Obf8e50Uinbs6
VLKcWVNCuuMcHHH1daYsysnvZW9GJGN/h6Mzl07Wj+KLT9eC66/a/z9GcOkcAdOlDeWBmapwlvGh
49wBMHewW2SJJG/FR9o4yotx33i94UxO90sdVpTlz3zkwF9tCNCohPUtTMfYzZ/hHFWlLUFGyFy6
P2UyQlBPnPGd45gNWXNoEr/yqv9/ptCU6EmYqxH6xRTGZRDIbZXH5KNgu31ibASW7djhR3C6oWxv
d6/sMHa8vjZz3xv6v1b8/zzYuKijCmkU9mftHJNogYBoLtqdtBFc1VGO1IpAwFR2MDnj+Vp+53tQ
PC+Z/x57UR88d0pZBHU2R2nJ24w20Lb5WlqWPiTvm3yrfI5booZmJ7zIt/+Ox3/IU/z9aPnveDxS
pSGTZaY62+Zv2UHb8vEkwCf3wUux1I7xbXtv/Y7d9ik+qpvo43/BFfsxRP3jx1/eCE6TlBYTcw5/
A0e1Ix/yRPlngdAwBK99mG7ZLQlPge/gKWGVC6KRnXBFtqLPv/P7N/PfK7iI7TGEFHMFNwqW3OSV
GVHZhnpUn64VFEO9c4ZKKq3FcRm8hV8kQLY669C+k7CnEWM4aKvhA0s4rquKMmNE4DAn1Sb/tPbD
KjNfiSaTAV7pcv5F/YJNyXjQXglsJNqgaN1PqaDDV8ZLveBS0/gNGXPC3nJ4qk12qg0fXpR57PSA
3tLXdnMtQ/Rjmu3PFXiRExDDMZ+qjBU4+yUVv2YldQgzYrzvX8eH9ne5k8nCxwssSevazZWtQDcx
YKPnbnd61Vb6rsdyZD+8MB2AGeTCz7aGI15lJ6vzW/jXW7pIG7SGeRonKPRfbZzio9HaxYGuJQrc
R3m0w0exc6xtXGL7HO+UQ7Y18Z2dX8tX1Tl11RwA1eyeXnJCYHxNgyKi6HzRkYcidxvhwWzLbJqf
euOWugsASl3+L3ybflprJvdzSTIsA7vRi8kewtEIR62Ivn7F7HMvPc0JKLikbrarr5xH33uP2NPm
Xh0LGBEJSf3iaedaMnE15QoYryhzTg3Lk3xP8Jkbtlpn2KZHi3akOgmef5kKW/jK3LWFyhMdaBJY
uM/Bv4md2+wTLiEnDBwtdsiXYDw/r/1Gs6ECqdM2J/EKSbhwIYNkuU2Qf217/nGz+vOnXLx+vfj/
fsr0lVSlNR7syn2zDx4tkqu3xvuJkuzTuB8+idi13J/abUzgLYaLK7vmj2/wjzm9yLPkvdklUc2c
kqWAEEmd0FXpNUqcGEaS5uvCcowekYt1tRd0PlxRLfe06NDXmzMM3ZkU2L38e0jfJUAXr/kiPMqK
8mQqGUPKnpGFdXbv46dqp5uJfJot7U7utYzmj3WaP9/GxSkdhHKvCC1PHLwB/R1BLJAinP+4FIM6
gdFSueTM5rDewb7BxqwHxgBOLrbSocXbC/1VH5XvTVF/T8Ll+U2Dd23II0Oaa3ZyB6nUIWQN3Zgw
B/asCck33uvhKueKOvzSuxdVvclHP8oJG4mQauDQ7xNGqbOa/gzxiTb+e0lYVeNzJGyifKWEa6O/
1wphUXAzb4ffkwbN+aqz2w8p2r++WeMiIFDOZVWOEr9jsiD4OUxvQlsbHrHwPUk4ATpQ7+HkJfke
Twts+RbzrRtLMvdavu7nT84QNRY7pUH5sjQY5xko3fxrRnucFtzzyHm2hmcQ9SsTwvhGEP0SebEr
pW7lI89X/XO2KoUNjhm56V1Z5PMHfrn/YxD7P6O52ABIBddWkjKadFXR//c2OfhOKLkDT5hOsDWH
6Tp4mm/U49Ua2E9hCk0XpNI009S0y5hUi0R50KRkXlq9KwGqadxYwpETj8thdKRk3Yc+HZizTclc
EyWUObX7QnX+PQPyvLN8n4H/GcblCjdO2WA24df7EKFecB32EtyTJgopmQm72DMKV4Y7TCnZnmkd
xO2WnfzS6EEDbt77DVkjCeqzD6n76v780/H8xxxdLlsYJ7XeysxR7TZb0mWq+YweudduOq7VyKyH
Rftykl/M2ehp3gtSwOsrI3ZIN+fBPdme/6OyD5/Sf+/NmLfyP+ouTZQolSgwphO8hJjeCHquw5Ul
uWG4TgQP0UICXiojCZXna3SMEJhz6Av+v9+b8vPK/e+9XUS5bR2eswrON1NjxNvQ3JiAbxbn4vaU
PZfZbdvfj1A21ddgOKTjbdGB/fZEYX8ChRXt5k6imCSNniBfXlalY+LjE23SgHjyGEcEhyVYCPdE
GOldK9p919HNeyq9TXhAUPU2LttNarlri0QTIrjMyofmnY+dsJZkB26XDUAAVz8MABwS2GBoRi/0
W/47HtSLJrcnqgrXqQo/zuQf47k46M5gRbQ6Pc0zifCdCz8UgzkLX4mLAJ94m3bn4GzDpfvq3beu
3U1/XON/PP7i1AvjLGvoBYtmggGRVIYbmnU71+ABe6LxIJ9XP11r0v/ebsk7sFDdsJANZL5fh/8f
iziViqC1MiO6A0ZCwpq7OvWZTdZ7pfCbFrsPIXUM8ruf6RpDiqDetKjN03B1zYDmu/PnxTjmyflj
HFk1sBzwAodZXb9lZNf4bmxxpZIX/rIcJeeIsOXm39/Oj6fhn7/+IoKNunGaZaURl5Pzm157p8Gb
dfN1swdupXpw8lHURGSD4ZXNbtQl+b/eJkl/ZRw/HQF/juPi9On0MKylhnHM0QUOvicbCWDfu00P
W7/Zi/Jdbj6G6NRK0+80L+M+4eoMkW8gEf26I+1dvjaJH8cbWrMbv9bWqbA8XXNR/+Etoc1CxIlL
q6qayteZ/sdb0tNWa1JTLb7G2aG0hd3kEoRxoSNXaoOshkICa/TKTeOHEJTnGqKkiDqL9BubqTfw
qJAUStwhtF0NkW31S3vieOSOjPlQ6nV+yJb/75fyQ67o74debAeyVBVjXfNj4WVmK/SEieWcPr5i
30WF4b3gRlxULX92dUbSIHpXnj8vvr8P5L+ff7EfxJlwOtWS/CX0yKGE4l/mh5QROg9yvUEfyEOI
2Itsu5+goJJX/3eP1y8yVnh/VOKY8/Pphtc8AZIbSgJHQfjfOoWM4cuqL15kJ/NDdS+d3648/fsX
8deP1y/iVBN46mhmvPHBa0syhx7kY5N+HxeOEph2ToYWpLUTWUvlE9gKIYgmrPSrXLcf3wFt6Fxu
6YfHReDvbakJQ2vUa/QtCd4ysqNzxfVzvyi5VrdcP6ab4W14JXUl+EF9+PcUKD8921IkHb6Hjnr6
sqBddmAMhrHOuQr27viYG15m+OPkD8WyYgJETOyRBJCwP4zPsPcGed0wU0hM6Q3q/DJytN/wryhp
NckhUJYl1+tD5RkUH55QcsrBrPasOvffo7Z+GDUd27SQ0mqIZOCbRHiq60EpmuLO3AFg0POD1W+i
cNdqBahxEoCLegPo3s180+Z251T3yKhOyzJxKGUaGzVzIgw/nXZcCMgukGVRCHlWwFovmn26PyOH
xs7JcKMHRU1tyYyc5ryjLBpgB8RdWF2poC0VSDvn5+HdfFGamyl3gnuow5AEyIrj0LTNHf29oSEB
Bxflt7o139HsypGnjOsmcdSn6jjVC33ZPKiRRzUMo8Hz4+wr21EN3ksPYDrTdb2vW1fGFXugFvd0
/gifKUHixXT1vqbM0dvFJvDXdF5sQokR5KWZdsXMMBarhfahfg6oQGk3QO71WhLYml4M5/Al/2if
a0DC0AerY8PehFLAQx87g49mbktgyzA6bioi+Mg705P28u8X/4OUUFc0UTRFExGGIn/9kj/OhjyY
9DqIKjzadrNB+hYgzkLZDJvmHS7kjkVJBOP1m2va4e9d8qauqrKpyfAS0F9ZF5GDKOYWHxDPBb3o
dp3N3WkWTuDH5Q45N8drAffPD+RztBRc+izliyD2xw/NglYPKLIPmH+ivDtp2wwuRekMbpTcAuGz
r/3CH25m/ML/Hqhc7MR628taZ/BAoDD686l57hHR9Xgfbwp9FeV+y9I833eIbeR8a1BuPG17g5KG
yoJRMTXXg5WWPCFmXWBSPx4JpdpPSyqvBDE/ZHr/HubFlt1VYleVFi9CJDfa74b3Cgc2RjCnseqF
qdu5P+eAe3gmBPLcbkuadNDO0501X0MgpzoaGXqKw5Ob5T5U1IKg66pK7YciFuNE9Wpa+CxKxBV/
7+nRUExmKDCduUZmdmHtR1egZ7R8G9nIx61K8lynayaG5ZIc23afhKhAWnmRIssHUd0tw55uIxqs
4pxegMDnNlDQgx3Q0cFR7EG4x0TnFxkixRmUmyr8LdB4Is9YYTzQUHTFnVvnK01dpNrVi/IP8Tw/
zlLmqoKCSeGlOrQ/B7GS1cVwW6reWHkNgozOr0kgurT4LICyTjZ60MTCTHLeF2ASX1+wP1iLzt/k
H6O4iGfVoc2TNm3mbxKeLj6bxm4M7wysVqThEZ17WMGlk567kW29XJ/1G3iJOfogMwAgGdFGQrNH
COV/PNsifbIwEFC8W16YjssYQWmbvetDvgjL7TkzbLnbdyLqlBxUFYYat4m16yDYFskSqzitg2vO
Fpi6yEOwRe+sxzot7a54OEvvfenWJZdNzM/G32PnpaTemmg5cThU1QP2auZTpjt99jwMq5m0A0YS
Z6q5R2RrwL9BAiiE6zp3MB2kPq+401fq7lMobhNa/c4wTIcVVmGqvo/Cztb0JzVVXbO76VHc9/fB
e+RpscsrID+hIB8A5GIuTrTS8HXnqxS1gBv1c6fQuQRuvWoo71CAoEfFu5qM+5521lETs49iCCtS
PLhIIuCeJCjBGUusctrFzRrSiuyPqVvamnWvnvA46O9DaZMZcNLxtJd2dfus4WJpOan1+6zuwC0h
vLkSgcrzhvH32ff3oC52diOr41TQWUXzbsceYpejj2Ypu+99Cu5ob3CzAxnbOir0FYyuhFm3tFeu
xGHS/6tl+3sgKrczWrlM0yAcu7wkT1EmxMOQUlbpNpWxUgbvtALibd3h8FB/FpITapsWPSjyxq0J
7BpmUYaBUUn/oYgwLCWfQEXIjFZV6A4H41Cdlqdd9BlEK0X+TeNiRnCNFFXcjdoCBzJzl781DesL
vZLX5jeRaZ/ZROPZeaUiVbvMxYX6qlVL1UC2dkJEizwQfxLp2KefOQ88Ca/BCN7vMFFNM6FHJNad
ZqxiDOEmeNHh+XTbp7+T9iGZoO3RXmssxfwxPrWONJmvlvQo5PeatA0LFDLii1Su0tNDmP42+HKh
YtEFkMIvbX7rpyc1+ayk30VqN/IvyOJ+FazNsy+fT2AB3PRZOYRwPHCRje/Dt/O4Z3Lyz6CwJSp6
wibdxpXTftK6SmQ43TV4VgKNNvcjkOdyNWc70YrDdwYt6bZHUwcTrpoLLVhHjUKDy3MiYcy8oKnp
zNbgtPZpOvDU4Ei4GALhG/e8o1DQFkL5HJTAao2VGD+1tBScazZ+dZErKl71gP0pSDbZiwZ3uK23
Zg16UKCrHnf0TyXfnUzoiA/itOvwhTRvWuleM/cDZaDpIFcbKpPIzFqszOySVDX7Hc3HmOqJ1tlT
JLJGxspcF/jYUmy1q7uk4A41n3zpDW6VbbGzUB+1q9oJlmd/fBCHRRDaJbkvlNJoXVbTZwjbA1FM
sRFoSEFtVLr0oNxQuE4tp81sy3J1h8oYmRJ9BXOTzDlNE+0Bifed8DoecqzzlnAkiL3CO3nx1ntY
EnF7TLBwkWifu1XI/5OtnKrb0gmrZaYtyq2kO6IXYwebU45wATiPz5wcSJSyGA8hX+cXwNjGcxdM
wV6+r8VNt8bBktIQvnOInFmbnn6HJwpGnODX76OD9dndsDlqn8Vj+lg+U9FJc94NUHwbMJySP+pb
+QAvBEjIYlqqKw0v36G8OdONcVTfKXER1qZeUq8q4Qm56/hRfwwD7d1vlIJYeaTJK7t+MbE5ym5C
qPURiAzCwNafZ5KaNxrFOMYjdrpV9SWincxy9MY+w0JAB5UGB4KlfmO1D+b+fG8cu8WwsDgtl8xV
8dm5soPlwh1K8HTxQkYmx5GUjw6qXfZS1bdDQJ7GwRNGOvvdtOQGRmUMBR2Fd/lleNcP5G2Ivazm
Tau3vbU4SUerKJeWgCqrL/BJjvEKxBqAuv6SsaenvdW9zvXSB7FcJcNzrdnZu3QzkYNNYicfD3VJ
ly5ZXgNdPUWT6CnBRI8GkGMgbUsD46hFg9jtRTO9Kba5osrDSmsf0re8cc9IM62bvlqB4Y/iVyF6
QgNPaxxPN6VFDxi0dinFs6p426nm1bD/q+cELdwjWlcpdxRUWPVc3y5GZKWrXnJEVG4yeAsbbyMK
3cO4wID0HL9i/bWoJfFeZyZPxcdpWgKcMCDqCi45PZGsAvaR7VtK4whypopeFi9/Lj5JJIkc14bT
PCa1c7olGquzl1Qz3MTEyv2ob5EFmltxX31KALGGje4YPkZVXnhPGso6uyMzjCNFiVoCRP2QbQpU
p9Uz6H5J9JV6y6czYvlQA9irPwzLbscDa4ULpHI7S5P4LKnb874GAzw6PYdeK2HmhDv9C065+eDp
za4rfDP8CJUboJJAzA1XHMTliRNgQNAgnDBWeMySY5GtROUuwsbtGO6EtzMtvezaXCXF8y2KB9R2
ONyWsZOBtBPwJe7cCbYCiA6NLunho2MmhRqNP0hrwOSQ+JFdQuhwU7Rn/Ke50eJmFwYoqtCzEy3D
joqUJ0vZi4MvZBhV7jrzJYxwVKUPoeJaZAaJXQqpq1n4sytPOinF/mj2EBgJbbpVGfsWJ1GCnWzG
1t09yudbRT8KIqHTztCPLDGxX2NiG2HXid9BGXQHo2Mjmt6RpuEkSW957oyxo4Hb4WeaARnbluPj
Ts3oV4bTusSzyJ6QVZrRjR4davVGoskhIiQunnAk4P5oy8r8vnGW99vBZwaV7lffraKTDNyldfQa
I+jdCZmlNL3DjlzUWHEVwKGLwhVfrPa3mRFY0nHUevy7Zov6zJeZYc5L3GljW6QhpqMhpezwwNbW
+bDOEMTy94zAkhDtnbyWybY2sekxJ426R5xinFdcsIt6M7UkxZdpckyfxJVyFDqCHye3PnlxteHG
7UH/FXR2iWqhsvMe0O4CJjohfx5t2sYxqg27YxHtcWcmmSupeFbs+Gm9clfhcJrO7p3PTJc5PgfR
xhRWZfRBvSYIlvGwxcF+YC7QZ3aPGCvrFoFXeyi7HR94DB8VQDas8cI/I5l2U9CExaKPHdiaoeSd
VYc/LrSeEu3bblkKCyEjJndN+abVt5pxXybvU76umNQzhXPz2GSZHWo3/HS+i3SclaJDSOcDbbFI
6lG0vwSUurCxK4FN9zbN22P8KMeHJt5r52dJvB2ajTQ55q/0Kfhlqg5II95gwL+OmlVbleqNEd8H
+Vs/o9eybm1UjV1zEPQ1bnzanaVXeITJBxU1jUUreHdQuhsYF4sInkft99P6JG5x2EpOOHFlzyE3
gHzyJ6wsU4qBZkNG0Njr1cFQt93JP6svZrGpsacQOr+TbppmqeCIkIReuRhO/qC4AoGj5SWtM9I3
AB865f5pcw8xhXUtcBqhzyOpome1fWaT0067sMa62kROf7LxzLAFJCOSTs5N55KrPCbSoQufZfEm
KehkbVaj8HASIQE7qMzYX/nnRAmVfgjBMVqnGZbGaTmdlkO/CvUd7E2oRY4aOBHic7KNOqCn+F4d
tiUdQpTnz4uc3UIKbsvkSEGmxLAmtF4kfKNbLN3sZvRN02uE20m41Vl6aXIjCptpXLfI47Galdju
IOMUr2p4w/Ezo7FQS3cnMoftajbP7ZP7jFspLU7k5DD+HvoUc+ZlBawZ0L8Q3EpANhjkKfxttp+0
JGnFwzxcMmdYw9bYwwizTD7jD9jD9Fx0pN3ivcwwa/jPJYW0ZCKXjPa4+2URF4fF2hp8I97k40ee
rerxVtFstURMsajpPGhikhh2IWPH09lTd0wbQshN1Z69oj+W4nthuvW71B2RtRvZ7URppiKeoJeU
lEyGrnmrs7HIuJvTOZuEmYsInfAIoaW+5g9LjaNzUM75v/F9lltoO65cGRFM1S9UmvrFh1hANEf0
BbcLUoD8lGRL9bwaQ42d7XejjbYgKXS79NzdsnhzimcXXLgCW8rzRbgc8/XY/RqMERN42hKXPGPq
F41e+6zxaGycMoMQ0v3q8EYMCv9UktNjd2xzB7ET/4rCdqsejPNtkq/j2E+NbdwSPsJFJeKiDTU5
npWlpm/L5lPYpvSMhfVmNI6VlZORXuAneCb5Gx3SkO4TV+4eyxQ39/fz5Fjsp4DIgsJFPqSwRyiS
W5mPVYdt0jviClPtvUZ1dGNBSX/oF7Loau29sKU/48xuebIezdt8utXVPeBwtXuc2sKuI1yVbiJ5
Zg4U6PgRyzWSpzSO1q061ZENLh89XotsVFiasznGbsJYCY4sSoqAt7D8wUQqOu+M4gGDBGXwq9wj
WSLexPXeMh6LbnnOl4gkWRkjPiL1Xon5pgpEQZy0wSYv/aj0RQTjmMqNTh/ty8INUOiJxkurrKbB
j00XHWHeenTPpsoNiLKUx59N09FElI+aQKfYRPxdorNX9iqLRqTtt4lvIBAy6OC80DS77341ZzZR
nHTP0P3l5DlMcQNHl7GkMDjwe9l8ES1WG7n+lOPdv9OsyvebOndRgxhApGiuflMwN03DXih+FUqx
3sHFekV90q4CjK62Ssa1od2RnXXpACgnD2N3+AfQqcivKdQIWaQuvgatQSbBqVVfVvaN+XgqHmhN
FSn4XymhqT9U1C0R8AswpxnofanxkcqqjipTiu46atrn4qCPe6YGbrpUr7kLI6Na4gA+K3sC17Rc
tcGc1MlP9pC8WmRXg4/Bm7CTsbVpFo1aOE1R7RNpTaLvTTmY4qN28vyY6EW91a11M60M6+ZsYCqG
oUzL5dWhvyQuPPbEuvv17xfxk0ht/kmWJkq6ZX7jJGfqGS0PT7lT9q0L8F+QIMK5Ao5NwPtsAQ+S
hdzTTI4T6obwQnWmZAmpUveIkaKXcIICd2W6fypnW8DD0VKoCtgu7aJaFYqCWA9yFt3hDAUkoshw
PyF1ckbyAZUscUmYlDgk0fRUmU5yH1CtzffXK6c/JG7gF9OGaeBNBPz/sngnSJGsxPk5uksMynIY
ZWFRkabbvPGCiNSbk8b7qPETYScU9CQZh0zx6JUhi2OPV3sWfqhL/D2Y+YP6I11PWpxso85g5tNh
NvXhUMduuUPcYTcWPuprCPfqiWRzSL/MBKnrSh7rSzl1mT5SDMqHIkQzOvYvEs7nqOiAFfJaGEG2
6azVVHDDDA+h8kxbrW30IfrBZqEQgSGw6gr+r/YxIcgeMcdEC+YT4NJ5BMhDrfaGfs8RFj/wFfgZ
ZtXhcmr3RLavIbra2AV9tcFt4rleykfN2J6yW1B8ATu63elLs3uEDqPgsP3VhQvQjwY5C6XbQtWP
EmaiquYnpSNSTq92IcIXFwMyBEMV5zH3PEeLnH9/RD+kq+c0MTQtWRIhXn+tpD9ezjkX+i61eDnY
b4o7+nMBELpZwSJ1osqhXIcl7OiEPUMg9uFAI+YiJL8yDPmnferPYVyskYERZvW8YGNgF+0s8CAj
BbJorjtyVJ5CB0ZT7IDqHJGBfCgaBEeZLBMUaEo/WHzQLIXEzPiFzOvfM/QDYYEGqbmHg1y+bH7L
zA6VKKF9C6M7gewFzqXe2dwYtNSHm566GqlanEYcUT/k2W0hrdXhKRnvRgSbn3ga0kIWBi8kqP89
Jn0uOl4u6D/HpP79SeVN3Vs4j4HlGN0m8brMrpz8kVgd584AnsaLFrxJvypjict1ftrl016gwbbB
9BnbALsMd3r2GYr0CNvi4GYqCt/DufKYu56NggCoEwFnYZSMFKdTlgmXpPigZ57e/z+knddu49q2
bb+IAHN4FYOiLVvOfiEcmbMYv/401r3AcqkE6+Lch41VWAu7xDg55hi9t76JAIaZLCsrWbhV6Rzp
1doQbnJzOzOa+gelYcu8S2oKsm39hlRBc6FrUnFozlDfENKs0KLEVssOF2/i71flzJ1iAMnSqxmi
oSj/6DhjLbQm07KKuxzD5lIIcOYSUIVi4ZUIGkx9Zmr7nwOJzo6gbrN19qni7yRMgR16emkMf2bV
++tgTtWc4ZQXRa1xMI1/g30YJoTuTKQ2zwSGhKHs4JAjCr53ZaGm1S4GA5nzwODvR+Tv3z8ZBmrR
lFVhaBR3FB30tlPj0Ad7vyFMnfcrKIsrpRjuZFNwkZpNGE8rXraHzrgV8LNeJy5DHtBcPs5M9hLs
XRt6CSHjklfjoLntlb9efOC4xMb5qFxjcCTXJnyz6HsmD+Uc6bzMPnsksvOmoNqOnZP4jhFsxO6b
IrOsQDFaXn8XvQC36QGqqkDcy9f2Xg+d/HuO7wbVml0pbIdUtvK5IKNN/soz1oERtUVGSDnjqwqr
7bCeuUmOMEvDfn+Yziqt1NlZr4gqEMxTh6QYTGRQsRm4M4ISmAfudGkhFjO8r53xmxZJ8RRzV5fH
22fWQu7cj18+URxkJYL/ZJifHNeK2eYOT7G1T4h1qxZoQO8ZPin3ozs0V5Z1WzfEzbhj2mGs+h70
KwFwbVXfpimfkp5o0+Ul7qo+Ly3/PFc/jm7WDf34YEwpRHwxCMs7QGgtjR7/irKyeiPFXuqWo7TS
w9s+egaXpdHEe+zTdUh80MqkSo42bTUxNrjOXv015v0tbeGkXyii3XFXUdIcMNLjaQ8XvuIeWWAW
wbJ2y0fsyoQ1WTf5a51sA9hIZMAgflY02uUbOb9Nabb42MGjnKg+HP32GDqoHdp1wec4wMD9+5Nx
ThGikFWjM4vSZuDjSZEXH4VMk+O4vEOZS4k5rVu8bd8AEeIXtqWB4RlPeMGgArpt5YyBY1iEUAKa
p0NBGmbzh09LmsiOnTDsk9ig+bzonyzSYz9/P9LzT9KPIz2ZApf5MUpL+c+REiHcHTeNvMGdH34m
K1hbW4vByasyunGGJGXRS4tpI22MjfZVedaGfcoq3EXihffqjPOYp/vHMZ3UYnXUDKE5cEzds4io
H9gWeO7aAQYxLztgSZbTMqSxHG/Ej+nbf2ajseICha/0LqQb44I58N+EPog5Pw/n5GVj6IhAo+Rw
2B0L9dxk0B+o2atklQkur/1x3S+bB/3FOKA6o6uyP271XVcvCuJZhy3zECLFZIfmw1K9oI39I6k/
fdM0kT2MyPeMhKST56xpJr9P5is1ywg8azfCEbi/1e5KOr4dz9m2ect0TycOZjde5bFX31UbBQ+t
segfrM5DwMsAgP5aia36vhls/l3BG+JZHW1h0obVff6eb2XrShYfO3GjNNdRbye7XnXVu/FzUK9m
6TOZUwAt2Dq5LQZxya6iF5UU6KG/leW3iuhiTKUNkcHHnhYHmJcVNW3yAW0Tbt8lW5L2b5WICJAl
GeSJicDtDxLlx9pTWK0hZF2GIBSBE7FqU32vMvah45gfr/yIu1WutQoVGY5mCPRbja+QuYzfYnw/
1DYPCjxLe4Q+0oEz9HKmoh7EyXwnQxkgO1m76z7BhoMuYZRFah6JJgsK0GCnjZtsepx4MOlMbTQ6
hfSQG6qnsTvCjt9a9Chs/72HqHmh0jvL1fpxytaJ9Cjze0O2Ek6Z3Tnb9sFJSHfi40fDwfF342cV
uA02Vs/fMvVsbEa0l9a7i4dwUkkMamwdmySdNceJAIKeGAZmpKkzvEsxkpbIh4IKFkGmE2PjFCzo
PF9acv8VIvx1462T7YHRmEYZtQlPMnP2V7zt7N+KCCWTB2VeH5dJuUvMHWJcyCjEwkiFS3Yd+xYG
d2RDX2V3mbEJjnf+VnJH2ZEAu9vy9pKEXvm3KucoKRVwYuJu5w9/fxqRLQhTVxVwwFwoBiMzc0SW
PHqfI7bMTblvrhoS1NSHPNlTWk9PbDCfzNybDtqrSbOA3gVYFpvQW6rSdyu5LrQ1K199VdAg768s
3UZpEHmC9/tXQjv3RUe19wcqq88c55PD1lQ9NcayhCmAboLvAzpbY/TK1NNUNwG6Gi7Nt/Eh3ffL
4CB9kPzUOML4HTI1p6lMO2HVygSXHwLtJrwrlubRYRN9FBfJlbgevXZHI5pcPiN4Ao+dLrXpbegJ
X10KdMb4+EHBND0mGLxBJVWwsL60LTj7vZ4VkYosiqJOpOjf52dVfWoVMQrOZ2jMNGZGcfZwT3wQ
mQk5fXeI2AblUEzhV8vNQtlJCzJH7q1hUTwzxGxrepI0tddRRiuPIOVFcS972sOs6Pz9TijnHnPM
OLiHTTpa6ql0F7VjX9dtP1d+sDGh0oDV+aoVV32w3hWst8qD0fJ4CN9HUiCYlswLtLCErE6splwy
lfJGgN/pbd2vs/qpYC41grRRVoW+UdXl7wfLdpPr9vf3CecgODIC3kT1/4p2fqzGYVkXeh+M3aEG
qpMH7nNorkvppjrGPERAdRixJtKrmuGfkZLHnrxxkYnNKF3pmZPBCVZp+4sjmN7yu1BvzTbh3bCc
Y/tU+h8iNV1BnkmeaXYgvw7Wh+HXbn2j1P69kr+KSMpSFS1xuY1Goo7fLSw6kUUKHL+mwYFKTckp
uuNK4//VEOCmg1/KhMwOTZnY9sbVddK41YFH/abVXmQ2hWGlbAa4tLnBcCU5SPLgNQ1lvwyqqaE5
r0k2c1h6MAYL/Uj4HxilyNpmx0+5YPquv+jTW6TfT8EDwaOFfi+CN5i2Y32TYuUbwnehexb0rwzB
lIX4d6Lf3lkroLcrSWiX9GjJ2ByW3ZDbsOQTOBRkAXmTNQOscdyZBE+pj5KAVlO5GdOt4b/kopNq
b2UTrnEG+gqzLI8+rFHa2uiiM9CmK5y5BEYydRKGF0hk1riRcS64SLjKXSY65WAb9Hr5Zk22ClQo
XbIvpDp19Onj2Czqjf4UV+w1HL3bZHS/1PjQ+3sfFYy5lpsViXnHwLPIBfIXSJrix+rK8OiEU7Jn
2tdA2UYYQPRBfwt6DzJNfAtV+sqXtkJ1cSMiyLnO1hBel+r7AJPBfBqPJmO5m4hZsZTkntq4GulC
R9egjwaC1HIqrsP6SNIn+oHv8Aq1N/CS4aGpUAA9KDlQH5HWbrHvDsObTOCyjbr+yn8nKARJg/Y2
KRvaRhrymnXHW55eT8Mi+JyPPrAtfZHLNEUWU+OVtAdGVO6oCBqozMcNZLp6eCgJ9ekWHWRtiTj7
lNreBQRlkPX7QBcqiD3rC+q0cfSkFCo1kxZXk7fHW+FVRhk1Sz034iJfFk/ZHdSn8nb4Fp3Rh4B+
3Yohoq5Vf0SIiMTVLgmBtw1z28qO2/sLddUCKjCfjm+DixSjCN1auB51V+wQ6KM0AvRU3OSGMzxC
zz4yaKjeGdC9DaOb0nW+w0ScfUn89L7bp59zclq30PeKARgy3R2zVYqdFoMVO+8Wv11KEukK+yZ/
bOND4H9M6m0Lo7doV7MHeRsmWyjQ6MEGnBjjQ2552s6qXWZqOTGx3NNyy6kI1XecktVGCUbyj2O8
5Y/HGbrUHdIOebQdp06H4BiTHbpGH/jZHwjY8UESSvaT5TwE1nn+7eqz2jNxeEDaH4UYAWx8Ad2b
uOgeuFIa4Y4ufUndhMC3MLDnwCsQFsW0DZGyAHYnJ6q44tfYF7uJ77G7xPlt4v/UGUo4knQlohlG
STPRucBzB8g9XYmNI2a2cvQI+GOijIbiSMoswDvC37olM2XEaqK/oHzIgMEx5oBSK/PNTp4HQkFf
gxtQCg/tXZhBqYoaSiI2eBxIcM/DTwMN5DNKhWVc24q5laKVL9h+fBBZGYwnGmOT5nDDdWtVdRve
wMBfx8QqoOLKjjhDvTqYM9XrdInnxhSo9hywJUTRIXJEnYX1S4OpZ244+oy3DB0+nb0Fj4mogr90
a/ow1R7oJ0klk7FNjqukRWlkCyQlAXz4w1XWSQeeB+6bmMcQUjXvd+KgLVI/+OsMuH3JDrdx5ZBx
kyFq1j7T8FlnF1epjwwZyhchvJpK9gLCdWHOfz2/TIpOgU3thik3IPck8/KBt0W4khA+Bu74Yale
328ZH03lEYHIc9l+BQkp1cSfD4DR00yHyx+tO/4sEHWqKMaiU/ezRGawYNkwYvdvQobIrTWj/WJt
n6dXMhIexMY+1rQR6TPGJWgJMgk6wbrrPFla68MichPsc0LhQKqPMTq2LzUDxpA98JH9zG0nvovx
Yw8cI2bkpR2CW22GnM9hfFwgy+ajx6iEsRaiaJlxNhxvMPSQzsYtWgpt3cF6D18G4YtpagpzRqR9
DrC+chX1KUXO7rM2hcgsqocQ4oBAwG+EyPAr7NdxcDfzOVFRK2+h+NwWq9G6T8dNHscoE64jnrd5
2Cv4X33nGRUBoRKz9+jRrO5MrGLtY9mCI0xs5vPg+RBYwq0bk9uGSbjGX7Jsy00abw19d2R++ntJ
cKZnBkmMNjlVlkKL6NSBMlRdqMeR3uGTmLyeOKVFfBctEbLNCyCslif2BhcjBefa/7QM+fmjc3n7
owwp61rzO1PrDnNisW6nZA/5q87VvTnybLikRf63WOYU5xhBEVC4qpwOVCN1yOtaivqDxiayA6vb
Lgc43Yg/5pTA2S9xcf81bxv+OcEfP3nSxalKtY3kPOkP4bp9VHazONWwjeXxDdkuiL+Lv3eurvt5
iif1cmoOmalmnOKMQ6DKUTemzoaTntZwx2KJdrZzQ2mP7su+FD4ozdvZ3871pB1jahOSk4BzFTf5
jbI9rmZTiry73GU9M/j6+0ae7HoKMTl2sRz2h3GOFVwkm4QVQ1+g6qQVFXab0utW1Gh/eP6snaHb
sq91f39h/syD/zld7FoWwn8K7FMnTN5MZm20XXfI0YVQFPJ5B4jMZW8jvLzIG/Z5vE/VVaftIZjW
sTebX8vQK4JNVzJud1SnURaz4DhljSEjzUV2ot0YGlS3Zwq8mqTcyC4gPtGuADewbOZSAS0jjk0E
fd50U3x3Dl53lfiCl+SGZX5mTf5+lmfQazp+GF1nwogd8Z+GaZgVelahpMSMkt5jLR+OMF6rpUnA
PDXNY/IhkILjXbKJqefeGxPQHOIHZBr/2Debaky1Tpbmnx3d6bhu0xU86Z4w6WKFYmzP1DUkCpsi
CsW05AiKjXAh6hwfDzjSHzyIASj+RZfPoBu0xJM9PIboAPlgqGuRkZtLcDS72WSdfRy/oBJU79Tt
Rxi4F+bX86N4+pT8PJGTFa6JS6WI/LE/qMviOoeAryzL6xk9+vt9Us4Z65SfP3TScYy0LBMjopUO
he8SeCvedLRnp33DPjQVsaJQkqcwGbXnon0zpysfk0/h3zXCkyTj1Ve/BnrIfnkTlF+R8oIaXyEb
sOiJ0Y5cmFjLI/NCOUXZWd8GAq0jLvSAoaaLiFBJ1n57KI5odc3n1oK3XedLAWdOhiMBWdbyWFEb
Dk+Wvxmp7zRU3L0+D4Mh/8xWsOa4Ttps3zcpkrtuMQrkKzUGu/0WQm3O28HEpiD9HMhCMIxLiQic
lj6goHxl5ZfWoHKXbqxnUc4XHamG8AntXl76wXNVICnnOEc2LDU6TJmkH4k2qNk8wlQD9o8mL0iw
xeJH1q5QoU+5i4FOJqCYaGQqaUdU13V5MMUPoZ5QxpqLelib7DOt4J54wah+IahISDd5+IyDqUjo
RVLYUkTl40MWo6hjR5ptrGKpH5/ZZipuyF/gpMrtiGKimX0FIHHNiiGDA4jUWKKzLHY8nExREKUn
ybJ9kL+VO2wGlP4zNKojqWQ67gxhJ5i2wWJAn3a8KR9ZR7p3ZYszAwpo6VguIV7TLO0OXmDxfqmI
pcVFiWqOHzhuYky9opOY7738WCVeBrTTcKQCQStfp2gW/Feho7cIC2fReVrx7RBvxejVag5zyLqx
roDh117Hf6iOcP/QQvLvBQGUcIG8wH8aBPyVxcsRAX9xnTGpkPDgvFD3JzSncrc1cbrYKeyB6AEf
fotP+fgcmMyGXqvwLRifcqIjE4o8aYHUkzFj6l8rjSdJyzE5mMM2jih8Z5GpDO1WuBNoB8iyMzu4
RxfWzrhNRTcur3WFG9G8JzExwSgSzbUZHHI8P0bx1Um3HYmnPP7suxrNZRqA6ElilxIOiDevcn5Q
Wsqg7rONGiz9eJeQ0Nmw5RUANIcHfovJuOhvajA1glceD2H3QF4iW9PuAUYbf/loEunqldF9jdY0
P0jqvjV2eN+ih0L5Dle6voy49MEuoB2/EEu2idR3MsUsbotNOGz84sL3Sjq7pMok06sSjDsG7X/X
WqHs13Eam/1BQi3deGrtAYx6lVkwtbkE4nmGHndxJT9bV5o0xmYJBr0xYz6sHyVemEtSqmttd0ge
6/tsBd3HZoO4mZO46RraWEkunOif6e4/S+6PXzxZchWzivI448PMTEivvRE7Eq3RRWNPK8u4rxUY
WWjJFtpxO6KZ7u7DmGFKC68k3IIFKTfVXbyU7hD7xegqwQ63rIvuJ8YtNPSG7FUcdr+u3n9fwNVz
lZupa6IsmRSotKD/vk61MAS52nGdfPRcFbSYXYIZblO/jIzck2VDLiG2xvQWWFrDQAfJdxVuWvVO
T7Ym88qYt5adMHFnNokWOIQT/7EEc87zumCVYm85DFcycoH0JhFeBuYt5fhSqG9h/xI0T6N21cVL
TUPr8JwmH5L6dHEYMn9//r0r/53fyRgAGbgxWgl3Zaa0HAkbDJAdIA+1Z0jYBCUGqaHlDPvfL+v5
+uXHZT15/KYxhpM0P35ISz9kbVuucw/dPY89bAPUWt4Iu405G+3r339ZP1cOmwZG6XnPQe108r4Z
2tjWYcovx/rKGq7VfNuTyu0A9UdxuWiT6woUu3bNlyicdmXtpmSe3fjTczK8kPWUNR6SCVtDPvFH
AIPbEP139NVOt6GwhEE6LokOJibHRrlstguRnv+6Oa6GwFPBfhPfSNO7eVFJPqOFeMTwm5NtEX3G
oF8QbSwbw/MPdXh15PV3DEe9REA5I+ihcPxx+ie7gTGLjnracb+zCbz5unNUG9Fg5OXIhPcRn7NM
WAvqFcIamx6vHGzRW8Ghj/gSeealxe/MqPjvoznZMUxpE4fHnKNJWBAaD98y/FHF4wtj05Vgs+sn
SyXYzjb7USVvBz5GtaZVVFq29CAh/sdaIK7pThKOepGddY5R8PNamSeDQlFP+7yPODrzNaHT5R5v
CiL9UN9+zoE4c/7PZAefubiKkVjsQQvu2y0EkA9wHY8znqK6UE2eX7QJA5nVubOt+WQxkio/PwY+
BwQAgVSXmtjJAIohtn3IGH23YDrwh4//+ytzZkbMXfrxsydrhBL7gRUNTHWY9ESji8UXP2z0KH22
bv9YHb0y29W620sIYD/F7LoEirEtaUkZnmw6Bj1zDFJz5Neiu2lui9fuvXzyV8Zt+RY2i5iOKkUY
CGNGZQwSSKP60L5Thcbe2lJfkLHqGETVXZuXf5rjj/TKrNIrcBYydooZIl1YILT5DfhnRTSBJhrz
SBzL/98rvjIok5GlQ3cwaP0W13yysDQ+jMZWIq2XrD2HgkwfNrJMJ119TexQnk0oCOdpzaYk2Yx0
g3NbJD+gPJA55ifXeXdjTB8KMIW+FJZEjdsBLUSi1LcptitHKVKSLx4I5rKCdZrRd8Sc7nffZdri
dFjhrl3CIJf8x3DsgeZD1TbIciREcZKe+RDSIDFdJ7+Yknxui2SJ8HYZwEriPzO+KK2tSZuYRWFp
kVJbtCeHKE+VFFYbkKJ5azq9p2meIS81pmVwPVkhLjVOzjgDdIWdPEp0rifxoyfbp7RttT5tpvnz
ZO0VT9kdZVt9E97N23kZbpY18yndbnrXXJMMtiw+g8Eziq1ML4e4Aay2BVEWOLmRMklYa53i4oDx
XK/MAvZHrDMEDjQUfz8uMda7WsKDx5cMiCoXpyh3TbzMha1f7CzlbRC2bX+VqulCxXi8YkjtihF+
ADccHKY09XLq3ILpSYS6PtiQ1Sgyo5kteY4medLn768yN+7fp1tl4VBBiBu6oconFxQaphkk5jQc
/Acil1BY8eGLVm22GY73uMMldafjnh1hF7FvdUWKeFEtlmL53RMHrHYkoJnsAvjfKL2WRzyTnmqL
6gKn7JFpxV5PrgMyQPpbpdhMdCKivQmgybwtzF2CbRG/Lk4tjeG0lN1R1xtfM4KRigp7H64/HS3N
KqUIgo2hiwu0aVHghAJKiNQlCYT4VxuTBS14n7Cqci1lTKQUl/2ugD5CIYJnXPTWbcG4bJn7drL+
P0l7BHuYtmQtRlqZ/Sp5snp8PQEGOZRl2a7CsR0G90r1zW5FO340g4Sxslyp+jczNr9+CbVbi84n
uSkELx/FCxi4c/0qVbTAU+giOU/aKXmnNYfC9wVlBuHMwd4vxD2XTv0UvBpE9Ei7WZtyD3zmqcBl
Yrf70BVufNt/nYbtxB7lGn29OS6JxlDYrJDSkKbPJVvUsd4n5roIlhn08W8Q6d1qXMNNwXXOimuY
j3S602HZjx9i92VJXtReW91tLXznZBrQWL9Q/J/hzukqvSpJVEWJKNDTNrZUjkNjhfNZGra+HOr7
UnHwPeKqboR1U+wnmhWYuzyN5HOKMYxw3WPZby48/WeK+b+O4mQLkvX9JB+P8oxwYQQ8kD/jpahf
NjjFwmhNYwoF/AJRSGkPyl3fXv9/X4aTt09ufYxQHQcgbsZ0k/H660R0ivnE5Hw/AqdNPYz4KiNi
l2WL2xlkt9XThatwZmH/6yqcNr9lVbNyhYNQ55TFmlpmYHhoS9oq1laRG1d3XbIR5I3pLzXTCTeD
/11rOAEu6YHP1VeIHEhdRrsoG+bp3krKS2IWBWl+9In+6JPV0C1zhYqbW+JjoA5UN9c2SCmZDzEw
fYleOh1PAkr3gpo1vvZpD5XU2Co2U2DKerP4/UqdK5b/OsCTwkft8uM0zAc4eEeZma4Ntjzg8GyL
QrSJr9N6WOSth9Io6GzcSA7RZFrxpoYGo98Xy6ljd7q7cEznFvCfF+1k59SWSqMVOXePmBliBeit
2wg/QybXO8xb6BPvq+NSlsA03UKkSxZdt1Km5+J4rcSPZnhB6PQHRHZSLP11hU7eqFpKW4LruELT
nhyHIMKNboMQyiCEB7ZYQX6hUhbi/QS/jtiEhUl5U8xhXjoFPQF1c8pL3d2E3EMD2yyqx15M6Vsm
qyi5wc6k94THQq0gUUXv7+UW6r+2hA+IxR1kAp1TXptn/Znpc2rh/lwKBBPc1l94Gy1M4+FndkR9
gosc2/eKMR0B0TFfov5Lju+xdBIBnS9RHdRfSPG7zq224rW2tm7GJ25kQBhScpMRwRbzSvqyHYkH
Rd6aHM18Xq/HRl+15LKZ86akuVPEZ8F/LJCHBnd+y7O5BBNz87+5+YpCUjmvCzFDJ+uHHxRgaKI/
r26HagGv9+SF7Wqc+SpZfx8Vhy59NpRXGWpMuIz0NTSoFFJX2tGk7W4uKdfPbUgYs/zHqTt5GIeu
DQQhBjvWuD4SjYeuWTI6tZAKqh6D8PYmrQ//D4OmMzWX+pPsdHIZRtHqq84EojTPJ1VbWkS39Zb2
9DJ18btdahmcXQbwpook04oqPPOTEq8clUbtspaaKd7QJMnsXIOHvSgBraSuTBoEX2KgJOwMzKX8
PLmo5hn7y+jHnMC/hXahXFiYzjhhoEj9d0SnElbSnQw9nClS8Tpa0VRi7VGvhfjeyleYEREpMaiF
06BdDRjgLq3bZ+/6z18/2YZm9aQrgsavm69ZeCWCHQAojZDqiJZGsSPUHi4qkJQ+2KUN8Jm92V/n
fbIg+2pWNWrEnVBfdQAZqHPoWYSO/JmPTuvNsejFy/SYugKkMZyiF96+f7WE81VXoATPXyv5tFUb
lIohZiO/TqOqXuiGc9Rczr6xQNbsZNT9M3bJVUxb97RqFmtDURMgK1G9tivxIsf1XPfkr+OZr9aP
Hm6tKX1bhd1wMO6s5yi7wzynEdAHVy5wIgRKFtBl3yuQqX+AiurJREhs/DaiYbMRqm4mU1uFHR5m
pVn5deJF0ZekruTybbQoludsK/6ZsazZ2XN0z0DEBDQyy5PhAGFDs2Xci1BNJH7U02ggs9fFXJ/a
2TsDSCdJ9ohuww0KoPuYT4A7yeDihvs+9viAI8AQun3TXSsP7T1elC+WaPN9wGKDsoZCG0ubzQZf
SVhpPSQ7M5ZNJdkKqdFCvJvT3j5m1B9DBcYg1/EBwk16UNkr44X3DxpmDN6/CG6agbP/FS2PzFzC
i0RpgSioR3VKIJa1syAovYWrMtrkKOhIloFikSF4QyPlGJde2j+V/Om30lAlydJmquc/3ZvqGHSJ
IYzcLsEj+qg0l720RDjZtXSHU9It9RtTeyrlh1Yk+GRhvabQmTgNigyh9MpgjWzF67CV1OWWAdxs
zowu1IZn3Na6+vMYT16wQijqOrc4RpzfOCJyljHBpZgQnQ4zR74W3I7YTCaGyJXu6cPZanfTHrcQ
AqJLe/+Lx3LycRHV2DTDiq0ql6h2+L6ge5nd8kX7gopgZO/n87RnsxDQrksv8EpEja3TyhdWnT+b
k99u3EmRM6mdlNYFFwUqngadD1nSvYp1/65eF82DVkm8GRQzApZZG9lo1rg9WYRYzZaotQyYbIw0
UAwXaz3ZmzhGFOqy+eMcBzxr/QpYEWXE72vVn9r532NWERNLskFFf9K7bDojjQN/3nBt2FYq5noK
HeG5lK57yw57+mzkkBA0a6s58UPAURY1jQAQJqpLb6raqV6Ko8UxNuWBWf1KuM+2PdY3AC/JB30u
JKzTVbVnK5otgCeGw/L3wz/Xpec5/O/wTz4xqdWlMPwpdCptUVsLkthpklWPumlrKDXgJsuuTDw1
XdnBqUSbBU9aDXNK5SzcgNy+QD9d25MLYo3ZaeNUOyLEloorblmJAX0t/cX4UX1YyyOuhewdm5vX
EZYn0d38YNI6a+yP6apfp5u5fRReOr25QPnn7rAMiAoYbovx28nKXaVjZrXicAiSOzoTPWSyHe1S
uLdJus60l+BArluKzDdltGo959quIZnES+g8IvSghWRsMqdcHr+UN9FjCJ4S+Jk/DepLDVtm0aPL
u6/fkl1FswUVynK4RmRf7ClO9Tu0sIqtoIW5DQ+abT5pX8kOkDT17qwFVTVXpk1wYP1GBuD+flfP
Fg6Ghjse0AdOv1P6d6ElR1/w1YFZ50LDcfM4x3nFewOg7IIuS72QXHV1SepxbtakGjqoSxK0darV
k/JNio5ZmUq8CupSG7aWeIchiegD3x777WiugxtE1bJdzV+k1aXa8Wzj48ePn1ZqcjoNohlzyj1p
JACMARN4s2R4jJeDuNFTL4xsHfyeA83IvwYrc+kIzk0wf56+dfIq+bJWTknDEbQ8FNYelxZ8u2rX
kiQLlqcmTm2QbB2aWuGAh6tBxz5iLy08CR32FybzlCY9so7yZmYUKmScQbVDKbqI3mQwd9+Ey0Mi
e8FcwDeLrzOcO/hDqZfLy/n7QMeQCJnwfzE//OukTr5TQ8hrhTxpONQObT2ys9XbpFz2yTLo4Cxf
S9NrwioFLXjAcw3b58LyeumZOvUlQYk/GmPD79Ojp+iX1mO6nIV8LSydCnF6PrkoYIguDgBTXnqN
5tXhn9XDnMM+zbk5fuppkVkYp6bkjqZY7wAzLiNjm6X000yn7TemAnZapxG6PlJDYW67KB6QzxXC
BsoBEP6SAsDh5JEqo2Cq9U6b36hCXLU82SC7VnRr4SR5H83MkbZGFxUGu359C4QkX1DaXcYTnFMc
0nP/70BOHoNCMNpMMbgSqu4AYg67pQGdTEHBsfYBjOKkk5029aBtkA6dkVA67szxkY9FfOGenAWF
/zySk2KlzAq1z1QuibACZxEgglmwRYwzXgCmPo9YSiWnoqULiFIOv5gulwA5cP8bePHd0XyY1KW/
UxkoMlVCMLBAC2HuVPNWEL7NqKJ1e8kAeE6Z9te1O6lqulw29Erh2vlX5T0f/6W/Bt+N6hxtBY6H
35f+s3von9dn/iL+3KtIU1RCmmDpz8lDplsAVixXH5pkK6pPY7Cp9B1wlHLas3SUB5GOfhhvS1AH
4vsUrGOSupzfj+jis3PSBm2LImjLgiOaZccYhvrqWpsezew96YEDVncGQ8tbiUgacEPtduj2glMD
d4whuF04lPOV7o/H+KQciPoBipg2XxxjLdWrULiiEwrDL3LHbqVD6aYYZ8bWLvl4By9G71D+0yoL
oTIvqkvZbdr80pwuL8Bh9BnOwsf6j2Lpx63q0iSHLafPHUZ6sn660W3h2C5HTH5qhuK+eVCL99ip
ip3wJbPIQT0dr8v6zyHirQkHchxsILC6+F6nHwKxJjl1COtxcHyK5aXsBAPusZKQ8TmXSJxxvNWa
hklGLVytYA43nrhi+wWO+Mgex2fPeuFtPXvBf57iybMfEJlcdLrJVkxaHP0rsuGU5RR7OL41oD2q
A3wSLriCIRdGtecjX0OgMm768XNOq/v9QTy7L/x5MCevRturyMNlg5CJZgc4W7E2XNGA+BOYy7jt
Iiea+I5mt0W7V7RNG+9iouJJrNkSIgi4AUc1A0UtgKNx0yuOTN+veRKFl/nK/X6kZ8JRdRKSFLzi
jDrph508p6leo986+sNhvDVfjT0BQvaAwtD2OWpsOCxoH8oTcNi62YZgwj9zhKaGkz5G3aJ2VcLH
F/49Wic33cQIFURnuGKvD5fxyjykECKhqPXoUG201tn7pd7pmbTLvw/+pFuiBkY6ahUHP3ija3nq
21gsjWcueLDyMDZRB7X4RuJpFybQg7dkk6q9zWkEVDTSMi+2lexUNwUajxYUoeEO3ZVAHpXOCu8B
+aOnkOwLbkZdXNTwn92B/rzwJyVsM9VKGuoWXxfod4RJNKsJQBNzWRHQrXHlhxvwQqXOTsXYGGSa
dUTkkJ/h9nhxl6Q83I6rvFvFwUY2PYEWvAL6KaVZWi+F8FYle2diS3RphT3/lv33uPz57z8WErWZ
qkpPOGo6TgGhwfiV5I2IwtjtsBx6JBsAuY7Q9a574x0BsLma1b2BfJFycLYK/3H9/hQ0P48kCrPg
CAyMgsVA5At8YQ2Pk/acPdbPCrUDa9aSKnfuqeT169ReWHDO3UDiI0gGNFRR+9eGPIbAlaxZTNFA
rrOLlTq3fBwfnm17E/ePJCUtmOGOS1DUR6YeTvg42c398aDLiwfFsjN/acAHSJiTF+GeryFTHatF
DI5G+PH3l/yPAuBk+TexdIvI4ww2qH90nD+uVWk1+ZgP6F8i2k+wCektD0SUHlBlahWo+XVX36n9
Jultiru96mXEjLhFhEnT9YPXKNgJ3b1xvJpET88vdGKMeSn87dhO3uEGy2stdCiRoobeP2NLrJhw
78HdTcgHHZi0Lqu3KHz10Goi5c6fUcrRPjfv28iwFfAc3c1R27fis4IWW6hrwADjomYphc+FEySp
aNY4WNL3jfhdo4THQBsX20nbBuYuV9ZgkQX1rewfJaglrlzstfnzRcjKu0b4NyHw8jYR3+PiIMU3
bcKmLmKjO3Ve239S9PWbPtvmFDrym0CZFW9jeg/jro3vu/gGTGzPp/5/ODuv3ca1LNp+EQHm8CqS
opKVHMsvhMtlk2IQc/z6O2hc9LVVQqlvA/3SffpANMPea68155ipsE71W3PvKxNfIuagOtJtIAtD
vKjXIwZJqZIHk9uhQdcnHOgCk7MFODdwqSZYNzAWfPTIH9kDoa6Y5wnUe7PinHbVi6f34zIuqvVQ
iI0qDQWUVXyCc9FtPHId/D/I/L3kOI1Pw9dbjpVr8uofv3lRl0f+kHUZ78yxQKNHWvzZnSaStN/s
dNxOcMEQj7x34xO6cj768aMX5YViVih5a6ulgmpon5LtfeaLnbimPU1yJyaE3ZW0uZjSN7fFhYQn
lhqrcSrmoYubbr6rt33CeZokmit/AUuLXJQGc7JlEbeVQ7Wi7OoX7MioHEgLoMKl/XWrVLh635mW
SbpJp1un8v9Z72d5XYSp1kxOoUk5VtnVxA+tZ8EedSDivtuZWdOTvHy7vv/iRT0fVXomVnU7/eLp
SE/SjubmUl3SOVz2W5anX/9+yNeaWROX5D9/4UUxFAVjbGT911+ovSDvdltMq3scxHaFSyW3qQNu
ybeulYoW3HmgkvwyFNKL3ywaYzxbJW4iSOsYfp3qNf9VCitkHJUxo7TG9IKuhghvTXIhlodzJvOT
I4yxuKZzRRv8x1ERzSYNV+AUNd3Qf9+Vr9yuy6egAlaa+s7oJy9LxEoO1JNfJNNkkhf8tDIDLL1u
B/ZcpD3yru+Mz+7BBFwf5hPUHpxXo7ptYeNnItlMgcfmjMqzWu37YCV0XtjfTYGg/75IeXoV/rpI
bqSqWyjAxcstTmC23BVlNc2Po2pBEOQzDlB4EJnDwZylEUVFOEed5hHN657vIJkntLw5v6A6RoD1
J49m/76ia4dxi47Vf67oYmMrsjKMsowrwqONJDvHkXby1JnlMSC4KfpXb/39F+WkqYW6pE5pb8iQ
nobzM0Fa5FPBxgYzUm9LklZmjfabcAyqTGCtc9MB21qDn2HFMLxp3pLQUCGbMLPPHgc5UK61PZ5p
RgX6rCFKBVK1OR/E2ScwDiHCSOO0iee3/wU871p78/udUy8GHX5qyomilf0R4yEUTBpfUyODPA7A
Z4nsjvqqg+Num38Ic1EfIGW0D/iZmz0ZEyne795m5mkYM+134zHEtqmc0TIgA9Phl0Drh8QvZNPf
2ml3SXuHqkT4EvqQA6PuYOyJt97Na3vHtzfhUhQ1aH1ixT3Ppp0HC41geKbrQQg146AyDl3Bg1xO
mt/md8PYKOFBLLConiilnX+/kldY0LqlEXo5tRkl8NwXO+fYmqdGC2peSWvW5rPJ8ak+dVvO7PM+
nQ1kjciLRFhjGUxOfCzDfEKKREhAzXnwJS789/Vca7n+uJ6LTZUjKSflhBujeuZKx9sfzU8LtNcB
AnjxndXElph5zG8OLa7UnPyugWZWl0mzvxT4qtW5rDuNU0xHgrwtTYGlTJHJQfBIsh8n8DSmuLQm
LWouKTcewjWhx/cf/5LzfivG04YU9LTk4CKuxGoe9+4Iepu7HWovae1NQDV5Iy7yaCuctthB/33L
ry7moJO0qROEAvvSb+Cf5aYWdYL3plCDvYzZ13RIERzZVznQ2dXgyTUitwVxKoH5OXXxjA3ygGSu
x3P1YYAfEuEwtdHrN+1WRaQWxXu9XOe0Zv99pdc60tb3K70oLQPtbJRdVkz3KRS3rX6MY1Ba0Ijk
citxtII8TeNEq94gXBieOj6XGV4egi1F+S09Pfz7atRptb7cX75fzcWnk0Rx2WcBaxIavbep+JHa
uSqtgWADEO1j+6Q7defRQyOhI028tu5nDxkjGf3eIARX8ufKhMiAHKK7I5PYcXE+u5q4MGvkTZsI
Ud+JsSfG1UKNiVNbBPO6XcbRKsC7Cbm0XLP+YtthyAnx5Pe//7YrRDaWBdqC0+CB5LhLe4RsVuE5
qxCdnKONBVioADKl92/G5GZVD9IiBMM7EMgSZsiygmdaaj5Ra3ME3S/sohOSpfstYMFFTe/0U2ZW
tY/conBDXvB1VdwLD7CdK32F8M4QFxVURla7mzPBqVD6+wmZ0CYoVnQ0yfzzb9+VZlpCYFi82d1K
u9dTj2yWfD5qO6zJNokmaE6b03FwegsllUhZcDN1/OoFEMCMpVBGznc5Cj33DID1CHHD1H1mu8pV
2xr5TBwtnsRUOOHleRSt4EGVykq9CRC4pr21tG+/f7Ga5oHfF3BDp1cU/GAL56+ISBoDQIwrsxTn
XAaqspa5LOX7eVE5+Vt/vtfYSktPa3ZjvwzOj0H3oiCLz85Q7gOcwPN/v2tf5ezPp0Q+usyJVZZY
ev86uTQ9VjUj78qjWJBlzD4cWPcDbCMDQm69aVLXZCPU1yWRZgT14nG+S8fX0SBSluI7h/vzyakL
1rAg2SOjlu5JV7Z+5+FqD8/rdNyTbFaaEB1WarnUsu3mZFHcAGgPLMhHRnAgFQYYBOgk4gSDu0ql
Kgg8w3dDfZZLHologeKY1pxOArWPOQnqx+i3qd44vl/RedEx4lkppCCwF3+dCr69rHLRnuKEs92x
f6EhY35mb7RmqietWvYcpfSzi1tq8qMpd6EzPOJrd7Kloc87hBzlwWiOQb086RMK63aP7wrp8Me1
fW0h364tMgIkDrUvHrWdOSLaBWtO8KCBF3vfntziWOFfSDZ8XieC5gtC1jFGglCfVsTqQwZyBx6I
BbFfEHXNBFq+H17CY1g/BeL9BP4avQjhkYHDajO89LBrTy/lHcpXCrrnTnHh9AmfUK98svyW9Fjk
V319W6iOsvav5YK/kg2QXVClKXZZC/lSWvuFGorHIFpYhHqlXrAF5jhmuz7eWPGj3mz0+l1mgVMT
2LtWNDtDsDeKCJEcimGkdYtIcIbMbqeQdUhPZBTN4ekhFySMKhjmVrTEDFdv/ec4d1J1iSMCiyOO
bHFX0KfUhOdWvJMqBu5Ja/f6Q4tZQRuW0bi0XlHmKelaU9eB4RbCacaa4mX7ntje0FPRsnghZ6hi
Xm10eWr4DCAl08NA3NgzB7BOmJqw5/hOAwQ2LIVq1pDoIM0TcTaKNGaA1XpMkj2YlZ8og4zXbhr1
c4AT98xYCTo7EXrrKMqu+wVV6/wZFvaozdSToxyUlbixvMKp16oTL4vQVXH6s4q4Je0zMl2QI856
yzk3wazhb5B8YiIcGQR1bsPTwlYLFS1yW3Bf4Lo8i+aB4sFbOjb8ifTAWaY487KDL+V3iWQDGLuB
m9FFtQMykPxFR2LxsXhRDpx3hbfutO1CdDGwPsIntTRWDWg13Smi1xY5iI5kCMIh3QmkguUbMZCb
ogNd9cYCKN8XxHASRSpwKALX6gWnrbijicvdn0WkvdmaYRf6Ag1Lb8y/0OETCKF78XVXGpyIUxSZ
zG/IKPKnYTdTCPrJCQ2ZGwdfAI84hUvmvl2aBMhsFbCz2bz8KHbh2nyZBqLaLIoOGVyVlvAeIEw5
AxOgXWbwBylmmK2sYdFGy9yAsMWyaJvCwpdIOHz2pXWiPA4RHRcR5K5wrJiiFuwqsatLL2by1GuP
8qjhpHjL0n1guS2RnLw3gV2pM05Jp4/zQjqcn8yX3gsPIHllwks7aBfoyWfC5xguLY5FwXLAJf7a
BvPekz46zscklolA0lZIju7FjSYQHoM3Nt/yOhdYdLFwRUfe6xPWUaxjwbZ78J+VfNMS7BA9pURI
NzsZOQoB8MhIO5zJ7/iikztL3cc1K8o+71eq+dCrTlBv03o/ZncR+JtY/KVX2EkZ3J62vuhK1jEC
2JVGYOB2Hc+nA08anjZxtCDuFHjWeauIJDzRJHGacEcIYw/0N3vKrTtVfCiqvSRtaulTCB9l8koM
Cv87s36MpCetIGCKHWMua7OUl0Y5OWL8QiYUMHkzss+P/WPRzED1xXQ16T2f385whQSSq5dlvbO6
lQwwDx0djVjdCYyHrNo2w0JO1/zXWvDSaFFUm/bEo7nrsic5+dBLwtWs1Vn8FLRN2r2rp4ee3vYU
N9bGVFE0uKvyfrBkPHuIH5yaNDGyq/yFfDTkrVmTh1PdBI7/3T8ASIaEVQNKBrjiUlFVtqZfKF0l
HkUCMz1dn6kfDXhAMqTshiOKtpS7O5FYvsAVmPwggHA0hrvI66hmbM10BZyRLZzEB98lPeHfRcNX
h+ln0cBpZXIUQUcyJ0vdz9JOUZO61GB/HYPU0V5EdzD22nO5rt3sQR3nfWELq8ktrkzoGtJX/v3r
2t+nxZ+/Pt26b/uhpo6ZP6ajfKy06Z3SQZogXGY7lmdn/AJ4KxFlv9T813G8lzFZoWZUq3lyZkbg
DngcQbyayhpbX+aRrXh6pS3l9jaqiLj4ddI+QrROG9kZM1zB6Ro8tFVuR4B7WULnqvgF4RJlLBL0
kvKH2Z9FkEg6kz4swQWmSTbHzTaBee1l+H6/L3qSo5+dTnGhyFSSSDIDeENFvNTFZSCgy/yjA+fU
PgaSCyIFK8LUDXfC9LU0yQ6mNhnxKB70fB+DQG4Anz6NL9pLBTMI2UGjHKxYtM/odoLyjyy+DuKr
oIWz1sAwLi3jCvsTA7WtqB5q2XJk+dVIyEojE0EUZybq8nElgq/r7s6Y6D6QBJ3ipzH8FaDOQjr8
R9Q3rI6N/xkR5ExKXXF6svzerqS5gDBOkCFKDkeNeNwh/t0hctAIRma0ylbREtXVKbPMeLLkndw8
sDFpB7FZMhUTrY8TUaegbZySp9mT98e/c3Loc1rYsdix2sHmCZXk0RJITLsC1RI7lu9lw9o0l3za
MYELsHk+rG4RdTtFnivIgl6zzgMGaspu2+7yEaWbLcIo3BRspW5oLWNxUUh0dONFlf3xCR4rydSx
EaeNp03P/swZmBzictUGTmreRyi62ZebRQFAk+Wo98nKftZRbLgCBMtgUfcejrG03/jNE329plwn
qkNaX0B6u/QYFB4r3im5Mx5S5s/RTFWWpOP1JOMxSG39z47aqKV71S6rE6XNOmGwXqnLKTnRLLyB
Edf4LjIqr+V1w05M4HUHzDI6fVTRL1PfQS7qHiASSW+ieRwAXdl+62UwL8VasavQhYQZmWvV8oRD
ttFccx9PhnrfyX+PC52saP/9fMTcha6T9PmFvM1XIV8IGCDhVdr2NGymDt4vQn93gsuRet9up/8f
nUpCUlJ/6QvAXNcgas1UnBl3lADZI+TOT7zG/HssGrmXjc9B66EPGiUdBtdRzaAs+QY19iE88xmL
tjK+5v0jwcqcEiJp0fnAKt/hmhFvMLrNHkn1HxICl8MxXN1ag66dFzQyDhRZ1bUrHm/BNxtNYvQ4
YSKg8/cEBzDyghnM0gL7czwI3b4fnqrYy625teX1PcjGosHqHbqwWutgJyEG1qkhWM5DqF53DWaS
G02SK60tk6vEDCzqMB//CoEywqINlKSQaC7JIICUjc7STGrOXHdMxrHKg0Li/JGDDi6q297Tv1s0
P3/94vwrZ+xsvlJKxxYl61M9bqsSnWjNV3QnqSB6HHyeOBKjF8C6qMl/U7Y7EhG5yf2YrCC9tm9W
8tzERziy9JGgu5Q3dhLpig6LS0TAj9wGDIWkX0xtQ26d5WNZwVuJ/h0TYpBvpffTU9hyoa5A1BBG
nB4Nr+Thj5BwJUr1asolil/Jk+8HIBkeoKXE+B2i3tLovhO2W5vYHMF/gcqKKEm0mcENMGaA6WJ2
Il8EwBS/VvVkr2TfhkATSnPGTiSeYr2dOiGhy81KLZCDeI1k8U7BBicNpDe/mQIc1jXk98Z0IB7J
RAYIgRcRW70qyLQ+P6s7UbFVfzcEXi1iWvRQg5Wyh7eT0x2qVfVXY/FRrTokGl39IkaPTeMJqIFy
eTXaYANy+WESZDU2/TAhddPsl89R6jzyvt512jt2nqpaTv378Kjyd1olS6TGv859MvK9RLYYGyIQ
6YMC/xgc1SyLNj6EwlBeFdkv2fRy38XvhJStsBNsXNZdIi/C6NC96y+dapuE7EqkH7TeiQkBASvF
HQwB6ZCvDWADTPS3zNVYnyCYxejoCR7378x7ySXe2iupqm+gA64oGH++IBdNz9bK5Pgcj9KkYhtf
eIRSNkP77EyWuJp4RAatO/LOLQ5vw4KEVJjSt6heV1qdXAMv4oTo4IX8Er58r3f0SBrbLpaP9btI
hY8UDEumEUw+BuP0Vog7w1pmeeyY2HXDAHxm9yL3TtRKjlU5Y1UwjDejmUIcL6wvwSt+jXC2YBbE
ixpphXXwmUkFw1ot78bmCEDZwjOjLwvpvVGIjrfmyshOdZfqj5Vx1+ludLjV/7+ih+EvNBkSot8B
wXspnsjiWLCsUyHT/yfQRFxYoRen6zA5jhq06fs090RjT6WLHMYX5sAIZ1F59ItVe4bFWKz9wtXg
qu9vFV5foKrLOhcXJgN2hd7YX80xVniyxf2SO++QGJHOE47LuJ+Oie4SjpFatoUhxhE/cPfrb8o4
HyyXfgvitH6TPpY7zjUcF23lgRgjii/tUwVcSLemZZ9V5QZ24D08YoztfCkpAm8OF/lMC/ZRBe9l
rpquPsFcB2sWicuMdkUKO1HWXUP0iDBrIdlnXmKtg/EzKTfJ6aAYz2aw6YJN/N6wog2HwFp9+ZOl
GT1ehBinlcBbQrKaZLl1+qQjxrk9y/l7uMaztHCsi4pu0sq5qFXj2Kg7o+hluq7WDrzBOtyRwWwH
v253WK8oIH7+1sVIt5G0lDKf36J5iH2R1BsUCXQx3KFaiED2/ou59t9N5Z8/edHVLlOpEf18kI9T
RQxRxm2J+9oEdAT5ME2XhDdSFodXki7a9b61xbmRzLTJkvLbB+ufzusndS4ygVdu+dangcfluzo5
cAwwenxLl0ODkzaOpmqySpzfeVsnExfAGz4Z7cyp1yEGB9wMk1kE+y3FGRNWc6HmC1St0O5vJT1e
EW5Ad5Il3l5JwxD0dYD8tmQlzVBZaZ1OH7Tv6SxAbeEFTP2dYT6NtmtS0yHGjDfOpfK1c9L3n714
H9pTIbZ8XPIxlrzGFehUOGeEOOZGpi2aOWns9OQ76LbYP6QeUAkGH5oKA8fNO7fubRCtFqyv2O6y
W/3laZ/46+lAN6TIUBREihcnZjPM8rQvfelYw953G3GpVYuuAHqHVkr5TV5ePSsc9V0sHQvQKLZV
hypRrjyxXt+uzL4G9n9fDa+DKNFoxSr78wSNNFWROzORj37LeuCBGKaAJeyxosFq3uteYdlEaUyB
8U7Ei0y6GEuIMsOS39hpf4+aUkfhy6PsPXFBLMj9mD/K3abyl3GHKZBYB7h2M+6o4Iz4oEUSFm48
auXaMoM35j9/wkVxOZ4EYZSMrzesd2SAJpZxiBFbnZ+zHmn3TF5l6SI63/EhQpPVFxJucmHqCjcq
YbY0+HBR1UdSu3FWn/W9ni6D/olUTeOmLvXaivH9Si8efaIJbdxWEYvU+5RAEf0qu3n1ijVUvAvW
5sp4KcvDMDIPs9m1W3Ilzf0ES4+1fZrY8GlJ+ehMBkCz5j1B44VG5gQa1pEhvhUoQrfD+aUTj2W7
+Heb5cpkmm/YEhU8KnCo/6J8N3J0LpisSUcLpCLZ2pDjKDBO+Wc8gqkadz2Yc2mWrhCo0DlfdZ2H
Bbwh5Cqk4Tq+hsW2HBHbzk+1m7j1I0Uinf2+cVE+NoNz42Kvvg4WmBvkAzTNvnaKbwtOWfTFOWxb
LpbUEXRpMIYCchtcGouhdddNcdbZtr9vl9pa+W0pixHxFs0UAWuCfdJsrOsjkRRU2y3U0xcZCd/d
iVndf5EZfO1UhETUUCzJYoG8rOaEMuiMIBLl4yiQUeXo8QqpImEw5A+pKtN7ZqPTEyYBDrIym0d+
ZnWiwY0yYH6aw1pfQFUHnLsgP2RCEda3qHTatXtJuUkOOA1IKOTTP/92L4NBMPocbtCRjmftBMqh
rhYJ4A9auKPyVAj77lNiYpeScKP8Sc9rptRk12NA4Ta3jv4JBQFxK7OBpNnWeFT8uWbtVQxqcJ9X
yVa3fkfqyhpXpvqU6se+PmKHNVzjQBiSle8xSY82p+QT5qW3SebHFnVjr/w61l2sf5NRSoWLJPMg
LldjgzfeCsSTeow/U/4g4i2I3QGNWOY7PVkxoqJCimby8Diqm/LPWUH6R0aRc0pcyM+wXmrYSMpu
iKYWlVzbwZ2kLOHCCzMyQIx2iqXUJsLSnLNYT1c2xVhs14TAzcV82R56clxMRyNahekhohoEHAVO
IwRQg0kXnoV4po8OxodYsINiij86NziwZy3V8a1WrvL3lonSEcy9ZlDmwim+2AqEuNGlLE/Qm8ck
iTspuSTFoYU+QUfjxVIY58CXMF7rZ3HJk6kwYjZ8KuuRDBuRL36Yhdt0X3vDgjqClGBZdnUIfNKs
g0f+IUuur+xCaR3Ue+WWcMeYlvifT/HnpV9sAUMdVpEunMv7kYA0c1cCwy9BvZNC5BUJIVq8rx1r
kaC/0yo1Aahgvh9YfA4aJm0JC4AEs6h6tvqns/qW0IUJDoJEq0s5wviG8zQotrSS2ImtmUDJfQDD
ra2SYxjMZvILWLVptnbMn6duF0k1vnWoxic/B0XjCTzPtF01unuWluf+US7vZGvJydWqN7l0VwAD
UV2GhXOinO/98l6GZAhcC/20jA34//8MO90nCHgoMRCamRffsxRHoxQaRXmvV5uqIHIb3/tDM/KR
sjfa59+Fc6pfpPTTkH6Ndvonm5OpdcvxduWI9/MiLg7SuS8XY9GU5b244ghrvMfjUhL3BeHtBfHd
PR1Wu3oVXFrzyIdGRrXFe0+ADoJCdHEOLWLUNjqSQvffG8cVCd50XQbjDIivkwTr52I3pKka5emp
vC8sAq+Rr2ObcTro2CmehRkVBTCs1nfOLWNXVHDE7EyzFqH9XdpG7JUYbqr26d/XdKV6xhGIvldG
OGMSlHlxhFIYNdUphqR7phtkm1kcHPK5gn7HUfVNN4ddV5OXhl6WqJh///SVXsPPn76soC1f0wtD
LO/pdwiBo0bP5WlmljMBBTRBa+PM0lxf9nqCC9b6R/Z6vict7qN5rThSEPIY2Vm2iSTsLKvYcKPI
Vl59DDSYRjbG4fzWLIt5/2GqS5WC5Y4plZQzSP0dnd+DeC6vz4zR5Rt5tF+17OUqgUGK1Y2tDMfN
xc2Mkvqc5hkfWT9PtD/5BIIJLIcDWx56Bp0tZDlGf5/KXkJqWbArsvuu+FMpK594N59BH9EM2lM9
rKOznVTLGhvvpB0yXNrR6hNzbZtaObEj6rS+IbPuMcsrIpW2lbUU81+6uTiZp5mwysHp0/mNcIsx
g5Hc6Wx6q11xxTtofambCZFnWvSX4KmORFhFIqA0lYX5OT171jAfCQ7FyoZQEJWg38t2R9YAhx6j
aEm2W2QkmdXFjroy2dIOYNLPwNMuAnIi3FgpbJ/+dqk+qPHg5srBL+6k7vFUHogNqKrFqV6o/l2j
HxWMpbfP2lcIJfw9BuKWqU5iq75YuFQrMSLAd9X9JOAKybHQcboTDid7pAxWESKYYF/0Dn9llTGK
i5cguyiZNqO4PYk74CfkotBlLXYM6kY+Gdz7J7vHFxJ6Q/7RpM9tzhSLQjw88LDn0pbZeH+yTXLk
fMZ+RgyKOtgO1UOOiO5cPUFSdEKJb8DflhrUN67gFB1DICbjPC+fUv93lK9F2pKY3G6bWFH3X9nw
VGPyjWmG8fdMuE5FYqo6pbpvVucljaOe6oTUuZKB3dBTIkJp1dQnMNX9YqRV1G5gSDcTyqVft/ku
h8QyoWRH7a0Ttn6+FThOyCit/GNCzl54HPxt0RDcUa/idJlX7hn2n040bW/QsocLyQZ/Jm2UXmIH
dm0UKwIAIRa1+yx+T+rUgT7bABjpIIsyOjceQcP+QpdRxlMk87hPSIAuxV2nPKXVi1q+GAhJQtS+
YK4yhCHDA21JjZCUL5OyfCwSzTmpv1GOTeTQe83c99qBGU+3PNNCy4K11vFsz8+lfDCIz0wkQIOy
N/gecgbYWhz0/hQ4DRmOj2vKaPJw0JIE7eqcLMv+LWhfch21t7RoD/9T9ANvromQbFJxigDNLnaV
LJCK/BRPb24HInkNpHsSdVtsdIhazGAtwf6nNfjv1fvKvOfnz15URCW7Ce8HPzslDRT5Z0JLklGY
B/PG5o81HCPmwc71YC0vbjqyrr2duDoUTox4MJFz//yba1HFvBxZ1X38Oc6BVj+LuGXKWe9om3oX
TTb0+94eB7ITdw0HLb4Restwo28ZPa5wECwmPZLEpg6YggL/54XIUp1RFnIhEFQmYxTSPYXzyCzf
ow4TcRLb8j2eafha5Pg6k0FtwAgwH7Eq+DfOpVf8udO1qDofM/+hE/bzWgy/knrB51oItmBo3b4E
1YzzEQjrV+uoHOPAyzAYPEmr6gFl3iI2oVLcGlZerSe+X8RF7ZWGYUf9w0UY4NFd2U4XmIYcAu4I
CCYaMXLN4y2A4RUN888//OIhdEVlqKPKb1JvGjnYLpZL1tplFxszdF9DsSiH93O7bWKnBAIvL7kl
tvkL5dYfut2VvDFwN9mkhWV2KtlMN+LRYditZJu0BRg/rbDoGv3kwLlSExa39tKvc89l2QBCbjqk
0wExLjGgsWwOQiJw/VjdkhXNVE8AuRkhXCV6lXzu29v3lZYWt+zbT05HtW/n7jE6xV2Z+tP2LRhA
IZxutHEHjVCbTdfHOkQfE25CgxbARfGjDY7aQNwTN9MZucgWbesQgCmvWTgDzPdkcH9kO9ohN2rE
K0aAn9d58aFXdFoyreQ6a8dS3dObJZFqbyMV6V5xOdENQmzR0gxgmDoNHuj/gD5jQ7xlgDSnd+iv
Z8SAm3vGjoiJ4+cNyzRLVhU+sXvs9nDK8sazqEX6dT0+a/UKZFwxszKnLlYiASslKTfxDvN+rnmy
4araPifMzeDGbnV9c0b9OC6RDpmwNHBdEZuMqC5aNNpanGTO0gPKWw+Fsp5vUzfZpZR9HCf5v4nb
FDUe2/3cctEsP0WyLbiFo62MdCWJi4Ra66vdLhZ3WXFIPpF/BmD9MnGuaM7Zgxmg+URCc/YLGCFI
kVcLdC/lR/UZUH0FgmSAXEdu6k0/x9X1+tvdu9gsDMswe9/i7uVkIMBlh2M2z976Ddw5sorySeEE
2qfmo3V5zzgJAw4Lccf7H//eta4of3mfvl2I9vMxamMllIXKhUh80OPdGHiEsRmkgDCDnqndrEZS
dQx36LDeOJXXxZTdrD2Bg44+J5ZP4lrLCpGF6qS76FH5c+Pqrt4mQC0T1YxaVLt427s8xWMrTis4
gRykLduK7k2566UzEqxMpk76gTb1NKPmR+FRjvTlFpptNA6zb3a3/4FMxd36dj0XJ7RGVgPSj7ke
jJUPjT5rCUS4MxbTdDRn5EbbAnKJypgD9ffvW1vJ1eOyQZfIpPzEnXKpkxe1qK5Phg+/vFwYSAAQ
PzkhkYKuqdwzRcXvv0aGRWWOjKdr9p1czwiUjg2vzdaKXeBXuSmP0/5WjsP211AhGqrCzEm/eH/M
omqrwTSLSXPFu5yHjlI64tOw7T4k85BT4o6nX1pJc1KRkCbTVG/l2aDe1wRGVJ6CG7QZZqdtufG9
/iE7ZI/6Pswctbb7gdyPKR8XTiHmWViug+AoAeAdGngu0QllyAFq1SUPRv4Wp7D9n1rgiJC4CqiC
ToMmrt2biJsKVC7dIWndOnwPbg3brtYYFlJMMms0mhiX7QIxEbSgZRGh6pt294oRTT0f+87WQk61
dCmV+I70Y/+OYRPW5RCsLEVgZx58fESWotx2pl/7ZgjsYLiEaAEox2XVIxqDUJ2V8j7Z6J4xL7xy
Ma6mpIgJ/nHznZwWqottQBZ1uv6WxMz5r2Fj50dJIBi0cAidAIUzzotsXVYv5XCvzTtlXrxG+Lxq
+tWb8bzqpw2cY4CczntxqSbT5jkPKvvfq8a1kksWwbJPLADp7wnbye+i3p/aSmP667w05kr/EToF
eYvGclqzrHCpQi/H0HFjc775wxerel2ULVtiULI8nDE607FIdhzjnUwKZpOXMdXddF4gN1OW/8uf
jE/YlKeDD22rn8t4NOhxVci8huisQf6g28IerOVfqo0EUaptPd3++PVrD18SGXmrHLZM1Hg/fzWp
hKw65fyq6gULlmYVxENAjuSqUgf3BCe/btbn+Jc4aBx8F1GdOXq/TNFpwLcVbPnDIuOElhr/W+KG
xISLbMFvWJpQcxgLBXs/ZzYbHfMnI01Onz5KYbomuFHTDdI0P4+YID8UpF8Oqo1Ji2jDTtz0ytpP
D+Ppo6tr99yh0Tq5ltbNkleFIJHcgSlGVo62T+5u1d3XFmgiQP7f/bgoIqNWMPJBsFgMWQOZg7G6
0fqmaQWB6HfXumKJNBwHGqaRRJ8JH2RhKHb3JxUdH3cVCXu4H/79Ylw7Csgyu+c0cSG957L/HFSa
IpSCMdW1xouguQm56yE+BaQznEOUmUUaCa17W3sdRycXSLV1RcbiPq3gaUs7ZTu0xCg8oqWMHrWc
j9ggyU7rHgBTi+b8nM27HG9whKL3xqBIvvZ2fb/0aaH7VpLLci6EZWpSYVYbMssTHCrke3oxcrTA
td4B41TEAiB3xuYD6oXoKLScSOtkdkLQjBytcqjXN77xawU4Ud40FiwdSoVy2V1o61aVy54bOi34
Z9UmzPQQkXdIRioTpccYmdQU+A5z2FVP8/7xtoLAmD6ryzX3+yVcLDNDKvR9I3EJU2uuXqrEnC7O
O8QWJDT1dDZefTyDX9SM3p+ZT3CKSKJmLj/vRpJEZ92rgPlJZlqDXq5bpp0LRyDS74J4W9fMjt74
XE84PqYMpOnPSsMjfiaRkp7UUOsZseH4CdGC1vyqjOwp2jvf+mvoOsH7+bVTUXXzls04MmbJXZa8
qIoyK2g6RMMqbxxYSgrgw25RcKegfuvObRnUtcPcj2d0sS7lRvN/n1Hh4tRZZgde8gehmQFyiOnK
fYb78Jf5hgehuDO2aC6sWfzAYYnQKvHFrL2A7IxZMYfqvkQ+od5oil8rGQiFMUQEWiybvEM/3+s6
75Mss3Te6090B356P/q76sQJajI5RlgfHBCnnYDr6C6FkYficqZF+zbew5y4uX9fOcb9uJjLd+nU
l90p5F2qPjEGzEpAwSBU4s0dDSSuSM7scK6La/IHsA74O7Wfn/YwYLNlfkpIUbVuDRav2C2IQjPF
Cc3I4RLr8s+7o1X15MDmgsLNaWu9kGqek9mTzi28T38kcyUUK7L3pi5xNoG7lGBzvgezZOYbnVgo
us7UiCix7Fx/RWEgbZmSjsc0WmPyVXDWiTst25+MBSbo/hPP2vCg5igsOIDil3+glyxWS/1lmMtL
UK/lb315bIhoIcI7WxhMVGjK5gzJZgbiMtGBUX1XKQsNRkX5HH4EIoApu8ZfiOr6SaZ5KwCZd2vl
OWGKYwwvefegaPshsWYWomviAyx8a76j33rDrsyVf9zDi5XTz5skalLuYTtHzIwb4+Tk4oYIFYLO
Zgh1s92kOH6O/uRzAXm8PqufFDxpQH3aeDsF6mAFvLERXTtoYkRXNFGHUo0h/eKtl9o47Ik+q+4x
FRCJY5siEfVuSDYxbNZPfCzjZGMOXKb6hjajz/MG7LFg4PWuF0sf5ALZX1P1VhNiLhVL8xZ7TZ7O
kper6vcLvPgSlMCUTr3IBZ5Ps0R2ZAo3IgDT5/M8e2wXjE3xYjfelJ9Q7IbHwK1nsrQxYHoTMh26
gaOQaehUgxPfwpv9H9Lea8d1JGvTviIC9OZUNHKpdEq7T4jtkt57Xv3/MOfHVKak2fowg+6urq7q
AkNkxIplXnMxrSC1VuDRi9hUnmX0TWSZUcooRk4d6l9Ee8ic5Z1Ce2d0wavih+Y74wg/FGXmQXay
4L4zIqLdI/AqjLaweA6tv/9OLC6QMCh7vizqZI9JQSlJisGiGldnUGz3rZ0nz2lLLseF7HXdnTBQ
mDf7KXoBN2UlRxD2oqPvkdYRw24lZEfNxuKUOWeEKiYyZXX33kdX5u8Xg+3XZZ5su2Sa5EEO+aq9
x3w5w0lhfoVDPDxmO3qK77BqM7pVVJk16NAUOR2KJGncXXUzuSDPubwvcnPSZOQXTkeh4ihX4mj2
zTGgX4amt4ozHCa7K/FHuVXdkKbW/GgeZWWVHZbBpn+DpzozmJUa78Uefvs9c/EWIH4HOy7/gR+E
Gr5P5SZTVh2g47fIsa5CsC+g0L6v+aTdIZmNr87Lmhf7I6l9sOhUpXcocScvLcSuAfOdRn2tCq+n
e+7vSusoSE9gNhygFU5ESJS9VL8B7oN5xN9CM1YxHSXwFt3r1XtsuRZOT6/ByAEuCVh2gJXfrw28
XuQ+y+tlqWj5LiMYpq1oNpi7IHEEKL2YJESa2023QUbkRotL3GiGm3Weck3uWDpHmVl4Uvy3lpNI
Mpf9JMIgXfKzwiRLhPgT4ljjRuFmxrZxmXvUzlDDg3MXEFnd0h+4+ffxlC5Fs69rOEmBxmaWRHFq
l32vcJ97sbYZsYlY85NvBieJHLk+MKeLP5vDanX89+MvHjsadvjqErSQ5jupR60mjOIw/XwFnZu2
Lk07EPuUZahrNPsMdc/8PpiOA8jXG1zHJXS2xBSdBMG+lrBffhP/LeVUYqiSx6rkP0vCLnlz66qE
RFtV9iADXBSORrS9bpLGCTRMeIJiG15rGl48RQZsYqRRqQ2l05PvS2KvZmnZHD/ttUiwQjgJmDRo
mFMWzxGGAym6nBkRMFTXars28n2JmEWXPE8deh3w8Wz/tuy2iI5a4b5S52XmUsnPbfwrTP8vYNxs
Xk0CAYPuPQs+abmGo28oyRRzDXZ4nq618mGys1vDk375NwY4uEUlLVOh7JIwxSvtw8I0h5ongDe1
ePYArgd2bl/ZTsuJOTvdXxZ1Eoi0BJXLvGBR/t8Gm1tm0tSoXbhp5V+LxjYiD0wVErtcIryD5Il5
Z3Y2nj6o6+E3gkGAnl+rrC9v8S9rOtniiTxnpiWmJKowfpG9RU0WetKKCZ8raOuhP8C8AAO7yjhr
zOGpCPXmf1DsXGw6AUiA70FT2KQ5/D3yyUFqFp3POhpwgEx8ZbcUMZt0oxafBNjqEQIl/4OJ2cVC
+OtzT5sdVlo0dZ4RYcpy5YOGvqP5d6u6xVrDHfHdB8aF5OGOvA0q2+yaqGNarkjut746/V5e9fn2
MNm0poQY5+ksSploQk1Z2BwXu7hmjajvfbLLPVpKFR1pQKOr/pdK1ZLf4DlwR1qS1E/m3eK6O2xU
8WeLtbHhSkBBads6/966F+CunCedqQGyljLb5aSeKa2h9Ns5WNaGECP19Rqx1NI8lBJ6Pk9RglYl
Djc4LB00fWegIZbCSiVUYfdmyLam7RCQhuqWRasKsZ6OS80drLvWcDRtn4AWobBm8iX+AF2PZkpe
fKQM/cU7PMc4hhRK1lEuf6vJUZM+YmAlKG1MohvVe+SVJWGrxDBksPMzVlZzV07oVqq3Q3yHOc7V
j3Thhv6MgGRB0GSs0xdRyVGlNx1IyKVxYgIjQnZSXzfVc9G/R/IeTeiMGd4yQMm6vYbtr4VYvSv6
WEn0T0F7pR65BNf4tpyT/NUoKBLZMvWxq70APVVvmYEP8VrJN6VLDtPSqmUAaGy1a5zCzwL/ZLvi
QSaqCsw2LPU+4ZpfGlvo8mdFKdbIWthRepSju9LBOkfxAvNVH375gaeUjgZq1U09DT6/Ajl9YzpM
EbxWWTMLKdqtVXujW8j3ZnDvixDB82wvgp+/h9j+7/176ZgzgEecShZxSj+7yesJFqJM/XrMA7eH
bA26ZAm5+JlajgGb313mhH9Gm6EXJtmkVczDMbu7Vj9eCnNf13F6jQdKXmbtqNfHInVaa/U52rCL
v9F6SUSJNKD6rne4L5Ve3556cnorugklqF46+tZdRZsh34JNRdd5fAEerjrmYuT7qarJyZztWri1
pG3U7czURuzEsbZRc6W2v7xv//senzi1L5sn6g2pRlqtJrELNj0aeWxbvCU4w/QdAxsvwWXcrwyr
+c//2044Rat3ZSobkayBVufUvozpYwLHMrwTSzRS/hcpVxHxxXE0uozjKhDI7XDy8v319YgviRdy
bD6MSZZCgsnY6SRNQfB+juR4rI8NuxG5mvZRSm4EZBmgBnMZh7Z/SG7N2XfSyEk7F2CiNe2zcnaH
AaZMmAGhu8XDhl64ijxcs82FgwhQXbivoRSiYVGGblaBL83vsvi1+Ai52o2V/CAc5QmDdxfjik32
UILsStYDyl71us4O2JdJSo0StIddqhB4KGJUxpYAlrTot4GfA5Cwa9FpsCwXRSt0m+T8uYyeSPt8
H4b5osyXo4IJ4mF2w/pvnW6pUxrm/9zhrYdJO3BWUQ9Qj4jifh00h0nAcnhApKZunEn42c2vqbSZ
2o2p2sq4HfS1RENA+lWZdGD37TPTEO1dRahMoqcHIgNDC/C0yjX3qE+02VmA0zFCXzLepZH3PSXJ
0jaWpUwF162I6Le9wFdbTKyKyI42GfPq5GAUO3Fb/Tbm1XAfvhgP1rpBye5PfNt5vBbuvhf4552H
DBKEyS2KJrcMGjb6s3nNKuW8V2yJ9KWAKNN0NJmQnKRxbd/H6McbFYVjBo1fRmQf29Cjec8lXPxU
nsq3RYhf6oGx1SZQz7VPcyy6N7CpA2Jj5WsDbfn5YbltUwEjZ0e6aut+lv1+X+Jp6DOaSeuskiWa
PWOlelt6BQhGGPDU1vQKtt1ThgKbV1978KeJ4rfvePLgk+gnMH8Jq1zhwThuhOOxiVTaw4cw6Vdj
OQAAI7eix5/t6QHx2RYGdZKhEWOuIt1DYAKlz7jdoI1iW5EXO/K4tkSOIkIOYMhcE0zAQ5q+trkL
gdYRGDEpN5FwMOWPNv8YAN1k4n1k/koz1e4A8DRveE5OjvKTDr1TqlcStXPQ2cmPPUkIpjwdcqy+
q6N+iB77ZW679Z/4AS90jRV3QoTW/XdApZo6zVuXR0rwHth4/MlpEEMUW1CHeqyOdITTAk77LZqP
FBIYJFXpThReo0zdKOhIFP3KnLIV+lP+R/T4FsqO+mFAYtV8b2HBd3atua250aUDOlXSjXZT9Q7W
dznsSqhjGFYPHlnlVoU+ATGqswvZ8d/AGKGeEEB9nI6WtB4Np5BXlZE5AfQAkOgHwBS4gSNPNG0B
8U50TxAxaXdT6PxE+2UyN5JpJ7UDnFOKtkW37YvXQtzHuDOjJScVuzolQNEq7xzdy3+0D+HktPK2
y26QLhP9Bz3n1IQ/SBZalOsCf9/7i5V08Vphsf1kXOmInI8Tl5fNv6DhGAa86JODnhZKXQ4NqADz
2YK8oXqaYpeLBazXrXP4HeomPyb4a6D4y85DNMC0jXSjUmxOjgzAbJt8IAh2jQN2Tpv+vqzPM/jl
Ph+niWA5CNVRqt9GfVP5FLaqNzozJGQHn/kQrRjB6WmHj7savcJgxWWQOfFjznhd2sgNCOxdCHJ+
Uc3WH/+9Rc+b4ierO4kAsQyoQKGXdbRgd9F8b7Z0623hUXHYi6UXmitV3Cemy83fY5+1stZw0yRU
hAwnf8SAZ0F3tMImgC55DeZxPlE4WdvJgbWavkS4GrRFwXWNXJyxFbG9EVyxCFcSoi3+XRxRCx8r
KFX0APNtrmzor2LpRT86ulElZ8DAb+Q6f/e7t6l76wEnr5hRXit9pOW+O4uj/2290/o0aTSjnSS+
MaKW/k5cIAEksa/tKhn2SWqrvxdePqJehr/59/c7b0V+viMLgwpdk2Ccn6RJZVEXs28mC03vUer3
nVuCh4l2TXwb1msRUsHv/kP7MF7ayK5FTGKvdt8+j9X5b/9vBSetm3oes7wR4ThGPorqICr739NM
YAkO7SitdP84IEwUyO9K+sPnw80RLP2OmIIrZ/aj54Caxr6CI9KD1lwL01ER7iYYPsGD2P72cS5T
q48AvjzCHe1h7HZSuxW1d0nbBLonMNI1bD9xq+fgYVwkIyvI3BWcwfwgBT/K4q21HooDOlHNuANr
eYx/Neg8PtCVbOU7MlmLf9ZEN2rxBUDn2ZF+jHaFJzPpGnLbL5gf2sETglgogiD7KQ+vmv/KTYnN
4E/Oih0+aGjKw9x6CjBfi1+7deDOycNv48cyyNL3oVuRTIzRnzBpV2RLufg2dnf6K6A30anXhlO5
KLCGiePLz3N5o4lvuA/l+a+peIsf1NtOQHCSsbsK9aKBqVw4FnnvDEemQ3cSxk5tOjjSrAr9EWkg
c/YsA2VTAsoPn7QxKu8WhWAUVRGQ5J8Nd9eRCudF27L9FAu1Qs1QFPAS3xPBtFbHppSodOVD65SZ
nZjOdFj8FrRFWQjrc/Swr2tfnbWDTp665FNfQmreCmJZxzy1/P1pPmwgqLsIP3+MKhjJA7lc/Yma
CEFQbud9v0LTtvEP1s4KHiLMaqvxyDAN+O24QT+ult7+B7i5sxHtyRpPUuQ8DAIjmVnjMqqg/bNe
yupx4ydOtWPfAlly1VWLJzSaBDZXFHQbl3EzFcmO/2JvXAkUSyA4O6ZfvtRJN6+BUdSoy5difnID
b62MfjbVPbSBpb5ENWeHsJuG6F6zbczHT0uffy/gfD528kJOIlUjKKqcTCxAXY/CDlKRSJ9rmRsk
qEeamyrbaK+9+SB196n0q8AwYmBnz/1aHNc1OLfaHiM8eV3LrmGumuhiuM0iCngIuZfk5Mnot2L6
IKpbQdov3o2hfy/7TkSD59qbXPb0v97kScDrE83XBai+vEnEEHDjcNDBt7VDXnHoFw+oqzH2rBZe
Xh0N4MXGgOT6FCUdaWKV6DmwM2jkxp2KII++pg/8TNKSIx7gQOG1rcpGSB8pHDL31b8/3XmTZHk+
GFAFu17xHAOrC0ObWWB8oRcPuQuEvE09GHLl7DWj08BUgzwb97g6DFy5ULd91xDcuLzvgFrkK4Tx
JTfvn/69qPMm28miTj5D2dRV2PBH+q6kKoW6M4Qd3TYfO7D2hhpvmSBANrDwTGv3Ak4v2YAlDTjD
cR+LdGfp5As/SFjtAHHpTFqV44OqHzD/9GN4Zaj5YOR4dYp5MXJ9eZMnOaqIfo2sYdvGIZA/uOCm
ycYAWfszO0EMtjjUa7At62AHJmVpe0HKHD1cJyWs4GPQ0E9YiuIBT+MQot6IzhXAVzyRlGsf/GLw
+t/LND7rmi8BthvVMA9VlvlpGZKI20QnMngUIcy0I8S5boXVJ2wCPAyFXtdsUMIT4k2DYzWa5zbi
7QmFyf+Afnbx8H1Z2Um+2o6zP/QxX52Oi7FpMSQXdrNTK04GPye4mWmexPo6W8c+6LzHUd+3mZuX
L9W2gAlvUpViapzaV6f/l7P8L+s6yVWzMcbSYolu6DGDTQRoBo/bfBb9Iyjh0Dbwylhg0n3tGcGh
srZWvKu7Z1JR3KftNNzmFaPklX/VcUu98CnZUqB3LQRRSFFP7iF9MGuh63lhi2CqoykvKc000pnU
C+R1xBgSdCdDW8sNBM8QD1W9xVSgqx3/99x4oACzv1lEE2w75OgWOGWzmRqPqoXa/xX5TQw7yqc6
eFCRWwEUqSc3CxupIYtZt/q96jsWet5XyurPJZ8E4G8/6eQqU5YYqTObOmacHWvV6HutW8vkmzps
nx2Eg9FJLV56qG1S36lRJO/WuvaYEaQQefNVBsNrRIVre1j6/9euB/X8evi2upN7zs+DfrKa5YV7
6i6A8Pyy3LA4I+LUBL1llTmR11+TlTnv4i9aQgtEm/kYQ4dTrc1U1EKxlnlqLi390bIGHkFkBgkD
kSZx42PwbNmoBYyZW4HrQyYS3RQ7XhCb8tUodyHX+LaYk8OACnHfTRqLWSZBcMeAfklgdgOHq4Nz
Yc6YzSH0Iug7Okbpvp3sBKrbAGXem0x67067zmWvkRbRlOcU04H3f98d56Pdk7d1mrbGhd+bIgvE
CGHU3PqeXCOMnGalvIbeWv5D9y3ZcJPRT0FbHnw0Aql5f2Ufn3dRT1ax7KQvURbMQCBDsKtJJAzj
V9s80KDGFwcHg3Dnx8wbSgc1K10sVzGOOuoWDFjoTTlX/RHV/CHxdNwF/AVBL7iBDMzkRvVi/snF
g/gBgXoZmmOyDZQWXUcEqV1xuNJyuZT+K/S1QDuZi4bVKSthUvusrpP2f31o2JTEPXqXz6hSw6fc
6hj3MoC95uBzKdZ+feonHuPLe5uM2cqjgKda7ScMiClV0T7jhmylntWt6yeamHZ4xGHrBygBBe66
oO8V/E50gO1oEXltuGtVR26vAdovxtr/XsdnK/rLwtRYD9RS5YOm9JSl+sEwHovuUa0BHh801CIQ
u7G1X1iWugn6bvJ7nRwZh0q3DcoPGBSsDfS8EEd6uUZdv5QrfXtjJwfSDK1EkkLemLaqTGTStGnf
JzRIDl10yGEFzKuiP6iYBYmMi3vbb6sVYwrm0tpjuMHEJ76dNYe0I+SWahZjyNC80QrRCSdbGrYT
ExD+8rUwci4Pu5yPL6/z5JSalZoVicDrbBFXRKN3X8mHMNirbvIQOhHHAzn6GwW4OiZiRPOxeq6n
3dXezoXrRkJugBG/heqmyGj7+zGdudd7ddbFozgdWutgqL+l8qltdyL8UuqWct+229b/HQ+3SYZ5
WEV6RNkhTC9DHK3keFoJ898eJKL2FMQH9aecH4HZVTLmVp5RO1Vl80dZeWjA75cUp5L+G/035CLS
+HESjgzSZ+lWDrd9d6zN3Sz9Dqis+d8tsoaLHlQOFemVSNBmK7HCCGVT+D8XweCUhv2E2LcWQX6F
JuDvZG4fXIIq4YfR3NAZDtEw1lwg0cJMCvJa0ptNRrhtB6G8qc2bPnYG1FZAcybYctit/jp1+0hY
j5ggQNWsD1C8EB5GjyudYGksw60eNFyxSsHSzsTzdTWs+3SfGzQrfozmvs5fhfQ1V3YyeLFwLSY/
M2gouvAMYauuPCvYosxVZG9dfayVY6TvlKa0gW/gVpmPOyVCQv313xfB+bDVkkzDQM0FXyLEP07b
Z3VcKbkwqfmxXZKilu9FAx6t9fLP9JxxYybbDI5Rf5N5Vx28zoPF90ef1C/dMMlTMis5/TFYHnL3
KISuRiOCBg5olVW0FYO1pTzg80afn5Hlldvn4k83UWWCQYeJ6Bmxs00Dq6onKz+qWLRAtm02sm15
S6IqGat6gv5hohxH29DGIavZ/PvFXygpJbSy/nv6SQ6np5kszpORHwMsF4IHufktVXeatpUiT07X
c3IHGGE10Bp3hXVs2CMDJYZwYbZhv5uZPf5gbVcyt3MqFZsBXxBLkiQFs6rTqaYetRaOMjV0Aw14
eg0tYL6t2HwICRqeJq4gz0ADzvlrlte3H1hoN9F9h8wZjcVcgDug23pzl2Lv6Ld23N5XS7k5f2AR
jwJLsobjYTkTyok5hspqgjdGez8Jb0pveAlt63+/YPU8DV1+DHtbEfn3GS9MVeDu6VaRH8W19JZs
5r0Ipfm1hizJuEuXjkH0EkW/df9RlgcGt8lKdaz1EkbNAoFRW6lWSu5YVMGAWcUlvM/vc5064oOJ
jtsqbtfDdFCzTfKrEtkdEO8GJxT3+P0JK8H7928xluvpe8L//becXF+a2FutouU5iZLkIWvi1RFt
iPQgyT/NbcuUH+Pb2sfJTHYTNXaUcodO7UEI333h70g6ZAoafhEk3v+/Ioke30XmymD+S9/kXUXc
Ya7W8I7n5+lYgNp9ru660sEfCMWQ9EF6Br9ePuQ/GCXknYZ1EfOFjdbeCX8GFDUe67fmw7oTkw1q
Ruskn/ncH2Gw09Ddkfu/GyvYhIhvMNaJFEd4uoY/uzDWlBeNNfoytIeo707qjUFKw0JN8+LoA42j
H0XiT9afQ6D3BiQHOdb+/8A37cLlzGPh7MsqiknSWcER0/qdlKIp6AkJJFnirWpn0SZXN7qwwTIE
F0Jhp013IO8Vl7Y/HhzjTVn8xEHo35vjXFQNpBltKXGxNuV2PiVot0M3SElVV8dI9XLKUAMVFNTw
oSygBY3aHegKxZ5e4jcRVw4VWsLKL1cr+X6+DVJPoE3w2zrIdBJrp98Vuc30yKycSVqFnSeBoSCX
hWgL6kP4SQfBE5mgRs7whztxKrZC787xSx2vcxWp0PW/f9mFKkWWFpq3JOkobWjiSemeZmUQA83i
l33IO3yADpTcJGbKbRe78p90cSWymSJvhtd5sOWcl+9MV9Zw8TN/XcNJnDbForMyLauOgXBTKn9z
YwPTSaVVFTyYjuLfDP3rJDxY4rp34aUwolzHCA6aL/9XrwIdAgUeuorwyEkOlhqFMiQxIA5hgJZw
32OWBnmViudDdTGoyqgA8JTxkoFwLKPrXlUPs3wQNyJqtNeGbp98nO/xaPkw/63mpHCryTm7sQyr
Yx3hEOZlFuLXu4IWfoe4/8hMxqn0vQ8BHqVc06D7H2Sbbm2YHlnU0gLCL4I5F2IcIh9xesvFNepx
BAvsae7TLluhi6ChCEowruRfCWVwVa8zxgZXJykXwDH8Enj07C5aRBg0fn+vWiJNo9Ya5TF6SZ/S
+zm4n2ikku1Me1E6mOnKwMK5eO7idQUwZtEZsNYRPjYp+ClbOADfvDGVX0aB/jp1O/5yzBzt6PXf
X18/b/p9X+VJqmRaqQ4dRSuP+ZuorYThVZw3hXiYMjfBo920235lvSmO9tp0TqHDVFoJ1kKt0YqN
hDiEtu0ho9OZfyswFdjT+fqRHSI42pG8QkR28H9axa2JHUnqIbIRba15BUHorbvJdS/6g3Cukq7c
cK/uyerv+/heiPdqejA5hnaGHoSwb35Zf6Jf1+rcz+TzbJt9+TgnzeKqy+fEyPk4XHuk1z8XyXnm
iVJs4XXqMABn00g0LgxOHW5FchteSSIuR6D/VvApdf6loM1LJYz1mRUMYNaQv0CZBRfEpVHtVb27
4N3GOyR1MW+hAov0OwmmoY2l59UibPnC/3gVpww53N4Xr2+rPGKAB5gbRhfPDB3JWUC9n9osqXgQ
9c34oXsjyj9XGQqf1+j5CrBko7nIsPs0GKuDEk9CO5RHbNqtFrGaHaY0cQjQ+cmXKd7Aebe/Ug0X
qGAd1b/V8GBktiTjvLeOof8DGWz2IDx6wH0dMYD6EKqyncxwtr361hixAKSrs8IzaADpHYj3sqDa
U72NU2g18grVPS08tMZ+uJHclCpXutN+B9hb4DGKWtVRf4xCqJ/tbR070+O/z98FkIiM+Iko8pJ1
CJ6n3KswRCty7OTyqKr7YnDKbRs5bb9ucNtSf5btLWGC2b9lD+ptPb0o4rRqohfTuCOO5fL77Kr+
VjcOCYZZ/jCQHeBqE7vJlc168bhosE9pR5HBnwH9UlHIrHruymPxAWASY5ZVCtUPhX3k/2N9Ty97
Gc9hdEsMxk37muTThYJqeUv/+/mnKL6sr9PWV+vluE4UNZt5vCd22tM7xHnrGcefZeY/4OTbQ5+/
Urtc6MTxcPiYlsiUEL2Ok1xBixbybZOU1FO3gXAfICLvBq65tXhctjJ0knsgAGzSa2Xk+URreTB2
hLpJswY9t+83SG12YVhpE3vjwX+obhvsKCBn2PVe3EZbFX7KYgia7oZNswmu3AsXikgUiSRQ9mQo
4FBPq/e+hL4YJgMl7DrBUt4GSlXXr5V+H4wPZnwvJU9F8Rj1B6RyydycCicnBIWidyl+Ueffy4Fp
xX0XXilXLqCBWBaK0HiF8DnOfK9yrZsLhmdLaqx/yNUeJpj8k9OBCgHqOOzBaSZ47RSBS+zKIbiY
mqCMszBi4ckA6P/+OYauNFrFbPNj4bsJrb7GbZJN9ig9wZFphL9mvBarZ81/z+GU9nd6uJsC9Mns
UnGFX3DVnrHGkrHMZrr4SWAMJUB/HzjVTf4qejN/mbPTmy4oBaHfjOXzJD+XwSbJN8V47ThfvHsQ
CJQVitjF5+Tk9ks1Me6ifEAx2BZtLBwqC9vqg5i0oCYO2fQGYAKwB0RyHJXq9VyQ1/v7Wt6jNIkN
4JUIeCEDweWc0IJyP7n46fHKlZ5eN76cx3ALFh75ej84jJGbM0TbJ9G+Q3dxYWjf+e0a1dX6ZRFj
ym1D8mTLqybw9KB9tlfWJJ/fiTQk0QRSMc0x8Xf+/qlFuRAsJWJN5QgM9LelfvTqTZPv5vlmgeLu
AGOb5AW4LiOlDg4m3xdbPfMAGmFfmqtH31avga0vlQtf16QtgNgvCcNs1FaX56wpxhfzTUc3t6jo
Mz4K7jxtonFPMiXn74uVcrSyQH1Pu6H/EECFr/prqIVLR+HbWk76trIx5nG/jAnU9VTsBzqPwT5R
diPMTEiO8mCz9cF/afg63udOtq6hLwPUYSa7SFAvPtL7zgc1tmrxW3Hg3uF3CFXHZgeatR3isxbf
lpbL/azBwHu5rll56Ub79guWHfDlbfZVq4hRzC9o3HrcT+7ASAO/jwCRxBjZ1UcusvLFKP7SsVG5
Wl+upl3ieRdJlrn2FV03kXbQzJP6QC4UKTT78lOxXJWgvfCkRbJThNpuvGHRl/Dnw3NV3mO1Qd09
ERqUdp2qLg7FNIlq6ETS6zjs9Ho/T28WeqjTumx+ABGPg2MgPpZ2upFe5kOJWJOymj2cEaraXqAt
/S9pL7rybqTWuBmZM9+Cl/WNt4aLlLIp2Zrij/SdoRnFXuIopmfcGrdw6fw/dINSpOFQj68m6Nim
O8Vr9V0KvXx+hFAyl67Y3OU0Of1Ploa1Uhkik+XTpoD2Q5qQuxU6zFVyE0WPpg5KFzOCKob74sMF
xdAxecbkL+yIoLvhD7J7QukFd9fwzJfPEvmWqusGFJjTyX0JlQ8bIRPwOCK29aYHQA8Jgf4aE9WJ
S6R81v2/uu4u2nPjT7XbNe1Ta9goB6Cjd+Ve+T8sRkd/DCDSudllq/VKVjegPLMJy1lGIXd5+Ih0
p/kX+JOxS/VdV9wYzX3e3siewZwGSioKUgMuiVeWcq5AjH6MqP+3lJPqWyjiOUlkIK941IofpurN
1bbGUXgxBoOcBkeHKUzipliKO+hExYKbKrsiXHd/6Co7xbUx1YX5kEzqscik0p0AoHWSAeWFFGWD
WC4iaY3PvOYp1R67ElUWvB+tp6DE3Bom3zZ29MHOgl1Vb1rMAcv72R2lu1De5CaDrd5Jf1w7vhdA
AYiJ0GNnurH0kE61wfSA5thc0TWZpZeytQi9zaot79BhrZYhw0o/GhjkFLdhJq1bbSVu9VW17Vq7
07Y+16n97wvrQn+d5Rjg80lMLMQkT4JJm5dBjqTckiA3GZybdgCWcRRefetGrW/l4Jgt5HP8DKDs
V799wMqY6Q1OpNzMXKiE4nxNu5m2SGdX/j72cyZT1aotHpEBi7VjypweU6G1QqUPpNbN8ys/4FKG
/+0HnPQhSFXGwjf5AcmLjxGno+h3xivUXdsQAXNqjN6C2wJ4Rxa+a9ecri6g4Ze3pwHv0EDa0uv9
fhl0mpUBK/HLhb7CeBvnVMlRH7A3um+RuzjKf2lu4vN7H6zB7UwrAFk5ue+SIqVAd1CiXtyzfben
HZ5fqT7OdQI5kipJJya4yxDtVPtn1uQpHXv6BBUiqdJqam4GIOBNAuRkvDN0hA/KA7Wjj/OpSvCO
x92e+iu9iX4muLJmFMloP4W/c5GWopPJnk6QCzYisViN6Xw9t8XGGm8qHztX7IJICLcFugkf3Xu5
UfMbyCiDZ+zCfR0dRvTILXxSGX5m0yuCQkjaTXBvDaepH8BR41LdK0/TNrqTYvxQ7OhXeBWLc6Ek
wowOY3nEraHrn6EiZLFSElEtjwINI+lGfBAfjRuUH3b+LjI8+Xk4dM8G5m/e/EtFS+qGOuk31enM
V812wACQODw0NFEOVwv5S9f5l5WdIifSITJmNWZlbB/kyoPJtbh2O1v/8D8M6DkIuXsIJNcb7aBk
qBkCjLSFD41vtIsY+uzy9TVhywusHZTcqFk/OzjnwKW4HxSpLfuSIb9mrsWMVNnr3Ki6V2AbN04I
gxpCIR4xsQ3svtjP/U8ZtfsG6gz1fK5g23VtEHgx7/q6ppO8q6rUKvYN1gR+aeBisXAsi70cH2e3
il1cLorbJrkJ0BMxVCfst8U1rSp9aaufdJu+vZWTO0UypD6oZHoZwsZcq7a2KWY7KpC5fKaFKWtO
haxf8NH2L02HCH+iOD33bJ09tLhEiQiOLIKkSn4LgXCof0QtJqFBuxuT19aNEc9IAU8HqT3JN1R2
lcL/54GSD+UrnSBLVsQoT/cWTYnYDm/MxyhzC5rWdeXUTbXyEyw38eaYsd02XhS0pJv4iWF9Hv4R
+qdW+CvEcLwIvnGE6ZrxcPW+Xd7+6bvBcxsvBMjBFi563wNhllLrUecuX0fAIlgpbVSWyq1uT5pT
Ti9+zgi7tN6h05dP2q4fkWK6SXXH958hCTndtWvt4q2gA9wVZUwpdFb1fT1lLCbNIBblcUSquYEJ
G+HZhcXvOmKGekC7wb+FLDI8KshJ/r22Vz879Gdv48vTTwY0SprGsRRnXAsGIA6nGp9VA6JWitVV
XjIh+WlEN1O8RaQIvb9+H5WPdMQMnHnWsYLziENnTK93eXMbxXAzd+aw1xXQH05mrJmEm6C55wxb
EprNre0v3P+r4KSlDvvXLzhJC8JIUIbcipcIUJR/SlC92/A3HOK1NNLft9UA1QhyXG28o22KMBy0
YWCnq0UnTkEmwAdnHHHr0jidiBJucUVh7DNLOlnfIrxrobZMJnXmcaSF/mJFotFlQgzd+pmED8a4
l/tfhnanDhsps3EIh4I0PniNdltyU2nrQnudkYS1SE1pkd4ZoWdKXmG4KIDM003QbxqZUdVWyYHC
4CO9EmMnwFpaW2dA1p/iai0rrlF7qBbVGSYNt7W+D6JHtVqEI/PqNTUe2Fu9BhbpDoUjIJxvpjeC
L2XsYbqyAKFJ0B1BnewRMkBW75OY6M3cUPuR+y90nwrLa6cHi8SzOTR/phzXDJTn/ZagIfy1gqu7
lAT9/CNbBhLSkNSYNp0JvetdY+i+OAJHKBmx2k2GYDI6fIq57iYXexwhA3Z2YMU1qHHBW1Bq5ppW
uxE4WvRsJkcz3qTBT7m58cW1NWJQtEENVjDWqoTdUv8KXNIi7BkQ/lcMKRn/WvxtncAFi9lBpcsH
StQ8JqjE1MWTxL5XXRA/3c/8PXlQh1WN+6O4wmJrvk3w5PI9mUQDV4hoP8BRB4KKdCFNHRyNcjtf
BJ/Bca/UYvmjTNxz0uA9RyhQXWWlZ9BYlJIHE/fBnkJ9U/wWO7KWI/r6uN5ZazKy3kkGr0K8YNzh
RJ/5S2t2QRq0j0XkFMLzPNvqm0pGK62K2imTV0lbZlMS1CA0f5h7KfYcwjnxsRAYPBKmO6hgNuC9
sfaYL4yPOWx1hjTWyryL/j/Ozmu5baxL21eEKuRwisBMUSIVfYKSZRkZRE5X/z/w/DWfRHPMqak+
cVd3GZvA3muv8IZ19jpt0Crg+MC6QSIbWCtM4GkzPEfVXjeBoas1iSHJF45os2bWOTuaWNi/1m/d
6MaiPaLoStNeWWvRgR8dq6ss3JTJVht30oDaDnix7CEaHPIvDL+eYFpSlR0zyz7vZt0OeZU+Yam5
Agl/LO7knf8iJZ4sAlFD+NTmr3wJXlF91t5jHfY3do7wkRN3U99rT0p6b/V7FXG/s1tiUoJ8HiM3
H7oEch17VfKK5jCeAWZo2JzcAildSeSQNgMMZCE5NLeav0f2jCTgLMfdjDthk/4yz079aaT7ZF+8
NEhTw88F6EokIqkFA2PusQZxs5PyCfv4TrrvcataGm+37r8rlE/8x76s6iI7mZIuTMOaVfUOHOuN
/jzux3F5/mG+gZPqXcjMUG5kYH6uDOn+8d9F3DW4ybenX2QmuR9G+hDX+YmDColAdlRnphJwIL1x
MatVdDaQQe1WN+9a8fjtuRdVv1+ORmK2bX4yTuRCDe1FO6RSRYEkWjQ/QW0ok93kq+iJa3DRzTqK
aJM0S2vdbpoEFfrUkZd8n0XJ1nWEhX/E9w/Ti7PTIknHfOBWm+JaWvBtwRdpAebpExxAFpw8z5pd
Fja+tnEU1z5dJsf/mJ2BYmanNI7fb3yi+W++vLC+bpCLlCA3+qSqNJ4cPMf33YFWof8LpzFum/AZ
p9kV+gMb401Xftx47pWk9dsvvrjI21KxktzkuYDEUqaEQMGZzXY0iHxH89SDtvwvRS6pvXFQcSK4
8ZMvKnOjVYwgERl7WPPuMH80AUQ0R55suXIk5Kkx0ol35LObciWjrBTZ0Qp/GpeKeR2+i2tMuJV9
+wqZiS5h+LMpnLxdtAvroVU940m5m4+6aMPU3EkbYyMflCMSweh4Ee0I7Wnv1pguGV4rkPgKSBXb
o7CW30zNAXQnByv9vmA6D6JyDobMKhjRAvIINj0wT8QUGE/uLXPH3Hw6Y5TlYtqlmYf81WjnodlJ
ewsfLFdcpo/Iz3oCmkB2/mE9pk/q0U89JIinX7Q4t7cme9f6bLT7EHmhW6ODDb7Is/U+0tNqhkN2
C4yHnyVbQ5GkeJpCjHZtS122eDb+NkC8OSZwIFcTlpQGSDxE+dqCBXWj7XdFEQhDFOwPwOlq6GqR
SnyPxvlkSIKqZ5hijvem4cxYt/4k+vem9tqZy8rfMPdMdNHG9rQV9/60IjY6MlYiJy2BcDJ39Snd
nIwjgMOUNhPsGnVRjZ786lNJPgtP6q8Ou9mAWLJB8wKNI2JKsmupwKCuOED1mfsc9ANUz23zE9Nh
z3wdPwB4qy7klV69r85uq5xCzFDiDqGB/jc9rclamOPSoPW4sWK0QenILM1tv46psIo7Q9/md+2j
kuBi2TKovqtbr0EzZ1e8l7uZEAySXN0W00PCPcl0szskhesDVlRWUrRF5kcIPjLx/TwygTveOM5X
6qxv7/sijAQRbFDZ532TRi7ogleIv7BOL9oJyyD634g+XQ0gX77wRQCZTDGMtPmJNErzZSmuanO2
mapx7mZgw5GeTcRb2m2ma5ke3awbDT7l2gIsUVWpK+dx9qU2uaCFUEtEK6PLfQBiqj7owDaxLnZV
MDakhaM3vndA9D+Yro78i6e4sE6csFqk6OKayyG120emEM74KtGukD/OqqdlaJcxe/dulX7mHNQu
4/zX1V4kAlaqymGioi9PH+f82zKBi2MCgLa1LdEd3BWv/mfub6b+NE2DPZwfyZzNEd9wR2gx53ww
uq087rPohR+npkswZhTyvb+Vmv0IEj7TkPTYMclBQtg2rH0Ur4M28UYMAwwOYLzq/TsNCBiCq05a
0ufnP6NRtWzIT8ElCS8pdpeIFEBFyJJdfr5XKpxAFkgY0Ll8lJXjEOx3ofoaRo+G+G4yu8i2Uk8R
k2/qeqMni6h67fJftZHYMrISvoXh10bKf/nhTgC4ZS07CsBSXXR/rLHNmzqp164US4QbwIAViMNl
+LOqIgtj0chORnBU8kPRbNyxOfbJS2ytJbf80W2VJfLlcboylV/W+b4a7ZQu4/AyB/nbTamr4fjL
eoyL0Woyoc1G+YKq9szhgY0rO8kKxXzBOReLlFEgrsVeZK4sadO75b3/IqybNzFcwEnJ+xvBWLuW
YuBhr+gYQMp/G5t3qjUhjdpmJ/B4/TyXNE0HIN6MxRQcvesWxfhTzt7zfndGhMzvX4fmrgsXFcGu
pRN8rw07QX+oOdE6OoxYIqAra+Ut+tGuCmEXqcvIFc3clttP1KeifJsRzgcuu3UdHaC/h06+J5qS
bqpLHe4XcBMcHi23lDZD55n6bRrQH929v07bl598kYCmsTgqo8lPttSf4a6BaN8yeiyMJys7pOWr
3LyLzVOn74AhN+mxUo65dEoKNi9am50aU+xA2xE3aX2o219KdB8PKNOMdzn7W6hWtfAik9Key5Fx
MwD98lcCN3fED4++rPZLRzGkPVrqp1h8GigUDsVbLR7CfiPJbrSducXiCbKzWq9qZWeUzylexFrI
PSQ/CJimaZ7eOdbvKPuRTgfGlwHjTexeQuXNVJCqAbyKDMtHfl5iB6Mx6wyOU//DmJ4i6Xk0llZ1
zKInadxHRLP6/ax86CacQn1dSyelwHx1OGb1plVsUfGykeqWGWGcrQ15VUBoLpawFvXoTjqiuVSC
kwa3gXLvUpzwCnEVeYvJRP7077vrykxOAQPG5FozYHT8lbu04SCJZVplVG5p+SgKO9D/ygKqW/87
HXdNe19az4G0oEqPUVUpwK+vUMBC1bxb6KRp/nPTHMzhl04D9OZ44O8m/Le1XR7kbGyzJjmXGbec
tOhURwc98Fj2Hv0FH5HYdF8lj2J2lMO7xusAflP0bnUV1Un41E4V3xtYnVaao7Xrf7804+9DPTcx
sRRDV9wESH9x/Q6jBG8sE9uTZe5RUujMnxmyxjJj8V5V7deqfzGXwbZdDj97JKJs8WlAM80pjTsd
u/Q8gIbxOrhxa5MoxI/BKnUZctCnEt9BryqYs9CyoJmO1cZKA57bHJDK0cJHP3rW42Xc3XUrGgYZ
thxwTYrPsP4gR4uUZ0XaWPUu6V9aNl1meA1aw8hQLyzlRUN4vh93FQ4w5aqdIfsMf57b/jVot2dR
RTFki13Ov9/SFfbpn1bv7MQL5OwvllBsYNZQhXp7auhA5gxNNsH4ozGXWf+EgBahkIHFQDuNvokC
kuoRM9Yak7RoSb8l3Kfl76hdJTOnJtyYyf7fi7sypv++uIucDYz8JFal0p5GGsCpvJPU32gzl57Z
rY16q4sLyhAR0xkDBEltkygMzqh41TIx37L44d+L+TNN+h4xvy/mYj8x7T23Q6m1pyna6eWCth7D
+hwlyMnLa0Y42GUTplLI+ou2WwFptmaa1UaTYDluJEfHB2FWHMcepxcOrBtPl1V6m+F5BUb4fZ0X
xWMeaIFSVLy0oD6W2WeQe8wwZWFHy/aIZicn0wvb+6jzELtTg+dePYIngAQiuEPnjtUSlaYbm0y5
EiPmecJ/b7KL2qtt0jHA3JRN5s6nXbbVCS2DzTC80OXUSvePIwcb/iDmzjCTJLeo9bbDAr1NmpUT
nUgHa0J07ihPsc+USBhYcLeEk8SCY3kxoep2C3x4/Wgosx8zAwkdB8vvFVpkTkqhSFZ76vI3oV5l
zS4d8WpbQhlppLuqXBk/uTLjheXU1mZAJxXCP7jYOHJKYYNiISKB0rHDgzdaRNDdb7zUvx1NsFsU
/7M87SKDEgKzP6ut0Z6AO8Sz4Xr7Pi2QLUXPPV+jLqs6YbnCJc2kYeFNw8+pPqKIJCEoUXko8RXa
YmQ76i9wtBu3T/dB4f37xFw/vl9WeNFw7P3krNcqsWXqtyVzrYQuG1KBYb0fcIHxGBDE9fY83EmE
1X5RAWrS0deqYcBV/Y23dYUz/v1tXVQXol4UQ6yY7UmSZVuuqf1RanpW4IYE9yp9ZMjNOT0K6Sn0
t2rlUelMQMAaNzx8DA40qYogrbhq9QAt+Mg90k8u9N7SWJaTbiN3MvUPaNf8+wVeQbx8X7TyfQeG
Zp/JksAnrr2eZjg8a4O57QMTAVjOyJRm3LHBCq7m4PndyQ+POjiYZVjsAuvh/wDQnBdjiio+Cwbo
m4v4F5h5Moih0HLRj3gbS48F5SsCOsVb6vrrkQFFbewk6956mnX8k/oxCe4CuBymepi4329c71cm
7d+XcxHmIISGgjX6OFOsQ2mWQeZrcEkwAQCzLce42PfjPUpDcrPUxwXCe/Valp1wQ5yAu4eXXCnd
5Phfj71ECsliuMYU7eKDidUgNmeFdyTm9yJ5I2QGvV60pqP3EBlzxUYdPXSzeClITwMDbfOAT12A
5mx51BAZcguVKLe61Wy6uayLZL+PgiBvpbA7CaKb1MeGaKH474OrelCJSgTblmO7NtuVER2ofU5q
uUdOLsFcnRkpI5EZGeDe2Npz8PzrNv3ypubs7QsYtDH0YjTGoDsR/pvicWJf2/U7vPEpXE7Vg6Q6
VrfAZMiComFjhjaYC77oYsC6u59lAf5wc87Ndoj3XUAMg5d6C3B2PX59WeNF+uFnentWR17b8GFV
K3BaOEpbzOZnLkJnj7/UyNW5TBmSu+M6oSef/Lzxlq7msKZsSLD5jb/d5YysHdJeizouzt4rGV2n
0HEG988EfNYwxwMRsTvUppU7Hx1d/DQ8UfewqTLQo6FswYul7O7PxcuNdc1n/a+v92VdF9F0QAM2
qeSkO0kH5HnOoydJz2CD/HpnjjaSEWJNauH447JDcgEgMtZpBFUqYPM0gN1bRK+0/3yJWs3N0rkt
dQtuekWfj/DwZYUXJ1EQFEEem7Q70XZxX0Fktc+T8pwhO0l0+tDHdYwptb5qnyHH68w596S32EMW
sEsMR5PPfwpCkFjx0o+Xxp16qN6bh1bDf4OukBvgGdUtjDflHrHKG5FNmV/ev17u5WmtpiIxa15u
Dh+U5n6o8XoByDo557V8iLCZBsGzRqLklL5YtI4R5yzXYXg4J7Mqe/6cVXux2fitgxohMzzlXoxX
iuzI7eLf20C9tQ0uDnFylhL0eOLupNjhoxR6SrqIkMoDaDX86GaI99CB9fWAReL77U9LU7jryNZl
t6fzhDrkSjWg/naFw68otC0yQHX1qp6AmRxgjY0hnp8IiNho9PYn/aePCzLqXtYuKAoPRntF3pd4
4ed59e+fdYUg9n3vXJz7OKdvMibsnXgH6SQqP6bOgpq4Ob8ntT2cwo/yCVBKBNI6WQTjorWQsV6Y
Fc0zpO3s1lr2qiM+gnkLCwjcXnbj9F1hR83rw6SFe1iS/uKStKOfGui8EhWUI2XofO+VTqct5fpA
O0LfzvTFBn7jTSrQ/MP/3pn//eDLWj8RytG0wqxjFAfSrlhnNMi4ZLO5k96sMBACw9YlNpCMW7H4
f9hq/3n0RS4pZ1UY9hmPjovHc/7pT2tzOsxjr55CJvmZFNAF9RW+n7TjmPJPKPc+xa9G8GxCMbQ2
BkIIWbivnyeXW1iTHGmgZ1S8B8M+ds1oq2u7JHTb6Ein94x1c/MgDSi/bM6S3dIVJ111R3WtdPt6
2GXi040N9zec5NsH/aMY8eUylHu5FXSNHwczgpxKWmrDSanWgW4nR9mTk20vLdjy8ZPfLqNkh+dn
yP5zLfcmLvfW3rokR6qJJtRZyN4CraKktHTUZ6wjEBEDmJamtv5abYqlFNv/fgPXr1ogtwCCacL+
xcnM1FYw/L7qTuW47hZI3qkDJ26ljLiG1EvBk7Pd+bzD9gxafofv2s9iGUKE824sY95Ff23wL8u4
CL2NJQxGVJfdSceRG++jYdvf66+acz7c1tRVbj3sInrGjXm2CGUdSPtgBZGj9IrIVcWVAiErBOuD
mLrCkMZmgKo+mBva4ofwwOiI2kXCRoG6oy1XkXTnTycrWYuROyYMeoFM3XgpV1O1Ly/lIhz2YdlM
gt50J9M8TfjpiMMalTnJZRKuror0lXFk/Wq1R9ArJGf7JvYQrkr+b00EtJktFQKPpqoXESATLCNp
kmneIra/VFzlZ4t4jrQ840GAvBexCJNnLIhax+AM0aOS3woqk/OPs4XmzYvwlAPVbo+oZ2Rk2ufC
Vbo1XrejT2vevv15r9fnX9Z7kSMpjN86a+ypy6pjIiCGtJSknYLt5LCgza4vo9UEyhvbX+lk5Jsq
XzEYhIOsyZ7ULQa+crY+Y4sKkTqha5u5+TK7+U7/nrkReL6s8SJL6tUoS1Op604RgCi5e4L0jVO3
wzJqB9JRV9Ht3rb9T3jp9DRxMBefW3ZkTXXsCAxIcGREHwxzWfhbEqmm17/RomFw5krKopc+dDlG
0PK9axZWCNw6R5w8aj7/vT//h3P0n41xcWjTNPBlXx/4EdpCxosXih6KbzockOfZlFTF7F2uPn1x
30/Qjvp3ADPkTiRUP5r2M4jvGmBac2M68Q07Oe81ZZGJp3r61a+0x38v9WohRpMVjxlYl9Zf7mrT
pEQpnXy6EAflIwKF5RrFIaYHTGBDTHuJZ3MtLTTDVhkrKE7mNuFKN44IpOvdkgbtjUznito9Cr3g
+mebxyssjM4sA6WcyrnB4C9bRFnUHC+CTV4dEmsbyneCtUrUTQ8Z+rk7gUtDlqjQN2K0rd/OEa4d
Lybbw19BjLSSh8onFbUHza5rL4Z31rs4oZAI0tzx3/R6W9EiwcCookzps1clGG0EiSTVBa3Z9ev2
vM4Z7mG84tx46deyVLgmkIg1CQNz/SLOhnIRN6IkdRCYs8krOlo2TiAt1X0dO+BQ1sLBaAF6/RfE
Z5+AQvg8m8tIXxW/SauVpZCsjd/q6tbLv9rB+Lqui7jadmlRKhMBrQpcGUeSZDNVK3Xao7BIk8wp
l4Izios4XCjlEpCmkJNWL7QK+7BlHWHm3UA5vNmrvTZrQgXpP29rfptfcpFCV4ZpiuXuNCKx2ew0
vbZ7xgBi9eyHMK9+ymVud7Jo+7ULJNPHljA2Fj0Fn6ytgDEYxc5AEMZuuRrUUzxubnUOrqAa2LNf
FnjR+NGjUTiPgTJ/zolAn3vgxMfxYJwfOvlOFZchDY1BtjPlgZEy5O61bz43ww4Tq5ARflofU+sO
/6rc579tSresXOtheM/c80GWPd96rNpDjIKxk91qKF8RMfu+8vmi/fJqVV2t67QU5zQvusvVnaxv
8dDJqxUOKkB8kXkA50tuZ8r20G06xQPuoxh2z6GCkRUtUY0f3+RHlY5yhdOUDTcb3UP1EN+hVe0v
shhp4FnzUE4PerGuy9UZt+V1vZuVGm4l5Fdwm7O4N61AeoFMzv80XL/8mLTPQj0Z1A6rDkwZXkC4
9PGLuWmA1XjdqrDcaWAALm+SbKE4IcnjQ+SGTzeO9rX76+siLkJ/E2qlGOgsonEbHFv0aG2Mi2xa
kwcAWRrL+zinYHwYABPPQ+V74TOYpUydJHyWsk+a9fCukP0od6LwVhQ/bxuKXC3mv67wIvg0QxRE
qsJuRUbY4+q3cNz6CEHZnm1QhSnU8exU+Eua9kyDmjvmCeMPzpVSbZt8o1IDu8WRi5elApg+/0LB
gFxPtoVkW3G5Lf/9Pq/OTL+u9iIk9aGp5FOpzx2v6GhxinNXajeGb6ugoZHd1MjAxZmwPGo05Z5a
olZOcfLgn++LYYtxct6sztCiS+XRL+4F/ZdSPSY5ZQo2iF40rBrQqTijSVvghYa8zq2thaRG/AMF
54FuqbiGiqNKeIzu8WEtnqN76dmi/a57SuQUd8BvuF3iZ2Igvk5B58jdpkWbMMIAqXgtGfNGSxXs
OCjNcB0Dp4jRS1+J/lI4L5H8uh0r5/Toslz4+rouYmUbW21mCFp36h9ARqZcfAsRilf8kjebDjwe
gy7UhZgEOmq5Ktt1Fh7hfCFUOstmlLJ36/tdnXJ8XdBFbIym3O+Glt0Wr4tH2gJQvYpxK5mrKEXg
4qBnpwblo9JBpjXGh9ir75i6udG+/0DqYUpdvVr16Kku+Z+C56Fc6CaCqyed43MTgnJ1vIYeLpRC
VdRNQ7l4eUFbFcJ5sLj+Phq3zk4CmGZ0XmagnKgvQrS1aW1I7HyQquAzoIAhilaYcGLX6iL5yNOl
ai1uf9Q/c4y/PuqXdV28w8FsZWsKWZdmYzVoFr86HFcQZlzPTr3IVGk23II2P4jCIWj/F4XD1Vr4
64u5uCYkDNn1bH4x+Tj7Q/bcWqOX064wEYVJcaOZZf9+d8L9EK8VZ7irkXWkM3arJL/W7PmyDPVy
vqhXTRab83tQjxj5eVV1wLtycfaPs0FH36y0YUVuV/wI3JuzzWst0K/Pvqj1hiBI0mZkphU8q3Tg
AoDMS3K38pnCZFmMO5+OIEqmD7MBb3HsxV1ZrKXP5O2204x6/TWoQIeZfTH6ugjgeYwPQZEJ86V9
FjxLpMFHsOpPPVh3xVxl6P8SXcptYPItkOgZHpoJ5fXplz48+qY3NU6u75NwjZeST800c9DA3/rj
faB8WvJDWDIki71sIv+U17M67YM1xU5cHs+nWj/o+d4voLHdFXrwv4HhXes8gXijHJFlhRLgogAc
E7+QEinoTwloO1QwmK1YKMLYVQ0qEGWRlfDZjIeiOqoNYGMJbZCkWJfqzVmLdq0Z8nUhFzd5VcTa
KAwsBLV/2bWsvd79GKTnUjgNsDyVXYgjarMqiVFx/NYOb2cM05yZ9ic+xONPBsjmsJHL92Akb+5e
4FBnGLulbhK+G9nniJL0swVWrFoxmXxUaFQIb225rCCRpfte2OpN6ATKU4jGg4/+p6XfNcq2X3W3
4DZXmLAKadP8D3jDv/nBUd7GOFDxMxXFU6x90BxbXnnrtL8HsKWTA+amw8q1uFcZz8ubVMF8cIUa
FGKojrQKPk1UXlF/fezxokJAD+gc5nHpQ6GSADXbMMMd7K5A0xZKXf9YStuq+9Upa6FmWtVK7syn
CbHdOsWK6oqal1g/Cx29tVS3/epBOG9nsPhT/hB6NYKPjoi2bgX9tszXo/ajVQ8q6rPSsCxi9995
x7VeCUWxaNH/M9CR/jMI/5pMGuM0DLGKBKVC32GpVr+mem8GC0M6pqILBTHT7xuIiOpdAj9Z3w3x
KqPxHhAUYHR6he6izN2ld2fx2CpPAspQZ/RD7tSbdsbzNry4HHQoBAzj8MFU/xImC+Sz1XZdK3I5
tJg+oKQ8rdSZxTaDPzVn+kRC70b9at565kVSFppRXQXzM/09eyMHiyDbSmRrgBx1W3iNfTiBNve6
wVjLCR+xoVA2sOCnD850d6ZZuDy/l2ilz70kNLHVaZMy6l31T+3TeQ++dQfQF80YCARRq9mhfxpf
Yyipitfg3lq8yBbNqHzV4X0EgW7jB56U30nMdp5hZnmmB/leeJRf8EzUECvu1rK6RBPu3AGPWrez
T6rb1tvG2IFtzSbXwM7hra2Rl7aNN+w6zrk9biccKp5u6Sxfu8i/fauLBKMNhlbUe94bEotuhNGw
uJrdIBHLnKmFWbCEJwFm7JNBDeJWt476tV4PMgAoqQBCxKz3skCyOhGClxbz+EXKnrWHhbjM1xNR
tdxnT7loq4XdMbmxNsG68wisbo8UE0jiX+J463xdIawq3xYz77EvByxvUmVQlVQEvFFFCPg5YBwR
Now5/CTQoYsskSLZZw2ah921+6m3SShirE74N1wPPSl1MipRVIaQuH9SpF1p3qH0XsMZCGaGT7gr
X4Y3QXDNFDtVr8BQvFxL5TphdIC3q7ZlasnmMn+MoSNis9DsccHsUT8lu+NGhXa6nFEt9QaqQguD
V9E9/rfJAqr/XsZrgdZ2oJxnEeTSh5GO44RTMRM1nK0V7cTBU6qNma2UxinjFf1hZM4NfhfySfqj
Fm51CKpQcCsgunzow1TuJ+tQMJGWxhcdnHKn7LjHfcFTMdwGzvWg0ElvIAL9yMaNNH4IyjoEA7kT
PsVDMdrokWBDq51/84d+WNCY6fqPCLtGpAHTfSkcJVTMaOyy1UUHIHFY/vRp2PSOft9ThyIWGaHr
5sDT1R95Jq2+kJk+ls2mWxe2ETxoz4yrumOIHIux1J7jbVzd+fQ6FBi8NioohGl4I9M71WBlbH2c
2+pVlC26nMaQHeCSUMmPln8v1btB2sS8UX9fw4ut1sAVaG2lcDhM8m2XPq6KBoJq0OOyS8DF0xrG
LBeFpG0rCWdkIsyqhF6YU0a4RWXYg+7qSFCPXrkzkbNXRKiq9kgaPBzSaY/CPTevgTkoIwsEnemp
LgTFHpNHXHmC861dfSU1g6oOnQFCA7CkS07DlJwbNZgYf4TjHRj6wdUd42XU3aHZg9HTIFA7Ou1F
jr8Tv8sVxBWfdBo3HozUP1N4gyv1RYhvYlv0K10JdBJVTUbBW8Is+SKpqjOh9JNKmU7yj7ZCGO7P
Scsc9qW0GHYdrqGz4DSoWt3cKdGiVzG8uIeIDN86zTkMod1wiUHy5HKXcfiKCtp+p7C9G5SVdczi
bSDBgXdDNBoKJ65svkQBykgC6EFTKF1LzaLWZzt1OHhWvC2zfY6uH1mBf+zztYLmR8k2sDE+KfZB
6SmYer6dvSJw6/ouTx0YeUlb22AqTXUzBLekEP8Udhd3qInAJoqOugio3bqIy01S9EOdtiNxGd1Z
zu/sKKlJx6G700IPyyCdbuOTYcBPltaJeOgVZrR+9YODda7Y6A6Ko+nKt5NoGVaFKyt4tjTrrjs2
Tr9VfsmIrig/WirW2DXG7sZtLM35/l+rR0EOHqEsa/yC75G0U6WqOBcjitcgWDgv5+Xsjpv1D4q4
nOnTNO/wix4FBBOHW0SVK6pJQNm/PPxipnTW5YjitOPh+GF5AVq004+i+DEysVlHK6VUXNwE2vsE
XHm+0oONrjlMtkFQKDDXxfyxWCYASkbtKWRE3q/pi1TL/8u80JRVOupocePedXksg8HPtSqSxlOB
4MEHN0eD4fe6umcmnyHcEXvmrw/EEsO9AqljHS20Hg+7fyeUf4RB//pKhgpWUVbmXvFFDR0k2TAE
TTxRTjDYqBx6gsmAwHK8EDy9lu8SIPtocoTMW1x1YYqu8DybKWV0nRBb1p/4A6JbDho56UksF3lC
lGgw3VOV1a2G9tW7mQkMSpwS741+yPcdFYeiPpRpNJ2CeG1AT2QY/KY/dUiKzS6KiGgwZYNZBFiJ
pSrpEu0B78brulIGQnsyycExvmIWdHEkzUgqi6YMxlME5sCSd7K0CQA6My1DsIzWvpef1yPeV8Fm
EN8mqi1f+LDMR8g1wxHwLHxKJ9OxeNkVPywdrwQHMZP2AS56fqtUuNZER4QKGarZrOFvrtYkhGLZ
ScIAjxehnGoBNx/Fp6WxkLbCHfUcTecXob2vrDezfTOoKGKLIPiQmM/nSrXF81PpigsNSCO2zRFC
6r6rBVSOLw03l8ylr2EHGKr30XP/29z7TwjAx8DpYqj3NwdTV2pepKIUQzTN2ezh8qCEk6IIVk8o
Gc74DffQLwtjny0tdEHsFNja6BkdCSsOW9af4nvUyMSXt8xrrlDBFFMX1XmoIjMNvvz4gV8PUikP
40ky9zrGviNG6eQSm3mMWxQwvG+1Ka/NDr498aLFFphFoIwaYYx9Ru4XllDaEct06wdVu+MWNLza
rXcIlXYlfnWFcwvLfDWIf/3JF+FBqPXcZGI8nkovfVTfhXgxPqFXhuxI5SmbgLGJtmqewlt8liuV
3NffbV601Eo+d6DMv1vYQkfF9MXVdhL4bRHHHUYRDYX3rehyrQr69syL+4p5aNalCretukRdzLDJ
8h30hpcfCKQ4fN6YCZ0KsDShLXWjhXhtVPft2RfXVV3zkX12+EnzqYFEz/DXAw6ahJPZTRVdFhdt
J4dYHLtIXI7Gy9yNxuARVy6wZPD90GgbXUxuXRTm5565tdafTNgztw/BnJNdXhhfdoR5kbN1k/r/
kxIT3weo0Dmhz/PX/f1sBBqP4NhvfplrmcTXR17UZKHYjGdw2ePJAs6PEm4EInt6nO011cfUTjSP
aym5KQd39brRuZwxyQJohdnN9+tm6o2zKgn1eILk6CmLZCut9LfRvAcrM1sKjXeY99m+too9H8Tu
pvm8efyv5e1fV3Dxw4dAs4SoYQXdQllwOSee4IXmIsT/zc217dxn7DDtrtPXTL1xBP90kv76zl9+
/cVlm2ko4SlVMx8HTNWTXyE6CvQ5cC5fy+mOwdrv1EMJgpu/gWLpP1fC8daHv9oZ+Pr7Lxo6rV6E
ui7y+5GMUjPUVMhKHBVkPvYqDhbKbD6UC4dVf98QFarcHV9RpDGWt/fgtYERQNL/bIaLi79pUwVj
M14HxXwiESGylMSIARoGhGg79WRHrpg9z/HKBHOldXeAVCzUaCRQVnufAUXKNHIOW8lzAB3u9rz/
+heDxckdaZGjiBexOinFQlfPZ3aLsECtQHYC+g7JvX9+ttRn1amAbrkVck4Mdbkplnm167oDvjqR
j3LwzcnEtUzJRDZ4vjIVEzru99MTEsNzOdZz/HDTbJbhonNSItj32N6FzpyC6MBLfUdea0utdMRm
nfxq/i9i6UiGGOSMiLQqJvPj76vQCpwnBF2dpSVIE8xXIV3053s/XmuLehktFXpMUBC5xlwEU8X4
ByJZHRAyukBI3t3KY64lEN9Wc3GerSKQGSJo8ztRAfVsgw0qYTvJadc5Lj+3DJP/pEUXR/jb4y4+
wdDXqtaHPK56rVEpkPGRxR+dvocdGU5/xC4s/qUnqxgDuPN2Jut+FGc7eC9Cr32OMSNZSegqFcSe
zP5ExQ4x9580Cma/rDXtlVy38VZlEPPbb200CBQYTkfZX6KWAgoIPo/qIfWAOzgwDPLf7uxCyxAP
wl54QFEN5RjTiR/EcoPQRv0zMhdGtMWpNhXW/07Zr+F0vr2FiyACbqjJo5q3gN4FAwTs8ECNtE6c
OcWjiZ63CgFwHuAoy0JeWj3Vy71nlQgrpLa5GFcQ/lETb97+vSrtSmj/tqrLeBIpg5UrbMzkN2NL
Sd2VygOjmzPwhemAKjhWex6oVgXxmsTV0CLFNIZoJyNaZcO9aGsvCZazdB2C9QVEWXt4MY4JLvaK
3dnaXrqLtcWgd7ZoHep8gflUnG6Qxh5QVCN1G197VyhnTqgMFs186M23vr2v0wd/+FXyOfPBtlzh
BkvvzyD0r/1II2rWWDFQlr/IsDBSqKXO50tADmo90aOAUHtvPHu1xvDqsdUXUruty8XgPw2gdjLh
uVW2eHrglN58DgUKrAWKlmRjU+qVylORLOnY4FAL51mlI1z8P9LOc8dxLsuyT0SA3vwVnbwU3vwh
wmTQe4nu6XsxC1OTqQikBj1Ao7qru74Oiubee87Ze22nkOkKjmsImI417CQTxdMqGa6qP37+jiES
0bGGEKddKmxNgx6/0Jhgp3C9r9rX9NeJVp+N43ZGvggrQ3H+/br8NOqeUyr/+xcvDohFcorjzCQ3
E9c82Iv3mYHuGsvkLvblD/0QHpm2t8ZDtEcQsL4G6zV/qL/++usXq6iZFGpUqPz1npfQV9A+sIRD
EgTFG+Dzp5nG9fRuuh8c5nAUj9FXmW301BnAefyqb/W3050QoudwxPI2M2+ayj0hKWRSn5BF7+Wa
02KCEhZncErnZZLRpwRYTi4yzqh9QuhXZofkk/o6snpqjgbQSbdosmXCEpS7TImLZlFtRi9Z4juG
/FV4puVqzWESfK3YNmSWJJs+vc/PR0s7WuV2kj0h3aftU/JaZB9ieqD/dy1s3PzxC6epiQMUqhCi
yr+3nrgNu7YO2AAJu+D4eL4FArKN9819kC0n/VcHukvfVBiBOMaMcDk9yFa0ypiWS4VNq9ESZkoi
BMl1hEXGzz7Vt/JmBG1V3tJqnIJNkLhKgIhmXw+AXDea5Iogsgu7E+2Sf1Z6M0YHY3j9IWofarNK
bmH3iE6RLzgogRhtO7sQqRnBZd+oy9CJfEZMtbZC2WpNNnLlZHAKJt3lYWDoUqGpHVuSvbvdSKCd
sAojYphtqBXX+2I/nPcxhv7fO3fxsoendCi6M6/bCDpbTFHqLYoM+KLiR8sTBhMV3GfpaerVDfon
hTTxPYybVRJWvmerhF3UFkXEM+tt/PdWQ6MXkeBCk53yK2wXgM3P8DRnENCE4lvfBcmx6h4jjsj0
nayHvl2dGi+M3Ep8PX+Ky7PpQYbRINbD611cOx7/Nslerqd/XO2lsT2S+iYLBtbTDCOZ7M8SKkl6
H9BIu5DTg27Z5M/yuIbPRA4UrjFf2kGlkoUbdoRIfmPgIhdbUHWN5QRnbOfEla4S8lQl7yNrZoc+
zDsCUMR0d8reT92uNz1lkbRrJVj2KO/pA507b5L3ffGolQ+Zsc1AP6fBy7U6SJ43w28/VCZ+jS9J
UqzfWKI/hnJq0GlqEMvFTFanAoxc8e38Fi/pv5SIPc6HoF9j3keinHAYD5pl2vlWbEv177GrPK4K
89EuiluIJlcbJPOR7V+XdnG6iKpTJ5spl4baydG/VLuc/JC6QPOD5yL0SKd8unZ2kH5aWeQ/bsfF
2UE1emHMev5m51kfdCoImpqcc8eJwNWQjM/tCg75Toz0xhMr/8pWdO1hXPSk2MVDKwn46+qO7W9G
7Po4blL7JM0q7JP4Us+w22RD49A2Ff+Uv125gGu3/KLOEaOpaMVmvgA/RfIJCIlZ9UNKg1pbN/hX
ZwzXNW3BT/UfYQf/fQX1i45UKxIMOkSc1+b+Y286Z8INhiNkBMFYReMGNe/EiQVHiF+hQFdWcf0a
wERKzaWZPCgEqT/E52e9voEnTEvVQm9jJ8ISAlJ7/nUyXDG/cuxV5kXy8sVURLpWCo1yYAQXd0mw
5HPXGuJ8l4QPI/HO9TGKXdYwxRtir2HIZeeabZHsRxWvHNLkcciwAeIOdGBDiU78LC7TCgvDQT0f
OwFPuVBRQCyzMxEK/rVy8SdojPXH5V6uZfnII1XNaS6NAj9Odod0E7u4XsPU7WUvs16IjLew7zqy
4C8yJsFyujVPkF5TtOi28imtyLtXCXYgirT7JV7Vs/wwqiQCzCIUU1TnA+zFEWjU5MBoLEDWEUIR
e8L1H7JPw132I75Czqy2bCzDz7nET4kEI6862Vwr6H6+SX9cxEX9qDT4ShVef55pq1MbrIvPwmtA
g3RY2d3oMU/2Xe2Gw1LgNUOjNg+cI3GVkkjDmHeW0r6fqfxau8hvgYLHVcoMx1r+L77PP2/VRdlp
hKdTmsjcqvlTOd82EeiXdGfZ2bjQP5j7LaM1Hq9//9Gfmh9/PZ+LddjM4a1J01jcyb6JMtbOmnXU
+rQm43Q/UVwWy7HwcqzWzY3otHc0zSB1G5wTBYQbh2ujgh93LOYVhDgxsjBYHP4+/BW1Vsq52Rfo
iztHwbdEPsAAcAAiLUFjkquRIUs3D5Dxon5WEdJFZDMMxGEVv0DgTKSYTM7AfzLd10//mztlimgZ
TUkkYPfi8ZiqMBaxxKVFK0RknAZ5Z1/qdUR+uLqCXU+S7niCU74YzDmk6yHsOcQcm2hd7a7tnj+N
aS3Uov+9lounhqtHGMqRa9EfIMh0gATb/sVon0J29moLzOi8ih4hMElnT50t4yJunpCmG2k/VA53
nEms8s3odnrlFinipGsdmx86kCprKOzZWaHA85w3wz9OHsOUNmqfnWb64pywzvE8ujNza9WMePyG
mxyGSuKbwFulF0z2s7+89cfKkeTRNTO88MmjBBKYsKfO/fdjNL7XZFwZHmAd1N0PWNw8C4s0bbl1
rRuRRbASfURHDHFvpHaVKHj+4e17Ur1m6c+jFRnB2SG+McDDCzZNwKrb17/IhVmM1mN6dhQjp6K4
98woYsHgl1YDtPhbMf5UWvtUu+S7n8higWQdecaOfhG8jLNki+9a51p0FWXI/VALsWkwpFJISdgH
MWnqNEGx1OxCGIDdviyec+N1mp1P+UJJCZ2+O58pItqnrDvwbl0pmX/YAOcbZBmiZJDegL7s70en
iFOf9QHLUMLEn6g4tds1QFzShYW47D1CGJX2CMQ5wxAcdz45OMeQ+Fj7swcLGFYqpl24/cuUg4W6
GhVwmpg3dYDh2nBTpR/69YiTHw4ZXLLBE/29dMiXHdyIDWYSUxaxZDU+FjDW+5Vx2iQcw/tlUG37
flUya8El4pFMh+EpOvB4guM89GSPdAtaIhvRpLns5+LtRNSjsuyidS+/h85VJ/rv+/f3AQM7Ajlj
GCJ5/xT9YomLO+QErQ7PUBxXmemPX8YHygESvsx17taIs+FWrMTzQa+pE4THPk3ZzLEuZHvJ2MW4
WQoiPQHIQis7wzr+HKiON+1rvCaJiM2Cc6z0NsLA8pJqX7SeEuwzLMiVcAfOUqVgz+kZ6PHbVH+G
yW0xvEWlC3Nk0u3IOPbibWx5krAMi98g395ri11FU4v6BKTbaSHeyiVzNDInXnvDDmD5iht0V5J6
vBrq80PvhhvFnTI43yBeuHyqYaunsdb2OYqFkR/lUV7q0kqpX3ocQtRmPRZmRnfyQlYfz8atWb8o
wy7zy2tnrB98lPOFaJZoiXhfvokXgkLuLStQIFAma923gH9qDHaDDk3zY21ts5Mdrj/aj6LaN9NS
SNcmn+nqZJ+yzUlC3DhtyvFXeNV2+kM5w2UZOkELONbZLy9eJDqFhlJJZn5XJ0+1sTFPXgPOZPah
ndaoQVGjC4eC4VdAwsbyuv/8h4gBVSSeDu7zfE4WL492eZBobRjO55XU48hSuISUVGj2LM+qnB5w
ipeV4EsFfJDCE3SHk37Doo+kIl0iCEbUqCqOib2z9KKbABCUC/EjdChVY5Uy1Ccpt8K3U64DQsCu
Ja/+sIP+ffEXR8JICkZdLlgyCPBwhhVDqf4ltrYKirg6vOsqt+5uAmEJPDtf1SitbrI3+kRLLX6U
wmXZHc+ABYeQXEJPNr2kX4nyw7WV+MdNFInR3FZBZCRfHobaKDWF8xyJUH5J3lg4Rr0mGB1nG8Wz
o0sI0Q618tlgaitcGfZ9jrYGqWokUIDcaRYy/p4kIPsa7Uv9XiJx7/64ros+Uza2Qjx2ZFrME3+Z
ocRdXy+8OFqdUxSfC6t0jFv1HpXn+FmfXhR5hWxTZIoFp/e0Hp9DIlXQIqD7EI7aUdxnkmPExLS6
pmVbihNXrgH+dvBxThgAkq4GK/5w5uX650kf0pg5n/7iw4n50psmKOc+wJhvOsZZLVDuljL0KKZ7
0xEeuFTljQB5FhdrXcTUnjPn6NqN/EGm8veFXNxIUa7kIZaaArd+zxWI6qITIaQPtT8hd02eescS
3PrOQLUVGHvYatfrs+9Ngb8v4WK3T+tStIq8nouOwFdnraE8Mw1KPmgHXPcZYIhkk9WrXzmH/XDS
//sPX3yA/TnUy6DjIejJWjj5YKzxg7iZB6EAoujsoG8XCdKrG+t9kN3Stjj8nL3YVo0VyZERlGxM
JOUuqTmmLa52zr5PYf++uovDvm6JSjMa1dyeAssGLcZWY8Z+DpwcI77nHZ+p4aHCeGkNt9EhGbGJ
jlHi69eyIn98R8CMKRZ5UBpAposHVBZqaVpGQYF2Q7u7FJe64oUaiNLF9MQozpW9BAULY2qaOdaq
/7yO+f9B0KHOpLP/XsLFozKt87kfZXIGWCvLRUSTULHbluGkfSZRSXptP8SPiKfFE0JaslUxQi/7
zbVt+Ady0N+XcfFMmlLoyJXlTgCrdCN4pPnit5LAxhhD430zx9VdVVTNt/fytPbnb7+otJT83Ah0
DubONnl0L5a5qH0E/M7gxoVdvV4vnX6Qjv39My9KJwumaRQG/MUGgWZ1xIhjMTSmRFh0nEr5sQ1m
5NV1G9CPB9M/f+pFgzLtRw46BX8YNDWz1YKy0haJWZNuW3nTllgG3bkKOLldZ0fPpHPIyfupcnGZ
RE/4tFdy7p3okpzt9kGtF7JFyhsCaQO+FdMm3yStgxTz81GYP20HBpZYzbF6hUwggJNpvrrq1jOA
zZVlx0y2BFxVj3OkB4OzRbI9ERkji74QeAT36cE2nHZBf5ACAk2XOICa0hs4/2r9Um5tehPX9uIf
D1smmzDV7CyjlS72jLG2Kuk8JNwcAwb/1pxoBy3K19C13HwLNIqiv9XwNyxIt8KRfaVN8+OW++ef
v9gpLAEJ77nmzxsEnIy0jqXWCZjrqjZrJGt2yUzqjpTxKX0NTreworXOZx1PPMlkzZzjz4ix9BIF
R+JNNeeadbWdUXUMm8DczcjwaUkCrmgtFbSZ7pDQDNsGp32SuvE1SsUPU1Fe8D9u5cWK1g1VkMvn
iO94bdw1W4O/F6MHAywHFx/Juz3xeSnEpjsipjJ5EZu4h14pmnhdWOrxmgd7Idjp5UYQ1lW4ByYU
lHb/wPOHpnjubxLrPuHpUFXwFipHpWa8H9yOypMseXIg7QqT2CA7ZZ4581w5zNvnyNWVrZDfZcLd
7IDB+hvap2kdxqHdUXyo3OVSfq/zm+i1hzFgnA/pQaKyPG1a8daU3k0BjCj1l3YkK3DQGfcu+qe8
3ajqoSiYJWo+/NDz+7U+i3T1xbhYm0tRlIu+jefSN5f9cXoNJbQjW7iwUbMrT9tAONanrSrdSEIG
1YPvV6K7KBcuVhbdJ+rP19tXIbkvanesvfOvuHupMXiAwHOCwp+EXWUtz34ergS7N78UXxKXQvZZ
h/sBz5mxPKNI4DPeCKU7GDdaMH/vybOizH5TLHErCfZNbpvn21O79E4KQjRZQP5iUUX5Y8Becluk
qw7lRu42bxMvdLYmbpUx9vBucPb6MMNda2x42uKjgP+vdZTqZXJYXuYyx0DcSUeb6WGRr2twpORw
WoPTGx9CuOv1h95YWfGyw0JZOlp6Y6GEIGRGWLBoxfxTazDgyfSenb2U8we3xVxBvrFqPHs53KB5
O5GTe5HPRYWZazCJTJW3SasXjfisDNij8NHEFqWLbrlWsJyGdSc+nxfBtSPAN/Mq+BNirLGtsu7g
C72UhAVRk2SQWsU7w1iRITeB4yTJ4wvHG3azE3HQ5DTdU29R9NupQHDZBmKrTBetBtBJmlv+mb5A
TTRPc2LD9RHPZTlweXkXW2RXqKmimlye6ouFDwlVChZDsRBxUM/IQ91ko/BFcrTvky/9UK+yZXlo
HkhlApAs1Q+l9J6G2159iA/9st1IL8lDN5AhdPX8MF/Hn1v57+vU0PQbiB/pvVysO8l4GiN1GMUZ
exBDPlR8rdmhDfIEOxQ382xEk3ZS4UQWUb5Xtcrf9FQ0a0WdaHkUubNr67dr6Y+WqJiQGparsnkn
gfTdgut4Ml28hi3kGhptLdPP5rTXGXlXLrIvg9XuEamY7sUf6vtIcuLmmn/1m43sP1dEWwOxIRlx
l+SB0CrCMY478045FFvpYBREjNf7/rEgOeuz0lYcOcJhjjHDTkZVz3BkHIANrFDUVvl90x+bBuQc
Wha7ae1zjS/vyYi9SYOQ5CIlKki7JDVOw+m4II46b+cpa7aPNhp0vBOZ2l9luK0hwy2Gh+RVfwpY
D17PrDP0qO5I8OiJz707iwtNvbO6FcxPSViMXF2AIW267TAGX9PuXhZDv28IHRX+S/uhxR9WdNzH
OrXuiudxtK1xH6NF4LXApX4Ib0bslvtsY1XYj50UGTMLw3MdLOQcyD2BpKhOrHjTXUNXGteu6uL7
6rsqqIcuspB1ZKuUjheYjlXGMnqoe0QHPmdylUiWjAMqAVOp7AcR2bDxV0hTZQKHZxeEf5GzewZN
jH2Wk6RTYchlDki29fBQQ1LzMqL8FhVRUycWWdvUnEmwIxDma21DZrSdbaSb4ZY8h5Mxq+j62oGT
ExOffPZLlDMTqtCAkcJxDN7E8kWObk/p8oQ61Tnf1dUMvkrt8i69Y6m8Ukb+HiT8/VH/pwn2fx7Z
xWm51Zt0LOXQujsL21i5MWgsmEt0JwOr4SesS1nyq1W60WlLE5iAlw9mriv8kgUvwQCyrE00+NVG
g02zUINdVNuAIRj+BUdibaXe4ZikCW76knvnE0l5C+FT2JIZplULfd++h3ckh24gTQur/OnMJNMm
znDi9Dn4yhXh47fqZ5YDixrNCjw0UOZ+i1r+WD7SIJXMqhMBgLjEymCvpy3kN8vx0G6TJdwuEt9u
/z0qATdwuWJe/M3Lw0XVy4oQG+Tr+MZd2qLtLMlcZDqzRfEJHWlwLXLHrH3Ggj7cmcOrfgM5XMyd
NraFj/QNPgAcvJjAqmHTMnpG3dqcfTKKz5jQ+E/R87Yg2ft8YICgomIWx4lQ/b6Gg9YvRGSO6aIi
FTdZRdM+PG27xqEaj8mYt0B+LyaT0KQvstcAuZKBZVT3RXHA/52ny7x7kJpld/aVftMCMpCtO2U6
TqavhdQa7SIyV2h2KwKaIF155/J4alZKhvi2PIbpckzXUrA2MruU15BGjUX+BXMazVkv3wT4s4Xo
NjohHPxqnpNVghBNLo8l5wbTLsan83SAAq4nK4ngKV3fTKEfHQVr1s6G4XN83urKPVQUEIWOBtGl
WVXtUgr9PtpBe0liJ4h2w7jJhZxV9caAg9ph48aEXdv6V6TaVeirhgMIe+DXA+sx0a3tNWsF0kgK
Vlnrm5zZ8XqffzV32UA7xdPaXV977Vv2efaZ1JRruFvahqQzchiFhU9xEFY75fTZiWyIC/ggfn6I
HlIah0tEaksUpeHZ/884XDGwXDdrkkcAKmYccwUnFW6kbFVbS6O7TVB3BOa7Ja+raNc0HxKefOAq
hT+rN0qve8h778SXuG4PfWd38g5ESGj5Ojd6FS2tx5ppWwpLTnSk+pEDjNxioJ+pXTW63rfk0XgY
n9vVsKPC6nzzmRkHKamu2i212/ZFwSe+7W4QteI97aYFlsE48LWWGbbfidwZL4Y39gENxR2d2tH2
cxrxOV5MLorMmigVJv3wBCI3XkH5egnVRXDPwYr5cpB7GeWEtegek2XJ5WdLgZogItYaGz+qd/Ja
eieb+BXTSHF+L3r1Z3qPnk27Mfzh0SJCNbJNQCoVkSkkajittRB2TBGJX7ulmeQTCeKVK0RmYuii
BSLJalgHy8SAqkLjNL6fHqc3GbyGRqaJBwyE5UuWoCnYoidugby+RSCcuk373HzF94W4zDKm+Dxg
t2IrOC/47s4BfoVFypOPiXBVk4e2XCivPQLRs5/1DwVQOM3L+bzHpXKjfjSQ3UPfII8gd3WOAYQS
0oR4m97C48hC9xECCXmk5yOEN9l+FLzqMb9vj+kxp3aXt9wq9odcX6ar6tHaSa/pauTqX8zhSa2p
pOobOWMO6mg7HrLQEMjN5cnPsAWkLyI+eeOs5MmaVgnfmmwdgPxZ42HbfRnpUzlsBCAb29E53UwP
BlWar3uJCwdktgJEv64tgtalgOVy3b3oOqmyoE81D/qe4eBjlm75Zk8NVBHfGFg9mhWncbPdzp13
dPnxWwwoGULtFEGpRVkT8d+pywDvsDm1lmjrcEEl/5S+JowitfYZh3dy9tnV6fNUn/VaWp7SGzne
8JXjGNKX83shfkA7RQNVUbM/Ylf32pUJtV/2s7eMzx+pSLZWRw/j3+KkeQ1WmciN3ngriRU/fRVv
ePe7xzp/rWBrREykSiTyk0toyVkA2/BO8Uu66hl1/5f+0XeLMnLS8hAQ+G6u6H3LpOF5xhdvPKMa
TMt6tS6ZpX7+e7ORv1UR7DUSJ3MGSaqkM29jL/pjf1PMUjGzpsvuT179aM3wwkX0QTcjWZhOuIu+
1PlVTL4INUG8zPSA4ImnMd0Z11SC37Bx8wOXTEUjp8e04KpcdHo6TQiDSDxn93r61Xgs/uprtm22
wTrdVHe4CFJ7uBWlxWTYFJcpS1J+SFeTm7nWqmPV8I3en67cnG9V/u9rQvEB6AUgJtkvf9+cMTSk
U2JwTRxfILfr5PNtam2h7grrgO+hLGGoDYuy/aj0VYKHgZDz+K4QXmCCYX9VlFcL3EKOgiHczSSY
onM6GBV1VrEF3qTtTrPcytr22VZDE4nFAdx15/eNi2fTesmFzbW+hXnZVr38QRdPu8qLOAfJlN33
4nqwDlP3JImesEE+LB7bHhpfpNuWLDiKojlV7Jp97IT9e1r/Cks+G6AuEe+rZdzkrP26k6FN2HfW
UxM8FUTJi1DrhFZ22tMNALTEujMXAanTpS0u7tg6xmwn9OvCupXfGZzl4e0ob393VZ0OaoBJrIGr
zZE0ZNaePwX8O9pGbtesl4IPAkXeqJT9ySJxM5pu1cPwVgB+dnARI+2gM5TNrTWreWybG1BTLgaL
go/+7d9fyzfT7X/unwEfAlP9nCr69wuhaJmhNb3E/bOHZEsDAEnSGcLGJla8hMAwfY7PLjs/5fAw
a5E5s/77Cr5pLi6v4OJsKGlWrJ2tKbsfi33v0ufJLB8SlMo0ppk8E+dhfIrtXF5zaKtyu5xnKMBx
TNRjuDDzuYexLycc6Wg2KEmQ2DzxsE7ijumOBoFU/n9wxH4TAl5e9MV3hCXUqMJG/H3buIZ1Wvph
dB/SENW8GK0Ej1awHpgKK8pWrm1qP5X76SQx2UA17Ur5Xgz9SveU9lMktjHrCHXA2tz+StJNbVy5
xb+VIH/VNqxErEOmoaGikmmZ/v2QW2Go0rTAgAFpNCj2KqcF/Ffqr2baW8ayEY+m/jzaGoyd6oiW
iRS+afRE4ShB42Fa1DjTqYdf7JtrZTvWxAjbzVLIwWQ78f0ZEYNv7HpYO1+wa4J1VpNqbFvWnn03
huaBkKQkzXtkvzUrWl5LPqih2leTXbNfFP6AzyvnFIBsel3cwrx5uGaf+W0U/uv34/QyVJ1/FdWf
4qUlYdIURYpv9V2xKvcz6JRYSDKIbIkMxtC5lumjf1uV5j+oQSqEK2KZ3xoicaJGVXQy4ttsZT3H
otvdn9/yR8xvlALStEc7CqhakBeltETGakgfp+HYBtuYNWkShIOlNouwWE/MT8iliTDds+wmM3Qn
pUe8kqWlEngltKqH8LV5qjbynXowD5wjB4p0NfI1mtFDBigQDAPN0ay/FcNjGnyM06aKnzWAQkZz
VCdKAf4RuLPyMcbGprdOJR2GfXOV3v5tUG5e3I+LVTrSg06ZKu6HcjBvcAdBvVKx/HE2+VLdGEWV
XngAdRt4XEQEPhJE6Zqb61nO34Yvl9dxUeT3U1GJWsR1yDiAeQ0ROHbYp5tVd8CFWmyBpoo7c0EK
QOpdG718X2rnmzAfSKAHzmSci6WWaMkpkpIogZa1tE7rFFjQGRWSW1hejjHSkwlFIh1vkcIGO7td
9U5wE7yDfy+338bAv2/BH1dxsRYMWj6l4SlObrt6JcKldDX+uIO+DbWFtIeuNapE9zIdhCpGAZUy
s1euEee+jSYvL+Ji+QzPWdkIOrcCNBrnXvxr+uPvvjOdQSZhWLgXHExP0MbsawM4ZEWsdt9WA4Nm
pWnqP6iw0srKp6rN4lsOPnF6d6L3ka7rCdPKWw5jfTCn5UmanEgW7EnPd4lEDIO+YloIACoZvSB5
0qU1djG5YFiMlaCJmAJt26ry2vJTQ14MH67mNSYATSDxZ02oXtQu4UG18pp0vbxOWIQJQ6PflQf7
8nwrTCQ7fGiF6JoUWM9nbGO5uIoyc1HEt+ZQOXrwZJYcHoKTB4mi4RpUT2VjBPnTUEIHFA2KtDiF
hKLazUeCFnBancqDSM+gvo+l3dTVixIg2hggf+N/1tRfppnbg8V5XjqG3bs8PGSRD9DqFDulaCP9
H/HrILNnbMWoljyFQjtUT8ONVh57YS21qIMXhMPn0iLW+WsOWtSp9Coosqkv9K6VragQqI6njVZt
FGUdYSGLQYaF012nvHQA6aKdKR576oT6Pgv2Z+12ov2T3SXlJ2mDq2nX3gsjwO1tXoNNXRBgZ97H
D1AfnGKv+PQNO6DHN4m4q97UdEtFKlSPQbBWuR0hA6qk3Ig6BFJaJtVnyv/inHmqvI0BJBd+RFuh
+OLcF/C0+T+d1sle+xosLCQoyoZ8bhfAbpaHp7Ox5P8xiVXPhvaMfos6KrqhfWWKi2pdR77CMISG
nhvHDqZqUi8H5J++QFI8LZuof8tN5JWIOh4oNYMPkr8p1VGtUZfOZDdm3A7HvDHzMHw0I3lci5he
EqUqBmASzE8sUkgSApdGIg5MbJZG5gxf1b57Jbid2CeBzijVnuAG5rhQ8q9W+8hXYfJQytsAj3GN
ePWhyn0GKp+njZDTdY5tcOWiN8uQ4rvGNj38iPvgQFcBmq9lc5pCDTqsR4+oYN2pSaPscPra/Hva
ms/6YcgcVV/9Tqipg51y02izICv5MsadoDzTPEhJlv2iQ2HsqseUVsF90yziFRlpDA5LN93C7U6p
yQ4xHCaZY4GWucHSuCkRX4YuE7IcM0zpqIJfdJ+mgAP16Vw+DKWDvzLd9aVHj6ajX6zUPgPprqZn
vW4Q3GY7BVpdlt1IzGuHwElpLqf9Usl2c6hKjcrTQFISKQ+91nki4z/AzTb61SB181cJOfad7Bol
ibQEbNswv7J9v1UeM7Cill2+sBYNLgRQRntw06SHpt6mjdtEK733ZrY0IjqaiLjIrT0YQ1NyzGcg
iKpqj/UhrxZCbEfqZqi37Ykw7YVKhzVwauWtYxLY87uaO8F8FIulZLiRukjvlBp27WKOX34SPnsG
zMpqnPtLp5cxGFgs73WQew1R5EGBuclmjyAqdDwT7LbpTk42PtM87jlNxvt/7x3fj+rzDmZKjDUM
0q++CUWjOLKUc8PKmVePCYMtYVC9WZXfsF3V6xDZttphoYXkdjToo9D/P1YuX+XgcjeqZckqqvCt
+j2NZyD8TGmVG0u9F4MbQsuyncUYwPv/vOR5M/ijG1D28ZTGah7fNk5U31erU++n4VOhu33hA52N
nUxw8I4N95mwa3hf6R4Dx7bp5Sd2IDkBguXfVIqchQv6fOwq8K4VsEDWPdUl5d+/r/fn7dkysTgx
4vvOF+6aBuawmiS3EEpVYghdfARVBRV/nyb+iRUZvf6qzzxyGWy8wie8l3YgX/GufRO1/t6f/7iK
i7s2DtNgqBpX0ZFqFqKTyd/LyT1lnmD6OHLHlJGe3xo2vWW98oYSM/LSdKJ8hcWI472m3ffaZ1Ss
xdoVxOfWujGLlUgy+xU1y493y8QNpgM9R4BpXJzn8njUQhUi3S0LtmLH0sGKnJO4rzxL2HDrQkbV
tIwN+mbaNmm2FdCL7FpgszYfXi/PE39exIXcyUwCFbBCylZtuTqnWqesjyVrXf4kUhA2dHepTM39
mC75JpziqBL7i/fIBPbJG3Ye9v15l3XhQi63an+TgyxV1buIPifJk6d6jYW/RR6U28LDvHjGtyfB
bc82+0wmPGX1fmzv2cnSQ2ndjOBPTT0nhy2hlsQsIb+V3AiQmtkuuvq755Piv373hcGx6VRdi3I+
reqZ9q7sEHvPPIMysVfvVZzO1qqVlpw4QtrI4LAGR5a9PH/vTwdrdHBA8yprrmL31PkDsHanNHYd
eOXSDgUnP60mtH/li2I9QSeAvREfC22nVStKt7MzkbhgF3u2ZgupwL01rJrfiP+2w80/orlZqlcj
Jecz6befiwPawAEt6+Kl2HdSM6OQdd41sDlMFNCX9E6JCWlOzXAn6HPVXuEcli7Eq+DFH+sW7PhU
r6IJovl3afHHKhZ2hT6aMbdaOfDzjI9uJeHpU9goj3PEwXmlPZ5ek5tr39f3NgcL/p9/9+LVnkZT
OhkGv5k3+EvH2lxsTqqbbCdvcgjPeYKDEOLtqRe/incdEf6n/qI6kebpjFQo6o/wgGdotuFCcb/W
UMcr99MT+eOuXLyAURAJQZFyV/KvM2G+DKF3hWara2Iwf0WBM2W7DkN+53XBS54ecbEO2NjkakvO
DnLEIjt02qoedvX5NTWY28RLbZMRt6S8Ax5XzPXA7wJItxxkW3mH2Hir7Eya8MMTTQvOc42+oIFT
8BkbmzKnHF9Mc9V+YHykWnMVZaynN0H2tdzhsMMEhJEOMvBOn6coPb0s3PAiIZF0riAj1a7Z3qWH
M3Hfhc7R6EFhzMXRZSyXo9k4ZkdQKoRnvfTqxs92Q28zeSH6Tr0rBXIBmbb3Ow6mw0vzLEd2+igd
0ncgEQHwHIhTx2vJs8rcvP72NcyJShimiHa9lBIJZzExk3MVs0NER0BDy1B1conNU8T8CrFXfOqj
ZRHELllruKVwDULr9frGLyBt7odySy5Q1jzwwcL2wbkhHE1XVa7sD99b8Ly/lsg1cmqBAHIJ8O2r
VJ4VGvFtbzPd7XJvQEAwiqUrMoaL1kJzJx/7blM2y6l3ImMj8ZTsGJQYw8DwGOl7KbzTKDkwadrZ
Q7n592b/23dxeRP/vLyLzyvvxiQD7jh/XgN891AEakb2Ei22PH8arHctOGTNKj+/nUX/NIt4W2eq
1+iM/oez81pyVMvS8BMRgTe3QoC8UkqlvSHSVOIRCM/Tz0dNzEyVMqM00d0355w63Wxh9l7rX79R
X4nybYeN0RMxvJWYMttpsc6GdUB+PXRGZMfny9bXfwnVY4w5nx8fgxLD2ACoYfxotZ0WO8MtaEH5
Ti2wZAhmk+OYqkkTzsFL88c2ZcWF0jahmRxLvEFLrDiWgbzC3WoUVlBJ2DWLbt027OV2P7qxpuHY
vQuZx/rvujEsAst3X0NDsk2x24m9MssYsirlogHCVQP+8djYoRTOY32KC+rQ3yGuwP+89Sl+2Yis
+F0Qd5fqZMVHKd2ITn2Sv+C4tJv+ZD0pNZGJduSZn+Knchi/6PGSk/Ylg/7j4Vi5lYYKf9G9qJe9
Zuzkdh03D3mlzysizyLoBJGxHAAsaV46TAQ41VBtITKiG3SMYcZ2VxzrQ0YtjHIsUvZlRU87gxpg
1sfxg7/MINeKKP5nOePfD9i3OepwRJ8xGekM/mbSvdHgBzXTXzusP/xtYXqXDxVzKepQay4wazE3
FKP8djnDa3qmtcts2AhEOmhz0SJ8jyH+rkAHz6iAib+41+U559HveSiyGUwGertkfAtc+6ZFKyJc
KuTQxPfhsC/PZeshCr3wYsvV3FJWNSJuPprxSWeERzI2o3A89Wl5lC1u1/wsx8o+ys6DJNm3R/74
bHhl7kaR14zrxviM1YPGwI/5RrkQ+d+3m5TKBwxAg4iNC/rCQGiUoyiGqXmB+eRrX4WI4Q3dVtV6
F7ABHODDo0K6+Xj+GOuHjpOmi4BDhzlqZPSX/icTm156aKP9EHt9c5dLdjQ+68ZGgz1IpOrZTXS7
ZCstZ3DCieQIGg1CeXVAXNYlM+mdZB42eB+/wge812GaZd1We1JiF8qhQmpgu8UDui6Y0N8lhT12
O6O5zHJzK2nE1y8GhfH5vjPvBDghb3LlCtBZSL68Z6Eyh6CwpWMjsaQt1hdkDeKuwifDPEJGjy+/
JGE3Sq8GWN+wjKJ3EUM3bWP5JsSpcQ71vZLtkcGRso6KiYZuqHNek3I8qr7iivhbkUVOvoEwK0T+
z/di/UszSzshh5XYm9weCgJbvpTsTYVCJsbPwfvQfoQFp/cAFc7WDddqlsGtTsu4nm9bSLmw0tYM
CWbRFCfx98c/+HVqBqOQHC/P5RfzhQt07JpdZuVnK3V8EM+eircat1Bwa0ZgfAWMBQh2EGZpcGTc
ackIHe1mlRRO8WHcl/JK+BDfyHEhhb1fhs+pbKO/JYo9pgS6NB22dohl8FksR7yHx3ARJe/nnqit
L9VfYJcNRmTiRIJ192Fw4Xgshvv0kCZeq9tCt/Tl98yEVoPKP/EyfJciA00O9slrqd36kpMSFH4J
OLGRJ5vhYCv1PogoIHg77ODp3+eAct1BXN+6K0zWkoJUjuUoPSr32kcFe04tpyip5hC180uOv/0M
UuTIIu3QLdBCkCa2KhywpHJ+ts+rcP6RLE1See5KbVPXj1rALGdGMfF0fs9unVnfqi4OLM1ino0V
pyqRh3a1yWupFIaiJo5HqV3XgmvUXgrmo34SAEYCUEddDqGL1r6G1+MAJsqQ5nXC1u3yV7SyDKR7
89q3h8+Lw8RnwqHmxhzGKDaYeAvEi7fRnigfGy1ZBbRO5fa8bNDA0gQtrH3yaGywtz4QnMvYamGS
0foGMWawz6k7EAzyqpAOUN0hCRWG9/G8GgRt7sPA19iQ/a+0fGp5d7rYEaodFmhngBZFWZpzrf4y
pLcKSSQePuqMQUv9xO8jlCma4gt6YybiUvE+ERqXo6cWB67YBfNzg1eXO0JeGxHtM/qz5RdxaaVO
+C7f9xd3uMPbPpLcEaAtnwnxPXRcyCrwNdS2gObxy6g/rRIeqE8wyaqxVrMwWvpMDg/CV50iXrTF
FooYHjF4jJBj4iU1IQTLnK4yCp0xc1Ley3wlqdsiPgn9ZhTWsryuk31crpLEOw8eLlQG/WAQrozC
gRJcsSGgkTmj87or9FV6hk8Vfwg+su7sGZVqShbqmYACptPgknkwb+WHWgTJ/QBnk6LT0LKdbyUJ
vvEvIXTpxIZkV0euPk3PV2OJ4+pkrqEy3mHPCotZLGJ/FjW2lM0EyUkKVz8fy/q1UWdBcK93PAtg
uslDkatEHUagrT2a0Tx6LSAjYY7Y83CRydjgoFjM1cEMC4SmfWGQKJ9KeHCZC1s/3pn3lSu6ZzfH
2+d8BOOc+WCJVboNdNM1ilnwXl5c5d44qb59Zlka+0S+DBP05hOMzTGmtzafjRyu4ZiO87O6r8RZ
SlsqAEfSQziXFpDXjTlSYHup2wDIW1/1bMFEQ+DFV5A0vRQQcnHywFuHtoQ9tMsbmtg6bAk4CPVc
lRfQes3kEGIJpm9HdR7ky5SQqnY5GXvFs9ZwTHQ/PakQC2A/3N3qzjYBMeQH87yIED6Nz4qw4EoG
uaUgiUH71WEwJwiz8765q5mMh04tby0TqHKmg1GbzjmxxewgJY4OlEOSuDrXUbHgY95JDleqh2et
2Qr6JofDh6tyvfbZFHfRk4nAI3xgUhWgAhIvbkNV4ehYHagfKZ5fjDJblP4UKUn2y6oALKVNLX9C
vxD6u1Je1OJj4K/T2IF42WSfDU2IlL0pAsEXwnNbV0wWdrAOeCm0mXWSzxdoME5bPIBlmkeJwy5/
NrHGj9fn5qtqH0WgkC6m61a350maAEQwOfSVPl/23BQfbpqWfuu42eV0USZoTsN0RBe/kXeazhwq
Ux2PA6z6eik384s4MXbgtKxC5950FExC2bn+fRJI1y3t78sqoi5iQoFH5zW3P82FqDxXXBZseepj
PcygPAkhCYzhm2573+Cz66td9R+WORjohrmaQsh3jx9suiGDwkN840wpYZE98CI7uTOFZ934od+P
PO7vRI3CqEiXsUv+u1pIJD01s3Icj/h+NN4o4a8+OBUBqjbpx9myc5lNTdkH3XgbNbwGrqafLamo
UFXDxGTwGslJFIXGsKaemiI3DJMqZKVlS2h1VOvMc/yKmaeueo12A9yFX33VNV9f+QpXVbtAgC1Q
jPSjKO9wYi4ZDcBmMZf9USE+p5xh/qOpyxz0r822ACxb9TTAXLsjTi8dP84NjDobc8mcpgR/xOqO
3fVE3OQ+7GcMKmAMAT+wX+I0yy5/caKVTOegbTGn04PPc8yA4M5qP0X+dyNuGPvhpcF4Nz4F6o6z
jyW01nTcBctpc8WfGdPXAUeyeq6fAjqf5/xNMO3OBdABrI93xNzhD8ZfNwrDtNVYeKK+Geu7Ptlq
YHzInA0nxlkpv/MVLEOdyeVwlJyqs8MnkAsyvbbiHdY3GKIZR/GOmZ51UL6EQ0x2OIUf2/jLGRcV
zb6wHdrDliH9fPy6kAgG3fMhf+dmKLE9GrPkQdC8iGkc0RjCLPBGjOhsnmeMk4bT4e7ccT7DtIg8
69NihGmrk1keQwknoi9kxPIFKfvs5NuytscHjsu74Es/cgaUCzIxUQ9+DCt5m7xbyixVIfjjL3Bf
PUn5Rm3c2MImd9kkjJoOZb/hdGDfE9zkvErbRW5skuTQ1Hd5tCt6N2In1bGnmxfDM8PapG1mOBUI
zQKbQFF0sEIRaHYLW3+lJEKoyHly1qaQM44uwl1wFZ0HySEn6jA8u7I3Wfw1/UZqtglb6nkTXPq5
QHV1iXd1hQnArcG9cg2CXr/AV0V+YuZSJI98OjDnQLrHuWLOTpJgY3ikwiKwrcAzfyHYCt2PZUR4
uLDKMFjVdvoLByF0y8AOnoFgIKf7dkmCRbcl3ISTVBXt/2CD+fMjv6qpK13I9bZlpZN1f78U3ino
MUmEakKWwAFM54g6j0VRH+S3hk637tL053/gIFrbqsGZ3Q36TwQN1x5+hc/+CmYVBCo+HnGWYUer
Ti+rsfNdONpOsetOA96a5azal3fRnfV6nrbeyfZ1iiVj4hy5jfh+87y5tRVO2/QfK80ULb9YFisl
bNyd/BqCAS1Iy7PK7hBn2dbyXN4A5b6RP67foauhjVCPkpyY05P5GN38FC2m65rz7JkgjTfBSxHN
VTe6lm+k4N/XBDeH8UrIoaVcvbe9ZfVSmCXjEcMrGeF1uZvGKgfcvUsVnzV3BInZqfsowM4QenK7
u7zKwyYnWUnbB/fl4sbLOV3uT+DvejlXL6cgSLmfFun0cjJfi21pFjhVtGPvppl4LEjkapLnf1/z
m/jz+ppXL+W5lM8yBLPxKB6AwHEAmfWdK1II7ro37BQVzalb23rHD+MlfjLvTdUZJLrPO7OcK/DP
yXD9mLi+PrpcYRFGjzeW99ObqBqwE4l2wgjoepTXWUOWl3o8HY0h5o79/PJZvdIKt3yxxJWS8PhZ
W3P1njfzFNiKgwI5ZJ6ElWKDCm1hLKXlv1f0Yy3GwMWAKy1rJomvf38btewPHYrZEXRWcw2C6Gyk
uruJAXCBubHOP/59vW82SNMD+vN6V9/iWGml3GRcb3LDIU8phRbmA1hqdxf9TR2ZHvaf5kO6VG10
k5XHq4u1tuPHcI7h7HLWh6TvMhfT3ZKUsLM7Gk+Ja1EevwkAy0BW9axrbjy2bxOi60VffcwXbKPE
MGbR7bAbXdEJMiZ0ONWp26E7oGcy59HbZaltStY77OE9hnxecuwiVrXDRXNPhYcSTdxABb2xz8g/
FVt/3s+r6lYUGVAOJUvTElf3eONTZ0pZG1CsT1lliQ0MbGN0lmNcLjld5w7/2f765xquwJK8tDL/
nLKGyV9R6tcqLeuuX+TNrxbJjUZU6DuJh7d8SvGY/WGDQZ+sWTJCbwbkV+V1LWtac464bv08tS+V
Zx3xD9TGo1WtW+uUkNU4VGgiOpIYN4V4rJgYZ+Gi9PJkLyaPjEnm6sAEbFWoNMnjJkvXVb9QjTu/
IzgFLztFAPPoatCdrSbOzcL1k8esekhQ9dXmSgyWcrD0C7e4rNSzzXzCchOEDeNGHQ6FTCppO5c6
aGygmCekZn70JYqUhrqjZx/qcJ5F0SKYsNXKDcuFheWr0qyLYmmMm1E6jriTAb4GOgCf238WncfE
ib9LkVeWG0tbGlDX6uwkDV8j7Wx9VsFLjGNVWXhX4MQIOyYCcieqclv7HmzaorVBtTvimaGvuBdr
KWO7njva4HbFLxIhUo0oiJ5E2WPcevxNDSqeQR1zJcKNIecvZdR/e1JxQt3BD5lQNKI9wOvOWzOH
Ku0TjcqfSSfwC1lc5yjRMse3tufL0i/n6VcLV2cG/uBBkwIyvkT2GUMg/M1IeoWhBskLejT/ECqw
7AWfcT79M8iHJqnt4PnZXdTyhzPDd4RD/YZ7ykNjfCgZ+XjifuxxEsV9FjDaRwVJ7zCHlDEwYc82
qnxnkqOeqngNdDthOAiJo56fu8orX9Qn/Cea0pGMO2wlz7rXx59NQvDD46is6+grBAEQEWfdI3dT
OjAaYL2CQ6IbR68Lym2Q7tmFMrygizj5qsJNwPQHz0FoefsMSukvuV4wdI20tyF2RaJZYwOTQYxh
ILRVCcBR8CTpDIeo+lGRq6gfSvEjEV768i1nkBFs5IunJd6Yv0eVJ+lPemWT0Uy0QLcWaZgiY9X6
jyFkeiTWlZTgWOEpwlE/z2XwZZV/o48fM3V5fro11Pum85p2RLI1RCz1mDwi/fn72JCtJE3KtBWP
6pZ5RDYnNSTKEEBPR61n8JfZDpG8ewk9MDYMSxq8NWASiEs1RMr2kvPyo0vfIhTysE5ZhZ/ZLgL4
9VGpLuTcIxwGjcEUoBMjY1221izYEZGMW8Llrtma8lpjkuFIc6Qc9ak9aYuzp+yEx6z2YFdn6tG6
bNLiXlGfjeYhUz4z8c4vT2LmXrJFKzpMKaAzQmIASWtQnPQrBm/pq9TbWbjJX8H+gFYRqAp7k8yJ
JaMY4sWluf7Be1gR7E2n9NA/UFeDLIq3Rgzf5otXt9a68gAnkbI6NwVGKSSnwhnGeBoHEoxMceqB
btA/Tb6haY9/idMYh3+fzt8oUf99bawQIQ3rcBGuqoFykBt5NFJ2Hwm29JzYXiOB/DZResbhE2Zh
n/GUGMBoq8lLZPQxKZpraAobkcGroQEiHvJyJupeREJWM5M1D9Tw34v8XSRd15WTpZiElAer7Gtn
iiIa/aIAeDmSKR2CugouIuToK0eZ+6Z8qOIy148XFCndnDzs5E3EWSlwIhwj1MfilDK63ERP8rb5
yk/i6CC/zu+6Y9XPzLfAesb1P3xR3/DcxrLLyphMlcC6EFARts+rLSJZezLlEHjja0fDmsVsF2b1
XFUZOXqbITRwDTrB+YuGtaScJIr9nbRt7tPFZVfdmev0VXwfL6/YLpdgDtZ8uNkRitOB//3uKKhg
0MNAxb86FMM6ly7ROZSO3Qpg039l2mpI6I7J3l4b8BGrpYFwNRGXUuNB1C4l2GLDkxZBqjrvOvml
7teSsQgDrwy2g7QaMi8MjxxbhHnHHvncT82agW3RYaw0+UgFJCTjQPEBNruONwweSPa2UjzgtGhG
lHesPbSYgLHlxh+SvsoTfBOGjRwAgt/7yXuCSJYRonV29HvrIAAlEw01sUzn4OOhsgyi9cW4D4i8
btdh7unGIpU9LIdi2KAfGYligyfxuvlLIzxE9ZYI4sT60IN1n8/BOEzgD5rhda+dRIjfwfqCFgnr
h1nt+CfflffCodjxfyUuyhut2DezkOlDMiDrKSIpnta3WGJTGuuwqSTxSCRZt2Is3j+LX+rXSB5w
RbO86QMGwHMxBBI2lyVcGXbbCVGvP/INFAIf/pNbrvJ2B78bkKj8qMctYs4MKDqcdwNzIJfNSOH4
/rJyaB5Ivy2YeCAObvgI4Y45yvAs1ivhVXtVPBLNF8mzygELKGEO1GirC90o2UiwO4n8LffRHrCf
MqJ8v9VhyNfmgP99KwwoXaoskhNwVTwnrSk2+mUQ6TAuJzl7NPAjx19YAGhu7eb5vOyW0kP+WgD5
Nevg4rQP0e1e9KfGC1bb/y7iqkw2pSAocpFFABx6Ke3ezO9PoWvYDNY8H14Sy1jfAh606addf4sE
U08+FAqKtGv+UCb5aSbmNVc1PDGdF6g+speo51i3ZW909S/cnhgVoTaF3OilzUp9lOn4cGsv3BjL
z9jFqqu4Lx/ECHi0O8O4t5NfzYsE45L4ZJMO0tX0GcwdYJVsP7zHKwgeR1gfcbIwsKXqntK3cKE8
5NFKNZnv2XyrgTjHiwBuVf/y7435x14E0S1Ys85Egc2H2/EHzjJERpAJMqbQwSRdXIoxNpkc6TLo
Lxb5+L43AgI7KBqxtEW0kJK46lx6kBD2w1ua2W+sqOm1w59vSs5CC0j49d+LCRg9ND7pxKAPJi0a
mm+7aSG04GzSal5ydnFlGPFaJVHHS5rn2If7rjCDADGRyCuosdHDLrw54Ar779v0Ez6OMEeewgKh
l+MM+/fKekUVxTBgtnyZ8pwbtJThFluPBnkifFqoMx4mGIQAMV+evMBbR2Rgy8gP2v0WFp0RuDgb
sDP+zqdQbbNzleAQO+THN4t/L/WnJ/rnUrWrWuSi+haqwmEaIuDtFU56/BrvVx2HmA1DcDAtHLNt
nBdSXIBmurDSaTrrZebC1btp4//DRjLlh08W1/zn28mmnpXR1M6YGSl7gg6KtYiQJtlcfGiiOFuG
bnB2KwIWXUQ/Y4lMZ65UbqMtbof4/nBbrIkDAk1VRytgXFcgvumTk9bybg0H7aPsgZncypynzLGx
c8tWgaMzVJ/hFDDqM4womstJcSbX5ltl+A8o498LuXrJSyO7jJUYiEco2bgmpPVi0FxSJaWFDJpu
K+J2lD1k2xYW9PNbFmE/7Ox/X/2qWkzo+rW2ECYspzt/hdVWqZaK/6AVe2JL4znTcRVvG/rAe9lk
g6uW2eUUn70cYQFGATde1e9vB4uZpm1Yj0s6//37q+qKWL1IWiQCrWF2Qz+LXw7GCKrNVDVwOCuB
Am32wNAbH7Vh1r9NyK/weWMV01X+3vH/XsXV7KvUqgx+OquY6MM5lKcdam7cGpu3/jPd01EDOof6
jO6WbRrNwJIKIHy9dfD8MPP8exlXSHDWx9kYFDHtmRcFz1WyjDCLrh2L/sUO5+onvi5WsmwobgHf
bfHp1gJ+QMz+XsDViyn0WWPVejo9Dfw/JLeO0oks2Z3XjE/STcU40J93d3K4gmBhjyp5qXibV75H
hm04AR21g7dzuwYlxhfVcib+zL8f1W9a7L8e1dXbq6hJEwttLjIV8A/xEqXPJbdh3xX465BjSvQf
0qnqUQIfwVxjdElFlz0+9pzhfFSAfhgfdAYYjQNtd5Yz6LsuJQP3LaPjqZWHAXuXjCyjcUNCjNas
E/MuKI8m0QkZyajafdLs43yW/CKfEE/FC65JiMJmEHTX/j5C72bawir6AEEcvHZYXfplTBtI4le6
02lZt9NEL5wl46PSL7HOr8wVcr1Sdlrid4TTQDEO8DBoy0u0ykZY7YsoP42pV4brXPGs/F4MdqRF
YVhtoKxu+HdcjcJ9FYB33J7By9Pj/te9vkJ9MzHJ0lJMpnsdY2Kx8IPnFHcIfuYplHaE70UraAdw
NCG52uOXFG5rc26qj5nvmUR8+c6tqvSHLnt6QQ3ilDUFntc1aXoogySPS7DCeMleUdROHk05z3OB
Ma9r6c+jPqWqwS6/8dr9bqG/34r/u/BVJZrl7XCWYgWwdCtfoB95Q/fWgl2i6UExiP/XRl0iFoTG
fPLP+/iNd0F0py1TO5mqd2tIo0wb0r+Wc1WMdHU2XOJIH4++DmrE+K6yVX1NE91O3kSHAAMuEBUg
ZER8M2XhK8RIlDJpwiLbCbcJ66R6k3wmnxaywmbVYyCn0c24CPsCd7z79zcr/zDi4rFx8MpwrxVJ
1q8+2qGebCvThvlO/tjruPCSj0WWl+XUuUuijMqPmNhlUEnQqpBh+4wCv8GXxro/55IjwCcnWEt4
Al/ii6ZFxRg7gzpW2NUxfRGeeyR8UA/5zF6Z2wf5i6gvdH8lJfdYdOFapRyCTbGwKK9RUJLooS8Q
SyB5aKhHZub9JGc6AZ46co3rgZ3c9572pdGADzYKUUnHvmOFfLRYhHtjgVFL18+zVb1AD2ueT/o+
XPRb8SntFhmeRfWXeQ+nTFYcKHo46AywC0gsKT8wjFyI7sWBYSe8xed5pTBAhxUIr0C8b40ZvOEh
8gyEBjNoA1jwwC5cdbsKXkH6NNx1LkS7ZB6vWayG7QXuLE72DMEqh3SJ4IUkNJhbKuESLyJhXiER
6O3SgDzB0FTrN0m95x+n50VIvXd3jicBZEvttc0eFAICEHuK5ze8M2DYjQQ9lY52Xogd1QmkXCsj
IXrVmc6FDf4wYSmtE2eovYgzOLUH2MDNfQas+UGGTolJGHqnpTnOrdhTlQX0MnyEc/LOAyQXPcxC
F26S+dv4MmtdUCc9toczPs8Ye8SOGcHF6D5lDH2wox30Yon2VIhwVv1Q8FPrN2a4z3uvA60ezcdC
s/Gi/1THWVHtoa/feG2n7e3bR0acMmampo5/6NVxTJC6X5k4IxytcOZvjefiTtyeD/C2hzPHILi8
77SZkx9LEpU4j9m158VS2qBRn6UI2RlE3ALRtB+/+z+WdHVAW4IGTUdlSRJ5GcJ9fX7RFFKZAIhG
1KzI4QVUe06ETruIZibd+Swq7vRxeVG+ohxPc/jg5FCh1E1W1lHfYHnm53u8ofXaa6uUVsDNEPTs
Sa2EwKPMjPNONB9aNXEz3lv5gjfHrDfmk2N54OojkxbaLdc/Gstbe8bPOz1AmKWrCNq+kdyUrhJx
+KNtsBbpUpiKIRnGkDmvyGLaBXa3/39YcEy75vcH/n/XvCoDefnitoqsqVWhfsBEGjfGpbGupoPu
sqieCXLp76H+2yhUQFPvwhtjwd9Bkd8WgCkL/ZKIEdZvs5g/WvGkOxfjIJTkM+3bZ+3DIPuNUQZi
rheCkxtGyrx7ILiYH3Hq6HCSvCyZxezZg6esxYdyy/Z2DDzhAZTzwLh+ZTyWULOtQ74yVuWGBJcF
Tjk7a6kumiXeNkDSTrzq1hdlZpI7KT41RK5LwIzzppjDTU72OsO4W7ZKPxAYLUkmekudOn0Sra4Q
B7Eb42CIAVhUsMEpVCef87OgVEFNhuc6j1SbkdaURjLhfzc+65tXvzrKDTlXNMG4ADF8YKhpYh7w
0DyE8ArDx/5LsmO4bs/RPL8ZOvZNUoUJ8V8/++rQrqKwiaqUEUEFE3YykO4gC2h7M5k3nE2o+/yD
X7/ikddhiCxOacLapPWOnaTsJ5lzFyvMn9ZoR+R4MnT/rbcuhT0YpGzOmv6x1kQn0reB8eojE7jo
OwQaLSbFbf/SjJ/dQjz+e4f8sWH540GaV0BDf/bFPO65lfpWgOLO+Q3jF5ezmT9XdupUFi/YzP0Z
x0N5H9xEi36bQ11/L1QbZAdxYxH+X9UVrd+crdznjjI2/GL46WtuYjLvm3QyZ69e4B2hweoPfpV8
OyipfhnH9Gnc5V8w11+Y1JJI56+rPU1MZV+gWxurmK2l+1Wbm1sj/29JX7+fviLrcDZUmbj2q6fv
d1V1CaIGbJmhxWAzZDYX9V19X9qoEu0Goy3ovCHmh5BbuV06XiWTBe+/n5j6U0kPGPM/q7geU41K
WJtBxadXOcUy/zS93rUWZN5pX0Y7C58L9M+bGk18uGqlox4spYtH1TT6dg6p8qP5gAYk4wcJiOXA
4bYbzB7KmZox3GMjEWGnG1sdvxX/MQg2ie5pjNkfbn9KP0I5f/6MK9gA4FYaw+nBh8tgpw4zDVSe
Yc86OODjMNf3mEOCthLX4eouGldEn1s8HDb/vpk/9kfA44TWUB3oDLU4T/7YrvU8yPrOZ5waXuY6
mb22/sBcxv+l4tLKoLN8wHGwOuqowGbip+9Kh8uj8UiipoM58C2F44+wzp+LuSoNiiZUxKjk/TqP
i7ZaqOnTlgDKWbaC8/LJu60CPs4wbGmRK1h4SzI3t0CbbjRKP57bfy7j6pPsOrNKeoVlyK89tfgU
tsQSpk7ZMmyOHKx1DyZpijcwzx8YUWyufzyLq15VESQpl0aum24GwWEM4021gqYxOrrAmb4FVP+I
4f15vaszrEsDuUwVnn2f7ztjrrgZWXAU8L0TSkxuypPG0CaCjP/vd+7mda9OrzKJxPJy4bolvITL
ktGdNOfSe6bM4AkpuA0uws2pfSifblz5p3JYQQ4mk3A8gfRXm32nFFY4TBMhek6rJ6fhiMC10xAC
tDEhLa4mn1CbBrZprqRuiXr6Zs72TzDdnyu4+uqDhKmBNvZT3cAYVFZXweVOMj7UgvDBrSFuRn0v
WYcGApGGDK3bRrz66tGsVsKwlLHSIjRSwaSmt/3CybT9pd3H2DsEfTYXKTMQsd7a9I2f4E2iLkli
nSwsKXn+3iEEmXOrKCt4XkTEljsEmd2DTDTsIVUc6yk5+K1j4vojZdZMeydDu6HmygZXqdeF2+zQ
2VWH1j8JNEq6hy+AtqmOmbQQZu8AgjhgytJceBUOIEHJ6CbDffaJJ/Q54PFQNXqVdDTVB6khFwTW
+52qLkXjAsTtloQWIKiS3UJ2B22L3c+F7g4g50nfoWQJ3nOvRkfDPOXfr9APYkJLmnopJjtg8NLv
bf2PDTOTzRrrlno8BjFZ3vFpnGfWug4dcSp/mAYYJ0l9GPkjxWUM5gy25DIpUe+xk7KVczwj6hPQ
sYVKIVgb6kOo5u2istjlYPWVs1svnDp9TNf1hQpnYUr4RZJxvcEXppRHZdcDN5Hsh9Xwh8aM1ulJ
+oWvf98/g7BEO/OAL2mwM55RPTvx/eU9rNbkW6jBrzE9WEiksPChXfXAEoqvpoEdtag2A7OgFqm5
050srBzQnCH1klwBF8puZt0Vv6yXRHJunlg//SBkkdBENEJHTeVqd26TwFeHgW+YZPr0cri0nggL
soNXt2viuz56MUNgSu21tu6qHEokfEhydWzFwDUilWZl/5lk20CdtGOXVYI20m7QAN86Q6av4vq2
/7nKq728OSdGEZusUvV4OWAjJYTszFNXjCGoYfm37sbJJsw1gpUElc8elRtl0o9w358ruPpuFbms
8nM8sru7rbDCB1MW4ahu0nHNi4p0pF0QAzrOmVjoC011A2NRLtscGEBp5gg3Stzeo4/AVf+TgvvP
dV3t/thFlPkYsS4/RZkBm83FHX/Z7YJVe0GcQzuD8Qd7MEjRL5ImDbSEN7kq0zty/XQMxLVU3QpO
CsZV1VOdrULQO9YQTA5b6hcCfzerib/YCQ4SSRuHwGAepKdbk0TtpwPIsFCe0TEaGFBdXVgsqrGv
MgKjk8zLU9s07NK0I9mDH9lQ/AW7czaTyDNiUt25GXpOYaEoC1SZejEbXjog2k9URMRcS/j6JJ2j
8AAxJ4lt8UV67T5gsOh77RW95qbDYx97ZCD7FkNldZkCYWG7/m4tEWxikGaaoB+ISFda+JV2DuLF
1L6VXPP7bLi+z8QhGaQi8WsZnf59dshnI859g9POaIEUj7LTPYQupWShLuV2mRBP46njzg88TK3g
SrliuP/3dv3TCpAZ6iagrYzj1jUA1tbQBZWhlPgOBYwdKfdNxJEzQFd3wr1R3k5ksyXkTULGV7cO
z59Kyb8uf1XRpn5hDpJFNF8YTYMdoZmhdmIfmGded6dkaA+h9aWrW+Pzn7pavELwMiKUWYEueVVm
jMr50iCSkeiRyI2BpDs3nmU7W0jrdsZwf1Z/KRrmhBevuhlX9BNG8Ne15b8f+lku+ticqHwVngjY
SFozqXu6DDuYXQFkCCpbGZtMu3klq5CbjssOxj6QNgDyMCWF5QfmXyDMnZukJzwrHl6D/apAekdZ
aE7Foa7AmDBn5znCSd+GwiGGrtbcqFLlH3bwv37G1aca9WXT5l0sHX0cOr/IjGk/Wkxi2CrmwnHS
rFtH8WVcZK/tAk37UnhFHYiJGyhqME8kG6D3ZoMk/aAygb7BFwXznDdau/6gNN0Q5DgepCOwKCYQ
ojHPRBKDbLz1LG0iR5v4HyHxJBLkwpZSuu34mBEaJIbLWPCYFxaQ06BrpGuDd5Kxo1q/FonqWNV9
g2PQ8Klg4hCW80iG5PDeohFu7kLm2QT2SSREwqLxF4gFi/N80DfT5EF8HJQ7XbbNbB9nv6LLMjeI
M57LDVYZkx2nSv6KtdIX2Z6MqIVp47kcQ+dTZvKqfCNd5rFXbEjSBmyouxGHUGtWOkbjXCRXWp4H
u8RVU9lZyJbinVG+Iq/JiQ+Mhk2SHjoCKRdF9t4mH4q5IdlPxJ5M34YkhkDswucNe49Wu4/LjXh+
proqN0qwbIZPKVlbpiMEy7pfWPpTD6KPXQxoveKlNF3/xdh5LDeOLVv0ixABb6aEoRcpymuCkEoq
OMJ7fP1bqB7cKkohvklF3K7bTRLmnDyZe68duUiasnAdGUv8YudhYbxET1dWpW/2H7hIoJ2A+RiQ
ci9eTzkt5VCIUtSuLLrNhih5lBOYlKDHgDwDnHzHVfFGkZbmz5+sflPNc/qhcMKmhTrwcvpoyKGi
Fa06j8dFO3yB+gF8yyZGGM5ow84LFqj08mGhf4YviGzKGdHi45JWmkVc3hlwts+2MbpTtC8nL092
58DDpVD8wUyUGinq+q2vwyLdSZBE25VcINC4Ulv9aTNd7CoGWyjKqlnj+KUCJGRBZNbS07K7Fc/Q
cyt78N8t/yEmzjquFpbHyULfW7DIe2bKI5m7TMUayVYzzQtmPVtM1Ga/b+vXMAwZMWJxtbyihxDt
iBNyNTdHAk/cy/k5JDcmW4A+xcZMenb4mSdECTPioyuw8KWFhFpyo7yF0aqn60xLEz4uo/C82Qax
V/Ze2W7Lblgo3UGnVSdqdJ0eddGnD/7eFbtKe4IfwNx8bn1+DG99uyQZZ9k/afe+tBGX5VMse1NH
2tWDpT6lFN9jq3uqvmHVi6x7KYfNex+/XitSjG+KFAuSNvYWafaQX446FbHJ+/7cDSey07XAZZ0R
fjGxpMxGbBxbmwRjid83K7HxZKaIxxbyGMC3DHHJgsNC0BzMj8Kgz+tZb5pO8LCBPeM3JEY6C6ps
13Ap8C2bL4RRJpIHDgXVAnEYD+OHr7hiO1uaS55GshOfxR28HiEiPIpUnvOxS5hInX8F+sFsOYly
j0+t5Gb+pxnpsM23SgLzYN2hAfftkKNwiW1XWGksJrlXBRslOynKIrj6Nn85krAUo1u3APOY9HIv
wVxZmEu14OcydEbF1YLHynzrlJNi7WVOzP6xsDbRtA8gI1WAZkzi2aJWgUP+7uvPdCHUJeboCviY
CHHZn+O2CC2uj4Z/q4n9doKPlB41VlwLxEcgMVilSi0x+Xavqggliwkd7jlzWFYsJil5A+Qj2MZc
VkwklG8NWirkT6eO5A77dA1bhE3U70O7nvERsmrDgTb20MToMGXTfQiGggAN5XPWPkxI8McXJXhO
hi3Sd1tX7HB0yTWau/WriVAGze7oNquPNKPFat1XexDQFdtF+Dad/tTxY/ZS9NNCrZ4rFQaJQvYU
m4IMX5H/RsC41+nS5eBvedNABqPbZjAZelKw4DgpbIJX0uxMilOvG3aFuor7cDPEB6F8Cv2t5e/M
kXxTZpS2cMsE5gEp+J2uvhUNwxjZbfKTCmsqWmFh0WS0JsdG+OzbI7L46U4DDn4rUIesVdmFsx26
jM0rHWuIygjYUYiMbg6xxPfs1j8vwV+HN3+eFotwXQn0hWZcdNFzXU3EwGxklmDkSfV9BwcXL9+c
cMnLkh0NsCEP8+So0640L+S5Zvln5Zw/2rAM5GocP77uO37eFMRfyicjfAhq73wPFCpy5hkOUIab
4h3wJ8sUkkvAY0Sv3vkgBB7lVbzsHnr27SsX4ssuePFtLgrFypdbTYgn+TTgBCDca4eiyRWyFXoA
jGIbUV7oHBHseM8E/+ePlv8MCb5cCaaUsxmWfeQSkJFbVSH6mSLP2vDigK0uvcFnRs6wrfyynmd5
6dTRLDGxDlHWoSFEPAH6LEDbxCCZPDgI3OHurL7P/yOI4Y6zLySYoRgl6IzWp5SNiZgO77wW7eaI
1S/mLTvfaM0ihNKk0clS58Vs/By6xk2UZ6klai54as1djsVGKjyFdK3zaxy8T+mO+Zpu2T5ZvNGd
nrkC2LT34qhG+xEcnbKpwIzrjz5PTdeszslboN4qxVxL7GNjmfQHdnUFJJ6IaiwFzlZUYE7fzHbX
WiKoC8UR213nyJRAYeoRfuoOo7RgIar4U3UqfRnikTfoUrTvEqF+ATTAXL0XwczizpNlFb72krYg
fj8Zfx01afFhzdYLLH2y074F25YEucBrlxYDtc5tg60xvfYjQjS7mEg9Y7Ch87qXB82/wTMJgo6A
uw8F1lO4l9thVaWYlkFbZ9WxKIqbJIBCURzKxn3TEvzm1nvFX7YNgWlKu2gS9C4K00/mPfN6+CmS
i1aCCe865v3dMqsQvZdwtX5JZITAejvjBibRrR8/KyQvekV/s2fLzu5QDGiUsOtRwPuWOUVvveXV
89xQsqq3Xj+JziYpncwuOw+rXAuL87wSIyfx+nfoCzwNlZcj+1w0D7SgFnMQikx/1AunJf4RUXTi
k7QkRI4CgD2LVgTgyfFWl10rt9XSrbN9Ei6jD/G+uRkITw5cguds3HzW4GJ4tDv5uVhqjky+VrIZ
z8741Bsb1P2e+AuNi529IidPF1S8Jeo/R1iH/s4SVxxPloYz2sIdedN/Aga6k7Cc+V/9onupDyRm
4Geb9egUzMtBmB0qiIuYbduxhWRz3Ha9Tam//Pl9/Dr6mJeCv17Hi6VAyAepUlpex3lNpCx96R+6
VQW5YWLOs7w2afk6dJXo/JClSwlpWSIL8b9HVGFo9dbSSoWuQJTeVSiuFJCQGiHXD+dx25jrpD0l
BClYD4N4JKi0ZmOSmFIjv7Sb0oXt1ZdrKGUy4JLQrf2DYha2XN32ZHmIwtuZYFP/P7PQfLl/vlbm
N9UGrFVTsvgR/HnZga7zcLTSTFS4Vr0riq8V6yQzAQjiIsKYcMRs9NmXN/g5VBbxNrhVmk3WbvDW
Ejhk9g+l7pWYhbNnnwIJqGW2V8FLJ9ot9lytue3Ht0TDTrvIk2WsryfrlbLOAPYWY2YeN02xGSUP
3gwkNdkDxgbskQzQE8SRvg/XE7Ff/elcek1C+YAIdTN1GSTFTUaAWP0ZZF4YkC3ulB8trunSHqsN
4w6N4AlM9uEujJ8HI1+Ws6VT3UXNbUFnzGDmqGxS2ujSDW8rdtOCvv4UXXkIv9a9XFCdfVklygl/
xOXZqBULvY2CWKVpEh7jcFn57HwKU4/J0d+Ed6j2TcPJ9KhRW7VPCuV+DN8Wkke4DU5/znCh2IPJ
3FjqocCRTR8VdVflYkXEdYQJZFnZ6ju91XgC7UnCBN7gjY6t/9kk54P/W7LHm0esNpC/uecer5rb
EcVDbjjybV6sZj1MQEPUNg8zkyhAw4NuK+dc3ZyaR80WBnsYr74sqvG1aMBri/ADOQ/g/C8ttHZQ
87DsVSS0hMk03ui7+Zbx70KM1vIphMTmYI/VKPxC15IxbM4yxmmpLJt3TpTVC2nz7W1pPNHZcTTW
LjA13SZIH9LU0x7ik4irUUT7aDrGLfQHpCOyTbjl8ee35qvBlJtLPhU8LIM+4BcxltbnqnRWsvlX
JDSYhI2SvhoYgKI9m2upP4F9ZMm2Y7ilYQxO/SkfPWNa5emrDGLd4SSGSqA+VJDlcenAXeak3GE1
Xfz8Pb/Ol+bvqVmKTHPHMr5oLCS1oWfN9InvKdrdOpIAUgjqg88kOtTWyNYLEAMRg7PWC44Mhl/F
7jiMG0rYOjlgJpMQts0uqweSqSbbp0tGsi72R6c8XB8h61+OihKDJTpR89I9ux8ualmll+o6mjL5
JJRAFhctWQZLzWPxCIt1Hz/mUIFgfwnKQW33fr6jdaQqd8I7w/T4XjHvO/NeeMqXiS3fwZoipYoS
y29Tb0ruTfORn0nUxcTxm+eJfKB8M+s2dc9sFmpnEwpjQB5wzvFxkr0OxuxwOzZHUcrts/jsq1SN
72H8KzXvJ/XJQn1bc/ZTEQ8Sh1LdPbYqPADPF680WKxvilpKa82gwW/JzEsvrogpjJmeC4l8Kow1
uwNlPR1C8xYpazpzXcgIbt1MNT25dUNSawwE9aRzYLRU7wKGhSvDHb0uX/aIad7H8oHg6xSsmLbk
sGTZkeB1ypsBmNimkkL8pmwVlYlN9DLRHZgmAMb9qi12Z4GeDLgqAm+WGD7CeXxQgoSl8KyZzjmB
v8jauct1mBVOODFuUYvZkXF/nj0PO5hYdFd89a2yRrs4L+UwnfPJA20pNiu0KI4CrhFVUqEdac31
EUTcSHY62ioTszcNV2DY3+YIXC3NcsKWEmhuLak3RngcsisKFu2bMw0KPCK3QOMqHG3mv/9rICsU
vpIXPhdcNG9U9RkH4IwgKZmJwyAh6idHQIPSWmSyAu9SF58t5aFsIFuYtwWEuGSbl2DnxdpOl0Zl
6/2eNseLvvB/hY8iaxyH9c+GN0myuxuG7OQidt45uJOA157pH+awOwBRk6+gGBIn2l2Xn+Lyoe8e
p+FZv5Yc8me4eXFs+efHXswTuqGU61SO6TS4AAXFA7vUqG60epUmrBNatmiIwMMwr0E+iLM1yTsp
Cryzk8lL1V9on1Lv6qXbQqkAQsrdU49qc1PxIwzgqHsl3cw2xPOyvbKq/WkZffnec1jfDAWEETW/
NX/dJE06V/FYnblJG80rFa+eNjBIWNzG1/GNS48EA8cWAlHjKCtLE0RJbRzDO/Axj2XtiueTAPZN
AElZ1K6ZvrflTq6pwwuXfBmTh7TK4J4knHJA9+zL+sGKPAA+QBZhG5Wco256WpTMfcRpx1BkSlxJ
c+a2QNbfdtqTD2U8iQs24WVGq8HcGdnJh1jcxY8JYnWFrI8YRUYWUg/8vNx/beizgKJFkQlYgequ
/hmm/HVh0rgqqlwu58IXOd2uaO9yZRnA7JZUUqGzWxN8CuclzT0bBwB8NFVJtcJ9bVjPZ+1FaSw7
tI4aj/kZc43p9Pnz3Pv6+Utac/V9efdM0n7nN4wve7mmCZlaj23Qy+xJEks0mo11SiPSZtKQZgmg
K8QN+XMTPDbBtszfz9bmnO5KeS/DhabXtG7UnWxxeWEHqja8EdSVyRKhj0JHR7rBol6QDoDn3MNM
KC5HtteuoHGz1VOUb6a+r0vw4lvS0uBFQ1/aoYsjQG9CMoHoo2FEuiDkHXbWUi5OAkC4kkYV2hmz
3OXQf5yGOQP5RE4huVJ95FQxuZ3CETNaDNObXqpeGP9G0AYANt6n4o0Pbfi+GJhLKxMrGFLelS+8
iOFNk1D2XOvIf9eT4ZWQEDSI2LWpsv59NaQuruVRkedXGnIPwSw+KeZLqN5NuB06Irs24CvxDzbl
cWAqISzzdCfkdvWZw0XINuOKK/vz/b76lS5WGSFsg7o7S/NXOsvEN7IxISCnNAfRPhd3GMbmIdCT
vhPB+7l0uOGZsKRGFXvaxohdbtjPX0n5MreY3xMDSpjM8qGZfwzvf70nZoqvcEgS9UT6X4GcoXkP
+jc1P4L7fzQOIJH2ZwdjyAIKJmWDqe1kY12Ty1Y9Yvku51G36S9Mic4l0U5L65hco6eo3+xDaPxh
g8yRGIwgLpY4I4nPU5yFyqkQvLllbiwN+VGoN/gpHHL65pVqeifK5hZKl/XQ8oS60YrNGU9AuKaF
DsXp/mxuIgMyPZQYL54e0X5lEH2XLYdNZota40ls0MabSPR3VXigMq/Jhb5q83jDYeswrDdNWfuC
mQ/0PMnljj7t7J2kV2+n55vyduYVsCVCn2EBDbxw//Pd/SN7uFhgmFGjCpFMkWbcpZq+6IMgSfXz
/KkiIA+KW3Lt5WVWrwReTGOhaOsuXwNpLbqbBi5S/ZRkMKcf0vBOwQ00DxHHiAMVzMnPGe6ghTbV
Bwahclr6Gq/+lJOkcJSahZhwiHGqewIzehfJLcSVBZtFDZzLcjVERQQaCAwdTx3sDEcz7aF6VDjh
e2bxjB7NPxMNqb6dp40+fkBX8kmGm4UyIH3EmjZKcyeZu4i1KtxA6QE6/fOF0r6pLk3Wgll+RpGJ
pOHfxcIvLK3PtEQ54fdZtBz4P8p0Q+Cr7ErvGYEl6isR2Jbw1LfrwbgDGpVxlFI/sYFoKxWFuBpt
NaxdhMLO6Uak5H2qUFdI6R2NBRTa0Q1juoE3votxxlj3VBGi8UvfARH1KSA3hr7JiSp2ZCyKzFkD
T5HEVQBoySpeOS3//GO/KxpQ6BgKMjtlTsG5WBmLxioKRYwVlIe9OyGaUPTXiimBqh/jiemzR2CB
Cl+NtdHY0Mqcts2cN4AH9RAnhypnAbiDbyjHW47qteGW3Z31YB70ZxlT9mTTUMCO3fQP/nP5Ut/h
YiWoILHY4G7OmrQYGDSHKikiwMqfwHQm7bFkREB4DC3LJ/Ede8JMFLerXVmjlWYEk65Tggfjgn/4
85X4qkWY992/rsTFglxKdS9nMldi3OREeuxq1+AjM4JnFjI4FbT25p8jweDSmU5gaDOYDBANB1DC
uDcLKOcM0K51or6Kay6+1sWSF0hQLkadr4Xh6tbfTGsOfryklos8dYG4jhcRGdd5icNZuFL269/U
JKxRHJF1TsmqctkFM7FsnKuEzw4DAld2vbbNAb1ZxL25Yfki6/O4kgtEzAhHJaaT0t5vNtxvnWxt
CMfGa6ZNzBfezYiE1ls1/oiDHf7DKr3t5PfyTJZ09NJUjdu1A8BF1I/gdA1HkJZBZ9qqsMFBn4hk
Qi7NdD+RIpG77e+k3pYwR9yx+z1GB6140IbWKcV3JViRNzUOhCGbu9TfFtEV6s933Q1TsUzwnqaF
yvOyvhaGMOiMOJhfFV96kea2VevO+BP27QCVzIqBYzR66r0ZOwWWS6iBgVsaOypuhyEPVX8B8t4n
5YRW8NStrs565if0coX/+wte6CE734j0yvfnOpfMCvYVtV/NWrveST4yN741jYV6+vmtmdfCnz5y
7mv9VTKcAQFUUyDMI55ghVnQ/WNAXV4r4b+ydua34K9rfyFoHIe6ibSUjT+RgAgspNm3cdshoEAD
tD6f76u70COg9ZUkYVJmvdSz4AB7uEohoTOLrUZXVEB370E+lgHpxgupuUlVZ/AJ4qmR6lG4Yll0
lbcMROJ6wlNMYlEbO9Vd4BpMBbBLWx6wAkl5qoxdHG8VBQt/nHgmmb40TzqlX+TXYOtflW38asoD
OqWKrCra5ftn+SkjIWG+oZvOIfMhlhb37Wey7OdsW3fEnHG4pmqTv+k28YDTnmUuzcD98inPGqET
rcSUTxXyAKcwsVUSj7ecFUEki90jW1HUZSIsJt/td+BPQigOgaMsmKNwjhgfsYb/PyyX361Ef3+r
i0db6SujlnyLHtgqeTTZjQ1lPR5aR/fkFfjta7Cjr9q++cr/dRUunuuiNmSlSbnyWDyRQixgbsqL
+m1WF/uOv1KSFcIsvN+Te6a0XFx73r+/8399/sXznmdVNgoh7xXj0FVN05qpsfRK79mlKJiJ6aLt
v/38Kn+706izHEWXLGRvl4wVs8zTVI24850n/ybNwA1t44m+1ozyQGtkR5nNZMtCy32l4vq2rP/7
k+e7/9cqYkb1JCupMZ99/1u4qCuk6s7v79X8jREycumbhqIEXS+7MFRxsmio/KKnTFbhJ9Ch1R3V
8lRjH8hHo19BLWzXVb/xy7tcxkWVNzcJ0dcUGXCOCJ9CYtc9ohjR5VUeHSIk+9fW4m/rKm1mUMho
QzXtsmmbdejS9VJj7o7mrPgF7bEHwIfdS8Odu/A35YZBDb+IUACYWfKacOwQQxaCJNBUDVOgV7V5
SYaNpRxiIP/3pWNBBoiO1SP59sh2CBJ1fdGLSArYTXaxyFx8mxDAj3G8lG/CXf2bcQkAB/TGxAg9
lCRJPY0c9mccfwnSJObQAxqBal0qFqFw5Y5+u1f+9fON+aj51x2dVC3q2lr9r5uhw4EeO5QpmBdq
BIim4bbdPjerRWtthg29FhdB0Qvoujpb1WQrNIsAvkEcrCN1HduC6OBE8eutpF4ZWHx7EmNZnZ15
GrinyzNReY7PZZnM6ohDhXOb2qZcZzjIUcs7IrLLaj0PaaHqXSk2lXn4eblv/v3BF++3lAwC6DhO
/wkbp+/On8kaGx06CJwN2WnKOULAtCwJNJeL/XyD50HhbfHbXMy28vOyyHZ5ivMFYo2twIh7Ecnh
MAPzSl72VyTHLABE4cwTjKT+y/BB8PtECQpRpfwcgFAtYhBg1g73p9mvz9TjMXpKaj8w/0S49fYs
cY8/SNnmGHt9G/jmsSIH02IOAp9WZSx7UQxXQyJ1FYi1k/g62hkn0ZowyIWO9h6HBaRxHPhEdcUL
QduIxLX6qwHhvzPnAHAPu87RmAHkKy23gWYxyAeLeW3l/vaCITfVrFl3ijj84vSYypUhBJk6DzgN
hcTDFQG7IHR78gPpvy76F3JPpFkP7yg+kmBqQwmXZSLMce4LmKGj8/Oyrsxb1b+PmgqCAhOVwqRE
Ny+BdCJXTNcTQz3JZ0eSd/q4npqlYq7hWgvBTiHDkXua5bdGvhbl7ZQ+c1slbdmqyGHwPxT3A+zX
pYqIovqcTJd4uUl87hnQsxyhbR4R0/beEP2emo9C8QLvGm3zT5Xzww/QLtaSWOtMNa10lb2wgGKN
KIQ+PO2wErpUHi0rcBZlz/EDYileIyveisUmKDfNwOWUTz9fzW+fQAtNsWox5uQNvigMxibKDbk3
1dNgcZR1YWaY+rbWOXjQtVOFldytRpQmHe25RTrLMIOWEBd4Mmhdl7mTxF5bP/XFSn2vzu6ornhn
ru09f4bFXy/Y/77jxeKS+AFMztyax5tBtoyLA9R2Md1IwGnwB0aYLg036e6UeCNIRN4v1GypujlQ
majZoLmVoXpB8zafFTuX7QgRaCzbmrkr0FINTLxIcryyXXxTbvGMGhoyWJnB3pejFQNxPzkLfGNh
1aKF3ShnO1szwbCDTc9AsbGRQxj2bFj1UXuRKR5feUu+v68mM0VFQq2i/fn7vzasPJ+EzJexgeqj
Tdtf2SkDOdHh4tysQzyF697atTNTtOk+Ogwu3P+Q84AtH+cCBKM08uwRQo4KheYz7gHylYui8KDM
//z8fSMU4Er973v+6eH+9T3bYNSUwRLUP7OM/JT0D6i75Oz36GJvVDC24/Ygl6h9FpGsIs8iH0Nz
yLMhnu5eNTkVMrBMKrs/8cAO7xqulfCAKu48HkTJiW9GAJScF6H6Z3szts+Qz0CY+fXTPM6KD9r6
55/zzQb878+5EAn5ZpfVWcrPYdYWOIOX64uGvc4VXC3btF5N+8jGWxV/XntJrn6y/G+FUii5VMhN
oPGS9C5SGM6J3sicGJa0sZ932faORsI1VRTwku+WYxNBFLnO8lcBjBgJYdoNoXaCF9sTeHSI0MoC
DCofa0SGjSvJjspOK60zh3wdFStHvUqmxcSjmNjncpPKz612VyWHPmTk3O1FYRXjyWASI6z0bj2I
yHx6GbmyHU+2At2L4WrmqAxrQ0dfz6Po5rzKklU2rS2OuYgRkZ3DjFaAlQZO377o/qrJIeiMqDBg
UgHrAI6FX8Jk2gmE2a3DjcIxm7jF9dR6Z/DQto86xmfo+RwIJ0TG6j3WVvY6wvg4MKnLUbOZ8gTR
ceBweH6UXk0DpLPd/4omZIHPk+D2/PeB9gaLdJuFH9VrYSMm7xKXSCg1XyFFp63TdTvjvAr6jVIE
i8Hn8U7WDA6J0Zp+o/Y/Jg5EVxQKuau2W3GlBwtk6PGaGYE40Rpa1NCOykkgiYgDTbQ2QRZmO3Kb
TJwM8O1BXmNWxa8B4AYEdtM/FdKuzzbCVgrBjj9Qmg7tKk+eYesScFUbHpGKxLeI1r3AnBr0LgP7
MynW+n1yZqkaNoNLP2pbZquf35lvTujzO/O/J+hiea+JOxr1KtJYAiTVLYWj0NpAp0c8iwfFm/W9
TNdPlTajJfbNKn5sNddsNnrJJUNURLcwu77nfC1o//1SF2WPRRBpMaU81lzvSN6Y06FM1sWxtkFB
G82iPoV2aKKcADzjyOMmUpn07Y3shtm/fA9tHaVJY2uaI8w50RJj/mrgbt4FnnQtAOwbbfh/tnId
wjw10WURaUIxLpUzKiVYkEhWJOS0rsATVHjwkbh0DHgZYXXmVtFn2/K1lee7rQZbO8UYs0jw4Zdu
8aYS4zA1K/Vk5PsmLOxu2CraL9U6O8boARPHq0E7dDODQYpsLcjrciTuZcAmAx2jyzdi4pEMp9h+
xlz9jsKRwE6OTu3x6jedn6SLQoJvas4nWCKRv3QEejbrKo/kuZAozzjT3Cr1mBrNimSiRyYvJGbe
Vulu8g0+5H5rEOthx+cnRLVMELak9aQYl2r8zo16hxP3yinqK1hF4k6aVGG6qooKhKF/1/ASizNH
b8SERHnCBnaU4W5SZ+i/IC9wiUTBOj7vJ07+o/eyC7Figw18yEOerZdU551YXH8RiCn4ctE07qqM
ZIvqnznqRYUoF4YwIaGmgeZvzNFO43WoflhncoLzG87jarwKc0h3rypqPoXsC9FAlM7zvxf8vUwr
uQDWVt6rzekcF/YwbLPhDi8Dxxdwo04WbPvmvYvJ9cK1s8r6bfTYu/C/GAqMSJ8ysqkZ3bkxuDcJ
KG6E5fY5NZwm7ex4bZSrhDzywSBl8NWk6JsHzVbjEVCeGg+x4BaQIaI1KbuEKdJSMVZavaMVL2W/
LYMQd2knjAeTf7utnDhQbR8RLzhI7rLLPGxMQfQJZMsG7pTRBVTsvtl0+W+g/lr31vp7PTql8QOu
AK8VNrG0DBGM5OVaoYAnCqZLHUNAjkoWVjpDBGFDaXNOL3DsxzAXEGO/lViP2uytKwkUBsk0LhEI
tl5+b0DIrhlCL8m+zBdnl2SHMfKafkULU2HKNOeXgMOKhVPJidl8rPBie1NFM2bZkru8iPxtNZA2
adN80NEdX2vkfnMo/PeZuFiytdboOkPEvNSqxNBOToUiF2NIRxS9FxCHSygkMbkoi1yfwyK0NT3d
t/1vJGyGD0HRI0/i501E/3oqpNRlG5mHGQhxrYv12q/9AvoABtWYs9Mko9cnrcciTgKFdmEdTD+w
w+g0eZH6kgMlGW+k6IEHzlrUN7o9nxWE0eZsaIU9/JDHXv7U9ufz7yR4GxWC2u8KEJmx0/YzsEpN
T6mwFj674TC2C6nyhM7R0TZnXsPEj9jlmzLYqLEz3eTr4abbC472MqBBBCBr9Eib91G17fzVh6xt
CBPWWG7w1AcrM779+ZpoX0uzufxXWEhm9+8XT57a63kqxdE8P4lDXrbU3A79mjhoVL90F+InhQAi
vdw2Bsj+dZYdhCrGbwL1YardvN6lwpHpk2qf5RsMHUq9nZqtyc9q/Y0xMxez7Xy+IAxxKn/lcEfF
W7Xf9ubbKD22SUdZTmbr6Ak1SV99SzTcvezlTiQ4/apAhm4H8m1p3l4dMH4dd//7qy9a61OoDvEQ
8mzWLh0Vkc62K/ArwYxgsTHYkxfK8PDH03AVn/F1f/n3oy+Wyjwv0iHL0lmxFk0TPLstLj0KLdIi
AvpvtrqcKoTh534ZJB+Ih11mN+oCpCKrBdVcQki3ItD+VDVXLla18nY1LfSbRjxfkZ1lTou35C+S
ZuLuBjUV/dnkDwkC+xit+NEpJcb1ACwoV7SPTLr7+UH8Rp/874denE3MpOvb0OBDy3RZafYgOaMG
/1l4EslVGssjJsZB2POgeWzJsG5f47a1/WqV0Bs8Q3nGf9szsc0f6+Gm+U2aFXOSceVPi0hc0Fyt
GNXaEFZj9cop+ptD1b9fXPl3Q05b4tibKZifJTAEGTnTH6EdUY8iJSaIgQUF5fT1duo3TjM+19IY
UjMn0784rgUCqwRZUFnN1pMDfwZqmT1wxfKdiuRWWGBuOsP3wDhQLgwREfROLhD6IM89ozkt3Dz8
aMh878m3cRMO7/2jPtR2ExpO1B7OyGU0Mn1mouahr19nCbCGXLUnmQgMP9YKXGzwJYpDE+7n+TWK
qRLXlT3WKwjKZujUgEXMRY2GYtz45z1e2ZxdZth1/u8+p1G1ybkv1ktfbFrs6LTlEVQ0v9UYK4zD
oQh3t9FANobHioSk69bTy3CM0AtVG16SsvVKTjHMwaxPUwd1ZD42vMCnn5/J71+Evy7xxRbWaeYY
lY0+Qz4CEoIAyoROGHqoEH5lrriFCvpa9Fe6HV9hiOQwYJWEQoQTBxf6xfMkR2PT9onGh9JzIbv9
bkzvOn3NSCVcsUIT5IHXLTlalChs/JSdvUlNd02bqc2b4b918L9fY944/mq6KF0SWk0nS6cBuStS
RmM1oYObpqNPVaSprj4usg/AiP0r5dpKlX9nRC9lD8ShJuXrCOKSwJ6kPTu1sSPo2STdWBQ+JGKs
K9uMtrPgnurQOX92ktcHCzLtq+ZgSVsRKcwDsMm6/229lOfnIliR6R14xb75jA5F9QoJSgtWcXug
VdODeGtbpILX7sG82Hz58ZAgZ7quyTTgolJoC91vZ2we77S/nPf+vmER/m9JiZf1tUPHt7uw+r/P
ky7avWMY5CEJV9JppFargEk4krT4b0Bi3fThY9nfysKpxqBd3bU6L3tf2CqCsPzU6+SoDYtRcyxo
ONFLP0EO1w4y1nXhtnbi6lcs70NwR+otNiizuZt0O4UYhlvCfBxIs2YapsM5YxLDzUqnU2Linsw9
jTPqezMu88KB64Bq+KYVttc0qtr8LH+5zgrQImZRGhf6YrZhKLEcWxHZkHTdjepZBgBROZnmTgqQ
zAUqheYO33a6r56UPTamxjVHj6oBT0KCrxDH9yDQxVGXFgfG7m4kmrNBl8DB8EXjZKBt5438d+5l
tvHiS/zBIJD2SpKtIsAN2Sl5L9sPmT4Nb7HCjO4mEbblOxuG1d7/vJR8o7RCfYhdmBChWYd4eQBO
mlCPzHIAjtJsVBqX6UuxZmt1sNCP7022Ett9T9cA0dcvdR11Lszf5QPGdSxywiJnTFG4c9y4v82a
KxvYN70VzuSMbRWRXUSXLtvAamFFnCcr5XQmd46X+1zeKjGo7mCFYxfuObrcTwYjtAejZ0HzJrqp
3Zni+aZZwYVZtGsy0xzjWqEkffNs/P21Lru+cSyHZqXUCgdx4TC+tcthy3O7LGEqJb+Eq+kZVz/v
8mBNi+KsDg0621/RTbQaihVzNe1Gor3VNR6Bt7V97fn/o8K/eP7/+Y3zOvTXIqsmmnDWox6/aHbj
89vSpYJG93ee/wafF7CzNs8EFHXRm8bPr1eycht2yxb7FbCp+/RVcKUbVKI1JvJhBIE4O34+Bgtx
JgdUv6VfMr0KEo3ApVRuh+oD2+aAeZzmtv3z4/3dTolcTlSAz5i6wvnq3x9SF82URZgR5qp21S5z
TlKOeg/tf1YqzMQ1phfXaDd/mlaXV8+U5mUD6x2q1Yvt2dfS0oz6WVOM8jo4dU5f2vQ6b2Tsy+Ga
Wp50MvLYuuJGdPTaQcCZvQiN1zE1y6A4UG+H4/PPF+Jr+gQIJQTO4CwN2mzQZP69EKbYDz7JafKM
MrZUV/I6EoNxY44MrL2q2PSsRek2TpH3tYv5ULi4eemxI5AGPQsrsfUWuH4WSrLEn9ARkkl2Z/ho
NjdXG0nf9Gy4anxVrpyO2/fiIJL6lhJXGWqNWJn3c8nfxLpOpXgUxCPZTx4CaDYE0xWHTUecfemN
YGeeB+JXH3NlJ9a3Fco3y0N9zqH3ygb8FScESQJQDAJM9KmcTy++XKlINP/yTmIEP7oU/Y6Otm1T
AGGMl7F2iHJb9n9bwUuvOiNbnYj62Ps/zs5rt3Et67pPRIA53DIqWA6yXQ43hO1yMVMMYnz6f9Df
xSnLQqnxNw7QhQ4liuLeXHutOceUCIAXA4vHQKKn79AvlN0jiGZXU13gkVSUIW8LUQ04VOdwWdHV
grhacb4+GMSC3GaXzAVnuq7fv8XJAyoZQ3qUhoFNX191SIKvUIVgOvQ62GUtymZ86IsuUoDa6ZZN
dWFRnjF1ff/4k0VZWepcWAY3calizLfEC2+T4r1Jb6Z+R2YlJ0lkNqgtZizUBVAEVsbCD0V6/h7z
5u8Z2271ckVaQ7yrBJtKLf/MteV2Khir9bvDJQLTGYOILsoU3OoSd2XSovm+ekQMK0l5gCOyCPC0
/toc7sTjDUloCgcYHkZ08m9C7vZe7Q8raZ3Wr4X1Mr5I1h5ITzptLm3QylLlft9iyBylQFms28gw
Tp9DJe8kOU6OiybtuOaV0ENjaIPcJf+zMn1V9IfuIWLcdMgwnxN7502QKZSrWHrJASwU0I7Jmabx
Vkq+zv2lL4ejSr1Nuj/q4WnQcCMxtBKtC69042f9SjCHokj4fySN9L2T+wjYIh6KgcM0xhoS+SBt
aPtY+cOIORL56f3oCPpjo7BIiCrNyf5u3Frw5HQtWteg0lTzXnrOsrUoQhe6l3z+aJH0tcJkfxOL
dvOEk4FTJeNW8Z6NIZU2pkU8XvE5FjHoEcdUOPECkDKvJTpmoGhBGhTNOoGDkqkYsa03Y15PHW1J
BySn7Nb3ecYZ3xueeE1kU4Ye1R0VO6zos5F7chPKKxUohe4ll564cz8w2F1EK5hrFBB4JxVoL2TT
cZp0cX883Fn186jS8rB8M7st7+t4I1b+NKxLXK1LF8Rp3RBDCKp4IQC2bFcjrWfxMcJygzV1cQWC
83enYteKFNxIvZYjrvw2s9dceMss54GTxxLCBPhdSaSh+QMWfJiLRa6dgfucKWVzGoy4JxhnU5nR
0VqEBPS5ybFl1NMND/l81S6nli3N/8ZHOcrIDv5G8yKaa9jPm1G4pufmdvHLxUbb8rr7eaELoVOE
qYbekf/+rwIHIlyXxaOxYOFqfUvODSdo+DOvsxSMtEUALV66Nec+8ev1C3ve/Gno6qNSa3jIljN7
JeyOzWo015L5WFS/4tZTpE8593g1H3GfaQSzZy9l9lCpN+iiRdKxRn+MHypyN9zsiHEnRfe/ciQJ
vNoqRIuI/9i7JJ46o1zROfHjRmGew2Ts64z01y2K0/bYNbWwUOcqt3hq/Hp4rSIXJWT3S639uV7p
6GFxofnHac8A8ajccF6YfncfKLyVDeupvsquQhZZYxMPvjkChLn4Pl5+p9Pf8e+LXPbJvy5ypINb
IsyDJjPdZNJL2HzEjqkPmAgbkeAh1nW+mmVXsHPwaC5WKoVYT81vCJeetoYCiWOPU7vfwwUj86K2
HmvmacxvIdMxKfvCqq0hpvSmZw3rkRmBC+Isu1Smnr3X7IzL+MwCcnJK4li0CQexn8Q9syNmoMIH
0Z9EX6SFM8yrjs5X7XDTvWx8id1Bu51SxpMTO9OqZJC0GXRPSH9jDHbCYosnI1NXsXpX/+Zs8CRe
Ajb8BGwvmY9/XetJ8VA3UTNiBySLxa/fcvSrGk1FZWvpOzP8lbZP9fig8yRPCWgCDT2idNzLR2d0
1JzSzdWKoB7w6VskoeDHIp6YvnY/YTgHO1FzdzmzMZVgqzAN5qjXan6D9qBETvlizCwMJM8Sbdg+
9WjVHSEyrobkAkP3jP13ec0jCVGZaVLmLUv574eqnRVTaEZxX4LJIoLe7+/NDkrTDVnBYJJ55Y92
S2Mj9pE3sokehntN8jD3StgHIWp4xsHDfKIbXiv8jqJ1y1tDCzA6QHSLQ7c0Z6R8DGe766YBx+kN
471F/WUeg+Nhax69YnE6ctpPt2p9ZxTB4tqCsHXknClijJQcSLDjKip2vDbVwu71lSU/tQcGiSP0
+Le28ZDeuUKJRe92UNZd+kwfso1vot4fdPf4iVNAeRTxvEzW9jC7QmpPTyOpSQg3YSRASPvoANRt
Lm266pm3/7f7erJY9UMVdY3AfW29LN8oAi9xW7pqMXp+xZj7Mg8LHn6MbWrwQVLXIoqbVgP0HcIZ
bAXElhPfL+mFYGEUmzTpkKCjx0MBGbUi7lDxhXX42NYOTRu983HFXtjDv+ISTncbDk/LeFtfUMMn
1X87d5o5WsCVS55l/kHWvegDkM/Mm0XTo0hvX+iEAlhQQP5pXfgy7J5LwMozrVge0L+u43QJil1u
5H1HAT0xi8opozncwlAEBUox7UI4U+Zd+qsgz0JGD4zKfg369t/v+q9z2I+bQXNw8f9qcA5OKpQh
0QiWyMulilf8kKRVPmqRIGDSTYMk0NFtIBlrAbKB9lMutWHONK5IBEbZy1ZDi4ij9vdFSupWHkUD
D5O65LtPXtd9DMVGhe5/8Ar5ZbaC3lwJ6b6F8WTHfo1/5mgDV843jfk8CJtG2fUalcbH0AbV48Ud
/UwlBGlPJQoNVgeu0JO70xRyeRgOnci49cosgny6xZh2WGV0QAJq1hhVe/4p3I8PlNmMiMaWB9vQ
7mCmZGA8Zk0EEQ12DmcjhhfPzB4kcsQu5qafaS7p3y7zZOCoAZHoLIlokuUoJkHt3y4yBFIOvCLx
ut9sEsG/H5tzm+u3Tzz53fJJO0qzRZqRjFCdPIasdtRr0aYpAvqQM6cv3h1+YWw+PiTbwkvu4vvq
abwz7mJYesKyxt6F9/noSLzu8ttW2WbzJteomZagtXpk+lPsCm4oMKpBvc5INsRBQAzk0SkOlMi3
aeUarWPVnrUdH6SVGkJIJVWEfNT+tzDuh3B1OE7U9lCPWjtsvHneof0nQ70aXW1002lVt0GT30ra
dR6vGnk7pTfsxFq6ZUhgGnfU1aAjbFWJ/KRUr1KsFim/d6lKNuCGg7KKjat8cPT2QmfCOPPALahL
NifkTPqPI6pkKHPUJXDcaMFHb/z9yn0K2aF1rQ91Mz4LV82ufF3MYYR4oixY4zZ/oIY4lg6i1Xay
24NLIlKzgB/Zz2qbM4SO7ml5HBi2OaIrgz8br2U/4aBEiYKCHqboY/sykIOiuwekLtD4jlDLnday
rX2Nr9yr3dEz/eOjvGrJnXnQnAE2Whbgu3z692N1hhQOruOv73+aktWWWauVbcH3T1cDMDadsb3c
PQr9fZisATWT/mP3w30+bDXOxONNpm2LbrblaVdXQYrMWrClzlPg2TLFBbrC3wJsfPaM0E5Tv8Bu
aPqtsKpWB+1WV130TH1x3Ir147AsX7tZRVflwe3fWcbohgo6Ao7YBRr12cTCXrg0hLdHTMiiDRbm
jJk+XoSX5A4MmFPT/mGATQLl8GBx8CyZTx6cofGEhs9yFMSV7Voct7oEbxPU5rZnkZjBMGzlcFNN
Xi5t5NGHJByPKbuMf5C2Ga0UfO4LQYSTr2c2qyFyK8u1ar8NN9ib8DbR80N0rL1Loi3fgul3Dj5K
HwYSQ0IFQqp4UJv+PD3XjBZxV84vUnGldKu5g3rLcqPeA4KBvcv792+pLF2AkzcLcESdPhv7u/JD
gT7NYW4cwqjba3ZyDQ9sXz2Hmi1Ztv6aB3iRwEzczG5Z2eSPrhZQQ7qfYwfSMjNJoPqSLd50Hwut
jtSH33PQL4aY3cQAZs/kcnspUe9cc+jb5Z7soVPRGLFEabMPd/8n+TzeR3RMb+gsf+YkWNNwfcIN
Mz6FKysAzZH4EYlnoj0QunbprXxG0Mgy+OvenWyvU2ZkJczvbj8RhW7CfIgdKK3jb4ZkhT3cmUEK
J5NCKvWjTTZtPkbdTR7DF+MRsTcs6TIA67jpY5gKFzb+M8bC5cpwv0ABNqWfk6Zk0T91dbdvPizi
K/3ySmo9QVniMo+FI88Optqiccrf6iPVNqiDhB4v1T5my9nucsYDq2invxhOVHyVwFVgzv5wUx6c
QwVwf3gCXS+RbwNNtLSTl0UK9KResGCdmSd8/xInJWxkRvGAT63Di8ruSmYbcvAFABjt5Ae6bCE9
I+KALjIJv3w1P5fEfzfvpJwgMrHIZGO5ebgyy9knVtkAWRuA7lSsgHSJCq4q1DgEJSCOERdjgchI
GvXi3meyfXyqXjipu8oeN5YieYi9DpygwNzkyM4ZvrhmFOQ1W7QIMKZc1zAna3yfI1gRh4hAhTiP
FRzA6hO0AemW8qVT5bl+17en42QRxcPcZVHNF6yerRshga9kp5o3RHd97HV7+Ho+auBuRX6KVzv9
KjsGDIwC3KYbVbZrojkJu7eLD/mpe+c5SDkjYPIhZ+jfW9O5qvPbZZ4sr3wepxjtBW8ZqBTCM1L2
tEcfbxeJU6GavmkfQ1diod2S6JFSuf0iLWpdjt6UePJqGQ62m8tWvDNSn+9P5cl5QE1l/Rhneffl
/K836D5FD7E0r+76ufckTxtwpB4uMBi0M72Xb/fipJk750Wl1mIFORaiuerFDxNsaQ4D7RJaTApL
La7gZGJ20kw7e61fo1cexsq0C2UbZp4Vutknh2dlb8pPRrt0idiAug88BKivS/6Iyfs39QKGF6xP
FkTo0G4Tr2YyDaobTM4ibAa5D+rFaSJ3Sh8S0//3z31huSO6+H7IOKpFdmgqfu6jy2ZacJiAPuLO
wdGr3vK9bGf+pfr4/AZuyRxs8F5xtDnpTCYTQX5Sz0cuySFBZscwy6drfCFW7uckmDMjbAN6qPBs
yPeE8NQYbggj6rBtZUbhDBAfM3QRwzpiSfAOTIPwUq15xjHL8/bXNS4H/b8aJFKfJOq8XCPtKlo1
xj2w7SlG981ePo1MYTyFTYXL7OzEQx2swmp9g36tR57aegWwN9i9EMq2Dcnt6KQ108thQz1e6jic
kRB8v9CTTo5K/zuxdC60Uri6SnUsoLqTo0y+2PrxkobuikCOqbvwp+A0kKAn2iT0JZon5BsNqvT8
mUVYZ+xR9qP5wjjk64j8Y1e3FrQxk+mfbT/x0Mb9XJQ8XtYmHL1Q9Y30qp28VPWQ2tDTiEGILoIS
RHNul4PAkbSrWXAZakAN7IiClj1qUcDrUGgM2M6SbyV3mRAY+47O1IKF0vRtamzT0lVMtxm9PEOL
/mY+8w5tH1LGe0BM/71mzk33eDj++1Inm9FgzQMQaraFwZE3+a12VfZOU9mH3jUHj3cUz8PwYtK6
fDJwARj2CMIFy2PhEB9xXzwMawph0wOwRn0EUKqnukaPnJJLayM+Sp7kS3D8c4fgb1d8spEVI2cn
JeOKueEPx3VzE20KZ/qd29oG9yp4vdW/b9EZeRGeZFo4CLmY39H0/b5++tY4ivkQHveq+JAy5jo0
vpi7z8fn3g3hBNqLbnJeybf8iTmZ3w42dK8WHDGzA30DTn/EZYZQ39hM2fUhh1bPfmmNv9LDurdz
4l3SVccuXBFuINBwYHyaM325FaFGmZ6WuUOGeHETbzpjo2OZwjlsvcz9w0U4rCwu78PvT7gBxknE
YSfKyAtOW6lVLkGZjqro3kxWhYivmankn3beKZlo9+GmRSynEkjcHn5HRQtpqqN/ZNpTxsBKe66G
e+VIBuNK1N1yeCqtnRI/FjMyb/eoc6RX3GPyWrfXEVYFMMZT/kcL/UgVbS2B1keuTdtetwLwwBpo
wSqj00DiJB3ot1LaWhi20P5lh1Vcv1ZC0BtBSjma+WG5VZolqC9ElaLov5O094gusuksicpGxxco
3AgU9zr5kPzHvbHHJUh8bdXeUR0C3XwL8y3BxnLtyDrmDKeKifiTt8p0hVSuYnh9xAGyRNilgoNj
T3cXXLYGNFyC1K9eqSxrOdtn8a3KCTH7sPp3SVsUIfyVxozoLcEisGnJuseyrhO3skzZGjLDEZ3l
6UuZrMd0laf3CRUKyKzJjR6ZOemrsdjOFqI0YlWLq1C+7kkSAPcKbTzdHGXgxNetRBTD9WTtRzHI
u19z8mDSGlbjbdhu+CSV4NLCy4ug6nzlSXA+it6exd1cbmdYVMYj0P08MBrsysROzxx68JkVsGoY
BUBNCImW4skujoEqvBrSHSEFnSv6+v1BYFbtZISkVA+ifpUJv/X+waTNPzG7DAUcvp4M3tVr0ufj
tJLUZ7JhiwX2mqAxdRvarhCHFbqs5uzGwyrUXsXkZsainL1HGIvGhZGCd7m7RZX772V8Zqfj4VYV
FjAcP2RqJ0X5EHZ11I1GdK/c6MHk9WuCIiDSW0cP/sMErXibfhxFV7L8BekMh5Ej6P30S3cAtz1Z
aMZEP/sofqdb7OfArGwyEihzKp1IhYtlxc/e+/drPamvp7CY23gIo3syfoNZ5nIe5wfxUc9t/a0U
eeG5HVGFtM9wHNPQUMEQaHexvLp8KWcM5t8v5aSG1vTKGErZiu7TNQa2EfvSiwVqEaIwVlam6+iY
FxHusfZB+Cp5AHLsQofhjIyHS9BUhIWg0X/qaMUxG61BiOJ7DLFYjuK7Bfy3iQbQ0QxgsY2Yfzqi
++pbhT+arjD7QuGXgNPcJNmAuk9k32iv1Qe6LinjdPgtvhAkHwIz7IRQBNpq026p+om4MG8lizL1
0g965sD07SucSnMrZlQHQUlj7uJUO9ozqsjC7u7yj5r5FGcljs1XLbler/1N+ZLh4bKHXanYdR7k
91GNgPBr2+GUVJi7CGsCXaja5Yb/D5f686CwXCpTds79EKuNk4pAzY2QHyOP75n76DRag8M16cHP
JS3c+sqq8En7quUgSCswYGaoOocXMhDJ/fxygDNI86PigZVhHN5b4qLj1hZM1silp0I7u0b+us6T
OqDsRkVpizJmjRDPw6mOiQojKvlTeW9VaMg2sTUZfU/68cNuur4huKZs3f63IjiJHiF+9BLY4QCV
t4wm7WynkImw8OBJoJx82TUqX039sPZUlBh60Cj+sfgF0s92MsJ1xlXMpEa4i+pVUq9IO/0fzoni
Uu+evI4NHBkUxTKaEvn0oVEmRZmmg4n3TgxAkJQo52X83cMWj5WATfGQU457yfCWR7A8Hg7Crc72
Lrk0bPL5WmvWTe6TzhDpdnn0Dt1VKHjcIJ648ujUeF3urH3+NAfzvKIgydFR6HZySwM0rm77PwUx
mLiQebNyDACyO18XdDMQrtDVpFnvdVgxkTgw1Ox4WUw4unzQ0JGH86OytjI1OFhFkcC5RTPi8nKU
7+l98h/ChqOx2vWsPFtNfkU1xot2mwifY3YXPyl3BCE6+QZ+p1kTbVNdxfqtYnhDuTqm11TYxXiV
6Jv0cDUnhGZ9zul2TIOpXNECbS6OrZZ3wukvQC9eXiZDpvzjnTHFSVHlli4wtqLZLv8xX6O35koF
8fFL2XL3VRvHZ/r01UM4oJTd6D58FzV0Ww7zWLAvdTS+5mQ/LohMQQj+kCV/SLKKfm4WEauw78G6
ItyNgrZw+/ohr27Cu+Pa2g6gM2aahOJ64ZHc6le96mcaPWt/3OsfdGCcYYUq773ZTesI+NV1Tmr7
LY4YHBPAox7nAMIKw0DFAysw75ogQ5tNrjlzyvcVYZTDzQhreUOn7/bf7+czOlzDkP77aqdPezWn
el/XfLV2Q8xCQOYRlolsm0yBOjjK9aK8hd53nRD3xVuvgdtlqTZYBfKTWmeE7J9fYnGdGYFzSRZH
eEaDkkyQxPfK3yio5awjl0ROZ+4XEyNTOl01pe9+9KtngvvcxMPuZCi5rUbAICK2QzLwcgMFi5Ma
rtTYLCoDF1S2ASqxQP+Ya7wed+I77L2wXG3VbCf9PrzP5V4jBqu80BI5f1P/+gYnHdAs7oThEPEA
t4iI8fJy1Lc1wvrqQMU+SmLf58LYVLz8td1OK+EBd+j0JAl2aCx3FVDnw79/ZSKMziwpJNxg8hZf
4I9JcNtaWdH1Ik/wMZhSkgq80QxAx1DJSwY0YM+AG9nZmgT8wDnE9I9dmAYKuVVsfffm6yFdczQQ
LHsg9cBaW+QGzduWSC3DD6U12UDDHLTjqhhXKrJ7hBjKij0dOce8EQJSRw7R9TBvC1AZiejmtCUH
Wggesl7cG9HN4QZ4uYJQ3yJO8GrGptj4PQMZTnhMI9x4NX4itljVV/PkHVTnQBm/OTSuNa9T+SFH
ZAzA4pckbaZntSHLEHQH7FenVV0WqovnZPC11yh25Zvh1hiJ2LTR2TMvzSkl4cshlpBQ1sQeUZAH
Ii4Mm3NLGq0OFbgkexo94fB64fdY3uanG8rfP8fJ27426fPH7SxwmibaCol0e63w7yntZ8ZRi/B0
fBVXmG0RoFz46EtPwskL/KgYEQNXPhqZixksGLc8gXbnmVfRw+jJdpc5HVvS8ULLQ1uK55OvbOki
oEYNF/dPEJWmx0NkqPK8OFUkvPz5PcyNYnqM9SOngbXS06fHQI0eI0daqhuIdehiJ0tgR4Zvsa5f
mXLE5WroASZcxcRuRPxPVXGNK9eeGuPeTF9N25rpIStIJ8l07BSsFzdT+Syp94XyqEIXQgu0asgZ
Pd4U8mpMIKr40eF6im8ScXaM+ZkK44DQphPfj6TPvP/71p9pZYEmhkwhAvDDbaGetDSkIR0kPTHm
vbEA8/yBzCS+IQl0TpgFDUlStcSYmBjTK9HYWtaqYgAFoRf3iBMPt9rxHtu72T5myFfCcFVP1zzq
Y0WTn91O9kNtPVpX4oTZEdhYAoJ7T6zoquu2U3QFiJKcKS3IgfRf+GXPKOW/f62lZPyr01l0yjgJ
rTbvu9gZo0DV3UbgTOuWD4aP70deScmTNDwu2GeSXy6MzM60Lxfe8/JSZm7GOeXkgNnl6USfwZqZ
+iTiWq2uYwZlgILeFsEqwx87Czc9ITos4xIngo1ljhYwM3zZq5whdAXwMkF/yQl6hqDw/bJOzpLQ
QYtOz8KZFY4dNw6XjZMmVB/62bCyoAsdHLoPteTW6/6uf6Qho6RuiWbO8gkfbcXLNp9zC/DvG3Vy
pEyF+DhVJjdqAUgJsitnG/QI6wQIcpoz4/cHmbw14PURMYn/fvK/Wlini9/gX5JhIkGgsPv+iOi1
fNRK8+tuDFhCpl17Hd9W4q1sOu31/CB1W85eUrsUQ+0HLQvKYYGH+Im7hFrfXPfMsdCqI6uAltrx
OFOkNMFlGsq5N/eCDqfVaSzAxlNJ+ZgQ8a4fxXkRbKGwX7eI6UiFlrZR9VYIf9Twc6IVZpBZgqNU
SYBt6vqrqG9KaN7Hm167TiwQGHur2AtYa/59F88/6hYNQvg2MP2+ytS/FlredEIXV9EiyEahixyn
decYEYXdOjnI2+EFhAOpOeRzmm4OHprESSisBz+VO7edrygtR82dw18cZS78wFBszmzvxDVAXkcL
yrHpZBmmSgmhOY/R4vN0HW8zDrL1IzHHXosTCSUHnMEIIp5OtHZvi+lnRyO1BpMmv+uZl3fbdnoR
K9ob5Z0UBv3alIOhJLLe4wkJKVOCuHRkok7JBDKu5e6DhDG7lGFeSIfKWZIVaZBjv3LNYrQjeW3A
w4t+Scm+Am0hXivhJuuumGUcqRxcEpGWOW9/cFG9YYWuUdbCzA9UzVdk22JybgvpTehqogOExcQ8
PHrk8mnz6zQg1lXIEi2e+ua2KF9z9DwCdFsjeeYA/ybOtd2LnrL0OOu1nFV2N/0q9fu5fksqCwq4
sOmGW9W8m5WnA2Tkuthl1t1EzPHFJXeug2SZgAHBI4tkUJ+aVsdijvNY4knOG7dazuBC64jZdRKt
KOzB+C5CP8RKAcDhmWBSoMNP/z9KC9x9yzGa1BAd5NHJU6G2oynIHUK21msxn7HpdLi/xBWqBhOv
V0WakbNMyx3tpvk/gJywz8crlXYySBMHoE/b0PFc8nBtRepskgAv9zSQQp57eJUlQYPWC2k7J1vj
gCJE6Ep0kknodZ7wYc6eZPfkrUY+Yb/0pkWHw7kvOpqf32hX483oC88HpFw7cqgUOIVuTtpu+2Ia
vdMSGkwIME3DQyk7nULn97ElvTFtbg6RRZT03TSpdPI4qiNWLtcmKGHgFkGdXTXiSuYXCrCALpE0
B+qgIwI7jBa5P+pbRfUjqBBF+ppqvkpZG3ZEPrkgo/p5Xxa7HmFPa27l+K5pHybxBmGWVbsQCuH3
AP+OXTVfKxwtyYtYPMrkEXDzURV7VeRHD8WjAK+PdYEuVHqR2mtL9NBdVzFMRlfNXhHiNNdGsRGj
IBNvJSAfN6QcgDDZQzcpWUNtgULRuud4m/3u8TGkjk5kqGV3nCsS4kAUJrXKCl4swwJ5vCrDfbqL
5+cE9oShXyUmMb2HK7m7jbubSHlUYC8LBbOZ9jULH44EfvGnGHu4oDLRzvya6MLRIYTrWNuE1gog
cCKn4/x/u0BOlNvQgsu5Ei/Nwc6+ICD7azrWLGzvPzyiTdsU1cQxAQDkgh59E+VgvIoJBqXm9Oo9
YsIhSH14Q6/9DKDUw3Wt+la+OXTPON+x6lzae8+YDZb0SgZIksLRDkH+95crbObcLPVKpNxz5nYF
tHvRd6MYkm3tmawmo3PKPtDrzzC6CzUAcvM1iGrmRcujzhPtK8jzD95UerLgwVa1LABBOF3ZB/FQ
eOmfDkuul3WbUd6UA83w9FEuRUQLJufqO70jo7UgNevVtNZLLPiFl97ZF4umYJWSqfGIuPn+7Sw1
HmM5RCRs0Ue21gOaUWk1HVigPpxNyTFlxFu2gtO7U7zmjhXrTI4KnwnFDgfQLTaVr9STizvsGaX7
Yl3+78pODnEJyW1Zb3Blrac9c8cmjHOzTWxuS9wh8rHY1QzaF37vGTQhyLLetOTo3V1CdCpLfX1a
XP19HSfFVTxJfVxxpts3y+QwwH+nZra8OT6QeB+vpnTbRmt1WKfjLT9nRecSMJp7KHwVUzopxeJG
QWWpr46NX2Ubjcg1dynUU+SpdCzBR/37Bz2jiee26Qx1JWkR4Zknj2smdmM7j7wTBg68ZKSvYX4G
DLpFJ4V8p+x5IbqL7bJKvY6m6UWaw88Hig4IvkGOoiyaHwcGSR2bzMxHAbs7m3jEV3fy1Kf2MAzQ
oIYzbqYbCvRDaufbo7dci/mkfY6PmbBM27uDO9+nAUfk4iLj7OcPyZXJvLKB9MFqPq2SEzTZhll3
C/UNc7Oda57UOdG1juZD+szv0G1tlXX/jFNw8CRX2yavIFUPGZ3IjdCDVgp9nOqkDRvaDhXRgLNV
xiV0p3Y3gvKolc+RcUugzVS9MWflJLRUNkurgSDmrPFI8huOD5H6nhfX/bzR4g3j73LwzIMbzXsO
SMN7XNsTK33YHKwLpe2ZauXbV//S9v1d2lZ1mdYhXz2/QmeetbYh29MuHO8i+Lb6TbxPOdZiKfEI
o2k+892lRXQm/4ALMA08WwAuf+7r4xCaqdRG4b6W7pRm3TdAbl/N0uOf6RVIC2OXdxV9C9ZzXElH
p5s2WuJnkVNPm5xpvLSlp9QljDaAa1g72o8bc0XQz7PO0Ovo9pptGX7NxNZYx7XTvMm9rZFkWQXz
iFfOPjqinQcjnuIjSiVfe0HuU47rmXGJie+Yjv9daIJGDmpjw7N3aB2FSHYanpe6r2dUlN9vxNI/
+uuXMLLjHJa1YO3F3kVexeiPeEbUm9kufi92kD2V8RfHMqn3pRBJDZHUtrLLf2UPzWQfnoVde5U4
2a7o3OhTT9xIcnGnN4woMbQu4rW0DL6y5f3OnohBL+8QvfcCN+dXRLJFs43DVSU//XvLOcMn+/6d
TsrQLFsWfBpae/qb1dViRjpsUBbgs/1N//5KdYZgMr2o8mnSNtB2Cak4Bkv5T7e2tdPGl5/leMlE
WmzBboxqmIhUSmZjQodQrCNQu5d6yGe64FyzpWBWsFRJpnN28jtMqmg2k2ntm9GHD+oUv0acQ0zW
dpAeqvvwiFC1N5hGIVF4KKINqboj6nvrF9HABrM0tEH3qAPmN2SqBI2LT6lDQo6wbT6rTearQLgI
Oy7WsrIW2eMugWnOjF6/Xf6PucJYp+U86NZ+gCoivki35o6Zuqs+Jhttf3js2Xd/A5+6b/faNrzV
H44NDD9XKcD8Q8+JnD5IbhUytZwWrVMTDPhZLu05yx38/t78foknLyKpPTRh33KJ8/2Si6V60V3m
RVsyNFb9qqoQMKqk9UBMkJ/oeD/8+5k8v+MtfUDdkmiJGid1jdxppdwUWYiKxVHABIZXSzhGwi2B
7cDsKEImGHm4Phe3NRZv37jw/b+ADD+//39XcFK/iImZjj09KsZsCqxthFSKWyluHwbRXruRnhm4
5UuDcYXyIGeGS2nJtobA9FXiPfjZ3qmlV4uengWHuyyh/0FlaFfbA3KZ3m2tTRpudfJa+3X1BFfV
05yQzxCrdZ365WP9BOXlJnlL/kD0QEadk3wFMdzV6EQjD87s+RdJ8msOgVCq9/lqeMYsUj8DFfGi
B9UfXyP0zkB7U4coO/3IhMwi5HmNlOjzqNox9J+DA70uv1viRi78dMsW+K8bd7I0O0HU6mFKw71o
OMkbLgv38MiwQf7NLo/tZ2l0EtyRXeIdnN+a/3tkzBOl7dgXJUV3Eu4RO45YZ/AgvR2xpFnrHJ19
T5yhMwyks3rmuGkgkVcMQmyOlmxgpD+1u3BTPtAqcvF+d4otcPFwoDQ4EFrA//8aIp36rPrEx74D
2hq0Xaus5NhvkdVxUM+2xUCCgNs+4QL69w09c6gyZfRvOLMYfFDjn+zPvTbEc9VwIhyc7E3NOLfA
YywDMV2jbEdpAs5GPND8pz4rt8dkPQAQrm/nZCdrC8hX+bM4g/6HHsryuSc/9LfrOmniUvs3s9wV
4d7cVZ2T0s+e3+fQ0QlOd8H+2uO1pjvC+lKJfKai/34/TvaGqR+qXo65HzV9ajFgGKe+6tfxo+4N
lGT49W3rZgHStHC12EnTX/1GWh23cARE43EAi7PRCEBBz+iUnxRtxoWcxS/t5Y/7opIqImrwN35Q
x4Y6zuQR+9GX0yJCltK67Wv9SKriLXg3ZA19zhDClTF6e4sbiVEifr/u/dLR1/zZuKG7hK+WgplR
sXzaEe16vZ5niDx7K385oHjjPcb8ssceb940ygcHorh6UIiezvxjuIrK3xAkRI5IV7TYHRxb6s56
E0nW6fw4vkn/iCLIEOR/tP4e4+N1yhBTWSOYaJOA11ITPg0vLCp40bru5eFiYmtB6zT7kTUl0x9x
zP6uqaQlQIWsDc4T/G36g3I33TSFnUGisKkhope8dCF7h5U7556srVLDgRol0ninERjCIMFfGKiz
rQlELSG8fk+blYXdTd0dX/698M6YIhZ9xRL+Q5eQ4/XJg1ZOUmMI8Wjtp7voLdm311hdMpcjBINY
7CJ94gCxoGMXXVjxknxmD0XsqkDaUoEGWactt040pxYUirXvDBq7v+Z203ZvlgDxoPgjVQ/SfIv2
RjlCZwnk0IsVR+hspmUViaI0afujZBcTWnlbetEzW/pAM3UAQPhCa+5j9omTz+xiVTW7+ov+XL63
0ao/brPP/L3+aEGTAu8X3FbC8LqCWUrPCusbjvk1wmClDvR15zd/rLeG3+TxKNJMedRyL02ZRG7q
4f+Rdl67jWTblv2iAMKbVzIMjShKpFzmS0BKpcJbhv/6HqED9EmRahH3NlAolENxh9tmrTnHBIFi
7j+9NOJLmjmCcDPCj7Fmhw2OT5+t/CxNh/ln3qL6RCmPEFWs1wCAe1rq4b6XtrVxX+Yrv1um2zpz
ZMXJ620a7Xvl1mT//4DoVGM3UOHqggzrFNLitEcZVTFS2DrPY+vq7AnGRUZALxYekEo+WPQH3B8v
YfH48zvy+Q2df+yKTAmZF0ThxHw2OQ+nyNDarLMO4XhHAkBruCx7zUu5Nlz5CQEY4qb8CL1u5no9
FshzN7LHZg1Yb7uhLChj/oJoM6xOsaPyR+fESBwQQJWI8ljHQDfQZEdmzzzl9H8kQvxQ+QNPjeyZ
Gyktw1VK2gmEdCgpr8Nuam0N9GLliaX385V+Y1Lka/jnSs+me31MJb1vWsS9n2YC6nv+RlulNZ3p
uTkFUDx058BUfUVYLKa8JwMYzW6O66OxssQf211Lt5S+KQl8GdLZB3oqx2Zomt46NO5/kKJYACBr
Uh8OV6XXX7OYfW4hLh420CluBCbEixZ1ZUzzSbiyDip4O/O2FT30N9NLHjhA1hP/jmcNUiyYiyNz
nxXM7RhTDrjVjDV6grBYTC775xttFazo4GSL+gVB83QDbOFNVe2UxHVhEVdOi7X3UELp2eeULYID
2o0p3si86sXCeqxrNzptRE42xK64HQLyzUh4urY1B7fjuBDweblmZXfoJvJlohzDN8O/Sw/xljMD
mP74mb0ihawNwc2I1xXJPbEbeg72gXhlHvumJWfOZUn0++RAIVU6ez5VYcqjplIri29g0QPVmM0R
OfXSlVTaeIahLpC3zTHtBZBus8GHNNuPysmTWjuBQNU503v0JmdXxvVNw5Vx0WqlSSiDEjsvUzd5
PQn+FM01vCeM3RzlVwHy7yd6azccyTcFMHyXuWbsvdZ4GsglT5TnskaHjkdgX3/AKCcqdhGn2KMD
YmgOVfuX7baGDEy9y/o/P3953ygjvg53Xi3+KTpkYlpq8SCYh4JsQXPfRTeK7lhtvqyzfRfedYJn
1tvKsjkoAZbGCjK5opOSHMNc2pCt/V4NbqY8t4WrYMiP71L6ju26rWxaHK2w6uMnVmW/9wBAS7rN
oYqqtR94ReipIbMPIbp/O1Cz/wsVwNfrOps7O8y8stGF1kHY4g4ttv097pR18269JRqkz5vgkSWh
gItL4p+4MAbP6pdkDokr4f3nO2x8t5VFho9XTtPBWZxXXdPW57zbG+bBYBet0W5dBdqLVq1CYT0W
RFE8aSLienZsOP0t36XYzrLLt+vnnj45neim1axHsTQvlB3xLruZPkppzf67Edd454fMEQ2vzm9V
LKZJuUvRNnKCHomLdztgP6e7KCBtusvYJT3H1v2krhr8eaDxhW1XbrAxm+Fs5BlTjGdz3y8XCdP8
gD+q4FiNnahyqnQXyu6oeWaxwtDMudzoHoyGacqVQALrtJmuobP0S2AECEuqxTTcdcIIzz8jWVOD
kzQo5kEfd1p3FPQ1uShVsgrv5jpB/JAs+m25ibNFuhHWpjMHbCsuBcLZ2M5CxvTzW8sWcWFn/SKH
1IFJy1icoApYC9/0UiLHySYp2S6TumBQRdJ2QkE2PRU11n/+o/Flnug7BNIAzP+y3akxhJiEuoH8
hEpp59cc6N+Ieb5e8dmX2OuVL8iJbB78x5mzdvJYl5utvhZp5c82WXHlAyS6dqTWvlnnFGg9zFaa
AorsoocVyH3TlJJ5kPaV5LUZh5rpDnrCZ+YLYsICSVdWvk79hx6Ae9lIyroSDgP0cegB3SL+4K1p
SFkZ5/xMY2Okmyq+ER6Ttf+nk73UWpJvl0WcEpMeX/jGIqTDeqDVJaz81g0A6nMvaYpayO9stXBO
mIZ4Jlc+wu/OTQrvEfQyqvxoKM4KB6c4ERSrM8254uJ21upE9YSu5bAUOFTS7pDQVjtSast/GnzR
dLpaJiZx4vH392Plgbv6eVb4bhf+74DOgSDVlE5Z1zIgU2SGXYQvKO2E0cY9p5Qb1BElFbt34XGY
hmVbr+Zmgbli2Qr/wlv1uz9tvKFqM15rsl7241m7gIoDSFN03ojz2lg4xqOatFF9sGqnNNZF1thp
zlNWP7RUoOC0lk4PKEUs0NohBMStPGy00lMNzxiR125k+trKEY14/8cMYCl6v/J0M9arMrUHCnr+
dtCjZS7A/3D8vvNUiiMBx/nCNm+o7d8qcy3+PkQaik7KdKZ+1Qy4tMdlQTgZonNp2CEaC/L7qd0j
GZ38D4mea1kckGsX8uOUvSrS8ecHdflZyqo8F4FF2DWs5uec7wl3Vaj7WjVXBEjdkqcVXdzB1jk5
LmEYSBjqHZn0NN2NZirttYP2Za/z8/dVlD0ikmxE8F8XaNz8ptqPbU2FJrpN8aJprnVyRkcvPKpf
yW221Nr3DhAZJGSjuskqGzptTovP/flGfPbAvmxQPweClEyhiYg56WxFFbMur9S+r6lQ1soTKV/T
HzPfFnzv2KT+412uiCD0qEYa6b1lur7h4JKpi82pcI3Kiy23th7oW0gHbZdjo31qNvl48N9PruWJ
N4ilKBaAgaX2iaafvU+ke4K8DenFGPDV/tY74c4akBotNPvnS7s8fsyXRt6thlwGqsv5QasvpMKM
c7E+JL4z14K1Bv2xE4a3o0KTXkseNKoAkdfaprmOhM1ARJXrq+vEd+v0Tt3Sjoiefh7SZcWRIdF5
J/mN7xBX6VmJvI/EyOpSuYZjODoGyqe0fba6W0Pf1MrKaF/G+rbx3/B/Jbcpghb/XlePmrERRcEp
kDh1DykF2kx9D7AqZ50zg9/mozdCFdHuTfoQmByK9tZHHpLHb6KPPndfq6SzoYuRH4PTEaJkSn2Z
qV2rHikMRwEdlwoG4JX36lKvKUPRIYpFpBYPlfVc+CcWlqz7DR9YFj+3zhjcS+jUXa10MpNAr+mt
8sOFKvJyswqa3Qv1m3Ii3ukBYJUa7yb9ZhwOoIx/vv+XvfKzUZ2dSOOxL9ShUKtDInlTtmzhQq5y
ZR+Mm9kk7gCu8rib2roWVhkIhMidYufKEOYF/+yD+3Jjzr78wZT8IEgYAkW88K714CIfZLgoC50q
Cjg7fWnZwduVH73o0fOysU0FDGdofOPngAeCnBWxk/nKBfEmJFVidGe6J/gbbkHhJert2CDKqvcn
NmH0aN1mWAauNXbLn8dxWZiWkYIyFGDwsNYlba4//nMuEUeEonFS1wci6SKdc5ATFF5X222yRhhG
jDJ+QmlF9mjv/Um0gw+CIvQBJ69GV3uCcFh5VfArVBG4/TwwfX7wZ08FrgiIXJWXlszAs52EbjQd
UXmn+lB8sEkf7P5VywgduGdhkx6giaymiu+VLkqyr9rfsn6bo8eGo34IiUZuFtFAy8AFgxMA5G6d
ONwW99LzxDds0AsYTzcy0qssOKYqYM6tXP0m1SKh1AmwJd/qQKZCu9IdERtq8aaKUGzLtZrsRxEk
3ulZBzU0UiTQjEUf7yt9Z+l3IqbRcCKiiKIK1rM4eB5Kl/UV+sZVS9OVe2OctUkmURJHE783axXg
DTqnUI4+14dU2KGOJ5k2duPpIIXPc/Lf0l/UIgYttNdC8TrqnoSJHGOh0l99apdMSg4MsKqppX3G
Np9XC2Rr9CNsnkiwA4rj0ATDpUQVJGD+ZPJ282YL8TkAPI5lqa5vMEDKA5zO0rkmyP5mrWEkMosM
mFooruc7LJUUNaVPs1muS/qpHq0lXo57FDkwFsI7Wlq4gDhsDRtCGDirsIKSn5dHy+hBtuNNdj2H
3rx8avOIUGDikPhGxz/oxWhJEwJi2TP2xcktxH0V3IfibTkeT9NeFJ7xFijo0IRbbHdF9S7ZzTGb
YLws2LmygPiboPQih0oVG7nozvKXJ/2ujlyxW6FRqGEMCkuNGOD0IUhggWOTXGoA8hG0PBtbTrdN
uQog8AqGPc/zfTzj+lqKzpLtH4P3EmVXfZfDDSRPHP9SMMsh+cAwLnX6bR0eB9SeJzBSJCsIGgla
Ly35zKUdqZD2FiPeyXFTo/kPbqr9uA0fESzKnPj7Feli16bseUr+OjlwKylk0tqlPXNhoGvaoNXN
JBFBHfkbOLyJhXd9MSEkQWG/mtGw1R3RtTWuGpSqv6/+/mU5R5cwzoJqJpwQUc35YirEStQZfjXe
d3D1M6+QNjHKV2QUQU2HCqvDsDWpXaJCS4kyW9EmytdlRAr9vd7dky+JJq0F8lL+MvpHkoBPJ+xp
84lYVGwR9YhDJmj1h9Ig7QnEQt0aNvrTuOeR9W5GuyWH8AXeSVpwdoFuvezvoofyg+piWzwGHKlr
Aubn8DQNSwwax3A50neMHcVYqtFtTa9dPk7FTBEc+02Y7tRPiAKV/cijrIGAuqGGopDpKYX0ApR9
Wmw68RHbIrXQ2ynZlaaLLJxesHra6wpms/x2BOJEGhz7mkcdUyUhDFBM/Pcs9qrGy7fkpCEzE+yY
/nF7DNMtWh+1uYMjqI9vI1yTrlvpEssOcWmVoaDFDJEB812e5IXKYEIj8vp4afT4ftmkUosOWJV1
Mpbkul/JVJQIKh4LN0l3TXowwrte3dVq6Krlc2Q8AKPh/4admNyiK3vaywbT55tgziBgiqMXC2g9
SlYSNu14P5dG65Xk7+Ce25gUmlVt3lL8hxpK7upxXCmR9/Maeel5PPvteWfzz+Ld61kgtkiG7wdz
L/gbEZDbWsnuY7cO3QzQUvgaF06M2lF2/Guf4MVsdvbbZ8cUIRJ636r47ZODnLar15IrAxxYNuqa
dmmIFGejvKYpsg7WmWtlq8t1Zv51Pn4day/t0XPtPzqLKun8eqTaOM1p0e1vkBvY7EM0QyWZlSTW
OqKbmzbUY869hKLfCO7Pd/+ytHA2hrO7H+uJVU9GM9+BQv51Gn7HpJIB1jttfG2LtArN+XSfDTvF
tztxtq2biVu0tMWAnowGXVCyN5LmGP+9uvZd1JoYGWrpeWdpfqYPfX0vVBa/Rk2SeWQqPSjcJ8BM
PUxHytpARqmuBss1qZd3qNh2FaGBOyHbBO1WxiXi90++9JrU10Sx18Y0v0//vKtaHxuhmjMm//f4
0ayllbDMVyBPJ4diw1Xp8uW54uwWnG3qT4UgGVn5eQuiA6nhO8NfFvE7cxexNoWdaGuMB7TKKw8u
zNVJYd6cflmf5l+nu6Qh/wV8dF4GS/W8aaSe17NzVWAGph1aa2hAteK0SHdm+E9N2oN36rysdagn
UwbTaapP/4uyxteRnNe/lOikZrnCQkWjEuEA/mYJOBQi2oltfbkV9ygW84/4DSfwQnRF39OqBdD3
95+/lW9nqn9uyHnSRkaM9lA23JDGzl5FOhPEpy/L5z+NI4YOLqeC6uD/92Ow5nfyn3cu0jIzLFN+
lZOdeR9qFNmX0WmR30Urzt6/jVt/pR8BO1toayidIthcXdsqXLIizx7A+QGrjfoxFHgA5XgrLo0X
gkAHNOfLUXdnGNA+uQdV+ov2E+4K9sS4fglTozXQYtnO7gq3f0ukhU/w6HBF43Kpzzsb2dn8pRSV
2JgxIyOcvOOE1bwb6D/fcfF4uk27I8UIj9vE0jl5Fiv9cOWVuPKNWGcLyFC2etbPP4+DBi04i4j+
0XL5TjAux9dkEzwSXk+TRDytoPBlbuCK3tX+1ffzxH+/VOtsWiraUReMhlGoXp9uBrIE1IUKOtRu
3tphgToWZC+4CLIpHayFvnF/NU5grjBdzhWQcEWNTe2Fr7BIxTrJzHK8l0n1RmBxWleAztBYlDfs
5y0nkD7iZEWKzzIRsTm5gAVIac+B+XD6I5S7vnLy/n+8F/8d0NktyZWTqXQGA6Khl68hBTecorGo
Bn8zwaUoAiEareQtvkDcIDYxHFdejPn/f3FDIDno+GjRXp2v7UFBiF2g8/sxAtEReR+shkW3r+7/
Q5G0Y6J6Og8Nogsh8OrUPb92P/362VcR6m3bn8b5q0C1enImje8AcIFeLKcVwDTwaBSniVyqbsx8
ja7754u/pF7PH6U6J3rxZx2z6dcpK6/aqssCbAG4TCUv7bwaG8sSZl2xhnsvUrTtn0756+DbAbhM
4UbsH/pmn+Lyth5CG88GuoDRwbAGDxe32z3cSt1yU3Si+tII/9TKMeqe9HgOaf1z2gqxQ4Taz5fw
/Vz/30s4r05IRi5lYiAM93hf1A/JFv8qxWpY0KueD2b1AS2rrm/UK1DmS2Qqd46UIuIdRR1u6vmR
jK0QXQXBHO7NFDqyvCwrGx3GidYHcSIRWx1Ou5GwPhmrQNi1xY6wJABYtk99yNbcnEYU6j608K1N
Am1JXVwDQFxG20a9QqT5dvOqa6j5MLTNsfZnNWfJ4iFbnT7cl4AY4LYmqxo4Jlmq6g7tFXwdin7a
7/8bZ/5rInFGdvOrbuv5VT5/1ecNNG4QaiTkv35918bRzDO1lYb7qLhFbD9s5Q+qEenpXq4XJlEm
yluPazg/CN1HOf1JPICSyulNKrlJ/Y3U70SgIuPNiaPalTfoojiqc7SnTs28bBgSbqGvAxONTEW6
zrqNJrV3jHKvPqZ2/cZ0KCxRn0leEDq4NZN17UW4RVCtPV8ZweWtmYsLGJQwcOHo/zz//7NzELNK
UmT/c/uIQ0mRKLYsZLAUa2l2HvjT8aTgIaMafXX2u5x/vv7y2ewrpXqcKyK/LB11lCtbtgqBbp/+
ls84b9tl1L7MYTKNvL3mQ/xmKZTJSJ0PDnSoOVSdbZn9wCLdsAnn/UDaLTKJaIjJHnctqld5PZcR
cqfNlhhEKO9cO7JcThqAp2gM8Q2rGOcucmTKVm36RpLTo+wxyWnJoyaDVAcRZndIpmbJ+bzeXDtH
yhdv2tnPnt1tMwhyvSiU9Kjfq7+DJ7CaLDdU5aTUBfXZvZNoA2gc1fGuO9aRk+Me1m1YdOJtDj8f
V6gBhTPYJr/U1VXD1sU6+Dk2umSoWrS5uvD1K1AzyRKaEzA2qKkasN+WOnihcSMsFoFl0T6mgqdE
j6fmQGyiymmCPkGyoZlQB844rdLW64tbicbpcKzEXajcdBokbcfXt62+GCg0PQl/5hD7D6O2Z65p
guJtYd75rviiSd7YvEj9Y1/twhx0s/GmI5HtXTOEictfVco7kslFMN3VFGNK4B7R8Ey8xDg8h5BQ
24fTHs/y+Fa8KYjI+2uFj4u9I7eGCXS23gObuZjrx2FSw2qAsCNuoESQyo0qs38aR4eJ/yl8Gf8G
jubkr9nk5sIxhC99lbx4+bV8DkGXSaZQoXidN078opLGXkmyY7/U6lVkLgvgCtxIpyUP3FiKCP8M
m1yhbNncR9fzoL+/A//9+bNtSldofieIQno8bT7F8tmtRMzS7+k5eKRmeMMXg0J9epJ2xVF89m+v
tWeMa79/tntvq7azKpVQPCi5/sbEAF7BzEKn4HSm12KUQ4GWraTwkWwsEgqUhl2ruDvJ95OrNJuS
Rn6HyGY5ceS5w++ul25/qI/RLCbKHhVxUaIsBNiqzoTztl+aomukjgqY13olEwxPmDUsjEOkkwOH
E4ayInXQbjuRcxAsxjvqj9pwc+rvrdadDjQ2/X16mF5DVB/VTZzdmsSipemTAItxuJPwYtEQ35f4
c8s3OJ36aadUi5yAmp9XlUuX3tk7czbbjGmld+MpzY7ZR5854yZJNoRDZwu9eUwNZ6I3xYbgaXgo
99LzQH1WoNfGgXVDhOsJNysivnoG/pbEaj5QITbyreXB+1mGDqKytWk513wa37/lMipLGU41MV9n
K3ER9KeokHjLyxfVE5eiY6rAbUnXYknQ7kEyAfL/xVM5aGvx2obuYiWc79Y/v312ep8sVsEx5W41
HA0fk2d51zrihxXBN8X1XdBdkx8lTBcIFcCW9mAkFsUNpOOZ8COZNyoTWiIurm0N1Hna/bJrOhvW
2bTclichq0RuiUrwZZHhoVgA+iUR3fwgs3P27atLXTiKH2IN2dH/qIwZflUxXHVvqncN3tdyKUgb
EboVQE3L7rr3Dlie6mYu56noBOdrr6WFg+o9J9MjKda9dT/8ve7+uRQ/zJdCdppGpoFFE/jsI6Yb
eorlPmQOw00QR4/q6TCO+6B2Md3WSIcoKOM/+DPYFcjqZRwvuKXtb7iyvgJMnguOf1W/KzIZApBF
KwH7r78y1I0wa8tcIVyWC5PsSpjWMD7QUZZbKcf2cRvcSYSeIy/vAVcvSoySSFlUO/wrrX/+4L5d
3mFacmUcr9ldzLPYP9u4UYvLIUn89NhqC5nWOo3km/yXHCyFYmU0kGwWCV0wPi2BnRyS2UWAEcVY
Tsv2Jl3VKAOdghNwQFUoN5zWsv3Xnwd4qQqk/U/Ag0X/ncBcrGFfB9grSt8NUpwe85v+SUAOE/8N
B3doHiqk1aWBpzjYj4V3skAWvrSgZRLwFGN5K4WvekPzG+Tp26m+84tjk/5q/RdWw8TpVi3212Vr
rnTE5rq4TuqHSryFIpeP68j4SIR73gtHJ7fyxCMS7bamc6fwGJ7rfFNJzxJynOxJLe3wd7j7+Yov
q+aGwWFjVgAZnMhId/96xXGRyNNYh/ExZ2+vQSKem5tJ+GIlS/1petE3xSahRjrZguhIv8kjAkBF
War+C1tHe8yOpzcSEa6MaZ5Jvn7S85hMOnrw+TTS5r+OaQoNc/TLPGYxmy28uS1tw2NuUv4JPOpy
QGezm/ZmBii2z8p6vNcejHcSCa6M4nK/93UUZ/NddppSy6qBtuOHhrxLpEyP9uyBO1Q9cRxV/9I4
gBZoOKMbr4oHvh4r3NFFMF/El4xtxisUEO/aqUCZr/2ne3P2vAKR0/bUl/GxYoGyST5/NY5sRCU3
WnXH3PXXIukMwPZvQ4xF973poT1Pi+20sR4nalaxswl3euVi5MEuivPryk273IcYusRDk3TmMMTf
Zx+QmGa5DqslPoowk5fZR6R6QkTuqhMkqwmjxuiiZKHQSvgWHUP6mDgcUYLKH02yUUlIqReLGrag
uqx1W36zflVXqiHqfGo6v38UrKCG6Tq633ObuBW1qqHlEElNTHDGyg92PrbixhaGrTEeodM6KtWd
6UimAF1squJkytKbGdiqINoY16GJqG/L5kfG9jetO6DKJ7fMNsKAruVGK+eoWLnat9V+Cu7r7GiA
+28OyV2whDlqd8J7lK+FgfXH4dagqf75/n/Kln+6vLNPJ8wyK6r8nvsfravezjBHIpYxl2qy4gXW
X4Hht4kjQlNW1zWeTad4jbbGM+Q0u3TG0R3/4B0ZB9c0HtWjAoXV6TZtsdBf4C4xvxVLUYCdQCKV
P0MUQnx71yRQyoUEnhkJYhYHep2TFjaXr19/HfulZYwSzNhjY6wzzaXqQA1peOHLy0n3+TAC29qz
U0VqAMCUIsQTCF5UuA158jVi3PduMy2tzXCL7se81Z2fb/GlMvVsfPMZ9p9FTIt7bawGOT7Om1yn
6G0RmmK8Fl76nX8n393dkanTwjW0EItBnrXJPLvupVcuT8pf79L5h2YJgRKb3KV0Hd4pRHPt4UFp
w5Et6/RHvreoOy4CFycpJgBwWmxU99WttkoeQXhW4WMfOCQOGiIFm5UGjw1Hk7WbIMQFM/W6dIjr
MmGIX+k6frva/PNszw3lqdAGtZ5x7xrJHgDO4HGudv1HoGwChDU2a+VWXsvGusm8jleXhVW3SfFd
9zflpvbSHeSIK0/zu/n03xGdfTBxO86JMIwoXldP/g5Ph1TdS+aajYmb7QIvg1LOSZLqS2Y3T9IT
oszPyLD/z2GcLTaG3lsGIOX46O9gwTyQHBwt1Y/xySIRMIJIDJktaDdg2W3MXDv9IKyv9c+/Kfnw
RhmKqqK9hQV0Lr3VKUXpucadoPWiucnkgCki301dlCQW8oLVi9ODujLWP185Fr/LGZmiJ+s9fVmS
Jc9VyEotxMCRpOg41M4g3cj1oTRfMeJGhS3NKlcHuKs/LXzEQxRcDvpTB4juKd03W1zQ6F5KfxlW
z1F3zwSd89KgfyGLp/R40VGS6SRhoST+PUr0Va3GRYgzZOSgewhkiEROkSbe4M9lu8k/UA6VsID5
AKLgnf/whGj7N5NhZC1qyPPNrWkSwALbaB0MXldsdAPFjvUUczZ+K/wN2q3sJn6VCL2En+Kpoq0k
NoqsMLEFEjl7j1zOctiUhpOJD0brnKxtk9+02qYtn02DBdvGVUT0q8+BuAeeabPtt+q9ntuD4FmM
WPAm5cps9t1+4svdPzsDK3LXJKeTFh0blwkE1W+tkeQw3Z6UDQeMUCLBiFwXY+M/cTiWlmQ/Il8C
QIk6T8vsmNA4YHqIcomFq0UnrFxO9JxCfRjLd9eqHJfq2Jno+s+rcrY0jKbYFHFrRMeTSTj7ciDD
56khzzU6UBltb4bQA4vok7GToyJdCL9he5+qX+3kyuKtP7qTYQseu56V6F+Z2LRvNotfRna2KPj5
MBqRrETHvuQlBHgBJ3ShCg4a6gB3T/MnE5cBAi04Ws+URKTTsS0OYbG2JBwhy+CvfNf/SnbFjrz4
6q9KaPKjvM4/QIh3H2CM6gjcOJyj3BUnV++8MdyG5OOWy2xf0jThrJYsGjikgZ3ASFyIwDT6J7HE
Srmy0Db8z7ti83PANAU8Y6YFnaOCrC6RpuxkRkdieVt9hvnUJFvZZHtb1qMl3vbCbWdyyKRjjfaV
fnm/Smg2EXD1mto4/lqimXH8q0gcYBYq5gs2fASxv+NxmZx2QTIvWA+xtYy3yFR/Xav7fHPONgxZ
JALc1NkBXmDPzFHtxPhUR8cOxZ4OvtY1x1WaurFyU6Zu3WxItTV127J2Pkdnw67gNRPj1+HbtKUH
sCadQ2Ji9FdleaW8mN+SbivViIk8Av/kep0SxvEgAahU5hZBDMMGzzGvq+ZOlJmCg/HZLY13lnIU
3sNhg23550n10rTCA/rnCj/vwD97lLyMmyoW2uiICq5UcKTe+OpWRfGnr7i2QnV77WWk09ZtKXgN
EpKYJcmpQW4nzI3FXOdr4mVnkd/o6Del7/TlroxXWuqNwR8t3wjy78jcB/l+aF3NmcWE+Nxwy6sL
/5kskBrxn7Di78ZibQiLWXh5jVb13S4MVTMdKWT7CrFtZ1PB5GuJWvd5RKQWwsY7qGEU5ZbDymTZ
HryTuKWS8Ke1Jydzu8SJS1dAcyguzOnKrZYu60/c6n8Gcv7lnwy9SPOSOQl3krrksANue3myZ9sJ
qFC+v2sShas/ebb3KxU9kMz5JwkXhFLnFh48gE30wBOk9ni9unxpOp9fp/9e4+fD+Od1aojxDkut
iI48Vbotmx7g5HPw27SF12k12TDC6ATmH77ixHM0nrIk4pJtCkkuRowTaqlfqUUqV276eYVAnXxx
KuIsOsbUIugNMW+oIHPb5bz9rVG9OmiqrDeN7CrYw4RyNrdZs1dAwQ4H2OxE3IDJpEBZ/REhEvOm
Ko+W7MoAM3UviBGEXc8juFSmnt3Esy2eaOU4nyKeWr/M1/Vd+AfE3bJbDh+qy9zn4fO6Kjf7/k2h
tgPKFHHmha0lbabQTMwCsbiruEpkj4/Tanbx4Lj8a8wN02t6jUt91XyV//zi2VXWmSYqYVyG1G58
T12imA/ctFs278C4a1YCcU/r1jIX+tO4k56humLcoDzmdjsCohOtxjSL1nofXO0tovb7ZqOJvUzE
8ja73s7765Eg5NDM2zmcK9HdsHHw2JA6g7IgZLNSrbQ9qD5Kv1JE5kdOUDd11fsycjTxeYDLiT+O
fR1NDmtZse2sgCnCTZMJ4HEiQP+Z3YckSC0S2qTTY2mtCsUzMrdHxNXqCPO3wfzvHNL+JvUm9d+q
g/mXDksCPXw7odtRV/648X+p62BNjUvkDKk5tfhbg0TWPEzRMhWd0TgM2abWXdaTId1MySpHUs8m
F5VJ0z4qJDCiz3mp1tPTsKuSvUEKTYy2W4OCWLmj9Ecl1MG4I+8qM7wqd9tpW4+vPYMM7tLmqTG3
RbXXzZV5WpkhibDedbruJWlqfj9gXuK0nQ+w5zVusfHzpsyN8JiansKqwjn0I5a5ZcsKqX69jG/E
TQ7pRUOuzXU56DCmZ6i7jbhQH04vwn0/K4Aca2o5fe9ISiRagUnv2hz7CQo/K6RgBJYh3xOcwWDP
6mzl2MIamUTe45chcBq0iJvpBXdPeVrF6hNP2wqdXHiMtvV+eivEFxBn8p3y27jXiCQmMDK5wbwY
ElX2a2KKnmY6VVkii6d66PYr4SZp3Z/X/G83xzLVdT4/PkBVPPvy9KweBZm8sKO+YydvADAiGmNy
qk26pz/Exh2ytvwnPsjyon4y9zrtrXttU9jMfvGwzLA0sBF9+3lQ37TYGI9JqQ3uroke/+w2WqMs
VYkeRUflSKVEp0hDMUnyMvl+/IieoONzmCsaYOMOu0Owph0IkL1xO+7ZOEErwFCgpRtAe2TgRd2y
sNbdaXFiIxZ4oWmXr/+J+PifG2N5SXk9RYUUQmhj50dhs9NOsm+pERx9iBML5Y/1p8IZuMgSuyYG
Fl7WKnxVPqrGmV6LdcbnCv2yXIqr4BhJV05ol1xOBqNSUMWqqwArOA/qE7NoMEJDjI7jxtzUv3I0
4Yi0KeZZyxGDR/vWiisRe+CT+tjusseabkOJzRjf2Wt+q4TLSdrUFKZfxvE2Rrzy3nzIgA3XWIqH
dY3N/kQitWMiRb+TMMzOxpTllZfgm5orOYMy3kENnytKxq8VM1Mb9FOTjNFR/108ZbcVoTJ/mVfz
yBuRPePvCrZ8TeJjcN9s5YecBEprEcZrjuU+LSD0pkRC0Q5Kl+qLtTFd/TlPPEJQBzyo2Uv6t8Lf
ky+HK7KwS+nffN8tyi767AwlTvTrqKWuy3Q17tn0DAQwgJcnsAxNBnHECHStRUR3xHgpDt3+9Dvd
Y1DOLbdP2E9vI7J1yo1iumF728R7/c58EN9jwk9eWzeqd8RYjyQk6AtVYjZ+HtJk0anPWXx/5a5/
UyE0yBYgXGT2VJvnhzRBljJBVYXwCFTXOspEV7WzEkAhnBzexz4PYWmu8zu2BEQdNIsQYzThPbkL
VriK7mRtKR3uJo8nAHsqyX6L3ULQFwH7q8ektAHGQMGUV2kBGmDx88g/7+z53GtYGoI82tw0gc72
9h3u7Lapm+hIa+PEyFh22ePpnMkW422ySR7HO7xW8JjmSYJE39Q1DLvFq/xi3jTOzKkapC17uE9l
lFNfmWi/ayGgQYPCJIq80ij1zl6MUhtKQbLC42fSjmCsY5DrElHgdsjLEdtdfpNtZS+/SW6pnUw2
AvO8XCNkngDhDrzZbtQ7fuxYIWKI/CP0HZHKEQfFV2tka7SsTbt9b4/yM2FB2l+jWhb+YqLsR6IS
RdB+dW3PdonO5U23CM1AwkPZ7+L77KuiF32pCo+ilxg2KZvaEfgdBShYG6dN9LRrP7LXtvD6xhX0
fds7iroXtE3zfyg7s+22uXPLvsoZ/z1S6JsaJ7kgAPakJKrXDYYsS+j7Hk9fE/JfiU25zFMXyYhj
yQSBjb2/Zn1zbYMHDHKSeF3Wm7DZlKErw2WkOwcyG822Oydeh0sdnN/G/j9f7ZnUxhvE2NBKrtZn
MbdzH3nsnQxMGVZiLwUz/vgMIDV4GZXbiuoKdr7WQlCXiLbZ/lgoWCOYIRnpvEUOr9FO3Ok+bc2T
Ji5lTAlwjLqk7NR/Vx0i3uQWQxnBi+xsK2Giuy5EAw9T7D7S1K1w0InjdQ+XJ4n2fX0aEOW8qMhH
vG1u2jgoiC5gYNo0i/xQMY+L94+yTCt7ForVB3FwatOBi6sJoJidQF0H2qqHws73ucmfaI8WvA4Y
PRFq6rsJXx7gDsCBaAjITk+5DAd4aqA+OmpCXBJG3GwQcJdH9DhMl/raWkHWjrfqyWLXXUausMkv
xAVf8SKfS+7fd+SzCfRTRllP02gWbTq7z3qryt8Z6zmFTHbWId/H19qD8Y755Eq7VGyeT5pfdxbw
WGjEEHLjEf2FUhaPVeh3mgD1faNjkvXdWBMuOeaVkTKZVq2sy8Iw8ctHmrMQmhMEbxws2M7Fs2lc
CEM5VfopnUUdyoeMEgsJXyBjvVUvI+k6abe5cCvpJ9m7ZepC1SnyuWK9xB1IBojp6MVJqGZXbwt1
xMYHVlttLIKhIlbdKeNhC88T02wSk+Y9iKuc/4gogfxNIDwLhVOauM/xSmJLeAjvOZW6hcEbQgoo
I2Zx0FSEcNYYaonrlfcYi3uINg7QcUjdDBVvDO02YBko4dMwbOJwFfVXDWhAk5r0UdX2FcVpBZ3J
3CexVsTxIjVhHA6TxznJ7PNDAifWegrCw9TfK/IKNe1CDpk/HaiRdU++dF2ZOyPciv116W0SmLPp
dRR+zy6JvL/KhObHYNAdJzA2zS9Cfn8oy84UJ/0Ek7xNboMVmzfOIra0i13S0XAHcHo8pjdyD6+4
tIe9Ka06a5U8U0K+8ZVl+NJ8k+S1cYOzjs/rCjm1XwTperwtl7W3Kju7u/G+9cGK2bHL+sKv9eX5
8pEDU3Ylgf6ycNMwKIzeY5HQp3DMD7rTgHDw4go62zskqmuF+4nxDCzfoOOLztBh4Yp3Tak/Sulh
oiY8THsv2GjllvHHOHoA3p4wFfmUHcF/7QjP75uDOrEPLId4BeClK5ZhdqjNbddfRdNdJT9hfgOb
SOuujGmle6tE3Xr6Ki02AccerNmLxs/ql3T98ysTuHA2wak5J3QZqeEbkqfrp35roE3hhShtKgnF
Rr+Rw40Z2CkZOZtgtiiyhZrbaeIgzSmwMYKVSQ3BX5BvgTChRTzhB7Rkh6xcYaXuxPZR7nDpgwsB
/8UuXsbb7jQ6HhHmsjqJQBJXF00DvzS5zr7MWXIWJmHaMxyqn2qX7g6UMByEsQWUnCm/onubZUtD
Z86MUcB1i53P0frIm5uRAfJq20fLwEBrsCiwL/hzpMUQz/mGaJJXMKJBdQ8OzZdS+GgiYkryXPt8
LdxaAC67lISlRmyFDuzYPoKAjQ6+uGgMyIVLn2PEd+ruNdJOJjwJdalgGF0cEdsm3iHKOrsNqZRD
7KTSPF1pG+PZuvPu0X+I3nXEUZSCV/cO6fiiUrkQ9V0WgL9wzNbpZNeIZ5+LCW7CLejWTiWNWQSv
z0W8Fqs1yX4gPDbgaa89RGxM8EPUGheFtjCvABUxqt/S4EOqUL7B75yO5UZ0mhsMpEbXqpZ7Nk9Q
XXTosMaY4Isv4436JvQMqbs0WUSfqU+MEYkIYI1ED2DKTXMWDA8SXiDibZwvsngNuRmbSRx2nkzd
nW402jlv7UYbFkyMUu3nfIW4G5i36NbGeXxlIQGIWAArmc2p6rW8y2PbQgn7LF8oh2pfQv1fn+J5
ub/KwqibhEQ7oT0ew83wRDed4wDwSB3a1PaLFmNzuwQdHCyUO4C/K8WZ9vnrbO+AOu1ZlB/F9HVU
johaqBKAEx7o8MHwbJy3IlgWcNl2QPKc4qjuwDfMIk9XUxzkH5k6w2hHsMVv7fcY9doanVzr5MGM
1o8lu7gkyzJ+c54CJjN1BfmO8tVYWBo9owbVpp3AMM+yEB7pKx5TAk1hVll3j+pcMe7pSo1MsCIl
hHnJSsiXEFCoD3vRlkMUdwsvgs+8Ggw6wKtG/t7StuNBUTo2bbFZqtktM0D9S3SLwVfPc3Um1D8f
EyIlZrh9RymXuBcp3n4QsXldCw/BR6vZ4xUrPOCOo1LxVyEGx7O/0G0ewKZhFh1gs8ns5OOk3RXm
DvMqAGaMPXmnS6mr9HWkaV4QqPloqQNl/TKzZ9WTaFSCrp78D8ouvoRkucR4+KWOHjsVSIP0bLFo
PeRMATSCLbiAPN6WYDNvq/Kgwq8p6ALX8rMSvHaqPTW29o2jfGdR38o3sGLyPcVGcJHybftMzIm1
LIpnNl1ydyldtVgFSA7WQDEYPWSe3DK0KTfCHKAAiYC/C6nWNjW8j9DgLhCdZpM9TXZdr0PqAOG1
j4+IMrwRTcOa6pbTzlSPsrFv2uVIhlXd+rotK9iK0WHDXzF8BOUroZS0th5MKtbCuGC7xJ0r1zkP
HozougnYQLaG9lg0VKEqHHBgeWuL5lk2FkZ9FQRr5r0FdYG0kWyyfUoeqENRvLOl++y9wWmhWMXf
sCQi9RfaS4n6l/IID4unhL7C1E3KJGcSlMzs8ril23pi7BbebPzgn/xddMd61KqtftNjFSK7jP3o
tqYduBN1fB37t9W4B98IylpXXB9IFWPk8brTlh3Ob8GKXWlCw2wuLeh56jGWGGrXt8Ul3uxXwezZ
tZ+da7qVxXmFO/iJE4PTjIKez748LVN1a9QY2GCyvUOlDB8va24x7igHOIIRorRljeXia/DQfCQn
nrb1IZnO9DH0Tr3RH3G+ykuXJ6YCMr1lELyHzW3sYhw3H6ZyId3HKNTkRb0pttTcHGFf46TFuVFu
6kut1K/govkbylQwSYxFcoY5TPkpU7G8atB1BlwAFwXWKpbWEbMPIIAepsfURmUQqs4Y7jvIsZU9
wzXssFrlcGsfMv58pV7Y6qXP1tYvKcx8PRRSZ4Q+BcpzhWWZ6TqTLpZ+wj8MAG1CNpBmOyxLrfJg
TMcRr6CRiP+JYC7ddqBP4BxkIEhXWr1W5L2QXxnY4NpWfCIGIVfXHBm/0TWkvC0jKlkNXtKptdtK
3HcizfviKZDZap1EihYUxJFmVwsVVtdEr14kA1eHdJmWhovrilbM/ndMRUA+FpfBtGlwXB/iJ793
uVPqtSS9+la6TsM90+xlqayVDHH9rWQrMO8YZxMWBWH13KQF+r0ybeO63410abBLjmzq/RpN3S6Y
TRvL8lGLjuK4F7JTiXxMHIF/pYumuIcdt0hlfPrKe4156ch0u8gFU9cIIOu+12RWqoIiSMA6iyFY
wogBaylzeMi7hBWJ6C25U707jeDW3/W66koPbJfp8tIw2dfG3PwUsSbWqTODTPk85X5eVWZTWJNg
zvGgt0LGuJRVFNYoIhCOuGw23VK5hLyV53fxy8r56TPPCieCr/uKXLJyxtVMDWZ4DqpQthmlHqOD
BSZAmiu+WaeYMHlw8cJ1Y+jpxp1EUIFy6ULk+btNj2aFjPMZansO819fq3Q+20uRG9Db0lJyIpDK
KJ3mkG8AkObbhMKHgUtSnGbYphfkOucvtQTVdLYSsSyLYgBi4LMSHvm0EpbxlJwQyGrFXTTcRmK1
oA8VhjakOie6hQZTLZoPY3xpsvc+u0K5oWPRbOvrDHAR9sf2n2/I+WzEl0s61xFYvWn2tZicwtSZ
lD0Btjq+xA3BVWtQ8d/M7uLzRDmFHSzrPe+tZB7ayhyLvgNrF6CJ7gbJilkBr3EBx2ogxR6Fuz9f
5Wdt86c19OUqzx5bpfqKpytyAlDYX8edI0/3k4A96sIDM9RCh0xDt8CPfdoK4/YyFhYfst8sYpqH
pErsx9aX7S9RyqbUYvFHIowHFLuF5pD6KdKbOCykz0LIdy0kgq1vpegqao8J4zsZuhAMFvHHtAlx
J+kVv8XIc9rgu+l/N/P71HrItWsRsFf3UfcbirOx6sSGm0R3MLV8cdcjA8VdtWNoH0T8yqyfJyhZ
KfkGnhryXRVt6NjiDbps7vPAHZXvY36ndrdBdhTlo1q86Gj3ipVpriQqbwVjd/EtFpoLiRFPtYrc
lAoKM0gldlKfw2OLhIKYoi1N8XnCAa9EnDPiwZQVN3L5rYxipyFD8urXkL/ILGDCS7xbdKj+UUjy
Wz55002EI4bhij1y3xDTvF61hfHJwHhdUh4F2pbDVtenRTIVCwt7kHHLfGh9XSNXUxZB5+QTL6G1
1CU3a53a2KqeY/TPE/hff92XbtavtQv9lq+cC7ZEoh/Yn5Yh6tJ5q1CK6jbSjZRCWUpOuDfu9BUT
TCssHNBhsi8AsaIjZD55WKHMM9cXrS9+l1n8fAFn+6Mh5XpsSlyAfNM54bpcYdgH4M38bDFfrul8
1jh/epdEeMIyYwgS8iWgWYTpv26BwTB1Yi5QGWwSOxauJ+0tEdJDqBd2wKR3bVPSsKtqJ5Cgxqpp
m3c+CPZleG1q/sKnNGxcWQ/TK2TMwsc2VdiW13iDLKULz+WrQwe5FmI5KLWmCiX4nCEp1HESDrGu
nRSdDtE+giDfCEsdvd/ogqRby9FKmJyydwkFCOqxLd83IrZq1NRto1ond228DqNqVpdlpVOW+7ZY
jt0h8xwoiQh0bnVz5SF6fsXdXpUXfJFAXo0qWZzNS0taTzqaG+sSNDvC/3vrpjhSvyet9j1GmZ2a
tEpY4Z/kLZWbAfF6SES/NACnIlUlxD/Ju5hJxGBhQNY+DJRW6b0vAJfWx0G+9drvhsFGj1n1/99O
OT/dmZVAM37muHIDf326Led/NrWjiusrs7UW+ZArviLvxBIXtuWDj3Z1znzwf8c37v3iXNe8eM4W
F0HijA7Av40e1dkJZ/WlpgjeoJ6Gch1SxdB3pnAkKq8hHdktWAt6rAj7OrtUXUxChtcpc0LRQTqK
VbZjtRcq71+7NvPtUAyVXJWz1zp/u9FYKJk0cT3iatz6rwPV31N13VAtraUNpQoMb9YF6C+3cVG7
MjaB5ZrKsDx6iedusKv3+nt8x5C/AuRWYqi0vUZhVi7yS564v0udf7nQs12gG4W+TGQuVH4BmEIf
rH0IbKxMRn8Tao8krTMdUSM1W0pcisy8HgGnqzZHq7768xL62pfjnhkUe2GWMfD7hTggG2OtqUqr
kXrgqfc0xq7RblPzyRQ3nqouWuFaCtChOAXr67a1u8+2UfnePfJ8qYA9GcBDwXZTzuSVg6iVh640
uXnlavLOxE3swpI/n+6YgwMyE4YJFeyEjS8dZ5a7NxmFlJyUeRiFoLx5KzaRt6FEa8huvlLv8jdE
oU6wi0xHs0Gbpcle3iOS32mb/IJu4jzE/vtq5uiOrI1o4ewNkBu9aqxIwKVnk56oBtN+8YeF/mzY
xgp0xkSj45Ky+P/xmYhvIAbNkruzZLHSGy33dS/hpQ/SZXsUy0XnOeiEhft8k7mVdpsdLiHNpHPl
z49vCjcaBOssWTmfWq3UOsMzsEhP4o28pfy116AL4trHbAQgm+8h/g5ACLC/tJYRPoKoDZs1NSm0
2aGb3lMOZUufizl3WnDlUwQErM6BdJjQV1U3wat6J3g7/J0L2SX9ortQIKlHUEQOZ2feIp4Wor8M
FHfy9+a7P6x1zRnLpd858PWifqE+UKThVWeIHpe6hqGfJeXRVCb2gHdLQUXYK6lLOZfSjI9WGWtc
YRV4u5rMAF/f/D7Ayo+OeUA4ghz5uuxcfszHk80N7/AH2aUclXTW1XUVrDMVw1yUTFgp2IWwlrpN
Xd1m2QmWH5ZMlcLltNcENtENcP2aUr/NpHMxwwqEdwkZfr3zaYUJ1YulPLboZHDt7inLTP1N023y
Swab+lnh9seTo/pOS1iV0PichdO635TNlCUJVG0G3Yx6naFFlKXD1GwnOHjxPimfQ2U70WFptHez
fiv0dxkhQFs/SFPpxCxrQccn6VoIKXp3C+g0MXlLx7BsWdl1epTrhcyo7OBwMBuTI0ZvYXulY4yV
rRWmXNChKPgULPCaSJjyofbS2gPTz6g0qeTZKtIRGb8H+U3rTkaznF6M4GlC/GhgGNfyjmdpuVU5
cVM9WHRpz2ESMzD5Di1tHV7yDlF/d7NmKSttMEJE/fOI+SlnVpjI9adUS06la66YMtDxAkCMb+5K
Y8lorpxuFbRE3VykQwYsKHvwdSmsRxFAEHAph2GWVL/Gdx1BsJ+x6DbwwdMBmpf2DSYoi15GDDze
xuZW1q5CsK3x91j9Flv1IubMTo0PSX4Zu/+BKvK8Hf65DogGGZhll8cT4KyMRmUwK5pIT04SvYNo
jWq//piWxbX1bfg25+NK+mHd0JNdXhy/OisK/PhkIoS5LT4bsJ3tWGHSFpaaGqSdH/5rseFFvEoe
A7hmR30dX657zAv6p7Dky8edRUWGJAS1UZoJdY/geh6pnu8t0g23lHeSuBBs8t2l4kq6beKbUS5j
bX1ZpKzNZ/jXq0DXxYlFhfy8+tJ6fifWg5XgMiE9xfBIp7XYM9Dh39T3+Yv1rbVcwNG0FKLvGN3O
Gq+kdCYYJdixokU1r+VnwASvWHDC50GPh4sLvggrKgP1o8+yWZAisbkIz2Gw6E3QJscO5HrhtBaO
7Iv4il2q0e3LvPfzEs+P22sqiiL/cN0620+6RoxaueH8UVfmNsW5YRYKojSQSoxTbDDkKYAWO953
MBUUG8nDQIjOq6xtxt2lcOBcuHh+Meej1rKXd1bXdJgp+24l72HsBuY60d5lFhh1SdGtRbvTVznA
6M4daI5AzzsEKGR7mUoHqGo2Gkb8EgYvCd8J/Ixm71vfhI9EvWGr6sQrNVjEDlRzvf1QVCc1sMUy
Xa+yvde2fIwujj2dTSZ/fiFoBICOKNRDhjyLKIRSt4ayr5NT/EHPZAMDavjWMBjeOSlTe9Ky7Dei
v6mT44TrOVZcq37pLaK1hKFVS7v9yLfwzK2f3kX3kwI7aqEqh+ISsey8QjJfpcZ/mNDidaane7YG
TMByhiWYMdEARjWzU4MSzAtAo7b60u2wu09I7Um51lQcKtNmvkz4ICawEVrS/OXwx20YA6wLNTc+
/Otb9/OFnWt+tHIQGq0OUkx8sTaiLG2tY+kKRvaMsonXTJFQ2j/Fe1Ak9RJDdLr3h75YeN9LBCzZ
8H1ID5L0DTCF1awFxVaGx5FSGQxOGBu1inpp6yduV2DRuMI0o7mO3fhAOc822lP7ZmlbVdqdKvNG
92fgs2dP87BifatSJpZ5Sf0Agds7qXUeKwtTpsbvaOlTgTQk5x2xK1JJ0MG0p66G5tpvrtLuYGYa
9nB8wvAhrKJtha+uDjk24Xl7lmOqVzj6TOTF2VOpdBsJ7WRdP6qFbnciE72JbIfqvSQWi7T/mJoX
nJ19j+sdt8MItzvHP4Ntwv/IgvUoxwvZXFweEDmX438uFkotQE/wWqWrerb960xQtU0WpqcBl4Gl
7I68jJpDjCf7S3SLaov08gb7EzWbG+ycC9wHVQBxbyZMfen12oBCasMjwoNZ6G/M3MnNpfC9xL4H
Ud0lId25JuTH5SqESsi49DkvYon9FAJYTVXIekpMP7b3U4UzWIiIChM8vKimQ+ofBOs1iPcgF+a1
FDAYtiyDOZ+kfhCAHiegw1SkKh6beqe2mz6bB9rcSHA7+SZJKL7p4oJI0Qqvc5Ea+SAcosTOrL2p
rWIOJRQLi7mBn+8v7ZXSpwzs7EjCvOA/3+ws7bQESfXClgcB0mNtGNvMuxGDjVdd5/Kht1isO1Ry
k/ZgfkhU5sStlxxLdcfZaYgOeKMZ/zOwedpYUuG80ndX/SGdVpN1YzEAYM7PbHaXGFb4qljensww
7RYKcqFkK8vofRdITytt6Y9LjA0IlcnRKu/IwKwuLNPiJinxUqzdXlqMFELRUA5Ihj/oifd42BE4
6cv81nhPDDvFiFXbWAN2QWtgZNvoBieYJ2ZB8Zkc+nU5OU20krVVKOyEbt0xoBdRz3qhS68nDIUe
S302owZuiFtCNNwo/XOHHDBfMkA9NI50yX3wd6nTL7f9bP2Lte4LDeSdk0iuDDYKsW3qFptiGSwR
j1bqVQT+2LujZTW6Y4LKH+zhc6WSjyxjcwH9T8asmQbyJRek89z/y0o/C5QyL1ebWjEjQpS5VRMt
O7QkOkp92LKlENti+CbWVwmtgQxGssvq9oRF9hjvo5PBoBGY2cmZMHulH+aVtyp6Dn/8Nre8MbId
XY9OV1GhKn6lPfbnqsXFd/TslGxFCdPBwI9PuMgXKYwy6xsda4Bb2efoRMeiiVaGBEiL5tuiRJxr
UKZYSBpG2xteTzx4DUZx8dVzk0dmK5qHvluUiJJvZphYuGRShR1Wz2kvUtRgVu8aUkCoXLXSPb59
OBuua+tCZeO8VPvjaaiSSCVtriaca+lpcPZRrOnRicgcL3fbWOY3Sb5RrOegf2hyRHW7pjm2XKhy
SlUUIq6B5jZZiHee53i4R7YHXogi2qnmc4QWRbuWLUciTZI3f777v4sAZ+G8iKcNBmJfGotK3w66
gqPZ3NnKaBopJk7jW490P+bci5lOitSVSv8Xt8mZUaTZ07A2+k1bbFP6ydxQKZg31EvXdVZc/7yD
P1/X2f5mal2cFXjunqar6QmZwDyyXyyNb4Kwo6w26ChA5xklCQjvonqFmTICoCLUZjxQzzZIMC55
Y/6ulUWVxpqBFwap97mM348bowpr3jDvpXfLo7Lm3e9c9J/KsXHRi28RENGXHh/JJZd/fkq/PXaZ
iFJQMmH3ykzMr+dY1EtmkMh5ehIALLx1pPdj/yqLUEc01VacrlknbwHer/oK40DFvKvbZz1clf7a
Q7gFCJshgUWiERStA1NaJAPcEpZTC5h+aeJaUM4jHhcued4Jzw+ony/5rD+p13PGEZXpKXxgioQ2
U3ysvjMQr2fgH9cCkifk59TlmeRnDsBypWKNSV9QrTynktdCdiyH2yreTtMmFq8LeRXxqwLH1SJr
r4L8M2qCXtz1uNBeeHt/11rVfr70s4jYj/pMkK0kPX36HUgHS8VlLwfNptF1Zm58PPYH7N2Zfhrj
RZYc8qfxSdEXAI/Y6U1x39Y3sfaOS6e3CYsNzgSXSht4YP3u7jK3Z6iqpiAzOQtsmlIexcjrCdrV
5cBpY21l9WnCm56a+ULMr/XpoPmvauoS9U56hI6yZ6r/WpkFZ8Ks3xKARVOsK+9i76jQPNFOwHu1
apOmtxqCS/RV1IllxkFzjBUZmUD24ZpbK38uEc/1A4qLVtzJEnD99sQga1EdEutbzixIlzCD+iKp
D/nkIi4ecOCrHdS4+MimSAhq3BpsA005eh13OrUgV+vNMZkWvuLogdure8N40mDpnXx7WBUP1QnG
l3jVuRTSbxQ7pI+1ST7gy2TFTkPbngZO/6TLSCLEtcF4WNZ+U2omyNGjzxP1SfXWVG+ZdOiDV7Fd
yQK5jCTZTIv518EJladwM8mIzUB5dzBPxena73emsQlGsnfDMaqTWm78Ztvs1Css3hmCZDokJgPy
XECDzE0wSjs+m4pb04izw5WQH8mSAO3Db2i2jCAtNFu46Wi7YzjZwDIPEVqHbqTeZbTf6geZ9XMd
4p8y9hf8IX6nWdBorf97iZztoNVgdZOk8QJ6L50jIAVI8dNjmgXRrBs8a3twdHhV0u+dZ3Jee+EK
sWwDOKSwdWh095ZzaRc7b5V87uk/X9FZ8NSbihf1NbtYtKk2/UrZDd+MyPa32a0A8n6BwfaMxsMq
Aium1qmiFfNEf96VfruJ6+CxaTj8jjfXKPrYth6XoDFIjKJxVV13tySvtr5pEHSA3vjQWVvbuat+
kQT2m4IkT+TfH27ML/VP2UhjlVoQx+wr6oEkMn3tj1GLiMQOYydSNzKhV+I/9yXgOzvxbPFWuRFu
9KX6GND4oLLt7cTwqugOuLtOxATRKn38891Rf7+r/OcCzzrMaj3IoZSm6QmhlhMeJ0dxNAQT+V5W
boPpzS9OFemy6bbML3duAAMOWzCI4sZcGsDCGL0q87Zh6FCUyZ8n1Em85T2Dl4uR6nJEWnWjFS+d
dzJCt9HsoFtT0fjzd/j9UfnTTT4rjXqpNfnBkJGhkn9aVz1mRTUFW1y5lW4p9psy2MrB1tcee3M/
Qoj0ToL3VA9LomeiRjiNbwoAc0g5DPpH+nUUXavMDGKjrDfHLj21JFd/vuLfrknCCoNZn9nx6Tyw
SIKm+STSnoo3loUBdw3hOnbyZPM76z6sHIZye1z5GGElrSHK+PPny3PwcH5Sz+JAZP1QO77gM8eg
tzzPitKTSSES8Whgx9tCYF5lE8u7Vj2KGhS/jQ/UsLI1ZO/54tg8+HZ2w/95W/gEq88j8tqxXfbj
paN4Pmq/XJs294CJpCk3nAU+Qh3UWtCQ5jbYPJgfVFnlYD2U2069n2RXSw9G4Ur40keoU9xitBFN
t+o8nVT5duJvDGA5ZI7PkfaYo9/Ll8OwqkgNL3Ref/8IiaDR5s2G4OfHcWWkCWaWxIYW2LA7yaHb
yug0RbxypSkb6n42HQXXy50p3inS8iLA5xwW8rm1Wj9dwNlmr0VGZBoRealCgEibCiIC7o6E84zo
vZabEmXQArqM71yaVLn4yWebumSWMRY4fHJ/g/AvPQ6b+t3TbAw5Kcq5TJ6/lLfF4dJA4Lk+YP7C
KPKIIcE+UpA6r1r2ipq3QlQlJ7icbX7daoCUbCO/66NHhfZkjBluTBCDLCZa6nOIMCxrzS4FRGiu
krjNtC7LA45uzehQ4khGW9AWlbgJio/GX4IP951Lw4S/S7V+EhEyW/br9l9GbVA2DVo4FKWAKUfS
Pbd8GUENzf4quEAuZxAO0vOBwhFq5SeKfq8q/ptIaf/8yp9T3H7cPRIJar7mjM08Cx/Naihbb2zp
dWfPCpte5F2Z/X3d7uOEkb51m+/EZi++tofA0Y4lg/SqC79pOoK7luVj26z06TqN7oF7Z+GB0di4
2mJMGzr+Rafl3941tMsqSgGy0y+9FzWmDgkhOjqV2qIuHrJhh/cqowPMW0RPyOEYZxUjZnN36Cx8
RD5QUAYsA8GRbJIRLwUae4u/+/b/62343/57fv1jA6r/9d/8+S0v5iHPoDn7478O4VuV1/lH89/z
r/37x379pX9dFe/ZbVO9vzeH1+L8J3/5Rf79vz/feW1ef/kDxNcQH8L2vRpP73WbNJ8fwpXOP/k/
/cv/ev/8V+7G4v2ff73lbYZd2+ndD/Psr7//avP9n38xBfLTUpr//b//8via8nt3wWuYvGbfv/zK
+2vd/PMv2oH/IEE158LH/LBmCmn/Pv+NZfxjNkRiEEfhh1TaIX/9V5ZXTcBHiv9QaWMi0jSYU9SU
eWagztv5r/jXaEmA1zZoeQM7N9W//u9X/+Uh/eeh/RfKhes8zJr6n3+dzXTShKHCgUwY7RwdYTAj
Z5ukWNC7nGgqrAMhsZjf6f3l1I3Y2QlxfvTV7kiEdhqkDAFow5Qtsh/SmZTUOJ484NZIHPy42OZx
Ib4MDeowUbaWodYFm14AUSxqdbgW2+6+CUNp3zaquDfHalhUE2r0wshXQ4dWoRSs8iW+7WOju5Ob
FEqCWanidpIHc1310FWyYDhEcgFGm0NNCeT6akrGvTpU0W1cNdoyjFUfhVa//ek5/n2zfr45nxvm
f07a+eYoyPYUzHKwEqJYfnbSanERdBmxyDrvo3Df6u1wwI97aEThUAZoSf1J6rZqF43XoZAxAjXl
q9aX6lPcoKvT1L5dWhUY1qoE/61G1ngbGFQXtL4xlz++ZxT5qmP2pn+o6ipZ1Z2KIDmDfzj6A8a4
ntDfZr4cOePn/6qBGPz5G54d0iyuz24STBFDQ/eCa/qv+6+Rd63Rtfmw0ib+y9C7Yq9E0B8KD7Gt
GD7ibVM8T4y55gKDKLo2YR8XBVARPcrQwqTg8Gum1UroTMXOep0xWMv/+PM1fnkKM1EdwQKeTqx8
GW3Or9cYWxBwsjIwVtjSVvZkpLSIh7a+yv2kAzYISpQj5ErvwvRQ8mVsT5aC05g2r5UCT6TS0FkI
imSAPuVHrTG4NvXSuu/i3q4rs1vWGDK4USySvSadZ8eQra+bQSw3uWUN1zroxUGYTNccMd5AXqDe
/PnrndVF50eAXwGez2wDyBc4w3/9ekVMbWukHwmOJWfkC6qismpSicZyFeKF0uoN7FAfsaokVKcs
G5SjmE3aQUtFWK0SDpBGHU0bWST/b4bu+xhJKVpkPCVqmalSuWHFGg2jKkJSLwfkuTvsu2bTVOCa
sWr5B2yO9Z0QDHkMpD+3dqEcZ9d+6KkXYuozcTJflBkFS4F2CTscNeX5FL9fqpqcm3G3MoViWzBe
2ZaQlqIqCgF5SnD/x75f9sRJ/tCuMaKm5eGF39vJuGrlMn2cRLSWlVkwUCbMZg2YxWyDkDn5Pz+P
s97v52VqMlVN6Ckz4fz8lZCsTNHVomxXii/1biHRnaz8gXhIiMvl5x6gB/IckyQYEnhC1LwEDYLu
ilc+Errh2h/Mb34Qhtsfr3g2ZtYKVLkhGXBLyjE5Cppf37RasyjTfrqVZAvRTEjR+HMfqAdJvtBN
OKt6zN+IGSfyGIukQbG+yGjl0gq9Zsg6fGGB5WqhODJDxtR7O+np27QDbUElcvLrK7GgJjmVDHWq
GS6/5gS6C6XZrrEU+nq1mN40iR+sJ7wMV6M0bYvKrFxAbtqtUYTlhXL3WUD247KhUpLmMGSCFvgs
8+61oJLbgApV5ufZUVBqiRHQbu9BR3LSsm23gtlW94Heb2UxmW5yWX+ohizkB7JvniDhlWcJ3j5o
wZzn41i85HSMRT1ZqJrQH3K1D3Zlpi4DnacRGLj1aKmU0WPTH+SxSt+STrM5DdeSQFNEKqfc9Urp
wlo70yzNX5EDnLI5PIW5J3J+wIxhOhXT2FYr5fPYK+0yjMAopge5H6UTvwUQM86y63KscWas09Fu
rGIRjb55wyldAqAz+0OWSPfDpUmnsxzmx6Ux2TPzNpjvQVv867aU5cak9opYrTjs1U2fJvHG75sa
YTlgdmiWyi7Ti40iqPnaHxlw0JXiaaiY6hsGCjWJGZYuYEJrKJ7//H6eZTmfFwZqBxYI+BPGV4yz
YoaPMFpqm4jB417OVyIzDzf1ALFaWAhaPBwmr8AyZ+pTREey9H8IO7PetpVwy/4iApyHV82S5TEe
4rwQdpyQxaGKZHEq/vq76BygGxcN9MMxbOckliWK9Q17r21OiooLweXGVRHGW2uyb6qSTBrjJ8tH
5JS7sWKNZGQqt3Nguqvdxt21cbtlm9cKiSsAK8yX7p3JvfmhSNyViowSpbBwysioir58hqAsWFJ3
YXccVvb/Z81B//G/7YpIrMK10ENexi0Jo9X/OgDzqU05uxXBmT15cdPORPiCFOb4xi4SttwVYuoZ
LwxZKtMQss6MzGtd5qSHt/U5zJnO+vVDmHSMlmzWz35OBE/jJnrfI0BVCtmW2xYgj0fzCkzqZ+73
HDYZJ8vUxgfdBfDMalsebY10tRUgT0QeYRaFZVpPvX3umuyPXwGWmkxMa+0S8VK64NM87KCHEZ/K
Tvcw0C23uFVD/VSWTsHKF311kKgaJF37losH47UY0XPrPuPtwuy5oCNt+u3ky69ANb+KaDgpN7kf
xoXZWZtfcZpg++7sYJ82AMdl7ATXaA7mfeUaJEJmhSbXbcHSO+82Il/1u+x3ogoQfSKYc4/86KDW
X0lv3adyuWRcTdvK/wo9hR58frOMya5jbZ1ENPn3wfLgqHHrpKU+5Lpc8yhWdlcResc4dx5m65I9
edK6n7p+67bM2gcjWHS4NQgtfnQwp1tvTOy9UAmp1GStVpcoU2yXwxGHStqsV5s4dt2MPTriwPY6
90Zi/tYqpNjJMGoU+cKMJkMLvdAni1Gg+6JYk1bxIvT4OS1huh8SHD5xwK8LoLjwxHiUxaS2efeR
dg62vAqxqYiag0c+RV3Yt1RzB6OsFztIPnsHZKv606ZMaDLXaQEetTvXGd6KMLdZ6vkL1tXkd7Vy
3HjHYFDlw7hecqVWpyKSL3EEqzpVQ7ZzO1ZZMrD/zp4Gob2urjJ01CVkz9Sd1vBH3CRxUNhnxTuH
tcJrMeBVbPyb0Z6e7Tw6cfw+ELXTbqLBX22VwwcDuUuIgGRhSL9qgHwsDMLbOhnuBTfjEo4FyQMy
3vYp0jffrBc9M0orG365GtlN6I0kjqw6azAbIcYNKw/lhjcsimZnI4pC4v+zN7ZjPWsfPJfToAZO
Le899ReHwDKs8kwqtln+aEwgt+sCasO85ZfJlp0ajUAxi2xblTA4nK4kXLftbl1/ftNr9rL+7fuG
lWPQvbXcjdKh+yX8/tq14N97IV9aJ/ulxui1M8uZXmxPNl99aJQcNw1IMNV8ZiVohHoe3rLKRhPe
x6fQhAIv0OADdyQkLbGAnk/AOOySdWhZ9yiRIy51r4P6nwx7qSmdewYFtSiQbqXpXc4juMzzjSPg
9oOefK6yAVR6ig/KIt9ls7BjilXC+rYfT6bn4ScIErYpb8sTKFcovHeFiuRRu9wfhnD5GVdl/xzW
rwXzqZ2Tdrx4ldyI5Ke0xFvgI52LaeE2IXSZQIe/KUnnwzJkt4mSD72VtujcE/MUOdWpbVSAZ3g+
z86ij0JlBFVXTvRR39rCzj+HWqr9oJfoIqiVr160XIqZPag1ZS5gJV+cnc5GBp5a9kOrXbPV0g6e
NbseSl17O2R9d+rWoqXswmdnvRFx37B++ELAwHHr6MvOMaeGhfhs58e0EwUo+jm/lF4T/gzsJ+m7
5k0J14GooAhJmbzw5yjmlgVaqa6pM/qvQzBtDGfYwelFc8yycEAwuFj7TDTO+0InbA1F/tyaPLp6
vYKUlEX2u42de6M7t70r4JDc6DQ+mcrx7mO8VVOadI+miUccSPpNy7662t3ys2lL5ykbfPspylsf
cZAmaD2FBZW5d7k7aQhzNsj+Kn+hT2BluD57xjEfSUUem98SFJjIGX5pCYhxPamrzAPYMPXTe0SM
cjBG1e8pivCUa3EtDVndHKjlJZjKbjf0mfuo42rf8tptctWbfTh31rlMnc8mqC9S5MHzxDD6u8cI
h8BDfbOUGx2NuzCF7ThaQ3c1k99drWrvFRONr+s/GW6/P7QesbMT59mQrxSoVT1fRvVz6+nisSu7
fZe0JeBdJ2Q1GlvPln/0ctt9UXF8HkI1nw2GwJ2n7eStn8QTB33/x3Ki09To9Eb4cDQit2a4QWtL
ZkXo3S4eSQCxM6uTO1TdxU259KcKe/Lgp+HDMrfqNBY623LJccjlZf2Mx/E1bpz8MxBQa2ITzQ+x
H5XXTCXDTlpGYnCN1G2S4iVhXJ9tbGzyUzNHb/TN1yribirqqHnspVSXxBACmUjfPvacbochMdvB
reWH0W61j6k/Lwn1zrMEufb9/VgvzPnqAc1ZnsF1sFN971eNvp9EVRyVyMkaSxZe/DKortj0j0Pu
9Q+u2zZgERuozWnXP0zr91rqgYstvLd4AbpQNSpB45/Fd9X64fszIHal5/9f3+gWq95zf2Cxu4gY
T2DjHnqVFvetvfz3YUlqBJuuATi8/oHjIkjKVDXv23gxV653c3X9rh02CiiaI/rs5vt7PW//f3/6
f74M6pbtLOR8ixAXrZ2HqOK47YznPDS9V+C5GPpzAbc83YxTRy0wAOYqY8R4lNF14dA7NEA6FdXB
XRm0P6JW9iR26qvKBWvWuhINs50pIx8XhoGlZnU/5ezTY5Z+j4maqHfqOj+WytmEndM9NhZn0ndR
OyfFv8FN1NYwq3vrdk7b5t0q7dtyQXTqllyIdloW+ylK7SNPvAd7pIIo2A5AHSNsIANc5mGpo2cX
oZ4zmuFkzY0LvCGWL7C4BjPKB8d/YeKqH3GVLncFVEVEy4VhIoFG1C5u/31VTLE81VQCfT1ws7BC
pFSCGffZIiJIjFHYAfMKsks+hlsvNy0KKouohiiuQLA2HQlxRL/iZuPD9x876/8Td62GvTRz5HG4
jTUqj4XnI8tL8VulnYfJRbEKHFgaTpa8mQoCTqKs+4OqIr5vlaTwDoMfqSF2OTAVioSGp85NMu/F
XdPxMpP9KI2vEWf8uxMp38wP6bSqJyM/u6VnkuyynB7EXui+2FZI7q2u9mGSk5bieQ3o6tb7vcwj
C9dSPski7rZGUuIm7a4vkXS4JddZqZ8G8niemMzaGzX3NDFJ59LKzS65UrV+dOboZQoz3HVy6G4q
6U23HbrY7/5BWxVtrwft3FPgqyJLhpvaArf9fbtJlfhD/cuwbHBQ4BftD9Uk3TVegqOq1p6yddNL
GnBEFJVX7PN6YrBZmnVdudCuTKodz7buX/yuXx5Ub//xnfbvOHjlvRlZcAbGT8mwAU0w6yS/H8qg
Rpjt2ReVkJ9MftyvrCjUidw1cQpH70c/5flPq/HW3A/naWGkvJubUd0FENr//ezW8SChkTy9zexQ
Ui1PAxTgezWP7IErH5ODzbZuSsniaSo6h+8vx6x++ffXPSmdfbk+ZzpaEPZmibfrhnCkvizMvsob
dSu0+GLcNR6/vwJAgN1/lisU1wYv2tfU6X2VgPWdLdhPJQYGOfRPRYrrzhnCa9/2N9qJ8WAJPOTn
itBRM4ufMvwK7HQ5KlWFJ8pG8ZDH2Fm9HtbakD+MgbdZSiFuO3909q4axmeHx4CiU3ibrEnjO6Y3
/43Q2jr5aJQXfvlpB8KxougbGjIAO06Lu8dZhPOT7rOVAqAIQQXZ8u9Xt+tJXKcQN7Ub9uG9Y2yQ
0OrMC+O+LaE7b8egqI9BL/27voculEvmKuuBOiY17j4u1OdxjsVZBllxbNqpefWr+UHXtnfwR1lc
M9DTeoEewie+dEC/sXAqkcWkfjS9jFahbzvelBuyHomlyar0JEq7f9Ig7+IxT64TVX7U5/nt94fA
Lx7+zRMiZzyUPEoKdd58QW7fi66GaD5UKIHa4KNIAv5yGJfHkTHb1hmc7ia3mRHelmK0LwNjx7Nu
ky+r7y758LObPPGu07A6BXkBK7XtvqrWBPfLXKT7IIuzs0zND2r6CpwiSGaqmuv361+69l93um2i
3n3tksDceXa/orOq3fd8mSrOw6Teb8qqbN8jRxhSlhsfAg+oO93J6RL4BL+4M5aXpXPTQ8ZNHoV5
1D1Sd1SUJxN66fXL78vz+3vOYvloS0lBbKt0Pqce/vp8KTV1xzy+TcvCczInP5v6ME+yv5h2JFNn
ajz0r9N/X3aqrx51Vj1O0xRtdTpVz/+vz1govAS1jMiG4Qz2htjBe9bqG4C0oyvyx8xR6M4asovK
mZyEFuhxc++txVc5BdmN3yFANlSnN0tNswe2y7mtW/NSeJb3MCdpe2SMEbL8RISkrMh/mS3ZbGnu
/JdJ6QaDIg6I78++//T23725asvk6HhjSmnl1Zd/A+SyKee9KxHK5Ar8d1YXTXlo/IASZF1BmLGN
N+1Qin01pQZTWY2/aDqKmiKj6jxeyyx3rtKu36Zi7E5e70a3daOjW+KvljOJ87dR7o09puVCHYUc
fvucFczsaIVvMc82g63unJYFk+sLJMplq+6+v+cOHcRhV260aVEtmPa9ZvvE26nPWA2p+sA6hUDX
dfuyOLQg0sNUXopm2Th1Kx+CuKRlGOlCGtpmIEmec2UQq5+CWP2iJZ4uVadZYiTRpi+D7K5KD3Mc
mrt0mP77IFLFeGAdlFNP+Ld2YP58D8rlgt5qhpmeUHH/mLlX7WpdFkdbQMBbJvNLNjaO//UOV9Iz
PsoeNhuTGojALRBlOvGiDtWbqoR1V7bWH7vuyAUrY/vWBKI7EXgu9yZnfTLbpFxkhe8AEcorLg7N
SmUOhl09oRmYoqI5Wey47iIXWvekQuIxuzxyYRG34G/tXBAflSzPSeU9tuVjovH51ya8Cdajqxz9
8aKkAR7R2Z8TKXHMDxv70kZxfivDFLxzU3unhkS7TaVzipMpUtfKz+X+30KiVB5362VJ7qs06MjN
wrnfMnG9W9iWxD4ignZSzakYrOinP/4ZaymeZZzfL07rHuuyKw+lSZZD1WuOSYejEP/eOrW0bAy5
3wuvKQbB0lvEtmV2zgvq+jitnLWXz2Z1N1b2TVwk8r5yenmxmbsTvkStkEUKz6pXPHRBFXMOThDx
pnE6SHSgvyrwwLquLmWvgpeim8V+8eTO7p3+WuWjvm3+2JbKPhkfwMEc++vkRwwMCaAvkE1gOEz7
/JNDEHiTTu5UK+Q+Xu8vVm9VMG99tulcjz2y6pHSTfGGHNeHWs7jj387PDffSYm8M43L4mHxFVkn
6/YJrJZLhJ1v9hOzXXb32Gb80X3h5fxjZQHW9qlCLzk7F7+zaes9MWzLAft/HmuOu+9ny56W6drh
gysD1/z4rjpt6LQ5NhA0raVCKd9R0fZRWTyxRMa97lbLoRgd0D3rBZFK+ev7CZwW5V9ljzxncgrk
fbXS+3/H7yIqvS+T+amJ0HzWNXbx5XsM7RZYa9oxTOGBKNiUkSIAZ9bnwg2TWxYfr1L1JYvQ+dP2
LP3kVMa/DpZ5yuNs3Hrd2B1xdXWPgWOpS73Ef8f1q4UxJHHJGiEmI4hLkvLKDyvNpNPW3WxXXykU
/tOSO/Nl/n6Zvnd+/y6dVM2SQx6N8fc/1bkezegQp6fM98yvJeiT3Zz0CijKbL/3GHFMhvGnGvPh
PkjExQmj8s3BaFYXpfyRKu9pnJBb20Oak97oem+mL25yE1N7WMlznS4Xd6qK7TxM043vTdZr6sv7
sE6rxzG0oaRGHSF+WpU3vsQ8H7tF91b+LY3MORBZtamy+Gxz+Jl5pv19pup4O6+T1+/eghGUOY3V
sJ/iiruotGrv2LhvKqRZnJywfUp0V5yqOnuW3FHI4kqDi4lYOWcdv5aW4WUyKMO/P5NxtJyn9Xvf
n1kKGVKkl3Rf2cy/WhjepODgy0p5aY846dp12srhtZ4/tGw1W5LJiOpFeOsPZzG3N03D/lcLRmnZ
oi9TH5prMkwAYjJpT69JljrnPhwHppsfgmSppyAVpLjNPihDbkEbJSv7/P17hjWKWq8qg2Pezi/f
S1YvEA/fR9D3hwlXS9jXze2ioahhJbxmS4jrSjOhneRACx5E3l3bO9YllNbB/e79o+AhUQT1xCnt
SoyU4NBFUXzFnOCdV0BTKnVAwoTsmOjIXzyL3r01loQhuOgys7wI3y0/xn9XJPl1KSy1nyrcU+tN
3uOKOESANiJ0CP96vmHMq9MwV39i4TK3qC4WQ4MiPrRJIrGO5Ux6aCRe0SzJkl20rBtvZ6mo+O+z
zCFzpUlZLkYuYLbCWvYNh9GvZFVys5j7LEr3PRAiPonY+2sNi31oilxf7YY2ilnUXV0V/SNDeGtb
ZBgMDTbYaQouQqQAcwufssrUb42fE8wZx+M2HtbpfgTlRPjORVVduC875OrJISqI8WLeiX08oLnz
O7e4+tNzNnU3ize8cpP7iAqcUhxDjG7s/BS04ilOucrTiCmrBGzKvB606Sn3OwacE+rxajG0fHN4
GkJBdiJH9M7xaETzLHtn6wzRJAFgXHsfluzmfW7Sc7kONLyJaaGXVb8XX14cv9zFbgVCjPXdphJo
mqx42btVDILVyoncQ3ii8pMtR7R9OqSxYrO+8SPybcb8GCUwLCVfbdK0up8tg9uIkSinNzAGZyq4
hzdgmDnOYOblDgM36Mptk/5peLREekz5diY4wLIq3LXYe7sqFzcSGEuS5DlbgfnH5DX3XWXBTK1x
S8EnmZuYMHciriybHcjUBGhCj+T5DBS1Cf+mgDJBF8PNqQSDYDG8NQnmz15XJy7bj8CmsHGtDPzn
l2Nr9zwEABe1jm4w8nUpGwWKQGCYcbt3UjJIUoeZVBmVB2Mfi7YBrGcTial8PTHiZ7JSROm2zkDe
WyuoiRn+ef6qjO0cRrYjsyDcLerejIulKeWK33QWoszixITlFRZnutjwHIaBMW6JHSEDKi3d+IU+
QezGRde7GFPNrGrSr6BvbeJRv0TIJOwEnv0kIvYPKWnZVe3t5dJeBAZLA6cQZv0nTe+vVEP3HL2P
2uJEsovwCowF20sV9mxCsFZ5yKjT9bRirfY2CpenU88scgh8S+rqtWWxsLG75GfHkObYm5SEOsFO
VzDklnBYROfMp8XPrk0Q/MYFzKpP9GBAgHdw8Dunym3QmTPql3l35zV2f2wMsXWuSxrK6FyaEPFT
nkTZwc6aV62B/mT9ncb7e17OdhW/1iJw2BxVMLUKH5Y1csxNRg2XkDJG1/1lcnkys9I79rNkmddv
XrjcGNe8M4hTTv4gk3zeOb6ojpkpX9N6+HQElHkr0h+Fn7946+BcREF6iC14P/Uwb6K6rg7CBm3n
iPdiTs3RMwubOp76Wqf6WFvj7Vjkn+y0fpj8z/peGVbTTWphMvbKn9wy051QBebnURwbxrWL0//N
qojVkG7P+Wg+JtH86bOp3FpJz14ububN0M8QgjPL2qUyuVUx6RlLLNjgzcXejbihhbUhyWDeDaPw
n0fETvhahn3QNe8Ius/9Elbc30AIdJjLnRLTSJ2c4zErfhgJdjVI3tu0LzfKth9rHye7M/4N1SFq
ooyZJ8v9OQjKtQItQI1U77ahJIoLwIzlvinS+DZz5I+wExuKIQyNFb7IlMbFUemPwBpYU2QcVGYq
7a343u/n9UvbrbHcyvllFfExm+S80ZW4CYs8hem6nBNffsRZ62xgMHMXyXww3h5UrzBPz27ctEcX
kwL9u9z3VUrxZWjPZyY5B54eFp4R5gkEmzsOqP7o9PVv3t54F8qeDh1TGYNkoqAjpu7RXJ2dwH/H
egnCC00JfTAaN2slDCr7XLMfihfL3jvtOlphQbWN0o9CSDjrumHSEdS/R1dHO01gWj9hzOhMg3sM
Ew9j59fckuRXAlr35+jqMsXZaVG8u2VYXnIpPzRqXq+aAfqXQMzk1+B2JWuDhpxVHbEocxvsLmm1
TwCGdi4MWF+P+jTC9ZwGwg8zNmBMi3waVHGi0nuxL2NFrreb1edBlgA72Bhtls5KABGtMtMBilBv
Ffd5E+5l5nFjEmBZUdKwnWMuuUkQuKWslRCFD8dlBkVQk+QScIo2vnss7TLYgqIulIclxGdwa55N
S+jIMqt4O/4eQTdydfp6U7fEHeJE3GrmSLvGhvdiW3Iz1VN31QUGuToPCH8GzLf3PHi/8WTC+yK5
dzr/L3kjm2YA35F7RKVZA/EtRrbPtfbOSlfc3mN+a9rNu9h9ZOunT2WkvtC1/5K2kO9znsHLJyyn
MqW5yAx0ui5GaxtM9BtFHrwg9iFgB8hozcuxT6aJqQCz4zaJ9mlovXCQoMh1RvBWPR1Mp0+Nakjo
I9F7H5e2zaJNQJKq4ncxu9auzea9stgMR227i9ri15T37c4vBQNwu3GOfe7/qhy5dVObkod3BeBl
TjsGsSAbTmox1iaYxuKYJewkWV1OXXfMXeDR6cjjoLK7a6y23i4TFQUIj02SNSElRf07ZBCp24hx
ykJSaMSweh7Ea0e6YB67xHno6L0rXOKVvPSY0EUujMRZYTsWqw+AfZH3J1j6fTxncNFlWJJ5kKM8
jxnFDs1Dhtxz6yd3oprsa165RDMWiCWbJDi2UYqR0yrPy2jtOtHpGzsgjqXv56Pdt6fG2MnNinwM
m8q7N3N/XDgCGRvrB+ZsZx79sM2X1AVMrIAU5OqwNPOfwSFqeYyvXjnJM00jcEgrhbjsF1f0a4/F
kIBlgPg3ZiSV8JvDdzK/iowV8pLFtwkP3R7L7NQRpWF5cC+cmZFdbWC+T0Fz7XtFLFAwnyJZEhGS
m0vT9r9qbpBpQL/pRRWbkWRmll67F5FVzS5u16yR7NGPS5KNovBGDUN+6JvuOrFU3M+orjY871s1
L+izhjndWeX0BWp3yi0mOgKXlgyH60QiNEvsX2xE+2PXgSb1oOXoomk3XlKZc22zZ8rs4rC0xcPs
Jnj7/OYSFF14ypKRsYaNWxESy9QwnVsqtqzuiBTPq5vNqJNXvfBEiK74lJr5hIPCsLRWA6pyD6bF
OKaBVy1J+1ivSpnFEEiXhiyNLTJa66zm9SVHYpicr8l180My2tekqCietfhDctZDadnW0VPsq/OC
ws/vU1ocSCpUDm9zQjngGy5Vy9/D5ffP0UjJ17G6jWeEFkuLCEcQUTJwAeuc9KpiAMnjN4YD1hZb
q12c08QJeKxrTpUudN59mZ851dNTK5ZDUFL6N7TCJJQ2z8ilr2pJME5TDcJlo7QZiNtLFcEUHlj8
3iLrh00dLIyvrCk/Yhd3VI+EbRMDjK0NjdJYKB/gMCEw0Qj5mq6fnBv7tZmwZwtyZrIBQEsyRt1u
HoEcGbuUx7CZhy3Z30vjzE/ymQndq5mXW4fUhZ66Pw0e+9wDQkk37RuXE9TH0p9mH3HM/cEu9U1h
GOxFg32MO6b+9XytQWhsy9h96ZImY7taUGK63HoRowKnyriKFALl4GIN9U/Xqp8zQQZwX1rnIP+N
fuiNmh7F1L6RwdVfxW++8KtHR4Il3MoofXNH2R0bDAUMqZuN9nt0YbV4N+EYblYdE5FM82MGU9wO
R46UVOc7plAq5sixE8fe97Rdu7Qb1W6ciRcu5w/jOAeRYAVxxaLhV6xA1GF1hsA071EHb/t8kMD3
8m0xAdvjiDxRlFK+2vqpqtIbK6vfq+be7vt3izncbjBLT3swkwcWuAxYaEa9taxR3G+P2iE0syI3
KeuTcZt1Q72t4bOlZRezppgZME9EhPnEGWQl10GRabFnn9eeXP0ZL+CWcEJUN7etMgg/nYaw1wj9
IEvbdUnmXVx/gc5YZMcwSmlampz7Z1ScPU8/M1CBzVXo+GyFJJmwsQXk0I4kpRiCUOyftlf3+36c
7xtTl5u5ngOePRLNgtDnAhnjfS44RgQ5B0OTP7scsutxw8Q0eJJcSqd2Wu16cfkzVCXpMukUnopA
PXW5PzFDColtUPidg6fZDYBYDSQwcYYeMhfii23uC1kerIDYqTkcr7ND2nCgqOtoTrbGcZngLC6k
piECiKRg5KkmGk85Xo2t5fTuVvZ+T9Mx3no1c/qxeyNshAsNFVOT3yQIqTetmYADGcKunfl1klDh
GjZGS7/mquRQrnT/1pMoH+j4U7jJe50hJ4mK5JyihN/mVdKxzgWd3IlmmwiXiEWwOXL0PocluSmX
Hgj0bOg2rQpK1E+ma96tp0euwYwVlJ94lALO0eNuehv07W2Q3Ftd2lx61/8bYPymaj11jg/NbAoR
+KXMgYbQHFo30OepJUK4rS8ituHPxuiYXNdifj8drGIGYSW1Te5Pdh3k8OWPCHLER6lIYuYWNO2C
xnk1wbBxCDWOb0Lxd0jUXkcrj5q5pM7PkmTAqvTOyFspxv7qkKd2Ju95/GHcfhONeAJ0dkJBvjXm
VLhfzGuOKCL29iwOYfzTqX/t/P6Vfe5nkauNDp9jYkOqAdo2gqL0kmC0rucXIxGr8faBeJzjcZph
g3Rr7pYJTm1kb0El1v0rMZ0szPDhptQwifu3hcYWQA2GdS8nBNsMRpB6FRNQbdbATdpvEyvcQsYH
D4gNgLUbU/5NgY2hI4vWAWVkIONkf5du2Pt5sEt6vV1Etptt3LQsF1Ij6M+JzyOXwk3UsUMr5LSA
jZ1XN6Ne4h+cEYgtNWIs2KdcPu26LSh/uP1HG+qt1C19wLvvO3tJjWUTyDJSQjmPsfdYT59RPiLV
vM9ubP+x1b8Lfl8rQiyfPjfWc2XeApzyw4ToULNUJgCQqvXYhvZO87AsLP/t0uyckTQnZr/5Q0dE
R8DBwwKxIgVaIkBH4bB1EJKJDte6YKxbl+RNlnu/8Ha6BlIHMTapWLVAryrnLwDiN2lEt4lO0QPg
0s3bwtSwuHiY6I1jZn8LCEj92aDkKDXGhdxlXdwhQwr2Qzpu/SxBe9gieuw2u6J5dO67+t1HopYP
AZo1IGBg9nnEG38ZNi0SSctnoIEHZfDmLSNZhn1Ic/2b9aevT26sPxZ+lMxI/2LpOntfN2b6LQHc
ROoD5G1cPgJ3oItJwnsq/WZ5W5JPLrYcpadY1Kay/wjzMg7nfga6RYlToJ324QDNoNLhIL9Ro256
iJGhVRMQD9DLIbXdbbeImbagE2z+a6u3IqJ5/iEEiVTysSx+Rowvci5bdxSwFiIU9Gz+k9+o3cEF
QD/pHir9MwA80KbUAVG8cwgxc5mSKKCqhikU8sOd03bnJplPLrE2jbY2SQ2ioIbOknFk9YSupdji
qh+D/5jxC8awVfUUH2qmMRY1cE/Q/QxOIoRSlIw/2MzuLTvYRN6XYrg0am87Jp8crvd+SqxBvmxN
F90t7kPNnWK2Ybhyj27iemf+dlzn6xuoZu7W6ldcJ+8qfG/ogeZo4i0tN7OSm56DOXOfk/Z55Lqy
FEMTWguqbnt6YueJiZcIM+4sRftewqDNMATlJdtAOkTelckKieXIH2x7B4B523+/u3LagSn+qUgA
Xv9qmNrbBoU2qtNt7fzC0xCTYDizeHti6bNpLQYW4QZFwR4wxK5fflQNNwMLLikI4j4hwYVoIKdf
6Mubd6+60l8yfNyk4s7HjB3nUNZytQ8iZ+/ETCOXg9UxhGbbjtiMJtVnlLVwWJSMP0c7OrpH3xvR
J5NSNIgtqKUTJHV0St2GW1UePin9pRy9HUh11B0ZPMsGw/G2SF/s5nV9bwQeQUQ+uK0cZCuHRNps
jEV24pLggvQPAdKEgZ3PCEaDi39mUzORTV82yRaZDgU5UAyWdkK226anZJvJDF2Tvotw56cjczHG
RwitM+Uiw1A7g6pC8RapKfWR4G4c7R8g02wDpIMa9UGHEXydaqTWnhUYyt1z6TTML9M32Q3HkuLF
st4hMe7QIRGsAvCFa3siD7kJ2HQTXrIUcCY8flb7Pxyd1W7syBaGn8iS2a7bZoZAB26swI6Zoex6
+vk8F0c60p4k3YaqVT+uMpaiiWCxMUCIJr9Zq2o34eorVr9rCZ5ojZRBfcqEKjHsdLL76Ai6B1K1
Q9RAHgc4RXnhXFFP2K0eG8v5wmkp8AAHPBtFQtiuGdULlpOYYOd8rci6krq+GcjoFX2wr+TFDN/7
ryEA0BXRuR7qXUuL0BCT4kYy+7fvlYehFseJXOyKDE/fnDZp8me+apWCUeFF48M6XPLQ0nj/f93c
XdU+7zqLq51Xx6qPUEQTUcjbZtsBUjOkpam/iH68CqXskiF/HXjNpShd0Nlp5YQEu/D//TZc+dhy
fEonC0owO/ooAOUUqozCL9a073a8Ayka3nZZAQ8RyE+5oYmK/UFgIRVE1b4glDzIHzreMLec76cL
spJCIF5MWDs+K0HrS98KSTdBJczinzdUx2bGtrQoe/MkGw0Z3CEgSrZqmNryJlxHSHvgXpeCQ4Lm
eJ+xNB5OQM+P0Ct6Y4FHxjL7rtFa+i81MvZ8uEubqiFySGLyEsPPmnXJ4q6vrMRGKDmtfHaelruX
BPCj07REHex/ds2bbD8qwqlj2MGohpLaQ9k7j3M5xuxBN1Zmr50lyoig7HFRxVSdyC+XY0nY98uc
k9rIopk198b7rTTCkRDO7sJqONTNp4z/TeW6Cl7SLjqXrU+Q8sbq/zT5L4rgJ3ih2TmlQw8zknT9
kjmoKtDUynr+q+aMYrAXusVzD7k7omYf6c8Lo24NkgzGaYjV/w8hq2pJtx25I1Q/MZthU26SZlPp
870iJZEhJ9XpFEI1AN1E25ns6j+EgpsxqLa9PbGT6jsCe2JK7fk6PR1281fTkbWQBL+cgudyQHBe
fxSpahZNtY4SpkZFndZ5o6ccCQDBuYlo1AUTJWAhdYV1e2q7GmwpHn8MBySoEOFO70DcJrHwYrGe
l5QS8WgL/mwxcdB9s7GTe+lVi6Zdq4ZCU7diPYIBNJtNw5ZXFRbhWzVxc/SHdh81yUgT2/b89WKn
2tTNW/jVAVdU6thlVxMiltkJIgTbQ+mxL1z74qcqJdlF5qKDfZgX1BwEIMxu86NCHkXLwFzR90ae
PN4ytXIi8jVrzgU8U54lt+XcThyGB2XQ0azT8DJjknn621blPjbeVV0TRPUeEGPdcIoJzMswjLSz
3WahTbQegq/K+tO1N5i1ebjhuZFrnzJlqH5kAjUDnLPqpnxX2UtjPg8o2qECjig8hnGxLCVZ5U6F
AkXfZmVwzJYNFYGBH+CX9xZl+aOhN7HVzs62VRQsA8LlwTIXnf1sVF8SKL+L6sUSlTToqcaoyjHD
JZJgOMHcbj2canGoHj5cG8vANFibhtfUnNxVCjFf2P/slAFeCYTCGjQQi1Dor20KLG3j/P/DkpDk
5HCbuWEpQd/+2Xbp9C0vHQfcQr1JbBbzhQ9yEzqFEBx24cCqlk7TbqMST+Cc/c2Dm9JRZrfeIzSY
oOXip2CwqKjGa5RLCpWzSH1tZ1rslk7Da47GqfhOdEAbcwKCyl8cd/iHOY9HyiBhvMDEycvNZEFX
DNnJUiOMLPpJe8qmWO3D5MyWPb/UjQ5LEP5F7dswHCqBS+21DQ3sEsZSZ7+SDQ+yP9ODN/Io/UUf
P7uMTCWj5tiNHEIYhHh8sZCuI04XNn3HtvGZ+E+GZ7wDlTEm8ZLs7Xrlmhh5qm3d8WGAIgzAUfzI
OT+QDeOKvXqbqN8E1LdiLMvSl0iiefxoXWqMk3NgP/OvyuKyHuNkX7IEBQF4yDzzsUlLRhKHRQJ0
xWWonze8yPkTyrzXYoK2VOMbWg5YQXMfqRo1ebuwi3ZVE/VesS4w3c1WZDsjawHQVje5SaJdZsZL
GW9ZY2W18Yvn+RmtBg1hs7EAz2NrhyPynpNMrv9/UIW7RwvaDskDjtnwGLccV1vUyaVBARMVtAg2
bcaNSSAtDS6VEbFBVRBoGvIPMoD6qUIzRiOb/8DfUlhMuc5brO2K/s+Qm7w2NhQpbzXRbky6iLRb
Bzfi74Erz/Ucqsol6SqiQh1OFQhrQhFdfAPm8M+0XyZFpmPgi1Xhmcv5q/Io8HTMy/68grm8X7Wi
4vzLMSYQKzTvhJeGw6vU78LvN231MxafLf54TWYbV2Vbxb0uPCofJRpGscl5UYh+Is+VzCsmVsqc
A909W5JYFsIAHH9YYZigoRZBOfSayzDbxK85dY/dGVsEqb7oh9WvbI/Ewz2PK1urkZ3gtp4vBJaY
+R7PL2PLsurW//CPLmIe6gGiN0pedbVzy59Uey6t6Zh336O0iHmsFnELbW7/04piCwy0rMkamP/y
/E17w6alflg8CqoUSnaPKPkazKfaIHieKanq1T6npkPBinT8kTTGFMLbbBnhQiSfpfz+/9XpTO48
lirluwfF9wqri+hoMe5fB4ud/KkoUSX7xknxo4YYV/PuKzm5eEa1DdhyJGk6PiWag9aRalyh2bl0
/hObacPxS/Jdx+bud/gdmJucbq45YejkZwq2NgkeDdsDQL0zipcRFDAGXozgjaLgNHjjumvf579X
UMgwb9zMh6uJAjPs0P9v5mFPdB6X1OL3WmTSUl4yb3Ua0bBDzwTMAz6vA1HdoNjhjO/lrJQRD068
BvhdzrvHvKNEuH8z9Rs19dJl3mE3WfvV3DyeLOezv1kTR4sKowt+Bkqip7ZZIYNfptadhaROYqa2
YucR2B3WkFaTXD3lY0IINjG2NGn1/Sd6n5iaVu9JN9ncsF1trcqY4Wouqc3S5fXBGlW/mKuECvtY
hB9uGywxuJJoa++dNH3WE849CFaMnmc/JMO3TY0jz3pHgjnJifW6dxJQXlpTG509GADAyMH2k03W
k6GnE7o1gjmZZKIK7Gc+lZLWPTbijT7k+6HPyIemf5sLXTLxe6a71nw0Tm28bWEYBE9IGbQH95DW
zqGKeM7sBzI0gIqEVARojLg7IWeg9pvu46SfPocECsUR2g96g3MUPBlTtPPbivL27MXzqQEp+su8
eQRMBjNSMMSnPN+XdI7q8JCVQwkVYedJhmABGRrOzBo8lwVtP6nqzXj3Q3EDwf+NauNMwOED1PIt
aldWULyoprmbXXcDBHw2LXF3IpZ2+PRNQVFU3KuL4lajHdzqdryZb2JP+IQO4oWragkLx7NkaN42
NK21pUWnFLqnmCVcenESwUueVS9kWZe2i95mOOhEfcQi2tXWRKIMtZJIHMcIBYpR75Lf2KcUUYp7
kEA9oqkraSnR3scEDm+MiedI9sD4a8B1H61xBwzRGtUqnHtKI/LHkOzHPOStFWwYE56n0X3KVfcA
VzXa/hB0wB/wUZEVnTq7WOvEOGbOuNHMEbE5FCWxI3W4qTU8SpzpNnXuHz0jv7iKskEdWaR9MB1x
zw1Q9AAldetxUMXKOdzbJHz4fBC4Xw7bxcqRGmnnADikk+gEI03wB20f3b02htnw73pWbkVTP6iM
wutMXUFBFsXKi3SuO+cTiNh7C8KsKC+u0Idl6b0X9j8Y+11TpleEDGlRPmRlUuD9kpsSYGfkmKb1
7tYV/lcKzkJeupGe0dcf9KL9cQhOz+3gEGniJjLCujVF3FkTpidsjUCHSUVMMRHjabMrfM4DfnYZ
GUvMghhK29sgxMFNu8LZsgiH7NpULbmdtnmz0uyiu5wsOZOPA4eyYTRTnlf3uXfbRW2dJkEkP6RY
qCp6w6ZL09CcNgUHl8SSimST2PRRNH8X/c0k7N7IFQ0hGImLmoTCnMF4AbS71jzSXVDMFmmxz4zx
NC8sYUcrnL0FrHhqmGly1N55mhHqwHy0GGio8+z5eAlc4lAzWPcrKyds2STfeu6Knctin6PphJ5n
KUafyS8tfv35BAZfikip9NiTrGE5T8K586YVBkNv/JSHzBY26ZsIFua/6KBAHrxfrz/OJ5QIeVIz
i6imHnb/QwXgy9J+OPjtDQ/9SeMuA8anUW7UFOwkJ4/G2Tbqd8hesFmv67OOZyuyxNJw233r0AwG
HAQ+25hE6uScgvAPpUSSJiJedUZx6utgM+W3yPglYQdOJpwhGxiiF88lP5vWSUxvu0jZeyLUiI/S
BAwR2JwdIhEqn/qxX/u2/2NEF5Q6C5OIb2wyKtQ509SLXmZUarWrLjtDqG8DalrbTBD2b+/DINtb
sdyDt21FLB++M22z5sWX9AjYybqL051hzbHjpJRZyZNTtNfBanbCaTdF8OU6CLnMEsm+++xY2Emt
2Ke17s1u4p1j15Q0Tjvs/yIctnbAlGYFsPE8nOj1O36DHoh1V3z4frNXerGPNfuWif5UIdsKiAXi
svzD2rPI/OYGF/3r97hjRE5BmLjIXp0tH1aq3iYp7/nInuMzSFvED/TEQsplAPm2sbJrVdt0y1iu
WNniryjfIi85zSEQZQvHL0sSXwLITGkBdDVvudTWqfXGzLc0CMoOyXUuhlsuP2rUOaB5OdoW5Fuo
n1JtOsmx2RktMJADKQTxyRLCkbBdN6RnUKrdlwr9C2GB0phYN7qXKKnWY/Ew3WLZO+Y+tIlZC3+j
pFzpCsVB7Z7a2jHXo25SG9nsi/E6AajrafYjfORckbvrVHQvymBvqMAH0h1u0jZ/VP1sJ5yLRGo9
+ab2Yaf+vVPy7F3w97+FvHNm8VVQ9G0N9qX3FLXdaA/jZj0FvxN82mjaO7tMdxU8oI2AW9e8Wzno
i8H+zLUf01IImRDnj+8wqYLW6RzhY4GrvaKr2EnACuxzVz1j1b3NQjdhcsx3oGJ9+G9wTq2mA7n7
64mVq0y4UBbCvtvUaAVLG0iMEKmeDPs+PaQoDP003Rgk9i4M/QsHZNOQ/wb4XaoGJQ2gR5+jJuCZ
40TCH47LsyG/hIM5nld/6gOmk3DtVu3D9WYpREePTDElIA7fpoGAmPBw0owIJYJXg8xLpPepSro5
6pGhFtENi1bH6OWp16TfDNQFW29o0JbBcA6xnLcYq10twip+rvI7kqqmOxqI+VzJHDhK6qBBY0S8
cNVrnTLpImnKKWTrYoEpc2JA3hUSJ1639Zy1yl6cci43GbZlF64ya+0g5GxYVCwCLJ0/mzR2K8TR
52R7BPlrs7JX8y8UbjSz+Pj8KTgUHHgWfaoddflhVVhBJOVNoQGCh2uh15aD3+6xnRyRjuLY4CrW
5b0P9J1ej6wizaas1EnlySZgwZGqor8VzEdea0Oum5TGsB4XguWt+M2AYD41Z+MXtsJ9kZEx3CFZ
HMLmGLT2mzPGB/qHQCfRC7jbQLAzxRl5CAASCglcGXkf8MgsgevaGX86sgnM2L6pVuFmHg5FlGxk
Ks5Omd8MK8KtSs7UFKw1Tsdh2776rnwNRLQmSeQcRf09ztSz2ZS3qTBf3FxdNHaMaLBP+Loulele
U2yklht+NYX2E+XDU6BTD0t7Ky7NkjawmEO626fs6lgwx+rgosoA590riWx72HUTFvgwvjcyQojx
rDr33qrmPNDIoCVkLYtkExfjWkbhbuMIOslbZPHIeZToH4kW/iVpslN4AxAkH+cnw7G/zLChpkZg
KG1ISgav0BepLPeO5e06btH8gMzbtjXMYE2xMj2kwwWlb6N+8qbhp5mi1zysAFA8GlzmUvRePwdU
y451/KI0VyfPkbaC1DXgjrKrQiu9iNN13UyrwIdtgep8k5OADc9bjuRq0UTGM/Ptezh0X4NGI61s
wycZ5uswaIkGtZngALnJoc7K9TQdHAGhV9XLTFdHxLAPhKE8X1pLS3FlIIEd8U21b+5k4glFWQBJ
4t5hCWI6vyC+ikKsmrHfMsSuHK27EBKwmXx7kQUs8klxnZ+sKjFPSTddcjeBhiXY0TPoYMvuvaz2
I8mltmY/a22If708eH3FcWG8D/Sp1UF+6gTt9C017BPp7M6IVR05TWW8+GUAxBGe6oqjkuFQHAh6
XZDlZZlgTsmqFTNZhQ6paCvaSXgko04H9QhfM7LkMlXCYlChHhLyAdo23555xy+0Y9LjusjSt97C
jDG4p9FaazEe4UFHYTFsNTkedU60EWk43vgXquIXzGpTcr/sZKQVMNoQ13HyrPQX0DCf1Cm30sv8
+pkTbFMwdddIQ0pDQxflwvfIEUc04Je0DPexoHwFzDQzL1Wpo7tu38TkvtGstwlws7CNP7TKfeN3
LpI2puTW87bU05yscdxZKbW2/C666+Z31G5QEYiMA1Wp9X+pke3LUWLM3BNqxxBtPRX6cJVVcigE
vDefOdFePEU1NUyq+QDN3ls9C6fy6Bt7d2UM0Jejb0gksEDUYOQRAhmGuVLyfZqm1YiE2qZhQ9LA
IpR9wjx5Uh3eeHc16dMBkcDOHc1zI7qDbiWkJkyrTSGoUWVnxjSPniw6RYW+DVvihaLikZXDiYmV
VZui2l4b4WUpX4EkieFLSIE5ZpPxP0WaaeTNk1qitXutRKzT6FgVXhn+RwAzo7b+ySwnTyAwToIa
vz6Sz5gEcZ9YFFKbP6IuKPMw+0s7Z5qU9puU6n8qTDTlgSyOC4EO+9YVe5E8TYHY58h4lWsdOqal
KPgujexm2+LeldM6r4x133uoQpC7wCw4dkMzF/oznQjtjiirKt7nrcNTmj9MVMN59Jy7MSuMfsD7
/ASXcABh2k7pP6sNXsgcuqnUgvNvDhrhvW7QbYPBRv4tntwonl1w4TYYVyS4bSrNfirD+Clz7NNY
G5fQ0EkykKwi2jmT6XPKvehCHwnjsz5XjDv+2eynayNmrC5nO8v2YZ7lCy2njWVqawb2rMM4FlFR
Kdv7HCyURo2FrQEVMY5rqi4bcNrCW3F2vyducnSb7OjgO5nc7ktp3qlOHzGWFUyjV691f0v50Y/l
19Qh523Ddxxzx3pyL47jP+rS+sby/p3l73pf7v0suGSVes1l+rJQLQIyx0MsW3jeJ4frIaNWIo7+
ignbQo4UnFR+8afF4Yc+NnuMp9uhpWLBG6HYTIGBhJ6fdBGx1lusbPG8a3T6D8P7vcn6W2B4z1ac
v6UcpPB67chMQtHl01EgnghHtKCgs71no3nrfyYHkht5JbH6VUq0nlTHvPTvAkNfUhK826g54WZm
nT2Zs4WYRO6LD0wSKO7TddfLk+MwgskF0WDIZEf27yYRoAwR0EyGU2HOAlyqoltjq12QHMRWBsS5
tGy4oglq1S1KKO/GoNrFCv8yFMjuIGoYUh/gBiX6cjQInk7oeUYCrIfGNbHUums0qheae1JopyH6
8EPtRaL0t+wceXm0H8b4XE/kI6OdJm4H+LpN4DUk5RNsGXmm/qWuXmHlRDvRVgUejR2mu4gSmfyt
a+IXaCDljehHJrxlCSABy8TSM9F5zPwddvOLTTL6yIafDMVBVDVfBejYCiqiwurpVmgrpfwLP/qS
FeYuNOrnXkvgHboW4ss7G1l/R/xJkU3ZvBSGdy6k9Ucny4R31gwohiYj4HOyWBAqcEerGS/SFk/I
DD4cem44nTx5Pcd1LXTp/o0PhdudvKy56jhkUBc/Z6PznXWXMWH9Fe15Mr1blxZEQYp2lQrnzzGR
tCHiXHr4IcLI/ipie22Mwd43vDeclw2FMPZHW6R3y80ek4U4cSw5ksjW/RvZSvSM7l4+/1PdZe8e
1BkeIYLW3UdEeF1Yarhl03vJKl3XxGkFREMz/pFictGN8Nb17V/sA4jG9ZFcs3U/xt9Yx3tuHA9I
qNvvZdwsB4whafTQo7Y52X18KpP2wyY0aONE+X0aJFQxAfas9FyacDqyaD9HOf6zFtNf1+d/OHF/
POezQYfdurwNJWgC7AcJPEQyx425lTwyVWbuphQ9yVS8y5GHY3K/pINmYcoQQvEel514N3SUh0wT
jj3tCWdlCXTdl943T63d/oSSaKm8nJdmvB7KH5qVtMqv+R630c6til1RHwj1wILWrqaQEls721VB
fUIPfQ268N1sio8+B+fQrafcif8ZRXCDhVzGeLWxK4fUBhXXsV7bLqlGg9pS4of6NSwYY5VDvl6I
/YAglGn0t6QaAlyEzq50sf5WquBxmjZear4binvUcZY3IHFACG+VPx+Rv9LJecKzCUoO85uZlsnx
oclXLp81qF8NI37SUfmX7LRt4/4lnvlZFOZ9JPLAQwKkyuFqN3TyaDECAASBK1Iw6iUxc3+NosfP
EuNGYmOGUXrViPRY9K54+EyHKMpZl0TzRjTatezeqyAgVQPgJin/QhDVmBhE2Tsv6f9dAnN4AOJi
M+OohGzsa0yGhLmQgzLUdSBJBEHgP03eIaUdJ3CjXeN0B/bOa2omX0Do4N3ulXDfq8MyUFjGPm3E
l+qBxOzyycl0JOAm6QSB/5VAFhqUAup5+0gd+SCW/qPXNUKXrpoZnAOVc97tHiO1ZILhK060u1VX
mEoxTAzCvqtpB/NFROm5dGBKETGkyBCyvtkQp/uGCOoe9a+agUnQdx5qQixchihWY/+QRPLY+PWu
bFEO6tFWV9m1juj+OSrOrIUWQloYDwGOXIXuLetGh4ii4bvWx5dGO6paHvXhQ5cDWcVR9h6BPUGu
jiiOoWUFpjbb1XYdouR+yvbdQAGCmP7JQF4hAd9Qfh+najrDua5JDOD825FjNFLHHBQn0ObVIqYA
qSkeSjm3rBhXnaRgs+aVRNnTTz4lCu6pUU9W6b96RfmMRwrNStb9a934YMER27150oPpRMrI2Qyd
jcRHXRXGfvK+8nJurQvQDaW7CQ+EdNUu64mAtZG80ESVdxsw2RUwEqImeiZyIt1B48JGrq1J7HR6
sxxS4fEvB/54qRQRNV5Cplq3UwHCLmosJnr6yD3YeuPJqocXffAOEWlgtmqwQQ8XxH53M+Rhzb11
SSZtGQGfxb6zD5H5JKrdl/gsDGpfCJ5aGXf8k5suzc5DBVpYhN6rFUbcMEHHRb8tBTty0GZA8yzS
njkswr3wS6qI9zDxeyPBWKKVz3XWX6KKtNSk3Zq2Rhexvwn0/pxSrB177TUWgvyxnnTpZF08XNtp
b2385A3imgMcIlYSeb7tTS7c5LxEg7hbJPq0c8pCLq9p0zzYa3l9z9FTYFrHONDOrlXzjBTPLJbb
VEUnEnc+lCbWrmJMCqOPovl1IFhraa71Vkdd52IDA+/H/uRG2fdUp9skhh3BSoFgJQLSa2DH28BK
uRPDFYXnboxKNMnitLRyeZdCHoTHlBLpUBr+Zhwg4uiem+gazNAzdMg8s3h6VFZ5TrTxidUHZal4
5SotzC6huKq9hEq8dIMF4lUejeRgV/UZDTw6twaPRHShmVqzRqQSFRrHHAbB7L7rLD0O9rgPXXUt
VHRWd8MmtgZN6zCV5yED3CzlTx1/toUDK/6Pfp+YuMQF2TmC2jte8Lkd3EbrQPehV5NhyAkBgGdT
GNbJyd4E5ZdYJEMog5w+8nglcayTBfMdu066zQpQix730EZwNgoxPb/U6dccejinY0E5j1zOMih3
OKC4mpSxp2sinrfw8ptAU1svTRGejyviUFaT228N446XYlX47dLW0hUM4SqnmK/G7tBbzVrDicLI
vnTJ+KAR3Du1Qwd+yHwctMBEqm+jDfmVl8QtCb/0C3NpT/6SxdfZZtArRBis/KrcWFWCIAbEdFfj
0JiM8V+I83s1oJ22I4bO3N4ZY/Ps+uNMpm2wOuzCnlFaXCN6TkfraCf+ucahKNruQo7itseV65po
nNDXlxXe7KhGONT+dBVYxCDWFrOLX7Crjh1Cn+XkWze9sX4TkqRi+cIu0SzcqkK0bX9UbodmSnV3
B2U0EqXU6U9N4tx1AkIN+MvMGw69S3+KcXBKuWk04ziMNsoZhq8hJZYJzH3+d/IgdmU4HqET9oX/
jGBonQ/8mzZGZ15Zq8BeNSLW0LJwk7U4V0iD+S5j2M2sQtHbwXFhT30vnPJ7mB1O2cYQwbLAZBYJ
Ihl96VwQLd6cziU+JNp4FqJ7wjLTFIYkep+qeloOVnwlHH9lx7PMUntmh3c3A4J+7GFSM3dta25c
Xm0SBVYuu1/R9y9uA0haX1Cr0oPp8D9xsQpqIkg72xukMAXkmuf5EqcU8AeAOtgkYgLHmQ6qMl9T
kTBR4X+D72ABs79j7XMcXMGpXQ8XPmtQqiaka/hbl4VOrSix4vxualeCZEk02ypmN3yy+uo0oz2Y
CiJM5hJpcnWTSruOxfRkBSXSL/OM32brkOGTursyC0g3Jmp6pPm4tY+h3VzcoSeNCp81DoBoY+n9
q5Wa7ZKQybNBhjzBy/LKR1ly9NupTG1tepBCW908kZzkYO2yJr9UcyBagsK1+IbH3c7nbN/APGlZ
p3HYYk3cyjrakjhx7oJ2MzUPh8CVgM/oZvnWd9uLM4J459M15j9r4ActrlwTy7UM7X0t8I8xZ40A
Lbn81pvmHX2pawEu7y2/esZqypOfx6tNMqZ7g9dItorzFaECAbLHwsYzOYXkZM8g5t+QNVi4y/jG
qnFmdA7QzjnH3HL2XeXt3c45E47vTFcvba5x1EULBUXZ0iPszaYoDCVFaGxUesCqKTMNHZu5zslS
la11EEOxM/Nsa/v1hjMW58Xfhr3MknLnufYuytIt1X/bhGqywadwD/ygm6ilGfODbpqgVvkGCuIc
jdPWCLuTqKYXXGjbwP/nkirJO77RlHmQqf8zko7j9fHFxKfUC+d1Qr+q/OBMuj4jU37Lmvgp7ljh
EUDZHqbAWXkUFOD4rO17Ox6vFtydQSJW198wyW5VmMF0RfKWDgS8xuNHX5U3zQbws2eN6KVR6Oxa
IMeIwx+JIQaIeLYlOIK/mwAQRrbzbaMJGIurn3XX7k01NCQ4RbJI3PFW0UxclSSq2RgT8nJZ4h0P
TnHzOQcuGqG7pi9iHaZyn7TB2g70o1dA1u1M0b7pFhtBVLqLsifglFhX5IggJvgHOSyL+sszeYfK
BAov1NGPdDo6rkgW78rjA3ujH2CkKs4T3mck2wJzINSD3j57XftJFNZ3XyQPLG+ndEzPSWLuihBs
HwdQBb1ZaUefGS9pSJwGIraQYNRDu0xDFNycr8oSiThkWwXYiNaGzscSZFFQcDojFasgR4rNnW9N
fV0iHSLMDfQI39GV5NhVMmQkZbk7CyUjEc1g1dVLhKa5Qi2VK7Z+nWpjKBC2FU7aBHaF6y7q9k6b
7jUv203gy26WHDZC2BfCWNd6U50c9rZq+NXHbmnpw07EBLsiHxlQNdKyXmqMlREpdOW4IhpibbS3
zPyuwgfxzCD0bImuhXWRdMkeZ0GXz+qIFc5BZmFUgPAkaZbRRsylx0wGK5ut5iEw5j/OXAakLAR2
CGev6AVTSnukGnkJECQLXKkNDiLXPJT9Rxc0RyRxPQN56AV0+WGw2hOwHSxGTrVrx+seOIDjDUCH
bUysteGxzPIPsz07xGN20d3tw2Ul3jtHX+UYI3wU6w4LfS0Frd7uomalbW1rBegRzV6Pje+Gu85m
oq/u9Iag4SQF104OxHEQJZhdAFaPTQTRLay3Rn4Rir0gq3FfBdHFaojZMjN9a5QcEmxORLB0hG3a
Qb8Ogg5JFDlstuUu7QhLQoNecuXYlo5imRyuOsQY4X8PaOZdl/hkHcktAJIzC1blFyzhVpJb4g7T
JSs9qG/TgjZYyOQz7bc9eg2kaChz6SypLfDJbtNOzdrziZMf3qwo2np9+LUYDxn1gRM2H/HPNi9W
57InnFyHrEkCvqhcz6dwmYwTzzs0YfVFqc0qMTnENc9TA89If1xxKizSU4hHTNGOkAZGYn200apu
LTngII/edsngYz7FlEYiyYubZAz3NepBvYR3l6ZN+CO8o1jT0w5dBeKbAHiCr4eUb5n9ybKttzij
vTM9yGE6VXV1U/3AOb0BklLIvlSEVnxKblXWh0RpZ5eo77N1ZuN/y7wTZouVO2KM6jX0005t77Ro
r0ZjnRQ95iV7iykJ9Ve46fTPwiyQKlFXscSWeo7VcOtHu9jSOMKuD9WnHNwK7ji268qXSPMUBgkt
+Midn678HTN/rQttJ/V6GyMOaHoU3pRGlO0F0u4zeSQ6P62H6u7F3mvqskKPFcdB/LMHXVEwIwh9
W3l6cqhMbTtUYpsSOkt+N1HhZuh/qc5Elh8ZKVuiuTBM/9n01L1GG6+hwEJsN3CmAB+TlNizaG7K
2jyLKnrM4hfLwaQI92BieSKJK9L8m5kAKCf+iIHAjYAoU3x+Gox90Tx0vltNic/CSQPWRJI0ThAg
nTgY8SXT/nAFf/j0UcYtGDV4/1uPSqIz21NvOXQ3eSaZEWibEnqZX2Rw6JxDCLjkFIeGSDOvOQ6z
lgKaWKp1jvycRoQVEZMgXSNySyftcZv+R9KZLaeOZFH0ixSheXgFMZkZbIz9ogBz0TzP+vpeWR1R
HV33lo2xkDJPnrP32jQeJVzXelqv6yB6Bx3s7DqYpDlArm5eyrcS6nqgVVtJaPYA/vQzC02MWfoo
s+t2XcXmtrb+UmKObeAQacgkg5VnlIG7w8hpU6o5bx7w5C8LnZJMe1bemZY52v+kQ0BvIEemRCal
5DSCi2rkHz/mQSmjYUYKaP6KDU6PDnVgRMRByakJRHozLS2gSwET156BNka1+Cs3fsKRfl2BkgTV
asds66apw5HwvmPWsF/XCh2ugsHb3BEwlA4qTKbkX38orH3opZ1/D1ktHblfJ8syjy+T4/p4oQg5
y5SvDHUlK7Ldgj8fkTiXtCh1KlE1eOXQj5Xsz+wOdnqOO5ydL3zK82n6IZHI0Jla7Rvpy1vpSA+D
5uw7HBg/QWL0RJU09OmSgikkh6xP7kkm2+3GaM2PAIH9rFG3ET6CSQFWhOhQZ+DZ6x74kPbQOOOH
GrCIw+bx7GlVF809oqWzCNv4bqTVW/ZPlt1nczMymPaixgc6DnhrXuraR5UwQucIIxrxHq6GrkGC
BRFzvEs4SxX8s7VPXhnjf8umXR9ygfsquUpyuC1z3HGhd7ct/19mlMaSpfUDZve2tcyPvnK+ci9M
EGKD9KUOVZqLrbxMmf7XMi09BPIaQDT1KKv4x0Kw8NQjKZaifEh8+s8YXWBYIWQhiU5WSHjy0Vk3
yUtiGBJTEdnhzUBvE6UgD0okjWFobTuOXIDZFOD9UmzNYq36HidCIW3yQcUJ0qY1MLWgPZBO2zLO
TauptI/HlKFihtSxK4Uwk1QJVw5OcHLkBoEio3kF+rtvkXJeBdFfZsv/lEn+jZxkAyQgWGQ9vYdi
2HvLMNffNDpoPXHc0BzvohHZAcytKN0MVbhfZSs9N/apwIxDBsTMnIz9yuNkXvG+q+qpacpiZOqR
MajLZgYye1QjLARvVBeuIFMa6lnhNKcUC6HuYue8cdyosSqB/zQl4NzjUp2MeRQ/Yqid+club7kt
YCy0i8FYLjv1xI2neR5aqiZF1VH5q7r/wWdlZKupxPXRgVkm0LeD/cxphtL4K06fZs8/VBJDiPfm
xxGcEaS7SoVPqEFaNe2Y6ucp1iZQRWpOJmv8rQKlL7amhZYBQ3SRnCdcsVH/StufLN1MZzNmPWE4
ZM8acvvkHYeKWW3fi/CR4PiQz3oTAkZ7ZzRDYjBBGLMXwuytNTNV3aLeTmhk/TXlXTiqdJ+DSKMt
wuy7HwhhV7uvNqofeur/Ad9Z9la8HTBD7qd0pXdrPLhkGRg2QPm33J+7bDOiMk2tncQMMv6x69UF
izkDdirJalEsG2QITj0hawcBR+kCrgeAXpbNcsNNurvVIuuGpY8jIwprTpjtZRjZuy66dJZzeKcX
kWD5H6WUMdGSuR3+eNofhCoy1fUa12jfKZ1KdAdQXVLDwEbzOwWcSsJrxyjPJL1ESeWjxaRdQtsy
0T1UjdfAwSv29HnS1cvEVhYTzdgsoM8teVvy2xZFsaq1azh9tJ2rR9suRoGJRUnPdGBTW5+sbU3b
M58OaQBu2Q7m2odprSe8NFvqYr9H+MMW3+xH+T4CyCojpPn4RtI3ovbZpIVzPykhIX5r0XQJKZPr
6GBYB4jCdcCYKNsy1hTUW8RkOo3swzIx9lm0toFsx5s8WI1okcnBhhYeLHHODjTBCS778l/Rxd/H
Z2F+wJAVVTTkVobjenULLctnMwF7j2GUfqXd6Ee7oXqbzyvzW7Z/Le1D9o4RqfIodSt3AlitxuAO
UpC7CJh6azHQJhOIpL2FOckE52FFwQmkKT+dNASvd/NyZ7IUsm0UCslf8hyu+TwsofIW16Q/lSVi
3W0kX8f8HdFwKh9yybkyAx1/aPNVn78IAStkY5Y4Yu+hQkBcHkffOkonmVRI/dyj1pC0ncR+HWvY
OJuPznlE6W8nnFD6uPJ5vQkBYKEcHG9vhC4ecc4+h5Airp/Ok42rQVlBPiUVu/gstJucrK2OGORN
W7yTZu/If3bwUdTXYdpJzqYsDpA1ZxEChkm/BMlXZt5q+6TVV1nbIn06lvLRJz06ekj620YFWx57
XEultUQefa+pCb2GFMffWP5o2BVV5rf+8Bzkv1JkcXFr/arly8GA1gGXbD4zJC32wuw3k7lPnF+H
kZOcPDWFplSL+XXDMQGx+k4Iy2n/zgr74jdPv3p15Y9Hc8mwX1j5aJULfhu+i53FF2oDDtb0bHrf
5vRjK3vxFhWEF9qy7XnQXto3LmNb2pkjgW7LJbnEkbUqk7UanG1/z+VJtZ9sgBN64q3mNKHaU4/N
UjHXdXMZpGdQf6jm52Bv+LYKTZ7Bgt6wrV/y8q9PjhxLlfHgWE92syb+wqQzlxj14iXQi3dPfwY9
geMcw3qc9WzfjJDH5i8nLk5hIR0tijxk5Y73KCdtOaBEmXaBTkLqbQmQrktX2oqg7XlEhdDLQpMB
Pyf/wJjRFZ9D/gnrjFHuy28SRPsxwbyfXD2vPXYKvgE2h86kwbMvscAgIPCStWPulXXDf5Ro59DB
RotozzFH66j+kavOg/hRlgz3OPMQ9jHLsSsSee9yRvqodOrKIF+13bkaOIg4tO7ieav9VajJ66eO
S9LklJvca1jA4bnGEzs6d986tOVXEX36w0bBfc2nMugPS7oLSlCJGhD9/zKjn5wikrT99dSS9aKT
glzCxM4aWHk1yBmLedoudlCZXIzuPiCA4EBGywS7gHTzKUfLdB2KGToXv8NvnA0lQj8OFlSG3jBs
mmwJCWCm2927YNvM6d/VzkmWnzakp3KCkWljq6U1jou8v6V4tEI6lBrRVEWnzcvBxrGD/j2LZ0UE
wwvLku4h2QXsl6FHD+t37vGfYVtVxVq3dyhwI3kH+AGoNR3MkOiJwVukTKRaDgrjYM2Svl6h+HbV
KUTBX6yBEC9lbCmRcpBHRiLYcSxCAh6NeeuxNk4cPwazwC5KfwO+qJvoF+Y6c0VfOOOBpWETTuCy
GNH11G4B7iCsVCwoE25gqON5z3BfBXyMrFAyiZV4h9mH8H5UL7vcaTknQ361gU4AqgTD/ynBJnLX
StiS5GlRdaxbVFhTCnr+WFnv4NWpyvdU/jjdoeeyRuoJS9E0pzY4xzpHxOlPR+pq9d1zardSkrso
zQ4BXSXFQEMQMF7m1GxwRZt4QD1xiApaaAGxiXjDKzBlsb/Snegj4rDhh9kylqrNCI0KBoFrWMG8
ICYucr6QZ80BywYqET5f0giXniGHRQ0bixylAduaps+U/hsqmhskyYdCtyhCTmwV5B54u7oOl15V
cZKBnA3365B6ZAFq3cI2OS0PyDv9+YSy18GMPU4qgbc7Wf2azKtZUorFPplICiU8rMEIpQROo97Y
tsXLtJkNs971kkZzCDtQiWcSCYaWYhZDU5H1iPQVFeD7T0ONGtf4vqpwKX5Sht1OKQA8sPXKaMMc
HfseP0ABu9RbJoujvhgt7GlmsM9iGfHtdOS/kb8zbCoT+kDVUxKMa8ZaGLGUhQWsEdspRMQ7YasY
SvxljA1HTmn2m7AKoo+c7RP0pM1qNGDgArLuJdZ8sFHEWuXCqs+jqqB3UleWXz8zrZwDWfmIIk69
GXCCmBNiAIs1wMs2GW4/hssu7Ok0jEsDGZNVd3OR5kITDKMdavYmoFO7kKVmKZMENJK8UOrl2ive
HSGOCf5JGao0BzFFezEXm090gMC+LWOl2w4Z/j6TGWCLG8lzGLAwss7FdJwGqqqvPN0++cVNqjSc
lJgWLRyVkr0YYJoi+bAvJoQP8Xoax4C4TSAq0eCSORlacG5sqAL1pxoypOn2jbGuhy+zOGlD4Nac
gLQpWcSNsgjHcFETUz8arsamPdW455VvhzOccBGA7ZIL/VyRSRNW904hpyl+Bkhu6cdDl4nnExY7
Bz9/DuPWQRrbkncYBwvet+pdS9ubl0DGfH9uV+0Gmf4SZezJwaU7VDQVtZjzZrkMCNHuqBdPaoIE
LO3cvKCsnR6tdGuskFEIBkjEprRKOO+UM8A2Mzk+ATxjm8W6OshLzJRNwGpA4ksEi7V3q3S81h7m
c2ojGOq7ThlWXu4tSiPaqJQahKBxivWXxWSvtZGMNDCd/fiwBxuNOiOwhz8iI9uLdF4FPKJCZV5b
8dfUJB/tv4DWcQ9Px0g/x26nY70zrAuRm7PKvghdnAamYMQ4JBf/cC24qEx5dmVSEtK5XVBDuoP0
JSVHo1iTFqtAvcDWLLGHLCZs4zktQ0MeIDyBLU0Q/GGigAo0U6GAiFcB6hCHKLlSfVYE8abr+ZJo
kKg8eXrpzYflb8/JLWhx8zGTl+qrkxzH+laZm1K/mqi2dXA19Vk3t5iMzHQbAkabSpZVR6cFXCyW
unkdi0fVsDZakluzmUkmhw+Uq121oJPZKRfoH+w66jIbb6l9R1VN6X70hOexJdSLErYirylPH+L/
ougnVrdNui+ard399DnHKboPOs1pNTYE0N0tI3JSDHjG4gRPEvfFh6OXVsrKaMadYl9S8yfVzowI
QPXAFWFUOEUChoJeHEskkXKsj/KeDKD5il7eb1/etU6FzUmSxnhrTdC0MaVpI81D1Fc0slEA+uSh
ocyy2WMF6kP3gXnQCEz5f+fqOREiJqIOGoRTYK8qUHfQVVdEccW/5fCorV2CiN5W7rwzcxIdvGtc
YHTpoNpg+4MIEcyJtF0SnRd5T5LUZ2VL/wGSsl1sJekop1dJ48Gp+Tn56MoVtPZJeHkgoIGL0SAR
i/uJxoo/zOzqmSC9qbtHq/2g2toWFBx6d8wgTxbmUa9foq4s6WykurEIagyD3oY99UKKLGwMrifR
5nmEFZ5PY0S85zSnoP/lRuFjLrSH2n4GyNhUIPpR4s2K7i9OL05x9alPGvwJfXgypU2A0bcH6anU
NfgkLPygRNp6Q+4OuSLECHYhDTfatzTMrj5/ocnf3Hvir4OgB3OEADG4domF+4HTP8mcYknpFqFa
AlljEH5UzZOjr4gCgo4M4lWZhrlXfeTKsgXhRwcBbeWanqtTX5EcG8MOoTrnBjk4Fy2y9KVmXiLi
zOSDZW90NTkCrCMJ2OIUrDsDLiaLNWORdz8XRdb2ybCTnYtekmLzTJLvUT9FLDQNd0nTo05J8IKw
/sX8ZtkClJsbTgUrHDVpZIKFYbVE1D15ySMCP9Wvy9Q/MWoFGDyzYg9j1ctJ4cAFWwPTjMNLpPR8
UvuUsvAUSFFTs+Vc57v9fmDuk9MmjfH6cebg8MQZ08wTPgzg9/iuFGKWdc1aeoHpToyddJ+Z97VC
didmgC39gYnfbIotHL8KtZ6+sOPxhZPqCuuWyT+zo5YjUEkPZlhZIico/qvMR4nJWE9oU7PsEGtY
JcU8LGg7eUjhNOtfUGWoCXBUxwbz82MKVsc7VCrtMkbUYp9Ba89RXGXHeGW6NB8pPGXef4gLEKoR
6yDbI20Ox1mZ9U0mECj02WQL7LQjQPwyxG0GwIJHQlUL1xjJYpuptFmMRrSBeb+hN89jGS1QAwPb
o7tCEqL6E0LAl3G6SwqbaiAx3xaNF1p1VD4T2QnGTg3PYoeISA4a8bJVcHsMHYgNNgMb6bzoVWKB
E4XnB1wzKkHcIpzrwWVh/+YpZYmvzGND214vt2UnjN9/uUoPlQtUyurco6JoSgQO7LfiK6YH0Tvz
pr17Ffw9XAY5J2Ea9MeRp3egUg/iL9ThzPnKXJ+HsvrRgV+tIqGneBMOU3KfJFW5mqR1zmfkTdE1
TRUAsZTT6T/+Qa8uK8oRmbnjitvHLt9t9fb1z8L7osXtkK9q569QXS8nBIzRG6FYrv4kMSkkLN/V
H3+2iWZQfxQZ2gtRSdODCQfC2JtaL8PwLCFK9ze5crdoRIcs4PxF5az5tphcvnpBoMQU7cLxV1V+
8OmM0bWQfqvsaFiAYb9IG2YIc03HS43dTBJ9yQ3f0bOKJnQ1+nQxomRKffjngcG5asd74aVHiiLe
W0ujc6CBPPkvIvBmFr54Xqmyj85o71KIN/TWKvVZIy9VgLEnEdBL5dvnyvb1zgopgvVFAHWJ6rqU
xVSuRdALFQTjAh5YmcNhxU9bpkCA2oEWx6StNe0Ltg3l4h+xUpot0XVe1EBV81Wsf7QDnyH0H5MP
XAB4xFU1lOeof+ohQ0V2PiiK88l8pOrW4FdmqgogJAgO4ooygFgTyuIGzVrQlaj1OuuWxu8eflKo
okcoK9pPdN6lXzvjVTBfgfwSF3AUPfqgxRjgzETdTaWECwo78MjqPqzckAhy8Wmii8ip/nE2U8rX
C2j/Lte6phtKr7Pz8dxZwLu1S81PAYWZkKxD/pCrQ6bQG9hpW3E/NqhSGoWZDD8o1856/1VeBJG0
8w9+e+FH8P5ErcrVU5uQzT9b60a5UAfs5PVDMxpaaj4tN5O7HZ9X/adgr5cD+kiE/6D35Y681die
kWLBoYgBw8iWPCPJZUStqG1sJ1vXFUUyKhUVAU7HiZ9xA/gSLr0E7DClNeQksG2WQDms9NeJazdj
gDkIEzo7pEqzs+fWGP3PZd79ddZF/Ens09QUdNUwj+tbnQpSO9vezQ8+Ju2RYUP0p4dwJpNRJsdu
OQCxpNs1UYfa2hUmkyh2CD72hnuOV1+X/xUowduRPpzcudgIOG13/JrrZRit8GU5/e/k3SH7OqK+
YdcgvZrCNZlt6PnFOsbFP5UTBNbKSP/V6KFbPYIw+5/UvRw6LQWlDhDpmVhmuZ3i/smnw8PJY5uE
i6Uo1WEPbnJS4TTnE+yOXINnwPQzfGrtlntObX+0eushgv4cCTAOsNoNZbMwQ5PYla2J5MapN7W1
JQ52hnbPFTV/tfOhaGk6J1TWqcKQliYLIb3e2X8ztP6C9772WLpN1tdhaY/aIjIgM62ochHP0Oh6
i9JEz5+qqKuqY87ZQyzhETMZ7LT/FSAjNTsYBz6SStwXqMn0lqWX21bysWPzxGSG5LoBx1vwHjaS
r76efyYkPonrYRFyYN+T9j4tY3lTa+diugpLH2LnDOYA4rFOTCyYMf8R/STnV0M/Omjzo4QDivsZ
mMc8foVMITwLHqKXuqn+86vmb1GPS4Jn0XVAPZ/4w2eJduute2OiV2UWTw+SV8sLXCYZwBkO4Og+
EMitPZOJOAaFqK5Yzqs5uLVH7t0KBindyKMbv5rplqeMb6o3Zj3OCIfcfzsqqQdHo+dT4Qt9ji9F
gqIWAuLTDM5O/OWLUzxIJs1fteXWMR929J7MYF4RSDvWoRvY8ZwF58NX9znTbOCfnUdyMKNFBhXo
B2eK8S/J9yrKbMmp3ILQJkqHYXintVi62NNNTkabsfqiBcHOifaquTrdOza/8wm3LC1VMS1U4Bww
oWu3abzQ1IeNEB61L0Y2t8bbLDNSQCRM1Q8oUDfQg+wBDKXtUXcYcTMYzn47882+JOhB6pZKlMJC
0Ajz6WfUD6LtorEr8MzFyauICV22LhZ1Nqky3B1Q8jT6R4QTYa+KZLR00BhSByIiYLipZWJK30uj
CzWoaPeUn6rFoaCwpddIbQ4DbUn7ael/g1AFg8XzGtWN1c+AX80CC9h/c0h0JUJoFLNeDv6DdleD
+KNGKJdwpkNQUJEM1TmIpHDtSBxkI04utXVS+4twrKrNgKxx4UXfkn2sqKNDVitrXCq2aI/UgTQf
JrLQoSJ11jiLNNQT6BacVGhN3hyoyEU9amr4PcobOqQ/rbNQGsZpnIzLIJjVEciuHiXxVW+PcU6o
Lv2a939Qi8AmrmCJpZsAnr58YHVBGiJwLwS3MwfpUb091fyZFstevzaSNZeSfYPhmetLED2wTTqD
ESSr7051veIUZWemyT4gorHmnMHZi4ECohjGsU+7ebKEqgoPEEN3rifEBdblETexF38w7mT+2zCs
QIDANfIZ+Df6PxvCT0sct2a+lwp42gjeX84Jn8pxYiijFm8cQn6xrfkYOw1a0K/kvPNgZG7GWfUb
Mo6T7mAndFU698hmGDl5eIPvxtOEz1Kd5wicI7YuS7tgj1m0Bmu+KPPKu1neQu0nyL7ICuSmN/N/
ifWHAyHhBhGXbvK+liJAZBy/EidiheJF8OurdH8EYJy/0qFniNtJZiBY9KDwik+5oJgFdS/n2045
pNSwsvFZnXTWEe2c08QSl8aozyRaS9Ijtr7FhQYUII+/4mcG0ldLdcu3Bvo/ro74CLjk/FsDEHY6
toz1G8JTSdvh3uLOAXzvjz8l+U0N3aWR4QXgJs5IkcEg4guh73+fMv/a0PMqH6l5UGFk2PkuVK+Z
RfbiT0+iG/ld4JDJhweVqunLmHLbIMpEDU5t8I+UbLV8190vOiCUY3Oru4WAJjIubKtddP0qOFY2
X5cS8nOIqV3q6SsMzlE3bvNUP3O8yWlHYRh19O0AMNvAwRltiUNaVnq1EvcuBwmwbUjr+HeTM0ZH
OxjamSuTzUa00KJt+oUhP6v40zMOrSqyV8RjWYUM9mGWNEuVSlM2OYVaG0NI+lgqCKThF4zKieA7
SCH+lvJrNCsqM7JGCa9GCBlBVAzznc42YqEQokok1AxiWeXKPWNsft0wPCjWebLOwXDqYkR9YAWH
SyxpfIZbo7mSu8zSh5E8ZUZCFQGXkI62Wb9KAVZh1FTQZYN3QkuTwoQRSnXjnTDd4dt5ICX7ojYI
dJl21sg7l5nNIJFqmxrWs5i+4WVnKyucX0k92R7rHhpXkGS3oI4JbQMMM1PkHZSYbnz1qMphaaA1
2fApoC1l45wpmcIM+hEY/hI8bC0tEWHOA+Mr8/9ghTCCDlOoOmij2AJsex6OHsRAUnSp1DilzkY6
GXRp+rrejpmFop3oiDZHNhysfRFjxTRzZMvwaeml9HPuxGvPDYP0KGaS4tYP8JeKZxs3N+JuUlyT
ly3KC65HDlMqqLGFywfm0YVG5y1wWy4vIg4uNKMCL30a2hdXaGaNL/FJOb03q6FFVGhDJeLVGJig
Kd7AKDH9cFboD+CGs9AhfIdwnOokrtxA3Rc6Bh8j51sx6lERyZWUxxpBR5jYfDRcSmmCRaVdmsrk
TVx7C7cjOKWoO1gDRRxXOkHOHPLXpJLNCINvNRo4pHsAfAvhu3Q80DrbQFOfeSR5XjTnhxTiORlp
c/FsifW5SM+6x1uIgNdRK9M0ojWAZIi7BX5b7ezEOiN+nNg8GgOV4aJnWeVmLzo+RRV4/PgeOJdk
+k0br2I7kzKSdQ1aixfT2oqbiCulsAuaHFUQ4Ln2eCQHiT0cignDr0EYoMjbVZnxa86RngEN7K6h
pEkhUPrpRw25IW6OHvtB+YEkZZagTZAb2c3ZueQ6Xk4UmYpnuorJN28IGoc1zFtAEEZwss8n0Aht
ByhSZ40Ijcu5YCephtt/91mGe8uHTM6zHUdsmZAIhxzljIc0JPwr/XUwvgIDEv09rb8UfudMJpWR
x3hS/tJzaVMNowoQH5/YuMQlVeLPzoZ5wJCEjTZTLz13I9lG1O4ZoNyAtcxfdEEB8Bm+eOvaZumK
qaSJQIVHh1uRaUCU489FVMaGWHB/dt2dhwnZ1rxu8I82V666TWdj4msUWgC2FbkNN4RXgjf5FCs5
q/Lg/XoMOKUroaagWoNuH5zz7jTw8cekSAXSvyY8dQFI3ZmBpjK/e9FL/leHbw11nc4Zs4p/neDL
7v9i69OeNlZwaYO9Dewzcf7ycB/yjW2xZa3X+8KVgJwFoAkOIILFlpjRIgSkHDc7VcZZDouMEw9y
d2z29Ahk8nV23NTDsNXuAujc82I22xMyYhor95JqHY8v2lSNN7sBqnvQpl0RFrNYuYecamrwjy2f
LZ5Z3g0vlnosD+FejGF6Xse375BGGhs5dkPzE+nMKcMFJ76F695iVYptLELLyHprEUpD8zWxb/Jb
sVxpWJ5Y4TrisTgNgq9i1sh4cz5Jy6j5MBVisLdE94KHesoVzNjzRHNC8Tp3hJrfgIgA2+qFEIzc
Et3/eWjQxPZ0lVgEeOxYKP9f15HVRIQ8YmWaXSBJy0dUUvLV27L4DscjH91EVed72z6BOYKeiUXV
0KoPCxm5csgo3cbxocffdYxHEgoKjmKZ124GUMmUGum4JjKmsk4DRU6TmGw0f35XrQDuFMRwoi6R
WP+xsNJNExHzAiZaHJWAnQFu89jhyhmZpHOQheUYbCfj5mQ0dBjm5QuYbIO5ElcvEWuiiHmp9lw7
maaTjG5iIPyLw0iDeXwTMTax7A/DWcEBIIRUnjbmeSAu5jTQaRznvn4PCUA1t+BiAglp/64qcvFJ
DsxoPHrkWXmM6s8YDZ4CuVoCY27G06IO6E+pZLZZnDmocGxrG5K9pknYepVYOYT9PphuLPWDFR4E
/WOAX/g5xttpxIhHVQYdT5+AWA6fPg7ODARwSyhOPou7Z2BcgFEl41bQ0KiORKKQfwnTqypLM1wP
aBY1tzOYTNHmFm+TAT/nTMY2yokAp61WQh42PB/YA11UIFTdSEQ69wuH25TR1bgW4vOqGVwb+bWD
1SCoviPm+QEz2JT2tVZUM4aCzpykD3bGeJHW+kyz5Z0cMxill7mKQ7HDYjH9lInnMHbF+M+mq6+0
V0MBQMRrWRzIqvhInKwbniCmyOnOj552uPVCex08ZOuBnzhFMUIzwB9BUGmo6XWXlT7+rZ09oc0z
PIq1iuTkkmrfHvO6kj6c6jOm6mhrOMSKfQRNW7pjWazTXAXjtAa/Nhf/wxDjIlN2zfJTqW5wTur6
rNUXR0SUFRIL2GNMH331K8p0+qGfoWaDGanQ6bPC0kz97omXU4As3yNalp4N3Lqh856dC+c8GHs7
PInvDG08xKhDrTHn/h/HzwhHvaylD9viJOCFp+gtK3wrfXx2TpxA8Bdxc1XlU5n2BofHwaSWj9Fz
0MJAkchA4F3j1JCwH2qcAHNYByT15KhTkP2H44dTrrhfuPUzerBMlRPnmdR77qj+H35bRjZ4cHWT
xZfhfLbTlReJxwizkTXoIbrrnBneNui+qhg58FUTLrt9IT/ijj6w6DbbbFjkQqGl632qwM0guYq3
Ep8pmVIA7edGuhe8/WaTZOS51TfAB7yZ/xwXR+Fa61DPNQ5bLa0eHAJ47XE7/XLysqO/xj5TgLL6
wudH8dvnDzBHgT6HKNegduXMYD8doWNyW64ud6sy/FGYcTa85NMqZFkbWjzPN37hAua3vmHOxSsr
/z04PK4sFUqgL4oUEC2DrixEDzH+jnjMm20RYIkvIHdcCWExql0g3a0DTvy5Ti4d2c5I1i4BYyY1
QKPKaVqdxgV4x4ZGsRzJs8GG4czVEUVNpdOqpklDadIpX1X38lBejqxAdbsZk4td/SJdZiJlucqv
pcZLs14FPBhN19IZgD9M+1RDlG73342RztUaRd8Ez+Rpd5ySnK2FzVoYMrL2G5HsmF8yBk4qYiQj
3oub1J8sl1wIt3derf6No5JtxCE4E1FTl5zNKdja+qV0jqpyjbn6efOROw+92Ys/hKgm4+5M/SA1
X2htAx/CnukdOVanbBFl/GXlh76BRrxntD7rOWIr4EHz8NZ2R0kmz+1WlddwvBMjNvsnxqGqh3Iy
/6qTh+m8U+XqxM68DvEx6Nux3dt17wbltSj/5OhXKZ+5d+HLKr454AABjBHQyGy6eMEWvoV4ndS5
RPmtBcQow1wb5yVKm4wVGO04+V6Gt9WsT6kPMcDcewn434eFNAFRPg7F4BYZH+IOt6wDk2cYJHxb
NkJqZisOH4u2+tSai2EyNMtfCBb7FTVQvsYYpgYfnbGWk1ND/Cjvy26OUiZu63Dc9Mp20DYguRpE
2ZLG8d356YN1458qmu3TPVP5qMNm1op2W721cf9iGjNtmYe+ZQ0ky6KTlGavDTS5i5wKv5KRZIX5
V0C5EV+N6KUgloqyq1P9TXBmY+PvP9OG/qeHOylOV2E3TfsuSFiQ2m7ZgbEgPzjZJm0eLkHcSN2j
4Ull6DUmIsIMgFVMlRuxMfkOs5WhC5Fbe9eJonRELJLbzcIYGZS3aKY4wzgkyTpXx4RLxp+wwbIk
9cta4EueDs56bR0y3Eka4lA95IxJ6hrqM2FHlUbOEGjNBudcD3vVew1o6EzYchVKR9DwSKfpvjIa
dvS1Za/raePZB7v6k8sTYIMF53pCAyoGapHr0E/Ff1SpP1aGj/TfAP2XhMwUPn1HRd2sS/SJMvcv
FnmgCxEPuIy3synw0CbktiBfyS8o0AoRfDedvfxiaccccZi452VoeUV9kgd4lZ/G8EZ9GXY/JTlv
VqOvCrSugf2DXraLrvnILD++DvrvJmKcX40ITjKGiwpgUylc9DjDevuW50clf3F3m+ENGJkrwYrD
SBcHBtArMggVlDzQx9ECAUoDsitRyEtI0STOaSnxRsXwVtsjzBIaoxQ8QmzLam+StaFw5RJyasIu
42Iw5uOXjHgDVUjo2CZzOJXzu4ZUYoq5lw1o55r3BwzJ6H8NyM1ZT0QEI2je16A+G6TogusUI22b
/gt2QSjEpEMwWyg3crroOal16tfoUeE0lx65cwk6rdZAMTDEVW3gk7zbzAYo6MxXvfRHH2IbZj90
MWxo8wQTrdogD5YsrQP2ecTz7D2x3S2pY/tFHi4Gj+hDa9AOWg0xIo++K79bFPk2Lc+ejQCA8mvg
A5wVSMG94oxNngeZRw/NbR++2TEgtbpRm6/D+tdimC8+iF6JfxNPw4whzoAax/RX0ZvLCrRwAtqT
ORetS4RFHJelVqwAr1ZxATJyKJSWlekvrWxTjCjACNdSyLIQwnaHuNaIa9+nGP6Ha+Eciv7XY97b
wrXGPz8PODvhm0uYc5M/iwUwWiRlvMk6aTlZwUqHbV/RO++R/9inMhNRN/8BOqwkWgbhd83qrXDT
ltEfS/DPoO1jr/5OLWnDKy3Fp899OcAlIT8OHnW0qOM/4Fty91xaDW0zTqNDtwi0Z5+mCNw2loni
4INeT2K8PYoIuXeOHO/2iq5tJyVZqClt3vaM8yNGCKz4cNOG5agDZTPctqPDLsULp5qozo+UiEUN
d9BPNqauujoKUzuqQOj7a51znjNamwpGX451SIz2OMnAiLNmoIw/RoLBK4jDcYkYi78Fe8MMsbuJ
iyXpVFK9sytasAWLGkwovS8G/ZKrtuykpuQiJGEASFRF284tHk/uUvGAaLQXUg0nXVr/j6Qza24U
SaPoLyKCZOfV2mXL8lpl+4Uob6wJZALJ8uvn0PPQET3T1W1ZQrnc795zz1X+vr4pa/tAxr2fATAn
S8bG/2qO5/s+/uQNGjj05YAIURmj6C1dXoTVY05FWmyHfRD+9RHBIxQM/hZgOAvIJ/6l+/XDGEuO
IE52zHuPvjXvR1fqwevaDVYHm6AW6XPucBnpvVC2PCw5BSRiE9n2xhdEYV6pvSTFgtTKCJ6Djqep
bGmZm/EmQhBEw5hRQzEMfFnY7m2XIsFIP2kXGxyyOU3qTxMLGcetITwTAuZxV0wq1x8xMp9y10WA
pqWCYghYIiHvcqZ4JwxFxxqaQhTtwzTjoCluGIepDfQ9s9P9w7p4DEV62s/mPSOMGjrH9Tsj+ApF
GY+zyY4Wdy8fKBLtBeqdTkuYjt8t6omtvaN2OFrk6QGCBsQEzF6wVUsJqgkVf7XGrp+qYWi7QuAh
GFIbz13Y2TgK3wqj+dbbDO2ymTiCxv5XTP4p6hnjj6SqqcNgPkmz5kBF2ZkQk8gw5TapeFB/1iuO
s7BbD9xxhXS36/pO0pXwxW+n/vCxR+2vz0e+4N1EotgECahVxa5O+JVnQ/kvkuOZnsNrn1w7vstS
vwq83VKk9LxAqvPlLdgxwg/kgOWZQgFIR0RIiFqGfCAyHbn8QYmrSCQ2D0U2349J/w3eubbMH/Bn
G64EF2CHcafQ/GbrdSkLjNMsp3pr9fF2mCnmVIyJ7QUzdczSfZ/SU+ferb9E3IxskXi2EMgM93uO
/2vnICP7Xp9cmvnygqkD70vEUYj8NbFllEO+/A0OIQwq/uQ8zwwtKV/KmNDMTrOrgqeKT4mDwYUx
r3Ff2dJY8Ee+QkRsJPte6IFHn88jkPNpL8bndV5boueHXw4EJR1ffQxR3mLhc3qCUI7WFBLGRG9S
5VaWKVPAatp7/kMum13OZhFB2mL3tLLPITuPsDzb5L/lYn0gdLqsN9Z1sM13Go5beorqQ981d7HW
D07/WdAwKWf2gS9Y6PoZh1/ufCCwJMym13Q4jhKu4Cnfpre+tsmVLrDlf7v0xZlfc/tqKmL/Eydj
LkmU8Mlu3IdcgJmQr7VGbt/sHfTjhmiFs0qf/KN2GW/a9rw4r6uffcRPAP13h7Nh/W2bd4EdRiho
Ind58bsusx3SJXqVxOywFE9h8xb4LxxUYB7eSPBby4+GKBFB0x3QYahdyebfMXtbl8qafM4i14+6
xMA6c+2Ejr710Kfwcm3y+3lFfuh2z6sjvfs052+CX3iFGmYz5AzeWZKpTvpC0Z5p19PXi2fdUyty
4+Hy70mFaJTMTv0W9NPrlq0fN+YY3LOKtT7bFaaigjuqRekbQyg+HfB9tBL8U4Q6VQpZO7oxPbBf
vDW2814E/3wSY/yQmYVqXTWn8iqWpwW2IuUaOZyTxlqv19f1C7b+gPUXGdv2NLv+bn12c/+RD0Si
gDsNyHYB0C08uhpFUu75zklOt0jDbr++bZ7Cc3S3+E959YzxfhBvvtwjmBfFE39f2EBT5d1+KXDt
p0SlnKcc/Xf98ZsRI9L60erqdX3UBo+pDb6kuAfIxDNahT81BaQ48Us+txCwXHDPw0CWhdeGOOHz
mfCr8hJE+17QmyqJXnDp5y8eOrbOxH5b91n+TlSk41/X39JQDQ1ff8dDZosPPqf1k019rsE8jVLj
3+At2UcMn6uFUSYeTH6Xf+uDxp/lbeG1FtiXOdfZBXcdzBOcTBnYFZzcAviWVHNx9TIZPi0rCl86
yWqsI3g+Q3kxC3sujr2ZAgmCpyrKaVMX9IQxKKBuOMyvZINvPK89dvX4mIHyqVI6dGdc0gawR7YQ
UIrfjNNTd/YnmctjrpN7ikze0k4z48/wUZLlc1/tmrFt3Z7LYHhG8/RZnJp59rlx0HGFU8vCP7Y8
s64b17uH7X7QlXtcwuG4Pi6NEEeq1caCyJZugBSvKMFsIqrsN6SBaMrsJ+tflMBUdrIM81dNqHQZ
GBJ+C24RGvJa6MabRtP3KzCcBIxq/3kNFGCgayIzG0kV77pnh9D6x+K1ZToTxDSUDh5viwZsnQBu
xfYfwWuHMb6vRgpJuWAlMAkiRQXrfFg+X6ZuYkESd8ZOuFHQ90pclIvKcWqW6yIx7hmbm0e/QZVN
kN5iUZ8t3M6GmfS6906B2MvJPdC1eqr6/IREMZHTp9H1VmXLnedozj9rifbC1WvE38ChB8OKbmkG
hzOaCUZKrGZk6Hfrdt5e04YAIb7fZj339894hEj2pOrTkoGF13r60qr8poCO0YdLhUfPFWyxXHGe
m3gXL/YDpqSn3G7ehFDY9pe98sLvEurNDZWlzT4iBxDXM3p+I4kL9mcwdBhTE8Wli+Jyk39XE2ef
2iSfkYt3wADeZrdlNkk6rQ+UvLY6YWaK9uuU9b1vc/sLcAmkEbLvAjG9J4FakhUAk4JlLehp567o
VwgsQpB8Phxa6y/QWaHGx50Aa2gXLhG9gXM7ToxJWCGegzlzjgB6iGFHDNlUjU0mCZOZ5lazt3Ii
5BiMaWdR6Ivx9D37D/EQ7Nss3KqxvGTXLASiM4C+LrHWM4LVFjQn/vLj/4+PQp4BgGIUEWmM6D45
tbNhhhYGnIwZQGWfVoANYsH0nljc5Kh3GNlAAEAAhb3Ag+aWvAK9Z+g8WAQ5ABDFgsrnDdOmpzUt
W9g9Oh452ZOqxVjVtNuiUqeRkYuHpWfp97oTAPPp+AWCrypA/jo+EyOhmZfwpTLHFm6zZFDUnPOW
IXHWkQ1kXhIH97obn5ilTsUut0nA5zlXD0z7I8kQvmA9uu23xitTZESz+q76KUYebysBs+0Xr8Yi
eW/lh7ghbdt0/2iz3MG6hKe60sV3fdNTnWVepnmN4xR3gy4f6nR8K9mNh8G+ZbRH7Mw5zQ6faKvC
S8qlc1T5Mxecp2bdl62KoEcDYliKdkO2Dp6OjWvQku/ThKbphdGXYzE46vrdnKMWus7JUtU+K6mm
sxcgu1y4hLbuqHNi2heJZ2E+1X8WveyQlO5b2VmPJa2/juHG3byaTML1i9B8wlM9c7+BL48dmqNv
rn3STrI+9wJHij3dApGDFOM09MQ35Z72MIhRTBlTPQUnS1pPfhJfvcg++3b8LSZ7nXH8teSkN7P2
lpPfkyD1yHwgbzPh5BAXViR+HOqKMaPy42JsTzYOs6Nl8FbHg1RH4y4/Qu2ngZyGQUq5SqE2Dilg
GabqMKc4G1KOFakoEnZxwbQU7A6MIQx1otLHCA6MiyoK30Fsp9L7jN3uMZw7sbVbFKIphUGYmuMM
g27TQMTg68tOT7YrsxBUAEF4/92ylikbjnbCYaoHAKKHnaf1KSybipJJ/KrLBBTb9vqQUp3yrQYE
hGK7CyyKkyIPJbcwd1biX9zBmY6JenZLsDGNFz8rOmtgtZbPQgbUpEi1LQUfvRE1GChEGToCuSAm
/T6dkIIo0sUak09M2dv5sbKhNIRxuTXRRARYlgcZr516qAx+QXt52yz3YdWewxoeAR7wnvgS/Szb
AZwHYSWiNzOXLs46pOk1qf2N68SPJWKgb4J0J1LrRxXZz8B5OrX1eDvY07wL4nLYfMULrXIidlHx
NMbj4A7gTEcanHu9PQl8DnMG8MuhQmNx9rk9q32bLD9DgEiduz1AbQ6bG4q0XmTMtIz08QCiJ4/2
4MkBgOU45UnQY+vhCw7GykM+4Bw/suF4E8w2SO2++mmC+Z+2+uEShvluKKIvWlN+S2Zos2zig9/9
1M3wpwvmEnKxfmLyvedRobIJVEGtUGTlA+vurTA+QvgwHgelb/PeHJKW0qQ4TF/q7s5E82e/wiWr
BQbzvJ5EJ453DpjOMPATbsXiLjOrCdj3f7oliLhIrLc6O2jYOzG4Lxz1595+yaYwI0eYLnvtxM4h
sgZmZlEL56T76v3U3o7xYN+EmqF4Wb1jsX2YXf6PbMwAmSDjpT7Yumbo7pKEMaL5SDJW+FxxNYrW
bFAVpjzNjZ3tpVjIF/DyevGGPlQeQoxycUR5S22fHXgau5QNLBDaO4UO9rJK1Acb/aFXY42Roc7u
4creWYuy9hF8QWrJOdqvTqK8Xkc03t8gCdb/RerhtZKuOQT1fpI56Q7P/Khcf+aG2bIX5TnWPUrR
sasQlujuqsFp9mPlnfs62FMxvrNY0LYLBhVL2/tUelR9OOYkBTtUTdD9bky784AieimxcKQrPxh2
ebu3e0xR/uzeK4aBTZNehpmMvqj+dpMZt2VXAPknYIm5ibm/sxQnNePKyfBcNj1QoNRau2G3rknb
Q2alKHcbqAf21q2yGVtdszcdKRgxGva7pQIVhugGUvataFwAD3xZDmOP8qMzgt+yJBrgsKHnWHYz
I44S/st+qPR95zHEsECsqrF7avV8igILVkPJLGLun4oUzoEY6euZgouVxYDc/ccuyaEDBL330hAR
IuYAycNqcRXoMTmqVTbiwyCQB1tnQcPI5vZvS3Ny0OevJu7OY0KIvuyJfg3KIffVuow4+NfBFQgo
eT4JYCfDCzw+DrG2T1kFMdbmW2AWIJClH5oDtquMOtyjB1umighzJQFx8KkOLrnVNtuhD1zO6ygJ
QYej0ZBGzfkC5IMvt6Kj1VwXp45yFqbmDMDSJsPMwDvEFYsRBahtbzEkoUpylU5p/iX+fIz6/m+h
IJJABeF0ntDKMnA4nLyT8AvnkGjJKSrEahpD7N5OC2pa6MiXgizdyZDvCLFNxV3VQfaGSV1Yb241
mkvnf0lGBKscXqBAhpXzOEHlW3Mnz7Vy1ZE3A3gmxUwN34VWONNei/Qxxri3laH9ZAvc73KpD3NC
40U1h4fJfxcpD62/IEv2gtkM6Y526R5Cz3n10tQwKfO/BycJETUor9J43vo4JxIcOX8X04LqKyjE
mCPUo3wNWM6vnTd/hCkG9dbpn7oKpQQtglNJyk1/BFCX2NgIM8PQoB6R0JK8+FvweriN4cSrx+rJ
mGCbrB71MAvvk0DZt5UBprH0ANZJ04Io2mUrGs5zVyYhUU8uK2+iwzU3NlcZWxff4X47iwUZGlmn
Sjnic8LFGiTugkmDxHAx9o1wfCAjoKKGEatNUdrbOCPDk6iRW+qwelEl3EuAyYCUaGtHepwEd8q5
HRLKJujdYrTVd+1yLPN/zUSj28BleYj4w7ZvQLo46XOVcl6khIRUXhj+FGUaHpOSCFuxmmGj+ND3
MR6OAa9Rqo5jZXcHPl7MihN8K5tHInHWAV2xFEdr0CFJc/1UTMyosvU+nNOFPYcQbD1vuqfwMqHJ
FjOyTKa9Sqtn1svlUHC+9Mf/QECZQxO6OQfjXO+1jBPMofWaEVXtTtmGU8ASRzed4IpdtKs4lECG
yZbhqtaOTz8bKK9ziFIlRUwctt8VyeTvpI45Wueud3TcinL3EU3Oi3bWhMelTF6nIlrBJxmCg1sf
RzFTYaNduTWiO5eNdR0mDtAx7N5jjQyD1afdtqu63qKcZvqGWQeMFmFhYiyqfR1yze0NrahjHd25
5CCzKE+3dhd8tQF94H3YcjbGPJAGwcF28BaBnL10KVMmK3juY8VAa2bv9Q2lYNSJID1l5VMcIA+E
VNjba7TNzRsWHvrjqY5siuQh4wCI7qooA2hZctvV1Zqt3JApmoFOwGgeJgM0ayLOuFj2YR4sh2nA
MOx9UHkB9T9aij0xDwx+KX86ZU8jvkMITofxBM4l2nb2AhbVA/jjxo9tYWEwRKf23SK8IeEyu2SQ
7Lx5EeMpkikx3HJadWT115sTQAu2D8FMjss2mCXWzfojsLkGVsGMLKPPvosxusQbu1cTLD61DOg7
/jtgo6d5ouW2iVW270juYTGlD7XpQZjT1ktzk5mDaseGua8ES5fMopOZIZMVHZGtxuX7mxR3Xbr8
ljWCqx+gxyrrJFqOEFmdfNoKxQmxGCBU8OR2jNZbgz8rQWbKsgTgNdt5CN++6RzuojIAOlv+0vP0
kmiunWGbsQ/Y5AoDHxRh8ZI4/ckGBi4kgx/HNIyhHGttXC6u9RiSmEbxumEJ4cqJf6b3xZq2LT6t
hgnuFCBvM82sOgo5CP/b6POHocix5QUfInWHXesVyM8uGBIGzDddgAkoLVdsw8xsHqDZSXBWa2Ng
YPbYc+QLIYHZ4w/CNU2TSu3G3L3HJnNxQXyNZo1WcDXhWFpEQAucGMiyu2tTf9wFEPc32p8vshtS
esXnb8+N/njBEtFqSeJO6OWubhc6530PJGHovQHcTHd09/1GIVH9KQ/UTqkzJrpOXkpBe4KbwjNu
NddHHiA3wzMWwH70WnMAQHEZ8+TBJfCiS4iHMPWWreXLO4SglsXHPQMM56xjiEQYu8Ds5mGzixvW
iq4CpN5X9DJNf8ZpXna4/p9Tp2XhGvGRhPmP08NRxbPt5PG5q4tuB6aS0oy6fJcezozevWeVHHdS
DS9LP345udgHkcU+6faHdvFpM2pgt3aS5wbA4Ju2IfO0C3NaG5YmizV+ARpwMIzwtsgeXbn1rWPM
yiitOWHGMz4nE/K8tRptI40ybeHVMCgouvaXnV8SJlbZGiN67sVCVZOEljJxjTOigH5sPcRmJbzq
Dpd3VdPNEd5KVnSO7MRFGvZbqiZY75kN6aF+SFZXtCtfeqZ10rGmc2gafcPexMG1RK5KkWrWl2SU
SwArwsrTZ0zRYp8Yq1/ugHoyni/CpzaKn5x6IKzVMY4p0bXESIKuKksu2zQlChEyDoCwpa2jjMTf
NtfboVQnB06GH2XXOOPLIbW8NjlWBPpx7is5/x1UADXrOgQ1gk1VJH8HfBcqkyAycs0XaziVtAwa
hw+u0IQF3TF49ZZo56bmb1fjeyottEiAqzci1uDD+ZcCJwT2bllfKeNKRMCvUXEJdZYRkc8MhO3g
/uEzua3j8Le0yelkSHKU9P3pqAveZrX/2ZTJA3xnAv0a+b9jIXOMfZElXupJffohQxecCUEuXzUT
s6VjnNPy9alGNPkS9w+sHsIoBIObgpb53kfT9qGTSXUfzsjptkmuBqUGHEQB/zv+tqrogWwvGYNo
NcAzHdNqPtS4PG3umUL9ujmbkBtwUK6OKouKrWnSl3TGoSe8v/H03iTjmVI71IOI7bFxqVhoU5bC
pHqV89gfRlwMJ21IR3j4IHA7lR+TgoLmFUh4BsxcGPKynYx2qimCA+hB/bv3SKNZzCT9ZaZySLLJ
ZGzsNoLgUKvvqW9J53T5ex5c6M+gQijJP/qpP2J0PllcNYfOe4cIg7kHuNccSyInjCdmmLo2X8XM
xZ5nWnEthfXpMsvMYiyNSdl9YOeJyP5AH8ZvN/k+TO4RqzJRc5AmncN0IMxaMIWzsGkYQVPk0rdb
u3WYp1KPseDKxzU2WbD/XP2TBvWLn843w1x+tSHKZJixOmVRUu7DNr6UgzPvDcNyo5KPzi2IJfbD
75BiZ7egdyu/JxktLM6q5D9vEMaOTRuYzSKfQxmAlK2JXaRvic+fIFTICDpqXpIcPIvUFaNhehmK
besW7j5oUeJCp/jjyy/ugtduHYB4CXZ2WH1onIO7dXHNxekx5J/gEkEIg+p+0w+Uibh0Ji9ptGy/
51I9DByst20qrrJswc2N5bnKsot05e1oN+BOtXoqYGvXkoNeWrv71vTXNMDervIY7oCe77oG8Y9Z
gvQWoO/1LZGl1kPBT+FzmnbYDEHINSEF8DknyP5JeJe22TXhhSYYFy09XZqJOGjB/p8BhdimWNvq
iPI+Gad4FJviMeD8TCoCvS7T95XHojJUJYv0JK5Z2vytVjxOBXyqZhfoGQwZ6hO6Uf8sXOCLgBif
L1TMhxL8xHOxEq5YW6jRRoFibODT4OR293Ns7/MAgpeNXC3N21JMOZkU9jmxdwIcs14PPJG2Ejyb
TKTKEfz65EwP2qazpYXDlmGMDWr5tPjBuxUzNnWyhFxlMO+mYnywy+FBZayQWgsLihmONJi9TpTv
Q8w2q55FvJbnstacYf2kZ9nsCVuOt7wHcD5Jhtgmf+M0dK0rVEu2tZdkiIjCTcDhbGr0pmG4zTlA
m9w+ecsfMa9okijjosKZhJS3xcYOP5z5YlUSclXVK8yIB44wj34+oVaHXErm8dQ1/uukNO2H4a0j
nGtu9Q/5jH/PcvWLnPtLa9WfKOOPTn8r4+o1UZpaitjbVkg9LedILM3jsLZ9u8deTfteYVzrnf2i
6+/1ZcQIY1oGv0HIsdq1vF2ej/+W1lziwRy5EwM/Wl5qSO3eDFfVFs1+8f1d7ZToQNlXbE3YUwGB
YbhuK5+LmgN2un6aWNvm8nFq3BPq5YjNum387KYx0UuX5Rdr6LliJP1f/lxmzfuiw5dW+a+8468F
mu9kIRi3HVhoV1IGT5nXBuV8j+H4fbI8FPKE4bwD0aec+ulvj+rhS3hXU7Gco4wRv4q6CVe8xolx
CjraazAqynQ+mpqvqT25DxYtVje0fg13tbO+OFsXG3+IL4qEDZYKRN4UiTMq0LxxVwRT+JHEKafW
fPypq/pTDBFd5Gl+tbESLPRNQOqUHV1enXQ3vkO3gfHfQgOyXiX+2aP1VFCt3QO3npL2b2xQ7B1y
z/TXBst+TsbXRDYPeTEdzcQlpCfBMer2zR5tQKjuWwGyqLHTr7FARqDPExwmhmCLyUeTkVHD7uA2
00e78H20u4vtZPiaWWTUmE27JEyZCIIdjsD6uShCoIVvxMxiJayPWHm7YqT4OBqgb3eocOxtwS4H
WWrjMWBNPHURPrQg+M4y60kWwOt6xzsXcuGAUjJ5tcb3/95wE2PuZ7525ByOb6yoacNYlwuNHxKP
k2+GrVOFrxrDZ03xa2gf8+F30R2RIYKJqnohWFRAGEYipUeQ5IxDwOh+HswpZSXeWuNypzMqiEss
YC5ppoIulP9+8Cjzj3LKXg0XrJsW405EQ0n/5QyQsmMmhT2uSgGV0o5AE3ht8Wi3C4rK6EjM7e3Z
kfXTAIkxd8JjahjkTy57N72uXOO5kQOfkbb9mShC/FK6uK2IlfmaoYFyp7t4hadlysfHNsnHZk1S
JyXHwIxZYFixgi5gFYGXcVycH5IBsz8H1EsGkHOOldy0sfVqFfmCfIfzl1SsKUDazvNp0e3VW8vG
wgwrj8d0/j+FY+zlu+0luyxz7/1EI9oNzoU51ifIcP7TzVvHJE0OQ0iUgpn1aGMGmqoZ2yj7Vvcn
9Q3j1jD9E61DLu1CqgcjACn2IaSYsIwmrG/wQLJkuK3z4DgE+HBUMJ1UGjxiDSn33EpcP/5JO74w
jcJ2F0Xel6UZ8KERvJZcXTa4vemPfjTucMlWc4LU2Jdct7gnH6s1EeUpTJ5bixmcr7hAZcl3Vyz1
FmBmELzmZD+1mo4Mzi5KMhsmLjhWGkxKPf2tX7ogwAlINIXw2Lbt4Gj6IFFFg28G0DZBAPxRVlU/
1kGgjuFqZ6gfRzu/o/DeL7yLN0Wf4+o0nryFvePDplYV/htPNN1BxcwDW0/1C8XYAxwIc6A2uHix
M7Vte/GqfAm8t8Wz4jft2Yf82GY1fY3wuDflKF5aJcbbIIB1BS9h3rqSQxtfbzCmTe6eXWxdqKzm
3QztKQKQvSNagResceOTU8jN4iw2TIYRLIvhYCVt79fpeXuyzhHA9xljxvOtnnsCYHkbEOJ0j2UF
J88d/+U2mgdMuJ92fgEHiZqPmLUJ3P43KKntpJ3uoJbnHlWHkq6su+0YTSrn27cm8M4p885ptTPm
7Y8CV7sSmu/HjttDxZ085HVgShIMSiRDfRdNPvpPas4uXturY76IF6ebCFoo5gf6yrL84VQZp0X9
mWUADTq2s12P+r3pK+ujW4hpWeU59mgsMhGH0yV7TnD34dxP7gJ3Cm6GiOWCe/laRXqoqtWRVjEj
DXoL3kDyS2U4o1QybfOEppmOzMeSEok60GfoA/7W9plazo71PPf63vjKOrCZPxaAx7LQv1pKm52w
rI/FYCHGNuBz0KZRXIVc18MLrkyy27WimpqKivEyuv5zJCT4g3G4iyPGtJ0mY8axBXdWnN4vo723
wvVMQVEAdAQ2jjQEYpeTDuVksanrYTqFtXtpKE1PmQkf+QRKm6uiRyNQz3A8CYFj1GLAvtfnFHbm
xzAwB1ZMsh+h3gUuDojcTn7DFisI6ZbqICzuTnoWR9+mUcbr6F4pPCQsT4U4Y5bbeAAln81gb0Cf
2jxV/IxSryckm0B7FxF0L9/rQvy0rlPR6jEeJ9i7FB/DqWwCTFjMys6zTZ8Ppz689Ha7rddgnMeU
G1HQQ/2DkWR3AwMHsdxN7BlQqCCAtcymc3kZesBqMxMvu+iRNNhnCoZpXdQHF47pZxVFNQhNLIPS
h/NvOy99Tx+Tq6tHy2YA4qZXN+C8FDoc+G0fyzFM7eUMJ+HBHidQZSLsMD/lv908YaDjbug2eIN9
52pCnGKuQ+VBB3xklvK5bPLPRtgHP6gRlmQInpiNlER8lB8TJnQWjT9pTvoRah40utK5RuCybGx9
zSzuhiX9dLvqvmtHiliB1i/EQyH2MdpYCuvLywhs4MHviDaGs4e0XDz0A4/XojPqISh7zUFpkIzC
e6wC79e1QeLleA+4nkDH1icr5UkOqsY+tFF2a+g1o+UAVofV3U+JwavLwNYB0oJIJeEAZ+9Wzem0
6RRqbU3UrqioafGm5m+paZDpcnY+HTFaTC3ME3ifsJjqK5D9ly6yOJNQ6rctPGgYTfbQscVSbQUC
33JhKATtO24I1k5kFqqj8+3k+W+D7d+Hy9UMQ0ZfgqJFJXtyQg0XB/Wbs4vZeQwIKXETR9Ulgpop
dU0qubChTSdgp6Tqeigry21pIRWsMKOidzGzV/7MjNf6SsRgI0kQFpE0mkSQKALcdFIyNsj9vjpF
MzQbK2UkOue+AD3QPg0Jkb8Fm+1NAYpmG7CHgxjgoGOwtxYu0bd66ry9SbIr2smzr2hshtqlotd8
hUlB0Vh29B3tJqbXRAcNJRCjIkkeV+8ydZJ9olzMGbg3dNwl+wkAfzuNWD0D8Mn9GHTkCcvNaFks
jXN0gLsFP0wkt1PV3Fcd1lMnDD9Q1AELpCXnHrLviM+MiPwmajed3jWjf0ftX0YtKa81g3eazaSh
2lyW+75QT4GDJTPlxlHkFl7z8K5tBVaiGM0gZpIxlvLRichC4ab512hd4IW2budxecVn+jgsSlyb
ZN93sLXroP2dTXrFwc6CPbwxRn8UY3+dJx9zGdSFQ+T0WIPG5LVwV3pfWpwNgcuREsok00/NGANW
KJKTswaU2g0zOxLRSrg30ubXbxrzDUQeYYzpfRDrNbsweTwHFoknQpJxGsd75rS3jL5dusD0IcaI
5EXRH+qEt9lKQ/PwuLLS7uvBZ8i6WL9OpP65IQdq2jZ2Q+4ehdO9GvaorfH6qyH8HGnE/7Ebva2j
BUSl9Keka9nk+b/ehe7I3kg8Je2x96nvgnmar4rz1AGUtkvYMG35xYSOd8P7CSuJiy9UTIKWf7aN
B9Hilo7Dp8jzbWxm9egnTO7o56mi6dsX6Xjw7OyvAObXZ9Yfu1XViS/4ZjEN5qeRj9BVltkH8dql
VOMEJ7q3V37+1dn9Yw2JOmKXJwON1CNsP8TPE0Lba2KXqJrzYWCJ646nK2XmSRbeJTaLCl9R7+iW
VHsq5oZgnbgt53p6xvO0gZsbc9Nm/NctfDRseB1j9naO2XVgnzJvOf9y5/tjRR4DUOt9KacnlhyC
tAmjmtnt8DCh4Tj88ApbTJAmnEwi9RME1j+2TrItzpde/HHfC49vhQMtwR/eagQEKTT+TWsIyaAz
mPLdbeAPr16/HIKYMWeSvoukezEeV7aQlQHwCK7JvPrpVPVjJG+UptJnvfG/6rr6SKL847UJeaIp
R0NqM+27zgPSFWuIVq6iD7mzbRoQuPMeVMuXS1MSSgL/gkAE11gXLAemeGEc82LTxerHlFBR33ag
BDfdB65MaVNI/nktj0zaxL8Bg3s+FnnmXOzGFgjWkRudGxVcZ9jbeSQegirSaPXAvtjaxVBzk7DA
m0t3OaURiSUjxxjvXXCc11uQQocL/fYjoHOY6RlpYiYRB7MQv0rWQiCXzYUWDXSNZam2iHL3dRHK
LRoLyROh11Fr+TbGDEKSmXFwO0zX3mYO70fsj64dvoqEcdO8IpmsPPoVHjFZP6el1BtA/B50OD8H
sPayAXPBvERMph4zLqF7K2GTiL3in2MzMFra/H2JVjNXThovnuVO5uUdvECUdb4qdbx8ysicGFQ9
6xHoqmdwgYfqOeya+9jNaxKzikpI+zthDRuFm++WoFSgozumpjHe367luc2Pg0jCs/zKRfbuDrN1
U4TriICZ4E0qFziYG+o075cSjqODiIsYj5jamDeZUFuACMaS8BJGPOdzi0CXcoQoE8Ycpg1W10S8
xzN45eJ3UJL+UGyoiIeM2ZaE9AMQrsBYilWSCy/Is4lhL5ITFFNmEp9yymC0Y96bWoBzwTjtllUH
6qCa1kxQ+KhNTYBBAYkjzTagEJAHct5LfKA4Pj7yUmB37KjPUP07xb5f8boDZe5CGVS23Krqo2JG
BcKXvTFEGQa6ApbuOE7EOMiijZtGja+GipLUFXgzouo+SW8TLxRYlQllek53KMhFCv4rjEV8MpzE
bLrI/XHzk67wZzglUrjt+Ccv6kfa2p9mHk40N15sAccqYVMVoURpovjTz7oHncLloq6Mo4YgvcLZ
Mp8lx57M+Wy4ePGlGXCNLzK96+qQz6DDABxIGfyPujNZrhvJ0vSrpMW6EQ2HwzG0VeaC9+LOnEVS
1AYmUhTmecbT9wdGVKVIqcWqZZuFyaTg4BeAw/34+aeVoyG6srPxupT6gD+2aWyKlnIrwG2toijy
QXunfAFkcacIWUuwPjdIPaCQpFo9yJhnp9kDNK/oNLqhtRnGZ13arCfx0v6UFIaupYGrq0VCaqZ3
pRwe63lEI+hMK4c8yXU/YgyewjWBA0jpSBAOrpcRdqAjvFPZtKc8iQJvMvIHsh/XFtSaVfcQpu1D
brMVlSXmY11QHycLsCYIA91rq05sekBn5jpYe2VP9soNSQdMSE6GiJFtZ9uwvH45OXEs1H3DpslL
zx2y+7pJbHNX1OTHY0dGQrGRrVmtGLquV7LA+qyFlVzTtKE0ZVK56OPwncmG8kbFNunPwVUYFpgK
YO9a1OWztQQEuAq7mvie8L355EKRTA1OILGL5G/WisMUQ2npFFxvXaPbbhYG+s/gc90SdTuiyTUs
7aZBc0vU4bwB62vXrXnhlPg0DFPwlZ7IvXK/zX0f0qmHHEcWdY/rrUtJ52tXtg44h1X6jZTtna7X
NwNR1Ge5DSBp+P3jsmiYKPSIjbBv0zi+tILsWQv1b3NMGSITAC3gpBY7Y4QsBrIl/0H0NMpSYm/9
aLgzrBh2XzXtqrT6lup27uUSKWKdfukc2O354gOhOYO7TlT+uVn8rKTRPCmaujDoyKwHBragnjZO
/iDssMGW46aZ0SGiK78Toz1SQiX7cPwqWIejvL+2rIbobvPgLz352ii++hmvRG1a9/2SCB9pDsJP
TiSxsg9B82Ao7AtxIbCJ3aTPtMBsQJ8tAXJlfEpwwdVnIo5dczGC0p8yozrEOaCu4QNaOTwjXceI
lVexXRlMUz3fZnp8kUhtQ+eTZkuP75Eq0h1bNqtShIV6Sv6FiY2BdFmVGpF+HZHWjE22eDsAuyJk
vh/1JCH/AxNEmUBjqizWRLxfMeDBDSOz8m2IR9CUtbvJQU05NUnq0edXnYZeX6zDvng2M3zHChFs
4goemN3pWBjqyBfy/pbESEQZlnPjD+3nxhk4ZOuYxApyuyKbQwczUTiYCVStnnk5nJeRJB5apt/L
NtskeV96HImotWXVnvUg2timSO5W9Iy9U3gW6pi0THW9a2xBWQSdIc6/Gk19bfXypo+0b03qbDM6
JJ6wgOKKsr+fLfzgY5Rbq2YYntWsfXn9xxAqeKI1CeEjoeDKGJDumuWVCXtlNADQZFSeCsmRP5nY
zeCtPwzQ261euFBnKli+fLQkSO0t9ThgfUo0M/IRTTpPULrWMaJiS9ocR2g4jSYxI5MCKeTYAQYl
5ycNRBOeFkZpbn1fd+WV0TQvcwu6v3xQs8SOmVy8L4oSYT2brLNa7ntuIc/rBvQenYbm6LS0K/1e
2EHLshKcpy2cNub9RbR8YN10dmgrOK/4gp8mZzUBok+NQ+i398RWh+Q2VZlnKEyt7H5NZCPi0/m2
MPHbqJCsofcaDxm2JRPJal4ViZuQMwR+m3tUTFhLQGFdl6bcSlVcQKp7sTg5nlkDnyG2UwwHy2M6
4WlrD2sxsitThcMqWXwvS/Me926UgPpw6dTgJjjHjMGXfApmbzTlc49uZs7FTFAjzmjt2D1Y7uwF
mcOGSxNP8xu5Narp5Nc2zpRA03rAuVKrSrijJuJn3/CPdLbCsxG73ZQIcOAMwGP2LmIyeuiuzUo3
+Ji+Qz68Dso8lGT9JH637omdxYc0AIVhO7FnjrbURXj/5upUyZWhL96bLUxuPygAKmO6tACJcqMF
xndXkmHu4M2idaG5AbO8Hog37VyAREW2Ee0EgfsO+pPGjO7pC0WninCGXHyaZQ+/qR1vVWGtOz+V
W7dGF2QkGTLdwNwGOVndVklqskoOej6mq8XKwmRFR/moZVt3vrQ0Nawnjuz4A+CNldJiHJMcHmHE
U3YjimHTzB/oRky4oyxSjflLXQyEH1lkk2Td0kFenlRGUvOAcAEVEAilBn+g1kZCiET/XVtyWKZY
evUItlMUj9Ip9r5eozYnuSFo+XTBRPNvTOENBEQka7VPOz5UM0xITp9QObekDdtmg7Jopk/larFc
zTq2Zj3zrY0IyjNYBkjDfpSm35ORAkLSce+F3T6gY9TXiUbpgjx78Up5KlV2OcVztdY76e9n4E6t
mlikx+9wlZ7CvKLtPYa7xdTJJEHc111idSp6cDEll8bnHIN9VZmo1zV0u3Lo1vRz4StCs1pVIf5K
dT5/DQZHbcSAjYs5vJT6UO4CWESFPiuc6as9TSZ04jaRbjmkIjhF9VMDjnUmZjffsKb3Grw6GWAB
EXwLIESHKZhzNOGpjojmyF/O6VLBQpswnHPyi7L06gSr4NDsSMsx2bTN0YXmg2FMRbmHFnBtFigM
/CrTgNcWslEqeNp07yMIu2fuAj01TfFJ5t/bLleg1cn3JMSBGS7gxg1GMrtxkLbrRWwVCfM1t7Ab
Z8QXvElEIJeDF0mOKi67GDsUQTv+3UBnlCyVbRfdyc7Ba8Exb5G6l1jZeR06Yp5//JBW+S3nEtiw
3AViPcbJXjIkN/VU4C6pos1UYuiGrAGebCdOUQg/Wo2s5aWiHrboulNrbfAJZ2a69lUmhDdWBHFF
OKJjKkMLVxd3c6YjX8ownJHyepwW+W/p6uRpI3EJ2mOeF3D9oocu4mQx+y+50VA/EHwlNZyx0urB
AhrmlDsQBNAWz3RIn4p+YZAaOu3S9pChBdhA4O5SOODR4uDQjwD2HMdLn9sxpSBc4BPOwPsZcByA
ao+RKYl0iLDAB8Ucoc9NNFpVcXSZxkXnGW5krGxODxzXhpyg2kbcVIPxLUPXQsN9wu5tjqoraaX2
Tp+lc2aVOikMjSJCwJXVVa2lN1qM2M4qwKtyMhGcqMSHu0Jbnk0sOhMrjjUBKldGfkcrfVj3Se9s
u8C1TrUffRWWfV/3TvcpmIErWse4NPyi/9R2ScLrBYMXBuOek2D/ALJ37FqtpdNlRbcxFF0jnXru
5SD4aChk1zWZJpVhbEVij190h4zEtKFFksXiEcF+fT3YnblXJG4xaY19Y5KGkFhxc6mw5OSAvQgs
ZlLyDrqFIcncxd/wB79wc8bOp/mbO4IoeUpxGrPhN9wFVr80vdob1xkxZk6jqcEHgLw2qbVqnftD
hRgUlhayhBIdJb1uG6RXOOGTn2A0SWRvdcOFfR0L68o1dH8PLgUkFcf2Aeg0PhWwf0/hND0W/UwK
Q4VP75THrnXQsEIanOD89Q9hBp+b3oR94es+VFerDc4jo9ZJW6IgD+cAzMQ1Fb6LtkYnU+9mYLbP
YnAalDDWtPUz2jow0mnYiCxAXQC2GUeFF6qM6I9+eOnpJuy0WQbEOlg2FWRH8l0lyJLmfyWGpm11
kd5Woxsf6zFLjrmiQQ1FNOVNxMmh3vliRsfRmVtTjBeZKoqDT2xmPllxTH8mKDeGrudru9JQ29IJ
uzZsA2epKDI2Djnvaw1XX8+0pv4izV1yxgSA01gTWtcOI8TSUC4Vx+ujocIot0wle9PB3t+bQsZe
1ViBpPeo+1CNCv9YBtUiF+OsP7lj+UgYN15A/NxGg1R64U8tUkD0JqvEbpdvSWFmW+DodgNbQw+S
6Cm3gMrNydz8ddNnw5yOrxwZadvJhYsVl5rCaVe2qJ3HrLmu82w1JEZ/SAY75pjphueDIj/o9W/m
kl46Jhjv9ViWP05CO+uTyL9HMExYtNSDoxisZUPCSYQOPhYDdoTReRL1O5FyYCvNabySlTle8WiQ
lPMAtoqsW3r2ymaHTj6zMcWYoWnztT5b/i4ycXcAPN8EwuGAWkPInSoSPEicyj9Nyg0+ZTfVsqE1
RisgSeGMPuOlWNk53bjuQQRjJTlDboRjlhBAWAvdZSYGRpgcGxT6dacXF8EAmTyrY3Ov19BXhwSi
eEvhdZBtBlGFwN0KX9fpvjVzImL/mrvZok1ZflWCWnFXuuZtYCXjOT6bcmstMxfaSnyaVKxdpGN9
DzV6uoqzJjq3nQR0Qk7R0wDCgoMdvB1IgMUOf//6mI8RmM3ye6eedKsMWclAmeqj7fcxh0n4/FEc
bv5697UAFmok4CHRGY5Z1rBR0wISe14/IsnNpNbA8TkXRlAS0NJzFwuIQAEuI1lqTA9TAApXjiTU
ufBhGvQi568TsVZLJoEpsh1vcw/Lc4z34FA0k6yZzE6zSzytyL9pccsqr4fmp3//LQ8SSCvLXeOF
GL0woHK0jKLdDU31zcaAwssyxIiCq3SREJzYa/Mr5dTVakbcuQvrAGs78QyIMRJWX2bHjKQPWajm
MjSM29dnRLrp4jtE56EJk+I06/ju4hix18JSPPY2xsOpzjEyggJotkdmRIHwFIPw+C7ua9Nze5vn
ZcYOlEXE2Iaeq09jO4NamIoCipYB9n6mfAgzY2VhAHNZ9zj8yhDsUFaHOvaby6yj+nDc6hqRyg2F
unVVWHZ7V3EEDbOSuNkavFmB0I1qqk/K0dNTCU0ZktAGarKCPjBVt1ZU7yqtfIpcd/pc6QQnlu5w
X7Lke1ET0OhPx+SoJKbyqdnE17ZbXRi963pC94tr+p9oA8icWgfNcjcIwtoqPahfG/CrWVnDORpZ
DAl7J9mOsIBu6sG5rntxKEtkmqkU1p4jO+SsZCgfsvG7H864KBaL07+6DXxX3Vqmw4FFxV+scSTU
UeMIHLTVhSMQ8Zsmjmdme5LK0C5z1kxPiwsw/UUq3JkiP/kl0WHAp2QXl4l+FcwYktrzLDH3LPol
yra6oN3BiURUdrmJjOchl+F+rBErlRZaxT7Ih7XlSpyW7DHc6HYwfVmsoGdw8W3h5AgtUVEbU50R
OEhoJWnQ4lwKgoyysXpA6lccqBg42ijo+TEt2dsM46KzXsvib2AH22kMD3VbWncV7FoMI6RxNSTd
9cJO9ZJ+IAcUVcAGc5N635PD572+FoORRCd/mvXToOkjcA2+fUEdMml6072J1hrao00+OMkFvSpt
M9UqIpYdn+UUs09RT/qmTCXGeMFgH3FWgW0/19mhpdlykBNkmvCTTptsk2QW1urVUO1tZdfbvMwR
VOQETaiFXVaOyRasUO3mxHE8FWDrgoDsvBMcbuJQsMwjHoydmOC33j1EmTEenZiGwDAyOfP+coTZ
uDYgSKE/yWnOE3HzajEBeVG7kAh7lMQHN0DPF+bZLh3B05H/rfRUP+FTrm3bdtB38zxfSh0vkFqH
txkBlnpwmHmZhuAYD0SGCtu1V1VNLlDTtoE3Gui3LNRmsVZf2YkL+gMFlwxH0ujbbhfCa59TcVMH
dbu3kZ0NKklPcLjcXcI+isFoZe3gqqttGKH3YEeNdmAMJ6cK+50TEOiXAWGZaY0vjZEtptDwo4s+
PCRtae8Mfz4UY01RmzkchfDD7xzMkH1/2Z38J63OMEWokFNnXePNlcLXxg22huWqMxcpvJ039q5N
9cfcwKyvwqm29EtnNTsQBF0j3IeSVwNlSoXiINllTMY8DsR5NPYWPtMVOcUGacKlfmRtKziXQS/K
tehrxg6lGnhRjqCs75tsazEpMTpqxbZYAgLz6BEcDCsnXaJRQnA5afK2y7Qv0bL+TY286lnEaaxW
l1NinYcTgL4e6vNa9vq9pFu1gp2+cL/shJivE8zj8Z6PAyoIW6eoDW9ycgPTKfPKzqeDE1gHTjUg
MCa/dFyM/hHH0CmCMIiqx9ygOVgHoYmTAEtujvLGzrTvhYbxMAJzHAOHtPUKsrHGFiaojNKjq/XB
Ab+2x5JCHXK0j2y6hfZYFvlanydExfP3UWS29zosu9MmshGtQNo91w2kZNHchBcONzjCidwa5k1h
DxzbgZ1WujkC4VVEvMIsNv24PrqKoA8DYaOjVzcVKb0UvEs+c/2tpl1vp4quGkyk0tKQUvNtSoXO
WZtk9n4WDvTW6rNZ+JetGL75AyLSprG+uBzcEkcdeaItaXrJTowS+rc93TshEKlIBnz1+moftToO
Ugta2WaCfi2M4JpGcKvwkY571ActMh9O+7gdt1iUjbAvVsHigGqJ8uQ4TrjtlY79D/CI17ZwYSUA
RSMTupxltuZAj0nD8kvbarwflzD1LCVGU8e3YtVGB3fQgeFMrC3yEsVMEW9littPSEZJENxk1tie
xsgs18A4J7PIL1qbaB0iLwk31qZ1P19mGRT/WkyHEth1S2jK/WQYh9cPksy42+Y4Sl5TuOjnfi5w
D8BgXBe0PijQoxRxPy3ZdG00/bWdcJc1p76VAZyArOqvEeOna+TZhzwZ70XpjFg+YSmLipQoikm/
jeX02DCJ1+2iWyF7D1NOGmJQDJPHqqM2spiFKiHzMQyvp0IfHq0Ywkv+HCu6gH0icKOYESpb+j7B
26gt5ntrYr+Mzh1BZkcTlvjLTBgIsRIvu+9nkAD6wgtnm5ioS7wDji0mZo29nSMsSswBuYapufdd
neJzwKIGeR4opIKwEXbhNT4oT2ZNU2vsyYNAJfyYKxuRWCaurEm/szRoqByk6PgU6RfIjpbX2F8U
4YU51QFWDDSECD7Z0ItywEQVBGiHpnoUcpbQYpq3pMF41U7z6+cGJUkwqa9hkV8ldvN6/xyF7VoS
VRtXojxruNakrGhIkbOXg7u8vmRFXV2DoeBLOJMlt9Bi3VDf5zm8ZoWBEr1Y/yagd9Ra0UtpcoYg
5u9TWSfxKTU5g5iFDtmPHMg//vG///Uf//t5/D/BS3FVoI0p8uZf/8G/n4tyqqMgbN/981+fioz/
Xn/mv77n7U/86zwiFbkpvre//a7tS3HxNXtp3n/T8mn+6zcz+t+fbv21/frmHwQRR+103b3U081L
g3/e66fgOpbv/O9+8R8vr78F6sHLP/94Lrq8XX5bEBX5H39/af/tn38gnnm9UX/dp+X3//3F5QL+
+ce+qb++pD/9wMvXpv3nH1L9aTmm4bommkzXFKb44x/Dy+tXzD8NyzZdRxeWVEhijT/+kRd1G/JD
8k/DBYEjvl1XyrKWH2qKbvmS4f5pIpI3cCuwaNC7rvHHf174mwf47wf6j7zLrooob5t//mHqXEn5
14Nersw2lK7rhrX8ZwmmqaP4+vPXG5I9+Hbxv8pAJvBf6fYGsi7MNYTV5Du2LcmNEdnTZxDYed5r
rTviTeXAA8eGyy1vTN+Ov5aB3xBcW3WYBLWa213VKfCcXjs4Hmlm/0S/rd8bpep3qmmD9UQUuVwD
nkQbTbmuDbsuELtCWc1BRMsWnZYtTNNGzfROaHE+zqFF2F1Ioki5TqkzFwJs2xieX5AeuOmpCJaw
reaxc1w98ly3Rcgv5SJwzwn9dCuRbBP2ix3eQOFVEWCi3Sddto6qsnwUhpVtOPA0+0qf2q9R7mOo
y8qKPCeCgHs0EBwf+qEgaKLtFIUq5G57hV2heq5HmLl8r0bw7ews0UNNpnO+7pRdNuf+bBocjuei
67baVKCwMWBunEWWP/QvZdMR9tlJTkNeqdXzld6FPm3ixs0hqTMhMHuyUvLoSCCzi6tesrms4rIj
SyoCSYi2kcRMYi+qPMEnD1NVb4rb6YC1HCQVH7kbhnDddZ2gAUec4/jrWdJZsKma6dPHbv7ZmB3/
EdJus2Qz1QOyaewYoNnqwM1AX9NV04rRxdMlBxz2nSb55pYcv5Dap82psSR8Bx5dC+gY0GOV4Ywh
c5gp1JY43UnAhCkJ2KDT2brJ8IG9xPXZ2pEWE17EaFnPLG2wH1JDtrgE9vqm0Q33U9xysXQ7p5c+
SLA1aV17IvhN0i8nXZkY1LgsN8IvM7r6lvHYBso92VpQQ3cPcqRT5hRjgIeXWT5zL9f0sMzHMepx
Hg7MF2AI/abwC9pJ2mShVtUgzrlNex2CGWJzG2vjdiDtljP1ZLQnjTb9re5Gj62mTzsTq0FP6/Tu
pSz8b6KVxbk+0iTyZRh+qkzR0eVtfXouaXEDRwv5Vx4TeuCimsRwZDC81leIyKcKAmYGA9rAnj51
4i0vIjmWVkCDeewX/062E9Ns7zE+wBmApGbAahgrtYywHhloIRt1+ACj/luXENg0WbQ7uj5eWxRV
UQou6UgfinTW3U5K+9SnUI6T1sH7jGlGjVwVB6gN8G9j5e6TqmZC5SEt10XAUjoYXypJa9U35Aj3
eH4wGyCHcp5R6yvnKQygic2TRlLRhP0fsoynJJ6f8y5KeK04BLZNYF+bpk2CqnI/FY04xqX7iVeR
zLfF2k0ROFR2M/1hnq1XiqRZQabDTkPpBwFlYNVpQ7dqxwhbn7bGt14INAmBgwVIEDwZjfZSdzbU
Mz4okyugx6r746d5RO0JJ+wuTNrOs1lxtkjJNI7HYYzKkLCcPgwybGR7/9TixILBRWVsXT3O0IoP
sAszd17V0Eg4qOfUGIZPHxzI8kbqfnlEOJVwTh3FOi84TLR6k21C+kdrI7IujQo0Dxl8/dDp7nBZ
4CKxpg30OYzAESBmY8NDOY2vSq5/kUlTb9p5wNMtEhKMGjmk5+SKhL5gKJ9jLEaxrYktdPf+SFhg
h53wGg5g7SVdD3smsB8nydHMSXyMz3zLhoYSDTvCgObnFBRyHUWFhr4EUlsfFM0padvvMxaya2Ga
8fmYw/LOuiDbWPgNbCDltAchi8mD6fgMf2scCGTUSg4r5XTRWEm3y1orPe/kEveyzBF6pbb/zSk1
EK8Jz9oVqKZ6MMYCvTreeDhXhYh3u1Qf97DX79wmA8NIE3s3hrWNBi8mr1ZrltOUrWMJxC8GAlJo
Y4lg1kI+b5pq5XWWO8RdQug+a3qaAKtJcy15EVQ6+fTJkJ4q0yhDTxih9ZD19FGMwQ2OipyCVSbG
1kvkmKwNu4zuogCVupGQDwzFBhRRmyr6sDNP26nZQBoMOIaaCAvU39GXEoE1GRejmLacOsJryKug
YWHhwz0HgOTVwf6waadnWYDtw/ebrGvgF5+4I1o39UvE4wDptq9Ez36m+BUHK3MWL+WWjFM5yRWd
OqhME8SH0RqTh6gp9fM+KQSWMZHi0ulCfhpc6TueES6mlxkFJx4RqMzRGuMQl7bom1XuWM9uF9D0
K2Hv4+AmhlleysEIBMO0/JkF84hNOFKDm6rMp/Nq0gwEnUauJs0b2cg5O9MZiznCBEZUQFNPJPoS
+pIjjk82YWsAUO5NVkmaBDAaVXjf94nJ6mT0HecDmJG6ba30dsLU20JKMa+g+kt03xnWK5bl9NBd
cwUU9EMJ9Xel8mNlIsyfCxMqHMN1hKlLWlSUQG8KkzZJMPTBsZ6Jtta/1pf9MTjXXpJTtodG5uVk
o+9+P+RS6rwthaSF6Z/E2MBREpeityPSpJBC6yWOaG4DSDcsgV0uTFYYP+L4+6GE/tNYCkAfGyjL
1uXyt7djYZXAsXKYIfZs7c+Yvu3SY7HvLlHefnQfqSLfXZWyhelatmtSZdqWfDtSmwUoTzRkQP65
2JSbcRfsSR4+w8l8jY737PfX9fNDU7Zy8WnSaXPahvnuFhaaRLlXp8RcZJhJN2pfZ/e/H0H8/JTe
DmG9vR5/NAdIzwxhbmnGrJ0tSMXO9pAiHHovWFm74eh8dA+Xe/R2ZrwdcymifyiS9cHN49BhTOcL
IRHjmtLh2l8jwELet6akXNt/nbTeHLTezP6fy/K3IzpvR2wHmeqtgdhZ33aepTaQkOZwHX8LV/G6
Pjq32Lxl1o2+xj5n++Hluh9c7vL1Hy63E6ky4iBDJrkRm+jYbAcPUuSKjIin1jM3cNp20V6sSMiE
2vPBDPrVm2FbQirEapyATPXuyv2wB3H1X58vOttVs3X2+P7v00Pzwetu/Gqy/jjSu8s0WLXroi3p
Zq0GD8tbLKFXVM7+2vDwhrZW3OJttRYrSTwtjMezdEtoORvWWaGfffTiiF9NsR8+jLUsGD/c8x5/
hTjp+TCYtBFmjevDJtuWXnSVY9DMnV5BpfhgWi9vyvtZzRnStQWhH2AX764/z6RvD3o9IjI2jiGk
uKYHlEc8EJeH37+0v5pQP4z0+sx/uLhA2XObzFzcdIh2YgcStsFLc/vRE/3FTbQYRnGqth1mkLvc
5B/GEZUMps43wZM8uaHKrlbjU7J6JrEAVzYP9z6Yjr+/MvHzTXw75DLJfhhyyGCQB6xIDKlgUSHj
p1POS0p37Ey7Vl8mUntXkBRgX34wf3+xEr4d+t1iGzZuC/LzOnR0Y3jFFmZg87n39FO9jdbJg7lN
z8X+99f78+r7dsx3q6+jMsKLTcaM7M+u85AAcXWb3w/xyztKY8IENxZo5t9NSyCyYSR0blq5+rq7
ABw/m6sLpIS/H+Xnl58LYU8UjmXTm32/2aedagdDZ5RMexjt26r9YIf/1Y0yBMA40XxCd1+n6g/z
opF0tfUAP9kU859au7YCmNvhB1Pgo0HeTT6OwZXKl1sV4rOn4T/jK2ulVV9+f6vEzyWEZRmGrQyD
B2Lp4t0TKePCaeIsQWS3xW9n322XncC4BN3ZxwfH+/1ov3r8ypSWFC69L8d+d01i1rpACzBRaSGl
OvZ01AbtYZ5Ddl756fdDiaXKersCcvb5Yazl/v7wkHQfj4qSLja1RLBTx2QrtyM1BO2W9Ydv688L
/Nux3r05M8nbpqgYa1iRbkPWAqUYPM7VeI9ufYUL6ger+y+f2o8X965oQTxbi9ZcLu4afroXHCC4
b8VqubyPR/voqb3btZ1gagbkJvMqn5tFnnTX2umXwB0P/uB+cGE/byYWr66yHZiDrPb6uwkyZRNw
hIFEu/Gyi27b75Clndqt/cFKt/R4f5ocVOc2vVZpU62/m/VZP43UmtCZ6nW/NlbhqiJgbgj38SbY
qu3sSbK/1ogcvHj7wbT81c1kD6Mf6wohaQK/nZYJggLLtKFkmOjJVk21CmnnrAEY4QggnFj5z5gp
bXzPwQThg5u73Lz3b8SPQ797jkYd5KPfMHSmXVXasz189Mp9NMC7u9pOxRxkMNt5DdB/UN+t0lso
RdfAQdgpnZmn0PuwmP75sMWM+ff9fF9b+aJMEBa93k+MXc6ac3t5Ezz9+NHa9ct3zhFKt6UjHZrW
754cNHa7tQvEtvkJyfBZd655yYqyZw1t/RB+sIX9stz5cbR3DytOiKDtMjwszW1/Clf2k9l7Fh6u
8HmP4OaIz+3T76fmL56eqwubnqBOVhg11tuZmeN7MiIVgeEC57PsvqpK/c8n4JsR3i2TmW/jlod+
fxXQUEvcm2H4/PtL+NVdezPCu2fU08rElQAmTL/RV7qXeOawcr1mrW2haNypx79L+/8Ravbfg8Qu
y5f8tq1fXtrzr+X/D7iYw70DQPx/4GJXNGffoGLLt/+FimmW8yd+45DRBOgYKJdka/4LFtMc8ac0
HEOn8pMLPXR5yf7GxTT9T126hu2CD9E1Aa1igv4NjGnC+VMqXVDQSVuH7WKJ/wky9m6aWPx606Vh
YiilhEnp8+5AFuHRmIy+RE6/rZWX7IIDbBo0AB46nVV7jnjg4oebc/XXIvvmzP+2GllGVEK5tqIH
xcYm+PxvqhFHlHLi4nqP2CKv31d3zhpPo42xNh4+3GLkm3XekpYjpLB1wo54kReg8e1YVRo6QUB6
HlfX3auNTktojWJjDd+UTKw1TQXv91cn3y7Cy4hSl+CMDqd7h1Lo3Ws3YJKTlnozeDidrjBLX5GC
qZ2hgTzQXVzBBD9CUF/LQ3iUWxCgPV3odjUcadBe1OvkwuHvH5ZIb5ezvz8T88xVymRZk8td+qH+
ywUmzbHDHR8Oy2dCyfgEQerKPCv25k67gjTxwV14d1z8acT3z7iM2wGn0HrwSJVZZRf9Pt/4e7wy
ttOa0+Jr5dntio9GfVsy/eeolikFc5lXZCnwf7hOI2xmTG2X61zVJ5wldNa782RLYsWFvZo24RFL
kNhDq7Yyz6PLD/ff9xN7efTKNWnm8ELbrvFusnWKvkZk8OiXRsv4qTnHp3Azr5LH8GDefDDN7GXT
+3cF83qtKLANADyWDmGY7wuMDs94NWWw/zTNt1PCyLpiOg/NQRq3RoyvEH4QmhZnR9yfq+FbZQxW
8ox1+xKAXnBczA7m1KS4m/oqH/WLzkysMlilhqtcNMh4FoOvhEJDHhNZvQF9ZrIDzXNqNWDDNWsm
LtAgS2hB0S0GSGgNYPAHzS+AnII8HGpEuuU8XRBnUSTa0Y60lOBzETUSiy6/HgWG3VlcBpsOMTbb
IPYWqf1taPTIuXfroqjOMxHh5rcuBEDMzVAXsXs/EHCgFsgzr5KvWV6SBAXbPXM+O0RTYTcjyzJD
DGcGltk8oaXBYhZX0RJxHJZ9TZxcD7Ic0+xqjFEMyHvHiEpoka4AH/pcxLkWPof4HBsDqqTQQXVo
pyQ63YlBT+IbGJKxOB+R/XL+NIOIUIxzCF92d2HGCQy1Ri+KueY26CLbm4NmoRxuhzhThNlpc+c8
KE03p7sgHaT1kIdwlYtz7D/S8nvR9G1+1aW+aG6hRgeE2gVjZtwVUCGz4DINjBneq55GFpgnIn4D
sACy3zjhFYNsjgIFygPcQhP60xcrEoicICFhxPR5apO427hllOt3ykqleowQVpHXAYRc28e4CiMX
RXxpNttpFr2JjZht5vvJGZruOzQ85LPmEBXqaHEWsS87/F1SfIB1FVQNuR8G7vUQN32MO9CIg1sT
ezwSOZVEkYxQcFb6aKMfky+55ZRgndjtD/5DNE6xW6IBr/sA2LIJcbGGayWMrYraMq42Ckg9qbYB
FEVxzJEea495GEy1N5ulCk9xwku2nt3G6c77RVK3yrMygVXq5CmBkmkeG9elVo0wDZNcKzE2yiPa
NxJO9yrKx/9L2nntOI4sYfqJCNCbW4mUK+/a3RBtaUTvyaffL2v2nJEobfHMLDAXAzS6Q5lMExnx
myD8JIe+NWyOrRKDakj9KlcxjU+RI24qG89ZpJ5SFFV5so9u6Th0q2WzC8ZDMGlZhBxdqMW3wFAM
41WCHokQkl62zvc6Raf0s60i2fIW0/c0YWuFkfFIu78xkLgvir4FT6apA7ZcelcAcg+SQa7wXg+j
QDnIUazZWKC3MkZMmgVqtPPjxrhBBzCq4BcUSbLPtUQCD6hKFgiCJEY9B1ZwQ/U8jclQPVSDoPO0
gLSQbD0awxEN9tjskWGhnYYyui7r+kPT4UR5qw3IeT6yPBr1QcPjFG2L46Am+wTOX3MgL1X1n2hd
h9A6Y+vo77MyTmATQ+As8RAz7VZ/4h5PEPqfiiw2btGxqYy3ODk2yPEgUiCoOCg0vlZVCEs5VRGk
XAu0BYafZW6hsOY4lfpNNQpFe6wLxvNkp0fVf/YLZbR+aJBU6hs1tGLpbuBHp7f1lCP/WwVHoU3s
INl06FhLCb7JgeR3DyBQuvgQjbA7H9vIDtCbRNyg/zpVQyWgbGNrWV+UqsQkTx39rN5WI5gTTNX9
mpqlXtiT/KmXS8icfWFNMG9iw9fuUO0Z8du2u7BUcZbLmzFYwWOApzswo9+tHq24Q45r6dH2Mht+
P1LnTROPKVp6YGM9x0ZMdzupWBuBE+i1ErNIhMfwgNbUzHF7M0cKy84rxf9l9n5m/B57TY/DO8QN
4wY5smDAititwwFDhUcdPSa8TlbRVFmg9XHKqRNIsEphFfSlS0yDy6NTG8/iXSFU38D1UY0NZSf8
o1aCRIS079QBEjDNruIOUC16u2scWSNYolM3HdE5LZsovytqq5CflbjFbb4qUhM2C8zR4xNEZWjJ
q05pcfXiHGoV5KUs+u3Aim1YM5iK0GeFS7Th2pB4rRmlaaW3SGrXmggkWTbcRj/V3ox0qOwHsACp
fV/ppm6itW1oeviaNqOJUhu7ty0PSYJcv31n61ZRvfRx2dX1XdZxZVSYvzpBXe+qiDsA4Czg+Ue0
IMe+oqMw2DjNqQ0oSvRd0lDa+VJnhS8l+Rp4b3u0c/0GSeSmaYSMUxtrA96x6Osr26BQR2NysaMZ
KT5UfYdnRqPT6Zef+sLHjW3VBpiguMcBpgM+eRAVEXpqMoYHcggsyVfOwhDArFOUDnIYBpbuxaBn
+W7sqjT9nQxFMkYrowRsgzJIomvkfnUaZUfs4UsTib8VWjDSxGxkXQ+fmTdvCLWq6mMiroa6iOtt
pMe7EGcUE7KpNsQdat9OE5BldghDI7GCEL4ZrXqnzjA2aBs1eJMhDKH5UxrHI0r6KNkbN8xbAEKp
d6oQLnY3FMGPoetSVDVsGco41NjiWLffppx+dYiWWNiBvCxqcNJJX2Tmszahk7GTLD0e9+jEa9p3
RPl7KL44v/a3WjK0/SvCH8JQIxl1UhBeM7hNDH7cFZ8iI0MrgqUpKYrvRqF81H9zBUfdK6eHbLo5
fwcyuD1gxtFsI7S/MIXKMSivtzIOFba1NdR2rBXB4ABCAPithX7ARd7eKfhVCB0zAMya5EIdlpxx
R3F6QOluNI1GR95PU8dGRp7byuJfZMyOdauUxSSDzTJN1Js82emmOPf4xRXeqh9nbe8V5POkzdRs
m34xeEba1fIsER+h0uUU4zGLJdUvn3tvco8HMEhbaY3e8xplrnvZHbbFneNKm4XYIvu8jG0gqwBA
U/CGz5PjMMjq2FLITsWzq32m6sw5Bauf829lryYvO8TjFs2RdPVxYPHgOY1LFUXRQTgYKi9hEsvZ
c6+kCObrITQVU4jDZda6BrOkgzDXlENilAvRZqUp3sRn4dT3btLJGwDIsF0NBi++xi32xgalfOZ4
jcj4ttkiP55//nh083i2DbTBwPFXVmxe87oze+/FKLeB/CYeUtqij7uq39CUXssbkNIvS++q2UPu
ItisEoZ7VN3DG+5x4eSu8f9QoFuYv/f3/snnuggxe1fEkYnRj/n+iAEDgCnqp5ZVimPqJv6MFuSt
8TysBw8t82/40G/7p4+n8+oAAf3KDohhC2zF+SJF66rJK53ZjOQ7I8FCtV4Y3/XvxftMseDgw0qd
PdIyhO8dO2t4pD2N64J3KXL0gl9BobRCotVb7HjP1v9fE3oScFbpK3HOM1DtRitzS04qT164RiDT
RaEX013kFpD18FI3pj3vu6Sr/9/xZ1NqS0Mp1WLA2KJv1Dd4i/W6u/mZ3tq3jadumvXxgRo44pz9
wlSfl/fNi4HPFisq1XqowG/2DMZtY6sOC2ml1dySS5Fm7/6LSLM166Oh7BQtQ8xug522M+m7t/tq
u1hNmh2hf8XhfKEtI3oz1mwqaw2K1sjlxqdsbmWPOwN1HHODpPmu8YLqbkAX15PpO7Xex9ti1gP/
v3PpID9GJct8r/mdVTbSJtAbOezfSwv22tjUW57kvuZWf2zM0laisYYeeQgeaeEjzvBpl5HV8x3J
U1+D6MpXHLB8dDFhO3rhgygRgkBHS05U0VB2chfGe/UcOBnv7KIMreNIBZ6ZFqfq5O5/TJ9xq17h
SukecP9YKkleC0cbXqdKaMj0Y2cfVq4CkDgl0ytvSw/1w2pfb49b5X7Vutl3JHmXu27XNoeoSKI/
DX7soggKVhHACm4TLCU0kfxyrawwcfih7GC/rqHb4E/OVLsStNyFJESdVY7eVzENe0PVVRuBxzke
BtKwGXYGobsNgrKiM4CuA6r9q2G9B3+FWfEqecFGY00dYXSpX8Ame45pQ4aPWJW7DvYWC5/7yvTb
MoYpquEYpiwq2uerW9OD0jDZv06ar9ryy5guXCvzeqQY81mE2SouVHxOHIqSHpJU2St68y7+JtMP
c69sgfZHdIvrB2wQaV8tzPasvfq+f84iz1ZykuFzMVlEpgJNS9Ne6wCu/K8OLAuv6N32Nt8ED91W
cqev5tJltzSv4s9PcqEJMrhk5izrDE/zaZg8RGb+6acj91HoIRi2TU3/ogxZh8CBbRGi6g0wtBKe
zguJ68UgRATTkQE7sUZoopwPggebXBqlcEpCtZEqCxfVfuG0udgRsxCzmwqVUcuGUoJC/R4XLRDw
6+MOWRpcp2mFF7wFtsV34091qN4oXAWfF6JfDlClv88iETgdhjpb/dyTaPHY72cduCoUhBAb2kkY
zKymLVIC6/4leVqCkF3cZGTjCnhZgZQFFPTexThZGUMxBHbQiM+mfMrDPb7kqID9WBjYRRBbFSgq
nbeGpqrQgs+/nKzmaFrR5GTp95/QrLTLlXJDc5+S8kpZI8CDsOM3yV0a2+Vmn8WdfU7A+EecAeXe
s60XeXpD521seOt9rTqERdCt7epnJcBy4+ugf/MNZ9PjFHY8xHGwcGur4sud5dLih1BV4yLTgUbN
cXoA9KlKQwPluacfnC/yXf87/kUqDfzZ1Z5ZzvYKMT9gODiiH13nd7+rFxCJ8/YekC/xEyw0yy3g
3hcosyq0esvw+Qb2XfyouP1dyGtIx6gBbLR+47jLwNaLm413kKPS84QPY1ps2POv3qV20NZi9nln
Wq7AtsLaF11FHUGFXec52xJMpIVO2T9OVURksdgElMXU3j/H6aKWqzScIi626SF8xFNmE/G2RvEA
Pv4K/L+HgNZuYYlf7N1ZyNm9MjaFn0m2MFMYVqXkNfv2KfJ8N7hVEpw51zKo6QTNwe1CWPHPzhbW
2UhnlwrvUFUL6lF8VR/i/4orfJPtcO+EJ7xeTnyvbOSzcGIWTiY2S4+61kyEC1K8A5AoCZ8DxF4/
HtTlVFInoG8qOxAheE7PTgt0LTpTRhDWm6CU5/qvyP7newHigwoPwWFL2BdPP6lp04GWyvjen4MU
tYGMt0NSdqN5LWn0IvD4MncGHaPAsYC+CiPVtmZbIayDrFJbAkKzcIvHzIVIbTzjVOLKLsqNGV7R
qyVk0+W3IiavBCotOJ9wyJ9/K0UqePHRCvRkhEMctNWmQ0iC8/G3unLEnkeZHbE6vZlYOaJM222c
ah/tMGVdN3hVeiVpJMoZnO/2ZtyRvNIaXIgtFvf54uck5RlkkTwDW5sXlJCxUbA8QSTyfVYjNz2k
ABqFicNaucOL3l1qtl6+vmyBBlV5fmngKC9ArrAJHczCExGx/IR0ZbPHhM2tPqOQjsLLOn/E3wLi
0cIuv/yS51Fnuw79bKSgC6JK+qco+D02T4G9kBeLz3Q+lechZgtUogWVWQEhfC1zbWe4kSvc/7qd
398rxSfLjr2Fb3d5cFkG1CO4nypkIH3+9ihQovcTmoieUMB1o93xcNzW2Rr5sU2zRZZkqfpxeRmd
xZsj8jNNoq3aFhNiyM8gElb3L321gIBWLidRxOBVjlCz4ljzqkDbGu3g0/1hdYSPWNc1eF4iloFC
+RpnUpRtV1G3NvEoWuW/skOxXbyErk/q3z9gthkHMzdwDMNpRX9CDhA0Xvhgu8YWUb+7cbd0vlzZ
DAwXZJwJ+8mhpDu7e+B8o7qLID3+GyhwrewD5mzucTvJHnqYUKbXzVPxhKvL14Wlc/VTnsSdbYeQ
ZiWUY+J2OLO5Gl6ITzpo1fx3hZNWSwGPvgfKlxhu/auTXMDCOQY0TnFgW7McPWxMGQmjUPa6n+he
e81Labhksrfo8/grFDiltQ2bdOmUvbwSLSBLsgqCjP1CbeL8LOfFTO9GaWTeJdoXFCu1TYuc0Qrt
vj0XMd4Au+NLu7Ccr8Z0eNJBTOICmY8UxWSE5ByTMU4vbfjY4yvy8YdcCiBW80kyUWbK2JuRJXtt
Gq1l8xl5poUI8zYLFx8Xg4beOdwqME/GbImGlh9gY00IyOtMGxrTvr4ZXOT2Pgeeg2QI5OCVBWnZ
A6yyrl/goi9tk8vVev4TZqt1AFVgGDkmzSPCn4L2G5jfVKq9Zvzw8XReJhnAbyE+gnHjP03RZhd+
jJA2cjGBwvHTfyIXHO8FK6d043sUTNWV+WPcLTLnZiA3mybSWczZiaMY0URrktHpW/vQQl1DvnXV
7rGCWrgDL98vs0iz0u4RwWyt9X3ZG36iNfcL3X8XfJIrWkkCv7cIDF8KqM/aZJg020qeSzKHafz6
DkgP2envEbX1/0RguLg/zocoRFBON4QzDaoSZkxmuJfXwy2Neoy3Saa2BVVlcbrEpFNe6CVHOhSL
E3yxUGfRZ9sxlky9w8tG8QQXb69/Sp91+hPOs7wnL153T9LILyjW4dvHy1Z8t7PMYxZ2tkU7FGPT
o9gf+APsONV2/UbfLA/vahiD3iOnJ1X7ebcnDfDiskJGF+uVF0mZqw5fSvN7Gn+z+jvUTNdj/+nj
gV0ePjRYTaqYqgzXkIiz/RjGVOpRO2QBbZ2fuGJv/cdmj56WK62d7yIx9m+a76or7REP+bwQW1wI
57OKogTqraaFZA7KObPdknVdER0nFi/ebf6T4HpS6NyHL9Ias0UF7YF9upGaRQ6OkPC5jKsh90rt
FuTrfJoDiNdDqvE1wdeAKNyygiH4k/d43FY+ZUfWULoJ6FEgchxuY6pagLEW6cRXh3/yM8RaP7la
HF82hy7JOZacDu1AoZqNbggQ/oVpXhru7BOTFMXqcWS4yS0qXN50I+9R/xdE4XXgGu7H0a4MClYa
AgEQPnWexrOdEhsIXBrIW8PUt++SNvpW6i1wsmmB8nDl4HPO4sxuLD/T41oumDxph9/MAb3GXfXD
vO1dToE3ofG6kN1cHRcJhsYrQNMvgNKN3mVIFjGuLk13ljT8MZCUz9ty4Ylz2dB2yFJlUQKDaSRf
tDtayVbHIzJU3I9CnR2MzMSRo+yKHz1IrH2Juzti/dgc0AqVXMcND4GLXcvHH/HykXD+K+YPkTZF
UxcKpfze0Oq/2wa7pH6W5FW+7n4o93Bn8lXy3Eyr4Q2H0yXcwGXSLsJbMq9YUZqDdHC+M3zcCrTI
0GFzvdDP2csH9gacc8fDQxZsqSuKY/luYcxiZc5OI4KiBwYQHtjwPDOpEpwah+4/0Ai6d+g/UAZ8
wOF7hQbE3vcWAl6mJWKUfwecHX9wHLNeH4yJSe49axM9RVvtkHkwsBeS5Gtr9yTQRZJgIPJaqEyn
4SCrOtnC//O30ef7hQFdjWNbfDULipw8Tw00o1X0TiFO4yqb+Ke2i7lFSnc6aAeRGBQorC7uy+sb
Bu01WCG8KS/e6HoYUC/WECrsNun9CLbtJn/qqNsLSRJ5A4Ktv413IhPqvlLD2i5lzpcIDbFW/44/
3yqWricDRyEPzK3z5S/6KAI4jypd7sBdOoWuXNfn0WY7Y8gGzU4a+/317q80azfdajvb1d1SXXUH
ZaRS3n5RQGj4z6G3uC8vHkPvY+VBbQFGMenHnO9LuKRHv5uaiYuzc8vn9k7QU8wHdIDJboPNcbOY
7125u8hOdI12AHJ4F4osaWUlOAy+R8z2+XO7Pd4BZKcbU9GKWXrBvl9O8yMAFI8NYIJ7+aI9iICV
PBxlfC//Qy61txzEWxouW4xSt8qLuaXbtVFcUcGWX/wX3rX+xkGBotp223Cn7/od4NrfS5/9MusV
w//v7zJmWX4RwGy0I52XdfwWxA+Ts5MAE1vjQsn52v49DTNbXCNS3RY6erIXOC8V8NMcxwvdWOKt
XztnT6OIT36S9shtj6R7FcvAX47PQkp/U271X8rWf7AbDj/Bd/n4XLp8sZzPnvhBJwEjGef5sGEN
oW+3yRPtU6TZrZuUzSOSozeVc3wNfd37OObVK4wdQnpp0EqEUnceNEXINYr/2iokXVtYtQ/TDhUs
8GjYs/4hn9wcl/Lpq8vkJOYsodTjaiixd6BceYuROmLJz9n7A9R8gdDu1Y/qxkAcxlg69sWyuNg1
dL1VjeIF5/BsfscmcaJSJaxAv5T3yjuiSd/oN8uVrWsHkOgRwgHUFThysyuzHX3UczWuzNLpvhRO
86Di7f7xl1NFOjwfzkkMZ7bZWgnP6L5mONVm+pLRo/pSoFsLDIJaVrlN6ZdtovWtucLwa509H9EZ
4rVQ73PahCXEuI9/zZUtCfgF2Q3QBFxu8/4I5LzWSMIeIynl6E3RZ2HIl9nVUr63FGZeIYnrdGgz
wlATpdu9QRK7vnPuS2mlbOPURbgfVREeQEq2+Xh87wOYzbZA9ziQ0Wi7Q6s/3yf4yGCkBpGKfFff
AmYoK96eoTsFq20idBgA5tN27zjtF29usVg+Cj3bLk3Yww4TT9/wiGRc3j1jgQoYH07U1vGbaa3E
VnSIFWcDAWtvS8W68M16g1oi9bcY7zEE0dVdkeuW2ytBd1Mcx12UFI+D0Nn7eJbUK1vsbJZmTzjZ
KHPkn/ipDdcQLWpXe8RUd5e5kYc1ByRFoJqraKschPCVANd9HP9aknMWf7Y+tEJPUjRhZTq49tba
xBvcHVz/4X8sai19mNkub/oRUtPoc2ShJTEAbosw9iJ/XU039R2qoWh8cVPc58gtYOyLnHi3WUqZ
l0Y8PwUEjcOUNEasb4/1puNHiMKa8039MsJT2i6dOtfui9MZdmZ37xT7mkFaDr7tE0aAwap6rdfY
3LvDs3aPwRC0rnAn73Rt//GXvb7x/7v90C0+uxutFCJM5xdsvw4n3wxdWCXE/2Zc2uZXLv2z4c3u
CA31oKIt35+1ysZcA6zBKXyNbCtQh2abgy5+/nhgVwrNdLgUISVEk0umDXI+MlXn+yXgAFhE/hP9
7F8C6dCAGqwm6szgV/ZLu/T/sWb+DjmrSdTFYDpQBzhFebaqnraT7rvVz9bF3Wa3JIRy5ZY6G97s
3EyiwEfJlFiWhfCZGTevyqC+pQraDFL6mxdCvnAGXau4nEWcHZeZBr00xjiQ5F/ZDHtMDHndyQ/l
3hCl7e0/E7UAicgr8vT7zY48OMGlUkn65I3BmGBrJn+BZrmwLK8eNDTK6JIDpEXW6nyN1FFRqY5P
DBDS7PBmV7vhrllUQJtnLQ6VDCqr4vo2aMvPn4jDmFpQHrldgQn0qwY/6BUGTEudqovl9x4G7Cji
CLDmL0YDzcmXigTc5F8oZFExOW7TWwrVZH2LsLX5lTSPNjs50JQuam0UJwdoEeM2e4mAAhuHfk8a
9GNhL88Xu4gFGMwAfExFERXQ8++k4EoawFQnsZU2eAGClMKn9kFgOOLvzsG4q29FTchZLGZerPn3
wBrEKmQZqGvMK8V9BIVzgNPqOTsLh8mts+l249eYRBA5l+kuwIxg6aqdv1beQyJ3ypKBtCvPMQeQ
SNsojwnZuEO+mlz9rf6TvHZ7vCg88yX5ToO+d4Ov053wQfc+nuiZ+CL5NBP9jv1R0OpQtPkDv4Mc
5ACUEXkGOEhoSDhdRmgB+e/XverGHNjJd+mQ7zF3W3X0e5q1fJOs84WK1bUdc/o7ZmeNUVl9ggUW
v4NMVHZQ9kwXZHrmF998pLMl1RmYt+LWToVTeqjbnaaC51ioUYsfeZpfzkPMkibHbCpdl0rZiwK5
vlHsjI6C4idfpSAxKEthkfn08ee7OiYFRQc0PRQbrYXzbQKb2Q4ltOI9U3mN9JtieFanXx+HuHrI
6CcxZteqZaTSGOasEGmX7VUvAimJGufhXZ5ts3ijXl0HJ9HEn5883Q3zaOeGiJZ72V7iTQubI3GF
uNj0Z/pUrcPDMiJ0nqq8fzYcGLgRwG8AiDuPqRzx6pGDbuBSiB/9g3PT3lnPx72zlV34f+PN0qa7
qOnNA84We50ouZQjDI4n+ioAmxa86WzxCIUqIS4m/h9VLOpK8V7aLx032tU1czLa2T6AxqAGJqhf
yqfSg3kofqW79NDeDTf612htbZMdWbhrvUWvfOXnfJ956UMA21M9lCisxQcYmJ7goQQbfbd0xVx+
fOpwMgUUPoRiApY9/xCTZtSpUreDZxWvZfYjrKOFlOZqAO5J6v1C2HLe++ynEeu4BOo7cLk1TGN0
KBaoOpezyxBOIsyOgGbKLacaaqru7Pg2fImiDAr014/35LVhWDSMAMfTpmbRns9TnSFtUToEwW0r
PIIUxYrsn0dwRBUL1oR5WWOHoJwURdLgxTt+z7F8bhdQIfM8DOUv9KnB0wrRKSBps0WI206IrUgp
tlyzV3YRGjiC37i0oK59DUfVwUUZoPxR3TmfqBaZikrRmKgSV2IZHZB6iD3MhtYfz9ZFTeN9ONq7
iBZtfKjT53HUBHfFDCtH9tTxHg2lTf2t49jC9xMW3Eu9pzfwljbrYOPsFiJfWwrUxoR813vk2Xoz
u84Z25QPBY4IoUIAZ9pn/1Famy+4SZBEI3i7dIJcyZFwygEJzcIAhXXRrEPjPpYkg1l1Srf1gl3z
wMPAQ+7lZ/NphNe49BWVy8zzPODsmstJB321YZCwo8R52dxYb0Ija4CWtBTsyoSeDW62t6zMHNFU
qYil4xStfJKShUzn4p3KYgFwTd6F1JMuq+rsupET69gV4pQzKa3Uz8hK0lNRttOhd401sgWu6S0s
kssLTpC/UbkXu5ne1WxM9Jd1aF6GoNiOHt4Y1g8RUroTbZxJkPiWCvDXxngWUczyyTV+7LHVqcQY
p6m8863Iy8PAU638k4ETvJ3yZkgzL2/j1ylynsbJuos4CwzJ8aZWXnjyXTkDzn7KbLqDSpN0MDaD
Jx3zVY4tfVP2myT+9fEcL0WZXemmUef0F4hSaY++fDM2u2hYCHHR+GThnI1kdspUlC7NtCMGEi3V
Xgcb5EFdGXb+bSv078GYespBV2m80pt76J/qz0sV1KujhAMphATwFpiDL/u07ZTGYHPIjbUy+t8j
lMA2WMiir50vsE5JalVwFybo0vPF05RtoSm12nvaw7QRZDN7X+2KP62recitrqPPH3+6K3fRWbjZ
6aKjQ9Rm6IVxFwl2toB6icrbYmdzKc5sF0b1BHxXgerUwLbCYqaB3B9uMJ/+lG4zNEhWAmOOmuw6
oVW0dGhfXTwAvmxIvSpo8PkrszSkUJNtGwsB4MnYHUVcF5Nr7MpvzWP6hFDManhuvOS+/JXIOxTw
du0/5j+J9cslTPkF6BkrWUzQyaGA/kaUNBrfFfKwts4RDQ7pY5tfG8CZuNKbq2V83bUF+65zCDAJ
otn8Yi6PuHDFk4SgSGm9aWX1vXVyrCGd4PvHa+jaFYUQMsQyxO5IyrTZPYwxEu64Q/IXRTN/Euer
+aBRd4wPiwKVcxiJmMfTWLN5DHsk7xKJc0A05Y87ZCh26f6dtLb/N6MiRaNYhswReO7zLyaDucrT
gq3RuPJaA3jQ7BD2WZWP8s3S9ri2OwR79j+hZjcGgl851yUTqNJij/TPlv8kh5+EZ7Qv7bVoN+pL
RJ3L1zoUJAPwD+Kb3MXvkKiT5aiFThsTlB3Rh56EOWVZpTtFK1CbWiylijPkvDJwHmv2yeQu9k2E
z4Q+ApK6N4LSLjDQ2kHzirtFwoW4CC6igR+gZYpetmLMrrxjh6CfX2G3ChWho42Gi1y21z3c+db6
6wTpsNSQKhi2WOhuP14xS5Fn12CVGX1jIaTjNfH0NBRO5DaSegcW8YdhTjund/7NXSHgrP8ZqvhB
Jx/RCSbAjonZee1h2kS7ZIMZ0mtzGHlOyDsO0s8fj+/qmjkJN9vmbYn3cdibEBvjz1r8ZE404XjE
6+O48AB7LxF/9A1nKwYL6KGoQ3I2fMg3PScl2m+b8VZd9q+4kl1jvPDfKZwLL0lmjyBlOPwlwAJa
dKdU6BFN62Q37qps/fEEqgszOGeTxxhGSqV//EuEtN6ZTwVvCJgQtPq03bCbboLfOvcB5JFN6XZe
8lwcQooO3TLSSBxeH8ywObv3qzCSM1zWxAyjM/FXZQsK1rSOn5Md7SJ3UcZjKeLsOD02HR7gFqun
+6L9tA/1Fn2x9XSoEoYrurhL6drVNPz0084OVT9FrtOKufRFzcZQV/UqQedWp46b/nIOnLPuIjZE
/JMfzers7CnioM6SjEueWf00uQVYn3R9hIUIvywQAGQyuI+X1NV8UaxgXlWAyuHQnp8BCo3jJJa5
OoTdDCKuN86zcj+C15d34V2wWSpVX6mICu7q3/FmCydFkC0qfA65ZF/eG7cBHXmdZVM+Fod/+ZQ6
jTZbNFZU4fquMrrui9BJzw+RF90Fd6VrbfNN9JA8Ld3EF51pkV/YlH0sQJ0adZPZJxylpj6GGre+
aCtZG+Ozs0k2gpiE2sy9udGbVX+zlJ9eS9ROY84ujlRWkpH8kNqj86J2D7L+00l/LKyTyxiqotFn
sSEHapY2LzpVSSSHXfN+CStf1D/A0Hh64/Zt31roPmPvNADgXKxoi9VwviHOo86ujLispSGOSDPM
JzYF9kAYtO9p6Lyr5yw9vC9wIyDIz8Y4uzaQfdbBchPNCNxsP92O9/ra3qoASMQHNL5llssBd2Md
UnfkiVNs/+UvEKryGmJ3qKKc78bKrpFdtJjl2sMJ+JfxJecnZBssD+9FzUZQac2br5XXu7kr3+RL
H/nqdAvzQBiJSAhdPFGnog38ltxHC7xKyHpzcUbRKvukrHM3Wj58Ls87JhzUH6wW4DjoaJwPNy36
RiX1F/pTomUx3Rq7eHMUDMh99iwg0Evdg8sU6yzgHBqq92mWdDFfOGowfkUDCQXPEp/Wbu+X9Z8g
MlYL2+by1joPODtek8ZHbjkgoLqlXbDJHiRAjc6dLtC/d/Hb0gK6TBAIB32PoibvxIvittowQlTq
ebLV8WpjOZ5mf0nL7ceDEpvuYlNSYYByBS/amlfExn6CelNEvReGb6h0rvT2pxz8HurHWi7XUuS7
H4e7cmUwqJN4s4s4NZ02BNf3l15Y91pv0eJY2Q+IPkIzWtJ8vLokqanjYIAgwIVgD+wrHT0iUqzc
7wCK3GrRn4+Hc6WYIIbzdwSxCU+ybk4YrQ8Tpi/9M65V9SlNX4QzTwELx5V+G8D61paydRikjeaH
4CXCWfnn1/75j5hdjJmcy0f0b9kIn6L79FlwyaItIu44r7nqDu3ChdbO0rTOvqFlNP5RFmmG4ryZ
yufI/7owq1d39smszu7d3Dex7czJK/Rt9hqu27tylewduq72b+H6KBxssP92sV0F+RfdyhuBLC43
KYDAf1HpO5/c2X0coJAsRz6DDacXM39rj7d69/vj8YqT8WIPCoU3FetDqkGziyIZUJauzf/W3YQP
Qr3/H+puV7/bSZzZBeyMfqX2WD171XFj9qj1CfNOyQu2xn0rbeTN9L26++ddBKbvJObsVuidvk3b
gpiyhcJ7HK/KvF5Y/9dWC3W8d2c7g9R3tvzDWs16s47pOQ2Ks1eqHjJw70hZsCYDcLZpMTX3kV9o
5tJ9cO2G5dikgocxHHXa2XczOzMxK4VXjHyQ2rXIaJx1fgvvBhbKZtk26toygT0gTIgtAOBzQLQ1
mbXuj0d2Rc4jwoac1d902VPS/0pj+MggCXtfWhjj1TTqNOhszahyX2WYcdO/+Gm95Dudmy99RjVD
B6vc7USlVN1P1crZApSunpttvyiucMFZFZnc6U+YLSGtH+MmsPkJyW3nVntnYx4QCNgJplN3UB9L
N/wu6LI2U+648rbmPvE+3qBXno9nP+H9Gjg55otcTtUsZYmJ56MGB0b5LGDAE0o2mRdjeas9LkS8
rEWcR5zlGlE89GmcSx0RLaBQmL3dZTtrq3nRMuD3sox6Hmt2iaVORbE8I1a8D3YZOC8hEiBtl0UC
rq5gHOSE/qBOVjM714eu0n3sE7io1DujL1aW30I9TtZl8GfQ07U9KausztyPp/LyeIDsjFbou4UT
fOvZ8intPjH8IGfbaNi5YWvtf7PG15LU//jz40gXYksYBJ+Gsmb8iVQzkiyLCZWuyAaEgOQTmBae
G8JxLf2aPvSrxZ7m5aEuME+4J4GXk200s84zEBVSI4LhyeC1ykPcfo+6hRTnSlFByAABAKRpCipo
DoyTzLKW4yMXYO3x7I7WOZrI3UpoY3Gidnf/w0PxMvE9jzi7cpOh15vGJm0DgreOUOhZO8iBJGB9
XzsuemOtfw7sVf6yhHxfijs7z3u17OsqYqTJPghKXJW/DPXvbFqgml2NQqItZIkBK8zfSRlNvbwu
WSR5Ha5K8Hfya1DuNGNcuBYv2DyO0G/6O9D8fRSh72fiNSQOLZ4rtw119mfjRllZu8ijOBxSqbG/
RFtRZPRXXuJJe8TO1sXv4S7bSkvlabG1z3Oc8x8zO8/6vi/sJmaZIm7dIgtU3+PPcBSi9pUXvNoC
IoSf9bhYTrlye5wHnh1ugVEU+TAyC86LeRc+tjT+U7xHdewWuMBEuUqj4vinfYhwEReGV9n2X8AO
eGCxNXnKQa5GJuh8j5qB0adNyYJWnwJzVX7HCxr6SrStfyJajKv3ZinrunJhnUecbSE5xbWorzhp
BdCh+9UUCEr6rvDWMtZW6xpv480Si/zaFz4d5Gz3RGk4Vp1DyC7n/UGlYZh0d7CXFtLFHWIimQhq
xIELRxY03z56EWpmgfw8Sdf0NV01aMACAPj9LKHhla4Nr/G0kQRMWOYuPScvj0Jim+/SGTr63het
4zRMy7E4sohF8yr+1W/9vXDMLffSodkuH4QXMyrCCSEtWrYkuHNQq6lFkRPmzKgzIDpNjcqxVrm2
xAS4OI8Qq0B4RRBFEa5Ae+F8cTbw430ZUxJvnIp1X2PONe7tfnAnbdHy4eKuQuAU8WFkT7BisMwL
hYx4wMhkJFT1Ljdar2sVOpWAeSK59lD9zt6WLEmvRcSWV3iw88UuCJr6ZNmpIp6qPMyD/Ht2/LVw
5V8NQPKPRp4Fgmlecrf8SR51KxX1jGlT3pdPOW4d4kh1tsW9qGkssXsu0hnm0DoJODvP8thqdcgo
SHxKPTJ8pb9ONA2PrOq29CvPlKLNxyO8sgjP4s1eV8L0su8cZnBK67Xkv9aj4QpruI+jLE2j+POT
BPt4zPtkCJhGs/lRYmeR0ST5OMJlMZ+JAwKp6O/qIhfYL9m3C+1oEKLajGxf/0CZ5mG4kd7kjb/K
ODCOL//83WAi36xC4JB10DuINJwPS1OhirQipmggKBRBwbkcYS06T+omJnn6H/iKFw8H4cAkonI8
AYyd8zaM1Jf6NmF9WC/Z6/ASHIod+LafyOoepKXFf7k2kEzVeQLLYJSxW5itDadWemXSWBti8Vd7
bVc/C1amvlIOoj8iQOr288ef8VpIYY+JL+K77N1sRumNYPjno1eUS/pLYflu2jv3chf9/4WZ507d
4IR+EGJQ2UU879LfVtWupnapwntlMDCjAJBymaGjMccBoZHe1LHM8pBxgJOxh8iaal36CzjLhShz
PmfhF5WG61bvFc0hNh9q+6Eh8/r4s1wi+U2Oc4filQ3ACOHF2XdxptE/anVCP/WPUMxJvePTavic
4SNyf7wVCFxc6YQUifn8v+gvquyjs+yS6Fwt7zk1Z/D8FLb9sCoDkyEmt6bxbgoh1OdCWju0k5cr
MZenFeFYfyTwALkQ2Dzf1gqGepWkVny33F8dJ5LmfKnwcvnR6MyRa4ArpiqPSOJ5CEepDTXrSpJV
fPxG54+tPiqQYT/+aktBZqfulOBAJ5dYCMn2jVnqq8J4MZw/H8e4cu6ej0T8iJOj3Ve64tj0jESl
7WeDL8C90jXuhZdVqq+hUj2JovgimeXaNzqdwFkG3BmyPE0+3yjHDDVqVg0MloWRXVt1CKYYQN3g
UV7cKEoeGW0oLBXSNt/i/bYa02AjW2B6C3zerNfen1Zd8GTE2iruj14+/Fz4AWIRzJY9NBGSNsqP
OijRWepWDpD4h4If8H9I+47tOI5l21+5S/M6r7y5654zKNsW3bAEOakFQmB57+vr386mJHRn1+qk
jgYaUCARlS4yMmLH3rUtvVYgtF1XqKdI+/gte8oBEf37zwqYwr0ioGkB6ZQrh5UJxakCj8slROSt
vBJuiACK8sZoNq+iS4oNwtf/ZpBokoDqC4JH3KOX+4dPfTFIUzLIwDbQR/ZuoATPWb6/Vh/jO5BG
ga7evm1z4VwoqA0h4QEcKjoKqHltA6TjG1HoHA4yJ1UcmWkemIAHMTbQohmg0hAXgAFCoZcvjoxG
8osA3SsTNIGi7SSOZja93B7LdVKKrBnAhEApa4RrnHJWujYbclRVHaCLeHz2O7x+nXYV3Ef71ix/
5HfVgf+uZmw5K3LArjYnrgMIusjQzKARp1xfRVFT5cSu8Iomq2OGSv/esDIw1ZFTDzzoF1CAM2pT
V/xtBNevnpmlEtZSXctGLsDsYMm1Kb6E1vBcPIeCmXjcS/wmWOWD9lJ+SxIwkvpvt+f6uokUxoHX
JrlGpDivnhslIH9y18F43lnNS/r7tEfr/WAKghU9q2sZZDTdTjRTJIyN3+NvAHStCO8rmyzmusyK
D0FbESlMoinySgBLgoZzJ834EP3bCGGH1B2/y2vVDI4E0M2EGpAtRC/1uTVqzpVBEYokTbpTmDu9
tUdM94naOrUHwEmUZ0L2rj7wD/LqF4hgl47RuXVqg6MFLJeFOkZmRzENk3s13GIEW1/03Ni8C67p
/q4hHHbW7bVmTbFOJXvF0eiqbsIU1zaRh8ztcUuSaYQSK3J11rZeHCQE4bGcaNkHJOnSC3JxH8oh
UasnjHnk7UKE6qFmZmqeaN6p39ncUdfAS7KHzkxSq5rrRTZkmoiEykH+MeyTZ0D0rKA02e2O16Bx
yhS1hNVcZoE6hJ3Tg6bbI3B4/ffpfbJTJzqwYCNLxlSk4/BqQVs7tAsp7y5KWRSr2tSi3OF7suOv
S4c8AX8lg7PgAxEWk7wKmvfBIEeNq5tHpcwNHpQt9WskzCZajxCVfpE47+9vRtBPoTAIQLwGsgVq
exhxFKa6PLaomGNMVuW59VbxHB1Mvawg4BrzAMDfuS1qX0hCW6rgi4QC66Z7I0Jj0Z2ODUm45f3j
e4/uLdktN9W6vas95ot6wdWg3U4QQA+A9x9I1y/PQdOHYiLGWDygmvpmRfjo6u98h5ASCI8D4Vqs
1rhn3OTIbdgFLGlhQcFMgEOIjlDUtWnSmLBPMyEwMPbGiY/GYURhbtgPd9qKIOhi6PakNt48+Rei
FVm58YpEYb41vwhOi8pFAPwHcYDYBFvCTMEiy7tuv1TBuobJAZofd9BVKVzVOmSaJXxevOtA1+WV
QJulX/pV4BFf2KyHV0KJ8Qv8a9dZqUvD1Esi5ZKkr4a+PfVH9E/a92qjbGOXICVR6PjK/ahJK5aN
OJyx8clhpa4e7HjAGCUkvFEapza+qke6FDQwjNT6w+BxD7LtP04nUCGLCXvJcYBjREE0A0MQVqds
gYkqMRL9Dx9MpFaFL4FHarLZI4vjZsn5XtiiDlkIOtFIa7oWhHaSmzlQcHBJ6FBarOO8tKOhfmOg
WUci/cGUi1JjcJlEKibQML4LEdLmwGhMU2HPXc5aq4X3EoQKkIVFsgOHmHZSEYCDUtFiTLI3vaDO
vIXahklORU6YfFn388KNeWGNmsHB0AaESBjYsOmcGErrZpWY/rp6D57yO3kHSfZjnDC1YJbCAsCG
eQ1hPfBlVyQmia/kgh9hkPwm2ELa3AYLkgDxsHY/rFj5owVniCIfOEmR+UBjEh3a1yO6o7j6NKFE
CLNfzRvZjTdMp0u9M7FaAJzA5yMjgXZHPHUvnS6gKFqhDrAzWGjaW6c2kC7OiGhAdUt4ExbumiYj
/WmP0EdCJExF9pS6ofu4F2aVbJQaLRHp126rPZ6qdo7hVKqlxub4Pc9NfweV6LWPtFLkKpvCNY7i
niDsIhtE5pZ0KGdTZHZnUceFfBpgxXhgAFOLzB2dl1HlsO41uW6dzkDkN3+PqtLkuUPHKrvT1dsr
Q5RH1eRMHyWuak9o99nu7WIG7f/g7fO9bun37W4m8p+5KTw0kD4NQbJiNU/RUULDIpvql9poPz8G
+niAbYCQ4oreODXaLMnl4rSpT23nEHH5BREA2sNe2SEe5CxXJPlQAcpHLHy41j3JnlfpVvN+DSBO
H9QrW2TTn9lqSq1M5AArmb0QbvhxJdsEjh7jefYLzQuU77uyRi1nGIbTrPAtCRxIgFvtI6/+YWx4
eHQA0R8ZtyL5bWe34pU16sDORdzWgoL1ahz9foKQdWr7x+HI7SdS4Ue6jVkKoO7hK4vk3JzNZhql
heTDu8Mi0W8h3TXannehmeqysASnXPLV6HADE459cK/SVZUwa/7YjdIhXffr7C4/9sf60d+Iz/lj
8c1fS56xKfDit0s4hN6LLISL6EDVfqjbzAVfm82YbgpA9XPwnx9EVwsaLtVmMU/IZQ1kAx5m4lrx
oBcJBQWGJSrO+mkJzgc1YeSmgBe9nGZEBKESNBHxjOKGMO2B+18z09AMPlTBnFwSYYJoxeet9FU5
3jZOXahXtqkLdcpqRe3rEkvcPOTzVoCGEycyahXXbg+BCLwrrk8BUfbV9Tnj/3MBByP+XkDcEwG4
0mwI8aeyUjecmaJ7g/QUjJBsdHMnQkxJuDB5N9yiwYAVQlwd2suPOQVpZ5taFsURVF34GO1RxQun
Qk4Bbdqg/89AfVsxhk5nrvAWRWBE2m81UUO1X6IisbkU/LmVwMJPUM863lXZQ2jp4N4ArqEHmDuI
7PmNhIDsfNHVrXZpmsYApEOq8X6pwDcJWFR1X8mR2abruP96ewvRCAp6jDLl4MdijGo50RrsX2A5
QdjjjtvWBFikfeGfCJG6+MCweHU2qaFRbl5MfCOrc1jMd4hcTvVXxYMgyIYVtbDmkPK5vdZOkZJU
QMkVkK9o2ok3xwgVAL6TjuKcscZFTtuFE6TGRTncvJ6HPupKLNlezxAmQUfypcEjlAPYMDgOrrap
H7InHvTsrBcDnQC4WkTKCU21UAtylYCi9gXaGDgWIhqMJCCa9DXBU3XQWNHQU1nv41+5Sa/cEDVw
yg2p8dgHytjVTtk5QvUtjpxele+yJEOXR2CmkmxxFbTD0YLR4OQOVeJ1NdQ7atWK1Jrh+a/uWepb
qCM7zXInBkkAtUk9s0qZNyv/6fb+ZYyWvlpU0l7SCmLtNFAhDqPYHQeQQ0eK88/MUEuqGEFT+g0H
cXMR7EwQ0c5/nxtWByDjhCjUyjVaHTZJ33N2pnAfcjqnljzyusUFomJyfmMwxkRXPuh9qlCrk+Vl
MYPllLP50krXSrtWa3NySAMgwShI81qw0sAdA5SlmVfH4s4AGykRA4GIJv1kGqq8nA3iUcmTKUPo
7hYWZ7VoOG4jhCIAG5os/SEynCuPcGaS8ggT0BjgPoJHEL16TbTeJI/zMpeVmlhcxTMz1FZRBw0I
FEOvnVFNDnoirf2Su2/T2g6mzPsvduWnKXrzt6oGii2xAbfVmELtNDAD/lGvmcigxbWCIihAGISN
hS735diTUByXECtDeht6pwQEn3nqU/earTmvO7DlRBbn8MwidQ2qPh/P0IvB7kDDfZZx5qRCFdMR
OZERwiz76jNL1PVX5ehcUImlfHd6B0CYEvxTX8Fu8F0+1k63AwDXCnFlhGa3Yg+Uzkj+PINn9snc
n4VQGYBDQyjJDRKD6Ay1JbuNzAyKVSqU+lqkRUmymChCMGNy1qISx3pmeIJeXiIqOA2D1egAHIPR
5EthGZbkVeIpPRgcmDavHkHkOjgbLHUCi7iSIl3BxUgOPSkJBRuSIBR+oYpB45qvJpY6hl3U+c2g
wRY2rODmeCsblrAKbe1BWBH3ZngkPI6ReeLWP998THaVxRDkbLiUPxfLbBDKDp+AZPhTh/wafI6w
arck+Q2GAw/sOCsQLP2Ce2UtLuXZa7n1oyot0UIdB6ZklJAueLvtemjYCj2/NGpqanIjCoSpRipC
eFU3J/kbTK9sAhIwW80TYYZibiDGuGgqfCVUcilUOfSEk0TbU3/oAKhLPNz+Ox28VM+/UMZcDDA+
F5GuaMAVlVVVIJwSS9If77ScLWx9W3qo3kn/6PgRgk/xC6tMf9sBImFKnU6uaTup9CHjVgomn8Df
yo1Z+N8HJbFvL+TirfjX+FAWubQE8h+xqJIgcJqkfkyF3Evrei8kxQaM29ucHwMzSUPe4rj+b2Ja
qR2E3qBLyxIeBFpYdZytJL1uipAlNtWCRSNDjvnVpX82PLKjztxcAyxkmY8I3FK/t1VUZwsO/5Xv
k5bdCUy0M/nka2ugGAJDBdKfdOalaSFEDqwr8eYaCrWqlXxDyzgIOEQ0Gudet7q9dsvPRSi5/2GP
DgAKpU3BzQp7gzVZRmGSNJ0Gbt7kd6L6wUbcXycgTx780yC1L/OZl6swRdgWQ2OkPhCyodHSzWEt
blnPqOX3/tngqJ2ZStpkjEXaOMkPAczuhYoXVOIFgMeQnHZ637+gemjHq4R9OS4fv89hUlszGPik
izOYHizjwEE4Din9PSHhI8MVXeOlQkaJyQCy7N0+rVJ7tW1GqeRGWDUKxeY6yVT8inHaWQOjbn1O
Uyad6wsENklj5hX4/ZSs2zZ19VWSq5TxwGCNh7ru61xtNFmEMXSIm1NzX6X3t/e/uHzDfs4YdclP
rSIWYoJ7DqBWoNAiYJAtgCR23GOAxALyurGtbYUt54Dv3EDXCzbNg/io4TkFDXLgAXEJdyZLnmLZ
5fz1USq1jAFXN9OYRXhF5dp9kpfeVNZewZffxkJ71lt5fXsSli+oT3PUkqZSJ45BAnOaBBYl5S2U
ElfWZ/OfWaHWcmiKvKsFcLPysWyp1bdBBk5r+If+jE7fQuxvEJIJr3nSDyBajaV8506cUILVHaYV
i4Nqcep09PYgYYwGUbo+qJRVkk/EfUJAwpTUgyg8hoi/b8/c8jP70wodKRWNJuR8DJ8pe7hzIBHk
wm+SlOVgb+Lc5sFmyfYliwf9zCjtqJO0bieZOOpa8YZxW8mPWfdatJX1D0dHeemhANpG1wviKvEy
BIASIS6Jr3n3q3JPGsBj5xd028nnX120Z8OjHHRbNlNagBwZgHZSUUg2PvDsP/OWrHto0cecmaKO
c8aBYnYiA2xaXrCGsowtPsx/AMb4IvjFvsjyNa9Nz4xpXfSdZ1apU52EfQLOubqGzm2WgYqiAXgj
BoKonawODxpn3LcfrHCCcRwM6oxXTeOXZdjgcuCSZyFq91oxvKKDi+W1WXYorx1XadU1Le4FUutr
VWScUKXZgk4H+Z/Ofs/wCjX26IQ9QsBrWhE4kOql+5QNRrg9ychEXQaHYTn7cqXBdQI2ZArya9Qz
aha3TyGUfi4NiCEcczbFgSPUgLSWeNL7wb04HgX/4fZ+YY2EWroU/dJSIWEkVQ40axYhE8TyYwwT
dPmli6GHVzVK7dQK8PpYl/LL7THc3hYQm7mcLLxZ45YrYaBQt72ybuP7Eoo2t20s3s1/HSuBLuSU
Qjh1QQUbXDSbibg1hLUBOhQjeM250L1t67qCbuBWhl63QVpiAbmmfLDe9YOQ6XPjKAdU6E70JxFy
/6ReHzAFURbc1IUxyg/PSLULIajUnRSRjiqMliSvJyEwY+2xnL5NCSubSmO5yfPtwiDlgvvBb+qU
Pzl+YBFA6CAhy9IhhXTX82Z2yrA06C8aDuia90jjOHAn1rRhRiZ0L/fVh1CnOFKHtuVJTKsclHfR
UnbJBsEQWOuNCRJyQBTuWdnrhaNwMXTKgUVYcl1Lcax5tAl0T1rwcXvnLJyE899PJ+bF0q9GABQq
h4O756TO7bTE7PPWu22GbkojMwcIGFGthzQqj9zc5YlLG6WXVJCN4jUnrQl9haQ4/RN6c9B1HL+M
99EaWM2Hfo/ujphZD1xat3PrEn3eS5CQKw1ClHAtbxBUWpEzmgQR2b4QNCQbZLKUE7ywSB1ITajb
Pmp5Ul3VvQ4MC/FjhiCz8rBjdVs8DBCQT78Fj8EX8HZg57A/YelRe/EJ1DGFphx4bfOeZAh4IFsI
MfeMrG+0IZ1JoAs7oEvIDB1U6pjJM/KrqZjpwjR1YKFsMCZGTzzEbnZBpLvSAtCDjZBgV11+i0rs
7d21cEguzFHHMkVWG2SrMBfy8VFrq8OcVc5tE0vZ+wsb5CCdZXfQezgrip83TgDOiIS0kiTf3KyD
HGcDUKGKtm8zQN+87sDfMpGhzO1EXbqRr3AJekxIHDPaPHiPujfU63fxK2nyJcQHfOhURxAFwfUF
dkIKvqwTvBBgXEwA5Ym4Qgw0o4HviyWrXGfQHgeuXTPfuT1npaZxf9In+Ai+35535i4ml9HZvOd5
juWF1pcDFHXyJlv8bIJ4zos85R6K6PD96Gt9A2PRiA5uFqhzKQd1PmaZ2sfpxKVcU8P7coXxYwJ/
q+U3WW3OAzrdeqPFO78O3uJSuZsk4diI8l0k1rN9ewYY8043b1WqUhvNJNWOob3PuNL0avL6WDD5
WPj9tqVT/96NY0uTJunBXKGzUawIeGonb2JInYFSA5oIyHgIYDGOHLU0GzfXrejY/qghwecf8D7w
4EQs7en2x5DtdOtbKAeKjFiYy4oEgS8prO8zaFaBxtE35ENRhdyxioNMNpHlKELrtl2RrOmVYfRv
yGCxk6EkTq25qBmgxBZGUkoRcJQ78Dcrq8nCq9MxXEAZSGaOS0z0kf0ugipDsDL7F/iOFz3o2VdQ
Li1U2g4SzoCwyB5yTCZIR+xoP4A/+pf2+eIeO7NGOTctrdWybGEN99Wuw1MaqMHAib8TMscaXUZQ
uQOAl/UIXIrrAN79nGrKq0F8BD51gE+t3XIHWkdgI7sJzH0NKMjDO+FOPJC6B3Rdrc4sQerabNJ9
sWJxMC+EQBdfQTm2dNQhzjYiBKogIJMG4CoEkHgABzNjY5Ede2NjyZQnU9S8R4lF/plxIqpY/fgx
fqmgcB7tUlABD+s8AVjJlAOzfda/RLqpgSqCsb0Zg6VlGEC+zmnhhMECLmGJoGGBvnrx7fZIl90m
8HMQBEHHFdhsMRNnPjsWAfmJkZsE/IFoPBReuZIgzkiay5kyZ4uz+mnrqi5RwGXxSouXD/J40Sr6
pjmkk0FHDYRVZV3KAaNp969x0SJAmtYBWVoiaz6C+LB0RaeCDkLiJAW6OkMQvcqHmVDLfpDgbrIL
t372sYAxANQ1egFYN/Kihzz7GuJCzma50Ode0UEJ6QTZVhjdvD+ORWDO8hYd3Iy9u+gfzkxRPtHo
8ljLBOwavDKdJI6s2pe8OnmZZlYXEfFrV4fk0xKd0Tb8meODSoW0ZnAU8tgEXQZjLIxp06iLJTWU
VuK7sXJa4QhW5/swQkWrXwd66FV87TGOwvJ40ANm6LwMvhvKufSKPzcieZhPG0DbLagaoY6VgSeX
tEfAr7EL12TZr2fw0yLlZjR5lsQ4x8ujBa6zXQ/PP2U60CRwz27tWXQnoN/4c3jUSS/lWOqSEca0
CKzKDZ43IMcKotC+PY3LN8WnnVN0frbX/aIb8568ZWpb9UoArgm1c7XX7WinHvVHlI6BL9z1yN2R
LshqCw5YZLpZznOpCAoH8Ndw6W6YUU0jMevg2P4sGgirzPuZgs6d8J5VNCCzd2MpT6+Cs1HHsW5w
ggh/E68JbXy/igCCYrdSLmWPLoZFHe+okFNBaTCsGBh+VD6fxdJMzfhOQj5dOLasm5DuqPuZDDib
Riq4qWPF72oJrxnZ0zfSNkGvtm7GK7bU1vLr4cwSFdi0tRb0hg9UqOxFd3VmzU+xTaBHrVPtmjWu
YoBj0aUDKlfWG3j5wXhmmgpuCiGU+VKEeyZxZHuscxOhRQJaPGQatY0G1hXBIvqiWe8qpLfKk55u
H5rlrMfZF1C+J2tLJe3nukL/Gy5GJ3uOmtYVg41qK57k5N9y1ZJ7dCkzQgyGyzvdome7VkBeNTFI
zr0te6vCI6nQWAHGsg//PIeU20nGhudKkoeTve6FtwS7fTxB8zdkKxEIxFiZRLWS1dXLGNqpJ/ls
aE0xqZoepoEzDblhqUq1qeKJCYJcvm3/Gh2t2yZzke7zGawQLxNmYKgEsbU/rAl97eCqbtg8jyCQ
QEWZtWmXCojnnkChNm0ljtqQlbh+CeqJMzNHFt1EdIW70eI8YZ/YymAJuqPZI0N8d/nZ9blZNfqk
QkcySdSuwpIa70Sjh1dNbdt8+HaNllvcmet4Vbjhxt/mb4JTeuGeHVGdZvaGw9Wo4fNzG/aTgo9Q
99BFwXOkea6/I/HqqF7hdI7olIdoY9y1OZ5jMSDmtg6VpHwjYVkEp0DZONwrdm0layLdgv4m3dEf
pofbx5o5U9Sx5qdeD1oZHwkxk113x38ECrJQqpUe2q3giS5ILx6lNb/L7Hrv3+noMu++/92DgNcB
qFXQHgSexQX0UanyYdREeCT7xUs4T2aRfL09SvqkUQbosB6F7CGoiYGe20ChytaqwL5tgb5caQtU
HJigZD0KYFTGpecjJaqu0eq4Ynfs0q6KNkPCtXOXUeWNMhOkDacJVpsfIQ9hZoJhSv0Xn2NRlV0F
KLQ16iYHVzMXhzIuHd4jideGqFmW2KezBbYBnBkWBSbtqmh71KkVO6WHtg1g4QoE5J0un+pjpQvz
kR9FiNvOPQuGQ8eblD2V2vu6ElbtqME1xnlmFen3OIRIJ88opV55QcoKnQfLkrTh9BkpN0IuSyLN
GSkQeR091w4ubclpPWgIRr+zHnSnx8C5+6HtUqvXj1ErSzPJELSKFyuh60ugQwn1u1LjJ5PnJ7eb
k4dW8nOzFKX3JAoP8RDtJKPdSSOU+Jp8M+KBVibB0+2zwph22jkHpY7umhYTopYPI++VUBXqGSau
UL7U4GkSnywP1NEAlZ8jHMLfo63yPTfc+gsEmtziqXuskAgcTSTdv/yjkenU8TTAGZvgwYSRod1O
9kOnzJFO537ctnIV8dKDowIWvc/8TAy13BHr4FmNBCR2GmGl5lYfPvISf6eO7bqs8lVdGK8M04tH
FJJXpDCsoARHjXBUshgqFfCk9TvYBSFqyBOlT5I5r3bxw7COnTAxU4tZtCW/92ozn9mlNnMsJ4av
h3hUDJbv1cfE6VeCF4ymDEdLep8JFwOpT6cg4JLMdAemJkYgunyOzz6BXDJnvrc1/CgWFLj41i53
gog7svKMh8iqdh1QgqT/2tO3bLn2qzzRabXP7FJeUelA3CDk8MLSIUQBrHmIQ1OM7c4DL9W+3ahr
9Su/RgUDnfstUkTAOFjyvgVmN15lrtQzySkWj+/Z91BhjTi03SBOgJNPMdhoxGQli9V9KQQPt7ca
wwyd6xCUqQVTApwzF2bmnFTWmKwbrmTc24z9TKcCqoKrKzVEiNrqTeQK6YzX1ahAWHEMwTYeJLlz
e1TLd+rn7NGl66AbjLSr+hxZP0OCtgzJ9Rlg3NB05MZJcpr1gLqeRxEy42i+Bk0yGB7pLEOr8Nw4
izEoHqJVUYLQN9zMXGMyhnV9Pi+tkJ+fHY6Eg1ydP6Wtk7zoG64FTRtnSfc63hVBZ+YoGDPsXcdb
l/YofzBGRoYOUNASkPYj/QU6cWAeD636sW9NYRV5KpKnGUSJHvvKHADFYpgnZ/3SHRHzoEYGOEZX
UK69HG4IALLcGw2a/ux2Z0B2FOpV8tcKrHgc5HKs+Bu7lZtk2m6ZpNxPLNScBspfNNB3b8L00syv
jfySGrmZ4fk2TN8ZIyQjuDKngqcF5YqT4vflCEt+EA1lxILC3+1CiIPEdmin22w9ehEa55jRCsMe
HSX5qpjIcgt7wcuMXHiDOvB8pz8C3naSOeZZvHt0+zjYZyS044NeCgBaEPGSY3O2YYUy0DU/PG2g
HPmwBDkUyeOhPsxqqzzBQeiZBI2rCnopQSCyf5eWilLoeWPKQPjixkcRcJHUjhKz2JBOsm4vPpP/
VT0bDoK0FWHzCl7jlbrt1nNl+shQ9h9skO1VMoeMHp8CNktdB8sQDdQZRKEQuQ4Amtae3fxIlOXq
bQoQY32X2aVlMJOdS+f1zCB9YIwu1VW/4EjmmvCJ96vOHTDZrG205OzOzVCHxCgy3a87rGrQBq4E
nexpNrmgsBiHY9kMyNjhAsAPTPvUnisbsaxOmwd6EV+7xGxBXoGECikWZV/rxNRJFwvT7bDsUl52
EsWiDCf/Z2V13GWrwNEHs1+BReIHKR1zCAu2rKLYQgBCNguIvdBIC5ovGm2OAgcXVUBrwBUgtvQk
NwXuFUpdW6B7AbnCam4JYRPAm8MOwdAaiRWU8KEBg/dO+8FSfri+sS++hkalByoE39oKc6BNlauo
Bzxoosy3uvjr7UVecvFno6Zb9oQsC8EIiFFHU2o20ZuRsFzQ0p15boFaTSPOwzxSYUHdk4chxMG3
uDS97PgruPrlrfPXItJielWW5ZEAkjun00sLcYCVty9qG5i3J+0q+f/TsXyaoQ7gqPRNEcsYE0n5
ncoqHrDfJkkRh/esKIA1JvLzMx8edXKkSDUoQPT2vW7vfOUjSf/+g+dyu1HRbpYmeTelmDeC+SZQ
P7SqbQk/a7FGasw2CCmlzbozFt4al1apzMQkzCUUsxUkrCC/IL8IK8NJIhCjTeAzBVPMXsfnBC5L
/5O5elS1zw8Nboozlaze7LbrJgH9JpG1gAjn19pjFaSYo6TesVLDF4WU/XRnot0f5pVvt+a4Ud/J
KBPUvUGmibEy9uh1Eu18cqGvdrltEsgOtnmFJY3X6XHaBKvuG2H5zL8ka9VVD9269rQjm0dm4dl+
aZfKEfpynMRBALvgrHAzkPwm63BVer+ANFsKpj49i0S/0qewLlWRPBkJXnQm3KWcRTiMwTVkgf4R
soYMZ8lYSgjXXc4pr6ZCAA13UsssQfqzawxQABUekW1qelMH+6+JVtItmN6fbq8mazEph5PGQy4O
KYbagXukMMCpqYaFOeq1ZI01t+1n4eW2wdtOB+jjy5HGcZzPTWuApkb6MSXbWO1NbWRIybFsUE4n
nEYOGhFowC+nelcoqjcbxT3XJ+4/GwrlZdrayLgZKWUnGjMz9b+mfglBg/U/M0L7lEQeDbyV0B2R
Q+jqKc8ehYZR7mGeLMqRFH0/Z4UQYxPM/bcuHCLLj4NHLVZ2RppAIkp30fzrFUK2mflk9Y/Gd/q2
s0sInRlyk6coCufFjOa4cIwfpk6odqVR6d5tUwvJA8hdg4geJPQnqS1qnJGSTk1S4MJLXoq3PwWh
QbI12NpGsbID6x4i+4x+upzZUylPmftTxckl5jWVoCqIm0iWXHTGPg/jxAocyKdfmQInqAqAFQ8U
H+UcxTrj5EAWCKi+BjNuDjnYwtOs6D75EKBPha5Dw9PeQECNOymwhoxhn2WeisUkLR+Qt8XMkvoN
cqnrCehIdk3wCsxG4iNCffrnMCk/ORZSXjbxaQVJvqLZt1vS/4dq5COr/++qtEfbolxjM4YcaJRF
AjDza1Owpa1kFw+pPa4yy3cNh1A4k+gF8CGn35MLN/wmrW9v2SusDf0RlLtMwD+rphWypqT6MWZo
pOGt/ik+zjZfmaMZ7KN7HUXZCS3QOUBu3enST0fkjJh4GzLeW1uM8qqTmAbhlBQ/Y1MZ/RPpgYjU
+Yca0caJcZBV+lm6h89Xm3KwVVPh8V1g8NqheiMAP86C5BRa8WdnTMzkwHr+LgZw5wYpZ2tEfaLW
EtpL1XvBLd1g05rgzASQH2JX7AlduqbOrVHuiIsKQc9EuHY9MQfFRAeyv0Em7Hn4Gv6If8jvhLsx
/WCtI8Mq3X7DaymAEzOsNuGeH3SzLhuz6ZgvGcbaSbRDmqQGAE0fjaxzl1hR16whPWBrU/MxqeOT
VHeWMk+WluPVPSQgvA7774UO/a150lgvcNaIKefE5SmghQTrW3ApYOvA/oy5o8YsXNxSKHW2nHTb
3zyWBqcrSOxzbSg+qBMq8aLWADZpQNtxVzYttlQ38f/F/XlulRpcUE6C2swo+hqNZodJu2+53vTV
P4Ca/+99/N/gozj+POfNf/4Pf34vEBZFQdhSf/zPPnqvi6b40f4f+Wd//bXLf/SfQ/mRP7b1x0e7
fyvpv3nxD/H7/7Bvv7VvF39w8jZqp/vuo54ePpoubU9G8KXkb/7qD//n4/Rbnqby49+/vRcdVOLw
24KoyH/740fr3//9G8Quznwy+f1//PDuLcO/O74lQGK9Xf+Tj7em/fdvmvIvCZB0pAJFaO+B4g1e
cfggP1H5f6FdRQSju2YIBpJcON55Ubfhv3+T1H9BukwEk/fpX5DWj6boyE9E6V8a+GuRK0J1kGhm
y7/9OfKLNfpcs//Ju+xYRHnbkN97CjE+nTaHtgkNiVPw7V2G2YGhz3zQF6rDyfqI86fLZWpyEIqz
q47nt0kdh1Y78LXNhUG+nkK9MNNSntbxWAFL3VXAGiqBvkm5aX6OZC1ZBTPfWBlUk46INYCvDjTR
CdRefS7K5uvEz+DTbNroME9juw0GSUHOp++3raSrB3SmFvdJjMpmHOiCKXOxcFCasIpMQ+anjZbo
6R7QhexVrrPYE/QwOBRdr5hKG4lWq2ejJ7TouOf8dN5oaFW31TFu7usxyXIrj0PQJebtdu7nonTK
Wo6HXYevNsUWTal6mo1WoSb5F6GZ87tA40Ea0Bgp3nKa3DbwBEMKMtlA5Ewp4cPXvEi50JTULDHH
JtUiE+qmEGGeJf8N5PXFNlEGydK0hjukcgR6kartV4PfSjZSOvVGifHkR9fRD0irIhs8Je9+ngGP
FI+cPTYc7+h+nnglyqBWyVXvKjfPr3M6FE5ZNrVloI13LSn1bBrCzBl2WJWpJVTDoRVKEO5BvWkX
C8Lk1u0gOBWXREdBRKbIyBPeFiENbgHFGTv9rKz9VjyMIg9iu06JraIfwAwfFBsDFPzepKsAoyQ9
/00eys6TKrUw+xTkBm0O3fJaTXiTn1X+MMbR7EwNv40lbrLFqdDsjs+PYsw9KqMMxfg++B5q5fc6
iYvdCConC7p8s6cZE3zrqAcrRdEnu5p8MTWh8gxkbjcats8rKLujdLCqKqG/E8WkscWmjx2dwOWV
fipzu5rr1E3j6YcwzeCuzzTZUTN8tFQY4mqqpHLH+1VyyIZeBmNBpqzRmiNa4IXG52vRZLbNxLu9
EQKvLqScHYZ67YlqV9pyAa74RAE+GVc8b8ldGNrjHL/MshBl36qoLw55PpZ2OEj3pH6aW1OsR7Yq
zKDHS0evnOduNGuxrbZQgfAn048K1QyLPrB6EAfZfBOlbjkVdWgKfJ+5Za8D2alFpCWhL1rdDJEI
nkwIuiUvQZvMwW5W1FbfJlweBsdkSmpoxxc8pk2fIhW83EPSzptYy43e1vVoap8TSBOOQF5IkEiz
5wzaZrtSgTqFLYZh6/GhKKJDp2pTH3M8db2VlJqI9qEhyTM3FVp9dIMgqt71BjLuYwdiclMcquxL
zrfx6KY42E+B0MaD26OFs3YSACuzzZDM8zfMob7P507P0Oc1iYEJrIa4b8JUjrd9DV08sxf16jhJ
qf+ljKPhgOPVoVkpnBpEF1ORPSjBED/L8zwbtsx3GsQ0/j9HV7IdKa4Fv0jnAAIEWyBnp9PztOGU
y10CgYQESAi+/oXfsrvKWWmQ7hA3bkSEOn83Y4XvM1xy8T6KTB2VGENIk4d2zIpN2wVDgCWKTpAi
W9Od60a/7vM4tMGR1xqjc54Poi6aoDMJx/J77LKd4/XSPJAkGVnBxzGjJdCARe7r383FK+L4eNA0
glpCHaWQVl3nvL0pGi9gSY3hVEib+mbPZjbp+zaYBqjkwoIXyzJJ7cKCTH6Wuynbhq3KqaHdsxe5
6KpOLEO3t7Hl+trHGjBKW08ddtI33cPSPMvHV4yQI7nHjlUImzfcpOkkg5jD69EP2fQmxn7d9nxR
SX4fD3k9vCfbxNpdMtYAhYKAjIMourHO7dlnUBg/BVxHX0OdZMtLjGYJz3oONl2/9DIdu2vTdBN+
fdpNC0RD+Dr91GaOlxcuNsPuOCU5Jue5y16jYanZ1YCbgU2rwRhW6R5LYDfa6RYF90Idv5+iyUZF
vJFGX+y8pHcic11ti5XQwV1TpTP9vo7LNBddjaoHXPVu7XNSzKlV/n1lQYZudE2TGjfQLCiTCjmH
w3w3t8ssH1xmE7W3U7fVzbGbwlUfZ6QB8pCHC8w1iqjF6+uqjQ1aQYXPKDp8wVGH44CwkYYOkahb
1xE+gbwPX/q6oZCxbG0Ck8JNhl0B35oA/mct9kVxHHvOqrYe4nfDInOfwjQJ7NEwSP9G60TpEd8h
GR8Fj2fQ9Wo+gqlniPjV47Up7LjnXl9nWF7n1Rq2Pa8m2tUYbvTpButilLc3ysDh3jXM6KUYJygn
VVmbUgx+5xBBiE4+hFLH1ilfdDaU4KKHDvTVAGMpV8BrHB/mZT2wQssJZ46kwcLOg97G9gq9Pvqx
jCm83GZs9MP7FDGjPkqum/DgU2LAgbWNH/+KdtL2qMW2qcK1+Dp3KK2H4I+HEhWWXOqoIcXCZeAf
cFe79jRONJkflY/aqYR0EPQiEplkrCBJaj8atEMBGLYT4wfUOvkbbHkDNH0BLDiKzvvkuTGro0ex
RGyoOKrby8o405WHotO4J1KtqCaCvGFlTCK2lhAXnPlp63tLn7Z5luhgpW2hzGdru5xSvs3RkW6/
m92w1Fyna6099vDCjQ/DIW24hfxaqntWdKTT+uLrJOWHZGs6cdTjloJhCfuZRymSkB6WQFtk1i7O
2n+cTeuzhKmruBie6WY3p424trSB9Y1fePRp0llMpzgdDblAToM01ybNsV+6Wcmf0ww36An/nT5G
tpsTRPOs346RyPsIeLAPwMeuGZkOpA4wtyTNK6/FaArVR9NSmCWb9Q7ZH0aki+/SuoLp69SfGBSU
trd08dv07RY2RAcym+A71DoMHyfE4bbI9NQ23xnea3bmie2H42/p4Yo2tINCleZ/NYkkMsK9VQnP
Tzn0IoAeB00NvXMThenB8aDDZLORK5xYf+WwEMhGTgvGQpmUiV2asWJ1FP4KgUuYM+IsGFOtGfY0
bsInYnzLaoS4fcfr0V0t0/1c9qOt1Z2O/QS1Q8SP5B0xI9h2wWbi9UDXwQS7eAxyiQNsUhhr5quZ
/8saHY3V3ChY3cIHtkN2jmFAXyXAHRFAY9LrU09INpdKNaOvWN/Gy957F8YFEUEsqrV2wGOKjE/r
Nyq60O6YmxY0zIOrl33T6NGe8q6zsgQjW8D2IHLUFxRMEziXNKa5Kc9scJq07ukHyhuRFZOhU3ie
TTvLMlldGuzGZcjMIZLJqk9JL6FExOowyPfULjh8S7JasAzwT8mHoA7FWkNTUnNXJH2r1Eud5XOP
Lwji4KWBL8Z0bgjr5kPtYc2xT6nhaj8yK9XjusFB+UzniIJ16PVkr0HdMVLofuG4/tiqTvegXMtp
Hy3M1mBwETaMTy4wbi0UVnVR6maY495T11hb4iZRfhy2DiKX4PY07DwzhPHCGO3svzFOV1r2tk19
5foJD32ql6yvjIFoZWk2shhRTLBYjM8mzGpbDWB/hvgWfnoJukHD37DZ6B1GLzPGq2h0ZLHYTJH9
QmsQqIc5XuUdeJvbTTntdAUf6uin1ZAA3C+ZGbJ9oNslLHwX1VM1RNESlIrPq3wI08SJckO6m/Y+
oVN6bfBDsKSasPpwoMSzcE+xZh6ePLxu84pmAedPGq7J/K9UIYmO4zL65ZBEBL9sFgU1XK2XpQaR
gC0ZNpjlAk8F6APiuBzXDYJexzxpJb1ntiXrHt/Nu0vKUTztErNFKdTx+0iWrUtABldbKDCbAL8H
N2ENoNvhWMLOAiZozY5m9SqLAUMibIFFREe/GYYgjlgaQu1mYApJh49TOh5TvMuOlSMLc/5t5czm
/dZqIotYE7oeRu88NJu4CrKuqmWTdHciFrg8MVeRwaPIRgd2m4zvWq68O+mkpRo+sQNjWyWY9n/y
SPmwKUYxpMMx5EMUHKd+VgNMpbEgWzhHBd9rQUxaBbQe/TFRLAEpKXKdfxZjjQVBN/MhLrcVBWox
dkzpY9AzqCWNrJ9QgvlwyyqbNYmF/RlqhWeTQUP+ks/zOh8HCylSNFLcmedmhLb0JWajHP/TSrno
MMjc8j9z0G9QwqiTpHnoa7n2T9QR2+zsLOqsUvB634N+F34MUTjfQ586sz+byVoIN8amRqmlBouc
NnmBRisWikC8qTbskeaS2hJqMu34mslN6yv007BvGzrl7wYTy/Sk6m1ZC28Gql/xWjp738QY0r7V
DVH8c5kyGdzCvhP12cHnS5dd2+vb4MYEMqdz2yQVTcWMpa0pGtNiwNfgp1bQ1L/qJTHWoCyiqOjj
1ZI7wtJ6PseI2dDuj4i3CPSplEXmiWQPFrD1VqFwdFPJIiUjrO2mYL7mdAhhyjiYnj34NHdLIWqC
414YLZoUlriwkG9QtmfIMlvUpFiMGBdqJALbqOP32m+6uU55LcH470lS/527Otx+cuflPP2LoKww
BLs62xh9ELVfQnQeaRaUWZNK8zoswI7QJjV6LRY1K/iLbs0AuCCV8R/DmvplRDsD3Ap+AUkMjn/a
0PC7njsLacE6XsywPqCEIQ1UaB3tcPfnTqRBWG0EDciujUzWl5GYAlGBUTR3t9B0MylRJem5GluU
5E+uyznZisnFtWRV7zSd0ZA2humwyFy/Qp0NXtCGFi1PAv6foR4t4pLjMOyd7A006VU0nZzomrTI
VnRJn0nux/wzb8ZoerJNq9iTGpC4ynhZ0aV2WP34HDW3sBogNPlgjRifhzjf3hSi1GlTOBeFGOLg
W89uqayPxMk0UQtNX5XKQzLptYGMaA8R81DQG9dpu+y1Xh0+HxVnWTsib2pqOtTBeFH5dWtI/jwL
hLoCgoLISKGjztwIAm5UUdO5vBxoyCBfMZjlOTJg4mQo+gs0H33Bp04gwrbQstIE7aFzaawO6zj2
Nx3N/dH1QGrmSSdBAY9ccqHoWA95N7R/o3QOHrw2yanJe32hY49QFA75XZ5N6sdY1CE8Wfp7NEHd
fghdeGvnKH/6rez+KbHRY5K36c7AjuKH92hmIRcdPY19qE8uJH736wUJ7pbRAamMnvs72a0ZtHaW
VR37ZRY/LljmoyImvEexA7IzZdMtBbjCS9qgNAz0pr7ohMuaSgWR/852T2GKVKPSLXvHpcve9KJc
5ZgKb9E8LvgFpzXZQSuuOQd4h89mVespWPv1CUBTCrbq6MCc9eHzMG1wehDxhDZcoYupkf8uBpnp
h9tZK9Qvg/rPt2lzaprU7ZTquic15qm85AyFTS3RgK8owGUxEjcfPML4HgAQXt+sQXdIkIML4YZu
gw7L5Ltuv/QBgx5GksEiKJXnfqwxf9kMfqrTKAIVvBa9rXVfiZzihKS/sbVcp8GDk961rL/OnjqN
/s7YoZMFiNt483E4oOtKEgI9k6xGxEfV/w/TqJQXNkIdWUaJiR7GWDO/s77FHqt28DQoVms6pJ5e
JUgSpMdngPaPNC8GjrY0MoGF7GHc0hZVPFC7R9mxtJhzjgwVxaRCrdncNSSIbkmH0TyCX/xO2nkU
Repjg6Z8XeK0dLYVuzYBa70ItIY6h0/65EZjkaKOmlQsCiL1DIhfQ0Gz7BMbnF2Qb682BnNqwzXp
q3Uh3RGYBJxGDJq5u3VepgPCuv9vBhwL8LE9xm4QO8MCjdM2v+Ymuc1TX+8x/hvOqp3ku+hFiN5h
8OBH8HYsZ5+urAga2kYV2gp2o2rGW8rnLlQn9Pgj3DIamk63zUWYeJCsA5O76ago9VIDxPHmA23V
g0cuPkVRZF/45tfncOufm3SdgVjEzUPaAFHsoknyT8/kfAacZmExOPYtUlM7PdE2ka+6kxIkXBHb
qbB5Qr6D0cnSNt19HQDCkLCVOoSTBscaF8iRwsw8LNd8jU7Ma46VZAAwT34Nh6EIlGXVIEL2B7P4
pcp5lzzh1Yz3ZKj9PpkG+myVa344y3QxKtmWMIwGeRCY3nNoVUuLuss+f2vbopNO3hxWXwoGBk8R
NiB3YxlGRECObFYFKGurLG+G+57W6A69feNe6irvYtARRyhcnAck/Pd2SHBQWqbauvxt1ctl67CD
Oscjjhfgw9yE19RiSZb3z4R09dHJLi7mDU9Y4hTuUMX8Q/0E17DMnZssefTDshSqCdB0DtOLVMMl
6OUlSLcPTk1fYrvK78TUnlOAdkgs/3luTYmDecBC+fOc+6eANTdcunOcILKIuoOnsBueoTd6zTV9
jev1xlXzWc/9hHSOfxfFYUHtANLGMj9bn/z5/WEihqxcVf7kJghWI2OcWaIA/UbLRw9fJXykGqp0
HSEV04/oLnlQDma+MxM6ZjKLioIiWImwSc+A19ZLC+LwCTT3vMxEknzSTAITH5PZYwKlD90QXnhj
32jDn9tQRQXK6TeUlqdhSn6GTIeHcXBDNSH5l1hch2a3C3eKJqTwM79rac9/XZxklQ3LsZtx07Rl
d+26XdFmP9bSAZGqmzJu6Clf6gpxFzTededo3UJpI/xha/uGLvtv69u7xU22iFBEAFb+qDNy3kK8
3omn/+aB7kxDj4QGZdr2X4BjL8Cy34KQXsiKdWs1vTQ8g0+QlCg220cgcDuRpse6C/7pRpeC5nU5
juQhmNamxCTingf50U/bs56yK+CdjzrNv207f9FAvookeAWKdIIN3vvcAgYnMz12ybAD8+sBor8v
+eRdSdMePU7NYFogUGrXsdypDPiNb9oSZouHZSZfHU9pkQsdoqqM+NGjZY5pe4nldiNiRLGap5Xu
FJoRsJ2KtiEY8MfosUTwOkTrqQ3NPVrd09ChRUTX9LBl827osLTZNi9Dn1+sbHZySEL8G+QE1HuX
eCwLNfCVthnwIG3huz0S9IbZWI5dTAsfD+EeaySFWrYJ0WP8lA2eSJ+as1iaI7Q6npNNHhPg5Jhb
5Gnh12EqJzadt4TvV+AYLpz/6NVcArYgfEAvEc1u4DE1dlv3Evfxcyjxanl45QQL2YAJa6vfMTb5
YnRAuzIHf9o4kgXakyNX5g025WlhVqzz4bMg7b2D+96OmO0gIVb7+9wTMl3U5p7JEhdcLy+SmYu3
8LTFkEVsHhoRc3xbMnaYsNZ1TJr+eZy6FxSwWHAeAapFff8nzLeDTQ3s3XV68MTcs6iFevhan+Eg
8jhN9hOAxDsJlrPK2lfYlUC5Tok92r5DnC7HZqnvuAHXv8nkpeOy4kwehoXvl6b9q2F1Djf7HfDk
S55DFSNmLUIfKnjoAh5l7Z9QamZQBairZoDGo4aMVMIgS9qGX21gAM7IFC0YSZZiSCbsh8taAC9b
hirQ0yvEbjqE676pxi35QBJ4SqjbA5yWBbdJfPLrduM8+UGxdICX3QkAzX2+2n+5QG3ZtmffTvex
9zc2bFsBiadDLdH5oyDJAvfsEoX/1xzJ4u8FD+4sG3781FTrHFYcSQo9hXuHBevOtii7OL/xvnkm
qTq0vXrTW3oWApzEHGKdI3tyyUIKLN5ieDKmb8EwH0ma3408fEGdVwmX3am0v4SDOwbUQRtfpf9M
KI4tIUfwOY7Ale8G0rzIyJ7zVVRpNDxvNN33iyktETs/sUfdrn+hw4ab1zjIR+DG+IA+hMiNxdqg
NQEaVs7E/Bvy7WT09tg3LiqR154AxdwTbu6DdTzCKBnGdFtXyIycohE4BYLZUxr7fTb7a5tmolji
4LMLlwfb6Y/a8ed4q3dolI+tkB+D2SpG2rzYkBm8jl/q1FwZXGoLIdx/I857toCjGftn3+h3tfJz
z8GGYd2pF2wHyO8cbRsuHiR4suBkcnq1EaJHA11OwNVyH0VtlUTDYet4FZDloanVm+gmzDaw04Jl
lzJVhOM+0z2SUF+mNoT2i54fF1K3BV2ANlOKDhoQwOPvW0sQeH3tdvU2Xo0ErCsS+zEH/hHY259F
oyxc/XJqUBYFc7bzbX/Ahj3s37qdQW+suPsYECB9Pp8cGat4rHH/FcQ0cVCZWp9Y4y5JB8OdYGsE
om927H19qTH8wUThqDhsoTm8Bqf6y9jlRiLpClg93BEDedOxP8PH+Jb7/B4t9P22jn9+T+ykojIa
XbNTWw8gMqm0ic7ZTF+VADY2kfDUD+J5dOK6wnmvSFQ0FCZEZ2kxOjVhdFK5eqOefmLpHYvBQfLQ
DA3Sb/uWM/6WbPY+R1bynlYicvd1xF9MjmJ/jnYJ6DaZc8cOhVgxYZpQtShECqPULeHzT5vNX3gj
zyh0du0MyZRe/CxD04DD5m46sMea9o+LzA+bxV64jQ4TgJ91UHeZUn+9gcUVBuTF78XIh/gSrXwq
4dg9FmlevyRLHVTorG9uZn+AoJ3Gpu52IQ+OsYR8RJ19DilefUagY5LlfgesD248eEChGr/XqPn8
/dlV8itx6yVi8T/fYej2+yhZGj2sEQSJBIb3TB1nNz5NKxzF5u3NDORqtcB0MZAnOYVAFR10lMdW
V0kAkQq7vkRMAD9BpKXpHeOYZEaxfsNS8UUAli9ysmEgZesP78g1yd0rSdfXial/auD3JiOfcY4x
GRKE7MV3orDInPn7btQXSEqe02jcJ4o/uX74b6XL09TI72bwLwxgSZq07/8/6LLVh61Ozy5M72fH
bt2CwxbG8M+EufvBkqUpI7m9YcwPZ8mBHwBouwozBSQ/vNVmpJdJQ+Z2RkU/dfcm4ifItdaFCaIv
tiKAB3UKvlp+TUc3FsMaHpIc846u4WCwDO8IAFeSRN+LYhc463wroOW/Ecx68ZXXOeyCxukW2OxN
KqgB1BjpwzZ2l1NynObsDtKwaLoGgNvNU9OgxM5/Y7wFtWhAzgCsX2lk6pSFhxYYGQuhOQRWW4Fj
/ZY3IGa2AT/Oq3tN+xynsAv/Zl0fFRSghmFArc2wsLIzmCZBVO+x9eibFjJh/Bw9KVSuq4ETu0z1
Dg8D6zsk/yITvLiGPryHBeHrbANWAfB+gEfIWfDVFrnGH7doRBFVk0uDknhO07+YMtwRAWtGSVAm
ZPSM4S2sLocAknJRVvItzK/ZuL1g3P7Pxury+7igbXEI2u4PWaAE3iFfT/OS7X1Y/1nmGOKRS/DH
EvyFQtlYvjeGy287bK+chhYv41eCjaGIJdjUMfQPynG/y20AC0os47eYrnZtu3dDOJ2HrIYGjB7Q
E9D2LB3eWpizlw4o0JEuYQpBUjepb9Jq1xQOGFg55wkm2HrYqzluCjXJL54kUOom+i61cbXimdQw
IdwRKrPDSrfP3wCUyvU/wyDuKbX4nOV6pgLbmrNOn1WTvo4ciE7kUVz8Wnkgn+YfM6gZTqvfdLiV
DVXXVfhrrBCxkC9aDaoEa8IezMH4RJe2+21GZSEC2LQGkuzXhC1/tz4mWelIHvzXLlOKFTgF03jc
07vYqbpgK25fnaGaXqHceER1j+NAYKaDOXG0g5AduYnG2a8lW+oyFTjbc9tj7KhThwJFoHstImvX
D86YqJxi2X6OAAdCIlBeg4FBy3YdQgDvYlorkoMLw6cAY+9GZ8/wk9vlowdbzth2uHNeiRz4xALs
1gz1q/cro0AtWshJbRSuJn3eotUmmcTuwLIJft8tw4COJhCHWK3kfWqHZT+jRj7RnoGXITCIOpOY
8X3n5uTKXGZ2+bYBCls3UuY9FV8ZBt4vqLfTtjBxMmDg2AxAQBVKZ+jz9CZYyjZsDMZKPhjBUIlj
M7wSsdpt74TPFBC8OXsCBcYXZGu9qqLBbWd8Lw3ajcSEwow+vVtrQzHSH+gC8kuXBklpYh59bSsR
0EHzaf3V48TdoaeaLoBqktOUekA1YLy98TR0536ySZULLGTyaL6uwRg8wlODR1dsOnDz2IJAzAsY
kI6fjQDEfiekmchOzjM/t+AC7BKOgsEZhwASq/o+bNrRFtJlet/mps4+FNya0oqBLNRWvecku487
J3dC0PgBdRHty75e01OH93yLc5AOlymITEHgJffUrZSerTXpC8m0uHpM1q91olAnLDk5J6Zr9jj5
XWXgOX6gPZjpTOBGiIgvJe2SFJwDyXbR0kTnPET/0OaAHXma4QNm4FDGgJRT/NIY9uEar3tDNPkc
XJR+zlOgHpM+FGcANSO2oKIRbn1wDL4JZrOD4ckMUddN2HLtKX/fLGGsCGubH+ZZ66OcYgs0A3Sr
RfpsF21iPs1UiqUyAJhOFBwXzFrQVGWKvdh+WksJwBVqC9BvKtno+32+onXdKFatY9z4IrUCGHmH
e6pJ053bCEt1KWg/xwxuX5gIQ1+XmWMwWsxlltMSq9L/DknyAMJtIjGwNu8SXVgZvaFZMCW+FC+6
LLy0lhwhvrGjnj0C0g1xLLJ3jAReWdC9ywHzTWIe+Ag6NwvTBxSX9wnoG0U/5W5HLYCdLEt2I+yB
in5kf0PNftZ4cqWemSyXfn4i3fI2yTwsFaR9Sg/aEcmCayqjg5b5nU1bUTatv9nF9eiq/D/KtqtM
INgcmOCA93tPwkBfMXK5E4ihvquvAHkP4Uqw/oozWllMcPeRXk+pop+9iKpZ8MOsg/2a0rvIjMc6
1PdAgL9bMpy8jPf1oG5qBFmM9+yRNP4unWGn5xsujnXcl1kH0IFt4WGhGPo2fT/uOwKQkEXeFgAb
GboFjUbvlxAXJhbFxKR2IA7BXo3DymczlaLw0WQdUoPi9G2ot/9+f2u3QHdmXL4DFVTaIivjnFY5
dmnRnuymWR1gknwkE2xMoxUz+fjcduBPmFkG5QL24WaC8yq3f30QvAhE6KoP/AXUFFmCrIn05P8u
JDPFOtm3DkeGh8HwMIPnN0gzA2K2e59irBc6PRSWI0Ev226bEUhXxYci4uTqXHKfrn7PSHTABuJ9
FmYIkeym5xXFT/ICO/evoEm/Vpq3aGkCICoAGQ3d/373nPiDwuC61C099RG9JwxdwoplU3CfBGw7
6+iO4pBNoIVlibhqPO0DyRgm8llwzj2mK0JOTy7fbhtv7qa+f6wFOuYhDqE0EHXZFa/5pQ0zaCBq
X9hpwuvJ9HFz9XTo5/xhwU8mff688eSFU0wrs+CpVuLONHMVt/UJebADk8MfgPk9EDx1yuFOT1JM
qaCgAvoSGAB/IkkemrbeG+HPv7+RY+1rKPOPLra3yYSfNCJ7G+SvoCsCOm7AXuphlNiE6IQDzIo7
OKgBbYnr8VD3daG8fwfKxcsVb3/W8QFF7u33iUazfsjS7gjrivu47X4wvAJPbKvCcXqc0y0orO52
a939GE6rMW/fmXOHQbTHIAZfz1m+h0fWuYPTLvrno60ffczfBw4KSUCCv1jBf4qXuApgbqxa/fb7
qjombAVqUxVnGDXLv7Ql9xFXlzCKHmJWB+iQwr9x6KrfP1DAVX0OsBUUe5jMQMFj2idSo+BiW4Hk
gAWnDOY8/ogxI5IzM2tZY2QgA+QIOpW6/sJXfJQLzD/JG8SaTzYABcUDQG73Ef0GgamiCqQKRICA
4Jgr9/j7PVQ6XsE+woy+v6FTejBQi8Lj20OFB5rtCYYZq2m+1zqDboqoogDkWw8VImsv3MO9ICcl
n6ZnwrIaZdO0HbwaUpQp/ozjvositw9ne0MyL0eH5j4HsAroDQU6OeTDN5x28flAMQsJd4AxV/e6
lf+oj57CHlKsORZnhPoDabKSrAphFxhn404mqv8Os7im3pxV9DUT8RCP9tgFwbHb/sRsOQ0DLHuz
uMpqSA4nHwRECwZOexBmxzpFx5YZ/Zxn8hjY6d4EKYYQSV/+PoXf89EuvtoairFlF36NajvoJS0S
C78LP8gfZ/tXYuTNQuOgzMPhiJb1v///Cg0kF2kCocXAotvj53HpDu2afSJ4XWZZf2fconEgFget
F7aYBfgXWfcDrpK+JKEXh02kRx/bD3De7F07kfWHwJ7JnYHKSFPouR04QETa49aBo2HTEBs2vobF
tcIT7VuEGCg5/WQpAU9Lu2Q/YdMKFRqGfvEstguKn/wWOCPfMs/TU6bX9r8azFJosLnwIXIIIwHD
WKqwrllKkEj28AbOEaHX/CGmgQKGDdYs5Gea3RaE/j3g6JM63t3AiV9RD+qm7OAsXgijxGFFu180
eQfPjngM8FAilKIgLaXXrfbNFaRJqFFMGTxdxkaV2lPIf0zTiIZ3bA9LpNiONk0Ctpb4H2dntty2
kmztVzkP0IjAPNwSBAeJoiRqsKQbhGXZmOcZT38+uP+/t4wWyDi+cofbm4UaMisrc62VID149L3C
HShtaRzb/dC4oWOZQbU3A7/oeA4137XcqHaiWAbjLktc7+S77WNqUo9vvMhoVpoikLFLBulNI5Pv
+BV46iFWr2ol0/fhGH3LJJlKmDuiSkhWdZRj7uPQ/WaW+ZOYFY2dwsiUJYCKgyrd+SEyEGYcFqvC
6lCYbCJ1J/kZsBHLE1e6CdfeCApq8MBndjEjHlJVvK07X3TqWkFKqh8VW1aAOnua/LMI62KltCQ+
cOTaPh0VgePXR3cWrUxJrCLM5jV9clOn5mOoSIdGA0RrGs2WjAClzlJaKXzhqg+z60oRftbaSDMy
LRF2fSZkXLJRijJO5W+alsAbxHGlv+tEf2szru91paxfyyak77THHRTLOmWnqvpFJvnNFdNjUydT
Kom6rzio3wxDfLMm1IwFGsAOcnpGphkVPF0uXrqK0tT0iZxP45qCfnAFZf+uH7qdlCasQnclRt3W
NNq9JojPpjGJBYFLva5UMtcGBBzbaPTrKtQePD2Jd0ND6Iq2Z47TauO12HEpBwX/VEyKj1isDC6u
sd4WqeaePEN7oXoHiKGKp3KeoOyTKBu3Pi5opevjd0WiVd1KGSKkCqhurnkmB9fwbPRVKkdksHXv
iqYJ3C0NvQ+HkeROQW7aHnsxteW4Z9I83rxBHVctPczsPh/EJ1WPb3k895tC9L53bRTbDRUZpwQ5
tWrr3HLAi99XfR9uao/qqVRlgN4Mk3fWUJ9yQ4u5wMHlGIZ6GAf5gdJZsdLd4s2TzXUPdGvFW0fb
oHpwJfjBK0DpeznR3/06RdNBl2ytUKfcEW/OcRjJ4fvt3ZAW74Ev/wC29ZDGtUCJjScJJqOvVSsf
SeibL75SHCNkLuxatdiANO/WQ9pJhxhEly0G8oPn6ySXDcptepE0YC+SdzMN7KHkugEKHR0Ml3jc
j9oXiQeZMZ36nD7FrdveEbg+hpR7AYlWL4nZkp6sxjtFGI9W6b16LdDYSjFfJI/c7EjsIIdom2fj
DUhlcIJR+QgGNiLZRZ3TE4cCnJHnv4pxb7zIaZdehQNpiMTUyUfGV/EQXItpuxn8Ym9l/SkqxntN
QNux70oVQGuqw0uXfjaKV67cSrGctgZBHpMgRBEUR4cWIlnPflf6g+z0KkU037XYt4bUrER1sd/k
Yp+Md5oRjPQOjhNgU1050qMVZuGLZA7+Te5Fxw4nmSmRB+29qXm8ooVV99eR7B8zSsMrt9Y18Pbe
jTbW34x43CN2ma/yJP6hKeE2tVhJhAJY6k58UYehBXVvUl8zxm+uByYnUw1tI/K+XIVJe9OZobIi
dbuXJagwqnClq4pJ9i/fyXW6d/vhQMeZXa6aB9mPtqMITHqsvEOseadU0t+lttjGZmMROfQlh8vA
iQvPePSb1ASHQXRTWcm+gp0FVufer7p+0wtSy6khadCWsIILN97VBgU+AClUfHxrLXvGnR+JTyzp
mxzg8PN8XCdJfu8WjZNrNKSwJOAjncJiTRXJpr3qBd1YA7RyncQKjp47PI8AGlaw4KHyh3IDgEQ7
Idgk8oZVoLvQvsX2aHiReMJ7IYdHQC/Pie+BrYyJvyuSmxPlaZWGpC2AAn4YenU1wLsIU3rqlsBl
OgyNCkEE+lZo+5t6tHZNrLzTNN2ZHFLH452gtHvN+uyblWVHsxGJD8T4OcrHN6umZEFNo1oZunbI
+/oOoSyOVw0INRUJg2F4Drw+hlNZGLuCumU6fG+52PE4XCDqIWzco1rx4Bjuk0IE0XpIqm9lyE6n
waZPftaRegT/aKMAcshIsnQje9NvgpwwtSECGawDIZyXEjTHow3weT39awhZa00P153n2kEhb9R4
q4KV5o84bMm9FJ4NBBOEErnXFqw+zqa0yo2nhwcv6TZCo9kQJtY+rdtaQKKSRwgLL4kePveiSibS
fPSGozv1awj4TPBh19PHYyprl8b21fASTXdFT6mX49xqpzgvnFFOSf/E9rQ2o5JuRtl0Yu05Uru9
BGCksbyPqvzGlE2if4l28Z2R2mJk7ru6evf6eF0m5rGJ0HNPSpuvEFPXNgt6IAfllZuNO1VTeVUP
933Dc99/43/JKrE7jHGdQz0qBsHLUU91OlNHjhEGNwq5dOBy7xSnyQJJ/UNEENbYfR2Ztyn4ise8
0nWZZxE1eEqMr3WjnRpoJSErU9bk3ykJSbq7aiV/B88HP5fcUtUKA4rG8nsQ/yK79FKECUEPuScr
47FBHbkiq9LXSrgKSqqUSUo9ddyU6UZKoyMs0pVoEPyOibtqtPitF5MPRB8PIrckP6giTF5yVl1+
q9JeEvF5LGkEwnq4ub/puuSa9PJqsgJ4Lidu8q1eUevyxXpVNlaO90hWtVbb5tjdg6beRL0AiKQi
G5/vOBuimuwA0K4zLaVjX27HaXgLZuumVfWTyECkZfpY2lL3PcC5W1uGeCenws4L220YxZvRoIKL
To2gRHeqHJ6MHmp+6Eo7bnzuqXGdmQ3JvLz3Ni4I6XVIR/tUbe50Nf4G5H6vleWBhdBc/6lxeyKq
ApKFMThNxu1RrSNxazb0ehle6FNJJhUwhsiDjXwSwHt9uGbDBz09eXHndJ21HqX8Tou3jVW9TYdI
kGg/QL7YU8jRli9BJ55CX4Y41P4MLPcgpmhnjSKlvfqRbQxBuLjiAbz52kAHtzfK+6jINCfv8gSe
FghA0i0WJWGSa7j26j6onkXFvGur8qjT5HAVqQdRl6+7xPRXVpf9Nj1JNd8tqX6cTkDcJ81W71uo
MflbjguSfVREDc+OZeGUVpjccAL8uDXUfK/imC2VRH7uk4Muhu9q2N5GWrOLh2+I/tlyd8OiFCHA
W15R1NRuEswtQZOQcL++kkV/l6TPugBjIhtvVSIMuazXEbPnEWPHpBd7iPAq7eBHK17RVGljBjXM
iQyc3rDv82SXRTh3DUpjbvu8JhP3Ju2OI0AYf2IE8gycDhLkxlOkBHt+9KoDNxhFxhPw9h1Rx0qs
3VUVqXxUcpXp4nXbq7eGLvS2alaPU/ZPMo5sfShrd5HvroW2WUVDtUsaQgRZWonugXTU97odDwmf
S4KfkNbdV0a3Uv3RSasJODU8utPTmgbHj78NLuTbSi16MTD5RL0Xe9oxesnGxEnR1u/31WSShqUP
BgDkU5wAJ7JyDKY/4LyaoP8FKIikk7jqIoB9IEMIl3cFqTy0xqb/KKyjbWta19mgOFEv3zCFnLiL
jWvKYQsvguKFbwPluJNqTM76cK2W1wFSA123n4KNICQTKpECqZVrEHQTaH/j1tDz8urF7fJNISMM
JCCZhUMX/bfCU7ey+zHtE57xZtoTz/Ntg9S43ge8hZU1J3dyH9MWa1m/C8bvEpn1aVxD50Uy/Sdq
bN30mgthHtFR7pS+2EwehRUGXriO6ChLRxQnTaJDUNROPkC4SJ993GwXkNLHbQdJcAS3+MR0jUqk
Imwe5VK2+yC49Rppg49IEgCfMFE1LgjQeBRCtRfTcsF30QQaQR6h7uzKRC3LMmyrMDajDkKtNzdh
aawBPfEiU9bAgPbMpgEXZk/XZTiGT1pn0OU2wQUI8Cv1TLmJSY/zmtr1hv4w+ddc8Y5NWHwUo3Rd
GsCpKEW6J9Gn/p8dQw4WPpRkxbYcoLZWz1Hq3kahYPdNv54WPqMOZCXo8fMBkZqvOfJyI9l4Ro0/
xvJFT8eTkgf7kIoqfzttN5evlAIlx3JKkImTHxuzzBn8jlSMsoJ+dM2/hJRAuiazS6m8yQz5RD8f
up+0JLTSw8jKjRxyP/4BApDyQrwiRoizK3MQNnxCE5drUog8GUuR7NO1qRAqWncar/lMK9gy/dYC
U2rnqXvV5VZP7J26+4Sy4UrKNVoq1iUJoDT+HsTd97IcnszK+oXvA6MpqJEdjjWcgJLShOU6qU4f
PiByoe02OsUnyTXJBmrbrEVouOJVvP59fiLjeyO7L7KoPxa1AoSJBaRys47dlp4nFNLi6Qd9nycu
z6zHMqH1Ky327tEgP8ox6ZWRV5ymwr8ZiwEjm9B3kwee/n+jF57ENv1Zul36Q4zFOyPrqfCob4lR
8k5A1VWaGHTtKeuGW1qf3WWq/ENvpStdqDgVisEBS1E+bLr3TOs/pmNC/fZXpI3f64hUduqb720q
3repSu5OI7dtZA8iONqNNKb5SlZ4MYWWcD+dRgq593USHNokfY3C8TVQSyKD/NYjw0pSYcMi7j2h
c7TE2hud9KoX8lGr3UNphQ+iFt0Yev0oUPpWqYsAIBMeo6yFhp0H95JrDde54akbaLRXdV68eKHy
3EXym6cqJy0mEAg0ayvK8bhKVMlfy2qHy7GKe7ct7pJOPcIQOxiEBrwn7pW6kBmk/Z5i4aGB8m4C
/8ZMKiL8GMnCXE4+0sZ9A0x34LkSgv5NjK1eahNilGptFE+i99h9nemwjGAN9Hq7HUE55yQGVrEo
3wPOA4Bm/STz4VQ6CW2fiiNEEItcJPh6SQyqVZkN5HXy+ggYS1l5avaGa3+UdTF12I6XCpVGagzy
SyUrTwTwd7qmnToze/cyWp00cbpJRsNhyo5IUlbWjcfQV251ODeVGTgtXCu5k98KEcE0MiqwCxty
uXn8UY4aSCG4f2tJVrZuV5MG8os3eiP8akWAGkXlWtfFUE4fGMMt0eE0p0E9Qq+lVKNVZudIPBr6
OqSVQlEd4j79nrMYUVWfMrU51R3IP3Cad5MFGzplm64t7LhQvnVEDHnEs2ZyRJMDpmi3chMsp9O6
jO7Vwg8l52FUUnaMivh7DqCg7Oq3QOszO0iqt14L3snsoOKhaRQgGigy2g84YzG3qVqsSlXaVrr7
ZBnlM5X/TaZS2RbxqlqfvmRd4ZRhRQvHIbvKSuseF3/qvAp/K1inegxvCM6e9dz9DuEClpwwXplm
CxBZeyC3ct3H8UsFKghM906pjetQnD6dT3HJm4tDcGWKrw11K/858q2NK0ZPWQyeC6hoaA/EDaoQ
7wNxpBfISICRy/5JUnBSPq4Y4H5qjzX4AzXEsY1t5Ih1+lLXMrXC8GGIx59m0G70cBx2gt/CdwsD
wDqgC4vVaOZ02Im44UOfp65Qme6+hteAfTUGEgjerS5m9KCAWr6pqzFeu4gy21rrBTYw5oQCf3Mq
ALLfkcgAFd3y/gi9tNtZZHh2UIyDE2Q8oGDFTxlizwogWfuN//imgH35oZRGclUBf6CMPY6bvgCK
pufira4mzSFyB4DjgwJuzNPaldylzSo2eeRaoRRBH4cdKmVRsBVD/Wev1JtWK96L3DxJQb8vQu3k
+g3iTiR1Ib1UCKTKCNlT8NTh3fSxbrtaLV6bhSluktoTbE1rg1/QUS3AwW568y9dbyBRuyolPUvO
bC/f/sjHjlyRXq68QjiMiX8Pv3rbx9E+L6gFJkdZLX9+Ugv5f5oc//NJg+NPZSzhPwIcM+2vTjJT
RN5BSw5kwKdwouGSyom+eOkRDRFPT7HS+bEmeaIvxD7EmZCQHLui5CaMpfVQ7+Uh/5UC7bcbabw3
eY5GsgFmtLQO50f7U1bnPzMTZyJJ3FNdQ0/W3DHS6JAXikPUD+Dy/vyvzzSW//n5mehT4HcQhWp+
HvLiz6iKKQzSgtSU1tPry6Cg6YAkXwdFV6ylrrFjg5Rvm1X3MHjvciGOLiibLc1ypnblG7UIGh2e
pWtUBXUwk8JCU5Wge+NLikzSJMby1b5NY3/SvuNsFhk85pzTTdU2ETq6gGoTZVhBid7uMsAnmpny
gixj7ppcyUBx6Mk+knMQ8eeX+0/xon9WeyZy5g5WkFZykTuSmP5Kav2hL6jju157F/gqiiGDtz4/
0J8qYv8MNFNuQw0J1bqIgVpF3aRl/JyGxYVOZH/K7f3z0zMJpLHt8BdFlTtTRBnn4jYKP/r8Z15W
+/PfPhNK/GeEmZpOZoWVGmklH58XtlkWwP/B+EEE60jsNoNA4SGzkxFRCWgifznm3IGAu4s8Jeid
trrqxmKn1v524nnJKLxrQFKa0CFtv0YuZ3N+xK+PgmrNvEhq5nrhtVX/GxOXCv0aGK0tgQ3PQRCD
l7vgrL42LNWauQ9IcwhkoORBcgtNj4Ayva2YZvwt7mPzwky+9r2qNXMhejkIMnbVw14QaMITrXMY
F5CoiRQOQtWuaOHNI/OSzNjXx0+1pr//ZMVIpAZkJjNegCQ5RxDRtazvux5Pn/YXjOdrB69aM0cR
q5FCfpj4KhPTnRjQ9xojLdLNxNBIgahS37qwO7Nmjf//qINQ+nM20Ity8j5J75QN+In2gVE8MhV5
ORx6TzwZOpoYPPDHglgkvOMPsSSx8gyWePogwc2u0Zb7OxsgGvzzYyi/GUhP8DGBLIDh+aVpB7Pl
oak9y9kbz+aY6FLVLtxrS6dm5kbUtNdJ/8W9I5O4cGGyZdl7C9gNhJ/jYuujAragvnBEZ8q//6zz
zKVAQzNFur/0DmA8SxT2NTTvkkT1AFllMGsAY+QPwhuTEl8dO1QD1z1pmzjes8qyFF9Y4SWbnzkZ
JZUTkywdxhgJzoSHTSnsJ4g1eeT5xuzCZH93Z/nvi06dS+CHUtm6fpniyxJxNXEdJEWGhl5DMBxy
cvsnS4lfW3HD6NPpnuaf+jUU+PIqI8FErxJbbRQ7Id6eTlgGHXH6N0WnHRsYtYKvXZnWsFJA8feg
tHi8h3H5f1Oj/M9OmTOHFbvaWJRewbmQhUfILRRWtzJPBxJuSuQfFGk81uUAQFZccRb7Ul9PJnne
J8sLG2TOXJlnWl5sTq6sHNsnjM8ZFWoxZr+HsuxAYQDp92x0k7bVmw8epboSKWL3+qvWKxu8Hh9k
QOtQJZIWpLlhOG5L6B+S9VPV3sPOWBG7Vcbr+Y+VFly7OfOEwIWV2DfDf59pHELtvrNWKeKk06me
zi/2k+Grariyw/DcBzVaQPeC9HDhA6Zj+9U5m/lJXy78rhAxqrG6iYsI7H+4QYB+8la+8gYT4DfX
yRAutiX6OoJTzZm3jIvRL5E7YEC4Y2III4xpjzKPFPdnXu8FlQd0uqnclKRT93F+lgt+ypw5xTDS
0kJQ6t6BIHqsyCSLOkhRpbzxEzKP3EHT/EwKMOeHW7oRzJlfJPaU80DCR4BXd4bspJLphmq4ygv3
Fb2mXal/z+ifRVIKCgaVm3/PeSIkimW9bwolA6NiQYu4dBtOi/vVLs9cpyFCRwaDTurFFy3H6xrY
xEIa3P3lfGc+MQbwUqQjP68L0pWnvGcugNXSOA4haE38TXKjdDddt9XrjRI+dFSzJisb212dfXAz
IYW1O/8lC/M0pgPwKbDQh5DqsOj2juqr29AyN42iXrjrln565tPIQpJoDPreEVVyRBpoHSAe4wUZ
9pne9n88pjFzWvC/hFQsCFc4+9zarUHSPkNv8GZy2jUntkMdhX42093dWT2MeOf8ii3EScbMAfnR
kELV5ZgKqQu/IFHflDa8Nn3xKYd2ksTmO2TiS827ph/94hgaM2cj60kzuGIwOIVHWlMDCN6TCgL2
uzHiS2HCgq0b0/59OgIhOjyJWWk9TSgBVQ+IEYpAaMsXgWewqRU27vViSLJw1RgzvzLkWWrQxg3a
B3xbJHOvkjo8TLEsgOBNMwQv5/do4TGFgOafc6pCUxkQYudYG9mxHMgf188JDbJicEjlLa4attj3
v57VzFnUIsCnosNbGlPRiqg8lMyNS3DlRr+SQLvgJJfWbuYz5FCODVNjTpXZkg6MfqFO4AFTMuPy
g4Dt/MotHDh95g+ATGhxmjKVQg/fJVikkx8qX+DrXDDchftbn3mFqpLqrNUZoBOHnRmWaz1DJpOS
+PnvX3A6+twtINRThv2I00my1zEcdxIA9PM/vfTlM8NvxUrRAfvwQIKsGufjaxYbL8iDfZz/+aWV
n5m6a8SoJU0yBABbPvTBO1pmsS9BuoxFccEjL81gZul6oAy9gUKXo8Ehnbh3IMgmbrr6dH4KC55k
3kEMcMgAgLcjamjBZIkb3+OlVqGBR4GWiJAwLLr0/F5arZmB+6MSSmqI+w8j/UpScb7coPRBuDcL
8dvfzWZm1ZHbmwLojAEpExHYzbjquVkUgAOTWVQ8CRIqhRd9yMK1os+su1AUVAShoDng9HYGuKEC
mQ0sT9PokD49hi/mEhZMZN5YjvyLampWBICjNH6FfS2t4rr9S/+hzcy7RVuz1rgjHVLTJ9EVH8Hj
26Fb7hFzvdBSZOEUazMTT0a9EeKgG5yJH1jklF3cOjzGnXXBEKff+eLOndS2P9+HJdVbAKfN4Mj6
IODOpU3IQJqq3ht4264UH8+fr4UjrM0MPlGRPLNC5lFKybHJmmOkxo7a66eiaC7EmQuHSpsZfIXS
YJ7V7eBMyb0BorIc0A8ra3aFVb4SxKAB6a//bjazm901c7dyyYo5um42XIAo5cCVRN9gnOjzf5WF
VbWZ1YfQqnSNNJETeJEd+4DoZBk1J/gJKFOcn8fSks2s3hOiVhUkdn96dmQN0NVAPkh68Ca4iZP4
oHOVOLqwPQv+UpvZvI8qhEFrmgEJOuvJbyANKiA5JKsDEovkk2msZfo/Qhe44P8XTpw6u9wtSw8Q
kyJ0Ld3mHrJfjOBSsZEk/9VE8+38+i1YpzpzAD2ZUhQ6eFCYHtRcelFT+WazLmcPp7P7hXmqM/NX
O3q1u7CNHNC+tN8c0ydKnzfnP35h89WZ6Xeo7HYNrRScJn6AQ9vDqejpZzzlwsNeeiry7flxlhZp
+vtPIXfqa+iyZmxET/luVYSxf2OGQ8UjXlIu7PXSVOamD7mG1m28HMx6Y6ApYYpoSQZbF0wWgmvA
y6oLG750qGaGX0dK16NR/O9krohyvtclz5IAPZpU3/nlWrATdWb22SAYAPMRR0g0YUuSRfKeET34
jQQE+JG9o3a2+ruRZtavVyjxQ8ElD1c/e8ob7OEdLLnpDcnajVNSHG7/+aEWrhl1Zvwe+otGPmYo
JsXqKcy0XRqD6VAjJE+sVgpXY+ddOG0LNUBVmdk9GJVUBB+Fb5aGQF1VdVMg/64GiCSCEOpQcFt5
ftzfpoEpQJJFBQ2SiKXfS34lXHi8LFitMnMLTVbqcTCEtAvIoodSrU9oaF4qoy799swjNKKrwtQn
dAIz+zPzPbRT6kG6cCIWjrcycwmI+wCxF4rB8eQc/dfSPeaedoVqvN1dzJQs2KoycweCHFIDEBlD
bAInbwG41937UICY4r066Q1JXNvnT93SdKY1/OR50NEUXA2wKpVv+WoyIl6OChiiSa7q/AhT75Gv
HLQycwiGEfWS6qfcMkinKUryMejxvg2qJ1Ugra6ra6ELr1AEOwhS5+RZZgMP3RRK945w80EW620g
SQf0ZHeTOM7opbvz37V0SmZOxIPEYFpw5+CnxYfYku7itHg5/9NLizrzGmqidTnqRIOjZZCdTGA5
9OdM3OIHaLwf54eYjsIXt968o5ISy67upwzRxbQYbYEDTtpLtXbp3bwwhXnP+34wNckAFkypD7Iz
kk6jGdg1uC211b+fn8LCufjdw/jT0UPlF0lzg+DNoBeCDbUTIW8VtAMox+omN0HE61pn2b3cvUlx
oV04jgsL97vo8WlUhFHr1o9wDnIRdKD0aTqpkOCA6OGnF1zE0hAzFyGXQyxUwB4doU2e1VhfD/K4
QYX37zIm8sw79AIUnEFn65Wo/1lK3QZk5CsYjUvInoWL6Hd7uM8rNNaSVWp0cqFGNsXtk/hQmW+p
p13ptXrB/y9l5H53wvs0im5G6ZjrIz4uhMUTtK6dltLOgEyPQgGCTrBnBLBRmg6tjy4/zvkzt2D0
8szokYIs1LyXp5pCcGNK8k7w6tP5n17a9ZnR01QlyBBDHQApyi+TKljlt49tYl1wV0vWMgsPQjWg
rUnAelErWGlD/B1Oit1g71TTdKneqcW4y5Nsf34yC+v025d/2h1DrOCYqoxGy65T1MMzyawLznFh
nX6XfD79dCeGxYCyHwYo5oCZmysDoJqoDBeyAQunV5pd/rQhisQRmAfPAWQ8a/OhG09dkqxlcW8O
1vb88ix4x98F9k9zMPzCbI1cGICF1WvSrmqqP5jqHm7yBS+1sNu/q52fBhjQSUG71p26KYlXmv5M
krpMvk2wByRX6Enij5eqvUuG+BsT93mooMwDEX1yJ1GQu6RxSOv7j1Ld3k6ZakFUbSlno5BmRT5L
Mr6dX8ClQzCLCXS9pUyaSlwvsKomAcZcm/rBW5vzP790CGZmjsKgpUiBxnuqaO0ecpgQmFdsEG+s
reWmF3zYkpHMLL73AVMUpcKTSunr3+qYFgKVfzeDmbmj+gWzKyxGpzQ7MowteEQYU+ZdFxTia+zl
jY32pXDhOC8s1xzLiZBwIZYjgyk9vaBbYQWJdl2DOkCoGUkL7cKumF/HLHMQ54g8tmsoHtKlQ/KB
HLC/DnuK8jFCQLbnq+NTRVeDjYBmzYUNWjBTcZrvp6Nd0lEJUfRwdIIw79dhPPT7Btb9ZpAKZa91
4aWS/MJpFqfxP42Tmz2NFutsdDrfR/RE3U4SkiUsjPNnYWka07Cffj6LRbOzEC93cpQcK8q9Qii8
+zRkU1UoT+fHWDjL4vT3n8YAloGcnjbtjYngq9ncR8qleGVp22e2Dtt5ameAMboQjiZRzxD8ObLJ
dozGLzWAfLxwsywd45nVk2cSCt+gB0ALJtPUwy3STdc98iKkAy7m5Zc2Y2b0fo6qvVABKwlRBHfl
9FkohaPvadtCbP9yv2e2XzdNhooDrfCKJHoWLe8qjCy7RNywqBL1wn5/vVbKHHjJVlAkoeuQk9UJ
mirIZ/uYChB3dLDyYfB3k6bv+aP1tXUoc/BlkaOVXvpMp1P7/FhoQbuHJ7QLUL69MJmv90T5L+xl
3JLHbrHzkTaodiYON3TnoEmP561RIdydn8bXx1iZQy4jsRz0KCtHUvLumgMNcft5wmBNxYCGviV5
eDw/0EJ6RpkjL5VRiYewwx2jdmZL/VGl5EPlh/zv1ggRtd8UdPiYRJIvo6gmE/nv56QyR2BmbhU0
5pDS41gYIP8jD/Y80ga4h7lTozzmvU65Lgr/Evm81ogvvGSWDuHMM8SipKYyJGkHWEuYok+9R7jI
rmH+04xtc341l87GzCl43DpRJOayE5ErbAe0f0zxfoAOQhOrC9fMQgilWDOfEPiWSg+aUnaCEhKU
H9NCSgDPfksnxxUUgeOg9ZuIaMpEwfP8rBYAUsrUT/azv0YtAnKXOA0ZuVO/uU3Gtd33kFTcDiRa
fFXWE14I+QPwjWoW2gkZcrpiXIUWHQnpyE4Kk86IF1ZgYSPnWEtDLpvCrF0VPU9LusoAcYO8o40h
8l6iTLdMeDkoC52f+tc3FTDtP2cO/FiN6FWkOdT8OnhOiE5Y4ahvz//6gpXPsY8tXWA0L/Y0x8c/
sXmjTju+AihMiCCuHr2gmtTYnao8nR9u6ejM4Yv0h6Qz7RBo3FnRuuRpB0tcLW9iH42V4SZLXwPh
ybuE4ltaulkgMaqlNXairzmWUd/kcfst9+oL67bg5OegxBG90UoWQ835LV5otM2w1dyS3jaS510A
xS59/cxbuFT33dKF3e9J6UcYF4cgKe7+chtmXiKmt048ypXmFHK8rVVh3wMBVlNx06jRDojVQ+HW
O00r92VZ/zw/5tJJmzmNKBZ4o0znuFaITcUfBYIJ6CXU2U2D/ATSfxeiiaXrxJy5Ckq6emv2jeYg
K0Pb3QLh7o0YyQD5b9rsWDFeaCIxsZmEC89PbQGMhzDhnzaaoX5SoeqvOTqyoZM4pqsgz4/MB0C1
Unth5B6ST1cfw+p54qhN+n/nh15YVWPmHXS5lzqzFDS0gHRbjAVo8d1Li8AUbdxokyjTya6NL5TU
Fq6WOeRwoK2x6bee7mjlrrfcO5leZW4xwMg3LlxeC1b1X9jCDtlmt2E2pUgrBEhbcR99r2A0n1+s
Bbc9RxMqOd0JWhq6OqmrX0dR8Q3ljWtkKIFMK4cski5lFBcsd44oHJTEoh1opzqIOtOPADVGTWm+
n5+DNJnoF6HLHEIo0G6nAMekOkbHjgvfBBr4uMr9pLqaas9lhQpXASC7WhuiAHEzuHDGlw7azGOM
Xach8M6VNwlhRgpStgEvGjlaDzw+0I1cm/L7+RkuHYKZo5BCeo3qI+oYLTGuTfXJpkNFvcr0+q+S
fYoxcxC6HjfIwjKAJCTPTQRLebyE+V0wkf+CD6pCoY59ok9azUhQVVPjFhnhJXTH7zt6Xa7+aonm
IEKlrQiHZWbg0hbM9hB3KOT2CWHf4i8HmCzo0/OY9na06WjoJ2Hq/W2uWtcB+mumPF44TEvLNP39
p59H9TgQZQQcnKaTEPQz0ZXyaO76K6dpKRFBrFzAM3ydVlT06Yh9GgcATSvmIePoMoyfUDgq+UNF
0S9t3VUPgg09nZWuqc75XVma1eQOPo1WI/Ie9jDmHRUZ0s5HsD6nbxJQmpL27hc2ZimAmmMMZbfV
S2BNrePFv2AF0G75OpC07QDicEC/Hp4H6N7cHP/OVnT5zzkNPi0SYiVp4X2+54V+X9MK5/xq/S70
f+HI9JmdJ4IX0D8GVWi6Xu1k5G964QPyWWQ+TGwAKwgBzmhbE7VSCjNj4W9cHyVhTxHXoWJdkelC
1jQ9lTx6PaPZa8mN7pX7ur4JfOnJmjROoWfEUgnhXXm0kMBHkNxJsyvySYUrfUwQeS0Q3kSYdIAd
6GQBn2m8BoXk+NalMGvhwvkT1Cj/K0csSC3rCXBq3AZujqSe5vxrjJhMKgM4d5v65I0VusW15aLK
QoNUDRVTSxaQIFXl7rpoPCRmG9MLG1rVCk28LUi7lZP2l3csidiTC2/wBZ87x0TSX67qBZXUbusL
iGS517G4E5r2wq8v8M2VOSoSwlBe0FKbzHHWGusI4W0zlTT670HiijSP7tNDj0BM0BV3WqGbV3Ge
Qnq05MLurFS4DvSJ6JTofxfHzAGUltEhkeeTvqRXsN215jrW0PdLv4UXM+ULl+UcQim0Qaq7pBYo
ygjPKgKtkSadukkqoGvXJByi5OG8ES3t28zBuaVGV9MqVx1V8nowsu5dRwWLx6+sbM6PsORw5hhK
er7rLD3BjOgWWwMKI8oKFiLa/SY09R1xdIH3/l/mvmQ7clzJ8lfq5LqZBYIgQdapfAs66S6X5Boj
QhG54ZEilRzBCZy/vi+V2f0UyICzS6s+LxdP8hDgmAwGs2v3WpDnON+fbkTKqweHAzggIArA8the
A4L8bKE6YmDVn+eb19hoFUE5xzWq/d0cN4JwPB9cHDc2OG53wq32oIfegGnqxqBYtpizaYCcMB65
Yr7pKcJzUPXiqbux6Br3UoVNMpI3c9eWeLPbKJ3t0uXU2luJUM38qBDJhkEtNXcXOwRP0F1Cp0/V
BCU5kQGPjWrRjUtMMwAVIwk95Mp0WyiNQigTUnT1hWPZG6ZGc/JUdCQXVtGmEt+/4Cup2IGDetvh
OWgsTrxGASnYas5vJM0aq1DJCpJkIEnHGDww2A59Bw2GAdSL+YaHpGt+/f07XyKBpiMEyLtVjNWw
fYlnHlRHk+uYtCI8PwDdIqy/f9cDWCMdEUOGOzTG6jpajDDn6cP5pnVfXjnDHJI2+QiJk9CFLMw9
cLDgEZzT+XJIRP31fBe6V76KiXTqfp4ZVMFC8MdLlOqW3QUYgPf01Bm7pL5sqwhygsYR4Z+NTavb
Wcqh5mksGCRV7DArb5f8uV/ZNWH5QHbZg2cbKLkNA6jrR3mddHEBHCRDP/KyAF92t48y+44iH1qJ
B3AD3Z+fP41nokIiwdAHXfB1f82s20NMpkAuNPvWl86L5UQ3ZT7FG9Om2Qsq8DEapZsUHNsMEiWo
IifFpzi2wE/ZfTo/EF376wDfbWPXNMoBkmDYxo17sov8Ml9AkIbtfL55XWhHxT+CAhaPz6JFFI6B
jH+RIBQyBvteTPn1EtnH2aJfK8v4A8TyNwRMsi1jkM/IwMJalBu3icYkq+jINjJlbkEYOwRT+Uuz
fJ4ASwVmWuwSLtzg/DA1xsBSjAEI4vnEIrz3Eq9faay914iDU+l847oBKOYA2jAzcE3UDjmPvvUL
DcDxC37IGfxj3sZ21nVBf9wFA7hlwYGKpxct6EmAbQ68bwHMP+R5Nuy9zuBYyvmP86nohwqjcBJ5
Gu34Kh9PEPDzI5ASAxwNR4jNUWjZoOkbN56vukOqmAJ7gWCNE3Fc9LUNwB6IrUHTCUpM8Meu4ggf
Wh0V+YiZIwMDE30IMcUvxkKOTmRcgE4P+hJbG0Bj0lTkI1sg1ScknuFI7tpgTbWPUH2F9CZEY3Cc
oBZ16pFw2LCfuoVSEY9GisAXHtwwbXl99FoD77sZEiuoxX5dhRQWPt4UuOpyqM3ZpuOBB7NKNhJ8
GmNE1+35zhjlC50Ak8oQNrHN27z0Lmyo2Y6l98Hm127fNQ8Gnxqs3YUTLi74dgrooUCttmj4xjnV
zpxiBRCz6nox1E4YD7n0l/RzCr+VQouvMIeV+/jGbNkLx48cxIPQRvzYBlTMQ5o6A7HSVbsU1FgQ
5PrTqtLAQq9IbNcbt5AmEKTiIGF8EIEzkO8Yq4cs6+GY0ABU/IjQFX4EBfCZGPspejg/IN1zlyqm
wnY7MnrrnQRxDTsQg3UCtdknySwwJCU3oIm9A3Sy35c59AyL7ARtqmon4+m5sgUNBkhknf8eukEr
5gMs+FBxn3EQmPGlAgf4BCLA6Jh0T9PyzTK+mF255Rtprg8VPkmcYkjdBZdkL5bqYjFttqsLY6t1
jflQEZRDBe5VWqP1Oe2uzcL8ZpsEAuXJoUfREBTEmhziRaDYPT9rurEoDsU4u1kms9EJe27G4dDm
911Bt6opdNF7FUk54jWNilYoeOEIH+XsgAwXJLs7EFRfdjmUPJwRpO/cakHCAwVZAEchRrhQ347d
fANpp7FRKtQyITb4l3qMj9pxEOF5t8u5c5uyjwanVYAlgdBWJcQAduu+OkyUQcLAvSBLvmEENVf9
m6P2zgjasztHQ5s62A2I4PDhsHK7px0qApq2EhtHR9eJ4k9UE+2oXBKkCBZo0eN1l0zioUrdQz4X
F+f3mW4dFCOB3CeoiUsYcyeOP08oSYaIffnUzukWCZwucvP2+3czZU6o5YP/7YSjewPO7ZXlvwE5
Jjindga3VqeFeC9T/HR+PJop+weosiEVHNQeU4a8HdhbdwONw5WfvF+27KpmylRA5cQMTlrQlYY9
ePcZaPl7FiNDNNFl50Z4KXW179IJWqgdROpdml9wKOrkTc4fPDZY986qd5Cs/BTnR6yxFCrccpzi
Vno1wjzOqvHDcEwR/o82GtewUlkqyNI2ZuilOwkeNtYEIv3xsWIGnE1yAD/iPZ4koEFy76P5vscX
mEFVngI065vQMGuBvMGr7jQO5DUH437OybGm4q4so0PXGke3YhA8iabUxw7nvl10NTQQ2R3UWLcS
oLqFWn//buclFdKQCYTfgbarhwC6ouLEOhntcAWS4Pzkay4FFcBptCXlqQGP3wApWesw6HccU0GC
kkCjqT8YVr/RkeYWJYp7Am7moZsqxw6tN6GYubtcL/N1xhcEZGxnfngTbcDshudHpps8xfbU4JVF
SQo67CtynbjzbRORSwGqh/PNax4VRLE7UT+wEcELJyzy+ACXD9Ie4lo6+a6ePYj5bPF56g6H4nzU
lQmFTAIzbWazvYe+IblFqtV+OT+In88R/Qecc56SSfYYRF5F3xlfbqc0uRTjFr5L4wlTFcNZU+hM
pzEceQDTAQDkL/CVOj+x4isyYeYg2lFAlAYkl2YYL1AxBcX1+YH9fFvTf0A7s1wg2oCBNcMqPgO8
Uivjk0vbB0hRU78ZJgEccfIhX4CqGE9KK+y1GovUADSzKzPWB03btBcV1CQ3blLdSq2/f2cKmpo1
mMoc8jacH+oYoh7A2ZuCHc7P189PJ1WBnMWYQqWpwGGBs/ZSQIbO69L9avUWlB5CodLvbWiF8n7o
N46PbjyKOciMAmGzEiAYhxmfsq69L1I6+VA9yDYM/88PDvWU48+nlX7fwg6AiOq0g+hwDwbc5dv5
6fr5JU1V5GYuYj63NhrPrKS5dbKCH4vZTQ6JrJaA22wrqKAbhHL6MxTwekWO8wOh7O9rHNYtrA/B
4qiKvWTFEuVlvAbeYxYHTR6/2p7xeH56NIurYi2zyUkWZ0KMx4YyxDTQ0AS0IprLDddV17zytCgg
swhhWzTfDt3JNGoG/E7z6rQR3dg7ug7WZX932BLD7v+6q3pPgCeWP7g9PQgruj8/PZrd467dvmve
9SYnLaHNF+ZQB0Pg2wA1AMBGE+7C8x1oto2KqoR+LeQ/C/Cu2d1y9NJkgt7qVubv5/ceVSkdJ9rE
jou0eyhZaYPKn3eXTrt8AeP5dY5Sht4Ztmr9NY43VdkckyanUA/EPLmEr+lSaNLg8c3Aybo6rhJi
HBDLSaHX+bFZU250wmrwb3LkvCBwkF/jURzt7LzcIoTRWFgVTmlylBqkHPM2DxA0gHIVhBbAcXLX
QKUQ/CAsN3cWTf44PxTNDlOBlAlIN0G7jJl7ex67JUpCvAtsiNcMYuUbh0RzxaqQyXmKmohKj4WA
bOOBv4AYZBXUiz37mHLwDxu0PZkS9fvnh6SZPxU1Wad9HFMH3dEitRzfmE3z8+JGJuQRnCSoJhIf
21TMd32PPdI7cb8V89IYAxVMOUFFEHWVBguHcX5sExRRDmmAJ+Gf58el85FUNGUbm2BiNwEd94ZH
c9mn0CZzm3mfwAmHx9f00KA2usvZgVJM9KGAOFWBlYSywcAziMEAjWC15Edmkv2qU7m+j1ZdxvND
05ghFWJpsaiMB+6wEMr15W6GICDH+39j++kaV+5302TAiI3YD7yka43QsjdA6LXhbWmMHFdMAYqc
kgE6BwBrVGaxE1B2PgLbulxGGQinwXMxgUpZDhurocmNURVI2TVwUiEVijKIYmJBL9IIVGRgixG1
hEIKAFYT944loBUdlKvqdAnALwR1YWmWEBbvNuIomiGrkEtosTOaexiy0+RPK/JO1PVjUwzXSwmx
SdPY6EZzmlTIJbYDcTi3wNTvOS/2DD1p5BF6vsWIq2tecQ0Gs2BjC9p+PGc7SJ0CemWn8MEHmX47
v6d1HSiuQeFa0JStGAvHmD8gMrS3oM+8FPHv55vXGG4VadkPg5NUkmLjeUYeiDoKe2JDuhdpeRfy
yOc70VhuZz1S7/yPdoh7YSLtj+OYVQ8E5YKXkwNRsSKpo2AepghqNW10S3sJGeLzXeqsnIq3lJ4B
7mNGWAjMU0tmv7DKXYnarfILi/+YM3Bs52/yVjUdNs6wtkvFQhhDbgKdaLJwlQpc9RNRtjABxwCx
ONs5Me/BSlrktFzAADdOssYmqVDMjqZtTGf0SEhe+Es/38qp+5jT+yMG0vxfZWwLG7wX8Okq3geJ
zfJg8pBeAqtHvOEAaUyAil6sqqxtMgoHqBPtH44x3rIGcmsZK6Ci5oyvMbXvzu8GzS5XcYwTATed
Na4OPIOjFVtPcT62oWX0ZQBV8Y2TqlkMFZ44ssSt0g6dJC5IwCHC6ObVxvtGN1GKEWgqkIjNJbAl
hlFC8dZxbm0EfDj8gm5o7cCECOP5idJ1tFqhdyfVZkbdgI8eqafi4DQpoLXmNbzgymsu063qLo1F
U4GJ1IxdySAbBtqZ6TRl/DH1+P2bAvn5Mejat34cQ2bZop4cIIw8KBXbcmF+n0LpFDiTjeiLbqGV
c85YZAioiyMpOeQjJJPHm6Yynz/25RVHoOA1svoRjoTZFyE8zaNTN0ds3409qpsb5X2/FHIhHUHz
ddpc5Y647IG/dku8ms9/fc3UqDDEzGy6bqzQ/lJaV1Vk3Dmravb5tjV7U0UfIrzKKrvFIZhjBrI3
5yhtdwhiL/0MAfULSBVueJEaY6FCEYlrGRzlkywE32AwyCbAndEa3e0SbeCYdReFikFMvGGYHBDW
hzEEdjvI9+KtidflqoYwQ58TGs4PTnwN8cDg/Mx52Pn/ROxTppzqxfbaqbFwTQi7uWhjeWnJ5HkG
PYvbp9/LVU2ToC42yDsj/eBarfvjnR1hbp+XXbo6d3nTQk9yGB6d3oS0K7jADy4KoXZRK5uNBdNt
OuXAkyRpLdeCiyTK7OClGMRsbWYUdbtOOex2EVHS9oBRD5D7XAXgUVneNR3Q/UlkH8asNwPXapuX
8yul23vK8a/cGZxsfYsKtAEUCl3Wfp1z62X27AuDb8q36TpRjEBnOHk31ujEjqFX7kMXL700TDu7
lHWfv3pdkoTnR6OZOxWsmEAQJiexZGHKUkiZNz0wG3nYo8JqKKzYX0qycaI0G1wFK9pp3ELIAHD6
SnoHb0HluLtIH2XEKNl0p70h2vSyNpL6hbF4CwytixZZ66jf7XEh5SAa2jAUR6Cyw7qPoYaOlJPv
JSY8v5OdP2UUavVZuz8/mxrbrSIaOfFEs1QFAzrFMy5me+ZPPJ3ba8OZvM/nu9AtmGIomkHGXQTd
zBDypAHLi8+L7dwxAtia00DDtwMn9vmONFtQxS3mkNRsobqOfS5k4BEG4rb+8wSh44h19+e70O0J
xSoYZBSo10hY2Pf9rTcj3CUj4H7r2vIX6R6nsXhFiXl1QKLwgyXM1FKMRTULT4KLFLKPyGZQU+5G
sBlkVfu0wpyhRg5dVQLhj/4gInrhyrnaMPC6raGYjU5EQ9YMMV4ebnxbeC0oN5Lq04Dk8Pm51O0L
xWJUUvTN0nS4sOb5qoxO/XT0OAsS0H6O85cP9aHiGa2+BZt0HFlh0w4ZAMfxFwhjPSWTtxvt9ktc
g8D+fEea16iKaoR/ZaRgjsF1QaxrkEnfml55BGMpmFGhUjxYTYgg49YTR7MyKqgRdEhT5EG5O4Rg
8BEaxxAhmndpZG5ENzRXnwpctFIS50aK5rmTAIrmLtDgNN2NidIcUpXAkQwCvH0pdrOTDYgJWf13
cKDsbGHe11UTnl8M3QDW378zorTu6BjH6AMq9lkAIeDLOk6GjQHoTLRK3jhNJSuNVaaxK8BXvRpn
3kduwLqhQ1/LNemdPejkvtCs/+Qu0G762KAUM+A4hldAbd0KTS9DPZwhnrtl3gKYaChVqIpS7C3b
aAcDrbcwZ1G37OJlucUlcE8EuecSocI0fjWi5rIpivsOQGorTaFIZaA4s+2Ib3Mo3kM0Lk+M7325
9fjVHSrFQqAuoKkTOOZh1bf7N4QacB1Z1JD9KGa5m+rhaAK5u/FM1S2sClyMPZY2hUTCKW2cryTD
vmfTnIdz8p1nThC7PtKxX5uy8JCytvjGpaWxgiqeMc8FQPaoNgMe3n40OPgAEQ59adt8L9pl40Br
bi2VFhJC45MblXhA4TEgpHUBCCiIKNx68Ju43kFC/GA4W9QAuvGs5/7d2TNKOTZ5hIe4BbDcEiP8
D24UvwDEW1B60QMGsnEONYdchS4aUGzPyTpxIm8eZB6fDLfemC9d04r98GKk7NIRcCKQkZxA3X+z
QKr9Q6dYBSzmDhmWbE08kkocLag1wJfDQTrfuO4N+AY0fTf5JRuK1mzR+rAKW4qn1CMXf5UjNE4X
YNmRsmP5N2Fu2Q3dTCk+wtCYxCNTi5ly+A10Q6+yajqeH4zmong7pe/GAnT5kuMRhIBIRx5pIm7c
Mb1ulvyWW/ZGCFmzV1WUomNUyDGjubCl0WFwxI3oWsdnI78eoub3zJ5fzw9F189q394Npcgi+NkW
lmXCk2sxjnHzlcXkKupe+cZkaTwCFX3oTGQaRiivhwuKQNcryYGECne2lFp1A1AOdWMnVmYJBPSd
9juo/vYoO4F2bIDgBV4Nj+cnSTeE9ffvJmmOncabXI7qZdLdwks49KV9iEW0RUyt2aoqRpAASCW8
Aod6lk4wAvzuJ2a6JZyr2awqLtBsEKfNcxNJ/qYLOi++tqUIjDr1Gxcw0/MTpIGLU6J4AB1e2LnZ
I+ICxeBboAaugIWHvB+JrlyenLypeWgjRFirAjhykl7F8fxN2Ei8bXSvG6Ny1qPaLQuk5PGOG8rr
AXJ1lIi9wNvRN7zhSdTWPhIeBOMdvyjZc0bKz2wC/0xiHPiQHZzWDVtBpo1vo1tNxTWoqj73nB6x
oLojV8lsPXn1VtXzz70OU4UTxrH0HIilIUc/Wv3eSA3jsHQyPth2H39r+iS9SnmyJlCt7NP5qf35
8TJVgGEpGtuKSqSVlnRk3wozJgLOTQU0pldQfu1lokv8Jhdy4+X188kzVVwhSKImz15TtWYU3a2T
x90tosifbxJTBRF6sVeSrsEpzqCfiAvHrbMTOEjceKsWWjdXiplAxs0x7NFFbrRaLmSBStix/ooe
5vZrXKP29vyK6PbAOnPvjFHrWCDDS2HwQKhAPk1dMpKgrXkqdl47e2nYjJNt+GW7yGqXl6XxMeEo
U9XfJinIDiDZjG1Nnadp6BC1rcS9JXvk74vs6fzgdGuk2BGZ10lODLjV4A/8fYiiU+LQQNburVma
D+e70HgiID78cQKJRBnQPOA9zOPuqwCouDUyAWg2klhDcwK1z/2CAtka9KFrWUuesS1Aj25wimFw
iPCqCTW3YW9kgZuZd+YyPE513gUtFVl4fng/v6tMFXZIu6Sa8b/VzzI7AIbcYxFHD6m3Fcz/ucNu
qtDD2gHHYxk1uKtAEe0N+ziZ/QVxR9tlAYEHLflhLL6eH4vGGKikj3MVEcOYMvCgEetK9KALTsvi
y/m2NYdVJXiUI6hA0rhAVo7y26hJL+A4UJmFTt1erhUh53vRjUAxCe0UGyVrUDxTNwO9dPqI7Ewm
5g1ToFtrxRQsDkhIRIKKxClycSV4X2U77KPxYyRhpopElKaTpakEJLpg7YsFHvK37VRW+UVWJltu
um4dlBNPknlBOg7FP6Ro2AkSR9lhjD3z2OXTuCMyzcJyHpONCdO8o01XOfu5KGJTUOCKRdn9YRbk
m0RgwadmdnCbeheV00VDrdeuqvYLHnEbDoFumZRzXw+mMYLuHFBsxNzaxPwSp6Lyo3nZeCto7IoK
RhTNmOfxiCoWkXkgmk098IeKL3lOT8ZAtghYNeukohGXcspq6E+inC3u2sAcwNhYRFbtS/BBTYPL
/Y6WW4EHnYlWsYhlkfM5NglmbOTEn0fjeczFbTbNv0Pq/gCg22U3EBSwo7rC5wWSina0JbCjObEq
GtGkEgGnyXTCknYtyvOHm6ppN64e3Rwq1qCZSiduGpQ0usXwzOEiBsY8XHij+O5M6S4y3D/PWx3N
hlPhh15tiLwFmiUcV3Fjy6pOfKSXSVpvQGV0c2T9eINOlTkXOfFQNlVFxRTGEPNNA5PV5rePfX/F
JqBWKbadCPXivY0Ep9n/TpHVCjjYijdOpO7EKGZg8WRHeFTw0KoF/YRiwOoIXgb7ppl47Le49LbC
HrqVUI4+kdUUFS5GAmI3GwKuzPCuU5m1le+ao/np/HRprmQVWeh4tuvVmXShdxHDae4c1wnKdGls
1MwhzOxzJzMaP/UMswviLnfupl647UYyWte5EkBAjXAnazsFXq/hN31Cj8Dafja9fNqVMz0i4rYz
DAe1W9Qbw/PD1SzeP6SjW2ugI0MuzV26W8uiBxrl10RagdG7h/NdaA6qs3b9zseOU8BFhgye2gI5
ZNORVxF1blaPcA0mr4Hk893oRqLYA24iJIanGrpZSOoL1rs+CjN7v1jYKxi7X8/3orOmKhyxIOBF
o3kJpxqgBxNVQFN0D5BTBnLUyDJPedOHHvjrzWHHEMs636nGRKhwRAFe1LbpxZoshhxKPqEqzenM
Le4MzbFS2R5TmRZ2NqH1xCh/B0QXjIT1sY235Gt1X14xD005pSkKSJD+i6OXehTfzNbdyplqnm8q
zLAvOa7NBG2j0hkkDwuKnB0oxEl32aVuHcjR2bBxmkGoYMNhBi9Aj4RQSGozuTEREEHsoP6Yy6EC
DMHuaRkuqHhCyC7vRB8Hg5kHGZ8v5PLl/AbS2BUVXTjPGYodEoQ6aib9uViBrIgQx/ULSf5YT2Fh
GMH5nnQTpRz2jsmKVwUClAWKwHwXCANz3ioE0LWtnPBqIUhSZQDRG538BNHS24pvYo401kPFFTYD
SysJNbBwmggFTxG0FAwWPTtJBsZK2NuNfaTrRrnsoUGaeRXkIEPhPparDDFJAumRT2DmOD//mhOh
Uh3200Ki1AGYZTVNCQMDTukEsE+jE/uNzX1rSjdgMxqzbivnGhox/SjyCrvWAb0l3q8rzYCRJTuP
tEE5P58fj64X5c53u6qpDYRdQyIKccratPLtfph2ZgXSVMPhpQ9OuPLufGeayVMBiD1U84RlA2ou
gTAPhBySHRIFz4lVh71bfy0GgPNlXTof8/xUTOK8mHjLNIjzZtx4gVZNF5hxwS7Oj0Vj1VUgomlV
cxLxlfOyaUUXkjyaH9ORTniX45bcn+9EN2HrNn93tUP6A9LaEqSUszkG0NYGIJoFqxU2ue0XnN4U
phee70pzclQYYr+yNi1JAiY+d3WHSvPb2BhHyPukOzGyjYtWN57V8rwbj5hSPjCOUiPTiSDjDfmI
creyVUlpoh439sXUbKy9bnkUQzA4SxNxF3VUrpnuCdh/RM4ejExuOEO65hWnf4iniC9A4cMn974Y
64GMl1OCYrfzi6GbJ+Xstyh8duyVpqId41dQ+51KOXvwiOYDNbxd1TlXrjvaGzZTY/ZVzWh3NoH6
jkB4kfWehEg5Hszg0tnYwZpki6nCDIHb6LJ0YChvFa0rLryW1vFNP/C48ZPZbsqQLG35ZDBBh6Dw
6Cj8sVtGgdLRNXGMGIig+7GOaBucn1rNaFU0IkRwZqs3kENM1iJwr6gWf4Are75xnfeqwg7tkRBU
WtYIaCb2LoHYck+8W1BaQFcghsYj80sgOfvqFIGS3QJF9fluNUZcBR/atueAewJhzmLsqxps3pEd
XbYEIW/fqkvPuYpYltcXwjGn+K9p/M/v03/Fr9XdXwBl+a//xs/fq3puoa3QKT/+61Ml8N9/r3/z
f//Nj3/xr8NrdfMsXqX6j374G7T7d7/Bc/f8ww8hAMkdaFde2/nhFVH67q19fMP1X/6/fvgfr2+t
fJrr199++V71JZS1Hl7jtCp/+fuj4x+//WKuiO//fN/+3x+uA/jtl+tXWSEs/Y+/eH2W3W+/UO9X
ZtsOYOgO95DyWjnRxte3T/ivxISGEqH4hDFrXaSyarvkt18M6v5qc+LYxCSEE5esHDyy6t8+s8iv
KIGjHOR2rsMdDu/1/3y3H1bn36v1H2Uv7qq07ORvv7A3lOO/Yea2Y1PHpATNWRTUFOj1RxPcLFGT
jxOPfEpr/hmhfNfdJZHn7ns3asNFpG3qJ0YtL+jUTgfhlf3vUVvPl5jF7iopAYL2s6py251sHBBD
AMJ173ZpeZtFVnMVA7F3qC2a7mCwIscvE1N8NvpqOZZAdKW7qfTqaztNEwEHo4m+TqW75GDMAWk9
8NRefChQFvI0MK+Rfl633YFkiEr7BiK4y67lU3JlVGDQrNuhOEL8ffSC2stGcS3w//+gNZ2DiVjk
T7PzaDBnMUXuOwUZHXCsfDfAq/V20AtO9vASuecnjgUBg8WkbO9Is7mQiKS+THlX3BsocrozJtEX
e8SilmPzxuDYGdbXEbTdIAwibLryqp4fraJsbwwPBHRO1haBB6KpwMHLZfDd1GSt7zldt2+Al7yK
xz77gi66IM/r8TotE3ZVps6yk10zBJJk9dXIRut6jHvjMZOkge5s5h5tUKXuujKFVW4R9R1xuGGw
fVbL9soDg84j4KXJpZcb7Gs+5QPkuPIyqJamvUHpNQjjlkr6LoucL0U0dsdRWNmxsbMqSEba4HYx
62Dqij5YyRwvPXOU9wVHngfiEdVn8OLSS7D/RKHBp2fXjKtDJYflheUkf2isiB+q0squ4zZPTkXk
yhjA6r76YpQgDvFal70Kx3UDigJpZOHc7AXaxikIlVDWZZGRfzZpN95MLWLmWR83l8RDXe0eRXPy
2ZpG4yUulob4Fc14OK4UGt2U9VeEg5+Kj8V4sEszP+SOh0IWMZUHh7bT02KLDgrTibcK3s3uRQwB
vCv0J15Li8d/9JkEH3NtF0Fq5DIgQ85PRgnWxcht211id3nYxrhtuqb0HhtH5sFg5fMd6+L+sjAj
61DRKDmgiBmCbLyP2R/SKPKTLZDSBifPiwc/LfFFWrY7b5TSd4xu/IwKe7kH0i35LFBl/dTQyrm2
SWcESyObb6Qx4qeRITbZuaiAC6ZxIo8CAi0vVmGIo9lRVIQsU/G19UzylZeDRDC2AAKTxvH4aXBc
tqPY/7cgGx13PMHVUkUN2ycMxymN3OTOECN4ewvbCpfW4IemIkZgJXX/hMoUSDIYDkjFGAqMU1p5
R9SuNpdsqIlvrnBPJ43nl3xe5LHKBDku3MqDTqbVrrUs8TWGKPV1lnrmnoIa69qtKrovbZNdRRIl
MuVcts85H/I9Ldjsmy7pTqidti7jKEIIgczTbkjksreIOe/zrOz3FJw5z2IZjPtymqZQiti+WGTf
72fISPsChRZBm9M+7BDtuI5TAhqftgB1t5AgvilRYsTnKPvkeZW4A5jDADlNVuwsM+c3Sd94J2hz
8VvSWZ70B2fK9/XkAWkqHI5zChWrdkTCA/D6dmcP4EwFM78M8lGi8po2UIGG1rdzPbrS9tfddOhG
Su5B6Z6EMJEZ2NBl9Y1Pkbhs2sL8UgxkvCI0zo+URxzpGmlcZTSWEs9qVh8sR4pwYOZ8Sk2wqGKh
xwMqZDzf6GYo0ZWs33XQ6L6taSNPC29lWBcCCYsUqsBmbfCwlqX31QITVDCMlRHYIOm9BGd6vO6U
7rNnVN2NV+BID3npHpssG8IUTV0lUzdfuC1MMx0q96LsvfKTlEhXYlYYyv3L5akomuIBB74Abrzn
1x3obBBpZvLajXoKkRDc0A92Unu3Rl6bYVrZ3k6S2ttBcQNZyUzkEBwpxOWEOqKbiLX5VW7FxRU0
0ca9JUp+74meIl0l08mHAXUfZ2bIPZ/k8nmUopv9ClxpIOiRzhV2LGjnRhLPT4V0zOcqKd1vrReb
z6ng5DpiND3xlCZHliLWzixZhpGxjDv4Of2BOYTvRwOoEtAkodDX4pDDwXMNsYzBKtvPQ204VzWj
8x3u73nnIoP3O2pp5XVhMbFLqTkhWQMCSRRgVekn0CzJfdYz+uiiUPEqmyUNaD8n89Vc2JU/5RO7
QMzYzd2dUZfW3p0rd89LM302i8kMYZMBFZRDE/tmDcjDcbQSS8DpHYodAZtPgAPh3pJ+osFYA9WT
NaI70qXqL4SJZ2UpUB/RLVZs+MtcyZBNbbYjgzdfgFy1O8nOci8aHvcoHhMLlBEW74LbEHKE5iAD
fTrYyGH9k4j4XTINh6yW0ZMw8Tet1dNdDbK7wJ0L41hZNL5HoC976psUaTleGnOQz+kUGEk+fu9m
VEpEWQIbbprjVd+21o6UtXnZz7UHpnPZoOSg65qHsWwKHBqSyDpYzLSLkG7p+j0TeXQPhiQBDeW4
AU1S1R1sBzDEhENiFVXXeXvoh5pdzL2MyS7JeXxkUW/+jSr7Hzmrp/R7W8nqz051RX/wXm/r1/Kx
a19fu9Nzrf7L/x+d1rVIR++0Pq7O5H9cVe0rwkJ/ecFvru76V385rib8TA9+oWOacF49l+GTvxxX
+D+/ghyGuQx+KXe91WP823G13F/hTDLLpShyJeyNWO1vv9WyfqUEvpbHbYuZ3EOe53/gtr69yv7t
tXLXwlfz8O0Yh2YutYkSprJziNoshhHfQZEPxGBtloV430NptpLre8e7iCt5oiUloeQs9eupRpF6
vKNF0UH3vEt3I1gk/cnubuD8ovrHBVF62t3Oo4vL3ENlftWnUDs1EuBB8Hk3xX8addefkjQJrHZ6
EFH9vwm7siY5cW75ixTBIgF6BYraupZe7Lb9QrjttgAhEJsE/PqbVb4P4/4mxhMTjnZvBq3n5MmT
GexaXspNEepxi4Zlo+GxpY08OOaa87DYglM47whf1anw/wKXfOgmuL9+BB0WGjoMghjORz5yrwsk
FWMvrvCAaPbYGEvsY2cl4GgEGRw+DUiB7kpoXMjSPQzYOG0zD+kCR5Ov/hQd/Mo7zp5zETYksaMD
BRwBp/A/ltT/5xr/zC3uMrt/ThIocB5mCP9juXgfJmns2mKkIUJn2ZZVEirmZ5TLEDVKWx2arvzE
Wg0Ku1jga+uCn8FVlUmz/Fph6LMp7Po94KrfFRChjE0XVH9Bgu4I1p+Ph4UDdTaM4e2D2wr/J/hU
lPPQCaBz19nlyxn2RO0mnO0bKvduOoDC/BCRXKSyzx9aDM4lGM2R5y496LUZYqSSiCk6gXgv8M6L
BzZ4XWamaoeHVWvxoucx7WzzTofFJIWafwW1mtE8F1Yxlp7achMdejAejiTfIAB8g3JndHJyhx1B
UdFPPZuHuCyVm0SQt0pcFs6P/STmJFjCbusgdkxcDsgEJizsaKVoNnwVeodk4NdfJvHPEsZtqXnc
cSPozgQIPOlHpTyV+8My6aa+Nr1xz2FefA8H02aeP8id8Re0pniNSMq+VjvkJn5aoh7xmQftmPmy
bjKosW3sBL4d/GHysy07klSTN++igDyJuap2//24d43xD5PKI+THAUSJQGr+SPQbHOi7hAi9r63y
W/Ti4xolwcM4FSZbl6VELx/BeCPYRaOLfywhN8DzF1xHvyB53e6m6JPVJHpFDnRcQ5wulaghPGvL
7Xwb48DwV+q7f2O73bHhPx7ad0KKfD8ModHvOx+x1hXZp2ZjW15DH9CXatwEMX/0OPj0vQ868aII
QX2HREe5AZMQfVDVy6j7F5jGN2fj86+MIDS4/0iET6FTuNU72K/pFFIQXkKb/nOxKlTsxpsAQvhS
a11u7UIfyGIBgbPiqG5z609NLNa2PVVKbPJ1QMQXYsX167KmrMrTxrd53OtKvQxlsyHT8OB0wfLY
hbis58iLgx7Q8LD6+2iu1sQEsv8LFP0BM8Ra9AHG+NwHZhJFIdKZP3csIxUr52mMLp122v3szu55
NNVm4KuDEFWEmesaTHFj272qPHMWOniFvj07eh3G4b9X2r2j5M9Jw3NA4c5lPAp8/+MVpDxFhgXU
nYvQhibC2lToft1PoGjuS7spWZ4fYPnW7pfKc/eWiM9lgAA/cs2UhST8C/D8b49zGxVciB5uWNzL
f47NGLqAJ8DgvSwedFJaTk45KXocZLWDA7dckkDPXlK6g5eYHIukEZguokwRc3y0HQkCwP8eIe82
HR9GCKcHhaq2G94ighs8+Q90P0d3lCA6mi+eXZ705LRn0a0HpEC1KbaEFt02GgjgiAn2FL0BHxtC
xl+r28qviI5H9B0/IYCFbR18QGAn16RDKxPCshFSKrUOaRKN1RyPAGN2bqH+Bn//y2pDpBIwjovL
wfx+bD1VWFEad5hzCW8HAI0IBF2mOJS23rEhVxu4RZeJm8/1ScvZz3ywGJ1x2OSlefnLQP5ZVbit
e58GzI9wS0WR631c9y4I8tCTRsIn+6B6YBT1OBF41CKUqc5Sy3BXDs6aak+sR0WbLfTJVNbqnGx1
AN8URe1FTgX0p+1ZLPCBJFWLwZshjl+odlPqYt6Taj0TNN2nXsn8nV+iG7ku/mos/ycg/ftFQj/w
XT8IHM/92DDXOQOHTaFHL+EY3NQfeL1ZR/lzJTPOLz6rTEizW5a2f/b9l64LgFrlEFdjPdKHpVGf
GuQksRUM5CCdu3svKmz6l7G+4Z0fFu1tmJEEUjwoYtw/Fy3o1TJY3JJe8BRpnwsVq5GPO9MxGDYp
eujzNwiOtIAbx3K7FjpWrW5OYqkvvV6/9j1dHue53CytRc/nYJHbs4ZvoQWgHwqB4FJ10ea+2WgJ
A0paN0BepVdsBCCG/36Vf9l+f7zJh6LRFHUKkjcFvSgVfBFFeUCD61+ig3sl4X9GC+sTkaiLW/fj
ysRhVvWRiLwLGFL1tS0g2Uute+tLpCqVbg5jUJoreCZ2b7YRX2RUvd8/y0mnY68BJiMK8NeNnXDF
EjvsQJ0/Q5NtSgZreOYqva3EnArlj7HhOQAXCxc+Hervt427M6Vz7miljrTq+wxB024W/Mvo+1fX
aclDF+YNfkcTwKvR/8um/OA7cl/LDHvRwZWEa9v5qFU3VP7KTVD5F+r546fK4c9u6Tqx6cspNit6
Dx2I92Q9xC7R692/CZ2H5zGw1ablC429cM2hqdHTv8gc3Y2qPs4IErYbqh8gbPsYSxA2zl4TGXpp
wuihs9r/NLZSxAEEDY46elx04B39W/dXGQXy2kngB8i1UGVr/C0EpXzU9yk5iIk6T1D9uMc+vlzf
6mCqrvnQl6nUUZ9GblNvIuPGAOURS5S4VRw3Z0fTd/Z3UFqFtod9gK92UQQgyw8aHbeh4J8rtJN2
o/oLheAuQvHhvZGrUhQU3eBfYgPI5jDLvMG9ePXcZ+Wiowzu4A9j55Rb38DaGqp222BYbbyipywL
ReHEFIa+GzAbziVpOSqM3IsLy0Cs9IYLz/WaONCPja0pNpPnekeXrjzxyrzZTfkIu8AarKfbfVp1
QayFlQ9uo3/cR6zqvaMKSXOGEsdjwNDWTYsg+ks4dG/p//jKHloTkP4GnOPd/zyq1mh1w1zilZX+
XJluSTh3pt0SFuScry2JodzfZCZv/Yy087dyin6sxJkekNDGmhb+qazCHyUJ9yFvi6Oo7ae6pxFa
L7oWk4lACsBl3A+tu4ED0vfSFdmkdfQXDpZ/O08/vgRlsCRwWBhhBm/n8T+ChFrzFX7erne5pzKY
LRovHVHHubICFLbFie/xnNuHTZLnVb/vnac8n9s9eyIUcPzY11HswL9tF5ZBuG8GhQZB0w6Z67tP
ZppYrCZ0RoyyrKDa230PRpt0fkFwRHnjbhFoy1/AltzVRRXGDbL6/z6E783tH9/vDpf4FFKq/kc7
DVgi+R56290LD9etqFZ7DGphU6K8H65BrQ1FPrA4FvV7pTI07Thj/W1ZsWdmY4ZDG81xm5tX+E7D
i3liqK0g0nok7V+7df8t4AlwOyMfRjkSaR9qlf+cChPAsLfiFo8KOvHRHWl99WRdxjMd6uOUS57C
SwUDp/gz9BKcGHJB5bmGQ2NX/k188n8RDhREw4jCxMgJoNv7MTnnEyTVetJ4CL5I1rvztIe3VJ24
ku3RDXkCe09kxW3zCSrXnfT6Ki1K8LyWYYXS8DrwXS9h5zmv8OOo2jAOFZ23Lrpw/rJ+/+0aCCKf
obIUhJTyj5qcHPiRQJuPexHBF1RSQC7xSp0tDBDr2keP92fE/ekencm+ro383INW8TgNno1bNT0W
3d8D1/8NF4GwuS6CF6B03P1ojBxO/RT68Gu5oEvIQBXQl9su1xzKmkbGALhAgyvgy7s2XG1kSZFE
Oco931EEl9QsLju4X4u1BDnZ+ib77w1x7036c0Pg6aiHDB1hIKUfCd8haoxjCDvgi6pz4NRgFaXo
bdRfjRFhXE+1n+JS7TLGpyDJu/bHCDQtGS1yUhWp8FAP+XEWXp6N06iz1m/4BppomfXBijJ29lNm
UEWocgroRL76xNVf5wW+keXwULb9fHL8+dL5hCQUAHTsD9buBDNB1i4OLqgh0l/vH4nZRViCyvXe
r7p+I2QfIjj9UQB6gfhy0x6RW+7g3hhkVELJOmhU8jvZK7wrvF5JSvAfvNUDEtseECWV06lDUJGN
7LCs+Us5vADQNrBsmpyMIAMSLpshXofUtXOtvMIG5ZEb62ahVvprtKK2ZRr/pXWtnxg91pCccFa0
Y0kAQaKGErC21Y6gTI6yxroXhpF0gc6hW5Zhiq6gLcoDQXafYnjGqLgi6MF0c56iIKmTgfXiL9Ps
geXwPyc7xSRjX7jYw37wEf6rGwPfgMn+/8m+6rmA2+GOhgAfWPdtYOiBmUD83IdNgPtzXFDRIwrA
gdRfollBx6bWT3MXoNAgoIHgsy8UrdLZdEtUHQdXUx21DvpDRJT68zxsXBX6m6XRaO20NEi6JSg2
oClQp3iOuKcwasVlLfm754fdBvHnFPtNFyYyQvERXi3tftDdd0LH9ugh+2y9k0Ysc50Iu0w9BaCQ
K7VfvNkcxVjvhOzOY7WaR1IKcHnQfoXu4xrwphG4WIy7heqkzQgfkKRJwdMir6aTXED0plVdxd0N
F6hD4sCOPSepmttwQ/pgvDl4VQ9zrzcS3rooSesFQVv3VgKAS+ww67QP65+weq3jUAR+Ahtvb2ul
aeIqlArkyfz9fo16zmJ/0EIIfD9zsrLslrThb4w315oESVl7czpLvml6FZwbYAA9c8oTjiR3SpRQ
3dn3sJEEk1syRCJrpuYqGMpNbeQXm98Prww22Ezwk8svbcm6i2j5Y2yMPc0seicRyZa8aT7Vo3MY
A/zmoVpapKIA5eq6ShrNApAhQpZ4MyisYranICTYql79c0SD5pV24jV0TIRqXehe79iFxyfI8zrc
XD06wa+jcF6UOY/RvHzx8ukzlPjqWJrpPYI7ybahK5C/5YdaK7hfW/pzCtHn2QJMhmNl3+7RS93G
Ac2XrSiJ3oAKUN3M0Ocscta9ngfIP639g5JrDPMbBnXYyj27AwAVXJtVEqgVn5tJOhmFZ1p7fWUq
bToUXK0jkRfejlYDg6EzCrmeWNSPsBWZaU0608ZgxgAm3ve6U5frFvLHice03FoKGxU/wMTUoBDf
s0TS6gG/uO43RMBkGwnUuas9bz838/cgMs2xEXpGGIrzE6XwbVDnj0s/z1sIlrCY9EsbtxK91IKD
4daZrO5tuAunEOMqRLSFwK5YEczr4XEC6ujc6Jej65zULcSYO8OTsQ4MSqJokSkqJ2lmlx39C/BF
khUOVmGhcsgVEIn9CwBngggLwCb1uWPrmhTwut37q9lQznvwCCHiixrgcoZmxxQHMzpFWDjEbg7y
D0AAmnoVcbYj72xyC0P9NYfDQm1UH4/u/OpfI64KALqjBDJUvPmqYk/zOBR70tb1Rg0sU+hSOjLt
nIA7AORyECG0tZRZIemQYoTEJhYF9IUgXV5uuQOMMmTjrsc9Ah31kR3L2tljlboJ7yroxdNJblzm
vMKwpz/OY2TQXQsETdPFZqho/vDgGhPLRhrUTfMKrYTKeVrHCrrR89kHQLRdA5en+S2sFLnJd300
drsC7ftnbesHVBTcs+EX/FPmxXPpz3mIJDiv60vHQ73hewP5V+iUY43fXqsYRhKPAp5icwcyNjsz
eGG/SgAgiX/DNjkKqQc57kDmKDMxB1/CvloSu0I8AlvqkgtyukeMFP9cHKz+kk4rP0Lox9mJFf2q
t0O1cmkORo9zhOv6uK0YpWlZOTdP3C7cC/Wtnb6AYRSLSNS7e5YDrU0nk2Oxb28LH7bQpEb9G0sb
BfY5RZvgr6jrNnDZgr5MC8HKqrtJm6DEcY8vTVFhE6g+30IFbUZo6X2GPRIE+abPBfY9oQ4gIT7u
Z+a1aY1zD1DBlGcVlVtnxKlrW769H3b3FE85YqudUh3IoM69ak62Dz/JrtOn2QZdnIPhlhRwYkfh
4lE6yVzXHtbK8ntO71sRHk1n5Zdk24V++Ng5lD4OU/N6/5qNmMH5a9RDtRROGqjyvfPkegJT6Thr
521m+tHRbflsOMagkbJ/Rm9znRjr04tfjU56f9JmghBYEyFRW41KczOsp/thik7hxIygSty/C847
D10T2VOYM/hGLhM7Uk+/On7FHqXkPzubA8+r2ndA8RkwypsAfOkkBsSbpxUc4fsU1I54UwHIn5or
feYzSv70BlresUwk7f0mEgV2QH7qI2fB0nF3HlZSpmTwrjvWnJzWqxNG9QYcq/8PDovCPYlWymsz
jVkTUbW5Py8vVg3PO4pSgXI/35erbYerVi6c8sbuC1vD4VQOIbDF1cNFuiyfnAZMI/DpTh7DQ0Ql
DZ4nlgcH4wPiRl7xWhfOZ1Ut+rgazwM7hIzbfPaQo3uE7YHairh0rm0IAl9BXPcYdWjRmrvaBa+7
8ZYDxYmEtrRlV43zD2iaAH+o1JoVpXoD9ondf0twaAeOia5pnt2XIuzm3S7qH25EvMWMT6FYl0NP
QYYysjyEYuiTZUW3FuqqzRZ9tkGMnbrEwdT02dxAKDCU5LnnSqSCDkPqKXta6RA9QgTgiLCi32GI
cHnOKBEz43ZJ6xavQVtgvRQYyitIeKcmZL8GxdzDPUjKrYEx6aLmrVe3zWUmn+HBEN+PZmzuNmnY
0D+G+BU4NkIvHcWjrIvguMB/4JTniKmUreoDVOcxrmbZCMq6LGghmzMT0u4GWZONZnLaTANv09uv
rlpWgPpEQIcy0Gcbl/m1yX3xhHbcvTtEsBj16V413VMNCvoOmtTU66JE4fYAKt6/5X3PT7QJH0rG
YEwJY+2NKqfMRLcL0RmqvfcLawo9qiDLwxdTH0wPlfoxn7eDhDGnRTq0azXba3dtU581+ve8hFU7
ZaJ99rkaNiOwNtxoiJEXce65zpNqWNPAJ3msu9Jey6q/0VNCUKgc+aB8+7i2qoAIe7Uc6hbbaXLz
lDjRjk4nl8/lsVDWi4WEYBFwwmvfmgSMFYiH3Q8nb3psdC8fwKvc3jM2MB6mKln5pB6pKr/fr3mn
0+eFz/QcjT9wFnhJjhLo431fI/vZi8DJ0ztkf996AUplV7KeBV0yA7lMmtfAmn4fQ7j0bn+b8GkN
Mb4TY1BHAACDSN0p7QWsV5gw2vn9nmjct94aFlMMck2/Aa213HkODBmt/RYUyHai+x+s8mMX1L7G
VelaOuXufloWpQn3Xu888g5Jlt8FZ1fLPRyaasiyDbFjiygRU7scLEJu3NWgRtDO3QDdCHcwDXLP
S+f+rHnrpsTSImswmeUULFhKPU5yv883AR9ZhpAlNfr7QnC7RvCr3CD2/wTbl4cIbLPsfnGhEUxs
Z4VUQPsyUSO867oaUSEyQLArYmNQMbpXnp1xPJRu1CaQ5HJB9rDVcYHX81TeKki37VxXN8oG9Nlm
PNeeGDGiXgOUEzSi+1i51OIKga/nsea0241UfUKbKpp7cYRuAzEXmxbKA0d0Ifmwh14n3DmufGiA
HQnXzqdSfGU+QZVz4TbF8URjh01fEU/+oDNuu/xWRMvLfLegc2I3kks+FC8yGgxcotz5KnV9de/C
CVqTk6gPWvXTzoOv2spmvR+oUhAxg1yMDLApIJ86JpAlgnUwXxZUcafmcF9Qa4FTqF6NTEQFQaxl
2Y3Wumcx6iMqtB2sX4D/gRD6ZIWDmbIWu6Idn3i0G3MoLGv5WlauSUEczqOYWtSGqX6Ci7A6NTQv
sybvEaus8q0jr6urIFiJWvTZEmyKkkRIQKNdMZEmllwUB2Hpo+MHIPMOBqMoEEDfAyTg/yQbgjBb
b/VZxCLepoUuaXr/oiNuNr9Q5N/4kfuTNcTfiamjsfbmNfPWQ+D4zaMZnzsDZqpV9j3HGtoWXYfY
neF254r/bFFOLcAA2Dt2gmjvLXVDlTCQqICNqHrDDUEsqWHeMyIqmfCWBztE5uAB3nB6CJT1m8Fd
eTbUfmxQQNnoZsq3CDmcnXYUXHtbG6HnhM1HxuW2hkL+pqoACpfSGZ/WcGqTla4dUEU936gcxVb2
oJSD5M4vVcQ/3etCrl+PEMlR9nDHHoK13AxDT69ObRMIvuGnF1DNh26aY5wYz2u9flMjPIkd1hZJ
O4BcerpnHGv5VE6V3cpCVHg6byuEFHtTLe9kKd7rRfG9nBXCKHfCDKDNtyR5uzVkTUGT9X7XqKKK
95DwBu8TIEaXtsochDwOAyBUjPJXUXnPlaCvHZ7oPNH5PaThS4naIayyZZ+BXHqmvNZx5TtQ1lPB
azeraAt8DqQcn2oMdAu9XH+56qhcQN0uynPZyjHO83d4psEBx9Hwi2XtZ5eBtpytkgU70guSlL73
FObCZDJf9SdSfirMtolU+VqAvplauDY/w0wZ8jyse7pHjQNKZzHY0Q/uLRwQUjXJ6hGV3kecoWh3
ljJKu66VvzN2aOtd2djQs1M8ltxURwJsEx25ksWoAyzZUk4sHevijYPevm0kGD09DBVPWrhegoqV
zsCvLzY1de3+vnYguhAkXjvBoa1Hk0CBrg7U0jux7Rz/R05q6AmBdRm3Qj6udevvyxY7YWy8L4hb
J4QRKGxDiO8nW4pNUM/r04paV0hdGNVjffTUrMjJbywTJr+Xs7VJRKTc38GH0E4jvJ0gtrS0WAlK
hSXch5vmwS+i+oxBSwonOhM9y0eUoIqIOFcc6AJUNZIh3vKR0EHYHQwURA2FrFM3osC5irFLICoa
pWOpzcFT+s1jPb+0LP8pKQM2eMt8rXKe26ocgNlQcUZq7sdVNAG41IdxnsOsbtxhp/Io3OZV+ayJ
+M4YW84T8qpYLkODAQBwfZ/AybJvLgLXR/EEA/g8I2SEnTAwg/N9CsXAknFplofQXFHtz1NOQ5bB
9fWriW7u48idEkspShVT6W288AbE6RDzs9Yx0sx2N67tAwUhG5Hd3F9Kee5I9BMKqfLZm5qvzOF5
Qpdx2KI4eerQmXF2Sv4dbL54itz2W8Hq3RqI76g5yJfIchO73YYF5YhcwIkdDOCZoNHu9/25VjHM
BIq06Bf3GT0poCvU/DA2gwegxP3c0uGtlat49ABlgDiWn41Sy4Yyi7OoHgB4SBCCJc0PgwLlGKRg
/TgICYKRE7yh7QMxEpyOWD6aT4DkMV/Gro/RLLbLiN5Czory1AWwFYVoMMBv0S17vPaz8MZuQ2w+
PnOFaklmizm/dDXcp6Vhx2AdfpYwWRu8AD3o9XdolKQUsvHfHOfLsJqtbv3g57gG33t0/zy2AdlE
Yd7tnIqUmcKm2qBTxgD4qqEHF/B9C3YcTpT6CxiXcoezfsomc3MP8LKWzhLrpkb7RjVOqSLK30iX
1ujhV/boL/T3dhoGYrJ5EEcGJmlWwGk+BZdIHWRT8LidH7VkxU/w2v24yLPBLeR+BNnkUoFNGCvH
+nuHdchqkN+8OE7zc63QIYAT8WHkatsojCgtphBuHTM0vqKyB9Ixvi+lwHvliwN0avze3eCoMRpw
f5juIS9Bh+rsCGZHwcOD7IExmbk+r57/K19mvatHsAGimtdpUYtLaCuQ3mEo+BCWvIpr6PHGw7TM
Px1NEDKFQeyZnu+s9bY5AvkabAdUdNBCMza/1lpfl4p9KjuW0qKRSa7GPEHHg+18iTbrUm06j7xh
YHBLANKIdYNoeXkLlY+veikR7W6BjcYmKPMDyXODvLmBh3Ljx4OlTyP4DZexmrKitl+mtva3KBZb
kCjHr81YNXEeKueE62lNvCVjLbpDAuWig0uOQCqrdYNLWNzs37s4gpcAunCr0+L2T3QQ88Z0HJlP
Wx965n2uFE9KdBOlubKXVXgeDuPyU+epT72iwB8muaR+fu1GgFGTj2ylBtjnlGfoHyGKCJYGXRth
mfl9dBgiOm1ACAVrwqYWeHICnS6w3H2dTEUN6FCiV8MP6evCapUqty7QACJiBgpWAj34Nl1q5E2U
FElVe1FSz9+GFVvbwhsdA1ueSOH/4i1qhUHqzGDf05xnxsAUVmPzbZtlfWlmfg1b8g6vkyJBm0YL
FWcIcfZunhhcYClZUQvrQYneQ4v+QrHSuGHPM9DihMyemwB5x9oVIMEBbUWzjAspNv5ae3wbKeHH
4D04cXlLXZcBwo2VA+OJIkJzzeKc+YL01Q/eqTVms+RuOvvQKMtrVLXgB5sFBe4s7bng6iAoqyL3
cKum10i6wCPokdhIP9FF8QoS6Q7+J0FCcPTwqdcJsJMmdUK7zwnje1BQf3XFWifa5CYlYwg78iU8
rh19Rg8aQLywaZIaTYcpZNBPaESQN1Kf2ho27+HNeBHRvi8KsBTDmI+yT8c2AqVTrJvmZrU4w7LU
h2B71NoXFfFfQAkBWQ1fgohjPmQbxEjz9sPsoQBr/TypVXVE0x8IaG6HSDfKXzE90C4zywsr5fc1
nHmsOOZ4IuYiENgjW80aLJ2Ek1wi+55l4jhDivvyeRjoLxn23wvhPgszJNAR6tLCKb9UCwCFil89
fGfcRsLblL77YsBojYegYanqi4xb9iUYWb9ZHM8HHbqPdlEhJdoeSzw4xQg+ibAIceU01y4vYbTF
VGIhkr0dPQJPvC+IJEym3bDeDnOTBLl8FjdNHDSFfJkoIkHdICrz15BsvNGNi3OJwHTDotymcN35
BHfSBjAPOlNsP7zX1bAfZ5gqOMP4KzCm2c2hOaGl0AdnvT3MQfvJUcGargovFY5TYr1IZuPiPkbq
puFc6v08t8nQNDGXiOdnD+TwiMp9Dq8drOFu2RRrtc0pHhANR8uhJcEPt6jMAUvhO526E+vjWkNU
LkShaDvZZsu4cZLWtAdn9DIJFDwW05Bi/6PzhZTTNgGr20krPu89JLAb4UGNcoRQcrIGDM1vkQiP
Fd5K6/MoPbrPcTvuUPGOgbFlAXEEYmANmGWmUaxY8XXG1kpzGhxJQ1Si8qnZVfyZzBapz1BHSdeH
Kai/iBWGPfHKi3GQsGMwkzFECwkarS+BAPekbpZjoKYjemzWsHrrCu8Hr10U5nJnOwzBD+EW7w2q
NQEBKq8Ef+nqNoo9BrtlHggWV1VZP9ZddFhc81X6njzbljUgnlXuoW0tSsqQVHLpxI8Taw8VEAo+
ef22DMb86pWjvaJlpkFzUzK0pbcbh2k+ryQ/VUQW27pucWBprGKMhc0M7OjjvHPFpqW+SLSoXVze
/k/06OT7jheIEHT1gDxrOAweeWZ2dF5aD6dnKz3vtBpxCPwu2hFagke21NFD3ti3Ga2xUM752uXB
j5F08jQsmYvKzyF0TQ1JYd2lHHjWrsYoHzUyfxnmz2vr1PtlosV2YKzYWQqbet5CWAY6JpAbhrRg
KGyZVoqF1yKCd46eHQDd/VfXX9cqwXaubx0TDkjHUfR4/0PPrUingjoZDxv++3NuQ98DeDcf7p/q
8+YmX7ouqfA0e7j/ESJnfxh1XoIAn6N9i3fdAZYj36qhLdB6x5ZEAxRJ4SOukoZSqGGwkSCLgw1e
GVpU+6DBA8hbABfqPRTm5jq2YQua/A0qKNccADfyZFQ2zFtBJ/OCahu38knULTne+bHSXexmJvxJ
jMsz2JX7W69AbEQQxQ3KgZaoXyIYACAJnGl8ubJ19D5F7fy978FJ00KjKomE7P+oO4/luq2uTV8R
vkLaCFPg5EiKFClpgpIlGRkbOV19PwC7uj5RbrP/YU9cdtnWCTjYWOuNkzEMV0V/0rSo2GOWyPwV
+V8F143augeDlUUBmE27OWOPil9rhmrqL/UKW1YRi9Kn6JqRvmn/0uJqq9Wy3Dt1WaDmtMerydMc
jFkDPm0SD8YTg3b/4kzIus15K4epfuxw966vANT45JZIPB2hoDq0aA4VDT/jJp12Mmn8UjrIvlsm
W31o7nrd/NWJuj/1eeNlrY4OXBi3rhiOeQm0Ygr5vGq/ysA9WKQpv73GOCi/bEept3jSIi8NOD2i
wHleZVLow4yrqsYIgMEozq6OR4a0l1zpFVD96RSo+oMZjNO5HYrZWzmyoovk1UHz+aZDg0ppI1E+
TajQPf6k+A3vw/450BA6fitgrDYu0M+pyNoIUk9WXugaxFVmTn+xXP5YrGRYrNlQsbPN40EouuY5
SvOUpLM88jfZvtIMZcfCBS0PQdbN9ll0kFWAfp2kk0NmPsJNdPOmUZ0Gd4DJx86uwtkZC7NtleW2
KupXl07te6KlD53dzb6Fa9SzCNc5vlF/rSiPYafh/XXc2+CiGMQmXLObSuZ0q8NYu3xoo1eFX/Gb
QJ2rkhAnzUem6my3sjWlk35pkP95hjDEkyIVnuHN2XRw2eutqZ4K8pwBZByx7yZ48iHCc5NPuyGw
5B3Q6GS1oXPO+tib42WSKdw3zDMcqekLMgpKw9xJb8SgTZ4eW8Fu6Er8s11/xDcBH2MNT7nTM3E1
vYKObgEqF8oiZIXXSZxLyv5sG1dnljtDs6uTJvWBBqIg2qHkkNfIrp4dbhHL6KInbSx2ymCbF9uY
7nyjLnewSyBANOv+aKS/zKitKTemzWb98kJbb725y8V+jMzw8e3bi1Lnjqv/QZ1Zxco4MT6LMT0M
C4qL3+IW7RS4Bx40osJpb5df4d6js1KZx0F05XlMQTNacxj2udmYh6BFAGAaM7bNfNzGgcX+nL0h
umW1mHKDz1U2vAxK58LlsQ8vv52ilnejHH9NvTpe9ApdehJ8W0+beS6cczxVyJKC0K+CRAIs2Jjz
Og3DSdCD1Dbkm40YThWQOLUuma7C9lGUIXLYNro7Y0bGXQW+MW6KyaWzLJ+/OXL6nKRctkIJx1M5
ocdaoQKdefyx1YIts+9y4IVzpoOdueltMlloufUAwWM5JH6XmeMWDQ4qTdV+DBbPVW8BrDTKJlMv
E3DObqXCJlsaZy3JXsfF5cQxIM4NX5FXZ03pO0uWzirKjQVBEYPab9Z7VUsqcZ5FvYsCxCpVQ2iL
EzvHiB08sJEqjuj0nqIWdXoxpFfUsKFvRDYXFh/odcwDHsyo+LZNazvczLOxXxF5oIT8AOLlraRU
VamvUBbNbtXuDcwG3iwLbbP+TAB7nE0A8LJXOJnh38ZkH6vjj0SRL1ZufLG0mrjx1mJ/ssvTEp48
as74xoTaUkI+BFVLXkusbcOMD8+S7fFr3TJDzN+NrMz8FNmNa1XWXrener9+6iRvUMMuIE5WFMPB
DoNvioIAbfmBUDBQeelM4AWLY76FMii/EqenbMLZ3VNJPzxNAmXm1H0y2DYPaTIU/hjV9hbb0l8t
3+K51Gcu26jSs9Dnff+ssZutYkA71upNp9Z3WQQRnlo4EH6nFuIug/0/gaMxsZMppVxGXevB7uuf
K6BlzqQ5h4EcvdAk90Yv1cAnjqQjKRItBi1BOKiM3GDberDBsfwgnKOd3obwAstnnBJjgVGfi4Za
W71248hzKqwSc1Xv7EX0GxlTvhN5Hu74KiG1+XkstjVSC/pxPEsrTbyg14kuBljbmBpkrwYWDVo4
yoPSDzCpQXQWjXaANB5gEnLQIqFuOFIdBj6irhptw+cJHPRYbjjoz0peXgLRH9e3HsbAw7KPpj0u
KLnt8xidQI3RSRekctjVZ55f2pMIYcwjER4FQCkj1FRse2XYlotCJ5zx//W6RhucG3iK9qZsRo7w
w6pHjlGA1ZXUiTX9mwK8sCmsyl5uu4xcC2X0qqlgzIud2/qyrpO8zpXOgAxsjE6r6E+YzS46SgVi
RklxwJsR7AC1JwJK6uBYADTi0vHofXpKQyeDqTVI+nCr9nPQpJRHpxgSGyc52Ip86CJ1fMhM88GR
Xpo48rUr5781owHfIL3gR1+MP9pOpBcoIm+9hec6R7OTVj9GKzWpYRTjQ2KZ4iJKKFqNsHIt2HFw
pUfXir9HFboP7OwYDgcTniPNdf+N4SoTzq/witaLaCFKXmYzCfzK7qZTNTjWfQm7fHuU97qpPhJk
sMfTWT3X3QPKO+2WFWdgsuaOmi3e1duA/UgHnpDqJeOxGbhB5c0VnSW1oPyrS9vYw23hHCylafxO
77n8PBX3HWLhH1wjNjNnDg5ZqN6UtPpmpU0N693scTAe5GjEZ6epoRZn+6YHduvLqOv38WTu7MDK
9jIbnB2KyXmHzLzxggHms9K1H3auNxv+3PCYwfv52P/tQx4BxznT30no5g9qDf4qdAsaK54ehlL/
a3CymNw3hCVFFagXK+2YNFYpi8yzTwjVJLKcRCAyGYz5MLuDeqPzWr0ZbWt50adQBYp30ug8JDww
wtDtt92isB+Dqvw6zdAHej07zzObreZ0ySskhrHtRsQhGrfsFjlS9RTVIz2XLmtfw92bRF/0gQyI
xqLBcT2pRrIp/CmIs42t8AW1eYO4hzwxHNDlQVZib5QdhSOMuEdMBluUzbAsxnQYW14rR7ez6iLI
T8uHTh6qDpYkg7I42tmpQjN2EGEiNqPTaFvbQCcTytb0M1nmm5AHyyYP3MJzIlPsiTbA0iXZU0ub
5IiRWRQl4NnR+yeNPLCzoSdkC5QO0Occk/xjEq/TNy/ro4ggz4wqrMw6asl0KObRuabl1nZH+BL1
JTZLaI6gOQ5lCye/zLRaK64y0UJP9n3iR5KivE7q3wuL8dYYVXnq6uk2zv3ZpH3l7YxDGAbJacQ/
lbh3Hq2im70sUpqbFTjfxVDc+1A4kLjxK2144wMq1PNkmLQ1BQ98UOrLOVHLrtFugIsmKTEa59xC
Q7HsbhPW8NKGK275/P6caoxKwjoWCjqHNG91bkEuesNv8OZWpTjXVZP6FH4ADuNv7SRBhrGQGPuK
9Ajdh2xKsT/zY033EJJL+E65THKMkPjUYInzZtyoUZUyjBpPraGoR70zNtJKbnlBFYvVApD0qVbt
Edz8IC0Pub88VbldwmNULysHGxlm5Je2meyI7kBzWDTKcYx5FFaINk8W464PaspeucoriAI4VwgW
qjF6MiPhYi7dF4102WHnk6O5r4baq+f1AdYXKrO1rI8EZ7y91DpMuzK5IBqq9mUeEW29qJSXKwtn
j7JGaQ/a3EGS6McisMxzpiIGQSJ0s+newOAoy42S5eYe2i5ZlhcOsILqCsZ+P1Tm4NRbNWszp7zZ
6y+9xJiMS4RlLIgjP7Kn/JDJjID2Qi7LyWMl++Bshco3zQ16JFFF/1nooeZVnRkcqkFj2yhVy++W
MqdYWAStLdtALpPxwgL0pg0OHEvdj7Ze+RnqrYMibWNPlpGNB076lVSynZWT64SzuuWOZCPNRNP5
libdO1dvM+ERPK+keeIo8dHCTLCopJRdqPavzbJDrkNyZc/qwRBXA6MKYq1WR8hh9PicTZKVMhA5
hi7XtuNtJqrGT8KStI/KYDzpP9WVXhyTbkDP0sM3EhUlh5dWC61D40TT1ub4G2TbXoaOTS6rWooK
oyDfDVVGS5yyJxnJQzUmLsEYHGHIhss8IlXqHQ4nDugmLBJ2E+FuGjsiApfY5tLV8asyVZraSNtr
gFB6IPKGncRMHmPV8DkA2z2Xd0/kwUnEVXiOkuRnmjSj15jteEeiEqZQQtKKftA6mm0ka/MpGiMU
KYZ6SqoGkLesr+GoX5R+Wr6G4GugaSAj44S9qS++W9H4c9b7nCfrcMomm1ssAKMXzY12sdojeavZ
T1X41bLn9NJY6SZ07fyQk1OWE71+MLnV3uzTITJr9jPw6grpYKUMaKdCB6UHQlK13OeYq24Am6gi
zIcil86ndY9zG9xFFhyuKRaJTVS+hFlkn8dxkkfLGSDZtE8BRm3foMQe5VukMWXgRdUZIA6xDr+C
OuWyKiCCUcm362SmISYjmj+oN2ElJt4VPYtQappvSA1CzgDLSWOXuIjuiWcOEmWM8gAThKFmyTGJ
mXTH4FthdPEm1llXiGiUSOVnf663Qyi5b4gW2ll6luxqvbyzu7qgHVq6q2W0x6NyxgT9Laii4ANH
4z84nnDQ2I4jHKLzCP54Z86sSECjHqbV7qviME3C4K5qCTbKU58hNm17FjdHBZCoNDZgUrEOq+pA
q1OKzDOA5yHINTTRHqlC4swF9Uw7LF+tSX/t+kj51KqxhnesAIiBMUsY0lPjA8PIP30GLNGqbQjT
0gy64n532XRjDdJTpvNd1Wcbcbtd7KxYltewYvuZWw+8OYTyQC0blDRTN0nSbfs6kiwrRAsZQajv
ptYYvzbkPR8PzgT1ZCvB352d3ANyOL6TWF96Qhmj16mXqq8nH4XPaouv7HcHB9krJMLotmtrOM2N
3z9BXLtD31H48GbZKoxAboI6YDfVKKdPCtdlQ0bliWeBLE2DCIagbk0vNcsPHebLK71/J45mkVBh
4G3T31dt9E3TJ2UeKvd1O6Stpn4pIIYmo+g3VVFUSDimwldHwqOUlCkg10YQFdZVmt1GWIsRwam2
PEJDpNp1/S2LQcdSa1yUQa3fLyYdMgeWqGXzIFTRPP27F8b4x/cvTHUxvmk0UC8W3v8yv7Grg/O0
s3IviTyeOD/vQVkZnqMvhYbLwAG2s4mQD4NCcHi6kaJs1y1fwwDqAYSfFCF+hqW6HYvGfFVrRhh9
E7lF+Vp0XbIr7Fe37uvdNASTZ0dBvHWbmYypklOqSGSBmlArtgPK3WMokxANqd1v6qRlaymcD0Jr
/ozmMBwVsAUjBIapJW/y9w8bZKKgEaUy7zBA7HyojG9DMp/mZRFeZ731Igak6gAcaMe0cpqtG5fj
DrXQqrQjuTTfdsN8NGSUnImOxA6GcnQool+W+LnuI2rrfFRX9y4hczH6Orxr1dYMB4DWfZ+HC5Kp
Z62jG/ealIBtFccbW2KbR2f6ZMDd0OqLmloY7j7Uq26X5Emzpc9mPGZEGYaT9bIKPyb+02Ohw1MK
M408E6PVMdyvy1wtUPg0i7ZE0LD05hlZ18pGy7lqsQ77owUXBh7CYZb9Vdi1smXn/ND7vlyB328n
PilxDbSfOIjy32dISBPqPcohUBoOeV/QfL2dyvmnnlDE4vSzwWaELTQZgq3j1idVIYYx1MZs0wiZ
e7pVRXt1HIBZOPTQxdqVvw5Bq5gVlNfcuCmirQyesoMD+eBW+vNQ4r0L4hEwtFh8gne/LkPXSqtQ
8FPj2b6oMgZkrOPMzyZiULpsgWqIT7+QQFds27iV2zCxfddsWNQXE2Eou02i1vEO6Yy4JE3mOzlz
bQDvhjIxY3fJjE9zbn4ty+pvpFUCrg5XYYEHe4fJ3/DWX19l4heTOG+awT2tQ+i/f8h/MJM6qtBx
RArVEIKcgd9voSXhYwiVWEf+3YK2zFX3VcvScIuDqoX0NYOz2W/08BSR1v8QLob7yPYl9N1eziXy
yi6tT3UrxGZQ489hMqWbIkfhXHSk5n3wVv/pelgY5EnqwpRtq+8e1YraazAhuL/ijFs47fjKMMP1
aCucgG7esjwpJk87vZo6zjvIcFcU2SYcVOl/8E7+tEM6uPMJPSahgCiq97VZg17ps9Jn+NA0xHPR
GP/duo1xNXZlY6gbkVHB3pHZeDRiQGyopXPKA7nKj+vxbzWO4vG1yQ98wWub+ft7DXMmv1ZddV0y
CH+/lDiycHgUnCq9DeCbLzJjhMraGM8HpPeWt95qWmFv0OwT4noZKiI9TO4uAec7RfVP2WFxxN+X
bqTSEb1Q2XuS3MarXqOYlKrzN5Z17CLMIR9MMGsD9Lu3TjCx4KousSSW+u6pxZAnhTo01n3R+yPb
PfUq8nu3xOe23k1Oz2ZQ4biGd3Z/SdhgrYzNN2g1a7onuXjlM6l+YDn8h7nE4Zi2cWAtg4nx/gGD
l5vY8DEV9/Vm1O0SO4ut/T3OpusbLb4Nc4k1KZUKanyR664Yn1aw/P/7L+6fnnQ8z4XKoEr/MI+P
36+tUmukfkO93LM5mfaGwhM3MY4JQxmUO3EYbGjTroS+HueUKX+xFUmmORfm3EcpZ2+dXA94XpcE
zoUKOY2B0DHhl9cVqRDVwENE2lezoUrkg7f+DzcL75zV3NKIO9Csd9fWIA6QWcSy7pZZ6We7Gl6z
QroOGY41JiBmDAKaoKKi/EcxqtE5cDDnNIMOhoBzVUHT8FgMEa0qyz/Ok0kWpks6L6JJ85B2X3Jd
mpiygmHbVNpT4bK8KkmnnhZv2wcf5B+eZXzxwuT3qXNWvh+tStPIldCwnXukugqRfkr/3DXWp3V6
KqL8dXCiO6HH5t2cdCJbCY9KVdgieZUDhpJ1k37LSZL9ofBxg2EztdLxNpxtzC3DmAaf/v0d/xmX
x1BEpB9pSeQlLZq333817Ug9XBx14r6KJXuBNtJMwYuaKd6hKYHYni2yLMEhRJnf1x+vGprXXICL
OUZnUAQyJTczTo9wnOn239/dmlT/7qbHackpauqm66D0//3ddV0pae8144dVq0m5JV4upzW2SsbL
uxP71mgjzbFsWW3qeHiqiuiwngaBPb3AIA7XjtiFp9LSXnW0PqfaekReOiDy7JQLJVwjMaZeqAZM
3C1pe7zUG93XkMDWpGJ6VGwFy7zYrwaY1G1/MMoW3kxT4KK42Q6xvSdM2jnai6ju3z/8PyQjLEmX
i53ZYd35I40gE4OpjORvA1rzfFCd8JmGeRT1rm5uIjQv+0jtPjt1GJ2dWQ+OK/mRpab7ECYf5Ltw
0PJFv7sQjmtZJEHZvB8GjN8vBCrYwZwbPXpY56oQdPxY5mR5SOl3KYGzBmBzbYBhpbN9bwieJYS6
jJjk4utYUtakY4XpLY18PnXxRSb4adqvAfci2tnHkrxXpB/jpqvUl6y0hq2FsHC3/mU2EMppbR5t
GS+gy9r4U2EC5tp9P180pXf8KbZTgpyX22hyOrBVZMNpaTwbizi7kZlHj8REKBqWnS7uweYDOnNU
u8VVB+KgQsqMHHlKSjglljldzC95ZHxbz5LCSr9ncQEgUWvXrJHaLQrzjVF1iu8WjYFbJWv8tDvb
mvze9WxzHQyAt6IoqonFKqm+uDTz7foYFe1MoISXRrn1OA72C3AK8snkHrZj/rMws7uCEpdlqQFj
LS5YJI3HsHB2q5I/aXHaJma1EZg+zzMULhDZHF5y2/kU9j0jPFcOGgNJMo1oXBn8pJiEy/iEyO5v
odZkNAYsom70My6Gj2rk/+l3SoTk4psmkk413z+ZcXKk+PD4na4IrJa7t9y0GF4j/aejjqib0gmQ
Rpum48onr2eI0zX1sUcs8ME982fWl+Myo+pEGuoWJ/C7WTV0YW2h1OOHMYxyMrkni+pgbKbloJ7w
EVEduVDaa5TLLx1/4p6FtfLrVDu6+fw8Audu6qbdBSmeU5w48wcLwz8kjKA71FG6W0sQ2R8oRi8a
oxhqQQYS6CsIkE92uP61zrEtdmVVv2hzsI1G5PQ5iZAHY0YdHvG8Lc2YXCBoSr90jL+iFgtHJEvN
75LoSB/7h0PNmuLz+/3uLvk+OmlkpE0Z7zuLpz5wezmE2UNkKRdkJfKiLH+xtemBMmj0btxulZC8
WbNWzhHyDawcla+bPdHs7mRfMfrhf9UmSmrb1nc7whvXAWn9Qa+LpkJckCd6oj9UFJ1iaoidyDr9
1Z4H82pg0XsUhCmmrrqRemltQ2syPGuKK88t4pfczZ2z3dQ/3cL4pfFc36tGnW7LB6t/MpCibMtg
Dq+ZpT+PBuvvUC4J3UqDaLtPGYUafhwTYGbm1bGCrbM2naOBotrXkFsfueGzuCuPVte+rMr70sSx
qlQh4pwe8UCVfNYkZGSKwxr5c11eayH3tuEOR0Y8zZdJ1oMBtliyyjI4A8D/IvUh2tfJKHdw3rAq
kVVfo2q44bTnSxhb+UnqCEsJ0ifxssR/XGGFEM5oXIcGfEshqPWhg/XZZ8pU0rRrInrG/zZm7aEo
H2rVGk8OOvdNUhWXQSIHzhIMi7NbEVE/TPPNzNNz3bbdoY/6ZGfyEl4y2trrCiKXfWpeS/HQx4Wy
oyugOWpi+pY1qCzHJfUhL5vWq/MUODnGZKmNkXFyavdxUovTlAA7T1n1uJId42B8VfUOIjQLn6f5
dekpw53tntugx3zKSDzCvR9BtagsQ7kjEedsKqjGQZfDNhTzhM3cVFEthSWsS3By4tD6qcfo4eaP
koL1P5dFAEWNkFmH2MIFFv39mRYO0oS7zuRDSCfi1jRSk8T8iT3RvIzwHKc2qgTlduYZMkK/y7BS
Uau5GDdMK9zF0oIWrlN9X4w0jOTKkzsHPozYvI+RKWyIKvPsAXbxgwPuz1GZqDGVxVIn/Y38hHeI
g9Vm1ZwpSfUAoks3aVVeKqKMzpM2oWbUyFwWSO/8qojRI6BeNksV5wpPKTSpJNnVn3XRGp+nOPr8
7+9rbVD67cCAYiE9yWGGdKl0eR9MF6EJzXJ44UdiDpGpOQSqB25Np4lygstG0+V2D0oqvfV+6tMa
xlPHKLngIGtakZ2VB8ssXzPOkZ26JK2wpmrQb2FzXv8rtFz5gRS1CIHAEiEU2MG2S6GfsxwzYGju
EFbE8LU6ARpx/cnqTTISLGRIQVbtWtJ6EKVMq3Rdu1mzYF4MgCc1Ap4+WAI0+30GjQl9ZpM9DRLB
uPTHsGTD85eim7r7Cpytw385iQP7vD+Kod861eTulFZ+6Vo0Iz6wl3MJS3iu1Sxf5CgvGjt+7Gqv
0h5bTl03tl6iiBaDBYibgVBPkRve11FMNb9Is20P6+EaBfC0WsU5ECSNuRkKC9W0LcZTyxS8wYOT
X+X3IVDO6zjbiwhyzq7RWju03Y5FNGLERQQuEF+d2iC/EiG476DMnhjl8EImJFBObYZMoy3se8YS
ZhbtATWrdespTtsUc/hj0KfxadLtlzV1ZVK/DX17QQvo+rno4Lgz+VU3zB+GwOtHdKHcqOm81WXY
7VbjV2K3ACHGiGGjZ1bLO1EAfMqNa8OZRobzXIdIFg3kg/7kTGgVHGPfFIPvlidN0X0WQPXz+vvI
3arYsXp/TqD505569Dg2K/Rv/EhWosAylaMOIXNdJ71prFHgdPXFBqVLywm6MbIfIQmzAx8g3lVd
DFlTXVUb5XhTT8ZWZvEvxX4ODePUICQhZ8mwH1e2WDY53KK5LVqiWi2q2jeCmo6djSMOzr8h1dNF
1k+/jKdHpT+Eg3FvlvqWhB6eLqWuxFnyXdY/pdLLFhq5ru7rh6LNCIt0MSg4EiRZLvz6+1avnmLS
ypYVTUOXxjw6l5gexu94m8pt2KKmoUTH9QiD9pHdx8dVVmE64aKcyhz1JpuKZw3DGxpdxCzjlF1M
4qwPahw9jXakHUm3JuhGf9C1ztzbdfup6+rDuqdGwnrWSRZ/7uNfKDbUnZNb5hGLKG6agvs57C6K
KcnMG4s75XSSgJPsUuB1Oxf6RwDR+xUFHNa0NdLCDYscsj8Qc+EOxZRotXoPuiE6NDaxp3OKmrER
Ucp9h6fYiJpbrZFRyCNqODhZY76Nd/+jaofnj3vI/t/aH/5/aitbjsD/e/HD7Vcb/aqz78XP5rfi
h+X/eit+sP+jA5/RqqCCL+tv9Q5vxQ/GfwjxEkIFsNSXgVnwQPzfxQ/C+I9Y/g3/o0lzGZze/yks
E+p/qHzgQQR9ojmwtub/pPhhbc79r4ebqpIFyKONyd0ilZ4+id8nBc2Zm5EAJ9fremPcaWqBBipT
PyldSgME5t1C69xDMWElmVPgAUsm7RbgIjoOaiIY8X/1OQ5uLELOBXu47VVxZfiW2u/DooHBybpo
J4lq3U62sjhNdkna9PcMJFFL+vo41BWhM2YrNk2Nob/Sj5oWXAmdkmeO7MrrRO/sEpmgFdSUvZIo
v1CqxQ+mqo2Y/uUukJAiKVqgUzI67aU2KozrtQpVikHIDsFy0arWz5YYfMVCXZiIzD6NCcWAQ4wd
Q4YmMKva+wlqGkzj/f9wZ1u+XcE1Av9bIs319/y6ak4O+ona8chEeMhyTdkWUlCiJivtU9n5I2lv
pAOS6eMos2+2yRdddN1makgXUDNZHwjF/e5q2ZUR8mW0i/GD97dy4++uPhQP8e8MXRAL7/fbyaxk
XuMd9gb3VVR1dEK4eQ9qaqa6MTy1YYiqzI2Vg0ggnHmiJx7laiYGlfCpc8qL6xCy3IR9cLLxBpzF
FyWuH0sz1C+Zg9Yn7NRL6lbYucJs06KSPQ5x5wITp98szDfbILXu6y8gB/CYq7nYdTi19rNeflUj
9TjaZbed2io/zd1DGJLDVOLOHemB3ilIns99rR1aGsQ8PL/9DV2bQQIknvHeyp6EBWhKdhMK9al9
JGAAx3EZ/232rXKToh78KDGuAdj3PR8QpUBnCWSBBy3Q000021wwO513YmiD0/oDKajO+mDetZd5
9t2Xz5gL0clgSZjp+2ThIrTV3k4rnFoJERUieCpTJ0OGpD1IQmrOPfWHiEQs96CpSOfRk+/QTD/n
if1iiNzcuWVebpskx5tjJUQAmjX7Sz7SmZcUr4SjWsS7o76Y5mMkZ3BWx00sz2AKgsUm2c9okKnU
OEvqPu23qkKHkzW3P0Nbm/eym1n1nEHzlDi2/dlO94ufNlKj4kEVztGKp/roxoW8taY7HYOgw4TZ
ke02ZbLZx2xkm2noaN2rK3mtoXH3bt39gilKrlI34ysS1a8446w9ZVo/QvCm/brTFstia4UYbzCc
0/9BQQL/t0aYIWJRzGD6oW5IzUXprm2zzP4cWdQxWe6IIRgPq9dpITEJCF8/uFBckD+ulOVYLCfQ
uDqn+HvoZTDMPtOQ+XiYpaBoI9O3G5nsBMBQFxm1V7vGg9n3r24ob+qk0VI9kJpqJ87VIeFmOyFv
9UCFGsTI07Qz2790Fw2etMpbQNIiTtS+3sq5xmealDjOFKM9c5kTjK1MpOSW5ceS0wn0QQFZgpnF
NCirfQPc/yVTK0bF0TiTG4l6WgTl0Ynhv+PU7c5Bqjw7ZlPwN83JGlCoVlVNOpub1WDJLekS8+gb
hKjuRpjFbZqOJFHL51jVD2SOGsco2DZlOCEfGLZFntb0j3EydwSTaG6BGC+9STv9krpjt0HlXh9m
8t9a06Hah4QoYh+0oxaPI6knVrzDSPBjUmtnY9r9X1JQFlYHhEerzkL7BrcmL5NNWS7jc6f6aj1g
10+acOtO4WMgoaATdSICOvCGbEFTXbQMKTGb21DCl7t9p201gfAqGujxxZPeejmREIemQYFYKo3i
N3rjbvsuyX07a8eHOWVBn8cdQZ0HByqdpDnjk5TGXyzMz2nEv4FcfbVNYld4hcibpjw7pE2UbAAJ
ibtMiuTYk1TkRWP6NW4MZPWltXMbM92mSgzsJjWkMCGvWWD8OolA/5rqBPBV8firqhsXlXDGjUuu
j0jmzfo2XdIVLmn+FcB7IJfA+aXipD50tb3vSC866dWM4LXPEKJqXzQbqWSt46vOo81giMprxaBe
oTHtk4HMfVa6bTYOT+yo98iID13vFE8hu322d4ui+1rH2FqNJXs4S8j8zLPzUHYU6EoXICSxfLUt
C5+YfhSgiGjOlao8y1bQ0DhY2S7rLWND9Jt6mzi/8Duox8HWTkjaSWSoQIlxAoJiOyai7Dj4SQTt
pYct3DuVPKStcaGyk/LNKP3iEiNLSocXxJilVIl4sj8y9OhPnagIrHdRNQqn+J5MhBVmGdJBXWJS
VeiStPTuXAQHHcbuXmLc6KJ210TBl9nqf5iBTsGUwdLXIyEfRbgp+2NGat62rby+WhrXjQVMR1u8
oR31HJDWTcpQ+0CGkoVxQwNWnVTctVVxjv/OpVYee9d9WbIzTCTZh7HIfnSm+5pO5DUgAvWEcaIu
nuBXicDeeVaa+pYZU/TB7r0+Dv77caHBu9mWwfJtIub9g+AurTAeGR5Cao+z+Cxqx+9dYz6VNnmP
RI65x6J1nzvU/ec2xaBWTwO3iO0uFZyknpQWz1XqlZDjLrZ+9TErSkoLSX5wo/4y0eDF6btnPurP
KcAxMZKlviNbDU+bEX4TbjPeEmYvkk4M7Ur4m+3rZGAi9DLFqc16cSqr8BjXORk0+dZt7QxyXR22
89y1qO2Y8tqxOtCbaHuRcxm79lcnhm73X6P3w9t38VtB1rtuJZWviCADU2iWRZWZ+r4dmph+w7Zx
qPhBxInrcr1BA0ki0zjrIoS65MzwVOoS+pJcEvqj/8XemSzXjWRb9l9q/JAGwNEOagLcvmNPiprA
KIaIvnU0Dnx9LSjKqkLx3suwmtcgZZJFiroXjbufc/Ze2xoPZlkvu5jXeSfTS6aGH71pfyxpfTM1
L4LFAPeXJs/1Hz7o3/pzvz4oTSVGk77PYPjv5y4ltJpThkkr4CHqwOeS+aQ9GyY7DHnZqBWrbLpY
fhJIrZIrtqne1uM/PE9rdfHb8YOZuUuyE/ca0j29nL/NvXTICaY2TFqQdC0OecwvTWTtCVOQ9FDs
5ObWD1Gev1QjXZTzn6eHlgWGSU2c31VeTJ4kQPytE61KcNNyMOjh/x87C8zHesNnp1oOhojvqggE
WlxOUZjnMCbrCg0QdAXthDhKO/36HU88QJwov+qlrZ/m9ZexZ67RqIWSYsSYrI8CmUGm7sZ00U5m
koWt5co7wYkyML22385Yiyyf80ND/4YLeLIJu9TQzgW6Sv39FI93Tqs2Np6zp6VHVDxjR/2H28o8
/O8XFR3tetwnBhoViv6rf/YXAWI3uV6VQh4GVu78KPtRBfiCdstERwTz4KOoKijYVCP4BXY9czWM
n2W3aY38rR0yxXPr6mFbXt3ptCxOFWB6BWSsSELIG2/vqeRBRcVBZeOra/l66DbJR0tzCx7Lc2SH
rpH6LzgDvMAtZ1jtBTTT3n1cPH/lIUygT0j23SKALPIVhtS4xy6HfLlY8EoG+8MhvHRfjLEX9Kn5
2biwi1uXwqges9M8YQYSRdzt2JrDSNrkSTs+rAM8YM4+U6MA+pdvHNkuoT850KiIM+vXgagDwFEO
dOa1LHm1YucOVw8eaPFNNFnY4N4yNfybVvbR5JV1dodq50UpdiGIL0GsdZ/JOBCkkQMsQwYSWlRT
gWMqSjkcLwt3YOsw3Ahqn3VbSPMJN8h+jm2QXBN2/olt0rN0rnkjxlOp7TtX186eL7+kM0D+GNKB
zywvtNTsgG4KIzIjgx5T0IdC1pVuJGoBrOPkKw168k1NPiUE8buNIjHHG/TA1LFA8KIVG4cssbqr
2aTEuF2Ypa8zlAEXb0X0cRaUZVPe6jIiFZtohdxG+T3k3/oFoJIhPy3bbkOFKvZU99NZRa9Ohral
wUmxiaEf0N4Ca4Rov/DH/UC0X1nX73xIN0T2oN35n9KmJVXZOtm8jM/y2OYTcPuilOQcp2X/d938
5FxxU8IUkba9dW1wY9J90BzimpNUPODFQv1UZP5JJHQPc+ncp6/aLL4PMSp2ulykLqrvE+ZB9tIe
+43xyG34wa5UgKvwtwvRsPcu2WYo+yrYe2TERHGKXmpsDfQElhn4BPs8WF7xo9araNcoruNSguyA
mv4RudWenWQfg9HndCSP1cINqa2yuYJyuRYr1MJkbsiuBk63NJbDWMZ3y2AfXQnWF5FqcVGL86R7
zTNWo+5t6Ja3PGpCbCoOgw4EBi3EjLqohhX50oa6tsKtTRALtPavGI9nlkFpbzmUef5Sn+rhscwK
B51dwYhPlU4oLi34J4zLULC2k2//HH1SVIWX+ltr9L739B+CpUFzjnx+EeV8LBRozrnoJTlmrzaF
IEir7K3vldjaNm9mxeuBAUBz4RFaZ+EveHVneY21ZMcO3wXRYPHDJkOcq2mEk+3cN4vuPUIHakLT
NbdTpTEj98zbQim3MdM/BLCIcyWrFmJIHIccEFEewwag9k1mZ9xUcbGH7i433tiqHQTMi13B+jSQ
gSBTujczp0MzleP6NcZW3w2Ty5ghde+mqTaCwsqeqwZRVVWhTdNpnuS8hSHTOkg65DtmyNLzDIRV
CbFkKpsvXaNb4C/E/C5+3zxA19oWud0cW2hAO98cnxuOSCQvf1Pz9Kzoop+lx5gVv9UUtCbjfY3M
Ag1NApKI0zLJJ8DP+6FozhoU5h0DyR9Vw/iTiVWFAfPHuKAr1Dm/Ii4sHpLyezKrPUG6MT3mEt8L
WQimwhXbAJsIWYqJEpAf4L6gHFNrl/H0zdDm9gIJIj8lQ71RrRHoubCDfKLAs9iCgGeDA+vw0wS5
FCA46rbGjNWos1mmSPIqE2U8E4mdlk/WJu5qUixlGhRKc8KJAjExh1dS0bagtnbLXETXAfdcNMc9
Z28jAzvgxzAq0TJHTgqinD514Lq0JrqsOlg3hQ4laUMrIx9SAL0w2+wwd4yZnYFXXkL9K4H3UtAj
SSfQT3PHCLaDzqX2ZoxbY0zuG889fcoHlqR8I9XyQT7lmY2Cv1YnlBG0+gPuObnJRh4FdomfW4+B
URfxchp9J1QpZVWFnnqjw2ILtY7KwbF6yiL/7OnNlYSJ78qb+LbSf8LRUgYJ8UTGDHtzjLvLM1XZ
fGOnYkSNv6DIA3MAok7M9cqqiR+WfuIaKwoa144PvtKuztLYu9zULzZdoZjrtwU2SVsj86hBPO2k
pP1cptlnTBB0AMJE7OAgQlljkJ4R+E5uYr3tZeyFfhHXm7LRk1O65F+I5uFEazBS47Eu9xPUiTZ+
9AxrPoiWRLqhhByU0VVYynVO05fGfpAox0cw98wv9qIfzrHUv7HZb6CEYDY21JPROk8juoiNvjTU
T1q8t+1B0QGZ2i1J8VQESU8Vz/zLHC3qBvbVzIkx3zv1q95SCTacz403e8FkVrRU2t340Y+nApoT
zMG44sCTtkQH0fS66ehpokwrdyYFYjrRBx00aOzQ7TQOvPonMS/+DjPVM6HE9MRQPt00wJER5um6
sAc4XzTN1pFCuKTtO/bZau9P5oNQ/gv6JHwRJevhMUkgBza8N3VXTITEtSPnOlztqTKzjdy7mXuO
qjkNO2txj8Rtn9xEu3M0V1IKLPI0dg7R2bZkmOWCIDFlsAYSPLi4wwziHB2o22iHSd7ziRYIM+xw
g4RdXSXN95Lo1NARqAK1ItsPHioSWimw8W5RAwWNyFaY1nB5ggT+/QbY2XX0nPbQ14kbzHr0zf9U
o/eTBWBAhDHDT/kCVuEdBp9GLx7zEMAT4MwUcxxpv7S1Fv9sRkQKYOALCZ1VSUbK6Tx1ezUykSsE
qbGAVX5Eo4KeM5bwHR3PCqJFAFLqiFCMo/wDMvPnSji4Iokgrqy7J7K12OotI/SmrI60dMUFldEQ
dvae5sBPIoj0reb05UFL+hEEoeCZS5FSmbO1ZcU9+yVgrMbAsTZGQx4g/r5DJnx2IRvNHJcosg3t
wevmS4v1ddTGX7XYEoooe/X0V0XuC+QL1jpCTfuts2LcltY413Skz04GvSdRlxnzXFcxYRXASxmC
SovLok9PivYeW0a67ECw05Vnga5IeUpAGe9qV4ePThddN+zmQjhiyjtAmMboiYamqT69aLIaD+08
y4MzIjlw56e2g5tFNXZcOJzvBoduq0frIExMdTVkec1oAjwkon0btMy/q2SIhOp+WcofRiIP5iJh
VUotoe9Rnuk53g+wmUKVNSDAenyvkwVfCqBdh8IuAb+H8h3Ddyhb1w2xsoSyTBAVmgZkD9vZQXZQ
KPqZLXjMYzdOsTihZ8IELmFE0et4hTS7ulQdvKBz/ZWZWXcCi8y6rvM3kH0wY2ucxeRF8+5aN6HG
rj0TpB9wtmShz1V4dz4u9PPQ8uYYibapMemHGdnSyTTB6E6dQ1bM8B1aYww1z3+1u+RgQFC6sNzk
Z4WHlLC76IJtL7oohMFBrgrOV6oez9JS6abS8H3t9IhI6lqVXNOZOYytpke2kh+G0xkAUxe4g0WT
gv8WMy287ju6POBww7gcJynnk2A0wuG9wZkhuSZarJ/sUufBguZNkJXx7AupHYayW2gDb8ilwkru
ZDGdKNe6pmrbuK6292z/W9IX9jVvd8oGnZvNK0tHfR/NZHx2Yvjp6iF2xZOBrZmGU7rLNAh4SStt
tJb5TnDcyAfbDUdtZbL3nh0wrHp38nmd4zakrGAbgR3wDNzwD31JFha/4kM4SX+I15EKrRDUlvNt
1QQNBDQ9DhXR4mNe2w9QXbDbcCKb4N7CEAKTUCgcybqNChg1ThpCkKLwShN6I6qCL0WIgMGM5Ojn
jSKDPN6OlQ/SxabZl2KKO0Y68JJfIKda0eVkH/1pZbfO05xrrHOC6gslr2U875beftP9zDyluvfQ
xE5177lDRFJ6c/r1EQAsvvZV4hzxtuyYyXhEr24tY0rucuJzAqgK9bmfrQOeCgROFsGixvAaDzOT
kDo9T9AVlGF8aX794lc2TNUKHJPTZ/HFziUSidIsfpRukl9ySdJHCvZtRxJKoIxOorciPDqzRbbJ
euXcaQlN5DldJzvy0SLH8FZN0aNjjeXBTEg1/fMH+ssa7C7dgZEQPYLKLXfD0PoH2mzdGb6quW9F
+4CfqzvWTvecLyMKv7h1z3HFuuly1RHzMjeYh2tTFMUNf+FGJsl4jIu52beFJgj0rd9+GesbffhM
9eTDLn62cv5eRXI4+H6OvCSKT9Eqqe3JYI9i9vbZiO8kD9pl1nMnrGuCXqpSc86/fsnNomUnIJhr
XpUfkMxe0N66m6Qqnttk1ggGqLRrSXUdGJme71qvmm9JsbYiJb1UpZo4tGOjekyG5i2ay+psKGab
fG1tVan9sOupOkk7M+7XZHX2I4EFEAgP6qHhPuol7dgoIrMI/+Rt0EdrPyXYSquMtcblqLWnX8l0
TOj5QRZ5skFheuQY1z6b/QwTyrgj9ig76QV3t6vEi2rI5dJmWs9WTaxrQulmaKVxTuC2FrGGkKtk
YmY6j1UOIp0wum2Vskl19kqkYAA2gNKaZnq9C2QKVsovfZkvPYqHzWBi+Z5cTqADLUSTXV46nC2X
FP9cXl/63BlQpYybZQWzkTA6nNFJr6KedIMMOj1Ea5RLh3wxED2g0SrWSEYrLXi9EdXngkXvlIP9
C/JUDjez6F59MRX3hWwBTsDpGEX5tn6JytTU/Wjom37s3OeFsM/j3KjHdp0PFHZDmrG9sC279kzT
wTMvXdJf2pHmSUadg8e3JVM2S4atjFm0Yr38qSPqSFx1iUNuAWbCpQVts44CTNkzHqhBYuEgbTZT
wh+Xvtyopb9lFuqyPE1o4/dJFwrNJXJmrqhfigHCDiBqYaBMd8fF3SxGdGhysqgIk2zoF7tb12u8
Dcx+fSvNTTcNj7xnE+PyNY8inht/m/cU/1NlXCUdwU2+tLz44toJT51q8Od9g/a0q6cTxV51pZzF
4cOy6psoP/tKPc8SHYKj+xerkG6owQo7xgKmZlMhzcQaeHVtzb8nBk4CiLQJbOOE0vuzfs08Aqv9
2Bt2vdvif/FN6ulh5Jjb95wSJ+2ttXxM6lHBcI6u6dxn5R2S/TXkhtJqtEHo5MI6lTWNodEap52s
Z7lbmDyIEZl4eoOb8DWh4QqdHlPHFCVfiZk4qGjMmwHclzy1yAjjFa1pVy1FWjeqzVhacJvEFG94
M45L2ogXjPMXMROZ0i78/Lrw9W9ryFJmw2K3xrR+9F3ASq4waaOZRrnTEvdgWWm0b7oyfpozFr/C
rgMMmfNHXxnUgDFPtaOXiGPoBZGrU73ShB4QkHnfkHRyHE/a4Wj4jg/ButU3rQWdUV+yXYMi863o
ZBz0kwPjc25KpKhFfu+PkhJpVDtM+/N32XjXNJ/VsxipRezB2rZt5h2byJQXaZoQr/KT1Znas94K
yrZZf9dJWNimXX7SKyZwY4MUUMTTA5qJVyZYxnbi8rKYuz+0dDq1DhyHqKGvV7ocPn5pAP2xf49j
0JyN4A0Hr89PcaG4k6EAmIFFPsTYzix7rl6givTHX2pDN2Yap5tdv2UedYkAj54X/YVoxSC2p5li
Dq1srD/mfAE/MQRNwRh+nu0e8UBooVK+H7pugSLOsAg+rZpjqTrUCFh2MYvsVMf8Aby6v605Sq/7
cQcwplKJE6IyBXE6nH498b0fFQxuZozSpr12vMc3K6rGS97CQ0TnQctU89C1u0xYu9KFhKDoc6W4
GaO5orwbJ3sLonHf21hmJ/QgO6yNzQ4OlkXTvCW4rGjvptabzq3VfnqwpZLcP5oLu6Dudt3h10uo
ZrDN3BPi0hc+FhkJa94erEP327R+D0ev9ONy0pfuUTr8maVtvDfc+scw+y9xw9BzSsxi/QkXZIMa
Ddi1+dlOB12kgVYxqKJiRBnsXQjSRlBn0UACJKeG+nN0qaKGKk3O6A2nHKxXvfZtPLA+VqldABhw
0rcNHaMsZgd76JHoTSzfM5eN3FmPV6aHZ8r4zBkX5uW+d/FI49raIh4IrADs+WvcSAg537Uz93S/
6rNQpNkklZrhkyoADgCXUTw3B0vSlaVFXezLcr1i0XQ2BXKCCCj2Loq8dkPPx8K8Gx/WqBQaj0NP
Q/+rqhPriN6sDCIz6S6Wy91pqm/NoBt30k8expr0EsDdhIh1pCYqzdsMA70SmOEjLNqrZjTu1RDG
O524iK0dQcfKvcrDekji6zTlMmAQ2YZOW4TZ+vQt7rfKEd1d78btVlQvlZmKoKqjmzPzBvVE6FU0
nc7TQeDt3gAfzBG/Mz8ltEVbH3QiT29pSaLQIhwVti4OImGS1SfYDFLbV4+cLYEgG9F8KeMrOzL1
LTrbjV2ZCiw1iVSLwmM7oHrX2xGvnYPapLMeNJFfmPZ3B4xiKbwsA9a2Ny97S2doOdD56PzHTOcD
pAJ3g1Mbp7zNDYYB4woFSLOTN6RXjEdY5eDS0mJwjxGBLHNHHbykFS0Z7OuMfT0aQTQXhHal8YSi
tIabnSbad5hQvJpW9ZomRCEYbWeHjYryHd5qMhhyO9osEIt39ToT7XX/NEydz+OV0Lv3qZCScv5j
qBFilV0MSMIEfzwWQ0DYBZ13zPncBf/T6oflLJpr7zXmsRm1z75yUBH0L2QmOI8O1EYkSu3Nz3Qt
UESIBXNmURx1CGfA9O8SiqxwBlB+Su2seuhRxQeZh1qnY8HVIoc0ImWiRUleJHGMtLCQRgyz8c3C
muJ7LaStXHjnplbQWv32heOGE880hWnFbG31LuRcX0f+Hcxs9Pz0eo9H975sOGNNUydYA3HTYxXN
r79+iXW9ZPufDGboGQ9O5pxRCHyTDOKu3ZGW2zmL8jvDX4YVwUIDaI6+kRsKLsjzJG03+xPcNDGW
Uxn0g8khgpFdMCNGOPgaCmOATS6dEXiD8DopMs3v1jCd5oFEMi0RTzAvzcOcsg6nfFN32lfUq0uI
7Bwkg1bjUuUTTy7PCi8G0huznne6cq/skE856wTPDE48skrnm623HxaxeptlMDBRJca5jBQpKLWE
6kc5ajfgPPs5Kc/R6Kq93Zs3oi35F2AAYVzqs2216JhtYE3aUbd8i3LzoYvcawMj76z3Tn/vRt1P
q5PJe6cjsBAC6D7KoE87FvOKrv9holfO0EvAve79W45MohAebar2ncC6V2pS3K25b1GThT4hUKfG
888pOTwAgfHGKwehSJv5cjeVCXgo9tlvQrC2W0J7K+3lecboFxi2mi/AEeCf8q+hojOen6YVAhwp
jOVdnIWZ0ipk2euBOB1PHd3Ta9lTTw7FoazxznWjI/cq+oq6rHxZzOWPok4tut20KTzgc2Hs7RZJ
MATa3oORk7jDUtIjoUGtSezplIwQX1tovSQQcE99sTH8P2bfQ+jBSWjTNzD8Y2LkDpPRPrdLzwnR
cnh27OkNA427Ky2AFUuWbMYU1BTQyqcZKeIVeOsY1qqznyxbm3YJqsRN27Jc5c7TkqTf+ljEu9jD
YZFy3TdnLlm1oR4ZdtBWl8g75nOSgxlkD+yUxJeoq5NK5EtXReM+qb3lvIinzuG84HjdsG/nJj5P
OBlZ4XjXTIa267hs26YCUD/iyfu29wg98tXbYJt3xTi/xlJtDY+jb9K/DmZ66xeb9iB0F3fKH9NU
I5DSItZyoR0XeIfMtYhAXona4/RRNRwVWoN9xJmQZfbVY0MnazMSAsNIEQStpXza8Hn1vU9Bm0WS
os0StGNcFRGF2n7S+AuNygbawmnGdc9zZP+oeDhIj+lfMw53foH30BIln5IcLSH8p1JET13vgCHr
sDxmdeANePbbNWiwcO+wqiswWphhh8RvDuawlGvg/Ezggv4yW2n3ZIrhBrVwsddTrrwONVje3Gk6
BKJufog0YBAkn2I3QRzOvLD9Klpo32Wi0KVHw3FQyYUaLrrFHQRXWJwsPnF+MvrlsyknnpyeBqNM
4tuY0u5JdOO+i+X3eqJR2DhnPXc/+tT+ViXHdsq9faJQXvTtOJNGot9AvzG4AOV6lPNn7DBtyMr6
xRopqNpqfPCnGISiN96qnukQZ45dWgG/9pMkXJp508ML49T02nFNAKqflwlRTqfcJ1CY3xxJpINM
fObqU/qp9fGTS3MoaHOPfJkUP5K73Nf4PLcg7QiDqQVnLNpGSmZkGOrsy3SQk52U2Bc493pBPLEu
EmbuPtC/DeFq3sMCRlkA8oATBu/W4jVg2GsvZEbLGYSidzbpxPAFI4/ujeY9y5UKNIRpDZIM1dt/
8BugutRXAfX3OyLBe0vCcI4dRpi1sZ9sdQSBefDlDU/CVT7uPTGhdZrvq0qd4NZFQXFSEIBjGGmU
1Ms4f5i58ZbW1qsF0qjxhktfmkd9+bISXLVa9iyW/LmN9Sn8D92iQ9qWUFdg7TPIo2fcNM6TL+rT
VGTPGYNCs7BvQ7RUf2oN/7/M/nlufv7P//FZDzyN8+PPOK2r3wTzK6/jv5fZXz+GLu3hy/6nv/On
yN5BLw8LyXFRraBjtx20tn+K7G3nX7ZHmrxrYAJZHUsI8/+3yF4z9H8J4aKDsR0b9IbniP+jstdM
/V+2Ce2AuSzCfJqtxv+LzN5a3fz/V7zl0TNdKQSGCWQNtRFjMf77X3QhvPDCxnC4op3b1zXMAKHS
oyWSmtaa3JENj0q0JcSSJRTjS9oizmsfnLYFo9pJJmVa9uU7e2fgRWzMH67XMzcxmAokybaPFhlU
ixXqFdA9k7Z0HH0Yc3uIS4UrJ+VQKTar09bzykdk1+R+KFPHjpN8ZMkCYSBpN3mbFEExRvmG7jwQ
lJFze2+RW5nkWyXBFRqesxVt7gSDuWwjEg45CUX/oEgS60X4+0VCC8WN9HXLFb+c+n+5SIVW24RX
Z8Csd3OH7JcIsJSufxVW7YSKiAmEkz3XOn0rhljJEp/Bf94MnDDBMmHlGTKykNLrbJv1DXDGVa+6
o7TYoUtsRItyNoS87LnUMeWXeopqzQyKKDqlRP2CyK3ouJBKGaU3RIGfZZE+15Cw//LQ/lcCNR7D
374hBh4UKqvenvg6Hi4exr8+BpGdqlZYRYOqw3tLWbtc7oSeOsiAEA3rORmJDOr66Ieo+n2TlE+T
+vyHj/C79IzTjOBhx8SH8tgAe/R3Tk7Fv6yS2G02daLuE784yAi6bON8/DRRYBJ+chDmGJak+pme
/Afd2y/kxl/v8PqP44TxjPXrg//62/evcHjUqfCaTcb5n+ldQEq6vnw3KXakK5nsvZSRRcEK8lR5
2zgG48rhutPJzSt2S5k8lz3TIVsLEEAAwo4Dl96oPT26wMRrkp7ILnzCpxrQ8K5pSNTJ6d9fPfG7
E+vPq+d7LBW8zAaS/fUG/+URjWcnk7qM240uPzsjpq00TxApUxW64xouHLcHm2gChDB74l8QfX96
zQ5fcMdJwDtLwcjRWbP8gPtRPyx1fIo/a9t7RRMwadOJeoEUXl7szKBlNUf7cjGfUmW/0nn+h7fN
+E9fBdwFWtIV/cjLZnp/W5KqiM7qTF2P09EBGK+9VD2WttR+62PjYxbmQRv0j8GNkUpZ/wBrWu1L
v78HrhCrGQr5oW9hkPnbc8BMrzaMMR42PpoQRFTiPSFEukYSFnQVuWYl04HdhVbQvq98GvItkZn/
/k5a1u9iUW4ln8HiI+BotVzH91fR/19u5ZJoCrWyw2qSIr/IxuqLRXrLXvHp54w5zXdZindtoCOH
A/Teb+ngD3qKcFDDSOTPYuND1w7gxtcsuiU9+RbwqAZMQO0GuxNhV9oEQwkMFpwSeBc/FxEhKOuz
H7EB8pZ4xBREKD+1l+XBWg42co2QI9kUVh1P9MTkTxT52SDcalLfOfRVunctzfUn684nPduG0bpE
CYLVoCyGx7gJKYnbwDHUgjSYkRye5G6wt/ZovffulViD61yKN2BRz1RW50Zm57I239dhkxTioEvr
Bytnstz6EUlUY7xLR17ob9/Vfv+Yjv4nDMs3r3c+Mz99jm1EgdGTJ8UbvvfHOKbZKof2gEYw26jo
ox3dL9kslM46D3zlVffEyTgj8UXl9Nryg5tOwebMxXvkyoswh8fWFB/UGGctRjVXl0yHjd0SmXvZ
ektYmNSKQ+VsemRq/mwDp0XwTE5GMNXaR5svh7QrniEN4R3BxTnaFdCDfttM/D9K23tqmz+Swt1U
LSRGO38uS4JmdP8l0VGmFvE27+zrqNufoF/v1//JzHxX1PbkMr8XkULGtqkqONfkjr0h8i/CMubC
xS2yo8es4787a+Jxvl5NScaG9m0i8TYYcb3WOu41W0+/vCWFF2LN20lgGffcl2yw32QONdoazrmL
crDU+TtQzf+o+mcn6h+RadgIjHo2bXLyVCoOtSADUic2JWamh4PDeB/c7dBYKC7UfGSIiYBuvAcT
ylUo46/RZkNRglCAUn+vLePdzqnNF8sqA3yHt0oLs5K1ZoQZHiyJ+MDL/BPPEKKzhC6mOT66NGQZ
/VQBGCWmjOt3xAm26QQaysbc23RNygT5Kef3o+Xlz8gi36j47mvnxgP/xsj4KBt95+QErA16H/Lw
LCHY/M9MTmidsAK3ZnIu5jah9cS7bk78RiZfrOxfnjLeF0fv+a4IIQRTEW41SWSOmXyh9UF8PBmb
EqE7cr+n1ORnjUtOllBbAbMtzzk+53zK3kDW2gM+slb3jgDNoHHSw0S7UWw1Mc5M+Rr8yKq+4Psg
nM/HGGhdEDkeiKOGbmtYDQpaYtd6/UPNyTriP3naXUEEtZDNMWr5ZwcNHojmkJklIvXs6Z+dG9sY
URCLFILgVh+RvdWYH97Ap5dNcZq6IQrg+YAUEjgk3XajRgyRJg2qKQbOUiUnf0bmmtbJudeZH0Ux
wpx4JKLUPfAWP+SN86ms/gKUkZ1w0vc4mD9Iw2F+ox34JMPGWNW+MXSN1FoFnfjQXSZk5G2g2y8t
1DaKTkj/nYyDIaRS+4i6lMCWTL+N4t123Bdpqp++cvai5JIydhxDhGiZeB/buAM2rwqyDc1bHTFO
dD/ZIwjEle5LR0JIRb8itrtLlGUP/QdzGg3ZhfuipPVRD/me6fADQ+n3tuBFg6UIZfVMEh7aRy2F
AfDJXPqxXbhYCuUaJJCisz6bJDYDyx4OReomkCd0Huihf+RzPlkWMygYRtcsVTdHgkTXnfvEpuPu
MRn0kIzSRqYiHTJni+CoJbGOvDSiIXK9e2w6RpZ5f3EG9j3NwqblbpxOo3ng0aKJvoxYC3s0OZvI
LOQuMrPvwgB8DywmcBrtOJiwXLzExkPDuHAilwH+1ha/7KHwtLBUHyMG96lYLk7lhXZvnxRVBqd3
69NfZVRV0bZAIsofxTpajKIMQwKerKBp2BLWraeEjhmPItrIoqVD/Gj37xNJzfzEOxQFdBKnCaWp
htrA86+18eyUw4VEvTuK+BeVcpGy3nyzHQVAI9mPyn80GIbj9UFVKtFsBcx+UK5i+4sLuM1tjW5q
3XPc2n+pJB8JI9aTBey4QhAcTl2vdja59qgRa4bm+bhxlxHNLSLPpsheSRh6sprivkbQi7rqPjKr
OzTrMKf2tjs8/fu9+2/AxF9b93qMRLPDdEbgYP196/bbafDR6/QMcItn8BtpSLYemy8tLjrq5uhc
l9i5z3TedF/dZdZyE55zhKjxDGT9MXHFx7//QL98vL+da12s3HA51xoTT4Xxt/PMnA9pU9LA3wwY
vcoBMXEuDq7P0e4mJOSBJTIWGvT22yKtdybFRWD6QekR+xBFFT2QhfuZzxXwbSK1gIkFGP+ACbcs
jP/+kxrO715Grh0VKAUIckaDWTkG1N+vnWN78N3xL22Ixd12bftaGOPWFDBhLD536u2ovOhRT+mh
nMsnrFBXNydlqcQpK5s3Y6h4Aj1OaJDxOjTLfYqcmREcMcp3WZ1sXcFIb+pfbW/cWrF+JaX+ZE7L
tiMWecKZ408gf70y7HrSGDODB7N7nCdSgoFEm+KZXgxCyyG50I866VPPH6T9vmTsagwNRvGTKBv6
aO/kpqHAx7GOKv02CHQcjR+M3qnXfjBD4Xo/xPC0u4g065H4rI6JDLV21FA2D+imnPjcmepr1L1d
bMLHzx3nXWvS741JbnzvWRy2ErqV8dOYDJ/FWO10nyxwLz2OxG6k66FtZrqLbG+KyRJLI6YXyUb5
xnlqecY6nE5989FQ0RhYnDFZB1bvv8hi3mnKC6fhk1nogwl+qjWSSzO96Ja4c5qC/YTExv65h8rh
N9UfaV49DG31aOV2OFjWdTAM9gKdwJUX1mSakx+yG4l/UjvamZv/xd6ZLLcNZFn0V/oHUIF52JLg
PGqyJG8QsmRhBhIzEl/fB1BFddWqo/e9QYiyTUskmPnyvXvPdSCxZ4N9ALRafKuFTlJUcrYt5aIa
8tujP4wgwzh3jOkDNmFayKugtp7DWUOc9BAl7NniNWgPhBdQN/L+0zKZbXyMxdhpK8npqk2PBane
GSlHaIcPbvqlhwLYKkPayZPEqKTdH3SAR5IMdn3ZIkfo0MPKlaJ0l7FKzt7YXpvBek+n6UHPKRdY
pZhdZWtcmw4JMf3BIu/op9L//5ba/9JSgynxb2uD/9F+/NffAhSzvH7ktOKexEf8Hy245e//tNPM
f6CgcMFS0rfywEDbnJ1+2mmK5v5Dc9T5m5Zhehqt03/100zjH47jgLmwaS+oc8/sX+003fnH3NiZ
GUqsPgYGvf9TN013jf84QLK1GyajEuieGnQNGirzn//b4U1ItYnTrP+O6YRvNT0KdvFANmqvZu1j
4X10oGeeYguwf1G8EAheo8R6aAi78ksj5ligjNM1tcxJ88HtfDZ2IJnVIdPtLG1cRzLiGKSqtwQK
zRbMtUE0/RPGVONYqZfeRjjRxVjNO7rpF9QI1QvQd9wBioGAVdORqIykIdojwsk4U+k6MzOuh+I9
6xUF8UywClsOmrXq6i8mItpNn1jprq/d6qJ1aJKxqCIZGs30WSqYmibzc6wreZ89Vzf85V0+i6Xa
/FfKYPLYTpN3o2kd+EMG5UZP9PiYsWQwGErPmAyAIDOQPbvq0S2RDzSDk94n+vOb1kmQPZkOoqQu
aI1j2707gZU+9KkxXYKR0eCGsM+vfn7+n8SUePhUO2c4NOgmVkC48KjzYd2rZt5tWs9JDoUztD4K
GewGpdbvo6RPdiZt25/EFTLFvoJIdIflRxYJWUJRPe6V1nVRT+QCi2qbXtWUZDGI3DcxKUjyklDf
ezLAICA77zAbYNNtInAY1ghQjzkU2uPy1axHPY46ghKICcAzitpN/Emhw1c1iroRs77PFlJeW8OV
V6ac1mkMZyiVomNy6+5piwq2i+XbMMXZjiBvY0dQr/posvi1OSBVVjHjHjI7f2KK267Hrmr3i5Uw
V4YRZKx3z5JW2zWkhGkIZcJ6v9DDl8vii5SBecyGB7WY4hWhJRykk6HdlY0kecR9Rsxvn3U2710s
rLchfjfR4co6/2w1KJM/P6bhdefKNWHnoic4gxYh4z3Fo2EFHmYiD5qC1JLmYQ6XRPvKiDrMUx3l
N5nLy7toeIV7+/ltXC+PDvjOOJTXTPZs9Pprznlqt3ICZBlAQPdpMAWn5SJQYG1/fgRzQgZUQYUG
t4LfUlZ99ziYh8KGfgSgA9qgIijBFO3PqKeH0grbWzSalxRdwBElqorvTQPbpQ/NLZ4vdIcwgWTc
g66JTQw+hDxyOyU+7fRgRZKhdreqSyYj86tunH7VjqeAHfYF80C0y5vGoKSYWaRT/mkWABVyE3WZ
E52mtCjujAQIde1NSAOWqUcbN2r4BbUvBujxOeQotK4buzv+vCIKxjDAkPXDVFbOtrYjdngjfR+s
zP2FeYawut79BF+Gk2J5ZCYadDCweArQJR9PFpFtJQNvJ9ZeUqsu0M/jhz810ps2cMfajaMjmlSt
SX0aBnx7JkaR+YE3f7tXsTEoeaedMT66FfJrrbSeOw2XRqk30Z2lWry7nf17bIvywY0zDsewzPr5
kZW66UZJ0mH/86u6WfirGbvmtlw84dydWiIgcchvSQr7Ici6Ly9ROAYKs9h7sVM/ZAKj9OQrqWLs
jbwq7iWmls0ETdJXai/ZjRMl1/I3GWNbJLGH0tfTqrz2gb2xYflLx2n/usU30b1o5igvr1HVD7/l
gL2usbXgEdU+6DNaEedBE6+8RWAIiJL0VVuUfwhjsor+T4a7wXeIevVLm7pSr1G+kqj+hRkDCbaQ
ZEP3tv7SZcGXnVP64wQZ7w7cM10xvWtcaeVJEs5FYK81vHbtcA2G6G6DYbuM2mgR+Dd8ywQs9qD3
/anMyJftNYC+BMbSaCaYp6OUwbaIXFgVqER+Xs229+Jzw/6AkLmGeYSxN5zFzM5QX3nVphML5S8l
CZMnJbQRPY3asW7Q6QQZ/RRWIfupDLK3MUWnhbJHucjCxdbURcEEjsYlvM3CDUA7kZ2mW/fZQL75
RM3LSMLbW5He3CYxgd8o1BOZawTTp+03+TzNQw3W7vizeg9F2OzNUe7NIc/vXRUVzww0rFWd3nKJ
oVd24K7RSYpXsKfVGksQngrL9LXKrc/LRSd7beeprwVJkKZ9lU04REhug+RY9saOBeTAxKK5Jd7U
3OqRNdWBoIONoxuJhwOCWaUWTSQ6F9ehK7rVKAOSZZvQZtIsXixM0Ni4M3Q3rcR3Of/0YavS+aHv
uDajNMZbaAzVwRmnh8JV0b+hd/Hdoo4urYfNojfL23LzucWGNO1HFtfmDzIPAkR1cTQ9BXUAsdrn
YqobPtZRTAoFAO1MaR+NQT0hhzNYGVkaac+V+e8kKy42qvrvjqm5Z3/mDq3lUY9RUzaO3IoadV5q
0jpEmKtsqwFhqnBrfiG0Cl0S1/cWFfDacoUETiifg5jyFunUcImGeNynWk8eIh9e09GdYwPp42ZB
KDooWvg+iodS1TrUqLyvY0/TyArsmjAuh1egHMeHxESChVYR4+B8sSYlO0tD7lq0Nr/GKP7QxFS9
qSZGfQc2gKGMyTHFpn1KRyyK7pgmRJ9W8mmI0A54ciJWLZH1l6of1YhwgEjPaaamlnXNp+TY0Ih0
jOjVckvawEE04kUJXJa5pkdXKALfwbO4L6ei2Ad2Xr2PXa+fw8H9hM2af/zHF/R+EQzA2dp5SxA2
uE69DvqtF9HFXSwT0bzY99wiZ00Pt6mUum9HhJAlRtSdaZ8afjvqw0dk/+7K8hQOpf2G/49SSG+M
R51Z0S7OhgTdD5knhYNDkcI1ooAbyd5M0R3RmMjXioxXqhEoh2qOK9YyUiBGWx7ghdASUN3kcbnM
30rQEx0UUT94dYECNLTf3K68C3rnsFL6546e/nNN2KbhBR5AZYDodeaIY6Em2K+U9snMphYbO43V
Ka5jfG/VsFYjMd1lxemdEvyRM+UHny3PPkIGxHesF9qe+hSPa2Sqe7NrxSalpNg2waCve2ZefjQ4
zsWLe/M0WOI51MvIX9a7qMa6iKObVhwrszZf2sPUdJckyotXRUWhNkl9evB0Ge/afkUbNj0g8nZe
4rY5mUpQfwQdGpQe6+l5QlF/Rp68GUPkYhRNNcp3Y7rHqvJ76mn+9OjyvuqqX8NNFjRdx/ySWoyH
ylYXK4ob8epqyXuP/nVtDYa2HRNZvScjnmyXQEUbjq4f5uJv5fTGazxHSmsDmTck2ZivqD5pBQZD
dpr951hF3Nldqj0qbqM9goIHY+OmdyMO+13cSU7TEg9+U1FwxKYKsmHotEukQDJJxNVJE+uXC+N2
VRHTtTJquuV2QZqjmerpR2AaSLvVPXjh5mMcq60RmsQdDnq9Ne1+NbaZ9tXzbRQv0cMQkPgeTGiy
+wJDMlnIDQ3KKti1IcJPfHhG7HFK5QuYkfJiBsLd8sBavovue9lOnE7PNwkG9E3eORh2CqY1oait
c+W4w5kbP2KFb6bVmBf9ZWxIlUrLxtiNJS9h5Y7vmaPNOwIN9mMRlvgb2CqU3rbPjHvsXaArVE5d
29/YFiof10vh2wmsvMzD0TgVQu5z0yML0vPG++hVECMoMK+m7MyrY0fz/MpiUAnUY4+Arbu01sAv
30zJg8OOwISgK1+6li2D5m53Ygqlr1sNrAt2tuNSNC8X2aJwJJi5ZbDUb7KWtkE3WCCJSk/dWm1h
XvEwoseGKNjTDWrFNhwaAgtl8DV/gbKpeaMb8VSbxq8gSvA/BRn8DlS+67hWG9/JipaiI0nPLQet
VGuTr6lpvwnwYxrC3rZaWkNJPtpAtUS+y/711fzGDhPKvOX7//M3tPFk1q57qA2te4xMKE5lMYor
RR/ODxWkCotluFIlxF2y0deEUXX7ZX/SdYYNXsKL5tD89EsRCU5JUpB5zNDSR8KxDpu4OVsRLNml
wKz6sPxNnbFKlUp+NjjHfspKa/IsP0nqFyXp2bXnU2gyFt/a5GJzjgjL9J3G21bJ1D8viRq6Kncq
ZN+7ia24tXXGifNbWbiJi9/fTdes+0PcRufl0s7+p3q+/Nv3Wlvs4zR/iwRuAJNb8ThADXOQj12m
+RwZmzDOSe45ZxK1mjXyhtpAcK7LxQ2TaENi8ipC/rRe9q+fTWzes2KmX76SsIn5LIBrSX/sSHYV
HL1GNS7VVJqX5WHEB2xToSRWSZbZecKkPgHq+xwH3mcRxc7B5n/dxnX0G415+lyLdi6CUix6ap2/
ohs4VmGl/VHdBrHgEHyINIpv/Uz8apjhbTpcA0/oiqebpaMk5USMmvBZgcz6mIfF9qdwnB85abl1
m8jZlYKITsCKIJ7GMD7XuTzXsrGrTVbqG6Y6hzrrxSnpFSdZ9/W+7MfyAXgH/ibXQs2tGw1J8dbm
p/Ka38Oibn++tXQT8hzYpGKnNiknmeaTHBIyD81/92P7mzduOBPAUT8FhtfubUdv6St29dOEU/PJ
xRMDg4QjTIq/RVUFPoemUrD9pN7aNfkxZpASkCvtWTidxpFA9fOx7869zT+yx6GZDXT5Y5Tk4VpS
gq6X8DcnS+WtaiYbn4qh7DpHOdHDxMczYvfODeMQKDpudS8vsPmnZXhXyiwDlxyilVOnfsZXaSDA
dOszyBw+CanTvhRFwdqufCeeJ9/6atohgqYvEkfjwQ2KX+WkznKcjtu6aaN05fWA7CKU92+mUl5N
VffRcTpIDcgDXSpoI0PI7wltzkal5o4qmxjeDnsNjcpqNyk2GCBd+SvDMNupFh1YqTUcmrval85A
q7lv3WM9kv1T4Jj2G2MmtsHSWxvJwIGvibyWwGzkU51BhlwbrWK4gg9aqvQ3hUlLmtvCz8kREvKx
sPsPWycedeq6dU6L1fEcYtsFIldXe3KV8qkJtRdVl4wBKaNX1rcTjn4Sha+RmTzlSfICu/EPII6N
YTeZjx3tXHlTto5zjvtm8whj1Gog4CNIOBHWRSCimrJ74zCJErD/TGF6sUmU9IrwkqhCsp82ZreJ
RHVsWnUn64T2EoM19MD2Pp/c3wk2RS9xX/ACPLq1CmqHkjwI6ueyj/UT0QPnwMH+WA+dXDuVTsC3
V9MAkmAbvKbmDJ3sABawF/PKnLw+3bR9GbxnNptKgRhylCZAkjZaE2vxJ8ht3SfGgQ557DmXiUZ+
2AKm6NqIhGdGkqTWfmpxnuM1J67ElL8JlcGiok7qekjOXQR6ZxJXT48A4UEewfgMrFFDsCbwlK2G
caYOONfY1g2WnED6CJ2LnHbU7B1VjHG4eSJpfC+0E9+142JfttXVTvBoIss393ols33cCXuVBNoj
bRXujsB+jeDPrSytaQ8OQOknoHy/4wlSciSnX6Ebs6rg+QgcJTx2s8NFLRhvBOrNC4V26xX1o7Hy
4eDB8wNZHR4CxhMrpvgdBHFll1bhLgUDefbYUM4V7bax0sRh4AMoirrx8xTaCs2xjfmJng14bQON
wma3a2VzNeznpnaLEyjLDUb64mW0m83UeQ9e3nhfTUm+lUKotbRvRc6HCMbbdFZ0a23qxBUoCfjp
gkZKDcgs0RhSJsb4wFQ2nO28PodWlQxfXyExB5hFFK0Aact1J8YDUHeccAXDEGPGCYAP35AKCdok
Q1o4p2JmcYZwukiLPeitrRVPjyXI8lXOVNKv6oPlgP3SlYwQslF/9fLcek5dFNNmDY2w8oAM1BHj
qkrm3qVdWWRMHkPca8dJGNrGG0FzWrUW7eldUYYYxYMix2/OGN9JAp5o8mp4NoKRimsOOAdYgzTI
cB5201MUhqcqQfIYBxsjRHRoMNVaEd7NSUSWV6ewjr3QSGEOONMyQqccjh+y9NgUXoH3DR8O4oWS
9Oka3gVuEg6dg7mrBbCEFmHGRWpntef9qLCNQBLgFcFUsQI3me0zZ9jX0JtxFDDIbzxlWMuECOE+
qHeq63wbIZ3DONGSHQJTc6OP0Ztw22/9heiPex2r5SNJsuvMyol3dJNVmdLuSGj0OcYvvDjhRszg
CJZyjIP1xranYtM4c6CMauwb8LvZ0J68VvHBe2IJDqjyWRfoJxcadAbFD7y4ecIL9Rs3cXbwGqeg
81Ror/BuUESnRz0s9UvXi5saqnfH0b9USCpKlV+lBORg4NNYQSJ77OO423bktx2nEFJOjvbCp+lG
Cxl2gmPk/dFxkLe1GTmPgXWAprZjDjocvTDaTYjhMVH0n2xRzWokmNAamyeXGfapSHC0Rw75Hc7v
uFU5QU6ltn6MSwk1AvNSPjS8vgygxqhmaNSQU1BL2zn26vBGxz7zM7d4V1SnOgkLao2XbQ1NZURt
ViZFZZny5MdmQn+AfcXL2heyvL7n1wCUfvpK9sl3pRrRtsLbv4O/dAul8o1dMrnAk2VaTWPr0of6
g8XRgz6IEpfxRssK7ypYlM9pWpAQRpgo3diDUVY17z0z5QmrKkkdbvho3mXDZAGeQbQTLRN91Eg3
pmkJUd4umd2C8aOrlWJtT4AZRob1je7NHo2nWohpG3m/Ik2/1hPnBHz661FzntMu/0p6E519gpJX
5zaoG62GC4CkxB2KHc0BB549t6bTxJSLpBDbkf4aTfK1bufAqMI7hQbcFqwu31NnYn4p6Uq3Vc15
UJ8GSGPdRG+t11eNJCosGzLlWA5iD3+r26SD/C4ZiNIPjMF0F/fMUK6JxL8+jkNycqEAUbgeY9Ys
ZeorH1Cz2A7oaTZ6IH4bNYw3rc8fswT5hR6AuUozTqeDC/2zrOSbzPtVZGKPhHAVH0Yv7FZ5VN/z
jCS/qTDPiOtunap0R80C5g9PVO+0irK4LnBCmCPUt/SLfj15o4mBIHkCoZIYtrjHBZZPW/yZwcxU
aOaq8W6M4THOKJm2rpo+PKnWMCIh68FFTWQt4B/Gm5nR7wZ3jvTaXAAotEUcqG/oZbyuIvjYeYYv
lW2MTH/h6V6LDBUxZndK+3HUNkKFqBMLm54/lfNabwdwLFZGUKNTADYrPyqJmyc0St+VBtoaFhRm
rf3fyaz+ktW70o0ywhmTONzD7U6HaPq7mjDlcmiDIp/eblmd0s1PoaymAHeUEHg1QTjAmFCJD+5v
pmyov2LzbzgT1iL0I76wrXvoliNpYfq7zSZGb6fR+aduscIn/pqUnrGrxEslSuuXKtq/Br0xzCvV
zjDr7laKwoQAAnFhtn2gAlEHzYPnk77YWlUexYTfwrChklBYu+uA+VZq58ERcDhEKgEJ2ZhT6guk
ZmbfQNicUg0D/TYg3G6FkjX1Dd36ciua5Ib+F1ntZ6ePNCBo5WxSGb8EtnFs68ldNWmgMq3p36NS
UOWGKU6dob5Ijn9VNd683Gi3AM6kD2j6N0vTlzszcDs7fWzwU20wrouKsX3INLyWHXatuJteGtLu
R2E/DDBQz1mu0HG14XgEPTRxFIaJRlYbweAdYRFHywUKw55BB7MT8UEhoh3KRv8YR38TIm/H0N1H
9ojfrM4JlXTf56AopPQ0/FiWM4o4ASihCvyAaJIDXDeVsCWAs22f7TijoYYZvIMb61u3jrodXQVA
vhjOqIElSGm7De6m0+xMBdcawy5sPDNEMVDTl8G4izjpjoUA8kegDAO0JIB2OyZrB8OMtA3zt2nn
4yoOjc/ESTHapCqm122A8J3ZUQKTjZniSlNBB3V59dum8FxP2pD4DnJ0ABHY0C23UWDyjRiWNXVn
duUBNApYpo6mt6mOqzYvbpJh1Trv8Tm1XgmLi09CrxjeeT5BWCVSFZTkymHq/qJmtJGXl8Wm76xz
JNl47X4Y1nEqzraozmMO5nweJXGaviQ2aveEBmYWtvmDGmcw6DFDCl3yOcoJm2poyzA9EZcA6jmf
veF9mtpsA5cXbeCsAHWq8AMaFUvJBIFXa8ANa8ZKtXD5ZIJ0vax26OCJqT0KkuboynvvI/ilG+/m
GdcidLABV1Ns7dwpr472GICCLPODp+Ifl86MgyzvQYjrC0bxDRtHdTUd1VeCzOCj7SGH6EoAXcmX
mzTVPR7FVqTSpVVQ1+yoGKakJSMwOuFjoLifeqimmw5n4Tqj5HGCihQApX1QIpdeZm6X66SpiTet
YetKy0Iubin8geN1K4HhgrmGfJtrpbxB1aYMcEyZnN2hsZYnB1Iiqk0NBIIFcpH3cleF3gaChMDt
ROhApZngEp1V3Ut3H6Z/wKfXW6YHiBHTwM9j46qajLCU0UKdVoBx6ezk3QD+DjuBTyxHxNwIIWdw
psSaocJFQsQ0yjw56lE4h6xn8JprJeWHUJPdlKdMCO3XWjW+M6LQ09q891mZU6on1ygmBDimPyEE
ftpeY/xoVU8wKHJyD6aDVotXhQIJRWVi+gdbU76heRWUCj1roQusTreaLzwukKHyID4CutoYnirP
zJFp2owBgYdGP54HALfY8tkYJ8tgz+VSyHA4hV5I3hJRsaWSvy7fHpPUPMCueUHnbNyNWrZbK3A5
g8ye/uV7pbuzCV0C4GlRMCgq4eGxh6cc3vta6olzYdZPvTJFnFt5BGwu9XnS1FearLwslynt3tXS
dHdqqIsdhkdu4M5UH3PbBM9eFeLnoaOP091gxIXE9T5lrv5qT06xoX9BB0sNSNtwnX6TupG9IqiI
gXoRM32GoiCoMo+Byzk7Fz19OoUVx0yQH2TYlk/TNMz4UcI2T+AOo3UvxvQ8FZgYhZZx/DKn+ixg
2vDQ3XYJOk4owDhC2gx/zVQam2DOw67nMB4Bbe7n6bwWVUE6xvVGYpR/dSC0hAkDZw09Xp+4+Z0I
dNTGiqGv3QEpkRbC/apj+GNx8DefJ9ALHMg0MYHkGCY8D4g48z9rOwaVeKfdrXDoIQfAaHL4Mmb4
XgzxY5p7/aka7JLTh5U80t58sOsawNqUpY/uBMCrdQYzveCVlHcsNe9idtx6U1Q96sHfWZ4BZAON
wSBrdGJ7OyF1nD092DqDqN5rKQ9W6XQgB5fBTzdR2hnNfpR6eKeo3kTELw8rqXgnG6VYLzivLZeo
c09hGa6buUcU6nZ4VBGhr0vZvoVqmP8ZTIDPmW6+BG23EaMbzBoOXOMFWc5L27SAsjCi9gZA1ToX
AqOcC3D67FSFYl+Nwjnpk0oIdGqZT8qs1RjiYL9EO8l5AuaFGLy1Cmv0EFf4K7kLl6fQs1Ddaj1n
oJAb8jqQSMW7547roaems7zaYRIFxFl1e2AZ0nKBBFCzBFtSCrRjidvltFzScELsRfeKgPoq0mlM
0wrwTVrU59FAEeFraRHPaCJsVAYD9DKFXJmjMMGhOgZXWek2p0nByjdrC6SsgpNid19GjBHapT3R
wqc4Z05gXDV7Mq/xuMstySIeWSNHiUbGfuIIz1+ecbkotD19EdQUWpWWBQwNIUR5gB25ZZLTKP0k
162L2eod3Ibc2IQIL/3I1eqnJG4B2CzP3sIRBlOobcs00J5C9JjpFguR6VN5jAh9iSVdfl6PvL/N
T3cJEzLsfoVILXV+3RuwBTj3I1OcSrWhNl8Q0/QdsSsC3XAQkXDQYevKgu0gi+omGhD7plPMremU
3xvewCay9rGUw1NVaEfhDdUt8DQAxSnpb60sCIloelI18mH4hLdgbaRq82kNIW/iqUaD7mJVR0j3
GXYkolpzPxcbPu3iStrbwmrqhy4I90FbWJcmCwwsEfMLm8UCZAvn/hPwobfl05C2VrxpmaavQ4DA
J4IDNVZLvhIREJHOI+hDaZzokpqfy/9icqK+4JEtZpVRNYuOFvhY2dePP6tlq6pnhKQpPywh5csl
1LVVUmrJSZETf5imlCohmPaxC8vLEhny81USGsfOgS89vwfL7bK8ESWaibWaEIFLwBrnODzuqyKd
b0ebzpTX4xaxC3Ssy6ewtSwohkwT9Bt8l2+7EubVnS99RRFluwBy8Sc9KERs7XObvFumY3S3dePV
HRBKj0ZHIHRj/tVVa9wxIQClDPuegV6qXKjXoxUezhRgn63saOTKt6Iuzq6hZE994wKbTUob3YOz
aTKV+RnKmd1yc8zskUg/JhxfCDC0bxlxBXbLRIfXSPWjVrX3GpaObZHkO1aq4qNwcPqMCLdWKFPI
98yInUXaVmJGUPDgz41bytFzOzCjWZZdDnTp8ecP3Hr8m8IR3OGqgDcOsO9Jmg1MjdK8YzcziNl4
6PtJ7BHFeXw20wzCF1pyodkwKapE3QNx0DcuN+TKc3Kbqo3bV8zgNkgmONdbt7h28/g/Ljpv3Vio
5ttG7BQzdl+QXTwij8g/xQSLdVnkoGS+YazgGAa84NAs85OfzaQxq/CoVd647k3dZKvpoEYDacHF
FLRfSfAUNUG7H7S02WqqVh7UkhN220fA+pbOs/RG8T5amN9hMUQP5QEXfXdRpGRtrGL5o2NbtFCi
H02/ryvYBKjF7IhhziIiEI4aEJPN8sw08m9ojMrrz0feHYtNlCRfC/hJtQvmbgHHlJ8pj6eHkLDm
GTfR1Qy6DeOeEqqg8oYmWaq86ouEzI6KL8XBruio2aPuhchbeBQOlOZJbyG9YfD2EkBYj2wPib06
QY9tgdfZir3NisI9IU70AXDpL4Pt3JbdEhnLdvlnIk/GnTrSGFyAd8uOCfsSEEJOJzZVMKoV4xBD
mjP038QdbybCBX9e9MGg0luWiOUDA/NErlyl6laZGpkU+Kxyy2UKZe73HduGHfdTt6pUiLVapL2M
ev4YpqL/DK3yMQRKoetTwWwMAIhG4mFOjMjP808eAHbDjLSV1gzpLjDL4acwkw1NcGBzcseL+Mds
mGqoSKugkVsHIibrX4MTEWjDsHDu7et1cretkH28wR5KWNUT7cvL8itHoT0AeZAfP2uZZkk0yozx
fpYCvI77zmQUawYzdkBk72XcP0yyGz45Nm8NsxtfFlXRiARcHFumaJ91jKrATWka8Y708sBS5oHQ
hA46lLNDJEPpDhfmHbOGcbBqeKdFzynAhRTGNtxH0F0sNJytQgHvQa5hyenlUTM4HGNqjJ9jA9sT
B2eQG5DfGufctTgAgqx+UnQNuZpUebninrW3NYtoNwAkYlNKYIQ7rVEfFS3hyD1yZGPxZwG2wMWE
YbUFRGG8xCNSosTxDlpuuAAwDA+N/1Du4OrYHA0mZRMaFipKMlZu6UAAGXj6aetWqrpr1AOd9vLP
Mk7qhqD3LcjKYwyXrm8CWLW008TeBXrzVBvJn0apq6c0EwU0MGM7zHoraxAfaWwbZ0Prn+BOMSNW
+/oBbARkJ1Opt7nSvlVtNuwLetdMpt7yoYW8yS2zL+aHWTQ8Sbovl+VnQKD/lkqbcEXXfl8G3abm
igsWLubrZfxRQn17UwGAbtIk+FgmdTY1ut8LiKMGfaT7UINr9myaDHHlVIxUg9pnVsG8IdSsa4/U
ALGOS898BYKMjnVp/VNDpzGIpJWFHzaXfziJG2jQuvZgGMNMQiRXtJ96VIQq7FzLHnh/uj+2Ek57
BWjhoSb+bSOwfHMJGY4FoSw3S0kQk5C2NZMhXbdV1CAMEUREeNefxRJrdj9kz3Qk6KLNVWpZTA3T
e9Y3F2zOdhB9eQ3+8FNrR8iA/W1RPCYgDHE2yWaX0LG6eAlILDSx40ZxovBml+YnxtPwlZ6JeagH
TEqRCxlKsY1DrKu/BtN91KYu+VLy8EUEdvYrJypo6xC9s1I1J8Ok6e3VpBD/rIJMva3vqnwN4Ba/
QWSg/GMYq2tk3w5SPzi9OTfABhPEMOUwq4nnOw5smGHQFMQU2XUZ/C2XeH4defpjHcSBr5XZ3W67
+GhC0XyKYvkSTfn0Qa49h0ZFNVcSkcOW5mPxaHfDczOp4l0T2bVJKOzdgW78DzaT9OahwELpRnH8
ZAYT80tCYHb0IqdT4toYyR1H3OvhfTlqIH7u7gVRC3c3nGZ0eaSdU63Szrmifg6LUJoEg10rQ/eC
HM656K3uEI1KIWl3urOWXdcfR6fLNt1IOi5nYSNgwE6lTKxyPusicR+uGle7BQ4hVDL4DkMDVYPi
6vcuyFAkYGevy5bJCNKbQMVRHDnRr8bU9D3Ha3rCXvdgzOMqhxl9U5PwZGf9X8bsCpTpax8CreoD
C6g08IjQye5W+GhrHo1ZZjuBO9w1u5uexmxrKQoqaWIJSkdxbk3G0oqIZjvQsNvkEF22Ie2XJCbI
rZEpUxlGmYNpcchmWo7UMyNBnEgJOI/eB8rocTV6oLTyzN3bjEQVcSki2gKtc4BJqNPPSi9FrK4s
e3yj/lC3KWY17jSMj06LexqJ8Ap9HauhXe7Ngv6LF92zOFHXIyj+/ybsvJYbV7Yt+0WIAJBImFeS
oKco714QKiN4k/DA198BVnecW7s7zn5hiZKiJJFA5sq15hyTs9X41YZ2sIks83fT1d+qJEBQT4Jz
OIYbDaXdOgrQFTE5+GHP2q6HGrRPmp4ebeR+dJSvhzFOYdv1K8zC9HBZyvcFAR0QEOhItnBe26pr
VrONzoPB2SYO4ieVRUeq5+vkmMceLaI+xyMNvS84M9YR6fTOyNxmFyx81pbO88pI83NGaYb477eF
hQeFPBAy5VW9r3z+tt+uYXar0DDuAXLeOQNnf2lp/W6IvXgdopWz1KUhuATiHO/Vh5JGAPCyTg5u
Bdqzl9pjpYWLPvstl4l2lpWx94o2vCJ91hIoYsx0Dk7QfeUjrXbMY9gN1FAfatT2tLrdZZmmC1LN
v8MM845u5mS1FMme2Uu9qRW96yqKt1Oqk+zhKCzB4mnas6D36yJrgoMmIB30SQjqHBpHkNB/6A2C
3yD+IJnhAEhu2zAIfYvak6oAmwKkVtyU6IiyLVJr7msbPjV3wTSYmw6X9c5CYNLTrzn13fg1kz0e
qyRa+gPNOuDqXunudKoJofQTlzcYYLC1Yh2l24isOeF1hzbXdX4gqntA6xlvDWYIfbloZ16iSJVr
M1HnKfKe7MICqdJpPqciNEvR/NmSEz0OwGkNpEimZu8Ehe/oqPtJ39HHgh6/qloGjWGGFtNjinHH
mSPa57mSNBtfBswP67zhZ5VujVJZMFLA1Hx5r3ouoCTtPhGtAHzClAAQTW50zXYPRRAdh7XhqgDO
RswEzcofOKb7VmEiF0yLyY88WtJDtk0XAKJuo32fY/kaT1h4Fl8oifOrtml+ZaF9ZlARoDxPaVW3
ajjGWX5PTJs/JuE7SQnorZ3+G0X0Q1swOMSUz7BbYy1gY6MKSn4oqd5Pc29/JHwlcuNyJZzE880i
nk5d82DBYWvsaV/VxTYRcjf1NirigLnR0L30sw73AimGMbPeeZju6VgSnNJZ8vdAxYQhJnuUhDfs
BockjyHv3lppvXSJ4i5bto00R2oLyGqPynSdKc5unYu1UHSSBhNwuVjaX24CjQYuczoaw8oQjVpH
Q2jjJvsaYGqkGZ1dV0H3TNPMAisw+dwBcLqMacP7X/XY4Ij9xl2d1bsQ/65VGLu2rrXjVMrf8wyZ
sGSuzKIzR/BQrXmaOGFgYSxRJzAiz549eoO+VaWvpG2UPpThkyMzQVyf9WpVLE8pcDe+Ued+sJwd
wrG7tE2Vr8lg3DoRQvpal5vbM+TYV6UWeE/ZoJMCaqcskhMc2e0pNQ7F1HzpOrO+Yg4opgW+llU5
iee5AZ3OAKtQuCwZAy/K2nI9zfZhtOHzY5ZLfwxhe8FhCxzCbi/eUD+WvV4cH9psju8ZY5NpHlBT
qehMOUN4yRz80Du6kQYcq2nAMoisgZAuAD+b2rXOouAE7Vr56A+2CUJfAkweB3RouJUJNmfXvGpN
+slomos9H4iX10YMoNknwleWziYibmPqQOzUIBBM796qjd9VHaZbz4vvub5T36nK9yjieIRU6+g6
jBUKTncfwwguLs6/uXamdVvTZ0xwz8iO3Iy5yMi+AIZi5PZ2VtcyIy825kC2YioKOHFuT1qVmpxU
GEExyuKT1nmuMSmyH9gHFxAHCekIFjjerN0xBOtJL28qA81n4PfBn5VvMmyh69IrnqZALxHByXUz
ELeVJ+a4xC1oJ7t4RaLp+CrntjSTcGsrbd4USev4RXTq+X+aDgGnlvqiTx/HKtbWwqSR05jFtgrI
iUHyg6chYLoFXhr1LPA9tiYlFgCdkPsq13CiR729Tlg3VyoCPW9TSS430gtKhIRSKHzM2JfYI/V5
U7JE2KTMlAp8gjJm+LM01Z0RgYRHuw4RWLeu8BkXjbYh0YoxVZU9OGH2Nfb6lxhqYxMAN1ChttGR
HB8cTzu2ul9Kr/U1V6eZSrgf7R3krkSNQKnJSQWsgc4n/fTBZJBgaJXvmp5d2I231aj6U+0OTEm/
W8ksdCTznm91UaKTbhSM6ZFDJpnt8fyLGJH02pQ1WymxS8YUq1PrxTjogrvSDJ9TqVIG6u6dbu5b
XX43QzT44Dt9r5xztGDmU9M750XQtifLgfEvOpIihJBQ9eCEB+TjECE93y0574gUFA/m/xNhSb5m
3c99X8ANZuoalBHXS4ulIdC0FbWq4DLpFl0WZng0os3W6ejSGPdRWrTYfPRt0dQwRsbi0AzESoZB
vrMs38rNrTCT36lrxhirkFaz9t85vETED67m0cs3k4bAtoiLAZdzcuAYoFE8meWmfZwi4znQh7c2
xx2ocwdvLPQKYKb5DjCD7hKyBBX4kOMMTzvziXkP2UoN9SA6tJU9ACowlzTsKX/HDPcrh4S+dhCH
dRqCLdpJOAk4paybIEFz8ZYZJSfkReuVC2Y6ZJDv8i44tlXqbLUYyjATPIM4t7HPjy26jLaLmg1T
TW5Gj2YP1uB4Q27gVynz17pAsz4h8qoTj+QHYoYJiQHT1BIXVEbTChF1I6YD2mYAwOpij3LP+4yA
pArOaIVnaljjfm4I3qzifjM0xfwrwKSFAvQltQWLdHMuE9mvRQmhuUVZtLIJo9hqi767eG0C9GZJ
+hbW1tUNcrmhi76HDPCiTbSbcMV99l61ISTkw3DlA0hdbV1JsA8d/M2MBC8F0ox9mF/DdbA9ulq8
J/AMgGmIZJvyKUr0Lxb2mi7QC1numAPI0wDeDud4+ePsFEPgwOhxZeS5eGSMkk7agzEGjJODB8fx
oxT0mqHa3BdGxsRnfGnsJrx3bXHtmn07yugVWw08ELCLeuyi62Hqv53AupCb/aszz0NizPRd+XKs
umFT9BkW65mMgg7lb57ILYtSfNLDeSGLb3NdD32VjF+OiVXbcYmaVXCy7DK9etNH5lnXzPRAKZuk
VgFDjXdEIn2y2jEV1YbsWKf6J5OLblPWBslYBLYHS9hLGWV+U6iXHCOsK/v2nHWsaHR2rQ16Q5tX
k6aMm9sPWe+dR2bUEBE+hL5QZ+aZ+RWcA7lQvByuSr/2GnsVm7Zflc0lcNFn2NrwBablREvaWDB1
7iIE9QV+lgOGxqsItemYTv3DoDNdRV9NKUp7YxUsS1FuacpXTOF1dV9lECRlasCDiXtGF+G8NkZl
gmLn7Ej4MhwpzboDZzucaya+bEpzRMD26JS/NJf3u8jA46chTee0sY85mcA+CsFxYzQEuIqq/LJk
0PCyMUkMK/E46tHPILAAw6YtlCENeM5QHioLSd0sY95T7LarQRPM5vry0zMAzCM2kGtdyR1LFp5b
uLC4GrW9a8JJia2KKf+ii561u4IjzX5SqD/Nt7EaubQH8OSNF3MkE9Mmy2PTj+OAuam3j4L+HM/q
LUgTw3d6cnRCi5p66fEwubsX5PpYRuchfxFXd6ySLek7iFCd79HrCbvhRcMnZccwZygvk8jY9jNy
50JX1FpeiQtVJsPee2jINKavmq3LRHCDkKqdjTACBaomE6jjVjHuDCNuf4sDG4iY6KQtDwN1Ukul
KtND/CueW8aVxlhvGt0+IRextpM3sWaTg71GNoMckIRqG+XCOsoDVEXAzWeGGhjExk3LyqcgUZQW
go+YpODSI5Gu6jYZ7TlEQwfOa7DWGRk3nVWsxvk46G598MyOJZHdIWfBiYrhp+Ely6JzTFro8fnM
pBwn6NnF5GdzFugNhwBEg+xo4Wh+oKwQX6P3DezeH0buVHca1rYnXnQBLZx03Gc5lc9BY+1oMe6z
Bg9lQQ1ZhAfVeadxkAlilXnYakz/BUqIeAiuoQ20qQ4/Z07MXZVfVMQ3xOVidFEol4J3NoJ0nZFe
sIq06miQ9DLaQX8/tRWV8Ngg7GEL5Hre0brKNsR42fv6teOM4xaazmgoCDZZ0SNeRZbsFwHRPSGd
Fsa+HRlp/fAj6Rj2m/NE6nsV+OYioAc20vLTnhwDH/FE0JU/avcwzijADTKA7JbKum1ggpuSi902
qGedL4PjGWzWzD513dEVJYt9Yr/XnkHrcUmvR6XAdGYlJq/aTgIrPCcHcmYKVsIwzg65zXTCdNtP
kqZenByqbqEP9bYX/XtQte9ODB8MWwrAmT5guvTVm3aHMoyBmbNeYqQ2CajYtepxfVf0JrcFeJCV
A9duGwi01GbDwJ+ELwqHFdGP+WlZi0/EyFFiVk/RcjhvMaIrM5zvDTFm50HX9uSY66cOEeufh2o0
TwiOkFXkprkO8q+AHFPKP+tU2HBGAoz0fh8V7j6d7Xu8Hj9CYbtr0lCv9QAAKNcz24/YAdJ63PVw
yFzDffSs+UK7NTrINkw3Rmbh0HWndD31+XShpvGLNQB0ue/71NtMCUVMWRC750TBtozzfAU2fFhn
Y0/5WUNN5/xnIgts6HY2AOrQCijae6vG7PeMf372Sy1da9V74FXaKXbg1IdEHLNKibUpi5Z5Tbjp
FT1P5p1ro2k62lMEWLemRgHYzCSoMcoVnEpl2bzGAYBsTzwlk/XQJGRJkOFGFgMRaakpt/M0vvQJ
xs++1aeNJfNmXXEsMVr412Yd/RZFnPu0xIY71AoPjKqIMyg9+qSOuDB4mWgEzPyIontugtDPwqK5
Ft74I+0zZ+eWzbghzeEnc9HRhUbcdbHuW4akh2CUKHziBQ1IsBujJHWI4l+GFm3aKNZ3eV6SBVvs
U3YGv2zQ1dy47yS2xxOtjcnLHmKCpja6pVC6189Nq9yrJ0Z2IU40Xt37ODsfDQboiAq2OQNdEGL0
CLnPaAkgGm/N8SSDkGuTuwLbf4zSgORZc8kNrKrndKyZt2Z2x1tl/QaYnS4ZtuE1Q0VJCVdjwk2z
3x3ow12ZJPOhl/3Wbq2zV8VPdUWul6qMZ2LMSVp70JI7huWKQlU9Esj5kjT3FWbK+wrsEbNOlkyj
SN+lRmvJcqiuc5wYHjjBIoKYGcWZIouDtYWt22B6TmqKNQ1v2tTMMDMz3gNsT0x4ZoTqBXkkkQy3
BIR+y+ipjS+6lv+2TLlBlKrwUbiSvl79ModLioyLcwqUVkZ2KZFELYUTDO93LNnsKEhDV3aw7Yyh
Pib6rk20hiwZaFhhWnyJuaeynjwyoMxy1yD2gU4GCAPw0QPnlFjZM5oC/pvCoPwLZPE9Zzi4k9g9
m335DvoCASpEH8BYa1wSiG470M9tiWuOiN/XioPrNpgAcLZWeajz4FMTMzdoSu+yoHcePPVDYR4H
wehbrJWcpv0YEVBiK9ZLr3sMArLPa1kUvpEQQMOOgDvpd2z7c21gxNb4nYB6mD7YJEDneO2HiGjJ
7pAdp8q+j6vs1RFS7VOv+Mw6MnQ0gd8zDePOd7qQBas/6R2nB9rzPyDp7VHDF5tyZuwaMIqbcoXT
lfXOL9PIQjKS/prrEBHogHPX7LgfmIjWj/hAwzVn2v08FmBSYdatOn38tmPNuKSu1W+1wA0Z05QW
9Q5HuDEZvI1MZwO6vfc1MpujNKGjqgfpKptgEWpmrV+zI3kwzkM/gjjIUAGRdFF+dONvrTKO0cDp
SteabhM6H/HY/WzEJ7kJ6z4eNmNOm59NdDdU3kfrVZgrXgbDBRHe4jvPvevIxriKGwvhwmsC3cpu
jf3I8M1g/3JmckAL8ZVBMWlnoj4ahlyuELt8xGNXjt49eJoLo9CVjeS381KOyjPdgSlHlUjOBIlT
O8SQP8biyWjM4B7t4dLwRepRFWITx7o8LdNphtjRtTLdUyCtb65H9RyVbbuDGuVuEjFfGKuW3gAa
WX7VMn1N6nU9zCMpIyLbD0nmZ/w2mBq6Yl8NrYNACIpro+gd6jVnSl7aVw5vBlbreqUUOmCrQRiX
LhQtpsv3rYlXyBTiaBfFfOhGb2WT3UFMFKAGGMyNs1Od/jyP2SNrsMKpY0dbT4T6iTHj94hg1HSQ
C9SMwDWTtTYik341NJrtJyLm9FyEZ5BQQCODZUOf+x3hriEZ4r7RkUSYyxbtXBgdrV47c/jdmTaA
UmTW+1LNRIXE4UDkpNPuook/h6L20FrUMGQu+bk5+k1gwgBkWoWIchMFOK07vhBw1y5i0DsT99w2
vI80zzuYlS22U1YmW0XiSzI2Lj4W8LXej6bhFOwyz1rVgdhD3mRvyR0uit7cKgu7X73k/kxw6CVW
CJk12V4Pk2nv2BNYNCD9tGt4OzWVvSHZ3HF80VZxgq7V8hpKc20oGSVFG51MAHCW7U7X6DFqU/VA
fMoli6gluuxFn/i7+/lJJf3OmrdknrMv5OOLORF4iSEdKz+AmyGio9AvoTOIdzHkdG+o+BflsvqM
GX3g/XSsg7TVk9KeYTO8a1bwChoCJ4hkHSzTJ1h+BksqHOncwyyMyxEewEywEBRvC05XIYhe6+gm
k7JjIOuYM1CkaUse4WJmVy77vhK7poq/el4rMlRRQWf3URH4UGXv3LZAoRvMn86hGtxrlRGcGGXc
zG4Z0tSyyZcT2UKCdZM1/dmdopBaO23/1YUtnD8w+nRSCYEYRPQSptPngMiYa5TPtBzFGs39bn/X
OWf7UXjvzEE/cEnngtq/mO1PNMK+69GCqNlt90V6p4W8KojzVuTr/bI9qC+yJHV7Vq9Mg2hd0LLl
ohzXHGZ2QUOaKVxS3rkKucTNHurQhCogbR5ujlG2IY1uGDkK+zRxXhtaBbQBgyTdR4N9NFqnOYVg
3I5/kEQae3BeAiXPcQvjzJiYwN0eaqYRHra2PVsCp/Nhsk9Kdtor7fMLq3zygCyOkwGKcbQkOnbh
GMH4QlkQkSePEz4EjVPjk5QJ28WY3gkpJJsGsLreDgQXGv3TcqC8CCMrPbQ9CaTmote4PbUYCNEX
SbWnMCGLxiSDWW+0/GKU+nhqcjjqjjRD1mwupRq994GJJLceqvJcVNZnOYtuE5tGf2EGHO6SAFve
bDaPc8taDrOcFpIbmBuJI5zOC9GUKVnry5BpW9Td9DA28Q9kdfF9l7TgdYvcOY+BzsTeXWuw+I8u
SIfrn9GxVSV3ATUUqURsK8k8TJ+dCZJNFNvU8YzHyMJtsqxb6jasbiU/Ma1itDz1hLNxGT+Hcf8K
lgmZ9xxdRYRNhfWo8lnL4MGEEC0LEnnQ8SmyRD5Lq7I2gpBOUlDAj6o556lIv+nt5c+32rSsGhOI
VQQhU0kylqYi2dj5TPQUEYWznf80A8YBesiYzysWMqc8LC8SV3d9uAGSoqORkOQ8LfbyIlAb9j/c
9stHWjmfnbGh2ZvHHzhWhyMjJwTD6XwN3GD6DBB4bezhW9q5PEuoLoeoI09VjaFzgVuN07GhU2Uq
NK2zm7AmlUbTHf5AV6hn9Y0tGAYZEJuvajFg9Qkn25kIpceJ3BpU1u78lenUg1biTvdzeOyXSTvN
ctkn3cVwNaZ8i9y0M7iUnQrx65//W+M0SS/xHBvmZ9dP9r2n9/YxiFqDzi5/wP+Cvv1/kPTmgqb8
D7ryD0lNWlJK2wKo6dx4kf+LpKZKCwaF8H4bnsUKOdnHMjIY2xbyNCSWfejn7CMB1lWZkXhOkOz4
EjkVcBFCvVhmF2nu7SHHC4/1cDwnLuMzpxHJQakyeuBOX02QUjZu8IDfYfBdu3A2cSfzw7/8IX+D
7Zc/xHY9U9gStDDsuX8yOF27Z3MuZ7RyiszTttZ3Zq4eo1bzK5B1Pi0sdVjk+noZPruqCxcM2Pco
KZunGOgLBSGHTAQPhaQ8DnqKfAgFbGu2edVi7QQ0/98Q7M7fgQf8yrZjCam7OhB0B2bePyh2A3bm
MFLwlSXYZwY1uZXvUpUXu4Yshm2KBeijbs2DO2kCR3kaHorZSC/l0NAnnSuiAwbaNbvSrsYLqtzg
GDr0OwppPDVOcswXSQySP9SQrkmQEOrr20NVRRs7AGGfu6QfsPX1d7gG6IoaLq0gh54AbAmicefZ
3rhO+hTps+l7lk3W5KJEsRJmL7oHaqi19HOzPNw+slvxKYBcwN6xaDqBDrvQigYK3pbjbgqAWxUU
zjP96XsmqrgiXMfahXJGv2A57nvRDXykRVflaPXbsgZFTVU+tY12CrIYvaadYCrSM49ORWPdpfCV
9yOJZ6uqQg+GxpY70Xylq62dEOwkj71ttvclZVBKgNW/3DO3mIa/7hnXcQUXmyX4xwJ3+Dd9kIox
ouulwRRhi49LdWirOXyaWru+xNV0xWixMol2yncmUNG1qDniVDpDthtADkyEfArdgH621eA7mavd
sFCbWlmgBWIkeLg97ewKd2C1wBz09lF1WXrQIg1jDP3QR7XkJyWO6e4st2ZrsIzB7z36vqrBXqfG
6Kmp5yeCadNLHUuUrTPn10WimY+YlYXHEC8mPpgswYLhHeKg23I9OWO/sWcjO1kgcFZMKuOTtKzQ
nwKPjq/b5CdEGfs0051XF3LevnYJkAOBjy8oyjS6uhkMJBgncF5vz6US50R1TASwvT3VdqwIfXXf
xtx7uOlQbw/Iix/Ar6HasQLHD3JKzWCKupdSQ+subH18aWvjPlCCY/uYo9qwTHoyU0D4qSwYdpBO
DZkomSXxvrL6ZJqzIRRV/nQXlV7fwSCze2xova2xJeBMxzSReRdC9n5QUqf7//M5Iu3+JezC/n8W
JG8hYUrPJUGGf6x/3N1aZHMgMoDU4E31tg0aa4iMdrPVJF3e3or0fTsj2gkdMlvdofEunki7JzGx
GE1cYWKFxA1EY1/hvnUR/DmxsTE08dJ3cfsAmDe6zvLdsWXzqBKacmEQU32RwpwnxoPekGobW1r2
XQ3Zt1fNF5SZ2kl2HGXHmolINQ/aoUrIn6siNNY3GMvcoOQcDLFL4j7zhzCbri5Worh2y6fbQ9l1
IENQPz2bFTXLNI4uKlJdrgXoMr9d1oJR1Oim5iQ/DNL4HWdx80HEHgrtsn0LAfzBYMglDUQ9ewUr
Oa0heVq7/74TWH+nS7Cseiz/ni6F57Gl8dr/fXsKMXUSZ1W2coh/WNd2VaVgicocoq2v58Mnkc8z
LD3iFoBZ22cyVkFoFM1XbaX1Xa2j6EoQ2CHgKhnboLWgx+mEl0Y692GajI9JAjTfyjnXWjVmz4Ua
yOLqHJ1g/LiJr28PQUdTPTbCH+5k4hqye898gQS0ZQBP5EvTjesAOiSNjLxGjYTYbLCG+WxwyqUO
ph8TlXehAAn/318bQ/zNf5Y2YiMuRclGaUrdMvUlFuR/7ffQHOfMi1QKKZ9g6hugUi2eHlR38zqu
GpeZgDOcStnRmCZwuvhKe+tnWEafvZQ1qbp0aVBIw6jKSZkXLWo3bv1xV9d6dxrb3jnO4BP3VYtk
3Gith8Fu0xU5keE5UiKnh77oYTu3ZC7ycfuMw316kjk8odvTKU7qq1YG+g8v7TZDmlTbxqqGczwa
xtGVsbETk2yW3YdOuoEt1rXJk0yG9tBFUfGzGexHq3LuWHPn040F0+sOK1PiwdFTw7z3gh74qgZL
LwUPTnfjyBih+hFbtCoi+iCveFnLVazPV5Tywdnqvec/TgYN1VmHbQCUgIEIysNWDkatSIkdpUlJ
pK8qnnTb+BF1TvRjhrsST6Tah/X0TrO98EVj2HumNBvym5mdRfpg+hlfWEddqzNEnUDkka8GoENh
OczgUjHY0VyiIpY1Ni7R4ynHUFcPrd9irBrQ9KwnBTDjRle73cBD0zUnSt4FvDHe02lu1oRXW9vb
034BxzJqfxBufr5pNcUi2NQ3JZS3iyB5ileQuCQVey2s72baYEosXz1pMIuBtYgXlJOZ3Wj+7eDQ
KJt0T20CXJRtetIYj5mpMTlmoX5LaEuS7OgFO3iHXPxdojc7Jijzem6G+SPLxqstBusbatLaYJX6
N8i5/s8VABavZIjmEm5jWjaBPX9f5A34RcJTU0AwDnHr2hTqe2hLnCmjan/DqrmYYm36SvSznbUs
dPHCAtakFFZ/ivCKLC7S5y3yBeMBHY6sT3M3BmfhDDD1QyaIcM6M0w2D2bX2b7oEBmje5mjmRvOi
FXp7HHHigfMLD0kTTL5BjCfElCHfluh1GZHE79j7InBmZrehj55fzMFlSGSV+SXuApr5M0Mfb/Ki
A7F3IZMeN/c1ivBXDtfeBqzWZtTT4dJnoqXx49kPDNeRjLFsUCqYZ1eRNny7Wuc+mDcSkfTmdqFk
EgQrfhi8CcUSeF4ZtPd7coeXSljAqLvGM/SCNFPD1lie3j7nMtzcayqGY4q3KFQJwGNpz37XetwO
o/UDiLRPS6YMV6MhfcarZK+r0ZhOytawk7rRcJxIG6Ewt63nWtR3LDWgYjvnE8HVdxEk1YOucXQv
U/TuNxKvBuUByQazHnu+xy6cPlaL2Q+B7y8IpPHp9iwkxvpftg/D+jsZaVkiLYe92dI9h1rVlv8o
7+ZwNHJHEfdCGyKFNaiyTcJPex0BeZIUNoW/gNZgcO4cAqhARTJLb/Bqm+rBtI3raBrJSzddWyB+
10pP9sUcASFhSEvrObTFLi3RabSwF4BBAyFhoIs4UkJnZWIxR76T6eapTZK1mnXsgY7TQ5GJYypN
hhWJ2cj7nkiFl6osV81C5MsMT17agUVLoA5KiueK0eyjM5Lyuyy4bTS2939OC7WnrcN4wDGtE+je
KRE92QbSz7Goj8bQ9u2KcMX8XHw4bRRdbg83DqdsqZJYkHW6ZngZdI+Erq56m+ipb3OHFchywuot
be1n28MOFlnw+nqEGSsttollGRg430xC/F7VRgoN+8milL89DKF0lqQS8edzoTESeC+Q3kn4dUem
NtlGV8K7NEhWUem46ZEuRESiTg++MWtQVtU9HB7JzHXBADstPvOp6J07opWYF4EPYx778Kc9YUz9
Jde+RktOe6mnLop+M7jWue2sM1dFEDDQQxBMle1cEJVwDpIFeIro1Cme4m7QwS+JcjdQbVPLMtBo
lpE312p9pFi3HoGUbBCmmS+mcMK72kYAl9Z/nJ9I597dccxOQQAbTScKPgYld9cves94MqCeFoPX
7d0lGJPtzH5AT81sTyoC6czZ2Jk073sU7mjs7hCEa/+Sx2UugRn/OdA4pm6bzCRtaykMiLHQ/7Fe
RoMxTVYaoCzCAZKZcu+kqA7K+THidqxAte4resN0N7HIjgQRWyUZyuG9EEw/g+g1QjmdwFObjOLk
DJ14DrLizgtd/88qYqC3IsYqRreLRIo5e7KuqDk7ergHuy22/73E8f5mw/PHcNfakupGeLbkxfpH
OsjMVJU2UpOsPNJqdynakzerYjB2s4GYFZttuMDAYqFmSBXdzhoUhpbl0KRXClFjMxzJA89wGHDC
DnMPTcLNuIZPNz6QSLVIzqe33oGdkEWYroX9C7cC0+dEff75TrtvNQZ8GuFBRrfNjKCGQKJMyIb9
7N/cBtPIndNRiMSL3CmOjbNQGZKwm63RQe14qqWxk7qXnJsYAm8VoOIyYxiSIdPOZzoqjt+OqXV2
x6dsYpiTFFw5WiufsLMMF+MG1VbZN65N/FxDXoIZUDgwuNVZVaf5iIqmvNOGXR+1wG1L2BVk2zSm
l16mBm0A583WJ2PD9COLtngb/IrSgMFwNfR7jeiHGfT3ekwq8eaBoluj5i6OQ16sb0t38hLKYNiP
LpPVGyRdZfpPsGveCfNQDOU0vb8Z5WqTjnlSh3J/e1rBT/uXC9v9u7vl4JEiaM51DQbEAh2U+Efa
iYxs2Ph2+6tc2JjTvDjgzdtrU4mFNM3ysqr0ULtPFjpU4JoXB5v1o4XMeJ30PfXDcvtrE13chbpW
OCMy8A6jxii0YI3rM72QjuMQ6dHuFP3AbVJQiGJSCNZZUvdo4i2yYIymv5+6RaTKVMqgND+wE4LX
CTpxLFM0hbdLAvHYf2x4pOCFu37Ct2C6VvWxCPUka5w56IPPDTYfTRJY1iA9Uc04AF11x0YoYZpq
MSGdEVMXHPXFpqjGZpeNefOQzMCU01nBOb4Zpu3qajNahl+qgELHRBVT3zakCDwE07QuA6Gvbr0a
tPrTmXit5wH3y1HrS2aey0fhYJOm3XXl4+yy5RRn025c8E4h5JdwPhFKunZjWB+Z8R01suNQkNCM
R+XlBV9xVj//93te/B3md3ufXZ0jjQNY2ZCu+49TDag1J5Nl9ms0Xwfh9H+KPA7f1YY9td/HRDRd
85mai9jTV8eM9iAfp0+jh6vQJvd/LokhxluStD0nj4m2lGXzOvRCfaiANkGe1XhkJqf6QBoJW/6h
zp3sC/3Nz9l20yct69MjAT/Ch5GxDlmkfoThMK5TQdHIya5a98VGm0V4uT24ywYLdPy/vwrUpv9Y
x2ltgcY3BMJiA2ae848cIlp+MUdj+pdDnaOaMzh3JMS7fckMGnsQfhaFPm/zJHubat4bzGDW1jFx
wMKJrvaoJUvYBZQuukAVRiqi+lLFDhTfRbhN/SEjdqcss4CSRtV7FbEhT3k83d8eXJSgR4t4tGYO
3o28xBTIB3rD6a21w/flyfx/P8tZocEy/TYUdYquBswV7km1vhUk8VKf2Jb2zHCuvANVkjOhmxFt
0S/czmG4444iRXrhIBfIKVH7ANOKkg7FIlTh8mvKEZjggawvoe2trGWM0/bxe0caIsaP6uegiu7q
CO2RYX16LsbgvZ+JBcl4fy9WrHW7rGVnxzTarG7dqTj3ylOTil/CnIGc2Bi3UVPSi0/KPfZb600F
AlKejWOprmso90EnX/rIAvyXQEXHYbo37TcaDr/qxQZXibZiDylwVsc1TCXUhf/D23nsRq6l2fpV
LnrOAu0mCXT3ILxXRMhmTgilo3ebnk/f345zLqoqG7dO9+ROCEhKI4WC3L9Z61uH3sIcwk3uE+io
5mR9a9nbx21vT625y9TIjsX/H3/IwQ9+CDtlCkuKazv9iUcmXgLhEtzOnTEiHhmH4OfY5rsmw5Eq
JbgNXNHN0VIXGpfmiAPHGfT0yOjV3P3R35pBSVh3QQZrLPJVkPSbP/y2oUyH+8PTOY/Okz9al4Bg
onMvw+BMighzyIwl9R//Rjq6T3qeSJj47xVa93f0MmfkgtoGgWm1hqIRfYN4UfkNQ+apRhEVFhRg
3YvJvPY1jyKs9Z23q2y8yr5V9NeqFBMQt8w+VEJ0ezLN2bPQ/Zb6nG2LLgqXmnRfinIqb5aVtZuS
/fyOVMvnfCq1m9O6iI3q9qx2VNB/U/+gWTqbm9FqL6WLJHGeu3YNitReORN8Vig/2aqVnYv2Oy4P
BMtQEAqyk2Nl4NUcTT9XRa2/gacYdk7vZt9FgYT8sRkL9O8dcE0YiWm7y+t5Z1rOdA7miXD4Af6n
7YTWlry7+WDr2mIO+/J7y2MLY8L0ZlMfXwhJ73bIXbZFOGE+qn3rPYNlvq6bmr2mAIEw0VUY4/s0
BRLCIvWH1WsJSEImULUlfxUmL4dWAAcJLRueY7lBX/otnJMLGNz21Dh6u03x7G6CLhx2jZO0u37S
0f3UzT4U6XgeYtg0rZHdLQh/4Lncu7TdYfUAtiZOPh3+oB3bns6DwRvORaDfwyT2/6QdmwSeYict
X8oA3mQ6ZOtw8Oe3hsk+42i4hgYNE46WIBthhgEgfNZ7u709HoL/3+Ke1H/0vawmGeMGbf7z3//8
j1V+0j99sH5kKd26n5I484Zy6D//nb8Z/izVn/yffvHPRKaXvwhHVyXu/zsc/VrKtgs/s3/KRld/
5Y8wJ038zfBMdmNCsG7yaMT/nuZkGX8zXfJ/mVCrM0PnPCn416L/+Dfb/JthsxPkKwJpqKdahqbs
1Jcs/W8qopuDRji2SX3t/W/CnFQq1T/0HtRlBt8e5xZRUxTs9Dp8/R8GkkNZ4N3RE7jAfhKTAvSD
ETIS69l+asxWMCPzX7yIqZPbNRcqj+oWlB1cgJzMpKZ6KULfPxii3AuvGTeVcKe/OFRtNS3+e2/E
98eY3dN1egm2iqZp/DbGH6owLiLLEICxaOnCLiGMWh9paY9tBxgXqb6H+s7b9RLBnIPA9yZDvIuO
Ft8qpqAHd472Io/L19ocgeqC8hR1J9am30FRxc2je3n9RF4tYweSaxpMY4+0Il9+YlERPIjDiLG+
3a77ECqVTsjNilljxwMg/gQ+NV7QK4VvdZbcUKWGK4QrJcZEg0S92t771hxe+8GCflW4JNwMd+ZZ
fzVUfmwy/vklYmRCnc2vz6X7/X31WoupROHAND/hl72Z+tQ7Pi4ZgmI4TTCqHFzrC9HQX6dMKt91
gRDfMYd6KyY5Lssq9o5pkmDZA9oeTYaGmTwLj4ROrPw41m7VqH00TjYdMcVguNC6p7nDH18K4xJW
mr1tWNovhqoKzlFRsPbxEnwRfjSdDAhBnsmRjbzlfeC7WHY0CsckG9z3GfDF3EXxAUCdWIXQXVY8
OKs7kwux/Icb8vrHS/F/io5zJy7a5j/+7VF4/fYKmb7u4+30TQr830dKSsech0rRS7xhNI7dHvau
vgijATxKZgUXzvzV3DnJEToKgMJqBttf661YaR0oI7sDxInG6dz2zqUiGmxjdDJZB+kYnjMpniYT
2JVom+wc5ebXLBnN7eNTICzSld+PERrfUb+ZSOlW1G8Vjjpfv43qkjvMX4xBl7uZLdHCsfv05gOY
w+4mfk1ZcyWbp7pJQD3DHFbHarTKPy6OUf35oQiqdVEBraUusP+grOlJGe+GVu7A95fn1PUgoAUt
JJLQ8jctFXLilelXJ3PcjQ0nDoCngzxQr0aQnNGeNMJm36uPHp+KI4JDmPMlB7WpsgYoPWDZ2mNb
1cWRPSpJNWjFICVdKjcgeZZQrb94BvyWW88zgM4CnzK1s+kQWi5+q6u11CeE1RxHrEaavjIBBF+o
Va68LPhHOwuvqV7Ca2PxDK6xhR/o1dlL3uhAaFFsBM4YbqRCkOHnPCCD98i4zRgJxtMF8URyqqwq
vTTpxBv3kvV9/cZWDFRyKcpzQfD1woJIsH2cuFRGyfZfvzcfw/B/em/SFiNAYObHA58f8bcHXD+D
iCNuAR/YAH3Fx3v3gDIE9hTvQ4o8dglIPVlaR0PwxZ5wYxlGfCNn+HsUe/VB14Lo9vjU3Lvawhed
tX187nFhuDasRF+SoovFmgY4fmOuHu0IerDRhKTJm9YASdL8eI10kkSg3hnvj4sLbqXS+v4yUNLf
uxIRTG2qZGv1JyKZTXfLjaCrcgJsrXDB2Ky55uGsX4UMNGTug4AiyoePiytZqpUu7Lu+njSyoZp4
CS9KfArfuYJrjF5Nu+q3mO9WMhOQbn0v/oJc/4sRDPVNR1SJeQCneFBvQlto+CYwOCEQFPDIsJTk
c1G+ZmWGlSi0zH1h6GJvZGx0Zn2GvGeBVJOcVhvd7QgqMe0nGVvhWyjMQ4di96Ys0m8ovNeVUTj3
wa5+/OtfsWP/fobxo1i2AL7BRoS2UH39H85Yz49FrCO2XvYeHrtWurcQWdoLZfOIgfcjLFznCz4q
+M/Ur0Ppws5XFwtEA7zAC1uS7DDasjr2aBdxuczRkmPtRsird3pcTJLFT1ZGKmku/XtMXQ9bKTO/
9lTVW1/BOfNeFofJbY+xhP9qMH3bi8YyPqL5CVm7eeqEwIxDOXLU4X7sQrd7Q+jff0ST9w3lnP0D
XGMrrV1blcWZ9Hn2szUovqTRD5G21xJDHlKcbwXInDk4RFb9fy/Igf7iccD06L+9nq7JXsDxbEbw
3DO/jRhHYh4nWeLLHkDWCLs7JPlAaiN61B6eDuwULJo9tkILMn3hOPdMXTzjpTEt/Zb0jIchtu06
/uXj3y818YnVSHBSjTtoKShqXut0wC0gjHenptvGfD3tC5LiYz1CtJiV/ZaH56GHK1Na0xr+UgJ5
iKltbkQudAzMznKc3TNjkFMJUesmU5jdBaBbnIj2u29wi2j+MC2DpNaht/0Awi12lFDjolbNaqMu
jtkPy67BXlk73voxxzeYMOy9Wd50P60xBdk6gBhUlbxS86LSYPSVY/5mRuMRmxY5zEPUPgm3O8Q1
kXiPyzwHSqMdfXVG399WQaOdu9TSzs1sgesBtdNmwZWRdHyT00yuYaufHScjHGOCfaHV5tVVl7oZ
YW+2VnoZyxneZV84T3lEbE/iV91N16EB4IbJL7bU+j1geUH2vMw+aXCenCgGBe5ANi97ezjC1wRq
mBXl1yEePzpwkfcxrIpz5Os1jCm7+Fpl7UtulsOpiabk9riUM2EtcW0ecjkXI4shJHOT5ZyHRPuO
nbr4/q9vYuu/3cSu4brwzlzT8kwmSL/dxMAtzWICiLeExj86fXVnJlntJE5z9NYRUaSdWRwzPxmX
rQkuPcq7nqIy3fdTUx1xPjW7vC1+SScfiSgg4mGXxu57oJiJg4x+EPCgbSPIEcV0K9PQX6UEKqFa
MbQ77hHMS425JfnYPz0ueR0NmyA2STiORP9aWRbi+Xh+/9c/Mu/+37sDsmYFlRdPL8chUcT+7U6r
WSh1no2vX1dnPSa8xyXDbplEwrwPpm0gbfG+NLg61WxcoPfwcojd1JtOn8ZvjDmKkxb4A/7MMX7z
ilgchh7r4+OrIhD9PkPFs2xQR7+NAUmyKPzxbJebCS7qq4c6Cjnjugvq8P6Il2WCQD4rqrbD48Om
zkkTiCIwdbBNfo22ZZ+RVsO+bb2rVNLnhqZ/TU1P1Buy6AJ9tKGE0hWK6aSXL3UShgs8dgDuEFWj
B/xapheWvvEPLx2qhZZO6zn1v8InylHQLhqn/TIpnbYSbHc/W9TbRW8u5iotIQkj7I5QeI8ovUGN
l8us5MTMye3AMD99ktcKgZQdlgseELU3ovEZ9bivZOSxEpTXSlpeozH39qREf/WV8Hwq4otRa2sQ
0Fdm2l8SydrcTT89FOu+kq4bSsReKjl7qYTtlpK492jdpZfjtkD9PqOCj5UcnroiRhWIRB40IbaF
luUS6nkDFX2n5PSsDd4S9PVSexGo7Xslu0+UAB/3+ddWAsDsBUYmNPqORpB1UrfFAnv7U+KRydfp
mMahWLwmttYtBwJdm2Frov0XeNkT7ZUIoojFpX8O8AikLnb2Mey3ulGRQ9LEOLlJnmUlDw10hG2e
y1pbSCPYSrN4ry2iRjFTExKVmRBanHraZYSh7khUSZcd5/uSST0jmHhbG9aGmBlkihFmDK12dr6y
QPSY5TdWFX7XJSpH1/tRC30P5zvZmJhWN0abB3sA0b7dbOxMGy9Oj/slU7YLo3yi5+HplKPGJPaF
fAAyLvU11JVk6XWFs88geoxa3G0NmQ0r6XgODH1lcoQ1wQ5j6+ABsZUZpEAOaSp7CAmBCf00hD23
33a46cwAkI1TjeEJqsaRn4ztkq24Ucp6UjPes2upbbNJf9IrBvpaBbsHO/AmilK51ObiLvGyYFfp
lLXF86qdMKuVSbxQPfYzHhHCxHyF9xjF1SOGd8HrqbFXxDSj0i8dZaMx8dPMyljT2E63TDvlqlG2
G8FTD6IpppIRT46tzDn96Izrvl9qcfHmt95nrmw8pDWV1lkoc0/bMugaRylfct39lcngyM42ehoZ
G0ySAmPAqbOqhWAyieUJZbN2NbCI4CgitXKbKIvRzCOkYWYYhL69m+Zk03XogXElVbiTOjNBvtSZ
2xbfUqcMTOCj3zRd/9TsgbMofM+QFk0I/HqcFOlLzAaIaTIz9a50n9oxfkJryzDtvVPGqREHFZKp
rZ9PjAUJla/UQWV9BST3PXK/GMqAFSsrVgiNt4flqSxaOd/4oExbmrJv5YfQwsyVK1vXoAxeprJ6
TXi+TLxf0AuMnRxqf8UcI1kIZRHDS4emxMM25ioDWY+TrFCWMl2ZyxxcZo2ym0llPLOUBa1UZjRd
2dIM/GkkctkHpvekxCrz2qBsbMNU3/xyQKTZsG/B6dYMWbEl4uVoTdGGjCigw+hMdmNIjkyGU86K
GQAnVfY2V+KKweMweNyBEl1vXnOnFZ5lrg0mFgRi+/6uhr4Spz89bT1kVo15HYt5UOT61hF3Mi3k
pnUyBEkT8CJAKX2skFGDeajw/pW3XBkBQxtLYIM3sMMjiFoa3uGAbZDi743SQ0McbWjn0cXv2JPq
wbkPnstfNDrBzYFXfwSu9E6MYC78wn+RODMssOtoi9oECUOwadlq3W1gSdsqc6Oey22FDOGMmYln
ulnxS2C/j6C2XfTutqsdeRDZtnfxTXcp/0zuBigFRLsnUHGDUSVbkmBYrQq9VLzC9hWih0CsVOGb
hKKsW9XPjkWqcY/xbSbKwBkrKyf5fWA+lHLFCPIzyHvSLYPpva0aynwTlEilbKGNGOq1S3Dm0tAU
wyRurU0zBD8MK//pkS78keMwzaawWGTxnF8L6+o0xauGF1WamFLD9CKb7hYTxzBYjN7NeBXgYXXx
sg54WquHuVXZXB38rpjJ402uLLCawAwbKFtshz82UEZZD/Xc0veeO2+Ydp5J/GheZfG9cCsefU67
JSniWLdYb31lws2UHbfAlyv9jalsuh1+Xc2j3CP/YTWOKPtrw3uq7RdDWXwTZfadcf0myv4bJytQ
dOm5ajAGZ8oi7Ba7QlmGGQDhFMBFHMc/zIepWNmLMQjle7uuT6xyxTIfS33ty4SBOrBK3Mm+siln
yrBcjfq3qPLkU4uXOVGmZg7bt1rZnH1leJaxdnaGSK2ZMUCYmKKJWcEenaQ/qygiJDXOl0PGKghH
O8DqmAZMx1/t0XJhQi6/W12IxgUPtjWYtwBLtrJmCzzajjJrD7i2K2XfxnSEhhdDd4SUetnh8R6U
2bvG9W05+EscZQSPcA8nyhquKZN4o1Ufg7KNF43/Ta9RcytDeaCs5QMe8z4mZo5JB+sjb1qQOueu
Q2ileAcxp3u41CtlV5+VcX1QFnYssc6uxC9qrmdlce+U2d1UtnehDPDdwwo/GmfdCe5YWF9Sfdoa
vMcCIcWaPG+SlvDTl6NGjlicfEtw2ktyqnfIC5VWD8m3gx/fV8Z8P//MlFE/TCoo43j3W+Xkf1wM
ZezvOfwq1rMn4cr5GlkpHWiXn+rqmSlkgdMfQEChUAH0Fc5CQA9wFUbAt1ZCYQVcSVRkG7k6sFa3
WxSaQC7NAG9VrSaFJegUoCD4NBWuwOkZ2hQ9iNvO6j+SbPpwM0tuPIU5iIPxtWuHr7i11NQi3/el
anEbLVzHmlMox1i9YRe+iGF4ZBGFog9SQY7eR1MxJsytA0HZ4siQkPrhR8wgYmE5YBkwqSiTRQLA
oqv0gyxnh23RTZRFggkAVWirDj6oCiaLyrXEAJPzLcNSHNxFk8zfmPYJVPQ8M+XkBqs6BWyOaL9Y
pgop0Xgxctkgfbc+7Dl1d3YDx8GEQlErHIXQ4GMLrVr4QTVcERMv/R7KSkPUVoekaumU0ZeQpLOa
waNUwIse8oUOAWOChBFBxMAC+JS4KtGDekghMyYFz5gc9+jr0R7u/SKFrhFD2dAam+lwSRxP+pK2
47hy4XH4cDmCEQNY1pGIKTS4D3MIHTJAmGgC0TTAerjwPdK4VhN4UqEBf6QKARKHB1MhQYyx/R6M
3onoQshhUEMQJck9iphW4URCOhpQY/htp3mPK+d1xk2gACQJJJLKBkmS1Rh8nX7B2INviRUJLH1/
ZVTaWiOsYmkrtImBKZc053lZxyb04bklVqWi1Xfx1dQtWV/il5fzftAUoeGYjEl8JM4lZjVb7wa0
63sCfJY5aspNrQO7CCrcHpRPyPWJa+pM1MLQ9qIXc5TDLi16bT2PuK2lpQF0QZPnG36w6OcgxusE
8cXPZnx5QD1qg7/aBH2ymTznifaVKrWgOJra66w4MsgBRgIIgUMpxkwCbCYGOjMAn0mA0OSKRpMo
Lo2jCDWabw2USfMTdOn3GeIAu0ZWotFTWfB7w8+w9aBTEpfOqKBL+oPglFo3uthyazjLOjc6nsj1
18FDIjhWFPIWfNBljStwOZb7RHF2DEXc0RR7ZwLCE1XWPVNUnqGF3WoD6qE35YETA40xcwpaMzTE
QU+LDeLrZjOTds8pJn+Q9AR/g+9ukR5b0ROAnFiXWXGCEkUMMsfaPM+CaqAgCEEorlCtCEM9qCHJ
CazIQ5piEFncxwubBOblEEXGKp1J7HaK+WARiz564bAv9XgdJBHSXUU46pz4WE/zZ24M9sJgDV47
cOAVFYkAIDSjD1KSYiZFCp6kKErI8r5MSMNz8Ep+Lm54VwJGM5CXSsVgyhWNyXfgMnV2tp/65rUC
2ETq9QzNCIZTxXLFVVSnBryToThPmiI+eaCfGqLiGFEP0KBMuFA5RqFAId3Sp0Rxo1CdEvtCXyAM
ZVmELSWBTM3ApmJFnQLDvckBNq2HNrrIEK6kmGcQAB4MlDB353Uenq1Y/ogngDe58DekrxFwN7re
UnE9WbrEb7m+o65/Sh0rvIbt+GrzUKnGIl/Lgr/lQdACpDWO2irVo3seL51ksoing7ilicjeotUG
GyLpgN3UH+4OqSC9z6g9bU6GYX7CX0dXlQNh0fq10QI31YkvcXm+7KQif4mgbZGXxCtjrJc9yY/c
QM5NatEXKnDCceyvwCO0JWKR1xSwWNo3MBxr+6kf372J9n7+CBSHjNuCkCTRZYvZVvOEifjlyCQy
TjO2ZSBeu7y6ho45A+oE4SXInmk18xq1fBuQOc441foD+ZS7ST/rJq4oGArTnmQ3hx9uJFLCJE58
1RTC3fdtsBW5T4eDaoJj7q2p7E/uMEhCisyW6YBcHT2H1jZHn1lYUpoPS9JDiaPPqEtZ8WeA3pws
oNT0OaAMGLlRiD24iz7SKgNowD+gdfTf5JkTTjRwHyCfgNM6/0jC6oMAM8KJwM11CVhKPaAREgYk
uhlBfNcuCLcaiH3NXlJ2ZlESHe1UQI03mxTciOlBuZ7fp9J6GV+YWZUrkwP5QEAu9AbUubOi42n4
r1ZuP3C66l+M2rmw3QUuFvC4mrv8JyGjkC43UN7zbQt8r1QUvhIcXzjoG9Qn7cW8ep3KVFDcPhYb
iPMUyy9jZbrXkJv6ivOH8cjEewD7T1cUwNC5Iqlee4oOCPBr6SteoEyEt+5ie1X3tFilogoSUQm6
MbeWcU/kKo6WE0XNM/C4nK1av24G0nc6Rj1ocACUXDJFLxyG4DmYLwR3Mx5QfENsVxk8oHrFRjR5
SuXwox9mPPpgEX3FR0wBJdL7Gkdq65bT7FcDSrH+g6kYb1ogi1Ex5tsCl3Af6F8aMIya4jEm6lEU
tgA+pIG/IPThNlaK4DiKdT+QgU2C5z7TMm1lxuckoOZH3fKJHvBTqwoWDT0+eZf7zLeAF7KLZtkR
bDwQkp60r2K0QaZiT1uKrlzyI2zaEjJLrgiUJihKXTEpARy9uopSKSN4lakiV2YRDEtyPIZFTMUw
VZjrsY/CkkT/taiu1MHssGxYmLWiYrbgMW3FyeQP8t+BziQ0at2C0hzM/Iu0CZ3MwaIEzrwKtGAd
eyG1WThC9xGvDh7IYzcxodYVmTP2bL5V8rcqMJ45iAg+guyJXvHLrFifYiDIWKN+lYoDSl+r3ifa
KVaMUO4hMiUVN1Srt77iiIY1RNEsbI6w2jm7+3lcgEAmBZ4ts6s5pB2P17CAS64IpT06IidlRAD7
aFpKMKbAw5a9+NBEdkyRj5JKeQAN+2R52cegKKiOFl7bwEk2DoBUAH3XZFbE1Kl71hVD1VM01QCs
avPAq2LRtBRxNWzTr1H01A5IdNGs0z3Vw9YnpJdb4S21w3GNlAiuS2adRkV01bHvKMoKlFfFezUA
FzgAYNneyIVRRGjlgcP6hvPcKVrsveohx1Zdda/i5qwppiwpEufsWxERBTL63GzOHhghIaqiwR8g
E28jcuTq4QvwQFK3MWtgAsC4gbMUZVdXfMZ+vSfICBEXtNtYcW8NALiVIuH2IHHn1CbYxAAE4NDN
Pj5KRzbIjaudi05sTasJd03PiUQOYXUoDPOtkASPq9WRmafM6ML4rZJWSOeWvIQuiFECq0yak35a
6BFU34izuoTya7XELfQmQjgAnAOEH5x8ywlC91ZzkJj0XqWvKJKtcVU4Mt2VwIQzRRWOTEpr0Y7W
YgQ5PJSfsSIQ833V8LigEme5T0darxJwxVbEBhgvpIP3lQBVxTQOh4YKnNkGO7EePSXbQRXPTULq
qy3kezkyLTD8KdzmVXIPc4dKrtB/NoqkPNqAas0ZurIBZnlQvGXG36+FIjDPoJhTkMx+X24cGvNd
GG7a5iZ1HVh2WvvrNspJLEwYXfTiyzZuyg+csd+EIj8TSHPtXEJEQZtP0DnMmx61vzLFi54AR2Mo
IkM3v4J7Gw7+kNbojKFM5+CmO7DTqfGrdkFVxiEPEct881wA5V4W4ddW0OoE5YWCWNs6rVCFRUh2
bX5r42g7+uRT2TCFCMIaJ2/vEE+s95YL3NkMePzIr9k4RauTrtvM8IHZcP/LFapVXvkGtkJkv0KE
dwgGcjEUGsK7EImOMs4QijYHqjs91GwXvfJqswixoHmTlvdsgCpajjGcq4HeSybMByCAT/7MRMcT
z0FbnnKH7Xvg+W8cpDylovSNTPEM1HnFIFCnxlaQcfT9KL95ihUj0ySGB8rmSmqlXsIgMagFdeXf
TlSJYwyEAFTNZzLo+nFQzWDSOlsxGquQiQsWHmfpdtF5JLdwM9uevZbYIDeFAqaPA+j0mumEpVDq
AwKVAbo6WmysWQq47rN32IHv/I4ngBFxA5admjg0nq1ZIkCXBuH1yaZRGPc2y4hpHtOdweG1KM0e
AHg9/9S9okNR6+8YBFTrdLDlPkEuD8Ksgoo/jp9x1O8TBuVLLJhIIUCWmeaum1qek3b6npnRsuuz
8Fm3caaPc7IHiaNy5OovgxaM+/aZCNj6HK1GhbNHudtvvQHEfQfrPoJ57yv4Pe/En/VK+PwyUr1j
R5NQ5KDY+skSY8F9cuq4vTguQOqbCq7vQ9lvFW5fl588y/iPWczP8PinHC4/AcXg555jKpLR4w3k
BDw5yamjK5RIh6TRsW7xy91cEE+QkzNs9DFeUM8C7uEQLMzvfGYvunNIDPAa+Y3jQEPAqtmYf7Rl
03gnoof8LcvCX602/6yYAUI56T4NYn3B4CH11RrMBDydmjTfZT61UuGEcJhUpMGowg1gvJ6zgegp
1MQfREQswjI5zyoQIZr3c0LjlYRndHdvjK4ZcZTO0UyY0Q3S/RxVwgLpoBSrKnABs1J8UHHyrQpj
6P2wISSH09iLCGpIWDHUkZFs0kDb4NByn0xyHRDIM7oDe8HC4jnwu2s109MEI1EQxi0Jh+zqxnvp
Ugq5cR4vXBkWqKiAtTU/U6T6ay9jlMULue295tYm0KtTHx0yi5bXXIthwQd2tbC6+hcbCDxyEZhH
ZzSvgzfn2NrdX3maLyU5F07qdYtOVuGiEZTLrDbR/dRgNgZGWuFIvAM13zsFf7AOqFe6wMnObhV/
99LJ3nZpwPxGNStaM234KVpeHTR4rWW8DF5tvBhJuSVpiMhXfWS9RGoGQ227RLuiT1e3mw6FKMI7
x0e7Z1vPe8Amgz5oRg1Dnx5cHAqXC1BtMC/FPCwTwGN5OJGjPOvtxQo8gFxheYoNV140b4i26UCH
pb0VQ/UrTDiBDNgScEaJ6CllgESZym3j2v5PJ0qOZu3JU0Iiq+zQ9SDfjq5VnUElHOGcY6kcCd7p
v+GWBC85FXsTDB+hU4a8ILV3lkbVtt+TkYg0bEm6VejbkN3opvXZdEqHmUBMJPFKevpwHuouv/sE
X4Naae9Vuc3burmzKFwThTowAysEa+kE5qjJ5wvjScg23hOo0T/FTjo8eRArdq1Hzdoln13eOtck
kck9tmbnODvRh9do8f1xgeudbSKbph3T/T7C8wNIaKru9AfIHuygP/RlwEY6dkBalEUB/joat4FR
TXjjK+vaZbQSxheVTnGIyiC+pXOV3DQK2cXYBh2pasaXIcvtg6Y1bGP6vlphXmVtWtnalVkX2Jku
FWSYRi2pPQ2sbj9t7r66yMbmHoyGi5468u6XU3Dkh//I2xyEdapbhzg3vefA/R5W9MwsySvSSUIs
0I5mr6Rl1ydhrEH8deweguJsuuNZn83+Oc9eJ6+q7/TUw3OkW3I1EYa8fXyoz9gtTRsY2eS7P8qO
G3+pr7IBK0zm2PKFbNFfGAx0bLiNfPEK00XHmPubxxfDtuapHc4vk5XcofT774NptAyk63znz731
4pBHywpD3wQAdRZ6Yo3bxhI4dGK7eDZDfoX0IjyVw6Z4ds0O6vwE8RgPBUcSueMf5eiVv8w4DRcI
G/NzhPl3oc+aWIkkHC9+FBMw2UQgiZKGBbr7afW2+CrZcC1Bje5kans3gjN+JWMvfgR01OrQsblp
Pscs+homev8qrdhAG+DeEk8DSkFWFPopuNWdbIqtmp+eIqdODrbS6uUY36okrxDImt0vKc0XVxP6
3dOOZsz8og+HL9VEmDRb4pNtMSm3teEwJ95LRKY5y1IH7VDHbT3Ki5uwVsZ/2hAQhy9gaNdMgOSr
bEPip+iUDANTzdS/lxj0UVJedLIbOA5yvMe4jJdGbYbHlrpJkN9wilGOrTLnxUuspeaWNMhWk+yE
5t59LS0vjoYdqogGdPBaap4x+AAe5aXnRQFTOeTtWw4bo3Znh/dWGMMJYy1lw3ww4Em8O5RbB90p
4Xk7v4gdDpdkAWI6SeTLNGjmwZJeytCNvKrWqqIT45UbMUomxL2RpNR4NM/IbY2VTJDEsSafmF5k
JRKsAkxlIhalo8gTtebcJpEVTwygN2Pd+s9FV9yLlKDQ3vYPTl9kG8C6AcY1RB5mBzIQ48wa4Pld
qsRKQoZZe3hlfbLm3DnARFrLCKsQYbJQUW3vmPvsPQqzxwoSaxEqTbtAqTx/5fkbYBF1tX0XE2ok
WrENNT+/G1Nb7sjj6Fel+LBAMeydCok0QZoYFev4gkj0I6FcuJSScHJQZeBD6Pm3DZFpaYtAJZTR
r6ExvMvjUoxi59aQsyckguvA+wn4mcM0YeNeu99SxgiwSCr2Ah6r2NG0TzFnkU9iHUxGbz2RsXeY
MOyspS92PgfeOm2GbusRGrWqNNddGYEgKikcSJNcIH8R11Qrxj1nnY8WVztVESqYKdRygjOZg87Y
HVeEGlbLua+mI+FJ6dIQMb1AraS8wYifnft4H+fuNqxq63sOvbCaQOkZjY5Le5pO7AcRQRBT9eyU
5ChaiXd8XMoYnbQWvss+L25uHtp3rBzaygNpjZBlo7NGOQCIi3Zm2XzVS+KszTz5YZvUEV44iZuH
onJR+mqwMzOobdz2VJgQneYGqWNP2i3RMBffZxRTV1qweoSFCR1dl+u0EBSVf4dmS36afvvDfzLm
obqnnMr2kFFxlVbM2FOQNE74ExoW6a2iKXc3Sdgh4Svkc57/LMJiN6Xz9GSmonoNBu2HVqNV15KJ
GFeaCi9N91VsRqfMSUlKdJKzrqn4Bst5mwglPdVe410SIugM0jzPcxS/Wi0bviENjRu+clZxgK/A
qnrYRsbQwJNW+eeiT4iLTgEAaJ3FAATpLsqI6oYUZr6FaJHvvTeSM6KZe1M1KKkKRStUHKuLMtHL
CNAye1gFVhicqsIsmOGZcBYjfVilPKG2vjVNt3m099EMUAR+zrApm6w9JYlD3ZkNm0R9fsRIig5i
YTepfc1KFol+Y83M5tt+UcXQAYykM9fNBBXcoKl8DSs1W0/s4QR10D2OkjTUvupZUDQ2jPgpmN8y
W99qkRl/LltHmXmDaYZOXptLg3QkVkUaN2X3X+SdyXbcSJK136X3qIN5WPQmgBhJiqQkUhI3OFIq
hXme8fT9gZl/ZwQCHTjK7b/hqayqpNHh5ubmZtfuHaJjl8Xp3fuPGKrcE/q5tFQ7ALCw4x4tM/xh
ui8NVAapnRi0y4nn6jZGfeRjGkAw0UWoeEhWtGsTz/qMXoH1OSu+yXTZHtXR/Dgi57FLxwbZ8x4W
P5lZBGR1RO0UKt4HXvO8DYsieK6g9CK9ZfLsmbqY8CCJ3a5pJOUEY4BCS798Hely7+ERDh+Y0E22
SdBQdSrS5N4UE4bYVA1xm+Rz4jE7nlIic9y4AYQIt+mjGzX5o9aE+aMnJQe5+uwnfckwngt+VvS+
dLU2fOCQPrcMg/yCJMEoKs9J0wr90FHTnH/ynKzTjnTR3+8Ey8zlN/SjTnBOcCNOYhI6CdYpRxvg
RLtlz2/TNiWz1OSuZv5idGK7HRn/cnolUe1CjkO6nuD9VDEXn7iHEDCr0/6zBeHutjSgq0Gw82TU
VBs5V5FTFwi5BvD/7pPYGLZQqVQ7/gXvLvArlHDq2vist+4eUANiE5yMV2/ciTrKBEqm/xlbA6S4
fvZRYkwbKG6aO11vJLxRhAxCfOi3S0NPaLLF7QM6f3prfrJoNsJqpH1SLOpRpRd8j/2YKqCXlveF
C+ilER/VXPIOQyl+SiTdu+9IkOzya2kE2i43GhRKUnQXeFJQg4XhGnbMEqJQnu0B47I7VaSWbUeu
tfU8SkegKsp7I06o1blwVoxMn+yo5dNpkEDEWUVIX8R0CxgWIKxjetBn5q72lYOaeO3BRURmU7RC
9ATsjV5/WX94/yfZhU4V7KW5r9I0PGWB+13V2gb4Wa9Tm/CbQ+eP2R5wIJwqkpR/RGwt/6i2P8GG
po9oX6YQwPK8qUbt3pNzftBmQgkF2XKp9donGaDRkxmZ9Z2paE+e2nwUjVL6YLlx97kLP78ze77/
Q6p8yi1Bfow9+bNGfvwA7TDTCgxTf2MU+MgjpqVkF8T7Cib850obkr+m2f6aFFsYHKHHM4MaG5pi
qLJCjcDUZEa1psnnM+h2Efnwd7oAiAKAL6BnKvEZvXILQmqIWdUwr++saRgikFJvIzZe4qQD2gGu
Pxx1KzEdxRXRcEy8bBMVKbrR7thRRgOz4iuvSejFFCUkxAtLpMiqLNeovGQu5cVSuaMgPQE2duDu
0YAcPhpR/cD7JHvK+/CRmaX24f2H0NMMY46Wee/pvxPDH3lAoz6RjfbO9UynaqvqkLWmfgcoxz+W
gR/cWdAiHuFoKE5J9cYYJS2tQgdqKDapjyZm/TVhlque5jzfhz2R/aXKqUi9HdB0AsriR/FOUahs
KnIMXllPX+K21u5MXwMtk7UAW139tW9KhB+yEa1SFMJGUg5k/sCv8mhuQSKSz/N7EDAxLAh386kF
J94B4ZOQdgvNfdxCWJb2kPpnEWQWeTe2FOWy3hYiGD4bKsSOGffG7t3zlODJRJ3yofD6r7Lbh6+0
ZJjf6GPvVCtfeoA1H99/mEhxTZM18i67Q20l/pC5dXEf+VDYG0L2Ka/RAr6NoL0CDRs6qGvVMHTZ
lDVdfiepO3efFC0AsZ3qIz3CdG4ZZDSllWz7o41G4Vuj15rdAsNxGpH/TxjW3SmxCG4y88fbnDEb
NizcGVGfMxcRag++mZfwbwfBE+y5ENb4LcUdtXQfBUX9kaEVwtME4ISPbM4ml75ajBQ6ac39VSXV
xzaO8p0rZZSmCzrkkqSgtZSYK0Sg6hXvHhOJFpQPYDWgvlHnSxYLs6vzoi43WZO1VFH1zIks9OHa
TN66kqbu0h6QYyXzvJag+Lg3UoT6IKaAsScPHwP4Qe1MLOtTAB4ut/TqC7q3wikrxIlFzsq/Nd7U
8mg/JE0EIH6A9MLM+Pc8X//gl98hWH8b07z+ICFUfOCrAiPN+keFxPGLrzbiyS2SL2YknqSEVgYz
KFCvJSA46VqhiN5lX3gRJZ9ue8ElO4LGGIEoy5DdwQogMc34zphy5gReLss+dBaISiBUtqGQ9Kee
CL8Y8E9s1Mso0EugA1oN+l5OWbDigu/zQ+fzRZN1xWQjgHcrkiJO+3VmXU2tqoOUnettUL/HQvDW
6+qxTULLKUZYgSNJOMm0VONySxO2Q2ax/67GZm23NdpJv/8hKFDAdyNBCmYYMzoQwqAQZghZc9Om
P/uqJLMPjlHrazTamjvdF8F6q2MDS7r811f4/3ksWZ7uov97LPn1z/TPsfkz/n4+l/z+7/w9l6xZ
/yFfZKpW12haQ9XCr+v+rOr//i/BUP7DTacxWKNx+UnmROH492CypP1HNySZWUo4uBleniYC/h5M
Fv+jqwbbyxgq82wK7v5bk8mzIR+gOya/xAB4J1oMTVmzeYsmUVu5qVsk5t0s+RKQbTAokXc/DcMP
VvxyNuWg6ZAx6qpiiCyHQWhpZsrzNGoFPlXHZKSZaNTlzzruPwzaRAiHzKZn1mtB8jKrmAzCjTQR
ZaqqCu/1bKAxlMHOum6JfC7lt68ChBmoQgDeXpktnCUvmCGnFw1qBSbQOf09VJ8d/UHrY8uzWpq0
shUA/x4++UWSOWdutZAjXXL8MJ9KbsSu4yk6jWQE3i7jC7DZRITKTretkgBGY85i8KHRX/Xhx21D
c4eYG5p9NDVJ+k4wStWWmDVJqu8dmig6ZCu3rSwth2raRGBKS4vAebkcI+91EJOdaitgKkrxi6Qi
KuvvvOjrbTtLqzENhQPDdA1j/POxz1zqaAHXQNaAcqkw/5jdtwKcRbMVhHJ8u21MniLr2SXwvknT
6LNBOiKaqjm7BKACD0xDBI5qvsg8r+7dlzfAyVtaF7b/K//FbLodfqi3W3kXbvwtsx327T+AqDCz
P91AIoOXIm7Pd738qtzOFZUcQ7Er2OWevZw5asDjvYLQdKFCWynAxNaP/bfbVuf+bxjQzogSvTtD
U+EQIMJdXH1QfWZK0TMcpQBXH4Un4IorJq63EROKTGan4foUYi5NRG6kAw1g/ipMA27QEGn3HB7l
tK2ebq9lyZAOEYJIUJz4Y2d+2aY5TE9BoqEpp5RHA0Q6rfBGqz9Bu5qsnLTrM2BqJK7wLsC+IFnG
zFvkgkeD2kQoosnIxjIXP9HkGf6TMFIKLbKhXYm/a/Ym7z2LU6lp5CosNWiLphZMgrmq7QINwaw6
OFShLN/d/pKL1ixyIV2RYKl7Z5w4syYgIdIq/agAVqEA2CTTs+ogNOO+NYqVzG9x085MzbxDzpq8
6XlgImbn5WhDaQawhkyG2RWI7BD/vL2wJXfXz6zN3F1X5THsmICDAIuGfOhX5sdm0IrdbStLazJE
KAt5Fuvwj882Swu0gUFjjnIWkOhtQcbUKCLSO/+jpO/3578wJnOz6KKmTAoJl56h961ZyPmgguxJ
mh1Pw19eUqU2yIZkc9vSPAeYYoVB1jPlHCr50CxC+ULleaYKLqvokNmKIC/cU3D60WkKIlaN9y2j
3XHb4rQdlzF5smiqEszwsO1bs7XBkomilwxoORXiH65IbJaZbAdO7m8UOpObMKjijSKhMarm2kpm
sLiJvEU0zZJlShvT1zg7A3UtS2rP68eGAcuGIe4oSd4pNs2Vj7p01EjgSKkgJ1F5BF2aiYdCtXqv
I2ilIz0sVIKSe6pCh8L8ePtbrhma7p+z9YgKmjWpbyq2ihy8mqJAKATUhkbwqFa6sm8Ld5nOFYoq
B94iKtrsUKs98BWSU9UWk59D8gV9ASekFK4W9Vf0UYJ6JfAvnOoLc7OlCamQVVCwqtBcCYzCDN9F
D5qr25/v2vktWScUwik0pXHvBAZnn68uU51+L6yLEkJp/h3I1RjWcMsAH02T22y2tdm61U7v4uD7
bctXG8cXhKgfolDRUHk1TKs/s5wzC5k3DcK7YWF6wGaZic1UzoQ15ubODEZrZfOuHH+yx43GUYYs
R5xHr5D3ZwtdvmrHAULSknyXpfTA0ba6vawFMyQcqjhdo9o0N365LKlX6EEJqYIIoAzYifcAqGoD
UtE/JUZbmhVr0pVLwit1Zs6ckThVQyolopLotn/fOhD/fpEOqJMqj1Cm5xvaOnbmpA+qv+s7wMOA
blfsL64WCiLef6ZO2iBfrrbLyj4f4bhits0DekYNQ2WaaMNg8/3tz3p1FnixKpZMcg79lczL8NJQ
kYOYgEABbcHR34nj8KZm40p2cHUUMGEqU0yGxlbR5kdhdAdSjpC8vKjD6hl8nuQwxkRH3dKqIxoh
BvRPIGJvr2vhA2ocAM3kwTY9yGfr8jSE2mDQVKB0hw3S+imGTf4UQCz1/Lt2eM7z2CDmT4ucvzu7
waz9RiCJZO5fg7DUUKHMCqv7qhzklYz/eqswxa3NR5yqle8ue3awSygwPVqS3DDMxVLfEZoDTWJ9
+/sLYp6G24UEn1rBLBbreYiXuMCmofLaGCB9lftCGn57d1RYnWUuaQRnMDSLwNAzSFbiiwA9xjKC
e9d88ZPROlRR8Xp7NdffjEcELGzmxBVDN3G2mqbLFXWErsCG83F4pfmHrkGTSr+9MxruLU6FaZ1i
3JxNCToorTYRYWeSix5Q5D1ognm4vZBrf4bIWoRQkNNKXDBm/qz36LMKEg8IPqyn3IVJ42X7vp4m
zmvNhdLh35ij1CyxPTjtzFyTm4VWmFxfVg1sKAiszNy7tSR3L0GuqdHK95tHiMnZUDyd6K15h8EH
chmExjYqo7Zjl/r8WW5/5NWPVpX2glhsoXJaUbGZ27JEkKdUIQyJByYP51mO2NYSugAG2tRDWCpO
3Vb5q4+23UdAgPKdkaThp06IxJfbn3PuhnOjswW2+gBrJ7JptuhHPxghHXdu3BrH3zZC/J7KhXgi
Wej0R5zFBzPR5EjhLWsDE30yhdYx5OQ3gwPrADBLgU3lXjKJ6JcmNKPl6doSyttaBi6Q0gSucrG4
b826299ezTyNeTfFuKEOgo6LQ5p5YC5C61iDhifaacdMpZlcd/yY6FDD8XTb1vxwvduinUSxTaLu
MI95SD1WRmLKpDA+6FUTeOw2Mc3mCUxqufs3pqb1ULiRry72Vu2nGzIABIW2FJUHPQtOkduNI+Jf
8pqE3NI3hFdHweGJtZQdLrcrCSw/FzJRsZPAh2AmU7V+n8sjAONOVb8DA7VWDvKCn/MAE6mLEgmp
wc3iepnFXpEwVYrSKTTrT3UhQJZmmIUrrTjiwinWJ5E5TbWwR+HhcmWoMxlxnRac4qFnFKHuTwI6
Y0POyEQuf9N/t+yLgxAKNQhFkeGbypiX5pSq1eEZY6JuKEu7CsVNqvy+X9BVshR4Q1VFUq2Zu5cx
3PIl0m42rBW0q5uPqvix6seV/VlwdPJaRZwa7+TrcyWBeqz6DDoQECqp1DASGirdJ6S6PWY+AbHc
9vT5Y5xvZk4+rnBv0bR9xwGchSMt0/yBTqRgt7vyCArl0O2KY7lvVi7GyaXO3/x/mTHgxbcoG5Ic
XW5N41ZUyovYgF8sjU6h2ZRQFQVCGzVfaskHCRXFTc8gR0dC3QPvi8NiZaELvshC//kLZi8TM9TN
MoVgyk70AXzcnxK0Z1ABm2RNLapzt7/q4g6SlsExO3XCVeVyudkgDorEXQJtSb9RQuTaQ5ivXX/F
zOLmnZmZBXp3ZJQQ1KTneB/cE2QrbF7D5v2LK8ukeC5zH5NVUri/XE3XeKHUhS541XLIILCeBoUC
TVg5W4sbRGFBNgwSWxTeLq2YHt6QQ5FtR0GcgYQsn/ws1SCh7HfNRDGd5OP+X+zSmcXZfS+WRR+X
GROXGsO1kP9yFJ8y0F3fVWgDVp5X73W0+QkgmUYlRFPIQOXZCRjkFPX6nIOmvskn2a4YXNwIj9lr
8gHKhpO17U/Mc2TAZe3mmD3GD8O+ekz35sopWHJMSdEo4qicePAKlx/ZLcHk9A31Lx3uW1hrfQbF
jQaFbF1ayeAWLSGOKpEIq9Or9dISr9WkaukwMikffhok995Sx3pTDPrKGViyoxiw3E4wE2QIZnZg
xlUEcaLCSlvlhMZamtSMuwYrzrlmZXbSKvAJo2ZA3RDJ/lOQ5Y9pQQqS/CsvUXmmwD2HkgyJ1eVX
MwAux0YWoomyDT7m96INrckh3yHCcoItxw4Zj98AnECz4/u4lQ/VF3Din8A43D4YS0eR4Y5J2ZYn
5lVNeATF2sc63zQkUdiCLva2E4DhLW1i7y1PpIiAZtbm9rbV96L2/Iicm50tnodVGINeoQGyS17N
vX7S/qjvgTbZEBW9MSr+02S0ot1kR+RUwJWegMCIKyufTMz/BI2u+4QQULl9Z+ejFpioSXMC93RL
CFEr7sZEhCligkkWbrdWwFoyR+GI1wDsqBCJzMylY5UzJUE+gVrYHR01ePvLOzcCj5XrqEfe/r7v
yfh8cdyAgAsVjearOLMG73KsRz1FRlSnGXJ3PP8xnWZE06E7xBKK5U2J1osBRYURliuBR5rO4Q3j
85eCHAsoDZmuYCOl4DQfolO0154ZnrLLfXdYc6WF7wpRPBnnlOTKV+lGCAaV/wX4p1HKP7tS/Q5v
R7X1E4HeawFiceXDLqwNc/SzeAZNqI1ZdEh1JGR7mco4YgXjfW0pwlsR6OJzjkvvQI9n9qCXll0g
7OAgYRY+oHfWHGAHQ/kkMOU19N3y6tloOhzIBc8bLJJZQqRT5sw7GsKuTRFzS4KD4Uc2fOy3V75k
iZefgYwXgAht7lEQ8BRBV1JVzukBdEdZhrmizw5h0f7+VU0R4H8Nzb2HFxh5SSZSIWKCsnZE0aV0
3hWMUDoDAOC1tv20YRfOysNvYk1/f5OB5pvWfZYV6xF6dcyvarbuW75DSd2zR5gIb3+8RSNAJCl7
cnERAC6NoBQZwPnHxyus4its5kBhIuX3bQBamrA2dLSRJ5sdeRiKgA4XPCVE79ksehuVuZWocnUz
SiIQAFHmrUyF9aoCAHVrbzCTw+Si1dmq9yuT711FXYkeV342GaHARcpiTmzSswzUozYIkWM3ZWpQ
1xVV9qXVi29VXovbUhXWyvrXGyOhTkHqok4IImNeLW6hOVLrmo8WZo+S324GfY2Y/zoaUiOktMWy
CP5AvqaIcuZgKLq4KGkV01U37oDJO8AhvYduJ+/qffcj+3Hb064/32SN1H2iWaebPC34zJoHcw/V
s0KzmY2FPSwbGbqxXHOStgxRh2h847fdDsYrBuLpiWAVFvBLg/Avw54vc412VIGEqn41o7XnwrXf
SdQU+P3UCFXe/DMTnaeKTWVydXaCcjBE2YdMK2igJJaktfC+5A/npmaHqMkDz9LGVLe1TX6v7Jrn
/i5vXqtddkTbzIEYJYFsodn91p7xJNdImmUUvBWF/HmuJVt4TAlXjUeXPFSGx45m6NFl2NDR5UH+
oZiDvtJimvnIlb3pe5/5CLyLYwJzEalIqKFe6L4wdfhhTII/ppG120ubfc8rU/OtU+GvYYAF8mMY
WPZQUPgbZkrXYrg8BYWzIH5lxrhckRYUeZs17+mk8GnQNr67UXl3JQ/Wi/HRQBXK9o7uJ9EBn8LI
iCMc9I+313kFQZ7v4cxxKg+qc5SkPaf+2jreQTokdmBLz/D52oygOtrKd50diasFz0ocGoPzUpnJ
lJa1BmBlZUAaB++qnx6qWhG3txe34i/zooDnNQ1aBJw/1WOwoVW6o1JWXyHa8baW1a70795Ld5d7
SU8SPC7YJQhY6axd7iUDiknKVND0LvI/mw9Mr7OT0D/srK31UAMXsctnwXFXrp1rR8WqpfIM4D3G
C3O2f7zvQldTuHZCVX0YB/GpDtaO3fWekdSA79Gh/lqYGmCENpIkF/gNzLifhsx7KhHhHC3p2+3d
upIOEJERObczX0qBUs+od56j7r1DdoreBPDF9h+N45KCp8+wMEp28uW20emAzTbNgPWB2h/ICuD/
81s7YGhZRvGBEJbdQ0LSb+oo/5alReboSvMtbNW1gti1U/JkJbMX2TLi5zzzDUwlk5m3V+0A+odC
QeIaXgAonKq1F/KCZ1wYmvljAaI6IuF/r6McyMIhgg+ebn+9Bc+wVKCreCBt+auGfKPDAxyWeIZo
9S+ioRxiqHwECEL+hRlyKxJQ0JygRi9PVuBJuY4gtga3UrMJgkPAwGUz/nHbyMLnsoBD/a+R2ecK
YrkLLZgRbWP4IJauzQTpylFdiLX6hYnpTzi7vzzZT5gCqT0nPJbH7JTZ7YZZn9MUa+EKd7KVet6C
p1kgh3A2jfwDFM+lOUmDHtUsaHzFRsQQSewYauw0neY0qre7/fEuTb0XXek3oAYGXI2a0ByZXalu
HQUBfFFBkOy1tnobfI5SHJsYTtZ6h5clZYwBJ7DgVVVJuIHWzKHDla8UTNX6gg0NnPhQyXLFrLrO
rHPnpU4lwW2fxYL+qEIT6FASy1ZulcuQMZmfEke6bizWks15L8zTkmIoY0Ru0yBHSBB2EmiNqsHw
Qtsa9P45oxgFT40pQIRx+ytfuuj/s0xhBDAW+Cd9Oo5n/gPyE15ot/ecxnus4+AAiOPw+xYouk7Q
AwaT+A+XFmBoZQrUshiH8/qnBBpH20uh971tRJrO6z9B9691nFmZv5RjKlhqy8i581edRTlMdRZ3
w2Pm5K+UeGe38t+28H2ANbgmD6bLFalhisgHLwoHkpItfVnY8CXsRUf/IO48mwacbR3zlRVexsW/
jRIS6Vsxr0nV5dKonpkVpR0EuIzYZVJBL7SNmSew/Ht5thJUlnxCxRdB2uigY+c71puw3vl9BG9n
OyDKrHXRJu+SleO9tB6CCOUaUbMo9iiX68nCOhU16AKAVULlnKv3XtLuO2MV6Ht9srlFmFMBGUAz
hxrgpR1rUKq+D3Bw8VQf/2oWsU2HtVm392LXpQPS5KASBroWEIwkzg5SULtqVJfw/KfBJj/C3mnD
TfBBfOp2ku3eoU7/tJbpz5KbySUuTU4R9OzsdpZVAdGnoil9So/+N2uXOtk+2Meb9Lv5CR2wHVbz
lXgxu3D+NsqwF5Al6l8cgEujVim3soAUHheOd6gfQ0ewCyc59tu/Lhzr8+2Dfb19FD+k6QlPZOZ5
NPusjad5Y00bHXPuKd1F+25nnKACXUkHpjxwvnsshkY5JwuM7yxIIaqRa37turbvdy+Cnn71PfWt
MuBlrFJINNQamkPmFlZyneuDRjhkeeDMwQtw91x+y7xOuqKTYecr5N6vPhidC8Vy0YbAzm5/xev7
ZeqpM7NlkQ4btDguDcFClkGQHXPY0DDmBRZn0TethH0OYIcVQIcf9Vltq+KgfrpteGH7mIHl6TJB
LlTwEJeGLdGrEj9ooT05eYfoBEXNHj6O09r2LXnlhZ1Znu91vgv5X0mdGRmVfbrjHoD8zqbyZ3u2
+oOosnbg5esARpI/DZXoTPzySWdLqwLcqTFZGnw9O+9O+yJupzJJ6qBF/E362G6NEwqGwiYtbNmZ
ujbFD7hSd31qq2t40sXlkzKTLNENpHoy21/iRKRDDeo7xVb6A0LPPZxwB1i5beNU2/529XNPievs
uDCURNeRWAeWa06ToPXhKI+56zvea8cNGJz0b1DJH6XttMK1PvyC82KMahoNKupR75K2Z2EuTiIE
WTqDMGcxVsb4RN8o20wwgvAFHYpO3xpmJXR2kNWWvhJ9lqI6qG4ecYYCrPtqcKKXwtSQB7iszYfe
gbr5WfoBfcCmt5VfU3jtDmuzWDOB3vf4yqwNhX1yMVoZ8610YdBOXFOBKireoEV1RAT8sT5GJ2Hr
/yq31nP4Ub4vPpGvrQT2q3Sb3jxKqST3xCNdnG/pgEQmciSW5xRK3D9rAxRsu0ysUBBBMCH44JWK
uFJ6W4h+NI6moUgEkxnBnJ3ZqFU834SjBGpyOHOdcZB0SGsV+Abt20FoaRcvLM2iu2jIZaO08HlP
CVvyEVoIQtE3CKw34ldIFaNm4zlrF9fSmdQBB2J4wnqDN7sMfXrRNIMuYtRnFvdzdIgfE1tKNtrD
aLub6hG9+rX236zT+ZfvMASMx6omlZX5fQK3U5OnQRpwWWYfmn20l/byLj+tO8tCus1sqcZ9OT2c
ruO6Psqu51p94KT30q7Zwx/KmSiOENk4a4F20RZvXMBa3F3MmM1SALlvFbeUBVQtThJDrP3B3VX3
8POwaWuVr6XTB+wWGCkDzhOLwyyQdm4z0DlCvyZ67R9bp3cga9wDWckeuP9/of3r1Hb61n1Zy+UW
Yhzj4bIGjk8yLKDUl86SuJKS9b0SOmYXOHEhQbmXQgKNqIFpUMFdLRtM7/RZAL+wNwX4s5gaDOCX
LQ8m3FH5M85eDKnYNcygJRDwZrmJ3gNd1PKPHMmrlaO4YJjWD3oPojJVquZ4IJRDmRm3AsSCYvjo
M6vwYGyL94KrbZkWukuz5C2sdWln5PmpSdzn2+YXQs6F9dmdrRmFmWt9lDiSmD6VQ/sgjcrP2yaW
3JUxf1Ie0A1A/t7zhrNPy4DRmDRDmDhVz3A3xZ/6MZXgWWzRu6i+ZeMXXe2gm7JLyVh5Ui2cfzhH
TEWk+c+E2FW2JXi6Z41pnDgQMpbak6YdKvneHD536kcN7nQxvh/BA9xe7/UnVal2AtoEd0D5b475
8yTBGkcpTZAkqtDv+hJGK8126TqHvLQw/QVnH1R1NaEX0Xt3amfcJR+mp1WwhTuW/E79lL+O23qf
fbIchUn2tZbNQhC/tD2LPcw6mEqSJwn1Y3MPYdeuhWK7caIneYNE3L+4hC/NzV50k246AGU20JRO
RdgWm3pE/KZSu+9p1vkr1+J1AosxU58a5dqEP5odBhh0ch/qVBy1id9GaTw1EoqKiE2unPlFDzmz
M7vnTb+W1NTPE2RzP7cQYQ7Iv9z2wUXHB2mtTFGFVG0+f0f5QIFfhlKkuu/vp9rPH8grn8r9WuJ7
nSRBefKPnfngXR9VpT5o8F4ObvHV01oAWWF9TwB7Lf12xe+XPtu5rdmVYNZ9l8dglxDukOHQZ23R
y8pnm26zy1uARJP0BFYKYK7MZVyerMrUinzs3j+b+Gt0YDZ+SfbojJabcQu3F1R9K64wa05OGcpU
OWAgk3MD+GPuc6rBlGRq1tNZhmR4B5/yDsKrj8VLeZDZM89u91MdIX+Rnpq7tfxo6YueG585YpSF
BkT9UewkdP8RRdgMSI/d/qTX9/jl+mZJHwgg6uYdJtISeQ7ehAinWhF89ZPSgbdK9rR0hM9WNJ+E
smpv1KhOJ0589H96hp3ZlrFx7wPb/9Bv5U166hHNFjdrHa4ZZPF9G0HtkYtxyWiguWahg02UklBm
mS6tmc00hSrCGQynHUUvwzaPyl20R+jVgawSienhqN7FD2u52sJZtAB1AN5ngoRcbea8ShWlRQjT
t9OM2sTAbWdw51fx5775fHtPF9wGQ7SiGGykMjQv98Ksm5pqh6EgZBomQA+oXYlfSxYmAN1kAwPK
dE7Pbrhc9iCQrTsccxDe/Hf6/HAtN5ice3bW+c3MvTDGBjpujiXyBbmmcV3yuU7GJ/ClRzbPsV7q
R9+J7Hqbj7Z/gHLNCffaz9vfb+nQ8wwiu52iMzNas0hmMFEuikISvz9LoEXsxi2SveiNHlA5lDfe
k/ba/qq+IQK7rR+ogAW7NV9ZuseJchr1bDhVJEgQLr+wK9RRUKO065Rf+117rPb1odmpTuMMTuKI
h7W84Z3pYP61aQArJLkwR4N9v7SXss8I1eAzebYxnyE/3LkP+VHdS7vRibbtnXwst8pJPg5/pAfp
BPzJRhOZnyVJxdrb4jpIcETZcwC+lMAZZbz8W9wiVKyOqoLTJsy+Z0clIVGLHm9v8pIRfj/57nvp
4h35debCrRBST4TAkbpbY4viqyI/B9nxto3Z3PsUdmjUAuiTSHMBns6pXLhvfWHITCQQXrWj/gy4
BIkycEh/SqItwcW+EfaU2p14P+wb11nd1MlPLzd1Ms9cF70Rnc7FLOKg6WCV9Th9yF19P12XwTZ4
EB+KB2zZysk6yaSgwPCP1iE/8QhfiRL/x/L/sT/LDhtkoxMxx37pSLt4X39Lj+IWdDwl+OxrcvR3
hQMBxjbfr678+lpj5bxMaZVTxb2q91lKU4vZ2CXOYA92yoTlT2R+94XjPlJqxJv4G1wnOLqUxtpt
8Zk583YrOvJd+ewz7vE5O9x2BPk6mF38PfNgBm1FaMnjwNHdR69gjSnrjDuwuPth691Zd/GO0Lbt
bSbdnfxOPFaN3dKfoGqYbvQ7wVmDmVxfRZd/zizADWRqGRTbsWOqba4z0e+j9JnUzLtugLpHX2Ax
LdbGQq/vDGyCLOBQTIPw8z5Mb+StlGc9mZT6wpWx0dBsWfnKS/7OHU/MpNJNe3iWzHCnagIakAh9
2ukx+YAyzl0Mg+SfCaqgx+CZEqWd3UOKTFdh46MWojrxw1rOthC5qfz880fMU5ycIajAM3F6tGPZ
Xt8uyDHMe+kk2Ry3k7VSlFzyLKIM5ddpXIg4cxksA4ZAuMBYs6Ah+pa/1KO1SdpHcUR9oNWINitx
c+F1O/XeyYvfmfuI0ZcGrTIJc6SQpssxONRwAf1wHekjoiovxl57RfLiTjlSQcwJZ92PtZDyDoGd
hzRSuGkMkntKnld986SxlGCkWGEVRaQcgSeU/n5opDSHJzxUCHF12n4TizBCTUbp9QwRo9zyrYMv
eyXAphy5h0cPPEaE2GVpZjusIHCUeLnyJrfxOP4cuxylLKkN5W7TuPRpmPXSs2bnJWGaOkrWKOEd
/ORZ6XiNqXy+7cIL9Ty+7j/ruwoUtYm2j8Y9DFWzOmyMr5DDA6AzHZgw9gyZar+6YONu6v2/DNca
oAom+XnH8ei53Fmx1wNGFfuY6yKXHWPn/qrs96IFozwFIfwXxN47i2C+/k5daE7BYXlme3Lzs+uY
icK/bXd2t0UbbDd8Vxzt0CIwvUuPwd3IxMs2dngvcGuihCHZ/Xcz2VHXWG2tLmUGjKLQWZ1oN6Hm
u/xTwnaog1Ll+d9b1qhQ2WggSM8YaX/zXCVdSxGWwiIkgEzeUV0k15mdX98oEORpSfRSayOxalFF
MMNB2/MtDOjDyV+En/HL2jFaiv9TAQWCOYOanzjb6aTuhagwW7I9Miy1fWu6/Ygab9ms8DpOAXd+
WuH1BH8F6QAV/llAjvokJyz5KWWOkhw22pPD7ur9WsV9YccYX5xA88AmNEbKL3dsLMtB9U3KAmLQ
IkopwMqUccPtE7dStrcP6EK4ZdgEZe+p7cQlMzNVNEItxwVC3VAF27Vf2WiRbWVExIrqIVIeTfX7
bXsL7nFhb5ZCKQkq4KXucqWJ9R+1xz0CfHelBrB0ZV0YmblD5qFgmLcsqtrW9+0xdfp6Y23jO2uf
7RJ/IzytbdiCX/ARAbfQHIXkbd5qUs3KsNyRVRVuscm5NxgGlYOfafZzdH+pI6ok/6KOT3jhNDP6
wovuaqK2wnlKxJSmipsJLqPlOSXs1UO6SiW64IzM8PB8gQ+WZ/g8gsMTJmTdIMSOLyqoG4m2p/JY
Gl5v+8WyFQr2CoAuhnpm8ZLeeVmMNW2JBIVmpdM3apM5EPLt/oWZqdlJd4n3/vxZGIchPOixT//B
qNJikyYorudhzr0gIaJ929ZCIwIOxYlPhhm1CdI4nYWzO4C5kCQIYtYkhr1+D2JMuhuQrHISvRZP
mt+Ln8yQKfBmlINtXeX6H32Ttlu9COuVAzEbAn9/t/GXMO0FuBLomj57fRtI4g2xgn8CY38KDvEu
+pDfo41BBTA4tQdvn/5CveSYbv2tvkEez052a0dkNnr099+ADzGYAw6MUfTLr1EVtWsi8zVVHqWd
TgfBTG3dGQigySPQAmVlzUuBBlaTKamizklH5tJcZCj+aBWYGyh668h5imthZtFlWQmPADLSK5Re
HgWGF1dT6GzR80UcWyieBPdw24mWlsHvZ3ZenZLhObMT9BuNVk4NCa0+VRqSr1m58qEWmvPcnGcm
Zl8qNwOxhouFdZQ7DTHbI2JHO8GWQJTpTgkIAb/oDsHanb2AnpvsAumQFGsBv2N5o5APLkvr7Oy1
hgSEB+3edMbTcD/smBzcINv8+fbXXF6rCmgUpK1Bn2J2M7SBb0WuQisrPNbH4lmjdmHnBxeV5m14
iHbpNnByaSUO6HjaLGkAffWPzVloSzstq1EpI7Q1L0r8hjD11tRfMkve317cmp1ZcjIiYNJCX0Hv
Smx/uWhZqYkhw7UYRXYkrBEuTh/qalEU0ZiJIaaQOcyOV1jmCN1iLKOBjOa4g7ibM+rGTkI5vsrW
SM+XzppxZm5a+1kolSqKi7nCI9TqU6qldR/dW02U7l0rXWvKLH7GM1MzFym7tBosj1KLWhmb/yHs
O5ZkVbJlvwizQMMUUqvSVbtqgtVWEBABISAEX389e/Ju9zt2e3r2scpMCLGWuy/3OTuOLNlF43fe
mv8i5f8nOAnTt8CEkVPxLzPCf/9RyiSRnWCeilO52a9HZLGooM7Pzb/wYLJJLutb8XN4UV/0v0Jp
/1SwwDsSwAJ6s/u9/u8fjatoFu2E50nYX5+8pn7ckfiPDqDqQOKHcTXJ6Ob/Xp7/VGn+74/8jxVz
F/eDtcCvhbD5c2phszvCwabqLPI4aZofEbi69VL8+L8/9R+YSfxAcCXwggJ2+P+VZqonIFnhOo0d
r293/Sq/BHtkCe/+GzX5j0v0/33Qf04drdwGyEvBB5nmxLtXWClVHf3zf/+af1qbBe4zCMRwZoL1
//fX5vsoFV2XyU0QsB0H37QWwylK5HVc2/8ijQV/8093z//+tP+4GKxuC4SPRohgJv3Arj1M0Lt7
Wv0aIseZ8veyt5HfIV2pz3eKL7E7LLkZfizcOHcbViCU7TB/IWM1iI8Wc+zxthOm/6YiZr6yRNq1
6pLFyxMVugkQ2prqTxZOkag1MUvy0NioNwiXR6RrFcNlEAhIkc/mjUS6bZATWcx0G/c29qce3rnj
LusKjdDgWJbpq0BI1LrGsgM8OhTrsRtMg6DeMZAGn+egmDitwSjFKRZl40458rJ7ZPohGn6rc0f7
qhVkhbg/1+KXHxGdPrFiqaNomJfdMmByGdkVsZYVaBUV7yYeymWnhxnRofOokV2XZELmFRuLEIVz
bIqu0twh3HZgFGGsPmkRwLfqjCPXMtBLU2WTMrjvcpG++oV09hcJIPs/D4hob04T8pnN7p4Gsm6Q
M6/WCzpsmW1iV8KlUCxcTRVVYTEduM4yexE0ge+ZYSCitgB1MMs14+dBgivCZjkvc0hpLQto/o4E
Jn3i7NLwbpcLxSGco9sVoL4gHaFbLnKmLwinnAHzSxNzTBuNS46SComziy0RQpwZK+VW6z5s26rN
ukB9siAp/2IQNOs+fTjm5EYRfja+lBKhr01qD2MYkPCE3HuonziDoehxLAFVXQUkbenG5jESSk0y
IMdvbKHFRg7xWvIqakyPt7Ughr4qFZu797VFrFVlk0KMr2YuIqTHz7Qvb8HYu/mYdz3Kl7vXSvud
wtXzFeG2RVPlPVC02pWFelnwilVFZhEs13kK0q9WBBnek0lSu0+GEAHbTkso0GnbwpUF6cvs1RvX
w/6lw+VTrYNk9i0sZ3zftoyoP+t0EEiUHZ1+CSCzUscVebJjvYCLj15R4Rk9VZNtPbnB1oIH56mI
fLEZ4dH3ZqWOyAYV/ChPsjUoTJyMOJTLqb+rs9jIiiOGze3VSTG8powmZLtorR9lq5qb68zQVDF3
61Cn3dS9IWcJ8xAVbhjS7WiQOg8li/cvPYDCqOph0vmxgj4bDw5T++YQ+m6EzEUNra0QAZW9UJ4Z
WEWhX2qRekBnpFgi0ekB+y+5QkOguheh1mA+Io2EkS3tvUz3ObNMXvCTEtAQrm3ng5UxYYcZkWvZ
sZd4LruR+Z7tuWE2qyeswLTmmmesRrIp/5FLWuAl2oiIOra4NP8ualRkgo/IVOQbHfvG7lQMyfHT
NIMequHgqZCRmtCSkfNddzm7vVdjj6iGWNLgyudQvMHksP9FRsEfO9I027ZYU1u71OYopmmSvYhx
WP4kcu3Gre+m8Ik2rmn30zpJfSk6ZDhWpRXkW0W6GOCMZxYI3BNrrh3m5xHPR1b6LIlbt4KzhFeI
mhe3Qg+YAw11YSDkWHutK8EbjLibaSp/JtmS6wuGYiaYRkFihBMDPsVvxHY9tBg+WlSVNImOTkbk
vruMOjTz72QJS7kr6WxMzdpU/c7gkSy2Rbd0eFYSyUEbEroRuYOpWXxtAT6WFa7zkMATs/T9JnQQ
NtWdsonce1Dh5FnrptDV3Hal2qDvxJE3hINLdviLEkJZK8Wbgu1/uaVcZt02IKn55NkUH3wQ9Sdu
lLwhLzv4XDk8dnaw819/tYVfkL0+jXlZJXKZWDWgCc4OwX1bJKNaxjoyfJAYXizbpMqz0jO83AWx
k326/I2G1C2PEbGp3iTIM4/uDphLhxHhufwdrDIMYe9tRhyTDpKOJyzDCSX8CrniFuLNfhy2aMSj
pSrGtX9MYXNB8GVYnpqf8RhjEAdjcOTXKhLyCJP/AhJTD1eP5wVBh8mLXCPGt23YxflJZmlTnrJ4
TrBUYVOGvYgwWKgrEFest8gHjXyVDon/mMsZCbvKeXynAkE2ukKQdJJfWqP9txesU1tCBQ7V0On2
dVSS/+oCGZUVPI1LVbN4jh5b3GYIjUT+MixZ20inlc0Ccop70067JS7wQA1wwsc1KKAJjakIzdF1
1kyHXCTsakb0UdWAFLVjtCLJUVZF1iD6DNlB9G3Af4IJgMp0siHDimxXx1UfHBYq5aHpfZhWyUqR
mMtoMSzbLoxdfkaoeucBn9Jiv+B6PvlFg3TQrCf9OaYR0pxD3OVRJdtYMYRr5IZ+hEKW0UNntXnR
sZj+TGKMp2odZ/3oTSYKfEDOby4S82su9br8TSNwFpUvTfzuEPvNa4YvA+w2mqE2PKkinaBAHZay
rdKJqvYW62XKHore+vXIYa3PTktZuqDyQR6oGG8mbvUpbRdkDYomnKedRtanvXHuc3Ht5lbrrXBs
JDXncG5D5kSeDttMxDK8Udv2XMOMSk/60hLa0roJioLHlc+R7b4xRizfg/LBA0A4SOPht87rZDD0
DYbU7JkmJn0SIlARB36KtZDuDF96qOx4G4eiyp0MxZlmIg9ua6QXX2kEiSoExtJFHRKtNN5qA/e/
ilnM8D7ywOG8qfgwDX5H26EcNkmJ3PkjG+wQPqmkKdujgHC/eabeZwgXhNHCj5wYYeHW0fJ8I1Zi
6bO3zXTrRUyeO5ovf9oYuYh95Xub2Hf8E1gRppYCju7IAjZ/i3Zg7Q/YoKvxMEw4OA42ZX5jJ70m
1YyJeVx3YwJ9D+taPVRDzrDYbU4jWrN+GostcHktT0G8rvmeUDii1kouSXobfUhgkA+xbFevS++R
HDzO5IPbOBY7B/4hr0v4R0wfZTrF6wX+NDyaTpYuTaBRtZBIZTUnbTDcU2LhoR32ahFVHJl22eqG
F9XktElvnY0NffASs2yvPOb2X1HrsLMVUk77hJFSvPlFsZThpjZzNY3ZbcLJVPnY/4m6CBy5G5AK
Wc5THSfdow76cQNf953pYKQpnO7rrGd1MwsQgeGEjRnBAk6n2aln3ZtDwN8UR0cEtbR7PZFDy6Nj
Yi3Z0ahANPyMS1niRIH6B/3O0qgtT9hWlHyXEHC2JO3inVXiEBUjkhbHYdyxMD0vNvxAaZ1Ug04+
OFK/6l64RxkmosIRdsj0eJuC9k/OSrttehj4qtE/2ykbapObL9cgmtf0E4KWmwTT27BrRyLUWWuh
sFvsdiLFzfU54kKpQZ1A2kOT4movzC7J1UlnzdEP4ZWs8snm4/vqoZhJBZxTJvVcGlztU4Ekz2F8
Lx1x1dANV/jcv+Vz8ziChtwvcfMtTfuqkamCKjX9SIlXVbzQ09S6P2nKnvOVPoiWfy893XOeyQqx
ab/t6D79uKjtzJCZAGjvBMXMPsrGfe/X33Dv3CeK0t0cqg0AY2g/M3iqeVycdeboMbX6ew3ITyyR
eYM6u9+uI02rscOdmU9mOWvLX2D4smzQUPxJ6HSKEOK9L5suvB+gtKJliFa0C77mKfxOdLg18OjA
DTn9bVXxniODGybn+N/aaNm2pQZrGZqTZkgShTJj26Xg1kz/hokdbBDQuJUtyCFs+Dcz7mBgJ2oi
tUMR9CURR4ST9RrkGNhwWB04OH2VBcjiGIol2xd98Nqvg/2YfRFViQ9VBfdnjCVMGakRQS5f/BAk
t7aPfjHw4RaN4GHo4qhuong3s+bKoqGGa+C7dfMhUXKXTW7j0R1XPWtxtDgY38RxH1ZxOpI3z8a2
q1UToadKujCcKjbJdawNqKF72e12Au/NFdkEqpIH4lukCCdHwQR+Tyt5KJLgcVAFRYs2ztsuxz9a
3AGwgYEJRte5I5zpq2CIjmGjL80070WvN0vcbrHwbnpkV6ynA5vSPaqSvQgcclkX82qz5DGm/AkZ
2Rb6a4e/VOwikV2czE9g4fZiDqsmjx4wPM+qRZJig0V84+O9tgt+q2L9Ctl6DsLiJyHtX3jh10nP
rpNYX3UwPsEA+KHAGSj9UisUnUnYbAo+PNmB/HVrcfFuWDZ9nCDzfi6RSNj1cEIe0BxE85lN3UHh
lkJJvJMyek0ndbHFtC1k8LMx8TUeKa3Whp5CGVZ2wvYocIiW1hEkpJdIZ+XzFjzAlqxstxL4fCVL
hOl/3AxzLykqSLWPePNDEVjbOLWfI6DL+fRmdPOAlGpbod6KYO47fshQPjOzsKpRyDrN3blp+J6G
+RaOdld0ygcRhVeeZi9kTm4qUAhPR7UyxJ+sL696lQczqz3MiQ/WhmeI0g6pMmsdkf5hbCM05d2x
lG7fJgbCcSTWaXcre3YGRnMckZWLvoAfRzt2gIwAUFFfT21O65l3u8wWx6i0DzLXu7yhZ3Su9QR/
DzdFm2lZh6pxsCDLEuxAZV+QRf8OePohn5qPLgrqrvcbx5LPwGvwTRmtOGm+47ttUsnqbppOCeYo
LIFejxS7ZY4Oa9Oeh2i0m8iMTwh5DkBeJqcyVIfWr3vkixyLZTovGbQzSqEugcXoiHO6PZHc/2Eq
e4zMElXpamcUaulP1K+PKFgxbMizxz5AOPjMs5sKy2ORalVFcftcdHCRnuUNc2fmSXfY/mCd9Vy7
tmNbuMHA+SUNeGU4u/TWot5NkguZ/Nc0tKeQLfASHYKznSE49AzM/zwisqZEcBLX9NnMGPzDXOLF
tVndIqawSm0MgKUVuBbGHkRGFFQs10eZj8cAeZn70RQtrEKBQyREX8k4lVXThHIzJuRt5jGpSrro
mpVBsptSQiMY/2l14SKDhVjA4/lDBGyPQ+2UlMO9iAb2EmO9yp/ITLdYye7FJ/K1XfP1bQB/de0X
KChH+sla+uzYyjdRxsClAZW9qTUbD2Yk9HVcl+G0TOP0IcrcX8IFcg+Dd8RwqvgZdiXwpD8g1Fqm
nxJ+pOme6TAofrRDQNsHNHwJfxYJ9RbrMEIUNpLApXkHKd+gbwtL5djfjrrI/Uon9LrPMLbs+1/j
EqhhEyyhjM+W06b8LIppviiZFW4bFGUTH+7ewJ9taICM562Yp307az9WHUH6DLqTJc2+e1giRjCB
5qG4mACWljee9LJ7DB3y3jZtunBWWZqZsIIRRYFh/6CRnxkZ+XXCkhWHOW7WtbobLyuYtOFB3crE
e76FxTjqQd6JNN3QxIqx8iEIkAq9TAJ3XQ7pRFXEJuB7yFmmN1gmpuMmlLq3G1hFSb/tl8kFP/Ni
1hh8iVUTbEmjZI/CkXpMUzX+3qZxtr7BUg2HzYD5Mg4nDDIGx3gKktMaokv6RBoenz5S18KUNMBM
6leRzMkBj88glXgxxafwBmcuVw1cf2ccCD2N1dNcBvD34l0DXR2oU2zhAm+yglv9cFN4acMuRl7o
OYKuYdl0xVqIOuwkcs5oq2q05z+ATYzvMy/0XnJZvBZ6ZkeUOPm3KV30gD+gDwK58989ch1uedOv
Lygv0RFQjAtuoFfK6shn4zuiAwBaLH186BMujp1Q6kInpJMuIWw5NsKaRFVFOVJYdETx8B1NZkJg
+4rqfgPiFwPqyRh0fkMbtMP48ijNls8ov6el95GqGFZtubljrGOtRSK73Wx4+KMLs/EiFy72CsE0
9SLjbA9ZE3uVqOi/NFxe74+JMXpcXQ5bMBIG4tzG6f0IMEOdW9N9Dhwdz6qAHDqVs3gHSpH+RRe9
1C3N1JNH3tRT4wGv1okp5XEaEVmOH46gOJjSzOVxUXq6dWMcv+tE/iAr4ayWGokhpjBTHcoo3DSZ
iS4onekbbRH+cmWm8M02VElaecCv90eWl/WgOTiaBDM7W6aS+doz1SDkXIQIo+dNJ2seFF1/dUPD
1CHULDwigCW+Wjt1L03DgmdMR7u/YonCsYKVD9lG2Mz7CCjGBpxo+DZn8y+fFyh1poMW7KSGfKqU
dDdmw61E6SoKc8jb4BGJT+8D7zj0feMjGoRnWIXV8axxcIEbHjwkhs24RYjNh87KX6FJo+PaZtsF
VZDrugsdwlu0tMcVoGClMIOAruNXMq9v0GK/xH2KMV9qsg3MGi+aetwF7QdB9F5tsXJfhoBsDDIH
WwLF7iy2CI6HpRwV54X0T7S1Bxm6GLyPnSoz5j9VisH31AfPWc7fG5FhFxT8cZLpWC1jv5UC5E3E
4rxqRxtUuQ8BW0axuAVNizM2G8Nzyf3R9+QxEeWWMH4YlvlvoJNbEkyHTA0fQIXQuvXqnKp0wyzH
BCrshF9yDYcWoGkFYJUZLyxOZa1b/ReBa9vO8N99685Drz66pn/s7pfxOi5RjWkvmOP4aWekes+a
4CClYtt1aOo4l+9x1qP4cBcIeHccthtnjHH8XjmmSSZOH1gORXduHaoeLLmKGvEUWPzEcTzBKuov
cL0d3Ad2PvCiijrnKjsMbz1oLAAXofyi68Su6YoRb9HNGAJDZlHF5nzTIj1+iJl+ynxXF0Dzz9gP
0V5FyIlviqxqUnLFTzfotqL8JbS/nEUsrsGcOAdyDfymGjjwW01seVjzZNhkOVObfBGu6th0pU5j
oiFVss5alLBzl+3iWD7LNjnD++g69eySc1/rlB/I4t/84J4MmV4mKt5ggQYjz+n3HRLSzYBB+Mbs
op6BFJ5QmZLuxLLk1HL5npbNa3EHurFbrmQqHsZc3zCcf6EC7fCgmj0NMlFJE2Gud5mzOkTJaLKy
2Q5Lgp/P+naPlgILzcXwHJmHQ1/A9LoJl4o3+TMmvnc6W7/ZoGo3qT13yVWo/hJH4y5M+xvVaMML
oa6IMC4rykqYEXqIKlsjvmLdL7sm80/wDZJVwDDpYAH6otqC9jNF6UfGr1ZilbZB+Bwl7s/UTJtw
jB4V4a+41z4UOomJL5BlNtE7jon9WMYvQ6zHqtDp1WSYZ8/C17kzv5qi+GiQMbl0TV1KnZ3UCLQz
LyAjndRx6MuaFXFfS+bfATHAv5yaYNuP0XxiY/8GncxHoXgDM/AVnGeZ06pbMZA4AIjaj+i64o3q
UnSpU37nISDcxXFbYnNnqK8y27+NWuyNDg+SYMa2cU8NoNpq9uATm2HwG8PQJEu0OX0LGAW8cXqd
dfAWpOCxMHMeVCFtkHWDnpjhi7LhyDr5GXlLa5fz54ThiqZr8EZVc0UeWAwsFjU5kIONbX8n7kvL
FU1AXlN48HUzAfhsX2GJ9gMcxWYg2WGFapkQXq9owYIuuibInFn1L2hRq6b7jtAcNcl4XAXG/Gb9
BO+Xc2s63NHI0nLlm1sAEqtiW2D3mRLF9CrrPp12AYrVe0Y2FmIV5RjxV9Nl7OlODkjT1Q2sgn18
oTE9OOvB1oldEb/NiP1IS10nqASLSb65ePVbrPmxagcIqcsuw+CRTR+AXoobbGv+zAUatTKhh9RO
2yFL9gg6fpIp3zblckY1/Q7aB+Lj75HoDfx70aRA/9gFu0z8kkKjdCFPJCC7EkzC3Vo+HpioO2Y3
gTN7LV5Wax8YfwqzqF5cXi0pFL/YYwIm8Hnq/rLhpaV+R5qHuM+upWtqWpL3hgwYKfOXyEIzHF9S
pCkS36ON6w8BubrxUQCATdpsQ7tX8CiVDFwVyf6ixnYfjPOj1T9y+1jYD+n8JS77ehyeFNev1ha7
rpnP+QhECtzg/bJ/vUeYpvQZxymcI3F1x90ptfY8kObUmmVbDM1BovUK86kuDIq1eG0PK0gN4iic
uoo9tAgvSTEAXuqQaNuk6Hrx6kLk2iwvrE926NErTQmuJbIZATdFef/cxXILfO8UuWlDoukhndiN
TeMpIMEPka2nUM+AefaltPtYYApVHi1rDzydH2LyK5DnaLG71u1Z6S4ltRunPaI8082UvQwaJVjQ
vXeDq0FuYChiPGYF5jTct1h7xKBn0JMiKabzBxMCHOmW50XJBzeQvQ+yG5ToO1SO57Zpr5KJk2rk
gQ56gxZm36FU7FtEIRg0yUF661NIFxC50TBMByzpVqhmY8IC97o9gena9xrltsRy6exUj7EMLpl1
VT5RqHy68bRGF+7VK8tBON5x0DBYd6mbH5I02WR4YYsO9pbLcBtHIq+TJTA7D1TryaghPcGm8ETW
8kdqxktGAKk1YKL3PGhLArR8iAHdggOrlpySPW/RSchMDptciujIWfg4NMmPmKJ4R/P9LxYFF6zE
60Zq7q4DvvbJEShyWobojTC/7NBZ8BMzQ7vJc8d3U88nUgOVVlm1IoNvH07UYQgSySSnQTAFurYX
9jEnjoC8dlOpz2S2zXnpHOhbBZ75K1wxHr7RrpGYFO1CP1V+jjG9RLx5yrCYdgyGhJDjAqGaqybu
miPqd59uIR0e/d6JqSm2rNAgp+NM7nihNgGNz8LK4dH6KTk2XvrDMATjPnI2thttxXpEBRBvhkEF
x3sc7D4ZUfSyfpYARuXDyvRbCbHew7xM3dOsiuDglOPP7brg6MSLQLFAqb+mZT8c1jkut1Eg1bXN
0dMj1QZ4qSiw3LJ2+kCs7QFlTBjfxJDI5jTDgiN4iEJKAP944KXvBEYm0bsAO+U2WIpRBPwZmaDZ
y5SvEh6ktrHJJiWc3/I1YBwKVCDK2AEuRNPzXMaNgKqgIOOJAuSfsEoZ2xm0FFXX5Ug5SJKBPCB7
AjZ6gGmAFK0yTfa0MMPjWgp4nqtmfu7mKV7qDEALKEH08b+x+8PrpGKQ/Mgt/8SIbyPAUJQepg6+
OZuFu098Bv+UHVmvaebRlusJfWuGCkZVYCL7rZnlesh7h9Mwb9rgaIA8bAVpMkxADS6/QJrAHlas
gNfyLhyOAiSrpiKYf4M7lL+oX1fwEGMRv/T5veXtwnl5UeBtD0B4cbQ0MGaj9dLmqCDtPDwOYDTx
5HtHv5iFM2JOxHgIIPvLKgOc9jdkAIDV17zcyb5PeiCWLNhn4EruyJTkJ7AiYk/kzA8W7PoDl9H6
Krt22GXBeM9ANH+REP85u/CxgHKoijK0uAFN+k2XZhYcY9NuHSwZd7qHRsSDdb8U1gyAqaDdQHqL
3GYR8uaHOfwVtxYc1zClaG4cjMGw9SCb6TZ9MUTbbCE4wMYeG9ZBqa308guJFuqwoJKqTSvdSTQL
29G5C/YdcSXY7vzItMlxzqY/lmIY6wI6OFQ2jG4anWI6rsVAq4beYhvxDkmB2El+ydJqAq39lOD6
Xg5Fpgd6hZ000PKoKVydx+whduFn2fmXDtngyAflK5YOSOaSY0g+CYBx0vler2Lf5+3fkA8P5WT6
/czVCT7AS+0DqI3m8tV14A0EjGVqGsLDNCRo17PmpTPltLMr9rlCE7sCPc3R6qRRT2ESEqNF4ugo
wU/2aEygIwla95mxJtkIwuUujhYkU3cDZGNje+0xU4wRi/C3Qve+QfLxUBcWNpXdCqKkAchY8Rhp
kvhojN9EUU0Ggz5ZaHdwcf6ZkMZfs3Y+Cq7fgk6EWyb75QN1owKDBUIb5dZFoFmuYEcL2rNBW5WV
7svFwWeBfFBkcJZ/kja4sAEtS7G2a50ayCrKEne7bNaiorz8HnvRnMtSJls0m8E5iZoO7SHiDTo5
nqeOXhfTSPQKK4qTFBxeP4u/8Ki5rDlK49T0aQVi96czHfDDfPmEkBg8Eo50NAj2NRZdUZGhKUD6
Tzjvsrjq14DuiMJYbw5wv5XtNZjDU5aaL4KIt4qZ/heKmZxsUJu6Yl8UDDWQCoiA4QJMbpOzjwKM
EepyYxP+AlTpGprIVCH0EFVC3R6ZpA9LqPwG0SCIc4O4BqC1H6oZiEOsMCYm5AsTcdtqPAPMcVWL
8NTAdzWKjkOmQWl7jzG6tG0+Qu3TdypBT4x+Qk+ayK8FCMXDqIfyB3PW7NcYeojeL3lXj5wxvECH
3k9med1zRHlUaTE5gNGq/AHH/mxfQsGzIWCpwa8GDvgUkWNzBBk37CIjg21Kfa/rxZv5JTYN2TLW
Lad77kit7ZweKEFeQ2Oi4gW0nnovEp49RUkXbynO2hrsYfmdFj7cwwcPNqg8S/q3JbIOHzZQ7yoA
Xk2JE7AT6HIyg7aNR+GEN5KXOI4nUi5vIhmKU1Ey+0GTIPWQLwQZRDMZDHaTMEtwy0HNLVEetCgG
pEwxQEpjfumBz3910ZolO9b5ABE+IgYgWYo23kwAeJ2s2jkkXzJApvoGhA+IaqRn02oiVP6cBYFC
Oyvb8czSVQLg77u0LjD18h2XQXjME9FulbLBdzZIe1JzMD9FPu+u4UASVtHMrz96CowdzyzclV0L
DJauAprptfhwwG42HHZAFR6F/kgldEn5BEEsncZ+v3ZfKfDGX5AyZGiBYpzToYEgpcLTn97GktLu
CJcvkLN4CBuXzOMNB/36OKwzErZa4ULcBIqT3YI0jZPmRF3ysR/2AswNgPKxuUWU57Zqozm4NmXH
/vQib858sg3YC95dCCj4h2DR0TfNLfA/nuw96pi9gDjhKICvQcGLBX9fvize93Mi69wgoh0jGMVu
iBN6sUL6TU8ac+HSlleBFf/tV5v/GNMVDVxjWXogTMcP/ZjK3xqnEYrbjPxu12lAzRupZksjjDBV
BUzgal+4qEYe0rhZihbmrIHVp2mI+N9CxPFvF47N2aGVxf2C2hS96YqOOoUY5C48LIUPn/UQRQfu
QLhNYFGvHOzR5/0uG2oRFuDyw6DPxf9wdl27kSNZ9osI0AXNK206pWxVSXohVI7ee379ntBiWsxI
bkbPzgzQAzSgmxEMc+PeY5zF0PIGVVe1PwaDMe110CcN41nWEmOSvEQpIWSNgvl4qpHXakCyadU+
N/oOYKcp7GZnroKgtFRdmPdGblTQcWyj5rlWGtRW5wWKndbY98ZZbhWsVrKkudeBrnWS08S4n+Df
+m4GBapG3WQKTzWadO9tMYjotE2K8TIrVfs7NKCAjjJtD81MtSLmn7xrUBVOW+xYr8JexZt0SPpn
UVXat6DQocBG0iS6GyC9KFhVYaK+klZVeEQSlsQu0AjkvkM+rPp63naJHRkj9IkD2Ir9LGSjfWgG
aWwtoUQL343FpuqxSAH890o5aVEuXlBhoxcn2hNUdLnwC/CPF/gsGNRgfsgSwOkU2IbZUL8Tn0G3
DBYPaLZM+KjKOTFf6lEwp48ogMXmT00fGiSRYxJ6ZIZ7txtUBgoNdW/OmKyq0rphlya5kXqRIhBl
D+oq/I+HuhXLtwh5Z/ETWM4RzeiybUVPmANRhHOYOhROF8i47ce4CBc3MYcW6vGQQidlacm9CVTs
qA9VtJO7KCQnOQF7yVHGoZaeIlmfOxcKHGjdlOmSkw/AnFDlrXEDq7t5GPS2BaRGQZk0jnuYks2D
8qOMoaRjRZUhy04aL7TT26Y98riJQAicCIImwUE0XwZnNsossNMJ0LjTJMFyVLSkBm/dXaWhe+PG
ERrexxzQOdUpRmmJd1WfoOWshUuFto2m92DEdQUK9FZcZlPzWqVVDlARcCoKcDMzDvu2nIkEDjDK
MQA6ogDjTVCDh7rhqLfK+DJLtP+SJBEAGE05qbM9VKn4mqEAH+zVqA4LX41AMkIPN06eBxOw3TuS
9gOEE5C11ndSmPiiOuq4oQOxe8c1TcpDLAhz+JAA0TvvbyOZFUo5YgkExgrKzFCSlCpOQq2d8VzZ
wVXDnSBgUz9OJ+pKhOvxsOwTj7qWZJZki07n9qf8FO1MHy9nEJWgk/KsuaHH01nYpGwZIJCCdgko
o8n6xcppCeX9rIQ4ko13+kHZCS6VUhB8cdfz4P+bM7CKxRANAIoFUVED1m20QYhSDqkbOKhkj160
mzKfLyKxyTcADwsyOgRSrlAyv0SP6+2QlT0RagcI696VnOY5n2zjwXDQXnOBnHRKZz4BluanXHD8
Ft9gHZoB/0s4wJOZxB1Q+OGu9wEN9Vo4xvIw+Jv8nnUchicyo/ZbEBVDFP3RnV2qQ9wcq2PrCH7n
mw7cwjjreHNgkA8AwwyrGXDayzmtwLFo+0TqQMP834E1Lk4fLod7kz0HBjceTjAHgxovg8VPejwG
onrqHM1PAgt9Ct1bdsSNXwIBHVKr4k7l51+82qCriMwGrSuSiFkAt2JiwQ60/g3MuO4NHqIHh/hg
OK0zUWFl/OOvGKRwc6kgocPzjd2k8iJLEyURg4avEbNJGjJFjVApdENSoWMoDz52P6iutOyVXqBb
vBNgk/MARw8QLOBiiCT28nsGYlibaSKBk9Nl+ZOu5dGHWDc8W9cNBwPYyUMMCcxaSYOMK11WKz6T
KUblIPZL5wywsP/V7Mku/zNYGoAyZxSZIMNmdFYGNiZveFvLFcVkar2tqaBFMsOT9CwyAIztHSoH
TkXCRvAvAabksBY3WTfrOMxnC5BUaiJSWcQBz85HORByD5rXcKnymzt+HYlh14Erj9REg+UOXSDG
ATcJXL3cZocevQOtsBo4FTvjCAFt0HCoBBIyWCqMgobN5dcruqJpGgFyYYv204S+WpFodqvtdehx
374lt8RJ4ExCQP00wXBTdGYeJUAMTTg1QZwks8vAvaNw91fwM53cxptz/DXfFz+lx/BBpHK8QCRy
7qgNztZFeGZyA3i26L2kZI40Ztqjquqo2gI4BIHcufIUUN6trgU8So00wllBm1MMhpME2jR0dlh+
YdjUg2gKkJFQw/RHH+AhVKVwA5aRByxoQ9ye5s1hroIxu8JQg1ZMCwwzBmkU+D4lAdRsiT0CqD04
FKTcjWIUHU2A6xdOaN44mQ9c6TVYA8IMI8YmP0FW4z7KBCfR518wJOCpFdK/xZzoINYT/MeEUD3I
0ZfL1ghyNZ0aLCZAe5WnPmq/w2wBxBYRfIkmrPEoiLXicHtqN1hxOGeQQlJpPcg6M1ulHCC2qyQo
cOb1L716HaXKh+qIezvI1i1xEYXJbKKoRUW6xchaF05IYLW3vv6Unv6t4d1WmghdYVBMJAV3xZWl
TpCV6ECNEF+Yo6a1gSk6g34E1y9Bv1OC+i4Wo3sClVIX6P27Zk5+DmXPyTs+Ewv2Y6IhjJ4EjElV
7NLLjymTMdIgnky1oQZn6FzNrp7zP2Dy7yi5zlHs+hk+E3vzLYH3SWDzPP82LhLckQAiYRbAcyHM
BYarC9AbqudHEzppRxM6yf0XCd3W+kFiJSLBgvQZ/CgvhxlD/FHKNJDss1Mw2zTFEtx0tHPJEd4n
lyYdMBadH0WRc8RvjA99fxQpwJEDuoqVD8jw4M/NBUp3EMsB1hS6fcHPHnJiYYz6fQuMzpS5rZJx
ToOr7IPIBiQSJBx7KszYWVoukA5NiTLRCKXLcA+4r9dXw8/be2UrBCX+YuUokMxhaaoTEIv6EKIt
O1Y/1fxUTBVn5q6+GMaAzQ5PAaihQOyBOWWIEC1ZAFoTCvq/gVJFze/BlEvv9iius1Mminy5LozK
NNom6obPa799KjxjXx8SR32DcBhgTZCIBjj3Pr0fd8lB+G2eFB499mqBMD+AOdhSDdg6o9AQB4l/
6pZ35Aij1hNcKN3eTxyASm2kq1AmbD3lULiFXx+7yUms4DjuzFNqWMPb7SnZnndT/jzhry3MwMWt
ghHQFcfsR0tQj9P0DRD22zGu89bPUX8FYbZjHjaxBFe00SFmZlX1W1k0nh6pXgLvwxFNZmD+YOb3
KANRLpjlYUBLLO9dM/sRGCNQGzlnrV0/aenvMXVg12Uoily914cUXUBlmAeIeBl+sh8Gy/RSCONR
VS31VTiArHuiBiz9kXcAbuwj+MVBuRsESfqYZr6/Lpi9MYEv4UyUhEJ+caXyr25rcNXXAZg7LTcW
9LdTGmBpUeQXgKhCYeoAwhe0OIoR7Bve0cCLSFfY6lGSQ1LO1AoTewo2GYH2WvXnrOusUHnSTM5i
3Z49uGXCxYpIGpuKELhkAHONxVqlzalHEwhAD06I69FAbVXVcRZB2A8OIExSl42mbk6kn5ycvGZt
/C3HRRHCNUavQQt75OwLetxc3MZQ+lkHY25jmBhnYHSOQOr6mbGjJrElNO7y0xi57W848jiceNeb
/SKezBx/cxMF0EEdKojpjK4HirIrnIOXGnq6mifufve7iTOb10J+lyP8lBhaLY4U4JQxTRCxUN3m
V7FHKw+yp9opHu2sswYbT0qneNd28y7nPEI2PyTqnKjLQfPAYAWo5GERFjVTJ/TiIJZMjO9zO57x
OHgwc/UHSEEDZ3KvUnI60q94rFpyLnUKXNTnCozveO52oTLVuUvAxtePMtI9aS+2eZ7xVtD1jlDw
kKT2ShAEEa8VXquomOcAV78SOlDPRfEqF1EHBa3FFpczVUnm+wxvraJVzE8BiNU3lTo5BwewwTcF
EziM4ASCJloKNhxntdKzkN0dtNwA3WfIkl1VO8ZmlGaIEAJ8ApVY3IuwkJF84G4hIFrZfMWyralc
hWM1k4pST+FTjhQnAi45AmoHmR5nTW7N3DoEk+TEoP2RdOgAbpvPC8j6RHSRknDmjTMOg/771efp
6zycomBCJ2swLd2g9GaFd4HyYjBnPvio8xIOWOxU/XQe3ULdm3Z+Sh9COyQoY+IRmv/gGnhyFoTB
nM0NxA/GeMLIUABzaFWvBofRqZ3RCeH3ZwFtELi31+DVEx+bGsrjEGISqY2YyFzXwC4BaVziEAGG
pASFoSusRYZaUVDsIMZxEhdg7OJM43zBraNkHZX5gkYFjH/eIOogZJaMXn2vmlYDI5pB5vmib63I
VSi2YGJgOqOSBPiQwaOKqy6oK1vtF866v35pX87jZ4K4WpMahO1BJRbw5cYjBXL7qhu6hpMa9/TN
SXB8eFwF4q0LwMBbV0O/3iB4617ug6ottSWNMIvYYehrgQUmuhDGfRdc82MKrY5Yix3/BiA5he0r
T6Zsc15XwZmbFlIPoj4nCB40P4Fom6czRPs4y+S6iElndRWEWZ25UcB7eEaQZD/b9TmyO/BLDrrb
Af5j4zHzXIQ2ODm3t8RG8nwRlTC7sF+qOJKlBM0SFGnNH/EBzptn0BHR8CIQ76ZWW8NdB7udXZdw
YpsbN8JqwGxZPyrMzASeA8RLPzhQMwDqXdj4vO4Md4jMewWooBZQirh2GvDPRxW1GpBWWgkGtFrp
QcnVjYBET8DBREYF7NFSuTmWlwpPnlx5hYg4PKDDj0jQj52u7DjTv7GywFfTRVyMJko4bF6jLZFp
pCo+Oui4GrSQ7fEs7XD4vhoAGln6Y/1SQmR+4jxcN55wqCt8hWXTGxGF63oEyMUJxw+iDCg1qA8T
WuNUsIrMH0n+Bwy3fWe4pW5YlUlsuDs+NLVxj5zTUwDovD0NGyvBhDQXEnUUCZH9MF9oMLM4EKAd
5ZhG34J3Eh0jQl5jEQJvUkB1gPZlOnhDa/JMpOkfZpKSi8D0h61OsiTvCx3iQxOW4CA72YNmJ555
jmQ7EeDdSS2m9Mzq7FLzIQQUev+Pc2Udnm0c1nHQ4zMgPAQpbKjiAg302i8q736n/ccbo2Ql5Cu5
L5MaCr+on2kHOOnBRq932n3H32qcD6kyndCcktqiDOvKkN8A6bLBbj9URgPM4cuYPI5dtJdCsE4H
OEWgKgT0eZ+jzRU9i4l0hxLxU5/VO1GKHrVM49z9vF/G3B8qUOCNKGIOqOhjeuh2/9uK4jWfr68p
2L5BHxfGGHAmv8rgxWwK9WjCg3OEhG0m1fbYlVaY/CUgcyQi4X3Z63DwjUKlEOVJ1D2uvOZiSYqo
qCccEt1CtiDoChz3X8VpfWgI2rMCfyXg+z/91/sd2d/etNcFcPQQ1sGZXdsGRE+MEmPFlJ4g5LEj
76ZP5dQTn+e7ft0DI9DrRX9dQ7kZs8qmbiZUdrq66Qm9HF31Y9mD5TYcTVgfLCgARy4MW9z4Hm1M
/D+eb831GU0NxTUILOOYpqiQy0MimBqz0EeoK6lguGihbOv5jyDXON9yKwpK6QaKFdS3kG3u4yDq
FXVOQZID0amoIjsfQEUTUs4+uAYREMwhjCToTCqwfmRGo87wA2inWHNQcJmc4nfvg98K9XkoIgY/
+ICTrWHB6QgtEp2++thScz+r4jjnC6Sp8KZNifRdBoTKyiAGw8kmrrcCJDQxe/BGgYWurDMbfMyw
VAXw00HOHl51iPhBWnJ8yEdQ65XwOQsXjjPcxsB0EJll9CahOX/V1AKtJW3LRNSh19a6MDiA8B3E
DUZeD2I7DFT9qMCqLLIVrKAISkkgCAPLTEsEj7oDfFvIednn9fGI2YOh/H/C0NldXYQGGBZFlSEM
SQbJXsB7B6S4Iq5ZzjEgdvF7QRQfkvhvMul/3T5HtkdIRdMBSxKxUC5DyyTLJKNCaBEUH6IsQDWW
5V1Noeq3A20cWBoaZVgjgLgbtGl1GamPK0gwQa4BpF8IFlkLZPQmRwD/DfI0wnwcBkNF27WHombU
Br8mPRVfIHAHtGQqLhzHka1Bo80DjxPkfpBeVS5/iqEjsZFSnClmDLbf+EeW/w6xwjuhZfyVy4sf
A6brE4eWjE4d/RWrr1r0Imqf2CsOuY8eKFiI+vFIfxsrwTHJ866+SipN3HpolOGQhPcDqrpMtK6F
QmWcRAnAQtSKDsgI1HkqL9j3nvxKHxJU45sHDmJrF0xQts7TKCMMLQwldaCFUOKKDb8V+uRzFg79
Gut5/AwC7XsDNzrUjlnDRDnRC+xsqOEaYBbCg1T3QnfYyS/6++zJTuXzXrubg/qKp9LvuvpuQdvK
IF9oqdMt8UMSlN8TZfzOGRM9D9kxUXtqLA8AGq4e1OMImRU1gNnxiAc88DlwRQHv3O/3yYGHIGEX
O52+dShmOF21AMCVaIkzNQcjeg9yT4MM2e3xfNaeb4yHMOd/hyqLUjbgxYKe7IfGeI9+wGzJyaRY
JC+A6FCj5yaVAzuDzhU66v4UNnvQPZ5byJaC5g7qiDiXAJMV5XGAIqalSuX3aFJfh1w9khmS62Go
oKRf1RXnp1+V1Zn5Icz8GICURAIKls7wCmu6F2mXI3sLHFTh7kIfz/+n3BMcobLCn7fn7Aqh9RkY
uBo441B3B9bKJB6lENotMNoO7mDTcpf7Ax4G5Qv/YcDWwJhALOo0bXsQcgkWtNGBPVNk4MQEdQdf
ykjazaE+c3Kpq1rKZzwc9bDHRMoBxOTlBuqzKUfe0SKBciVPvANyAOr/hjN6MTyDcVaU6G3ZgseZ
zs0ttYrKVPpUQYoriIFgnZuWAvgJkgIY31jNR2j/C1TE1iGBztk/Y2SO22zuSLy0UKMxZrsDJMzT
j1DrtWsn9qOP9Pf4Lz4jLyRTLCpIopKixJkxkV81qOVp98yZQrrUr3bxalDMFV0O6MnA4IbeIaOb
vEnH8A7wZKt9gBXWjnfM0j92I5jCPGD6WYoXtCdTp4ZRoaLeJcvfSYdIzfdQ4nm9b26Ar3GxT/Cg
1WKpGRAKEhcWXjKQAEJDdR+Eb5wJ3DxrvwKxL3ApGackEBFI9GHD7JRP1TPJLcWf3MaSd5Cw9mLv
/3MHr1YiW5uFhDUkJ1PEBCMeSg8dSPEG74zkLD32SlQTJR1Bs0rxAEzP8kH3at90UbV8LfeiA70n
h7ubt1YHkkG09qlJDLwbmDNkMbtMAvsSsALJE6zykD6Wj9RcUbgzfWIDWOKNRxi1OpwvuDXSVVyN
vQ0gVzqCI5M6kyfUd7RYIdjBbsDne6aAllbGC5u3EzYPTFPC+xovDHRZWR9fg0RmMU4hriBvdBHh
KFnLbthN9ugYO81LDrxCyefDj91864jMWRKFVaMJ4GHhiA787n56zhwQUMECqV6yt8wTdEt+6FwT
gOHqnDvRIbTHe3jFRbvEjQ75vf475BvUsuVAem2sfxPzyaF1pFZ5BAkYcKtRg/8QrOE+P0Qe9CdQ
L9N2hFgTvD3hJ3PkdfO39u0qNLtv69TI9ZCu73GJXQgcHxSzfNSH5Mft1bW5qL++M7tV63GAem5F
9WTzZwIS7igcRghvprJyVInJuYY508nu2aw2oHnWIhjEbZC9RPoJ31yxihHU7lEed4ogo4qTBLx7
eDsuyhuyKAGcyFa3IcHUi2aBpZVmluGnwAtSu8oGq3l2wjvNoth6HBkPlc/rMG5/xa/IzKKekyWR
yl5AhiGHljHdqfQfBadqvfkNZZSiFGTVeN8x11aqQgNYCLFX6zGBAMuvOH4f2u+VogLAy3lBbl1b
5ioU+zaPShHwAIRa4neJ/E3VM1U2q3n9iM1p+yeMIrJlY3hMRCkEZJ1cgFx3NgtWmplukIq/bq/+
zUz7azyKyDwSAjOQFwI0uQN270karAj1fu0h9qdHis+DguW+sptD5PJuSPn2N1M+LUBXLzqxmc12
1kLArp+zfedBzNpTbfEwu9B6QOeL2r30r5Pb7uW36UBL09khOiwu+PdHjVO4uv1NwXC5vNeIRB8b
JX7KVNdnEJl9sTB2pVkfBQNCTbcnfPMu+/qwLJNmJHOsZkUET15xdEVUlmpeB403sfTfryZ2Xupc
XwZEyIXcg5oD9YZvmodU+l52P24P5nqVolyjwD+TylJi6zGLZwmCTg/jCXQEinDsoQykhEimIm5P
9vodAQ9GGf+FtzCuYtZJsKozM15UA3yAzJoB6l46vF26Q7kvHSg38W7ijbv/Ihxbom2yUjYrGeHi
78DiPRQOdFl8ME4P0P9ys2/8bGNjItfjY5NhlKQKfKa2csRisUs80PWwsaDlwsukrh8TFwNj71R1
iAuIbiAOwAFe4EPECqUoiLI7nV/YvC7B9UKkwQBO0CSQ1K68GAPSB70BEVVH135KMlQkAaFKy8oq
QQ5Qc865vD2D/wlmsg93PYaZZ1V1Faj/6hMwZdDfbcTMGob4v3+QYVjoRsj4H0G7gLnRinkAEb7A
sPJPi+9lpzlwdHjBi9YGR4WTMGzO4VcwtkAbwqw7zLO+ctQy+W3O5vcR8r+SGtzVBTmlcSNzjqer
irAJGUgNnlBwmZAB4WWx9tXUVDXpYEscQsQO9j7tfgDwDxw84S9y/xd1bp+GJP0xZoVXQGAnEHTv
9pmyNeKvH4DO4eXxBS4TKPGzWDmaPN2TUfgRQkHViibjCBkSJ8zQNvzvA9LRgkBKeWvsq6atQj1t
qWWolp+pkJlqv4jhswJ2/u04VyAhOrXrQEyWYigh7BVUkH7EQ7zT4acNm719YinuM/Vb5u2+K5AH
G47JVLpAUuS+pc6SXnYKz8Fjfo7eIHjs4OS0YGVbnoL7Ess259Kat/biaqA6PYVWN9A44/Qc4Hjh
ZPP4ux0iKJ0ZsHwoeNX8raWyjqNcxkmhgAhhdFI5daago76YZ8j2Hxqo3kP1v4OAUcXJM3kDo5f7
amBBWAygHmJgUYEjrEGLFatxggnV7ZWyEQYFOhQgdYL+k8aeMBBmG7RWgWdaFH0o0TERBoB0eE6g
nCDsyVKAtAd3C7T/0W8ZSqCIdWjxw2CgVL0FLhcd5+rZDKeDsYSrQAczi1mNIjUVqBc4I5qlPgIZ
rVMCUQmBMysdg+zt9gRulHFB5vuKxkJ4U3DAphaFaTylIc6CzkS4r/fyDh+Mcz5vDgusIVORaPOK
MEuw6ITQ6GcMK0h+qNFfBepcZcv1IqV/5bIy8MlN/CcKc3K0kVDgLdoCCWrHZygLuylg5uE3ig5T
/vAvnev8hxJMqTW8CoNjJHd01Kt1XoBjAfzRNCNNgP2OJ1kJ1Jpd8j644RtMAh3zpeP1yq5y8MuQ
bMo1RDAY6QXo6ZiDBDXXDqKOQBd1EKg3Es72ug6FjhXacQoqG2grsseTDh0cAdWk2WnD0e57aSfA
6RgFuh9LIHHuluvnFcRM1rGY9dHqsCOaKUgzO1WDhaL0+BHvRj90ybk7zL/SFxUiMieI0HqRf3sP
XD35mcjMWdXksxKbZjzDgkk/t2r3YirDbjGgFUIV/4V+PiiwK+RsB7qLLxbqZVCTOfkhrZ7OijJR
+le3l3apn+5VMC/a3e2x0d9+Kwwzq5Csk+usmXuHyCN47Wn0p44WHi94a5kAOIEtoIPWjozvchOg
CtMq8LtAxbiDnx4k6OAGBh2du6J/uT2a65wLs7aOxAzH0GtljGtglsZOzXdQ83SVOt+X0fgAzcTU
ippmP6gyIIm1vZjtg1gmnPm8OsXoD9BF8CxgmQ4PYOZ8IUOexOkUzQ7V6ZUzH3LQIzz/bg9za0Gu
gzA3QCyP4gAJQwQRSycJ38vod6vDYih8JeBYqLy6/9YaWYVj2+CBPMFiTCTYeWg/wdjMLkteC+Pz
sc6sQ6TIYGuBxQ0EFosmyKq5bQFTmpzuFcJcopu7rQ/vBD//o0KcR/aIn/qUA6S9QkreFt7k8+SN
OwENB949tLFY17+E3XhZU7dxW2PjVQG0UqtBeYLngjvk0fuixvvbH/IKMGVCb05RTUo/pqwBtppI
4LcKSw4calQOSLYhwPccOL/yfbZL77lv8a2RrYPRf7+6iyABmA34mFTJAp4uy6n1AUduduY3Wvov
74Mn4aQ/zEdefeoqt6RjREUDOwNXIZ4Fl2EXvYNVK6VXZabanNJ+To7V1KHnFgcFJHINqK+1I69Y
ujnWVVBmrAEp5lyGSYMz55UXNooPKyerSKEbafDGt3UzrQfIrt26KooR44Mtxcl413wNb+UX8Vt0
r+0lvwAto7egMHaAlCBtanKOgo3z5iI2M85Yg3eauDS9MwU52hqhXBtviwSpPD9pqpnXt9qORsnd
9JBT2SqVmQhQB+uwSwfIHibhmymc4/l0e0/wYjCXRRUhlxImnDZwsQOw4ijHkMYlnDrl9sbT/hnJ
50Wy2gto4OeqoGDeWrfZj3elb5zqV1q9lx1IAjacy3zjBMVX+orGjCmeK2CbNESbG0+Bt0Nt8kCs
WxFoUU8FjlUB656JUOjDEEmTgS+TvTfljyn/efurXL+BsYtXAVhQGRSMZ2gMgpDWVC9Cdm9krqKW
sFiC7KE4+Ro84pAn2WGi+AGuog5yilqSe/KYeTLUTjJx9mB94jS5bnF+2NZ6IRgy3LuA7wfF8fJ4
gaQIaYoih6WTpxq25GReAHMZCKzbBO39xTW/w+EvcFVeseO6CEFnZBWYueqDBrImkG0fwTFbvOql
+N0UFhUFMSyo7XaPUcqtpm4NVZOAqpKh7YSvwdz7sHoONCPsFydfymMMcU5BBikKVlScKWUx/fRW
WsVR6GJbbQ5IbIcTHI3xt7M6hZC+VFtiJ/yd5sQ14vHYhMouiPXS7STQhlQQ33jfdGs1a5CS0VDv
hA+5Sq+U1Q+IIAukhVUOn5J9CUbnqFmtTdnAqjXCS3ZPy4O8HiknpMaM2SgmQUvlAQTBRYQw6V6p
C+f2tG7dg7ooytDfECFwwDaiiDy12jzh8ExN0zUEqGfXXQBfDtg4wvF2pwX1j9sBt4a0CsiecQtA
UD3MZ0enEOC9Cw3QUnu/HWFrQSLZBbpWowJ17NVelFqB2jTO6iDdVePftBNhccNLqT+55mxuuI7C
3HFdmvd62dIo3+ZDehZ+hbv4WN1HMHKwA8+4Dz91eDpfgsbqTnDaXebLT7cHunnHr38DsyLltoJX
raFNjpZV53hJd3iq2mYsenkb7gRC3LqVv6UJNJGlqd8t87LrBpwA0Pze9Xgfm8bk6VIElHWccU5m
zjcwmP4mmqhzP1EZh6QRv9X9DDe2Sf8udITXOrpGVeBYWM0Bq6mw5PBxMlMwugjkInpLeh3NhzZ9
hv+tP9tV5E4Q1owP8kMBpTDoQdvK7BrP5A7egQ2sB2dH/EXcXnVVL/dCJ+csdt40yJdHxgQwexNA
ecYJU/kw6PFTr8qwhBZfOAvhqn9GJ0FSRVkCif5aWA82qqB+x7hoBREQUD1taBcG0NawPiqjcZyH
7Fx3pgvAsqdX/f0QGL9u/4LNgX79AJ05qMYFJlZhkcLorgHMfJE8yJ+jP8/BkG8+yHTaa4KIj4zC
C/0ZqyNYVGE51RkYp/po3o8f1b4/GL5ggRZ7jnfQwMmtvX4udhA9h+Xt7/YBZlWeCOkZfc8FLW08
d9X1T2H2vznUbbEoODgp4LI1HDwlClzzOZ6E8n3xUb/Ip/S1ecf7XuACzz8LdFeHz2oemI1flhqU
cBUcPjK8PyJxQBozn2Eq9qSp6UdSz9/1Jf3bmRLoNIaDKiAMOcACNdTxIEYwH+8C83cx5k6lJKeY
JA9KHv40emQouCDudRGZgjwVH8I4HcROfry9UjbP/6+fzjIA5YksAWDnA9y++oOmNmcx4mEq6dTf
mB2WWEQT9cWESrKjjfX93CjUiN44C6F+WvKgdW6PhxeM2eLRIC150kHTJTDSBKk06Y+5AXi1SIL9
pJe8QsD29KGVZRIYfms6s+wIaWdxinDkD8ZdF8lWFvFqfHTtXM/ePxEMZm2RsYGJhlQj51DeNGFA
9VSz53B+LWv1LR84Wd3muYHkQyOqaVI+7OWGDpKkiOFyODmkrx/gpPsOI69zGJtvtz8SzUGvx/QV
hsmK1UXQlqHDFlUEmEuoZqC7RaTEh1D/psEYwDY0oIrzGQ62aVsIu9vBN18p+mqQTIYsQ/UeMtUY
5EIWrwjrvbikH1Gi35eISgS8WtNUc9K5AAW6nD0wL/Z93LhVrz2ZSX6CGdW3EBKFpJ7uurjmvAK3
z7F/poblY0tNbMpTjKNEJBB2k/r8UUvbeyM1HtW0Pitmdw91eJ42Cuez68yM6FFbmAlpRig/F54S
QclXKxxCnm9PPCcKm4SgnSNFCd5DThFJsqsrY+KpalnbZdHxhAk5s8hmITCggQG4ilBt2Vr92Npm
MtsRnIJx/ncG8JQdp1XJC8gcO7leDXUVtZAkEwZ3iYu7ifR7bS73aiKfO/UAdql7ezY3Tx5o6IKO
KksgTzBgoBwm03kW0IVSw+qwhpGinHJOg82jZxWCGRS2iGIWKgrlcEx06uCUj4+hcVf3hQ23mduj
2VwbX6F05oE+tqOCJBUrkLTJuQri8xi2hyypPm6H2ar9o8f7z6yxiRH8hdFjgPOSI5nZNHgEanAP
s6zMr9Go5McaAgl/xTomf1FsnB9k8A1me4SXIUoFQiv9uf1jNr+gCvqEhE8IyRLmsIWJ0zimVYCU
pYV16BC4I/dZdN2ZpZnoVwx2vEEXAPlHcsxreT+FbyoEugIFnj+Zb5gfkiA7UwJL9zzk3MKbQ0Pf
GZJ0oGhfobnVbpAauagWp4Rz34D7A0YCrXV7+rafGl9B2B4mJCO0uJJQW8lOijdBsyTWYEFoNXvj
Mf9I3goPSoz7+FT+GlzNA+YKAi3zSd0NUO2e3qVDc+bTjDYvNpCbNQoo0CSTSQeKaeomPKJVNOTA
8YIgKfHVf6M3vbldVnGYpQOzaVXLikFxoj2wSd/DHSym7AHEgOqY7gV/8Ocdr/bBC0lPwFWuD0U+
JVJDhIS5saW2BFYl8GWaBs5X3TxzViNjriIVSIJM7+EuMQ+9lda/l6FFNxCq5NPDwNPvvD0kmdWv
a0RzycYWJSxRDE5lMgDl1T4tOvFvL9TtzfCfRYF30uXMJVMmCiStIMtXDfsAynxgN3Ou1tuzBiTZ
ZYheCNUq1YUBgvFPcvUUactLIpbW1Hfw6+GlKJtFTf2fbwQjh8toc1YKMnxNqc4gkFVHobXD0h7s
7LsK/xOrfjadatjdnsP/IyZELYgk4oXENsGWZsx1uG7BAdVOXnQvdvWzDKlB+IB5gHPtx5CzDrdP
Tv0rILOV4fMCKFWGQeoqnDCjCuIoaUXEFta+sngguVk7yMzKV1z8cKcVtMZJo5inArg9bGgUqRJU
aXBJsNsBnt2oqMMShz5r5W+ktWHEbJX7wpV/DH9gXmrfnufNA+wrHlvV1ZJ6gmwK8hg9G2BBi7YY
NN/N9Mei7XpQKKgSZyXxJAa2Vq+Bdjg0+XBloGxxuZ7GMDQCmNsRJwzlgynX+0qClzL5nQtvROMd
MJtdnXU0JnGax0obIVtK68b5U+/nPrnTYTvyCbTh1iW28sJVMFbdChbskVCZWEVKIlpVkMOaDMZm
YwOpp8VR5m+JxNNGo0kZ+7ZaR6STvTqn0YFRsqJBjbqFeqMGTc5ledIgyRntUm9ennjXwua3k0To
GRjQbzDYxE2M41I2GigYpPO9nHURShWCHcsw/9Ueorh2//vlaayiMeecDpPjqDTx7ahQYHpIfeJT
xS6ec8TWxbAKYzAn9mgohQLTIXy1cvglBcufSV0epSx+uz0aeoRcfaqv0bDSivKgTdNS4mmfga+r
Zbpl6D5sy+xw4GTXW7saWSZcIgzga9CWvVwTo6RPpARdF+S6Zk/TEmq4wWcEbxbh13GYHEEvSzGv
EpojADgHRBLsGsHqT9GSGf4aVvCMp59b3aHpBqkx2I1Yasdtf/GGSv/9avl3BLD3vMNQVUSoPFTW
Pf3AT/Q2D+bVUNl3ehVqcShjM3829gCGUt3Sb98ad3Rkp7mbjzyswlYSsYrHPtFrLZBjOL/hiY5a
hIUSu2lHaZU6t1fk9sL/Z6GwT3Qc+EUZLjiujO5kpN9n+MYuMidX2YA7Yh1+rUb2cT4UYz23OIMd
BXBH7aDZKAF8M90ELHXFpVKsvMYMb1T0yFytCXjJVUWuQdU2lGCPUA1umilOEWScw2l7+UNHD8Ul
qm2k0t+xiqOWZdO19LLuD71Lc3IDZ71gEd0y7c4NkBuV98B3DH6M/tPwati/owPvPN6e3dWPYPIW
WQ+0KJPxIzpH/5X9hmjwz2HXWRCJ9YH7Ur7xu6Kbj2rjKyRhxl2pAJtlJZIGGG17dCNoJ2j3wRXh
vxeso13ndShmdEY2oipR4Mg0IG8maTg/oJYjwUn89j7YPEXwKodFkQGTElYQQwnn/yHtupYkt5Xs
ryj0vLxLbzZW94Ge5dqbmRdGu6H3nl+/Bz2SugrFLUq6cWNjNTPdlQUgkUggT57TQon585whAVP2
SMD8C4JaJNc4OwGO7FAHjdBURDwQmY9y5YPE1PdKq/B+MhKvslCSz7pkizo7hy7TBl/5jFiDFYJm
8bV1RZ0zSFNCYtYfawYXI9bX2OjMQPXVFKqNiCVNeg2J8bBYwzAv+92RBWpETBeIEsPB71ouvuVk
2Qxa/zC3kgcN6Kc6C9BBnWZ3fiPuAr9hdGbu1H8SL4++AeX5uaSEgBsjlE1l6xaNDCXy4ZB14cpD
3OJlRAV1MN6foAKCLPk0suAVPgIkCP5IIIAorV0FzmQL1voxQ77wmZN8GRKoAUVoRRCrcYRqVaO5
CRO+4kR3yxLkM397gynkHvfJyAbuQCoJD2PIKlWQQIV0rfBtaiZ7FMabeZQPTDzvu6Jw2ZCxILry
cNns0rF9Ypc6ClCB+r1iSSgDZ7PRI6vdNjbhuOH10OJXIGQL03lijtrf8cjFcTZjmP7wwnAFZGKu
wSK8MpefBTRq0Y6sABJz6h2TAGEsVS3wyAfOEg3VQgg+b8prwYzNAvdFQqWrbQAg8dBOcDt/4Bay
duosXHNOvgGVdU09V2lVTHYiw+2KZhOLL9Dpxes7DkCVs4u6sy8v5MK149ggXbbM52EQAh7BRekq
nZXsKX2c1I80+hiH28uWll1Gk/DCjpdj9H1Qa1hKgTJECirLMar9IKkfWShga84Yd4Ve8cM31q9v
gzi2sgzMICPAslxvs3F8E0arvAILIRWwoD++CqgyThda1dhiLAjh++TITnUAGRSWF9Lqu94S/lI/
5KL/HhmktmnCaFk9ganXHLvopc+i+zlMnwY5/wcIVQUXIZZHLIWcFf3MQaCkoh9pqDQ0gEqUDHgM
H4hG6OWlXJq+Iyv040bHtOXUNZg+We4ZC/41fa+yrHi7bGUJBoSHGhRmSIcShyB3ukrFyAs+5xey
OUhorTGkN8ItTzg8og7FBJtQ4PFgbWO88KFfpfIiAYyKBcfG6XuJlohcmQ7cYGp3sy3YgP8dpm++
yzhAPV2La3tjIX8BWhvqNyCDkBSRLn/3bBA3CaPitXYA3SXu5BXwFoWGhjOwlPDAeaxM7YI/Htuj
i+H1xE4pA4/EOTgrru8Iboh3fWBJpX1n+tABhJQDBIuty2YX/EYDMSR6H/Gqf07nMYDxXmZTZGlq
BYayhoTx3rhsguSt9LIdmyDLenR1SLWxbsUaJjo+sSthX0RvtTSZYA3XLxtaSpqOB0PTlIZDkOfc
gCmUC1kBLYLS6vkExi6ZfW/RhG+redwacnTdB+0uLOT7pm+mlX14TtTIySffgRqtMPu8EDWoSgEF
kJlo9OiNovWTfT9M6qaCiJ6hVXVrJZDrMJuY0aFSzZl+0cRXcTc3W0BIFD1h4vuslS0xK/4+uBwh
D9KkeHMl9CbUawnu9Wk65mS5ISBVqNclMObj/HB5HZY8+csIdOVOF1yMIyYSSmSOoxI+jU2/lVLB
Toe1BORTceHMsXjAgSHjhLoAjcYPU7Urk1TWzMlQb9gXdOwTGdTRAIuKBFK4+gAVa3SgrnnZwvkM
RMyXWWp4syC2XVYyoDP1sghKCak96gmOqtnghkfV7ExIChAivIJ9Xbu7Lc7sl+nPDXC0leI2nRpo
EuKQLKT3OANFZsE+SXmwkpMvBoUjM9QIYyEQkjDnB+BUtAbPu+G+hfbS2jyS5OJs+cDKz+L5HywL
9IMMlNRUNsjwvDptAJs1po/CwMPPiwql49phPGbF9T/zpkv2qAOfaaOilAvYS6Go2N4VN6BmhMpS
BQ5jPCKQg6t1Et7C2QUgxb57WkskF+Pg0XipWY2aMYmLFnuvnSuj0+5LJdIblOvb8Oby/lvIWNFq
+/vEAmdNDTRt+3QuKxSPC/9pTiWD165K8Kvm7Dc2Gu0YNZ3L9pbeZU4MUiOb+FiVRhkGhTu89pZe
bvc4JsHP2P8YIrKcxnq79NK98cQonbsGGg+FTBQDsqDdzKr6nPjcfT+PzG7S6totKnD9h7XGG12U
gDcghfrCyrCXFxT08LKCvOTsTWwO5ZrrZLB9awE48mKjsmSIokNbJNSJQF6kuKOF/sTNP+hZxcj/
tEvnQVDH7OaQZfEcqwlPzdi8DbLwsTK2xc1JeAfJKxFEpaiDIvFjX8xHBZtlRzansp23RG4tdIFy
RfP76nsHcZGzzXlkj7rnQQYcHG1hLpv5Lr4ODTT8PkTGBMnT+eMv+M7K6D4ZpY7iaNAwI982mMFZ
0z8BBui0THaiN29AQGfHD9pK7FmM21+j46nRRYzUNkxIii5TvQP+cBd0KpiHAmdl1RYDNyhPANiE
lhvQ2acn7xgPZVmEkvbZba9uQgOEmCSLJI1d7W121W3XlLqXR/ZlkfKTcUqqWUsV2VS4Rzlo9LR6
HLPHlWEtnrhHw6Kmj2WBSxz/GFZ/3z1mbrDpDf+u3r61FgSWTfU13q8h6hceSjWUbf+YzDNai2YY
WCnDKchGOMzb2mgYV4wzyCMVpoY7QTQNRiKs4M5XhqpQQ4Xa6xj2g4gnbV4GUdtbP+CJYcIpBaLR
LlrTRVjxF7rykkhMNCrsjNrVqLxHrP/od+PKM9HiLALJBM5yFoKQ9PMeBwr4OZtA/k5gQ43Toz7X
eCyEz1Z8ZOm6Jh3ZIY56tKXHFs0+M7Q8kJWl10TEmLvJdQGJWGRK15dtLc7akSlql4mTHwy+Kmrg
NBrRCCLo62KFi27wZYK+Zw8R20u4reDRCfKT/XtN6Efqz2RF9dj6ajQYh4mM2Opcbe26tgQi0I5m
UqSGx6i+otQxHkZKKYLXtSEIxACRAmSfTUsdzSG52cmh/ypIUbED/m9TKOWrwkSZPuXzGlZlZa7p
8i6uK4rWsBJyGS1JDeAsIpB4dmsBZtl5cP1moauMNi6yHEfOU/qlVklSiVZ7yOXJj7NLmJE5kKKW
zpqyC9nAZwcdsDe/m6IZaJsx84U8xgavudksWSQKjGZJ8qwPTGrIXKLzzGhc9telZz5NQncokQ9A
oVyjnjCLkYtSBk1aeFoAAa2mubxFuMYmm60YV0KFJHVWOaMWj9g/baIx9XRKu7jgYjQQoahrdCC9
FUklFA8orU4e93l3jQZ/2WsB7FdkEaLBZwIJgoILNvgYCZpoaHdEoJ4BbisQdkTZE/TWa3O66DJf
9mhSiDSqOanXsI6zn3yrfShYCcqdNg87lqk3aMxPNmXad1Zd5rd5VYPYrW8eVpZ1KWeSIe0BgLWs
QeuCOiuEaoyzNIcqi7hvzcDN7eih+9agGEqqecJK0Fs66I+MfYoIHW2RLK8krRRRPQnld2ZoUJws
jCJ5vjykpd1+ZITOy+SsEgKGlXH6jb6jFBwQWYW0Rle16CpQPALjHiBZkHchrns8FNyO5KnEvPkP
2aPvQKQHDKFDCu7CwgyttWvf4sQdWaNWqWySQZhAX4Y2mhkpxPtcv+MBybo8cUtR5WhItN5nyFYi
gpCCl68q3qgzwCfcyKMOKnJXTRNd57w26JIAdPtls4vrBQQf3pM0CGV9zvTRTLZsIndo81KAbqvv
eq7ndR8imStjWwxf8pcVGmQ6a6NaaJMKTOb+J/bAN7MBt8tcl4H08Q3p/vKo/h8H+XNYAnWBHgM1
C4YCbuiPuVmhUzluu62Y5bZfMHrbz5qRBNldOffvwZR7fj0+J5z8j+YWrChQ1QGPzpnMQqmgj8iv
4aVh9ywGj/zwcXmU5BinDyL56PMpvxy1OmjkUCPd0XOmo7P+hhGqRq9l6WPOopUL0OJb3ZE1mqx2
AmGGHCSw1oLwPTQEF2+zwXfVLC35ObeUGC8u2vXaWbu49aAqI4p4xBZw8J1u9CIr/GriRsUcIpnR
FQG5PBC4gh42zevlyVyxRLPEqWmmciKiv6nm6qYX24MUpj9iZk0sZ8UMnTzkpSaOYoqdIMxdgIa8
3JpLaZuE3Fpn3mI8QaOcBNwjmM3oiyTLqVCqn3GaorAVQklETI20CkCGOLK2LIS7Lgx2o5ysvuAv
HmlfdmUqEYt8XkzbEVnDH3xA2U2/JeSWuVV//APcGY5NPB4LCkF30pU5Xwu10K+ww9Cup8v8RzT+
uOwVi+HxywBdlItZZkrjDs8MbNxuMq3YtVL7ctnE4i7+MkHTwPdCE2a9yiA/lkYDD9NWqKp6XlWW
2qxc5M59DxJwUDNCpIeCz1npb2T7UVNREzTDISRXYqsvRCONVqbs/OJDhOZQiiYFChFYutMtW8nc
iDu5KMPK6OT8dODjSXIKrvLaSvA6rl17Uv9khjmNg6cWiUsenWG8XPktP/IoaRr+TeAmh+LQR1Zu
d1Z8nb6D5dTm7CjQEytzSqvb1bejJRnlYXTGh85MD+G28sGr9hdEaM6X9uSL0TiSvENPQFtzoNWv
8IJTPVbd926s7Gitriqeu+mpIWoGghI13VKZQVCgFV4gAtwA0MNzzovga2Jio4GqkDJf+VVnMfGG
0Id2GrpEk+dhAgVF1RpaoRn1KBxa3qq465p/1WQgmMXGzLk9FGCNLpj1tlN1IXjtcHAL2ks/fuuF
yAgnD7r1zsy+p9FbJj9LGJsglJtOqcyi6bZjx5tZzVtRGW46cXq4vHUWHBoVeTxJSDwYPM40SNI6
G/kk5RVT4ms37Wt3yrMPTlxThVgxQ8fsVGZ5vxr5yYymB254z+cXhV0Dxp9fRhTwpnNQNWNxyUO7
wakPczWXBmkSK3itVR1yueM9/+qv0UgveOWJKeJMR9tFUMNAEsvYN9lkNnw8fqi+aATKqOfF7eX1
WbFEMy51QIRk7CwgKy8fR3Wjjd8j0u0qrOXOC+WLk9n73B9HQ0pFsc+qDCVp6W4CCV13GFXImqGm
N9iqDl15cGqGkLS6PLr/xyoycBRIFSj7UZFOS2MohImRYioKEC9EcycZbqoHxUKnnylv49FFL6r5
Hxolc3401IpNhbzNMVRyvpIeCuE1qXTRZCH5jnt57vgvEbc20vMnQDK/wJriqOXAI0ClYe2c1mNb
pT4YqrRn7Ypx2VvRweOHnSdG+dS8BeOWs1jXN2q7YfW1MZ+L1wGncmSe7hMtuLmp054sL8Pui3gw
JpTYgxiMFSIUhsbKkKCHISqgYlaBsah5Y5wzh0Fz9dyxBrrojI5Vd0k72iGnQUwZevEtIGeF9pjx
ozVDRmBljUi4PTqQ0FiKXazgNkf0A9WzFjRRCsFk12C6/O+NakCjCKTDoNAEy/FofUJrmBWLVPwn
BgEdkj85yyFWSEePpKslsZcysIhzH1J8G9WrjyVLFnCgEzcXCJsEldaxHDQWZxkWsO5QU+v1/CoA
W8kB2G1btjXwwt1Fq4pDVPz4HBZHeq7IJYfwhZ36Oug/WiARYlTk2/6uzWKLD6KDGmTfmFS4//tr
BiUO1LEVTeNVia5lMxoX5mmmyRD7IyxArGQylmQpjmBJnQlpy5UtRZ0pZGgn5qjYwShik01toJog
m5j3bdn5LwM7a7cxP48rBQn69n1mi7jrUcjwJ9StYjFSzRE6AXEZ2dkQXCfj9FQP7FYr0/tWZMyM
zS227b9JAvOD8duXNllTVqHrvWffgzrj2iTCTYV46QBYmyYjgMW5ySsZ2DMlk69Hu1auE/4JREgr
k00/B/y0jIciGXLEoKagMahiD+cCFhrXSEO7Qku7PuHpy0gM/i10+8JY69CiYUw/7QE/TDRRoSVA
1179QeOGdkhU0gHtlOD5mZ3KqwH/Wq+7Uun2T1OoE6qSohKiI7JxjxZ3qNuor7haMeeB0znS0BHK
+gwKm7HpdGnKHy/vk0W/RW6PtEtSgIym4kCvJYAnttiSSRVe80Fz4Kfoaa5G77KZhZ0PNPmXGepp
o/A18NZ0kmIyQ6VLCaDDzX1Zg8mPL1Z8YyGwoeUMyiQSRIBBsE9txF4s06CXMH9hIxhJh7NMSt4v
D2ZpztCQjOZg3IYAlKEGI0n+AHJgzJkU7wKW1TPtAVTSK0cA/T7z6QjA4JPbHbBh4G4+dYRG5CZf
iUPyfC51hlrrs8npxV41G3MKHMi3QgdQ89YuX0tjw23v54UPj4jU2CY0oxRhCavDtJ95XRseB//h
8vQtxS88KGB5ePDvQuWbWqK0kLgcFwjSNQcwdeuhBtnbqik4dWNDBMoZQKHsXLZ57hUqXkgEgmoC
4z0oHE8nU4SqfRgWgwBgiFQafrptCTfoZRt0/ogVOzVCbV3QNDaVmsEIsqq3EGuEcn+U6JrFfM+6
zU/M9FrSer6xTm2S9TwKF4FW5l0FtI/Jhy33rZjHAFHCn8ONJuMvcRMIVrhnzh0ETon0GAwDAFBr
AhUw6iziqxa66qbKj73DdU2Kxyh/i27McG0+l8YGjLYCFCygU2hyOx0bF9V1Oaq5aPJO6SUItpvS
DZ9DWzMkZ7YgHTC5GtgV17YA3eHwuY64u2F8Iu5v0MM8tasM2qgEEuwSrcZKNqMf5BLiV/onzZzB
vEy27xZeD14XYFOqUg83xdr9cclhj77D59l7tK5dmokc19ZIORMC61bRrxVYjFENm8GO0T0Smd2r
v0ZysmaU2piNXLDdPDSCKUPZFM8FuibeXd4jaxao1KUaAzaU4gqvzCL7EPHzdRCite6yjcV9iNOG
FUDTyuEYpRoXamku+HLC+okOdIkVdKUzRvHcmSwIK4zckcx1OayFmPbZL/WnTWrq4ERRowHoA/lU
5F9eagbfCfSeuQld1k0f1rY9Dfv/3Ue/xkhNZD9UVTPyGGNvT9bU4DEM7en4f7ghi3YLGY/OLZ/n
h7/N2XBmmNqUMmigIolsjp/okcQR0BTPr4oVkz12euU6nU8qltYKU9czCzPshoBUarcFSydupNaK
ryzGmCNfoeJnozJF28mwU5t5arSmhmO2v0NlHNnkqBh4wbWj58heuwKvDY98raPtXQ0ByoPDn7NI
MDihu94jv5Aon04jFa3LgJeEmRy1tQnuLguid/zv8q4IXOsXvFV7VPowjlIQ+BzG1b5B3BadYVAi
5b4TsBuy19JZm0bycWdeAg0PNOmCyxzh+nQaUQWJp2LoBJNhzKmqzb75xubXcbhjsi0rjCtH36Kv
fFmTqLjSKnXEDRys9WLT2n2nDnqRaL0lBfK+F8eVI2DNGhVRfLGYQcLXi2YoPjbJfKjCQtfC0uT4
58t7YNEXZSjeqYLIKij2n04iqCAkplEz0WSm6yK1UmbHdK3BlYmDNM0aysrwp9fLJpdD9JFN2k8m
tgf4eiJRpOWx5YgKo/xNStA5Xlwzm8wc3GZNnXMho8ZmIPcC8gQhoTRyOtBR4wdRqjkRVDp6XOjJ
49gZ0wvRSUwGPQZK7UW0RUIYa14e7eKhd2SX2uy8UkHiHdy9Jp+qdo4yITPKKyYWs7IjE9QaNjnP
TmMOE2FWbMpEtKWKf8j86v7ySNbMUMvWKH5WThNmUChjIC4DU5mtqftx2cjadFGbGpWRaBhy+EbU
fx/5hypce6tZNoCrAAseGeBNqCOs1RiUtCYYiAdwNegx+J/szPejFXzO8r76MkO+xlGMBzHsXPaD
IJoj8DlJ7rFljP5fKQeubDTYuX9KZ+WJz0T7n0zfl1nKy4MgFFGCxBqN2vS9l8arVGPdyyYWQxNw
uH9MIOXQScUmSh7AxJTdkTMa4kk6O1VmkM//4WAov+4h9CNmLOZQBuRx0AJdWXvFWnMGyqXTOGin
qIOFKHtMmO8tkxiXJ4t+7f7MmCDyzIJqCgIJZ2ozMSdVSdmL5DoR3PL70AL3otGbYGQy+Q/lNbBA
1iSBPhqaLOiFY/XhjkcQWn0QXRqogKnCVQoiUGcVqTYrwmyM8DXYTZF4KkRiex3ibybYq3VZ09nG
KqK/wG60GOqP7VL+yEx9IidkCbm76BBed7Le3cyucmASAA/jRgflXrxZ6xVdClQCcCZok4B235ki
IdkAcxJjsLJa7oQSbzSIixDFWVnbxTn9MkNnBCOXZBnwVZI5sncKyjZlGJmXvWdpIBCdQEcd3rJw
u6DcU1MHLYnB6glW1ELvi70/xm6qxdZ/ZoUKuRBSgJiACiolhQH2rhc9JvWtog3+Qdw4GoxGJVDj
JDf9xHCqyQmMwXXY0Xyy68YPkV9DyyxFqGNLVPLETcoUy4Sy0leVbyAHfRFSZhOX/qxD59O7PHlL
TqCiKwcIYoET8G57GudTksz7KtLCqkhd3I526iyvPPmfmYA2NstrKuo0kgzUPrU+qsanXCjCz3i8
Z+bf+urh8hDOpovQpqJYgudMgG5wLJ4OIVGVOetrH8+zSI3Y2ckVKAL120hd6ypaMURrYbN+Uscc
W+COBVGElzrXIifosWmwMkiNRK1YQ6ufFynI0PASALoCSRTBang6tKESmqnIUkBy8R5HOrh7PfHi
v3DXOtupp4ZoaFHIZZHSDCDaCwm/GtiPcHDp4vRxeaXOPAFWMA7S8c9LYAuiHLuS80ZTKkUx84ax
GC6zuGHllrM0jmMLZAmP0paaldoaBYDZ7KLQKPu3QP4IptvLozi/J34OA0hKhDYwWNEXtxiVj97v
UFGdOx3MCznI04LNfAAt8U+Ovb/9/ntqjw7ULJfnCjtg2jRVS/fg52FMTVTWMr7lqftzVDRL9lh1
YSQPGJUWinoLhfJ6/h5FfzcWnA6FlgWS+LgFXmuaTbmp7oF497KgWesfXRkIraIjCfUkai18oOo4
pxsLrxubqxFUI5fdYCkaQAX5Dy+QKVeL8gyu0cCMJLyPGnrjho+KzY1qzFZO0cVdoxLZELyaojOU
CtGsLE3VBFoVc2yhCzOWDmDEK9n++QsgWZcjG1QMRRoZFo1AKur7eseZ3T4S9QyD2XHQ3HBSBzdO
bg04f3lcAkuNC6WBIB1itK1UqrgREvYwZc0/WaM/hwUNodNw0BXl0M0MTIB+Qx9kW5U0NCDJutax
K++2JBIfP+bgjRQFVtzOkSVjRU71Xfj/QkOTKqb+APJQEMAHJdcYPt+Hhjz2o/tffhg3E9f0qN3X
zCHnpZ2WlKsCaiR6XvoK1GERg3RHUfvQNwsFDJL1E9c/hdMWyilDd8uGbwVkHIoGiJWVLb00ctB6
gLwcYGcJzfenc5z2U68JEyRvY69Gq7bq1VbjZfZaGZvutwfoWkOJ6ssO2fZHoT2ehDoXYyDF5EFz
1fY1yF9b6Fz6xbZKHple0hmW1+uQvxnHlzCSrFEpDVG5H9R9VH5n5u9i9SApd2PCrxw5Z4c0vhjg
VuB2QeUR8mqfFZmjL9ZCV7hNNOhVxl7v4c3QjhzF4c2/LS5MZuDEEPVsHvFK1Chc15lqwqnukATD
S4hWoZU89ywW0GaoF4ZpqrKkSLCg7CZy+RCCDBtSDZit1gCtGog0mUFv/y5oiDZKgsXRJDYMgPTA
zXZm0T/kUWjhWrRy3aGPBcqCSPnppEAZqJwG34whqj2xz4V6VYh/+0metkKtURIHfYR+WzCHPKsO
5Gc+uCfmNjEamzDrx1a96R8ml13BUtP8/rRn0NhGDA2pYjQhfN/MNg/WABDBOJypAQXYGKhQv9af
/IWRIev5YTT8q/g2MMCy7EweMHoGynRrTa1nNR56IqgFBUYEb2E9JkK6kx0WjweJC5SW1bqVmXiS
xZKSwSbBA5bzeSz/99v4P8FHgTfcKSjy5t//iz+/FeVUR0HYUn/891X5kd+19cdHu38p/5f86p8/
+u/TP+I3f/9k86V9OfmDlbdRO910H/V0+9F0aftpE9+B/ORf/cdfPj4/5X4qP3779a3o8pZ8WhAV
+a+//5P3/tuvGuArgHsc5R/Exu8/cHjJ8Lt3H3nyknS/eE36kr83/21GL8XUtS/RLzdd/v5SLH7c
x0vT/vYrx4v/Qk8fxwJnD9CHKOAUHD5+/ovwLwCVob8AXIGCfivsmRzMq+Fvv/LSvz7JsXDxwL/I
YHP69Zem6H7/J+A6QLCCCrqKRwokcX9MzcnyfC3XL3kHvTKIIDW//frzOePr3GIgyQKAPsxQW0Wa
BySxfSzswVC9rTbNgQGWU9BLSH7p6p7fkD+KB/UgW0qp93ZjKO604e5qQeeu/Jvo0Nu+le+npwmF
tdHOrPhqcKCXZ9QmWPV2yUvqQaNR0HR+AoeI6HTb2AqAbpANDtjABF3+siVv+k88pIimUnkDUTKn
NJNbfwPkuTNuQwO0mG61bSzRYKx+SzQkGHcygGVxI7f2Jqu1WUfcECYvCGhZjF248qa8CzaCyZnJ
oXGiUe/2nFnihlDakp0dgkOPTMoWTBCKmsx+AC9epAMOulfc6sBvlCtCVjftQ1P2RHPepIfI611g
tlBFTMEXy7iQjdsUN/41c0jvko12KPaZW21at7Yig8M4Q7BIM3vJUQzfQ4lHUfRsH16lSAgGXYZs
5YN/3YmDPr5mmxYN4IkFZSELhWb9w7Ma07fvIzDwcg5wAxZv+T9kA/Nql6B1JV9DtAiRBm7XjmDO
iCiF19gWe+3vxk0EefEEpeoGI+uc3Aztwa682QIuZtuZHGqg8rd625iZLRiyKWySnWINtuIkEHWG
mrwL9mlnuM1uQnt2tJsOVDaeaoc3YC00EicDXF8nguUSKuCT2RuR4ePdLdygOdEWfnCb5Dp559+0
72AWxfdozFrv7o3AQHuYrhiocW2aHZChV9AYsn0QriVO6UJqEkTv3U658a8mdPVWJmuzpmDkOtQK
EB/ZXfY+P1YgIu51cJjxUGvoDWi+mbUlHYSDtm88aDU+5FbljT/I46fkKWgNZu3oOtz2nz2zkhdb
LdjdEjvei3twnzi+4IVQQhf16E65ViC8mmO2IwdYL3tOrvMNyAXMGJzH7JPolhu8pD4xHtqNTR5f
VrXatwj/jb4KV7zNtmhfcbVYnzhDPYi33DU80fGtyE6tCvuExd+9g5/jgbuOXrF/8JPxjeJNTtTo
8kZ0IPV+ldzF+3jHb9KdvC+26m28V7AD6l3shZt8I27XmqqREJ+kqF9bnTp7hwJQObmouD00gqw+
xC5sTdBrGY3b6Ype4jvU5o8frUNq1bKVeqU3m6LFWpPRmsy94Al6Y2Uv4fVgAFgOWcLWRuM5IOeJ
/hiZkd3pAzAuvKWpQLlwZu1hh9mJy5GuwPgNAhgWvAjF3Ap6xoKt2ImlYr0FeHm7FYMNlA9RKwfR
lx4ZYKVxRre4kbacy1jgyQWVS+REH1mlp8oGohLNx/yaPYAneps4yYMa66MbOdNV6QIpZSQQ99je
MoZiMI+oyuPvWtf/Ftqyl25FLzGQmz+o34I973HQitup8KW9fAWH9AKPv59vpVvFQqqwUfaZ4gZe
vwl26XY++HZji1eSIxTXKn7aBwdSrHP70ZHAKtAjN8N+sHsDImz4+x+dnhov31L9LUdUADGAPukE
h8duWtCIv/+I8ftoozfJz/qGasTGpGcmPglpu7QZdrHbOzECq3qo3NaGvp3deyBq4MAc0eGHI7x0
6cAuwR+ZbfAEjzNL40WGRGlkQGJEJ1/uHTF8JzpYlD2zzXez3ZsdygaF1W2169QAdZ+VHGa7tVVL
vRUVPXU0uAPv8IC3KMA3g0HASq0c5Pe5x1xNG2I33U+vwZUMfcJcD2Aytgo7JIQVXuUWFsFzsBa0
gAFrBav8gYBIwH9g1QDZiga3TSzWEPQIAiiDPui1PUEIgTgVo4MHRf8R4EToTUR9HVqYULbQTLRo
AJ+In6rQXlC5saHcK98CSF+wevRMBDAkU/AYnEAM3DjG0FR0V/i3itfpgs47jFviQ8JN+QCQ7Uoi
i9LL6dX5ax9Rb9CDEiU8AfLtwQ21n3GUFcju0ENsVm6WY1+oGPBs1wCIYwSYys5QdiFWIsdZNRK8
MYil7hIcQJ0FSDl2zqA/AtIKFE6mv+fgk+/0Qg8N3+kxk4pZOulmcrtth20IzIBNtmwHa6P5Hcmt
09s4mnVGj+3AanAqglMEvHw6cRtySOIfUBjHN8Th2uO3ZYeDpoK6AX23U9sqQrlvpdjC7Pduk3rk
AxtXho+xRnYY7Qr/FSJoVlaD/4H5YNyqTmehQQjEWOQvkhfiz40rmQX+zBq1l9yK+KDKKoCsKywe
ZmJvMEYMlnx4ZXFeDGcBJ8fnQGIkCtDeRTAIUUZKUdJCi56H39qrxmAoevXYYXSEakLGYOBaB0wa
DnEIaMFzZZz9o128xPf4fMwrrp5QRZct1mntGfPJmZkV4X+ygaxig8/DdMOnmGvAqSzVQkOlM/3A
shglIIDTK4C4wZ0f6OFDs63gO6ShRcbMQRnWkL0M6wzdBMTO0c6xnBrcVLND7FlTROBTHdC6IFeB
owMmg3Y7bJzJAIs3vv3POet0bDAngE4w8FwWORglOPKgA7KA3YhN5+U4gogrF5aG3+PMAkZyjCHL
dGnH6Sm4EH2PDIekSpBK2k4uIgFWb4K3YILwE4xOXK9wyeTl3vys7ofNhOlo8K1VrD3yCQcA9F3o
NZuKOKopO8wVWWkFjBo5YgBINq3Arp3Uqo27DN+ewceDLdX4ge4OXcPXDREVEuxZMheSHuNLp/gv
MsktvnyC/2NxDrDIaEogM7DO+Douv23B6Sq7LU7lyPQt4C63iEFb5hpADXeCHxNbUFLGxwyEW84K
Px2Tw1Ex4IvGRulA9J7xUoRLHDyWgp1HXCLfITa5KfFkRBcWLhYiePgoRLaYYuQdIPZPjcaan+fn
ENLr8mSGDsKV2wSIQQqOegX+DRRJpKfwPBancvWqeZJX4xKX429CZwBGtPv0VDSbOJBithm3ttHc
NGw1r3FDh2yHFj+SG2isRgTuLcJQEiLVRYg2GDf02jcRYVjbkViVOh2mlIdLk6GCdAoyIzm++wAT
CryKx1xOFmbUwZa6UR+GG/GAmIa1zkxun5lkvktsG9FIXKS/IG6bQE05YEUEHCbIkewa3yN3wK2j
E/p1wPsw/gIRQcWtlLWGA4ffJoEfNEdIVzvsBDybYyNPRo+DAvsCaTTrqHvpTcb2ZW8mR8URU4NN
o3xhnAJhrcDvdFbxCA9A1o/+KgQeSF1hbVhsQmJZ0xWbx0qlHvJX0LbUrg+QTmlrGGcA25ynWqBb
AqYSP49Jbm1MLJ47hM/Yxn56+Ig+XdkhJw/ZrZPBkTAEPmsHO9UQkH+WGDqkuHeNBCdhEDWJOkev
+wC681CgakNMI9Idcurhq/S7ELkF6ERRtk5uw/fiQKa62kj4oimmAdET/15aGlJy1YnvQdhrlleZ
UyFRCVFsT5F0z9tZ3udX2c30MbokUWiR2URIV2oXkQNb3cedv3K0g5bp/Ra3EkDmkJXvg02Ke7bN
QWcadWQ72ySbYFM4/0fdeS3Hjaxb+onQA5sAbuYCKKA8ixSdqBsE5eC9x9PPB/Xee8SSjhh9zs1M
dHe0giKZhUTmb9dafzafJH7uMh3rc3tuv63KbrNvbxEKcwmCaDs/Zj4p1Soe7EtOiTq67HPAkIAb
t8hcOvGZrMjJnJ4oqYRZEu8WIiiCW+KchJQidnK3WXG/2CWJ/ITa2PqP3znyVwlAdLy13cpb45bK
4wX58xmu5Em4iW9tOm/x7G1HoDbtKstp+fWqp5GVBHstcO2baqcBo64J2VNX3ldH4yZ4MEKn4w90
sx9r8Tg3njgRiHmRn09OvmWcNNBroblkAU7Mtlgb2xMPA8Zk3x2DffnI/nJQQDpderKQ4qjejhL4
ZSd+1PcqEZz2Sf9qPei3MZOwJr43uQ/5OOIl/mbfNEdxm29D1Fvz1AE3H3ohGj53tLm8ZpdvcZGE
mWscqiyO4YUIitU8Z06kGPLlgHwpR/N1cFdt5i/dLiWSMrZ8ARBi69wSm74Wr23J2HcvPcWnsCSv
6X1tO/qVR5i3o2qg17uiceK9/ckwnIgf+6jeB/LG4Jzwh/KBbybmW1+vtCZ9hGEN8aLmWuxhuV/z
MPvHe7P5ha2fvIIJlD4RnnIApfYU7NoNUqoPWuio+7jZL9vIL91ik7wonIcvEy8x+ILOgj95r9EP
o9A4lmNxE/mMpmt64DTQV7FJzirO7qohCGuUMHQg7NZ/RI0hd9xyosXNrdQh5yK9lDf2VvUVZctX
Z6lzuu8tZrWr3bl0VinQB/VLvo+pOEc3i+FP32e/8QKWW6PbIHYm0q+aFTJ+v8q1tViJT+HY29Da
SXcqZMHaXz9GR5wMmiP8mn3IbiCo6H6Jc1vDOoIgzFrAma52JKJn0+O0/z2vxcs3gvtAndT/ew5J
scXn8OI4u+5rx4SeEBFYBSbs4lasXhF2r0F37K/B9nq4l8PiPn5Ptms8u27XmoJ0Dik0i8AvZRn5
WcJGCWc4ZHxuMAf4vB8GxUkwQCobnWCQiM5JBFS+hsgYW9bhF+kWbmanJJJeozrpmLg4NZLRAmO3
SfCpQPPX52DTSUO3BdVd1e+ZErgywwKM/BoO2gTRoLA9y68fSoy/vc+207bh4y+etF2/E/frThfK
wq6+sw+co4d6z37hlEavfVp8WFIYZQvfm3jD1tpVZBs40u1af+m20WqGvXWXSQEwyoQFJ+BY5feW
iFHyKxZKPCj+RPyyww/wgQmk/GhPafom2a8xtmWyoapDBqJvJh5mnU1RfSPVxsOs6eL7Q3z0K1DU
f8Lv68avJTEseS4r5UyQSqSZL25BYQm/7n0lTvEEBSN8SIFMIJ7cJJxZJdIgWmC/I2xaigXUXRtX
ZzhrmLugspXdrvHWxAAw/ALKUWuIpVBLIjJ1EEl4DM4BHTn70uxVb9iPW4UKh03E2rrUmAiqx4NB
zah9yh5m5ih1MPzWTEtgsVfANIWaXX5oz5k/HJtdwX8oa65O49wdxX61iL1v3Q9r2sYnHJ6n58m5
NXFC+bZ9XKDVtufkvv22ugHlYfVvOcWb1DN2ilPiAto78zg5DI2lWYg/WE2V7Rj8I692Hm9HIxnr
YOyWyFn4a+YkYoKZwuAmsFq7Nalc/Yq1aY4S1lDZWAfxXSHwpX60qdBpwW4WbB6FJUjLq0uB5n1i
cAebtao7r5Ku9CfJM9o1aPVXpwQ60WeQDosrfDfjRO4mf41uDAoNRM2O+rRs1thgLd+pXoWw2/pq
TKZOmVuk//1ys/x4nIjgU3VrzBRvhFmSno53LpF0LbS7VqjcuZJS1oBFh3VMJI0ln9yk2PYUiFpf
3PPomIHAWbzhSbpbuGiaN3naISbVN/Daww7HzGgavuZxOcizII4RK1nbifin8dc40t4URIhrjE22
wDNoZPZGd7Fvq7P8nNzl1S6WCfWS88j1Xo2I6kih6+YEYZUbF0R3Jtj59UyO/BnGonycj6H/mBAp
9lBAEeTARmR3k3CjQ7MakN2a2pJcc2dR+CIFxMB442UNEXvinzXE07xa9tHyqA6ZJ/OB1sBwYuP6
Pa4VW1JhNdaQriIso5JDUFdppzUpMbmPCb+WX+6Mp+BLdhPejpsJm7SWHHLMTEE09h5e9m963G/q
y/pV8zdPKyPNIss8B9+Ui36wgaARJxPvPcoflnuwQup58JfNGshamMY1tFT84la6MJvrvnsx9vG9
cVseqardLV+yE1//nt6YvrbDx3vWwSIkiS7ArxmLE+yD2/BQ3A/H6qhstcPyvaS+GRLzLJ5KlXP2
470gMOxOJNCEMaTGe1iDW5I4H6GQS0asIW6bo/m4HKjvbVqmaJleeig5IvEpP7WkmOcXnCOx5Ea+
STF4i+cVFF3UW/UFMaDTShAqsamIjPk9Rc6a0oTYtXv7zgo345dhdup9DUC8PtqXbI99x4pTPqfy
pl3Um/Zo7km9vTXBT7b23x3Ff9SSeShz/n3bfHnbxPnfZwY1lG35vbv+rjcNnP83OjYQjv/UrbmJ
w29N/PpzU+bHT/yrIaP/hfAR4xKELJgI8oOn+ndDRuUvoILYKPbRqlEAtP2nIaNof1mWIWA5gy9g
YMoKc/tXQ0b/SzVldeUEmAq/F+joP2nIvK3RrkMcbKTNUIGk9SOAN13BCILOqEarStwB1QEj1im6
I+EhyxNmLq4DFzzMy09b86+O0M8doLdAmn8vSEMXbXnE1a7xOrU69EGdUmFb8OqK4oyR6YqSWE1Z
vD+vxHzBNwVo1gJVAkrDBHzGUwJGfNtmNtJIK/I+cAqUiVOsVmHDOzPbyFT27HncXiJUar8FcleU
JztOJcXJxyjAqYWlGh+kdZSNM+TgWt24FtYLSnuiuKC6MRm7IO+Zc0DcanQI4FlhKJTaL8JqNB1d
ToDqq4rImxdz1hPDlXK1EWdjkQrFLcaFjleR2aCL0X0oP8bGUCfICC296Zcy312EnermY99HfqtU
AhB2oAb2puuLudyb9hzczCD4Am79UE9o50TJKNKnyOxm8Prob7zIQjXimznrA/QFtEbpNnOa5QzU
EM9yaCXbCCmEj5qmxdHWNhsSA7OVmjFyGsWe5sxBX3bKGbTS9kzkolvYhId5LJPsXlsS0W2WahlJ
zgIrIQqay3o+FIGU5cBJC41sCGHRmfCuzNFO8qO0SRU4JIUBmzEEeeq38yxFI0rfpaydYD/OwQuw
duSI1UkXCWpQppo+GehCxs/RMtrRPu30wvDtclTDJ8mQRuWcNKoYXSlDVuJGyuLuIdSW7ouR51ni
yuGgFk6kBsUlzqacLNtQexwf2uYKsixx9VAwnLrfmLkcJJtKabxSn1PJrdo6bw/NOFXiAxp5deJP
DZCTILDKeWNPZRFtQtMKmGehpka5WyeUTM4iK6XpypGSmi7o7iI5auMQULJowyB1w36xdT+d25j1
Z6PDObdjV3pdEhX0lJSupwo5BKLdjtOySM/1aNVU3tNa6elqhmbR7zNbi6RzkJSh+FQbWmW4Q2tN
kxfKRXE3WaodfQy0MZI3sxJaH1W5bdXNUClmvI+GUq2PYzdn5i3jwEpz06ZWU3jZnMrTazZGjfxc
5bMyelULSO82jAsr2NVp2iWe1GphGTuMZEj7L6Ud5hSEl8QyqSrkFk3WHuJA4rWxVS/o+qlFvun1
qamB5Ye57fSm3n+10QBbR9PX8eLYNcyI+8FuZmWvVZZensSi2/d8JoPebmagHRE0tpww7Lcq4n0G
UGxwrKKzAkdKE3s8dFOsLU6YWa3ui0IbT2puDMjRd3Kk3pQl00XcKWqHiZgrrBdaGJmZkAkumi1/
7xkTnjh904Qfeiux097VsQg0SKNJbZp9phad6USpMtBR43/LQZOC4RJKZkP1ZByN8qwPpoXkZJkw
S9Oy4ZSv305XIijygNiuCGaiUNsKFWfSwDv6odUlTxW3rr+DCGIVFEb6PGjcoRnjcNsO/L0H2r9v
zmpr9hWhYTY16fyg1YvVE1lrQz68LgxnoJvbKIkThpL+GtpjQmO2kuvvI1NbcldX8/prXzEcyDPt
eIFL2+Q5KW0pQsWLo47KiB3KFMyDdOZzJ6l8XxSp8bLkJWKuMR/gpZMbWNmGNlbUdAqlotcSCXGp
u6T4bnbZJB+SxZg7p7bkFCBy2JREf2KKehDDlUQhsIm7O0WrdM6pFVDwhIWPRWsMyDWJqrwOS90F
ztQNnbWJI9MIz1Zt6tO2NfoMTbhqBl5kgwSi/SOSIf0Gub4uX6XQGmeECKpYMo94kKm5g/hUa69t
IFlpvLPNJAaeqC7tzCfJGI7efwozEA0AskxNMic3atNeqQ6W6OeOkl8/zrIrsiXWP3VxklJXE7aU
LY7oZD6Bk8/L0AxOb3QGMsxW0QR55ibGNDYfo6Udgk+9rreaJ4+Fre/KvrRMAks7G3TLKevMrgu/
AR8sf5vKTokug16kunFYlmo28ShdMH/X1ArZ/9wAAui1RisaH4hiuXCAZE73PrI5dYaXYxsn5KDl
Qs58+AClRY7T2FkTOrMhhVK7mYJe16hsTaGmf+0nrMchTIc5vYUHYVlu04sOzcO27uRDwN7WLiw7
RoFltVRT95CRmnKzZCk1V1tErDy18qLG207S++G7NSQFuo+Ggct3ErWuzRe4A/LHVoM5tUVKNtGd
ZBlE8lHXorHf6mFSmR6jbe14VyXINpFqRHqtXTojVpVjJhmVuI2CpBr3zVL2yyaQixkGUTxotKuB
xjSnIjPlxlfaTl02dtIki4tyc2Q/J0uRkoQt2RB5pSzHvW9g8qinyFbZbNJ8WQRN/qlptYegyMpo
LxZtso9qwNnJ3UBTRLjRiy4sXHSHbNXp5TnUd73a6180s5vG13Gyp85HpH4ufKVYUsPtRyV5zvQl
1bbtFE7Zg2DaS0RZIjCX4jIm3Rge2zExg5dZbzOqYNIkkw0VQnAHimTRnV4R0WkurEYlPrJq9Zja
5Zyh6d1IhPBGpqgA1PMu/IhiiYTdtqXIN8wkrNw2HOxhl9sQTJ22Yeaeo4eV2m7VvhKZY0pqEzlh
FSMxlptyhXSwbNe5GTjCzO4SLAY9Zl7Djcw4TUb1JI2etZTOFjNPmGicoJxWO2KY527aDXVu66Rr
TVTFA/PgdJnatDLT6GbQGXPFRF5p41bt8rl45oXGOgdvMhmSBZB2kapvdVPPduWmQRVI0wadVfzI
O53Ot23OH9EapCF0teELmBCIiIZ/BgXGXM+SyTXIxKZka2PwEiOR9ueQ8EodCXkO8Loo4SC3AxCK
kZFXa6STbk6ioKHOFCfCkJo6Md7DGxbnP0OM/1Ei9F9mOW9Qav+/IdhWCbb/9W8U2C/gNS9kqO/P
ydD67X/nQpr4ixcMjAxhKrTOlJUj9q9ciCyJuUSIvCHUoikAxP6TC2kKeZJiGFDH5FXM2uCl/Ruc
pvyFrBZMJlIhYYDKNf8nuRBjGg2maOtIcVio/V/PbBkC2QhBz4XuJDrXYrBXXmaHqo4cFSEe2263
P+3KbzKh6/P+YzlbU36g9PjsVzCZiqlFERLdodtX6jFSk20evMct+yGs/3+rIVAS1kdCv2hFav8m
vRPq0g0B0cnaeN4v1EPAwX0PQPrGzmVyvumUoXvxpXEOPOD+z493fdfWtdFmIsPl1cEn/YE8/gnk
G4VVD9Ebr2pWL1F7yQK0s0V1DMLHOrwJMUZpe5dJtUuw+A48/wqkzWNbgBU5RMwqZOI8hKq3piRl
AF0xSywtFZehu4sK7VAq6Y0y6LtpCE5qZmwt8SlTl7s/PzOHtHqz3ZYuiDVIyknaxS8MLtSAxWjB
FHSx5ZaThJHmBVI7M7yy196xlms963opm+labC73CLLI20eMGfGShwzFdNtq/mwkmnZS0ugxlqe7
KsweG1iaH9o8eW+k8m9WRfLWAA9qID6KFNvbVeVpqM0yThj/uCCC6YyK+jkNekqFU7ofU6TF7YM+
mtKXP2/rLzcF9U8qHjqMYNVE1vLqddYKQ+3TOSS905eycNVEKb8oaR2+x0e/rk1w9zk2SH3BjjR4
g2s94acTuzRjO/V1kbhr8pGrqYfGr1PKVNJJbP/pI8GTZMi3DBNHaL/Ih4sk0s0KNSxX7XtHjl+j
6Pt/ZwG8nWZpCKde84hS1Wy0QEKBOVGrLaGS5uZN3r7jT3897zwFaGM0TWwbdYKrDUPbNM7kXktQ
OhW2r8Rl52RiQqRTnd8D9K+/6u15ZwwMtRWk8E2iAOVqKSVILX3pSWbCAYREQRTdO6r9IdAiB03a
d57r1wPHYswoNhi7zFFYPc7PB8GkUKMYVUn9OjTuuewfgkH8I7LSaqJYgnsEUpsXpF1vHYWMvpIn
3o8WjtK506Q23Y1R374uWjxlflKq7Yc/n4jfvCyV+TY6wHALNyZf3d1cUrSwpf7jLkbsGAIQB1m+
3rw3wf5XE4HKpWbhSCEo4nuulunkSunauEOdt8ls4WhdrzScCrJYBc4sXNNkMva1XrkRtYD3OOi/
OSUaFFqVKFKTbS7W2xcnzFDPYEvyjPO9lD5I4mPmqnez9vjnrfzVUBgasl2A4RUKYBz+t8so9jLY
6aSh4mlWCrikRKvKA6q/wxcoOw3N5ySN4ncOzPo7ry4Ap8SG1qVg8hns8XbNvGoRTunb1JUEIGG5
fFUsu9vn4/yquG15l4cZgDozaTd/ftTfnBpNg/jKISX6olr9dlkzk9tgSBRm1A4kb1QsnbiWt6oV
vDPk4zdXDvPO3YaZiOjD9f2e4qpdmNWXuulSmEA78mD089IK3rkE18swOQtvicXCiSnyL4NREoV+
b59zQKo5lC4hBUzPVqt2/+dNuz4f16usn+JnR5KWgZYXEQ9T1uom0kLTzcpFHNVBq70sb/p3zsb1
S7peb/37n9YLO5TwhoGnCqKzrhyX+kmt7//8SL9dginfsFcIt38Zh1L1lR73VF/cublhRqqTW3AH
pvfGCVwfch4EehNjxpRV/BJj//ZB1DTt06SQU9cwwvFEFDd6eRUG38c8VU5LTuE5GTJ9PywaRaCo
D+O7Pz/lb17cj86EuV40iDJXp33KZqVorZnqbRttlT6UfCWbMsqRpOaJXb4zKvnaVP54WqIAzCVK
BvQq3j6tZYwIBxcD1bulmVqHsamti1Je9Fz0PZXZYAIfJUR2rpJ5/vTnB/3N61zFQDDSZDsGzZ+3
SxuLTrahj2x0mJufI1UbthWzvXdL3vevf17qN1fuzVLrnv90OJO5yVWRYizROvwoZmhqc/vO4fzt
Rv70NFcbKQv6NuNCMDyGtnWKqxoszNDTud9Tp0DNrdC/Snksuf+NB/uRfxL/rLLEbx9sidPOkLQG
LxBQxJ5oPh/KZrbfOSS/XAl8DFULhZRifULzavvsWXSDlKiNa6joqgRx+SzaZHYC3dqFRXSpkvRh
6KPtYr43AOmXLIoIWKVpSc3ERFwU/am3z5fULfXHyAAFP0mP42Ae56l8LCf1W5bVD2zyY4v/7rrI
ze3s+c9b+8vxvFr66nhaWtDIfTs0bmk/2ya10OJLHL4rlv/Lybxa5Wpr47FPdUmPyESLxl2C2JeU
Yhup1qstkFAtsd9zrmz1St8wlOQgtQHTvRW8u5HqzLwK3+F1rsflZwf/Y7vh5dGSIn+FYf12u8U4
DWrX8aK1wTrV0XBAgebQxMVJi9NDL6ef//kWr1efQQHYIXGtcF+3odlrM2/XEtUprsNtbU8o9hnv
JDq/PUUmii0rVR55k2slHVuTGAoT8ypDNfk2GtNtktqHqoy31qKC3Bs7oK+zpTqGPe1Lcso/P+Xv
NhVd3JUNiT4uyoFvNzWNzbEfO6V2l6jQ+4fQbnWQPHlSL7cdJZ7gQ6ZrZe1P2VAZ/zTUIIG0qEyp
xGs6ZvY6Fl2UhAYNlXhjsk6Kmn/X9fydd/iL3VuXwHgbJmUAamdXT1cmcV6qk9y4yWA/JDL14Tn1
2rDbtI3yFErxHR2If2r0rpZU325obuhLwOTfxu1yq3OWtD4s+Xuxxi9e+GqNq52bLD0iT1/WNbpP
Y2ncMTL2WIt0Yr7peyUyrOkvFpasUiPYoFSkUai6vgk8jhVleSQ5jajpFdXqArA6lmfQMbo8mJdJ
poyG4AAb7KM0soC1q4QUO4o6xsQGsjIWbtOiNA1iTaltG8UgAbtjEiKF5FVLn/sa2mjW155qduHX
UqPFEXP7dk2umGcRaCaKFSYa40UCP8AewZTqIj1qVg/6vNG+5tIsnFLMr4VePfbTdJ+W8oZlX8QA
LEn/GiwPuaF68wwEXS/O2Sy5sU6+X8WuVKl36XiSgG/an0Vbe6vottaGx0lKPR2JAYfWIHNLtgyw
3dQGHK4SHkxjb5dkF2qPtQp6MYeLaUB2MMtjO7TAjqXHXL9XhmI3Bs1Bj5gUqcDIpiOU7Y2kcBW5
ADan3EVNQ2dY8q3OclCKOqcSXWgVGC2Qhj4u/XLSdBcSculG0XjUa3FTWtEuMJ/6YjnNRnka59at
xvhGzKbmZgYaRWY/FQ6i9ugGaK1LIeoh6EAeaHyxooySQCQVJs1RCGILTLh2uCnanWrHByN46MSX
mMbLWCSPkmSKfdlOX+zJ+GJQr9Cn+C63pi2dKyfW1Z2x4GzCpjmZEarBsblNRHKfxt2zIoy9GgB/
Fa2rDi90fJ0ihnLYlY6O+TTH2pdougQjdEN52NpMHDYT4N1ycAjAoE36iMQbs/0AyNsVWVQBz9fO
70aNSeRCB0sAPLqBlLo8BlF3qNXera1kEyjzWUHoNAZ9m+0zQMODU1lMV449nTtoP0bAR+MPYwt+
xTXqsy0OvbbTeIZkBiUMGKXCvTlan27n5CYH11e/RonhWKMXzSf6IPG8LW2nZQK7tFMSv5d0r9Xr
TZPDXCm3AWyzQRheFz4X8dcpu5WSLYp8uEXFHOl+JQ9zLh/0HABzITuWCbLVGPhAz1I6PJu54lY1
FN0y3Fg5vAX71MDbSZ0M6Bn0wcgx9f2EolL7gIa6k4jAoTVVwCPUH0IpOwKAQXfvYynfTQasRCSc
9e9jAPOCbpTUHnTOAnwu+QTaZa8l0WPeBe5knBfpVrd3XfUhiKKNKu4MmNhGc2v2H7Ll0teGMyWS
n8W2G4UR07WGyh2nsyaMgyqkvaY+JtP3RfROktW0yT4v1T4LFmAWW7TrN/VSgs95qoz7dPg4zL4B
Mc4uvCl+TAbT19Ozrj4u+mM57ttpejDgXCx7ggthbjTTW+aHpoLaRN9bqOc83I+kFnbz3PYEd4Pl
qEF/AAFxUcyMFywgRoeQeZNiP+Q+IAAa1vssfgnAGcnLvhj2Mqzo7jbuUXAKHif5GFmfTfV+1F5B
M5V8v8WMIYTpj7QzqBu09nPZ+6yvWu5kXRitAzjiJPphE1GFB5DRyydAUT6gqRCy6IC2urE3cj/p
t3niJ/qDAoHwIYPFEr3Svzfsc97dTOqBxEWrU6eeKMqBNDJOegtDcfgmj33t1IGZuYodfFHs/lIb
87eiEq4pW0+JAgJeLoWf6ePiZ/1A6AOPymqH25nQ2mvaCrKVPM1Op3Wzo9cwzLnQU9PfzEm3bTXh
1Gq7yZb062ABljW5ubFeOdMwT9s6F9vRhPSdGk/9ort6GByMCAqvNQV3tlRe8qy+qBk3rpTF3aI2
fh3ZyHpJg6PGLbRJPrCIYBJ25gGN14O26Kc0Eo8CPFEkw5CYVVD4k0IWHG4ZX+Mw39VvhuZVr6YA
c3XAoOxjJOMT5VOvwgLJp31b2LukvSkD+ZKtsAnwJomv8ubL5RD3QMtcaQL18kBhJ7Q1zvdDo3ww
Ld/qT2O0M5mSrgdUDBtPHvzMfgQ9Io/HADZJ5huvqeE3yOHE3lR6RbQrgjs1x0wDUuu+KEgUd+mx
Ks5F6uEnYuPOap6a3pVgn7yWzCfIH1uEDqm8UGGaBQBn9UB8BthFOBkI7mmnT27dguK6WcYjR80q
d6ASAGk0pd9HuTMVoE3kBEjyNsnnbahB+7JeRJx9DsPu3hiHm3D41vExKiLoIZwdta3vlHk8q0G+
He35onUlvAhmwBujam/ayfCl0pypEsYfK6Sihky+73QI8SKmAlU5Rs3ZlJ1oeOzTkwpTRk+GnZVX
jlyfy/Gjlj6l6Uug3LX6WUxfK5hRYkuvvQNwsxq722HxYoyjNFyG8XGaOeS1W+ipF+ATR+u5NVba
np19zalAoPclpV97+04fvgTRhKN5aKLDZHtxeEzjTzGYh2J2onh0pPgFJJamugwk6WnCpyMi+8v3
ldBifRfpdtE9PBrIvc5n8mMRPtNucNLog7z4unYjtfeVGjAUww0Nv6ycwHKz8TvNyECUm7Kpb+3w
uWKIarTITrs8jcqNbjebUA2PZLcbxDdPRQnXRMdJSu3wUBQTHAqDIz+Y6edMAX03FpsmNhw10air
qNWmp7FR19p5RO9XGZ7CGDX+uH0R4QeDTx/25tm0sv0kEa3XL3oCpQSNly69Y7DmDgTHem7Lsd5m
5UWDDZIcQhs+nIAF2AF/Lu+NPHFkShn0fB+DSnpSjfBmnJQPQjnK9qusXDT9PIOM60BUKnbklNVj
zQjSvqiQd5wv9hgd2jp5RHXlNlHtY2Ln+3m+6zrs+L0Sw3pNH22zu2lKc1vNyj2a4TX+6NOYV5u4
Q++5gQrbiD1AGCytcK36NVd3mkWyHtwU8/2k266pXWr0u/Q4ZybpwTZxBNT9s5D3NyMPkH0djGmz
SBHnCpJjcW7Dl0zemQw7yvwq8IHXbPKeqCi/1yXVkRkIY9af2uVGqR5H7SyK1yBHwUIsyNkLH6zt
RpawI0l50yjxTgwK+J7Pprx4owTuNIg9QqEu/xj0nxtjONEg3mb1CcHJRLoHEWFT2JiBefYT1Nty
cZgQ68yyfskXFfbYFO4WS9nPaXkn5vmQKJMvmURXOUrlLUZogRQWnYFwbORBOK3WXsps2qUhDqeq
dkkET9i23TlNt7Feeoll3Pdt4EsLTDsaIhu5m0eCouBTI0ZYYnm9sZCHGnNl38sMQF1jFXasJERo
9UOn7mfloIPASsdXDbCkFcfHOTC2UZ27RoWBmBVP0etDNKcAS4l2+8Frcmg2U/EiFrNyzHw4UcX9
EOlPVn0vLXBm+tRXxmQj9/EpNsMPjTVuR6F/66OPGeewOi6ZsZkl+9ShVD3HyBEE47aP5H0IjjEW
eyM4S4CsujLaTG37KSnvwtF8zqJjv9T3GW2+fl6dQOe1jdfXsOWSyBlBykaZG/WpqwlLcxZR3U0t
pFIzxq48RsPil1L7OIear8ryazF+W7LFtbKWoaWerL6qmh+Z9YfIgh5AOGqk3ZEa8CFDsaN6yEwm
0vRgXCcG2sk2ApM5VlSti01gG4mjZ8Mny+rAPg7Kh3l8HZp+3+snGbIT3k6adWVTGGRiDNOciGlI
KBaJT6ZWtl8NAYRdxO8e+hGvbogl8Jt2KfxUL21ec0d4OzXWPb2nwS/jpjgbaSg7Qk5qZwwy+zKY
qBAraTBv8848Fol2lMuY4aC2PTK20Mgd00BGooZWIAgr7Ea9lxf5bCWd2OiIpMaz7sUiz7dkDb7a
hE8VgKjEyjw1L55SNsOM5EtpDvuiQSUmlW7bLgMTq3ZeaQvryYrtcZfSZlb71pHL0S3UE5qOHrM2
LhxDLmKHfM5knYdK3SYTvFZpuq11hpZayamxWjcsHkJgqBXM5QT+Z+p38dPYHorpnExoh5R+LFeb
btnnuMdKPyO3f5IU+r0M1lATWCAM8Uwr/TlQogcL9iEV6U2j3U59cFxU4XbR41IC60Y1LS4gHlWw
0sLyg5IV9037ahjfymoXZMMpnEJPhl/Zwq1jzj2obacHhDGYjxPg34o5QQEQZdEx47nFd1i3lmQh
A4wqUoKABfiwbib9sGEec55me6eJAZdDtlipH8My2QJXc/NZfeDKPudZ40cJQp6jbd/ZdnHJZP3/
cHQey40jSxT9IkTAmy0AeiNSlERJG4TUkoCCR8Hj6+dw4s3ijelWkwSrMm/ee5LaZfC9uPqWCUCy
igRJOQWS0FiaY2/DBKvEK+lWT72q+DU3r2J/lta4btPTrA3BkEXBjOCvsExO9kd3/CxadNWJakW5
GA4Rcq8+pdZbyik6DChilRXaERcwnUlEfyC8W/UwI3bHwra3tdqHRWPvtfI4Z1x7T1PW+pO8GIXC
SDB7smp4CUhxivwnR3nw2n4nBIJuF6+Sit4liXcmprRCQF+KI9oZpGvbvimDKIM6bdbOkO97kcmv
aVG+WVR2wfeIsbUxg8JsNhW/+2SVaw7zVZHxBETVOp+WS2TzmdjF8iLL+S9W08B89ch6ZQfdvXgz
qHjuSMs6lmlM8fNTU8fqlGI8Ea6dPGkxmanE23tExTgqskyua+c0x/QQYvO45uf4VubPlalu+RzG
zPDTXvpmSWLWDdlGW9l+nQM5eTf192Xc2vFliK86c+1UDBt2tP+L8tgXlH9FTJozliFmmUSeJota
mWa4yTdOTaS/3MXLJjXCOc23KHAnkxaldEnH9RgZyHxb42mqRFDE50zuJnutNld6MbPYChjuReWz
acid7rnVbZrk6HpBJoNWCyizyvZoaTs9fxnBKnk7jQLVIIxLkWf1uyEimqtt02jZ5M70VSwJMdFC
gVeKyyBTyEQW73QNlRJaHUvtN61bSF8FxtdA8XJ+Jp4s3wPhgL83iVa6y9v0V8uF5L3wDbvm7WaN
FI53Gc+BNw2hneyT/pKSZlZ2g01XRtta8s9zlZyxDHrnELFom7POxUYbswfkdYm0VZL8CJgJGpO+
cxS9L8qPNjzps+8mG2deY52UWNaL6svhAMZHnoofpQoccTZoTZXlLuE50H8SA2mnQ4Y73Uv2rryo
0blLe7+dqceH566/KxTBDGoOal4cMGI9pzVbSvWgpGMtUXi6Oiibt9FW9wp7PFiXEiriVyluI2JM
7s37DKJX/zUjxMy9HymBob9IlfMTZE804+H+nG1l20jsNfqjy8FH1T7uRwsdAJbfvFbJaucQkIFX
dfYSiOUVIWXBLlqzLUQoc8AulVOpyX2n7MWS+0vz0mJYX+AjMI9Pbr0bLNmXRfMeYyLHNJQRjiij
dq2Y9J50SB6duQm6C0JSvLbGazpfRr4no3uYbDR6ktescmMrwBjOCbW7tZ8KHXcG9XwKLaIwzqqs
DuVANVo9V26q+lMLtYMpYp/Rlb6OnspPlS+L2oSRNa8sweFqKn5jvNTq3qrUoJ3ZqlyS2jTBwMRl
KFwLocMEQAOpSRynWAaTtokxjKY81WnPbdzS6BjaCm+dWT1Jbx8b9UnX/mXRyWjalV1TGA2Q5ggN
4pHtd/UEH62M/tVK9zd52q5aip2ilhwh0uJw/JjArMpMHMy+XGk2O9YKO0RwOitYhVS1DzIsvOg0
CBjswCxp9T1oX+5uUL+yEURCe+5lsR+ae6dfAaj6TRzvcoTnVPya8amV7YVyjZc4r6YFQEYW32SV
rha7ORQ5aQMrr9fG49tiBa2bO6spzSYi/QqdHM7xoIfoHXqeFGuR2M26d+302KmGxYsWy6ogygMZ
TiWXaxYd2tgYMcZH/La+e4/aa6XPNnu5Whq1a27PxodVs642aIVYcLlrQ/QC29HZprHeBGPkNp+j
jpAGHJ9A8vA16on2zY7CRQTlMpkcEE2sPtelYo3+Mld9gI2+yTmwF+VTll1B1jR73Eu85vIyx2Lk
9p6Espr5f7GfG4O6a40kg+ieLjYXudLQBTWmXEetU6HQMS9wpgq5w2Zg6ZORyCGsCB0l0pbpp+Wl
y8HNHOeAyXSC8aXGzRZbeP6qCJy/uzYx61sx2dUFdbaCK1AK+dRGdr8d2D38rOJt3fdju+DyB/+6
qpp23CixbFZNr89vpp7B8Gl047Utev1ldLX+X1E45W/vRVp/E6QwwCrE2uxuFJzs324s6j2W6+QZ
T08UhbEi8y+t7EVOSLqnrmksOa7VXml9rWLU9EgoTP5cUK2Gw5RpK6PhU2TJt9t4nBSy+bChwm6W
Ft1xnJUC40dXvtvDoJ5bi9cUl9WwjXBZ3yRbPHxhIbXKKoOwEEtLQ96zoikoDau7Vlj1/VJR2obT
TdgfKSLqMbF1xMdOFOXZ8loJzyxuYtalJFxdNmsPR38oU4Ji7ISlryuVISSdOP4r5UxTzG4ryKJF
J1DGh3ys3sRgDiQn5rEhvZ3Kfq+6kaBiy41rPjfNuZmL6VIYevXpRvoEcEI0nF9knn4LwLuIqN3o
9aehXSyiL8tIMq4ts5YkhM41itNh6leFUlEZ6bE2FUGflsN5rh5JHKfrtOcm04xTrzk1MWnTBTg2
0fLXcs6uNrXTvrcVQuSKkT2pSkb6tpyX1K/Yqo7aOEItdLhFF0VvP+NOU2+qPjZfbhslx0SmDjp/
VXnoBbk6vrXNIjcgiKs4GCZX3SxoWMisJkdzMar9S+RM+WpUpfx0RmbF6UhahmLAnZ7rtvz/Ekzk
WWER0s9kkb/wqmY8GWXpPYw+lcmR2W9Tgh+aVTFtwYXgsCsa2RZ3YdjLhkaiKfVGbNLGpHhsBKO4
jaknNPp9p5kgK7t6KXddzlaGMBJpDyzGioHX59nQZ/4gE6feNbiNWJDjSDcYFvn4mU7qpXuKuaL+
KLSham/WoBTlPp4Wsc/Ik3GSjItxqjIV5U8VRpqt7dpiwaYV0ZBNNtcEDXtxdHpn+Lf0E0DuIS8t
oFG6O4IHM8xkbyepfXKzSryrmUSqLucyKDSPOFlhgANUCypDkkEK5yweusDqaaKtLLIhZdCPv7ns
Fdy4c03er+TmOww2QZpQk2wdQD5uwFF6ZUW5UedmFjBLVttNr0aoWB4PCcxJAlQRLcpNRopxEnGK
AmOhgvAEkA8g4LPQJZfpvRlmZLc0LVR0p3gyblmrOVs26YglSDzEck1EIMCMjAHEFAtwNe4YL38S
M0UT6LMDBW0x3SdyO1YbtrbiMBGQef1Pz+xCEPCkNe4Gccxb+Ww75fCqdfa73svZx0kgaTxKeYzy
Og8Lc/ic2wQlYJr6dVxpNR7qBKyQ22dPIwEs+9R7RcuyXa+gi+kXhnTknhhueHFc0/x0FPZq/d24
U/OPBjtfyz7jerPU6VvtUGmnzpi0oMMSde0WXT1Z6WJ86C0qup2IfjOVE4nTotTno6VU6Qv1GdOB
Zim5+lOtqYFU9BoapWWP7+6oDnCZ5rZ9U/nsgT8NCIhNt3SBIjpKjGxoiBN2S045hSn3vAyq/Mhl
jklkVrtkjfzCECGZrW1jd0ogPYoigNhwOwW9Vu2V02NNemo5lIlNvR8xHH7Pi5eenUaU13gquRNl
N2ivhpHnO46A9tnOZ7ZzkUoy9kmSSzVwlSL+ZE433ZMqAeiaJg+RrZ+UpwxPx0Z3lOS5cTPaU5nW
l9KdVVjS5fyNGaNhfr2ol6FpS8B3eHlDr27dTwJb4kuLjH5dzTZVVKwp8+doDGwKaRsCtIEyZqq3
76doACmld+VqITIZdoZdogpi8dG7eJZcbJFS8kbF7kmt84hq26uXfJ0VlfwthSK7nZ7yyYWydKg5
WN1VDozeeuNZZ68gMqg93QrTjG7W4sDJMydAEZnjUhgVLXdL3cRvpYPuVLMCItDSmFO+8PR3KxPV
NrMS1Tt4ufmcjo8C3Yx16fhRQRQSVheltn5oFDJ5xIlib+BnT9Z7bImcwJ4QjuYL2MJwCPvJIDdI
xgeIBQYSIDiVXdhnHUJDczDqhJyjK4dZ88kCWs1eJMmCFNtJQ5xbjOvVpZidiNxmNphR88W77gCs
GXCqoEoPcx6m+pxaZ08mkbqbi8iST5rZ1iBwcY+RURKya05OyhXo2zELsz4yI047WgY1bUs4I02x
2JlPqBC/U6eUA7Th0Y2nsKeigYDDSDHbRngVMwhUOYmpYtXHtW1XqLIGq06ouBfnkxUKxtfQqnvY
6Smcp69OIzM7ypJFFJUsAiLh0/dgJo+1AJqT/WubXHszKr2/5K3XvuNLck4p64t3aVFcJtuD0JFo
HMAZR8lbpHntZeqS384ho8imgw1ZMuiVIslZtE7ilFS0uc2cyDizDVF+xkYDbTxGGMFG1G7mhM6E
W+yuSYonp6w5MFSbnZ1eeW4NdA50mte0G/+WFMpUNPKoUmoZDqMU23lX1XItWusozeLk9QCEGtRP
e6y/KqWGX6KOJrUHLUf92EhXje4mo/EvmJOLWT3bCkUccXcqQlvfWHNfrg1uID+NomnjqShnc5m4
e8tsX8doCbzWZiWs+cu6gpzJUbd/RNFX+jL6ukXxZum+g07etFrIcGedLx9lwzHmgbOUBQa5zSTm
Y2e+TpbCOBaKQSvCMQYg1FVPZQFnTC6+VCq/kcQJveF56tpPooN4vjdFf+wo0fWx3vZFt3UycY3p
Iro8XkPXhnoPO1BIlv5uW633tfGvF+5VbbRVP78QyH/HFIugBeXSE4EzFBuLqQ20mb4/6JqxyUz1
y0uf5l7dOExQK8bzdWWsGOz9tNPWNVCZSfE6s/I8RvDZimGLh9M3O6oi45CIgpVTB7cdwzaG+FRP
e6+TN5HI/Ug95jRK2Cjd2hT/ZjV+Im6xrhYl4ARY1f28GQdjK7SWje8jkiktGyZ3umfwRIu9t1li
nyTUH4r1YdvuKuv6dzfKwrpn62qsbe36zuxpqgvGu+Jf3D6SujHvqwA/RTQvmsQ5EthL9C6M+eQS
SI2LGrLwzsF0Qjh4NTp7jw3i4H/pdaO96oC4c09ldHajfq3NlByOwWzYc28cVFvFta6yTpHuwoJT
0uW/lhrf3XE4wQG469g/M/FjsKImR1FrS1LnxrdRypXGWMflx3rpmqHQ69DeJ7u5qsORIxbjFhP9
Edh1RvHqKi/5BJCoeyUSSGgZR3p+SjzrQHz5w3JVn9jX2q2Na8ys0daznePUx76HgeOh1HX9OjGs
wKu1VS4F3uR61XsMtE1rJZP70j4ZhebHpuqzH8ZX+nvsjhTGywm1Y9NnahCpsHLL28LMsH7IXrO6
KnE/MTnsEvb3xvAY435jSeMolrVXPEsyxGXYqW+s4Qsy9YVKNSz7S0WDbIKdXh6JebIPg7VyhMaX
8lST0I5t4Nxdhi77JXMaq/mUVdA/rSnABElm+96VDDiMPBzlv7lCaW7oYmNfI2Pccb+5XhXO44vV
botoOZlsfJTilgq+RdkSNP0YJJbcjDnMbkFVogGhy7XNrDDgXVxzRpp176IV98pyQqAKq0cEVdXu
wrn3y70q73l+XcpxPS7956JZ7CaPPoxxhF1nJX+6AJwUMetCwZlmQd+7SroPz3kZaYO6+dzlrC7/
GtwsNBb4Q/2pjjo/0/WnnocIEv6JJfKBU4UdsPRZ5WvWXoZSDRcTgir/RTZekv5jYGEIMWNtPJGZ
zhghGH9T3DHkBLnUHeO6uSb0KQ0bXXVDcCBoIepKBmRpDAjFU235OGC8+b4wn1y0yq+j28gTGWF+
phoNqiJCzwM76eXotq8ZFMHYOFaMyJmBcaRWzvtgqBetJ4ZtNKEzV2+sPNjk5OadmBF9Egjr7iZ3
J761xfnRCrZ84VuFSSkTrp4VPd3dmY7k8bWue0srgAJpf2q96DZ16Xdm67+2IKZkTEFmH2qdaAed
ndGdkoI4OVaTy+PPXIm1xr9yS3LNNAs63wQ9WwubGaN3cPLPRNnm1Z/R/VZtE6alSWroQ8s3w3JS
5M1z3rHrRd5OHfe6exyKw+wds6zdxBhS+96Ee6KFsXoZl1uX3h3T+xFJESiQhRGQ21ViHXprVQ03
Ud9Rbc3mNPTNwwQyxEdByzhXJ8P9aK2zzOTKAEjloBKP685Irh2qI6edFsenHtt5lv/pLeXMpG8H
0gi1SmxccXZK9kR0c0M9vdWH73nceeMUDDZQJapOO/coxLbGuLfpj6oYGeo+FjQNxKO+ewrgyJ4Y
EGJ3skwGssrKM/4SbIhJpYXMPk9asx8rdK2yCiyYhAXy9zCZwaBz8oinbtirEozVBLqRHmeJdh2n
ktq8llP2hEQcma9idl6GulnXybfKo6LH28Fd0FltvE0bw46CApuX2qG3el4fNtNHap700duNGkjr
lj2idstQivIozUO3Mn66FGacvRpUDlwv2xtWvdbspyUxQi8+FLPY4bZ5cpbmi8aHCq2kYuPAjvXA
iemmYYOaGrcrQqMzro1p2TeO2JfUh+ZoMhBl6uuo2kMWWzvm/E+35D43oKT16UrHvSKEh4b01+SX
TAMj174S2ltxqx+Fbf4pXhUFJXsWgHWqd13Mb7pT7RSj8Wni0PoxlLgwAO1upSjxtlGMtdX3e8/N
z3AmQskfrWbonTesVHqcYQt/ZD3ZJOPDl1SjU5jmPdfkc07N0hooAG2ymx2mbIxg8sTZ5w1gdWhC
GN59w6hXBs7kpawoL4tToyy/GfI5qIGwLCAbPGP7XOnR7zwhnPEYEzEM7U770ovHeEw5RIWzKafz
Im+RY63NnokD3VEBaXO2X5bOvOLhesvMr5TLqxUrI1fx8IH+c5MwUygRTaqVESRi8TWklIdU0UOP
Mto1oUjVo+KZ8GHYM8GhNYw6LYtVUMEkDPyFmCw+3OHFmLHM1e7V1sCvabnd4jTLbmwWP5uWtwKQ
EJjRzGDX2MascZubDCj4Te2/eoGjQDAnX3yjFNdWoSluljWa+mFYknuqQs7T4o2rJ6BWn1NZbKOF
g20at57W7ReL5BYSA+S5AfBNsi9UqLsFfHTre+hxrWwHhxn0MiNkvNrczRadlo49ufP5KUwzPfx9
ymbouSiptdTLUttUG7+OhsKgf8UmbclFbZkdtEuYqkrgiepsxBYYUHFs89tsjQfBynI5YrLjHY+6
fNPqfDOVg6u+DuPbXFqHdM7jjSIV6la+eZ1vZPQqqjFf5bBwubZ71lRh0aLHhQESOFqxTxzlNRf6
HshLeyH5YPt0mHQtUkCmbsDFGB7tLWoC8F9VNoFrfoupCdhMsUBV4evuPtTujYPGuysv0BCn9ZiE
/a0/lMyPiCsBKbw4XFPJvru22clL6SZWoCdi6oP2xoYCIHBHppqBCl9TeVYfCKSVxXBN4Tu7V6s1
+KjpUdKeq35DFTsfUueYvzKWyJStcnfcV/0v+rDBxd1VPGF3E4LoWwu81wlj2HuYN9edC69vXvGt
H69TiKPslddb75Xa7zpocSmKLvsUulPfhXyLW8UXeO2GFmfDcE3MbTQA6cXxow3A+p1jdZKA78ZL
FgoO+dRftjo04QySX9Hs8pcStqL87rF9rQ2O/Mvybu3YGLWnZ2r4L/EmNG+qCFV2TL6KbQWICoVw
256ZGFCcQTWnZnooxlflvb1R1eCpykB4u2+FfgDg2xyI3Tfb4ak0d3F6fnBJihXDjLjb6ymkyTQN
q/Q7lb716rCEY50cEu5F488pbjxLpMiQemNch+oxfqkvYh8/ggrPDosu+u9RCVEjfUoyPT2i1M5M
GDnL1qX+QPnCcko37VcZ0pntIFPeqeL4SiSsVkIF7u51HcavPCaMux6X4rSuwfKhCLawenpmqFL+
edNXZf3K6ObMn5p3a9t3bzmV/AicRfla93a9CLWCHaxPvdzqGnaXtTM9M6bx7HBie0n0W/7RXRhy
TXGAkXdhzNi/sYgdcclq2dRIPRrU3I4GIhuWSeaAMFJhjT4YX0y1t0wRVLD1bHfosYRWa7ZW2r6L
VrRuKQS9lxIh11mpyB0h7sAC7FZDojDQsgvjfyfxsWzie7X0AzW7A7Yc/gpTgwO03RcFs+Qqovl4
LnglIZkaMr/Di/VsHJZs3XwbCTcAZ70fv1p/zoq61aYUYG8Ei0hYdTKspyMzHhF4zv9Gs1uS7Uw+
BbhcuNiX7vGZwBoKOrnKSCPw3cHXgn9mP7E05gZwSil+nPbYPO7moKn8fOIQ2QJlyuqnksEBb08W
z6v6bFdPAt8f7t9hzR95CgzQ9vI7cjYM48cHhSjASYdyotaMa7ZU6YcCXy1dNNVr/IwRR2XVxrO1
NZaLhGIuNlh847sJ0FME/c3a1Ptpj8mbCqXlWcfQaW10Lmv+MsRafbNf2TLxzgMzHTTo4Xqg3SeX
wvfITMLmAoevR/dc3zrs5d0u/ZcA6KeJewRLNF++KHEINiD/UdlhgI1Gu0r3SxpBCmg6C6pvRLj5
VxNr46Mo3qsP94btX72OKW/2yRhO+RhA8YvLTacd4SzoACyhlbEEoD3k6SrldZq++ZtcOOYlI5Bk
jb8c6WX+dF9jkMZsHj7V8EzjkF/JL1gSzEZhe7eePMMHILmyNkQ1jpwjlNwIDdBSAVXnUM4YKfri
GjWUtOu2CHkVun2ws1vUftv4diCT8vOEskaZBsDETenDfX0M035S5XFC9M/imZYCLlXhnc1mbQO4
jI4GziLtpZM7Vf1I4k3erhrOQaaf0GAb1qRuvC7w8NdMVN46S6Au87BONN9848XgfG7wRJA25rlq
LiiQLYTsk/NB44C9vLNC91ueKcKe52Ufoy1SoJYBez6FcXaKS44HmCcysldWh66R/KPxJX/Yj7sh
8fMcAevPWj69+bOrzpZ79pq13n0kNt764quKWXKQHiCSLbM/bEtGNr+M7Q3+eppO4xc2P151vcr3
y/fSEQsNGGsoW1X1sw/lqh6yS/HWXiGozb/RhXOo20ODMub9Q7GAj3wXeTBwofKrQo8xMN9iyQcb
pAROuBS+HXpqfvPGl+129G51fVWnlQC0fIjYtXLTiL6MD2S3ddIPOa0u/7AKIrCtAJ9pDv3+TTks
MesUjI8qXjHT3trOLmEMx9gFkDcW1+mpK1iGZCLIPXf7DBUUlX/ZLelLVyNYPY/piteofFVsqNI/
dPvVO5hOOHJCcES3AT7QcV55E5dNfEOLVH6co019tV+MI0YLWazVPcfVcO3S68AeIBJwrCblu45H
L4EDANSk2T9gSPFpQU+1wzbdmeI+PgEH5xzDhWRCnybucG6P5Zp/X0NvBdrU7uMnEVPt+e33cp+/
MnXXn1wwyj+FFk7pbip+a95AnSeS7t3jCY36e835MWRloFavKld+NazmYaV5oVHtOxfCMD6LtP9L
kJy2OQtbgG5j8XhR2O1gsGrA2fZA2II03UTjD5YSQ1lp7O7qNtZGbsi0Hr0PXH10msNPjR9BfzFZ
ONW+xz/RF0vz+qPyyUifwKtvfsLNpc/UWDmksmrB8zkEZ5DS2QFDE6mQf+O/0dtbOmjulMVmfMPL
VXw33rjY++ncUdyqAWaP2RefnrJvqJ3+MdVtP8rQpbIOUVUPvJ3vAxpzwBiLfMiqOVTZNr6LZweO
fX2x0c6e+Bc5ARgaywNbz3CEJMtu7leUCtMWD9LwvmzmVVPsln/2Wf6Iz/aoXPBuomVzWxzZtbNL
x3WzTS7cqyx9YD+C4xt377l4U1/td+8MMo3fn/8Jn7v4Xf9AEhvUJ+qxGfClzh0vgUJGF9d4ttV1
A5jZoK16oRHRvbdCPQzda4mF0xs+B2tvZde62aTlOc1wdTi3nq4975AW6SsktqtzOdah/a7VfmNt
8PZPy2Y0A1iKGaJYeaFRaOI+LE2o8DoG/WzDjPE6iSMjYNgTQZUQ1HjSKHBjFozZh4V9NMbnQzYe
koOV8K4RiqFh+e3HQQ3Hji9L3D9VBTq+7f21Dx+dQ6AhibmAXMXwgq6Mfly9llthzDF2NvNiqMO7
mli7QkkPnsfw1aYmMFMNQ0G1jZtXgzO7Le2zUH61eQkWlyfJMtaRZ69HL7ozaPPbe/lwimDUtdcW
5rkhY3rqrgi2/sX8hiYSShV5gT2DNXenleQ2Tlatd5nhFI83QZfBCi5v08WTzy0kvx/GyIUWhIfR
3IwQJeSrMp3JwjD5kVgiBr6jB51Q80CuaFda+6S6lHehcoPjE/+LUQhUNoiMd3qLDOBjvKLETqIN
Tj+jXE88ALoDWL7xlTHdlz0G027XNvuoZCzHNRs9yeopds8p7sl+n7F1pfv/w4xC/Vb/ZDw+0yoB
0Q/wmi9QvwF8SCCqXyV1yNmyxKuB9jkNDfb3qg97WfZsYCqnc9Re2eXRDoHi7roe1cFvrrX5bBic
Wyv5Lq8d64tYSGS4K6KzgVUMYUFaKrpkufuk80bR5pih+t2+08LN8n3Qn6hvxvlSN5ce6zSqRftp
ab6lHezXAcOwfqpdfB5H73c2gvaOx5MZeo219kMyJzbZbKZwPNvHBumxdpKDW36Mfb7TWulnufHd
YPoyGERoXxytvQjU6M/gjEfBfkQXymdTOReA0zGjtfW9+jLhxY+7pdxXmNVcHIFAQLHmypPZ18Gg
0Oe8LvRSXfEq+DiyGpL6I9Y0rR8GGyvo6o8G24N9zeiLG3/+sL3V/Mu3XpnJMYUL8ZCQPeILH6ef
uruUG0m3H1TaYpeQdWj93nudea3NhkvLoEcbcGol3KKsoWf/j5eveAlm/tsau1huPIbnFc2mTc2A
LiEbmPRpH0zw59qD2f2fXQLNySYcdx0pl1xsGtZaNM+YN0bvvVo2j6lxeRrnVzp8xC4Vt+Z9KRlv
hkqtBIVZbhqe6o6EUMOeB4cnG9FZ6ZkZuIigzc0BeTkhmFqFzgSjYhViXT9Nhjhk1UgmCBW3NvIu
tEqH4YvxjgnyIAdNIQ7W14c5Edo6oVJZkiw5Km7vvVtKioWf3FWuMr7ron3mGQhG/BCMQ8L0KCQZ
zhMuwyvZO+580PGzD1OrHJy271Luv8b5lillQOqIL1it3dpTBYNSQm9TarjXqGuEte1yHL0hgQZk
wcbVEDENVeEhty34V83ULR/tEEcfU6rjOY/xSvLcR9dhEPmmktbIyhWre4+KBMphpOeXEfP4T1K7
LIxYKvFaLANNxzAOV60e8w00DxydqrXsrRlzSS7s8rTYETsODPWaxshlmZXW76bIoqOaMQHCxu0w
5QSLNc0Hu9DKxo9bDoHCArkA4USbn6ymQNoYe8U4KlbByL6TsbWJID69wJ/02FlP9qmF8EFDEY8z
JVgGo1NAOGX7FDMLPBcmtaZC8LC1y4GZsoZjUHdznmkxiPmqx9wny1DHYabmzkvjKPl7nulxGIsU
p2hql3316siW6VSClG8T8unGZPnpM0c5qniSdjaJlhCQp4JBN7UoMcsWOxkOT8hyzV8xuRpbccoS
C2pWA9fsG5W9naNqblNAxafJIZbBqCPtqq3WN7nDqzH52tjO8pEJhOR0GY1DZSoaO7qmGPK/LPlK
JXpc8/eMqKqE4Vllt/lmcSONnmYc7r39YI5B0buihlGIpAiStiURLyJUVuEwJ1sUe3k85Uk5hqKd
2F7gLjRxdeKs3C4n8tDnNIVtOf/GI5HIQY3tYyvoXuJaa/f6BE+bYX/HXi8DcaWLiocXC0OWyDsX
h/qsPrejRVEkTLfhwJHSe/QaCgqmodUzFZqw++m9xcbQPcW60ejrRS+A8urQbRwc80bt2zhxgnGg
+0tso71Xg2a+ag/wM/EMZ2I6JeImzFmEzfi9tjd2VrBTtcIf9uNKIoVKZI7flVYqnAJTTpp/aKtz
P1jdMSPV9WZ0KYuTJoOJ9TKUWDv1bqmPiqjpT/tq4KtYO27Mgrc4L+iMTZ2gxWza9NtwwZWvfJq9
9rPWpyK79A2PCVO3WaqHuCp6bxeVVu8dJulgfU08qKBvNhK+8tyoVmlBjUVBfDN42ykZm/+oO5Ml
uZEsy/5KSu2RogqoYlj0xmbzeSbpG4g7B8yzYvz6OojMrA56RAUldt0iuUgJ0gk3GKD69L17z427
4dpu5jq4aJqgT75680TXpwi8waYgzsO5gbRQMrMN/dwSlMJl7Q8Fi4TEXxe5iSa+zoO3ep0GPltG
XPjrg16ljoi/hX2DK2AJ+6z/wsiNUTq0Yh2sZWusUuxDiKysTyVkE5/lqBX6Zg4HBo1jTgf0Ig/K
oTopVU7VS2CtZt0izBb9urDXsYdm1bAcHbCy000cSQRCOLH6Km+u/XIZqWDlgAKE5y3LlQ5nOgfL
ZFPVV0AOhfkyJo5yyq+QaEcpGegwuvKJYTDeaE/BYcBr4mIqkmPnHlWejdjKvGl+cq2phTgsgQRF
ebnDbJXgjT4sTT6f/h4ugHTk3+BVLnAuCFneh8jFoWgs5DPrEWj8NFXoYRGzhQgYyuUpUHd/fa2P
tvP1WgxNXenagsmm+kCfsKfGBAq9FbYzEh/quWOBb8rXLNNPixxIdcPjiR63YPXjTPfX1/5Ivvjt
2hoWp2IZdoRewQK/Y7LEwDYx187kf9Q5JxATZTeWpbpfoEs++vjXqxD9LRE4oPv5w92MjMXemnM3
eztlhYui/YKavYqC6pzE06/YQX/2mfRKtAD0ECDP+ABDqB1HlOEIaKJHnhZwEu4L9xe37c8+kCt0
oGFKeit38efbNqiiBJ7GbbOTs/IvB07MOWuDN6W/uJBcf9nfw0DWW4fgNICZoTT/9wN7pc5tVdho
MKmixV55E+U3/RtRHSPytQ96GM9UfhvPc7v7jB007eb9Xz8hf/JRNcU/7AwpfcVJ5OePmk4WGuDc
tBzABZPpBQfAPuo4A9C6+usr/cl7oOGPKBfkqoI08+GmCi+dI2CeINI/rx6BpfrS5JdaHNGuHXx9
dmX1i5v7Jx+NRAg+HE8E9NWPHy1pUcSJUJIG2MXlLkPb/AndLRZNuySndLB+hXn6kwcTFh5EWZex
Dy/chw+IdjUZloWnhr0KV7kgRjFMTn99E//8Gi5xIlDpbP2HqIsQU8yE/njruZyZK8QGiHzwR//1
VT5ieXgqCb2ACAQODsHvR0JujxENsgR3zgKvgE85sX/EXO6vL/LbW/Th2ecqLIgAfwNwvB/gP4Dp
BZEk6/glwLabE3IQ608NcgY5Dmc/IDaB05fV4R9ETo6IAiFE3DFnHI+hYVPp9ENapEjDszmk8Mpu
//rX+5Onh5cStCDQFQ+Y3IdlJka/iBa8b7ZhK4sT2rRpN8x1eS5rpJ1WNTS/+Gbluuf8fDuUIC3E
Y0QGnpTv9uc3ETQq48CG94NVGyExHYiCmb1kEDszB8fi6LbWberB/Qdb8Yvv4o+PlRJUjO4KmOV9
1x9WgWWJ1ex6NAMcvWY39/dFbv/i8/3xmeISSmuteCMDKK8/f7x2rJbenXmmHOrkur/r+OrK0f/F
B1nfsZ9vIvuC7drsdYEmnecDXIlCAyZ/zXraIJax/UcKswtTVLs+nbZuy/hD/WpZk87HS1JBOEqu
OCcN1SlYf6Xf7bH+6CLa89jfe8lpJIidk+c0370lOfVI0Rqtv3ZVd2roplSjt0PC9TnrA4yqeDP/
+on9yEDySNnhwGML6g2YmB/vcIbptJ1QoDMZn9EwfoELu1EZeWyIN6vlF1/nH1bz9WKatQFUr0ct
9eFp1XlYY/bBpwTo8M5ccqTdIer9ZI5//zOtS+oKGg1I/vnwFpZuMGQuSoctyQxkG2Z4er1wfqi1
9WRyQeFEC/+vr/jH95BP9vtL2j9/n2Xp+AXsF9xxCbqy6gdtsSHHB56NG1M/UubRuXiGP/qLb+/j
deGZqhUkBXWRYpH1/cNzVJF5MNuqAtTFMbOucGu74Y3Maqyb1yXagIom/RIcSEP511f5twD2xHjx
v48ZXT/R64/fq5u34nv38S/9PxjkZQvejf+dXP/4lpTmH5eJMd0/3spv/7j5PiTd70n2v/38v1D2
lmv/ExsKO67A+O1qvqX/+jfLfv0jHkvwogKwgVhplv8Ds5feP1kSyCDwNX+FiodvswNyFP+f/+KP
RKDkiszlX4WOH/wdmL38wH6HgM7bwWrnSbG++3/gr1OseTrxRwIQXXMYfXgaXnDjJyFizfSVwznu
wea04DAO+vISPwO99aY55bV99gdzbFv76ITFyc8HFK3FFRFAB/z6GP7MNs9x8BUzdFN5Vwavfk0j
uJd3BgOhjMHy2OhA2woN63LX4bWrC8Hog4kfkldw6Bex8FEBiffIHW4gxn2pBxujPSJtRGzl0Wqs
Q7nMN6lnyS3hOI8qoLM5PckJOorEA2ehEvHFNYU46vJVJvjgC+dUqnYHe2sz0Tcf1paIT65QHT2U
CyZzxYnArqO7ZEQ63Gp9abXDvnG+LjGT18jflcwBTIxoIgAPEMmzmBvqieJWs2BWkXfhp+/D+FRU
aLFdwjIWWE/buU4Icja021v63XNk3/h58DAAQ7eEPFljhB25uQwQ7EZegHiwuxhaBg62cwoTBqqW
Wn391r4XJVYEwpJSd49zf1O34oBMfCei6LafCLdPSLKcCWNGMzN5zRZTziHFkmi6VXg9/WqR+3n5
/vdDEwiXjYvYAKqNnxe5LneWITXINggNAzJ5jIkBDXdfw3OzY4azXeOb13RdQskQiv3i4j9XAv+6
tiQh77dTj+d/BObVU1/V6cpZkiA78qs5uamiX5y5P2zKf7wGL+3vN+WyMaHbBsGy8x7jO31ojta2
PCFjP8s98o9D+IujBoBk/sH/W3j8+4K0IgmoABX6B65xamor6MJI7MhjeeyQB4fgJEbHPYYOEyRU
mwES8xop9kTSWOMSIGqIUi9b/L75ljyubRhkhxY1cDK/u/UPL7XWGKJ9CjSIsJZTiUvNJReXWbil
u03tMeAurSOfcteEyA+6aFuF04PJk5esemj7zxb5cGhrFvEsJCOYvrocsSd3M3oQ77lKvhVaP+NL
ZsTkdRjisNpL2e5sRYYrA/k2Kd7Q30JtkocVVSNndaZi2cxMxTC7XSYBwI+wf2yL6hETznNaYUtu
+q2sGp7gL32kss2YNq8xndUFzZidWzAlkn3BMhGE7TFD90WD2Hmw3PZKt+aip7c+ZmqHXPpJ2PGd
C/ujTVE5hx0NUSthbjSo/tlMwzfYhw95aXIKAcF71Kmr3H2pignnUH4UWPkg8rHZpeGhm+jRQ0yx
yulxgZ1G82mHCeu1qdN95cYoj5AmS3Hb2tGbHy3f86FHdjxhXZ1wxs8JEiB3uIKtRuekvq1a/7aM
v+TysUPqpxAdy8B+8oS9oxG3LZhYSEy/DT+BPfaKO33RKcgWI+FwkmhgvD5luar6mUD7ionXeKY1
ulvAYW+qPLqTCYsZU+B4Hq+Gyex8h34d4rPMy7Ylg71isveYGbe2j+GQdpxr3ZLGgLg02kO5OueI
Ctp+7aw35zgb9hjVLk0PsSEJd7V2rF04qrPnEs/rheNz0tinOS735Be1m6FqD0GJOCmdN/VqLndj
5BKifG3s5ipsbkfzZqcFcsE5AxbASQE7WKixpQVoqgRd9eJolZhex4Y4VpRsyvOPhcesNSPEgT2V
dA4M9IbpuaoPjWM9EHR1cljjGjNuA4RYc1m/qQYxrs9aJHjcVqtKyvxb2AXMZM0jAysxc85h1qOb
h0UXs17p5FEgOlzS59q7ceKbuFwn1BAPAosqvL/QWGoy/oIY5OdQ29sa6tpqlPRuTDIfOqSF6Tzu
2jo6OAI0G+PlsCDMqdwNqd7rEfth8gLco5j755FpcTITVc2gK4SqNmGfVa1CDB08Zo6zsWyMe/Jt
CuvXcaG3LO6s5C5C9j3H45b+KC39PB62TYKUasa8vkjigbWDZBHBkBugiUOyLF7wPn3vrWXTq+Iy
cCI8J8TKSnmabfM4quyY11BS+nXQnN1xaEfWaCDlkSBXFGxd8WOWGhAuqzzZIdUp+9ey/bfKxP/f
Eow0Fdn/Xgduq7wq3n9OdF1/4j+VHylGnLqFXhvEnOtIYP1P5efLf5KMEtgu5Ragfn8Nji2r9rfy
Tq+Rrh6bAL0NWq8rTvnflZ9FpiuJfkzu6XPBpKe98HdKP9rHP2+lmhMYlSTHdconh5Uq+HDc9TIK
W+LZEKQ2cXMruxik1rIRQeQENNJ7y8N8CByi9x67ehiRqWZ1pTlUWMjTvJU+WNOponJyvOEHLr+I
2DICBRkvz5Mz71i9kx8+2LsgjZEKtfkjMUe3ihoT2Zeb59MDkbPwtpyQ5LdzFpUlk8gyse38sEhR
a4Z/UTbvS8cYKGVxGlGj5qKZXshaxQiLMk9O9tvgV8xfmyyAEKpT3OfbesqZFDe6znOYTQnvM/id
qMU1M0QdIn47JserHELnfahEX/8YuhKSioafjCY2zhhjG2tYle8BLvR9yG0oH4Y6BQ5Ylql5EJlA
lpSbAFxBBTVLHwSJgmjRcg+mSVQJzszjkg72+gKicokXl8FrxfhDAX8hbgBdaYNNUGV0Ty/CMYqD
Lb+am59jVXrFhgFhyFwuj5DJ91MTMxqFAoutqMC0gkIcJisUsrleUAjBQzLRRZqDfLxJTTAvL+Co
RRJ9FV0RvHpli5wsHShl8DEW1r1udETbb6p8i75c2b3Voc75L31VglVzYoFcrbVyz3+NiItVYBOH
EZBXHSbU7FOnpvnQd2WYflazTPLrptXwdoxSWbVjGoQ+XHVOAmlVxchi4kBZLZyiqYKQ4jqphF1K
q27nlsaS+SawmjXfkFHv8pCHFVrzwKaifOpH0XxJotliQV9diOgDRToaICNlba8PQOBvA208bmlO
WuldnCWozOoU4OyL1fD6IC9siBU7Z3MiflhZxudrfJL5jsFISbertEmRNJFTofaFkZJCCdN2inJM
EsKKXJFYu90kEl1c8Ywid3ZkBf0nTNPgOHjB4p56q+jbs9TZBLWETcBCWpVIqEZDnpruJMNIx+cG
QHiCr3bE/+mUI42H1Zls9vbUU2FNiVywA5g4goEZ12125gV1/J1J2UEBSQ1LhvBsiEgF2Ok2amP+
nPUC2NIQxEdddR37DVYzunl9kIzv2EG95dURuQixNFnaOft8NoiPviiWE5UR4GrUDiKKnwM/LRdU
mx7a3tBB6h+EYy7fmAXmwVtouhRBypK1EyLYOBKH3rTJQ9eNdos8JMDFWEZC+mfYF6O+1LrqiYPH
0QEtcJmbCX2R0KPB25Ev+X3ms2+dS4RK+s5awANehV3C32ncMMCw6DZlYEOIE9gG654Uqp3vl16N
EN2WTIHtsKWCFcsUiHPa90WFxK6DWdKdEng345XphzB7yDCBODuOmhqabRfi+1S5laqdXU1N+glq
63zZZbW38p2G/CWqZ1vupxA+BY1Er0/O2PTppAnfb+fLzEla+easPwlDx2QDQkaJSNlJhv677/MC
X8UptnnCjXPCWjejISz35PdzyDNmBxlmkFimMM2EMzj6MFT8zl9ggbT1tkhyiE/CA/0AR4HR6pdp
SmsUw9iMk8tIyzC/UFmEbasqa3TjCROX5r0XzhQ9Fab1kd1Myu/QzYwMHnMUzbJvH4qlrruvABn8
J5HaOf6M0o0u4VxIh7Ww1p/Ai/VIfGtM+FBFXcTCkjjSBYF5Ow7Ug8Ly9l1FCNHGqmvrSxYrzK6i
Ne52tE1IQUQGynHIdPMQsNTAr17C1Gy1itYIJzrwA67CASl+bOVM3uuwRbKeddllX0Yo7WtqpkvH
RvkRGgIrgAg4KIW9HJ2IUsSRTS20hMGthyvFsbrdpVY3PrYqAlI9hNNdF8C23sRjXaHRMyOxF7ta
ha6FzShzwusmjztvZ6kaqqfEp0a2fRaZ7m1NXUWlagt6ey2xrOEmsStik8AnBtlpGVTnuZvWhjgC
IsxNoxQ7yhygTAtDZ8Z14dXDhQuyuzyFoXZfcYHZ0VWh4yCPTjx3bfMD+Yw1P3c8BIaxq6bYJ5qU
Abgxz74NldMO7iIRP5hUXk4BU21RjhfeTFVFtMXT1PgPjafGrTew/FHCmTVKOzlgTva2WVe4OLlq
cRLKSk4E9aJlKwazzsDx4lf6MylWd13tk+Fq7kl/ajDN89BYYhl2OKUxrPDqUfyaa0vJq6zAEuHN
zggeuLz1KvnSZvGjBjzDkSz/PibTfQN3Z7doG02u232PJustIt43ddiZihlT5+yYC9l1dBJo/F+J
sVWfHBv8YFbK4aLNs1M5xMjNnEUcNcX5xsr94hA1Fm9H1yC7srLHsQ4ufUgnG2kyG1J0We/1RM4p
OYroXflO6qhE45qFmLNqZHLSrqJ7wysaoY2pMw4/Y1ncjsSnioMMIROJuP6GFarcwvNDX83bsafN
+5ZYWXQVT12193iF+ZcBh8V9wT4mYGts/NrczjHHtiIvb1AVTYCaouShShL34Of6hsXevFHafLZm
mrQpBAjiZJ4szPT7ke/6yAsbM+WP32CvyNu4mMwxrMYOpoEqNq1X0VvVrf3dpHj6lmT8gVYjRnhF
FlmfexdWET/YSxGAgxzuB1sgZ6xKHOD9NB/bqg4RzdVveZWpB4r++IUtprgwMbj1asr059lY2WUJ
TfCoh8A5AYCAdCHL97mlWeTV/dViNd6uk0XJ1As1ULcS3cqWNIhuENd5nl/5srgxC8tmCWPiMIR1
s7UqkNTB7L/FWUQCbDmkG3tpQXs6xaUXLeme3XzXOEm1NSjjTpOaD3af3HHrxivFM1WN0Jb7pv5e
8CZsRlmfkB+dTJu/tIv9XsXNCdoMJsIuv2bmdME4nijnrLta8CluM7tNzwbWXpqXdxn0zT7yviqD
nhloceygEQ9wzYzTdIhx99lxXLylVtYSfhZ9w8cloboV+jhOXcE5LPg8BMj65UwO8QijIHKq4zSk
R5/YzLgX9jYb4b2xDDxQhT/qCMsKeh7y12cAhy3eUr+7nID35T1rqJ1i7zQu5ysTDxmSwUycLMaG
iGFrBLSRghgtS4FVM4iCJ7Uk1SNkkO6TUPbwCNBYfA/KOHxM5hLiw+QAlh3ob1AAh7MBAljK7Lmv
Vx49rSCyq1IfrbkjY45snPvDmRIVdScGvaGenr3Ezx74K/kdeHx4fbWOr2PTgnYjBv1ACe4jQhfJ
yaHIws8T1Dd9sUSfBwIdbrJ5bQvJ0v2Beiaj7YoTw6V3W91Qi2aKDyvxnCwtvDWz9LiPorDNTyVx
x+J6GmpU2DgGZ860Nl3J7ZjOS3tAUQWCoqSOfm/LwQF+6sMO2/nwHPK9aufhUSNoZOUfjDefeQ3R
zw59DuhQQ2BMLxyEXfq1ypGZXaVGoigeSdr4gvzJZYfNBQz9pspLqXbNDGCHuNGqtVxAg0HkbwhF
ie6TnLYMSq4IhT/ePBwrCeZM5LljL+57QWB66bXiZYbuwU5Qqws6GlCXs6YF9kJM8+KimexCGxyn
TKBP5pyLcIIXbXdc1ZMYtNveik8qyhuka5SkwWmirrE3fh/K98pyP6W+LPdIvrwNZ286YFbX35If
QoMp+R5ONk2tdLoNI4gsrSun7/lYQs3tTMeqmLH/jrV1KCI0J9plI64yBw9viIZIpwi1WQ7Avar4
YZrgOJegOi4phTXLMBafdhDnqhefS4lGdWrsZJukNPQq5byYVr8q4iZusdI+kocmX2O7bi+obNmc
TVvttG7Gk7Ss70EzYQOWw1u1eO/j0AG6HDMowEkSb2NXlLfaFOayqGFVdLyw15SxHZtpjBdrzMfn
egZKaRB4Hqgvih9LkM8HlvBli+MiPvBUwslz4l7e10uKxFT1MTH2rfXAeULsx2DIdwmnJwrHwqfT
UkOq8mZKOg49wrroIgpKHJr4iTRy1rM7OTyKTdody6bEsRup67xJ0d97HtBfL2wJq/QlHSNRxU9B
KapL3dchEADps/BicvLXgB5pxm9oqMY9gvX0mJSIThG5+dvKMS+sCzEfzAeTvlImp/6mUPqb1wQY
6oKTDvUWkIzcNDJ5iBwH1bz6UurhsYcvDP4dAjRF34R4PfhiQkXmHSHcbPI9xttm9YkX+FkczS5v
oZ5VbXXhkue9HcEBY3/jhL2EwC0S92aqnZvWMi9UflBcu3jXTtFzWnfALOCD9ca9ttzsrbe7z6qk
aMCci2Xcvgr4j0YyuBD+cZQVTWM5r3QeSFMLfcVM+AvHLJw0QLKAT7nVzTRnT+XQf5tFt4Id62vq
rusWmNK1l1ACgGYD4ZapH0GFoo3R9MgeKa5t2z1nHq6uIlsclPttszG+c0kM8rGOQcONiT63oXgy
UXLsXX4PV/WcOAPDfAil5WZQ1ddYLhAHTVLtQjYR9CecEKOEFTB1YUgkGVxIGQF+sCab7pOZXh2c
jK03s0+OsFtF3T4nkftsurXdPGNqMhW6b7PyM0AMOQIvUTlBCqYD3G9aFtgzsmM03ExrMkOLnL1h
L9vwUKc2S4aV3gRDiZ97ZkTTDmmwpx2OU6iYX9K0vxKmtfdNYO0KY2FAHfF2cTx6Ahh0L9wOO1sF
BXkeSzxuovlKV6PD9uvcL4B25SSeVAo4PsdYQ56x0oRHlOm0AyEY3detw1xmLM3J5tiKxBaOqO4a
fyNknsE3AanQdeDf3NTu8f4WPe7etHP5l5JkC5xnvoL5VwDoK2nT9DHkELCWQwFKN0fsvO0tcbNo
71bN3ZkhGb+Nj7BXzzXbs/AvgwqPupjVMQdWdm45LW9JNjiHeYH8XHovugkIrncwQ/lu8FB5dJKj
/HrOCkjo0oEvF71ohWmUyR1Sx+yVpsF1p+dP+dA9z1lDTMhi4SAW9Mx5wU6sefXJbxOx9/ow52w7
jUwdsC/KkRp1ZnkhXmMkxkSFWOp4TUs4JbQMsjx8GpDlMhEsEfXWVwX9qHslqxDzEP9kk9vzoVI5
uTFoBK+EsGqmC0mDrn9UbDe4YKlVmRM2Lf4QWmztue0GmLKyUSCpAzGBFFgGGFA5Kh1SC4KaDOhl
bMN3pLYc+jIj4ZfW85BwFK3DN9NnUAT9qF70STiaPVGX2SD2QdxME34vLJZBEg4PVhqCEV06BP2O
NbMbNdMTrCvey2T+YfGlHWcxTPvIUfNt4aqQBJUBDJ0XzPD1k1rBX1I5kKGK/Bzt4prLkTRfGNdv
zkZgwspd2RM8Bs+PxWfBCmaQ+Pr8EMc0mtp82Hrga7aWMT4iTgJs1eehYJkRYaEvAshnzmVWZB3J
I1b/uZAuzKE0kyzZttcBaA8Q+R+TIIHtpawxuM5lHp3LfMx4o4IsbM9lEQIDXkDCi84Wt4sdBnfY
CubkASFWN5E5gylvSVRM0MRStvBdGQ830SRuUkk9cwSXBKXUKVUudxl9LvoEM7IsjnOXFBDTHtjO
9CMO4XhxqJKnbEHjC/hssXe+NhbLgQel0UrvtbXMV4ksnhrHXqCZ6OglL2AYhSpNbqNWYKVvo/tq
GS6RAD/bbdeeK8If8Ii0YEiS8CmG48f3zTnadd7mdLQh9IPWUFM0bBDlPxdFeh9GzU1vnGTr9N0d
g+sUNLR/xg5xo6bikMFpqjzRHN1Of8vT+kJyMhha67WYAOGbqb1Y4lzsU7f6REFwW8uy2vs+qBZJ
v2znFviL7aboOexNGU8Z5hUUAofIAeHMOXRneyiXKU2v+wT+juemX1rwf4DWARUUkC34Tk7uXF27
WXBheXpvtbDIB5+YmTann1iEQXWvdGxWuXoGGQW7qKKvu/ercNxbPqeGVOHCNa3nQGqUyW3AueBW
lzZZMDQVmBrOQGASuHBsr67E+FZWRNoEfU7EiOasWwhxYwlFMnU2XA8BpzQrrnH+V/CGs9g6ujnW
XxWf/GV4dLJ0D13wvrVDXFYWQIZJ5ae4IVcSDuilDSDEqY0Cj5aRrOGCd3ItzPSIQcGUuFgqZRie
R7dWjOasu8Asn7oR0ukwhU+pw/6rbPMZzsNtmhnDbBMFQKdqcjME1PeEeQ++gxsmhOxsIek403RL
Y/a9GnievfDGi4t7aO8A8TVpAzN2V6UB7INmLjzW9T6zQFrb75ZlX9IoZjriWm8y8F9lYi/nNEmr
XWtxEq6yu3D2rmZ3vjaROC+x/2nCt9pH+XOHGI526a61u7OKlyMK+Ghji5LshPa0dFV6DkMmOZ43
Xs+KkWLUXRTLdJ2nzT3uFYhTy71nRc+R1/zQOr+o6ABEDgVIVsy3mHfKIwRc7L9e+2PIfAPYbn6x
l3HHu3/t0eTsang9awNsKD+1fnzvNDj1FeYUlfc0PYm3dXKST4a9NTm8gd1Bj82JkzFlC18vquNd
WhW7YbLjLeLsK5FyjyYY6SHe78k523TwVVrdjbZ6zBMNuVx3a+KbezeW1o3jRDeIls5qgtzmxuXZ
1JCD7Omti5eHLOSsR0YxR3IIMHNDXgPErapFaOv4r4nhZBY0IF3qHkQDgwSG4I44RYHn3koOfJxP
QKyHgDmBX2c202wyHAYLmH/MplvDdH3pDA14WeGCq1sKyKZ+5q7e+ulw0S89+e3TKa3EZTBQZTXh
dJG6+cFX9WXmk7Cm6KZQSSaQP7IY7hRTPlaDT4UI9CYqmfsFkeo3Fb1Z+o2bUVdvXTIeKTSfIx+0
TVq9o5y/oUl2FeX914SoIh7U/ClLW+gBat9O9W3aOrdNnkB675CH0uvNrPSKmvWVILH7PMU8vdCP
KcybNwJFRcXDywj+ZWvs7uiMS7IpOFnlQ3OLgP4TlPcn/HoJGTtNdIrBQOJUQd/L0ZASR+7qIjmT
JFZskyl4n7rw3RAF1ETxk9MFb3zQ9NKNsGZ2PKxr9STCqzjsrwqJExhg+9YhAnFvx1a81zYcBptu
+FRiFSw0rMoiQSe01jH2SK9cpuX9lHXhLkhqfloDfBuW/m6uwE2g6LlsxvnASYfqo6OLWqfBS60W
e8+HKY/ISl59Z9LHvivUtm51dVBW9EAz6Gtp+dcjDyzHOAxvxl8uk1Betz46hXGo74FfF1Cl+5OR
wIdn3d/38cSjUUVPZhw+8+7Gp6QOjj7eRALpz/0C0KedrJHojWXwD1PZjRdIptP3yNjztQ1mokAy
aBJ71zA15/soIAWHdXfgnmCNLSEtGCZIFEgCyC9jtK9qGFYxUjh/9iNLn+dacgpwQiKhXLrNj4xv
lgdVzcu1k/fdOh/jCVeQuR+tpEdOFNcTIQii/crwoTTbsalJqQpEOOCmF9MXkxfwkOgDXK4eoS9t
q9o3uizvQ0Piiu2tPZgVkh8rzbYeJ6AiBkLcwjm5a3OoXnFnPfmDUx5LtufK0/kWpPM+GvvV1t54
J06mxCsIWvj9bG8XITk8FCT6Ncm4k5ZHoxg7IegE/SxDwaLgYkATAe8IzQ/CsGz3XmXqQjrtIyNB
nlGciQe3zJy7xIHzSZsU/F3T5DtuF+bhxgVPmeNJKBpwOTRoH6yqhiOeg2pY/E9zgcPHz7JXN/Xe
KwrmbR9neuvUiNHsMPzESGSX+xVBUSlkWjfxPsNttT7rDvZ3U5F8pZZTYcRDKOV72zjfYg8JjbtY
O8ejcQB1+dM8TWJbY2TepQ04iDqk9pZ6EWe9nkoniwM7GUhsOYODOmJ58mILFUVuYHJaV15k33aD
vDGNPe+ionNPQBCDLYSzbueyy2/wdSMcAXiHYksfZFlfegGAG4vxut0sn2ll3AJSfsuFeEw0RCTZ
V+8IOMWNbIeTVOoxnFBpo153aCExGXTcs8NDN82NWjno/nMRivak6Vvse7QRu0ST8ZANhFZ5il+f
1smdmiswCRO+zkBn+lW0a8+hxBbS2AXZIyBwr3ynh+AwjaB6Ijt+dOoxeZyQwkEG4I2HwTzd+ibM
af7WCoAcD/KO4WB6G9E6DEGzu8SbVE1Q0iuO08ehsaMb2VsEQJLLETAKsi1WT9Xk34s2Fhh8rVC8
Byt8EFA540CeVjJwmvHOzeGilF1v752iiF6wUzlXxo/js1wcnnm3mGp5YDd2bzRN2jNxRaCEjKsg
nUmd0g6SHCg6BsugqmOzNtz59WxnQY2W4EzLY6zque3TrEGF1N8zg4MZ1S6NqVkjHLbDcqIBssnF
LM9T0tL1bDhSFVOQ/gDWy67ulM5V43TluvORtIvH8MKp0NUHgVX8sEcnuhzk3NyHq1puEydZx0Vl
qerrefAtvqbYfyLOZjqTWt+cAyceL2TYaLiagXi2Is8xO1WNkjiyXmzzunXXXlR5Y+zKOoZyGIG1
V91Rqra9rCSjsy4qPdRUAcbKsK7dQ+HN6Z2F1LDdpNrYSC9D0z8XTuW8uOshrPNrbujgcHooF0NH
wdLJzTDW6qx6AohG300u6WWJwygZTm0KZ6gPPiFRz5mAlqFHaNObuLHT3VD57PCJl5FHU4f5OUSL
g5DTJ1BSRKO6bObY+VHoqAIxlRun2CoTZHtpIorzRefBmn7TzRjmeIGQAVGb0f55loxvYIpHY/Iq
BxG/MKIFO8Acot6phkXYy8blW+SD+M4zR786VhvtGkF3M0/G6RPhixWVaSqu02JCVomph4pF6Vs7
9ca71l3SZZfXFcJJQSvsMPf/Tdp5LDmuJF36VcZmDzNosZgNAVBlMitFZakNrLIEBAEQWj39fMj+
+xYJwgi79VvvOq+V0wMeER7ux89BbudYagVHn6k998UHAbAiXCaGXBZjkxRdd5rjBiSGwOK2Uleh
kYd2IMORFPBWVTNS1KR1G4+DDnqy9ioUiFzBb9JfkDpLP73SatHVrIevosd4FowpXvnNozTxqa8S
gV5Eo6BU2AyheYDjHgKaOB+ib1J67L6lgXjSXHKZSrtDAV0o12piFR1MCBF7mR/AK4KRar1sKB8l
ZOZ9VrRkRUoBKQUzoYrntp2i5T/jxm8GpEXCYrjzESelP0EfDGQXG4mbMxgM3ivMZZa7o3iirK/0
YfiK4IYMxacaK0ArAMjBZ3zySmEj+T0EEUYtQ6hANk0K1VYVaKK67qGSVSygdDE6VBnz+amauMwg
K3DToE/LgHxPsw+5x5H1frBaw9+WpW+iPdDL3psYkR6Aeyrp1aC7SValxaXwzaOSG0P76Y/MkFnc
FetK9hVzPxil8QQQkRdhw+PHGuvUWwOYAPABJMgr7gaGwnmId6Tjchwb8lOiKMgrUONIpZ+nVKBn
aQoph62u1zVcBUlNZVXzVZ63/BE0h6IXY2nKG8goa085qq6kckc7ZVqruhuJZprcBdy6EIQzcJ4f
9MY3w8MJvScJOadjrB1amMG7Q3nU0q9lVMMv6WVyTLdE4qf1Kz/XGtsDvJEwXn+i9eJZv+S01357
wHVRC6ByWN7hQPJkBhDpwy0SlHARgoqAZwIqcdcAPzIK81ZmttHEKm0cMKNHGApb6kq72hKrX8jL
0fQQBxEi8jhAIBbRxJVmZjRWLRX2i746hj+SDiIHN6usmsnrOFXAhySW1T9LFQm1eKqS+i4OQ5LW
EwVwOwyMGtprzwOSI0KPKa6bRil3uZglzOHR6IWfWcjFA5EJX4NvhVQNKt+C8yIGzcPTMW6zEO6H
XDiCiPTqg0ZDO78HyZajPwOY5cjLLGJgmSCnXq0prBzIlwzhEA/ef/LusIjC7oAKxWC8nGRB9V0N
RbMPej0Y8DH6VaTZEhj26NFA1wXEkOFxfTFIKldQTPYGrTMj93kLR0JHgk9v/T4yYnAGQgYRkZRQ
MnyhCR4ya83sGqnNqOhAbu0RmXTkAHi0WgoQUelEXi8xxQOYDcIAbeQWZcXiTtJJGVykjpVk3YBH
72ji54nlplEp/AgyUVTuM1A7FEVQSRmRtnn0E7FBCJYr/aTYphYhMpQjN8BQYaw6QHh0iELlY6DY
AOWpUDLsT78pET0LpEvfdi9ghoDsUnuLXk0mp82n3m/jt0gDDrpDzTTIPyYgIqR1pUMUG4mlP9IV
kL55n2KdsfSDFJTAcRv+lY5OWlBzW3eeUpIQNWny1RDGZEgVAj9aG8YIkRcr/vq5EWAXtUWzhT6z
DaICedY4CD41UARbK9j+S+9RT+XhZ5vXwLOZgomgDhbC4QtoVj+698ymhdKkLiyBpkPeigclKpof
OTQEnzyKgAakLynVDhAA2S/xmAuMkXo0kpAX0/pmdeI4g2VDVUKeziccMDaZHKWoo6g5wzWwwzck
OAzDxij8GOZnqxV6CzaF6qjDdtikUHmYBnxFfNGarGlAdIVt1UM8Mo7zlLZHtwB2AeabI7vMOj2g
SK3nElwJPeAZGXFmOM5aDZ4U3zdhBggl5rYeWyrg3r1nVRw0zCjCgRUmyHxAS1A3T4XIeqLVgaq2
n4nCQfeF4aUvKN6wfrRFYGkwZN9WqsRCxojq0Qh3kB4aRW+6jdJ75i6sLQN1zzHDFqPuxAPHVLiv
OiaytH0maJboVg2X2wMdMvEx0uIUBYVTCsg2q1MqP2WY8/D21XJgZ8al1Lliq1v+10Kp6GELMfRJ
7BZOgZ4QewbrCsgoHvRGdVUutrHpE8A0oLIvvJeACwUtgEGtja0nq7R1LU0XmeFXFG1ksrf63qE3
5QU77WgO1V0rcLLYgH3bkrHgiP+G/nek2oWVD5IdUtBJnpB1be4N7gz4wHu4gsWmyr7Tg2wVcOsK
RA8QJvWnteZHUvgaJxABw7BUifAymx55cV/EHecJ9BQNeWwVflXQs1DveJ6nT3FtUSrPBaOgRTVU
J4oxdcPO5ZlJD6WTC+Y+uXYGeL0L1CScKlUgyhCkWn2VZY72kUmcCyVu2HuuEPbHnmRe9BjiPiVm
zzOJfQqs+AS3ppDoqEZ0MPZSH0pBwttt1qgPAEcMb2OyO1Aol8qh3Ctd2VouE8c+KH4FfS6oyMja
V0ndGcBRBh0gPKjtsnaY00KC0ID1F0yKqTBGXgWhL8GPRLXOVqHCCFUIMIEPvGZtEZXbLvHqDpbr
Uur3wLI6wNZxOxJkq5kqAIiJsiLJYIlsAmi9zmCvj/8ZU/g/aZ08nhh8Kv/f/30f9/gzvQCOVEda
RaSVxcySbhojCPZiXEL3wBN5gFhQiXygHmW3NpJTll0/aNvQRbLTPxx38lqGJiw9jNy3XykIOqZd
u+XCXOE4mDH9JZamaIqqMy3OaPzlL+krte/U0zFaJ91XoXgjbBZ8vTRgMn0KHQIIXKa2GF4Eon9p
IC1FprRLmNtOPcM9kgwnen64vZyXqNz/mNCA/+oKk7wYm6ymSHIeU2KW6FzRHyzMsPuARDe895EX
OLdNXXtjMXKqqqImyyZY5PHvZ8OnNXwqQYBSlZOXA4qrCv8RWnb1wppNx2lYNIstw8LpCl6pI9z5
3EzgQaNceQx9lG6xq13Zhg/9EH9WV8am32Wv5sO/9MoQNXgXdElSjZEZZAJrLmtuRIkeISzxERlS
D9xtYbr76hO9W9BF1VABrYGevnQIRYdSDikiMZP7VkEGWfYoCp+OC2NBS1YmX8ei6JIFkclbSPp2
tCJXUfZ+Ybq3F2syysXQ6LhYf1yZfJshSmsz83PFUTfh9rhHfHofbeFovbttRroKtYmdcWD+LNQi
RQ4rimSxCxPWD26W4hFJBA4G6SmFgv7TaW0hpLUQeLMLOO4gYL9A6uXJZu2Bdlp6j+hlCCGhR45S
53v2wstt1+Y8A0HPxh05FWRt8pnMoovJVkMFXASFvlzZl6G3xFoy58m5jelXagHDZkGmOJJcxA8M
oJJQA5x1jv7RfL7tjjRjSyfjAd2hqLIB78vllzrKyUlS6xpljPth7f1GaEKwSfIN29okX7Nvv3ny
Rwtz2ksmJ0deV3b0iyxe/UDSoG1KnKN673vG/W3PlqxMwgGkVkC4UzQJq+c4efKUnwD8bpsYj5Y/
9w8hYIi6KnIb6gaDHaI2iXLVHIA3SCJiicx2ZV886zmqXoL8dx0vHd1zGwpTKie3QesOJpvLz+Qp
hqRLgQyl7z7cpk75mrz6h2oF5/CKp8ELs2jagnOXnBb/de6PxUkQpmB9Q6uPFcQq7vRT7WYZD7Hg
Z172u9uruOjbZBkBeeno0CBBxHMXcN9j+iFYhzajrW5k2XS+HKCh//6wZTnHmRuDawOCmcvljHKG
VJgIPsLq+Aoa70RV+th/uu3X+Emm0WHK8KKMozfUAsez+OwM1LXopMAArjrh8egMlIEigJe3TczF
+JmJKTVVUninNCkYhQysH2yrldbzXmGs42+sEGE0MBhfVyaL1RwTnxpdqoI2hWyVzuLXPKcIlvhL
tAbzK/bH0ITVQB8QUCyo5jlKSPnvyINx55v+af0X7oz8Vopq6QaZ1+V3iXhTS2qMNkZHxs8Ip0Vd
MteAHilZt7ByM9ctAvB/TE1WTlLUEGAJ/PeqkYjPhknPXMlzFTzQqVwDqoBg3ld75yhRrW+1YljM
xWYD5OwHTFaUsp2Q8nqI3dKV1rS9HfkVvWhHelb23UZ/i/fw3v/F1jr3eRL2XRnkQh9yDZeAwCv/
NUfVJGyWhtLHH361uf44Zk6uLYRCRGa4sAJEaqWYP6Kot1Xpd6o9yDALxOnz7ZiZjUyF/E9TVRUK
oslh2Pinoxz4RKZH/0CizZx4T7ctzF7E5pmJSVgKieGrocdx0YR6x1O+OaR5xuO2fNQr4y49yXeR
GD5bvv4steIWHOwDAAbYzk/BofPjlz6v0oXonRCO/ecKOP9Jk/BNj0OVBMiWOnRaHPN34nZbbxs9
1x+Wo2b2EoBTSDEYojSZd5zYahnmCSipQ7P4BKDRaV68XWIHn5UNt8D29AE9g4X7bfaTnhmcbA0p
a4yCIrLlZMw5J2j0+Vq9cNLMf9MzG5O9YFpcABLyiQ5Uj44BHQ1knI7nNFxuIWTIgNbWAW9jabcQ
S8rc7mDUVOKNzv0jTzIsvQD3FzG/BmND48Ap7TLFdFdttY2wkVf6m7Fgb3Ypz8zJlycqedZQGuNE
foMa6kN+NE/rLDCX6Jpmz7IzK6PTZ/fpqUk5JwecEik2izTqY8ZngJu7txdPHo+Oq6PlzM7o7Zmd
KmPIJRtMy4l3CizGK4AzTPnXh2TDE/bJ6FcUavMV9N131YOxPzkojWwWfsL4fa5/AtvBYPB3ZIS5
/AlDUathNLCgrd042UfjCwDVDY3Ue/UHtPuO/pLsgCM8FDZ1FTf8/Vdbg2fif81PtkZm1qHP8Jfi
HLu3ECmQiKH02x5KY0jc8nCyM2Qw7gVzLtwSbv5ddb0d9aO19LuyYRGxi4V9KM8H6D8O6ZPbAoy4
YNSjQ+rGZDjHtlaifXKHtb8FgvYVFQftof4ivrTIgqAB8lYdsl/GoySszIW7UZl1m5FnSrUGVaUp
jZ2XePTkBXRr4GzYVE7yPHArD3fofgGCXdWfIK4e72fN7SBVUaCVWB3tzs5R1pBshmz3hX16RPqP
+v5CyM2ukCXzqhUJN32aEKOFVR2tLKAfQW9Kkz6GycfbX3wM2asPfmZgElMmfSEgBD486OUvhoCb
430tPAfWy8kyFmJr9pwgsx8JkwAYqZPQautGqWBGBi+gfdGqJ4ZqUHRfuq3n3LHI7RUKagYNhklC
cALuKVkVHxLtDdoLKGSsWrfahXvdMV+gJnGDZw9xbnQ0lg6HOfcsoDY8Oy1e7dOzvfe7OLIYUXKS
IdpIKDGrw7pUjguLOBcPI+uACucGtKbmZBGZJvILPyIeDA/U15sFtuV2PFyXCXk8WxIVu5HdR+d/
l2dcdvLEMoy82IVN2UYSypbEVeDACLWCQn0vfl4qFs9exhbVOw1CUeocUzpM+qMU0nMD1v5R/gW4
d/oRfaS7kv1m3h933gdpcOXt0saa/Vx/rL4zuZ3dJoWkMY5CrDAKs2tEBNuSF+kYLSzmvBGwsrxm
VCq7k/teEdQoQD2baCxB1EOpVYkCA+XWgpnZoKDCqlPW1aAwnASFqBYMFxpjhW2AB+soPwaS8Xo7
LGb3FfSI9Beo4+lTgsSTX+m6lpBoy0q3g/cOBeDy9CFHz1OIhF1bL1WPJ8Si/8lxrTODE5+qvAjb
KOaqlTfAE8s9M2TusEtfohflgY7+h7xZpc8Mzb16D0uvs9u+GuLkVjJFhnABU2O6QLCVHdbGmktl
DN0aCMI8eeHyGR8Q0xP4j6coNl5uuBj+04YmGUnFYL5IafRlkLJdEdXPuhJ8vv0V5zf3P6sKr9Gl
rUIOOmEAVeEoH/Q9vP+kvbQ37wcbWY3XdLN0r84H5n+jhirmpblTY+ZDP/BQgcwcqRRQfkmyue3S
7BYz4Xg1YWUB8j3+/WwfAyuucz2lCBJEzWOcGF+MqPmuWuXutpmZdxAkf3SbdLoNMKKM5ITndk5R
UvlDYAUu2MP7wdGzNdrQzrBpXDp2P0G/RmCDFiLj+jEty9BJKrrGpUKFcbJ8Rp1bWUtB3YGhRWOy
M3ejONgfPVO0c0YsM2bZl0rc722Zy2i8tDl+0rP1rM26qeLM8ngaDV/Sj7rdqVsmcfdjpqOAqfhg
8eqU75DcXXB2JjZl2Fdh0maqlx7VtC6XB8zGxigQYDn8jpaKm0PYZJdfxoRL+RVvjv9+M1wYnFbp
ACz4yHQiIvpehEHsAjDGynBp+zpZZoeUN+WFpuKcj9BnQ/So8znHNOVydRFIF9XUDFWnWxe7DG6V
jfVQ3KFp94EXIPPe2yWevplaAVzWZxYn39OXPfCzCYfZ+NRFUXfdbJUncJcreSt8vL1Hxi0wCZ0L
U5OtSH1cHvoeU2VQofl0FyQfj8I6a5GNgybgtq2ZrOHSr0lZxtPaE1jUwiNrALIZroaPwlvoCjaT
xU5CExUkCRyByuNts9cH2sgMrpMaSaoJQ/jkFNBlMJR91noOFEIrRXg4SW//OwOTdLxW+kYQrZxa
BOx71ekuypN/nSxcujC5WKlHDbKQNEh0Hn9aylMbLnRlF5Zo2rhS2k6rQDmo0H6AfxmG1chtdHuR
rs/8CxeUyY2ZWZS4tQATZfpbE3/q3r7zmgUbS27Ilzs1klu+dA0QzGjgqmN+zVg4C5acmBwFsQ+R
hB+hs6B064Yp8ewQxAvROrtJoAPXx9cCp6o2sVGmyIN7Darc42EurbufsUOxK1hLz6UjbIZDDfHz
ZlHcYe6uHOnMSGXISEXa/JdrVx+bQAyPqNUosU0QlAbEpGNxG3Vhh+GtFlAMCPzFlH7m/DFVk2NG
HHU6QB5cmoVALIClMEDPL/cg9wN0LYHDQ5pVrQWkVwNkl/t8czsU53y9MDqJkz7VYoGJLMAb1C2M
NTLhd81dtWLq15YOpxffWcpOZ+LmwuDkm0aSP8QgwSAyZDgspjWSSjvPXDjKl4yMu+MsC0gjrcmy
1hAdwXjOmt/FqXBM31hYu7nvpQNWshR43jlNx7+fGQmioPW0DPROkv2OGB0DWQjf88nJxPLeqr/e
/lDX+5nwp34yKoFAKj8NjtCAXE/3ZNPJvIQ97a2HajEWrlft0sYkFsTkaHghxPDcSbCXtC4AG8sN
3cBBgHh8PpvD+ugk1nrxCT1G9uXNe2l4EhMArgYwlCSK6sb6kjr5xnAhMMvvx9JUuVgjHP+1W9Ym
wRH3XuEzUeq73VpaD4qTqVtetqt+nX9URxUHN3oVft7+etdvpEsHx5U/C5VMbgc03ErTASvNyB8s
qmq8b3C4qP3n26aWAmWSWBCpQtf5tQYjLCLiwe8uWHrwzZwZl95MAt8agn4Ic5jmTuq6/IRgp1vA
H4sMKnNrdu0Yvy0Yc/bDwg6QZhdxVFawLIMy3LTQoqpeV7T9Cc6PzfiEyYOPmsdDhsoOYg7PEnFT
oV/tdOrqb04t6jtk9wZaJCzhO3jx7APm4UmvWwpnjigAvYwER8jVh+iULvk49/XO7Uy+nqZDtGV0
Mcr232hGJAw/MqVNy5MClvpjGNz6BTobLnXndtDM7fxzs5MvCtY7Z5Cj1Rx/+BBUL1rzXWifbpuY
jZpzG5PUsAqyrFQqWIDp79euassQhdmwtDdUohHR1OyjozLxp9m37S65NskXkaPoMuOoyE7bcb7U
96eTudWE3d8YMbkLxva/JE+MiPAn1Z3eaYQHxCVxtJK6b9A+rm5bmWkhEYW6ReeG0qZ6hZiw2jwe
lIzJBcbqRRtSju2pdY0Hcdfdha/Gq7YRnQTM82u5RR+7vBPfws+3f8FMf0WhfAsiG2UTEfL0yUmd
dyQwQdx4TvdDgvJzE37znPj3CNHn85Vvi4/qma/HjgcTJyF9oFyVR0R48xLmZseOVeuK35n03Ddb
CAxJTxQ7WJl3jO8s7IWZLXhhcroFwZG0QjUeM97nemB4vV5KgWZX8dyryXaTghAhx9Gr7odIjZpx
dbqAjd06tG6LTb29/dHmwubCo8nO06BSEItUo7u+a9EXXsWb3G3uud2Rkl9DkfASvVUra5O6A2yt
R5p/S59xNDC5cS9+wGR7WCDm22IwBUe0Shc9UIisrYMa9OOYq61r0Ou0pfs3TpMx0ahRJEOZRqoq
n/paSYhU7+BtICqT4FixNclONrznVz0DwjYyYAdmS9Fcd/0vobNU/po78SxkxmQJNSPk96bNL683
2wzeEThHahu2mC0IfqVaFW/iDuLVj7XgZLb/Yv287fhscIGjl0yK0DydpsJxRcJMcSHyr0sfhnX8
2B98V/16+qEiKMwHWOqKze2Wc2uTT6vV0GHoRmo6ZSk9WYL/PWHEa+HcmzsEzmy8x/fZ5VsVpTEK
1JkIVUDMXDBGGjAx7i0hpWfyC8uU+E46Bxz1kakruRfWkYQreVbCZPg5lD4lp6ceUqmFL3TtjyrS
fqdRhWqTLE27tWYhaBHtFsEp95Crg5yAE3rl7aSnMcmuPzLUGqyWoTCzVscCFzvC1PQp3BxS+DKz
NI3Lg0mkBL1aKYO1FJaVBe+uIwLvzuyMfz/7Wppa0YhiaoqyZIg+eOgEwz1S2bvOHtxqWKEiZLU7
RkkW7vmZSiGYWRUY+qiApcjTPoTaQv6vG1yODaWC9tnfG3Zy37nNc7heuiJm9tilLfnSx1KHW5wm
J4mvo+/HqiRK44C4XuR1tRG+nt5uL+ncigJgUnEKpR2a6ZfW2sBsoQGFBS9EjrkoIuaR/j2wXhXP
TUw+mpQxWdugiuz6EL3tVbsLndI+2SaXO/+nYjdPy6s4cy9dGh0j9ixSECwtslxHA71ZK1CmrMI7
8ZP8XdF2+S9/M1Ygin3KJB/zUZuuXMEXJr8FC1Ws66gxIcXWgN6RuMA+p09u+1SuoUImQQQ5YawG
nA733trYyA7Dsbvbn3GqkgTA79LW5No3oQYPVR9bYzIjrBjLdeBWsdbtwYA53Fhlb/XaRBDcGcHJ
lkBPZmGPXB0B4w8wIDdXDQlguTV1Vs+sEMXto+szeqZoMH5+i9JPt728OkXfbaiqTBt+RKJMPmok
ABzQEwb2B69zQ0bHfBRC1CNPNHlpPa/2BX4wSsWO554fp5wu4weFA6PyTXDyAsxEkPrvRN6kI3y4
bcxNFh95ZcubEi35QAqcpPg2VNkuNl/8dKmBfd11Gn+JQWkdGTqWVp5kWGGea1KsKUdX3ZAW51Rp
fhrbcN9tLdfbqqpLt1dyT2sGPnm8LU3FzC0DCmAiChEggFA4vFwGn1lOY8hZ8e4EAT+UN4PjV1m7
EDvX2Qw+Gqj6cXlYyAi/F2vPdutQJq0QnOIR84vqvbEettlW/tDXq8qlLOq22wJG2YXLZM61c5uT
gK3hn4fEtEpcZVirJWqKWrHg1rjnLlLT0atRXcNk2I/xm0mzXCisoNKhNXFjgT2RUaSx/SI+MDWl
rNLeR/ah1r//2x2C+gwWKR0aNH2ng2wVVA2Q+LCQqujvdBF4vfkV6mmm4H/dNjS3eueGJqvXQsTD
UGUdu7AOIdIDoczx520L1wcKrmggoujx8h6dZjIGymK6cMKCpHwatA9lfsj0z7dNzH2gcxMTJxTT
y6izRrGra2hNtQkUkMbWyH5IltsG7UJqdn14Xfoz/pizGFeaRi1b2riuJ0X5l6Azo/1Qq4gC+XDk
nJAy3952bvYLna3fZOvGSgtDh4k9VEXsk1SsfPHHbQtLyzdJasFImUyts3xxJTzFMFP7yUMsH9De
ffT1pQx6wZ2pfGwHwZiihYRDn7wE7W8feoTb3iwZmLRIQqiAg15ivTrpc6g+ytmSWPlsQI/5PyUO
9D2mb4AQoJAvtBhINHid1Zy9+TCyBd924zrMyI/hwRwnr8jEp+Ctahx/VwYhdnPjS9d/8RjQgBQb
mMS/Di/sUDchbySZ4l66DOccjdoUUF8MRxDy4SIczqvQU9zbzrwPQF4eoZdWlEsrUTNuGRRf3Ehe
iYKrgjyPbGiTKgdtRNEFCusYdhC/dO7JCdaGXXsHdS1u4bS//UOus3LOiXN3x+g5272DBpFEAy22
m7eOv03XnlOtkrGP0DtI3LtL6KBrjNe7PYrRumyNspxjMJ3ZgwGm9eGZSLgRW7f7CM/Ha3iHCtcG
0LEzuPpdgMcd6gqLTbSZy3h09Y/pyalYnDoz1v2A0Yl150hO6B63TAA80jd5VxeUxdUSGH+iDUsx
YfQWIC8vEINH8nsmfebtCQ7QY99jsoxfynSdaF8l65ciBm6XQ7bc9LbSw9IsLbxMrjfkpdVJCCPh
AeV7BN3NKaHHXCMm8k1Djf525CwZmURw7UO9jpYbSUAA8bSSVG6SiR+Px/zT39jRwV/Q1FbIkS8D
ppfgoxYGaF4q9TnQIX/UPup1ueDMzDNjXLI/Vibe5HADqpmGldouf3fMaeT7yDnmK4FCO2JzoIdH
iJC4ivY+WKj/nYfTLSjCFi800D6pZW177XdPhz7NkBZ2+vz3+uPhZOPVSugrvT6uYz0KPq364guc
JQtGru+ay2WcbDEv7RqUrnClkbIDzBu2aejO7dWavQfOvtQk3ZDVFGmHBD9k07PlhKkLmlcpogli
Liw9dMdE9uqUPrM1STXgGgha2FFgxX8HUpWbZtuuk0d5+xfP3MuFm6Qcvd8fC0aKYaj6VH8vPoq/
xymTcIO8wrrctWtro9gJT2zNLjb/GhX9fkb9ExjTBCRM4yAXE+DzR17Ukc/Zr+qrU6svRPn7e+7G
Yk65SoQWzrRBwcXShfu/h6PahrjaQQYTBdueTddu/H21DzdwlDa2uDUf9HXwYByYuPhKU293Wjgl
F2J1yljSlEcLfmT8NuBF9jSY5ocft0N1/nLVOfl5YFrXZ5cZxSHqBJCitHb4MMIbIVJ/RIFtc1qH
Tv75trVZf/4YmxYqYLXJIs0HeB6auRK5Qh6igNRBJbt0h4+xePUhzwxNd2AktkZhssnb4EmPoU/T
zXUf9PTvQvuoHhDzsIvTwvtvybnJTlRTiBjb8YykybbqEwbOqqVbcz4no8Bsiugr0wqYnJCdqudW
i2KDG+26e0iowBZakFHuT3RcG3ugeUY/YFWAEo03hc3QGdW+hZi8Lu+Nm/HsN0wOUCiijzDw8xuE
rfFSfwp+IjIBzzWcaivpAX2fT2BG74cDs0ewZz0nC+bnA/bM/OTTjkDgk2RgHrjALsnsaE2TAtiY
9cl7Cxc76LOBdGZt8lFDP0GlvMEavFv2IH3SY+j/gte0fTuJxSpQ7zxrycHRgavYpXgBPh18NQ+W
y2yia+Qk5Aoha7mXC6gyV7KdbE/PFDBc76fS22jVKPvxlC0le6m3NRtgCH9SvZBk6Zq8Js4DAT5h
ghg2r75YdQ5cb79y23pAvXg3bEhDN8HD8KBtvFXiiHexXdvd19uHxGyA8UyT34NsLGpeLgCUaoVW
HFmAyhHtkQ8ox/X8FZVgu9vC8EybY+et9K24lSHhh3h74Rq4xiey6uc/YPLRwQlqXifyA9DeBdKw
H5xsfXyCmO5L+yW/F532AzLf7m2v5wLt3Ob497M03IwLhMh6bOp1tkbV7buXdaO0ifJSUuFaoVxx
kAryc9Zlyd+5tIvBt5F6gLIBGPdL02KsR5Lm57hboNXwXEs//WYpqMd/YxrUcC5Rx7TG1u20fByg
HCIGAhU/QO3xOtzmmxGbJf8AEy06hb3cFpt9So2UOxacrhrA6MlHNAqo7hqhTOjlIGLnMLC9/+gf
GtoPX+ET+rrUO5o5/UHOK8zAmvCAi1PU/pDUWlX1zKdprfBkhIPbS39nwkDMk3eGoYuTg1dMfHQw
vHEELnoO5O+FvsQPMtM10d7h//+1MNl5bRKFSlfw8o124TaJQeyZTuEOLrKWHDfb2xE/d5JfWJt8
odho5eBUUmDw9ernMTRf4j7+GLThD7mtvvVZdBeLwX12EpxOzjdKrt1DKLxf+A2jjUlcXvyGybYz
0M2jLsRvqJxxvheFkrXojket+ZN5hN/qmqHptbwNfi1VNWY23bnhaa3oNERihYoZp7w+uG3EIy5C
mdvIndsOXs8yIxg9TnT8zyedPu/bTiwCtcaOwvvAex3n+yFoztgT6m/ZHntV1JDvJEQqYCpkzKR1
YMdGFG/xgLseMpn8EvnymIFUvk97haUui5W+CdB1XUdr9RGgyir9riCmvgj5WVrjycGmQjopNWM4
ky84lofcpbXW/SX41pKV8WQ4O7mrsOgRTsPKUdTcqPHR/WUQKl146M3dzBcfcvwZZ2byGLTbUWD5
EN5sAKvbSEQ4jbEy7sZMMN9Y7rDXfzAW2DvRXfNaf0CMIYLW1r4dULPeEk2kCHSMzGlXalAamDJV
ykWygMpK/2Y1b5G1xF81e5hasgYmTWZ89B0yeuZrCh9mWiYYic0fiFqgn7uQY8wZAOiGzOdY8tKM
ScG5KfvMMPRx9x2HXU6WXFThwkLNHm/nNibxblqJyVwjNor3NIZvdLDcH8ZGccMPf3M1nNuaRHqO
rqfYxyzYkOe5LUNShM5lvOTR3GEp8UlEeqGAXKZNtcLPWrOBQgqPhA/e3lrnNvXJdQIXQ30f3THc
RIM7YUBtCVk3F3SSzJgj5Un60FMOpjo0FGQ0eZeHcGJpHoVXQ0a5R1s4LGfNKIxsKiJT0Yh/XW6x
WCu0Tq7xL7ISJ4NNIUHaXNCXulHXiGdOQnhc/7EzuXRKhjZP6KAkrnkwVt/GR7e/2gFMpNKbueh5
bWpxcWjzvWo9ven+GGVm9NI5IxUQjElP77WNffJdcpI9MOv78eVIfdd9RPUg3KBBvmZ6WV1ZTr9p
txlKXIvcEaN3t37IZO+1YjxEMFqNDzg43zcV9aoAUsml9GJ2iysGQ98WrLPM3Vz6a3UQ+qJmT2Gs
EJuXYsiCh05F1/z2cTi7JVQwEcDLRo7Uyaes0ZTkgZixJTIRgEDktNlgt5W4ktrnjgHcKlm4B+bq
9ZDQ/WNxWgtLTwYS5RYWx+VrD7z7eZnp63i/tIALrk2LYRokR74MD7M7NNJnEVVPKzLQE/Q/eBb0
9qHowKa7QM46m4CeOzc5M8tEa5sj/OgkoMWO5GR93CgbyVW3y8Cy2c1+to6TI5NhLGjpREyZ0kfL
ewrlT/ISicncQ5KLcqRUAkaimlMK3Tw6CqqOEA2vHm9j3UVr60F3jG8NyCuqM78MRz8s3QRz7x5s
MsDEU4T9PsVzSAUk1aUP8qG1U7L4nOFoXlraU++A5QYyF++XqrOzN925yclWywSPGYp6BFvsgp/1
prmr1/1agDtqbEUsJSCLDk4eKYBhmmMbYU3/pm8GR0YxTrDNrwzhOMAsSW+ddut/vr3N54Ll3MPJ
zVCi8A7pHzYtA7kvAJZH9TMybgv3z2yOd25mcpooah+jMki8yE/ZDlUZYmZ8ixwP6mrYN3flGhnP
XfsigGlOD/rzcrlrwc/30sxZ4iUXfi2iG0TppfwaiF+L5LFL/n2ZlPgEakTBQWMgcnIPVSUSt5WE
j3r2S0B1h37oQv1m7uQ/tzC5YJBMgg+yPPLQMMIfNcqJiZrubsfD7BUOGyhDAyOiAGuXtwu6e+CK
MhKukXIrbuzqo4m6nYvQ9t0RvQQ4mNBdKjfLX2jOuTPD0xxs6D3VjMfmtIimVG4hu2L8vO3buH+m
9zP9ABOG2pEbRh1/wVkMZMhtmOgtUfLsFMcyn83jW5XTAukOZq8upZQz7jBewwN1hDLAKTz5VqgU
F0UV6azjE/XctblRYQ0ckKyl9mhb+3jvr/vn2/7NncoXNieXTJ7WhhYi0uIGO32v3UUv+iMzG2PX
Y2TN6rc6bNOIjCxE5fXWIucDpU1NV2TWbYrTRpfazJIcnqlUCWwz+l3Lkp3XC+fUzFF8aWXy8bSy
NawaEMH/1E5LO36BNBku9dQVHpcO/utIuTQ2unwWKUblnY7ZyCdbdymj3APAUFV/rM3SodT4tdas
zcKXmzUI/hT+J8liMndyZwcefSMZD99ZI+KfR3oMT+MgBCLPm+Oj9cQ862f1aPd/UUlgozOjBRe+
qF9PnVSJpgxxDDNjlze2En7MjWhVhUu8TDOReWlm8vVU3dCCFLinU62Z6EFXZwB2c9owJmjxrEet
rHqQV8mHpe84U5q5tDv5kFHWoAWS4555gB3sYRyLpzy7N3/4duQytOgufMfrXX9pb5IwoMySHvvW
imkh6a+1q62RiQoQIbTbtb4+rkGlIwCxYHPc1ZfH2mgTQDhPSFjtjTG2zoI1CRoJLAg+Wi/ZzgLm
atnKJnz00J3wl2eE5iL13NokYUDnpT2ZKTxepYti1eAUj3oPOSRNlZx8zHys9jUahU7WOMHTYgo4
boNbrk4uJ03v85Oc4aqacTvJSIKixAdOZNjUTjeyljGiv9S/mP+k/yzvFcOuNbQlmsyErl+tixbt
RaVc+oTjZXDDrysCh7bR9daEYCMscnRO4vy+KqFR8MIPmYI0XaGE2wFFxlBvPxfVYGu64CwE0dwh
rtEooWgkQjz7Dhg/C6IUNHqbjEHk5zYqwm0HB136lv+IPonrbnO8HwdFfOYX+yXDs/FEsQoeulGU
Y4pJk4bI1IRgZAdPUFR7fzhbz8ohFldoUG+i5+iugMubVwXzYYvH0uzWOTM+2a463H692kOF13xp
HG0d7gVXXcXfx0fMcuNmJglmo55Zm2zUuJazwf//nH3XkuNIku2vrPU7ZqHFtZ19gCKJZGpR4gWW
lZUFrQPy6++J7NkuMggyutPmYay7qukI6R7ux88pMVQV/YziTfQqf5feINzlLl/aq/wqfUmucXCd
+kULQrtG8xvvhbGyldGNAzUjNKSDtoNFPwsipKyLHKRyGgITO1bSfWRMvMLDihENGiTg55coHwnb
9d4IogFA2gejqeRDVHKzXIVuBDQNJUEq7yOX20DIschWHKJKacOROhehtGdH/KUj+19soCJbe9Iv
xelu+W+1U5MmZdVEuhgdcZLG8rplJOytEDLhXt1PX6NQDAD44PgSepcd3wkmnhNooAf6jnLfMq4r
SRFrhXOVImNgBgo4wXp/3PNJXFYCq2M7zBmI8wgEngpAK4bSQ1dNd5MKGkVDAkZxzR/17sYcut1k
EU8Vpq+61ZV2MSe8+2dlsLQXHQ1HYF3FTcBErpDBUiB3+THYYfdn6kz9G5mflRzTR8/7X3aYOEsE
J4KQaVKCSSW7fvORhMG25E/rygbBgEwT6FMFPFwG46mKLoRkX4tZhTBX0UIVr9C3l69sui7M/ji0
wPqlQbXALzEVABth99uz3r0MkFovYsNXTHPgeKi19YFjwC6UIf8DlAw+5sA9hK00TFOlpZ7Ux6KD
xoqNXkalLVnF89TmPiBY+5ayI0eV4F8e5kpWBLN4YJoJOHo0oaVTpEJEC7GqX1apvMkkxMJjAsm6
FrrF6H8xFxvJ0Je5jCAGCi0IZDFKgIjMmGpRTsWmN7jMzWvTT6VOkLinQkJsNqqc21RNSp2q4w3g
LojDrRylpRMbs09Mgafpc+ol6ST8tsYc0rxeELyLJSK62XAq7SYub+L856JfDQNnW61akgCU0XBP
g9OXyWJAVTufBctIPd28gVabm0jlTo+fsngfqjxqNLp0zBZGehkEKVCGkGGPsVVmIRLXA3bVXMbK
C1TlAMPvC+yiWkDr+6KR6yyK0rs8tOTN5V21cjyPLDOv8xSkiBkoRNCCJmUOaX+kMyebfRpPUVbi
30NjLjRJE6xB7s3UC/XaySyoCYqtNxXV7vI41k4HmC0MQHmpi0By4/hgghe50scaskXEHb3xRlO3
IaUcc2pwzHRPIAyItzys4wc5CLts4FtWJFmBCwTZ2bFNGUmusumhKGR+p6AC8hgGSOpBJ/C5h4ff
FTcQuvAEb/6Zv4RvipM50sa47/bNk7wvPd0n1zyo/9pkH34QczthFRZFrEroQouiO8WVWybXhnZ3
eap5RpiZbuUuXmYNGiakKRdfSuJha8hziqa4eHq/bGp1VYG3R4gBEjmQVzIHA2LWDVWaphTN6VO4
gYL1beGgiwCazcBAglHnG+8VuXYgIB6IWAYEqKALZ/wV5D8RtQGU5SpCkAm/OpEXa6/cl5ABpzKJ
iiaj1MlsmriKyZjUVMtLzJy632rRNy1CMTJ9+czcGRpINGQZQEODWSe0K2T5nELajbKMSvsMPb3e
0ALPLVybX6cbE4XPO8KLetc2Bzj/cCCQMkVRhJm+PtH+I8NiTHft4MjE8rSexwx0OoUgyAbxLihb
AZRV2USbIIKFBOrnJkiP0J48zSCUyOfkW0KKb9kYvXLm8fStDTybTPcDiKQQ5TKhEpoIJgGPBVwn
uzYBXrJ/AKJmA2+7MzambGc+N1lz+hrD4xMQM5OizEADzUyiIoLyrpSRddNsSE74sdNtwl1+VSHj
LP7gWTtdsSNj7KNhERNVi0bQQTZp0FrbIgEClsPMubJeh+P5qAkeBE19DVEOsEiFrlnLV60BMW2p
figfCqivX16rFSzU8WAYbzMZs1SG8ogOmthZfLJTenvxNb8DO84HGMl8Mnt7gJRdu5190QVLvnCv
AwZfOsO3y5+yOq1UeRB3F44fm8nQoyYnkQHmnAiCvQokuGR9sovi62Urp7cVxntghRlvMchVparY
Kbr+RWtekvTp8u+vlGthgLLxo3UAUTzLzSEAGo2cPpZOj69TokOvPhvcPl92aBfOovsqLEBpBUI+
Ybqq5h+Xja9NIUaHoBK+VcaRP3av7WQtciOC1bAQF3tKvsXNDCogXi1pzQpYCMBTCjA0LfUcW1EB
IYBUO9hVBBQZi+Qn9LHsVOvcy2NZWSjaaU2FExDggTvm2Eo8zkIvpuCmMstf2fAt5pE3rIwCg9CR
sgIGFwEr4/nLEuFpsoBlUrSg/VftjOqtakuOguLKExld7+hL+KBFAnMmY8UMSV5KkFhGVRucztvc
j91OQGY+3qIb6RvvxbM2Z4fWGAcmjVKpZtSaVPf6thD0zM2qvtheXpmV1DgdFIILlG6wz9jbNh6b
ep4aTQDp9uwMezhmdGTKox1uq13lQtaVd+PSWToOG2GQYp1kJIcsEDMc74VR6/M2q3FoF/S46uSu
E26SFimG1LRTkvmXh7e2MQ6MsazIZY8bqpPRozxbcJX5vS4AlN0SzrN4dakAj6G5dzS3nqTes64T
lwaEWWr8dZbesWD25WGsr9KBBWYzwAGXVtyADZByf3Z2dT9cJWBeoxzt6jZ51Hk4FboIJ4t0YI9Z
pHjO8wplPgHN0NED5Nec/DaR/fk696GkYe4JMNPpiwRou7xVhuvM5Czb2sULFNxfM8pmNaKECEiG
q6CaDmdXzqEoM0eNhwKHGyKzuE97kGqMWXtdTbOBd6ImLHYv6iJnXdd2jwUYoAyCFBG9Y8y1NaRz
Cmbj2nS1tgaHx6OuvifLC2dpqZNiphrSm6KGhCyywkCEHp8HVDOzGe/QCNVamnzOPHOnP9GGn8JH
p+3TZWsrIzoyRnfyQSwydVBZLwwL8O8h8qMSqihIgplGz5m4lZDnyAz9jAMzeVkCvyIa8IxE8MT0
e0Iix5ifmvrL5eGsvJCsI0P0Qw4ModV1SicJk7c8onFoQ9UhuhFSxxBMXRz0LgYIXBUeDQLXKuMI
oqibMgG5JM/alrul8NV3ijIM/d5C0z5ORWzri8t73a70R2OsACQDiQcGlpO3mZyA+KGR4arT3bBr
0LBZGGhV3sU+Gm+HoEB4PGSA6NlRb5fPzY9c5ep1rTAHHH0Cm6mRa1XSWhn8YY2HDLsDlfbbKOgA
ZHgAInC5r/YGEA1S6hLZDx3e23SFrYg2buFBjP9RRRDmUloi9PgspKMyfqAP1Tz0EYEUsRxBq4n3
sI338F0bZG7oVTwnSQ86e0YPLLOYxEkzBKixYsEHv7hp76p7c4f7x9UHpIx5sMQV6M3RMFlcIign
lThaMMzW1RQH2snxN+0r5UoQPA1iZLMnyq7iiHb2yHPNaxHO4Qyz/biSJjed0MM0sCoDaFLDOypA
pVcfNKlo8+ZcE6sHCTh7KA5TSpETmlRcsIs0CVDP7QNS2S2lFAQrVgo8Xzs7UWjn26YEVDd85Vwb
9E49Xc/fdplrQ8hi0hmUwS3epU8TZMra7dvkzK4ARTm0vnGGuXLpAhZDaVmgc4fqKuNG8jKSSF2A
B6+q78xotiMzsQkPWrr2+KMUiZRvD3AjRFbHV+EQkyokskHHpAeQD7uKvzY3JWJUs7aHKwqTvFZL
p/ZEX7ZlAV0/rQ/ugeG5G7gDXtvCR9/CuJkxFHW0XZsx0GPJjGYYKG7etlvcEVSusXyBS7d1AP+4
OPoVv3Nkl/E7Udq2ilWD26OQtmV/P0+i3WqVrYoPnA3EM8RsIMgWatIYjnSAoxf/hC4XXA/0B0AW
8LX4qiM/J11nfrS4HLsrG/dogIznsfS0XqBDBPKSCKGgBl09NDgZBZVFnD14nhAsytxbYXX/ggmW
7itayWWMFiCvLGMQjgHli25dZHi7BwWPRbDw3gKi5wIVNdpFswWwzLs8XPrDzDGl5QBaQYYNJEGP
t7Q1VnKZD63s9l3idwStP9bPtsdrXLwRedIL63v2wBizZ6NeVhrZKhPgzqf98pbeafv8tnJkdASH
j83OeDGv5quG41lW4mwNCEvUBoG4ANiMieslOdXh0zG1uSE4VdzZSvrUNTdmv4vjySbRExkzjsm1
twRwqeg6QmmeLipzSMQlQ69EVCUgHNUD2nycgJtavS1vSq91/obAFB0Du4qH9pizAu7BELKHGtq1
EKPNXnI1PfbXypdxA4/mZDspt8O3oYP7rjcTj/1vbese2ma2bm/E4BgUQlCBim8LuZv1XWFydaHX
LoNDI8wiEgs1UOiyJx7ybZO77KPW1n4MkJeaAtptCBhdAprm8trkHI81d320kkxAJJi1FcUqRhcj
Mwsu0n4z4SZQamfycq/cVDx79AicrCQyshp6e5CaYHMFPZHGJgyxkmLQv0huv9HvEkhA0egL1Yj0
mu861zcrBFjBdaoAD8liVahQWAFOCCADKc/pfjBtMALpe+qsNUcCxmyjPV2+dNZNmsi64fmJDkA2
zSOWfbFIOWYVwpgv6bcOrjS7Tl8aVK6IU1+LXGGP1Wk9MMjsnxH5JrHvMa2DD/EEAIH0dCM4fz4B
s0cTEB2Pd6ev3jsHJpmdU5djUswiHaPxBcIidkQC+U6GLFGP94NwK/T3nEnljJEtZQkJSUagzuC4
fIRdam6D+dRFQFAXtv5G4wHwSpYbXg6NM0ydibzQ4DPXwwCrFDxDqYOUTbf7DMoDxdffs8lqtw5j
M/WYudgzcsOtjJ8h0Aic+Vu9RA9MMK5w6Uz0UFvYIwStif0rZWx4ivC0tovnZZPsLEgoQAZ5BnvQ
My985R0ItstnGKcYkcFHNEf5Kjo8DCKvAFsF7fXkv0I+ssEn18zBWBkHFUodaCwXjFXYdr8kH6q0
GQC7emp33ylTUW6nNxLo+J15B7rGbQuNbC7CdNVvHHwC47NmTRA0ZJuwUwFFjHQXRGQYr/adJtyW
5/mL+iV3LF5+ee2MoEsAtD5IwxoSW3zNQqskNZqNvTH4aGP3GnS/xT8AXwPysXhEtzMPCbgCyEZU
hVwCyGSBYAFs+DjCGiHnliQFTAIzV+6pNkf9iIm2qLbJ03KDjmu/3nB7rFcgkCCrR8ILKCKUBU4i
yorow5IbdeKJ94MrQDrJ+JG99w+5H2V2dF17g9cBt3yV+HJkx+/9DnXGR+4aryTewJgJ0Ds6kkQD
yjzHYw+7AgCpMUpwz0u+jusIYFMCb0YBxM0P3lW0NtVH5pip7qK+aVUZYw6f47vFzaBPNdg1sLRg
mB9ddT99T/zPPLBhFJVUFG7xwGa3VFWQUTcMBLXEgpy66s2VEyM3pm1q3W6Bta/RZ8XbVCtn59Am
myTSB7VAebpFXhEaY81wGyEZ1g6cWudauH5khbnaTdTe2n5M6eq10UY1wcYEDpTUH7CGvbFVeydB
ztYOISXs8uid125EHeUSHBucVA2QrOOtk5mGPMVNnqCPLX8CxGBDWSb+BCr3gJnybuC1GT00x4x1
nmupaWrAvqr615Lfa8pTLH3lOJiVy+doSPS0HGRSSZyibUjOEk+6FQNzg0RMINwIYBYDoYwCTtB6
w8tYrCU0j0wyPs2cIj3X9Db9AC2RJ+DNe1DQgUl/G/t5CtoM0bLD23GwNae8py9AHmnP2g0APSDR
BNUYriMWztinZZYsgq58tNsMTx2AoA26LMG9BJ5XHnBofdMcWGPCvCanKmByl6IrXntDVf6DIaj8
tSCUBfPwJ1p6ALSRobyAe12lQu/HC1paYR5pJma3qu6WcGdmA1iaeXkQ+iOMq4YRdPoDqUHBZ2wc
Kah914e4Q6e37JVy1+aSY1zHr2g0s9N7M+J7LI5FNhUrqTEymAYszqofP4meZE/bNnUgdippNFeJ
9hqFq3q7En0dDpNNyca5Ig59iyutddu9iezaso2ejSt0sFrgiNRdcK7IvgJVapr35mafV4//70lm
s7KL0YVCCQ0Gmn/xwiBFHPDW48qhvHCTJ6EdBR1hvBfC+nb9UPQ0IIgAHdPj/TNK1VgT8mFV+Sg5
1rJnulTtSXO0HmKfNtcjr+R7QGCNnlkUhqlJ1iPnlSJVAu4g4pO96rS3xUTFnqqN4NXbHCQOmlOD
FPqxv1J4NZ2TNzxVL8V7TwReBaVwtlDcxZGSxoIC4Fsvx++xFKWgiUjw1rTqvLxvBiniyhGumgTi
FWlopH40lmkm6yJp6AFmdrvZrl7LPSWLiF11Zz2Ij72r+uR7jFuXO8knlx4d6YFZ5sjG6tCqFUQf
3Hyf3KChCHLqvS/c/71ml5MVPTbGOkqjmcY0TWFsGeLSM6TxypDzL5rVXhfZvDd7hYcvPDkrMIj9
I6Gciu5rNMQd79oySvKIpL3iinPnRelXIgmbdnEuO8sTX2nJgHujxxUSqpBEYKlG6oRA7EZBA3Ye
K+W+Cmfrbk7Ef6zTSjVzqKgTSA6AK/gonhx45NkUxiLDw9Ibs+pnOaTgoKz9vDKeCpIESVG5lwd1
OnPI7qJJF5AjyqjFUm9qdWylQ4OuoEKc/ciKr8ApvRnz1rts5uRJji6IQzPMGVeWZQzVCGbMpjPt
ol8eqsFwZp28E6GBv29CZyDWNl4qjq86PW7Hhpn4u+20Kp5LKEsnaviQjxYaXHXzi1YYYLKTHy8P
8jTYp6MEtaNkIF1GqzLH23CokfTUMhDb5rvmZvyu/Ug/WN0pgwPkFfVt7YQ3POLS1QU8sMnEF/pc
lZY4o3tw7ELUDXvw3WjzZC9mwXmonh7q48ExN0ip5hN0HtFopRHJzszK1nzReIXNMVlszkSurRre
w8BAI9MJJCoT+k7xQoSiQGuemX/QHDZBkwHZTrbKdbIrX8f9WKLkYbm8yGbliAOthnZoMMcrFMZ4
vIDiTOR6ViIVsh3PKiDXxfyTM7LTgwBWa0Di0DQPpwMOn2MLs2X0tdjFFOaa3ERbfdPu5JfcrRzD
E7/SNjnNEe5bdO8Kd1wfwAZRsAgMNm5JMO0AHs1yR4b9YOpL+dFnTuUpqwnEDtEm26mJHTma5iLr
yDn2J+EETJoqAIaodEDNDM3tx8NtIpJUqWmGboqMMeUgtJtnwzMfJafbERRduQbZ44CqkQjdVvD/
g/sfDAzMRROOUtxoqSG4y60CuUqrQvoo9Y2bZUN+5TfSC9hiSi730wlGgVq1cL8BJgjU9Mm+CVtl
Wrp2ikBiP7gWspyIIyIvQdIKfY8P6uPsQmMYDdky96TQN+dhKM5YZp/duSFG+WLNkTeSyJPGyA4r
qJM1aB2AshRRCicypqs4Eh6KlnPbsWf0wzLIeFQqeIpEA/MarhZSVGEIy8WgugNqOFnX2N04gUOc
x6extqgA4ip0z6LVg9U5aYWoEdHkgcxn9atolE04oSFsMfzLZ3N1QL+tWMyAwOAlJ7kFKyR/Rrvj
FSIO2zL3UccL7VcN4WazaCWOYmOPDwWSgbMhFlLkdYvsjEJkW3PpCuRHOuS7y0Ni77OPNTqwRL/k
IJjI6wZQC0SxntZYQR2H3tS2nF6nE3QQ0I9oNEI+DyKCqoGw5dhGpRcLMUcAlGroteR2u5cdaR9u
QAzoCA8Z+LuF+7HbRlDc5Vf+T+8X8OdhGtEhiAYo1FQZR2HmKV4syxSj08oVc7uzc9cw7MHGKi5e
+wA6qk3x5fKcnmxGUF/BINJYFoR+AZ8+Hq/ZNt1Exirz9OZmSG7b5ipPeSmKk5saNtB2QeNZrB6w
06yNfOiANUDvig9eYdURMwyMVvm07w3ShyIor7g3J/tCgFoK5aZWdUS5eISxaO1qAT96pM3Zn5IL
29hpQXS+IyBZia9U/B9na57emYw9+j0He3PJezWL1SXz0soekD27l53lqUPKX8BwAWDJnNbAe6jd
6MgGby6v4QlsBoMFdRniNHh6HbgZ5qz3Sx2SvhSgZ5jWDmkqu1J2pdwCai+45aLuJk23jTrQQaxP
4uYZ+Xl/kWrE4PGVQkpPGUR/SPudniiOYd0kUF2dl9aGJFIqi/R9wLmaTs4x/VykdVCbAMcHKNCO
50pUs9mM8xjFMuByo9E2krvLE3JiAI18tF8K3awo8J48+2G8Ru/llPiiFMi64SL54Fy2cMJ/DgQL
ZIcQW+EWx1vgJPFeo1N5hlod8hnlYLdPmZd9j7aqR/EAy8a6L8FIDPGhbrvli3eeJB1Z40zYJZVj
1aphQwmE0M9UuxSc1G2sr+MrGLQ95SbZQxVQohUH3FK81PjJFflhXUfCEQScFprCmbCyG/U5NtEc
g7rSKHjTY/es3RY3lAMnv8pNR/xZ7Qi6Nyl+NHd4JYgPd3IYIjDWWUeNNow8zUtY763UKcxoU5ip
Y+n4v37XiQ8FOkwy8mYJkhfVFtpVQXKXQJSxi/0wSe8LEwna6rlW7zsVcWo0uiTcK3XtN/LiNtpz
lUm86J+9/dgPZna72ULktFKR8wmvJR+MyjmEuBKIVKUP7U3lC1z82AkgkTXIXEVWFaZlS2dI6+0q
h1g9yvF+fKvvcrt8yV/bG3CXbjnHgQ7iZFUol6EJSAUejcyONNOmzpYMx4GWdgn4qwd/9nRwQyYf
5HhUmmAJml2+jbcFJHa4mT7WjYEzCHEbbS9FOgONvMwkayRPEC7i0OnlVRKjVzjLnKoPOcNk75UP
K5AZRUiMeh8EJI8vLtD/V221wMo4FI7QKXbUDe7lmTxdPRDWmCD4RwgObrcTNFXRT2MhgyXH1+zo
Jr4z/AaNiqpt3MvodsvchHueT6fu2CAzKFFu07GeC9B4tm/jdJ2hu4TUr5dHdXpqTdooi2HhukAq
QWf2R1gmSjKTDwWb0bOgsn0DKu7vwm31ULxQElHE3dfKwwDQDyhywDOu+lCu+FGDOY8rIE3Hc7RV
jz+Fbcuo6pTEel1F/uCbgbSlvBk04c7LPZ/uFYwYPhkuAsVZhW0SbpUwKaE3DPZ0QRoydwGJXm7H
U22MHmduOZZUJryCaAOK4oga/XRfbdNduFl2FGddBN07iW2IjU9b3R28mULrU6hUePg3N+116YAA
6vKnnG4lBd28CPBAfoT4+SO+PQiCUrwAinjBViLhbREHXfPUzJy8zUlWSoPfObDxUZY/sDGohEiQ
iov8ur4vd7KXIpPSfzMQUv7SNHSV/70c8Elo/mEWOAOK38Lz4GRogyIvSdimfvSaQl8YNDYUW27u
oj2loBb/xgY6CSlZk3TdD0aqmEKsRWmX+uK92Nqjp6KJONIRwYFOnmJIUDjJ7TyyIWoduco/DKFY
43SpD4yXg1zX1dikvjCq3VbWs9zVx6b857cdVvP3tJ40PSrRqMxVE/nqdY6dCx5jYg/oh/jSuBbk
a5R3Q7DVh8u7lH2wMkNj8artMMppSurID8dnNXoESmM23lKevOzqWTgYGXOtKsrQGEuNUznp7+Ig
2kV81xRcMRC2qAdoH+JQaE8jwQfiQRZdnNR4D4RxVfiT3zVOTpUxFm+oAOEsQPpOi2vzcjMVruSF
X/hX6cqpODbPbNFOGYoYJBWFbz0m0vX8GlNRDpd4RHn6e4oxp2sHsAtN+iEBZ+FuZfxIrsVxbEBm
24f39KUp3hdhGaBnISCyxtkmpyE+JhYC2AA2gwyBSlQfH4FU0ZMKHKuC1/yqcdFkXoF6JThWhrs/
EVzFTvpVPkiv3WP8XY3slvNKOh0qzKNyQrN/JsrBzFD1Rcbxa2fBizLFWyTJL4AhQvcDVKc4Z/2j
gnXsEhHOo+iEzYRiO5rRjkeqAsakxlZO9eVGL4F4ervV4BTjf85CDYQSYhoIcKIbEJTbbLpBmvRC
n5cw8ZdJemvkypOT+6bSrpESQ7uMDgX53o2gxaxpj0u4ON08c1wUHcrxUC0kqSiQCPL1KFsyizoK
mtLij+E+otcW+Dtx+IYXngOuS7smHHzP6RVwbIuu8MEdGs/6XHQJbJlAGI/pYivNwxLyGnfXRoQO
fyStcA+oqOQdWxmTss6byYh80tyTEB2RC7RHJ/AqyV+F5J/2IgOGhXwR2scNWj6BxWNjnThaQ9f0
Mc7eLLfXWjWkD6o+iZoTo8XiE8Ew1gKd3cgegcgF9cpjc2ZcxFJs4hKlDM6UmXME9stNnGo37ylm
Mr/mIVxOgylqEUcOAhrYJGz+L2wrw8hiMfbRI70tzB9h1Owuu5+VCP/YBHNpynWYiHIPE5S4LcPD
edqiRONJGwss+pTolOfLuRaZTa+FwxwTAos62JR2IO5HVmrZjH52He1EaEmk97zod8UzHA+S2ftg
9BYTYYBJ+Z4CsXJ0FiWIWIq7CCj7v5E6lbETmHONdUMlCgSDBgWbH++UJdfGJc0WgK52FN2r/UB9
DVAakM3f1RtelXLlyKGeBpU0AE6RajKZKuVA5A6wJDn2KyN1UiswlAVMo6JTtz9L9Qtnu5y6eEh+
QugPHgCSd9AsPx4ZcBeVWGh0R9r6vQh+NtOJtmhr3NVXHfy7/LVuHCMQXRTZ/u9t+N9v0/+L3qu7
Pyew+9//wT+/VfXcJhGaBo//8X+vk7e26qpf5H/of/bXX2P+1m39Xj6S9v2dXL/W7N88+g/x+/+x
776S16N/8EqSkPm+f2/nh/euz8mHEXwp/Zt/9w//6/3jV57m+v3ff7xVfUnor0Xw1X/85492P//9
h0yT6/99+Pv/+cOb1wL/3UvyTsrX4uS/eH/tyL//kETrX6jmIgpBApPSt2BNxvc//0T+F9jYgb6h
KQLQk2LrlFVLYlhU/qWgoo5OfAqIoNRUf/xXV/X0j8x/YYGxnUAmgQ4xWgD44/++7GiNfq/Zf6GB
465KStL9+4/jK0yQgQGEG5DYFk3YnKslr6agNSynnkCMMyucBMixR/v908zpmhJdavM6HwNJb66B
QwTtTvYmNNH3gzn+z0gOv/zMz7OUU3U6CWEllFNAUmOxk0Z6aMzsNkGKjpO2PWeAObCUJCyfUF0J
xFnxcqlXHIjO3OZZyEtt08P4+xr6a4LYYM0Cy58Jpbwx0Ix+b0k5mPiUbjtEzWMyTf7nZom5CEy9
y6u2xyB6LUJHAZEFT2kV09aHUuDM05ktxEZHU0kUsZG7Iajm3LDTTAcZQJLxGCDPrQLj+KqhFudG
K4YgQT7UMzsdqK3KEH1hGi338hydGwCTC5nDOdHDRe+DWRSC3IQAj8AjuD++/H8vMfVAB9HcmCXD
FGbzEORyJcrboUy6btNTJp87oxgToBwKvZ+cIpbL7JOjYbKak7mkUzlPfVAso6fM6l1jyb8uT9Sx
d/k9GuZEy3JR512h9IFkxdFPAZcx9A5aa1PqRRcH8mhGbpJ27Z3QW8nCyeGcWRwWj2KRNjTw8O6D
kgjXnShD+M74enk4Z7aWzhxwqZf6Ep6yDxrDmHWbjGJzL8cEWn/6HH3ucLA5zLlOpmFG8Bu0tWjc
p9IcbqHyIXIeKGduEBY3GuUqiUWh6gOj0x/DGp16OCiVVROnWAzOPXtm0dkXbQ3Obn2JMAIjUrMK
TfWTZAsTCV8GM0zsPopzpx5ncFAoUsbJAJ9bc/rvD05NbIyWXoshCaRh0UpILo5t6cI584rM536f
OfBQmm5T9P70gdKIZGORqtmA17fiLMq5bcWceXkmrYxdS4JGk69LQbkdZOT98p5LHU8/c8VvsHUL
PQ8ltC6qUBpoZss14hLgkx5dC5LmtXO7qVtyp7T1a5f3TmkIz8so7syq3gop72F3bksw90Cd9aaW
yCWuGMO6HnGNbfVU8QXNvEuX8Rc4iUe3r3kwzTPGNCYnlhC9KsNMJIEqdrVXy2PnqqKyb8tiH46t
ZjeoQct6ubl8J9BfXZlbjbkTJoBsjE7r0BU6140N1aRgEkFSH1tXllm/joK0mzv5EZU53m45sxfZ
5FRikkVHPpMEGZWR2aBQBWmmxFh4WdNzv88EAONshmMnYvoSvdS8atSh0ZrG8ef2Oos6zsGUnPVi
QQKxsJorwCJ1N6tn4Vs/Eh411pnjxOLniDWkyZzhOC21cV/V5GdTLYXTSNrj5RU/N0HMZSDnzVyP
kdEFURLOw6Ys1RFl30HKfl7+/TN3NNvEMOo18L4qHJhRl1/qaPxSZugyNLPCVvLGu2zj3BgYn99O
WTYINW6EuhifzLIO0ln/7BIzh31Er1lb1yYJrCHexz0q3iBRmYuIc+DOLC/bSAMkBiizapwzdcaU
IBD6NvbpTatX/0zN96+ghWWIjg2LxpA4YFaWdNejJAl+I5bKVSQTHkvJmek/aaeSwnwiadQFVruZ
wbQugz3w8sKemx3m9GpyOuHqk9ug6fZ59pB14FVIeKjYMzvzhGJAQiI7LoU20Jpuk88zMsW1u7Tx
UyQUnPzVue+nM3bgySe8hgUwt7QByNdSOxfVb6QmmzpUvlyen3NDYA6vGMvtXLSkDaZeuE3Sap+a
SLjr8kvf5s+fM8G4czWKongx5jYo6p+lXPpLjt5AtEJDxelzBpjDS9JOBt/l1Aa92HkCuLZKAS+F
odhHJU/d7twGZc5wVaMsh1p6GxjWcquNyRWk9D7nAVi9PC2usznUJBJUkRbUY3NX6Ba8gcKRVTnz
5WzdbTFIJvR50gZSpjnIREFhgbf9z+xNtoyYWGK4SHqJ7V9lt0VVvMxDthk0lRM3n/ty5ujW7TwJ
VVRja8Yq1NerrNn0MYjqL2+ac79OB3VwsGrI4sbNhHlRTMmpxMXtU3l7+afPnCmFmjz46QFQCMCP
sjZYYuU2TiW/TSWQ6RdoHLGM5ddlI+e+nzm4kH3JCWotWFdF+R7P1X1a8Wph59aVObAVBDD0zIyw
2UtAbofU6SGoKXDwqed+nDmstWJqnUnnXVhukghSDWjcR+7jk6vKnFOzMwBHqnGd4dN/NmViQHBK
e/vUjLM4pHmcWrSHVW0APufWNif9R1fH7uXfPjMrMhM1m2pkJE2edoExyxtiSN48lVfLwlNhOZNF
kem/P9iReldLyJ7mmBZDeQgjbT8awraqp8e4nTa6VHPw3OdGwZ5YU5AAtcFVNvUVSosZ4PCSU1eD
BTxOarYcqtkzO5+FvgtgQujyVmuDsJd+DeL8Zcy/XV6FMwf3A/F7ME1WlM311GEVulqf0b9ZRXav
pw9JOdwmbcY5AOc+nzm4aAUQyUQkHIAyvhK1/HEeus/dmCxKZ1wsFfrsiEf0WPrVQlcHl05fO5cn
58wz8gTbnU5LMYVCEyTCXQH1ZDK66fA85S/N9D1TCMcbnpsd5gAXgLJHSwKfMkULCBwH9NEKtfxy
eQhnfvwD4Xuwvghk+07vcbHNOWrg5lZreSmFc7/MnN/OWoTMavHL0FJxtQYIIe3+8jcz5cS/wm+2
Gls35dxXc9gEZjk6kwbaitm8g4BDYlexadcC6GMNP8mdQnmse8VvRihjon9BLngtJ2dO9QefxsGs
iQO6ZvRp7ILcUCdPRv2+/173mMyXsNeM58vDPHP0PgBoB0astiGGnmICFxAm94qEgyehA0MALW3o
XjZxbhx07Q5MFJ1oTjWIcIM2aVytRZsVHgNDz8tDnPt55lxnHa48IptNIDbvpAq08XmI3i9/+bnJ
YRyyuOidWC34crUr9o2abYFS2wDPj9bGT6bwWakJtU8HrayMNiCNatj9bBG7aXkdvOdOB3OokRAY
qy5BJCdaU7GL+kR2hiYZPvcAPuGWsxIo6Vl04kU0yIbvqfQdqGjOpjnz6WyrvSCjKy2uMPWiZoF8
rPKJMHHCxHM/zTjlLDWIaBg42KTUNrFU3WjZzAn6z+xFkW6kg62edYo+TrXeBEjR29XyTevQxcQD
MJ37bmr04MeB+AY5YoP57kYQRyvtppR5DAdnNrpITR78tGwokSImmJJkeG6aq1qFjPFk2SKXZvzc
xDCHlJLlGbWiNUEYRo7VSM7YXM9G/jnnxYo6NmqZZ2TGZrEaE9xC2X7qek4e4NykM2FzkgIGmuoK
Prwplf/P2ZUsya0jyS+CGRdwu5LMhVmlkqq0Pl1oWvqRBFcQBLh8/Xi+sekpoQtJ6zzooDqAyEAE
lggP95eg9a24g3Tkzugms2gBakNyGPAOiq2R2k8rCw+ra30S0bzjjm9fPwEq+nNZgwXKV4VEktNd
VABtSIs4P9fFdoeYLkH029rGrk5qPoz0roVA//CfHxy3vKxl1yK0fDsNqfjJnWlvka+T/s8E938w
kNU5h4bwOuP6WbhfuqkdY+Q/PzdcfXLn/Ltdie/uVpOkrO7LTSKf9+eP4dIm/hhW/NKPw6VQ1aXZ
tdPb8YbW7j+HXtm1kEoxtF1Yp5I0Z2uzHuhoHaPK3yk/vu1aAJX9+Yl2rCJb1jZC2nk3BfTsN1BY
bvcalEyja/GMJLAMWIG3wDQ30RL7wdS+d1Bbi23mkP+uhfj/bmAQ4/zzJ6Dta86XSfCLqghUhSP1
HKz0o1dDOfr2+f52cAPB8ucHqpFakPursQwbA2dhVQswM7teent0k4204B7tgOduO/CLb9cBiB5B
xbPMdly28nj7AwYv0lurqdyWJSgRbTxSF4dfRXTsJ4C9i5jwZudHGEykg7+QrqkdteEKwZcWLPYz
EILVqduG2dlZA4OV9F4q2a4OZS0WGQ+0ZJpBMgAZhEp8vG0i0/S1GCY5SOM3hkDbojr1K/v9xNXO
3m2y/vUHvTozczmwYo0YToYFXe3FJeifQjy+HXtPx9xkmetvevUBQAaiGfo6OO+JlSJ5c5iFm45s
jyPYNLwWwguxR6ew2vEye6JBvRUdvbEzgDGLQ7j1X/eZX4tgVpXMy5t1uKxrU3waulU9iC307hxd
C9/QyaO2ZJxfhtr/RTzxTHznzpNM75tat8l3pN1g+/Sjn0MVPqqx2UNnG5xSB4BVZUP62YNTzuiW
gCJ1Mjhyjx3LNLZ2AoP0zO+pj1UdeOu3h2WucnAeurbYdt7FBrfRsV8cfAGdE2FXc5buLMPh69qE
p16Qr3d5TKAFbEXcZrV7RBUqRk+b5116f9tJABkCVod79S5vCtCE4UHftg/e6qS9I9OxCC8SHWu3
Z2+4cAVayJZu7ZN8GMcLxOFq/rQ51OJnyIKBKHFzuso6NUUROmmxMHBU3P6kacG1MJbF4DZh08NR
Z/73HPUiZaP735Gy//sEDrT4JYyNkxLXKl4AIjfeQreypxk0x8Mdg5nWRA/hiMwR1L34BZ3MXwD9
eRjGKA79+WevprvSlhAn+HMbZa6ztGpA/iyH8jPYl7dqyko/5B9u298QDzrMS21idQGTwkO1BnUM
Xn9x4PenQLn3nWA61isXQ87rDhZaRfmB8PFHMLZ7V2qD7+gYL4s1ZdkN8J0w9M9OXXwKSnfn+mka
WotjH+BKPqHScwkDfpjgNI5wX25b3DT0dSVenYsT2Sq0X3f84hW8iPHfp2i+7wEPeb0/x+5U1bhk
3HBns7q49L+z7u/mbnNroSqGomF1gEew6NpvyMwcKMu/3LaJIY50PvNIds1GwPV/6d0lc8PJjYMW
bWIj/7it8nD7Gya7a7Ha0HYBoDHAN5ziQ9XN79FGtFPA0FTk/r3R6J02DRWiVxWiSIo8Jc6aSQHi
9L5JeVV+JtXycbaHixrsj7OXIy/h7mEE/yn0vPGq1EFauADRbrumDip/ydRAwW9RhkCf5hCJYR1L
fSTfz53TysRfwieA5I8RywXYHqLEFcvDBg30toq+j41I3Wl7IhVKSZ1Im637bffi0XK3v8I1ODvN
nPRRmXSDOK3r9uDb0fH2qlwP9rd+gHbg02X1grlDVohVMi7sAD/k0Z7/cgLw6VBymNnOuW/6jpY1
q7hjj/b1Jh0FTeLl4MDsyKnpwnf1iB76moHppSJ+et+P0nYPakN/RLm4ZCDTHQIiHx6rAbRgCleC
acoEtb6CD2PnHm9wax0JxkkxSXe0+AWqVg9jyd+riPx1+2cYzgYdASa3yUZXPIZeIW/etUG62NaH
SRT3bYR6O2wTjspHmn64hLX8EjX2s6P29ljDfqJjv8i8uvOUY6uK0AIxVuOnltHPRIYpifYy36ZP
aNvJIqDM68rrlpVDfm8uo4zNVioj58PU7CVBTGurnf3CqWs7GrFlTUt1AlQ6ayQ/3V5bw9A6/Kuv
RBgsE1K9PmiQrLp/Uh7fOfINbqMDv0BHNzFm13g1Ka+M3ah6P3dLWrJiJ5RNU9dCeQpRzYo2TJ0i
b+Da8hAWewVv09S1wCUTZLPDEIE78vHDKEgSDfNTv9Q7CU3TzK+ffXX0hyB4dDYXx4Qrrc8ltR5B
NLFzTTS4I71+8tXQfaSwV6t2uDR5+F01/bksvadwYZ8gWP3ltsuYjKOd/9PizKy+HtJK5Ce3GnlM
h/K8bMGO35h+gnZb97yet6wekc7CcXT0+mX6not5isOutZ7D2qri27/DtApa5No5mtbpiCOnFF02
K/nk02HnNWMykRawrcu3CX1Ew6Xn7iNol5LC8T67Od3pVTbMXMd8KW9RbrThEPO9oUhHx8vjugi8
4227GF5/OuSLDos/qdLBjjbIT6rnBwXhHFXx00KkF9d03TmxDEbS8V+4J9luxTxQnMnu4xoW7+vB
PTWttYNmMA1/da9XkVDKuS+B9ODAxNS/21Y8FoubCPCg7LiPwU31rvhAOiwsZrhpUMmHQi4vs5q/
4HVz8NvpcHslTOusBXNAGtV319Q9Ab2gqJ20De2dRY7evm/pLdNQf2tWMiJfOZJRxp5aHpnnfCEl
mF+Bgrd7+1wMVToV9wFFocT+52rM+TRPtbciIYLcdzfK576FyE7oHDgXe0hjw93O1QIatA+eyAts
q8zzzo1PzkxV34Mc5ATz9i0iG3Qd3Cq9vTQm79Ii3K+cYbMkVh8E+dA0qV4iq/nE/T2WQEMM6mAx
MGF1KqpwcRF2kVp18W3ChXHj07vCJc92oe6LER03VtgOePgk3olsjubYLhYZ12v7aw7aOxN5OnSs
akiZq14Ml3zM47nwvnuzvcdgZAgPnWh3tnLWbCWwgNvYKy8mll9PaeQUy14ezBDiOlQsWhxo3A10
uAhK4hrYmXFyX0LKzmwbd04Kg8/qmLG5LScfmxOSv3N1Etua2W3wMJUSmrczlOOpUz/y0r4vm+Fo
J3fZeMGW43C6WI37jsrlAiqT5HY8mEylxTfwNy5pmhCmKpsqdsvt4jSgthyHd+7sljv7oSHodAxZ
vlDhT8EyXAKQ1gUeFGIKcVyLvTeoaXgtpjvKOJ0owGNofTsGsv2Nt06IUuC2c7Ex+KuOH9sCNZGw
h41k5z2AXPypYu35tvkNU9d5tVE+IF7HI6SzK/ubW0R/O6V6XEEJsnPYmaau3bULf5VoQsH2DX4R
iJB04RqPQ+nvOI9p9KtTvTqqR2vzmtVi40XZywXFqA+ORX7cNoxp6KvBXg3trpK43MeZUPQ4+UkE
IgYBsMLOxE1mv3711ehN1G2qRqn+wsvlsFj5gS35iwq8z/dN3v1zeIHQAdURwQtqXj/beXEC6unL
fUPr8QqK1A4g5/GCxGlcOy6A2nt0viaTa8cwA1ci3ygKfjVKN0/B5PIYv2MPrmUaXQvSiAwRcMEz
gsghJ/TmQL0h+HrbJobV1JFgy9j6uJVge2GQFxBdlTgNOdTujicadkgdCtZMfOuaqUCI2usX0TUf
wsp6QOnyPapaO4tq+gFalNpWXy+TA2dHVfR37ZbneSofa8c/3raPwfQ6LGxE7T9fCfLskduiCl28
FODwuj20piz778yprg3scMYdACqvj7G6/hn2EztEanZjexuBkLEcAXZQJQGqHp9ypuy0WRm6Qjmk
qCWVp51JXD30jSSkjh+z8cyM0FfLL53qTuNMfvjSfkGR84FxdhqR/2x66zun/bsrdGrr6bfb3zV5
hhbmoG9waKvwUimc5zL/1BdBErbPytrLZlyX/62fpcV6QGVkM4XDoejUj61zp2OU1y8+FcfNZb8C
HuydEib/0yI/Kuy1Hgf4X+TLk6qiVCx+sth7uSrT8FroBwW6zSIf/uflRx9V4XwIX2ab70T/W6sQ
QBfj+lJ6tZeXnRiB1gTSyCJF4vfWB+bWp1zyBxDNvfz3C339xPUS+OoTYVjm3MYOhuS2JVNHuu4J
1YghaWYoJawrbXcC9S1DXb+j7QOF5wx91KFqhUzNoxDzQdZVNhC5U+Z4ax+4Dn+14KufUUVlI13w
Il6qakqWoD2uPt25x5iGvv6iV0PnlmJBIRCBcnGSVbAkAL3BbeObjHL95KuhcQnonG2B9zTBdg66
Nu2ol9TezkvKNHEthlvHK7qBXJc2qvrYasmcNBW9h8XianEtgiMbG+LQYYdAw1wy+s4DAFk7O6/J
7bWYRQ61QQsqav0bh1rr9zZQ23cHbEfqCxgGvc+rRd3xzhXQ4jd3lxyUFbBRNLAP0xxk0TYea3eP
8PkfsL++z8FKOpCsjHyAUPMICSXHPVQhy0Bk/9jS/BHqhwdVrs+O5aZ1Pr/jeQtG1u1j6VUPdCue
coEDhYXPtx3N4Ao61iynzeRsNuoZgaUOtScfwZ+wM7RhsXSUGQ4omfcCv7D1xSFyt4fSdi6LbX8J
6jG9b/ZacAdTJRsPgl+oeEcFLm7rxwnFy/j24IYY1KW+irKM5rmk/WWwyqTp/PFFucz/mq/zzhH+
1lF3dQEtyNEY1TrREgwX4nZu7KwijcLiMbe6k4fiPUo1h9s/5Lpjv+VqWrgjbVKtK3i1wMDhdPFs
2dOzXfZrEYOnahBx6EJdNBG0bL+NIP3fiR/T6mu7AJiMAZtTVxjazA9Byc64CQOJHrwL5B4Lpsl3
td0AghRDEUnkZGeFHzO5WHmfV97O8ptG1zaAvhqrXAjUsbrZd/8uLUsCjDzLexL6WHwdkGa76FkL
UDm4MBW2nwVFc1wPZOxOYPyTZXhjzQPt9AZbhD8GAEFdFg9UbVbTxiOpnidCtri0gYx180M98XSW
uBhHVkq5dSxmCObZ1Tu+soPK/SPaoB5lvzyDNPC0DvkJsmOZtMD9edsrDfbVQW0LGZZmUyjUKmcr
HzqHk7RuK7GzeobY0jFttlvOzujh5bUgdUuGMgO99Ozn8TitaBer76gKXBdRuwEgjcpmyEjiBhBM
/LMY3DrlYBotYi+q97oEbU0P/H+fG9evXC346jLQeW7BuirqL+OmtlMjh+bLBlxA2tUckq55RQ9B
syACFvRzPgIZOxxISb2fhAQ5MtYR6ISET5Mgj8RhKPstAeVgm9QOfGLqFjxY2sg5zEvvpovl8pQq
9a+WlvWpUV2RjYAdxJW/yS9IZYFDv1lyKybltKSoVy/xUuZlGoRddR4j0jxsEiIXPjiS0rWwimRp
qzaJ1qrPCOR5EmLLJXacUR7Z2PBkaVQUb824xpNXFwmfIpKBgG46r7RvY5DaRPGIB1YiVI4W5Kr4
VYRbdwDdzXQKRlImARmdNFStFfeyrNJtk11SrMO3EcyGZ4+2UO4uG3Yo5TIl6Louk2XoyxiVnDXG
uescWjdvnjvIDT84XgCiS8L7w+JH8lhH5RcmyiEZoYaDBXXyRLDhY9ei5dASdDxaFJ+ijmxSmosl
xjnR/w5D6iZeORZp369dIjovOK1M/bRUuL3kTq5SFDrBegPK4oPL6e8iDFHlH6PqaRls8dIKWn0b
umg4LUXvvOOeJc5dgy8H1kIuvKrqB7TmRicW0k/Oqv7OOQvABDfIh4hC1XfhUL3sCbp7BqKaBPqw
dgwUf/6JeHw5gC15ixmheVwxa4qFU8l0lWpLNwutlbfD2XBaBtoh03Ex0NbeusuMTqmOBMhwW49d
1e9c4zXa1/8PAu08ETOU+FAgqy99TcRHzBv62y5xMqq6BjYbo4e2B5bRhjz3X2PjuA+sCNa/bC7V
j7UMhnSE0Xd+qmnn0s4dh7fIilRoUOF4+X+j/rZ28YZY3HlWvFXtuoa7dvBUy6zojNjIVtUnomwv
W2+nDojUyoUla9XG3I0S1Dx39uE3sxn4no6mbKK+G6Ma35NNTL7KpxAqLh+dj1Yf87/IxaWxtVPu
N7iIDqsEn+GkqhEfGgg2Yu+9cMsE1a/7VkUHVqrcrnw8H6PMYmX43Hqd84I0jffXbfc2XGd08ryu
l2tU+Bh9lmD1/ma1P6ZoiIfq9+3hDS6l8+bZBbQ7FOSEsqn6IUQX98Ue65/J6NrhkbN5iPy8j7JO
HGbnAUSyMdg877S5FvRO6VvOIq6DOzwF9ATvMrrz1DPNW4v32e08LnsMbYNRwRVbGrkkXndJbgz3
A50Wrxwqiv5I+OK4ON/oYD+v4B6KiyA4icL64hE275jI9CEtmj00dhSOw6OsKhfAFZt/1Q37kfv9
e+LJb5IHL3c5kI6pZLncOj/AZygZY6Ar/Kjb+QGGhdBJ7myLVkDwYyGIPDXYebyQxx67b0vQCe28
DXiQxu6irPeH2K6gKRbE0bwTs4ag0nmtGVvmUInezwLcrpNtQobGBjvgjl1Mo1/t9epWRqecNEHL
ggx3Z5GGEjR5W7nsKVKarK6FbSVVXpBo9DNSefJQlHnxEoA081wOfb1TYDVsaTqUcfEC4kOXwc9a
wsrMI1N77ggoIRmvtsTP6T20XjhfdFxjxIlDkVv1MpbnceiRg8xJwtU9edzr8NppHHWcDeWmvGzs
/IPTf/fzUzjs8UGYFlmL3goqq7OwJz/bxBAX/k9//vt2vBrWV4cy0lxC3Shv/GzCOZLWfv2BDh7E
OD2xE1mG1dUBjQFB9rAj1IMDQfVG5QljoHOfxUe5J9dnsI1OZLe6G+N24XmZBFl9jAt3E889mCzu
M9D1d70Kr6LzK+pts5fl83wc8uHBQ3MS5Ml39kuTebTotUO0xFk1hpfDfGTqgV5B4hIdUHdAJeCV
OrRxVmwIgYfyMqip07Re8fIJafB7AKNCNOfHSPE8zqFQeae1tIN4dAJmdzLCai+zTNFY2B+tWYBD
ZSJ7rZEmizl/LohYmStUiziznOeJfm6KOrOhNtKN972ldQ3zeQb+2eukl3Xub87LOCdRUtHPt73J
5KtaHBeUM3urVi9bbVB2h0xah8ime090w+g6xHEICGpUEqPXG8TXps2BRiXucztraxpdS+UQlBmE
M8NVl9J77CX72kNw9S6z6KjGiZa0FJBVyfq+4z/IWiiVzIIRcbxvfC2I62mG+K+yvawC0vfoNVV3
nDsoqd0e3fQm1FGNWxn6lVUSnCz1977cEFV2XOGpW2ErcuuvjI9xW3e/ICkd+6OTSb9OeE12jk/T
slz//mqDChsFGJGDjzt2ReNF+X3ih3W089tMo2sBHXG/ZzbUvbO5YGEZt1RRMGkD9Pb3bduZxtei
GW3sAfrYR5p1IcrjgFQUu/xuho1CRzY2vY2e7L6xsn4uDri0xEsLkv8tSMemutOvtHBe0d8xoyPN
gl/B6ngWL050uMswOphxsOul6fAGyHjOPm/c+sjbPY8xnPk6gLHtyqYeSgXxRDlg75zR+71FaRt1
e/uQ6QPXN8grl/RdNUzBFq5ZqcJkjtBOt7byu6jCnTuFaXw9nNtRbRz6i9l0RTtUXVXgCzwMj8Dt
s/su7TqMsavZ4rgsWDJf+u/8rj2IyNoZ2uCYOnxxLQcPRfNtyZC1SyZKE15WCfq44pAPp/u8Rwvb
LSc1HfMFswfxdDyv0Sd/uQc2hyuFznjXIecbFkihQmx7KA8l78ZjSVG5qWcSpvdNX7tLo888Kgkk
IZDnBzHWBP3sMt8JWZPxtZD1o9kWOHznDGnlgzPTHywqTpsVPOVr9+2u2euQxR4on8KqInzCHh/D
Zjn18h7uFdhehyzmzoASrCAyQ1kLYt9lFnqQfJbbjtsYAkvnvUNGX4pKlSqzl69d855SJyZ7umOm
sbWg7UFCugR2LrMNpLgW8PO2nI/bvSkgncyO0RU1BcCa4DLz/MLRGH8SY7gnQWc4pv4hCny1ozW9
2y5uaclsHoMgdcK6PrjzHpu4aXAtWBuJ87tiCqreXn0kvH0oZnvnYmUyuna8+owuVdgXKgOG5oTm
mqwMfOzK004wmYbX4lS5vKAe71XGW9HEtP2FAuiltfmX+wJJi1U+L7xZpS8zPCRO00TTYN7rnzRs
AzpsMYxUCHU6eONCe0BcS39FOuBLPX4CEiXcMb5hXXXworcwexotW2at5w0gU24KSKiFy317pC5l
2XIGdmxrkVnVkZeNzceq9n/eZXcdsxiAdGbxLCYztUFnZggu4dbsLKnBY3TI4krRl1l5E5a0DD6A
tCutFvai8j0lDNPw16V4Fafe0CmJh4rMJrwdFq84Conmz2aPEc40vBapgpXrMhPMno4cpUHCzyC5
+bGgxHjb8KbxtXC1G5aja3WQWeRVoFUME1elY1ccbo9u8nktWrupmaBaGsmM+GeglLrIPlU18uVs
r7vLNH0tXp2uoVCkmrHFV44aobAzLHD5ykUdEtVL5X+8/TvejqtQBx0u0Dyy+kjKjG0gbB7dY9Pd
BwYIdbAhkzSCrHc+ZVE9JKipHq1xLz9omrV2Kc43d1idnk7ZGPjdFwi2+A90wfX1Pptc1/yV4/s+
D3BEkSlbQcafWiEFFcTSrzv3AtPcrwv+avSgVEwyr8LhyuykCd1jXVTP901ci1jXouHszjDLPPkn
NwLUQ+xBr992R+i5/jnrnrZXhQIiMqveEg4pI+pOh0F6O8FqMooWrFuNUp87l1Pmfw/Vwe3vHFaL
0gDPyGhoQFRjK5J4AcsWmX++betrpuY/wTjQQf7TIFHAgspHViWrg29bC6SxmN4zvqF8uKW58GOI
yOz8CIPpdVShSxcoojawTTF5Q5ov1ZBZitjnQd25F4c6YrBdfCh4NYHIRuZ9pnx8N5Xzd5D97D1i
o7eNpcMGIQLJwRS+Thn6Yc9cKRXXoZdGNqAUpP5ooeCYrHN94pZ7X4ULvDt/Lo8jZjcCPaTIltbJ
alk/Be54DPo9Aaw3iVYCVAy0KIaeOKtU0U4ZD72k4yPaND75vZNYSLvY0cfBsuJmGVOvqWPL6o63
fU6T3v4/wATgJ3/+KrK40Ckq2ZRRmaeiAJ6Lc6RixrPYpkPpuZmstjgP+WOX851vmrxPC3x/CseQ
NZPIilDFg1slFlhXdgW2DXEfanHvgUfCyScsUw4M01j7B9CUHW4byzRxLfbndQULn88EirQOPVuk
yVM+tlMa1N2e7M/1uHljD9DJ7SLSAZoCyh0QRjL3MqPJ4UcnwqbEM1tx5+CyXPmQ70a1YOdkMmw6
OsDQWvsZTSoDzLWFX8FmX8dtNCXcZ8+85KeQjI8Lte7o8YeH62jDFkTaJFSNyDqyDUfJpZ9YjN3D
KHIdXTvBazItrT/CrSCFYMWeH86HsJJ7mpEmO2nRX4I6o3TEOGbhQmIPCNmDS0XSrM2nzaNV2tph
GtZ7zGXXQd/wAh0wCFAKBEEcPmZRfvGQ1537AswFn8Bv9HLbk00f0KK+WPhE0UE4Zm6t4n5av/b0
Q+6UKTStd5BYpi9oQT6V1TJ2SK1n7UpTbgddXIMAbxiG39W87viu4QzQOfAAclsnFoRj1kBsivRB
BiL4Y+mPXczc+TeLcARsdpDMQy53vmjYXAJ9B2jsvtrAwZ2F/vhABva4qr1cgGlo7fR3QzcEYUeP
odcwbSAI5UAs8PZqG/YtHbqFFC8OXiAdM3f+Zm80ySHktpV7jFCGiet4LWsJoR9hhTxTdpTm/pKK
kqf3TVwLaR8PlZKAwS8b6y6WYDPOxSe6/Lo9uGneWkSvbX9VY9l41vZF8c2xmhL0Ro318/boJptf
//7qTh5BiSKH4ijPPPfvoq3jng+o5O7BhUxzv/791ei+8EVeMYyugrFPpxydRVNo7dVYTaNrsdvL
noBbHaNzmwHf25yLZa+hxTS08+fE2VgWRVQ0kDxonSmlfbEcbBDWpbeNbrpD6Xit4dpK624AJPfA
8C4uuukDtGPQGLj0PLo0kGLmPxe7OtJV3JVFCnV6vGpuvSq3Fgb0kI26Yt4185dWbO2eErahehnq
kC1sOHkugOnMAv6NTSRzCuehGYazcADzbNuPMw/PkB34Bsaxd56UsUQZzQ2X+7YOHdZFy9CF9Azx
zrT5iATlw7SCvzB3DrfXy+ANOq6rrNptVLQKzqqX0NXqc3l2c9K+3De6HuDgjJJQsPTPnuvHSxXF
rPr7vpG14LaminKArdVZrE10BOGdnaKzt9uxiuFY07npgH8dg8Ir1HmhE/LYYAGx85j6j7nfxLYv
LlXzftrre7zO+I2bho7u6kNhQ2EVdm860FF5nB3Ry/LseOzTbUuZxtfivZln4QDRq87VuH5qHfc4
zMHLQKLiTv/UDuSIQMNmELCVl8sI2gn1kxzQXgliofN9P0A/liEkSuclgmNuUqU9ES9OAyWYkTfP
tz9guCjpEK82LxVplkCep8l7qpz3aLN8oDZP8nkHgWBYAh3iNbZDJ9bOVWfSDInNyvRay0RfcHLf
/LUz2i75StBFI88RGj2sJkNVLJbN4xDsTN+wR1AtiuVot4r6qzpbKB43gmW9Ne+gr0xDXy326hT1
GvAOl/2MQAv5g93ZB7C9pLetYnpX68iuAUVSpyy5Ortt94F74jOvxUG012guep701Pmx2G2ZDleA
OG/uqyyjmeTPnxRRdPwI2atzuS3H0B7ec3vb2U5NfqSFsmpr5KbQKAFHtd85RdEkJQU22Ru/3TaZ
YdvTkV14KyhkipU6+/56XNSQyPW78pDwIOQy+9MB4GI4VrkDHDetvRbXQWdVPS9rdZ7FlhS4dk88
vwv/EOo4LzFa4FWqsfRdIQ9l74KLjG8HPvp7XWuGldDZ7Ihi+cCtRp1pNZPDytrLWm/+AfIxv28v
hekDWkxD4kmBg6JV560k6UK+qe6XWzo7oWGwvKsFtBVOPSoRGFwSBlmJGtAW+3B73tf5vXGa6Uiv
fLRXHtQY2hp+g5k73tB2dW1l4tGvSOzdjg0btq5lOkoOSRiwc50Z0mZxS7p3OSAQo+X9GG1r59Qx
2UgLY46OVW9cOrgQsxI58NQp15392pDI0FnrmGcVysa/c+SWaOodP/ZUJYo8OqFzLmh32NReasnk
RdrZXNEIFaAJIeZu9NhbUN9uvOLrMO0V5k0LoYVw164CtPElvLRwnoQ/x4I/y8DF/WivWcjwBR3l
xbs+ckR/XYY1SBmeE7Un4iCy4oLvQRcMRtLRXpZ0Wc9mLEeLbPK6uGd7Eg9y2YPjmobXIrmnSI/b
gACcF1Kj4WOLlfjl23vFENPoWiiPdqRI3TIcCdtTh0ZBao3xgibJ29FsGv3691fHc+Oo3lGEyDPx
/WRz3dj3lljN7U4gGDYLHedl8XGFaDt20YF7S8JJ8BGNmMfV3p7Ldsg6O/x1+2eYvqPFclQwv7YL
/IwoGn8GIXmJ5u2dE/FHCDUlnhx27kkmX9WO56CBhFjf4DMQCrDD58BRMQ/eLeG/bv8K0/BaMDd2
ufkWuLrO1O1j5b1vvG+VunRs5ypmWmstlqei9L1pgSeFbR6LarxysCSF2Isyw36qY76swS9H0YXy
nF8Ve8JmFUlb071nrGHyOuyrDGsfZKl4IxS+36NLo/8UbNF7QaNqx1VN09ei+JpaCOYR00fr/2nZ
yGnGFfL2uprmroWwHTjOEvg+nh8O/2ukZTrJcgGQeI/10zT+9e+vgtiV7gR+FFeeBxKAPCAcnHeQ
veTo3rb31GMMJCmhDv+Kpi0EEBqt0FzI6yrkGx/el0Mk88SzVZN/bJjNwvNQj3N58kOHo1u8J+Ay
KAOrKI85CFaWtPWHerrUpA5KoDGjJY+nuqR7VzbTCmqbQK48X3XdIs5+xw9FXa+Y2a5Ui2lwLfRD
ZYUji4Q42xHEv2aPZDV4SNLbDmIaXAv8qi08iLzN4lxb8jCHKDxtxRjueJ/hzv/P6+mVd/iFK8s2
H7FyXXnauhxbi989juiTSFiRP4ab14MSiz41lnUPeyvKRDq0DNwiVgvo1z+3EugyVH0//eCsvq97
OdRRZYy1ZW1bnTgXWO+sYrx8LFY4Vp+reSflaAgpHVomoxmktmC5R9n7c1UWcVQMp1reuRPr6DKv
wY1NzY3Ara35JRf7pRTI1kDG9+dtfzLNXtsQVE28vIUi93kb2r826j56HTgJtjtrtDrfnepdWgZO
Lc6MN0j4Dj/BH/huDqvDfbPX4njbWl6H6IY5Mz+cII1Q/KopO9DZ2rtSGcLN0mK5t4pq2SCZeV4U
1L4p3QYUgoq9O49pdC2YpeK9mDiMP/vOguaXzoul7d3XghRa2iEuUZyG4CfmnnvlN2uaM3ckp9t2
f3viwFb/eYwop9pKRfPx/D+cfdly3ciS5K9cq3d0I7EkgLa+9wHL2bivovQCoyQKmcgNS2LLrx9n
zZ3pqjOl4pjM6oEqkjggkJkR4eHhPgVNGSFNhtfJB9vpZ5d+L5T+cAZlKOUIsVgxs3fH20kWWYzO
4d/f9l8XW8m5ap2/dDLmOIsPMQle5fSg4/EIfHLXiHmX8hDMh4+mnP56WyXnAnYzXii0QuR0aLNI
X2TwbXyDu0265JqMH1ny/OxJnW1dAojEt348HlINEeFFj9/quftoNvGv0+Tk3BU15LChl10APZNW
FTF9bhcI/soSSi3MvP792/jZMzrfvGnvadfjI+oseWYB/Q47puckgjf9r13/bO82tiOddrg+WddT
bKY9dJZPwfRrhLnk3BOVrsKYGEoBh4bg1O8mD55vjfiqYY7xi8v1bAMrGgWDv4TjgS9C5VHcfgsw
xhMF/V60Y5HozGAym/7a2zgnodlwcQPvohEOTOBsvKdFs1cSsHf//mX8ZLGeE9DqHnJmCXRoD2nD
ORJnBjPHqf+1fC45p5+xITTQW8GT0pMHG0FXqm74JewnOeeZUeO1GLXHjWdc7muqIZxKPwA9f7IB
zilmvlk53awbD9HyRWDS0c4547/WiknOmWTxCp4SpH3Gg4QIjdKXUDVK1g9u/Gcv82zntj4THU1w
7d6n8bXGtBSy8+CjCPCTo+ecMtZmUwp3h2k8DNQTXS6lmaED0Y2XSbu1R8JZfYVBSPZrJJIkPQvC
AcSk026042EM233aBFdh+NG8+s9e8NkGzuKu33iPMsNJZYrImus63W4VhI4+OOJ+8iLO6WL9kMDR
1aLUEJHd23kuGx38Wog/Z4d5RGIqUeLS8EA4SR6WalUfkJF+dtfvL/4PIb6GLo+bwxlP3MvYVe1T
vgulRz+48fcc5P9FnZNzEbn3oQCISPsaFZJ33TT9C3ySPzUTcNQ5JafA0E+jFi8qtemv7YZzephT
UTaQvtcHaK35QT6lk4hzFVPx0Qr9yTI6l5KLvU23sez0IQjakx6Dl2RYdqzdHv/+aP7JfjsXAVM2
GPpa9ONhU1XUeznYgBdkUwU+NU/nj6DP38Gdv3ovZ+GYtWM29kT1h8aDqp/8vrLhvulgB93ZwmzZ
VUMuZOSD8/bUpI+C6ArCy2UtpzLpvm5KXKZeVLbgpW8fmt/87Lme7fwNaKkd4Mp+GDuyx1jprmvI
HW3tLy7zs93vQi8eROfWA6/TtAwI6Xar8T8CAv4aAUzOWWSgpo/g1m3rIcCQGifz9bS2JcZ5nnX8
K465SJbPqWS1gBkQCfrtwMZQ7/werYLeSz/yt/nJKXAu/QWZvgF98Ho9qGSzKieeDmSRsoh+//tl
/bPrn0FpTBs+SyBHB0+ExbS0Fe0/YgH9pI44F/4ygkwcBeF6QGHeidwLbeuVrXAxfAiiQbnCjIzY
x2GrwUGy8EF4+/s/6ScL9tx01a1+t6HfsYIB9hpvde4Nz+v6Ubn4s4ufBXWnVROBfbweTI2gyz8P
fQuNx18jPSb0bPd7WwQLjhSPzM7+BVnMAU5fdxHMQf/+yfzsZZ9t5WRznrKcrAeYqnDUK1Tky5B9
8Nh/dvGzjdxEtQlANl4P/ti1TymASBDlNYwQPoji6e9z8n9xNp6zylrVY/5cZN1BQwsgehxIwk7p
KmN7CWCj7h6WhATt49gIzsPcD4ZNtrkGl0eSPI4pllyOpGUcbF7D7kEfIyZ9nN1hapJ7xeoleze6
m/hp3NZ37uMo5/YLdDWmdC9TEqYVNCtjjOkRZdNLM/ba7oQPk5SKLL3f/0ADHSK9fmRbA7tWnAml
62EFU8wSGnUYZB+zec/WToY3zdh54z4LVqePtnOCXi1dGhUu3ta1Qjf4NKsgeu6Mm74mLI2u2D2C
jvW3fPXBfN9tRvvfOPPMikbMFNJDCFstSHUNamqw1idMEZp1CJvSdegNwXvWROaBtMH8w63QQ8z5
0joMGvrjtJ2WaOzN99AnjcVl2DtyOYW84xeYu5PphYIRz/YwzUtjHmD1sU0HqICk+nLaejkXdJYo
3VkPQ5fbTnR1c1u7dhSVMBhQLUSTaVqoMKv9HabItvjkaiZYuY4idTkq587tYYvb3UYJJmLeoHeZ
hEWGk64pIiH6T6Midf0Cd/j5M4ebi38MbNrXJWfAPva8ayXNraHz9KOfMQ1422Loy9wuMOZOj6qe
ITgtrNaySCaT+sW6xC7NqaVa73RLKZwkhtq6UtZ9FEPLwAOI22H4td+5jUe64MHqgR+/2havzoWw
BvAXSwhwiSVJD6mk/rBXSjfxnpFspGWGR1vnDJXbVrWybusynqgzhQ9K57WZ51RXE7iPODJmmDY3
pxGDRulu2mwN3lEXprrEBMgwF32/2cs4XuIg7y3vkrwZCP/qQy8fPLE2cZetAf2jrAMVkIdgkp48
1As3Ux5lWnaYt/DAlOZTnJBPyWoSH4+1m3nhtTrDHzsmbbTb9MDSHNkk5J7j1bm6MNpgFjoWyRhU
ccxpUGiVhtgBdFnrYp4HtxWrYw3LbRJjdnHQGdbYGApBy9QX2fy4uYQlOV9BMMSEZpwNUBuMWVR1
dLLu0PlbHxRKBay91RMm0XLYefTzPtEL4k0mhkk/erSXVubgifry4IgvzQ3ZMrZCQBdDJeYt4dmQ
lRYc363ieIGYLloxmQ8Fe8YIWPrN9EBSLWiR9mZNSrVR2u6gHOX83A7NFt/EbIELZyFgxeQqCMEv
k8nloBd51E2YJjsP0lXpSSsP2hl15lMo7WiOrzeJicrjuFHh73yhu08w9H6gPalcHWbAM/yov0jk
rNiTTWXzSJaIfXW+7cSL7VIlu6q1qzSiWsY5knec1lL/QFuS0AqySkE65ZgZD+lptSF0XnM9NzHT
hYDxTQfZdOsvGdRr2olcdtSP5r1YaBxfpsoKCXNmgSEhCKBP7mmUnppvGuiSN3uuhKp/BA08vHs8
jlA130f4I/WlA563FoKNM8i4ioCDIMEln0+1jWEfDc2ZOd4pLHb22YlB9JeI1GlbRDGW6oMZBKIS
OvPN9uJltOH3VOhaVxvDvOmVStpM7NU0BGIX21ksorA2lJgA2uIxAs4QC0gZQ69wCUuORKbfYwZF
KVi7EEiWqI4lSx4mg5aXAMAbKOilSRNWAUzSaNm7OKNXrectr1Snuj8a4crQccvzBRJtW8HX+wBC
0Bs2uAZgEuWs3nIXDjeugSg0H++EN2SuamH9/JlDdSUuqKbU3q6hib8v1B8hB7I5JiBepm17aIIN
NgVlHLVFiKGmZxHN/lBQQoNc93AWTjIOj4IambZJUgH7aq7CPaaHM3mMpwQWVIg6X6eVX2UL5eOR
uSg7BlEfY3OvKhzzLFX6M5TLpdzxSBBsktaTL1mAB5xvs89v4nb8jnsQX8kWsm9B53f6zoiUQrPW
UThmQdrNTyrPQcD9ZHk6uQLFM9lK27WruJOh8LtriUJrgowzWLl5Xcse1iYmpc2VWuNwB6ve98EE
/wq+HsjCkpW6+TKCz+6Ac3UbNcuF9eyyg6tf019pMxA8vQXBsnAtDBHz3pA+zDPIT005E2OdFdp1
3M+Vw6BprqkZ66JvNlDIhmlq1KmLtmG7CIWdu9x3yQSrc0z+ZrslNELvMyW9rQhiDjF35qWY50kA
Nqwn34TkagvFCoYGhIVosaA6jeGESQJb9VDyAkrMfTpdjGsDDfsgWgyuwmC05IZsYnkTuk3lbVKH
wVE1AqdjVqOxVfbj2KQFBYs/veLK67FW3IYHEtHWRTltDB0+d27q+UuyMRPnOOzidteRQUVlNi2B
KUcniSh0mMnhXjbO7y9dQ8EA8GAlHGCCHzPSl63v6ncf5zptq94zXZuHMml4OTkxhUeOET+YvmNc
4cbzWU2KOAqCbe8FPK0L1mmv3feQkCe5wQiM/ylK6fw5xkneQXu769fCLJpE5RbjALmdmTKm4k4b
cjKxquO9C2QHiuMSLQXwJ0JKFqQJyVMbbLJYWeepA0ikW9vn0G6d1JW/LdNcqGkGCX8e4PcO0fTF
vvAOE9mXnm14fEW6NJtgdIEXDIIDBEFf52SMPVaCEjeHdw0FDJLDOikL9+vq4sM4IUn6bGU4vkdF
tnj7uJ6HpIC1vN6vQx2t17A9gyhhqrspLHVKBmRKUOFbbrcaRk95YzM80biGsuOdp1fd3oQOkrxY
akpOW8HIsshi7obV7g3ET9lpSCDxVlLEfMTettvWEucZ314kaNte4RMwTAusJgWjk2bGbLLuqawP
cKnAEYzOuQxLkLKa+KgGNSx5n0bYbwm3S30Vz8gX3ueYMbM1YC+h/BqCwL6Kbk3drYIGHC2xS9kA
AQRlN4jRT113gZrdC6ohGEBhwi6Xz5iUhaBXjERQHKPM1tOljMJN3TpEZe+Hb0cwtWIVt++GVxKT
GH2vIp0TG6EN6DxvJqdoJGMGutWIuXDcjfsx6RBNbcLrgOMdJ6nb0W6UvCIO7ow3iYL08k4YrBiA
76RrCu7BTwSqjd7SlhxDH3E+1/H8BVTr1i9b4vNkJ/lMt3tovIRRCe1vMRdkXqEvEtZGyWLx+sTt
pmTgMmduGb1KJmKKL1YMzgVFXEdZXAqT9Vm+scCQYpmmYC2XPsMbRaKl6Dubywy7yYuju0lt4XrV
m2Zs9jJq9bTvOuuw5vVW24ogjKvcBdyP865BC3Av1CqjshZ2a14ASQRwejAWllmJU/6nGDRcu+NJ
vJgKDkMM4Hkieg0D3cWai6SBSUCk2vgCrZ8x3GdgUTXHrdUqeqqpDW6aWkl9vXDwnhBRnfoewpcP
LoKadzD/nNfAjBcWDjXRrsapcB1SafrcERn4By+CO+kO/SoxnfgMibWylb6NSwQv8eBGMmcXAQ0W
lWeBzUhpt9a11RrMPSmQBTAYGiCFUlXIURtcwyRCJvvUxuhet11k+J5vtdy+SJgEQ5LbWS++gV3z
NkP6P1sbmAbbJTj2S6IHmLoqY3dpGLbRjRfQJS29cdneej2H0Arkjh5Qm4w4ZFeSIMy1mWeGPNAh
vwzjxscN+CTaqdlBLA9u8WmN6ZBO0UpA7qQuEFxsXdkOgTeHZ1Ma7JaRpThTXZS8BSwhDNbOtvYr
1uFgyEfwx1ThJ8z6Vby1EMpTYxZ9lmrwvtY90sV8axPjFWsGsdyLWsR1Vi7xNFwi+/T38A/BsnaT
sDDySKAtndQC9KTUcniN+b1P8oywZM2jgcE2oJvWNTjpekoe2QhbvKt0ZUoUJJV9dt0gy5JkzxBB
vPu6Q2kHE+J+vqVRwt4J7ST8xCchQY4USt/E0ovst8kla5OnIqK0VDiY/QM6iBF0/jClgbxAEl51
9dy2sMNzOA0GQD4IxNglLAcfPOgLD+1plIJKyzpvZjAHjm5qQ1mIDMlRniIjum9TaQJYTAjxGiN3
fkmZWLKDjtUgCym7JdrXW7BcjdM83JpFGG+PA32Ef3nyvs5mOS/Jvkmoj3oqbVmzT43pFhxDTR9f
i8afx+ssjrJkR5Zp2+6yYRDRq27Y+H3FtvgBTA8+FgtWIWxltrVZin4L064ca8hp7bsB5M7Lfkqo
2Ie4/ewm9rf4Olq7EOcgn8J739TLq3V81ft5TKI1jxmAS8wSd4yUGlC73olu0s1O0hXlR+wcZCR9
7iWk2NLMLcfeDakuEs478qQH7shVOK0QQkepBIIvy7q4K5p2wQpHqNTv4gEU0iOlkdCVzX04u+hd
JFQ0lsOgMrlLQj3ya9OYWpTQwaNdRUlL6oMPX0p1NVryHqmgCBleqCEIt8cQwzzbETSvjTwGTd+P
39k2bv0Tl2JMKrhT0WWP0iGgN8hcdPZj4DHuEpM6JNzydlsdvaHBBJBhkcx1D60vuq8EJpvBl7Wn
NrzwWJ9kn81mzYLUEDVsEcvWz6qsMSw6JYuPYCoNvFwL4/kLNMe1I5BM9HRDolsv8/xX1JCo5nXf
i6xqR+33F3AymPx9Cw6m2K0tnBneBZWn/uBPhA/wO4V/E2p9TYbCwwB+Cyk0R6Mr0mMO7+CC1YzX
3YqiHmVkrLrd5sQyAdGgiYW3MZ1ECWtZ4R2VbRxE1i1jn5zr+7XswgwzJpMFn7sI6Ei66xSnZFDW
YZTE96v2va5AuLALLN2Vnm6Tqe0rfAExtjmkSuzqlJPsB4qzeKl0IuP+4Pkp2Hr9MhN5v6IoXVAl
rDU7zpIksQBGs3l2F0J0NnsJcaBykQNQQm6WJoMKcia38K2Dhflw7I0XuKPCQQTBFE9nfMuTSI3z
paO6e58RF/22vLULgZJguLbdvYU5yqsmLgT+wVbm8jGO2PeZtak6RLTxn0QbZUHhzX4NeSGyoRQ2
E84RdAYTB/4JPkqWZvXnpBrh5JI+dwO0iY+yiyHe7NuQpftEeAHStLrR0XMKT/cg71Dwt2W7+Szh
7/4kUTbiWNFr9MWzTMRfU9cDL9jmfkIxbB0a5JMIVl4BeyEmX6WKtw+kDH4CyJ7PReL+RMtrgzFM
+KsekkT1ZQ9MvBiTIIYmVNDdauPoHqo3H7lR/wQTPJ+VHEhHjK+G7rCi0CohqA1ZjtX+u5/9n9/W
/2rezO3/hv7Gf/03/v3NdNvAG2bP/vmvR6Pw33+//87//Zk//8a/9m/m+lW9jec/9KffwXX//bnl
q3390z8qbbnd7qa3Ybt/Gydpf78+7vD9J/9/v/mPt9+v8rh1b//87ZuZtH2/WsON/u3f3zp+/+dv
74Lj//nHy//7e+/3/8/fitdNvep/QBPiVX8fz3/v7XW0//zNS7L/AA02C/3MT3FikXcUdXn7/Vsp
+Y8o8AOYWtEgRsfi3T0AZZxl//yN4LdieEf7IXrhBIwc9AtHM/37W0hUUghYIQZTP8Y9/p87/NMr
+p9X9g+4Ed0aru34z99+f/X/A+Iif/ZRdaQUHgtBAu2o84Yy3VrWbWzwd4u/XWRxUiKZZTkfUbqR
jd2gUnjkBmmT38rbgdgv6daeFMNRCj1nH95P3gb3VCVK2qXNA3HupnEoeOCScul5PEQAYMON12BC
1+/klYVEMiJPk0PE5TqEVXQOd7qTC6CzE1kUBp5/NQZ97mc0LTRy1jzqJoP/nT27jTWV8RCtLIXj
drCQqAgzPqMQgY6oHSXdIRQsp3i0Tyi57BEVcpi3NcqB2N4C/Ya8/i3e02OQqHIKaOEl217jY2T7
0WzPn1sSvz9RKKcGURJkeJzBudKml4GjTLzU38VdWwJoLtdhKHwrd39Ya/9+k398c7+3nM7eXBaA
hEqjEAdD+PvQ9x8a000yqx4ODv4Oung61ynQ5IW611ZN7y+oWFAzpZwBAQIbPlngIoTjto/51ULg
9jAlR3hIlQsU9XaGxG/Q1XH5sOgjRjIvfRdm1123jCVPozuPYo4rWjAxrr0vVGzPCOElji+MCehd
uIgeARMo0Ng1+5mNF2AUvdThcA+Ebd+yWsJXKwK8P8rvQWTgkTFOb3Oj1c5H7VVYzvYknXkJu22R
b4F3409sx6Dskjc1KjEOvGrqe3C/47AIHD3RxH+0gYJfJQGMMRtMgAXfVhFXwO+OlBOaL5OC4WWS
A9EyEiLvf//Us+C9s/Tnxx5TZB54s0nix/459SiIPbp4EYTS3g3gECXH/YqsKtTJKwDfl4UtePSN
4nc153W+CncnXXhCl3pfz8EA/7P5vk7j18BrKhKoz2ENIdbZ4wEUgsVTOOOLiNHXwF8QnzFVstxm
2wz40O2kkftRN4B6rjFDXg6T2oUpefDW4JMDupcn0ClgM/2M9sEuRDMgR5BH/HYB4NEweIVQ5a5e
pxspyKOWiIczbW+nGgCm0elDo2FM5rLPuM+rZBD7icsX3qS5RTItOn0hp/mo6HqdRL6uMj/cOyN3
VA4XK5/xN5mrEMBqZQhuX/UEbCkXww6C6NxPVxRlwFD7AEHcaI4acymlZ/bTJG5GN1TbggG4GuR2
4cG1jFfjGrFcbpC8aLpoQoUdlGDrRIWC3Hca1pjp5MDv0cVEQW/5XkTA/lVBoUQdBw9sJldAeyq3
zqdkqK9Ed9d17iDnV2J3mHC5nHX3PLXJHR7fBVo++dKJE3oBxYamuo84D2HSMmpEm88Jzc126Kn3
BQDmpcyefMyTmhaDepeis9XmnagM934NtFgdWbhUS8duAKvnlrbXk9o344Pz2LWavwvHDyq6CpBw
x1N/mdlLOYDfob823mWdZIWIrrrVK4HJVQsIf8kKiLs3p9TckfauQbe59vfUe4PGW5G2vBI9CBv0
h/SbvR9nFyFUapClfbWQfsyoeAg9e2HmDk2d/n5EAyi0eh8AwtgG6GlHT1S6cgJ2ypqrycckQbsU
ddPmiUnLBcBTF6vdhN0J6CNfaVR6MigSF1Zz3JymLj5GTYdX8uZrtU97ZM9qrgaUmM4zWBZ1tQDb
77QuEPaOg6d2Le0rHgQHHW1wHP1UQ+sZVjwFdWnB/emCR1vF7Ct88YoEsNTk96XngcgHFZt2kZ8I
9Y+Zafd6tnkKlrRng90qxgJ0ePQdHibk6vM2QK5JnQY6PExM50EkMOh7Dc1d4JrVtgqQDiFLteyN
D+M68SOTBwNCU4inKmnJGC4MtiIXO47TcY472Nzt3GjyGq7F7xgtHAwFzBYTcmzJgoSco7lz3JA6
cXiYpdnBw8+2aOGE6gTsKJ9qnvMaW2XK0bbEGXasOaCUPqvq56b7lMhLuX3drs321dsuZtySA5EO
ICnqimTIfdzu4C4cumAh4bmzOMEc1CdkHtuDgIQNwZezPcQDzSeq85Qc3jtmFHc1ZAeFG2QZYne4
D98/FBdbwj1HPO3wf/EDAh8BuABozu0CceZt+RSn8wVZ66uQyCKoKQxiX8JtKxzgbUgjnZa6e3Pk
U+doqTmiNyothPKyAR2ZQeBteYLYWBEnp6CWOI+hLPc0AuvFVDqKzCuzzbsm7IuR1KWLAFQZbASv
yLrb2VOVjo6tvXOtLKEamydgTls4MtIIb40fQrgqRI1fpDW5zojClMJinsxgnpf4exhfBx6KA+a/
ABHOmX7GWHm+rRfTdsf0wUOfe5xsQZZHt1W9+17XF2H/PGQ7tkLSCRKCXXpnKQUk2N6iYUoI5pQh
YBZnyMbbY591Be9ilBsvSZPBzIahzVVNUJpBc/Aia5Y8G7Oc9TeZ+8Yy/PHpp84sh7SneYvFE4nw
ILwUBNvN5jCPfRdFzGf3eYtuhqaHUOXjmsQHRO18UXRve7pf5nFH2ylPcIKz7bNo3BcmPtX1d18i
pAqghN9i71tXPxn5lS7fGNtKWCsWLvPRMEADVqI3iWO25V7ejafOvyQ9FqUyORtNGQxpOesvvB1O
pFb7oP4Cz79D3+8dmn9z0N/a9ZmEumzX+zr8AaSP5/3QlonGR08PgECZx9HXoVUi1v0MyN3jEXq1
WeHquyERFZ/hjikfRrQVyLuF1KIOTL9F8lpsXwPIIqmvCVkKxe2+g/xIp1iO4nnf1l4+i/YwY1HD
ASFvVga7FEQRXdXTF86bkqUXCwPeaGBOaF2BhmXedbDqxCD/3MCMPniu273yPgG+VDkauWVm4WuE
ubwUNiPNq41NkSJpAVfyok8ush7y+0m6E6l+brZj370FeLYSZBdKHxxe1JRdLv4Fk8ew7nNmPwFk
wPhjvyPDLdrYT0syF5DpKRIkFbrDGZOlphjS4TA7Uxcr+pQbm0qfmUJHPdrUL7O5bdESRolcoE9a
pDCCGZDy+hdz4+V+jW4IuTTkPVuzOVHvfis58JoGy4ZMd7OK8hYbOhh/rD3qzhYvFkzJViI04W9W
VS+WE9jPD+A6eMinRHxp00+Nf2Jo0mbiExePHOUd86/ADi0kMOpWY1qjUxgFcaUfV3LurpZ+gZVr
WA67EsniiEl0hAB0iYEYwKy92+n6RoSf1daWvb6T8mJb73Q/7bblfsUunSnP2+GlQwt+QUIScO9V
DWh8efZzbOT3yX3R/b3yHxViS9wmudQ3rr7arIdI+X2dLqxqiy59g6Bznoio8ojXV6lNqg4UvhCq
URsFMNJc8NGD/WgKf5VXhj+/wdYM21sSquo96QjEoxHRwYb06Ms70vO9jTDfaO7Zgkv2y042Dwwp
BQ2HKg6DyuI0b/zoJV1VhQmH3Pemy6B+hLdLBX5CHlBZOiUvmqQ5eHOwN+tjMseVcChvskeONb9O
qgRYigZniNcRFvAiLEfQD0ZWmY4UoUkwfv3VWpcrBcdrLooOKRGH7TaA6GqaMUg04yA8AM6txHA7
9ivC94NH3YEk76jNLayzb7uwBp4dHALi70j6uK7tSfjRaRT2MnM4Ywa1W/of8LepggEtnQSN7lcS
XYKTUBDS5LN6NsjJgN35zSfa47AL0Wlen+E1WDJbsvUe7IpCBwuy5JNRx6Abgeq3+dAw6FEvJcdu
o/Z63BZ0kYDebQ0Qv6WEx3Ea6RIdcnhwdVcze0qQIS0KHfIEOXqMVu5wDe4MgBykCCHMJXvoZrkt
KWbsO+e9wDchDyR22vLAwiux3cU1jFtf4uSLt95sDsukh2Wt9+ilaMrED+PSIH1vHhLXXnOBmqGf
imCdcl989zq4eSp+C9+FR1j/VFFa0WDP4xq4tQHd4VZj8yKBQgu44nRnmpule5JxWm797YifYvQ5
tNOufifC6akKsmvDHpz0dlQ9bEn/il8vqfmc0YcVaDSai5hJr+H+u8vAV9LcQf86esFQjM7YZw++
NgouTMXCiVc0KY4GdOyjHO2uKYqncgrTqLRjf8ONfQGJY09GNDKtp27G3tulQ30I6fyN+MNnlSQM
tRlaxctmShqpCzK3zy0D/r0ZRAY92q/Gwcu4z5IbwNJXjWQPKbM7QrKrXh/9DRkjK5x7t4Z66YZr
X8HLtXlxNAaivpV+eCO8q3Z80mg0g56FchRD8STv+5J4E3qx6aGN+h+BAEpsmbpJcUT7OLrN+CK8
z4lbwJHpT9B7OrKoz0HnyEHXx4eIZ1Bw3xzaMOjzRsCWwTDAt9NjynHub/cbx7pV9yDTBHP4lI3d
CUz/p2ixexq7yyaE/OmGflhqbv3uVvrLE0Y6Sx9tmGGzF9i9Npf9dCQqBh/Iz1G6V9FJm+BITLNv
palUsjzg/XwwR/5nkup7AY8KLwJJzaf/i73z2I4b2bbtv7w+zkAgYLsw6ekpiVQHg3Lw3uPr70xW
nXeoLF5xnN5rvEZpqKRiIYEMRGyz1tyOpgrnQlvY2IqjyzHWN2YbbRb6vDZFTFHpXkTS9ud08qNL
nQt2b3L4ckFUkwoutcblXUpTp6alz36qdekH5YLfBeZ/35ShIrAzTQOjzYXmUMKsaSiT0jkbBk9Z
fyzKj5iGFLQWmoE2EiSOLyKmP9/eq3v9H8nym6teCCnppZlKUnJV9YD/R72aAtMzjqCV/WYvgmqD
Udqrbvtt5H8kP78wdP/7hiVTbExJ/eySvyGLIlQ0kZ0jSpo9U3gKV8MjWLhJMsaLd/GtNFpiPd5Z
bTwHcEd60/vUorVUEAJN4Qdaz/e+aeats6qEwAp1WTawRbYAKih0VNXUwuR2QJwTIfr5CJb2e4n3
r9t+cx3nQv7phFaaZXpOKzQvvHh4KZfnP3+n/yxvsXj+cyOXTjLpMFpZybkRRd5PzSkWj3P+Afzo
g2flXKwaqkjKkPbcgyU/z0myXdmtCQa32nr/53t576V4ey8XbzpxwOysPWtkUUo/w0csHOQ/sT2e
x1qpfjEYvCBqQGLz5+teABn/+S1dvPeoVVD/RDzE1p9+JTtgyb7Y0m33VL/14uCj+ZkffWfnv3+z
zYiZN4SyhL7pOsZRhcORVrOfTB8RMt7/3kyh44ynK3fZZqiLBSagnugbp7zREICs3T0hut+V+z8/
vndrcEJKVVMpkDvycodOF8eeRM3joze8q8rvSX/fMZAvTVtXdPV2qDrkn4cFgpMjDpH54hQG00iW
k0B/vgy4E52TU56rofdhdGqUU6rdqeMHi/h3g8rfX7EupWbh+dVp8v7+zIspz2WCeGQzcObGY+ZJ
5aSIr0a9oNn4wMzz7vf75lrnTtOb73fldV06ybXy5rEu7uqKcEv7YM2++668ucb5799cowz7AZ3v
+X6Yoyxl5TvFVVhd5Qh0pHxqysfuo7fz3dND6KbFBs5ztC+dC2pR6GhzKn1Tnsbv3S/lRgvAZt+E
z/Vx+E7ipLnMIAms2/zrh76f8zZ5eXAJw1ItBiDqf/Vf3t5tmkS8Ku3ACtvmt0Uw7r6bLgN0d90H
Rs1XSsU/LkTEoVo2dyjlxTJRxzUtZNRzTHliM94kh2hrbYd9++mjK70Ob/vnlSSxi63SnbiEV8QR
BX/AA/omehl9Y5MdOpeipUcQXAbCt3bNp3CfeMumXwPrc03d6RrFRfDnN/fdHYKv8+/P8Po03iyi
UVlLmc58BpryrmWuXyL8npRJz42ez3++1LvvxJtLXQQ8tA+qOkxHNqP1uzk9hUmJNEf4f77Iu6ft
m4tcnFSDnlZLiDhsU1GOVoy7wnj58wXe3+reXOHiiKqwNEW5yRVaH+GnH3vNVXFFzrvPTro/H62g
OM2f80A9Ai49mHfODgVou/nzh3htWf1h6VxCcshbULQ3vA0Ui+9wAG/7vdzF/ujO3hj0R7lVtrgq
AuuDp/tuDCfe3Pz5O36zXDrhiKi2uHmd8pNPGSgJQt8KjC2DNH7ZT/CS/PznRzyZj9bo+e/fXjRf
I1tE3Ky2XkVGExgiZEIZGWiWfyAAEOfl8afnevHyV3Yc5331+lyp8RyrzA19xK+u8MJje/XRoOjX
r+lPl7s4JmZFj+to7vRNJu9w0PuO2uOHflrG63Bs3HIgqZe64g7qSok9+ixCChZRsmmGH39eT+89
YVOysWuaOJvyLl7Nqp905DzECb21p2Y4MccSaa4Xpnd/vs67YZZlCPSOHB+Gebm5xrGUMx0O4rtD
ch8dGy/2v+uuRrbqobT5OOd47/t8e72LB+yseVbazsyN+SbynU2zNf3On2gPcD1Mdx/kFO9tcW8v
d3EkT2u+xFO1ECfHyUFmjwVykv4jo+17W9ybi+gXCUU8pbXFTHFSVF3xYgRh8UdzcM9P5XJZvr3C
xXLA2GPGpuAKDK0Zw199G29yabnm9Fwl9U78l66+vyKzt9e72LSzNV3aaOZ6piIOcX4HjGRrTrcf
rL2P7upi42772RCZwvlj3NBS9Lo78a3fiTuMIftqr/p5kDyEnrqNt82XP1/5g1VxSQ+eZn1u155V
YY7LztIW2qTGLgMD/ufLvBtPvH2MF5vzFMeOiU9M39hXI33agHv0xiOloYPiZkGMGYvjQXiaHz11
p+Y288ut8UEi8P6t6g7iB0IaVb1YOWhk8zY+36pl71P5idE3tf7wepv/lajpKvneVl31q7+ULP2m
crqpf5YPffvzZ3/1Ul/+l/8Pipu0syP3f1c3fU2Kby/fpp9vdU2vP/KXsEnKf6mmjbrw/0qb/q1r
0ox/aVhyVNIeYVrkgnxrf8uaFGH8y0S9Q1EGAZ9pGWdQw9+6JkXTkEPpQrWpF/HXjKb6b4RNmvH7
4jBMyxIOUS5ADOcscrokKzZ2aS+Q9VUwbZm97MYwnVPMFqWm2qLzI5UpGwggph46tDkZ/UuFsBfP
pkyzJhCIl87dWWcW6WmSdrHukStW3Z2uYonwLTNe+i3moLLZqhkCLlQUGkqkX1FldPUGwTYzRzRk
xXRUVGQSfrPYS+ZbuZjVfY16/HZMeSO/G06PtCpM+8i8xRSg114m4oQZWsiXKVIzUXShLA5kN2A4
sJYcUODnjZ8sxaqRxi+IO5PIsaxTH5dt769KuCpXNrnosm2A8LRHLW6mPe1F20GTXOKuqW16xzt1
LBJ1m9hUHre6llmOnxWTEmJDyJx2a4y1oR9bO2QAjxIrsfHkKFNb+GMxlzRpFgbNHJpZQf3F5xBK
5OaIKgk6Iy35hFY8tnZxtmL5LNqex86re4Bo3fMtODTrZiM7Vmy7w5hSfla1DnoqYMcfTh8b942O
T9JN2llD6tFUWnFLAWCab5DIG+NWy5Y53UTjFKdHZVyaosDqgxHnrsAUGB7rpkdHJGfHONeEx3rc
pzbAYhSd2az5vUWbeKOjWudDdM257FeHDtLoxkZZbuI9YdzD7ZwiYAln4eMI6KiLY6FoN3Wr9+G3
IQUhrmDydGu9PqYzOmTJ0MFBR52RZ7T9i5xh9zfzaGFyM+SoG4+MYcjrY5OF2jIHnTGM9WORWcn8
rPRrgcaGzZNuSdPkXdBocVVvrUiJ7W984U5Je09T6cNWDNtLN7per+e+jq5g44gQYiP27WVjqm7W
cHE0qm23UBFXE43eV1pEwdia3bif4tAZvLaBGQMshg71zqysNMVyMcv6pGAOE18LOc3JxByY1Ygf
lUZnUgHqiCy+FrWqJmS90ilq200SrdaPpapV0cbJLUr4SIBwvvpobjvtczHZXfVkmor6YxZ4viJk
CwhAcjymWitctVtDzZUq1qKd3qwM+GzMsKHYJWKB0W0Z6q55WOG0pd64NuP0ONL/x5SZh0OzKYZz
K0vFfOA5NAXSY6nrfbExbUw8T2MtrR+FasichTjhkr2e9CLrjqUdUuhRuzGzr5ZlTOZDiuJ6peWF
w3LfsOibQ98U0yQoX+hGF/mLbuBx6PKiG74k01hMrlErY/0s9cmJ9lHHXR8NZ1LN2zEzC0FLYC1b
7TmvGUb9jQXT/9LJk0jKgNysnqxtOe+XIam1JyZYx6TbckKwPJX07/0epWjfuCZUUf7Xczsr91nc
0ggr5sbu7tesEvVpwTnXbuewB3mq5o7Sb/UEhxqNRS1KePAzlpstpqx+OUJJ7ZqdKHvh3NbjNCSB
1dpRtcXsFrU/GDpdaYk3l3Epg9Yyoiedcs5Lr3dh6SpVb39aE9mMvqMnxbQL2/C+B1aIst2WxmnK
piQ5mAtEbprYmBrmPWMzDPrxdd+MWEgGnFpMUARuiCW2Wgpna6RhGd1VIl8hOYkikbhoqpSx8nWf
dJOvWmvyGfPShBvATHQEZEs70euXjVRRtiCUBeTVkfc5OzPp4/BXvCpdfcdAO6DvZTFbzWcFjWXH
YBYsgOU2L4tY+mMr0Zlh6khVF29n8jfv4P8HAv/njMv73+OA7c8WlfPyNgw4/8BfUQDnuSqZl+ec
h07anPf/DgKMf1GuMzXHtKSKwNlQ+ZG/gwCDnzF1wXBfznpGYVrE33/HALr1L+0cFFjSkIbg543/
KgT4Pc+0VEERGqKvfo5D6HlJPsPbTH61wqKW+GO8Qe9RKedavBmJWFylZpPrViTWKAo6PP9LfbU6
w8oOatO3zsryNhLqXhZy06Ral7DhmVeyCZOdzgyUk1BEg0a51oLXf7WSkM28nZA3Rd3N2ui1359n
TuBD/SDcfeXr/ydTer0hIhqNkOrcx5P6ReZiYVpMlShOvLK2XmAMhEeMX+GRl9HHGPpka3Dyabtn
R5S0HaqYcDyFUTXR+qLnNeJ8DOw82SW9c0qZe/MIFmG5CZvuHD/k7pKH+rYWRuL362h5GvHRCTe8
fTJ11T4134t618RmtRFmNF0VTMDw4B8gOS3XD1KnV27977cpiTQNKR0NVJAqL1JO9qW6q8208mZO
ok0r1ezEzNbVU2Dk7GwFrw37mluk2lVrWnmAzWY9qljG3CxJqUst80uxoArncVTXzTJEG3tc1Hs1
bOTV2JlXCrNI8PtPBtumgrE/r5J9iY8oWAg6UG504mhlct1YuZ37b16d27/u4a1o+7W0cXFrPC4d
abhp6NJ8TareFJfqqZ7WUelSL1dlCw89qon2zALPo4V8txHG0ZpbazvrFr5byGC2HxUFwr8YOIHS
9bVX1+Hq6XqCpLByKn/W+A7AUj8VSxxeq5MhT7PW5SdHWT5gw1/MRTsvPnTm4uw64Ksh9L8obowq
cmrm9aDdcQpfaWZzP+pp/pmdW4J3sY91vziuYyBctJc6OhoQRJB8ZR/UPNgC3lYL/v4YGq45Ej4h
jUu+WDdPcz+oaeZNbeNs+3y0XX3JezA9+icC6fIUOlpxis+/g6vWoJmuv8QwPPjKrQfHuIuV0TlU
tu4cXn83wyr463eRaQ2+GE2MpgoWSNEmjT8yhc8dumndFjhIPrqVc3p6sRgsOlQ8WbwetDjOt/pm
MXSlaS1ajYmd2HMJ+jkbj728xzosDq//Mmg9f3L+47Wq2h056rJLzmvkP78ADjGOODs7l5liaNzO
W1DeRgERO2EScVvZZR+8nu8tBPZ1tlPBp3ecS/9SPfSSbEbiKhjxjCtRBz9OZP4I9wAOp6C2EaU/
ilY4EGAUfWvqvxir/MFWeNE3eV0GHDoavXSbNUA74/dnN6/qgP66Kby5DpGHNNF3w86Er5VIXoZe
V0+44xqmAWixGzbJLTbTj0CnF+2p80eg5EBlkaOPXYqWxu8fYVySYpgz9D9ZnhtHGFoSq29eXSWo
1UROSmJX3Tczldl2cZSznq3Bizfd6Q2asDmpH4jH5isToTwl/vGoTlW2uIUzZB8Q3d55VLpqScwK
lsmJCmrg989Zyo75LHAM4DoMrHBFWlet0KDLduc1giK9sUbH18llTnHx0FbiozlJr0/i94V+TvkN
oCi6agr7ckO3FEGmrGmVh3tP6FHyAP6ACVDq5yzPmmczLTWvazBgVkP3aTFjDeWZou0NY3DRWImT
1WU4We0VWXbpqOgdO955qcWBGs7oztll3dVgukram/dq11oBVQt9r+EF2uB6MGunerJGJNnhUjMy
0onkp2JkKIuSVV+0DNUamBn9WgNdADsHcNLrNjybzFL5YPM/r8nfH4OlapzeSEBUaWuXbZTMVqOq
DxfUqekBa+qqEUVM6nXcWeq1tPorZ4lHLAI52XHXBYupPoq2lJ+EWI5r3uYHa8ShoBXRuOEQiK5w
Oh6yZLb2fQ8UJAHJtP3zB3be+bzk54igiKEYFHEZPy2qjgQNSb9zPiz7Rk2ok2rRqZUI8uzUeZp6
03N4jNd5O/7687XPrY/LZ8UOQ2jBPq/LS8gYIA89TXXcX1MyOFuZTgqCeKlEXieH4pGPzMsEguWD
LfmC93h+py1B4GE6qHQEcdbFLfehmHHSRefLKtLrXgAl2ZuoTix/diD+QyVRT22JY1NfnCAf5OJH
EEuOCWJBu8XKLouuODDCawWwJXfnMPehO455235wGr8TSFiCV1onSOU01l+rX2/Ojr7son4+u+Mg
1qvfJsgmUYxsWRvMT6mMi01lxPfZXHR3qULvapJq57XKuIXini4uI6gMTyvwB+XJ+q02m+xqHtri
Zsg6xe3CsH9Q15nyLQrm//pbtTQdqyEHCA2Zy62oEXZkliGGEVmokMwTPBImzgK48jhftQKLdA4w
4c/X/GfEgJqPFIWYi+1a47e/738DesUUE7ZBsQSfQyaeh2ZgWoc23zkxMhimgXuFVSEHD20PeFTm
kwYfQltF5mBbC866/LZX04eli745GWJpHBtohcMnmUWo/BuYAGHitWnWulkYoy0zjA/ew9c5jr+9
DJwvFi7Ns5rtfAfnROfNl13xzSlynAevTJPx0SmtLen4+rJUAyifeDlWLRosNTWdo8IoqDN45GWl
+rRbYHDcgSl66DEAP/V4xbYZpBW/HRW3L1b1qPe2etQcZkwoOGIypVaP5EsPRquo902rQFSxW8xd
ZHhYPeMbrWhKjPEARMol02/L83BivMpYxGT+2UgRhUTzZJ/qNcaAUM43ij5gFFVFsxt7q7upreCv
wBZ/7+JGGgkjsVt2N4WavWucxQKvO380zOG1yffbw+M1MbHXMgVb0/+ZNEE3cnpIC4sX6Q1gslSx
grAanENnl45fr2VQZWrH5tLCi+8yz8Bqv6HC9Bya1XJoszCiBJu7EAmjTabgv1jYkTiykx00BzvQ
oTbYaoKdpS4sF0Ke7cvump1gqOrab6aiv8P0hWtezDCWdP0osaHt1ImS8VhEzqO9KP66xvZdM2A9
suWQfLB4xCu+/+IB2DZKKU07n8KmfrF6xjlZ7VSiQkpyRVDvMcVtFcbHtFfiL0ZN9G5kkXgoCqP0
IL9MT20e/5y6WQvWBMgdRpRGA1Bid55ChBKY9bIg9i6X6wzaXZCKKA7kYFS3Q6schkKZb9e2WW4H
WmuW3e0UI+ruYpNfmEuPzqOqNdZZpZ+spnqRbfmta6enbh66G4hoGl7ZqdkqcPew/6afKPmUGJ7s
xi966H6wErfrUonHXhHmZuArCSKQUsQCotvLWoOOmEYPUxEK35SpcpKxWh2Fg9sjsWD3AjzJvTCv
zijSpb+GJmQ1rRGI8w8OU4jGkArqfuDPx6GG81NnnStMp9wB66xdaDjqjVkM635mIA/0rRJch5I7
57xyDCYL2s46RPZ+rXNrA5nlG7pXkB15H+AWzq/CeDkUrRnuGsFZalCn3vR69LXS419ocO3NbNer
1+VACSK6FGj0yelfo8k80zN/Zd/GYKEIUjwhrlu6EG47Fn6cZ8vTrO9eD8lGaoa7WGu0Q+ObXE+K
fTuHixlwhFTXsdGonplN35Y+q5aNialtiOVwrJYJN8r5l7k0Bcwp9X6hkv3MhzvE5oBXW06fQtJx
KMhUzV+LDsyEC4+MvjEz7VqrQmMH55HQQDGcl1rggMygmLh1K1sUgBut5uUMovMpNQxQ33Qmi0li
zOsELSKTIbubSbLnY/g5tERxR4HdzI3NrryNR225zQf9m1VNlmdTd8CBorcnJYGVucwIJkd19kdd
5ndr+32hYsr6LHy7L5mRpkV14EDd8BHh95Qfm/iuGNUvSZVkgZI6qh93TFRvp8xyLWaFgVwrmivb
HP1GJYEGq9g+ZmtjQ1+qO78q9NyrsrZ5VtlCsnS+bubWOJuHJi9TOAFa03G1WNU+md1sbRbbAPMX
U5E25Nrtc8HNdBhKg7oTqd9aKQZPbTS8sYqbINQn1auiKTslJUyRP599FpHa74EUCjlh25pFJYw2
qUH35/ezI+Vg750zaxKYVLtbMHS3c0Y7IFE2w5qSKdpMNwjjeItcUbuCMk0hXEnvaZbMEYuRmRd+
rwcqo2gD3Vhz31S6zF1Dhx5DHdt0tsJTHBsmLLBi3SRlflv3MgVqy0uL46XciKi9W1fqasbobPji
nSsqMvtRlPmm05WfRo1FDZQPLnPYq1V2ZLe+LzXDvu90mwNYY96wbYx+ua9S5ZCJxNh3ITj9foE/
p+UhRobxM52GoCnX/jgYGi0HtYu3pByuVNLrgpkyRzE8jSYb+Vgxty0ZHZZbvUqvkbhYdBw7eVy7
nTPBwMGNLev4Z1fLTdXRGyip1vhqZDVBrwy/zs7vrZWWN9hC9c5ZAsdRjlOtnMrmkx123cNdrYk6
qKa6DIgXe28CTODbyM4414q91MrFtSkV+rnzQiE9cUlUTX9UTeNAe2MX64AZqxJUWTeZTxrbddD1
xC0pKi+RAjjhslTg56O+ilvUPPVD6eVXE6ipOyvEAhThRvcVrfsi1THyhsXscBopOB/x9FZ4ZlJ8
nYmoKleEWCcVXUm2kGQOY1XMXjrcdeY0eLXQASq34bANS8FAMI3JXWVKvBDV9UDyVOwGqx8DxZm/
pMXybY6R1E7FEPpKmU58tcTn1ku70GeYcy3AmV/SgVsPmGPw3M2YsLrD6mTNUdOU6znPNETws8vZ
HboLzo4AxsD3bJpPYV/NN5HIlysbgBkHyreOxomvYEqJc0yP8G3cwYy9grogoUwG0i8FgdOXL31I
yr8oa+jXxQDhC6JNNyc3jGkw8fpS06GaQPWXhNjt2s4+1MN+bVXEJ03Juo7jY5JkKXbkpyyW8wbo
/w/aT8XNXBMgyaLOtqz/wU/tkiHD2qGN6GWGmY3zVv50cvu+WByChaw8DkfYy5U74XaqWmzpkcP/
oC/nOw1/Ijyq5ltcG/guwumwqj9NAxpDgsTMy7M42+CJHOgo6l+aiDFL7RDGno5vGpJquZ/wW2WF
P89576sMBdoYawFZTBrnMme3M5KESGdkD5Wl4Rdl/T2Cn8agrxXQYA4vuLRNnGSqk20ET/uQQFbo
h6gNdBo5bpLDhVxmZfKiufxeLM0OFhs+Mgh9W2MYDrXGW45pRt0oK1J5JR/XLQRf3WtAP3kNfKug
72kiJcSdbXLsOvYTZxFFMARGF2u7hq22WcW6ra3sAWU0pLK4kH6+h7Vck5HX5naYi30LscNfNHvc
YT+tfLWeoDnHkvN+cogIBhB+nV5hlZt+AD0V7uBGaVwFiL9NDHpWMGastFmLP+cDaF/LrDiKDKM4
kCYsfq4yC7SA6+amU0d7dFTwsOOeWxz1AZ+McY4Rz1Q4DK9FDLVMKabHWP8e9k6DB/UHzQvhweV4
bNiRPLxlIBKKzITJTGCRAD+Ax9wDyGgfMjaYbZpZdLPXZ1XM5kam5TeTW6OXGgXIxhkd2GseEGRs
onTjAsoUj3G5xEfQsz44C5U1KrIghJJVxeEpVZqNAzzZnaEzbSa1w7atp3WQQPx1CzWMfcSoPxxq
13VRRAjv7dI1y9vWyQ4QHR61ap/E0XMhQ6Cdo1WxzBTXLlX6sIpSuU7tx4me+wi+0M87E0qDFlNt
DzUR3J8LKEY+tZLfYMKjUDWeVMdOdszA+96fd4qK13ON+n127o0rM8OZCcyNIFnql6VORzepp+Gk
9+ZXeFnFJp5wOse/YtQWXpYli9d0JhlIMSa3S6fc0lO03UZt4D85WGCtWXm2nWZnV7V+a9ZD46U5
B4jmqMupjbV9ra3pgbLw7PZGiqI5T2AfqKcQNV5gtsZTny7WDd8v++A6+3NMnwTG1ZMKwHOTTs95
35l3NYQNX8aJsyE8ddsZt/tgM0BgImxYtcVyNZFTdxoRRxoK84jze8WMQxgnVOrBRT2oPeRoW82/
Fkm5bGz6K2RM8SN1jJ8FkfDd3GHVZQpZZyRiY42NFkCORjjSriyn/EwBQL8HBbrFxED3gFoUwVde
WZpvMqQY6YReeMBDV7/T8y+jcSedeVsYauHj9qHTb3X7FgI1oWuHv4FOdpIRsrdG9jBXuelZzF+F
h5NpAXzy71i/JlcZi2FbWV8NhTlBcYcoHObosCpurGntAa9iGETpjWqUNzqRnq8P+Q/dqeXdkKi7
aSY5XJbkpT4vjQbgKic6yIRBNZ7jSGIA1ZK9I4bTgCljg93kmqMSbqdO11iPPGOKnmJ4YH5eQc4o
9fjG0MurAh3OybHsFwpdhg8gBOHMPB1yWr2nzlCv2aaK+24K3Ubjc7V16QmtPdU4wWM7fKRMu69p
0vGfWRscBX6fOfoum8UuS9rVa8ES9dmk+GhCTbdOqJZUo74r6zpBIlNdiRz0hWmVGIEU85QNYbUV
rTn4a2VtZaR+L1vyO4dMH3sthunEkiAN0i/9wqAGxDIJXuX8BczWjSacOYjHbhsb2Fjb8gX4xbiH
mT14ecNcPgHsv+79tMQHDCcpCMXQbopCkEuuSeprKrhAa+5uoriKWeaLtsVkOQa6qX1fBig90wz+
oFgsa6eZbHflqH0ywL/udF6lU5IjU7HOa1RdtF01VC+a8ivvR9sruo6DaRllMCm5TaKF7GTU7HtK
G1erCDlX+97TAYy7zvlT5oNR3CkDuZ081Ykmnznx8qAcU8IIpAITLk9YvZS/CAUBghfIhkt+lh5R
UMvpEEHC3lC3so6PU1qU39qxeiipgwGEGWw6rpbhs2dFQXSo6vyplOIhy9TJxeQVRXDqvWiVu3Y0
94aW/kx0bQcS8iXqPs2qEW1iuVtqKLPdYgsGwOtBkYMSBpKtuJpxC3bH72PyujHD9dPQYAziiG1e
zY7IxFTwthXbHdD+yArvhaouoPjcZTGBEcysYITJ8S1TXh+ZYhMGjSjHAGTetu9sxx2ISVCgVN4g
tGWntTpeLRF976UpfJkWO+b33JS52rqLHZ6I076mUwECq6uvmA3wPLbww50o30dtM/hjRWzaGpE3
A3Z3OzjPiG2IO3u/aNYvg77sphp9j5j7X4O+fnNSyO4d0aYx4e6eXkBuZdsZwjcVlT7gGDODQU63
paLoJ6WOg7m2bhzETrxp8UM7qDu7zgEEqiEQ8JqpOY0jv1BffNQWxJrDLI+1NJHAqBApoExb+XPh
xERXJWQuMLVXksoRoK3hyurCZ9ix1jbXxDWbabnNEmUFGxNpVNT623FAfNS15n3pRPZ9ZlefdAgk
e0Zle+isbqd0tX0I4H4LePKoUn05DjAnCLSnOtmxySpUY+RyLzSK3EuiTv5S3RZ25+xTTVJ1043w
YOHvd6p4mwrGPC2yB4FUel2iMNsuNzR6/akTkP0/Z9ms3lRiZw6FSpS55ieT/NvN2EwK+ldeqha/
Biq9oP14O+Jd1VynDJvwY2MEYCgspjV0JVjjetPe0i7U3D7B/7sAEpr4Z1aRxFnK+jjp+rdZKDcy
Bagv2mODeCWUje11U0F8xzYvuv4X9A9TTX927NZqd11mWG5b4kFtwF/EQIxKU0+ZmHZkJbc6PNe6
eTRSSP+mPrk5uXWphq6ZLsepEF/pppwjtBdH6IObfZajdbdkxD5juafQoHpDXxPBSwX3dXwlTfrg
eNR9oApMehHrdW1oztYp8f0y32EfluYdkU5y1xBXDWopDl3YfyEpyWBrbRRSKTcHYe/OU3gYpbMe
x0IcSqZtKKaTnQP6ajvF3dc2bSTraLHQcFceTdTHyTjkRo6rPzcLKmKp8tiV0zHsgLcVoa1RTlml
e/6kVbVGe4d3eoQ5Pg0Z2Bcj5POG1ZekDTfmot3HmjiV6RY93G2uawK6Su1VvfojruRd1YnIz2w7
8xgKHe1KONsDvR7O6GfUH7qXDdR7RiP+NMGMMKnjQDAK/aGxwAnpP9XM+KaqcwsvA7iBSMElVMrs
ogy8IvOBsIME8IwcxNiTABNPxmDVbaoD5Rdkd594M3JA6+pzYtnf9AHosqY96TzZgkgsLpTOy8L0
kxmF1GL6JFATEAQVgrqigpOiT1uTmmT0hdxyaZuvw7o8J3V91/ewUoa2pY6hN4fMjnqfxCjZZ+gd
Uch9zh39S5FpV00NdLnU2oSN1IgCXQK8akC1hxZIZF3shUoCXA+ZV6jkxEzy7Dgtb5IErlWdKzFt
saTdrk0mGCRR526hDS6BgnpQNJR6ClNN3UH53NHDNzbJ2kb7YVQfw1I/VIJhCGYEzEXV4l9lEi6+
Uq2flzP83y4YSqc597UstouICteO61NBdnfgzN3oWke9qKRgZyrRGSm0eGa1euroOHSY8pemU57F
GqZB0es/U0UGhWTtsM/9D0nn1dwoFgbRX0QVObwCAgVLluXsF8ppyBku4dfvwfviGs/uJAnd0F/3
6ajWX3Mn+bYkXlf26wukBg6+I4iVOebqEXEVkHLHK+aa8g1JYnbmpGGpPSKL0NtWmI9anh3Gklo7
M9mEL423Bgz87MlF05B756BT9vIhSdPb0g+fqTizdZsClL0eRfGhqecPNVMYIGzSXFI7x6qT7vKu
wnKbfEgSNWGJamY7ocFNmPJhxDLQHWrdvLWQUtmddjgvHd2yd9w6efHyaW/FpyjpsXPQIU4WzoK5
pCheUaU3G+8f2jjst0LPMcAxt16sglWyBykCUt0tlzx1o3xOXnXIy2FJVQOO4wQQRgT7wijWsz3i
JG7hyPqsmjI3JWPl93fRlu1wyUpkwzbngxeJhxwk9l7Nc8ubKgJyibqyF9kUyy4Gd9qigrTWRNu0
VRJXXewTI5H9GYj1iaggrQxHTYDMAXNiaWyPiWMDbVXFoRf6UWIwGRhF+tGqw2/UcVrSI/l+nHQe
0+S1Az7Pv4gkKbN18NV6VPlGYf2Cit1Jt5V5YNhEKmhnVI0Rw7jraOnkmrZwB6eB2TUBYpmL8SGv
xTGpzTFsh/owLaMPkLbmqKQUJ7ktOy9veIzg+ZqulGnRflzrf4XSzSibJsAdrgtLnzCUSPR3HXgu
90le5yJ6wRSsUFnDTgPzGTpPcdYVHhQzhoLCGW4/YHBzR1GMgV0N1jFa+sAqJweU8XTOx/57njQv
azKTWwRQLuoIzLBN+6sezW4MfTmAvZ2DeVCh9UxyKDWZ5o+ThLb+Y3c0yraTngR9rkncNrLh0JUS
AXUrucOM8ibNFLDIetr4thHf7Fa3n3Az+5GBHaPsvhaDtbVK6y1NBaa77yv44RabG7gfVhU1RXzH
/YqGVA3TOSnxIUtUALrGhonvbC6o4q5Is0Do0q2vZB8eVHssJuTPYrt2Ot2PEyP2jVb0oWlJKAqV
0Edh/lQ9kO2JqZA7ZvFDm8UvxWynnqxvi9nMRlVauQzbb/yQwD4SCTss5hKuYO9YQV6SdTiP8A1t
YRGCQ1XSB7AgTf6CaR1cUMG7M/IWasmrreBpQcu+mz6wInH9NaoaTFW9azpoosSICAi3jerNLFIW
NUt+v0VD7OYLzeAQDxU6ilXOPsY3NlEIzRw+pHzXtRQ+aAYvCIU0QWowWy5GKoFqFsVFBUYJ7hJA
EjDLFe9gyekUf1+RP/crxHiad+6MpjrQXsHdoUMiVdMmUErJ8tJpPc6m0Xsr8GM3X3s1aLlzMOwL
K4UFiyIqaZfoDQffiN4UpfNLDfWvMOiGkBeto7iLVvtIZjoV8+znRoeuPM6urEk7q1IeC/KRx1Q1
K3w3I5BRmQPfLNaXyUr+Dab+ij4SDob64ajT1k0Eb0oTfHwEuBpsNQws0vKniEVobwxsa1pAV7ZQ
bPoJOVRNvkkm/rKmMstaeNOwD6r3MjfWYpEdVzNwFJftyzjVD5TVlxGPh+NQ5FWuI7DGyripEKOL
hExOFQkKC/VbWkW/0jLVbldUFrTGOOik0fYSdThWi81BJ+aUI6NbFBrG8a6cdYRIK4YQiNq1vR+Y
05mJoKPP83ijcDEJHaV90iCMHLnqxSexgJJsjG0OO0Teoo8nwRDGR8KGQ1+AAUlT6d6cz6lqISLR
fLPLohTmYtVgHZGw7S8cYKbFwuiv8WAOU3+oJeTJqS8ZtyDzSA6o7dVvl/om2VZzmCmeq5LkLq76
nTm0oTqXEQsEXMJVYdyTS68Qucz2aVywXxar/gAPDZFFdtfaqA/lNL9GK4jrqFvqQ91KfjdTSqIV
/EzcvXGnzCj3YpQ6tN1z2wGGmRJO68lwXiPpS+vjivlFtlsHefLkCfZB1kMDTGOrC6q53heWVrtQ
x9HEW+7jw3PLbawxpv5o1YyOHCECq6L2k6AB+gnVUI54dcjlHLsMtTCu/cZC+ctG+VAODpdKJwoL
2WzYeHHC2VF2ZpCfe3XCZ6qw1MvQDK+gg38YYNNJpkkGTwdwrrQwcKpPtBssI69KcpHK/rGOAPA6
5aHI1mfNqM+OyiymAPh6WWl08+J6TgKc+QE0iUtvKfNOK6MVtY4pi2HhdavN5rtalmRvu3lgRQae
RJMajcVVRAt6XiYuULQ6BWkzRz0ZXbeCp4RUx7CgEmlQyGsfKmK8M9X3WWcutigrdCfeoKCo1vuh
2hRJR/oeOCu0JQ7htazhkI0FTS5iOzC1leMWDl02ZSve5HNURGy8MWOUEuhwIoNbpJUESl9EUqXL
74e1iL1kYiHiUo41zJFd2iEoO+jHm5Qj9RhtQZcBTH2nrCTsB7hqcuAVMicFl4jw7Ba6eEbLmtyo
M5ZQlhULrGD5LW28RxrwHiQd40atQnmjH4RKm1yXPemejyLnpAV5nefXngY7NM0MhhK5ai/9Ir3z
U/MObIT1xYV6lPupnlJwZswHWKVhPa1PlEMgB4nhoEfMFgvBU6HGEZ12KnMsCsPcYQDFV8ufalQB
PnMUEKBjdkLG5IxUsQEzD/RphGUaoaG3zo2gRRVYFYGEPbkce7fUYN2QxztGUBMf2b4I8wI10SLc
GmbmkHg0ajE0sfozskUdWvL0JTlUlaRANDSVZ2qhhN2ba13aKab9w8WK1VrXzl2RSWHmzD8YnEB7
xYYfM2v0QNizBegsTV1uqC8mqq8gSzUUgxfn0bxDzbUPjBJvY0uivyuKY+eYj8ZgfbOJoCQI3BaW
Gv84U/csbHiDqSodO0YqaGklU6VfkxIz1akpC+JcnEQvfZf99JL0oS0TA/QoqgOzh6dnjWHMP4MX
Er+sPhhrkNgYKdnnWpZmrt5NhfBXG0QnIorhvXjhCNcEmcCeQu1CHmw8U0NspLA18WYVSCPWwc9q
S0Wp8Xk2eeKIgXhwTPUnbYFSay3lhcqSfWrTQjXpN5O7iNfwpIrhaQWXmiS5c2RVC6U0+RdPyQ30
FjaoimugHakKE4/+t5OUM0z9Npgk7Tlth2O7yndw/Ba3UFt8EBhoo2T9KZaL1ZUtT/rI1rdFZWK5
JGXXvPJB4jxQ/MbbhW0m5AZ5kI0vkZPKV+zNzRkUBhW7YmNQds5i+kqnPw/zyCmzYkViqx5EdK6c
6nfts8GLRvNnQY2IKN1CDNXOtJUA0euaQEuksFqBtCoZomOnIfcNtXHXzHMgd7FzpwvcH0rLX72a
X8XQMkAckthTR5zFJR8VyrH6YGsYwCrwU0jNSxk1MFiz+MmkDkO7B3A7Oz9W2/DviJ6Qdh6xigG0
mpRbNOpvBAuzHSNlwkXzceG5NXi/skWT3YwMlbdM2kWePyyr1jxTkXR3ciJfiJ1TGPzN588Ki5HS
ySDOJRl1lfG0snzr9BQGJto9qL2XQQWEGkHEZpABZDZZvQxYLLPp/Wxl8V3alb27bEfVbuVFNgcW
jHLzWEz/6BTUXDJ4vU/48WZou0KqIuYh4pWKPuhzWCrJ9j4lNs0XC1+9Shm2OTi9i5PNlcmiwiml
YZJexhzuu1Y6PqPSzqvLLvadXt7NJlKnndw7Zmt4vKsZU4kpoHwJqJzR636b2Y+N2SG0ONMusboR
UnRRUIWEhUIklkzETbvJy6DeTexnNAvyEkzEDY2yf41CtU8+ekWaCEMNnP9yMQVZmix0PZSP7axR
U4bc5U3c9ZQ5jzzTaF60HAS6Y4KdLGoChq1E10X+pdJPBneExUZa8OsU4xxyVVzctC3bQ5thA8Mz
y/NpjoFBDnQXoV1xoOmuldpXu0GTI68zy1cUVz1UrRhx1IDLqHAB96L6p0Az3veIxu7EBc1VmyZY
B4Ys0ggwE0k8q3n0BkncW6Zk+QvlU25JCoNrA2w+UamfFkc6er06NlyH4wqLW4sYIt6MiTVfWJLh
y1L2Y65MD4xmmty+KU9oQZuRCao9RF3OjExLGcsdzEE9NSVzqmJI+atMwhPx2J50WdMZN+Yxs2o7
2SmtLDzcEkfe9O+lLw5ES2q3yrgKjRm8aOJfhjbsDDpR3HpFLB4mTHtFdWUaTcNhaTB96vV/E1U9
u6Jo+VXmXq2dwzhP3a5LUK0yf+m5zo7caV31SPau8hbinDyHBUMMesZ0yQL01TPA6ZegzaVjHHVo
F0vi0+Z3xAHC4FfL71kOfEp8LHo915LXjqeyxxpgUSGGFADKEB04dsLOkF71fvimD9BAJCCXqY/S
W8y1pLTtl1GK7m3qinDP0oxK/HuHgZ4TlergdZtj0ytolQxGB7dDbQ13CdttKjX1nnvlKa30C2Ii
wFVO+B6v6WrC+k+X8XtmmlyhYU3LjzKwinQqF4d5Nhi4cbXtaPRgln1WC0jCkwyhrV3bNxpmAdpq
J7tL/2WO+motC1qcWr+YDvHdlgJnT2ph9c9KudUwPk5RV3tWgmHJSC2vrZODLCTHZRrJGcU6zJFz
nnXMXKopH/nQgXQUGR+XuuiDOOtfkaAftE69n9HGXXl6ifR49iMWY0/ucKC3M+eEMnJ2yKBOaPcT
U8L62zSyI4YAPurEjTN8oQhPSzjaw6Pg4FkV7OKroCQH4eP9U7Ylb+HWF8LW3niyQJAXOaNHInpY
zPYz7SrOlRH4V5NgGb7VEZ+3rj4wuoO5ntjcm6p55ke5DqF7fTPIFKK62N+i4jKOrxEHlvPTisE3
lP616yNlV6T6W8MqslMH1qSoje7bSPUzrtGUpBfFxkHmIp4pNddDsedcHKfFa9SXgE3rfx13fxij
TzKx6gPNb8+yoFg+tY07WTGfFEd6w2B9bAQk/c5gYa56BHYxmxw/y/kBQOdZ7WRzn49IdZR4n0se
GdE+iYLTCTNeM8Dk/l3ycno1cnquPyBymceIkgB3oXXNtQV9CuoC2mfBSmmPv8MyYWXInJuaoZpp
RXlQRgHNuyR0G/MJn6TyMVO7XzuOZZ8Jwa6zoOBXiA59L5OXzXncauRenNJ7pze7kNg1sPONx2ur
K2Vh64O1CJ5amlp36vRp5Gq5kyW8cliVgAhzPq2X7L3OhwcR1TQt8l4FUoTNrLbBDC1/V5vY12oa
Pns0Vkvr9G0Uh2lg6R4VrKN58QFFeU8D1XNf5j63jq0pNjotZG48p+P1s1POHl2NqrPNpNyREpRD
U4oXi5kAUlE5s1HSLZhxHZgxu7uZLQ4E89KnWpZDuVww0FcPUc/ISVHaT5OaZkanWJsNqI5GigmW
IsbFndT1W6VaiFHHPmfMCXIPKCJVUSaR+gybR8lFgCCyJym3LrL22V+TRWVy7JsZF9ryneCaZ2yt
b6OU/uSVKlxUBbaFPEUcXAp6Ax+amRuQaZ2NqrzioMbVQ22w3i0ud4AwGa3QSeR2Nw7mfpWZlSwc
uKoofcvIPIcqupWjF+hvllXtCu1QtdbHqHA/o+7z08BJGHXftoNS1ShD5vf5coc9Zva5dcaekqFn
U9v5HHeLHOQMDlvh3I3R0LBTk5bQpfKSz9ZJi+vHrGee7yA6uEOUnw3kkj3h22Opp1wXsO+CyoVU
rMH9KrqQmHYbUgI2eH2Os4c/r6niky5i6hbQ14y+fRGp2e0Sie1MhnnNBmFYlCbEwjr2zQ9cfx9q
AVPE3njhVJhQOUXZQLIYh3ksEBga2caIzd8Z3gH1krD4FFYaPxUCJwdU5ZwAWFBH3YOpz4BfIzWQ
CHDxIt/3NSxtmgWtXV9/LkOmMPVhHSuy5Hk0hXRkD879Tj+YCkKaQPnu+lI7LxKfMwNlpClsEmH2
k5p+97lyo9t9YGkZeORU5M961kKmx79JEmUePR9vW3f11hW967lPBmaVfd7Kkk4+YWm3ZpE8k6YT
lDFi6PL4vE4ZNogXueUS5nCJEJfMkgJ5pQqy7iuqpxuuw2MEdhrNTGN61Nn6vnAWzjia5KVtb4Ge
xK+Z4k5cy5FkPobLhemM2w7DVzxhR8IWxuP6Y1FQy/zI0i84eynrye7MZDpyEAfDoA7GLinSlzyT
P2OHcgNDUn6nXGY4P9E7vNrxv0FqQF1mGOJw8LKIsZ1myxLRPFG/LUr2K4OI7cBu0UtQ4W4vun9o
PdSM31oZHvXM+U+32ccdGcDy1uazOhUCC9NPVx6r99GqHnRFBKagrGJsGR/kBR9HQ492Qnlebds3
W4ynZlOAmsBRocQwCjBt8RHjpq4CTiR7p/7K0TK85fCol10f6T3Cqf6YLqw/aR37whip8SjegKEn
PnODp2brFmjh6ZIHU3foMSi2HC8S04qJo79r1lIEtpl/WDOWknSrl6nnF9mm3Zl1S/ZVcO9l2Ule
n1WAcA2l4/dAVqiZxHPYKrbMfbHvtPTbqK6/Ne7bMQOePBhY4UYtexVageV5RwxmPkWDAneSnlFf
OO0rnlYMyrR8+hLQAJfO+Eot6WHMGs1vuEZtH5F/Tdq8KTnO6DUbr7FApbfyNcxb8Ti3k+LPmhA+
PqLerba+CaN/kGcQ6eW2gEl54dv1+Bs5FvNHDD2H3qaWJO1ZIbGS+VQYvzs4/eXCuqPjxzjPaQmS
J7PeR00FldksR4gsoTL/2LVunHAZfbWrPoaVU7dUkmiXuNTs3QTIG2gu53rRlTd16Tj9Ld8OQVE0
dd44gSg52xpnazFAo7Koek9a3Zsa+lpq0xmgp+OhR3D/UpJom3gsn4AUTIjVQsJB6wTsm4uXqZyv
CEpi0O3FdREPtdwNOy2CwE1+71sZ2he5+ErNufcgZ4+seAsWBjCmi8Jcqqzx2GVYBmrs37Rxu+k2
wUOIS0+KFRUhWU4CPK0WLgZvambUVOBS5E2dbnOIHfVLUgYgDTJlspVZyVcaEEEYKC+2bCd3SzFV
j7OxPuFgLhiByTquzQl0ficdFIdUG5ise8UxepRgHDpxxpgHDPyx7VBs50i7H5PpMZezUKtW6V1O
hoe6SMLVWBs6tHMmXeRkIyNpLwDE71KV/VsYzrsdmeCwQR1Q3NKNAbCMg9zB+U5xp5bgwg/kMRjj
OmRSDGqtZtsYmUyJNoxlOljmqTTvZ12jEV55UCS0UT1eaJ5o2v6l5o21G7W/g4V1IemSP/RwPRhY
nwDq6CeqLWAjyxnn1/VVapHMSJnEvOVYtCITXTaa118aWP05kx6TOr8TQ8J53UbVtVPtKMNcY8W3
ztU6SV6dYsHIDeNWzJmzuajBfaDmiyXuDqvV0+WTriU9BrbJ5i0QqvT5frYoWx2V86xSMT9m62s/
Oe2dzSifcqXsMKTqV2etftNF6t60pVPdorBqWaF5hF8/DZmAtYWxzWun+DYiCnfStOPBxw5Y3bVr
nXosoMlJz7+FYIFvreLeIuHJGgw8gqPY4EN779Qrzs9oh0B4WLU88Ta6y+IcFTsdjkYjhMfY+Z6Q
2qa5phQXG2ictGfXGSvpFN1DqyBB1NqUPBSJX6/FeK7m4UxGCL+LXrqV5YR1stRBbVSEwGGL5uIs
21V+P67t3pish2EEfDzlWn6Uuy5QhvWeJkP5BP+HwhAUec6V0bFsZsuPUubqTbvTkL0QFGCy4nZ0
HrPoY14I95T7susOcho/tYNz09iS3JoW3MBm7NGN675dY9wCi3GttPLUqMNBwX+1ZMu9rYsgimDL
kOZuD46EbjbkxmuJ+O/mZo3nTipyojvb2IG9r7QBHjWp9qyoNG9Rh5v8y5tAN8c3ZEsad0ginKaZ
o5qYyn+TQ9WHnBG5V/GduHoJBrQa2ms3t+pekdKAmgN9l04tvhSOVpQ1cuOjxz1oyJQwL8OY7BjR
97yux3Epk2udzDkfi8Tcj0to8cr+2p1yszcgf7T2N4Wh723UBrrIdFU7/n2rscd7c4lV3Ihq6aTG
MmbvmjKELocr0JSRfNUtsz9TKx1OfaNcx+3L/z+vWdfGGpdTp1EHwutkMHRuxjtAJ/t4rSuk4Tl5
NFoneXQGIEmlqaZha1H/wgkqUVxLLetLU3P1UZLFCYztW5qf4kASqH8sQBIkIm6Ys+3kZ9Zt7fL3
ZbAQi2waqgKLQdBdMz5XU8SxN076e1DZM15BrbnhQW/0iZTdbMcnKbLXF0LMnyCqosvfdwXmPRGV
8cM0yN6wBSrzaLpnA9fpW7DKJ5taLNbtkY6a7T+melwdMuOsVjrUly35MJgrmRmdgQXfxLSjP4J/
uVBr6VcQCW6aFik3Cv9OemzUF1mhWyXq69lLyl4PK/wZmFWN+do9lh3T0InC0GSwOFkvSfWODP4k
ptbyRwBNwSgxt2TaSuUfy/+BfR95+w+7gV0tC1ZjSalnbeZTv800/77kE21A/JxxyHrV+8vyy1ts
5C878vft35dy1M+QaBh5ySPaYFZ5Zmk4R2coEMz+YsdtKzGGtqLvZlq6B/XdNI38YYyc7sEAbhJm
E4Fh9X1R5ft1QErFz/82N0ASORqMxynJ0zcYYrveHgQ+jT65Lpwcd/y7afwxpuJkaMwLtaT5mio9
v7SyrT73Svc1bt9Zy+r4s+kIT18nbs1W8lIyVziJ2o6wk9vmA37t7b/8fWn7Xj8VxfiKO/dHxsX2
tIyINAqBwpe2SCt/YPR3LZoJzmEvP0cxOShhY7cjl1oHOqLAJlq81HaMx4z4tTfPol3cbjetq3Nf
ISjcox7o9/q9pdTOPTHrYcclqELLkLUtF6ydzKTTTrM5/tiJhoRsIFxYavuULkl9UayuvvQj7B5n
dKj+PQx9jDtzSZIA1k9/+/vS5/Wxmhs0arkYbnMfkQelcr2MBoP0r0RpdRWSIV8+iJdLQQUF4f+f
zjnfWTjGDEl+6GgCv6YLYpQzr5UncET7NCXFAf6sAbyQzgNDEMOTEB2f7dqqPCk3hpcmTzAv5Nhl
1tzDPQ4SvCrzNyc62mSQD3LdFi9ZU3UHQXDmJq3piXj5hLAtMVCx5uZQmFPQOkZ2k6zICpJRmxkR
AjStGZKyJ2ClwRNKUijpXxWDHmN02m4i+jrJwJI4YorTdixwiZ2uyETmdJ+35i9ihQ6RqYfSrNDW
9fdJ47xlPCKeFLoyPlpZ2dzXzRxwflZOEnaglpIcfvj3RQNLd+LUS+ghyx0oUq+wxdRHbvnJszrb
AELk6L6ulSooh0nsChvuxTR12kGv7pNk+tFbNT7ZZE53Vj+Ux6YevmWZWU/eczok/aapd8v4VDqU
BpFR4ShvDW2gdkQm9cnI7tR5CEtLv/bsqNRvmlrI7wf7a5zGR5yBrpSoQaE78fnvS75Uyf8/qurp
p5aJHZhEpagHatMvUr34Sllbb6WWKUcxzD2Hcy2+FiiITMc/J/wzP7JTsZQi6zya2BJDU5FFCEsh
2/+tw6pll8eYvLHbyfQKVGBDdlIaX+JOGDejH+IrDv7fGfPKZUoGZxc7SUBte3myelZo2REm9wkr
5KRahtLC/S2dBY7XWo7Cv8Vh2laFdeJNZPRO9UIcGDICO+mM7sEyutwTs9MfAc3gL826F7UyMDE5
HOjrOk3fIjmBspu0UyiZIn2zUvvdKOoyMHqV61uz9Ke4bGjW3H6UtGkQkQm4xlz3mVU37xb17iF2
e0jX1gbOAo7PyYQ54jhMMPoYf93+vmiW/irhjj39fUeOiI9zTMk8S9///wMphjW0pe8+ol4bC/p4
kZpw2oK7elT092Yq2fso13+btjpSMfZdNsnI2DpNn4eEouTFFrdOimdX5ZecJOAtvt1lM6cDhKGp
kbUvWWeiAATxx4gx0Fdpjom91eernjfrRSxMZmSn/jCSpfOdYha7NtP/FapT+IlgoOgZM+6OaCg4
6VodMTwFf2PX0Kc1MbQLevZ3tFzt0shCPlfbFzVHq3L/vtenKgkId2v/f+uUYxUw1wRvtxFTBCRR
RtpVcRTGFrqymhuhtAwPThuFksbtturoJ011OXmcSWI8qhihXRsy3ukPZyEWNT39/S9ipOMvNXGp
8DjUJnzz+rW21f6rtuunWjllDAHOJjU3j5reKnvNkgrPsaje0zAa7UDwxd7fKodnAj9FFzgNPuYm
ualDVezJYZv7tHM20I9G0U5/najhhjAoTQOyydTf/f/DaRZBTukDafoE/9mYKy+ltfw13c2+UnMm
VyKF3qsST7Gcls6tTFrasGruVQlxKyZi9is2i+sQlc61dyxGRAXnWnYgpLWE0WtEyqufHidhmAHm
G4aIToKxilFEPNakaVbYr7o4IFnNnByzoynTVmgJ8k+WuafQ75PlZJcl7yodkIsSHTPz43YgA919
TZlbnErNw8WuYNj8hrnvU1v92ht+0fgdWtBPec7364n0GDi616Hxe3s3XhwU595NviMS7tjhUl8Z
ip3WezRztQ/9ryTeWkighXqMVV5hfj4i1YdJ7d6Y4Vv5EFzQIb/1aPrs4fEU482BUxdM0afNaN+p
3tq3Nay6QMKktTV+JSuleVA2l6zeXQd7MHwM6buaA7/TvGwdWz03LYd1Qnae+y/eAJfGhDOaCbp4
5cEbOKc0k8oZDtOm+8oGlWFl3XzrmH9i9SowWtsX7Z35gQ25MWdJKVfmuTnnZUZqA/QCRW1Oxk2W
WtYY/ByvoDnWzPTQismp2P9gnECy6qsXlQmJR9w1WO6aL8f0LWd+0ZyWZkKj+jQ5zrUZJVg38ykO
SUCZsuHKCruVm5a9b+M/McbP3hcwOnepdWh2lkdzucuvlp8sW4T4tmV2xfteHe9yDqvxAqrK8r7v
CDCL8mpid0I+oeBRn87kGkNQj4ozUHi2Htv8quLy0Wf9OM1taKhctHbc90+ZP/ZSWBbg1NxxZ6L2
d6ovNYym+FfX9dHIRdDNJ6whJ3YnbJ4oDTutguwi1UxnDg1FopIzPjnbBptxQNMHEdI9hoZcfEn9
cpDRXLjdvea/cc7SrgbR1b6q7+p7OmC1yWkti2iA1JGh7JF6UpvaumrwDAW4YLbLiaygBtlP1IUu
NGwhfC4GT9lnab8kX3wwjOyNB7NmYKZTssqfgxOPP4ff+6ZchHooTiseU6Yi0XIn/9h31vP8oHzI
GqnLclIu1eLR8wl7MjXvWrU4tpSz4fdLQyxu7SIQdzG9S6An3Qb3rGa9rUX2ZQ74SBUC2rf1QX9M
sAQj7ckaHPloZ8i0BgY4DWzhTRL9eelccSudd8s1pjeOLOjMq/3mfCZzEo7vzqemKidd9Yyej1o7
udvrxpPBoSMxxluP04jzeOMOAD5v80NOzCBZxFl6WS/LlXJvzTV/sIUn+e430rY1Ct+CdJtP6XEM
xcE+LvFD0hbFRUgzPYirQjg1fRtlzSsbxJoC/+AslKA7mQd32EvbGlFbyWOOkS+fHvJwwCWOnpGZ
+2jSPkV+xiu/Wbhws0oslx6WUXrrGnJPg+vW00NENV1hpidb0vqjWFw24GbCn/ecHvogCuLwppWH
OIzDaB/LJ+nT3cbT1g7bDR7bMvHHNzoQldXvXtUfufAU+eyQ92TJ9qSXIfMOBFq08rejVYs41auU
30ETzgL7kIbyoSPT5msf03W5Gpf4eeHuLDOh88g8Klz81zfnMljFte5B8U7HSHi/A7XBSh8fVLn2
EbGGSgus7rZ15al72FY5umC3S7ULz0DFJzIi5xpEUqA7Z3W59H4mHzIiI1biMfno6UTmVb2r4Oli
1XGxBjHv9VQGgcVWxIlhlxETw0kuucqpalqPcfGFXL43iX3nHJSqf8TTz5NqyzSXOueckrfMsF3U
AG9wTukKxaK60yCq8JSkjJ5sxc2fGeYC/icMuNVKU1N6jetgJNU0K+KInEGBMh+FYwPBsG2CFBvP
StqtDLvZ2JGayobkEisvAgffdaWwuT3TuOut+ZHMPLLGtjBF4AnhbNgt1IqfuDt6PZwNjwktEkoh
vizLVxVeDC6iMaRCAGBw5DmuZrdiC3Xwy1SpCr5nbMUsHKD3ovM0Ylw34nOKDCn1WI/STw5YvGK2
esK4h/OEIjxFeFkbHfSOXXltX0294ZwSkOf25/xNneW9Q+OQgt/YYJSEU1E6YAJej59Df+mLz0l6
6JfiB8vRqcskBJ/+NTFBUmqkKqZRyZ67fNhPxJnei9iYPJq/2Zqw51gzHvIpHaId0KfmTLZLPtRz
Y+zttekvcHIbxvFL/pRM2wikUIwL2AwQH9L8WiFpf1W6+v8Ptp+RaoZXaUzEjkC2Eqx4t/e4cp2n
gl7IkdgwISM87sM6FeAQSVRbgkrSvlTVZwDb0xmQ8SPhpmBBzGmatyatlFOPCuqZzX+Encdy5Eya
ZZ8IZnAADrGNCIRW1ExuYBRJaO2QT98H2dZWPTOLWVTWn6L+YgYB90/ce261QCi4CbD5R3xcM2Z8
d7g0ifPWhYx0md6MF+YS424mU2eV1Kl3yMVSfKlMPo1ilE8WvA3ZQsFtnVcLuy+TP+fJtOOcQTs7
5FzU1R179Z82YWcV9+Gzsg11qxT+ZS7Pp38/4DJ8GFLNOgH+dNGFhxwO/1fT/6/z//drSN0dhGJ/
615UD7jwcZHHaf5NDj1J5ORBq2YgPX1k3mjL+BWOcsGrz6dM8R+cYyUccxsZYObsZXDTU+ZdU119
GaKk7VggZf9+CCb0UZM3Eq5pDjcwt/Y2sRheeVMt75o7EEVaGichnOjUTE6/D+2kgXCLBqyec7Wf
llJTkFN5oW6VGM+Oka7OPK/Mj9A/XKMwEhcPbWUAKfIjmdt91PBt8dmVt/us5eGMMQ591EIc7Cz1
XvI2mQ9FF38VsrwYCd2T3vfiZrgaoqOIwXOipivsAm83jTOyBVDpfmZ30zpwYzoXpw4P/yYClRaN
twTMGSf4wP9xx+7Gxtd0B+umru7QBqtQ0MHDPq8OSmdFZnQAV5oZc+bUVLTOsR59pTx/PdmH+1yj
5mxLUuQhHZcXWddb3aqn47+fibQ7ehC2L1P9xGjduSedETxojgbk2/0yYo/bXswIQGQi7k0ehb6X
dvamXn7679e8nlJ/6BeYxLSAW7OqFifi5fhHxkyflTEVO6JKUIQtP5S2XR4HvoIocutzq25aVNOU
o6I7TZ0SqFWlwIPgjievQjhTw0PZQJo2D2g9efarYCRRtZuKNz4edEzlRPpyJHlLs+JAbDkiFhsR
0AAUd8P/k8S8oJznxB5IAa74JFvDQAfXMxPPkHhCkOVY0tNkWLkqii5wk7FxDvGfosEVp4sCkb2e
75QY3H1j2O1TpRu8sWlnbGSFsFMr3fwcV9ZxxCuNlsQ9q9kGeMJaJ9rG7YgJshjy29yeAhzvr2YN
kiPrp4/WxJQbVvZ0iORoPdiV9xKDG4A1NntAKDr7+pZ7HmI3IRGMzNIeLuz6rpOKwYzAz8n2aeD8
RUlebDszNE4Ykd8RkCK1IxR9i/iYMWMPoFm2s76arKA+tB2Ij4ZQUW4D07C3ubx6XTiTJS1RLY1h
fOVTUciaan0PuuBeOFZ4EXVQbOdAQHBCT7eNbADdNc5ARuz0H2hVpw9Tcel7k9ndUpQEN6dPHq2h
6z6JhrqKKeUQFz23uetaj6OVARnMpulcBIyUA1cau3BCeBipSt+BGUJzOXjd7d8/wePsb5E3P2Mf
Ho5lzZrKsRMoYMu5187GcM4bIqdS61qzutlLu/8NE372b4b779f7QZe7KLK5w6eCOqFEhqqX6Il4
hmD7oc4sWgzW//Nb2tB7vg4kESKJYxwtBNTBcsxoywnz75/M2ISRb1mvbRVOp//8MPfV//5pm0qG
fx28zv/+IzGq1sqr29V/vrR/XymYJ+JeIkSS/36ji2nihZiS01AHp5ow2g9hck6lGGNZ0qfxLrTn
6BQ0ajp3NiW4jgsT5er0MGfB+JDP9aasu+gWqJ7Lf/4sa1U/hAa/P5qSj1KjLlr+oIwGyRNsQG50
jPToLiHCZnSvEVidy+WHuHAQM//n5znKbc/ObhoQk0/hOnjOgOE/KI+t1Ni3FY4KlLNzNPtwnX90
YT1HMdiEnmt0GxvDAWDOH/SNQFYsNIVgtGhxLJAmZrLlceaU9oi0rY043jL0PWi2+ZTwVYbhQ2dE
/XOrjR8xq2XVBKi7623IhXZxpPeOTErbRaOvKse6eHYS7sCYumvL2HTIjNaVlWr7PBvF82T0+JUR
/hAViKJ5zOztUJVn5lLJcdATxmlpQfjEwCfvWuXHUBAJoZgX7UNFEIVuN2I1hqQDB9nwWCSdXONJ
POhG5vrrXMMIg+KSVAQ2tye91FzfczGx6PEcnE1IwmdvbBiT5ikIaX6GAHYPKOE1cJAIQgyUmyFm
4DCQ/5w24b1a0iMrEWkbg30NI4P5VGGIzvV429WI4fURek7jRK0PePZW2zN8y6Usd+Y3VyLjkCa6
DrLoWY/8mjpCJCtT40qq8LXKM8GZP24m1aF9d1S6McOxRrDVjIyCbFBZI1gp0zE3QFPXij3KGmAB
+eZoKJeufMRCRAB7qyFEIvkxi+KS1QUm3KgATCbyU9SyXcqNvPUro94XYfrldO09h24BDOoWmvUb
IPr5QW/zi/L6iytrwqttdg1cYfjYtPJQMzSm2Edj2gWrZoK0gp2oR22rDy/dsvq2WuSbBnXUBrJU
dU5meUT1Mq9ChN3LkHWt19PwzMDvHk7xvGw92ITqw5NVUng2IsaEqXm62o9UH+F4lgnqU9ABLqU2
N5bUWIE00MTmxkKW3WXkaMdvTZm/1rPLPFlHVVwT797G+rmww/CxrhHkFGzdWQOc2B/eugCfVync
4ejmXOe4G0+TMVk+R/fydJqrIFL9JrBVvmf6pPt1Kf7WcmdLJMBjq8xzmReHuSZNvoJw6zt6dW9z
rCxaqC5B23yXbfypYUtfd+FQ7GUkyYNm1IvRZIzXbWN/ka6ByaxvGr+fhmZHjoexSeMtzo2agVT+
Hc7eqatinFjo2VGxB9jRIuRcecrTOIMIdN1fu5/+csEz6jXk3+qzzt33ke0GHlZ2ps1kX0iRjjdp
gPwVaAG3kTVjsq0TRpk2X6X+JwyhHuHwuncsuvE85R+G7U4o8wd/FPOMjKUZSaQuggNCQ18j+6zu
9OoB0Qv/wmk6odhbUya5mLhq9vv13B6XJ6jQkqNWN85hodIx/KDQ5/XHJRFK5hjDlPcr0t5oEjvW
3KIGyZ6KCa8PYr6FMPHiDsbDmOrFborrP30xJWtTAIsieaTb4K0oN0G3LQzXvUJLZ37R2XhxDQ+4
mv7tKUbRSHowSg0ZePa034NMybdzmPpdI2ARlsLXcqI1XGBQuOTg4HSy/UxrAOTYj9Aqzm+NUe5o
GRl5v/aFzPbowz3EoZXle13xJAfZHvIkvKZ9DQmrr8jJsJA2OSkSDvZgmyqzOBf7J2EE5lob7E0Z
jO+W6k5en++Gpjz0bc71r3KBdo/2bkwACgRovxIP1a7uDhMcGU17CA8W+eO7WEs4dPtxBo8c/QbY
XMmQcQomQ4Ae3KHw+0g3D6mOLI8+1mexYm7DQcEBUuAYMvM5GmcNXYu9NcoG5WNkMEkaGQMZOsPZ
WG4reua+13b2SJOvqyFmoB/c64qULNyaErky3bo2aNfJfdYCquInCEmQRrwWx7b3Og1ki4QFHl13
sNe21314Ou1Z650s21L7sAXcUKJd4s3mEo81hb7fXldZOB/BJR6yAUmYEPCCRofyY2wKRpNlhLJ0
wpkjPXlyGUQidkxxXVgPlVmtwyEkit5i3IldLtriBgxWgXJhfWuxT2QJzTx2rg7Z7DQu+XZmnewz
w8yYR3Egos5FuA1vIkHuxTHGiUF1acdkH5D0snLoSXhJJnxfU6hOSkkiU7LgYhCZk0zCD43utfdM
9jgaf1urAu9Tl9cgHayNcORIG2wUEF1jnOrLKrYv2elnrQmhY2CoY2eKEEUEF2uOCzp76gk08Xic
O5Sldpgeo76qz4gu3sF0nqaCiYamqk+XHXpdcNYtd+ImZTWpQQlAf9SESLOHnWf+ydPkIY3wD3cz
U7p6/lIWc2bSasqNU3VfwYBjJp+KE2qn3TS0T6YbHy0tJMpIWvV2UkcIAUx6JjaGsJ28k9d0z2nu
vJdTRHhA/1y1dYREUaIAzRzW+6p6cOcZLqaGiqDPq98syPwk0QI/FeRTesADtQmXeINBjlH+Pi8Y
ACLyoaablqU2bU4ZOzc1OD2u91rfuumif0tsYDyGEHeJrWFlYTCc4wGxSzJuHWngPrOSnccEgoMA
gZ+Gv33Ff6G3oxkoat+og+wk4p+JkfxGw4nXF5r7KBwD5RR2vXLW+Zl9zzl5yXwW5skjDgNpH7Mr
/PTbSU4ImCmYC48ep8GMkCukMBZOKGxVjelXdviWRXgfQvcl1qhKR3YevCbBeChCvimUY+2IyqWM
tI8mo5xMPIgOVmr+jSWLg2sVjcElOVHq2ms9ijDtgIzk+nts64aONsbrlksfXDDiXdIZ9Amrnuvh
E4rdusbIEXV+LOpDWg4h7yIzHTcDvaYNb6Wsm7fWKJ5hRD5FHdM3XmmUhpqJ1z+8RbmYucmmU1fg
PJEJE3l3UpfCyqsL9ajEf+61B6CVuD3lDo/FInL5MoeEkgMyGsClLqDkL78qfa4eauFCAEl6WE1h
zGS5YAFF8IzfL/2xGSi4OLbrK4GvSRrjlxeLx1Spay9bcQjN8aMhNKNLPXPvROLDfjLc0L47o4da
zYZBR0/KzSMeZmxCG6eWD1pqrMZ8lshpQAvFZ2KL0mMd8ky1Tez/YwFngVxIKNjio06/t2i9q09l
N9qNy5jxloThEs0rlBi0BVVj73ALoVi+E+JgbLCbcFIEr5UaTlPtWEcCR+p1LtpvXqWfPn1PXdX4
mWYgrx0A3xCecs2Y3WFxXidB3/EytJAbDJZ0edmgNkr92XOyjcCTsrHcTuctHCVuY0J3B+/XKLS3
vIXZ0lhMD0eLIV6XsMbvJas1POrepjM6bJBte4474pEam5mcbva/PafBKUODWpk94BfCuwpCfBHA
tyhjO/NYKmM3F/rTIDmm7CBwF4ib48fATOCwUK+ZboNnUqzNFDkwjhpzpwXNt2ePOEkgQ6IkLrZl
Wlinyko+hcb1CW5tnmhRLP1dGeCJEusWJNErJItkKxeomm61wEPTPUc/AmCbZb6FyViTGHSnrZV7
AORL96i1DAoETZOVhc02nuwYBWt0nDzuVYWhjQH7/F3NLpK5BmVQ7BqfyLzFqi+6mz5FDsbZlNEa
UTLZ4LsJGhJNx9Mx9o9Dxptp5xM7pYh5rC1i78WTa26qiuIYMXf02WcSC0rSvw5Bti/ycjxkZf/h
tmrdkN8Rsopf017VfCF4hYLcOiDZzFcMREMoDMRrd39cnVF6ha0OnVHARKQ3TkULVw4/C4JiRPng
LmfO4dLc5f0cHPp4fkK3iFg69t4TV/sFwlpuk9gFG1bJXZAg1KsS989kp7Rc+aMdRIv7Ica0m2aH
xsxuvdf+loPxEnF6YiIPgm19aqpSO9c2yKCs+pOWzIvkvPd6Bv0sIwQ7AyoPfXzsK4bFbV4eszif
MKvHO9JjxBbrVo7tGoFfio7TiezPGHX4JgsiBh/9SzcTSFCFUGo76iaq1kieZ8wHYdVgXWwyUk2m
8jMzMd4PYFoG2FXkTa6qlxk7VTEhKJ+0o1sctNoVO8spDfx95dvkiIcar1+PJh6WdvoOM1XQeSBA
8SaG3UYt+VaKEm8znueAWcPG+JghrnIXYiZxU75HkXtp++JWazYWRLt6oYZhzq9QTDgury3fOb8Y
XyAeDgtn9RN9l/Foxf1XqEFe0B3k78zjLckJech6uwF0AwdXX2piQ1bmg1O4f9w2R1He3uJckcCX
q2BXag6b0Uz/sMcfnblyIuy3RDAHJ//pqymrDUEb/5iEz0PdxXgcwmdXDOqAS3wdGgNW3tleXoXW
b3taVEDkB1efngDfrIi3uAfctetkUYsPylzHdvgkIT+wUQAAK1LML3QqlUJaPgV5shnMQW5LiubM
qRDGhPgTmr7ZdRkv4DzhU8MygBc8wQGoMJz2YYTlRjm/YmbF1GVPXWVgQWzltUMVJpgqgq5gC4fU
lnuut8/2ic9r26ESWCVccqCL6A41dl6xh0PDKDuQJ+TO94ImpkvL2g9l5cMAedJcnNHYglFNsRpp
mM1SuelwZQTSU8OENlXGSGeZHdpJP2zcHKsWoIbcgxalBSAIhvGE5XDDd/9P7MENG7vkU+vqXRBC
hXUwEicyfUHM4Ts5DV0f43yp5i86XLUKgpn/fZMdbQa9Haj1Kli7bBJJbtRl/Dko/IJpfIza5kPV
9CuO1mImyNJvyGzwmCGFVnV09dSZl3vndOUfo8Nxi/rlHrvZp5cJekWytu1u3s4N5qREtF/k0R3D
tDu3VqdWY9tfoBdRIxuk9WmWb2klnh/Rv4W4CFdTEvzG87hPI84m1+BhgQ9BntDKcaq3wbMugUHB
HgmLg3I8d70Vbq2hXc7mbyeK/b46z9qT3jAqMoikTyPMQGP6WA3eOTOD49yD55dd+dxK5zVvEWnO
LHBQk6DfzdSLDcgmZ5wUfzMet5GUsickN/K1GmlrautF6xRe8ZJxiaEPO+H1LZuOfgfyiT1kqEqE
iys1sv9wjeIxmqZhw/1wJCvIr62DR50U8t3d6IjP9pOaX0XeFFudexLPtZk/TOgsePP9qkbkMC0H
CESvhFLBWpmNXsBcRXtWQURZOdj9yT7AEl3IFy1iLccIbeUpgwQfTuxzB47YLODROjpV2lQzmcwX
L2+GJf9iaUqtKG2btQorBs9OdR89PAR13X1WkfbGVKDeBuWITmM0f2znGacVoJiO7xKGOeEvp0UB
M5KwoLBhA+bT8YCLwV0RWe2eceoNHejPIpYMIQFtC1OCNNWQpjt96FNvGIjeMKA3o/1KhuMzujxA
l07x7Ij8nEXBLay5jxz9y4x+gWqzyW8Ynkd5dE2R7wCPekd1RMZhch0QDMAfejHZiM7DaK8Nh9cJ
o+gyn/G+tQbzfdLgU26gQpBUYVjr0IUayprSETaPvYgfTLybzBaGnTvpX5atnkdcajO9ScLMWLPK
xyiEeZVGEW6LAjKS3uRfrtZ6+6GQAO2l+NJiVjMpSqGNnPibeoP1wxiGjbKJ+zNIGqINaRwd9jQ8
Sh4fQzlw31CBFtpjVHAJoq0sfZN2YCXETHhPjIm8X+dKizfVELwbOs6ysMHoWDnSD7DJ3Kgbj1nR
X/ra2ms58WmZd3AdZufV8Cdv9JuBvH2DzP0KhuhudtOGydKz5eFoBpfOZwJxv5I9FnVo60Ch4bca
LiEMPcindWsL7DIFEltlGtsfA4au75rQvOoMx0k3yXpHmWnMyAYd0VxjGxSkE3b7KaN6p4acYFBU
HsvjjwUNZtrMpu0RBTrF4/McFj8YDBmOJj2m4UxQ4KDLUoAVLRiNFGPZXznLT5GpZ5o6GDpDsoE3
fQ6aFjCEhgPTpvmDsdBAduKp1xjTrvKc10wHkze1gbxmNEUl+wvAmJUw+fQdjZmZs8NV7ZGVdc90
7XcuHlPIw7vBwhTiDjHzVEWXV2nJQ4L0a3IVQwK7X9VysjZtYd6dqvhmWVBtZB89hcjOQ6KIOIRi
X80RGh03NA8tfKykdd6aLv2o0F1PLDQ3uWNcxGT8tTrUkcMlBrUwDADg4OJ5flOCLHORl+ojPo4Y
jAZqH0i+U0X+gxU9t5601nrBi1j2DtWM/WgYMvKbDrpO5MavcVCkJ1XKauvFcJ31wWGaWN9iL+hX
ZphPfjrzQGaWfRoCnHgT4Kii1r7ZgFb86/eE8u4LInMvtcz5lgTcx3EwbKCgsrGZMsQrgT/OvHMU
DIfZC9knact6Pu3e9LwMz6hgQQ9SvUCIFQunTY6GtaptsWsc7W6jGDtij1mQwi2neBd7a9N7jZlI
+WCoilW5cNZq70/UJEx1Zc0oe5R/cV/NK4fbdcPbvkUZutZnvdpqFXIMe2bYOXsAQXq2SYCCELA4
jfdp6aja4vI+2uzvOc7IA4Huv0In3Pqc8XDOMAtkQR7Dr+Suxz+7N0S/r3GPrlMnAI6hn2fXeCyA
3axC29tFaOH4sp0B0YrZLwFkqwKqDuQfimZEmhx9tmtdZDu85SaFfJfjVcLEB0wjZRYwxYy2atf7
QawKzqtuTnSjxTEvp2cGfxUzUePciupPVUystxsUblN/Lwm+GMSl5t3JWhd91qzDJF1e17bzxqPe
mb4UHfdNF72G+jGw1AuSp4azrV6e3mtk5K8yAm+pWqfBRqLDHE5j94I3k5BZHKU+xddrqRCwKcjC
0p7fQ8tgsmAH276Tj44I0WSTd9fnIJxdvT/OGmIWt7kWWi9Xns7+OJlouXSm1PGAlW6ixJ4cwpF5
B+65rX8FJBWvOa6OvAJIJ6zuIrry0dCN8pz34Z7ePF8xAriJOvmUZs1mTFMLzuwBW1m1fLWKQeeR
pFjlKy/UeVidTclC7gq3PgJKoX01BbWN5/qISD0u3Hg1NgKgIQxqOb0MjqsIzoBqR1ORQPHatAZF
XpeFHNR2Ym1kJy82rjCgyCVzZPu5edGSYvFhuiOhA/lZ71Bwal3PoxaOfuNJtrtjKdehg7IvT7N9
kqnt8p+mTa9J7RqXFLjKZk5TPCPo4YCSGA+Iel0MSuMHwWiS/eMWdKNfRNZIKcm7bUgWlSNDS0Ym
nKepzPxBNYxcNIiLdUtzEqRbercdPoi7nLXfAnVgaYBi5rJJkAQ6yxIhOuXuH1Vo8aFpQTWCYEOS
EkJ1dnBGmZF3wcUUsVjmO81IdGvY+NuQT2LVz3U+OVcvHmarj9Zkq85UsHA4qohhhBPWNN0dPiSM
cOa2J6gzmNV1wt8qCwRbs9W+laRJ+UG8SEK1o1LOyRhHP2z4S+o61rFEaOjyWhNfgLFzHRU+uC7t
Yh1TYiXc9Z+WNG9j2NHk9g9I8ZpDZLonbal6iUKatz1okJWmhrs3xpk/t9YeD2l3jXm0kprJeq9I
YAj16CAs8TvN8AaE7Nejpitu1eoc6oohkQ0F3mPSYKh1WoY/dmsHsEtBXVm875tSNV/IQRjOJSyw
5pNlufLYoTt1w+IuPPNtCQIo8x9LcOuYljOu1TUiq3Qt+WE3K7Hv2/S1dUP9nQowxDsX3Bvb6K60
8cO58KjMsyZ9ZamrX1J3dI/eAn6zhidTVp/5gG1/bH4gjEmkAQQtSqY97PNYGIQRarru3ciEdrai
+gLo394lbcRWoao4vI3U11OOYG/CPefMrYPADOlMQl7G9F72LG8iFEKrBEfGRlRs2Qv0osWjrlR6
KEjhUex06GzBxeF2mHfjZJS+TuIr58o6ConabEdgOtCXT2XW/DWLvsAOOEQLAw+nOyRW39W95xhG
VVvn3EGW1ux1F8cbqhLfG6jsest6qmJrF1uOh2wz3nmMHauplLcMwtIT7xbA7/a90XCgZAxMhW+g
cPfKvyPHvqEzupBCsAkkfgevfIegvRg5XwPWyHUo2YSCiAGV/pV29WvVexcTsValX1sgFeFU5+82
yE3asYH+1Sp79tz1/GmGTBaseAsKb1obqh8Zh/RHA/b7KZWvkbKTowxLG3layiYPX/C4KNTAcmc4
+wEwTbD9JiyNilGTWwk/bht/nDhG9Cl0NiKKHmSSPBEfYS8JLu1xxMiWKQaaxGZzDzTNmz200YaP
k7ozrU5kq+NJqE5tEllPQwjPZnFEWjoa2jL6JQzoYNPU+cZ8btkO7UrDuZWNdx1CBsKin8xT3Fvz
ARAV82GQZNByQhCTqnkelUX9qdJkN9y82SwOfVn+GTKUgmIwrqAnjI3+D1Esqe16sFoYTDccVyC8
8aLuqhZHYJjX99Trylfowh/hRpgAj2mDMC4wZA6rmZuhe4kcD3s4TxR99pcdwgtUS3MdcVRGAo2h
bUQXEaFiU86wNo4k4NJcTKAdbcx3ih0/bpT4FksKB9mIcM3l/Te1nY+gTu6pKIvtxDIC/nX9LJi8
IXLI1vBqDqHOjo0agLbHNMByeb5Gxc5cZjyyILGbZydYYDAT9jLILVDBWqxU00aqyYI2ApBIM9Lt
aDXPdvbXrQfrxlytQx4fz4uyNwvKy6C7dwwPZ2nG9bYtfirdk9u2W6Q0HCU5ZR4GbE4zWZZsU7KK
OXBwTwb1MYbipZA2I0ha3yx1zho+4hAQdd2yLx1DRtXUQ6B92VFwNm5k+4FkBbIHLqrNMPQ/HRA2
Hy3zKwaJEVwbr5fRpy+zzSvhMl7LcOePVbavy6GHQUDFHE7ZXnXZLbFd3W+qRWqFrAQ0f5dyoJgt
n1CMboXquNrqRXIYwALmsg1wNdrP1dBt2O9/0Ih8hx0l7NwiJdSNade0NciyEU6Qyd7CUfI6tjEY
oPHNypAht7X3TabZX2sRWzgW1PGGGYje6ASwVzCFqH9+y7l56olEaxzGK1VGbgAcsxiy6y/+Kize
nTuvBLejo6NiZONoW9adkORSr+OdtCjR3eojR1u1hsBX8dJMefWJv+kbq8G2mUBI6/xl9QaFpFEM
Exef+zxa4k/eaz+ito6xJ9WlH3dFFT46zrjnT980uo5NESSwK4149PFXXBDYL0+N1OD9sLgIhfYM
Ksxbz9q4dRvMhUNPenOlb7FWntGgAKhgwYU3KWcUBkm/R4lgquI3H5axj0Iq4Jq/QW/+9PpLAye0
Z/mxtRsiGaLWszbFAKSj0cSPl8rE1108VbU5j5ts1odDghjA+5vkj/jJPlIzaxnvnMqBJa2bTcm+
xuDNFAmE40hzYFHjjbp9AVjeZ+G9buYjBCKdNQ/5SUX6HmQ2oyaO7BVgs99RA9tm5kO6xor07MT6
u8XqBcGDdbOzhMubLXkSgaDGThiR+zONO1BeqzJco5+5RWa6rqvf0tmTZxBvRZN+E/zNSrnukFLM
TuN7StYsAGmwXRTeDMcjPBQmYRYpPXAH4EmzLfQVxfSip/qpx3syM5jfRR5WYgOYVogtB1Fd/MPS
64StH7SJpmtrcse+axJpAR/jDw4Vv0KpCa7rSbgF9lGFK75bRrqWs01Qunt69NbY7iOxPtt5cqOD
oapbgcKk58+tnYAtaQhoxi5r3sAk+uDex2XQzshD6NGhuA4cBglAS9d7Bf7enoOIE1w0ItgGnnUX
NUWG0fQnwyM8x43r24zFbxsvyV8eSBRbqzZ6H3H8kkFpZs6nLh9QtR5zZ3ybYuR85WJwiVmtsDev
G6IN0H7sIqfehGECLNY2MTCziUHzDqF1WYR1RNstR8DZcJMTqAhVJL8cpz3rYF8qnoGkG8xdZIEI
KGKgiG1GY29CreiwlciBxIGARogUlUUH13+1AMcLnI1c48FHWuCNc9AIG4SfHvtwQ/vv+UrxJdo9
FsbA/M30kAyXenrVOj7EuoV2m80vnhjhEpRNwQ6o5F/oTns1pHcno2zsUZyMw4QkMWRpq83EfmEn
PE9jtne6fSW8lN0AWvAqBYuXdrpPpxcihxB/0JBi/Y6VwkFDRmpE+OapDKy7jVIoHnBzKtP8CSom
XHAYLqYItP0w4xs2nVzfOFMxPDDGUk15ctEQ2onxk7LH7cJwz9RmXDlMILEUYM1hv3P0QiHXphNJ
+gL08Zl4CpLs2lUoZiu+9kJgPpGd+WFa9cPUDYZfwAK4zwR9wzo6RIU5H7NZ6r41QQuFmqGE/lwF
YUe5Hg3baaw/67DN9zHyQpvczB1l9ZeJSwPHIB6rtrixsq2Pc1x+egDooYoUOzfy/oI7eZ/BVCeJ
+T3p5rR3Jhh4gudg6FOXFcC8Efb00Bg9yEdGBGUt01Mr80NwbfXMfTCG+TQ06M8lllwfQEG2aaqs
O1WVfITr3z5aC5xtchquw7lnTD7YS8uMuICi81xKD0absKytKwrD14VenJqSdGUNw3dRcJLgGct3
pbTkbqRMqXINoT8alhmM57aKFsYJxdNurCF1eO4wb4a2x81kaB79dHuSBmGjPfQJX+NxX5naUjFZ
xwVFSh6PcQLADiQIk/paxeAxlV7tCEPxVgiPi+vQ4t9uj3xu+CU0g99nFramqMN1YPZ7EiefOPXZ
wLPjkFajHwrUyyvXFlBPwTCmAXuqsoiPtUkLpiP4AhIwbrrI+Gj4Iv1eZ4iriVichIbOyphTea3Q
Mgdx1W9m6ka+J9cobYOTHaevSTsekzxl4JQvhoG2IBIpfs5cFodjkn9BoNyOfb8jQfAxRrLuRtqe
5Mhy1cmxvLk1VDwPb4TNqw0bEAKGN0xb4Jjg3Edm2IUFl8sef9vMuiQN+Qg9ssEmKOJdEGQPQwl6
VOc92IjY/SvC6jxYkUmWQHaQZvlZEuuwdplU46pm+e2gfjCU+HYCYwB1mDIOUdtYVA7S8N7wx84B
u1uFv25aPGUzW7JmWaqblDpy9F69KP4KJBFmJu67lTfyVhR6Qi5bF6N04bwhdgfQZMJ3k6QMduIc
jakmML7Tq2joazCA7wmaARLYJ5KDQr+0JkcbxTYorkZnKG0Txodz/jyE09Ngxbg7o08vRLM7pzks
ZOxxGCN2DgU8ucj2JkB1q7BEonR17eOQ4khrxXjRy/oE4RZ1DvrUjpXx/yf68P8NPjSIGdZ110ED
5Hiu/D+DD8uyU1YPmpVsARI366pGGzDSG/LsJLs4ZlALYH/dhK32X5yd2XLkypVlf0V2nxtqOBxj
W6keYg7OERySyRcYk0linmd8fS9Q6ioSTGO0yiRdUxrzEpPD4X7O3mufB9SCtgae7eV7OnjjWuV1
3cYXcjIu1L2/Y0s2XL3bP70muQiN8Rp6iti9x52GVlKuTADE7sLvU6DGMJ3PDdd1lkVR7hvbhSkx
6d1pg6ZwqTTXu24TQ9nRzzTOnaFEiJCpr3nriZ91SOCQzNt01/W0Ykn6uqqASGHkITtnACJDNnjA
hnItA79btU1+GdQhFVP2Q3kH0YtBTK5OQ9kQz35AFoDnPVatCYGuoh/6/sc+ZZsJaxj3QJDa59S2
oWyPBNrKXNlH0vxBuhMgIq125Z4Q5ysFreJSqWNl6Q56dIH77l//CET1z6Ta//3S/x/vNbv5ZyRt
9Z//wZ9fsnwomZ/q2R//8y5L+O9/TP/Of/2dz//Gf14GLyU4xrf627+1fc2unpPXav6XPv1mjv6v
s1s918+f/jCletTDoXkth+Nr1cT1+1lwHdPf/P/94d9e33/L3ZC//uOvl6xJ6+m3eUGW/vWvH+1/
/+MvSU78//746//1s+n8//HXbYbVO0v/tscnlP6u5v/i63NV/+MvYal/F46mCpNdhWFqjPXu9f0H
hvF3Q2BEMaRjGKpli7/+Rqxy7f/jL8X4u6qZOnnB/MhGPKHJv/5W8VZMPxPa36VqWapjOtJBKOeI
v/7fGX56kP/9YP+WNskN2eh1xelMEcP/HUFsGtoUPKwhcdbAZ6qWxll8DLAum9pwLTOxAKK0S9Gh
PmX36ytAHvjMh6juHPMIG4SuGfIZvi2RvAfGRFDKTea5OHr19Ydb+K8T/HRCnyeHf52QtMlF1lCK
2tMN+3hCUqCHzFgC3iLLXVJ8WWLyS5a5tWC/tAx34RMIJjrPJ46qzW6DVIWmmUivsJLohm7Njho2
OqLfQtFuC0RrJGxRSQy3haFTovA3OXagynnqA5caKspVFZRn1py68OlOf3wSnIJloIM3TcukOCZ4
5h8vfCyHTvccqd5KsswwVfKFGxvb2Hpjr64bbXhOVYcqMQOGMKJSrvS+PUiI6iduxfsT/3geOjVP
R7ekLjUGra7OzqOAigslJo9u08SO74IY1kcY40gaPKgcNA92QHZzXE70ANUoe6jG/rUuanbc7Iog
6DrFJg8tfYl8gEAw021ZumNwzgD4xCMfOSWvrzEPXJ94gFNU/JezNujRCiFtYaizB9ibnqbEoEJu
sS5TMtvnm/Q227L4QcYLpfWMBLkNW5Kdvfz+wM6J484ivMUYJiz4OW67sc+wqWxRnGzqbbU7cZjp
rn+5vmke4avJRdrT9b88k8zgTW/1//KNwhwqUD63vU+PFCIUVmJjWBM5RbAHMIRFxVqQPi30Qs/S
f0QIANY5KdBOSrO6ZWFwQWYWod8xe0m97lwWPUZ/54TwODMTkW+cQas1c5eOSB/dakX91ikElEYs
qHwvhy43oW3zXtskTQ0jut7lRXlXdS0l39LXVlWfXCMcooxSsu11HPqjINoIMvX1mnWEKrYUh26E
LcQy0NSd3tOiIW1Z4o9Vl3nj3HYVfUK3BpvIpm9MHiLPh8hdGWfGWPc0ZIEDSjW5tiA78fXWj4AN
ybWS6aWfj4AtuSdNr1woISMsa/2fpu+c+Q3Oahi2xZIXPuRlIp+wc2RBSxTdUxLcNRZ5yGhcwdVa
KoU1T3lUFHSxDQ3RXafLN7+L7pDRsqiDFzLR3eNl5IG7GRoh9z58jnXjmte+INqqCMv7vvLdDXPa
fQ3W6sT0MJ+neSunT4KuQtmDpixnz98TtUBVWIS32Hu3hBmSEALaBrlnje7r+7HGzPd1sNma0A0Y
uPzHlLOXSUrqvq2TK0cUqEgISyRyfpyIVRkYd2UI0C0Ms7OsQshltrd4fG67tLMurRjdScVWtygY
aZ4q6y1SCZDUOp6HSKxFU7/Cf91knY3VHKVl7V3bdYUPL702AvdNMbMLvfLvoZ28jpb/qzCQvklh
XacRas5aufYD5W1oFJLkatQxCMJEnbvA5aNjRayxp1RbfWThRo7gurdSl51z/Ar/hd4Mv24h0JKt
1by1F21u/AIoQfmib/duDJAckAMgIVwABuo5GNyY/b2IlIIJpplV+qMZ0QMz0WgXFZjcpjTv7aD8
Hdf5Ve6QAcBzB3PeUSSnyHhX98qTUyVHNIC3cLNey6x8iqz8cvQQWkd7pXVvsewhs2bVhljlebRC
SvLpFncZcSCgu/1EjZAUx5fAlt6EUbIZLjgh/GS2gMTeVfXPQCOtMMFvncriRvrDTprluO5y8XMk
sRxXZ3kBLe4i6+gQ4+/D76MkOc0A+HMhTA+bKOjCphGvpnSxZd3SvNV/2Gkj8Td2vzx7SNlR6G9W
rf3u6xLyXLpH71WtToy092H7aVpjIcNXlymbDy/4u9lIU7BbDbZl2wd8a0Q15P24JQrUuijh7azs
uAUNA3edWpAYQNNRuySZN8Cqq3kXrQfxuUTut/YNhVhNOG4PWUO8CgCHyU5fBJfwuOWF1RbNUmkJ
DdCmCuGG7Arnxg7Q2qRBjgclNN3ksjRr74LQZciaZgrkq8y3RRvJM4XtIEn2vt39onTeofgxIwoD
flQTiSxamJ3sJNSeyrhBO3Yd19jQe1KnUYo28QXcbOMsGLX8ddB14GWFIq1rnV33gxlTO4Wghbw6
q5vrrrdeDJE/W12XLtwWRTFmUoR7CtAQx8c0p9c/0iQptlUEuCyQXrCNCVJaYXDI8VYV7QZ9r7q1
HIFjvukvFL1HZa8G56XaoLDOOsIrI5qPI8N2LymbL7uahCRdg7YVdnj/Opva7NSxDPSenmOIYZ7V
4tavEKvDwacAQZC462MVMDnrTT5aj04BXcGwkNhEsnjWg8bfEIzYbIMelKNS4u6wCvK8Bm88pES4
Q/gn3D4tQgKVO1A+rEfDaete7mO7MumCiidYycNKi3AxWIEgqFnxW6ykh0oBwxeKmtKsyEriP4E4
ZWPXLEpPH3EsCRjECYE3gy5eE6UGF0+rYeny0NadaPVVHHTe2ZBiYnNc07gg0oziuuo6t3iN9W3Z
UFCvs4BMVc3/1fllQcaKbM6ShF5qhN/h310wWGx7JVHUKsmU7H5nyyu+WxC81VAeOPS+2rY7Co47
wM7/3LJ92rF9XEdrbFU+Lxim46DNZyKHkKmp08Llw4IBrIMxhvR0DvWqhZhBmXYCfTB1r4wfybba
8K0u9vlRW+RbsSY1cq/cnXq5/3AGlm7SZZb0rliXfj4DNdNT2bGkOeAfTNek3NzjUrbPLT2jMOu1
kMJRQ5BmY0lngQ2rpl1HKGIRJsracTvzSbDVfvz+nOabC9bVbHYsVVq6Zaq6PrspJpIYM4x869gG
OlUPYqDdQNz++8eQmm5LKWxb053ZZROYFQp1sMwjxi/WGrk4st0wTnyj/3QhHw9if763hYc9CGKo
eWwH/BiDkTy7+Dy/vxDxx4OwGyJaSgqNJdDng1D9xgyRGOYxt7cG3e8LqusrJNzshuQyukEJmC4J
TFx9f9jpt376JPCMMOvTWXEM6G9itiNtYf0LymLmkb4vpqKePhDCoejUHfy6z+E4rKQ19t6qhpFq
9pww3Dg2AkHzKJWesgogRqw3cAZdwMA2CYCqyVrSscQuiCr9OgoM3B09YTmGdVEFLJ39rFnBpLx0
6v5eEJvNAlMntL3FPOYTAo3MaXz+9+/MxzOePfTB6kIlLAvziAYCJAlC6J89u+HvDyK+LP6m+wJw
hZvDTeGfn596Bp+wz4THUZbdeljLFcGa18F22Mh1+tSc2Nd8qT9Mb+THo832T1aKVrjqOZpxnVyF
P9FG1+hEl/X5CySR55rYdujBi/Bw6sBfR5kpGGOoHxhNFBtmo6zX4hARChpeJVX2bILpaAK2yqOX
7+/ml+0hNXFKK5Zuq0zF7+Wfj7Nw3hPwoUlXP2qecFe2WV6WATtUdIdnaa2+FMQ3Mbri5SDF+vsj
/+kCKWcImwoTtaL5dyYjpaKrJ5Fyarw53avrXhtKeWKsfJ0gpqtzTEQkUhrSnN3EqPINlikcQ8c/
nIR0QMfqxOdyGtOfZ4PPh5hG64fPWNyo40jok35sqXQHsE9ldwPbZEvpAWmvsla1X/+T+/bf1zT7
Pvu6bIY+MHXCouSmIrnFQGyQ2Ifvj/JezfnuuqZb+/G6ioBPBDs+NrIL/254Tg7Azu7GA+tc+yXc
+WdudmJAiD/eSstitc0bR5FnGjEfDlnIrjVxKBnHJg3aC39otJ1eI3oaBXIgVxsbuFXDi02HbRG1
ynChRaG9t6LOvSsxIS8Kk2idoGSBmWuPaokgJgZeF4DfPnFrpon3461h1jcdG9Qz74zKCzr7SBtR
09akHhB/TS6vI8SLEo03YNzDtTFBgbPuRiWkl+yHN3oTx0SrtmhCIfeh6hhJVQWPsaYoAMwoPTHc
//RKsXh43xMjwZqvHki/hriNJ+8oaU8UuliAKoJP3Z84zJetPnOGo2mq1FH9S97dz8+J/O2ctZ2v
H+sY97GrMAdu+ijdeOmJQfiHA2k411gQUaHgNZ0dqBoSbUioTx+TWN8FXnJNM/s5FOYO3vDb9w91
/kx15j5HEyxE0Vc7zEifr4k5rvIIEpDHKpc0b1TA+ZX9K7FIVswHcZBKd/z+gH8Y7DqeD2rbXJul
67PXWFWCyjO9Wh4R0A44FhNcMK6xlSMMb4XgMPZwcJQjHOvfH/cPU+Kn487ea93NNfb9hTziaLsi
BHknh/Tl+0OIL0t7m7Lsh2ubvchmHMMooKF+1Adl3BeURpZMxU/UiMoVY6rdZgXZhVSKn2g7eLs8
Sc5OnMEf3gTOwOQ15bNmIFD8/Dgbpg1RJil39wlmCk31Ffb7dbAN2WZcVxdk1667nffjxFGn3/px
YmAQfTzq+335MIFpuU73tOXeau04kBJN/DVdk/QBE/JjxTjHwjV5hiAY0sq2kZY7pbGr09K6c/Lq
MnTkK9GscmkMuH163QJWl8MebLz9pKb5/ly/ltBm5zr/NGpkyNp2IllFtSt0GXdImnd0XFfRefGa
LIOltZ02X/iRkpWxjFbeyjzxBvx5JP7XM3pf5324W4VdoVFJc3k00Uam46VmnFi7nRgE84aFgn5H
uAOXiN7kTY87VEYqxEbNGDbf38w/DnhaZbrDRtJiTztbqvdO7TV6HDJ74Je5xmYDn3nEuHpGmKa3
DLvgqlWT+gkAU7zT9MzD8diqN9+fxPx2GuA7UGRQfzVpjGhTu+7j17NyCJeI6dEeCvvGt++GLD3x
3ZvPWPMDaJ8P0PbqqGRIOg98+0jietT6AxRKvAHHuD163YkJef7w3o9m0383JJOj1GZvcNYXvVGX
2PKknWwbH7Sqpu8FZubv79qXdc50HO4WWzpV1ZmLZ/Own/PwKicZDsoOFeGu2NY7CrNLsVRX4RrP
9okx+YfvjM6X0+BIKAx4UJ9voq1Tymr1Tjva1GlT8qLMgCyHeDONhwB+w4mr+9NMzAIYixASdvXL
8t4XReXBJNOOlQabU2l/+TV6xTp4jZR+FZh8s03tvK6MJ1vJTnW8pjs3nw0tyYC06Arwf2aXmiHX
1jCsae8zTL+Xv9yVsyTmdVGeYVM5P7Ut/+NLyKbcEiRSSMuwZsezqlEkmhVxPFgnnm9BMRlJTwW7
PrVMQN6oTnGVkhiRDSdmsvlYneZ9Vif8T7Omwtn08w8z2dhLtwR6J47C3Y9+uEt1XvrWPfH+/WHj
S/eZDZPKKLWmNuznw5g9eZjeWKjHWj6IbFh2wC9qJ98P/ZUDuaYPNUqtA8uIDvZmthradv/vDyeT
NAkHrJ1NgWq+8gXeBOPR7gwWmHhz8gc0p35MLKmI8feInU+rx83btYrc/vsjv7/us8FE9R3bEOUx
3lR79pomWidtUJnGMTDZcMdgDxzjGb3iUm97YrVpr1XiwY22kbBXqNiWqDxXUy6Ql6hEJI1XEciz
EfyybyFaDK1LiSo8tbqNMvys2jfNfEV7CPeApJmxegA5hkutl6ce4B/eiGmzKCVTgP61R2oUroGi
MzCOanvfa3D0wvcEj0WgnicQYodwE/hgSzFOl+FbrtT7mlT572/kH5YonIKBPkNYNlWs2X0E4dH5
LVmnx5qOY+ZehC6GDP88JBuKZAQ8h0Ryuq/fH1Obf5p4Pxi2bBb5LpmqZs/mcqqmRhWNDttwB0S8
BidGHvHhrfQUkKpfISLOnlOSaq3kzXdfOoh5ZjnZjZKlkON5oyGoUL1jima4HsvLZNCRYXrAk0Yo
AN1FGY5X35/wifN1pln1w/sMJioXViz144DRyXqQyolvm/a+nfg0nB1pOhQsEVSw+re12avsRWjs
Y+xpR13qvwmjoCNWaz3KlepnngT2XvfbfeFhVbR9sZe55ezUzgNQP+L/HXRMz2FJcnblBEuBkWHZ
pD3bXo3uhO6NEj1ycGiT4j5xkzMV8KYTj6/wZV69ULlUWjTQtlkcScv+YY7lS+Jpya+ktqc3yHoI
YVwsepVNsx+Yw7XqUlCM7X2ZoLtWc+c19offqXQfndwEWUi4nCqUbOWnxaM9mteu0bwmdn/TCDR7
WW5gPoIrUob2TQ3zb5VJOl267sNshRQLHYESod2uksC85uR3puFcmlm7r7TorYy1X90AYTazMCbX
L5EJdCjLMwJO6m3qeoeRVljZNndl0bzmfbLx5AshUhe18KHoBmci0HZWOf7A5/sKA+VyEHq1R49b
nutDJK6RqjE/NKm9rTHCLlzP+k3GyQr36DEEOzoW/qXtQ+pyGv8YGt6bURbXyOSRJ9ZbQrcPTiKS
jZs6G5HqqMlje6cDGXOI6wjRg2tjuzFglS74KDeLtPExrDnA9nv1ELvFSwiapMR1RvrGRk3Ms7wR
L8kY7hMbZoYnzNVYN7cFWLUg4sYYgFklujwNW3edQSojEGYf+xi+J0OtCytwCPMbf3KGY2LoEUY4
mXVTG5iIivS2TeJmGZnGfVRWN9hi3QmdmpOoUPoQ9Hx04iW8CyNFc9pG/n0xSMhqXaRC8SbWDbwH
6gcvMVc9wQ5GoOuL1E9AWdnPVo5815gIuBZfgLKFj112DnfMby5GU79ofHJ1La87FzlxLGYS7EMK
2sugRaPVWsN54isPqkphW2qht7Za97eOm7dOJVJbG86WqU4+/uTSioJdp/ZnSL/ogtu/8lA7OAJA
ImyLFtAb3fvgLMzGMx2rRWE1G2n0ezeCyeBm3hEY7rTrytDQllhIQ5e2nUmYTa87uGgJOLRH9042
uXXIwnCndA0olky9cQ1sZE4tsjN9tC8iq3yIVfcsIlFxWTTAgdrADpekSZorXYORrzps05vS7m5b
0Z0p0u3BkOjL3urJkh3vQoFGNC9sCSspIWzAMI4tdkHdLg9lLJ5YpvxSZfPaViQOFPa9FxU+MEYj
h6oEvy0Q/XMX1QPpAXq3U60aWZMIywtwOzA1xlEesFmaZ9ZI6HdZljRNpUGkOWrjprHlofIzRCF2
nZ1HJXyRcGhOTGbzyfJ9Ac3ETRNc59s2SQE/TpYIDrQJzNEfyD24083hNs2CE0vJ+frq/RAoCWmC
oPhg5vx8iNhuSUWpyuGQV/GZUrc/gtZCEe+fqBqcOIw1m/arMemDyuUwOgERWLnERWH9T67EUXVB
1UpqX1QylWRRRXzzcADOtA5RKCVhQ56ae//vfcCmG6ap0GJVtJk0SWafl8pvuz7ow+GAiHuZYN2p
wp//gyMIwXqMU9aQJH5+JBkc2Q6vE08dc31aAV+mwv79IeaPg900bQH2ScyNtCfkbGBZtOJHJKHy
6BViK1JBvz3emHzzvz/M+6J19i2mA8IeRaBes80vq5NQIJ0vB+1oRm6/dnQomEDk1hR4yW/hCyoc
f5t2wWYMiYbwFe3A4iC7CNQCwGBgsnyKUUJEWHfXnmo9BgohGmbhK5djYJ3a44sv20cqDJLa+NQ0
UU17vsnvU6dQBxK0jvYlTs99e91ky2QH5WKt3CcX1YW6gnBJ+q6yNPYnbtN0u2e3iRULI4pdJFu6
+XtOQHPddeyij7UQV6M2SMRTGCKLiCNL1stwZWwkf2TUhV4arMeMqA61wWISeE8QhJoTj838cjqU
2mzVEhISm2rOu7DDtPF0yZo7pv5xrG8hVZJBgxd+7E7MCvOyB/s6JECCcc5oN5z5dXsduAEJRenY
UTDVY/xwySTlGFm/xKTFajtYML+/v9fTfPbxVk8NBsk2S9dA5BrmfD/ZKbrOxG7oBw0JRrLud97e
2eKJP/VItRPHme7xh3WuouJ/9KZVSbW2HuXKOxN0USlcLsEIr049sC/fidlFzeakgART4WcW0roo
X5qlv/b68MSY+LJDnt+46Vl+uCAQUlagu2Nw9K2+IXzp2lXjO60nyilShlfDzG6mOeBMkjXfSkh7
g/5aa2ZwosYzHzGz/tD88aHGzvs494yDpelrT1dvaoxoheVcRbK/NAChMmOcmCu/TAzzY84eZVeW
MGkKVqaDuSJYxbm2HvsL1u5rZ1k9Ds3CLFYoJas9LLG9PPEteG/Mzcfrh4aYOnu0hBuOiGkYr6x2
8QRrZ9qanvwKQ5K4QrxkbeNde3l6RH1RSMwveva4+fhZqhqb+qHexHvrJdpVl9Ya37h3Gb1CVFkU
FwUmckY0STK7Go68u7Quvn9V/1g/NCi6GuQCqpgeZl8pu6mSNkb9fihS6yrm0S9CqwXgnxFRXmJi
S3oQF6W8JvgWu0zZvgg3u9KpZVaBBAX0/dlgU/rDK/3hUcynRTF6vpNUUhxYaT4TijD89hz7hZAa
/LSacqxbn8wvjcSbSkGAORx5WxCxQG0NBZC/JmXf5hqEQjRBfddMmYYmZmDDbR66AlO2RwgbjCT0
3Xl9EWnesHZDvMUdySWKhZlITKlkHSST3ofb3D2pPTYvsryGGtQR+bt1ROIpYNeo6Pdj1ZzVSGyh
+mnneaNfO4V1RBN1RvjKVdm4W1+T921WnbdNgq0+eZIVNS/6jAc1D5+txtjDIroxSGHrgLTgQtyb
BT5A+GchUcRSkOiChgt8UYMyusHrplZP1Oh2RtZuUpM3wYLmELkJwQHFDZy757hli0mUw8voqio6
zvQsaARw6HJf1uIiaksSkTPonsBw87K9g9V61ZawPRBtwuUoikWWEFnV9OOLroBVUWAwLrTcvOoz
eV2ksCbUAtRBZdu/q7p5FK0vt6mdw+mx9F2tdOeuaoYLEjuA1oay2YsGziUgwgufdBidEIuV3YtL
xXcOgSP8KyuD3Ins11+oUCgWjkF4kxPD9oicqsLkXMAq0Jsd1PVfqNrkUtojkZ/JzRCNlwR8LlEZ
Ar0cd0AErsIh3alxvJUaLLk69nHztRdhWmxDl2160h/ASPzwlUlCROAkxZhg5ZnxPndNsp9blPbq
3i/dQ2Nq25jMzZ0P3yLRtzyfq7A56E26I5k4WA6Fye7KP686jP+i0NA3R/29CwZ3m2d+BaXQfsUV
jNFcUy7jNAelTGHRSKpzCcvLLJSdVamPFhTLhY5ovm1qOJJGPvE+roYmYB8+msMK88qjQV5BBsLQ
SYcLt4Mt2qvNaxU6R5GquFYi7TaPnB0OSIDQMmTxOpGTzepKM6JbalUkTEYqU5nLWsYRWyxOe17h
x7pzsFSBQOtkxVbSffbE9IiyEteLa5K3LYF5WQ6xAmNePBGGc6tDsADqrPkgClXyCYdA7pxoMoV7
w4VnGOWuaGKc7VHwqhnY8XJ/3KoeUKxKomVvzxoe+1pn/A+1/lBUMe51EwcumQa/gcCjqY6AiRNu
cR5rAAH8kqBITXmqjQTQXCWS5RCrOCqiq9rx7aVIfe2mkVW8qFFFgreLvX1rlb+1RvPWUT8E68zF
rdNo2QN5NwOFmgBKQ8ZG2iOfhnUQphqTfBOjdO6FP97i5m25XCCJPX5CLKEKKvzRXKFP+JGjt8ec
6BPYWz7pTX9Jlu15baf3uWVdOSW1vtQnv4g8yItpyloAidzwGm+KUX/A4Sw2gmF34rM830/Mvhbz
fqNpujFSbsc8BPLgkc3YOPdjOp5Ygpz6Js37SYUV0s9tRvWQG79HB9dHml020rwrlaTc5bEJgwbC
sI+T0itx1at3XeS/+UFy12Kg97Tn2tcXZZ3ddND3UtOhSHEJ0Gn1/Xdivo2Y34pprfZhnVQUuE21
LlMPrsDe22MtCYqVqFigkAvNSvr7o536Js32inkrwtApHQdFsX0md9FWbqu9tjvVWpN/WmF+/PbN
1kCe0iv56FfocmIDmLsb6E9EbbI3w2IBgZFoPrsRNy7ScA2R8ypACEJtyL/zB6isjpKLS+EGPxMS
EvS+vNcUfUvNjb9GwHePSpjBw2avLgEw2UycI2XnEW8RzgU6y0SeJOy0/WzVau49ka9E+Oklq5EW
IrySD2et252UUE8drW/WXe+Lwg+PsU/r0UoB5Bz8C3Mb7MS5HV7lUCTuqcMVW3vVbWx/Nd4zW69a
SFmEPKuYRJbxiVXHqdE0W4ZFtTJgRDWdQ5rpGFTKnaz9PUhSmHbGTe2bJ7YtJ4bTu7D8w1Xzde8j
WRbBUd96u5TIxH8K1E8Npz9uJj4Mp3mrVq1kaXUpx6nWZN+u4lVPtqS17JfKttzCiP3+JTkxeN/1
Gh+uSg8l9jmfozVhd2PaOxG7J7oap5bp852ssHwSNKALHgH4E4dD2holfTfcsTlHi4IQfN0RpUzA
bQqJskhLMnxCKh4jrVSeMBlaHmnDVtCCg+xQwX5//dp8Q28gWbBRldmOpk/lmNkmQu90AoVTqR8A
6W6jh34FSRVC3gJk5t5A40z+Zb0gRW+l3kHKuPN3Br6AaOOstPNTL9apU5kNaAAHaekVlnlo7XtF
IZJXo1mQPJTGCcnGH4bY52uehvqHh151hWJVYWYfujPi7q69s2bj3Y1rbeGvQVauv7/D1Gi+zBef
DmfMCpwqeFsVCpJ/1ADTAGAjXywb2mcgb/5CS5yfcVzeD6G9Eh6xZbQEia8NHmSpPtjCp1TNg69k
fqFqUFt1v7soAup+rWexXBorle9I/kMI7UcPqnStRBD13QgAu6tb3gJgxnM6dOcxSRAp+YQjcSqx
jO6rHiyUXmXXap6tzDJem1UGvbu4hXp82RnJSwoYYeXG/Xr02mMZ+E/dwGn0nv7TV+y3UMuunLxc
W05IT8OSaOhSEJ2u/dxq5SWo5o3ZsfMjzSFpAChJMoUljtJF12Q3DtFly6LrfziBtiXJ6KmzxTWm
DPhCozh0gxOvYz91l6jsD5T7d6RVv5IQIFZ5qKypzB24whtF089tlfnfZH+3UYh1WADduShJ1tkk
cZbunE7HOxSVLAyt6uDoPkCV8Bc2smyhFzqUMEINobAYJXCm9oYYn19J4R+qptp1nXaGg8ZbBk5O
KEqhXxGkEix7lYzFQf0J9ud6KP1zaIovekLSgkiwftuOswtqvn7ZRIwO2JkSYgr+OYfh8wOMBRDf
rrkbam9bSKtaOl1MH6PuD3bSnJWac1Vm9nlYK79qxKuuJQ+K1ww7s7KoWUQFWzWd+QGl5ptXgl8a
RgK7TQxeMSaEGgR02GnnSVSjBxKXOdHVU98BHqNZiIMfFA9l4RHGq/N7sG2y5kPC63Ti1jbddEm7
ZyeKMtrggHpuWGR3Cg1DO/VuShv7o5o9dzYFFN32Vogioc5lTBMgPTd2AuoF8Bl7Ut8Cgzi4JQyy
HuxjmtM1AV6sXDVGGS3MaCB3r/1B4iWHkyxUIemOlxDaiITygXE5ZX3fYJxD0ipI/zGthS5qf5dV
NoDbXHtJIvc8YNG+1rsSD7BDhamhT/uY52Z+pviWtivGLFpDxjyAWbq0MvJx8G0Sq+uI1zrR3lqf
jbdjTlx3p9CXqedde5BwIJOKqy4Y31KnhxVaox2Lg4jObt2QhzaQPqHqw62lsS7La12sDMUql1Jv
zsxR/rBKDNB9BzsYYC0A8URplrnhEhmREK0pe/R7VQPq3ZWc7ujUBzYcqCJCHx6QarnbdrCOWgXg
vk18enGpeT12xAF09NxDOwtWdjHmZ/kwEtJChnSeuZgg1eiVTAwQmH1v7uBAJ+uaRI0lM8ZA8ucI
WYeAqWVqhOUqrsPsQmspfXRe8JbWcQdwOWIMmcDShBMyzBtxFfB4ia1bV1og2V222bNCFOUZTNdf
QpT+0qgb80EDa7R0zf41tE2C0ixah1M75aFrYRiLUn0FJAiSQQNbKsbOv6igdG5sdrWNBh4nxAPP
KXlXSkJMINkdFyJMnkRZw7jWkwfVS98CG8JR0Ec8ZPuRS0h29DTgm4cDVr8wGdcOKps1meRXttJz
9d54n+ns5RqrtDcpTIYdGENe67SxFj17zIWCFWYhtAbHpVU8RKFJylQbH12HwIIqB/CnWVMugg2I
LioU+IPyygmzXe0H94OFXb2KyHWzgoNb9Y8J/eBFnpRnmgiecmndA2sGsSANfZfDnDknGvCYm8lV
P7LDVEJ1o9ZxtbR8Isk8yIzLTFcuJ3iewX5M+C6B0mW6Twf/ylSV564r76CbJrzNXICvw9eLvRZ3
KnE1RFXS6C5siIvD1o21fo3j2Vs4UXXmCIpAeR4vK2fcKWZxN4UM4yz7kYZJsQwtBzmk9TLCLSp8
9Wdl5psmE78pQfHCRjCgh+J6GPo3v1HwGqfKBuL4vhrIjFPHGpDUwFa9qOozGunuKidNcanBbXQM
94cyZgNGZH/LU7oEDI7helDhEk8cEErAN6Sf/pKK/zQO4bOGYmoZo6UBQEgOgQf9n8/7qxiVe2wF
N3Y54bzsM0EQkJk7Ki9KflTjkFRFCRK4chDDNtlbHClPxLSGAOlYiJjtvuyJDS1Mf5XXQU9OVnVZ
jgN3rF8ZnjgPpvgms9b3qWPehiVzgApSmmy2bCFL8yo0I20TNcOlitx7EcPcEuQIbGEUQIIQ1m3b
y0c2TP6iVZLzwsNET9DtOS39o2fQoU5SILBGZmGlZlBCDQ664r61w58aZnX2n+gOZPdWhg3FXt87
enIkDjBztmaonmNzzpY9wPC4Hh91DdSPbQ6/il59CUrrAZPd+aRAlkV3NYaQjmHIQw92XqO03kSj
92gX2RFR464AC3Q3zRvL/8vZeezGDS3r+okIMIdpk53VklrR1oSQZZs5Zz79/WhcYEtUo3n2Hngk
wNWLK9Wq+kOc9vtAz+hSaHi1WzrM3SQ8tjJ6G2L9nKiDx+Oy/OiiDtVyXZ8c2C143vykUrGmko37
Mw6zP14uPMap+uGLJudUnX4IeAtz+qBRJupw+wozPGERxgcIb8VamPR39UezEj9oO+3a2qPbnVHI
gdKJmBbARjZOTHMMqwLPGDcBV7rjo1pgD3qoQ9QeNojJCatWKc9ezcOoQwFVTkYA4hVy15T4dlks
4ycpFSAacpmcJX9RvC5Ca6KK0K/TgBtgwYtqehlT2EnbLlrrpPAU2WWEcqsOb6TyrNQ6yrSJ9KMy
Q3MlavmtLAQIierGY1xCHmTjOlmWSrteaW+0FmXz2kTpk4JZiTWTuoYjPqzNHkoLhkE4FXZdsVLV
9j6W2TFS1WD/gcC0l9+7SNrFEg+vpEfkQTlLaXmyvBil9DC6xTzyLJTRMSJZ0pMxtWnr3iWd+oay
D6Jw7UnSpVvZLN8ET0ptS+h/6yPKaWgkd5K3K8No01Tqq4+YRKuIGGkEYAwzARJ/Ums3VZG81+Lw
Fqmht+tCVMdc3OikATlfRb9TNEpMWfREueXGS/pbsc9u/FDfC30Ar1dJs5VeuZMNfIggIVVMOTDv
VFdbmzJLSByHYy2LG1dtHlIcKeIIb0gImZOi1b7uw4dMI69Qw1dLTx08rimCWv0Owd1JCHB8Lo2C
Yqv3F8JiOHmL4viAeYBixAdeWKkdl+VeruPdGOAVI0+C/hFVgLZsD1JVIf0qUdeKEuFP1Y47+uxP
ZtB+YE19QGhhY7jDvdR2P+GVU/caGm/l68lHa3mt7cftD7mo0HVBW77QS9Cu8aisK71A3Q6ZirTT
FNQnEeYupL8ZzRJgXxucxG4lYUCKDdFavVEUSETmXzdWn5NYPiSS8AM83wndDbSY+7Taw+Z8rhP/
qA/xuzHkOsofwrgux4TaLAVDKxx+qehZ1HX1KlnqGvvZpy4Ba1xUZ2pT2yJr/yrN+LfRDKcYshtt
GM9dIL1RFX+QcGJJBvnOr31jKi1yjOE2Wbf5S1yDosES7he2resh1HEUR0s8aYJoXaE+slZSPLCM
GrXHVOTeuP52+Qbu5XUoS8AVIRaJqmKqM3BvHPoK2R6vw3jv/n8ZG57htr9eaop+ry58DTS9oT49
ycYWqr2Hee05gYVja4JywDEExy/UDlG29kbBzlM0B1FlXxjhhcfZlxHOGklRXYdFIyE9kt4U7+iZ
7uCbk5OuPBtJxsVu7IViwNdxzkqAUdkhKwme+B+LlsofXWb5Z2t3jujoO8Ep+Lc4xO+FIvjmEupg
ugEUVJ1PInLuehaOkkq/WdrQpUjWwVuGJ+qqP1jbbDNF9B7dehUshr40q58jz2YVpdbQSKphWj7e
LjoE22gvrcXFEuT3Is7XAc7m0KyR3who7p29ELnz1055v75I5Kny8LXi9zXAbNa8vpyU4tgGwq74
671LG8UJN9UW8vnUcI3w6kySjbihB7ySnqqtQMkE+Xy7um8eyz/dryUJhaXxziq75ZgrCrUk7WyV
J1N5Bbi5tO+/lzi/DnhW0w0H0mYh7/ii71NFSNl5VALoKMP1xiRjoUPwD7V07fPOalB93kIaCqkg
y3p7wqvYDhXcJTT1NJBxDUb6WGDxyKOQKzz+U3btU1PGx0CO9vi47xVe1ykQXB9pJ/jWdEL3HjKj
EfUJqRV3olAdA3ynyi4/ygnuBUNjJxmGKoi/RNi1olsnWbvIjYAluMjHagecwZyxQR/Wj4+piSmO
PthlAK3B9xFPNreIypLstAtlwu/FL8QZJwU/y4A2bYmzIlGRiKmFQL16NnUnoCflotPr4aKp4bhx
fTV/028ApgaXAMYfFtMTlf/boZ716JdEA+eBaKPQbo874wEFlxWapju0T3dLJ9C3Y2DiSInA0RHR
o5Izlw6ICqUQ6xZcXMgx8H/XNvm2LaYwKDdDQzEn0cLZMYDOrjaEMmmXK+Mc1r/W8cf1L/dtjqYA
CrQeQ4fmiwzC10vKK3urr/GUPuOM+RZGFeUZHiRkVNnWL9WlPfhtONy9nw/PWTkU32GCAfdjmiji
7HPanWvfMexhQ8Ijr9qT4CxyXb6NcBZzVhnN0IHN0BantbHnnfqECsE6Olu3qpPcUGc79M/Bxtto
zvXP+g0KOGUZn0Y6L5C28dhHKBZynuk1D6Fhr6qy7YrlpojGQ1Blax/7JL3VX9TUvB8UF4R98+Zi
zBDh2RDjeuGq4knvsbxx6U47CStt4RdOM3vlhNJmW8bPRR/HPss4T7RNtbCtDa55+J2stLW+clfp
WkSCar90MC5FnV2fWt/pKrmCeY5GOvuUERp36pgtyTVczPI+f//ZxpFGRQa7kgsA33SyvH5H832l
2Oi07Re+4/Q/XfuO05r/lOYpgygPmhUJ/1IR96Db4aZ9NdbGFoNFcbWMVfoHvLkWcLZlKwgysK4Z
mrpNbidMX2QH+2IP4sNZaitc6EF/XcbT5vo0OF0qitzUM4HNIx7QYNxkq3qjb8GaAJC040drrWy7
xm5utC0Gdu/5domLdynRQ7nGkGCKKeo3UqUwYOBS1vF4bnt/k1nZQx56v6zQ+JPGtbjKYVAs7Nxv
Bzsb93PA2XRGSV4KZZKM5xp3eNCr9kgZKetLgKqnoZz8CPAuoUK/sIqmdT+f1M9hZ5M6VpqYlzxb
2I34tT3kd5h+0yCUbHoVixKb36/L2SBn0+oPUVvnpsvp9IgBTLZKYKtGJ/F3hXzWvcxCSv8kvxZG
eCnh/DzCWUaUj1VdoNRlnPOPbmLRb703ZSe9ZgfY9Hayp6KB9shK4TheuquX1tDs1vGDaHBRhTfO
XkOBxD3LbYxQ2H4s450nPy8M89Jx8HmYs+tGDCzmUh5cmo/5jXko73qeX8gn/Z32J6VweyHetB6v
LJx5DztSS3ySVMmlc+8/Dev6vrJD0ncqd9MDrNzG2yUd2AtHOIq5AOp1Ei4N/sHXM8EN22FI5UY9
NxRqjABLu5CDNTwuDOzCjvgSZrZGg9YslbBQNY65eh87Fd58jnHSPxTclKpj/fN6OHlpVLPl2aH3
AgiCRQLBZi+ssoOxa04YF76aexxDgj06iw6eR7Zw7z9jQ7FWVtld+X+Bok5Z8WxCv4x7tloTWuq+
K1mYHKzMcy877qHbgpdcrwKk7F57O3ka3zVbPU5v66XVdOkjWDAsmd0Jpj5ne7SVYGH4nKvnMHhI
MtMxUXgXS31hzV66VdCZkibuKvIvxpxfTQclaRq9AGLM40bpixXJ9LFK6q3rZ7sYoRTLbx8Qt9ik
wxvcFztJsNSTqhdf83/UwbDJM1hlzU8FlVOcLGAqYjAY+KvrK0KdFthsInR1qhNJ0IXAEUw7/dPd
Z7GpcMnCNqPNkH01/FMLXNWgP+pKwY0QPccxVmsoq2RY2ZvPxRg4SfF7CH9kYbJNIcW5nbeR3RQj
IeAyAb0kRGOj8KawBDoaod0K8XkI3BdkhPepDmb0bz3Et3iSO0Fu7iPLuu8GHT9Yl6IhFjdudVJw
8HKDYm8l76KZAfkaQeIkjx4GrIEK+bFYIv1fWA5fvsDsLjQiq8B9t9LOYoP6j/mh0NschOfr31la
+s7Tr/j0ncuo6UtriIyz/hZDep/uI+MYOiBHVhGf9owk0Eu/RaV0dz3wPyDMtQmenTBxXKA7WCrG
uUFscx0EgW7rMng72n+Go2XigPR3cYbkiAVolLaA8JWbdACRitT9Tdgnp0oI8pXU0uhNJkFbecrJ
4uiv32bnoKONhNIr3aNsASj+7cSfVCaRjdcm2Xj5m+piM7i10hhVeYaVh399i0tXSsF4Yflf2qQ6
ZDwoXzqiBPL8SV20bSmXVOjPWhveT/hDXUHBRVLhlGYrIcp3oofbcfBUWKcsR2FW3Y8SOq74oQYh
VE+kA8TEfYL/uG59dZuNv3lLlwsnyaU0/8uPnC6RT2uH1o2riZlvnNO0OXSihlWtUjhoKAjriIb0
qqmEu4x+PQRfo9o2rvZ4fQ1deudBZZr4hKJGUdmaLd46SbLRMzFxmCQEC9Lx6fItTvUu206XsEj7
3AYCfi/elqclcBHcoe9HlIGDpKRokgFtcq58Z7Wx1VSFNuJDncTrOjN+CQocHwRqcR4FRggnul5D
IN1ZSfCeZzh8uUX/M6sTHLGr9iFK4KG5kVdtA1nc6lQAQL7ge6NYwzazRnUrjcG9pI3QDaIaREQG
LqRSknVsijdVPf6Jc/dOzGQb7MEan1BsqpphnXqBSGmq+IP4LKSuekg2ZVAd1Uq8HYx+Gxjyqa2C
s9JFOFGK0kYsQMOF+m3thW9C7d+2Zn3MswRvVe1ojPkjDosb1arhYif3VhE6lpj+iMbhHkm5U0NT
R5cTRyzy26hVN4Xm4cEkrY3QO+HOcwor4x7FUHx5OvnRGqyfFKke0Hf/WcOnYf+jZ42+xSY0BH96
Zz/hyPNba70Ttn4fbe6jFFZTXs6tV7XHNtjPYREjW/EXrGu/iiXllBvYBGHmu0az5wR3FSEGSOnA
25S/IT6V9F4cT4XKXYvSawitzwIydGhl415T6hvPFJ5Akb+FSX3Qu/wjLNMnUXLvhrzYZWmEnWy6
Kdvg3RuaR+TQt10ZriVN3UZieQu/MN9lmTJshy6DT2bd9VKMyVEPiU/W91Gf7puxS9irgkVPOW9t
Qy7+9IG2IRlmTVaD6LQVzhNa9O5X8nujBPdBp/wE5C9vGh3jtE6IzlVoPpHMgqcX8ztFqe8DLV3L
8fhDlIabZIRjjhjRi6Vij+yPByG3DiCGnjD42igw+/LBAu5SETbFwK7qpIPrdseqKgFnI0Di0GIc
NwKeFzGdI0WEyx80IsXnwNpUSfjQ5SXuvura0iqabYJ2G5QgyLNWOocafEpVDW8Sg/pNWN63ivZs
pTG+sJFnj6G/i/1qUyg+jPneytBxhprR4/iFAt+HOgK58WMJnjuQ+9q0XsPA9dd1JP2qZVOkAaZO
4hXmowDyahX2fnzoUlrlqRgfEk940Vrr8A+xowytZouqr9uNN776OX7EunBUEWDo3fYlT4N7K5M3
mPs+YqyFE2FavGRqBYup/JmN6iP2jxYcUE20ERY8N5X5R2zphjVgbcImPRlJB4aypV8bmSfTymNs
eb33LAh+5l70FnrFhyKSOIFPeRV9DOLxEEC8W0Ttv3L/kLene4UW7NAYO7PO9wBttubYjyvBl/dD
Axcj7zFACWL1DXjMT33AdFvoizsacjwj6ohWfdwcRnU8Kulk8KUiWz2IqCUa3vBW4lS5i0XJx027
Bh+sSA161VUKsCfKCnj5pWwbXUbv1MLTS0QBOZ98jsZexX+1RrBQ/JVFqbv2vA5MDL/UK+oHOYze
G1XM+Bo1kmUkeIpcH+MR+YghSbPXdBw+ol5/pvPzmLbBgz/KW0Tz1x0eXXUV3IpVvwtRZ4izwglc
6cmXfTwDHio9cbhD7yRtuIHQ99QG0r5CMs4pksR3qloZHcRDHwSlsJtw3Ih4iu5LVX4VCuMUuelJ
0bLbsZYd38vXjZHz8q8PVpz/9LLwpR+8fc/V4jb+LkRaahhyBMIt/QlWwlNUWlujwY+zMm1csN2V
2ISZI3rj1uuTm1QzPiC6064KQx8wlSfDpLBUMOHG25D50l0AUdUWsrLdqnWw08XhpEb1WVOa50To
qZtmj4JQ09QTexHED7ZfWqnt3NzaGYXyGLW5ABoAn2sxUVYYXFBbjSbX4e7DU/LgzvRrwzGVNtxY
ZlhtQNBlNoRccdWF0jEctJ9hD9A7ogsvwwqJ4ujQVVl2Cx6qdFCrT/E4Tdt9J0bqvcEyr+P0FKPh
t+pkWblt8WxeuWpV2NUYG3vJNV9kA/O+0hRwnBfatVQnN77mFivYv49DKt1j9fho1c0+1NnWCfim
uMrLbZ+quGoW3mvZBRr2K6HTWiDPawnEmpWfPNOzEIARKrvUgWFhdQxoXmJrWxUwQgTR/7lWemsx
CIy1rui3Y2ucUYDETjt6torYOBZDfycGCMZ1daKteg13ayuRt12WPcAXzlbdxEEzeu226IbG8SYb
8DpMm99WAxZQlQwARBkINVlrXwxrPETJdHLW8iETME+Mw/iuGHx13wlBbPtW7CRG4xgy2hZFL0ye
vQEA6NbaSzCeMXHkikorATdE4V6z4KcHkrASzGo9KMAb2iDnJPdZ/JEqO+0Qv4T8HV37WrKlKAGT
EPY3eRknOw8jRjSA2jtUXGx8vOMVGQIQzgFLL1UuYGe4KkaVRuafC7/+w/WowQVrsQERHgtlOPUh
mhA6oKEV2sh7aQQvkhpyuZI9D+xeVHzw+gp3dCv6B00aSfo8PV97LaAtJCy0jRsbGT5mlnccvbTf
hIJwFLzoA+lNDF3b11hANNHFXWXjGiTOUWYdkKzE3jrS1kPl7vw8AU3lRusQRz+c/yIFM4OqXhtl
6a2rOJCcmpoVKFMONcgQG0V1j2kDSd1I/dhJm8kUMXuIxOCp7rIaGlZ311alaRsVyOtYMfsVklof
ekcKBBJHIj0XQSmMxa4okS+BKC+sPUOsSRO7Zot8bLQC4nfv4nqNjxxI5WCI7vIIrjym5o4H4WkV
4O62aev+paK5yM8QNNtMLWVFUyV5DSxUMtSYlKHmhgSlc4uh2T026zfjENyUXXX2y+4HnI/wULpi
b1tB8ycYEuxAK/wddEt8NLjTBPzUVk2HW7MEK3GV93hpK1IX7ccRZQHF3FQueF7Nd0wjjB0/MO+D
0NiJtXHyqvpkqcXaQGskieQbQwaIIgTBybWU2K4Nb98guIMBCvpAk0usoRwx9txWtfyYGOYLp+l5
sJI9MO69X9RrReVIV/Qg3TSettPa5jZBAqVQgtdG8J7xsnuEjAUkiR0M5TH8xT1wB2vfAbi7o5a6
c/t6XUsROA/x1DbioVUk4KDCUQuDR9nMAKZI914o3WR5u6m04gbD0BpmnvSC8OFNFolPnsxbMOZu
wvp9dIQe/EYub0JMFFMJ7LfnRj/iNLorKvROSmBhdpTK5mSIgvakO5aYvXbgvX1cVWuYPD3G5ihq
Ohn5Mxh0+czVkEJLUx98TgyUV7ZxGW8lcziapgsctlWOuisaaxXZYq9oXLsskhuLhXMKlJFhS8CI
vSTloA7caj3Sxu6x110ZkvvUSTg4yJJwzgKtX3l1pDr09VQn82t8EYZuOErIwK/wZw42kYxpr2Ii
pu/thQZXQFDqPysV55Uyda13yxfuet2lYGoBPtcETE2lCXMrp2Jkw2A+tEP0XEbS3orS8b4sqRzk
il9u/c5HJqZ391ajnROuINtoum3ecQNDjG3ejWx4QygchLGYAvsdkW5yC8CZPQuKe3zogALHxu8m
dvmqo7gLNArinPtCX27FLv3dSvXz4IlH/JPowHadedMJ1m/X8j2nntxSAxlAYhwLT76S8Bhr0gLm
h/AGm3gLwgOQlDA8RAq0ULFX3+MQx1A37FcClwDixslOQLGKIhBIdr4TrilnS8ALQPbQS8dDV7At
v/7tBdIp7KOnPBweFKP82YTtJsYVG7GAbdCEW1ltn4GH/cEqZ8su4BMOGBOqQBncbBM3SvEqTu4i
kV4XGzGQHlvX/1v2PjYxfXkXysohSLVbuaI2Xis7RQrxSvPwouOmsMrxD5w7fx016slzU1SNlEOT
NsPKMvvHodTv1Fx9aiDJ+CFakE3+GAoQxmrf/CGFNZ5VjftcWDr+JM3GV7xT6kJpS8u7iN1TC7x4
1AjH2uzJhP0ZqJCrB89yyr65ZcvvFbVG10oZ8S2t94FnTbamIkyC4EcoBpuq9Pdq4sPHlUCji8P7
WJn0IUfI2UGuvslh+xyriZONxjMiYn95oxyMBA6YCRMZgbu7us+Oshie3OnmEsLoUA/AGcBzpqlO
iZlpGfQSSkS6gSt8iDvfRIw3X6sheRVARpGdhp/BUXVhMJPS/DA84a0vSL0K3diOno7oC0WsrL11
dXddhdUxbfPKFiyFpNsSV5rY8ByCjjyGW92Dc1GG7kcosDCDRHoSyWpLpKdWRZx6qwmubcnIJ+Ve
+9Z6gNlJWzObp8YGN9hXIawPYh85Ri6dk9R/Hftyk0MtxsIbLyOMk0ztGatanpKltKMt/iOWhEkp
uiUpS35aeAp7uLylw+AoqnfC2PMp9P2D1TaPvj5KthEqvDKToDxGY+rAETlqAwdhV7kN+k94GWCq
hNcASHsqd9drEBfqZ1+KALMqneBSLxKnb6m3OdZ03lZS9RtcdTcuYhHXQ10oCH4JNat2eLyz9UbN
jTN4zSJ9KMBCDx/XQ/zTRppV5b7EmFXlsjwQ0USJMcAO0ndLAAiU1+JPrQIBX0QxINpKfKoRCdi3
er3OvPgpLz1ArgK2xqoU/CzT+MCx4qiZ8WrWylbkwpLV+I5LLwCcG+3SHJOYWAH7E8UFOup+46Bm
ton1+jEQOHkMnSAhaaLtCiTNSfGSa9mPesSUPAL+LwbDS5i5T76a3YL1ZW02kmyLlIRLOedMEL2d
R30F0n6+N/rq3RUrYwuWMaV+JqDG1VsgPYNMN8GqVmgVNo9Dp70APX9VgHsXdXcntQMOyDKoSaPM
e7sxux9y1R+9UrCrcLxXyuAj7YvHsR10mwKEYCemFq2H1K0XWtsXC43IZOHnqQGHnTd6GtGMepxf
0jNcCZuH4Koyl7iK3xfUZ4gQFrlf63dQETCfS1r13KNxJ4aYVXHVVgtFuqUg847KaDUq+BlWlBI5
sX47JKijCQulyO99468jmfX91IDXmtvSPzKbm1b6W20TdBMgsweBY3jP+H5f3ybfNr0iajo1R93A
OIDuxCwcVhGepfMyOfdR9yLqyqOhWFsS4o07UAO5Huu7JAzBJoUkYqngzUzl6ywZ/aSshwLH2Tyh
HXFoboVX0KvZKd9F+85p9sOj8sf81R2LpR7gpVGaVCtkwMWotWqz80aNTLnHFgORM6e8iR5IOQ8N
oHs6quW6XeOgtVLldXL3X4NUGC+lR8VCNBp1rLmOV+9bQStWk2J06ALcDZxGo0oV6wsH9/f9NYVR
kWeiwI4Fwmzxx0kLLCnNhrNRho4u9ujtLoF8vrW+/43kPyFmS9/0BEp2AyGCF+kHrznOQA3hxmOw
TnAMhbULnqO4VdZoKDn6+vqy+bbtptiKJZnIUwPgUGbDi6po6Lta6s7l2HqrAuTfygzlGzdfVGu6
+CF1ZIxZ5AqP89n6lAOE1EUvpghflTZPBdoT2+tjuRCBQUg6JsL4adH5/roDBBOVPK4BFiKljKiD
3JMuuREthJhrBqYwZAdrAOclUSTTOmHbGv7j9VF8O6MUUUe6G3lFjnReEbMZSV1xqIsSzcBcTB9y
l4KTr5NnAljYdYgeJ5X0W0kBZwJubP+XD/gp9GwhyqWh9aVkIQBDS8TSoKEGL9cH970ZwuiYIYST
TPQKcRH9OkfI/xZJntfdOVGMp7rx7nyVd5dVa7+gA+2arj7lQvbCItohTvSolMISteDSDH7+AbPM
JfEbn8VXDedGeCzde7VZwNNeOod1RAxF3LUtatFzJyeSjKKFgjeA9eg340bbpHd9uJk6TvEx2jc3
FDGOIwYLd/7C7H3v0U7f9lPkWZ+taIygwVmWXvhGP4w3WKKeytdxK5z6tbRWj97GvTUcZX99Ri99
TyyrdEXSFMz95tYbSg1W1ItYM0MK+Fn/FSsL98uFE0r/FOBfd/FT9xBNbNlKcgLEyovV3uMCbPa/
r49hWtdfslk+3OcQM5RlmCoR0CNCjDpQoFFAA0fM7gGGA6gfS3Htezz/9VQSlnCv3wEts8izKcsE
X6ecT2T3uVmrNhoIG+VYHOrAiTewrdfaoQc3WFnA+kmfd+FZFFfDiuf+76XVs/SZZ8ezV0JuppbR
nztLtEkjTvJoOZYcLCyX76IE/0aM05lCBRKxxdkBUFNL1TLBbcFkc88pNxORwcAnwPzRnpdRZZdn
9j/RZrtdTUXNT3Kjpz9OMaOsVmXws6EUMwyCMyg47DV/ri+lS58RLVZ2AmY0Gi/Or+ebqClmqetk
JVCkDOkhsO6URXbUhS3HHSpzS7DldG61rzHMwY/LpsinQaEDkO0bqbCvj+LCZyMC6mu4EVqaNL9J
MSPWaYs2/bmcFAPUdhdWf414tJOOMnNDF1IUF7bg9x49HAQFdoBhsi4UmvRfB6UmJvUfdLvO46Ny
1zvpvbnF4BkFf7SoilW6C/ZUjd6ltSetgCG9Rq/XR3whiTUQz7WgKWngWOfPKIQd8kJPw/5swfj1
BkiKVbeS5eduXJJH+r5CyLLQ0MUDlXDf2AJCOVpZW/FgqwUaLt2H5N015tP10VyOoU9SqQT5xrwC
EaWaGazQsyfuMOW2TbGl5bqkzPOdVDaBXPT/hJmdXtB/ET5Um5KEa2V9UGfYjitcP6pVjtyWAxjv
Jl572F4vFDj+gbq+ntfI9+pQAxUEH9lq0/A/XQkNzP9I8GDchgghtU/QydfaOrvJ9mAp7WCzhKX8
vjamu00xNJQbNNgXs6WZuJGgGrWEEmFrHvwEoFj32hSo9quB81/P2+dI+oyMU8HudsukT8/j0CHF
E+R7NTbw007W1+NcmjmN3FKGt4LoLOiUr19QzRBj8EMt+ccrMA+I8EPGofBsCyeFmwZMfGov4Rb/
CQ7Npg0zCglvGkqT8Dpn06ZpKP+3NSLSE5khA4aTbdWD+C6v443rYGPuWODT03W9HXY09Q6ik2/d
hYFfmEodEzteB5gQTyno13HHVeG3yjj2Zw/gTer1gAh2mh5t4vK/x399CTS7eATV9fK4kcjiy8nA
5KRES2vl0hzqfEUOaHbg9weVjwQDRgyEwFHZyX/DE3e8tWC3dnibPug7+TXdLon6fseko/ZgUdLA
aI2Ej8f31++HuAw2pnHZnwtN2cZdMdIXN4b7QU/u3SHcy3GODGy+jwf3qOTxU13Bwc4NRTgZJWAW
D+nLhYU83XWzNWVyknKM6hgBcdh9/UH0sTtBQufqXFXWOdeFX1pfGDcNyzi577PwIBVYGiSB4rQJ
7g0xtuWc8WKKE8nCD5lWzpUfosy2bu9VTdk2BZfyXX3T3xib8Eewdh0aB2vUJbonmdW8xLv4nghI
pjSJRk+GsSbqH18HH9eeUqcybxl5QvOoT0O0RJGazoH5qD5HmC1jw5dQ6hh5jA680rJ8q4aBXbqI
jOB8OSLSdf0jXvqGn6PNTiX0niojE93yHGuFTaUJ/xeIn+aSs9nFMMpEQjSMKX+apfsmjagwFbFO
E8VTEx1l7WNR6uvizChouejgTae7YzYzMvpJCbIl50zcaVgkJeK4/h++1acIUwr36Q5suzZLUb9h
ZnpaSx2q/F53KNr761EuHTImSDJE4CXqbLizfQ1D660UckQ/OLMb3JeFVWVj/MRjVjjJG6BVO0R3
FpLPC2c0jqM8KSXkw4CkzKZHHUajCULSW12u1lnz1uro2CCupADhXRjdpeVNvUPmEOXpivDF19FF
Jr1XeG7d2TVsUFHRg9HYkkPdzW5R4lwN6lo4mz+ye4pV/8PDGfcBBQEWfMWRfZ+fXD7ekZZBl/ds
uvFRl5u33vJ/L4zvex5PDI3CM+gdrtz5MrRUS0BhuK3P8U18r224cd+axukn2u2N/6CssaTNz/ov
wamO/c/rsS/tgM+hZ+szA4RVDV7QneMK14sjMl/X///vwHC6GhSSJJ1qN434Oeu2VJCFzOitn4up
gS3VnrXJA/THRDmQD7huqXscZg5ZeUrD6kfgTvJihmc6pHhHtS36TYFIMd4FVHWx9013WBkMdpu0
/qpTjA4UkHgfZjDAR+m/7s9NPxzgK5eWTA4yl0WI2FBC67OlsuwlsW5crK6KzfWPc+mEw2kTgxaS
EGynZsdPpEL9KSLWtWT+0sNo5eL+VbR//4cgFF8gVqNH/e0lL1o5KNbAZfPASANO4FTIRrX9Utp4
cSzTMaCT56ioCX/do42Pj41RWd1ZbX4V4VEdb0vt9fpILlTOmBIqZ+D1OXgoRH+NkWI50ri53lGU
6J3wXkbDaF1srVuYIxjrFPvgRxXZnrN4AF0c26e4s+uVs7VrkBLszmQOQKFqE9Bv96Bl4cJmuXyM
fwo0WxC6SccV26DurGur4EG25T9FtEJob+vu9NhW7OJ3acdv4tLcXcoXv3zY+SlQ0FQVc6MjR03e
I28VO+Gj+QQZQrI9O9sEDvZQSw2pi4f6p7HOFsyQFUbeD8SMuaOK90HwHylEU1Mr0TwW84U75PIU
6lOxROM9Mb+tmhxutDlOYo/tsRqeOhH+hZItXImXDlOeupRkVEUm3ZsNqQ26qmh8vTobHTys9iUF
bb2wBaarbp7pfQoxN8Gr3NyPyigsuehFQK0rZYd3GmXH7Dc4l/+6pCvx/uNw4gk6WTzOtht+GbjS
AaqhDZs+qmBP1pIVIRZfAHe+PqxLuQR+pJQLoKBhMDS74DuzzICnkFEqEA98g8rE8GfowlNkLbR6
Ly2DiV+CIzSCtvr8YZlywysuKO6zhMIo4IP22UOH6vpgLtTI+G6fgsyOi4JnVV0MHi3PIZkKcfG7
WmSdTXlastFtioAYQSxphNKRcXa0m6b4yEXUBzE/AWnaRPq+VvRm1w3p3p1whjVLzQkK5W+J6PzC
j724ZD/91tmJE9eG0pQyzQj0yFbAPDptCVKzFGF2tphGG8ldKWNL3KRnOdb2Wdg/Xv/iS7M623d+
3RdKFvHBy4zebOQ7saVs0YvaXw+zMBJz9nYUxMgrLJfCSFU2CKhW3q1UmNvrMS4PhRarKFKxg9P5
9Ypzu7ST9F7twbOG97QY75IQfwEzLJ6vx7k8lv/Ekb/GCVHqVgLT7c+9F7Lm/gLD2VyPsDSS2ZPE
lzpEUgcvPwvqn8DEzUG8ExafokvDmP7+6XmldFoqugMcwVQQ0AT+7YX/j7Qv621cB7r8RQIkktpe
JVve4ljO3v0iJOm09pXU+uvnqAfztSNrrOk7LxcXaCBlUlyKVWch69vDmMvNgdP4nw8yDvMiQqC3
MbAhY+NM4We8b05qmagriQag3cMpslOGeJ2OkKTbYWdnDyQ45J4o30D253vYlmYCYhg8P7d44LTh
b2ZIdscW9s0fQvvVbfI3ynRFB2YA+Ts4uEBvA/qp0NvoMotvokcortrDvngvrGFN1/lpW2xoa/07
qAHn5B8wDBowhjItNPZBCifqCCvELE6J+aTVb2q48DCevViQkeqmCdHVK2e2NIaiKPFEfo7grF2Y
n3IEwcUviab/ZbFfxJlsJ0XrCXJfxPFCUBah2Zp3wwpI/4UEY25VmBgKGKTIss2ppRMjRemJDged
V6dr2Ij8BF/uzuTVwsU/M2sjZGf0aQIZkk4XH6yKWh5rqLwk0r6HYUmkMKDAUb/wu4V5m9ldQO2g
oUQNBW+tacakD4peMBhwnYHlQzvX12CUyYFajYXJV1IOqS0j00sHkqgLC2Mu1TaRBsCPDq9TvI4m
B20HlWkfLEH0zlYDgMqWflIdugWg34lezDN/ApNxv+TWp43LYLLf0EtCHQMbW7nuqva1SMBdqfNz
qUuHPEcfpMh2rapAjLpZ1z5Alm9R7WZE3qcGuas8ZaV7+VtTAQUcAIthACxukNAiAWeOmZXyWsvJ
qwCDwmwgMFlpVgwiUtgaD6WUZU6oN+BMQX4yK8UpqKRT/ccA6dzKzWsDQkzVtysN51ivFYcC+lEN
AT6ZWRSknxi0roQ0TpXAuscThVUR0AOiGNw+qCjo0nvUlLDSyg96qa8hP48+nPGcm8DMsh7Q3eaB
d5+JH5yYz9Z1QjZ5v5RlzWyFb1M5ruGLc5majcfztszPJvmdgzRAtcMw/DtxmyqIMuoqjP+DRPh7
lDRLeJ2mf1ZJbytO5spH/rPb6W//uxsi/1JBd3rxwfFx01W/LV/7pbfZzA337RdMbrh47K01Tdid
SQQrj0H/WQA5fvuuuXICVyejnNxxEZKnJKyhkA5lX3OFatePttNfu5Q4rHT0AKJang86QU6P4Dv+
BFtij4T9qFUadFQ16T3nCrMCkQECFWRggcBssu67NWF8zWXtVxfAnSrRet+Cs1+/cE/OHVWXH2iy
DCqPSwY8MPPzILN12RkWih0gUL5DuX4h0uyCG9WTKDFRlZ4WOHJSCb0V6Bx08GWQC4jSvxv/LQi8
M9FypgDJTXuYlRn6XQKU8jmCCi8k9SGz/FXEC2ff7Jz9DTJtX/p5nQ+mhiUVVhYfTiI5MfbZ/7sX
LXbMRZTJAZsPQwlYHGlw1sW/IefwAB9qf3V75c49tb4Fmdy7ICuUhkeC7kxhYb8Dbbc/+mfyKzyG
Ng7UHZAIexRrbO0QrE1XpQtLYqaE8S365HTQB7VJpArRw+xA+WMBJ+2+OSgttfqwWt8e6lKsyTnQ
pGRIVYY6NEhh6qrlDbPLIfmoBViGQDt2tujjdiHdUK6vZ4KuCDMUXM64KKfKjNoAnEzj1fU5DyLY
hRsgruSZYdfwauBJ/uxLkkvrdEc6WJHh2niXfd3WBxm+5Cp+HbOZXz6LWH9t9NeyW2jd4pdMb1MG
xNCIwQTrGEqVUxAPApSQS8qIG3NwqbxS/qXBI4IZwblV9LWR9DujljunUus9JHLuh6pyI/wDi6Ey
w2PRQ+lbvHtpfMgG2B6UFHWnaO3J5lp08gcOgJ/paMHCff2uTfQfmhkUqwSEJdD5izep9e58E472
vefIcv4jTMgjS2TQC2XQqzLoEY7tRKjKwN94JWv+XRXEmwEO69WAnT2AJxSXsMrxc9huQMEGWuVx
Y42EBruroXRQcnKIc0gT9QDhhtI9FLccELicCjRiKw+GOyNtHAncH7xEP0hQQdygeE48dghM8L7b
EuyvOAuO3lD8pJ50KqA/f8/UxoDCSnFQSrYzTOPkafJT2mT4zcBe2aoRnpquXYetv++a1FvBEvIV
iPgD7VtcPJlkRYS/U0X+iV/thorYsBRKKQyedAMQtjL3VwOBfHDBu8QyqUTWBTMdppAGiZy60zwI
AviDuhGke5NjvbACrb5vwW9VKq6CmSEfS5G5FRzvVr0Kp6rYhHN6ORxgRA1CktkdkIIcO1aPfFjT
NjNQULMY/oX+UByCUn4IZSAn1WglYmlb5+bvGJaFVJE23aDsilI90KSNdmOJzlITaQvJjE94sK/C
BM3xyvB/mNHYM4UlAYQ3Cm/da53bN2SDbtQAaqp+IiZ6W1rKjp3C/HWjRx+QE7JltXXbYjSB6EA7
piOxxs+bn51EtiL2n7JQeTJ8DQXVNEJcMXwA1wq2Gih1DUmpbajiPTLpWYYHAfw+ARDrQJSkjXRC
1+kjHCkrJTLAkS+ar1jV+DtGkRwb2nMAKhyoL7BWDcpNylRh1zw9CD/cGRpI/2bcFnZQqy8e7AL1
nu0phUwSdEOemGT8yNviRznQ+6HrXLMZwKNP0TfuwZ7um3GfSEdNAJPtMfBUGBF3che9p97wVXnt
S+5BJr2Ufc2qae9QWRxJyBws5lPQB29K5f2UU2NbStGdRMM7wDmhPKSJnyXnvxTWhjY8GS2j8vlK
lb19mKe7oFBBQTAMsep82Y7k7KTHxlYuGnjFwHTL78aEGIowUrmTvQGiTWxNW69xbh+v14DHyWEy
KVNJUq6jxNYSd4RpjP1TGC/aYs/vsnW7zbe3oy2dXJPX/dCGdWuGGnH19lVrj5pxqtuFS/7qvvg+
nmmhmISZRKWGElcBsMuQPHCRQZ7rzqmqI1dWFm7ChQGZk8te40MKmJKO2avVVdICWNHkuCKWQHlX
mctkUJMLt+ujIu/Vnri+fAxq2KWqby376KvH25/n6tqbhJnctYAENXLz5/M05jPwHEjDkkJsIOOy
KpTIsINGldYquIoL9+3sN4MZGFAyaAhC7/n7a8NnJkwZixrLooILr9Lh0gBzV0ZaU/YQDM3FP9dm
x4FeBJwMtBNqKTcSFn1UjnafAmeKPIT+wuJYGta4eC6eakOnQKyg8xS3lR5xEltt9qEPld0MxIYo
3kKwa2D/nzFBxBpdGFQwphXU1AgkVBBy4nKYrhal9DEE+W7oeWIbIdympTwU+5CQeA9mxpeZwBYo
5MjYzMzPbSBK3xPWMLhWyXd5DQETmPEsLK7ZrWISQIJQ+rrWBZSEyiIv02W3SPxf4VBsKRzPtDJ7
v72GZ7fKRZjJeTZk8KQJUkmGtbDYGj34cwlEdzrNYsXmdqS5ASkEFz8wkWObeXKYGV7NImakxNVa
f0fV2K5DqIa0ysKZOfdhQZ4EDkMmFPYg03SvKsIhR7Ynu0BJPLX34lQyS/vh3Xlb2RH33YZsyYf/
mL8ugatmxvct7mQmQ9YbBSVQOSL5C6qVuOABmW2X9v5SlMks5oUuqNIgSjsMFq9hcsSfCnmpgDhu
6G8FKAavvL9zOL0VKHpKiWQgSu1nTu91626J3TU7DigdgqkBzIT5B116sdlVUCbZoESQomkN6DIe
BqMBoXipPD47josok4Mrz6K68mVFdiGish5IcIZJ1OmflzWg+38HMg70YiB6VqDmRmMMhAC+D9Uq
XZGtBlo4/39hxn18EcbIaqVJoQzrgsFi+UGCfDaA8t8SP3Iuv/k2nPGQvojTxSWYYmosu3zwvnpW
gLHo60/KMB6GHLI3Q/hGKgUeQeiHws+isOo6WNMk/Lg93PkPh3L8ePwBBzq54qDe4icwcZJdo28g
tHRfJsfbAcj8AvwbYbo0BrCD/HzcSOiQEzsD2lZN0X2yyp9UoF9O72DxBGRc/4Y2tnhX3svHfsse
Mjju7P5DngdUngEujawDlDcdLR0I7WFaLuPo8AD4pQ2koMLW9mH3uLCMZuf1ItJk1Kos1RB867GM
ZDOClBrbidBY+HYzV8q30Ux2hOgrNRUik90sfO7Mzyr/rMqvZkknfXYkAPiAIE10qHJODkK1kFDb
aCLZhafSphzFmbxI/2ds6XgO/g0yhQG3qSzh2jJk1zcriDEmsPsQDP7sian+c6F6EmqSGoNz3eJk
93ARo2fTSOkG6jZorASr2+t+JmfFiIDIZOAyojgxmbYWwjnV4OMcQaXGtBPR7oaM3QWp97s3cWHB
yOuuaJp8oXQ8u9n+JyqqMd9PFS6leS6gt+6WHdw2keIVUBdRJGlhcNcApXESTXQfRnlQxJssvYYQ
SCnzEqdXu6IASMJWDNka2LWwX7FGOgnMLthmifc3t+DRrqEq5EDRbptqK6dGSkUZSLor8FbvJKir
cH/bkX4zBP1Cy21u1SODAvgFkBtCp1krijUh2uWV7EIVCkp2T1X0+/b6uKb0YgqxmwzcaAiBuuX3
TwU3z8FXSSO7rRwcU9VTYReXQ4E2Kl9UtfrBy2IPVNNHOxjHUGl+0aAz7ds/YXY6L37BOAcXVxCq
DR7jMT5inbyiyI1n/J0uoSqhLJEk58fKwO1FER246CnaKzUqtQ9Kb3AbU9v3VfiRsnxfASeyKiF8
aMWwSQSMCr5vKFNwahxhpakt3UPj0p+mWooqM7RqqQyI9GS+tZjBYD5ig8vXxS6D6CXsUko7Pcbr
wCnW1QuaY6tmDbjTIYOTsbVEoZl5dCHy3/CTye7iVKtrSC+4wg8ONdNedCPbaZy++8J4hwLFz//w
bZEBoVGGVhn6F9+/bQBtz1ih7eAqcQMWgt5bUji+8fTwpJJk4cXxZ61eze3faNPjOxdC7WIP0aJd
4VkMvh2NBdG3c7nDPO//H4xvZmcTKAyG3rsMcaXJ+dM2sGz1UmUMmLnw9aIQ1Q6fxZ6dzE2yjvBg
dLpNtJd2S0fQNX563LYGUP14WzHgCieRG8+H5V3Qyi5kdaHTFT0Nq3EdwXDrQVoHpyiDFfvobVG6
MO80nGpjurq7uKHGxXo14QYofDpK7UDDTz5vrBUQ9YfBrTtw0ViembRWGqcwUIXgqq1p3cgBZVjV
vkTtQkCakNJ8kxnmlxgg3KY28VI75M8Wnv4iZAd45kMZQ4GQxPcFN0TR4KM7DWE22ChvNBsIxS/p
AWDIVbwLbR1zgg6klT+Gj9kZkGB50S1ibklc/oDJs7DxW08Ksx6iyFK89dE1iOIqAxWmcnJuHlhX
//j3HUbQUjMU9DzAvp3kEWDCwLW1M3pXle86GP34yX1itjADowvH9OzAsNiAXx11YqYoa6Woc4iA
YHP1LbHDQXdY/RaGT5J+KLyX/zAmcG8gogFMBPhx3z+ihOi5RAU+onlicLbPYYwMrPw6h/Tm7Uhz
9ytklwCnQoY0pkjfI4Va23SFKfWu1GwM8CkgwrAwbSC9zGwSojNAc1DZISCifo+hqCj9ay2WJPO9
NYR935Wk+wpS2EDlrfg0Mwrx7QI4zwD2lapao1PVP3KWbHDtPoNuv4dYLaQs4brIG9+OB8MphvYl
yeONDxVKWEz9qgK6jYroaCRhYwkuv/SygC9jF0Jssa3WUtV8QOPwOQRgw+718D5QitdYau6h+njf
eX4LFmDlQS5OQG24k39yw4SsXiQ+5Kx8BBcTr6Oufq+y9rHXzFUglJMSM6eG6dYQYZsn0MFrvPyc
xiGEpNEVoOQVpuaOjGKoUtZffVS+cg79YiNP5UOU1PfQCn2JGU/g8lAdCjI4nJprItEeDQQPQglK
oVhaBdtmVqVWrWr3YRfdmyT9XVX6PZrHhdV36bY1y9ZSsr3RAGxhtNK660Rk91z+0ZkpJHDyB/T+
AVMv2ZPcFW8y3u27iDTmJtaHH3IRHyH1cUhpvdWpeCccPbq2JJByNh6YBKMl0ErsSkMDM86hbunn
2pMHeR1by9WjWQ6ffqaGdx2AuR1VHb/WK0jNorelMkiQx1UBaVkCLEidVGtfSA+honzBA8OwKl4+
YpV8jM7IelXuesYGy4BXkGUEximDfOzt9X2NZ8I9cbn4xuTrIrnSIF4WtgILvIR2vWUcq126To/S
GqrjjvmT7+Dq/bqEZxoX9NUZfLHgJ2dwLqu9pCGvdMOYH1NJemwafw31Y+c/jG1kATPAIQHF/DP2
i7EZZZPx3KPYWIb3VnvwqVKlJoZhL32mkfkcp0ZkNVpSrvo6fA2yHnKWcd/bsp44KjffkwzS/Ioa
ft3+WXOjB6MGKHIGt4ArervRy0bQ1Ti8IojF5nJgQw+8yR5uB7nG5uC7wpYVNGimgV0zLSG0Cu8H
NfUHlwyJmxb9K1BhkBbllOxUrit30AB6RFM3t5SwOYJVC/cgOGjAhkrvDpKQ96bkRZukTw0njCA9
ivSmsIwEzUoQadJVw5lnccX7VJNdFEnx+vavnzt1UQKEmwMyl9EZ8fuiDDxVkSDkq7pEQq5vto88
ZPnCyT6bDJrQUNCgssFQHJ6sQg7LOCMtU9Xte/HiaexEaJed5K7KHLnwCycp47XJWrqT4SWwTjXG
D5pUHiBju4V+8evtEf9J66d74vJ7TfJuRY8H1ijF4HYOdeT3eF8d+h+jcgqMIVCvXom1vDK25KCv
QJXaQEPvGabgv27/iLlph8YbaLNMQT1+mownvAtlKuE3JAGSo/6xX3K8nXvJ4VYiCvJSsNemUoMC
6qqDHKiDqzfRNgE/v4XGvQUh1nUj9IWX8TUIZdwBF8EmiVZcKl1jxBhN2EBCPVOhNlnnbbM34qhb
t1r2msjsy4eAZQeVb7gbwGNO1KRYeZCATethPfZ6EgqvIdyxvwyh/gjLYHd7wme/OloSIysNxb6r
6ouKCkKSYom6cQk1XFHAfLxshlcqUFiKmobasiCFpQd9aXmcHquo4Y6SiXshyW+kgACVDNAFTdy+
LJ9TmW25UkRWMjRQtoezeRqK3EZm8xrJbbqQgl2T6jC9kKRkaJWhtQLdgO97tMoatTZr5JX1Xj1l
sOsqnPro7yHZue0qK7mHgu+Bb/OFrzqXK6mQtANwRwEFclqNgGiTUSY811xFUbeDOvzAib2pQmCJ
ArbXOXCCYbFwGM3ltZchJztTpAYnJDd7N45+e0glaPNp5o/GoDjxx+3lMFuuQi3HHEVPUDaa1h8C
qqiSJLHe9V+kE2V2vQkceSdgLvSePkFVdxN8sQVBs/EzTc+dy5CTo1aO4CXPy05zMcw9vOSZrXj6
JjDFaxvLG94H+8EwjmDoDkvn7+ynvBjsJIkHc0QHhkRobpQQseagRa4rJj/kgwaGdmKkJx2SPvel
2ocO6mnvfZxtTEM6BLR9AZVScirIra6VUCYw6CqTDxLSny3U9B9uf5Pr29pAAXG0Nh5JsGTaW9ey
DAoUIdqukgqdbzg+t5BRLsRCGWQ+iol9BMkdBRj675spLHviV7FUu9BzXEmZV1hAfB+8MvvnONi0
F3M+WcupgOtCqnDNNb0j97807aGOz7cnbHa7QOMJkwVpBLhXfR8KHimKn+pYw2lPXvxG3TMTZj5B
sonb+GdgAGF2O9711GFIuL5hmQe1DDK9xjNgpzKlwDKqG7gKB5ntGxpgSwvnzvxxdxFmcpvkpUYT
rUBKIgNru66rVF7XsG3KLCUqUSBLFR9WGCWMDjwZAi2w6IoMI9wWRYS8OjI3fpzDHC4+gZgHvXSl
6xZmYe5mBUcVJXyoOaj69J1KMkjRinBQXU/eGClA+HllE0ia03Rze7pn06bLSOT799UMEUBLdMC2
3UHeZx2v69IKv3TgZn27zSzysUT4nTsnQMTRUJaFgzkq3d8DhiH1gqFUcOSn/BWWKg9cUY+pArF8
QAcrU33VC23pcpsrwo4lq9GDEf2e6eUGlwIlFkqCe5mhAhTDfDLdD+ndU1gnqzo2LEZjS0+XoOKz
c6uDNKtgmwM5q072jqQmUPkdxlrNib/E22GLJtY2vWtXeNevwtNSrXcWGoF3GEP6O0LTp/dN1im1
Dq+l3s3X8UtxpzjhVjwmDuChMDCztJPvkjuybQ/KQk2Kzn3Ty8CTRQTpr7YPwvF1kpqw0yw8pwvg
oAO95shStbx19EgZ7Lao0W6mwSNDdmajTLzpc8XRYv7RlcHzMMABsCkg8N7ro0eKsqZqtR1qOL/U
1R4swhAsA3HS4QFjRyG9R/8CEvH9LwgDuk1EfhVd7Ohy/A4ykwMjqdTSQFxJ4FyQAXYshdq9RvrW
+efdM14nfw/6yQFcxr00ypChqydJ/gp+Cb8zmK9ZrQzSbq9XCQT4IRfRUmUFpiDA0KmUWgQ0jl2s
QsS+Ycmw0G+4/hLGSNUaT2pIiIBb9H13iaJIQUKLNVeIPLHlMnBTFdiiWlmHJhY5FDh0S1OThbLD
3KGtM5QKsaXxQp9if+D3BC0PGYd2r1WPLakPSoMFB0eIp9vzPf76aXZzEWeKW5ETMqA2RJBQKacu
eCIw4rkd4P+yhf5nJFfXXTzehCauO7ahn5IJhQcrcwXkuobDaB4N84lgWzq0tIL9knnm/HHxdxbN
yS7iYC+3TRZqbpdGcFOR0JorUFQz6QBJfKmB42ByaFrjZMCeo2HmKuziX7ST+SoJ/IXEYnEeJqe0
bxqxCl8hzW33+Qt/j34UTkDs7tU/NnsIiJh77lZ7Aez1l7KAWJ1dSzBBxrYi4BVM1xI08+WoNnvN
VVUAM/hjCsBqh9V0+0MvRJmupKLzOqbGVAVQ4pcRHlqxMwAJvx1j7hJHNQ4PQUA5QVCYPKm0PKyA
WfBUF0saDkEPZhyvgMW1kNDcDjT/tf5GmjbCukZNoaaDPJCcxV2zU7ewAd9Ci1NJrW6vb8w9dPqO
1bO505e4L7PzCMImtK3IKOs2/vtFTY7DdyKERRZ2vgpfmaqzRAGioVouTOX83oA6lw5hCGh+TufS
8PxcLsarVDsWO7g3b0ZVK7Bd3iOrsMPV0rDmDhr093Tod6CJyf50li+G5fW0iIcBE5rH7aaGS6U1
KNp/gYSgjQM+IZQo4Aw9pt4XQYD2r/K8RJIHKMjGQy1IpxulNRambu4LGSN/XJPRR4G0xvcoRhSW
aWnWGEpSuD5v9tTIoc4jLfBw5t4JOPlx6ZjoFl1pDZY6izqiCdQPArEtwzNF36Ae25IdDBflavUf
VvzYXSHwh8VtN6VASz0xeGR2qisdxBvpLbT0H+Tn4SN8Nt9xXKZPpVueyGvyrOwWIo/zNb2DcNFB
D92E5SbK0d/nMyx4JAdp3QNYFkh7f1vuE8dYaXQV+5to231B3WoJpnR9qcMw2DAVEw8jFbzhSUhZ
SzSv8ZUeaLlsW8owY2L+776UwcY2P0FX0CzStQsvpNllgywdbhgq8ubp4qzA4g00OBe6SfzMijsq
HpIlp199Li0frQz+T4xx3BcbwFeqICBFgd4pMx4DXReOovgfrerXq2SovCNl3MkLtFNhGhHBjzzP
bbVGDUzOy35VixS2YQXYfEMz2AXYIi9qLyjOcQFPtsb82Uhdd4wT6eBVsbpLmJZaA2k/RNIk1jDg
r/pVNlh6DmF+yWzXcNSN0aKmd5C6ecef/SjC7AcXan2qYaADc9+oWvWM3EOw5Unu07WWDne8jzeq
l9wDdLdOcnpnwqpmCKtNqAabLhRbHvWH0oxALarBhqpijoZc1pcrgxcRCE/9M7qePe72HB2DYkUC
lGp10lixSgK7hDdmx9mhqeJDBd12i1VFsQUkE/5iLQxdQ1WutrfX9vUexo5SsaUYHiwAzUzeK3Uo
K3FWStTlubKuYZsTHyMNDofsB0neboe6Xl4IhU4VFG3xH0jCff/0UgWXeZN61CVqeOIDOySiieCE
LhaOpZmrcQykoUIN3VEg7SfHXymQx9RC71wU/D9qau5E4Z2NODvBqBmWzkI9cFq/KXRwBqH6aIgS
UMXibKXH9R7thsQu6qRwdIEGiWr03sI0zN4zFztgkiIwPB9EKXwkO+FDSh+NJfbt9TSPQHmgbAGN
gNPM9AWKrmhXo9OKMod4iNtjEb/mSxYK1+ohqBxfxiDfP6VI1AoGtERFy7FeG/vuKVMsWKMZKyxt
6LF5p2CbrWUrXClQIXWDNUo6H7cX02x2AFigAq3iUZ9xamoTB3JTxCGGWfQB3H9hE3in6IW01SNv
LQbs/jaMzkwvdkMVOCEeKau2jw+Dxn5plbBv/5jZKb/4LWNWeHmolQYPa47MGdIPjtQMGwgfODjO
Fh5682H+9tQme7Wi+K5VrmPWxUOtPha5y5cWz9VxMOoBQGYdVSiDaihjfx9JUYNmWsO585wWg9Xx
J06jlSdBZA9uX53vLVzpV1thEm0ybwSWUkEVgNncdK8B3J67f52wyd+fZFsdYIdd2kCZUPKeszbf
yjAriYKlVufVZ/kThWrQY0CKcHWEkgrqhCA5QSMwV6wUYo6BkADN+PzHNYYoEFeEf6c8Nk2m2TBc
1nsl7xHF0HBbBCE8DeEiiRLL7TDj/fst1UGnGWUdFH4JhHmQZ31fALSB6Z7BoQsUUST2UrARqNRV
vt0NT0Bw2qb/zxnxGBBGDCgMomwGzvkkoN8RvPqwBkIf2kNwnkTpeT/o5j8vNYJX2Wi+ZaBWBkj+
9zA+65QKOGJ+zugHL3extqQvfb2WvweYrOU0BkH5j6KnBoRyWMNGe6HNM/NlqMKQf2IYwCX/ORAv
DhnNKxpZYk117pq3sdMDI/K12SXgFqR2Dku5GMbi/7wWvkUch3wRESAHJSMVrc5pUzx4nvFaxKBH
J+UalOaHNK+3vVT8+2dCSPSiUAFHb2gKdRtAAegpin/nthUbXTbWumQ83h7V9XYFjBF9WjToVIVg
MXwf1cBVAsL0UJ1zyS2yM2fYtKpYGMf1OUoojCpwTQIBDKrzZLlBMqkj0kCq86BUa16EncUr/2dv
lvdyb4BFTZbKcdeoSLyLLiNO1l/LKlnyaV+dpZKv0iB8bPT608iKQ1UkX2mYrqCY81in2kc/ADnW
DuVGg8auzMSp6HSyqqG6Cy0cbvnJgEQwRpuMd/pD1eU/anDZF6ZnRr3j+6+dnMyCeuh51zCIECvF
Mb4GYal38RkXta1vWoDtrdgVMIoIvvS78HFJv3pct5MzDj5xaMzD8Q9Ek+nHATREUStaYJH5vyGK
4PcPt1fYuIJu/f3Jp0iMDPp6CQbXOMaebtNNuGMOOvvb22HGP3MVBmWRUdESKCE2OTl7iAaUOTxR
z7z4ggm3ZXgPtAqsutEWzoH5QAgD+KmKy2GSd6hJaiKjCqpzLxKU2HVH0R8FwEYqOmO3hzS3Nxno
z+BMoX6BksL3vYknGDdSmWTnWEl3DYxYPbPaSOnC95k7SdEvwWFqashzpocMk1qJaoVXnsPixU9f
tKR7YeW2knetD3gfSRbeI9fZ8rg1L+KR76NSstZIgAaszuW6ulOdetNwGxoHEXo0/E12om28arfy
Xer4Tn4w0MVYmNXZw8hERxG3rAFM+WSzkVYzJVr29bmv27uyhPdzS229ejSU9Jzx3rn9DeeiwecU
noVjLQ3vpe+jFdxrmYBmA6xtYBLS+VbLa7B2civKKsdAp+R2uLklcxlu3OwXl1SswD8qVk04sqCL
KUfE5jm2wr9nX3glX8jhTLY0bdue86gT53KUZaaFZTKItiwKyP5vXuB0U18GmnyrPguQsXqj7Jiv
3mVV4lm5Qkqr1HCkW1lQwjiRCMnErQ+TxqwcaktvCd+YafQSxd6PpuYA3ybhFh7ZriADZJ4yPLK9
rtoZsfmDSSaoAgkQ0BiMavFWITCoDl+LKj7KXu1/Vi3wSwE8xEHVT/dSN7yAmrxNRexmMa+suOje
IQUIF5qIbHw1dkytSldDDZv12q9zi0TJb5FIn42ubMNKnAnkTuIsuQ8C+Cqn7aYpwgQauN570hY6
WoGQoZIyMCJ1OdrEsCjxFTy+ubjLhn7XUmOvwtIqYWJft94qKprPSMffAAhZk4ZNolSbDg8+eGG9
AHLzqw7zuxj+1xmX3lJTPTZQnLeqItoCaH4PWqGtmv1PyTQ3mel9AtGw0s3Ebmh/Cto2tRKJh4Bq
QVacdSoyHPS2PghEYSwhvBjNR73ZVpQrNqWAccMUYKfA5AtVmUA+GWFSvPC8hhN23WFTK616F3R4
cMaQ/o1oWQHz3APYoMapbXglDOfb+FnVEmoxQUAhiYX/rhoRx0gBq7XqSEp2KA4CO8TkxJKHDn5X
QxusagrVmppGnzxnX0YtyqNCQ/Ge97qn2dTwIodyDugnHXCLa3m/Q7rI9yY0j1elIfP9mNo75qh2
FMgS4MGVgIIdF5+coW+ba/4HYJa/4y4O7sKwaV4hy91sOsCmnCRAZ1YxQ3BcwN21dWxugKShnNQF
TfWYwSFvw7XCcPPCq3K7VzNwUiJM+OhJfKBGZK5LFjeHWmoE3KKhpaT2yUsSRWfNVx2oqL4MIkPD
0lO0DTM1f9v3sKuByi6gqn0ffqltqn1idfzKlTzZ6/F4CfEuWudBeJcXsHgKO15bsHvmVu616aqi
gI/Dy/uhAXzDkJLcIXEGbwUhD9sqkz+0jBTrPqCSlWmKcKiM9UETn+0VSOM6adSeAPAJ4MAOoUS/
je7bvpUtOJAPdlaxDvvFT1Zplj14omcrrnG4WyXhO2/r30kIbHtr6B9RYHoOL/QVqYzeFllUgnYg
faKr/AJs+9Fn+UkR4kEdRnPzGKVGEkoEMjywNsPm9R2l0J4jFYk9IKXHrMVdqwDHaMdyq62hd7tR
KkmBHpeq2l00HPI2UtYyzQB7hhNb22gA2GNNWkONMaIWVtmcM8BcwjazgwKWOxQnc5nhSa8V8msI
PXbbhFqrhaX6VhXCkeTa9UX4Jkuks8GN7VboDG6BozWsmJkqWD8NIK75cJ+Zxb4AagtuuNhCQ4O/
0bc5tUquyHijysooc3RicvEDgIl8pXoFCAENJNqydl2H3b1QYbqjlb71v0j7kuXGcW3bL2IE2JNT
dmosy5blfoJI22m2INiAJIivv4v5XpxjK3WtqLpRNahBVkIAgY2NvVfjFm4ZIvl4LH1gUrTuyeuK
lS+tu4poR4Bh7qUS92J0PzODvvJ8vHer8uDXKLCamupjpiicb/D1brkvhnBGCEmaFl2pyiTDqpYw
qHHcGatS5Pe6Lo6NbT3OTpGGTQarjdr7lO306RuVtZJzqwWSlFpkAzUWML3eGyJ9d2sHp4CIxFVp
Br2xmW5sp4MOG8tJZI21E0gHkq9Kq9rAaNwGe3C4qoz5sZkYg+0C2wwSB8nk0P5ImxpSSMbrbJCD
mxkvXOvL2EiJBpLAeEA4ZKgV3zY6QGSJLSqIAdL+SZLurtQLQwRgRLdRabAqqKBBHQrN7WKVY/nc
lpYxF+5aYm92buVtNBO6cLbMIWAAwH4os6a+9pTn3jSNGmN3EaYisL3f+tTOImJkFGZRpd0d56Fu
X/KuhOAUsJoZ9koJZRinEdAP8+8KaW0hkNK+tKZJjnKoy9gqRiQXM6rqpS72TaP5a1h5mKuuzthr
bRf6le/r2j3RuHkzDqP3rkDESby0LiIPMIJItsyMAX4iEcSf+Ir7gwr8tiAh7x3oS2ad2k6TpoLB
yO8UTfNLvdQlAfvp0l0Sxi85hJA+11tjGiCtP8XzY3eE5UgwhlNUpIFY/Zu8/esVf/IAdXsJbf0p
gxQsEPFcf5Y16mtk51sXuup/Cz8g7/wy0J9ezJdpkd5XhSBMwjQDxjlwjxuSxYEP2x6k6UtqpWfz
sP9mSKeMaVjhpb6AfNKhZJD77GXgAgikZ7//Rbb3ZZSTVBpyg74g3BMH6oG709Uh2ge4Df65veb3
lTvJYYuZCa2qKTt4+siDFAyNoBoKXJy6O4AqxXFfINyqEaXl/9v8TrLZUau03GXtcMiqLJrAuMp2
Qu8vvL7PvX/x8EFfGO0B+EOevOdSvrBKWrx/Cm8KjapLZlJdmMfZcsSSpCyv7MW65WQFy6GuZqvw
8KZX0xMl+qudWU5gqnTnOdDBK0ovA8XLbGIbjMa1ZhRWkpqsDjqRHkqTjIHmQTm+toqVKMxqLft6
jwLbtdY7CKxa1SFNHLPwwuKfebqg1wqyLXj4i9zAsse/HBhc2EVeg7V3mJsO4qG6tu0lOImZkz8P
7fgr96o9Yepo4J2I0GAeuWmKEPC7x9ZGkpNz1OZa8pmq/AHSfVup84PZQ8XVRn41ifTGLAnkHrX6
HolWE5syeyCDup6q+U3S/NAUWYKOWAelyUKuoMXVhnNBf2NBoBiZlmM0oVADzpnsA00VIK3V5cpI
XaicFKUe5CnYB41fHARnC6xVAu8IxppuWr+8nh54Wr5WVXOPP5pwR20kfko45/q81aomD8va8JH9
VpcIpX9KAyeRFTJjFsjLngFd21N/q450pa6Nc32YczUA3UeukBEkXT1czcR4N7k1I8YjyrYgLQVT
0/xKR/L+81f9UzQ4+Q3wtDTAhiEuHMtOI9PI8kmZud8eGjwuNjjEdeCYATnynR6KUFz3b/6FF/+Z
fYS6zOK8ijIjIKgnB2wWqd0z6GQfeANrp+HNdl8ZMsrehWKF8XBhesvT83R6Xwc7CYmUzqrwBE7z
mFifZtKrQHsqtzhF8KUmxwXTK+W6fsgu9FbOfVpAnCC0BoA4cBGn7Vwi0oLMPpbVDlQiANAZ1+9D
VN9dvjDPVQu/DXXy+p7tYsy5p9oDWZWPOg9m5FsbsF1xyezFdnykx2EHNtK6v2mP2cG6+3mFz5SL
vu3hk+yg1kdaaK7DDiKV65mbLCiRYQaZWf7SPTzY0qqKR1tcwiWeuVBh44lc3F16rXhyfA9GZNJn
WfYuO2TuJgPQhJgRYFerfzG3L4OcbJ5p8ClNBc4nJ/ydyhnv/iXhY0w7kpz1QSWNrc/FBYGtMxcQ
wKrm4q2HSp/1R8jpS5ytqbR13qWo2RTFrZjg9NpJIDF+ntqZc2HDxNwxLMDwLGgofF8/2Es4mZnD
QdftV6odE+WVePrRq2FBl/w81JlPBbkwYHVMtCxAvDv5VMZsVbOeO8VhNHXgUMaY+CBYQpH252HO
bETgCmFJuLRI/gaPjYYk4JiX9aHu2siHdLA07jRcpmRsk766cdTbz+Odi5wYEBehr6N59pdNhyun
kmeZ1xwqFGODLAR1dAOf6tAGzRYYvMsOxGcCJyh0Jo4N8dHM+PODvmwMNubWZDTLN3P7OlAOCGJ9
jxy8nlA9OFCSPf08w7Mf7st4y0b9Mh6ZJybYUEEnAixZ5ekbvGjvEYounLLzC/llnOV3fBknSzMb
/1rs0OG5u65YusfRMEJHr1DXUmqnMn9f5/mx77VbNy12OkQ/O+X8VvIfywDCQeTrCp+E0nYAoXok
JjvIqXhVJmR+pWouHO+z0wUsHO3whZFg/NViaydeq5IWf6zKVJSFPA3/GMtAraR8n9fG3c+f8Uw8
geXxf8azF9DZl+VFHlNBDXsoDuDohOCPaZfBqAb+ipNb9tsQJ0dcmCxreF+Wh5kbd2NLhyBTLA1F
JmCr6PVPKHsDQUarwHUGlFrSXoQ2s1Y22s0/z/VcEIBjpAfRcyRUf8lZdE5a1DAz6w6O4tdyUrfC
pze5q794INR5PL9tOMoRP4957lh+HXNZnC/rO/EZtpu22x2IBWSDnyWK/za6NgT/MfDUpXztzAwx
NXTmHMMA1eI0e6qgscHhZAIxoRpPSWd60IwySuebicyxXYm4glE1WofbES/1qd0Cbf3acQdJ8bUN
6/eM/0aV+Tesdy8s/JlN9i0JWRbpyyJA4pgOOQpsBz93I1HLwGeXqLH/S07lQvQR8GoXOeT3MUxr
zgyjQC5nrdK1uEljaG/A4k/bVofiQkw6800xnf8MdYofnyyAEpEzYzoAOZvAaTE0wsUAgg20Xxp/
OP68hf5m3wFQgnsLmDzckBYIx9+nBl1Cz8gKjAcgVmwnOWSUskS/YvCbcgJAO2/Fw3R1qShxrgTy
ddTTEoiZ116vtbw9ONf1JgVCXgurK7VVMXTjNpfcvv9WbPozR+Bm0FPEg+PUfJ03PR6tGT5ftoHI
2hybEUTpSVAlSP6HB2/TXdlxvvEPemhErF/VK33Tk+CiZNO5A2QCVPP/f4Z1Eg4tL8/8mmHSI/Jy
/JQVuPHrItFiJ9JXKjQSHqF6nqAGdGFPnQv8WO7/jnwSJY2qcKCuNuPhk9m/RvK77Z9aBtC+rYcN
2tJzpz9Ay+Wu1DwkLlUy8Ofc+PXzRju7r7/8hJNYVXlubadGjfajXq8LGN6KxoEoon1AxTGnFxDT
+l9w5u9f/LQHb7I2Z37VozVO9SYAqvqqh3XLwI8WXrbM8/ZAKaYBFLEM/RLEBOJCODInd9K31T7J
XkZbnxqDMGzumn5ASwCMBaESzqok1+yw74YVALZ3tj7/8mf6VHsZzBaUG2eUWajQ5XC+MAAhyuuj
ksO+qKuX2s9HQCnZprDTo6Xmowmh/zEb9ugOPTSp/WAM0G5FQ28OekMvAwQREvai2sNR0Ih0ILhi
ksJQojEgpF3OsMaz2opH5kSsCNKOG9dX8FRW8ThBsWzydXRtbHg1ZJp2yPDXR93sQ+HM7ZBt6nkw
qnQOKlt8TlV1X7otdFxRvE7Q5K4CnY59AHUddC6yPgIV/6105V6z3J02E+DiOETNaQ5ElCWw9UuU
nlQ+C1jMEtgE6/lTykUCYSi05ob26FTWntHhuVL+HmA1I5B+I2PAn8yXgnuxpZc+jDUyeMRrOyn0
VyHBHy1yyLKxyngbIcsSjK65l1OzJZ1Wr2eadfFsdzeG094P5vTb7Yw72XYbAsy4V5b3M7XH0Br8
q1r3jrzXwDob3gG8vM2aeeMM3U7vzXv0ufSgGYuPwS1uOtE86vASyaop6ZkWObm9K7r0mU/1ChDu
NC6K7jYz6U1pQ0UShkz3mbboEvEb6aV6AA4ddiiUjnKOX63109s4OPCMED1QI+TKp3LjtfpH0UOq
Ip3ITVnLG+WQxKPThNbgkAe9N2019OA0jR0sg6OYMQ03lFRXdtfCutRKo57mMLoolB9kOb+eqfsM
/s6aQsve4UKGsKJokp+P+sVwc5JW81IWpKuW6A6TKkjTbbr6CorQQuchWhwh1VgEcS1QZAM8auO2
d0PtYjH1b/mlkxBwklGjpe4PkC9tUAcZoyXm47m5XqhKTjBB74Uf04u19vPXGqR18CSD8hMg7t8v
01oXVtmMtDk0s9iYolwRPgR5zVfNsEcDRdSPzDQSaFRBZoTJADr48YWlPxt7vvyCk9jjtw3Llac1
B5HwR+dT37lrXOYrY1M8do/+dj6CdLzWL3Q0Lg168r3htUll4/n8AOulo9/Tq5x4czQ2dhbWrLvk
JwDZ8nMB9sskTz4tn/Lc6h2/OVDbV4HD2yzU6/pK+XMbGo3aQVIAkRCeOii+ruquXHuTy2Jf0Uew
a+5niIyFFQCCAWAbcEmqrW2Ng70p5+G3tZRa2mH6hDzwB2vSR4daeLpYDGYsnV0no0bdTdl6A6q7
BGVLdNrjPJ3bY++Uy3WGtEF13bPho/aUteKWOfqj12Q7x0IdlfR8L8HIdQV56M0JodYuYctuALhQ
gigjCuZs9Yqx0BTN1hNVue7bdsM5KBCoZ1lryy/vCgeiWn7ZjgBM21dQNZphAjU016P0P6zZWE2W
+tShulROMzRU/chprBeaznGZk0MzzJHPU+i9IVHHC7Zu62u/YzeNyIAf1dDklN0Yz6a6Kuzsl8zN
jSNhHzWNOpTl5riZ3c/BLu/hxRbYHDgb2602joHXjayOtaWviEJrQPHiA3WBh7Eq1q2FFKvIdqVP
H9PJUZHoups6E7fSyFEOrRD0M7PZj+Vsg9k33M8MPFPajwr6z+ZqsIvbwsafsQtyKB08JWxbfhCv
NFZqdrc14a8o78jAntlL1qfgdJrPaUqiOoUjE6u167lUa2oMHC5I6b7l/bywIt8dUpdBwzVc/7io
AliLXNt+FjVaMQau2YInzq2NAWnWYYaZnKASs23sDWHWbePwV9oMJIANwLbtYKpXG2iNlPx3ysbf
2CosBEITqlfFo07tXdfRd4iAF4HlNZE+whmJNOh2Q8b+jhZojPcDW1WtvtVH8joublXd/MF5H6JU
DqUJA+l/CqtIRrBTfFpslMt4MEJdXyhjD3MXA5tY/z275QO0cpMs71dpbudha5YPpFdu2LE+shzQ
s7pJV0ENyn9Yavpqdsm2y6rnvspe9JJ8ZHbeBCQzryjt9WikaKwJD5gtvuBwRRVZ+YyP0k2LPgu5
7aa6CmDB8eaMGcRzePVWc570qbYSslPAt+Tgt0gIWzefyvJeqPRfGnOsQ1x3G132106qP/Um8y/E
PetMSAATcKFGoCQGkPzJM0Yqjtdpj9IlML0CClvldaajW2Uq8m46I6wS2xkIdph/W70OuARonqAE
VNjcWqUC6K2kARtlPKsuok4PbgpPMmQo6HWvtK4Ju9k6+KZ88wl7yCaAQLy8gHNXWu0Mu3eCGsYe
B73iBI+0lofgGoeql0cIqyTQkAM2wLDfhkrbA5/xUXT+S9311yP1d3hU3mQ5vZH5hIafJY0ICgzY
/G6/bqUC8MCDMsHPF8SlUL2k6V9ey1BEMEAmAUpDs2AtUDhX3QJu0SDZDHErWIz9PNrZt/mXQL18
tS+jcb8H6ayGQiUHqAaniTXPPw9wPtVAamnjHxQnTktaTbZgiLyqOcB679oWM4dRG7iJsmG7oU1F
zIkCKHCC929WVQuex1nEMJ8YnbdNDSHcCz/nzDYEBfY/P+e04kVRJUZH0S4OULA+sH25LmO1LnS0
fNJrOy4eScQiSEuTt2EtXn4e++wD68vQJ2+8eRomZJxdc+hhm+ODMykGVJ816CDOERs/fx7sXB/5
20RPnnMWw/PNFsto8WAn5JDvUWPjkFDLIv1ev9LCeg274MPsr5o2hCutHovXPLn0sl8Si79eWl/m
fJJvee2c+nqB5e5QLKlTAgFTAxcwubCNzz8nv4xzklU5eqanLsc+tlZ8jyxg/W6vNNjb9BferZfm
c5JItUZjdLIQzQGCpVD/4Qe7NrY2czY/f72zw0D3B372aAEDC/D9WBZEl7MO9ejD2NmwCxyRmQ+w
0Jrjn4c5e/q/DHNy+mVmSuG2HMM4/MYCOL23/k2LBxor/53KSdwH+4ZJleH8C1qFuvPK9TrWM+vS
Blg20l8bzVuwBwbKnEjwv69Y7k7OiN4Ix7n2b+pb/Q9InAE+ENlhFderSwWyc18IOBAXwlvYsviP
7+MNkGzT+4UhZxt6RPPfutGjvnpJyvxctEIzB+3whbyPmu73USDwIEbDoiASOdrVsFhrdr7mIkDq
V5ZbrgpmDJHKLnqmL3/t6WJ+GfbPaftyK7TDrPTKI90BGUo4OlbopU+NU+wyCLaK92raAmr7bz4g
LKpQwAVb5u+u4yA1YEpHsIuKzfTLCitg/qJiqeHqIfDaaehH3b9g0EEl3liKqugLwijj++r6NprT
6dB1B1Pl2xT9CFGmO02/pMZ5ZqtAGRwqvAs3EP3HkxhoVi6Asyjn4PG1AXwtBCMlWioDP5/lv/MG
YAoA1TCQtDjoVJ1sSK83K0qnwjhAullfFWW18VShIm5ARCUDvDr858PBpAFMLZDg/xajTFsCWL8m
dVTB/auhk289g1inGg7MbS4AJs7NDH7z4IOhOgye6Mlnsq0REnr4jIdqMqO6Mj4Gy9/Cj+JWVheY
gudHAncTvErIXp7ymxo4yOsUyvzY97CpHe3Ad1/bVLvl2uHn1TtT+3BsdKIBJEOvYmnbft96PUiA
DVjXoCDFevLWNAHkkEO6mxIZOwm9aoA0NF9+HvPvYP99yGXyXw61QYm0KRQiDrTz3Kgf+KaoHXbh
Rvk7xwHRyYDiB1L8xTPlZF6soJpnN6w7DKIMZqhqes8VvB/gaxX45SXO4996BQDPfB3tZEq1Lius
cQ7q3lpBOlh88G2RjFc0yTdTpMfq1VpDDjC8ZFF1pryBcSH7TBxY+AGJcXKi0fFzXNVXiI9Rs2GP
2b2b1Ee20kL71bm3D+bnolnX9+G8usRI+jsyfx95+chfPmKTpjmKcxh57DbcTcNqym9leuVWK8Xy
KzPPY324cPzO7tUFyQCjJLDLoND2fUyjt61mglUSZmttzQRPUMiBQOy27CI9RJHioEXZdfn08269
OOrJtxXo4KPOgG/bdRtpBP2ebUcvoWvr3UimTf5h7fBug03rhQ28TOb71YcF/jLZkzDawmUZ9s4p
DiasfSnQBFMBZ0Z2ia93fnqInBCEBpLUOKXSFWnRkHrZuljEpNs44SJzHPWJE6Djs5WxCJsVv7Cm
Z+f2ZcyTJ0Gh8cnnPcbEpRc6E/wSO4BTnH9ca0QCBswiRIpxPzintkwmQ7GITC4/oM2OSnvIFR7b
eZ1YiAM/75FzEQ09UYgaWZDOgsj9942ZMrNRJhHdwef1yuy8KB82P49w9qR/HeJkyQz0GsCk9NqD
eE/32o3z2e+7F33th01svaPE1Qfyk0TGWosuvZzO9H2xjg7sYxa4F17PJ9ceaPGiqkfoTxG4rq9Y
zFfVW37IoqUTCspJ2LwWrzS+RPE9s0eA+QS524d7hQ7R3+9rSotJQA8yrw8+apI5QSOolmZSWzT7
5x8PrwKI1qEaCaDZqWZS0U4ldQzBD8ZgHWrCYGx9CcD613UOTdil4IT8xIIC1V+d86nVmk4CXdYy
WkWzCaKS8IzAyPSXAd21C1vl/6FTv8WOxT7LXWBCEALB9XeyHwFdrZFs5uXBBqklIPmwg+/HBMd6
vQu8hfMIvYsMhpX0LpdQf+t9dMyw1Lcut146aERAuO3eKNAiatPyY+rnG2AAi8Bw7U/i93DO0Fko
9eKD6iO4R1o004EFqSFX3gRphkILHKKuCS9M4GXlw+R08LuZbmdQn8KqAzJsEsexIevUBkFpNJNR
lNAmxO4ODZXdUXTgd6QqRdBy0QVENDe0abZGaXlxWyDF49Ot4qMXGsy665kHBpxEmbb1hR+ABk/W
DtR3qaYASGi6VeHzJpFd+mK2Hoq6pP3VGdO6cFJ08PpAFdfgmAGIfusPFK0nHwSsHO0vPHVYUBTT
yhD5rpy7dp1KVIE42cNxsAuMuU8M0r0PfnlEJRsqgfneMLPPHC+HAAJnY9QUYKHQIZncbl8XBoFh
wyKI6KsXMy/u/Wm+nbv01jGhQ2wXZhoNY7MpPAp+lXFHDdB7xnlvuKMf6ba9dtzy0Ot96BLsfWrL
B1bnMR1Qfc2z9Gib5dEFVWyRAwmRB7OADF4WVrXc6kuTnlr3Pi/nCO9ftfRinbCwqI922gzpP97D
OkJnH4PIiyQn0xi0ra5HJdSVEhig1XvVFuleAZQVUKeyg64qYo1nfVKg5Skno4h9MmgRenMg/oDo
xrXcXpm08oIRpcmA1PzGpPQdRlBWyGrvSrOGMQS1DGrF1sTDodNgAgYGzNppQb707Qq8RxssvKq6
g889Q0OsnI8AVDIWQGhsJ8uqCF0XX6zU1/VSXi/6cptP8hpg7RzeMv6tY6tnX4ph02SLl0CzjOcT
LVGFrUe9DSeB0WnLRNoor6vWR3tYwOCzeJ2yxYZGB7MLLhCQ/zCBcTfrjazUjaawLiU+3m01Lope
YEYEfHaMK2J2WlxpZFqh61ph9811Il1ahLVO06BHWS3QUnbrz5pCpVeRW98eZ2gG+nA8MLsQpj55
oEOATFW5ve7H4XUiZKu15hu4pARUYXDbNV9EAtpEKOCLu4w61471XvdwvRGukxjKW+WtD17kXCbU
g0Iaze1+W046i+wWj3FvmIegsdp7Obr73jTfQSK4cno3rpRLQe8DQrPOIfku+gbfdgDUXfebfcbn
IR4JFshfVEKcygjQatp7WXE7pt4dGh9FWFI2Rhb8Ztd93b9rtveQT2g+tcIgoZhMKE7UWdL1WhlA
W8dONFc9VjlZkamHMa0sniZWRm1lvrvD7Ia5qD8IpcBjQTt+kzkp7L7rUduqqU43mkXf0rre5Jr7
q5hKa11r2RqA5DH28V/g1Wod2LzpXVOh3SC4ftBmmEyYafWZlvV73rRg/PE08Gwsj8znl9FXUD8p
vKjIoJSt9SBl26n9QqibBjPHAwiPl71k2Fv2OG5cMEg03IChq/m3gxQb0fnblPaQy5zhYtNaGUri
iEymORWAVZgd1F/FU8l9hb1n3Zg99eGDmv/W8jKNlG+Oocarh1zLf6PVMYUD0rIot/wdUIgRgKxZ
kNnZnWx4E4BV+wsA7htvGnciLdeVACF7whJP9nUpib/pvOaYlsUj19WHNgFBWLK19PJrBUhLMGbu
7wwklJo1v3w2fdp9VyYFM7eayUVcCwPUWYbIZQ5taFXpVQPOCQhRK+ryX9rClewL/AYbCBMOG9LI
496mrZttObRrRMkn/KCoWhpMdurEKKW412LA39Sx7MmmAG6Y+vjGzXIz56OfDBUbAwvifUEqtbge
zTzweB3pTomS0X2F/acZOYIo3+HeCtx22sOe7jdgEA64dQ7McQAmjCG3xtGolV2MDgz82lI4VOcj
on9LMxgwum0a83F+8qYCukpuVe2UXexaWbG1QmLZGdXRRXCKC0p4KExga1LIwzuZirrcfymtdlUB
WBAKB33RvH/gsod8Hy4BtMi3VglVqN7TVjDHSzxRoivPt6rM70HWfQarP+lola7qfDKvtIHCZqsH
eZfpYd2gVQJeKtwG9bo6an3hrUQOfyltbkCxBHMWU8kgx5H99v10CJAKAMMnp5feRhdusChEBq0M
H8oqH4QJ1zC9J0dmA0Iyq33RVnfw/xEQesmOk8lzBPPmwRpZYmfThzTgljPMInRs3uPyGdxQMLrO
GxbnqngqDZKYBLHOy+VDXhO4CimZ+PP4PGW1j9NewZRMkmdfaIjkaIyJiry7c+lCes/jUTkbkD7M
NhkHWbodFPAolavAGVbQtGyaKc4zV4a4Tj4ac2oCjXgPAkEskCY1YFY9F4FWjtZtCzr9utEgs+7j
wvDHHA915R5yBzRwOqCs3fvtyrBl3GVG5E7ZvdYPSK05h7OJqa08qKFqHHkCTM/uqSyuTOZthG/v
xhQmUiLLHuq6eahVs3dKmfTwnExwhV2NTbbyc/Ja5HKOUjLruNTABRm56+LHt+B7IRbnjhaaZcaC
ZjJe2ETe2GxGqhYrD7bUpratLRiXSbnqunTl99ZO+YotRnERotgrM7x7XnkTdqW78e36ehi1NVsk
Jxwf0Y6P+tEwsitFa1RRZbvPIHHvGOMr8OWwGWOlFZn5/N455g7JeBuAdrcZHKaFKbSlU2qUYT9p
T8PUq2gS2E2pU9wO2nzjCfNg8fzgpd4zgVs1U/LYle1dzUCdp0Jf6UP74BUtSM4tSxT4XgHOBw6t
Zn8aUOALiK7uoJ1aRUQDKFdO3nastSvb7xLSYicBSJAxC3qX1qPP8jAf9A3tBRrhKqYSz30t/dSl
2sBVeGdP6YNq6micARF10eov5qPw/IjWw2ow34as3CABvRWFs3YqPYZFTh+gQb5SVrMd6KuOapBU
9M5S2coR6qG3xBpl2ZXCfQXp7Di1XkQ5Qr9zCAnswR0TAIOCgcUNOyz1CDj7L4vek94IDah61ri8
B61BkutExSLsR/TtkMmgQe/LIHkI1NSVhq+bKe8GF3Fk0acWoDTHg5AAHjysv9NmDkPUIuKZ8zGx
DEfTM8Iu9eK6ESso66wrCmDmJGMY9AVe+ZnNaK3TTwZn0Uz2u8qGzkgN4B6XgbVk4ZDtGKtxK0UK
8YqP3pnWlYn56zQemB5nxRhWvZGUNA1bSE2MVhZKIBN44+0tnwXW4E6hU9ZuYHr6A7X7TW37iKoQ
V57BC86PJrwAp4rh6JvIIZ5NgAIzGhCneScQ+5KAkJEWFW1mRKauB3jwQIEARoCFeqx9cjMLwPam
Km7taSv8eU0oSQhP1w0CVGlBtnWir42bArCnEogkRXC8WFVAi9Tt7Vw9a2m2BnbrqNt3ClkUm6Fe
4AxJys0BLIWD4+7RfsfVxmLh1tfoxi6U0bBr7V1TUPBtgAtss2xrkvZYI5NFcrRqpjxqFYmd0ghh
k7fLdRgfEt7tkA0f0YVZPAdXEyQcRFNGDkmDxl1kUZBt63YiECvQJ985qRvoY7vmC4BhkFcQtw2m
KQ3N0bnPlB9XsAQMcuq7gWrma5fSuNQQxnJw7Mfpt6oA5ObPDDIs8E4JKGUx/GQRhJoVIxJaGG4y
2WCx+W7kWy86gYQ3ZBeqnkUu7UM54nKYcOOw30PKDn7frSlUgC0yRHCWD0CwfDcNgArKG6PvGjwS
ujtNNLiphhBoKbyYyk05ipXFK/jkNv3aZPu6Qv5BGDTA9CnoM5agThS4M8HOnA4U/2M28LBw5Dtp
emgXAI3ZwCIEX2x53FQIT13RPhNjBuATUkIg4TlSC4V+qGW6cnMZIUda90Ydd2Ya2vTJz/J1zuSq
6kRkSCfwO2ePEj96xTJiXb6fhxnGK+BSTNChKJr6Cpy3kOBENpaIoSEBQd6UhTbCJ4RGNrk0YBTl
oGQxri3Oj9CJe4cH0dp3VNB4Dl44TqT6cm3kbVAX89odQaM1adC65VsKpzAUxl7NXmx5DtUZ2m0m
623u4HdlIQe03aN03gbO9po9xZUlw5mjngXzuDUp/cATeqiTCXlInvgwPcuyIppTZw1JmGeX9x/E
BDyql1uGK62rtHiCCE3Zt3PQ1F6QjVUCME4k3WOXLpbisOtNH4HRBePOHSGs8q5zgkBL3lO3+yzq
QQaoCewK/C9OWt5ATDTsx3TN+m7rzI81YKBwO1yh73pnNNk27cwk7yvo2ZKV7iByN8N1Q4AbKkpU
VNlx5A3SGblTJI0aRDevjDzApPB2xhveCMzOT9T4nI9aAv7zrvZIXPN8p5l5PP0Paee1Gze2hOsn
IsAcbjsHtUQlW/INoWAz58ynPx99ztnTohpN7NlXM4ANVy+uWqnqDwWP/rwC6aqzuiXENMQnXUjX
iZwikYAsBHvpviy6F9kwN0aG155lau0mUFUUNoTnQZA/dI1Ka45Gx7Ia0jdPYPU0Q/SUojfEA734
yEZSXu/cd1H7ESiASI1W/DHIzrHT1WcKCk9d27QLyEbahiM2RtYCBI1Au3ChO6a8lpT2COCbckMQ
YevHCVfr/UYvpL1QywfFz+80/NiyMv0crPLUDTGYGSlfRciaKKKz8pMg2Ek6J3Ava/dyJBzkzDU3
Yau+AosuFlXt4qWFQJ5j3seCwxvNcxu44Tr8tLS+0QzIqIIZP0e4WnHhK97gqt7UKUuqNrmw16XF
7hyy3EY9nXWo8voaDBLS6saMVfv71OQNgmvYI3e2u17XeZ7ED2qFK0rVtqtO1H+5avTDLSDd0Z17
rQDNewpYPi+Pd/SvtnIh5OvU6F6LmJNnyLyPJg1uUGzfVEJ9Er0Mz8hK2Q7YZRYtT3mjMn6Wapst
21J/d/xK3Tpu1i8lwPHlIDSUNeRVqkW7zGzTVRM0fxS/No6BUz4LnvKjT8zXTmiAKgnym+NqBzfR
j02lrjFMOgJ25HZuKC/QRoWbVC3XnS+sWqc+xpF6g0LUU5c2O8yl2PTFDdUQ6v9WxSqL7otO3Zi6
flelSFQoZLTb3EcmGw5F3nb9wc5piw4G16qmr30h/1k1zgFNVGEh5dpTUCanyrN2Zc9xrbj92F9W
LdSAUM7qBG9vdfXRCZpXLsX+IuuVj0D337LOclZJmKPe3cLmxdZqhx74bRSXpySqPzqdm0dT5K+u
qrXLPDF+tGka3Ka9iL+awKLBgbdcDYMzeiD0d1aZpMDv9R0Y9Zg7uoMIWZr9dOWYo99Pf+l1/hbV
+rOi58Gq9kph0QbqT87MU9WVHyAJ60Vh+ntlCIuDxk4KGV7dt5LabCxX2BcByrXAbk5oqFHX6OBF
dYawTwYROQq1e08yAUCZ3HMpQ19oWwzqA8i4F7XOtjj93icxfFS99J672EjXdNpfKELdKnUguYum
1MwHXGyHZUEerKw2fVH7SEcjqg3Wbc9vdIJg25fCJyUmbem2LfZmozOPGrola45nX9AZDTC++E9m
1PpyCGueJZrcr6M4tGNRP0pKyJ3ccfYdLeMgzA45Lz29Yck1iIStlKTjvMo1lAsdGzadHh5SRbxt
dO1Oyvo3J0QjqxjenFox0J8tbyWp30GN/rRabachW3PqAmRQc0c8oLFubdw8dMDcdfWyjeQbMza3
cjjcG8Oon05ZYrwekeQlEGnLqxeuH52ClARI/P49GsqjKuqoT/r17eAYybqRtF+1WPwx4+LBa4SU
jT+CStwP0TJRkbOK0etYJ5AP36+XYb/1BMYaLGgJvhMSHXSrvtavkXvw1bxzg3uxMP6kXvE+6HMq
IN9K5IT4qyRLXR43j6kibqO2sZDhcHafS68+0DFPqBHSd2bq49+Bc2MYxEZg84JW/0Zp073Kr6gI
h3SIuhXP0dVIRPK36iLfxxt/Izxd/3BjYX9avD4LN6W1+X1tQomWoIKCg4/TcDG+LUONR+OorJG/
XY928RvSYID9PZLopyonQSrneNoI/r3ci3vRaagMCj/E1n/438KM2XLWLk2tlFKPYfn3AGx+ylLz
0A790jCD9fUwl5JOB4FJO5qUA8AyCVMbigtngNEM3Ab1vv2BnGA1E+Q7d2FMCL4KTHk2dKzfv0YJ
WgEOsuqP0EX54O9y+s36jbYVV9XWX831Qb8hj2hhGBY2cCLZh5XsZB1lSpY5HGbBfWSYa7eh6urg
HhIgAJ161RJdn5s8mdO++Z4UCDacuRJP4Gh1Uw9FyZ3djuSEcuZnVz+U4ty6mgsyaatFWSM3Q1Jr
dglgP6vtpOVuBkH2ekZcmCwDHfgRiYMmMxM2mSzT8w3KT5piBzR/HOUUxHcyGn+dkVD0eVLM2yCk
gApmG8E2Cjf/fUYSHvwnPwE3AfmvMMhZ4ldyVaBuYii2hp+680cFcH99gN97awTA7IdtFkXgb33C
vPQajxZNZ4P6Xabey5C7OwXhuHI2779vTF8jTbKiT13sr9xKtVPdP3p6tipljXfwNnLuoIFcH9X3
hYzqkiiJMgq35Px0idVDp6CGmne2bHLYZgGyauLMh5sLMdmSxFhWAyvIqMNhzuIUL10803+/kOBf
xjD++dnUD5ns4C0kynZWV8uk/iGLn6opzIzikl3vlygTeEbbu/IgRpZiVyvtw4LmtrDKJc//j2od
24K+8Dd6sJwDnV1KhfPpmeyzjWHWpaORdAp0a8lB8zH75fqPoQQ4sJtbwnMTNcm7DKRN2ulxZw/+
myN8jiqZ/1uyTXaiMg0iCvWtbPfg4XM9ee8G9+l6iO/4BXVMaACOnE2gsZTJNj4UuiEgotlhre4n
tEuW3M3NP/KaK91BWENBWYsveQmcRtIX8caYg0+Mu9zXS8XX8PLXXJR7N85alwkr18ZLvh42vDp3
zme5Ap6lL8LN3Kn1VwDnWsDJtlu0XVKZfSXbg+oCpamt7thlHWY5vVucOqnxt6npZougsQ6UNw+B
CqJQcngOBlTlHe/GiYzfcZ48tA01SsrM0qkYIvVkdN2LZwn7KEp2npDdoGKwj8XcPYYxDKWZObuc
5f/M2WSHMLu8cZyoYQytts1T60A3ZmXEdbWyYlqMXVNy84R8JDnyT2zgF1oEozir1NsulJ9GJ8s2
Q/GImxfFVmF7/cdd2FyA21hcPsDdyMoUt+hIWHTEFueKJ9sK1LbSexec39djXDhacAFHxxwM0SiS
NZnDXlK82orZ8Adq0xnUIL03Rt3YhaXPqQZe+NRfQk0+deeoZunhAmsL/aPE07ShQKKWGULO4C6C
OfDe3MAmO7NphU1dI5putyMSWM6XSnnMQ+U+St6vf8ELW9eXYU025yJ2e1+2ILqBu6fPSIEy212P
YGgXY3BbA/3I8wTp+a9Lu6grrjeFqdi4u4S//TpH6VHmPpNn7aOAduYiHMpbF5QZ3aVsKyrhqRbC
Ys1cLgfLsp1GXctJfOvK7UMd1zDP3bB6coOeXtzg7nwF8WzZtZUcjAtU5QoRVorM8lBsgt6gQRQW
ysFn00Pm2QAQHwYbNKZ2rRKuAp0yRgsjHtSS+YSTxTrvGwqpCKh7tDAzK3ruvMRGw2Ob+vo6dXD5
E53fKUy61il2jSM+uMqDl+Q3XiYsxNDPV6A/UJPN01fZUFY4X91WhfTR1P0hFKO3VGpOXh1EK9mV
3ZXpdXedVtx4otHcSIG1MXy0ZB0Jpc1eCvOxAfoLTVp56aXiwRfK50iP1kYXr2K1XqMBcad0xpua
q/diaEaLTBbuEmeQFoYU16vagtPWtBI4gmCnDlYOsqZ+zdCGVUPzI9K0VasNu7Q03xXNPSVpexdZ
7bCoRM9WCmy31bEwJSXlxhWzB13vb8uwvA2d5gV52IPauj/NQD5gVrMrZPEYW0KxVK3Uwt2rfcuH
zKK8biq03bmSI0u9DcpYWeiFtkpiFV6e6VMHdOhwxfLWGQIEw7NN0idvIeRUr2ruNdF9S4ehh5Ip
/tL7kGrMoH1WheDTq/BvEESIt13X3siDdJSD1k76gSp9VRuUA2knxFG6jzX9yU/leiHFqCa3gO2p
PkHvyOp9ZFHNqPyTGSrrIojfuwIf+V4MkPtuf4XJQOG4AivSD9aD4uMcAFd4IQlORam7PtHUFlea
EN6jCrEqLHFZB6JOFap/Fg2KtalawLhsyJ8ijW/6xN/Tj0faPKzDlWUmqFZ07rqkv1ulnU8dCYxJ
RJPSy/IfQiJvtFaE3q7K+wI2bz8IJ0+sl0GMkLfhnRSvek/MHu1xkx2nDh6ivktWiWduJCrbSTB8
pFbxZnXGb6XuqduL8jKsxVPigxPPB4rJ3R6SyENt1gcejt7CErKPulcOgwyXNNWfrEB8tBrnrgyg
Lfq9uC70dN3HPOESK98pQnVMa/l16Iu16ufDStOQI5aEek2TdJ/G/TPcrZ807yn3wDimON+may0z
3wZRSRcGJa3l4KJHCgrTgXIbPYthzFmbuYiVgC1xXSShJaQbECRPVj3K6+usHvIVkLSVVLoHGmQj
HkIDATL+vDQKDiZdFXEI/uAFdiPnwr2QWrs29Q48Z3ZhKH1mDtoYkUOPk2pjXmf3iVfL1L/Ku95I
njMa3Kssl7dVHN5ElUGnNtqWvnVfRO6tUct24DhLT4wf9Ep+wD7rJDcOZX1lV1uUwRtIeEWDmzsm
bYuuGR6HggbpUBY/HIl7utsdUczfWmq1L+NwAx4nX+g8R3q//kD9QQIGEugfFhXtIhjunBKFU0T0
XrtaRb85qRdy2KxLJMqbhiPNoQfhhhSjISof3QQ1c9Se/YXYi9sCaQzRtB5ooTy4fv5CAwbmuz+s
YtAbrWSeokQ/pXliy12690pawG24j7s6RpHWu806UFJhvh/6fusp0qbMof3VEkLoNO0AVsjac4iu
hViX705f+HDxWgMaOODSXjYWqpq0O9kLpVVXIfvJPh2FZnJX0Y1MHfdBzxoQYU2BhWgDNTMuEDaX
3WYT1g6i/Wr3VFdwqMGQg8AKxNdoUAeaQO2+UosOrWpTX2riQGWp8Moj1e4Har/12srlW90TpF0k
+p9+pKwBKyWsqbDc5HFTL80Gy1Ix1sJlLyvodqiIo9epSTM2/oyV/E8oS1uk0M2FkaBokufDQRAR
HcDd7iGPXe/U5EF5bMRxBpAT7dPkQabdvq/NOHrLMFFbDPGY2kLOi0xYyqn6gD4VcCrVeYgDjDfU
/D6vkCGoJR84noF5AYDTk5pqr4Lbb0saA2HDtkIleli5dEsWSttsC9dPbqjWUKJJXH9d1819IdAU
yV35Bp2VPe2vX9iaP2ChgGo8QrJNIYVbqYjfLbHi8ypSsPVEuVgZaKusTFdLblqjx6S8TvpN2Rhc
8kyLSjngXKroaNoXYv8zFM3fEt4yCzdUaISq6W+4/eLoYatDkBa2TukfHCc7yrSwFuhWuqCmSvJN
eigElqofokiQRo8cy1CGxJ47tPEWO8YmyEPyajBWjZL8Brp6Q5fvOfOsu07xlwKcKVNpt35U/iyC
jmZbfNvKbbd0O2fjicoO11LzBe7rEvDeAzvkKdbI/Uh4ctvop5YYd2aX3EhosGmxpaxaRccszQPp
1VdxtVZrejUsfOzsA4gcI8Cvicr7wAF7SrtMWAap+xwmwifNUXCWWXDKrbI+pWJIFyilDQeR/tMz
RTRgwl9NFwF205pVbVgPkdf9sCpgN0rv8XfDVt/rMcqTbVfsFTc5DbX/FJvqBu2t5yYHMFT2zm2g
1GsPCFSjK6dKzdZRU9y0UYYSQrIeYCXFqvdcSbTQHRWcqMDhKDuMR0hyhJjljez24QKC/bqrB22V
84pddEHTLxyxoeFjnSKUagCe+CeRWuwmqQwR9K/ynMQ+LSzRQLg7ogSPpMFDGyQHGg0/W9M7an2+
r8YWSBKBZktp6fbAxVDSGRpl1446Qq6Yb6jhbFJV/Nk5+WvpSD88HJCWTeDFd7SU0kUrRvdS6P9o
VCNCKzkOlrLcbgvJPKDKzBpJG2UtRspTJ4r09msMeYwOlKtxV6juey57W+Cvhy7rV30TQYRsV4PD
nhM2nION9oDUzE0pDD/brPojBDHNvxJrEO+zkJq9H/p7LXV2Wu9yLgYAYbzS/BTEah8n5bppBsSO
Gi1b4hW5r4QBL9n+DtGGx9QSjqrf/Ir0cBvB4EOQJ4ZPLW8hs64SM1zKqrouveEAgm7LudguqXje
yDU8sopTPfHEGzdof7ulvhU9+ANxltG8td4Q1nNXaerta0858QYCp+xuUCtuof1rLd/GZ5/0EVaq
6XdkGQZyErYD1kAbS+uUtRwZlOiRGgQUAx4Dcn28bhTjrXbEmyBz0Tnso6NQKfmy9cy9KEUWKBqu
YiPEodbBkQwSQNvK2idJvQFpfs9TCPIlB79vBB8OWuo54JgmpJDopgYG6SVHssgB0lf9Pmo6okXK
H45G8FYdSLjYCxMQmO6xkUQueB0gXv9NK8JHs0vzVRXHT3Ei7jw3WGUpnuuG6qyVBOxMrFkPHK5P
epl8DoiVLMLcoEelav2DIIybf2kdh4yWXeenrB83NDnh/We9rZ1tRBt+FQ74yniYwCzauKtWelJI
mOTyKAiQCz8FITniCgES2tTKV1hn+rarqZhldmKLhBQ3YquRf3q6V95VtbxrkK7veLWLWfdHbfkQ
aXBsBmeXdlG/jOrUlitdWgFCQXTDBRchN0i0g1fjriq7PknS6iDeU2qVWtftUf/BpTM1AeEDj1/I
McBMbehPQiNaByXp3Q1Gz4+N4KqLVh4o2aaReBfFXDUqL517Uo+FpEnNArPqf15Sk0ITiC7Tc2Wh
tcMRSqi0tiNWB3AT6UJ1grWBw4vaNkud/ZA7p0T/vfV/1ya4zCiMbAHDw3VUD7aTouOjR4Zd+PKN
4OnrLBIPldRl2GAAgu+Fequ03N9TQwLZo1ubtHJ+Uf3foatVLVh7QO+r8t5ICzTRm/bOBWqyQKFt
A0JjbxSwEhUekuaAzAxAdBecykY1u5A17386ejsi1cy9koG2iiOMcKzoHhygLYX9zipl4Iqh89C6
jXc0rcHfJVGRHKw6KJZenkiLSsrTGSXx729tPDElU8aMe6xST5nTYhz3Xh1boi3G1laMXvWQi0kZ
LWu61defwt+1B3ALplgMT8fQR/u1Sb0CAbFqyCqntkMQ+CvPkX/nnvPu57Tfi9B9imJktOK6BU1Q
eE80pGZEY7+XZAgPGVGVaEaq2Bd/fYjHMFadzFJq2yzjapFFxU9dBQJloaYzM9CxWvc1Ub9GGv/8
rLLsFDng7XJo7EFybK/EKRh4RGp1aypWty3AnQEs/qID9LhCfhWsolT+KniJXv8Zl8dLZ3dUxUdp
Z1JFCejN0vMWgPXLN9hS7wsZeKg6syi/C4qOkzr2j/9flEkJBf/OHsxc09jI+qxocj8Ky494n2/C
O2N1fTzfa1BEQsAGhyYg2+K0UzRoVQaGOWlsqe5OupTwJPgYgGcm0Li9OYbz96oNwZD1piml0eEz
JzXnAnIJTxxrTJZsr0r9fSR0n9fHc2l+ECod9V50STP/ftmzLBE9NYeHznLocVnylWNrqEuNSsr1
KPKF0vKXXXMyEsSgYq/L0XwaFV/B/ZU4Z0dP7e94m68a6JPcgLtwFd4F98Gz9eSteXekd/5jcJrT
aPj+SamH/rN9T5VSq4FyZVt4nR2XH374zm+aGepcgMkCl/JQ6EGDo27loGWGNxH+H1x3rn/PC7vY
12FMFjekHMMzK0+1QRZvai/jBlCNzxdJ4JItdHtxBD0bPq8L3U1+GIkzZx3zPW++/oDJNppEghBI
7K521xw17UbHxW+uNfadU6l+jTF+6rPcbI0q1duBpKlWIMqX5TJ5BIL5f91TlTU2r7gggHhaXv+2
l0emG7TRMVGWp/AAn8KgpnmUSvMAYYvmgCjX0hjurwe5lCWjqjVNe9gr0B2/Di3OG45kbZDssHnH
0mybFelMN+f7kQph8z8R+L+vEcJOGrIIHqNdlO2icJ8FHWBifBj8j+sjufS5zuNM8l3rEjMqBu5B
adwCbS5/aUa65Wbx83oY5dIOAoFfQoRB5uAWx435LBk0y408By1Yu5GNN8NpPuVC/I3K3RsWcIhn
NCvEwo2lFHuMVoFGUEfWM62VT6nQtikWjEvFaOVFiDXPEZ3IHlUWYQ+1Fiih6250YQSpKfBqUgBz
sD0p26H6JJjhrQYG6ziAxyo8Y9gUbofLozSsUEbxEbujsHZ9nBd6gKYCPdpkkFyIvllDF9rQGhip
tnazcXeUan8rP+ERmftyU94Ih+IQbzw0ThFYCWfln/4expMrg4LcFp0cXbEIP/nGQxDriMnBHeX1
xYLzloJwDEDwLtXFqKYsviv9Vks3c43i7ynEkM/CTq7UXupCHFLEFl9MhCZ1pz2KefSIYM+MYMil
qzupg8cDOAtOvMnwqjowQrHxWzunsmAE9asSVPskTY6FjnWmVTwbAmaB1+fz4kI/izkZmzt0MTkX
t7amFzexU9zGlfd2PcQF7BlLnYRBTElBf2q6YyWWbBqVT4x2Cd/wR4ISK+CzbmkuiocKmeLt3CXo
4qDOAk4GNXhOUupo9Npq+oeHCboW7WpmTBfn6izEZIN04y4yO5kQ8eLYot686NrNnfIeL8H3IzLk
v9b+St/B6Lyl0TQT+9JWgxEklzwR+wHwOF+3GsPpBGwb+Z4VGu6QHYHXeZtqUa2hzkDwWHmHOa+8
i0cdCjajaBQPEzTEvoZUahFqaERI67ED354ueE/Kz0zjEmouYF9t4dxV3Uo/zjvaXZpMoH0cdsjo
jDDMr6EdCKplStuLx+lbpj4l6syqu3QQnf/7Y/yzjbtzvTSLs4Sv6dJIoCqqZyCqj8F8zlyMpBqy
BNmfl+QUD+QIUiRlVInsUaI4RAW/RRNYWKZbmphLCFjCUjphPvI+t39d/IJncScjRJJXqiOXLzig
GqBUz1kbra6n5PcIOIdqOlVDpAqQ65hkpAK5tsBZrLabIFgKeXITxf32eoi/ILPJ5v8lxuRKKcU6
4Furx6FA6B7Vst1BpwPz7K0acXhBh1VdNGJgY4W31Vr4F3IlqNRz42OWKbdqKN8Kugu9MckfMXql
FpG1dlALcw+JuQ8xSdamLiTRyqXaLsMGsd3yVvXxyb3+Jb5vPXxs4DeUISQSd/rEo8TYsk7V2o4K
3iCu8GNQ4LcWyTZvsp1nUrRWhbkt/NK4ZFkW2QM4+CnkfF0kxqhnDui/JnX9t+BTXwI/R1sT0qm6
6NbaknZDai7U2a3uclzT0mWVCy9mHF/jFrWAKXEUyLYFtZV2+ot6yDYpLjYQgQzpPnxyl/JuDvcz
F3RyfIRZ2PSC5I1vTjhdul7fdyEkr+uzOB4Q03TGWOU/I5scIILqJ7TwQ7qIe5+twFq3G30DvXtu
2XzfdEwAiMBsTEUyeElP4hSCTiFW9ZDuOBgozEKVXFrUq3H9EO12k5grLdlWS/mY/1T210d44doE
WhRkEBdinNumpaRUMPPB53Jhh+0NhUj6SA+RNGekdHF4nEto21Bfkaeng4VAcDJ0Y72jwwo9D+CV
KlSQnN0Qo8R8fUBjsn2bsrNYY96cnRSqW8SqCAbClsVgXwb5puiln26UHSwpe8sFY3c93IV709/j
lgOXZwW5P5k6h1pxUKuuZEtZd4wVfT1o3YuRQWsOgbCuYQpoRydELtrwKRMYMdZ0us4LtEyFnGac
ab1f/0Gy/P0D4KpGl4JJ1ZFlm6zG0HWdADGC3taNbBHrt/iC3tVDs2i9asE5+qP3kp3ZPSKJv5Dw
2CySsQCPoAVN4cgXfrT97zb7KXNjMWBFuZBQkKeg+XZ//WdeyLsvv3KyfFFah3E1loxaPk3qe6At
DEw2tdX1MBcy70uYyezkyjA6bYeirfa/VHyICtBCPY3jAmGd65EulQ9JACQfDVYR++/k9oUzJ94S
gifZffOmReav2peW8DUhDtLy00qK885OsZpNpPv7iIbS9fAX0p7rl2Lp6BiixKVN9n7RBf4Shrlm
061+xBBrLSjVwoXM6nQrNLFnBntp9s6jjTl4tsiKMq/rXip0u6uVe10uV+kQ3MZ1MlPRvzwoA9FV
k/IG4MCvYZSgyfRWBLgvQ0Av4UBBe1+0ubYM0OgOqplPeClXoIb8J9pk5wBoMwRp6DMofJLd9sZz
jVWCYEGtzNnRXP58/0SapErWAQvzmly348ZAhudR00ey9JxF79zXG8d7Nkl5gT4FeA2+HiQvCVk2
J7rVZajJBpA9L5v5ehfOY8DzvBvZccatZ5KAObf/0MeF0I5zu8yfjeD39QS/+M3O/v1JytV6pgWZ
yOwUXBl1ajNV+qOlUHk9ysVvplHK5kiUaSVNMk70paqXkK2zq1beUAC4a+JDgiRgijZ9Sn3of4s2
yTj0VNUBsIFuW3GG3RBWPdpbXli0Qd+7rvkXE2RIaNGi8Qa3bHojrSsl9bpeUGxJLm4GGb5/Zayv
j+fiHkhTjCuvyCVG+lvBP0s5o26Doe8y3S7doLzRUFrg1YkKSeU7zaLPvXwZKiPDAndhoZYyeuny
nS/mM9vGpVRB0FXRaI2Z39HEWVZYfh0Pqo020eOQUDhXK//Q1OphZrhjzk3uGlzXKO/CYSJfpjWT
1EevqgyDnppJtxpW4RoIirXslsI23liv2sxV7cIK404vy5SUQWPDCvu6niPFNVz61Kot+ngw6dpC
wPT8+oguvFrOQ0wZgZ7Ry8mA9ojdKEBYQGO2WHJUQbeQ5WXadis5nrk+XZgqmSoabSldNHBPHdfj
WcLE/aA0npcQsIIbC7+6692129ab6+O6HAZrYB5kGu3xSZjcMawmDSPV7us3kDmL2MRTJZvbcC9O
EDPz/6NM7jRa5uZlnlD0t3DPAimPVuXMGr6wPfG5/okwSQHXAg7Kc1m10VIEPgj4kxKP5qJ6pwub
pBFnPtulWi5G4BgfUso16XhNNvUmr9TexLTdFmDwIwMbbchwMH2jZVO19u3iAQkBQKoz1Z6L03UW
drLXt0rT1onQKPZQVfsi07DgME+Azv9N8p2FmWz2kSSwtmPaT1XxUqUvOmCHIJvZiy4U5SjAnwWZ
7PEtwh8timqKjSbbwXopb5tH6eisQIi+9CuOSrqV1n6umHTpEfAl6viFz9aVaiWhEuLlZosHetko
4iwBiY5NgIXx4N64+3IV75Pbeq/uwrt2Z+z1B7/ZaJ/XV92FCxW9BwOlBbAKMOwmq65IfQ1tUZ8u
pgzpUXscoseiv3Hn/EYuLoqzMNNlZw1D6A4j7zIXn/McZJvcdBu5G7ZWnm8slMeuD+vSMqeOpqmj
x4H5jRCjiFEKmAoSlzSCjoST779eD3BpQOcBJhc3qQe9XsuZarcQ7LCFAOVbL1UxQU0OP+lm5li5
NEvn0SazJBemp6JkoNqxiwIxir1ZzKjeKjRIrg9rLtBknjC+QEG+ggsjKe9ekOzT6tkrFTQImpm8
m5ugyS7pxaGb07HG9Mn1lqUOTl2e8QSZGYo16YumsuYakjfIdqd8ihnSLCM5LBeQTf0XD1j5bHam
4gZKWgtdxc4MQkxAvwxYbOYU6GAsHRmk9fUJurTtnseabLt668l9yMXRrps3GY24stwN4sv1GDO5
Pb1gAxAbQGd3fLlBuwEbuFLF6CTu+1TbK00wh1+6OE+Wyo2UOqzIf79ug1EpCUEajHxL4VZzXz/0
+rGa48ddyjY0fi1NwxZB/CZ+XRWprCSxpwOPooukesm92ej/IqNlmVYumhBQ7abXpMih1mziDGX7
RXsIYuneTduZlL40MXD/If6PEtD4qXz9VIETlG3RtLotqAL8qzLFtcLXhFVZlA8A0vc95aT19Vy4
lG9UPZURq8fk/GV2nh1ShYmhqRNRszDT31CeADfqiyKvZ7L60sDgBVkiViPQ8qe8eK6Xha7EtWqb
Gmwz9CIXUPI+Cs3CVjSrhTUG5f+1ovZf4w/JgAmLmjdq71+/pZwrqalEvAuCAZXbIMBtxPjhVT+u
f74LAwMESCOHM1ajzz6ZMUjlquuHnHuVRbPbAsfe5+sYQV5+nb+Uk3Bm/56LNy62s+mKtLZLMyno
7AypIQs0rdjimpXd4cgAF3WunnYhOZRRBl3VTeaOK8TXaGlsVjBm/M4OlVcBgacQNlw7Z5l1cUhn
Qca1fTakQOvTrkV7CjtYaWlIj0aNbGIq7PritUjfrk/X3IAm0yX2gdkHHRxfJ+t3AcwbwYRj1s09
SufCTGapioGECHiL2z2abGiB7hEhAvKczLx9L+x6X6Zn/LJnXy6MxLToTEW169Z5iT2UYf8yQP+3
Tza5Mcilo0tuy2FRDKjuVfcyOmRW89/ftr6MZHJbMBpQ/SbNUdsT3B1g+wX8+nVveGvT/VXUcxID
M9OjTW4OhtWhFBcMip1mzpsXyLBy+uzGUedevBdOvvNRTctxBAlbdHZVO4dMYSS/CsNfG9prKM/V
MucCTS4NvKCUbuhkbt+ys7Uy5klGgVFKDhk3iOvpMLNap9tqHAiDlii84j2rpBbsafBb0w7f6g48
cuDelN1clsuX0xyfCZO7Pka0k+QQk4xmq4fHJsYzG7NMOqhyUrfLyu5XjzbFMjUjc1ND9Vw0Urru
LPUuLbVjkYnMq5BtaDfg29AiXSurv5pS7xa+Jv7prcpduLF33yj1vW+4iJD1RbTRPXlGF2RcH5P6
FEnwn19vTpKt1WW9KEVaEuKgbyXPcNd5KfdLr43gsgo4xwyhpC2zqE5mjoqZzzbtKjqDWJSpUUi2
5kFxjKvwTlDnbJUvr6R/BjdJvLzTSxWZccmOyt3osRVAj3D0/x6JC6zs7BNOjqHI8BMzkQIJbXn/
yahLd+EN2a/reX0ZrneGXZtkmSS6MCRSwA6jlaH+oz/VJwXNYW+nFNt42ywbmvdOj6wLJLN9Mqux
cnEJY5ih0gimvjh9YzBVSkXGgrUIpRMgzKQLtjkyAo65uT7QS2mhSiKwWJAC8jerKNNPNblqwLjU
lnWfiu4HS2j/b0KgXQB6B6rU1IomQ/DOQgYeGJv5kgPO6+fK6BcnCwEkqAKUxPRvz/+2TmFZS4DK
9FPZgu0aVvXWkpbd0T9JD9YJW3m7usUw/jcmYjN39NnY40yenbqR3oRuYUmi7df1Xi+HD1fpV16s
7brYvwNEd+NhJ1Enw7MlKIcyN203+D+kXdlynLC2/SKqBAgBrww92G6722OcFyqJExDzJDF8/V3k
3LrpxtymkvPsKu8Wkrb2sPZa0W0yCq/ACDtk5m/TYSSY58egSK/kdMU/L24vQmzorxjQkpn7Z8rF
WJCuAkhLSRlGTgl3airXCDy0yWvNvRoaNBMdCTGnNsPlR6hMjSngMJ+QihWo6R/tDeYHn5JDvWtB
QonROhe0pp75a9hjlOoI1eA1zMTyNgDVhwAfzX8URme/IIFuM6RBuiN4DyK3upd7sE0+BBihfWNP
o1tBLdyvXfI9/Wl/rEKsJr/2afmTiBSOHiL5T1W1wBBaDXprLL/zFbAwJadgz11zm/vke+Bfv05L
gC4AeUFAB702JFFzkU2ULhPTBn7haDygUU9P9T7fZFv6DAUVDBoe2Ef8qm1al44eNC34g/a4Yn/y
r59WaxqAxpigFcPJuvzUChm6Dpz9E5K53jdO9yKow7za11FedyEDdcQM8HWTv5tU/79Jcw56DynX
uoQBARiHPqC8TepADcmrUKWANuXgyBsb4wMFNEzAxiddjMl76desdRVvrWC2hC3RcY/+d/HmHNA1
KAPQ/d10ziZEl74RW1CkiH12hzlKN/OG74burSx+6XJBBxSXF6mrDrTY5feu4FEHM55giE/6E/iE
6i+Yzo0jz7rpDsmp+Gm72oMJGvBhE0aeeYOx20O0vf4bpi2df//znzBzclpdC2gRAQxFkht1+JUO
mzo+AEVnDK+Atbt6tKZLtfidzy3OkplmkIqqDHDpnatupj4elubKndhom2yTvigrz+ACU6AFhMaf
jzzLa8RQx5Bbx0eeIPJTfX58M3zwcTvWbtitSRcuRc3nxmY3SGZC0ezfiwOxigr5GZN0WwPDPkNd
3NBsrUqw9AicmZsnOMzuTAxHYffC/GYoTnJVXXjNwMz9G5nJEp3BIwSl7sdmm/jFqP8DVvZ8h4zJ
CZ89tDXPAzM1VHmUEEqJ+h/1ajV8bRmzwNLQqwR0PwBrVyz6Aa7hl8qUawd7KUQ+34vpN5ytopTC
LI0GniwHiXu0q0swR2T9Sqy/wAt4cZqNmcsYmsTkZMBptg7DK9/hNO8yl7vBU7VHWvSyDjZfOdHG
zEGEbT9AHXbCBjeiPhJpEDfvjSc7aj9iDi0ICHQHKxOoa7s18xAqE3ZkmNitOA1/lFHyDUpfK15h
+tWf3R4GZlCvZkBnzz5jCXYC2jUwYWoa1Ecij2vMiUrM/NOX6w52zdLs+5UYPS+H6YGzmnivCet7
NICUCmwYUGPxr5uafvS1Rc2+W4NR7VDTcDZorfqhniaOIODPD7KP63YWlwTsForjiBQwmX150sFm
FYL2Gx+v1n+ZQDViYG6TxBDAUKKn65YWMC6YHjPBgaYjzEUUNvOnWRAlKUZ8lGNUhm4EFTkmHSW3
byoVg4XtIwNdQztCtg7EBsZa3+lzQo+5YUsHYgJjFpjpnfk+VCnB6wMd5BPLOIi7SRvcksb2G6I2
ENgqwKqO9hpjzRpQ6fM2EjC/EgJ2WYQjELW+/LyygHzcwJLkFIHriKW63Ec2+TnGrb1yXhaeRliC
FUw7mernFBFFo9zQlMnSvnulfnjTOuDw4o7mEAcjSSu+6/O1nqzhvEwzKxDPmq2rJnFTQzc7OfX0
e6gcxLByLBciCwISdMCuGHgNMRsz2zCqxYifW6s8dW54Hx2NjbqDZLDfFc5/JETXFvTZNcKeScAN
Ak2az/egjrGFsjT4CeOBGwoir9h2cChl1DgaqLuuX4U1Y7MwBqOSNWYcYn7q6E0KpQoGQkA1/dBU
YP/1lVLWwglE5QAJCAZzMDFvzy64FTMrLwyVn7JcQD0o8sO6fqVQB7m+pMUNO7czW9PQqXoc4u6C
jE/7ldGa+VHUFB7vv2QaEjxu9aC0a28FVLwqAZVIEVtfzZjcCbpWLFlAjoDgAScTGQiIHjCFe3np
7D4fh1Sv81OAnp0TonO6gyTXRzS2va8GI9+qcSAfuIQWGI2h8AFVQc2BRKl9MEie+yWT1lYvkKiU
UOz0uR22K8nZ0p5AWMUAEwZwVZo+/f0svKjqnoRdnPITp/JGtJhvCXOo0tG/ZrtAcxCNz2lyCTg7
8umSNgSTUUp0KlXopDwZSueY9Gll3xc8wYWR6e9na+kCQspU1fkpLRxra27Kp2gz5ZkS3MYqknm+
rva74MwvTM4+X5ND7zHnMCkhNKwDGcTcdpLZtt1hQ6EPugf5xH6SFef/4vcm9IoFl47jhdmFy9Xm
DSg8zERRjp0EM1Gm/BCGKFeu0uc0Dttm6ZqJo4sOJZktb+yMmqRxxE9hNLKN2ai/YOiO5JhCDsMb
JY7vkih/lhWos67v5eKxnACooIFBiWReAkxRLpAaJcXJRPEdjEue0aZuKYyV9S1tHx4NBAEUY4Jw
8pffMMuDRLMDSzmCnuEGNKjS0czaye3hNpDy+00V2u/X17X0QUEtDwDvdBvwRl4aDGVQVVpAlaOm
PA0QlmVdB3pnFLwAhoeMYThATirOd9eN/i4nXUZwBOOcKHiCxwB6ynMvNKq81kD6ohxtOm56TOfp
bVA4BQjUhBFy12A/qx5zV0bSQlskBdQXlPdQ3NyFgXKHh+85TjXX1uqvZU72WRnstETd9uW41xRy
H7AcwmHklMrmO6LEdxt0e3airviPpYgN9UIwYqGQhahifhIrO87hp1iAKS4w8E5BBQb5t+038sxX
x9AXHxAD8AmUuaHYgOrN5S7VeZ5JW+fFKfll2w4gs+CrRZz41L1DQNTwbRRucmetTLZ0NMDRjLET
QCkw9TNzkapiK6pZdOFJjQW0wIDXFaGH7rlTg3WtsKC9mbQAAbKVK7D4RCHaAIuiMekCzKtzQwEM
ApVmdIrv2Alj/Q67MW+DvXlIDqXfflPdwNF2a9NyS/d7Yl7CsdQx7jgvUQH2GlEBipQTylS+ApKX
KAVFHCS1rp/8xZ08tzNLk6DjbXUZOPMwTpnvg63u6bvYU0BjMLrFhwbQ5HV7y8tC/gdxFLiT36f4
7AXKZN3lrIU5rh6yBpJpgjsBSI7/wQpCUgSH8P+fqKMg31qOkRmFJ6Nh7lAjWR5Npydrgjmf8zGC
WdA/Zmb1ExU4L8gBZcpR9hAci70wbrclIRsKVtDrC5q83tw/AYMPonvMFX4eetfAc5qqTRIcheBu
BqltbjRe3mNSO6i3StBsr5tbihNQicYQIyCtFGnY5fWG7yN5mzbJSRMy9pBy3SuYiFlZ05qR2ckb
Gk0P8rZOTiEFkbdBKg9UtGuXd8lnnK9k9pxEoaFEtO1AgdyDGWEI+X1uxc/JGIcOb8dTCXVI286e
gr5apSeZ3NGnPQOyB88JBtYAyL/8iJKVvAfDqIIaIUVN3zLv+YvRvk6Ib6q2P8dBY1uwuu7DpD+o
BD1XO4LoZ9L+gzIM6BIm6hy0UWzs08xvQmqGQX4sBzd5so96sRknjtGxWHGTC9t5YWX6+9nNHocW
72eGLNMAaZxTxvZdAIrFvz8z8Pu6iluAIAFT55dGKDcB+bCi5DRSPXYjQ+60Ovp5/fAvHJkpArDo
hG+bMuZLG0GuxG2tBfFJ2O13HepvPuZ8gBMEeYifRUDu1U36VuogpdYy9R/WhzbUNMFkYnVzWpmK
mCl0ysb4VFEksiWpRrch2konfsGZTL2u/zMyy/5oHrUxZP6CI4R5gTgLX4Y+2imGvs0qcHZCL/j6
95w2fnYPmK0iWoBFdBHnHCFdr1gt4uTpe8rMp7rcopRa/L3Hh5EJQofoh36qGRVM2jWCuOBYqc8T
FYqSOs1aj2HprbwwMvP3StKOaWDACMpC7Ug3sdLuoBrvJTFzwJ6/CTTEA4bwW0qfwJ3upPCZZv4P
kf+Ujuo4oCjRYWD08nzmEajSiFnHp1ytX3SM+HmQIMSbbStv1zdu4a2+MDRbLlgXszjCvz6pFDyT
mnUD+v7YYeoaycGiHRRzgDMAlvRTDpXVsYD+MCS55FR3aKAhq7aQnQQV28rBX5j0QdkI9RUkRkja
6JwlkLdKEAwjRPRM1VF25T7zi5d218QgysEgnwveplsoHaw4xqX4EVoSBJAw3GnMicw2LGCk6waU
MY4R5OYHBXgqAZWzCM9RIKGqCCU6SELmEDRPWuHZ4DkOIHfN8h26oj68oZ+RaAXXuPDF8YtQ5DSR
aaGcPHua6KDHiIZQYe1Kc2cEmN2vya5pqn8xg7KJDq5JFbW46WecPQkV1SKIV1NsrIw3Q9SdSvAA
G7H+dP2cLjgYoMUBgwGADfJx89JJAkbmXO0YP8UK+uRKzxHv6cS/bmSBRxCV0zMr0684WwyB5qxp
gdfl1MeD8ZSMYAblEKvpbfalmHjuKShJEkHNSZWDO/Eorb/3oxc/YPY1u6qxWq1D1TPiHQBaEJTO
83SNhGupNA16E6CkyET6+gl3QqK4yoqCQASSKltj+Bm0z2P/M4p0z05/QpW7E/c2xGG5xMhkR1aW
uPAyIcpVtSmBReV/jvqwEqqlVYj6p4YxXkRrRg7FCQ2U+AwaqF30ZleY7bq+r0uHh1IAtayJZRYz
JpfbmreE9GPV4yoQCKDq9q0CNZ4VG4t+x9R0AuwZaImg9HVphDZWh3vf8VNQ/+gN6uo0dWvoggwJ
+E/ko8meWgMjh5D9pcqTYn+LktBTksKvLHvNGU3rmb3GKORQdJHgbzXUSS9/ihbJsQ+U0IJyFTgT
PO5TxQFlBkif2q19jA+r3m/hA4MaCLI9CIGBZ5p3VdS2UXuW5qifAwYg91WyzX6WckP37AFz0+DM
kcqvtdTic2KG6jZ0AsDSBLaXT9MqaWCPFmsFw2x0fbRsAOvDVgq00BlUVYhcmX787E1RbUE+O2Xq
aLPMAxzcJVVpRaMfDQv6PrGn2m8j9Dn+9pxORhhWhQIEgqmZy+4Vbo6dXuhHXoy+xrMbmeh/PZCK
IQsV/RuK8RvQgs1OqQyVAXSvmCHRKmsDGfttFWyR3aws5PfnuDyBqPdj1tYwJ2nRTxQimRr1SlZp
5jF4gX6MT32gQd2ucoqfiks+YoLDmN7LX2wzyX+yR4aW6ppW4ecQ//InzFJPOoA6HWgRyKcOwk1T
AGCidzXpXUKiXWU9hG3kB1a0dvU+e7dLq7MtrKJaNJgfQPV9H+6UNyiz9N/t+3IHxpTt4AFkdOIb
cdtTL1rp638u4k6GgeuGjquNIaT5xuYFaiCg1j1FKaouPer89K3SS79r3qF8A7GENXqihccSFlEY
BxkznhHUYS69DKie0kjkaJqld/VeHKx9uDdvavArrtEBLu4kip5gKJimuuawjM4MU8CakvhUV92z
YcW7IiqoI2yUlawS8kq2JPd5ah9AM16vePUFJ4OsBhXBCSOLmbXZy9FreRmllPOTiW5Krb3SvPW0
Stwk6kpXcNEQg26eqmMTYeryY/bCbGI0bviJdiDq6zKwqcp4J1T2hor99rqbmf7Xp8uJMqKN4rsO
dPFsUVrIZAaNFzyHvei30g4z11aHyGMj2DKTIXXSaFXLcckmWEZBLwFOgWmO+nJ9gQCTfDXgQ04v
RPrRuMb3ccfe9ftwr2zxKnnFDoIiYE9aeyYWgh0VQ42gj2IWmOQ+oZxlnwv0jgXygcpL7jvA0Mtd
Yzvdxt4Wm3BTrbQZFu4hzgmWiLIhm9AvlwvFIEyXwsWi7WrGpWtYEDAp9T0Shmeq6l+hpv4l4MY/
HFNoqYC8Y5p71BDRXRqVhd1BOoZZR3OEbkJqgE3hLZH51uJr5DgL7+C5pTkortKVMIqg8nIK2uJQ
Ngl1BqZ/yXpQa10/pAsX4sLQ7DsaVBl4FFhgySmbjUQcxfvI1RPiCfXvOaCAzwB6gqGTqE6D8Jdf
L7B68E03cGT2qPldGO7bhoOSpF3p3nwOki7NTH8/Sy6oqIfAGgJ+glyPByU6txJrqPrPmFeYQMUA
+Ba0uZAEX5oY+AD5PhRpjlSybWc8Wz1xjLYFfoe3floOTtwg963lh1lVK05l8WBQfEKkgTZiz9l+
SS5jjf6+4Nnoh5hZd6zW4E6nrzEZrhnSLteY2oXUFBWZYPF7ljfz+1zdgZV6ZT0LhSB8S/h9MnFP
Y7J3dioQOmijwkN+ajfoTm4yf2IRtl0B4mk2gVvX9m7xeIBhHQwT0P6g8y5sEvQ0QdczPgWK9l7Q
6kFBW91JygxUMnWBskWTKqD/UX6FrfmQliC/DFL6YlVq7ObIcO4TKHS41+/g4qc++0mzIqJIeWCW
cYLGd2c6KcPTlwauVq8BbRevugVvaeFtwPWbfsbZxRCN2XRWolrHkkKTT0Vjc2i8BLqppf52fUGL
lpABToA3cGyz2f0IhFWHpMAV7GLAsDDQldLQD4afUqzBblcsfRJWQK0/66EreeK5vE2GeG+16iuL
usdWjVZeHBTG8YFmDzpmUDCvYoIkCmqmsw84UEwKlZnGwYQONDQNSmhLpv2b0sVfSy7V22os8i2U
dx5HKDE1mn1spAYgQR83h4zkDXG6scq2AAjIm7TN0DxoY08v7duChY0j+zg+jLp5N4LL5qTa8egC
rXM7GoBAwqX+hKsxdoYGFeZqzDdRUH5nXPsOrC7DZI5lbkemvxodxk+DnnxN7GarBpD747IJHNGK
wbHFsB8sZXAnJ5/3EL4j9Y9KQJA7sfdhSe5GvYY8qSRQzhsktBNDe2ORrHLlqHzvcghklOwmALhI
hVQcRLbYS6iLX1pgE19U7TMkZgI3LIx2l/XWzlKYR0CKj1AjZd+KaqROk1edyy0FmpABRgqNINsJ
Bm58iHiNu7DU7kgQQb2tt607Ad1EPwdzvoMi55E1/a1hIoqym9CNkTe6fNTQIC/FUxiIQ6RowY0q
m9htxPgCyv1wM5omZk9GKHChK9pw9RmyB+9a1T1y1XyPs2CTVuYLE+NXyBE5aQUBR5BYfUOBrXDC
sTC8rKniHeY4v5QD1J/qbmgc1CQ3Cm8+EmEEPkQSa6gUIngMJvBmyLJfjFv5SSgGuItr7ZkEeewa
jf0F/LrvGDVcOYkLQR6qDaj/gzCAIOianUORKbEGfrnoBCpRDUUPkL/WaXKXs/ArEGbJZlALuuI2
l8ItjA4B/PO7dTovdRQWQJYStGZHaaNDL6FSYB6CKndodcp1faPVT9c9yMIYEZRi/xj8PdN15qxa
moP7VrDoVCGcdRptxCB3i+ktTUX8WhOwLHLT9HsUJXyDF0+Mjg8a5HEdmiv7Wp3EJVuIjppi/JCN
nXsJYU8WyOPBVWP+S6x2/lNnT7JqiqqyIXx25EGHfkV3CKH6NzR/X9qfvgjmFBE9ARk6bySzUkto
AnjyCRPBALhGjlG8moig/unD/zEzedyzDx/XpdmRwGC/5U+S0Yk+5P43ziz2MrcFlCHLXLFvt/Kl
euerYhBLFQ0QxgCSPTGIIRmczv6ZeYZdo2ZZsKP6FD2nx2zXbOMHfsjfTFCleK1f3aWPExKWg4Uq
eVP2yt8XoDQ8xQiwUBdCn2EWjlBNaZD11voxhWKqCNMvIkv3SZt8XP/MS+8WeFdtcH1Mk3LzPFRr
eZWYJreOUAmG0OubMdD9AD6gBkpt1y0tPloM1TRMCRDAEGZvcaWOtaX2XP9NHSrlPTOm5sjKg79s
BAUsA92gqap2uWuyMrK+1HN8NUgUG0btoknjyGi1FnLdDtYzsyOBYKdRBpUc334iLt9h1MxTfNNt
PMtJjqFLdmuJ7aJJDAkgOEWlDWjoS5OoE1gD0QPtKPTnpOpdgM1BvbpKib5oBj2k39zvlM216IIe
YCtFAM/QeqbqZff9vn3INwVUUMQmfa32XMeh/3tgFFzKH6O/S09nl41ivroXDNwSo9IiVYJM9HAj
eOFdP4FLZx2Dt2hEAIaNUujsC6ZFiydcgLwWgj2enlUn0iUPA5B8FdFWcr9FU+qkx0YwaP1JxkaA
rZTrPb5iShN3NIRrh1+LIHDIsNaPW3oQwYtqogYISb9PyAaN5HE5xiUsFe/BiDCiUV0FmUGg9k5g
7JWB/X1FGa34PwZn+ViWCQll2A5HXxZ+k5s+iKOAfdT/xf8DWMCm/qqBDGnmgNuxCa0kxBUDNs9w
iBs+Ej/x+1sncfn+sTnYvrGlmyBxUdf1rx+UpTsAcifU5cC9BC7d2UNaAVyUk0CgLt9lKOWU0uWx
tYVSEl9JuBYm0NAYO7M0+5iAwLf/AbU1cSnctpMIAavM2hgi34lB8BsIOb8ONvlIqPEzLOm+tNhT
oOiuFdSqo47pyquzVOTFD0IFFBpMEw509uyEaiHgqeGloz3D4Gy2bR0Gh9Zu10CDS+nvuaHp72dX
XtaignYpDCEDUOzQj+o1XNHyLv5Zyuy6F6BI+o8nY/17UQin1L/o7Rqpwm9i2Xkudr6OWZiC/QPn
oYH71zZyA6nHX9LAqUyTZx6O3zoKPuY4Q6DYld8ym712TQiVVpn3mxj8H9CtjneUph+KWjwNhnoP
Qh9jmyaQqxvH/rnphqPS0QeSd1tVqWOvaOObNoYKzpj6hdqMLhJcwHR7tuIotUX3pSO0Q0wwEUbM
LoDZSwBvEk07MkXJ3DG3C8/gxntnFbAJ7DOKA/pdHXf3aou8DKLqRjd60QilOGK4kZ34imY8BDIV
jh40vhrlb2Goxw5CygejohBVH5J9YRuVa7WYUE9l7hWK/PYvl/jPGmZXK+zqAmMEKjQCI2UXkP61
IC34IWmzkiEsJUH22bea3Ribc2gR5+CTAh20HwXqxg50D+LfLihgX9B/W8FfLGwNupJTFICq22cs
fR4nEH9WEgbxqXZXN8qd3Y+Ngw4fh+YbFBGuf8SlavqFuen5ObumVtvWjIQh8q1Ncc9v1VvbzzpE
OcGD7pfbeC0QWPAKeDGRXCCnxKTjvLLRda3sRoFbEwj6k0FpPOB0zcUtfsEzG7MbaxQ6jfW0148A
DLUR2K/zdxVgYi/wGlBoOZbDMESPdNs1OvcfgjiQtqFJb6DYOFUZLz8nBsQwEVTp2rHqvlUceQRk
HFu2tmlLKwTQAgAImEKHcPZ0wsHrUVGU9Bi+6j+k13vZTr19fGydzp7ypiNqYbdrO7dwDYBp/2Nz
dlACVqZhm4O2i4OMVQDJnDTPFvk+IA4P+N9HVwBxos3DMLylYtTs8isSLtMgVLG+PGse8gokIgHb
C9beSpKs9OkWYB4qbCGEwxAJQOd09i1brpCq10GYWv3q/CRzGrfV/Bgs0vkkSjb6xjTlNBabVYzF
Qm0fHR4Vc0hoVaif2q2hbQLgqzdg3TuEu+4l2U7wfXm/rke0QBX2G+OAYizyXQQ9s88Z9hiVU3Bm
MGVCUgfq6fEzEppNu5MIvZ5FB1YavjchI7BHVXoHUVVUPw4YLzyYx7X78fnkAgMMQR9mgCnewPG9
3NmgK0pSYm7jqFuZh+jLZRBpzqA1SS1zJfZaMoXnCMMYkL9BnD7bWDWrUlvYNTg8w4PFoAovY5Dw
3EeCrBj6HIeAXhVX8fcQIOpks5yUs1AlPY7yMR0rRAbCUUnm6M0KDnLBypRYQ0MLWQdgSbPljAKn
JYJPPRYivVcoe0Btcm+0wV9H/5i8A6RkAv6i+zNPsGNISXDWYIMSprwMHbu3MuM1Ddfo/D97k2lm
GzRYOJOoTMzfATPBBe/MFJyuYer1Vexm3aEJqCtz1G7ZCpTi86MzGbOQPkEVEzC52QteQmC+i5Ac
HssalQLo9H3Ji+b9+kO6cMkujczi3VIzmjQiGSK6/i1s0FXqAGtMOs8owR9cRe5EPlinqhcmmLAm
9AH6Uj5msB0U4F0zbO+Ezbe9GnpCeS9yUH5m2ROrJqGcHxmnrpmKauUVWfwqFEM9YDwDan3uZI3c
LFotDvAUB+wVDb6d3aXaio3PySs+CsUIO0Al+iQHfHndwzEvFBUH6qhNfNfjexIN+17D1Ghfuhlj
jlKspXaLB+uPxTmxYGSgdZ4J2zjG/Fsfqk4hBw9Uvs4IPcY+LL3ru/7Zx1ysb+5Zmwzw6JR0xlGN
M7dCA4VbID9oT1S+Xje0uFkTFg9FWaxu3tIGO12GQoZhHBUFFKCKssvYGr54+QTDL4NFAUwObN4g
VRtUoGQlh6MwA8MxMp04tZJAyYGAHVLjRewIKwudJCxKBwV86StVXzmBqWAC2Spyz5LQQJINbXCh
jQ/w/4KwPQ2fW7W7R7KP4Xvzo4uG7wGmNdGjTVwmtH7FFS/tPqbwrameC3DRfD8wHp9XpSknfvr7
RMfUR4o2lAY6rPql5f+wJee2tMuzDb5cq1YZ2OmNGt8j7d3C5ivHa2nXz03MHFcMDZIYESDkYvr8
FiKCuzxm++sH6/OzghN8tunTTziL//OssnQeIf7X2y9mKFFSwtRM8uO/MzJ79fMojJKMwdXELf9l
j3QL1Yzd2LFf/52Z6baerQUy8VHZhjk7YgLCz6zksQjkSzOMKy2qpV0BZTcgqpj8x7sye4mJUWR1
E+M5SY3WHXqBOCbd/MNKfmOrgAECCHe28SbcCcHMFPwKxLEi8GUXae6o/O91xbD5GLdEQDFBZeYY
D7Xt68gWOaTZKh0anJWnYB7dUpnTAMB5fUXTt78so0ym8L2AXp74AWcvQdmWZYZ5InYcAgLWNDjl
EW9hJ50mzLfXTS05gTNTbFa7h7IHkmVEoGALTf1OL9En+GqIb+hJu5A7WfE4i+sC7w0Q8MzAzO/s
aFuolAKAivszWI0vAQIqtOReaIXXpNX36+tavKpnpmbHWw6tmSTtYGDeHTJp8Ucf9U5L/r7JiI3C
2YZIrD5JNs+OXtiWxOgIJKpIKL1OBycvURxUKlcig8VNOjMz8zvSokNrtShzVEg84iB0qiJ0zOGu
JNlNb60xcy5/Ooh5Ynh5Ek2dZUBQ2mZJRKCEgA6VG5DUU8zGD9RhZVGLhwGJFCZwgdrQ55lAZ1RZ
pg8CNUEV4kPF97p606zvabz2LizbAeITJdwJgzm7TG2t9w1gGpCviR6BJnBqaroxdMTStdmOxfht
Um78bcict8FipsqKCDhuwnBTlddIUlerqFtWrVdBqzke05XUf2mnVHB/TNNemJ2eJ4hMoGGaadgp
zCfdlk332lrKs9mYK0WipeN3bmZ2l4yRy960FOOIMvWmZtCMCkuoPLxlauqb/OffX1wMVEGUDzdr
8rSX79KAzqjsSlQqc1I7Qqk89HrcMl5rNiy9S+dmZhUaq1aaXISI37qB+4UIE+CtbOFdX8uiEQC3
0X1FixIO4nItGgtoFWCO8phmqBkk6j1g46/XTSyUZDBtc2ZjtjlMi8K+DaEl1v8wvrTPNihvgHuk
7/S5/hUerY0KsPjoje/XzS5dqnOrs11KklzSCiIFR63JvvYGe+Cp8qR1xUbEf9+oxAL/hKnztCjN
ITEL5lh6HOqyBEUb+AFKCPS4CuS+skBfSX8Xr9Qfa/OUSK+6No10hEWDWT6mtHnPlWhHgmJ7/fsB
t7Dwxk9lTxVyMGAZmWeUcTAQ2mi4VAZvnjuT3MVWsu+zftMS8ZTqueXIVhwS1XwaIv0Ft++ji+lO
kcOpgD6IrJvXpEKJFknGV80CcX4iU8i9qLdRkNy2pPvODYy3KH3mBValeTHVntQMWGJqboOif8wA
N9Ok8lUMybHKpV8k+lshwxtVD22wjMSvYSAPTTY+hpF1H2fcz0NtU0pddwwaPhBePeY6kLWB2r6o
mHyCfix6yHJrspC6SgTvOnKvVOVdacu9xsRjoOVPIPbzhqjxR0DR9D6860LtJh3TnRwh7cgKNIbC
SH4tUSA1ZISot8KErKAvMQXxiqirbWeXb00eZ36WVjeYQ3BDXiNXjcc9xl0e1QZQPsPuAf0VKGBl
tcluZWn/CposdgqdAamGYp7W1C/10N1oYX83VNVTQ0b0DETttzr7oQTmVg/U50yxNKdL+/syE/c0
7j3Gxx1tevgjo7wFlfEmynoIRHb0kJfdIzTGtmlXbivWmI4k/a1q9o1L9PAmkGRrxnbs5FX+TQ7Z
valB/day+a6rg9rhSbiPSemnhvKFDh20ceNxl0RADw3WCKowLp9EyX4SNAQzMR5Ug3+J7PGNqfw7
6Ux8C+thFP3T2KoCLEKB4VZRUzpDhMFsDDedanO8s/h4V3D+EelpB7D6UGzKwJwI9hPovkAwxabJ
YShBt18KkInXob5piq717Dy+6e3ybuAMqvN6stWHQHNAIr1to/ir3lKfNcHBTuvYAd3pbSd6zaEi
wxxj25VuBIyho0TyB+TkP6JWvFSD0Tm9WuZ+U7QQorS3Q1GbDkbYvkjabgJD+2rWqUsTGm+kiQxO
lPuoTb6FXblpu9ENAU1XsiFxSGEdcs1+kpn60NXZKzzv04AlRn21Y1q1U+3MTzW4iY7HN1kfbHsb
ku+j+dU0xl1kGAeg0h7avjnmFJGAbhWnTHZgXa+eeKMVTqZkzyzKtqCedLU+vi/4kGHuPau2JMPA
RksGN06Hj5iVz5RoWEy2A0bY15ritiuj90ILXkpSf8NGHYIx3Gc9fxQD28pauTPHFrjD7DZAkT7i
UJIYmhuQIbxV7XCnW3wHD//OQt4AVJdt0GQ/KgW/h7PbFqrx1SQU0/4ijV07BYtZJ54kae7siB+K
gP2oZPOU1A1I7HJtp4/Gt1Zp7kSgIJwPblmrvKkR1d2wGwo3JupeSzDTnwV7MW2Kpva3UckPTZLf
1xRIiZHaX3JqvvYmCAZ6khuuSKPskNtV7dUgt0G9tozdqqSW04KuEwyd0X7Isw/Q3npFr92lPN0a
ovelQm80mR94b95Yst2nSrlrqR06Fqkjzxhr9F9Ef4NdhV6o/pxGvbmrOWRupHxkwMsOefNmxfK+
ZtFj0CVeFplPDGrorVCIB7g0v4khoQkfE8AP1NWpTuq9Fml+aOjY2AALT8gNh4SX07Pg25iSfU9A
6D70BfeU2t4RI38MePTCU/IgosHAxBE/pma4460AV2XLn0TR3sWi3+d2sjcG9QUgV9+o+V1G5MHQ
m1cR6Ko3hpXp6HT41qbjKRfWV8rKH3YW6o5SyhNN2EHqCJiirHwlJNiPIku83ICWy/XnZDFCO3tM
tMtAg1lBJ0INgQa3yEaO/0PalS3XrSPJL2IECe6vXM6qhZIsWfYLw9a1uBMkuPPrJ6k716YgxsFY
0x3RD+0I1QFYKBSqsjJLjIVN1V0bDw+Mjv6cigrfG4DA5VL+c3txDx8oBHRxGbVQMFUMaMVoIKZs
l/2NmHrsZ7vxAQF/LlsMASmN8jB1yhVG9OAtUQhgXdPfW3P3qoOjwyEjMAByNNeAU6uDnzT2a0yB
JkYP5hPF+vVP5h5RURPHxWRaY5CUDyRXnbC7QyVud/lDbOZFy/gJqE+xPTwIGGESqsUDukddh+ip
ZX4SlXeqDw9+uWxoebXwJQJlZYhL+6BZWZrZbIwBDvwhQrGjyXrX0HMnbH/OygOLCo/2gsVtICHw
1VdGuawP8Igo61GIDKTWzZ7yAv9DTtYJgrJevEtcQ3XlY3JtSUAlja7iEk/bwTH+nXO1PdGw2VuK
9GEPAFoA8xAGzjDl9t7r6zQsCSXoXffzdDNmVXRoas10krn4JiEhjvTqZq6ja2UsVWeaQZnOTP0z
6eLqJ3CfoSq1KrYiXKRzFE4YULF+zSTzIcojyBc3XxIrO9zOl3YTjm1jgFipz5A8sR2tQ8FjcmPm
B18X27gMs6MczM9PqW2RKNEIIbrBqNysbPw6Tp+U2L6z8xdLdqX60Ie563lq9Fgb1c/L/rx5cP4Y
50frUB0n5aToY9Baj8l0GGLjGCKxKCPBKrc38o3PEhyqhIfMZ0oLIkTVHCE3pLpxxKhTGcKy0KYR
1DwxrYv6CXrW7x3TlBB5ywhwaUmJvQJU5oX19xw5+FgrE1w0y6SOKvgPqhqpvMvx55vknpHscPmr
bL8uV2a4IyZD1NsMDXWEREocaG59V7vxbeZW/vgaOqkT+/bgiMATm7tngJ4DDBlogPOAQ71swPsz
4205j1+T6CFNni8vavOyXP197rLMazmdCx1/P5Uw1xzO1a0kp7+6OgmsXvH+D2TEm2/KlUHOHVJr
1tI0QURqn7vcKe6HG/0rMiG4XflkOdV9dcIkTnjz90LzcJGVWc5F8C+FNLcM8pXhDnJNXlqY/uWd
FH0pzjvmJmvyaJS1oKPMQ/YOci11FNXdNx/KwLag7w1iQHARvj9M6ZD28sCggT1ixqHMshyEs6Ce
AfM9lHLCwvZDORp3pZo2x8ur2wxJK8Ocn1AzbNRIk8aAGo0POrmjHtp+WbFiV4bUFhjb9pE/q+R8
JCe0kboJonhQU3WH5AEXlw8mLvfykratLNIEwHksArHv99IAjXlUtBPacPJNpOBZPb3aiQAkJLKx
fM9VY4m001z0FVYik2+JGVj1nWIKTGx+GUyBgL4H1xRQOu9NhCrwjBpVoPWIjk+dP+kohMzxXZML
IsV2+FsZ4tYCDjnT7PR8CtC1iEAqUR/mEWpCoK0aIi2QCuvKaLPH1py/12mcAXiY6V46T4exrr9k
uXEaJYDrP/EJVz9pSQxX20utlOo1A0pAr7qTMWPUolB3gDL9NbISwQP6wSC5wMg0WgHvzURG3OU5
2FqA5LUgWgf5Q6nzujFoQOzzmQWBiRNqpsA48X2AiraDrHbwyTHtnKx+1IfEBf7b+XsrGFxDrx4F
N+Q3nMvkSJ4AC8C4w5wMXiWhUchuikbQ7NzQNMO7f2WF8xcz6UqV9LIORaDea26kn33ppFDXDZQ7
esSInlMhKWaudCSHHAt1hHPUS0ziU2KAATElgL4NLlAuItty3mZFpqBTpPZnO45+RnqB0oxhu1IH
Wuswi78XQ39KhvFLobJDofSoNuSSCLm2dcWufwaXFs8yWCTLatTRi6/dNol+ahEq+BXLYl8yI69v
I0FE2Ao6a4Pc5wUsd4IsLzIum6a+pSFPxSiDLyVtJjh+W1ceeFiAjALOHaA8Lk5jCoOpvYVWXNTo
d22b3xvGsL/sqht0evAi4Iww7CEvYGruiGPmYZyGBlEnPfZHSXGh0xVkjyg4utUPUHcBde7UO+lo
d3eXDW9v4m+7NtcLlq22nyMVoaXItQNDXa8r2WmqVEFo2XQOnHZMkyAPxwjc+9BiJ2aZE4NieQZD
EZadqWR7ID5zKC2giCIJ4svWZbEEl/81x3e4xzmmY2IAdiQprzKml2l3barfKiLqBW/bwYVEQLey
wLbfL2vsJtpWoYKOc0xf87HeaYmK8m5xO6ij6F5aou+HYw7ZwP9scefLoMu7w6hwzJNrrZa9GNVZ
DQi5s95eASZg6ai0aj8iqIZc9pBN71/Z5Y4ZScFtjVl7nGsFsH5Ud4rPQGyAeP+9Mi6CSolOmLQ8
nVLauARyGDNjrgL2/8sL2XT1ZcITLrjMv3HHWBlZiaHIegpYAs62QvtSUfswYn7qE2aWQAyEgAbk
CHeLknBioVUA52jks2u3KgUduOXNnfmZ5yDw0b8NcblqTQYyFRAbwjRfjb4N9SWmvdizaMZ9c9uM
ZTwWmpngWebWE+fUBOMNol9R4rjGhd9DyU8rWv/ytm2WF5EL/LbDLadncgdWeKCGrMfWC/fdPvY0
HWODDtgRw39AZ6rukZG4xEn9aFcoPggTzKMmKBhuHmiAcFDFgzLLB1IxlUoljXUcsgzKZGl7x/Rh
N8ArIVAmOFaLU/PHGWhle8EQY2dN7lhVDXA9ZQW8Tx+2Dpkf5xizOcVtGAUzBQfmJ0Yi0BhZZjFB
JgzSLT4ZAouGPjQJtrfxjRMLpmtIve3Lc7creidykZ94xg2Q7SJVoy3vQTEEAx8gSQRtPbfMojJt
xvIRgENMa6lDe9N2wy6fRUIzm1nYwgdl42ybSxHmfSSmtd2GhYGMcsnCrNPkZwfznGFesv9qfbG/
11ftj/TA3PJxQqPsl2hWYctt1ta52DzEpjXUC1iHTrqfdaVDSQRUFSCfIlGPrYt0bYnbz7ki0myb
uEjBDKJJvmxIBzB+l67RWDc01BWBl25+PoC31AUrinEa7vAPiZGb1O6X1/58PRlQSilIfcxZ/9fg
fXjnyg53+JF1mVpV1+gtsG+khSpbdTZb61OLWeoJi1K2xnPXm2WZ2dRETWbOv0vTS9c9l/Xj5Si2
uV8Ik3B1kBMCmPjeDXW7ZFpro9SoRtAxBmAwGx4aJfUvW9lQMcZ2YQRhaTos2vacF4RSFbdJleKN
esKA+tVw0z9kp/FQ/lSvZ1c/qT7UUa516ma3okLdpqcDJ4YVLpRvPIBYKWwyK7TUgmYyvDq5Uwpl
H5H7MRIxDGztJPI3eSGXXV6j3BKRcoD5J0lQ7FymxkFwQqLOQTIi8Imt9azNcLlHNJrQiFc1DHO3
IarcsT+ENoDXD3kZCdKPrTxKkxHvMdGN2Xs+EjI0BYGQhCUpk9H1R19Svr/sFptb9i+PAAaZQEv7
3vkUoJG0wbLVQK5eWffazUDniGCJm6tY2Vj+fV2KqGSJMrRcgr4bf0QJvWJ5IdiorRAH3g8Q3CIn
BPk991aoMBLDelPBRslXRfvStXpzqqj6FBfhmSRZuPvErv0xp3IvoJHlbc5KtECS+qmYlb2tFDD7
98xiGoiSfy+Kz6LUahi63MTEXjx+rZsC7OiQoo6EnMxLnOSzCm2JDRDPAhcyz8ksF7ZV6REKp1VJ
dpOpOebwak6Rp9RXLMO4ApA/c+nP7S81PyrFJ/wPnQ8wMaA+h5ky7shO4J1EjxQ7qaeglaLSLmyG
c6I8/v33QgaDkwLuLwRxzkrW2WaRlwoJhjx0Min17bFwjLL+RBpvIPSAJRF47A9VldrM5Si0U2AS
s6sugyypmTr18Hp5LVunyUDLGGyyKhR9+CcJsWdWkBEtPoP9MtBgtdv2E969tsCd17ZjhA0Uh8lE
6XBK6F7R83M1icgQt87s2swSmlZhoWu1NGYmroU2nD2aVackuYkBt2nCxrHS8nh52zazvbW5Jaqv
zBGZ6nleYN/kU3OjV0flUIAOoz1lxyTQoGmPAarHZKcdouf+OnoQNaG34uzaOueBNrZStQeCpqlt
OeDSdDrAvcxeFlxNm84BFc5F0wFz0TyIOcwHYo4x+sxdmTyY8XCmOdhHL+/k1lJABqMiHQJaFbpI
7zcSKDzMtCxtKtAtYYSpA3NK6sikFYT0TTNQGTMA/VbAv8uHdKtDDRmA8EBjCShg2p00PtbM3F9e
zGYRDTcrXgGY58Vrh/NCghKaJhWIfulV92o+Z4cuc+h1ew53xbFKXG037sl5OItU77ecf2FIxwba
IGbnpYgAaC6ArQzBQNNHL1bzXVN9GVy0ePUg7gpi7OLZfIBf2+LOc5VM8xzO6LQUbQviNVSaZwdz
aU7Si0YT1S3/A2HyMgCzhFserTplRR4T1sLN5wlSdL3FnFQrgqHWyVVImvsuLCunp/pLPQyAqilz
INnQp48NqfBKdS5RBK58mdReM4MgBwCl2jF6/UrqlWbX6fRBz6vCsdNYP6RgmWmK5KqNpnMpKy8W
rULQNmYPqY0B7FrBVVkDd9ZYafxAjSQ7lGXzctl3tjwU9RrdxveDDh/vOllRsmJUQC5lAuPY3czt
fZffXTaxtZ9rE1zQklqzYVWe4XqcWt/So+ssjF4vm9haxfqTkffHWVPnLOqXMKwnjySlrmxKbqf+
uGxkEzSytsLlmcRou6aLcJrJ3tpnh+GaPrIz82dX8ZXH6awJXH5r39bmOJfHUHdtKh1OdZ1juCJ8
iZSHywvavE5AJ4JbXsGQOlQP3m+bAZo7LUtjMKU85MfqWN+oXu2OZxJYx+SxOjBfxp3Sjy5mPUNX
2nmXzW+HrZV5boF91BVFQhHoq+falwHJ/dIGjZs/qIWDJlKDOhhQ12dAsEUVxM1gggcJRtkV4Kl4
UbCotJnc9nhjKQBFmE3sTiAw1vJ9LIpam58QA854geAK+FAFMgsjMieI5gQWuc7sazv6dXkLt//+
QgcDDjBUm7gPKI+ZFjYV3lZN/WrMAdMFHrL993GtLKD9ZSDwvYPg3h1AZY0bH28fR0lRbkm03eUl
bB5dCBn8Z4J7iKqDZIEbcLkip1tGWijE3zTxt8s2tmqO0Ef6bYO7htO6JKRosQxw8jq5jBbyCcW0
o1nUzlDmp1YRacJv3ox/DPJvq7lLbIl1aJujyfRTGusvsgodDK09EMwaaswSVG8Fe8g/skacIWuA
5lugav8YtHPTqQOvzeBd3sW3ft+HO3jBwYIFAvUJniJMySvVsCYAPrNX487a91fjERj+PaWO7t/H
Lw0Y98OFNBtIV884s315rQeit/6mRyJWaQaeeugYcolbN9m6pNbIgK16cvB0cFryGYdcWeDvkgw0
Vy3KukHU/Sygbt1XryQROOTmB1uG0cGnClpCHtSR0Vrr6jnHB5u/RnPlVPq3MXm5/Lk2IaPmygh3
soja0qqPEBza4rG1JbAHJz6Jv1ajdiVFECdCubGfZWQysUPlxrlsXbRC7si1xVwn6lJdANbMyWLT
NSF3akSCb7X8lQ8e+XuJ6ocxxArQaaWDR2oZc/ruV4T14NmF59dBiY8xe25D4l9emGBbQV7xPiY2
c9OqVgkPDIu9HkrOuExgA3vfghA3VH8N/R0ZB8dG3haXkmBXt73/P79BG+W97RrgvUnJYLu3FFdN
gUb/zEjiH6dRefk1aBTbJJrgNKHxwNKHqjipwFJc3sLLvoHq9/tVYCZogdQDyxzp5hMoljsHmbhX
97EolRdt1/JD1s/lTh76ESXdYKg0V2/vzVmQEopWsiQaKwO0qKu0AuVnoMlfau1sgldkaEbBdm2v
wgQjC0avQZ7PrUKhY0g64IYCcCJfhxkL5lA0Br0J/lo45f+zwS2kNCMpHjoshKEFabj6OX+Y6cHy
mB/fx2dyACNajv/7eNkRNu/llVUuvaigY6tbgNwGjRHuTMN2ouKVzpGLjrVb9/PRmEUst8s6+ICx
fotwFsHXF6VdHamYyjd3w5zuDaU7m1lyg/liQWza8o21KS78lrZRtIoMjS8K9hMzfe7N57Q/XN7A
bRsWJqKhKITvx7lGksWYtrAq1HD12tf1zkmUgEaq+/+zwjkHkEXDmNMUt5XdOmZ0BsWtGxJR42PL
zVH0+b0W7tPMVp1WRtiOgWa1O5117lwIstnN9tHaBPdJYlROI0BXEA/ceWedxi9pIN2au/mANCL3
9Lv43tqx60l20utaAJfb4FeF9DZI3RalPgM3Prc8MMwpvbUE1nYMz8yeiKuNoe6p7QC1UPWUheTU
F6Dt7RJMl0pPl7/g1j1pgUcHHTpAHVW+CR5KaUVHCezYM67EJvXk+jvta2csbRB63tVy4UWFCA+y
vdsro/xuq5GukQKZffbUPCmQptkN13P9RqHX7fTT+NQdjdBpbjNvOAjVfZft/HDQV8a5/CMsVGOo
8CgL8itrAm2JA4IC+bF+jL5n19qx8TAwDHaip9Tw4pMorG2eSqito9UKqgxw5b+/FcbMlGupxKcm
7MVQKidSnyQwGV/+pJuRbGWE292SdbbaAvwcmJ38FJvjuTOIV0zsV0pLQSTbICuG765scZtJSwxr
QkEDvuuh++5Wuyp2sn3idt7sWwf22B1EwALBFr5VLlYXaw1qjK432JKEF0e8OnaQYd3TZt5f3sRt
L/n9pfg2f50MdjT3SBBMIu2sinjxVKGGx7ykP8mVIoijon0kXPo2Dn3TZzGcEqcQrK0/hv18ltze
ZaaX3qB4eob8iCDuCNyEx3AWuiqZPYjiginHrChqOjXK9vFTZ4u6l5s4ppWTvLGIrT5ZFSc21KyR
i8+31rX9YO0lB1TBD0eM6XtI/4vz6ALOqfgEfHKOXTkimoa3Y/XhyENUCeQx6Chr/EwX64p5libE
m+Fk3rZXCzyAnpRzf8C4bvQlvl/K4ADOf2WiXvqms6KPpVtvL1J+Nq9QQ1nCzJ4aYEgdYtC5/mz/
vfQGTuDKxPKZV5tbxlaT1suzt7Zzr9IPE4G0CLBhl4/DprMs2Ar0RNBM4DvQXaqaU9aqBDlE65Zz
8aVn7b40Oy9PLMHrdHPP/pjiKyQ6RoajvAbIXmvTo1rWXq2mfo+E7PKKRGa4xxr6FgXqWs0YmNEN
YZOXYbJr0gTnejOKrNbCHWu5jmewWGNAWIqvRp04Sg1Cgwgjkj2eA2XsX17Stp+vzKnvfcHKmxq1
fKypO0Ehz9ovRdtYvu/PpquCZMJR/ekhvqM/gboX5Oubz4Q38M2/DvLWOlm5oRpChgfpIEYj/Mlf
9IY76kYn66jsFTdyJSi/HmIhNnEzMVytd/nGK6OgbSaZPRJgscbqV1ODjm5IBKw/IjfhjldfFFZa
ZQYJmjZzprRzO8xnlHkuOF8iM4sjrVZiRDoNpxFlH4acxOozp60U37QEi9mg7kawWG0YlxqY+ZTW
s4WvRO6a1+gArS6wFqMsOPqFF/ui+QfR5+GSA81Om3Ec8HTswmjf68WRgpPjsssL9k3joCoNtDSQ
uNdjEEHL2IBu6cKNqiuZf9nMW/Hwww3yZ+N4aV3a9UmVVzhZi3ZpcxMzX6MoXHkQXQE9w4yG6nAo
sn38YB2b3eBFrq57THPSx/wU7YgMkhNXCp9GssOolhVdsUfbE832CEK0xsWauJzyVg+XEG1iC8I9
CGOcnr3ERJA3iLacCzLIv6R4JgwVbFB5TtGvhH1JDJHUh8jI4lqr85BopI0rCQ/LPpV9tUp3jRTd
luAJvfxdRQeCZypIanWuclZhEFoFgnvJYNE4PpFAc8bsAOUNPIVEKhei78RFFBm6dUrctnh/pMpT
pPc+wWC+XcSRk+K2E5wPkTEuroSoaDRx0gBOUzBo8REP88ZukzcOFU5FiExxsSWxInOmIL2G6MH3
GDjPruudwSYOFaqNCW5VPp2zCluaw6wHsrnA4EdX+vGkXA8LVGOaHxqzErAbCBbGD+XTrB/RsAHA
rxui4yLIWYEcZ5B+VEI63SXnuBBl+O5jIhOMoy6FDvmk7/SvSnlNgBDI/Oa7cl4EzqYd8frr4tYc
/DyH0A54g93pq4gPWRC2dS6Q6HUkpSi+odcbTmdLlqEp2AguIpEJLoYQm8qgDcYjLgkTCD2ycz2y
p8tHe3G3S3vJRRAoi0EtqpJJUDStU4Y7POOYHbsS6gxKGjty8qlc/88VwePtE3MeJtWqwSaVao4O
XUZ9eKwBD7+8LEFg1BdnXQVGuTdB59ziwkP3RHHl4goDtijXJCJE13I3X9o+LnDQJrOskiILT4/h
vtr1h6Uwk58+l4XbgIG+qezyQ36Z1JBO1bGcYfqez/GuruhOLb9+Zs9+G+En+gqLqUrdSMjhrGcD
wqPEeIJWoeDDbLv0HyPce6KOJoPGCW6sroU8gQLwRyNSDdhsMGHU+7/dsrmTWdIslTMCvMykyU4U
ykc2gq0BXaWveQl5r+FbZlwNk+3FhSg/Fa2OO7BMAWRuGrE62/wF7kFQfRPv//eRuPPaV6zWlBoh
YbZ/jn0QQdw4xeDbZSNv44cf3BoIVjB9Y2oVJbj3x0dKakNPMJEQhL+mEzk1PyY3c6Qv4G04VTvI
9bmJsiODY+Dd0vqzL1+NN8XtdO4OhiCj3H4wrX4Jd13SGWoJNQNEDhzAzJPdrgR/UOQvnEEIU5Qg
h2TfI8+4v7wDm/ED0hYKJrQxKcfP4hUxeKinEGbnOPWlqPL1ASIik3y4bGbzzlyZ4Tx1phHpDBmp
/4B+ssUQb2XDV+v7Wf3EyDMoZn6vh3NMLYpqDRcIcK9gTlSsl8gEUeEkuK42Ew6wai+FcnURfXnv
NU0ZD+2YwWv0HELJUXjQ9Ax89qmfgtB0Ct3P7N1/1nS+dT0rGCRJoO4NocAE9Jd3adU6UKafRWL0
myH+96o+IOPRT8iYVeBNE2njfZzqR72zIEeggksOQt+3bfItLl+BlBYsb9sD/yyPcw3CwrkEYRxS
bhQcF2pOLZ8QLAXjU5c/GUBQ3CfDDE1qRYiP03QgOnqIwwho/HcwLTsRtQWxazM6rnaSi122NYOf
sUCZB4xSD0M67Y0QZJ6XvUK0bcu/ry5+NNkyqS9xcHXa7FmYHlmRziCOy8a//z4gh8AvBQpfNj4M
uFVSXVaKUQ3BVCPVrdlNNmnPSYJHyuUFbWwaiOig+Y7pMxnDdNyhSsqY6TQqh6CpZqe1biImmnnf
tIAzu+hgYtKEH7E38gy0PHo2BExmDkRqHIUJuvwbSSa0gHEfL+IX0EflrhMAFCidlbkPmrl02knB
M1XCE0H1i4g6c2ftp7AVxKKtIh/addBjBFk4/svreuTxLJngbZKD+Cr6Qedb6Racj756CI+GFyqe
gXbFbf/UBeQcCx5CGy4IdWdM0oAxDEVrfl6rsKKsk4jUQ2j7CBZUN0u/Z/Ps/71bmJj/JRBFI6Be
5w7uVE4xrUq4hQH+8LgfgZcRaRlub6EN3B8ohyFuxY89dqOdZ7lK4Rje4Gtu7BrRAyiU4p3p9r7q
FsxvMhfFbflsBqK2y1arZ5HOQfIhL8BaHqcWY+bYzvV4KSWh1RN/Gx8Sf/xK/hmB715YAiPXFmLj
tr7c2iYXc6NiymUlwROWQhC9BkdflIPIRzSEsnHpY2Ua4gY21cYQ5vsQldRQfjfLCdOkoHC6iRUJ
7yCJ/iP1PXCAhiXgsNu2huMNcDoB2TwXEDsQH0JeC8VfiBxAPRIF9bY5TPlj12T7yy65vXt/LPFv
LmnUZtqWShCVjROijl7RB4sK+EC2ghVMoEO15Peayvn9qILqZE4gKmdCd8o1+joAecHzJxayssHd
U2XaSoXSIo8xSrTXmQme2F+qKQtO8OZ2raxwH4aO44JyHQYMRLKfuRz6g5m51hALvr/IDPdV5hxM
I73MSJBLxaOajDtZy24rlX0i6K2/C+fUWdPUpoUxniAnQWmYmOr4OorA2puuvNox/i2Q1FWbdmg2
ZwakwuUe070AuoQYiE1SQWIucjPu1h1TeWpw54MXdARx8KTLLzQREbMsW8I9skDn/tuV+aK8Tabc
SDuk+iGbnZEyv7TPdXSTVcwvqlaQrmwvCHcS5OdAUGFwC5oyGwR1WFHQZ/fKBKnwTt5dPjWbFoCg
t4F0WHIJzgNku8lGPY6HIJofDWt0JHEZWmSCdwC1MM2xRc417sL9AJjboXDHu8ZbWGx2mQcUxffi
5+VVbc2sAHT0Z1ncxkXT0FcKgU3mKbvc8EsUeXoXmKN78G50DxgYFHypTS/HjD7BtPdCOsNFOLkl
DWCQIdIHCDi2hLqDRF0WH22zFFjamh9R0OdahJBA8odJwfc3UaEYnZ5AIzmIqTPuRi87hNTNPZR+
jtDSMxzFnR4wPJ/sJIGvbDUUFEtfRvQxJAu6ci74qZFMkdq8pRaj90YJDEL//ehK+/xkoaQhWOnm
nq7MLf++ehWMkWXMVsqGgOhd7GjafDukFfTkShqUbSzKzTYPtm7grQ6sKeY+uC/YFWbdDHo+AFSd
P0dVek7qAdzx+TG1m8curO4uu+hmhF+ZW07NanFhNg4mhuuHoAjD+1lmt1YDTm9ih95lO8vp+hCv
DGKZlgE1TIQSzs40y1U2mn0QSjdVRPaG1Xh6G8hqDST1PxBIEdQsNk870iPM1EEMTOdRIXiYTlam
FdjG8skA49ekiNRCtnbONg28eZCLEUyfv19Rm/Qp7RM8FpOUOKN1PReoJDSCx89FI0DYc73XtERP
bhgwpBXaN6bdwc5zO3y5/GlENrhPkxSU6CCuXupI/RFff4eS/tmubcElv+XYv/cLS+Hy49qyK7XO
YxBHGeww5E/dGJ50GdW32PaSUkTstHVo19a4Y1TVY5NXA1BBHRhcbYjpTmbjqSVUmTPhU2f55bxv
r21xZ0gbk04bFo4NI492Y245DXQ0NbWCPrhKge1U8QPolaamu4jSMwAOD22FO+7yV+QcHpQlNjEV
G8PUYELAZcy5o9pmEunqgQUE7phkUDmNReUR/ln1rw0NL3EbI3WoWyyetAoWqWkXLVIaBoxXedR3
7a0KfJdxrL3Wl/b9PXtUvl1eFH+B/msRYZAsEpsgEuF8E6R+DLQzBQs0DH3K/tIkeRkBpZi88gRR
1s/sISapMeC0tEp4mpmhjUBC3Ro1akx+12kODee/t4D2FfgowDiNYgkPeVTQj1MzTWJBoZ3q5AaQ
PYGBt6HAlTMuO/bOAnn/jaBKkWRNCgugdPTAAL2nEdAnXgPtA90jmTd/TSC6fMiu5J20b4Jxjzs6
vcseQtDZP2CuRUt29jdRIsSFmA8/ijuNVDbzuSqXZcudk2v23m5Tx64nT+Au3Kl/swOuR5DL41kK
NUPOThhnI2v6kQVxNR/ZMKVOQb8M0MyoM1dh5hOx7hkGvubufqxHh46KO8xQxbHOCmbNQ2GzeWvZ
65/DBQZ11ChaBDiTc3yVxjtFOWSjoFS1cewxjPdnxdyRRBJhjtHQ4oBgzsHC2JNZCSwsgYN3qLUF
Lv1RmF0Mig0L+J9rY7L3ehW95Bl9mXL7alJR2NEBe+gqV/Atufvi7VviZrUWDje8198KTKtgE08J
U5IqQbBxB78N2tvmcQ699owX9dWS67E9TXbT19oS0sLzPcB/TesIBCiZYjifH+zV9NkmbRGxID+2
R3v2smvdh/rmMT9Jmidqz27sL5IUhAMNMnQqSjrvD2zXVXaD4as6oGXxPJaN28WvpE08bW7duLF2
qYJuusl2l7d3w29ArWhg/hG5mIZi53urUVYDnl9WdZAP866CSKadi6inNrz/nQnuwQWl1y6CHFUd
dNF1ZXyPuytVRJzIP0KWL6XL9nIhgWkZ5VLO/VEsKqidFTXQHO0RWlDstntMb6EytJt20xW5Gh4w
1AzEs4h8g28tfjDMnQqTpXk56zn27yoO5CfzkIyOXvmS2zq93x2H1tXOw9dWBIDYOBTv1st9NknW
WwjdZnAW/Rth4AZobtU881BxHKgInr/pIqu95b5fWbcM2L+0DgoFKNOicoxCJFu45SLQRjTBRKQt
hWjuesdDgUrga8aFG5XQOE5PqAM8qnIviCVbKwEJPXj9kUWAho/zEkULmdpQrQ4qLT0og+REuij9
2vowuHXwEkafFAUMzgQ4NopRp7QOoLd2lUzsPKQDmERzdF0gU0YFz4LNBaEcA3HghRDvwzO/19t8
nHC02GJh/MHo4+XwsHGR6iBlh+a4jFLpB4WWNm/IANmlGrOBuotelVNKqFtAKi6Wfn3C0jKHrcsL
GRB/gqUaLWyZSVUwWoYzh19C88k2bvIk8S7b4asGbycWaRdqrQh5H1mT8ayu0j6aaSDvi5thnz/Y
93Kg3qknaycftL9sVy7WUBhZmIfgD+jzcf5A6jiJq0YbAjooryRsbYeN5O+IB/61YS2FbCgcI+fn
gkHdQTmwqkIUJoxsp2TDr6ypDlbxl/wGeD7L+DBgClnuKIA6ODOyFDPbyAsaxKGEDpxc3s5l3DnD
3Dxc/kTLnrzLNGAIbUoAJkxw8H3oVtppWswE6jxBrP2a7KsB9CDUFPSseXTKshod3EhoKIJeVAcj
8/uLr6zCotNAvBOYt2Pu2rf1D3oDnUJ2NT5rQAQWfu1m++yqInfhswORvpcQRLUViGpFj42PDolf
gq4KOn0EI4lwlfe/xNDTMm41NUeT0bxNDtnJOKaT00HKiu1DdxYURDY2F3S44FAERyOkRviQoVWg
prA7VgTJRM9J2uy1RvUiRf5bn8Si1maWyLXK2tqWDl3YNEWggtG9GnFRNcUhb3pBMWFrNaCrh4+A
uhnRgztelEKiZQqbPFD1pStMwNwESb2vNC1FDe4PkRCtc5AaapayzOVgWO39ggYi0x6JVBaYiuFm
WgfJP/QzmwqMA5ng7baxKLSmEHFBro2qEv+ET9R4MDFFlUHB/qmPdae0H4C89//6kK2N8KM/45Q3
INuXs6CvbhXzuzr+yHRB12hzyzDBZEBUADvHdw2p2lPbZtB77eTv9Wj7g/rTKn4YmigJE9lZ/n3l
awAzFHKcYCnzWLodSV25+wbUsheLiHhEhrgIqEYQ9wxbLCgmT3luOxK5Q+elUo5//2kMgtc7eCyx
d3yaUjBLqwvNSIOavirAjivdFRPKk2ysBWR1+CigfcXt/vb2WW0aKOwizBFFcLIJGLzqMUJxNI5H
Pwev8+XlbFvCxPdSJFU+XE+Yl88wcWOnQSybHvhN92NDXYyWA6cmYvrbNGWDiAmoQxVNeO4DNQV0
MCPVSsFBq/8wlHZy2Wx9LenwYGqziNRcZIzLi/sMyAlbD9Og7a3n0JZeSyh92qH2AN4zESZ0IySg
qIdnoa7jXoSmzHsXz4YsnMmgp2B27gMwd6Ampek3bSUiovv4nlGRHYMPB7Tw0A/HFr431KZykoHO
NA2yZDZco1Q6T8qSr+kAATE5P+gmWGNpZd9B9+YWatwuDdngRpmZeURtXjOKMgoUswQetLV6EPIi
Z1fAE4Y9eP+jTLksoU89pEGVNV8kOTxEbft97HMRZHXbDrJC6PTJoHPndpm0c42iXJsGZKIv3WT9
bHLQ4+tVL7gcP6Tt2GR8xN92uMtxnKzc0GOGrzk2OyBk92NZfrt86DaXgrYYQSVBxfXInQR9KLOo
tApQK6TfK/ICfRqHpaIi49YJAAH4byPcCSjUQh6luMI6tMb5H9KubEdWHdl+ERKYwfDKkEONmbXH
2i+o9gTGDLaZ+fq7qL66nUmhROfclrp1pNOqSJtwOByxYi3lgqaksIK+eK6qrffukrhhTtfwOkT5
dy5qo3O0SNcMzagya+TZKRflPjG0zh+Akw7qrkjDrqq4L8cCIgKsd1Dqg3DU1MktGPHqV5sJzGwP
OBiw/F97IYG+96D12NI2YwecnZCk3dfbX23NBIjFwQQIV7fx32sT+QQhEsyWQRdQ/TWByWLjr9sG
Ppa0sI+XFhZlYUbwYuQKFrI0xJA0hhLjHShfZmWLEtnmhrU1L5zrrxbVqQlem8V6hi7RJG9IBrIc
us/q+nmsPpHxjleovZIm90n7y47dSFrdQ4aCJTGt0tdVFXLA+6ja6jxt/ZrF2isozdu90LNTnTx6
xXm0f/Xe59srXjHhAm1moPUOlQskb9cfkBFmNHkTp6emLIKWk52BEfFGbDFQzX/m+oUEqkhARoH9
opCtXJ6GTpu0zhvN+epJwyZWB4IBRK0x/dKBNE++Ea7WrOFSRXUNz5NZquN6UQ0AxFlLRsQS9LRa
z/LV+BOviNBg3y37fHsDP54ApDx4mKA7bCHiL3m9qN3U6Fwg1BN1GtoTpmI2kus5UCy2DmGEoLXj
eRb6SYsY33DPrsoBMctGfyC0U+uHNFrHpynXIKSnu88Eb6Is836BjekfUvggiOH+osBkoMCL3H4J
klW2O2LOEkHM9mLdp7YKKyvflVn18/YmfvRC2AELMWoC6Aig9H/9wSYnLT2tz7KTZ7cH2fHHVKR7
Ba3422aW3DL/WY+HsIzmN6rWy4jYmX1MQOWE9TTOpzazRSim/l4D/sOZ+KMzyEhYYH+f3GeTyPuK
ul9w6tPAlTqGoG0PtVExTbsM+nGn1oVyMy83wt3aRqCYMMvWAv6MutL1RmQZZSztYnYyc28MNK/8
MbB+iipZ7za2Yv5LS7cyDR1NUTgWYDCLM5J7PO2rFNKWKiyP4gSezsNwkOEQDW8YS97E9yxZIN+3
3kThArAiEBnBn65X1juZsEjOMuA1IJVIHFWDjxkJkeUZr1AsvYsziP1NLtCAqSuezNquQ5oaYdaW
3E9dvGCE8ydWzQ+S5Q+28n5OOZuA2U6+G33vBKwiM+S4tsIB1/rh9l6tfhQgk2aAF+gtlvUOxpMq
RlGGgfe18w3+ohnQonU36juoua58EYDq0b2BmCR1l7gkXXGhV/qIm27UABDv2Nkxk2xHWwbl+EQ7
aWOHYrnKI6k358qLQRINkDyIGOVLInoS6KI6SGomfuGx10S0SchojY7w+IZuUahlWVgaNnShrKYO
ak98qZT5OZYWWmG9ClrVgIfC7H0x0Z/Z1D8K3RU7RBrMkQ7sCRLAL0YmdF/mMozB9u7bJajPTQNK
5jIDPWqTsjc20CnIjJGGtIYuq+eyb2xqy6CqxCfB23vI4xzy1LovujIqLTestKLw01qvAg9YB5h5
4AMvkLIPd/hNrwDdfBYEw4USz6JOat/TxvhtGug8J9x47Myu8HVTRYk6UNXfx2z8rhvZz75kIKk0
yIvOMRFrmj9Ul4B/u0vuOqe+UwrFWlNvfnWJ0Qa0Mj7nkwEZbeknYxdURb8nBJTMk/M5cYf7eBr/
kjwVQU/nRlNXPbWWM/1o0+T7kIPaLraU37bDXW4kSTQgDwiUNE6DmP4k6MRF1BEPwHjvvEk7OSz+
3OYNhPykHrgTeld6PP6te++Bt+1BFd0LM1UTZd4A/UdmHfOxuIvVgNTDcNH7JuYjIBSPY2wg1Xe+
8dgEn4tJ/nb2oPkWd77mmCrxGymfatp84k0dURorH1PXr+04ABRQ1F3ANR0fsOdvjszudSev3wTk
1wLPTrx7vSZfPYknp1dMZsS5vfVUWalfAv9tE6CxwW41y/BcB4DGK2jOamSjkE8cHoQEcj+XmCly
m/gBSF0zMMt853AWB6R3fhHcbJ9yWt+DxVgE8/QEzzDEZcUTWpndXdzHj6lZ3zlGsUsm7zxlYJdy
zKe+7zoAY00zEG65xf6/ctVjBRDzQfiiKPovQqaJEXlLFbgN0a7eWZ7cmdlWeXAtTF7ZmF8wF1WO
nCWThUcdwuRo/Ux09ou7PYncDjMHTe18GitRQNytAzQi1ewgw/jNnZhE72sIHUFXpiUAGr0Lhhcu
IxIb7TfE4/ohMy1+BwAscFg6Y34RD86phVjCY+wlb7eDpWHOWen1zYJQ6aCWgdc/mmNL1jhaJENj
eV12GqGu4g/SfpJM/HaL+LfrtfdQoj5DupP4ucb+DjR9FVP+qSnMA/6lGTRZ8eJiEaOVRWlsf6lM
K8om/L9Hav9OGzhOqxRGtonxqbPd1Je8/TqZxR+nrL17wUwRCCd9iB3+0qSjFea9rMM6K21fMx2E
hVybgm7K00BqlhuAce0+7TP7jhRj9yLQkvVTUM77Fbcw6hZPeM78rg3rkSoGTVzQL+iQEkABIblL
EBj9JrariJXJjzgFs7+u439cYNyqCv9QeqIK8AZM/dSKiwjPvEei6lMVt3bQiPZRWdquSdVjU5Rv
g9G9DHxCG9Z1ngUdHlkrhrDryspPNF3gIwOQ1fTpw5h3USIxLQH6Hqejfjkyz2cJQjTSvyLU874+
dgDwk7qszgCSfBKlxwOEzyxAp/kgdX7U7fpZluMYjG72MLUYwoBk2VnVA3ihPLoXeOWHbdPqvlXx
e9HEfyyjdoKsbJ976T7jQ8h9wYomrOoae9oZX0385Ug1+d7SJugAGW9CHzFIX3dPpCGHVkznlKBb
1QNu1ccU+w49aM3gfsKGn1UrcKyhX683/YtgkxEmyAT9epxAD2Q6bzyOWx81pngjo165z3HDEsCZ
0LVxMS51fcYmrU8ro0Eqkopnu3maBUG3BPZWQ8WFifnfXxxjD2NyGqcJXgXDOIK2LC98Gf/DIbk5
pbpaxyIedRqmQTSObFbWzDdLHjhki+7hI3JuYWMRj1oLF3bXpdk792X7Rg8D+KK6wNtbOwyy7ZJw
i7Lsnc3uOnxcr2rxFiCKo2tnwaLw/PFOHNsnHrG7kYf8rnqkL+aPEZYBe//WSL/aga1k5oarN1K+
lbLi9a9YVIokaxKGmX3sbTTs8s8AEflJZB0hbhSSXXrIo/5+C08zb+WthS8vSN65mszgll2HEnr6
NCDNnNRv2m60oNZeQZd+4y6wuZyYLWma+ZveWWjWfB88v3kwQh5Bw+EVQdX9BGAUJDWVP+tcbqHS
N47GEquoal7KtoXXOkUOxrjuaWDN/vYdtLaTaEti4AO15xltcH36kiZP4i4e09Ngc5CWP3GDAYWu
3VflP5z+ej+CVCdz6dlGB2KJ6JeejDGoD0tN9dyOr578JeTGhbryLEC2gSo6EjxAAN499SKUmF5n
1ng6pyeUIB6cJP+hYv7IJ+uv1ojn2OZnLVYbNY2VDu87RANCfijazFt4vYG5F3NiZVN6IrH2ObUt
J3BVhZvBaPaTYRz7TEujyuhMP+t1yM0ydU/1DmKXBdto/q59SWAfKNBeqOMAoHL9Q1y3oqlWtKDf
86bep3lxcof+2zQZmBmSG7bWrgWKuVl75l79OPiJHJ8ZfTrgWzZ7Vn/Jm4dmqzC15vvQOEZXBEVo
4HkWjqksaZZFIVK8JAsXj7rpt63H/7z5gPwLpXqkqCjefIQe96rWKIiWT2gZhKrpAoN/ly3bGEmc
f+p1tJqtoDRLLLj/B0HexmFdwgrUJlVtgsFe5A5ChvcNm/g8TkWCSgn9c/tUf/w+syAWEFfo8qA8
Yi3u1AQhOeM1Oj2jFwe6xBxS9qOCV9y2srYuE+Lyug2FBTCCLlyfEmFWY1YjyTdboMMb2w0aVf1M
WPpHNOB4FpoZ3ra4tq7LfHlx1XiJjD3U9rIT0v3AZq+Vk/ix2uJV/uh6+F7zwAdeYHC/ZacxaaH0
kfIcnUa7Owxd8Via/OvthXyMVDCBZhfqF4iFADdcH9banhio83GBUa3NfWm5eRDX+i5u2d9YVMyf
xPSgtsRdP0YIeAUkTy0HMfKjsoc7xngjJGV2qhwcq8S8Q33xzim7fV2X32+vb+XihC0g1wwQW61Q
6uOtAIifjT3sA2dvP/cRCcCS+Mm1fH6H7kSQ5n5CfPrX/WnTqPp22/raB7w0Pm/ExT0gXN7rXQXj
UiuCkqWB1W6Uzdcc0TQwfodCM0Cpy1K2I9M4GWONnVg1+oN3LlFbEJs0O6tWAGKCjhICLWoB1+ug
KS1KzXDZqXCrJy33PvMUyHYi2/2/2K//2lkOmg4WFUnRUHaSYH6MU93Psyr6NyYgRImuxooKWmIn
Tt6WBCbc75J8zfqNTG31kyOPMcErM/P0Lx4qA2NEmg1e0vnI7vAQOubJFrpw9WtcmJh/woVXWcpO
SoJ07CSaYee2WeDqGMR1tsZHVqPqRexerKSzSw+6wWhixH2a+IzJqCv0TxQNPSMO0ITf+PYrCQxO
6kUUn2sUF8vimtAVuN3QOYsGEDfWQRJ5LyKSx+GxP2zBX1YXN3cMcRvONPkLj+4M6BlmBkKQjab1
UFm+FDaqhTX0eeTz1G01KTfMLSkHW40PRu9WCLOpFlmGFXINd+9Egni6n7ZITFb9479rW2aCdYl6
St3DGDGzn57Tox6JtM8V3efbR2nLzuKDdS0kEhMPCIMSurseUJqtgZoskpfbZtauqLnZAVQPIg8y
y4VfECv2Gg9BtO1ZOEwgKa16e4fyx4uM6bGN5xKj0rZaeOvueGF2EbtJkuEAzH20eSRkdkeA7vle
Qk6g2mmav8Wtu2rv3fsBF0W5ctnnat2+1qrSYGDeL48N1I394eCBd98ICuiVHszX27v6cZphRqXO
OdP/2lusT0c+ASy0xU5gD+uAbCDCTxlKQBPE66ryzm75ngJ+FADC96ay8ZjQ4k1mLYq75I9R0ddx
NP6UY8LD279rzaks9PrmZNuCxPMil+N9RmzpoKNCks9Vd1TJ2er+/P9MLPzWHvEyTLoJV4D+YxoS
3+R9YG4djrV7AKLHSH6Bc8KCFl5rQAnbc5IenSFW+qO0/XFrGmt1pygwPsBJY/psieAUkzOVXoKd
4uSs8rM3PufVy+2degecLl8MAL0isQBSEICDxddwhJ1lEPREx5GAgr6xB+5T9IpcAzyYDqsfqEam
sBlRfEQ9do9fyXbC60NOpldLb++o3pIoi62/pFQheC6PWpc9CE09J6I4S6bVG6Fi1anRr0DOhVL/
TJBzHSvictLMftTw9twnByl39Gf9OGd5bSiecIlNjwr8QycMIEYbG7UW4DHvMe+UB76AZb9RzxtL
5RRv6brM5GF01bHu3MhQ7rFw3Tt3sH5yezgZdjqCIi05GLzYaTHGhcoJg6YO4G2ezB8Mrt/L1sl8
12gGf8x5G6Stc8akBwrH0hwjVJqbXVroRgBMsh06TVwfq5ZttDXX0nMbM40zrGsemFl89Ik2vcp1
wHcaTQCZFpO/WUbubcHPSZV+u71xa04MlAlMGcBKoGZw/cEaMaqhblp2qiz08Ar2bGcNOgnlBkp4
/jNLP8bQlgFBQwxPw6OvzdSVR1pS6+yka4nt8yI1fMpBsIUhr4M3Vm8aaiV+5hSTn7N/Rq+NchOw
GO+FSSwR81SL3SxbvVFO32GFUL6CXGPvg878y9DLLTHttc8GXhSAwvAfdO0XWzkNhq5ME30P24Q8
lBjLH6nm/WKJ8dMElcrtz7Z2JyPqgDQCZa65lHa9n3aDFqrmwN2nTr8faPEyYQA+kPa06wREKXsn
Sp1h3LgaVheIGOLh3YhphmUvb7LNrOU1cE+asv1eAyo+afd4HwdGnPq317dqCgwSeKWCcORDFk+r
lqQD0igwzAogkYjfuX1YjwkEfjY8c+2eQDsDsRWIYrxKFl/N4rXROJC8ARqP+wYpAoduDX9smFjW
jm1PI0PdNwwifHA817jrNbkxt7t2jC9Wsbwn4rLIp47UuO3o0csfwEDUGRsv+a1VLG5tmaXE7WOs
wi6Sp6l1Xkyhjre/+ur1cbmMxfXhWaAh10ZEI7P1px0rwzLMwvjIAkEBxIiM/RQ4O7G3mqetb7Tq
cHOJYlaPsT8ISeUD8MfGgMNriuKPZ6aQbxD9I3LiPThdt1QZ1y4rgFX+z9h8ui9eWmnS2NK2JL5W
PKHHN7xarnJCmRcgrB3Ss1L0H9LW/ycIIihBvA4cOh+QRMoEDM8A/OfUjlHSk9K3OflSEvfcD1vK
NquueGFq9qOLxfVtCaybjtA0lJBNUEPIAEVJ0/Jw21fWzLiQ07Zn0j+AkxcRsBmgxWx3JiKELV6c
geCFPIwP6eh8vW1nJdJSA1NB89Aiep/L4SOixSwuDZqeaGEG9fQl8QAtaDAj+U5/CTquQg//fxZn
V73YwMJtUQuubdTUAbjWco6JKiB3hxEYFy2cqEBiom8EwZXNnDGEc7oxDz8tMfFuzURNR5Tx0YL3
a+3FhUh3YeUb2eHKGbuysvAMPFjATxrDSqZZgTNWft/SEGRArvt6ewdXl4NbEUNJoBRAWni9g7E7
JBl01NCK6SA6J/m+qMeoKsbzbTOr6/EAV8cDAzXiZWZB25TRGQZwSqV9pEJ9Hms8z1S3S4FG2LgQ
V5eEGiOmGedRq+VzpmemNyhaYEmlwBOw2xW0iXKE+ttLWjODsQgAdZARArY3R64L36vjFtwyE6Sb
TI289X0CRT3XegH+6V9ECcxfQB4RCEGMhC/rpvFYpVaq0hS0eVB8QQO1y/pdukn9vNKLJ7Azjy+g
Ozd3qa4XZBdZaxDFUvSk22gK+6eGBzHg8Pa+PjZBrQVlsNWsXYnuGA0HMhzVRQKOu0VGoaRKh7Ed
E2ASn4b6c2KBqcC4K6FB5JVvtz/XCtIfpBUW1ImBHMKDa9k+wJhiZw2oApziR2NnRcMhPtA9CUWw
zTa3cA3MJFng4wVKaabAAt52/vcXrpG27VQ5Jli0bfrSiHafaZB27Lf8fJFlfLCyCH5DWsvUTVzo
H4LHyfdy59kYyYaTL87tBxsLJ6dOjaGu3jJOhj74U3k2HHagKUg48CrZ+D4zLODi3fO/pjyK1gce
xR9mPVSn8tGyB+s0lu5dloJVPfYCoYkwSfPQsWK/shuMr+Wh2tIkX91IXJA4XAgYqINcf656tDgK
nuVwsmv7ax4DqEnajXbmlolFPEeCLjrFTBBbO+JuaKZ7qHFvPN6WDv6fDbxYxsLriN6a1pgK470K
aD6A2fdAoxnNYn3bxK8sDu4HWwvfUwpjnyOZYEtXImgT59nUR1Q8jbAvvINs9Lscj/7eaQIhyqM3
gI5B4jNyNUrgusYdq7ODqWRY0fbLbT/a2umFx2LsFQjtpDFwVepByr2A6D//fxYWKSnPFOFtRXrI
X3xxcvWoFf9C+G0ebvw/h1yExUZzC6uLwWKrt86+7/gZ889fvH9FL3thZtnCyi0nTaRu9CcmIJUH
OVPJ+yhuNtp+G66yrJImJeWNEpN1soh3yJLToFAmtuleF1mgxMbXX8K7lo65VCIT3lALC8C/986M
Hr0PdH1uGl+2z7rpd/fAPAWxT/xahIj9e/clq3xwXAEgettJVgPnfz+htYwpoqkgPaFARGwhOKeo
i3eJG7ICAinaVj1+PtiLyIk8xKQoliATQdHhOn4NqQd0dg+SWGndQQSAkr07/Lq9nJVTdWli6SoJ
77IOYbs/lZLsMouiMoR2+dYVsGVlkYEIpfUK0j+g5Y/6CFMXkasdrJO510N1l52BjvDC4V/corhu
kPviuEEAe5nPZ5yNUiaZfjJ6CpawlPwVQ73hlWsfyAVW2TRAbwcZj8W6Kko1s9IMdnaNV0/tNe2B
afvbHwh/6aMXINXQUdEFJznGbhaBr3ZZAuJrk50hFdb6NaAEu67TMAZnWUPgdkYWdhKAVy41BTwN
4FZjCtS3pA4OR+H+GmSFqa8kRdFZRwNpzB5zUjY+kDJhH5evAM0fJBfCz4T9jfT1T1kaWkRV982l
zZ9iGn4WCUaKPMGCctSOhHbPcUo0TKXan/R52taB/o2PVmztuz3ITXthQzOlrntokjr7rjGZz23r
Xi9zFTkGeCkxKvnoxcknAGZan2osFBhoCj2uPRiGGjGaX30qWiPKZfeaOTmU8yi6emnJhrAuRuPs
evFdwoEydK3pAIrI2k8R6s55KYd7bbTarxrS9r07KenHSaMCZtcqMEn3Y+Lym0ndE9fUXQOmiWQo
WKBsrYwmLe/9xrC+p2Js/ERJEWox0MOpiJmvVPbFjbNH2kGihabO11qPj9zI72MqnkRmPlkgWMcd
qEPmr9Z6vzL1b2mpfpPU2iUFmwKaoZIhtZn/uJZgSG+qqLfdHmHDKHwRl3HomPUYFon86o7kaIgk
PmsY2+lUn/s01vpoTNi58cwHaeunXGEI5raHrRzOK/9aXHusYorLksO/MNQMOtswTrdEZFeCJvpP
AEWh9ozEeUncAyL1QvSunp2dCgqX+sOkW74xFj7bupNWzopl4xUKJXIDL7gl7m+qB+6mQ5adJ8+B
1F2Z+z3nnyypbRWT5tC7CM0W5pYxdjWD2YA0vA7NvSk0j6MYfO6N+Htr0BaQpZrjJGJMQowYHzVH
FvuubCUURG0vvP3Jlo3a+Ta8Mr/8ZlOWqglTXudZOnQKZ5yCG9Y7fVft2G5L3X51Uy/WuriGpqpC
d3YcMzwSap9mWiiYBvDF1paumcHFOnMz6xTznIst5aTPMWxsZeeByt8WZiwzI2jrbty4jOatWX65
SzOLrXPzDrSrTZ2dadc3IQoyP5mGecKqd4cwE/WZD3EWWhmzN+yuLQ/dHxTqMK9vwWmuPaaiBQZV
HO6erMILOIZEhgxC4c23256xcpiBwYKeCq4kNEuXzcc8QWcPlFPsjOwMbAvpF1oPL7dNvEP+Fjvo
uVC/AY0i+gW4W69XYjcEQ1mNRnGbGzsnkHvxM3EjCFj5rp8eiM934yGOht5v6cYerprGkD0Gm3VQ
moHe7to0ULBNVbHURSlj2qmjxBjY1/y5+VbeF+3emwLEe0wWODRwX7ZOwdqZQ/Hpv7aXT6MZDcWU
w875g7unuwmPsOrBCJRfhNtzryteCv4FNNDm8h2gQYuFDhoEjMrWY2fhdS+9C3HJwRuHg6PGIjAM
nh41i0eeNm7k9CtOChojcKJgfBascUuzo5oaqyQJbslieOk1Zze5MrDdcgOgtmS5QPxCzRqT4QT1
f7zXlvPKMUsw4Tkqdq6tHWt+9Pk31t/V7skgbyzJQqk9p1vFAHvOzK/dFrzKqP2jBTpX9pZ1vd5w
JkzWyOyskIaETeYBoTuMYHnMK/VFb7xDB6nNkKHBEzh9HR8nsNKD7KM+qbhKdo0eZ7iJnT7MMlNG
bj6NfpUScVdaKIrL1DpiRjEPeIvidEIkPZq8/FNXxj2t0z+esgGCrx8m4f0aePJjKjEB2ghgkdHI
/1KCqeJeWbkENNNkUZNLuSeZCsopf4TYFObBijpqCBSerZxGHSDo97Qzup3lxPRe7wTIeBzR7sig
Q+AhJcZRxfoUesNI/YH2RpCl9ZZAxspBnPmUDHAlzIQXoLm/PojTaKEj2TIk7+fyoQvtT0Pl61EN
kQl1GDCB/pZ9neljsz9yoxoy/+HFV7wyvAjf5mhz2XkpO2tghAALha9Qpze9KrJLBqjmhqN+DKfX
y1xcfW7D87YoGnZmXvuWVZg7xpTxlvzqx+wIRlCetShq2zPJzPVecsPp0xgAlzNnd6Imv5wR+Dyv
SnyViI3EYW33KAWvIW6GWVJiuZ6cenVVVM4JBdpTXpg75pahyOjeo/EOs30bPZX362b5tS7sLcnX
GpdhAhUENifFyK4u0U00GQmJRp46Jw4GZ3zEwD5eF+b8hnBN1JAwYQcxc/s8zoq3ty+ulRqCrc+K
DMgigPrG+q83mtSyAzfDxM7pkdwVT82xO3agdM8/xUcvkuBEtH0ZTkF7tO69MpiRMXv7tPUJPobY
6x+xuEacBrQgeVx4oD9OfTPFxEPv+QVeILcXu2oG/CwE3RJ0Ad+j4UWp2ujtsQD0yTtN2UNbf5Fg
6irY6z+3gYQNhDdklm9bPn8Vpio8VxPsbLTDDr2lfdd7R080W15EPp55JNrA6oMulcB5F98tL7va
JC0SDu0A/PxO7l10L4qjieteC93g9qLWfBZX03tHFa0mtLWuvQSHbsp6gZ2z0X+f1VYMtkNyDYqL
7FCVfhKSrbRm/ovLU4InBLozLhgGPvCAQrct5Xx+gTl4QBayDHkW77SxCmr3h2b/UnEN/Z4tSOva
OqGohNo4RmNAkbnES4yYBwMzqWGeWg9gfaNn340suWdp6Vvdo+jD3AjKt7HURl90yUmhIKoruQXw
Xjan5kwA7HzAtxDM1GK0drHbTtk7g+slEOOYWc8734rGP1kI2P3MK81+29IfD3RrAnblcGAUCE8N
gnwOGd3CaN+VBQfpiAXAiwJvyKN0MWmy1fhYCetAQgGbNA9s4ZJcXJFmgzsyA5XtqdacQ5cVB6up
XjJSHCmYKG/77KopsChCCQNNWPAXXbtsRZxK1GNNMBv5aZTGS4m5ktSMalLsbxtauQ8Jsn7Q1c5M
OMDKXRvSO7coprx3ADHE9eSYkeOx6LaJlW+D/jv6u2hUOjO069qEhYNQtl3jnNj0ZnH95JXe0ajt
jVO+cuTeqf+AH8PYCnKYaytOqkw2Fm565qU2HNvUS31Wu89Mr3+luYaCcsN/qtSkoIuPt8Y/Vlfo
4QH1v7bnTb4IzSInbUotXMIl/xL3oGzhSAa3GCG2jCy2MYHajEtjLMDUZYCxsF1H+c5LtmSO1s4v
uKWQWeO8YJ5lWQjpwKBQcgMPlSrt9xOvv2VAqpXDS+t6voM6Y98bexrjepeDEVaj3BVNGXQZRiU9
bePxspyzmmMJ8OQg8EJMwT2x7PdVoMtLJBvME/j6ckQ02wx1TZoAltv7tCm+l3b2ABnzL7qnvXhK
nPW2iIAVPGJZz61j4ifRg5e1j55R/5ym/uWfOzb2B29IF+8r/MTrz16bJdQrRwnFv0EGAkQ3Tvo0
ef8m6lxame/SC+fClDTQlhRWdJK/1F79FSSM90qQz5qVHG8vaC0YYKZyPkDgePwgzVnxpgJjBKKO
WSNel2n2WtfV7raNlYSVAEyK6jrEP2ca6+vlDHQ09WKADd08m7Q5Gza4OcvkQB3kyHVFNrKm1SXh
6fs+maUDqXNtzq01SC7n4MIYWnrKbPeTWRkbbrBiAuVWD6PC1ATV/LJtxseRQboIK9LMv2X6qszv
t3ds9e+jAIo9Q/j8IBZXTSU18xoOENMyBFbb9HvZbk2FriUPwKUCI4MnCxjfl8feqTMvcWysQoXq
oXhBmT6a7nlg4dKuf5PDFsfBSvEFVkCZT0EpNycMiw8DUhNJRY5VzWmC/pXfV4CwdAEqPuA42W+2
wVei55W5xSmK+4F1rGkJ8Cs7FfvynO4sE4SbvvObf0mOQ5SA3C1C8rmFL179ehfrXPi76oraatoG
3kFUNHZl4Gqfb/vHWpS8Wtv8Ey4ihFk4TotmKjmNdxi3tXdlWIDOZfDbatf4jt+HFeTJfP0bdYJk
V0VbEiZkJVmZW3IA3CNhAX/kIlkBfYOm5ACN1SYkY9RYkTi6f2vli4d4z+/Hr1aUh82h/mWes7eR
4VrGuFP3NzbQ4GUCxcUt31r71vNQ1/sMy0edhIz2wuAM+zFg8HjMvnZjEQ2i2QhkH1cNQC1QcmiB
GJ4O4t3rXc9JkSCnKpANCqhBMcc8WH1NA9OQrymEhjbSmxXMCJ4Tc2o9Dx4DWrZM1BKWCZdgURiS
jWznW8y+z2JJhvUlS76X1a8+QxO2LoO+7qLb/vXRg9EvRrsazzTYR6S7XmiJyZAS0ubmKQOCArBh
oAQ2gvTHD3Zl4b24eOHAnjLBcMZwRgQXQRHjGZi1u6zaoqLeWMj7Fl+YSZ3G1BRqgicpwWhnT6Ct
89LftzdrxSuIiRG4md1wnqCel3phQ2GhAlz7Jmi7RDhSwydonKbOK49fbxtaydPwty4szb/kwtII
2rYirjPzZJhNNMX9L711nzq35CFqhDLMSj0P0RO+H3keQiieheNU3lsuVMO0ASMpYzpsTPiQj7gw
/CKEc2TCM8vw+9zXxS/KKz6ZU6chDgVdGP81CAqIPKoexz6o0SaGaqzy+2frgCgbdQANgK5q4zWz
5kjz3qMgDM7eD/miSQC/YSIjJ1eIs4u2px9jOB7Zxj/kj0ZiCs1w3XVARQIMprnksMMTt2eti6VK
EC9qSRIo/mmSf1u+lf3Nh+u6kgBDoKbCNDFgHThl118ZOC0xYv7GgJBXcjDvm8O4s3bkn1IO/Wc9
s+weWqAo7y0RpT24lpQ5cQPAlNcK3lFMoOYc0Slo+UYBdvUTXVhaXMQdS2wiOMKmZB4UyfoS7JUV
uk5o99w+IGsnEZ2z/1vSYues3hFp4sFQLNy7zvo+5V/Gvj2IfIMtZgXOgU90YWhx/cYjBL/B1qOj
vNSF6rPmO/0hhYqwh16WH/v8Fxgws/3WrbvqGBdWF4GmTSyrigtqvA8ltvvmoCLvTm0mTlufaxFl
OnOYaEU1wEodN1LooVIGARE+baAuV6PZ5SYurrfOwLtOVI6OHAakhanfDoFnRCwApAgt8F5GZR9t
N+XWboRLq4veAwf9lZFoqXHqGgW8zbOVb+TuW9u3uDtdLR0mbcS5MlpIOZZmOQb50Eap7ZQbd+iG
uy/nsbrRxTsRVd2TrhgPZVm9la7xZwYX+W5qsI10ZElPuQwYy+ynn0bpSM5mCKv2rN07kDYt4Rj3
yRmEocX3OtR3/Dv5BoLC4C+4D9FERs31f0i7tuY4daX7i6hCgEC8cpm7x+NrbL9QieOAuF8ECH79
t0jVORnj+Yazsx/ylFR6JFqtVnevtRZ+xMLmslkowe2bguwSSw7yk04PNBuceJGl5OLxhnb2BLJE
7R0gyM8RGI29NMBVSyBH2hzpvlrLfXhj4WwfMLLk6H65JqeiWgheKLZfCPxgEgM6WkWFAbnEZ7M6
jwFArOCapA2YUxX9YbDa1hnG5MhKeUdK8BznDM1Eq4p8kHMTR3YdurvBD7stN5QqGHeichW27XNq
abfR0Peo4oQu+GErJwPA3JEB5suGDIrC1li/BCAQ76L2p1oyy7cjqK0PxlSrjZIV1/E8ysA5PozG
Y2zE7iisdcLkT9oF69ZsJ9R2vzEpf+6N4D6TFTSgFPbC8+TBNJvHPm2gr66NwpM2ci5Guo86DiN3
0MKHXM0eScffDd6YTlu2aL7mEHURnbkKDYxvZPUdePghq2a1d41Zq+DJtO7jTL4wlq66gewA6TzZ
ERyu00O3awlz8qbijkjTnd4BTDJw9ZjGcb1SGLA5hRULN8/5fWBKsGSUO1anL4YI/D63nDHtfrJE
Rc0rfalrYA3Kjm0jDdJaDTd/BB270Sf6/346UuOYgjFSXw1t/qZFudfqPXW0ugX+HLobJqZ5XFaS
xwApJ1YNivtwEMQbCoA98VYsQbY51GgGsGGjdJbtpXgculmoNuDC6RSX1PwhbJpwpaPX7NRpoq5G
k7hV2B/r2v4pWtl51y/LS16O5xKyNxA3IQGYT6baiqImsVngNeObtcMGJ+1cJMlr2+1XdeXG9+UR
s3PaZonl8ULYQn1v0n+bcrYvxY1wbFR7APPMyRipa6KaiZTXYc1xVLuFI3Uh1mNGgaCQggEFA4Cw
zwdK6SuQqispChzjR1eBdrbLVtc3cbqjZrnaJwuzeJRCoaKhgYGMnGGIPsf8pGw2affU1Yqjsb9I
QT9Zm8UltJ4wqDrY5BSKe0sZHVvmq5gpvh3+Q1jTFOthadL1gndMcm+fdy5gbS7VCJnUaP6KtB6a
583GCsKFC+zy7v2xMts9cO6rrK7gCQnJN5ZS3YRB4kWJWA8dPRYgR/mbj/XH3Gz7jDqKw3pyPLMH
JavxLZIZ6MQTv4shtDyEC1fVReebpiWRxGMMaP4sJG1sJ2CpxLNQ0D0kiO+JsUQLduE2xPP8j4lZ
ppajuBWrkmgwUYDRGIQEZeeAJmBh35ZWMn3Gs0eemvVDqmkhit5asC/p+EhSe2mybkq7vhwkjKLp
YHvEn3mru8hInvUm1U9JRWIMnb3QaiWASUiCn6b6DZoe/nVfuBSEoCH8X3vTms/WlIpeyevp69jR
05ipbt/3aFhqXmulm+uWLjr5maXpI55Zskmi2TlmkYEEA/dxWlDEIQ1JYRMVT3kDona0xf95Coo5
FOhpgIZ76kbPEomIKqbaDcjgy7zfWqbuBaBWALs/XwoTl9YGMDHce5IaQsno89pqe0B+EOBFMhrE
TdPvLbFv8srYBAlzkd//RbBFboSxYMDAgLWcWatIySplCrZNCkJ/EJCaGTjNHzPTb8J8e/2rXTpa
57Zm/tFKLVUyBf4Y9N8xrYTpln3GlhL4OU/A7zB7bmXuG7ohYpAs6xBklt40poDGvbZtV+lz7+n+
sIldE5xli1OQ0/efHzaGTVSR8xH0Y2YHWugFAhM4PpDJS08DJVVyF5xSkMZXTnOTPVl+A6LjdCM/
8hJzJ261cCIunb1z81MsODsRRj32KNtgbztD38V8wHR8HXlFhgFvU0Ov4/qXvJTnTN1NWARH1SQd
/tlcE9htYdcShQ5AZ1GhMlyoKvRA665Mr1/lIPXJVrUbS1C8L1wBF5wIrDcQI8aEJOhU5jgjBrZ/
ywhK9ZRQa8UU6mVK6zbE+uf7+cnMzFchksq7rOrJSbE2Zq7sY/KENpwfsXTpyb7kOLPAYuUZJwWm
Lk7dKlinP3XDReFofCzesrXh8a2+09148BJkzLfdR7ioPjs5xhe/xfQQJKSxmUAEff6SbWQUlVSF
ejL6+8gGZ0GO4R7jpbc+KoiqFaRfWO+F7wdAvIq5FjQu4Tuzc1Li4gvVGrobCmTteQRldKjag0zp
uoNeul5tKC1BPhgAiy9cUyUvo7wAiSAky419qYc7LVIWkMIXFzLldBMzov2l0zdCX9zMREtOVsKc
MaaQQxjz+7EQS9f4pQsBJ8zEcCIayvp8JIOQsRWyRsYdhs02NvOV0ZpHLccMXsY9TtKnv9i6M3Mz
z7eloGVECv2UD/ZTpAATr5h2tvB9ltY0be5ZuCoyxFG9qvVTLUDjz1XbD5VknwwgDmqCeNV32f31
VV2Kj7hNwaULXgGC0PHZYKWPuTaMunbiurIHTOoWdL2g3E+V1C3Bbb4QHy/6xkR8jRcZOsHzT2al
zRjxjOEZmBpuyjJnICYEC2rv+qIuevmZmdmnsqImohxInFOYdl4CN7SXqrKXFwJ4hqphGWicfd42
qPKgwaGkSLgrsjEAGjQKuZe97V9fyIWxaRAHwLv/Y2f6fGf+MMmAGbmOjsMkD6D6uld9QJndY9sC
QRAPZ8RAVL4iaJEunOJL3RY6PcgYBkIhuTvneLKrvonCaNQQfuWqfw5+iVP/PfHHjdhrJ+22fg5e
+saL0dO2D+1+6d1+4RycW5+XGyE51GdtC7csMWNLR4vvjJBszdIsHVsD+wUpGP/nN9snk7NnKFeS
KV5yLK44KSVzFGohE3uF3Mr6+ke94DufDGmfv2kgbbPqMzR3ULhA4Spx8eDxRLP0Ar2U8H2yM0th
oRZvxEaIL0gfRLsmcJ/ED3e9XIe4PKU/ficf9Tp6W2qSXTh8n8zODh9y95YDV4E2HSTuhjBzlcVb
7MJ0h/XJxuz4dUmmK4HE0rK+3BYFOj0RulseMGYWiNOT517QI9D4XqtV94FUP+DHBdRRmmohXNPp
W82yhE8/ZH4+0aOjDYaNT8FTaTwn6XuqhftMEx8RqTyLlOs+YQEkb5L3DMJioq7vtTq0N5pZbXgW
+mWi7zB1t865sh2k+KaM1pvMgm0R6sQNG1yZdU3WqFrgqa3Zz1qQSegK6RtBoVKqAH3mNbQ7NLZy
0+bxTmnErhjD2kmbekVTdmwUlDX1bkV7HFpbwY1Mf9pJsoLgyK8WA7yrfCqEqCaDKvg4UTAkXsoC
6lKcfie36uLfeb498/wSomokrmztVMTlj1Kl70GYTsiVYuGaueAfTKcTCz06zxjX/T3SchY2rQLB
wzJ4j6K6yVD5xLRR4NnfpQtqitwb9kuvjAvjTZ8NzrJFWdW1FkKeHtHS2MlDdkePhpNtlTX6Pv+D
va+39idzv4P32fqiIQOsBfCIU6oeSV2uywzT7YW5MVDPvR6svgZilEgmSU5UfjCzOQfQFWVHx1Ji
YabU/QCds7oF3iLYWQRKdAA9XLd2aV3n1mbHKU6ZLOCT3cniFNAkCxJZ38pOvw8pW+gTX7hZPy9s
WvjZFgZlQtUc8mF4l+Zb8xe47pt16KuvoXSCQ3VoDy3G0qS2Co7K6voiv8b/z5ZnT1IWamNkqr16
qutHYRsekTc6Wxy4W7Iy80gTQwkQXsRWVv4AtQenvec+FKHBKtt9Vw+hW7rLb6YLV86npZnTCMfZ
puaSGzHShv5UvshVcoxex23q2RmaWdrthH2MQqd/6Dfd6/UdXfqY5uzubgdhWmmP8y7fldvqyKDy
iAk8yyfWbzLqwivfaqgb3nBviXLjAjLx85JnMS3FKEie0hoZoBo/611g+FRmsafCkzdh1W56YuFe
Gu9rRIhjCArcBXzbxVh3dmbmxG2FTFMtzrDnE7oWapf1beEq7lRVyVooVi1d7xdKHJ8XPLvfrV6x
UttGRNAGjFbqXnKHeh9/gpQkBu7stfqITf4fqManbOXzTTuZBTsYYBbg7Zr3V9DGSSPGMfnURxj/
CTfiAae185Xnatvd9Ynb79Wl8fDLR+iPydmnNUKJibhOb0GtoDOnz4lrj/VtpgGzVHS3aMIB6aJY
92llrPFCDZ1WbYhDTPEOOjhHhxC0Q2T5suDqX9Mr7AOkIDALDJ60L9ifyOBJX+QBxkEe8q3cqk/c
r6xD+z7ibiM33Ucxemj2XTd6yeZElTZxRjI0GWbpVq0pbUXbqgOjdv3YD3L0ICq6hGr8PR83/8JQ
owXERoMdaBd9Dh62XoQa6+DIGD1DPneMRmXV6gfKods6tlDyO3L6zDZdfn99dReGQ1C6PjM8u3Uw
5pYOuoZQWa9aX1+NW7rHjEN2Y7nhqT/QJzSHQJV53egUfq8tdnb9dAPOUBeY3e/5Gn3TbcDkt/kf
Tuvko9fszC4bA/K9vEl/R4feT1/BPONZbrYdtt0TNPUW/GRxJ2eXTmNldc4aWBtvMbLhsmeCUaUJ
9k5/0d/gu6Xwe+mI/vl0hjq7cKyhA8ekMLpTV6aePrLHuhDrWAsXQsGFeZRzF8EM4GffLFgvZDEt
jDoquiiO8nO4qw/WKvaydfzNVJAzFDeml20nRoNuXTzku3D1z5Ggn3/ELB7VzWCXao8fYYfHAVOy
UAt3kmiJ3uVSDna+pVMgPrvD4ZgRAP0DtpTFTtAWGCu6K+o9txYwaJeDyn+OO8j6P9tpRGKGtE+Q
w4aj05mlmyof18/YQkT5KqRbJgkYCkLczbzzYpbqLsiJyYrErXgeLTD6xqkpDmNi2Zg7K7eGgsH2
Oo2bhbN+8XVwvqWzANO2GCeH6AG8h73rDaBN5jdeUTfHvEn6bA0bg8drGkPUoYe2LqSze7RXr2/F
9XCDUYjZZmdo3tYClzbiqqU9FQCL92A7a5UbDNc7oxwdXkdL0WDpcM5iT0i4gP43jDZ+sB4SB3w3
/Vu04pj5aDVHO8SYoXUhu76Yoiy58CwMTQtNOjXoTvYDW5POgcTsbXob3QIxv862zaMCbqjcafdL
mf3F3OjsQ88nzRthNYRHuEm6FduNB/KId+eJ34gddEwPxUP9Af3wpV1eOEe/D8HZeaWmpYLHCjeJ
XOmr9J1ukjt+w13TGTxxN5oga10KuovLnAWinNZmwYrfl0p4b7jilO2i2ynnBN/8Y3cf+7m7VI9c
+KS/j9jZKvEAtAMx3ZckDsA5F5m118HNHZ13+6rIFuL9pVfv+XecxaZs0EOWNziwhKuuxANGyh+i
x9WJkbVYvF4/m0sfcJb3IAQaeczYCArNN5k/g9xh4fAvfq9Z/AES34iqEt9Le6Oo629RRnaDrX5k
DwBdBg6gNP8D9+3FR9n5Js5jDuTCdUX9ffzDjd2vUi++bUFN/yh3GJjP/dKFsniEMQVEBvDLLZyL
heAzLwE1GuV9WOMTpvKhBHCyfwuHX9c/3JKXzMJMEZZKm6UWTh5/w5AgbhPmKuDHYIPu2UvaPAvG
5iUfMCaMbaU16qkMggdd1o5WrAGp8UIlu8sBCr6+tIXdm2MtoiJnsdZp3Umxf5CIguUmckS71O1a
cszfBBznpxoPnTGbAkl0MJAvqn7kxg81iKFaL7oP3Rgz2YvBa2kjZ/mNSdJCEQbcsvYg2fbMqFcr
bmg40UPnTE9YwIPuxmgTdKtwtdR+nW68/z8bR1/l8zWslARgJ471UuuJ2puo6HDnh15vfJg4hs0S
gclCPg7k5Wd7BrhDqkr+vo+KY3OPmdaNAiHr9eBFe2MfegZ4zDb/znNmsSYppG1lLc4d1FkhvoR+
zYdqLbFALLnnLLQkkUEyncX9SccQWqgzl4+hI/niOMd0kV37XrMMxhqNKtZG2p1A//CoabG5Umwx
rIeS/0J5PPUCtXu0an0fjPpr0qSxmxZsk7ZLdA0LN8R8FqGxujFSCVLysO6PLGy3MhsWPttStJ4z
75jNWNG6ZDjxuZNupdc94h2sOsWa+pU3NL62YqtyF/ntN/3xX3nMnBXG1odg6AdUYq0w3Zojuy2L
4T618rvrZpZeA/o8a7F4wnMTB79bDT7S0XDHUA+deLErtpiDXvxkQFKCVw/EIeBF+XzywlLEZl1g
UbJ+peqNnSzAgpb+/9liSJGxqoZW20ngPcrE2zguxarLwflsCbNAWVKwAWkxTKg7uuoTwMKdeAVx
LZB1H6Qv3BFytLf2q5r9zd1zZnda+tmlENdx03BrhD+Umt/G4OLtf2ZUWy+4w8V7AAou4HcDg+SX
wUVziPHIbbPxVOeQEkxuoFS/z4Q4dIO44bW4jYErDO0EPLA5uJ4UT/LxXbSNr7Q66AIhK9IM7V1f
j0u/a/KMLzHnz++aH0S7ClUlD9rxNET9RpPEDyuxSbT4SfTWvWkX4J9Rf/WJXAOTaYaht7AtFxPt
M/Mzxw3a2sxBJzTiq7NdvYUU3srB/cgd86HzNU/dtI48sb/Jt8+MzryZ9kTLrdRoT2Of7nhm7KkJ
IGleiZ/AWd+xaFyIdhfvjzN7M9fmAnznckDZqAy9xOo2ACfsLCO6v76XS1ZmjmzqnQbZRoJnaPZa
V6+jCLcqSJKuG7kcCP7rxvrsig8LtYPSOx+RF9abrtMhZrawjP8nEPwxMbvShUrVsY5wC2rrclsd
1Rt9g2JX7Jhe66nAsbj1U7qm/9YRZ3e8GIAlDmk9nqrEWKMmjra6sY808StWLKcx00PJBCD4zDFU
EPrVQKkH5j0Lu+cS4sX5iE6XuSTGc7HXAgKT/8QMfZYPUIObrO7zqWqrgweB3+mlLxzpNttkpcfr
pVx16SzOHhicDVFUJ/F4yhHkSYDCLWiHDPnLAH3wdS9asGTM6qjTU63BoER3SjrzXh2SjSnVJ6FH
d4Fuf7tuasFh58wcujqMrIuwhzW6NvGQeK36Ly3MogmIc6PISHHu2jLbmrIEccHjv1vDLH7YHHzh
htRR56nixyg1DmQ0F0LU0jZNf392CypmTcC1jxClDwrO2M8CL7Dri7gw4oV68h9vng+x5RqJNIA6
x1Mbl89G0wJBKrIWI7XDSimi7cDLTdFUP9oxFk7b2auxKoDRE/th5J4kJgbxh1tWWhsakhW6Gaus
r7ZFjoLM9d+5tBOz8APgX6gUUuJGQjXRbRILjLZ0ScQJy75+7xqzeDNAhdUcxr47BcoQuyr4LUlS
3RUK3zRWs8nUYJNn4XuaoU6cWg/I+MGj36pocuh8PQzsHcONW41qhyxMNyQQu9ggjauWAVhYbdem
eeXg1vmw1PIl5/yoCh3Dy1wYXqf2tmumXekougbYYlkUDqGMu52IjmZUfYC6ex2m/KFlw74lyTbR
2W02hP6QNgeqp09SSTbJUHb7TCHPbSmAN1Kyddt347qWceTnMlNcI8qQ8TbptlX7FestCeHkojko
6Jv7MogoIqhgbivTXYGJXRDBfe9Y8U1UIDGMQqBIwi50OsnXPY9X+dCDiCoV0M/FI1k1DmhXnvKp
C8xa7nLgIwahbMEpdaiGfhPY5Q7pyy0rtJUMmue2Zw+8U9+6JDlxOqxIIFdlrN6WITTvoEIfephK
HL1BD17rWvlVMfHSd6XXgXBXEcUh1o03Whk3YRYB9EvLagd50lVHJCjzyt4h6uBCM22tFbqvjuyo
knKf6NUubUA7a2ij01sqql4aEPQhqNbjZBPmqV+P+a6xpZ8T+zYG657K0gigmeREq+qprtOjWUoN
cuEorGrE74S2zWLdDRK0+LPhZQS3bm6wO2EpsZNGReZg71+0uAmdWEdZYejfjFpflRq913m7Y0zb
k2Lcmq3Y8I4+JJ22lX275wa7FTo7NA1Ie2vbowPz2xZj72UfO0pEhWNJizkUou8JbbeMxgsX/UK+
YsxuN7Ml0HxvkErwkbta8oz34MpIiHf9OC9ZmV1qSZuY8dDp4ynssi0QyBitj9JfbRUXC3fagqG5
fr1QmZEFFHeahXmMUiRbRTQ3WrmUgC1cnXSWMIPBXwPrFe4zJQjQ8G8cTRscAw3jvlkIhJfLOX8C
9u9pxLM7wcwSpvCGtL9JrarG6dfB1nBwnl+MlYoibni7pMs2fYwrj5E5VM6kXWYa6LKebNE7RvsK
OI2bWo/gOXYrexcZu6JdwgpfvpbQtrUxjg5e/y/srUOeJqRGWVXd8Q2UIyPNrW6Ck/GaraceA3+0
7gKHutpm2Gf2I3Q7ltKu32PoX1Z99gtmNw61IpkTqmC629ae6zbTgao2IdpRBomDl6QEM65xZ2eW
l5UidWVdtn5lNve5ynyLG4dqzPSdGVP6UIlidBPTPpI8PCapeqpyK/7AYFbw2Jl96WUoFwGEaDiB
kDcgalG81rR3uQ7FbN5S3KpgL3RGG5eBWQH11pSyW9dWLx0OAHrMAgyJyv7ZJjx20WEsgG0aHsRY
Ha2h2FsRu9OTUHGiVrtpujJ3267JHEMBXVWfhw9jzgGFt8zY0zO2zvVmbyjlj3y0QaQacQHovrnv
kn3PKMQbaKXdZaqOgd5axN5QpoD8pBzSSRRrh0xfADCEVftVqt01avvaFkV8k8nyaJJ8dKwh/ufw
PKQuZ19odlmLvEiKJEDzOKbZPSMYb637t8rmO/CHvHcE19tfBK0ze/PQWGVhrnNUx2rUiohpgcu0
9WxjIXG9/NICx58GmiNCv2AcSZixsQlRcoFWtG+t2tCNmnWxnqbYmi197h/AJwyq9qWG6cUQdmZ2
nmvWUK1MQKFwMq3BA9+3k7cgLg/vMHbzN8EfBI0Ae4Ni+ouEZQ6lk4LabXcCwccW8nfekNFHIoyF
SHkxZTwzM3sB2AVtSy1A+8IYLYfYj0Ox+Dy9mC5OuDAIi4IAck7RJHghlMpCVpqnBQgv0rURmlsr
sp+JEnjELJw2yu+rLvqG1p5jqqN/3SEvrhBkSmBSVSdM0OwA0HgSAQg6XG6t+a225S3N69V1Exfv
zzMTM58nQglHDGm3J8U030WTghmU/KqCdMHpLzrfmZlZPqAOQ2cmoJwArQFenY1rinpv6oFfkvJv
nlR/LM0fuXEe0IoZuMwSiO4M8gimjb9JOaBjCpgyBRXxXPi46AcCeFPTnRoicS8gf7MjV12S6r34
7c+szK4npY16ijF+eDeGlWvxbbTpv1zHzLuSsB2qghQTmJRCuBFQXR2DK0tosMv5zNlCZh6WBlLU
amRhPueOq5vRS/aYwV7rqdf5w6Ecp9H5xfnVi159ZnPmbtoQloaUiEBMy1a9/iBisMY1SwXGi079
x8ocv8RNITM5xpi+bn8EAWgTJ1DnEDkN1RY+1YIzzOdixUBzBqE3yFzm7YqQHwHPFo7NxbVQFVO3
DHwJ6Oh/rkTYzVhrg40DKjtjdNTQegS9TOgFmO/ZKFW+pMN30RyYaMF+B0kZMJt9NtfZhRUWIoV3
N5YTxtS3AJeusr2xJCpzcefODM2OEVI3Dek6jhEVVuoIS/wY83ThIlpazOwgSciwGmOWqSeoEDlm
Ir1K+4hLw+VyaaB0aTWzs1TEPWfFgGcIa4DgKTgIswr7r95ubJKLMhFHofnz+dtUZm+raV6qJ5kd
RnFU2J63C42ti+cTT2DLMIFG/ZL9SxMSuUM6wIRUgVBuE6fj9LazigW89cX9OrMz+/qRiErJI8wG
siS4YRy0tg31/+ICPTMx+/gBS/OcaTChmBF4qQDm6g4SweDfWZl9eGFzo1cKWBlo6UpyzMcQChQL
MWDpq8xigDKwMKli1p5adKCtsLqDpE7kEgEKzOurudilxWD7RHk+JYjz158pFVqSATz+6VZsk7vI
e6frfosBpdUSxnTamPkr79zSzANMgQKPVNF0YknxanYZcu4WJGUsudMrsheDeK2T/Mf15V183J4b
nfkEC4dMlcoAo2/gpfatPXopa/W13htQDPGZAwa1XbqpwaSMvupSlf+SzyNXRViFRixk5WbHFy1+
0uBwTRKnuZ+XnV8vo06nTsGXXT2zMUu9W0UzI7uApzSQXY7RxQsZKEzVH0pdemJ8HOIKwalzevv1
+s5eXBuYiy0VZF8WeAc+hyZ9UMsxUCJE2iRwxsp01PYvYjkI2P9rYeYvCSOjwhQFdWg18TUDA6Uk
5ZhcDt0gwATx9eVMfvBlG4GSp2B/hoT8vBoNdIDBhQljuvgWpCC+kO96f0v7zgGydMHWpUvKNkDh
Y0IpCyAP/fPWGdA5GuEu6L4WrziXngB30KhlflEurepSGEFmTEDHpqN2MadHQeFc4VS27ck0M4w/
v0NcEewQP/9i686MzL5T25SFqA3RIiCqzhg+pyr0E4fcD5F/FfHSkr4GLJPoSFOASQI3kQWVwc+7
l4ogtYsaAs+G0vNNkoKOCBLy6Iqg0IKSGfuhNoFxSFF83BkF/y7CyMvzpXEQiAhfcpizVc8Cy1Cl
JVUabC1K160jZPqshHRdp92O29TXzfBXzS2MejOjd0CssrdtSAIDYrwJk/o2CssdN9u1Oao34QjG
Mq0cMIajRD6+o9d3xQNpFDASkoeCqVs7GdapMY2QU20zjvUO0GVABaLwKaZyg3zRq2l1hFCK23fp
jrb0WEJazAlRqslQc7IUaWJWEqMk4IwEEn43JKFPKQVwKQkfLMzDHjpuolpr3fI+VreFWfm8Ive0
Z280VzcaSPRR/rkz41iFvOj4s+7JN5lrqKQBaseGFYus3o2i5D4ZQKRJO2slebs3EwJkswhvwoH9
GAYQOPdKh4JtDVy80mHoPrPFStBik2v2o6rIH1VAWidVeOJYNbmRRfZLqapunZqZ6tQ6JqLwbxAS
ntoSeMeG7plQvURiqrzUtzQrVwVIjq1o/KYSzLAwRbVgXcGkNCDWbqmJ93EYAscEGYAbFTxf2a0Y
nADH3qNK/B60qlyhOPLaRckB3Aelk2eQzCPR6A/c8KWCj5Tl2oudRHdRIW6rsbhpahQZpfDqKIKS
clZDgCCKBwgHQ/OAqONurMpt2Ytb5PI3eUe+dzzdWqS/QeQEbKXiqicz8pZR3Y1SWbqQctpDcseP
SG04aExAm6Wuj2MOlZSxSjMfVCupS6VdOFFA/YKB+ivh6E8UylOco9JI8vLBUNTCCQ1WOoAp+1lh
fVME+6YqJnVQzHxENsQ2IC/dxjxw7VrLwCin3gU2ruAcqNx8THzAZVEoki9gHX+I4mitNP1HQcu3
xJaPaPioDmVyz3L5Wgn2y+jjAwgbhBcFmR+o2YedjdxRFbh6phXbDEVCuCZaXDoBdK+KHRtlHKcw
OiBQiDzpkj+qOrSb1QgyjzX0nsFm6WRWdZdW4CZui/6RjEnsxr11TPt8o+r9a2YV32NJwdlpWfc9
FDZ9aD6+hzUBaAzEbyDrzJ6IaA9QCXoYJLvNJWscfTQbp+lavDh0P+2UQxko+6EsE4d0qPjGasBc
2+IPLOGQC7UgglNFNz02TFfAj4w68VvbKLshFT9sy1wFtM1d0UDPUJgmGIArzEHgsQ6eldyt8/xF
yyjzKlIMvgbldreuoG9edGXsDLo9emYSYrbLQOWlFOotagk/4g6cq1GJn6gV2g3ghrY72Lz2CiHA
1mmhKkkCcCB1OnmwjSREo0xVwXdpnUymbEXdYCANGueOLLuVGvZ30MVwNdXaxYXY5rFxG3D9HTU1
4OMb/gqKpXVh9k9ciZ9wKFBczaV0OmuonXYUvct7ANVifA45qkDup/FTSOVjzuqD7DFwkYk9qfPh
kHXJAGkPAUhLX98rAedgWVRfUlucUsIiN0jDEwj6Na9uumdoEOluOSI8B0GNUJQHUAVoN+AYegx4
cgNwwd6sDbeJ86PMmnEdy3in5906CaIaZCTG97IztrXG11aTPPV8fBijdKWFWeMWZqT5YzI0TtWw
+1zjASZ+JKIJ+GDtPFsX6C3KQO9craYxVJbyDVPaN+g+TQQWMsEcUkG8zq4eQYpwHCS/63oof1eq
CQnxojxEdZa4RQHBFAISWt5NLA2msobmQOpoNjif8SFOVVg8qbIgTtAZqM3bQjg0V6xtFYI4t4ny
dKdCmtyJY5s7tEFvI1DIj6rqvYGkqg8mgdarCvUuTMYXI1bc1CAvsWVqG1saaLWgy+1Wg/GhghzG
NW0waqgZPyRqVfpSJWIVJi1S16IznBS105Vli1slrw56Cbm0NJalk8XmtyIAhQur7NC3RLipOXRS
IDKy1rRW245ob58qWW25Kp/jBC0HlYZbe9DxofoWXd62km7Kx52mZaeoN6BIEjZHMzfusUCIALRA
fcvsAymZp3CQ9rUgS1jZWvKBOYpknUQRc+rgrirrfQhVN2gntMPWAvOtDTSdxzWM8ct4pN8hMBTt
FFYETt/jcKM64gnIHSAPM4RfgAUMfHsQikLq5MiwfG0SKlwpUUuCUhcF8pqAoCcADhqQ4NKxWP+j
hIZlVls/ygg6KWrR6ih9Z/0KhI1rKoDjFc3o5nX5K60w6sjS4qdtF99IEz/Rnkr0E5sHHui3Ga9W
rZF07v+RdmVLkuJK9oswAyG2VyD2iAxyX16w7FrYdwkEXz+HvGO3I0gsmKrph7auLrP0lHC5XO7H
zzG65iVm/i9MlENsIcYpBDqCO1bVv5NW0rHGfstqoti9HLJNUrNncEPmjhZLoHCoit0ga6GtEQFa
DBkKrJl4jymYp0tFtQtteGGGFrqpofprJpk/k1r/aEFCrad5cSiI1b8hXltryAGKNaXNh9ZYD6EJ
jGA/OrFuBHSvaWbjMHBJOaIx8QhIkzRz0rbzAXjH8SgFPVmQ13KkNiU2qRCuTSYeA1oeUo32cGT9
o29kBEnF+EBrIrSrIHkshtK35TTC3DWq7jht/W6I2FOqycCesD2U3N8gOX4kVnrvU3GKdAADutEp
FDW2E/A/27TonnWtOgZ9+llLuTiZIyGyNuTvQLueeA0hcRmk1yxv+7Fnl6x8QzuUqbypwyJ0WJJv
mtB/JAjmK1XrkAH5oFYAWFGGABxIlQu+CYr6MSRm59JchxSvWd/lSnUMSXHKeeGRIdglWp87Kl6B
m9wnBKMHPjhy2hDDx6XxQkwKrgYLUuaUBilmL32vIOYTT0prXSkYcldBPhaBPLFuBmtNEgNMHJG6
bkT0A3CxLSSnNwCg/A6IsgeoYW1Q4DZ43D62jbpNlKa1sz7fJwws0hWmVqU+32aZ4gZxeu6yZJsH
2bk3/H3ds00oQ+VcpDL0RQL2iYFvd9ATJJLSSWUjAbHlP+JBc7DC4TON2mPI812HvKMnhWW3WogQ
2n2A0O6QddI61yD2EKjqqSK4EnNdfDIFNH6mtpK7fpvgaci16E4JYxeNSqj8aG4aRGurBA9aoZ3i
ArAPjN8j+tRrpY7BoCrCHYRGQzeilThEelWf9A43eWtoa0X396ZP3qrUPNZSdQfR4zvcz4esqt86
jMbXarItgyFza1JtUqM4dY3uNTVrbKEq75E0HBTJkuw6RuDkoP22QTN37rWW3qFY4WW0Nm1Zx0cK
uQkAdP4Emr1z3epPkqKuCUG/uG7XRowJJ40NRyaYj0cHZAPjGPvPdgbz9yX0oKXI2ir9gHgB2haJ
Yu5FC363AQZQkWmJlZWHh7JkuzosMzvR/DsQtz7HBlrAanPfGeSgtWSvYyTIkWr+A3ifda10KY4Z
qEqrhq2lIT6BdaKz6wSsiVobn8rYf8j5gLymLI9lIL2qiZzbkC97LEqxzhSw23dd0duq0e8AMTjF
OnSLKZQHbTNN3nSjOrZladi6Xu44K4nN4vAcNzKEbiS0uOP8rEb+oYnEu6FYd6xvOFgg0EVOTPaa
8f6zSYvnZAjuWdq8VkUhbAb9gI3f8lNpKS/ozx20RlQYm8q2RsG3bVRtBsmqnXSoT4Hs/2yl/jFS
6kcpFs+gFF0hipzLUDsQFXJiMV4ueHitQKZ1sliounrPP6NSLWyi5YdCFj+RYvxUhP406Cj05clD
2UDgMC7ew5p5cVLojkma1MGfXptG22eR/qn36llVs5VqJAdSFk8Nsd4NPb/Xc/BGFzRaFZStW6nJ
Vqweflsp/Y2p0ycaYuKl4fUqyrq7MvPXTci2XSpqp/PTO8bDCgCh/q4r0LkGNCg02A6vEGJXIfro
Ch+OkiWvNVNejTdcFCY7kpINY5HqDOAB1DNtO6QaFGb75kkOoAesaYZr5JivkQgSwyyxzqRix96k
v8Kg32d1eAgrBHrFyLcDyX8RC0M5flr9CBMox6aKcU6HoMMl1ULKxjQ/QwqwRc2QzsV1eijNaFN1
2huHbpuNavwOMj/MTgcNqm2qvKJa/WBCpQGZfBDaQBMuzbt/jUN9K4JcvGknpU0w5Usk5xoASUar
2F2k5BslbC1HDahwmKWG+H9NtiNDZa2KoD+Y4CWtkzYFZApceUP1KOV8MxT0R5sWiJitOAng6SNd
r+wuhBK72iK7rqPA1oBK2sg5Kke3SxGzlRUNrEljVQWUm5OyKZobJlgUa+7FeugASriRrecBTzIZ
gkW3LY0/6ftW/dfSFOxUVpQPIklAKrfJHtStvuvW/THdLwrdzbW9Ib5k6qBEBjPhlA9KafxOLRJ0
AEpVf4wsvAxw+8RRvoqZ+tRF5N7HpAQE6UDXET/Hol1iJ5itIKHtPTKdQyxjqn2et1xYKEXLAH7k
TuobR1qAYaiv/6bWd2FmrDZeIK3kOlODMMB2llZsl/7TiIFsxarwg9Xt7/a9fIRuinVhaVK3pEiM
zMYoFE8YEFVmws1y2bP8MLJLgCkDOdzVKbiDIWOZgdaIJ3yB6BESznOuc/EbTApYQ6sXTT2MGjzB
gP5ejlFEKQFRWlNu+1iS16jG53aUpQcBfKeTUe2h8Nt4J7eR6apSedKHehVog27ndQ80lGqcBq7I
diIHr0nYw0PKWl0ZjcqhUqA+1lmNHa1ocO57tXSLEj+cp8OjEFkLIaP6PtbNO6GTAnIN7bCiBX/H
4XzRA8gOytZmiP2tXEigZ8TP6rUQHMcBkQ6yAlyObEi5UyQKhNlFk7s0EsoaJZfIhXaN4iRqeVah
PmsLiRorjosUDNj9Q6ab95DHeiu68Bn0pNCfM/RzE3du1VabLs8OclocWhK91GLY63rymURybIdp
cMLc0Cop8UCXg4DbAAmvlLpHfAde2e4UnD2jubMEkk5VS/aqn0GsJuvcUu8fpdR3ywSyUeAXo7WG
TahBBWg5oYFLvdI+pTD8MJXsiAfKXR4Oa9AogIpM2SEjBSi5qDdjuYCFdG2I7mjIiL7WgCw8CTRM
XGJMS410pyutXYmLB48P6haEr6kV/uOjVOaasuog4TtihH8fWLjVygbxXuvfc8laqan6WnDj00R3
BF3X7CWiauQgzHuxgeqANBwTZq7UooQQMt03fbDlTfwkaZi/JJJyNCMMRMT4bFR4qdbviQgaJ5Pr
5zJTf5Rtoe2kTqRHJUtKV+8UFGj1Ks6eSej3d5hmbu2+Tt6AjcYV12HuKlN9+HynH3J4XWmRn5ka
CjdvwYcY+INvAzL7XDCqbUQ6JI5G2nilhvhL6tcbqVa2umo8sAG5+jDsegJKuTr6R9b8H0audUiL
e3FIrCgGcHeo3SDMNK8fN0bjYWG3nLzylm86I32L4UCblHTmwvUw07NAk4tC1U5HkR8Nr+soY4ix
266iZ1EOOQpb8aZEV+F2fJm5gWDCwPHG9kG0blLb74WCJ5mvoxgO5fKmS9Z+1Diqmqy4WCi7zzGh
XZmaxMxWhEnV+eAxIFy1TRQLsnECGNUgap5MDCoOUCxsdZR//1yqBAS8FGhRXExQBzAmpe8mQ7WN
Vxb3hFw5ikwdybdWQwTJG7bUnvya8JncsxRPewjZ4cOBvGZyoxPV4gTYDtw/0hpelOOhDcBkUUat
02iV5QSYKFM6H62u4Kc+DNoWVH8Z9JKiDaH9Cu95voZE3TmqWmiB5Lx0UU/8YZEqdHgsXvL8Pgrr
9mD0pbZJk/BFMCBgBnEUIagXUXrFUawMedX1VHV4HnFoSADhZpBqx/Oqcau4P+t1H65VM0C9jiMD
/kN3GpsdaHWAzB+S1PIUdtaAzVTKDBS8I8trUS4ay+5RitohG8Kl9O/bVT9prExOR8sgt00oGitD
KQ4l9J18P8Gp5qu/WNJF/2biPbLRgMe5h5nUyu6Lim+0JnaNwr8vLPZ429T3IzJZ0iShzVBo78Ks
6byEPJlBZUdg0Eyi32HQ7kh91s0nzEMBK+QvLHFuJ9F0tnR5VJAH0fd1nBESMYJIwGwNlmqa98Aq
Fr9NPVow8y2c6QqVISoGulAD2dm0BWtys43kJOw8Q5CfehoUjtm1knt7D5eMTLIVBuZki0kYrAaB
k21oH+hsLaTS30Lm1zJAmwOFXxWOMe2S5xqSjXacvGJ1aVctePxQv5XsaDB2nPBywdz8gv41N6Zn
F6kmUzOhRy2gxUQ3whX6r5i/D/XkTwEc46KAt6UqhZI4boRrKzGtTNQ5gIj10esoGKrHkP9o/CWq
q2+YitGMZYCdEAPV34WIukCSDCMowVRA9mKI9lJSuCYqf9FAHcoVVxELMJ4lgxN3SMGmAdkzGMyT
xoGujxNbHw265D26F6ERYBBUXgiB405d3QCQltdxLRsENw3w8ZMbAHJjTQnoEM4w/6yix1AzkPl8
yMNPXHD/P1PGZCqzNQ3GpBYo90jmjjCaR2io2n0Ads04WA1Dv8CJO+P4IwSAgGBzFDGZkoQNaouf
GeP89laxSwH7Z0ilY7VNP3y5SV5vn+MvhcFv+4h75CsoQVNkDFoXfq/qzDeqEoxOmO1yYUjft0/R
oboXW+BB87X2JQyjOvTA+Jlv9T+PVSOG7b/WJ34T9xik6SNYp+Iz7z/6eCHvmgm5Vz9/ct4qzmNc
k5iZVlC5aGk3AAOe2HqLf93ex5nwYeoU6hcQ39RHzNT1NpZSmvWsVTF+lA2oMvWGi3bKIlHPt2f/
6PQXVsbf4uJjWUrAzCEZw8epX5VrsfW31S62R6avpZGjpQVN/aLTZLVuMbalNyj/cVqsi8hP13++
ayhEon5gUWza9EakUVGhoAf4vFyAMT40lFXSSHTByNx5MtB3U0cKEIi6TC4SiaQZpMyABg/r/mhq
VWD7uly7AEM8yBx09beXNOdxl9Ym90gy1LWlhxngrErhDj7GHinZGGgr/IUZ0NmqFsh4KW6Sa0+A
EvhQVwlwpoaZ2FZ2SgtIqPVLKf2cExiIDJoGtRiKLby2wnu0LYc0AVQfFc57uRgSV+3EopnZPYNS
Da4qkMRD5ufajAnOHiPFAIKn6j9SEdoyBOJF8s+f75ipIPuCkpACbttJKAAEVOVaDUTckANmkVs2
VPQcs/39F1ZA9gfFjpEbeIqbHDIaoWqFh15o9bZmPTF8l4j8RbSxMH5rAb9F8Jicnhu1RLm0Bhew
Z9CuckRRoXnt//k1BBs6mPuBrrCM6X41UpcOZg2IpFa/y3K6q3w0Gp4LsiRlNfPxr+xMknEj6UVg
BTJH3cu6qwOf2xrvNp2sLJyY76wROP0yAjS2Da18JAjXXpZFiVD6WvxnbHNwczc9s6220dcx1H35
nyd6l8amhWA8WmpOrI57eXWPxgh6GnioLXj0TApkIcsjkJPTiQasxvWCyGCEfmqgrE2l6ByT7pEM
HYqjQwd2qsFwzVKSlzCKcx8LIBGCXcQQPR6g1yYLOZdEZKjMA+LkPAS+N4jQ60W+kE7OmqGKhnIM
soNvKq5BIqs8NysOcvNta6D3RWO76n/dPqozwQ0HFF8JcEHk41NWNr3rSqDCQzh49a740IBp0z+/
C6DyZeGprhtQA51+IJEleOU1BvOK9kfP3A4iM0z6cXsVc1ulKrKqKGMhANKP11+kMWtT1DljEFmC
tnKwawE/B3eAc9vK3F4h1IzTgggI6OleW8ljSwsyBXtFIkXgph5cUwkWQuecO2PYWJdHBKxJptJ5
ftuh5uJbjcc0HfiUCNO+qLNq2UrOf/b9z9sLmts2hE8Lb2QT3fhpzU8eEquk3Gg8Q5WcPPyoAK6L
QF79N1a+kngNEXS6bWFOM6YPtIH8rOFIAElJb71P/jz1/JIOw0vhy4g++TYofZmMKY3HMaXBKn4E
TmkhjZ77/NZ/HiNfJiZ3p5qpDXBaWEcvsTWJooM5aAsNkNmvjxyN6lTHq26aaojCAooQ1RGvkbOz
nIHSoeveKBI3QNrQ5u/RZ13Yt1kXuLA4LvoimW5bppM0l+Fv7VshvzX1iUNg8C8cAFUYZDWKIUMI
59qGZQimqaJuPKGFDuSFXMkCinaJ7HH8wpM3HDDPcGIUStCOm76FwagHUGpaNF7Mo8illoCIqF6/
KJ1prKUYyIPbi/ruDUQGGnT8l47RoOn4UYwRRCmOY5gbij1AmkAhgGPvjyPO+PMpWgN4HEDGc7Jz
fZ7IUhD7tSf6XxwT5ag3LYw4ffc4WEAoky3FhCa6NbnL+tIair41ay9QUpcGOP/9p8rvVFSDcZye
b+/Zd2eDMTpmngq+kDl1hKTrewsz17U3oNndSWIDXA7y3OjptpnZT3NhZpJMlaWiD4jhtRcLVMka
xcb0/h/HguuVTLKOnjSszw1Se2jTrflgQrC+v//zVSBBh4Q7rhu8CiZfJox0FSysCkyQ8kfZQ+ga
IpN/4cSjph4K6OjuIMe9PplgHEyilnDsFKFOyYmr6UuTjXPfHEMwAGfjZI5Grk3QHrNaccBqiDom
K/i4Eyi/SLXIVPht1Ecf9UrRcFFQe0BHfvw1LuKYASEYnkKu1MNjs0iN977Wt0Nz1w+POnpzNZW3
TFa31iJt8NzyxnQATk3w3Jnm00UfmVlPOfN4cK4wudCg64pJvt1tX5i1gszGkpG7fy9lsqjDzwbk
2YtLfZX7Kyv+qUqLAnLfAiiRETxNjBVR47sUeZYilzb6nHlmFayFiOyhtJyyef6bpfxrZXLhGA3o
HeowZV4DcHnjF/seUzFA8Ny2MhfWxucNogAug/8QbF24Q1kVldQHCQNj2R0Yt1Mwjhj1MW9e+rBy
b5ua/TYXpsi15wUsyaQ6DRhq5odQN46kA3R1iQR+ycgkGIDlrE9Bsco8TTr7FKBGuk+tJWKR7zco
HAD4ArTVkEOb1iQaYFQji1nqNxhCtH42frhKpTuCLmmam0s1le+lcpjCd0GA02X8M0nYaVTFneKr
jZeAnQIDyBs1AsBWw+hOZLI9r9kJgycLPjGzPAx7yYgQqEp8f/qmSKy1cMCNrdQ7Vrx1RWnzzsNy
b/vDnBnoDZvYSIKINI2pnc5VFtOk9pgIV8yPbS17y7T62KVvf2RIl8fEAH0UHXUcXN7TAbYIBDw1
Jq0HLwNURutBzoWajqIcGfu4bWhyn34zNK744jD5ndJlpRmDnbYfuYTYUzV0CxiniX9/MzG5JXDV
pV1jIXz3ifU6tMaJSeJZ6pKl4vHk43yzM0kNSMorCo0X6MfGADpqULY+NiAe17Ul4uApn8T/WrJQ
IFZwLUHw/HrTdCnMBS/kwfN/QfrMIZ8ybvCt/Bh/ihWxVWqXpyWuqGkb48smxBF1NE5QNiBT/tW4
AvxADmXmRS957Q6globkxhkyuVt5p4Iuz2aAF25AKu+kmJRZlByZ21wNeSpqcWi8mlN8BzVqXfYj
0NAItV5BnfpgYQCM+cX9QKXft11yDEUXyf5/VnphanKLyBGgW4KUAyCGbMc3yUbd/J8kq2aXhLOF
d4s+U/vF2EQLENkAAmTQS24wZW6Tbhe6FDA/hxA7RP/S1WUbXFl/lpl9LRDdcSicUVQclGk1OJIr
K+aK0YPJTV9XAMHWwx9yWf6vCZOgN4T6OQCU1x6axX1RDqAO9eTgbRyhYCTc3v5Kc6caetEGAapI
QUFj/PuLwBEEFpBtgvdexAHlBc15RsEZqyzE9e/hycQOaaaJ5Aivf3Ny0qxoCMMgHQl4FV/GEKce
2VClWzAyc7ZgBQcZo+oALoDo6HotxKqSPtQplFGcGgYw6rNuPrLASQwnXJN3H3Rkbv+YfwBVDZy6
8Ss6Lx3vSU6D74XfAN8KA/PAuwA/df0bKLStm6gGM5ZZhBuTpkeTt53d0PigQocuVPNft7/e13m9
PmTXBieZTQ9YG2axYJBuesf/ba2DfeTIP6wNOlRu/ry0vtEbvpvDutCdAFX9tOUrx41qFaHZeGnr
v6tavqJq82RV0cLTbdYMOM3QzkGjBV2j6200Ot5Esgogt4ifFQ6ReWBD8jhZ3968JStjYLlw/V7j
asOEOniSBD4X6MxgyLywlqo3Uy24//jExWImvo8Bdq0tG8RBPUgLt2J+vop8zDNL+QCeSYMhgc8r
YseYvtCY/AMUwTvaga+zAUpKl/YauKPsoaXlqovVxziqlUdA/yB20qirpko2eA7qti4wXq1UAFb9
/7ZochdHXIKmRYYPkWpHHdN4pvgd5wsFtaXPMIlxMXqQRWbEzAP4d83NcKVjvCUrm4WvPRuC/v0M
U4qlFiDQOq0RHIj0WJWdO2TG6vZmzR7+sTuInFmz0B689ieKhoafWB0OPwZsnN7HQzZsG+HwBnMy
kpnukpAt5GRfhdlvB/LC5uSSRX4biaTBB+r3LXDMO36fYqxzXW6BEL4zMYhoZ4+dvdRz/361I+pY
FC0J1EBledqprvOmUQCCRaBFTU00/qPumwHQt+ZzWYtfHSSflTZ/bttFzc+5j6hYQFTiiSATVNyu
t5hjWkVrumKM8AQU5+vkAFoNV39K7bZyasiNWC5Z0BqYc0+C2gsKiCpYG8jk+GKGHIN4GjJrUvzS
4jMt7yk6v7c9Z4rq/4oR6FSN5REZsNTpLdzEhMnJ2OJpa+OcpTHmUNXigZfVqRiKyAGE8p0qHbNL
OX/SjegUSmW68Dt8CUVMXYlqKDWZBopAKGdd760MNG6RfRHt5gMEHN76vFmDM9QWNHUwLuKW4gGz
MnaKJrHW75Skc6qucwwgvctXPy9dWlBnqI0Db/iqqO/xR6Cqkk2nVU7T8E0R/oNZawwwn1WMuHZG
spXKend7H+e+1cUSploYwM9IdZchIwOKeW1hTqotH0laLViZc8JLK5NLXuPgYOiJ1HvA2nuFVXE7
quhfeN2ljcm9bsbKUDcqHo5J1mAAMrArhWGMceEdPL9fwN6NBISoXU8+Oe8whKhkOY5T9ZKyxx5M
IBFd2K1ZG7qGzg8AQd+r17FqsLSqcX6qwpPEiyW9tt1CDjveQt8898LEJAi2ObCK3EKVoCJAKyp5
ckbITd1UUUZ+7dCyywQSwb3K3NvuNm7PLbvj0i8SCJ5pma/0Ct6PnXqsld8xw+x281qDSYMh/0sI
A5HM79s2l7ZzkrTErVRpXQeboj1ouJS1Y54teMX4I24taxLxAqMrQRpu9R7Am5gRNGyMe7tGEjkN
X6oxzZoah8NQy9IhxzuJ51YmsdwPut5LoQWQxpTYdZCeqoxnqDvmf8h59xVlYee/1iZ+EuRloXAf
vVTNTBKQwee9nbFyabRu9gtdWJl4RRc2NCMc2xdmPeafT7wq1lK30HlYMjJxg6Yb5FRKpcZD2fzJ
9JtVlDSfIeacbnvbbKi7WMvEFVLMPw1ZIyOggq3CR2eT0ue/sDC+omVAG8bK+fUZSiEPDtGSqvdi
+luGtixu/4U1zG7Vvxbo2Ja4OKVlp5uNOqS9ZxkMbBgj2z5UJZO32+uYt4IeI9zYsEBFeG0lqllt
AOKGSp+iu2AG6qrYldMlWMtMyQqzKzgnIHtGwQM9gGszaBICFh1FvadxMBuAIsOu7nPAg6D20Rd2
d+yemkdoZJKHP1/dpdnJOyBI2rBTLaxObl50emeUvwj5vG1iLhRcmpg4gqwLi5sCrY2EF048HAuA
bYuB7sp8aYJjaROnTwEBwcGyUmvmtcLclonEbFopKz5kvtslUFositfeV50OKl5BLt+DA+Vk1LTF
+EAxjvXpCw46v3IVfKmYx9W+IWPq2JcGOGnv1Txc+8WHoYPvrt1r3QJYafSNaVxH4owMD8kdJd+I
WTkK+F3lI28BJ5Gl/epYazey4uTBOZDZwqLmzoMGvBfmfpFLoo9w7ahV5A+9Dl0Lr0YBBNPOdsJO
EshEbjvNkhVybSWPtDhSNFjJm7ek+TDIU63/xW14uZDJFQWOZj3AcAoOdpa4EmY5iwIqgMkDJc+3
1zL7eS52bHI7aTnoKnJaoEZG8mAV5sYjmGzvkLBjFF03Xaja5Av5y1x0B3UVgdwg1VENnsQsI6OM
aBnpPREIEICZe6OsHm8vSpl17gsbk4uKME4GESMlr93kpT0GB+MQu+I1OKkoUfV4q24x3rtZUrme
3csLq5MwGbPIwLwUrGJAYZviqWhC2TpFwJSBdk2yBQTq7D7qGiCopjnCgib7yKpSK0zwZXnIZDDx
XDebqA/+cJTuK3kBxBUHeBxjx1Px2tXbXO45plQQ+dnGqCFS3kI+lODZJS/Jls0eqgtLE0dMW3Pw
VQnL8fP6jTLpybRSEOZg3vy2b8y6xoWdybaRjPk99zPkmZgmdsAY5rXc33W4q1dMrja3jc16hKFZ
aJ7L6LxMoUcaVypNGFhUXKqQY3xTQOCi4z8jaD2D3e22sdn3/Bc+EEg3wASn0S8YfKWEMMLo9a0r
vXUbsR027IWfJXfJ1eceP1AMRckb86Wgap24ul8JEAoW8AuQF641UYLYTslts862xdA8JW3zBlD+
X8TES5uTdACd9AF03knvZe0nZlappbnEOEuYTry9j3MHC4EJlAcAj6N2N8kJClrLOkBPWFtTu32Q
ObV4v21hztd19MKANRpnLaeYlEzvlaKt4BZq8xaVDw1FLbV9uW1jzs8BD0NWCBAKPtHEz5NMlfNA
jXvgRTO3rM+JX9sBVGE6rV7yuzEITK94naKFDsYLcNpOwYl1lgaymWPDqmyV7wrZiVaYDl5lGO7N
HDRC3Ayc8tvbyyNjAn3L6CRexNLQ5rRSBfQeg22q2kZh+5GTrKRV60jgFwQtla062To9lZsE3blD
eVr6HaaTsl/REXgBjAEQdMusafEq4Bk03lD/9sB1tU0NodkV2l12I/kvkSkA/Es0kFpy9prw9AGz
Dv3Czk+5Z6a/wLT0lGUpdMlBEeDFOx6e1LdU2pfhKgOfqerI+2DboAEqc7u3QCFn+7Wr/lYt6O7Y
abptnsYrcKlVMxfwLnZkKpOcxiq49QDg8+T2udWOlLyG6Ken6SFdQnbP+ve/e6+S65sJw6fAjyN/
99rwQU4xcdg1W5ZinD5YgofMxoMRoQaM78hAMrkDQ6M0UnkQwoskSKFn0JPSIMlw252XbEy8ucAs
RInxG+HlPSTsDDCm/nPbwGxKhFmB/65iEg9A5GTwXMF5iV6Su9xTj8V9ss82/paeTbt4kp/01/6g
7G5bnf9I/xod//7iFSyGhLJcdKiRgdJEjRC0I/Dxx/t2sQ2yuL7JjZR2ysguhfX1+3Ln74NDsopW
mTNqZ+tv0r5wE1yCSwI7s9fgxaZOriQrx9A65zrAQqDQTepuI4de26lrXoGI1W/WUf50e0NnzxeQ
HONTHJFWn6yyVNoq4BVe4kb3WpBdH8DhexRS30kj3NumZi+pC1OTtaVByroC40deUwKqVOVOCQUX
Rhcc/2tQ6lscRxYB9NUXWcPEL0GfAEnX8bYVa31f/1SPzX3+GJ6jDV8XO3Ks9+2pxkzFcvAe34K3
DE98c2Cy2XCZCMhYtW60LT4wAO5ku34X78OFVH1+K/9d4+Sr+Yqo8DBohJdJjZOyzGUBc6Ba59z+
YrPeeLGVky+WRzXYITpLeGWc2xbIxCr5jbavTfqR8VcKkqPb5uaP3IW9SaIkZLCK5zI+3ahVj6JQ
uc4+VGZLK+rquHtBGrwq9A00ERYML2zntLYW4GHXImdCKNOeKuOYgT5nKR7Pn7P/frEppMLwgYlm
SoXJhLZdR7W2VtPOGUjrKKJ32yV+gNno/+9GftGmX4TJrMfo6NBLFaZiw2OKDR1ANLzwsWbzpQsb
6nUoDow6rMBYixUp5L5PyL6sh7XS6q9GQteC+O1IjeRZogztKCJvt63P3QOjMg8wHOjhot94bbzo
aaSM7I1ewR4i7V6OPvT4oWwXjtmsFYCgIcqCpilmMK6toLxGawU8jh6Thc0BxjFyfU005tL4/vZ6
5jzw60X3RSWCYb9rS30XK7k8MMxHieqUKdG7QYv7kPMlboV5O5aGdjfU9rQp1D/BKD7kMHCi9QjU
xB01N6wG5UGULkpiLFmaJCCZP7As5EjcMGHsmpkAoajp5vISj8iSmcnG0VoCsExCwkpJtg9EwxxT
C8F2VkS//uYL/btzk+iOrmAloFLYe5wIh1boIdSljSfrQgY+u55RAcqw0KyHtsK1IwyqbxUpgZnI
Erswah8Ukp1Bnv0XT98voakvM5iYujaTkThiFfjugOh9jwTdDwzcz9TOpe7hL7YNko4qprMBL5wW
lZI4ybMqM4SnmtJaKHRDKpB+ycHmtpmZgKehYoVJRszlYuBnEoyqwOzKuIMbJBm4sQG2Cm0d2tO3
jcyEgxFJriJj1zErNR3RFklHaGIgI2REd2hgpXbRxy7Gjv8JZBIvGJtxBM1UdSiUII3BwMfkik/y
lIHLDdlEhzq6aHV75NyDQtSCmdk1XZiZXPFoA1hdxmXhSaReyRBDD5R4q+ufUK24vXkgCoNPTfKj
q+2bmOKhzyUQAHee2bGfqW+CDlqkIMkOM+TVkQJVV409lFHy1oeg5sti7UfNIldw+E0VoNrqhypo
D7tjJG9KZuxJVW3BuXPiGdRmqway05oub1hQeDKUIGzSBPtYkfeEJWedkAezit9NHv8spfzZVP3P
hIl3KUj3bRK5fcRfJNT5HQWEBZAB7RwRxu0uDwEJ6dDNSw0GnndQrGkJaByTTNkNvNtj9nPX+8lO
TapTpxoHYEN/RhQlP8Xvz5mcb2M9IA7KJI2d+NG6MtSdlMSZ03WgPKNkrwHw6/RAVDnpKM3I8xRE
qcOhjJNdMzSQKqn3YGLcdFX60Q7Whqe1q8jN2uTi7Bu5haCd3ocl+hIsGIgjyvgQauFR6kpIboBI
P0z1vWGA83yoDxHRV4EFhmVfEokdk/JBdNZdygIfOnOdndTirLfWqjMrTE2OFzc2s/2Zl+paVdhd
UOGBJ8TKVPNNUXX3Qs1XnZSuqrA9JaG6guya3bYDsGjKJ9ikd2rr7wq/WmtS9yapYCOvklXMAQVP
+H2CL9ebpWwLq/ynEwmkGsJdlzRHSy5WaaHgQRAdJCVYh4r2piYg3GzClVzTU1RKEPZN11og7uPW
B6Mfvh3P18n/kHZly43jyPaLGMEF3F65aZflTbbrhWG7ytxJcAXJr7+HdaOnJJghRlfPw8TE9IxT
ABOJRGaec4zOrYH0zologYrPkhjG7vD7jRY00AUUERCrK0tOo23XtShWafDwzNGqJyOrHY0U+05T
XrIK9JFjeEwyaNEXmAG2wF4BzRMoUkH2hIEGv8fpw4C5VWiG3TTUQ0H4noBnOwMTeg+VDLE01iid
2Tr4owtFcTLCQASvuo0krHQNsimYCIyifpdTsjYMHDUwk7fVcKyieFP0vyQg7kmp2ZR0O7+RrCg+
txVxutR3oxCclLVS2j6SENH0qSOGPkqIB1pBaqptrQpvAKUDflu6D+PMEeWPJqa25puriTQc/odr
d7QoyET6gj5L2qNSQSZhYh4H6koa36oAatNjbHXjplWJi3bvTgWXH872oSWSU+c5yADA3xEEboGK
lKkw8JaHVkpbuxOirSoXblMQZ0zNx6GJ3SJuHql2ykBzLwdoV5SHBoT8Y1jYPgn3Rf6WxqFNC+Eh
jomTtIYXqeBflQy318WV7JugTFTsOA82dfNai78klBk7hopM6USFb3doTVAkK6l56KLPQXhXk19V
iKdCmVllhm8BPsC0ek2kwzDsZKAQmN/YYi5aefqRmb8M4mr1QR9K10BFGaJElKi2lj9QY11LuzHY
K/3e19Zyoto+C3d+JjhyaCAu/IiKI1HA7da7onKfFFsZ+ypVtdObFhv3lO1KY8PoswnZRp/eA7Jp
d6ajBPcGYDJgqjaMn1GD8e2QuIUquSqTnv2W7epcteKMOExvbWjz2SI9dubPoPpswMkyBL9kc0fA
r0jKz4asp9aM6BaZY7TbTIVKjecLdlk+JaNpBdkhl1Y1Xksa6MDa6KkbthEBG+xDI3xR/QkT95C+
tmj8qCtvbQo1l7h3IdJBe1dVMLJr7tNsK+VvURp5Q/lVgd7RgP5ISUErbvhuYqwDydNUwRWqnezf
pf0BEMSkZ9YYxXB+jzVPQ/3iS886fRrz52TY6xAsSBqIiOc/ugTHG0KAgm8NwzbXXC1btdIzmB6l
8NEUYhs/vdFazAcXdjkST/X3QWqDoGbMc6fvNUgQAC4clxaVvqSKOXJHLT/z4vYhRikBnGyuOkQ2
VZ0W9bQeD0fg3SHkA3JWMIc1oIY1NESnKrMUKXlgCUQourNUQnKHBW4AAn0VJOX9rooxGwQVBgZZ
hkL/7AZ5N3Qg9Ewx6uxHnaPqdFeaGLkNwI6v/SglzZbSdkOb11K4a5LWHvVjDGmvvF417UEA3Exo
Ks/MmU2MKrCzMLvX0+Yp6vxVL/grkkv3RNV/UUhMJBkrnbRu13qsQJaq35nDkFo6BPmgUE22GG57
89Xi2EjtaxEjyJEa0kkxpFw7kQIFmsSRq4spBLDq7EPsuhKqU/GHkg87MPJGUEFSDSsT8F+n4xQn
unJnMjSxwWOgWZ2ZP6uE7TSWOLTTjpTo5ywxjqMoYVyvi36NBFi5BsjdnHQYegw35aif88EH2FnT
9n6I6VwAJsBZBamluDibkX4fUzOz1aLfgHL1Q1QgcdWpqZW1TAYGu31Qo8INibJJQVycGLGKiwHV
C6X6l7Q9UzEbCQe0gJCyTQ1HLpduOpr1wpjXJzQuLAMTCeXz7Zxm5lF/acDksmjG8sbvDSRPKdAm
af7UQNqqys+CPFpyTxaKFLOZ2tQyRaFuEoidEsaLNz2y9T7HNA2ebsNdFyGgI1URICNSmJFze1nz
lrBr6EHIOgqD15ag00gFM+z602hWDzp0S4AvWKWS4rJ8oZyrT5/gW06oAE4DPhik7zy3gSGyIGgY
3iGmHup2WazGrsk3CisFB7dTbYPXObbkCO2Ytm9B8tZAmgYy40fc+lCCaiTdAhH2Tq0gYKa3KmIp
7nhc3UjSNGFdKcjWmCZ8iXryHjZBBk0udug0sO2BbAkqI/g/tE0+OHEHKVylUTSvJjR1SZyPDqnj
czXRlAiZ6uSVdPbl1Kmmg9z4xhvBE2RNIy191phReL0Y3fl5Glqdj4FxCvvZ0JmrssqorURtYTWD
Fq0BhvVtRa08Py51C0TUyIKyLMdcsS57ZiWqHlWz1jJUemqT/Fz5/c8Ueuce0O7IAEo1wFXRfkZU
P5BR+QXvR6aTgm24C+oEJDEpMoNhXJmxAk0h8XUQfGU1+j6oKGtc+FFSmU4kJL/+wlcu3g/cGWtD
pY7ScuxPrfg2pC+gV91qyUOHq+e2ndmj9scO35iCtlUXA42I4mp+10mfmXpsxLc0uAsRQ25bWnh4
8R2nBtMLMqtRplb85whuoio71n79Nxvy9QlTxlprQaSOV5dyBhDAosq9kC2Nws8e44uzxRlJFTjz
AM2IU0QrO/Y/hVhy+hDDvFDw+ZvlgJpgik04yZwTAKybaDijcILixLq7IP7RJJ+3TcxBRPAe/p8N
jYu1pVSVUH5CrNUlqzwrnoQmE7F8hyC1tCXbj6zMiX9Ad3zBHeZ38Y9drgZYdGZQoF7TnxIkjWIl
WDEUx2ow5bNx6YU8Gwv/WOK+V477VRCMEKUfOVpTUDHjZbyO1W4BqDT7DL/YSC66hzEqsoMOt4Cw
8ao3hSMIuxbwPEt7Nv2Ei6sqiNIwiAN8q7b42QS5qzXbrD+H1QJafPakTtVfYPunliB3I8rdUBpa
2OKkatKR0A5Jsb7StHJh4HDJzLTai9UUcqYgxmPDWuBGZJD9DHhzh+rStM2SGa7gIyNPFdsGMQGK
Na1CLcxxWqAwWziqs5/mYs+4IgzTWVWJ/RTd2C7JThWDVNnwzAx54djMXuwXdriQILRyBzYmFfG6
La3GeEBGbgntr3x6EIxPEWSthOz9doiYdex/TEqgeuC+U2P4DS6e/lRGoJsvh0MMrMZtEze/EUxw
waAVBb1SGBwbao4HU262JcM0uQiNjNt2lpbCh4JRZnlawxcSUh8w9ONpoLS7bYLnZ/z/7FgFxBj1
RR0aJNzpCTQ9juJ6igMbJXS6zbjDE+qr/wLM/CVwlmTH58ZrwMn3xxx3ikhWjrEIAMtJngRmTYVu
orJ/C+vuRcqa1KYofFt5XO1VIdgShs56NrqQD/N6AhxKpTJqKQwvO2Xo36CFeCwVEVUcdAvxnAnM
hUMyu/0Xv5U7iokcERBbUjgvVEuZ+T6QBVedw3ijWI2YZYig1Pg2BgkdpkBoaFz/ZhXo7kzRajXA
0yyNWcGhdszVsJ/mnIwH9kKZ60vu0lzN72L1t8z74hdwMRoDoMjsu7A/BefhC4OYYDA6lAfQeg9v
0j10NptzcxwP4kvZQOllYX9nj9GFbc71wrIN45gRMDX51ApB02aoXwPKLAsePhvrLsxwLidFfgbm
Q6E6kQP7Es/aeVC86IexgfLIV/VeK077WP0Ke6v8m+vvwi7nPmIOOpVwGOmpi59zYysGqKWI+wSs
GLcXuLSNXCwnRibqZYIoESbPXf2Ielm19MKd/sQtL+HCOLQJi6SKZHYSB91SfOgFvQVm4agoDZnQ
aBSgz/Gf1vR7Qu7isjWZVKRVS+gpFMO9GQ+yLSjiV1zRf4/NB7gZVFooPOE9zfdyYjHrag09gJNQ
PjXdryzA/Ozj7aXMRZFLE9znMX0hFyMfJkoiQsYkgQAuJNrbBS+fc4JLK9wXSuRWr8URoyC9+hWj
3NUVj6x8+U8r+R3bLz5KhKZKJxs6O5XS+G6MMZjrB5TbbxuZWQgImoDaBR8U2ng8D4nYmC1ksTAV
hxltNIUqO8+hv5f9RRPvygwX98JazWNDwKGpsy+gkq2U7QcnCpdWMxN7rsxwIU4Xo1bNJYTXzkyg
Nwk5br9exc05Eujm9r4tWeKiXDAATDnk02WF2VCTbsyAunpSWYoZOrctzTj01Zq4uFaZ7Rj6OfLt
EFo72QAaHDSHbptYcgLuzKQogChSkaGiBjILKH1bBUrVibg057q0Eu7QdHUTgSEfWbDhH/EsBhVY
9O+P5eVe8SNFZehXoVbj7hEJJGTT53SIV6Hp3t6tuTTiygqXj44KuK4B5+oxoN87w3v/ODwn9+Wv
5iXfqfcl8FeYPkucGJUyS/g5Kv/txBL5OuHWB63QmgL+wJR7jYEI8UkVX2+vcMG5eTKKZjAh+dqk
/Qnie4esiT50s3ChZetK0ClcWM6CU5Dpn19EuY6hzgg9SeiO5HQnDKMLNMx/O6uEiwo+lItFMcOO
BdmXDp53Fthh8dJE59u7NrsSjCsZIuhiJ82C65VUSpyVYQ/n8zGzBCL5aokxdPoDXFoAVZ0/Brhj
moSt7CsprrZeFd9CafxSdHRXtAEs0opcPNRD+Hx7RbNx4cIgd2AlDNZFflBhErFWXvO8fCaFf47B
tXnbzKy7/c8MkNzXG1f2HYOaMzaOSW8B5IIgi2vp4T24I2/bub1/6Cdf2wmEoDX7HkQIVQR9YGRW
YuO05nPhf5pS9zeRCLM3hoH+M2j4ua1TxFEBRWWA8kV5FsK3Kn0Ji4fby5n+xDd3kEF1OCGfpW9s
cGpEswFABXYyhRy8pPEeGsgnsUVTZAxJ4IH4oXPFooqfAkz//M2pvbDNXX9p7ZPAEESofFH9DpnK
ox+xBROzzndhgjtOcgKK1wriDKdhBBykSPZUCRyoLi/cfbOn9sIMd6jqiJHE7Hp20tOnNu8/Ibm0
VBKeXYmioYsEjrRJZeLa7yogWAuFolrfhe9SKqEfEmJUTljYr9lThGksjHuJhiLyvFdiL1FlxMDI
SZX1VR8kByWFlH3B6pekkRaS7CVb3OdXyiEwqY8xqZqCjvvRx60gBmfWLj1ZZ+1AywRTcGD9RWPx
eufMUqKp6eMhlPeSPchvKkZRauVs+gtHackOt54BzC9JRUsU7RM0S2N0lLLS7tIKA/P9QmCQJof6
dmwv1sT5dSHXZhmMEWjmB1u7lzzRVdfqh/QBgNpO/THa6ZHhyeJRO10tEcPM+vo0gCqjXSBpPPVS
Dp2BgWotO4XRWx0+a8lSF2feAEETDKo9GHblPB0FaKYYBg6TJq0HUZ6w20vbt2RCvnaJgshVi5Eg
4D09/ZX+TB1QODmdK3vZz8oCbd2iRtQc4h8h9s+ilGuLjORB2AjYNfUxeAB224Y68LPxlGzUrbA1
duIuXN0O7LPx4sLgtAUXKVHZ1XEiZ0iJqFJbrehiKBV90vNtI/P7CA4uKG3hc307WoKfDkxCMl6G
93H1aAhLV8T8Kv4Y4M4UFJRiCeJN6GeXhyq7N8KHfukGnF3DJKUE5B6IxHh3CypjBLdIx06kgHBn
aJeAmPzFLqFcOBUMUUjlJ7d9jHOb/ahCFzSB/mk92GypzzFXokXV6o8J7mv7ha8QQYEJSfCSd2iq
Gat0j8Ek8hsFWTqtseqYk+uOZGNCy6ruE2+pTDy7jxc/gQuzlTky2qeQGUTn0iLJ3jDfbm/jHMZE
A4mxNsmCYlBY5M5QLsAJBbCQ/UbpyLWnZN6k7NZYvd2pHsF0GYRJrNQFxHlwFmzPre7SNrfB1NRq
EWz+DBGjFFzJt2qb/epB6monUAK0iOyY1Mtt4edtu7Nm5Um8ChwWwItyGWAUhroWiZBEynRtFat0
S0i9uW1iflv/2OBFG5N0JPjLE+IE4CcK5NO6vme9HXumXTsY1iW2v8PI4mHJYebONoDC/6yNz2hE
8KSGVYr0L9fXefqu69RmS5QWc7XyiVtCmsjKwTDGP9vkRtAEQNDZqXbpJvFdY0WABfQxorIqTHy4
cJ3eg7LvQNbxQgCeQwTDNApiJgTToPbM3dEgL+y6TCyh07sB/fABEsvgVZad4m4JezzrJBeGuOyz
qqVUg2Y24otwEPMUon1LXCqz+cblWjg/rNRxoKTG9SWsa5e5ioe51TWm2YrODT/qTx180bErYAQd
w3pv0ceCh05/nc92LqzzRcxMapOxJxg/1+4Nm9nMJXb3SBKnBjQlt2LPcGoQ6+qRPdQr7SVyltgm
Zz31zwbzVwQDOU4rGLAvKQ91/qKCdZDlzFlY5ZR03Foll5SA+MdoCoq8xz/4K+McudAztVoHTMXa
OvjPa+KCKU1JN6YhrU6SjjFDJbMMDBnq9RLIZ/bTIfOGLDEIM3EGr9OQWFRTsJ4YDKwX4BA0E3TG
0wSsK3BY2aMyva9b/zgk/VrP/6qLNDFt/GOcl5YbzVgH0BknsHHMu9i3imPmxg4adeYRZ/FHsVHe
ZSuR3aWjP+sv03onXhuMaHInPysm6Zcat3HThfs2VQtbK4p9CRqfhcxi7hmAUhEEOcBoDUYl7s4t
VQqmtwoqp3qyx3TPfsD0fK6AH7QHHUZkA1CwYHB2ZSj0Y4ZRUScG+evPyWJTTDKqsFPWZBsiB8dQ
EG3wgf3FexqU5igNTRh72Lo2Q4wuTKIU4YbFjR2IqlO1bwunbfoT/Gkj0JWAEC04IVH9uDYRs1bv
fJogOhPcDNQD8dVek6z+HhAxL/NwJzz8R4tTGL/IyIco1gY9hkXpsUUEbVehI751W80aAY41T0s9
1LlPRQw0yUw8eTHryn2qsjJIZqRCd+ooOFBpclIognW5OHQ3d/tc2uHCVpfmcSCNOgStyRcRftT6
QsFt9u65NMB9qbZTC6DfoTfeeJ2jeImb1T+AThjLlbEHuMeVXLJO1LsWHQfJ7nR3STNsfiPB0aJi
PI4gjl1/N4zOQR6+BxmcFJxVQ7AY5j5Zfn/bO+biJIG8L3jwQVAPopZrI0WBDlrkwzliJAvJfbMe
PKxrt5QqzNUoUATBNJ6oiphe4AJGGI01G8oOTtG89gD9qj5Yr8voLTKXKklzu3ZpiXu55XksBmoA
IEAysj3Ji0M/ggy1DZc6W3ME9ChC/FkS93l6OtRGqrIOGZ7kNYDHgDJ0G2xNW10JW6nfRN7SAMac
x19a5PIt3Sd6kkY9hMA701IZaO9zY3PbHeZGfKah6ikIImmFW1z7g5wXUFzT8aFSAJdS8Grnnu9o
Gw1zoG5jh4tDJbNrurDHrWkozVEmALiftHK021TEUPLjwpKmgMNHXLDwYvxGwQsO/369JNB/DCC3
LzpQZ08ZXIoCCEaeV4WXHwTvtq2503Rpigu1NB+6pmIVxNJBCDQR3zCPeNVq6Z6fY9maWH//tyTu
OEWpAeHvuoQcs0Q8M9KcdgASN69DO8EkpdVSXbOaPN72hYpfIHSrXCQL4XH2w138BO6c+cCNaZWE
nyBleIhWzzrIK29v5pwFUIlB8As0VVPh7/q7SQnYS7MY0tYqSzZioLwSungbL9jgR4SHAZwAPYEN
M7Rad3AZuNGAG3Kbxhp+Nm78ECmYlbfVpVrj7OP3YnF8QiMkbVVnI9TB403uW1S2jK9sG0OrYxKx
oKONgkIDzSQLmKbVX2wrBhEx9jhRp/Eo4T7R5NzIww7Kvbqr+aVhC21fubeNzEZHjGT8zwp3rsHT
JzWFDCtAkInv7Spyqw+CISBb305TaoHT/AX7MPAngIsjPZwIwLjI1WuD1uSF0Z4wefuTarEA9ZHo
2S+Brru9tt8pGh9QcC0jwYGYEDp+3OkbIE42GpnZnjQGyoqsk340lYGInKTnWtTPmun/TIfANbQ8
tKqBvg+59hQJrLMMVBx64PGSHrLWJN0KSvlQh/KdNpZvJnTJLSjDrQDYDSyhOmZxAbzUmO6HutlL
pbHKUrhhRdo3olYvReD/CiBHlcT4X8fKWNmM+quqjEDdFGY/Ml8rdn0OJGpYUwH4VQxQpmLdWUPS
wskxu2I0XkWkzPXLIl0PaRe6UpkmAEymvpUbxX3Wdcde7AGnGVd1wzZCBTyWxIQfEOLY1W3w2veY
5DKEcA9M8nEQ8ie9EIpj4VfltvBl0xuK3HQAUNTcEaOv6yTRD0UuHgcpuAcunSxE3tm5Bnx0VYbW
NuoefMVK0PqsHHzIuk+hlyWWtDNO7Se+Asb9p1RXtoadaiee8JTtIKp12yXmrE/ZEx5e6GEBgc85
X6UMTCUNAr+w1u7zjeSkzrgWf+V3UKTYMU9uUf6UnfIxvNc3+tOC8anFzPnjpCxJUEk2cQD4E12Y
ouS3idBiMC30miC67/uRWkVV34Ne1wNu1CMV0JtDPgLzWS7MN89VulAgnJg58eKUQU52HaZTsYoM
wJpapMm1O3rBur3Hc+bFcIJN68heuC6c5sDWSxnlHDcA7OJfxm/aaZ4eRxR7VRVDqT0ZP6TXwW1O
EoZXVtlBWY+b4bm5Y0cQU4G+c4Vi4r1kq7a8KxzRwePbHR7pD21dHbtjeQeofbVaKjHOvR0gfGcg
p0bXdApJ15sSjaofMlRvkBwOBiDabu+EtvqCH/M2sUplJ72yqne2qWzBWUoTfyfTvD9cGudeRk3D
xCFDBQIJT/Zurltw7W36O/ORboBSXaW7+EvvnAQabDskDk72hK6hlT4rT/JKW3hPz+/DRN0KlfiJ
fJk7F9BM9OOuw0dK9/1rtSneGYplh/BOOgqH4qkaLd0WPXmfOfmqXN8+FjNXO2BXxiQ5N4ls8jQi
mp9WYZt2+ASFS4LITv2lJ8CSBT4FkkqprzLWnmRokkDn0FHrJS+f3UAAstByRe8BoxLc6Wq6WB6r
pmkxriV+6XfVRnbHTXQvuL43eIqtvitfskVtc1Hjbe4lgCIIMoTJPFhIORcG4KcwGgbL6T5/Mr1+
l9jKKn6orMwTFquCc33KK2ucz8oyJDajEdb85/aLnUM7dkJPPAWb7mt0Sy/cLuXQM+/EK4PcxpZV
2pTZZDCTBq/MQ9tKtWxhYnhKcviDqGPS1tAhw42t5Gxo44ARdU2HAJbcZVYT15Ed9Nmn7Ge6k9Du
Z1n6oG4YFt5wM48QYJuARUB+AgpZHiDb01YTcwqhjM7YJHpss/SzM6mVKKoVITPQtiRdKCLMHYRL
i9zHE1va+kMATZhSedNqYoXAvN0+zHNfC3gtUMiiDzf1Mq/jaZa3KbA6ZgPyrsw1RMFVVLw6ltYx
HVj+e11Y4V8DLNGg7Cn44glnEQoDbwLmH6PsuSdLwK05aCJ0G7XpXCsT+pGLi1QiCUhbCKQ+bYws
K+gnZivyM+ntxKYYB5D34I0IPJCk/MU2XpjlsnKWZU0nAaF6Ahr4mObgYGgh2duPzm0z8vTBv22k
jMGkSd8Y1SXuc0HfyMiRaULEJ0mPalCu0GQA9iYfRKdpIeBgKOyjkeOzVoIKogB9QCOqr0EqG2BS
kD+CXO6sSmfr2ARKuTeHdZGPD7JRFVA3HN+zpl4hjwkWIBizIQj60sghRVXVv/FoBZ0YipBnH9GP
9H0XcG4XcRatSLDbjMB6Q5g08pY6PLMeB/opaSKhmtzh2q/VPEtJAuLOU9Ybu1h46pV625GnMny7
/UVmTyiU2gmGRfFm4ZFbpE0iHaP+UPxT8KgcU/ZDlZZgr7NnFH8aBH8yep78A0wXWS5mGdYSF+m2
qrsnRSzvCFBbf7GUCzOcDw9qNYC4AmaMUt3qgbzWxCXB39ndujDBuS/Rx3ioEnhCgomqSDmKwvPt
NcwmzZj9+Gev+FlvoygS8LpAzi0RBOiagfkh72VMSVTxAzANHph3fBDclAexaHZAarhyqPZ2NYaN
U6NJYvuy5EGQpYK0U3Y2/L+JtiaU1pHAQvQe8qjXXinmTdynkjieaBbbY/ykyuBtWUgN57wFTGVI
C6XpCf2b5uGiK0FTISnVHOKQZLxryWOkfIaxbi9s81wcujDC653EkYbuPoOR/pV8qfsArU3xUXtt
TxR591KuNrsitKemEUb0j37H/MsVZdkoaWAWw8yE6CgmczPxM9X+PRTbwGCuCRigghjFPyy0WvGB
b0AENwJ2NAV5bfZgtrm9bTPuf2Vj2tWLhcStT3IWI1iAQsoVUdoGU89tCzOJ0ZUFLjFSO0OmVdZD
fo2ezQEkM3my6fVXScV/NJllqD9u25sJs2C4h/zL1I9Sv91HcT/4Pqr14ymIQO/VFQqzyjZ/gv6q
Yoco3N+2NuMIIEEBVTemm6FtyDduBCVHvTlQARQz7/Ri3YpfOQzetjG3g9NULqaSdPJdj7YsKiq3
PdgLJUB4Rrh3sdJN2VaqfTZI6HKfb5ubWxLySSQq0+AM2svXLiHQHE+5EBGhRLtLpLlDe93KimTp
wE5/h0scJiURJHh4uckAIlzbCaOWGgb1wc25MiunXWXP4iNqUKUNOWtXX3L0uVUh/8ZnljBF+A1S
KwvIPxoDoFKQDkjQ8RzE/Rj8BSsjWGcxU4p///0cvV5SoBkQj+whNZhiYqttGkdFHiPTpUxiruKK
Pgq2bFLSRHF3WuzFqU1CjADrIalPRIlFSxSG9dArpYOPqtqBTj5lTOvYBnI+VCw8kw3ExrAACBS1
vRJgVPO2v8zUt9HbRliXMSWLMjCvA1L2Ytn6QVQilbaC0u7RQM3Wygv46vRjsw2PkCXM3vofyaO6
kB58/6YwDHl3FMRwu37rmjbM1PoWA96QXwIix0vAHJAuDZfMVYANE0rbEujCUX7iL0ho53V4JoCD
SG4g4AImx5cCBGluYJDHVvCf5CSLXU3I9U3ZZIlVG/6r1KqQ+DXvh7oFT5yUBpbIpHhbqVnoGZ2s
fgyK7BaJmd53aM89SyDs27CyLp4jNho2SPQ2YzIodkJK9kRAVeuU5dDvUOQZXein53up8X8KOT2E
mg79RwjQW5JpbiSjXPuV8tVGnWZXSnqSGtFfiX3xmBho2UBo0G5GUbOkRH/zzdyluXLI/dArguEh
qcL3NiBgLgGa1yklcqZN1lggRXqoC2Wb0nQz9BhiEFTo43RVuYo181wHoe/kjIIfWAmelEH5WZrV
s6LrTp30ThHHI0rb0odeQR4DauGHOsWc+m3Xm3MA6BDjeoTuJoZTOECOKqilXA2IvmYDzg0jw0g8
QVfx679Z4QKiMsQFySQQhSllZ48jOA7BxRSY+sJ1P2Wa1/EQxduLxcjXh5qFAioItQ8Km4Z96JHw
FhaN5IRi4JkxPfpCdMR88XlU6evt5U3vju92kfxNNQSi8XgMJVDlMMinyTdBtYr6FCfQEoXEKG2e
Bajs3Tb2Pd/AIg2IBU2vRfTUuchFxCztRoKxJakEY3tnrvte926b+J4AwISJ5u/0tgOuiftcWdWl
ATWBPjMrpBcJxAT8ztbEx7hbyGxm13JhiPtgoBsaTGECceKx1di9VBxaM/i8vZhZD7+wwV2Sale2
6mgo1anPBHdIzySJnbbU3NtWllYy/fOL+8SX/ZHUFQBnRvMgDk9Bu3T7zhvQwbaHNymcnPsmUVVH
Wahg2Epo1m38kZAlsOmSAe5biIPMWrnFoK+iPphN+UB95f72Hs1/iT9L4L6EJkWhAawXxtJIYanC
W6cZiKULudfSMrgPoQ5iXMQRcERZn6+HPNw34V84FFoVkNDEy137Ji4eQYCvDgNgNkbGrEFAq8zc
GItshHObdWmFWwfJWqHRJGxWVAVul9ePCuDgRFrd/iQzpTUcDbwpZcwZTaTb3ONdCLW09IMCZgYL
U9c2sNoYjshW4qm3m9QyLPSfG3DMWkt9l7lYjSQSWR501mTkldcHZizUmoLqB4COVbevV91aWdWb
ZrX0zJwLZYoi4frGfDf6Ktz6Eur3DFML1Qlnyu7jtxpVwqx669Ffvr2Tc353YYifz8+NruhTjQJ6
EL1rWmKVS8CKOYfAi0zDa1lXUKfmTk/Y1HVRCRk79crPBtPAhaJZUKW7vYrZr2JCdQhKuyDH54XB
hiYpRpRK+pNU+V9xHu70sn8AxfRHwsAopYztuelHEMPJ0lJGPvuhLixz/p5jHAmVAAPc72QYQWEF
R/Rb0arSetMW4oLuxPePNUlbgBNTk9GGhhTAtfOVwGtArxjqFk34UPW/tPDj9jZ+/1bTI4agVIk3
JxJezrkFimehloBprs/BVt0hzOEhSEF1e9vM3LP20sz0zy8unZ5lDDQYtJ6WYXadizmVVaCaFi6L
lYz3i25Gm9sW5xc2OSAyHVRupn9+YVGIE7ygQ6BQ9Lx6yGJ6Vxv148iqBTec+T4YRQeWBhhafB2+
FZQaaczkGrIq0QgxmqJbjzRYmMj6vndXuSIvKB2kEcYdaQSuDR1aAz5DMp6h+5zXrlEqwWY3Fv8e
foyMDaz9aMFjPAvvruu9K0naDDTz6cmQAfxMtCchM5ei0O/xPD4VRSNBwWSBKn3Xl5Zl5pO2YaD3
2YMB4a58b8ujBnm/aKXfQ+Ogc6UVeZJWxb7el0/yXluHbrqSlqYc5jb38ldMh/3CTSJgFtIS9MAn
FFmMQ/gUn6J17kkvwkP4IQeO+Gmu4vX4HD3W62yhMTFjGlkxweWMmWrzG/DVJEoF3tkCgw5gQbb6
pqd4UeuKldU5RKkMuXZyKmc4GkvKYr/5c7itv7LMJVBEylVz4pc96XV7lJL62Sx0cIhDnqoptuie
7nMaUIsN2bZPambrbQhUcGY4VcUKV1J9KJ6IjQpamTqGggD4sMuUPISpqNmKj6mkutFANFo+4+OC
fG98rvK8sv2avuq1hhmpVHQMjQYWGHxfc7F5axQd/bEO5a3bEWBGwRAXACrBKJ2A2ekbErMbQyMK
DDQXxdXUYQef/S/wiK+NU/jJOmeC+agrCIz/1F4KJ3rTPtqf/bPwtpQ+yLPf+eJncLsdJykuRLA/
IX/AZRhB0uE4HI0VdXpPAVTGkQOMs4ROYqcWeIL3JiiubK21fbCYtrLVItPZpqulS2ymK3a9Odwl
ndDaiIoGv2riiyF2bfunsUabsgaks7LKR5RrhafbH8ScuTkh8a6gkoUe4lRxvD5sIPxuTSNTm5PW
to3tC7gAjByc7ImZA/LYqj/BQH4c236bRtqnXiS9JwL6gimPHk1GFFtIAU52SoTRVtPsWWsD1aKF
8UNhkmg1YSRbXS3tR4Pss6YovSSEngYU7cxtMoyv/phtUm2srTgRt6MOtITYQnJLFyKLtR2YpYMM
fXS58Qjk9kgjPQttfVfX/ZlRHP0w+eoH8TyYVWJlYBpFtWMMLOX/OPuy5rh5Lcm/0nHfeYf7MtH3
PpAs1l6lkkqW5ReGLMvgDhIASQC/fpL1fdNtyw5rel4qpKiFG5Zz8uTJhFYYM6WfQunc2gWB9+pR
9sXC4Iqm9quEtH1dGWGcR2SIZ9PJhN88sKEeY2kMfWzK6q7wIxpXFurRnTJKTI7BTBgkr2O7C14Y
UWfDZV7i5aDdCQKbw8EQEMTSLmyuph48UgIPdwhdxgzq0eu+GA6Gcgk2CUG2DagnqSSGcXZHq4nB
nfdg2SG/9FYn08rP96ou3ISRRiVObaFNswleDACRcZ8XQ8p8WA22Oe/SgZFzM5sfhfPLqH+/BqFd
BlLf6DMGiPJuj4EveCuDJhRgUvFPC6naONXJlMyputofksp+DQawSfuoR4HJB+rE+zYFxTzbRLVf
3FVmlEZM4JajPP7tz8P7d6MbzkYAIgDeQ/nk3RU1xAokjHrGO7MPd94wPldO/VpaBbyOPixF/PZY
4Oahqo3t2X1/rNqqi0jBrQeuf0FWV58o2Y9YlsfBSf98Ub/GNyBn/HCgZXH7YX/kEpwTSnCgCch2
CCMVTj6Awn73bH48wrsIl7FB5PBZAEPI2kTdrms3bPwgiP7t3QKVMQyAHSNUe3eIkVqjamSAsRZB
ZWkqT9P8KPyTEf1/3a3/PtD71IrbSg+1ix2nc8aMD3lSkvF/Dk1YEXY1DDBkBKjZ/PxAamWomheY
N9JB/2MZxZO7a6uPVupfJ6dtLhUHFxRHAAjvbhg8wfygLztxpyDxA4cc65JLtp1cfxu5/VfVD9uK
eZfOoE9/Hm12+Jvx9uORf6HqUBJAvb4VIO7LvRdN9kay4M2u2bn3IAZojO4xqIotTAX3ZYMVG15H
l1rTLg70WMPdBUR/WcEmy1btvCs03IV84n1z7VlvnVGeOuWdGBRns67JYc5Og9j1pjUmEvw2uD7n
3Gv2LcoLUQ84noyvphM1SRTg6PW4q4vFEpWpV9e19h3EMJLQCId4Uk4YQ+H4xQTjBrSf5sFTLbxI
iu4tgkVHHPSYNpCYg7mSR79DI/+5mEW+IqZ681Q/xw0v920FItnI4bOBLOoFQOdrVJhHnvtNbPD2
KoVaz7Rb9217V875qZJyJ0O986nZXokBp50meAzd4rXpzavggb+aiXqcavnA7G5vVjYI5rW6GAYa
ZYqCokjqbgpfbNCveA4VfbF4viZBcykd8zM6UHXizwJ7AAMxxgqOk+Ec6lbseCsyL2ivjdU5CZ2r
TxME2RCfRq++NjfTjO1knJxp1RgF/FZC4w7Ch9e8pW/TJCGX7XTP0Ft4nMEpXzU63HsC7i+6X3lV
s/Jp4WELJPC+KrtzqfNnaQs4Is33YU3XRdtvhW1v8w4cI6kHDRc0Ig6mU/NVpCAo1A4CxOjBubQa
dkRkJI+iG9fmXK3q3obxCvRGYlrZmQG5uI6380r0JY+LARHW7HxWHcuqytNJYOudKPuv9TCnzli8
TTB/CEc0TI9+8OYUoNza9nqwHZZEkDUL+8hcPGpUPBKUSlpuX4TXvNhyvsomvDMjnFPYhkdD6BR2
VEWiTXh0wN5+49J6Q10Y1Bh5eLH7+iGIyOcu8K/9SJ/7IHythgYhoR9tCw1Gb8nuatgrJQY1qxhd
XDK2guE7dMjPRuc98LH3jmLMQ1gDhV/tpv4iDA3rC4/AiiwHKNbPYJJaMsKmr96isL+Cqn9sI1jW
zPnOgf10gr6iK7b+V+rWT5FZwtZiWLtu8wY2i5XAqWKtaHhqlMdOcwekQzbjCxPNsSidNfXcgwPL
thgwTBl3gfldONGWCvoNcDakAyivdgZjWVe6OQqTBUlmeBx5o1oHUm9pyR4KGLm7cvhK1fzgjH2f
WhVsi6bakKkXwvrCCR4L2n9FWfwtsHkyevM6tNS1zl0z6SIELlUVPA2s+lZE5c62h0+uY+xDR1+d
TkLG2sp3WBQuU2TsJzWtuc0/F7muEtesvaz2h7cSqVJi0UhA38R/nKKqinUIJziGc08HG+Zd8BRx
MuZJiK0U5jPMZbo1yWeRoP7XpwAa1CG3VbMLavMLFhsGjSbPP7ll/wySe5W6xG1S7raIXJHGx6KJ
Pv950fzN7oYlM7ARRC1o2/uo2ohUNJk+lsxu3Ll1DS/2c2jfG9X/XDEMRSP4syycV7Rsv/fQqZXX
we6tRB4zvPpUxwoGdmhX+yBrW/avd3EhADSkwyBBoNT7vgkHJkWTMHiA0lT0EnifcgMpCbmfpq8U
y9Kfb9xvFDVQJUcL2o19CkrHO4xoCAzZui1Ur8CjP1gbY/Xqra0VO37ESf5NDf/nAy2P8IcoStAJ
kmFBgQMd6ntqrtpdvV5iXVOs1JUlav8RSf43QdXSOBItPFTnVzqRNzZUmkbOEPCKxDbgkcXM2GqK
D+7g73ZrDw2lAOYXGvR7TL4ZQWjzSMTubI2SfFs+e5R/EO/8bnQj3PFRR4qWxot3oUg0zp2n5wmF
NyxunbeC0Aq2s7iUfvbn0fDBgW6D5YdnFGojqmkzM7QlggtvfbGxckTDd0Bh6Z8P9LsRvvD+wQ7F
KP+FIdd2FvMiyaDBYxQM0El7Dw9jpHVQW8GXzugoGz444u9Ggx+6gHlRwTABOP08/GCAUDVsbtgd
g687p/wQoCkXlIEP7qDzu1sYoECDR+Wg8vue5eO0PJwcLVHADI3XavSdTFOCwozBH5uKvSqiXwar
3JGGXmY7fLKdfCcc4+tkqZ2PcsEMU1Uo/aLiFhRrZSFVH1/CUWS6tDLakmNDSGrDtzCc4ZNjsv6g
zfnIarYmlloVufMKF0s7rWwf9n1+UWWO8jdOBeKehPbDX+Dd/3qV/5u80bu/ViT+7//E/6+0V6yE
nNq7f/99LF8Z5fS7+M/la//1sZ+/9O9z/9Y9CPb2Jo4v/ftP/vRF/P7fx09fxMtP/6w6UQp1Gd+Y
un/jIMXfDoIzXT75//rmf8BTA79yVf3bv/7xSsdOLL9GStr94++3tt/+9Q+oUv0wnpff//vN00uL
723FS6N++fzbCxf4avhPsCRRT4CYFobZzXt3flve8f8J5RKwG30HQJwL1QOsJB1lovjXP9zgn1iA
UUC0rRtxdsnOOB2Xtxzvn6jvAB0FgzqCT03k/uP/XvdPT+i/n9h/dGN7R5GZ8OVsftpaAhAuoDHi
ohq6EFMBA7yDn6gH4wmBQkisqRMhGH9WNjzEajLDTJNoQM5de2CBc3XNLOgCmvQtVDcb318Ho/sE
f7LEHucH5uq1nskbH+Bd+cON/PuE/3SCtxojZumyyoHj4r+XHa5mgk2+dFDf9EH+rFy7goxN2G8q
02p2+MNOqG2E8CFT4WrK+a6g1SvvmvGhHFqFYKoesiAvSNrmCkmhq/OE4Ee2tOff/3ymt7LGf+/S
0JQA6gCsYxFKQGsmnvnPKwpaTvEEPQTiGq7uz0jannWh5JH6nK8LNo7birCL6g2dUhH6Tzo3vT1X
0K9057DJQkLtjVWY5UqP7haPpbtA1mfjzrpZ0bFXXxiZN3b/nHNpXwLf4/fC6a+kd7y9NYYTeh5b
Xq5FpL4OQFCLZsy3fChsf50XZZc6Bh/P8PQ0wVK+SlhFZYFZHwNXhft89I0MRZO2SFvGEjswvFXZ
2TI1p4buuAy+GwKdxl4zgWjVhYtvo6vnB6MCSWJodCbyiF3EWI2rP9/Pd2js7X6CSohqJmbOYpy1
bLQ/bD7asHtLzAwxYm+c57EK47ruVRpRQ8LWNqjiMo+21ZBvoRlnHUrmXVXRVZvKspokR1x/CcLx
g7DyXdCynBNiB4jvhwDOADR5y2r/wzkNNbOmskOJ0xlcCHszQx46rT/1UovTLEzjCByRNNq/n+r+
O3CPIGHNpL601ARrDojsn2/ROxh9OR1onqEWChakj3DjvfIa60o+Tm2F/F6YkLUXRXFs/WrOZgt+
r6agz0K6+s4RrTnFJaz+ABS3Yl3Kzt3KfOif7XCy9rARtnZt7W0p1Kqxj0Sf3YryGEjAa967/l5I
ExkPaSEmoStIhdp1sR0nF1WPFq4XgIKbfefU5Qcb529uNZiN6CbDpEJfGRCqn291NzC7BrVyjPnQ
f4JFqJ32lhrR8U2+Um0m0pHTpmtH9RjmL+5s1PvZhk9g54ggaanHPggXfg5QljsdgmcRLBVhGwjN
DaP54cFHaLemlKOzfIpaiBgUk7WyMUfvVG22d65V3UWSuNs/P973izOKtMGCzYJggRmASO9djKIm
XVVYbGgc0O7R8GosJs5Akm5yMRWFGjWeoiu2RVnmi7Xi9DBqFmWt7ZRZ2Xz2GtIeGlCSLoNrfbYt
sCyhRQ7vRYRFH6zSt6D2x7UPZwpKMdKThXuA1s3l9v1wezplwbPKRZ+a8pwnUiP3HaTlHC1reuYd
mEPgURt8Pcy9A2lyOC0TKAMDT8l3cGh+NswKGBGHy+qo7acwr/F5r6lhcITutyNvnd3YT/Rktuw+
nFAJKSjfMRHVZ9nLT5E0+clrIWwMv0v6pNzhIw0EMClx9j9dHeaWB3jR9bBNLpv2z1dXQvpe1g6g
i4bV0daAbPMsQElDDcvYizIHwV4FAHXs7oEblBxCI0eVtOvf0JpsX5b3ZF/SB7R6GXsa0CIlTmms
YHJUrTgToA1DShModfFQU/9tVHZ1CCYdpIWV6wxsvp1RTuFl9Fi4igz6OY9otzH86sucz/w6hcFa
13KfN6Z8RM0cvrcHJkO+agMVbdwRkhS+rUmSI1PeDUHQPbS5c8pVE2x4btPMsWfsm15dbwpzeL7t
XLVPZNrWR6PN6YESgstza2sLN3Hn2npHKyLOYzPzZDKd4khbgB+3NY7lAGE63eqYW3O96fk87UJ/
xs7UUzha2UW/HSQDNqPCK0Rsowy1UUB7Q+Q8meawmmoUAvuBinusmhpKcv1WgkgHp78KOmH1QE/9
aNJTYKuDC58soF2TmWnFgxWpJIMRoLRjPhfkSDrU0RSbI7COp2qLRok8FuUZMJW/NeaQHHv7PrKE
cxxNLIhlX/cZZU2VwmLL3aLBvViNvludpqlkq7A0aTYtg08uL0i6kiis+VXYARrlct88KNL6PLNc
o98JhhYV13BVooHe73tlfzZ8J9/bbWHsUc0zs8HNgfl5LDrfXuALGq2MHAGNRFNuWkUylX1nviEo
23XeN1KTL9QWkKcAM2Hf+nD6HoDCiRhit8k0AAey2XiGPIW5DW2sAGgKcY5FnoMQ34u0Fu4bnZzh
eQwJHKS1IAdqIoAyqbEnfaPxvPEXVahvdiO9CJCr5qi9cvAIV38tMJ7VFgmqeOzSqWDYII314tmz
0zIcrM8khDOU3zF9Ea5w8ciHEqhaZwMrjJxtMNlzFgg1JIZqvrHOZZcQjdt916znZaA3IBSfI4Nt
8tzZ2nqYntHHB3OESEC/w+TDvhqn/jCU6msPotS3thtWTW0cbxMBpsZgZZNNASRuz81GryWGsLD6
MDVvgZAblMHZIIGX2cbsbehkPVbEa1Nbki6BQX0LdNXMCoLiLh5hHWO5mnc1zb19PSOqgEAk5iWa
iMVglmu/C+1DYLoi61w07tiwuN1EYa4TBKtY1ZYY7vZVkBSCixHmzsYihb8dqsDfG37/qYym6gA0
0s/okPtraurPMO/RO2aIaS0bDN/SLMlODx706iLi4WPBc28qb+8jSCVzfWiXF1U4dSZZ5R9I3kGj
xPUebsc2BUymW3saMIZFuTYaPsclRbPc6Cid5bV8s0K3f67DRczNCRZ8rmOP2FPg+u6BeXD71pJ8
7yuH+rs5Em+lHc5pTgy6KueKppQaEFBBVXxzixgcG0AD14H7MMFat7WgmIJ6SX3Ugbyx3PvM9WmZ
WG2JFcXidjKxAgnt2F7ryWkfZHkmLgzpnHry9rcrIOP4EPExY104H+HCDTYARL7h8Itu2UVZ4lOX
l3UMfRi5cuzxtdIBzH4nUKRqbCvHftD7sfPYQdtdl4xwCEgIacJt7iqI0UJWKTaKi4O6zZp27VcC
ZPYp6tXzQMotCL/qboSC90Eb/ZROBYN+TFSsBqrnXVjoU5SbzQllFDOrclGlZWlW90Qg9hwjuuHG
rDdOK/N9BGemTf5KGulv+xIuC9pvd3k/mPumgoLMNM2gRgddOs2VPNcqKDOUvdNcyjALyFwcuJk7
8Sy9DlmXNT/f/uJtMX/y1PTZKreNGejjIMLu5KoiT/7aHsF08jeoflurIujKDHy46RqgEySBpfhj
j0L4PWbfc+Ap9Pujb2PtlBbJqsAeMtcL6cb0Ch80gSnfs+UlsKhKWWn2Se75cE1HjhzbATYmR34t
PVeuSW+4D4XMV+7kRltMG29fDpa3d3qng/jWssHXZCd0a+yQGnVr1XnDymhQfeorGR2dsmhiLrty
bYl+bQN935pl/R2smn5HKrjvWCXkLU2a87Qm4r42pk8L5rol4JHtSN1ifQkluXcXj+d5dNinPKi/
5hxLuWA6oV7fZZPT9dsCwFic96x4sIxgZaIgxGs6XX3J/czbMe15+6jNraxwHfWlNM5ynE85yEaQ
p8IkBxK/Bqwn4wWv2UPQae3ecp7CsIAOLRlX5JMxLomZoMMYasdoCLEqi59ss5xTMtXhZhLhJmJj
/Vy3xmn2sQFXTnc2kTOse8M5eebELgV21DSA4kQ2Nio6uN5eQdNm1euoT6N8Cpc6m7fPZ9kmvuXI
NGojlVU7TIjxrvQ6dacROGWhSTdV2EVryDKjQcbrih3KN00G5YAdCYRz3yNPSlF/n1Zo35jXI3gf
o+g3BXhFXj3Vh9vL7KDVFi7tbkyLplhru5UbJ+qLg+X0dRJUdK9DWR2hLltD8qmMVq3H5uOuqwp+
6JcXKEHUSRhImVlzyO+BewYZFZuyylqDFSnPJ+cRRMNw0zr5uaoEBgq8Ita120JPHN0Cj3Wb6Ggm
p6pTMYZhdJ4rPp1xgkHGRa8frKI8M2PaTJTEFrWjrzOCpyRcbhHq8M4KihP1oRii+sDqMiZOofcD
aet7b0RLO4zlHrwZgvl6iOiWVmAQtbMhsj5sj7PXj8A79HwNB9gstgzVpcrqjbRUaCw0C7/a1qa9
lZ7Cf0PIDox4r0XH2pOwjFg76OOFNTVJ+1mxizbI49AFPOmj1rrvRTCv6taqN63f1Sk8wVyeqQAu
480gEeV54Fo4Nd3by8+iH8VKKvTKrWfJjR381+oUPMMBl1faCccqm8giH/d1FdInTGh4nY7tfV6a
1wgNV2eW91ZMHb6sNhW5tKWDcVA5j2E9W6umv5fSry/aDB5G2CWnt2xgatCWZROCYH0G43nmOASi
GJ1C2qJajXLQn1rLXlclMsWzlU/62xQimqLBDrENAl6iNFg26Iuky6U7HblXC+AxuQ22gTBH+DP4
p7CKunOup6sFbsGqqAqyAauS39nOmdAmMwAznXyfY79DYXjV56JM9ZQnFhATCIDlc4ZsN0cLYSnu
Nc8NzL+5XFeu/hxWw7cwMLrMZhFG00RFtZ585iIH1SnKa3zF0G6+tibfftSN5CvRlo9Sjp8dGd2H
c9dd+bIbcYhkUhhP8kjdM7Mg+7IM59g2mzb23NzejgSP68/p3DsDAWB5PjIkuMmCRACjV/Dmf04j
Ih/4hWNBA8Mqy52pQ3sNrytxjyyvSBtDfnG4HPaFEe6GoajSKeT1CgEjP99eSBOshOcSiDmzr7cb
DnKXsxt639vaM3QXG/0B2LFklz9lPegWBe5yE7zCqv0ez7LnwWzyEIXSQYIP1bgROdq6zDe8DfiR
lvnJnfzpVIc9WYGDJj9iof5y+MgDxonWwwjk/gA87J/vVtgHRWQHuYjrXkCRvC+LrIzIlJTWyJLe
NNnGLVBNhXIP2VdlxE/BmEE5DnXRzI5odJgCS2/G0OcxEBg7hSkfUsiA0VNeleH6z4/WWRrtfrpX
qCotWEwE4SLIW7w/WZK37iQqymJ0KyA4r30ZLzVTSac9OoynvS7q+wGmYCksmKZHiQ6zRtvO0xLl
HOoOik3BhGLoLYjEklmkenZ5bLe13EbCjdah4aGUDVnZ3Qwpnbnk7UPLOfKZKS+zgpveMwsibJLQ
oim4NrKwiNyP4LhfLxH9hdD5RqkEVEXrfVvZbMhKtnWo41tECa14COYpA8ASRNvpaqSdANMVo9UI
+LByOwPisGZefcAP/gUURCuI62FgQOsqdEHNd34eFcVIkExAtAK6O5YVj0Y1oUebFXE5VeGFhQ2A
kdvmUOnIjg0g22nuQKXPkzyBPNHwTSu7waJRdh+MgF/gquXEUJADow6V2hAdAj+fmAbnwuiwisYM
SNlBtNaB2mN3IjMfEJKWD9RqXkd08KyMrqzRtVq521HUkFQMXHKEdDb94E4BxH83JlFzgilD4IVQ
tcJTe8+KIgXtfJ5bWNUqjqYPuv4LY4gSW4k+9WQ+7wZrhL6My81nEfavKKhPoE6047aLmi5ToHVS
AgDO7KudsBtoOBZ8RHeHN260NNLZa7pLV83WMUJfaNN4I4s52BxA56JPRdfs6hEVcRS6oAmV07cS
hrK7QYYPfGD8LFrSnm8QuP9lIpKeKhqpuL5FCJ7hboYQZGoBHsKpKupqc5sZt0QrnAyYTnuYHprA
FuEWe/4VE5ehVa7L0mCXQETPuLf3jQAsS618Rq65DzuBSylL91r70fmGNDAtmosdfoaz0y3S012B
Rg+jt65kNtWqETMC1SXFk5b3lUk1xY4nnMeyq+9orzm4N5F5yEP43pdDZlrcPdnLC7WRVf+di06F
s0XQBp88ZBqrHqQlcC3lXCUM9fx0LH0IokIT5dXtvnNkZW/zBN6t2UUtkuG23FNSi/MUYjnxI3Pb
6JFuVeW1T7jpLvKvsjbF/e1STCPaTGFu73zo1azBR4eaU+F5ael4/T4UUX/vTPn3JuciK7ycbsFT
a+I5Mod7szEB80+ej80mKLLGtfKsRa/VgLToTThWYtaBLGLVuolb2XQlw7k9sojdo/dMvbiqQuJS
jtFTLuFTTqB0cZ0jBsa07MRFtakjkRM7gO9XDmHq8+LHGtvSqjMT9UgwVzCGlATHiSwxuRV2V9UC
+nD0sClqE2gR5reNwB8Rw8hWzRIEjcEcJDSYD46KxNHl4d5pimEfkPuxNSS6hxt5sAtToMYTsQP0
5NwUU04mcE5NoiUAgDxne0Uh6K9hExhmZqHr4HHBwWEg0ICF7Ms0rIroS01LRGTWa9RbPaarax4k
ndtYt868Y6VErzUeHjT6wfLJNaaxr+Yt9CdPncfZpQTYw6IpSBzluekQUAyVwskiW1iYJAC0QU5i
rwMUPh9BqiKn//pPtBDt1BV8Igw0xt1xNSFBnGTwKeQjJgaUo0plVZvbQUzDNuNqpgIDVV1qbs6r
uaFvPnx8kjovyd6Tzv0tc5+R9O4KVyPkBEyc9no0MmY2bua69CWydZeWVmWsc2eSq7ow520xoFdM
o/32zFqLpH8trpqG5Sownafacbu9CovtNBvk0CLyiVkxN5iAVrvMTytpPO2tpi6fnrx+PsnaheFm
1UGjrbK/taj7PRQNMudeuGSFvGHdiMZ7aKccu1dkfRsq0OTK2j0RSIchNSyfQCOSB0gIxMpS5n1u
THwLsUVUrSy0WMI3uDzoujlOyxBgcx1lQcQQAFh+cQ0dwfdBJ1QPkpjN92XuJzSv9U66I1Qw3OD5
75EwBONJozEnoQUiibIUcWfX4b5fnm0OfVun9w40msetaZhHUYUtLMzxourZSaxqxOQhmoCKgaaB
0WzEfUH4lBi+SVLtzhdINUChfXnhbKBHgnQZpcLG3oKoVD74XdK2/vQAN64ACWolwcNHsGK0QHAd
3nvrbiTf2zGQR5QQ7a0VZh6Sz+SWmYca5ZfbtuwLLBOzDNf+ZEyZaVQ8u519q81rNdB2c/uvC091
HiXVsmfmE3irYb527UB+Cu1812sYLd2WWj3nfIWKF9lq4HS7KZibTPvAXkP/1DhSIVY1LZDAGN/d
0uM2ANI6hjz5a7UuFAyqO2e4K0Trg8hpr28H52ForCM87XhwHH1wzHatabUvl/hsKMKL6VXuzgc7
FZNHVJteDZCXQAHSrF2NZSsHJ9Jhx9AsWSJEO6wlimtppHy1RsC2Molbn1w+YboT78XTwn6sRN6e
lA5edBAUe2Y6sE62q+BoY44cHcvwM9sEMUwpKBQ2uc73HhutVSVHJ23ynm4Ll3Ub4dWw4wFGktqc
9Iei9ngKPqXaNI2EdYZpFJnBS5ViXFf3HQ2QhtyCkVukvqA5ZeMYd5Vw9BrlpR6MRqxpmo1+DKfT
bh8WZF17EjNhEIrHAjE16gPOg2k5uxxx7noIvG4H5cq9Gqn60rnAapQcN0YlTXhuwm/emOoXE/j2
SvLOWDd9/cmDvtwqrEHo7mCJsR6I36Qdqqp7QO7nW5BUzJW1Ke0BzQXgCLu21gd3duu1iz02I30f
XkA+hOHQML86yNYvlFhixXwk2m7TOEke5ubFBgSYTU2LJh1oNSW3DNNpzTqNUPxsVNi8Goo1CVyY
yeaGbHCnGNNo2Tmjfvxs+zOEUb2epaJypqfJ/EwGeZK8gNQz+kVCtGG+NfKqpunatVK8GJU+jd03
iGmZiTl0bGXcFglnQAHcLTv+LJRCMGLx7o4FfO11fp14vYlCmJZoxQLN7rM/OvdqUw0yv7f7tk96
Utp6owb/fDurEde9t8BRLkhTZ4wY7IDglu4ru8clz+Zr4DbhjjtztOdI3ChHf0w4TuN+Kk2yD9CC
gnQ9WHGfkQclPPABo0k/w8DjSorYGrr24ipnWqPmMCVhlIdpEBbBKpo2o1eWX1s1b0zMlYvCRoxt
oudD1iz7mN1MYt0O8xhX03Nee+WT6fCtMlGI7GbL2hsuCTYQhAE45UGsuq3caWdRNL7AHetFYykE
sGoVa9DFzCbRqMpwpQBxW/xyK+i4XbFtwnI38GnamDOtVeyA5pEIRhFORAMKQrP7vZnqo7A19nmU
G7O2z4kV2yB4z81MD77d0hP3q3Zb2iYZt5gO7e6WErACLTQwOB0ycAj8tCSGn9xSMWLSRBUjipsI
VuPCksVZQe//3Al3jye8nmdNn0pKisOMiYk+C/CaHV/V92MePcmmnp5VWxeJC1D4agfzkDhUPnom
8DF3iIoH2ufDZfDXhvGdWGaDXRoBKYqlQer2zrjTJp03FsjN6Q0yqZpPgd8Z8aSC/rnpuR2Dltbt
BIdW7aptKVA2Vdx1MBBJIkZ1YmC9207tWGw6az83tgSShdJYS6WMAzgSZfWymIzLqY2RAFDXPBkS
Suhg60rwhMmRBQa92h7fGdM8PLcAoG/1N8tRJP0/hL3XcttasK77RKhCDrcIjCIlSrIl+wYlhwkM
5DAG0tPvj/TaZ506N+eGJcpz2hIBjO7+U7ub2148otCjLJjmY5MXHC6ll1n7sgf8QKn7Y6Np2NGl
iVAOXrkv7l1Np7izdNX///hRkC/e6fb/94TLNMEkYcOSMXwROvT/AS9Muy7JUJd6OAlk7hEBZMt9
SqXBKkf7qD0wrmlQ214z1vXsGk7k+qt15CRbz5dxcdQvDVD8+6a2JZy9GfF9XdvXOV/0p9n7JLdG
Y7NYnX1JvUkQzRuLsT0t0zD1OD790Mtcd5ettTz7tS6OQON+OPiujB9vK3P6nz9gRmZRqyG/q37L
GECM+ujmqflkq17byaC2n72aVlRIs4R1qPuwHat38r38w9znzfvcB8VBzyONoMDQutcH4/4CrLsm
i+eVSUBqasjM01/XNmCtQN214Wyn3Ztb5z+Fp/6mTnmXetCh2pXV36w11+/6nt2myfbyvy+iZlVW
uer9frpDXBaLHXdSBZo8Bug4mqOtVu93QGpStKxqZ5WyPKaM59Ho+fa3XmGgKKt1n02NFz2mOofV
aQedBcxhiTIQMfxytsRQHh+oTcNvhOkmuG3BNh1SdySl21PGe2v4/l4jgMzIW4sCwk0YzLqJgBkU
rXHrr7oc0+vjRbPy8YIKE8seO9NZNmbu//fjgcX68vt5ODxOAKfPn3ra82O9FmE5BetPxy/cY30X
IrgZxrq8TRzZje9BXi4vdhFpv51BH0LPTNtbOznL2WyKAFcLdtgWvcrhAeXBSoH0L5e6HsS5k9bf
tVPby5oXv8uZEqVss3r2giX/RwuBh19h+u6D9/K9rduc7K/+H0awLbp7zQt1a2t/Seagq2OesuEp
9Ybh5A3LwbGepuq+ZGny7MSryjS21xnVfi/fvcILvjeO+HQWvzvqLeQwlCY4KtZGpux0idyi/1DD
4l3y2eO+qQP2LQNtHbVabPeIVziqB//5Jwvc5h+6V5dq3ek5cbGjUfRRDiaLyQUuvVVrtstb3X4j
/4jc8iEor77S9w+mjIk6dm0tj1K1wuLnuvmtcVqTBMtUHaESfi2LLE+5OY/Pm87RGTTbvrW1MSkm
Vd5A37cVfFebzPWjG9Q+KNqepQjTwhzeR41RO78njsjQCf6nN14DXf0bqPLZtmKCh3SqU+WJ5+L+
b4hq0k4ciBfk138Dt5o/dFccm7Y8/uOSy3mb3zrf/dzEgpgrN/6rBkt/crMBPYVeHzTc4F7YELO2
l0swn8tM1w7D/StILu2w4RXGrYMrONNrH9NCPu04s8trMPgHxfbaxNS28aw707pzNOm80c120VKu
HJrt4NxWsVgfjhy+VVKslDfD2Tta+lZqqfahL+mnV2pvQV5vPwfHOi+iZJfGXBonIZigh1I/9FAt
763NqLvRZWCJ0psXbXXiYBy+bUin/urQ21OzYoI1YDQ0Kfy/hqsRfZdezNYVL8syBu/aEAdEA+vb
MG7JLDO1m7UC3gbIDtK2yF9VofsHp2jseN2CIyJQcGoUe4nmZE5C0FcQYts3Tm5QtYfSx4Ux+6nB
TbfK2AJAjK00ELuynFyQ/9rfjUXfJOgFgeyq3gsrjEgIiA4PFUY9WfSMjZYd2HbqnlrpuXvHJv7X
u1fxathVzS+8ZDiytPWzrEekf+78nXXHqEMJStJDWsoX5Qs3ecDpyuuNw1ZDJKWs980c4uKCzVle
gCXkPgjSsyaKr24Z5CveyfFpa5zXoazUfiyVFypd85k0N1Pt/hXbsR8lRY0haeQZuzy+EqZ56TGZ
/esorKU3r611zKgf0VZmQSLXOn9Rm5e9VOwB3rVmDeF1fysse4DrbKajUbYKXcQKSEzKp32/T3Rt
aVgUYacx+tGJGTdgWenq9y9rB0BQ6usxHzz53lqE1vVY1lwCym76KJPe0e55oVbDFNANxwGz9tSO
SC90oIgUvhk5+wEcp7gKpVBtDuVn68rsAqUv4DyUFXVjbXyX7PnEFfNh5v3OLJWfDEXqX/NaePEC
8fqewod3XfHtUdwfL/4Kxd17F36I/DJ5RA/nWa1CTdRQRmbwwUBDWN2jgSOPFkf5gPKBnQD7VSHv
K+clUT2sOgtN+oQgmhQMShhPDrBa7NmzHleWYfVhij/pZE4VzWvQRMIxECtoy3hT1dZGFPJm91Dj
ZO2bOWrdhVY1mq18fcWuVpxyrQxlsPinis6NQKJ8AcjIsldj/RhS00b7MCNa9xHluEX2hIBqTRrd
rxJ/KfEDiiU9+OVWPRu5FhvjZJ2YOLBHuS2Put+NtEYO5OBYpVE3tOWrpxnso8v6MsaTi5rDWbXr
lFW4H21kZUWXm1dwM/lkp4Ef4aAKJ19uX/Tv4TAF44/BdanOrv8f+6PKJHP07lwgdUmRHLh/cHo6
lD1PJbol23dEbnpYXvS8E58U4SbGxJyfxqYsPtkvtrMLYHl9SM8PgGnJHlLgNY103c9iZef1Sz9P
KioYQLVFebfUrfsfJrBHkvWvfYuhP9cLn2dCOqeJle8P3kfVq5Ww1pBfJSXiRDP8b2VH/mJTYvl3
6/HXaGzoPUxX63cWUBGp4sFws0v9P7MS/Uku8ylwyvlKVZLPPqKTPsjci2aq7wQEmVcpxjbaZsN8
rh23wX/P2RLpS73Gc+WIZNHJkxoRLu/+zecVtB1D9Rjbc2DGkzMHJ7yGb9PjCZ7pZ0IEYSKm7g77
ti63y+MrFDY8goN0znkuzy4T28dSj7ueDI2dN6bFDv4kuOSbm8qjdJx+t7BQ8gUdz74zs+mCtcK9
BtsGopSZ1zUoP817o01Tth1ZafphNemtw+IwUiKGxBB2cRP3ZtjTZEn77HybZqnFfeAUr4+XMSWm
wNaNl8c72bs2Z/742eu5F7fGkCfzWkgGc4iiiF03xu7f+wbbxPNoqp/tPEg6h/GDYpB6kIYygCJG
IM/c/IxeSXt+fMXGAy1emnyGWB3yfboxONhkKr/NPm3BXAfbebgL4tZqI9Zk1j7biYzKWgotDTe7
XC8u6SclGb76/bc1s6Z9zYL8X63nOYJkWGQWer4bd93sc3//X6rwUZHdNcPBR4WC4Hy0B32KrGlZ
1lejGusXzHmIitoX7JAYWZWZ3rw09V6M/k01njhkS4CI7n66DAZkFZFp9amibB30rJCR5CY5mamq
ycniQ21mUh2Mzl0RbCar0aZ/ZcVUwhrOcMGa/eq1W3k1tGz3TywnHXYUVWvxNroKycM26bE9bv7B
aIhpt0ZP32WDcG5eIJ3bYgLHektgMwEZwbGcumyHWCOs2zTfL6LvDxsClatdd7uxKoJk1vsqtpVW
XizpmPcgqk8oovEmF4/ICJeOVPcaB09le9JTn1Nsmzpm8/VncWf9Hy95Y50LqUC+NisHT8pcDJJW
NAVef5ttfbubp+3L9GEYbffd8NO4l838nI3V3sUf+zbfB0KHRaRUny147u3Af+4DDROFD/MypiJ6
aHmce5ktgV5p86QgTVMZ58eL2bXDwTJx/1TbesKe3Y5ZTz+0dcjtUxkw9txJLmUCmYhvaFnlyfHx
wLpdzzFQysZOBv4sZNC/2h7JuP9g6zvSOUlPPuX/LaOnzmopp7Pbaz7SB+eXQnl6HgzHPtfKD0nY
0W+TUR0y7dUUa7AXRgBVNDvnx8tYmF/O7Heclma9ntqeJJZ7D/i4Aa0aWYW5asUxd31OkpabCXk3
G7dGh/3fihrakVr6WvvCPHhT7yRWScJRIdfrZoj1+vjK7/SdoG8CDVv68HEYPF4MF2AO3qSNDW/6
Kvy8v5BTMl+nUf0I5Fa99RQr2hv56pUcL71XPleDu/O6Mj3ho/7zT2dZLgz56b07Qe9Sky9Sb/Eo
2VQ+jh6OPbMD1BhcFQ6NWSTLRLg5e8emd7j7/KxMiTGm+cJoYH/eW6tIYQKILJiqeGYb59n0i2K/
DikneLN8WlL3Y3LltmeP7Ld9btUzkkX+UKypE005g1k6eAy8Wzd9pJqhR62/mXeP/vSB5OmcjQOg
cgcSiaNleeVSnos7b7xlpQbKspWx1SN1zyZbnftKfjR5tb5Peboc5tzq9p5TW98xajxJvZp3RdXQ
f0S9gbQ1HEpO3TLL/7pz8a1rA+9nMEGVS2EV50AQq3Kvo2fpsFGOvRXWt/95i0bi8bZUuXewelBF
i37XFsr7QQyMAZspjOtSNdMNf+KvVLoiqZn1doVZNi/dQABwoGz2mN/fskD1TdhOd+l1hF+rYhg2
6IffpyLjrpqMLZRlg57QyvOkvgtnzEKcgXe3q3MHd7rebva4E8OpUCT1iNV+XarafoWA/9TWpXl6
fGvcMiee0G6GQhGN8PjhB2fuz2wE+Z+3re/06LKJFw1YYmcLhzHYluiTNg0l9oaCKdeXJKsDUNuh
ZjZDJ9YCloQWhPh7KqV7o7hGj3ei3sp3APBgwQHv2XKfBxtPBmjSc9aI3wHKBOQU3KBjl6rTvJnX
bd3O3mi6f4oa678UfzWjmV5dH8K67sf03NbDabXa/K3Xi8MYbId6Wf+u5VCAvtxROmHMbhTQdnAu
SmNv6pwLj4M72yg/DYdNuAJrhY+SKXrHeaKpaf4RmdU2OU9LgUbnflwrsX72Vd8lLakFByC99XOx
5/3qdHjcs+zdWfAbugzgEeO69qN2FxZHqnV6bod1YJAv0fgVjKwthNBB9HmdVCsVQ+qm+Myy5bla
tfJgzJjEaeiCJyM3+cGDcvxynempr5v1mxpVEzqEAB8nkyV/90YGoG+40Xk3z/XE5zo2bdj5qzw9
zlqMDEytTiUTJePaqwEr/p8XC1IDp/uXo6RGAQfS4/ndb4ZefxsqNT8tgTdEiyO0m+vxlxqFvXto
jTPaMSrbThCZ+GMDn4pz15tPuhzdd3ueQiKEEmz9ax56QRNir+n+s/LhXS/c8c0sxxdX5cgopy6/
id6eDl3dW3jVhPXSi+V1gGFORpaT/HsCqvtjMGaqv9gQOMrK9rK3psvGJokXN6/tF1SbrDltvDBd
8/poU2M/24W7a+uP/2qpwP9WpivJuzOjUDiuKfHx1vhbLn6GqizX66g1ACc0I1+OafYh7ko5V/bl
05L7ftK2fR+ubmXck/SzY2+lnwtjcjiIpnpxxNzu5lQ+yzs/74rqUskRNXrn9jGOtRsJFHLvaf1w
dnqN8fIuEKrWKYvXe3hU1INnynumUmMgaKGFso4PcsBDtBFbJkaUrenWoxdsOzxgTdg7S/D3IsfV
jv1pILq98LwnXX/2ZrN41YYpqpUxvdN766/50B6yzDcvj4N59VKNZdEVmesI/PAv6U+PZrUbWUGZ
zv4N8JGoV1PUF/s+a/F5wby2BQEQMnjhVlSxW6/l+R9SoY9+eZvvp89CPTq2672NdN5weA6HYQZ/
xuJ/zmrvybbX/sLont7MzGheCEMl6kFrQC2IpXhw8paHTzHt5K1uOxwtYh6+qkIciU9vbkIVXdTY
07e17NTN2qjomkIt7dbEQgebTYL+cqhVX16KKbBeLHPcOdO2XBHzfjbKn8/asmHsSRvv1phZmDrp
eHAb/EnB/fuTC/AAgXR8/FePbxVruSHShXOnbCkkyQvT72LYrzJ4ztIApt0Gsc6q/jrAq+9RJmfR
Q7j/6J+Ei/+CEAo0/q5CegddPuv0W+1qadG/of0Ovz/IGHtV9vV+LIY0nxxT3tbFW73qH57p/NgK
Fik4RjmwKknl+BKG9lKjX0w2xObJA21VBV6DFPSbxywyAuXuUqxE493kt/Q9HHDDHTfpxQoR2DsR
AO0Uz1MZ1xVd6UMyn08yPxRz8TMdreG4ri7xHbmVHnvwriitAF4cWdEnuuL3amvFa9po/hO+vheJ
SPO0DP18GWbkkqDAOz7Zr6ZCa1SM1RY/AHrZdc8P7aOmD244G3aLtpFmGAfZetWRPlON6uxE24MR
wlU3pqP/8hIeJUXEuTfN7vdWGsZzlle/Bg1gxuuM/JfdrPBr1Ea49+8NvWfUpB4+kBJHYVPxfBjO
QDkRQLwgd8EW9vmqXUC1Uxfg5atV7DBtEMxF9ZSdamcFM3d+Te7q7Ej9fLVnAbKXw+9IF+5vzZ9A
iHbpmk6HIMiBf4wWb6e+7NWERrzJtiL22/wTMWQZ2M+6bzdRgL5ys/QCp0E57EDwXwKLSwkG73Jq
d+OQmO3sHWqm+2hyOifZtE0kAUvPhU2lSOdgfZvWOaf/wyrgmF2z3+qObMtU8nfX+4WdspgdBIhU
Xs3RqpvbrtEqhjTxlXcQ4KjOb4M7bLiBWPlM5ktJtYP/b3PzBy0pwpmNAz0fzum0IoT3X/2jrGWZ
SKl9wmegc/DNg8ALeczSEvZGCaTogYx1Rnc30GII5iyyNI2Plp6SjGE4XEueUvaEJ7MoTmM1gCk2
1R+jo7/aym+DDjhsAQAnCG8W6Kvf+dwjfzXNg7M495uyTxNCBUuoEJWo2Y97vVtegJsic5PfoFo/
h6X5KZao1gotqaxmxGdpAB9Ov8f0bxMst1Sw19Wa6/uQ0TNMipg7h9Xr47Orp+0urbQWBDhojnK7
+wxSLdgxQP/NCTVyuYb9mh8IEzuBkzTXWrDorfqU85LupAAgyUThIcsvHUBWXMabtv5XanZ3DlLP
JGeG/L+iZIwZ9OXsaq9b4WEKNfD0NH1Tcs4S80SiMURiUM00jmUWkg716pueung5kyC6oTZiaSQd
/FoLSn2dnkcnaPdwFXPo9eLbHWd/cuuyixUsQQYM5FvuudFyyBcfpUcXgPNOgb6GmxgA+eet3pvc
Z5VIE7cPwAgnThl9NoM9ZmTDKs0juqSFfcWxZeU3QgCH/aIT4eP/brRhjZHtuHTdLaGC9GHbNnmx
gP739KEOUw8nsbUkTa250L/kCvqvw1iMsTZoX4VeJ+jimM5T76t1SesBbyMctWdAVDRc87j+CUbX
SXBdGaRWUFyWCbwqHwsZFzYacC8r95nQ7zpU3zu5y2FzgvMgA1Qlm1ceM2/5VlWNPCwuXWxLaUBL
0QWYSBozDZC6CdbAzU/aZhj7qlr/puzMWivwRjwUUWY6gJvahocgtXGDU4xdx54vzTHTCJkKtCbf
cdu091wvIuUcdfTzu2q8xs83YVfzcpJN4RGDWC+gjjMN9Qzo1xuOluopKJq91FRP6wQzY2IyUoTr
hiJo9MiglYklGnjXqSK37C6lSVahbBCar2N57BuHoxNphdFrb2vXPc0kGot+PI0Zx1PXO+SpbtWr
5BdG0MvJYJKrSNiVOGi2etbbQJ2s+ogeBRAd22qBj54YVfwLTrfz/7RGVoPNLZxBet0nW88nNrv2
ujNApjbd+eP4+bjDPTWGK3AmJ5UFxOhOVqS7ZZFoWn8oU++NDrAPWYb3uyX3OybrZDyZ7vBiqO+p
buRRXiI4kVp1RTT409fnu5VGvKjaKND1p1xODSbFqF42dIaBTeRZVsEnrSGOnD9B7287239tOtZI
2FteH9TsxIuiskKUjKo/q86JKteL1ibvj/ViYU2rmcgnW0fTXzghiPGbhuMLYWTxnd3YDgva7eo4
sMtnN0BxJGrwPlDGe88O13xDwDIrp3ziijd7tyv+65apSjxX3HOwlh1dWXAMfKyyRT/1CaoSLKTF
3i50zu8FBaqlvCe3tN7ytAWqMprrXTkRw+irKHDGIpJKWDHyDQsL+S9An8tWte3Oy100pgSMnXVa
DApDd9B81PNOSg/a5OO+WXlct+A1zwHs9Pm0Cn24YPDtQ8DPZ84sfW9zgUxzM0J9m/+YmC6Y2cYy
thfzbwUpHRclysxWay6mg7APULoLl9yQu6wVdeimi5vI/lfqde199gHFU9hQW3jX0PZZuWWsJNbN
OYQNo2kNL9LUyHTnvV6BcrWwQXGNUTPsPA175gTxn2bTFBKfmUW9PagkTWexT/0+A+sDjc2azYq9
Tl4ryUPAAjGO0pbkXLXBHrhaPVFKGOrXeTR2VQ/ymRUHlkR68ZQ68NFlsop2itMa8RIKGj+qhXAv
mNz67D9tRBuQrrTtGQdS3M8ktVkdfHie+ru62hK7D9wwKz51QTUeTGNPBVThik7tTQzyB/a8Z89y
Px0n+46MunsmW5aQCW4c+uXYyEm+cJcbaqUfJCGtIVzgL0tzBHFStK+2Ux7zzHVuxfQ1cVjFQzt8
1ff9PTXhdTkexaQT0+9mNhEfWQs1Vt1pD4O1QxlwRhGIhHSy13pVGiPePIFYEyQ7ohZKkbkuYmB/
4TB+9zzsMxYJHkv6vFX2GrsVnLLtbiZbM9EXA8GLuJCySQr7jzXRYNAjp3G+ybNhCViukiJLIWFP
pULRojLtrzP4ODpT44o6sdllGgm03XDArFSFTfadX/tsm/qy6wpGlw1QFNRObYxwczM0XCJhxsB2
QWQYP1weUfRgBhUaCYDZQ5nQc2D0XNgsBXfKpYVGwDTM4kwrr6O+p76tI0hItshjTSBGJIviF5Is
1L6aeFrS4As5D6o9d+YTCoZTX45P9cSBOlak0m5fjqCJ811vYFj/7XvDx31dBOx+lRhoShCW5rhR
Zt1+YYtvbJKK3RC3GKIQxE26yp8zHdbeZ5IEl6SMIouypjlF3yheXH+aorTr+khmdZNAxd8jdYnI
zNPauKKQRxLUv3dbBihE/uBiOS9GOZ8tJPLvTTO2O9pUxOL+FxKnJB/92NLln1zm3NVMMdpQcxIH
b9hiPdLxsP4tnWuHZSOeDLcy6cTJXRvRb6FnUm6Uj5WM/JEQSK2g3Xf8Djy/3eKiXsonrYGklAUk
9uBBVnbd0V+9P9PQ/tDnZUrSDoZ4UHNi6mgmZ1+ZhxlkEeehfMLina6AfGngfkhFIbdJuYz9QF2m
YkbD1GsfzvTdtAmuI6DphmjdCEkjjdBU7zqPpiBv6SFwO34nUMHFBdk14dTj9ySbhDk1n+bdUuaf
BgVXFO1pXem1bCzSdO+JWRav3VTJsHLYUpRjTOtSjTtSG0BV9aq7autRjIQ22W2FtTzlXKT3y0WP
X8JsKZnSR366+gd2JTv3B8GmmtfC5h4fg5ud3Z2+lbmHJf55x4SqdP5NEmKY4h9dJjMDNd4gXB0W
TY0zvbiuYXXr0xKGa+4vQ50FDDtVmSxV8bvS0WC2hkae7ODv5ll3Y/guMyzc/GZbS/akzCuUhNht
DZCfTFkcb9TjiYkpoO+acH133lfajA5gBoeps/Z0Rjo/bDPcBjP7XjVufzS133mXaGSfT5WR6GND
ZV1kjGfiIKfpoyORcA8MTutVrTw0mKqRHHRkqQxva2BWO4ERRgyUbzvIm5D1rdwsvnty53tHXQXj
mR5Ysw3Ik3umaZEx1nOl1qjWe0z0BA/ahXxfm0nfG55xwBah7ZAYe+HC7YAC4jBsy7JHusATMFg7
yLby6Mq9s4k/rDbzDr3h7e1+YueUOWEi2niWjFJ3D72URxynKl4LjoJ2c4l6MZJWBHRIxXlqTkXq
pTz2pAxRg68jcnbQC2cXSNPaLc3axtI2zzAJAJ+EKNYOQNSgq0g1ZXVYcDNtqfyj58Gr3rrrrmpJ
uS+H+Wil/SdBAgBhFlYBz/QMIjb31oYB3CvGk695TmwEflgARpTorJDoD/JNOhymFiH6UW3Jn1XQ
aK8LHJogN8P1fjX1GPzQPURMUtRkeDqS2UUSrF4Pzt6uMi8ynYHcA5cIHQ9MjX1yYZamLiRBOjAF
GWacYmsOl2Yh9rjRy32pnV02359KSwRRoyHXckDFpSR3wt0SK3UluXRkuPp6yrICNHjm2oAwI1Gy
62k/c4ktMrKSZvDznavSPML3dlKtYHsNQWMRoTUvrYfMpJ/dkwjsjRatreMWG9q0fGS5XYZBnU9J
zcmaEzeS1N3yFYxmH/ZFMOxF8JdGK9+Tq/0C5E/S5ARtQqxmWIiarAzfeBk5lPc+TDrgsJZ0znTi
477kpUfIpUpv/oICsRr0mKQVJ85lsqE+Cf10zkmf2hAI9TG+E2IDlPWn88EuVh/tO5RXtCBhAlwr
wBNzGnVSmggcH8bdRIpesg2OS9fhT1yVY1nq34dKHLAUNGHRlFYkXfIHpg6dY1iNiFAQAZaxMMpI
2GjNZ9y/sSyHn+Sv+jGE6DMLP/w94tIejTDqDeB70+d5REGb9eNHg9Fzx6CCwqYA8MOIn4yojLVV
ioOdqmiSDKrKr2EM+QLf3/KVO7E0QHAGhKxVDcHRHu2UdK9lNq5cwe0wrT06heCbQ+d3HKw6nr30
lzeqY0cWTwJj7EQzWui7ZhPKp2oRblaagxqKt6zFbM4SVhBdxp/JsuwYBDzbmWpvzo25H1wzJhsn
i9ptYdjHPIOPfwX6vYxjdu7rVSa6Zjcv/frUa/jMRjtn2pRlxpG2dbtMb6wnOTZNYg3d31Y2txYz
EOcD5InX/EDbV+w7sf1oOVv4zNzQLdy7mJnLZo7UjCzjlh1eNcfcYsE4RynkDCSsGOgz3xPGxLzP
ipUEe97O8uyDQh58kdOS7+4RXJGojfO6zRzpZ/SH/sFV7P9rPX+LByOvonEZwLG/StPoOP+BZjkg
JKiJexWbnCPZNfM526Zdoc9vqekHT7lYv1ubsyaDdjO0/OfqWTevmTZAyLzcpeN9M8LGZySs2sBn
YCK15lAzfTRfvf27NJ351mnuN+R91lnbpjd9+BQ2hmsPwRWEJxKPYYJC19KdTx8W9yKnxKogRKQ1
EdFcEytY2A5Hgg1hv14XpdVXp9FBRNf+pAwWGSPSyRNWd4CRFR8DYt+EzjffVwtTW48sZDfYNIKY
sQ+EsF2rJSdruGb6ZaE1wQePeAFByKjJpVQVNChJhlqtjy9o4hB81S3hh2Z5SvPJS4J63OC0l59D
074F/OThLFA6TUihB3LOw/yzEvWaZIc2Yr+ECS8g33XSBa74ig+wlQJ5X/5NdEgwHFtau4blkzEW
NqJZrER11q4no4cs7yVCd/XagkYn/fxrQxKb5DUOzbppzmOvDrNS27NZ8EQHDr2wPbxC/+B+88fQ
QXTMjkhfcEvN38TQuYmnLTJZDDx1xM3EulFTWDzr3teiesAWGoOaoxWvrXMlv4qu9J4Mdlo26bDb
0uU4ouiPkKb3CVjAdct1I+6c7OQqE6VVM8Y6i0NOwhYIvLY1nIv+R6fG7/ZQ7dbK5OmoC7Xzx+HZ
y1qN9mA9cqZ2+1Goz3TKjUOrlb8gcrMTGLMVWhkyy2m2kc2ZWrI5Srwpzz0hsyVjLNDzcPOIfvih
CFI8KXv67VTFX1VZPDGBYmBYVJhW+NbF+B40rZNUCJ6ToNL/VrP5CszbxExzC7OUh8a7+OUin96x
3l5G+8oGT9oQ/8eS8LGBhQ5RP4NkbHYxnRxVfmsLEKG2avvYKMH5i0FLY7EpHgFkVbqo9p0rJBuv
2AVrqIyT3nQOsgleinyO1B22cr1p2ZmZ4+DtkE6EGQQooUC5YM/ePnesMjbpCW1bbRe9VgeS4K1Q
ESS8TyegJgZQ6B5dFfHQee0+XdYB5hGgp+/Ufpi29mhK8xNZnQL/6fXEsH6LSWgHS7ytXglbVCzf
kff96eyc/8dBs/R/mDuP5rqRNkv/lYlZN76BS5jNLC6uNyQvrcgNgpREeJcAEubXz4Or6u6piuno
7URUMEqiKJHXZL7mnOfYzEmSDsO5Yz4CSrrULoL/Zi6MYOpm5J+TP91NEtvOndXyxPYoWYI45zkS
icmU2sJITrTXOLd3HZu1VTbgRug0yr8SUS12MwhN2OpXTj7tO5a7K2l01xB5BOUzKS8pSbEMhQk7
1k+6W36aMj+7dW4j4jUuvRLfbZwTPsHd4hAXwlBzVcZM48owJ619Eozr2MRBZ/gYi3PTokKkp1SS
/jZuGXy5NB3wvUumQeGW0Vu3i2Y2miIpz8LNL4N6rssEC+mg1XsVsl8ThUDHXs3vjkzjiygQfBh9
TkHB+xOWAF7FTe2lFgcHArJear8ny3xVsWZu6b9xeeFQ9GoWvAZ2hJXFv4685kIPGSIk5jXCy/oj
DuU+ynnnFyjNq0NqMtxrGq0/pvUymF2xF2I25HX5WTemz16v9WPvlZ8MY3TADUyLS2MC31HeIal7
EQTz7SuZfphWBRumH7+UANHN/Jd3Qdu/9qXmnL10Z/E2TOHHbMqx95gezye/7Ux0J/Ebk0aSnsla
WoWAwFeS8fwO4N13PDUPM2vYxhizU6ijRugzt+Z51E6u3qg3LZd7vQYdPmiq3Dg21HaJ/45D8hGd
lRZoffQ56IO9N8sIhyL3a1CC0GC7pzPQLjuojfo1EyrctpnFFnPKPxIoGyZUCDXRuSgLy08IQDB1
eS02pfGQ9mW+aZuy30xWC7s9vu+16qeNKJ8+jirSE2gEi+nXEOoYCwuu0ImV1lvsdul9sypZxkSm
NHehwNZaj+kQZFhi171QW9mOK0sqdSgstGMYLJ9yt5i22mC9Qe6cQJYMI9dO0Gd0uTQ6DEn64U1q
7btGjjqRdpbCuMUIcMiLp4ggmEwZ46U0jnULZ2cWGEGUiZbPsX61Mxg0/KZXL0Q1JK1kPUofZIRl
ZmuBPx+yH9UpYgsHR2HRb2RZQl3RkzdlJacpy9VemAkFX6qRbZcv0+5MJQ8eQTOxiyKpYzt+CqW4
69weBH7ZK/p5mTHzaRY7v4xofo0+mKvwM04JZAVGhT2OVNvjODuPQ5Vq28J2ge/UmGhIv3k0q+RB
FvqaFzxxDt7w1LnM4frpdVJ9/YTvdFtN/TtOhuqMpvTVwUFFqMplLMNLIcenCJj+ymnCJ9YbNH7m
ZzIyf88E9bb6bNqY+VRolOf+hzJ0mnlcpHmc0A10kb5pvWlcuUmbnSvVoOVUhK6CgOF6pdvlvJ5+
N6Gx1s3UOveos8VIwI8/MTtv+YNFCshNGeGvUibtaUh5pPwZGksm2RokepmfjTzM/nzgIV51rHw2
0RTOu76IflZeutR88S8LD/rOTuIWqZO/1WzPRepAjVw27CDl0s6xyhyE3M91yzOfkStk0fMjBQQK
+yUttHtScMkbCEFD/cEx9TIoK/Mj7X+PDAFWQ6Qbl7afuExdchYQG3+NlvpOChoea0J0Wv6aohZh
wMDgM7edH6lPw50ZpBZZtA8qtz7K2PLg04UHo2HNJMqIqSJz2HqiCszSXaW1xg6fosm7CW4eko1N
Mtjx3kRsgWOJ1OzM7gNvdp6lMlFBe7TjUamvVcQIOFKwmvuxZQ486Ps6p5SaMeHqqAJW88AIkTfp
YHPPoafR1ljiTY++GFG2t8+QC9VzZ29aaf3u2DbANP0aaS1Xs95uKODz+54ZKesKRY0/RwdV64y6
EAPRcllxwKSKKf3IhSEtsfJGgQi9fLWs6NXWONTS5g0+KPYnU+GnV8VLqM1c+JpFt9eb6O09g+a+
7o+unv7u4jA/FlX5SWf36s1uckAyC/RAtY+t7zU7ySA70Q07sEaP+aTNYEh9TrbCNsGJLvKRaAw0
SubvWHS/eMyNtZsyDk+TqPmo0TKbYxjSbLVyjVNu54+puOZ2udbieZv0wELmesdKCWpnS+Q93+iH
cFleWMJ/8zmuZLK020i0TO07HdHgdPUR507PObCsFJxWHpi+vXs1Q2Zh0hf3zbRRIy88nSZMZxoY
i97eug41EkdlDuUra+wLAXYpDknsljPDoS097kc4dXDiuo+kjMYN6kBGIALoWDjSX1PeAdaLUo8o
cpubBggQpI8NfNNq3YqKq0OFLBM1+5ylAw9tYybrpI3XtseQRE10Vn5sP82+yo+eMb71Xpxsoqw6
Mk/L102BiKNRTM9dZ9uGk3ORLLdOjHrWCrHWxjAMlHLtTteH+gKJi+1Yv55j1NRujoKsaWeyGwzO
GhHnL4licgIu6YjYYuXoObu3sQQRJDBkhfF+pokPdOpdc+zpVlMYDb7y0AzMsNmwZRw0yaueQHUL
oQBDAnIQGYSxyA3cobozLEYF1EQk15rxJcPns7HUl2n59qKgK3A8Gdk6qhjCO/VEJ2TEj41jknth
hlvV4FzoKBkTvTDo6tsdUVoiyMyMzb94q+MBmB46b8tC2Ixl8sDeA9/EvDhRnadS2lUgvPwA1wpL
ZADZrwlABv7u0cT7w3tId+HrbnEwCufJjCsfKYbBUJXiow2xZ7MsqL8aWvwp+dHpctg03iTZ4vJC
jDhOdEVxqjzkHNowBWAuN0VscwFASViFBvr+EEt9KJjPux51aV8xWR9m4snQ30w0XxSfQEL45zgN
2KSpVcZeLgBrxFigI4Uw8+jY2sm6MhlBaedENM79W4F8shJh9iirfD+Irt9oMqTyqb3DyACARp4k
lRYYFkdatuvzj3rmVZmG5nskrOLoL7PBZYziyAlnx9BUiLs8iw0p9qva1BnoVRegOFgi4MGuPTdb
0ew2axcO2JrH/eCVWoLNUiVBPBdn1QozYBO+6iXk0I5WKqgKJm3MAeMxy0nRiriQKv4m1+UxwEAi
OO/Eo4bX15fcsR45RU6ENEhnUN6hbEnSGSdpN/4swnzc+0VfB3bFNr+13xBeoNl0++zC8AbShkXE
yFg0VdCxmCs65uSDI8u1L8qfKQ50vfF0KAYTeCk0rX3Ck+8tWyMUAuUFHfm6saaGP52VTO3w8tNI
R3xSXHs/eRsWfbLtXWdTqzDB7VBHXf3IDq9ObrHJzueLk3nndtSCShfVyRHaAgQjQsEfSOzjR6J6
mItTAdGmiEpGwr72GQE63TXAlVY+tmBckYyeVTKfRBQ+6iZoPgNg2TiRiGcNbsI0KFxQiQYFRB1C
PvUpInT3yF6zWqEcX81+1h8GaC4iZoYmIw8x81zaK3eJ4+v8TQjtnUZIb6HrJqtCC5lrYjkhu6ff
TdTAgjoZ3oTEawmvplOmd+7Dmt2Fy6tIyGcEOCfDiZz1PIMJA3jo7isQYbxuvOPUtwuoZVr5aXWt
m9hZayWldtSZH46JhTx99HpN21LiiC2n3EoqCLi9RUjfWM/bRQLnTd4L93F1wCYFgaGxWNP58jRz
IlgdRbARifGQJGSHTNNvWrl8NTu8aulONK0dz345nbDxOptGTRtb0oMoJdpNwR3c4Yo6Tsq489ua
ZERVPluNc7Esb76TAxSnyB+ygBnkoUhjkOjaVAQUJuCGmHtEnfXYxw2kjFpkW5QBXSDcU2PH0wqF
4cYpLfuId5G3wpiFG28Y97YavvS+QIhZVxUaJueekSP1JjODdTEa6w377Pk8s2ibs8LaUgajnYCo
0jmpRdhqXuofA46gp3CxiIzZV+znxT3gszuZ/Rzz4YFRhTrXDiMkIPeYpMYciw1DHcQ3xwpw9rYR
rs3MPP6Rgr1hY/hOeFaBxLbFBo7FdoMc85uFmmDgEd/bYgx3TmdF0GqIfUz9S5YWF4MoUxScurZG
13yNMP4kaSJPdsGsNNeNVzXogTeBWik79btP2mKLNETjkuCHat/hzqBIsdBTK/lRZmx6Ws7o2eEl
nOQ06T745oj30r5ZVI3ObCFYYFjdt9XGbKbn1tMdegnqkqykDwjrPIgxMZiFQI2jWkaJGLiiSFSw
BufnMIqB84JUhD8bdzq425qJpIdlxyZ4UqHY2w4Y4bmBEtrnCAdB/tsufTdAyfWhVVW3DmdjK8BY
0RBHzzhnUZbnuc2Nj1tcVxtcXhJI/kCayTZCnurFLBoMt9V3IsEwEHpHFm/bfBHvk2Sy7eLhalQa
/kDdQjgS+e7Rqh4liBi322UuIjS0Fx8+mVYrb25svIv6ulQo03XLWJTA6TmlovKID7HG7zxj/mv2
T3okWQjzch4bSVOlW9E1c3TmD/e5lk47RnFnHeHLyvC1ep0giN0W7WPtlRPTv4SY1dA5YmUOt5gm
iOs2yn1liC2eFGdvz9GGBY29tgqdAYA1bcRydzt9oc6eTrc/OtqmSsFzu/D50RMO0GSmQis2puZm
63h0VxVNL5szJB7qC8bhYpDtKqLJ8LVQcO5wwQ0RPPopOSZ5B6aGDbKn5nzrHiHytKdG6K8GY0bI
lhESH6pBhXfsjJPt1XeojDhCtr6Pn18azJulqq5jpy6DNJGzUz7UDKGQAMeXIoz9dUTXDr+BMcZ4
35UAUwmQo/vqMAXbo6vtNWV8KOJfkqeB4XvEFzP5ZqZfFQawWZqVliorHzV1FzFzPI56/WhFxU7h
JOXAk/5prLoHw+hoT626w0rtvlNON6hPzk2GZ8PJM/gIIIovDdLWlZzUnVb34hjZNs5sp7vUeN+2
bvpgag+GiKE96szZrNbbW9ROq7nWIhpGT8fiBgxYjPXE3+H52xvnotIHpFoyjh4w+YoVkgxUfj4E
isXYBymIpwNVHNIk+DojLzhrnEH1xqDIKhF19zccV5kp7q6c3ScTPL/Bsw8F2Tm5mqUxiNFogBD3
Wo3r7D0CXlelcIkN61GXpS5SzoJlP0OX55su1Cg5uiAJ2Tvw5+hSYv8Uo6QPIhTiLPAZ6d3+GNVh
dkIF7K1u/u5ldrXwlrt04GU4tzjqEqTPaNVekCcBoAXv2mKeYigIQ55HkcosSTeYqlLOZz96rqS3
VC7qawQxZGveTqfOvXJvtVc02CZDtpj7sjBkcHsgLDEwcp2RAiJ9hROJYD1D1uz04yVLvM2MQOog
Uby+tCU2u7m2V6OAWlGF2CyjGLpBjJT3BYAK/cCsPypVPvo9SDNTU8HtXzZEhctCtuocVqnHzZFh
y1Rx+az8T9TMFJ5j1e5u1AHq5mQN8ERsYr7EwP9D1cx6pvGtN1lFEq0jiZMiJeXk9ow5STUeIfI/
iHGYzjdJKqwSO7ih5AYkEIR4WNEWr2MBLKlj8I3O9x6YhH2PnV2uQ6gsWIWmBKWjgZ5SmakZmI34
+Qe/Vtid/exQMi+jXCodqnmcxZjLGJb2oFV8F69Yg6QMVO3iorl9KGeGPHFn7Yx+iaWyjafR37Uj
S+chLbU91O2DTgjJY8USOCCogh2mhi3YKd3L7et7Au9j33JfxYhnMUKHZGn5zqXGUYzYNzdyjDvB
NBqqEVY7wKLbT6vEHMI0qfhnzBHz4aTSF8yckMLiDJHpjeqmK4yYoDjw43JRU5PmYp0y/tpTT/0u
K2oImB5cZZWadpFGrkXkifQ8qPx5aOsBE6vf4rDDiJO5mPx481hcYC2mOdk8c0a+262uH8SIiAoZ
iP/clge52Ox64Nm3bJSCaJdN1kchBRIodoY09aou3AnxdEa6VUvUNOaHk1254GmnkYDUjvNxQA+n
qUr8GnMLpxvz3R6U1VRwK+UYhdeGUf5eCCCnerHgYcCBGzFPKRrReLwAFt/FbZ3coVJEfRrD43fm
PHscbG87pQaco9l9Mm4myrZo7kt+1UpUuVVYQvQxSX3UhfzqQ2bEqBXia2mMFjIrnrqUzPPtmHTz
jzGl4iOhqoxV/TJBp+JBGqNLVv5gLDxchgWYn5tliAy2fxgH9123bDqYfqyLoP/DEGmN4lyH0/SQ
NpTZco4w3RTTCbt7e5U2xeKNnmTETo9Ur0JZmxfR1i4RW3H0OKdi/qXx+5sJtyQGXV5dSDieXEgA
6zj2q1ezqtZhqKoH08wquPIFF1KnXMgy6WJxx6eKxo41tl17e02LkMwum25TdBaO0WF6gMXPOgNf
/Q0PkyjkVERoXYw8VUZQ3Igs3L7JCbmaPJtsFoIE/Nhadvon06biOMXWSPhK/XIDrLtTAvIxt+w7
GTYzd5f7oImSc8Ay8tPUkgZfMryZphj5Y5vaGMMGg5Gp0pmGv8t+pH9Me7g0sIAGlImrBOzYNs8B
MeODO2YusQ6V7+db2wAIHdmxDOzIT4+ipCTuOIAfLPbFiwf69qAiTdjUdUooJtA/tsUxSgqvvJMx
jAOLeXNQ8Qbce9Og9ihxC9rkRSloF9O5ZVYVL7CuCFKWYbn3w2LWBU0eb0MLt/PgauZGz2Ma7eUp
CeMWw3rGVJ4/hzeExe2dpsX+tlzwmFhBjNGpL+Qpx9tehmySp+FY2cJY3Vi9FHb+qhyGkuxG6W7L
Fl3ef351pOtf4A7ce9mz9qB5zve5FX8iNT9k2N6TsZI7mynkZqwMcPDAwO/4jW3mN6cbrrpZ4ibK
hIFNUR4SXbxWcbe94bmkjcL+RqQjRBxlBHGlnBvx01iacuVDwbkdiBgqQV+U+dZpc6QDNe0PsRQ0
yZXHzAqD5zBGf1BqVbFpCqWfb5dtldg/RR8rSB7pcO6WD72OBwoat7FP23tWI2cu6eV8//cPhffu
mpV+Xw/V48AsgXqJT9lO+LMeQArdfjVbaUnxPvTbfk9HMP2wQk/itu6QI9S8CMRkW49a2W6aTqqP
sqPGRUxoXaKqSM5oGPiEYqAhEK1R97x2BhIEb5x+CPPkqNg/lG4fBnNUpD/y3mVV62h0FtIh5rRZ
Ilpy9VOFnvWeuM1Z6T/GJkx+Q7RBx2Ewov5DDWorAU8t/B3pMWYLBwcA6TavGnmWHlKUd2a8ym1w
1TRjtDUyVAA2UsMbQ6ZDILAymKxbTtMveEfzRUzGa1YU1kUmr7eDNgz9HJJa+8OVqR5wpvj3Yx3y
TZTRAzRF8WiCsRgyewNhl0t/aMoLorIrTHptbVsRP9xC79SM8GPAAnLEABnuS5B+mxs6QUXDw7iY
3NJ0qg+T5sYv5eQ/TkDY7yYi/F76xGDK5qYA3ZdPWosfTnCjd2NDqT5zcHdCS08eavNLNWY1szdc
/XMLvFlT4Ebr0EBR6xKb0uVy3A3pkF3bmsO4tZnoTtx0h3QSj3/YaOkAASCKFrxKvkMiAo07ZESQ
NOo+kVjlNQO9wZK7MZf66c+F33jKR9nOsgqjn9bxrYyWjiva2P55cvBLVTTFPNdBBmQiL11c26Ah
27J/SRk6onIbtdMY41hB+9ueIxuWZJJdbueJFpUjNDrXxrECglCjClkVvFH2N0D7PPnzgTkFjUPP
itHNmuQLnMHV5cQ6N5gGV3onvYOuZ81mGFzoKNjON1Elx0uTf98qnIJ7jfYV7pM5dOS750Z2+nO/
V5k7PVRe/aps4TO/5TSKbYyBCD6ajZUajzXpO3eemdqPKbvX2amJItHtibI0MhnW9AfHl2xrOivE
yzC5zB6n8MCLUga9H+ZBgsFkzfL4qKOouu/Cir34Ajxnl+Rd/3wLiAo19D6q3ltuVL9NiAMXsR1Y
l7auj1q6ZKqgcj06sU16a5jvjIS9I9oAmHhwhWqU9nu/lemeK5bBEzAjHsvli4haeSA5ZglZqK6O
hhGtyEKEJRz/+IjRUsnipw2NoGv76jmS+gUJoMMMyOFXFPCBhjP+uRzorbTUxuZWt+fUKZt7XG/0
DLwdOEumH3i84bAtP5OLq6pXGs0advct0wLjXFfOejB1eb5xY3pR/4X0+YMks8xUX9lDVAT5gIqZ
DT/rG9Ew2auJpontny0rAd5WmxvkN2MjZHWWfVVRDbagEAdkPndpHtfBDSNjqNR+iFSM6hWlH1r3
b4AivDv4n0HEO1zTYCqkuL99KwZD9nqn8K1xrIbaJu4x5jJOQn3W6tN7H7O7Ldr2HheOePKHF0gH
uzlP40+yNlWQ2QbzycTxt5nOPgV+ze6GSe1VUmz7zHqoekL33CV2wMAf2WDABoaaLnb5v1oW7DMK
A2jF3twd3cMNYHw79UVMrdxE7sFAiYSXMgHF08A8BhcI4LGlnLz1bbUyzQCxBMLxpVNDTBVt2jyp
dktwBOaH5FsH6Veh/9+OBSUtGj9rjwsZZfsC3lfhYB/SQeGHch3kh003bpTDMlrduANGmh+GDIoi
mrNk09p+Sl9CiewsXmNIAyw0mvGr1RG1lJkZEJpEFE4ZQjn5878azhDmL3JtVI14tTxCYfw0EXsU
DuJVeTF7V7P8KFs3O5cgrDiN+mrVl461NhYEpsCwdAqT5udo43260SYniY5Fnzr4v5XnPk1t56+l
/CaXEUsqGd1npzZZE4KoDRg9DixxFFpajH5br7DTgxaGzwLi0L3k7GmWtBjkqPxRxdylGnT/TwoV
jw8lOmKQBNN66gp7O1EhItei0hlClES3lqD2XP1A5Ig2d0hMh9F4LEObSWrWfNXNpLGGh8shwGmu
JFfO7ay8nZqcnnXZm6yET2DUqoBGkPS3AcqUVzE4uH1XuRGfEPVG664GlC1cWEmDZvmwrsy9bkTf
irHxNp8Klqu3ZJ/hjBCl2PvIeXaT75yTukuei+5MRV//6OyC+kc6yTNAEPfPuWPzAli+slusHskc
tVuv8peYec3dSq8tj7VW8nZyrCcbHErTkYvlxiTN9vbZ0NmVJxi574fQ+8Z0ZjKIc75LSIUPraPe
5sTut1AYGQ2EdvhcEfOpYmc3I2QJUEb391Wn7UcwegDA2YSyO8LpmSdwryMasiIOkWr3oOSWAl7r
iCO5HSqR7nFbiG7NW3e+i8yZRSIn2eDy6lbxtCsbiqrJwfQsYia+ZekcFAKZs+2PHxGBdydXzN6J
MzKDAMPOK+eMfao5z8JiHp5bkybVy+1Xjq30F6m2V7soPLQh0ZHN2rSumervp9qQdx4v21UmWZ2N
Ve+ub7f9suRmzDadb9/z1D2V3lg/GLJhNm1QF9xSTizY94e50w+3y0ws9mlp67yNSS0ziWlZMkhu
vzs10TtpMQq8oz/wgLjeJonkY2UMJs+y5x9FPlzt3Nw3S6xVU5vXdtAwATjqmJgLEmE+gyzpN6hP
i+cpnGZAEVRQOe2fWOAiEI4sNosKAAjExUcDOuuRNwy6qLmnRrfIXRG6ktf//ESWh2JPohpjySZ+
CJeRwpSH38jFxBbD9U/Gq+S4D5XIyTWBSSlw6gZu4XlHWspPhdyG1Thnl2ZlRFXVIWq/paqIS+/o
JGAXBsO9WmX6hB+ugzcTeYtZjOOkdeI1ubSswTC2MkBWMij1/BCPLZlyfR5eeh95UeNl9UMXsZI1
uTS6YKxba4378wfaShDTWLYDYTXfMwKEQ442kHtryU5GE3SLQyl8je0vWVWHOcUayf0Y7QTxAJe6
VJQ5bDOwJEBKr8MYudy41atx2msNEW8Lq+0+lsX9HySxsP1tH2eErAGCXRroTDIahPODkmkJ/oG2
Ey9uBRprUFdsVVIylJrmxcmmlCEcExHNSI88MNAoeryst9+awv5FQKcJRGGQz+XSIbd+8tGocpcX
+VvPivNOa8VH5jAXrFPO/dJ4Qhs4vAgFIK7qF6Lo7SBhZH1XdEyF9Uo4z1mqX5IYrn9XCijgxVAc
/o0S1oyGEQmmYzx54WM8snO6c8TX7DGsCTIkdw0usp3ZSC6fhyy8870XQ3txzVdpvbb2MwqVlTSd
lYvz3rYQVVPzmJa25rwlRSY4lsaekGALxEq368q91637tsGz/jG117a/LoPef9PNuHQZNQkqC/u+
ErjctfxoECrBnDd6HSPB3GNeN1RcIz7GBP4o4u3mG8pQMicHhDV7ht0fur8IZiUZAO0EbLPxVrHF
mGMgZKmx2leyJtmDxpgHEac/tJ39hG5zgzuLmyc1n4bR/6pNZ1NWcIXmqtaCLBIPbd2dTUAizPD5
Lux0n+MVjSoFGs8VxYrN5U8USi9kE/LsLnlIXikOlpsuoB0bvW42PMZ9t/J1rvw0lE80lbCP2Brj
ju786rnFcQGOLMM/0jF0mTYaVm3kzkOY4WqPySmClGp4bDYbiw3WTC6CXRibyEDUjnJTs3RSxjye
PlJE96X8b7JUzSV84u/wVmEZusFy1DYcw/hnbG0pm9rvxrRhql2tB8Zdd9PyIfMespZyv7GnmuUV
H1yj5oPj/vXL2+9FHcmXuo8MRqKDvzC9PVpRA+RAK3MSHSwd65EQ1vXPh5rqthpoe/7n//hf/xHn
/fDnm/1HmPg/fvm/n6uC//4ZF/63mPH/Mn78/8dQcZ+wbR4DfoC/Qsv/FirOY/JZ/vpbqvjyBX9S
xU37X7yPXBY+wtF14QnSc4bft7xxPmOavudj8UXdpBuAfP9KFRf2vxC7EKjjUa45LnTX/0gVt/1/
6Tq2NkTfNrpWwVf9+zf2t+fm/50q7hr/DMMm6NxGcUQwsbBRhmPh4BX5fwXCugY8apgZfoC9/x75
8ymTNa9wHcrUk6obmEGaBalkAnwGY8Fsj8CnV0YWU6oR3sSYtJe/upTBs5UdMhNILO/SCUZ06Iwo
6m2I4++pc4nGK1a0xCNQqzWgewOckgCwiz0eChiaH67xaWt3oaO21PDBpJADsh9D3wMbBZxW91nH
8LQRuxuT+Vn8MLoZn4G2yshLGeyfDUCktAgZFyh0Nq/xjK0C816mDi3/AgJC7psAJx8eto+xswLW
ZFuvfqybt7JPHz+K6LlGJOyNF9N/InDG6rDWodHCPpUYblB717K9QyzpoMkz2x3Wz8CgEHJMvGfy
otVXVpmuH601d+0ibQ+1jzK/+Oz/IwzzMQ61kt1b5f6o+UvNnl3wo48bhoih+rNiPmin27Dfd2GC
KwIjF/7akmGfz4ZWp1CPL5Iy1zuyI+NMPJAAk7knXLZoHx+JoiOkIV18ImRvHJXx7bZIqZe0i/E3
264t6N/HPhNHO77EqKJA0q+AevYjmg1nnTFSRV9A7xoR197vIgJJRy5BgyeNqDO9W2Q+/IwpspPC
eivZA0vz3YzawLVA1GynAaiCB6GgPZkgdE30LvZbUvzEvccu7oh8eJ34GXn1oJC04b4BhDU3lAlM
JRHJ6T7utZGMwqVSidmETOxDSXUsCUjN4YDMurkJZX4xzWthjzwJ4xpzldQtvlf9kFg+jy4FV9yg
Y6OV2k/W04BJ3yFTUoYQUdr8Yk8O7RI7dqLb9fDiOQi8wyDnZlNCXfxeW+GhZh8xrMKQpZCD+nwJ
sS5WMa2SjUR71aQHA/Nl6j37/nq0XixbPKi4v87WvW8xcq/pk2Ieqv5+lIiI1cPMEiiuOwTbBUb3
+xoBiqBrKrhHGjKfgIYdYGH+UvHWdbeTd3bt1zS8xujEoq2UB63bWd6HjYcewjtcspUkbS/nLTKk
yYqp0KORMhrXifwxwU+mgATyF2Juj1x7QTqOG31RzrKYWMxoFVE6eskKkL1kwgUep3JTWn4gm+ig
YWGqYwbNPUFu86YnRkXHOLA0HVn06Vo7p1+3O6Ajl05fN95riprDrrGA9SPMPHxw1StygE1zLmvm
8O9eFN7F4xiYSc2Ll/dr1a9oPk55AgTB/JTzt2W+kPi2Y4MwILsK22zb0McXZIt6sqAUDByy+tDK
AfO3WuIWUPbMm9LfJ5Z3QvSx74bheeh+WS2eauZXKnnz0DDZI5unONtVmHEZoKBWhHquH1kJbrSR
ee+n7Zeohp7JTvJS8lYFr0YiDlQ7fKTZsat/xvOXC9neZNkqQl56/lduXecpf1TSgoc6kMYM3ILH
26leQrxjkny1ZrRPNJJMI9xjFj0Jb6abltvayDexMPd52aa8RGFgafeTcfEQevIUSLZTZB4V34qT
yEU1Y8mjPmZALExs4+KQ1V+tawUxql0sV+vRVhsBy48IsoF4ADMGfmJeU5TXJEIUTkznbGwgtG9s
kR9tjotIAiifrUvYulsdaiYNJcIrHVjECdMnSgwiYjF2t/tQzl9sB9e9+2OOneosW7z3Yxd/Kkqf
FC1lqkq0Q3lkbjq4WRCmyRtUXQZLCLwD2kQDzChGdwomHFdQ71aWj5+LedVxNtyL8Ifizqb2Hca6
3hnhonavpgcp4UvXRhLYykPrOf+yZ/KnzMkZd77Q5KU6ajCYx5Vn/tCb5Cc6PDSlmodvdnSPpkhe
TRd0SBppP33WSa6I8uNIPkbrhC+FyOSudJGJOTIXZO0A4FYFY9+nKUNanLe+2njsM2AEbk3iMhCO
e0yRW5QSTsJBTrG11b3+t9GykkeLOAQIhcYD5vFk4/jJU8bVhWiR94cFo7dVgL0mqmGA8ote/p1x
FC5O3aPvq5LvCM/tnqO98BDCo7wCMfRgz3sGJMA/fEVHHI79AcB5Qo41djTSofHKjDV57Gru1Var
CZCyr2auyU0MhLqojnE5IvHs2JES7rOOm+SbnLLet+sNQeE5nIRKPzRO+rvdTB2PYFMniLp6OMNw
tAKEjoj1u10r3rrwfTQsk+UL2r4hf0DRnkFeyMK9P8pf08aVWsw2PX2YJ5QFBJ4Wh06RLcSAHiUp
VXfSXYfJ/ortyL76ghtcZlq/65masUka+2Nf679Hg1uvwVHCsvAu1JNt1xGcvOgCbLkVuVvf9Y37
zeHGeMtgjuwl+GWQFD1CwHUfe5nf+QaHfQI1wsy7HsUq8gWcDOSaTjswikh3C0+xjw23NpaiDeDx
FyiRzTF3IYMi3DKnYoSu4vHEKieoFdup/8PVeS3HjW1b9osQgQ2P14RJxzRkkkySLwhaeO/x9T2g
iu6+cV90JJXqlJgE9l5mzjG7/JnJPXwBnoxGQZzCG93lr4SqvyxyKly9tuCUvVF18wbYLYeYWuwm
mTO5M/HEz5wk+qjxcmjRvc6x2ioEwzO667ZDMljY9QoaXUhVio0V2CQGJorknqDDrPVHS3kNsS+d
ktgMdsEAcHLuvus87A+4UTYtHw7JzKt7YXSRCCW4mJtXvSwzFiviPuoordm9UzOIfJ+1Tb1DsToz
KUQztTh4nzt0EJq2tabszGV4DrQwIsoz0c+JODedJTZ1ToFkT/mnXhuEmFjlj173sjeSIIOMnasC
KFijM84sovJBVUHCYUIqvC5Vx4uca7c5THVoZahNYpXrBSmn0/JM7e3MuGlRQJZFIyPgqMmHqJxG
kTF7B0klu8x1aamsSGc3ozLx6uD7atVIMnUb7nskng5/jL1jE6O6SMJXw0xRuD1YsFe58ozOB5IE
PjDpzg1/mBvVwmfZqTUyEhIHRI1m2hKJn5g/9qLcoGEbRJ4x1zCG7kGX1M5v7REgTjmchrLeywS/
5PFMP25/Nr11VrRhKzXqFUqeqxIG6TMpSEiEbw/Wqt+mFKzKCVvlOuwgVV5nfbFLmodCJb493E6r
SASMZCb1DqUlauA6IEYq9DPG4WG+7EX3uVTeKI5Gj2ZncdRC3mBI3eijucqigUwesugDCJUByEX8
qvbFxmZO0ZDxFUTtzcoZ0piQJvRL0yp8kZc83IfFgy1LWyn9M5IzA+ZzPuS8J0AKV4Wd4vbGdRAH
BHIs9wmIKQ9VSNaydQvwaBKlBg541VFqn7Pe0LpOB4bDO0Ud3bQIdjNrC2yeIPdZNuafktps9JyH
N/U5Z6AM4f4fLGqK3qnEvYnfZ+J2/smzQa8ux1aq0YngQCtZd9RPlNDm2NzBwW+An/mS8YFJ0wuM
cy3aA+6HhhY/fTY6XIM8/TLBM7Xh9cN7OzRPUXKZFlLDgx1WZn8ValggE1Tw4h3f9oGSatA0SuJr
38uwCCe3JZbbHFWvbA8YcUqMRqOpeJokHzWZaJPyWRPMjcmzvc5IOyJoPak467PttaBDCZSQBdND
PUAzvF0k+yA3kFYGRHcS6dHioc0JNODFpvYpt5WymWX9DRCLM1FO4Eln84VkV6xcAUA3/mTttKq7
sst2BO9QgWWpCU5RVzn5cgkU7HP64rFrUKIvVHc8ryji4D3SV0xM+6HLKBAyLPlRZuHY9xF6BsVt
jG+sw2o/wfwY3WyCUZWfLHt2l+knbXWoHTRcoCWi/hcb3GZmdp40mTdxi6H4BlOxSW0vaY5h+Dk0
/hRcZXAoMWUn+WuYxS0NeJ+1TY17u21EQ2nzuBBugBK0718khQAv8heG5DUgISGk4reXzsu46gKG
jYki9lkMfU5hHYvrHzhcCdmubRhZaG6cm15qWrtWn+mrkF7LZniJWGEMlbYNNBOpY7K89jAruJfd
BJ5bm4FSIu9tQuFqlnuAaFdMOCwS+VsoOmUq5KCJVWWPu34/4Oyw1DPzIlFeK43bTrrK4ZOlXYcR
egY7g8g+1KN4sON3hXxuMsh8Wd3a+cqUSg54md2B5Ks2tdxm/DFiQkUMJ28eLQD97cB/NfhII2ym
fJ6VOfqgsKh6Uwdtqa9qaHKZZoZIC4d0vhnVeUC5q7LkUkDtFm3lJWqxlyEpI2tmqK04nXXqEfpb
UrlViXvBHRglfo1acureuL02wGCQ61xTQrLm7hxZe21VcyXGIZPVg6wgK8EssLBeb9yVIpbnyS7O
3+biLMRCFtS+NKFUTu5KyrTDDyOkIAABXQWffWI7dJuDcVEbpOeEPfnCfKlBlXZD7cd0X7USaZuY
pxYEdJu96c3worG26E0V09pFEVDCGO2pSnQpKogBtBfp6rjS/F4+heyXV5OAhCHMyN3A2sXDQLrT
80Tlo+Idt3FvqcZOhbUggY1a0GfRrRPPeJir4hm7s5sl4SZjDLkUk9Pit5ia6tZJ2nMQMHVcvqZa
Pyt08BPyZKYKLOaL6WjyV1XFa8ApoUXYZrtVeGJ2njB2KSOJiV3ANB1zuYe2/DR3yFGlb3b3hIRS
18QtfCI62NGud1PTuwUjiCDeVaLaJsT5NUZWs3mKLiHGi8LKrxMIEoQxm6i8FPn7SAyPEVZ7iXeg
DpVLPiZfZczRLkLTm9HCERp2nPYqh5dILqFygyu2M6N+a5KksQSuHhl0Ey/VNOOwCfczjF8FRliz
BZdxME3pCFgfRDAqTnr4fOhpIcltwGAm1e2tWDLoRsLNUWvToryShb3XjOax4mJWrfohx8Qbpq8z
E4WpPEJ3Z35bOfqTbj7rbedUgIfmGG0GLsw3OwmPWdRcMNyaKmFFRgXysvfsiFu3VB5N+UHYFbJQ
IhEEIXKxqX0QwnM0tUsToSTmbBSh5heSuYrs5xOyBDecGjBQ9pZgJs+U2V3pL0B7eVgJc82YCYUh
4LNc/QEUvzF7vsXtq4K4UUd2HQXSz2xJ3gSntyysx9hcHi1aSKK8PMl6T+THELyFXv5MxnO7vDWJ
ekgsIp7kF4Ok1BhDsKZx2tucGwS7J4Ov1nGBtaZcwYJHMf/VA6iokKEFXQIuhG9WUp4141TooJ/1
UeMbJoUsmCBrwsIDR4x1/SnKuHJE40YQylt9us8WQPHJH8P2ksWYiZqGicTwZqGdXfStPfLoIUWC
ykO+zEXRQ08eTAQLhqtqT3G+k5Hck6JBnPRZomHqqDkGOHeBdsAx4L4KjVBQpfBF8Z7YkhNRKutx
Re37O9ksguRjiJNt0P46JkcFVFN19PMgAVIBJuwQouqFXHPI0pmPCoyD+sA4Ba80hLItriN3yNhv
5V9yEXgZWnNJ099FZJ8D/CRElT1G601GAnusPsl1CApEOy86G1GuztXcx+bMzGhMV+hM0ZOSe5L/
GkrsWOm9kTKDHOUdM7O6fLEyTNqsixrZh4K6K1mjyykrsLJADsRbrNQHM4A6ak4PpWlzE2mO3Z4l
69HgANTwPP1mhfpWxjuR2IcVxEpg4oNcam5CN1ZBpVRRHEBsDuYrLGcOWA5X9VLp+bEslFs50ite
1aW8VRDRk0OZty5vBa/cU8ymYAJPOTRfdtQ/awoJdOPM5lelVPwjCCCsgk0ZzV8IOXkiAjaWoBND
/Dxy7kuKcovrF+7RJrkH9ldvfkXd2bSfc2X0lhmsET7mvN/beb5lvAa6TEhvSx3dMV1QIZXcNYur
1tMuVEt/XjIMfa1fqG4tDmMR7gDcOPbNIjaNbYYASLRpo8SxgwftarSXclkbzc4pQsajQKKV4dDM
tyxl3NGOhWuNxnbmaxRmuqvika9hBKd2RmrPWzbuSMSk46EjHZJTTEqQUSoH1YfljjcJPxquEg4P
zGNVFL8ODKvi4Jr3yuZxQZCXxR2DxOcus05JVaP6hCUa3mQF5VbvQ7azY82bFmXf9qNf4bwz4/7E
27BRZ2QLlGyaYLkPrxKn+sI5qFgyqIx9iUkpbzlYUEuMiCr1rb+0xEcQ4aVSE2IJGtLHNAAAQalS
yPb36pLV28gpK6I/8fAs8l0EsYdu7ruOcFhInoKorTa9rjkmDc1tO+AVPRbjcJxI+Vam5zb+laE4
8bptgqmhWzdc6KYoAAMvV7DyKlf2z3xypKoUqxJIIwr23QRtGAHKM1Y2AhPGDoltPV/SsNnNq7AE
p2TFTGKek8enJYv2RFpijsYJU9EDzQmtP8CWoT/kGXPO9JKoIFZjsAewlBNetzIqH+eObGacyxot
aQ4TPQTG/d11hIDlsnlEAOjbo88YhN6cGCeOo9SqnfK35OjjWmpnHS2tz2yImhUQO3+8R9wEqKZC
txDSK9tMAPqMYanewMTdxqhn9AHcJDUOaMmguOjIsVf7QrwHUXMqlAJ132Wcg0ObnjWbP2y7WgjX
lWlezVhF67yG8Q+bK4aapzkFUACuJ+ELbscjHizX/k8Rvxnnc1XHmwhpa2n9WCjSCA3YDMXIBLre
ok3dNmsVVf1l072NyFvD3gnx2e+Z8CbIdyQ73lm9WxE2F/CW9uhUmw5Uw/C+8Cw383fa2J5RtbtB
+Qxx3YBBZjKV78x6pxiuyV3NqivfwjFCbXOXQIH2wB1YElR8DFN1GheZIRx83NEfh8JJ4u40JZd4
/jTjwalXJRFDX1twXKBDoJDnFYKUOqV07eyOF/g7O6FjYUGrPB/G7mGRMEaahM0B7DRGvB87O7t0
xl5ilzHGpVNMqOXYdPev+ILRHvP0dyQxAyUsj5VxUjKyxkuuYOuCZY2T8wAP8Fx1wa7SXov2Eugd
zgBIYMVzpX9UA5I//m5yfM5wmxRhw35k2CBJNJaLPJBRlLF4p6rMvrX4dRkht6vjDryHE/W8BG3/
rtqP4YIyNiQ1g3WGlW5Bm672mI1iPsA9T+VzXVbkfewXeUahCuqVkWLZY/y0pX1+mkmsUc3FnY3b
oK/uKVJoMDDLx1r6EE3paJz+1aEzqMST7yZP3TQJf9TuN0NzTxvV508VJs5MfEb1bWm+Rrvfjmx5
G6F6qOCYc6s7eXoz7H90Mkxmxzo6yKHhk4C0T9UQ9w/Gckl6mInNbVtotIrl6JXbcvZ0RAEa1q0b
6w0XHXtwpAUD+JZw0YEuO5FOjjDCUEJUsuV3Zc2oYHVn8Wk2e1XjBCZ1ClbdqEP0VAbgqcFLV8JS
QbM/iO6DWGZQYizTNRAQAi7xTefc6i3ies3vgmNc7Szs9owB5Hm7pAWWUsgodHdCh/pp6odE1Hu0
UsJgx0DdFRrQSrvcAV1oR58YwE/GzADHg7Tsg51iTbE4yLlidkDW5PXhtKkwG+TwohHQ6Mns2RZ4
LulU1c8TlYw69y5IOz6fD0lHBtEfVatCgHmeKVGH+dqq4xbwx3bB6MRIhTujvg/62rm37iCmYzvg
LK8aiCxsb/LLbM0vZlf7Qd3D7yDACDoqA0bwm5pdHfS02tiWtInEexRN1Gm3CBuvCJ0lR+XLs0RM
kQs/v0IXWT1r09dQl/vWgkWKCKtGsCXYzjThscDSLXV/VeXNNT4zhjwPK/AqVx4DAtwzWAxGOG6k
1vbE/LYM99l0dXMn3oL+28yxrU+eoRfbIXwpS+2WvS3NpeXMmmRls2jDS0pPncrytaoGkGkIX6bl
MGp3ozO9Bk7g0ltP4fI55rxcpXUscYsQtLhJpcwFwuMxxp0HmU+cXPeKJHqYicTzlhtc4++TvLxm
EdMxgztdn8k1aHc1w6DQthlsvy+484OGQ46rtlIQ6I+6V05faFrPGoTg8QI8cRYYJ5ScxJ7SC4BT
2vVdRQraG9n7yGAOQxb4Amx8uHK7ob1lujhSpR+QmjKhMmRf6UZXyc6WmRxCGc19Gu87/UHqjqCD
Xwdqfp1zUQvu4MxY3DTbtO64t7B2Sg2XdkhQasGcW3rWab0T6TAnA/Ab26WrdIs8edHYxJVrZCd2
VCiCuP3HbVFck/TZqkoPKsTa/ZEIhrEdjyJ8B4od6zmCkYBodxvJ+VGsVj073XXGmwZ1zQqj3Wha
p1GgwjIeF0KxppLxJc0fYWx+FBKDYj0bduAl1ntW3/vEeJmb6XtlBNvnQgCf6OtNaxzVUvEYsLrD
cKi645KbjKkLJ1NezLhCffliH7sK9E0EG7K+KvIEKeM41CP0aNbbwa1ULiQskxCivgRLAf94iHgr
KegYBg9/KVaBFgt5tERbPNJ3tGsbvTUexyb3TfZgct/tZ6G6Q7S4Vf3TtomHmO+IEWG7NMmxM9zI
ih/MIjkSpnyL1+P/AnF3U+uohPoBNORDNwR7Xe9wXEWOojHLhpXAoJvhJtqawzL7gwo8HeSgxjQ/
FO9chLvhm5PAaJ/C/kFetvFwmeznWLtFvrCo/oYfbmIpuqTxq9loLuTQpb4nIHSS64wdurvmJXHi
mK+eqg77176z/fZFaOR0nZRgl0pb5MStjc4rxwbA/MP4BJD7ncJomCQqu0jzW6K1RIdJfCDHKDJi
d16jXIp8K1UAoebfXGgIzeqdAG0w98k9qSFjUTuxuWOkaz6O1rVjwAGYYcn7ozTm27D2R7iG3ZKc
ilVHUM1PMQKCuk0+7VnZ6HXpd+xktFxxTSG8QQJMIM4LkqF18QGU0J9G0MNs4mGT7lOKDfaGB5mF
Q80Nq+iUUVPG9+ZW8GBgM1e0lb7GUpcLvkC3n0FGNaZ2104ZCM93afkziBUifpybEZmzEgEJS70F
Agssi0+TzCRqqzRA+An8PGImB9+S/0TPUO86WdAAzJtkF0+a8qh1xLNjKWfF3ZZMPg2Fae7dapkc
ZHCUFt9QlScTaEU6z1vd/FIEgYmC+124xAnI8xvVvAee566WtROKDxmHYtt/KuNw4izQWCZXC51b
egbbVNAIKJxRJg/egm7WLHCRtGiuyEJUqvGjSj+NGDc0GZ6iWjlhnRtmxMF8Ae+gCcYOGr4Pmsm0
Y9VjKHxXHmPrpRSW0yIP8MhWYrOVIQfm3VWO8YcZlBe4nC76hCTrzmX+VervBYaaLo9+JYwpRR5c
bYgu8filSwe7h8WpvEamfOrKYNvxbEvK72ifo0Xcqb6Rl7ROK8U/Zg/0fah3CUtaJPAb9smbJuJW
1zpXRJQT0lbmQmef6iSR8VqYL2H+V2iR0yA1ZxyWqvMlIf1j5pbU0sEbgZ5EOaG6+hNEHTfAIbbA
HpwiR+REvWMDkkFAL9q3VbVna7S3RhA9l/p8sDR7j78RGPKDNbzMCbjLkFkKtd1o3438Ty/4DA4W
WvGEGTDS2QDjqc7tWjNWw+Nh8+A1KuoOam3UKp4WSc8oMTgBOCL5ttDOjdVGN/pT2dPUmsLFUkmK
0xkoOhZtI9mBGnOVftoT83kIwVn1UnRDw2wBDxg66VsBBVGbayr6wjQTlV+VHRbirYXMtI9Fa5c3
Xmh5GuYLhF/PQ5P8mmB2ANds8jn39eU3G7ZR/Z6YE331cJEh1bXVrwLlxKI3sFgZddp0keKGUupV
t9hyk84ITa5CdFHg+lHt4D4rj5Kp+bEoj/yLxyrNWMnwVdz7BeNszwy2eQfgQVbqvDMVu+f5Ghh6
VTQ+dPV/lFG7XKleclv1UbsFTz3heptAq/a6/SMWgkbAuDUdlBTr0E7qbqzal7RgWoX4IOnv+OpJ
FJN+sT2TxGHfiJ92ejlxLKFd4kAm9GVXUm4AQsXj3ZJC2NbbDj41RucHBu9HoUtPiTLv26YkmTYj
mIHSkZlAWYlt02/ldjwjA93DV1B/Soa+EAg+wZ25fCzk68gNFbgibmrYH1EEPNR98zeBJ8eYFCzG
trK0PXFDfqWP29CKjtgyUOxuwqg6RcNR4TgLJQz1wmTwz15SH429Cj42TI/lrG1EAymvtA42qAkQ
KuhH7FUia25EyzY2X+CTcEoJAMLW1H+rQeceU6PBQcD3J3laiF+ys4JJXv2IInw/q4zkx68AXpPB
qmJkQMhu4QnQCImZMPcsTHIIP4jMeEIv4jVKDmDIBL/TuZJuOApDakkRb90yHhIuLZwyzya0RfLM
5I0kf7IQcEnaANAm9hXaIbaTThY8jpjY+hjBsGiwXKDLksW+J6VFTd+tFTOfQ3YBGoxDUJm8bC53
1Uw1bQReGNNwE9Oip8bj0Pe+qUxX/DWb4LridGYKZiRKwy2N7PfGCql74UqPLyIDtVWgzwI8Hoc/
UU91wsNfChkYiOLVGtQWRBhwmYTSgUGUEKC8NBSbMVFX4QaYe9XvJJ0tM/EHbOeW+XdafsCd7KmY
4FIEsLYR+yjEEwMf+dWide7dHQql3beUZBJpg8DGGhSv65u3umGh6y7mn4V8qSinbTMvbonyiIig
DbE4G6IQvMw0nWVQXhH54dm2cANnvJ5YTcWAw2mmBt2OtCYBKKouLXdRIlwg5FsZIm477pIOLlrx
bnXcTQ3D6DCUdkMhOX3pT8wscioBFiVEgqHaQ8dUbxH/dl10SufJDfjcNY29L801yuABqUVgkK8S
5l61slBFvZPWJVwoEazRu2V6NcS6dx79NQtKg26D6gzlxZEP5AyZwu1mN00ltO89+VS7Vgx+MJpH
xP4eyOEdmmsIr8MmZETPPIQsGxRvHWmBgCZypXea0jhUSnEJ8tBtviweyB5l4LoqYtKOLKh8KzAe
jsol69bLnbFCDCc3zjxAFqR4ENpBbx6Aj8rpDAvgeuUj4STsQ0nIbpa9pEt87tUt6YkiKAsGCO+a
9k7GO6YGWhHZNUceqSV2CuXIkuHVXO14xM3UAqIQjIYeAGZXHBo9+FY03uJyqnaxNjxJqfqutJRK
akHsKDOYXAbaSN6d2pG12EvnaaYqgtsypGSxxvJGoVYCHgazLwGbjidjUOjCmV/UCrmXcFJwMp5j
a4b6oO4lvCLgwfyULjLxiw5GcLk67oKfOIDDSlMG1/BFymynNhfUL5V7re1iW0WqQ2byIVl+UgRs
Uzs4Xam+Bcl+YL81a3dN+q0YpEwoGO2CrCV89NBwx/pnVreqQncQXciQY36Fkd5GRKc8S5PAk6Ey
z48fKyTPZp9sSBGISQSEp4dC3ElYeyvo6DqwM2S2YLzeaykmcbRxWnhT9Y+l2Ofy4Nc9/5sPKPO+
KvumJNKu0nW81NCYuzNkhrB6UqbPsWAopHkJrrdeS9yZT3YUCL7U9rFfrF8zZ5DCzUAp2028JMVn
GcHCHfRbRGJnhJCb8vFUwgcfgaLN1sI8rHNUMAHz0H7F8vguIIWIkWgBqWQBY+wkFiWCStC0t5J0
msqRdgChCIdZtXSPU0/tYnDqm5rOpEc8jPDL7BHwdGnZv6MZvTeM1gH0c5io/anh8IOTRp8wfSwB
x0L7VeYhpVQBQGB5StXmzIGq6zcZZpXTEsa9TB0alSF4w6/gRLya+RlxKE9DOADjnglKr291GZ30
SXXaWUEfIB9XOSPkwbHrmCx/D8xrm+qwLNlnOxHWV8E/h7y4zrsJHJV8jUqtxL+/OmA8adG1O8Pd
q6H3Me5EOcQzRPNqTPLraGs/YSo/dBGA2DYs7xYIvHIxXyEaz05FGOxOjiKmtx2O9cSYt0EzMxsF
gLEKqcInXSJUB9OnxdmOKoxHtpGqmzyyGa0iTwU9VCAHHdRO/+hHTXZ0uPInwTc7X8ACZkafMeBc
Y5Cs7L2w4MuUydUe+tifm5g1PcfcUoE+LFbc/8RaivRWYrI4DYK0c6dANWmxuh98hQFFo2U/BTHS
JBsom5YUPH659lWmcnRI+j4ArStaLBPmH9ewsdPB3jMBpfPRBOjWdbZaQEBYlibcpll1j3h/05Y5
oD7LnoIUwU6gLFBOQiP1ZLEcuuBVIieT8Z/2Yyvnzp5ZWL+F2eNUTkcqH9KJ4emn1d4gQj1rmSSz
O83XCh0ND/+HKCHxjCQXi/vSDneKiXkhxM+mJV6pKGjPkn0b3Ltp8g2IajL1bGXsC8JPIiZ/bPLZ
xqtHEc63gEiRI1FK2bNmIUpRRvmV0Jrhkr/OGpdNkyTneurW/AX2VZ35PXQcYcakjffMaAuPxRZh
qYYNxLBA1hJdR6WiN+z3w7SeCGWH2SjbkcWmbklxK1hoTr0vRUmKcJhlb0lchVOmjTskLVEFKesd
opIMJ4SjiGqC8SMaVJXykp06Lls/VG81kmSI+8gbmY1PKB8VVEniSuRDcxD19IWFu9mNBJdul2mY
HARr0rOQUZgLaDtxBaOG5AeavUL1dOPSCrQLFeyWCeULsKiY1a0aQqwZvhdmbnkC85d7PymYBHH/
2czXgmX2rBo98nRaCyuGhQQqHex5cIyKgQaxTMoYuwGFkMm5oGJEKTXZM3VuMpBtDGPZjrti+Mvo
Q2GdO4P2oobdbuy4mTVUfU8tsy47/KrROVh8txL9U8ozhjwJACD0EbJraW4aWVQFP6bKqhfSXAWh
Ahcg9CssNYjZS+IncmnatTBo9Y+86Pyy7PeB/j2gyZZ0dDn2i0hQ2BvAb6B1afZqPGS7xZx9p3DC
E0GTjD6jT2eqt1mx+EKl+Y4rMhqYk7HnkxiYW9obOWAJTGobawydc/WcV3eLodEgt/tVx7oQ2xho
rO8ey2giroxdj5UhNKaIRe0SDzSSAQgsUrH5cuT2ITYfOLcrlnY5ES0pYDSZvChxLxnaqqnMEBL5
SvBskImblW9rqDrGIHinTA0W2qWJC12DAs2nRnqnGxdHpfqjhZAoDuKZ031EdLBGQF9MrgvVTPcN
XjairdbRc9EeKmQ4c7wyh6Ge3Zg4zfTA3YMcHxlh6MHFYFYvp7MfdcF20rYjnb6pfwz40M12MyVQ
dGcfhA+jBi/CDFQHA+3nHisbiQKKY1vVlpAOR+J2JMpmE/0wFnXwg6J34MBvYJgd0/gngi6jsNMY
sAKkH4D/XL28BPV5XSBJLDiQH9f1Z5ljPGB7kbNykzNPJShZEM+iU6ARO0Q2Sego/UPA5BSiumS+
2Yxw+/it4qOZdP4M3xVsVAxcfMx0roXIdlVikpLdW/eFobQuzlWbHEsVPPUQI9tmgli9Je2+zlMy
gQ4JRg+GUBVQ/+FXCa7VNWBvO3DZjcppkqkjWSHNsMOxVOhH8NGEAGEzWJ6AZ3LlZ4TvHc3gmTzx
jcl5D/FgO2XPOUT4lBY9qm7zCNTve6mR0SvXOvqp4wOu81VnlI6ACX4J4vVEiGmbAGjEGhY3rDrq
ENJkX0dlO+8MxJMFQuNf7PfrDnhPCB/z45I+pfMN+8/IOF0WhpzkP+nGrxzRGI5et/BV0MLXZL9A
ORXai7w67OBVR+0hSLwoOMbJC7C6jU4bmipw//9QghKxSdu0KzWENRkDI18Q8wG+0sk5usWhZOQW
BdtFR6GsSfuJo6SXHyVIBhJqGnFRaVlaawt/qGzeRGgcx+w7pJrtyXgOytdpPMqGb81bGZTH+ugs
bNkTWiC5ll2j+pxwgpAmRmBeDd+TyWYYYhe8DnPh58pbk/5x0UK/GfyQ01KNiX8qeBqSdpPXlHbC
qfK9mj4vxm87wFH/0BF81j9lnLqlDbH+28hJRQxe1AohiV43Munu2LPNpZh9xgVtjK3WKp/MWW53
oqUraerhm1wSQjsUYezFrGd70yJGvWRXWxPJ7LV0Qr4eZBHWmASszqqek7ryETzDliHLrypr78aC
V1CfY7hUvR7cbP0y0iSZItZe1zzDamTWrtRwhcZ6/ol0fMEthmY3COu3pmdNGZclC4FeZlTD1ry0
mCCbRJFO1pnVtv7Sdx9KkZhekSkEnEyMpizpsTaK8EnLvu1gyFigcVRJWodTyQCMkxbDX17NdyPj
9kQexnfwkcwCPk7j1gaNtY2IszXC9l2wWP3K66jc5HQKGussGkuYlkrPgS9FsvAiZQx9kiL6EdXM
JRT1Ze5fZF57jb+ICmPbDB4FTvEE+YTNf4d1BYNbhY20hSVK/oIguCuKpyJ96O0ZuScLJusPIr0p
X+cyfZ4xERnFcmiUv6BjpjmW22X860xCjp9r6cHKfkjGfYz5eNFEQ/yoX9MRqauB8YksU5VBHFKa
0Rhcs+9gwD61CEnIVgBoX6M3PhXTqz1oZ9v+wNsIyOrfYnG9HNVsZI68+vxHTNR8NVF+SCfkJ+i4
x2spDwUhZ7nXxfJ71hCPnrM/7xp65iWwyRurK6SxJcc8FFmrNRwD/kwmWeKHcetWIyfigcyzJIiW
ax23+0ii5MnN1bRpkD0flrqOjzypttz8905y26weL3oPS9ta+OaErbFLUsneUimH+JYe4iI9xwPn
HToiLj9BoNiSEozZUXqZte6WkjwB9KymvV3zgpDgsc57dPQLY4K5RjavgBgfAtacFcncZ94FsVGY
NfogZQFmtBMggPDVApV1UvoGWzKc902/ZA8WJM7Nwmr8KdDOLLCeYCSa+OLakcBZFFvLmgFXjoq2
kQj0bdbwhLweS4ckQXSFB1GsaMoxUpxVdtxOc3XKFuTnyKN3sJ2/bAWBAgWxIOc529tmu/CdcvtS
eo7QClvppSF2xdHpyrxE6tgw5R+CjBKazK9ZlyfGr6mLdXnZtmnNOjvNflfYCXocZJm8tixU1jSH
HC2KJV7LWB95hq58cTHVnjUx8Ce+ElgPYifEM0aPgC+WSlKL+XpqPk6abgJt1AT+VWSymikYSMTR
rrIJLwBHZjl2YxbO0hIYEyYhQ47BYOTEOHl1fkl4oelOqBRDeWp9OurWI4ADBUaU3TBi7NBLUEcg
/FxqpAllztUPdO+dPJI9zkCYjNx8YTRc58lQH0wo3uNIqFmY2Lu+yNHRA8SPmWwUJhrpJWQzzd0n
YuQOE8Ddagji479fa7WsMY5Ib/OUsh1cf0gzqaVbX3/67zf//ZDp5nxIlLFjLbn+9N9vdjVJvq06
XOzatg80H6Pu/PvpjNyGuEmBhRHWR+OsQQR5V7LTBNIOrHf9YTKD5b8f/v3e///lv3/6v37v3z/t
uvF//msVNL+D1RxKlUfQMfj44eQGiFkIfE1cEpJjvHrd1RYhboWYgg8EKPGhUi3DR/n3Uzk30Xbb
ctPt4YU7/RJWR5SH5fG/fyA4XmXcClY2H6RqxBuny/18+O+HISGwYRzQBivYdJrZMA//flb9v5/9
98tYr/YqijzgAvkxSv/vD6pKTJZihRK9pQYjCMkVg1n9+H+4OrPmtpE1if4iRFShgALwyp2iJFK7
rBeEvGHfUdh+/Rz4TsSNmRdFt7ttSyRRS36ZJ5moLce16Je+pYsNHPg/X9yUWZ9av/y/XwsbKz9T
5omWnnpstT3guPWfuMcjQ2V0hWj0DId7zYbKW2UfOCJUxxZG2xgqSFBl3APxyP0c72NYHiq7Tk8I
oLfYuM4F3GfScnxNXGavo3OhE/H//Hs8Rcsl/vjv//Dvd/37X03JUxJKXe4XMVn3aLj/+8UsdXv5
YzwGTUCCL/++jIHiJvTff1e8BsxHDcKBQ34B5I347u3WvrguVFTKAhoMrXBCl8H/qPsePwP3Ett5
skoaI8MY/QMO2+OgQJGsZE1H9ckdY9svm1wQLjEc6hhb/OPYcwFx2yl/AI2bPxg7uFt6iUOZjM4e
TMHCZSiN7zW13Rh03EPnCHiXqkdoRcG8/PtCwLNDBbKwPpi6uUz0PPGPlG/AjQv6vUVBXauoyupA
wEU97mjMMnglupXPVEfRWwT+iSFcNlxAajElwnfS/qPGtC2sIBRGWgTI+Il6uLQGY0xjiedl0OIE
i/tclCO2gm6qztrjjBZgNK31TBI5Q46T9ApXpTq6moLzXDTtfopyj9GxuaahU52T8VXHvvUe4feG
4QuwewFeZNvc2PCah2cvSDD6ptZxYL68V0twkNa0qxQOa6dMVtwBdyvo8lco/gnCuRg3S2zFdza3
XujQDBf8GaLwiktt++S5DJDNuoXemiqC24898VbBEestDu1jvIdAgQVT4mn0c2SyBpgHdKp/f7Xb
hYQfQuFeyposwpgsr+VMbBBkzg7RY3jVFnEWrCn//se5QUaXXDbPpY3bRdGbeXRztNYhQNGBnPDu
c5/ZD03SMOSr+sPkhJhdWshDNVrT04hxi9M8MEMB4kSaogHwzRE0VZY+FboUt3Jtc/aoQDqS/1lu
gdfTSlWA/KMQ6YcIlvFJk4T08LRldjfTb9Md4iX9W+Xgp0ops1tVi4dhqdUH74W9r4ragz7PaNKR
dURxM+YJWwPvG/LsNaumDivn6jUNo78llUYXG6twWJwRh9D/s6p7SNVsYcCe3t2izQ5dPsxfEB63
Xl22t6jPYL8V/jMIxE2dWB6zBOM997YajjbCUc2LHU+2fnKCRj95OG+5G6ri8N9fa9JVlbZdnFRm
MnRyCIyQor8NC/N7cu/VMUUauf370hVxgwUhe7aVWMicefGVvtz70F5ToxU31q7kZepkJI7FSoic
EpUdZE8VZOL00aWQVnRBIi+OdHBNDONRbDw2wj6+z2sd3XPCFuphyLTDYDoJ1lsqkpo9g1MJvPoB
50z9ABS4fqjqOtibvEVV4aB96PrJ3ngr6fAfPdJ23PaoV0mta5vqIQwb3LyewRDjEl+JEMt3tTHT
PQf+5KzS/KFfP40ZCKPrQu8Nnwkfr2Kv1g4GE/1UMLouoKrkhdgkQdTJZj5bWg9DL7t76kdQh4y4
N73DF9sIxoQGacZ/0Gwpl1wm3i2WTE1pb55PKz4wIFD4lOWxgNRBBeO/P6sp1jIsx7n1zYBktLJt
bKv3bqVLOskSu5Hiv3M/exNQwYNikurxuLy5nY8ptQuJ8HAA1Knxbv84MZkXfuQY0ZlMMe7h7xB+
n2xdK7Yg86VEhYxvo6Qu0UMKLRBbMWPeJn2kElxchu65a6mnxiflP0YkXy8CvOQlm+ZlQ6Q23M9C
DI951QyPk4yeNDxlLJm4MgrYm4+UIvt7mxMhbZT0Klg4dwC20JDT5vopUsF73c8Bex/XOnvQkE7G
cdg7IPcG1ma86OOZGcmzMgRNA6EfaFKwT9M4wmVq0hx/0fw6YMW/z13Ej9SoPaUOy3ft16+jTQg8
TEVzAQGUvgYtARskE9727I2zUrEPOUWcbZENO6lwojRW8VAzQL1R8Np50asfJACqMNASSYW0aRrc
c/8WqdBFNC9qOOZubD/rpqNE1geKSBd6ZMgSkjX02nm8NAXvtpm88eI6SXbOhbenVSPZuC1BQod6
FEn7Cx8uP84oD9XMwIaod+4yDAkyTf7z+fJI8Vj2aO5QHnFgjlP80Fv3HR1n/BYIbZj8mvrHuKTi
SiXOEJbUKIbMgEXP0F833rWJZ+vh3wcqyJDDREWLkUud7Ynj+XmkRe3C9gVgs/b0Z4KXfjVO1Sca
oItrK6V1LH1aDv9V82RxHF019U3SukIGx/OYjOVW1g3/uv4akBhsmzbRhyBELpaa7XNQynvs1y+x
S3dNnCziP0/0PDgPfmUv595gop+qx38P3LICFNOCP9YfeoIgFgxZi4NdNAQxFoIAqceJ7e4qx0Ke
Wj6cGwZh5IHE8B6mmX3lAmNfARRwGigpNIgbfdS5A0efujn8pUn6n3/q6EuFZY4ZEtl/H00h01KX
L7vAyj7U3EmcYnCtfVfb5wxUQBS39nbqBSnAgZD6NA2fk4mqhzHBzOajomUKJAjpmWSdsGSPUz80
u6j2jyoFchyyxtz62ae3zkuP2s/DCygL6HHhYa7nP0FMe5KEdRWGwtvqtUc8WXKEHw8eqLCSQ4MX
+cQI7KYYc+IipGwgCym/dKKQAehIxH6i9CjzAx80PeKK0uYzrQ+DV8Z/hd3g8KkT9TYU0O5GFN2Z
HJzbh+mJvHZ6l1MdRqrOJazF1h9AHD6DlJqPnjNAzR+vk+3sgrKjBY2gTzK7NyJRz41ZTl0MUFfa
8kDzNQfJPnhekug1h+kwHan0QDgPvxy3CF5cqbEitXm6rZp9kODTNKrF0wiT7U5T8RrPZNBKJ6Hs
r1+uS9sehkxliGV1tskH96mo6tPil9z88G6NMIhcypvLeK4OBSOsQq25gMn6KKb+gfuneQDwu7Mb
n6COxZlfj+G15JX21GoWGe7nyacxOqWBLPX9Ky0wQNH9pL8bh5kA3XVWGTtcI850f7MOtzfEYMAm
PTl04AIan9+29mipGkqOGdkv8DPwn5aKVi1TMior3oFeIMLl+5qbsfZLgTcYPFHWRt92SqtISQvf
RpfhJQCxSOn2uu0sP4cohTCKIimspbk3avyQEe6zWi4Pshm/fI/bVt/1LEYO/nXf4LsVdb1Je6c5
N4LRoIPlNpsIv6WuCzZYB4yYwLcVnvcgeGr2MtH23Vw5lFbWdIVV2X0Q+C+AuWC9L3/sBOkdrQGz
V2yibWpV1BDkH7OGVIJZod0K0TmXaFYXQfigY418UtX42DldB2pVPkZl0L6PORVMbsGPPtdPgb94
G9Y79xr1yHlLWaHC4xy7yzGaslv3eNOKgXZB4AA6oawIKgA6Y3yOndYcGHOsblo4bcYNfsT0xG7m
rL0P3Lh5DFHQMWbY+1IaBJeQgvqofWrT3PohuuRo+/1LHtvXum2bXU5NOHVO2Hdh1e5E4PLtjumV
41p7Il1unY0YwYcJyCcFWInRXV6hE5cvHlnGe05t70bFT/+Of/8OfSEtCneWb//0VY39ZNQcYKvy
yABiwiWkjmYNGggPytQs5wS3AJ50NzE4Uiu2PT9lgFVUD1DI7hhT9dsUsK6tB3Ng3NoBEP8p+uZd
x4AH6OwmCAI7dRqewrQbbn6g9oldVyeTTzPvT0CohlvoIDS8l3n+Fivi2hPTTywC5P41JfJDDU5/
jJtVrCadVgMYGvm+8dUaTvBEbHzHVadu/kVzZA/SqHjmBTfo+kyrnGD09x1vbOuk+MKJER6dzvvp
VY57EdPvxXexYM13vbLrI8HtH1JENjDp2n0QxiWOPl9MOv7oS4tWOBC6d/5sH+ep4vW2HYKxY/vH
gsVAZzmkLr/D9Bg/0TlWbRKcqORFmmGXI1qB4RleJi9bjpZBWk7NjaCwvcll8RnP9l/peGqTp7Xa
FTbiViEw3qdYwsMSZ/7CbM7gLvZZcXdBL/GR8/G7QAFRjJh7lX50XCL2fdrQCo7y/juYb2WX/6rA
2xqPPFcpeVNpUkq3hSvbfZsy6MoLKiyxkB+ETen24tfgJBETY3hEemrKraezL9ub4ZynPwKGqsfR
gBV1TPMQAFRbBWI8CIbLf2e91tnIkC7NP41r3uMq2sUzaq3j2i8d8EdQqHvUUlHl/ado7T+yGHNo
3KzPNtug4OAJVyRnz6pz4InKXGbACUaCBnFCCI15u+8bIIpDSlEZ7pTeK58WU1JzwxB9cDEUjhGD
a1prDuQoWQChb2yTLLmb+/SZTsqwrf5GnhUe6eR2NkKCGQiiPyorPpMZEIUfE45CxT/Fxon2dQCV
Z/ajv85oA8mn/wWngfxTaaq/KEf5lp71Vo4lZvCSec3MSYa+i3tFh8kQjM4jlAWOBVX12+k+HU2l
5uw2P5uAw3s4s4Nbsv2igHHF0uq9NhWuMHxFteJEPAwCdwYiGAUQW031U8+IuJqpj8TiTRZ5AU4r
h8eyALkEMfHV0tzQjWD+UnafXHiI6szsn556BrER7p7cMv1u84akb0SlaMkCH+rxM4rX0KHx/kTV
pI5RjtKUkj4T3CLhgchnmfzKIv3ae/roDMv7nDFUarpCoSwwJJTU1zTO2fGybNfrwbrL0vjNyjzG
ln3KCab6dk2MM7/C9jb57nWNFsnQPrjOJEDetk+pDSeWp/CYJB2Li4/KGqzoCPChTFCkOLQ1QfrR
rN8XEH9o6jOXadwHU6zenQVhTLvTLtO/2qygbnEd+y41c1mu+z4wg1xQ09M17ymn0T00jGNVUhU6
Tbs2ox0hYWVIFE5CgDOJgu5bMgB2a5UfOFMxZ9bIud5MDM8moy8z4o3d2Owwj76kk3eJMA4O/gIV
IezR3obgHtWZYO8s6P+Y3+qGkHwb5+w3I3+hrwGMCloivIB7Sx62lLji5rS/e0nNQdF4X5nC1OOV
e3dqPHRaxIyab60Ik89p6F9ntk7AL7TAxKLZR8Y7VixbuuBeRCIfeA3NlmVxy7QH4Tzellz6RXoz
PsQfv+K9TktubUUd/c5bHhIIt0Q3BGDpcQueI79LStyaTeidQvkMl0ZQYMyORptm6SAY1OXL2OLY
gG5rpCdOMv4dxfS/oTptnARrO7fPLY2ifC81RzUhG9jlWM5knT9BNb0rhTimlP+8JnhGRy5hvJLN
NqEfYavCgt2FXQlUz/Deg8k7x6hLPMYMZwVg25UtFu/nGdwJ+JQL2pfaZg1tG1n+5pTtCaPqlxDP
Yw+YtizBJKjW2fpG0Zus1xcGZ2I7z3dDxfoThs5JNHQpm5CCijFtn5w0/uGDTd+4bFKbrisveTsW
+yL5nsHz7pVaMc7z9CQSEgs25bGOBWiN82h79FLa/bDa5Ct2re1Ec+gnXqTGo36H0nEh4CxZAek+
L3spV9QkxqWjMBRsOiLIz0XgEAXUz3WNe8RPuz9JCAB8TRMSGcOjWKMVpsRNwUtqbHJPI49AWLZk
M7LmV57O+tA6BjpE+MKUhWwY5FR08Z0xTFKasXlAcnpKiTyc6GVivOHBuJETF9GYZgo4n5+L1K+x
795nPTVVXDX+NkUb7rQcYKaUv7KBiahyvGY7ESDeCOV82HavNiWMVogO9m/T5zescz3CImy7OY4e
M4WwVy3pVdWi2MaRe7Ai/cE3uTAhTD/zOS5AJuG5mZ3lAbAfepkvUQ15AI5LTb1oS4CV1O/FC5iD
wuYaoWcnEcWQwA9AlkNMqtcTHhCfBgcL7KlEznJrwEbMGrIXHSfASz18OFUl0EawJNRWjjNmxOuZ
kT2FIvJBk8i0Z3TAB7ltvDOb+jmvVXuxMmZXcA8WSnJrPk6+0uMpm8x9wCJlY4hzSu9ThubC0nyh
D/zvrBnIgUTE5QY9aradF5Q2QIexYufOvpbFtMeo6Ck78T4yrwLdUh7T6ufa3Maz+tX8Q/SgTZak
bAg00ezk1uLiR/ZDnpr7OaLdJbSbfcx5j8mmy3GRMA8/OdljjyGKi4OKtIwB+dNAA+syvV28ETRQ
ze4KQOGLGBzyyCBL+MH6F3U638Psb3wmpAdVYqCuqCVKo/GuKM6V6xOCaT9mxqu8gfo79XjL7cXp
dpMRW6p/9nJrsWNwJsjV4whNZhnlMUOa4BLYRVt+cgQRPZF0cobXpavf8PgUu5Iy410sG0ELsd/f
dezqHMy+8J4B7QDCeliQjS5+Py0bXgBAroi9aXArVLyrRlJsow+pPrO9ZwzDGElwWmysZP4IiDq7
LPR5fx1t9U7ppmY6Qu7OYjC3GICDGU8495QZFzNVaasFg3Ha89wpUhOWBZqlFr+9e3eh1sTKTblL
M48HCI7Obsmd5sIh6aOdGMbDg9lXXv1WcleERl2fsrwJNiPgFS9PEHIVobOsuyyW/XMhMNY7Ucfk
OSNRE3P4X2AH76P11PtcWHQ9WV7OxMRuMGOXWm7TqaFz0k/zPSCWGNddxu0IGOLswA4DG3ZaxuBZ
xiQKtOUt27FzY/4yFN2q72CYUQzfdBjjWlTrDO10a2t+czcEp0aFAFssrnQmtUGB+B+FfBq9kDMi
CJKNCKiSjNoPf6X42EP43nXmyzRYDHSP+ppXh0z1J5mrl44mlCdDfxqnRX733BeY453pOHW92bqb
NNf2Y5tQlB5OuIz7GTT05F7rSIZUnArMJG3+S46K1ZQG4NHPP9gz+CBHgcSYOfFhbPUFibLZO4G+
2o2hwuDdzZSErDdAvB/xxfvFIRqSL6JeHPtl9RwiOOzD1Hswq9u3SqaWfuropa/AJAW5wuoZoorP
HXUvABRDTDDHILLxphXyK10YySvPPhc0em4MLWM8hCwrNHCFsf5dx1XILhABTfRZrPuO6rMEZGWN
YpX7hJdD3ZIwC6klbNyBhIPb1hzU2Kv9JX9mbkcMKCAaZeXVq6lCbgQKPZKyzAbD2q8CWZAzJaQT
5h+vzWRf6eId8Iv0D86SyQPlLltUPjqTbTRikfYziaahPbLCHgIroIYbB6IwhPgth/l0OI3ZQ1cW
D13A5FN3RX1NJ85WbocJ209q95SiUOURO3vcGsIFQKNkQvJnVvFBZaWg7gJZ3jBRXRzznVYZsKqn
hnTclrMLIWtFgjGy00uRTAfuftlujL5LEWJ6pY6vspFfqwWMXTWCdghCewcYvj+WGeqMLBh/0JoQ
U+N4aIvoPcetkK3T9bA0TwWbdJTv6gIPHLwxBuyXIgyyfTfgQZVx/lr63NowpGJTItYNqNFbhkss
CaCEHhxGoctbn1m/RQFeGvF32kZ+/bRY1X0/yi+DjEaTVjJv0kDe/v0bpMBqV1KwjggO89ZjlLLp
kjE/RSyZoRL9xvcwbnUzYccoj1jSNS90OB5sDZmnzhmJK5H+7bsRBC1cuw5HfZPEf0FPYnWz/WUl
P57w2wxvxq7vONyVJx1g+Eld4m12jacpXtH+QuOcFeXNJNiZIoFfbU7TA5TslMo4qICD9M/Rul0l
gneOVtOdLJ3xUA39o0yGOzyR58HKplsyT38bbqacC9TWsz32zI7sQBjizq696TJTy7Vx+zHYKei0
mCKxBCVsTOvHA3ZLDdZm5exUHPdUTiu26aeDBR2gdSa57TNq2JfyYwidYq+sfc8Ngcd0XHaGOFxt
c64fHUCVDpURAyVkYRA+MCoqH20/WT3aJCBYFof+jxDRewHx6b5byq+8phCOBenJp0fgQv/vPchw
rHYQB5OsLR6Ykn00oqIJN44hCFmbUCGlcn7BodOq5ehoXo20sD44as73pZ8x1KCtkhJui2kKj1yl
5ks+6vTGoXLKUYepcpOcxsrpWA/FiWP0xeohPliLELSe9vGOP0xh7iMd6p56GVP1kX9Ql4J5zwfJ
tCTTMU34g1217FLlkbulLWxIsFnWhZNtVcDHLO6LaI/GwkekuKP1F2mGglJt4HS4Mz+LBpDQGqCD
IWksalppEOQFIRulaGJbxK+a5zIWVsyyy88hyvYl7Bt2uLLiioTBL66X+CZykikLEfEIoxO7PHXM
FPBhGWp9trnpsNCddp4TOEPL9Hdm4rmZTOcfNPOHi5DWLU/d6AGfLZCc9GMMEnXIEkXFukN+vImg
BZHvaLp5N9L5RlwbWiDDNZxjQ3I0xD06kjG7xMGDHsRw7Wv6zci4JM/xiPMIFkcG65Zvnb4Fymf2
i8L00dbrgoFbJ6sLfn9K2LCJblwJk5Ojm1ddScVMLD46E0uzmb1HiuVuRY6hxWHcB8aDq2oDZstE
aY5CUp1b6ubTL9HQTV1z1QsWetRqdty5cn86IT9HV0J0GeOVmOhme+XIr8nNnrvSJd9Jf1KrSZTT
85hvayAW+IdYuVFEMpoddkHw7fshLkP7UWfZL/z371aoD0OVfs3cLbaT7VPXUUEUmUiGzmXJIydw
L3R0VM027EQ5YMgqzWtu6m1a9QwKMasf5m4xb5PTgXOu5jOZmQcs+xj6DY3yNOjqbV9i70V53mQy
ZCcBN3iwQ9glfO5pP9dbF9P86KGxJxGx+o4mbYoemJ4QWtjn9MPaqRmOOaPBrepS+uDddjUnrf+H
T8Yyi57lINhacYJ6q2RLFxnjqmlDcJBVPcM2affQnnr5t24TfK55+FUk8f3SkDEAwPmLuALGUvit
wvxgBrHDpgDtWBi5HzP9c86nFww9ZCObQ9NhabXnFyr9sKNZT4F11ykk0jxE7C3zEs91VVdbnUjQ
dzmsPFrkzkUYupeIc3oZJs4dpTOrM6snNYAVeym4L8u23M4R3Ae3gw0p82uQlD8KgWg6zL3FEjTc
LaPPYd9yx719TMY63oYNFX4NhnyRlumRtoAv9OIaEgQc294dfns1WA1NqE+MXXGEAh5uBgga1GTC
Xysx2zdEirCT8yOh5ON/b5Lqr5eHAQzvcDl6Y/beYEIei5aNugSchB9nn0DwD3qgQqMfIPT2t6wi
Mri4TAZ1hchC4cVG1yQbbd54K5CnUfow3LDE8YbZgrck0xkx1owLBu7Db4ow1zvoLaeZfD+3zlWU
9sfQYuZsGpuXwgvaDVbrCAV52bed1OSlygqLK6GDGWcl5y5ZcYKkaQZdmtpIl6NeTZBwcNGHQtLC
cYxrzI4wyVj+GouP5e88r94aWGKlTS+ZsUELkPThXSg6HCLTReNm3DjO9COnqfbgOdmndpr27HTR
t0hIVlrchE23rwQsnLavh5PtisdwpmCmbV+ljSTN6BCAQvRg1hrXoCp/1200AcTyf6gi+K4yF7Rt
faW66NXEuKAzqylBKOVbzpDHToHeGqF1MFZiKr/Wh/L882hQ7SMJVzLwHA90cZMe8jNSMXWKgQE1
SGCHqTOL4C7AXt8DiQgK+ez05JeHkW6Znit2wJSYoNrAetcquAnTddGVu/K/n6yMJFaGU1g6znvb
Nz5vqkfrdf7TCv/kmcZt5EkCBKiUQAJJ/7aCVptpILES48mKhurSz+pvoodf/YDhMF6Lmr2qPjBR
xBVNPyvETW05X0wAvyMxhHzsIJ0DMy48bLER8Zgy5CjaNT+txNxZqgrOa9W1jtr6Mvcc20o1PFkD
Mb7eQqaN/mACuaQTlLkgSn4SYXpf7IRCa1R0q/Z+4Cbjpjk3Z4os0TDIpnDeJjRNKmQ7TDlkrOE9
+DGMzh+tbfalwed0hSBC8w+djnBtqObaZgsoXtIVCv9ieKQnOd7WJaOhEds0sa/p4HQ8uHVLb2Xs
OZs+nv6tW29FsRLYzzkPAZWgoC5V9ICn58Ab4R4xHxC5EzMLGImHv1Az4BaaiRljoV7SkEFSgbTv
+Qjr0vXJkrZfU05efnSF3EnILHqtXJIV2ccUmFvggDlz/5bBrKiAlVu3M5ec6+NxmcNX4/vy0pvT
BO/wrrPrAyio+Oz206+o1SlDtcBDeCm3gRcPL7jqcYmN2X3OyjwHaXtsRnnNTEAEr8ad2eLN3eps
vLNAl/X9i2n7juWEllvHDRiTbKGAb1IMRDhZbmhJZ0ohAOk1kL+N6NZ8KMy6JB/fqHkH6WyN7znq
Dzy24Opo8ZQ5cHfa0P/JqowWrBaMMWuBV2cZDEvRZO3Cetd3fGyWEMpAjYzE0ZEA3RVA6vyt4Orv
UtOwEnRw7UuLAknm9v2JYwe6gO3EOxWUP8uaPyDO3xvmpQw0KfZKErr3rB5kTticoCdmoMuzu2Qg
5LlWmqmkwTgxNH96ROJxlH9GC65aySrKj8DcumM/6WYcN3bLZ3xaoE0QMdELlzI30fumRZKnZ28Y
maKv4p5sgPFRwdfQD3Tw19LjbuBIAVt9z5TuvvZZYY1+sPgZN6oNiMxF09Etqmo/FpO7szlpJQPG
+TKhbGsYxVehJ2D9IDAcTGMlys6IngIArvF36eQfabpNthUXjH2ZWu/jzKK1aDgYxG8gP6C5+Vgt
qh7E17gUH8tyTLPqTz96d3TMkvpwFUVhyYm/CPk1chj8SUZZ1sKkrA/PVNZfZEL4K8ecHURCn0U0
P5UTvBGJaWfjAS6tRPnB2UPsJ58EEo6OAqt9Pywxs3mfkaLL9L1765PmpcVOBLwCkFM/o5AZ9cL9
6miUBALfFCs/orxw3UBUUe7e4vaDrEESasJ0BWPlPlyWV1aajrZpugNSVvQu0YIhz3oxzkgi2JqS
MItVgG6w88AhfOuEPvxaODgbx66e8vHizWC1dXKlewde0vJZxT8myz47Ay45W3BLLkvD0+eohwTV
lAMWCP+SOItL9YKlGMFMCdN35vSHgFkPz03m79cPR01WhklWgZNimh7i6odgh9w6TJzY95tPG3Wn
1uQEq3R+p1aMdirDyjI6FZz+bRKD0k+n33wX93niXdcQ8Dh190C435o+gu1EYV8SDKeltEiComnn
DsDmJRp/eG0wb7C8zaVHLguxllYtCqI9cWuD6xAHQIOS7j324YoGL2U8/qSzmzP/55JyWql7gLxe
rR9ppPrk0FlvK7uVe+N8soJKPJHjbemtmwU6FLMLsnPzyEN48Sb3hIXdYATUhGwCJvNjmf6uJWln
fBbRKiNYzXSIJVftRWE5kgE6km1DT/UA+UmhvhmZ0clHExx3kJNa2azZzwnN9UhvKOeskQTcEKOY
lsEqMY2nxDQKuNaRSxOULFv7x8Z1wfn2IIoXu1x2ep009ta7pNSY9AxKUNRV8dmq3/J8Ak0Otdfm
yMQhCsqIYijDFOcoWhjP6cJKIjwHDVD2F8l8cR7ITqkxyrdzM90HUf4cFe7fYrnUZFICPuQJyuS2
jQMfGBBkdT2i0MbIO5ywyfY1ujvlRXDfyd5ciJauF3WAi6j4F993PsTCI56VzbBP9S/LAeUXuM3j
KCUJjci8xgq9oB7KdwzwRJtC1pgFtXXTFuFOaDQTDzmSAcDIDMpjSjPCpoaP9u1kzJfwH/z0I45N
rj+95khHu3gcUtgFKPKuRNXnmJXtjAfXlje7bW4MJTAS+M7vQst7fwr8AxoPGYuWxHMHdCFenN3S
uN86IptIBNcmwMpliSHUnCFKKKJQSQkcaWoykP9+ztq78OsWS/ZmPFnW/CdW7Ucau0cuNs8TzSG1
HZKNdW482QPeKhTS2AfeFrvI4MQH/dDsGOgMGFd58qR9ilweJA+xpARqHiWF3uRlaB2pK/Fhn6rd
VAw3ldnNzTLkHJ24PRfMOHXRmWMeDY+y6ZN9U3ERHsfw7Lv1r4kRgTUzskpjD1OwIfSYD9eKYBaX
9wl8QGntOL/wk8pMngVlYzlkmjOnx50doDh7nf0LN53mRWI9oMJg39H9ugOmaO2qMv0VT9ZTWeUv
qUMHYohtAE34VxXY1b7nYFb37gnfxa+0DbIzVvZ9TtbOVm2/I0zUnQKt9/YExKuOv2kF8uDNlPcu
GFUydKGPFZLkuiTmCDV/3hQ96ZWuATQdYOVnkPUQicW6M471hinnZwytch+Nw+ecTMwA4jcB+HZr
CtIZ8mWZEQpcTB5LVoCA7pEERuS2ZfKQ+PIc2B/22azOPsKMI3qLuZb2JfnDbmcUofKL/d3zfpdT
+6ZajurU0G4J1N5qmmj7jAtINZVfqQ9vsZA//CnNeCQZ8Gct7WW0nD8P6qMS+WlpEtoPgayZcC+J
QG8zAl19BzrfGr8HJX+UbX91Mue9kxwkh0TdYbWGFFrtJiKo3Nu/iUy/yBa3TzfYYETddK8qPLOS
WYKnDRdJKR4ZEww7G81ln/DCCuNUGCvKa8uWa03l+9y79Z038g9oQ3dSj9ekwf9tIrj4ixveUpf4
eARQiSgfhEw5ZS9G+MxSkTan/i0MkE61h/eYEsLPpqK7Iq0bDmKHgNxfTP67PpgWNg7xFpJl88qU
gAw85Mm9TnCwkwFigWwnqBBwSA7u1S8HJu1rKMNubGCTTvUZOAgf8/wRuaA47Sq+AIQp+fvoJLbN
TXs0HBmGCC4x610aAorxpeQmP0fEcs26gyJ+jTHJ9s7eB7N+pzUFbm6CaFR8YnlsDoPgb0IVwb2O
c5Tnx9H8Z91NdOZmj0ERNBu7mB8HLGC7pE0RceVPDI3FxQ4IurTI7nw8YXUo9xBnxN7DUl9Fkr/T
zJqSdQFrCgE5xbxIdZRfjdd66m9LruuDz5Fcsd9xvFyI/lvuWRWMdZv0Orbr4WaOXgeVHfthUI8u
nCZtE8L2DXu8iPHJuUl7lk36V1bZqeve86z+8uI+hrJlblXIt1SMOyfwftSK5abBqrnL434Vjmve
YBWcQlv+DUdGQDZdhnJM0bYKKEgRXnGMdQdt/oe5M9mR3diy7K8kcs4HdkYzDnLife/hEeHRTYiI
G3HZ9z2/vhaVQJX0XkIPNSnURBIg6dKdTpodO2fvtcUTAPqXooXDBCZ6lTkcrrJSW3dh++EQusj5
dDg1TZJtSLo1V1ODIFmujQgEhlJCrVzDeisMbdVSqq0QGd4jnS6tSfzTSisQu7bdCAGuR72F/BPb
jcxwV6ffEVP6VaikubFRMMWzFM9Ix2+iUCg8muG5DSfuHU2EBRLOY2KKaQa64lie0WASpNioF8YC
2rxj3EOFDo7Wtr6yJN1nk/jsBdiEOTtI2zdw0JEhrDHWfflESYWefBc2NMVO0Uvo1ItOq35bOIwe
c+hZB3zPWe4USxQNFVyU+qXI3RRFK8gIvw1XcqY7JCicccWiTh5dCK1aeRcl1BKsnC25uGkbeYc0
YN/WI41dyRFyoShGPAvVqhcy+W3qdhdZ5pffj3S2iGNMyjkpWSwl2HP6BsMtDPtdHzU0wGaK1xja
JQ7x4qMsJD9IVhKKEYsfv3c+JkVWTu6EjPc4PgdGyhZB0O05ZyC/TBo2gdwSv0b3PQJ7YWKmIfdU
zgYy8xlcb7QcUAitLDT8q0HTUcfI2bBlQo5LSTxqmAgO4NFWBDpg+guwY6kgeG1t6azYLvfseuPK
8gkUrdxHzaLHiwHDrewtnAlt4UfxqZhzzZhtYKVP1J2ePhrHZuLRNDS64H1JQAm1Qt0mgBABmjKw
o5ws5c8AEp68HrJ6DKx1jMSZU92HJKOEieD+10A76QQ24tZY3yJvfwt+iE2XOmplxL8KRUOf1KJl
gpIi9NA6cjBsl24Hs4vALbtzEhYl4tuLXN+wh3jUtWgqlTFwWLIdhcuNgUKdEf3ko5ZAh21tGnRg
S2Lbtc1oMby0TH2r57UBZUI+TF1pbg0fukI+WcumHZa2lT4I/0329Rk0ytEBqBeVd837TWPxwTLT
Jw6wIcwJestOItaRiO6tYMZXFeEPnpI3k9gkeIktcQuGIUCqAEBwu2kzBsyDwrAgG1mz7kST5U56
lDk+liIoWF/NgswGHue4mXmn5UfWsmqP6LM6B/WcNIBboUif/M/SR0JZj07GwC24Z229a+cFRaVH
rWq/fXOEf81NzyN4NGh3FuJbFdqnUVhy04XRbxGZZImbOsIxOwaPMXHmZus4p1XrXGhy7gW+wAPC
UUzInk79b9N8Lh0MrbRIzgzOWKRdJOOJBzw7eLeF9jZwgtg4Xf6C3POpdvUGh9ija9TVZjLb3+aA
F7SMSeWwM6QoBQ9bMoM50IMg/3H2SspmzwBl4nfi4sPjgPInNcgTgNfI4Mq3hj09mG+kTevM/2L5
AiM+Y3Bm9+TnNGf99XLemB9nt0sQja+TkSDkeW/snqEopCy92IeQk+zU2QY+oq7CPSKMQLzoE1nP
yCDh0NxitsTXAoYUKLG9JENgauMHl4WkRceYwpS25gUe2+fk7ao23nVu+l5SFYSDfxyn+N2YWJK0
YZOr98rkWN57UDCs4CvW2Id+lZlzLMJb+S4K/8EwXn3rgzfu0LMLJjCA4DMyGXQPSGouFEarqKi+
HGASNcmO/SuGWQL82u7udsOZMf2qULOggo8IN7nts7ey5C60HAdEXR1BOcR2skxRHbDJUJ3q26FB
PWysrczduFdmI2shQEokxo3C46Pq7LXyHjxama5v3wSkkox8VndWJTgDI4jWO3oJOOMwfcLBPcj2
t28xBu1ca1z0JPj0rrF3omhHrverKMA4UKi23BlOpO85qmvK+IXVmttADs9+HR+yGB1n+dCa3bdp
3A3ijlhNFlkYr6OY1xPqqO08jrrPGWVcBJq6tNllHDkC/b8NWv1LHOv2J798pj/1P2e2/n+Yxmra
5t+lsd7p3fx8/8cxzPzvPP1zKusf/+PP5x/Zq/+QUpeO6wom+FKaJn/kf6eyauofDnAgk/BV4drS
JLb1f8eyOvo/2NMN5bjKIILVkPxfdd42wX/9J7GsyrHISbVNlBOSv/7fxLKaOqGrf4oBtm2lu5bp
ug4uMXyLYo4J/lMoK4fbBtUyjnl9m+yHVYCEDdVbsXWXxhYk9CbcpK/igeQd3fyM+5e+WVDy/Jss
YsP+nz4E38myUVXaljv/+z99iCR0h86I+RDtGiTdKt9iLN/21oJEq2W4QQe7KBF1GnRCL3/6wR7+
+3v+B5niDzk6wfq//tMkLfdfv/6friz+emXbp3dTFVy5WqmtueQgiRBZrot1syazYcl3fQaAj9Nh
iLa2vJny5qMtXznrv/8c/+MNsHVT6qapTCnkXz+GCu0ozDQGg13AacMmC8ra/f0VjPmb/J8fWpmG
sHWlXGEoSwhT/PEg/Oke+wWVthV5PeMUFPxnja7Dc2V3Hkq9YhQNJ2S9K/btoNfaJqPH2B0BII0A
xXx9JAmFwV26G7TML7caD1J+RhMUpSuDWt1c/v1H5bH/6yflKYTVJ4VrKF4QOf9mf/qkvYkU0Sil
sSja6jTrM4YuPTiWTe5V/G8u9df7zk3hUqarC7ggdOr5h79eSrONOkCEzRoe6HepqeTIuSr8N7f+
X+78HxexOPMjI7f4df96kSnJnDTMApPNZlxpEQy00Ljbqv3197eNpOZ/um3SFPNKYkh+4H95k92u
qwpNB2cMU2hDVUlNE2GixNXk8D6rGG1jm+z//pr/+lNJSyGsnf/CCmf90+phaWnZDWFGUm7nrpRH
/AZsmByL1Dzz/ftLGX99VeffSvLddIuzluTvc4j1nx+LNHGMyBkCCOFQP8bykrQPkOQ5YS9G0Nne
fchPXnoy6IX+mwvzh8/R1H95eTh88wWlY5tYjcS/PJI21REOX2tRmbVK14YkapHMzKoisE7PUOna
jR0WW1KYNTy2oUvPrZBZ+SvE7+zgSey7jz7Uwy+7akiH67oScBMxNBgHM9tPvjqj7z8bZ+jTXVxa
8pcaCpeWCyqIdVQNvVgx6sK/4LW5eJmj6Eta6/b4NZapgZJvMGgdxWnao/gygmjbVZlZbep2MmPk
FSFKIL3vinRXBkyFdrM19ElMHnMT2Wb+g97HfNo8HpgSoWaTFxou2pNWouDXJs7gvehhACkYwwBX
MWjDmWQIV640cDZPcB1pK+kGHcdtanik4WlOlD1b4CY1gnAToKaObhJhJDINmNJYwP5cib6gsAay
MXzhpcAtU1V6iMBbbwId6a3tw0biFG5fzDwfw0cWxqG4YtNI37HWgJ2YnVSlq3/3tjniwqHtS++g
3xjjRGuvhYPcpyCEc61+p3tYrfUBHojj0DrvKjuh+cjRlZCVsMyuZUlSKtT/Ad9s74oIGOc8Q16G
aemtumroYFNJ31rmQoKKT8uqW5sqtnc+v4S5C7x6/Aj6NIVQoofRcKJYr7q94dUITptaGf0257cQ
QGgtzVxZmhFedNdh6Ex8gvNLWMlToCrr1tm1+6SlpBU7Cho8umT9rUxM/5YVYceRy9skaSAR2ZEi
DdsDgnMWi3Q7xvVY0Nry+3MRxll/0CEAPbiFXmP0aNxDH0zdbnDMfuVbM6E/8pLnxucgHgA0J/QL
mx/cUAYSPaOCEL2WajN8/qZdnXk+g89GzyFCBzUhocjNFFl/Hp2hZRKRg7WkX+oUUMAHSbBW04F/
h5PwFpaF912M7XQidk1uWsZHaA00RAuNVYXMcnSLs0SGkGzrW/3Ef0CDY5NPXLLWiu5SBb5itmcw
BaI1+9Mk3qsejLwK0naubUW2E8VWtStTUuN3bcfgf2ujtcS2BPc93bU4ZfRvP7Wwr1QesG0G17OS
ufWwICpe6wkXWV2ueVeTdWuC0yhszuSpozP5U3bsTxxHm+DIr3lNmZftnLaMMAOF6ATRhi/MTJJN
kyaX2OjPCQHXwg/vHHgYlzmVhxRulCM7iaX2dmuSHYHRRbe/EatgVe6OZl6/FXMvV5HXZLrZU8v0
gReKqN94zewjW6U+igjTTNHhRY3zG8YMsQwyecBCtW6AJqKh6ki6KGpILIPs5uAOYyEDp9x1uWM/
pUicVtwkfR8xMUUR4uybKARHbTZiXVSNvlbzoNwYMM0bcLxU6Wy8oasRubvkwvgAUNk+UiCuHBo1
hOy7dgiLU5ASO57V6S1pbQRCKBqqbkLjAqAOrxsDsemWMdBamB2RG+4A8Qw8JAo03XtRTvHMs0+e
Su6SNok12Z0opTofrWPeVP5jmxC0rnBBF0R1jHlNcIKLMzXpSXuuqya901J390XTblAP5jB7ykCc
8nqobtKnm1OMdIImYxoODDayFcRSmzZYat2GkTk/TiMmETWvpNAs8dvoWuvNio3o3sEj2/PSN3vY
IYwyvZ8U8eho5ZehduyrbX5K8R36ZvyIfSTEeh6cehTNc+xKBC3Qqsd1mD85Fsumfc3qACEjLUDr
XYtAgKJ3eFbEn7hy2KRFso0NwlHmNu/sSLJmkIIn95ZMngiNRTLvbQ0TWgX2Ohha/aSteaYOdjCy
qW0L6k6/qpaBfWXqAjWFxpRaB0H9Ovjmd6FesEqexgRzeWRBpx/89yQ5hfWlVzt4fzuW1mOgzPU8
zh5RJWfaLHfBVzD0MOvLa+X+1tVbHdhLht/Ke6vGZC084i4RRjEh/yCLMd2W6tXUP530UBNUawJ5
mUUzhpnezGlWbEb7oKtXiRmChOxB25Jox3HioRiR/JvtnIJKnl1bvVTyzcL4FcfEZdprF4OiTdu0
8ibAIv2q1/XvKXxvbcJ9tHGGGTn5DUUtUBpCQkGP6br4CeAvlG13idPfrQJwBjjcG5PVZNMvLUBx
gICT6TuMxG2ELDgftGOepve+RCVEd4ZcVGtPy+LLp9/oRIQlzs8sGdbr0YD2TkH1FCHaqIRB3Abm
LRm9V9m0n0Esfn9V42NObiKGpjJ7rSb16IffPgGOFY9D5OqMDLtz7uTfPI/iGTS5WPbWqO89FfpY
R8nCc5Np3DNfQseu4UYuI/FlqBi9tJe4m9gHhND0y54Qu858KTz866E42dPWFJiNyU4RQfNp47G4
9m1kPLuYDCGaax65xIVuoAEL3qchS59DBfDN1TYuJo6i4P0lKSbHZWBN5brimSTeiaeBbkcxHLIx
umolj7UdMytCXHOqR7qwZob6tabYZ3ET/RIjX7iqhtI4Fl1f7Qw0OGbd6tB+4YE32dEm7Wnht0Bd
ohqGGGmn2pwrjn93Kd3phHEXhqdJr1RnfgrZe3i2NXelNyZFECFw3P9+107ZS8KAjIjB8AS2DAPc
wGKXIviwZz9MCpaysuSq8ttX3cNfRsoufgoXmVMzwgprnHS25ZI27Na/0Geh/P1QZrWecKHXKXV9
o69o0a6hDSeEyBSI5crgF8rXTYJhpW+sT6dsEUGU6Ag5eIaLXud7WGOuwDmb31XYtFs11ecazslo
UEcrU2Pw1kckWbkRCjDfQTk+pI04jn4LIjMLdyHZA2lk38ZQ3gS2j3UQoYzrJ6ODVcxsE5hr6gf+
roYHL3TqHpXWyC0GBtmmYJJqN335q/Jwn7WDe8o1p13nuVG9JiVezqkSza7s6t1Eaie+Xe02GUMz
Q+IWjSDRsX8osDRlKIYVYkUhxqMaySyxDPWR5jD4PdfFzjEU27qJAYCo8ZDrPMtp/YVx/JAVnFBU
+DQVd89iaykbMmCqTVMz87es8tZpDCrtJwovMnWGRRo9Blp1C1pwwxY+K5K9g0T+wuF4dsLfBsMy
GeQbWB/n2qAbGyQ7nSrCVM8dd2WsG3qdB8uwDsnA3YWrEAIAafHoGm75kTKTK8pHyxm+0NRxVwoO
5y4Trcx6T7TiAZHcRYbM0eJ3AnMxrZDL8Qt2zDKiU4/mqISny1BjVUXTPdOfB3IFsU2Rt+0eUGhG
S7ZoWLDhwvSw2pc/SQ4kU4ePA7GlBj1Ts/Sq7CL0ihj6eoNSNgRD3fGwdwjqRoipBMs0xFrr4lF2
Gt7Wka/AHSReDEvEThj1Y4XGfZ0148WgjvSJZ4F/cnaTcObk7KyKSYg2BtfEHm+W1rP0+itJJmYR
xfvMHzdpNpx0w771o1xWU7VKE1ym6smh15j0yc0qZ8AiN8V2q40Xv7W1j6obRHLZnB1sCsVkwlGF
7kscSO2OiFMpKvyVhYmjnNRBucXOchNM/NrJzdITRskVqRJ0fndQHh5xLYNFTX4q03dRLnUfWYYO
SSZAUotsbY/nyBWLoZ5+iQz4T++BhA8Q6SzzaE45i5dF7y0mUdwG30EnPmXnIGUekvUOJRWnnf5x
0BQmBF/dnZJ9ESPR2yiJFZjmatJ6kSa4ZPETNtMxZBiRNznpeAabRWhv4ZotK5dIFz27BWV6Shtq
2bwxfozeOOW9PCWW/8cddwJv4yWMT+pcwtHl7bIvhJ3EmwgL8FxllPXECt0+FwaW7ZQtQars5Cr7
QfHc+Np7GsePPslWkx48oqxbO6GLnksfX0YH40NMrVLdMqFfZWDcda/epWGBbcE7MuTaNb67I6fm
I2Mh9fSeG8ufr2kwEGxG68CZVC1WY/xVZxo8P3UfyScyowKncd2RIhEj5vZVC0RqutOi2vml2qqA
hZ9xnKM5Hi0bvHxxhdyxN4qvwENZ6j6m4W5AJpHk4zkmnNKJnjq0WgvlXuy+B0hmrploHKQOhYeA
8QJBI10Pr/glzfClL4rXNEjUvCeAPy1fE48Fi93ixAnokE0N5xfrYZLWS67MPTyqiiGufe+a8nUK
V5YA08wGuE9BlGkTdiESRjAHFOPCz7PrWGeHwW/3xLJuhANpCNdbGIu1rbHVDf2dIy6FdFMh3ixx
+A/DVPHCq+fWax6kZ7yYjsG2SBAol8aOfM0Lss/0Zjmm083GEVQNjGxG/WqIaQVGfUPn/uA5OvKw
bitG70KDdlMQ20tsAUZ7yjg/pgxCJZciDrMBky/LFmNuMDiwpVDbJsw2mDlXAdU/UR2DwbLKnwlI
riU8V1Puqm4YQkcJ8IksNnsU+O4BV/taJ/ycfxEyHHE180lr3uRkXHR0aGoIr2TNb/q2531loLIM
MoWwrV7Fpf0FJ2NZK/fUAbKQeLyXfq+/O62xp2C/uhriGRU6FXU2mvfpUDjeth5YIEs7eG99pE6T
097chsFh1KRfcAGfAyCR60ZlyALVkZ0mYapmkLBnxld9Ql8YEVxdPDqxuIH0xYJoecdCPDa4jnon
P06Jfh9AmHg+U+GJwLIUsbJBJp1eFtrCJnp9QBLQ+zQQ4awh5WD6H+z7spYLu+ZgMucgeS5yTmIn
hG3dwBgzWWTW/8fYHa2QxEZD3FKFnDgdTRAFzIQKZyZNYEv3q3DTa9ga6pazOm5gUmpzzUfVory9
CxoITcZnYRdHe+rNTZ9SPkV2Qbxt460583lSnIxp+kjlwzjjMIsjaQwHE2tLhLBgwdFrYZbMeXid
+rYEF+Qf9ZR0mCm5JrG1SePs1DCMs1KIz7p5Lohu0ENvB9ViQe4hnCVCFuRZRO12TMzPIho+0mbc
jVO/xaT8HkjuZEfKVcRYnm0iwQ6rl7gEBjB4czJBPj3jqXmvYbsbDjJdqX+3s7gp8YKXXuZIoouX
phyeU3L7NNO5hIN+0YVmrKrAeaeLowHudX+0tj8bChA0imqg0X25GXWJDCzag7+LYMW60TMsrmgl
rFBhg9f9nRw689pI8mlD3Wdan6ELdrOeLPDOsQ4qikhYKTPGWXOMszErvrV+q88hbBbzX3KHs205
YBQBsb9zxEfmQ30Im+Rc9O4uAKaA8JUnrKdsJJ1nhr4pfQ9jeUH/BAtWqe1HRZOB5JqWOEZGlsSk
tkS2dh9BEj8VIUXEUA8ffBZ0XQyuUUdDPzBSou4h/DlOc3bjH2+gl/KgKR+uXIiGF/Q/4p8lw7Rj
LQkajUkTNDli7DVdkISaedHzEFflzi5YCfJ82iq/PmuNOFdk03gVs2X7JyduL2CWF8f3ifNZMuGD
RwJkczgy2LC6rF3DGl3I2SNDBeZS5cjqd1Bz/q6INUg41qAUmkj1iacX6KPs3PI0QSAxvN9lghyP
llMJ+nfAv9GoI7Dkn4luhHzWcLE20ResEeCJa9+y9oLCVuGcq9yTOWAjhCUI/wVTSwIHCtpMS+CW
Pmu5/E2IvCQAQyeLB4hYzL9RVg7fBc7bNn8vYrm0a1J8SBp2SaDsg++snbVn+C8pcnIQNx7TddI7
ofOXqD4yv1sTiL4o5iUMefgAJieCGiJnSWxP4ER1QD0H67w+uSYahYRbhkXG1b5K7DjdK+ZLSjDn
FGdfqZ6+1WG2aYSFtC3rmdl61kMfK7R5DDl0BPy0KaxMMC/uKYfU1oOsNvvlrhno9YHAQ5wmS9KX
3oZ0uFQzzBdHwwi9GHrbOnf8czHbY9W33n6Z+slOjx79JCR6Wy91HgyrPcJgOcL1/+hxFpD+JH5X
odhCs8LHwVAYZnAZX9MR5ZckBX075s6mR7kiovyAk3RpWAB+5MzTU2nq/PYnehEpN/YO/6un/gXe
jSKMvjr7BhHrpI9kMVFbBlOAd0fp+NJ04wxmYMR721BVEp+KZ1C1Cym0T+AbdO/mHlf5kTvNCx4C
lK9q3DQBwlDXchcalES/036mXgqaui6tnyR4dY30S5LobjgR1qXcIJdAguZoUHIi0mkx+Y/K+e2w
+czsjGDjyfArsOzqhHBN28B23YSW3OcATVaFOWsebJYnSlKo8mpnkgPz3I7OQetRdsMHP0za9GZP
KM6F6T6iJBmRqWbCIT6sFCBFxmHnhQ1aBTtf49kgqLAhgzVFgUj0qP2IgxBF+xT32AahAMcmhIwx
dK6UuGRN97YKPysCQl6kzNFAgukG3wWtTzepbxzGYEli+4BwnPIFXZRJaLPh8fG98Apttvwgjgkn
WU7uy7ThfFdEG9mBzASxiz1K27a8fpT9mhXQBPSS1H4fW0SxQODRH444OpuwsBlYBDoMUVqYLSTW
jRGJwSeCz723OmkrwNvKVYyTY0nHOblgUuTsphlpcJnGFkd/IxUc6iB08ZMZLiZpuOJlUJcK1o5E
RCGchGGI1wof1WaBlbI29VfVtPWtnirodH2UkFMmQX1ZFYgx7gP6pzSMABL0bvGpKiO7+MTqEYpB
z+CZeE8wOVUot0GK53VCSbH28N+sU0Eh7Btah2Y5juTWostO0mhj2I+hNvlHCL7qg/HF9JS5YHyI
/jRetMIrDnWEzsZ0nOKAiTC7TJzl6WaAUb9U7Im0RMbhjoBrJIstItCHcx86QKniSwcDZ6+3A6CH
Hn8LS1++icboHpgDWq/SAZ1MZQ5NJxU2KuRWn4Z1QAP1Gmsp6U8Bw92Bsuqo3AmuXoAw3d5YI/Ol
de6D6FyWOESTedOiRSQS3nvp4yjMBoDRVNBUiW02H5ZaDrxfqqnic1D69GBosIJmJm6YNLaBzjqo
KCfS7HNlNRYe0BAbvTYk/oiFNhdEgiiH17uOHP8CErh6VPwT+kiTqFdm1P4yT4ILerocdMY0+6i3
1BflxaJDeGQ4kq6sQNzqslxPaU2ljddEKx+w69TnAbwSLHzXSsnIqrx7ERvbwFAUm5B1DJE+Gxku
bNg1q9zqAY3WBh160e6YIYmnxtU14gkJcOOaQXXCmCK/9cbLz4ldeB/xSHMhy5irEM0riO8x8fro
TsoUSAzUhyiptTZCzi3A+66JBQ5uKFLMU5Sk2JyBuHwbuUDo09EPbEfsDLJzHcwnqBZxphMzwD4I
gXsRpOZ5xGhratamtUwHE/HMmTf0YGbm1cDzDXLM7Wx0kGqpQqwTO4LcYp1F0qQkswYp90I/1zUq
cppitJ3GxviCjk3WkOWQ/bQ1Yjp0hWddITeb31nRmtTbbVB1GxEBBvzV+wVdYjMScK8Kyz/ZUme7
BtEWcpgqK2gvrQyQWEEjOQzjPKNqiKf0VhQ3wS6h2t4UteZcZS3bezQ3nEPAHtHkt2+icjkej+Oz
kwTeo96xBaLSCe51Udw7mQL+aJ+Qm80Gr6/R7h7MAIqIREufxNGur9pdqMRW+OYhz5rnbMrPMJF2
TSCOZFgkLyOLDqYCUL8GXr/Zlrue3FxcNMr6lyjQok8ygGh9yXDITp1NI6jzBo63ursfo5p4GPCs
pCdmc1Omht9csz7gCmpwZ1fE6GoZZ2g3FpcMKl3P4pPOSfaleGpLkJ5NWXC7rac+MT+0AuGuqfbl
0CH6rquYF5FGZWsde4eMaqea9Y+bSI1XNTzZ2ta048doxvM/u/kOqaOO6LkrOp5rVIX21oVPRyTM
E6LAbwsxlhwy/Kk7ix6vnX7kLlFt8rP1aY3oC6XAm/Q30oPq9ALmv7QOffigI0wcOVpefdrlRXQV
RrAU8bOazhrCV3Rkmb0JxLUzDyJ6G4wbIwfZn1T4QGoHnB8EpYCXiPxKMuS/jLnbS6ToNf2IdKKH
xkEuYS9IHkMcmlXjsKttUwe0FPJIEt0L911nLJdSFfqfkXry019R8Z3yLmOgDjV9NyiDfjLqXklG
PF0r17skIfsJ8BsmLsthouAlgRcq1D7vR+yN3rve7FR+tujFxuGbm+Egsyuyh6BuWgIhPZOSia0W
mWarvvJhPhGeI/JfNIJLgNMYaGxLNOKVeJyYjRq9uU3oxGrAsLObikkjsg5D/wtXXZpv/BBWCyc7
se05+SbwIKl5Ppv0t0n4X5VujYAEIyw6Vf4akVgjqmfMx8swwdYvt6FzolgQ1if4FzArn6KlBxY9
u8UtSl8qBmTjtlY7IkLE8Lv1z1rFrAE60atu8Ki/mNFTHLUbB0wcbgote1YONQkDSRd7tX5jTLoI
SNRFyJdivIpJaA9yvLZHtz9RnOXja5TdavnpQZCPzsl4TNETeu5lIDgy/aUVCFGRjDvFLSaYtg9q
DJRqD4th4RfUwnnJD7GHW3qx25PEUtMZn3N9mg2wT94jgz6U81Ci92MQ1UV3L8A2GJbgBqr8HJig
Z1Pzw/arpZnK3VQRcVz9TP6AWxjUWQSxWpkfrNvkYQKyXJIw8YRy+bfnYkpr6ubMjmGW/qPtvIYg
U4Ap4pkgcipgno0FgZWIvNcRFTJdd5iVzZcIMJbWv+nMJtHrEN/D5prGT0qsqj/6+Efd3GlgKRmh
rI2WIA7zOLjX0RfPRegd+wnQns1WY6+BWM6jJEsw0ffFwTG+CzBYkBAJw9xGOlHomb7BVTbEHxo5
5Knx4jJo5Xw+wNxMc1DIOBx8rIDkm0AkDa9VsWL2cWyBIFkHp0WKMlWERe9iAaqoZFq6jmBF040E
xXVHnrSvwzfR7WehgQa+PyMXNoWHG5+a4bdnvxCh7ma/gePr+sX1nm1YlSODUpgcYrLXc/iA+zaN
0U6zyTHTb5qIMMESZu+9qiw7BmN5DBpG6+j6O3tDL2aVWsEexy70rN0gy11aqgPrB+3esxG9ea29
YiJ9MKkEKhs4p41VuR9wxLp4Kz6g+2/MAGmGfw4RdyaMbENoA31AaeFvEmsHNq9u3yP/s+/epeeT
03gb3a2Nm8SV31yGTjXHJK2+ddaVHO+lq9/zZJtYz6QgjSjfRgl90ljLCW4f4GNl0XOpPonEXNgG
FIT+B0biQmlnjRUnokPR1x+x+arTE00pLf3RIFQX6D/mFfzYOvOpTvqo4UFbhcg0LH9baj91mG8F
rS9nRHYxIkFgzn8kqQEXSgJgk97KFF3c5pPFHOLTq1bmyGpPhFUZpHz7Hc5ns92a7dXt0O+ZKY9h
yZ7ibBkcXJERLFid1p1B9UeAVl58WOmbbj8GiGzBJ3bOR+baK0NcJ++Ng3eu7RJ+juah5tCrEPrG
8VrD4dokT/BOurBeleB1xxx7QJEV3F9mWGtQyQNUOfhyWoWAvQodqHUhc9sh2ZcC4kYjoev0Fikf
kF84uD/FpL6kyVvBF+BQeBS6jhP5W5sJQ1DiT25KzqFMTmQdrwf9yZAQ2ZRFyxvqp54RBttGAAvy
1iHHLO+ea0u+WhJGQJkzydP0S2+DCsmGBxuFORJdulWWukQNnfMhYf0yk0Ne9aRfQrwq84JHhX09
1fZeCV6bQhMV3Rbpw8YlmCKNwNfJgUYqGvM629QT9Y4RPZWjeSoYU6Bi4NU0PRZyNZA9JONbb731
CB0Xcgw3gfcrKEHUBR303SR+7Afro+vlR4jpEP8XCruRqCiDEOYpfywzUCJacgvIL8R5RSFmb0p4
OQ28nZ5TQ2DYoCGZeVK4Xrqp2c7ETtA4LxElC11edbBkwSNBY5R22WpqGf0D0K/j+lTh2HPRwhDG
EONxpg1GcRlR4hNl3XZIwMcqMD9aJ/glR7dnHiZgaY+YcUWPLCX3XHQuOBEIJqBOqB6NXkB1ZAPI
AoZ9fcdpW1sjYWW6m5xrBeywrNNpJcxpOuaCxcuoM8bFYBlKN/mopuJSWzyMcvJOwq+0bYXEB1dz
g6wiVhcjKV+aGT7V+f6qNjkgcWQ56qM6slFzQKZGA0ayFk35RJz6sTLcSxl7F/Li8JliJnXTPZzr
BeaESzDE37VsjsiF1m1WnYfxXjq9y0rdykXX6uHZDcbpwcTC/4hRASgOkJrSw2Gp095ERjAIcrCs
5Ln0o6vf1Q4bXXexg4kMGvfUSqwjvjuHkPn6g+2h96kj41HUE8FJ1c5W2pNbWXiIokIDwOha/RqF
kA1MhJZtZSbEX8XtcbIjvurEUSCG97DS9d681q0fbGpZ2P+Lo/NYbluJgugXoQo5bEUwk2JQtDYo
RWQM0iDM17+Dt3W5bIkEJtzuPs2xhwF/qGP/O1mW/lWK4Ww6V6eorjREPgSS82O0rLVCGVAB8mKF
d+LT8MZto38oAuYB8yNvWbrs78DU7nIAfc9tHgLrlJ8JE2zcqGQl+gAO5qc4REuiwLKnHvar7c56
DeLU3U7pldQ8TKKHvmkYpNxT9waKCuMZKjHgW2MkHz9ZzguUj/fewzXrSPyA4y/8hRpQUP1/hU/y
oOvXKCL9n/01DEx4Xohavw1GsjYTbuzmSmcMCjobVqJxDNyCMaK38rJTY/5i1eU45tJ02aw8PpSe
pEXg/aXZW5MdF1lJ0YnmhJ7HgVZb+9Olya9Tc5uM+RCLeyHhgTEbDtKN4qeekm0a0UxJRdWor7HR
peqcFo+1QCUst8p/SaxPR6NkUxDqjjeZDmSwYDAAEzl+GMVfkk6PTTFuSgNDW4KTg1iqLo9UBGgC
ug30MEmbTNNtcnH1caItJ37w6S4uOyPiB5eo22w5ioIZSsjFP9GcMs5vzXhBQQylusXx2cIrGjdH
PsDRiTHn3XzvqFXoNd8K4VWRtJi5xzpaCDrCc9hAr0P8qLs3j14e/TDYMNe/RgGaYiuav7n4slyx
KnW0ZvUJz6qvd9CRVfXecYEOnjmoOOOjhbuDMkzMkVy18gdh4vbxgaPk4NcNAr+exZBto03fKWoj
pAUCrxQdIf3ILYNtJPqrWWShoPgts3cGUdZp/upQ+1v1Sv/Bg031kVd8WPPam06z2ltBsxOdRRh3
lacfaT8yGyxWCp22wvCd+n9ZR89kT6d1figZZbbvlWR0me+NPiQQtgo4mXfuVaetra3hytjX0d+O
jGKzOQ/tZmRanZeHBhyJV33AhzWTnz56SoDxt8Y1IFtM/N3QmK1gccv3HRNTiEutXQI6I22O/L1u
SBTGcBWjBKUuXxU2il/CoYUrYWcMO0n8qyj6I6OkjdThqhXubjLpOGx2MVO7KHlGoqjH9MHND4rg
fOQUp0HfDv155sQ0mH8pKSfiRjExGLOGj7rJ4vyUJ/WqN1eF+1WOt95H0LsEHOULUFWyRqCgnqy3
s0vkBHe/MEM5HHOFJoid1Mt50+3pgznnM2n1cxAcGbecx/qzb4JHkRIyfGTIcovSBYOxR3gl/vIL
HAgyARPgKt7N8b4NkOFdj8kSjyZjmyA5lk4HRigFqXgsJyoHKbUjiVjoisTuczI/av63SWklJxCK
gDAe03xtfw9UGRW8kTP/stzMWQ+AbD9yKBAxGvlWg6bT7pPGO5dcfXr3SSzqt59/yaAaoNf403kw
AoTQCQoz0Uwq4t7jwNoxLsYQFN0DnEZLu/1pdugQybPP3Dd3YoAs0epeegAxQBxq0G/m4N5SwLap
Ke6dzUVo0DII1QbS+YsTtD/4KHF/YMLg203J59R7BV+q94OZjXVp28PsVtl7d9Z3FAIQ9qqbp7mF
Kljob26d45laCM1WfGGT25kuPLXlqW7bo2jTo1YiV6Wfyvc5jk7RF10NP1YX7znBHLUx5dMcQ7W8
hxGIHZWBYAEMK3Xqyiet52YX7Xs41Y2T7KOy3wE5uJcTTXlMtkGtlt2xF3Gxm5L87s4J7UJqGTvw
AWQLIpjVIwJka/bayrGGMfSxP1mq/J2rYCtznVajidll8jQM0+9oyLtHbC4ZreXYvp34+ya9KfQa
hBodfo2LMmaZjzLPDka8+EKhVRTBfsrck4xjnIbTqs0XVhsth163bSdB9fUyB5xDSpdCu8x3BfBn
RzOxW9BiUfX8ZJm8RODgY80nYBrdHH/6w5vFpJRd2/Gwuk1kgLEl9ta/Fsh76/aryGgfx8xeRWPw
Ho3RgfKdzUL2jOFTcWccT0Uf3WU7PpYt1xLu2qpNTujD1Gz6a6Lhm1LCkeipK680/y6oFnFipu2F
BdorAxxB4juNqTFJQbwaNDNoaXQ1hmmrNKxMlfGTS+fgJcWVKT/l5wJPnQGjF8sFFAFuspTRBo9O
Zz3WFVIx3RoMWOAuFd2WGdO/vMopfa6xbEED9cfy0oNhHA1tOYZwtARAoUhhx65P0XmAMoHZSbBv
OdPZFkiPg1dQN4ybIMiDf/SGAH7SVPeQYGVJZfToodDNkXeIZHCL5wpbChc9jwrymoGsMeBTtR3j
YqeE6pz45g1QIeP2W8+pS7CBtgOrXI92DEahPmtuemvmGveYszb8goslwVecN1piMdnWMzpGxT8T
h4rDYXqIGzqavfwimmTN9DEc2/oJVv5mirRT01hHP+0oeRB/ReI4u7jCpx0BJkCxswhaOk+T5w23
povvMMxI9Ckz7INvzQQzN+diXyfC21luwLiUqViY14O3Nk3wlEFEBHsBbvnwS0qeTWbl63x0dlNu
DQvY5QCccN07OFcn+9kyFyObf2p6Dd+WjssC+zsG+Sp/VTjbckXhnUYIehCLsJby6Luz9WXpvAog
DCe5fA095bh03GYi3tl5d4EctG0D4wx2NqQmZ0ut1kZ0Okw7vOBtckeouPvYdTyzzYlOpt9lAimU
FCG3Qg3RA4o/b/HsPg2B9kryvgzhHg+0xr+huIxPRfdSa/GaKjvnIh29u4E57062RFZhwIrXo7+W
LRyCDFz/CNYiIOTaw0QCextvpOCg5bgjYU6NVKFS9Yk35Ob54yWpbVY6Slfc6jX2irU9ALSBwAgz
/sS5+KZX3icSxNqFPeO29SnX+63VZ0Rw0pBB6lucRtQcLK28ERC5akn3hgAYJZIiVUx+Vh5a5IPI
pVxhrLqrVoGr0GaEWYYWpqlvFA1zfnFh3xegWN1XWWYAaVKC7SWF9MTv53S8eS2bnN96b1CeQ2Xi
hE0s7TjV8EtEMuzKjgEZNvfnUpsOTdHtnbrdKa/Y9Ga8s7DNdV6wI1SVQOflp8bESInEOgFsMIw9
s6oXxB5srBg9S0iKOhZzjoz23F1TvbklcP6rqGfEmH1GvoaHygTqVobJMFVokN1LW5o8AEyUmEyU
pF98XZ4nvgWcNoDUBCe7WW4KjqlgO7aTFzMaEQFGDdvGK8m26XfHdOS9nKbvme0UD816hKzoBfGb
PkcYwpuzawcbMViHuudEZqg3rwJf35cgroxH3xUbTYmXzh5Ofu89VF6PrQRQdWw96cG7cJN9MPl/
VQ4EaMjXrmFbPCCosYX+w5R3PZrk6W2PXT1QWxw3IDkSlPbhs5U4pJys/GhKTDRU0NJ1CKWEr2JH
Tf2nz+CrVCAqIyhrS8FAY7efjrNw9uQvLUYcbwmBD4u67rmbasrfEhylmKBRyf3FDpR7x1JrNnUL
wQb5ux5SDCfMKVL7HkuyO6l7hM/LOzavItO8cgfe+cWwh/vML8HjELQXYlMz0++ODIjN+pS5L/wf
4fJKQaR+FwG1h6RhbAc8btvG+6iodqrMaUbtzeep0C6zil4zKPqZHjxNltzpo31uKIVlosncDR+z
wbO2sgTcwbikfUHX9t3QMiU2PzP6YStXu5sqzla2OZ5IYMAOsbagx7bScc4BnnQOjtgC84QAkEFt
TJX+kQEPXS5h1HfnqWBfN8IuwdqnzQdD2Q9sjOHAMCGuqp0pg+eRKUHm1y+WjSPWhomVe/Zqjn+H
/DFnHk22eokwO+1P11Pxx0h7MNXBzDhY802cfDfZQcX40aFQ2tQ2Jk7NI43/wrdQSKEDDopWWsRo
qBH/hnmoHwrmuxUL75l405/stK3WkLnpnB2OyzXhir0YwNYNM1iPsig2OhPLjgxT4Cer2JZbSqRC
NV6UDgoS+2Bkc6FL+Tkdbgv47BFPeZtWYrRONixkvTPObT0CvCzssEoCABQ9vr3F12a8oTIysS93
duVi3/aoCDd+la89RxwnxuURAHPjwrRvSakz3QNWNO8jzGW+Vq1rFy+Sim/CDhgUaKtZVvuKwrVZ
NNQPREdQxc+lXu39ON0UpvaMdrRzjR7h2t/WBetAoYxNypDGc2jJEOV+xoX9MGfiyoP/58MDXeCz
MCSz7NAnrCTSekwK7RHs3ItGKWxszX8oeYtxl2Nj59sfQZBf/KGhvcklX+V3sXuFOgDOO5uig4NI
yT/IndFLgmTrO57+CvXFrdcssAbWnaZoHqn1lSEd1djEqmHRdBPff2l7KKmanUYHAfUYSskw76Iu
XlS4DiJIWiLoPuiDnz5GquI6ZQOJzRxX26hiFKehKKxLy/HkxZ1zxpkj1jlN5/A01x/gwQBYIN9s
bScJvd6C78+NtZfsqnN5MTWzTW/gO18dTGtnqviKU4K5NMwyJQiGCMc4ZEi5SGWSIVNvchtiY4Sa
3NSZfQ8ml8H66DOOqmdGzoUHoauPSuunSttnR4GA7LV+qR4hekYkJ1E5jSmwXq12bJ97S3YnZ4gR
B/O+3eRqCH6TkkTF1AdiP5DvuRhGX61ajVVYjZ18zgNDx8rgaTgHAKtlTQCjrW6nfWPr/XdvIhJG
tHicLC1L35w0ZTWzMgIugSADQ2I/Digj4dSuVgPG1AKnb33IXHIWYcQM9QEsBCgG24EFGxcQYgsR
A4Cec+z1Dfugjysup0mFy2wCmsXkYhujYFV4hQLsYfM2r3tAAfXofXUDgbLBc9lQuyapL8E0jgSe
muInzSjJjvPyOXF9mtjhrOzNOdIdtiCa6ygYnad10Xi+HkYWZwKLMMIjhmrSHo3RsTVjJkMssMAW
J1V9qpLUew6C6sUxOE/5nq0/EXjEWBKMn9lceCCTWi1MGjoaA964MC/9ad3VWHdNg3qvNAEHC4Hp
32xnxV56cb21lscKmR/mEZRsuv7K8rlN4HmVFVbd2rXlXtBZti86gJPB2PXkRCDH+tlNyyDHJp2D
2YrCkrVByHGFv6J46GI5bHIv74iNySHsdd3ecbtoLmMDyS4bMxUqwefpc9EQUWhG4mTxJUZRO588
W6hdOSl9lSo/xb7n0xA85FyeNO9GUqkIKYTWT1XRyUtcUTAITkOAT2y1XZ529jHS3ysq1eG0dPdc
L6xw9Kdg6/fJNcOTe/TglzE2ZPUU7j/ZepixJRZh2QWvupfvAubtwdIxiftg2vky+nNHDQOktOFG
aSMHCj4PggcQTXSCAzFHVjOtMYw0PMPuQsl15MbAk7opcTKRFHL3sx1XzxyrAb5m0Vpqzp2AGDt5
5bNUOttUgyYVJRjx+60PB0YXNHRnyt9lfvxCTundoaCsHyHQ8WcWuJKqTedDp9RVm0+9NTrA+ufP
jOZ5LE3QPAh1BJxJhL3G8PtAR3G+DujYGXSNhAYPcaQ3JH6C4oBTY+vRjhR5xr7gPWKtAhTon+L+
3ghrlxoxqre/N8pGX1W1s21KTCCqNc7+3FCWik8BGPWhkTp81VI/5vZb6/MMRjjY/Mw8Jzrqq56w
eJWux5zbXc66nTx0ZdFvpJSfS6pwqNU2gAol5wBJtmM+g1Q+45WZouBQsOo2UbbOZ8VR3zD2Pe6u
2JAn12GEWBvGliaQIfLoDPD2GYXgY17uK5I1iOkjVdkkG8ZCVDfMRTuyNp8ZUzVHA1xjRICtAvwT
ea8j7CaPEY1lo7eAZ7mkPNighlBfM1CSRPhKTnvU7JRYX5pHdwTnPQXsxElq7UlirAZSZa1sf0VP
RRHtkZ9D/Y9+iJXvjOw1MOCJ/g7bgBzCgCFEi66Jat5H43FwgzCS8d4Obh5maa50x0qal5IRjscc
FBfattUug5uycnGCSCMEHYDgKmLmWyZbq6qccGxGefHkjHTga3qyy61JP08ekQAP1wqsMnQryxzf
yqjHFC9O49AtBb2MQJPW3XZolw8W2hQaKeecUlo7X8UWHlDENehoFiIj3y2RkygMZPbht9Nrm8ND
wtXYr8oGtt1IlmlVScBEKUQJzzEvsi5PfdQ8J3Z1Ny2mZbkczdXQeZAKGMPaEMjx6jNuHJdoQc4w
0Gka754JielQc4IVIKV/pVBY2wqPe/3IuaSSDp05OPlYnvDnJMmJ1dE4GsTD8t7bYxE9YSh7/j+U
yPj61pfiSfHYkpcyvga81ZgI4/zGwpLdxrTYA8kGpJ5UW/b1i5/WB8dLKEUml4QQaY9u6PbFjsLH
Fl5Oucvk9Amgahtjvs6G9C8WTnHszW5VZxbcXW83AFjNm4DzWoY+1uIXnrhQT6X5FRnqCbYbt6X0
yRicpwDNnBkeJfYo8UTIRuy+s65OcUT6GsM1V+kKcQPCnf9K9PqY6gh5hrOf5mifJgwx8JqA8CzG
e1JMTCMM6dJhy1A+YNT3AIJ/r0R215nVWvP4YuLV670RWqc5HGSOk8Km68MfXgJZvCo13FlCsaEL
UK+Q8e+FwEbl+ow/IjorV5nOdDWrqYvyRcwY3xKvJuVHJEHa35iYi2Pb28Ck9EAu/SWRnvAMsP65
Wffqm+Jat1Sr2NXSZrmkuUacqqbFoY9nuztEOocSh7JTM8IIQ4NZrVegRoejiLWjZRc04I3m3W6b
Qzt1n5GdHPvBajfSNnZTHf3LBN5rvWHbjBNng/UOj6zx5OQgUQc5XxujAdeVD08B/lIO9niGbOng
V5jG18yZMTd4WhDvU6HDpIzK4STy0T0qmtRA0gbYUWVnwzl0qfmzbAnJx5eDG7Iaq10vDJtxPtUg
uTekO4BT+IGwnWZmdjUQFRpu6gQSaARpIPiadvTuGDPJskLcxJy/RBMFJ1LIXyzU7sccyZ8knZ/U
hIsBoBh41bF78uEEcnwjepRJ4hOWEe80XtsF6jGmXEkbfLoGc6P9OHPVLHyY74n69ov4moPXiNP4
2iXqrZ464rYkOS2Tt67qXaqNm4ofInpply/NnRgLSxQCv8Oix2+JrCFV2LL1O3V6sExqYvV8GxhF
8WhPMxezssZFLPS1DFputhrY5IFZdpvLN8tdUsokIWyFbzkNPtAFyV3MFRGEEgk5L256S7KutY3r
OKiv3sKYHlvxfXbU39hVPw76EOYH5yPWOahmCaE3lZNYSDzMRJpXAlQGd7Zza5/BtaxKaqybdldx
44tNDYFzOUUpGyEPNFWpbUSTuufWjb7YNM9C64OCabTfsYdlzqNpDPY7yz0ordbz1hrrFfZwv+0b
ZFOnuI86CUVPjAO08YGgomlpLWYa/IHs+/PGrVtxEhLfFAEzjw4Fv/wEGckNb6rGq+xmbZuCLaP1
Bpblp5hxu7CSI3wQo87PVsnVyBjEvHPV3B9b1mTujqIMbeiNQHE77debon6ruLyGLOiEJklvnnKH
xEZT4sDvcvTvvJ0+pRsRlZXICm1kAPnUoiGcJVfS2QE0FrVDvZOz7vMGut2zpnv+vs3zp2IJM2R+
Gm1iMZQnMypnHzt92znbNlVzsa8DXv8xiOdgJbq43Hdow/SBituk0Yz1UELFJTg3U8QOADi5eg3t
gQ8eby2/RkWX+5BFz4GvzxjwE/iNhPWZShQdENlYIy/aaRnbl4kM70dOxZ3T9CHsNVpoVtUBekIY
DfEvZVgHrcdzRDc1zrJpMt5rOa6DZth2Ka0/dUWyvO3FpS1BcaI9qiI/10BvHYvo26jUimAP4ajq
TFHDI2s6u/dfh90SQdNjvhhcCmYtntadDeITJaPdpXOXsDjSw4qJIyReap/werj/HMplDeoDGzI7
Cl9zyoTM85qwZOooCAfYy+eUq1UQv7tqMjeqIw8Ioc/n9gtm9SOwvOcGSDzD6HdZUMIhApZgYfmI
2oX/7kbTvfcbkBKifOeVY3KtuxyebeO9MLSnDssQ6Iz/UfShHvwA6uFvUNGEC3Amhaug7XszZ0f/
KQDHTIXMJY2KL6cFzspEhwN/Yu4BELx7TfWO+nyw8CIVDp33yGyZFewXfZ4S+30my0vZkxDQI9oJ
LZDyrOccCBo8QyZWhLtfwRHEPi3+8rnJN1T9xTsis9HFhcSMnZIckddwMEfEL5IseMjAXq28NH/J
C7w9y+K/0cyIp1mk8aPbZZA7uSHQ9mawWttLabXWzFvdTdLNHPFEyr4+Wak37ApYsAl7AfKDZXyp
pYYMyjsRDEpGzkrppxYdJ+amQ0tUGZm/RGDL5KisfafvRQ5nYwSj4q6JAjJb25RlcYhdtU+SEWqo
2I5Z9idL87PleUgGEnd0PiBZWnq7ocKBaMwqzr8aPCLZUYm3FK1y5hrVu6JdYqdrZhcOEMheC6lf
J6KcWsSp7GHd0gfWcK5iQky7VFf/SDf7LstwrD8yQ9vQB3pk/BQi3hCvX5VgJhzJOjl09rnUOJ8X
uKzSF+GQC/xurPkmE3xBOmAWNgaTXcIU06bFXpLBzs8LKsOGeaMzipv6v7l5j+obZ4AW9Wt0ugMz
J1/n8G3Hvw3OrdyjschBuqDgmMgPhkn0j/gZcPFOpzXYRT0gW7WaEtrIiupQSt5WFNIowzWnmdts
SfaRdC2uRbuphh+XXnDJxEpB87TduzkPqwm83nJULXH/0EkfY/dk6toqMgYbrMYrLge1FA+Thv78
yGuG93Y1llzCStqhHDwqi27iIKX1+8lHrkfBZfgfFPXFhYABEZW40Dhp26STR2DR3EeOXfvaTurZ
9hDE8f3DNe7th0knQb/PTW5HpFNcY1MEAVj6ZqXs76jvMDWJJQK35HL1+nW2Wesmg5d32yzAqvrV
1V+Ve4vHPVyCVWWZ+56dEy5lVkMCyLMP4O2PBOgXrYhYnOZucdguuMXgq8V5WxTePjHcU+OWnwaN
RzihqD4RHPcg/+P4zO61+VmAQDaHcivkJxVh/yxN+yZnUptcXaY5/YbAeuiDjk9enMBuDgNmi7E5
+V7YD1cBfID23TVnkW3KPN6LCGHO3d1STDZQlh44JV4GT1/HCvXTZKciLdmKvd5AdLbSrUtLYQD0
IFD3VrtbXLgcjMWolAXtV0F+8/XbVFlbRmMPlc8VY6XlFf/hlsG48j8d/GzTzPVGw19Kv56JvDGb
98TdiWwJv2lcRadVUG5wt+AxRhkzaE+0QcPPlOtRRLv2ySn2eODAFZBW6hKKzRlV5ilhZjTF6BXH
DaOcF20GPgL9dxb1W2A6SGSsxA5eti7t1m5grNyKuzeyg83/kYEgAenaNXcPdmpR/mMzrtp3ZiWf
QQUBqRr4FVOCbgvOdbYoWyREU7zrPH1ObP14Ewt9I9+lV6coBS4uz/E2cQYhQaXvSjsKOafthhbB
IZpKzLb5afKoI9Hb0PQ4JaXx0e6jTdUfbBHtJpG9lUpfCBr7gXi3Ta1fqeNapsyNcM2XkxvnxCWm
l+IB/PKYGT6LAamrRGTiPS07OKhyruJv164lL97Eq5XphkmcDfkes3v0nLQxb9qAPSdkyMxZkWvx
+KqlYjwLKoI2cHgdWnAsRfShLX/jliK3lTYRLSdjH9TgNZ6Zimv1jxEcldFuKCdaV2rGX0vWv0l3
y8mxq/OjVvw2PDzBSMPSr969awj/nrpY1rCrEa2NGPWt3yc9Djl5Gh332jXjlz4TccUmYoUcSIK1
uWBCVJ2ybeXBY0suArsc1KPGAGtzsXF7RZQc6sFw77Tg0CIdMp/5ntElSZbA3I/FVfEY8H6k8SlK
TnrzLxHfhs1dhqyLC5EGn8XgwyeY73Z5p2gLa7S4zdR31QqrHPbZmvlKOvm7KP+ZWN5tRm2OajbI
lTJi1IFjrGa6xcxDdMdRPNlMb5Y/msvHshj/ZFtcBzpDPc4yZXUa3YOwIDAo6saDEb8EgCpN+/F5
wlznonfTMRJfjftdeo/mSHTGL0+kiPaGaZ0yTdzKikK8wT8POltyXo8fdjtdG+zEcmxfnO7uO4xb
ExU8xFm1CYrseZbabz0DDYia7zh9jAVvqR8c9Fn7TelY4l3jLVP24isBOd5t/Kx+ceMRWrEmjlbf
7N0+CjEP7qOYsXVP4pw+I/a71g02mAcfOgdXsZlvTFgJUIS+JjZP+ppWUv80xQl2KpaGrPhM6Rqv
ohc/Z7/QBdNErEVjecqNOSwYu0AaBAhD6WUaDZxOrQ030abub6XmXz3SaBQh4qxy+QApjIvyqzGh
LjjldOBA/ZoaxsXhOFf0z7D7eXbeo85/MgLt3Cxx3Y7vq7FNlAmqvpxe5efGiPKdblQffaJu2GtZ
CUo+t9yrQQy7KTNCRi3bXNAsUYJ82k0twQNbDNM1tdnLyw7Hu6rd12li980GzlW1Tz7JN81cx37K
DclQcylCM/O6F85FAe9AbLqrdDaS/uRyymShFhUOeYdZUMs4kDl2CvqDVSoefhtkSB4x0EhP4PHF
2ffEQAEE9TrHHofSulPRRVMA1/XCr+lHwt4KUuvY4jh58Eyw5xGVYIMABGJN46PPvO3qUIHDyAaq
woM0aPOQU0QQ3tWVfGPA8VoWSz3TkMavten+Av09DbT61Cl1hF22jnuMz7bJl+5H5U8faHDcDAjg
Ac4DhdEhaYzNHCd3B1fL1LePvSH3JmLXxDR48J+yTv+nFdm6qmueQKoQYhw6oUQyMNLiMLruzJNN
RLs1A3Yk/kkyiqtsYo11PI5+lHNvx7QrV7NNRoUWMVYu7lwURXOczGDtYKxrOYPmFVZFI8EzQ8/5
NS3yf3XjQA/RKh8FgC6RhKUXg3blT1sObCuL7he3cclS4s5HioBzRsLVBBttrpz+XHPe4XDL6AQg
DHsE85kjUsMJSG/j3YCzEVZ5S44TvexK7rENLXXFwJV9veUgtuTJwyRGXWYyFEFFrwv1ID7jbGdz
j0mqEk6LwTqzhy8vo73I9tShRORywUhBi2quVEhxQTVvQCSy8WKVBz3Y8BCawT/LPSXW3fc2sbMV
fcw1KFotJUcd2B4IZkfz0Gm4WhBLX4vig6bNh3F+V3SkyJ/Wt9f68MC0QwBRnu0ffg4bBnYVvEr8
5AYvj1JQ2qTLccMITX9j6uuaHDhaJh7jaRewpohz6mzs4N5M2+QJ0UQY7wQ8vUSuxJNFVQ5SW7VJ
2zAQ6wwT5pHRGSSU2r6ar8I8WPnOmt/Ngz7s4uRsoYB4X562RXvnk4j4bj3MViR8eWO/4/wjHRkv
oOgm4qfJOT8J7aemvLzlsuOmfOzeJ0UTU49zqrOZJNxlPawrY++Szk51AOFdvgIkuK46KtKWnkEQ
puRhyO4Moe/jCYQoloQmv2iMlLEoOebVTYgaE6ZgEmvTIZgWlz5HnVZbHUQOrKblC/aypTkajwHb
7hQw1/SjX6I1AZHQ2mGUxOkOGNcT5J69lMl1gBonq+daU7i41YYs9QaZ8yFaeryqq29+jgRNYamP
+tsQ0PbEWFDZpPzPkaYu1XLEzuKlB0M7T9S4JLG1tU3YCUUtPhiP5hgPAwE3XFi0Cf9VsREmjuTQ
8pfl/xzz2U3eo/RR4PzqjK1bnWrYIyAGdsuwISnRpwgYafKnHD/LmBE25rFIeTyPNRcOb1trdVhi
mIn8iyrOSXG36V+yNgHKUz6y+ODbzC6ZvCur3zSJvk4mD03+32Ac6PM1tENf8VhQNTlJRjPn1gH4
3007bjknEanQUt27r9Q+H/jmOZQ3qIAY0laKlgWIO7uJ718zaODMPBSLP4NQXZEuLTUI8cT+ij7l
+aCtduAPY4rQUkI1GZtOzuYfDP7jFKGkJDTaCJsZt7dWs4PJHq45NZJNv2sLQoKTF2bYIJYRmQSd
0w8mnitrPSJV6JhgoJBNm2Z0NpEsN6DA6FjBHM4oPB7nUNbGyjRplXTcgx0Mf8UQYdxfrFwifhzQ
LOKmOuLUCOt63yYX9JiIeZKJO9JPsmOTngQLnoafrH1vLA3cNxmHFqNEH7ePXmvuTY2UbuLAOggO
qVVTnQWGg7a6FsF9GaLRpO7jTy3IFUUllYKdfLI1OpXyUOY1l6D8UjEhExLzQTNSN9v/5RLr73Gm
N2N06lXBAJzmDSu6TlV7UtApJk52MHnXokF6wfiFZzyHG4aZDPtjOMQ/A+slZcbcPwk+BcxM4Zhc
wa8Rk3Dra2lvlXfTktdZvmjWxWp1XP+kZwrwAz7e+ZNMNpVFRnJf2N9UQk3iW5Q2RV0QADss4CYU
fT7/6Nf3m/cpRfOpNwHUGSoE8heOM0N8FZgedbAMpglgaK01hc3xgPOW3k+hWY7UacQvymyoroH7
B0jew6zWOksezj50EtberPQDAFPCJyYxtwL/y7XT1O80WDhPEjrfK0oOQR8fMqFdgjh7QaCBwsln
muTIdPI7pbcA6dwKdUl8ME0+EKbWE5YntIvHxOTGHBFXSIDv9tV4z6neA5labJs+3nvafO8EXQc2
yPg4yHdZwbUM6Y/6pWnvA759cAPrTasXgKKT7Yjyf5VGMkHrEqyj/mHG6sTgj7u8Rxlr+SoKbzVr
tKOVVgfhRhkPnHCYtFEwGOGdRAknpITOWJKyiTgAEUJdE4L5tZrmBjP7BPajhdFHEN1PENQWz5Hx
MfTxl2MnkHVNJIuGGLAy8d3bLXZfvwTZpOFYbKfiXz6gtk3lzMyRurmo8x4rQ8e3raWkwSRYnJbP
1Ai4VqOyfiQ6NA4TO/VA30ma/cfReSw3ji1B9IsQAVz4LUmA3oqURG4QMi147/H1czCrNy+iR6Mm
YepmZZ58osSv7BJ7PyPX0g4lfNkEqRLkZsPoO1hj2jo2cEGLXkXtaG78bBvPLH+TjJX+yhjLZRh4
mxy1bRGM6ksPjG5Zl0mOmJmgoqPvLnopfwcCQGd0SZ4UbkFeTQp0BFkhQkJY1Xz5vDRQ+l4VjLO0
jdnJ23tPI501WsGbbRBWNLR7za/t2RgW2KhNnCl0JvoOAabn+JPlNp1CunwPZ/s486+aYkTAc6fn
o9MNzL/Ueaa28mkKcCGNOTBz8FgKOd1nPp9PFQtCp8G7UO2P3vP+8d8EuEZ1E9V2BVlb3C0ixQ2h
y9yNFSXLNdnLqYW7p0TRQECJvTnu0wVWFgi99rz0bj4tkuXJ9A9Sz6r25GtRmNdQxZxEd3CKOyfr
IXmpZBpamEOCllEGEnuZ4PeCPU/hFlgxYuFqznTAXapoJEKnHNQZZuzCeDObcVu1WbFk3COF0bwl
uthl+D0rRIO008+pYp+nQGPlZZ4K/2xX8iPD6GN2PH7D/STe5aFZxfOp2l4J6WqUJLQKbqNVjH+M
B8zQAEa2sKagR1h3+qp05tPBHZnhSPhH3Vdg3JrwJU0nYdoOAk7Elq7/bKc14/tm0JZzGZOaPOes
1LyhUAaKX/ZjcGbwU7R0Vdi7VloO6k8o7i2SYc87Ez/4NN2Kyq14gQQKRy2JLC7nbwwtxL0pDArA
DdvygZLERUqzWSJ/l3yy2ma034Lx3etY1X1Wk+VOIFApodrEhOrxBBHDWw5gRE3BEFW4RXGH1biC
DXaK/Z0ZvrQQEzfcMT4cG13EbMQaBvWyKITTMl7KioGMkZx08976OF8+CXtxqppbu19JLG2YC4jd
/GYaVSsoc9Fw8ONtXO9k43PKwBUM6zZ6D/l1LP2k5fju37XO2suc9buvgW2MzspU8ghLofvyouCu
R2S5dJXtZvHd8pBcESp7f1vnl9T8gHbl6KwgPUqqc17KKKC2p21UyOxjZC9LfZU261LBJtn6zuw+
7bSvMNtUPiZxMqjD5KjNWpb+2dPVntgQwafyb36VnSFUpvK1xiCTqzuN82Hqr+2KkOCXQkTe8P8N
/R4MLGG+bZMelYGmDieYGDjjfST+/Ghn9m8DNnqNQEzx7G3uCbC1eMOnotv3mPsWIJzCoXQKGJim
tSiCcxW+1P6aKhvmen88gwOb4zQQKgIAx1H3LsklHu1dZW2H4iNC6JlWCjCNTe+DwXBNaTcVJeXa
O5OlrX3P2MZ0dNmJa5RdjOIrTTEsE7Tri4dWXyL7YRLDi02CQkhylDqfyqeW/Q6wOybpt5sODbMU
cljFJo+Toc/moURRhsSUne0RQoG0i/xg5bPKF+kN900HujMcadbGfE7HPKEzHefbxqbkMQW4NE6k
Kky34qdiPVsI0Gwzt9kX58q49s1jityebkcM+v2xlw4qTkZsBpTH+P1G5lk9fFBmtpDQgTP5irlj
LGFV/mArk/j+onUcf/KTTUo08cbh4OPBRkSWAqKVyfJAYPCSKW43PVI4zO2VCaKVkxlOi4ZMZL6d
Zakkcgnu+2Iv8VpJVHp3wL3kPwal5EQALEzpbb+WQvuEnjrpZz//FcFPQdMSMWJaxSAHEdtO/4rx
3fB/pYpD2JqEyrJGGUFb4ByJ+58sbE6L6z6BVw5kVOEOgMj01UVcm8ee4qcMnysXitBveO1bjyq9
czvwSPQ3DVzIuZUzGw+FtAv8owiOdXITUkdU6BM4nDfxOX6X7ZUrYZieLT2TBoRa8SGxGC+aTxkU
AZm8Jr3bvN87f3LkxJFl15vcpILI+ZEMeBfHHwlbtRpuipkf+C5sFEnaeLNzH/Gzx2UDEWL8zpoD
QIiOKIQ+fvtMgUVF49+bGuzmtbQ6d2vXPB4hgXVOXIRrlCGOzIHEevFE7k4psRU4VN8NuGLrfdzv
AezI5TafyPfgziTpODEg86jiXYOcHzmIpkuLYqZzHSK/Gis9X+kp2JCjXp0G69rgx86Up/ndWvA7
1uV48lp46GeYgXAqTwbXrRrcZDy8o7VteXOAchwuVgSTEfYtqfzV5G97Rg/WPH27mSQnA68xj6fL
wVoQYBwCNuF7qOllgkeUAdGZQvyZ7N2pUV1ZisvYLqunuEBl/cqx+ug3IdZ6gLmTnCQf7S+ZYAIx
aI6yOLGcAWalhjQpneJuVU8nvzxM/H0GOIVbv7yVbGjDd2WAeQk8W2WfyN4mIrUVMV756LzVUVV+
opSBQpCfx7rh+Kbj5f4ClXgxZJnTkJ2HAwuPAvEt3NATgKJMPm4AkSmFuOm+LX3c2PWbqO1lRXET
7CVdfwE1IirrzjyIpJY39IDsxpZWXDZK+cnKl3K/Am0GPrrJn+1MNUZcJPUcrclK4Xhek6AtH1CY
G3sVyZGrAjH0PipxEc3CINSopBQQP0Lo0yPr/ZVRUe8IaM8j9rMY0dIIgkp8C3W8YZxtka7trSgh
RfyJ8IDRl4erETwj6YhHucG2Ma9b+FDYNYWuYS5RBVR5aTDfUikgaIvlTaQjqzZbfFcD/V/+IeAT
JpcabT3bHepN0W1A93XWg0hAo//w7RklgSVUmV1prWneNCCeye3RRpwoOAfKsDLrvZDvssiPxEaS
jDf0hqy8V+1ydIdxeM3ACRCnVfZs+x39yyDI4MgcB7ZWbUwd1rJU5W3sER7xH0G1D+O3yJ7Lq/Zm
9VJzapbOubGSez4r4rjjaWx4Stcp3jHEkW5vmLM5dhvIl5yXjar95bx52ERkX0PgBCGYT1R7Phbr
kpmPSb6n9lthX5KAZAZfXofx/zMhh6QZB42NDKUY1ZM3NW9FUn93q+T3IHbxNdjffh061bgqIQyl
+0a70d2QAxEcT2EE26s+k4uYn0rkXh3bhFUVI3oAB1Sle11hAP4egwdvOjYxO1Q12tRa/mwUbNIJ
ta78hW2idku1w7z6xv1HTVQlHbtxZwXoMflKs97zfD9ADDOQPZS9MPeUSdv2V6C/gvDBGKRmX4mF
oPog2UrIr9bOtbr3tQ0p9bC52OVRBtdgHZXiakJ05LFfc28k/A7NqWwOKZ6D6ntSob9ywbTiWXQ/
innteT6b9SakaFhkBKyIq4v3HjI24pN0MxhzdRL3pfXoqiPwAcFYMSlOr2Ny24blv1Z59yygmuqv
ilPEfjOzU6isicgQpBFsFzuGQHPcimlbB++0Ky2bgSjmXerFOpaqvan+hpOrQeY3dEethnWJ80i2
/I8sii6eOCflTuAlUJhFtf8ReFuVy4dxL7vxXNJUrA8sQolDFSR97ZZmvuHAcnCJw7wvG1zILnH6
BdExV7WeY/LXTC7+UaeEzclxtalWrXeblL+i/60zbSkXXyHtooGMQ7X6jPzfeCQVFh/lfJ/0HVcv
K3h+gMYSCUU+0DRX8Afk4lrJXHp3r1UXBTdipFzq6OJrYMPDW2xGK7UOnjzAzBqenb9Wu2Miu1a+
U2tHt1yWiEl2BM27AMzgF5fEeA3iEmNcVMBpFuxyHS9zcwTNEateeazjdV3vEtQ1cY3VVxAfRLg2
IyoZ+dIJF4G6DMtfxhqDHQtq0pjNEWUqbXvejciIKvNVDN1yxDsJZGJ4N1jgxME/GeSh5sf7ClUx
p4yeIyvGxAp+hskV2zLDmScjT91guuEeoQhgwlhND/cyAYtuftvdruzf6uCIpt55ZxtZDtBA4Mo1
fX2QC3zY94m/EMOiVoBycFChi7RqTnmxMqhqlYgFX2RQI/G1LhFhrgqEzzR8p2eAiBbvp23ZXJnB
1qW0r813xbuI9oggO8g5f/GDDVbDaHdZbjl2tJ40phAMoGuenQlqcY8jrHtLxJrtks0pbQqXcfXy
7KNF+ToZMox3i5iwg6+AYjsokiOyA37WInuv2NwVbCAawD48EnQ3BnwE+WIdChdCfF2/BCq9zAG1
tTYF4RsSlfAXaH3mJadfClamybdnPPrppsMPwXhgibfc3EUFT8CrlO4ky+2LcqXU3x0cTH7jBsn2
UAWbGsnd/24wHhM60OmhxfgzlryXBcv0q0I3Zup2OA+L7J80zaob1z5z4nAgWlVYV5UZPNJrXjUK
UykSsa4cS+lL9h29dJJOo7yckI+KKUVraFJVX1CXSgjaVYcgWOwm+7tD35n54oU3LoxKc5IAqq8D
gZDaaqb8u21gLXkOOq/i7wRVuQfTyPvUT2lKoa9T4c+V/rWJeJb3mB5CLWOdZzQHqY3XZg0SMO8u
uFLBpWrqPrF4NNQNoncdjU7Uj+tmAm/XDPKqT/ttmeEqS7JzXFY7lgjtUvNBz/n5Tm85wBviz4zH
NTtvp+6DQweGNlG4yAegi0r/8K0GKZnHoNpgPuP5PI6dq7Y8vFWdoF5erxU85B2OAoBhPBSCwZVQ
OnS5vQGJgTucbTHgfHVt9K/2+gPI62Nf91fqG/FHzOkhOzIQGRo2nUbQXaNZkw3rcwLYD7MqEMrp
S2Pm0aKRAdiWt6ai/cZx+zdWLBczufqMEVl8u9bdtmPzMOXk4/Fz8vDQ/umsuquZPANV7UWNKq2E
ERdFjCZa04gaNxBGPITrWGVQJpYVxDPlQWtAiEF1WLYSJuLA708ZRQ1mCzDR7sRLIPUtfFP9innt
hBqkNonuF0jDMjDE2KAlQvT4jbASTaG+UyBlLCo1/phihUpXrp7J/mj79KGpSAGh37PLHw+tHXyN
2GaakvJ5g1XaW4CkgmWKBBTvD2nsd2ZU4l8seG1GTC0worR0BAZN9TAX1VUdkSpB9zLJuJHZgpvy
wbmE6DQIbYh+ysA4JuQVlWeHzo7O5hB9joa27WVjYw/RaQgjRwr9btHiLFMb693OEb9sS/zZieJK
Ce4iPcJnx84n0wWu8+wzk6dxFfXTnbzOD5byvU2xUhuNhx7zgdHziCm/yM5gG1HZPXoQfJoAtzs7
gKlQ3sqs554dsDpzpYOLo07kOvJXTbmgImqHcGssDTCbnGL7kxynDPU8TPziwfZuU3f1XXTav2Fg
S2rWR6sTyN7Dv9Rrr2xHjq0E/KUERlXjSTXoEotC34UdvmWcd4iSLBhDAGQ60Uy7p+EgQD9tXpXm
bwulOIxGLi9kZr6paw6+NdOEbI/s5vhDrmI14A/xeZixDigx1eHrmxV3NN6uY0Kc1mxLcXOTn8wL
WJisZ9MwXGt5NuNSWUVHJ2IKA4oiO+m2WmuMtEHSHhsrOlAPQ6jCP1Lu5EQ+SIxO+YNduuKVe5ZT
tKpOK3ZFmXyJqWYQUOGmkr2j6YFNUkxAGRMIqw16br7rnpboXPRPPIT40zywYCUPVwgYA21aRBSq
XTwwFTYoQxpJbVuOdplGo7xVEnbMkN9H+dbp4VtnBDqr2fLHLgHUNUSAqcboBRRg5TOLyiXdS6vW
Z4CK6/dcyrbh3BVuDzu71DneJMdQRtGerUNB5KKZOgOAn2TmztoY+Pzh4TWgi0ztRQPUzpOsTV7A
BlFzDNOKiaWCUEehVoajxCrL9cpn02CD3GqV+hi0sFTN9Kwm9Ltm46lh4ZHV9QrgFAVC7KUGKYck
3G9xgZAQTJq3YvwX6Dlrbw5SmFSm3vGGdhUW/pvB27wy/XVBs1HIjtKjpNWAyjqi8prwYaBILrHH
wDTzcN+gqCr7iBT+YI2rGbSbmvBTpfJDkX2eUPBIKzgurQY/gKPLzI6AHQyhF52RcL4dpWsc/+sW
hT6VK6fq/JslsRebO8ZlwY5Mp6GeQhW+Y+rPFmlcwX/yVim6xBA1yy5M7mCvHVq6VzVznSJRfOwV
B5FxAQchXC8d02KFKqb5eDzxOr5lkbcBJE5Jdr8GIb5RxuFkiuluUo3easlWWCyyFf9WU98l6dal
F3hQ4gb5egwuNmiUuMebXEnhNsiCHXgOxqOYVef84ZH9MeUXe23Oddrc0eHwLMV+jdaMB7YVzW7y
NArXZ7oWR/ZK2aQRwYQsccE1c9C2tFVr8WmQVBT5tLUCaVdI0l5Py10jwqOmZNsS0p5nNrsIjGRR
owFZ6qIry3+WLTu2HbxY4LujHTnqUDgD5zviwUuVZpSc/9/H3DFKzdLW3NHAgLzYHsFIHukH4gJR
Nk2cuUjGG70T91ipGPmFI0/JwyhYXXcgMfGWWVKD9dp2pJHjmG1tE7gHUoqpHJJYJXHUmo54wgQz
TH+ZLbS65W0mWEelUt70aLj6tfmW19tR+lEE7K91lL61MvjspwI/Uv6S8nlD44yNye6HZqnkx8y8
K8rTxB0AqiZ6FfGrQMkpymcUQ/5m9+X/NOKvJoybOw3dElW2jturkvwGDPne+C6h9DQgVXYx9RUJ
jSneHtJxFP4UEzQ++LYdA5EmvjO0FC+N1120wwTj1h3ChlPAL6R0+00BLyitO/hStugvIzHZYgOl
ZJn71S5V3m0YY96HzVa3VdFoO6ZOKsEF/7KHApKzvcyGjxh4SHfq+TDL8tFmjzDeQo1wuwBIn8+Z
nZnZlk+F5ztm8h4INrlzDOpTFyaF5HvK3Zadxx5T/aWgKZXjJbvEKUL4TEDzYQsRWyWE+/Os2oOG
jOjPG3REQiHZmHlWA9eXntlMoJscONvADrDbmtVWMpVrVyZu368hA9RwEmFrmjDVI2XXN5t6tsbM
EVyT7ZpYJC0LJqjYGo2JkG3ar9Ra6d4BsyobZ21MH1Pr8sPi8cD6ilQN0GuCHGkBOcM7lC0J9t8S
emZ8yEh/m/XBQFILUkos5lp3Z6LNPiTqDrG1eJTW1lfUJYHAmdYKgcwqYfMRftSgFAiUooqVFbm2
MH7P01vN7ggI7SpK/5X6r17yyZQcr3un4SGgND9QBZhuVyJ/qIIF5LiZNaHZUD8BvNgRhcWo2i2t
ci36dYqeB2egGm4Y4ZYWyrOH0g0RU0wkGPvJ0QgNiK7dJIC0LOUvotXtfxpicc55DSGoNJxkenuj
9BxmJ5YFfkHw5GZbbxNPiKx/8ztqZwlCpN0RSxZ1npcen8uofyis5wbBV96jfwBuir+t4pV4J/bm
jgL8pnJaGGli+qukz6LY1zxWvQ/WkBRVGM0WiBtaMi//rkn3wAKOKjY5Oo/RmiIqDqH/DbQ4DoP0
6gZrb1fWqoqLbVARAOZcC7YKwwvID38JgAz3eRifEhJfjWVgQLjV6nBWUPslA5EGX1QKTXYaj3Js
PuJsm2OsQp5BHvfN8lL19SJmg1ALnaC3t+sGdAvhmjbIox2UEqh6y87ol128UAOnso+cazWgjYkH
7gSc5BWu8SKqMtQQDqxdQgqU9skZYMNyPCYAYucEB8LZoktGP3eVyZr1fSNqnWS2IOGhjiWcuWKn
TSE0s5otgYxL3+DQy8CfTSJa4L8iKIDzV8SHTsGxsmlwWYxDwxKd7Alv16KgvmOUD238GWXfTeH/
As1YRmTi1M5Yl+pZzkE7Qhokvo+ZVM+ZZCHHRgcRvAc8KYp0K6WruHVt/VMJ2CYQU0NQJN0QIq+3
0kNq3rBrLs1xn0GKLOVklWka1ppkKUvILvKK/PS+bRE/UtNFdDxH48tSPzTrDOTgGUj6KuEFmwS7
Tn7oVbmuyK7F2jkVf8L4CgHildOts886hjU/8j9yhiRjePppcrGM6SyxIDJwg4jOXtIajWu8ZjN6
BEHMa37jDzRo9tN+tG5klzkGiL2Zbm2ysQ2/sd5/ltxRQqNgWh7vFgvZMqwcX7lDZdCMwJGyH68o
18TfGAYLVAnsutWonS3hH8Ak/kNasnIgO8M9miGg8U+JX5o7p8dIm8jDMmnxto7mKpugQ3pAVsZ4
2uqoDi1mG3liDcChvPKmgzCyrSjENg+kK8GL3Iy3gwhdAAzrvMK9N2gLvRw2epi6TRruiM3o8UfO
wZQIa879TghymRfTx5Sz5TAa9mikUxhlmp69eo7rNilwV53os2YJT0GBrOIfFWuhTqeh9dZdWiwG
wYGSuTcfRr44lB/+CJsZufzNMk7kfs2xJcR+uCa6tYrrgkWwtQFPwMso5jTI8QntVMEj1CgfYS3t
tOQpxs84hNH5EYYXz2ypbPyXVSuFD1FApiwpfmHJ7FrZj88/ev55jFE2yI+MrJnpKGHu8xYRhFCz
h6jAo5bkDphTk83WTLti1CWA3ZfnEN8DQCmnxTwhQgHdhWLVhNco0NMQ437LcMpmrGHTxoHXQTnb
WvZbWV+q3PsLKlYiNWapoGXu7LcSuYCqI5wJ7Yj1QvpumPfeZ2M6q/pEVbgj8u7bHH5jT3NikjZG
tFbNGXYEn3cOMBOn+m3TAccMsmm1ZdBGVaJ4Tzw86T4CA0A87iJMdRjJy76hGOKug2oew2rTop1E
llPEo2MYlRtK1lIJxLrrda7GN5ulfOqh0HP3YV+tuHRMbdbeomWZfmryo2aICSg8NgiMNDW3YU3U
1F5gxKdG5U6gzdTJucoGXgxGwMcQPTDPKeNxUt7ragKut2sMZmxuIhU3tvzo/KtXnzUcCuIjwH9W
V0+peaJz1r8Zb3q9+m1JqmnACfiriKLdeKq6agKLvNm0ahVOBOVZaU4aVsi+d6q5DxJmVfwIzGRj
RN+Tdpdy0O7DUfb+6fk7Nxw27vmT1vmYndS3Vwq7DnMINpV18PhKamZ1Wb6q/8KiWCiFvpvPOIEX
4pijc5LVavab2u9KCfssoUtYxUuREijl0Dm9ivotHgik43/QPhX53NC1msBlS/Yd/W9Av/zwkNjK
WqO7Uat+i47WGvWFgNGPMMyOsb3XgpPeubVR73TqRmavcMQGT/oEm7gsgw+sSvC03kEscJSHJwkI
qDJ/wXYozWco5Td5qJY9lj4kym7Og7O6wGDLMHmyKKQJADvVw1uFxB9CpA2ndRye7LheyeZB1T5T
NocUUS+yGuoyEP/gpyXOGJvySii/szaKrqwSt7WahT97HhkrscIG7TcwCrdQQQAFwToeL40nLXhy
KPWl1wSRusDtaHkNA0o3qlmYLEjYpasG1mVbVkfYV+g+btPvbbaDbXMOwi9f4rySHmNvA4CMxmIM
cn8jj2bw2LwM3lRtWzCIehaOhopYabyd2DKm8qm2dwFnFz5lcBTLFLaKJk4BEjLNOexEhfKRGWsz
8TYNcnrNgY0ipQ3fkYS1e04r49CdpGhrsLwaqwRT+NNiQap7BsABGXXJAHOJK4HffC73suRXkR5T
9QPxzrdIaqFUFPPDW/yC8Va63yHeyf2zAzrXvFrkgJENn0IauPiSI1L18cJWrzpI1ZyNsEjCNaT/
3HtR+2VaXyXVPhLQRGO41thymWMlMLIp21NyDygzLIy0BeufplWxyFhgIVgg5X+zQ99Em/d9koAm
2GWQGdPIXknb5/VG4M7w5+E4OUT6URH/dIi+gbqTMvorrnb3RPDbKHSzKsl5GKZllD179aOYTiO1
QDPI0T6DAhlYA6v+J4ToHhIfj3ApvUryuY4OGOEVOGoN/Mez0lLgigtZjXYtu6D2z+5enOq6aq/J
nGMAteQEBEnBlnGxUtCR7R5Kkg0pfsB2NG3bclsb41LoP0p7StI/v3c506kYqc3bIOYB7y0BEYWc
2GiKA6qs6H5HNEz9bIZXeopzzqGYgWTAnMWHoVwz72lXsRNLLOmGl6TsG+oYaW/AP0RAQuUTNL+I
6E/kbBOG0KQBPUXvcUouGL1QZU+jj/ecGGbaD8FC9xG3dKjLNU9DlMEfA4y/MrPSX7r4UxS3AL/f
Wby4pnMPtiFfd4jVQAgXss9JmK1hCKQUaa1G6fSOWsXZDANL9jC0mzY9Bxt8LNyS4aDjD0Ilwjmu
cmzn5qYpggaUDpgBMIqN3T764jMPLhaIlgqMe9CgUuRbJSBtFAUIgmI5IJ/AsPGu2IgAVT18H4NQ
0e0EvRysQyyqL9p4XHbMEnLw5IfyWCeZpvbXoHH1zmdeLrGBbhLDRXzy5X3IutmuWHNb7xWdxi1P
olqlNwMBGxAVRBZC0FBzyindzKZ/+luGwc3FT9KlsG/BQMCQro3hJGV/WV65KoGTAW9JwqK8+cZQ
vPQKa8+cm7eh49f/0uws6cccekDHcjOerrQq2Mk/A5+ar39nwTMkI6/Nrwds5MBSq0hZI2VCMrA3
LKSU6Rjn0TIBWNtW1rKS717h5JRSGk/RbTvO5QOHX/JOPbT3doc/syHb2WKAUSqf6HZLgQDQJo50
vfEbYlJuGgtH57cEYskuOp1VdH+iHG6hmnzlcywixnPCNW8BkeHYUsc7nfw9LrYuPoRYMvyCFgqI
AdDFlPBPa06W3a6IXWDu+bJFsTHM5s+Q6m2vZsD+e44HIPpYpEY8c2hYQJPy93Ve4uTyTp3ClRVa
T2n6VppHbg0rLYMhdyqoYunrE6e6KP/Fl6WVn5l2tskOV8Q1xCCR3ZnfAOALAgpf+4KsA3mH3ny3
Uw9ZNNiYMR54gIKQlgz8iEB85HclqLeZeVIC9WhYniMb3AlFkx4Mzvyx/dMJWu2aBBwRJ+TYIFJd
rqpp/FA4v+mpvh50OGxaw6o5crPJXipqdk2Ln8YQCy34p0FnM9JbJ4lLOyE2tYHTRGjBgJItFhps
sCw12VeJxQOYA1TS00CUsrjZq+qlZcDA+GPT4px47E/4vn3rorN/FIx7JosYnZcLQfdNCBCBgO6h
bXhTonXUNylk587Td04Wq2W9lsw/0/u14r/QyE9xA0Evoz4EH1GJZqm3MIxLfVEl36OsbgnPXNMU
dSwAnIW3AeoPUC4vv6vNn6b+TsE9R99poAlbXfPwmfuF9WMmOkKXcMbhM1ZwlGJGb5TvICULXeRu
26oHOzLdnuk3w2Q7cYafmqfflhvPeFcbm4TBQ2k0A6r1bjAA383k/XdZvIX5n+LdTTri0YpTcGFQ
255S/KKSIuGb0aTfnuJCe/jX1JcJs0Cj/bX2QfJgENzpr1yOFi2oQDOQyqzx3EY/yRDtIpZrYnhZ
HccHrFzBq0iiuTgOQw9uEyve+2JiOXCeoFfOtSA2Zri5B6HktTTJG1oMOfWy7mrtr0Y7Rj4060Ba
N/+nrLpLUvebKDrnfgogZsCrjgAzfhrYYbPtnHYuGJCGnTF8IMGFfBBlgFfiq7LX+vQ0k9r1EosS
VTo1lANlp3PeN9y05arOgD+t8/DoyX9oqWp/AOFbCpVnnIcfGUpVPDNRmMdaDgvsDjBWoSrgLFP5
QkbhauIJCJnNf4RnzQ2636KGzFKShCItM7lp+CNPjp9B2Sbx+ll6N3zANnc4ahpNgytN+6fizYN1
OtG4XeZXrAqokN+QctguXOgNyDEhlcFnOpdtmJs6OoXMGwXZp/m26ncBgoOaxukCOsASKZx5UDKu
sv82M1PTINrFYPNjuVs32q9utGC1PW7AC9u4zjuqKsFC9iCHiv0BJ6vxlKAU1DDVj6X2WejqQhvw
iZUS5J77yDLI4LVMOWd9bHBJa+pOnbZef/QEX8+NQ8Qs6xjNOTGf1ERitL/N/khwU3je8g9oPwa5
FWqqfemna7ZMCr10UbHcAuGJ+chVAitsd4EcqDNnFTc9VYwy4ZrQ4cFOlwiGTgfPus0iszKdvHlJ
GttzcHSy8WEbmwb7scXUZVvNstC7dxhmXAYbeBAezyUCtSor/LJ6WhOyFavYdnLoIHvDae4KiRpy
2ECdxtsjWLTVy+o13jybCapgHzONb1ilKR2ifXtoVXj96r6F9kTMBqjWMu0+ZQInwWw0xE80UXHN
HkPGO3c00FgEdgsOHd25IbsjaW8KIbb/pyrExPoKIzlv3zovhxu08oBwtY/Ch5eTraXuqakgr43X
/E6p/F9lwMWoHIR+tnA+1w9qrhaKfldVJ2k/OkGgBvHMxtmgQn6Q/hqkskJ/+vbkIvn3JledzCQz
NRvNKu+Csi4NnlpAttXLAHj4ybVpL6Z8NeE1RbVbM4fLVeZ4s3LDlpLEsAjPevpXx/fJLFxjkjj0
um0Ia31WHQ6N/ESHivrYqQXHuJ3WvdhIVvp7j/vR904j8xoH4hHoQkoBntW9oMLRXfZFC2Vkm/ek
ecGE/FfzeoceuDYL7EPmRmpObZ65hMxLTiaxau/8JNiH8yml+Yu8YBnb8V87HNPiEU7pI596iD46
eV7csdgRWJZ9Cb9DCKHpTLK2uY476ZbG6gp/XQFatAEM7aOas2yr7wNilMLv6AWvkf8xYIK2veJa
WrE0xNo3vgWH4zzAdTiWhxETPSwTpwJ41BrxNgAtXlWIfNGli6B9MC3ZQCWHaDtougunw004d0/y
tuITMKb3QGkXtRdeW+1EacerDdOlMXsiakbN2VNZ2ZS6ss3yGjYIUOoIrSiy7kTKtJARjE0DjSFY
SMxX+qyUxIcAUUnxrV1qZduE9AmHfi56YxkhP+oFcXUghnIjnxTadQMW2LnwUJbTLVXPs5j1SKf7
bOZMMQA3QtpMKLQWIKTZn6uY9zwjGdHutCrajrggO3/dk/8q5n7SKmUptJyzlb7Ea5I8DBJOjeUF
Nz+jAvytAGbtZ9izV9EanJYSBqGngs6g7wtOKcDXyHkmrmG4VfJXUpVDPGyZzGoJKz0hsHLqe+ye
eIsifBQe4eg26vcx4pZvyQvTPA3ylhSMwoEr7Jhm8+pm22eb1TQxjcWUreH0E9uJnyoF6QI+3Fyj
O/QabUlA3Q0m6YZ/udxJCl94lt00TI+qB+ebGwmoWJ/ug2LA6HFSTWq28KpL5Sm3cZ6d59MGHIT/
ODqvrNaVKIiOqNdSt/IvzjYGG5N/tIALyjm1NPq39QZwA0ZWn65TtSvjXAJWwAHsb2a+UW2S7iTi
XztMX6SWbk4foM7KbcMdvvFjnGBYsCfGioIwj1565UpegM39YgbCXrVK0D5q0a97TYwBvJfagyUj
otZjzE4HE1AleUJ3+FJcnGDOkDF9U7a/L/y3buLSIS5sNy1KQvDeg6Hy5vE+kKcyv3VIq7iixI2m
d0i3NFhs3f5BaYZvrjPW44JJnqB34r2k9CZPPmfxKPWD7m5UnqxTE/Sz/eQx92cQFIPuVPKSiLi9
Vux/YGKC6Y03Q6LQBomzcdSM/Tqz73v7Im2s4f3Zs7dh8G8yT5S0r10I82TVB5Da0CflQEFQDFwj
3eWiYFibt232GiIE81Znnhr3pCVW1BzTKbV80OHBbjVOeXJ43htFiTzxuNk2sfnTuY+pSW0ZaQRr
W1LxFYZPzfRKuKoi4UsNprROKfalivtv5/KCRDxpT+y0MFHH8mDh1fBJMM54jBO2IaGxb8Wnw3Ma
NqjX0VHGh7m9FeVjbb3V/XPFxJlkvx55Un86wHHgcpIZHxl/u1U+g13BORr4//BFTiGrJfdUtLup
h+euERGsux5DWEufVck/UHjsgEMHGlOy6f7l6lf5/rb3eBFHbBLaxWpw7+TtHuxZVt9a7g0NXDnM
79m5YbHlYELXGymjq44F0jxCzrnCxUPepocTuOnIISLa/UEL3yDSbFu8EHw4wTbSCdxnAMD5W9PM
BHwHE0v0N3jxO1uLtYdVZABcYMLyD4qHAPdk44hViTMeFP/K54UhqsM0NizI0W69FAsEtJlY8lH5
gPQQRY116nmbqPMoBSIWPRkPKq72HrUZQ1yAggZ+yJzQZ2SAW6siJkywAz6J5UJdLMtb1DLnDHTt
ogR6rWYBj+gw8P2Y8WFaK95m+5GbXBnDEAKEAuHn4ETi0hncB2mmiXt7T0Pjofn/5cDXeYDeUVf5
3sjbt8DEuuADvNkBdEZ6KrczU7F0GeoLn4uaueqb5slU1Iuk3F6Xeo5gaF5mGlIcvCPr0PLGUxxy
qVMlJE8qyLZpqvYpuRMZ/thLPkf8i3VyTvxhNURQFZ2Kh4xZowZMx3AJ8IESDMX0le0iKsZmIAma
86rBs9AW5qqCYW+JFAznZ4ZxvwUTDoF2pYT1kjTEECGcqf/XjRgilx7vOUJhZgcOcIGlOqF9brM1
2xBVM3EwxRpVdwDFmmNsthsCsVG6R/EyCJm1Oj41TObAMS5V2W2b8aXjXU+zwt1CcvFrknlEEIum
AcFALZ8JirONMSBwuw3d+a0U+hZ12RqoMZ6ibH4vDbklFLxKTEHzs15RjrmJyaq44rnGv0R+YNNo
mrNcDZEtvifWdWjnWzUWL0nMEWh7uKtIgE6EsFKiP1XEjI43O1WEw7R/lMwYJQh1wQ2tLoI/aK9v
SvrP2oLAacwIB+znpmaf89OyUB2WwhSPLaLiuUlGtW/o/S6TEo2vd1f0Tj9ZYr7rIcpyzuOss/9A
/L2CQbFxsgc/JoEGTxevFu3K3pQ/W22+nzzjIZswgLWNe1ZlVsG8gJpPJS63UKhuVVbufLfetKl4
rKoaQxAu/fqfYDSxkUC9Yh5voKMu7YjZSFEPNkn/l2zgpQpxiqk5vzZN+gUTYCUMvJ6l8xAZ/1KV
bUs7+vK0upfVInHTdzrzrWnaXZQar13C4Y9p7q4y4p8cIPrI0tINFxHQIVait0WUvtoDUBPihpBQ
nMcgc54E9BsWHug0mFsaFjNZj8rCmFthoWzocRkr62gyLwhJ0I6yMCdodsqbman6axe4nMufaY+7
FUhVjz2ytbpzhx9A++3enQKoqhjbDeM1kdG+YHMRs/YNW/+qWB2bRHeGJuGBFPWqmnDKMgDYmshu
Ye9EYrCl5vbBJFHDhNUQZmOcdQn6tEmpXcvoO7OlGSkxinH0mupUKyPGLN2S14XiaFt7jzqTQPlH
kUM/G4mnWK8J80VHmSdEYbYcDqMJ7nH8DCb9EX7SbhqQDgWK65SP+OPQHhqS0ZKgVhKl22jR0GZq
rOpiZZrNZegobaiKx2imYlrDBClRtnv8LuFgL21cm7jG7F5rm18EebDSpO4WR3PsLMfbbUExqMml
xbhynoBofFsRCqkLJWUqYA4lTruJJQnztMqOqUEnuhj4/ND+6KVYu2EGUxBXEOFtVTvbtFgKMeEW
uCkmGpMem3ncD731Ai10xbb6nJk5tmv74E7qx45HogwU+RKo9GCX8dxwvzJI805j+JU15VenStRT
7wcM2Mae43PTU9pe539N/pp3LPvwJua8vhXVlIwOhB+jGLNms1e53k+jcym8+dlP68fEnE552j9N
uj/1zBgCj9FkMkLofFWgxNWj3ii72eth5PrfX8vmoYlRp70w3RGtPSZDApGZFOlc8zWtNkRC3syu
PAYTfV51uB1LRGtp6XNfYKywFYcC9jii3Vn+babZK7TgDzMzWQRPyPY9ZMIB67HrLkUW6kkX7/Wy
5LP6k3DN5zoVDOLtysfaN/DDSr+lc56PzahAJf9rdLJbXJ9hAzGMjz8UxWpEiKfS/YluHywXAJgL
RpU45SKPU8sexZIehe4/72ymGgoCtDIOSwl6VUMb6ySVmeKGGvs6QFkooKe7prEZiESim8Bv0puY
4FvI9sqgEMdwJZM3t36kwbrmJM6/CinucltuCs/c6Opi8D8Jm/o0ob6j698m5Moyo5IA16PsuYiq
hqNfNk+WVhtNx03fYHKgL3tdl8GuL5oNYtTe8Fn42TxmrXcY0vS1au2V8PnK2STpc6hVhTK5INIA
hsm1scM9ZXTrJrF+Iy4pPXzGWme7buC7OsTzUwJb7I63wE5Lm9RCvE2UeUjD5jNSBFRZCYpQ7CBz
PZgqfQs6b0W/xFq49pbr4lsYAoswJx7/mo5IxD40xS2jwtbIoPin2bnsBWZZ0gy0swTJwB27AuIw
ANTGeDHiLc5t11wrf177o/NgQcc2c4lQba7pbaEWhfcdHcUssKHmUJrgRsU2JY5pZqxjp+reFWhz
khd1zuRojP0nNyY45ZCXsmy4x776YBvRa200x6iuiDh6CT4uH4tTU347ik5Zso5810P0hRzcUUMW
LDO6F5TTP6suH5VlfLDcOOWluRJdze4kOg+hfvT7/JUnfUfX7Z7e77t8CT6yl2W9OJztjjdZyMrR
Hqa/pEPKR/Xkqq7pzkF7TMnHiKw9T4O5t8lNTCLg60Qkr/WiL8mdbIopx2vYO071b4qzjSSI98tX
aFUV01eccU2l/YHTyD7R9DNSl20Sga/pdCrebb8lDzK/izR+yZDVKz8f1ravD2AbL2YyP/hh9wgU
cmlGRjbx83cnXZJggz7bBdNDCnTSIaRWxVszMa8dTlik8/61RuWCqPrsOJWzcgZMxZnXf+lA7sjr
v7nCuq9drk1G+utQLFtJ85Ep+F9fM2aSSzdaR27sllh2HVB8OU8MX7lHPMxlLRdkTHBJgxHD6/FN
x31pPbkFtJQEsgZvXyJCCa1ouDQQiOqwvZlNU5xsc1qq05lG543kDRCVpCPwyzRCMfRWOA0ywHmS
BSya6Dbm8g95k6czKF6A9u80aYGwZXM0W6Zcazvkyu8QKWXOZ24dKvm7eDVjr/MJEQT7cBS4KWzv
1SBmXhP8E575I6gqNSpIu03a3TDuHxz8/GMWQxSOGWiixPgVUXJt6AFm18+xhxWoMOd3N0m/Zkn7
ih+eHRV+yIaIJ8/kA30U7yp0SoYF/VcLS3NXTTNCl/y5kO2YW9E2ya3D8/xtLeurZWIZ5aMP85dQ
LKWFFE70tnuh5g8jlGld+iE6Ngr9cOp/HcEVN4KBaNPxnLiMSqHxMcXxAbIfy2t1P7tsUavQJwIl
zh3kC36LXMa6LoOyk/yD408qyArOPYUgKxc/3eAgOXC++h1wGDHsnFLee0G418ukGylEL7v2ftJR
o5/k0SYTS9o24iVkiSdZUIQZxZjhdAWwxb84Rc7nRnmbJaDzVIvMK99TgwVFSDdg0UFIpPhbI9+p
Ul4Ej1LiufdRj/TLwUKMNN3OOj5P5L0ipMHU8e8MejTSsjw6TbBv7YCkP/4bNqRnw53+htLeJfSS
pmF6wXO83G3PxHT2lgZ8iT6k6XpxWZQ6odpN9KZXI9nFAeUUw/yd2fJybvLnije5SxJXpeF96trr
uAFRJL1DQMgrCAYWXUTDmEQMjAK1nz63fbHih752k3PuQfPkmoPUqSuAenRLONQds/CZEjp3/OoS
ovkPmjtt3l4GjCchI2liuI8t9VGKjRxPGV/+usUcONsxCxzh7nQVr2dC8U04AYYIo6PBu0s4+oAj
7jZPM2sVE8Ezrw5I2f98clv0pWOSxJFZX9REPQMsYb7JVJ8QOhVBdSx1Q78N17cCnprIbvTFAMnp
NyUziUnDAVS2rTe1D8C7juByyS6r+TalYjM7ZEzwEp1BWTxPVX6kZPapIpPEB8NmFqhakhT3BgwQ
34ge8PLy0/YdjUPN2snVgZ0gRUA5AQms6o3h7Q1VYJS0vi2TsuDpxZbda114T5il0P/TH7Drb6nJ
7o+oiUFjWZBM0LZSyYUxps6734qGIzGBQb9goNqarQ4+TKyA4aMwxw+6h3G0mGAdqhaEJ0Y8ZPOW
VAOZPYwUU+WgJwX3lo+26+j6Hj/V5+Tz51m4m2X4RCfhXgBLhyWyc2GkZYIWef5+CAUbW6bMuzlI
1fpGfyGbw47c+yziYw73zwI0shp0+1RhcE/aie3IuB7n/NR3w62vmkeTftM0xUBeq6dOTY+0LVXg
PrHbEctOTHvj5/17lM4bJJoNXOqVxvTqmPCPVKJAm6qVU0eQISjUIe7g99XdACx1zmYCKJo7/1D/
hXJ8DRSaDw1POxesss0MkQpK2s3EW1Gagckge3RkdooQKTFF6mhVyuopx/1r2/gs3XwfOvmugRtD
s5w9Ra8pZY48Ex+lxQ6oyfRhFsibqgAz4FtiP8LrGyDIWZZ58TK9X1gCHqvltDK2Dfd+uwD/JiMm
HnmPNXBtL9AUgtywjzemJISpnHUDsC0rvps63tTlvB0aJuSp8e8TvixzsSDNuSkM9fRckF0YHH1B
nTspNcD0cB84o8nGBDeHLI89gmzNFwhrRCpnssi7TQVdGoAZpv6TNwBpD+X/lloDZazeaf47Gnl/
kKP/U0FLppSNvemcP8WTuSLux2+PyJWk0CdNqHKDLjT32dNMW48lw/PoET6lHDVRzaYqaKPNSUKF
Lc08yZXu9nU5hX9STWchsN5S0/iQWw31rQiAOcinMELP8DmmUuL5uZqvAZWb0rI+0SJsOXy11CwX
Y/k2mwXtls5j2cj1SPbOdNm6FMU/f8arWqMGAov8hKbCC9F0D/WS9jbpBJiyL156O0UCPLZz9EUH
7FYJ8W645mH5MOqOVHF8KgKSpoSdQskzU7KEHNUIwi0SJ0+HDz4dp5ZlvYDToTgJG0zIMki62GJi
zKhpBEx8bH+tzt3Eo/cvVrzPApt4Dh7DJkJTLgqU7PFDlubnzDBuxPlRa17xEzZxy3+DlU1hX8Fl
2Tuiw7EN9hGLux9bha+eyU5/5CRlST717Xfn0mA7OPvWqHaZvHlRc4Cx/JKDSSjHgrDUQEiPWTSu
zSMwHZq63Nuylrd0vrcrc1fgdBDk9oknb3QARVrJU1N9m6Gx6mipmlR3C8ni24praxI/8rkx8KCz
0iC5qbppN7KbypV1YEJ5E8ICWVD66zr4HhGkpADhZwnzbNoRyzvIIZG+9W3IlsXd13N8nQGwJ5H3
QbvI0XLLFxvDYAIEItQ40/r8vZ4hdpF9Rjti85Uy5MxQNZbMZSYxGFj/9MSggH7E1aLUvw6Q1RW1
v6TpTP02d1SWJ+NF25Vec8kgV4LwH3nmtPVLBxYtiQKL3zxZSGehSlOFxT4Zp383tpuCjBMewP/d
FU841Y5MZCa7poXyZ11Hg4N+Lqz3WMIDiyE1zz6C0QxQOfJYSAzG+Br37Tt99ZuWRXLtyIuJ/czz
UXVrOhV9ot3Sp/9DgYsLPibH+ERMR28Akz2O57jO770RE8xUfia2YuNls5H5bDEZVmFy63j9GcRK
M7Vsd8IXLDdXF3sX8ZC1yGlFL4sX0OjYvNg9W+N335WnEHOnb2A3IVtcdhHt0XimhDrKBOAXn6hC
MYCweQfj56Td8V5BMLK7T1POBnkKMmd9CE5kpJZFjeORgte7Ed55ODRXp4sonvQ/EjaVJmUFgi+p
Y8OYmMwGg9+w6hxMRr53tjznHVbOS9gXR+4wq1nKj7HgNZw4KyayEcNHyL9j4W+qx9pazc6ws/xw
sxAzfcMjrWJuykj9BlgoGyOjxFaHHwx+76OdHwaLw8zyBa61Pl15sUkIIKz/IkG4fgwm3kBx8VH5
pIoy47MEcBQWw6UdQkKA7dUghrnOa3bHTM8hDvvpFMdoTYiZ0HeKzQhEhxTTujVINkUXmLO/9TCd
C3GBEXVETsIFHOwrmh2xtIXnQacAUDB1p+0WE8tKEsdJKxpAB4qfxmxcuU16LIsC4KzpvuUDUxHm
+TjvHkvY9kKUWFORI019cgqvBXoZf0IJ24whPxgMrpJuQEUHVJv593rGsIIJKyAHPQiKrKxSnzVv
PzVMa7NK2YVWe4Z/xmp4leVHBgN7zgBLTQ9u+qSM8cWKpjs5Yc/of/K5f2chuJymRF45LYrAfKVS
8ESWaJMToKmzk++Zz15GsAfaXz2W6ArBaaD6WCKoz715yJP0FPA1FDanKG0P/JRwFFK8vNyEtmm3
Zz6A0ehChspmjAotBNldCDOZLDYMx3HMI+iU5NriTKBaTTvfwqCdl2dbYrty4RZR8bIvFDVjhvqd
S0TiDPdED/C/UPFDUlsHPSNWwEFPNzJcuuOmHncd6Yqq6J8qyrHthpikSMarsGF2dTQqQGX1dfbp
DvzcpaluRuf+wpojfBuE5v1geSRYQ4Ce1EzXfgB+CD01zbwXu+p/TF5avAsAkI7iL5z1LhjfK2W/
T773YCRSH82QVgvS3EPW73gBDmuNOLqyh8/OI67cPcfcdsUw3ieWvvJzkdFwalAKpfVM8ifduN2Q
saaAGNY7lKshdEkXvx1hhGLpjfGUwyFqdbhmelbb0iegKLgoJuOPZ8TPsihuTua0vKS8vU/wfq6N
X8erf7PC5tfQ/KZWdp0TZBk75Z3WU/PLa2xFZuUxG9uPOHHvmnHI/1/tFAqujDOCkIORyAJg3uUy
3rT0xR88Ic8D1AMb0k84aes+YB3UmawMmE+Z3YEMxXfoU5ukYU/QSuIwYy8FhOXqGjrV+wi4Bw+C
PNNuujf98sGxoke76x9sMg3tZG5zPDqlBRDWJ52Ezu14xIv6VK9dQrZFA/m6gVTnW3dtlu5j1wfS
4mNatpEuXQqwksDjSRw2gZLHNPEOynBP05i/xnAmNTGxIPf2DkemXcdbPRTHSGQ7pzHWkRM+93gY
0q5BVsrng+vFjxbnYUuW9ylU4PwI7gksL77lXMZasgQLSrL4Qf1F4dzyIoPDS5Ce0h/9olKLpSkp
yTqmikxV819e8ZptB3amTSOOfkakzpAHYqP0HngYZLpj2CERGOLZ8IzXxsyoj032Q2u/oxXSJxgO
u4mvw1T2Leh2D+AiBqNSUrpVPyc5d37ZjwyAYJSCkgY7p76YgtWZbm9jxiOTcC7kbMGCwXs1iThr
NR2XshZ8zkSa8kOXjZeuX0yaibexE/M4NuWTB+h1JWREawWMRtxTjBfebqhpxj3iAUULSqvScLEm
TbzhJsXEgpQSl6eJukiArk0FQidTGtW1mcBJ33luxJmJgIzWV0G4G/mMjvwhH6Y/gBSOxCD79EV2
dGVzVUb31Jh6D0T3LUd8G8ae4aqPzw5jYtSKCRriLwdHaow75pyDKsCgu8Dgy2YA1bJ8tezcf+8d
75gGySO/wkPtVECGiTmwAozZscVGc4lD4AZ2AEGfJqMXMx9JsbmrcNExq/oWO84pWdbFPs3NTbYd
Ipu+3mo/I/jpjDA8iHOF8YfGlV03hRA4F+fxRIkXX10U59GWzBI+pvyKJNj00xXTaai7LY16IIvo
+aPSW1ZLd1aF7zI1fhrSDYpUnIs/NeEmXAOyz+L8PAEctKLkrnZJQxbqKmMQEaN/CKn/os6JbT4I
9gjbCyHtOI0ea6P6LKiSqRsU6sF+SFME6fa+ioGGiP4pFP2ri5zWJXRQBOKtEBY+Gk+gc9kkhWEL
jaQowmqynrxB4/7hyPtXByYmKFDpAPZrukCmvd1j3r0LBwoWebGSPuBDIQbS6Kz4Ned6hPMV+zW7
TMeJvxMWi11LaCZN1i3lbTpU8GXaawX8o0qzE4fa1sVTKtPiYWKt3GXipCK6iZk85nkzZsZx1g9y
6dfBpKpFC9LZufUB6KmGj1s71bNH5W6DHUNyaB8gZ3LdPtq76JpdbfKClsX6KcyTrZAtkpH/GYs5
4sjCc+vRtcGGfFnoFG8uHSZGCoPAoCphgqgZD7SEjgw6oecQpSGXJbJ3r30B9fTulLRPm4NFRq79
hQeMZ2GK91w8nwoDkvPYAybuq24/ddnHMOuNS1niimzxpSagPFvgmVlOoP6ygrX5DiWHuqK+TofE
u1BSdk09I9aStqvKL3Pgv4DGiUgxX6zYwpONWQK0pA9GypzhIgUO9tN4Ac+tKHPi25j3iq3puR+u
XiFYZeev0VhelkMoJTFEpA7BeJyReBOzptxjwptjxBBKynnmFsUPU9ghWzXnJOAqiaCjJj7e4ZzE
VyPytzmHihCLyr0bkvizx4+0QrQ92/Og+FjdH7e2bjxUu1ogSc/e/GAU6bBhX7nvdH0gxn9nN889
62k3g78UVztNgcTIM3LuSCJtkF4SFKscCfzObpWc9hNllFZDubOWByOq8ESNm3bikj/SyVLf6/ZR
2/m5RbSwrA32vsA+NTOeBL0KrPagE/sxkOXKhp2MDdbh2ZqrF3ZdBv9f3sZBJjeusWSuCJqb/U9q
n8ecw/hqq9e4egMTj58px8SFZcmcLqxI8QZylBJ6Xkrpg0MzW9sasJnMjReVgMbhDdHX/bHy2UMV
0/sAxgzspSR4MVhcLP3wLbTGbWendNn0zwRpOe7GjRZ48tGQ8jbYMOeiVZDyQ/8ObyVTzkjpoKRd
hqLZj7qujzL9aWdzzfG/VHRkybS1Fv8oq5s5vAj5VYT3pM9JO2kWDdCBB4fa+rfOfhinc+zsOjiR
C5V/i8d5IIbCi27w/1r4NGIbhvcDjojZSA+m+JrIqKsgodzsO8W1BMtjp1DtXJx9cOjWngFRA22+
3Gmj+MtJWPrJMWZ3W2j54HYJuQh7a8iKlGdk7DGqPw/cklOO+XgEzCYulvkqqFEX7mWytj5mMjKi
dyRo/eRrgfrVIjhWFJOFIInBzW88U73WCYU+9ei8OwZEIjy6JU1b1PggjN25VLeUwb0vxr8hzd+l
GYHGtTFVNcOPIB5j5jGbcITk0byf8SOyll73I4seI9k3LCg0P6NPiCP2tktsWxfsHKPwxZB/oFiJ
s/gk/a2dbJ/ICXmjA4cQX8TIg4NZuoLgKaI3Gzt7WwZH1yR5ryn1rM2nNu42AzVYweh/4C8/5NAj
Jk+Q4HEe0WQ31Qg9NhxYX2c71dD+bWX9nYMTLJfuXpoSAbH7GkijpEQwpkbT3YG1f/ozVLNCpJCR
A80absB7mWwdHAYabLXadUglA8dH3lkPHhVApf6LPK7viv9v/ABE9hCUBVVnFH1R/t5HSLIVZOlh
nDY8vD8Bf3k5/smUAhK4UMAXtqmdXlsTWYGR0+QtYkX3rnOY1XNhbaycHqB9Vb2oaevV2y7dlfOZ
WW8ePpLq14P4Y4zeXoPyyH1Otmgd8waKW+MYkx4aiI4h2VmOulgenEc+fsKdIv1ti2UBrZjHE/aO
Z/pKK4uhH/YtinPZGTjXnzsAb/NlyB98osi2NA5LGRMdM559kIX5ZA32yuoXSxGuUhr+gnQGxM6X
PwAICvfMjuCIJbyIVD7spUVUwK9eZNE85raxESb9HDBo6exj4UgarW33GrdRgddmCmOelHSnoAQa
c7iSI7HGDA5u3/4zSDl5xe8UTbt24Oq1KVzBr4VxKACxyyBZw3GyU/UO+eLVq5864gpJgH0Hf2Qb
0/oBpVaVuNZt0kL3PjelmYDqDMmnYalRdw8mZz8Dxq5UOypnJ9d/CAfkCKou6Odcm6W39TAn5aHY
9C724BGUhxbmdzTYbLET49Qi5bHl37iJB5E7BjM13OdWu3NUcGskdeiA4Caijj4tZWytr2pi0TPJ
96EjhtyzMykRnFNOrL9ZuN2ltIkwkm+RprVKMFm/NHmPAZ97QcRz3VIMMM1Mxu0NMe0xng8Orqo0
Iudpv3rBYewvNY16eQBqJNq5zNE9puqWtE9JeWiN5wiEYUwmtvwsC9Al56XkuODF1VFSXbOcbSyb
jx3gp+3C1XPXFmy/mbepNT9psLbarNcu1t7C+s7mZE/rAOMDBblpvDOkv2vYYvRCbhPZbYMOacGi
KyajPR0EaAagPOUyi5VjIMxev40qQEIQDy75UaHUW8kSoWJ3Sw5/T20h7nn3YGQUJXjjx8RwFDG8
SXQ79loRW3vgClnMr8ChQJ7fpkd2cjTqTQOhLcewzxvWOME1WRsVckjnH7LpQIPqujamO9XyfDDU
pkQYunUSFVetjQ8rTU4mm8GsB0GJ92mKabMg5Rwz6jqgoqzp2I8EmUkz9KTmq/ploho07r470NgG
9kywISs/CiDDqGvslacy7XcB968k/xy5fdasZES3ptv3b6JgyFbyLhkJMCF6gVwFzH3XkfGKzW+/
ePaKd3dqIQli7IlfRvfaY2+YLzZf4P8PtHIjs5kM40zQauJKloIiHfbIaUP0zOfP/YaVG3hLAGgl
tB8C5jkcxwX4tbgw8949tstPiDm1YNMRW9MDQ+LaszB+ac4zm9naQIkmq+oAdLFU8FbE1s3CrWXV
0Lrb+Ay9Yye5pIaUtSo8OPTq6McIkhDD6l1Rx4CVv1v5WnGlQJoktlhztXgv+m3+aVH5gPdysUva
3rBKq2ejvDo+2TMIKDjL+L1oKKMdu/AZi55LDppFzbSqRvIR6Y3iWLAWYPH5rO7a4jEfixUtMNsg
gcRC8W87VlwFIb1nRC0H86CxKRo928oXpBMyP1sRYyBECnHvZvqgOpuRj85EPQGH8bGLxO5Jt99j
Sg/0PY8rENHU32LVV+4LMTqWMXcsPWp2etSr2kcGduYT39uUap2UkDOcdcc4hjsqtgnV4X4J7iqv
XmfVfdl9S/nrzZ+xdehCKsZOhnmJ3T36Oz+q/q4w9lXpZonQTPcD/WjaXpfpC919ng1UaenNXYVi
W9kHZd46MjEWuJcV60sr3CRUx5IPRjSgarknPPtr0NEX7JnkBXR38zNfWsBpf6bngOUJEybei+JB
5l9e9RRU6BxMTPYR7aUwSDH1A+6qc0NTI3V11ErtSvPDdrB7tv0+/WmGfd4ee49w+SGR56zZy3zt
2u8GaB6alGDs5t4j7dI4p7zHWrEy8Py7pEZl8+4bz9hWy8EbaJJoek/nLJPeN6Xyh779LQGjFOkl
EzeMKfjYjgm00XKW26mD+4tZvVaY7LyvMcAaWhf/4rFZD5COum44zN6HHTkX0TkEKyeg4dZuKKOD
2cakem0gsEZLAXDzTkDat6DumPVzN1XfOSdabcVHlXrDqfVtePc92Qv3yDunrhYkWrpknE2tYNZn
PrhGA7k4svEB9zuXd0VKhqQKSIm6/oz1jCwg6GEDdmRXIBvAk9IxZnvSDNPMHqB6QzZejc23WY9r
23lg757WNMG9OEDhicPfWTiQRpCa+Fy4sM64TJcd8vyVt+chf2x68q3kXesE/qH6NiH0RzTOJRbp
OBovMPHoCqaB89TLv7pgv2piDL+WLAOd8jeDn0DLEhIinE3jFCng3hDHqj6mEYaTBzudZbIuofeT
bh3MIrtFfGIiy2eKUO2PnkwVZoFNlNqIBdR/AvPmDPTOGkdAR21F74anSVC+VoprRC5lVt2Ts3iq
jYqdMSNJES1d1geHfLYKInLA7iF1Jcr5faTEg54RHr+nvrvl0Q9WoW2JUw59keQNZ4u/abruZYwA
nTkw4/ZO0bI/qfN4OFR69OHDFbh9V63heWDxZ4koMTsSE0pDAACrZjQ19VOSYo3FWMuAbDthDB00
7T3Q2cUcHHqL+lLMV4Uyzo12kq+8YtuCJaZ8lZ65xOd6kVyl2eJ8DxIX5xTd80Squql0WcQSL6Hu
3Kqqq+wQH396g3YXogkAJA1d9igEM76bowkvgiAADaJ/rATZzGvaQbtdP4slaTpSncIEuKzM6dej
q6Hj6aZIGugeTQ1Rxhcu55BFyXrRMX46n1d5io8Lq9yeaskEVwGM2joDqhaMb1VjSiyusGESJs4X
qwLMRBPXSFaFsCK5NxU+8w2LbzFHhHPiEmD9qyojX5vR/7RYkpx4btCr18UEE6PXwviTHnmwHOut
LaeRZkQ67MGn6F+7obdxxy/Ceg66UL5UAmbwwpTxmk1jZWQ5Ak/CV/YmJcjVWL1+NaQHjiep2BSz
Y46RdgvY+03ovSOdfCZCXdsxBOTgWNea4uB1Z2Ka7MKWTWIbH+vlHtvJ8KRYhTlanIoo4TvaZITO
vNxdrjzWsctM5qAAHwP0kpJuvf84Oo+l2JEoiH6RIuTNlvYOmsazqYAHqEpSyfuvn6NZjn0YtepW
3syT7RPOpYWEB9SQq+29YE1yB5DoqHrjPpXGp2hSKje7EX98OO1LVHDCG8srbZxhurfivpX299j7
x3qAyOBg410NJTmekIJbrJDYDSV6puW+mbVlYvA3LqGdTgQK8VpUoam3zcgN2Kj9p4wAWdpEhE5K
RiGIXFw4YVRHNs2zkteN4gZrTvg/gRoCI6B+YdOw3k75nAfoIgE3/YYj+q5v3FNrmVsj5zii0Aef
MKANPqOTcoydXUqcwDhct85Au1MCNsgvKfCKFhCQ7uWtNxu8WzwjrNF/wH/MZH+wmjUTbiyvoPQm
m5v4MambHN1KM3CLARg57EropvrVicKjVwU0NThnQxsVykJ79Jk6d/MsKN4Y+udyyt/8yToMbkRe
sF9Fzqxe5FTmVNPOZza6lF6aPlN8z/4pEJGzCtieRKHlrI1mWDELrscKRNHAXSOXY0WgBXZTJ2sP
FcJJ963WYi89SBaulj9YN3ANTNkrcyZzHdvxMHGb9ZQY9YcipTAW4cPirC+o+/DopVJO+hsk3q4y
XQJhuiZYnbvs10o21BEE3mz4bhzKWDPGSTd+UVK+hxYUCsM61IH9j0vvrqkwgJS2OkxJCvJgSZCb
zTq2v13aJ5U9wbQiUhwTTVCkseDH4Pgkg9S2fKTgHd6Rln30nYdFsyU9/pglDuCGITuMuCXK5XVu
h/vCyP6J4W/C0OWX/Xby+oOTfPfAbCEsBdCMC8Xn92mmBSfHAUNQ71SGIyNqfG83RP7msYMmx3r2
HHKdpTa4u4hg+GaX+eIPXEJjHmHEe4qnsGFzLVtwyzBC5ih9rHUVwa+n76OnMoZHt8HorKf7xBRk
BpwzTzx2F29NPRO/a8btrGhofXQgPXVPfo1Hwj3V7LlGj79bIVkvTs2eGwr2OV8HO1uxjxDqI6Bc
IKpfU2M+KmCwLEWN55IVLd7MEdkwoXECj8maFw1yi40gOWC8Hh6qKf7iHOSnPBafMQOPVVVbzyyB
UHSqgEXF3ankOuh5Jh4s8SM9LFY2ZiLWx7e0JVfIJzMnAF2x0RFTdEDiX9kl5U6QIrCP9tJeRS1t
f64PNCNbWy0cfdw+tutt2K+sysB5zEz/VLnFKguSTW0XyPQ99EV2NTZBvJZ+0Chm8YUXtGS3w9si
NMcVNYnbBNZ90tW8eNzvIiZhblTQrSKrv2L2udJrfJSAvHhbTseRBGsBwS3Tw7fXaqRDrw4gpLR4
kbqDl9iHqsiPvGPpeJrK+yCHnNrkrwGX84wyNpW3GwcHjhuTSWxyXN3s8MBRZFxsq9TDqUkENt2Z
S4flVJMaBdYyi2IfkgbqguExtLkmc711EJPiGDaIxPPYq0uY/UZQsYCXBqI58YLf+hNXZ0KZRKx3
Ux9tS4Rc5kD2YGMoP22M1wUdfm6cv5mZexI0M28SGnOCAtiD/ok8PvTwpAARmE6KZocVLUMOU5In
aC78rd3rF2NooJUWO4s4B74mXkktEjMjgRDFndC8e7ByAAs1mbsKoJiCqG/1EdHNt3ai/snxBooZ
/ugBMZOX3NTksGANp3P863i4ijyTPTGyZIrlYzbvF9NUkPlstvt3nqOdx3pRQOkDrbUKRjrQp9+R
SsOxAx0VflPih38j2XUcznM5/qEVbIBlstzC5Uo//dqbrRHUSIoWZsGVRWwMLlH+2hmUuGu6ExOz
5zjEvF8sxAzxzX6Apl/L/eOA9qvPwegerdFpVx1SUpCI/13wHdnMdkTL73GauQqX09ijd8UfAGm2
3H/wOMAEA9AFCkWof8ZIyYbVNPmXgfgTeX6z9lu8Kdl4FXL4FOzDK/kNOOdmi+zCOfMiQtxGXWtX
D3E377NIXkQGzTNpQvtqqdpYdwEPf1adZVQGB9+jz7rH5FoX+SEcLYA97bwLUnVre3NfzPhliL/p
zvpoYrkd8qCi7wCsfutmm7hyHm2C705h3g8La6kHEamyRqxqLwQ5Bl7SxftjF/28yulRoWXvFIBW
ISzSMxtp7DcFYqn/1HvOk6kxNIpmP2ceAeV578Tjh28tORzUzlyaK9pSuR6b0V2B3GSHxXCu7Gy4
cxTXob4m5zxDSGUE66HUaLS/8iv0+q+w5hjP+VcSRzxJ6bzPqdjNCUp8DI2EGZ617iqF5zNkRxNH
KdF6AcoM8WbngxudtPMhMYDW3n0c//psR8zuCUPkVks6tkj5xTUo5gmrDZi/sGECjaYH2/ptPOaF
iMuIrHfSpXwy/Oc6/qb1wnUs1Z/udwMPYcR/kBl/MElzWSGWzjcfQm1ev7Q0SjfZJu9YUy8jgS0+
+DnsNSeODyhZL+SQgR2/29Mq7Am7WydNx4UZG3LmNqesQUD06KMFJDoM1YE43zaqfVrbX9OBkgI9
daAoUR348I8XJ8OzXQgDE6rX3pUF+TM7Tp8ZgY1VULFqnrqQjpaS6kC7URwhLByzMd7HvQ1pqCF5
nRdYZEvrL4zjBnoKdBSHTC14FmOrfOu7BGGyjlTLyN2G7K9mVj2dgVbTaGDDy9jYlfa249rlswEi
ihSm+5T3T8O2dV+35t5022MXEN6RhfM66oXnYlSUv7SISQDJO/ZuNGXTVcwVhwXuLsFkTb81dlWb
rWEVRKRLbEcfxj78VcAKuXSBWGA7yzaftycxm2EjY0agLuvfBp1dTK6TZC+hu3E9fWman6TCTTxW
O5AdT4yuNCzID8ztRzqj124BP9HFiKXBUbuqunaYStc9OlujQlZn8YNvf3kMK1EMyVlJXBeL/7kj
BgFWARfT1p1eNUGvhnc7EX4ziYABuGCXqHYDMAlDYD/0rwQPewZrXYGJrloiTmeTWtG6ibao2iuu
N9vcv6mIWsxaEtMiFg+7oy+fmLtYNUww2wT0W5L8eX+yxvyPDrWt1j+T9bmg5WTTfpojjSQM+FT0
3vkL9wDKKSB7ZfeMbP+YLOnugn/Q4S/kcqAAxNj6tc38TRo/WAJ4mkeOitqzrr0T7rTOjS9df9vD
dDdQ3jWU1zCctnBYuegX6OXBcC8WHsyAv2LEH+92xD1p5xk+Fj+O7fKRqjc4y9YU01jWLcLvYLM4
9eJm33EPrRiUXL4MpICVBu8N760CqtibC3Ni63pvARbdajjE1m5SH/F08zxJjQxwdTZpaObsYlap
58AsIdpnHxYGXzi8SkywJb/tT1Vf4ZUQn6OdbGkaVDhkHgR978NjAOd3oIDHhtYXC2xmt5GsSzD0
jC7oLXKju+w6wmeM6GHVbDwsY9uLbazeaC6amemdBLvSUupGzCiHkgDascv/nB6C5Ai0lK1w3H1F
2WdT2DfWodtpVnvOo7W2QgicyWeZfDllfUxC4PNxJ96p+XW435UjHJ0WFlXIFdfxweI35a82xdrU
xObyGbRBD+0Kdbp14DsCzWTDKvUzqIc7xcWeTmH/NgVPGf/KrEHwYdal6Lv5seunCR9dhXiRV/5u
gddhxkAVevHmdlcvjx02PuD2Kx/tN1EFtin9MJj5zbe8/dxbRFLEtl5OopZqpmBaezj+l3F0DOLH
fGJXGA0ngENPpHO3XmDCnCKbzbXKU8FZ4Tnhp8nKqT63oll5xm8eMTf9CXKxqaDRqzI2Ez+PIHia
jC/Hmk62L1+DQZwnodY58SYGEtYsL5U7/g4UF02kvsfxw2xg9ASYVBc8GXRdyO7422KwuFhTsS10
1inPATLyAOG+cvrnyP5Ii3DlJQY5+79FkPRHsWtRYcc8OdfdlxdtEnYwqcebUgF1wUumIbpjs/Mc
B7WDO6j16iXe1uhLwlHP6fzkjBgs4jy55NT1VDyy9RQfW2F+zpO/s/HE99jzXW7C4/g7+/hoaWGe
n2JfvHlT8OzIA8se26F1PHqcYhxLLN+sBDtA2Qv42fkVnN3D0DOU0WvYk/Wv1H1gNYeWdo4xOwIb
uvPd/lZhlMqN4Ros9E+0dZ8aK6/qtkkx4/Km0U1eM32Kq/faPgHeB5pDcQvtH9IC55jW+wLhJPb/
jdNTGz45aGiGrPDM7JPp3e1Pjn+k7Gzu30pBkrBekbPXMSMqlwJyKWvHp2Ywf3ADe+NoH8WKtxHO
cfwqPO1MwBHnaVc1BNrhXPCxkalxX7Anmqt2PYtbMWVY1B8sF09utjdncRRxwKa4grHd/0gcFG3Z
7SCcHVTEdkLUzzaLFDaP3p0JOiDzh6c+NNOtiwHF9Mp3iOPrgiuTJiOZeTnaIVSQfCDQqOitTSwO
H4cQMgDyj3CRa0alolWbl2+GmP4FLlp9bUf/0oL24aQ4BHDKVcWk7OgGh7T/PdfOrQ7FNefDq+r8
1TPAFOFIrX2qJ0yD4ZAgDT8ETGC6JtQ1zmssKw/DJJ5MQTMgngk34Jo1w4QuJwOhsN+nIxAQV7HE
R8ZwnJDIqoVnAvu15IKdWHS0cyOi9UoZK9MMfvqZLoQRDkqpwZOYCDCTEd7CkimZe2lPyEXiry2j
4TGWSBBIv1Xt3uYGhF3Kqj2EchC07rWvoRv6YMUkRlUdOTxkWuCRMz4Sr36rInLbbl/8NCPhTIc/
MS+h55fOPcD/99CYPjiorFUMMNa25XsjZp8Bp1g1s/GvaYrqlUphqNJY7dZLdyk8aKffSkPt8aSc
/UBfs4gUkjlFnNrxzUsqdu5UAOl2Ni5piX4eYuOlfMY/RB5UCRbBA+m5titoV/c+6hQhtVUb0MC3
LMgo2RTe3gXiZrj9B2Gpl6kZ2mudmNzschdmSvGVZ+GCHh+/dIuTnr/YW0pCzB36d4kwuMKXE4GC
MJ8GqiSJ8G5F7LmkFD005J6VHlvaHW76h9jxw63CUT8UpPld+GhuzyuYnSEEGk1uzJb4xu783Jro
IalzdTV1XAHtNHP37PpIWeeA0C4ALnwjv6borHktRdMMO8ecJ7WNghjCHIBA+dc6GiNTjaX0YvQm
CxrBbn0KU/Y+VB4X/njq2+43iX5YsGR+MjYIn4Mh7nSJ6EYfX+NEh6KnqeCYqIy1P4ygkv6IIudS
0iRItSC5o5cyih96mT3XSmUaN3vPpAhWuISCReFfiHb9zVOHnBEEjjZPZRDayb5SRVrtcX014b63
CdRQDkdNN0nGgqMqmfvEv0c29tW2cNCj96RBTXZKWZpmD2YOqaak0gJoUKRnLAiRTZ7MjHPj2ShF
4N0V5ux9UHeiuZU0vdYPvYrwtbueX/+ihTT/rCIamYtIL1KQzquUwQJCh+L+1xPKC+Kyjo4Zt9Eb
BzZRCfbmw/Mgxua5dluJF9gVX1MncmsduIuKOQZt+2XZk6yPdH6q7FKpnqHYF0zN27zszCOWQiU3
EwAiWaBD+sso1mTzwDap+zIq49H04seZB9VbSqkNbfNiJWKemHepy0LhHvBNVdwn7RbkwJje9/Gt
7C+FAhHESXkaqOgqH4HIRN5jGG7N5Al6BbFrFhcVKzDqdTZEGraZhyWLBJJqbRYximhzZm9raucB
fF8T98mT8maUmEB6XKkc+Fi1syw5lUb0VQ1so+32BKvzL6RYzfJRL5wyxFofNTtEfsxoFkw8Ncm1
OzOr9fBSJ5EZ/5IeqM7C9rczmT7EJTf6cjDaLctpknkxCmvXMtuHCXiNTjVHOfPrquBO207cMCA1
VLrhN1IgXnMVv1njC/PvoSfl4c85LvD4hRfRi5tMrFm8myrhWOV0D/jh/CAog6X2YuM2Fr6H8s22
jGU0ohy8ntJj42UkyyH18dslUguoe5DTyYJgiD6FuNI65hOxAHs/5uNDi0eL0kVmwsxWT7nF8Vp4
94099NssjYkTLiZ/qCCbGUcZLdDE5T8yH642dT9t+uxwJhuBsdaJuJe6u1uI2A6VXUYCtgm50Q5o
jiUvFEL3Z65bhVm40bPaMWlywee2Jljk4WkUNpy/CJksFd19bJUksIzW3KBTLyUR1jWfm3PlsFZl
mzugWUjyMuNmqukuLGZ6dWY2AYDPwiddzo+FDPeGcg2wmKATK0oVfN7ZsdlvBou4Z0R+vyl+zEGs
lDHdlSOUtjbc23S1GRkalmExI4fncRg+Wbndt7HzS/U0m3iGggWP0Jb3bu9fSpG/OR0+9CywL77J
ut+2D7bwVjLqG1pyA1o4Rx6CgD87M/wVXssPndoHQwcPpWdsPFCde7JUVMzJ4WImqQPNAvtSxbGV
GLuiKi9JYO+DpsZ3Qw6qYJemnXpHr9SmspxLAsLWCOQDD8TZN+IXIg9vcQBll4TsKte4TUyTlRRk
Ethh9p8W/bDXdKeYKjnnbnw/0CFkcOtwqH9P5uZ3aObfIUle5Rzx6+tNIpD5pqekyGRkAYKkQaRy
jOKu9Vc0Wo8sEuk7LYk7W/ZnlZNBJDgEtcW+OlAl3bQ5JD5yblMRMS8ZcPB5Q1mcavlZuRD/+yM4
kk2Jm3OA3NXk044cLxJYHh/9CvMsX8791EXf6CCbwZy2EhJZ303rQnpXicOiS9UXyN+Tkibsk/ps
qQmulJ0dzLm8tC1nDPNZaRbowVzuAfKVNc5bRg8t4cO5dIPEkgHTFf0uiCLQQ+B7k5i+XQjMgS8f
usyCrOjBBTDokbGsa6MCllbKf/WRAjAn/LmFtUds/mTLAPOwh96QLA7Q5n5S3asMgESji1wav7jh
jgl2U6a8VQSNZ61ROsFZmd9tbnAvUFvIKHBFtL/PwuE3z8g6BD6SreeCvKnnPyOF5uO7yNIE99mG
JAgNDE5wEuo7kZQb5p8jAFDdj8e2aN+GXJKCT28S/hoSh4s0g/M6mlzU9976MHOyO/TbXAvcldqP
kA3cJVdNW8wAjM+Ovi0yC9ugbvehhE8Wz+q1T8gvYOEx5OJcCvqamzwsRhyjar18o17jrOepxlmi
N0bdv4cDcxV1ODLzSGaA8i/GfRmNR8nyxjIMHHTwg0s1nMdMKOJFEYnpEH2OUcIF8ztgpAL0cKgz
Z8fZv7ej4sMDHEw4gzcGUPU6mBGuk8eEEik9hQ+jOb2PDrzcMK2mfdzFL7gDj5ZVXYPcvLGmPJVz
/aKAaJqMWxvsh7vI9p1VkvSP/YhjNMvyXcu70Y7wl6geQ1K9Yb86HvsIambmEJyek9KBLu5dWy96
wzz9HodLjcPQ/ESWcxvN+pz7X6WnXpfJ4E7UPDpQFinx8vVTVc6ndAZE1WFgo4eAWvbO4RMWsthP
yfaJlEDScie2PQfzulfRzSo/hyT/1y8cwlQNe3CGE9l93n70kUJV9fxL7E3LVg+059Sm8uCa5mGK
umQJpz7i+r4i6L0OXkKK1U/oNi2eWxv0i0RvdFuTHsSifHTD/NF3FTcdSS9KEYLMdl3ErriwaWOB
YdpVJAxBmPgBqpIIKa4K/egkYm5LQV0nlNFUfLx76r1mv6Q+VngPqT91e8sg2p/hiqXPkCp0VYnp
2EQyXjGHxess4n851zRhCQfEz9xWWPSVOJRFNtyK0Z/gm5NyIJ5NjJZSJ86R8TFz2vtcKWBz1trN
0oXk8W6r5EdbDOGxiz00cSxgWtkPkYCNXc0fsWXvLLKkQuOgVOa5nMjNQ/zdBNLAiNkWLsEaLkxp
N2fUyrSQ3HvldvfaDPlWIjgorawIryPa7owMmcFSbvRPZHl7S7UbomlMP4Mw27uoDse7tizvLYfP
hijpNCKIQjwjrrlTzP2935ALwN1GVm6iTaiLo2JXjjMEtpiAv7aBA7phylDUhFguRkz5QV5if4YW
PRviqR+KJ6YGubL6ECalml9jPb5UKRNI4pdPgw8QksjcsTepbkPlXmxJQjUkFieIdaAfh6LlDUhW
KPDTzynLNpirSuhNFpQ9RJFGT9VD10BcIqIFBd1MCAPGAwAhjVO1bPRrjiOX1StrlgDMblT8Dejs
u6FFxY6aZ9+EUzRBLbfDr5TBmoUWDcsu4IZxstcxXqyQLagz4wmwaNdo+noJP/WYH8MX+H4X38ND
mJc9z7XfXvxZbMJgth4NC6uuUVqvKfPigNVJm+2OSfpMkOeU0wZThl6+lyZAKhNvQgO8Bfv2M/fF
p7nWzzW19ZR0vRSoP507fVrUJBU9H7JyuYx0lzkmQpfgywGGde1sBh0vgjkfzA6EKtPNz3lbwfQv
ck1UF1QaGb7q3RUUFVSBvtg5t/pJZf0pbe17Owg/+XUVDzw20UpWmIZkod1DWHecVT1EQpNsM7F6
C5wQP8nsWEjoWroUz+ngYbtA/x5ZyYzygRI4Rx0UZEp3RGhgJwyWZO2CnYKM+RV206Fw5Q6eyGtJ
CzDTD8anaZ/XlHnnJaqAfcpwItoJE1VrH/Mhuix87npE/gzrcu/k4qJdMqjD9FgE3NY9qM5g8wui
c2pYk6M7mXWMQ8U462K4s5J+bxjygWNwE/iodvZjFl4FKZyaRbDLuD+lUJcSyAd8YyPGbiHPiPyM
/XX7MVXmQ5mFjyp97gLCoHhECmaontXeKHAa8V4VkUJpjdZco+/U/IeXaF0wJY9D9+AZcNmIYStq
khEOovpTdeK0gNMc6T9aEb2G9HxzIrqCtAcqQFyOpwJFWVf1QybVxmrkbiZllRWkb5ZwhMZe1/Vv
ckHuG+DAMAA249HqACy3tMywM0Jhxir56XXc5xlux26bBpSu6dnI7tJpBoXAw8Ee1XfDzYC7dSDs
47IQtDuLVtKrtleEN0bnH8Yvxv52z3WCmBITICbUpT/dpqOBjoG0WXEVc4EyVlen2Pi5icuJXg6M
v4b1IAltSFZf+AuRcd3d2NIz0fDczPglywXjRCbLDxFluh/cTodCmCetwbBB8sZf3HYb2W1H3th0
vhfgyAvw9E8VMSIc+5E+twTFVMUbC5cBXm/tH4321pbnLGAV1RRbgDZcxtaVJXEDngTTlsIKmfFf
zSgr1eKxORAWLQWNv8ykB0fvGmj+4pJjtZD7JCAKy9JCJJ/UNiHC1rDG27WG0MEfoPRjzGXAu/Q2
uZuLEt9z8YtrjoeOaBHuleZoDcO6Vq8zgM0CHBRlS/BsS1p5zrK/SHMj5g+PrnI1np12Zxsn0YAH
1um+Camon8nkkqbg/RVdGoJ25rqg1G3Zy3RtTipigtyyS3hF4a3vNqDxqmrHYFplF4NMO7ELm+EM
mc86ihr3PpW4xhum24YjVB7pmHfdazx+xuOJX0/C5rrYi2VhAcPPooiofgpZnyVl8081F9oa3DQ+
ifDZbjfwM1kUxvMZ5mXhHuJhNRX7uFm7kvoIhRbZ8ZDgB8eETy69wWJ/zWuOlv6SawCx1xLBPlvQ
M5ec9IMo3kw+KNYz8esyABWCCsIG2Y4O9dLDGe3GDj4V8/lb1YD7R0txARmq8jVmT90cy2TXGOei
BhWKKnlHAQ4h8AsCvoKW5v7pDhXJQ7gliE3tJzXK3zZm+vEMVJEGYc2zTMRQPBfFugeUZR/IPloh
HGLsCSslPseaxRgxpj2AlExjLs83hv2v4o7IaVJevGWhOj6ifIfKAH6GRBxfBX813wiHOkDM3Jfc
OBAr5WlX/1DPy+Qa+v9a1yApSg5dfKQOQJPy5ATPw3QS43vO8Z8lG+0eKwPhXa3c8SwlETOa5Rv/
wQIXiC9XhZhV0XuMz7anxozMX4OUycvGJuW/rLpsnFtM+P64a+ZivWw/F9+704N0TqlOmr/N8RTg
U2i8H3IOSr3Z1NgKsj2LgmLdRR7CKRFJD5PFbP8w+RnEFLXwth6fzgDCcMo32/CJ1sHwLoX3Ihau
kf9cxvulvS4lGkK2PWf8MIt6lS8xf/cSEOEJL7X1aHKxHAIOvCUGMHEZGuVHA23Ipz5+Sup421vj
Gxe9r4x9Q7kNeHUPzZ8ThLTdfI1+d8bSH3JNsfwLGR9AvCA5s/C+AiG8rTzeHQMhDCdD2dFiLUbM
+OFkJWAlSVhqRvHhWJB60AVevD8x4ir2K8g/bBoS+z1xbv58rU2LfQSPQWF8l/F4UZ1xlt4zcX+E
uGmT8ytaIDlWNX4YMBQz5+L3uC3ObvjqYVEw5U8fg3LwKHh1GNeA73aPgk4TdWha9ZggqiQtVpme
OErt/pPhcGUY2iYei0AUs83Y/i2aY2GeEvUryBYVOSYTP9b+mlMKfxl5kbawk3VIAMtxLfgVHGcy
eHNtjVNOss0fa/YjHteVDoJ6Zs7g5QSmhb6d4fGhYNANfTR8SHBp9p4aFb4Bt/20PXiY/UxVeDut
pGF+dm1wwAb22OXLP6CINnJz2nPcahe02b0UkjDAxXWrf74bbQNcL5nHWrqrMkmCXExc2QL2le2j
tp2rJN6cVhj7sYyHaQ+RSeExZ2VLWpq3jwLIZ1Msh6BHDFU1z5CG/Lu0wlobVSlrOzeiBzSWT8Hk
sBNi2zkV/6Kh5fCmEWlompsI44+xpuDQmrkvpDUDX0xXONdpj+WlGlct/TH9yHLLKyqCejP6dmPm
e7bV6zD4kdybalDo9aw/Rcd6K28CVKE0pGSsg/Btw/RONF9T2Q6ACYZnpmYDlY4cbHbtcV7QdrAV
clnPq+PcsJuq5A039mow5SXQzcYqe8gqTswVavyyM45wDXvK7dpNluPr0ulbUrp7Ez9aznrIiwtk
ahDXVOMczXECYpJ0LymFIYjl/QOJni9wmNepqY92Nv3OLQUtBMVBIgFoiwZUsgwcqkU/28iIy1I6
eksd8zXyNPeGsrlQGo1oZ6IFOc1r1I6raVLeLR3ta0TSCDatS62rlG8V5J28tm+VN5xkl92nPV9K
2vTVziP97gwOdpYAn9fMlmbTuXxnxrgx2GqnBZgyikWvk8VUTRsY3l0sb0sY1penkMq9nZ07QFvI
8xzrqm/pC85XxFcvWizJh6Z+bx2eZLaKKf3OyQ1HHW5M33fXIgseIJp82IITrGW5qghC71Dkb66r
uUTp8Sdo818/Yuh0YwzlddIdbDvYeYP7QF+fBvGRnyCYX9Iqv8A6+JqngFoY951yWL1pNN4aINAq
tzdBwGhoiSDg7WSFGHRB6DKc32j0OZsy2MSjhdxB6LnOdlC/rNMk+XQhwQNcUBd7iuhqHDh8Jlb1
ZoX7JNB4YbP5OhEVW0UECWdzMlYtCyRpx4A5UgIdHr1ad2bQvQezu/epIu/n+DGGrrG2sbpROXGa
6sYnHELLBNm9IY3epKcWx4p/1J2utnA/Tp6IrsoYya/wsSbJ49DUM+8mwsSUYz9YhEnTqCPhOQ/b
0PErdkuUDnWx9+wH+Dv5YVmJvjbGCxgxEil4Z8KQhCohKFodBibkboOJdbn+doehColX1lsrC3Zd
iT49E8p3S+esbPdCzOyomwJqgmqPQfqbtwT+q6g+RzaO69wE2J5TJhkKmyNJgKYgESASuReh8TVo
OjK6dO+o6la2XQD1NMM3abO/jCafoinXf83KyVwL4cQ7n/hGwWrKL3jHYpFVliA3EG4c232fknLb
oWjH+ELuQGlsNKVrxOTveuCEysspSVQfDg4L5Y7NIZTQ3hHhM8E4kxhZ/KftKdlT+DrtkJvja+vG
7R5GhPkT1Wa+Y+cYvud0RbwmwvBfy9mBpQ07Mf+eRtUwnc3dfpqNT7L2En55lR8kBAg6DLpOwY4P
B25Xcoypqi1zm5S1KXssrxO8tYTq6WFlaVCzMvdOVdeH12gMr0ZEo5ZI/W6XcPP23OWGiQmHqYOo
RRQ4ztFqI7qyHIdKhLgLJ8DCNZgFxjvqoowiAiw/FsYNpHZ4D8/Uuoy+AjpfwxbqBk98C7uPyyNh
JZ4RwuIEsnn33Cmy1JeQdctHFVXmXxOqeCX8gItfGbQb+hRSYHRkf+2midcWyQWsXQQAHtXQON9d
akwPlMF8O07Kp4FOy4Fav+Ugv8fjdtLhh2Wfbd2Nd3p07yvXSNYDF0ldUbaZF4es1hgF4AmBsMyi
dT3UJzuLz3Pibo2gek01MIGyiMu3skuHs5/QeFaXmXXIZaO5HpnrycVu2dspUyI0KWtn+HR8th4r
Bn/MIDoNlJNFIsnZGlE17ts9RFtTMbOHSm11iZPVXpRBOi74Ch3/Z1aUFDDZieTq1Fj2i8DxH+HZ
JDtCJDRFzNDvYJonRY2DNqwEdJ3IO9eV4/95TkSZYRL2/WYWYrjSoADv04EvVIX9X8fPGki3L44d
ZjjSxy6shNnzUetLQuUaomCBvUnVUClXxlzFNP55dgZSRAn77EQJmHM+Zl9sIV7brisw5EoyKRxa
7ktXlkutGhCYZ18kwzP+DHFFxI/wYJTGExE0G1RQan8zaLAPysGYF94cfNRhAwCyGvhE4GWG+rRq
qlKs5KStU5CCIPUGJpwowoVnxQOuBFVMPXNqOju3vHc0wQr8xXdJDYs+9paSColqHJk/wlkGmsCh
iouyuSgBxAHogILDCHO2FSH2h/dqYd95BWQkv4pPtUMtlnD2EWB9NhRLorHs93aYe9z1cFszIabR
/NY14QkDPucxN4M6ONojZcmuzk9ttxhgh2eKfLlyk/CQLP2WUPZ7NHBP7NClIcFueotGboIG97IP
JzJeaKfSys6zy4Yx9uEUd4ZJiGto7K/Irw8DPQEpqbOhezcbZkWSBoGnrK1fxoRxsdKa7fwAKxuA
Xp5jnB6tz3Dpa3SyLiNbPK/nIv6PtDPrjRtJu/RfafT1RwzJIBnBwXxzkcncpNS+Wb4hbEnmvu/8
9fPQg0FbKUNCYaqrq6vb1Q6RDAYj3vec59DgdM6JbgB1S206cJ4y2eGMdO37wR5pRbUTmjjf4Cep
JvycIz43P1LD4klErYHKZsjTK2vJPgzkdaqDu9RmHDsDxszCaM/MnCiu3zuualxuTOHezkP5NtvE
VLQOnuFuaBG9TOKIux/4kUZs65iSn17S0JTzcuoV/khKHqV38nbpQVQPmjKP9Ia2hiYOdqZvkpIs
HpKbmnF+lB2q5SSCSkCmAGJWy97XYQKETzPjX3o+0erEtXZGhKM67+v5rXH6Z5EXN67NjizDb4C3
zu/L51hvXhq0JaJ+Uf63bsiPvS9ikvtY5BuzOpYYEbU6Yap8H00yENit0UrmrPtgpNdBAPNk/mFK
bd8X8w9LSvbMETpf0ZPfEqnsraPAZ6a3fUjZgIOybltEbLHzyosIx1Xdbq3cXxBIjrnxy4ZaMYpe
TGgGWFPsApZO24EO/y6dL9oIyVyp8jvauQHmc1RtaH9CdJTV1G+lg9rLKZhLnINH3K+p8xjQjWHX
D6LsfKL+R9wqvRCyrwzCuSFz6NAznAn+IwwWzYa3QoGCFQa5frm36+ipiIeruddIZNKQvGHZJ5OZ
41vRrAU5bL1LeiuCJOo4+kKYdcnAgmpn2fplTtrpRAIwncO55jNA/6KDJO7TovL7b1E9HEVVHfMg
3NPCOYKOoyTh7uCgHKLKfhG58tqhOGBpYp3KsJhS4wHAMLLH15ZXTYfYY0VeKnQvy5rdyPuMi4Qc
jaOFRCZDAj/q5VlVwMcFNOm1wL3yWVFLJus8Sq+aET3QVD3WcvSifMml9QkJ91c1agIfzocOSmed
SAzsNNuSTR3YbxiZhjOs1JxqC8cpLtpCgYajII08YV1bDcodH5lsvUbSdVHo6jFyYWTnKHDyVluF
+bgXoS22kc3hGjoyy6GBHZbUI6Afmo/P4aI1fk3UrssC6knne9QHUGefG0MB5wj1xcTmOGyrh8Fg
5VePDqLEMKjXGedh4cg9rYYD2phdW6pD4la7mUtL0cq6lX1k/3TWuWqXJuKythS4meZJa+JXM2Bb
6uThbREA8+sRTlNk2DQCH2FinjVk/dUq46bhmcFhPmfNrTO6HLWfWgdgr6AqWJYcX1J9qRpl4U1U
Ned1g7cEF7be+7eCfkeSknsw1Q4OA+5P1m+r1qA2Z11DKQP/3cffafDuGkPXEXLSO44bllOHfq8X
zEvqXxydp0K8kO/ygl/goGBZKuBN1YzQ36rERe4PAXE6CjqbkUQH6YMHTLqrMa14vTXKmUTYT4OF
17fsUGuetW23R5Y8nSmw0K3/2oSE1qi8ek5U+8tAdoh1Cx8gqjTNrM6RbQaz8SMti+shKSCultfd
QEW0GrDZGsj9kctDA/5eDk4NrKzeBQauXE07Y8e1DWb3oGtVv9EWEa+a+YwK5aJlcONz0JeI4SyU
tg3+xgEFulZkF0buvLBnI5ghBFFSO3DU5i04XCTLIDEGMNhrVccmAl//e9kG6Pb9ZeXtzKOmw8+Y
snk+Q0JfwssCltQb7WYYEViqChlZTYBMGom3rPvV+RSoiGTCXVSga7DkcG2m4i1vXh3AwnYRztda
WYO8JNcolIN1yKN03zjDVuRh7llBN2ykeI3B24H/vgGPg+koocSleQ3iSn0YEc84F20yPcZ2+o1k
I+JEKM60EVWt7/Z4T0wCQbQmjswQK84Irz4gxxCBwZRZREpKquS0xDD7hdDlm+R8EBoxFdUZHdC9
jsGiKr/1brRj6m87ZOy5u6A1onNoQuFxkvpzUKMJjZbgvPDe4TcjOZWjWXwxgELjQOJu7AG97hhT
Yx4e8ym+UmNyhLWp37GlB3s+I3vvwp4pShb4JLOlo+5uu+4yb/0z1wGf1sznViNvUmMMvVqg11IB
zTMblqJrBEg2kCunk/89sNgsK5oHRn2huDVm41xmIr+eQ8remoMzILGuu8m8b8xXAVxRG/TL0QoC
9IJYHxEVL5aCABF4y8Jn0UlEX8KQVEiyH5RDIIWOXqH7m46MG30ozoxxvMK+ve35ZEQaomZBVbio
WrK82QGsSuVCn82JJCgHeE99M0qvFNBjsoF86knDJuNTw0Ox8hjJ/GywlpYvRc58qSfji9wMMP8n
gnt9mL6NDsczyG8mI9iLsdqi0lvPfL2d+hqIzFFWKvZcGg9JgxNMEFYc8bgiuu+XZUHJqSvM1xHu
2Gac3R+zJdkKdhVImGjnwk+p0/GshBKBhuWmTAfqezQJWJ4JlxM5i31FNkiNn4h+7I3sK3dZ/Q8d
UKGm67AmRkZ+qQ/uhAxRUNWGDUheT68gUenWgWDwo4w557nmwNFnSI5p+aufulctwjkcc5wvq+J6
LN1sjT3gh6U7L/ZIvzHVp5ccF3aEOmUqW6Lt1ISuqj4mJoriuj1KQlSvZhv3euQmlPwxuD+kIRsp
iTu3lks/LsVSBZlpoizfVdZzHoXymLu6cRXFyN6ixDn4onwcFoXBpFc1zY6A4N5e3qHqRr1jG3s3
4bUNIQTxTWkDlNCQ4GYyQAb9dTTNXZr3knpnNG+kj5IuBHwmUhzEM2sDhXx15hgBHi24JqvfgTOo
0ogGuHSUSUmvXPtEZrma9DhDECJADhd6MNAyy81XYPqRgN1SJsLo2AfONh4Mwjr7vkE0bb2YU/ma
zi5KvoQolaFAFK7TDcCf8gitGbChzf6nKwDsUayRXmQEPO7I5B9hBo0jWcQjtT/41pyIaziw+mMx
vRAoY7TTBe4fENB43FCySXy2Awdr1/6Obo3obcBrQM/QVFPXgYLjrmbYBH5mjOBr8u8Awn4W6bRF
DLVy9QukjexZYXXiHSduRj+4M4L3kRm76pAHMamQLlEp0+iOFWmOmptcRO2XT5RSGm+lRaWDMqQY
00t9pggd7pfAu4h2aEx+od7wWJ3LLr6xWrQNiL06yGuddqH3qAx+GKHphdkb/uGVZkzblrptlqW7
RNj7oXiIwdgFgBlkeVNQhCvHWwQ024Yt+EitSLONR8KWwZimwX1VIQtPVHdEf0avLj1zNag6RFsR
HuBryd04sOMzzoJgW4GJ1gApz1tdb44LMWJCoIaelOrBE/ncgFVzqsUlWhrlLE0z8spWOcYUw7zy
Ka62Ojkx2YLsbpMzR8it1ZgXOMvASDlo/7U7Kc+6INtAfFs+tH1LcAan0SVrlSglvLybtrgAINrS
pnVc3hv3F1/nTRi6Oy3zAW0UV3YDW3TUHmgIP6Q9diWktSMFP50wuzDI9wo1Qhd/G6ulREjqu792
g4eC/VmPCLYkjzWers25ydb+QFe1dFrhYSC41X1S6/SOurEtezZahjZ/t2lKQa3TAEWscodQWRM9
uQmOo+86lAWtOjZAhnaixlmmNTQRrKFB30KBH/JZ1+Nno3o5U/XmNE7PTa47HTpEyLrKlpbExAaT
HnajeEMrs76KzDw/61DDxl1O5XaABRgbgkZKv3cxgXbhfur5aDgLNpT+X1pf6jQV4ACDA7GOXYGc
eWQH6sdqO9jzrZkhZ2K64HSl80LbrxmnmzJhx0oV/a5BYgXlXSDLjmgYDk8oEsgCNo+578Mr2aMo
P+vDH2B9Vy4FV6IptCcJpEyL6Z+TuWMn6mqasQVo+t3c2Bo+rJRmLQ3GWhAB0R06DZ+QMQ8XCZWH
nu3WyDHS1MLNyBWWolsHI3J4P2sRYk8sC5zKcAOShzQlFsBA7bpLXuLooSjsbb2w6Iv2nniQ3aJV
quFgOU6/kQG30+YzMlT9ZRlsa7ic+Vxv5yWMDlk1xGTCFpKkfiu6JRVezAiQsXzGzM6cHMYE9TgV
mgd3+A5EdjP08Nb0ZjVhTQH4ez628r6uCaC4r+zR69HZx0FPvrIihdja8e5e9iY6Rt49gr2WKIBd
ld6OtfPayLtyIIYFepidoZqxyFrvnvDq7iuFx21Ayw/TfT2L5Fc6YSUu68simx/NEciOzu7aggqL
xyFASlevhfVWTI8GnMZqrDCguuCo6Z4k5rCdcZ7qpXyzXMdatTRPaj7jWWWctTqlyMY9llT92Y55
0i1fu9ryiD1HEYFeLWclIYpwNZZWQhiEeVNYGlg2rCpZdZEPwKKHGeKCBlKo5Ku1m6eW2ge5Mz0H
20r2e5+mwj3fq+QM8oXca249HuI2cYFTBRvVWGpnOC36VXIlngdL90yjA2xDDvWEaRNLxlanmtLh
COhmF62AS3u5HMSO/cjo5cVwU4iJLgxtP9khIOw1OgZmETMVcKwljn9v0yofyG3d+TAo+YA067kn
tiAvtTMCMjhTsdJHkiZiZd/10a+CQHaULkQgOz7A2ZCskBVFLXkxzkg1MwH1v7N430gJ0z0bHfxu
aliBeLkBW02lsdIKyu5j1UH+qXR8aHmfmDA6BF5KJ0Dzq9Bxek1T/UrDnrI1KlP3Z6dI/9LdAmGS
38P7wtyBRsNUFfWRnLLiEs0nKYYEab91aWCui8yIH8hfGa8T0Y3fKlIEOaOXQc+xBxKI2aPw7UVs
vGRNZ+00HUjPFPsxKl893YIOh9swomPyF3l8LLWwxKWTpLflciZSboD0rEHTazS1wmoT5rtpQuQe
TDn+1lGl2luhJwRvs0zQ3s/M7qAVqt+EHCmQWsDPc2o5bABl1UhTrPnYdPO01SN7ACFNVZjcBiQI
vhm6hSclgiKK2glYh5jfLRYEpAVJi5qrtw3wQKVpzhfzMIyvTWI/zZVJvEBxlgPBWGcB4qkpDQmr
Hm8VENntkAbmlZHBdS8c012nfYQ/vKXFWTd057R9xqkXnZB7jNIOKVeF3qtPVcrm0gSt5OICvQfb
Zl/pCYFLrpjCK2huiFPYqIB8ObhRduXDAQxls2tc/RoeynGigbMqmupQLh/6JHbxf6Y1tE3abmb3
JligYUjw8KyyPGOXhcQgjjbSyPlh+2eS8tDfkACy7yDprQA+LJTi7IXawPdyHoADSXziuZe3CblD
gfaUBTEmMGjEb1WZI4VIIUWl8DLQgowTq+9gXRsCaVCLdgan07hT2uDvDMR+tFGeh45KhAOw5ge5
BBIbKRJ2HeOF1GMASDUNjaqaDyZdrdAMzzMMHzuIyJDaR8Lu/aw7Tihcg4lvtFgO8xT+SjLcq5De
rroI2vxbkcrzMGBPwZe210kmzX2HiK3+Io466vKltsH10u4tFWwQk1NNwBbdJVN1aaDNHpWFesqv
tK00uxAt1cCnIBMWhk/6v7kV0ZiY+AB0KU/ShcgbqW99IgecZpQ0jYhCk/SBFWeTbXAE9gs+2kFI
VtPsFlBR3bw5S80QnJoDxtP00GYpxJgEBY8m3xYMOO7ojZM/XjQpa6jSnPS6yyJUajIhWCjNS2J6
Yrq2vZ0NFy4wUWOy2sOo2eUDH+Xpfq6ZlL4rxx8GxugZp8xskWKcUu+1C7yjWpoQM901xZ0pfDxs
Eb3CsY8hqrKLZhdxJXUqk6UT8o3LhAJ+N93UJSlCGsFSLDETe/zYtX7K312xISV1QNHWHxB40+4Z
ul3tkjSRaH12aMi58uo+v0NzYHlRh0FYBOYbpQFx3dYsUEqfEa+gYjBLPoVGThBM3OidV2C42NgZ
LENjYBOUQsWC9A31Nm7teI2m71sqEd3Wo596WkWvvQ4kaLWCBBagKqREGCSYpEqxQBvprXRGwn3x
m3i5DsfcmlBjyzaCRVb8CMqWDQIH7LukYq4qg92OhZh3wzNiZwnYRM8zcQ25Pf0pSjO5nUf/xvAF
NaZ6bEDblotTL3Q4nSaTN00sxxRT+10dzuZBzYrUIoPkwpomLJaiprxvg0I/K6EWkyaVIRsrEpht
tOS9drH6hspytpbl+1vTrH4Ors02kpY4sfLVPQ2UbNcaEpLAMDW0aUVpZ0/A0Wnj6NYv2y6isxoE
CFVBXR1GlbfbgbQwj+J1t7W6glaSPQb3KK21h9lAVsIHn9jRFqAIPyNa2sp8U+UcUYBvtZ0cuFXK
RkxR6AYYO7N5RthfeVCU8AuqCcQArdNVCMsM21yrzqiLEZoIESqsaueqQobiJaTZbJPJti9nlfWX
HQj4YzQjrs+hpqwHK/zlOFDd/BmY+xhiyeZwl9agynHWOxm2wET2TCq3rfah2UKXg+/iqTyPbtwl
YMCvYK22bujQX/f1symHLTbkmQ05D0Dxgc0nmDVfI3NWwoQ1iHnbSr5zyNuBA2EDdJCtYZZx+Xmv
Z1w8GzlS1dYFhGVY+yP+/eLGRwxNBzjQ84NwSpxokz0QFtcNh1RyrRPZU6yydf9AfQbMfhgi6xny
Zo9ln2xGxalTa2A9GhLb52xG44+aAEKkIC1WqByB4WrQJVJTC1G3zEwSH+JW+9YViBzAPUk4fv13
JyfQusphx9E8Yo9ecCgbjYSe2TTo23RsQInA2/Y4yUGkF2zvDATGm2l0fgXpBPCwN8ADK1acqCD8
roU4zQomelwulHPitg/Oac2RFBbinQnaKFoXYpxSAKPIeuxJ7++E6it8tziC04gVxuhC/SgmOli2
TVZMgTHs1nZ07ReIreSHKImdA68moFqNenK0ZWMsO6Zcp4Jiu+ucFW/HkWUXTRzuaL48Nxlo+iyk
UJi5nHAlgUwjRMg4gOkD2EdYekYBWsc+MCfYGzuh9pEpXuhZOcig1M92iMd9kbfigCbEJHWSUCIq
wP0dqBX3LtDb56QFHIYRgVKGpavLJiEwZNND0ru0RfVNuAnBEbUd3o5VGd7pwhZXyRIYM5XJa0cF
39JRakBt4x6ZFGPngc2aQM++im2jP7AzKh/DAKK06Zb5pQDlp5C3C0KirYrSKo7biwwAy1ECkHuw
EbGcx3ZpOhsO6Bp4RaJXXc4jbRP/UJq6aUv7tmLVGl37Z7nEmWDEWtOGY7uVU9QweuM4VUNFh2s+
Gn16JcALacgybIH/GV/jHS1yiv5FDamS3Mce5kmUB+lVJEl2iAVlIaKTaOSJRWHetiWH6mLfJZyY
iUXER2CnF6lTDuemYLOVZIgvKxMdejLKY9xrN0anJQfUJJTHIW2OuvESdP3BDqfNGMyUOvNNgx/X
Gkyv6klUNhQUiUobqdgFWE3gFxB6GbsQ7njSgC/WWg/YyPfJ1+pjdv91GXN0yYmDbvBWau1VW7tX
ISm0+LfJRaLQjd19vpmy6CZ0xU1AUtmuhlBC8TBD/O6U5a5rHaT8mv4Q5bL00gQQjdCrmzoca0wn
Sfud1evCaSOuH58jMW+cZmoNEVpEpDKcLcgKW6dmfUVOA8ACNvX32gQ7WCY7tOrtOhgGmp1gVHZ1
RrersZb9Sn5mRhT9xggjoG/5xoUS5YjFzeZoa2mkYBRQJhykhbQsKNp3SBFxn19P5UC8oEFLq2uS
O8cFVs603g0uoviwJ5AsrEWIzIhySKyaK3iue5mS1Y35Itw2rfaQpg6BJD6bIZ8zuxfCMx/i6F4i
I9em9k0OxFom1ngIpH4XTMq+K6361sCMdJUK8y03mxxwts1n3ZYUxieHIA3FRK4tk3yB6ntVIn2h
5I9Lqo5pW7jqCR7hde1wGI8t/z7t1AXfRmppUYJ2HMqGlbTzMRYAsixx7VvyOQQr54bdTqBblVkM
MZtDRTOlz5XVMvGnYa+N068iF7sO39jQJ6xT5E3w3I9Ih6gHBXwrNdavQwBXgSa0BbZ/XOO4ZVcz
+OeLcyvS8o1bDkuKFEKBdh2i34yBGmk+CMKwaX6UZl1eEWeypbRz3rhAh0cySK7Cfq7OqT45/D/E
eQbCn1pHWJv4FkJslkaT3wdWnnmDbco9razKm/FtFejArSHdZ51Nbll5HA04a+O0+EdsMHkFKUTu
buIjoCL/yeJJyD4+H3TkHTjyMG6hRsIeBQ7aAIXi1u4FrcbLTogngMliG1hZ9xRaTUlyO57xJnUv
WSkPrqFeRsIfExbloA8oGfHKtIrTlCVYsptwfiKwQF6KdNjYPdqdqNjQTd25dH+aGnkZFXX0hp5O
fjCCSq8pf7kx0QFhcB8RflNa/WNckPTIuWZtRDdVtTgbSx655AU312Va71qBVg2X5jkr/LkeJuSS
Vg9m4aMM17Yh0b6p6w+7OSiuG9oiXkQLeYW3R2xqHH9QIORNPD+TL+WvpiaRO7fqAP127pM/d/dN
Upz7dK2WpeBxyqdNbZPzrHAzhYbhOW57H+ra+GCZbPNMjGWQI00x8X1EVNwuGAeDfDg7hK4ca2QI
txPfZafCXpBP1PMMbpXdb1HX14gOMkS5A+ecKeBFjlrgYKY9U5AYECHPep1BN1RD/hyEuOxJ66JT
Lc2lSBw7yIkys5XP7EJDwkNsTJW8/xWFGxOFlif81ITT2qTDzlbQMookmDgmZZAS1nmuOUeJnO/Y
WqUFutEff6Z9nt5VQuDI0AgPe3HaRN4To4hZsVN2ApqgR3bU0R3l5Ne2sX9emJAztzIgVm1OqNO5
UPPKrYt774k6NgbbUNfJmy5r9iGBk1R8tvALfB/aptw3dVW+mFXbnVWcIIqLrKytK73r2lc3tewf
jSyoEZIGFf+KREdHYtZ6sOU1yqljHzag0xzdTzdFXI53jl1OalW4uo/zoqmvmoLzcmYjSBoH6V6H
85jsZMMuP7EW4n+d0ZHOKw0bA8baMCrF9ymXTyRRFQudSl7riVk99cXgsZxtbLtsz6txaf/6CHRW
Emrzdac7lFxtciYtQgO1+Zbjj3Y5kclIqIAAMBd2HfIqQWPkus5g89hqLI72kMH4j9C+IDOst83I
jMst7Tkc4vCQNUa6a2q5ZHC1eihI/MP+2zlWfV4TtEmtr6FtWVdDeVmkCOzKNGo9JLDGJTqs/GmI
EwQWgB72+TggfNBQlaTAlAX1Jz4GhuNJ37e2OjoiHE/VsiJIZ9s2g4uVzRA/24ldAI34HoV+0aVw
0jujIkZG16fhTYCbob/pAgihWjSX+plWlZUgo9vyMQZO7IE4nqJ5puQjzPxQpj2LUYlyhwv0kx+l
nX+zkEzcuXFulSsOcgM7QgI/8BTrOXktzC5BpQQ/fkDyoTd2k0XNMqmdlpez7TCXMa0TNAmFknDS
6ZTha5takJ5aIwbe9r4ArlkaTrNTWW2CUBei2P1XS7wZieDodJsogR2JKbRmdzAEgb3697/+x//+
Xy/j/wzeimsaFkGR/wsC2HUBD7D5739b//4Xrr/lfz28/ve/lWk4UilpSddwHEmqq8Gvv/y4ZSvD
P2z8Fxt3ZSlgyDB15/PWtbezZR8+H0J+HMK1DHKaBG+rsiz9/RD5rHOopVQEdEOulLjTmrdxeCg5
dZuXn4/0l4txLVMSxWbZtm6qk4uZIZ4NvCRQJ9CjKTFdEiN9+8+H4BRgLtJFW+nKfn8x/YBIqUoY
ItSvx/rW1vaf//7Oh5uldJylwrF0G1ukKd7//mnmT6kesuB0SFaWmrqP6rojtAi/2j8fybYMEymB
VNSqTq5EOr0qVFRwwEdIoZc/UhSgXb8Lpb37fKCPz5/7ZJrocskgkY578lQ66fp8aSf2G6A5YXuv
dOMsbM9HOCvT9Pr5WMsP/X46u7otLVOZtjIcXZ5clEYHQuclgUM/3dliD9dlR6rpF89ILA/hdBRH
Vw6Px3BdabnvHxLdlmKoImpVeLzXzcbZkW3naSsYXqtow17A8z1AqPybTtcazqhHIO0aP+0KHsla
84aVv5Ge7XXrf37xsLJswzIdiWHu5OJHIBRAW/ix+oq0KPyY1L4uPh9CmH+7dG6uaRrKNTBwvr90
JMj6oClq99VmufTe6z3aO2sIDat59Z9LJ5OOC0fMv8UC+fvCEy9fA6ZYAytal97nP5Wx3PB3D0Qa
uljyqhyMqbZtLVPwj1WM6lbqKzq5GGwO1A8MHBTgZck3vWu2xqW/17JzZ9XxEB7C1d3rV/fd/PDS
ngyv3g/f4++l0cjw9I59qnA3Sq7zw/erYg0MVKyppEUHQr32L/0aMsCqXF1Oq1/DKl7HX8yAD68a
bzLrki0Mi4AcFvX3P0jDFknSiXJgPRc7MlR2lgqRlg/BgwNIPYrlF9NhubD3950lyma2CROeJ86F
9+MZReZS+J8lyYbNZeEDXNPb26ZFrDPV6tKsYvbJ2ReLvPGXi+QF10HH6LbiLT95+5zUJe05NCBF
6c7ZUqHUygSWk/0zppU49Olhwi/hiPpS6nDJcxJ8PU7I11mdrOlEXOXVvK+1+TjF8xffBmO5vR9u
hxK2K3VuiP173fhjGtYNnRWzXm5H/3PwhwNb7DPYrdQfYH9FGXjpYZsY+ZVAHtBwZV88/Q+Ln+Rp
uLR/lMvH1lQnT0OarT6RIIxEdDnWt0AOOvOGROgvlr+/PvQ/hjmZ7apNsbHkDGP7O3QZuLruB/lz
tO4MnK1Vlvx/XtXJ49bBkPZjz3CWA1AgQ5mlkS6iYc38fBH5sHng7vHqSOYD3yke3/u5nAwzsK4U
H2SHALEBERNCYP+nQ7gCepWk0cMRHwn6+yECyZlKawWNyLD4ZoshuUopWz5+PsjHWUDYBdstvuuO
5bATej9ImYlKa22idbRI3xlsf+u8e0J78cVr+HHNYxgX5Qs7Ukcacvn1P+Y6dFITE59LMcJ4zIdr
vUKXiVGotL94/H8bxzAE53JDsuk6/aiBU2BXibOA+LaW1IOazlnqc6YPUZqZV5/fuo8rCxtV0+Lh
Gzr/efoCRZHyM+zwtGJs6yIo75z2iu7mUejRpgvl7vPBPjwnNt9MAq7J5e65zslrpAm6X3nsyFXV
u+axchK0Cwi61mGrf/F5/HBZfK1NIZc9pRCupU7eIC3yO4s6ELWcGsGOQNFVHdFlbXrr2cLS/Y8v
yzQtwosNl7tkn75GXZVlSaAzWBFjaFLhZuatHZA3/+NhOEnYTHDeV9c5/Qgo3FwWKliQD/llVD/O
ZG9N/Rdv0oepBz+WOjbPyGLzqlvi/RTv82xGckZHrJ4u++i5dM9l+jSP3z6/kg/LKXtVsIpCZx9p
Ip46OR71rZiUkUKyxQFWH4sxmxAUYIdFyG1jv4Vtakri4rMBZ/bnI/9lXvCRsSx2cjqz3llWxD9e
YU5lqTtKA1CTaQ27yplAZs2meB1kVR9iGJgrW3T6F4PyGvHbvvtKKi6THboEvqMzH09ua5XNTU+8
prPyPO/c8y688wv+brv8ud2utofDasV/XGy3W/5udVjt2tVht1vd7vjL//uDjk/+87Bb7fjlw+qW
f/3+ZzfLr/OX9fLnmj+85S/r9cpb39zsvRtvf75nLG/5C/9e8+eeX+WfWP7eez1/vHk8fz0nsZD/
dn7On6/ny/+DH/P8i5fy4+Si4SI5QEr8hUrZJ3fB6gCGjy023hh3nYCGEdBX0+ubWf7jWSyAhvOe
cNSXytZPvgeJ6P0Ykh9+YTAgMpjx203nDrDrlKCKzyfUxyWNz83yzjiWtBj15JrMQKVJ5uJgr3zr
uoarKTXEj5b2xZd6Wa/eTyBhsWCaOpfkGEos8/qPeeu3eCAn6qCoc2ICGn/2YYKFBbUMFHVUrZN6
scwvhvzLldkOz8qxEdDzKVqe5h9DhkYiShGHBIz11LWy1HHXNa21Iy7u/osF9ONbKWzHdW0d4Khj
s597P1TUOIFlU9gFAJM4aKaSJ6y048aPKvAFXV/i9pFUlv/xk7OZHMtqJ4m5OJ0kWaWcsfM76jM9
otNkPaF4TPIvTgt/u7I/Bzm5iaWhOrRQPUwIDKs3ZcceRZKEyiNcnGJJEW4VERv3n1/ZX96z5RXj
wECgBUeUk0Gz1PdDq2dQI8wAv9P205BgRWn9uMAI/vlYipgdhwKOzWnoZH+nClGHwcxWNaKFbmhn
jXmcxb5Cpfb5OH+7kX+OsxzS/5iNbt61Y2cwDsFLnh3dxsGzm2GKA2nYfHWoWT4CJy8bp3wTIyhb
/qWM936sxsFvlhpU7pq4vJkb/1s0+l/M+L8M4ehsGlyDMysJUcvL98flEACW+1HKgU5hUVnl2C/x
i5RfrE0fD2e4x/8c5WQiwAPsBPg6iVUL6Fv31rt3jqCOQbqCYWdrDZNN1P1oGs9GVPz58zL+foU2
Kz0VVoJ9T64w7oKJijXdtCq5a81r09KXbjD+4evEPxAY4Lg7UMWiIqbkbPJ31fD4+Q/wlxWTa//P
+CfXTspV5EfLhGH8IMV2eBknOB0aKM23WiFp3j58PuBfL1g4pmBvxtw5/boZvSMKp+aCyxqUZzZU
z7SLtp+Psdy0k5npGBz6FLhRKh6nxYfCDLADBpjO/EY+YufZ07l4LoPgi6V/uTcnwxCT6QjWEJNd
unXysiUlBCI9xueQDfLeksFlmJIrlqcvSWCNX0zSj5fEnhYPBVVym1rpaTVeG8wK1RHPqSOWpqrU
i8BfR5jU8+d37uMlMQxnNvRMLFKGcXJJUx/OJRIrXoW2P4Zj5lmWA6952nA4/uKY+PspvL99y6IB
rFq3qUi41jJT/ni5XUvDn90jnlZpWrSPEtBO/lSFcwEXp3FKcYPAsy2vwDERJiLm2ri0y1z+ApOZ
fkeRXfSHtKmKEvdDmk9ra3C6gzJa/7YpYoJVaekZO5SGYH8qswIChaRvYUzNqJ22WpliQ+ytwPzZ
W6k5bpK21G8ikJhXWpM59ebzu/qXh7dU000XcZDBN/TkJeuI3BuTqFLI2dFUhriwF8k4MVqfD/Px
1VrOqIritimZkMbJ/iB2fViieBDoI6IDFvlPUqIePx/iL/PDkLpJKVkZnIjVyTMLesIbqsZVqxDr
ndHCGo22uCRUVn2xMP7tWpRAfofb2VxOIe8nB52wpBIx8nG3OqS4W+r7zy/k44fSMjhgU5Bj5rKd
OtmQqhh1qczjRREn1r3USHmsV8b40y3LrW59NQG+Gu3kts1Oac9uymi04rwWZkv7SmysV5UYvr/a
av/e5J68V6a+1Hk4ZYulkvD+1vV2mOtjmiGqWxWr7/+3+i6uWo/d1YatwK7fwlTxsvXbsK3ohW38
u/ks3Q3nMO5Wj6Wnr369qjU6c28607zP7/pfniqNESqQYvmYC3N5Uf545edIowzdFEyfEVmMQTGY
v/98iI9nyKX38p8hTt61du6HgZhg3q+scBE6wbkBFjas/Qxxto74ZU2aAhLsGWnj5yP/XhxPbjxF
L4M9OnNW0qR7f3VYNdG0Kuxjffh/SDvT3biNpm0fEQHuy9/hLJJGki1Llu38Ibxy33ce/Xe1gjee
4fAbwn6cRA4SwMXqrq6uruW+ZbL96seUHseulG5LDxTNSf+e0DihyTXzTgEDx42rNsVKIH15Pk0K
nDoZMVsmKWbM4kynmiKYskHgz9P8C6IfyCVuI9n8ANrGynP9ci/RUzdFTY33Ok58pm1cMLfeykAk
MpZ/n4YwZBbD0K7cEpeuU1RQeJySZBGZfXGyTiymY142x+sAXtdbu9aGe5xxOknLX67v3eUBRYxp
kMzhPcDFN3MHcZFpcPeCmps02S9V6repXH7mbeC7SlB6zBJXN9cFXm6UpWhctKSQOKsEKud6TW02
wjkVgySpvnK3uXQ0bYPQAhY/W/Gkby/Qc7MkjaiLPA6ZKnJ9s43ieqtSKCUD9/iZmb+NT0rk8P2T
u3OfVixiIZgFzNnSSeCYVHSRda5UQCzmAdQfuOqh2pKmORzuKQJsSKGsLJ5YnZlKZ4KEbZ5YRa+p
QzyGAPVDR/VWaq0ot0IuvYPseAuw10b8A9zv5vj58/bB2T28229uB6H44f13fXNPi8sWgJOdsfu+
eU9j0oZa9+bTYffs3jz9+HGMV3zSpXWdr8tsBwxC0U6JWZee9tftGMrAERPLwZnHaLmV08EDF0Wx
W1mkxTWyudpMk5LsPBeSeJLVAOnDZkwm4+YMHpXNIUtCuhBDfXtd1rKCv2XNPN/kK/BeKEIWozVT
0+wmWlh0O4S4Sb8rrPBwXdylUyAw4GrTSEqQdlFn4goghLOwBcuTxy48U3G2oW/1aGvK+z+WQxRF
fO8YFp0w2uyQhpGk+0NF3w7cJmQ8K4qY96D4XhdyWbUU9Z4TKbNQhy6xcUxKk0El8hwm4xFx8nMo
3zXlPxo4zp46gCxbMCB97wyPJiQ5TW0JJC2YZhNwhocDXRor5+vyUejQ+YNb5yzrysUbzZTHOgNw
D/jlzngXSNo7UFO+k6NmKJnGa0f5PDFKQAr3T30iY+qqrDqKzsWlEv2dn+q2dZKkC5hEUfICE7Kz
/lmtq2ILwi/NsqRQXq+v/IUZCXl0NvH+FcGgPXNXQ6+3TQQUm5vJeruLA8M+aHFsbhUddJrroi7c
PaII/BFmm9yW2swDEEnbdV/DrzqUNBlLwVMxTvtJo5FbysmrXRd2aVFCGoMsVPlkAKrmt9lUjZRV
dJMJ41pRqOaESUHrR657TKOPeWi6plmBPmlMrQ9mfWkm/wweocMh0bqhfogzp27epVQApp0h+T7M
kkUblG5ch1Gwa5UoauA+L6N2xYksrJHGkeZFLVMJvShSJ+C5MTtcRW7oJ2CpedJTBQHKkx/Rfw8y
X7/iRBbFkdbk5JFPpdR2bm1VDLl2a5SIs8ybIsqYjspds6Cu9/36dojL6OyycmS6Lqh78ZjBuOfZ
CG2iKq0FNbS38H9BHUirv5V9vi5jwZRxg6Jlj2QEXS6zoyNrTVvmgCm41ghCJVgwzFbVwUostrRi
qm0o2BZZD3teP7Y04AL9UI1ctfhmgnDVffSH98Wf1wpYL513HzVkoj587/nGREnD1QVYuQA5Ug9j
RauE15VgAmRY5kq8rIirYr454hHIRcKj9uJgRqNR5vSvolPQy68y01GCgtmufupp5fxsVAkCvsic
9K+wlzHcD+PAMwir0ztelbX12FPGAmZOlzNvb1TwhzKMFEsOQBjy+AKpHTAHBeBu/cpJWbIo0k4y
zlJWKD3MHvpdSPW4YX4GRykJAP+D7Pm76wa1tNenImanQ8oBIh8sRASQRkMDK8F+HFWMyIAdc13S
kunSL0dBWLHww2/O7CSWowNXLSYd5BiKw4bJ2ykKf8WKDYOhGeDCrgu7CFRIVePyRIWINjgM7dy2
asD7KqjWgX4YAAubPEs6ToH/TTeHaKMxlcOkoLNW3FhQ8N8kBi9DHoZv6ecTBbWJUZJOtyEct4Ql
Vw+jlYCkbKyY8sKOnYmZhRE8fOXMihiAaPrnwgbVDXCwzny2svvrS7hgfGdyZkuoeLHFOBlyqqgE
OgOeJABp/1wEzcU8JBzIGS9ugmKQJ9NXAOjgttjpQXdH4/yKL1vaFAesR5O+Y4bLLGEop5vSEXtH
jAS5dXgLKS20LgR4z3+shqjV2QSO5Dmpb53LMFS5hHq9hQW2b56DETyYlgzkdRkLeogeAVpO8V08
+efnVNP9ujJpJIdB7ph39qYcrUPaBLfXxSwYlyGqMIosC4DM+bnJCqi2AL6JwetghEUwVNkDMD1f
I3Ml5F6wLgTppJUJAnR9XihrGHKWyaPEbgROWA7wE2QX++u6XD5T6QQ2iIpwIpxGEjbn++JMHtRM
eGtG46Ld6Hxw7I+Gw/Q0hAYh/PKMUB+C4hV4q0o+lCkTRYq8smtLWtIjTk2cwJMmqdkZMkFVMMIe
HGInOBhTAyDAWsD5luydXWwkaX+LEJ9wYuAtcNqKWiOi+E67DTQkoJmF99lr/234stb7u2Qd2CCG
oVLYIYdyLsuZACJJcmTZLUi/yb2aRFDabqd2xQqXlg1wdVnBcYv7ehblJI1l9boNgm/SVB/92LhN
oc+5bhxL50m0xwkDUSnVzvwCKHM+po2IogVvpGP0mgKxX/2FZ8C1cQ8xk8DDY6bIoAwSgFgDnCEp
rBKGDRvfipEvLBUlMKJohaqifhHdjpkyQQRN01gKHickzozOqivPtYWl4vtNHuFk50wc0Pmu12M/
MR2FEk4cQnwt72uTjup6WMkqLYkRPSpsPB0I5jylKddMH5Nxit2stUAHvDOjbyRUtn+87W+NMP8n
ZG7BugxefISQkQZcBl1dRXmRwbb7Cym8x+AaYL0onJ+vWCGnymjDUe1CDnUrAUOhT9Hea9bSIwtB
Dm1voteAB4d+EeRolerpTRPAAuTJ0GsVsktLwl3okBQ3ANyBR/bPDw0CiXUZ4SAdc+G0vcobfQuB
TjjuSuuTGkCyg7/589Ujh8N7jQ4HUTw+X72h6irmG+CVjZXwGITmXWVIh2IsD9fFLJ0ckpfkIJjx
hZFwdqMCsphyBcK80ibyowwskJmmK4dzyaRFYkWnKV/klWaapFZVGo2UMbjHFEo6BR+KqH2xjGpF
zKImJ2KE2z65AkqIeVLDREzX+hHVHfpPAMDPq49/sWCsFyEOBHy03p+LyTSwMhQFMaSFb6nvP4Ra
tWJgy5r8FjHTZDSgWIQGNGFwNuzA0IIqI1OCfEUR8afMrkyq+L+lzHw/VaMwbBykgB3AcOYDpLFB
/AJO/Io2S+dTBLfknHBnNKydL5iqDY5pDUUC/2ABqi49J6BORHl6U9nTF8WG/uP6BokNuNTrP3nW
7Lk42hqQf14u0P0igD4E7aJiND8yT/95XdDCYxq/ppAcME3yOPOwBjyeujcDGFQAYjo69ddY/+Gp
DDq+T4rJbdYG4pZCnDNxwmpO7NtMbbm1S8SBSw7WRgHmOQRa5EzT4ss43qfMw+dgpKy4oct2IUfc
dr+1nNm7rhS+zCBeAr6gDLDQTeU8GxE8mPc+QCZ5PcIUl+3rP24Kn0mdHQHToznNT5EqxfAo1eDS
Ekc/pANEQdc3cfGsnag3OwUqYCGWkYlVbTW3rIM9MIorIhYN8kSEsKOTjTO6Hr4cgF3crqwLcLRA
+FGNn7Jv7a6rIg7SheGTxWbaj1iYptpzOWpfeDnkMcC3mtHnJpFkwCHUDxSOXmDuvOn8z1BLQbJ0
XeiicoAwi04PGkLnr75OpSWuLRownOr++zCOt4qgLdF1beW9vyZnZhCGQ668dFCOkvp+AmgUXvK9
Wf9xI4awO2YRKLgQfdHBcr6GaelEdjSARUcRyxZYOz8VONX/fMkIU5gLoH33sicsrOCdaYIesjMA
npXAPHZQLSfy8OkvxDAVRkFHJNznE7RW0UmB0nYEEJGZvXgMx8OXTTfUK0BYfyOKpxAtVAQrxvyl
EiZGrHvByKoVkNd4mdvSxx2RZLiu0ZKB8x4yCYvYHUaPzzdH0pJU1qQpAdYKIsmsSXa+EpeunBv1
+1h+nIanoc1hGALK/LrgtxLC+dGibVYhGaCSfyQmm0kuHQAgQTEwgA4Dc2WEieQexnpnC3HGP4M6
qR+rso1uaBUCklrwlFqdBfhz4IwHXwI71ayhPbn+SZd+i+9hKXQeJMw4zl9uvUZUNZL+ox/hQ99+
UZqVOt1ldHD+58+cVgd5VuQHir6Zmqd++NQAghx594mqrCzt5bk+lzOLDtIosyGCRA9p+Cl1HjCi
d7K0Nql32aviYJv4Jx4hAGXo874KtW46KnEqhXABsjB8Hqvvo/dqDMxJWh9K50vs3fWglIcf0tBZ
UXBJtij00MUo5oTJ8J9bbWaBSFRq0B7Kgvflg2J+G4yDTCeJbQU7Pa63Tv/R1vx9kz9Gxlp+aWF5
EU7rhRjfsXg4nguHLdm0hw7DTRt/B3UbHfObonlRlCfffm21h8oO9zJPmSTf28UxhCIghBr1NR2h
rjAAFc33yQg0cLsdrNYN4FTubdIrUGom+ge5hhTkV6PTURY+6MbjCIiPlNypwYuSgywIZr/3oGiH
2ngIgmJrdRs1vfXUr731XAb/ZNla/vEyHBN+4beqM4tl8lmHTBFVKw2Qd0EdpCX0t99bju9O0rMD
9vb1I7hwRM4Ezjc2Telq6xHYh3Bc6EyZKw5XO2x56lqNU2zTzP+citJmMW2Me+0LH1EDjYgN9Nxq
cjdBiRMAdgVw/4piK0YzbwTQQJdjLgYCaznQ3RK0vlIV6JzhyslQ1UWtLN4EpFPEAMu5cXrj6JnA
RANiHhRuD5yzeqy8Z11+Be/T0d6r0o3KnSU14AvII/wlh66KNw0viJ7KSer/Ayy8C9493PGUUSCR
WOspURecLMv++wPF/z+J3LyUCRRa8Q1QTSgwJkcdQjrzFjCcnWFKGyd/LcDOqsHwbuGxDaC11cH+
cj5F+j2zuqL4DAoz/A8oMJjvC0AspuqxSlU3Vv2v121xIUzH+ulmpmdas8jnzQ46YLTyUNesZcop
D4Hb64B6MeVUgKxCigrR0/S9yw5ST2EG+NXr0hcN5kT47OiprRkmnoNwNVI3cJBvLfU4OL+uCxHH
6eIMnAiZHTfZBsQaQFABi5XZFBgm9Z0+quWW/DpN1U3ibHKQqwRIUnbIVDjArotfXmFTocOUHm7m
umYrPNjUGwwZUKAJGsoU6NLG+FUYXwU1B4jjCS0qPrwKTpfusmZtYPotWLtQ/kT4bIW7JJsgXkf4
CKmKdqeyjVDlHG31LgilrVz320n/YMvHxANYA/jQSPukWdJO6UGtDcDoTF3HgaiMiZK0/ATQ+qaE
SLduV7bo/7NGYtoa8igGxMSJPzkwUwOtitUDXcbR2UzGrZ3eBzplYk5LVMJWXThuaw9undwHQI5d
36BFI2RrBCoNOC7zq863OzPvwskAfAKI68aCaiiVuh96A8Ds/yZpthnAtY+6UiGpbED8YJqqjMK7
pF/r7V1TaGbwgO3HEPMhpnU8N8tLV6U6Axviyrq9ZRIvbeu/hZtfLo7dqsSsMmSCAFJNnWvYFWQo
700VCk8fcozie2a/V8snWbnxw2PRPdrdkTTetnAmF4Tk3HoqHJ1iiA1i+S5XX5vizjRvlPj1+qov
B1Ii78Z8HqXM+eyhmQvwN0rdkEE4vybzqwJgmxVLz0mRwsDe9bfDUHwK4/wr7CkHq2mAd9fW7vyF
LAx+9uQjZl7AGFrgQ6m4bcwGSJ2kda32VxkcsxwU/rwVPNe1/D4l8riu/IItUKMRwzDorzBTfn6w
qgquAWhUhcmBqRNJDx6M7nHWrlS7lw4wciwS9qKUctEZTD8HLdAWntwPJWcLSjrUVgwnbEyY8YC6
874UWiIfrbaHjBxM+E1RtvXGjKe1G2WhaklDv2jrIpuBw52P0CaaN0YBmNebrKq/GjXg4zWMBwmM
k01tQnQn33o+UNuKc5cB9u/F3YvkpY+SFu6NLl6pni9t+tnHzOKAJlfipjHE6mvyxuw+KP3T1EGm
0d9T2QW1VYb45kUqP17f84Xo40yqsIkTZ5pFbZNKIUswDcaNDZ97qeuH6yIWzUoV64zjpDY7t+Y2
AfNYRzGgl03jzo+hVK7WQhMRnM78i8HUyX9CZu4yY2itHjL0qMZPNUDP8NDl1VM93Qf11ut/JO0H
AHOu67UQK5yJnB2X3IwjQKDRq5ZqXKZ8APFOg1c1/DW0dOuCI7dWSV3cLLyPyu1jiVLK+WZVVpza
Onjdm8G2bpQ0hv2tu7mu1MJ7g56t3yJm60h34JiMQoRRGhu9/abDYQ4bZb462bG4YSeCZqun5XHZ
OAUXT1yLePuYWVA4fk8COr3Kr376sy+Z1E/+xhT/E2rJsydOAj2s0iQ41sShX5w+hcJ0bjKpWgnj
Fi3+RMys3jWRJB31BN0q4wN9n/7wCaTS6/t03RSYHzs3haKGSSoT+K20svBMKaCT+3RdwpoSs4dT
3jt6hB48nPLwUDBmY8fVHXnm3XUxwqDmB5fGFPocmFkU/dHnivglU/22zJbUlbaTc2CY84c8+AjZ
BtRpkrlWV10KRLjbRZGQTAkDhELtE4dneFWpwetlbBrzh54oRzgVem5wefgSOO9wgpuRp3xKf2wQ
3cuwVbTGB6e/g2J4U7dwAf3o7e8d9TLGI2Wl3Xf+gyT/jJlysaY/r2nZZ18qjurJl9LrmCWQhuM3
+2Q6ejLUZ/XQfJNsHTpwr4m+DVNMv/r17Vg4/2dCZ9tBFsnq5ByhQQkTlmo23EWaX9zQtjlu/QaG
n+vyFpzombyZvzGlASpg+Go3gDpnAaky0ETBi72JlZ8tKJaW9yqtdsMuXbW4T4FpRsJKBerofGX1
fNAyc8DmjJ4r/y5KbNdu9vYjDPO87sizDNqHylxD0lhK8J6KtWfex4ybzDQ6xE7Dc9t/8Sk0KJAt
NNHLlB19Rj2UCUanG62A8RMk/2ql62NxqYG8ecuE0K4121qrzRUPZGIsPIUazfetfJsHpnGvVf4I
hB9t24M9FK5VKLyvQYBfsawFf4L2v8XPdrrzVKuNWrQXI6LjCKOLzIzO9+vm9Bafz9zJmZTZ1iog
UECtixRguW4kKJjs8AtQ+Rtb/jLSdpSRjZXk29AknwhXRG1/Y8DO9bQSTGuOfL4SloglvfwaUZgW
Q9nOPMllRLlvBiNLHkT/pOpnelO2JXw+44+kW+t/+/9o/lvW7EZofdVkUkwlOIj+Ga0vIegOAFU/
2IoNsrS5LRM4pxiGy1IwpA+1d7SafQfwiDceQcm/vguLajNGRJQiC98+t7S4qBVfQm1wT4nvQ1gp
Wui+X3Tnm1qt2dVSFC96zf+TNjOsyfDSUapQvJuqG0uCSqQlT7afqi+tBnOK/ig3t2EDoQ6QLuzA
BsbcHFqu6yov+5STr5gZXlPwZmsivsKqPnvecGsP8PKB1T1MD1a8k63nERDlCE7x/03uvBMBfDVj
UBgLJjUJLb1xH0bVfqyeCKJSfR/lv4L4G8XMvxLqyKSpRDvP2wvv5GrqKzOd2kYTr/lPoaAXLxiA
GSCMfTHtW8MMt4P9CEf4iti5WTGdBkYPbe1c3Srhwiwi6eTe7kvJBl2mus0HmZGbemMEH6fuQ57f
rWg4j6/oJGHiW7QzM8vEQ3UWJojW+m4C4db9vP+2v/35/vvu8Rliz7Xdm0c/QowtriI6O4AEmXfi
+RIkfcGUhu6rsWG6c7O5Z55y4+5u1nz//F4Xgmgl4mFtcOGZjtD3ZMdUT03A8IC1DQiwh/3nh39/
7UH+egAATPz9L5iXAPQSqF4HgfF1y38X/7z92u02u2xzf+9ub4D3+gXC1/Hp9en1x+vNytLP7yk+
lX5UOnjF3zYzK+efmpaNodNkELpg3roAk4VvqGLuzVqlV50/Qd4EAdLH8AJuCqs6FwQ3bxqnsHK4
AnIMPDSU3m3+YoepJpM1p2OUQd6LN5vmpGkZQogcb47H1+P24Z/94RMDs592K1t8kVZ5U+dE0swP
0oCteE6ApOPDA9vGNPJfbAxFRoG7QSM5Zfzz9QpzJ4/qcBICttvPD/ufmwPm4N6shIRvQ0+nt6ZQ
5FTOTBGlS/MgzpHz8M8/315eXsjybl4YNQZNDdRj8fMF0bv7nXvz/Ktwn389U63hr1/jZtwE4ren
65q/lU8vvwjAUsemtxCXeq55RZtFFohZw604LrfvgM0DyA68uxsQ7VbUv3ih/Kv+b2HiKJ8c1R7c
pMEohTAg+gDn+wASH6reCBC963q9jcRf6AUKAEM0b+Pls4cq1RywkhxYCwQy4L+IgOLcCwcggPre
MPvWhC4v5onQWaDiOzFMbiVtKVsoXDb8iJkwTzevqAt4v/vz8Onw/v79/f1uZRffhhCuaTu7P9qy
o4s2RjAuMN/s9y+HL+7jmle5GH97274T9Wae1vIVtahCod72wdo4uM/3B0z145qdXKSq54JmRkk5
rFLkN0Gft3vgGR/XJLzlPy8WDMxKgleabi6QvrUoh9tSNBCxPUcw8jb1rt1t9wz8F7vvWKWwkRtx
DFZu32UPcCJ45gFizUvTSUGwsJB487l1P7/WYKD37ug2W4GEDvTK/sOGy1JADTRADWwOn5LN4Da7
AdhvE+DvjAO6Xbmb3vAAr63I7MqwM9oTVP3fzRU36fbhvx97/v3hgctSHFfxg5/8uuf3t9P0BpHJ
YnGQV06xODBXPmoOaiqVXtnKZx/19mn77b/3t/gK8S0CqnP3dpeufYEmbHr+BapMQoVRXIVIZrYs
ee4khl6pGArL8YYmKgBFBVboJ7R/dO+Eo9w+7dfCmgu5JCoF0BoTYURrF6OmZVwGduUgV1YyZVNa
4YNsjCsYNG+t9mfKzYTM/HETZRJ8xBrXXr55B1/whpqf221+8m+wt/PTFzHbDj03qHu4f+9+uP1w
uN1t7u7cX7+efhDX3e7FCXp9Ot48bZ9eX49PN+3ml7/tNz/WWmkvYmTiYrEYhFCMKl2gKhsxzQCU
dhj2mtKydqmUFgx8EWN2GzP3na3t6VO2myAYW3nqzp/3BOQmuAagqTHFDO72zBvZnlSOk850jKJO
MsNRCNc8Tz0m02SuvLUWRYFJCm4bLf+6Oru1CjlPlAi6Hig9v2bWTwc6T99eaQW9SNa86QNJCyg8
QFpS6z2/hQOdBhVdCOmsb2Hy0JQPivHTtp9T53PNxMeQfRoUV5re2drjoKyY3GUoJxbzRPiFyVGR
yT2Eh7EHJyhE8f1Nlr0fwa2gBbE+JsV9CkNj4q8IXlzZE7mzCO8tHM8BgnHhe/TozAn3pdM8gHP/
acVlzf3FTL+Zf3fCGrgC5oUB6oeyIr+vhnQDG7Fsrw0nLypE3UkVGH+8gme7WI5JI3k2xyEYStcL
bk2t3nTV63VtFoUwOk6DPu4PZJhzU1GKyUrMEhrkoSo2VflsVXt1/PE3MpgG4j1KT6Y8k5EClwTd
wYRF2HTNaVsDru2x+PK/CZlFZkEVeFNljkzqUYqNd8EEfTCsy1SdDuOgJ2u55ovMzdsZY6rq/5Sa
BWRloE5FqEMRbzNTFegbz94a3hF2tah5cMJbLbmVmq+S/GBaD6HhVsrKi2l53wCNUulmYmJwtqam
4Vsg8CJ+Cgt3gn2Mgdy93K0UdoUtz64P+vJ/S5kvqtqnulRggmqyNcP3g/21Nfdl5ruyc5M7/6NK
sxUl4z22RYlKPdns+IMxShtrDTNZOJ9rColL+eR9ojUQUvoVMmJou3tV2tT5C227I9mY6+a4cLuf
rdzs8EZ54VV2xsqZfvshSJRdo65hMixcl2ciZo5WhYixjFuxORIb0t9OtHn5tJY5j227v67NmrXN
fOuo+RW0nSxbAbhSJ91b6bO3mphb02fmWEvJNKJWQgiQedNn7xfDtjfTt+Sbf5vfRh/wTof4Zdz2
3/4UJ1OcZKBFmP2GOFtwVcxsIre8csqdGNJncxOW+7xbS3QuLd+JhLf864nVSX2cDzVYmQx6gmQd
pDRVx5vR+1OirpkibzfziZgyC5yiKYUipv2sQUk8EOxDu/o5GJ+u28OSX6BGTLs0kJLMXs6OamlF
JuUYAf9d/GiyF4eeaBvqx8JtjWO4hsyzuHonwmZndoKmhIcpwnyaJ8swcCOdvqb6Ly7CU5VmB9Yb
MjUtBqS0QFhb42sIY4ncrri4y3evsDX6/gDRMgScwczWgjBL5b7hugUAyh066MdCBiIsd7IBXlJ3
dvAcOd1NW+0a7TFpvl/ftcWF/C38Lad4Yh+UJ3NThlPdzdJuU6k7R/hA83BdyJLjI/dJAA8kH1nv
mWnoNQsHRDvjn8NHx34Mp5X6zJISRLSiNEMLpeHMVrCQPUh0U8qPZg5GS/2cQJibrMFOOEv3BNiP
ICfxMECJmTWMYCdRs0ZKLWvQJevO8Lk1o+CuqO3pBi+SFhuthd420gsP4C4ecHXQBbs4LOqdoxaS
a0ptuY2bqtyFjt880AXm7QEEyhXXgu1q0yUAKk9wicBSSbMISQNIxXtPUd1Bp4kxSoLHXk2BBBzN
CPmWB3sqpOXlUbY9/9AlTknVX/XuIXhy9qk+jIdCiUB0bU12N4MTAJz0b5bCnJYsE9hZQ5IdtD55
NfXSvMMuYflu4vqQx70CC+U4PfoqI2OO1ak7eKfseNOpPmTMpdErx6GBKRTurNY+FE6tbfXAGLY1
ST5KUlCHPdSAWO2sum8f40kqXCO2bIAMhvgRmpIaEH3Voh1NKW59RTka5lRsYIaToRIuC3oEgT3t
mRN4r/V0CqtJcURV07VNxlCkRPc3EEUrL0MZEn+oZX6M+9zcOaB/PXUt3CNV3k3HqLAEZ7YS38Pi
qQLtajrDc5bI5n1Xye3ByZv+tkpDI9+kitPceooeVptSz4yjDPXvWjFt0T41kBDAX+E9Occvah07
qeuaeb+srO6sTMCtFUdVXoPCXzTQEzGzy9IDTWYsGJty7cEuNnk8uIpWbYbOPvaptZLSWlNpduRs
Wht1u0OWBr/kBPdqR/Or9+W631hWyAF0lYozHaQzIX4ajjVguJxrI/rZAo8G6h8k9dX7ftJXXMiS
iwJuWJAckTsG3OP8wh+7UjOLkC1yfBhw7Z5+0ZUmqmUJdGUKhG9DnhtBUSji0kKZsvLbfRFZv5LC
0FdCzKV4CQ8Bu6KCJAYyz9VoSy4skIB45fO0aujmbscXo7G3WtdsuuHlL7YHtjgBvwsu17wbADLg
tpyAWnedvtNEKfo2SNvGDcdgF6X+9rqwpeVz3jCSQHagVjoLNyM7M6J+5C5OGZXN7EcvXYlfFgWQ
FlZ0cEPB/Zq9nuICkHhgSuhhSWWo62+V8eN1DZb2hpSiCuATVBW8rM/3BjJhB+Zk5sZS46g78Scn
kV3fD189w9y1+e11YUvRGLRnDAlhDhBpzQyhLNQgCKKIEeO+uWWYbTNqn2Ho2A7K/SS3m0TdX5e3
dFRP5YnVPYkjusLvxgriKTd2iq9mu+sJlXTPpBdpJVxaEzQ7qHVmVt0UoNgE4GomQ6YOj49SQQ2+
hvKxuF9QRIBgbYFaNDcIci2Tn4ygfEgQCbh9YrlONj46g2+6OUgFY9uvqLbkU2EL41GL/wEVbGYg
XddOfdMhMO+AuMxqdiudvlG3XLF04TbnD14OEdtFkwmF4tlRcvSkCpWc2Xp1GlzTu4+8iBYuZrOS
21Z+1adHb639YHHTBPwYvQ4QwczHTHToIQh/0cz37PcWfSu9fxe2B+DVVsxw8RBDRo2HIJFKe/a5
GeZ6F1j4QPA5FJ2EbR7eeD7B0nVbX9ynEyGzDEgkW5maC8MoIfPI66+ylr1Y6ZqURVXweGDVi/h8
zkctAfc9TBL+aJTan7HUPgXjuP0LRU5EzBTR5LykaYCz1CoTz46ovVGdOtsYdXq4Lmhx/4HQZE9o
baIx5HxbDEuT0lBCkJV6qhsE06fcTm4zE6Ke2C9/XBe2uD0nwmZhUJlqre5Ds43rM7ZZcaPz2xT/
+dJZjHqQscc/kCSYGVpdqVOZetiANRrE9Ew6VpobquOKqS0s3JmY2Q4l4pYfU/BmJprWo7Zz4UZw
CwcmRvnzH68aIBh0dNCpYnFjzGItMwSNqet5HGi1fWMExOHqa+lNf7NsovxKmErngTy7lvA0uZ2n
4CuQG3Bt6FhzwGibaS3gXnDdBCX0iomxdWgWZsrYaSsD4YeHy6yPZp3eqrtby9mZcrASNS7KwQg0
uEXBansrupzcerJkVr4sgDy0VgOUO9NeE1PaJAAgb0J4H019Lf+vX7puqAcEl6lGfoqH3PlB8i2r
tGxPhPh58V6u2hvFqf9ii05EzCnkqlotQJ5CBC/PranfZU2xT4ub69Z20V5IXgpySHrSaKAFzfsi
L+UYbVNMAs8jmqJjCSPJxyZTy+OY6E9q7NdPUtT13yUuym0djDx1K3JkH65/xOLuUQsjj0TXNJf8
+WJ2dpSVaa9ijGaKpTwkE8e43IdFvun8lffSmqzZQYb7rAxzpgOBv/f35fSxzu817SAlJlHS2lDn
mqzZIat1i2sDWlBXiz23Nxiw06LHKdvn5Xt9+HV9DRecLRXy32soDPbkBAxW05sOiQK37onL07x8
DmLtoQe7csUTLlvMiSTxJSeSDI/O+jrTBPTWz7y817PbSA4ZMv+S5D9LA5z75s5Ya3Ffcr8E0SZN
jYBgAMZ2LlO2izouM1ZSyl6k+iaLpH3lB5vQ+nJ9FZcKpCT+4G4EWkzQwsxMMfYHr5NClnEkanMh
Nux2EgRWOy+z0k1XBD9qpvp3upHJkM75wa+x8bJdbmrV4fqHLJkOnQdwflLx5i008y9WrQ+dn+vi
7hz2llEc9egQ1Xtbig/2sBYVvD15Z4EoNGL/SZsnHyHh8psiNHhyZe9amH7tkh5r4dEaLd7r2nBf
BvtC2Y4HM3wpontP20M7Fr0vtkq0oveSX8UjUR4XBGpMjJ1vdBbCTDGa6G1Y9T4q4jsjqVc8wJIt
CSxP+n1VAH/Nmf06sRdUUoMtmXLiqG4yqMDujFZPf7EkMXyeaMmnv9jME4nii05ODNQFsUqEhyen
+bRMvnftR71/SMkKqLQ0X5e1uIAcEEqfWI4+R2SvhjAWTX7kFqeWP97ZO83avMeSq4G7jBcEdXsA
WIXtnqjTBNGUVxYijPGTE70wApmb/1zXYtH8Qag0KHorUOLM9khwcJamMP9U098zd3KEUui9BQ81
rE2Po75G+bm4aNDamSAwajxXZuLkxu+b1MH+p35qj4oiOfsslz5e12nR7k6EzKyge6NMahGSZPVW
U79mouvCue31lbVblAMcN7V82OUwg/PtKezB7+TIBGyskN5JlkOYHz8rzRRvLDn4fl2nxX0Cmwfv
ga1pcxCUSJYjpwkdbjjdJH9s7vxq32W162fN525QDtelLWkmQEUZXwPtE0LTc83gyBp1O/N476mx
9tiqI5NNTuEcy9DRt57f/EWdmJ4zi04wWo+AhZg5I7MP7CgvpcTtKWpleuo2a/jWS+t3KkEY5slR
0oeplvsACX5kBrssdvbBYB5ySH/soH5nhv5aQL54e59KnJm6DTFAMSRItP0UnIFXVX7Q+9ss7/eV
vZ2CjzF5/cxcCc/fWH7mF8yp1Jntl9xbvaSyc3aytcwbyd8a37u9uWv2+tP0vQYHyHYDN3fl97my
NZ8lJkxMkCM2/ov1j3ZnPaUv0kO0CVbsaXH1wWLDTzJQxCPlfPUlz2kLQCCJKsDfl61dPjwn04+K
in0Km+F12xXrOl8Bki4mbD0kfMiKnMuq5aibtEA4TYM3SRNtCmpFRlzurotZ8mSnYmbhbV0YmV9b
XDVMcD9RUfmgZdPfaALDL+Nw3NEXkMW6FPSF3hEiWfkXJdgDAZiv8dUtLtaJiNmxkBzYRH3xINAC
w/VBlg8zN25//sVSnQgRH3Fy9hK/gyLJYUeUKdkFvLGaYsXs19SYWX3InLMTxqgRavkmb98F3qdV
Ou6lDYcSB5BEZpwvcTO1EbuWPTuBrSj8JCnJrq6LZmXHl2SYdH4y3yNmfOZvRA94lYm3DNuhFf5d
006p6zdK9PH6fiy6JrJsb3w14K3P67pMuVlZ25NjAR3zS9P7N11lbeShdWsvF3DV7zwn3aeds1VA
crkue0lDSJigF4KYx5DnPROMmfUUv1LuzKnRYTDqho2VeCsGt+RuToXMrNrwg77XMvSTNAmE9L2X
3Pa4OT+Vd6W/lrVcuitPhc2su0lqe4x9Sv2VWu/D5pvu3SSxQ2tVt2IcwknOHdupoJmRT9qQwX2G
VoBIBACbjreRIVClknZnt5/L0N5rQ76T/DWc6cWn2qlgsdwn59fWpQZmCASnlIz7xvXbZMOU82Q/
59kv2/5aFseU8nq2BgmyUNGx4JKmqkd2myrlbGXJAwaxriE3UKIb3wI1K/fu1eiZ6l5kfou67XXT
XN7I3+Jm6xuZil+o/4+061qSHEeSX0QzClC9gip1lu6qfqG1KmqCWn39OWvttjORvKTN3M7Y7tps
bwYBBIBAhIc7gbm+TV7RRG9DdnnnZ9Wr0LYrS7m4C2bJamxywJD5xxeJe60jNciuQbVld75XVIV7
fzCLWwBvLgWFVxmCGlxEFUYTa0kEC2X2XKF7mpEnOc7RVXsc1mKORVOg9p1lNYAf4y9cMfZJBw5t
zJsfWBped7FbtG5TvoXq4/1BLTnEXMMBaYuG1C1fEZ2MAuVwFN2sOrcz002nU5ecg6lE5Wintyvu
sLRGl8bmj7nwegA7iiDUYSwfE9BnoGZ51AmUiu8PafZhflNfWuEioySZSpJJsDKpr4LxosWvgvYv
gHd4hM+hlwz1C6AxuJHUBqDmEIyz1BpNxsGEeK9z4vLpX4zkwop8bSUgDYhtGKzEOAsEBXBw8Uz6
3/eNLPna5VA4t660DmKhOYxMyh+mPDXIJEKUwgRTHZhu/8UmBRISvJN4HwOOwR17mZ4HEKRFqjsD
p2VgbNJwLcO3OJoLC5yLjbhiIUkDC1UjGGAn0fflUB2itrYjST6n4b+ARs7qPnhgYTg4ergDNZzV
8mIDKejMnH5AAnKiaiUegrbbsmqNzWDBsWELJGGgI0Mlmd+r5SAmkLGHLdEXqdFBtqoDhCutnPsO
sXBoz9U1tAYgiwWxHW7/RLE6TrEhoqCnQOePlZ6eJBI1RuMwFuVaQI5O2dvtOs8cOmQgUQw5UM7/
knyQyaRgxUAdB+VwBBOiAwYXtB8f95W93+9lL95Wc6tQhn/4vsff9ru9P+6huIue2/nfO7s42Ix+
dZ1Bexh/EH/URvO4Pbdwzn+hj/P4bn+fO9Pmjs65g3Tu7/5q555buv+2gzkfFpoG0cV3wL9S9IfN
f1lzs5rjOZ6HfrGHrxY2B01saGOTPHr45cyNbfhjX/8xd7c56MOl+Ps/DWZfvW/41a8foQfPwh+0
5v+Hd6AFRF9P5mtrK45y/nxduxWXXAZoQ+SEkeBAloPbcCjbx00GN0Gy5puQHsYBBIP6SlfQmg1u
y0ma0NdKARtVLQEwhqykoGyEUtncd8uFy2MGTv53KJxb5lmdpwqD90+CaQ3ia2autYndHwjEhq6P
24gUipRPGEiEO4kNOXTUdulakngpnWAAD4wsPf7tVg1WRsmxVCo83H3ZFxQq920Eml2iTcpBAivK
t1IZwQbJypIRL59ABOaIoa8ZTwL+UeBEcS0Yu7Y2cXKOKcCNtMiUwACSMwuR+Bu0glgTkB8j+CSF
VLaqnon6FlpaeAFJZZHqHuR8A/PQ1oJZukYZFuJWa6KsP7aAqUB8FTUE5ihIX5KVa3npWAGECPg4
PL2Bj+KuzHocwgT6zThW5MDOgm3VQ1KbbFJ1jSJqaRkvDXG3Zi6VkFucDTGUuTXl0WCvgJ2tjGbN
CHdqGWrPzBZ8Zpacg00EC9gmtGpWOs/mncNFMiAHgrgWEuJgv+UbtaRERVNYiGwoG2TL0A96IUOV
+W00nzVkR5uP+xts6Q17ZY6L1gs/VYdGR5LXB37bBGxX1pya/Gn8fQg6OplsxWQ39CsB6FJPIcgm
UNEwcfbDNeaZvggKdalnQLQ3mVWK7CiO3b79PuUPbZ5vwCZ7EMeKNmDpCcanuKiOKgiM0NXq3R/5
gmtefQI38KYyUhRV8AlTWrXomO3AujdtSTC2lFTT231j8znFLSoGi+tuRleKOo9H9TXMLsn6DFjs
+KlMMgdyU4AxCOIpFJI/YJza+jqUNYmxEuctvTkvDfNMW2omIY8JHgmQACOQ2QBN0z2G+cDi3Rjm
ybkDvDo+i0FXirbcsAk1pkwCPU+PZOsbEh5rHVOL86Ci7RbAJBCw8L2kcTDVTdgN4EfW+3YrjPJ3
VVDQX1cnLymLHtTUm0qwYkrDGlfywtYFzAIoshkUA/gDt3XzvszVMRIzCzqmb3UhQLaiPVVsLfG0
EImCXWbOyYDgBAEvd961SlPJYFfIkJapQLO0YwJDm44r+464Ku0+fzLvUyguSDKQKuKMWrreQ03f
q3lngOFTnR7C2GUgIOrPvXIqtJOKLoA0GKionNNo29XfJWPFoW/nc04J4+ENzlQc7xp3/4tpDOVp
McW7OESb07DtO7RZrUGlbglAcDHOOlaocIOdC6Wh6yEKqZnhBoFXgm3kDP6Tl5cnxFVoon8eKVhw
Nmtd9AujQrc4FCABssbziGc3GQx0Iw6ABFh4HNHWr6gef8vLH/fPgvmjr9cNlC4XRriDRxNx6Zo5
jARIP43FgXRrAirzL9xaQCyvgdgRzH5cADhpUQ9gPCxI0MpsgoTm+qMR1E6VrnR0Lg1FgdgGSH0g
CIjmrev1CadRbRWxBQ3AIBSPRanq2zBH79b9CVvoc0KVU9FRYhdxdqLn6dqMHqC2Ppgwo42vaiG6
vRY8xvVgm1r3MeC+10cfggnFKQm0gZbTt0jNtvc/4fbcmpusNOjgQPIQAj/cfVWxUR4zsQTYp45P
o2y4QvWBo360ih4NE1E1vQ4NcTRwqt23e3ueXNvlfCUOBLXTmgqXFJRLCsJsZZAA4cuLP3k9/jDj
tUB1aQOg5oM7CjcVzmduQfsk8rUyr1HnTz97/62QR1tMcuv+oFaM8OCNqEcTchjBCGM4HScbWkkW
WSvIL7km0BhIcaGZgYD0+NpnYiEVAI7A9S6gn4HpKMeMa9XWhdgJq3Nhgzue0qZH38xsw1QmW5QO
YnGYSjDdAA3mq3iPSjs4q7Y2sgWfwCsCwCnsbxAw8VUH2TRAGkBYjlanTyhkd4PpqZrV1gdQ7zv3
V2rhIJlBxAAW4TwEuR13xRTQrymUpsgtVQyobj7mGtQ0pprG8b8yhNo1wgJAL/l4sM6FoSNDmQOb
v+nSgxmjBW6QaC+83x/Q0pJhRH8NcRsqLNuu8hEMWCzaJuGRdZsi/q4LtpxhvRD4COlpalfeyguH
B6RSUfDCbQ2+aj6FI/pRWRpDnVtV2lmiMdpZZlh9lFNJf87rwirU96hb6RlaXLkLm9z9PIApV4M6
XW4Z4G8vFU/K/I2u7CCxtrKZ1wbHnRhq2lWZ0leQg1d/gqgbUNaHXDzV5atW9nYSxvY4rj3ZV8ZG
uCc768cC4EuMrZ82SiNTPSncqP9tlMOKV94+xZDnBe+JYiLAQTs3d4+Og9hVXSxhElnkKCMeytVB
APYqKQe3bCEzU6ylbpb29qVFbtlUtY3ATSrmliAVXj38ELKZwEBzI7R5C+mwsnaL1mQ8/1DYmDmA
ue0NrFkcJhXG1wzMHnOdzjo7EXR05OAtF9Z0jjB3N3EJUucGgn9kQCAPxm+EKWnCSWoh3JNUcS0C
3qOOBjSuxrTuqIgRZ54iF8FrDnZgxRrksappWeRhudfqQmOWXzIUrwhoOHagZofcLNBi8vdclRlq
GL4MFZ6xYWluo7xMXvuxZCFekX5J7EZH4dzu1SoFU0yo5RogiXJXorNd0WInIv5gnhMzRztQgmBz
2ukl5v05mNI0s8HgmmWOVsdSbcfh0OqfsuFLvi3Gsn6QakPP7UIJWOulGRvjAzBAEiRplBJyHviv
gr8Rtcgc99XIhNgpxF4fHG1M1ckz61JRtgIpU89oTFYckfuJNU81u6ncykUvou8u1Mf6KVDLfnKn
OkpfcRkwwY7rHIkgvZ3YR1JWJlpw9Aptrmk2Md0Bj8fYWAkrzRHtxi3pLbVgMnOJoMSyjX4kSbdU
NujEbZo4rh/EVq2a7RiLTW+37ch+yZWfxFQvNFmwanQXHycRmSUaSbEiuXJpCuj2rsz+IzNkMCz2
eVt3T2LGDONR86WpcrOokORTVvqVdGq0GmrNEG8OewhK+aHvReAVAN2uVNa1PeIJrlgowlZsF4WN
nP/yUSl4a2sJaThpQlMdoBR9815mev8YkRHSsmNUlb/qLEr/GNMsRliCuWSvod1eoEkyKLoNtFD4
Q+yIeIbkWY40hpTlTgPP+cN8Uw/2JYAabzkLS3VTQ7MkohNLo58RmogbL04TJXcidIGIaNaP2sTR
EpIqxwxLUthB1mg5JUpbTQASK2JH/a8ovojlgEah5EmDUkG1bVTlDzgm+kBNsaocszWSYo+IjZg2
k/sgtHK5H4Fc0gTo5ozKAKk6mcUo4jfYB0AIs1JJqCkYRWALOukb2tbToHvqGEiRHYIkvrN0M2w/
w26S/iRZJxUrp8KN+pEMsOnlNuUOoSnzGTGiLLPc+Dk7FsiMb/aPe/vTtDf9Snx7EwqCa0ZRkRrV
5scynpLXUZqYy/pggkaFBrlPW/aKwiRlhbQyoptYcLYCNWSg4vBYvYkFxVHO28CHFVF7byG6HQa/
74cVXyHr1YuLs8BFgn5ImpLFYIDRvOlXtEm37rRBI/5W2BVvkfUT6mSWRkUbJ60brkQXN5cUTKMD
AUxIItKsAM9cT6GEvOfEIh30NvW+Zm9x8iIkjVVMTtx3NIzWYBo39z1njluxqqkZMpK4J1TyREQ3
VX8ZgVvUhwgaHBBiFsKVQGbJQy6Hx80sLoemGON5eOW2EWwg+WlVr6Rc12zM//tFNjIusgxIU9jQ
GtTWAjcG4X8rfNz3kSUnRFYI6U5UAOCGXDChD/6o1/M69ewhVfCWrT/vG7gtMnwtzV8L3L71QdAA
nvV5GJ5+qITdRAUH/kjRxO32Xu8Mm9KWHPVRtfK9YKO5I6IDZFNpY4kb0JOAXvL+B62NmAsN49CX
Q7PG94wNtBMrSPdE8v/PBN9y1BZdrQfzpI746VJ77ZvN/TEsuwZaK+Q5vYGG3mvX8AdZ60CNDfnQ
uKYJc5LhXdae7tu4zYbPCwc+XRAjG+jg5V8/kDXXBK2bF+5V9t47O3kD0Kr3JC/Z5l69KVfGdEOQ
L3P2uEEhFdqKcgF7nSs9S+/du2w9JZZf2/LDoT/IB91GWdZeGeR8DvFH5OUgOf9PS4DjRg0zWYGL
vjZPyjBZdWbH6k7L7B70H1X83tcVZdVT2a9sjUVPRPsokKwoK4Dk93oVS50I/lBhwIgWwmqvjSu4
ybXf53ZeDTSAXmT4/Sgmlqn2jriG/ZyX5Hb2/o6A20ttkWhFmcBCFb12kjsEe3QSg+neWVmlFTs8
iX5FWiHuA9hBalcP7O/R43ToNgA8W+FnvgefrJu5xWu5gmb8Pzzyv8Pjc9mRb0bT0MMs+lvGp8fs
U7QisItG4r7/+IYH8/bVtDN15fD4ymbdTCq23txOiBiET2+0IgjCpnmwk0nLnfpL9kbPOJafjf3y
gN7v8RxiJwR2ReNXca+tTfX8TL1nfd4wF7cO5NWBWfKxIaAsNIUOewN9L0hXfEfw5G9ryPHbjql5
z5vqV+IZ4DIeBMgyNO5PKcYaH8rP8k22Mivda1vJG57Y+7CDWqRV7hORqiv7/ubNB7tzQ4I+Mwag
+4a7WyVfraRqwCgZmvc11e4g0hS/oVgNiYaVMG9xjCAlx0kK8ndkazlbdeJ3bSFgjHixtY7o5Kjr
eflefUppfxhdwzUf+83gxU68Ynlp/18a5g7UTO5U6MzDsF4AuhczKpcrPWBrFrgTTJRI7mOiET0M
r2kaUrFbo+tejGEvB8EdYoIOklofqGmKektJ5V3hkoeG0uBQB7ZGDfqKNkbvUdmqD2tbYV4Xbieg
MQsYCILKKABi3ODkoQjVqQJDY1m/QpDHEO3BfLt/sC3MH0zg7J8xTuD64lIdIIoqG1JOWCEBmigV
SiLiP9Wkw62KxKIGTTrUXYAO445oWesls8rBhlH4RzF4btSXlSHM33g1TaiyQJ0RLWYq9JrQvXR9
YODRrNYhgwDqfrANK9iYZ4UaXmz7bkkbN9onTrPPHokVgPm7saa3h95TTxqeHjnNHuozDpa975DT
afKQ/txC2sh+XRPOvJlm7hPn//3iTGuRYUmKPA0tWX/IlcfIX7koln4fqzdTK4ILB5Qn178PUUXg
5LocGaTaFdOnfE3B/eb6w/eDYQfcLahpQhyEm2JSNUiUdhA7aeWPofrWN7s+dLNpZRQ3/s5Z4WYp
MH3shQAoMBmanr2/A+saoHcrt9vtcwBWvuIdCHvoAK1yuyqd6hrYqRayWrb2hvYApzgkjnL6DnF4
XK2B1xyiXWdlW2DgT+RcvpjbzMY17wkvzFG393339qqFsihYMQGjBroZmUbuY4DLZGaW96FVIdXu
qLVTf5rn6CkCc/i+fNfO3Wd/YB+ICN9H128tzb1vf2HGr8xzZ1sao9lEDGGejBtVPRMCrsJk5SG+
4DsAF8AnoSszt2Ryvqk0raAqDWwwLbDrxE3Kcy+8VvGK8yxsgUszGpf9Bj+FzNIBZgKgddt615EV
A0tzhXSJgnrFzLTB39gkqfO+aJQQDTqgsvpmZuiVN1cuzNvLBv5waWSezMuDIq+7stdgRNhkb6q+
KTo6MOp75dPLw2j/KemDMFpAWlWqqyDq3KwxJt3WlLkP4BzSzCG1yECqZaFbXaZRTWXHtwunDrwR
ZIE4X6ff913w9pXHWeR8MDCHWkoHWKwEN3oTkMm2gLjfB4cS8Rf5pRpWYa+YXPKVy1nmXLIRplko
FibbXS4cC8CtrD/AUVriewTYyEilzBbQJH/fqnLz0iNgWwPDDfg6cYSiRHm9tqlfFXFbq6EVvqhb
BdkIxPSfvme89T+qhyfEf1bpNbucRpbiRRYk8A7ltt0Elm9FtjDSmFZvMRVWnmi3YitfX4X+P7Cf
z0yf3FcpgjZ1gEqGFhpSTqhmUmOnn7OnAZ/Ru/GnZkPt0GpocshPn4rT0xPAydQ4ZfRHT4Of96do
6TjEFP39GM79jSqr1YbpIVQ8YgvCoqFNRgo58AOxwp+NA3ZPiL9azPYtKAVjX6zgNhaOqivznPMr
OvqPlQDmu2qrRycd5JlBoVIjWLHztdRcyHJliPP5OGFyWU+Y9NFRZtWUEwjhnfSFWdlTs5E2k/fa
WcRNqeKgSnMyPXPXbnLLXFn7hW0ASWsw882Z0llO4Noh69r30cdj4iasPVN46KIVj7+lb4dvoa6F
zI0ETSj0514bMMcSJCYTuBKMY7UVj/2pK+zJoJMV1rQlVhQg8/tWBys3/O17hzM7j/viEK0CUGRE
Dcw2v9CRAgRWuo32gWNsw5/TSTyrHvqCQ8cxt9Ladb5wR1wN+GYzRaVcdrBcOwxs8e/ks/Wmc42+
KEs9Ct/LQx0hllh7Jyyt4+U0c7tmUkTCAglWo8pl2YOm/b6/LW9/H7hE1Hsxrcik30SXUdibSl0F
CIJQtN7FgVnsU9AquPetLNx9M/xxlu7DHYMTkps8wF21WADLvhUfFDveZk7vmA72P9JTVPHiT/SQ
HzvDGqluD79aq10DKS4chdcfwM1jZGqZ4qMqN4sKuWhAjKh0MD6bw/tvwx13gx3shz35lB2CkgzN
98kLkWlsibtTM1mlj3zxWtl7ceIvZoQ7j3o9DAIlBmOdAi40iWx9iBzcn/TbEw8QMpBLYHkR0aC6
db1VVHChgUnXB8d4o0MhOqItukzz6XtQPt83NJ9o1yceDJlIdQBtCuA7j1VLSjUmIYEhg7XmY6Dk
8V5Vg/hRyVUCFt+kc9pp8mnZlWvprKVJnEN+cLBBwwzct9dDFExmdIKOSWyryPL13DGFtUarRRN4
m+Adio4kYPKuTQRxqaU5OKQtgJAekiL6BuLOld2xbEJBW7WKaxpjuTaRDSbp2xbZx2w6Dua2Arzu
/gItbr+5Dvi/FjjvT9OpSNoOFkLF6h002KFLorH7H3OhpMkcUOu4MX1LXpABDKzfIlAeK18wR128
iwDBhfuCgMsBeizXQyTGICRA3KdWF+HOn4MOcg4e+lW2iIVrSQI5zF9D3EhLEqepHMGQ+pwedDTR
0DKlxT7aZtY3+ZfsGib1V/bZFxLy3uC4jZZk+aTW2rx+tHgRdxBA+mgxn3+Mc2Sh65lmP9fghPMv
8hbxpAQbHDC7qIJy05mRYkLdF/3GASSCChkMKw++DvmUh0ba3Hed+ZduLSGkRQgxS1hySSQ5C+Km
Rz+N1fm7abLl/DysAeQXIsMZ8YksBPhbvtqAr51Db0qh6L6Yq78PZ2QSS69zkd/pNoEHZpzanhyn
txEkW5m9dgov20aWDHSEs2fyGSxDqwYpMhpQ8W7iloL23AUXD/ZIbYWNJVilbf4BzmQ6Bu4w0Xrf
/hvfAdLqf+3zxQcxBtqQDLDfWv6jvtUqPJGAlLCYN7lPk9WHtmStHNcLMRTm+8Imt6bR0MVtSOb6
BqPxNqLJTn8XGP2ZWOWvAYO3Q2dw/G/FcS1nfHsKAIiAiBT8cETHic1tlCbPJrUcgwQA1QEE+14H
GKeBNwji0zaBUBleHf+4aW/GwV6Y5KLxohmgJKjAZKKJ21b+DWQGrfWVYvrCO/faCv/ojGTJzydY
KQ7K78qd3rMd2SpHEBOrDnEBe2xXtuXCiX5lkfebuKlx0omwKCJn8J1tBjs+j8fgqdukNDuCzN5C
yftRdKNXCUHVrvDuHwsLPnRtn/OhPJZ8MdJgP9wKZ/M5QPm2fAOY7GC8jIEzbaDPklvli3xC/vm+
6dsT6dqyfH1apJMByicxhGpP/paTP30fu2K4sqBrNrhLv/KjPq57jC7qQii+BT8F8mHE2trmv43Q
rocyBwYXj5lBCpPEn51T9LqDGG9EK7ajP6NJsRPkc28PO3mPCo6tvPyLKZzTdqBrRC8y/3YTp6ib
KoIprKUXgW0q9taN/7R4M+87oAdM/A3wB3+uymXQCd1sIpMC5ol58i3Ih2HFyOIy/TXCb4IRlbYE
SAI4YfK98u1IHGixxjpzC5++Hglfp9VDFWU+BUaIcPCJXQ8/CSrepdm6YnmsJWcqfslrmO21gXE+
DvI+E4ODzVIVRlftRgIS+tJwpHZYoy65DT6vFopPFGSQgxl0FmN45anrfrRrbOZrv8/5+BinMqRQ
IjhCk6CLA7fNGhHVbTCEEczCeOgHm7uK58m82EXgHwgIUzECfcqtGOSmSnjWwQ9mAuZBpJXT5/at
c22Miy+ZLIVG3sNYDR0luXJ86Xucb/M0sX3NK7O1QG/RES7Gxt2YWmsEhVnBXDQd0/oIxTzbzH7c
Pw2WhgQTJvpGZkw0331bT22s5j5sCKSN8DIwHbEXdDrosV2Kki3Uyg4qIvdtLnnFnMlBN51hIBzg
Lswy8tVRkmFzYPmpH5TvLGhXMmCLG/evDcK3uQegoUTbWTKjfArbiHo8RZGtIk7I3GysnL4o0LJS
W/+cthsHxqVd7mqEtFFkRAHs6lH1phaC27H0lBlr3EpLwRSRELIqUJ1Ejo9zjV4M8eaPYWYqBWjK
KZBGRzosnFC5VgIrYPq5CgVPHBX7/tItz+uFYS6kKhUI8kg9DEeofr3IjcgO0dgDYTBB+SEXwUEr
Q0DU66O22aELKT0OQiysFGz+j48A3cN/YK58wl0K0wx1N3xEqWEZB6trN7H+S2jcMXeEorL1/HMI
VoKuRadFYVGF3MTcm8ctrAz9vqQWGaK8zDgiAkL7cL4SVy1FBKBCgnwvGEJmMZLrs0yN5IxBThTQ
WfZmJF6i/DYFJ/vHwg+zh2Lu0CiJUoXKU5GEkeD3eVEhYaMVuzZQPaHK/42XgLwFR4qO9p8bzVI9
LSLJiBHbEAaOUdXH+zSYCvlkKuUfOegVy69UPM51wbBwpJZ4pkvSyiGztEM06BGi9xQfAaTC9WR2
qYALo0I7SVJnTlrpjwoQ72LeUD0qtmHv21IdOwIjK2HdslnAXlGxR8fH7Rr6fhMbKSSFDCA0Ubnc
Q2bjEV1STg6dGTc1DXSBBJu2NZz7O3PJeTDTBnASGv42Of8sRgYOpRH+OcrDdpQVx/eHE8s7tyNr
vFBrprgApejMdByneSvEU0lZ3dssqN6GIXDU1SaapTvwclhcMN42RA2bHrYa44cJ8Sy9eGNr58ns
CtdpDhmJt79TN2/9ixiiMCEoWZmwgVYKE1ULddr6pg3ExdCvlMwXT65LU9wWL4RQ0segSECpVdrD
AP2x84REQxDTMjt3KCLIIdWl5/uusTyH0JoEQySOFYW7b+O+iJJOw/i0SUaWyu+tVjNP4NRdsaPc
IPxwtKCTAnlnfY6L+a7h1G81QU5xtBAv+obsr/WWH9hRAdRuLzij5W/Nw2ATJB/RZWFP1H95Ly2y
HXbRi/9e/iYrJ/bisMkX6RvIsCE9cb2sY9qq+SjiOM19HRivZIeOG0rU4fH+7C5kADFqZKFR+YWe
MIgJru2wObEBEnSEGo/kSXLZLnBAgTlYsouClJvYRU+tNdzR0tjmlQRlylxT4ftIWIH3N6ubBCJs
XQx8Rwpt3r0MXh+AtsW2Wqu8LZpDehq20OkD3N31EFvJHGsmdjBnHoNha5g/EtW7P41L9yt0A3D1
mYQAVMY5adjHUinOKvIMSQMp9mmkrrzrl44tFEPmNZIMQM+5E1IZtXQQZ2l1BFXnsTUoiomPcRVS
QtZYFJduAeRgdewheMUNVUWYDUZeDSPCs+KxL3+MoZfJe83wou4ka4eh/bg/d4vLc2GOO5DDQWqB
9Zlm8fbczZjo1gkYOcRo+/8zw22oOIimIOsxgSzo2bsq+CV4IzLFHdBet7J3l45kbFm8S8BhjHuU
8walqRFK1hgRpN/OWWse9M58ZKCejqTEhbboysNueQL/a47vsEUhNO7DHOLJE3rbjOJQ5SFVw5Ux
rRnh/M+HkHqpBTAipMyF9EftE1CyDitDWZq5Lz6PudoCbk1u5sopE5UkVnEaNc1rlfU2BrYhA/ue
6RJAF/1KFmZpU12Y42dO64bYSDqYG8wRr3vIKMoHId33zb85gi4NcbMXtjjyEM9CxzjZIKoSBGTJ
pB/3HXxl7gi3j0wxCmcGGMxd9ieqPJWEtNNqwBk2WrYSCSw5w+VwuL2kD4PStbMpNL+S/kckBVQs
VvbrF56fC2ygcY6bGJ6NVh6+NqskQVPWuPxBipa2uIo6hX0QItR/BEWtn8A1pxwhzCQ1UOkL2dMg
TWhV9lk8/tTkpFWs+5O7cMDPSlYy1E4hZYQywPUdMk5igW5ovAkq39ViFB91fcWCgV/ghzu/vvEc
BtGr+VXuuYjjqnSqmNIhcYanWb1tdabYKI0Hz3iO55bc47YMTXacsmGNLWVpaEB6gngKRJg6msuv
h6ankSlFOt4aJrR/wSRl1c3Ka2Zhm+FWMme0NQKamwu490FblYaIG0cf9C/lN72JnNJ8SdZy3wsl
1Dmn8NfQPMeXcxiqmtSZeWIpz6ZERw8qM5R8MM88TSjCvdUH0yYroKmFraABQwRBlFmF7EbbA6wi
DASwc3gqHFLNi8jvzHDv+96aiXl6L0alQkNeCBuMqml2U3b0o1clf7pvQlryPiS90fMh4cLHu/Pa
RuyHulQPCDdbIO7E1wFCv5TYHfB+KMQcjLOIKqawb9zU+8dNxQRrBulDcNggO3HTadkbUWdUCsJu
cTrWxkEZvkdkJXZaKnJd2eD8guUJaSFcMFcrdBptAkf+8A+ta3q4KB9A+L7i74sLhhZmvN9xZoBb
7Hoys5JE0D6ckxTS1g9+aZXHgo/7C4YuuPk85w+M+UU0q8QhducJjpt4qMDRLKBQ12vo7McRPIxI
pv1m8nNcHv3gXLBdang+2oUGt4k9JXBYdwxbT2io0HtaSiflFQknakwUAgJktA1tP6gPPfNkcirr
vdnuAD2kmflgCltRgmK444vHpEFwS/t806Dna9iqek5LE6EiWC4tPT63JTrRfiNtOWYoOFgTOTbj
IfApk9xGC3chcdEKbzcGKDloUhwMYSvj0epXrlp5Sf9DKTdt7cqClxe7OtxK2rZpbV9410PHQNUV
IlGBm9U7NTlm0XOWbDX1oJe2hkzT9I5USdwchxEcCLaRHRRgVQevwh8wfjIIxjPZ6829yZDGoAoc
nIWhPUKeUDG9GPu3y7Zj5ij9QZXoUENUGRMK9BQIRIr8FKY+VUZoZKHlGElEK0hjIL3QyDE+CZUX
tz8McR/0sUWgbj6Iv0RlB9B8nHS0LX9BpcFuu9cpFvGWe4k66JVC3UwRnTHYjd2BkJPMfuMNRtEB
YAcsPETQ1Bjm2TtFwobV36v+lyy++SkIktOjQkAI/8sEm0KRHUvlpSvfW3kTB88FPicLZDpWICUF
CWW5m+3X/jPuE+hpbXSozCunsDjI2osv7WI5orXQ29DCpmnYbiflwQSnbxo4mSrSPtsXnRWomeUP
sTXE+6F12pqmhdO0linslfgwpj/DziH5XmnfWkxvHtaWke/bEGCHWeVeBnTf04w/3Tnsfk/Ra1N6
o/AtAEgigbeJoCgSSAxhFmQs4ueKnQv9w9edxng1s73U/wbiug62ir6VvhuATGo7QdxJlV0Y3kBs
DcDUN4ZOCcxCfGj1Q5tapIkgPb8b+2e8p2mXQfJd3U96b0XJEZQNtAJaLjyaE80bYWcIToVGVrSm
9O2H0drq6AYoWQoPfXNUKrsntsAeQ9HuRG9SnS9aD6TeoNVmpxCyBJSS6qFI/czTSOiYekML47Uu
CfXJrqveW8MNAvy0+pgbj8wY6Hgk2UPf211ATfOxU3VwytpjfE7RJa/bKaEqWH+nFOoT2LduML0H
kQV6grpT7PTZBJ5+cMUfdfuaSk7pP5MotmrBS7KaDvlvTaixuaw62EjlvByQu6egyCTRXmAJbTSv
K475CGFReIUTabtR+qjyjQBIdwyqnPYk509Sth1KO40fI/Nk+JsuCaiE3L+4kysajK6UuhU7sd5J
fccHTRC4N1oPqoZpiITPdyg+KOCYIhsT50tiazMw2ZYyC2z4Y+U2xfM4UjmHjJclFNjMn0b7g4Bd
QTrklQ0hojx1u/AcozOq2nchYOWxlzVexTZlczDG93akQfQbGYm6eCiFX8Q85iLWwK0+GnPfkY0I
tPzwlKpvafk0JriBN0OziyYbOFfV34ta4Yb9HvnSCbPUqDbBySU5QHLp5hOMCT+l1kkBK4Os+dv/
cHQey40jQRD9IkTAmyscCTrRSZTmgpCF9x5fv497ndidAYHuMllZmQ3MyXKrvYN2LuV2qJ3uWt3m
dpeMvlrg/2R3rZ9ze0XZVXrelispziI6CLF3BBDHav1SCAox88PQm5SrOc2o4tjr7MfwmMXdmLyi
kwWiY4eVH/Yfbbs4y7BtDfqbzSDtYtPPxasWPw9ZZN4M/S7klxLdGybq0uobbcDdnFTEoZm1F5d0
9WPjvuhOIe6F1osxSy9ezPxPk7cVcjXWcY5f2NdpFTvDsngcPb4iA/NF2IzortRuUhMBh4903k+K
HSo7Mz7lzaVL9qZm9/zIonK65SBXHlW1ZL7MmCshbQvTU7GOiekyG7enFgJ+ZKdEcSN1hPG7k3a6
6Cm9rVVegr2h5ORVYWNnHGp2nvid5vcLous+v0Iq9rK069b3ePIbyPQ5z6gfTPUdpp1dquc09uTB
zbUOt5TA4LLXHJ/eGRdEK/gSuduk+0LamMK7Ff7Kjd/mviy+j6Q2PX5bW37hbqn/jaNftnu5uuuN
HRvBUPryYHAyf1drU8ajjwq924+NvXQfC0otQIM4jV0X9ZEg9CVOt0x9DOtgV9PFwIU8xwGs1hLH
0K8WdyULxO5kQA5NNkv9I8mvo/AimfdqLH194Z6SGQIxNWw9afCVPJrFuVwPYcuP/FeY3iTA8TvW
0ptRXDE/RSo4yj1BPVv6bkTRZkBlbLl21kGHwNVu1MhRY79UOV+RXYyvUvxRG29479mVdjaEIyYU
RyM+AaYZxrZb4O+vgmf1D9Pg6eU79GG3M4cj+1RT/CfFxiZtZPD9vV7fFMJjug17V1plGvtdVXYe
YJmbkWlmXd1G2iWeOphHp1lmAcjwkny79KdhDarpr1Y7Ek5CbvxBUmiu/wnhsZD2eKqzN+wlZBJB
BNRZMtfISltMGy8X3jPkOlUNLSPkEjjZq654g3zhVvTVo14sp00OIVTmYqG/8zvhry5/DIMQU393
3T/d0g/6HPSiY67/JrZb848xW7xUvkTFshujjaRARdtn/HzzYpQnMbxJ6/do7SOMgRfRG1CcQl9Q
UV717jtcEVkqFUcpSvfp71ZK7/1zlXzdLpPfNV9Ce191ybbEPyu6PP8DSb2tSYUOqNvkNR6hm4JS
IS+dPN1npZevb1a8lwnLo5cVuyF/1kLXKEncway8oWKkGrTVoZk+5Rohq5FNdqSTpIJSxNf7zWC5
gnrRF9ZpytmP6lNvHtS0cbTc0yR/lSVboKxKd9Vy1UxXFe9W9tCVl7KHgHNJtO2QvIrzuexjO0KL
ugmqsPBM6Kr9saNGEQrENs8iQlWreK8odpg0MnksNtV0GJvXpnnJZdWeJn8kr+TlIU+e6pyVs8z/
Zgh3OXm9mzZqu88HW47vQhroU3PQjC/NPPKsSRH6EKdZBnUE4UiFY8f9US79bLpP6VEYcm+qsDnd
zt17QgmphS9Sf2oz35KuC/Qhw0s7BmvLUdGOTfPG3HhTSMK+Hu5CWDoxJ08btp1mXGUwyaJyRfPY
5e9mg5nTu6Jvcdy19Xmye1nzyqrzkAlsOHQTTnCdieBiY5sDOuySr0oHwXhf1VMySnZOUJ9q01GN
C3XFOG8T6W0w/NSQ7Gi8z+ZtGGWqso8mdGfZbca/TPonr9t03IbrlzV7Sv69lCttOu4VtiTfTJKj
tq3jtzwxnHaRqC/Q+v1SET3N89d6+RkQ+ClULNjXD5Bke44/I6CmUiVOV/dGCkZpb7Xbpc5OZvzQ
BDfvZzcMt0tznLVPnQGLZmJdjJOfvlJgHXQExJbAknFY/zJIaonw3DMceRRn7j/04butZ1uOSr8d
dxwxWNa+mXl1+ZqJx8V6H9TtUKZ2qp0r3e9m1Smqay4/ivWyqg992PTjtjS25uhHBU0CxbARITpH
TSCF237ypzWIi2NanZvxRW3xKZJ+DSY0a2zaDdnWHDNkeYjV0aksDh2Ouuw7W/xa65iF1ybmf47t
cN1Kotez4T0U2yZD5Ww/LsGceOqSuuvMezGe4q1ja3pGEQy9305vZeRhGTsJp2ZCJacNcDRkHNUO
m8Q8IBfSZgdJ/J6l45pdB/Wc4EzRbGLBX7JNK5Z2WfoDvhxN89u310HWyduHSDmJUiDLP2b4x67x
pqYiW6KtGR4UxP2k1fQGokA+/hb9LpuJfsc13Bj1d6aQu14srpSZf+AiSg3dCJAJMvgMD+KNWV+q
9kcafqL6e6oOUVXbBrdTmP05VX3Ot12UFunft9j71fjr21PCIp4INQvPAS8au70sO70yHJoq4GAM
rWyjQo97wA4tdEcZai9rbmYj+FrJluy20Sq6k1OlvyP5qRimrUveXH3wP1N81CiqDppBwdvbS9bZ
wrjLlIdUB4nQkFfhsnYvs7Y6mEbakvmZF3hbxXRNz680K7aQyd4aflk0Pl2O7pquO2bBQvKauq1G
Z5O3jl4/xMHaKeynqeuRT5aqb1O6s9Rz9Kw6trrpZ5weri9eF9tQS52w/hmWe1ZYDiG9Ll8qtp2n
x9Js5nk/aBvZgkqdngUrt42VYgqRv8EGgs5NpEfHW4Ht+lL8WvW5rhWniGg5q21JMUpbYKqmK7VB
lN3r+LNUBWytNkl3ipXUrfptK6bQajZrvnsah6mNL0mOSkvVq34TawgwB3Xz6OPXcn4bOD0l2/rN
yYoXhi81jcTHhHOVWu7U5qfC/clMU3QOqfaqvao23D6+Qvcuin6rKptW1pw0hhtdRxtxDeoqcafR
nbuJpY+9VIlgHmhc4FqfdgaRAEbBSyJ4gvJPSrwp/NbrzyK01+lHNM5q7pchmW0NRvG7nllJ5VRG
OXWyiVgp9DSJ+F0feFrD3FrjQ0++GuT09JEOBY3A2LLF9dTD0UyEvxlrh7R8p+V0JMwtJm2kuSM1
SLMdZZdQuqTmrZXwrAhmdkGz2Sk0FJyHvb5S4BVkqOEmSIeW1t0sf5NBtc3qK0IjqCXNT5m/1K8h
pZGqnSQgaElD08BqbRElvYJF+rS9jClqzJJiL5M3iOVWZIZc5bduCjILpX2VnnP8NceIdvOtCD9N
ebJZgvS0bPU0pJ0ksXeHBcG0iT/vMy+TB28tab+XmqH0bU4+V5Y0Wj4tzL3KfKF1tyN1IwzvOtkr
pkCTJgLUSpfkV+VvpgaVQoy4SpnI7QM3H055vzhyyjNHP8Z8QmbZbvVNv57T9ibmq6cTCmujclbp
rgt/kQQLpEMRBknpwXyry7+ldFH9y8WjENpp4crpxkwPPToP6bGsmBt3gZx5q+rP7C/LLVYg8cuU
nUXVi+pXlNmjbrciLJgZ12b4aM2rOmJPGh+YlKH4uc8TTmFzqYgY1S1OesqS77WlQga8VdPrIO6G
ygIf+NRNTyEyI46IE8mlYXt2ufbDJtP+GcnrMB9N+XMh9hriyZADnehI/EwUYZ9Ou1zwYuQoEXum
l8HtE3wIq46ZRuM2LdcVPcjlOuW7enyUqewI7U6a94ZhsJl6TuVPnk7vT0sV2fW8y+efin9Fkr6y
8Fyt7tRcI9AVbfpbUQ2ela0aH+UlEIvD1Lyp6qOH3parryKijLQunbyRuK1zwCJTQbJV7hivIbyz
xebeJIFHvb+yAtDnr4v1q03HdtnGjVsbtZ9F9U6SfQzGkvjaZZsSprlhurnORgRqHEZuJ+W+WUfb
MF8bkcwl/0bqHblMvxZdXXoVtX01/+WNxov9NaXLsHwrydckgl5RQ+OxPNnV6D5F+4ZkV0ifaJvZ
lbgdph9ez4zLTiu2J6n3B/NDM18qBU7ZJIOeXLUssKRbq2x4gXn8Y1mndghEmVr2lqKduf5bImAp
fpuWheBSh3C8q/pljTattBfFYxle+cNOfy+lONCs6Tatd01tnY5tvyjbq6XFtvhC73UvtUCKJ5sv
2tAQS0jrmH7Y0clIv7I82OH4K9S7PvoEmAXzMm3BfGnUz7n8kNudxq9Zn8XaT5/+kzUKHCTd44lQ
PAZ9fezVG8N96qQfPdxJ5bWDzR+Cb4yG0wytTSWDQOyEhGunXxVSsV6BP9yQTy2AFJtmF4kfmvzV
AAUt6o6R4jKww5J+TdReRvyDg2Uf7YR5r63v9IZeZTZubG6f9UQkBlofBkXIfmOKsg7IdCO4GYGX
ulrI39XesIVwI+qnFE6rmIPE7avhqrBeV/b71frEroXSuArSVHQzuJXprIMBGK4hICyNomUz/zTW
LefGD4K7Nm45IYqq71sj6HSW4FVvDOdNFm0aaty2PtbxfTIupnGelV993oxJ+2NVfL5V8q0VrdHw
mlqXZhhug3JLq0s5Xc2wd/KeM2raA1K+MtoJYngW2kPTUcnmpwbxrvEnFeS7bjmC+JdRxHcoXTcE
mOhNIT5pxh50cBlPXV8RgJHSfzF79lJRi4pqWs9iK4dhDNb0UIazGl1VoMkK8tZg8nbxZ2m67zF0
xLR29Lbx45UB9V6TvaK4ms0psR6yfGnjs55adiu/qkBZI2oLGUGZXlupOQVn4BhDnpylPltEML2d
IIpYZKAimNriIMd0qXRMtF+aWxiBqvvVTOLIL5lWbpcCfOLPrL7B+0oAhAq9Weht8eyH1mxrqumt
FmiNetXm1FWIaWlc26Z0FEHopm+kEQo9RZfVGcZHE+3MvLCtLDC08An/RTSkOcaFZPE1QRPjazK3
GYVd/aIZNZ0PqGwelKGnNDwNxSlaiuXLqH/SpDlTdQp7ARwlaCzvKVVbUv7HWo8ACq0h3UUk/JtF
ULN+PlcAdubymSix3ZjvlfVp4XUlrEe5OUnVn5JOGxm8V6+OEtqyTZVs4mpXJbmrJryGeNdYx+VZ
9cvbPKovuaT5g/6dP7FmlQ9KcjKki9ihGrdseiVya3krFLfZOit5EIYrsJ3hykl6LtaHVkn/rIm7
o0ibBEtrdXmUbeE3+rGJjS+l/4zF2YnndKdkur0KjY1I8ckaftiC9yL5tgyncPynNbaiK/4wqTip
lmDsA0FrCFTzUcOP68Zxv0ZvppLuVO6/WqYxZkrv8CgIZvHnlFxM6SMdbsbCEgNoVZdmiDhvxuo3
4y7Wy8PMPwdZdqclGPMgp5obw6eA4GZMX5q2AYq6jibf4Y18inauzneZldRPkT9aXsz1Pa/PNPUS
10UcBrzfXVk9tyw5i+DnGNyKrEZHNMcDw8WKsiYP30YkKmRvbGCdf1icj55MBh0jX87t6tbWi5ke
AZRQWKOq4Ga0BjJg02keJQwV/bXF+OpbEFu7LY9jm/ipcLTwtl1pkNr31HqFgZ1AaC/2yGGjU3GA
Q2UnIsCy5MXNd5EHWXklQmr9tuY+V77wrNVLv5mjYIpuk75fs4tQEAnbr2yCOzczdhhcqgxZc7X4
rlII5uujV58smAVYOLazdN110XFY3STyG8A2tix8kwZTagankOGhzm96vJ+KNejk3umzo8ZSU1mS
MPpN3/h1/yk2npD/zuu/+XllRmdI5J9KzTZxQsVa7zKoI0ocAIq5kvAm0hQPk0z+mZwqJ6qnlHbp
9LeE/0zOuZI8unqnUhtm/oQWKZiNDLzcmfyIEGjvsVCEl03tF2K9MTCCb8uAkrJ5/hvapWMwI4ER
CCZACYXp2KBoVPWHAkC4Wb0x/sjTyZWywW2wc2+SXZmLdp7eo4kU11oXOWX/V9d8w0gQEV1Ahi2K
vl2HkLY6X5SVj/7I2BmXCAUi4tixfgVbtVDmpPvM5GChzhFaOG6tth2fNrTDBVKm2ISHZd2JPDmL
zAtOA7FOqw18Vz4HaXUXORqwUrEtqnsXXpN523bXgRydoU40a4d6iQKRIQlAUvIq4OaTT9segK3v
g7rXXdFqfy2M4swZEFMwXkN2v1JRPIUyg56c1qXJKU4GaM06hdhFnElt8OETwPPnimdqFRtGQ3YE
ZVxP/CydfKmZfqIE0e2ZdD+XQY3QbpPkZ6mJnNjI/VnnEW6CoZ+V4b02qdGqF1UJ0G+2cz1BIRUJ
WfUhxT1wrHyQKA7T6iSt4ycceU/QVG+YJlLgauyiGMNAqqVq/IymxqtkMSj6vxX/rQg0dFrVTRd2
twFSnVFgjdWWmxwGqpynvqZgTsXcv5GUjUiXh0WGHWnhrk7uHA271HR7Me6qlNkag8BEiN7lIsjz
86BqDCyOKhC6zoTNdEQtd4Vxm3Zf0rRvwyvMNAaUaX2JpQajZGYtQu5miNSHVev0Ai1rvbWM+hC1
WsAEdRNnyke2nEPYxLl0N+jWlT/GspN4V/vJ0VWGYoAvjacnnWtQO49MLNP+RS9EO0EANSzbbV9+
qvmLNBWvEVRw81OQbmN9nouXGORiipiV4NC7bFRw9V72oowZnuhq1uew7CJFPVfGTm9lJ6l6xzCC
yEq2q9UfqzwNCOZ2S5/aXcP8bVZ6b5wCQSHpOI15qvovjl0dAbqob7XUblVxayXzp0WrgNmBFwpQ
NNN+y/h+34s4homXEYxIME/19Nbo6W6WDlUdlJkPxNkzbIuyeJMtr6tybatyI+abXHzN2T5qwUWk
0iZ0lJRG6r+UlelcOxTSh/h8naSe4dzSJofCNcF0dg19q5YPfUcdbOB1A0A8njMzcpKQGZ9ft+kx
7M9JXjAFC51yPXXraZJfwvCkUi9P8Bct43VJ3LWUA2u8pYIKbelWS96Uc2v733y5M8FOhUcv3TrQ
rja51Op5VH/T3GMCoVSvQniSUtBN8IkmeinKU4eAg1B4uAsJ7AAZCHpnN9q/aST+yz4M7JUqqT0Q
sMYKHCgO9/PKCJknN0PHkrdUGDqk5paQtFSHIRpduaEqvyuj6gjNRWhwOstfpYKanbbbeIO3QKpT
nbm4a/VxrXZSH0QRTyQcIsNrgJrV9lFSUArTZ7wWtELGRSVIkb/zbCuqJ15c3lRbGWLvIr0VGpHs
20y8aPlkvG20l0a5JpU3qoqtcFlVRDhDNSckWIFhveotw9pStHX9lmYTaPGvFKn4wXGEv0bSpCps
Z3JkRoFYz8OnXv+TmHAMIfCF6s3N6xIPvFTVGaAWK8kBhuckbdaI/pIsmHfM8opwU4XglZPgyfVf
X3SuYN2r+FhSTCCYBsS5JFpQAys05qsy/gipaj/n3xkRRmDusNA7ys0U0FPOsBOUIvcn5Tif5Q+R
KR31F3lujPyR7NkuDS6TSWBOt5pEGi1/HUfSsGDJ6RbBPvEqAp+h7zBLtWVqtKVP3D4GmWfsmQ/T
VtNZ2eVblNo+rF+TrCJSyv4s97d0IMpTAgDj9Ex8s+QtWlTX6pmmUCMKv7Iw7eX2YmkPsFC3pTmp
hLflCchDSU7/dZXmNHMexNr3Kh5kcyMtXz3VizmYe4a7kVHjS4EI51gCSupePZ3UVNqoOnFj2WZ0
vYrR+QRPPxOZDsMcMKrIeaqJQMgAKATxBmxA2GG1U8sxJltI/xVUf7IrghkBBzFlFsVtWzIF5YZB
PsCjwPCG6Ch2jmyeEvGkdUAZMW2oLQsnOfPbLgC6oA8mqFvbfHK1+QG8vgyvNPBK7yzZreo92EoR
UziMO3qXOZ127889RSrSbgNiK2y4u5LhMjUv+mtiebNFlGGGALQba/gnuSab2fhdZ74wMrraNJWj
KfR8wPJOXN9bA2Tm9mQWiCPp0CHA5YorWSAdxA9axFctcdX9ODwXoZdyz8dou51I9MgINdyYsvYr
5S8WX3LJBc8kJJidZ/RHFVc0DS32AwksVN6N1p/HfYLCjf66DE7Sn+DXKiMnTrN5nmX1FoqoRHS5
GVi1tv8MxRUEBk6k8iDNbMp6pgKy5IuLt3yhSTGRuiAIFVuDrgiPRW5E5c7Laf2Tc9f4TL5oSuCj
NMDszP2eg6aHCROl2cX9S1Qc+8HWQSiAwhNXbzbQxsAFd1bmG/ewdUPUNSzsyJzGOqlsezF2YYRI
6pK8+sroOF6CrAvMzlkMtpud5GOJ6J7HwR617ylnQmfwujb6BwyKtn4J66NlbGXYMOhXMwZMvcV0
aJ90hEP5KyoXek5IQap6Tf6gC0sQ0JHPRhlMELurxjdyr+fAK9mBt68cUvTsGC4J/5jrpvHzy7f1
T1I5MfP13/ltBQka7OhXQOToy4BhgO90ZgRTurHopQy8kbagQDU5afCFRxExs6RpYVDvLPkOwkAX
H3PwNwpdyRti8PHED3PgkEM6bmpQUdltp7260pHwXd0Eq41XCBy66cB6W1s7PIedJ/+s0WGUNhxX
kFBWkHBd1cfjinS+5GGyYjNWroDjI6rx6ZoABx2tsLe5dxL24rTDYUrkbuyhPomZm0abmTAk3sKf
Qdpg3m4qkKZBFQEtXLVQ7LXZxu0ntAULEtF794tpEibycIcIGC3AN1S5wo2fkjSijSExJBU8QqET
qN1hCfddtjXaYyJfSOOL7hYl+B/Rjh2jHc4T9mpeWSGDvV+LG916pQkRxWAcwGTJZuUGZxjFOsUP
Sn+GpOq0V5bHgP3JEDHtcFvKYdEf5Lcl3zBpFySnELbKEqxMFOEhmfCnrGdbOrsZJB/LyF2xxQHH
jYu/AVZIyqAQopG1NWS/SP9p6TFp3wUBMOR/37VN0hLUGcuqvqjFflw2aLT4QveeGp9dFqz9Rtfh
FSl+tb5blHSMQkfDr5VtZL2MlDxx8ZtPf89eCOCJS1dja3HnGtXLvyr9eJq+JPs1PTFhVqQ9G7tQ
rvX1USBNZn6HbRBWx6n8yKRnrXsQ8QfqprvGIZEckFQcZxVmce0+YvJqehl5K5GdFF5FOZz7s1Ls
p9FriJG5sS8oXsx601kMR7ysClQ0mAX9kGv7HLpHl53zeC/l8KMXOtjEr3UsxXT0C9TbxO1YDrG6
7pT0RR/vBFVibjNs6ulQKi8hcXQRAmtWvDJ9fpPSlbS9NuG/B79NcHSe3WRoqULNS+JbD7SXnMOG
b92g5UtXJc6ctrxCp3NmeSo/RCLt/ZI60VJ7QB6grDFUPFxBktCriLwLPU9GNZZtRDO2qUm9qZ1A
ClJ3qO/h4k0yiZ2uZEXmZbxn1W8c/a3ir9rRLxmnKDvjww1S8zn0I1fKTdb8ZRoWN2VdwNGTwrNU
FmKb9RYyXxv17JcdGX3Z6mp6KfItUnm44vzWwGd1LATrPPqLBKNDNZwqK4LSQjZP1IijP415K/sg
mQ91+oo3rhcZ0kZUI6/B7nQsXwwdRRpRt1vpn5F9Rd3BiHdqudG0L8kKBlZmRiTGU+tzjd8knkAV
NDs0azetPhY+uZm5pOve2nXyBXe2IDGn85i+GVx7S70p2Jrj+BRVSC0n1zVDkjrfV+kt649jV+Jk
8eQyZtObXvwV/a2pT0Kouc+2oeh9VdsKbQPqc9QIOanyULLT0l1xas2oWuZwb2bbgsq9yO5i+m7U
XtmkqOLitjwrQahVGB+T/+nXFsHLY8WuGQqaJx3AumtaN2636cSnebHSM3rqJVJE9eLOlIlMAVft
8OQ6VO9r8h3W8F6KlzL8M8tjKBwU4Tprqc3IBU3aUrtGw0nRfsQ+aKZDLyquRqPaTlssl3z4HNiU
pPYMhBp2gJIVRA4ecJSgMoBT5d1+KWS7VV+MeLTxylqlKxtXtsk7kA+JwPY8rXPDa3qggWfLOZHQ
FHeFdkrXlyjaQSBRJ5iWkMGkYCC2rcFKl5qc5RooWV1sC2Syg0sUMUW+hz1AWXOISDMUeVqxFXPt
rAIIoqLFyKe8Wh1/UUWDbH5zh1yju1vhvlj+rYTUUb1a4WHND03/0ZUbmaRAi10/RQR7P4P5UX8s
XNJKPsgyjAhU8fP3WvWraZMxXKUTU+oKoAJkbQCbYeqjiJ8xm3vGXbNe5PhsEs8hGpqaL3W/VfJT
T996dtYpe1IfmoY6bCuRMfhrHDPrEd0E4iOqicLPDE6t5UcpCWptq8SXjCKeca47taCOnckv3U8G
bFHwElX+m0XZwb/AmYHuDPGi5TyTqHlytzEocDrlbW6vczJ7C9RY9grcXjrO4k5TLlhQ2d3UbTBJ
8QWAmlkGEpnvKQm3MnGhTt0CcCyrHyNg68p7DKW3RtjmkD86wtE81FDFZlsBo8n1yWnTgUr8vnSq
J83fVfNdRrkth38LdIVFB1mIcBETGxyBIZXSSzQ507IIGHnwtbzfmvRQLRQ2Jb3WqAubNYqR4fg2
MdRMWZUxhA0WxiVLb1YF7jQl2ySKN5NcvGgUifX6O6cHVpN8dq7cFtCvHch1inmWNdWWwdOktnMJ
XUx4FdiqYO+qy1RqFp7DtWMyfCjzo1nuz8peKDAg6RBWTSWPve+7ovxJuptPvjlz4mcmvQp1wzQ6
0LoayBZ9eu1H8K/fmU0ySVsJ7sHSDeB/e9wN4D7NWPRhDLjiGSaAXj+Hd1+S9OiaU5ax3wkIBZ/E
HJjg5IcnCNGMQEca3U4R9/2GAe8lB1gIoZdlJaxTCFoKN6k0DDgLxbkf49MaVm8FtcQ822Lnj/Uj
eVaOX/Gzv5D3iaHicKr6VnsOBVC3p0jZuBunnRQeo+xHSyVH6b4muNQFcVdpv6ypx+qo3mLN8Cq1
6K8OljeJ+6bfFfhGrQsQcXGbZH03JastTjoz2MlTNf7lrtpUXbLpFNja3V0otqtm2ibD41UApdDx
NFZnvKAUGoxTM7/2Aw0FAwZ51zWgjTJiu9p3xlSlBuT+YHxmW/2L1qd2L447q/tTYka0fhV+VuLe
qCG4HhPtK5byK/MHGHscoOm3WY7YoflLNO5nmgyd+fgKywpqdFdW3jTVfKPBWRTF6SGTq3xWypeY
HT09cUc0/hjab/LF9EtDIevfhQYQnzy7Zowaw4GPX+9kYCCzjn2TJDCpx1KlblBf+y7f6OABna56
U9G6OgCzlZ6kBnNNi3L4oI9sNTxZ0hH8gbi2+xjKi/zeEbvS8L1Sik9LgAWX3VsTmf7+VRr9lJQ1
JYcc9ToD7uYKjD7VKrQQ/mpZpQ2quCQmiJjhliAfK7oO2uLG/bPD45rVteFJcrJnzJZY8u8cF24D
YFfFUHme/bJ2NVd3rBs3LdDy/mKiYEqfq0YeTIxtYtbbJx9jJLC1Eclb4kY+Hx9n4YLmsHnyLAkS
AqKcecWku+tesugyq59hjLkUbFtYWjT0rS9WfyYVsWBsAbz1+FeDtBgb/yytOZXMnZ/Cy/MiHimV
2/YW58yJoN3Oc/9TJGFqSxPGGfEwIb6op5pthIvid1T1Ndqkebx6BCl3WHcruK2uXrIoJv6xYMcy
18RhZKiupYM70e02/X8cncV241gQhp9I54hha0syc2In3uiEWsxX+PTzeTZD3ZO25AtVP5XsC8rZ
RvkKps+C8JvsEvTySzzlIIaTjb8xB+121LcpMvZlYm9eB2hWYeaB9qdRM956aTyldDFlZnm5TuIe
5KqpfdaDOi66KECUJ4ffcZ1sRpZcMp4TBXJSJiwGobmiPYndb5ZzqV+jmnU4mhWB112O/sI6J6C2
OexA1WxhF69mUi0GJCBFyOI3I0+fZ5BGG2i19jNmWioTAHxoenP9IcGrOqtxPnd1SCA0UgDtPAPp
6GIxIrbACYW0ZVy0ur0hh5+f+K2p/2wbRYUf1vdafQ+Kc6rfkupRazdksIWBzTcs0UUEu9IJd3YU
unn6dPJrTy/Ri3CjF28pyyhAD9xXSyJNlo6+MckzyNMttlqqP+HF5TlJ3vLE8JLeeUmK03C6Jy2d
qPmXmhfszYg1l1bgZeBYoLNh8o8U1kOfhL9KJO+asPaYFYHSFi3ASEcv/6pJBz2wUl53MHz1uGwN
0rGBfgq9Wzb2tgmrRSdTQq97CppmJ1fHhHA5fUeCdqR0G0bhMc4AbHOayVmv7nmk+r04DtIzyfyZ
XnDS4pUu/QrMEUH5q2XKQ7Gh2Siwq55rc1K+hTq7Nf1Ih65XRe+utukisu8ScELBRMa38XcexhV+
PtBYLjf9bZZibzJuUVJTkIBI2Ax6bJSYTdVbwBu9XdrLJEyus5MEp7bV6EYlFCaRFSIIb4ORC73q
bqOmIiqNLZ6xouepHQBQybI/Av217DKYmXa00TcxO4LEQOiWcqjebUImFmWh09222uSJmjGUKCzZ
Do0+Liuo2NWAyJWXUrkjY7cPahx8SzK0jKH1wT7Q8L4UvcPYpby/SmWnu3I5Al+aANdyQT6qHNXi
mr6GGtSmKLfdLOvrqWCTGEkc8OlF4o7FOK/xEIa+lfYZO1WhbQqt7kcVAfXe2FN0VI24Sg54ZDp2
hKobMRGkiXrvJVVxmZ2tQ0dpta+PRX+cQvCSMWly1wapWBMvJYHPGX9zlxYuNnZCWUs1W/dR8KVO
FbsT67wniRl6CInCQkjWX4GHyiXCubyiUhb4Ckyg4DoAJTZjzTzKHOIQWhFR2SV1ombD9jR0fJDQ
3Yg6rf7r0169NlUcbwMrm5epbcrLWm7Lg2CGqK/k8m+ui39RZnR+0E8BHoRy+HLSlt+ahOPFrpDx
ypocfvaOyaD2BsSlauta2TZZpT7LQJ7g8WSbkM18dKsZ44NUJCaGI+1ZB/TA4WBeRrWItlJW9a4t
dK54I8tPpDRFHnl8zmqYhmtrSsNWa+vI77sZwkrI1cWMVdOPYtrXxExwoPDXR1RZ0aJpRnFJJxwC
QcSIE7SeI76dWJl+5RhtStS98Pw45CroFLm95K0G4tSEVolzShm3wlY0b1Cq2nOCOPIZwfJnMmxw
pwoqZJ5Q3gQZc2+laSp8Ta8QO0a9A5P3cjPkunmDzrjbgzL4gVQ8Jdw8gFWkUGStwzTOxDrZJZPm
scsygCEpq3U/KGDimQZsxMyznT4MCMfmoPZqVemOKbZtuKe+Xdn2+NWqR72S72Wijze9GmfkvRza
r+ill+C7SW+JwUYzoMqpFwEZdBnsVnvpFpU0uwxy3eJmphvTErvFqKIDTMdptc4Na17wQUNf9NXM
eVv3PMr4E8RoYbtRqHs9taWDwKITW7uXd2eSZXd2LFepuPbRa4TKdpBGStlyV/b1IgyfGioLLYL8
MJgQP8SARdq8VIrxaEUFGgtaaiTVpOciYu/RPFMfeSXFcNtvKtyOviIlMVPQqs0gGd7cPkVooZCE
90acXWkFek70NtUFDiJhjEIPHlCNVGb1g6idE2xR2b+UHOYyUO+6tMtoKyPMN1opLYfEWorpWSGd
UDF5F0a1bGYwivEqO5e0ZGqSdhpehiZPi9FXBbG9KEBh81JZpPanVb+nSLNTO9kMseEKJ92JsXPL
bqeIBCwBTU9IjkuZMa67mbwW25ecnpkR4cYKlNRMNSwdI/kcoE9ooUqTPvFmS9xiRg0HQvOkUTmO
5lXFTzjafy2lqZ6jd7GIaqKnlurfoaP1bJHCTc1yCEdW4MPRf6yEH6ycm0xAfmNfGrf56+ztIKDN
lhL4r+begenAIESdaFteO1crm4HQtQ3tYalnuWAM1vhg3fGldMhPUtcIe0TFM6Rb7jJ+Nwjg+HH5
qE18tMtXhhID4+rYZzI1aU6vxtc8hOCvkiy8Of5uShyRfeNPlr2K8E4piq85JVSD89IqimUNvjxy
U8/9+DYT5B1xWFb0EuWcr8hPW8II+wnfRpbrDE/ej6m5ngGV4+7MVFt3UqCYc1cUEpLdh5Ffm37w
IsY6tKxkJ+u8mFpjHPOFOpke2pzQSPdGIS3H7l2PbFcegN/VdvPSY8YZ6BaWmOhlRJtt24dqqZb5
gGQ1qTYM7X5PcL7lWJcU8ElqfXouLbxLYfSQutIzYSgosxZpGz3qslxX9j6dHL9LJE8fate2GQWq
aWtDz70+n28Ola1gXdYqCEO864sVkVwLte5Xll0tHONoU2EZtKkZ8twqvTUI05UqepRRg0cIAEdu
10xU8nDZe2o87cl9+tQ6IIeQ29BCxS01V7WjKQXgsAptlcaRF8n1OgaBbON9x/zL9C1AXENA2KIa
UoiTow24KqEnztVx19u3XvvMhUVtVa/t9MPoKVHEeAqnfB0OgntQWZQgQ0hPLoPxFAjFhI0+9eTw
UFO60F+ui61RO/t2nvwobCE8IFcM8PzRVahYplhZdTxrXQWu1qvui27T9PbM1Lf1NCW+rtJD5ZAO
Pw3qfqPfKOOzNO7y+Eti8nJSSt8QV119cL7Y5qdubqOu8qcaNx7q8dB5qvZ3kv4bMJHMAgtj+Vsq
3cpErdaM5xD6QSStr1eg3Gl+Ys2udDrgmb2rkY5eoRERSPmFrO7SJPVwgaFIW0/jp2R/0xhu9Pmp
F+KKP9Id5RYQAQFN4eooqkP9OlDN9Rw2822Um2X9K/H5QZ+Vgn40/ReWsNSkSilia3R/cU5OJami
tfIvCfKlKg4JrJeZ7bkrsbis5gk92ZfFxFo5uuQ6njoewFnHVeqrUCGd9eg1+jtORE74SP4uKmb6
mMh5v+ZUoWp+c7Q9tV+LyUzKrp107DpjqQM9UVQ2WCVyMLt543DxVeJcQ1QWAl6vZ3TtDxPTl0m/
n9PULcUqT6yFeNEoIEL8Y5k9RYxfkrY3Ci8gMAKHIBK4hAHfUc23KUP/lz+tfJKqm4FY3qhvvXlN
418x/JRAckHqGdphara6OCvzl1w1jKjWF0U/ueVULdLsKLPNgw6jqkF3TRx37zZYSCYQIQIdePqf
xgLNmu4BSvlZILeHIoqTZ5X3Hox3l1774kq+oz/W+SJsRgLggE7DcS1s1tqnJf81XYCO4d5kxxLN
90svqa5MRrMmWwk7Zlowi1ZvXKDOYQCh1wO0wMhlMWq/OL9hwo/5maDoNIvS11R5X2JCNcFZhPOq
+lcNDIraV4s4Jru1C/wAtq9MTxFEWs7LqcNjjs9Oa/JFZ+V+YMj7rK03JouEO8+Xhrehu1vtSqoP
fU2aBFUKrqHJYZOM77J6VNtbAWwbQczw/eJGtLRNbXxn6FIrZ2eCXTntl8pQp8aiqgSq778LzqI5
eetMpPDBe0+xXYNXOlHI0hz8kSK4f2HptT/P6aMUn5Oc+xIvt2qKbZ5Oa/6za2R4PYxrov1k9VqW
xDJCcTOdYnMV1DhzX6zFPenmBaDiHKG0pM7sTVcP/w02jePwPnbjnvAOeOFxkWewwpF8KJXv2Ey9
uNoWAdrW0xgnMADmJs8VlpxYJN2JAmZZ2ioqnmClDd4wiXULg1UPQKelhBwedxNViVUIV6Ptx+5t
Vz/WcDfExepQvIOvT9i166jz4cQRjP6EuGHt5mZyPk7Td2a91x0DH5FAd6azlUHZFfmnkfpVg6wh
qW9o/iv90GMQdfIOEOtm9Z8jG1AyKpRbOQTOTXfe1R7Ok7YauoqBuCq6fhzoFeMlDecxE32r4vSh
zphQ7Gj5sWB9lqVr9O9Nv7Etdm10wqpUmHvNataKulNnH4N7P10MgzasuRryOtMPBiR+Z/9j5AYK
QJxgDiQgvO70izTJAHEbyltGy9ARXB3c1YS5gewgXeNURTJvzhxTDs7o+wAk29Z4vp5p9W4h4AA9
8QPrZnF60hpGYeCp4yXHQijbX6Z6c0SIVjT0AhCACgB9/kAoD8axmrJrqD5R5+kQjRJYE90o35we
fmRkINK01zBquQTvw56YMJJvlOKtKXtiLVEaKZ9GiHfMfgVX2a6G6mYSBDSWdFVC/kfKC83+1TGe
hvoHHFWFNb1t+wL0h+p3qt9F+ZZTFfD2W32RYAsGpG6xpfI8OoYAzXTjwtMhISEmhufgeJpZ7sRr
2mdlr2eRIwiSdjOKgiHaKi0AvDHRSIZegWhOMnd5+13ZLnoJTrqbxFKQBr8ruq1cLmXmHTl8B7C9
mbZ2oO/RIyTVe6KhMjFoUe1PU/1VwPqI1aVNRTwXbzN5JVrXbD/N8VKVv3F+TYzNWP3L808r/yjE
X0rl1kobo/ib+1OsSq902koE7oCv2bQXMc0M1UOdILxfSQMopbo0wfkacycq32y/9G41zBNJEKeW
1HkFf6pj+DrZBUqsulb4zrgrC0Wcoj9U2QNecfq1Xv6YNA8hDE+PBnWrYuEpJ841+H5ZOyjmMmld
kX05CgQVaHmdPK3s00rOo1V7bf839hyHqOWb4ui0u1zGj4UavxgXUnx6jajo0wqVyp9GtyfQNGT9
qSruSn2mkjKqe8Zs5cyFhiWrVlK2DoUyLCYCwNhIPGW4p+gujOaSCmIimqVBgm8lsA+eFdwX7Vdg
kCgxe5Wys/KVKAio+Yl0YHjCGeyG4+Cznt7D5C6g1F+zDuxtluK7JuKhPRHDtdFalhI298nvMH3V
wVbu1yl9l67fTIP0h+KrS55m+IMHZuAfCuwr+Nxscg1C1FgxLNJOpDCpdDrTLS82YsSi036EbelK
SBHLmgVocTtHfkpuN+VbKiPvwui8ft0V3wQ8vCzvmWsI7F8LE9YT1Ac13mo+OJAxaMkxK3IA44Ad
Flh/mp9WeS/0BRylPOw6VAZ1XyyHeNfqx3zY4KaZ4LCbZY6MI1mZ1SHGteQsYEExpRLm0Sseb4eA
hva97DejcZDzb9DG+TuYEGaWLpEC1KgQwrRzmqEuLWOjaPfG2oJyOq1bWx6K0aHeIL1t9HdGg3CM
VVA+TDkTK8vEUiijYuOKCk4x1d4MXTaty8J7FZ7y0x7e8J0q1rc6ryTNl6u7LeGKuo3ppWgvvflE
WTypioeRpE1+AEcy+ShxmvADagX978WAACi2SOCxZkfGQbNXxSv9AfGv2FnooAYoPGOM9gZ0i80Z
VohveTrDtc7Oze6RcxCRIg6OQEDYfVcAN5AIFQsVbMiZf+CaFuX4piSHAVvBGCB59G37PaM20iyA
E/tuNoknxaSn2J5sr0qNr508h3HaJx39j05vS8CJOal+B4pp4rKQ1T0ZhOukfrRjvpSRsUjoG7OQ
14y0dqStEdqbAtitgSZ3U4VuRjrKQ01ZsuiJz8DC5VkkaeR2z8NFNKro8ukDwxzRHCyXZnw0wS4u
L2bxLsu8KVrOVtnlKkeMzIEq3zVioXVK9aj+Btm0Z8EDo+0F7y/mZZt225p86AIWq7Ofr0Rc27y0
SfuVF35MgylL/EaYDgtPCP/KNHJmGS9q8/v/yJA17edLJOag+Hr50wZILz4kYveFHq1KBF2V8Ygx
fVQvLNrZBqS2gX62l+l1L2BxK0sky27QNNugSyDk7l3vV5Kyi4NyoShIQ14CVl6j+WICcIS7PYi6
odYQH3sn2/Ypo7sD9NUmYVsCyewjoRWN3qLwi7pTlb+sYNVHtOycyGnVe8KJV8ijvRipTW5+9SkY
Njd2G+5y1HNp46nJt4kEu4nXPQXDy284DtvBPOTaX4K6HRIztQZfViCrmnFRIezJIrEetGM33LrI
S+pNo/mKg3wTTAedHsEoknbLo3iTqQxY+c1zmzZDh/nZ9+BDmEzy2MubAYHVl2rsNOM4CTp0VI2v
DQXMLQ6iuDbJr1U/+wi9S8aGYzwjsQLzESCu1LbztAlkKmLsa41C+4eescfo6vgZpn/kRHrs2oWN
YBt+gzMniN9E8dv0h45zyZIPcc2Owc7gTLhvh3tALkLdss/2WnScmm4pwLg1/ji2jINRqyh3GRNq
NC5iVOgFtfXYAP4uDAHVmJ9qMtYSbOlThTVYy8Cr7kg+HOc8MZ9E+bQU+gYTGgC+pT2qlstMNpxw
nK3dOoO5jN6VcKujJxidtxjiNSIoFv2nupf5dII/k+q0D85Rj2JsPRDrYen3wMF0N1AjIAgpDnnU
sTnfrOIc0TQ5d6f1be1jyj4ANhGA4XeJ4TsGzn/dHZL3Oeo2pT77ZdJ4NrUsPJEzcF79imhdQllF
9N9G4iAkSmgFvVDDmMU+fg0As6Jz361s/JHhIeg/AcK9QvLtgD1jHMp5G6ibGjNk6bflrubSJMPf
k7V1NWNVEfQBm1zaj5BNo3kOQ9RzGpiDum+6k6ShOG8kaNW1NrxZEl2UsWTCAbrXnwnqww6oc5RP
ZhwDIj5qqL408wM090P5kwc6Bz0bv16p1LVR/Mwg8lMa2glwgeBh3ynecLXaPK8RbiTnMEcA/vI2
UylG97WMm9ZnjoaGBQXgp4Kf6STYwdLNQuSdHSKyQ1f+0EeH0kfBHZGV+xRnUHfvfuW+xG79E0Kc
wYer3U5w9bcRquFhPb3yZRiEEyMX5IXzwtA2XIyZUkdjpBOc9GR/dfFVSKsg97WOoYBMwUU9EHeQ
kd2fwqVlkTzLugtJlpGPIEjgA/sWr23XHRmTRadFNzPspXxlEz+SUCbo407QGtTFaTLfDGOXlusO
FCspV6H4SjOiTEzeB2aO6SPn/0x5ZoMKx6brBA46DsQ4zRr+DfseOncEnFV2cfSPWPpLscxODe+q
D91I6ki2MRHKo5nBHqOb+075lmNQ2nVmXqbYm5Vf1fhwcJdUCvEMjitaBN37lkJdQ0Y35LC9ujsi
e0ggUWLxZ8qXoT9NPI9jfNsv64RzrKpt1r84rDbL/BiUMhr3Xboms6BLqXxRTyibGZUX2pha5kSi
v8JdXOQd7J+9VENkIsYi1JhGhkvd1mAxzI/IRBHNCQqGTr4QexcZPCUXd+iyHNc5wM3LIJtJ4mwG
Pz1EbZ6Bcs3DqpBqX8IL7jinfMiXvW17Ud6Te0OjZDfbenyaSnILjU8SmBLs26wTqvmEVjqh9dIp
JSZhLDt5R0XRm8VKm4Ei8hMmQhxw2iKG7qbS1WGOccTY449gOGq4DYkNepG+OzNQIasR0x6Kzq2K
faquSUiaO2/sOf48skfA8/sLIR+FTGSM+puWO4KUSPJiJjBwRUsphE72RYGluzpZIdg0KGD0edUw
GNZaUZ5ES6t4o2akY08ExdReba+JfFSMpYULjPYzveCwYL93DvXuIvhwho1mk9uFFPhkOysqb6bA
a2RJHSxxGk46SneKSuOgl5ghlnZzEvEmBIkLfV0ChYSbLnyepiQRy2lPGops4RoMUPIonbvmGhdr
NdkOaGoLfvYx4s5FoGp+OTOO+KdFqgn5RKDeiMvU3axuowT/8V6pkA0Sy07B9KVMKFZRxaBwmLEn
geIdx3FbXLvaJZIj2EE7w+bqoctdaoutTCoQ3qa3oXyMaDam9G2S9znIq1fIOzMknuwr449GsUUK
ge6cBMV3uQK5neABrdVkbsk90Eg5Yr+Zu+wZC6/BJtiusRB0sZch43ei9YzUVlrT1A6PhiqF47Ny
KaTSYTV0m/AteNhksAlXbh96+Rmg+G02WkZWxa744kiTCTrBk567MbwdjfMX5jX7Z75lW3n0rNTr
DIxN44ecPLOeOoF0gdH5rQrd1ZVhJWGpR05IfRGM1jJzSri+grZh1wYktLn6AAFXnpriHVtu1Q+u
hBS4M24F3YlG0F88fRhswv44ZtUa6ruKfe2tQAbSDW74By87It8yGA+rcHIwHGPBFQwFMipL8uCw
yoRfzm+erm3EbUuCLuOBu5gvZ4vamJeKGLGbCTXC+7tolopw029yoHjFwm3JczvFgOzIkv+6I6M2
hOK30zpBPqQuQa2AhDp8tO2ZtW1syaARjAQBk1Lp1NbzHs8NLC9oL6gKaC+FUYexMQFPdo4Bam0o
1j9ydaZlaLsRVtVCu8L4YtobEGe5HXN9o/4h5UD69sMYdjEWUmRGBdp7R91X4Zc5dAj+7o38HXIA
hdMqUhIKj31c/0zxdpieSk6Ml73hhMGzC6xWpzfqNGcblyuSbZSEi5btjbGEqov2Qgm8huipYVeT
ZcjGnbmr9ANLEowzMXx01US9kofQMl0ZxrDqzmW4MfBFDRsjOmWIHTOwG1S66rSNtInARQZOx3vV
i8wtQAD8GNJOQQfqlxiafhAnzNkhhjBLN7agcvLDZ9IclLPutWv04YZ5Bft3ykX5N3Ueyyq4xCW5
Iyut3dnlMm6ekb0x3xVWHjNPfxjeVS0wZVTOwv5HXywBaiQeORMdIoHxijcPTZGiH0CucgCqcF3D
f8se3i+yj1YWNf34tKy7qZP64uq9a9U/NjFHZ7TmSeFx9Ts/0d9Eb3t4KbJD4QFZMv/KvJW3rj/j
xZdatGLL/FEci4d9Mo+97lvaooD8x+/91z5kz/l1LkOz4+C3exeUWeneNPVmONeGuzh6mJxbKRLk
mbFyEq7YDQJbDSHWgsUVw6+TTgXYqbP1V62xzS4Wnt5yjXJQ0CVZcHG+/eFkK/El5gPIqUzgIYf9
1pBR239Mv8K5Ib0GgOYt6sl+xgaBIdg+EWfpgNkCFLlscMW5SaMLUV9qy+IyXrsHzEL+DX+IdpBU
RYUifcaSsGrtY2BsneEtB96jYlgPzP2ZXNjeRW+hJ1+06UWk5xG5ofRpaZ4VQiTqNIjrgdWaDq7g
DksRVpX4GsUqhSGdW6Io42dQo33lJnaJaYrrVfpVg+JZ9GB7OA7T04E12BQTlLQWPHvIs0QeVkb6
CFKg9sxBd4lEU+vXjUZFIJeruCJsDoKuVOOror5ZItkX6b3jmkFLm5v1h5ZOqOi/jVbbWQ1l2JS8
ZJL6d6gfYgtwswER4LQ0FQ74atkbhq829WYsX40cZACRDutYVz+yiUGEjX0YxdfI/ZHP9XJERFo4
Eseq4LUZCLgAXbUBpQh93lx5mYmxoA6hSVSMd8Q0gtnoUNZWCsLHLIdcI5Ku8i0VrrzK33rsliCm
QTkdUtw1OZ+gTr0EV7MNLELiqh/pxnaUjGclSVutsclesJcRov1Q/5IKPu8MA5Ke+2hcwCX5Wmgf
VdZalq3DdF8n5wCUo8tpR8H/Q/s8Oai8eXHSLqqOFkKjxnnQkKmkSdPEZYwB7uKvxKoWxoR7qDYX
WKYz8pkgDE2Z4vCqVE89ep/GlB5wJQIv5+DXCQhUAE1matYGosEJfnXxleubQeD9WHWQpllEXqdx
CbS9Bt4JGSy0bQfUoivnFtmXoRDXY2yTfCvVNvEdRPh9p2LrOPu+/zGpDJA4oymI5uOkeDCQixjj
evUifyI3STHk9LSY7lQUy1bBLyJhELcJMZT4/BR6UvnZy71vAnWoNXjLxQnX+vzJ+HUgNPI1iTZo
7AiecBWZeBgeIeFJJRL93kJGw5/T+hWgDQOioveo8hO0Cop1sOPPTl0XwaHsn2qxlV88Wu4nsu6T
m2Zkd1EeO2R5L2XcC2C4z0hZID1NbcODkVPnDM+4/1VMfNGnam5pYs9W8122jwDMhwaUwIN2PJsF
fVX7r4tcPSXw6aYOBT5IP6ZbwX6Tk1uLgAXZPflCmK9mAR42Cl+tbnn/GCjA2leq2GmkG46da0+N
ZzcKpiFI+/gNEAb3r0f2POEjLUFEYuGgHcCRASCz0huMRq5sfZvDQFbHAF17RxumyHfJ2qUTlZjg
7X1Y00c1rzR0ge1xFpsU4RXfkmISTkmUfTPrOApMouceY3O2G/ItL0V1MohUMaqdzSuoSD8T770J
nrUa+/ckPSf1gZw3Psq3geT6xTCE4/HF15aHSvaU6n2wDxYUWGPSceyb+vwKktKCh6mua5WL5RxC
p098SH61QNar1REpt4yX37T9vxbM2hrXbf2jx6cEnF84ECukoeVgvXk6egZWCUPe6eT0miul+zDa
T0v9h3FriJE07kPjqU84I6pNFawrdHLtsRL7IXoLOGmtaF04X+RXN/rv2Po5QqA53FIi0Dxmy7G6
Gl2yTLKtmX5IU+xH1XMszgi4Fg4YrmqgokKAMgcy/UEA44e7kCHvlKEQ03P7FcrO2pEcD+fYzEKy
sVFq3XXsNhPHgKbcsu7cSxpK38ZNs6thrdHdLCx9dtOXgAneGyzD7jx07JDHzHQCCh7g2YOFynxn
snUkbZ+We1XZxhKF1ZcdfqSvoOH8qRDapU/P2toH9i4SR+ul+9miz06t24uCzmCuUw1nVveekrxX
OKvU2jvx5qVujH1EYAsNuMOWP6L4GCKsBrm2FcI/+YWRv3HWDeUXKVWl+gGfk/d7BY2ociEqkihY
zdnJ6aaOfirlnAfsdsMDoqOXIdMAbYRugdY8ggLAm8FUMDnE0HL0l5uq9aQcm9+Ie/8Vyjugpngm
qNpJ/0s++Vbr+N9rEGUBLgwPgVv9mRHGKVmHDPlziRfdwS9YeYGzj8lo6o21RCcWqrgKjd4XdYoJ
GhofpXNgd+cECsRGwSGNbxY9Z2cT+XgpzI9R/AjuL4P8Gu2GE7ZKD4iC8vE42+5kbMOWOgv6gRYe
racMnmecs57OSUYJEe5TTB5N+W7Fj9TZDsY1Gy9GdC3hMbO9MTxQAwSAbLpBZNFZCdfkt+ZE62JL
1PMVuCRiKAq9a4pBQunsBZ2FQa1QRxdK3BkD39RSfD+UYlcF92R6GuPKEisVdLc6N6ZvqMdqVpdl
7I8ttuQvJdgSZmli0bSI3ICcNHRl+Yq0dhDjymVLOtkzI3iQtInu5ADCOvGnYs30C9sXINmSKkzl
3AOmFs2y4VaSgjfU51aP/Wxnc/dNMl0+wfkkoGkDJqWRKFuCU/GtFuso6aTVpJBROsRV6daDhCFo
Dkyv1+hTEtOOfXmuurWC/WRlhkbvtvY03PLM2cjZXyj+Eso9m45JDL8muPHoaJ5N6hqeGKOJvZ4r
qDTrd2tuN6OueFiVBtrIVA3axeAc1eAjks1lZCdepJzraat0IeXJr40m09ahkLgdGRC/kXsQTtfE
QjIboUtDoA4cXoPt2VDHCje/0jxjrfL5kB+BMlxCRA/tKzqNTGOLPgFJ1F6W3zWilyE9Zxr7ADPR
HLdngQK/phIc84RATgg0uqDURkw+AysHXjr5Vpet8OCvapBcnL4ysr/EUc7KiBxHIQGlQzDUl+gm
mlNHuIWdgugk5EsM5zkH56weai4j2yXpr5lvKvKfDKnY8MJ3hbXOgUAmeJsuxV1rpnig0ujoqKRK
qbSoBch4oIKQNNEbOWqAxfG6y7U3w+o93cl2QZg/ydcgsQJjIrcMnuEeCQ12moGIOwa58BpM9VPp
H2NCLAC2kPmk93AKyrLPpHWSUY3GEg5TWdpWE8sD/ndoz68MQdHfowz+s1VWUY/2f8+NYRdkN76T
D3dSFdjIBBeyCBB4ccLht6NTNJPvmZmcxU4JLC8Yzy8KxKLqKyXWJ6IIUWqQSU+pt7exM3upgNmn
3QraS0TmBu4VTSL6r6yoaR8CcTVHXR7CU6XZ0uA4jJpvVRoXJXl9YiDSPDsM5Cn2iAhEPm+nBq76
Psx7MZ0zLfdi8dDYY4GVrIuMTCKTg6okAJEBPTntm0pvrYYzrUDuda9vCDlAUs/LHIFqppHDCZjR
NcW5ntHq5GslOI/jvLe7jUW9EgTNSilfHqTS0zA2Z+2ZrNulDYGi0nbr01cJqy7MXwWLagZx13PZ
Mp8BlSdQLeIAFQetDE1vhMVFwRLekGWfD9hDA4e4vICvMgP7ESOC5E7d5CPwvdJ4PWneXSEdJ4Mb
RTpL1UcDi6aPMYlwRNGQs2EJlmz6Zf9H2nnttq1tbfuKCLCXU3VZlmzLNTkh7Dhm751X/z9cwLej
MISIP9nAOgq2h2bhmHOO8RYUcPgYLRP7drvmyQ4iHtyW77zzZa38JtxauYWuWbsKZZoDtbDLGWoT
Gbd1irmqYW9ahNABm1JPdnewUmouw6a5zzublviP0H2uuflRgfY5kzK549ZobQoejULzTU1ACoop
surf4lJ7kGK+dNo/qNI8eLwYcvNt0MDt5R4QBq/jsAYcQx/EQEgeETMe265yU0MYDCV/G4cnie1l
JhsjAl8OQCJDG96FoWmGwPLNjeam6FAd0RBqMl6aorUBL9ZyAKmfMRoA7FngdrzRAMxFx66+kY0P
1aD7Z997ORo/9yE9CWMnuZvUfjNKZWEiYVJrD3K+a1tUFuDXtykNlzclbsBVn9zWRrKGGg9Mu8q/
daK7Nv3s2xdzEAh99rJvHpZx8jHQoYUfbIX7hLFuzM9cfQyNl0C/82BQDjhanBZA2Z0M57GVVtgs
QBy0KxFeK7RE/cXgSY6aUE7WNQ+o7qaahDPeTU4dx88SLuPUB9ZxCzkd+YgvfFx7/8USNwE01eyo
2KBZt3a/RwMH8LmurkhJ1HBANLrgNP3zf6WG/tByMVHUvd+eqFViPRLamyL6MvpPFZGFYK/Rekts
mKxmt0XlQU0psak/JG46yYkqqcXtOzS5X6BaX3Nj3yvBsxciQ3wDGb2wX1vjQcoRXDxmzdFCFTTM
9LUV2VDeBnL5oHhDBwPSSNQ+oYkO2Zd7Lq/fMrrVnOcOlIIabgWDGrQJZTelSGqS+VElEPRlzmKq
xTaBXyaAHgtBetMHWdDhCoY2g7ZrS873bVa9WYiI82Cp6WOgI6dEW7eFtPTd8dlH6U0CZYyudd1S
h7oTvPuOfKGqMKcFyFvVqZIoPdjBFjD6pnXYQnjIJl22aIX7zoggq6GL16YbcqLUR2vJvBVinbcN
dKKfPrfApLKAKz2ghECLNFOPfQ/50+RxIG5RUEImsYQvmeuvIrLQafKUu7DbG1wXaLG730U61lqO
LgTFynwPVneZhW/DrIjdl0vWcFRgwvVSH3YBXXN1afXRTQPOVKN+0yDxgPw1ErZ8ebr+EQICzaBd
cxVz3BPS1Km4L23Y78u4fZcBaJW8eSPKE929WHo7pz9qlMJp2g4cYH9jw9EXgPxAAsizt5BbrZJT
RySLV69KdBbQAnYb1Dzclz7+Vgvv4jsasppzavy3wONwA21tuU9lyZGL+Bk+oEs6BpDPivxkKjsF
+IRDow6yPe+vnqpPA6nliJhIGJ15JCNGEWkgRx4FbQWSJ9WenOpYy++l/0Nu+b8Cme3jGnEZLn3O
OjoX6GRaxR4mMpNLyS8od3EVfcR8Aj7FATUyQBkNLzzRuHGNZFEPwi3FD8v/8ukF62m8xWWXpjT5
MnbQ6dwiJ9var0b+oy4/Te2sZq+w8hQTUEaMYKbMg1E4VqZ5dsGEG65y1BxlEzHVLQX6FH19UWKL
9tTAqb1UAgUIGsqGm257RMgjuqnec4h6FoV5wX8Q6YQ30a1umysHvUWLlj4yJjuuLLDhhtNRDc9G
/FPLOMId8ZTw/PFs/cbAfKVGYa+mTG5See/BP/qDEIVkrTi4KeHX/ivwtpgTGtapAaIkKB6hvWc6
NUoOI/AHKKSZ29BU9m30YbgSgn23AogE6hfagyby8gwORbXX8VVxEHHxqPKSAAzw2hL1y+qnpr+C
9DBQAnG0nak/KS72INVaaZ/07hGlfp1KV4rSv3vMWU2mJx9kQHAhsSG0SIsc4h1N70p+1fVzD+Fb
2TswMhBDCW86iCSKfW9KB2j44M05Ah777BRp33s9pUL+qpZ7i3q5hpyKjnpfjraEe1No5xr+D8Sl
InyiPVZR5HPIsGBrgNob0V3VfqFlVEKoMna2uTHMO5SXFWrYABTL0gC+/gx4C8qAZ90FYM/NjAoD
V+yaozn1UE6x9viDpOoT8la3ptcuJTR/sbhEjEFcNZD4/cBZ66iQGIjQJ6g0KTuxfcTuTkkPTXzr
Oc8yQn3Bq0Fds/rQmQSn/tbrT555FuWfTQ0B1AS/a55Qn8yMvV29CXQTywHhSlFFMA8VmF504qG7
8L48gtaueJfG7wWp0O1LGqoRANr7SnhX4ULBpqiE70FNbfml0n76AjaoAA1IIE0NZi3eGQCfI+UM
V4gaI/pOpNgYMSFwCc17AMR7QKKJAj+SPCUa3jJWz6Kwysub1FyjUibEr5X5VAZfRgehEviq66K2
dEMSyd2bmjSWxusKKTof4gKQlUB+xfmN996N2N1yTnG54KOvaFPJCAXdN/qTkyMFsfOCTVK9aNIx
pXmvwS/FOkdMMXB1ATcWD+hg7BXpWHQ/QaAWwkMMJMNqP1R1z9w7/YcICIuKlw0sVNY2wdAahMGX
BUALjB/0n1z4XnXyyuvQp2utq49ZdeCDjP2HNnzry53jf2TG0tZfigCFbG8HdNyL3guVk7Zb1r20
b2JMbbwbqfkugkyXH2MEpsFxtV/g0cX2FuEMWebJSdUZsUpwP5LzkNEF7MWjxnkDckNuHodLNRdm
/6WrFd6kB/SGTi4AOgS+nODOQ3gvfIicc2A95dZjEsBpy+AGoH4PkwYVp++xkixt51Rnuya4jSmd
WMAjTx4yYCnEi01p3ArmEWXDKmjotmM8oCLQfMDVfpFBQWjaO9cIDh0tjIoao5QdTWr47oPkUhl0
HiXHhjII9gLcd/5RiWcdZrfmPqTGO3tN9l5jxNPFrSdSZSGhNF7Gh+Vue+RIZPxjULbnOKnlBx18
sb0wg2fd21cQB8T+Ps11EKbf23QbG4fUe7Yw9ykQTNiRlRYeT23LeEPVqzVvY+iIoouG72NbgBQD
NLeI7VOinOMgRR0NbVsFAQAEeUtkTsE+UekuYMeU/B0Ya8ugohYrvGrCPuYJVYr0FGAoPEvWSap2
rdMtVO/cIGzaPGZ0A8s7oGCGvmxj3LEOcKk848H21oFxIwOnURFiPZILE0iHdLTS+D6mgy/n2tGG
5jbY+Rl7UGHwGjXEmZR9Um3dkvqx9unHx8Dams3WM7ZozTpU80TpMRCWIsoGbfSIMY9dU2Wgw5Js
80G2zHgs9XuTIm32FpibVtp3GLc4IJNhYKMojd+SeddR+rS2RfbaOGddWpY6BTgBtDL9nR2LzYUY
/dmHBmlQaVsGT2hddObXoABdpatBfUXjkkubndLwmjZHhQ2XgNJ4lim7hMJSy00e1cJFVGWAeOjS
UsiXv1nSoUe6iQTgI2r9ilyKoYFKd5KFV3Sc0Pdq+SYJZ/Td4m6b9Dy+qqVB+zKmHCcKPJLih8S9
D81bDZ22FjZfiye4rt1bMgV7Gy0Dtd6EPtIu7T24krULYCgOXiPoLvHPoaaUiseoe1Fh8qD/s5Jb
hA6w7An5Xbs+OdIJBCqmJvcFVUxXAIjybodP8NM15DCqTe4+5BbAlx1KQEhtS8FdpbM9bA6f6uh3
u8jr1k58jtHZgOllFm9q/BJkrzawbvu+Q/7I1qiGe4hnYS/ma08ql9KaEnvVNwA2geA367wHbsZX
XpaM8KYQILiJd7YH1JgmAjvQRsDWpE0YK0huFcpTkO07JjFMsMTgpzTh8wAkRugVruTKciFR2O66
BScUiB+OdO+2zVpvkMlLUYVN0NrZhtqZQvjAdEv9Q+XftQFy1R+xcJMBYI7EHxjiAvkqAQoq687T
gWdyuaG/EZ2D6CGiRysu4Z+tgYehvA+9HcXQ+pvKVZeKHrqRRv1Uh4eAaycNBmaujneJ/ino9xXI
RpEXNP4pGYrFhXujSedeOeGhUNcPnXAfhsTa0gi2VPQ3NBos9PRVSn4y6Vu4td0bsNy69U3z1lr6
3e6+21iCmHukfWTxrrDuw+5Vd9H+Q3GNvndN9zccekTSUzxgoPdCfOJhHlnfsvhTRKZTAICHfpJR
rerirocpbFT7NPhJY7QL9hBtlxmP8dTbltpTIrzJ3aalBIxbDR28Y5w/FOzgyH5snV3ZvPNuk7ia
tiV+JyCqnGdR2ccF8qvrFtFDjqxaHYj6OFA2X5IH9QbsucODoX13Q3xKrB86x6cOgDl5zOIvW3SP
rqG96nbY8a7lipFl+aKEUPyd1y1QNC35jJMtkSwglmwdbLHEVYWEWIQI0Tal6Ys6c7pF9bZDiA0S
E1cDaV+ou6D9EfZ3SfnaVD/1r9rY2i9A6QREXxzICCtcbNCmcpUfKOptqWr2AhJVL5qTIT8KV2Kl
JWdeD5KwbxDrAMFtPzevwxV5MHoHurTNrSMY34Y2A0wd+rMvZU4HkEI/foMivN+VWRwalcbPxrIB
A8lQojsqDZuYE65Zlumn0gpUfyAQIPGw7hFpVx6s8tmGWG0vzeSud0jFZ+T+lZ8uLl722k/OiK1p
lKpM6qhVuRfw3QKeFb42gBQAQhc++FZ6YTfdoJ5VIBJ5w682aIo0N6i/d9qRX2DXn9DdK2PvAgFy
lxxptn5oQHW5H5XBJ3Gn0YOu0Dl97NUnPVkDy61FHhJ3qHUgw9NTaem+tWiZfWYUujzvUWn4bAH0
cyNe9R26R1u53TU2dg7IrC0rgJrpmsoB3eus30Cpogyphk8Cb5/IuJGyBzOC9Tp0UfDb2QxyuTaK
bVxvznkBwNMgU3E3Em5s/4yTikbVLCQ9SRudSzJw6P7e4oPPss8yevKtY2eiRvOQqbu436ABG1aH
uPmEPEoSR1JK87h6HEXzqUayBKOgChOTo4zaOplnoDa9Zgia6se+RjjmQ08x/N4C5vVJT3RGAYPB
FMOjq7NuUV3Q3R20nWqo4+/QcI5hWyU4fEFmiIiw1ZCSU5NT3WxD/wTFIbBRsVrG/sniZZJA4wAd
pVDB2zTt2eN7tNsdUK/4w3C2SXSPYJGm4IaAu8w9WjIxpEYD/24J3XE5wMszNfYGziJSC8XK/arD
fdnFgF8w4cmPncDPypa5dtLcQW7MwtBLt6FoAHNKlzJE/BrsgbuUX72fnLHw3CTvpxnBcz1oKKzJ
mwTyBMJLlD8bWuJvesqvtbHxW/raay+tjOYpq25aFczqgtWxknXxCcEIZ0xE1FLlUAOiBexiLrMP
nszgJ430G9f1sHhRdWnbmEhZbyFXaP+B5pyt03ULKX1sQP2hnMth6q/r5D1FOVN7JRdm+bE1hrca
90GqWp+28hOqucDOTapnRRW5/cx4zsqTnr0m3Q7LUOh1myM3aV6SbY7vLC/1BZjaTf5W7u+aNeeF
vkXJamVAn1o0b+UNY9+mX4x5aT2r0mKHIYe0vu51OmFsjS7Qr58y8qZ1PS6zimmjaVEikC28hf53
2A5ShziwtbseatoH11ItTdJNURSlUSxVzWXH1wcXZnQQFvBJaJd61LypLB3ce3bJCWsHbgD39ZeH
+M4TDL3rv2DSO/biBwxuzRdmv3Uh5Zai8AMcM/weArc1GqDypjQTRhL5O2P3WFXUZM3SRUmTpGHS
L+IAlVcKyf9vfVF3BoDIubkzqwUQ/Tvv4/qYpsyFL2ON7HcznpxVKxDLivyVnu3o4lVIWjnqIQhE
NBzSGSttadic1wY3MuBNcqxPk4iANOaVXf4Z3dBbX6o/xJW/brfx8/XhTW4aVTR1S9MMTVHN0Vyq
IhI+toA5uPyQ39L8298hy32ECwZHdynfUzfdx6i3nJw7YeYzHQby50B/RR7NrJX3sN2G7Yr/YboP
v5xbuH8v/ta4vT5EeTABvxZoNKOxFXg2uGaqAii8PCYvm34LZGZBGXahf8JQO7sfmP+cnHihn+TX
am5Bp1KAKmumoamqquEWPdqthpAjN8GCHpNzeWfSOFtImwzI0pKZXvrfk/vugESdtYperw98em0v
Ig9b7eI70Sw3sdxhK5Vvpra4E2DrbnVoNYvkhwkeeJMvvFVx8D5wM8AqbD8TfXIjX0QfpSNPoN/l
xkTPXlBbcnZ3EBHCl2aV3iC+tpmb5qncoyqyoSJ/JcuYcf8+Vjszgky2WWTTecPJI8nusmx7fURT
ZvOXIUbpLap0Mykcj4oxLb36GabD9b8vz41h+PeL9eoSSS5sefgiNnA4gAX/YNmi5FDfeu+OBQgU
1gFaZ0taDjz7G+xLQMm8UiNLqNjqP5BkMN/e5zzOp0dt6VjTK5ZpmKOvJ3cLwe+94c4i3IPwjvW/
MKHXRFPhlJR0XdJHf9+UxL4va6C0Ym7fNilwSQeHUQx5r0/u1NxehDGGM+Vibv2wrZWA/y0pE+jF
XWLuJG9mJP8dsONEcxlj9KVT7NUiySUGCP0Br4JBgIL0Kz6UApoYan6q0D51GGrUS8fM0ba5264i
Vb75t6GOPns/011TjAdwsvKCFV+VPUXKzMc9tSk0ydRV3VBMSdZGO9UrXM8tERKliQjg2D9rxffr
Y5i6wmlc3uhlKApNy9GxVGhigVYtNvQRWCb4v9x+kfOgIXI9zOSuIGHo5ClJ0sRR1sgtr0IGDpcH
REZwqkIIpG0e/i3EKGvUsRq18mAk4QYoVX/r5S1a39dDTK7GxShGq2FkfWE0Jj7wrvARJHdeN5OY
5mZpWKyLbyeXzKpIhyHkOAkjMmwm3z3DWFwfhDzM9R9fz8UoRkuO2pHr6BpR4PJLK+HcrPGdAWW3
KnfKAVrvydhlz8VPe5Pd5+fmFsBoCIl0Gf7jeo2uJVWhSqWkDpPpbh0QfoX2EvUf18c6N6GjnEfT
whSMhKEWwmugPYrZQy/MrNnMnvjvDn2xZkkSNJ2fE0Lo7l14V3V6/osx8NgwRE2Udc0YLVcnVgFS
FaAWI2kwFk2jL9E+XA8xnVAvYozWolbwNhMBzS31h+g9Ozmnfgdbe1VtaOwghvsu7mYCTs7aRcDR
wgShZjryMCh6f9YCfaTdfX1ANO5e2T5bK/F27nAdJumPPa8poqirhq5a6ij/iGEVljEWsjS93/Lm
vu2OGoCW6jlSZkY2ueMuAo2yUGVGcpI7BJLDrUvruQUlVhQzeWjyYaZpuqrKKrlUEUfT54eRptcR
UewH/84Ack2p4ga6srxWPu2Z/Te5VL9ijTe4bgbgdTxiVSbOZCfD/5sPyMDVR1YkntTqaCxNWTR9
ZVPykeND08Bl8H5c32yTS/IrgDa6kWhK1VmRyxkqiPeecM7SO9mYyWWTc2QqliLKqsR/w0+4SAKh
ldmyVQ4YB/c9k78gY/7/D0HXLVO2NN5xPG5+//tiGwa5WKM4OxCTq3bnwHbrxJmFHiZ6/I1cBhlt
XVHwc1TYCOIWZXpby8CMgjJG6LDLf5CYYvjr1eCPmptD961d/MUQKSPp7GvRMP97XF5MoSjldlDJ
ZISi8nY54hNQD3Pr7XqQyYoVV6n/RZF/n8i+91Sj14nicK930UIFnrbQVo/RwnwI3rVNvwHyd6pO
4IrW8Uv85Q5wRiSYFyKIj0Ww92eukFMbRzd0g/KKQlFvXBVQwhDtWmVIF0hbdhulntmYU3v/8u+b
v4/Xii2U1lr+fhFBC6S2G9MnUOA2zcyrNLV3TEphBvdyVTNGG1Q1pRjtNuLEsvQqGu1G7p/z0lvL
qozoAoBkwLAtysMGEjtugC2nIpy0sMVnPNpZaMnLWB6rOuVTYCUohePOBOejf7r+Kycn4+JHjjZ4
WSdVXw2TYdnvKdyCnnZYgnHd9SjDlP7xGV1EGeWCqHSpB1CoXrpKQdUfpLjymVTAhPdysnNgm10P
N7mDLsKN7oxG6YSxNQwql85NehfM3Q2mJ01hSVXE8niY/r6DIBegPCeWpB58jZQdpgio7nnL64OQ
hl/556T9ijLap52eqK3sM2mgrTBrQzn+BDtxjaPGSr9DBHgVf3lP1aM5d5BOz96vuKPDp+4NV0iH
xQJo653KexnM5I2/+MTGaSWsILQug5n1mhmpNTqNLKmxqzQhYol9JdxCKXtF+o/+/dyUTu/D/w3N
Gj7Zi4RqNzYocIuNEe77W+WgrID8n6xluoZo80P8IS/gDO40sJnn/v76as5MqjVKsraF1Wsms2Vc
L93RsTzUgbC9HmJmV46rUGGMIF9iMYs6DpJJRy8ukRdNXm3+LcwoYxil6CmlzRwOxkpmc3bROsA5
6XqQuekaJYxeaKwq05muvgjXRp9jQzVTmZXmpmuUJPyiUQtRZxzBi3WrPuDSvrH3yrH5Vh7sDVIz
524xtwnmQo7yBs+uXFELVkjga+7FT3wGF42Sz3xNk3cW0xBFLkW6JP+RnSrda7WwYu7emlO2DG6D
exx5lt7r9SUafuwf6Qm7RFVTZcviivL7t4RErh+1KmGy3uFmgqXvpsMLx/2udebMiCbnzRqKdKqo
mOL4KinDcghszNiXjnj0oXKIEEOQbbw+nv86N38O6FeU0YaofSPQIO1wL1ij9vqIEfLGu0lf4xS7
hyUEpn326D8LKB2d58rVk7v9YnyjfWHrbYSG9JAczHMKHSOvn66PbS7A6ChpqtQXe3U4sMBECTC1
SnXm1JiLMDo05Ka3KNYOEeiJVXhP2/Lu+hgmazQ6XVXJUAwerP990BfJO7ItuY/LlmLtErDXGQ01
Ohn9Tn/ZwCBd1kf9DX4iB5W5KW6foZHuZnLS9IF88QNGG8S2tarVHH5Atz7aK+sHKLZ9u7CO+t4/
AWNcATG70dfXRz09r78GPdoaiWaqehJBcQVnW62FwFBvA1DOM6s3O7TRBlFkry31jDD6kUq/4ays
O3+jb72H+FU7GohabbnqS2tvY6yuj2+Ys/FHhwoU9X0aJ7pmjfZNpypuIg+Lahnto5bFeyN1DhUw
oMyD9Hk91tRcGnTkVUlSZckYF1wbIWrkXBrmsvW0bCM2cQZh3DMg8v1FIEXSDUOSdPLwKDUmbNNK
rhiUaWSLUDwW+lzBcnLaLiKMtqKW1FGMFDzTJn0axWvInaXKnyrj2/WBTCVe9t7/BjLafW3f60kz
PH89rJjtuFirmOwJyKH+W5jR7hN9XS28iDBRct9jWpa8KPX+eghp6jVmKDTsFdG0cFAYbTQVhmWB
vTTHFWZDt+oab8Fb4ad20zxVB3d7Pdjwt/7Y1IqpqUMHQacG8vvR2JiK2Zh1T+9c/TQ8zAKXtY/g
R/wNjxWUPNR4pmExvUz/i6eO7s+S4quZgJT9sizjtd6KCwE8lIQ0+fVhTcID6Ln837jU0fU5aD3o
iRlx5Ju8Xj4VYJE/cwiwWzpLUDZh/m6uR5wbmPz7RAJqlaokZmMYyG6qOze4cfqZe+BcCOX3ENyP
VarhhJARXYj2Tndw5jBBk3nnYtqGf784uAxP71snErkxI7wDYqrx51Apwwfyx4YbLmKSyAbXxuU8
PcddgmTEIIAfSwV3lnKBkOiA6wqhxULvvr4uk+lHNU2N+psmWePClGYUYVrExFPRnkNfUarbZZc9
+dW363EmF+cizmj9y6Dz4j4fZi6C0YZKhgrQ8vV6jOldfRFktANi3xekatA8CpRtph2s8uQZz0p3
q1r4td1IzgZbbXxxXHNm501eaAygL3jlABT74wZtN5EuVTZbr5JU6RjzqELcMBVWPq6NiAPGmoN1
Bq7IaVLmN60GQ0dosStoHLTy8SfE060ESmE2un/oQ3ngTqKyYytyusTNUFg5eGcfsdRpIYZbEDQl
H1hlEEUzyW5ydxuyJYI0k0UE837f3UUrp61qKbgWdqfY/Aaj7fr6TO6Bi78/PupSX1GaQOXW1Yr7
JIKZlfinsBdntvRcmNFRpzR6bXo9YaTSyW+ECjS6yItgHZpRtLo+osnblnExpNF51+Sp1MkGU3bG
Fle7Q7//G7Jd0JMPygNkwLV8JqXu/ub1eRl1dColrZtCr2OEEf6corzBNKYwjteHNrMZ5NFJVIdu
IMoZMWLU3nMAlpoz80ybWadx6nFdfn00jCIAF9umOxk90k67uz6MuSCjvKOH4CZ7kwXSzUfD3Njc
8fuZTTCZQk1F5nIlk7HHd0THEbVMTAFKtPGdVn8J9j38ombu0TR1MPBq5t1MghOt/3LfxdEjBS3W
a/DXlyI4dy1M1xwhg4CWEeEOi9HTy/V5m3xD06cQJVmlyqaPbz6xGri9l9BLaB6sjbpNzv0O8ry6
L9e33Qr+Z7q4zZcVVjEzuXRq33GxV1VTFQFmiqOv19axlhJsOs5YWLx7XfZDL53d9bENf2J8xpqy
YXJ3xNKNov7veS7PUJpKe+pF7qBX2x8iOGy+iMTFh8vl5y9iqaYGb0PWVc0cxRJSLZZTapVLtSUr
+MLSrbpdVwO5Qos6gFR6Pdzk7GlsELaKYeljmFVS1zluFMitGsj65eLGgx9+PcLUB8UJN2CDLfqm
/x2FF/sQ4eyiL3MqXyZqQAUcelwgtmGfbK6Hmbp4g3W0GIpk0D4aX1BTI3JtjRdeojoPbl6cFF1f
SxqodTet1k3hoGZXYBmuzKzX5PBM2eT9qtMS0EfrRTfJL2yTx0Wv/GjthdA/hPLMMTsdYqg+8BXj
8TMK0bq9EnsKlwUxNjeyMmjuqthjdTMLNZWWTPNXmOHfLxZKVEIzMYYbl2iiT6nIgxCb75y1fmbL
zcUZfbBK5dleZvKUUDOUTLFrKtLvGTz0WvvHAY3O2tpzzbTtmDfTLbEkfOzFs5Tr2zp4ub71Jgdk
DW9ljJ0gkI1O1yZO6lhIyXwuSjb10fEOULWdZOb0m/pSLUkElcbFUZPHp1+n1mnoCNQooyzEgWQb
w/y/Po65CKOjr1Z6H1siIgh69CDaNprUc9ltLsTowt0UJU5l0ZBuUHuT2rusm7kyTp16wCY0w1Ip
E4Jt+X0TB2KHQlfO55hAuXOj56h7y7u7b1p0ame+yqlVv4g0fnjJfuTo6VCHafsScVrEz08a2lWe
OnOvmvr6L+OMEpufVJ2o9cQRjczbikIHfcSADxfgEfgX6/9r7rTR+re1aknW8OSWUIDVi4G383A9
wtxYRsuPwref2AJjwdzN48mFrlbe/eO6DFvwIo0JQtXq/kB64m2PoARMW/0DWfJInxnLzE4bN0Fq
PbGMvCEOrZxl03srA36G7eGWqKwS1AYb5DKuz96QGEfXEFo7iiTRerEoZI5mT45Ss8gNjjjX1jdC
imz4UZCRlkOv01Zm6koToxvaSJbFf0NeGyVpW0ua1rKJpaIv0WCQXiCyZOSILCEZnvU+coFzF7mJ
Dwrgh44aEN+uCjT294XT60qKPJlzQaT7bDJC89UVv2vezP6Y2IO/hRl+xsX+cDuVL0onjC36N4Ua
nEo1++qScn19seZGM5rABCdW260I4yX6VkSq0ce4wLCOOYL31yNNbgsZF1jTkoBEjZdK8HR2/HBu
x7r2qiKP4lZfFpoQbvXQxdrLvwUbnamCKjRaVsp8wXAPrexxsVCAjfjl//8rzBC5z3Mp1SXuPaPZ
83zDLMOCMH4krBvU/Q2g7WEazDQ/JvfCRZjRaDTI50ImEiY1QJLifnRAPuf6hE3uA1PTeKLgKcPt
6vftFkQ6VlcGojBRhRizh8zdY8sjvCtmDr6Jk9UQsUvXVMrOJt2H3+NIsR2GlkmcskcWRN/5iFNd
H8nkPgNxZ3EHkQ1xjLx1OOw6gKocD7mGUiOanHduee7gMs5V7KfmTBKhfnCfZtbM0Zw5TisLDsI+
COHEX42BOL7Y5zvH06OF5c2BCacmTjKx5uL1Q+4ZP7j8RufdmuJBoVewdeWoa3EVcbW/SAeXUYYh
X2Sd0nFCvCUZ0tBSSSv1FlfqvRO7q9xL/mInyACUYBbQ8fjjtVqEbVimARVaPc8fDQPl5k4/X98K
U9+NjCklnTRT59U1WqCMx2KYeFRinBYlJmHt+zcUJv8txugcd4Wot7uWYWC90EMm73SEDZ2f14NM
Lf7lQIaBXi6LhxohTFFKSh3GoHGzVvW5U3t6rgye1nw32h9Mx0SQhCxXKCiFybfGvy+TF0n4uj6K
uRCjNCYobALQuHimKLceZjcoxOgzr48pqKihiPx+1YB9oymjmUrbOgpEXyOPAYEPP9Nb79zdPAnL
8NDutE1+QIjqBtGmO3kRn5yNcHhAdH4xRy2cWq7LHzH6isLM6rVi+BGm9A1ZO7RcZ3KcPEzV+I51
GWF08DSdVRhZQARtgVPTGnbqHq2qdX2rbZC+YhsW2269yPdIfi2h++3zeIsYALiHW2dVvrvBQp/5
moch/fGDFNkyZE0xVHVce2pDOWjBB3OdlTHtwEUIYX2vOqCdvML1rJi5S0xHo0lKOU2T5PEdTIMG
3JQOw0/lHoHHg89DI0U0AcGv61t26jAZiH3/F2i0kki3hk4qkkHCJMaiUYClH/0Q6ZC6Vbmpjegv
TuHLcKNlVXNgxbbOLNqpibWWjFVR0qCbpCNjj79X4M+s2tQXeRlv/EXCUsEthHnsDandNmJvbmpJ
FLeu2smr6zM5GQp+6ACOMjmeRwd/YXiFgakwN7Lqtgc4EZsrAa3q60GmeuhAXnVD0gcqKvCy3xNl
LQt9kCcMyBCrk4JipBti6SVjvlnjzY5Fb4aWXujIu0p1b5Isc2d+wOQoh9oXllY6RZbRiVNWoReG
+nCNak10QFF0wX0wdruZfTIXZkhAF+eBoomeXRQGx3TtH9VewVcUm+B6Dtoz+ZldjGY0m6pSx02f
Mxpd7J7QKHvysW9DwuAkZOoM+nSKzAT44dfMjb60SOaS3XsMadAUWCSK8V1LEQzXcFXuQCZo9oEa
GXLrylFX2pXsi7vcbM9tZjxe30KTuVsXVV1kr6J9PRqz1yJgElfsoAJtYQ33kPovWtPwWn5FGI3U
oRRbhpgLQzb6clAhwlDVMJeeN5O6JvfIRZhRLlHESPTaYSB5JSEe+mbL8iJD5OnfpmuUQSJc7t0C
ew68ancaPFQE42fOurlxjEplqdmGRtwxjiByXu3Uum3Nwfohn3nKTWb6X9Olj/qCGGQrndUSBtwS
z9PuKIXCqc/sc10rG9dEIOr6xM0MSx/lw8hHyzGJiCc0g+gSaj1IKDu1OjN709tZ4dWgiDzrxnhy
IyxSzQp4DVVivinlECNVeX19JJNZAhmX/wsh/56M0tZrNNHmy7V5K/i1e5CcahNm7bqAOvFvoUbp
NVFKZq1jNGrn7K2i28emuJRiE9yKPrM+w8b940JjqLKoQnEDJjVaH1o0rtG5FvsBC2o5+pahqylS
CB7U4tb+XJV2cvddRBvNoVaXJd07BpYZuN+ByeswrtDqPXcoZPj+ZsEugo1mUYwrJbYHd2u9VDZZ
++B41cqJnmt/pmwx0esCCPtrCkenlBu3bmMGTGGFKjMyyDYmPl6+tr2zIpxDGYHnmUNkcrMPyNth
qyt/8O4zDv9GTQjIC3qXZdXetJWZB8ZkCLhSkiypKnXH0bboOz8JdZkHslbZBwFmnVEXfzGKgbhj
iYaoi/Arf/+eUORVNUFNQhx18Xyyy1BZpWGWr65/SlOLo4H+g6BsaLI4Lvg4iWUWokYUo83yp7LD
Vtlosm4blSW6Vph+tWaVrOKEfRjpqba9Hn1qGkm2tP1VfgDFoN/HmFrYKqllEWIhkuw9HZGpLHi6
HuLPD5ge1PCaHbr8UDxH5wb0ElsJ1Jrdl72Y8XtaP2D74Mr50qsxSUpm8uyf6Zxo1LVACisGcIbh
3y9uZH2cl0FoE63p0PHN8ZTdi4iuXx/Sn7P2e5DRzaEWXUcuYqrdiY7Lx2cdflz/+39m8t///ujK
IPw/0q5rN3Id236RAOXwqlDJ5Rza9ovQbndLonIOX38X+860q2hChD3AweAcDOBVW9zcJHdYS5+Q
UaKipsYC3jecRVBPVqojAbfuOhD/a8H90PInOxbrfLMuh1PfwZC6uomrgx5iNmO/DsG35QOCfsuT
BemWMSpmCmFMP8DMakMSvXtrNEGI460Imsos9CRgxtdguzpwkTPyephgCMQYutHZ1U715XCAGT4b
DwokybBN2YaVpV0Qr0PkzavquiSvqSgjy1sLGwHRcqBJC74CZtH7uE6Tv6lyxXpr4bkK+Cjz5RsL
fgrCXBONoZ/UkmbJ5OzQZc+ZfIvTQbA7lM8hjQZNvOZo9sdA6el8yafZ7sLcRH6p2YSvynNpeyPk
MlzztgaJpl8F3eiDslW9XvAknL3yoTrcrvvc3+zS+aUBTxikCzATDCorNE2e/wJTsip5GnAbxqbZ
mPtXzH1bfh2AlBjpGLQ/uk+X6kHbGAHmuBb3R47u5OGAjIwLKU4MWhH3ZxhEXnw5bzNBwOVEQwOR
XtYVC+kSvLTOf1mDgaQCZRbk3jr7bkjzmzKpd7Gk+3Nj3/Wq5sulJBpmpJ7z6Wugw0rRcMogNDJf
o+mzsAV3DTZHAoXeJLrWYnvj/FYutTgSBHtOwyI651GQs3Gi4WBhn21lmaXpSPuLzS4kLxb+BwQV
VgQq/cjQutEtp6Zq0bsxT5fhVE1Q+uvAAK1Wm1CPJ4j7Esf5o4QVSP8Sc4J4QlqE6RuGGCCOtO4j
nLhkoMJimkhSoj2C7apL06IakEJDhiAH22M6bzWTYJgaMgGx1QqweIuOugSYgnTsCpRkzxfdUsIC
Qmi46FkhMi72UnlRlW0bGa3QZXLsFjCDt5WgD4CLiTXXwVll4EBkMKclbaV+wQXJcgZIY+S7rJCh
qFUepV57NCZQGlfR1yOkgU2vgA8Jpy96j87NLBDcFsxeIdRHb2MMoY1W9BjghHm0av0tU4DVCdP3
5wi2lVZtNYTw5OLeIQ82FE/XvYLDDaKdIajnCI7ZS7LU4LPJT5UaRI/am/wy+6p5qaMIJ4gFImuY
fdlaWtlMEbDyZYd/cbXlUWAN/bXsztdQFNUcbEZkwZgVaZslWZoWxarCAKnA1EGmtFfMo4kLOhRB
oBZYxgMI/qSu9oqsI2hKm0pvVCLrYeiWOVj/NRTs048BHaZmgCnLQGvk+adtmnYwowrCM6Uz+5pi
3FRUzLEYBDD8JTQcXaZPHhXeeI6jDW2GpD92m+ZAkqosclBPTJpzE1b94sUlAUd3lqUHOwHvfJEM
EApf5D/rpv7trvpkK5Lw2OvY9Gj1Ov8NoWHHEzjDM2+uYpDXzkkFBcXWKc2nxghNKA9bkiMdmrq2
w6Cu5b7wijxETm/MjJc6ShwogjfjAJ2Hto8eQX4BccTMgE5MKBECthql15t9vuROF1gNmNijaa7e
SFniwbpuCC9KgpPFwesAlytTY+yY0ZKQS1SVICfZTWvMVyPq+HNu7KtYNMHDC1iUeZIeHLSIz0CR
wdTH3sJDqHNir7Ae4uGnuTyV+k7OIU708g27EP8tlL4xJ8weU3bc1K2WQQinapyN0XfgY5S9Ohp2
xdAIAjH3E+L+ayARja3ItsyOdYo+5LHJPGQBQSV9I8tPavMw54J7Ni+YoAtGt5HuRgRj81hyZUeZ
jeSFZ5nQeoaY1JTKAgjeBj6FYGIjKBdQnqgB0RStb/QQjzOvx/lufWX4djgaWplpdwp7LoNXcoos
J8lQetF/LUXR3IykXwTPBe6a2I6DChnKuWhCP9+ezjSHIxoiM09H219STxAxP8RQm4RAxbo11GnZ
OICRFmwhzUH1iu317Ecbs5cZPhn0Ze2UKkQewQcvQ/2KdAKX5u0fEECB5QytI7TMfm4T0ZPSiiL4
WZUctehGh8oXuMcxFKSYV0UryNLyVukUjP6Yk1edqoBgyLJg16QsG6UDP6QqKujz1oi+tvDxUET6
lDENSZ5rWo41GuarCnR6kB5Y0isIlwlCHM+rT3EYr26MFpMCuLci849WOUPbdAnkLCBS83VPOIVh
TqUJBI6yEwGGyrZV0w2Vu4kUqPyS99QUPfO4vkDJrsBMCbJZtst81pxlascu82wC5bhjpI5ubN46
zhV0AXowf66bxnvwgXYKL1cU+kG2yYZupQbLfqPhmlGD8r8CnbtU38oNhLjju0y/bCESV/5qpGtN
PpjkCEnBpa53eXWfLbu8huYZZFTlaLP+m3irevqTGAct21qTyggHMGlu7fYaCrAkel+H4JuNRxU4
xWwdxwgTRaBX3iqxAbMbaCsWCURdr4oeyhPprQNhYkgfVFBtMmrbVyARV1p3rX2b1b/C7Gg1r+Dp
Ap2Tlw+/138UL+Dg9Pz3mxhvrpyy0Cpqd2buQM/jJmQ3Q/q6SyaodX8jCJig3EWBzgABHXvfr2sS
hzYVBl1i2UO2FNXB3bo13FU8QaAx4iTMpG3lFFEKBBD5gdHqCBmK0BIsowiDiZs19OAdTOBnXjos
bmNcyyBM1xOBO/KWBU9s2TBN5HhRXj03ZO4H6KKViJcLhDNlstdAX6CjfUj5GSeCb8aBwpH2t+EX
LWoWe4DG09ziSQgoBSdAJN2MaaCRZ1A44qAL1peHE2bOoJjlGYkaZdIEqJTs6w5iybXp2inx1Oo+
hRYWBpjX8Tinzhkes1R4GBpSMwCvnSGUXWc+QZfxOgTHG84gmLhhJo4cOvSO06kdJC+DLMO7z3hc
B+HM86LwjA2DJBUSfZ/6VSMMpqnqDJTafHbMy1bay6CvV2RfIfcJdLtJ/0Tlyc3mkGa7Jop9LTEx
KrCFKvpi7lJ5AxKYg9qCIU0OBqhWNdv1H8j1oZPfx3wF2QKzXpPgLlE3iec0kESMD7X0WkLa1hZp
T3Cmqs8/hnO+Nwj0mDN0UcGLIvQUFK7mdO5kNGC1uzGMSx38d7V6R6LlANFfA2Li66bSv87c0E6W
QpVlBj2claGSgb4MGJKAFDQ0pwyI70z2j76BkgEVluq/5WUQhsD8D548SJidgxpzuTRdAdCihhod
JFWWAmyKb+uWcV35A4SdsLXUppaTBCBjdp/mhT8s26UfBJ9PBMIENtqTVTU0BAzksS4e+yQwra/H
TjrZiGESGaUdm20krpW6ghgr0kqKAVEepAwbK/OnFFJWD6WIipEXYTBlq9N6FdqW2YWZ1KGEu8+4
pSk3s3OdWF8uWyIH+/H32TWxQRNaJTX+fhjeZNFLaAoem7zlsFTTwdyfjCQLm2NZnLIxRmnExS/f
9tmbRfaQ2Vt3K+4nQg3ElJF/w4wmE4SbLsvmwoIJynyRTuD1F3wiXv4GJKMfAEzw+UuYCBk7fCNw
eEEv1thAmk3tfoVI0k/HLEJkgED8ulHc74a+VwcKI3ivsYkyvKhGR0K3pBemu2X+1SkQhLz73yCY
w7KRO6K2JSAs67IorhYnMPqH/w2CWZouya1E6QFBkte8vgnlp6EXWMFf/Y8PxSxO29bTVCqASFvE
yOrHrKb+uhEiBCY2Rko8Eol+pzGDAHn7Jzf36wCc5kRsQsp3h95kXFzZ15GZSp2C9hVcIzQok4am
P5jtJo2hMNlOWxPs1rVpbbMKkl1xcpDUQeBrdKHZE+cUnnEETW7TMXMA7ySPw/w7y55rAxLS9f26
mZwzHCNZhgqaOgw5o5/7/IxJwkpuGsXA8Cdemfl0rKHX6YDOAZKceSf6pHRRGJvQ2w99DCQ8MVzP
TkVYuTQ3YWkiT+i2T/3PPNDeND9+RzK5cpM91Mqi99gtf3SX9sUsOIE4/gJoCwlKmsr5NOgaOn08
mDgSvBYEncPGEXk89WjWNIxGQBdHtkBiw7KFI7XTNCSW8PcrtGtPWxJez1CStPsrUl6VIs5MjnNg
GOcf2t/gePLicXD8GMMYZl5vQIWrQqPOfumPcv687hy8j3YKwxzbgxxFtp47OCekyIO2vAk96HUE
TkQ9M0Q9dz8Saott1zBknBa3xhvE+VGOX0/jYXYfWULaWoL1Z+JdnxhR06fwOicsjmppeV2LfIJp
HnPz69wyaCc5gWLi3qykNW0LQPSGhjCJ3hA23C7/9Y1vdgLChL7YBpXpWABkUhpUg6CCnZouaH8E
O4YztaCjimbZGq6feICw1Qknrku76aK/5fEtlF4fyu18aPZtYO+hI/2YePp1dESK8kp6RQdNUG3J
0YdHum0Q+V/ufD//Kcx3HTBPqhQW5JdKyL1WlR/W0BISDdV99kWAoPAtI6NM0/2MtxeYb5LiCfYq
NvSIoVZLhruIPKwv3uc4ARANLWmo9OKOx84gtn3XQtmJflTtvZgx+VoQd4AiBNpezDt9eFpH0+j+
OQ9L53DMh1PagihhCDjt+jXxtOc2uCf7ZNsHD78cd3lO7n7lbQBKcA85KHB86X5yrNzsUN5HmyXQ
Auum2NrB+m/6HLvOfxLjvpg8kaMhx08a2qApdoNzaLuXVqR8so6isQ82tM9UUNIFCjJSae7ZjdZC
N7ZAcxkCOARS9dgWnKScpoZTw9DAex7L5FmJxtEE5Og1JQZ9Ys8JurdMdm9mH0PjPppD2wtpJ2K8
5LqtruD4Bjek8Yn1q5WdMLYgaoWe4X1oAka67MbeX1+0zyc3bDsBoZ/75MCZjTFXLRMgHTg1Skhe
IocjoxPDLnda/jLot61oo3w+e84Rmaht1cqEKgYQM8izEgzsQRF33SbOE4JC0H4LBQ9sXH7OjdIn
Yi9DBojZubJ+tuWv0T7GVeOGUMxOHibIjuuCz8hfq3+ILLFi3LYEuQu6ViPYixKPVFdDLhrdFoEw
ftjOiwH6IoCMtm9q0N1FDfht/dPx3eHDDubYViSpsnqqQljMV8Z0oZRBnoNxbGkDJ0zcBY+vPv3y
m/VssdgeVDmxIM6hwKoBQ2TSGLrT9BouIqZV0bejXnni56Tuc6mhLoGBoEq7TlV/+kZ3HSxB/Ef6
zkaaV2c8u+mrifQOMBb9J71rd4UvQaB2fYW4hpyAMIG/GCS1mi2A1HnspqYXNtDIFj1WOUHWVEAb
o1mqgq5gtmUshAiZUqOiDDrXN0xoObHq6ua2MAVkXBxboKWHvmMDJQtUUZgPhn63wdDTJPMMC7L2
N0N6bxdf964zCOZzSVZcS/WMgoiWQ+vnyiwib5Lu1pdE5YS0MxAm3kw1MiUlLVo3z+lPHfVxN3OH
J6RNN9FRu4Iivae78c9Dj8O6PWjE/fNHfs0EfqFwP6aFkId7Dsr0bA5jBueUPfXor1EUV+tdfWsf
5J+QJkufyq19RI/3cpj+TO1GddetF+EyJ0hipJO6DMDNpRvTeNA1NFtmgmsi53KFsuKHbYyj6AMa
OSoTHzivfpnOHwtnlVIeTO2PQi6j8Ossw7SI+YHG+Eymz9PUEVikTb91adNjEWWBQdwNdgLBeEyV
VaVR2TAoS15b89nU70M8zJX58RtrAy46mg+khTrtPOoVc63bIOvOPEn7M3cv/XL/DaIpfKwTCCaw
pk7T92ZLq4DL/ZDdS9Ju3QTe3sJSIEBAowCtjMzSW12CpQBN6V8ySiP9k4hypnwA8M2BRQ9pX/aB
r2GwrUIJAqutSr4zZHeLIcppciGQjaWdDOg3ZRtAe6lSSFYCIix/hdNDj+fd+kfi7UGa7v0vAHNs
Z+os2WaR00W4cJIaEeemHX+tY4iMYHxpsO1uKgmMcJrnpXhq0mD97/O2xKkNFP/khLazsrabFDY0
1UOkj64NFaMUj9/2OwELWT9crDUqlWUyhqjoK6naBa0YTRfMuKTl+W3zdR0FhOATDMaYvgcjjaQB
I7O3c4TXoGishrviJwD0/z/5Wp1tjfrooDOPVA+J/lBN0N6JBal4Lgb6sOjsHfoo2URpn0pGbvfo
ktPDwGgvVO29lx/XF10EwRweWRO1qV4Bom0Sv5Z2fVX7BagT1lFojGAey6BqQRc0CuMYDmGPxlpr
c2OgNfE030HaxzPJK9iazfiFgPBrHYpv0AcUY1C7SGUfLoDCwo/KTu9eZlmwEUUQTESM7aTpQlpz
s8gRPI8u+kLT8Rv3ZTBrmQodsKMtRMwBZddOjrEhlIC16iFVI89o3gkRNIxzDfnAYNWOu9p0FKNC
aHemzYQG6LZ7drT7b6zHCQbzZqqLKkzmHhgEI6NJuW31ybe/TrqH3e6gdAQSHQwgsf4lg56CJCBc
RO7H1XHxb0CqkIl607nx9wSE8SxTLvO2khBSJDzN5MdJxDLOefpRpgSsKuXtx438PKJYrTVhqA1N
Y85Yg8xDubBJ6pNa2hiTdplIGMboTDBFoMdQ0EfE4RzQ0bSq0Cw+TnoMCp4jk0LDdES3oDP8SrnI
t+ha9GXJ7Vxjq01uGCzEnQSQfwutbEQ4hWSueGg/7mvSAlLdFvvk7qHYR62r/IA6jJcmLtI62/hK
uVVeoYztN5IrvX/dKzVcZyjFLf2H+da9mmdmUmB3Rdkhcf4kfeCIvirvOEU3Hr0TYCDHZqktS7lS
pMyG4xt60JMLPXok8eEbtIZYug8UltayRe8E6tF0Cy+6p9qXZfqs1/twvNGKa+07h+opGLOXm7DK
F42CWe1erV5HWZQZ5wUkkB/RdQHNG7onzx2xUYelWipsAaXunM6XnHqp/NJSoVpm9LIj4jrm7egT
ODZphHdGm9oULmx019b3reh05Z17pwDMB7MWo7DSCQCJWbnEsTzTvAyTG0ilIY1TeOs+zbUGeQ9Q
TWLSB23o5x9v0hYFFTSADZoNcexIKUsMdOlz/rCOwzUKIYoyS+Fdw84kaC20BZoMOFE0eoV9iIqf
oZO5hXmfimis+FBIwKJOglqJTP3l5JIl51o/OE6PPig785eqByEPeGtwv/cysPOQdv65bhr/E37g
MSG+MhZ17GrUvsP80I2PfSF4S3H926FSwShbogDE+LeZWtAXyUYchnm56YfK67Ju130nT4lxw38w
DtNTFSoj3nEmzNAm5yFzqkeIMuwHadmvfy1+ED/BYdy7KexazxaYs1zLsRfdFYNH8x1XTrBcJV6y
jx6cLZiURn/04wDl773ossddr5MfwDy7QidPmkbGD0i1BwhuuGKpOe6hfILAbCpLknNpIviU00bZ
GPfxQxz7g68f6m11URN3iT3r4EUv8jMGxYWiOnzzwEuAaS1cndkZwjyHooYZA1wnf3qt8wrnz/oK
cvcXWoj+C8B8PzwpBy2m/t6Ebkmetfolta8jMPeVInIUvuejh4xeL+hD/3wnK3LSLJoxYSeDBzs3
HFfWjpImGpfiofydwMB8OKhpWfY1M7XnRMupQxpDkFZjUKN1UFWf1r8ap2NSB7cGBj3+A8OEiSSW
SKk2gJF24WX5UwJJxJ3eBOkRg9U39uRCRmodkbdOINKCRhXSFzQrfP71oLplQx5mRlyyfxA0R8qk
dFPr2IA1YBDka+nFi72YYYQUA0CYEQSlJ7OnMZqjhVDfwilS74nqLdKzUl3q/X509pkoy82rE0Ee
8AOM8T85N8o+7gBWKM1uiKVLU88SN29lv1zM1ge3ulu2YSCVjV83y8v6R+XtLh0W4oKE3BO6w88/
6lxMllrQPiDoN7hxZODJYAkeoyII5pYbW2qkVqmMeG/dVcueLIIEAUfFA554YgOzrXJlXsZWwTVa
vjVvlT0UAdXb9ndeu92OPNmKLz2Gkbt4CeSARdVmXmQ8gdaYQ8ZeajWSaasmlq6YB7/SX7PwJio2
shn62nwtxb/W14u7CdAaiIeKY6LIz3gm6PmKvAnxMcfwh5XeStqrqiVQWQ+kVrTfuHEEFRFos9Ie
LoOBsvssbw0MjnkDMoUZubYLGU0ngsXjgtBsCMzBdZeN7lkftWVEVLS6L9K1GdZvREafZfN1yVK4
yAkMs8cGdBkpoMVDsCpyT51MTAeIyLP5AfEEgzkl0b6NVvtQwWuuMS56C3UWs/GmXLs3yuRRK1Ah
k5ThgDvlkYDg1qzznT7E+3X3EH1OuhdP7oqlYYZzWeM3VPG2J1ddeWHNz9+AMDFLiBsiUiNsGjmq
mqLuB7T0qeSH3eputFwsopwMt4yEjP4/EGa94hznGhYUGbmgeMbr+DoeNq1n+1Hn4z4FqSsPNKrl
Wy84YrihCiNkyAKA99ZmK45D07Ug1oXLd/NNqVxPvSgW0kPx08FyAsCsT56B6s2sADCHAxpk72oN
3RzFb+frhPHw9xMc6icnftDqeW+mPXD09F5Hvz3J7nVJNLUgMoa5AfQouag9Pbgm6ZWkz1MVgTA8
C2TRnDTXqTEirUOPx9bRQnVuTNHlfRMt1BiMzgOndbX4ad2puaacQDBnVA3unmiSEceTMXfj4aYz
n+Ni18pv6zBc/zqBYU6qvjHMHkz+aGNzBhcGu8n4ex1B8K3YVEhUZyEZZyCk84LW6G1Y3+bmdh2D
f+DiGvu3uADZA8YMvZq1JdbogZtfWJvhWQ7Q0gueTuLON4Xb3hhb8773f2KCVbA/udZ9ALO52jnT
s9YuADyl0r5Xqh2Rsm2Wz4JDibtMJzDMyVd1FZpBCIXRIFiYvM7CYVV6L/gUB04QmPhWY6g41Xsg
2MUfomRuDumD9CEub1BYHBrbLeS9XQbry8a9OpxgMufTFA+yqafA7Kwld20ZKcZaNYMyobxyCq7U
4+M6IHdTnQAywQ5jbGNpRABMbZ8YryNYZhyIQIqKBLzVwsgvmm8pKwvYbc7Dw5xNbZx2Js4Ky5MU
y51HEW8m92g/gWB3VWEkkV3GFrI9V2kwuWguCDfJ4wIa7fR9KDB5KPBzISDjgWaJW6VMm3DJsf9T
7MPDcIFBxqlxlz+yCyIpabO+VLyNdWog44+GGoVFF9t4mQ6P1fxLsZ6zYbcOwfOGUwjG/ZxWhdpi
BZNU5ZASzIWYuA9dNPbvdZi/LxZ2a6G6baAVG/NamKU5dwecfKPSIlXmxfs5MDYFmAHcZEvuLaRP
czdP8R/lsza7id9faJqLGlnqWi/ZI7o2L/UNJLZFlwqu4R8/iA1a6pL1Bug8sQ2m16m/INbitiXx
hy4UeI0IiHEafVaUUlEAVKb7Utrmowzudb/pcwEO11lODGKcRYt7YylG4OTKQU+Djuxq2V9fRbpI
nxbRoR2nKJiihZ9xlq6T9GbukV4Fb2MClqCmOMj5PPsOtEgvu6mXr6u2DojW3/TEEFWced8RlTQk
m0AeBhYp5jvKUA+Pczr840g5VEFRUYA4qCa7Mu7V62byvuQpEvMlDdLYfdsAqYcOU26AXKL5VVsv
6yAic9hvOZZLH9GBrHweXKscfSnKr3IpdXtTEd0MeLEYpRjkhJChoXwz55tP09D6BbkdnDFHxW/C
C9DwZ0/IQhUuBltLwwUdgbfcI7f2DRNPYOknOLnu5koVQ0FkwnHaPzolFO2mzZwpbvydtw8Inai2
FFg90WZ5jjNBzWVwRh2pGvIql5sqvyCTIEzyvuApBGOK3kRWOjgaXnCEeJIcb7NJFngdzyFOIZj7
dGM3ehwTWFGmu3LeSj0oAAavIY0Ah+fdIOPAy54ezqhlnX8tu5mMKabzWIPduXW70fpwY5miriPu
B/tAYYeVCiMc1FYGSh8nnjqA60IXeBcfwUQ/Mlwb5WHGDsnRO31McHLpS4BWv1R9XPdewd+3mSSS
E/YtBFRhgaxtcuVP8x0lBDwGqdonyCgx6m8wFlRdS9CsAYRJex+zbaX9zLQDxk3dZLlqx/d+3mj6
VZfcrNvFX/9/qCyLeh/Z0ZjQR7zWQXwpeizLl9x+WMfgf7sPDCZW26NU2V0Ly6TspZX+WNHt+t/n
2uBQqQpKJwpNrHMfNrRMmzHkgqRzek/aewWC67Vg+bnb8QSC2fFznxq5FiE3BTpKM/2hDjukPtxx
ErQ5q/QwYc9UqGD8M4XZ9uDC7hunpqm23l021r3joseAuGbs3hzdHz8Wzw2OQWC6O636zgY6QWZe
140MWkrMwCLgTK8qGIWd6Xl9lbi9z6e2MQ5O8pE4UOCCq113sT9B40e6krx6G11aQe3XOHUCdwqi
+9EvHnXI3ogeptwn8ckPYH29sBtIcknwE/tVuY+uIJjkY+CJ3P+WXtsb5fbQ+43bXH6dz4kmef4t
Kcu3ps4lkTobqGXx26qDqroZwv1SvjciH+VtAwgGQ20MRQIkUpk7RNmFIfh1sM1ADX7tGNHjbJvg
46gFEYMuE+uiVGScCqZgNJplDmikYSRWhpvlhBm53CxcXSncyEJ1+FJO3pym8TORZbxX8SkkDTAn
VwedJKUU9oBUy9nFEYJOz6OtbNTlqrBFHYDcUg/NYNGaEhRp2PwiyQuVKJ2DkyT3LS3x+ubYjo/Z
dLS03AshFVdDfrwSFSl4Jv5l10ZrmAGuJGbjZ7Zd5IUJVKfQpPd47iCXAh6A+y6EiJAnTZa2TZVc
F2l18OIaqF+RRgV/GiY8mT3p9GmYoxOR0k+ih7ZGMvqH2kPMQPTs4fnmCQ57AagtqS5iB0O+oGny
dOWdOFeNslkPMAoNUaxnQqpSBm0GLZWxb4IyGsOoCGEMPAS8wPkf6Tq5mC6qTYGOVC85WsGIbb4E
5lV8MPYCcHqIfQIHq6JDaUsxiMd8SWUsW7tuo9wrY29wXASXY3pZj/fpHr1xWyExDNdfUPqE6A1G
mh02oWKkYMOLwOPgzRkoxfL3HANXVfmrqG7qRjCBwF27Dyg2sRLKDbjfY1iGEpSXkOWYQ8t9wSt5
/QuKYJhbginNcyUpgGmK60Z5zBrNVYdZcMqJQOj5exJJMK9GwM0e554RXkbOsZ2v1ORl3Q7ebYcW
pf+zMmzHXulMIx6isEPNMd9Sa24Z/o9figmHdU/mTqVfyjEPlrTBhnCnvhU8DLgOBl5caE3QSM9e
R1NbLuuqIbknRc2T1kuLK/WYXiW1Z5v9tlW7b7ypnA889nCGmMqkyg4cupn0QI+GqzLuBbcr7uJT
FiWqlwq+Q8bDUqtTFy0DxEJek0520zhQh/f11ee1GllUalhB5VfF5mQCeW5mzSDXdY4R4GXjHHUv
OkS/m138I7qt3pAf1O7sylXfVVTHUPAucCvYpz/WfwPHzrOfwFzlMGQTGbVU5VB0n0MdKYShVNGS
GyYqOBaMcfLX4Xgnpq0YaPzBFR8E6Wx9uKlq05w1mEyUp8iGSUYOLpG3fpaCULJcVXogmKKc20EA
zDm8znCZzdxC4AxcOU3uWdpv5Oo9Tb6WpYtC2q7bRyM3E9nPYJh7VZtIilPHgKnCg15I6B8MtOlN
tx6y6skpj1Cv/XqQOgNk9vdiI+KGIE5FAfxCwoyONO6FnF8c4mn0oJ8sGnWik0gYlVAlTTNYRZqd
0+0bMnkZeQzNJy3bQEvdT5D6jItNaO5HIwBBDqTItrFSep1+H4+PcvQy1w/FMLhyrAjM535v04CY
21+RcLbJW0vSvE4m/LK+euqc9wSqxiFExDCHUYZv4aj5kSrS1uHVsiEZaaE6QUvWoD08/xpaAmGd
2MYnnw/yb/2lrt1hV/uGlz4YXn+h7OsAidowWHcs3oMENBAQloOgCq6cbCYuxsOgwJBujp49SIL+
DF/VYAEpA1ouo9/FlbnJr53a0/bkVlS7oB7EujR6yTHEZoEIx2BvShlmE9D71uZeKt2nYFqNBcGc
cxP7y5mEIRrkGC2WUii2QDYOMV9EoK7c9qnf6ZdqtlFDzQW1bKd8/Tw8Q2P2iywP1bCUQJuVbZ/c
OMV2/DppNpUowfTxfwxidostjYWWtYDQrMNCLjvIrqz7AndFTgCYBEM9QwZDSgBgqb603Haa4Ezg
xEq0qqN9B3MbmPhlhyN1szZiiF2iANcmwYyVD1FEASkkhj4FFwcREnP62IMzERyzyPWlP2TyBiJh
UEvLojsQDwWD52htRIMLspfMMZuUVZ+2A4oPcd56zfjLBNM4yXu3Ez3MOIcphoI+gBhzZszRdFIJ
oGW67+yX0blewj/ra8/ZLWcQzNOhCaNFq2nzfWR78gzWQtfcR0fbnW2Bk/EuJ6dIbJmrb030HchA
SjrrodTUTRsvKD6pfiXdmsq9XLo1OJGmOIjs7GDKZGO0BjSfH9VQxukAlR68bOLFvGnD4ToDh8r6
dxCsKRuV9N6UC6XFr+tTvHs3o/LkJD4Y9tZRuF8bjKromIOaGnrmzkN9pMdh1c6YDZnNRX/CAJ7+
rBdm9lyBv+tCrdQWze6FCfoWOY0dIjDx8zaHqA9GmHA9hPLNJz7PsJuhtxglqOHK16O1N8bdunGf
vfX/RYMohIFhbsa4fKiSJiT4+y2KVQR8rJWcQgbxeR1F4ZqBflSkqTH+DqzzbzhGIEKvDYxyN9qT
I3n6tBmbJ2X51YbXxuJDd8K6GqbAw7sk+nonAfQRQMZPST5xzWabK3UUX+RMhYUNUY6KMweZPP0S
mEeDx/nxSDUYTIgggXdVwTT5uXldVih1RiUSkG4yHuTt4MtP+SE8WpdG43WudZm/F15+kR1ERD4c
pnAgWxAaMMG55aCseo68yDJGwGUEzzKrwsI1wNH8O4PeUeU2Xb0Mng2yrzswSEm/5cJsHTdD//hB
SZLyhkhmeFfXpYp5hiwf9MBeihTiSKUeme5gl6CnJdqoPTpWpdyp05Rbgrj/eV/hp6M7GZxWSAxa
bEQGbUpm6qShrBIQjYZgrrEtkZV3K4IfoISG5NYzBklmeRHVfjh3WUDj3UEV3TROz36YOahFY0uT
vfoa/tTc6ighr+t4+j70y+cBad3dOLqFe8iv9av4t6gz43PgOsNns1tmMhQZBN7hk0rkRuZFmGyH
8Idsb9f9krfrTsxk5dKWMlyMHqI1ULy4UZrMDZWf6wC86AEeF3QlQj6dzk2de5+Jl2NmqAOKXGS6
cerpGE3FhRkSwTucZwclmrAxw2mDDZ+5bNtkSLWaTtpWswLWMdQ4yN03DEECF9cdqtvFhkGt6rO6
jHCShG0eRKblYwAhdATXTl6UgHrVPxDqFScvqHyIm1FDU6I3OYchvFjGe5lcOGnrVvH7N8xxKB8d
0ovoDmHCbW9l+WgqqNjn8XNR7Hp7N9u36xC83Yt7+n8h2Eksq46ryqYDSrV82RS3A7mY5yB1jpla
ukveCY5BDrEgmrBP4JgIG0o5ZLt0CnfV3sqTKz063hyM2/fs0vAvu9iNfWv7Q9m50b5yFd3NEDjc
woNAIFT54q9Pc57/GvV8JaeuDJ0SkkrenPvdEBTjzTAIPJLrLCcGMz7fqVI/TXQCrYXA3XA9dp5s
B7URlLrgesNpS6PG4FRGDgjuwmZjqmS2ailBn0WL1LNxKS/PKtm1iYYscaAWe8l6qSQUldXSm0zR
DY63sxGDcfVAazbu5cz1A+kY1BLoh1RAih9C7EI4JMALUWgrB2OGCu5EjDycL5WV60OWmehXLMG3
L+WXvZ5gBkxwlHGIfxGd8BFBE0sVedgNpyWhpBM6DlP3R0e5RzleSi+jLihNH/zi6JPwzNqLzfv1
PcjzkRNUdg+mUPuxxwGoc4S2pq2ivYHGulBeExGpK/8j/jOP1UTWc3VOHUKBSi0gcQk5o26b9bP/
v9nDbKvRKnRroDBKa7rmcl2DETVpHyY7cy3RgCDX8z5WjM04YHZZm6wFWLL1w1j28yh4o/GOeMx5
y5QKxgKbChOCq8pomhoPaC/N0FT0f6R9V4/jMNLtLxKgHF4pWQ5td3LHeRG6JyjnrF//HfYCOzbN
a96e3cUCCwzQ5aLIYrHq1DnxoEpkbqR2BaaF2Gv1SPqHtUM5lQoBQT4JcrLn+1yXocoot7iKo+Ve
0/dTdFcqaNBtm/H9+kfiLJxCpX++GCnAesI4FthV1Bp0BFe168FLuq737RnV/utWODtOAZ8R+iJU
wVq5aFclKASl4E9y4yqZSZvKq3lS/UXGiOB1Q7yje2qJ7VYpU4+cw0CAqPNku0wd0EDF2uqMdTNr
uyFqPUcHrUunRu4UqY9hIWoyaJydgh+AbQLaIDqRxXy5JkyG0iqwE8dQVou1Cpr6kIxlH/+CPP14
yKFzfYisNPyJLiYoDG1M7WLyc6b6DnVSe6oqg1q+UdOiIGlGyQFNaVLfGkWvwS9WTp9W12FMSe2m
rsAdkjkepIQmFKWM1Mf/yVoiLVb2Li3lsCvzXtphED0diRFGw4uk1/nz3FX1e9DWUMhBMF1jNhpU
oUOSTw/1EEb3WQP9GdFH4X5+TJFT3g6M1bKdl0qHuqteAmWU9LjB0ZDdlHstcaubYBOqxFkbFSnW
wGS8Xt8M3L19YpYJQNhw5WJTs2GQebZ9gEyQyDOaqDBPRTDfoHFOx4VViASen1MUGYaujnTkskad
dq7VpNmELkvp/Bk6y/ksk6kDj18CcN0sz81A6sbo/1haUTx1eEVn/nWHeesMGkYD01FUAYPde2Ev
60NOkVZ2OEebQY2tz3jOe5ALOSJilK8snfUcuEHaSsOD70LUKs4rBC8LiAX1oX9B0Xqlqcja5C2U
NP0SfYGnVlDb4H3NU4PM14y7YSigN0BLmPuw2LXCbSoywOZo5tQprU0NODIZq8E1YsGTgWsBTxLK
Q65g8psJtnopS1AGR+fWnke/saptXusv17cAxwSaGIi0tJOBeE6TjJNXSZEPdTKmI+1wD14dI1MR
4b45FvDQBnc1Zrx1CMYyAS6oIgT6Gk6Y4+hp0NopFREqlWvCglQcJI+gvcj20E01VKSKIjnG+k9a
HTrA/6+vEqf1YgD08tcC/QUnyzSMYz0lMwAp89o5gqpDdctH6ya7C+5jt/uDlhMmb1Q/IZJXC/YA
B+NHTaN8hU9E1SuZkKFraRekKZxTjsZR3+kraZV86g+fxu2AypkL6fOC9Js5JyCm0Nx5k6xHkawQ
f33//gTmKJUz7olhxk+wrM+6uHPif0igz3xkjlIix4MROzBg/MRsQBcAxjhQanEV/cJV/2kK+P05
0J/zNWU+ZxRn0ZBQjEq07Q+lSQov2C9rHSDKXUGUB2k9v/YkcV+0J5GaJq8WeuYqcxwkPHgyXYWr
zVuyBUWU7Q2vOkBiRKEbye0eU//7gfDMIs1ATvZuGMeYXKfOdmGB7GC1GN+fHjlfTiaIJHJidjn1
qVDTbSHP3mAfy0rgBueyOnODliRO3MinBc+8GW7oTufbTupp4aGsBGOCnGzMQPYMejjw013qHM1L
VUMgFEaS6TgqOdHGH512G06GIKBwnTmxw2xA0DmHOOkAFmXlnR5gIlFfterH9aBFbwfmxj3zhdlp
BnAdRTvARh3cV0qNB/ZNtxzU5iEutrLzEU6CbEK0dsw+MyGSIMU2dsFo+FIWun0tu1V5o4mAe9xo
dLJ2zG4rB3XU1R5+YbiYtEFGklrgicgCs9WmBIoDVQcL43LQy3Vpifo6vGzoawwKRAyoukDn8nwz
97Yah3qLtWr7hfSOm5tIv1wjcYjWPNrlR5MdNXtvF9umrIiTigpq3E9F34sOBqIgU8fEW3lsMExS
YpubJurcgEoUeujKzgjBuM/rm5ADlTAMR6VPRnwy8GoxX6szIrOZY2RJjTd5wbb6xKBqWhPHzUh4
Z7jVQX4ExahIb427wKdmmU+YSFoC14EBNtcYZ95MfkhIczO5/Vt9rG+s75eoz5xkErUhDPW0UCy8
HKp1pR9C4Q3Mixcn7rBwNw3632pMDWBQj7TRS1zezdOv65+Km2mcGmEyDUWqJ5CfwEhLwvWEvpzj
JnfWLTKbhOTrADi0t9CrvOjxqO0aNHi9sYE8nyAycu/m01/BJhtTX3VBhA2zQICEpIdl07rR0Vn9
VretH5BmXdWkv7mZ3q97zzvzdC6RMhJQlRVmnxpyZ9d4S2OUYgGB6y9dF+lB/z+25F8LzJYcF6jE
NDMc6/zBMzb9LcCSHzm4lQIyrMeNEPPLq21gV/41yOzKvlEctVVgUF0rmR+sp6fwoXybFlcxSQRa
r+sLyN2iKEIoyJN1Wiw8D2mZJaegF0FIM/RfRbhvlJ0pPf2LCST4Ot7O+EyMQ0sZJ9I8Imwp1kdE
312Ppr25boK7DbT/mmAHt0IMOgbdAhNS/JzpqII336dbRUA8scCs04h32JzkuFwivEjTeC83ghyG
+yF0TJCgI/0FGzj/EFYq5xG07pDv9W85UKMNitL9v9RoDAdEVbS2Duzy14vpJB3rtcQK5wDnpXen
nx3CQk4sH4GdqEdIi7nVw+S2gqcQN3c+tcmcILtQu8EMscUmX/+T3owr21vW5T67rbedG/rGVvTu
oxuKTaFODTIbLjO6xrQGGJTX4WP+HO/T7bSqXPnx+qajv/uKmS8czslaGlUcmWNDs4FVvOkT0voG
3Bne/zcrzMZLimhWtJqu3k+ALh4CKJvhvaptr1sRLNnXJXPiix2qQZeNsJLsg3XpRq+tN6xiX3Tj
clDEOEZ/9x+bwvSK3oXJBDv6g4ILvrtpVgGZ37L1+HDdIW5EODFE//3EoXYw7GjWqEPBep52eXe8
/vc5C0bpRjEbhVsceEH67yd/H+DVuXFmimTXHitpl7fWaugfA+Pg6Jjtln1de75ukBMfYFADPTA9
tpB0ZQzK8TIAjIM3jhkQsNe4XRURPRLk0PS+ZPY0zfZkWVZBRnyhbaVAGLxVcyqklTdrp8b0YxL7
6Ryhybd0+3BJBYkm5zOd2WPSBr0MpXYEFtiFZgRZbH/qfv7DsoE9ADPpQFWYLJKo6YMqc9Bad8M+
xxCbBlmSu2X8fuzGn/9rhPFC6iTbkBwYMey1bdynPbRIBAeU+/lPTDC5PwbhU0lJctw/FhLy8qnX
botYcGZENpgzM2j90nc23MhHDeIjn86gkUnUw+MlVKAlQGkUxVG0kdnydYD57UBXYEXHFzHiigTy
76Ta5NI67jZG9WMyvLm4aWOQfj1LpWB/c108MU6fWCfHNpW0IZFk7LcpL9YYlfuVacYd9GQEVwPn
pXbmI5OWOlXTQJgHPqo92G5vMuMwKe9LJUpKLs2gRGuB+1PXHRWAHiYIadEQSv1iJS5KwCGJ7WIP
mmV3HKpNGgj2xmW8o0ADsP9DWROlWnYgtIOea7csJgSzpltH+1MEN2X/2C+dO2pbuVsn89P1c3sZ
GCjkF6ZknFoZE3fnH2oMx7RVSgvzHslTGj3qiyixv9wJZwbYPvwoT7EFkVCop43JGr1rb2zfUn19
3QtO7vOFXNZU6E1APYuN2oHiIEwPNjTAFIwq2pWb/3FIddNqpGuI9QMUo8fUK7+dDZ8bZTZ5qEBB
s8XgrttO9SqfFAwhCfziPDphAizy2A+gvsSNdP556q4Lo7gOIDu2Kp6gGermfgLqfECJtoABlG6x
0YoXa125DyNx9sna2YtmMXl7//QXMDF3qYZuHmP8gmaA9uNGadZqiydm+H79C3LMAP5F2ziYTaZn
mnHUaTVn6GLkksvGcG4G6D/N95FIMowDCQXHIXaIg5FCHTQ7TI4st6pTg5MQzzCSP6YvykDCVQLc
HAEz3S5eB14Gris3OQyr0M+PQsQyp95zbp85bnW2qC24TvAu2C2+4mW+/q7czr5Ksmf78Mtaf/y6
vqycW+DMIJs89/LS5IkNg8EPQyGj7KYvw41CIIN+6EFu/SchIxGYpJ/qPLehlCFfWiwImgY7/pPI
s9QYE90xnnRM7uvb4ZhYnrkHGf5AlrXzQ3FTrw5czRA+FTjRDJJkVH0BUC301GgwOrl2DGk2lTQI
0Yiyqt+1XVhr0Bpn2+sO8rbqqRHm2BvarEaqJqUuGtm7qi53TaYfS8yOpvo/XDyQSsI0E64E6PVd
LGVSRUFd4+vps0TK4rm0n7vW11sBCwFn2TClhQADrmkoD7JNyEkBaM+ihPtOn6Sfy1KoH2AriEWz
aJcPOftLIg965SBxuMjlR7MHzxQdM2m6dbu8TWB3S+It6OPnsHKnWFTGBc77cicidqKzCgA4pslZ
PAH4KXInCqHW1A9SvZAFTcobq3D6mNhTI38WSz6ulyY1Q+ggy9pGD0IHmr1LhxbQ2BjlS6UF2rbU
9fnZssp0IkU49ZsoXvIC6lV2GxPdmh0bqrtzM3sWhD8koucWNJvQC+3uCicxd63TLP4Yz+nOCofW
SyFPdQSLhX0zxXa7nYtsegJNYfgs1ekUkb7RqrcWrY+PpCxzFYyZYfw5VcPkQz6r/7SaErxCUS7f
OqWZP2jZGD8Ct1B4WmzbgKr3uT27VdGXn4GW2DWxMVqyjpWs88EWGOxb0NI8T63jtF6vVsN92wZK
QEZTMvYNNG9/6HKeLu6UNOVNI09GSTIzt+5a1YK8Wdk2XXOPdTQepmQEl2uaDNCOsu3EOizSrG6m
slL+6JB1m9Akx7K4klRK26WS+lvTqM2XKh6j4xSOxqOix9G4MgGxJ0WbJau4xmwECcdseuiaqXnX
ZitcNzUkg9wssAF6HxSznTbp7BS/y66Dws+QqcVTgHfafQOQxoei9bEfjubymQE6LvsQadJad+mC
cTVUs/Fm26r22Ndh/xakofbTGXr1NS2yaJ9jXgXsRlq7sWJdq92ucwbMCQC1IwmCIm/rQwwQ4g8W
UMFAUZ8HphjpVyTVJYqN+YIJj4rMYb92+mljpco6UdrbRBK1pTkUMejV4aoDHA1TahdCxkNe11FI
UXbScQAkaP9WutZC8oP+9BTeDjexax4NsDtCdeg+/4xWNnILEC1qAs95sQXNHODuMNEMQgnG8wxT
oqNJdUMmY5VpoJcrRXIQHKFoOHpiggnI2hhMpY2NAUF63+iJepjdTxQMMCyN8UVPe6i38R5CDVtR
YUrkGpOzDEYLdV4q3VR3GcGuIuH87c7JuWdMugJYQfOfwTwLjS513EX94/W7jANwBqk16C1sBXRZ
CMpMQtJhHLAsuhkJUalKP6zBAjNklKmNG2t6k/tKqgEAFU+hqnl6YQy/5sku8ICM25vFmc1XpW/V
39d/Em9VTQ3vVszxQv6FvfMipbH/gx/XQT0lgdpepKjIuxVODdAfcJIkxGGk93UN+KS6lC+gLnfL
rva04LMxW0G9QuQKs/djGyD1iZIDjtD0quQHqxQNcPF8sVBDQoEMJxwYGMYXJ5ZylWKrx7rxGv2g
tftEum/1zfe/CQSaZDwQYQ3o1nMzqrwUYewA+wcCRdnaZ/U/7PPTv6+e/30nL8CokGCnhVG5AZ7A
c5bc/99cYAo7jm5UWSnBhUTdOzXu5c/rf5/7JUyMNQNQj9SGBSLFw6wOiPJ4oaWFD4ULv30PxmQ1
JSIGBZEhZq2qCOxDtYQ+pFMU68HYzlnr5fGHlQj6CSI7zIJNChKWNECPuJwCrzNjr5k+4xyghdxa
/cPS4apCZQUzgqCZPP/6Q+LYZeFg6YxSJqjrTWYFOBxgH60A2cR16cQQc/JbJdXnAgVEjKYARDV4
jvZWAGGUvVz3h9OkRS8PnR909FFVMdjpvcExmgiQR+Sdq35lbZzjb8BMfuLyRbsMUDhtLW/GG2dT
vY2OJ2rKfE01Ms8v4Oopd7yqq5ewyGYABjo2YLzzHZRhjxiDzojs3IId/bF0delett1tDBzZKt9G
m3iLovoTeOSch3S7gI/G2oDUnFxfEBrnrvwk9hEqmyhhIHUG8/B0TIctrowxfrpughdqT7xmCyX5
0ix1OsPrFlMoe4C6gVU3tVlwN3Getqdry7ZvuqoK4zSjH1Z+H+tfQQlsmuw56ivYS677w6sUnJli
DkVS57Yi0TdZ/OE8ybe5SZa96WHOLwT1FmAHA7FvbT8WRDGug8jSkDUCi4q57vOjuGiSlZc9+PUc
DF/mhqvX92BecktzO4m0uPmm0A6nRQIw3TAOOpESjWGpIz0dAptYQf8QRNpR13vZU4Ati/GwuL6k
PIMOxFXhl+xYeISc+6bW6qhZI7a6raGWtYzlTtLuITgIwfil1bd9VAnkLrkGvwgEMWTtIM06N4jn
rt7WKa4cXBrtQFroH2x706rehkFuIzdbmmbA9MvofFx3lHMWMBiimZaNei5EFZmcLsXkTSCPaD4b
6QLA4TNChSBicw70fyRDTEyfALzEeCahhWnrPe3KRZ3jJQ4VUYeksKejOSOIHTxn0P0D0wJKSgin
jDNmltnORGN2nY7r3gJxXyVw5qs4zIQnWg+knL0gv8Bbif1OUxjlVN3BHrx5pR8iT92abrCffQw6
eAtUWMCw6aL+4o6lV6y9j51rrwSpIq8yefYj6DqcZqUWhqJ0KsgxrzHXgdLcp3MTeO0h3pZb52CT
+lf6e6+S9K7y7Mfv75dT/+nXPjHdjVos2TX8X1D+SAxcFJOgZPa1hNeWmN7MJya0urEHm0qZ4bWU
Qsvxx4/EN99/Gjv7DggmYj50+/hH/lA+dbfLpxmTUHeVVfAP5+LUTyYAzIGt2J1Gl9iZ3Tz//8F9
8HbrqQnmwRZmcoEOKUxYJHuvU2JOpPrMn/cYF/pjb/THLl1Z3y/e0cFUytENdiDl6yI5WVpj7hHT
ZjwBQuPNAlhS70Rk47yU4swE+/WAkS4kOg9YZp5yV5NE8tuVRKy7p8QiP2US/TGfXhsiOW6zyte1
N1bERjELt5N5C/5/UTGFt8gmRnKhj06HYtih3NwJ1LCuNHisbp32o68nQcz5ejadb1cK/cRICWRV
LfyXCTpGlvdzTJP5EtQ4XtZLceGHeKquQifqS6+Lq/GPUqjxAQpYcbpGX8O0XKPoxt+RUSjB+5xp
VUAq6J/bkLODqB00OeM62s1G3KkEU2qdSLHjssCE34pBYQjboduLgtb5AQvmNAyaBr9YSw3MA45F
4OptK231ImgwXEllESRAnKOlih6+Gz1gGVQVUIUDvg3YwHPLejXPJZ6HYBhbQH6/oA50bAcISl63
cnnjwAodd8SsB2ax2bt0chKMHibAhWU9eCwtpYi3UQWEczNMogbG5fbCLAeYtoAadTToizMfP6k0
qRwzyudlVdZDrFPdXmdQMf9w3aXL9ICyriDJMmwMpUIZ9nzhMmNwzHYAS1WV7iP5UQpu7PC5rrYD
qEmuW+J6ZGHOSLNQUQHz47mlUDVrq0gHdOM7ddVqxUOcL4I7hAOnhDd/bbC0HUGFeaylgw15KkkU
ze6Ai2Spbkfp9zJVmFpejVmzktOQ1LH/D+6BXhigHVtzLlKEvoUySljB9BgDKx5o99IiYgvh1Mng
HhInAFwwhwpPz5ewx/zNGGZz7sa13xSPdnqTpC+IP4buOcqnGt3PMuY+7zBRIPh2HD4W0LBr+GpA
QRkUBHVu2ewMK40CHWRmR6knJZn29naVrtN1C7kHMvvOg4QUYSRLT56ltYhrmLd1QEYJCWkH6RGa
Q+fWgVSY2ilBQwRqJCRSLDKKOBb4FjCYjScAZvnYAnEaxU45fbFc1k+29ksXDc5zsAFYQIA2kAyj
RXRRmdFRmjFzxcQT3LhJR88hhT+Q6SE+6Ee0cGrJ/1A3taBgptIrkb1BQJ4DJkL0vNADZQ73Uhll
Z9RYt5y0pN+9tVCNIVA5xRBVT3JyN3jq2rmtNtptsGnmlb1FuHEtg4SANop+DKceQZn8//4Y9fwj
pkveVFmLH4PquOKQZCCBG6Ly0N0nPq5r+c16jDHWi26ce/vr+tnkIBjObTMXU28XsZIWsD28pX/m
naeEq5ro9/37T/vXsp4AX+824960SPJgrUs66CWcduDdHafu0x14kiH1tZ5UDf0W5co5am+YG3a1
g7HGWXanlXR4UB8qwVOTg7/ELC8uYwyRoDJ7gcXuwX0whg36PUq3niOwsbSH4ma+a9tVej8JjHHc
o1kQKk4UKGKxkKEC/FNF2YD40uhWUVa7EnhFh++TXOJ1gpuDxj8dKRfzGW2jrOPKVmAENEOd5CLd
EAQ6TsUDdN8KRv1xUFGkY3mGgqCIMIZs5W57266jV30kAOH2RD7ep28g0Us2aIOLUlve0TgzyqS2
qhTlhQ0ObjAMt+twoxBQ7jab9r16tQ7qRr0zEtL40SG/UShJ2fWzwXnzwWMEdiRsoF+TWfCV5eBm
DHIbWHQvWNeHZGvvQp1Mn+p96E4PxUvsGdv4PX2Nj8m6e79unBOgQIiBjoEFvBlMy+eHwsgDowZ5
dwGtZ78oDrNyrO1tlYu4KjjRnZJGQa4YPGagt2PiYG5BbcBASdwd0ue4eStFVEuczY9kUEOFABOB
l3lhn6cx0p6icBP7uSl8tbhLg+31leKk1ibQwNj5tCOFi/B8pVTAKM1xqLFS5u/cXgeonVpNR5rx
bu5vY1F3ihcwTRPBmopTg/uCZa0DDqIf2wrmRrd4cu7KzeQZitdnmPptE5Luu1Xgp/twbXtoqK7w
rHwFwlKQmnK/2slvYJ6xBeqAkUpdRsWcqJjAHEGYcn1VRSaYVU3KNtRAEly4sfqQDH+C+eV/+vus
ULURAWarLvj7Yaj4bdf5cS+vvm8CJCwIh/gfeKLo3jy5V6xRL2o9gAkpsfy2sB9MM3+6boKD30JF
6sQGE5+GrsmKDnoPAABm0Sq5z5/tvbxVw5Wyc9YRUSqy/MP758wkk+q2sRWhvwWTKFCSon+OY8G6
8Z7XZxaY7RXiWYSoAAvN3jpGkI8mums86p5Jcn/0MBLh2nfWDowsgv4PL9qfGWY2HaTeY2eCtp5r
P2T3g0fVa96NGxU0BfbWWkGV1HdelJfh4GBi5/qH5AURMPKDrgLTX7ikmb1idCj8pi0sm9GrFnzU
2uMCsljjrR3WpQgNy3lYIlsHnSfV7kDZlLGFyOJkfQNGGyg6z2AVDyHnGhYfo3XoHVFuyTvG2KEQ
8QZfC6CGTF4wa9nQSwUkQRPnZ2+jdaQINgunOou/f2KB/oKTU4aAXIexBQvdW32LAmVHJgIZN51I
j5nfbUzQUWak3mZEaUl+J+G+RmekOSzHdiVMUeilyGT1FnrgUCShwmIqmwW1RmerUIgv3OBZ3lXH
RVn9VP3aJigpCnID+o2uWWK8rtt2saxgLECsizdEdEzmyS0d0e3My1MxY41MFcoUABmzuOk4B3GF
OcxY3G49QtRY+nAG71UFO6AhOAC89O7MFBPJpCVN1KiBqQLKj7f5wf4V+abX+6qv3rngKDzIn/KP
64eO9/Q7s8mEMqWsZ3VUYLNcRaCeLfEWi7wUeb92iG47srNFoCuhl0xok2RlGpIeUhQWXno/5Zc0
dMFWtAVNl+esgqPiZrt+K2K65eRyZ24yYQ2E1/XkTHBTWu4d56HCkAJokkgrGo7h3UanhthLtcwH
w+y+DEH1egV67da1XP1Y3CTevfXQHkPBpuGeAkjyYIciTVXYSm8Q1ir0uWRkj9boDk3kKtp7qYpa
5vQsnZ01SvOMewEgUdSPkBHj308iDLKQZuzlGF1dC7oE4eM4CJo7F24wBphNUfVhnlYTDIxVQuL+
XVZfHBEnPc+GTTU6EYQB+GOriWaEh3Y+gUW6KCoSaV7h3E/Z8fp5uthn8AMFDZrLA5aMnP58oUAZ
DKIqFXDkalK8ovZsB/DTF3V+vW6G4woemWC0NTCBR2dTzs10SZIqQ10BJzw3JIwR8Jcf1bD9vhEd
2jVgpETgAzTz3IgelHZlU6q+1BnvOyiRQd11Ny4iCj2eL6dmmNJLJTdJoDowYzrpxu7ttSQFt2nY
bK57w9nCdGARPJ6481GJZyKAFWTqNC7AtCkWXgiTdnAKUQ+P54mBl4lKp5Mo/eD5gplBZ87o5KMn
Uv1U2i0VY9JEjOsXmQuonyFCgDsdPWVMZzB3hNJIzYDWPTrXbeSj7nmTaKkbOOYrUHRePy+CksNF
UsaYYw6+OllJUbWAUikLcor6cUmeLHtwLeclCO/z7s/1b8Q5PWCw++rJA2MPau3zBYyspuoWClPt
5d5Nxmo1qc4aGLHHrtEE24F+CyaigW4diCoFCq7oDTKbG2lebOU5gIdSU/u1tq7MXR97mX10+j8B
xIiL8vH7voGiUddRGcdDnCV5X1Kl69IK+XSfH405IpUSeuVwO4smFXhrCJJovPcpaz3Ka+drqBZp
ttQl7FSJtLXLcN82fUuStFwHQ+Ff94lzpkCwqCkyBq9wL7Alf70o29EYsDtyS4kws7bo91Ksi7Y8
zyMVXQtbBvaN9rfOPRpVu1UCqoWLgQJXVg6WBi0R/bcsyqN5WwKD1JQZAi/Viyqh46QztgsahGAa
1KCVFR4WYEhInTn3o+689DOgKFl4mIvi7foych0EDh1O0huc7dxl+TwuQQUcoWLXv5QkW2MGoCaK
Pvt9bQqKCiJb9JOe3ORV0OUzqgqAGajWR2yCIy22t4pVu1No/LruFiccgnb9r1vMaZZaXc2dBOu5
zInfBQ+KgrLMt/MfVBUw8IznNoBLeLYxr6uy7GLToUieWLNWgPGQbjBWkW0Llo0Tds/MMMsWh8NY
mgF8MazoT+FMXjdrtwpoesJ28m2QY31/6dBYpUNayCfQZz3/SvMyL12TzohO2mpWD8q4uMsgeqtx
YjuancBD4D/oibP3O+h6ZKuXgPbqZBMklwnpyicjK0gRtA91/GHUgrcGb+uhverQ4SYM9muMU8rc
9dFQ4XoEMsEH+cfKTPqdXNuANL9fXz5eXAJvMm55pC5YQia4F1YRtxKVty+d8hNCp+7QL6/XTfA2
NxIwDY96JGIQJjn/QqUVybraIszOvfLQj/OPsUtd2RZRlnDNoCqMwgHt67OFimXWui62gCsx8zXG
uEjqbEcQ+F73hbe5kYH91wj9cCcxwdTjvHBq+CJLJgbPAEfMISMJTAYmZutKwRgMqNxHUXopssps
h5Z2nCyDutYlW3nehQaURQPPKBag8gQIIO4yojmD8je63+pXa/7EwyzoMQ6mAQ8zqSZkEON+b7SQ
ikkLkTQH16kTQyqzlJAicwx6poI8IYodYF7tT7CkeJUNJGser3833jang4/ojkBL7oKIQ05CuZbA
6uvaQfqQV/mmL0RaJ7wzC0pwHFlKloL5iXN/1NAonLmBCSWooY6UNDMGgmfTmgJ/0pQ6ImWaV7+v
u8WLS3ifGXQqC+gilUmjG22S5CJAnCj0xceA4nPUKJtIVvws7TYYX3XbWPQ44O4P2iSBPghky9iA
EdXLBO48JDJWXvt6ZWxsFaN3tiEY4uBlGPhSNCzBFv7HrKaVpEZJhaVBcUOqaoOriwTFk7KURJO2
dXC0EwEoiLtFsOOx53U6XMauJWr89kw3vr5IRGn0fbk4gjocd4v8NXEBXbeV2I4NmJAH3VPwtYx+
labPRSI4wzw7UGnEx0F1EcTujCuhAdYRNcMVjGkLQIUD+5dTj5Y7SOg2xVO7/v4mpNLKeIWgn4sX
wvmnWmRniJYGeYUWlbsAk62lbZWkNIE9DbSVumTvapp+m9WTtkhOjDLRI+g0LWgN7I9MdwBzCDu0
ltTUNTWRACVvv6MeDdUMpLmoVzEbUQ6lxDBoFmijyUSQX4HOrct3VQsE7/V15G1AIMUQOSx06hR2
0KPVG0efKM3SlOTvQT6/6akqeMpxnQG1Mt46uCKxfuefSu0wA6dSLky9+FWPsYs52nXbHK/7wQtK
eHej1IKABIodxohdSvOC2gcwRpIS6Ls2kuT60GdLBamsRlHnzdIt0eDhyR7fxHEsiSiOeeuIaX3c
0hj1vYTcgZ2mtx204nHKshEQowwAK9n0rjvJi08oUNDaFQU0se26BGPVmV0jDNZme5873eNUZb6s
B28D+EzdJUggf4iBmUQWRKnLo40nJOIuVhfVmQseeUMbjbFCEuJWikmcqIAgfOmFnUGKQnBlXt7P
sGQDPQH2GJw1Nm1D4UYZJgd9tVjdFeYPS3nPjF0W7cpJVDK93JXnlqjPJylHlC5WWeiwtMCf1lk5
gLos5cf1DyYywuRQ1RL2U0bd6aXXCsQ0QbnNgm8fLwVzyahmUXgYmHCYWBHbA0bdQ/RZ0qrxzGzY
5Fbma1L+fTNAZuO+BzUFAhOLIZCNNJJyBYVsLVc/gDRcWwECbi+LICWXBwnPnb92WE3KHA3IrtK+
2g8h1E7a1dCkAle4JqDQQG9cJBTsLKihYv5fqkzgEyQcm1IKAUlMIlFqdtmZQjQAMgUVR8rUArT3
+Q5TFcmYrNRB/x7aRP2AAZP+qUTryJBu6uiesnQHWgeSAYF3nCMElApejqgMYxTEZsyacRslQQyz
dZp8Ln17F1Sh38jSuqzHX21kCToDnNhAaTdMKjEFJQN2XwxamGTATZduAC67QfssqmAzjbE/G6N/
/TDxHDuxxO6MSerspZ5gqe4eMUyPPGMVau26n33Iz5Prti4jLTb6X68ueDdmZQrzBrYSzFkpR2v0
des2GX1TfY0teyXbookATqRQ0O2GShbIUi6zJ12LEyNrU6hwaS2Zo4dJnb2sFbzwuSv4XyOmzCCm
wDUtV4FJvVI0z8kpLTmmSLs3R36xJRGDKOeUwRtQrWMXwiUWP5r2qIKaNQJGJu3ihA6S/L7+jThL
BsJ4KlGHW5vmSefnK5jRZWk7HGM5QKsSeiw/NBPDsM5i9avrlniuoGRrYuiOHiu2x4yOVSZlqoVW
9lyhZbA1OgEAkhcrMGuLxjwiBqYf2PSlb+Q0bQIc2ihoht1oLW96Yg+7thwh5dODhigbd2UzqWtN
0kc3lLVBcLi4LmJokvYpccuzAPsk181ITaPSNSX1YI7TI8qQokPFsQEmPxCcobaEAhNbYq9RS8u6
WQL2AJlYET43YI68/qE4WwIWwO6vaqh7g8LpfEuAF6vOqzkELanq7BbbXDftZ19srxv56hGf9ybQ
HgDSAHhVRL3LnDnTl0R1cIwmH0z4t5+Tl3+0pPFst27Jev7ZvD5S/E9xs0/vGpK9HKWnaFf9sLxZ
4C4nSuGHgN9dx9jUZWbdJ3WhaCnc1crEhaLSSKxu2iyUSKHpvTloHjtIoZNMEpF/cr8kUGPUNLIO
lgymbLuiGHQY7ppkIq067bUlFECdRDaYBC3MFDuTIXHlNpVCWn2+VUv9/fqX5K0fpWXFRAlS2wvu
+jRpQZ0U4EOaE1QabofiLYYk/Yixug/Fuo9FIuU2dh+7b07N0X8/STmTBGJPfZyUUPP7UAcfHeih
2jbVz0F7mELBtXwJHEEPCxV3DW8S7FHI5pwbS4cKtcEmg7EN1PzsB3lVuv9H2nUsSY7r2i9ShLzZ
Skqf5X1tFG0lynv39e+w350pJYshRteselEdOgkSAEEQOFDfELObvu5nh36X/Pi5vpo841siMuKB
HXFqBwniVfNwraro6SDRWQ1GwY2VB4MnLXRBoJsEqTzm5h+g7c1GexuksZvNFAyHqm78UekFuaDP
/TJYQNAVwszR1YE3K/o7FrvVOkMyYmJYAZ766Dxu0fSP/gblvTjrP2JXWNdHUwesbizRGG3HCOgA
VT5AA9OVL+3NHdkpp/o0XyMRNaLnYn2reLalOVgnGecZ3sKZNXQmSR91pcJWoQzYQUeTsDj2z03t
k0ALCCrwYvksdAPjcgAITXHTQ/uqerMrS6h9MxU/OffH2fuGR6G/LvLHpuk4XlS0LCCwZzN4clwF
dWE2iEbr+yL+0YnqYD7XX1IA3IDAJINLF+7gl2IFRq0G9TiAt/IQ39hXj+ZPdHBez0cZ7JwexpX4
Hq4uEvHX94un86jfpvQiKFCEv2JQFSNSK60rvKRR8RyjucQK3LQRXPM/01D9Ee4DhqrNYs+mPLSi
uuzhM24w6nzY5D8Lz35EB0Oys66Kc/1s7quTc5gFjuNPxpjVlaV4jKkZmECblxnEU3fvo9v7801+
HuCzttoDKPR/lecKRW996LZoZ4jd6kU6brrOS79NPgayH0QFoZ+bGphlYGzRlGIzlE38nLbZGHvr
ofH6k+mXG/WhLPxmO24cX99XZ3KTvHjC0S3crUYVFJ78oGS4hFzuAZGttnFyKJhRvWmGijviUwEG
uXV9ohIwC44aK8pUg8ZevEsxC96YVozBtW3pRVPko1PYb4tbZIldZ5QF3pqHpINJBuKgCBzX4Utx
6DzEKERDJYhT4lety08VaWtXMbB1jejtnOPVaF0Aqq5oqI5s+iVWrillEBG58MquMI4w4spDuZ/o
/OGpB7g30FuN51/cbVjqiDiyQjMbJkQNT/a7dW59C0WEwa1DXFSDYgKNPx9VxS3O8R7zuNb3jedV
L7AZC63wwFN1FbBVr/mdPdfn9FY7ZeBJhF46SAF6WuWWT/LLOixvYZcSM+pSVyj6yVKgxvGZgP3x
r0d/IUYByzeYO+HekCxhNi6OTC0YInzfwuxvlTxnwTEQFXHwAqILEOZAKpMEDMslQKSTuWvPytk6
zSdnI/1q/MkHU6h8Ek2opGcBa2VoWEZeBJkY2uh/qY9WXMxaM0EfUzne63m7jUvbdcp+k1Xyxk7H
vw+Y6YxHzMFGRI7bFbNLYMcfwIeJQd5mFu0iubiqhmCzrgicgJmObAUZAMr0cPNgNorEI2hBC6Pw
UJyF+SZeSg56cwZ3dGVPOI9iVzMFYRj90ewaLhGZXUuMsR+rXIfCB7N0xFzc/tgb1nOilU/roomA
mCNWKWqzbahoTZ9torb1ejyX1UR0kvP8Ia0VQAc26ugQRFzqxOTIExkd6AQG9mIwg+0pY+Ir5KYq
/prAHka1QPqTclgc5nOcDmWWgOXdSOx9I+t+nM9bOZIEz368dQOtDZgs8B6MBx5m3bKhGKsK7wGe
oYY35hh/jy0wdlXG8/r2cDQPhRyg3EXdCDpQ2HWT40AppcCBbx+UqzDAzTtXT4GkbmrDPGpp4k2N
9isKC4Hn+0wKQA/iD1x2FcexN7Osg3hxobwMMtmAnGJfZSiutMITvNkGjLVe2ZZbsEHdm0TdrYvN
URdMjTaRbAA9hYYpvpfqEtV4CQoakAsnQeUWzuscGK4afh9ELeacXbRxpCGfgYIjNP0yhm0qoJS0
C4JsOCZGYzr2lH6T08d1WTinyAUGY8qpElVkDCKM18Ej4Eh0lOOI7jWfW23odi3kYLQRpCqjrDSQ
Q3qoc1e9Ld61++SYXdUvU+zqIHX5Md/Eu2xbb6WTNbj6DcYzq9tyh5Gv6ZOIPFO0qMxhXVc12LpA
yuWN9jHVDgNyrurD+pryIXA9BfUgLURj3Ek2KPng2JDXmW7t+n00XtP59T9BsBPUm8Q2y6IGhJke
7eC+D++y6X4dgqvlSK2ClwIMLCiyvNTyDnXhIzGwUGigvk/Tzq06uUIF9XSa1PgLK0Yz0ui3RZCI
lqFLLGtEqaKe5aUXKqUfNMl92KADsVWe1kXiKTuCGrRFo70DaTIGph3q0bHzqvQGeTiPk7QL59/r
CJxFQ1YHsYWDHAUYTVnXMDSdilocXHWVMvXnKQHRbK2iTWjs7NsRz/p363ifVU2VASQreJlFxQX7
zqgFahNEBuKnOb8a1AdJuerBAr2OQX/z5WkPDGRVaaMy3B7r5UmgaF1TIIQpu1cl3xO0b4bdc4Ro
rTusI3Gl+UBi/brVOkUv9zgdi3gv2W5ifJ8SwYJ9PrJUpFdQC4MUC+a0sa8GlirD27UmQpdkPw27
Eom46KUO99VwyqO91bytS8RbuyUc1ZfFeV+3gz6jwwGx2TB6k3zQMszcQOFwE96qcSXYKN7yIYGE
LDvIjEC8zKh3M6gRNN9GQkJKT1GV3U9Ds0MlguBd5LMVUVI7WjaM8QH4l9HxRrc7lNDDMYQlcae2
crV+v75qPEFobzx6TfGPzjINNopUj2RISq+rfxjTvVm8DfHjOgRXCAtJG1rAiTcvZq3q2XJ60wRE
6Rw0803CyL51AN7Ow1zwZcr5hJjvcudTPQ7CoYpLT3N2ZvlkOz+7DhypB63tBUiffY4qL5GYFC+o
miW7TOlZIClu5Bya9sYwSrcZdusS8XYF9dwoeUV9MLJszLEWlVKjyhGWLJjem/I8JQWKn0W8jFwQ
OrQeZw4dHcEsm5XXmJExpzg7x2u9R+u0fMoVUUQiAmFWrA5aOcx1gOB9JFXAGyg9dpEgb8dTMHQb
4YXzz2gnljktL9EBlBBgNLXaHZqcPEvypHzBUJBdQUoK5P8o22a2pHDioGsCnJsyIrfZQGU9NgVP
k94Xdv5fGFQ5Xepyn1Smhjw4ZDFfZelHEp6Mv79SQokXEIw9mqAN6boBEIp9CNQXxdiW5HldCq6d
mBqOZ2Q0rE8lssrUN3aUZ8ivRU9D9Noax6y4UUXJaK5uoc9MRmMFTJ/tMoz0oBy0DIIMDaZHZGQz
p/lDZvx9MSLWawHDHCz2NBSFkwAmH17y/jbFi2LX/V5fMK4KLzAYWyy0NpaQLynBa032qjE8R6Mo
GyOCYCxxNLQ+6TpAyMVtFn93jL++CF8uE2MgtZGESLrg+0Ft+0H/PU7DrVMLcjx8xfp3y9lgHPSI
Q1PpAFE68yEcMLh8SIJy0/T2Rhk6QeWwYMXYQ36aJNWYJZi80TmoxT+Xw7f/tOuGemnssp1NoHOk
S9YXm0Ibfafz1xEEJsLWx8dJr5uVCoS+vurtraEeVVE5ABcCvYqoy0R2wmYraDEKRU5SzI7xkjxy
DUzItcG4RMSMniIcRn8jZSCj1QMH05633ZFcF9fFE14j9mBlB+VS4ia33d56/ML6gaYU5I7omkW4
d7lDQZ1UiWyVCC2iJw0ELtmvTjSDjqvSCwiqhYu41YpmS54DyNUUz130oPayW8RPqaEJThZOKgcG
ugCiC7wAwqNA02YVZAF9r4Kh52/5CZP1rjBN0nd24ff1haO7wd5klmCM02w0E090Gu5/oe0rwQ+N
dL6EmvFmOprmoRpF8fhnjkXczJZ4jANN2rFBxzHw5GmfbWSPPOteCJb1/ljvk4PzJGFgWr9pj9JO
29X3xEcb/7rAFGBNYEY9pa4ZTThwaEodb4zoecCYVgPXnroGZX8ncIN8W/hQS8bXDlYZSaMGsFlD
MqzsfjdOuRvKXFREQaONFaH+VAItVEYyrF6pUEfhTdEDhlSVKYbuhX5WXnV4LDP6vY7pLrPoEiwQ
ji2cm5UxMkoToFaa35aqAyZ75Ifbef+fNkxjnK+GMzc3YsAokXRopMir5Su1eRuyws0d0RWFe5R8
2N6nd/n5Hz8ya5Mrlel9Kll36/KIlo3xI2pHlKjIoBOYbJClewTebkn+Onl0YWXsu+mQDpMFYmRg
kIPVXhfFY2a//TcxGMdBzHbuBgpR5CfDuAowk1xkPQLfxBZOjnYQmnEPCHtsn+dJuscgNFeyMLU5
nTajFh1AfPu6LpUIkv59YUjhjEJNOwJkr+lPUVw/lsO8sazpmOrkGBnkZJfhfh2Sf64g+saManS0
sj2FedBlndbSc1kqHztV3hB53FpTcUVa/SvuCAEAGhdwWf3UjBShRq6sCEwp61XfrIZNY06uImSw
5Gr4AoaxWL2zayeesIijPvoh3gB6KbnWmvB+feE4ZSDQcnTZI52MsjjcYS43C268IHqG6oDgXYpc
ymqPI+uq3ofIMB5wgBxR86e8xQdRhM7dsQUuIx8mhKlyFQEX7yhui/QV2jJmYKF+0V0XkeuOFkhM
WNMUPZpDggYuFprYPcWyQN25h+Hi+4wvsjolSPoK33fUX2DV6xsN0wHdLnkIFEFUw9eJj72if18Y
VjLEUpHRSo6p+yb1v9HY1xSH9cWih+mnQ3AhDOORgjwfFZIDIguv5BDDHTGO51zk51E9tqFvDAKJ
eFqANy/aM4Ext4bOuApHBlN0UuHWoanpz1hXtigqTNx0ztw4Fz178faJ5ufRIY6hKpgDcrl6k+7M
kt4DazbLE1Hsrd2hmMMmSGWm353SFGWDRHiMbIqU54VMsxujmuyi0Ee1qA9iH4xvuSeirJAIi4mR
sqrOMzWCbDbOQ/skdb9D5x6VK/5khpt1DaE/m9UQmoHACAeUZOIF8XIZm6HuExnFFZ5ZnIb8OVe9
Ft3qNmY2gryltyp/HY5TLY9W8QUe4yi60QgVpwZeCEIJSz84weBqzuNk34zl9Vg+lRk42i1dAMsz
tSUq4zT0KG2tUqObJ13Z464vEteKOoH2i0AYzzHYwWyC/6r00I6ZyF6oXUvlF04r+iih2uDtp6yz
l7uFuWQJolqcVhEhx6nKXD01rvVREbgN+ks/KcUChnEbhhFEcOY1JEnGfUEwNsQuBfE511XQTkEw
y1OGEUbFlb4IBgyhhSQKiERtd1Se0glTordf0bd/cT71zeSBgifWER5QD+v3uX0Maa59IK6s1e6M
LuMS01tJjHnQjohohLuIKMjE8y4daMX2hUxI5EZKQ/cqfqrBh6YKROOv4Mf36d8Xx0fVO2ZY0Pu9
otR7NAlfOwlo98wc1emF6BzhYzl00AYK9DSN2S2YT9jHMmSRkat0DSN9rRviR6q07wxVcMBzzQgv
yf/D0pk0MqqGtNrWgdV3mp8kKD0uHkNVYKsCgdiyNVnLOoukADFSzDL7RolmI0EKjlNsCFcH9n3k
l1BgA26Cyw3CnGDV7lGU60134N8I7vzxR3E0YzfYZof8JdyNx3w3+ckB5cBHUSEsV74FNuNmc6lp
J5vmMKayhnFFqN4O9MSVJONmEB6NnB0Dlx36VzFLBCXpbB3RNHYR/mTh6dfc6P1dL22c4Nff2zEq
t0ELg0JUSvHAeL4E1FBmZqKISAcHgj5lO80st0YA6pba2k+ZeqcFKA1saq8rIoGr4omHKikU21KC
BPx7uY/mLA/5EKOOCJNbO7+IwwSjYQnZy5EwU8jxGeiyQhU8ig/QGcfWAap5l0+BAhdlhuVTa4Cj
eEKeWLCUPHmglXh5+DPOhn176GejMbMOL3SVrl6lSIrYY3+ll9XRUrToHNpydwBpeuDr09DvQAyQ
+yioRuFvp8gbNURAR0IDEZ2o7YUrO57zdJChoF+dfXNP6giEPBpkT9tx27b2JlGr7brofMk/IKjV
LFxmV2i1XJqAyCM73qVy8hYXduQPtMP3K0h4NcadEtc+1iTirHbKukEER8hg7TI9xWSqiaDlrCOi
JCxfqA8ouq4LoVSTxFLd4gmxxDD7StvqGIrXiTj9OBEpOjI+QOiPWIDMKhgzohKvYkNvXqkaQSLo
aFuTW6QYZCEJPCcnJkWECM5V3P3R4MLaetTOtZqOkKiLinwzaU3/qBdkZ4dzAZq4ZNoVdR8/yXWX
CcIrnpTgxrHRfYWmV9ASX0rZjgnJuxEjLELNKlxSY5B8gxmN2whNDqA6b8GZM4+ilA7HVaMnET2q
iIMwrIPtwiY1psHXCaS1JsxrG++7FHxNP/pSoPu8HPoSh+3BnotMN4hOzT628fxrG34597jJ9Ldm
SvxEDV4UE2zBqM/sJenR0nrBrgrkZG8adSn3bRdCTkydyt1sHN2YMqK1mQqaVdFEKC4YCkPAOaQg
ucOCZYYTygYtEIhgFLL9qpDEH7L3KPbX7ZynqpTs/B8c5pzFe3TTxxpw7GDwr3K/yEPPqW6lZGur
m3UorkgYxYRaXXBdopL7UjlnZ6wLYsCloBL+nDd3uewc2vw4fsUIKOkVJWyCxbOFXIFRZoZCH8V0
uYfrCtod/jcIz8dGcvuiwbiwNBZVKHBlQ7oKhKFIH3yq5+iapraSEeFK3u7gZHDlcG3nYLeCd14R
DHOHj5Ncw2xSwIw2hj07TbNFX33h1sW8wezZL6iGBRp8Oh0d9L1s0V2lp6jwoyWkuXMjSZ5KfiTN
vhkebStzA1HGgMYgzI1NWYIxh4Bc6KpTxKjuiRPb7afvOq4CtvKSxG9J9ztvz6qIB5B36iDVg+ON
djuho+ZSG8uI9HJMASUFXjE1T/FkbECVtf17pbdV2nwkYxVB/nwJE4AIKpIMGhSAjTnvMx9c3L5W
fptQj7OOxFtBcHDTykXovMFWYhWm2iDjTN0TTFiyyaafbvruZ2ceQ+s+x4mXhz/XEblLSPki0IhE
ZygxcWVbtGE6B1jCSkvuprq8AeX/MdYagR7yUi6w5X9x2MIDe4x6PU+whlY4bOS2Pk2G+l1L26cy
DDckLw7ETmI3TPUHWw6f12Xk+UdKX4siPRAqf3qELgZJGhOZHjqh6XbDo5wdrPk2wVAXC4yzQfcF
A1/CMWYQEo2gqBdwmvmkyocpLP2weQ00UakT/Q5rbkscJlCYtTrtNVoXmMw3tf5a/D03pYqbBsqc
8Syh0taMS7WP0BDUTTa+n9vq3UCyh3HQfYOIkn9cMTB+AdcqxFng9LyEAXIW40UPKQT9IDuRi0Yn
wT37D0Xdp5X6gGAp7PJSzuQURIaedVOAP+w8HpLddFu96lvzwXS/lb8xaXdTbJoNyMmRCTysqx9X
QLD40AG1Fgg6GPehjkWoqDQMRzOl12qT72iCkJGr4AsEJgCo+1Sza7TAIoH0VFmHLPXV2Ub+W/PS
+jXR/HV5uC5jgcbkMdUWrFfgb8C1Hs8sefqrs/aVqCiGu2YWGDjAxIYKdbbKvupyyw5phjbvU0yY
ByGRp/eiKTFcQdCPBhVHfgSpxkvNy4Zm7g1a0TWO3byzkFbyVdC+biQ1Fk0U4gX1tgPqczhZhGls
fI2mgWGK6BGiTeXGNG9xFwMnxQ8Z862m1/Xt4S0dJQFCjT2YDD5xmMxJ2MYYw4QzBCSN+c8yFnjT
9e+jBe1y1aZqtrPUxvcV8q0uYtQvPK0LwNuWDwHAz3MJEJl60eQxACZz68R3eeqb+t/XhYPd6p81
QuxwCaEnlUymBhB1eD07/mgKDFIkAmMiZd+3JFDx/TIptmaZbKfWcbMy/kJgAjYhxOMo3MVllf6M
xYWYNJhd8+f5qdYjNwwPmZ75mXTq0/v1HTHxHdZ/LnHo3xc4KdGQb9Jh8TIspPkdpscsML0uEdQh
cygzwDSykIda0QKnUqdkKgcs29A5N1ndbPJI8YNae5wk6zT0k9e2/cZKsxb1V+U2TePruhpFP4Jn
qssfwcTnqZw2uU6fabqjdOM8THeYkuViCJxiuc5OPgT7yc838ZP9YguOKREwcxBOutGoE8YxeNGg
vMDCrqUgPkyTsymL+ND1+d36pgrgbMaOI7scOp2WNobkahy/z/dhep7AnaA8rONw/cXHprLNWXPW
pCYolWDOkb5XsuGkZ6IHPREEY86mkk9zYWHlinKnyyGyhLK7LsTngW0gN11oBTtidE6cOQypVhg3
2XV6024rN/Vv8+3YunPoWrR6svneX9WVa4hGEQqsz6bSX1iFjsEIFBqnu9rfzZruRvVB7p/XReT6
rMU+Mc6kmo2hyBrAWIN2wrj3E/KKd5ljfcmX2EisgQkUo3oYLa+rtpgqWq5pqVlwaO3A8fQ6VUGb
VFXnJuhTQeKcoxu4/eL6i8ALJQFsJqG3g0gralp9MJv+UNhenloC5eCEX4DQTZQAIGOO14HLDUqr
IXbAdQ8NT5VdY7c7HQRvpCWggR42oyI9oTVJlNvli/WBybrklhBEtRBr0JBHKxGzvK2rA8c9QCjU
7Wp/prOzCfrcLAMySngbjau7uPM7F5TgUobSWhEnBUfv0LSHsU10qAmSWMxZiTpMc8ZzEEK9ZqNO
x6h4nqWf67JwLOgCgrEgc9QbQyGAMB0vNc9ToyNuPZBU4FFFkjB6MLX6FA8F9kROD1P5rml3XS96
OKHmwRzFGJeLSxEus5iszKY80kzqGzWZse8oQu5dx8u/oYf8rGKe9fqa8Q5jsFchvQLuUTS6sjTt
CTHNtIgUpOCuQN5/P10TUNNJB0QZQBO1CnDYNdQlGlspaxVOCW4BGTmWc7SLz+U52pIrDPrchrt5
Z+xq4fRfngFh+UBBTykLP7/964NUgOAGRhs8FASb9ffHHlIl/3z/05t/omLOJl6roAzSbT+ei1rg
1/j7swBgwmRbmq0h6KkAd7M/XSONbf6sN9M2eInepa3kr6sDT7fp3AO4KuSy0QB96ePAEaf2mLKH
ZAPayLyoAsG9WdgJok5dRPwpgGLfCMY00iKJlpdWGLPV3+bxi5QIngF4HnshDZuZV1OFWBOtdp8t
05USUMGe0njbJe/FeC4ngSflaRoluMD7CiW2Zw0JJWE1CtLwBK+3TehPmdJurNk2BIcQz8fhREUp
C0BQssqow9QhznLoOdfpkz/CbqJkm+q6OzfD5u9VAWc/skIWGJCh4ZeqkJk1eFIDJGyqsD1adNx6
qr1Zs6h0gXcA4fJHu2LQZg/W8EsYEoSaJNF4JLKe2h4MXvWLrqPHVnKN4Oe6RCIo9RKqj/UUHIiI
H6H94OY/68VdJ7VuGt7V0m4diqd5S6mY0840KXO0A6ikuO27CNyXhQuKw1pFtIDRo20mcOM8Y1ri
UeVcBI/1kPRT3+JKhcrB42A5v+q43Wt6JKqI5S8hfavBPB4USzNK0ShOIY0BjNYGAYiaPJf6VZT/
VsjeiQRxqgCJTeYVGHBVWCqQplY6dmFy6IZso3f6ndmCTsWWZFHuhmdZUPd/RGOpGJKyABM3bXRo
U9mdtW8DirMlcpVg99Z1g/c6igP3A4nRQ8y7iNNZgWjO0L5Gil67Mqpli2Q6W+W4Qc0GqgTCY6LM
XlR215aO+VTrv4CrLZS5WsOLJeh46N8X2mLHJeJo2h44TLJPssBvpvRnJIu4MfkwSCzTmQDQFca0
uyCQpkGCRyxsjPV96OLdjELML4hCYwqF0mF/6prHG8vkJDP8oRqDKWYoXceKvS9MNET2EMGDYimU
e5kNx9rImdRIB0piGL+61Dmrdu03MTlmZSSwZK7eL6AY5ZiLeS66DkFsiz5Rt8IAdEPpj52dX8eW
cmMrIq4urtov8BhPFeGINHQJeFZXXYGC4BpDKdxUzfwuFu0V74RcriLjpKKo1qfOpqs4Hdoel1yB
y+B+36GN1KBSAcs845zKcej1Ju9xlykVjzQ7KRJRU/NN9wOCDVqQc03VIcVqkWmjbMMNuMzIk3xr
BJt0I51L0dgVrgUt4BgLciLQDlcpJMqM1047NvOI0pDNFyxogcEoXBIYvd5XVKT5METHtLmXRU9l
go2xGB3LDNkMDQIxLFRIqKHuDqIaSx4CpknQob0YkwwakEuPhmabCYkhIGgOBltsglGgWjyrxNsp
fBnlFAalyeX3w7AZJ5VOT7HI7IaR5WLQlFcprQ/ioUzIgK5yxVnA0Z+zcNDd3Gp4zgfctBt97aU/
6Y+W7DmFr5zs22zwrPt+8zTIrnTbtG6zl05eeJP3m+q79vjXygGBkb8BOQFmR7PlURWqQ5KwhwvP
g/qliYreVaL5Rzy3otsAR2IUIeooLIAvp5y8lxJLUTrlYBkGUFbuY7w1RU0huA1wjOkCglH0YGit
XBoAoeVvknFnzYeqENzWOM70AoJRdFVySJR1yKYQ+mKiPuUJcq4SKueTvz8lLoDoci4UZLarIrRm
AKVa/ag00tYuMjTnaf1d0cfIEomYYEVrR/++wMsCLW5zmodKtZ9D8DOUb8kooHAUaQBjYlbZxoZN
m6HKWd1nNianOqrgPUgkBWtWRC/GNIQU8aid8i7ypLg5gf1JsDkiLWCeFrRhdv6/D6BM3u12O9aq
S7TQNRRRRRh/yUBXCjo73J7YA2/KZRLMDVw3ZpD4xeiZc+Gv2/+fzn0mEQVF+xeCPfBSUOzkIw0P
jK22H7xpo3ujm5+kp2v5ZngLz5qnPtaudlXugk1Su8n37HciylEJxGSv8bNj9wqhiddkQBdKQFDM
J3jI4+/Yh5Ssa0i0NsoLICDv6zbaXeg4nlzf5cH9+nL+8Zdry8k4iL60EDFaAKpS1/DrbXbdha52
M23yrbwz/M4z76zTuLfvZhczi2+nH+Ft6Fm7wn8jqOGP/cqdtlPhNsS1jsQXlTDw7eNjGehGLKw8
MCYMgHbw67TeceUa72H9TjjeQATCuJKwjAynyAASFiHmc9cgxPBMjK9bX2mRzjDexGgGU09noCjm
PQZPu5XybR2AExFcGAbjS8p8Ru08jWlU2zfJS52/t4ruZt1rG/9YRxKJwrgT5Az6UNYhSu18K9tv
ebJZ/75oQ5jYSalAO2aM+H7rRN9wY9vLWf7SlsZ2HYaTElkuGPsQmWROlXZU9ZtacyV7q8tXgyJ5
erXL1WMlKvrgZZov4JiAgtTmmHUmfP0YbuwD2cilq+zzE0EewdVVr7qRHkcDNaD+upTczQJBNYp8
DBR1s71m8kzKtlJpkFFXvll2h1gngv1ah/iUcjb1MLZIRyXTfpt14ZqgvF8XgqsR/wqBVPClHxgL
u5JBPAyNIE9Fd0OGk90Lque45rOAYDxuataDFKjQhrF/UYLARQWIjedVx3mwRJUsfGlQyYyeEuQI
2He7wkwwDqEeEFqiIarH2GUVh/GovayvGX9XPlBYhxNQBl4N/iC3D45111aC8Ih39QQX/QcA43CC
HkMlsgFiyOO0n1JwaYeuiZx2PbhytFGtR9BGtrY/iigwRYIx7ocg82FFLQQrg2/jeOOI7p9cv7CQ
i3U/aRc3EpUraJ/q8rWRbm3zrM7bLm3QLaR/JTb7QHOYcgjJxuCqCPPLvaGqPVV6KJQHCY8ctiUI
NbkRxQKHMSG7Jgmy91TpFHDg9X49vjtqhoEcol5xgXY7jCE5FWIVJP/x6Flbrlm5jRUBTHQ945or
CN1RWw5KXGR/GY8gB8QIad4jLq9GsnXGH0Q5687d3N2tmxFXnAUQY0ayLtnaNMH1pMUjkTf9cLZr
wdZwFXoBwRiSFFdhWdJ7oD1fRS3KnP6jCIzB1IODDAWNolT0r8pJ6M/ynvS/1teJq18LIRirafsm
zzFvAfHNYPi5lnlO7A/TppsFbk2Aw57aylRKk033I4ruy2CbQ4dzciREUI4l2BP2+j/EZtvlNOs5
9U/ERMd8J9h0ldrBp8j7Y8Fsxk5Agl+lfxLFluI6e1wkjJt39RbDeW6V68qPX+RD46etq/vN+Sls
3bxyq9Pfj5WnQxH+tSK2umjoUAE/00gulls4Brcx4k1dnEvjJPYLvFL8CzC65Itgvpow5rigeT17
sN15VnxZmX21Lw4Nyr+SMNmaDtlUVbbNwOK+rpzCxWbcRRQUuRL/SWJvlbOyDRJ33qqb4XfmxYNv
HuZdcQ5O9SZ/lrd34ffm+LyOL3AiNuNE2lYx0z/3YivvrhujTN05MlBRBTq3/wbEuBJVD6u0ohuK
mQlF8BuD7Qf9/b9BMN5k1IkTt/SODwbqvjrm7X1kb9YhRMbH+BIlQN3OUMLGa3NXNDfoBxYs0x+C
lBXjY0/dSbPKwqG3sfjceMVOuScYGzXeorCgnv3watrahle+qNvgPn4xX2R32KvXnef4T9oOpa6i
fIJAPdh3Ka2xx8SUIO9c3JTKUxAc5+7tK0uKThv6ro3bAKMYVtwrGZ5xkC8O0YFl7aJY4M/4e/YB
wKhFlwzh0NsA6PrhPUi0wc3tXKAX9Ed+2jVUgYDTERT1SDIxHqTGFLNMQ2jRNHi21u8mTI/WxkMU
o4HDX18vfnSLmgYdtezo72ebrzIzb7Ixm5DKum+em9TN8YJzRnMjmPRu9euvpQcWcMxpMMmOnSoW
RJPk3/p0LGVRuRuPHQuDnz4EYjI9IGvI7aGAQBKyOdNGviJHrfDTl/Id7e2HeBcfk1vDE73mcVV7
gco4/dFo84qUQO3i49wc5uxkOjvBVtEQ+ZNamGBGRpYe3O6f7lN6OkathNq0tnpUko1qvzTWqQl3
Xf8Y5jdT89r9/RxRWtf5gcj487pTpUSTIFVaZdo50qzqnKeliOiba1ILFMZm86auuniGXElvXWem
dAVOeYEj5G7PAoKx2qTq0tBuAEHUq0G/navbUNR3yisYu1gsxpvLeWwUuQOMtBj3ZnTdF9tE2oH2
2SanbnjIglOPJz7iq/VX3lcs2n4Kliy8GjHrl5r6mBsGHq0qTDmbMOr1ahbRY3A90gKCWb8MdBbt
iIkcnpyHbpZ9t1vFHZ37YNr2sUAabuC7gGKWsY5IYCQBpBmV55y89dN7kR3CbLtuTFydw6g2sGHp
eP5iWYHHJkDhMt0sEg6eanxPpK+cEwsAZsU6OyZDZAGgtb8n9tNQChw3XQbWGSCNA0JjehahCOPy
jADXgBTZIRxpMmfxDhRfk1/NaoLxIkNzjPSGnDIpqje9Nb21o1oKfBHPnlB+aaPuDu0xBsthUqpR
nWTFiNyB+WpZd1L8UheCWJYHgWFzIKTAeCV0ljJ60JrpZFuhhhBPn/2urg/VYPkBsqR/rQgoHEQ7
Ot5akKJin8gbkPZLBANrvVbKkPEfpMxDnVUi2C2OMBcoVB0Xd4JZzsY0N4EyBtVtExdXsTTcSab8
BWGwLaAiQjckBk0wSmH2cxOro5V6Gem2sjW+pLUhCIt556uparoMhhVUrn8aBuRMs5GR0YYo6dm0
wCfjE1m5S52HefxVzu9B+F6qG0N7Qy4EtX4PXfOWRpvKFDz48hYUE/vQ8QntgxLSvy8W1CJmZuiR
lHo9SKt2eRPWGEUzydPvpDEMQeqKi4VSKlonidFbLM9L36tV01cRrvpgDkffZO6jQFzfxGYjsCqO
6zP/sL6BEwWr+ydWWwgVgF4zleQs85Lq56CSo1J8U9vA1UUTTzi+4wKHCcJSzcD8Dh04lhm4WbTX
Gtqq7ca95ZLiutSuk3azbmV8raGEdv8T7f9I+7LeuHmk619EQBsp8ZZSr96XOHZuhDyxI1H7vv36
7zAfMOmWhRacFzOYiwngalLFYrHq1Dlzz/SDKK8HEMn0aazYuPyOgzs3HX4OnAR3obSzEoNS3NC2
tOs5uo2FFaANFhUMVdZO2vhlPJeOa3dmQO+1Kq+o5w9xlW90PVzz8aVuIUZWcYoAjAXvwby/O41R
R802SF1zSyzXP+geiKHEsPmlewHgR+1DsDGPYMYhiTCwb8foANnbTbrvIKU8XKGpuGtFu3kyrsun
zF0rPC59vZMfN+8MF1ABDlB9TN0JU4ml+dTyA36kRrZQr+ztm+Qf2HNPN2PeBe4DHAyiNiMKK90Q
YdGxF1KB1rY1klSunLWl9tGZtZlvFikg46laHXuowo1+ZWwcrwOfs8i34za79Tea9/uyby6kAmcW
Z65p1w6LZKws1o8T3ent4+W/vzQef2ZgFvwtmrOi7mHAfnqFCMgBVaAfhhveXevu/bS/V0dQWNdy
a26ClSxndTdnYZJOvKoBZUzd9rf9PL12d/+BGnjnCHq8T3eDG68VHJb3UiHxMfdh2fMIZtSWH/st
QqXpRIJm93qxspkqbZqlPUCBMgDXHANcKH/mCE9CZNSEKYkrxP1aaTrSg0XeNetXof3Q6DeWrNH2
L9XyYI5z0DSoYa1PhcOhTupQ+YbWG15kyu92QLzMKXcNwCtdWUrUGTpQ00XbrJOHy36z9DRXbBqm
kgmljM7vuDjRGr0yYRzvo2BrRuxJN9ED6H3MBEwFbzZhbJdbHrPhtSq7pxSaIxt9BA3N5d+xdP2d
/gx1a51seUeScYjU9ad1P/swEpr/swnf/8GGCbCbYqfVoGN3biMDyUxYx1HqYmhWvwkr29mSnAbE
9WvSrIFJlw8kOP44FHIhCDInJjCopOCFgzUj8Swq4p/Bxt9VUqAmzZ6bK/JDdsLWbiCQ8FRUHkiE
QndlvYvn5OQXzKJc6E9VmxXqF0RM1HUpiP9yeUcXbwmI2AJCwJBM8NmjsO2TWNZlnLpBbGP0xin2
Wlke/DF9we4/h2l/myXTgRqvl83qiwf0xK769xNv0fUoDFILdu3AC5+dQkShSH6Pm3JzZxDxvfeC
J30U9YEful6sFeeUK36KDpiOUPRZtsIinxvvgjrtLIrEprHeHecFBwje+hCs8git2VGf92SR2RCn
GTdVAsVjz651sBX5h4kWR8rX+vWLp0+h3/HEBt/2fEkkGDuoSCJxwiNpEA2kpFwQ40Wi8Id65aAv
OSUopKDmhzog5fNjIQMwADZalkIhKRa985OO/5DfWpam5l4x+qfNxx/QNrOtkhSIJFBayY90/O1A
UNwkHys+qHx77gandmYRKy0J5ROHnTE+ttaNWXic7PziZ5BAQWNrTr+kf6DktTTcpG+FUXu+3JX0
0K3q8enK4T7/ElsRRCpmxfkpjKEtZ4w2fkkC9Is2PRflkx3fs+qOFUfgYFH3b9uNPjyH3U7/l5ct
hib+v/AcpIlVhDhxUt1PSWXqNe7+bugEtH0xBoJke+UhtnQULKC/GWRZgfGYzzE7Mgt5H7fInuxb
P/uYeu4OLTbWHNe8c9ESJkEsjMSZDDS05+uxuR+EFYOlepN4+d7aIZfa6l5y3Rmi29Ptay/0rX0n
Bb8lokZVVGQid9/CjemmLvhxr/RNfMhuHUypi33zOiLj6l6mnS8eIDR7E25eLnvh0mmi8HWLW6jg
o7p+/nPbuK4HavXYGO3A41D07YqbLxsAd5SSeweR1Gw/aunkLUQtUK+ItRRTlvQIXM/K1120gcnK
P/x2igLufBF9nORBoqbm+jrjUkg4Pyi+xta2N5d3aynMYUQd/gOUg4n/nBtKQb42sRaGiuh6su5K
cjOsmVjyn1MTs5vJzCiG1yhMRMZv4l9zcgT02e2mtS7Xoh2QoaGkhG3Df86XYvdhCTIy2KkHOBYP
bgIZubHWQ6B5TSNozdQsjchLE+ypoEh1q7AVde7ZqIJU1BJVsVKMW0yE6cmiZo5QlXZI2h6WJv42
BbYYw4fO+RGWT/gHhFmhlYc4XwPbL1YNTq0q9zwJYdpU+1U+Kq8IdzUGscxNrx372EtLKIJ74LbY
5uk1KzDHV72O/aELXkm515P/Lvvmn1LjPIqf/gzlvCc/I44CGUQDFh+/1KpxWv1XekjB3Y92FxuC
HMJreh9unE27Z7fjSjl88QSiPg2ZHJuCYGPmTRLduQ5C7KmbOihApQ8NZLEvL2/p6CEPBhc7xdQe
GHHPV9fjcd9nucRfr8stJXIfcLK1Q2PFzFJCCq1gkIRgJFF1Nc/NBJR1qFIjXHVsaOvNlA7kN+mq
Flm2FY/M01iZNq7VD+8JHgG2GxBi2yvhbNGNoV2NcIlpJQSb2Y8wY9AopyA/RXMQ4jkg3fhvYB6F
2vyWZMJcgVoubSx0hSFvpLijUCs/XzHHqEhrxh2yRGvPzR+lLhxQbH/9453amJ3L0Ekxh4/hdDBa
itjYRziKzlq5cAlVgjbJ34XMjiF61FkYBViIrFDmskXXiFR0b6/5LhXAQr7nO9sGsN5NXHI9uUf6
Pu7X1CoW9xKssTYaWcpNZx8ODHU5Mh38BMse3gFTTItN2sqVns2aERVuT855kJIBzwcYKXvIZRcg
pj6koGIQeNBo28vfbSlFtU/WMzt0fh7bJMiQHSTPdX7LmrthutGiuzVBtKUL4tTM7M4rhsS0nAnu
QfhdDFoWDqiHBIfOv9QkwVkA2QgDOh/WfEzP6obMCLoBF9FrmrtOCPXG6Og/joH4h0Y7qDI1BEQD
qeAnCfqiM/TR0GApjveK390AfHnl2yy6wV8Tf4LIiRvYvT5NdYlvM0Lxsnurp9tiLTdfGu85Xca8
UKb7LakQ61Qgqje1QI0DT+W2FSDdz6NNdwVlrZ11J73aFs5t/+C7/GDvADYhHYaNVmLI0hUDOnRw
jzCluzBXWSowX9ZJpqduZn7QIRP6sBJ2l2oCf1psGm4xVNRnQaob9ZYWBsM3M95GuptAl5AiYTGK
AAXrb6CJWVnQ0uE6tTeLV32YQeOVwh7pKfhOr5ugEk13FehP6dq4w4IpB+w9mNE0NQhvz6/nDiQC
/pTy1M2hadRpieDpR8MT0fCnTq4MS/2pgs3yEBhDNQc5MrXw3DqPT6DFD1pZ+XBM13K7px5jL6kY
S9G/yKvmYG7T4+Rmj7A+JKK85we+azPBPSaijVW7a8WWpeLy6c9hM0g3y/04qwjWnl07O+Zmz8Em
vvH3gtyEV+ZRPmmPl2PmqsFZLgRJvRJcfVi/ZAKjJcLxgodmj4Gsp+HFd5NDsXtfsag888KOM+N8
x6ceA5hdDIs9RjIEEbGLYbDtPajEjxmEftfaxEuVybMtnZ2UsO17Jy1hr/Gaa/N66lwoOwsoft6h
w/Mzvw3Ed1Z5t/jEGIVG125Nb2h1i2dHJwurnNX5nx9Q39TGFj7Gtr+C43f0uXxboKDWijUpiD8v
ovNdBgkWqpTgo+cIQfOsTAHcM7sDAwjCBL6t78W5AfGCYE/lo4NaV09fCxQNeRC60JuLx1SU3b7Q
8gcelC7kN5n2EpS5CNpsQ6rEG8yVC+HzLap+H9DjDPGLGvMAaZZO4WeQJnYp5rB9DfpSbjoyEId8
uX0CKREGtSdkOBro7uYVuJqTidUhS1y9jOtt3tsdtA3stR7bp3ivrHCq2pu4RT/FLDAoFSyTqoNf
OvEhGuL3GMzl+8tH51O6DyO2wQyIf4GxCuWv85PTmY0PTke8KlhmuW1r3iQEdb/y0KMxlJmJV2h7
lBvdy0Y/fSgYVUTDaJ0Dy6HP0Z9ZQ8wE5V+8UtlHpD/XRSbCMBBhtpbvfEoRYAh0lSh7YQLYsOec
UzRiI5MYC3Knhj3ZQXBXmcWzrNeGWRa+FKoIiihGmYMMz/kmZk05mhZBRVZnwVviWA/JpK1s2ZIJ
g+rgcFA3/6cylV5rk23gSLkyaqibaFnlau3aK2Xhu6BEiA4WegsmUrdZ4K4ktENBQ4V1gOLHxmwR
S35OyZ4l1ebLDgAMDyj+dUWrhw7k+YZVwKWA399KXVo8sPRxAMh+um/S/y5bWfj6qF+rPgNAdxaO
0rmVkeJ5IHOKR5c/3o9h7tY+v4r7fuXpv2gG0CeU+HBIUcc9N0OIAzQPgxkJSIut1Yh61iaHxvXX
V6N46Dk4IjHKPj+pPklbP+nSzE0jXzjlBwlAOw5+lctWlvwMIqVwMAxnQShj5gLTQONoHGGlsEp3
jNpbYKcf/8UEXojA6BgQd5jtl5FrVWjRLHPLMTig4w6KmK74ddnGkierUSzUYvCqB3vL+Tehdupo
kw++GZb/coaHwn7LgcKwYOuynaXtwgfR4F3wZlR/zu0EVjXpBq0ycI+0170OtadkDZOz5F6nJmZv
Q0z+gPBIwkThkO0kq+uIWu8Bp1+tgqDQgmQcbzbVkkMv/XwlfPTBItDCDGseZfbfxH3o6Hx5TO7M
CC6dcyNJWFsl7WCEQNijKA6FTrcJxpl6+TisTTQt7tv/FoRm1rktqJoFYeHDVliHW0xXHGIrR08h
9S57wIKnQQ9Fp2DwAvkjCHbPzWSDLzEKjBl9hCA3wGChbHrhmy/+Gv/HwnrODClXPHnuMklC3Rxh
qMvD/JG2qjlWpMOVlRjj9vKaPj0EkdyivQ/YILVBGjRH0o02SbrORBCwWPHc+YbLk2oUFKwKFvev
fc3HTPUaKcjS8qA0hpIR0gLnUwE1ycC6XIRt5sZVI9CaEmMSQZTk4/LKlqzA7ZR+jboW5o0SaXY9
CriICwbpMCvk/JYJO/J8TYJ7ISyAKhaJlQboMgqpM6fAuImfVTEWM5Sja+qPICvaXF7ImoWZN0RO
nHMWdlhIPe6SHpgk7qx4wUJqeLYItZcnDuc0VPP1FIswBsNLwsitIXLbh5sBnG6ZczVUj5D+/no8
5ZhlwHGC5hwuh1kUajQZaIOOZYH44tnk9oYG/dcD3amJ+cTmQHza6glMJJSJyaf/5Xr0zFt/pZii
Iv/ZYwln6M8VqpoBgDjMVlKTLgwqZ8rQxgo3UVqKPLyfxh89sQWUeP/FGyz0rhnKDZY197fSzK1J
dlgTqGge/Lq6zqc1VsbFk3NiYuZwneQ+ax2YYE7gZgGIrsCLTuxhd9mvl0KPQSkorqDxiZx6tm0p
9yV4/TBIlbBki4EAjPDf53W0KUnnpWxTrRVrFp2cQ+GW4cXIITV47uS5xP+d5lD39Af/MeG/7HTy
zOY9ja5AXK4pxbC0WVnikmdA8xOSJCo/MeajXDLp+qwZx8yV/n3N7kP5pps/tPGl1dcQVIuWlDg1
VudAxWh2glGjGttc6sC2dv4tdQrPrGJgjNjWBFzXSpuVwtfSt4NaKmgmsZU2VE3P9zKZ+izrLQsu
onV+JbhZ0EPc+fqx4F21hzx26dLK0tGCKF4ve83nhhFOGwB4SFhVZxoCSuem0f92+tLEZzSA7gGc
AsCwIbjjxLoK4vwqC8bD4Ld3ZaHtpiJYCShLuwwEMl6XFCcPzntuG0K0VRGGyGctLfP0YBJZZV7r
3Zusry3TvbzQpVNoU0wO4FbmFpLbc1uFTRrAcxKI0Va9v7OnKAfjntbf5mbCvMumlm4Y9Ao4UhoO
suv5SeQ8DbKYY1kxl3d9EX3v2ujbZROfoZP4+zYsYH4EzcZP0MmUF3S0VD6oxdlWTvZxaPl3XiVH
SuN9wopDlb4URXWHZ5eXjBE7XLa/lLtBhQjbCPwNRev4fDfhrxpJR1WoNB50H4x0I9jDm9dmWrvW
lj4b1JVMW91qoEpVLnRylWZZ59taFeDIZx9R9sOWIKrvVi6cxcWc2FCn88RGHbU0HHJUb9rpLqhb
Udk++JR3PBtXHGNxMQjPHNeaqoCpfz8xBG3INnBQvHdlCzkq9F8I1MKY9mUmEvgGOLz/Z0at98RM
WJtx4dvYM90GYiARscbcatib/b/sG149DA9FA5nB7NsErFe0qzIDSPDohze25ILouxg39mVnW9y2
Ezuz78NIzRM/jrCeECo60xUxtxOJVuLDUixCFPzfYmYhOI0xMuI0WIxfbbmRuxStYAwyVuFjGO7/
T+uZa8NrdR23FYEb1KC+z+LnHurzfvzVVq9ygr/rmd+VDctQi6ZYD+NPWXsfF2/5GqnbUpwDhzsG
lCiePGjbnPuZFSRdJFO8q6SvHaKOHZyx/AcXU+yoHGKWeHbMozZw0k3cMnz6mqL/UQGJMzWukjbW
v13+Jn8qjfOs89SSWuzJoWn0MmoJhyUbwluxSPSJTugj91W80YDRATlJkPFsw4aRoTHhk0ZudZ7q
b7Tp+9IF8lsf3cAHTvDZDsr6bUJHUB78qqmbLQbv8isDde67UuuGfZlqiGItHVThqwUjqyhDoIqF
7zjRWx46Y3IzDtYYugHVy/AeICve3XCrSVIPz+nwYEFenXs2K8tgw40ivRryQYcaXN5NQCtgXNUk
gZcGDQE5vJVniRhTqA8JjQ3V4Gkk5C92K53vaeVk3EvMqXmSJab3dpVTOtOuQZrQC9m3kIg2uJyG
LS2ctPecOtD8TZnTwhd5a7MPWxs4e+8du/ydDHIq912DPGab0jZG727yxyd/aPxC+BYvbmSd5U9x
zQKQ8jUoYW/Moh5eQxNwBGHIyFmjN14K6adfcxZpWyDg8WfVk99A8aq47eV9B5xDFX5cdpul0IS2
iRJmwJsYWifnXsP7QrcLVZEj5rvRZMIB8UQ//B+NzOL5aGSV7vgoKrDYF4VRhqILi4eKrxGCLG4a
Gr3AHgDSiSN3vhgZdxXlAH4DXD7t8dG9ARjiXtO/a76zchMuRVv+19QcgeAE4NPOVbGUS0vQ5ilJ
mEunm9TftsOwufyNPmOUIUKEYoKaFFBJ5hxX6wQc4bYq8ZHiXLTlzyD+jzWlsCCcPD5WU4Ye/RGw
W2HbXtjszIx8+f46t2+c72vJECf7APa7MPFCrfGiuvKsYm2M5XM4hhkMi2I2QEkozJcJsrFipEGD
WAnuBEgJHS19jSrus7vDBNJ19DEZemvzrpDfd6xIpjzDJKNuPqRG3LukkOyIUtiaXsxChqtsMaxE
x6sEg+Dnu+brmAnQY2S4afki+UccYqgi7gTVRBr8KIM3Yj1q+V2lfz3bOLc7uwgYHtEjM/G1bDvY
Rzp7bcJ2i93+chIAM6ryjcIupnznz+ehlFmVmTUOdSZFG1TekE+uA2WGy86/+MUwAoQ9REMHBaLz
XUzLuIX3K6dIP6o6doHy8LK1eYRFzzsxMnPwKozrijOsJZ0OpAMDzxowYs3AzBdkMfnhmGIVpn5P
UwzeGWsaHWv7NPvqFQ9aABmxhAA0+PWYvWQjdSM6/bj8OVQIPc8y1Ff/+znUzzjJMgxZtRhAwUKa
/qrpXiMMBU/DgTDpJslTYRQCox0rHvA5qgOljXcahl4gLQexqnOTlJSGTB0UI2vZeGn6y6ltLyc3
0doU7dI3OrEzn9oN40ryUJWh9QCAFcu8S+WacPCaibkzD0lntRpMlGm/M4v4WBtrMMyFegi2CxQj
mL+A2i6u9vPt6su+kJqq1nVYzDfdSuk7Vm2PGPfqtXEnwzI3Nwn0IIgoosH60dpWdxVNkT/+w61x
+kNmh6pviylBNwFdmCR7YCT9CR52r0X58LJHri54drb0DKwxo49NzZC76PWzDu2BpLnW7IewiXFd
HrPsepg2l60ufknwn6PAr6Bl8+AeFDIuQgPFSikdfxuVGj3ibbxGDLxsBc9TlNQMByna+bfs4PGa
1GFF68nRyaPbqF3jGP2cyIDECmJZ8BkOQcp5ISQus9RINRSrU0C2DHuXJhHwjdcdUN/M+HZ505Zi
FDYMqG6U7JDGzL4UIVwbiwFFSUwIb8O03lpRv5FDu71sZnFJKK4qwB8szcFAA7f8qpQG6u/RDzne
AOPtkvQp649hsxINFxd0Ymn2sOdR3mpmAkuN8THIQrCpdLM1wjT1R+YhF/ceEkCOlAWj/OdOQKYK
erxqOaTHzVEDm9E29ZGb+S6oAQVl2n1jB7vLW7i0MJhEkQdYHeUa5zalpE5fY6LIrRq+RfF/lwIY
FMhic9nMUmhXDDJolTmYbZh/qcmJeSFVozarHANX+2TvSI66hT8A4BLaeHJdtre0LODDwE4FABda
NOrfT26vFvMKmjkluRt1iBVpaUmksgYYKnLy+x8sAboFlhcl3j5nhSUZtJI4ns0gcYZ0+2YY424Q
OTRshyMm5yprZSOXrmUbNBiaBoopaLzOgr7TBkmRxTZ6J70uJr3a9VBDBGWw6dwX1h1ju4Cu9QiX
ThnYrPDxQHYGzpDZXrKm0IF+Y5nr2K9hf++kmlfVtz0FrGutobYY4pFm4oFKwZ+F4cLz7xaAk9OY
UomilvkeBoeqv2q7hwazRvWtUd5XVHMLPCq//gUdNKQt+AtQUfNgZXeDT3hI4JvTrUOMQ0seirRe
+W5Lm4gmDbjwLFzCWN75wkwnbJo4wcIs/n2qHmj5vRpA9Z08KZLcL68HBxrPKhVK0GSbHWmjzIt0
bMrcHVsa/WR2D/R1HmTGXYPZpbU3yII/ImxYkHzkoHoHDOd8XXbfkJokMGaDUBatEG4TkReoLnyE
Ruf2leFW8ZpKtNqrWZzUkZqi6YXZcnXszm3mTmv5WdPlroG5A/93zr+ZZI3VdHFd/7OBbu25DWdA
ObouYaM1tXvDaEVCdNfv2U3kG8dxIm8Jbd6jvvsyAR8wC3/Xhnvt3G5VJtRsbNiNbTDzB+zoaGsE
ckvvVXRi/khFKa3gOZylTMy4naB9B006I043o1OPgYtXnkQkiQL2qndj8AgmMDPb1swZ2g2Jdb3f
gicrPRhg3CDfv+6wpolOP4aJLHT4ZoeeDV0+5KaFznaUb3k1CGgxe7ldrZyLhTsI47l4vxqKsueT
4l/H0ni0IZHloqq3641XuzTFMNnQ3ni9vJ5FQ8CJKV4UeOn8wSzN0OFZS5H92NqWodRJyVVcUVF1
5kpUWbKE+peiC8VZ/4QXZHmUxEaA0CyjHrTCgZfzY+HcgRTl8ooW0lOAHjEyAhPo+c/nEstExk2j
ofaZQVxOgB8E4gHW2qzPZ9ZG+L6FBisaXCautnkSnHXMIgOLc7fgP8dmqwbo9OQhLy3hVAeSf2Pt
ldk+VP6N9mVps5nlWXoXK6zKWCJdkPkoCrqDl7tFc6c5KPftL2/l0hUHNLQCXtpqQmsOLI8skHKM
Wo7RrKE+YhK6EEPXeHlZisYxrnRSbkhdudUoDz0t3y4bX8gwYRv4ZVznKJ3++QInaREUM2hbDlkO
GRX/iWCgoJpCAL/6TayzX11cH0iSeZdNLlx8oIBVc/EoOmOyaXa4yTCaoR9gucyUTxP4Ktu6C1wM
pR46P9mw0l9B6i4FbjX6hqsP6QoAGOcBVLaoHfEaRyIOXsew8BI9w3TGXdntbPOdZrsoWkFELH5Q
Bnl6xWCDbHM+d2SCUJAHGo57Vu8D1JTK6JDIx1S++4YhTHY08lw0+vbyti7dgYBygh7kT2N7jq4G
RjQoQwf3xGDK8CGKi+hWmk0BegPdWOlsLZoChsWyARtHeXp2JelmlSXSaHI31Sw0c8Y7OYBAQw9W
xD0WzADAiR4duOGBUJ0PJSsKuKHINaTsmrPRSbpJwtTrAQy4vHFLtx+ydQAeYAPlzD+D7idnwJFt
hP4VEvaRt17Qy43e/ApY5IYa8VCa38RQLK7BrRTWEDWKvo4SUG+Fv9bVcTmxHrQVHQr1XCBQz5Rd
6ZZd6LV++vWLAWZw9yjZavil2uwTMwTMkOj54aCPDl6raIjdA1V6a1H7OjTYyuWwcAkBFG8goqBw
h4M3O+ET1Bd0PcWSbPtb3d00I+QYw0cyfR0XoyZkUGMHAylUYOYvrdZJ/RrHDMHLKRohWWaCGae/
Sfw1fNrSRaTAachrQVyEwtpsRc6QYoaWwJIdR26V7HV53Q2G0Pork+4gld0bUAreGeFz2X/9WKuM
HZw8eAVZEB0//26tyYeQjLBMnVoMRrCNwyuerFWbFo/aXyt0ltyyMpaY8VIx2fFB6/VSoWVtgar0
8klbsoLXPrYRxSbFTHu+Fh+Y5R5N49xtTDBS1NIEqyW/Ybx8vmxn8UQjahiYncHMEUrW54ZGH1fM
aOk5BrQ6gclMYU/7uNWEGR9pfWWnT6T7nlpoXq+STy3kRSjY/LU8q3x2fIyiJgYGQ6tHkBcFO73S
V6Lv0unCy5SDBwr++EmHyvYLEHT6DnaRdBukz67DOo8FRBhTtXKQl24yYH0UUgujfwrJcL6RtLWg
g9uM8ItKi3a+ZmeCjLH+aPUd8cJqYC9dAoB4GIwx0P016BPzdA15tHB/4zviv9AOwyDUvE+djrrd
RS0+JgCbVCRJu+vB2w2xPM+xsh3HPInIebkP2mbFXRfdiFLTBrUKmnl43pyv3raGwsGbE6F5HN0+
OrbxK6ZwbNMrO/N5tLU7a+LfOn28meSa7SU/wqcF8z/yeGRos3Bdw3tlPOHuY4GJZx+r2510xjU8
+dKBRDxTpPVqMOvPBpxcCrpdQ31Ovfsiy9g7eriPICdvds6KGy2ZQa8Q7V2KQiamzM/3cdBMEmEe
D6IrIaaXgl8fxFnjD1raL4VBRRYNMq1PRbdslDRqlE59nQe1uaGRDKMN8GrOWkN8yRu5epEDOogx
tnkdsY+61ndUiYZUxzzfIJAV0y8aMvT1dmW2q9MVLNTnqWNV0DgxqMLByTeCxGfe2TEMjq7uVd8D
QR7/i0sRXzuivQpBo3V/DD/IfevaXrqSOS99t1PTs9TEsaAHpUWQBaPGb4CoRcJvjURfKbapPzKr
3Zytb/bS6hCHKWhrIQyVtW6iM5EnzbYFf29GQg9PBO/y3bBmbuaLhTV0sdZhOx3yRMtKKAwSqA54
8C0KPi6bAnvO0tpQSEf3WvGMzdOGKUojOzNxraajNZYHK4bYznUyTBwnbrIpdEtjSgdhkFqCjIMM
zbQrtTSytizv+qsunsDTGA+9c5+wNMkBNqki8jhWRqcJSD3UBILxfhp5HQ1KIpwmyn+OnFTtXg/7
ArzelHTaltj1iFn0uo9HAKH6onfjsMzeh8Hwi+thzPlrBzy85g5hqoGgqm7H6cowMsbEELbVjyo3
pLY3SxMk+dGYDJsxabQfhT3Yk4iY3j9VNDWrGxqWxtFHgE7A6QBSsnvZOqOxMTK/HQSzKowtxogD
nYcSfNN5pRkk/kYP0uSV2EA2e6xu2r3dj7w4BtwYD7XvD6BtzjPLhuoJ/PCKhkbVAAvKoXPbs0Fv
3KZJutoNisii7qBJ+qOt9ewpl/nki6nASkVHx8x+dNrWQDGkGyPkh9Z03U618y3ttRL+1plXLNTS
dygoOD9BoYzLLOKWTLZQkSnkle4XtXmtJWa28W0DM7jSaZrmmNat/33MdPV5DI3cOM44vFhOOH4Y
1ehnwge+y3JNGiYWZGLMhtxBvnl4zPqmqYWv2zmEroayhNBPFsXtFaGT/mRVQKKJslRIOMPMDf2+
x2uAvA1GHToiJ0NqizTuwQRy2UsXDwTgMGjGIKaZ82HGqmqaok8LpLZk2pvyzdCuWjv1MmunOWvD
7Qu2kKej0IAZM6WLoP79JJahQuT3JMKFioHJayCz4CwDEzHh2zLxEQC6X5fXthCsITeDPhjwPiDF
n9eieZg4RWy0qAu7O3qtZfpGQrUdwD4UqT0DoxGXzS1kZsj8MKqN/0HeOT/uOJFWOtqqjMqDmoAu
prIfu8DW2p2vFxHwP8SP1mwuxGiMlXBMTmF8hn4a5SdUT8qiIchRkrs8BHN19ajRdsVHFuIY6m8O
usUGlG0Qys6/mw/iAy0oAuhZVFaDW4h20bhBuzj6B+AAOllIqtQgMnQMZoagNk0Q3ZQhRt3Wz9zc
9w8R11cu1aUPZZuYr7WQ3aIrPTMzOlUecugdQtxXAZfu9NpwifHsr7WjPzN2wAkcCykcNg233NwB
RxQwzALNU7eoMLG5Afg0+dAa6TfgxwtifZ+Cf7wWum0mr7FBp0BMNdWuirCitegnzQKvRqS1wWYc
UYwAprsL12j8lo4kfh8YJxRuEuDJ809rdmNvVJhlcUOzFiH5FkXGDo7msQy92Kr+hxNyam228VSO
sVaoM5iV3CuAN+7oZtD20Rqp0YLDgjLBYgDBKIDDPEubSlA6FhrSQd2RQBdbV1ARWRkAWnodnNmY
JWYGb+LJDGDDpnvMYYnJLK8xBgzyjIcC3FGBUe1aP990+WNbfL8caNQ2zXIm1ZtENwHUrqqqef7R
qlKz8e5S2nSR9miR8A34/yP3x5VC5oJvnJmZPWYDKAikgaPMNDdA8rhWfB0OD2b33RlXSn0LBxKW
sBhMxzGQG8/8Ii1RsUppDQFakLlpMbtNjXbbyHxr+2ssOoumMOuuxuNUM2Zmyh5BvJvoyDeZD3Wu
UW7MNvYKqxeFzg+XP9NCcR1Uhn9NzTykhkTOkI8qf56++w5m48CPGXp1fFMk+2EVBrj0tUBli8Em
HGOQusycwoqlMYU9RI268AdFI0GGHm4jr2zfB2utybu0MkyJA5HCQdKODva5AxItk3kYxCWYLyzM
FZRPvlZr7ih9lygaRY7JgTRbo3dY8no0KUEggZoz8pXZl0sx6MRzNcbtGxlmT8h1EKAx04O+9/Jn
W7YDoh8Qs4PnZ84gknCZOFEDO0P6Y6K2qKy3Mfmy6BmGzxgGULAegNY/QRtNH+WOKQH+xa5e68wW
JXBYEvqql5eykACdWpkDG/U6rgtTAyDYyL7X+EIFGMohK0NAEptn782wkflKdWoxLJ4sbF57k23G
+26ASb013d4ptgEbdzhjd7YJYE8pWzwbkh9c1uA7tO+Lfq1ctHS+gYKBWIGaxEaP4tw1fSc09WnE
xuY9+Vam8Qaoy2ujAhFs+3V6HqSwJ6ZmT9cAojconisMk2nsipEddLlGyrB0qAGABmodsoJwlpnP
j5VDY01JTBbcakVRG++xFT81xrgJZXNNdP3hssMsXZyn9mYhC2xqWYXWsZqLKsRUmYKt6fcsnS4b
Y8lKBws99zmmtxlBLhuPCq0MaW68FfEurEQnf19ex1KAOrEyd3xQorbd1AMZGtbGQXf6J8LYtcyY
S+xkawfWrgvI7rLJ/0fadfRGzgPZXyRAgUpXhVYHt7PH47kIDjPKOevX75Ox+1lNEyJm9uJLA36q
YpEsVnjFXKovwWjDnzNZT8IERa+q/LuIElcQvUq7CVF+aPIom5irtIKiLua4jWQRLS+Qzj+P6WNQ
v2yLwvv/VOAzjKs6aBbtdUTqLELq0GqDgXPn8/S1fMTqMVj04yQNJkBI28IASiswvJrcqdG7prrb
8jBtbuGdQg0Uuv7obj9whhJ9KqAvIY5tko92WKIH7Oc2CCtYTpDB/w+FEkgvxNHoJAgkT/Bq62Yn
tMmxLBPXn0InlqUXIWx2naLZSsab3s7U5QqaOibUQm2ldAZ0Nch2Ju8y449e/ohT3P4B50ph6xKt
SCAkBZ8KPdByChojlXWcELOGEAy8wsG4VxP571+cBC9aEO4hJIFCMsrBUMI5V7oMKIKBiCCCPTKX
wJx5UawgqE0Emgc0mCiA6CXJUYXCTZSrALGJnNcuw9xNKyBqN+nxjJhBDaCqDXa1Jp2MSd9zbI+H
QdnekPfyNIMqHC2K8WHub43qUM873/Cq7mY2HDJOVq+dRuVXQm4mcC9V7TPnCxZ10W+S9YrRJlgJ
GR65nytmpdG1hNqxTlWtoa6sMndNUENgflwen/zGRbJhG5xp/rqCkZdotkd/F2UtAvKXmCALcg3N
EH4UCO4iAHcVRKkdpTro5tqC49iztzriIQvxPMpY6KrUXpMxZdGHyyZL2kFRegvJY7updSdo3kUj
fK3i0jOQMdJk3qtzycTSakZtkvTZewXqKUrUQul6LTUgquRrbigozhKpDXMkVsYcsVM1+TkMCFZq
7VWdFbz5zay9vwantkwqFhXYlyG2FgSuaP42yJWABPj2YjI9yDUKtV9a1BOX0bD4wzWiksWrJp2b
+D1s7lOfOCOCx4gM68ItKgw4RxvLW17c8s+GM2RYFzNb3UgN4jIFQrk42uQ/g//THG8MYyf3itOG
x165nwOOr8xW5xfe4sSs8GaC7dJVwEPesypdDTPnQweFYuld30vl/bZaeWCL8CswcKVoGYhal3P7
XcDLLekwj4FwNLgNgpr0SxBU8ftNVmLpurA5KAOxMZET2VMeQTsPhtoEZt37ORpKsAlGwZlHEXMB
9fMkDv+yzTFYDk0+CCYZoE6/FMfUswJ95eIS+ZjteGqswPxdarsEo0a1Yt8194V/I4eceiTWvbQC
pWsxsKcnEAUBNK3RwC6i89sEtXh7n/Yv2xbBOjURmFpKWpAD/hb5n8N2SpC+gCeePGjkWg7Osoic
iXIcxIRjF0yZVlCUpQehII1yDigUXiT6rm171xBGJ0S7/rZMrEodjOP6Eopasqg3hC6VgJRnPYoa
D3V7rWr7ynSz6pAXHsqbrQwTn+f3MvqxDc26gkFdshS2KHjXf84tXW0wqUF5qpmhaHku6qdgnm4J
JlxtQzDtfgWxqHkF0UiF3oJ2AO1NUmWHs4nKuBr9vTxKZRYMorRQIxjzMKyN0qEuZzO6jtCsFWlJ
aoM2IrFaURvcTEF6b1silmGgtwlBf4yNEgmdfQIRXwZ/Gq0WrTCg8g3x7ja0m7640eLC2YZirc8a
irJBpZTTQAkAFQroRkyUVrX6ROo5KEwDXMNQykP6Mc6TDDA9+O1lAso04SX2nyPx2e8fKuUgS79j
89SoJ9JywrUcXX5WEqysIxAWLetAFrTYUsqDirodgbyU6r/ErlYi0vWfY2SQpgsCJLFV/8XPkl0P
L1MqK3d7wZjyIM6HsjdU/XwjJiZ4NpkZTnp7UMVDG+hOo8yeWIaOVPMmzvOg5MuNNfRGXRkKoERB
Og5tshNkyZW08TDX7d8f7+gZBROJhvHw6BGj7i4BJt+0BlZJbKvW6ft0clVfs3JQVGKActr/2lYi
w+pB1oTmKQOPDMQCl72+Moq87LQwy0CDrBaRcF+X4E2pMNxyt43CuEqQS0MWchmkZ2B25iVKqWPg
YU5QfNwaKJCqTqhEC81nw5wwr4LHI/598BR6s8BUjVg3pmdi/iolUl9o+ZRVqI1qwha8ikTyYEBW
0ZpuVw+7nJA9YuFHSUqdORbdYMyfk2SyzYHsUjPZiUHiFAavnZFxZOKbUHv9yV+BGMClAjSxGJC+
QJFa2zQoZviVhK/aPHAexUwQtPqpS1swypwo/xTdzV2od8gvw8Wym7S14nkE8RfvCGMtJiD+g6EP
ylEUDHMGjJ8/F2aIwpTXonQV8ToveNVUjH0H8ldUhGGSLkp46U5CtRTHHBRfsM7AC8DDFieSMyfP
BopLtg2UBbSw2qL8AMfJt4xZ6TetJpXDUv7c27KrqJFj1vf59LgNw1qhNQx1joQi6NhwpwCm8AT9
KQetWF3yZGG9PpfjcCGFV2Q8Hyhjm4KxrkkElHJ+KBFclKbaIgEIzwsMHLmvUcLbZVdhfr8tG1OF
KIJcGvuWRB1lfTkiqMI8joXdJy/oaMREq7cAQy+U120YpgpXMJT1oY0xaGUVK9WnBtLh2WM9F9Zc
NJzo4/JvqHc09tCXNNSJNZltI4odYEinulMuH4Wg2sWh5moVnhRx9RjBc9yWjLWvVpAm9TiS/Skm
YwsF4nB7b9LyT4cirVLpHoTA2GG4B88TWW6SDRFN+qZJSzgjJkQMZI/ke8EA+Yj/OOHZ3IRP8EGI
9hhKv3reBcc2zy/VmtQmaBK5lXwduKU0OoGZehm6DQbMYli4mJQEcaF6AN/YvNNlcb+tYo6N0nGZ
RNGmYiih4mZ41duHrsJI4+CX3qUc3TKNFPSfYOZHRbJE33dBmra9pABHaBBnSyzZ96Tk7R9k+cKg
qfZUjL0fdBUYpl47aY333x6FbZLy8Ncwy+A/NEGi9QxTGaiNUMQYUZmKOEzqFJUfcnNvNsKpTQxL
EPW/ryddQ9Ev20Cvq0BZ2nTN8VmFLeT5EQS81rY8jKVZ6r1QMQ5eAbhZlNWrKDvMshreQTLfFEVn
helxCv6haecChDJxTQ+JPCoAMYqHPPuQQ88PeKMfGJ7bBQYVBotJKYbR4uZoeWAZybgEIP7eoUC3
mGgub7zP3rFLryWvJjNNdHgtYnWtGLMVlh9xyev3Yy4IGj5w7yLI8K2bPkZbWhKJAJHiezF+i6ob
cXjfXnPGtoccXxCLKldObqe1aq/5gNCKj0j6lRuPYT3bY8A5XRh3BshP0fqJwiJ0sdBbBQHDokwE
wAz+bdffi31vDfIPTb3LUZAw9hw0lt6QX9bRyotnG4IKl0LNjVYrxgQ3rE5VJwoQB5pFa5hazlG2
7G/qltCWmZsox4RbhDq1SxijCQvZNwATda9EuevJOSx+FtKDr+3V9j0BOcf2WrHEgh2A0QaeC8pH
qPMmTcNgoSCCE5uOVg2zjnpy1KNytw3zWWz5Ta4vHPo1jPh5olaY/mCriCz4WKq0OYLZwSHzvRie
+/53XkaWIvu2EhwS0csrrpu2HALfvwDvExPT4ZHIohymJkCF9RiocAbbOv1Io1muLMkc8jvEYoVb
X5BKzdVjaRxOZPSnyMr6NCG7Vp3b/gcoWHDY473Fy1IynBCk3WXwp6JWFLkSSv1G249xOekoiV1m
4tVeFN/VY2Vhep3VFR3HtphgoIBAFyB8bkJ7AkmDdEXWACwl71N5EuRX9GjgLPtVzLzpbKwjANlC
GZOFFiZB+m0kkLrolEUudFlrP30QkjtqGJ/KNOxv0GrPY4NgVXbqEmZhwwXHU+zb7gxTpYriGJWq
xZhLmStKQjvB6xBMxMoyGeZG5iAX4f1LKO4xOqUTQFYS1CCc0aUxcUFUjtmAGHgr/SFKrPyqTQkl
8ttbgLHTMIQA0VBkxPA6p8fhBB2YvWqsth3ow1WDvixxrHYoz+acUwzNg9oAZXtIRoFghK56LoXA
HNM5wYC4+AMmhFmZ+7C/w6jgbWkYtoSTEMeuvrTIy3QzVqlLAqrl0UQU6KUVqzdDeBtpbtJUXtfz
qHtZKSiAoY8IPcGKjufO5aHoi0Iwo/uqtOfwSTV3U/UAZptSGO2kUR0pjK00eA2UH6P+Y1tItll9
AdN1K10AAssGXEF2qLYnoXVN83YqP6QiRhXaUY0e1XmPlPscn2PxJgpepO6e8wGM/OJacjrxHmgV
mXwVH1CW5q5EQFaoHVV8jfXGVup9Ag4j4dooeUNBWaYK3xNED+B6RJCKuoRGZKKaSkEt7WCabqve
RNpb2Ouc/cC46XDRYUegnW9hyKMWFb3kBX4FiGruu+h6Ng5G8qYM9U7uQOiCmmTC621iOAwLfRsG
kUkgnmK0LvqRmicooE3Np7i/iwO08qH6U76T5dFpCc9jZO3ENdzy+8oNUrReSWcDVbQqKK4qTb+t
1NZq08maYoPzlmXukDUWdbnhlYyUDgGWTtCU42WzJ6C3pcDgwL6x4vbdLO6F4o7Mb9v2yTIUOKzL
QbPcqLQLBkevjssUGf4MgyZHJIK76hGdMxxLYT1hsXD/wdAvlQqMJ3MrYeFMQbFK5TCkDz0ycYjj
g2bbSvInNdUsnUv9zLaXL1hqGwgNaqClANIp40mrTmnjacoH6Q8iuS+Mf0jmX8goX1qLPMM9aBdV
+hgdULzq8mMk89I7rEN7rUfKh/X9figbEXpsynccJrZETv18g1Okr/5sGwbD9g1UxMPXQCsruAAo
1SV1LaS1gurnLjpMhiP2htVnPojJ/yFkaSDEB/4SFJcqKM28VFunFeHgCyjqlrpqV/e3fvqij51d
9LttgRiqQ2PuJ9EunORvEcu59FX0Zo1ohcHw6ar+yDAMQ0Aac0BZ2cs2FMPswOOLUAMOKTwCaEdB
6kXN71MJp29YCJpdxTF6VRDr9gNLjPTxqLbEDBw96I3WGSU942REltcZ5SdfwC+ftzq2qlmRSvC/
4maPjBc/qA9ZyxuVxMoZ4I2LJiaQMBERlaGXGIaqBDWayHFuqJOXaYLbVL0bDdE+k4fU6s3xdhiR
7xSi3ZCMXq+XTpsOtijPjq83D0FQHhJz8LbVzjjL4M+AnQBNVaAeoYlwKqlI5SqLUUQPf+fki/CJ
Z7P3n+q+zDiJY4aKUQ2to4ELB+cy2f5S/CFa3gIGqj7CcdRgTXOytG/x2sQYexAqRl0gpirAdaIf
PFEa9GYo1qgtCUOvaFS3MmI3KM3rtuOFb1kCKSrqzPFCRv8bnTiQokGdogZQYZPtkQX38l50tpeH
BYEWAGTpUB4hfSOR8ENBrDQFLMddWRJL0OXGzlsxdrdRWBcpeuIxAA+HCmrJaa9EK4swNivMYYjR
5hkM6QE5wB2ygQdVrPdKPOzCmdgkUo7IGe6IUHPOTdZVh+pyVBWB1wRrR1eYl6RUtXFhL42UztWm
2omj9lyApRXdvNdS4rsYDeu2cebFBqY4bAvPUjFWEFEhVA6C4os6SydS6YUgizAYTD8CGYiuObI0
aZywI8ssVyj0ZY7RV3Uz9KiYyIKHSqhve/DRRChx0QUebx0TCWLICxUB+keok6zT50mXfLlCWSDo
lg35fYijQzble2nkEbCxoAzQcqDDDS9evFQud3RUmymZVaWy01C/nSrZAVeBXRYjSsf+gREWcyK+
oCipQH6jBAG8c7vpRt3187J+EKei3M8kkDkGwdwN6JnEMDGMZUOwmDqn/akQuq7HzLDEaPaR/ItU
8ElyrTjNefjk1/qxk+qrLkmuzHD83WOyGcfzY53JKBFfmB1Q94W+yEu15kaN5lBTB34g/CyS2BtD
+Q5lFf7fR8Fwp/+H87krV3feNJVGgjHflU3asnOKKc9umsqsHF0weA0xrE1mIF+H/DT0CsKkS5Hk
qTUUFG1XNqKMbqHVL2FvvG/vY9b1iqQgPC/Qby4THKllCwS/CbsEb6hM3Mu16HTJPjdNSzKewlY7
5flBV0++Wbuxib67IbSyeT/0xzLwiuH39qcs0lw6ExjJitcdIhIGiH5ptrdS7UEu0qHjttBAsjZ4
QbEzajT3Na+RznGbvm9BQGF+GYYzL/Ry9HyC0eyVvkalr12kaKmqBXtMAytVjgRtJttCfbdKIEEq
HNSfgx6X31fWAs1iIEyUorUPlT3F8ChPlW10vJjWd0NBS8lnGHjJkMt0AZs5qmQwfARyRBlM0+Vs
SPZUBTy+AZbWYPmIOH9SVNLOZtMJalOHeBJ045CffEkUbskoy6hnGJ6rrOLxp7CEwjZDkcEnGRlt
mfAdxL718egXOtNqsubYBY23vTpMCCSc4EMp4HWgO0rTNKp8zF9Am2zjhOSXkPBeUWyAZT7zJ58V
nQlADqhUhgxPjky7zefWEjGu8l9E+EJYvmBlYIncd5WyML2gfcXVWnKc0Oa/DfH9kYGgM8gDTAzd
Q7aB3phq5ouoXMR7BgTcV3DonCqpLa0eXHmebyOwOYkFaG22MVmHwRfmt3LkNjUqDUOucOYIe+TY
hwBd7sYuwsiKqv77aCtiksjUKBoGZiEGTd0cIOxIumJQoEL9SQA3bgIKT+HntjyflR3U6YYiI1T/
a2SpU6dT+pMYgwyhhU8aF7EzYSLV7GcOKpcteYqfZz9/EKo3Le2cxL+Lhu5lzMlR7G6lKnXEhhez
WwTa+hYqfmBqCQaELf5xipljJkGYsDt10Xwtjs0HKX6FXXuDZ/rfT4wGkwfKa01cZWjnojP88gi6
1LgYoQGxfkKMa3JU0peWaoJJYFvZjF0HhtslaQmSW1DpUndaUUpRJBDouBMG6aj4KoiBq4SXE5cX
NVFqhLMBokUQgSNRRJ8eklnnxqC3tZ1fyb9my3Ai9/0lduCiuokd7moXlFlut38aLNW647U6S4xd
iR25cD/ghYM/lHNADCHEQJqutkFX19RWcJ3fzoB1VDc497byQ0mt0Quvs8d9Ygm7bQUzSmWxhAho
I5uKqkGNvkAD0PgISgFuW/lcXimWcTQOif2M7OMBrw/OarLBkK5B7/jy1qLzB6PidyRqoWfhobEL
z3Ayb7Szw+yiU3gfcwhGuGjUgRqmejBrJkSrXO0YHAUrvMH8rNQSzi/klMecs5XxiIMmV8JRDoJu
ppUk9RBuuqudsrcqa7T01NE9jObj+CKMxOol1nLBr+4KTYqxPTtgDcfOfRtPidf9rH5qlggDGW94
gxpZR96FaJSFSqRDHHgRrf3ZudOrfuqt/ogxXsRCx+hD69VPdzzeMwbn2qWI1IsnR6XBIBXANO6y
PRgbrNqZ7PDKtHZKZlVO65Ld6L2ELhravB+cTaF8Pw/UheYQMSo8gcA9eKneITWFZqqBLb2bH8nr
zj/Ldmt1O9yc87E4cJeTcUde4FGWqkadmJTLcpKzkFk3g53aMXRd2YEHPhr5ZrYLJz3H9rDfFpRx
fVzgUibbDpOZCRVwO7vcoTTt7V71RJFvrmz5lvAWaHSQoqTsJ5XkMpQwitpujrLX/c7OihM6gpXZ
pl27/Wt0eA2P3QnZhG3xGJk82BBIJP4Pl7IhM1eUGENuQNz9M3lFxyUI3q7qt9qV7NEtIhjvBy/8
tmiMuklQ6g3iD7xHkQanE7Fa0cVSvliOGLYYvN1a+SQeGol3kiqMG+sCh7KYfsa0jhy02mAkJLZ5
1bg30mGyb+5/+o6/Q8WfpV/Lh3P09FuzppfBCa1g54WnyCHX5uOTwTmOmEKb6FJB5ye8Sjp8No9m
3cIfw2xO/9YfbNI/SLG3vZQsCMzBEeFy4K7CrrzckXOGCVN5omKH6IMjyZlN/PPAKw5lPKEXllMZ
YSM8n/FeofaDUMRSkeSktjNMij1G+9mSXzBf8k4L8eKzGqe6Ei3dmW+5LBbMywPeJB7NCvqXgH0p
X0iqrmomsbbHXW/sy9sAjoer3QhexOvbY7z98L78QqKujkjMIikbgVS5PbFRPWflPP+QCYFisKXQ
G6S19CaQxnqW2xSL1RpPfY/rT9lX0SH+e8LkTy9CQ2XLwmtKexOEjEMpDDC7uL+Vq71WuaV5v212
zFsIQSjsZUkG/a5MaSsxMtL4ugZR3kdnsHUr8XQ3sLSDcQVPYnbbY2hdD1ax98/NXuQkeJlGD88Q
BO+I6YDF+9IoEFqvSajBHMViPvtjuSdI/+chr8eHLeQXjkIVRWezlFXdCJzpKGdOr9ilbAm25IEY
5H7w0NJhWhpxIaWLFufYNidXdrCsHFUvvjx9dErmJ9kuuPtALnQpbZdHoZQUsBrt3Lwa90HmgC3E
NZzpXd/V+/BVmS3U6LjBo7hP7fI92pk95xxj2i0eGUt1PbgVdOoLBlAHNtKIL/DJbhjvfNzFaFcc
Al6D5HI4f5f0C4c6vNE4Y0xFCJy6aDE21pg+GoNjuGzT+YKgzpMIwfzY6AAhCDFGyU3o94y6R1N/
3l409rm1Uhm1P5oS6XJt2eq6/yq1T2Lx2ghO28q2IR9mw25HDSMmOF7LZ6KQ0h8KF5GOBP3VUiFE
vQpjpZoExDJwTIOh1jh0E5ib7Azm2TuFV56qK+VXddXt1NCWU3vYtW6uWdGO5xUzVAyiAx3VVogD
SN/Gl9daFEuhIOAr0saa9Zc4fUgFjqgsRx9RLXgUy72wtKxdbopSDlCG0UUNQCxpV96Qg79Tz+JH
6/YuCpTOsun8/YpeIFIrqstTZ2LgXWM3buqgRPF2uDUbq8P4gH399zOjliLxL+kov7ArgrBqM2Cl
2lui2yUmmmM4z7ZAjM12gUH5gHLfzG0WAKM0D3H5PmacncZIl1wKQZ3SWTlqXW2GjR0e1BuMjXBj
R0jdwXmYPP1jWxbWdtPRP4XZistIQiQTLs1hzppUrIu4wcMEayJY4KnFRYQaXk87zy8cMPn7MQV/
bml1RgUEIj6U7Y0R6rQCNW1s2TNvRHc++TvTLmsrfo2t2IMHsY3HXKgVHGV4ZDbmtM3yxk6K2lHQ
IjZwZ0Iva00fHGuJKHtLfJLPipw1tl45wx3xwsKKd6DAkhCKwCXXusrd8iIpreIq+qM+bsvHeo1c
6JOyxDEYKm3OgY5KlSWydP3W70Tbv0WlzEPxUdt/P1wehrlSKGWYAXjlDb2AQhXzOGa7tI7siceC
uSwKrdFlcIpMVHTBIXh2aZCtpheI7hdIy5vnttxX8kcROf3AKZ34rIjegqFMURbkahZkwGDUm2AN
R81T3ZvbG7G0yv1oBV5qHTEJpLN8l8u1xNzfaxEpu5zrWpdbE9jFHRrJLdP2bxKvd/90IAzkHPcs
+1xDUfYJBh05HcKyscmv/Cq8affCWbhrOCCse2sNQplh22UhSF0gj95UllI5TesMM696j3lHY14q
8sdkeRnSdSit3sqRlFSLKPOusVuUMVnEStzxUO9fwl3x0zzLj+H9dIoRFEje0BzM2W3LUfjdZL4+
gBKzLvIgGAd8QJN/pPl1nFxNxfuAyfbDOyHvc3NNfEdRa6uRfyRcj5q9kF/g1Nars7kbTXGR/hwf
pjvNA+GUh3rCg/iRHXqrdsNdb42uv5OONVwT3QMjgjfemNYP/aC525pgnaurldAo776oCZLaE74l
bCsQUN1xic8+wzffVL0UhWsIeaA3lTJbTO6u5kisG7tH6AGuipdZ3XUIXyUAlY5H9pHT7edbUPFx
LJkV4QWR3Bcwtca5gKkdDVje7Dm154OIJ61oz1Zk6zZOc7DZhd62KplbZ4VHLauuxuipTIGXm4jJ
y3A6BR8zKDliMY3nC4WuP1cFsc1FHQsW6XbUnILc8Q03VI+qUoCV/l+CZGsl0tnZPmjiuC8g1K/g
iBPhd27J2KmzHVroVrDQS8A7GxZz2DAXffE7VsHrrMxaJNohH9gA8tKpya3qH6JUtDCS4f+1XvSD
rp4mWUPjT2MLgSfXN7LsaDKncJLpkq1sUKduQHWssk6VgBFfiXb3239MT8IvcBNdKzlHGuZGXtkF
dQmGKSK1hQS9lcJjE1zLOcfuWOGvC0ugbrpUI22A+RbYTrvwgMfTMUeCxgysFpaQHJpdbQ17+Zlw
HOjPOM13e1ialdF8gLGEy0m+sge1ShP4EZDLfNCO+kl5NhEZbqzbHoEWYom70n7GYWmnCNuKe9EB
h+Nu20zYiv36AGoJS1kXTDWE3IZ2nSp3mO/6D/8fiT2EolHKCIqFSwGVITbysYWAggyJMHEhEzjl
dcx3Ik7fhVcTowHwMriECNH+I3YGRNA8ZLvs+CMMLek6uhWc1E294RA42yKxvaIVIKWzLjZiPzQB
qFpoZp8G6/lFtpqHaV/seeEStoGssCjDbypE6GoQ4duFK/qu5nZuYmFYikUO7fOErWZloXXr376X
94HbIqqfXCm2GFjbEjNOZdCVg2wTwX10QH0G0VZWmiS1n1ZL0c807wWS7vMg3mll42oz4sJk6q1G
4bEHMA5KVIKD+gzcw4g00BGxtCPlLBikssEi5Aiap7S3XbabMd441563pWMdY6gIQsUwEMXvjWpV
SrS5DlGhJmnlWWrAxz7k443Y6Rgd01YgcU572zTGN38SPExX45wBjIv1An1R/kq5fZT6BngiK9uM
8KKd8ZCoTAupAI7VMhS6dACBLh25PST4qPu7in0pzvsQgbdMDnc6qUQX3TqqlZd9cC9USvYQF+pw
2Fbtsrup4w2FafCKUMOAQgaVst62D/3OAN2VnSheZ94q5ks5dWCk+r0Nw5RtBUMdMiSAyDoBTKAO
jirdJkLpoqELs77uJCzrNhhjvTDBEsw/GnqjUWtDyeQb/aRWBhJ6aITTl3xsa0fcOX4sxa1BKIn0
NFXLsB2xWqVkVUNsK8odsRSBVzvG0twaZ/l9ZXxzVsqTHgGn8m+j2Uvift+pV1KRWXXQck4RHhZl
6KVWT2MhIiNZ1op+rkFdIYO2CTWFeXtVFBUy+HnLK+hdjmLaAJF3RSgAs7yXO+hSPjKGLWYIAlP3
vTl6REMqRyiWNSAei2MDfMGouqIUGGe6P7XyDAvXf9bzm1Bex8PjtsGxfJMlN/AfBqW40Q9BrlwC
Y/J8L/sz79rT24wshe6q9+QhuC09EiAMto3KE4zSXF7nMvrBAZqVv/voRhleY8LJ8bAW50suBNou
F6dWQika8wXCvw4rT/R32yKwajdQyb34BAuHGxqELwGCXJ99KVFQpnZTGLboZufBG+HT4dTD2Ker
AT6+6cDHrzguCUt3a1z5EnfqyNyIHXCrACFD81dWxo7YcbTHOiJQ/AvCM0zNQes5tUCqjmluuD5r
Owru5Jg4M/k5oJO+03kz3dnS/AdEv8lmZe7laJFGqVEfkUr3cYTLSovvtleLB0Mtli5o6QhySaQ0
QSAud1icWDiQ0nC3YVinENjolmJxlIqjfvpybfI+bsZAhjTj+KD3ISggMOrophHfqoazQEyBVkjU
GS6HRGqTCEhpbxgvQmnqx7nWpQ5RGX36h+ILNDyhzn6p/1xmzl6KpbZy29foNLGJBmbHwhrNK6Hb
b6uOFey4AKEOIqVKxqbPAaLL9niqjtK9YEeudhhia77rDv0RkVZvfJE+/H9RJWiuMYpURS6Ylk4k
8VRoMVQ5yZOD8XURSus7N5N4LXEs1x59BGhDXCY3gd6PMsKoUMDthy4kux+TG7AJO2E8/fJn6To0
WtHCPJNdkPn7wMxOlT9cTxp3YhdrV68/gDo6xrpY2uPxAfEV8aJ7dR/sU7xESWv7e/KQHfJjiE4l
r+OFQljGusalHlEo8Yffj5pWuwjOknCS46uMx1rOE225Dla+Rp0RzWhUHPdmQKzRPxlC4ZBy71e8
IAtPFmqLV0mrh+UCVMdPmMSCwNEPefjY3gusu2utL2pzm2h7GoIS+kpxoZTiTa08bwOwhMCEIwmp
BbQZIpVxqS2MqSZJnUKIrnqfq2KPqZcoSXb/fyDUklTSIIejCmvr0odGCCyJvCSE40gwb2Hcviqm
DKEeDbX3l5IQ1NxE0yxhORzdtGbnpvEi3cWquOXZd0H7BH5pcv8P+VVTx8tjmSCG8l767q/rAM19
OvTXlxM4dlJXrct7n0tYwTLqNQy1X1M0RgjTYgd+G9nRXFqkeWn7pyRWnO2lYt1bayDKHsica2Gz
AE1Fao+JaU2j8sNfeNP6MnUipeIVpTANcKVAyjYmUAPFmQgF+qYrd06d/yDVw7ZMPOVRliHIejGL
CSwjGtP7oOkOqZg8o/PcDTXuXCjWhl3rj9qwhjaCGzYFlvLgkCOG8PxUTMd/aHazPR2Q89w1E2fF
mArElYX6cjDtfusRHsM68jErGnZftZj+1Hh1Gr81detuK5F5K4NJ4T8cSrJilsTEFGAZotfcG/bg
9icJ6ZbcInv/qrfR2eKIJ/0g32/jMhWqIJQAvl3wENLV87ESZfBw4K81jf7Yp+VrlZaco2PxJ+jX
G57Y/0FQm0tSC6OqU0B0s/qzHnWvVsrzOAteNcpXeZv9bOP2cVsqVjAIbGdfmNQ+UwLJmHPMS7EV
LbjJkVyJSOPmQuKG/bQPct9WSbpTB+KUOY+xi20wX9CLxlcXZFPkQzpXgBY0dEO0ipU3mRvGnIgs
c9OtBKQ23SCgDQqc7TgY5XcpfG4LFMguExxfthXJE4ayykyNk6rVFj2KTj1c+QqGH71tQzAtEMxS
MD6UB2l0RYgS56WZLkGSTj6L0klP37f/P/vmWgFQCzLN6PPMFgBynn/qnaW8xegyuI6O7bN2aO/K
ew1X5m9uqcZ3DiQ0paAIdyndBisR3aIYBXqjI72MakBjcMfn6Fj/adLXvlhaKsb+dSo4fj3zalnh
UW69OJCuj0vgVck+lt5HtQPP33Od3NYYK7qtUpbxoaQUPBDgY0M33vIpKxOfqqxMxBo7etb2k/pC
8ntz7hBr4jUWsaxvjUOJVKrKNCUFcFryPignUmDmMq+1k4dBPcCzgMypEgIDEc5dKFfHYur2mRns
tlXGgaHpA4qgyDGZFzDZ+ITBKRhHfkY75r+sCwr30eSLwZbf0thD3eYCJsIjgpqHlpFea8NRACWC
D27Zf5BmBUQtjF4Ngx9qACrUnalmFpl2xsDrJGaqbAVCrcycSUowqgtIA0I+cjYx6nws/+XJtDQ7
/K/O6LiI2ZAk85cLkEQdcaW00e0mqqd7MjS8Buzlg+mLcCknR+BZV1XEzC63TRXPw1BoeHhrYfLD
LPX7aRQfs7BH7+Vw0qvAGczsoZF43JzM3bqwgsCF+czeXcLK5pwFYBvCGd6GTpKcJh/Mxu0+UTnt
asz1wtsApO/IhH7rcAgKqSYgqkEQVRIP8TCD9iqwy4njTTClQc0qWgDA8PCtzyDS4Z6XM5TYoe1G
3iMSZCkFcrz/ZH0rnOU7VmdcOre6OI3LYnVXQfuiS2fkjrZ3EasoDL0miNwjrI1qYLrEqJajQZ9K
aGw4m9cYeiY9J/tyH53rY/ok/Q9lV7YbOa4lv0iAqF2v2nN1ZnpJu14Iu2xLpHaRWqivn8gGZqbL
1yjjvhW6qpMSRZ41TkQI8fd8k59oTD/8MSvffmoaf1sm+ffyX26xKQqh4xgihkja41gFSD6aNzT/
UxaJrPgJyvCfHw61BwLqXlAqY8zmq+CCUWukkgzIz5akwo2d4phrkTI2f9/T/zyEWAWErcZNWRAl
tC+lH6OCF7QUIJ82f52MO+FlWvOTyfimnYuRXjTDUafTb4RXXy6yghTkUk+mwLiBBhwkaN8DAYCU
eTS2fgKgWJsKE21/sJQWW3eDmSURYnLpp/r0fwZOeAo0AsFFCkwFBlL/PKFohArVjfjtWj1U3WnM
X/6+lT/9/pcbsEAytq9tvGXTPpjOYfZ+OP7/POCf9vDPF/gSRjiT7kmtxAvoZ7nvQ4ykJGaKNnTK
QpmNSZ4WYReXaYOGuBbx2N7oqRdbh59SoG8CRADxDeg6gLoIm/k1nLHUSmeoboowfxp+OzHEStc7
J80D7cONm4xf7QPZ/qRV/g3e4c9Fv1w+ZvsLM26Lyt8q7CI3WLNhz4AIgOLnr+Gosr9/zO/uxb/f
8cuRrbSZWfqM5VYjFuTTa54cEv99iZ/28WuMM3aG0QtQR4ZP3cY7uEF91gKCZsP+6m/ZvTyQw3/d
bPhjD78Sfpo6M+v5tmDPM25vTD0FL9vfX+q2L1/P6L/2zTb+vGSqbl1KKyzh3ptXGThRF7CHJnV/
EJL4ZoLpz1f5krAu+ir5qLAO3wxtQPZTGZKkSqwH3IW43agEw/te3PyDFKYs+WkA0rgdt7+955ck
KXdyaonbcZxjiiFl6ygT/lLHSJJ2y2XKbqAUF3dR37DN8VNdyNmI1pi9URzUn5ogP+7FF8PW6g03
qcSz5E9jjEFbDFGJzybx43KP0stz9wQAx/G+OMwhT3/Kor6pw/z5Ib5YPd9Wtl3ePoTaOjFNgXXy
dyomGQk+9kbg/Sav9M7LfsJ1fGdrQctzcyjQT7C/JosGsyFxRDwUon037U1vw3r5X4dnNy/x/0t8
MThWPhqav2AJr53TxhSbsUKsMa8/dE2/c/PwRzp6LyBox5zHnxfGNSspW4loc6HzmynnPECIPZ9m
5D+hB7xr+Pf7efMRX88txttBNQRokwVn/Ody+SwxRAnekJBrvxQ7yHlILRIb887Lf1Jn+vbN/n+p
r0OGtLd1BVYxbGCpssnujjYKO6s2AbxVix8SrO+uI0Yfbozv6Ab+h0saekxrQZMVdWJ7gpKiyJYC
llR108My08uoTxFvjevft/Jb+/3vRb+cEKH3/VDriAer0YhdR9tXzvh7HGlEcrCW5CyBkHwVtEo7
O604Qmc+XV2xoWrYg2wg6sr88vcH+s5n/ft5vnzbXkJVwKzxPHLUEjoOR4zqBWT86b2/PUIIo9Dk
NZEifY3CFRSJgDjCxWj1A1iLAtIV4ei9C1cLqp+IGr89Q5jEvTF+IfDXv4SndDELjlIRygD6EOWK
P8uxCTwOnV3eRX/fve88F+pP/7fUF881F5470xFLjQOLa46ep3iuq0iMmWPtO+33uj7/fcFvbdi/
Fvxy86EAo3y/xz4yv8jsSkY19//rqids2L+W+OKliJH7HqO4FtADCEQFlnztmY8mmNz/+xLXnyt9
8UEqN8ToDNg9rqkAkVq0FoDwQtXbkD81On86E7e//1em6fClxVQXXsrvz6aVQdQ4oNaTPXg/2JTv
v89tDhzDd77/lRPEXYAzAQkkCtMMzWeNHkA//UMY8+2NhbX63yW+fB8wnSLx62D8O1nqUWm3JPZ1
7kEYwnKjv5+2n5b68oFQ6CyWccTbzAB2Qz2SF8+WVsd/X+T7LYOasweWKNSnv1xXG7gmn2o40kr4
mTZ3wMn+RBPzrfWBZAqImzywkX8FRRhdWY+An92KQh+DczH7q7uAWAR+c5A/seZ951VQTwUrDDiz
MNj0Zc8acwWgpkAKXmBcqhm34FikGgvW5qSm5+EnYNh3XwhD/yYYMEHUh97xn+e6sRDP8gapeJsT
O5uG3LjzmZXvqvzHfs933+kGBXJtHzLLoNf4c6nVrvrVHXIMCo5FVBnssMAE/f0ofPM2QE7jRUDZ
4Fn/UVvNnVn3GccUruUdDTTZ2x4A7rJM/r7KN1/oNhWro2EAXRD3a5d9LhrWziO+0GhVUeXqL6uQ
CfP1yDVbEhS+HfZW9fj3NW+cpNifL1EUWEpBbghWNEg2fm2z89arlV2WIhys3708MTAtM7nEBkht
mncbgLvBBnYazPytG/u9jLnbBP1Cw5psVpfEfcmC1jp6A6rO7V7rjWCsYqmlRv+o86y5QRKq3x64
snvx3nZGJP33QZhZDWHDqlGJIPVOoLtkrtfBeCKER54F4pIJL9y8Dm5G+G7pX5z+Xqgl1Jo1Yais
rBVFS/bREtCBfqHLg/T9SG9Oo7sr6hc6i8ByXyaSFlSG7bqF1wBakAe6D3pyEM0hihsg77ySJ9OH
Yzw2ogsAbdb4QycitR76GV2NWFE3MjHWBqhha6Vk3OaMBNJ6Uv5TA96m8iBV4kA7RNXxAACiQQ5q
UbEJQpKljDh99acuEA4J0E4IZJuBw8Dp30X5PLMhKPJNr2J/SgE/ChW1AkEyu7/61n6a2wBEDsHU
3C36vWZmXk/w8Afq3+UzBaXmaZJdTBnPyiYtwKBL9mabtfnZnk6afvJqLAh21HL8rM1zM2/lBLHi
zLZjSTFx8CGWPddA+fcxeRfd3ICkc8H8g+0fCn1vaR9FJZMphzCj3IPKGRvQgct9zczlGXIevG6D
3tqMxd1aJ56bGOZuXleM8/zuxq3TLlAY37goxWJDWHtximthp1NxgaqZUJtZ35AcYuuJCePGhRVM
5MMUmUH3Tn71mpNvBJipyqwcGs62GfZk29/YV3lSWG7ge2mjv5b00/AyY8wmjExIkHoUp65eg765
8+VxrhPXZ3FjjqE0Ake8rn4yDHpYlVNge8ijwU4NcQ44CeqD2Kz5bU2xJrWoHE8OO5c6kuvlqSpS
x723yWUcD9XwtoijgoVcppMikd1G5UsONgp0zcOux0OZWQtxQEHu2bvqrO0wnwTf5N4v3gLX5oU+
vnvVnRt2ol64zqkL2dw+lHOTCPDGTecetIvk1eXhOkSOHuMQUG8IBoKJMg84zfG+l5e62+MUyGo/
d08T9qIEXt0yD7009rhbuUqnWgu7Ji79xLBie0oKINpL/46WEYiHy/UwYNV52VTrZaa/pl/Cyah2
Y7bg4J648Y1qEspCGBo39nx6oO2JGhvTu/OeSnVhc9aI7TKBLO2RydQzM4s8ol8WQH8y8roRkKmj
NsTlWIQ2O/YIkCD0Sqown8+a9bbOsQPsXTVvhP5YYaoRYsj13tAumn9o5g0z7ywWzMuzJTB34x5m
34E2QR3w37J8M5wHLiLBr6WzxehyxDUzcq2LwNp5E3sMjYzWDL3lJKoqGGAOWutqFcdJjuBCboPK
3WIWDIH1GiztU436AXlzjWNPHxhwat4U+EvcDSrKgQzgogaW/Wz1UOZYo2WMKyiBjEuclxvLPfrT
XVe18FldNE+/TXcIaHkGi5oGWiryuoptJaCXWqe62gL5GKnhbaovxIK+UBOQCcoHFmam4hEcP5gm
jht659y2D6r17nrhU1hqmefsiFMHZo54GblrWjRZxUKTYtJYJYTB2GULIOnjvVjGnURU1W6HCmbn
jtYfVUfQGw39IvFJRADgbNwtMkUYlxQixk7BA62bA6fb9/za5p8tiVwvKTkPSBktOL/lntRnUwcb
jZ7oaK1pJm6mJYN5zbhjQisuGTkeb6jDBvTHPXks2rvOHlJNS/3u1TGyoQrHPKHVx2KEXX1xhmQq
XvRpJ8onVV1sI63ppRCRNmAHz0ZhgECX47NgtHCvV7FSl1ULOd16VuQviTeRpBWJJ05KnVvrrsO6
XZEtIwDe9Dflm3r+VZenvNl505OjPVrjp4PtnR71LoNmZ4h69XY1nRfw3YSNeV+P75Ocg6IsQBB1
ceoUDT2tvqvKc5FfOmXFKG8njmZHbvlY8DtheOFQ3rfsVXOGTaGFHr9q0GjRDs6IeCIHKUwoIKTk
Rbb/jodpy8+ySwtgkMqo19eY6yLiXRfoPRR758C9iVfjcl6M4TJh09c7t9mY4sXJISK9b7tE08yw
xKtJFevTA8Es1qrixk4q24yHcsdxfhlZMsJeWmdXTGjb6Um7/J7mg8X8sAToeaLbGUbePzs3ezST
qC4johW4fjSUco5qGitzCYsGo8TU25jdmhqdmXIxB2hvxNoCo+R5SV24oW/c8fUJfERlG0sSOm5a
LpnR3PfiDTLpHBx+M2Ux7Z0gz3lE+l9rmVZr7LQ4iFvCioBXb5o8LFVIeTQaeOrIaLeLy2G4kejS
aG5jZe2GKaxnL2DaZulkOLrR0D7mLKzYzoT8aUcjUS3h4KRzDW670Q6c+bewYKy8YITP8NSb7qVk
bgKZm5umpfBxYOdxu53bpY4/Bn1xwGBY0NrnQZ1q49Bj0Mzod7opYDxeDQMyCMzdMXwK683AJilf
i6nuhtzbFPYR8X1glhdnffbtJqU81bwDb34pL09WFK/9VMkx9gGw4MaWSC3Ue4C08jyc+xFXNZ4L
GFLt0jS/DPNazrt2jnmV8RJjCtPTMMOprS+GrJMWllSbQMnkVHpkwEPkdmwrwE/dDF3jwC5gbova
iEZ4zRHDgaPcWrm/nUEuWPkvnhPVTpFV5Zt07qh3bMddTUPo1JnthbcPtHwq89guHkn9rJqdixTi
9vE8Q0KW08/WRsTQzSwtXAl1wiBMCGWpQOQ+GOlAf8uOs7a1y2Xj0UPjnZzWSXycSMOJ7X6P+aUA
8RHsfUPtqPXXoGPHbqlDMJ4kuqBxJT2805PW3AFRFvSuGYDOOO4QcSkfEc6Li2hIhwqp7eyJSM3B
ihEzWg0kC/Nua7u/5HxfFXDTZI+qUgkzyL3UsA98vtIcwA+2BfW7wfpolNBVWdJc54FV1GHBoJde
PBr02LgEW+RHYwNJTWe/zi/riHaScZbdI5BRxvpOSz3scitSNRjQm2ebXNWCUX+1n1Viw/Xmrkza
8rCOJGAuyDr5vkMndgErUzsEkp5t+5fjZERknZVKr9igIAg/cTAhC4GR5mL87OZTPW2WNVusHaaF
jyBr2Q4NiSbWxbYHtGdc99tRfizY4CWdp4tjY+xDD+d83K+kCNzxuW33VJ2VE7X8OHfHxaoCU/kQ
0rVCKDEmdf/krTkY444unGvpQHXRXgPw3260m6abDPPxkdZbq/q07Sq4hd/sfSWom+WPFsySab2j
7HQzHUVjhQbsVqUeiJpCT1xkfvKanYmtHc8UIpK24GEtd5gstDWazm0JzSqYUCuU/HcxHBz/pdT5
3YiNqqZdoyUjbopW1QEVDIZWDybxIkaWmXmRAKwSLMOZkzxgEOsVwgu1WYNkzn6230vjkYhH378S
71TSJdKdJVhuj9ykGK2fh42zvGPqLKA9fG4L9u0doU08wR5BJWzQj4Mpb7pC21k7mfJTwXYMajfX
djwCk9JqMQd7ZW3DTbPfnQt60AcDYY/sAjCVZAo/s5oqBDdj4NoiglxKWT70fEpNdrLGLZugMi1p
0MFVYjXdAX6M75m50dkW/2ImG6i5hqokYYPz6Bl3BhB/eV7ARW658WjTg+kmrRtCizwyYKbRhIQK
DLIPtbmZk6Y/NNOYKAKqTZDy+c9+b4YOee5ZizikCae++VWRwPKvIysxcimDXJ54P2Ln3ktnxw2o
/RhP3De2HeLwCQ0jRCi1M8UYk6NeMnYv02DdQ1l4hOzLei7Iq2bvWJ3DuqDI2QATgkVcf3dLtiCa
t1hl5PdXvfhlintWpw1mCPrE1IDN02PHqqHJk3VN1kF4FLmEh2Rbw5jr7PDonxRngOnBcS0RBTr/
cPP/KqR36OYXTjNaPVj6C4i5wnZ8IwjiZvmiZj1Yam8z2ftWeyerSm3xqTgCsRkjycUHK5ErAsrU
FTc3rofC0mNt6LeLPh+6stk71RvBdWgg5Tg/OaUeeMjtlB8LAPy8lQNjAAU7kwVizlqwtWjRlPOA
OR9d3mSsgP3Jh8Th8J1VEVCCy+Gy0FAArRS7cjoAMWqxU2U8CHnwiyEFgiipaZGxyi7AmbH1CsBK
6RyUtA8bltYQ3qADusZq2hgrOH7yT9fdlAjP4Bvt0Y7KIS0JJC3h2vjeJInXrSDI8MJKaHc6JYmx
rKHdvXbT1Rru/bVNRkAkEGL45NhZNKgbEnoMTFlG4g0Xt2qh83PXIvthfhdATyVa3XOusPsQiPUH
K5otG2Qpa7KacGY5hGRYxPpyi7H3sCt/2wTRB78oJMqK0qAotgOiLQpz4g7ILU+St8Eq47E6990U
k/xQNZlaI4+LgOJz9w54RAH694AtdI0XqX0uMOTg2woYk0gr9hBS8psnF5ASbz5PtRVYFo8wvAyF
GahO6M+AkIUVjF7esJiwNqDIUKFKrPvjgfnuGpTFQTrG2wJxe7G++eg7NDO4AawaaaS56XgdznDn
Q6+iyb44bMvwmRy8Q+YPV1u4UTH8IrmIi1IGLs8D1Rch413Q8BuBAbQ4cQughScQ3GosnkRmW2ta
qaQudxikwNhxm+g2ovCGoSSCRKReE89H23VdNnR9mwnDQKC9YU2xrTDvnXMnNFXiijvH0NICpksa
U8oRFIwNEgxCHlS7hlpxam+fahX/VAt4/UbRyVWdSCoTl0gbIzSUHsumee40Hhv0YelsONeoRLjX
lyuEB6AlBv22DvEPfajLzGR6ZA3IiCpIAsO+TNWw6QrdxrQ9+W1qXtJMRmpb8tgN4lcxT+8V1zKp
8WNjcJrM/nWqxrRbD420Uodc8eyx1q87ZSsE9Wd5i63ljswInIdhV/PhMIzz1hvVqy2cZHHBRsxy
BNA4KXA1CbE/LQOcZxYSe+Mdwo646BAyudRuCIGG0AKwDgINqWgR8eNz8mLcDOZv0z5VthNQ495W
TiCa4goy+aickZCS96L0D7RBxtBhksB3qj5i7S0w4qkrYqmeV3Va8zdX3N7Oe2DdPtfA5O8/UOc8
DAfduHe1Ozo+OCDxkQ1stxF7AFWtNhKxro5G97VzP50SnPETh/ReOLnJkud3KLWFrRwDiOqEjt5n
fGp+mbcSRjul0zDcW/6YFqzeVAu7H+oybGyyrc3xoFzvecH3NsY61GiJ4UorbOYr8R/cHCWHD6tJ
a3d5mijBnHbi0+bI9Nel8yCdCHXnuY8buHiKSXdHgb9gZ+ePyBIaCAhNj7RBfoZ00IUvaIoT+KnT
EoAtX1+j3LPgyAT+fJ3g2FeV+IWdkSkPyuXRzsneAHoy966uO6L/ascdmeH0YCYR7nRwnDYvYj7R
u4U7b4ZfvEOrJV4k2WDQEecMcw8dAInKfyvXh2H+zZ13jY6JRNkN2xnVksDrTud2fjVNAOrNd6Ud
a2eOvFYFaw9TIC2q7aTo6CVHyAjtsykw5/ldX5GEdlOlBSNIz4w26huHhotwrkNuJQIvbtPmTkN7
N1xsGua4y4GSbqwjUywnPdQJBvkmR8d/Rej5IrhfZauvwCUtls8cQEvceE4CT2DDSqbwkChmEQRh
hMPw9Y52Ktz1yGX+XkqzjRpVscDhVjDcektml2r6lfmoqLiTiAwJgHgrUFabNPXqgBM7AvYVBcbe
KqHag8pGxxogv3zAk82RVmEvhnjU/aRFbSDkDO4B7HOwm6WHKHE+j3Ob1Lp9n9eaG8kBtdPaahIb
h0DqdSAbhqSpv1UywfftGJDOcfqcxnk/3Hkjjq+jK/dh7NEOXoSxtwawdEOBu9Stj7EsUtlYKiCu
B+4jl33Yq3gHEi+qON10De4GkiKnLU0Uf8pdO5Th5K8JQeo8zG7EDBXXPq8CMfF7UWq7lkIFDFNr
UCytYq/zEq4YktWyLffluhaBrxXbUtXmUyvIRi5aEzBUGEaoiASk0M9eW2Q1unNhXqhPPHmNmU8r
FBBuQeD1e4Q0F9XZg/C1I6j5k7xd8Y5w1gtogSDmeLF5u22N+eBJlmgoC/QIiWfBkoKvSUv0qJmX
m51trr5ajcB37F2n6RFzuzPGBkGYqmXV1MRrKz5Jv4DzdyniYZHhPHmxbI24NPNYs3ukI3kV5aa6
A1PrtUD0lBf5GtJhiIyiHoFjNZ9rb9zMExVIklB6aAoUMRCMKLc4r1TbWqt1bHp+ornxDIt9GHi+
1Qc96bsimRWNW6JFvjLvIPy8YBAVheapGYDNp+rBgCyZTTjUbtdIQo4ZqkavI4rhlY4sHtdnO3B6
rGxx1R15aYh755kQYLElj2mOKq7fJQVhqMkAl4PCFymtD78yn5uxgfCy6E+r7Z/6ib9NzP9YFgWR
irLdo9oWsW7Zox2TKvApqKXbrNx5nSYb9fmhvBhljVI26yLQi+8KA/9cc6ctQ9hMJx0ZEk1Np3+u
O9RL5cyQq9ooH0jwKrXg8qyGNhK+/2uYEAJb83DM3Tx0KHdRczYt1HTZHRDEYJutqy3LPeRxcDKd
l1l+mxZ6v5VisoJR8DWU9u2649DpbR4XqFEhf2Ai9jiOt2yRYKwqKETfR41Or3Nlo8YLIkdsaycC
120g2mqhHH6bS2jltKHoMYQmHyNWWYeB4UdEO56rpj3pDtRJ5qaMJ6dKppE8tZaOqSD0LLgrY8gH
b70cVckcUxu6mK6CdFqwuM0HrPten1WT1KvBgxnBgWn9FgX0esoSflOPOXN2jlVcQCuR1HAVvkHB
1UIeWNGCJQFkIK2rb8q+v5RWd5V6uTE6thvH6lgPy92IIQ5XG9bQk+JtVX4T65izNSawfPZ5KsmM
UrH0Ug4n4SAAgvIeQItj/6FDfCsgfev96vuuhTeB1bduLP4GauwW9d9BE3JvoFywlCTyS37uvAIF
Cmu9dyBwZNGxiEsP14qpoyH4Y66GD3OSW9fw9pAkvGMDkitNLUdXotRUM4aIbNjnORS+XQ3U2osu
klapzSqXpKrd1xYN4LHi0NwzdnPjAo5L77WRPRctgifEp4D1ZP2iQc0tj2x3TrsZKjVtfd8hoquJ
lsp1PINVOJwZPBxxRbKM9UOXV2cih42yjKxSzbNbds+zDXfoutMHVBr7wPGQxXkyk772AEnfcGzt
Ldik0d5CUVusU5QjeppsM110hGl0eOik2io+3GvivVjXeCisjPRuJlf3yTXW1JzVrhmr18LwnqwG
9nBoM93Ukmktjr1LAdzWbMx5Fd0GiqJXnpNjZfmZJ3C911YaqCX1OkrBNmIQqMcEZWl9GgZaQF2+
0wQKJFI2z6JzkNuw59k3zotf8airUNZ2lchEOUCFoYT9XHTzWrPaTRqX3c+oY1BNqV2pGTZOrn6j
/OZJW7gHsVhzyAa5NT11dn0xH0bc/lWaSBF74HkWm6Wscx69Ysr6ykN4779PuX+YCvW8FOij1bjc
neF/Ujq+O9bUBBriz2kAO2JPH5EpZXkJJITO4lb3HvRqunaFFk8dLEoOP6xxFDaHpMdM9T8D+NYQ
TGrcUTM/t5UdWZU4TI0e9YRy/ID96lDrpNYa88TsrqUUdUu2ax11JSgK1kiK/LIOK5c9DYOAolzR
nzvebZaKpyYnsAPNce3Lt0br0sGVp1VTMPZdmxRNmbZNmfkij/u5iGWDuBxFbtQCLHEdh/emYzE3
zbAYjdAsRawxe2cwFjVLe0fgTtTKktEunwFueqg0bQoNAuL2RW4YN6LCq2JaN0HToHaCPncwj+yg
r8anMgp0NSbVJaBiRzbN51O7UAf1K+Qb+STiljpGSCf3EelP5Dkgx4IEILrx6/PQ9Kgb0xUvixK8
OzWhkedb0tHPYio2uXPrPY/3jl69dTOK2rDg26lwzuvSnn23pdFk2TvNZhykGP3FktWlH/M3bYVW
70jtR2OwI6SKGQhWutgty6OmSJF21XByqELu1lI7wEnbyjK/zULdG5N7rEfMy0ENAdZGx4bY4j1f
jSvviz34fu7UYlwZty7LsPX7ArHzlFkMPR2McxshjEPEEAnUrTyXSNc6Gy+lxnG7wK5Ttp47yIuR
pktJP8FW1Cd7oalOtM2kjyjm5anplZCsNsa0rc1AGR02og8QAOxkPse5AJ0zyvQgwLqqSWGnCnoe
1ymwwN7bI3VBHfUETk8US50sH/ywMKCjathHpzC3RekcNViDEUO3gLMhzPIoPUqUMgc6RgtvY2pU
u6HQ4MEgw+ZBjQ9uLPBdvNEsUzG72bKQlJJuJwna1x0oT80msiYMkCnIHWp90qlmQ9AEFlVxqXKC
T9JpoHlvstJ1YyJntJbH0BFOakm2nyDD5kz1jvJ60y1NirEX2HkMFQbrsLysGOFj0rsvpH4Uhva6
VnlocTepmacHHLLoQTdXiIYk1Eyts1yRsYpxV/Rah4Y0/hdwlwQm5SfXrh+ZlkdlR2LLEchT8vnA
RI1Ay03GpjxxDpSG48XTbGy8BTm5YXF4bBlRzOoqVoYAj75K0u/a1n+zcLkrzXnLy3cxTff90MdQ
OIvLuthSHR2JkacFymkTcYA3NYJa5+eF68ngaQALemmNAaS5Rbsmd9ORqZ2ha+hTuJGQxrGenWhp
htjMp71R8ibg7fRWDGa4uv1TO2GcYgDLlKBAfU13FjdjAjAYQYeIr0vCaIH675wYdhsbmrxr8/pU
oNOfo3CODko2SOcecvXIwouQ5vPWRlUTVefN6lSpsjBIJHjacCtZaXsYJy0eGSDfPmyRJVVgQpUu
gB5rVFf+k0nEtkGyPfA17d0aHc58L2zUYjtdPdj1FAvJI2PsfjmVQKVa7w9Lz7e+DRawZoGU/Rxp
fgM1r+IZGdplWTHHsRgpeBwOdTkeTIoRHL9MrJJduYNDNnsfVS5+OdA66bXlqDfkURr1nnlupBNz
VzksG5e2j9ZaQ+F2PnooDmgEUxMmmiLle9MMab0ia+vYtlMaUsvSCMq2OLeUnXXTVEE5lUlZs33e
dp+ito//Q9p5LDmOJFv7iWAGLbYEqMnUegOryqqC1iqAp/8/jF2bzsLwT9qdO4vZdHc6A+ER4X78
+PHRUpNDaDHEHDyW7CWawLmj1yqNbg2h0bOWP5YjbBvFYSZselS6gZuUuj+1QbNwHrI6Ih9oyqNu
M9i+FfmD1YF8KCYkBippHcrsrlbUtFuaN6VEeiccbTX1zqMjET8wjjjW7dHl33ooZX0btLVHY/Wm
MrjhE+gJk/lLiyD+VdK9o/f3elr9QeeaXI/xYabD9VlIR8smkat67uDSRf3w6PtkhGD6viZAudP3
fswAqSREv4Z7W6VuNQX3pWyvJYALk2eyUajqRT510D6/iwKfbpAiOgQ5pcBadZg0DdOjqPy3JMjf
0o4kkV8Wu7zU+yI2Hrt8JH+zKMBZVXoYSuMp7iXltjKILKWY+L4tZzxnjndD6WZqGq9LxR5BmtVk
v4M9eCLIVooxMnwp90bZ9AA3PabVbmzzcVTVl6YYn1M1O9plsIGZ5OrwcQKRrbO6fI0UC7Hk0YX2
ubKq0R1NsM9B8/Ig29SUrEZUuhg9s8oZ01cXkxfp2WEUYKNOs45z+5xmnLaQsmsvwIkCb+oOaGSs
SueDpwy9vHjXJQpl70MPBaW3sgeGLd/AHPFyfx/K2srphlXXP/pMViaCXkmDfGizyhUjwzqT32Yy
rUx9AH598nkZ4/qpiYpN6zwlXMWN6AGPLeJJSjdcVWbHsJbEX0XDU5TEdwaZBsQyz6ibW/K+jcW9
oCvJPgzGtQ1XpOvTFSMtNxXRKG2PVFfbB5naxlQH4DvWnPACWIKRgweEXbS1Z0TYAhicCXfKu67s
IT4DJysE+ZbLX1pJ6kcTCK/rAFwpFtEw7PUktUPZwiKQPObP8nlvmvQNmlFmvxcRaJZ4KilkUgCi
G+x3PVqeqUSuYUQrP/zsAxA7uEw8+qLKD0S7avwzEKBkle8OMUE0tCgNoNDM0y1811VaBeva+OM0
JDb16Cbgf2hArrjVvN6Bw9HCtXIYrNh/1P6nEzwrxJlh+lR00SbmCXLMnhvOWJUUEKc+PCi1/Uh8
ROCkAtGwABX9efBAVB5PtZ15fvEacFAyo/LK8F7ANYiUemeiRFWg9ZLepz7ZhAVcAK3Yjqu1ov0p
jfQ4ScwMHLtnW/5tttrW6YHX4atUybHNYcI0vmsp+ZpchDdB8Yo+hU8hH3hnwLyDdeDgTv0jrFGg
9A4VtMiry26XFzDEgG4trpBAYUCK2p1G+TjUPyeju83tQ5iqa13m+QwpZzTV3imox493ifzHR0WW
UbSwa92xY+WqstUMAcyarcJoYPv8VYuP+NGnqr9ZfLsUZMpsjkMCpmnYu6m0vLzylNg5tjBbgrLy
DKohvn6InU+i1lVoPes5FPEqBY3ajwJkPmT0gy02vgS7MnhqJ5gsr5R7V0J/CSB/jX5A2WnYmc2r
DS2tHs8dRVvwUqBtKs/h1iDiMbPYM4ib6praFXrn6vg5wRAyg3YF0gB+FWyC6dUvHgIK/q31YRcf
Tf/WJdLKNj5q61Epno2CnlhJh/Q9USMgHeqGc+Akd2htuGWJE0KPGof6ZJWPDjWosmNUH09UULRu
JQuQiPBtatOVTilPz+VV3kKnoMiawXQhuCbUDfm3M+jxZsOFaj1YgHI28FWdCC+FE2VNW2es1n4i
XGH1XBMPhQO3ZEoftEFHZvOVTlCXcbJuz6yDFlfUlYdMufcJ46RmIIyh8iYS13B28XSLvOkmxSVJ
bcxQJxGq0pukVQoeOv2xC7RdLINUBeopJUyP68ArVMSf+zcuXviK8fDTHvS1oEwRWcljmcfMzWih
1AXlLqWYSRomVomurqeh+BkB65uh1W8l9U0uig+0eajI+u1rkNa/spHbF+gzHNHyJD59kbkjdb/Z
Ol25YfCSgAcgI08E6Bt3UKAkxWMmCXEcsTRMtwYo1A/Pk1LuckhZvSzzp6V9NRHTKvpHS09eABDp
JGTFKFbBhaluFJ+MNRphPNiPZcI7bCk3VQmtYBzfg7mUlYcWqKg2gzvHjEKdCs8FZPoQK+jIk4WO
gbxJpOSQCLNciVT6ncXyi9m+ys2wbgMcLyI1ExA9K6m6G4uZjWaftJwCPv9+1ftrunYekildd8DZ
jMD2QGA2zgQKlGa7QVLWRLYbHeZYWnSvtu78TmKOdWsdGTVdrErfRp8xr9aC+NsRE0hZthm5p309
+pHXYUdn0PC7UmovDdJ0kw7TuuoF0P7o+Wp2zyQ9mJmFF9RW6pplfy+saiu06LcAVKiRgcribMM0
1oPFcQ7qalskP+imPomRKvTQ7IqMv+Mke6kDd2l9mJiJsR+ARwyGOI+9ug8H/aYs4s9KlDsJBnkk
m5wDuGGFg9yJxXliYpFte0yl3wy1NKzshJtXlukuGgueRoL4TIb79FQj89uGJAXWLK3YQsyRnZ3f
dd7YaxRBmkfU6Ny8bF+0SdkAkRzM5CXnmQiSzu3BrOShvitNrvW8sI9+qTxYve9NlEjNnIkAOP7Y
RO++g/xQOVBCkLzMhrQQ9Qffj1dNXexlW6xFTBJJCVcKfa9r1LVktwkoIKPISvlhbOpjPaFs0PVe
X4LcIjZV0H5tlaQsMcwswSjkyDmMFo9cYZ99QO02bXeRw7AHOd+1AfAcBRx4icfWpOdHj9dULDxV
l3bKyHuZQf/yUTjXuRC7YN/zgVrRejoPZJ6bmyzueQkLflR6azY+JL8SWeaqsx8l7qcxhxpnEYLm
OrFoBQdNyqRVxYsdZdm+CZonObE/W6nfFkr+qmfJeUi7Q5jV61SKTmOcP2e1crCmYh3D27PbcJ1R
K6xpDxlIqH11TpEKCqJ+7+pdvqUWS7widpZtuL7PwJVWQhe+adcZISmqQnejFt2HXbITBitpBm+M
SYLzDo9qj4Eq8VAFx5DQdoUY/C5T1W3DTVdVf2jtW0VaflNM7b6zCBVsEh1yDRnfaSf/EHTxruE9
DUqbgSXhxjeHLTWbtcyjCLHlGVhzJUNySOD7NhSYLBONMMt5kcJK97QAOEMlKm+pmar3WdzuC5Fz
eec/zTr7IwE7A4LH93VYE3qNqyCDhUUhd/Dbs25Qf3eM5zRsNgQ75LsJjLmke7FT/WgUnRtDVwlq
cfLD+tT10YYLj3kNI+TbZB+x7zqsAbksglXW09se5WunNbZRINZdR+Cumy+RDTvPqX/EeeeGer4T
pkbwCYobg3WoGuBsqO3aLNkKU5zDUr5XK+rFChQUADA+sA3ll7GYjKnsdJnh38ZaFc7Wz9K1PA7b
xDA2pRryJgdc99mB7HJn68UmmiE1wzxD+70dogKGXnEDi+Z2hudtjWl79e8+AfZuDK9USy/ydY+Q
8mc3ypugKu2VLMtnqTY2NYVWyIdgS+W2sJN9DrYsanFou47kPNwPwvFRmG1+qS2BCfXdW6nGqQnG
Sl+7MQJzlc6QQwuCOCTmyYTalLX1uWuaJ7iTM2fs5FvWxg+Ucw/Ds5akBz133uYnntGMGwhAJKRF
/BCZLQeajglrqn4Yc+OdngIG/pQNXNqPXdQQt7lNT2zePY9Rt4rb8mxl+Saop11vqy9h0LzVTrDr
IZv7ifEuWrJ8W0ABU12LzEGi9q81zY1kJpu0MjeJHe9k2zrmDYOCrWpdd/EPofD3DHWVFu2xadJt
0eZbIQZvgHhcFqXX1cZjVve31gD+VhHQV1BHdKu/T/vsrKjTUxHlZxFGR6Zvub6EZIsttgkfM4Si
0EC80ey7sWa2XWZ8dAMDjyRu1TRIXF/hxVO0sxFmG4O3J3ekbUOA4bfJLpKYsAYC7zCctVXUnW01
DwWvyhzV8Qhu4qK67U1ktpoqcW2F0LzWjPscbS8Vt5rR14rAUM9LjkRBLQ+meTk+VJx7yrDlqk3G
veRk2tqanIdgZGpkGlHf8qUcNibEIElhf6oI+qfKSwPXZ0phC+jjOipji4Jc3nkoC7wRhEITrNcy
yq7HKeq3oeDIpCY1DFW57ZTconuBxArYjdL9O8kYuuMOdQmz9MKhPpDbHCMrPfR5CdOiQf8AQk8h
yRDR7TUF0gPqNBSKgCspnP4a+5Bs3vkx9tKfwuK/TKWnTsBKRyDF7Uz5HObNR+M0u0EA5RTtWrLG
E0qV8crw6WGr0YiK45l6xktUcqdOknofiWD0umyAE/rEDc3GZKVrUBdPGX9adv6ug1lTTsmvnjTV
ISC3OL2yQqIaR3PLxiD9SYvg1tSmbdC3m0rJPKo6K4d+h7SL7uJCJt1MkQxK3IxcT9H5lG17M1Hf
7FJ+BqKIIehk7hRrxdlZpXPXBP6NxaK0GjFzv1gb5Z+SAKQy+x9Bn/0mcHloNDPx0oIAvJV0WCRE
YtDVdFDoRue7Ofg9UsclQbztQI8rqrUtaduSkrQAy7eIY1VjFzL7IA3yzQQvVZ8CekAC6ksw9zU5
3ppTCYYawWW32kfVJ+Woak+xCeEpS1ladQ4T6aPRy3WmyOsmKAk4bclwNannbrNG6JORgPVq2em+
Evab4nTavqpBj/1scrhoFTr+Q/poJAUeKB3i0tE3uZ7CqRQ7OVApDo8FY6DGALp52ffHLmkIDPI6
Xg+5rXmOU8rrQpK6reKAU4puYD+CEdWAuqdxV0T0cfTkD4MBYl9LkTmfn+lkT0D9mp46jOwm7Sxr
mGuS0yo/aptDE1YkzFm3RrctpP8hpUFh1urNjmVep3+UQFHcKC2c20qCJG+n0CXi+s6JrXOtFPPz
ADpuOp4gFzpbseq8+QkkxgYw05Vqh879WOpWxuiUHs1jsdsnNA0NQxqfkqz8rKW0/hRjThtO86gY
ZN3U1e1TaSvpfTgwIdM293WT3wZZ8RYH6q7SJlKUSn22dP5ezPy7MgKKzlbR2B6rij+dOsPNMFIa
qlO664a8uY0LXz0qQjjrGhwNqrU//rDlNr1X5ZLYMIiovVVN5znoQO1GWufdWsvnngtdo4xHvWrM
+N124LSPmjndZ9Tg7eTe8m+C4XNSt9NwnwJDBeIzoOaZR9YmaLVTLNMAM9E3xTgv/UXr7K0uH8pG
gwoVrDqz31mQP4t7KYZ02a9tCkpaVfKb5/z1JTO5ePXVEFuu7Gsbn3gdDkkNW9e6qSCGxUnoZdpZ
+LYXdxRTLLf1zxIfkEKWDfiepr9t51n28RAgoAS6u50QppbnQt4WI7/+d0yOxTy1Ub9R8uKQ5+SG
/Y+ynlYzYQeB8jDu3IjIi26BBIkCJukEN1R71rp/UqrYi5Mbw9wbUG1MtVlJEufY8qrCBF+MvMHY
5O14nnzyHt2te6qwHziHK6SPDn731I/ncLyvQsLi9D4A+Wh/kITCm6St6VhUvVuXMgUw0qUhPvhg
IUPgoCMEQwofosvCN6BgqMeYqLMo3316kVQ4QvZc4AZt1W8HAu069GR/1zSqq6cHpdc82z5RpZV7
n1aeB6cOHpTQ9hpKo9V828s5FbWEDrCYNMw/6tobU1K8qX2xOGCDaZ1kWi3K/H0S71y3aqtseqZq
2a3+k/bNfWxCTlVOpf+zRgLdh1sRU2jzXcoHQDu7IJxWBqwQotys3di+ZzYPxJV6u3dKplOS+bej
tlHHFkjhOaXFgDQS6GUjoAfUN0Cg9xS+N0kJDQTac9UEbh1ma3CATU0fSg7KCeVTlu7swnowqXT5
ebDLJK8yVJDBQwWPIBTHiTvQ/iEaQCYo4aK7j6EjmZGyNe33dig3sn6rCd58616rqTH4e8l3Nklu
7R1n2ha6v6GxdePLhTuY2zGVNgxRuzctZSeA88eOfKGJn2w5OtqE4Gpvbtrm2dehTbSd14/wLkft
tZ7GnSJyUssCfgiMlLxe0ffYQjtDKeNMS/kmoSosiX0HiV3EuZfSblDmxTEBj03vzHE4DAqpfrvN
k6PTbfKJ0rqYec0bXnOlZpypr7FrtwOVzrb4IVe3ivyn6vD2ZJ0r0b6I+qcBSmQgw6KdQ7GKnr+k
rx4CveCxvlWtZ8wRQckwiqgD/ou431W6tjJUg5IccO4JDMKCp1Y0SAfGa8e/y4dzIe3J+1I/POqQ
uEboQ1RVUwVoU+cxc6iRjaIjlxNbWkfWqRYczCxwJ8T6fOieMTFo4O9KqzyjX/pcEyMkUOYcVTzY
3VObzETLW9ai2gQ76Zm6qsWFAFx/DOV2J6R2iz/cGAISq0V9rrZo4dHg96kuEyAif1v1r7D1YGUS
Cj12xn5OSJuG4tZjYR0ycciTg26BCMjHNFXoK0vWc8dcRNwJHx3sxudZUEsaDmAzSgwAlc5qcS56
TzJACJ8S60UNHyPULlVz3+VnpYATQ4WMVgRnbUNoHZ5Co6OPQwCgoR2Rr6PoJRYflea4ZnZbTC+V
wZBROVwPcGMiZgn49dAzicGiJcpfO5FGeZlhgNJnVu2m4iW1j4EyruBy/AjT+JDSmKlRf8j67KeV
pDvdCm5b+TmDeUILr0w5KuHgwz3QjW0G3wFxi1tFAxZLZWNtxsBtPFEFzgkGaN/l+o2lfsZk6wpy
dkFPsiKlsNy5UJJXn/axWjrl049wgCAAQVk+9xQ6UpkiIezFY06jVRhvKVM7MvTuTdTuZeneIAzR
GnAcq9sGxUiDwS2AJ1CA4ibVrZbDeX8skmM57e3qlIrTlB5TlY629GSIB2AfxdkozZ0q/gjnTxo8
wVmPlBdnCh8mkT7YVk+ovWN85cpSDk34qdO9FQQjMMZbyh7QnxAXMxKxHg0togE8DKGqBkyCVtqR
GEOr+7tES8vnaJScz0rWpUPTdihjSfCZhmEWYVR7zX+kl3xliB8TfYP5nwS+oDX7OrT7z4764qQo
m5DQ22CjawIbH/anQw+frLzkVrrqVGjwdoDiTXoQ2nSnB4ZXjcep+gm7906lAMz8mqB6EjwLWVGT
cf/JzB13Thu/NPbzkNz65k5Uz5Lxptv3pfkWlk+VL60M+DxaSKt+FwFO8mCRD014CspsxQ3cNRd0
us6PIWgmg8tvBAB9unUiAF3Ag4lUdWpnqeytTaNxn3lj5JwhyQmKvywC4FoQ+M5UZ6ocJk2ZRznc
tDblDro3guwMYW+lQYTq5947u/CGrvQk5vQGx6rkiYZAkFqc14maUrUdmDhUB1szQcSgoeEJ8CyH
whltckZ6QoOvVa+R/9T5W6/80aN611GszOiIdEbkoNVTSVMiTS1ZYa+T9CNU8eNyzrmA6KK903iO
XnEpvOBpuZC3MdU05ZkGoMY6Nd2vYWJqKi9b0ZxNUNkCQcgw5lmnfaqlBAYNECTLzfVbWDcKCHEv
fiuUQCIacKrgQaWlxxSvmnmqJudYqfLJ7iHYh0/ft6Yrl7ruFUVBdcdBmk2WF5oig2Nlht0wcXjs
YIwMKmyNiY5eWkVjyl6hVj01k/DizIH11j12q+Tw0xzMfVmZV37JBZEOfsc/P2RWIPgi0lEoClTD
eE7NS+meKwtEQyOREBoJ+DXllmu25o/yxVaqSCnj9rAl01869LXXlR3hQJe82JpzTfTnUus/60Ks
iRfH1oyFSoMkVbFqObT+VyNDpKfmoVR+IRl/pyfjWeT9AeicdnpAq8i/ot52QbRBUVBsstAEQQ7n
X/KAX5YZmFlGIM9QwaFO7worfGdS9/v3/nNBA+cvEwtplTHsO+Q1mLs3RpCYw3EroFLFdFpbT2RV
IjyAi/7vLaryLCOkaqaOzMrfe+eo1WCqdYOfDOHGyP3nZsaKm+r3MFZkBNQNfeW+Sq+s89IxYYC1
jmAUipCavtC/COlR1LQWq3KtrQa9WgUqLFU6hr5f3KUd09BCUWUFJRfNnrVMvuwYaVkhQnWc9UPu
hFOs6G793sCldXw1MMtjfDFA/qXCXcSAOhIeOlXHZFVLkjddJo9X1nLRlKEw0AKhDTjQi40ylSRr
JCY8ERa9EYbqwcOYXHHwKybMxWSsqo9yFH8xISKIqepBtR16Xq9IIl0zstj6qbHkpFMxQtN+WYA7
PzvKFZ++IFGjMPVPgxnGTUFzwd+7ok2SMSaJgokozFbC6Pf6KN/mKm3l4fjo69Sqv3eDSxcgM0YQ
cZVxNt1e7E3UdopqTSqY30R8KMyVFE7rJoVAcWWHFJWfvhQ+4W3RdRZnq+byuFKiRLOYbga3fMu9
Of67rV+JTtfZvviFIIC0/35hlzZLl5H6VSzFRsJt8SVF3U3o1PCcqfWnXH2o8g39L/97E4asKZrt
cBMwU+zvzcrlvBe1hj9E9edIk16lnRgTeWWDLq3jq5HFOYUGgzwWWQskkfomjdtzZeoboetXRhNf
um9MQ7Ztw55P6VIwu0scze4C/CCzi22lqTsr7/6LHTHRW2TqFsJIaAf9/bnGXtbLJsABpA7oTB0Q
yxCojLm5iqbo9zvzLxWdpbOZ8yFC1M7SFWfx1UYeB8nInHkKrHiz6JHM1seWabe6Ox3LDd1m9/nO
WlvP6AiveDXqQ35FAvLi9/zyAxbnanDqhPCTH9DD4TCHt/TasJR/XQX//yWqy2GAzlBpIpmwIO1A
Mar1OVu3PxvX36JYsS8+/afmbnitP+IrKpDKHAf+p12DSwrxItUwFttoWHpX5zOns6lXH9OO4lv0
ESpusH8kAVF3dGldVc+e/+R3Jhe7qQXTNCQ+S5Xdfq/sIPOadz2cIIY8S+/mTruTj+qNdCfvrs2+
Uy5djybC4Qw4cwxGMi2CYpXaRUhFGzrwVpzUZ/pCYy/a+js421sVStyKvrTtcHz53n0vnfmvVmfn
+vo2G0Gu23MhptI3gb2ejJL2qmszimcP/M+P+s/S5h/xxchk92KMA4zUJ/p++2P8J3+JNjwwyq/v
V3Px5v+6nEVoSFW6SSL4G24Ga/CmfctRmZXWhdgYW+fQbpPX7+1d27OFgyqAT2Y4Yq6okXsy4Xv/
HiB4N8bH93aUy2f8ny+4cMva9ktLoVnJRX/xBsK7W63fkMGQ9/6jvPkBKHBlYRdG7TAP/Is3Li4V
3RRR31sY1D5J9LMz+ZlKOvzWPAWTpz1dWd6ldAUpObIGHd18pN7/dhDdKJTYqnCQMfXat2arvqPS
fbZvjYNxzUMubRnTJVncHMmTovxtqombah6d0Lpw7x+0x95L6Xg6xW+IhTzo+ro72pv2R7x1rjwT
F4/3V7sLz4xyU0uCBLvKJ/OKXnIPbD+CFvhgmZ7hqjf6Ryyt5G14viZFOLvG8vBZmqbpjsr/mcu3
0CS3p5eMNoM0cPLIa5tI3NIux7yceojKFQBDWnqZbmlPepEJff391l5y3K/WF45bdVmWEkKQDpol
dP10Nw7Xbs5LV5ilmRA7SNFUfPbvHa3kONIGal9uMumzsgPKM4OfrHoj/PnfrOXfhpxF5D+aTRz2
gi8JVXZTZBasaGf7vYnLbvLPYpxF4B+aamePKYsZDuVJ+dWAffD4yTT1rILfJ+k8/Uj/yPAAr4R+
l53kn6XNEfWXG7qdCiq0tL/SYwOTXvN34KkbZIxdBoPMV9q95OtX7rQr27acIj9Ksh36E19TLm/a
6rWSDtn4+f3XvGhCl1WCM/RVtWVgnlejsC2fj1mi7u28pLCE5LfvTVz07y8mFv5tZr7Ux+PsfNT6
7HJfqbvvDVwMghBflUkvVLriluEy3MZBpqmSm/hWbEIYSSvrRr6rPPOz2jj7bieu5WkXl0ReSIwO
4sGH+9sXiNoNWxRc/U75NMbbVPpfD4wlUTJlhhbLqq4Y+uKy7+osValTEj92FgpTSJSUv2rj2tSk
i3vPrBDZdsjKALv+XoWYUnkwBlaROrcaMgI1LbxXDutFE6h5kmOAOMhL9wppA5DUnlcrMBGKcppt
BeYLCnxFfvfifnwxs3AxleJQUc5PcRtK6BudbOvaEJdrC1l8K6oAQVil85sIpyA8ypRkr80nvmJC
X9yd+tB0YybxrUpxlOsPPf2Qmyt+dTFIYjgMMBaifJpmz7/hyyUm0S6sD1VIG8oP6FQIk4oD3Xna
lqZkjwYoREvgSeau9v7fnNAvdhdPuwJlQzHr2e4BNchb1MI8cYR/157bdeu279e+5eUrgRlt/I+B
NYq22C85r32pqKPWjao7pQfPrwgr6hPtAWP2JMGnRd2rekQlE3L7bzu6diNdjNb+Mb/cS5OCdYAu
Uuta1qdRvnb+I+pWCawbudi38X1G30Wbelc+8sW47YvRxa2k1cpgyR1rdj5HfeW8ho/Qy89JsIKW
SPu/m9BqdpaPBXzqK2/jHMT/RwD1xfLibQyayu+SPEGzQm+RIn4RHU2Wt0VReFc39uIpcebbkR5p
0zYWHizHYTPUCGy4aN00Z/lAE7I4TOvxztqWO/sxPWvlKrtVH6582/nb/ccKHWBT0zJVIO6FP2lF
XiXGhAO3Hr3wbr/yH4P9TXNEWu7uiqn5svrG1NJ34sF2An9iheVbtza31Y3xM/ldnMdbUa/GDepk
d8lG/gjew9XV1H5+V74zvfSgcdCKbl5l7/HmrLJterRu8t37s+8Wx6teczmS++ej6gu3UXqILvW/
PurGWSm7u96Nzv3KcrUHOoVc65Ses5/Xhqxc9p9/b+TyaVUjcxBazhLH4Gw0R2n8ENfAzouv0QxC
MuXSpLC0cFGa5R1iFDZQ6BIMHAVB82sg/jUTi/u0iBC30mLulz606TI7Jfqv773w0l0Ch8VWVFM2
DPjceMqXhyIp+yyzA060jERb4et7RaZSTnk9h1TxvalLO/LV1MILaNEbgrDEVEANJ9WDTVS/oxX9
vZGLAN1XK4uQinaXOIhUvhgyzHuUm6qdsRI8QjS81UcK8pByj9JuWOX34tqBvnQ7fjU9b+aXb1mi
apB3Fab1rfGp0kvJFPFk7ax1mA+uc69vIH3tpzXM32s5y7VdXHrioPVykvFpkcGlQTm1noZg28g/
v/+21zZw4Yz0PBp0tmKlEOs8eJfDbdZfccf5el1eTDR/M7TPVpnDvhwTJMQUpNIM7jjGOpDo1cjp
ckQuPIFxCD87iw/WtaGVl77dV5OLmDJWEhCXGWwcIZ6NjzJyXh3KrFFXr77/fJfOsqMyOdKa6zH2
EtVEx7uRO0FoOeRHVfrliPv/299fuJ9UN70qzX+f1qs7u668NBw235u49GR9XcLCz+g4MUBOMKEG
Zyf9gVROUPwR5aF1Bs/orrjbhY3BBzRVVi1VsXg+/j5ONALKGUqgkJCjD0X52WftekIpYe4/+n5V
1wypfxsSkmHIk0xAnpTWjQ3dU8uiXQ8tQeo773tTF3zgrzUtbidAE8WJTEwh40zXr7YN9O7KHl1b
zcINEhh+cd5iwtePOYoScIpGZyujgPHfLMU0NdukxszAlb+/Wl2Oqe6PPLCqf6eqm8B//v7vX/A1
PtW///5yGhVSoH7elryuo01fBLoOctft7T64aa14myX2weqSa2nT7FKL6+cvmwuXG6ZspKCNTSn6
gJ8chOdIyt0qgsC4NyZ6V6FTjXe2uv5+qZe37J+lLhxwSrMwtJFXdiNgp8hQPWUyTwIarRVUV0zN
J/S7FS4cUJbT/8mXMrrarKBcJVqIZPWv7xd0CTMHgZRlS2casA728LdzaHGJlJPPioyxon6qn1vf
OEz0WqRS8KZ17b2DW4qk2NfR4/emLy7wi+XFdV5ktuQoCVvYoyW41o06eogtuL3lHEX930wtTkBv
AQ05GYvU6NYjMXrSYGQbln8lbrp4Z1iaofAgagwUXWwZfTmRkGVW1I6PtACK9Ap2c9H7vvz9xYWh
in7IhODvCwPhxrR3p/yU9NtKXHOKawuZt+5LfKSo4aAK3lomD1KT8s/Kpjkzhmyr3tGQZBz0XXp/
DZdSL9ucfdCEkqBrixPtoFGj9BE22yd40h5dmztGCiB+FrlUUdfaFtGpdbYB/D+YN/yDU7gajhpd
OVduywujkHnJ5gE0//NDFme8SuyBGhk/xLhN3ZfkiCJvRnt269H2sSrdcfcj8bitpaf8WduHV1zo
QmT6l/GFCymDZFY2ylxuIt/2zWM4ekpyP5kox7bX1nn5/P2zzoU3FaJOnKGYP/gGxV5v3L41wu13
sQdV/aFd0xwxbv0rB/HiU2HLGqOLHKb8LCsFM+zZpnLauraa3JWldooQS9P8+uwjSR8W9F211w7l
xWV+MbnYziQwhIygDC+F9juC4J1BmzWGK9t22Wm+WFnsW2TTFa+MLEw/5Kcz1Y/+Lr5rd+YTqQzK
IyvNRcHrl+Tdx8zy/C8uty+mF/uIGEyA5hWmJ/j3BsqeYToxrNG5snUXAn5V/mJmcSdUdavTno6Z
LH/0rdytrV1GAw9qNQir3Nf6gyOuXHcXbwRbsxXbmCH95QQq/joSiRUWSUO3Oa3yVd29f//tLt6o
X0zM//zLRVcZZqROzAlF4pJEotxME5LB9MEpm+/tXF6KpRq6QRRmLEOwyG7axJAz0FaDFqGq2caZ
ccXEZT//t4llFDagC85CMZGOd3E0k/yVdPf9Kq6ZWFzRgaiMNEtzMNTowUDtMPtdIFP+vY3LO/LP
MhbH1S6tfFQYz44urJXuuzh59xEkeB0H2pCKyJC8781dW9Li3Fp5aBAX8dWC4YNWbyd6Gtq3701c
3PsZX5INBQbhctq8YTW2E47cs2kQ/j/Svqu3cWXp9hcRaLIZX5kVLMmyR7bnhXBkzqFJ/vpvcS7u
GZkmRJw5wGDvwRhwsaurq6srrEXB0TDNxgGux7otZXEhV1JmlhyC76grEri5ELQwKcb5BED2C2s9
xctSROSgpuZesAN/Py9y5RdKOTnTusO1DNQSX3ln1Vq4tqyxv1JmkeEotgGAXGADtGRIyyDBbEe1
Nq5s/eJdpP2VMgsKBcByAhcSa6mU84imgpFYQEOQREC4mEEgrkhb0hwPGhNNRWgIHt2Z5tDgS5Uk
xNnJNHVPYozcRMp+rON/OKI8QRMpGrAVFcnO7xuUjmhvB3x+Y3jaUxZwZlAMegdQvtvGtnQXXEuZ
NvDKbUZhUTRqO0lhggmA9KHDSBZmzojr0ZPEfo3x5bbAZe39Xdb08yuBXQGM2ySZjmmTG4mEaW/v
qaHdiu9ZfAzx0JuCCIWX4YS+i+mBH4EKHcCHxPosoP8RqI6ANwdRTMjfpQChIOME+7YWiE17Mn/p
XUudHd1M4hjmDyDVB4ZIKwErKwDZOvCgAcQMwHvq1gyg/LF/TLvB7gDv0yYAhhLW0mvLOv67+JmF
eq3c8y0HC42L9wRAa+FT3Fr/sI1oakCyCA2SCAC/61didV+LA0R4vA/2Em8QHFaD+EVQB28tQ7B0
kaBJ/D+yZk6kS5WR9D5m6H1OeMza1EnlwSnr0k6ZYuQauIDU5wIDoXi1YZo13+DiMSnS6UQEsEHH
7ysvc26vftm8rj5p5nFQem94kPuh7imMJl8CsAeowe9VvC273ag+MEznNyt9toubyqPHF9lMDU5h
pnEA45Z0INACq3NHYNQNAQLcS8WK25l+zQ8TRr8KXA4avn9kTIFtnWKwB+eT+tlrUYD/iw/vOdCQ
dUp8P4zBiiaXV/VX3Mz/AMd5lDukGY0gD50G+J8+Btu4Mltxc2tipp9feR3OE7oYmD5TnjYzubqz
xE4yZalaEbP4eJi6ff6/9mYOgAFcSYgGLKcEtZMZu7XTfoUuZ6T7ys1cYNadhAdV15gOijt3ON+2
yrVFziykyABimyCBZ4TATKsxMgyEcIfDdOj/JmZ2HEPg+/y/+y8vPgMMfk7AbZjWvC1k2vdbZjg7
YCi9VTLXQ5EioG7QRiGDfPS2hBVtzQdpctoQD6m5BsxI93LkdNphCFc0tbgIQcIEAP6DcvrM6mgt
ImIcsYgkOxK2qdKH20tYdIxAzEfPKoYWlHkk0lS05MYKLiFvhV+Ujx4yJXCUkOzrXHy5LWpRW1ei
ZpvORqVrgZeMA4QwpASvTv7BpJXJjDUZsz0HREkdy/3k57WDPHZAX9jIa2dk+s4fdoWxQBBIT81f
83srZoCWECkaVsC62+p13aLfXNlWfXAIekCY+fRO7tMVH7doBiqaX8GRjMazOUO22AJ/PE8RW0fa
Rs5ePfZ1e2+WbyM0bCAWVTTU1WaKK7oIs6PytDmVamr+q+dv6/DCoTslAkDGAHRsgM75K4mSReP7
K3TejjpKohoQAJYa6nhUhUNVAQfhM1H/oYIn8FdiZi/VoOg8X0WQanSAhWL49YF0f1t9dClqw3ij
9Kf3W8LM6vfLIVUGjLEHDeZLgHFqkK28lVHJlgc9dEO90+ONdMfsQ7R9OXkmhu2eH+pdayY7ySnt
TGc6qK+Mta5pYXocz+306pvmjSoF4PsqIIeiaHV85izspxPf5ffJE70rduCYeQK4tAV6YV060Q1n
YhC+l9ZC6CWzBW+3JKPLS8NTZ6b5uCoymmotirQBcmHgNTADk4FoxABVtx6fqC6gXfz2VggLvV0Y
cf0rc1LL1T09JF5XyWCkMd7Al8Lv+ydyGk7kuTRfwChnDgYaCsxgK+6gdVfa3Ba+1DLzTfhkJ1fC
mUYjTcs6LHibu6IDxHYA4zqcwWx2khyAfe6TA0A01/Q8mdePrb5a87QPV2J9vDS9IoZYzh1NYDsZ
+TYGm7hRv+/LR/GIHhQTaHQmeD2dciXYW0zVX+t7dkM1A7p7Bwp90yNvj/pFQZPv2xm4VLZs8lty
IkfAVjrgttTjp4fWZjowoVe0vuSRrz9h8jNXy++ypmKyh08QAAUOE2usMwiWbc74c/RAhfJcOMqW
Wpq5InhR74qA5zUa3nky7w3oO3Go/Q56RxswtA5eNx0UiM/UBvEjBueKHQhdgM1ZGqkNgJ214sTi
6bqSPtv1jmHOklcnY8svkudw/bgS3ywJQHsmLJooGkWA8F2vflpoaZf1aHBvAMEFXm6xWLkBFqNd
kYf2BGiPF+fDLHyWsCgEfP00IAd4IxceunmD4ezes0uhf/ob/xGlnW1rJBd1TX9LwcK17JnZ1J4g
p5kG2che6BFIeCXAwIVr7UVLNiKiiIVbG4O86p+r48o45a6q4nKEFAoqnHdgjaGUlL6CBs0AIo0u
VUZodEb+Ar48kIM5qx5peZF/xc+MhKEMmcr9pOBBl9775/guAu9CYfggAddVI35FU5eRHj9un4yl
mx2zq1iwSGUMMM/eEVHTRV7JKBqC+AswVYDh5U8VeTTo3JazeMldC5oFlQoGZ4IugiBgVsb3nQva
x2NmZrtiE7sMkMVU5w8SRmkMwKk/9JfI8nFB/wJe8+3vWFivhIcuQXkC09Pqj4uOBrKXlSiUx8DS
BgkvMGVb8qWyFWNa2EykjNFgpSmSpP6omAnCoGYyX1ZGFg01iLmBejjwLUEKuYrt2ytaOPuqIlPU
r5H/wvzqbAezHLA/AQEAp8glYGFUX2ksrkRNayJme5eFHWJpacL4BABeA7j/BtPFt1expDB1quDi
RQ1U6x8lRr9umAQSYkMCUlzJBVYpXgj7vC1kYfNVIJRg2ATPgWnK97ubTLs25eq2AQE3d9cPn7xy
X5IDJK9cc0vqQtEGJwooAxjSnwVTgVd3jG9biPEBYecVm1qJVjZ94SLFSv6KEL6vRPEI0BAjiMjh
EX3wOIBrtB+OTb/3Sa0HyspcyOLuIBkFQyZoFZvfL1qsepykMqyovGMccLuC89D+y+ZgwoXH9qDf
aZ4DzwBknOfoCgP86j0Adg0lqUGy8MbHb7eNYHF3ruRMP79y80CeZgyMbhWQs80w23urA7TT9s5i
PAAOCDLy0RiDxHj1dwGcEia9R2BlAIbYh4Mfu4PaCrqqDpXRdlrlUoxHOkFOiq0wYJzA97LUglda
u9D+1A5/fggQWYEig96MuUZ5MaMeD4AKAwig6YcE2u6nrKmroxCH8jugkGVQypaq9rtD98IbUENz
hPlyF4DzIBuao1L26AZUk5gHDcs4nnwNHCu+V4rAaCRyBc7QAuzLUpmJIKhgGLIBOi7T+QjweSbi
HeBm5gANjFOyqQCcACajkYRfoc/XH20IlvNelsPavL21i2aKPnEJr2Py8wb3BlJJpYqtZWmzT/jK
6RLlkNTySpJ6UQwiBBmvcEHUfnhcqRe1OBxhQVG+V1hvjhIm8gaBrryQFgISDVgPqNcRgCjjVfbd
kMaSZ6BGwXIaDRCwWguy3Zqo4WeTAu6ayGw0QHQGyLdRwSXmxezhtjani2NmPhpKnxgFRP/hFBh9
Fx946BuICMwHrKVo1wVub34Ab11YPQp9tuLPFjzzN1kzfyZ6ASL0AbIAExy1u1yTML6PiItLrduL
Wtg7jUdGHcEO8ifCfFFRh66F0YdOMcClnqWg4DHYM9JfqMBlv26LWnA0GtBuEGugb0Ymf6DJrhzN
qIRiAfYQ+GjAkHacty8rZcVC1kRMar0S0aG5Qxs0+BVQgVvS6NulXP73rh+rQCkCsQxutPnFXJVy
w0cRjB0AsgKYaHFjAqB45fZfymp9kzLb/34sUxJO+58NDxIB5nf8nJENz/+iiYMRUb0XAB66lm5a
NDq0qKhEUdA1Pge9GgMuyeJkWpoMZhzRZUBiZD6oF+lKQLB4kBF2SOi0BsDWfEA07UquGSqsjivY
xveBJ9i3L1xT7kNa7igtgYQPblk1WTnAS8N7GmZPML2H8B5D69N3XZkHPzaA8apgHnwt7fM+BRwr
KuZtGr16YD2KxubcxyALLtGfAWYum7FuEwWAIa6b/95jAjVmoiuh0534o5kiGjgvlKAAJWs2Eu/p
ed5v+XzlZl8Iir5JmZ2GcFSzVpocllYX7DCmYRDooyhntQ4GrBacPpoD9llQ2PRr4f7SORTgVv7A
PPBw1d8VHSmBAphnWBIP4OHMZ4cmqFdeFGsipp9f7WWSSMEIXmqosIuPHUlBs9uuwHQt+UachgnS
DOGCRGYOHymSeFTaDIdwYoSqVSsv260GFpTbfpEuyqF4qWAgCjXlubZAeNpVgpjjmo77Amj6ais/
dP04bLIUySNL7NXiCcz2jWxwIlDDgE1cUqDv5TjIeqHIlQUAm6bY8YnWA4+/9ACeKRVguASRWK3y
e1oL+ScIdcLWGHv4FD2KwD+FxpHgdcQkOtpUidD8lgdaY/gYLEIJ5hC4OgG1J/099hISGyXKeshw
kASDRGOhgWimGnrpsyibrALxbdqmGzA5B+rKeV3aYlXElQ8/KyF8melf0Lg6S5QC3rzKcEMBHKfX
wDEV+uHKDqwJmnnbBPnxgkkQlIvFnqb1A6nGlTrIkstTZQGPbCSTqTAfkGa9gJ4BZFQwWEdAcyu8
i6CkCVTQsovaa41RI04gGxFw+7dta8mlYyoQj2FEvZj5nz2GA6r6SV7j3S2NpxxdyAKyCFHiYq55
5cZatOErQbMncdpGfap0UCE6q1qQO3OdrYSpduKjrlg5+WtrmnnxkAQ11+YQRcFEBBYBLjeKtPZt
ABuEe07Qwn9It2nASpXR7AtDRGbhu6vJQcuKjlEITLMy03m5YXqtlLlZogtlxRKX1qbhvYdnEuK/
H8iAYl+ilVnEfglJgIbbfEB+KEuQVuQ7sNCEQf8/ypttm1ZUPG2nvIxMCWjCMyBQ+nqubdJsc9sQ
l47Y9cJmm5axqGuJBx0K4O4p01bnin8IzK4k/CmvXF0IxOeGSkhxwtL8IAMUn1MPIotWzHxlGX8Q
6a6EFMkgIEyAvkZMLACyB2RQ1X9fCYa1/ccE/iQOr0QQMS28fNJUI0VAPeZNRi1hNQW/FBtcS5nd
0IBwyLUixUJ4v0CC/1mrTw12ps5/hYqjeF+3d3/JO1xLm9R6tSY5ZxjOibE3lfzGA7Y5ru6CZkVv
i0eHJ0DGmeBTxHn0iqk+9CFUWJGGFYHTLgXqeA9uYv8fXCpwAqZsE9JZALj5vpaEdj0HEnK4nxg8
kMSknWakBCR7l9s6W17PXzmzS6mOEFdVCnRWiiBXqehZatMdJ+c7xoGI7Laspaft9Zpm1hD3batE
CrKNTRa/y76o6VKXg7WpB7MVSBTU+9vi1pY2Mwe+CWEL02UYYzIbLHWI2U1Neq78taH8NUEzz90Q
mnMyhSBRkhATDUbT+fvcH9ER0K2YxdIFf63C6VOuTHwEtHTKRKhwYm1AH1IMXna2l8hb1Xx6/UcG
S/nflDi72v1h0CqphUCGIKzIeZB/5Q+hHOwDIq0EL2tqnN0SSYabfNAgyssb9Dtu5O6+rAdDLJ9u
L2nRDAE3qUwvNATDsyVxIG3VtB5Z3KwN9iwlZtgpJgd6NTkrEf6t+PI1abNV9YUsD0OHgyyLpsiV
OhEw5BIbaEnVU43at5c2/bJ58gjJsamcJRNg487uvyQnfBzk8E5lCjZaFr+j1X0jh1lnFKpvpWHh
+mHs3Ja5mEW4EjofpuAjKvRsnAKXsHFJIW6RYgQmAdsVce72TboZwB3F5Gnm5h8a5ZAWx5tJVfCA
QpL8+3Hok7KJwhJbmQJaPyopWM0wigUildtLXLxYrsTM9lDpNbWNprx/EpcmzfkN4niD5/qVau+y
GBWA4HijITEy8yMq3s+VD9xzow1BwxBm4Cnd1Kv9oIvHDP0feDcjjYo/33WmgrWWUzpUFQpPtpMB
eODRmOuDpOrKmKzclovu6q8siXyXlZZSpnV4dxq5lBp89955ds0/sGgzlCXaXk8JOMr+YauuJM7v
zRKkxgqFxDjxdAFQ6pIKRJ12JbOyeKivpMxuTeCnZQKdKjPF+OBzZ1m7C8SHWrSI8vi/LWd2ZWpC
lwQArIWgFmQ4nEmCakvBw31bytpyZjdlXHBTwy2k9DXZjVG24WruTNPgzGfRBXxFl9vipl/3w0td
aW9m57XAEsBTQFzXTPQdMagZV6cTph34IQNvKRFjZNOA8UxxsVjkGLtBEi6OXL54YsGjV9i88hip
jlYHIGg/Ncpj0oCNlv8XZ3EleaZMWg4FRdsGnIV/yMHEVsS7PMpXhCyq8ErITIVgdY8kBhpHI463
tOqtcmhWJCy6CUXAKKGIuR88S78fXXCAhXzUTpmv4NzgMvHVV84HV262EhROv+fHRl3Jmb7jKqIp
tHzoqgJyKv6TSJDjvcZr8Dk/tSWChIQgCyogLQvWxpkMvh+QtoJT0JT42INtN0rXkjs/l/FdxMwj
oPzo05hi10dBxYBPDOK5oQeTnOJpa+1sP0/rd1Ez0xaY33DpVErlIvBQRRe+RmJ5M3Rbzfu8fVB/
2sAkScETABMRKEbMJBWJr0QSRezSSCOoLsF631cvhK9AHR6tTTsvKlBA5mMCvINlz/ZIUGPQJopI
I7egAY3AKNuApa2ka9WHNTGzferrjFP4iCBWV/JDAkJmpvQPHr/W8LK4R3+oAmSCqF+bWfUEoqAg
e4k9oskb1xBN76u022O0MQJHWfYgKs1aGXZJJA4rEPcxU4LCw/Tzq4OUFNzY84OIsHYEX7G4lfr8
LhXRTf4QkvNtu1jo4xRRWcOUigTQVfnH67StcyR2Uxl5FjSMPtvkAbR990iQ7WRQoevgan/2jRZv
cP223D99wt+dxXe5s93j6zBWBwyVoKHwUd0m+/FUW+Oxs+95I8G/tXrmtPhnUAJo+qNkYUT/qXY4
C5OKFpqnXZwVQ9YJWozzPWiHLfZEP25/4ULD1fcvnB0ZNQdQeEGnLzwGDthYnxQrMPDutPAFu8Ji
ZqOPW1UXzpm+BZ8sQIxX/OnSmb3emskXXplBqFaMS3p8QFK5DX2VwZOreZssf7290J8vje/rnM7Z
lRi+EOrOGyEGzFS8eEcnYCvQYKt2PdgF6C5vS1tb1Ow4oV8jysIQ9lYVhT61wiDlEmt33fB8W87S
GaIy5guBzq/I8hyciQpVGFNOwbU6gOESVGEpGLRK2VGLx3itOrcma2bLFSbES6pAliJONIi2Ir/0
fqWP3se49gb9GYajA1dT0RuHcB9VyZlr6IueCxAPo7LfHweyydg76q6t9pGUNlFeVHFzW4tLPhaI
yXSqBlC0ls1eGKQpkzgvIc7rzLAAO/lvSVijMlla0pWMeR6W4Qbvs2qivkuiUwse+zKUL1H5kpXF
nSoUOz8XrLEHocTtpa2Jnd1Sedl3KmumpTWSXYuCTfLUlhskYmhsK75vJe2ogwRs5R21ZCvXq53Z
ii+qpRbnWG07DpYvfDX170hx6fjsByuSVvZuDtTPFJ82UoUFAu1ERynbLEAUiCLBbTWurWfmpESv
H9ECMKmRy5xQHAxBCFDt8K2KGBHp7NvSlsK/a+3NfFXCxEAEBSJis+FQgzSVCcnKepa84bWEmX/q
gRnWJgUkRF0T6nIKYlyv2dOQAxuldJLiwmCitlKgWtup2aGOErHh0TqIxFLvmzwTdKUBUfnqnbss
BukIBSzUoCqbXWiyL4dBN8L0ouBcCjYfeSD0XpsUXPLvIvkrZGYPdUE9b8ym01wHpkemkXV20ILA
aFmzkmRZEzUzBils0KtJIYrU54wDlW60yQpDiWT3ttEte4q/S5qZRF3HElIfkENR2tY8nct7U4se
cukzDI7VxGybrtz8y2aOkYaJpgrTdzPfpPY1n4+iD6aXLkSvkBKPdT9RphbdirUvmgRgLXg0D0ko
+M5MwuNz1koRBOXqQS5e8xQNAmsotGsyZhbBBwARxug+gOPA6p54L34JTllNWFHZ4iZdrWRmDAFN
6iItAoyIKCaVFJ1pn+iH01P09Wr9M1B72nbl1C56viuJM7PI+RL84zLMohIvXATaz8oc6lMOklCq
rGzTAleOiBHMv/s08xBq2jHJk6FDTwLNMWqV2bEa30mVWQOPQnZC9Lp4qAWr0rbRuKLZxWN2JXvy
mFfxIU3kNlQqaDbtRDPoMWpWn+UOYDgrmbjFp8j1IqctvhLkgdcujOtpkd3w0hPlqQ00vQgTkyfp
bqw9p5fFJ5mVeoycbdmzD8p1l1Yd72Wm2VkxHrpxNUpYAKqfND9hDyP6IRh9+P5RQ1RpY9SEmCoh
d3E3EReDFRaQcHVg1OmpE36hw1LiLQqYaBbqkUb0Llx7ggrLpvb3I2amBibQtmACPkI5HuWXwQic
yow2oC4numg0u0LSmUk2ufEOmDj9qwI5jR2bnJ1gDmx8ue0M1z5lZoldOWLosMWnDG2LvmYW/6bZ
YGap6OYJNWmLo3db4OI77HoHZvaX+L4W1DwkVqaiZzZ60j5/a4dQ9z4w/4ahM0xN4f/yxOPu29KG
+xeWje82MDNMWldRyPv4gk57VKtjmK2VU6kAK5q/hq/WOJ8PzuWujDCCgPkzpwaHvCs4iD02b5WZ
vkk6/RgM30JLF6erZrjJtp0FHnaDvdDzOw+AtXyTGMyMzXZF80g0LHvV/xjePJXT1g1Vu+m70vKS
C7u4+ZL5nRSj0DDshg5QFwHatp06f+rBdI1Mll7UppfmRsPruRzAEbu1hNwP2RTaOZOc2rPa7lLi
kQTqgdga+Y+q9jZUwK0tGrW8zas3399q/nGITpF6jsX9wG3Abe5HEWD5TnVxFqJ7dD+W5JX5YFxH
x9qAYl/g6xzI68UQ5NAWzQNjiKxicFOwzSp2y7mx5SVmDN6DwAVMK92N6EdDVqrd8ADiM2NmVChr
0XQvVraMR374mERHYNQafWIDTqh/TxDVZkbYpkadnBNlxPxVXGGBILX2BUMLDhrDpBm3KYdN9+EN
WzH8kDm3LW1whMdgkBrPOW9riZMM6K0zwnMZHYPcLplZVQ88WOlBSt99DaWejefqZSLh7rcytp3p
RYauUz3ONoCQ0Wtm4P5vA0OI70tmk/ENdDIYwgrR1+ulplRs+d7Bd3Gt3ha2Uj1QhA5xafRPjXKv
JNYINs0cWE+bNMaY01MYNOgcBNf2ka9sNjjDew02tN6h0TbINgRfU+iSvAePgvSLyI9d5/rMTAtb
43UVHwXynFBA72H9NcH4KmB+r3Q128vtI0/vuLcxMmj62QoHKTw2A5g9DnFhJ5WtANmRt9ArC25A
/L1HXBieRg5itrSzcLMJgB3usaZDHG1Ysa9QiZF1IdVlzhgyN4kdiZpqcwKRa9nZTeeO9FRWerjj
X8hgSNEhiywtv2uarR/YSGmJo1PTF8ps6lsi+qDr5C3BGfO2GWd5AlLhOvKSBRCbx+7idcDvdnx4
z8gqKdhHnSIwc+lZ3YqZLUVG/QpD5Vlr+sNZTl1VcLVm2zzQyIhDdALq0SnzXQE9HuJ7mW+j6L2L
jVS668JDz9lk0KvSagHpJW9CwY5HQ4x2SuLUgQB4W3SJRnoPegzUk0tQBx0qyRz5h1zYZwNeVroS
6lq/TwiKHoBQB4qIHr3RyNVAgw46mwGkb0Nve+KZ0D2oQfUhcATttVMPfWFx1CHAUiGKlXMbrIIf
dSXdpEwXFLcnRltbGIEIOztvL6V2Rwqdi+8AzlxpjvxrVDeMR6oYtbfOqkCzHrlxaw+iE6HhozEp
tWIKhBblEmRHj99KreOXuhjuqSciSnC12MZkeisDYjCyWECsBPtOjyS3tdytmte+eEj7g9A4nZiZ
7fMo9LrPyzoOS5uahWoT+kD4p8bzQT1qCKGeAaVQsSRRsChhemyrjdOkoS4kNjec88bMfTerv/L8
l9y2phqNuh+bo2yOgT3UVl8fhvQl43OdVw8e+AUBbBXyGNJmViL+5ttTM5xrIM1or1pvJUh9Npuw
dHgQuNcXMTGEJ5bqaacLGDHPT4ln+PW2yU3khdP8pcALG5N9Uer4yDRJBlK3xVmTLVTPQflSxXeT
a0qRacAw6t4Pt/w7D3KbfLCIhJbyHc9t8HfRM6hoCRfoJhht7wUfUm/6euexTSmduwGpWDytUQOF
bakGdw9m3uDV+8gLo8B4hLAHqZFK7rzIlVXMtWC7zKJyRbA3NnrANiKx4NGk+Ei4z8Z7yruHQHlp
0HeSa3clQF43wn2am1xpAnCOl6w23lUvXnTMQoAwGypIREXAnREdlD260oV6zX3SatfT37xPTeKb
LeiO7ora4tTHqv/y1X3GH0IZheldpuq1bw6Ri93lQV5MtnC2frehuSkN+054Zd6FSzdidGjDHQsv
BXKPIoqweg0iWO1SxveSvwUWWTLYKtnChWfNIUju29Igoj0Im3J886I7P7WUSB9SIwAeQexGFH2l
vV71ThAaQbjBnBod3OqrPE1+7J3k9xL/GB9j2BjROd8gdAP3I7CDL1he/aCWTgA+lwQOY8SwfZnc
jRWDX9qL7clnF9J/oWOgrXay2OpCZdeVB6CpL5k+g4O0lgwfaletYNtsBe2Ta+yGPpThCz/eJ77L
vnzJ8UARWtB3OpwwtjtIaB9pTRHpJj/fljyGr6x0W4lO8JAoOv+khk79ipH0IOFgYb4xcHtpkwaW
FBzKGHMXZBeHyaENbM7fcsMzUexyvBvLR3lwA25Ds33BthW/78JforCF907zHWgnasEl3ammbt7v
R21bJ0DFuITRbx6+SNorlcvl8Pkgb30VkfLo7hTEvY14lNVLyX1loiMDXSQhvxTqlmeEZL1ieBhu
4SKAZ7d2GrwXrbJhRyF3U/xJ72p/z8WTYy1wO3vHHh43ZhYVf2GIMKVbibMzzwWvKSbglMhk0UPQ
mmVrC2/IhhSiXowuNipG2KPAyA0BehFsbXiOsn2PFEYQHmJxU/K/pu2L72SiV7wNH9UA1klIDFmx
E/mkEovrNvhxwe6H5jSEx1zOdEK2haCL6UbpZCMhuwE4z4oRASwX6q1xeUvvUfgbpzVM9EwwuzdV
tqoaFE7IwKLibfCRhZ9U4WFMDFop20x8aMm4TVSnyRmoIRK3EHO7m8pToYIJMHHKW+2a9JzkCNYH
D3MCAB2XNoqU6m2DeL5s7NQrbQ7DSERgOiWW1gCJryfWUPxWFF1VDE20+N3YmYFipsGl0Jz8LJ+k
zKwFM3mLVL29YCA8CDAI4PjoMCC4zKfyPPvFaVYb7VLvMwIMnbiJOey+TnkrZFupfJM/1NxWcAmG
u4w5iKEkN5NdGfRGgxkxlxGHV79osiOFJRfYrE2Y3Hmc4YubzsM9bHgAiG5P3cbn7xt+z0Y3I2YX
3/kiOKZcDdB6DB/lcnBno8lCHqzACaKox7F5weWOGhMc+qgXDMGmxulIqTt4mDlVVxoeAu6WVXaq
3LWNrNftZ0lzY0AT/Cgdhxgn8alXXTU65amGMO04UM4FXiCXITAStgzRQ6F9afIzG005cRTOQAAx
qId0Suzhloi1EaQNX3X1EPVm0qp6SDC3ye4TLjCmwm+inZsMzj98yrljMHT6gA3h0mNYIimIc1NU
SNGke8ZtBTpiAw01OQeiIYVvAU4hhmbq9hXdkXmE3Ry4EytFwFyDJ6KW9ZHbaLUFIhQNsQKnOhx5
rbl9UlV6VZW6JFwy/tOTPLOhjqeVrgBsIqLgNaAecG2pfmBIUHrU7TTYcI0gmdQR0hGprvqvcYsC
ef02KtGG0w4g20UeeN9VZyBvGV4A2+OeSu6SIG7Oqw+FVuYoIEsc3RO0f2nNAy8gVlXxC6XPSOvt
fDxWamzUwX0oRkamhjrPnlLuMx3uBO0cyb8pN+oy9JJFLwU5eW0JfuKjwPYVeG08xDhIZ+H4E1Mc
QR3lP8PFj3hWyNWDh13C9IktNr9jHFwhdxpx3PIJserQVQLpQoSnQHbknNp8fFerZhzuM+HCp/dJ
46hto/vsMUILXoPBKOrSodFZGeshhwchbgSmXOrmtarv2vxXizKQKkMNj0lqp3nnVA2Qi4g9Kq7E
LhlI58I2NBrOKLVTEjhjrelKhgfMTsxfU2S248q3MpUzOnDTMe8h8zKdk18C9qRJQMvcNyOsOc1M
Ru7z8tL1mSnFrUnHl360RQwF9Z6HMbyj5+cGGDqxZgSeBaw5cWl3qYmvl/gF6Vg4PrOG5szVBy96
GgrM71GUydIKocrIWXIvWyp74gUJXIyJVSBk8bwEEy/E4Coww9S/+/F3UT103kNR2IXwkonPJVyh
kL7wyRtaGN2Or00lO5YqN91BUYsHFAGZGACw/OHCvGPOX2I86eXABSo5OAaBKZEUeMfAfYvPmIMe
hM+6PYrRE3BDDS9NHNE36qE3xHAXph9xlOijJiLm3AmRg14NBbRQpSXHFgG184AJQan88FT1rlVf
Ym7b48QMZDR7+loBMTyKzp4sIXA5heNJaRHedke+DIywQi5DO2n8I4LYILX6rxAPrNAAQn2HOoP2
NHqnGBdO8hyGj2pveRqeoLYHjIz6VVaRJSOfKkUVRHnJ8eDytK1aO6NmIhIZFYP4Fsvslt8nT5nd
Ky7GoSY4MCF9LeA6iHgSAww69b/FCNPoJ5qfSt/qBBdz43rK6TiSfuUG/8fRWS03jgZR+IlUJYZb
sdkOJzcqT0DMrKffz3u1NbUziWz90Af6NMWk6nbyvlrsefGnkBopqo5FuavTL8bd1NON0GWHxh1X
GX7Qu+z4S1v9FG9J48vzXp3CXLBL6RBZttnuNMF7HO5X5Fedx1ydbPUf+Mi06+aUMOujuior4/OO
c5zbhEDKw6mCnsjZtruW9FQs0odiODPar97OKa2KgMM1nGdnlrkpbfE+JH4q+DORh3lC/6JTQrvN
5aemvzB9oEj8xXpXBddIfLrYZPMkZxRHQJpQER1rDVPpN43+elH2Sy7nlI2SqYhl1SGlRhmy/YjT
XX0tSeLark132KqrIAaAnVp1a/Oiir7J8J/NqakPXnS/F23rIdLaLXuMq3UMtQSBxy2ycEhfRMXT
SbJgK7ojGzI7acpuWUNwtVXtF4Ol7Arfs+CvmV2Wf3X6kpYB+Q2aBEd/AweW82HICENwKQOrf9mn
Or6o8Wv7lVu2EmrfhrVn7ppZnrkGi8i3qHHjZcRwWzkiTkfTFNwsurcmGImXlgg8NfGBPHJerzbj
EuyYglVPG3esrtLsjazZtrxajJ+PVTeWbyZYS6IjjpogFaagZhy4dqinHxM8Eythog0ni7S7ti74
wTtB/WoiKmI14P4aVFS0RnC61S+l2hFptxDHv2lIXFml4aZgUbxn2mYn9UUD3Fv5xeTUm1pPYidk
bEjiBdTyXuvf03SaWsNOrZvQlZB1q20OnsHMQmEJ6IyyJwBOvHVhEz+ZJfgQ6DPHrm66U3arhatE
I9gSLV7HhJl2uAqCUxmWK+HJsE5SjGCq/3aVeIiSl2E9JnIX6tZRQQpP2nCZI1vfSN6JclqUgHCD
aU9sQaNSAstkULJp2UmO9YMQzlzCcrXhLeaYLeWwGw+NHta1QQ1U+9HwHddvYvRaV42f5Ydy3C3j
02jJ7qp+rdatYf5cUQe9ustS1WmSZ228Yw9yO52S7i4utV+qCdXFradQS6kF6tamV9Bui8MahWbu
W/KhnytnjohCf1UiVx9fl4QF+GWkP1KlOPoUDBFURQz+0XeWSq1rOUZ3yNLFnZqKaMTj2hzbVLY3
isnqE/HeE7L3tgRTq3arM4p9rR0l+quhbTgapy7sdIG3dpyZTt3c1rK2IybsDkIbDiocl8lp0/k1
vMoob3aZnU0OpVb5HOQB3gmjTvMMxo7HS6WTQZ3ue3ZQnKKct2FESZqyW4DBUt09GxYPHb2NmeQJ
MxBz44ievboaOVwuU/Eei/dREhyJuQZKLBNJkTiZlnqK6YnzN9YhW5CSMN5O0vrVb8fW0l1xPU+9
GrTaZRT3W7LsGrEJhOovj41gVgY7Vwe/1Q9qvJvH+4yjsbM8OvDcqNNppbhbpnGrGgVn71e37LVs
3i3SNdeBapQajL68yX3qAPPlR3maVvZIMZSaHsYyr40OSnsspdGT9H+mclujH1k4q+n3EhWwYQNo
wlWjLzO/GWKYSfu+Amj3hi2uAaV8X55KAmW36IV2HRZe5RoboYzFB6n7AQm3knwQua1mxnOsbITF
gqb0Z3EXDY/Cb9dWXqtyq0oHJRrcZKxJEvRW+dmYPzpwRk4suGy+RMVdLi5p/S1ElKJz0C2f5Ii4
I2HLXI7ZRCfud4aOWAmS22XXtdgLUGZm7praaEtrEC9feBJsQKpeh8J2aMgQ1Ft3HV7X1p8eF306
2S1Xg0mxYyjvVWc6PVWZFqmu1n4IsIty6qTD+rIKtwpcsWjHzrgxUZTg8vYR4VoBv8ruTRdFrzVj
Yr9X5uWtjoDHteA5JutNNs5d8hspbBJpL7Mjp36C8jFtNDU23MTphRVbLNxlPcrCsVoie25Sd0Wx
6UqufJCREkdu3Z605WViSvG6fm9ZzE45pVKYkIwngennZpd1X+v0bunHLtvpABf5r89uVPNGzxBl
zdvGsF+Duf2oIrYfoaPUSALtRjnRUzmCSwRpN0TwpTIZXzkHmkZJJLipylwLRePN6k6WHyEpkGZU
p2i/QL9G/MaE6D3z4bICu/wygRb/nzElprkLmrHqnVYsoYlorXZtoGeHON9ZY/I9SH+6WZ+t6a1j
UZo5iC33dGN2TTEUBSjmGY7xnMDhqvBNCxRz37JKZjumm2irL0ry2Y9PiZkwrkt3EhgjJTK9KhVc
TXrVWsmdHge/dS7K+yoBDOaXPNHdCH4403NbHv41D6pOO5fNHMjqezS+4+D0Cn6RznrpC28unwhV
ttfpuS/1QARM58NHNMGOQLUukR+lqq2aqjNJu0lWiIqCooZO1Krokm1QdhrsX8LPfpQIteLW8ng0
oopAiecphvbtee+mr0B6mNRqZk8tAKGYZKfG4tq2Djnym97VdpUGi3WQ5jVsFYlmwSdr+9DEC2Vu
0bx1MPYiVLpWcAsJ7wlNi2r7Y0F/G4Nsi3ri6xXNPLy3TLQVM+yzLZzl3KfvkNvDa8S7JBOGL69u
CiBhys0um6h7t/c0kp8VE5p2bDwGhXq9uu0kEIleM8oQbUhZ9wLXwKjVv2JXPKXtUciYfzm/GFHt
zY3l5mCNug/F+JxZZ2HSaJASHDGKvLp0Zf1omc8DuCn7HqZbVWenlIu/gV7KeIwGZrBfvnvGKVhX
M72MffOjwJgoGYzhFrTcD9V0TnTFq9kZGexR3yBVqF66gFNInx44qqvtmD6qZ96P+Ifz6LhyIJdN
6gn9x2j1L5YAPdnO8P+G3UKVtwyHKutdT4u2Wh+1x72bHZLqqnavfRN7orDYKfQoE84coXZLrh0Y
iFor/GlpXBPnzDjKgcbryAnKK+edUDCuR4GrYx6Enu/k1sTOf1mn1ZaEixr9pDq+KHQE8TqbUPTF
4hht41SdN0ONPozlygIl0q+79XH1CDoVC7ypmNlRbXrlLHgyu2mElovjyU+4XziFzPq7x1FWshhm
68cqP/r6ZbYqR17Qkc7IETli01h7bT/by/ItSkHzmIiTIYY9JQT4iPG9pZIbtptRE0gJoSNXn7VS
YUEyT83yXPN6rX2CC8DosVijGfe3BDFEWXMnqZZAH84yR1rBbmiTya0hYdfoeTMCfZZ85lGJ0/si
hAq1cNw9t5YZFM1VyA8yg0yMIQs0gf/9p9cvRuPHCjuveU+JFRbQorX6KCz8kvJJYzt14LuSU0RJ
nbHOobScLoYaS+xiexrNX6N9i1MgcyyEbZIBxL4y6bzkCutpsze4ny0PS1E5TePd5CCuYBPUYl90
C5rRaeYe0pp2P6VPUlNzu1wJh+ZIeOqKykkQaVKo10o+NlAFEuXxU798LeUuXd0p0T2dGeBzAuTR
ndS6WALCRnZPyxK5gpoysm5p9qYXuzSTXUV/saSbwDHcLN5Q8vB8nCK/5mBEeX5uNFDkn2iRkMLW
FYarSJPcou6i6Kojdg3pAu/+OglPVkXPVfO6aZY7my4dYc4CwsrEMw4VCp2X4SEsacEiyEHDA46f
y3yoks+ZT2T9ZdKuL3Kni06Nds4Gj7rJSSgwiXvsP3TzNlHUYdoHTHzW8p7sB5abCvl2K7rRscQu
iDihpO1cPaoy+ZHZ4shj5NI1T6DL4uREG6rVS6Le2Ulxx+1CK3UshShDOudpL7VsX5Zke0oRyKTN
y8drCbPekLZWTBLVCwmMhVtIht3x8eu+cGX6SMvllCd8To0CBn8c/B67Vkq9oqoCxfQ3mWGOysuc
EZw7BsxJoSv0mU4H1KkP2YAVkYkO013cW9xhFLXtayqe6uYdBDYJXwZlktA9LRO39UMrbL289WXl
Y2hvlnQvrNcRnSOZXsu6tLkgy3bxVEkJpO29WCu/gjzpx0+z2MsJXwt8vja/N9mLBEeVRqecpYCv
VJ1yt86+RANOEei2lbmzbbs8P5vF75ZKrtJSvbVfqXXSILf75CouT8N2WqHGm7Tc9RyjZv6MAGTK
F41OaxQew9g1xT8Tm52B0BrjQL8QnhPJ51hwLfUypkdL8mOzcqpHCSr4tUSW6BQCbrPqmnFlxxsk
63ujEiiKA0zSAACxM1vbbuih1dVLzVVXC3+mzBiTZK9n72L7pUNnp8kOoOECzUxzV+nybo4rT9At
f5H+ZPzk4mctPOXDrxj9bm1hl+iXdQIMAeOa3E0FAY55bnzBP9f1Lta5DmFe8ililkBoVfeZukVj
SzRG7pCUaler5cjS35yPUCWcktO7oOjsnW9TdaMxs4vkkmWQve+zlDqtvFcAwBs9R/wh2uj/zCF8
N4D/i1h5RXfALV0L7NVfedoXyDFkTrHUPBVXGoAwVuAggN9y/8dUJlvWzsxEe8jAnXUd4SoW8a7o
kycqvbuNkk94mjNr0sm4a+yjmHSjPKodzfL1+lYKVwb0agquCuaCKFUgKJLNGPHboM5OPb+Nw3yi
Zp+mXbIcUlRDGVKTJ32oavCh6vohrLI/UBqOlZ9jGrKeeovJwt4CpqFQmvnmUi2CYYFlUZ5mddf/
X4C444OXb370Ydfl/7r1X6sFCD1Te5va2cvMXaecddmR6iPSYcIIXCKjdrixaMpVbF1rXSl5l/m3
Who0QuvTC8neYZ7SRRf8jCG9VcwOjINUvlfRU1w/iXQzllhXTjV4jN4Yp9i48loDpvGyboc0uw7T
q47PSlt8a9wn9VkBvliEvVp7+nG39akZOJyOQ6uEJBEKpkdalrd1CfTmrxR/zipySxIqvXzU4WfT
+N8EyQd1ZcwHTXoXZqqZF+gVvQtiUMSW7ZRyO+qRHKzJQRo/m+K51Y+t9kq0oC2NP1kbdsVfgs5C
e7BijDYRVbt5XjycR5e06DyVKq3WDLdRDsq87+d3Bkzakvo1lHs9ggDdICnHT2s6xANPhkIrUG8P
kd1oX1Z0Li15R5Bo/jgkRXn6NWFvi3xzq8JvDQ8ZLjY9bTTCZOrg8wC/4IrG9Jj8qaYX1YQCHjyF
Ha95Qvqid5ItKHsJ1LJwAAFqc6p35kfoD2KA0mJrfCRmOD8F6rQgu9SM9xnizkYtYcQA25iwYKr4
zpqCItk3ZuKZPJv54AZNBMUf0H75OJC7f0b/ZIqxL0DTcAQWatj0A9rAbEeQKJUYFBwFsCCV9Vdt
l37+rujb3iQvN06iktiZ4ZkSxfZN648R+fYcJVkcrnAlQjc7pfIzMP5Cww2wMg4z21uQKwLiyrwS
B8kRhZrc6XgS3ufhb8bDQwtF3rgJ/5mktyYio9tqg2ILFrqA2+Y+I7CJfj86YvVqbsfHV6Df8ok6
+xKbn1NzXsZTLwcjUzgndguFR4yTgOjojc3VdLtpbpCCL4/tFlF9SAdLZsi15kbL88Iwd2lxJYYq
CYpPFSVpTNNMj82a7VU6Zcxnieeu53sbzbY1BnXyaVSHcbkuueYPwgDnClFt3VPhw7Iwu1kLVRbr
ycmtc2eRud4cWuUsSMcN6rBITz3Pl8k/Yx5EMG+St4KsIf0Mkxjmu0G1AmeWWvcYrdsy/cdYqQZk
DyGOuhZtHMPKuY7v2uT07cfQH5gu3FA3pnnutqxJRR8dg+mvgM+3XD8/cC4GkiKr7Bi1LFN+NlpW
jFBk9F8XSqY/Dj1L3a8kfwLV4o6Qmv2GulGOlaPnYSO9EqBrL1l8iEltUzVfkO4RxdnQP8+QaOZ2
MtrSVycPCb0WJ0dSZneFHCAwTK0PknJJ+lOFGrRCxtB7sst5Q5byV2j3CV4GTiZBVyAUhWJw6zKW
5eDF82uJlNnCgCH5YJdpEbEEritDYgZTbw/K6hC2SKWR7dPtXYFiMjc/g2xbo+jIVVCnFyvycH9E
6Xc3vjX5Wch2A5e5qnxki7elqaNznk1/hJjbjfQvpXLrOHONWIAq/ccZJUBYDgwIeAAAQXIWFasi
Q0MG4aTD2MaUd9QqfA1+p7wZ2nFeWQiKHWePAqvPnWnRnbKRdqRDHSTdW1Ly9Quqbp39K7ePqZu2
mSC2NX7XJV7MiiE2o0OnMTNv3CI/ph/AYMNYRgvvpVECW6919NrKEE6o70rTUf6boSz+6lisx4Kv
15QddUJ+21vpKYXDMMruoG79rloOnfm25l9ta7mtFayxxRx5QvdRlbcolIYH5TV6lXrQAD2pUrzS
n96KLwXqdFftO1zpvFY3Mp8N4Tu1npsUItlC+l2es1JlGXA6Af5lIYyZeVKgbZYUdONbTuRsun2M
zWEE8OvJR9KEUXlc638F10od9a42PYo3Du8u86b426Q+TiPh0DYbDZBo1tsnA4fwjp7kumDTqFiv
BLcCGzxs5Z3u5VSfcRmm3MyJ9c+AqSnKGor+vZEaUpAXT+/fqpIJvFq4yqKX49XYetRxwZvlZ7W6
ZA9ubdxnxeZvPV+z4AjFUU4fLZj43bTI0R5HBFGQRmvPQnepaz8X3mVFA0MUYZ2+6uYfGjUSEoY2
GJ+2+UKVEcvotV/eE67XTMOaSy1kYrZIKXPr9Pt/+l+DDKdzvj6XbPa5Qkj83UQsKRqWrXufafV1
iodz09KlrW2HsevPwoYrUJ3Y3mmPjy/fKPvr7tIYGRBlXShWs3iAoKw04NwgO7mJfh7N2b5Y5K9s
BSGRgxtq6vaxRhIMw/Kmjj9yHJNX96CjTVAV83zB3nN369RrLEpkFq6eLh5jQbuPrAhxFr24rvaJ
WfpSlYdUtxtchmHVXoqo05h3c7phdL000dsEyM7i2sWgWFYXaXtIz4Gg5V4cB/rod9ZhouwEzI41
h8qub3W/ygSU2k2iokLUUk9z/qzBkwUjk0GUk1oGmQyqn1gzMiUgJdQbNOTCVhjGX216VaOwW9yl
84Tck4p9jddOeI2n67bI5wn/J8sVRNq2Wign9zr1y1iGotwPOqM+FCGYp6sJOBmS42Ag7kvMROGP
iybby4gKa167+iyrrb2mnU0coLOJrwt0Wy+JbtcfFNBZ1pgkfEFc5YtoL1LvKbTwKnSlVNlHB+jT
p9wzGN0n5H+rqIAEnitOmEn8J1H8m8JRr4/b8Iqc/hBEVfbzYrLD3mZOukoPVum3Sb7RuIh3gGjS
nGQOm2k+4oJJuMZbpwIupt3zmh21GNZOfJo4oTPWFPZSWfjWJr8Bcsntc5N91GzzdcT0A35tbFHD
hkhJqOutzysnCf2L3GVbJ0g8MnqGiV0rbjiO0qGhVjmXmrAb8eoQWOMQMs0wzMDK/+XS6ipm4Y2Q
+TkQkWuNtn+zJdxUpjilmpS9VS+6XWYY9zxBUKgI1wniCM+QruelNw0buASsGI6TRnU0rwgLbYNk
0cjfpWzomMqiJaTD6LFKlvTbWFiDhtXn30VN3CYJj5tbVxwoc5TBCmlK/1cQJvy59bO2Hy0rO+rs
iZepNMdwavJk35GeiSKBaY7Ase5pTArkQLOEYh95qMmwqqOR9+KTsYxLMOc1Npopl2Dn5zAZX5nv
9CywqjrGJYybX3J21Bg05rRxItUKlPVrWF6oiG0LxrdU82DVvpTiuYixZkoq6X2HNXtTzcFfzcyN
ZwHS+F87vcpy7Td95+lWVXGy5nuSC2dfhwbeZL3dVZa43WDqMsfC5XGMV9PcGzlmtGydSg5rs3RF
k3lpeUGIStEJua9KmcDCGkUSSKYfacgSD3g6BZE2DKcxRvC2pgL/RrEwZa3jVDFya9kvYzI5mtFS
V3B6Wm9RJtsd7L44lF6Cjt6p+bFbBXyYzRhIyBoC7tuylTIKwOlUs0bpTrxqGak/1ilWBG+d0XVM
XJGSJNhpG/EFZDcze2KxnvKHtpBNPjm2ezKQvEgtOod5SV9lh2w8KODvjjCy0IiallYO8zup38dK
csTyMmeCLxFGqKe3sqD2w9rRK8lzSiGlDh9F8ob1w66nHtD0ZsyTncTXab3NgH+r/FuilE3W2Kp2
TZCLtm5yq/poAas19byq13r8KCCRxfjQqbsCi+1GNOEkVrjAelvmBhKa2K0p1eb6nnRvwvoIx95Z
oLzt0Nd3PSP1ReT2LtOjbJVun32QHGVKCqYl/K/YJBPMDrwue1rWQ67h4oXLqKzBTzr2g6m8FQxM
zSEDJ+VLUfdd9m/ZTiNic27+0cNh97DhButuzl/HhsU/3OpVDASsjcv2FG1+r1u2ysozpKcR9Nzp
3631NxQ/G6foWsCAVmdZa4IyenDByq4zLXdg0ohRLY4ZE1JDFSlXpzwjLr6m982kzOheCuvPGAlL
HCNsyLWd6wTrVjd8QW61eBJWz4cIZEgTV3W+L2aBGrOiiNFcDi5f7ubvqI4DI688IykdI9bQBGYH
n4KhHqXFwmbU2iLplgZXXl7cCgwtcQ2CVWHLH7Uo374k9k6uz46myAy3YaRR+vEAC+T37eLi3TL/
0Bwt5VlIBa9HD+0BQ8N26PLtrGJJbwHRCa9ReJKQceblOvViMOMEoCfTFsQvkdevJsJxGVT87xAm
j272XvFl7BhaKu9SfJgdROnU6Od2ROk3FHwQZRDRy1xqvb9lP6OcutnQ4qxX2abmU93iWtJhbFvV
e0zkkaUcFoX3KaPv9qdEX8IeTcZKYbpwwLZL5mqbx/RPf8rfZwOre9+4rfwvwQKyRlvQUYUXygLx
nzkrK66wzN1SgJwyMioKIbS2aa9AOkktA4Z4a93EkQlnnVr1K4o4Eso6AG7LazSMr0mK/kxdXFJc
M+N8b2yrM4BA1fELtxVSzID/LfIygct2jZ8lc9wr2G3b1AjbvnjahozROC8JvnGgVDWs4bauv02q
A0Vz61Wb052hU0L3iKQcGFZYtwWtCykrV4DqWT56yTiQk3TKh+FM+we94LQHtB/rgbsCVmket31z
KqpjzpA0CSsE+PlSWnbNsQO/QdlqVrtRpY+Md2Vh0oz5GVR+PruApnXeut2B2CNldGbEhar5WpHU
0xlrLnBYX0+19DkYdz0d3GFlTFNCTzOTT6Fr01eTzZAMHh48feXKC3DbVfRBFHBE6fTeHnp8JeR7
lXcufBTt/LelkhbVzM4Eb0teWgVfw/RMrHgv8LDwrRiCi5mqibWXhlbxYHpLvM+KZ+jaHpYirV57
jpUZz9difTaMe33Mvyw5dSL2l8Vo0ahF96AiKFbsNLv4IWwWpLxX4iZ7s1a19DrwzScZTSb14yXH
Yk2NQdqHvejZp6i2UGGkVRQNdm2YBBq4sJ5F3OH5FmzzjO028TPzWxYRCDYmNEtW5wuJIQZVLq8k
2ypBnkSexvlYj+1FyhlPP9TwjwYdGeNLMmf3mvuwnTS3g+82TQxR2cYR2jeM/xK6V+3R1FikWFtU
C2K10wMyvxRPmhAyjZMq6xcun6g7kPcUb9ahyAtnnQdPVStYG9OxvkrVNcTLvPRuKv/jpsN8WftL
9LFoLSUAUO41E8ETqeSjrgTrcSz/Bsl4WWRs9nulOc+Pzofltymhrf/nJttQHamWKwiq17oHBGo/
k+SYSDc5ohzH/cw1PNlkqf+KSOWPK6zEvgyOX8tfWhI2066omLVwbs+TiiaKMGRUJQ0KCk6fB5qN
jk1s+MrC2fOg+KMjVQOfaURYVJR9kbkyX4l5idDvS4y6asq0b7F7zTiTkgb4ILyzAjtMmNVlMPB4
mLY6H9pbq9X2Q0ObWREkRGeOusJb4UzDndZuprv+aT89gErVfjdIzOIEiarUE/rsdxpjS4RU0JtD
gT+XfWGhi9ENwZjc7iJa+PKe1PQayU6i26znYthn48mQnxLjSxR+avEAk7wVO/Q4cE0uY2MKl9RB
olPBc9rVGPbNdKgUya9QSnI9HBOPKkaq9tpvJ9CgdOQ0opeIs2NKPGs598mvrjI3+71QOmDCAUN4
a72qQG6CzTlVXMHYKRhu1uRtjffy6MWjibFccZcCq8hXPeThsuacmgij3Y+WfGTdqzotXlYrAe62
THiKDehBPWI+yilv8Lc+Gkp0BjFp5UdkLeEmHIaGEctPy3imkT3vgkyh9+GWReYumTk/zMhVm/mg
r0yuW48Gej03q63Nnz1nRYWaRHsuzRy2+Nv/dXShRLBDCMN0obgGdo0FS3Oo9XC2jhU5XesoXHVH
3K1xEQ7ow2WYpbrdXhPrLY4/2zLIe0qlNTATv8HzqTZBw/VkCT4vOdrox0EwSqx9bn6WKN3aDcal
YJCtETbCzVC+GFePcQ/tBPuMZtyUgaaT8yR9qlPL676QJIO8GSzF8zQWiHiUmMe6L93YfNFZ2FL2
paRnVT3E0b5Xr6SGqiIug6NshuxVNfpcDWc9JDyhYnzQZc0vzw8aYSHwO4204rT5Z1gYGSQ/2U6x
NHDcP9jOyAq2BOEiT5xEexZVHOO7VcOHtdOwotaHKHtJVV8mpZE2sCnevAjGajjNlmv1R6AXiwpW
OJWGnTA3PkbiBt+F9SuJkG1zBYAI0nn4VkR86MpRKZi2YZfCu4JYPuoHU7wlcoL13J7eCHcFJBxk
UGF2XYoo0EXPpKTOAWIKh3ZW7rUo1Jk7QZ1uMn/Elx9dtVCC+OowOCinEil54m/Koy+CdOL9w5ja
o+FdDMp2CYsHzGliK2QwN4blzxF8HCeuS3NCd1aqeyf4eftrNC+x+qFzydAaClLSaZbTDhI+KlzK
D4G5KNAUvhM6kyJvwm45+fHqaRM0ZnlYYcFA/d195Z/q/NYs/zfJZ8xXVI14Pqhwt+vKiJhcO5oG
/gT4II2DrlmCYeFXriW6unTqpLAC7GXd/BONUFjTocQrGH1NMbTX0VL3chUyHhkzxoLLX7LHl5qK
lsS67FELCwGY8eHnVvR/TbRir/2sm2u8CnAQV2jUbrxZ422a6Ym4RRNA7WgUVyn+re5oSb0EnDjL
Ld89RJzXzqeM3VycRckX2mAFBHPN5zY6E+XIgO9P2ckYUsf5GVsiVl9s/vQ//BvWXdY/DUpt69Ep
Vd/4K9A8SCTWJWl/spUY7BEwTeydZfid9pVmBmrWD202BhdAt9Ehh7OVeHynn38EVNBYMexVOBgV
DrugN4B2bHb9M8aeCnvnxPmJKrvBQBaZ56rVsI5kNj0iyl+iO9IzZD4NF2RLZm5e/CpkHHXQB6dB
fB2rozScheFHFhNgcUTeYIz1kM6WwDTf0ilMZrrS0DjFNkTUpu3BwPGS0COw4yoUxjdNCaDi6Ajs
tjDel+13bVEsqMahtSDqygDAWhXPkVyejFU+lBgTU4GfiEG4Z0Z0K9A22nipqHu9TE9lIUkXccEj
rGjBVlL70qwGcY3Ae+4L+bk0PnPzNQVm0S3i9KsKL9P6ensTSjr3YhAMFbIvDcbzZD7WPDSnQQej
VNJtp1FsGdKekVduXL0NzbESEAAWoADiCzeCkVrn2YIkvlEuWmetDc2fmNWvGHc+wuZ2oIbtZ6XY
WK+jhkfGFjsMRRb9BPZ4laAiYdyjUP7X4Ob9Wy5Nfe8hLvE2ZD9TGmjS70M8MbOcZAvO7u0uvHBt
6xzoP61yfyCwdvmmbZBH0jJ3XN1V8obktXxPXpc3hcL5LMF0uXo2uMvkFNaOwb18LkP0lccLmXAd
p+98Df2KMMRgspCWHlV55yAqrCBX3fK3Y2YkVaIq7ywxGBov6o7/kXZmu3EzSdO+IgLcl9Pe1K3V
kizJ9glhyTb3rbnz6v+HxsyIKvMn8dkYvJgDAY7OqqxiVVZGhFXzOsgJH+mtp4BD+c34KdHu+WPo
H7In41NKp0RGy/ILBMBAf+xpDeDaWf9isaX1FWd9y3tMzMsqpc1UeXL8T1HzXPF19pQT9mVFeNnW
B9t7MI1r+Jmqu4m/eywxml1Tql3+W4ZeDp8pCUbypeseKB8X532e/yxp2MkuG6pPHp/7LeYYvHU3
7U123gdcSnRosZB1MCnmWkxXX7qr2Aa6uoU7HMGLLWn/vvDokhzbxX6yb3bFFye69z8HT5BjqaYY
OLi/5dWmfmi+0Awqb+NPanSlwHFt3X3u0z7Fd/18zQGxavbKyB5yeJTewGazHnHmvcrfCqgn3Z2X
cMUtrzJmL/ZOOndrNuSCDY0D8UNPT9WLcyl/q67Z4kcilL2x77o7bpPO91ramo/ea9V1nyPats4O
b4jSjzJ/c2FhpeGTjqYtF9IcDyD1W/6o13vIomdeFOgNRFrwNnjKnk2KQYfA5r614WEFGnP2S+VJ
heoazVNH2rjL7pbegzOdk7/Ua5fJwm3tkiM2r306n3llV12zq2s7K+Bf/8J50zxzVzzoIbxS2p3p
Z9zWOvYA1LjlKy4AqfmJK3YZnmIaP2D0fuu+DRI6ept032qQPLZVv6NM4HeQKS+pQ4Twqq5HAt6n
nj5jE9LWpry3lE302LlH7xayYQqd5oiOdc8B/ZNGh1gJYXRPhRBFQ/cYSxdSwGhC09hGX/Jfg3xq
/ONARxfU+WDbUkDI5WMpXYVSfdQK6s3Zrds+V7V652s3RfEaS5/ssP4ql0/Fmfb85Kqp7ItU4Y3E
PslWobBP2hAzoUKRz1W7z+GwNnTUmxcr4gej0suSMMAoHDDRxNAplGuRzKlJvQkeIHZ/C3efaHPc
vaG9cKHeZadg99JeWaf+4FPBWREA+C29tYQuyMMkfpk5zSi9YF+81uz+R/+R5/Hhni6rr8Pe3of3
EOOsa+vOveVmD6Vv5QfMijE5iqmbhq7hvyfgU9dxdN2DE6BWmb6JJemuNBDrz/DYYU1JV75jjq/o
TbYieTKPiySiPbrJaLYg+hHbYYJ3XcJJJmeBJCY3sMiHnXjWqPR7JrywsI5Vuk6Oy9M9K7XivOMK
Oh/eEJZ654HbnpPrsTnfZwV731XzXwMUVDww+uuqiFPXNk2MW1XLL51z8bPnwYBelYt6cB5HL8P/
e2w4eGmjJ4ptowz6MZOlOHKMTg/p6m2vhh67rnyfcJWsqaf/DZBtq6aOao1uCUBVjj2l0gGk59zy
E+6DOf2iIdSQFYG1uSwxEMYzEYg2aZsVs1N36ZUpGESpgasX33QSrHNuNpZ+CCiYdeeVzWBOSMlA
qQnDJ01XDEuYtK7Wzr5ScpP2qEiarnPwQgjxTrsS1iyMhuuqrsoAqUJYXmM4Lea+Y0fvKaIDIy1o
BV9b2WsggihUmluao6mA9C4E6dA2bDrASAU87ZPdX+TDJB5hMcs6+uv2AFSjPSg+lX0uBNkPmQ/i
Ms44/OJmSXrjGsJtFJNXASdAnzOUJHDS2qS1PSo/lUry3Q94oE8kiulUJv4NUNgtVKVKvK7hvjX4
2paGVnqstSdnyD83cnOh4jKyDDc7Zbo5asTSOUYiflzAVsRZkzdSRIj6lz77jkYdnEt7JaZx3v8Y
RMPEg11mvzdVIcfVxCu6Gr0fqvS8Z0S/VOn/7NGGOp0pa6Ypq/xPFrK7R7HItDKiUOXmslAZpxx+
+rfloVLmPttTFCG9w4pya9WCEsDrUnoKmFn00GeYzHAi8V07p2qAgC3NTKhu3kmuI60k4+xkTcIU
ktHNFVPJEr7cjsklo092bhi8SLG64p+5BiOkoG5TQ1LdMU7tklqZbr5iM7+SEoo6lxPmKIOHgaaM
EOLHxHMTH/pbzSlgqKMfPp1YkqFvNRQFHHwCS0oi0HUMmN4NfPtMfusyjQfk8NfylI6R/JGY7z/C
FvwPshjij+SMA5ogUHplq5elRiu+He2XceZH1Bqtok3swEwhPyG6Gi3fZnZf1+KeltJnDSNLs0/L
MLPfLvMdRkjQUulDl6IfglPVE0/hKU0NjXdhx/a26ugFOa9ENbusJ3Bj1JNjbKv6tmqPUxgY9AaN
vAbTh/y/HNPa0AnJKMWF70lIYvAQddvRNqgnXyrKQcsgc4pYo6PH6LfG04ApJKNNj4XUlRzRSrqg
z90Pbbix6cWro29eekrpjsnz9m/Wso0fs4IbIC3wwoEm9QuK9mpWbnPEaMLy4FdvmR0cluOaHTy8
V0glRcb+WZihqOrVIYsAQYBi08YnaVTfcIP9v6EIU5TYOqT8gdFTdGQ++sxESayCMJDGXvFXo/Ye
kPAlyTQ2hC7ntBRF7rXsBBc0x115ub+ykGbzYTJu40KbZHbYBFKljzBugrzRXWY8ZkF+h1zMzqH6
5TnQy6ufy4M4e9CYQAopKLmjXXkBJH1rh+Bs3voZdGv6VTwaGRQaHVdSfnbre8cTtz67UmPLCkiN
hvL3GYrqmUas4jZFJGk5sJWxtIVEr2w3CPMUICdqHNqPc/sq8FVv6wZWerB73pPqgDpYoaSfrcYP
/y1hbPXjTMa8R3XZGGbv3np0xWk8LNgIyi3HODuYGMGxxGzd0hRhf1fic57VPZMXu1Q9D7X0wxrS
zQC9YBlnXK9/fK8mOOOOPMlLT289vLPB6QNUUGlD5i1h61nSCsz4z/wJo48e62hjWsr4MyYwaK7G
Ul8zaGrXH+Ik/9pray7u8yP2DiHsGWoTx4M0bn+1kj2ljf25yOD9yd0poTV4edDWohH2jDKU0lSt
GDR4GvdVklabIkpWZE5nVy+mDv8dMWHD8JxMpi2DUlsTPRnyL03DeoE6e+Y9ezSgLcezNnTCThFZ
fldnZ4au0NDTatltO+RrUoixidQHK2DKPJrNyRJ+A6dsAS30EgmLUtBaK/upc6Q1FJO3K+lYtu1T
avBuZZZXnVu/luprctYupYYanT52+oU8xLW3cSRdLMc/e8rhu/mfX2QKhzZc4Aq5rRhrL6fri4pj
TbU3qvaqfF3wqhhKb8t4c4vOlBXDsSzZVHVNyJ/aRC8ci2MWtwXJzE/NvWbC5sdcchlnbqSnOEIO
ZTT2eWVXcCLmGaS56qgPwwyrkXFZxpk9ek+BhCk1zrYf1jJAaXkM69sOGgrUqjq87dTPZUDL0vmm
ROBC/6lBwVvGXhlLXZi7tuqjrk2AThyHly961+iP27dyeVrGmVvzCJxS6jBtWbYNYQdTci/Tggyc
3KovNDP9qqAovAwxl4ZTCGEHczzNdGsVCMpfEKiuAq7NKgJ+KGtEz678fRltboOZoglJSGKkaqqQ
9FpPd4z+OKBsUvaPPY1Gpf8XtaIplpCIiJCEmm0RWQyjX+52nqTyfPhXM2Rz1japryimEFCR+rET
S6yqCs++DkPTpskelsdsfkG9Qwhx+FXT1qpOD7Rh2vvu/DkpZHpZJR6+On1NIX8+G96xhDU1aHoq
hxVYQ2BsGl7qDVS1dzatbzwnRdZ+ObLZZaQapu4YqqZQf/34gdaG1jP0lsGLkFcMaf+uDLTjqq/L
KMrsKprAjH+fnAO6PNISyyOowKCNCxiJhkZW3TZsDxFULrs5mMmdkz0U56NcPw8Ig/ifV36DOnMW
MSe/QVjJXtgm8VCOofo8Ze3U9NmkP/Kh72nG5UFc3Zt0ktn6nb22CmZndAIsrG+Djs2qHMfYo2U0
asNtgjAXImQSje8D7/VD8Lwc6tqkCisCLQrbU3oAK56joKcjghAX8d8sO9VhS9QdCnLiabzx63On
echfesh3lKO5tGQma3kz7uLi+dGcgIxzOsmbFu0jy2H0toP23MLEGva5BhuUpzoHXenqFn2Aaq2Q
ObtBTjCFJVFIhd1UY2ASHdaYs6O0i/ApNXzTQWGvXLPsmc0OTTXohLdki7r2xxATH3ax1RNiot7b
Ea1UNGnjqEplXa6OPMMvp8YKmvjZpKu/UsMUNAU9IdNm5dFZlkIT1ngzGzsnongFcTYZNcOhKjJ6
lolXAE82vUgxQIzsx8GBGoRgM5bkx+W4xlH6I1EmKMIaa2QtLZuahuNARo2yNHn/o6sT6QDDSqDb
fKnQygyReVlGXYtNWGgaN7VM80FtDChPtAAE51PgeE9/g+Lw4qHz4vhHTanubZobOnqzoeQGznWP
jnO+4pUyuz8D8B8ISzhNeXVaZHUNRJH2qJYg+kizwj9FIb67GaNOv9QCkXTwzaIMIcTbtl85Yc+m
N/xllVBGC0hh7cqeQsOtDYhhGl+rUH46G/Xx3MfHQY/ugyJGLR0Jw+XAZsdugil824ZzkgwBLFwI
Wva+DeqT3Vsre+2YvX9k9wRizMPJNuiGcc5NiLB89LAk6Hu2HXUblCouBldZmac1LGEluYbThfaY
CpXhP2sKelW0rgbwKiujXnkemD8W4E7Mwc1ka3CE6ap9PXGqgaGLs+6YqvUnJ0pudAQLDRlSXKwc
NLrd0y66byMFImxSvuotZyG8PjKzPfzNNDqWjNGh4xiOsA/rXdDXoWFDdyu6C1mSH6J2bRrnM+W/
EMhnfZxGZOCMePCBKIprt3mJ4Sv8SwzczD4CyKkmuXkHOyMzUG+BqtQm+f7fINSPEJ7fxHo6Tpnt
PaISQSPUmtuFMvvR19+HSciK1KwGua+IwkLOuqEHqqV5MIovS9rBkdesrP2Z5ji+0CujN/sNmeAK
C7m1Y18qZHDtM2SQ4kWF6dLeGzQ2+eq9VtxW3o/lsZz9fEwAhWVdSW5YWSOZRok+Y4tQe1hAeNu/
wDAoJI7FRF6dBYwoy/gsjvOVuNzRlfJkI6br5n/zis4q/h+MsGs0car2vjnCwClqB6j32DEk6U0K
f3w5oNn9aYIkfHN1daAE14OUK7+0/KTC74yb70ms7P4NZ/zUTPZc5MLaMkC8YKsnV2F7odCeCysj
KF6WYWZzYBKOuO3IjTM4GChtmxwRyajYq5V2V0TD8zLM/KiZBqW38dVQE3YGw7ejUOrZesz8DZ0m
OdrpsNlciETLOPPhvOMI20NVyKgaW+CkUXdMXO1eLtyLqEhXvrmz33m+4f8NR9gibHcwFd/GEi/C
RaS41d0UwtqxQnujwERs7dF1dt+eoAkbQ+GflaigAXkL+wVW+CYy1twmZ+8cEwRhlVJ4oletY9jw
F/S+BkPynTcNejPpN8fvILUeNd58V1JiFpOPkOyoJncPsWFDryW/alsYIJL+PdMRLkaA7rJ16o1B
cXI5K2YH8B3qdyPhZC3lCWy1MCK8hi7duA2ZpZW+jZVgRONvx2vSwoe2ubVMpNWxw9GHY4kkclYf
Q56T/y0cIcnNs2QPVk0+VL5BoUJ5kk3lYhlidh1NRkxI8EZKXaUsmRx5uOk82Pnda0WP7DLI2qAJ
eZ3AXcNaflxFWLdJKKNIEAql+h42q7fWWDP/VZ9EJKR46FqhosOxQ133RYNEZ/enPBkOCt3qXX2X
9IcUwkEUrSXG7MY3gR3/Pkm9Xq4LQ7LYX13Eo9LzTepmF7V5YwK7PJjzOa7pGCVqhiaLZ9nQ9NFl
Hu0mdav9pCQhqucWVellkPlo3kGEGTtDQ61Mh7RIjKtK3XfKeefn1wbcm2Wc+cx4xxEmq4wNW09H
m1NFq69j1dl6kgd1v0FJJ5P3pgohZhlwPt/fAYVpUiQptOSQ0XNk7DZQg27qAlXafuVlZC2u8e+T
bCg1zdfL0bDYQRlFeyh5lpBKHXYKHiHRYTmktbkSDhB+rNa2nxCS4u9MJIFaCxew8luBsP4y0Frm
CUcII4t6Sx09dlXl2+D5cDOM12WE/8/i/e/0KOLNxTh7epJa47hZpyJ6S8LXqG2wFbtrYYd18ufQ
Pwbo162gqszGH9de8x1VOLR0khmbQwKqgQ1Mm+I04MV4vENBVjldVuf8wky6q7xxD5Ujfe304lOf
yM7K6M7eCiY/YvyRk5Tx7VCGLs80pv0LlDHDvvdNd9e7v7rzk0wTIoYsy2HP56hJEzQiEAodbR8B
NaXP8zN3Q842OOF1e3RCECtmcx4uDbRkl8Fmk9SSNYxkKZr80ZVa21ZjuQW7sgO7JoPKxS5pQ63M
rpdxZlsezQnQ+EMmw+jkQ0bTw/iBtuF3fi7tu+Z8Gvy7aqAvQNkX8X3uDIjA3S/jrsUnLPi4GdQu
aIhviOyNGz2XbYY6+Q8fxuIy0OwGNolPWO28eZeqVQKUh9/07KlzbofmtAwxu84nEMI6L53QjHMN
iCaCR2rUP5RaXZmm5Sh48Pw4S6VUSlIUjOmANHXpXZ7Vu9b8uRzGLIbNA7ihoGTiqOPfJ5lgOyih
YVRFwbtK7uQ+ezhXxp3Z25+XYWZnfgIjJJysqVmraWweSfbJ9E9nFE/8GDPANT7BWjhChqm9VJaI
mGGb7Zp3Zeq/DWp/g07Zr+VwZid/Eo6QX0mvNJ1XsQ25sJVyFLrPsrtbhpjdeCYQQn4ljpG39m9H
+BxCFTq02Gdk0L0tRJYMyz4uo60EpAmplhStHnTjFc4zD/YoAYUU2TLCOCR/fD5sncO3bNnjvfdj
olH6SCveN+m98y718ie7jhtjyJbvDGSGfXVl9Ga/ExM0YYIqS48JiAmS7Uf1/GQ2V6rzbGI1oN0q
yUtgrN0Q5vP7PTphtqLSlfQsI7oihZPbXwU6iqno5KELsDyM8xP1PyDRfFbKi94zVHruzdjnzda9
6iTpcRlCWZkqR/jSu6Va1mlHMHIs37NUpQ1yXPUmld1i13oValFI3cJhfird4dTLtHJ7dnsXjML8
53OMbVycthucaN/ShneftkfkBQsF6W8+lu9T7AhHATRt+rLP+ZVnRHY8hLg6abgJIxS8BuXr8ois
DbpwCLBsOcxDi2yKEGzLLRV5onwlYeeXuzXWH3l8xGjs4/LI405yeoVoKuXZQaTCpGEZGTfDeGy5
Ci6HMzu/DpciTVYprYuXIzTvuqTWySE0WzYelMxE2Tbhi2zcOHhjWmd9BW92cUzwxuGdfGMKdMpT
TR+ZiRh4SXqwL5Bx9G7QT1mOaw1H+Jb5id8jmDlmhPFqlEe7QlPU3Ct1sxLP7EcGXr5pM3g298uP
8cS1UqV2Qzqo8YtJBSrPLiKkCv4mmHcQYdDcTkXwKwUkRRh8LEefSrSjm2jtYjSb25NghEGLMRJw
zxE4aLKYRoTIrLwSyfxwsUhIbs38o+1U9hsT/WOmxQ+ufVRxDeSvIndtAc12NPJeRDMjDZtQ/f5Y
QU2URLS1bCtqgjfGA36dn8tb9ZN7kHfyl/MGzV/sDn8Nf/PsPMEVP51VEwZ0pTGAWXIZhZ+i4Pug
viznwu+CmfjxnGIIO3KQmlFTGcSG5OEGeVZv42Emj4nfp+QyucivMEV8kTfIpx68HcabGCNIK2fR
ubU1/QXqx5zHyiVSZZ0o0Tbt25Ncf646JKdWuFhzqTJFEVaWkTip2nqgRIgZoLljNXc5VgvLozn7
fZuiCEvLthtPbUbyHze6mwGR6Uek7joUSzBafKme3IerCqr/Nth9dxH6Py2ja3O77xRdWHDqEAVy
E7L7YqZ1cD+bn8IXPP72wR5lsAuPybsPd/YOz4mT8VDspG/VxjxdlF8QGN7k2/IIfcDZ2dvwdNS+
ng/yvXQVrC3YuS3BgtJnmY4KgVUXjmqYgkXaEEMUixChRWleRa5keRDmEWxlbK2HuG0L82xKpdLG
PV+EovlaYNNXh9tlgN+t+X+umHcEYY5hZgXw8UGQEecLX3u73/boMrsB9unVrra2eOV1/jMaoq1z
MHp5Lcfm18s7vjDLMUxZObFGCprV7C1EaU1U7DlmwwvCHrdDME0Pf8ly/xOhQUzskPbz2ouIBy7P
i3eaKd+EKTO9PCgj5tKYjL958h2mTQFDz1GfQMpuWqnYDhUHfaSollFmy1OW/B66kD51m5SGMiZ4
6x1i6TC0z+boVxJ/KcMnNO6M4lSq35cx1yITjvtS3iWVOTIo9UK6NCz5Gve7e6td4xWuwQifmKI2
HM21iKwfbnCBwrpJRXrjn0IRD/haqhYD1z0SN3xR6dp2teGQ+trFMsr4SxdSQTziO0mFK1Y7poJy
G/n4sb2Y7YVV7mJcQ41bxXZX8FZGTjyst5Eeyp4PXprdYY3cKPc5NJflmFY2FfFYGymmltkZI5fk
zdEqzC96iObtv2EI20qIfmRojpRnRXJ3jpk/VT1L+S8waM3TbWwH4dEKm2Na2uyO49aVm8GDL7vx
s6Nn9dsyyLgI/0gARXdstBBUm7z9uBcgKjvow6gWgk7BzpPv7CJG9ireK/4vWL0rEa2BCaOG5yhP
mw0fFCXEk8u4NJqbEAE5F1fgv9rjJnGNiTjZ4xQ/lJh6oDqkmnr1seq+aenD8tjNJtoEQ9hHozjE
1O8MhoNnvYyCYlTpK6eE2c/HBGIc0UkYSRzmZx2FEQR1H7UcYaZbJ0LEbiUJZgNRFdswLUc2/ihu
y7XpZvhNMi8t5hsVVD7zuDxU8yfXCYQw9amuYhARsWDsG//ufByO2bY6JTd4rNE6zKUDXb2ddkq3
0k2Coh1ikQjbrjwz/RbB+CPXJ79ByImqpontHJHrzdudxtH5GQeEH18+46Zj75Al3BoX1nbY9i/2
HiPEy8HYVgd95Tf8bqxd+g1Czgxd1CWlxzjUqMTibbY1HrorlP+P4Wvx5t9re+SkcIlT9svjP3/W
ncQuJNLYCWSWBbjokfHWBansqjqqP9wfSATxOuNc8Pz/Gp+0OxRDNWufrHQCzN/KJvjCl3nkrUdO
AL7xeIPwqv/iXqMbqtJPfcBS8KG+ch/UW3fYeK/Lgc9+cCa4wqdaafRB1VLmXOmuFP0GzyXc4/4J
4vc5aLJGw0hOQ3ssxdXlA57NToN4NHm9DDK7db7H8fslZwKiGqWrheMHx/ASTF24+bnmT7VodkXl
70MtXmk9XoNThX2nN85V0QNnmW9G3qF5WGyT5CGQH4pwOCyHpo7/2MKaEOm1Hp0oUj0OYL8tthZa
h1vrC//n5zvrFsnSav9VfsXG53NxlV5UT+hkxvcIuF4s/4qVRPndFTsZYD8ZfBnKLQMMg0hX1YPt
szzdlWlcQxn/PkHBvPM/ZVunard96Yzm0FXg7ZZjWdnPfy/GCUrlVZWWdgxomn4p/DeEqVYAZu+u
k2wUdhND6jCMHXfS2AsxYZOQjdth/h11w96wHgPvb/pbrQmesHv4slK0Hcpm26S47uKfJmZHyyO2
lu/CNlFVauo04/bY+Qjff/bCI6wP3l522OuufNJXxk5suzL6c1A34+Qk9l6q95ED5fZ66OJjgtU7
FYGVyNa+vGITVm5zwg7O41ydXLiFlyht5tfVlbPHbvqmPISbUts+9Ien+KK5bDcYHK3kytqn5/fy
n2Qj4lddYY+ffjZGM7iSv4aYUGOi7exqY4sE4Cbcm8lG+RS4WyX4pFXbDNeclVGYPUdB53Hw6aCW
Kiq0NLVkoJrFOcrOnmv/ZDlXVfHsGJ+Ws2gNZVyXk0jNIhksb1TWwbnE737o3W2IAR21nGWY+U3k
PRhhE8FopCryUZWtaR7xiTKyalMaKyyA+S3Etnig02wVCtTHUNxO73zfRJel4/kqocMhq1aOBPOD
9Y4grGk7k5ysNcnLPh9du4JLBfXW2DPQVY9elwfsdyPtn1+YdyxheduG7zvFWPFQChnde+1LnvVU
/CzkCaEueC4OxjtlPJgd7CT4crY4ntbVJUfl4joMhryAoJJIr3FpZ2gY1nmf7jGE5ogI8fVmCKJw
Hw7D+WftVN2T1J6lL2rSmfjQYk51F1Zxd7L60LYOTu8a/cEppeFabVX1yUBLrToqOCesXYHn95j/
xSuqf2DQWLsFjdKcFGSk+7uN7j271ikzvunlMQj8lSU+n5DvcEJZOg/PZ6Mb9bliNMdH89oQj+q+
2S7P4hqK+jElO813AzUkJU2UQDnDuuqTVn9exhgT4Y9E0VABk03k6xCi+YgBlVdOvB6MwX9SrF+R
gg/DsLfCC6l89VukjffLeLMTNcEbF8lkx/BaxUOHGLxzcmdZrzI9dmr6WeKBontEc2Rl45hd1BM0
YVHHVoBkpwaaJH0NtDcsOVYSYW34hDXdDbGvFQ4ArXHlN7ed8ZDL8cY18KR56527xNdWAGe/28hT
sqUj4IC408fxYwrRNhiVnaQEOX0c7yw3uEn95DaRg095ba90uM+m4AROmK5zOoR9qKI10jbfJXT3
NRzf10iT8ynxHpIwSX6aBa0pEZKMJU6v/lDxug+Csbvu0cXJIl4rUc/twxR+1N9cUFlWhTljC9ab
aEwKNcnuZbrN+jI72djcqV268qwzC4U+4NjYhpKO2ESXNo0FbxLxzVJubow2fQpN97XVukdZWevJ
nZspewI1LoXJwsIIA6XlBigNIwAjeoTuvRntlpaX71pAQvpZZ9sZshHFy37ipeAnX1TXwQDR3y/j
zGp6QBHhQdNUoPeJeV7Fjhz4DvoQafBNNb8k6j6KkQXAR0B3fzbJjxDpIxicDd+nalXiaXYsbWRF
QYdZLtYIvaRKcQWDLJzi/Rgh8RwY2CR2K0WouaXMC9D/UIQZM9qsT7WRkK9gYBoMFw7eyFaKt/NL
5zwvD+fstNlI9fFmD3NXFCf0HJoPld+WS3CSZd/aY+Jnxj8LrF6XgeZH7n9A4ncYv6Isdkd5qtx2
X7W4uVSVfJOk6V88ylIk/m88IutfcfK8DB22JQURdJ9PY9FXnEGvAneNMzIbEN3eimOQCZqYh/iB
OiivMEmyGh0UKMm5W2BFWf/Ftm5PYMYJnKxeOyqa3gqBUdNbvftseNGFiT2IYZ1K5en/PkVstg7N
xDIaxyIHy62RtXUVhAU0FYNnusFD/N7TtRPoXMZNUYSzC5ZARmaULKHMuXV5mY+VSyXAbuJ1OZhx
jYjHlymMUM2v227o9QEY1JSPdF3d6p5/WIaYy4AphLBM69AfrKQGIg+fnPqXWl365cpnYg1i/Ptk
9vGw9+VABqLr+l9yxKYDqfqb12krUz87WiP7UkfIEm0J4Uur+YOuFzpCASGeZlKKJWEerDxIzs47
oqC/txmk4wSIvMrCnsYjskunqbKUwntpdDvRvAy7o25lt5k5OSADqY6ZzDEO24yP42ZnfOOdGIuL
WLk27ONdTceTaUK1+gtG8wcgYXk62mCig1NCAVB3UvRTCdceP2eGDQBTtmR0mVVNPChoVWzmtQOA
W2Jf2loXmmd+687eLi30lWvoOAPCkkEXVHVgOaG3I4tCRVUKB68vKvjFQXqI8buMdIlH9+vquuvW
FItmEvsDlnDUwmHu3DUSWEFz57nOrnV++l62Uo6ezYJJQMJdN4XwG5c+IEpxyvWTb58kfMyc9qCl
+hZR0pWkW4lJFKmoDDXIcwW4DLfrvt9E1Sky75f3nJlrxXTcRJUKR0t7Nz+D4Zfx3u0SNLmw6Kib
OykeeLT8Kbf1Y6Boa4+886mBFB0CVqpBD/bH9RRHLUIOan3GnLLZYMS5j6M3r/mR2KfUSlcutzN7
0ShP+z+s8bdM9ryowu0W2gdENeXIgfJgm9VxeRDnJ+odQUi+HKeWXB+Ipk8u8xTtoU9GuXI9mpsn
GoWgVZgG3Xd/NAydY7/y3JaNLqW2UtRld6NYfo9nnWntu9KNd7mChIkTKy2XQmWt+XouQtiKsm4Y
jm1yRPk4hnWS1brVDCxl5HBdD3PL4dZwfy0P49xETUGEpCgp95Rd07OGMeKJva/V2ov8nP6GMkUQ
UiGIK8yDYsKo05+jshmHuM7mOHwZODdOhe4YrrtvknbQTDxCD631dTnAuayfwgt54mIMxa0a+BKX
YDl6SfphV4TfMOm24DwtY83t8wpuKJwkkUhGH+bjjPX1OW6VXD1jPRZCoEEt1NyMpsrSaRlnrgZN
J8U7kHBqcbjPIuwFUI4zJPSt1n8O5JuuwF7xyi8uqvA6jm78QN3Y2qfWPrXtdWjtOu2lSn6c/4YC
8eHHCHlaoj4snWsFjrdxsuOHClMIGNhnBAYxma5R9V4OfnZZmApaLrpO74s9rtrJ1mLalhtLFnBl
WJ4x8SylQ27k9JRXxlqDhza7OiidaRo42h/Nt3FY+FFO4+DW2JA1+25nbMoNDOJNdIun+mnYFPt2
H1zWWDr+Oh/7Q3AdvvzEVOROvQ12yoW9kV/irX8tH9fagld+mNida0aVXOcNP0w2D6Ydb1CZXsnl
uWGGG4hTqmyNNyNhVget7eM4RRk2OT97Z2ObJ58UdW3BzIUxBRF2n1ZXPLfWxjCwi8bDdjQ+Xc6W
NQRh95GcwcDfFYTMxBlL+tL4Ky8Lc2t+GoKwv2TQe6NunAmpPOnWs57f5S61+JUr8WwYWEVY6Gqb
OL0IYZQtrbW1DEpYHp3iUYtWnnrmbJawkdG4BkPVsCBQfFxVru4bsh8y3diVXZYHDPycXfkWXLz0
u/rAJX/nbpHyQMYZ6+Fjtl/rw57Ntgm8kAgKmnGaNManYg6oGTe1om5K5/NyLsyCcPpGx16xNbL6
Y4yq1fotPiVIKsifgubrkOJXtSrOvwYyzuRkezLMpg4YaDpezzi4DQ8SPDdJWjn8zDWjcoxDAsDC
DMXQxR6DVo1rjHqp1DVWRdPZjrJSNNyd2XD9CKlV9S4JkceJ98sDOEewRaeSwoyOurCMmOfH4Gg8
bCG39tz782fDPG8K/HDN5n40hFTj1069O3e7JtuF1HiXkWeOYmORxqavmtI4xkMfgUsrjc6Ko3Px
TMxtLN/6Z58SV3Ro4oqu1UPr4M+rmF+WQWcWnTqKSBsWBksaV6qPoEHYlFXvmKOgqFfjHmscumBN
MXTcHoT7mqqOlS5OC9QiHSEwuVXM6Nz49IP4+BBrBxtjN4r+mzrYl5jTBfZhOaaZ9PyAJ2xX50HT
8qEDT87PO8/qqXvEt4FdrlxDf3+AxLjo50b3GsVXk3LEx7Hzbb05uw6z016iQn1ot/jXbqizRrv6
MrtAchbHv/0rjWob46HZ4uu7xXhx95bsomttK28sSADLgY8DufCDxC9mGHoSdwZ+UDOUGyNMt2a7
85An6vs3M/PW1udc6mimzhM9AoH4FAlbTeMZmW6loCnKxtlgvaTviPmt/OIfnWjztU02mbWJ+pWj
0W8zuj+DfIcVNh/13FAZRL5j+5zsUTDw8C+/yGBkuCf9U3A9HJ1Dc8VhYePsnW8+0gqb787pe3lE
vEbbeIfy9TYbdtWh37prG8fMV1KFJIXgADdPzRBLul4VoDfs8sPcJ45r196uequLjb1zr729gtfv
SGPaJqe1bpH5aXiHVT9mYZ5rlCg0YHtVp3b01K4pd881YX4ITJhoTW6NprBA6N6anXbU98Ftdht+
KZ+CrftoUH7deI/6F+oIG/tV3136+2jzazmxV3+CMOlJHhlezKvGttm91vvgZ3mr77KnT8nN29f8
xrhoX9wtEy3t7I2x66/slZyba8j5MALjjjP54Dmq5/HGwghIx5vuLvllbyFDmEf79PYlu4CB5KYb
6Zv+aD86F9Z9v/mxHL0yv67fp3jMvAl8d6YPRg+I3ri7s7fmRfOq7DoaQr37N2Wbb6u9tj13m5Xt
bW7XxhULVp6q8V0SdzcnygN0haJqa8rHCMMdKymQl3xu9ZPmPnZr1fbZz65m6TxXqTL/iZUA0wj1
smkZ4iHz932BA7Mvw6G1kPPddtrxHOlbX7nu7Fvf2C0P79znAtllnSgNDfKU8AmMK8f0+xpkZlTz
L1KYB4X99d8whEXampqsljIzqET2kReZOxzsBkp7a7oT6myqwAwwUT2x6AsXgvGRIFaMMVWcO3dL
5eHCvbf/H2lftmM3riz7RQI0kZJeNa2pVs2jXwTvsq15pOavvyHfc7pULJ1FdG30gxs2sEIkk8lk
MjPCyw7jo/mo7LQ9RAzupXPx54H8qt3Q7xzVZ+5kjw57EW2arfphKDZ+fAo3ZlTZG2gIxLymE3Zl
72YMl8vEh64XWvacEXGw3e9kfz6K6EG3AinEMoqGDgwF8nbcbh0nRY4UPWkRROk+MdguDlsXxYho
uhzJNe3YQyHHvsoGgZvY8sRISEN3E7sGDbNcnDOm+dSY0L1Y1J9N5QUpn39vRJQswQZ2CO5H3O/L
ExQjw+XkawcTD1JTmUqK17FSThwGQT/BebZ1nK3RuCgqp8h4WMuGZE3gSksB+FAd1eWFVxPdwzcn
DuNC1ZoMggn+VSeYjVZW+hI7sIY6cl/spcQSXGE3bQIXIsgBIaeEfOdnF4rwM1UktYJ7oXDXZe1B
U/RUzdm+AIt9DVIOa1Q8o88Ed9q/5H98tIJyPPCRw78YX55F1D4Ptb5rsAmG/KZu0CkxNudqyg4J
hJybiHphETu5rO2ybjpA1M/DLeA4acioSOUhl3VHj+gewldOqNNTjpYlgc1uOT9QFyCI1YgOV8/t
FSXK0Vk44/uG8lkbdMdq71u8QV023K2jZA3CnV8FK7SYMYBoJLbB0WnPlo5k7LGMsmMTXwUk9C8D
bhnUGpBbbVkO9GQYF8A4flKN/BYqw4IxbbWpqmsMbn+wqUlb8++g6tcQ/cdJk6MnxgnMl1Q/te3v
sISGMRLayi/VOtBZVFG6VV/yCZ+7fXQhDaduGWNmWWj3PXVtbBf0PjAtt6WvZvqoa2jVMJ8YSk3a
+8vzu7WbDKTNKPyrjldL7fNukqKwSAwFbUeR/qyGlauEYHdFRGQP8a61vA4sGJcBlwX7so1WgMuC
ryIgLWuIVuo9ArD6ToYCu1WMdhidoDxnk07wJLKxJSzTwGUVrzsKCni4LTEtHB+9jOoqVqZuqBun
kSRHfagEHmljSJ9g+E1hpDMbIxSNVZGO/h19XwZP+nSfqtemJhjRhisHFIo9IZe0FEpyI6JppBcp
WxSjstKDEASqMrI7NltuWorqWraeQizcgHAnRoWG/qVgrIqJOvcEhS0N2avgm5amF4bEIb3Lk0Ol
PAXlnS6BEetnqWZ2aR3kUeBxN7b+J3zOUqJp0KTQwrQWivTSFE3pW63aCHptNk1kNUhuQjWSz8XY
YZAJmf0013ZdH3kxyl0uW/3muqFyzEIvKU4PndviBlit83HGulmx7M01HlDT8iGN1KtYqQ6Xoban
7R8owrFIVXIHyetFYC6eSm+sMh8iFIKjZuMUwMqgEAWtq7hX8EewKUVZFCYoiBvC8UY1Ij+prwY5
PwUD9MPVU5KPAsDt6fsA5Dy0hrqXzlq0Novc2EGzAE9WXl4pjjRL3jdmz1IhPGKB/wcekXNPY6xC
1BP6TIEiQZjjOpJFJZ+bFrdC4My6Lyzo0AxAmFoK6rVZgtqUblQ6lE0WCZzLw9lKvVrmCo2zb6uv
ht6KgaZEEuhKkvQ2l6trqzSvLYQlfRB5UhDvUwSFpFG+cR/7BM45xmYeB4jYw05QBzFJzbEfcl8d
BG5i0zZQWyNDckc3TL67JIH6upotIFPvWXjWatheJzejIiI22jqmMZoPIG7hAlTFmUOHqdTMd5Dp
7OjU4h2Ixs9mZLrUbPEgVLLXUB1tpbD8kXReCXL5y+spGiy3nAWbenDy4xvC7DQjjRxIOKk1awf+
Q4HlbJvpx2j5tWssLQ4WUbQSXblG7c7IuGW1YF9vg2DdFnEh6P9x0Z02qEVAYxSbEfCHt3nmd42n
FtF3fDwYtv4XhfMegamkQ5RAaqskrwFIw6s0taNoEqBs+t0VCufiU9K3PW6kqM4sQjfIDS8KB8G7
12ag8QHBu3Z0AikFXdQSJzA3xm8MzU3SpPgG6lpRaCcwtS0wVIEahokgADJF3NqkAerkOgknY17O
L+0U39TaiNO/8lOa3FqQ9bls2VumsIbjFmkmap0WOVz8bLECUras2zFkq9GhrsS7y1Bbm2gNxa1U
XZnRFOmAiqpiN8IY5h7S8gScxLruXYbaMooVFN9vOHXVqI6LFKvWkOtRUxBeCLMzSyKIi6gRVvyz
UF96DFVkZnK4HifsIiRutcnT8sLvo8gLKPXQt+PmLPKNeHbzeXRII7uXx7g9nRRqXeAwQLqPS1SZ
KACTagKrbCLDr1U8nkyyb2r9/VDMotrE7fmErCGyC4ssDYeFxyKKR3j4PwAOeHMtajdCgdi3Vu0D
Rf0cBARVkIRBBpSiIpqjEy3xh6YU9S9sRVHoUcOji4FNJvMHlzLFuZpqmDdao+9flbudERtulA+7
eQycuAQr8GAInNTmLkOGklKUxS5J0s8jo7MUE2PxIHGlo+FzOJnkd62KBIhFKNxe1hWp68YJrlCC
hmBdQAEMoUUA13HZ8DaDG2s1Gm4ja0UozdnicpPsqmlANdM5bf07639NwbGvn7LAzhORGNT22JBd
Vim6FxDOf57BGpLHugV9eUczhr0ZWHjNbV1SxYKoZtPQtQ8YzgQ7Qqcp1BcYszg2vXUDBV3BabI9
EkPRcPKicplvt1MhGT5NOmavU14rZDWC7FFiIhqzTeeAx4f/BVn+fXXdrwoZdpBiHNTyAuWs0dnu
QSQwfKM3AgfjBw5n2JA+k41sMbkpzHdjrx/ytjvCiXiXTW75mS++dgXDWXYZlbWaLd04LfVkSNOk
sWHP5XMV/mnpKHi2Ea0PZ91qEbepGqM5op9iy+2V1rpNZ5DNZjTRRfodm74IxQN4trH0pZ3v8zKB
qReFxDmwojJx5QKLFOyy/E/JHrLqjywi1tkc2QcarzI9srnqc1SoOqVyyKPfVvoS9KKm8618rWWt
QLiNime+OpDZgKVypcwJvXgfuB110I5rk91P6Ty57Gb2cjd8kK6owExEA+R2bxTmTViVwI56dUey
xA/UZN9ksSB83iK0+TRG7rY6E6XPiw446U/do0fV000PbZ8epEPuaxApoiF4J59E17qt96BPsIvz
Wm3qcMA1yawW2OfSyyJX2gce1Ome9d/5rthPmTN1TvMnQeXCd1wW/C58L4o4v1T0TNrMKi0AcGeg
kyezJ+bNOhPEM4utf9njKxBu8UBg2urdYjhScej0cxxRV1Fjd8y8UTUdyfRbSTijy29ewuQWMunr
iUjLwOr0SMYC3epXZf9QdxAGtYqdlLwaA17YusDu5gOVRRnozcNmNWJuPXXEhlmJLejMZhvaYzlA
j6D4z2XPKcJYtszKZsYqqDpQUi8dhm+VcqdAaPW/A+BOGpIhr4KcIYIB+ofq7+rw+/Lvb+5p1D5B
bgAlQpR/syt702BaKiPplR6b6Upi99m3zNskeLxBlRz+4w6xKQnGUFURnbXzr7E2joaaVf44FCIh
t81TbIXDnWIxK9ICHXGIAjVfrtJ91Ab2gLIamlReQsl3QpkVGne25MSMJ2oCTZIrYitm6YcT+Y51
fWDwJ0pU4CmhT3Au9wX1rLZ77qf5Gw386BH5Z3Uod6CkRf0/aYQpHtBmjNK3muSieEmwNHRxFKtt
MmUtgfPBZEHa0w2m5rpL2XtF0n1GmUsSlPddtupNZ/e3fRW1X6iV5Lal1M1TNi5ay9Vg2UnwFrAr
PXxsNRySRml3yS14MgSQm7HGCpLbqPJoJmj/BaQaVDbVH0iy12a3MXtbJjdGLrC+zQAUFLqKrsoq
okBugOZU6rESAa206NMYKTtaKCd5GI/Qr9tfnsvNga2guIElcW3KxqIkrSsBXn7HPaWhjWyGFw25
E1YPeZweLiNurt4KkXMYc6PIXbdMpY568Yyc5+jW0P7EuekMIBmyXqrh8TLgphNcAXKeo6laGpc9
AGXwqgTV7XJCJVInuKWK1ozzGGGlhSE0DrCbqxF6vqHbDKGrDHsmPPkE4+Hp4+Z6qSVYrllkCkwb
PFcvlRw7IbP8y/MmMA2eQU5CHXtHKuAExW1DvSA84PJtB3g8J/l/KjHz8uImvsQTyPkRtHBSUOVw
vkoLm66ToQfrTFCvRlmYk46hG1fK/YgmH1AiH4IZKV0r3NG+PVZj7DaWKbDN7UX8+ATOk2UBSZuq
QVChWDdReCyTswylitIStdZtB/qrsXKxE8sqnRQmxkqq5F5n5F5Oi8NYyO8jC71WDlBgnvnElB7o
aPkT6U61kb+nNfPrSvozZroLsYXWViL2K45KpyrC+8trL5oILrpSojrLC7LcrUhrG92fBndtNv1q
J0NgZNve4GPGOVcn9agiw3UA0XF4UJM7Bkk6gpBRru6s8j5GZf+3+m4gv/ABuYx9dVzVM5njcMAi
B0bmKtN0aAPsWk30ZiYaGefnoqCLawJP56jJkaaukZ4t667prvKZuQ37oUtC/uxlg3zeQAQ6oAQ8
ROgqQlqTm8shkmRJmpeAvLxuS8lPk+PQyxCB+mPlXhPm3hRBSZPZTSyqAt54ZwK0svSMoepNNvhH
kbqIo3Feblf1CJ6l4VVDORWtA2gK5Ki7H5ERL5w2faEtCvGim6wRqa19jdQ/43M+vkcWvJIXfEaj
+Nho0Q9mxp3AVr86XoBArBZpKxnNprwsPWRRmgp/izhnPGX6Pqwfi15QlrEJgapFk+i4jsomZzQ1
qxCkgXjVkQ0Gxcb4V5BAlKKhun15f2/hoEwQctKqicQ0X2VC+yGKsmUopnJMYQ6xsY8qUZHS1qKs
QbiNNlIrROmyvuxtUFe+SUyUQBMBcLOFskNtzAhGkZnHeLoO+9//3SxxVjU3rMtHaZml9BiDaUs2
j3L3fBljmQR+064niYsbggRUc2oPjKF4yJQnrUB76ZWQpmwbBW/qSECg/JByKJUSx/WcYynAq98N
+zC4j6NdXj9cHsu2Vf2Dwrf2BzHUEuQUKLn8I4C+jVo/No3IdL/6VQQI0DpetA5BbMRTPYRGjCrY
ZcKCPtRKGzXAPZ60q4D8oklXvMTKUL2rbRj+GTL8YXcRdHAuD3PT7P72noBZBC043GTmI4TbIh3D
BKU7tEBjJxXJ7G5OJMFPQ/kG12qev6AEJ0tazMZSBPZu9r0tociC9d+xvBUIF+xYcmglqA9AsEOP
ZHhQ4keLZfbMcsHdaXO6Vjh8rIPHr1DSgFMrx8xKvXq2BAhfI1WYxAph+YLViV5ADzZgHRCy7MmM
l8quR0b3Kn1Mk6spP1xe/U37QwfnQoAPrhG+2kZStUAedAu3T+ucT2iPvsdf2U30i8iPZejK6b9/
vVki4g9AbnQs1tMGLGHwEIMLMbqG+jEVXF42JxBtVAt5J5D4JE5NG8SUrYRwD3TuwWtaoZfHejP0
V7l1mvDfdwxjQIsmKnJSoAjjr7dFL0+5OYeohp51f0q0HQiuvMuLtGlzK4jFH64sYjDnKtcqQKTz
TkcHaiOJJFdVEQR3+MwJVc1pGUXjl9f1LjiEP0gIXlU0WXnZM3HQ/3Z9mn9pD4Y7vJpov0qc5grR
0eWBblQ8LpOpmwuhISI/vu9Lq8GtE1Zx6+iZqx5HN/5B39BPvMc74lVa2oVnPUqVAHTTPa0wOc+h
qzVhmYUWx6w6j6qXdX4jip63Z/djWJzTIF1E8iwARMieJzQwDvvL8yYaArepuqKfw8bE74PAB6wK
bf6HiNQeNs9cy1QNtLYu6VHumNCKpDGn5G8jaArKM39MXxvW2rjoXR7K1lSBDAPKOejLWA7Gz7Yu
p90YJBEaP3RrtO5mvZYzBxIdWv6NPbXG4Va9RW9PjnehFhxrt3l6gsbI5XFszdf697klL9NOGxMV
v28WHosSu0DrszXtqPzvhdcIXsIRRCw3FnQIcUDW2MktVeDtkqVLvXJAzNsMoqToloGtQTgDg2TD
FA413IOkvaPxowsbH5oK7jembDWS5SNWbi5GCdRkoaTKmetDIbtNjcbT9GWORI8t24MBRwXIJImG
4o/POGbeL9ECcCb5TaqggpU6pvD1c/kRPhLGVvkHhIu2wznqdRICpFbeJuIOeG3R8B6noLlA7wQR
w+aeQVsM7st4GQGj4+cBMYV0tFKwZ0wy4EXuTit+Xl6ZrcEsvJsLcymkC3n6ADMYK6MjM4qnUyW0
5QGZHhX0G42leJJmnoiEPpTLiFtDWiNyBhdbFvg98HoMXi3EJlVxEySjgClsc1AIEnCwIktn8MQw
YTRHBQwEYYKGkAeM1oOrs1B1l67oM2u0wS/0oROAbo4LtT8L54+sw0A+L5WcRUYfxgh/QBVgZ9p8
xbJAENBveR4Nl6KlSQqd5Dy9Z6KN6I8cces28DZrQFMkRwUV2s2aUeBCt/bRCsjk6tzrqRyiigJI
kxkorVCOnj9IIzpd8a6gV6LrsQiNOxh6VpRTXiIsniOImo5aag+k8roK7fnfMD2knIiFrAhogbkl
0golUEZQHGBYxUEn8TEsRa/NW6aH93O0dci4dMl8z49hdaPeFvDZMhnAitFVIXqbytlXRu0t6V/G
qH69PKatyVsDctspaHWdjDUA6zh3k657IkZva3r14zLMlnWj7w2iiRBSAu8GFyQEvdbKc4e7ZEXT
XW5SX89FFECbI0HZKcqlDARt/K61DKkowPGN2xGLXDw1FknrqbrA3/2NZnjvjSZKPFZpYB/4GoUw
0FxkrEVT1sHat6/qWXNH8JC9DtepAxFy9R0kWf58Te2n4kxvptvp5g3McntrDzYae5Fw+Pfzuv4c
Llgxx1yd5xKfE+NNVUXmSRMVB2y05RMUQH6MmLP6uMw1NWgBofnkOjijFf+2dY29cZ0fuzfJ7Y/V
mdoQycAo86vCa0W831tbYo3PWeggZ5CFkoEvKb+y7CpKkGyhrqppdq4KouWNqsVlrHgKhL4DHDHf
1Jygyw91SeiAw958lbICXdUQo5q1PTRYDllO91GNZ+W+p3tlgDTX5bXcMmDUyAIbuSvccpaJWEU5
WaDMtc5wxUnS7qjW0q4een8y9d1/B8PFH1kNshamACbI/ligaCorG00Z38CAo1Qocq9IJi9DXQ2F
hmZFQV2HNRv9KH806X/m6NdliC2zMEz0viM7BilWnspAK/NkgHw8QpugfQ8YGDOm+kAT7aGvh1vJ
VP9zGW7LgRkW4kLUY4KwiM8sSpKq4tEBjdq9mjo9gcjs8I2c+AqBzyrGGu1UlhRLJB08hMnA7DTP
3EmLBThbE2fCfmUdhekok+VcsT7nWa+MiNWnXKn9VmO9V/dyb8/ZOIP+SQpw4qilIPOyZduoo0ar
It5PUNvMOZEQxKshHfFaEiU/kuG2z3+r8v3lFdocF+h9UbKNklKNT1eC2iIuRxV+YszeKnZIkjcl
fOvb/3Ty+2WgjaZk1LjreJolKGo18Odn64403QzrAU3BAYi/ut5n+Q4yLQXOT/2gEF/TDga7V8dT
0z2SVODwNxMha3DOHaInAvxm4JNyQLvwa3TupD1rfPPHvfRsNuiO9Jrnb2w0k6Cnf+m6w3/LvK/2
chmrMfoM0YYM6Xi7sg75+FJkr711LbxMbO2xNRLnmSZSDaCVWHQWp9Sp5J9dKIixt1duNRbO9sPR
0EZTBULRohgTjLJ2ZhdH7Q4JdObWt3UANbXLxiIYE1/FEJRJpiQLYgPd4rhJvHB4vozwt9uHD0kQ
iehQ+QA9lsqnxmZmlL1ejkiM7Kij7JVHv3R0zTZvlB/hw+wku/q2Alm0Pb9dBt7c0ytcLvagDSnq
wBiA2z/NwakPz1oocBsbEnjYaisMbqv1cqaBgAMYvZ+ptvpcHwN3PJgHFGA9lI/K4BaO5oDCxg1/
Zs4J/E+OqLRs69K0/oJlgVfmT1Krkc0MsyuR7tbqJD9vx51eEZDljIfLE/r35frSSnLH5kSMdqIj
Rms80F3pKe/STZDauhNeR7E9Da7iwoZ28sHs7Bm1I6/hbj6a7/J79Gz6sSv4mGX5vn7MEk2DHRDd
0dzUt7ER0jmCy5Z3xC93we4A6gVwyvnKdQ3KVDv0dJddab+VQ4hNtEt29IkK9uu2hX18Ajf3Wdyn
TNZxJOrxwVI9lR7KUFCDtrk/obqyUEbqUEDjvFsUWG0jFRillQ5up8+u2an25ZncHMUKgnNrBcto
39RLpcCATo7y3LetHTIRKfdmbQLWSkGXAOIig49d0xkqg1EAmLhK3iDs5vWVdjUa5GQYhZsEqtNM
0ZnFmWcGKZo9xsMYpo+XR7qM5IvJrD5h2UurvaKzPAh6uUZMBqlUVEd6WrMb+glpu70pXwtfezcn
FnQ2GgoIMWq+QBJetcx0BUfhJOnHSlt0jR4SvExcHtRmXLFC4QaVFFBkm1HKgTeWc2Id8X87mb1q
ya41Rv8ylGhAnDEG6mjmrAGUVFT2sKRsM2ZHvSkwyE2XthoRZ5ADUoJjF2DeMkr9aHxQZWkvjTeB
iCZ1c28hTwIHgpARdSOfzYFmfWyWFcwhDkc7Bkl2kQkcxNZI0F2OZiG8PCCo5SYM8d5ogN0DV6bk
BzS0EpComyiWZSJmsU0cZXnkQLcUlMe5FNPclMnQBVgYuaY7cqWGkZ2U9GyFxPv3FmCtgLgzNcqg
VGREGFCvLry1zwtPWvadq9MahFuXzgxoX1YAqayfJrsZJg+LZOe1a4q6DUXzxjnwOSWaNWhAMmmF
/gmv0mQnz66W6qzL87b5TLke07K1Vq6nKVI65X+zBHsoSLcgLD+3B92zHPWmOo1O7mZ26ijevDua
N9H9U+I84eFSsHii0S7/vvoGc2DZVLUYrcFqPzFMFy0Ddtl50zea86EjsDITzu4btPkkiQmkMRuP
Fa0dy2xip5YsUfSztYUtUBMiAaMAj89J9BbTs6FD+JpkPwIGGoVW0Da05V3XAJwvolDslMGFhdeQ
nBzxkGXHwWlkuVeZt4Uok7RRjoppW42GC/+LuoamUY/RlNDW/gOt6PxVc+U77QUUB2FvI9kqPU+u
vFevcTH2g3P4cNlKN2cTWSVjKagBQQtnpGPed2Y3LgRLKRRoUsnO2ct/h8CZYDCBwbJfpjNNoLfW
/cbpKNhpGxySmETQ8RpoRoT2MP9Q0eRkzJoQEHlxO6Ym6mVfWbEzxvfRrOxAOtHkSJIXNRekLTbn
bgXLuZK+GVCONON6r4OksmOGK5nPl+duK3pZD4xbnZmWchMj0+lgczn6dBXhviuZ9oia4JkM7iCL
GGCWH+TDpTUgt1h9TfTQQsm+o05P6vwaMqT4BbO2AQEiQzzKo5ITNNtf3hPYCJJmBRBZVTkhUb0w
0+1wHgT3tI1uR/z+CodbnTDN1MEocHMZQVP8oCCbtI/PEI8667dNY+cHVEaerDdF4DyWCeImcJFv
ANk1nrcX+qbPDleFVpBG0FvkGMPJMgubNm4pRTZajtzLprE1jWsgbnhRwXopSwGkBUd1uBvJicyv
lyG2chOfBsOZn6l3VbOQGyOavS0VJxxukjI6BOmTbN41/YkUtyy+mUAoKt8PkgB8654NcHT+4HEQ
zW18wlZhMkFJNR6KKze81m46LGL5U3fu46v+qt1H952fo+B5n14VeNo4Rk8scS4Pf3spPz6A2wut
YU7BlOIDwGgWjH4XPHfzdV4oAhjhQPmTE2rHWUyAo4VQb9nLxAb10q/I/51evSd+8lIqbnwIbwe7
uOrs+LHa/RwEDnSxla9G+zFS7sSLQUUjpxbWGXc4lGY8jv2/z8t8Wkv+lEMaTY8h7OGUzZXZHRS9
tBl82OX1EoyC7+orMlQkm/UCIp/L+odGBVt7+Uh+lgzQnyG2JyYCb24QBLUXsrqwrFvqL0W/qjV/
Lk7T6OraddTHztiK6m3/1oJziGBghvGDRBTkg3yMH4WMVRleXx1D+U2hYSvXzjTsmuaQqS8RgWND
LJd5JWpxob0WWnSfV6ewP4/dYWjvJe1mHF7ocKdP57zcTeB8mtqDbEReW3iDfMqj67lR7Uk/JGaA
I1KHFHQKdW/L0QbLYeNzH1VewyC8DVmCHPwpXXsCo6bS5X5UZnYoqvHf2G4qmJgV8I/hHFf5cwGJ
kBK3WoJEqHrV1U8DVF+y9kpREoHjFOFwjjOOh5GB7ATnT7tLlUPf4eLU3Ib17rI1bhzdaCAEpzWk
R3DY8Y9BgxKp3awCBkKPmDoQwIJ8q1VepQF3jeu5FuFtnAef8DhvlUFSy6wXPEJvZDBwaepjFkr/
5aA4V0W1NgLJDUBCKIdPZuRCgsqpTA81eH5lmIdEigTecflFbgtoCsh7QXqD28UXhr0YdtKB9Lpb
GEFqKCSy8ndftXaT5YfZ9C4v2RYW+lpNPAcRqoMZ9/PZnRfQ0rJCC7QwZmuj06RNkB8oEzui/lAI
wpON5UI11wcWZ4WVokU6k43OKSR/zM6Z8hiLqsw3/OEnCO70nuqczXmNqcsN2Ylxj4lGQSi3iYAC
BmT24Jwg4fx5wuaJ5NRcJqxsqhciV4e21/zLayKC4I6mxky6dJ4XiPodnbm2IVIf2lyI1Rg4r64m
RLKsCQBR8VbVnjbJbgxiysujEIDwAh0tmiRAeoWlKMnJak/BpDgpFV2MRSBcRkjVqk6DZOkCgi60
tvSmEMJGIje9ldRFjdk/i66pnxfd7BZ1XgqYvmQ/tdQ4FHqI8qZuN5jQNmlTVx0SL83RhisRZ8Zp
wZT27vJ0bvjWT5/AbVQdqhTIJmM6rfLRLB/qHI9m7JQb+y7xO1EgKppWbqeqcjCBcx7jNbRqF9S6
XaJDkv26PCKBmfOZ8krCMR9aGBEqZ29G2fQh3SvwpCII7oCIdKjY9jIgYvNh1q6iVtRcIFoVzhvQ
OJuhZISJopP13hfkzZwH06YFWAGkxM8CUP6zzL08b1vlMZ9MgfMPNViNNbkPOmdud4ZVoMxzVxh3
zNgzehyRcKizO3QnCqZyIxL8m3/C2Y4c/5cs/xR3Q61Ece8EOS4EMWRAvEFPbJPaBNlx5axW3uVh
bp1MkOkDOTWqJNUvEmn9NA3DGES9k/b5MSfaoSvlNxUcM90cumR6u4y2ucXXcNykDq2p5nWK8cWn
vnEbKMlfVT+Nc/DwpN4376WAuWqDIAh1TavRcS7YDPQsUQrA9e/ydfxsPKTX02+wHlcnaDhpnksO
z+Qu/I7lrFB5eswKdCkQVQAq7pXe8KcHp+0ZGryZHdmVKObc8iFrLM41x3oNUa8RWLIculpl2Il+
7L9zkq1BOMc853lmmAlA8oqd9Bad603ijq1IRXjLj6xhOOfbKVGj5e0ylhiyAWUKJUyRQSw/wQd9
a4jlE1ZZa/QyGhNo7XvI7oCicte8Jo/FleIWp/JVf0DnXyyoDduqV1hbIJ9rQIuP3KfL+rDiOfxp
2PRH6zIblM6oIWyJLf2uTupj39jWXfZ8ea8tXvfSUDmvPEgkTtsayPX4YzCfpSazE+veFCUZhCPk
nHM/gbpCXoyDnjVUCf1Q7PYUH0nhdgNGVb7Ox/E2BTOhre5MwYuYyJ0Qzp20lkSjcRljZkFVz1Zu
dEcGl0tll6H3JuOhXrQTNk6Fpa4LclzocoMYIt9kbRG5iPJWQW2vbLhqeq2CHidOHqb6jAx+1+0i
w5tmwUp+9dELJvjwUCqP11++OMFAYUgxLI2+pfwoSU45JKD9M1BkcxdTkXwyemW+2M1nNG6LlGZo
xsjWoEG6fqZqjATx7ahep+UpL6+a+jUKDpPyUy3fWQmSoycW/rI0Cjqw8hqMFTYLXMao23YPVAv9
WavdNn6qe6gsPTeq5BhT6uk9qL0i2SHxc4BuIMZ2BUnsrrtNkF+vyxLvwJkbJLgcRZGbkdAjk9+m
4HDrr4uk2mnq72R+t+QnFp+b/iEdz7R6UfT3qpDgM+7Kfh/msU0lz8pL15pvs+SmSH9O8xn3Oiu5
svKz2SMv8RAY7hTvCvOgF/eIu+iUOLgQ2IaSumazr9rrNGzcCgnB6lh197S8KtKXev4lj09tDx2k
+TrNz1rpTvIvaXgekXYKoP7DrMgeQxBYxe9Md1T9rKi73lC9Mnmrgx8VKIzAk+eU5lnpH4vkQSp/
ahNzjWkEtbXhVubk6LV+rDPsIWRKkvKnPF3Li+bzrirba7VP9lXNvKR8Cup9zXYpirCt4X40oGZ8
VKXHdH7VISKMZvMenBs1fV+YV9CdS0df16pD1aMLPZx2RL3JNJRIycOuGB5RD+NbKWJcUVPtxgvU
0r64qEPoMl5P+J7QnIRBQ6IOD8mVoxyMQ+O3LqTW7OyK2a1sy7fa2XhqvLJxH+QQzZSX/d8WPEXW
R7csBfKXUCL+7OvrjJRds1SjQdfZVZ3BSZ3ippHtwH55oBDTK47vaBV8YV4tOGX+1kR+dr3In6+Q
uS1Ey4kaDc6ZxS2xwFOPtT2/QFYw7xzZuTc841x57GraRwcsupvspNGW3dB9EkzAxk7+9BlL7LA6
7KKelW044DNUB1c3QAcu3cE5Dn75+oSA1rZc4yq1X61fl4G/xiSfh8+dPJHVjhYUVvFoVkZ2S3es
QqVC/noZZOMV5jMKd+7IaT7UBlme5uz8Wne0U+SnGGXt9rvWC05s3zmBIDoXYnLnTY4eKas1MaP5
c21Hh8LHpa3xqMvcn+35OtsRZxDY0mIql0yJi2CHMVX/f5loARp/uh/me8E0LgHi/w1gyVz7UjoY
cRwyDEkvOzxk9mgl0W0zUU5FVzxO6msnTbVdM8WZ0NzUJSLyX/VrmLJexi88xpaVqZW1PFMjHruD
+9T84pC46XXg/ifdje58j1PHxguFzXzT7p3BR97TxaOr/XB5Ir58B3j5Qc2GzlENmmFfNHrqKAKR
jRr0TpOg/BL667Xyh2U3qfl4GefL5gAOCC5wy6PgL0Nn1edNmURZl6Y6mPsywuwgeC+nkyzqevha
N82BcDsQ3CMocGcAaWLbXMSx7NouE3CiopD0oDmQOirx6pP/W1vlULkdCQPpQa2YDCD7uk3UJ1Lu
Lk/dlziI+31u90UoSGVyh1FJiSwfsrTOX1oSxLcZEojEjq05wpavs0mwRbYsA50yBsWSEdQxcFes
MVcY0mrZ4GjSXd/vRvlp0H5RQ2AXX++qf0f3AcNfsnS1j6sJs2ftUZ2pjD7dhUf1TbKc8Mp8KO6r
EzmnB+Lg3eTytH59jF2QVWgrIeX9/zj7suXIcSzLXynLd9RwJzHW2Q9cfdHi2qV4oUkKiQRBkCAI
gsvXz/HqmqlMRVppuvMhLGUuObgAdz33HP/MSvHnLVmFG50p49iSexy4fWjFTyo2mVtgsABqcvF3
g7rfLvjlRU7VMDE1YcHgUl8wqPoWNPFvwh9zvhT1Ibr6tg5wNmJ/MnJf7vCLFSX+2s1hjQUHqFGn
CFxjx45VlHh5l0BR6pvneb78f7PaVxj81LW9AWcOyDlT+zoqzDuaWuOaOck5NdqK4HpEDFQn+hUj
bOvuOyf1lwYGATo4NDHA8Ms4UlQ1m2VtAqvXJMPYfUhhtyf/u5v8y1PhQuXPOw8hel8r9IGOQknx
WBFXTZ9TYQFgRi6Gg3wrT2GmhgQN7VOV6+8KZH+9dyChgr7AOar7yns/RRt06iKsOyX2u3cDlHhe
pu2bc78lfjJcT2/fvEznr17mH9Y7f/6HIMonTqvrup+T0AHOA2jmNnYTVoypBZBMPFmYdPz3K/7a
tT9v1j+s+CVuDaeyDQTBHUY/qjUeCsPyLicmbnIQQK/xeL2mYUH2GHXYfS5J+EMeyEXz3+2/nK8B
7MI2eEjwpH+BwoXGYPYGxkjVR8/+9NDK/Pd3+Wsi/WWFLzYAYKtZQOAaOdMAtsO1BDmECPkJ0nWP
vhGF6b0U+qo6j3yDshlh36UHvwbpXy7gi00wPOKD5eAWSbAPfsyvkFYHQPhO7m5ljNHqd5FjCt7a
uYcFZEopMrT07r+NA/nzJdAvsVdtSj3RcyxQehCYse8sngn7kfffqWX+pUlAsQL6cjiov6ihjkZb
0QDW4KQC2MsNJlBQ0RwsPt90Hv/ahYFCwIZcbYABnS87d+lCXa1nM4v5XN9GWD5d5f7RFfH6gimA
e/+gCyA3Wf6dSv1f39+/1j0H0X84o24bbJ0YsS78506z9bRM+qKKvuPl+W6Z8+d/WMYs/obKLpYR
5ZO9pQ3b2981Jc+b7qvrAP4DYBD09xGEfok1QqmgsEPQVpisMbPDJqYL5GuKqFoBxhjjkCXR/+So
/3HJLwZuxDC1s/IBBxHGTQsghL7T/f2r5/bHFb5sC3suIZrXYoWuvFyXQrAHob+pBP6SJuEknemS
QP7iA9Hyle2hHaDxuwA2mfTyZ62PrX7/xlydn8IvL+ZfC3xleegXjHmGHAtYYV8WoULBwm9JmXaG
Pmn0IpO1eTVe/QhI5ZVNl2Po9JcVtL//B5cBqkoPSqKAh/5CnAEplsE1HS6Df9qxDV3WPg3HuL+4
aooGdQxtfRPS/9WroxEQMlC3gWD7V04VKkwZrBKVrSHAqCyPUWaB4Ph/wZ/+1/vyv6uP/vRfj3H8
z//Az++9XBWrwHP95x//81p+dH87ta/vH+N/nP/w//3il98rPvqrV/HrL/3pb/Dl/1wceffrn37I
Os30ejN9qPX2Y4QG+z++H5d5/s3/3w//9vGPb7lf5cfvv733U6fP31axvvvtnx/tf/7+G2zgH97u
+fv/+eH5Bn7/ba9ef/31j9dR//5b4P4dTQPnjDj+B6famX19/jh/4nl/B7gVsqtoDyJ9RN/ut791
vdL177+59O8YhYJuCsaDzvnlmURx7KfzR46PvwIWHC/SxTQSDOVv//e2//R2/vW2/tZN4tQzkITj
av50FM6yAwB/UBoAq3b+n6/tLWihViUTHlRMOLmCB8skKqXdIi6Ev/vDA/nnyn9c6Utv4delvphD
3oesARCkTNdDdNNCXpAW54AvStFba+/E3i3sw5bpc9KQfbP0nw/8r0t/MYudtrgMyqXLvMLNx0KA
sypKVLZlbUb3rTbx+B0hg0OD7x7tF0sZNIvTWqLusw46s7Fee39XzXK7aknorekWtWs2qqo+QKyw
QpRSWqrYwjZKOIaOCm/oPAezNL556I3b3zuVP5jblS6zh6sFr2qb1vYIyu2KrsfViOm24iG4Y3rN
r+feVfsSAX3u29t2tfpuO2br5KtTO4b8c12s+qfHW5OHQViB9UwExzog0aEtqV94QPrvOo/byVh2
Iu/VAhe5zV4iRsyJl6A0eBFb7V5GQ+3u2k6370Eg5hP8jhvFNttYOqzucDfroCz8OpxvTEPMLYox
oMa2WvQ8Ok3TDd3B6ohUf/ms7Npm2aT9cUWzwBr8y0qCjPIqDOQ25dXg1FsqfXcVMWRH69emDkov
WUpnu227DdLBEfeFSXo+OAifAZZiaE+Jtg2LVVAMlQyaCAFKN6clT5XgdZm6nrCajDblpsBRsTHy
bG1Gq6QESqnCIBYYeR9LzBEgZDSd/ToGjjE56SKnu/cpUaUXW5qGrJjsshwSZ5tLVL2jof2s/EDO
sWfZqk27aK2se4RpTlAnXOK/CDqpJqQ7D6M+/NbUk5w/vFHWaKBstb8GaQ2eWQ89krHBPBOfB84f
Mf8Y2pB4j7xBpS4I/yMaB64c5rSRoiLxJBplduBXlTq1gnUmiadqFV4px5rbXW2E2VJISI6AnE6d
RT5AReYrTP2vUWkPUezqqg+LaV10VGy09sxhmLvKzzvb59vJpQrcjD34atbLRjLuitt+iCr0/tbZ
Bg9zHA7L1sUS+hE+Oj++37sSO6UUVhTzxXArzOnQEHEFzn3CULNupAOUvY/6ZNp0JVuwWjREyQj4
PTQbmCPsMDVyUNsrATSEpJBrnEcaMw+pxVPXtUH0EwIjrgOAK1TuojAZQsrBYxuYLkrdwe/XBAJn
zKAY7gjoWYElahTzy1aOasoivyay2Nqu5Tux2FawxAEIBuXFqPu1OS0lr/1irQ1VT5OzTCZj5+jt
HlwroYtiUdeM5mOLDLpZRgfS05dewDFbjYq4PRIa96oeGp6NGCIN35etGtRh6+y5BbBFYf7uWvhT
hek7mKDlzidKnTnahO0uNysYK4Z3Tm09MYw3dM30TiRgkzs9II842ma50iBsSZTZNCgZ3LHqhp+d
r7y5ib3OatZdp0AI9tiT3muvW6qW8bUMIuPEzmzhSTRjfzvNJpIsge7mHDz0JKzmByKIGW7XVkj3
aNaoGjNWd/OAvdFXtB4SZIxTxWKPB5q9tVoLD82PxSbRiyGV3R/JiJ2tYtcbJnsvZ1Xqhwj7CLvC
iQC7Ukiw/RBDSQ0UD2+A+KFzFZd1HapXELhIp8zKsbe9q7rcLFYfoUBCdX0Fvn17mpoYfEjNSFI5
41xYNwM8FOnyaema2c9G3sspiKvKHx10Kv2mnUmK5iL4+lNfS4DLEk0lpjpi5ToTWK56sVKd4Q4q
95nJCHrFnHEL6hn928w4WOWTidMuSDmZgjLmk1dPP0klButjXehk3Vs+n/swmTersXeug7OD2jYO
dl3UwQBAdjzOwp0dAA8BaPNRh1ph6UFaIHxicHpGzfBZ2Hbdng0kYteYTqrtg65I4EFr0nQSLHoS
Ayq479HD5DEmdxZLruSaT5E+A72YO65xxzeIHmrDTArToXiOQg5ZcdDaUKIZ5YXNGiuhwcFWQf6M
t5HPAFAcVVSBU2xsFrzfoHdqNGuXSoXJAmIibx/6ugxzbhsnLf1q4ZmBGisHK7Qz1MHP3ogZgmay
H5sqaV2uumNpW/120jwgsFqsDSvdx1bvljDOvOI8qpMRLRVzbY3w9U+bDeKsHPJ5dlKSCNIexKU8
lvPqV3slZbPs+Rbw4Oh1goQZIuGNPJxZ3vpDN1Bm89jR7uRczM1GukIgvOoAYB+B47qsh7VZ4TdV
GL60s0MzYULi3/YtCko5qDL4mkGSQUePorTk9hKQQSy3g+fxJpnDnqz7mY5Odauj0vD9RoIlSCfl
Te5u6EpLp2JSVvNoLF8uH7IJGogVu3wJosvKrlY8ZxcqhzubhZHJrGkjIDRopvLsEvlCnUMLi9kn
sPUiamOfau5+umDAtjMFgUJ3V2Eid7lmzbQFWRB2HoHUn1H+E/Z1pY5W3VjdwZtb0+SLYzMFtVCm
9HUN5XB77wlW8eehodUEe98wB+AT8I5uB1x2aO02w2x2AdByFezHnrXkYDWddFJhPLIamG0pAalw
J+KlQedKA6qSSAwFxKXH6yaqqw9YGHKqXQKrOw89hu9nLkyqoRz6gVK8wb5nwNlPneMXY1lH15bp
YHrnOrJ25WarB+YDUOB5YOdDyRs5k93AgKDp3kL/z4GydTY6SChiq6UYo63mGXMKkQZKzfjkplnO
J6EjtUrBv9Q+oLetsXc3r9pvVV3eLoPqwsTf7K5Q89DVoNMVCn1QP1BHOgg8KGsAQT4bl+416G3h
FKFG42fBeJdC7GKXwGg7CyKuWe9544B5F7ExGKQI0SB0C5xawZ+GIQrYLceeSgbpeFm7CH3fhGO0
V5BRjRdN2gN2Yl8hhRr8u04JWxw8A+B5bFGAancD61ermEq3vRDDsNxHK6ga921Q6zpBXjuOcRvy
qMPTcIa0VX017UvVWJeIK2YTg5DWfSKVBwH6cDGlnUqYBe+RQU7Ceug84dRQuerXz2i13b3scEJT
gDXt255ZYh+phrArr9vKPUjH1rQ0LHimEdEHx3egOT93y7vvTOtJecTKW7E0l757Rj/41E0CvZm9
MWj5ZBjM9dLJx80wRCxXC1ELjNsIPBUdiH9owr7bOY233iCSc65sF5RiMIQ+HtvS7izSBzqbROBm
PhPVDvanfgrxUoognJdC+jbPK39uUrBZm4Jvq4QAOHdQWh5w7ZKm9hBAwYY0cOWkOVpETDsfF7Sz
u8q5c1mH8MtdO+dW6rY5KIgjnYAsLx9dOjVHd9yaGPosmHZHERSMz+vg33Rym8mtr/BvCk9awmv4
iK31U1/XlXkh3FpEPFVt1Wd0dc9zgD0l/Abc7jaBbIGqPnkf4Yi3lo76AWpW8By7BtO/mNaeB7xP
qCS/rYF3xQIz5QFZvbsRXvh+DTbrbV6awUo3SAjkk2W8VPbns2eEg1fteTc93B9oJloQwkXjgpoN
lUfpKJdAK8utImi7eHwXNaRLyTJvWV8Pdh5A+kzFhI86BSjdyvuphdc1q98eRj3Ml+0kabEEzvLD
FQTt+l7q3CO8FlnJxfhA1nIBcGFQjMf2FL0OQqBzyaPwovWAfppc9u44NSAOPQmSZlvrk2fPLEYQ
gx6HIlBaVdbc3Qyi71G/dtGqb+kV445bOEC/oBMiPkjd/Rz6KizmxVpSxDHNc+WhuAab3l9PQzUW
QavLz9Al/mU7kDVT0oNiJoiARoAqFEmV0zYn24CtVDCwgWhjyVyvE5ouonljA1+uNyi/2wgoaFgE
akMjmXlmPynKCwQnJobtQaBtMEzZRhirich87y3iAdG2OHFptY+KkHBvN5i6XHQPV0ZW4GOHACIY
KByr5jWgOkyAObrj3G+SQZeHAXL18XzeAaPDPzAM8GOyX0LyiCIlKdQC9N/mLUsCpATmkVbjAuqu
fgSl3vthnSiUUmNwgNdZUAYYSHTXB6DOUi3VzjTz46CozGdblIlZyuA5nIU62m3n5R5Ele8IDNGP
lnQkpn35QJRsO0xfo14ZSPfeYbiirZbhScCn7zjtt1uw2vJdP9XkoYzcMvb9DVCu1jKwmD25QKGC
XqjIa4rWC63MosGLPW73rHPuRpuDLr9CJcrz+jzqzpEJKGpJV+7njRfBQHrwu7KfCC4OJXHe3co8
zhYyqkDf1ay/1X34PCLiyXSrYYOeK3wBlMq8xCjc/+w6XSKs8bZraVKP848+st+6GpI7LUqjkc0w
QF+nfeWdGgtXvX1ISU6NTa/qDcNzIyCIjYdhAeDSusD/bCDLzL1Xxoe0h7ud/OUQedaD8N6aesXk
M79F9SQpo6eNhs+Y731rRuuhjvQPHL58qNukVDCeaBz21c3aXc6QxGlq+OWe3S5KPiN0zMDTDQSD
t8bhasVRedWWFwraC8R/HWHuKmevscEceqXHFztSR+g+UWjBLO0JNIVxLT9dEaXA+gU5Af2isi/V
EMaEhgdSvnNWDCBKCf1+izUxuVqHQg7uHSKrKwRt4F+r3NiLptS26mvkUC+btbgQz5t+cOiD6LE8
2EEHGiMxHteRPHDBTutgv3bhmFaL92hjcA1EPeJEW3rZuE5OkBtVE39lPUB8ndcD3OKxNnGoOYQ1
gXiYup2i9QCrDjs+RQC7MWT+soZ1c/aWRuPTrh6Hfn1RzUSR/w4XzSQxykhB3eZdDVtQH8E9iNYk
Fed4s30NSuu1XkAEoujzzHk2wWb5FMbDZntmgmSKnKRswHrVYrN1U2zaeyb7vRmBLxov5DxkwfQS
1HdgM45B8YEc5WQtbS6cMN62YrV6HIFi7tzcY88cvLmE9g1khh2UCtBga8NkWqNDqbxUW+FP1x0x
BAxwj3OMiEokx1zwWOJp3ZUeAxXeHJ8jnoq+CgvJn4ceUhAHwWuvRTqjqNGzPu3rKa5ID6igPo2j
AofKqV1Zsnk+iDaVAEPIZ4cYBPWaC6OA3R7IAUP/udW3qXLv5gFv0j2NiD/48LYM+SjvTfgkyT4y
/M4NnYthNOnmfGinvrMt9exY2MQ1oI8C4Q80BbOSlEU1fDK3Sljjm8TWS3fZRyYtOcS4Nv3ozri/
mXc7jvZaJrmHCi+yiZR47wPAFXgRYR2v6L5Rqfek6W9nZzevJgO6K3PmKebjtoPmfbEgZTVkvZL0
gTN4irK5hobCIZwhMjHXzie8chP3pN3bQ4+sYU1My2IM6vJYrAqY1i23poNtVB5uXW7zJisb2iam
eQi1zAjdezX9SUW17mRVFWb76W9vgvdJGfjyNhjL+SGA075GNp1V9mXTFhVq1vHaINKNRqdBX43j
BK6yuWCIX1pXPvEy9115a4Ohyp5opivn4HCZONoAYvWz6j5trXME5ulQd5lvmSXRzRUI0OzVKYJl
3XnTaTXt2a7FDIh75E+pbfqYr+3tWlWZHZkdH40dm4UdPadJgcLcc0z7IWuJ122uM4fXseI83iY7
XmBKUIjNZsVBf9w7GH+HnjFSA6rCwuohhE5X71NSZ+f5BHGwiyC0vzUjxPukDZ4Zf0I6D+dQw/fi
1LDKy5F4wjyQdIX18JwREuQIi6tJf6LMBL6A6uizICb1s5jN2zrUKa3lta5pNo3HFp07hGNg77Lz
2nUf3Y6llftpO2bLqjBIQ1ndBpZIbUlyZgWZZMO9QKqSbE5vxRyTywg23gdyM6GC0XoNhNJsgY7S
kJe9YEm9RuAPdvt8duQBJrbAJceqdG+a9V4u7V6xjiYE8/9CJN5kEkdseW07eclKpC0yw+xBrOV0
smR4JgFOiNZ7F82xuA2momyBkJ7b10WsMVNWPo6QwXGXOplmP4Xu1k6AxrRZorzvg2v0mcOYaycJ
e8ySeeYiwlsEg+hBlcEBUX9Og22PCGYHLNdV1MATwh+5VmEWeKJ1OxKUWildyjhULA/lVseINrGZ
+3zoUEmguswdv82D/sUW9jUdtswsuCfiHSOmLxXRqStZSrbhgpRrNq3YqOvYznEr8cZLcPFbtsnr
IXpEnRvzvongMpvnMrPaOQ/dDkE8Ba5WZ64+O+7wvuXuvWxFOiIkqQg9NR0Ct6DNRFPlpaHvnhbF
qK8joxLUEmZZxS1mmmzWFrMIE5ccZjTgl/qRW3gcwPEv7lsQ3QzyCilu7am8CUw2uR+rX4BEHnWD
Owg1XWx4sK60iw08FCq6m7w+Qaokpquxs7M+PKnmSo03VMyoq3nJGDVxgNhDO1McoZwtzS2kkMz8
YK9QQmr7AzfPI72qQO2JOk5GgosRQBm8l9jH6XQrjqiqyrZFpgEeH+QgkgrZWkSsG4kT3kf6Qyhv
V4fdBdokF3agj9a0HGbFDiM2gXToRVmH6YTf753ujq3TE6kRgYzsIFWXwBZnSyUzHTbZjD9xgUGo
mtTfokurW4tGTQi+wqKmcufVHTD/sAWsva4GfqE65yjt7i7g9RtqbiexQsvRbIBN0gYv0sg304Yn
ptZHz6Ug3xEwSmP9tMF9MIH6hh2MuRUtt3TacrZUOzo8dlP0ZMqwAXlPeKMW575hy7H28Zdzbeqs
0YBlgfx9i22Mann6MUSdJqq3neOUMx7PnRX4xRw6h1Vul5YoPydCFRLfBbevE2290DU6Cqo+bDLY
cHzKj2skUNQZbkxA7vt+ugxof7JW55p4mL+U+sJi5kYhFRMlLbyVpx60gHk57cVMc9Tc0t6Bt1jM
8tQQ/kM2FSoVVoYawtNkkbvGh6qztfkYV8eIiI7ceFAks+fqtNK3pmQJaRUypGeELLm2m7hsCeqk
nk4jezoy0R4hwIpMiKWjM7VxiaJ6zAH3S7DozsfucWaZqIhlkXXX10veGO9+dOu7yn+THoh6WLDX
kyk6B4DzSiOImdkpZPbD5ll3q28/uuHMsrBB2T2qXkH0cOEM3p4r90KAC4FCigyp9pWcfMR0LcKJ
ob11woXHre2LpKZQ0xRhg3R+c3ZjSzJnYIemsh+QagHnzgod5MMijxQpO3KzrpJ7EqkX5jnX1Tql
w3RYXFRm/ZohzA0vG/G8dfCiK0YkvBZHCZTF2jMn44unbiHwIsvy1JbuG63WY8PsWzZ3STiNd1Jv
OwLqi2GWGWW6efAaAf7FbuwLVgWvKJM+i96759x5rpbyep48lP5hcWjpPYBi410v05WILHjoKdMT
Cu6bulzBzaKod6Hr+QpPvrBHIL3oAq/CYhcNhgCZirToNeOhAUh4g5DIklrCLYB9Pc1kyqemv0Bf
vqinKufyeYFjlY67Y5zdUJvLWCmwvjA0tByD4fiqujYUaGpOx9gZ+mXvrLpDXawLTq72VIwulHrw
pP3KzHBNWHM91vbFBq491o0pnkvakp+dJOm0DVnXZzLYtRVaUUt9M7vLvjfNy2z5V377ChWIIlrm
gs/rEdIJaVmDQ230Y591F5UHty4uw+AefjF1Z3kZDiJzOU2s0Sv6GrQw87Woh5OOsKflhimMCqVg
k/jLuTs0JADG5PDuSOHkTRW998rF9BPw/b131Tf6khHM/p9HZdogQfcnW8L1evWq4xwKRKoujvkU
7vqAzMgMxTEIHPD7t0kk1xTyo9dqmg9sBAXsAoCoIYnrokSzvlnDdk2j8W4l5T1S6GSzhmtk1yiO
0XSxVpQ/UeRmoPKoYeyjKqnl9jD5+oqYdm+1UyY6637b2F5Uy6eA4Dsps143GSHRLtDhwa9psk6Y
wm6GBxE1bSxQpEkWp/toOciFTf9EJw+exBwaA2wj77NNQ15xdj/VsBYuXIsz7AcC4BFDay2AuZjG
OusAoBOmy9cZ8hzu3lMsDUEosGC+qXMV4g7E1GFZRLN8CfvxIqQ0nccJmXuK9HbxddbKD/Rt0sij
hynQNy4ZEkvJdFVtBkBZ0SOlZyGN+dxe206LETwZG7tF0HohG0j3QO7YAh/DvAZ5o/Rl3TQ7zCCl
YwMOLLtMww3iuK6HsRmQ6XXPYfNcU4TYNit6101G60rIfK07RHFuDMQ1alBPtC5KI5IWxKROByJZ
WOUVW96wGjGlOfAN0Xf0M1JbHDbDzQIXYWM6tPZqtLNpzkF0gMpD8AJpnqyccOMiUcguQSoRW2V3
VdrltQuWFUUzCIjHE67b2lTR+xgmHFqIiXfXgfEvDVahskTVBSKD7ZqUfDgMnlWUzZxVEynmlQJM
1CW+QYDVD2ikYmRoRf12Q/KtuZc7FTO59iYnC63PiVkJqCfjDlyjboOy59Tmlu53tGkSpmS8UHRG
hYonZ8uwbfa9t4u2mybEQPHPmv9AxREB8skORTJ513W4Q66DXHEvUYhdvR20c3tEggHq4ZAasahM
27lPa7lC7w+zIytNUIMbwKply+rUTwUBGSWkbpNm3YsIDU5PJWT+ZASEh9MSLxi1siXCdexyw7vE
4ij/AgYGAh90Bp6G4ZWrjwHVTwCQMygyJ8S772mTEhqlGh2oboww0XHcHDftVpRfRjhZuBqneqvo
D4u/U/+T+EUD0x+i2OON5JK1zS4Se7/LbA18ll6iWMr+NAov19EHX0m82HZsjTsUTC7QMTxukO2V
IFdDbnDyyvcyAJpB1imvoouSLhfg/4LSL2dnsa8M5a5Eg3Eu9KOsZ3LfAmSrWQwh8phv7w76UmpZ
YTLOaXWUDu47iu0P44hyvJUxMWYzggRVlZlmVe47KG4KGm/BcpzokzLoqANNEM5PUqPPIRHdi3QF
FTkY/fAcp6MT3qAiLORr6bT7dpl36BTEvD+DIYfrGt+meJD6ZZ0hCD5I8GfIzjpyiZE6i4OYoTv0
tR83wjvwxo7nCVsRWcJgo2Pqt1noeGmtEVUt8OaGHny33DcD1EyYk02lycgWXrnemMlVHFaUvYRu
8tXlYKE9oyDS6R+3fawCTBviTNvdE4T7AD/5USMnUKMDi3A9yWJAk3mQE2a9UXS1wGgWQ6MXY4bh
I6scaOmhatUtY3dEu/ZFEGjB9kP1glG++3ZVwBEYkFAEoKRue79LILWqYsuEuwhz3GZwDh7zLyxK
vTQqJzAlqbHFke0hb0Uxrefbzp0AXAih9Hi7tK26CLqe5QtDNXJtAuTdFImOr6xXG2R7diSOlbOJ
pJxXoGmg/ZdunF86W/gKC5IIIw/aBeDMilYPx0puaQ8oxskdhu3I6inK3JlCYtZf7KSzkcUjWGLQ
tSkb50CFd2eC6rKeqx+0w4Gb1IACrLP6fcJtOBxnQqe4t1m5QzY43pfzWIeFH7b1cLU4Xh/ExhXU
39s9mRB/E0/ClMvNvRP1FjxsVh98LAs6HwGSqRpzjcIBaMF2Xw0aNSoMuphgS1UI3wcJ67rxbY/K
yiMFkGU3cwoNa5Q2qwGmy0vnDqXpyLVvrAUwctW9KOSIYilv6npNG8AYViu4mR2UEOrl4G1qQOko
SOfKAjrYuq3d8NDN5sAiDtfKQGjpLjJGG/CqqcJsjLZ7m613wcz3ZGrfa+m9Uzm+BxPNg0lfs6G+
cNW5lmx+Kv65rOANFOZyPcsob2TM+un/kHamy3EjyZZ+IpgBCKx/MwHkwk0kRVHSH1hJKmHfdzz9
fNCdmWKCacTt6jJrK+uuLnkGIsLD/fjx41LyJJMSJFbhzYrmlZXvUXEmcwwciDBQhX/0sbZs4CnW
hq9jmryWzTeIKA9+G9wOXXXDvE+KyePNMCU/g7l8pIC3QJbSFwWk37dLaRemSwamf1YCBnz7Abia
kLNDWJROE3R3chB6gzG9WsoElm+Or5ne/lCq5lj7Gaggmq9yBlWiP2pG6JqF5U1Z/zDgG1DZdf1a
HG1LvIKN0veYVa9GmSOcQbP9YTLglxeS3ntAMNw2n7G0MpSPnZT3PE/G4NgcE90Oaa8NSifkn1RF
uDcMac/cK5LWqtzFfXuUqulMNZp2YQ3/C9FXEWCpX1U/drsofDK0zO2qCmnV6MCkX29miPiY/m4l
ojqJaIv/SW3LAxVVVmnhruwHSWTePPb70E8doXd3SqV9gnCwj4bwZiqiY60CjqvajgXvcYZuSLHX
Jw7Xa9sL0+RRaZRjHGZnRUqogJs7s/8xM9CmnkpqbvOwV6Ox2AcBb3SoMBbGyI86t6Sf9WNXJCc7
C29VOf8GcnpvReE+r0AKa0pJXQzeqj/kUbok6vO5LRgsxmsujBxvxCBXdTz4XeD2QFcmSZUZS6co
+MzHckNFfpjyfKczalHJKLqEqfEbDBoUSGp/GRb1vYhu3bR/nMdgPIUVFUhe9achaTwepe/AIGdb
LXt6nazPJZcRWEB/kcOKoiQpc3mOunj8FWmBB9cCkFUHXVAZDj0pOyM2Y8cnLzj0VgjFpEScjeOI
AiFVgmj5r3P2jc0CXrHVuxpmhyNilC1LRUfzBHQikSMF6Nr/MRf4RD81JY9S01Kw2VtMgFfy+XYK
xu5oNVb+bJu9dKwoQhVT5JWdchgS5b41dfsmZCjta7D8CzUAjJlVlFCNkrCAjMWRFeo5EIZeehHu
hamUTtmVrjr/nXCoqo7aqC/pTjcJwoq5dSQfzM/O/cQNQ/1LayrP/RT/aHzKctHs5rJ6r1DILQHK
DT1oAZvEPCaoB3eZI4lBOL0sNEZUpFHgKGk63mtVo+1sk85rGvG/DtTDnX6uZWey61tYH+kXtehR
qGb6+Y5kNxM70i5t8GJc97BnaBQ91T6KMSdVnsZPZhEF59EeC+aj1P5tXBt8GwEAl464MV96yqjY
O1Er6sNUDS9VHqeMHBAAuH7uU4YwSEcVH6crhqzbKVn4c9D18Rik2Wum+v5Jr4beGfqa+DPQHmbh
9wd17prD1AcJXjF9Dlq/AC1APDabwuzU+L6yb7MUOSqUgUFkFIRXxKScdcuf/rL1Itp14wC3Ksj+
7tSMqRrstTDq+pANunisNc3+VKWDwsSe7reSQHyZ7VnZ6XmpAKU35s3EzKCvshjkl2IqLJrXjd9T
S6TbchGcXhfZKzs7PfKTfTCRKHhQtKQ7QI8RcH7q71TL4IQEiIDsgLOLfdR08rlomH5lqiNVelg2
BSNfUvWuikX1MM8xmYQemSUIEJNGoIUBksWq7YQEhl6UFL913y/dVGEUieF3v4KiEpWXmtULbfAP
ehTMn2QTxpIDuddyCp88qw10SiZSNjG6LxbByYTYdGeitS8bZBDVNJPAyZb5ZPVEzL013FBKqz2p
bMiuLeN21pNbWTOqCChQK5+IWjtXqmAxRVn3DMeAk6vG0j6R5/CQxku2JU016I6SvQR6aNzPemR/
Gq2ULUHzxzOMqdv51RLdmeG30g7NW6k1sudUnytPCVT1PMxmJ3tS1ZmOifIgjExqPzvyNuHMlV08
zIXQU+hmbfatNINnyZI1wq2kqw56bTBCOC5eqQ1JXtqmxa6qtNyV1EG7j8s5dUe5nl29061dFxHp
V63to9KaM+0yMTXIiz6YpjUSKfBEsX06XJWo7fXz1OVWddTLaH4kbhmY221UfXKjt+OkQmdMp8JT
oly8gFtCGXaBz4ocn6xVptLsoiCrgSvzKCYzkgfIKhBR0lgljhSTG/qRQpNXlOgk6NZgTq3T98Ow
ROBGU2m/4ryflDstrRDjqGbkhnmYDFX60sDriV+mmf/PWVYTCLS7vg+5nZYIoQ1QGB8IxrOoVZNH
I5ZD+2j1dkjpWKIoVpAxtqN4gOM1tm4tT4n2YHZFhecUIuk8KCadda9liRo9p1kxZGSefQnNDUAP
B1EV9XTOC5jZB+imeKNEkwEmRK+D3DIw+5WmCxQbANXm8QwFpay9XM7zyZWVRr8t5Ew+p6qQpX2Y
DfWPFO7IPraj36WPd/MKK1afGBRQPwCWaEfoddIhKeRkrwk9uGtsIyVeCWfUMHTiuyaeyfGQS9nn
QS0/yzDIdqmeR/lOruXoe9DmySMxUX42NVTP2pY3z891/ZA2uPk4ouQ4aaWFpKAuuQZfrtlN/sC3
rJOKNsqsiBfssvIkEdDLTQM1dSZy/0WU81ZlMjgjXLqAKK/OYSUsrwdhtfpptjJKdJlaekYrkt9m
OIpjxwQExwjgCfP69Rm1b2v6u1uEnXd93rZPLSHwo9WkRLtlMJ0nC1iTuTklYIJUKK8JCi005oQE
2ZzkxJXbPNLcmb7IOyXpRwe2mQYkHgW5W2uU98Hs2hSGeRKZNPOlpJEx+eBLF/sUzWHCEqbkxi5L
yCfNaG52qGXBrYQRCCWu/DUVKZLPZqJ99ksj/TTH+U+1jnRXF1C50pQYAWpy6GkyL4+RD+g2D1FN
AbNOn3pToYBWD+cxaFQPovHsaGFaUdgcftgGAJJuJLmLFl69D0pCp9AXyn2mJaETSKr2kOVorJY4
0aMcMnDAt+besy3jCzwN41sg7Nm1shYwGNfkUOYSIJVB9mkUviDKhgFFaQ6dy7CGzlXnxpekHAW9
73L0NbXL2tG7/HNHkrLTffKNyODH9X31q5vlhtnjgNFW638uwjr5JGVmC4hYc02hgA+xB5iaHcMJ
WLVUup1UmpGTE7L3cnzWlCqm3lTM3TEL0kfYvYaOhIqt/PbnVjkUQMClgERaj74OGqCXpzn1YcIn
PpxsSAv+a5tJ0TOH8aBPy9PXxvI+D9NlQoX916BNn9HeQAeoiKZzANvWq7KyJ04Yf0oZQ2FmH2Ch
EhrTEDqyAyAGFqqz40EbWi7PMIy3UItPzRjNX/1UTTouTKUwrLwN9k2oC2RdheKIBBRvbh+tKfmC
Mmrslsr00llD8CgVkcYYZUENAdXj88Jk6kVwa1QEmX1R1XtN9b/6KCvwCCvfRCFeNC1FlqQW4MFw
Etq4/FVTatkPeji4xag9jlk2nJo81H4wnrM+Nn5m/TShIUegpWV4K43m57YP+98yHQLtDq5pDX6Q
y2j2ZiXiBZSPM7WDKDHX4/wp9oGq6sHXD7Nv/DbjWnGSWWbIh4b+QiUS7UuQtnRVBEa6s0RPs4Hc
yeYjbMLoF/ysvzJSOgAHRqz/VtHtvZuiMTn6ZtR5jSypNERpz5JUk/HBaS5jr2jg00HszobRGagc
MhijV76ooV46hTIDQirQUBzJ0Knop7bMgjul1d2qSaz0KMkmuTAP75cwCPrgNAQDxzI2gvIrEFl+
VKxkWIqnn6zJ+DUmkLPVoNc++dMEQlSof2WKb5GdwCtlTrdRJjvqbVb4mEpIYkO8qfKbuJ1jhrir
VurEVDIOzEJRlsBOVk+W0UXWzsoRbElzQZGi+lTOPd8vaJ8KhG5e53k0ydiUBgRslrofbavIJ0kr
yttWG6pHTWlTT6T5eBANHIRJTcuzIfu0bNXxuKuhAju+VPb7MtUhMljSL2mkU1qu0nRv+uWDMk+j
a4XaXStTtqHny3bTtJVP0RSXXt4pJVTIFmg+UfKfPfDCDn7hw9z5CrHyGJyFWU37wc/QiAe2IDSH
jY+butM7mOK+cV+V1uxMcUYIh+rFUdTV5zCyztaUNp+TMk8QGKpgLs31ROogRbuYRoHXefJB2Zp8
/O3nOQX1Qg+cdBpa2nYDW9/rzYI6T/KPruX4lpnUkZAOvzVyjGNtib94JfRPZPWqZ4TaeKu04cxc
rQhFigrS7F4vkzzwuJrpGWYU+V9lWRBiZPAOBURXKISxNN5RduqXEDokTSr6SHJERzBQZapy8pu+
BqupqbZEkaa9xPmC3QwGUwK7YEJsrQOKykGDcXgMz2GMsjtC4v46mYyI4kynxHTClyimRMCJx0Sq
jTtEo5diANSYXxQ4XsexTSDJxEDzUwPpeQrRt8mLDCYTd6swfk6RObkKgrYJyXz4nM7GTVEKeTfl
ItAOcWybv7NCRE/dJFPKF52xH2gPOVeiSahX8KKYUtniNdR4PyvK7y5NdNobdMGkynl22hbQCswI
0afBL3+Mfcev0Yqg2o1WIVM0m+Ts3ojAZpSuvrOY7gD/vqNRYbI44lVoQ60oK6l+HruuQo6Lw60Q
1O61yR72le/D8Bklcq5QGcRdU9o/rQ4yXhFHxSnrA/jOvar+zbgP7ZxCv15U+vzszuBSPVcSQ+rp
gJBp5m7/KkNCByHXD4013obq+KJI0UuEvuk3yaz8n6GpQpPNFKZNCF+jnTAdy+Ok1aQuedgpENoA
dmk7K5YakN54SW9Lp3GIps+SKOqH1OwTz/SZKbZPffVzZ/atW9iKp4/+t9LQn6U5/g3yxopa7XEu
rZ9Vw0MTDJ9A0BOPsq06kDYE0LiUdIYgUYRy9IucuqLboGh0kHmSxR9U28T3pgiVFzMokgcEY/Rd
IqB9WqUVuO3k1143BPorclz+qa4kMvjeD7+UrdwwTgDqjbg10ziRcTJafywaC7bwTmrNKiHtgRY9
SLb2xARU2P9qgKoHJG3XmKySPvCNPrZLMYr/6WOzkcA0DRv1Em0t7jFGUm72dEA5lds6s2N72WNw
lu61E/xF4wFNU3e46YE/nqx7e2PcnHrZlfve9qrH3zAzMY4FnYKl03vJPXIYTnGeX8eAr34cDhVy
TfVNU+3svbabnGDPdQqCW6KS4WZLk2ulG/H+t6za/Su/N5pcopWw9WZP91KvPxqnyhk8zaNty8le
N777tf7BN99dWfX2l60vC300MpfGahy0Vx3aiIYYR/aCPZWGO4kT+LHJja/9Z5bNm/b0BG6WWil0
LI7tuabxLlWt/ccWrvVjWojE6sLQFLrU7dWG2naVBpQRaf3cG4gzIZz5AHCYvASHAZDfU9wYKObc
Ib4V/NgwfeV7Xphe7Z8vkBTTFDN1o7Z25lzbpQOsPmC9qp246/fJLO3aoAbulE+NeVJt7+MfcNkJ
vZwf2xBMc0eFkfGGTA2hK/bN1yVi0BTf1H1HJS+pdAE3ydrF8Uaf+fsG0Esryz9/YwWxfxxlIHyH
4DdyZrtQD76J5rCcRWJX0Dq11ea6tayV9s802cWiVpe6jWucg79mx9j7J3uiwVb2cne6AQOmAr91
jrasrs5RU5F8lCNW4UB72j535uG35FYOk2D2MxRi+FqdYwD6bFwR9VII6P/uIrIxumDGp8rfL79v
Y/VyINV4JH03uD2aKrOXVHvtd2DzI2LHhkNK9WCXffan5/CJEJVm3y2BniuuiE1+8yNWmyzLrWQa
YRDhGgZXQxWo1k/ZIdoXp8IxipPkmM7HZ1d55xoUWTfhZhuqbpim+CPc8eZY1b6VhH3KspkFRoE+
OQ53pTcf7X3rmjmqdfJOcrY2ecvm6mSZUStH8SKRMEhumDFpJta3lnWpXcduKjb/4Usi/KBa77Tj
RkWfWr+a0P852V9Lj8nUzIrd+zuGMHpytnF2VuJ/760tHurNR0yFlSRhjjVHPNvPtDLSKev6Dogy
xe7bycld+aifNnZu+Ur/6E78X6Majg0FWKGjCH5pdJpynRbrBUH9GX/WvdIDB3DEvUSoG+8pxu5V
ZzoWMJB+yBuSGitx3femVx63IGDUDYhjTuP6B24HQfkz6oqucKdjjU5gseFhtwyuhQXKeZ46ofmL
QeFlbujp8WPljC4hCokv6eK/MqgTkOPZFbpLVyvM80YiYMUgkZEnnMgVpRvtKVE7QI5A3hvndbnX
6700ZEQbVDZUaNpyY94coLloiwJ1X9+JGa8z+6MTotntB/QFbs02ee9iuBlvTa38XCkbVtHmNpcP
2c/iiaKQazkaKorwbyEDb9/2q5uHBALnVCw3EYmJi8VNTUY2r3A70K3x4CJ71qfpm8Z1VLgWvrz1
glz/lv+YW13GKBvMroyXh/KcW8cw8+JfOmcmcOm4cDO4Xjs4gO3hf/F2XXM6bxcqLhc6x7YR5xML
1Q7Qat3xqHwXZ2bV7KPnTRGK9z502cZ/Vrk6MencS0UuWGXjZggwU1M/NYf+yJiFeleFLj0N9Pof
m+PHTueaz3lrdXV45ExNItvHKpD1OacHsw5aT2W0MXz4A00xG2nCcsveX4t/Frls9ZtrAeuvm2jw
WT7oeIuo8WHwVE87mluudGvjVg9SlheURxrsxKfoWH2HdPPHgU6n5Nl3P/6C1/bNVvhLRlDU0I3V
vtHsoLeKVpJsDHGwi3V1um9HSWyt6LoZbYlJ0QZn/N/ll4u1SpFqklFyO/msgDN9CfewmdzGUYwb
2al5Brde9auvIA2o/9/marfUGF5v1RFKwC9yjX1EAZZKLxgR4rDM0Nlz4feFB5YAOfnjj7qsZn1O
3lpe7V8Ewi8rNBY7Ys4eM1TTzMwOdoq5sXfXTj+fUoFqxYuraKtHIUa4gvZuVD/sNv88KuFeVp+H
kTJ0UJ+ARzYWddVvvjG3fvTaqYZ25xvLo1d8kV0U4A7NgKiwdGC+TbvbCgXf5+Qs6629lZ8G/jAG
s+HNWyJgr3jKP09/wco5VodYZSrBonM3IbDDESIWLx4ALCakuePDv9jLfz6yvnbf9I5wiIgtzERx
7DE8SPT2cp6dj81ceyXeLnblq4PcCNByiQAgUpMeIshzsSrvYdCfJzFvSGX9uW3vzuebNa0uvWTl
dVy0HJxZo4utsm9tGCY7ynB8Sbs8GAFto5MhybvW7EC4OiU5W5J/lC370A3yjJzJ9LctkDMCSlal
0DHqb+hQ+PumFJ03tjXMaziznezE0Lj7icrumDhApPcFOgxMcPtJO/shLQMFisJgHCdTG18QcGpv
Jzqxfnz8Ya/cRYXQWxg2erE2b/6l5xm1zhzGtGOtA4T4UO6SL6URdd/tItqwdOV1QFpFN5f43haK
uvI3qVyHgZINvlMn+d3ko4hSF8a+b+hvgPgAI5FxC0UX2T+nJNQ2BA2vrvKN7ZXHCbN4UMMYj1MW
DwgTOfYQ7eUs2Yhl3nlxFWkgA/k4c5H9s/7o2L95/2gXAgK0SZQSXRvOJl1kbeQP3n+4YRixzUUz
1aY53zJWcFRhUJTWw5nHr82/GnYKSa5Pf4jK2tiu96nmH0OmWPbLRHVslbAkkzyOJbUOED9J7On5
Mv8kmo2TGvTY7qkx7rejz3f3fGV05bMtWYoadWJ1uRV7YtTvIaQ8EaedQlPe8FzvIQR1OflMX6RK
aqvqOtAd4doNRscCWw9u9UE4w50+O91LM0KuPRQHcz95KoQSOGgupXD51Xa2Hv5353L5CRBuTEuR
IU2ZKx8e6Ig/DT4/AaGj72H5JZJf/UJsjK559w4iPsf0BovLZ+t/NOMuwrJepsKFbgdXnAL4rkDA
C52D7BMlGgZGx2N1m8pKtXEV/qCiFz4Uo2QPmonAL/K+5ur0xDkyXXlCjJZKqF3a7Z2ftIfBkM5R
2dx1g+ZZ3fQ1D/CaabcR9S5/9EemV2dIiW0b6oqF5AMzv72B/lFPyfDkvUbPWt2qulNF7byfym5r
vOz708ui6WwgUKTlGS9w6UytKEOPSqVhc6CRbddn86+IsYFnSlAwO0W3hfltmVtO1xt/o+ddJxew
spwM6kIfj5pnD5CnJJmOQhi63caFuXJYka8x4Y3rClKSxsqJjih1oS8KZiylvWAa0dzIslMCeBCC
QMMsN578a+ZwcJZJRm+C8q1WJ1ShRnPmkxgiIJaoSKXpPwyo6B+709VwEcARpHTfmlk+8tuPmJhN
Bkl1SbAVEMzIhShiOSXF//8XOlHvOcX7xBt++PebUfjyvq4OK9efxTALXEdzb+XOsxiRIBSMFy+r
dAe0MP5k3A46KvUjXtfZdrHvIYVlxW9MrpwOIiOpogWYbM7WwSY8Icdnmq9DA9C/deo0toC2M5IB
RWESnMtPnLWjNkkpx6SWw7BzjdJC6KUToqRen1ptQIAOhX1jY9+FG+ql0dXxUSlwI9nBKk3fghv6
azbu+8T+Dkd3H6PBIkEsLQfhfnya3kcAl0ZXh0lC+KOYmgBUevxbsp5raKgfG/gD8K7OC99SIwoU
eBkqgZffsgnUNioVLLTeiAI+MXf3nHqSW7uqN/q3wS+xb++C7WzxyjnVSaRwbzbws7WO81EPUeNW
cE1Qk3QlH9DisUNLc0H10umlaokFtjKcawdVN1TVEMImLGDy8+ValbYprdBnrQv2pe7pEoU0QU/9
vnMWrVCzuN1K968EPUJmOoSpL8CeMMTKxykjJNBIomesdeAYnkeH/lR6LyhsDh5NWuEOSv6Gn1vJ
xC8eiOBdgZPCHWHG0Z9E740HChILWcs0XJa5VBEaFAdPkjsickh9tXbtw3Ir87u53FVjzCg03Unk
Hd0hc+9uuiP1nTsSqoYkscwAFVOnrnL5yXvkSmo0opaksnfKT+KmP7a7iXrg+II+5laQcM0aSs+2
ISOFy4TglWOYG0Ozswlr2e/BRUBuj4hA6Kin6WvxqX1Rvm3cnfdnmErRG3OruzNq9mBoFeaGffgZ
Z+9Wh9CZD/Q0eOou8jbLQ+8Dr0t7K28Qw1MOUaRafDt35kFkexo2IyoN0MKcetqJ83Ar3D7YUwT9
Nyf5YrGrk+xnqJ+ioLTsZPFb3i84fOTKA3M6k0/z39vPynvXx2JVWdjsmQJ5ZPVx9VFJCPdM21GZ
BVcVL4V/2ti+5bpfuj6hmrJqkYpQdUME//Js+to0RVWJO6hcC/VgyM/QMcGlDY8OMWXDk/8psr+3
xju5aOCTBK3O5hRNSWtRKWbz7J+qG5zRk2Gk/T5xoI9uuABx7eNZQmhcOMOmKr/6eHTLQeUNyAOG
vXaGmSdD8RjcdPbM0KkRpdmlzrSH8cTBuY/OMOkPUo4H9J/pPDmm55yeemQ9KAJOcEr/V0XA9/AW
XurtT1wdZhLMwkdKw3fo84Y7dWwONMh/bn9rHj26/6JctjK3Or4G9D/0I/giC8YLmQahgrQ6L8VV
maRsDs/CYOhL4URO+rK1HdfWuoSFZPA8sGhFrbajQwAGvIS1Lrswn1Aj2dNJ8CwdUrf78V9bW31Z
VcoRGlOxtjxzdI7+cRHi3oTRk37fKglceVSRFH+zttWHtfzIHFvxZx/LE7wPiq3aSdwh/OJm3nDM
fnx8a6+cbIGMv8XsProSGHt5eWk1JWxj9PUhSkv0F9kPlvRfGljemDevZ9rTvSKhZu902bzvIDkW
8V8fL+E9Uq4KvplmmgrFaQXR9ksTHZWBLG5wbUuKIO2qc4MoqrWjzvGnSE2zfv2/qU9d/XRvzC7P
2ZuVzSkqnnMfLxQHBKIcmpIXm9F++gpnZVfuSV+bDejzWvxzsdTlN72xqaEHXvUqNv8n5GoQkqIM
QRs9xfj5O+R0Elnn48/7PlC//Lqryxbm84Dm0MAJOaAc96dqRM/1YfPgX3k+Lpa2umZRjOx4v3zO
RQeeVubQy18rpzrhvmZn6/m98vRfGFvdsikOK5BxerMb5bM+aa6B9GmYq2cx5Lso3Ahsli/09qni
WlHGUXVtKTEKcIfLTVN8PTd9lTmoqWZ8gpJaO1FV32uif/14p7bsrB5goSmBnqiS6Sgt3aTSJCVn
yS4zOj7srUOxbMa7JaFdzeB01bZ4gi+X1ElSuhC5TCdGOpGmyi68kUJY/Vownv2GXtOPV7ZlbnXD
a/qA1GbmCzIEAfH1R936imrKTVo8/cd24O0AnpBFMWxrHVTUodm1mW+ZTmTyomeRM/nNge6D/Rwr
G6ifsobBOBWMmDHAFbTlEVsHZBrdtL6lMvooLtFDMSn+qn8H7XQaA23XqOJWRbM8RxeNxvGjEVFz
J+4Q8ryPq59FQduDrj2VKNFldu59/BHWfo0iA+XUBRAQtr4EFZd7q1lT1kphqjmSZd4x+fksVS//
woKC62SYjEA/e7WdypyZUP5VxZlKja4pWnADQSfGNCcbvuvd0/BnLW8srdYCDd3q5tZUHe1O6nbh
J2OPiCgZqv6YHFDp/ApF9PCfltwWm+oSBBMpMiNkzQGb2ThjGfPidDItavukTRgwgIqX3yNTmFvD
1hqXr3V5F6kPgRfBmbR1UKrFgb95E5gRQKfdyBord9rTvbePH6xb86A6kRd4W8S+dy8Qq+OtZUQN
CgELJr66+VpU5UKPGhrH7jpX95RjtlfuxYF6Q+Ych+NWDnrlMF6YWx2VIaSBASIhjQRmf5rQTdA3
R/2s0871ilZnJDTQJKdbUTgW4mfWwT+U4DXRHrEBmqNHtwDj23Kf11alK1SHmNYEavNnZNqbLUt6
f9ZmlNUdEchI6dAt5FY97vrja/YOO11WBlJiAs9wmwEOLk+GyLpMl1GNhEU8e7OTuUysqB+6J3Es
DsEBaUIgTOTwaMCRd+G422TVvHfbl/ZXm1erk9Yj6Ws55gMNCgwCoUl1RyuUK7k/y99wP6HnO9PN
1te9ekbfrnu1o4x1QIQ8QmGodcydz7QHxAHghdsu/VgSMZPDtE1n6xy9f30vF7vs+Zs9rRrJquZc
mM6oIG9yyKuWzrcQiXrlIKv0ZHy8t1dPkLV4GHPZXHX5NW+sJXrbtMxnsJ0Sgd42+Vo2Gz76XSLy
5/C8sbBs7hsLZSKius6x0LijQ2abudB2n2YmjO9lsOh94PXx7uNFXf2Eb0yuAiWJ/uGkhL3vBOmr
Ub/o8DSUrXGEm+taRUn2OLdDKDCCtG+/K73xZgEsgUlhIZf7bR7btUUZKjM1mJemUuRb2aOknkV5
J1n0y6ve1CHEipKWFPTux9/u6qEHdTGxogpdXj87VdSYwxTQ8tp7wktvRxISWLMoU7utSyaOeICz
haC9D2HAYN+YXO2XqGc6+ZPCdhLaPa20ukVCeh8uwjhG5TBdc08gcdxY5pXX7sLm6nPGiEGF6Kwu
6YjwEvN5oelat8sS9eal3kxLrrkw2iF0DWxdJ4JeudAJ2eZWMYk8ZythfAMyMRID5ZPR65utDOia
KSJCcG0AdRN1z8sLp7ZNx3XjUaBM+R1d4J8TQhKIGFQ0RPWnjz/jlUOpyQyaMzTUPUxFrMpadjZb
bRNjK5F9z48jR27Nh1xEG2aueCnY1Ab0FRjk4DSr0CQI5SJQBGZg6xi0FPbCTUJp2DgTV60sITRU
AQshhPViZCUfOjtk0JCqjD/7ujZPhA35Fk37SpxAEqfibA2QBnlNxaEKmtK2B8wQ1w71DjdnHq7v
GQ+0IzoZQNfmM7Zs+Cqw0zjrtmVbJI2ECZcHogi1aGxDnrEUjE1hSjv51UMLDWg8SnukXpwFZ0CW
7kdbb9J+r1yzC9vrJzTKqMupDQPgPOu8lF1Dp7yxnlVPPSLC+PrxaVyOwUcLXT2dE8k42oPjYqw9
5d5CTEW4/98E5hx3IGNBUWdhW1x+z0nIGlJ9seVIhVrvJ1PpPlcqLfRd0c0vH6/oyv3SSfp1YDXo
QORRl6Y6lt+YE4nkWPvP6CzsQ0N35yT/9i/MoExJwZg8nMb0SzNToDLoK8dMNSMd1SQoYJi7LK7/
8wvGuf/HzOog5nFpo6XANU4jWTtbc17/RJem/P7fLWZ15Fp6qPWiYzFpeDtP7b3KbKOgCE8fW7ni
LC7WsjprGipFpbJ4vkn6HQVPJh3L/52B1danYdgWfV5YsBMhJRnPI9D/v7EA9E3RFbRi3SE3Djm6
bg1L0O3kwYrlU5eaG+jE9a/0j4lV8Ge3RR31vWk6hvBVVOMMFMKQRPhXn+ofK6sXL0/l2BDMN2E6
2HCyhvBX5ad/ffytrjyqOvQU2OGMaKf7ZPU21AxUGMaZt0GPVHsXTdX4pMadfLLsxqh3kWloye5j
i0sAsnJmFxZXdzI3MvasN0x0aOPibMlK+b0ZYvEKYJbe5VS2UcuU+xuIsuPTx5a31rq6prU/G42q
s9ZBieQbZTC1LyAGDJdr7cBthjn6/LG9q4fkzbddXVh5IDHJ/gi51lrw2Zja8BzqTAb62MqVV/Di
e64ubDNXU4AMm+nAPWTmhz2Ou6qL+gMjMGi2Hxh5YEeF4nxsdGsTV5d4UtXJsCM2EWDOOCLdiMC6
CLuX3MzT1wC5GWe0MyYETpG6YXn5k98dH4ABcGIIpJQzLl161vlVCcPZcmy/2+f9l2z8BAdr4+Jd
M8JrJ8OuNACo9NXyxoxhhDkNjM48mQ5iIOMOjTREJwTzEj7+kNfOyFtLK0fCjEPfKpbdQxlxB7sf
PY27jy1cOx9vLaycSJWbEJfRxXQiYdxGs/bccBx2rR/rzCMwfolGefnY4NUlwcEgLaDeRMf/5Q6h
llzX4/KCjIP/BeFmZU+38vRvdkgBSWT478J3We1QYzdiHCRWFadx5pVxzgRKtZcObcKUqo/X866U
TqZPEqczqYyJmSC/qyNnKWPbMQWZ01BExl8haqV3OkNEbxgLF9+VxSxucqY3wqFPUBOcJCrdZlue
TFsSG1f9mgNb0Coq7HhsUq7LL2slqp8HtPU5SNsfhq5CRG2o7/Ni+Goz427jC1/bRh1qi2HBJaIb
cOW9wriarIYJJo7VS4hDVJ+7wt5Yz7Vr9tbE8hPeQCh1IQW2LPWmU6ujeFLp9nIqqxS7ufKDjUP5
jni2bCLhpk4RF6qSkFebSJs3MmA5y1l6OtH2W9q9Fw6AlnuVY+w0j7YGCznVbZRv2ZW1xyIpQvIC
Niijlle7xnDaiF4lnXGeaBExbS+flNqqEObSMvuYGqKbO6bbDKGEl1Ghavl639HDhKKZ342Gduwt
PK26z6POjJ5n0snoSUI9WUbTd86dhKGSOaMb5qIafLSPW2vaN3VfR+7GLVhexw+WsWZ65n4vMRJ3
kay57Vzz/7D3ZcttHMu2v+Lwe/v0PJw43g89oBsTSXAQJb10kBLV8zz3199VkLYFVIMoyc/XDu/Y
CopI1JSVlblyLSS2+btuNZNcF1grWMnCS/cLnsWiTLLopHJ9vjM68LyDD1RBArjlVKfqghE0nOng
RNAmWYtpRjREBNEB+wv3eH2cl7Y9QFbY9ajeSYuuK7RyVBrf4LB3kF/yQL46WDOEpBmP5cvj+8cK
HXZBFm/Mg3HGw6QofTetg8lKU66wDV05gNVsVbaC8qSmSWBfH92lE3cyOtqV5ZUsjXoDu/6oTu6Y
VyBEkZXBQz9ZyxgiyxQVbYHcKEOnOpYQVMK1N6YlB62adrhFR1HN8COX/OLpqChXZfTRqGkVJJgB
kSsANAzRqq2OoPSGzmi3DeSUZ1QOGJuEBv4VkspDeBeO2JDVg5pz0H8Ax+m/WCpkKgEhRXJIpzsQ
ijTTwxFcCjaQ7PUmm4GHV9IItXG+yhiNrxedI8z8Y4tyUX7HQwUTstQAR+lQd7NzlMjNwu3VDWlN
HYDJakczsXX9wGp2uLhLRBWwUbCVQQ6H/PzkCpCioTaMHpYztHm8lf2QfIFKs/I6+7zMGOXFXXJi
igq1ugxyoP6EXRKAc9Oq6+FLNUKoEvLtKuos0PW8vn6X4i6UMUkjlQavTweqqe/P4TjD3AQR6H0q
pLipyzlyArUONiniB3sK1H/zYgTeGDVzko0F2Pl8OjUxhWB6gk3DI5WYoelAHCvGvrxUIFCALEZh
mjQ2wMq5jTyToGVTlfCQG9VNvNlTOdP/CoG89EeTfa39m5X7aZH2llCN4biZTGWZC9MmqmNtVQ/Q
NpLHqXkxmji5v750C3ohEiyooKhCapYHYIrGHnDGwBexzMtA7wWo/VURSFkiRwXvtqma8T0EKN5C
KAyCDxJoSlZJ9+KRQJSCwhWy3EDEnM9v0ZDcHLa/nfexDb0Mb+gDr1JZLU4L3Pb3QWrA3PDoi0FM
eW7H4Mp8FOMQbzjgsyJP8lD9bA4qWik+Z5+hfdC3puJApBXiflsd4oIWMNQlspuskjnZL4vAQv75
PYizPXEBdQG5VpFH2hEJFBDwGEmyiUNd9+Rp7G8hMxzYfVv1LtiD+V2qGawjc3mxj+VQApdE+Hxu
X256BSjaCKtbmNwXgEPrx8ENUINV9oMNlcyVLDvodXXCDYsL7OJKg+1DQJUSLd4K5ZG0vm0n0Nap
9hy85CH0I4imlMxIGy7QoMd1RiVdBB8G2lfotG6SZNUMxUzgf23hyEwBSb3eIvQp+R47LGNcxhef
S4hnQQylE4CMQY2qAXcddivs9at+hyIAeMcb9AGQlofO8/H//8VhxegQsIHyT8E9cr5+oIPs0hyA
AXtcNR+gNL/voi/ttpKfs6Q1Ize8ERz9OQEV4hx+hYCGpn/47S8gA8qFUh9axRRUWKhgtZ4zgLwq
QbRrO7mRrc6dwEdQWQBJuLPboQphQBjKDmxuxTC8DENk9CKrPP4D8wKO8fnI+ToR1FCC1jaar6AJ
7qDh+lhzge4D0NSlxTPBvssdi04HVGrxAEUvJmDs5xb9LNCRTFWAXp8NsXcMbaxHiCIKgr/VEylo
GI7/wl0De6SxDHS2Gm4b6q4ZRlnIQwjIY4QBZDefCJRZXgsbdVXcNuMdFA8Zt/ai8VOWSS8Hnr1A
nSDoogOSAFsp4uNQBJ8LAYnr62gderULfC5j3y7d3rkhaioHOR80pRVFR+I+Z2mk99sMaYaDIZTS
zQR5QtFLOS0IHyEJzkf3RKclZvV7XpxeVGCAfREFkk+gphcCccIYgI/fTnf6ZtqTZplk/b1uFjqp
KzGGfCHOROvlP/ZEuhJZDGrSTyLsiYe97uKsojhde5n7vUenf/qF2+VC3f/cJnU6+VqGFnzACUec
RnNPdtBo8g9QZsXJRA/4unhlHEtycZ5faEjIgkgT9S0ZjbT0IQFCMkg1smk1qO7Od/4h8vJbf6cc
JAhyJ2uSavh9TB0cLfG5gJ4B1LRoqxNBqRsPJQbZArprZpJR845SD5CKj0OlsxgjXD5fz81RezeD
toagD60AkIFS2/vmA4F3z9v0eViRK7N2tU3wtUbt9V+NE54HURHiQbTpnPufuMnUOa983pEEiKxy
kK97rkoVqiIiV39iDJIMglpGEK+ohAgBmSPcLue2DMipQSfFx9W/I62KvAMVkb3mDKvSA0oLKKnk
NrAr77rVCw4WRtFJjzQfWrENyijPtVUVARRgw+UnVswVkpejYdISypFnnUaWLbLKJ4FXOEJCIUT7
PsDyoLy+j7bqW7MnxWWot3vdQ/W1dJnuVbw0qQD0omaP/nJFohYwTZvAAKk6f2xNka3ULt7IlFZr
2ePW2uP1ybwQiijgrZJAOavJwJTSnQ8yH0eSkag8EALKCrC6e/Er2aGIfFwQ8zKMXZpO4kdx7gnC
lXamYwMuBL0h+2VdJk/I5jtQ1TKhuuwSyfFXJMoAgvj9xwJKVEAuAhiD98qSR7LWNVQrBN4OI0A6
3HSCeAfSiTyXqh5P0sgOY5SXFvDUIHX0ycMIqAuNbBrA3u74t9DWHEiEW9JT+8SC/FyIXckLDJ0B
AJuDLmSBE6iUOQzQyuQEH3obBHUAdqi7ZE0c9y9szqXjhjXkbggzHjK1PFnhkwOhqyFkaxUeeiPm
dGzY1dsEpCGBS9DCaKpaseONRQiHWArZARl3IVITwNSfm0xSH2S56HmwpUFtwcEX37V1xWoPWE4j
YclCBIVHBoDJOu3KOJDxlio3QlN1H3jtLYJ+q7f8W86FkPqWtSWZ1ugxAbmb5WRMpG8UsYXde+Kd
5Iq494JbFrfz8n6nxkbFMHwg9xk63pBOsfLd4HCmshW2nGX2FojbkQDxWCkr1vhocFg1g91mLmCR
+M38q+SRuAmS7XfjPrdYGMILG+R06WiHmU3zOAhk6WTtLhw6MxtkluNaHGkyg0Djk95t9E3TxBiq
zEktxGrw1HVbXHONFWz4OwhQuYUd3LIy+5fXy8BeJ53jII4hAz45ZIAgSO2A8gWea+qm3olomw42
EHEhD9JwU9yyEyrLMBcDFAQZWX1CCIluknOTHThGxMkgc+iCmN6qXGE69r4RNxI9GF9Z+aplSgGR
H5p+SL+pRqBplCNRekyn1MMrE26zyFOaB/4p/wSVPtL9D2Xktb/N8j0oxiEy9PurCb4a4O8wWLxJ
8eQ/HyyKQl06VEgvCl9IWmf2wOZvhTfiipDRMu/zxaWHrAV6dBDt4u5BlESNNJ6lSIbmL7lh23VZ
2gAPb8cCrHEOikNO6qiDuso4q9dKD5pNTAT9cuuem6duo6IP5qlXYT54GRxornrSDclXd2ssrM0c
7OJ+oAZLBWc6gs9+0GENxV63X5PXi2wXO0JQB9ZN5t2+DF8oe5QjLaWKG5oIS+nvBdDCBhvfK9bK
r9m6OJPInqAvB8sIdMX5thGqWk0zHmODE9hBWMuVbcX9PjLoWJuMKIJ82llsTUamIK8Gxlv03dMQ
LTUG1XeZiuRETk59638oDEvyvndqxhAkDdEcTZYQmr6s62nBm4VnGWwTvjg0faC6SDmgDGGvrqI5
4FgJNnxTfFnld+JgjzYhUY3AlNEDjziboj2gXx39juyNRM7g+fDRUawhwQD3QDrIqFNj4D2q1nIN
KQ00YARb0jUqm7o5rNkvJrJHlqZQWuGBVxFQZDlf10BQs0rXIJ2k+/JB6IbGLpC5LrJBsipFfZ3F
T1x8d311L5g0gJIAaoDEbqgTnJucWpT54jnH6JTAy5Bd9uF363id54klVupDOAysPNHylsQ7G1xd
SBSLgLLR/ZaQyTG0IpHh1tGEm6/4fbxKrOEj2nkQAIQbPC3s62O8cDbPLZLzdHKNKaEg1uDHmezW
AJtAvgpXLSQA7PwDtAc2/cA6MIvHKOAnIObD0BAogmCBmlN4grFATWzCpiXZRQhKvQWdbaA6B2El
Ow2s/sl3eJdF8LY8p+dmqcuk79H8i+gcAO7WgOxwCAUJdCEKdphDdhWtopsok1jO4dJQcWuCpQvZ
TUQj1I4dA4FvINg4QaVQg46QD032LKhNvww9ThRZO4dM3Pn5AHgc0HgebyENXSjUOk7VMDTQvpls
bpRnK82UwYpQHdqmEN628yqB6n0vQ4Y8gjadYaZz7H/StZw/MLYTGdTia+DVgXKagfcq3QXjQ1Gp
gs4itlOcryvB34hpZEl1/tGIwLjSfOPj3JHmmyTctW1hauCZNzZ6JpjQj2LNyKU114C7QP+tgEQW
nWOR2xrnVxsnmz+I8mquHeVrvu7XqQ3CW4BOQPDLu9latMMN6HxY1YNFVhRZnWNvMQIoQltChWpD
YMyplqjkIJP0a+LW6FwRPVYeaRnDg+aStGcjzYIgCQt6fnyRexFGOYWPAh0IqBNHREmNbbikoseu
cC2vHFjDVafhplPR1Uyn5/xwaCBy2RB/T5ig0ASEnqrKLDbtXfkQrghZMW9rb7hs4gP/3PFMkoJl
oy/1DahAKRiCsJFbfAP9acBZOiCDb4F+Zj18BM5IOZA51tasxVzG+pRVKqiQMw4KgWTcEwImJCdd
TfLKbb2VXJIEVdWNBmY6xklaHGjKJhU0jUomiFIHm/xm3pGYgrBccJtfYGQgruHszMISKb7oBOqI
TlUqkNDnTBlDQULu8wfTPP+JIKLAs+X51shAnC8cBGWM2rBN2QHAkMJYnMurJkyhWxh6Sch83F6Y
PhCmokcOpx9VLZU6gN0AniIl5mFnLUWmth29HrsT6BYQlq2vL9Xi0tbwPNF0PAHRGbrsfgrLdNI6
ZKzsVhvcovioyUydoEUoAikeCWVIJHNAUYZUy/kxbzmkeqLWmPFUh+uC2IEtPKLUjZxE5nYrzS1v
otLUV90Dmz5rcY0R0ySSxv+gQY4+80bV8mIxcZjIQg29jrATCsKLJI3CWqjGp+tTudwd58ao412p
PpdPoFuBTK2OAQXlRqul2pw61ppdNgSyM3TugCmLTkdIeg7V4zzC670cvkBqci376l0ysVo4Lk0e
4NeoNZLNuAghG1Ge5LzwZ7uqePENtc/gUxfKoZMEle5ykdT8fooMy4V/CUMgyGZBgXy+U8JSUHot
wL4frL4wwcvvgkJzp7i+GW/Z7+ZL03hqjXJSQoLaYzdASy8fFTPv2jWfAeOlsEYlLV3U+aio/R/X
PHafCDuE+idEup3U24hDDFGgbp8ziO8obnbQvNiuX/sN+r+dclMOnjY8Imp+PLLo4AHkO0zJHMY3
06mAloMYZCMp+Gacx92Sl7vmGMBbBBa4Ldkv6YvW8DJAxRpUxVBYOV/dDgqqAQALx9W1xyNNT7Lz
AeBBZXfNCmCXbwOyl06sUasrGUjAiKEKx4YUl4L6Zukgu2W1bmoxbS1yEpQtaoW53ADWvoItslbZ
fYeQqbIlt1rHWLdhy/SoDHsqtW5TO0gDIndy6amueKR2K55azzioq8Tm7lhERBcCNcwlGK7BoYmK
KmAA5ysXNfFYTHmF8Ai9pCgZE4RD4nvVR82VIMcjs8QdlslCMqFIToI+EsW/RZsxn6Dozs0lSQ/I
GygROLyClB24ucC0lKBFfGYpL5AVOg8jzg1Su0WFEDUeQzBIOrbzlb6unQaJgN+vpVADo3ZKMhlx
FqWYSfUAnk5keMZ71fSPlIAGOwxbpDjOrR1xFifv4zEsmmQqYU1AdXZDBHHKV2hXfOTtbMW6lJag
DcoYtUnALdE2fQBj4VrdQEB33QKnV63Zuf9lyAJgJV68eJZCAUSjEVtZLZS5KIdI7Pp69tr4DWrg
cVr6rGN2YU8gEw99ZrwV8OinUyiq2kZRo8NftarxmJTQNQaX7E5pMzCu5N1jOSiHQkUaZeoGBnzr
ws0ETVMZe5+HviJ6KM/PWws1Yx9VJDBj8w9xH5ptdVdFivnb4cqZEWq9+kgLtAnyErafQ3lTlz6W
fOu1sf77WFXkhAhQCVhKvPJQ2DsfTZiFWu/nEknE97aMW28okanpQWghWUFlc+vp/vrIlk8eBCwk
CYVHLPjMRI2KxPgcIA2oGpBEDWHDVbbRpt+itx/bEbpsW+OOda7pLYmOFiQNSMkZlWDQDVNXW+4L
iTySbFuTv86hYVVT5l4f0yULCi8ikiUUHQAenE8iqNh9LQwgvJ4ovJrZUw0tE4sbCq1eXTe0eKWS
sQCtA3+P5KG8ALR1ssjxahrNWC5x04KhCbMXtiZJ6Wsv2VpwSqvcM3MB9JV2tAodRBX5BtSIaEBz
rEh9oMTIxk5DNVu14auHcTQUrxPTuzpt9ynkiE2tnBpzqgUcObV4HcLwQVPbVRGoB8Yc0I5T4ZF0
IYGvQhAukDShZjuQcr7oUY1Tk9nK1wBJgZhHlwaLjJ/fsupxy8U9N0f8wYmfFvK24WdSrC3GyqmC
wySI3vURLbIfGBEQH4QHRcW4wI11bmIY0bTOQe/GDkPZDHpIQkMQVhVXvoYytFpYUK1+isV+3da6
JY9oHZ3u61g0wTUXmRNXIbtZmtrkW3XCH7Q0C7d+0VrXv+MCmXb8jnjNG9Dgg0QlT/bIyTRoUiFn
bYbv6AOYpgErklkgr/bAEOtYJXQc+VdIBDEybbSrpW1SK913UcCVHLyglpsE06SE3EpJ28frQ6Of
UrQVaoElKRDSPiIjEw4qghddWxfVhk8ZbaYXBoONhLS/REjrEK+dT2CkRn3RI/a2tSHYyqWwlVXO
q8A4wlgp4s5OoyUMB7cTYcEmOUqUcs7ttH459Wlr8LYRgMinFr+CtLm0u1lvTBRFD0XJQtlemD8Y
xLhEXPckOXtusBuk1pBLDkU/8bFsc6sYN+EUWePUMy7FRaj7fWg/LVGXVZyMaq4S7Jd8GKFqEDnZ
U3TMtPa/QF7OGhYVDVYhn/FxDGNFNFtRxZdmWvZrXi7u1Eyyr2/BiyMjyklohEEvE3zb+Ry2IDFQ
Ai4kMF5C5C1swS64I02X5EnEouxdPL/IPJ5ao4YWleglylNYi1GTLg6Ez1ACz3R+YEMLLu16Qh2H
TQ+fAWnU84Ehx9wKRYmCyCAexPpznz0H+ooxeZdW6tQGFSwFKfqaVSkWkNBs19yz8gxVBuO+3wy2
vIo9edvuDZD6PrMSqRcuBsJx+c/QKK9t+CnIj2WYlfJ2z2mC6Y/Mxx3LBuU0hL7v2lmBjR5a6ARg
mUKtU10TfnljU62m7fiJMZmX3MfpqMg3OvHzYHvixwycc4Bzmcjz8N+CreSNrRnsFej8fFawT3Rv
3hcPxh1Tx5a1kJQnToUpVwcOtrtN5yATaXcukFiuBvELzTU2IsQZghULULoISMlpON67GjK6CCoo
q7mix9pQYYum6+lD33ikdbf1op34MVfN+WV00w0rJF0QK9I2yUyczHKqzBI4XmCTKPY2ZvlQ3KNR
bNe5M0w3IJPLYlP6oG/jzS/Azy5OMwk0fgyYctjlLGkFisE4/rviQ702Vhk0ih+4G38lbKJP6QcJ
OrCyZkp3/2ZrKWi7Q7pSRgxBuZ1AbOKKTyEwTWBhzf0Ymt2hOuhvJH5r0f4i74YWkn+gy/xtzA+Z
b1Ss0P1COokW1SwuGVEJ0FIy35Mj2YU7cKb+KANTRcp0IVMgeXluUcZCpZK8hdHyQlN91U2tRtoU
gHd677tVYCaBaYjm4PrIXYxOqW+FJ3YSb2kUiCq8rlCcwNMAPGPnm6rLx1jJElRqKzUv0S0mGiAx
75SmZ4Rl5DI6jzCA+AZDADgcCLKJhu+rWiEG8SiiFDtUkGTXm13TZitex67toa0m5ooHiSrGu5Fs
jqVRIPA0dFXi9qKc/CwOHWFwm+wU+hO+2SvpCARxm0rg+m6HYrrpjGbItiri9Rk6rkM87FA6GRtW
Xvbi4FESxfoSuSP69ZGEke+3kjQRINd9Iw+ZKWkRqLOaz3KReYgX1rUYa4zIZ3liMeMnRikX1cSx
Kss+jApN6U7IgsvGOgVPTwLAyPVDemkPnVqiHBPSfTyAQVjbeIpvCln/kg95wBjNMibAaJA7Qe83
OGXR1ne+T8M6b+OqjCcbopqV5Q9tiyp9pbpCB2qQ68NZ3mYE14POL7AHYr3oIxH3vpQoSoVkQ88f
YtxtphQW4YaPsyfU9ZtVwmOo101eGB1aIXiwMAoIwhcFepATyOiaAu7Fj5/50KvmBD6N9Qa+sEwy
Mq+QwCJWkGs7n8IOh3OK9RYv8gmCIrID5YDAaQNT/VJB912BiEk4Wiww4YXJPDVKVyTCpowgYQyj
Bdowy3zbBCq60m99/UXUWu/6LC6yzAr4W9CQoOlo7se7mC5M5pOfG1oWo0o97VMR2DMUZFzDmvrn
GbjlepOsWGmOC4dMRls4aVAg3k2k5rStjQ686MjijBHnjUHuZh3/oddyu0vmf7FHcP/iIY2tgvNE
h3UazyFZhW3JV9WujJNuFc35ZNa+yGq6uLRRMIW4EcjDfdFOovJzoUUzsm1V3Zhi+TimrB65S7sC
ZFM40aDyJwI+51uxTEDMxBUFHGIUvQjd9DCA2SjiOmDplK+Tr/+LqTumfXUAvfAP5TzwfJVS3G+T
DaQShIiSvAcpDVcp93UCscl/sQlxeYOZBjwShILmfGz+HGhDmGD2iE4MAerLg9mijb94JPocqdt/
YhgkbwbqlkNa9KdByv0mgZr3afYjORp/JO0cJLsX3Kmr+klmXKmXNvypMSoOFGBL7noY4+a73Fg1
/jcO7X8lK3V0cQuejIncqCexbuTPZclx3Ghn2bRqo7Vfz6x1uuRzT0dCHd2ujjO5bsk6fSHr1D6k
nI0GdSCWZgey7uNs8ij2CYyAljF/9OWSFPow1WCmsdUqMgeBd2S0qFfFY+UzuYWIQ7iyL1Qq+unT
ic8UkjQfLIITSjE6lME8Igooe8HK+MrYh2RNrtkj+/RkzYZ6qkCRBHsEZdY/cNiEmMHK1BzJ5dxp
TWgdBGjVWS0oNlfMlwJruJR/zOdESzVyDOZbyGW9AIyCFEVjlyqKcSWUCJlFYjJ/i/GiKQDBggA/
plMbiMtBtcgloCcrpS+csa7TYpX5vBcZs5XVn7XiwySgMb4ZrbxUVtfn+uLe/WmabkcIdQxWIlNd
lF+H2eUrxTRK5gAv7tUTK9SCcglUsYMcVsBJopjQe+ZRKOacrLWbleLyaEWQd9nD8Myq0114XQNE
eGKYXsqwKxqFGCa9Tg0QfdGmfdXt76Q5+ef8SWXQKjEtEn90snfBVdn3RQGLNegcEi9xgCUEMzBA
WrVZ3fLw3y6LsvNitHI6SuqiUPUwGHvigMj7UiStvgRl0NndTgfYjYtNVrDCHCVZ8JNRckXlzxrZ
NuEa1AbzLtoYN5qjEU3rI0TkU7hnCbxf3qka3mDgfkGehDI5DW0s5AGillavX5VK+pb1Wm8aRsyK
2i8ZMsAWgeOIeAyQ0POx5b6M+qdo4IGQVMhNgB+r+JgBS6WbUVs1vnn9AF5Ih+oy3iPo7kfCHAlY
ytxUKVExDYDUlvUMzBvYim+0ovOtJBfyGw6EB24rdmDK4HskSzgf6aARxZYwzFmZzEte9/SLUBdy
CfnKLKgU9N1DZtYs/Sp3uDTTzC5Ug4MhZv63SBDzTRaI4vr6HFyccbQbA+GN/AxymtSMd1yYoHoB
JyQ3sg29eCfIKnjbnhX5LjPd2DfHFjOSaSP4tXNLQlLMszGhCZjk+Ij8C2DyzveG1V/oIyFu7cyv
owWeKJggv4d2M2RHzq3Jka4naCaB5zkWm9HhHOAOGy2i9BdXJislvMBZoP4LMB7AoRpq26Scd24v
7WW8aUMUC2VX32SbxP1CcDG/AK1dXFiUIcqf+91/mzpbO7rRN9yzv5bNzhb7X4ChiovdgUc6kvdI
ZIE8BphGKsSf4zSvCwXtgbVdrzpHhJRHtJnX9TqFsGn6OKMWk2z0TbmKEHNVQIn7QuwcI2Q2nGtx
RtARify0Tpq60ZVwrKWe+D1eDieoBUQVVrSBgK8imo0ZOa0X+hYBkQlOvgHPjGWsmw3T5y4mnbJN
rW7BT7kQKrBNngP6hwqikequWHd3k8fq2l0AExViC506kEcG+mlBctXFDRoVs7By0h2PyzpHj3Ab
W1mamVHBfeuLfDMeCEgDwrbgkTVxrflWtpVSa36YBsOK9+p+UDahsNL3c1rehlC4hNbX8CUKhd/2
nyg0It8BPA6eswRme77pDS6YOoBDS2fa5I+SPaNFrAH6rEUWgkkdsjjQ57boelKmRXnRREPpaA9I
FH8k9AG1pwtI5BJWDfC5XfeLS3d1tAfMA1hvCNiN3vpVoWcxD3vC7bzSCrNB1TEAz6BNYOyA2zI5
JxavJcogtcfmXjb0NhtLJ+8UG6SvBPsJSlE728ev/hR7gy047NzHElhCmaX8SRM1RttoGKevWdLX
dqWjB8J4FlaiA/o6Wxxy8GGhxX/1o8L1P1/G/w3eirvvvrj5z//hz1+KcqqjIGypP/5nH32pi6b4
1v4f+bV//tr5L/3ntnzLH9r67a3dv5T03zz7RXz+D/v2S/ty9gcnb5GjOnRv9XT/1nRpezSCb0r+
5q/+8I+346c8TuXb339+KbocvVb3b0FU5H/++NH6699/ks6c/zn9+B8/u3nJ8GvmS/JW/7Fu0pcc
b7PvH/jf33p7adq//4QSiPoX2h+RjII6mwqiMGyF4e3nj8DxDYYQ4hywMf/8Iy/qNvz7T/4vMCWg
jkyEIwgNFQDbf/7RFN33nwmgFYFUK1orZXDtos/jz/9+w7Ol+rl0f+RddldEALn8/ecRof/zdgX1
EwB+EBc5QhpQWaEZOOuK66sxk6R7WX8ejf3cujo8crnvmleu+Vg1q0nYh5pqgjDC7+/L+YOav8bC
fVW+SNw2KXcyGH17MTWN7g2ZYI9TD12316S94e+0ee8HTi9uGhkUBb5vtuNT3xZWs858Uy1ug95t
M1uXrD57kGYLOX8N8T1/2yhOfj+t68+lgrwdihOm8eY/x4c+v48RjkPdWDbhLud8J9+AOHdKCq9L
fzDO//9N/adI0B3v7+rHl2h4OTsFx1/4vqEFUfwLTFqIMZGNRJaVhH7f97MgKH8BvWygGQR/H5Sg
MPJjO4vqX6Q9BTw/aNY/4s/+2c0i/xcwYGhcITsZLcJoL/qNzUy9AjhIoKB9Brap6L8HXzjHj7yw
K3cCVOb0uwxkHIloqtv2iQWVIQH8zwPz0wYV9MpBzY/IIwo77PCb8IMJeZpPJ/P842yenkUq8vz5
0dRrVzOSCNyf+Ghpp937u/652BUr/jX4JrPe1ccO90vfnnocDIOitbPY8Du95ZKDXvaC4+dy5RZB
n9uGMpSBHXVot2zlUQeHoDKamh5oXlX4jZe2QW7XnVZb85iKbipNyY0azrsQPSZOJVW82Ql9ZSKu
An1Np+dOHwmo/HN9uGrKRDXLJsmtQAsNsKyX6aoH7/UmHUP0ZiRRZ8VggHOR9gZOAGhLr4bknCPM
EwLRRJAOOkp1z5BKFNdhPMaf49CfrSFN/KdxqipzyHNTnQ8zZ8To4TR8h4vGwMqqGMm1Nk1MH/HO
mud98C4Vdbxqh1xxjRoaqtlQxpZRdIrFT2LglvFQW37YZuvBH4OVXgC/lxV+aYpiMz2l45BsVVkr
H4ysl8xorIuPYQlPia85mpCrad66IQIKIJYzt44lsLPoIQrGYZCjNU/PG7dtR9HhOa3cqWoBxGyp
KyteLTjLn+vMKfFedMKiVDe6EAEqwReoCdUQJOaCaNjKdchv5cTQTUUJEjMuQJQ1+53qQLYB7hJE
uC+x1Ps3fCimngaKvTUYlFKnHcvRi8tufJQDHmz9VRxZwiwD5tdy/qZFa7w9x7HG4Iw+j+x/7mAq
9OjkQuu6CTtY3keINfjBBBUOdMUYodz5I+bnx1MBVdulY6KQAyJqpRXUbxNiGaQsGJ9OYtxLZ4OK
DwW/6/16rOA9xF01NZZS3dZyaSXlp1QSUBqG8gELBkcc0gVTizDbz5Ww4FJpl0nDYAVhL1pTG9R7
jI/zil5u7esu5Z31kKg3M+o8lWJwxrzj81rcRu1rPOiKW1Zib6uhMm+DoZSstBkNxhS+s0A0fnCo
OcQYSTPvUrVZlR1ofYNDln68Ppj3/OMiuaPWc9iIwbxrmtjsgPLUZE+vdVNWvwXVY1+t4Q/i8fG6
tfeGQvn5pm0KbobAxY6LIQVrfG6CwTEGRq7mqLp6aQNQrp6UmwUhTaadZLZ2sr3tV9xusmJbuUn2
Pfjb8BAGBrqzC8BreCcwZZNfjdYNeZAbh2r1kJn5enIeaku/2aR4n3db1v323ripG0LnuxwPVnwz
sN2YeX9j9KPlS7V1fVbf2/iUgxinIu8BgsOGbL7MQmsXmWR248ciHB+uG6Bee//4CLqHqum4DOKJ
5bzTUe4ILcEEmbtlwAtJm2DFmiQK7v3TCuUrgKEHZsOAFRUawd2HfF3vCNlm6fkPxlPu9RtUMi3f
Cfe4i9j9RuTTL+wauqwNeu6yyXGB70bw3gncp2laz82dWN+UUHbiuWYFjndbE1nRAnGrl8xR3kPV
8Ezy+2LetWOKPmwZ+udcPIEYIs4AueoMdduHnWoaTRm4RpT6z2XEgz8uLYf764v5zl6k2z2CvE9q
PJXwBcR4xfnirZRou2yU3esfTw7bpfFR4aIPMda6Scd5NwyJg4eKJHAMPyi+99GU9wBXsVE2RiXu
gqKWv0ojJEpKQartts/RZFsb4NiQm9btW4RZNQBYGy2UhI1fV9067IfCqngokslVFFtCA+YLFJai
VSgNySrKmt6JC7R3gwq0dSJFTZ2w1vN7eRj5fufrscRisn1vDJSPArOdqrcQ7tippWjr6N1tfWZO
5h0/QCepRz3tcrmu5920GW6MVYHEMWdxVu21SPt9475itJuc4XPE9/Yx5XQMPUrbbsa9obvRFllG
fp9uBS/ZdqC6vwNA1Jlf9C/8bnxSn9v98CDuWBjRd67f4xc6SXA2I3Ts4hCGi9Bw4wlNFtVDpoZm
1BsmL97mLCHo92aT8kZRDQyoVmE2Zy0PnFwfW1v1Y3VdxuW4ERIgLK4fmHfOI63JBIfA+3mdTju9
V+1RzL61fnNTRyUjenzv4yl/UxuxrLQTrp6h2w3hZKbcjeyzyqdUNvYfl33ksTtZDGPoizTI9WmX
OdVn3tE/fWlA/7xGx+aHVbbRtvEKSChzdHQvN+94swbp7RcBfczQfnhNXqEa/vX6JL4Xxhzbc06+
iNqXaOnwtWnXiJ+G+LFXP8dKbHLtFhAxk88OafnQDzLDE703p5QjyjkNUZMcT7sJ1Gp517/qcXDT
TEz2k3eupGNt82QwVcBLcRdjVoFpjyzupVv14GgSn1Xce9fn6z1feizYnphAk948Z7067cJd47Q7
QDX3lTsAsbCN7dwz9urH6i72cvTLdaboZh8UWzKDFQsh8t4EUs4DCQ0+B/gUVdlAf5wyPP50HqrM
LMGW9z6eetIo6hxmo65Mu7RMK5PLEHT1BXjKQmRtr8/fuxuf8g6QKYQ6GzFRg9lZB8cc6Q9VQLuj
gSKktXu7MVX0tvt2a6IRbA0lobVqu8k6QpkdBAkWEnbAR13/Mu/cKTx5e52sZS80ypQK+byTSUfs
kGmSXYNX0bn+6e9MJk85kCBPU1yy2Ix6e58Nt1MRWGnMAsm98zykSQPVrDeyeuaEHdjALU27zYpv
YxaYbXcnNq9q/VFNJ8YwqEz+P66KpwKTDHSauq/DlA66phlcwNoqQhQrbSDJcgu8ziZkclQcb9wL
QRANwpM7Q48hSS/sopt2LW8UO30sQZCPplf8mz2CEhB0faA4v0vWwSMAO1v0BjKuk/dmlGyS083A
lemc9zAN4ojdjMbh0YnRj8JqPXwvHUj3OUaVH/Z9hc83oAH5OD5oXv/Mvan/j7MvWY5cR4L8lfkB
mnFfruCWe6ZSUkqqC02lV0US4L6Ay9ePU9PTrWInReu65oFIAIFAIMLD3SLSkQl4Of2d0c0cRI5E
ktrLGKWIn/WWkbzbc3GNqWEhgpgr+elc7nkEkMAhlJ9i+rPm74rpJZy5gY4+0ez6/RSWNmLmIVjQ
Z5RNU1BKbtPYN4OBSPU+7Q2b13s02oAacq3UeHcsEIdPv3/ZdBBftEktYaxR+RW3514/CLJlt8HZ
oD4fNrmwSuB/N+zDSHNvwHSD9WqA7bfexfqXyUO303DxQ6VAO6bWTwmIKV6LtoZM3ffr+Nlq/1+H
CUNOSeMvk4shGdiAfFo6lP0mVbZFckQjqlE9UqCXODRKQh8RPhF5CgW80xBeTYS+ylYCJY62KWm3
9jfuXsr4GzP/gcxe0snTmVbOwTMaRt+lzfCWyyQ70RUXtbSLkwf+MlG5E1t0VWAEE+xqTz206AOS
uGuIs/vPa0xg5hmMSujDavIMdKsmpD/k+8TvPb5VnPoYA6fgNQTd//BK2+EiuUm/2lf52Sl2bwdn
6Y+gMjrZYhh5SEh4im+KV14Lp95l/rApnGo7eul7cpH2OmluwlG/5H783Nv8Zu0CEp1C1Mk7Lzwa
4KTJH9eWYwYU+9d9gOWYuZgmswZQBeJPWY8CCBFz0oLZGVkNXAfgGMm3cM7n/5Ec7T+DzSISlCRz
MZ+8JvgvhQp4EOta3JQUtWp6jFc8/yfl+71lnnkc0KQJOjTqpAN30H6+s1Cczv3EK7zMMX2AUKBS
GqH21+xVpzygk+zY+OJeuwz+j8QtnldO68IxmSNF5bDSedXhTyjAForuL8OHyo8vbNf6jD6fFndm
OYcsdbL4L1/XeOCDxrxqHxKzT7FdEHDF2BFiMMH7J1o5k3crU2hpmjkfCWrYEPTEdLr0sehvuvA4
oNhaB/to2K6s2N2H5tQ19eexjwSWdcUUA4W3/L27jtvud38wNvqj+JE/CX7tjbf2Mfn1/Wjy0mgz
JxMG9WBWKkaTgZTWd09XcEQgnXdF2Xcit/POzNbPIVpIZCcFWvMWotnwf2uU+fcpMGceiKIbaLQq
jM2ICn4EHHd3LWD4zFffM4uZj2mGmppojpUOjQdsoOqPnonHJqT33Gqbuuk1cUAT74FzytY20O+F
nhjFubjopHqXndwLiHjWjv0eGeGe5JCg+X65P4sP9/7WzMuoSjw29P+dSYCUvP7Q3jjhOwmI1GIb
b1JCXdVHuxBz6xtQOqT/nR+Cc+ulhx5yZxuZTESpUI/w8HIHW1W0DVfJj2Y6fv/ZjplTGhNWMXWK
GipoY3GI8k7ttYXLfBHp8cCxjtUpvqivlZ0cI1/3TdC/f78qSzY4c1RFEkcm5Inlg5GKG6mIf8Ra
4tY5cxRuvX4/xKyT+N+Tm3eAKSnKQVzD5Fpb85IzKPu9zmVu+xy6L0hE+D0YREU09Nb7taN1/00I
AthZbAR6gtpg6Fw6gJFvm5PIv0lY2NbljgziILS5gblgJL8kVBuA1XdNUvgTVO4ZDa8gSq+3EVnL
19+NcCcZoD9dSoEcZz4o+CdAZUHSQvdVuziXtuSg+3RbgyOv2xoP5QVUOCskHksDznxYAI5WMZq8
CjKCxCqvLaAoWeEF+c9UieyqXSsnLt3ac3isqBQB76dtzSGMkJ7YLre32gOgV4n7+D+ygv3HdmZ+
KmrjUZdArHJg1ik3ThI0CGllp3zLBp3U6mNsXFmzlkpYim/nzW4GDxOoqJlYuw/hdXzSwJQqk+of
6hXvHEWqc5E6IJMftsojyDJ/li8rB2Rpy2aeCYJARYPONJx+J70Ov0enwNmPJo8oAaPawvtT5H5C
p1oxkemCueMJ5w3KWt/UTYim0oOgXc3qRyxeyi5aCc6Xvj1zKONIs7hXpiWkKnAFpt0Jz520lqRY
+Ppcf11EwcYoGg0XNGAvEtryjfRXZaxRmt1/USPxNnMbjUCZUXEsjCaRVCfyMbwWHjuqj+JrhTN7
+36/Fx4Xc42Wvu+qXE90HJwhgWJrVSMt28ivY6YDDGyGkLMq7JTijVr0dGXIpVhDn3sFQ8vAEYMx
y5vRkvjUnoJbeaRnhsDNaZ+qTX0Yd/G2IvHveiNvip3shX7rNM8RAtPvp/2ZAL5jdnMWXSWm4yi0
MI3utwa2Abx8lFd6oRkZ/b4ixW9lV1yrU/SgX78fcJrbvfFmvsPqtUSPoS9wkPXHpD41KCQH/8TW
Wsfb/dQSrGUW50SZkYyxCWs5c5BiNNNa1s/JuXPS7fjb2oWPmc9hRPvcZSN4EzO/PBfP+eb7yS2d
hJnPqOS81DrQuhya9C0DeUJcRl6yFh0uPVDnzQFlB8rjPoe5gKYTTDWxCzgj0Ou6PSKHGr2/v4ub
ETQYUxxUrMRnn7joe9s18xxJpocDh0joAWt5iOhBHYGUJykeqeFevqQ/ShWClrgvz+JL8GLsGhPX
2i3eateu2/CMKAB0cVLE+JPxsf+t3BKQlezMn0BXdi96g32IHtbKAguLP+/4zukY9gN4LA+ot7ns
KV65CJY+O3M/Gs9Ra2jwWcP4KZXMZsZHJqxdbp9V9DvrO+fNDY0sFbpP5/YRX+WTtFU8WSN0S2MS
uEDDA0f4pB3NM3jdnnUnIQiMkIY4lYiE3eaYe4Iv7OhKKWzp6Thv0BotIVLLGgY2QFNpMqsIlLcJ
+vsAmXV+KXZ9jtx4lUDnfokULJLTin/J5wgDGDh7VJQPBjowQAPrjqCOhFS8pzuXggCa61JiOfqO
gx4ZYk4rJq1Mnubeks88UDLUqmAM2NB2B0FqxBIyGjVjm50iTuI9iJ/2rS/t5Tf5STjGFwFkYdVH
vY9+FA94a8Qk0j0NCLrXZpceq3PvBnsgjL93Hwu+cS6jpQtNm7dxg4sU1YkoRLshrjxgWIne6CtD
LEQ1czUOVEEiZegleChJRmW6Qz8Iqp8lyQ2l9gI9q8+dlmqvIG6xVnziZ8ns3nrPnlGFHomTLA6C
7Q9VJUXhCD/DlFSPzU5u/fRDBOMv1DFXTutStDCnV2ViYUaQNEGSpy+dDhIjAwjohXEir3uQy0PO
rpH1kqfUVsbn73dtwUHM2S37TBnBKoARla5wi9La5YW5LfTVRNxCZKLOHFDf5WlSD1i/yuPO4LIN
pHeOzYb/hPLC9oNep4dR4st74alZTeYuzWn2QFLTDiwrYQtMJeSj6lMPxT/6GO4iZ1KGbnwa2sM+
879fv/uVJ9AezcKgJEq6sTCAgezk4SkM5VvRKr9KA5UgXj6WUXbSutqXzOikdqUbJuM1rakL1eYj
ZcOVGuqKEMTC6ZsrraWAJKvtoGDOxamNPV6/FaJCat6vOJ4FvzNn/pHTBkQdAdbUEH5yfqOGYn+/
gNOm3Dlgc7KonsuCXAoFXg5IC4NRSaCPpnWz5B2nw8oeLbgNdRbYMMGqQ6PHf2+HlESRSDpFcBm9
SiUaywA3ttJkxUEtuYtP9OKXW2FsBJ0GOawBeedz/l7uuufwwXCTd/N1vPEf7OX7RVvK7sw7wUxR
r8tUw6qpPvAkh2Q7sfeb6MuycPHoqE8jBuZguRb3xXOyYY74snYDLRn8HInLhV5PJQgiHKqLotoc
4CCkvsIfxjXb9Dv5Q3k30Y2nrkP4FnZvjsiVqhjMXtNUO1s4M6T8wFGzQWSKdMfgFX7svBlQ2Ovd
tUz70niToX7ZQquNhy4YMJ6CRI9FniDIeFiDY99Hssho8/7z42iQbbVExMcbVKmHUwg6FbrpAUe1
/u6cflZpvvx7fZzoIKPJHQknE+gzztdwMUsRz2dI8uXTsZo3XTi5Ve7lu35TndNduaMOcIYnvuf7
xs2d7mxuKHQ61ZSAum+Nr/uz1faOj1BmzyKN1+i+B+XUARvyij4IkQCTNgY+04ikbcZiI0iQ5SLJ
RkAHQXHNkG8sSPgWdiRs3WGvuHXplA3qUUPiiIYNhp6zcvn+JC49QT/zhV9WxehoWQQdFrwsIKKh
2+YWL0JGhKt1yvbWg+zwI/dTp1oDqC/FuXO4blkVlVlCWg/0heOB/VAc8CAnnnEc/eCxQDvZNsGD
5dT48Vvqrcxxei/dW//ZO2pA1MlAn4s5usED20y7DfmxXX/s/tKfzXG6EFLrGXpOJHgy5Mu7h2ab
7pSXftM67FChwbnYgNHC1nboKMQDUfSNp7/NB841lo3Y6DrQSSBDo7hW/pT7IVDcGin2Pd1F+2jl
ebJwf86BuVkaWqlY4WWvN5XNp+6FNYrlhQjrMz/zxQCjQh7VIMaLQDAhf902Hq+Yy7unQBhJ1Wik
zwzS8Ke/M4XPbvkvo6lhEA7D5B1BB47ne+hTT4aYSOab1+9HWAjePjFtXwaAoHfWQUcIdXIZ8slS
6LC8JH2+BmpcOj5zHG1SognKzDscH3esXf5qnOUdu06ykGw7PkS34LE51TEp3tdoMRfuk88r/MuE
Bo0jsSzS6V1a7qSMaK6GAv2vtZTU0pthDplVBT5KQ86n9jp2VV4iVLuKIwiwH2Tyz/dbsmS7s+Of
CEzs0T2IGXTmC4tyN074w/efni7VO55ljo8VOYM+sBQioQYt5N/JI98Fic1XktJLvnmu7yChfysq
SkE8jOf+HLzzLXDiyUV/7q7hruuI5PeMyDmhaGf/+f18Fg7jp9V92exAD3vRZBiRt+iSIw2isF2+
bWI7v7QrSc+FA/I52S9DUFNKIqHAktVu/zPZo6X3+7++9N3p9y/fVaOEga0I342VnCRWSyz2ovQr
+7y4FZNtffl6IVqFVfSmeKhiJOCyJ/MBLXnBwXqA0vxB2gl+5qZn4SlYgZgtnYrPAP3LeEMvN+Bd
w3jlcI7l2NXU1z5B75uUkpY9FGCRFv4xWUbUYYUfdsmS5T8nKMkjj7UKywdoxLN6qY7l+htzSjbc
OyWzJIQA7sG0DzCZ8DTc6CW/KajnKIM9vrNz4X+//UuO8TNk/bJiSWVJVMsS6RBtVbd8NvbGa79l
O7kgOkQWiEpJtC/PSbcxEVWuqRwtOMc5utUI6diKIlat2U55nGfJTzbtT2Pt8wubMoe3DgGnvdgh
rDAs5Gwg1RRYRP3ZGitHZsExzgGuhqDUVpEMiFqSnKBFlzBt5Tm/VAqdA1pzbSxL1uHWMISj9FM7
duhYoyTcRg9BSmrP9KwDEEx/51LE2dEfmszgYo0rZHpaAZSy+d6kFjyKODvzVlB2JiijcAbRENwM
t0FISJyupXk+A947p2IOVs1TXlkdM3B3gHwnBZ1SOtGrPWUXYw9AwE57yJziXAOJAjYpWwQsW/di
JwI8BZBZsIvXbkuM7Wp9YyEBI87OP/L3Zod2DCQZgEKBxvRO9hlSXMFTsW8PyHrbgwsR6F100jfd
pt0IDuTLJ6IkW3v7u9WeOYmgU3mXTlkOwUIELdQk0X9IgFB+//WlgzqLAYqO1nEp5EhsEOUgnOKt
SSDndv3+4/cNBRQdf/pOvU0golPi41CY0WRGtCZ2FGnNUO47AXCA/Pn1QdCFyhJ6RJTVB7ATpKye
THXTjVsr+StDh2rpnyN0ATLTdKozKXFKcv3QJC9Clq44mfsrb86hqWzgY65n+LghmO5g5O8CMAMd
6AQy03T0uNqPlrQSMN1vHIFK1cwRNIIRKLmBpaIHtBB66HLOr4ZnAS9U7TuvJ8UTwgPkmPRL/zt8
69/jc03t6lZfvreDBVwPVLL+XMg+7A0atp106D3x1t7aU7hTTqgfOZqbH+hOcJQPHXia7Co6a8+n
hcjEtGbJBb0GGtiY0hoTnkfb5zvo+zwU+xh1o8YW3sR989D4a9oWCxVe05q5CdkoLXBIwNVK3o17
CNqPzVPp02t81H72h2CbH6JNvk09ZFAqP7TpSVrFCN+/rcw512ZOjdoUKC742AomwXIvspKV62rp
0zPvEGiQOUlSSzzI2WOgfCT5mvEvnN054LQo28CoaxhEAPHPlAyW3bTXkBJ0Bn5vcp/P5P++RSDW
/KfJpUUIeo9Kw4Y46vO4lZ9FRlI/uCgvU1yKxA3graCet9UNhf2DVg2b4v/I8GJYe5IuHPA5ClXQ
9JLTJlcP0QiiqTw8FUlhU7hBOYPuiKYczHHFz96/o8w5GDUNNPQLaphr2fZYzBzkfDXzmqLzyjSO
V1Z0wRbMmQ9pxbKBEiGCItY8NypIw/qP77dqIaY35whTvRA6RYpj6SDeoicFWiEt+l9qTpIj7vS/
uueg7/CnOeS13hp12yCxrrPCSQPqMF4ex7p7VIr6WgWNrXN0d6zMaDr194xv+v1LzN1mphY1U9pL
z6wHLdbtoq02htX/Eit2SqJQhnZGWpKQVWdpGPxSiL20t1a87f23KmiE/hw8qUdLKwqU5kS7etR3
v/gu23F/jTdwyQxmLqGTC0FvBCjiaf2LILxm0eP3a7YQK8yhn7nSR0MXTpnC4tiM/1j5QHT69P23
F9Lz5hzkOepU1jLIixw6utUCJ33mO2UHXb3D2CPcWRlkMqU7mz7Hb7Z9QgWDI8PFPe4ZhJFiK23S
LfUCD4kn65KsWNfSSs1qDTSTIOKlMuwvA0A1fTOqiIjdynN3oQL1yWf11XStPKxFmBC+XhHpLLUE
aWgVgUK6qbYAQ+yRr3VbvLo22Q0Qx11zq3z2tAr2WPCZxmR1Xw6ObIIOTs0jZPFIktqIU9RbtjcP
MZowp0y4ZcfQqgZDYUSsN2MlwF6KFOZYzpxRsN5qMOlkyz0oF/n8QJ/ifeqajuabnpQQ82M4GH9r
JzPnMAwi8gkZzme368/mjh0DpCsuwjUhki2+WJc1cdIlO5n5gbgrIawJwQHwtvxQoOkqoGbZruVh
FjzcXCChTko5TyL4U1aY1BZH+USb8FnRFL/pVa8LUKIMFEcT0LVZA1U8VocAJ+PvTtoc2xlUdamN
FO+KibK0vrbH9PirweqBnGHDj9FK1Lxwq84hnmmSWDEYwvAOFZN9Az7oukduubUejVTfrsxkYRnn
AM9OhaYsar5Tf6u6w2neAT5BDoKfo7tBWxlkxnj7/5HREIyZHapchjrfhOCZdEVrfxokdNlRflMd
IJp8kZJqL28NP3xMfPpsXIRtZJEB0bG18g+W/O8czwkgBarn0zRbwNlriNCjt5ugW8tec74Lt9Jc
rNYoDfCNyUirNAqUEZqTaVxXdmjpy5O3/+KRqlFjptFj8YRNTYLPXYJ+6Q7NH2gKHxx2XkOcWPev
D33mFkZhTCxFhuNtaneCe5ARr/H4Uj2kL99PZSHmniM1tSBIQ2ZgAH1Xk9IeH/rj30FMzbloRFnJ
ahzn+DSXf2v679bobK1fMZ4FNzZHUGp5zgU24Nt5skuQZeLlr6h8/qslmStU8lHVoqHBt8UYHHvm
qRdTIisoclsuNETI94MsgEfMOZwystKmHCSMUhb7Jj3nEoCFwgdVnwNgo/TwJOe7Qn5Kh42Bbuma
va4Mu+Bb5sDJIYjDtOgw7DixCu/zE2TtH3zJ1zQC7LT7/ShLuzP9/vV4RLoQix1eBSHX/TTVXNNs
D1G3lmpc8MHaLB4QMmPizMcDNB0gBaWxf0pD9TKj3faWutaHsHAu5gBHK6bSGFYYoy9qJ0reu8gk
ig7YZXTq+NrraWmdZqc7i03oCkz3ZWFsVAHYOOFiBGszWPr47KZvR5YEUoEZZH3m1tY/Aio9kbZ2
1S/EtXPwYlZyobEm540+PL84jITvlRO30XTnApSAV/P3lrTg/+aIRcHS5SY1MQz32ncVON8JUiwe
1uogS4HtHLEYUIOr0vQskgcSXcLHwU7ObKc7xmv6zl/kV6NCf0Nkh0fJTixbqghzwoSs1hQWrEyd
fv9yUGKpSEA6g+EZ7Wyp3MX8OAKCXprX4l9MvX+wT/+f7D8UxgvB839BFkG02UXxNEP0iJYn3LK2
iVrlyrNjoZAEouQ/Z1CP4b9efiYjEXQfb5lnPoLa0jU7kPSPu8Y2nkBbgM6utfzrQpcVBOb+HLId
ozHPA0TmcueAITTeSKBFIIlIZAoBKd2TNxV1dLBJ+ewiTG5t2HxvjAugKMgw/TmynDVinMsYuf9A
F0wC1RWgbyJbBk+6eobIjE1vaMbGTK0je2LgJEFE466FAgsAfHOObLTi0BoYyCFQAgl/5NjN0VPt
AKSlj+EmcIY35g/H9gggoAPMfXYVHsaKUORL6F73wP1sA6IV/fp+JZayM3PoYxjB08oKPFdnZ07m
8f34UHuKXfj1blXDeclyZ0mFSlKZGWkAW6Un6zXjWE2bH3Aab4FT2sm+PASe5qpeAIAY2kv+qjoG
+qL5Fo+1SPsRebhY/i00QFmZUPjOiuzj+5VbuLvmAMcBOeEo17Fw1jlCi1R9WMOmLaXz5+SirANR
HlXx/skO8jvSpzgZL80HNLZFUhz4pTzGz5MOUuyDy/4gV5sktpOd9iYfhpWlWwiK53BHWqt1RXWg
hcT8Hz2U7bFdQyssPcbnQMehHsuo0pBI5w5aHyi3i9oO/hEvBvSHduNAwg9QhNUv3a7b6WvJwYWq
rDmHQPaGIAbDZH/Na3orgSgHi/KH7ihOsG1ccc+81c62yaLvJInmkEdeKNJY9iiMt1cBPfrE8Hvc
pNmxhE9bebcuRANz5GJrDlwa40Y56GWZblJ0+BKRqQaReFqu3NVLD7o5WNEsdZAlSbDA8B1kJILL
bbAihvaztFbhX3LAc3mWsk2HqG1L8WA8hldaEPrU/VZv/UMJZljktMup6Ue6QJzj2DlJQgYnO66R
gy8s4By0yFRapcEE+WitU0LfmurDoivJnwWfMAcl1lJPk1FtxUMiRWQU0QBSgMdbJkK21ve64Ern
gESDTvpZMnaGludetcX+CTywJBIyuwpOOn343rctRDNzcKJQqkXcmvBtXNdJOjy1hmoLyWOMzi/D
cL4fY8HJzCGJ2ZiIfTYB0kXTIk03krJY63pY+vuzuEJNweQkBqWCF1kh/NDNobOTnoZemFXNY50I
qV+k1hrF9UJgO0cm5oFk9KYF7lY+CnYUmB7n7x1uamsba1Pn3D9apLnfL9kCiB/KRn/eaV0NouYx
5uMhqK4duILQeFG07wLKauBRsA5psA1qp7Iykqg7+RCLmRep4UqAuGTbs1dI0Bip1Q4cBIt4j9ia
2hkkHLTCC3MWuGUqr5je0g3x2Yn6NZIWlbjsGeYo7IOd/Dt7QuVzN0nEJadqIz3kTxkjj/R5ZUUX
dm+OZIwtEH5lHPzGrR1uRLC+dW4BUGk4UaGAcCh6R9oRFJmV3ZEVu1+KuObwxlwKTCmQFPBz0nHX
t8k51NBlCZ9EQALsajzdI2cIuJ1c3cah+dAF7a/AzOYc5WgarBkNpRsPhqLwk4Yd9fqg+x8FaP+d
h/zc0C8bJ8RGyRoNpIQinpGSI1ylTQYRTH4rtxHAM8JKenjBDj/PxpdhhswUUA0FALBRIhLqTwMk
ppL6Ioxrd9OC9/iMIr4MQLkgGL0GGsm0fR/zbU51m2vnFrFKgq6j7+1uaRKz9wejpcFCdEVCH2HP
+195dpbiYxH8+v7rS/f3J2f4lylogd6IYU/FwyAVgMzWD2zEv9dKt1VjO2ioa8XtQyD0v9Khe/x+
zKUZzdyDWYGwXjJwoeeK4gWmZZvoW+0jKFc20or9Ltx9n7P9MquxaIqeiRgCjD3XxAu3+qa+rD0X
Fv7/HNJIhwyqHRM+t20+aKgTNdswy+fCymthCSPzX5hGXbHypJ5Ox4O+o2+mj2T8UdpKDtvxfXJO
j3hiCmChSf9R92txvAThr/sB6RzrWJtqaDaNDEMDx7k9ondua2kUrTjGWFo/M63SMxKqDejPGEcY
Bhy/WdkKlekVoigViHT79mqMQ3opJkWOEukHFSokVOM73sj96A9xFqBhwWj11G0jEHq6uRkhfZBZ
Pbdj2loNURSGtjZJrkeKWpgFzTU0BYFHpZaHx7FsUi+tQ+RrDESzQxSBX1TI+ktbUrl3mAxJEWII
vSyDQkSl3TVIBmFj4VNvIHKUiCpG1itno+jnoyb7kOOBdDIkJ6pfUB4uoWMgix9I/gFxUISWBgEK
ACacDMNnnjB2hehWidRfIxaAjCcGr69CcdT7gVmGH0d1+wJUhCq7lOfRpsF/EexCydpfkkwF5hZj
GGtkQDb8RZHy5rErWXTthVxxIEsGzd90jI4a7SWnVaX3aNRb1OjoqCckGgJ9o4OHUiE06vsrnI30
U81oatipSVlD8oiNj4Zl5sa+yMP2OoCQvCVaF7QnVUiQs0L/b37hALABbmSp8EpK1iONkYGj2G6p
BBnpoexsXelbh+ooI/MyFr1cD/QKu5HK6MxAZOSpkMaAFpUgIDAKzZ1V97Kjmwn6pa2yJ3EG7lCl
HQK3zyE/0sWq7taqVjzorIP+lZJmReqFIkV5MxKg8UkMiOohZ1GJyXvLBUQHWWWRQMgGO6ozxPNZ
Dqkc1aqHfQl2fS83BzGyWznFgAhr2T+mmEl7BV7Rl1JmuSVA+aRv6xTywh19C1qmXhqzLR4Tlo62
EBjarxaZlIcsG2VbnZ6oNE3Vk1Jw5UVpE0W00yZqz0aMlQjjUnSGRhG3eYfemkxPak9NpMKjQZVA
YIUH17StetvqcnWLP0PtOBlKYvXG4OlSy8F8YOSlqwRhDOF2IIrqEQ/WNhih3CVCQo5ENCgdMSrH
rdIYIC4VS6DvkkE+iWPDzxAa6h7kuG4vZRSARFGKaxscF7jCNKafra4tgc4rxeTam3V2SwJN3Q5g
YoaN5II7KmEHuwDDXRX27YcB7afzIDAwBkgSmq7S1LBeQlFjdhKU5b6CVV+kzMxPSQzZopwZ2jGL
a8FmocG8nI1RTsKCARkoiNTONVxuhloHp96Kyr3a8YokpdrsS2yIDUwQ98tWA65CEcAdWsJ63dBQ
czR9NKVqy8GANG4Q/+hM8SVO8/GWUCYyuxHqAr0ZahWDswhtdkcKjLpvttA868auJVVXs4QYsixv
AsUUvFjpmkvD+qywrWisG8+q0PUhIQ9Y5eETaxWDcIjJGjK45aPBKUewCeb6e8gTbpcGkrl0eGy1
ZlPVIpgAmR2UQFyywFZ6afAyyD4RLbCgA27Q8VGiQevUrTW4UKQLvVTK/CiMNmXb2FTrK3sosh8j
rNpVmgRssE24USstAnVq8xslVkhQN0hO1Okx0pXca0UptLNS7LH2Gv9lJl2PeFzGUa2oRbAfdhrn
bUHyrIF/aQRf79KKVKz/nWl5BS2XsXCrQTsbRvIg6iaFkxwcGulOx0unrpGBy2o7iwdbqZtzPJrQ
p9JHMANCfmqnVgC46KOtMnpOovwQNv0hjvjNkMC7b6jda9xC7KEXyg3rkEeMQ0it0q5Ei3lVvFbC
EOCNHUPJqi9IXFQkT+QT8HT1jXNjIkcIm00dBMoLM4WjXAwSKRXdbcHrOg7I01CAGdqce1FuuCzt
Sdf3tgkfyiJ6xJT3VaJAjUTpSJyEp0AU3/JeRIwbFBsetk9MAKcLBYKN6dI+L7O9ENY7XuIUm9lN
Z4aT6KEXWGrvRp2Y+akYICsUS4HTGoFb4STaECbzSqQk8or7ldLAzk1Vv9C+G13ccHusi+IntPJi
oXDlxNoJPNlAUsMF9sQ12/hCq2iXw2LiOnMHXdtpIej0xvBUZd1piEE1GIqO2MeKG0bthlZoLwRh
IKliqXMUUT4WSteDyTbSSd5McoBGLZKgpgwEF0F5KvoAbaR4qtkIrreJCVyLJZ1liB8RIRx9+GI0
2uo24D2btGa7sqiQ+ay3QWESUJL6dVl9Smd5JrdOg8UahxqBl5rwAh1wvhtcoQedMeYrKCGo+ngp
QaY+klxhBRl67YbuA80uIWc4jGV2YrxD30erF+iXj0G1bnFVeEI6Aoe0zTeQQT+ILS1tXCIRCuvo
EYmTpCJtKw17jTWAxsgCAiFzeMzqvCJR11jANmqqM1XtXq0e4WQBqTui5JT6Yh9shThyuTmUft+p
qSNK8j4T2AYcfINjMJz6oFaA0ULeFGoqSelElrA3BkNAM1et+EapP0iNfDWswCnSDD3q2rgrjTzy
2qkJIeDtq1EOb6LYxZCWqFo76+JjCq7CnCculNDiZ0VMjR04D8BpW9UjUYuOgXeMP8QhexyFjHkG
9sQgiqRuRh1tZEhC1J7IcGQNaLDbXTGgRAT682OgJVDOqOrmXU50y4sy8PXFhZvIIeh45UC2BYnh
tqNp/awbef9cjqOfBL0XCmLyJqhC62vIO9hRKUo22NRBkMBV1BA4ggAlr8oLk1AeDGXto65BXKbo
vsH5tu6yl0A1jrEQbqphxCQ4qA80i0abyICiGszOTYvaK/8vZ1/aGzuOZPtXHvq7eiRREiVgpoGn
JfdM7/b1/SJ4JbVRG7X++jnp7hm41FbqvQtXocppm5RIBhmMOHFOGCq7SIitSVttndhafwqldsc7
fiLCAhYoj8ttYYRhUAM66tlKBYuhEPiya1evZJDWuraLlYa+mzoKhRqd1BscZttW2K6FvrUsux77
uHWzIkPaJatW1gAlnFBy7NVDYHDrMQ/JlW31mecANZPYxeNgWV5fGG8kM99YBxhswQfhNVrYeVWH
8Bezw9i1KL+J+XhviHQ16HEAwYN6a8oatR7MaVMXRZeuHWEHxhpMBFPW3KzBgkDULuj1ug8qq2M+
REezIO8y4oshioNYo6ibeAK48K0dx6PadqeqbXyRZKvUKRE0T5o3lce7dAhPSljsxzQ/anhZp9aC
Ou5vQw2XbXiAd6biRB4fcCiM8EvUCnu9+TnkpDwyy/BDHg7+wIhEOBKIpz7agiBO2aqhk27hzxpb
AoSniIdyVTeZ6rPcKY9wQ5gvterd7AFCbXQ/js1VHjM9UFTzdiiUIK/l4NJKFHe5XZvXJM79wkqO
SubsrX7ccgPeqo26Rxuko6J+aKIGmEbReS1ueK4h9XKfyBpShB3S5awt9kjNX5NRuTdGvg7Vzhua
IhgrKwiHNrCHeuXEZeTqVncE9bEB0T1A5GvI8FXmvaHIeMsr695I9QPGK8Vm1KwT4fi8h5IvhXw2
cVZjCb7ioQtkjh0Erju8jd7VSFcDR4i0t0MZBF8gpqg6lqcl8XqUeFjM6C30f7CZqG3ttt1rVQi6
iSAU6NI6JDtaa6h35qj5yUA6dIK3d2XkhVdF9Z5kyU2ldAdHEAk5P3oCp6zH8h7rWYNDqyJZCOHm
oYZTELqO1H63Sr2mEQSmNRxTEDlsm9JPBGIDQ9y9DX2Owp24/DXmqVzzQbnWevrQqADlsS5fObL1
oRLgZw3xBGMeYGi+WUMDwVG8UWoBaaFRxvj7CLU5z9IiRBXr8VTw4tVS0BbuD1exaiF3qMUrSNnu
7EQmLiNG44c6qgIK5IOTwvigNcakNwZlpwzxus/oe22Uj1lS7qrUfG5perIjUPczUri21gZtUsNh
rblrNOVVjCjEMIL4pC0pegc0tHG4R+x6QzsSJJH2BG3dY1opyNYSNq4UuxrWA8B0q7xPmBcl/Koa
ROTntCZbm1uvpNd7pHshGGnpDxrJnVujynX4RIbh95xfJ+p4orZ51Czt2EkwiDJh4eWEDEINyjXQ
2d0V0M0kSlW4RWpc6wmDMFfsaxKnaq5D0rY7Kn1yzEhx07UCInmqJ4bXCoslk+SGtx8ZAdgKeAlC
fsvoDcDJG6G9mCHUddvRLUzn6KjKVi9RzyI+mta+Ekr4mFfZe5wWUBVMICYTR1fM0lIgOQeUm/Ac
e4+KqGit37ZlOfhWq53PQJ2ZvsGsV7DwV6euVJBvNBPdRl1pG98a5/O9zH4nylnXswxKoQWjqq65
gvtrqt5AHHSnIHMp5PkPLM11mHqi6XtC5GNUqEd76CF8Hb3rY30TZbhjA2siewTCquG9EMAF5TLI
IuvaTCi0rPpkneDyETqQqhk0ueuIukOxHfBymbURrer3YepTWa7wqF4vWTBEho8q35WhJldGSTZ9
Xa4NQcFEOThrXPC2aQ7XDqJFBdTUE3PdD7ID3AjLVe92Yxu7STy6o11Lr62qdS4eaQeFU3bbjUwc
YxuGquYYnSq/itT8yJMkYGq4IigwhPYCeJdspJdyULJpfe6GpViLAo6Q8gBPdiM1M/ELcgu+OsDl
tCRImuFdC3v4WlbQmtHvAc58x+hJ71H/SEbokL9T/EcoxDNT8ozDDRcylv0mYfOeNeZzNTaPlkMe
ASn0iKLfC6CV/bhqdlaI0ENe3oACqGOFZ4T8isXDdS5DV7Ea1dMkXC7OYRIC+0f5aOF8zslnZcQP
Orfv1Iy7sRR+XDy2SDll7adR/aqbh7rQgdV56pxrM44Cxfw1tO+JKd2+gqydfl9VYLq3UZMIcc8C
Kt1giooeYsZdqKx7RTF4A3dWwwgAsWw++EjeWGQfO/ECdq7dEJOd3b6j1PSkFZVvDvxI9fQld5QB
sV56SAZx6gF0RWGu/Qp503zFOgigYr66AXRKxilheuZTjbkl7v91tY8sutEMHZpDxisjn6O1SVt5
nycPkdB/VeDLj0wENnC/b6FkJm3cxmvHN/H3qnpLnBsF/2c2V5WWeNikt5YEF08erXEjwAjuKDED
qFFBqrZBBDp3nVy9sXvQLjaW2Pbj4LNWEmxHwIWA36HlLMjHUz7c1vqxQ9FFhSpJDD7jwGvIHZSY
vBLsgvWnEt7n+k1YCB+V6j4D+Uuc7+vO2OYtng3F3ay+p5HhpaTYZiXd1jV14+455eOLlnM3rOCl
mdfnl2sdHIxZMKh3iNn7bWpvquqTthXoLiVMPtKDrm+vbNz8+JkhAJcrIx0P5mgek456JQRI09Z5
MB3q2zE82BDxSfLKle4twdHcixC/8t4CghhZmT+gEDCqUQkDxpoKVaiq0rmlI56Qttwn6dHAvbHX
JCwDGeys9y0kXGxkY2iZ+k0b3QiS7ZR6hCeWwhqh+6Elu7ESfqnGK24+547jFVWveOb4pBqfZiYO
td3t66q+a4barXgP9sNe2YS63OqUvrSI+WBrWfUdPbUmlnU6ugpubkUPBSgJZizjWUvxpB3EXOmv
KHrLjTBQiXmfowC5lEUwQMonTIEMrcKnrI3uWQySnV45hIr2S5O4aFaPffaS0+iog/abD5YvyUNY
YCGFDKuHw+mO8jvIYe9Jp7p1Kg+s1B+HaPgNfUunKFeoMw2ksVPK/Fcc6s2K4JLOZIgIook1Z5LQ
yxptnTHgSsKbVhpwL0Ar4CIo9ojAIjRUDdMbmHzHBJ/yOKWeUEzF0zUrEJBQ52BAbA8jRJR3Velw
CKu3bjVUfqMOIGtodpJ/6A1mzGT8UWDBhCDmRPRGgnCYtFsLxhM3o8/t2hvhJ6TQVLYQr2kzDDVt
3DJFIjVMweKunbrsLJwSBUaXIvgJrpShcmsxuml7Oi8iWyl9Hcot+pj7fY/HAh7Ztq4tHerH8Hlb
PgRmZqNEzyaIWYiVZYdel3c3ilIAE3jg5BSLPBhCxM+aDE5L4+YmfHKirpOEbgR7gWromvZJkJvX
NCsQV1A9VfvoSXy0nGhdimLjtPaDhLBoF/WBUmW+AaodEzyZTD8qIea/kp7RvsWWcy1TgKXNF9xh
ESUQR1Op4NdygeQd/PaoAxqyhLCYUnpmZiEUlqFek2KTw0ZXRxCPZmq5hpEcc33Hk/dzGAfgrA5x
hw21NWCmtgWtfVtPPS27rvlVCMuu7S3AluDQA9gOos6JipOpwwKJ4rdeDA82A80xdT7VqrjrVYDT
28ZFcGrX29VLAr0fB6MaMQm6B1x2ZaU+4GKU+UgpQcSIZHvKwgr3iKjxSUp+jagJ7vOrEtPedCDm
gSm3pXv+thMcxUX6JsqrR5lJTD5/V0QEw4bCZFw+Ks1VI0DmXYUmGBnjE5Qxjz0EfT3gIFeRk6K+
4V0zcTvVysdC1QKZKpbLmBJIZdgxoy9dSeC2J3m1V8Kk3rTFexQPO4hgBAkRJ+D+vCiMbjIjgXwD
UjuhIHfgx3nmaX2wVQfBlsT0LQgH1za0akyrPeqJdShEx7aiQgU4RPHsjaGpz6YxlkGSiyc7Y4qb
t7cWt7eGmQRlo8L3BX9Vv2nPmno5bjpuXnMvVm802ryojfoW5vlzCd/dtU1x33edcaurDgB11225
axHLBQHzmibbXkmD8Mz+jTxAudGL3qPWPaT0tjZguEoo1kyCGoMJ1R06a4U1/aCB7rhH+A4k0i5N
NHWVOLX+i2Wmg4BCYyj6KhlH09y2Oi6kngO9NxS1R5H9mRWNJQ/witursqbd9RC1CEhTbqZPdlLy
l8hQEEiJhCSuXuOyESZKsbJHqT87PZjJmaI8UcLJg1AHVbo2jcIcUDIVG00t9KUU+zkDl6cDy8X2
/b/+9r9ZzCmDA950RES1Q/bPVb3X8al3kbtADvimc7FlLuSAzZlOzp9/y2ThUikLRzf7Q1/dl+1R
rW4ieyl/PpfxmYAfSoOrQ0p0bY8wCbhmVaJXx0HnyItEZs6vtS5HgLABYqFDmBKs/djDjPLDHsGy
6JUapFC9ywnBuXc8D/C3dyyxTyENqCHIHR0yfqNjn6n1cCF/OpO2n9I2VJJYo0WpiThiFyKCTctt
BxLZX6oMNbgmyDS4JW6Vt7j0gMBBpvH75Zf6wuD9tDwmac62SFAlLVQokF7xw5Wf7cKzMpL76j/W
G2Ru1DV0mFX3SfHALPIOzPGuc+8aH6zc68hj60/mvTFId6AOYYnBYjbDNwFXclvRa4UycsjHAnE0
kVl7I6oTSLA6yW0+KgBn9AidJiXxUKUA1Bj0fzPHz5vyMMLpR1rsN1IBxE/5AKU1iRCRFeNQbM+B
2DgvcSk8o85lrgA0be6iDNuuo+YgXbNqHKOxfheK9gaBKAm5tggSNQkcpDb55WTxJrKIT9iw7hsW
FGHzmaU0QsIKmZWybhPfjBDHY1kFblWZ4QI6mDgRWOyNhXNE+D1QSmQMi9H65CFuu6XQ6cLq+Xlp
0ilxRVOzOAVgHIBJhC3B718Sd4xHx8tyVSxY+M8LFLm6v65+oSK8SVMF3ABqG65Kch7RxiaHulJZ
BK2itj9FNLW80MR50LbRErb45zQ2nXJa9JWd6slYDIdmzKzG7ZN4CLDRFHchj5SrhlRLSM7zdvLv
hkCn/BaqHBPVtGpyYCbbCTneA3T1eNnI5sZusjsKIbqBNlTdS1ZYd7RK6itcgGPNZ9xKbtraYQ9R
6eAsdYYBhbhSLpUEzrDd0ymRhaqMEDMRA9lL7JiuLPK7wgKaKq/Ju1O12+bMcob9Jq/FLq8ggdhk
kOZJ2HuUpauMCdzRnQxAvA752PGxK9U3wtVsEzv1AmHDDA8FnbJedByq2IyX5BzoU2DVo6O2QV0x
igCrMyCrjCQ5RdSXqzY+sOCrpwhRAIeoVvJgEUN9QGlld9NBu3zLc4yia1CDbBslkS9Iuoa228MB
izyLKvLZiIYhOcfpKYagteJANHa9tIPPLdQJlK1BDj1WhSKOVmM1G8vK+nUcdXD5o8EIClvtF0Aj
c7Y+2bDDDnWeNHHyYzKS1u1qfY9c3ruiNk+XF+tXVepPhjDZf/VBK/PxLJw0rpwV2SCh48rDuQAS
lH5rxb23gXQ3PGuHyxfUhhyE1lwFUPtiZQGIDJU0FKJAvMxHtmGD2huXAzIl3A7UFZFnwPd4IdD7
levUQ3nAFWKpp3SN2PghdMESy9f2uUZn3WyaPRJbK6gwLOyQM9ytdMrgYdnwta0cb4UaXA9X9rW+
Vm96PwpiieLwzo88GlhbpAUhUWb4EuWSH88PYH1c4bq0tzK33Fwe3pmyFDol+ojGJunH84N0nrGW
voPSxvMQWaDgReR3hezlij8s9HVeez9M5ZTSo+ocJNbOfYVH5U5sX2P/enhrPc0TwZLn9zO4jNpn
c/jmFTkSWaRKH+ghdOS6KZPTmBQfaZ+uR2fcjKZY8ALnuplsoWVXiRoU5xQlY0agI9bkOiOuLESt
g4TJO1KlSwKZX5iynwZt4m8q45CoVjeOh1LrPaMzPGN4yBLsjQ4FDuJZRUakCdcajrk0Axtav3BI
/AwGo/bEvWxy5MgR0eiA0rN8nHCegiSE04J7n4NzBpGXTGh/5MlSe7JVEXUwjTQFRpQiBjqqL2SA
Tt/4dnnRzexP9mR/KgZC9BQBUdRA1ae2hAieoSM8ay8Z8tw4TbYnSjMbDn8D3fIqV7ZjUpkofoj6
/rUsbQOBSjb8RsRVD3oLYBaVRvEzvFsWWHD0EBBGJN/Q9HJVSq65hQ14Aq5Q4PFOR9Pv29H2pV71
z6Ai6Fa4YphXGZBLfpigqKMwctW3ZFNuR7Nju9Tm6p7kol8hxzAeWSnsZ0MvLVR8gBjrKSIW86PR
oYdUiYxPiFsjJjkOpnpLyzj/vDzUM0Yx5SDBhbYaDZ0DgldRgKN2oN/1E/BZ5uGDkugLi2UG3kun
ZCRRZVrgvUUvZiaR8uztaFgjIibXXU/ro1Xw5BQOnB1Q5jogNQbUBErghBdjn/uzI2/KVELgwLSy
t/rDQGvADIZ9UmebImsXmp85uelkC1MsgOzUng0HpTwChqD3K9tZI1d3eZJm7GEqJle3oZH3pO1B
+4Yy9kRxB/vIgES83PrcEphsVsBPGKI3+/7QdvSMHnR+A9a+RnHtlTkWK5LkT5f7mUHgUjrZnkiV
81Ef1f5gDQjHNzGyn8SCiKdq7oEXOLSEnMKoBHwwhBKhgcDc5X7nRm+yVYls6JkT6rh2kJuwvmLN
rooXNqqZjYRONiqbVmZRlWiaabtEBDlk8BTwuO8BqbHGhek5T8MPZ8mUdqRvqT3qOfpok9/wUBOE
2i6Py0zDU0oRNet7bD5ouM9RMpvcyeH+csMzxjBlEWlQypYhiI55Bkc9WQ2ab4Wu6Bcee2Y6p/wh
VQ3mfoSq+gOv72UNjcO3kX1cfvCZ6ZyyhlhG07P4/OCO9DIVghABgrri1jY8XBoudzH39OfPv/k6
PAvZ2AKGeDB0lNsjnd12jWsPC7v5XOvnqf7WukyqrOjNLD+q9RC+CpwvR5pJdmV2mbFgTTO7hTUx
Yo680jAaIj/KkKMIWmrG2pBdtmaK86zGSJQUtFoKl83tGFOCEKtp8rTqEPEAbCg5qQ8jsL2ADd30
D8RdklSZG7OJDReIwhaAHsbHsWQsRwY+jPxSAyNG3BfRUm3D7JtMXI5QN7Q0ZjI+mmnrkvomjR5p
v1cAQUnqX8we/ZIkHskX6kFmTHtKIFJmSmoYVYYESWQnD63k7SGkBt/+0RqeUoikAkDXVFSYlfCU
NteSIHa+wLwwMxlT3pCiVHmR6SkenHeeTtYZ7X1kZy8/90wMxZwc0h01pYKKUMAxH02AlGPXHHyE
RhlqAID4FQsWPtfLxMJNwOUjNqKXNvUEoJjvfe2Blr0JEUbw2o/LrzK3nqYsIYOtyXZI0Uucu1Xl
AwJTI1ZnuNJyG2UXNqjL+cP3mRh8EskEta/ntQRNwdCN4SIgf1IjYQe3fLHmfubMmOqhNRofW6tM
s2NTgdZ23FVIVQGDVutLRaJzHUzMnGoDr7Iky7AhIgHQH/Wqc3tj57QLh97M2WFODFzEXU30TsuO
Blwz5BICcFwn12oJzId/ec5njHrKFmJIYO7BtYchko8cKKquX9gt5tzzKU+IsLrQREFGdhxuUJib
QY/zIytWeucC8RalHuBbVb5wfMxMw5QTBAQwRSMUdJXHXNtmaRQ0SQSSBRQk4MaVL6zZmW1kSgsy
pi0INjslPjKksxXnpiPveXN3eRpm7HvKCQLNyS4eeZkcY1SGAM6LSx9zE90lvV8CMrtUcTf3CudV
8O0oNznqazo6QmFOf2TlgUbb1li4TszNwcSiuSaMyooaNN1zHKhaBcIBBZmF9GQK/fHyKM2FQKZ8
HmA3hbhPHIFzTVYD0GyAvt5qikDlFOORJ/Ms80aEZze1k8dBg1M+aEI5rhNpKxuNtd3Cu84ZzcTs
x7hUULdRpEfZle6YfdJh4cY3azQTg6/5kNplmqXHogEaEtXFwF8C7Ok2b+GvOnf70WsX81k/XwGm
tB1m3QISKsr0OOrSa+iLYu2lvWD8M+tsStnRgO975JaTHO0RdPlAMJTxC++WDHFmV5zSdjSpUSmF
QOvwpdZ5/9KQ61D5rO2Xsbd8jrTB5dU2s6Kn5BwDg9CZZkbpsRK5ayr3tZHiAo4CgHHp+JhZR1OO
jhDAhdLseXosNeOtwHoCIcnq8sPPeNRTJg4ODiOnQv34cXxr77XX4jP85SzFrOcee2LqwGS0oNiL
sfxR0uFCQfgpXVRrmntu/a87FIBMgtEIg958GsG4iR+tFb+5PCRz8zmxWhI3ipKnKECJOwZP30FG
HowIjsv7TLpjv6QGNjc6ExNW0yhBJgijkzpvyXjSw/vLjz+z6qdsGqIcFagJY0YBOa7zPSQUrh2x
L17kAt3JXPvnz7+dDU5Tm8JmGHkHQKN7EEOh4AZ59RxRzGrBor4qu38IO0xJNdoijzgoAjG7JlRu
6pcCdK01cclv4rFne+OFAXjdLw/XzIk6ZdYAtfK/FpKKhaScrIP5WRwdf+mCNzPLU1INM9dywWOB
aiZTd2V806l3l597huWQfpEVfZuH0KkhVV/n6REN5ycCuizTz3KvKdzqc7g3Qj+GlPsT+7Pry5RU
Q8m7vosGvEeCfNJjda/cqleoXABz6h92MDFoIM46eAboAJvoaG+bkwXt5Urdji9Lwh6zIzYx7KRU
NJuc54K99G/iLfk0Pusb5TYyPamt7Td51J4X5ub80D+t34ltZxqwDMhbY6P+TEYPVYrRHoZCbnUj
ADdUteMfzeZyVzPra0qXAQo/qQ1MS45lXbvcNlwU0VxueW64prQYOCD1IT07gVxJQlc3M7axSqd8
rmvhBOZQaiuRIUVhSRSrp0Yqg1ZUzT5CAfEO1Rw5NNrGJbmHmT1nSpRhWHUuSXF+S5QkoTjoF3sw
kXRFEcnSETt3p52SZdRqZxm1hTNWvCmpBzhrarvpk/5Gb8JfuKFfHtMZf2dKleGUOVVVjn2NOldJ
eKgTIIerJRn5ucbPS+TbhpDxmpzjLAAzMTCkOL8zGkA16A+fnPy1cc1QzDY878gqRwUoa3MowIVM
3VmpUi90MXPufjnz354/V2kG0E+bHMfoECat3+aVJyBz1i3JNszZysT+DdH1QyjgNCsS+N8nuaSP
N+OLfC2pbw+eqWDrQ3oO1n4T6utorVd+/5LdXV4yc67+lAejLyNTsQGaOGIo+vv2OoOuD3OtK/m7
vmp/168L3Zy3ph+2rCkdRnouSC4SvARg6/kYAPTegkfglWjrqHAdwwU3wuWeZmx5SoDRR6ETRiHe
p09XCOKisIM16y50o7diyfGcM+YpZrRygKyJCfoYuY+yFlDbp+B66ANarYCX6biL+pHLbzOzptSz
MX6bex10BYbMMGzD+RYuTkr5Z8HIqehXJsLcQEU3cobNQcEtOVEAuv11+aFndgp1Yswov0qUMWn6
g5b8VuG7lXLDusevtv/jL6yo9T/+E9+/gVChihiXk2//cZ9n+Oc/z3/zv7/z17/4xzF6q/I6/5TT
3/rLH6Hhf3Xsv8iXv3wTCBlJlPl8VMPtR92k8qsD9pGff/P/9Yf/5+Orlfuh+Pivv73ljUBY4PaD
gYHlb//60RmDfDbJ//je/L9+dnrJ8Gf/t2LnVsTL9E8+XmoJALNJ/m6ZqgFghEVUQrWzIXcfXz+i
5O+mpZqaRUxq6NqXCITIIb3whXv+O8CKju7ommEAQHu+f9d58/Uz0/y7aqG8yFZxbFg2Qaj9fx7v
+p82/c8ZwWj86/vvNLY/rQYTRGxnQ/22hKmO3tqx4aghHQ6aA/oXEM5W+sIF8ycDObd+3jS/tZ6D
hTlta7ReU5OjdFlXgyjDyf1tqP8/nv18lnxrPcmSuLZIxaFwCziFJ7KqA61ClJTRnnZwjRa6mXuJ
iZX3Nfg3M62Mg8oMg04bf1sUoeg/e4Vzn99eIadZ2VpgRgnGjlwZozKgvCE8tLFdBZc7mHv4ibWT
jJIBpA4cGWJRvOiqKQ9qT7slz+mnY/s8wfpfn5+WeaQgmQs+Gf04KI5PSPNWa+nLqETryy/gnJua
nk3nLiYHt16xBhK0Gbo4tT51Da/2Mvf3KxgwN/xafwzXbDfsRj9yb7db//j4+goEATB/KBi6znfg
roTAsuWVaydADsQLXaCkgYpTXdvVvJeHl8p9ATOS/z64dyCXAz78xXbXzw/cHdyDcHc3hwdUvEPy
sIP84Yhf1FefN6q/O+X+8+BuFkKFc6M4uTGMmRqVIPSJg7COVqVAlZza4bJQgFDI7mWy4GLNmPo0
iq+2dqmT1ogD1ekCZgH8zcPxLjdB9nh5quY6mOwlaqyaRWcbPAhZgeIqfiMS9kvPxoWV8JPvgIUw
DeArcczsRsXzIzn71BeQqEktwwNdVbcrQsFvrJyeHLu9ufwyM3MyDeR3DbYt57yyE43bbnfmh8hL
FIqLxzplm8t9zBjnNKCvdYPBUgvGmUbkI8zooa1RFnm57a+7yw92M6XzDjWN1imSsMGZznrcp5pX
7I3mPjKujTvgXnf2qaP3vXWomQtuncudzr3QZLdBnXrhZCGPUbSH1ERH2x2IzJc40eeW12SviTVD
laDlAhkJboFZixIopOn09v3yo8+1PtlmnFICtMBbHtCi9J3WcbPmGVKgfzjTEwtXoOQVQ/SbB04I
jB1aZ/bCOp0Z8mmE3tBBVYZzA2DjpD7aIGBA/YKxEJb5MZUCk5uG6E3R97ZUUfyBuIz6Ge37vQ4R
WnHdBuB08JnmDXR1efi/AuY/LNdpvL43CJWVAXvT1yCtCMCV6mnuVRKkfu6NLiYaKO0YBOXAceMT
FJwGmsfwJb00SPzML7CkwSm7SlbJ1eflZ5pZEtPYPk/0Ft5QmATgjN1qlfqaNc59XyJL+Wftn/v9
dvhTa4C4ekeTIM7VZytsjpL21Ac9xhK+bu4FzmvmWwejsKVZIMEdWNwwkmdNMYYO7M2Mi+6RkTgz
zYU3+bFU47xQJoZvpKiuzNs6xeyhnMi9j33EUFwDXxKo+cK9A2DHfdw0brOw08xsz1Pe7WoIna50
YFBjY9+2NdgL1ENW/eKN8nF5cubsarIfhJYVQkdVTwMNxNGod302FBB9XG57bl4mu0GmE63NB3h9
IEN0trJK9qDRsld5h+zd5R5mhmeaB2htLjLdhM96rkc1UPRlQyDMHg1U2CrBn3UxOe0h+anaZY7T
vjf1FulnZqtpYJPUvB6SAQRXlU5ArHe5r5kBm6YEKhVSmCaHpz+0ybAC1wtY40g1rFrw5PiXu5gb
sfPn32wlFGUESp0mCpjGj8rZRVIZ01xw+1U+/OU/wRDCUKYpgdxEtV7TmFi31HxNOWpmbaV2XEvV
F/bsuaGa2DwCaQ1K4bGPtqS3IHcSXjEGljqwTbIFP2yuh4mtR6BBNsqeJIHegB4oL++sSN/ktHi9
PBEzhjdl1U67CkBpzYK/nm7C8KNH8cLlhueee2LRdpJ1isWrNDC1FsXDGas8PYHFKWdWsD/rYmLY
STpwA3p5cWC8DMmrafqVcf1HLU9D/eAuMSNDx7SmYHlJWl6ts1Z7kVli/dnoTAP+oKOJjJLChMF6
hdpkdqxQjBk6/cLIfLXzw/k+jeKrFVxClDnzoPFUr/cfj/e3zIXr6b49Fe6n6r4s+EMzdjwN5Y8i
sx0UJsZBnnfatm3tW7Ar7zWQufmCOXzBBn5KHMKMp7F88E3yyqjGNOhlj1qLUA1AmLlWE3OVgGJN
Zco9I2DoJUqxpB0/YxZf2dJv+1Nh8rhp6ciDOOteFaU5hGZRLkzO3JhNLJo4tVIONhZXpm1rbW9x
8RpLA8Qn1uOfrV59srnagJLHUZMGjVbvdFx0yZjtoJi58Pwzlv0VPf82NnoGfUwc2PDdY3CwMnBz
HtVUFCupJurqz95gYtlaaNJyJLBsTbcMN6rqTREVnzU3FkZoZnqngX6dGeBNLVMeqJHd+0SIZwr6
5QXb/sK//2B80/h+U4wFIIIqD8pg8KybzgOIEiWM/aoMzvWE0NCFtic4s76+wHAGAo+gC84fjvjX
2oVrshIIsfTuW7MCZS6+JAr+oNjlP4PhMTgXSGoewb///DprfQN1GuRbkAZu/vl554Nw1t/9mZlP
EwngzBaU9zhHZTpci741PRTdQ3mvAa26dY4zXp72uWk5W8y3lWVKajTghE1AHwwaDAa2XLIU+ptr
+ryYvzWtKdBfa4gOJ5C2+zKJX8CcvNT2+fF+mu9zn9/aRgF4rKTcjgK7UP2sL37HnbopqxQkHkvF
IV9435/6mGwaAj4SieCVBWQfX5VQhS2P4XW7T3bVq9zwK+fknPJjhK/k60ts/vn/2fGsf2psK1ff
J1d02zwpYI23TnAl9s41vWZXzrVysE/2iR+tE3h3rq2Tc82PKb77szmdbEaiMaSaC5iaNTArsFrn
um77enu58R/RKzgZ1ImXMdhqFcVU8m3ly8gF/tBcaZtqL7hn340e2BhWynP0dLmzuSU02ZTA0Q4G
wrjjkJB9NehDJxfikT+3+2+MDJByqIp+aNEuSPYifUXiP0lTm9q/ETHwvs4EyAH5Nvtvzq5jOXJd
WX4RIujNlmTTtFrejKQNY6QZ0RvQk1//krobHYzQeKFtL4gGUFUoFLIyE1+JQ9BUpYvgSOb9afO/
Nl+OaqyUWp1GtfpWqw8kez+/yN9CIfb/zMSAAU+WcmWDPMksukeDTKGlgnZqmb1J1h5BmHRXLfIb
qgIgXJr7661KfdksLxot/wFOch+fCRQkgZi6Dnb7SGtuiuakWQFJBFDS7w/OfxgWpo6myopHmki3
fncr6N004JQKgZ/xPs4ECMnWNANU1Gk0gbBaIVG1XGS1KMLxdptxYh2kwkup6lMggYBtUqKJChJt
TinDtBkHnsFGWo/mmEV5ZDeOCiqA2JMvposJp1f/vIIjxS18dIi6c7jeraGw44i3XIwzZxPILWhS
Z5HuDA1OYJS2D9lBedneCjdD+a3z1MMcUk3gLpza3j+cAkMm2wM1qywCf62nuGCrggCbeVh99ZDe
ivDD3xIGwHhZwoA5LmG7rQwMORgWap9eKk+Gm0DsnaCNwNNdMKkSD8fqo0jZlHPRMFnaAG0sGxNo
HszLhG6Aoz4oR93Hyec1z2gfoV7+pPypdvCaEpauSO75+7eJf4gEdDLN7YTXm6heQLKzXZXm0Uab
3QYqtLj1SCoIzN+f62B6/W+M0xd1wY1igI2oJ0W7qdrrZLsEjdr5SMf7+u5rX7KGcgLxZ212WUQA
KOznEIiGYbuea0ENfA/E/yYM/3AEoJF0w8IROJYGecGNeqRcnRb0rm2Di4eozeNb+MducUxk2GpT
Hrq8zCNrQ21NA+dZqzt65eqzHeCt/ZCmi9OQh8oSlSI5oYjlDFALwBdrUPNFWfPR0yiOBR7Ksykm
IGzLMIKVLM0jpQejR/xh0xbMo+ECLthKA2exKtKs5+w724m/dbmi92MyB+mAM6y7UeQ0NJreLSrR
KzRn69ku/G4EPbs00zwajDHoC9VpIRW0tyO2uGvIorIqbx776F/sN4UiGpHQwhdRGX2Bi1N1xNtp
tCzinXcQzk6zvfZxZqxaPbZ5NO6ILDDtppL59LNPM55d4Xle3nQjj5oYrxpgUDWLH/7pfTJfVqW2
CtxWMzOPMvXY9Tez8nj+H/PyIrapvphAMD+DtTPIYuVU2gb0dFDu7/MrsAWedpUWs/yY0cmc1tLf
KZaguaCHC/REzg/P22zGzS08EG95X/TBMi0XeSV7enHU1CVA5VYwAudAZlvs4yXW2lgr+yBtdHCT
HSyje8gmTXBR4NkS492WlVi1TDawypJTQf21fD2/Lrz4xzbXF3TS2rzBttC1OtbJ2yTFzggucU8u
KKQIkNLUmjvSxoslUglsjJdMsI33O+JpBlljH0BuG8/Npd8BkXE5+5rfBT0qAy+CyX1fdzPZFvyN
0ETZD8Fwvh1QrBge5HB4q45VYKMYoXYOukRDKVQPmRe7olsWL4dhm/O73sQrSoytqk/SEwjvD3sx
BKpOLk7KoAI4pLvCc6gvkuLkWLbBhAKSNHjmBh1xOLQPZAaZaWDhwbtLf1YHRy7034BgpWo5qx0M
JEdP1wIJh0bydZFcMsdp2CZ90pAinfMsidr2YZRfc91CN7ug+YS3MIzLD6k6QlQoSSKJHOTsylZB
TP+rVQS51Wft9pv8xGAS/9yKza4dxgQJcXfavN5Fv79rnUqHniAT5Nag99JF/rLfgb4bi/F+PZ7s
lcQ0QVocB9DPCEAtr171HsiS3MIzcwccNAKX4QzFduSbtaVYC0jOQy2Yf1eH1L97LyIa9feJJ5J0
5mw6CyJcqK3KRYaVQ3N7Zz60qIJP2c+SUhZCWG8gpDOkNImo8jDYtz1UZWrfLAVRmGNS+v77l8Nx
xVVhVFt8vatfiuU0pFfVUru6Jdrn3ae+2Wed8WUT75Nxv/RJ1B9n3QE/9ubtocM+1JBL0g4SLlt1
QE3BWvFG23//MptcV6FkUsJBWtAvGxc5SJ0FRrS72HfzYO7ym2wbUj1hh3sEv/4WEiQoAEMJOg27
gDw0ghsC7xhh4YQdpcVY60sSydeTN0RyWLnpLzXYDpVPPJFkKQcZZbKIwsGcYjAeT3B03QH90+t+
23F6F31HL5vbnzQbAtfSqQ1EAf1bFD+uJP906G/aoGY6BlSCNlK95Nj7hiO7U1C7ohYN3tKx6L6y
aQy5lzDGdj14XdQHsafezT5q8D7eRUT2zPF0tl+/UsZprWWMopUHqCT5GVgTgfQCULGGGrBkOwpo
D+uA9KIBOQ7Kgv6KrijoqsHwzGvjCOSN7GmoisRgPIRmIWj5LzRfccRbxblzsag/yBcMZk8JAXXn
Q1zd5Qbo9vd7yniQk9st/XPenXiryESFRgK6UJpXGCA5dTWUUhKnFh5j+3H1jauyuD/NKpOs3T8+
+dlddVjC9mAGsdPAg0ZROODtChMO6rbs8mH3Ux3aK9eTgm3BW0PUv9iXMmrc21HxcwDELEEl8fOV
+7s57WHpS2DbjS6rJowHKTHlgyCHhTrRITkUIOW03usry4ecV/8s+ZYPEO3BFFReOcV8U2NSAujd
6EptYdwET12ls7tVuiObPvKnKtJ8KG56jSD92GP0d1NkMgLNkIg5gjExglaPg0dAx6KCOgLnyyxC
MKayKSujmURQd3QJyXwdlA7nDZljByw+EI1gNQgIrSTaGdWgSZRbFJqCPoWs5vkBeP+dudJDKjcd
KhMDVCBn2SsGi3BvOVcJFt03UghU2bkJvvBY8hVoqRj0BrpKwVi0IdVJlHQnmxQQdgi1+EPe5qCT
8awpG1Gayu6A4p6k37QQEZGmdPLOz5YTF9hW/3JsrGwBWB9lq490zECqH8pQCTz/cd4JwXb7S1lb
NxrKC1H1sUJefTdl40/zPHqanx8zEc0Yb8eY0CCtaWxlOUZZy2ZzlJFAK5YI8gPet5kwsIFIdZX0
Lo1y861HJU8SBTTewjN+XldjPVv70tTrVZ5TyISBzkgQRHh/mnHsoqaKNSn40yqUj8ZQ6gVuzfnP
LMSvs3WjAIC0DbTt0iqeFGjOQbTwZ7ai7Ofjl4CbZOMkURkLoqx4HRii9h4c+sRRA81X/0I1RrCh
vMyIBfZJqVludYdxNkCiYZLkoF/atyvwvJknTFp20/smtLJd/vVggmqtRBCxLjdf92lAIMvsjD7k
Wn0phKLyy/lV4+3I/vuXRcvqVBuyDvpfqRl29W1pPhu6YLM5RsT2++dym/YWlHciIPsgc/QbUiHn
/zPvw4y7JiOk+9oUazM2ctgT67lE+8n5T/NObRbJl0OS3OgXWD6Up5FAIUto0IojX9iHDtrCrxsA
I5UHwpH4GmWb/0cSx5sT481LCu6lFn0okD+1QE1huRX9JZjSHmm+MyXGmfNM15K0qjClZ/O6iyC+
FZWpC7rjoDwkvnxzfhjOBFiwXyyvM01bI41osV3a0+aXdSooD/I+zTi2RfOizfa1gWwoyORB6OOf
/8+cVOCzePbF+PUKaiVNriURWUhHHW3VFkg8me3BKAbj1zDERDADXt2ZRfjFJrBYhgJ0AqA40CwH
NskDkzsklw76rY19qAP1Z87BovzybsiHBrCpyFw7x0hfC+qdXyxOpGDBfHHbDxvENWFG832eoEvZ
J6Ygj+R9mnHodLatebX0NDJIX7rAQv5tqHW5LMKLJm8A5hAeGrytKv2+/Nd1JBUODSTwzUGd2/+d
uPegqa6cVXJEMZV3Wf88Ob7YlQrN9C6vMRzu6r+7CGpLBijn45P5ClW0wxiBNa71bA9Piue3Zs8s
v/Fwtp9ftdAzBZ37NNqGHr0upv1oNBVoBwcL2sZJSCpTcPZxHIZF/I1jhmfxrk2jrESBfju22jNO
jFREOclL91jMn2JZiqqiEQAlG5B1fN7PtAdclxwDh54l6mHheeM/QLy6r5NhU2Fvy6G4Mn2gCLzi
tCVO84wuswtxrrBHqG82hm3rp8ncI/+zge/JNMDy7zvjwpogo0Yd3bowVVGE5wRItqdfytZCX0ya
RhJUEl0raP0maN+gGVrC3FZvcEkO9Vr3vLFxV2//F1+s2zDyoUvaT+vOqIvSGso2xm7bzl7zSu5F
ORDHadmmf6LNqSlnsOqKjNXB3CA7NxVzE4i6JXmrxgQFwyy1FsJVWaTERog2vQdcOQUHC++vM6f5
oGgUT+FAJWh17eel7OGHSFq2w/kt4Pi7xJzomqqmhEj45+Zi+IBUB2vbHzSzPsRN76EB7OH8MN97
u8GKHIFvOR+o1AIgEkdtk4c6JY9LPFaOUj2fH4GTSxusyFFBFYmCFQoLdTuc9JBctYfqQXdbdC0L
7fX7fTZYQaPebuN8gsRvRD/qaO6cNhqDKZxvoDtY/5bRiFe7suDw/cxt/3V4g8XdgeB5QUOUlEVd
I11sEBDXxmtLvRzVwDbBdU5OMsFpUN0oJAFqocTd/AGERYepWoMN4hfm+jJnUWocWtCJynHsrHoF
sUnNMRTBP/zeMg0WmLf1FdX1LM2iRIra+UPZrir19/nN5H2aiQuplWbpRnCKq2qPBq42uwY/ywVd
y7fz3/8+mELA979xp25IKcsTQG52UUGW/M0aXoZOdbL0Qu0fZRGogVM/Mz57+r+Et34wyTxC2Shq
Zm88JleKq/vmWxGYl0kf7sG0DkR5CW/FmDBBJqVq0gYzUq3rMn7o+rci/1FLlWEzIcJONjoOKpBy
NrRAoGU7NRdUE2Sz9renmsEq+2jLanU4/nI4Ew1N2XAX26fV9QR18rKSD/byaIgQf5wVYqF4fSb1
8tphqLqC6h30UYfuzazvzxvU92HUYFF3el/afUvx8Q4EWlJzn0AQaemSw5Te5IbgbOYEH1atB4op
sRJvwMjoykfWPWeixnLed/cF+2Kl9lYkY1nUcYD+7xurNaHRbHjnl4WThRkW48gUGjJtFQ99OENy
KgUwAnz1p83d0EANALqgPs7bWcabpaLqwcy1a5+u/q4xWqHps7NE3UGch3GDRdRZSSejPXJNwu2d
PBfhCPyca96B5LR0qhMJrBDSwTGk334Wm1g8naX0JWRGrTxqxwUUt1dafT/kz3bSgePWPDT0cH5r
eIvGeDXSPL03KhvWBHarutAcSK8FyvSjrMVgMXW1siVNNmMSpKdQuj0aHRpvMsHHORgfg8XT6QSd
zyi7F1GyKE/N0nrGarpqZjvmlAcxKoElVUEqATnXH5oYq2KzShIU41Oslmk81uBd0BPD0SXBVYgT
PFhc3UT1oUerIQ369s+2K8Ao4VDdp3Hv9bLgQOWAeAxWyWZa43mtlGyAatl8AELJy9VHFbjK+VC5
kwMh8kA+dIGtUUfVhKVHjo2ZjPe3NSGD1uuobMZoFxhTd7auFUOE7OMc4iwAb80tZWjBrxFmZn8j
9fHzrD1UVRVCZe/QjNVTrQpqCtzFY9L7eiIZydQxDSd/fNq5IF51ya+jvZZqQXT6ql0d+UM6da74
qZm3dMx5nljE0BRjyUJzQbY8acGaKxF0yYMfeT+rbVNZ6ayZRpqHuXSzjIDAtzdz8zOmHYOF4I1q
JfdkyPFxXL+RxQZZ+doRUTcfpyRisGA70wBourXtPCQXg0feFbe/LW5BC5icDKd66B86V7ooH3+k
+YeT7x/MHSh9kmrCbKxL/TlVvbjy6smtkHRfJocu3ILpo57uShAyjUDBiZ4GOPvPgu6mrI1ns4Js
bb8dl/y2t0NJEsQCznnPAuzqjSzpYlRFuB/L6fu4vv/Iplhg3aZl9jLZcR6qVXczEitSsvlO0nrB
dYOXS7DYurob4qLQlTGCtHiMwgRQEEHsz+//Kz6L9puTkbLKN9JqJJ06y2M0ZuvjOM2H1IxdSIUH
KjWjVlFPxagFpi5CYPGyCxZ2tyb9CN2VVgI+LQ4y9Gwc0vsJfRqGMz2ZH2sEKOfdIuKf5Jw0BnPo
l8grJFxipTDvZmC+Zoe0mS/LxKmHlwnkmucNgVPWMVjMHVArWaWlVAqX9/IB2lxquFeoixMxPbCP
BfGhEkRmjpewyLttW5tOz5IJSczrUFLw8YC9bxTRbnBWi8XerRB0NM3YrEOrOmp4/kvWPhytDyNu
o2wQkWBxKiMsBE+J46nKoAYbDbOUOPqyoVbZNq90Ad9Ok92d3xHeOu2/f0nxjXGoarsdp4goiWPH
ibfQK6MWPa3zpsAc83I1yo1l61M0zY1X2ae4S72tvVqyp/P/nnf+6kyCvzZLTQbFniK8Q/RX3QlF
yUvVdPr36QBlA8Bh3A5VHkCecQ6/CMbcD9pvyi8sFg+KVJmVlskcJUX5exnSu9JuB0+Nu48kM3/l
MbBea/KUq+tvmqcdkltJEEY54VlnTn7Ip/cNRBqmyG7Bvhb/sTURNoET2lgc3iZpY71p2Cdpju+y
Wo1sq0NznyJFWWF70Hb7UAfF0436R4Blg8XkrQUUs8mE8XQzhECaXwLpaSQvvbiJj2PXLB5vNdIU
zMYwjGZ1utypI9PfwnJwhgSC95PbQhkhP0IA2Ba86fLG2yPFFz+aiqUfVzmdo3wZr0ooN7Z6c9ks
IjflbD0Lv+vrRqYQFJ+jpX6R+7+6COzD+y7j/lJro7UJgSai86M+/M7a43kn4Tg+i7WjigHu85ZM
0TKpqbNpm6tr+t8hNqDw1ZXC44S36oz7tzQZ87TEMB0kkYIFAtaykxzat1jyIKAo+Y1HouJtEqJ9
OXGfVdDp2nIhoEOH63+UmbNd95ur4MbUBPUFGm0GXMTxzKq6ilMHIrF33g4xTt9JXd4nSTlHZWVf
bYCR2bHqnt8k3uoxZ36F3UjlLp8jyLV7UDdy6tT8SKz1Z0cLC68zgBlLoYoxR319kaxH0inuCAme
8/+dsywswE7r5gwSvFgWyyqfezu/qTKR9gXv06wr14M+JOvahnWqu4pSel01C9yCs+IstE7b0iKt
tQIrbmuuRUxnqy9ykZ4u59bLguSSom7TjGK9pV5xG7l2MrRLb+joHUGrCNnYphdU1XgPKixgrk9H
O99KjFSeZH+Hba/XZrB3fyeeqBGEt1KMZ+MSopIix/4mtL/qlSMd7adWVEjjuDHLkVentCeqpaHt
VQZ1i+baeKUZl8ml3UFfRu+8hfJmwDiuTdfVnA3VDtT5Ps7+mBC0noTqSt8K3+8U2YzvAvspt8gF
YqAygc27yam3DlcUNQewlmaGbyagyS0L14jXK1yJnXL0d8BkP/1qcDxt1wWw/JW0OGP8MpkReCxL
401NLjLjtbCv9DkaEtPB16gtSJo4i8Fi8ooGasx6bNJQLavYUXU02BEzrf1ZWlL//HpzzJ9F5jVb
rg2mkpAgB+R5jBdnXcJpKkO6fkj1EwW89/w4POtnoXmtlqN4BQHGMI/yPyrwA/ZBux8+drBoLEIP
cM5PFpmXrKqd9LNhB/OqeLM9Xupm1fmWjk7nRRpFwrG8Xdl//5K0dGpctolVkkCj7V+S6/Ixo83H
avVEtFacxJKF580z5NgsTafhjrWQ741AOqyPqkcD81A+7e9cVuqYwXrC0rmjSNmVNy0mdoBfoDGy
WelCzbjY1N/peNc1v89vPm9fmHpfQ7J5nRMCMDeU5jwCOjgHHIhPm0If6syIzg/COYAUJnJ0dGuW
KtZJQA3JlZRfYEUU3L95X2aixprPAzELfNmQK99OrMeK2D+DChssNo9qK4qShtyFVAWaMX3Pm5s1
/Vn4YDn4TIKqgdS1fdiD1GRQSxAzS+6giShGOLv6ebv84gdbXsRlYuOvj9qRdoNTWacV3W6mUHOP
N8D++5cB1hGiZpPU92Gm1yEAbqoTk/7XMq7HuF9FxNYcX/usI30ZZKFSJpEZpTslGNCPUQQ7KFkJ
RYwlvM/vNvXl8/UK4cC6g+l3dY6HQHR+QqcHvLmH2b5EyPAhFw8GCcHhyTmhP+tHXwZrhqXTaxkx
tpFfNNttxhdT1pypCCSg/3/kZZ/FxC9DYLHMVdUwn017jy2QcjcC9+WEHxaYt+pdNsq21IV6creA
qCZ5r8nT+f/M2wPGfyeIZ9nmqJKg68cQwkYPG2qRB7WcfttFcqfNS+PYxuyO83I4PyCvpM6C8Xqz
meuh10hQJzvX9fqxeakL4NcF6mlj6Za/CRK/1t1pf86PyDnGWXTekM29MXYYUDVjx0pvpPS+Kt7S
BGIF6snoBOVBjkOy4Lyq2Z+2TZkEeo0+gcoIu00Nk61xc2Bmzk+EYwYsLK8uinZC+38XZlsdToru
QWntOtNEd1/e5/ffv5hvXmQ20RqFBAVaDedX3TrMw9/z/5xzSrAiO7lSg5W9xfkpTRkK3G+19LPr
Dwu264dhlUswMOCl/HEdH+T5MRsF/5m3oczBTLpMT1c760JVujMV+TB1rad2j1UZC7AuPLtkDuW0
XOthhhhr2C7Sk5lVYdoRYJ+VdXEmq3lIkuzVLubb8zvA4WoyWPBd2pdK2g9SjxwzDgBSjSMju5gh
yQfwiLt6O5Zbz4KJOGlA/ohq5hxUks5i8RTaZyC32/pw8JMKvbLVoQqkm/YAfCdc30M/qUt/5IA6
i8kbBqNs7UbvQ2JGRQpCgeRFodJhQM32/BJy6Mp0FpFnbZsSWyUmk31ADji72jyCXua9NTIOzdvS
iVtHA3KVRtqpC9CaJ5jY986js+C82ZYsrVnzLlwWcMYa5X0xEtGtgANvQJPlf53e7AqNdhBiDXSK
6/b0At3ByXzpZT+RqEPk26EZnTT/4UyYAx+oqL4bmxgSxONdOeFaqf4sduksyE5uG2lsDHxZSVan
XO9y+TlG7+r5jedtABMJEnC3QTAPHx+G57a8lYaHn32XCQDJ2DULafoEEQZidml/XK325fynufvK
nOum3VeEbmMSriv0aZsmzm/SHkRgpT0WXmemstNNiXaUEjPza60xbtSmHX5W79JZpF1ep+pqNk0X
xg1EfSGm/rzQ/F4ws/3O9e9jic5i6yoUZwd9hTAMAD/XyqE4GDfthRwU0RiVx/Sx/9HJorMou1Vd
6dAM0OIcsuwpBhgCIst3ctYIKl67f303CyZ/t9cyV/Mej3wSBYjMeqrWX6oIWP99qquz1HWSWXZl
T2t0UKCJY37XpGhQEmTTf+VOE7gE55lMZ8F2Va/UkpwhFo7HPHNAv6pBNGS5QAv8RXJChdC+Bare
y6ASIuL943ihxdzBZQkw3axbwMoWK85oF7BdRXQ47l7x3W4wHq7KC+iH5xb3+6C6GoMqWI40ygEb
/Il8rC7rLNCulEzDkgy4ekEmJ6YPUFgS7cQeLb7774yn6xbBxV7Vu3A2+iu7bg653KVOL8m3U2f4
dg+Kii5/GRLdM+XectMZ/LgCV+RsCYu805YyGTQJz9NpVPzW0VFhee1BD6po7zbcORA8wUD7Pnwz
RxaEN3RSPlLdSELlFhzZ7s5EZbvr855ArCGemc8Pw/FJFngHBQkEy2RtIx1sdqAeB+cwwJZ35z/+
fTqJtjlM7Ut2reTyImsDptDX8qFNbirU61GAcCQRy9n3NzmdRd2tSyvFnYYBJPpUqlfZeqmBMiLv
TceyCwdUNY7Sf5yfC2/f99+/zMVKWrW1uyUN5+aQqNQZiIhCibcFjJOPgD10xiCl4dpcTMZxBIlp
IXBy3p/ebevLn0aTZ7JpGvgW5Yy8d5txSku7EngCb3OZk7yEpExhxkoXSXriVXh6bqfxsaWxM6Wi
3vbvbws6i6Kbc51sJamncBkApUlWDxgoKDPPwASmjmai7inZgtlwhmIxdemojoXe0Slc5+0SWl3R
Vo6/8uGPkqOBQb1M+/pnDvcPuq5NZKsYMFDZP2/1a41SXLbcnLdRDjBIZ7F0y2xknawh5KJwLx3r
B9krQQeVuU1/AFPP/6fpnWNZLH7O1CDATXOEwcnvota330bqLKHpTgcJAWrC8G8iehbeUEy6nlFS
WjkytVCOH6s1cRXhpnM8j0XUFaTsxzjHl1v91ECRQpcCvRQBwDnIM53F0zV6Uo5ZtevfPinH+NgD
YuqAKzaR/eJEo8YfL8rnFXpjvwWbvzv1NwcGi6xTu9EmLSjmQjAJRqAxOoIgONhfFPdzSVRY4uRZ
LJwOijAVNEpJEiaj4srjfSPpDjFbR6lvq581rUC99r9RS8rTatYq1Klxfbc9y8zu100KTNreaVZa
uTONVr2+qK3yIFg5joWxeLpNGas6z83dmOeP9Ga+2lXhrEjzpGf7aD8Vvog9mhMzWTxdSZZNteVx
DJusjfqthPK1GaSQZa2H8uH8ZDg2zYLqKhUFOQp1yQgqJfFRHm7GQbBMnK1nkXTWpmjTqqxjtKj0
Kh/ti5WMvm7lXrF0IGddBZcQnt+wpHZjrtd9Gi9jpAU7TTnouHJHuZlvSjB670yJ2fVAHBEvEi+p
/9Sf+HJEGoAFVnK5jeg3N1Yg93u3vK4C7cY4VVF9NxwsR/GMtzIQ4V95tsac9v2Iy28HHo9QaZ/a
pnPm5c/5jed9mDnrE4VoRRejYA6MWWX/NUbRcxfPaJmDHg9dlioreR8a1r3de1v1Z6sPmS4AsfFu
7SxqLlFqnY6p1KLNMUjqK0WLqvKdZoOTg7esn57n5gogBsExz1kkFjLXN1ZcdSa6A5W8eyWD9FyB
Sfb8+nPw0zoLllPzSYu1rOwBZN98BfE3wdvRLluzt63+rA9RZwnrstFSO2nrEjTzdaE10qAuBq8t
KoGPc/aaRcjVcbnCjqouLJpARsPPRLEPLSjkVsEqccITq0lr5HXVFi3u0ES7s1B07SNjFGQ/vL3d
f//iyV1VEZ3M+LQGmb12RUecWYY/3FvGa41Uii277vfLcnNVoQCTgqKyhwzRdFX5puDJizcBxoNR
eekrs0W52iDgHkkkEuJG++v8DDjBW2OcWEvI1rXoGgtpPzpblx5bsHcSG6QAyyVVBCnIJ/XONymI
xpzc9RxXWbO3DM2gNmgWDyLQewJqo1gsH8eTGSyuemkHuruD1JXL2ZkuRQ0dnDe2Ty37r9uvajGh
Cl5UQ2AKQZ0DNVflcYfFS9e7WNRYQ1gDpIH+z167dRY611RpgVdnOQlt1T4qi1epdQABPbcXtXtw
rIFVrG01awb+vkBnUhG1U+40skhVnfdCwQLolGRWlUVpTNBpS26Gy7MTe6ZbP8XO3jYaH8iNiBiC
O9QeB744pZG20LHDcR5IR/vZeCr91AOfS706Bsi004v6Fs0RkqC+yMscWERdBfVx2ewwmAySUuAn
elhf9hifNC/LnF3Ptzwmnilq9uBtEBMTNn0ZslVLLZTIw6y9HLe7H7kqi6tLSqgxGjq+W8pXa1t7
dFc1lE5qh+4OERSE6y1MPCgHmVJ7i8GhEuExNXtKHzZPBtmOpTr0nUCnIfrfg7To3OLEHxZpp4Jf
ZewHyw42W3GkHESexnLd5kuU4fG1tUQUfpzjhUXIQYYGICJdQqcP4NGa8ThXt70Q68A5HFlsHEhC
5m0c2wYF5leAihydKk4ChMsoxlztgfKbAMqi4vqmw320leNg0Z+IGpDt3SyKoOlkR9tAeGqcSPI7
W48gxXGaBNQ+cJ64dOS1cYcpPS4bKJnWCmBMxa3UC2oBuih95FAkidEaZKk3NWTmaN4GwKof6Oxv
heaarQ+ezUhr34et99QpGPNdyjeKlceJvLZgRM3nR3l+qLebbendoUzcNX0rYvVA69yBbhT+WSfI
znjRggXsSYM604ZQTH8E8aviouz5pr3gHiY78b3ht0H+dxVVPnm7yUSmpE6kWimHOKi74xZnBz1R
HIMAiI760nlH5hnjHji+xL51MRKDEh3oUmpaj/FEdFdt2/jV6lZL0DDBe59VmCBkblvbl7kJg6/k
oLIhdlMG7XavdiADUG5V9RXg3MuCPtj66DTm9QiTqOlVSl978tDF95NNvLX6qOOn81PmxMTPxODL
lIncysq8ozrNSXFo/1CJGqw58YNF81W2qQ5lkSABI8v1GBuzs6b6KSbVBMgR6D5EFsgponyu85cJ
rNtqSnTGBIbyswmyeSSuFMHK956EpHZE6QNnPizOz0YlIxvXfT7xr1g2Ha1/m7bNBZuus+Wimxtn
N1jAX6naBJS/Kd4k886RlO6GDOb9+Y3meM8/YD/g78dWbUgwW1eK9Ar5HYeMd7Mok+S4zuex9WUb
CqWB6HeGz6+F4qjpdVveLyIb5UUZFuJX6UVqkHLC+78zeVnY3Kb3kO4inbuXLw0/PU4kFPa58faA
CQKFZgwFyAHwSn+rHbOQBiWQQBCRBWA3QVtdcq/fCNtPecUMFvBX04JCHLgHacYleLNPRbhn3/CV
9mL2wULsVe+ga/JjV8iozzNj5spC06WQmhJH+OBJbrFBzy73DQ/CW4ruxqdd007xIGI3+vTNfjhv
ebwFZTKXWcmNbZtlGhrT9VD/aXKRPhnP5pjLyzTWGp5HJCze8pBLqpMuEUKBILBw/IVFAELhRc0I
pQQaYVRxp8366E0Q81UaOljiWZAA8wbZHze+eA0YuvD20mI3jPKozO+KdL1Nw1EGK8X5peesEIv3
KyU1Kzp568JOfafUJ8sdFT0V8pySBfql1dRuEL0myN3V97gD5XvukcNyi9pi+7Sz1c2hqObHMVqW
gy8ZZWPWIbgTjLXhqbpyoINyR0s7zE2AotEU9fdny8W4vt3QOV2rEQWJuAxSaw7r3LpaNBGKnldw
YoGAhjFnENwFVLmDVtGGp569aI0ucIgGJb7QxXlGxbh4X41Jr0lAS8WX28kKNi+5MC+o+z+NBKVy
pZOES6Pwwsg5gFmBW0nTpXpMAc6d/L0rKvfnGiz8IPM9QIbhj4j9jRNEWGTgVNak6CR4CtrbnVy1
nE0ERPneRzQW/bdNsp1m/8fZlSxXimvbLyICEO2U5nTu7XR2E6IyXUUjiUYIEHz9W+R9A5fKHCI8
uHWrPICDpL0l7b2aCc2LoLAvVeE9Go774Ko9PYOtx2shDhch4Y41FSceTmmmcHUPPAn3zj0hwY/7
oI6O91OV4hNbAC7NsWbt/KkZ7pqSx4Y3xKorE0bp4XpwfLysHB3hlxOU3asZDcR8IFVSTGSGjlEt
nsbc5EfW9Hsnuq33rAP5LicGvjuXWQtD9SlL5/lLNUFNtjhm9V5FeYPI5IRalEuYJA9drfoThz8Y
ZDOKQ3tyf6pUxu1x77T48XJ1dKifMxMIyngoW2folkXL2H4ZZ75TddwaIC2+vaI3RgqYDJqgAUDw
C+SRLty9CLXz/K0Vq+3XddCFM8kocCzKjT31Pe+sZKY73YOth2t7tlXl4QyhWwyMYFFZ0xNvu6Ro
5p3Hb4z7f0B9WeUbiGjMrSzxP5T3FJ3C6HoEbORvR0f1UTUpOxDeqhITh79XjxN58rrEfJQpjI/u
gt1r9UZQ67g+tcDxsQbKBPDB/ASt/Syqf7i33TFMVWzF8JpokvoyPMqf9re9TufGxOhiep09wNnE
E3hlw6GxAw2JwDxMuxzyrcevf38X1Z5pBxm1QmCs+zmeccLt5jrNsy+fnBktpgu2tLhvjjnK/flp
uisOPCY/pwPGKmmP3V4vfWt1aXf3wi+HrkWR4FTVdwbu55a/JwC+0VRzdE09UnA2lS7IB3XoyW+j
ogP+jdLIgPBn5PpTBi207ie3jGmEqsekbvxi9xayNTdawCvTdz0ZrMvayS9jwe9lWCcsn3cOoRv5
KtBCfgaFajAsfNriGHcZ7Ql2vzb2wOGJh9JOd1bA+mP/W4hzdJhfKUqYmuYjjOzSKa1+DBBOhvnc
DEcyejA/uQB0iB/IzZPpFCuWUIWRl8nICQ/Xf//G0tJhfbR1yJDbozyZ7DETD6ryd5LWxujrkD4J
hZPFcrCd9gXtUto7JKIN6qA1xoYG/Q5o/uMTuqPj+srCKWfCVlxfIeByfU9ZntTlN4c48ZRPO5+y
UQN3dPm82qpYCHw+oFhNpA5TqiQ8GYsERdOo8qJ8jPJHNLoPWZr/uj4rG3lYV9TLO9KWBjyXTwNA
hJ5dPISlF9fqBIPkCHbMSZ49XX/Rx7hIx7f/nR7zYnRcwfGi8bCSGNGPg1UqVKl2QnCDWOPo3rWT
N9C8yOiIm8eUijIyU/MO6QQknlN7ys/qHyuuTt0LL6KcxrtXgzUvfhSTWuTXoV+NNG+KkzqsFqnN
MXvr/HR5diIrrlPj3MvH68O3sfx0MGA5Dn5HW7yomzh8FC+ya05qfs1gsOiBO3T9JRtpUgcCDrRj
uZ8BCzSP4rBkKM64z90evX4jTHUgYOuYFlfr/tg2UI4J8uIpLAp2ILl9pt0u4mFrnNa3v9uFAYEV
VWk04iwT6yAfvYt/slNRR/RI4+Xi/lPBt++pPYbnPW/FjbSmS+vhtMeMwBgLZB/AGqn7LBm8Aa/P
x9az17+/+5gSCqGt3UKEsi2O/jhHZNxL81uJRkcCQu1ubI1wKk5FO6eTGO8rN4RMRv7IXPpQLqj+
2rjpdtapa8K0t8nFn+a/QBSO3BAY12V5DQ2xs7S3Vp2WGZagDBmpATZ26kdhJsbg38qJ7XQjttaD
tvNXfbXMASfiTOZ7zlk0IwHIYIjUIOJumXcmaqPnAeu6f8+UpcIhq3NAaBvO7kUbRH4+JfBKiwu7
Sqd8PgxlkEgfkjNdHnX+TeNeWG8mi2cm5Wg81JOMXGkk8PiG5xtQEO4e5HNjcHUc4TRLMO8cuzjl
obhTUzfELID3rmfuneu2XqDd/hUQ1w1vnOLEDUAVc/Nkqre5+aTNtqNjB1viy6L38fud4x8P6gu9
Y9/W4su6eQxNcj3QNlaJjiNsqqGvcoh6nQo5eFgXY3V2jDJpej5HQT9CWqwrdqquW+O1/v1dTBNO
xdjKGXe3Sl5a5Rz8BdavXXj63JdoKYOtSG7ii/EULvXz2BZJ43o3bfXouL8tvmfyu/UN+i1hqKg7
wa3pVGRlxKEYEPCHju+VLzayni7Dp7jLy9DnJXhTqBnDaQCEnR2u79b9VlfaGzwa2CDDleCODmn9
OL+Wr8MPOUftvX3K7ncbuVsVGB1ByNHzoJZN0VyxnsDlZCW7eC5cj84OFLl8b4l4/nssR7TPd45X
G0ATR4cRWlZn4eqGN/bpnHIzBvkoT7Mv1nGJ22h8UjCoQo9nF3S9MUk6snDuZn8cs6U85aBXBPAe
kMzeE3DYOCnogMKclELWCgtgNutTaOTJFCzHFinM2sPJbJT2HR1UqMzC4hCShl7xWXxZS7r5Kwzy
+sR4Wou6No5YN8XxekRuBIsOL1RtAKi4xEix+qFT6WCQZJB7chpbD9fCHSgLrwocD7GyNoLDOhb+
TTh9+dwv18J89IOuUWNWnkA8OfHZPBqBm7J8j0qzkXR1zb3WYpnIgqo8ycmLRW+ADztEQ6BSVf8T
Njv7/+ZMawcA4c3DUlnIt+RB3GYXcsp+8NUM0XlYaWvsZwX5852yItm4DehYw6btF2sQc38eg4Bn
j5Uf2DlaRkbp9YmwmAJkbpIlgC4SLRjsKDWxx+W2z0x7riNvsni/RJ1jWMVLRRe3Pgir5+g1jHPl
QlLLGaHmjn3Dl1PY3KBKU3vkrhYKxhCBWSwjgISss6BE5hdT5bvncIa+XZeMFVf4SGWriX0NllD5
AP+OmTGpqA0q+AA5UUjDlnpp3aup9JOyCuaB3+G+DqywY5tN9whgVtZmO4eljTWrywdOpTMavAlL
3DHHt6Cbkgl8SDP39pqmW1Ou4yCLMCCVMhAU5MW+zF/7CObtR+t+vJBLdYKU93GvJrCRqHQ85EiC
JRBmUJ7c6UWQdIQ6S0sxrbLdOSxsXJr/g4qsUX/zK7wAAmhPxdieBst6m5nx1StT1QJdA6iDnNTv
6/G+9TnrhL07mnjMzXB3QqaS3UMXvDienTZZGRv1Tixu7Bk6FpIoVaOmh3lpS5agFvvbm81f13/6
1qO1VOWxzA3qdSbq+qmht94eW3FrrWp3kwE3MN+kPtYqOhFVjmvl5Kat3BM43/rZWnIyCWFz0SEU
+n5Ije5WDHsrZ+uHaxcSlPBV2UJVANo3Ku4MHtd2ndTWrmDFxvN1VGPXVESoAb/c+1nem2lNov6o
btiv5Qg6Rop0Jp/Z054Vx8bC1FGOXcU9H+r45YnOcIzL7ZsmhNhHt3fJ2Hr8ukG9W/dl2VRTU+by
XA6vAM4ywqOM3qo9+c6tu7YOIXTLxspUU0Il/6H6Yqf8UiVBFQGeVPzjPjkHGVdP5QsIa3KPjL71
QVogsyUvQnRkISrcQ7O6siNRhLEQFETVHUbU1vSvC/rdkBkQTWipky04GkCOV4bp0ty4pE+uR/PW
07VohkvklBOfVantA5G7GN9x2nyjZK+WtvV4LagtGwzwAvLFqRpKNyorOsXdQKC+X/JhJ3FvBLaO
DWx7Wjuz6Ks0t384s3usM3W4PjZbT9YCm9jO2gggVTqzjH71QyqzyCur7uX64zfGRgcBssxoazrw
KnVlUbGj4ywDRG0VVM/SavGl2IEF/ckTHxROdRwgdJA8XhhdkY6HLnUjGP5+ySAq0ET+gabg1yVB
YsReAu+66BswiNGPJZX34n5JTUgwN+nnPlYLfEjF9nVhNtO5LM3iIqik38bGn6KlcerPTZeOGkRr
ohhYgVeY42sWenFVlDtLbINZ7eiYwdEsq6mzOJSSX2UCkj7c7cfIPPPblVdtQBv/+iBtLLg/p6x3
od4pYXp+bjinyTDc1AtHP+KfBOc6OjowK2kzWCJ3T27fl2eIqDmQ3u7UTs9mIw/+qQK8++ksI2XX
Svz0Bvq3ziK/jou4lLLjcSuLL58bHm0LdwcB2XNeuyBP+l8zY74dXGdn7WxVEf60Ut/9fu6Oozmz
bjmDnMD+CN0758m6lSlJ6WFP/nGrc6LjAOeGdrxVxXKGJ1ASnmTC79uD8TzAcfLZ+ErPVmqe1iYz
i6fPUe4cXQvQ6hUc6rPWPTmmE7X+cwOwq4RryPUp2dpwdVCgJAZjY1Uu5wI62YcwKqAeP97QS5aM
8RwCNy1h29T92oPCbORMHSc4zUiSBc+Xczcb8FSz43y+MefPaWo5OjSwyDyPLMSYz+aceuS+H1/q
UH12pNagf7fCRm+sB1lihVkiXa0U8ot7D+JB9WsaIu/BPkAS4NRAnDXaL70QPPqDzK9DBN1V/nOo
MVr1d2jiwFCeH8Meim0q7s/2TZjYO1vMRnnB1Hb5tm6XTHr4tHIZL1ZtH3q/fux4CAM0oKG4mVxf
bBvpUQcHGr5pUABoEaPqq2ckQAl+7rnaPt819lwsrVzOzBQqKggkLFXX79zENmKe6JDAomldAbjF
cvbuvFd5ELcdWiPp2sD03nJQ2c9wA45kCtPG3Q7txwNFdGFArmperYWwc2me3OYbn75eH6iNaCc6
PpCieiIhor2c54uCFKB1Cu/bNsU1BNB5K16dIm6AW5I/rr/u42AnOkiwDF3im4W9nM1QsSioZ/dM
MgMKw4tb7JzBPt62iC4G6GWjL8d6Ws4S9kB1C6vfIBqzx376ff0Ttp6vBb3VsdmEssxypgF6Yo89
59G00BjXxU8dGYiODayVXVBjwgf0a9mqGY/+roTJ1irSotpUUH6kncLCHUkKg+8XPu55OGwNi7aT
N5lZzRA9Ws4+U3874K9XHusj8FQerWHa25u2XqKF9SScOhizEUPTAx1oxjPQTrQ8GuHzp+ZWhwda
ixJSLBj6EZB49whPzoQO9z7ZQwhu/H4dIMggekn8HoM0uPSgzPogu2mMWuCPROXtKY5vvUQ7l0Ng
E7h7ghjr+uy5MHEu6UTSedbdkjWH6+O0sY50MGAVZhmdqgWHHv6ijC7qrdfrD95oxBBd9s9SJTp7
oCSshw/PhV84DDpiI7ZJ2h+qr2tmhcTr2+e8WOBt8e8NnI8wR7AZWc4kVEkoJyjbdb8sjh1153PW
wPrvdk10vb/FCI1gofgc5ykAlBh1R9wxvMiKxWX/jrGRVHVsYLisjrsCs+FI84BidtRZv4LG++Rc
64HttWEFswIsp6VJ+7B7lfO4s5Fu/XA9nAGDNjNQqU5QFmhwpiBLPIi95s5GIZvoiD9ms8Fss9E8
28eVeLCcqLpAsYndrEStNp6/uTIJvfT6TKOC//FU69i/qvb7WjYQ3lMT4d1DDTlGTs+Ny8q6B++I
9J0VL93SW4+lY/fOI5CbhhlEdal4gd4ixHjYELmkzZpfFGq5k3eT9SNlSTuPpbJjldFsZAdWVyoH
eLX1i8pOSejIDrq9ox8ur2ZpD+0/EJRs7L/yKiAm7JYl/uNL7g+5C88Mx6LlcOgHJdkUFw2vqHmu
x8Kt3jLMgnnH6LiUv8xw4dNwGGtjapvUHdRkLCmrPJejuOfSvjYSxSGyk8V2JZ3ylqrB92BZCBtB
t4Gpjk3n1yprgmGJRlZmBYt8WvvMi1qoOTS/hGVwwSNgBgL1lq3+lxDkCUVRBY917haOl5QNiNny
QAlAg2j5VFYsFSeJDRuFQz1MpbfE2Mjs5j7PXBgIRCMpZf8IaMjgmpHwHD/rbg0JY4E2obk/9neh
Y4nsfhHOCHhxM5ieF3vBRMmd40GDGAJOzlvVFCtUfs68eLQyY7kNyz4p/Hl6bTKviOfMKoKbtuUV
+ESl4brjC/DJxPMS0/Q7oWIuujKb7oZgdEh7g44RmlPPylc+GR87v1Xug+RsnsRRmmIO29S2W9Tc
o5AxLusTUCYsnA+4R+bEjoKG1e4Tqf1QQegLmodTf9tl0nBtlA56Y7gLTFF7NA39XAy/c0k8VEXI
0HlLdTGNfgIJhtjoiZU3YwNkrUhsVGqc27KcZP2wwFeu+jHjDsG/LEsOq/onFFfb2YpbzJ+ozj1z
CgurwBNciAQjosYp9oOST38TwueqibiBYmIfL07uu1+B0CnmLAWMJQSy07K9oOjAZ2AytJOSEuYf
zM4twjYKwHIxh4jTwO2KyJ46Wh3b0YXe/IsnOsLdp5B5VQ7pLBeyD7KE2uMiFrOOl6LIA2i+zjyA
QMfZ6YUKrTgAowSSNqy3xpDe2TkY2fxmEUZL5mfwwcbaOqL7sIh/bNjAA7lULAXpOLzlRcmKk20Z
ZAxiavmFz99GyVgwpq7p+sU/xqCKHNgiw/eHMeLTJGABLXJbFWkbOMymTVoCsmh/44099AZuxDNS
7s1QlIFxa/DCcd5aYyiKMmrLwFvoS91jl3ns6hbIiUPTjpjbzrBG9435AbesqKFmiGr24HXeeGvY
o8dQR+g7O0fvyGyFdCOvglBlexKS+ct8wyVUke2ILmU3nQkQh1QcLNq4FiD5M2kqQIQlTMTzc1Hm
HILJSwuR26TlozGwoyhbAgUAz3daAv64FxZumKCGN0xQmcuWUNiRjYAeoIBqUc8sI1sWRmv9qEhu
MPNSLk1J3kQ1TzR77MoOSwAYahmoIW2C2gfLT3SM+M3R8ObcE+eZlcqiB4lj4PwiHCVGYMd6+BwO
T4QJRWHMUC3chqADg5A0TBaX0qAGqu5DzYaqjURPmpnc9q3vgYxjLwSK6SDf1/1wZ1ZUCOs+n8xZ
QO4E1C/89qzz4EAZ9Q7M4b4CA94DMhA0S+iwg2KyoveiUwEx0KAgncv+YSG15+7gV25WfHH8ltSA
VpbL7I0HZrs1ebAtE2JZSUaNtoJagSvJAoOVjpYuwdA0cz3QqGGmanqgRPI2A5inW9Rc9jGpwBP+
wnJ7HlmkSvQ6VYLkZtfA1vqkD8zUrVw3s2I2Fl1wy41KLrBVg1ba6McLQGdNd2MWrrTyaK7ytoNV
60BAZwUvwnBq4JmlGzQmbAgW8YsjjmDXgM4zHM4KxSZIZfiWTdiLCQ1ridBxOoLTctVW01JHtk1k
vkpnK9H8XVSt6fxSYmoEYDVCFLD86HL06IYI+ss9hMhzWSF0ojJXwfDTxlZUN0lIKtbDuiGHvj96
AAU6JlXi200mX1GZwnkkyjihxXToS86zJkJLfHAgPGVTB5wFwFOEfKXVFMoiCkleGWhNVRwzTPvc
IU++wSrbjGbT8rBf97gxBlPkOOUw3RAvnCc/xpmzr2k0mSat6Clwee/FWUjdGsIYYZhjWU2dWZG/
856rBySgTNkJ/HcK8bfNxrqEpZ+z2jp1XmlBWzxXoDrLyjVljKIHwGwR9zuH9gAVhtKmUbgYAvHM
rXCa3jLs8f0vo5szgd6NcgmkLHriWeVfjlXCEyReUQC8idwqG5spsoUsaj/BPLYdpt4GerKOGNAH
1pvdBflwX411o9LSbo3l69TyFgpLI8UVAaD1ul49ypawathj2Zh9+23IhJhHABwrtrxVdZfBaAn/
ZM2rRWbUySMo+AmbRDX1pvz7lNWT9RpMPuI5qmYzkD/KfgappuIdzfwoD/vaOcvSYUgC6IIo3HMM
ZpsMphl8HOTZg51RNUYK3uGiS3zq0eW1d9u6ciMIngpaR4tPl9qB302bcYytmaNIaBicu3FpFVVh
R6XoUNkNSrebMJDGUjUHUmQ8+95784IlpArur/IkTpFHbMpC5+hRVYL2VfNc9sdxaWdx9vvKqWhC
M9ssoSMiCjU98MKCl0iMkRLhmj6spiFR6Hswl02ZHXD6vaDB6D/1HuwbncQZrXYIIo+4pXmZZVFM
KNmMKqueJF9Ye2q9fmxeVe0M7Gw1Rh88AfbidRDXYA0LnxSvQtkBclJ72LZHzxwzMyKMCngJsrrr
rC/ZEPrZm1X7tffcUdcTY4zVuYQDCMmlVI8Dd8JRpLNalvAlpKbDnBSrYSI5REqKsMPiX8yCwak7
pK0BEka/ZONLEHg2AJSTKal1346w/ntTeVbhQl3gUGfCWROarf1b17r1ED62pgJdLup4XvR3ZqMs
2Ih1lpvVBPtlNg+P3A1FX0SjbAWDHXCD+vsxNGtlPED7lzeo84jWl39nc+A6t7NbKsft43bxFst4
4tXAw/CpA6zZTnYOzRtHZu2mWiju9Nx2l3M+GZE3k1juAZc+JmYQndXCoWxTcNM0z6Hd/fZbHBwr
+AxKcpEm+dqEzuuc74qNbty3dW4Lodng9oONe50fA4M1pUbUPlSJPPU/4BCSgO8OUNYRZOedUdu4
NeksF4RQodpCGSd/YT9s2+7u6xEm2IRJc6dKtwH0JDqvJTPZks2UmGdrwBV87Y2hq99NETl6B3nn
/rB36i1bn7Jem98V0OUyeGFJoO2P/SmIieEbUdmvHosEGf/6Gvu4kA1noX+/oq542NaOI8+ZGC+O
ESl2v/huVMx/9XvytltfoV1jg4rnHNx9vIK+jPVPDx5Qzh59e+PZOnNFcZpNeeOC9ANWDg5vZ2v8
q1N8p8q/9XQNfl5VbB7zqXNPWbjcYpeMl1wcSf739aHfqBLpnBULoHkmKhSiLDj1sQEscNDMrj96
63Kvy1X3YeOYpo3Cin2svswXcUsO5GSkxleHxLiupvlhD5e4kUp0iorsw7FaQtSIIH1nRV4dBjEz
nceFZDeund83YQY6bLUDsd6aEK0gNQS2JPOAISvZUbZHiT7+8HR9yP5INn1Qi9JJK7NyFur3Jex3
LuN3vqIGzHSIBwCeIZH7Mv+YoEn2YF2MY3NrH1bdQBbv2dZuJRRdynqGBlrPxl6eqzOKBE6qThKO
TUUfYdtLcpgsXP/Gzfdo0W5lIu/HCd/YpcZLfrJOGEAVuUhb0EiL98qGWw0gnbBiiq72xhCfIxIY
LZRR/2wPMKOCL/wZ/w9hyiIFT048ObfoNO+0BbYKTDoZpcF1Mus9IUHOKozLsDyQAvbUqyQnHBIg
rQKfo398bDbs21CkfZGsakT7OuF/MCwfLB9d6rrpAbtdj7vn/6nhLifRpuZj+dr97m4zzOMq6BKk
5lMBz1KX7Ox1GylEJ7D0gVEG8KBEnWo5jN6Tqr7uLJSNTdtd//5u58kd3MN5b5jn4eJc2kOHLa7+
hdbXzZ/teq0yN9/mZ/rr+us2NiFdAbtZrMY2PbzN98+mcz/Xb9x3E6AWp13ex9bS13WvjQq+d8Uo
5RnCnL+ddEGEObij/omwfbnirS8h/x43UuP2Y3jYj9oJkiXOGEPRNOqpfUSXPQIjcWexb6427WRQ
hMRz2snDvgeHXILOarEkrbpt/Fv8U5CHLkF7HWDkQd2yGh04gANRijhcn67Nt2tpxHH8OWMCYykh
xFPWiXkHPzsGjsDZT+2H7IGkUE6BNTCO31H/WKR7PNyt5a6dJDI+LzBiQH/Is4eUdj8DPu4M6MaT
dYKLX+aLsAUSI+yUJv7XrgXt1nO1E8QQwm627CrrTIykWO52VXe2GkE6jYWh2LN0siswBWbsH7r2
4P7KL94PGqvYPqijJ6OCHp29zuJWH9zREoJXksLuctaerRf3gZ3pc7Fyxw8+Su3xaIJBPiVrVgiH
9Poa29jpdWJLW48CNy8MXFs+y/pMFohE7wC3NrBtxFkn611yQ42XGrANKc7VEJPvzTN7MdIxrv9i
X8tHMxHHPfDTRjJwtGQQ9ihh9IBKnzsUzoq2SRTBKClo1BX3FpSMro/URqrWmS4mU8KxZ96eQ8HN
+8Cc5wNCBJgBFO/O7VpDuv6erRnRgr7t+7ZF4Ddn5ZCLZ5ESRtYZVDaaXdrwxlFSZ7hAyM0UrMIa
m2Lr4MQsyeo45FHLo1A+Bm+oGBzWNRaESVOfWydp98TqNqJUJ40YOcrJZoAXNxBHM4znWuWfyys6
WySbTU8q4nGA7HiUExl7u3IOG6Ol80OsvB5pi0rOmZrtrZjQdsqiqQ+/o4SBcmAO9whh/7w+9VvX
CZ0q0pbE7AfUgc7z05Dmp/pgpEH43Cd/wKC4OsarCG+7s9A2kImErCvwXXz2dTaAuIC3rZsbT/N0
cONVWrEBTpB/DnlKdL5IAd+jtfXRnn0Yn5RmEuR7h7KNQPlD4Hr3842io8Ifa372rIuFhtgC7OHI
n69PxUa062LZI84ULYcLKiAY3xsPnXm7vRmEf874rgCejWH+4CRLtED3eU5J7/wZ/uy4mrm692I1
kF1FJ+pj7e6Exsf0I/IfhWxq1tM4IzTmC9wxTxKSncNZHPfOCltZXieRjDnrWbBgGqb4/9UCnYhC
Wi88Nof2Lnzcu3hszIjOH+HKDQEGzJyT9GaWsgUqnRObImmbfuT7n4TG6ELZvtkEkxJAG0MJ6Dlr
yDdfcLBu0SJJVZntLK6NDUvnkoBkKwikCB3w+b2TVzz1I0l4m8eGBVPnr59awLYW3NasYGTUtNOZ
dS7a0VMMleOTV8OYtrKS66/YCEBb3997Vk7WVIOhwsbIQ70sr/7yqh2JtK2Tl65AXfme0U2TAnGB
lBaLbJUFWURpuXzjtlN/IX5bmadWOjFx5ykZbTgOGEN+EXPVPQ3Mn+9Lx2lp5NpooBjBHgxl65vX
YH6XdCBpNaCnFTon30WjCK1gQJrQN1wG+clB1bKCl1vz4rngawRtA5X1v5V5V+6mnPVE9EHK+XOn
f/frGauyzKjGCR3RJPspIOSbp0FiizR4Wff88uA+Xl8aGytcZ6CE6DsU2dxj8goL/mdZX0bzzG5d
iEzETKGr5hqfBTfpLJQ2AxildgIHokHZcb2jeY/ZadWWEEC7712dN44uui51WFulKxnATUt2ycMC
rhmvnxupNd29mxL4iRosq9B86AfcHx03CoC/cYCtkct34RU7q2rjEKPTTGzmTGMGxM05NIZjZbx6
47nw5kTUvwg8c429esbWKK1/f/cxZu1McoDp5Nldvln8b7knSbuR+//sPe+e20x516sOz6VAl/EL
Qy+3WQ7U3dPo2YjqP8WMd8/3/Ua2hQRXrVggjGN84yi/VN4YXZ/iradrIS2BBJ6FCMqUTvmFE7eK
gqmCLo88XH/+1uho1/Xa9Rdisb5IwTT/OgPSKSFGCompr3mwd3LfeIVOL6lA8h/tghepMAIH60XE
lPIHqFp/n6zg+/XP2BgmnU9SK2DngrqD1I49VSkgD78J8S8Azvs747SxOnVGyQRqoG3nDBAr+x+P
HKQf7EzwVtFLJ480EI8CFoDxAzyCloQkc3tLj97LegQy5U0d717d1m3mgwSu80jyipawbsaL+lTe
Lkkf5yka40/ri4xkL3lvXQxMLYwBJHICP8vXt8C6Dky+AgYdf+R6xHHak+vZOJfqFBIAI/pFAmNx
cI6I60uYTgeokx53WzMbe51OHcGdo7Ak1IYPa/EsQ9P8MJ5+L3HpwK4JdfGHvT7o1gFYJ49UrWt5
YGHwAzzlUv+wnMZIRsHDAl8gjqbC3txvNU50bWmAl9oGJ1J2+N9Bm6bN3W8WtYcaBUFwogDju4zH
PClABUHNHf+294V/DnT/XXW2TjShxtBmtFvffAmO4/l/YoYqNn+4xylZ/0vlkQuTcpZOq0MsRAeT
Ns4hWrEXXx/Ppa3TTvy6cF3W4wesy56jqBx8AYK0jiW4ITVearbH6zloY+nbOg+lIhL6G8BN4lOx
Wf5a2ZirxuHwUu5O5MdpyNbJJyzoSIE4ztLQhkqYRYIw9pd859j8cRK1/0M7gSyfm4NVnPbyeaIy
KkOQ8vwdoPTHpwiccv+9vUuIRROg8rK0ocDYmaN6qFT7rXa6Z1/0N0Fjf6/y6en6TGyN0roU3m3J
apKFkrLKUgvFVdt+s+mXzz14Ta3vHjwPY5XXjIap2ZSJACOLtTsFz48PvXao7fON27tDaeHJwjdu
iRl86VeEHPW/dksQQ4Dsr+sfsNEWsENtv/fDEChb4XoH/rWGF28iH9ULvwQALRzLeD6we+hzHmec
II/zr+puz91gY0J0UorwhG+a1eIdlgD8OzE6NVqOzni6/lEfHzBsnZLiDAEgSTm+aZ7jxqsTSGHd
Dj4s4/q9TXojf9q6WvVkkFyBhwvoSBIcodYBka0x6fto3US9RKbmGOEoHAOkFQUR6tPxdLOXQTcO
CLbOVCHADi8mjNIP+V9jf/5T0w8iNC5JPCdWuCq670AptmZpzQvvVjcAx4C3DussLSBJAgD4f5xd
S3ecOrP9RayFBAiYAk13+xHbSezYmbCSnIQ34ikev/5usu7AR8dqfasHnniAWo8qVZV27b0O3y7v
kOK1mcpdKugscN3O64Zjs1Mw3eY3dQkdT3DyTDFkFEIatNDzAuIyML+5j7oGUIU/kztXstHkQAZi
UAHShDDzAbxL7ZVCisz5fHleqhWT/IE3UeZ3eTscudUD49967MAEZxqODeXOS05hBeIP8FFvPJYv
KOt+4s95WNuHvfdmv7i0zdiKKITK9NXGPJLMcuvhuMvX3wMuaQJPUUCncms+uUcamadBly2p5iS3
tBQr4ECegbGqKXR+eTf1jQEx+MqJ12iEDpCu4qfYe7mVpWunpXJaPhz9ugFnqZkj7Rv69U/tC+fP
VZsv81knGU60KJrhWLjjTVYMQbvqzpXq1++e7p0lNubsTyLbP13jfdidIvR4HcGXcbj8y1Wf3///
7vOjm1EHWiPZGc0iEOVG209smcw6gvFrPl83xG4x74YwQbjWsy4rztnQAYb9vUlESLgm0lKYnYzt
E11mWAMoHWKU6ywApq30n8u/WhGkyBzVc5Mn47x1LKYVnT71ZQntGiDKP7VkA4OrP/yGvph/75Yr
Cy8P+HEiQ2Vo3zInnNud4yCRSU/DsTzuASNyp+tuRle67a18aKjRECM2yZtrV+CNTgLOu2BMNAum
+P3/wfYR03VFvfhx253RsBNX65/UeVnzR17XoK07TbUmpFPERzIztQBzmIGeIj9OB+fWZslXr/fP
Ked3a5c+ups5XGcaMuDP8TvaT2AIjcfsh5Mj3d/aKCebZrsV50uG/FXuUAuTNUZcQs6UtlmwlXWQ
7RzAlhUa7RDM/tvlg6UwcRnyN9no0vUhgha3xfOcDgEBa3jjXsmwR5lk3k6drH0hYIGTtQwBK/Mo
hT5LPuER3Z2sA1gPH8phfF3K8WY16zgx52/Mq8LGaG6KpdfkKwo3IKMBZ9HztkdEG0PLDpzOX4v+
1+XFU22TdK2vJZqV+tTwY4ebh5w0vzl4LzegKJJtjraivoMQxxZcHku1UdIdj5J6w8dtM2IGUEBH
v3cNPY+Lxv5Vt62M8qvaSmysTPzYuG3v9kfhXX26gjrrTougTfIVGyHD+vqSOCWU5o24YuTbsjkP
WzNoYiCF3cuQvRGMlHbmb35spksPsGBhFG/WzPw3dFu1TdCYrEjCHm1vGj+jmsr+O97dW9AopZlZ
TvAzk/OjNZ1XOlaaEqIiTZHxehmYpRI+Cgc7jRayBYrg/YPtjOFovFw+SqoBpGud9XZJHRdGaU9J
hL+bjNpHo84jOo6aFEFxWmWEnshcKPfmph9n+dgExbI997yD+i7rNGUC1fpLqfvUiw6ofReJFq6r
prxvHF1EqPqyZNSdPzGrG/okHrokiaiAnMY22JpjozqmkhUv85aZm417HA3RYNVofq6L9ZhV7l3v
kFtnSq7DLVCZVrpzWpvWYEOMUzyNJaDd80b0qk46wIXC8ckQO6tA089UG07sGTMUnCGg0FRh3oRt
W4U0T2Mz101ElRHK/NE1HdKkTSuGshw6A72b6b777X7Lb6Gq/OiHxcv40n+279hPmkRXwg2oDMjL
yqJPkwVHwHsWEUXj1Y5fiujXKYKKEt1VSA+XLVFxHGQknulysyhKxuLSnMDuaGbo10QvWDy3qX+P
3jOBt3pua5y8AlVN/4PDqxf0b7gFotZpboA06bNYTMsQ+Z7XhmY2OdEIzCs0tUYg1h1L3A6pUR6Q
jvdh0YOp3zHYduQkrY+mvSTQZjXKk+F3XjznHooMW98i0hL+8fLaKFyIjOwjNchIU4EjPGXtpwW8
aVW3vvlQvLn8eYUTlAF9nt1MTkZxd2/ecl9MNsQIW7IGCXpbdk2gy4Oo5iD5EvTpQuB6g6ddaYJI
UTzka/qbloOO2k/hq2zJnaBzPS0yr0D05pzW7vta6SAqqg9LCcEKvcQiL/HD08X+udFmAu8J0Rx6
Vf1bhuhZfmpBhwkfN2+gYA5ar/wOb3BBHkGOXhNAK3ZXxuoBtSMcsDQkMZ3ZfTp2b1z0Y7A23vc8
tzWhs6ocIqP2OHftekNParw8LPEW+XEVJ9H6YB2tkJ30sqKKvZABe56ZozmRz0nMLLs5Zeg/jSYy
GdFVR1QG6BHkRWntN0nMR3Rvz+Ch8d+mwtft9X7SP3jWkaF55cZckHGsCATWmN00cXJu1uj/i1Mc
bRSulpVEMZAUEPidb7T+Whvx4q7B7PGDX6TXxRr/wenloATx29aILeNnmfzI5z+Xl15xi8rgPG6V
bmUNiCHXkv9afeO8FUbgO+4Den/PHp/BlGAXmncDRQL+H4QeiprD3qMbt00Wg1nqW0HqQ5n3cT5n
B8OCDTbZARzlPy9PTXGxyYC9pkOt0AXsOxZGGaA7PGDQOir7+UyMLrYBqbs8jMI0ZLyeSB0xZH1l
xIVIjqtfHAAz15xc1af3mb0L8A2/7Le1FVgwjz2aBZSdHa5JGxV7IUPzmiwtOJgg/djNnl3QTPLq
PPgvTv5tpegRG5+S6/iLqYzPW8yyZwIcT7FtjSwA71Z+tueif/JytMRf3gFV5igD9ASxB4ck8LRN
GQu8gvu3+cEI6zKGcBH0BnUxmWrNJPNmRuqtHBwB8Wx39te29ea7voccxOIQM85aI0dJZBpBjmFA
UtrPjOuihL/vPO9OQTITNACBfzgGOcgjKDAfiZ8/pJATSlodeZPqoEl3uGsg1+AOZjY56O6fWspD
UelATSo7lO5xj3qE1CvKVHWV3zvbfTKKEJw7ASlfdLmA4vfLMLyU+YlLCtSqJhvAADs5TJmnWX0F
PpPKsDsfcCDQVLRJXJyhxJPf7EdrwLt5bOFlg57cyC6Dor3THTLFaskAvAlYkXraq1UpQNJW/WrO
uErAe+INzmlrreN1JvO3L+fdoarAaZqZDf+vyfAzyFsxq8vjqDZmD0rfDcPLweUpVBrjBCRY4Iyf
x9Bsun8uf1y1VPug7z5uZGVNgS5LYtM8ES4OZQVKpBo0M17YdKYmilPNQDL62XK6YdsTFm7Fm/sl
cRuN11J9mP7715vCYxDpTJI4cZr1AIZ3QCLdNNfUG1VrI1n0kla51XpIH2dOnlYk3Qb4HmzDiLhb
xVBZuS4skUmfPTGV9VAj/Cwt9FR45Aha8usWXobitSRb6TrA7oS1/KgN/8Xz8+jywdlP3wcBoYzA
Mw2/9q2xc8G6Rj+ZXbfdpCszwqrmOnSzYnNlCN7YN73hu7iR1rV+Ncb+i1mVmiVX/fg93Xh36kcb
VC1rP7ixkaCDKgSjlteEaTeyz1PTtjp5ecX5kQF4jlXRlXTwD773nc83fHweJkitZEE/6eJy1RD7
2r2biOuR2SUZhnDJXYsUrENvPHnNNyMSlXtdBCWD79BJYfqTASNjUwtprsK0orZbJ02FUbXLkgmD
yMqfh7QE3YlNf1ttj27wJNMEy4rsUUbbeT7py2UHitR+791Zk03RkedX65vpFwneWrMp14ykyiFl
wB1YfJoG9rDnkOxIQ/swQK15eZpjM+riPNbdBR8fXCKj6/wUqm/+svsKwY550oAdrolY22iq7x9v
BpGxc83Q5API13Bi3ePQPxvi82Vn8fFGEBkpN025n6OPEIW47N5FXzI4zjrQMyXN6+Xvq5ZFsue2
RBtO5Y0oAs3OSbi187vNppNFlkx303yc4xEZK+clU+OMC/JfSAwcrKQ+ixmdCWOy3Xdl83X1Ozuk
ehHMj6NkIoPnOkcshDDUZZ3BQL8X+LHCzDRH9G4bc+TYvRt1hjPd5KxmYKJMbr3mLctBjrFkoECi
n/H01ga+jycHYiM9AfUT2JT4BKoDI500LlTRf0hkzmeXOFOTrwOL+0hEdthEWGvy00BXoDcBzmoG
80nbGKgwL+JLXqKxy9lbTJjX9uU/ldxiBSZKZ2CKohaRgXmtZ5VeTV0HderkyBawi6dHE8jpw19F
BF2Eqki3iIzLSwx/mEujgKWd2HE5kxOLyrsdGgX+zCvRo0SG4a215Zngd/PjrvunWopgGvvgssF9
fO8QGYIn0E3JJoLNX4wZ4rK/XMiGVRZYPjz71ql0lPgK9CKRYXhT3zoZMF0IAZ7YEZW5YU8Ulng9
+PEAKLERLssBnOyBFTrQitImqardkSF4zbZ087TADzJRw8D4wRzWoOpvQe/W0wefH7fx2cqeKDQY
6RxfXlKF75VppKF1OW+MIdwpl+UzLdN7cH99ue7TUpSwDY2fQ/8yiQ3femAF2rWJe77u01Jo38xF
mfU1IimwWkZgtPyzcfD0XP723wj4vzEmkVmiwdtYWv0Mq6+q9U60r3YzRFzwN+hkB05egurVPdhE
oCKvm47CzXtSyN+tPKHW5OH5uQJ1oVGEdt6cyto5Oxn50rbLAULNkWZ2iktLRuHNfMiYP614xrln
x+/fWUhO+dF6YsCT0iDKtXo+CluVEXgQY1lJbQHk5G0i+coL56doMgQojeVFeNjYwg05lGbLFBe9
DMMTllNC+bRhsb8M30g53fG2ALhquWXU1TS+K5ZNhuEB2JIyk5ZGTKzma9XOt6Xt/gCdsybpU31e
CiXERr2hXCk8m2/8MkEIbbSPK7U1X1cYuUy8VwhCLHObjZh35Knq2FOSi7fL50lxdGWOPYTovZsl
QPNSaL8RMQdzChoQ95+MvKVeHTFdMVI1Bcniu9yoIQOMUpSFaCLoxjGPa5Il1/kTGZFX2Q1ofhH1
xOA0bYJZDF1QWYXG5FQ/XbZuG0gMx4QlFMmDXTwKXf+x6tRL1TlnMc0W9K7A9NgdhU25D2Jkh66s
2QHd7o+X91cVA8nYu4riri1LkR6HwxKRKD/0QKMDIgy0KKTRHfeg6x5SjrQfsXdZJdrnR19kGKk4
i3N+EN+6vR0cfJcRBFYglzyihb7Lr+KPIzICz69AVAoiZSBAIFzuOeXL2OQne6t/apaNflioIDIG
L6NelTvcYnFn0Po4EvsAndtwA1TYS+ZbvtZN4MzsdajcnyAOj/6yDm/p4fLoikBehuVtW2kMAwV+
hnb2T2Pz37wGPEAdYON5D36IFnLhdphktiYoV7j6/8D0+mZa0QHPYsGxQ4kZD7YJA+LWsU9A3OEa
GitVoDmIDMXbMjEX1oqaZDZZD81sPVfghs1QFltS+3FO2F3rtU9VZh27fjt4q/09s2gIpsADKe3Y
9fyTSLzY4MYnJyeGptilsEK2H4B3p9YuMHeOoDqm5tsI+sbcgxDqBKkVKKNf3k2F/2CS/6BLahgQ
XQfgahjKsF6dt86wNBUExb0jI/e8MivLgaOexsz2Jjf8M/Cv39HeH1/+6aqQVsbs8dlEQ1bauPES
47E+ymKw+PrP7nHnDyl/mldVc4gM3zN8ltXM6Fk8kwenu02Qgmp+v+Joy7R6Ter6Y09XFGPDdcWL
Z5hBUiHcxqAOc+g+NQArTWiQAX1zhDY2rStUbLkM4luIZQBVjS23HubDFu3dOO7n9G6OwPwbYqiz
biTF/st8ewTUYaiqYf8hlnbnrMVDNnpxri0pqOax//+dcTDRN9s8OsguUG0ODG9+dBod+klheI4U
EUzpxnJq4cneKwkF+ff6j9WJwM23U+LqavGq3y8Zd9LWHZ7u4HCajbtHI5nnw9qnOnoj1eGSDHu0
SZNAkQO1jNk59xXSOpI5910DnPG6t7L6rib+Uw0kRQqCe2IkuYsHi85rP685aUEjwN2oJptxX1fW
Evok13VNK46UjO5zhoQQwYf06JVr3K7mmZtlsCWeZi6qz0tRQp53ArwQAlGPvxVn1EzywPNA8Nmy
9aAxesWuywA+Z/V7060As3SCKb3/i2eO3M9FHzMk/WiZJoG+8qO4qmUMH/VRaUBd2IihEHuw1vUM
Vp8TSPXPzeKFAKV8Ncw5Wlimcciqqe2r+s4gi2TYmongubVPq/4FkV37eSxGXceMam8kc0+mtAQG
sHRjAFOsA+NtG5SuGKMEZURNDKA4yjLwzkia0sWzD14O6zleSAN36K2QPyaBZ4L2dGM6hlzVSsmm
P480c3dwyOyZIioJ+1kkzT+XT5hqnSTDH8wmI4PnopxUTN8SH1y0NtCUrtU8X/d92d6zDdonI1Cv
ab/+tOyFHECp6j1Dq2D5fHkExTbIILy5JeAt8NH4YQJx0lOaBVNi34Fi4He5bicXL+GaG1hhHzIU
jwESmi4NAhLLhf6Ru4pYEEhz9INog3VJswACOIfRIzcO+Kwvz02R0srAPDeno+kUCN1JW42vIk2r
Uz3h5aZuGImYw9NYgMf6PJeTd90DiIzRE7wdWqMokxiK214IxY0jY9WiWUHFPSlD9EDVKJo0wxWP
HrlzWf6pLLSrL5sXjKzX/H7VEJLdkwnaJXNmApJp4WHIs8vnLmFPpYVmZegyaLZFVSOX2fTsHtwr
zoTrEvHpfYbSi5u6N9mQ3rJ+idnAz6RmxzKnYZJCnnMcNZmianKSI2ihlrKZOZDETpH+Etb4tMzl
bQ4pltRcNPGrKvWVsXzlYI0m5L5cIFXANHLIv9M5LJFio9s3pGMwmMF1QEeUff59AVDhAKciMBI0
oUzvpU//XDaav5LzH1RNZcyegZe2JHf3Kse5PxevSAA7EBdALeuw04yYQRkbN+br3rReHbdH6Fy5
kB86XR5c4Y1kIB/tu3xNSoLCeZJCGuiONlA4oT/m4nsO7bfLYyiOgUy7ZzGnxUMrFq4CoW6RzUh0
733xsPk66nfVAPv/313N+cbMyWNIJGcsXL6hBiieu8WCmMvbdTPYb6N3A5RiKQWqEUbc1fU5naoV
AjHma8Ott22edBy0qq2QXIFo8SA9dnAFwkhvDUIiVLAT3n6pLRbOXnx5JqpBpNC/yMAoL9oURcfB
/okuuagi89HYUogYt1HGmeZYqXZEsvy+xWvMukETBVxxSMNGl987DCJioFNNA5CI15rrWjWOFA4I
v6h6PGshKLMZFKkg3GrEzjaXID0HlVXpsurL5XXbd/ojG5WMH22nUM9KEZ9t5AU01IPx3SmPlz+t
2JL/4Ph4TiGghceeBWJbDRIysf4eChEPfhX26XX3jAzoy2vOTCPPjRh0aK+ZYF9wU0MkITMOPUQN
NfelyhnLOD4E3ysrSjzDzU87JPX/+3eGN4YHv//p1VexHTKSjzS1vWTQMIo3EKS31mn2n8e51VyX
qo/v/39n7UZtVYzmgA4M6ZOzgW1tueXoULm824rg+O/r/LuPd2AXRrgNePOWi0col91YVvLj8qdV
B0my7ZxDa8or8emRA+KMokpZDAejepmQHrtXlr3+lqve/f618ujQenhN2LuEgpGnZoAnqXPnD5lm
+RU2/TeIeTeC2VEubIaW9XT6jDeSIOF+BNmu0BhNzR6oNlgy5kJ4puvMOD2l+LHUALh8F5nG8alQ
FjKCD5oxvB8tJD87YZgTk5PTnERo3O+sMyhzIZ8vAnJdMiRD+nKnF3UjcFCLxA4N1MUL467h2+Hy
cVKskgzns2sIh5UZ8NGgeg94/0l0UOzUHFXVS7FMqkecxnaZibaIMTP3/M0zbjrI84YDzSBDSLvq
yXTZEyFlNPbui9PourlVZVUZ4wemSeCACmBEm/phBoQ+Wqn3ZjkVDSvWDKcNBMTh4G9uYA8MpHVr
YhxnP6eBAcUcXfeEamWlm95Cm4k5+IB5uBVwhgW6N5GM1cZ1p1uG/yWZMzlsP4HLCN3Esjs4/M/Y
pNHlU6HwXzLzXuZPOUT5AFLyySMg80GT/Lnuw9JVPhUFhVoBFoWa/X2Spp+Myr7u8pOxfqQ2IGTH
EydOJryjl37CjhMeRaGSOVuBsYzXwaZNGeyXlkCP+iMsZhzMA6nISdBK81D08bKbMtAvZTNJ8RQG
YDAUGEfo9QYNn3XdjIr80JThfkvLbT9vUfWo+6X9ZKG6elhQQ49Wd/6RQ+8sSnueQM+s2aJ8GCGA
uTIwYS5GpilNqWa3XwXvXD4kAseS833h+vlHn3QHMdqaZ5qPL0VTxgFC+i/1lsbHZT6MbjytkIrl
jrGdLBsBiQOF5rDt80VzdX1c/zBlGCBjdAFrH66utXkEH3PIi99bB73W7LMHxq6FvF42lb9hzn+j
UVOG8mUtQp/UQBRfeNVParhF2CdoDqbFfdK4d7mXfkL6et6Ic1/5IIqb1sOYZ582at4l03hnLNBv
d5r8OqilKWP90slIiyXPcHocM4LqaGi5xa3TtG+un3zNhuoR2hCaO0m1wJKTsBkXJBuQiHH31R8g
BWyTyHdvxsG7EfbtKCqNl/u4dgZx5H8fyHYrOZDsWOBqmn/mW/3FWOrfdUW/QVH2xXero+DpGX1D
3y5v6McXginj/qze3lyaICCpeXWPZ5IbN9k+2UWtCUoU5iWD/2jH7dTbWYZq/oWQNy2Hzd+4/oNz
KMP9unJahT2AVwQQvyrwX+uTaCOATLzzGJR3zYsVgup8DFge+1GnmYxqrSRfYbqZZbFpvyfG8SXL
tretJE9ur+OkU/gLGdVXJklFTBNB9FSvgQl58tXKznP1mbZlmOvE3VRz2Dfqnb9D3m0krQDTSGo8
Cv7a9FNIUqY5u6oZSGnAuLDRysvFiIeeijJay8aI6FxvbWCZvBrDaTHRz0PpOGlcrGo29N+zQUmh
6ykoCWOvhcK3hYSjsp7ANFRpApqPEwJTxvhtNLV46qB6ici6g89e2YGPJXtqSsrAb69l51ctnGT0
+WjaoEBFOJ0MVuynU4SQIXTAXNVm68Os5enfl+UDo5HhfaASKmYbOsjx6pjs2EFQPRoAjztUawnu
QNdIzm5rl9BTqdCMvPrswUXraISOWFwkzdZoHgMVPkEG/vVeA2YossKTDi2Pi9Rsof7d6ZCgqq/v
S/zugPcdJJD9nQAuYeubWPmxs7eXy75SFazIurtD09nE20tY5jIFLiSB7B7J1XY7T/fpfGOOkIre
bvPlH5AOaQ6gajb7wX83GysXLQUmZ6es8JKvULyuv6xcq6qnMB8ZBzg2vjnNRZoea5pM200xTRYN
uGcAqDwTR2gyLsXhlin57GaZp5zDiADo+eP68GtJ/0Kht0sIgD6QFb68O6qlknwBtxEUGg3gxZY7
RmAs+dag112zDcqdl25/6MY3tciQu+3U5VZUoAHvy44lyW6zG59+uTwDRYZoypx845Ahbqlxdgs0
YdwwAEjSAzi/02gnwLyWXcKU0YFrDpH7pkUiVflJwFrIuOvoDRT+Uqbia5ptE94ehSbgIGLIEgwv
dmh7YyS/Ly+R4izJCMC08JqRTKi3r1P2yTTETeaKr2ZGJ1ARQZU9LeLL4yiiPRkJ6FrwHEULh+xm
9a9qqz/VorndpvoxZewms/vvjp3pDpdq0SQbZ1ABqyy8JMVQLY89moUoCRxbvt3wxIsuT0d1fmW0
n8iGJvUootc2b0Ov+VYIC9R8CJwWFrTJLUlfyzkL2qrAa+3r5TEVzkXG/Xk8Gfp2MdDIbTe3Q1E+
Mds+bkyXXSnMXYbwQRe+Z9RAo3BV/PAoepsmzRFTfVgy9coBxRtEU0BCBPn2Bz4a1j1ZU907taL8
ZMrgPTEmy7bsneDcZ4AMLWZkTYBDgTbUaMzAXVbAoUrr0zwOv9Ho+3R5LxTHWUb0pQ1ItsWKt+o2
eTKpF/YrPaylGZhTG/AJDfaGrkijKMSbMqwvc3hikL28trcqbJF9ICcjtO737kZx1Psw5TjSPV9t
4B9Ym3knCdshzrtcQPqMgD+wYwhgxdvj5ZVTnGIZ1Dc63lKuPfPjRZi3Ft9sMMOtt8s8aGIKhfHL
WL6Zb6lndPi+UQAXgZ6IB+CP31CPfHZcnamozpxMzYe2X4bW1gmtFtAECkRig35m2Hu80AJMrXPq
OnsGf6odAN2tRjMzhR3JUL+FkW4yQDAZl2jNCYqRFoFtN5qilGpbpMs+NTvP9lss22SJV2q6j+U8
n4tKV01R/XbJB/h55+fWgGumH8gvPMC9Gi29LkyRafraabBmwfZfjpKFX23PaFzQeFzFWZJBfHtj
K57BPCeuBGj6M5OUAevcKkB9zT5amT0eL9uE6jzJBH3VmHk13gmBsOygiez75NUh/Naf/HD2/bsy
cX8sy3ADgTU3MFiiKaUq9kQG+M3IzpaRYOGAUzx2JflFXV1SrHImMqBvW52BZwMejRvzj+2IAIgB
sBY7yXn0v6X50WF1ULW//Dnu3dipkujyOqr2az/c74L7xbNsZ6Ac6u05eKSL5K4lDYpJ/EhK9BJe
HkNhKDKlnl8vJhc5UGuW/2NAL0YOtDsiWc3XVXsiJfwzRCA5sRwc5oatYC3Ov3EE4Jd/uaIQJgvj
TpMpUK7CPexP5iGznLhcp7CpWGg7PiCe3jEp2yNZ2tN1w0kmb8+kq0xv95Ht8gXy2LG7TaHbrywC
Ryd49deCB6bnZYelEL3GF6g2R0r7/aaunNlBC5xDjYcun8716IWzsD5fnpLKTmXA3+R6qECzBflE
NokAnD0kLN2yjEkOkUGDg56ZiN4MC98oj4bfrwdmslxjrortkzGAXukAhW3a+wshzwOxt30mzm0j
6O9tbLugHnwzhIBi4DjX0dqZMgRwKLfJg6IYVpMXkTeiJvRULbqHCsVJl9F+s527uWegJwLyNOeu
hOvOO43bVn1acgOWN9VbYRKAlMrv3nYsPN1jsyJZkon4EPGht4eicdxbXbQObWj06yAUUArrlNn8
fvPy/KA5aao5SI6AFuD+5TVy/CzHkz+3irBItm+b191xEyFHt9i3xQCuq7KuP+FB4rSAio6bfejV
8/dy1UUFCocqs/Z17jigw2B348182Gnml0mch7mOak9XA1ZE0jLoD2FBAQ1omCwtBbSHm3Bm0w83
rZ+Lej6BUuKhr7evmkXdg5kPynUy7A8PDg1jOw+uY7soww31Eni+OJWV9SUbjPPQOKDrn+tw6Ge8
JfuBMTILLz6D7ppXjC+jA2s+2Hjjh+d1gjWEKlzQhcvJP9RnGpUPOpV11d0r4wBBWDVNa/KvhMGL
qlvnf6TUVPhaGQrYstkEtAO8IrWob4Tp/mYVsCOi/nZ5sxRHTyb4gz4WdK2WDsCOdIrXogzNrQtH
xznYrcahqkaQ3ARbUzpxBB9xL3jk5v5XZg0Ekp5+nDfl23Wz2M37XURi07wcRQ4UFZ37qPBodyDW
Why8dMwBaRWag63aCslZDEMPclMbM7GQgha0DFIjTtFqdHkOCgul+2l+N4d66wvXbRCcQlrqN6l4
ZAGUZ7nNLRhQ0mACunUS8+/rxpKCBrfwMrzOgHSiTkr0HJR5kCfzyzAXt2VP7pO1+9avnsYcVasm
BQtWL7yK5Ih/a0vcMw6wrMg+pWI8XJ6K4vMyFtAeKmhU75tSOTQgaX8w6DFtdQ2Xqq/vm/VuU+xp
XsYZzLDAySbTgTorQHopKJXobFyZs8kIwLlvrR4weaxP3r50jv1i2fzz5bVR3G4y5i+1h95PC9Qa
QO+QhVXh8GhqiC6xUYVpsoruNOa+8DyU4RfyMm3HXbaGZ3mEquapBpBmy5cITzIH2uoqjqrdkMy8
wxM+6Q0kBUBgv9pJAzkvC9WHdr2yqvHX17/b7pp7VW8PWLDeS07LOv8iM2gS8grJKHpPdM2EqmlI
ls6Xms2rQMc0aPvXmEz2SwHew1OxmEzjS1SX09966ruJAHzCW3fDRIClcIP+vNfkk+jX7Af/W0le
eQYk614tGMK4Ykuy3uujzqFvnTn/6Z3xzqycKbCY9aujw/clyb/MSXu+fK4VAaKMGLTZ4JKmRYpF
1h7LNgRLf5ctz5bfBWZ93WufjBQc3I1C2hwu0unTcGpsKO/qwj2FWcowwbXJDGZm697ksUaltX2v
rWbU7LwifZFRgoYzb0Zagw4xr09rcVOvT0N+twxLMM1H4qZhTnV0uop7XYYF5oVnr+YK0JxjjPeU
2L/aybgBVf2r62sbslRjSAafpDm44Bia/f2ZBKgGBGZy7qdzO/+8fJBUOyHd6DMtLWEK3Lk8T06s
T8LM6DVtNorrXEb9DXjdL5McOawg9PfQNHFauwcvS25y4OGdvIlbMWiKiqpVkm5zYDI5ZxVu2GK4
b60K4hnjDecQQOPT4fI6KTyWDAd0vDln664VmQw0Shwignzxnk2r+HL5+x8aNFCA+2l+5678aq7a
NjXTM6//iPxgjm8b+WobkXldpQwjSBc5mpAEsBB+eva6uDnTQxFlUcIOznLYG594XB0NbVL54dZj
rH2W72az1bNT02Zzjg2gcuf6sJwM9oTtuMluzZP1Zn3xwj/VAQoCJ6JxiB+/wGLI/Wi8G7IsSz72
g8eOBtSPjzaGTO4KNxiiOWoO66nR4XA/BmtjoP2EvBvI8ks+IZlkYGhJP+8MLfUxuRviJbRjB0+9
00n3gPHxFYaRJNsHHC9hbTpX5/kme8SMbsuQ3zkHM0YWFyehf7p89JQzkn0AsCJVkrbucXtYb/Yn
memYRe6BPowHGvMIWqThlSNJ9z5qGAUerTrwTuLpRzzWT1n0yw4WDLMnpvOtjmdBuXSSQ6jBJ9b0
GaaUnY0HN+6OJSgL7S87wd++dDpczofeEzsk3f0pHgLnenXZsXU+i/ab62hcp8IbyNi+FUwODoHr
PG7Zs1XYQWZ5SLlutvG7O3HNPfmhRwM4WPIHUPeaOCcVGEbbx7b8Ss3HWkf3+jEVOL4t2b9hO3bR
2yDSm8P5sECgOz2sEEjYuSkDGMqvnQGxyk5+ojvC+1H9T8EFA0rWTyfDN72aT8cmh85peSi+9D8h
txwBbJ6GZTTf2jq8tsK1yVi/rTL6aqgmqHgmv3Ifz3BLEf4fZ1+2HKnOdPtERDAIBLdAQZVnt9tt
u28IuwcBYp7h6c+i/xtvfVbpRF3tCO9oUZIyU6nUyrUsrT6AMtof0zUcexXXvMwIBPevBmKl7pQN
8Vhd20gtXcPxKcSn0sfFVXFHf5ksYd0E19e7JS2ha2GABIodreNw3KUqu3hU7IvMxgR/L1G+7HuC
PuEJ9YLefciGJWqpsnVMNrzg5Q7I/p2eZEls+9Mu/RRsx2Xw0/pYHd1761A+0SU2Gj+NFeFr/9lf
WZng7gXgUNOwuF7c/u1OENMNyZsRtydA4Q4X8nkCVi9kAkbmtk1a8SRu3PSH7pQPNcqgigl8mSdh
bMHnoTSWZ7g5YgKAQaO2n/kEalnsqvuA4kf5aj0aQX5kr9AJI9/Of1L2RSESsDkZXIhsu7GV3dTF
NQP5wjDdeOmv88N/jSbGjATHJyxJcm8FXQC0cQJQAfsE5AhFUvlWMwfoT/aX8o4nL5Q8DuwbmeJm
uRrMv8BQMvdpVp6gkvAjMv7NNGGzVuBXNMl9VryuPTiKtNhgkeN2fp38NKzXNTd9aH77ZXH0+p/n
Z/91FzhmL4QIm2wWa3FFiz02vVkuWM/SLTDW9PfsZIesz3zcgON+bSG4ka/xopuBZkEVPvNeW8vn
PU75Zo2raTtAH+5mGItD341hUdiqdwxZaiEiCGtKO1C8Z27chGuwHoywedrFKsk9AP9BGUHN5vv5
pZCEAipEmhFwaFbUXRJry13r3lCj9juVgLDsOBMFfeucFjoqSUmc/HSfs8InV1a4HTcG8VV/umIP
Zjj9YUpCX8kJI2IJ27r3+LLia6WGrv6+C9LtV6uhr9d8q9pIY38uWjERS5gvjkPWFp+xwBuTl7dl
zQKaKfxSsh0inNBrKz4P++CbV/grJHNMAIo6BXZcElNEKCGa9ZvaGDG4DnU76Nmg5lY/jI4ZZ7aq
vvI1953uiTDCrQbDngVS4rh4rU5ozDrCt36kCPn8D+gu1lfXrx+aK8YDAAxUZBGyRdv//ulmoafG
svYdvqkXV0N+r9V32/Z62WYLgaJ3CsD6WyeJM/d1LL+l8/Poqlp5vu4swloJSUS+GeWQADsS209b
NJ2sa5ddbR/a3QhNhMAM8wN7IrsickAU6bFsoQRnN6wiqytnogASpL7DIqux/H56OL9UX/NRYzpC
VlFzXMNtSJngkuLGlembV9p9QQISZAcUEG3bJzVABehOR9j8/1CAkd1ZRHxhAdFgjZtYRjQPnKrQ
uK4D52QiUrIgf8xvtej8/PYt/yKJERGF0K10zJzw4ZiV+g2UGcJuShQVQ0k2KSII7RX6SCNx2XHh
5skEJLWq+N02uNyfWnoywLLmZ13+oBX14bK5CNmFvmyENsBKHDcrXEscrtkanB9ZZtQifHCewQ1S
TgPmcq+h8+2+KGEB4CPfTy/Pn38Vf6dDHUKGTTEVmdmJeMLR6SzK+maMsx9LSE8lGthPuLkCHak3
vs398lTGxAqXAEzoKGhwFYGczO5EjKFH05WuMz48B0b0z8pnv/vIgh2Q2cXa26ZqMpZZnhAnvGrN
MMO8PwLS7Ovps90oTFoWrW0hIFjLlGap2Q7Hnc/fOq7vhp+Hw7X+NleBm/prtK/YovnaW/7cqaYj
OYZsIU6YSa1DmLQbjkZ2MzY3I/QANzvUIUN1oQkK141kXpkOXb7hOEX1j/HdOnInKIPqSEZfP2FO
wRDzJ9CxZB/nPyiZkIhCpN1igfCJsKObL37hQNkdWWS7/UioqXgJl1iACD9sC83trQxfSMufNLm2
yx/nf/nXKHn00IqBwNAbXkDT7LjfBKcT/1kGIA09kZv12CqyDsmhIyINOVnqauFJG7u2d5rA3dm4
+mkxNcWxI8n6RL1fDS2yeQOafaCIAAVZ8qOTgveh/s37p5k4x1Hp77J5CKlAuXmVmXjlGBcr3vX0
sBo3kEPpR8VO7M78xfEiMgZaBHDhylrHuO78Mg32SnMbA4iJM8AJdwBKEycqYgaZOQluP3vOpvUG
1gzQS6jIZ0ebNYoXhd1wvpqG4NyZpblL22HoxWNH0j+7mofO7G+uDVdXLJXs1wvuna35xsDX08Uo
VAaLdZ+UqtKe7FYswgcth3Z08XJEbzMYQhN4lhsS8IOGniTzl/ZoNAju/ak4FM8qYUFJ7BBBgzyv
yp5bsKpFNwK3uM60NuBmd9CVnTCyL4guPnfLqA8o8eWae9i89mjyn/14PTeqE1jiGCJQsNhSY1jS
bYwdYgcJP5C68XVD4d6SzRZpAXm5QZg2TfKTY1nx2q5Bbf0573Gyny34cw85yqyDisUJYgOaEST1
91JFwiaJSSIF4GxkwLjOJD+R9tfCHtYFfCt38/RWbG7oqSQNZL9fcOLSsBxjdfUWz0/oPx5yw/UT
z26PeW+lh/NLJFt8wZk9dH1Dss5s426+q5kZtFsVnR9ZVuAQkX5bmbSNXRntvxeNvPH3GmTymwZv
/Y11aJ5xP1GpCUnsX8T0rblXNOlEp7gacEGMnTT3PfdlIX2omMq+4F+EPBHOl5Pa6XhbjXtxcFd/
TsMy8LhPfDMqDixSVVElRiXC+SrXmaq1gh+n7gee/lGw60Nnsq53wgfTLf3JUxW3JTFcRPYtZpck
KcOEuLWG6WCCgqTzm36EYEYVpLPqprBb0Vfrthv2p2v7AgXbgfWYEFo1ol0hvbCv+nA5DHER5yrt
OYkJi8q9M8+pRkvEV+I8Nd4YrtNFWBxkGUJWTvsOEsf7fsyrGWrz6DclWlaTSrE8sh8uuHfCJ72x
Z/zwyuBx18UzGePzBiszJMGrGaDJTZ9jZO6hksjHRw1U0a493jqkAe19nUZ6wv+c/5bM+YSzGo/L
JfiVsUiT9bcC3GartmBYtoM12oq7s2SdRBRfYW5JO6Z4iSlGaF6VUP3QVfRrsrdxkcgvdbTU1Vfc
8NrDeNAPu/K99c2ISVSCY0N1wkniuIjiM9uSWnVZYDuMK0Ae/Z2WyVk9hRnJrngiki+b8pVoes1P
bk+gbBWtGp1+o6/X1A6LS9wGyfKQFx4EjQlOQND5dz96ns7Ghrb4AuK3gdtWNgrlULpE90LjArzq
lEa/gt9kG7L7bV2N53mcyXFm7qhaedmaCKGhtnmvjc2Kg6cbr6Z5DuypvIE89uG8Vcqu7v9OpU+h
h2crY8TBAd02geXvuXZ25R28gAPlFhkHtTyxbCJCkAD59JKCSio/mT004Pi9MTyvw/fzs5CNLUQI
XN7zrLOwSDoo0xZ+n29LABXb84NLSlIiDBC+anEKfZS451Pum5V7Bb5U7gO0F1XL+Ge0s8OoF0Oo
u70iJZA5shAqhm6tcmux2tjDiVOSX+D/D8/PRRKERNBftujtYjC4QLveOx04LMsYXN0B7RXUy7I4
ISL+oJ/qrmWDZIZA3RTd7C9pOOC93giM2ya2TpfNQsjjwexb8ibDRzz6bvSxZf3M6z+W+XR+dFkl
QIT/rZM36QNz2tis7VdauzEfy5ix8aVk5eQbFvXppMUUL/a5Ds5RJeRBsu0iGNAyTKezoXcfQztu
CocTiDoPUxKQIehD+6/p69daOBCFJciqk/r+Kz45PmQyS7dAo1asjb77U997PAJ+xRcQQgDyhNwj
KB7RQWUeVZcjqW0IEQA8sxCHWmkbJ7db7dtRdsUD4rMS73gcOnYqiJBsGYVg4DWWuaYcy+iYzolZ
GyhPVS2PkjgjCgWn+qJvjGJo8GqcErwRgsLTyi7zehEf6FUWHfMOy1Msf7r6rsI+KAz66zTHFZGB
GppFuAF+O5Rnsc94X6meTsNLa4QI8hvEcP4p1Hy3Timq0kzx0a+XyhWxgmOrpZVTYKkGj1T+ujMe
9vQ42q7i4VpycLkiQLDgltOtM+wXCPYltKPx5/TRhs2PNSzfhqCKVQAtc4+6/5ucu/8DC2yqOSOA
VGD1prC9Awo8doawvtomQB+yK3rwHvlDynzyWjCoCo0DZqpy0t1mv/r2vrqfnHRqcOtvCXYuPxmR
FeIN8Q0VwwCFl6vxens7bx9fHwquCBKkWV2PZq0hZtM+7MeT1/2agXCmKoyB5PHbFXkDqbfaRpOw
7h/IZu8la8yDc9o6eL/rQx3gaOZBq+8Utecn9DWgHo3C+3J+WrbZMXrqUnzQ0BK/hQy2M/UB2dCh
o9+lyR/XewQXL4RoVYKBUmMULhJoBUJnIB7b4yR/cmPQdR9HgGPBRvFLv2mjJtAelMLDst0SkgMz
yU0I1e2L2R12ids0SIdAO0xB7vhs8it/O3RBFoUqiNTX4dQVgYRj23jQBYIJ1oCfLGYWlEpkumzo
PV592iaPENKtGppDQKPum8t6cGcV8k0S8kT4IF9JY2sVlLG99nuf/2pzErpa4Vf65PfeEjQqU5Ps
hogaTFiNKiln6H3dcExXaF1sGY60OuoMZRCQLZMQBLBKKSEOvuH8bH9YkX3c2U7GN/uuA+oVPJu6
r/0+7ziSoO3uv+DThoztuBRNCxKJqcgftq0MrWR+bBOV6qtseCEBqLec0cbEprC2C+uyfqRGe6hT
lWjq18UaV5QBZpleJaCH8qLZvh54+caSPmwc7adR/XCgw3d+iWSbIXi63mbgNKtBPTQ39G9iaMek
NRT3d9nvFzybNyn3OAIJmDW+L/SRophfjuMBWiaRoV1WyIRk0X+3eFsnSNbYoBkjePB61kqny0A8
vaAt5Pz6SBxCxAdqZMrZvHDwWjTawUqmmCzdNaiGYkhMKh5WZJ8Q0n8ypkVPF0xBT3o3ZgWAhx4U
8cKeVU0wNMrqkGSrRWBgbxQFy1t8p6+GI+b1sukqMI0kPIloP2sYt4LZ6F5auRaYGuRVBggs8yr/
bkMMoxu9P7U+qRrZZPMQvNrIxzmB5C+YIIaugRKvdloT9n7ZdgsuzYltJxyvHVFdgg6xSFt+bQze
BiINPKzoaNJTPPtKQocIzltSuvXgi/agG3GrOZCksa/XWoVfkA0u+DQpR5clnYFJjAVKOj/aJg8b
/fX8CskGF7ya6uCQWk1o0zETWhudFqzeBDVyVVVLMryIwVvbcqxsjpDdjUvEUnboC+Ol11U8BBJf
E1F4/app/dY7OEd5H1TZh4MtcIvq4LRPFy2PiMTTIUK0gMwHHxi21odcT3UYjSQNMqpWUN/38Yss
WkTiDaxcQd+JLTAo973h6OQmeCh/Lu0I0WjwrrHT5v12y7/6dBG6zBXlfFHh6jNjoXakWQ5UlfIf
LO0P0Jy98HXWFSn9BmbRBX28duTcdjfZsb1laKRfY9zek+/ZafhhB9Ot+ZGPYf5sDOFlOyW4OogQ
YQiebkfW/DLMD13Z+8y57OgTCf2qKllJP5h2NFc5mHauDfT8VfNvU3uu8FB1/vdLKh6uiMoDTr6l
dYFFo09odX2AhOrLYgT9GCYhQbFzh+Da8wFaGar3NsmBLsLxQIScmsTErGwrDRbkOZ49BsWGJgk9
C5r09/l5SVxUROMZlFiDuSdt85J+8yrjYOLCzRYeJE1+PP8JyQkiovJ6dHSu7gB7brLqbqm9a23u
D+eHlpyEol5vmw/mOq27qzTJw5IkDwN1bvJlizmvwkGrX2xjvCzUiHi8ddNHOk4IAxtlT0NfBYk3
oquQK5xetkh7hP6UPOdZT2fGPDCwpf3m53RvG6GqG6YkzIsIO3OroYAzIg477LGa/mTjlYM31vNb
IBtbcOxsdJbFzTA2L7bbdZ2uZzRblFqhsE/ZugiXcU/rrK30sOwTzbsAVGvPnp4rSheysYWTezNt
EIJR/HSylDfThm6JOg0vWxXh3M4Xy6jMEkM3wNaU/fBnqYdjQzWFMUpig4iU2/KlnHQNXqtZFuCF
rnczLm20WiRu8+qlS1NFZJVsroiXM7Zer4ceq9+sju3PZLppuflk1GN0fpkkOyDC5jpmLNrqYB4D
d/0OFUSNqOqWksAmwuWmMWsbKAjYETozrliyvusrvUvS/g+fcI5f9vMFp20nmtnWjPy1IeVdMwEw
Vziz4jFEtjT73z8FhKyBPPesYenbbFr8iTnXFc9VpWjZ4ghO2zvJPJUt4mZZlj9HYwyWbb5yU6f1
dWZeFvZFFj6WG0PfenvQKbZf09JclcxVDC0zf9Fxt7rE5R9rA+q5Y7tu3zPcf/o2/a01YL0wPcWZ
L9sCwYkzlozJUmEGQwmOrG7Tb9ZMezlvOpKTS0TI5QA9WCXH2OAOONBufHCgLEmM7sDa6X7Bk11v
z4pgIdlsERoHGXM81iUonAwLAUvzVt24Nnp5F/fFYKqXYEmgEBn0UEwnW7pBrcgA2N4CW5IxkXB1
qMLRJBsuQuMao+madsLwZur8MXkSctuKq7SNch3sT3PLFKewbKkEh+6I1rlgPcSJkFpjDMWLAq91
Lp4I8vZhyxpFVN2rJV/cKER2vdVuE6MzMRt3yOYo8brNz1Zk25t+7boLyjXFoXYr1+8rFZWKbHsE
f68YsRaaIFBBTgdtl8YA+ie78gtbJSEn+4BwTDt8tEE3B4/sDPRXpMUPWs+PaW5d5omW4PBGTV1j
wvigglmudVI+9kam2AzZLxecPMktrSlTbAZLcicmem4eO7PZbsARZCh+vcR6ReScC30qMx9RgiVk
ujJcGkzlk4vO4AnaxfrH+XgiiVUieE63oF9k6NiAeuHP4M253lxd8fMlTiEC5krUNsxtRfxoLXQ1
0tqOybBc9Z11LGr2fP7nS3ZBhMqVaYXmMDzxRovJ7wEEPEL/6nHM0cJzfnzZHPbvfjpNWw6odmbh
scAALZZlooXhprLus1TVaCrbYuG0bjNapbWJkpy2ulaIMiJeLXV+KvPk+zQmaJ/Uvp2fiGyhBE+e
HDTSri7MdZ3zD1zi72jHD4tmK4aXmZH533WapnSozQJ7TfX0RHodhITFx2W/XPBh1zYK215A9OnZ
TnKdEC+5bhmcIhunNrzsE4IvQ4KxgUYmfv2MDmKjebXmLBoqxdJIGqRcESGXW63WVDl+cb4La9HJ
7gLw0qXB1NZuuOpJE7CJPeZ5AdGlcfuzNZBcrnvTDvu6m+MyM3TAcfrGX3rov05FCxWQZhqDpiiX
QzYZnmIRJFsogu3GuV0tbS9UtF09X422wW+pZm7R+SWW1UFEmF3RNtY4lXvK7sZGtIXe9faxc3uO
oQkV4L9ebIYQngxVL5YSexdhd63Gqh7ZFyp8Cb3Vuj4uUWdz+k0lkyMbXwgMvPcMj4/wpyHZAidl
VxV4mwE0U2yGJM0TAXJLxkcIV8Aicw5qq+GuGT/qdg7dDAqXeHoz51bxrCHbdSEuQH92tvQCzw1L
iXIUey9X1V1BNrIQEtJm8AajnJPImAl6anqv+524XqEaXrYBQlhYuoJP1v7utuWl33Av6MGJ2Zn+
eXOVjS5EBKc2jcHgiMuMk/V72Xnmz7WcmlPHnUUVFyRniwiLI5QkjELbK5oDdOuyI/pcQMlCfXQw
3u9IqCwar9v79KdK7U32vd3WPp1lDp1LC+k8hCeBLgxBK/y3sOr3tGO23xiqeqdk10WGvGm0gEic
wSDcT0VAc0722JUF53dFAqaFdvR/p6D1fNDyCfnoBO2wAL1zZtCsuJxo4LXaGb9/GXx4ayBs4ZdG
iv83g0fHGiAYvJZzfZhTq/V1u3uYskaP3Ja8sU2fwm4zC8UFU2I2IpguGdZhnvfZo/kkNJrF51ms
j+SyhEoEz2mMZDhlwRC4oVepdSsL9QPr77LVb6Zrq7q7JJFHVNR1eQNAdIuMauPUelys/J5z7znt
uyiF6vixAcotgHbQ9/M7KjMXIUjoC146DQN68HPLrV9NnQPGbzUsU7ix1GCEKEEg+LbOWuJFe39l
9zBEU7hDDpsntIsGyUl/0qPq4FEryC49eUREXe/QFPqGYNzr2FgfrK1tfGZu93R0L6v5UhFZx6dG
B8/DnstN1ZNR5G8jWx/O78fXBkxFAF2d1wCh7jm7DsHzZfkLOdVgLV7PD/71ZoNM8r/eC0EDULV3
Np7Q6w8+3lprr4gLX0c2KoLlMvBd2NBMQRHc/dW15IYQ5mtrjvsSPZz/6V9fvalInjdBhDND3RRv
qQxUje6goYl+9Jxrr3fYGxCm22EZh+XkOhzK5FRPjOj8d2Uz25fyU8w2GttwWw7y95Gyu7aab9jS
HV0XtBSrkytSAAlSjv4PUi7T8nZJkQMkz9Yre+9O6IW41R/We+92DhN/ftKPvSJAykxA8He8ulYM
T5MAahj29yLPfxeDamiZ6QqubnqWltA9k+GGFQ2G5qfei5WorgiyHy4kBNm26mzcMLq5dpBpWWP0
/ymClOSHi1g3Whhd52ou1oRu5d54OoTdwLZgNrtaYUaSXy9y5rXgSqX5gHQmyyZozTjFscyUmh97
qvi/ZSlAHP9ro3hzqsD5t9dw2tMaOFfcRjdhGWfBnH4DRWKYRZeBrKmIe2vNNcs60IBFhe7lgT5V
P9jKC8UafX3wUZEgL2kqUhGOs9sxHjcQ1xrVkbLXRX/NFsPX88veF6iIdsudyintFRrdSdWcJmbG
+spvLHu9M5JOMROZQQk5fd+0yBImMDu7BnldMsjsbdx9nL2kVVishL+L/g/obWoBc6R4B2Cm/mrm
9a2Z/ciZ4RtkwEO651MoTXFO/SLT7+upDbTGCi3HKwKHoN8pg/AXLcO2Ky3I9Lp4ndvCfJ6fi4lc
FmZEFd20NHHyl7kWmfaShRoedHwQdl/E969TV4gFDZ8nQgtICFTWX7ArnECAgJaFZgmKogxZ2b2Q
VfktieeKyLnM4ls2uzgASJd+hwj3VTpMikWSGLwImkuH1Vhxe/VQOJ4nXCvp49jXz9PknWpIpNbl
eDsmmoq9R3KAUiFIbLqe16SBzoOr0wMQuBDxSjhUxa17TR8PWT2/e+5wUzDwu50/OSWNH1QE0k1a
sU3oAgCR+mGL0GB2sHFPPAwHEpnHIuAf5z8j8TURU+fNaNJeFhxomQk6CiA5gFr2PaaahWz7979/
Ov+hk2ekHGp9UUmXagwcO7FpYFCdqCiPZR8QY8WSTZVNcK7pNGv8gZrXW9NfJGatUxE/Z88NyRMC
N9QW29fG1rerX1tyZ9mTIvGTrb545pOtr9wa14dxeq+Sx5n8mnVV6VcCr6cin52WgQeOc5QVjKcF
Bav/05Xc7uZoOzjHS3UldSqC6eaNcGbXQxKtj//3nT52w+1uOCCpjLNIVRGTuLsIqkP3mGGk2Yi2
hJr5szX5Zpn4m3OwBopXt9zvWh6e94ndp79ICER03WKuNhSkofZL29eSrkC95ddTXUAw9Z13L+e/
IWmQoSK8jrmt3ek9pOycxDlWeQ22KVQPQRHm52790KXTgeXAp+X6EnSt/kLNNXTaOoLO2nuZuVdZ
1/5hqKTh8hkOowNmNFT3Ha6k4TIla7Bb7CfHtVatnRZtfxE03ewx08cpxL1qDRtqtlHq8A+31gsI
sfbDKZ3ZfBjBZhWtbEiCNTfK5/OLJNsIIXpoc5HUqE1qEIoJtZzG1rK9zfm7XqfPdcZPl31EiCBJ
nzEto5BxYW3UQbIOnFzXXXky2umU5xe9r2IX/7uabZEkQCJBClFvA5Nly3VDaes3npUE27Yezk9E
ctcSkXpzPTZJX3QQLtSSQ2Kx2CqmsHCau3ruFOAMSbwSsXnmqM/aDLq8KCNdj5bvYfBze3ZuWEXL
+PwsJM8NVETmcQjquWSDn+fGyI5zXSEtc6d3bkGDFTrDfuumfeBoGlqt9TkJMuKAc4q79LoAJDzA
v3ECm1csnPQ0Qauu14YbHtUOtla67wlKKb8Uv1OyFiK8T+eUDW6PRNirfpatGZcNCZzBjC2jwcoU
T3UKrtWZhdpmnJYNZ7dtXvOhuxmN5g36OJNi1yUHoAgFzKvUTEoc4wiLPwz7nTpElYDsDvBFGBSR
fyl8vp7GFBdSJ3cDBrX4g1l2dthCQ8QvraL1tW5Gc+2Yajt8pgisMQNPXg9d7kWrSZzU/WVgOypy
9MEa5q4jBCLmyLHm39p2P7k/zu+jbBuFGFNr3ThmxapF5Zx2YaKvH0U3k3uAglSxVPYFIcC4bbb2
2YbG9yHVg7JYfDRBn9AbrzAASZAUOfjKZKsZ6IcxPAMWvKT2wTU9z88Z3mJrD4lLWdKLMAPI3f4b
xhaAM8qyx0sg87Y7ZvU3uWVlMAWmqOTIbFm4mGgmKft+QMpbGI1zQ/t/uaKpIgiQ7IMIHqTlWgyN
h9Hduj0uG7sugcl2hgsdUcQMmjYt7bZY0UilV74xZP6avF1koiJaEOUtTucZy+7ohuPnVWP43HYC
k6seNyXrLmIGOc9HB+kH2oFt9tCP6bUFmcbLfvu+GZ/yiDkrxrbUMLStjzfAfd3Stbkq8AZwfnjZ
Lxe8F0WzUSMpYhSb01dO8DqXG/TpsrEFvzWMfKL6XutjZXrLt/wIEvcLd1TIB3hqeF3m4FrklsM3
RKA3c2jiHDA4VezeB/oidhPBU1OtzrM6wbWImnWYFMup7tH7U/YPg07vwAJ1GrMBiG4n1Gj6VFLz
lnmWIkhIqLkQyP675caoozzUYXIG4Ke+Xeg/igwqKssQltl043RV5NggIDeSV1NzX4HJC6Yelbde
O1DmvV+0dyLM0DJW6PjWuhbVKX1eNOs7COsVCYrE5ERY4eI1bFrwjoqnVSjCkjzWcxWzkmzpRDhh
XyRlRizU8Lpu5r6Zg5LL0PhHNg7XuQVa4rJ7NEh/ss38ZHsmXv6M2GVFMGg9ipWt4kSUlDpE0OFk
QJp8MGE74FN5nQ3+kFTavTN7ty4dAaIbCqju1dfg3X84v1eSuCxS9BV5nYLx14MUFqk/9I7gztV9
S0dHMR3ZfgkhIukqYABZ50DIpSEH28rscNlUPUuywYUYAUohTkaC+NN5+tU4AQDKnObjsnURgkRm
51ZFO4j1TW3Z+l2VvrqZHg+9SlFFtu5CjKgJb5qeAZhkku0WV9GXAv/l2fJ6/udLEDNUpOir6gHn
YYlji8TsaNiorZugct6JlXngOWF/qlnIQ/D3M0VB0Pk66Il4Q7P1BmewYLgFeB6ZV5zQThmkox6s
9WWvy1SEG9oNxF3XAaiNceIvSP8JSsP6b17ZAXqCf1W58UBsVRehxLZE/KGZotnV2iDPSYb1RdOd
22Sj387vjWTrRdihZlUjODKQCi1GUwRT4cWlN8KGVWqWsvH3v3869QGJXdfcwUNHPTSnuRhumA1Y
nbUq8kTZ8IJLM8CVzakDzxlFs57eQZqJuOtT5tEmvGx9BLce9awgdYmlp5R9gH5l8nNnOU3qA1qS
tIuSu2jjr4hDobudF8t7taSpb5XV6o/gFDukQ39iw6xwClkZ8N8byKe90PuEaKuGvc4h7etznkXJ
Zvx1EtxxFucJdR68LQz0YanKB/SontaB3pcV/TY3uuIXyHZLyAdo0ULlO2kpmm0NX2+dIzT3gi0f
g/N7JZugiE8EE4tdJhSID+3a+cef1cfD0XrcOXq6QAtVTLuSLRPxhWWn9YXr4s0IryVXeT4cxmoG
B9hW+EWR3WrVpLp4yz60//3Thpl6XszJwrUIQqCzv5OxpAl4792OBw1Zj1avQvtIAoyIMWwyDqCH
BvXGpBl/9XqvvQ5z4v1VbIskGv97rf80jRI0WWZmDjh3x/UnWNSzsKo8H9mri9tReuzofADvQWgN
RjTM/UMz9zdV059MTk/p9qctlstqbyIUEZIlmwHMAFSO6Rg2nf4L1Byr780LOImySnHYSWz8n21+
mix4bJqtBkF5xLYT43c23hLXXsl0Ksnm/z0RfRp9yTRWdy0y6gpCPiAbrOOdxB2ChNVhmg8sVLHW
yCxPyAhyd7WctoNB1NsUaPqvxHzy5tJH+6/PKiWjmSS//Mc/9Gk2Y++lxLN6Flc3bQ9Ak1OFZry8
6gcoe9031xkIh4xwawJUwAOPBU1snxQmuYfvL25FImLRsRogaj2ULxtcOIZZe3Rp/Y0k9N1btG8M
D5OQAIrcCo+UTn0LrN4h0+37vPUUNyOJR4g0fxlCPjA4KPlvaEX3aXKyJgNdQ25KQsh7x4pJSoxF
RDCmkC9k7YjlBSzztITpv4wLaJgIhbwn1SZK9lAEMjZFy7JRq2kEhtnITbtD0w/XaHvDw8wW1bru
8xk0sLVzkQYAFXGJwEA7fdvguHTRSZJBxqRhaQxxbMVxLwmEIjCxWvUCHM816paG85Km3kPOVd3s
sixYxCPmNutBsYOx9at2Ca1X7kCXybfCKvWR1ZOwv/Ho9Xs/BVAgUJiAbDrixWEjdV7NSOwBf8cT
zea7ncKCZWetyOXXWU6qcVKCq+sp+wF1sSg5kSxuDhv068zr9kOlmiubgpAzTHldz/Zc0chN9NQH
XPCVVqtieb52Q0eEH5IRRx6BbUaryx+5p53abo1sMnAfvBqKb3z9+x0Rh2jlabMVC35/ytensRlK
fzQuuxc4Igwxt+ZhMixYVKeNN6iLn5qqVPiZxFodEYnoTnqhQ84NIeppKwKoB0ZVWETLB25si79d
de/gyHj2Tiq92K+PTbR6/jfVSdt1qYiOgEw0yCBrZUwX+l2r7eh8LPx/pH3Xkt3KseWvKPQOXZgq
mImr+1Bw27X3fEE0ySa8L9ivn4U+Z0bNamJjokcRConsJoBymVmZK9daW+lldT54Gl2byDAq2K0K
KEhrOJYZYds8VTbd5Do3/+hSdBF7GGR8kGtqSJ7VopEVEGdk08ILVElZ0mJH8WbYddNWrWJtVwkH
u5x6o2vRoANGHJV3LmnNKgeIlkY9Oz9hK6AT3RIigEyr8qJROpwNH1KNR2VnuOlpcEIb7HibXKNr
yyIcblx+6qyzciR8RnkfSok7t+1VanQ3xai45weysrFETGKXx12YZHhFmhsPyqjuuVE+DlK9EUms
LISIRyxI2Ae8hHr7NGbXYVJ6c7B1WzL+vKFENOLMCwig5ICEBH3UsTYlTqc9ETnc8Qn8e9m01d24
snFFLCJYFCIw/WEIwG/SkwpaR7sam0eqTpVnQZmWlUZrslStpI172sqqf8InRjHkrmmKGrjSz6wx
Wv12KAcZ7IJj76OElW28Z23phUOP7OnQmToYd9JB93M12iWpgv8/buystaVfYssPNkVJEiUIZ1xr
4rksdnJsll5kjfPGx69NknDCTTJxXqm4RxRB6qeydQrnGRVla4eGqg3XtDY/whGXyjqpiwJB/tTV
O9yFXkFTeWOVoGH92tETTrfVE1LUoMbzrOaFtteaeWyHn1969CcwYVCMdZ1hdsx5ORrNvskvqR55
55++kn3XRUCh0shRmXGgNFp3cHU786zhp+50DoHOMDguut4bIT28cS1d2UcioDCWdXBGEpQLS/rS
9UfON2UhVxZYBA4SkyhjbOLJYI0Hm3gfnkpbssdbwqBSw6BF29ihl20Fmys7VgQQqnoCBTgSBV4L
SFbY86u4HD0jrg8geNiISlZMlai2O1P0nxAggYA60UF92VbNLrCsk9FkOgPIDcm5hresiFq+ccbX
xiSccT4UWgchdWT1Tf5tyOcj3NX3XlPAsqV1P87vtrVVEk56HSA/bnAcEx0tq5Gl+MV8NYHU4fzT
V+Bluiidm81yC4kCpAyk2XSncrpAFxEDVeJr0GcXWZPuIq4/tZV8GFv5HoSXTqg1p7EJvsVdc6KA
2SgR9D3T+bIzMxjrbK/27ZZ65NrQBQsxBmllVDGqXFpt5ECXpAOqSkm412plC+G98goRkwj9y6bh
gBsjhwbojWUmdx3nz2C42DCiK3T3uohGrLUig9bXgrZXxwUCYewGabpAEHMhTdaVksQ3UzYeC6O8
lxt1jwSOc35hV8IDEZs4oYWumxQUpSerChwzmmev1ivi6JkU20TTyE6d59vz71oxUSJEcTTKqpNi
1OrhLkaWdNp0A6B/fH3+6WsjWZbugyMtyia3VAjJe6AF8QMDQCkNBG+kIt8CXntomN/i/VvbC8vw
Prxo7tNZKlNM2VCED1ljPiaWvM+o8nJ+HGuzJBiLQotni5i4w5gGNIKK2BpvkHPfSsmt2D4ROZji
8WiGQB94EkL/uhoiW21xSvQUYgBSVEPYNSWP2Vhv7Ou1RRGCg4aCw4TKGmp2fSwdu5xPB4kamSfJ
BXEspSu8kbblBppwbWyCHVA0WQISBPDqdIgVhubWlywJ7TGctQXf69RW9sI52eBCXbvaiLhCHptm
kVRo81nKkdJT6KY29dGQZqfecNy60P45L6aLoEBw2PWyPs7od2ugCB+YBfjMo8coMH81muQ3vHD6
WON2acgbw1rZfSL8TwujivQ8B3yt1okrAS3pN32/pX61sh1ECCBBpEjLBmeUpL8MbXbUHCcHOwEp
CN9IH88foPeKwOe0LNhyfj+goRFUVdDA3fZeuCucWncyp7TBOV5DdXcRWiDGIfOVn+dft2IORFJA
o1MxprYMvKgIjlIs3zdh86tEh//5x68tiGAOSFpHzTg2oR+Ho8NJtW9La2OtV86LiPTTDFnSFAWV
vCmcD1UMwAFIh4oiOozN9GzNgOJpDX/92jAEQ5AOdUKRgFtsP1pc+s6r8mQrOFmRydSpcPChdzfX
aYYEZVrOdt3NJzXu2GgMntToByNLjkC+gBoK3rs3XTIpTjGbfmCRg5ZmdqnIL8C73veavGGHVpZM
BAYOndXRUq5DX+8qr1bCq6zRN6L8lc0mggIjqUoSNJChNdWSfrUg5yQh35uz9nB+lVbMjYgMVKYZ
1a0YefFcVhSXhyNhZTPfW0oCUJUmMcsI7SIdb4NAK76W+hCxgmiwbsxSiZErN3hoD5A3YxxEeufH
s7LDRTHeJpxzEJOjlAvlsJDNijL55RhGaCWtqC8robGjuF4czFHaYqZfW6BlT3wIDuIFcxqGGfJ3
pnxoiYRmj9mVZMk9P6C1rSVYA4Pz2JAg/esF6CakU4j117/4aOECoWiQ7uqrAVE0iRkpHtRqY4VX
bj8idrAKm0jLDRjIcUKZqqZVywwdTZgBH1I76abeOT83a1MvWIEwKLMMnWaWV8t17XS6gmRH+WBM
8ZadWTkdIghQj7RB5UvzGaD4kIECjIpFkvkyR9SmqCNVc2enpXyBOtJW7mNluUVsYKJBuRVBLVqh
9d61dPMRrawbpZeV2RKhgchh4pargQ09TUd0AoGDF6yYdNxCka/N1bIZPpyDuazHriktAJtIrtpW
lF3qZvcLGm6XiVQdAd691yxlsudI29i+a+NZ/v7DC6Okq8HztwR/oeJJ6YOV/9Tp1tlY2cIi06AK
7SF5WpBg5jx44LZDDj7e6W38gCjsa9cXUaNXVSMIg1ZIFnESsbDJ/NoKmU5BfqNlzNRfvnRGNOGQ
lzmNJg6UhtcGuR1lEWSMjee2LPhGtLK27IKbl7JCbS0dWeBObo/T1D1aDbkFDx2kNNqbes491Mr2
+Ian88NZWxfhyJOcF1YYm5YXRbcS30/qYEuDS40vBl8iAjCGB5zMDLitNGhvpqB5NYwtCZC1G78I
/Ztz8Bl2+tKVziem0OhRT/VTQZobFBMvalo/k1o7gN2UQrcrTVnbzrvzk7ZyUkQcYNEFqRRM6hKE
k+pYUgBnFGpOx74Z643DuFLXhcbb76dxinU5bWfcW1oQ4TvmAXQBmRN5MMv1zV9cTlu19tV5FA5+
MWRkSpc2jLJQtSsrpMGRDEro1hKaDnRD5zvaKcSRA/ROyZFRMV1VnkpNCX+cn87VsQouP1OtviwJ
mNxat9orKG+aznBNmM7QRIzOanp//j0rvkDU96Uah4UYgMPgQw2+/JcKbSHnn7w6hYJVIHkwopsN
7VBaRSsGGvvGbawUyukm1/0RXfxoVoYoRwJJDmYSUEvTKoQi0dBu+KK1TLmIKUxjWkQJAQZ+pqRC
RsJwxz706ok8GFYUs1FSfSlPOAvi6Ds0pRI7DED/WVBzT7LJrdNmY9+uHQ3BnlhlnpRBh4mgRvms
KPWhlYJrkKjcbUz0Eqb94Wb6CVo4lmVNFriDTFl03+wLz7web9POLi4p5BeTiy28w1p2QkQXDqju
lbWK3TIdFA/dEjvtQmcBU1nqoA6/MV1rN22RxHAEZUWoF7h4JQgZD3/1hMOXSK9grKJ+aKMLeacA
c1ht7NSV9RERhgXAVrxKMH816fYBaby4oUjy6M759Vk5Yu/D/BBD8BDsyAFYH70woX3gDzNdAPiT
Xm9B5NdOmgge7FWAlqMYG70LRygr1IlNrP5WCSqH8vaiaXA1RVA/dUBZlcqPSJ7ezo9sxS+LeEKg
xLS6i4GvGimI4araMRG8gqMG2bFTW8R+EH6bImVjldZeJpgTkFiogdIvFjmR0GwrBWBI1iYDlCBp
YRtIjaAdpQicwgy/KUG/BZFZs8Pvc/5h9aqw0LXaxJaXdrFpt6/vvQFebAfcX1xO5W/R7qyuomAm
5A6hYLng/sB6/CKDLY+n8007Sw9W0XpKNz13Harf6DFlsJiBMzThRuVqzVCKiEPDmOVR0ZDaAifS
yTxo4G6LnOo7wWmTDjKDbIqxP79jVs6CCC60UrNDTy7ehDjdrfXXRho3tseKMKQuIgrJXEyGvNQc
SlPnbwVtbs0qTFgYV09kDIsTn+KAhTwrbE3XLlDYNL4WY4soQ0ltKilvgHSqzPEuH63v6Gm9mHPq
DDwAMX1cfi3rLcIL+7iuzaFDGoVGystQkpsKuTtCOicqCi8nw1Yyf8UcijjDap57s9JbuJN0X9R3
I+j8io2WiLXlFxINSVvQ3ApRI+1CGVxMS3xIdMrt85tr7cMFC2FoXVplKjZXMd5J822iH9P85vyj
V64EIqKQVpER5KYueUiUeXWXsDg+xQrx2nZjcddmRjj8bTvmfAgtwOWKFhQ32YgO8nTj4/+cH6ci
lLBoSYuU+4iMbBm6ABTbOUVvrv4I8cQsnTbO39pLlmTZBzvZ87FNcmVBPaTqEY07CM7Tl4QYj6mc
Qllb3rBVa69Z/v7Da0yJ6K2KSrDXcGLZmcznUz1Y8D5ZCVaoLIWUdjzlG6nsP7sc+glnmBVWSiH2
5TUy8eoouNVogDptbFxUJUFdmB4G9MiyZCi3JBZX3A0VsYa92mUNX4Qiq4Led/10CGXFm4LM6dLx
BAI4B/1Dz9EwOeVseCE3/LhNXEvdSrD8eRtSa/n7D9NrobRmDMBme12enKA+56FO+yXTT0UMojVk
2pgmMF8Q7HVTY7yMzObl/OlciUvRVPr7ZwfBpFvlgr2ohvx7zynZJ4XpSabphQr3tUB/gJZNAW7v
rAJkQEYnVhteQlNyY2h/NjxUxCPS3pyT3kKSc87jp7GSfZVMFPuk+pLZpJZgHKhhFq2kgrFCTrMb
E56tSbZ6yFbcJhUxiEOM+Ckqe8nTO31ieRLfpqO+yxPqDnL02OclsbMed9zp1KXx7fn1+rM1pSIw
cU6SuEYjGW6yPXXr8hcvon0C0Aw3NyZsdVSCmWhLKSNjoGJDmCS762f1uxmXsgumnvSmNUtqR2rx
LSQz+AlQrfJJhaaz82NbMVAiYrGTorbtuwU2Mr11CeDI2Y0WjU7dHUd148K3ckhFjKJUK3pMY/i5
il9Y6UWVbeXZ1tZFOP1G0+Zc78AyYipcZzQaxh0fSoXlc5R6bZhKG3O09h4hDJDNPmjQuigBkBod
ugnc6+lFmNE9lbZS3CsnUqRO7OsWRbgIOywzviugXBuh5kHGLV+3tgBCPhISduqEKEbyWnTWKQcr
nvjMZiuVt3Sh1z5fOPCt1Bdo8uGgdEP/K0MvgF92kaNI5byxAiu7VMQo1vIYlqR4b0K2wD1borU6
7t0k1xMvT4NDX2hfSgvCUv1umZXZGmhRYUsltRF6LcjGPUAcJD/Us2wjz7MyWSJGcZrHIk4UjIWo
HCIHkiKjVTQZHRNBlXP+UK8s+CewYsq1li+1/6IAj2iSmL+gyzr45x++5r1EcCJpEl3RkyH0ayA6
VTfzSuCoWefggPuD6W2xHK5c86iIUBy6GKk3Dg+cxcx6Jm4MRbTgqFfgwh8cxZV3qrbPuk2K7tVx
CcechqDmHqG64TeO4i1I1RZ3aDTMKW7j6yDh32JvWVsd9fc9BghbyEE8AIqAugF86iUrio3du3ZM
hINO0xD/sRCNmdb42Az5vVEkpyCSbxQ5tyV9SzBwOQyfE3hU5EAkcRBVVYYNAFaLntHyLcifgXu3
lapjeTC5WWc8nd9rK1MlIg7rvEUdMUax0ZIV85RUc+PVA/hPzj99xa6LcEOlHIqiXxrgUmlw2jE+
abH0Yw6Nb5Y6bfi+lSwJFaGFedrJRtcgDUT8v9sGvdg3fGzfY7RxINcmaRnehyA4kgaw0S6NrBpt
XCNIQddjDFtsnStrLeoHG1GHISyRiWap1+louTRpf5WAReZp65IcwXwWvJ1fjhXDqC/j+zAO0DaO
YGdAHrVAVmkPruK30FIbD5cO84sLLpxw3kHWCtymYH9FGYtFeVTuyVTVvsXT8NB3yhftr4gvzIMw
h5oj3HlddZ5SmYeyKzbueGuTJBzxYEpCjVAstjEklyCzdPVQuSfZ1oVuxYKIXIQp57kSKiRy50QO
bdJXqaNzmWWjDNaJOWaZrH4tz0xF6CCu8lVlEZq6pZyO10MUB9+0JAYz55d2kwgaDGU5heRHFbny
ovfDe/D8ANNuThumduXQiRDBLi3NYYj0yCVSGduRNsUOLqJbLYNrTxeOdAjLNKR1GblJnThLWKtu
wcTXnrzsqw+HrKz13miGLnJL9AWS6Woat4QIV3amCAFMklFKJkkFCVVhPBdJq9sygEAMKNQtlvS1
NwjHV8lAUdK0GWYlGm5bA/ogamQnLX392o4R/DK4fqdMqvF4uYb0Dh26Gz1tKTODrXvk2tyLZ9dE
H1ictJkbqHHNTBMcm328JUaxYqhF+F+BhGoLQZbIjU2QquhXunZdp9Ju7G5AvTpQY8OErqyBCOuT
ZZXLxBxTty2zWx1CKs6Qzc+mHJrOl1ZBBPcZ06yoQdEZbkx7w6FNKNsquKb2ej4l3vlXrKyDCPAD
qDO0qhF0aUOh2iYNK9aoWrhhd1aCChHKN+ZNiGwRDhil/MIwHxrzAhJ4rB3HjfvD2tcLJziK0bhf
llXmWtzs3SgPKAu75P781Kwt7/LSD+aBW3oIF8AjN1I10J9R5VeQTjUoV4HDOf+Gtc8XDnGZyAng
JErqzmlFd8nc1y5cgXX3tacLZ7ivsn6KTExOkOTWLzmi6hWwgqXztacLBzizuFZBqyZ1h7q+miP9
J8TQNz58LQUkEvzpatflczln7ph6yX3loYKsGJ6Klrx9dlC3NLJXdqeI3lO0LqvTqYAmLDgH3DAD
L71UmvdqyXMnK62/QYL/9WP8X+Fbef3XZaD9n//Gn3+U1dTEIXiUfv/j/1zEPxpAv3/x/17+2f/9
NeG3rqq34o43b2/84rUSf/O3f4jn//1+55W//vYHt+Axn266t2a6fWu7jL+/BF+6/Ob/6w//8fb+
lPupevv3P38gMuPL08K4LP7594/2P//9zyWe+K+Pj//7Z5evOf6ZXZbpP/Zt9lr8bMV/9fba8n//
U1Ko8S9NVSgCJpNSoi9ZxeHtrx/p9F+WSkxTtiDGQeiiUIvOHR7hn5n/shRdRzqaUkXXcCnGDm/L
7v1nqvIvMK2oskWIqmimDmr9//OFvy3Vf5buH0WXX5dxwdt//5P8fkJ1S6ZUk4liWpYB6hhDpL7G
49MqGlr1ZrDb3DHnb5Bsaxub0j3kJ+wq8fr+WiMPmXEVkpsgtA3jIiqYdpkx/mtuTmTyNLvUH2Pp
IdJGuxyPNBlsK9uFBWg5pNJLk4Mi7Sayz2yItUcqg9e1fmodKv9HtKwY6F3aKHm+w8n+c2N9H5JO
FLT6yrKpqYYhGJ8aGm+jamj6dZoxfQZ48V0Douo9Unlj71WVi9wCvrs8am7lR2/ZwNQTOjsd+jKj
iE/t+i4b0bifHbqNOPI9HhU/jeqQ1gVhg6ni//xueSHsquophACu5xxQedBnePK8N61LtfnBze9R
2DHD2GvmxApAI6X0G6ku8+lBjZHyvMbXozWG1b0GKijCYuMaguwo5YZXsuYo5XW1gwACLZ3Ok/zc
KXxNBW1yiWGZxG+ah7b81hXgb4j2VvaY8gsaejoZWVC9KMaxLiQ3M2VbVyMWZz2bbc1WWTQfQDFF
E3erivsOvDs3D4IHkmK9aIKS6Ne9V7527gyuncSJ7gooLEynabiP1IwNhmuGB+o2GUMneuZHoGuS
OncwsCX3ZXYDhpZ2hjr5Rr1EIPD4a/t8XCPB9WqlJc1FhG9DWkWvHxcWoJg+RU7t0CJm5T5HndJT
ix04GCt/C9v3Ttl5bmbES0FDSsJDvL2uELUwlD8A55fD/WC6mX5RjjdJwWjvGTkIcMBhqqQHiO5M
Tu5YWPzY6crr1GST6vDYDm3tLYCu+k8aOllnNw9cuahCVtZuu8Xs9g7n+v2zoTyiwI5oMHIqtvfv
G1uqdAXKLpJ2Gzesa5gM83CduvrA6sFGWFoabhShaSy9XrrUQIhBSgfNUNlW8l7oi1kWD9+hGtZy
vjWKfu3fvyMYLWB8OL4jNBwyONlLBAChMyROoF72gd3b1s0EonUWS04bQ5HGNrfuXO+JsU9TAaJw
WYWJtgwRSQvFYtrpTaDdDjaorNOps3s1tcP2R2N+l8DjB1jG8gNwqtphB6ragNp69x0ldjvvvxPT
MUc7tk5kuLf4pdX/lKNvadg5KQdpfNk4JDL3WpycGmTJkhaSiQfVafWr5lscJk44/5yH+3za5XnM
1Mke3Kh1QoOhzGi+Ta/ajxKcZPo3GSiUEf9b1TfxU6g+KNFBr3a6CvShqx1K+rOQLqfIT7ud2R0l
65QW91l0MBTQUm0kONTfQ9C/1ksnkJECpN9SNJGRJ5CgopcZWK8hcM3Ilmc3zxlFiyGNvJzaRgpE
nT147T73as7y7+qT+qP4pR2INz50Miu/R3wj7KOLDf5t/XQZXyJjA+m6Ar73JWvyITrGpaFTOk2j
t2PjBvlRpcdy3mnmQ2BBOXuvVteBVbEMvL6qT/qTotpp5g9gyFGrE7dmVqePVeOX5ikMJ3RiHegI
FkLpqOZAUIBUUd3TzE+sJ1I7oXU1TJd1clKLq7DzOb811Bda+FbhX8L3ps+JYecSjspOC1R30oYD
rZVbM7ugxW1T3I5brYpLVCGMXFGgGqFSXSc6oe/1/w8jp6E5920yKrfFMxo8VHlfnIIjgkdsVEAp
uRPcSM9kYrJbfjNk7Fww3NjYhkptT6esshvuZYfYiS56z9Ls4r6oWPkqD050XWLCQNTF6K+iZcCn
2dL9h8Dr77DmYxjznnf4fdF+//RPDoV0gd6R9I57KaQsGjSPgsfWZJyc5BmEfJeoGHuS27jFZXqR
DR4S2WO1a17Az9cBvFkzfuSMgLaPpc/jo36fyIwDhAssd2pDyVZPGGeDh8twzwg6us3wWDU/owYq
OnaQ2GAKBytEBwW0781lfzHMDtftLZqIzzZWxxgROGBpAJbX3wkLPiwPiec8rKxBuUUMswd3Q2na
xLSD1IFviDwcldYZqTfrDNR4Q8GKlBW+tN/yUAIKBEdW+Azh9tWWygRmBHyG6kMuioIYddfaJtBH
tuabnd1dNxebPnlxH5+W98PQhbjJmoAACcGWcZvss2vzVXsKYFyPfHZAe8TZaMNsOEHp8Ac0WyGb
aTkQATq/w965u899grDDqg6/rNJZwSdUAQM5rwZRruJy9rQGfXxVySI7AAUeydiI/xYzqJoJG1HD
shMZ+UO7Mr04dU1wgjuWTRuvj250Y6fMV1KUO1p9QrJu+IWkCNgNb8FByM5//ntN89znC1ENHSOe
1CPOdtPZRobE/pOUnlrsXDu6gvi0apxqfpXyK8uEBIN+wPd3EtMuMLW/pp6NMdY1OeiXgQG1bdCR
OnrkyD1bpttPbMrg0BBrZn5gLwwwxg/A56Ob7ufCl2LaWnLy9MEBeV9pMkAgvXl2tcfFDoDC2pYP
vLmgFivucWatK1AIzkylbtQgAoXK89ITpIF9Zfn1eqPi9N5Vdm5WhGgLlAlaB/lh5XYgXqr66cxA
n+DEeJOdQGU6PIyVE6Su9mRKLH/WGlYo+85a/CTStguOnYaHWmEqvn5igyN70XEZVCwD+2V3UEEM
MQHS4OOKcX49BXaSz6dQ8FIgf6tiDbj32yp0Bjvw+94m6PyWOnwim2iNXFTPLLeE2p5fekXqGugu
0ELNiyFyxLaa9j8H9IJRWBKWH2wTSp1jAIen3FI2uGNut7ONZrsGIq92+QhoeebCMfgj0CFuWTi5
G7pk9FvsMJ9mBw0WG5HHfI+95G/M0x992gfLIQSmcS+BQRJaine42pHcTQKkAZ1pqdJxEAjZgdM8
8WXxQv17vm+YXrDEVVsbN9eg3ozut1ZNJHbvtZ6nhSnDTSFob1gfg7caxoMNhCVOBZ9jsAobaQLT
l0M6RPCpYwwsVeyudKqtYPm9J/jM7l8yEB8XbaqUYi4riq/RbI67rzPtrJ+dnSAQjOHlWzu9Afhl
Shh5ayug7tBRzNBiWoDMR/XChwYN5p5mormOmfed151GndUd429ZaRPOWtiGkGmv1asV4TqJG8pL
/RTA/29iB5a9fm4cgkeysohbRq6kdwPu9Sx/7ZDCsOed6YyZUyGc9FWw5ScPaWrLu2DDL2x5ZbGb
kc9k0CdkUe76H1XM9IPlaYHDK6clTDv24Bqe7eY1OhYzmNbZwio6MGMLUfZOen5uBgTnFMuRhh4l
zAA46ev2RAwbiHzzGz5IRRC6a/0h2bcNw0/b7/2LcYc+OAd/2bvzfgRVhIdqexvdQPqrqhz1EX+a
Wpa66chQ29FgRzrW7Idv7Zt0qTn1xEwfdEv9lbYrX4fH8R6xYGzYIRAcdWWwuMeknxL9gbYoPtll
7xitw++qArxjDMRm2VUHbky6sxo/NK4Bi0TOogWcv3rSTE8Nd93Akl/D8+jKp8RyMwsIUxC+RtdN
9kjDJ7WkrGkBP4V0VhodE+NOhvELQXL6qx6PpnVFmh2fd1nYQGD2ZhGxbr4ll4qrHhO/nvZ6y0bt
ScUnQqo2xo3ejh6im9pE87871iy4NG/HF7Wxz1uhP4en/7FColAHAUtCWJTYJFaBu7Gz9IWUbOGh
+YH4CUH14zDCD1c7flRLz4yv9cFunuTrCL1SCdIe+u1LtWsTR7EcifgSuYgUt7zQctY+ww9J8KsO
hMWim4jATcbgbTdOPQiFc7B2uvMIJKFblXZHdo1uF8gcKRvDe79Vn9t+ghudDTOyggpGtvE6txyd
LIBpu0W2pM1dhOPDbENbK7aO7cy6iwih4gHht21CIJiVPfTR7KFkOlTQKEtjljxRn1+OKcOqgGl8
uIpCxme7AN9FbieNXdxs03b/2TBDaEOWKQGnuQhf7FEMDLMI4VHr6g2LI3uESdzHlpuPN3OIyDpQ
HM02j5LhFLcJCBYeCt/YS4V3fqN8Tj4tfvTDdwgzSeJJa4Cohh8FX3kO0Q/jiBSeiYsWLiGZnRSQ
BjWP0854IZudWouR+LSKH94thBRdEmVzuNwv1Jt+uee1t2Ba1m6NizpmwXN3jYvGbss/C/10f8cx
H14qBA5VUdbmuNwmem+CikNtL6116SG3s2OA2AWO2a5uJISJ/58TLcQFOqQQSdb1KhZcGp+UyM+c
xEkUF3xAtHzssNiQE9UvIzewNb5R1Ht3rGdm+hN2WgO1rhpnKlJE0+CkuDm0bMGjya/LZRQAK6kd
GZF2co/b1XCRaByhXFc/t8GFZo/ZPqo9I7yDYCiPmNXv9ORemZ/H8JAjz5RfEHUjbf05q/b7rhSx
5EjQBJkkYZHQ4Ax9mJaBz+gBrbm6TaAe66KjqIyZ5AcmI98zv9oMdpfr3bn5Ehx8p0JD2tKwWEgm
Epd3vmzzewXNOurJgDARchWv9BjD+FmLiSRswoWhuZmhKz67peaQY7s1I38MK/+zbcXGgTEPTTMO
+vSu/cX35U38pv5EghM2jRXuBKqVjc6SrWMi9kA0WTcS00qzu7lxSzTRA7oYH/S98RBxNl9KF7hQ
ufxi63R+rlcICy/cGhOUjJJyHtK78DF/ROercpU6hZ0f+Y82spU79bI4IdUDlmgWOTq683Av/DY/
Z6dmP10ou+ROv4aG8nE8oQbs9Dv5bj5oh+JR4qBe3rXhgThqZwc/6pK1p/HRmNzp1P5MbiYTmtTo
vGZyYsdX3VP4/fzhf2cCPrefBCvbl3LSVBZWL3wMdVYGl33nd/IFf05flZg1mcc7O0ckadqp7ESH
wF446PETAKQ6rPELBMSIhWuOl+nuYF7jxjVLNoee7+jp8RvlRz145NKxVI9cAoFo/QyvXjzVA2jo
GLYJRz62SXaF+e73noOSyb2f/qhf+ofKbmUGlodAsS34dLut3LK7rNu7SH8Cu4hM91YJQnFYBnsh
NJG9Vn4ikG2fvflxem5DJ1eZYi/xLhKHnWec1JvagLQlOz+Dn8sUwsYQfEWtaiS0+jy7S2UfIKNq
KGwkg5rprpiOhuXrCGccJUBnqD39rCK7GJwqc7jxknIHxCuQqBiLHX7Y4Z/9qDu75O4Q+QFQOSYb
cHWoHLnc1dDbaY6D/HD+2wWU5ieX84lh3hwCs9ex+sk+OBTOfMStKzzhKoNqYL5Fo/1e0j+31wRH
UzW1KZkA/t+NFkOL22RP1SW6GJw5eJDKEmDnPcQ7kC88qGgHxU3UJfzQK36m7CR5n6R7ffmw/i1M
7TEAHz5D39olYSbTENLWFjhUWBd7DRhq4UKQegi2OH3fGQnEAZiKvGQcKZFlTVhq6PY0cjepyApb
rHdku4n8UN31sWM8zyguXCraTn3JfpX7/83Zl+3GimzbfhESQc8rEbTZZ9rp5gXZXjZ93/P1Z+Dz
UDb2cV5dae+t2qtKBQlExJyjmwBPp+y+alj/LHNXjolPf7+4X4u0r3eyqhUiZJ31XQ6QYaCoMTNr
jreavfSpDeAOwSKhhceFxSRSCXOvvRzt8+V2rfhrx/f1NlZvtA/b0C8WMFKyIycmhiZYqQ7bkNsa
rcnZsC2gcHMCzAbCZGPQXAb8ef9fKOyXm1grSRqgP3kyZwKOZN8uj42NgXqGdEQQnC1sRGmPmQ+3
ToNPVdMfX4K0HNNfQJ4RvrWiazqU+ToQOqP7yF5QC0gnBGaAX/RN0RDfBAoCJ2cYWKa5nQ2Y52l6
861iBwMBTajvDIDKUqN6rAc2IB569HgICHQIRjgXuyVtzzW2DiQ37OR/f389vzYpX5/YqkcuszoJ
fYiALwkK/JdUomhso3PzOeQlolFqKxV62gxsa2WomlU6CYgZ2r9OmjnEdhbbwkG7RP+CAdSdkT4X
HJVjewKEyhuK6mHXAvBhJlaBQvY1u+V++skqYsP9everk7gKQtKlI579YrVPDWgip49ghgvKwC+B
fA6kRDW6MjE7wVL32hOf2NVOgxgg2UV2dR/cA8EsN/FhdquEFe92RLHlwmCRXWIdf5m+8ocRfRbc
wyFO4XgzbYe74YL+KxENpTU+MU0NERE52szmIJYWhhqYwaVSvBYZ/i1TY0M5azWAnuXouVWu/1Ix
C4KM7HnCCzyYD2316WVBF8WYSs5fWpTJE5IuR1Y0FqY3wATb12wy+XTvH/sGwaEmgutDqwafU38E
4lbBboC5iYhwhtOetyDhhU4lHilSm8Lk9hpZFv/3NfL9RldfmZz4MKoXuFGw4AvKwrUGygBkf829
HSOtfx9iRF2xKRFXUlG1N/zJzlE/wAuGkLu3Kd4PbWH4PqCUJmUjaNyZ9t1WnL0q2PMcgyYzTwX0
AEB2tyGy3EsZU5NDqr2JtKYFMBYnwOQnpJzRFFNjcxcye8pPoFHzu6y/saR+6Qu+/9jVR1n3jSB3
PX4sxEOxO0IxQlOWvSd0wJAo9QTSgE2M7HgnrHPjpohkgSf/etSrKq6S5QqfBa6eTGaSuAV2FBPG
gihlg7JUFhjENVFI3oTqhHlHSDwXaSob/f3y5WJI9t/by89TQVtEPQLEXDrhRWEdwKhrnJJnHR9e
JBs8RgvgK3K0a2RCWIOApHrvt14EzAcLpPSGkqm9Kd54HZ/Kgm8PZHULq5NaqWK1iRDFfxmKfzqA
jA9ALdxDzKL3Ibda/rWXDhytiRdpDiLKtTd1NuK3wJtEQ1rIC0YkD8piyZVCi0R7WXv/+xFpv9ZC
Xzex1RtTI16suwosbVzcpfpuJtsJ9VCHSJjAZKqECTOt5z9P/YuWeGNn65cINLh/icVtljh+cSUt
dptlCFT0AsVURECW1UyQIek6tALzEYUCJgGzkU0FJ9JdY+AAcuBnkABNT7rRYm0AibqL431r+bbI
CiTNerCygwjYlyC7iQWCAMQpw3MjjUuaHSlZXeVUEzENxaj2o5t5sDs2NL20r9CVJJ7PepofuNfZ
TQ/6Zm6YviEPwUk7lptuFwTUki3yOuzLw+hGZpojndnmX0h8LsoNkNRdZ/t2vB0HA3zZaPFmSANT
QPgoACbVGBBB5U7P/TbapC7GseKI9DelDfLuVdoLtmYTVtHgFN1XgPVgJC8YcURCp/sCIAIN7hOv
lLf5UXQQevM0P6gPgk7jN80Ln5SXHuoSQwTwNhryttvND02xLY/DritohnO6sPXX9lKNdLiPPNGZ
dk1Aucgo7xJHUzew9xt4rIGw4wQ290C1KSkMsD7Z8icGYORuFzlya1T3ZXzAryab5qQS3JRylIHM
v2Y0olViq6/8vWpF3tIritsAreWT4qGxNdFS9Y+FxqrE5S45zjfYA49gvJMXYGI49ZoryK0CVILF
uG3LdjqmgkEaJ255yuHtYGyXYuC+ALDqmPVX0XEG5PvanYVrjxlr527f4Dl352qPfLEpN4e9vJk3
k7l0eaBk8iWSxWpehpH15Jg+6eI2lmiN0pfotkSbEziQcbr0oYkaNKzvSt3NEcZfohRKXB6ji6oJ
MWKPKQtMqAWMMTV8N3upZmiNNgrSC3hHlyh/390DZ5/v8mPmzRt9j109OCWeUlAxNPJ/AEsR6U4J
opyN6T6+ZCZuFD23EVoSqzAvwlumEnjCYPjbccO74rmzIQLgIUcwJLLBY33Icie6yi3r6GhFDsT8
7+NDsAtO0pP6rKBzBPsGYg4rX1QpDJd6awkDTdQtLxoggdutyGKUEv0WNjP5jUmn9o0Q5ErQ9o3b
xqbilDsZmrO7FgIP6WVXuqnbdwZxoxe0OVFmo8xqHjhPcO7vQ1NnLfz6uMHOmE4gKSsjcBQTw0GM
ckeu051wB5qJzEttqDzW6GSwKeT30qZ4SizfbMwxZEB+qo86MMPtOHrcUwWGmqDO5lxA3yWk1OU2
YR1G1kCMYyXtZt6hVsnLc+og2neE0HEDyddGyU6TIzxALFd2DHlXINooSrdQZtGhfe9ANLzlzbtI
HCinmYYRO+0zYqRAc8uoeFDfpl7WuL0Mzy2Gbm0bV9pMD1NvIVeSxsBH+6OUobU3iskB3QKqwn8p
cCYKBjdZKJWnxEkb1rz01aEdHvMnqLP43XAddIqzwsZUzV120gYTnzIPqn2yexflQ3xIdLMCjFAm
FRuQIGNrR9npXWLUaJaxaHLk/CHPzhvnLTQtgb7FQJTghD8LnodhqQcxjwiZPLw9QYBgZaMB8UuU
sBkyhWF46puLGB967A1J+VJjYZTYTvHvYhFikNCQfuAT4/Y9PhTAwPMpIlYnGnIGbQD37Fvcrh+2
sY9B50YWnLXRkuVN/QGkOhJYBG2E4IGgUE/Fna+++g1uhoHX7/d1YhTHRmQBoJ+Mu4efKJyNCARM
7gP1aYC9t7gN/xLNudnVwA4uhCIJithtavThaEz+i8odVZDNj/KZ2Ji/+0CwzHRjhuZvhn3R7Vqg
LVhJPXiwR84jimYE2qucmWCJqn5C1oLNlfs59VKUTcUOE8hAN9SaqSwclNG9ogeRkQMof774Q1o8
IJ+0OIayIURmtQiasPMVNj9XbGp27Yn70K9ayBD0Df0N/oIrsR2B2u22vdzsB+5F/dBPoi1iIFhp
JLqjvDWao+9Fewmqw63jWtpdcFLP01H6h4HSIINM3Y6RYTcQ2oIYqWeTQPOJAgIN3vLHThKxYuv7
zkKm9B4czBQg0708UHyC2SW81zJDeE3RBRuIsg7mDT9qTn718eDFbouLJoxgVRCajkbYdEYnmBLK
AmgRQwpVk5TtkpKlz2XoQJyI/voSe0LhaL0F2o41jpCWZoMdHnw59JwJssgNiQd/lisxy3gWb/oR
xwGtI6fH3w8NZUAF4kVvEF3ue/QKyFfAn3bH5iJg+Z0gyZyhBn+J3opDpC0anoCcx3TT5Mb0Kk72
jMENsl1ib61MqWQakOaGYbxM0hm9giRUvLEBNyTZAyDgzvy7cJF/VppL8yUJoiAIKsqaVZ0byoVa
NSVkIrwnwgyIjbmgjcyaFDNI0RCxCINi4n0u28Vgxgiec1AwZP2WKwajEK0CmaZyfQEogI5kNMlL
qBowOOQ9k4Rzkm7n5qoh/QW4XW1ANjOivzTr9zxhLf8o8OdcwemKtvJjJptEdsCOdgxzHv7+iZ86
/2+142d/+d9PXJVmE8xSUabiJwL0LN1JhxTTkHlW2X2jAD/E+jxPnJ0ak0VyU0o21YzTRwRlM87n
CLyQ6pH4kCX7lpgYgaPvMkiQayNxNQMfg1Ev0+rVfzVkQxTHCQADcokuCbi/mulIT4SmuoXWpyxw
Jg13jejw6Q7K3FhiGbchAUOFRO4Tq2pomZ+lWzbbXyVtX9/vqnAWMzgxslwiZz001EPpYiemoYXS
IaVLnh52MHbjcS9fzB+P+9OW8QVKqbNYSTFOMbmoFwWKWyNMkW5kNFAhQTx9Wu6AOKFi8leM1DpF
jr4RN9WpbyExo4kH1md4j54X2D05+U/1K3ZxCVPvKP/k//Ot1KcEmaXwE4EhByAF+PCjvRK8DQi2
0ADD7cBvSs5R4BUATINhJZrR5Qb35J81quxEN/LZre/rVybhyyNet0cy+sSw4ioQJqZmzyByczpL
tDv1uTG7qm/oCMm6H97lmWFYN9IygufEKyigiwLrQl4ko6yG9PQYbAk2wxiT0KF1N+KrMloqRi6B
6SeAbwPeUJ9EQKKIW4eiABU6lM8OigCvfq+g54TwG2RbvR14GqEsDZzk4e8XS36VYnz9oauFlFS8
XnBBnVyiySSuXLl+vkdGb/KB/xnZ8KK+aotOi6VwWlTGnFCuZFDcSN5nMV4FtDtLYLs7A686nbfZ
GR/jaGSSgdDKJecRjl7UCTreHUry1pxmo0AUIijq91m+H/AoNumb+FDdt+ACTYWFV8xiPuYmYkoB
uY0mxE8OGAHVnTqMRKQNU4x0n56Tu2m0sj0GGFqzw0FTiYHfL/wjRMp32uMC0cGvBl3lsTjGxiCY
eXfAWYlHLBY0Ru7XsUDIyXV8CXHEAYjKdzycHB0rMCpPMHUJEU5ASY1uthBXUuFfsYjkOGuIaS/T
jDdE98ZbWJDgH8sLPbjEE1BUP5TMIt/0nNhCrNmyijtm2KTrADKKTDTGTYBC0W4aDxmFGuCZlPIs
L0Ujnn3YX+5vgaa/Mnfal1tZAUKY70YIj/sEaN0h42AA0fGoj6FR2FJQmFJx0u0MArnCioGhqvlI
b3kzPuOS/3oYq9OL51u+rgcA+MGHtuMA4rt6/CTBHZTvMpubDf0eOqCrqlgjkt45qkHwDcyaQlUI
fABY6I297ydSshw1X57IaoV0pIiL1sf9SLt4suo3vrRxbsN/mtGx8kRI4Mz6Q4eURGBd7UoWii7Q
8DfO9N/X6Ze7WO35oaZWCPTNoduCgpflR30TmTNvyJvKju4Tqp4g3P2ss4SHGsyygoLv9pxp8huP
/PVZrCgNUsHS7ce4C2WXbwMItQDbvs2femYOgsm/l8Xvm/CX37xiLipe5qRuKpJL58kQGeRGco1m
M8cgNGAlqTuLLK3QhPPX/im5QgEyXec7NBPxJcFGMZpQHZy4k4xSDWAIEtzzozywLH0mwS4Lz9Kb
Qpg873rVKh6nmNXmxJRNcAlHD/0w5jkpNU1Cq0l2c2lwGGBP4aPQfYeoZgAS+xYY9usJ+99v/SST
vpywDTqIuZvxZGtrBgqTWrzEWhQkoqOrINEwDB0YeMdkbyHsk5gWD7G7jOotQMfdEJt8agC/r0Dg
pCJgQUmB45Os1QINhnVNmHZMLjw2vox1GpBJq/ZtWW/Z9FxAZxf2Fym9xpaPbkuK3yIg68/FhDsE
tII2CKQwNm8gqRglYmj8toVgNJ2xrwpUjibYq2qqIFk5vqV6/0WP9P3OV7tXLIfyEFSEXMgldVs0
K40V9xTQla2aIlATGuD/QbkOWfGtfUv5uTa+X3u1byUChwkq7UQuSNavfBTP8VaEYoyXQS/pTsiz
JlhE2z4wQrPEYASWFR2snR2QTC6gKCEAKU5IBLFUBaccgLH8Thh2DbRxCM+xJBnSxJ1O62arLQEB
rEdrFLqTtq3RkVTCQxdhouOuwd6YPk6B1xXW4jQo0d3hEC1Rt6jatswg96+SoyAAtyDnit+G4+nW
VvV/vARJUnlZ1zDKY6XTxePXgiCr8CBMQC3AgKYQgAR259GRWI+7KZRDOzoNCBx0ajcjz5d3/PPr
/e/yy3v6spIyLo/7fhzIIq811cKQBaPwRgfjizq4G2D0RRO4CPn/3qyEZQP+67JryieMeTXCXGtQ
PpBr3lVnTQEuWZem/JDcKy6sfPa4bydDfFbt2QTsOBoNbufVR63ooO5L728NnP2d7xD/exKr1dCn
UlU0Mp6EfEnvlJesMZQXlGXILNMR0Q+YHy0cHGAVQyusqTdV9r8YtJYV8d/1VytCC/LGF+SCQLkA
D4qPby6FS3hpRVPBxOPhUfn2wB5Y9BxAvosjnkM/zwhUx2g54QMcTQ7Vo0sAcUOF37htsREks2hM
3kL3ja/bThC+pp4kDAnr4X5zCxknxa6r7FtkxS9VwPffsqoCcn2ekFA94/W2Aiamq4jvAbbZT6xC
u0dhai2bLXwVRN0rhpRakgXzHJtvxbPdXFurMiDieKnsfLxSuNOBsgOjA1roQwlIu9hsWLiHmmaB
JhYxAexGw42v/Ob1VwVAjmluJKvxlWuJAcoDuPawr2yg3PBSGbFPK9XRDPkaezX2n6e/l9jN73lV
D0ghsnx6qSTgrAp8vCwxI9zAqHdU19niI593I8hLOA/8yKoKF9jKrfkGv4g6vn0Hn8T3l92lbgs/
6iJ8B6qKcd1M6pke2dNZiB2gedvuhE6cFRBFT3gjbNY+PRH/D6KOJb3yx26DlaUin4dfwhe+b3LJ
JCHhfoqxtFGid3twJw6gDrM43PSy/bqdfrnS6sNXx1wpijAklzGlE1wKuZ0/NfbiTYyUs1pbWLU0
sm5W3T9bIjznL5ddfej9nFTSqC0M+mPPRKux5wEks/iQ9CcRz9ruzxEwmjz4F6hPRQGEzbq5o/96
oH+5hdW3TrpI65H1s+zoKkLoXaSCASSkZYCjG838lNOuR+s50hHmsMQi6rYN3IC1UJQkijdzb39/
/r9/el/uZ/X5K0UG2EfkeLQAgaMDw6Ra9lr17gjrSp0+dv2p5cEiA1iVAJiGZpfcNYWzfKGh4vx9
L784BL69nvUyELtZ7ocYxY6q3I+trS9TXeEgw+SixSgEwGy6goBLdCZEXpxYamgr7+jh9PGjACsJ
410HLSViIBxIDcfc9e+kO4SCpp4vvXHP4WsJA0AAU27BYsASVIGWcZ+mtuTbECupp+yf1F0AvwMU
6RHj3EoPWmW3gQdBB1wE2a0Zub+0pN9/7aqi4TOxGv1mefK6x08AHGEKyyHATguH5+wh3yLUSu4s
XzS7yZqB/0BUAnt7t08nu4kpQLJBvmFF/wUE/H5PqzIHA/UieaywAyQq1kdmDvI+CZyKocaFBF1o
NwF309P7S0f2/aKrIqcufOLrAx5ElXgNyA1JA2aVTkaSONm177wuOgnFhjdzK5L3GZCebDShVO+P
gXxsodcxxQ/f0Ep3iBhEVDoVP8iEuChGVAaGIwYLfcdxZvMEwBW/CjIZBtGq3XmVhWlCI5JJG6/F
9xDQCyqW1p6Aw5qSVShuad8qY/+P5aYJSLvBYC+EoHzfYme1I8i7wQ4UC9segXfgJXtovSzi1E4E
crd7FBNXTxwJUWbQ38Oy9Qxt1a0MFu33Xei/21gVcSSPxcSv8cjlliIioUJaDVWnxaaKS+aAX9Ta
hMq9qABbQ11Aw9JoVCCkGH+MyAWwygw5g2Bw0TIQwUQkjj58xGjWs1OkWtjSgIgRyok2BtxJBtLN
WvDPzgTVFHAFjGjpDPzEEVgvmyvKg9bcf9pNQxbcw2Jesx4hwRoM5nZSPGed2Qo7Ld0CChllzHm1
1NZILxpL0chWbnOYkc2bnnQkDfTcuZYf0tm7Lb76GdKgLB/pf09sfTam4jwCOoCmSYaWAqmgCtyB
5A4yAwRBg63HJB+agh/0D0qHqcOACULsKbMpbTIIkqBMuOfYLfWP8mt78OWmVsfoNFZcX7e4KQzz
fdHeKzRylHf7D2ghZksrj1q/bVKHA134CukV5jKAkQvuA3ekig6uzXdhqbkAaB3ZpLyBgJR5R2ys
mXfGl+Au2WUQbBkaNAa6/A+/5mF0tH9iSWfxTm2ssfhQWk+kPZzKWDYG+lBiTqrRUR7+FfBnEPS+
VzXotdxFHyBBFnf393lxczGtjvO0qBJVWHRmS1M2QwHOu5BB1L4LUhg0OxKNg/Qe7wGJTANDVA3v
qOzm/NHfC8gvL2F1oud1kqBowl3AQqjvOWP8N7dmDuEDNu/zmwmmBw27CIDltlNq+eh+FGxfFIGr
I2RI4yxqfFx6Gs2wKqEK8gKcDCaMBQzB2OBtE/SniP21tHF7q5T5BdXFkvhy9dVhgaCvKVVnXD3J
TC6AKqQtDRENDNNrWjECpkK3ZSoComcwMfz97snPiJKV0Gv12Ae5nkT0TuGliD0NRAJefpksG1dP
0xw09mfO02wEyQccCbXiyk3tiPyieWgpSSYQCoUh+pqlaoFVIokemkVDge2oG08prAQalA5CCAsE
RkAGsQ3qIJLMARkYIeI7xqrFlJmKJq1To/eXfPhqJzPXj7PPgMkElZFQcAmTlc+mOsP2mw1WEVk6
Zww+I9gt4WgrgGbJtDnk7zV65yJFiEZnBfNWbA8aMpUGWqD5ANkl2oLsRfKOz50cFaMQHdQjErrl
5JgCM4OWIPk3gNcHJbmdkme/sWGA6Mq7modB8lTEG17ca6Pnx3tOthVQ2xS51bENwPcxO9eAUSBz
0mCgQjBID6ANHZ7uKYGJNBDpilxEpFMBB24Q+UqjiUma2WClwZcBuSz3UclbpcaYAwgNaD26gnzI
obI9dHD6p3i62XyuB97gwNxz1fOEoK4BfdVVU04k3tThvz5+KztUXi0MQ5C0lWECSvhRS3Z9eP37
axF+9Burj2VV5aaoakqtgCowjbZZxuCWEiEbDRgcqBPUJcD5IYxLeStnvjscMY8AwQ9+cJ0VxoGL
zo5LNwJG9sZd/TxUvt/WJ+f+pe/LixTEhKSGF0HaDNJjOlwkKAPmY5BecphCR/w3xqnX2WUA3UNI
623rIqFiM8rbFn05NDb5Wzfb8SPpbTWjSMlKqnMkbprBaSOLYCpZhu0XlhSDO2WZpVnSRj9CDRUc
wA8K2+woevVLfs6A+oMGAiKL/RGdJqgyaROAs66MEmE2IA1L5CfoM201Nrml5z+M4qaDcxhHR0S5
EJdZUle6DL6DxsQpWPumyt+RETkHFEqZFGZdGHWL2BT3Kv6lqWZNqqkCHAKtiemOWFzp+I9IIKD6
Y4XuWwPXP9lpjmg3H40YNnCqYDY5XEcL6Afw3GlOAxRus9lDRrdXD/DtwyY4MhW2fQ16KtXOpqfa
txpkwCToZKL5HiRhru0QBAV+UGzNODgW2QDuHWlwNgR7oQ753WCLD1LbmRChITvRwIaBdKnQCuDb
ruDTgggIIL6L4L+NDqRiYr4VdHAAOglnY3foi2viNlsfYmvI+VMm1obfUW52E4QDo8gZWA19DnTO
MkKkIMwNdpW49TkPjUggwu9jKKFd64+QBPkcFbJT+w4JyIgYi0LZDb5AJ1RhUifgu/2IBcyUtDN1
sOdmYnKoQPr3XpfbOgiNMYEMf6mGxlM4otuhKci++Y3fFBesxiGEHrg91OlrPSLLIDY6KG8KESGf
18ZLbjUUPwHM1Re+OiN8XovzWiIhYNtopkriJvWxkbwGOsgZELRq9qBekBDsDcJVaxFBxI1Qslx1
4BxDb7SQP5gE3zmfQAxAtmG8v2nsFG/sDZ8HzZdFWIpVGAyJFIIQGt+S3ETKdXFWrWGHs6x4V7Rt
JLMSvPmdtpWfw72KsDF5NMZPccouRGcIk+y5vi7a88nQWSzTzqfFjb3iUxvw7ahfPchVqSdFYqSH
XCecM9TACAwcGUq9d4j6ba3fAeicsd5LUygxFBBCVVdsmIAGTrqglSeQvmvdIXgGgT7Fx2rwRDuG
bgt2VdmSswdd28ShGzGBmGJENpVk9+kL8rWUzAFI8cafEe10q3T9ST1qMgI3EVCpEFlAQNyqdlMT
XWm5Hga0fnFUQYTg6XAiTjQ+LmGD2T3oNQwM795GtOqYgNGCS1uIqRueUnldQREJcnVZElWC/2iC
throEqiz4o9FKcF6rXbQmmIELaIBEd/yT5ERcGYgPyq15EeIuBQTmgWcoVNuT/097+8V+E15huk4
delBCJakyJtwYJHPkeeZ/StqtyceabZ6sOMSB7BDynLYQ0e3gS9Kx9F+SHAl0RHvsAvBycGZkIYS
hKAjbSSywNhIrzcdu0t3+fUjWv/aVb2owj48DmElndPt4suYdghdg61e3hWu5mSacZP4X4qwvy64
Wv7pNMZ6lxbSOfnQMOM8NWBaRhAvMkKouIFlEp0iDqiDiHCUJcBh2Ag3bOY/EI31T1413HwY64mA
gc14wfojP7LcCsFhlR+yl5RIMCjt6sYnRX7A2etLrpprDIofAogipXPRRsi8+xdGz/M8Mx1zWPM2
REbXteGOs/Suiackc2p4x0OnKM+wZNK0rg2SKWYrg6uIJkpAXoyy6rQVkLnsNRgceGnfFYkNMgVj
twzwM2MvVijEvf+bJYU00P7e3+gnDjQgshKFA+ihBgBjxjAFSYeQRtl1MOeKTljSgmfy5PXwm6FG
sLV2k6Zv6eTx0O1G8mHUzAywSEK1HsJD0/cPCbfTgNFP6muhOhiLMWmHhN/0mPQNoqQ3dch0kyNC
vsTU5MhdnW+EcZ9LNpFs1J9x4XIRxucZYreZIifgUSMw9XXRcudXHVsS8fr5EM0bGRl6852YXitE
CXYoAvrgo8XU5HZImUJSKvRvfxdit1/ZqrsfxTmswwhfSQv/zCIgmq0YnOm0UQob6Yai5o3KodJM
0tBk8nxhk42umJ249JEXL0WCxwHPCCM8wl6ssNggSykp7ysY4eJtKdlVv5sC5Ege2sId4k2JvLba
6hOv8ndFvQsLE2+PQ2JJ6g68o8yupO/r0Kzf5N4VJw8vhBMfptxNRIdgaJ7iQH8OZekk0AKYeb8T
Y2xSCBhxBrMUmS45VWVNnKlldgS9m2b5EMRLdhsdtc7iKzuAYnk2OfGEgF/o/jfQu5WUjx0eDk24
P1DqwHksOS0iR/LUTkJbgsJfp6FPZWSoBFukAXJQiQCAZPjjsoQ0sCqcAfErol1hKO1IwR1PEKGx
G29pOeL+2kxWR6BeiForRJ97dXpEUZCYFQ5A4Z9AoAiwKxcl6rGYGIGq7kac8g+JCpa0iFAUXRA0
HcGqn3//S40QzlMcKWX6v98HYhRh5EcYDbybmYXOy73xQ9cVyfpqqz2LcDoHYCOXzv57DoCQcUZ9
Ca0U8ApaO6T5pE5mlYV146q/7NXffuNq20oqUmEUB67alVRUnT7eyqoLAH4w02MJ52qA4280Y9gr
1Bppu/0Otb1x4x5+ecXf7mG1Dv1BmWU/EaTzRHvAjg0lr+inodXX+E33ONPoCbx7Zcr+2b+VT/Tp
3F19Xt+uvfq8xEJSWwTGS0vmaQtZsqfwbiHaegOhgy1hWA8b+z0/7oTolEP951MekdMT5eF6MTJW
IuUUBS4gTFjcYfkTWD+Z84dIF6PsZEP/16P6KpkuWroHY4DyKFPyXiLhICQ33qS6hgXX38+qtirG
GdN/ZBxA0jPyqIaPIl9e4VHEwn+IUhMJ0yq/eGogoJw36aGsvEYz9eph0mqDQ1JCaWkcFDiG8E8B
B6XZ0Ehq6XlSbQiGEEyTWmR8LpFmQDy1pH7a43AJDb9ysO0Jlz7blPAbIPdql7kdwlMXFwtgBdj9
VHPMX7TMnTK3zc6kpdhy4BJGwamJIDw8zEcH21PxdoRWKafRK4lfM2mnd67WQHHpZtMrER7iaH/j
q/ulLPr25peV8WV1l0MiYv5xIp25xIoy1m5Lq9+QZySnqc/xuYdbRjr/fUnx1itaARJzVgxzQTLU
CIiELk9Fvh+tzgkReQXDFIs1R8bp6h+l2IVNo7OJBaceaELuhXvWLiHvRq0HkiOKzlrFANLLNjoB
GqjXejqUL2hAN7coW3kp1f5YHp9g7JeHVIm6HHcitgfcGKA9WhBnAGiQwstlh4jYkhHqYM5o62R4
n+FCNInVRmapOoi+fZmZ7MwOKk1Q6jgnMXoTxZ5M+5RxvE1Spg2bsqHqPc7HTwGa5NP8Xh2RCYKG
mVWhCV4C7kDg2hRTKePY/Pt1/BBirFbMZ/7Dlx83pUKZETWWziLUvohRXaIkObgs0IVC9STT4S08
B1SILYB/8RI3nT8Pju7f2Ph/NEXr21iVy8HQJeDCsAXFOiAzFkP3/cjBUBxbHC1w4MHLV21aZEDT
4hGgGXKhMgbzW2BwN628/Kf8/ucLx7mnaSoikddsbF/NyjDqRXiBaDuHrUcArkl9GQZI4R79CqJh
rvVWPCAE2hu8JmP9Y+6WLrcovHskdgB3saQTDCImGqv0n8Adi2u/9U9aZqoE7B3QmuKMDB+4P9Pl
Hx9x0nBm9iJCiIHwf/gWR7jvUjxqwVBBM1iNbKmH4gU3AdehZKMxJfZkc5fa/aQGzfaRvOXuQAmM
ftEZtZSHydNqYIociLYJ/h5nKv5NKpuDlxR5Ioe89RJYAZFkZteub/aW4mmwGQwO+BuwsRmxhd1E
a7e1WoZlCKPYqfjQne5Do601vkl7xAR68RHuXfzd0+Bh4LSiP2QbPBIXW55bnCMI4w7dx2BKp2qD
29nErrodH3MgBJ46Wrrq6tANXhGeLLOaZS+PvUUOGkDdk7ot3ySvw/BS1pkoeQlsDC/hFhmEZbUL
4RHeNldY17BfDzK+kbxmQ24jcL7ZR+f5f0h7s+VGuW1b94kUgai5pRKolixZtm8I2+kEUVcCpKff
H14nznJq5k5F7HmTc/7OtEAUY/TeeitcWOXWDeuJcbTnKK4+E+eoB2GnXa28q8zY11XUtHgIzPHq
mUf++Cf6ipdERQTocDfmIhl+zTpZx36EonWdPetziTYdwSteigJS7g6NSAuDtLbPe+2TSIvWT58i
q1vGB3mGeJRhYvF8s6/rGB9UyEtzPgR+7XN8qEelA/LY20HxgO3jF8Pw2l8xA0YztSMb9/zSEjFJ
vC2v6lOWMgmeMWTrv/ALgsKezC/6OAj2MmeUgcRnDjwCBvHTtJon+6mNN9FNN8+LimVUBO1WpqNF
lwLrFdWntpisYVcvizmZP7FNO9I9QQLxklk4L95QHGe4Rs/qX9jQz8giTlboUyV2SLlH7TzZGzBG
YuSRb5dd/MRfvaab/INpZDabLlSIeUc091VlAmmSV3Q+Fl/yVvhGZkjcODujoCaw8Q7GrmU0WiOk
bcNfax0dKWjoOtspXlIgXQ4TU/WzVf6EM77OkcmFp12eWqiHsy8+vHyqvoaGW+nW/KSgRqpEV92O
6moptrBN5GfG1AIygwchQZedICxinGA3uFTA7v6QLtv8SUeDt6u+tCkvN2a+gIJmw2eVzvWoyzb4
/wRbD7pKwx1O2VvmnZ2a32WWF3rS3gis22lqIiCOsQ0S8P1m4UchmsZmZYVv4aIZLzyYVKlsrsyI
lZXe2kViZ3MYDEcdn17+d7D2MT3ssfS6jwJLRvQ30SiDh3rvK7KPs3UVP0ddg7gDUoDkpKisrPJ3
KXlJ54nThZKu8m6L6QA23zs9ekYRU+jPN951boLA1PODnREBeRjOR9JzGDrBK9p/h8a56a3og1t5
/QWoa4QbOmPAWvc2V5EsjvrF0aFJy9dag3zWqV7i5+s2fY+eeyYbaDvDiUlIck1HJDhK5skXR4XW
zJWAN/cbMOPySikkbLErxG+h2RikrRCFOfldTra63VmFL+AUNlbyqi3jGYdwegV251YuGucZJkco
roBGliMnATdMH04LBGMyG+gkge27ueFAfVY5Yca4xbYbUUjiXOALcIN7u30WDsp8FDXHXoYHg3td
wqCGwpe46ZHfMts9Sqc9bnr2eUvitpO8tiGmIR9TZvFO33qTqZ+3rjKPCYVFiuViKv6FPBl3Dn5b
cfBwlXoNJ9N9o/oNvCVMIrsZuRp7uANoX2zsOt3KD/nKrTUckYCqON+8ElgesGKs0mMnMjeuM0/t
Zh3WHrz4c2WrZ5byO9xe/fOvsnDIZmCwrCX+YFjVL6ZuRB870jtANx5PjQ7YEXw2h+Sz9/Nn6Yqp
frcu1zLyZs1mEV1FCw0EeYwEEbFDwaxNMI239F2bp06p2MUTkkndrSFNg3/L1tjEoePpD2lllet6
FuwN7HLj+e0IhVYtbZWOt2bUJi8qX8aDgQastrC1hpGHw/USRjhacEzanob30Xo0neWOguKMzngw
vQKFarhE8zq6mLrqKfxs9/iUOtEXnUG1JEvYylfShauIwTEZWNSfRygf4ROhA5AggP+7Lzz38dRG
740S9HT1yUTQT+VaXSAQxuNIu9hd6oinwp3gksrTQFngYiJE6W4y7rFQBnvFU3PIXATaVrBSj2cW
hb3ghVMW4tFiNHAiX1y3HEvFnLX6KBB9r4bVOD3m/+2mx3pl2MpBCT2R+x7YOEPna/ig8wiiN1k8
0Ve2CXmQMN71zptoPl4FfsHuT+fNsGY+61znCB1adkV5X310x4ufz9svw2/m4KhOuSoZS5KQ8mRI
zCNG1+TqwyDy7WsU5IYmHjU6QTcM6hLOexxvjHJQq1lc5lzh23PqxLseQwqrtMNPYMx8l87CZ80v
V6Qm46PWHC4bcXFZJCemlUcFc/7ek47tsSKMpXImvccvT1+zDciKU3zg4YTQjCiHI4VVM09X5Spe
666BSQ2HUN/OT/W82RQ8E6+AJVgdlCt5ITAryE18ZppDxwYe2BzvBAP6XPriZBExvIqQ2vkXnD2n
FpN6/WOynXgx6yvt4dcVfzwclE68WWdWYna/xAGqq3snhwmJ/ChGAcyDO9bA7+UudCVz+lnOi6cc
J4xxY6429QoRI4PMXVcsb8LidnkApEp/QcpVkRwuUZV0xSAj8s8maaimbaWKArUJdLAxTYoiP3k2
sBTxR5cHdg87Q0owrjQsEzHtSHa8rDT8pr9CZ0J+CUoYWmkks/bELzbjo/igiP8LePDHGd6h22S+
x9GQyeJuLHaq3J5iv2enbiBzLsMe9pfFmH+arkeo7cGhH12cu8Kdy3Ur5P4m7kaHDEpF8AE0nR/c
XpicV5s3XT8Z/kO4RPxL5/rHVx7//kffkulXveyuirgbXy1eEcQBumT2MN8xS22vAJceVsQlghGG
+cQc2NAz1i1hYOSQnP1r4VyhPBszMPnR6MJg55Evs4QIWfjeN6TINkUJJRYSS3YyvGLGXQsPqZY5
5yvlUncYawDVvtHwx7YqHyKUueMPqP4uL2U1WiGB5JL+U0MnbNvVBQ/8+UgeyPFzGr0U5mLMFqjM
ABVxFAkxgZBWzLBJLONIjKyVxINIougvSjyX6kWCof5IrdGX4+4pi6lTBdCkwdUtXGVyu1t0NTIt
1r3GzQSXXUSbLqDwD3WIiLvxLvLm0q7j8pheL8y0sIWqTg+fw7F3v2uc/rgpd0Ba34q9qBfclEJ4
vQ2nVP1Ks0PsJlaJZaDVKm4kvQ6VJd7WoyO8WngTXMQeTtj+hln+cRp3WFo8EbNu0ny/DgEt5OtY
XSPnltE55M7ZRW/24CX4C2z5xwHvALQ4y6o4OaviLvXpACafEujSOMjVdEubf29/D188XfvLSw92
879d6t1LP5ULlIOpYuxre/IkDa6G0hvnDexh2Q7wYE3ZcfR1v+M/Ky72LlgJu+ZZnclvuJ7qx+pd
M2kFD4Mb+ZheN1cHaX5PBTc2a9h6vkM8LuBEvw1u7gOqkzPrXp3OR6BpXy3tJZr1Vh452Hwrn+kS
r/mrE0JVVSSr+q1tAW8LujmRfupCXfwc+72jz4Hj8aZ/vjjJszpXNkwXEbvDYbi6ZxoZekmK7MDB
7amqTZlYkZcOZqZx4i8nUzNtnLLGVsCLazuu/eY3p1xlM2Ujv8kzKNKXebjOC1h4/CE9wXKZvnQv
6ozIDuc6C8mrQdq+pm2iSp4sVbgAhBUAK3iQrYP36BCCILkgIFHtRf7thWtFI/9Osgltt1Zs4Msw
xqfBPwAESAaiFFAAwQoX+lwzmWnYUDBc0WqXCkwlC589M1xIk3lZvbaYn4emOL+soZO/sCvmTsdY
CaOjin/Jt3ZuAer3wR3s0V5oYl5/51voWMleCpCym/VBeMcnXsWFY90/CyEO1ZhUlYiJMaAUMPjf
K+7whA2nlbeOAbWbYTGU+dDU58BVmO3bBFjhemIrIDvd2PETPeH3s5665ROOU263v1ASKRBpArPZ
5RAy6jXGpPzz/m2U19345ze/mJfb+mKGqk23jR8WHTESfqlenQsHCyha4nwbvdAGKd5llZc26YJg
rcKKQSDt+m9p2bwpbruUrTxw818ZnQwX7KyzclerzQRKqSq5um4ja4KGIBzjX8KqBm9BZ7XDGMZn
IOSpvMnq7OqIR412PDE/oi1X66vFLwHK5Qku6nMpWpe15H20SxbkN0zEWCstIJcWw5zCKokWi1GB
P03xEQRsmYlOAoGPqIZszudNdVP7IOqCyEF6VcmVrdsCV36PssaR52z8TvsRzEd7Bn5hpXgxNzw+
AFTMdD+2OaYMA5F+3Iy2Y8sbueVHBaPCQH4K0Q0Q4B0Lp4/LYKaftOUDv46t0Fu+OQ+r9JOl3aYJ
1/EwpTNsBiTiLaJkZYlz7kexm56M9CWDhSa6EZV4N8YzoPsUqEf5qNGSaq+cN2rnadNjenYHZNM9
VVwRfN2SlRzsy/JEUH0Tz/IpKjC3xmTmgjdMvcibBeZLk8Tcq7buF53DrGs41dWMnniyhvsBSxvV
3RU+mBv8utJcMqCFOVNWp3Ixye1i2oPuv7H70BGfh9mtsCN1HvRz4z2I8C839aWQW+EyWdJlYq+5
iXUrCHEa6p86ZTElAzPfQIsWJUw4SaGHFS0RIbKgtcn7ozCZh/UqTfxUdfEHPr9Oaalyuo7Jb4wr
6zVFfHozpekGbX+pQUc0pWO1VX6nHolkynPABzLScShNDWxG6atkr/tS1VlVzwkQTrLSxIflSjep
DlQDDBFXQuBfW1+AWYupGEso70y5oC4oiNJL9iXvqOKQrpgEs3O2JKcNxV+rWQYLJfNt0lNUoEnV
ixYyUQb79BlzWKf+uvoy7XWoLGXleSKuqv5Fuh1FPhrbl1XOFJTJskpWA85GRAc52KVs0KCsu68W
EpWTOvqH8Sx6wgkvqx5Lavy04h2grAv/xklpoi/LAgcrNRudFV5z5uKTQ74iY3HNEIOdJ3kqd/LH
dEUTpS/w3RGxxzqDVTOutaCPHih2nvQ9Dg1+PM/nEgWu4dPFmzWdFCWj85vnbMnNdfH+hUp3ftK9
8celRdYKbT5ER2LfaraYei66Cux4E3tgHwY/WVJk/+CrRT+AKUdoi+vdMSfWIrFLOJFecRiVPvls
+nr1glPkjTIbzT8Os/MTdT+/T9rDFqLnfAJjT6ShJBd+Vc9puRAr0QDPeyzGoJgLpujWdGHSxLxs
ZEjySAgX0ZvxTBoGp3mDga5irUkBLi8TV91HO+W1XgWn8AlR/0r02hm/NAaAnII9zQxtpDZi+RU2
vpFD12HHsyfJob4STDrtLSa10FC5RLcVF9y9bcBwZ6RG1TM4Z8GJHrL+Dp25LKYQuHCw4UuC5X2U
x8llk84mh4FXi88kAwxrfzteajh2XzYC6bk83T4jJWOr7iE80Qxv8PxeKpvnatMvsClj19nER14f
TL0nB3E92WKjbQVvhqf4wf4cWxNfsf9d3SjCWEnclXV/VBp39VRFkRGn59LYq28cdvoU5jMFuhWL
9pxd/Us/ll8grKM5o7rCED4Sv+LkLQ82MRV0EK7Qn+LJucBF72bg0rUuxNeKtPT8N1rdKAD2hZ94
scrJPApYxlzqlVr+YsPXf7PjMpgCN/VKRu08ksS6uNoiV5x4eXFihmWF6na4sE9XSr3Lo1lZvN1E
WygX/eAxpuHgbCaXWcp2VFj1K/vUMIo6usC9Ni4r/RHZKT4cbTeXRJsEStZ8ZPUIjvvZpd9jofkp
hpsBnzZQonIRtjW2Hd9OFQe2dG4Cipzcvh5reXTgRWs7/Io+lY/2l4T/NR0tdApb+cBU8rxjQb+w
YrHQqbTGs6hiT2YjPi8o+HHgZCHo2HVKuGqYvgUVua/WgNsNhJGbJWKM7shHjnZNbF3lwJJggoyW
r80XOwNuXgfMGusnWLDxxfSvMJzQpy+AeS3FyTfX35j/YsSPBdUhtptjqnhDyYZV3+y0PaXGrlVn
BlGIAX46E8aZZwzc5+BVuJ+hXjDTZ/U15/7Gs+AXBlHFOMriTxWvRTQy0MjZ2C522rkVacGNqbMA
3MySrZ/UxNjKXm4fwTATX9sGPK89cdopfg+7+gMUlI1HekvekqPoJ7I57DtvpJkeWmUVkrJIy8/y
/jSAGX0ob9diGeEMRQbEKj6VT/hKivzz95ju7uXykvXOKN3L/en6OnVFyCZOv2WzwjWN8REfwVBX
O8qH1L5y6q8AwySulqfPKRxwNzox4U+DhRRYOJev+tCLTqrm6L9YtCdw3guWfm6I1+C+xbutuwrj
iYCBpQkZRPxMkeURkaSMMRg5pfUUL1KfZgd8LVLdprNqDIigkaD6wbWPZ4Kl74wlj9NWLoYOMkRw
Hrpo3UyOw5sO8yZ2IUJNhLdr4BP0+Wag5sIlMreNzB4dEAy/zm2BItCZ+EB2G7aaSexPmSoB5sJ+
BVfpWM3VUy1sOCXdfL/ixde67DbF2YnLLdqcxErf1Na/qZb2rH9S9+HMiIE7r2jlkvwKw73yWgU9
LpZbJEzOi1eELmXmpVe7ZOdZFge4/JUpfCiE5AjQaiyNTRFWuVXzlH5oz+17aPFFMX6DwJWoTvpm
lC7HZNMbwNqZkFoUESCJsQvqo3B5DHg7VuV2KRQgv05nQscHnp96MqgsobQTdMEeUJocvxIs1q74
8LNbsDFOn1mPBShBE0vrvTSxpW6T4hfB0lR4QYMXIZaK1PzDDkiqER3A9hy/B06P/JXmqXgKHCI7
R24FNNcrwrdSsc6VnbgKzzPeU19hfVKjV2ni1b0f6ctAQRFARJoaUMGjos0aOEm4O/P+csEYKoRz
6RDF29vq6uFxJHKdRRPKMXTlCcv6vxfn6d/H6f/bBd5N8IU4kcRrEUdPI/6C0QksrhbrdaQEQOkj
UDmC4+LD5B5jxHX+tSfcjfG1QNbEvpyEGIibJExXdH+KG2KrmL4FFL3YCnbtqgzI0lhUypMi7K8J
uWy9p0Hlwj9yoPgMh3marAr0HvkyX9ROmFnGUVsx0d/LGwg/N+onqbMpvDKwA5q1X8quxhcM7MCn
EpxPZxdkNzMqBNFMM/Kw53m+4PfaKwJjS9hAypfPx+hGWfh+lZYj6Qvzmvdud77gYsH0HqqabUBt
J2k4X6bFsotnTY++t2U1c4JaNOPztmX1gMffz7HBYJuiOuemLzWiQCK3zmiDJrNQnj24qQ8urn7X
2sdFdplOs3BkHPCgic7NA01wu+cQpjUhDw8wvP9Qk/3P8P3/f4a+NZM/sDS1zC5JK3K4DqE9E05L
w7iVg04AlC7Mv6OV/tTbxIrg8pK+DNSOj5CjvwBHPysM/Q7N67vYKOMkgrcza0ePHqd3I+//wXDp
/pveAVRCKQ26FvFNcQK3R9Rw4Fgyg57RBmjygI00vXcVuD/aXd2kNOn0lmR8q9jvlpdZNru4PFCA
6Y8u398Qrz+u3z0Ada7EsyQTpD26pfTvqoWv9+tn4RejF8kjbrP66HvdsazkSS1Wmc73IkbvaoH4
8LzcdC9p3ZDNh9l9LjzHF4/svxCA/o0CoDQrxWKHLKezZim7sZOvkqfhLXlVX3A6dQYIMuRJuhJo
BXIf7JYt8mOf0nHvdYrteRtsBufiXw8TiieM8NyYwnCOto+wiTmpQdvRGhSe8cV78CI+WF31+9U1
KYyzOgaURz5vxvjA4ManSLwZ3xcXB1AUAsO77o4Cy38fW/wLvqdO4VxKgqpJmvqN//14Ky9RXWtZ
BpjKIoDJaPDkSgXKYIsrK5eLIZgF2bx9wvjHjYtFF660K3t45LRUZWPeaosVoJfiR0zefHd4cG5/
eQL+OLe7J+ByGYbzBN3wTn6rl2TjISDUl82R2TnA516ztFnl0vANhE0wR2zN6Vc+e6Rg+NtD/8dJ
3N2cPkIYIkvAvOPLXMpW6Q7eaF2YAZtt6EAf3JC/Mdf+ON7dlhfIk76vBL60kC/01BZrM/uN1gGK
qELaU+8ENsAVTjpjwoRqY+m3p4w0b6mJTi12zWnslgS0QL+A9nDmEhEbPqyuvVun9JTiA2qf+Jem
7efZ3us7yLe6CG0uMZhpZxFkFdoIzCUbq9XmCtM59FUkx9kRSke3X05X6dUDQKHtDZ/0B/uL/OBp
+Y/tLJ0KSTPhRg0UkVmzPDfLJp6nyv4so5sD54sYW8EGVDe17BW9Vw0zGok2cPJiDiliUjqRfek9
ATMaW6hs5jcS4WLFa2bMMFMWyMlEJZdZ+VsgOlnlpTsmoTcifB98D/Evq8Efl3Tctn+8kUmKFi0L
eSNH1XXJmekzoPSL9p3VqNv5xdHUWYsFsKdZ+XMGzQVTdB78zlJSX6sgYpl5/QxjaBY53SMmn26M
m+RdSfZzCiHfnZ5k1HWWK0KDiY04x+w0WvZzpR2jzPBjrwgTQamrrsIPWIvkdTMHO9xQIDHATFyR
5kUxz79x42jwW4R7+E5Lrh6nE+px64q+vWzIPgAZNyqvYp4yTG2dLlUurR7uWM1ozDEEO9GfBOLO
UQiqoKnMIyCGMZ+n6dolp3Nr0tRf5jkU48SU39RdvExVj7g4RJDLG0ZaxIf/vu7D5/HhqD0YYtXV
osfnI0Yy7w6BxwVAmynbCjKaDFg/A0e40vQu+ULSZ/mix/AJzBShRE6/ZOFGjy5BdRCOXb7Z8fDP
QizEYfKazSI+Kv4UuxGsmJ2KMT1csBU2EK/6ChruRx0DYU0mZrXgsU3dCUTYyweKWXU/3WqYx1b2
JWYoDmNyMYJM0sWR8JGzplAdPhTJzlCzSLZOYqubYF7l9t70i9E7p1rny9srM+8m9xJcNzLToK+1
ShbtwoUFm8TzCtYJ4zNipfjSKqa1z5Mn8mTkFT6FkGTbl3wJt6xGWEWAmR9vw70Rvl9iX54bm/gA
6KDPakJOGkfWbOISgt3FgbJHv+hTTKaGz49vSLvLRTd6HHs6X1o0jdoOxFnZrPBhfh2xcHGELzC6
kLCdbczu4lStezvIt+MNp2F5V1JD4wrZzHI0O/ovfSAwY5ZG25gLsewgN139BqgrQQX/bMDiDMwb
ow/thD1ZCYRpq1vgiY+ydvqvcKfsVd25aW+GjuYWoIR5LZHxplbOSzgDontZ3fx6E9uDRKDH6GEf
2PIWxhc8JukDEteYw5HMasbc8OV0wnGhdNHwd41V6zicfhhr0HIC6Sbr847PD+dNf4g38SdDjo90
k61UBfIY5iqjtaHVLSCMDSfGpKD9sLpwtF1F4NgRi8rHpTLHQIxxopifAihETwlrj68vsaRb5BWV
TO5e1+Nf44pJxAlQPiwtPg0Mc60f6lOFSRsrwcQKtsDdgc2MHnXN7cRlGCcR0MDiTfkEkS+ZC70/
yD5nrirME9H/oiA6Q+uAKIzXOAbhSHIYAiA50Z0U4VIQL2La7RnYQoGXqnPeqZ3T3j4zDOC773k2
IQaAZxsMvPPgIAovGsFlOHzCBryEDAOEffp93MTuPqKNHvrnXboZoJaEkAD5QO3sSl65/c736vlC
GklvyMpup2Q0obcw13Wq3ch/iFzuFQh2brLjISbtj4DpB2YF1lnmi2XzZFesJusIX++RLwHhLzdc
Mjx3o9M1FserjAlLs652QXXs6ELAETqHFADZ02OnmiULuA2QXZNttqpPeHm8Adr3ZgvKMwV1scUB
1cEsmMyEJ54v6IYNUWTRKfkqT81r6yjzzA88bQ9pYx1Ca7RUG8OzMxbJ7wDkmFuO8cTVMmRZwB74
M8E0Gemxc/6C5+HHH7gth7BWGWjXz4jWytoc5meGfhsSE3Jix5V1uIIhQDBH5nTzjOlrbGYv/DHd
pevbvHTSUxp7JNKIRDuYNLZ5Td3MqoXg2sIEyFiJLGuJsUqb5YW3TMEyhpRPqKQv8AaGeR5sVah8
59GdLjV5aWQXszw1ZH6jrbnWhUnIDxKlRvOm07kUzzOJ1bG00C3c8l8ai3HtJeF73jDJDbYKih6y
RgpAJKXZyw1eLte3FoE22xcTc3aNdOKg5EyZ8DbXU11+iee9dPkQjY8u9QrtVwwTykwRtFWtV8q7
HCwLV5Xhd/ReQZdYQ40EqA8PkrAJ4v259XtSDsJ1PPXynICfMb66GjNiyEkXZ/3NNYQ3HeYz5LBi
1omzBqZgSO6DV8AJi+yeOZWufJ2FU9ot6+sRAXnXYjABOsQVMct18pJiBSDZg25DctO+VFLeWn8k
lBHA5Ylus0m9HKMk1VVvbtuYwuFKkuBbfwCEarC09GOBNR1Zwmu/vB2ZD4nmHMCo3cHqs+AKil49
Tzb8BKbdm8o0aZV6IfNeGgGRFhI4DxPFzyQa2U3Ma44kRb+piwq271vL0GMnnpjAbDCrZCgAvQkQ
67og4djvn9rj1dNPIQs33AycC4rRWPNsN6fIJGzFildK4gRr0cuP4oe8r4/5kTmBwsBD3w3xc6ds
y8k+zvc1P/FixhC5V8OqYxdUY1RhIUOUywLVyTW25Ov+cop2BKT0yU75hS0B+Xu09BMPJKSF6VY6
MmvrDIluFC/GHmvFHMaNZ8kpAyhT5/EXxG1cbppyruXWIK91ye8RMfgTN14RdwiclmUvXW9WhJcS
z7IKldkNpiz8qGGmFe5lIW31PcMOxhyn8mhoyyJnxB/8ll5JlGOAv0w2ml3h6M4EU7e6z3o2sY2l
mJmgQKAQuFeQIyGvrovzKTreSlNhuCaY/+5xpiMW8I9ySr1rL9KkKyeiALOp/RyxAuHIYzoBLMCK
d51t5QUEyP/2kHcdRlmUt1TK6DBEhlYuXkvthjfE+mQlIT8IJAgS5CNjrkffU7vr5apEjMSgH8Ze
Du0nI/ZiJOLub/A7R2V/snlkKfs3vOlnoardXVlszsM0rKmj5VmtOIh8O0w+pNQtYY0seejgatWo
APrToBEaT0cFu5Zgn7HUe3CPH7HX7i64GmjaGfHr2GM39ScWNBDiIYq9k7yK3cTwPHrVP4ZrpL/1
Zj8Yhfe92UQQ+3M8nYq7LPaNKSP03f+gUdJH531ebIwxNorMzMtkctKKlnbD7OAzejdmMkEuFFNz
YhzQ3CW8GKGbnf59UR7dnv9o1y5BG2fidbwoU7fzU7cb9Zfz/Hy4UZhPnGp5cyCqhu4uVj0diRim
srqbFY8s+R68gPew5LmMA6nUeDCJfOD74rX1TMNqDztmUgw7bNCXx3Zn/2GKAWj38+G8hyIL+aYr
rXHh3vxmoAlhfs2uHJk3zUyl4w3n6N8K09stAS2hPfWJY0pHfiADO2Z7WjHPJ68ALnR+36Dipb25
quznZ4/FPJ/RAj24V38BTv842/Ea/mhJz1PpUjZKJe6Yyu4v3fIN2imVl/guwi1/rZEOjIW0dHGn
p+AQv8OkryDhrRRhY14aMIoxWeNczKEO5JMH5/Y3adkf53YHfwo3I5L7thvPTYws3CzsZvCp7TG2
IY4MnGYHrAUOgrwKIBFQ+esRZPNXiOjni3aHi14qVb309YhTzUbw7GaNI9bBk95KgMTcmjAUfIAS
TR904frdctqdK+qZ8d3u3NFsqTMvK1QuFoUUBkPtOnMNpskPLrUoPzrq3ZIqKRMp7FSNXnVURXqD
tMdBC65cTcZgb0dnh8TmSrDi2hmotGNrABjknqSu9ltYMnCMPBIpIaaY5FT6kxSnXyv32sUocsHR
TX+HvMU8m8en9ZPQvVRr7IPKw9kTj8qS0RtREdkYpICd7YS0hsJiTN6SQf4+oUhFIPOOBx0UnWky
5rDC3GlUpwDH1ZE6zMgIIdyJRMx6mBsdmSzGU1B8EfEqP3dP1So5XmO4m/YlWVdQ4NgHFDuIfyUQ
DZiak74c0PltKmIHNKugNPdYK2rfcMsnaUlMkTDd9FNfR0qXsVTWVr4V38/KTkCNwnhW+NZ/9ZXb
QA2aQ1QA2cXQwKkwVjPR+OHoGD0pHmfiU0S/FCcCzGEzNHyPBcmEKrl3Icrhz/glmDdT33gh/JN/
yINGkvAFa7psicmSNtnUZ+66m5UWHDs92kUvBenu+xyggJJMwQ1jYeh7AkOlWdt63XSd5PaZ+li3
RTIpgRMdfYD84feQELqPnmI432pgIOaN+Sbd0Vb+1WtHMV5e6RVKNo6W96xPj1L30eifJWYFDAe/
uoHQrgOuP+bEeCna3dDvOxJxr9Ei1Zh/Y9+WHcMitY3UzAsSajeXEF833ZwK9KnBR3p+KeuvUNRA
CkDyGfIbL3yucCgqT7gsZMJEgpJc96V4ikimsbV+14yoD4Lmf69600f75922LbV9IMd4FfBac783
Y7b0ODAahfkPRysPjmWM4OaPFfY27aogG8nEMDWfWVXHgmycrV47tCYX78E3e7DnGePZ/DiaVrbF
kEz68WjZXuz3yXXVryJa2B4PdBmtmAxn6+F3/Nuo4ccy+T3s/XlU0obTaQx/uZzaKE7Lw9Q+O98B
FJ0jLEOCOjQc++DfPRz8Tf+Gqf489Liw/Th0kYq9MYybfPJ7NKZOSXTzcVM8U3g62azDybKe+pGA
EdLFe1hvP1g1jbvdc2iGaWeUKDvkWdo6GGuMduOQTjKyeGYFaB26JdqYf9/j/7Dku6swjLt9sZsE
g9q2lL8xi8o+h6EYqIsEqxlYtaNWYWJh7S8j9lL3MWE4GC6sO6xKsE0MNhJaqqE6CsbhUR8g/Q2l
/3kn7vbKoskmcihwJwbDvOFAftXoQQSneGPE9CpcrPNxGBG3NYsflN+QKNrtZdXiBTKBFLXuf020
xTVZTs+coWFX6u7fV+1RNWHc7ast055zfqaa6LFZHdnASGhrIDnKdTxPFX+0UB+c1uqMJYGETARo
g9sHm7v4aDG422bbqwLjvh57JejBSHRD73ocfaQgL6HRw/V3gSezdV0qluB5zUlSHq18DxoW427l
06Mu6dKElQ8V+tgzYBh9nifOeA4w4G0Ym5qFh+aD7/2gR9SFu0UwG24XQ8mpo/6/uflITxuLNzQ0
1mWLl8fro8dx+u81Sf8mJf5YGJqmrm5pyyETNAlOR5G4qLfE4hHOQBMO34gw7WfGzY9bgIffVvxz
TRKkvJSz8LuEw54NPu4VNT4KZvVwdct1WNHxYA75cBX+99qvC3dLodapQ96mPOHjRcZ5eoxnHvOX
qB6vruRoJSrHRzOtB+WqLtwtgcI5La6hwRLYOF1kk0ovO80Kww0og5kN+gax2B3iB8/TgyVQF+6W
QOOqqoVUsgQ2Dn1/HMx6YSdtJTPInO+Ebanbkn84esKPsmVlPoyDQpHJAPo7IuzI4ni0F/x1uPe/
y58u3C1/gdx2Q5fxagswxiOkGNe3K5pz97KXUHfffrMys9ph/jpTcGiA8BbiCQOgD7+UyKHMnUw8
NJLHB6vev993Xbhb9TQlyqKoAYTCkPeG+F92pp7eow2YsOYA6CJ+3pxxL//3YcVxHfu/Y1+6cLfO
3ZSJWlajkKuZq2NeIybpUvom4+IwcaPpABNCfoZkNu7P01kcrDPI459CvAzzDRF2cLJrHKKmjYka
F63no7N79KLcLYJBOz23IiDKTtJ8hD+UgIwtSjd7079IXx0IsmUGAeToiBBbyRrfJGjQXhCEkwuF
jnjx3y6P30SgH2vV7dall+byDSOptRvd3FF9idHLSD0FbnWDF0j5iq0/mPE/aG/17zr5x3HVtqYO
bnk64lECaQZj/qwBO44U1p5i7eH3fPA0fp/Pj+MZOYQCTebCkxI8sPtAMx4ZrZZuy9hHQzQEQh/V
AOfpg1v+H47bf9ZM+vcy9uPIk2Ryw6uSJbmF5ghv2W5WMTrkb8Uj8aFf1Bx+8P7vt+DhQe/WxmAa
CZqkNOIuONbLYG6csl2wNZzGTg71vt+MXDxp++CYD57t73P68UW1IrjdtOv/rMcEEzYEk7ldORY7
ui18iu6EsODYmTAh/veB/0o3+rH+fe/HPw6ssN1GU/27vtJS3BVd1GZfzAOxVA2mLyW23khOIY9P
dqxA9i21mZZaORP9QiSpdNZAuZW7mSGSBSf8l8Wf/t1F/Di5PLzEN2FEjAvkBNWhF/zqelQi8rrx
2whhkGUvxFchJgpzeA1UoMSV1oxT/+s34G5h7GPx2sU5z+H/Ie28diPHsm37RQTozWvQhFNIIW9e
ApIyk957fv0d1AFOSpFqsXHPS6ORVZUMkpvbrDXnmNAC5t1x1K/EkiS25E3SZqkPZ+h3/HcgSxaW
zIWDEjGCXzclciM3mTQvmUgk0WcUl9ZT1q1xvnnFfvTSY4j7ofovFaLSxzbghwXhnIEl5G00tO3H
gt1jAo1dzQIUtK7dRuWovwnw1SS7AfQbHauPNCM1v0r1i3q2wOJ8Z7PW+3tBvUJAZzcb1P3D1ngc
XxsYO2Rrwi1B6ldv5gyqeVs5PhmaV5S2bm5VttPPGhzGIwh4Ft7quT7MNZrotQ9fm/FCgpIQWkwI
/KsYpyd3vI26BNuXo58uR3DenCNhz7j0wiSbQsiEM7BHlbLTZ7seg+eFgqmdprYIJclfC63XzH8j
ueqq4wduKrxK+LEKCHa5bpuG6ZkRZmI12CxteNWFyfXj7PFpjPcnJevLli8fMYt0VK9BHCnvyBca
r3c5bKSr9jdol/EwqyOAqMzu+umA+QkdM9ZNDOo8mNnvttV/1/Oqsw6uLJsYMQpue/4V+oov4DNK
fTvcI5ZaFiz+h22zJc1FX8uUzvcqfVidkkKhdgE2Cy4M+KXfGB/XoFKBpyj2acWUufaX0oT+wyz9
97Jnn2Tul0Ihqkxc2Ttyq249nDDSfASCtB5EmsltLEDgc4Tx+ucpc/GGzz7JNu3avi0abN8j70i2
JZ4y9VL2HqhgObDQt4KT8X+97PluIyZTOO+LVr4Ogc2zLWTwC4CXkFraZLCS73cgt2njL/Ualh70
+W7DGMLU9wPeL4p9k8tSbeUEzEbj9/wJDS55NbBDmJH+j8/5fNtRJ02a5A1bc+NWxqDNyx3e5m23
thu7mQTn/X8fxv53VJ1vOOgBBRooEPlapwyi2OZuAvah5h7lTCTymQtwkM6gvFTJXxpTH//80yzQ
WUKvjgnNN3EnPAE6B/W1BrrUuObTrP4X3/6rVs33h+2/dzvPTZ+umhWZOKgaV1UPDYlrdkQKtI43
et5Iw8CcbIBIRYHna/aD/v/t7f5e/Ozk1fuz/H9utEP8wrG9kmjDDnuilgxwGQETIPnvRJMtDqv5
7PTvmvb3umdnq2yU6yYrGFZQl7en9QT8MtwFHjIWVzhgs97kHlIPXJc/Txv/4aT597pnE1aqCrLe
JuX8iqeLpFhx4tXZUUE8Irb0ytxOSIKkdTbZCGgiipE0Go270U6BqB3Sk+M/4Xr2n/6L+Wyua/z0
QM7mM0GP+9pIGfPN0+T1lzOvJCDYgR/G7KksbDiXRvr5lkIWdSm0KsZc8tRQ7vD3FiShdZGCDkM2
h7XQztZLquilOex8ka38xlJPCbcobDoCvGjjfHBcjoBfEGR5CRwkBC+LQ3x+pT88WfmsouTHStuW
CUMcncEDCDUStOmhr/rDrFgPt1LqCCmFQxXvMcVTFv2fh9x/OCj+75CTla/f96ms47Fv2baeYBns
gtat2UMIdjACoIly979w2ny/m/l7xbOzk18IqT9InJ2ixA5mzmR3RGkmsUw1EyOK9Ju5Rmo9L5Uu
/kNB6++Fz6ayPPK7ThsrzqigeVA6z56Nexg71Gzm2CFM397iqPq+LPz3mmczWJyUQZFEfNGzfak/
/E81FhzdpYgte+FV/vtgWXUMSTcsTcQb8qFf+DRVS0LZtWPcGkfRvG3d2ZIiTRc5Ml2EK6axZZO7
EpLLbN0t9vP/nS+/XvnsyaIy6HUcKcZxlr+PqFXXeu0ZqN2Vy3dp2kh2AsTjMYV/tpQB8s1c8fXS
Zw+4bLK00UduWhXXtXiQ89lRgc6COJ1mTZBKsplyCPSICJSlmv83U8bXa58tE4ZYGlrtc9szmRsg
1MwBwZKQ2qNAOCXUe1DzNPXbbLPwpv+dNL5e+Gyd0NCfiabBhavpaK51+Vlub3KRT9fC15p7IdR3
iHLyHcho6Qpdxxjf3Y7h1cKv+Lcg8fVXnC0K/qlN+3yojKMfbdBrSUfCGRJvHHYT3RYXp3NGmdbt
sP8s3f+/y9GXK3/YSj6NdOvU57NOzDiG0faU7DghEg4k7Y2OiMQtXNzkmKxHcWk3svDU1flb/3RV
o2+F8FRnDLW1OF2Zyp0ZA3lkjy11HgG1Rf6gjFcijgk3zjws0qV2UGceqbfw3Be+83M3R5VbpSj5
5fy1sf/E0+6q0FyprpG3gKi5moPGZ+qkPC7sT77pvHx97meLRTrqtVanjXFsHI31ipBiDoueVLq+
bgc4+qEHz6K8zCJ0xwEhuLgHXrr1s7VjVJuw1EJ+QOU7tX9A6R0eCL7HWJNvotYDMqc8xCfCQgHa
LRWXlz73j2P6p/c/mDVguZ7n3pB9tMubN9/wCL/xXZVdkC1kx2a6Mkiit+OYyI6lZ780+s4mOsEy
TlkSJcaxJoXUDYt9XR5jLBrO2G9h/QTCU6vdDO1Fe8SaH7h59ZjhEQkWBp/2oXL7acNyNumJY2oM
k8+KFm1LfVXC71ITEuE3+2A3c0YrLOYStj7Hv5mRvuWBHQ2YXJATLxCzJge28SOUJE+gbwBGSZFu
cKX8kd0CPiali23wPNzKpgPTConOCSDAimCzl/KQKrOcB1FPhvKnDlEfjWsddfMjzF6ADZr4hpvC
HNbEwbCBcKsNmlytJfsi2QaWtJ5Ii8hg/FkPyXhhmHdTkjvlDPSgPwCdGBmjBkfMustCtBRe1qKp
F25Uf8OdOi3yfTV/bTTKusVrfHoYIJkqr2YOREJ/oZ5EtKLUXuoi/Cn9OIpIfV61/vcMniAyvN+G
ACHNgbzLzlPFp6R+NKnNYCJBs9Fqjoy/YsxvUDDl9/oRE89tdFUVjkTrmNBpVjIYzxINP1vCbKGw
J7wOgx2pzl21Hom+0dbUcyqyk2jGoYuWXSYCCYs2djr6LVNkS9Kb2j+ftMsBkDx/w6P05sdr6e2k
k3q39/VHbH9+82LoB0mhdwqpSAM9CGBQf+YBjSUyclcgk4AOQuGcqhfJX1nKluDCm2IP94lQhF/N
HkZz9YjKp5mt76vyPZecyXr0h0d8HtOWaAdZPMpwnpodLaC4dpJkW8I+Hcgd7tbFWlHpmgJ3cThQ
Esm3hjC6Tku3+a1qW6hCV0HnxFB+YnULCaef06ip6wGBrxzjfXQLXtFL8Guu2aXrO9meeWmwRCgM
zqxFUGo7f59cECK3Cy/TG5jUD8B5yRagTPkqs//kRAONdZa0phsocbM3rXBKzJlXuOAgGOCtkpxg
Le70w2Cs/Ut5PXnqJeJ5fDdwlIbWKQ7almYwyejWpkI0DzoILOt8OrW2Ga/hUiK1D1D/NTax1L+Y
obQEC26RqTISTG+4766H+2KHsR2AqoiVDIMukKR+Q7G6r9ZK7GClsLGizeU62A31bUoCJcW7Dc/h
HlkdC/+F0NvNb1LW3PJKcOQ37KO+hI6+2n1AbWdmESX4PvQasgMBb1CZ+Z2zTbzHIc0faf18lpZW
MkHnHupHHA2Vb+MRN5nhZrIUVXwt+N1bQDmciC8xujLhSK073AggZ64Sy9Xz7fACUCLYqSdnLHbj
PtrZpxPqwhVgYDLkCTU6YIbotzKEFoYOJQOlBzgZRjAt15B0m/SN56a/CZgo7dMNju/ZAWFsIWyE
VxOjcTPSwCLk0ymFjxYL0fSNrTKr/CZEFHYSdUTYwPiuzBkuwv/vobJ8EHtFWBy5588NP928Tsld
wh2gQ3cW9lbktDXKQmd+JrFbQPqYYDzV/ENMM9raZB3XZyFs33niNJNMtH4DAHdcY7KACdxvra2Q
XfhX/MO4I4yFSUG7FGD1DnZDLxZDIXo88n7l4SKxtWeSPrP8RqAx5e/UbObf9rQmLzswvDQm8s4b
ivugvxOgcG/xCQYvoEPIppo6N02uw/QpBcYwXPCHNbEPwg0/kj/J1S1J6FK3EU2v6eFIechAMEfw
f2jS48VYA5Ki+dDPrg9Ndfh3+DujwouZ8RAwtEdYua1gFy8n/Wo4Xaihm3rgUyBiGJBj25Vo7oRk
H3V0/RcPwf/uJFFWE/7N7oIGnnSuthKU6qRNJkfCUdubcN8InSNB2lfJPgUqcxhcmXoHKmmgKwt7
qX9PLl+vfHZyGZM0bOKMEnHjzTbJ/KZfSxvY6BuOMFd4p+CPp7f9vlzawS7d8dlqLku+HE4qd9w4
eupaICHjHQaxgwyh81X3op3lGBcL97p0zbOVOxYFX6hq7rU1CNp09V018089CX5I6pJfC9x23b4t
vtylRzxvbD5tm2JTjMQ4pigdbJlCYUXmu2lz2oYk3SkAXaIN/qvrdh+sF27330PC11d7djyRFbkt
5Zgi3hxDvMWMCjEzJ+FxHdc4tmRz/mqWenHfV/D+dyTL53IoWcjNuJ0vCmcYBIZ7muCXwatSaYiP
7Rvbx5XlTcaunIMaXGZ6+cFX3UR4zDK3mtypOCZQGlT/GOr3sYbL8/aEPW9p1M/79H/2cJ9+5dlJ
RivHoT0F/EqR48uW0Ea65iVtZF+i2rQWnealgFq4sHX8vk/56apnpa5MDMVsjBgIxIqQ3hNiiJX2
Me2pysVQuVXINUWgtl2q+3xH6SbKUtYkTdPgZRjn180LX8oFUbyeGmzHHijq5hgC68A0lj0Qt8vx
zdKuxPRdqnboFw1o490x7w4pcNPoOupxIJH1dAGCZICTb3k5SxpsEgVygnMaL9KG7WFyLeo7od0m
wsIw/k5Y+OXXn5251F5ojCYeRWaKOZ8ycXA4F6vu0QLiT4v5WZVt7SW9IFcY3TrdUruJHHF0rNBd
+J6+mT6+/JD5n3/6joMwaMiMHEQ0D/Kf4hjv5Gfy76pHXJ1wVypyGDw1XS1c9Lv28pernk3QpSHm
SZzz8nC1c7xnWwpIXVh3pEWA6jrS/CTbPq8uU8MDpE2KZnI3PCkepZBmpVxYqS2pF63PrvRC/92/
aOK7X8wKfJ3cNDaqPp+anWNmzmzOGkFmQ8mFeDu+Ko74u2WxnQuyMcyZJ/pZODlDDNwy1XfXv0Tg
eTB3NWCEFd3tKHTj5j16ZtlCciTfh/ILzRLCY0Ts+WRmvcsP0AnJSUESUK5BXYG/JZmkJxQ9Cq4I
noZmTLtOAx5cTMpqqMhUGjeQ07r6QWJiSOcfpj34ChFCaz30eu1QxtcVgR+nDdiEn5/6h6r7bH74
8tDPVqfkdGp8UZHFazkZORUdBMLKfHSlAS98lJ7F5DY/3SJNPrU3pkTW4k0oumZPWd5nGRUt/pN3
4IdAIDByNvQC633MzsZvnNbYKNkafVwW/cFzUIZkXW2U06U/3hbyc1E8dKTriJuwuMqF3VBhJ3HK
in3fsM60ddlvlWzT4d8Owc/dmgQkjeMRGEiRX4bGm5I/tBLWX5LCPPmXBUGP48y+23xIQv9Ee2mH
TG9Pjq5toZoUG7cIrk2cDK2bt2RaPjXkAkUEO0Jk22mBsTLDeF3LtPX1dgU/aAgXvuzvSu9fnvK8
cH76oPKoTOPc4IOaq6azGgGBw4Ezqsc+1VNvfn6nyvzOfnqnZ8uwJYmpZKp8SIPnb8TfIrBDVJOv
w9VIqjDqIQe6s+tv+DZEMMQOCeP9M2wD7YasHeFRaNx4396bzzikr4kMsfZptavIhmHrmBIW//OP
XZz0ztbuqNPFxk8UUNucyqbG1v+Mr+0N/kYMFtGltSaUPcoceiNzpMZd4C62HrX54f/wuM6NmInG
Ul3mvByrBThONNbQr2o4JfvgbnBOgAr8OZ7ovj+Q33WAE4r7Z87AnI3otOrqa4XE9rX4Z4Z5S90D
QE2JAOOjAovJlpH9kRfIgj+LRSMGXE3EoFNPlzUnI1BqbgX+oKWY4PhoZJ4if+O//fyAlXnN++n2
znYApj6IVm9ye+Z9w6LSEmm7UV8GqJvDLn4k5xZg5XH41d5bN1CdpwKXNioqTuer4A+gAEiW6P75
0tVbEa6vuuEQMgLDXPiZ8r/1Pu3zJ3Ju9GynRqzMgIkIaoxBsxMuN2djzTUNJ/uF3cBCbEXJBpzn
AGqzdHTfpdggEv2FL4YymDHnplCEjWLMZt6w2PhQvtlJGSRkyxxfFMQt5xiwvlbE4hSjUQ6nLVZG
ttW55k3vyl2sra1NBKCdjAcYKoGjCgUsQpDLHOuLurP99l0Tb31xp0nvCsj0sIN3C9YXSgOsHk9u
riz+Q2U4uXlN7cW8EzkL+qc/FkSJMb+PpHtTvizb6zS4l/tHBfmqFRxkTupwJSqr8+Qc7Nrq1HpZ
9xypl0TZOKObuiLMlB5YxjpCpnFPivLdBAgBPRxJ1xylWXAa/p2dIRy6emuwNSVlkCBvdVuSkivs
q/CBPG6RkohMsgDibFKIYB4EJepOBP+grclhDQl+ckV+rWn3vSP9IqqFo+rAREtEnRW5FWZA4nEz
lcyklXW3EYDCvI3lejzBxblrqUdR0amxmdwU0hVutCZ4MqHUtJxFh3gbqHeaRKf0dC8p16q/p9rt
U/BIrgGuiYtF/+/mgc8v+GwmqkL0bZPZide5y9J0LG+KKzDoBpxKCLhkeswZUtl19psSRXD/80f6
nbHl8+A6N5idBqE66SODq/HiVxDjnoZe7S2D7BauT5vKrS9GskTVR0pl2b1wt3D1f1uXHMd1k4EN
/1HVP6Bnn5YnZZC7rIqotUtXAC6LXzPKJcdq39r9Fi7U0pz/zd1+vd7ZAjUMo5mbwWQc4z+taUNy
7iF1KNDst5a6Lbrj6dfpVpppXhNlZ//YK/TjD1rnLrYzlW8whl9/ytlLV6Quz7qCn9Lv/FcgySQ8
7PGfZcWmp3JtYjdX2D5syXuYnHCv/s7ZO17VaxB8OkXfmesT03vlfzp4avlFyr5cty1hX0awXmiw
51jnxd/lvYp/ZUK2RCLMfmD7hwtWe5RVQMvUMq+kx2m8yIdV+GLdWPXKv4c5RFZdP66Jjxu5VrnC
tgq+GgmwfscumHo2S7eEzZMECDasM5+oQvf9OG1TuMRbM953VM/B1AxvbX+IY+gxBi0bSsh3FXZS
dUOIr5i9acwepgveJ7uCozTrBbEZqlds4aiw3qR4iuRjfI+5ikNj+mLs0ap4J4dUue7RDzb6Vrwi
yfJNeezvo3fFa//Mt2iaUG8OMwhvsrNL8aqaCUqFsZvqWzz0KnVOYJsmjkKvnCv4zUp+H6/mv3If
31OhL2flor9D5qiH68irD0QZOYQJvOTmZXipeP1NmM3JAzsq4NTJJYAiQFyvg8gT4yOIJSs9GOS/
T04HdZAHrDnNySsP7OnZplZX9c0cXXFDzxw+bv6SOXW9UgRmvjmbPciu4RWVGhvLl5wknhUPpXtU
3tLrgtzC3o2vEdlNm7B8PfFlkJWe2zLrPqjS3ygyY6AvMChJeOqOU7Pv2ebVcxbwSy0+We1lkm9D
egNW2djEBcXBRiCZjn6GvhOl/QASKHhmEJE+GNSPJ1oGOJxX9BtAIbnie6I8Cyw3OqVmzdYITnus
7o3ovYnehWdquCVBecJeyF+p3eraS9xx7iFjFtmDeFPFl5YKsip6iBDWVP5tMqT2kBirAAG37KOt
LbjkjMk2Vkbwp4y0Tdl7Evni4jvbRdHYqUwHOrXp/VR4nDx9PgsgsIitqRzTNSDCEV+D8lrJxGrG
gEpoSHsmO8opfYO1bIl4R8mMj57VyHBEo1pTGG/TA0XcVFfm+nB6G4UI6kiLSZIHosJQ2tbZk67c
U++N00PEwU0nFdmLKKNPJAaINwMRSERqADAsGCfaus9zx5D3/AGl0dNwAWsaq+R1tQTYk/7dBXyZ
L8770YE1Kl3UDnNvbnTnhBAYYG/vSG3JQu/flgp53+iBv17ubPMmZklYadVII1p3tBNEpwfMuQhZ
UNbaBdAp5TU2juAkGZtKTOIkBHJ6K70bPJ/WnDPiX3lxMytR4CfapkoPBkOrpuyp9uYtXCBnnDsX
henSGchejGQbV7sIML2b64fFVv6/x5Kv9zJvVD+tMkasCXJX8+gymUBVJq8AJgEM8KvorX7qHuZh
vepepJZWQzUsnMC0pYuf11bM0kybGh0BjEEaPf7leF1Bt5L/nMZV9CsJ3cyag3Tnyba5otHNFwJ1
za0Hl8dtvMXqCvqyE03kQlArIPTo0BCve61dNwS9mreyRALISjtI1co/pseczEFznwTbdstOi2/8
mVCIzA3cilAiFKM3HdzKhaP8903rv6u4ela1SVXDEjSNVRygTLFtFCbAF6YgzECdG5W/hvYmc3s+
Rwcs5MIGYunpnpVuxLY7+c0wv1oWjJ3KYVyanOJxPBJsDhp35tDH5HUsbiT+3bJ9HVLz7/o8pIww
zcyc68KWfNDemdm5PzINjZXfbVWB0v5cb8k9NSEnmtlt6ZHPj/Tr2err9eff9+n6USGUulJx/XYn
fuTvGkiDa/sGuAW4tVfmSv1mySPwTXH160XPdk+aStU5zhEnqOt6BroGtqjdDnfYGLC/2e8w5CY7
hzs5XYTMnQsf0vej7K/07FzF2DXVaElRwaxjrAnVcouJQgs8l/GJhDeNmMOh3M9YnGRYQgH9e5Dl
vj9d+ewTTlIjsToDUY4s7Qj7aCr35G8ybRVF26i9oMMssdq7ZestDO5vB9mn655/V0YRhFZeG0el
fwzyZ4O0EmmTOGHzEuSbUTlO7F6c2Hrz5Us09+MvcnFPm4Xf8O/p+Ou9n31gVjyBZ+j5tqGmNgS0
m6+zZFWjkYnqHoIK0OHVnJS5Xbju0r2ffWCyOpWB0uazACkSdiesXWwMdbZta7Jyos0cQ0jPsLKb
4oJcDHvh6t9+Xp+e/NnnpTdxNDUqV6/dtrkgkhj1xZyySdgG2VfqBT9GdMa9JSzd9tLjPvvEysYy
MkFBdTfQsDA2sbmvRBIiT9Ag2K6Wm0DzRMcghY35FfjM0n1/O51+uu+zQ4lfS3g6wV4d88rLk93o
Im1ho8runP01RWj/IKwVksLwImyNaNnpv3D9D0rEp2ktEIoqmBoWS956szPFg+RkJcAb9I4GCSTZ
nqN+siFal8DhaHlWX7r82aanmxqhHpOP1x6L22qbcZQiQXYHdaxZE3DukpwCmdYJ4svFGX1+tP/M
6H8f/Uc17dOtN4MYsctEe9XOMXOiaxVPrKl0E4cMS4/LQaje9sMtRhcnrR8z/5cKJzdUt4tjYGHs
f5SjPv0QJWvKCl/RLEEjnSzk4Cg9NhviLEzMXIiiUCh5krK0kM9z6A+3r559cWonioZcdQiL2W+i
urkTidRxpE2N9lC+QMIzHv4Lz8HCvapnn5s1GXolG4x3ZEEGAJjYJcad0n9nS3bFryCzyyKO6f/4
malnn5mR9KMhSQxzdZ1S+uz8PUk4lscJTBNt6/QEAbi4LBF4lvfZtPOdznD/bxOcdobUqHx5skSF
pcUcVr205kSR2cg/ynXbrCe8feCySKNZhv184+03REVEhqHJsqSJ5xceu4T7zs3pNrmAHv2ruxOQ
1SItRQ0Da/0haFbdm38NA5e962W4nVNkNA5l9EunD8nPW/J76leoPocl7/N3I/DTLzPOHklddOXU
R6i88xMGQkSfc11d5yPguLKHJzBsiIdzfn4P39R2vzwO42zGGRVDgKfCUYr6sXAQqJQnduOEAjXc
tlmV8rYiuM6V6XEhmXsaK21lig9TcpiUe8m68wGEICRjmrR9gmqwHpcXyHAgAp+eC/0xnynIaA4X
p4jvVqnPj+rsQFWeEmFqRt84kjRMD4EIHVIoS8Is7dLpiVL8n1kStdPS8/pWiv/5yvNL/DQ5TWWS
nIZ5E9jbkNZOa7agnDnxxWWjW2/VgNYGfNalZuW3e8/Pl53nkU+XNcIutU4yN9zbwlX0S39NHNIw
xecavxhch+m+hgUUrZdkBYu3e7b7moIoF+t63vNC+PbXkG0p4wHpxj2TnjapwsQYjDZliMUz83f7
r893fLb/SgLVssRZ/j7EXhDQjNlp5UGxtkXlphoqL48maJUfsYmJlwb5YJbbUjhe+Dy+gYF+/TzO
VoValsMxm5imWBQbwq0Fd8YO0VIHDdD+bh5Jdq5SIJiU0Ga/y6ojRdGtQeMvdWEWf8nZShH0Qxn7
OmeAdqQFvRZJCT5dRsEatLwlrnLTNeaQOjdkb5LQWNklyIBq3Ea7Ud1QEFvcoS7NVmdLSCAJWiME
rNJz95KClCO40k0FH6ZBmG058ePPE9W3lfNP4+G8V9mViVROFeMhq5/k8LFQ/iSQsI1LiszZTRwd
IeWQc5A9N/29UKGcrq460FAcx7Juu/BTvlu0P/+UsznT10moMs35o6h3E6XyDQVVzrtOftohnZ3D
2Bo0hcuPfOm6Z7Ne1zSRqI0MxpN17BvghXtaB8pcUrf1k8csLOT73EIuzd7UXXrhH86P8w3S57s+
n/nSONWToJ9f+AwiuBhFoJGYkee6uZ94GsnxLZU3lk1lo6I7pTQMmgINKss6Go92uPNdn7LlipCa
xJZqLx/3kPXDne/Fb9Rc2+jGT67a/kHzMQNSDxaWV/+ledQ8m0ejU9LHRRiwxs5RHyR6t6aDYJx0
gYhgA1wO5NXbeeVy9W7zf122zLPZtBDDLhoztvcNcvrt6XRLODMDtCAZoBT3p34/uGqzDcoLa7vs
a1lYM82zCTWV/aSps4gdV/Wm7tJ006V3054AbFontlldw/InOITg7kWdwbd1m89D52wWZUNfDyeR
o4U5uKF4ELvWxlZEYyGhCOoNzbFW3yvNi4p9jii121fx+oTs1174bpeewNkUWvqG1KYWZ9saMSJH
eracIt0ixDPVxEbPyjjaaFgWliWTS+uoeTZbmq0SVlLHEwC1iGJ//B045F8QybsFyk8oGqG5w/PP
t/uNTPPL2nXeWQ2FSFCbgT3DeM3SJQK9pWA2W00EqhaSTWvLcmMckzTZ9mPoxbfaHxxGFmUVyQYk
eDjpOAZ+/k3fyIG+/qazqdPIwrHRGgZh40TEF5EeALBPm0sq6VrXb8geIHl4SV74raXr0/j7kIJ9
2j0JQpeWms5XH6NGOXl5/pvtQ31XT7sGmXkQry5K9aZKbxXbD14k+mBL+4hvmyeff8HZ5JkojdR2
E++iwNm0VgECs6vW5Q+CoCmvZEC9y+CIhSX6XHFuyJlWh5Kls2ksiOdeF8SQxNhH0tknO5pk8hDR
mS6tjktXPZvkJD9MA73gFc+kSim+ME6gIwR3wLoZvA5uXNEMyMvbhYG1dNWz2U3Swq6ZtI9yXe9m
BNATUpIipLKuudUAWT3JDwuXXJhOzpGcWRy2Yq5hMaJWROvY7l/mxg7xvngVZEoVaCZe8CEsofrU
j07bPyuxJFuSJFmaon5Mt5+Gc1gUhq+wFyAnhzgnEreKctueXAlrRmSCdR51uw/0lWHpHqBOIFpJ
gyCrT0EVbQdaynTNr+XSNlpSnl+rgrzlm1NGIi+le7sNDiVhLSPzb8iu+vQWoN1S1IsquZdCuMo7
5XRV4grVnwRFJzH3ziQH2PAvegUqcH8sCLYhu94gsHZTXsKC9utVMexrYmiIxx7hap1M+kvSHsxz
sc4jVj7Lk9ehupZnJ9wK7vwD+tfRjQg8Gjz1N0JVdXBk05ZQBPmr7AlQ7hMkb9VGvSWCAHzHpVpT
I7OF5oBX1BtBm+vcIrHTfMhiaJscowu4umZ5EWSHlL1LLRWrSWsu/QxaNISPdm+hcBlW1olr2TUa
peShAQ+Q3tV54Yg4Vu4syl+g9AY3Ut4akX47uSGOYhDHoXjh1M1AUFW9negHy66pHS0TtY9ulxZo
LO1F7e8a3EiiQlRkBkB8U+HEOcUgwg076v+cmqs6f/Vnu5+/rfJN8aj/mpOo0xwW91igkvutCtxE
jOJCatdyPmvqp4zsFzQRnT1VaL1lw/UD7EakN4UXJcOije5TfP+DLXvRvg4c3IG2gkFm6pyBI3ud
e4a2i+LreI687q+JqKwIzd2JT+KW5KAE9y9SSd0mz5CzfqABYBbW/DfPZn2t4yjSorsTSna+sy7f
4i/EhydcXZHoQggA2zYHidrcIb6bo9mBpMn1JYEplo4ZitfvKUR9wTmZPxcEH+1BzDzw28m0nW+7
EN8mNGUV8uEyR5G1FYq1mRFibavtxrrXrqv6Musv0u6RuUV0gz9Kgbr9lehpIm+qfC0lf0L/Rguv
zVk+Eq4F3/NPhduGDLdL/SIjD442ZuFXq47OcEfmEHID9GjVRoo2RbaOU09O73Owl6F4fPaLK0s+
eVGUeSUSr5PvTiyiI9ip0vZLbaukxT00fYvc76FXAJKT0kZUSa1diNZLVN2ExpWvvBG6SkLOCL5a
y5sblaS/8qJIH8T+qY8tb1AiPtjO7hVaHNaMUZJAoKB/l/dd/SKWHHgn4pnZds+NYg1AFk6ywcR6
tW0NYzUkJ28iAb0mMJ1I32DcEb/sh1difB1q6zb0EjsMWGXtmmAGDG8OHfXmeXhGzxbtonVv18hC
oo0gPlTdPqqvivw+CI9+9xAFvzhJJcVL1LljcJVjxiK5SgbRHBw7yRMUDaUiqPhDpj4afOJjcjBN
zy+rldWvtSs5qFzZUh0VXFFLhpqJ70tdd6jQiczI6BsLmBFP+7Yhh6gl97T0JvIjkcPwMRvtyj8x
GXkneeNHkhOpThrZBuUVYptIK5ZxveU7kywhkoTK6aaYnnQGid/9sY4RNKb8YkjeVFkB2n+TUyyQ
xL2U3/fW/uc14PtD0d+p+EOQ/GkqnowsmYJGn26l2xGJE7HxsqP6TxqwUpquKHljkGPIyu0WnxeE
imJVP/vqSsgd6hUOT/l5WA/ISUoCCNfjY/TSwYZbF6+auGXIjLf+M+BrcphOj6C0TPrsxULd+xvJ
NDuyv3fwcYef7qBNQjlsc226VbHJBDcnCQXkJRO+n/wKiMNBAhNdpqQiKWil3nunuAR+b6OkmUsc
U2IPB6lnJAGi2FaWLbyIvyABlqSM2W1j56JjMikhs1moBmjfLveffvXZOW6CER+Wg8pzL500/xVA
57ZWVGd0NLP1dZuvMRwnxh+j25V0pJmQkPhiOJhBbJaxT2XnVDp57KXWL+OF49afxG3IAF3rBOfR
Zdi3x+qmvhOJXSQ20tyiuI3+6Ff+cXgoj+ab+Ka+Zb+RhMO/Ch/Hm5/H1LeCjc9v5OyYksWxkFtQ
4Y+osuN6pRHtetVtwq0f4gJepy8UrdHMoqPHi+BlGCtJmsKm46EFZuZRe5uPDTVf8Sz+RmcELLB1
pD/TK3GnBkIOpre+XmvSrsFETFInWbWk3CcrYY2r9XdW56v4DQNlYiPg6hRbB8SOYHeRaLr0As8O
RG0eFvIQU8tQx40abQx/jUU+t8fObbF/mPfxDNfAC1tLS0eQ73psnx7veQNAGtm4+CrbNhZr5WLe
D50gX7nDqgi3M3tJ0j1s+o6Jg8X5+c1+X334O2q1s9NPk/qNrLWGzumnQRzvGAj92aUO6Rb/Bvp7
CGfM8QIKgvXClefH+cOWUTsrHfVJppidxpgSNiRrmURJutRwb6S96czWkekhwoR6GWC9lh/Hx8Ub
/7Zy9enG59HwaZJRZDMdmrmMWoQX8DLZo6Uu9Wu4DoRtwJK2a1YDB9H10mb5G3H9l+lNO5socuGU
Fcb8MSUXGjtQ63J09dc5x9rO3mi14Voke/APO1mnPaaeD5AANSvFKw27l/+eLGfyzLWOn97E2fHI
R9BgGD5ltMbBNqmFPAlcbn1xUb2NykpddX8kW6CKXOxQIFqO8mthJMyzx0/XPzsoWXUTN6XG9c37
8lVyVHWFaUPFW4AnJvMKw+kDwJrjxrpjNxBzKkXhsnBy+sb58vWlnNWDBp14RVVnOIjozPzDTI6W
DiEmq2qrkB9K1+s5IFdKOHbCUQwvouRWIz2qX1VzWWhxcC69kbP5tq0Hpc4YJccaWaBKrGBWHf4f
aee15DaStdsnQgS8uSUMyWJ5SSWVbhByDYDw3jz9v8CZM+LB1FR2tG46otXRApHI3LnNZ9pyD/I4
ZvYlHRr1YRw/J8YPDFbjfEdXHU26IBbhi97u11wdkk1IlIdxQdlqsR5j67go3jQH2GfBWhh+tvuG
VtGTmX+wMjc6wOJbmLzvwHglqNPVp3F5RBKHZgpW9C8mftHj0a4EIeRiS/fOxrngya/O8NL2dWEu
ADLR5zueX+Oj9HOErWgB8tYQIEDWQon2dDQ4zC6pzspjAjq4114K/abyjVNY7rXuAKvSm4LcXud1
n4A1eCuk8KW9jVyQJmbgZDdgX60brl40NkAuh15xKGJ3ncgOrvqjQwWCZPm1/AKgloGt/uscn9qv
5rfavfgTVvNq1rJkn+3Ybx8ANjauzUS7f7K6WXSRvFn///5e5iaaZyk8/zBhXjvQR84jxH0ZU2m7
H52vYEANtZFBCM1UK3j/BKsXe4D3vsQmmKtJOeb2yEYx52NcPlAL6y6ew3LqhcQ4a9i3bob0O7jz
5nMDeaipb4h3oLr3xV8TRfOux+tFRoQiTvH8jPAY7b5O+Zck+2F3RsDOxxY6+26fT8n0KmtBOfkh
OsYNYfHcfZiHuwFqN16u1RHplxq+ebSmuSNkzmiVm5kt33E+ltmPJgzU6nZO9xUGW9QlxjGPjiVm
vvFu/kV5rr861g6NeIdhekoyA9iEvgHaVnsD1YhdGt/MaCejfvpY2xT/6Y9huE/N+0QLnFNigMYy
+B8Hk/8xCaR+8iTsaJ2pxbL4NR1wFg7CvXabPEnwihgL51+Lx9TvWre9qz81CyB8VyU13J8f6ic7
QsDW+LBKq6/vsLc96XNYuwoXBillsyucnROROXnZo3HADexlZcKlB+0U3SinsQrizg2PehEYd8Y+
v7Vv7YxM7FZrAumrBWzkVrorVeoZ1H6CeHjGWUo2btPIm8j1STyXvd2dZnzpsV519A9q+BpHx5oi
0UR8ykl+TuOhTV7L7jSAgHKqbxmrcq6J2Oz/NIE8KumHRU4/JtFtkXCf6N1NpEw+UunwbXELgccj
FRS+OYsbUxIjgNEs6SEaATkgozRoiNl5MlQrizIpKMZ/gl68SrjMzeXftUNdZZq29snwIcMLcG8e
u12r7hrEPf+GhJUg2TC3V75dxUqY0/ZcFetMZLTTC7fDmHxzB91rQmSyMt3qn83or+LB5mY/q2Xe
SoptPuLbzmxJQSXOW+i3/vrPaIkmkQRkkNGS6BIzRcFoc60XpmI5DZnto3wD0+Kc30ILyCKm1RHd
NTCbM8azzfwrjw+V6jrmHq3sCfsCtLa9ERdapP3BCb82J7ngNwbITZmgeCOcqH4SyXw0aawdNNgQ
2bfYy9NPCiLkzqHIbjmINrgL3/pE5o5vtWuR1nV+7XwtrABO+fSayM9xDk99QjAoBpAMSW7EWr7Z
Zft/oOL//yUW5iax0JuySpWRbK/zJBu0Qv88RPxEb81yz88T5DZMipodWv6rzxTCNx7ltQrxy1Xl
nfNKOUtAjEUagutF8F683iQYzTmp7FAh5VL31RG6/Uokom/nmuquQwvi/evh7RHL1TbcpBFK2HZO
OXAtnY9N7vb75bOEZwPO2hA1PEgrorxFEWSUW9xSpi+6YocxGLbMxc4VH0SqVpCLZNmlS18sZ6yq
ub0BBwOJHbY/hGsyb0FS+faI5fd7b5FM6ey0aV6Ya10n/eB8f2D377SvC8rr1q/xIAvKdFESu1Xc
GOdyiTSb11ZxID9/je1wt2DnvaSf1OFZ106IJdi353pPo6vUfSujEQ6Zt6hfpv67HJ+m4cH8GyWm
oLq1NsFWqeNRHhbwXHW+Tw20BdyQZvDg9b0HlOxHi5LxiDLZwXD8CsN27mZPsP9Ev2ATfgtbHntZ
BRiSqx917VV3ZewEUE4AQaZjeqn/qtWXSvILf2b2vM+Tj4LnC9J5axOGuzg0KysFKBPCrFefYAn0
SL8kyIvh0e7FxamHhvcX7WZc5imw2lm0AOsLvnPcrU0opsw954ZCgyGWuIDvlaBXjpbqD7ShrKfR
OoKjxTokvF2kZ9E1IDwEmwCYNrGEWQVJ+qq0jG5I66Zf/+UPyemPkLUSPlG03JvgNupNHC01G06W
9ymD5Oxm7Ut5qhroOhj9MgNOcawxt1BBBs3VAdtgocDVmvC+t+KbkGeHttlWMwF2FZmABdryzqtz
FlJgmIjvhRFPcNlusUhNVnVVu5JvaHUvQUGeCUQcUBwkc1cOMHhFZgqa699Y7fX4vvOmW3PqamQK
ZPeXmqNrnkx3XgmjiYuillk+rB6VqHsII6tgQ28FCiQzrmtrXd7zrXnjdCQH3nQwP64UiIVW41/n
8Zne4V5wjt9cZASsFOacpm1sG9NN6LRaZQKZmJvbKoSc94q7SuqXahDpnmwjTfm6+PhbNa4THYRA
hTff+erpmxqrtqZK6x3gZtWEqIDc3SqU/YiXKJhAZpjbOvg2MwCb/+HmunryJoLrXbg4Gkr0QEWI
3tynB6rp1d9wASxFgsXpQhZxJ/rKFzTAf22tq+euK3JV3+eLNKQS2vyP5qem2ydo/zCzeRjmn2n3
VTPoAg36DnnWnf3YHJZ9FAPVCM7mzniKyt382vmzR0aP/l6Bf+hOuVNv0x9oq9ukHs/zcd0f9ie8
KZMgL46NtkNqUvHr7+P38oPjNYH1gGzlPUIKLC9Fc35qXOvmXLtwT/hX/vBWnd3TB+0mol33Da/b
p+ixwOOLKfX6H+Vm99dqLV151e1PvNlpXoPjWtHzfwNDtkaT9xZqc8GETqJXac8HaqHbTV6L5BqS
udigL/rB8bnjsAIbv6EQbKFo2h80V1UvL5UWolRPtEk3N82YWH0tOfDhluUxqe/P/SGcb9ToprRe
gFsASbSPDVSd+C9purGEyfabed/VhtncNXm7NL2WG+Zjpb408ovaB3Ly2fgAVyxcyC/2Oi3mIQkc
f3JH41lKqGn9uvwkm4e4/EmBapGL+4tfa56Kd+DcifD0byYiV79vczPZeCNVkwkkRLEw0f5cZZQn
Hmhts3CZMTSMHPuzfLGatZYH9my1r+vPSazs3g9k6pu309Xv2NxOcTfHci0Rs1sf1K6iNjuTseqQ
fp08Of+sj365B+Kvn+IEGa0gK35ENsjqv5LmaV5I2RNiTib6TSuX4J09vB2CZFo5dEYB2wWBY6So
1L2c3xTyPYLXKzyExoKKvEJgND/M6WS4WeZr/a36dzyIBYdpOxIppCiTBykB1myipvtwbrHysxA0
Iz9bEwjHR2Y+b45yvx8lLri0W8cj66EXfCTRgmzivepkZS1DsqS7OXiSdtvIj7SFkee8m136IygF
rXsZXeCaQTxdTRPh2fuLE91Z9G1Uwca9DD+vIrFsFf0Zkw7zsb2BsH2WH8+Pqq+dVPV0tncVHAd8
fxrrpqv9toScuOZaU7eLVFRi0Fo81erJwRhpGl+UzgzMwVesXfc5HA6gXOs7U4e+twMCOH1fZTeM
+xglH/2oofcXvlTD4xR6KC3LKBe08UGh5yfbvnJ+mGOof8cKJWkEN+Y9HuvIyVUPAEhAjCLI8YCy
G1gYs/5kdasnXGPfyASg3mv1XfVh/kbN+wjeaNk5p+oDjmkPiEQa5n686z+h0BARDezdtOJIduGj
iYcDUkifPvf9QcfXzNrTp0TsKP1ofTVm1ABcy1UfrE8pc3008PwxqI/81rv+OHytzr8iVCZSLOcP
WonU7c5CmAT7QGWVvYUlUX3FNdfMPhbZY4LXycwbab55sJACs3eIxFZ0M5BS2NfoHmas1gOSw6Xk
yuWRvpmePyUaoIagGWkvMy1mJF+MH1MWD+cJ011HpcbdaKOv7cE+UfBmqHdJfz9Ih/nyh7TpHAAA
D3L3WLeuBmBECVCUKEzXXLzuF0JOBvO4uzDZxe2ue55wFvxw/pql/vmXfo+TvHq38nPQE4b7CNE5
3SHoygAJbdUXAFTp51Wn7Nf8XRmPCAQrv+oKyEl7ItxIt2hlMNvIz0jZ70ouaXuXla6uHer1P79/
mi4ItPfCyyaXmK0+X/I2uhQF1ngq+huDNr83Of8qCqbKhbrctodlLQqqiaIgFIkavV2f/w67xuaa
rnQyqdShPp9qEoywvcU5g9s6ChxUYDwIzCBdlZtpVeAbin2hHKFwrNgG1Iv/EYkZ6az/l8teRv5X
JzpKnMlWMy7qQb0N9yqAF+1UYrF+r6o/J5ssJw2q+cbQ7zM3PN8JPoYoxG7uabNYaAnVl/7rhJ4Z
w4LqISKgB519wK6MATR9cE/P8BfAZ97BXFAQXDVBpmBsbmJjnAw1VSnJM7Cv588D0OfzwmYGeDTA
66zLFvTPy51etVzHEyCuszuE3zNUco4Y5hQ3BQPJoImeDOmDbcWuYX9xcF/TrC9l5zsW5nb0Xeb6
o4yq/vQZxNbi68jnIO0jxpC/2cu7+pKby/xsFXrtrClX52lfVi+USsb7d3GRNd+PwkGp4CbYztyk
Nq9H/cyn07/KbvWxv1ECWujdcUaiE40c9DkAOv5lH9cgfGc+9ugqZn5z12D6+D1D+EaEFnobx/77
9bczr0ldtLhFj+BRS3A79pMDIkN02I+IUnZ+AZp8NVOCi+S9v4cvO+SdgGJurmew7GmTROTczowv
pMp1PD/K8wGFTkwzhwsfLcIaQQIEc0qkY45Ps3QyPdW5q+VHXf1ll3e9hHHe8FibHmJQg/w5sU7d
CttVP2VYWaBJBET5Jmq+WGjhjuDxJedLs6q2g1dzleopRBhS29fVzWLem+1Ti9PifbNf8/5dKqEr
flsOP5uuRA5UdH7frPmv1nxTEDajIVfgVczHjMb8McLyde3Ve00T0KN3lU9pIKx+BSFjO0I594Zd
zRkpa6if9BsqQZioVulVsAdOM0Td0u+/2JeHR7XPTdN+FwE3RFfIZeBxFTL7BjzfGDOVp/bv/Rj3
F93FdBUfctf07ClQzFOXQsLcgZ2HZCRmW4mWfVNcTYrVqefoQnALYXliPGSsd0aBrhVvjlfZ30EI
vdlNu/rWm1idpNnQ6yUPbTwlyDQvaw/NOt5N/ATDRws9GxtuEC5MDLGYpIhW3RI9fxOp8yST00Ii
vJnwHcuHpj2eh71GwQ8Wuw966ic0zMscaGJ2E1qeiUwoWmBRkKiMdG7K9FAde2Ask/ocRkEXPsTt
QQvOmg+GO7XoxKKO8yJJD5G1ozk5r8xZ635wdftTMrgFOO/iKZRetfpTSw6XBaB5EULM1KfXMdpr
rgSczQGzFzTmh2VBgiOiogoq5dhCuwPfo+7b6NnpbsES5/XdbB/t+gml3JLVqly8E4Qtqrfrb9M0
8CKTTUffbJGoTSxNmohKVG7rSBgb3xZoBorADJnM3eJjVYjatyAY/o8g/Puxm02y2M753IbcCh22
42jrVeTqHAu7YKKF0zDaTjHb448fu9kbNHm1xul1yhJf0mHo7atAUdzQy7v9ipuTspvMBz01a8f3
g//b9B319/tu71xZCeV8JpOzZwShP2vJNy26J1mzUcGj+WmZIegD31GeFOtkgThIHur0i+A3CD71
tmBWG9WIupmDQciZgyVo14AQ+Yzhz0DZ0NoHwYaLiJAG/XYX9D/vvq2PAWrlpl1RCwJ0XcVNYbpj
OOYpdiCjH0qTKyroCGbiK/ftUcLvVd9CBjFshD22MmqSbIethwvp+Rwkdwkcf9fZ20EapLKobhCt
8uaqU1rTMRSTVY7pKVJ3Dz/XOTWOpEaMw275yoUci8lZojVef9XVVRPbltW38mVjW61vBAXeepQr
1m7tuTrzjjwnoLASBdu34aBXK7ypUEbZWWypvHCW1OKkeADO+t1KrVfAtCwH2aNtONMO+cP4sa1G
yhGX3TSicZfkHhQdVDtlWIEGcxNv9MqWKij1IC6Jslnh+27iVpEPhtLVvK8DByz2ZhsJLzzVVHce
3QTZkcfF7zAWC+C1u394fDexa9DUslUmKhDoFag2fVxdlFEszb8of4W70uvQ9xfXCqLdvIlbklVH
hdxTBQOO853Yh04Dx2k/gvxxpX2ISmGwLrMjetm3q4b/xIxt1RBOhtbOJQCYunIRC5DuNLqKrnJQ
8HJ345ZMffFTLEK8yBG6gmtvp02/H75BxUUpCtKxrpCtoq7Sy8cyo8gs8o8K4urcxJwqo8AWADS6
+o20ctpJ7g9s2jOAfSYBLdzNaBpUt0n0dfVTwqPKutHq2zoBpCGetaxlw3+XFb9/7LascOqmUVNu
0tY/f4wOyqos9ky72kNhSzhTehuL/Pu8b4FQQzsmPVKM/xrOAk7Za98T9sQt3K4I7YZ7Z7pFBBeM
Pvyq4fnMHZ65qvKNxvqie4roVn071fv97puopzhN0QyroEJHqrlK/UK/oQ29d4ZdETRQgHfafvU+
rpIPUdAmIlDMuvnfW/pN8BsSqMBaT6gPKxzf7szyRWq/9P1zaaNFVKK1g7+nvk/7j0l4N9Yfo/Bh
7G9M9IgnupS+IDyINu0mkcsbM+kAVSILsJDBImxANiUxzC1bpM4xHYl9WnzC+C86p5t4aCVRJJv9
hY/eSo9ZjlWgAs4RbJLjpij/ApP5tnpP5xieimKEIDaZm4CI8UBZFzXPjuiNnY9a7MsRVQZSEmUC
Z/SkQQb1F4ZY+0Ko/ST69Ju42J/b5Jwol3svdvbj+dgnx0TClwFgs9btnGdkXsObOr1V1/y9BfcL
EQQImeCjC5Z/i1tS1dHBZPXMDET3oWMAW2CazvVb3iAtM8/3fYwnNST9VcujpOhu7wU/QJB3/Bdi
qdTDJc6IBz06d+z5ncLtzxeAqUTEXAeYLhjNf1za/ufob6FLaY+yTnkmAchwqwzgCiHqczA9mu75
cUDKURYzQAQn7L9wSXkGNrLjAkbe7AmpJLd4iL3+dUVnLXfFL9E0+21Q2u9Ya22iW1eFJmBAwstS
Qgs2F3zrQD7ia0OJFsGBtz8qxheleKTtCbcyooEgPGKiV95EOPL2IovOIGOm5XH2NbQ+VE7YgrsL
E+HbGBcZv0v9TBjMBEd7iz8yHTnOrJLOSR4yVdlPzNMCE87qreW29h5K7XDjpH8HCrTGjHdC+qW5
cJVH53LTypZ1qZEkOnG+jJgyY7w8ve8OZDxNsKQ3q9xEMx25y91ZxMYUFcYXCsPVD6hXHodRcKDC
5laXPmOJFkRfQTnPh6J8dPYmne+9AYlXFExFB3kT0FQ9/zeDpMOdg7ac5VUI+IEJguAsqYdkuYdd
1dGy+juHWfDwLRhJDVt7aAq2GWw9oL2YbABTKb6Pr+YuYpBK8MRrEk3cPwyfWyhSVvdDpZQ8N2Ni
QkkMl8tNbzBiBw/Se92LZq8yfvg0HvvDnwXOLSCJ+UCdLViGMaxFeWH0O2UHtL9/HCy3I2a32Kji
HIl4utjfTXBpXJyDr7ZYEQ+FDKdiRRfubfzvAm2ARIBoPYpLZ+Q8cgmHU7W4yMAJqR+iCmorXxQ2
0zmTBpLr0aA+Vt0xQdKFtjbdF7d0dmfbO6MOSqvrT2tGexPMWrktNHO83NmXIZK00w556o/dHaOj
LyiYQ2o+Go0oSxRt7k1itsR69y+Njc7LDfKjHgncdaRszcyFTrOBOiPcI0BwQSVUjRHEb3uTnhmV
VSrGDI6zan3zZkbVPMDZDGUHGe2mXd1j5ZdBzPIEm1v02E1mFvZ9rFEmk5ZkLnT52xhiv5vs24zC
QPacl7/RUBSt8iZ+aTa7SjdIBi2d/umXIdzLZEJBBpELrMoMRzgCetcfG7fWj1N/fP+N/wdA5j/p
iLMRvlQTqVhqiyosOn/IlacmfJBfzt2xXXzNq5ynAhs4+8UhTWEO2HY3S3ynfOsskvP92N+DJk9T
EidRTBfcos6mjs3HenFm5FkfIbmTI+2YHAG1RDkBcYJ9/XOlAC4ixJLomdtyVO6mzG54Jlx8wzqU
JTrXB6hV9YWYvGQHCTDFXhMLD78tKfM7XXLWTXkV1iJNSicJKVgK4Yrlf8IKmA0wW7cDRLwRCZcb
pPMRk8mC1TTkwLzRHj5qmBrtqh54EP3Xk0n/yE/vF2+VBU4hNN1a6ExxTvZ6g33eMTk/Y2TkaKds
P4gQwBdQ9zupxwXcePX75XFIEjWUMR8DCdsGORzFBvVgfkzzK5zuxvMvJXso2lfTYlKav0zK59o9
rzYaD4hnwEZ0+j3tqMpkoDtlT8pc3IK2mavnqjqUGfQhiYpgCrKd+aOHD4PeRwarXkMmy8baBBE+
bN7pm+UkN8CDkvQV9O8E5WQ6SCY/ZcZCUkUaBkvjX3p2N1YHvSLb3tukweDA+ZsAyXUvCPrv5J38
vSArxFlncIhtkrcI0RmCPM3ZxPJ8jNv0rHPemvOtBHXUNwwMPXLHt1D4OPtQ1rrlCGyo8PlBVeYX
bmHf5sK2viDQOZvYrsl2pxsSeWphHjQb3FfhGfrR8bN8r6B5DvJzRjzCfz/YiHLErWpTUsaS2mrU
PgtSLoHqMjxJb2I7WEcnExMoui7OKOwxq6KX3UT10mCKvxigmdGpUOq7EAMkAwBz+LCAijmECIyn
+768jUNIs31zzPBflx7H5DlqP+rxPjTQ4UXLUtiCEER+ZxP5B2tu5Mi+tCAYcq6OCuqvxKfoXOA5
+3hSr00oBEyExfe7D7ZkeRPz8xD3z1onj+rTD3z8PAokJOm8JflI+618QIkJhHAC+DFzhdaf7482
ePgmtiuDKk/TyMNXK5sGerU87Qd3/kLf7RtIZYx9RGgk4SM3ob2vJOdcrqpoCAASQUamGobj1aiV
XGQfsPehzhd2WkSrvAnrrWUYhbIWRMZO+oDt6vATARG6Swg+/ui+zcduH4nBA+9udVZ3veWuYjHA
/Wguera6o/lJ4WfVLkZkMsDLKbxpV2UYqBI0el3BwV636v+8AnjsuhZXjy1kOTSzaUWS2vdVe0wO
6XDbpA+DsQ+L21xBbeGbNFOHJvNJKzxcwLXDIVe/zUIC0vop3/shm7hmNJliLQMjOwRGHrHEXrko
0suqxGWfQkSMRAmj6CNv8tSonud4WIX78xnsKlhzJMMoPNuVfpMf2xDjrGrfYpMoWvF30xVWfBPT
zsUYas1MAF8VvXRwoewtLCqpBJ7Oh4TfwAxaakWv+27fmqduQpbu9AlyIkzrmuZo9IdVg0CFbr2q
/ARm8U1yoP2Y1SumeuwxRZSsvl+CWbKyCVypkefxUvJ1V65R+QyzFpUDHzMW4AivEXtbeg19tKoE
u/uttdYtXZfRazRMa1ttGzRWSmOtti82KKM/hAiH4KGmwp+H4+gwzvJSfJb3gue+tbmun7uJW+0g
673STuuEBI3+1+Gh/OT4YKxIgu3A/FwwvxFDb976xNcPXSPM1VFuk7CUy2ghD14pMGticK4OC2kn
enZRezg/q16zr34xPGsXzxlEa73+9dsDfP349VtcPb6J4visNVyKBrKB5JDJSTlIbv9qNLs1Kyk+
CY+w6Imb2FXXeoxYK09cPixf1h5l/rU52KCtgIZCmH0UbifRZ93EqGSanF6jTbgiMntfR9acAu9m
VV1Yq436y+jZqte5TXUrRDSI3nUTrlq5r0bNXuvboxJQTJ3qX3hIXpRQ5Y/pB13UZRdtpk2UGmHr
OEvKyWG0Xz+tek8xqiP+gJlvBQf+ZO/i7KDuSlLBPdz0IvjDE7SJV/k8NOmkMAXWuW+9JdpDoKNb
ld1F6DG6hXzUA/pFldv+DdlhwVpvK+s6rlRJrXg2Jp44YmPveYYLP/5ooCfB8fIAoAveVrDa27K5
yEMNbBKF2KwHRvmgpwdsjFXf+hz9svCD85XlUChPebjT/LB1gbAJt/a6dd85vc4mYqnRqKTRzFmK
4G1EPrrHIaD8Xe1i5InsTBpkMkI5NjJvAHjEsUtwsraVtKGpg9Fg98jw/QUh+O4IPAixg6V/bItP
GU6pK2tROZQtxqdIPMoCRcI3E82r4LWthKPe7CEScbLX+0kbdi1lplfMwOmIJbCc5EO/CwuRxofg
etqWlIp8duRSoXMxBfniSusgk6WHkJp7q7zXyrVG6kM8uBWt9iaOZUV5ruqEm2L6ISM7C2cIPVk4
KPfOHZChNF8V8ewTSrOiZRbt800UC0dHVSqLF248GRe25DktEb/HDxVjVpRgev3HZJ5sQs6KWkTj
s29PmukLDptoq29CWx2HpF+GdAGHTUEKGLNGXGIcfIdw2vZ7hi3aRWPFtITZ35v8iuuNtolrxjQr
VbtCsmntHFRkfc6BIa/GvVWI0+8q/pQfzS9FF1TYCUu7Wt5ZAEPHnYT0t/tHC2Fvq0lHz+xlWVUP
jJ2B9s7N8KggcetKvr5LKCpBCVdcbRTQRiF4tP5Wtv97GextLWl1mh218Awf49sVAtre1y/zCruZ
vOmjiVCXsZKXZ/lu9KX2TsVg4Kep7vM6WI0TADi0gdr6NVTumHYSInytdjs7e79LXD1FReLWaAO4
gnfRh4LTPO9FoxTt/QOEyfsm15ENJ1ZMfr7+NHgJ/IsX/ZdeBeO36ZjVB3hZfeZPH9pl1yg75TB8
5/YI0EwJGbtAhvYRLBwPA/gih5wX69qdmroN/PcanpUkble8f+pseb3vrjIzI9Qms9DJ/W2oTPa+
UR8tc4/hZo5pNwjftYcTV6fkJ/KqcOOxZXRL+1Ww196/U+1teXvumjCeYuD4Os7wRzW/yVCWOBdH
XX8G8It3Gkbl+1ooqy569fVDXr16JGfamKgEnNbPq8ewfiyCkfKj4qw767QTCuCtAYban9L7SbsP
OXeiykv05ptgm6taHBsDOFws0jjEwMjg49c6t2raHKR9AhJVDNESPXQTaLM2j8MJpjM3S7gvIFv4
w6HV0L12MJyl3JqRmRHGk/evM3tb2bZSD8HIIm+Cb+c5DQUIzX9EfNHzQCmyc83u75Q9orO4iajj
EFlqNHEWVWOnlTsjpI4v77IT2rM77OCWnfWtWsn/t4IdLQhh25JWm4cwz9bqgx0t+Z3uoujWKAif
HcLdilL0Gg5T4wqeKviwyqYJ12dhNTUGu6klOZi81UomqzyDxjl0cb9bu0R00EVPFXzZi3rS1THS
tSxHJJvWX+081svDLN1zZ5erzOMcf+r8DnFgeL03EDb/sMizL5nb1aPtKM+05ExqDNUZxiY+7Lwy
BhQM2ABl/Bxj9pSoR/Mml/jqerq0w68emiZDlUjTzBDTeaiNU4nWq4fUfdZDUIg/xNWx/EQr/Hn8
sTrY2g+9Z82wWxDdJoql3gBDY8FZLMOzQbgeok+xiWhAn4tMKTnZnXXs/c7Zlw2j9GjeR2jQhigo
yvG+l1y8pIRoftHe20SySFX6XrfsfzVxcHblHYdDR6kALveSq4a+2EB9zcb+d2FiK5tI1jmOkYcx
QSW07vP0gxPejL5unZoiiOeX8/nBzJ5T56FfHovsA97R1cnsTsrwGtkfBSdPEGcu2KmrPVHZUnIe
R7Ilpb1ZIQzggzKMGGL1k+PSdECsJz4YE2IySf9PJpzX23ET4gxlHCe9oDop0JLh9qRrN5KX+ZWO
t9u9JB+aNbZme7EtieD+VDd9O72r+3N/ZppvVE8oZiZAsU23oY3U30OjjD8WMhomhu2aAfAkGxL3
8t0Jj4KVF2z5S059tfK1qTgIHpC/DLime7p8hBAPkUU6IFOU+wNuQDQCmvEobOOt6/rO3lM3aV7d
26oUNmz4NP+lYW3Qa6+qqyeHMj1J+p1V/HCML1rx01JQ9ZFXelkKX+vGStBp7KLdH67CejqvViGf
2nPTxZQtGb55xynxMN8MPSRj05tViLlxdaxI/6HQ79XmU9evc/Vcp3G6eTbHNYUK90q8M290v78L
j5IbHqyn9CPyoTjirNRP0Q0riDcXZPjVk1UEY5amA7ejpUFxVP0YE6L9AG0pojjBrxLTyGA5+3+4
zpsoJyHx4RTAdh5HfEYQLIJHqNjAwwB527hd+PZJxTFeXI2J3nYT6OZCj8NO4qIrrANiGpDTzmOg
AqHAXsmXVpctLrp/JLt2/XU3xXA2NpE5d2QxFzueEXlFBgIxPSaKgpIWELDDv5O0iV52E9HK0oiV
QuGx5zmw9+FfKx7rTCMeAQgKO1p9VJ2T0MBXEM20TTSL1HIO1ZglTumgNoAM6RiHL0DH9zJ+ZlNQ
H7tn3CixCK2ZwYk1HwWBTNskb05VDWfLpsulTMF5wUsGib0WeKNbS6tPNbkEyD/W+1iXnmBXCxZc
24SyIsysSIlW9AKsmq7Fojn6hX+Y20KwCegynXeYDwqeKXrd9Tddnd/MzAurbrg8FKis5X1zTFeL
oTq6AXZXvM5e6SXK8z80zrva09omYsXANMJZJ2wbu6jYl13AJMTePT8b6pFEzl0KWLEg1A3m5NY/
Eq24fvgmP6vPdtugRLPSl8yZPirOUl8Svxz8zm/aIHLDE2ongSkalb/pSHL93E3Yqmf932WmnRzg
5VAFZNYPihIDneaHtPsxzR8WWGuIRyxBZvylEMDhMQW2t+BmgSXS46j9cuavS0HzbSyPaXdoYLJ0
Xwz9NGHbIUPWv5vje4luhbx8F+wU0e7cxD6zryA/ZewUkvw+u0ED9xxEfjocQ5JcD824mmxPTAkW
pHQXBY6rDdp0ianF+kqRnXbmPomCDOd45mXgSUxcnNfeEqo8ZPFCoL3ohTfxb+zCMj33AEOhEZ2B
fN0Z50Cq9wmSOtXLDLjF1Zt95JV/msVeIG1Xr6wuhlXlIYE302FPFKR0B3hLtCSI+Ng0ZebODND1
bV2hwq5gsfVN8OtirVy0tdu4QsxC+XDud/knkghMqsBbFwstV2M8/ENC4dXJuPQir15Za9UYI2iK
10EKouqe0tyPqlvTk5XbCSIFeJkuRktHiBJaT9w72aO+DX+YZaELcLlaMRKU4f8GaUSX4EAbBDEG
yODu+HD28yHoMSYLBEdKEHz1TRCcu9ioE/j3pG0NXdI1BrLFfHznZMVbVQdbvNVqZneC5wrqNX0T
//qUdgxaj9zsWZBNH8aSoFM9Mo0O9BkbPDdlvsBoo8epwg0JRX7afkDCR5i7r9vpvdXfxMPEks/N
srpXmhgvHbRDTKo84SFKHyoJhOdZtNrbAAYhcsIgbT3Ppe1Sosi+ciB5y4DI+eOKbm/2YBj/tBug
b9I33ZiXRZYojfDG6ffhfoGMhlos7c04xN2C0rAMJvU0JXvBZxYEMH0TwKoVz3+OaayOrpreyAsK
eIl/1g+Vvi+Whzrx2zVJtvOD4LmChd4qCkxqlhutybbWoPrdTD/XiZk+sqdX/Ug3a2B/JYEhGtC+
CUS8iiFbQYFpWP6NqB9dw9mttzrloI1ltPIjnQ8D8rVYvgX44uTjjg7vSz4FZfHRyJGbC8L8LkJJ
XpRdCb7AVmkgqsZ/gxHOvVtdLJFJcmDBAyjGyjxQBxdnHq8ZRF9gTZLfOVhbnT1ay5HpWEB51KcM
cbrh8zo/CL9wax//8FtvQti0qE7dybS6Rjf/1prAHmoEh1z9Y36k17ki4kzpJERaiHbYJoBZc+aY
cjqtk4roIH+yJ8Sg0TU4rOi/gYkOOG1vEUGxBQNoe6su0I+LFKv25V1l5z494A0Se00cIPpm7cNy
B6+3vBWGj7fvZMvWLEdDI2I7lTFNO82kVXT7jEup4de5D8xSxyCtkZ87xZ+xyVB348ekPoTnB1GI
1i/9k//eSr8fv1lqJco1IyJKPw5fSob8zgem4ChVhc1OwS69OajLXXyrHIkns4+PSFljl2nuS/wH
EKm1Xe3ReND6XYyTunwEtNAXp+hbbnkREjtfK/Y+3B6y8K/SFDT2Mfm2PGScznE3Wrs6Cbrzvvhl
wFy9te+xNG2/x/uRq8J2ezf9BqTZH3/lvv2CHSrDmoJ/aicNVhws2yd+MKPh3p+bh6r64Ui3/8fZ
mS3HiqRb+lWO5T3V4Dg4tJ2qC8aYJYVm3WCaNjPu4OA4PFvf9Yv1CmX1ySx1daqtzap2bkk7CAWD
D/+/1vqk9QD0EnXv0x516ck/ZixtC1DkpnsBeLILudt5ne6VgLcNYaX+4whMXPk49U+9VAHrE+sM
hATSQ5HuqtqgMIFxerLGX5wn1rAvqxNYl0TF4q2977B9AITG7VpkCi/VHgFTiLCp0WapUqpUcGFz
AaVbvXvZr8q74/ywVIiB3CC5jldplUUN4JPTcVIbzE0LjuL0tz4fwwkwUr8N9BqpfeY9uOAU5s/K
DFqENeMtYYUEQ3JEGn+Yzxv/PFWRO4GFPSWQPw32q4U0AiRa+gBrmoH1pvbFLf5iY0mbhxa9ypBV
QQMsf+CBMOJsW4HBCnbEeXzTb/XRapFgh/et8RHoCZ1JYu2XKlptBGyGVodJ5cqyt5b6qFk8wu4P
YSZkmlUk7C0VQf7ZZXtd3XjjcXBvTH6Ela5bYHwPpf1QlaHD9rAfsIf2fbyh+/IK5TmOZYDc+UVA
z90nOfpQXd5Vw1b3W3IqgER885HcdTCBgEmMDRpl67NVAUy5nc1wEjFSTdYrNqdAga4zmKbwTpwW
nMi79i2zt567g+95zDdKQS515Rtbdd8dvbhmAUXb5BnyIhSL94i9wyjinW12yBEqiQR2F6mVHvID
5u28r46DitcxArvVCJDsAZe3iHMvwXcbtXWuqyOnW+RoZ3mwKjycofO8PvtTbF3DNSERv8liZT5N
e8yEE+wJYBMG8Ef0QIH1KUx+9RgUc+h3h/7Rr06Il3Y+1mtADfJfudw7zxy3DOT8MAk1xa5DhBaa
1G/8EZ8XpyFHj+sEi+Bsb5ZHHLH7tKt0YoEEFQC3AmpzH8h3Q0qm/ewY2IAHhUiAQ2tliHOEbE/e
bXOxI/5+2mj44UTAN5eCqX5fxlNuhTZ8M0e8Uw7hIlo9G3qcdvMQFAfYX2Dq4PYG8qsaKaFzSl+c
W/WUuVHfBN1hvikfcZ7QwT3QG2NvJAvfEXCVg/Uap75E/DhInDcSRBYeDxq1vLBGtXTY4UTk6N7M
afdjvenfT9F/jG/f1qB2P9VWPqEQ0WwhS0CWSHvEovtdIB/i94TiH9YE/xd1yR9v+G0ZWjdaKOci
Iqdp/wqm8hS1SJcCvarAfYRY/6RIgHYGTKDeEI4F+OymotnnbFcD/zHFfz1/k8sa8K+G92+L01E4
w6hnrBHd+zEC5dWRG88L4UhU2VFZv+hAwiHboZOCFDP5KNW2bt765pyJO9NL4RhDeolbnAem0E+N
ywuNJd4tzc1P89C/NbdQ9sdZ+7aWXQarbRSHuQV3AnrGsH37CAbetVVUItQE7FPUUqbox7jAf78/
/K+3/d5AXryutMQlxBnhtKJJTCttcWc+o0KGXNsog0vK2DkAkhuxCaryj+bUryX6X1ye763knIG3
kV+aujKLcxgqEiNDqm9SmAn1QsMPaAk9mgL+yj8QRMqFtd6AYaadIZXOaeVboq6afmd1N/b6sOht
HkPtO4cF/LwgeIDk7sh7M9tyfmOiHQm+avacQVzlIgQs4bIP6XwyQbUbUOF2TnZto39l/5S2bv1w
C35vXDe12dMKHPBrWxz9JekFOlfYJoEOi/x5DFHjaSRXiweya5pPcX+h7TgIlkky+6cN079fVv5x
tS9jxZ+qEAbX1FcD4oWQR2ZBfZPoW2sDr6iHZcSSlCPUlVmGEr9t/lQJuDz0f3Wdvy2jPQwKtLog
IYQVDXjqUQoA3Al8M6REB7qNeg6MLfTSESaL5ueCwE8f/Nsiz3WqbKUSa0wZT8CYR6h3SxCjsEWt
XhGEByz3PYC14qfB599vU/4439/G3qzvtfYu8XcybpD62MV2j4T2CBGKSFS+9HOgfsL0BOT6uDPR
vQMXL2YuHOg/bmN+mAW+d7D7diG9XeLKy5jUm2xF0b9IsIZR6F3GrQneV550P27TLqf1r676t8GX
KFs69ggJA7jgF11d8dwiwHnttjCpXTBaCIZE3z5S/Kfb7adh7dtoulb5xDVApQgJibrmy+MSFUiI
ce1bI8zX68tbOzZ6DhrLmPCHKeeHc/29X10qqfsZZhCc6xESRvd9RX/JjVoNJOJSJSYg7Be5J+wR
zhEcXYuAUng7Z1cDMO2rlc6IJRh2uB29n84K+evL8b2HPdCl1DTHU6AThWwJJLuPGwMYw7jYuHuB
LIKf3vCHx+5771oMdZcNHII7C7havi8RRP8KQmOetNu6On/RCUSI9elPl+Cn2fSrlPKngS6vyk6v
GWZThA+8jlvcBAioDy/pPCYPhvMFLoJV819f9993qn9xu3/vUs9Ouzbi4hcYi3uzQHUTkeRTOBZx
BVQfw/IOqa9+fu/rE7gW3rrx1m2HkhVGoncFFZWL2Q9lQSADmvMgD5eNWifPwjhk9rktDys44uxe
8/eKpkRfaJDs1p303YR8ujrfgR3AvLtpmiGpZFie0rIOKLh+mbrh03FxEboKOHIXYyKkusQ+SQa/
1uyB1wgsDF0sDJt9a0Rd2mDSTd1fJiDe8XxyrjzQJQOD3A5OHznDi6KRKfcUSUvGplF3Db+31Ha1
gxFxmoC7iGRqn8b+vmB+4JDbZQKeOukMxI0+TuYrttAcLkpji12yxjo62yPoxubgzP9wKX4YeL53
7U3fM6fykg5XItMlNeoDoHbWBjW6cUp6P8AGYNrZMSR5048VBfunx/8yNv3p3uuIZDRvULsZoxly
IABlRQpKQBajzeKl0AI7DyV7dGokuWMju5Qph6BBL0cBYayxvHhZurhXpEJKp2FsvbBwzi4/zSS2
GvzCKBn8f6UO/Wnp+UU3/tMv7DiOnOvf9alZKhXs8sDLY27s9gWM1THAj29A0Yw/hWP/NDh8mxyk
1RZNeaH+jeCgXuMGLONLilYtr8zijAE6zi2sOK3y4Yd743Lcv3pKv80NbW97/ngZlPLxHEmOZW3/
MY6bDjiwyIHowAmxDh2wWdx2ABar8gj42aaUP9kQfvg1vusAGMhZGTGwMZm6U9/caidGzcsOqvf5
Ar0sgcGUh4KnDBwQC15jWEHLBHvVH07GDw/KdzWAm1uZRzQmSn65P8HnbS+dqbjvzi0yTALYqhHx
CXjK7sch+qfPf5ms/nTXdcM4sMZAKw7ZFImZX40gXOhQmZgw0xGZFHNql9vmlV7U9X13ZMbZRXmn
07/7X/7bu/7v+Se//v3Cy3/8J75+52JB1HwxfvvyH8fyfeCS/xr/8/Ky//pn//qif1yJz+52HD4/
x+Or+P4v/+WFOP4/3z96HV//5Yu4G8txuZk+h+X8Kadm/HoT/KaXf/n/+sP/+Pw6yt0iPv/+2zuf
uvFytLzk3W///NH24++/Ia3zTzfD5fj//OHptcXr7v7n/xjqcvn8P17y+SrHv/9G6d+gc3QdRpn5
RWbFwebPy0+I8zeX2QxjqOvbHmUuBriOQ/aFF5G/Wabj2Ixa1IGx9eJ1lXy6/Mh2cDyHOaZFyO8H
/O1/f/R/uUh/XLT/6Kb2mpfdKP/+21cp+o+HmBGKarHpU/hFqANY99cg/Ke7RwwjOKm2O4WDhwCQ
qbeRKzSyHdr3EIGxEkK4UtTiVTrq0hTxBYtGRcECUmBq0sy8aLZMdUttICfw+24b756Xp4Kuw6EU
ld55jkB28mBpsjNrlB4ts37DYwISYztNAOnN+94oPgavaS9l4rkLeaswVuhM3JrtBFjNUsACOhD4
mkZ9PbB8ORZTCcRgaxXInfJ1WozOzdcPM5jbmnYdYsH7X8g15Del0cB0M7YbSGyr/VITtVl8hJOo
BnzufDCPftmRxKgyO8lNZI7M9Q9DMzG/pcpczq/nUs83LdeiaDV8D5kEJI2MXe+gf9MpsLQ1FO1t
LbPTQEh2sj3Rx9YwIG5imt9KJ29OlnLJfaHmt9Eaw7F3m1syYtE3zGVxLTzZpaRvvX1RZRmsJhai
oGXdtIeVHL5e2E0rvevzIxk6+16TB0+0IxDmWRcLv7QfaaGvu3Xob8SCKp3W/RLiZBEUY/GmX1+2
fie3XCaSevpmXTuICLi+/A09uTUznX1TlztIOPu7WjzMbotKcDNVG3DGylso/JACLn2wERx5BfCq
24ZSd+KxpVl9LHIgG8wMGzZJLL71VwXQyujMkGJ3+sFeihLi6wYm+mVy73kLD0ddHAqnQeK+zU6u
I71T4UhlBx110V5QtZuYCq73fKiexqq1I+5cDjv65VPZezsyecCtu+U2q6tCg/Yz1ynvB94mM/RE
Ud9KaKRm9ejYixHOwGnsvr7kmb4aplnfQEqCEq+twbwSpnHsnbUK/aJdX5QvE8cD871pQYcqqF9j
1cZ5CnHS14dd65acKrfedkCa5xMrcF2HBvUTieqrorjPqx6xNv1SAhowFc8VHfoNxjc3duq8eDbM
adMVVQnG02LU6P0p0z7ONJmdRe7LViQts3DSXN1t5OrMJzo42bXZF6GYKD22k/8sbK0OttXaMJqC
B0DGFQYqk/lWWJISPg7GzN3XpVwpcLjMhFGI58bnvNT3ldlvGbbam5KN7GgbNjtqC0QZj5HUzRxn
//XHaioRti7K7hbTJ9i26+049PzoF7lzmKfE6QU9te04H0bZRLbQEDiPzRjzTBrHzBwyZMv2lG8m
mb9qYzl0BdJPitJnx9EonLQcdR8suqJnSr0EJcf+6usro1HFVnsUZuVCypRmSBo0Z4Tf9Q4cE6uv
xbMzoU/A+rY4Do19yg3/efX4cLKzRl5prPLVYjQnZTJUwko+V9gu2AWRV7yBPU6gqCR7fajmoT/C
799u/BaTeIGOVpDPPkp3dKKHvHA+lDkAXeQ2j+vcmkd7mjYkq8ShpwrRXbl/W9diq5rhgwgfBmML
zpFmWJ2rJe/Pnle/9tpl14aHX0K7i3rJmXfr1BDfO7w/ip6PZyCUEAXkFuh7fLJVPjm9X9xS9KzD
ymPuQSn/XoF0/lBJ1IAdbpf7YSZF2lbY/PZ2cUsGcW+J+Qyxc5AJxY/e5Y98tZc9BTWOkZafhG9A
Ab1Abo3oxGZrezO2cwISJlev8Bk5qPrJKfcDSfWGFGzduZSzI5zUQF2sEGF0o85OohqsU4E20uWL
sjeThpgKbZsMASTWQiJLiy7+OmA11PCy5Aa0YBhAwqYolq3ZWfmdcHCiO+eSAc3N6aC5fvHM3L9W
IK9AR6O91BgsD0mD+N7IyRAvAk2tP76XN8rfSALX3tc/sbsyh8HSpXuV9W1E7M5O/bnr7gzV99ts
JWiu1ay98y/Ru7QG/PjywwbpISmXBkwo5YSeyFw3L2uBfdXX337/njbMcF1t8AFNWFudUv4a7fLY
1Iw9G3yENanr7c3vI7IvL75LaEhiPZPpuW14PLvenPoDQdGyrOx7p24tGGZXZIM0NfZ7ehDnugZg
dFinNh2dnEBZZNURx3CJKrb3WLhiBWkzNzdOozCEaFqRyM184/rrj2nunr1sdHYaGrh4MkhqS+M8
5t5pYU08+/TeGH2I7L3+Xsm97zL0ysT6JLkHH0B5bJG/7sIl3FsjSvLFXtqQZ9MFLbGH3urOljJS
n6JvxvAt6aZrIdGOQQ2mMzcKNcjSg3uAGGlv1Lu+eRnVetRm88h9gN8630uKqotaOKkmTdBf7EIP
LuClHnYGuhat/0qqAZgUK7kcilhV1FEMLPOl5YUkcqXjyoa9TrhxbVqhSZCZP/WwC1joEbPUdaCN
aGzMWOgnNRjh+bKbMQ2YME8MZXuTuTJWbhm0JeIpu05gd+3fDGW9zZA8pHL0j50rDKfYprB0MvFs
TNnWdOgR65xzk6O5m83HQnH0LJMVQvVW94koGebL5WjBoUYqP9A5Cu3ciKsiVGhk2hmLh6JIR0jD
sglpcJ6EBb1DYaEOp2I+qMbfX07i5USszIAaHs3eqd1MWb6fGMLXVo69VMBZTMbnycfH00/OisJC
+WDaxraDjRgrhxDypJj1KORbIqoNyNqhcpwwcDWth0Q3Kxn6ZM0QzmbN8EUWqa2teES5ozTzYF4V
6Of4ma33NoB/wunBIc3RgLSTydBR69PjqtHlNYAa0sDL9PUDtjfR2vCjXDWugz6M2NDOGXp/WYUu
JpLZ+/mQTaBoMr03luZh4N5JAZJhrCCvL6jBI9kh77u4WqbIR51C9kMAZ2EJdoeGHl4HK0F7yC72
ngZkMPtoeAZ6HwEotzz4PIMrDlJGf9hQ+0IfHOISo9VMIqrbZFFoDRuXpuuacmAgLatHssSa9jm7
MUHHGXMzEEsOZobvvcC1Gpu4t8CXxLyB4GM2NwFRbtijKFAg8bH1ts5YnqSPe7JbI9vAwbEGyJkf
aRPAyGLe27m6It4l1CmPPRsUYuWd+2FbkDlBNGD/WhCo7hvv6HotvJJL6Pvo9OdYWBctR3hkk8CC
AfMJ29RQZOgMdCDIrDLIUOb819jIl9LLtossDoIPCCvw4yzK3WJjMuO9n8E77DjyN6G6dIadKURq
OEZc4lNBb5K0hnFd5s5Dlcvj5Sjl3bBW8FhMsSPOVo4VD+6chl1Gvfxmgudw8p3TPOjNmHeJrGjE
DdirazR4lEJHniRZbtwq8dFLb1OoIen7OcpaGg0S5ATcz6Vcjt04Pkig/LJyvW5ItcNvjg5uiDVu
nI/trkRLYMA0ms0yVdxNL98HUvpYe/zQV2TbuhArcPNY+MOumtrEwQONcJSAmgj/dpcruNoDosfd
5b/S9A6ou+LiXTYqx7bztjYtjkiE3WVOEXeowCnaw7bZfF1j9LVM0QbChYrOW3aWPFwuclY2W9UK
TIAIDpqLg92Mm9q1IXJzvn65mdBIK70TKGvOon24jIWtv5w4NhbyqbCgI8ZK1fNkMLH2pm6nzUTM
52W2ApJ0Ocd1WE4zw7oUgptlShbr/TKeNXvMbjd0duNh9beKtAfHqzCKgUXIDJA+nTss2sIRINxq
qa8t4NxMF00lGy50AmEMyJG89p9sZ93ZutqvkEzop8FHeWGtj5erMBrOjZXjiK6TrvAbZNZy9H0k
xw3dk3IQeob/OzNexum1UVySGYXxjok2nTv9LPPs1IkulI17n/U8bi1z4xGU+MrpCoNE2LYkHQpQ
Z1c8OLncac9OrGVICFNXDgbMvHu1WY7z756145VRZ2cnxDJEMzrDU2Xc8TrNYAIR5aFDY55j1jON
bNvAgTYs+U44OFPTcqz0fBbMi3JtgxtKYjGAb6jp+uCY6CVb1t4mMzRE9ibvnGdHuceWjCEZIyIR
1NMS4HpblKDsznysasB7m758WScaLavZYJhHCXZZ7n37Xtb1TZapfeM32OriZM5sTJmGVtymYEHa
5ATdVuhAfym5+1QNGRpM9QQWh35GrSt1TfHULZulpAKxicaOSe9WTuUBSXpBl7/Y8ibLIQgqUHry
iiu3649D7+7h8dwVbp8sKAVmZALZtM2fW6O7Nw0DZeuLCn9QKYIg8Wr6yq38iSp6rKcVUprapBEF
nYbSO4MUGBGh9cnqTc42i1OvgbsQICs8di8KpFQuNC1qKDOGnCFyBlKUiZEbxcuoL6B/wSLqE2v9
Q9bMH76rXpwJGUCLgoIByzpJ8BQa6wtwf7aJs2wbLk5/ffNJev/Qm+6b2+U0sDPxjp3RwaA2cJ1j
Ktv1hpaQTyK/dt8hGtfrgC1ubkiN5O/aFmMIycDbrLNbqU+aipu8NO7oJBFPbp2nGeVA9y73inu/
oHEt4AwbgMJVpnpyBxNa8l6cB4iGWg3/DlsP+dJ9io688PVpWa0HU4w0AL/jZZzyw1CYryVXSDif
H2zm9UGV8SPKYnej6yVrgTJwKTbYZqcDQnUtx9ws3H7lLH+1cfk6zVMbiqe8lOnaGbtqRWx8S8LW
sPeK9U8mbsKghrRrhqSoH241pD+uWyHa1eh25UfPi/0A93AnNPZhcMtjm83th7rD8079M5mrk8FP
kkAgtDTH0W8iVlQfql5305D9Am4uQLTvUfLq2gGOQM9iV2I85FieSd85VP6ERQo4readY8qbylre
Ot1e9bl/djD+zWzdQmx2eTrL1bzHGheuSivyrfHDLrGVaq0HX9QLQke8KbRPUpBHiZ7CiMUD7CPa
wrXmUAk1Yc7gy6v0Y1mJp95TZ9wzDyMXz5aB9Tis2T1vPlYNzb2Rq3Aa5QZRc3aHGV512E3TWl9h
G7EpRWga1Z5kL9bivky+uxtW/jFLA0k/2XqqrcUJe28Jhr7crHNxcrughCTMWwHz1L3xMWL9ENCP
0W4I2vqWES6eEUF7/84HyMyzEVmKM0fCHq5UY693BpsQYoXgkQyDmZUfp9xOsXAE1rZeNFzNQ3dV
Vv6RTh3q0z5cpkvKjdmM8hrkGdbsSjilqAsdaK1Yko8SraWp3jfE2K2E0oBP/Eq0FCMtNmCpYAC1
+HM0jhQsUobuz+RZBqRdMAFgSRCYwEdIyKaLEo+//7hW/sbEEFO2zkaMHXLUTP3Wmm4yIopl5EA9
1d7zYtuRQ2xMrnxXW+zVN+Q1p07kjHnUY7k1MG8rrdg3VbKqac8x6itriS0xplWlI1+N9zm1Dkr3
j26ubowuXRr72mpHzL0vLPfDMWuwlj62veo2bgvO7MSJgQHnWGrv2OcIOZus3oMwBFOZ4YPpCdu1
6jB0rmYvA2E2GlLSOUcxsAs1xbcY7EmBDUcAwdiZuHl/i5m9C3vZQoOk3ffa94ogq6BGrLEwmQlJ
DcNOO12GWQtU7KJdPGgFUpWX3AWtO1fpWttHItjNAIPXUl2vg77ROseyvZ5edHdLEWDpe9YVN72N
3coyyGaoAlcwZ+t1zwu+RYnjZmTdjcbmPe2gEmTKuleWfPMQeulnXWhUwD0PbNrXXolZ5kwWsctz
47Qiz646KsGh28TF6mkWW0b1Szo+8l3q7iWrMaVgt0/7OaQNCj8YK0YD1kaD3ZC23+BO3Dtdfp5K
dQXdUTDIYV/kJMmnMunRg+ygZW0JIDrTg5qQD5TVB39mqWjZI8BYMTbhSQGNHCf3XPi7EYQdp3bQ
oHqDkig0F3EsG6TJUCc7+tjxZDNWpVgWB8QA83Eut9S+H/I2lnOxXcUb7J+RXZexX2EugriyLVS6
YEFvDU0oXX3boPmhkeaBTOX2aSqX0BixrUIT0pJZlzJB9KbmE5Z1bQdTNtoY6IcKjO1xN9MrhWJM
oFbrGZvYW29q1WH0cQl7ZPLM6EMvCzsr6BctR2I/AmM71H3Z2mPtJtP5UOvpIvd2oL9GKJGC3le1
J38lTWAK5CzYZ1TWMM0igc7Ir6ysTXrPvc0NfoXiblKVY1q0/pGpJtU2iL7ZL4p5v10+vBE7jH6F
3o2NaG10J9OiMVJtE7+bNwJWILq4N5TlCRcDWsfysGbGr05kyVBzNKMmc3jlhockbDORLWg7XH7O
VhWboEi4fgMBbY55zN11AyMBqsRJWQ1V0F12X6ZxqDye0qneoucTcVLdsWJOpsYJfcgU9QBHgX0Q
onw3XL7NDQuC0Bb6yzJ029oPyjK/8rE2Ne1xJyZkGzdm6kC4WWbNg7iR5dssmkh/skHtigpDhWMj
KVdsRgbdIwaaZ4oEyNkk8eQ4kTJBhqbZdvZc7AxFbLXRYKA4D3lSWvnuuSTmrnNBRi8dlPpmlr+5
EDOjf2vHXI6/Bis7L20JjK732KkaX4utk5VorlrXCETHoM0RHQb1L0HdIVywvqxBUPG03GjTT/3e
+1WLo3uZjbLQY4gPlOZDjdBvX3h7M8OTMpNgyoorOoq4ts9iclOCZkppQSa2qv2wmqgHozNaIFbS
goYEJoCsIYni47XD6nu+QCjf62vPQ27gjAfOLA6riZGRiBRboadRvZdAJxU6S9YciFqRh2qqUMzx
wqGq35Qk0QA6vFr7zeAx2L7zXSOao7SG2GUZShgYtS0B/RAnjwbCy2mNBbQvDkXjqY218jd12U4q
L9J0SGTWABQ1R+j7LAfEHwHhDYZU1KAe0jgjrN2m1UV1toa0hTwug1Bd+vuqBEZrnsSVrWjY4JFp
7JeJNO/aw9jpMoqax4NDeTDnZppjLFucDznkYZEvV1Of7VeuIg4386rcX7iKOMktqpdrs+0GAE6c
V6afhQkSMqMfnjHu5Qg9MhS7qAonLV2e1FzdSh8G6R56MNLQZFlRsgcnGgX1IPOAmuuRi8zGRw7F
bz5hm6x9FCzAr/WR3GXk8I2vsBTb7Z1B2a4fZaIHC0UsG+o2zCsWIkOs6dZH3F4gbOcougmhRHXk
G04y5/b1jKMyFJfxpAZNg6p3i53MgoSysO3J9eRjO9DcZe5rR3b4X9+zSOd0k69WHs6OenCqFoR4
uG9mf2fDTriogLfFdjHpZgW9b6kMKzAognOQ4lE5641rjrBZ+JvSWHflmO3HZj6uTRajXvjSK48G
0u5+ZSZ4llj27unqB7mxPqwgioQFSo2YoneNLuAbANmY+7tJXZbSGnrsBhtbKMexFAmXHqBTcqgb
CO2wxs3cHOprXD5XIN5/uB1HEP08Z+fhGeIcap2l2Ekz35Q+2FbwQuTMSpnKdqbT3FBuQR/d1YkC
z8BG+albnMTqslhUNky7EjIRr0sI909l0QXNkCxIZPHHBthgTa5rVAOYJU9WS1AMAWbXksFC3nTP
4trPyanTd+1l2cb85bWfAB+e7PPqFXuUse/m9bPHVplWxfPM7XDJshgFV2zy5bYFMbFrKitEI25D
KBx/Tjr3Mp3IYYHSGgzgu3wsU6zlXxF+fHAK44TmSKqWN7qV2EiEDdwGk7GeB5pBGCdO5gIuTP05
zRDkwpTKKuzHDRJrgY0uqj1UeffORJcgA01FFaGt0CYPeVVDDC/MzwppcKUiHuZnSD9g8h883O0r
VA5w9jNlvFKFvR8dusgt2sOg/JcSXgrdbK3R2nSNAThGGdoMzUtFUWU3/f4ohyu5ett5wFv0VYeR
77ZGObBEpyj27TaQ4DIrBPEU5pJ2Zr6tFnwgxKKUFU9db0/NbYF0KN8CzgAVAcTpeWJIGitwS4L4
/HKPjQUieuFomUUCmOtmFTxmE7yaEG8mzehfG3i0rEpjDV6GHUTKizvtsNvdUNlCdIuoW4JFaofm
mSOOhPGQXbSNBo8Nc408cbvMMnIpkvYIooqmszmAZHmQlXz3Mx7LyYiKEtFRgFyy8aVZdtXcIlml
i/h6bC0nZu81/3AnbD3MsJhvsIEP1xYFXjMLgZH2kEPvwSnVPRvWnVndm/WrwkdnHxnxr1cfeX2Y
ClSGkEPQ6nwLJFwLILEtCCk7DMWrOaLUyAJvQE+qwXqYvc4ru61sFru9wmUAu2MB1hamCZci9iUV
+W1VWPGsqxibQLfcy+yhrYCb7dhRYb1FLIXaH9gj1aY9YF5sJWChgCB68864RNj6gE7DZmTDDlGw
J7Qr98TCCmHMY7dAoXQk13n3MhqPtN/62b6CH2VQoMmOn3NbzqBwjhtrYSeTbX2AQZ36V1nlQ0Dl
E4PDw9nrSwKLA1uK6aKg9eIopDoK44RqLkQ+OzKOT02r46JE3R5qOFSQYP0dyM5jG6uUWxejSLMi
U8h4HJBiiL0YVgAtROim8eaJ9dpbDyi9TcNjt7BYZsb/Iuw9liPXkqXdJ4IZtJgCSKRkaorkBJZU
0Frj6e+HOnfQfQbnt11GK1azmRBrxYrwcPdwREU7JligRKW4TukoxrlvR7PkJLruDXmzNsXkhMLr
Eqbx1pRoSGWgf5mjlYXTyu01zijyEl7/JE0MIzE3k0TuMtliGjInCWVSVJoL5AcpLZgOihgwmmoE
XCranRzA4gepG3rN2kzNzAjGSiy9YBBY24lyLnASlyrpEAahdFAaa0MjunXiTvYv4fKlBveWte6i
xz2SgLm03LzEka8mZyAxrRlMbrSTccq6sb0Kab3rymjTZbNAmgqcWdBmOYx1Eu5lM3YUHftKSxr0
l4TGyrYPC2hNuKTdRCnE3COhom1U4Wjllngw6JTQFplIA5V8W42D/9sMygGo8x2ToWkjRIl6FNVQ
WgtG80fbctoL0jRRqwfT/t+3tSI2dpLBWP737b8vlaV9Rp32rtdSfYkHLTsbwlvQV1908bR9Pspu
pVrm6d+XaAgNR0lMxo1Jtbbv1IC5KIH0nuKw5mpU+KcuObC/TdC0SDpYqozxjJ/Qt58Cpk0sPsFX
qYrA/cqkWpn9JF7LWr/m01RtoijnSKjk6bOZIVHg7hkD5GKzXvpz8JJOHBpaYaqeWjJ3Jivr9Gi1
vnbr8mQfDH7wMPrXcQKfE4wSuQY17mIsRZiSaKyPfkst3zQnQRJLyMNR/WUlP8wiGcATxxRg0dRX
ppFBh1z+lgPr4kmWkU0Z9ALsYelxM6LWjOXsXrY4TSaTik5qwC2tEk35tSz3ndxpdzPowLAYs7qP
ZsvLxTH6EILR/Q++zf9PavlPEss/IvB/k1ig0OiKZIqaYonm/1bPVrkRGmlvdI7gd6PTKRFnrmal
b0bcCp6qhkSJZvwLSl/8AhTKyzo5KKUeHOa1URfrwtdoMMrpOetnkqLEh1vdNhLYbSjfJQr5/web
9x8P8L8vF4EmFvaWJkv0q/+5f/wH5yYR5lYJRORnlRJkoYtPTzCU81FoRfKDKYBZOuVnbYj8Y9It
rW29Lk+JQms89WefIUMt1fpUJsR5b4qT+ZJPaVBCPa1+6qLnB8wUPig4/KAauEzTc16FeWyd/n2Z
4/Y3k17/7xfwv8bTLywXSxVlUYfiZFmwARaK4n/cUZCjdi3SEPe4IDIPDXSAU91wmUUhHEeJboJS
COT/RgHWqpfRTtAYjOTrw2uSZWARhq5debFOoU7jWWlL6/+l1/hvKun/XJ+sGYYmW5aqS/+u/z+u
rw8srRfkWkRa6cNhscZ+lSs8bSUe4DIlM/hHJIGbG6pgHsL+PotTtU55esd/X4L+/zWD5x9F/L/W
wD82mKpqkqKZGoSu/35iUiiYnbXgo1ojDatOEnq3y4sOKLafD3m5obHX3TFRCqjzdoUuyNsgFBM3
CxiTUsVDuc3VXa2kx0BPxhc8rty6A8TQrEp80yokdHU8GNf/+y0vfNv/vGSNC7WI46R4liZaxv+6
ZLlsmkxMtMBVgwttdc02UFF//d+foSj6P7vg//ocKiedbWVahg737n9r0o05LP0wpOtX6894+hW1
c1muDBl8uNwK+hO+42Jmrs+r3tyO37P63UdXU15r/TqskcgeUS0y1KRGkah/leOtE1ZhfxOCB0Or
1kq/VrSN1DI2I93x+zvdq1BsqdGO7kKV/GjVzpcaUjeP9kCn6tcgYwaxTEdFXk+yl1STa5HBo6gW
09Vkxus6PdDRcNSxPGfKug3OkvpshdkthVMqsok/xBY3JhpPplRRYBi0ZCDi4IbeFDVdWtRw1TUE
bCmrW1efI9Fphm3f6ByKGy9vLuq89phMtzLrA0e9Wu5dCclT+JGmh8FadfGKeS5TzWxP9tsmGp96
TF9gRhpgNSiVFToHzN4S0enMl1h4VRoXSAFUOkrfesFN+u+20ty8zV8TAZfusn5oI6zpwFxJnpgF
r8mA9UO2MZNzOu9j6xJGqwV6MoFLmQ+2Z5CULaQneCVRtYzQLVNarRRX2mnsNVcKV6TyuJsCDmU2
CAvZNiO9GxpLnJJBGdmx9puLx6qJXKmE1L8BwQ6wNAqQb3Coc8xB/tSOaVLYCamVlT4FMnwCIlB1
GTPDXcjOWsWU6FxMEULWjhZrjMPI6nwTQEOKK/Igy7f+pvHZSCYmk3RRJ+rT4QxBcGL6OsWIbyBo
3sKfAPrneERKaxTzegS98nCDRVGaern6HGuG1yuIHQoIimmC4lYBL4Nk3cZuE5GplZodYnOPDEh6
55KcqihtVN8sC5i2OTPPHrkE4yPYmz5Wq/XbkBz1IMUTvnBmqiR2rglgzTEu5z+Dpjmc4QzruQmZ
ZefmpRZeCgabRBIFLMMZZB95tfat+u8VKaVf7+Os3+nVXsZJEWYaNJWlG8DcPManG56PGsXPuSeE
7/0cOoE1H2c9v+Df49/ITJwxHe+qMB8KzSRqgEfkgSfFnyELsRuyVZiiYNBI4OGUVG4jDCuJOe1B
LB66tj3Uc7uVRLtgDox+riqIXTZ0LyF2wtCmZq2SFfjDq/ZufNUnQHDP8j4bu7gOT+Ej/JEYvcys
1mt6r97A9tvaTYVdl2yUj+xZPDWYJY2NqAfAczzMh2STbapdtdM2xYWD47Ot1zhdNXCr36uX4jW4
9HvzUX/VX+idzYPOf/4GCeCp+LBekWQwbgq998NAC1LbHcQsPvnge6pMRb9R0tV8Vbftpt1kaygo
nlefDD4v2pOBHtqDvs4P6SE+YGBwG0/jSX7R7uLVuGv36N1/lS/CTfrIt9lRdjSPyb5e88nIP0dc
aR/wDLTqRYLpotvYMXRv4c94MCKbrvKqWSMtiSA/wMXc88x01TUfSP5pJ9AwNVGZXPv3+DRvYo+0
bZlsa4fn+L48Hmz+mzflI7wr3+aFnlE1oe239c/gLXqzbjFP7ENkovYyD8ApzS0QmPJdvWnf8sQr
clpkKzpIps0P8geXBYt1ytugL3SK3qIBYMFugGmBET+kb+HmX0A3NrTeX/pbfxNf2huJ8Cm5VK/Z
q/nQmbj6W79rgd2Nayv08CUwz+Ne2g9rO9u4wd7fJdfmKXzn9+CKjIgT9wkZNpVt8xI9gWgvSxXw
x6ehDa/+pO/irXqjuWJ8CN/hT8KCYWL1sTtWO2NfXLzsorwnF+l9Zt2pdvApfTW/JSthXfLspUN9
H57VUfiwPppnfp8LuH6YqNgJRcItP3BXM7GEBj2ED7yT2P+tA4ZOzYODQPLHs8Q+I8csDGNOCEkY
M2NudGu0Pb4li7T2UGVrHhB6JH7IZ74GFCDoyQVqeMYq2t1VQzk72jnIlGgvTSdsqZhWmdtCdBri
fdh7SrHzoz3nmoMoudOcaGDU+bYYvXxyxQ6GggvrizVLIEUvYWyhSAjP8IunLGTLclEgZtNwoiX8
Gu3RU6vPknr62f4UO+0rITR/YcjAvsCZSUxWgAS4Xoy5jXJ8vDdH4yO4jh8mbE1IRnYO1eIz+QOS
wzaBp+9TDAToCBliYLN0jf+5RYWizillBtI56iU+cKIpOfwfR88Xq1BtsJkl4kFkiH/72K6/w3u2
tz6ymVvmI+c7iAx/43se0fBkBhtbG9tbndrd6SJHfvY3LDnYC9zfuDeuynV6jCj8y9U0oJpw2AzT
I4cXhcH9YMfEl86DJiVhBNCeakyZYBCAO0nOLFHGrTRAu3/eFlhp1KBx0McGmzlRrBHja7jKb9Ux
P6NgVy/BX/5N+5v+SG/ZcggH0abxQzOT0VJwpmlrJ/vuYpg03+1WXrUCxIDlOrG+YM/CZwbs87nt
nCgNMIW9HK5Udvit0K4eaFTYug5relkcQ0YbxuVxggvNSNlql+oPg/P4x/yL9uFHC8AlOVUAvq+Q
lMCJceqEBo09vXRXoGW6nvJbfccSBBqPDLYUunRPprfuWJ+KTz6dnZD86o+epwRBB//gU/OpPpXe
FpeII3P5eImzzlBrOiNBv3PockTP4S/0+UhmcC5GLeldpVSCQtvZzdKwcUrskT553dqP9Ah/LVbg
w6HnkH5WrQ3KzCiL4Kv89hMIBytaPPxRNWRADt0TM3SK5+zVPawjMmy7vnfP/j588oC6l+Y1RLWr
MqJNLDzeDquWtwNQck6u2nfzV/35rzi3/FWpi40L/DbiEcGJiBVEToesP3PEN7oybc8ZsM4bN204
L3dMMWV15T8Nnju4ooAESQ5bRWSeJI15E62eAzipCnZL6PgNPrvO5UFDLcoFeKFM2HI5tiDkRR1m
RJjSgPx7Zr/ClSWPPKlcwQiz/OWNh4mTly5LAqYnf2FxtfCZg1+0NarL/8j9sKKhGEHcoI8NvULE
eEOC+GqPkReYByvSII5xLmyycINcpy3dYXSmX3V06g6VBPY4nmIuq4k11eac+6QybsfpDKCEPVZi
D9fpGf8sR2cz2Rjd4I8z43uXMojA9kd7Gf8KJzKnJnf0yTU7TwCo9B0Lo5xlZrUNKR7mCHmG33vg
PIszbLiTBXpb9CBXo2qrMwJzh9kCAK94oIiGHWAOdSs/NMmGqkmMwMGdGFHAj4Y/mq9A9eSngDb0
B2hOHrfQ6WpzR1YRVy7J0sRUmMStPntwwdHuT9OxvxMQpINEvWOTuxTZuXvN6KAD7ObbcDqkPbz1
gzru4gLOi8seB9+nE1vFmNQvLmHomFTLbv+ES8eJ9yxJFxB9YxLyyRCI5hxvxENJi3yyo58xtYGy
Jw64T+VFueqP5Jf9m/BWsNxpYSTZpA018buEEGnjeyB9EoLU8/hFVqOwD5mI+Yu0iicv0gC4VLvh
WJ7ZrzTE555clW6Kk9856NnYY7GESs4OIiqzk5eDQqc166kGm98O/rBWacjcxFUr33BgSWPXyO3+
G65Yb7NFa4p2Jprf4w85INV1sP2YcZCSHV32iOXEIC6oYdgeffQOCuES+nDdUX9Sw8YxjBRn+h5Z
BZ0ddWtDunSTVxFw2JOpA/cQ2ofy2T3kc00DC4wytMsbYpn9fNC+O07f8QMGhvCRPoJ9e7Pei9Fm
+rb11X36ZKsCYfeFeQEMb+VfiXksf843RcG3ZpVS90grpAmqfoj9vZoD+S7BN/kMv+e7csh/2t5G
zBNaeMy4jYF1gUfLdlZXjFCWEbaTrBCIDRw0aBPhzuMsJuGKXTN+l5YVDGxoBl8sRv9qxHjhOG2y
ypkq2ThzslK/IAKxem5MeAoY8lS6NOiMh3QeT7yA5G051Dh6PhTcse7dcTjiqsRsHOTa2GD/igmK
wWwnbdq9+FACm0OEfIYzN/uNb+lJ+qoQkVyyXX+bw6X87E/8P7oLHqt36e6D6l7j7+pS8F/3W1Ci
I0v/DU8wxL/kn+6R7tHQXBA41LbG+0QIdDNvw7dQEk1tvuLawAsL34xP8US5k/4tBlQ34ZXs9dt4
pY68Mu/lMW+al/I0rLOV+prs6zukx7RfM46j8aJ0w8JxVRxO6m2UuXHoehVWfv4q+TM5sIjmuBPH
uwySDnUL7Al6X0dzxy/bpSdS9rRek1qQhNLBkQoiDSxkpDLwmR3w7SWDYZQMqOVLtB/epA9kF+bF
NBxX1zmIMHNBKMG08i0vkXNFzlbkl/R0xpBF6sp//BWaLoOpQygKkGm4AwOsCHchKj9Ez4pCru9o
/YUCDBMh/1U5ZeSAwim5ttuB4wJGnwJzCkchunADxZZdfpmP8Na9ZBua3caH+peghbFBOpuj+NK9
lDdyLyoTYmuGk9VXc2mu2r8MjWNjIBfvHfWP/8ibZ4dth8GAxUqEWAsLIWJilR0/SFrgIA5X4R2f
fFIAZsfJmHW9EbXkt+lN+K75AbYKSo5vjj5SSBX88Kk3S1oFVSBZ1u58iykcuoke1RIt27t2oG3I
kUSkSxgxT5BnmXbnYj1u6BRzKGLmwZ6R3o335jJvuTvxTfgonnJt83nqhdrDbTbZO+5NKtgqP3yl
jZh9LQsdUce0C64tvm9vQ2OjjPrBcWoXiKvqWp7rs7WvPvNbdGnfJ9ak8mmSBOKKyzsIKGZtwmtv
x7OLLojYq2/1wWlnt+hcsh2lcWryn//JadlmSzfOVqHFPMRz+DX9WIlN9w4eByrbCTtaBT66ayp4
Fq8gosPfhhHayDZ4RP0nXcSb+pN/2Sw2/ggGkvclFM3vJfNa4SJyLpMDYd2DadS4ZF+16Mq/HCJk
VnxH8BnCTatticoN4YnTMLGDvRefpQ+ibv3NhNBEXbfiHsSgo/GGUxteKeT9hBNQ4pQlblvf1GPI
GMjRFqznQoocdjYfF97MB5wh0stO8kyUxER/xripa1q4/j347d8TMheONRNVlyPBTQrs6DV/T98X
P9bObidnIn51TpDiQ7DN/7RPo7Er1G+5QytRJGniJRtcIUomOyCM4HYJr6L0IiTD+NgQxWMc4DCp
QwLkQgXh6Ta2SFmrOXq/IotRiMYcmpw9+Y8/QXXkbvI7N8M/Kr3T6yvePkfqv/yPs4n0rqQLqJHS
uiSQFN6Mod9rJEkEvFv5oBPKShdfy1tW2fV79xCVZWEwM4/uooFkj2iLOVruEOH9R/HbvBYXddXY
9bm9+0Sbxq1Q9dylj/GbToWe2PKRrqzBFZar8VEzTJzsjqSYyiqyhc6mlhApOjm7sc8wHYp8Nhx5
NzuOOVv9T/wx3urH8Dkcp7fw7M4fxV8WOibeV58TfeEBFoSd8hAH262hkLU2yvqWY9ehsaI9rLty
oqwtGAfLMCwfktIq/kE0SAMkA3TPXd53f5t+B17ArXwXz/KP+iDhY/sxuo40TYDdIC0JI/LM1ILz
8ZZo76G6iWgL6o6Cu0i1prOUqccR013S4/f6xLEQf0t3fJbiRzXTH3VIqIulziVZor6tP2RGcSF7
gBJ76ZdnAqGAWJe1Nts35FLIUhsn5Nm9V/lyT/q7/s63wp38mrKUYp7b4VWbk908yTmQOvHGNR4Z
k+50HqsTtkwsWurqULYlSPh/wAKUc/rk6BpplROjfmC13C1iMWU/5qKNTVBk+kuouMm1eGZv4mV8
FF9MKbBDSCijjRogxouCKg/PvHzJAsHGsj04wxMTx75bZ41HxoMFVPwzPec7AXJ6yS7TL0kr9oo1
AYZ/oUMpIKRwemqk32EkvbEprvKH+sZr4Q6oZaj33eGveGP/kuzzrPzeLT/CyCbdDGjgSQRJBoaU
6iqbVrCvJbJgcugRAgUzJGz5Kj18i+FBYItQ2dslv8UIcv70yTjQKpFestszbCLsg4z4hZyZFQL1
oSMBWr4OOFiT2H9NmCUsloO2wuK3YP/BVHXUzklHCO04d8ar8CKcrUdDaPrCkC6SoE84I71MycuU
7agou7qbDn1b7Ucxu3yxLobPnrIi3EqJQxJMKBNfx5v+Jj7DH2s5Q6q/6I8TI/mCo82vYyHA3O5/
J9byszirvDT2xy7ejy/phXEC78G7+cqbDZ4c9MAaw18w26CPV86l8S7TuyN7K3/yx3xP2CYsSmSZ
VyDwrwkI8zS/z18s9iHY1c2+Tj+qAoNQdhA5VuP0pIQIlRCqBI5heeovyuWWoWNnOXNTSkgR/Kk5
Tq/Uq6BU6Zd5H6/kmyFoARc0eTIane/2LdS9sTqWooPUQEPNSR95mYCx6jq8xg4YCIaJ2/46jADc
ajv9RKysa3u8dg+iHmaUnXIjoZQpZOM7om3KMaQzyLupptrW8fIHh2LdbghsQ/hSPMklGaPCsqeg
JrsjmE2gIJDfuQcIVQisKGgY5fIlvOPVo7iKuQGKpRxGCGZJLtjyoNmAzVibPCzowIaN1yEXWRIL
VTBMguBalxwKIgZnLUFHOZOwCPv4AK7UvaXnpsYmdEWS4Ic7PNaG8mkl97Q/VkDIy5gpLiTPLkV5
iLOXnloRIVt70kiNEQX5rjGT68XPOrWpVAw4ziCTsS1HbhCtm2gVBlDYCQ1bfYJg6GE5aL3Ef9NJ
/vF/SBXCW/Uq7TMyuYIq7I1sJX6wtzz0JD3hgDl8Fddv1/WGXmhhUqgudZvWLZEkO4o0R+YbBYfG
01Od4ZOKg0LUgutF9da8Mx3IqtZzuQJjITuYoAAbSP53C9XXa2sPP4BU8wrZ9r/zfNWOr9Chh+ga
Y3P3PZ3SdwxORaqbwu0jL1WXWTskZLRHZOGtSFe0BMofHaS//cgqiHuU+a6vekHwUtVop87/YLp1
EN+CL5Ux2yWKzL/2u/3gfriNUHX8HfWm+Fp8kppGLGeYrIQQ84Wgmln+i1IQnMtc/fUl6xYJubSD
pX81lPJTMEevNCt8zA1SEUGTN1IeeukDgpEASq8SFpd41eL1GWzz9hZb2F0an8Wndkh/8rtfniPl
YpqEITW0X6JjTk5P8t2aG+Stwnf5EwPk7Wamd+XuggHgybGGyMNggjzRtg3iWNh5bjshvm52Wn6K
Q0C5AY7RNf2J9v2pPE2/5EQGJShVPFGN8ACFzmQ12mrhgDH25s5PfnJlNee2p0Su+EToAoqeh5AZ
f03rWDzDc/2DDQpT6fVjrj31QdrJeWpntWAXfMQtW+VIa/A6Ch6mcup6TGWRSkDPp/r1N13oGT99
vJLzDX+QLJ/jS08HEmdBZQ9YhrDjMBE4alk86awn3TFwnQMK0w5Z8V639yi/6QN7KXvVzbOQA8OR
bFdgpg74RGNw5hzVfGdlz9SkLMIx9xq9cc6hMwSKJc8j14SX1pkO4LRpviekUsU97/kN+ZsZvjNd
QjeOtbiPW7fpCeMikPY3RwEPtWSu8ASjR7Ctn+CdUQGyvxJrmkQTYEtnU4L07VrW9qF1wrRS0zcD
z5VUWkADx7jxX30ZZJC8tcNDBIYYtlm9rrRtB9Ij73N53xCtCs610ZxR9NFJEswl3x0ryhpKJxCU
6g5IZz7Z+FYnOHPpRkDT2SU/DUeCVIfgSvtRYQKGbvhDtQ11nEICrJ7jNViRqEbvaH3Gsn2a8aXs
N1X32/t/dEVdGJdlvPfJ/PP43CHiKPGeSoVr3A3KSz19VDmeBLZ4h0ztB8OTicfKScuuwXwN9J2Q
Pfv8WRkXIN6GKTGSAC1Iq7ddwUiwlxACIOADOfoCXVLeSoS98iAOG6KA8bWUQkC26JSaRTHEgUFv
cKcdZPLEveq28FLqxR05Nsh4XK1kktgFPaYv4Q5wiue9FnwF0cvEokD9IOseHD7Aa459ilcCHpx6
uyhvcfUx1bhZ7aPoJDQ4Bb8b04cWficDHzOWtmRdY3+D/xVc0QU6MLZIWSXFBcWHg5q9FVdcnkM6
rijpvuX5owfd+u2u9Dyza/e2sLoxCZyd3gWfpIgFNSMh80Ge4p3S75ltk4nrJFvnKQ0Ax51izv0d
Ik+t8CacnHqeK7sMV17cjEteAZt7H49rzUeWthWENa9Hak/hgA4KlTCkNk8n0U9CUp+TsS9vxBSz
uBbw/xixldkca1Tdza/xBcADrmT+ZiK0U3ev/ppvJWv4mZ/Le/WsnvGdTNK8YCP2Aiq2ntYKvSYS
hHv64T812RFEl3YGiInle8MF/ER/mXb+i3EKjmKN9tbRLxxE8jpI7aWNVXvgDnv9VbkbdwEr8gCz
yujUgzrT/Nz1LxWPkBL1Jr8DEmbyCt8t6GzW2ThvyHnYKdojfgUPBkhEkRycJt+1zh1RwrgXe2FT
fsA73AbH8kCzh56TRNNB/GMMulK7yVHevcBQKN78F+007LrdeI7eWwTiLySleuOZf/LsgMObfyS5
mlddJQqYH5PuEG3xY7mVPpjAMYAN2xFiW2CGBVVoOdPICCen/qYOp+AD5oDZ1GIYxyTRGyWJcl+o
SPgu60RRuaYgz5GScEAFFTWZ41ukjb6/thlrwhtbmZnrjfompLij79Nk0HQIHO9lvslFaKB/Vr33
CvVWBqxhjD4pdOqkP6lZ8DEhUlD7RwJbOTQL0KluUe9srSH5mZNTWmKCQFIoQhquGNu00WOwnuIP
1Rg+yRDBlU7bKnSEG1I8fUHFBU8cT2I6XfvgLbe2QcYUIv85F1Tt+ivaBYJQkwarGusAX4bNpm9a
9QNNlW1bROyw3iSgbkhw7oOVOA23qVQ3ncKyzt+sWbhjjSfK86WV2k1EHjfpN2MoWirq6ChTKIkU
bT3wgD/pblDUHwhZQdPJa8zBMXxrJ6NP5OZhk3bYIMNoHY1Nyilpgepobz4dQkcw6ZYn67Y/K5F8
gQtfLn0ciNQtgJ5Qr/zMZyy25eO2EYevHa0Kjjs13gfJHvIfzglY9ejNfaavENSUfp5ZnDqGuRXb
ErP7kBfUz5tE/BOGUxe+VmC5Kt7k5XWKox810H7NWFkJmIf0txG+FKAoGOlAfYftQRt2zNYEFiu+
IsAaRaKVIpyEr4xEWGnjfVkWt1AbbkKsuMJVVI+m8JdqsHOvdf/bfhX0ocH5bjn1hum/qEm5G+v3
UcekaM+HunWdvbaEKYyINmkG8sfpBLc+bYAuFXQ4Go1HDsbcIObsU2QO8zrsAFANL8T7jqXQeWob
e4VUDDZvxvxSJIwfch+WOELn+aAoYJ9wJArUeGE4eqi/71D7jZKK5TpSWPn4RlTyi5LWR3G4SgX2
5rKHo+HKmg51BJsaL48mvDb4/AQ4ajZIldvRNmS4EMicJjFiI6argm6/GaLxE6iwSEh8cNckUmyA
8yzYUlMXI7DeuiMC58Y3w72lQ0eQW9qfVNBlsQkA/l9tay+/yX/ZXKwFHWneZKFvPyDO2Oglg3tI
AppgByivCdEq+qw5KulviRRu1yQl4WPOWQ/0285eFv8g81tB+nPT7KXRad0ShDTssGvK8UOVeDEM
2uYvWOtbTLp3cVIdhxcKXdTbQHCUC211CUiXLfEI9EDSFCTvsWWuGEMS/sgYBw8Z+b3KS6VNme79
t6o+1vWjTa6hk617Rz7JYPbjTj8nF4WOI0z7o3aLrPNU3MZaR7JEw552fTckaOkljvddJ+/KYI0n
ia5JpwbKjEUTxPLFuz7IQBLr2PySG4gtM7L5mlaRxIn2IcSvxsf01ucMccpXvmWswBQ4B8oYaCIW
rySMA+iMET/HQNSQYNZkPY3i1on0KNT81vHcGqP8LYWXFDHAITUZiqfQSIeQI4zawTQnr8iGtQiP
pIppU5qG9iLM82tSP5lGs0KjHoXKltkkN18TVpMM22AAY2ylcGsm5j6L4m0+zKdYN18jS4LJINEl
D0GzpXGdC29muV7w4fw3Uk4oqKnZJtgp+D4A1AL3eWZzGHYjyPfMMRCUDH/YgNVgBNRMF3/ctsB7
YXCMCJj1y9hsR/00afehvZI/EsZCoWDo0VtYXywwMKgqgY8r5kmI1osZpvwnETBy+VAD/teeaxYr
zgMpfu2XjUVelK+JeBb8lbjZzNPZR0Vvwt85xPm12nDluXKV001IJJ6BzhTsNS3W2X4k9YmN1zp5
TWV8uboP/Eebq6SjmOk/Qv2axfhBHSplbZZexdwAih4Fwac9djsR/A7nrFw61+lnhvIpSy5ygHs6
dtx4QzH79d+bSZS7APG/Pfj9VU22VUnaXL/lwuug5vjdUgnXx9TaeszdejTxFlvUpPESmAgBQzXt
DhO25iJZX0A6kr7yLGstqX8wr0r/qxXfdfEUwKNpvRQwT3St+TvH9htnDEJk5qlOHxwNH3HRqiRn
XfTOL0WxAhRFozVO7ojbcb6mEJ0Hd10x1hLlVnEYTU8zKP1X/ATosTeRsBCVx+ZdQn/STt+l/+Cb
xQ9G0l+KHp053LGnUeymfkVGNP6wC8Pcsxh84yNi23H2LgfZiHTCHayD1e57IKXxPhrEo2rNpfnB
BksTPsyaXRqOS14RZC7vtMlXA+p4YYXioX4o780rPhC+sFEYjqCu+2rtgSnzQkFE0+jaNit32bhO
YtBhcpkkht5Mjve6sCmkPbbOauziR+HhgqRVp6Tcq+wC8SVoD4L5GpAR5+qfkXyq82lUWe1nX340
xh6vK1YBdnpDd0jK80jjv9sV/aFCEjcDgrp03wX1mnbo1GhjbkR5XfG7JogGkomoy4OxkjF4irb6
AxCGz59Bmxc5oz2Rimg7hs8X4ymUD8ZJq8n3HVARM/yVNnqCvZUbgwVkpF1r3FbAPKVm08VbKrZG
9UbjqfjfZQcpfN03H0O8ZUIG6guttKkg7GiPKg2YKpvu4J68GutLfvKoANtELNy0M34FkgGXzNUA
iPtqo3mZtcK2olZWsAxppcTNaog3ivUaaqvRJ2HC/QX+Am+D0DZNpxnBvbkOrW0oHeX+oGNyhPcT
ZjzVmtY6vXKetcszoRDvrXUUvlj2xG+9W/UGFgOZYPUrwy28q1idzyecvmg8p5HrGYAjmgeQIWK1
2qwEFNjTVS5Wvo9UCz2GTUIpXjLjIRcgT9AziXVLtO2tBRhNjhA9xgVcohtgSmsdsZ951MxTn3sk
UFW+L1KXWVFNubxc+CxoB5kwOGXuQjnAj7vBxsErxK2JB06+ondZM+4DjUjISe3R7kIXl+UYpR6o
tubyJPVrgJbOXFFlAcP6yY3kg9kVpJjAvGRd1leRMNgBJHqthTgurWRxHY+MPmG9giUkL2S9A0Su
HxpJaOSRNw3MYpEXLHWCq0hxC7HJehkFL2Z2huVy16hxMfSiJ5o640Bzdd0k/4AZJKOT62vYxv5/
JJ3XcuPalYafCFXI4VYEwZyjeIOSqCZyznh6fziumTNju9vdEgXsvdYfEcM5RjRpTbrO1tS5l9oF
WRib4cZnw+uBpAFOFF4g0ZjysHjDPa8AcMHaTfHkG7+gwDz1kWmH7Ah02PuXRDxI1pfwjsEpchu4
CtGW8GiP2q/FF9WhoeGInsBGzaVteTYRzcQ/snUNXzW2I82JyI0D6vmVgOQBS/J5nNt8NWCaFu7L
eYXQo3awXJJLTF50Ah/MIkjeFIMFeJ6L3U97glIXHAj6xuWtxJGerFV5gXOH5xaVQcIS4O4nxoa5
ATER4BSJbUhO1FmfTDsigjnPtFt/2xXbtJgn2lFPt310KnMOTtJ89r6jlRf3W9Go+Jl91Sg1N9So
cfNhQH2TX9xJcwqMPABTmUmn5StYJ1+2aRDQH/cwwARBzaVmmW1IFOrWNQfzrAgOlc/9gfHG04Fj
DFZlDNDzqb+6rLxwVYng3qERJvsSU/68E1Etl+pxoBuWQ3uZG9s+eFN7Kw6jAE6RmGet1ImorqNx
eUr7lJqk6f90wWDuVWIX3CrYx6Er2OpoGPiJ8KkWOx8+s5AxbA2vcNhkEs3Q0bqt1yP7FaJckXCp
BrNKmC4iGj4ykCgZ+FNHeFBze78Gsnvamc4hHR652knGFdOl0K3H4F6MZ/gbanCkgsCok6huYyqA
4CxESP724nVAv1+e2y7MQAa/qpV8mba+ecGFCRtdnU2eQtE9jvkuSf515j60fiYjaFbqCxtDfa4s
tMn4vhc1th/qUlhgqYr5MlS4/Zm+1J34p3PXknhyCztZaYuZetHmYCaYRVENt9y4uHyu+an0sByf
DYGoSoCNbaPtInVp1zvRyPedKvwQESTMc8nPbZH7fhJ0ybZ4UmD5ao5b1N3WHCwDtKAhwrF00kXg
JPzKY6zWrARmsCIqo9OI6NxSayOrDmdAIeL6WiJMxKlgKHaPXgvY4yKt7MKRz7CZ8RPIAgmJccwO
7T/rj30XqOpdL7wDUMABZFS5yOcYuccL1mR8w0DfJkzorPzxLKCiUF94TbGKI00ZhSVRBfpZ38yM
HV/KEswbZ2Jx0ahnouKIPLbwpv11J/elr8eDiXGc1iY2gOo/nj6ZNEEZouJqpmOhcm0lnGP2s9sO
07stIKN6ErwA3pMdid75g0aC1BgsDPjzrJiDtY/mHAMtVsoyd6BrPOPU+HXMIiD8dnpy9SXtJJhw
uCoLTIvdtOuZ2X1DgNuuMyCMYC16/WdsoGKBs8x+M7honDvO7LKLOTEIAuzKfVfvZ3V8p75zHcXx
wsiycWbYA4iq21mzrL2b5zKp5k0XQMwHdtVT/a6zRsjOmJJBOtfAdStQIf9oKHdXzRmg0ouEoDJs
JfIUAJmbDKpYtqAbO/WW4ZdrBNC90N0nIyrA7i8zXqYQ70iwIPaT/JdKOEolqVpq/dKUfzYWLsq0
sFAeFGUjRfNAfGtcUbAPkXQuBJ6FHFSwuhemcJYaaR0r5ix2P1rPTB0BBAUtcpwadVGKgCyLK6ym
yIr04SRnBSbRXgamUfSN1Rf00Og34tfAJP25RrqJEFAFj0oqDYni3ahYbxETQeH/2MJlPCbQJLDf
B6n+TrAEk7APIDwuqfoEqWau0aHi5gPip6fx8d7EZ6ohoQ/ZY0wOvn/W8isDS0ZaieDoyqse0lvS
D6uivRPd4mw0VOoFqFXB5xM9NbQjOVGCufUp1EWZt3slrbliky0Bc0HlggW610DMT7qAibzyT5iZ
10WqXXxmDlEtbZnUFLMt/kmeBlBUSP+IXP4XDeM6FJm/2978q7ppCujBkxOluI4qUmWUiZKQLFvL
ckzJfVemdMot7B4EiYi9UawD7vXSb72dX/WIMnxLcVpTi7Zijf+qUuFFLRWtNuYlC+/nLBjk2cjt
anon1dj40N4B25R+FT1Ad6mFnY9+cvFRZ8QpcsHJcWQrer4I8n0ohU5t9LbK9JYq5RLX5r5KtE2p
kM1AxijpQN+u579C1yedw1oZtK7kWAzcgVO3OvcNzO8YAc1K8j/dFK6VUp8rxEZSWN4U6nqyqrxE
k3tiGAvO4U08FJs4FFYJIp+i1/plqhBjYI30Fu21DllvaERoIQDTCcThZ74ae/HbQg0phyricIEg
Y7yxLxp4SkoIxil6pm5Yp6mcGxMuTSQDjsaNVcD8qXyNDTruYuB8WZkDItr6g53zS2/AGRFY1xZy
NTC2NGxmRQ4Bn/5Mv6QjuJNAh2NxdDoIPYtkuC7ATjs3aOXDEDMWKAdrcx1K5TYe4rnHhuSVbzkl
D4ZRqEbIVTPhYQpDCg3XDYg4gBt6gJ6BXefp1wCs3NMXtZnGWxWK86JmD1m/9q4JqqACDeL8toWU
CbCszb8EG0ZXnk3jUsWfYlKVc+cx+BgBce/gilxPX36BvFlLwpkX9ceq+zHBFzRkPW43QgROCQDw
RFK+ICEEMYbFqIRfDYkbMxA5v2R1y7wGYnMOrP7GFUtfwQhhTlmlZdxMvgmsiTx0jDDsmEkarlwg
Ezf5B3MiS2uzUhAdZrM2bY21VsPMtxh9rOrJY8fyrZUkSKcTD8MXU9sKqid3qspp8LV4/FW99ltK
n3w6Sye+vy52iWdZM03l1PTSf4X0HY0rBhtyocFXUSC1zYoRuWUU4aKsFkONxWZce+2zK5EG9UBd
TDihoNhNsBuNbCsqBreT1LGm/irqw+Kubrq7fubeQF0gD2duQlXK9job7KEhckmPCaETeASK8Orp
PFf4hlpG4C7iz0fu11enul1H5VbCXmKujaz6TMCNHP0ZzLHDPi2aTZ2+SnXriBJxR7zdt6JGj/Vq
9Oc0Hsonqzz1A6F05ixz9+rwUiWYPZjRrZ5sMhxF8bDPvR81+4s7AluN36YmG/SnN24GxMBY4W9K
j7ysyXAIGACIolD7Qzcs9Xgh/UWNo3c4ZY6JVGMBhl4abaM9Qcr4ybkYVk2yIVKSCBeitRMEMFqN
zEZzfPXuJWsxkA9WaVvewo6SS6BcqzbgpDN5RrmYTXKw/ixpyxlBhsM8dVmlpoXGPJD4YhFIpm/l
cgP3k9YHFV2n8miQxSh7nm5F+9XFb5F7QhxeZJdOdBX6tXDr6V9WuSqqt0F0H59Eshj4uqqtWm7Z
+fzaBjKFgeF8JpJKRIV/UeMFY7ivzKZA+Ki9Sd5PrL9rjQhPkHXxII4HMfsnIerO/lKGtGHfgLUJ
P5X39MwnrfY5cjkWCPZYk/mQsU4NHqnydhNIF/mvo8ujou+naIPZyBtth9kh4HPy4OsEDGrNPTTv
FcoQvxXRHT375Cf076SGCv2eDkildr+N1Fz2nG1aDy/YXVKoJl4bol8OnvRtDPvROlT1diyBaIaH
N9y0+KaXe888JgbSa/cUy/vaxMiACifnN9ki7jfLQOy4lBAbpCUjc4qKSvs19avavZmoYUeqA0lQ
orWxZH/l5qDps8TAOSV+YvReYfLToTXKIPE8Vn1TeXlVt+MgZ6bz7iYyDoOc1mryjhE0gRHvKxAe
OZRxxMURrIuOfHQW3eEgjcc27X/E9qcE1IqpQHTFCTiaOsmqp65x/Anyv9BFLdk9NPHTxj9h/Z36
0iabtn05QerBF5GZKaxBvukqb1niEVS0geQ7dLUEPUZ9jTSw8gj8sLCq6EgCR19ZGCkhuxZ7iyuK
+you/D0ToTRAMW06qqI45qCihr3CGyKAuxTt+NPBsPXed1kQd8hJd5MKTJHquu9IdToWqO1cP2MH
NGZYp1lv9Kc4fTZ1ck2ydCuWpec01chko0lHV6gJiTQpw0xUw13IEXq5KJC5NwwEVoIVOOPYmSfA
gcoHJyTifkFs1b9aijUQKJykqOiL4a2iHzdJAS5K4BN0nzpmEdDbFluK6E/iT9x6C7nlZzdo9IQu
oEkL96EKW84GMdlAsqXWOXWXqXp0g6sS/QaYe/qFEu41j0OAZ8a7cGtH6ckrlr64MKp7ZJ7jFlyn
O0ecr+G865pmJRfqlKi7D/LcOLo+PGAMQpMBn7j9tk91Sks5QAs4ZzTqVU/FEStpiI7NLDgnkeUk
yH2JbFtVHHO5q6C+rGN1Lrtcbm0Edk2L+yZ1hZVQxwsxfmKwDZ5exE+ocU17Fg4zUr4AdabmkIQu
HXOReiVIgGdn+byVSXGG3kWbVpJPQsaeo4vsm7fO2qTCSkk1yLgghXCAY0OhUfQIAgVNDaawJfww
sYyYIhULW2qqsyBTgRzL1gsB2qi+KM6wEGr4rwRP3qiB4saECA+kLBhJtYxCBhZ55gka1IdwV8uz
hwBOUMqrG0e3blZl8VmWLSQPbgPBX26EtFkOk3KMAFLx1TeZ7fdYQYlgI/dCt3M7mwPGR/xOGqJy
8RO0TEIkvOm37lS1rMmVsnYN8WX1Msnp8PumXn0H/NVaou2bOFjKHlXhPSJkrPZ50v0pNYFKyk4p
DxipF4ITCEm00lSZsBHjrdQcFKwV21Ii8IjbLUYSEDNjIF72tPyXHQcMSy4/Vev9+GbBvqZKR1kx
HT0anab903nzZJ/txxfcYEX4yrcZIQ73XXY7YGyzPLopckrtTxn178zlBMgbFd6iuebEFePMxJaH
ViBtT4pxb427V+1D85DGzV7tiY1M9V1NOqipiSc4yUOLXaxRnx2yOJWg07qvELAOHqMyoWNii/ZV
73rC/+oRaHEhjjFmkEBeBWqzUiCIRcmYq00275FpNUG102nJQ90p/wuq7NesENE0xaaoJjWeWJxM
9LcCNo6hCTYqP9RIqJYGhVpV2DltnB2YR/deiUfJwKKMGcM2IhtOyk903soEB5y15luJXSTYBg+m
wAtOk/ys9RsUsTVtw4UypeUnxzLz8cl1YCWtRTp6zX/XCq5VwcuZDWTi8NuqnAN20gEwV5FtRl1Q
9hLL/GHoy7RGYSALu67kttXhAAFJ6QdGGZklpOmM+dqAdy57aZuhSPSsxAn4h8KXhQ+uyqouCjgI
yMeA3kLw4hXyLYjVix5KjPgVds0m5yGrb3qh24FRLDqxO9IhfWl8c80zC8pCWv4iLp71jXiPg1U0
S23rKLClNYdqSdCgBY+5EQeW+FUOFsI+gm/3C8n2T8fW1BsrXv+ZUvVOWBMIG+CNMQOyk0gUBg6R
lmNQ3oi56GcAc2+ZC4deDKLe/OFboIvDLj565BKQCmwYf9yYPdX0UE8jn6zCZ0u4bRMwBpDSBYED
k6UDBfNPVfymHpksoYRNeTwTG3tWhJPsW0xSLndyUMYEi4u2W+a2xLYeMdSKbAgDEsKa2bSiLEHy
z3H0Ag+CCQnlj8Jbnk81k4gQ/IBFgPeAARENSGv8StPMFLS4Jmvb6gqOpxrFGuEorWXHYoHL8lBX
hOXxQnvDy5OL+Qj5lGNcVsRrGmgLf+BKGs341006JwqZKn1k1qRqTCYontSm1/4R08Bfor4r3UXd
Pc4kv3tLOc8TojijPwu1RoBUthmS//7o6T/n1pX9fJWgMyRbexaRDVcNwi0rwt8+Fm8ed6TOQ2RU
J7VkMdRVdiBZqf/yah5a6AAEqGmLp2Tg4yEudjZwKPm8ac0YnfwBNZxF6w+SBs/IbkKlaXMrsPY5
ZXM65XAyNo08PpKisNEjMLfCcd2jnB3z/tExTinKp7onHZIwDmLlXsSP1ngD8XGuyp+G2i7fBkQd
h82IxkMbH+Cl+OwEiTH2VcRLq1o6YvYR6nU/7tX8rsh3q3zadfdQsJaUtbKWOS29SrcFTtn4M3Sv
kV8wSTmMnLjB9dcJNzX1z0waxz6tny4zb4z4KMrC3zyMNgJCLwvPASxIIypE80cPamt2RPohjcpc
z5aNHPA84VkvLd90vIp/1YyHvFqGmfLUI59oKfL0QKwaemDonhZziAB0bNKYXvu0XKulo7pyAcpb
OanpYgvAs1YFwDzM6kZ7mboWCAnjcCINz4cpxVOvzlMV3toTZyJPgIyerO9ZMmrJvfjdxVD8u8ih
KZXDzOOHreggsWZ/aAvrprEWh2H1U07bule89bys5lZE4YCpUx0YNKgvdfdhifVLL4Nl3D/S/hIi
roY0NZkzZM5gZM//HVkjzaO8S4wDSQGRlPG9qoQVFgbVG531JbvyLg3cWcs/NWnpnWytZH7dz6dk
zqNLIjwYuK569mCSjj9ehvZcAyGiVEAYAanAZwE64Q+bHH+jATmCbnKnyiXlZeFJUuopEXDntdm7
YR3zefd0zk/LLa/poKzxcSEjSxGMQrE2bvcfRBFEazX+VHPzHK7TcdzKm3hXbEb0TwI/4HQLJbK1
NlRE7Bh9u06ablOSKTKB+QqfSyTeK8SxVao9K34xMKw/uVT21VTIUFi/it7v3aA4eCnxkFqMUUn+
6U0ULHIIdFwTstE9Elc6iynIMb7VCO+gW+p8cj7iVokwtVEeG/LvczDLYyihPh857k2VXD6uEpKV
3D80C3MN3Udb0jLItgIGwuXYMw+DtzR4zjsEGlFAE0RgcbN0L0N5V8k/UpbYtMnB5b8OhLCY8AjP
JdqzNFHY494T5hm8dYD3VKoE4vetedBlixZ2yeL69IJxLhpXq8WoXVr0/SwzLCsDK1HM1SDxyPuW
fw8i929o+GsZg44Vpwo/dLMKcJl1TkXmYkC+ho+sqgy9XSC7Dnl8i3QoVn4L9e3zUFFjG9fUY/xr
OVUbkWDbhFfZ29dWv1aJeBvF+7TCxDJqDrTeWfFu8nsMEhSlyB8Z72LUmmb8iaqzCwzTw+fB3g7D
iuISPgpz2Cntg+Zg1C/gHHzPXLYh/gcTHQ7hZFxEb8wdJOkK/obejmQ4l8g388nvGJ4sPvDGUeod
m3IZvJrsriCiHNn12f21cygVM7sU94GwjyxhIZPz2QE3i2m87EzjGpjPdrhE8XrareD5UXuDRuLd
5//NyImRdGIWkaSfEgYmxKLCqpc2Qb2xrLuESC/EGaXjpFE8NICLUiAgcWfCvYUnBhfgPHetEmOn
lv3cTdt5gQA38v12ss/L0SOQUvgnNjCwHzH9+BikCvlUk/Pkn9URnGTeewTJITybc1AiYRwp0Omw
jvHarqVwkUcbBf3hyN3kpzK/+sTcYuAOHtzkmdL4Rd0Y92SQfnUhBVWB+o2dmwHcz741d50RnCsD
cZOzZvviPi+vo2wDJujSrtfuQ/XHY8H9dEq6syqtUGoZeLWJR/MWXeUUxmYgEbjYIdKV7Twjdu5C
4L8BtEGJaomMmZ9kSyCVX2rYu6FNiKdTa1SIrbK25PGg6p1tkeZOFzeDP3xLgd4AX5/yVAhlrxYI
VSYENL1J6U0wOdv4CEWSwGOVyNB9hIGU0JFkOaKca9F54NxhXGNHs9vhqKb7Np6VTyiULlnk+Aan
4aFku2+Iowad54k3yJh5F9VWpz7G2nEJTU9kGWwzcSFO1RanjqACF0k5/jDtKhn36S9P8CApvUEH
CTYTJuigzXckiyHAp1+FXEgr/B2Cq9Wt1XMfRNxb+p7OGfxMGZSN7CU7NWvnuiySidmsXPIah1Zl
dRx5HRj8C3Ox6YE8++TcqTuz246Iz2MqSr+twZ/Jhr4IW/8S1CEGTQwAuBaUsWFMDBatTJvWij2Z
nJ5RwKzS83ADS+c5LqT8MY6Zk+kGIpcODBrzGog2cT8l9XlhFa9i60Phod0iYWDSO4mlusgU6ajJ
6W4UK5xdBOUyhzsRD0NexytTXsnWJuL57oN234WnvvQWJqQVUnCITI17FjijPYY5ExpiDVJ7ynUa
pyvHRErgEnYt5C9FTJDbgJgItLDKnEkaIsfesl4aelmk1+q465G3FlzKonQq1XNdL+piJfZn/KJb
qzoEQBGquxH0rWrZf4I+hwlLe6eOnEEkMxYpcv8y83cMuFsAzHEAgcfp6lMqnoH6zPjpolXhfhGT
d9XghgRPNfzoSEKR7QJBWgJjYeu0xZdJ6CjioZ6cgqLep6VZngcZk3fWps/BQHnfie9mQHhvsiiq
Qoe0vNmjxUirq4dhJ3znnaObGDAG61d320+MA8aTNMfkB6hFbDvqvCSe3mQaN+jtCFrpUJj9XXBd
XrpflYu8j4QvkiEQoWIkplTgS2VkD3JegzKZ65LxTccVmnyv22RJcq1laRdXIaGDsUn1gBZloCoG
8t0E9jLw5Gyd6yZRBgHwm+iWCHnx8+hD+0+CReua82B5T00DInezRd61UEeljxiwfHilCdTspOE5
MzaCRY0o/4Ljj4s7/iSYMtLAzhKILJEbpCL9UrXDEgFe8BJE/6uNz1H3dpWdr5w761iw13gKmRYF
GeWwoF6HZHaKOSOmFeRuGt9jmIUEX5fWzZQhRR1bv9wQTkWfNHctApcw/0e85Y/X96yHwC+AfshV
mDZdcZ3o+K3QxcKkWVAAjIZjq2z8rNkTjLduegEE4yz60iKf1JN8jaWOb2uwbkImct6RM2VkG0WU
ZpbGRmdJNI9BUdnc7pph7jI/OfaRd8wkvuVKZbWU1mq+8FseeGNoZ30z7zAcGES7SJL0pwgML60P
PcREZw+Zr6+1XNe3Vi7YeSKjHjJjG0VCRFQ2Zj9v0qYIJC2UptLAjLlk30hr3yjThSpCBsR470JZ
a9BshKtc3BTwNW0SLFKt2WYpfxolgGrAkgKVj6qHFhWTRoEB1QGm7Sz9C/vwKZEOpw9YDjxod462
DiK463xiRTtEOBUWOkij/N2DsfscoGEYrzE9dyBTEgyShiRVZ82feAALXgIxLMBW+8gNzjg+vBg8
Hm7ANgm87Fj5uWWHTgfOZtKJODsHstUN7KpZDQzmM4S547gWRXh47gCTZ6Hz8lWULlrl0/VGOMvh
61IDSBxws2ORq1W8ojLYMz0nYwuQ5YkXz+3PqkngmMtYk9AbEzCC5ajVUm1kSq++OvehTc1LIg6q
nI20yvN72pEra0iHRiqdcdCWMsnhgxZs7EDI7gnffdWSG6AIVMUbWN/MrWhg26kVR2fGK2GxdDJN
JtdR+mmk74mDQVjZjSvDP3sSujUz2rpJ+fJZr/Kcwo5I2KcukL0856vclyGyTR9JZhfNaVbLIadx
h8hrg5wAuCJB3uJtyYyEKdLkaV6b1sXN7yMTtcnfGeSoSSmYYIKIGBld+nbgejJiN9fYOLuPWJ81
4xdI2CLCwM3IT07/1dErxhoUF1ePbApxNalj4kuVgNvjcLS0d9IhC1L+efylZfbd6ZOSXhp4t+fa
4AxIVP25KX/X7oGkBEgSZPhYTBHMXMryqvigpf8J7FgQOS4hvPktKH7e8mcyzTMR8KHJtulewtFx
DYRd7Kab5l6u6tXwU14DbJh/JGZozrjNW2ylfARfO6orVuWft9GcYV6usBquhIP4wYWCNRg3v/V2
T8Ih2KtryUHXPWv2hNrNlSWhAHiXw0u28y8Y57/NIynERwx15UOY9xsQoBkAy8zboBgX7xD9woWu
ze9qr96rMzvh8CNtvY1kM3atjKWxIQGBYKkvSK0vOmMR7/Y2Yq0nelvt6QyfWjxO/GqM6TPb1Fvx
g44YeDq9+kcsCdfkDPuBH5dZ0cseLF3EkCRr92PksBXENzpWeS32dNzZ1RydwUxLtmnKNrKpaXW1
7+jJ+B+QpPw7DH5SbS4FZxwufB2/3S7rl3AM//+yiH0kTvajFCdR3MXuoXcSqAUc9I4M3gVk3cyI
kPwKOLj//ycSwse7kcVLQueSBDAUqVB46bIHr28aMbtj0BqCeguxiYFNP7lBs63GgvC88BAgPemE
6EC9IkteXqcLP1AfetJsOsk4u5PiKlpn7rHEaVrzwbHsZKhL2MvobgMQrrYVg5gdDIdEQvx8rq11
LjDwnGQGLQkUNGg+1KGDKVc8KZW37XPhoxWJU5vRFLezq/NrqL01tCt59fTqX4M8pDQRVvRjonQ9
TBttGzsKtQY6qlhQ1Eg6ARxCU3Fam/VRrjZphLqJPD4zmA0pD7P4Nq0RgUPcn604fkbC5MUk8zEm
j4VjjrONOqlArZNF6WowHP8ZpNH7SR3mrIiLyhG04Ncas00YRrzefRduWzR1yPFVQZYXAnAqvKi+
KHRsaVlHtYBL2dys1WgdUkqfTDd8Rd6I7aSwULtJBBMNA7ELyZnvelY3q1rf9vK+EhdCjLmmzbjW
e/cTpfiT9XmJIwq8U6zpeQKHbopiyauMqLQEdkQ32vU7dTow+A95Yg1xr9QrgjLZjqrimEx6VY5u
na4fo3ciz0HlMsW86fE8KDdFcdGz8stEyu7SumI5XDprO6QRTwDATFORc2dciahMWu8st+FWxegm
KO3drc/mkGwHJFY9mgavVKhkhcR2NdL8WZnqH0n7lUZxnROA0HTxTohpaYgwYsaIq7mwd6iM9Bx4
Lmn/UDhmGo8l2gMWfxZdZKhTeVN9DKDax/bRYz2NUF9HCIaFOrkrurlLtXKuoulJSjAjig2s4Gae
DGOF1rwgAd78RR+8TPD+kbcqBTnTES8DoAVmGpY0O5g+ClEnMJn9G/aZmAgZGgSgWUSk7XLZJBgk
orq1A2gficiqvt5VGv1FlmDOXYy35heC2BJWRF82qrtVZZOgdDzfSJo0zNmDu89y8WcQm4dQ8FOt
yujH40HhY0OSJs1osnhTF4h2syaUW73mmEp1lfY8ZUCJzrlLSQJSjgjVQ6QCOk8inDBBVhfOi7bc
pRHgA02DKCwB8oNhCWUjPZDTRvwE4HR0J6DRDVYuWPXW2bDOdNnhifRL4q7m7VNR5tWHgD6PlKLj
ID3V7kxgCDUQfb0wMVOXyjkpHfeHo6IXliCQeY4yHsXzVy4xjaxAy5hyoaGACMd2ZlCnyf8GDjrP
9gsyCua4qPZtcIxQw7KUKO+mucnZ3sv3fDZYoSzmMBKN0PXm9aPVVnp/koHMKG2eVzzNFmUdTAMR
Crp+bqa232CHhTlZhMW3R3iOaeLJsuQvJ5eOtfuTeTuR3wf2W73QttXFy1N38J+m+0CpyPzwKbSr
l1CleRNo3qK6mvHoMio9W4C0DOR1El3Q7Uy0m/IqQnqhaeb66+S1NGLzfRGQ6mWLKHpElHqWKCXP
1UgCCBJu8ljLKRFJTkFwg2+dEDDDvQrCdwUunhLJs6kIYs3+DZ680TCT020t8gB43gl4MwOCwShX
4tXXNu2vUriHqIQfcGjF+3b7Hz6svnzCWNo58ephcYrJe5WWkraiSyStLmE5L0VHHue4W6JxF7rB
MRcIstOZFXirs2VXziZueVEDevrCzkgR5o4zUT54w1nHdgrL5z8pDwP4mgR5azznRJpfUyzjBLpB
vWvjlnJSijEuaMzIoAqfDt91yWWB6poKc7hx+gFIF/Hkk2yQQTcnfaC3nDBfF3m1lR7NqcoWjQ9v
QjpT6UTuvMgXANjRdNvnip3QkkifzdERpiyZrLKbAaNWvTJkljlWc0oNsIViMuVkRTWGAIXsBGJN
stphN0n4Nw31dSjZ3AVW9pFzExMNxx88Kxk6ADVDP/fkdeFyzn2qjMN0IaVPnUj+nOSebt4zVWBh
Fv9SUpSq3wIJrAt8yJziJtKpx25RbdqKeO3uW9e8Y5pID5zD0pTuRQrDtExPUG0dvsbhWZr+vAnK
pSyjXi7mHlY306DJeTcQxqYq6Kdda6O3IbkCrmMW90RBV3uVEEdiogkdRx3n4XdmEjO5mNRq6d6Q
LrrBtwIp6wLgWwlyBf1WEmOoF3+FtMqHvypQFoq+po/ejun/CFlPPPHF6kvLG3eCfkyr2HFG/aBR
QZleWwU+4mriZ4CgNQ5A7kC20ltHFVLD/XgecXKwQN9KAaVS+TBhdY0a4SMhbSLXyWx+B+QutUTq
QXHv6sBWBnjB0F+IiUWCRI3gn/rFCeXEkBfgt/Qj8H7MMxzWFqKPyniixktwjiVOiuw+JJqZEbGN
kxljN7qy2F2iQTXyVxVwc6fLetgX5h6wxCY7Jlc/mQ4/UxPTQGSqgv04KTcNKGOu9IR5l4tCI0+W
j4t1goI1TKDtQ6nWxneSLIpwqWcyE14O1c3ck0F049bEQY5OrWp/04Aoq6KKCPrsP7HLNzsQJr0s
BLqH/uUaeVHfPfVmyMhYIUUafyA03mrA6hsRlg93fYP7OKiYYPZRz1kig9YoGX0oalD0pz6Kjr7S
HkfIaEk8mv5OiW4JC13DBa30RKiqf0Zx1YFNct5z68ZQbXUbFs0eQ8R3M4X6DCsN+LyTDz3K0BCP
atutW+TKybc3zNHNkBftKrTbrlktYZhE/mRJQX11BWoE4dFMeNm93B+4IVWRkvJ1ABArSR+LR9AM
l0LPwb7pBpuxkh8DSFqfHoTuomrPBMsth3pLmhPVudkxG1cxySf+Ie/3hvIXq588p7YgP+RTwxAL
uqLqM0G7W0weksqIwPFCzxAO6u+4etb8u1D7Y9GTo1UgHWSLwKNm2XmOka9MgVTNhAS8TdHi4li0
BObmi8E4gshyL5uY+byZ4p0niEHhe57CJW+C/0JPAnAkxztNtfN/CFI53+JsZspLwIGMmq10lYbs
wttQP6Lk8a1DEDwCrjisQVoZ/xWtZyw49P7H0XntKI6uUfSJLDmHWzBgcoaCG4sK7Zyzn36WR5oz
mjOhm8Lh/8LeaxfCKR0PYbEHozYkVN038hws6iqWZgLP61esPohHQ8o0KOcSrDI/jCjt3X5BYBsN
HUst9hvTxkRaUBj3AlazoyY/tWwvs3Rvr4F+Tgivoh9Qf6Z2sDghR9WMtfhm7MfAjwlP3q9gMRTu
gs/DZgWdGWI77OZhe+YaP8J0x9h7UPdFeCXseu7n+5ZNW1i8FY75mkOIOM1mLZkfKecu+I20Tdl/
ef3RkLjXqF1Nh+FJF21gbJroA5TdVHvU3sMo17zWW/pEfzFeEfIV+AsJu+elDvFjIeNDLG3caMtG
dkIRQcVKRGtN+SNtxOHSp5c+/tbzJ1TtRdJAUHIw6JS6o3JaDCfsJRhWCQesCOL1iMFbaR3tL4Ip
Pm17jc2V0l2T9o68WOnm56JdutqqKRZhS+zFygMFWed74rUiUtjYMly1mgN5rWeHJP0L9e+U/Dmm
mLKT5nvLOFoKI4pVNNIVLHJGJORCW1sa/aJYtb4DKqjU632c++UiF9HK5FgtLbP6JrRuGT2YYpNs
psjzCITdF+A7rMfIJ/8RMeN7EzXYKHC7zNnWqyQafLDXwzYmVxrfOVLP58CR4VJ2R9+sDtSUjvwL
sUobHUo0zf7Sys5MITyfdvlcaeSrkQVhCdzzRIQf6oiXaEX5kRXfobt323dPSaoDCAjWinoCuZo2
K0psu86WKGvr5Ni4T7TQuflpizUPfqOsZXKYaNSrk6i9lQ6j5CN+eyhoBYqsXZzd0aNgQ2K3c0T4
jYk7RRguG5WTWw/c4qxsWLHaqlyNtk/LVGo5bIY22GesYkLUjH7+ZeiYbxqel1LliGMj2FuzjoOh
M1qna/VVBpUzCqjwrJbRSrAw88LBRMO5X/csvJPMkXhem/xEuAVRHAw/ys6pcC1NeDwBQRAIUtZx
scyyKZC9j0w2+SLV9NppquorJdiFst5FKCowQh1MS9p6Vn1uwiTbZgHeGp1ke9x+MpuECvKf1vQO
WhUPTXJ3rVUAI7XHzWO+5H7kVXfBeTuXhwXuV5hCcBohwysF6BIwCMRfzEtal9G05tMQLg+whQyh
U7H3CzGQMke2GnGj+fgBfAzOVeKvpl+uLQETiCCwDMgnDaae2gll76VZzMjTsWGj7zaMmdE3x0o7
KVOLWJ3TPpBdzAlemHaRBQvD6B21wX7FWjrfuf1fLhnLQkccUgHrNUJjGXWQNjQuyE7ECrobaEoI
u5JRHwcMgCIGQGn1JTF1xzfoQZ0oGPcmHAYMAqkpxxlyg1q5iOLZGx0BtYMRp+h5kf24ZOui4VZR
wmrfCsfOwCk77QpZw4QDzI+A13SXzmkvMmKzCkDH6BUVNnwKg1siEi1ybHhtcssb9TGKGHnDqtW/
xV631eonHQdM3SfCCJG5ilTUzcuH+p3giKgPGXrANmuAd4F/NbepKqBKrAFpN7s2WhqCgmJtVTMf
MU2Cb/CZNMlCQnSopbtaXhYSYsvxy6N+YO3SN/tAfevNb6BtrCpcJAFdZDNi86INUIw/sk+1CFIK
AgphhlBG2Q/a2+Js1WKDZUZCE1Jz2uv4C0HyYZ5p8/BiWu5Ob2Vjm1q+Qo08asi3vrrc7HjoVyJ3
/t0dLdbqwckgYU7Ys4zTau7be+99C9w45p461PPXCNz3OuFSmIo5X4wOO59x0QX0cRAU9ebt+fux
Qb5oMs5BUu9aVwVxaJYyqJhhhuyblaxviU6C+muqW3lwKARYUA7hWvNWUgMIZY4uHWGHCU47aKex
D8kWgYjwZd/HF/oqHCAsGb2egd+wn+69On3p7QQ2+0ssFQTyo9LPsPeUEGtfv5ArbI3SXze+WMMj
GtsLfO8J031o6bDokcHPEvFuCH+iyjg2M6greRIe2m1AZzgZEXKef0HE1wlgh4HsNqqlFaHYTm9K
9uiTwVaDK7zo0op2pQv2Av5yTh6LIQKXyS+OhAUY8TQiOPJOHDt93oU1CeHlcroZTYFj36RnOvrm
K2KRzcX3f0WJnTmZu3jYDTAfAnpz/rNJKQVjLKTlMDqgvEV3Iw12saSW7U0H426aVzg6jng9TeHE
hRfZO6JEq4UNIChmBXryzEHlSp6j+S+3fjeg/Lh+iMzgpBHmMmo0ICSe6pfRv5iQnZGvUegL1saj
7FKDdS3rNNO2Kb40lovKb5L/5HybRrYfhwPfADElCW9HZK5msSuFm1SfMXUn6VUs7yGUxhGXufdn
QYfJPqbH7c97lizdhMDy+ASehMzTRmEmqO46ogCYuc+4EjQXDYcQqA3ZmT5HxaQwYMad5c9++BKl
D+uQsmFVisIyAYeh/3QoPpTsprFMlfoa+GtyGP2TWvEzFNxQ8b8sffTRsmQB5bkkT/vM9aInmbBs
81fSLeBFvMM1BI1GsPas8/T6Po2IWv/O3yp9G2kLuNH+ow1Pi+ZYuY2JSKXTcSvsUWajLJ210qlp
vjW23tIXXlq4TmNEC/iRoSjPlB+KNZ8CpuR/GQhGD0vL/9iHQcBB69BQMdBtDs2ZBAaO2uKhEyxH
0Dj+mxqM0A8rcx6hcVmci3Pz8B7EPFcb7xDeKHak3wYBI76xmHTbdYgQCNbzv8RJNljeeZaQHk6U
RYwsbxpQO9rkjHvxDWyYEwNmzHe2z2hb/lfCmFXmqrTq/gFZR+hrTLI7G7FRoWzwuKPrxyiCgBvj
9hwepeLkN8bsKohv3BpnEYAjkKzC5iWKaJ/Bf6LPGFAeEQTu7NLOnNLO1/Eut4c5/S8zpcjhwsLZ
z2HCriInPjX7FjnmHMLup9okT+9fgd2SqSTOfjIfLuNS3YOLy/pHqHz1JP1kRCGR7zJv98mVYWtL
oMhgk5lFYmC0aOgt8a1NDjxoyhCQ4LUy0okdId/K6g4TS27N2wtJau9InhyB4sbwVpnJrOGRDXZK
KGt3lr+x47AX1JdDgEn9yEmr5PvxayqfDSeUTirrAWkF5Y/LJPJ2kZLjpPZjncQELVt6PwHN9byZ
lrgL698cN1jSrvi/aEF6JIsdo7AVfoWwWGNAErqvlqeLN5cfbBMiOYIT9afW3rpqLiverfPD7zjt
PGd0yebOpXK2Z+DEVyn/Wah0ynm0XVYP6Uqrxso7AGPNBNgNrzzBqnhHNUNTOn6Cn+qa3gO2zZV7
QiWep3ctObIohTNscXu6ttravAIkzAvGImdmB1Btcs3gzClsqjvfXGOAKcs1Wxk2NCg68q+Rt7u/
TFsHnyxTWf7b8aeInJJ+WvxnzI7JvCB4JIbSOLCXsEdhxfCn+4e4g8mcu2l3wyLgk+Pk99NLlK7r
fiX8stCnQ6mx/wdrSPKAFLthmrgh5nkRgzZPDiwZfyHrVw/uXGtnLhgKEZVdhGtaJAWWpYcmZm0N
S/gC2FQRa+nBDQOvASM2Ydk/IzFvqaBb07jTF/z8QXbCwywUNn1EfCu/KgTcU7G5ouLLvXWAClhy
IsaztROBSG0WNHoVSXnSNuz2obQdQM7IG2pd8piMZl+3e0T3ZfNytbeabSzPqZUDLclwiZ75W/6m
wfee8Zdy7M7qhaUmM1RsxAXamBnYKvautXnNSEksaiPnDYE1ohRA7xUL+c330S6zBUvStqY+ws63
V9aBa/eQ8wIa7Hn859GYMHDtZgZFw8FDNKfCIc229iRs+dZ+hzNzWpn9AqLTVbXNvqtv4eVumarU
s3shYKkhdZhXoi8ADk4lQPp6sy8NtHAFMcekwlDIDSfOggEiKRFD2OZHZev9tgee0MU/SChjNrdV
ZlCWzk9kpDo+Bc6e//9CKFK4DD766JHGfRwh8QR6cEe7p8Cd0D8m+4ydWyc/GeeYFvQilBUfjQnj
b6TEQGhVbv0QXKYnMAru4uJq8KBGXp7tugk8NM1BiJ/mKotqtDKVR1KWJ5k6dB6FzT8BTRRCtJRb
mCudKAacIQWdkOw3Z0ufECR9Ha2EjsqcbMVLcStURVp6CjtxqSD+rvDoAxTQQh7rFyuo1EMhCb/I
4NdEb28E5nq+9GjSRwbxOmfNImBGSCsQPyPMZpj6Rvm24dmF1XepBh8NLZBJ/obyry2g8+0lVMVj
5XjFuCiTd1aecu3BCpUhU2JdU44VqXsw1yqNHzKwweco46FK/6ImwmyxU1ymhRSm6hL9qsRwwyUs
Dvxj8RiyU+sezfIRG045TI9ELfJsdQx1Kia3jupfmV0M4FNyjQZs14BrAmJQJhYxAmuD8Oc+t9X6
wlZCi+5DfRnAhCxZ6o788iBMWQ670+KGGj6qf3JGao2ZzOWYSVt8TahR6es1EKAyl6/HltMxl9eo
xkYPYAv7jhRpSI/oRy8eJVOqfFu1rMsNrG37RtnwisR+JUy9j/m0JhEu3ZdWp4uUMr/KT21/0iCl
ZCuEUKZ1EloSrrf481kh7YaeeFZlCpSGfIEhSb/n446kFlPnNEDM3pMIhZldDXBJMW6ybmOjU48x
XCDwGT35vNEkCJf1rBAQIPvXaLgH0R80a4N/Rkr5soKzKtxDCSBS3BcvSQI74OraGWwMS2olezEm
F7ptR2Jy/87MA5oiXX8NyZYhV2U+FWMXEC1+0dWjGZ+18GSNX7oEUFto513KSxYOqvsbDJgIguiA
d2tWGqHMBJvK1fHrVVOWV48WvET7yjdOrWv47zxaslUvrOsY0xYZ1YxdVjlnh+caN+KvFZLGky1O
qcaAOeWg14GWFo/SwaWE6PQtAKBQRUxIlh1AcHmEaokpWB+OkeyY3jCPrJdfHxNEny31fsHZp1CL
48zNjjEXua6QHTxH48erL0V6wJBUYgkEUgiLuJIdLIvHWjzwas7dOwUATmG3OliFPYgOS6owfY+U
Ulq7ZYzgKvDDEXgO4seVGK0WDwFeInWJBKqg1yRbD8l3YR+psonrcJ4k+jloH7X1p4+XvKF05WOv
y5FsHTLsrVUM07Bnj3sTUVe4A9MCj8WeSF8RvQk1remCyrMn3+RhT1WhsoRs7zrmf8Fct8IGrWQ+
CaSzY50f8TunEgpPKCXRuxre+DPV8NpWRyPZRcIOQWkqoZfZRuMNU68gLVSBqT+C0w1SxXVa2I20
rkAFK+cR+2h1HpSl2K0ZHTeHVuIloq2t3EEvU7anSHj0a8Ff1T4O3QWErXZY2gx5El5/NTvYeJWi
NHMXGp10lf6Lu6doPV3tzJHGwYcPdluUuwa6i6BGAPLWTLkgvLTm3Q8vFcPYYJH+iMayItvCXE04
a7OHCMDr4Go1DBpxj/PaoeWcA5pBjRminxsXhmzj9vdWMJ3UimCBEe/CwU32wbjjG5rDUqC4sdTv
Cq9pCvHY6aNDLq/7ggnyLNxPo9aNLK2ARAXpPy9fJPkGjY+Lk2DUYJOsJqGyDBm/JNRr+D/6WPml
9+rbjRn8dhjOeidoX433mwpbACutfhz1N7IWokVh9aAnZ8a8DNCN+R8telVAHDbTWLtZtdGOJVEC
mae/8jDiUARr4EESsK6QIakeWDIwRFS8D3gWXzwh0LUMx+zsdEAtuRBHJoPLYrypLYHeW5A7Qv5i
stP/vxFkzicLC4hhBjq3mcX48dPEJ0FdW/E5Knb4wlm7LSVuf2ONq11dwUKPIoerNpbnStob2iKV
H0G+RUClSxt78j7hYyj0LcxFyjp9PPrl3lx54h45S9XaFvFJ1EQNcR4BhDEOx2Wo74QC4CEiMu7+
6SfyshPMGVl+8SOMhKz4CIc/Wbw26o2HPSD0LwEWL9ZYCaifrj6p6orfS9xgAGysK6qJor0z6a0G
Cgxa9qPfOIrJjJ28QwQn/bLICCVdM5Wvgpclkgy9geggpxj8Ngyu4nCHOYIsip1iMde9ciQE0bWh
/GA8kbhflbcEuNPmgPbmJlhgFufM5Cv6ZofDmXvRDTfI7HjmXMJHinkAXBL4AfwLfRbg4A/Xts98
MiToW/3t0JnkBhC1gxg59ZeC055FsPovyLbNsNizyQESOymLcKVn4HeYSChIvgER8RpGZg9zJ11N
L6AGe0Ug7s30MLWHcKxRGGmLEaSg9xUZW0KfgOL1IKHclSmtYewTjmV9dx+aIZpKgOflCyhYIi9B
Kgk8DDhm8AojffYip223Gmo70bpa/E4og0llKGzllwrQUk9ttqSmQv5gFY6EkNG3Lnp10vSFG68o
WmOLin2JNo4Tuw8o11fIKXwCkaOdKq6R+Yg+8C1WIfuGMlG0JfHoxvRwixYkk6jDcxeAB717YM41
ruAFN7qJiAI1ChtDDV8UgsudzQGF7sE1rpaPZmaOaW9ejb+jiWNDzrdulGT7PPaQGBhsB7Pho9bf
SzZujKnhoFubJDuBHc2EDrZDjQRI0u+eeA5c1/aF3tn4fgmgHuFtwz49/9HZPgY0WFqNZIhTmo/P
nHzIBQpithEMMfwSnnQctiAhNAkQ1lysPhVS8G4CKvv8UTNQYnm7oPwNzItLWhoOx/xmVCv4NdEU
DxijMHBXVfw08207PgNckMHK2Fk0PhwWIhguSWCZ0zOclCzDhj7EHsgHO7Cr9FtEw6G2cwoKbygZ
FaBd2Cr1NdMPJtrInGvfMzFtQmWt4c/AqJ0zAg0ovsdgHYJ+72BLwelckoin7HMJO8Hv2P369UGR
P6H58sKYCOB3z8I6V5Awx2yAfiQR1/Tbk5KJE80W52igR0LDGMoulo1mq/FGZodGPMb0GTpDoV22
nARqc0+H0kfgxFMYBnQNaUMb6ANaGT6CfLEArfkvibs9Tt94AmdhCKlWYYBEUoJeEA44Ud9oMUu2
HAJzJp8KokRa5A/MEOBsqpJni6pqUzzP0UvPPCcYOU9So7LF/NFRKjbtZ8zBtufRYzppy3FS9DBy
YTTLPqxAlsvuqC58DsVd6hOnZiAWRPpVFA9Sp5VAnJfEi0g3nZzU7qL423SYCEp2VeHYA3vKelUb
r65wysVDWX9VHNEMz3AppPMp8RWMBWN1eCHyP5kpQ8vyXhBPlG78WbIcnXFjoZ0pdc3iY5TPkQQG
Un1NdHlZr26BjZZPztyk10BtrrjGvOcrC8KI9CXV13L4lyQ/Mm/CSU8jW7suZfjzatVxoyhO5XPg
wh6ISdHW2JpXOFdMHUE7hpEZ2mxJIUT9MfJQyF6+6dCECPVfT29MUkTLrdOGxwYgbILFImcWI7t/
XWztpeZPhsnV/dbItXI6b916aOExI9Gi0J+id01zkFa4O4sRal75dJXqonoPHzMfDAYv36NL/QFf
3y8By7juT6QcRPNPYBDgkyMNG7RUj8R0K8mXiP05CJhREziTvaX+x6OHCao3j+hM9f71MkgH7RlX
9dxipwadaHAvhH6LKjE2eLvH4jr4P9PeivslIQEsV625EFobxPxAGlCnNHyd/a/ICuGis4ZScbCm
3PIDAvdQ/unUa4d2rK1uChBvic16jgDDN1ZgZcSKero79FBqa/2YxE4sgGc+6SFl/U8LiDwBURCj
0XRNfwZYJV/W2p6cbTsjXUM0TceNyFBAoU/ZJE5RGiRfyDzgAXwBbG7oBnDPwQviKhgAdEoM4Oq6
jMj3AkkD1y3cjbQqY/vxqjUYOJneiCI/cP9qJSOIkxw9k1upAAwgIekJVkK5k4GWKR0ER/0gIveW
0T6rYbQshBDpgjCHrzzvCO7l1GMdnULjTdEzuP55GSGFB5kZ7pJ0O5CeWq217CuNNcgbYLl247DO
mr0RnGNmKQO2oIjWjQsyAZ7H/jF0DANjbo3TdE8EE5i07u2y+6M7AQiTkih1l3h7cJ8L4vdY9bPJ
fRuh6bf6hyk8XApiZTFk31IZ2rX8MIZnXK9NOnz9mQ4InsevoAKE1+2NCCYNxMAhJ+zN+xuUaws2
CU5OnTotvIbAZQTAbDrkBIy5HcRjig8noofrSuVoRP8q/V7IV9UoUaEnex3slmpN4Cm6DLh/KUaJ
AnUhYLilGw2rrNuPWbQWiY8hXVKRa1vjIamS70ZAgkhKME6jVv0JmQ03VL6SxkOM341Eakn/V/Iq
MyyfpILAbsBsphaOtPDf6H67vMT86KND1yDAwDc+bq6vxcFkcghcTvzVkx+mxcK06sKOT5RYqacb
f8oHGLhxCSjwtwW0voilGCJLDukAdaBnp0z8+LuxE+o/w6Tqa61L7p+abBMNFyV9oVKFQsvMz3A3
IViHaINatOrRvbziZJmR8Tu+Q0x3qEg63S4Jj2BbBn2xOTW+U6g3WgJeP2137fRljzZBOZOMncW/
oJFTXml+fyqNS5BuZPc6lntFPHiQowFmSd0VIUqCnkc4A31d4KbRSKo0mIet+1/X5OIDE6Um3MrE
RxneNk9IqUmfAjMw1wZKddTqRVkXtATkBdGesRh0YcMyXXbhFWGe2BkVDOc9I+q00WyqCo35fmXM
zfJOCEglOiL6Y2spsnTW9+EAO5mZ9zbTHdFABPHI8NMVFJOPZSKQo36NETEXGvrpzFuXqsOcaAS0
LV2goSr9IsYpYtkii3GEe4q7EqFctauSYbRm0VGeCm2Z5gAaFkYP8nRpKZN0pRBXbv2H6nEGP4Mv
iMpYIvAvXgj+o9JWnsr0aC8yTYzXHiXBADdaLf4aEoflrakdAuD7ulOK93rYjTFV7QGKWoSSXCe8
XN/r3kYikgnfByI7zK4SmZN7wqV+s0FE4jNLVApONj46bz/uypEfSPpOOjB7FsYnwMS/rbbqSWYJ
zx5pMCOitW3HF136S7XlC0NXRmdonIvuFVBhuxXJG1qzFqWzjGGlEInFgX0rtEyDmU436MZMyRmK
P8JgzG5dkgzBQWomz2mnJze7mM+Qs3EUxbfW0cfXbMEk/oXwlBX0rvVB9n/1gbtEe5vpd5p8SQpm
JQ87aLTCG1Pw8h8Eb+YfraQgVqNaWjnpfqU2y5BHm8H3yNBghvYr7h95B/8JoGUQE2XuIcM0h7ni
SkAVORFqALka3PUG8V3/Vxv73lKI0wSCMOJG2XcYFGtdJimNEUv8yri1PCQk8jWMM7YFBFKvfVZo
mlnSuv/k418X0RhqSO7Hj2Xw5E5eDcbvST6Jl5EGmFwI1DclEicCJsaraTENME+cNSlukODMjC13
zx3vraJ6hL0GXoeSFMVJBoFSr8HyEhUw4sD3gBSxnzbHlI4NCD1jUfyM6ZRtW96q9IQPhiTaZDUE
a11cSf7daHxcrux1sSD5OkROjrfxGMA51JXbwE4rxJebq78S2+UGGXFe7RFPSUxl+obfB+6IJ+7Q
NmZUZcKRvUWP6xQfP6KrfumxZopQNGp0e3gvJAF2B9PDAhmQjS+Lfgs5l4lkAvsvHxGrvc973qKt
9cEM9hlTTJ/tfD4H8rYS0RUCBkAlekEKNy10UcdT87trYHerAdh7V/yVzRV4buMzvyi4sxmdAcQz
Y8alXLgc4m9K5hb+jbhggw6Y0XqYrEgStkaNQNepoxtgXxZ9JzXiQdw6lyb61txXM56bnlirdxFs
Enkr9+dMuEQ5/kyWPBxuIUxF0aVWpWutPj5taQv0WkBUmZCAIsInKo1xYWVrIzdulhaAYSUNRQR5
l/xGd4OhHqp9xMvk8rERa/NVj9WOoi/fMQhUrBfL2Mj7NQBm4e22HhZtvLczklsvLtV8GRlYOSfH
plflZJkyNxFKevdYMlch3toEvBPCKU3NttDnAkdLWVJUtm9BCcansgEYNCOZzWDLSgLEruhXImPi
HABSV5HD3awKZGQi8wtqcKpFfJoqpVhCHdZzsFb4unTxz8I9jtHRcx2FeGf+3ciETDnr8p0OXp4C
U7l63tSGPiVgJeFRUtdZyKBg/MlRCQ8lswgE76hRbVtFlpHTgMihi+70txKBIoY7A6RlZypzIyRR
IkbIC6jPWxghyw9Sp9pB3hut8da4Am5Hv0/IATaUDB+4XgEtL77EHHZpVWxEfzoqcbS6FEcw/XNh
206z6pKiP71YLfKkU189q+BXaKYqkx94ABzAwqGHy2tQzttNCQjrS83uGODoVzi8WbUUPtZf8ET1
M21/AzLVWkQhJiPHDg2CgOKlRILTnXVftzVLZjeJtczcSO0qbJzaciJOBYo88RtT0Sat9sKwrcaX
gssHQa6r/P9yKFG785ej9R3Fa0mAosvjROMTsNO9tAA4qWYaQCUhXU5M9yExqNbit55s8vKVFFud
8BfJWrMPaP0trd3YHfLcMaeYUeE1aDSmG6lD1rcj16kKGF9z1JTv6fXaJnuTjDVYWC5JsCxZrP6n
8VQy7ph4RoehPpKFWtZbX1LZkk5vBsULblAdZhFe9AgxQ1URI/Z/ZJFiMyLitVwpP0l+b/NnPhIb
Q6WfQ4duIU+XboAouGG2ks5YvGen0MwfwyljAat072z4CjzdFr1hK5biQEBR/T1aCTpAfDae4biE
IGl89SoQ5OjMmj9a1tDf1aA/qgLvr/HdFK95jBdPYwgox3MNS7NmXiNh1cLN8GqA3TyDsgBXumeN
Ic3g2QDvN2feLqZqtTBbF7SPXbMHgId36uxnaG//+QUG5/CnhZmVDTefIMcOQHqnshTcGvrHiImG
Xw7o3geAvzU6T0D9JbaGNPv1wel5uB/pgvInABWsDmjFGAX1zV+BP3qgl6qDoxk+ZqQKWS3Ra5NJ
FLjRcE0RVEnRvYSHHaj6WqmCDZJjBkQ5O0s3uWodJTAleNw9mqKZLVmlBtU9yT+iwkiE493EQUGt
xTX9/87v40WrI18I0E+ZzT0MLo36GqFbMxUQYkS0U2V6Evs9r1mp2Kc8YCwKBVDQIs5jMvCYWxNy
QZEmDh8wmkK9NeNfoujdJYOMGZPjttjnUBtBn1EAv6WQ58C4E2EMfGNyOtM4t+xAD4XyMt1wLhJZ
xojRO08VoOhfoUPZvUb/jOCFx0GnNCxOVf7Xo/1R2RiILylgl/zu4p8xJZvc26XmBckKcwiPIGFj
07vLsNrTHVV0tPpdQx8+JiGBek9l/CalJs3eiKq2SrMJLDZN7aaRjlH1PaG+IkDe6p+H10NQskl5
Rk5PS1juVJN58t53R2Cn1HjKLoT+on/jt5IMbiEbI67d9sseyVH2q4v7rvsY6HamgdW642WsXDMN
hC+PG/mb8m5gyci+ZgJapEwg3ZzB+4H9/thO2WJiD1VHmy3TcSumV+SpKbY9kURtO8tWHmiD8YSZ
mVLOnwnlmndpFl9bzutymNASN6/B4rKf7HDdTZHm1H26sBC7C4KKLviHnt3PFzPfI75v5VZkjhH7
DT8Z7WYh6bhSmd1AGzY3y8w0ITp8xdkrJ1/K7D5AMgiN4IXUCowNvJsVH1N1F0a7wD10zSdwOzsh
EhqFvM5Es6ldu0ofcUM4gooVHD+oSVJyQmC7zD8uAFJXQMEbqocMiYbCvmlwnxNcu8YZqyEKTeY9
rlH84AmTlXR45jpcRbRIxALV8bu07pX5ZQjFQaygDLC2nsSXEqPPyrt5wweiF3FFRDNE+Rk+idIs
6QMAqvk+c2pmtY2wqygpMITAwontDAxJuqsSjxxavGtTfGx+bknzYVaZtB8JpTxfPRpfCAyudG6V
h1ntDIv4uiUmC1zZOsaEyPvChkCKjixuUUBhhVpOnYIFBq/cLSlkqmYHWqe96sFCbrcdNw3SIyM5
id2m+8myY+URGGQcYpdHZlNqa1e9cuUzae0Xtpp8j2Do6/MwLpZytRNIe/AxKMv4Loz+6vOrqcWU
pw5EvN78r5BAhdhxXHMEImpv57FEYjD+N1W6MVTnYdEWlXHI1PMUzjOdvLnDcZVq/zoRQIz5FZQn
1lHTFRqMrQSqWqlvRkbxmzDZIkuPTyS2b+7HregeKNk8fdu5TEk2YsE3tdNVcksQC8JCUQlvvOY8
SaIAIU2A8dessCQZR6OTV8BtryFGdqMjBVz+p4PBdCe8TUWdnzYz1VVtz3AJSRDnhC5Y3VfuXwT1
YcmXzuNmCuW52NhwDolyEPYNYk7s/cskixaKauHudReJfLRc+ozvmIRlzZROpikv8xI4ZesiGidC
tVMWOUmQ5i/Um80IRiG45bhhUFHE5j1hlQzexVdPIxoOXf5YMeXSRjw37smUgTIAvBqti+xySTaw
T3TGSrG/ZbnegMn0T5Pbs/Z/ZP9p5Yy2/GorC7uwuMVutCqhhArDkoo5ZkzAUcKe2YB75Y81/pWP
QE/Or6NKX2QIqN1RMemv4keL7Ih2QReBbQ5XXqQ6NNGgWBnTKLVFnvdP1hHkfNfFs5O/8vQtqEcL
MbzsXQuUYulS6056TWiJtDADCI+xt5QHz7aAk6vEKov6ddl40lomCtVghxY0PyWxNgrv2GQ8k0aC
FJkFZzhbT2cMmCI7HJ4ytgaDikzCzTLW57hLbIlRjwgKINs05SEbzgYrOSyQmGWnXvhgB4QfQw90
fyFnTlmcgIZmmR/sQyIzarIFAEAQOg7FUMZ8LWhzjQRVIyIzXDoYQItGhGF+WS6YKK1ii7TJmDcO
pz2e4L/cMGZSDUAyqZZJTmusr7vgz2Tx3kEGTKqHyLQmL281lzu/ddFTTdk7G9tQNBeSa8zgUC9H
aAA0RgnbbgU8l5fSmSIdm5r9WYGKpiRtIKDBUxpCdhG/gS0rOZO7ihQm8toqhGWdNrAADtcIQInD
Etyj3nAzZf09UV4KRVSehbdJV9i3mjMJLNA6KJ42z60PKslJDz/JGPLe3yGAi8qHzg58Mw47tpCx
x13EuKpKsSlucmwTPkP4j6esI3QJPg7doVk3bnZut4aEOvmM6U/sX3oYTRtZEiGAZM5yekoox6JD
G9cRfcOFW3SMrIXwIiL8NPfyuMGFF+lYxKieg7NMADQFNPK6eJGKpDq8y9zhsxveN+Fs47gkDLaV
fip5L6ATD0AkYJJOFyYWaHcjFU4+AFhlb4Mfo2jupgi4l4oLTPkOS3wB+t0nQIubYklJnmlzT3lK
iaP1x15aDdYaOcC6YBnMK9mXVqzVWHUIqjJb50xtNOtV53YMqLfdlB4sH5xBn/4rd/dBCHmJ0b+I
qhejDX1wi4Ym4/OTw2MB3OEpav4V7kP+j6PzWG7dyqLoF6EKOUxJAARzlChqglJ4Qs4ZX+8FD7rK
3f1sSyRw7wl7rz089A68idlstOxX0nZtCazH09R9p5ug/ohgYUyDJA1DypuOGA2hRha/9ypwh+ou
CB8StrbwNDI0GMz3EJIS5GimXhySg/KBMzyJN+4QFms9+Z5rpPas62fSgEqdJLFnE5q2nGGhKOm5
FGTsFJoSaPyF6JyPf1Z/yWbEKAhew5Sx2F4hM12gL5wWQEIywO1TiEOBFKIgBY+l40RfDxqo4E2X
Ny2qBY2YgQAsoBEicuZqKLSfCA13/BlYx74CeBm9+eROC/KrKF51c7MIVGr8XVtjoWDmbt6V5E/Q
roA2yK3bqrn/qiVlUwAr7HQobIv3MGYKgX3xT4cIkMnvIdqatPrO8jc84k+FbykLvrTymaGLtqiw
A5aujJTbRCM6nmdK2RYZSpnBLZDB8OFbBEDKnqYRTML8eCJpZXqMltdNjyz46+eb3DuhdtSsfSor
aJDk2GV8yGinU9t1haJqenbT3p+Rv5pkbX9pMKosMfVaRvBD9AY2fXgpzWUEnlG+y8U5o6gqN1JE
4um17m5SbawqZdVxdEt3JXwK4zkGeUplpfbOIJDHTng0u0QTlfwUvs/RY0k+9Is3kaRRqAFtfZeN
Q87ClmjDU4CLMx//GQOrk45xE4jCflfgvxzFZz36zirOaaDSn5QIleqqskENe3ROjO9GTtqhvBXR
In2aAFGxjI6Q52kX/lDfM7ZiucxPcZHjJ9UWVA9095a1QWbM1vREFQqqAEdqHFOaPxhHIURgdjdi
RRjvAm9ctV9c0DjqBVIx3jTtXxI8Mp0l0bvhX30yS4Fa+F89d54uIyLo8Z51RF0MT7W59Qep2RKa
DFh2Bf1UTy02qLsoeLasTvPklvdMXbKfUPrmodeUt1pnzWxAuN514TNk5zz1Zz+4h+FeYSJgJk/M
tFBjSoMcOBhF7bJEb9pvGZG/temAcuiyq+m7Ok/WSOxE+clm0+0mRtoblekZ1sdRO47Vs8rXUn4B
396XjqxfaCxM8zBar6D+DIQ/STkn8X6aUJi4i3ZMps3Xd2yLlu2GxFRPLm5W8dIrFvLMxCbYdLFB
VHONouXAVhfXJmiQnrRupr6kC0+VWxR3mBGrkWgR0UDSCgg4lwGMBO9VE51bjRdL3RrCOhx/Qzcb
VwB9zn5yKkSvuua0PIsSulRxJtLUOQ0y1ASDDNGePat8accqHxscbgfapbrdcfOBOWMpCC8qglnh
kM0ardE5EF6RvLMrQMsGBJnvF9dwSrjy3wgQ4dKwnewRsvLcNNoJgCjykWR+y/NjZO0xUecs+shC
CDCz72lks+KQscwvUBcpTzN/0tLIBfTrowx8nwMn8xplw658OVrPARzIkEti/jSa4iBhuIg1VHjq
yoI33VkHn3VvlfE6WcQPX9vkTWQskepnPb4M8Z6n350Xfuu6BOaq8eno3H2fqXhjXDfG12IEeXYq
gl0QegrhKuphMcfD4MRnujoKpTcMTppeO/NAeQUJntjohV+jw6JK983Ah/tP48AN1tTnQeqEKJlx
/OR4VcgSVpwAbTBTaHlvqefcumYQbCngOPCV8qxM+2HeDakjToRZ2EkIOtmGWdv1NwXHIP4SfLDo
KkJmbdaHrDKAtD400Jh6hsXLJOgFg8GWsC5EPkia/f6LoYGLBpMBYVdgcNx08rZhtdhUQEVX2eBN
FuIzeT0x5G+0u2tUuyJ8yvCJtJKrDgfmXQkw7PI1NXaWPW1EJ0DN8DxQjvxK5dlSFTvKnqF8UZBh
hVVGBjxPY+tU3ZeEAhwQUYAlM5BF25Qeo/JPTPEE2X53BsQmMeiF8ol/4T6Zh0xl1rfcpcGBj10f
7YTPW9FvaX0cGKOjjCdalI8nF59sdUZQyP2jng49iz5zRBee7BlJldrZqO+VdaB3hIAY42Ojxieq
qzA+smw59Mb+JFmscOcGeCAYSE9n4qeeR9Z7TWzPHAS4X1MixdkcFJf6B4yLRJUcJdjf9s3kwBJC
mqJHR/JB2hx7yJuUPrRmY4wU7PWlHshQbd25ekVT6Xb1ZQyRPQHTQ/rJf0p1S/enD+SFWC+uCgY9
9bKl5OFVuHvIwzVkx0WKAdSj4anVMvp+mnl/+XuZ/ikCcjLfU9tz070C/zbKW50c+4FnrWmxfTEf
DN/r5CphchSqZ9cdM/Tz0gSLz1H633GENGW8hAAP7q7KzhFUGBkOeRwptoIdyuLAp8qZ+KiMkiwy
/5VUX2DXVlH6o/cvUcNSuqVjH8SzoVCgcfAupSGS4pEbQKCrCv7gELOnVGCqfwbzJ8GK4vwWhM9Y
OrkTqzQNm0kib7NmRkqKmaVXgQMeC1w77TWrLy0vi6Qe6uZR0S4Q/1PER5kbKfmpWMYYEP367aRf
lrVSgw3EHHmk7017HiM8W+kVWxcfooZteoOSSKygM3369BZTupNQuknPnDCNISjWAgvxTAP9Mxyj
z5wn3URnh85Ue+vYr4hx52rarx4ylLLZHjksuFehem6reyJqcF+2tXWSuEFgkzLsSxl8FTxH/N01
5NyWi8cMHpKF9npjGbfZZOHD1LfWIJmgC2aEBlo6TAo7HQ0v686QLcT+VpS/C2ExhKKGr6p4Sjjg
i2h26XZQh0k4tSIO/uw5S+9lf2+RYEvbxePvWecCSEmCEoE46mIzhEcgaz7He5m9YvXWBcA0n3m4
qfA1EUhPg6opqH5ce472in4AlEM7qKYkPsdM2eVXo2CEYb5m/ApYceU1VZIZXYr8q9V32bQDYDLI
+mnUvtQRTsqICI6wiV+yLpEvELiUyn8hjyTt97KoKfCqjuTHLsftbQyB5SqMoSbkP5TLhpvmx5Dt
DZvTTtwn0tHUJ4/lItQNPO+oQkFIcWZZ/tUM71X5XSW2WX+WzDOT0BsRbAy5wVOB5OFYkHdLc6B3
Ng3sJDK9GdAs6rYyE5Ls6t01kfa1D3Rq2lH+S2ScssNWCcSMboW8WaJvZRwK0kPW8SAsil9LviTs
2+krNBTBZgAahVYRBRyDHwlSVHfSqp0Vd0jozy3Bap0jKte0vjLOKGiXO+3lS0doABEbOsxIOARl
Rlcsw+tDgUpb9T9y6xiU76X0LhFTJl7QGaXca0mHwBsNwAY9iWLuAs1u55vRu4z1GayBSqTCkfJt
mlwTUMTaptXBrqCEUN7iReURF7YYbVbi6PmIHjS+mj3XUCQyjna7ym3m3aSLnobm0Bj+YIsaxkNv
xFWJryHuf9k+l+q5xq4435p/DJlpfkPkwMpBHN9alT/DRNdQ/xm56JT9h0zqUvicsmEtRxARBTyr
TNWm75asvsVsRe3UssNZBOuCQWhNfpC7Rw/OHucFG1h6TTohNTrl7WXKvhB/rYLyrmJ94QnqW2tf
Yhvtq8gN2/CUTmeNnWS9rCmle25gY9+G5I1AGKqCr2mZUaqAxCZAytjOb2ELGRCvuLXpGVCD+Pff
+bU4nVwBL54mrktMQNwcaAyrtS+DL+J8uuI9nIcLGznCmIKB7YWbdNADu4E3h7l0N67zIcSVErqN
tDWMcAdrRg2OqcyhkT/L4HNSPuoK+TkdQ7c3LOIUWf7CmODwQslHZtYTiUyZ4+fGZ4VGrWfpNmKh
MDneBEIsGWGYCeRAahUVZ6ew+AVWKA86JHCNwVQtYCEiAq81mfBj22FzKdVQamSXyqiHpSfxjjUM
0giVIah3FvcxiyMIQ0TDBRt2WaQ6RorbKt9ZiFscQVKU7oX5d1krh929uNIc2JXFJS2jjzbqfY22
ntG9UhqrDuXPzMABCSGOIxpncGbEXxiuXnwXXN/owAj6PoghcuJ+p4fGQUWxGTHdneHutiqdEYlh
hQrN+BhNWxEycBaypMGWUtMoJXGD+BTlqHGdLfR2Ye6l7LFS3amEf0NPsSIwFHGCRjnWcX6t9X88
yJ1w6dEmpcxZWVkF5Z/K5KVffFwF68JtQDBJVr2nQUfsDFscuXPaGrrb2Qx8N5S/mvFh+C/0ZAm9
HIG2rbHIR90IFwrbEH4KQdn2FZkCra3X5+UnTeiTlFpYCy1/Te5i+H+KxFbhF5Al6rf6FMeuVBHt
Rg9dVAuMqMPKI03P2vjL1Gut/RksqOXgrGrDqrrZSG5hA8IMD/MzcDEJql7klJhHILgwH3GZMtD4
+Azy6w4L6gw6H044m9RrkvDBMcuXbFykiuhaEWBpIpVG9jAI3lHITHfJx0Fq+F8q3pUYRoaU+vu4
CdHdLhJRa0vsV4DpAbm0xkDcML3WPJbBQSbWr4HGD/++uQ/+O5FoJGIwsIgnzkoZmIy+zpcaSkWO
pofUmqx5W5P8RxbSxB6OMxrvDkoVA3zsNQex/OfTuycjpiScjqzLfXE9KL5bYenUeYgbmUEACCDu
ZGFCAj79aB2e+QTlULW8Mci5aLyn6RWlp4GOXl5OM0LN2CEhDDtn2jNcljLiT1HDru9t7otePMiE
nXJ5WABiCJYVyndJD68WURSHipw1G2QpU1mopBrBvONEl5bOYUR2OKIwUds0O3HkQI4CsvsqlTGD
66YFzCcCNBqX/fNLnHlC1+EAKm1AhIbTI4dDlAtfCjSq7BLWr7mvYJv+5Po/dizBZDk59MZZvPUG
8ZwUx4OG8eEQ7Ea0jgmfcdVv4Ww5Rsj0JvfC7FhJzNe1t7BCc5ZAUewEaHhAEaVpa3JAlPzjqv6l
ZBLKk1fZU0CRkJCdupGftzxNWnowgYkQEz7deh5noEV9uze0rTnzv25xZ2gd0+gdV2Q3wulwR8mp
iTG0IsDdmez19VOMDPRejVN3FzNA+oXugRmJkjzqmk+fedVWNrvpaFbmRkAb7RNmmuBOzVO2XshD
MbiJykUUcbZ5vUGAMGEF3wqH4qKuIYdAUfdCb4EbIN8GHDida3sR5m+zO5ZeiQdMFrZDuGgKFgD3
SUmvmSG7DRW0RsztMD/C5LwkDep8eFPwjMNvNoXKcGkthpTwUkGgBC+Dsrnk3Q06nwRbAJAsUmoY
lSJO/mTNvxNhQQrGaxFtjq2D66ris6tOKnHFJPXxni7LytnYRQb3RG1zUk/813NKFLnRrNJedjKJ
y89/skOrqt9ukQ4fhg5SgXBs1Fc9v4/zDT/WNi22fbnF7r58nzg16cmlTwDeHualuGOi4FBTdyk5
QGvsqCUjjTS8zB1GWOXRI7LqZTyHTq+dGX+G8+jp8nHhUcBNScgB/cdE1e9Et+EwVnsPP/ErDa21
6HudiWG69dem6E7YxheAbryZFvLSQUw2Sv3srNFL6w1UOWDWJg4kaGqMOEyLxBZ9hy/E7K+L4gXR
GuDyeF6YMpquvSScCMHXID/6jhMfdvqDVo1N0kAvVG4VCVpJeiEbKbRQwxFkXR/T9iObI34o5Cf3
1MKKF9mGvi3tvtmV7S5X3iGb4wDo+oNvABaBqDFiz4CLaTFEIp2Exo5VHQMOk7lteUSbJKnHDLNb
l4HOOGOlAe1FqHo4bPhDRQ7GC+OU5IgZw/0BxPwVfa+BmRN5Stz+tQ1LXyifzxrWp8TmnjcSsga0
fs6bHrjRscM9HcR79AUyC5aYd62KeXKglh/5Mnz6BkVg4KkqboyJbtT4M9MvelJaapJJRgwVZrrj
GiuJNXIxDXc70rP15mcYvkflADvSoj4hSgD9dk0gK/FJA8pQ0gAOrfStLgK80Wskr4woxCg+J5iE
JUGDxLpgPotOdenwWmuF52oy1cxX3e3pouIa3MXdEPb6uEkUl08z2eME9QdmBLlXj6M9DASZTR9F
R/dM6IYaak6EkmAsiOl0FWKLumfdIx/8TkH0BCNl38ck/5bJLsJ2GR1K3mFS44cmtw3jRhHeiWc5
9Wr8t36suEoJnZavJmOKucrRYhj0PqWJLvSjmk6ZBCmZPXiPOSfB9RNnswsoZLXM6axc2enlLdU3
i4o55UYRqNsNpi2ECqvpZZGCVRMSePNHAnqNXySLjl1xAjKyUqKFy3WwhdBclcJu7s217esfKGd4
eiqEnUyZEPUk2CICk4ARUiPMeNe/qnalmteK2SEHsd/95Yes8N0i5z/oxEJ9M2NSGHUAfox76H46
RMmPYWRPOLIOjpAbsa0swnsxfEsVKqY6YhUKRqFjPqZ6nXzGS0a1ZJuQunosY2I9nHS6PV2h9Ga+
Vi2YqTRxO+2z8gNHk0SnC3B4iuOzRCU1Ba8W/hSJ73AWShZTAzoBlLQWfx+T77l4xLiiBuJS5jlh
7MK/ltulRi6VffdhTZsE2aBgVM1xx7VN2vEzaxcW3ODomG8lUgKsAmVI8BXxiUjGW8VnGecDDFg6
lWwjyqA3yyAitpohBEiYHtnAb1ojL1WMjcqScFw8Z2Xn4aphkjJ5tXVWGvU8jyeh4LBhRS+FxU6P
jSOcKtM/mH73GEuVnxFbColRztzlf0XsiQpChNmzU2AzBhmCKqCYRNVJBMfYUtmisR7Sf0ucEUyo
Sv0AKtZAIxUXXUK4snFBsqAK8ImX1q5ZVih45CHojugLRS5qb8Ky1uytDq+LMyTe4qiHFkR5xirK
qkhzgT2B/zrfYelXexaUEYe8N8PS5j6Eux/f9f5nCE+Fhp1QM5ihIYZvU7tD7xP3PHPBViqZ/Rdr
afD6eQLCeiI8fMT66kSR25bsPYEv8YhSzysP4ZHgiF/BrPrms2AbaHZuwXoNo2XHTfWmYQoWWh5d
l1RvHLALnj9mSn2aqa0HVlHCvxqbfgeZcV/yjjDn5Er+tgc2ssnPug13iUBQ7KbksIhLbglFcsaJ
wyGaZUgzb+TPJdVTr7GwoHwrAa8HlHyKoW10/WrFaHQ5+ioexJFokfQP4u/wpaSFm2RMJDrmL362
7jtGDhaBgQsJHw4dw/WY7B7YVbY+VXSeyOvkTT6PR3D3Qhztir0MgUcCOZtKDYFcJT1Hxt6M7CWK
QaEqYfyK7IykHYkjuUQXziJzKaGTjo2cb+uo/kZm1lFMVhTP6SL6MPG7NiMEDVHfldPimClYTxj3
VGOKxP/fkz8EadAJCxHK3TJKIUx6Qqt8t/Kjb374tK9SwXZ5LxIaBi+xOFEZm/lF66i17LL6TEpa
wxiZe/zUuaZ05Nn89hg8oODMastComFOJ6KQ9n/U7lclmKAD61R241MEYxfEuitRgcjXKPogGbX8
EJ1HSt83evxDpnRl5+jHXK7YsrK1zBW+lWaNWG6dDdvyDGtT+O5SXON24+nHFH3eKvgiY0Nxh8/I
IoR+xUeJ+BNI2So8KJylO5Zmd5NNAtoOdsQYqjAg/oQ4sEl9FW/dDTGkDOZrEzNgpZnmzFkzJxls
GStivmNdZIKWoXpHE+gavxjwlL3Jh3mqf6gJBIpnR3xnSsrinnLIlpiBrHFqm7vivf3FQxLszU37
GsmhWmHw9SlouTYxdXPlrhe9OgDYnW440acLMW7acq51OmOvNQG7I34HZ3qzTDdzWDboeNJt8atw
5O+Fd72pAQ2xJ1/hB19JbvoDCya5gvRv+PuvWWE3n4xZVSfhVrkArEZ2xCTHYeqm/PTb9NxA8SbZ
DaWi5qjB2m0PCp7SXSihPXOL1RFHhOyoyUrc4VOP3f6v9+rGxn5L3rktvEdvhGJyxRc3PLXzh/g+
1tuGc5a+kSaPcuWDJUOFO+rbKjz1jaCJPERA8Fd6/LJX49SWa7Z4Vr8SaBR5S+xV8IZ6R2ZaZGcC
oVA2q29x3FCsSd+AdfhXqQgn1J2efaumw41I/TZLDvQano5I3yf1CRRYspdR36Ab5U6ldkp+pd6N
OpD1HLF4oWUSUjbU9D0eYiYG+GSa+FhVhwgjUo07C12s3QxerAAS2/jjxuWHiPWjJN5yfftIpTvv
W2pseh0eHdkg7sAANtV39MQod1HwOFo1AuJI1wPBDeAxXELDODiWr5bSBOZZj1nCYmeqJCphlZDe
+ohbCNMXgnUddI0WOloNe2cJttbki5rBoumclLTuSQBFlLxp0ZcQtkR9Nbx709lqgO4BzaqoVAMO
wYtZw0STR7gtELL4rkyogd+SinMTu5BK6jAbvAYzlc4npCr7Lju5PW6XiA8IkxT041NM3rGPUA6d
2fKXjPEbVhCqj0b6nKoMBrCwxznd/2K/GhMvDg91/og/2uGUYkOCcFDPt7bYQbMZo/Ncv9jIpTXK
Cdryma5Izi8sF7LUQAfMhOgO5ZqhEOc1GaVY88xEJTXhVDFqrrQ7zmAcMFaLv4VTuP/Hx5ZmH5Nm
18lrHhhHUTTVjNiMELmMyvoExVvRVZ4SCvcBAzXWAn6agmFFhtR8rImuKOxp5FvEo1N7Y2W5fSTf
idm0l4NLHT6nZNdQa08YLfyIdB2/Z1nl/+Yofaxee+iVMNlZOyyZBHKMX7VcOpKPZYTKd8sOVC83
sw7UqJZEm0xVN/aHh2JUR3TUuOUX0BtnG+NSxJy9/ofVkQybSSfVdotbSdGcKYfnj7CRwj9ZcR4j
I1sUqWb7I5p7XuKWKQXaUf8l+a++uYsyahHUeHcWMT1wX3mfpbzW+tdIeot5VPlwA/GRkCdi7iqq
z/jWm8diOCfUjFP2nhnkNzBK6/ZWdsyUzZD8C9JfOnNmvT3h8pC8qlPQMUswL2LwVwvTm1uwWA/4
ehiiT80bzkHk0ODE19lMoi0bvdAFQzh7iDVWYoW1EWl6cs1hHQzQ6XG0LBKbJBLRcQpS4STgLHRR
OVmlpZ8DY9zK8OGEWdOhcJrUb9xoA+jxbZAoFSOUHMjaBEq1rzYQSNn5M+fr0wUg3vANUrVlS/R6
KdRIwix9P2q4LaNS2+PGsAd9b9FcjXvOFkb4h9w4MTzthP2ICkSW1I2i3c3Y/wAM6pWp/lDijmOL
dUHLrMQehYIhKu4DhktoEfSUOiWEBsw0k+8RiZJZDRVe4RR3aOC0pCkxjEMpaP3BYOuvyC8n/bye
SbMU1yaBpo6IdnVv66ZbUE8jfCa57Kf+kOj1CGyyqW6j7+ydkgLfd/0RCGu6Yvw2n2DdGsceJVdH
tYZDHJvILxb09ke/lZ8kDY3HEvxT5+S4exmyVFuWs/I7U71BhkVFdb7m++v9GyIHXNKNz76GUKkN
fkWfYcG/4Fl9r5UvpDsJfO0fvbBHnSpuJe8hgWjcI+Qe6+sKnDyd52QTcV26lNQYEbN75dsIIpHl
4+LYQ2QqN0G1wePHMcNyzp0BU70DP0mnnfmpwlIKfyUMj1gJKe/ijd67oQn4Hu39KtKO2L0r9EXd
eaIn0gEVWaJ2rJV1Lrly/su7DTOd1o0KdtZpur6lca1nbo/tQ2dPSqXhRtp5glnJGT0YL4JqqPu2
TGDRGXtQKUg7bqedXG3iwSl8xhvcGt3JShFx2bGxnnp0hp45Q2Jwu9mukA35ax1GZE1cFKKfLKiq
Fzi5LjboC0Js6Fw86qUXfi2DmhiLpPYWKLjNUU930Cca5KqpT0FQVw+iD9lfQfzS6k3aZvtqURN1
Vg52dyWwLNDr4OJ2PvVFyVe1kDl6YKUCYdeMZzMLiEGA6HXZh3JE5LjM77M4eZXOM8XKVUKtNiFQ
MQwy1Us4oyziGODx6wsnCDjBJ/M0E76GwB/rOPrj+DIr6L1w8VQWk06ZaT/Xl6k/y2ZkySnwZNNV
Ze/TeJToXhfkX9l0b3LDzVTaTUTQven4aOX0AfXBSenJe2YcdzV1nin2Wj3j5kqfPb3reZ1oU3jg
AfaxDf4sO0RXFImEGQFkSG85BUwiuCJE4kRQVsq0lSJIImQbJcVbyXMmLytg1GRi+DdG34oFho8Z
cZuQo9H/YOFp0WhozV2lMc2jai/GhZPhR1L8B7AOE8lojCEuMdCDlKbiEBEOIvBdlVS35jnsWwKp
Wd+IfnHwk5IcyQmaw8x4YNk4PWJlduA+nXsxA96EHxyXaKAg4KtPiYitRMzcW67xHY6gw3z8my2j
YvoDBlgcpewj010Pq3ai9uZybHrkXFRiJf04r3jMuj+IAxhOFP/x1wTC3CJvrKu/ay6nAenAPOZs
+1F+gXfvE3PNkoda459KeadNfJqPAMy/qcKMhZL3ykFsTHarNesiRhLdluFz0835tgtloMhoxrBD
i7DbMXBLme4EQBsj1diJtcb7PZ2LxchDPR348zXkV6qH1GN+aDMNvYQabosaplHIlxczMyiDo4zr
wCQso4SpJmkECTC9Ixl5UJ+leSvNn4iZnJ3XuBbTZG9NvBaoWLsAj0VZu4yUEVYr5C7n+EBRF3xY
WB9K6EMBEqeCpUQ6qizq8LsPuKBj6ss42FVh4vBW7/UocrTF/CsjNg6ZmRMGVGi7caSoI7vCoGYw
hdOMudlilt7hyIQPhuKnd6SCtz0VNnpS4lAsJDziG9VWyp9C+WtEVPuj9FAaopU4/oI/MyIxAWOx
wgxr4kSMrH9zZIAcXhoTKCfdPTJ6WCGvFBOnzg/KDB4xijOk1kcArSNWvkIGo2XAZJao8yr6IOZk
JQRfPGV+/ZsonFXZkpNAafXuQqBMTM72mIXF0raASuPIQ2tL/Mg6PHdYpns9cAW8gww8VmYjB4z1
iOcw+m21FHdICkTJX8tzagtVw4ptX2MmFFLTtaRHBOW2zz9C9l/Fd5Uba2H8U/ntGy4DDqCIqzyc
57VKjU5GFk3dK+/+CRrueNY6OR1n3C4ASpNUKlSh2lYhEcOAS1PgihUqICGI4BF/FXq4V1lvFjNT
FYHNpwEzJjPsFNBdFWyDITlq40HBaT7D2GUJsp3gbTfLEnCx6ItuXdg0t2dqCqOpbkG074udakJi
89kaI310GHh7Pav5uuGTHWd6apIujZ8J10NhaiuDRzhETzWx9h57dE4DVb2Mc30OQluJ6DObwm24
ziMKCrNPjoQZEpO5+KS/yOtwANgV3FJpjWRESgx1L0fiNq1C2Fa0mAMHmpnQVIg9LhLpX0D5TqKL
G0INGFr5YGhXJRKWLHM/ohBYtPSzFxYss9iS0amVX5hRK83Yt6gzMDNEBEnVBiYPEy1vC2NWLKyb
JsXaGh0Bpk+DZVsZ0z6SHM53xF5MdcXmQ2TQpUcXzIIjD0a/7fJbLG5igofXRhvBk0HqrSdXX9Ve
jQrZJK31TddiVzaGf7WmoDXOR4wZcneZFswCsQF2OImnIra0ldXmbl5r0qqTZjeNURCS1AyAl/Zw
0qpfIcy2LFmY3g1Vs1Yy5KyzLyW2JQiJ3UqEh4wqbU81dBiPeJBQx+bDxCyBs6xNu0fCwnSjVxh8
SbtawX/gwzobt77HbqsZ4lfUKYi21BQp2XlsEmOXVR/NWPZMM0bWY0KzVwgEZD0JUdek0kooj8M2
znfF5N/lMfzKg+pN1rDy+KUEk0PwpMTiCQodopBZAvTWv1DQN1ORT3SEJSAaFtFiurzRiKBaNbXT
mVklkY8uwcybNul/58pInTTEviab4+8YlCxkEhb/6G3kEWw4eQRSTZHfWIMFKzHAwlsaSFjwB4mi
G9Yjk90rzRJ+K4pqfXokrCmMtl1r0nc8nCpM+gKlJYqTviVekxorxeCCrJPIUegslvgjynvcaQvt
Fy8NOjlUhlSlRnIcWd4jSX4QdGNY50VFYcm/gXWq0OigrWtG2geDuF0LfLO8A2iPHg6FS79iLYho
Sgrxr54lY1tEWzCajHRBWVKblfOOuR6VHRvJVgC4C+sX6TphDkSXhA4Kkp52fF6aV9RT4sCbf6ZE
i/HKwHpcKNm8i6cc82G5gLBDgnukP1XctGysK1aarUWTRrIuwO/UfNcIHW3JASh4BP53vqMSUXCw
y6SpVveAaWSLxartrij2xasJSi7uNC/2d1V+qkcX2KiSfNeLPmko3SWB0xbjiyCQjODl6FUs7jFR
wqmbADezjstNJr8trSSDdq6DUPsacrb2JtL4oyYobxUFR44ajRAlrqJS/BSLFBVZrbtZb6KE6YVv
BnhYnRsChUinqIH3eBjMEENGZvPbetqJpVcpMwFcL1HYwxYzX8FImZOpQMNbqc84+RDiO/AO7DfV
yoUXolVAlxGOM7LS9Y+wfJD2PemPZdg3Q54gJbek4BkJCY2sbNuQaDNzwovNLWY0ZsShV0MdcAKU
76ZZQCYKlKOIp8svCry9DeD/N7yOUfhRRf+q+DLqu4FevMKFYnxwW3lxGnqLbyvpUfOEtS2U23p8
xqgfR2TsvXwYGO4q7QcpEysCd2r9upg8g8iTMML2axcEwD0bz/l8ScofxtWNwqwKz7lIFKoMrPlY
k2EZ/GOZrGvDuUYMx2JH35ujhKqw/TQS5W8a6pdViOirJ0+Pf9MZ2An/BMJyHlXPSCLwEA363MJm
39kztUM7vKvFbVwagkXSHGPpDWnrCt+64RuG2KEf5yYiDLYD2yMJ7GzFcU5uuvAj8scWYxNLAX73
ZDfzGcpzzM3ZQ9Mnq8QLUZ1BjMcGQngpFgTIgBrOfjLSjbKzm/GIrjhUWnuEWAJCw0cvrl2pKE+x
da7SewKVuF3GjyrDzFB4a5mCV9gIYRJaMD8Q4wviD367VIIKZIL85xQeliGiilkMYVB7w7SfgzUf
p78wecjJpcvuyRzhddNsWX7UvOjVn46JQzjX0AfIlM9+4vTVW2+B9FDl2gYf6mvwuiZvrnapgQqH
8XQw4xbqhVO1fEyClw6/ev2pane5vAhLPJcJE09Zx25VsTqPf2DCcJ4Yu2pTN8+4w2kvfLd48OdQ
5JzY+4Quyb8quODulUMgTZPPnnNLRJOroshraF+VN/LH3ZSkG6W+d4gOTAarAI71ZB+hKND7PgcI
J0E7IGOEcCUkxvhppu4xFC4Ymw3e5CZlIL3Fi1OJxg4fQms+/Pgk0MuyRRNjvmWfIQTfqZxWbi4K
qB+hvwHYQg6OkCoi55ddD+ZWAZVH9FVgjhIxZ7S6x6B6Lj5NPJ8wFyvWlzvT32ZEzxBGW7OetuXA
ETAVWbaEcD07QkxxcYwbyC8yJumYU4N5CzCPTIYk9vgLAbMIinBjChy9cKFEVoq7JJ2lLttwGGJI
ylt/Z1XbKvuT6NxQfKYfZGuN2dEgXinZs6OcArdKtgklR+3FpLWMrIIU43uG3dAeguYW9L+2n3ud
Ht39YDcMr0R09OqiUDBqvHxgkEcXRxVzc3yxAp/V+B9T57XctrKl4SdCVSM0wq2Yc1DWDcqy7EbO
+ennAz1zztywtrwdSALoXv3Hmz49k6QTUJO5NKxDwZWaeSIdmD9k7yy4S6dq55Ljp5EO6b1a6Moy
PmOHUZI+5NzceQPbZfGuY4UxKVJwFwwaiwSxfssOTgitGAi455PDjYzFOdZ5eg4BX7dRvDnGn7q+
GzPMvcoYuoxHvYF2MzV1eVoTTAdVAr9EnH+e7+cDLmIyjkaTj1d+W4475byMw32kniSS9Xd7gADh
awtCwjkVSjnaogie1chtV+1P7+Y3PTSOZY9cq5RXizMcljh32LUR5QbGshN3haRBRG+BDYHNJEvI
wgoN6aR+8S5N7+SX+laMGNwH/OOvOI9eitfKXbntIcPCYFJdiLO9bZe9eBUEydhIvqmvAZgVe9mc
tPZFmqRa7RqPAmBWNkT4wZ+SyPCEq+/aWHFIq2IQ7qMBUwAGhCQPbyH/lnbPPdTf4SIXHOiRYxUb
RzAe7uZp1h8FqQfz3DqTRPsGlAmor0rJW82XTd1xU1HB8ewRKaPFSPz/Vnz+uvbxjsEVY7MfDRgq
Un1LtH3exOhhQhOivM5NuktdH3IU9Vdmxxw404EcZIDO1l4jm+zzK0GP8lmCIqvJPTTwA3QYdlm2
SljyTPFswzMElAv4fgjAaC9VkCJP9Bdzq60oDq0V7Z3moIwLFh3HuNbdL20Ynmp28VXjNwej175g
zBYgAtFvpI64BOklheZuuy/Tfy3dc1ygaTUgKfE8Y1tPtY3Ry6cE35CWeauKrAtU4yfZP0sFOwex
7CC/T2+Bfs/ag1bvXH8l6rMu1vAs7i/uvsr/RFJQOSRAWuSD7B3jlhikKm3afJt06ZZjMypKwo9u
QQFkyyV6iuytsp9on6c2OEdVIln6zJOpKP/lduIESCgrnidhw+Gsm/YaDrfeW5GfiP4+nRNTD6mB
AnHtF4dQfBXaKxqyolh1waUEyx12fbO22UDGDQMFeV5rvV5R256SFtrnb5N20rmXom6BgGnvFJ8e
Kc9deIeN3TecSLJ+P2hrh4nYfQJkrn5m92d168vfGQ+9D04Lp0DoNurQFQRlpx+tOdCVudBYBBy3
sFRQ/WueZHB37G3Xbkfy67AVGz2WElAckhROOYEG7lbsPcijF4w53Quqh4HgQ0SORLO4G/aGp/w0
7OYSkHaTstNFyTELKc1EtLXJIL6bjTPvf9ZaLzaNtZvMV7a9OtmXmNny0Fro4o9mg3yiwGpWdQ7E
jpqAeT2yNsllRKWk/5bjb/Ea/GTmD4ei/t7IUxhv2ATm+z7cZfKD3S15Nt5cBMswxO9AHxpZNMMC
Je/Kzt4YXNHhx9o9jM4tLeruawImNXxnn3ghD7xVN9hO7qbStsK6zAkV6GcMorG6lUEliEXCzTLQ
Pvhbp/QmCg47CDwUZATthNSkylVaLeSh/prryIgXr5Zz0zJYbauvTMqQCnNkHQjq+wbZDF6r/KaI
YeXkSz5HvjDPlvcU/E13ODBQXL6Lo01DTrXI8q32Dhgj34Hbh2f12qVLTp4mof/wKnw0aJte32Ay
osAZKxcLAC5VT+fpWHfA0saifXB9QOC2tyJWjEU/Wc6hCVsEt8Rw4esxiXNDuTEs8ahjLaAwkL6X
jA8bLGFbScnlQZjPPqS6IbRFN7jEDhJEy0RHefWk3s315AB04qY6FN4OuVrx6s8lEiu8W5yrat6r
+1StaVIUf5ZataJPm5gKb8Oby3iL7IszgrBM/5a/IjKPCxqFFyh4q51POuW4GlEDUzX2lOBK/lkj
m1EUmr5azbpxN2llHEqCO4jDBr1kEiW7bhEda4gU62q6T+a7drYJEbUXBDTAQrOFU2JK6YVIKAR6
Ml5bYz29tDdoy/KPi4hAcC0RFT1F8H4sy09QOh4k1rL7XbzIcr6fCaZBLPCHNzSf8H2ApnnOTy5m
hJ53sQay0fnS2kW8F1fzi0pFfjuaFfHZI4rTiQN6SohiJwcYF+8C7TU+qQ6kC5tTtyE2i7up3Fff
uiA95YlVjq+KeR4cLMI8mC41TAXv7N8ocYmqXqTxpsVB4z2NhHqSaYlcn4RDbotxBguBipDsLJpu
DaVSWrMG0iV+S22d6T4nKLurAjsGGUvFkj/mzQz+E9LK+YgCBYPoE16djF3nHX2znNb2GziRpBz1
V3iycI3/oBtoyhXOOgfkK2YPgiyGiWW+U2RW3UqE0e0ahqTc259M8/B56S9njQg+gBWFgZjLY+OB
uG+OSTgLnpb13fmIPthsCI35nB+Ll/LLgn0h4wH0LCJcGZsQQcwM1dTLIXt1OI9wyeDWOCP+5F9c
Ab39i2lmLkMNcbFusLslyH9wpSGh+sSrEnzEf8x39UogbPOcUhv7VCBWpUl1Ps7NteLhPrJXYAIF
faMe2dALjHYem5THIA9+Oad91MAdPOIYaP3F00TlNXFIgGMc76PfjFOQd8EHh30sAaTikb686PnH
Waiwcax09MVcNfLTIB10TPncRyi1nmJWD+B/7lEqaj6QDUHRN+x0HFF+hgOoHIxu8YPIgQf+zgy0
86wNhuC8WINtOfoKoUsfEeD9NIPdCz45jT7Evc+/TiAiz6/HUwXW0i7ptKGR2aURAl08xfUGPdIr
zdpSd23HK1RwolijPKkwpJi/1kCfKl/N+Zv2JrB2vLu1C6VXrlX6FOXG1qS6gN5IZ8G6N3aoma6Q
eHW3IhNgMzvehgURCNxn03T2DXwVVz39IKoDqa5FPxwXhsmnM3eNuVXZMSYDtRl+Y/35u64Sotfh
mBhAJ/O7T/dR8xxWr7k3kjwEf87OyECVNi+CYuzFRLIk2meEaqOK9rWszuYjjmHUiUpGaTtawXIs
LL7khpsGrvZaq2TdoXvtGHccj5Q4SPrB/0Y43JKnp2OKW2cZk0ywx/GjlRe3+ZaUkZpUMk8heWBk
f1VbfW7ErQHqUJ21amfiSbabz1YnZiJ4UR3VFgUqfkamYhepq1MQNI5tGzFXySmpmZ7ppwJFnRPi
VrF/DPq/IarNodnFOkJd8HI5UhjbMKbR0eQ4HDpw5SQ5GvDBDODaOrB7PSqvPqIDUzXodeqk3rSC
QVk2FEGM665reSJ73KCkiZg1uihiIPKmXxL5ESIdbsEgkmKOJDtn4UWnrIZuDAO4NfTeqLbDv9wx
dAH9sewL/Rn3pwvygUe9qOV3sSUo1UIGBJlUO7sa6L4Zv4T5G8M0DJSGMhhmz21e+goDK1LLXpHb
F9/1tlsKK2e7TrqfJqOs1x/aj2AA/1FGsU277jOpkccbLfI1GW5SiKtYA9Gzpm3lFni+mHg9ngeL
2HHe1xzKMWrRzaxwv4ae+SseUW+ZFFXWWnoMGLSc0IQuCIiEouWAWyS/id4+l6ip7RyvSp2I2Q3M
7mV+deOPy8SdRtXCnAj3q4JtIefMALaZvMFGF9n6smpqomB6+mnr4KiZ6c0ph5rjTI+Xj+SZqm+I
SSkB8bJo69oRpj2fNPI0IhM76BnJi+gy9f6lyr2WBmDCu6LRe8/Tgm3WIMcphemMUywO9Qyl+6RU
ND2FdIyjjgnGm5TavvQsWGLZkvOnYqzqHrNtGUfiYtkptie9NEAsyGKUbvZpVgS4oI9MBMt5ijOw
S0asGuhDWokMBEN1uosiTgd9ValPd+D8gPpmsP2YDGWbiA6BrolegMABEMiEYJ5UWB6rlLuhfVE2
z1/boNbEMfVWliEBvWbz7aviDzUXh7qUH61ImFaRsZWRnu4mYi8yYySORrhbg7NH1VMkqNun1jK3
ppf8isp3c/QpWNZmiBhg0i3RQSjmLZCwntmSoo/M4MZ2jIutW1+wkfa6MgssvwQMRJXLVxSAd4Bd
qZWyiVcvQ3Et/YAhyCd+J5mSZywLvdS3Lm0/nsvG5/Holl5drmJNXKiQ9gl+JGS+gNnRZIc9F3bY
yPJF5vB+VKJ9sKmXtTDJKmXssPyIB3h4x9bzpUbC6MR7Mv/GfP4bc8D/xNejlQdcjIFv/Paj7Lef
+1/RaNdHO6XvMCQcByfzWPWcOsgeAEwW+Fem4aKP4Q8B1WSbtSXySOVtPINTl2vrNQ8HjglyqaK+
+ZS69+0P9jWiBGTuOAGk95i8eMqKvvhpaRXG71Uqs0P0n7wb43xIrgEAfNj1xLq5us0w1/ZXr2bO
MHJkS6OaN2dSqV02jrxpQErwo7FHspKh14SQmosSX5oGJetMghYhwvSGcAWhEDlVcq4+7IuzXYuB
0nP8ta4D74vF6W4KCupBwoDqch0mwrJbSmoJAtIN2rY9xXblF+Rx+RC8wU5IzlJNov0MhuSUb5PT
o0j+VAl/W+vjtzQ9lCdZ8duvPSpoTE6BnkYyide8dLoAQK+gmC0gNjMLbbqxgk2EgLyfEHCramaX
cxJX++R3MzgLNTYf3Zh+GLX/rgzr7bVMvT9J0ldnYTkXvfY+QidDBzExAfVxh/DFX4+Fe3LgZqmz
RE+MyXkb5f4PjURfWYlYni5hqwXKMSiwtFENibLIUCqQJhxmH6ksaI2EI850dKC2PexVNt3Cdp8P
zqaHc66gykSvymU8f9zUpojICq1DEzP1j8ggIo3SjcJ5tq1q73eLwWaCbFMxrGW+V1YFkKQz6lSg
Dnni/fhE/jtusQ/++plhrCaLUJKSCTXNJOlKEv4K7Y4THlMc6U9YbfyBQI+wIUEkcxEZuDJfyyJn
JqTqwg/d362HFWunwwWz+CEfdb36r5b7ioFymEhDD8/SJN7GzUuCetxyk7T5KQNiEcAagsDZyXgN
rPI4tOpXRA1jZ4HEuOj8iE1H92qXH2YF+cm69uWN2bIwu79lh61AHUXG+lEkf4jOTTXQqkrHDm6Y
ePiiNFlbOoO3sqfboIB1+waMyWx/DYaBlKPI6F6mLC4UAKJhny+QKMldDGuFDnl4ulrhksZtRtv2
B95p68XVr77f+lb0FhZGSygLIj7bqrEiKEGHBMKdQKBWjlN8K9iHNwk8rt6wOdXyo/OUWrI6UYoF
N40hdiTfZg5IDJ4l+MfWkyXjIHIBKbDN+fgFM502YYmuvG4YcUXNEX3UUPbqf0NGVFtvMPJG9rlI
ESloFgGmocUa1bOR041KdI1FqztHAlfTF8wmFtUzLtra4F1IwtHzjmgUjWhYM6VUoKopZJ+s5IOr
Q9a2P5LLxrYp+tcomj6Tcrq7ff9Xp9ku7dNjG1hop1j0rIotV+nJp5fmxc33EV5PlkOwzjQte2Z+
xxheo1RbtzY6gcTi3OIoU55syRLu8QCxw/lzwDHGK8sABMeJ6abu8KRLJIElS+UAD7oUAontoNKD
l2F8i8Ukn+efLK/jGFXkw77OLFAOXUGYIb0ZJzZwxyQzoajR0Wu+/RNgw9Q6M10Uwu83ymvn5l5e
SIrMo968qKLe5E6rv/R9lVxa0Tx3oRx0usGD+uJ2o7i7OmLKBIP2wpPetrPD4VPW8Vur3PxvKH+q
Ut84KbdUl7v+LWOl3TShJRYaZpqx0b1TpKXufCK1Sahk0YCo/78Xu7NORcxSbngp6hkrJwJUJt+d
N6eeN576rt052/9SCg5/ntT9expgYe1lGf3qyIcuh2B8pwz+pNdg/XaJLscRAtluXuje3gjD19Lr
Lowv+aG0PPeSVZSG8yxDKDo2t6Y+mTvVcJzqErp9gsHEOMlMZRQhbiwoySaLI+fJNNRNCRvVUlcQ
pVqocZ6jr0PqsRmnZNAor0pu9twdFU7088qs+zYAduvCowyqxuU6ysJGF6SBYef9lJIVnJ70gKPG
/AYmzdaJR4YSW8WvkeeNHwh1UGLS1KhP9zBmC5ZuP1zDUaeNsDXtAxpE6xw2BrD7mCiccDIAs/Rp
S2Mmhow2Xmu/c+5J6PzxKyfcNjYp+FnXgEY0nfhObNu/awEZBzAYKHSZwG6Pa0fR2zUrfBM+wPkz
NiPhZFZqwvFwAIuawdhMKXt5GUrvIsOXvM7gUIdYpLcpG7RX3SU+P7WNVROnpLsg+TpQlHcJrKk6
FsNYIwvEt9k3uvY2sUAhfKiyo2Pm9B2ELiU2FBOLuhwXbaWGlVZ0/aK3c3Ctdm7/KLQu2bhlQTNd
QjZB6/s0UMXZfpjSF1iu5C2v4mGpJpoZgkBLz2P+whPlnCKncU5NAtpLTNy+6tgGC39SKAV5ccQs
K4jjZK07VX5mjmsXKCLXSILEt0tXk4+2a+8VIbIRUbJNmFm8tkd0IDUq5LG3qqMw7wbxD8+VyUQ4
CLICi4Vqw+rZ9DkOF9b98UPj+tg7a+cH/zGN7iO6YLcHtone+qQfP+w+WtSuLg9u0HGJbcOv1zUb
/L6GN3hcHhLcDOD+vIvBJV2xLHjKjsn4ZXS28Srb5s2szVUqoD+FZ27MNijv6UYrS6bNIGrYMKRP
jIaNQC9UOtVSg3/OJLeUrLJ9rZEXELcMSG7nDx4N7OTA55E8jDVfNzXApmZHF6Pqo4uq8gYn6XzP
mUOdr/Q+PaTY9c2p9UiAae+2l/9FBMQW6ac4LMphDN7TWFwRVIy3LHSAVDTPfZ1dst3Q6MzW2vlx
VUO9I5ReC186ra2Obdu5a21CQFKjEDxWIwBlk+0YPX5h7phep4bKjhidp8oG7yP3vhlfu9c2Gw69
lNEq6Ab/0KOR7aogWVl0NcCeSNCr+UYJwCv0UU8B7MFxVI3tpjD0U4UyKq0Nb+NPfDFR6TmAM/Qd
BEX33fRl+tsJ5LuagdByiPCJ48Cmcp3ppq8vY8BcIgfOQl3hTFtUct7GElHGfa9EdRys5N0b8ETV
GWgyRxl7je0tv0eAYH3SvLiGVTyXBo5pK3CHa9ZZHIpFiTDGiVJaaxJvYunBpAB+ek0b+Cns2s0J
b6WxdLQ22RoJcJDZmw7SU50OLMs4VkMln8f5XxirAS7NMsiJqqHf5peGIWtbS+1dd4z64JoNYpL5
v3xjPNexykAcFYoGE81VbtDUMg1Y+JnBieFxYUf6KiiPCdOTy5Kz7TOXYL4uZYRFf5Z4kllkHF6U
WZYrDy34OtIQCLVkNkfKErc5hjTJTJDs+aWRtJV3JkKWEF/uxdb410pIg0lx/Db7oHjVBqgPaVab
liz34yh0qrYRtDp2Nj0PcTjtKps316Ovei4D4qB6M/vT+38FK+EdvUJycBFWPcUmIQW1Wf0i0GLh
pZIU/zYwz+401uSfVC+lW5BmZ9faZ+Ip9A3OcIUx+hWNZoXkusnXkaNAGyMJHB3IKVvXOZqeJChy
ElB8FCyTk201o+Nk5QA7VXold1VIRdbk0wdTVkV0ZRcUN97/m9GOOsqWNtwUHIFvnC5oc+wzkyNq
aGxMg0O+Jq1xm3geiuEmQZodhtSgJg0DV9zR3hvpl4mw41ucMrXrTVhu3YoUJzNCQt+mvqJ9RnQn
LGf+oSpRCju6Ha17r3GufpHXG40x/qmbStqwRniqUUwphsjKJFW5oX44UtgaUyf1z4+XuMV1aba4
B9KKrs7Hs5AUQM0T46n0/MPjd2lWTewUMExpkFA76eCguqnV98cLZjMDFnA2xwOzB8J4jcpZtiQk
tdBQD1qbv8mK4U3hZthFdgAdGsbw9YLJzbCwm1iq1YlxjVCMRuTqjLLm2BpQR2NPxVq6vLnOGGqs
vcNzVLjjURrZXmRlf4srgM0yb+5+ZuY7PUBcFzce23mLILstVgSN1PSyhsFOmYn+DXcVRCp8M21n
q6QnkbjG7dbuomGn7PZaNlSntV71S59g4Ox2R+C5vzMHMlVU+EdzDbUrRIHFGJHWNfASfGYTnzN1
3I+xO7mhXpFFJ61/L+6Q3cykIQxQhNaGI+Fn74Ce266nf9bYDQ1dG7+nkfZaKeWicjrz3ZxzGae8
6I9p5VVvHcHC5JN1okn30sCy5swvqk9fg9AlHbuvvL1Dlsf+8V+iER4mtyLZjj458apFJAw2+O8l
GyoYvTgJ/rqeMZ1dccCYudU98WUOLWZvUll5YkPtMLf/oCK2aezhpRp7+wjyBuzfz7BEMpFD+59F
hRGYdr/E5iScdXPQk0b056CL/b/NxCX0jdzKbepPEHiuX0UHR8XQNgoQixQUDmaR0ZkHw7fMA9G3
5uHxo0qicFMZCdhIVhzl/CKSMAG7C1EvB2nbI3VzTl2RY0CcD3y+kC5JEKA00u3cY4R4d5VNAnmX
TdQ3Alxt2PQW3lIiDZN8oixJFMMRY9JA5YyHf81RLuq0qsX7TzFJx3K90gixdWwJUp9pzs2iPWD+
AXynuQddV29L1UWLwhp2hec0x8fwWQpKRxE7cwgKuxmOTyl7nUfhvOPLLZp7qDtU0wE/OX5NvuKU
QysOKSR0bkfvuZtQP8KcvAE5bwrEubYgkLBQmEEfP2pE4u+6Or0UDW+SqFhmivmqcab8/y//fg1L
rN2UmERGQSxUT3pqPSTbacLtavUN1t95bJo4H5xY3JheoXzazkLwZxEdlZqEcqLHNl5N4C/eUoR8
KKt3km35NR/62TIkD7nWXhXSz02TFvabk5rDIaFT7qgcbE0dDK1IPD5yMsIjxthQuzbcu61iCs57
0OoozAgD9cMf/njxFLuIu1NHsMHENQvTGFDDQcD0k5ZQdzGY3bYpq/oSu4SxJ1ZwpnDPmLuNxD6X
6Gy95l5OI4HXvlEh3Kiqq1EmFsURRI/zg89KwFCkfZVZXm8n0XIPohL9zJ34OJXFOmr8FI9dZr6G
khpl23BvqM1B4gO4nE4SBhU0LpVo2RwCZ07ettBcchQM3OPCTIZnYUMQOtS67gKFZ1NGvXXpEyxa
qrnYXsIe5iZs+SZRmU1sty+h3W60zDWufYuQSO+qYvNv5dE77jp8dk0QnGIltIVTNuG2S3UYLQ00
RZaVdvJ7XTtpTu/vxqT63dScUjzmiJd2BIC3dDc5GlIzcAxL1iHBvBEHam+FpIL7eyceo9tj4sxN
EmVBdnQseRyfB67cY8d2TLNGRDAQllG4c6UEH2lt6N0dJAgyxUcfac9+RTliBzLAAVdT6eMtEbVS
W13KQxjnSHOrhPJUdNZR4ujHbDLJ/UwsOjN7Gg+L+Uf2vfHkwY/7FU1RbUvMWTKnuUs77WkHs71l
EHcp0SGtxEMhCOJprDQl65wkFRpMYDv1KcaHZEHeicFLEFeYw7ddQ7I245zBMk/8ZjMJks+THyMz
1UVUeBkeFz4Sze9MyIth1dpBhAEzto0mEVnomOMT1Yn/jeOSWAw75ysYxtkp+/jAskGG+lhau/+s
r4ZvfnTCR01VMuLnJlnFk6pnY5ZLNlKgH0JdnduSnLLHPODMwVkOOPmyCUP96CYj8Q4e3KbdiYge
zqrq11oYXgVme920t9Qo5+S4cBYpy+wvYlm11Zi9wEhia6NUmnL1Aj0/ZvWwGnMyeLKp+vvfWbCN
TQbCpn2LPLLWM5DBo69z6EqM0lxajYEfvXVgVXOGCX+y/IOBs27l2RXMbNN1DcQDlGelOFJzwtrU
3M77wXLdpcSy48QSf7yVrF3Z4IqK4BwCqyN8leRqXIOi3YTxdOGM2V71BMdPnnIZgingaCYlNemG
tg/G4IsIYVTaaVjdojI5ewM1cSEb8LId3A8nna3Q9XC2dB6+IUuaLxMWvSNxgxlbfyHtIblFuMKA
ghvfq8h4aCu6HKppF03oUizfphJHVwgcJMwm6d2IlYMbmYm/Ag6frl+iW4bm2JI32xOkh/xb95T5
WpDqzkxF/3KuU68jgWNRlVCbBDYmQ505I/dt8OzU4InIrXG4agzcUSp50EMmkidTz4A/LZNSNoMp
9QFboEAGqdZPqWMiyobu2VluT1RwHRgHK7b0Q9sYGP2KMl77QD3z7s+ZIWheJz+4yBgTz78/BSrx
McRZdq1L/t/Eksqj1pZ2ti0xwGMr5G3rLrp11UrrDES5iHVUvz3Q5eLf8a5oEbU+HvgJq9AeGGgX
1qyg0grt5b/bvjaHpTl2ch9jlvh3oCYmiMNnlO4ee0rDF7PK5whQ60kNGOcKI+yvVYj+0Qi7jyit
JRsWSZRjoBP2btzqxKVzCGSQo/iAhD9pBvqQyPK354N/IGKi8GCSOHhR56Oy0dm1bI+OZcmzF9TB
1UHq0Gp+ch5GJz/rmpLWFqlzsadVYzjZGh1o/0bcaorfQ1W9/nucyRMhQqqm4LkrLJokDecVwwT9
pmzV/7Z1nYTwIRLdRjM0yowTJ0VC4yDiATOjzLmq98AmR1wh+bZuGXQfx/Khe50SokuH7saOVt1C
TiMnffT3Vk0N4phan3RIBqQ29zwjVS1PiUTCnHQkGiiLZ1yF1c7pJ3gZHVOxIjzEmLcg1+ioGqbw
BJVW9eTm8b7neYPs9s0zR0LBilwbexVO1rucHTPeuCuyJCVPV9OPehtiVCSCl9wjZKvID5Dj8IfB
FACdOR13TdIcHocLLfWP//Yl22ekx/m7GsquvY8FauvH762t4X3sIgALu3eResHozvvy48XrbNQ8
Iy0GXuK8/XcGMUYL/meSuLYbSxyVz+rhu4RS/1vdp7wnBygLRuoxWYkCW/8IgrZ7pqv9+u/SGf3m
MbX+d36dLNGu5CDz6ihhcAerFcd2/ssfL1Vvc3adS2NtOx6OqBaZ6lwkxVNQlOjN+DUSq8xtECbX
mHX5AvJRraIGpvYBRZiti8sY0IEd3OfNeQKe3BrgCMyxNHapw/yhFY7YWGGIGafNL1UWpjcjV/Fd
NajOOSu7SZe9CZvxMkibhlTnjmHahikGICK1VrxnJcYNp82wvmqm2+ycEcKGhLn+FBJEM6a0IA9K
Hf4N2VFJivDILVtJ7UXLJ3sv8jJ5Y9F3F+mgaFUvDbgSfA9bX8Gx1pP16XeCeIms9AVZMGm8s+MW
4rVsTlEJwZCMlXlMC9QTHtTRKtbLe6Da7wS27dIbWKlqW0+/6pqUqgq2LR3pf89FuYukN8dbeV8Z
fiYoUM5CD4CRIZGOU0SkhzKvj4+TfYuK5zHkwKr0K+qF1EbHc7OdwHZmYxfrZRprADaKyduW3bkE
BN7IXKNkd/5RGOZVdtF4VrLtcCCYBKKHtXkeyI7bqaz2NkOezx5zUx4aLbpoIchJqXLvlLm6cbdF
+VwYbg9TzPAO/IO8U4r+XFMhELKwHVWf3UOC6+4BMspqCsxjLjpFYXtN7tHMFNSzRjGcJS2WFThP
YTnYRPsw5FdTAwK0zEuaZJrAhjUhx5CCuOLX4w5nch3I8JDkTCaIvtLZOTg/OEH3RxWa9awVCim/
DF2F+gI9cQsFuHxs55NNwAppOvEqLzyUIrMR30p9e/W4Lw3p/YX6xrOfV/62khiuc8p9L4ZvH2wi
6shkr3BcuKgNHavWiWmkS0gbybe0Sg/Wz5IddaOMRZmc1O7xPFtjhfh4Lu0NkiTZSRKkpkhl+6jv
xTEY0cgULnNQjvts16L29iw0ov9Qad0Zq3WuEyQgkwEq3gq+osJM3gyFOklWiQExj9bngbr6iO+M
Uc0tT+7c94f6h5XH20NW0Olnwq8z8hEVqIx2AQY9fEjmx0VmYC5ulFyZY2udNZX/NsqxZCvgqyHT
8DJlstygo682OufxwzlGoXsGjGE9UldTyPFuyQAWvZr9f1DUi0LipLQei2jWT/FK66lpAKIerrL+
HWhmtm1GHY21hsStwtNMzSbC9qYcLymIFyZWiwOvLix3HWpGTJNI+sVhPr27mviMY7SoMnWq/UQT
QuQE/slu5E6VZvqS1Si6/PYZVvWemZQg8aQSsUmuxV0oDw1noHWnoOr6M2zwvbP1cdM8/q3UFw1S
fuFuipj84EYMyMMS9OVp7zMYTlEakX+I6H+aAZ12xnce/+UaSLUiw76qATsCR2VMbJ2BsUxVhrnK
B8Rik0stDMdwSAfwafZdljjHTLcizrxlP+Btq+fjVRMN1H4AkyBkL+eBUJsHwqnhI1E1NfREtosZ
lwKr6J8ev1EmTnJNQkmJl/bldBXPTA80pDB2/u8GVhU8EH0JymHlAUXwvo2rGadKsQjbkqgVCWZp
oaLOCwOFYRlcAFFRv6fheLWEQ8xY3rBrgjPjQRdUe7sWvgBPcMo3xKozS4n5k1OHkbtYTv9dtCx3
18aINCoQnnEMx2oG7F6swKgvUtK1aqikW5baKWCU+Zu4+bffMFgwcLqboU1pa7c8HH41/XB1n+08
YROXztt7Ul0O4wg4uuotr8KG2LFQC1pTRVAeij7WyXkrEXdbPDURS4/RcHx1srVBZ/VpSlwkbqMX
L8lGlM8+LkkYt6fRdX5cLHbMV4LoLh7ijXCCZg8jRvSWKmnk9uiDfwwYkT+mRxON7uOmFo0v/lhz
6EaQ6YeOdYWTDIJZmMZ2p3X1m9an07cWpdW9zE3UFvOBKHUjsa+9dd7JmUaWaIlm2YhmZR5ZHb63
YWT5VY79cPbKYdcBH1AwgNPNBZ5ZMonnRBu28i2JGeYrj3OgYxViqYPir2yf3mMYlm7jFgAOTkXq
Vt5F5X0M/eduoBsyHOArXN8nCamrgLhJVvDKdEuAxXAl0qI4t37WPffS3NiDoW/1edczWFd2tSP3
kcNFB0Azr0XfQgQZTP1m2y9l+CjaeO2q0ttkJAbRzkjDw/9wdp67kWNbln6VQv1udtObRt8LTASD
wfBOCpk/hKRM0XvPp5+PkdU9t2Zqbg8GSBRKSGVY8px99l7rW6gIFikewA0W3JLxrEzuDekBeRaG
JwNYRJFXJmdNejqVUcVLNkhvY/ofLL3N6vFQdYuIzAgJgB0rMTryRvBe5+/y1NHtinnijB17G8qK
ea7DoiNxz3il05s8V0xWBC2K4Nv2nBaAdFK64hgxkUM+RiGDgZIlyIPWFRDUo4wzSSBQicLDmif4
grYrEzk/jjq5MRm0bKVLm8XjI1W49JiI699lJUmc3RmIpYRacjoDCRloJEFaDew3pkPYUdOo2MFh
fZMEOt9mKQ77sNBZTxXOxsWEjrzQ6ZeRa6hkKWANNdmKARJEKcM960ft9NyOLWkxvbrzNFU/Sbp1
zRDHkYtey8dMB5n7eE151gCKNTkBcPJQDkaCoWuaD6vKnKsx5AasHKWS9gqZ4JaWTDsiTtC41gBa
hXhVh8hFNardlwaIKim02jaBKucKhc7byqvhgM45nkoT8pHdpmq9tAyhAaErZzgnU9+NAP+4QT/b
+eeZqd8o8brxOSjKtVGek+lXd+zREzM8rXfF/hbr3XVsg5ZIX1qnu/lHCXvhlCu4aIcBtVY7Y3ir
ogV6C7xGL9hWtL69l7SzZwGJtUF5xr4sScJyTAEJpVzT27JGOWvJorcpBfos89Gm7+EWdlOXY2ch
z5BbWn7OyoaZf6ft2M4U0lRkYaPKgAtamTGeSCcTB47PYsJ5QlHEYyGEJKDOU4qCYh8Tel6TW4Gm
vqdVjwrBO3QegnECVlUA6T1iNzCDeq6obj7vdAN8YpHJ0q5TfHmn6UYNDgGKe9yMqGHbSXLZv9tT
TXVxlw0WtkZDlK63QXDUsaQPlNU2ppjgFic56wxaYSn6UZQaRjZtiNbUPrhGTOL/yINj76pNUogQ
jq6laqJBECAPV7043WaVsO0iHBrdLFPJBPVLmBSOlOL0YspC4mY4q1kUPNLyTLhLgxlfAU2Q+mzy
S9IcVhs16XmMZbePi+S1bLV1Zeg+dDjhGT818nKT+Ox+avasG3TSg0+YJDQUqDUpH5DzeaRTRTmm
xlLawq5rdiOMcNtXUW2OjXI1cs9cZymU/gmedZwV76EpnDw6ZDTMolsmmcGnQQaNigNYjSeySxgY
ojT/MctT1pXmEVwoDDfcjeLWUIqrlaKqF/Nn3QyB3Ft67RpkbthDphVuSFwp6bEo3ucZgm/I4qeH
HgMDqFfSB6MmFsrejQPE3lGRMzKeF9MyHwJXn0cZTTpss9QSKTMgDgWlxjlFs/y1FeQCFApS95Ru
l6mcuRs6cNXA/eNd63m+Wee4oAtR3ovzlzPOX1MUid/BPJd7/KeUG1ft0DHEVfkWopokGQFHziSp
9LLkQeXblxUsGFCfdUo0U1PZDVoGzOMgvScmZhDaxeOrNgYwuE2jXD4uq6LIxCNqCbqhvNWxNJ4E
7vcjUqvtpCEJMtMSdAwO9Z0yD0fJXO+3FMWM7Yxjp2Hp7tqePly37Toz2Itd8aZPAWS5vjBWikhj
tGlKfYVrsz48irsOVPu5JYlPhQB+y6G7uwOVhxOOpXp4bCkqab+Ob3joJgr5g49oVSITaMtBukk6
Eu2eMyxqX8FaCqAZVvUUY8kiW2Ff6YOHDCMmcAARNeOtmtQTBXFRlXTje2cRB1dHnD5qwXDbPJO2
jaif8WoFB6VHXvb4APJaMm7pyOZu+oPj0X97RTOfa/XJMHJMefOepyIx2ltJ1TA5pb6R+7vqKQUE
4bDZyoNJ25e6WhBH006RDSwboam3Xo11VctXvWzV777GLJNFBjtZopgHP+3btYZqXhM8On2PSm8M
hqVKG8rO5p49fXFCmub+QBJWsFzmGb2U/Ox5YRV3dEeWx/yh9H3P0lrlY79t5eAiTsG6F2URWKVH
wHuY7341KSb8MOYgEDRAV0xUg/qtt/y7OH5VVfQmDTpMtfnswFLubdOEZEOaU8hFplFbK8KPXiTU
YMBuNZkUPxm9fw7HRrVWGnB6RVJc+iQGs4TggOlKgLp8VhBEw+Tv4CXTwZ2FgUJYx09qNr0EAo5p
9BMVGI2eY38vc755LK7twQLJgNISIp5XKi/WREuCK3QGt9aMe3eSZYhoP10h8dIPRHyIQjua6Xr+
UcThis6ssbDK8lQNWfEyq0Mkw1IPj++vAmBtKAR/T/qgrdXpKlo1qyMbNMdDlpBWEB3TmLxzHUvG
lQ4gD9v0+TrXIDigCpt2Pd3SdTzBTiqtAhZMhV+pTkIYxBPiWTVA6Pn4CEWJ+p3WM01NPF70QrFO
IUyFa8+iIagxQCULNYFipANTCWLuknEC6ttO1tnwU0ZDOSiirpEBNZr5ajS8YpMEAkjtFoDWo66O
TSyB5E6EK0Hxsq0+ffmCEv866MVlaY+qLDwFKgxfuZPMdWl017TMzVMQ6uRQp2Ccos8qM/uDVQaE
C1Roxmj4UKWhiwbuPKaO74dAJlqz3gUFNVlOx+ZcIiXrRCl4kmUqOkRDh0DLVRcBFyr+RCQ0sWR9
MVVSRypUm1eiJIZ97XefRY0CA9DxtIu6SNgp4qZV5N5hmCXi7eBDmbuAwtAkZ+IbeWY719XWDucN
tms5judBn6zDWfPR41aa2mj4NPVXiiLzaTR8vgRPO4UesydRFCq36Du+V/oIJPYCgcxyA9vRfL8j
ziBrkKwmT4vJ/fLRHWitudYnEJZtL46OZ6YSatAnuU1oH8dyjNMcSgpNAFM37ZxDNywNCl7aP5gu
HvW+b+LI16XcOmWGlNm9Qt/K5+r2U4uRxaxcDyC/7vqKVhhdWwb9km90juZX9zDKJ1foMS2iWNsN
Y+ntwqBdR2q+7ZAOqe4sYaxlrvFumqyTOOS4OePeaecBheY31cqXUMRbpdS4uRCf1Rjj4eNuUYvu
3Ev9sJPJoXbEXoRGqWI2CKLBqWlFp8sXP8XwrzXJcPH1pEEqB8c9KcVt0eefUu8npxCE6xy3/bii
W6KSd1rGjLcC756j4nCNfP7U6h5Q+VxV0QSZkVjNpgz8/qklZ9eu6u7dYAWws3i4ZyFo31EWUjtp
opmVrFfbx6X82Mh8OSmcjhPEY7OI6QImj+ZUU7b3RDDfpqnnC1FQid0TRsFz0SJ2qG2ZJ5CENe+V
uRlNe0Ued1IxWfeC6FmkY0414lWaJ5mPBhndxZdHs3GyAs1OtQyCgheBBQikYkVDiBW3k1CXko7l
ZrgNVnHc4ZUNWGgfQ6EsRtxkDthph8iCmZwJPHBAy7puQX7pDfEXgtxzkE5xiPr5+G7RvsFr5zyO
LsJY5MumpO58LOmcWIyTahjXxiDfTTDHZSRWRwP9ywauVrUnzgiuCRODEsigBqfsmfMiQr75QFU3
XJRW3w67x9ddK3JiA5vUbsKPKNGQ7GYg+yWdXgOxHI4h1p4r63inkoiAI0pfzmcWmOZGNgU7CS3S
aLTmXSL40DaHRLc9ubV2ovKuTDp57h6uroRWxdYaMVSpMl4zrRYXpcK4w4Y2ECMZm/sRImAtK0IZ
P5J7u4+RW5eJQdJEGrr5LPsTLIvDtRGSvqNAlBxpBDLS6LKdkDfVog10zsiZ9euYqpnYtWlnYMDx
Kb6x93skvxgCgkSXwa8A0APJMv3jQQSebxbxuQgrXo2RNxvuy3Gpav6N7a+ci4hw12jTR6/ACZ9y
obiMQ+AflRzZ9a+2R9ZWULyFvryNfZ45ARqru0LfP5IKpopBEO7VLjr8GtDEKo5RgYjFSDSHbeBJ
HhAWk66xppRHLrnyVlfSPGLFDzd/U5IY9ickRLhy/abed974nfekqYxgJ67WID5r6SS+TLrAJB4x
etfOQsbE+9Ao7LpB7w5FZ85OYyJEegkFjKBJx4Rgjr57alF3vk4dyUQDYq3FQ/zCN/FkwaDkyTX6
SAOwOFmSns2WlgMjN8x7Fuq+KNRSEFAWoUlKcbQAcMejSKdt3oGZ8K2tJOpPfZ2O6GEH74nmAQr2
3rJVThvpo/OnSdAfwtb6VUwwV7QO8VFEUHTruR/ICS1eexUtE24Big1DnkthpWquKTQdOcbgFmXo
y9ta0IB4WJEdTgqJHHTbnVjFWpyMRrPNCyAUjy0ThSFEZyOACiOK4CrJ6vFg4IbKCyepls0iBhKh
IWEI/WJy+2YgI8G07qHQvyJkXqEKIKJsgCDgPX6rzEuVTY4ChxyTW2D2z74PZgOMjXaLwmSZzCfb
oU2w7Rr1sBky4U3pcK5nFCCIS3hDA6o4N6txoDIHxwmhI14viUjLp7IkxUEUN+YQMd2ju4KKOz6B
IQoOyWTcCow61TCM11Eq935MjK3Wot4qml5xHlVwpoK0QxpK+iRdmSn/CPxgK/sqYJMwhabcmt2W
GibhALsR0EyP81XdQP0AG1LOgqs6ko+iX+ubUqXzpRtIPh67WpPoR6H3jyEjWnDgKYLpua6q/IA5
S6+s5onGKaspoJEjW7YgfCc6eWahNdXwB3twdbq37RL0OoqofuallmyyBsW0Eon+a5G2tCjgGAqa
dS/VYNp6cI6grpMQ9BBOGtSYNofKH4k5o/DoBj9livDdM+TVa1kHYQmY/VLLU/6St0K8Der6ubKw
R8aTrLy0hYluf2hwGooKnKW5TH2UDY/1UbAYKE95kK60wBTuca3QyZeD9a+bW8nhx9D9P+Apwc/q
ibC05slOqVD8WT44Vfbb2DVVJH6Pow75f5izUlNCTs/7S2Roi4g0LTPEbpYCcs5aI7ZHj2zYx9FP
ktOPivewyVAIZdyeUhyPtjiE5ZuFXnZxoGGTXxGVI0rSsLr+KhvyRCBKOOrlayQ1m6rCDg5qcNxy
VzqTOaj7jMrMeVxsVWWQpNOhE5tM/6mXgCcACzs1eRwhqmEfkv1+cqZ5Op6H+o/Hp6NXtJcTJDNX
tZ8TczWKwIc+ltZO8asTpCO2RWNP0tVjva4jgpd/dbxzK2RwoTXKMyr2ehERoUrLRTrWvmBskON1
NBjxTeHJm88sqOxS3NQhPSiztxyxzIhXkJN4PwyZ6spAK0/IgccV0LhwFxfnSgi0axwwRTca8yjJ
DaBV46vKZBLWBnDnaQWQp9dxA4eWaZujPq7ltLmEjB3cxyQWwdqmKi+WMJxhKo7vVVjewbvtqbiK
N7ko0GbGGrLtMuWkBkip0mLvGc8h4/3B29I/xInVG+22HrOMGjOvIAQzdrCIFE4nLX318IyJfrJv
LFQ4ZWdgk8BL6RRtMb5jlK86BNReTPsjwh+47qdOuPgR7ctcX9WtJqwKxTOZehLqM6VQdFupUs99
1eHXK0pGUVRR/qV4ssiw38FmVRedbvGZlrMjprgp/ph+KS3WWIQtszWajDcW0mj7uBQm4iV2usJo
XpqG5DTQLiA3JNyXdQ2o4tHD76dA2NKRJPzESztHp4f0x1aN0jNdTnytJcRFDH2P0oH9O0UOo6AB
KhgpVzo1EeIdJg9gLQ8TqJit6LfIqsPCw2IBZ/gxFKH5mG+CSLSboMOGK+qv+pTE18LSoiuRNpe5
h56OYQ7stPQ2jRnwOWQS0VBK9+KDTx3T4OxFF8FPw1M74ehLYqIVQrVxp6JQlqaCnMYygu6GQ6Rm
AIVDLZGouR9X+a/ljQEwCmYkM2wiT5ixu7MQDJs+VqNLHVYrhfzO0+M/IYrKxiDktaY1vkqFIXAa
9LjOMDXt1jSKfNPnBB5ZuI8QTY77xzkjLz03y4XywLSMM5c4UqWnvrpRK+aGXd0FzxKRlxICl06R
c3pWVGyaLFhEjzV0LsYMkJ3qJWv8jopcwesuRczzo4qAoBO6dSegPQ9riMqiUTKj7GfjSRrE6UuQ
5WerDWLieGsnlFDNF2GkPMcFkCdvSFAXwo32saq+4CJI7VJlgpNa5iW0GPA8OkqqZTGz9VEcoczi
YKAgUvc9cTOyM/OI8J+zDssnRaKwmynQeRg8ZZ30rBpT7WYhkpglYtJ0fK46Xz77pnbGEyI+pPuI
kI6EwtixVCvXAcmFy+g1chvFo/2JRrxg8rXiENDYQS2YVz9pSLOxeiRemCoXgQmYY1Tp4LRKkC3r
VLfuNViidk5GrI3iWbdM6aDligL9NzSMbR8PFwlu17GCStsIko/eJ4C5JtPmsyzg5xXTZDo0n2M4
YKGBK/HoceOMgviXEVUwqg04sZ5OURBaxiEIleLwx7HNMOTtWJt3y+r9l1orBpvTJNtqTZjjOE1Q
tpuaoyaOqk3K4s1xAgFxZTF+I5omKglGLsudFEuHXBGJHpQxcxLG5vYT3FaNhCso8xZg+hSC7TxF
iDhNxQZeLk2GX2AAkKOx3z2xYgp4ZUWt24tzbCIyGjrs1hjaFtpnbjoqyyFIWltN5XH/6957yIjc
JmEiYLVFcEk6BJkZ58El7fkJaoGCI7cQxesQecE2a7OXOJuCjVdGn7yb4IaUqFl0kQS7RDeKu0G/
eTUIA7r2jlpAbBuCkOUIq4k5aje9PidzxVcQ9rUVTPIl+yq8msQGzXuN1onqHrFBfTGCtFoJafjD
xLF6ZednOqiIyRoWKPtqlnu7JtRHG1AbcxqNfBKpSydODzVpEXU57ZAXgpiagtcgmtIv1co//VDl
o9BnJfcoduQj1Wm1a8tY3UeNuJN6Mksw9VWfJqPeNEi+lbg0XlRUJ1oW6T+NUbzPEwdCHs14k4bF
JQHd7y8OaO07zlV8UBlKc1uq2AlwWoOXhLO4lOaZINaamHS9adaGdhVN2QZlqpgo1pNXks2mFEwu
pzrWdwi3ys1QJeZL18cIllU/eBdbId1aEjT3rpXI0ejaWa+kSqBVw/xAHz2yU5EBPvdBRHxv9WTO
5NKuSqWVOsgd0QZS4OgqSVkVmHuvhlPXQkDYE78jdiF6jaCnzfDrIjYNAwa2lOIN8rtnhen5Tinw
QZCijAe4KQ9h53WnpA6h1WXC9EfpUQlIRB8jO3xPdEkJfFzjZ4WpRqeJpLQwd1sZPWgryuGr3Ju0
opI0PlhdOL2ALKbNSeXM8dzuZvdH77d7vSk0xuZYQ+KYaRminZtoYA/JEZI+mZaYbSuVflfT+SoC
ltwAzYkjZf6pS9Nsn8W4ETiaavccFamtq0wZx7wPAcWgCfIwlqumIfzx6vVA3efzUV0OEXMqEl9M
zIElC29i2Jo3ldzWMOBMlFXxq6DFwyEgGjiU8XQoAZNmX6HPr7TQttKALL4q8wTQrdwQj+NTROY4
Jpgc0Ewa+qdBlIdDx+SLLPa02v9qQnjJR/yQEzaakZOdl+zUNlXcPKranWKuxbHtV/XcfWR9VpgV
t7/a2/A+wVDAqKkHyltAV6HSiidNte4TI9R7YJj9TsJ7gId5OFVC2z7FqI1AcJXTix9bIBj4XaCy
nB0HX0DxWSO+sfwMyWatOEzzpbc4pB3bpuJ+9Ju3adYh9oqEDBCq6HYw6u4JB8tHgzxzZSQ1Znyt
Fe5DD7megfu1I7QEmT32qqqRL+z0RB3kCdP1tA4vAoRSDxcW13lbgSfM5ZXHg3Z6O6DaSTfxo/SQ
rBASdgVhQzas6GSlFZ6XKHmtf9BvGw4JgoxffRhlSrC1pLl2oDlAmEqTCxuJgZwd93gQA/TGjjW7
/wJDy6GqdOxIcSWDF/X9KxvDJ+UYRv66HM46vq8kToiK4+PT5i5cJMffYoyzIw97yR6S8foYVE5N
aB2TJH9j9NLvhd5gWE6eeKpBUO1Gdel5nb5JEOtu8KGToji5NAno+RdMz6su7daPFvJEHEvXikwC
kxiIVDN0ayMxhmWex9BXhyz/6iGxeFWQ3r22fiV2Y1ponRyfI1MID5jf9CVIbU399MHpZGxvBFuQ
l2OWSnkgHKa+R1V9DsQaXe78UyISQKsMyVYd5XLFopiwSQNOFHLx5g259IwcqFk3zPMSS0qdNARf
H5DGNzJ+JsJ5eCZE7cOSZzoUSpW6e8YkxBg9XeZWz82JXR+VTzKsBcgpiudBN/qRYJLSIqcACNxa
FtO/Qxm5Wvmat941H+7TpAD56mCzHSGKdx7Td3LbBqCtqiuWI1mH5HtwkrKr4E5zU5d9wvKgK2GB
7wMAPTYWD/ayc+SvC4hZJZQp/rdDykGL+jA0gj1Kh9iD1FF3toAA0bNWJtHKdPdmSsMKW0n+mZId
WX1oJW3dSIIV05akSBeddlVpLK3o3NDg6ABEVOAOm9RsyGPEPSOkkBiXOvMwGRlaAaI7+xlqjgE0
WMksJ8NBW7H51ulrI78CIrwwHKzwl7QdSqpcP06p3G2kpr1JEd2MXjXRZ1TGS2nBMKgyMuQmWgC4
jdlpjUwhW6AHAUx+0O+//dvf/+PfvoZ/93/m5zwB/pLVf/8Pfv7Ki7ECgtP8bz/+/RB+cR7Mv5vH
P/uvX/vzP/r7U57y55/+yv/1geaX81+Py9P/8fLsj+bjTz+ssiZsxkv7sxqvP+s2aR6vgTcy/+b/
61/+9vPxKE9j8fNvv38BbG/mR/PDPPv9j7/a/Pjb75ImPT6pXx/U/Ph//OXxI+XfHT6+PvLfbv/j
+n/8m58I/vjnkvKvushs3tIVSVENXf/9t/7nf/6NpiiGbuBRlyzw47//lrHIBX/7XZb/lRQWtipL
VCQLP6j8+291Dkvm8VeSqJuqKCmKruuWJf/+n+/9T1/i//pSf8va9Jzjwa15NcrvvxW/vuv5vQk8
i4EmSJmfu/j6uIaZP//Wv/jxYBZcQd2O/s3Ks45xrjwPyqH3OZ/1Zw/Cd++9tJ3T7xrwVJby9g+f
0R+v4x+fV+EN/OXzin9+Xm7XupHrvNt1IyFZW4KmxD5nW36WAkiLwHtOWlN9eKRt6L5u18ZAu38r
EI6oXsvGTfgFzkWwk3+K5DO2CUd45ka5jr1mNiuZLpKktRm/tfEyznw4nGAch89//tplc36Rf/Gh
ydafX7xBwHEa+UG3i8PNIP6MtM8kfAdcoY4JfcU3bXDK4iuTvo3h2H1JuksiyNSfZxeHhYBqZPQ/
i9yPwlv4yU8pvBaWqkmmE7k/NKCN0psRP8fWrNYBTbnt6Jr6y6z2V8M2fy+/Y5JkIqRCG1TnbnbI
3pFfRgvA+HbpVOvR9VaAue16xUZtAyFZaHsofAtIQCvTZs1YApJbZSdh8UmM4aImx5TkuGgvj8tG
JRfmRbPg8RFMljzJ/RF9QVRuPOkNGVaSPGeQbEQcws8xdMheJOkBhzPGQBBgJoAtYqqSdll3JxBq
RKh3Cq2d7TsoK+LzZkHPqaAJcRWUpYGvYmR/549DL9/xvGMzWjY0vLlNoVxA65SJnWNh1UmnfeIJ
uzl9mLg5Zj4Ed0TVVi33PRC15l5m2xg5lOZKzMIDV1LdoTuX7clEgVeuRc6/3Q89H22W+rZzUzCp
MykVR9F4DXqmI4SxoaV0RUAin4HdPtc4cuNrMB1mZb5DnDJJt5atXet+iai1WA3FsrkL6kGvO/oI
tlqdGLDwR9rmgS0BKSiHchG+9TBNgTV1H+qX+NWi20ThAhxSB/VRR5AVgcWCWKTiv4Ld8YAOFOVS
x4t1Mj/VIHnL1jUfLG1UAbXnLXwdgJ6VlvTSo4AS/WPtrcf6qU7JdZBgKvUlg5FgGfO1CwcstlK+
SwnmHMMPXV5wbCV1R7P5nAIatTZtyAh6rYHc18U7ThNKuYMeU6yVHDkpk7hNON5baj8lPur6tuGQ
3DmlIzvdqt4oq2SbPFuuvNUcy9Ec+M627i1FdR1/ZuHxn99iEoviX95h5p/vsIEzBdY6C4TtLTkj
otoCVT4pR+2gbMnDOmbb7CCd091/82zzo/7V/Wz8+dmigTm9GPNs2R4517E6D7f8Pbj5a20VHatj
+jbeslV1MI/5/+8zzu/7H5ZdeTRAUwRwlaWTuGWUcJ825To4xQd9b54Qux0BoLryi3lUnv6b9yia
8+r0V+9S+/NzkhnSSoOkcUg4lZC4+Xq5vsgufLGOhK5t9G3yRDmIRjC9j1tpU7r6isx5l1tgWzmc
UbeSA1d9g+dlb30pDifFc3MqnHCXncMQ8SmccxfBcwP+E/5qaJOAAvwHkXfvkFPjUz7HQHiXIWBn
opqAUqZU2jY8R7oH8sECIPgpZcseILRN2U+0dznCQVrSCFlBxDaWnbjcH3Pngux1IDB33Gj471+L
vbymoUe2T9NdcDmIpVM0a013JRRxR6ufMe1ESxqMEMvF+A1FCfl2fY9pBH0DK6WlByZP/8a1Av4/
XYO2PYjMpQl9+iiv5dHaPWFtArOXzfRSlKLxoXFrJqhUfa8Vo8YzlFTPSQUA+Ayjt/6GJzhN0DEX
1grbOgpFpB6RDY9IZSlJbKNxW98x5XWZbtvypzWrYYtv6zWuv5LirVHucvbti5vKAM3mDl/EfO+E
t1hYapGNqClap+ScksEF9fOn+BkdlE34DWKB2I7qy/+c3pBFdATRgND7RGNzuYcli9ZuAE3fLv3U
5kAoQHNOMe0t0MN4M7V5/p+iWc2JXd8GHc6v8AhSy/Xd8q7Q5VbnfUSBnrWw3Ho37gim6F/0q3gV
L4RHPCmvWOwWoUOj55AcOLkvwXjcG/tHtZRt3SHA6ISoRFlIPcsj9tqlT9ou1wqJDjN0btFsFDtx
4nXmagfYuAtaXo58gSjaLwm9XMCjO+Zo5ZfFvnMGBxHCd3DekYCxqJZYLhbk2/D0cCE26P9W1qm9
w/eZBfo4rhcAFw9sehtjRdTTwtzyFosNnOElE2QltNm54b+/jCfp6L+jwp35AHNa1Z1A2YX/lNGn
zxEywgYYs0/xp7Urr8Vb9cZFAH8OZTNs2mpCZOASXgM2n9baCrIt2eTfIujMVfic7HRBcBjLmdm6
edIqxG4niUNK/qwB/YPAQwQczg84sVdxvJmJo1zEM2YVM7uCrVKu4ka4AKM4apfyVbqMJ3MvrFih
V8peXjEyXZJ2tYjsafGE4sPNr8Kr4Wj7+cMUlsHS2743G4vfpgG5zGzGyk58MJbF4g0yu9M+6U6z
JsrELZ23Yfk1rEhS2cc/opqtq/kgW+fo3drXbpbcz9E3CNa2pb+YHw1J03basmfZwRLOiPoRK0yq
bLqhQWnDZK77FQGcaIRtcRXrCK92HfaGYlSRCnF7LuHdgi3RxyvXHYPIgJRSlWpugWnXgdq8425T
f0T4KF8R9BjZzsTTS6W4lOaoGaDzTn0rDrpnd+OaOBDGhet8z504rdN9GqyKYFjEe20lHP1LKNzz
d4OgVyi3nFEZLfbffbmE0jxy4csH+uC0LoADh4ozWA4SKsLD4nd15bvqllB3qiV9I71IL4qrrvBk
knu8TuqN5LTHadMey6O+Te/Cbjr3l+4Ly9tQueRhVMR/oAgaFwFXMpRZ6KZfEej2i0wUHfwxWHfB
mgEvMiDIyeg5w84mypcAwbZEg2XXw0VTiJ7FYHHGDTCJy1IG70u0UwJk7OyN2BxX03qQVv2wLV6y
W7zzd82eOKi8uMvSW2F8WvG7LrwgPJ/it1o0XGQ8RHuS2AQR9MkfvwVSHpk7PieXZGie6iz5NLJ8
1QCjBcBJwCuvw40OJEBRoAIypaUGdxpMK2z14Ifw2j11Z+ulS0Ba52X5DntqbxAhXMi2EIP2Di2+
eA7UP9Of5ptxlc/iGfMMmQKQbQDDeV/NB7Hm1+7iv5b9OenhP+lAxolpHwobzVJDd6ctSxdwsRe+
+8laywiNp8wnUisgV+hZrTYBNE+GZ5RQ1TVDRUpw0M/mB0hQqmak0XG3b4/NCeLxjSKnHV9VQd8Y
0B7rQd5IsEGQmhB9vRg/0P13HSTZjSW7ie+o15wQ4x18GwKGipt5F7vPuP4xShvhNb03r+pFnCnU
2oKmM9UbsTlL61NubQwWOZ8Ptzh0wAIXXHefWsfD6Qs8nDTZgeqz8CBFIz2mFPZ1/2DVP8irRazA
QLTogRAtS2UTPBdERaAPWDQvqm1A9rcnzN9z02PeYeDrIbhPJSfzdkpzLiWnUE4tpi9xVe2onudg
pL3qxqfyxsyUZKg7jkt8z0m5hAyaEe0w2mR3NAWl3mrE7hBBTESItlK7nRg7Wbrq1dVsYE25wsKl
+Mbuxlvz9qptXbwv/8eseacFfC+y85i+MaZcBK2TjEthxEvmaCM1rk2V2ftrUVmq5KyyQCiL9GfK
IaNea9J1si5asyOSh3WO7zT67sZFfJb3zWXk2ivcoPpQlF3i7VP105oZTbaubUC+cbaTqmfyy5YF
vgcLKXSzJJMiJd98IObH1iRskrsh+YQjOY9/iXBgTA3WJb6nwwyn/hF6T2ybOK23jSOcxjtr4wVI
QM1djyKwPWrtMb6oq/Aaf2in4lXJ35NXPOv5S3jLT/AIQHhLzR0Hab4hFugqvZ9Zk1YMPZ6RC5Yr
ZqsLLYDuMHCbuVlMbDsL51JHaAQr13LNvlniVPQI9BmllzbKdr4kocbtlkzG2PXW5N2fq1l64o6f
fn6Rb5q1SnGVBBxP+uypvQU8GpaPF+kgPpVnOkpEXaI84NQxBJgBFsOl/2JyZUCsLKC1AbfbTOGS
mY7DBRl/5SttH6G8fzGeTIepirbEUe3ZHscE4mlvzbsJVVh0BHltFTtDfaqIa1BJw1jgem6hmLlA
e+zyE+Zw8kxUqblrb9kl+YmgcDhwhfu026nDgkX+GX5H++ENIG4Gueg52Mcv3hHlDprSAV4zg9Vo
Mf0oX1BjQfcYi7mwkWUX60iiEMaBEw5cvnid7S0wUMXlv4SAFkCKxh2JpFG/EFiMxFbBIMQA91Vf
qs8BgH1/Ef/UIyZSZCkco/p/Mndey40jXbZ+IvyBTJgEbkUDelK2pLpBlIX3Hk8/H9h92tSc6Y65
OBHnhiWpJJECgcTOvdf61lkjBNQ/1GyXmuZNonOlytkOhLGGhO5ACtD1wStr7cHUPkT1pUvTzdBl
5xTiPttpV7zDAgYG/vNefv8/6J5dvjBM+Vn82j77/7ExtrSyaCH+T42xH2P0rfhbV2z5gd+6Yppj
/0dJRNFAL6RBf0uwW/mtLaYJ4fzHUJbp6DbqEMsy2Zb93hcz5H9gV6lFhOfoUhmm+UdfTJj/oZlm
2lhqaI2ZUqn/TV/M+nuLx8JJKOmv6boNR1lK3eGJ/rpRq41eRHkeVmfg1Lj6BqhlC+sn68b2CaHP
g1GrW6jM8UxffPrtwf7jI8Mg5I3oUG2FSIO42UvczxEeUzJ/JJqL65wauGlx8231Vk/fBtN/DVIC
olunc9HdRpIMbRUeERAWpNHW3OOsfLhlprUeS+gXWdrrG2N5Nr8k2ntOq579THLB4m/+ABK974HE
fkZBc7Bz/D6I4hegugpBqS/MrUVYZfd0aooxYlu2fBp2I/3NP97r22/byr82+IS+dBD/3G5yBHnj
6Hcq20TyZtjGL1vdaIjSMGnL/vT7KBXi5jXX0Ep24ejsaAJm58rHiwbGjiGAjqHHT5L5kmWR89Dj
OFuPdRQmB9sOrGbrfJd++DUEjkodJLOba2Y9HAoH13AoTpBGJ4z6FBJ0tQVqDgqOkoxyZp29olmn
p6u7pl+vIm1FkhcdpSJ916LrMKnyI5d5tK9mB7N2VpWb2MqEJ1to/iqRgmmhNlCRYI8sQmydbRWX
p6aYQsZA7Ogg65zmxZs6hQb7LjciyW+EjS81hJoTlQHi+ITMuGmkK1n0h9Ao87PBz2+iwT0GndTP
mjkiAejq4en+UVQaA8468reJR8TKIt/a1CQ5RQYuhjgoffAV0BFF2aaW83DwNYfaPo2tqyKUd461
+Zg3AB2DHsk7yK6X+wMdgH1tLGJliMyMQ9lKRxz8YzPjMuvKCLdKEOzj6lXzS+eHiRsFr11Eq5FM
jE4O4ieZlTdn0tovaUvpX/WTeOsj6pLRHof1P585//3Sc4APWsDglA7n5r+dOBKlXSuGFI/gXHIX
qDN6ZOBywufebuNrO6fYZDpuB750IyS8oDuNUUN0FmTdwcVhgZu471+EEYhbH0vv/pnpioptVw8y
NMwX8Uvv2K9pLz+ErriD6ukE8vsuqy8ywpRJrYuY5fcltlatFvKlna+EenJTHUrj1bBrmou+KxCO
op2NFwHmUNEmGFpUr/QIwuggROUuwDGljpFVfmPqLRiPa/yKzGF6a5vUZHeky10jKdTbPx9E9evV
57pA4qQUjgGiUAr7l/UrMbC4IuUvf7/6hG9bTzny+nXl+ybmY708yzCD9lyY8gwyNBo9xDTzlimn
/tRpYEHR+mee8jOxTD71J/V1JFTwCfXHSsZzftWrgHdIqrOqRf1ooT6/icTgUp2c8IvbJ9leLsSw
xArVyozhYANyoVDOWuulNvV3JoYpi4AbbUJ0ObfBXDnQQh/95QGgBukjLXawbe5M7gP8mDZKsm/z
TD9kEIyMjUg/FrKgQTv08U1PnIaUZ2CZ40ikm5zwWBgqKCm26H6GUyR3CRXhwJDmrSZnorOiCFVy
TpyiFWQnqSicQbefU62Y9lrc/giWdcZd1pn7R4XT/yhkMO2BlZz/+X0yf3mfhC5dR3e4c7lC2Dz+
skqKYhKmhkvx6Iu6Ok719AGPLfupFHRorWFfPsDOdpwMhX1L0IoMiA2AvwME0ZLlp1SUTB78aDre
BfZtre3Zecre6lFRB/YzwgGBDbOgP2AW19/QDVUbgnDU8kvrmM+WgJJosVl3DP8DfAb8efSOF8Mu
0ZgHJlsaQbll+RdbDDOZAzyEThGfXF3sVK/4UtLZu385Jn9vx1pCNxxhWY7jqOUuwgd/v/fmUYje
jOciK/F73hnR2YaitkobQr+ZvxNl1lrBdjAQTQ9FH7FtEfV2MBFAimIuPFYP49Uqwk9h3ZBebium
L2lXooJG0GsrAh7z763rjDttkbhEhQXt/05ocbqBgC5pz6+pbSEE6K3mIIqsuhWcc6vMTuxvk/uh
gir9atkarb2GcHqtZm8d6aCi0oKLBsHR9DXriHCoAjLfy2W2Ww8op63CfdQ0csSGxhq/ymx+NRDA
/suB+/tQ7X7gFKeQraMJA0onfxmu5ZgM7Dye2qMwC0SavmQxhPOHQixtxVdcNiTUGJrGrmUMn2uI
GSuWflSrC7hzkgZTF7MIPPwc7ZOrzE+DSx65YdTVZUoibAVqcF+zCEW4MzETmS17YCExip2JNgp3
ClaAxDHml6yaQuKdkuBUc8vEbcdYPx31ZFMF8HFcYMQnNyOtdqzj011l3XcOUcYIiewJZHUAnQdA
P7zFTtr+v83u/j7vXA6Ri1zF4VLjzmJav66LWW7mfZMPFTQ22M5l6wxPjrJPRRFrn+SQFvu2pUUp
B5tUjJHGkVtwa0nmzv8WHZZhwfd6RK/i13p0I5C7ZJ3Htlna6astG8+pjYD+qpkUh4lqZCbiPda3
//Im/1/+Au6NgmXdlSbD4V+GkMZUphQiZQZCjLova9VGH/vqqc2kZK/qkmgEYyG12oNtuu0ldZ0X
jIPTZydwA4Z0xrSubU7nGofkY6UvoXlpP38xA7UEO9X5o5un6UmhTiX8GrlDR6ZEhsNEkiMVyYSW
/x8PlCwAiAS+21BYGav/2qh17fJbQamaV9G4/p4UWUyBSdh6dy9oqNIFlEJEk7UgvoK2e/3nw2P8
fcrBcWEPwA0PainLx7Id+PviUfmBDX1Ajod8GPDDLPJCYzIQ5Uu6BiieaVMW/VrMNgw3SxvOTWfQ
fAoaokB1jdFkW6u3GkHTqivi9kWDwLEuNMthkAtqMwFgC2TY+C6lDcCwmr5AkVli7UL9HV6/QkGZ
Asy2DFqhqFWLOjbfZ9VNW56J8BgSJB7RKnmdVKc7VC7PuGktn8kQSK7vIEf558Mhl+HOX6pwYZmm
qRAQcKpjXeWfvx8OzTaRD04NUWSaiEePW2twmcx1NmjWUxkOdEGAsYEQS0g8xV+PaxUqCAS5n1IR
RoJN2Vil0Vh7HXqMJyDGbIEa7Jk9KErHKT/BYLK/Z/NEhHcXfotJBFmIbNMrfo38X058sUzjfvlT
bMXWzpYuBY20f1ndMDjzLhl5efC7QTyW0ZdBN+aPMa+vRgNcuV5saEE0akczp+GXVHROkyALVuWI
7wnkjSz3NssVQht1tiffUmvEW93qnw+4EFJf7tl/faHsaYUQrrAkl5gu7n/IX4Z84D9GH7tX71l+
+pCOxhpu1uvAMLweb3JioklIUgHkmdyeaInkJFYJaIEf3fODL720gSCOB7Bt25bkgqAtodoHOwOM
Ujy3kOdLsue4j5CNrsSpleICWOESLdOcpvtchMbrNRTNl8SsrjLw96GE+jU454xI9a49yZowNGiR
HwMS8iKxLylWEb8KtnHuvLfIRTEcwv0PvLb3PYZ0svVPeSXOorrCXHuoUd8l7bAtFRadtoC/ORxC
9Qp8YzUtBg/Rv8wScVadcbC5NKYSNSWmu9lmYmKoK2Q0LzFI/SIlYUh+uPFH7Hwg+WYsQ85Ht3QA
91ARUOMtQbXoIVbxt4kxPckY2cWnud5XVzIM+WNp90X6S239HOgohhTqoc9AMNmEzWOtXUfzTcME
53q1+1XXnn1olJ1zNHrS1LJ1E+4oI6ALpuYOXQFNemV5zlA8+CN4wcDdwmRbk65cEAU38maFbKpG
iW5f+9STUqwz19OJKi5NngGbshx2eOkebb3yyijdoCN/Qpb40lsG+L8MpxozDnOP3g52Z7cZ0Ig9
cMvbRX0M26eBgjgf5NywTzXJo1cvOCehdaMLLvFVpwQZNA0yy2MTMvYkZUnTbqHMtyp7J7mBfNDZ
c+PuMUDvXcbmplEs6V3qPJPDV/bjzjLkrk6MlaXTv3M0eemYeUQJMTRzQ3E3QTJ6d4tyNe5TE66G
+MztjdFD+KDJ2zi7aAjICQpuTf2WwFgJXQYSqKMRXT840fAeTMnGma9AXnZmR47bzQ+Ct2A2TkEY
gQdIhp/pwg1z7a8RnfbAAQkduJvUaVdyMxJhBANK8WxIb2ufoqA7ThOnS3D035rgk0Nat2EBF321
yuuIDSLeylfSAQ3zS6YBkAdTrk3fAZVzdigg0sVDElubBB9dId67PKIn8tzD23IBokzaxmB/b760
NQHtpG7sSkZ/9q1vXxCrOG/4jrdNy52J2VG4nSIiZmkEbEIoZWh2SOiV8hhUr5gtSBhnnOS2nlSA
ecxV7O5nH2f0QXEwU7Y5/of9UUAaM26p+OB+wWiw+Ew7tym8odm25N6ngvZ/U1M3FcTKWNPyWnw8
Q61Cy0mkq5EiDOL6QE68LhPyYkiY7Om+13q50ekU221z00DHl8ObDu9MIXZyfkijZTyu7xJr2sYS
BeCyFUPEGDOXD4yItrmF3jbiT+wALuabkJRSDsMEwys3W7JHDcgWfFe0kYa+0jUTqXe3p1ha0cfx
kt70WgrJQR/3Bqd/4tOuih+ZAh3yqvdMQVMZy+5IKrMNQJl4t72WIhjqMfQFGiGPoL5Jg0NjSbWx
h4pxcXJxs33cgrJ7gH52QhZ26EELm635HIzkomemt2zah4x7d6qvlks70BiyozC1kRzNwwmccyeY
vlUblPapds3CxxqlZrkqC2bOu8rwiA+fwRY23szcPDiV+sNiauSqmE+hC2aWNMrpTSbfsLsc7LZ7
yOuSnCwGT8aSTor6ug3O2OMRK1RwP6lwJqICNiUXHRMHh4Ndx2/Y0DAtCd//yK3Mi0QhgbtNzdmc
2h/pOGovlLFiyzKTQrLa4CCh8g7txyzSyRJNWnTO5EG5NPy3c3mNHX+ElUy9MmipuccV3q2tuf6a
FFN6w0IzPLvjsKcpHgM8s1gfetPfCxfVhe5kB0OvzacymWy4BPp+jGaF3R2QgxGHOpp24kfpUL2m
yuyulXL3hqs80evVe+ZU2PP9OPHqwk32Zd04a0PrP2hFCXp2V1fXuy2x4jDaHM0DMuPJ3q3fW2rl
vQtddF2ndfPOMM96AOiSnfUsl28p0+P7t5VOrw4Q3h3KBn4qGDPiBqKGLktLdnOPNw7sOqj3sP00
5LU8ZQW1JtiXN2O0s8cCCCm6kNTdj9Ls302q6qEZ7NfRmedzgb+BBB99eB9c0ipG2eGpmtRl1MX4
1DTBdgpbAom7ftwaEWdF0we/PxgxiSNjhpBi+XoBFiNBXhWEnFiNVB4OFOqhZkRVX+7N3izBBMUT
V6eF4uWP34TBDyWx5Ig1yWefdK+No0Eu8iGLPdRdTEJ9kHwp5Pj7c95/8P5w/9qfn95f1p9fm2zH
ywIu8NYskF+EZNFgCyBSOcACNW+MFEt8YC2bjCxjvwFgr2C0XmNazeyc+fLyX4DLf38I84xXcv88
b5f9CfiEYTV2i8QGWhwdxJRw8ci42FruVZDDUpBnpPlsCtPYx2DI+OVZOKC512j32Q8CYEMrxi01
NrsPXAtgmpJ63PQlyFUsMUXQXgZpcGNt0AZUqw6BYV4YW7MY9nou95r86IgPjMV5UMrrNHHJ0ML4
wDaczusmEsNhSUoaEYRm92m6lUSKWJW5JdXzpWBSCkRrtQyG57pk4XSfmmI+FA2TdabrRs+C4cq1
PtVesQzG8fV1svY4mLsGO65LKBHLVWGqTaXLdSbgmZdqFcPbk3WxacwjNuETEYFIGONNEdssgg0Q
SOIatNhr+nQN4Z4R+nzW6Qoz5FjTgGIQZ3sm12/KYLXG9AGa0hNmQtyP8DTf9MrS3UAQM5N9UNqf
S8ag2RBt3a5al0RXizg+z7O2L5gjKqJ2IaXcSjO+2qN5nez6YXTHFbXvdcIH1bfVIdPys6kbz/1c
f6nYdtX1p7RbaJrzW6BmclxfO9WCJnBOqmm83uF1SHENtfaMVfYWEWIRFJexSr1Wpfc3j+wd4qkR
1WMx0mLthKd+EzfcbiQMQEVw8fTSj+k2w9zPrGBjZcM2ayVMEbkR5FW7Eht5qa18sopqZz5w7V/R
lhMEm7y78fQMEW4n8gZCihcGlreY/l0mDkO2TX8kOtHuXLOk0Hlh03sRyedJZ5xULaEhMEseV6ED
5Ggo9lFaHhQLmkU8DGNBikkSg5r8gO2fM5V0N9dL8xKXpb5pkRfl2WlG2YlZbiPlR1ExcSbKmX39
2mQsXjjiQTdQFSMB6ArtIZgOWm6s8VGuJzBKjr53iw73e+jZ5GaqTEfAZBysgrX5fRDOrbJLWBoJ
9WbhaVwLqTFu9SF+FrzAQecSapttjCBg7Dw5RlstTo5qck5CS0msZ1RRsjSIghRAm+k4L2GcNzmS
AyoMUYBL7vKNMm3u9YKRBKEWhN/1S7VKyAChW/hwx2Nhg/ci2BJr8a7ubjPOFWAk69ZlfaD+thry
jtNkA8p+BcV9iwpnzQx0LdjOuoG22Kp5VTWNDK/OCLOYB47eggle85ZiOSEFq9KhX08nd6yoNfWn
CpoF8RJIatK1nbO0AwgpKO6pUPfm5wTXqj2X5zmYyOlD5meJV3ZGeztrj76OcMaJNqzTm3kgLGYc
t7Z8xINwGMpx00rgm91nV6kHNsjryUYt5qvLhGGQHcW7XiA2LMJX8ptov15tP/d6s+ZqL16LsF7T
bELBW5yDnpfcS08Nz0VFAraRE0SCrE/TvJppWRBNO2kWlPBiO7X08nEhw5gaan8V90gMZ3IdgkdN
Z5kCUp4t99hQ9wqAb1YtVxXOqn5KDriVn4qWDJL2E7yLE4Fx8By3y7zHnNU2CzjXDIvCxzmILj7M
/UTRYxOibe642XtTPAF2HF4qc4bJXx764s0e830fz0/BPH5L7Xrv4lTP3OrGO9SrbNv5RI/mBvZ9
QmcYIfFuHsNaPdbhxvfgi97CJPAk2EfB+2gayTkCZ5XNwaYndJXQQn7461LnS/QVdHzX0oRhmGjk
fjArj7YV62/gArl1WGHKfqNFuJRF6mUUSNm47UvEr06zT1kCY/XIKGAjKu1L5fo7d14kbv5ems3W
RlBAMOGmZW2e0malb1vMRymxT8SrHkYg/NUXxiYfVW0eim46d77cT37OveSQ2jNMjXmDHrOxp6MD
aarsG0+RNTDj8tfSd4MTBGJEg1tzGOJtrSZgIcY1n0gNsH4Mw7OZxzd2qw9mkz9NIQpmZz/ahtfM
NzAUpxKMfY0OdY6stdK/6rW9m3BauUxgCgPNi25srNbyqiLZ6E6z1hwiz5snWwXXJO8OWTnsmTOv
Lbi8liofJnmKTTYFu0gyeTCZHKBfn7c+3GXD3NZmvyv9wANOs3UZkDhm+blGsR6BnQDbktol222x
HYeCsHusjVq4snUclDncOnDzym/PlYtiRQd+i7Ho7I7hqdXJzjGN0+iGK5PhB+3vTz0W8GQ0nmEu
o6mCAwcUQcaXicID3/eDHWu7KotfqAcfzcp8Skya9FhEC/eJmffVQnCXjZfAh6bI/XAr2896YGzs
8mQPG1db8YrH5OrUr+5Xf3iM2YYK4Irxiy+PBYF8enPWI9SddnTSo+JVU9kT2ArEPykztPnIgoy2
zTmYbfaeCvW9V8GHOXJj1eNDSH4CPjjAle1xrLrD0mtIC5RJbrtTNi8mNLGiqSdYT8cRqR8rh7bJ
IRuVhQZ1IF31S3Jsau2aZ1Nr9oVtrWdtAqcGeGdIca229DWGfUcCCXbhF7v5EPGMZGvay5bADH2i
A9JuAcGtZ9VufKs/QI/fEyGiEx9rhc1q8qNrG+Zvk+wv9Na3Ws+8QTpe7ZNwkT0GDSaC8aMw3JOY
ix2xAztLEnGip9tQ2ZuEYKOKYlMZb+lLPXNvR+HlSPCdS+mCegiy5usMOXUc4mNpRWd8zZBCLS8Z
kl3vR+dYOJeEp67n8SLY5EQZSh5rRzEJTILbZ0qHJJc72jQXXDxPjGD34EWeSmgUZRseHMIA1RP+
UzNPzpqP47Ey9K1eEpzgBoecYFwTc3cN0ressrONTm9ItBdN88+hJnbl3O6cAC0uxM6BrEVNOG/S
NSAhgYka7WtUJRfTgOPX2Q/oVzax1j5mmXvOjHA3Gwsyx0bqHKBdjr1UE7dy2S/X+Dus+QaAEY0P
JHeRv07+/JgsvCzERFp7U7H5ggbglFrUcKmxNwd2QRUXGI0qkpo6194PKnjqhglURHFypLUHd+D0
9mFcqKILINGvXt2sfXP8bynO0QCJdhY04GlBsA0eecDHNA/w+I/HirNgIOnMJBtT9An3/emTMfs4
ihFJZvlHGVuf6nB6zHT/FcDOU+NQey0rZaSfM/aMU6F/sFK+uVR1VuWvM9zTNoMEEPogKP1bEICi
aYsdW31ZNPheyFpvxdEJf6b58CVCBTKX3a3JCy/qqSvC8kx8MOoxGLT5mvSYXeCGzx3jz6owD0kA
sLE0MbKoJ3Qy/Jb6rSXjQnbmhlk8puU9aKfdUIEkjINHgmTXyZReas09NJF4rONmBXJoA+P0xLju
IdXzpyAPP8MWO9iU+ssprsfB59QmZ67rNmJQT11lHkdjr/VMDubxaCOhhwp/c5R9bNgUjuOrzq2x
yyuShIwLXcJvcx4cyopeBAQVbVxZXYtNB54F6kQD/lYkUYTHcs+8K+3eSqn2jhk8DVaz63x1pIPc
DNGJWwBVOvG5dFOBfmsGeOuP2jG27VSS7ERPwJTE1qV053ENgUggT/BT30TvZmI8q0B5GmJCpkXX
Ur2kDpjpLjoXjtyT8XtixHPuLXXSTYJ3XW3nk1SNsVWNMEHI1NSF1xv2JhdkY1ejp76NhdxOEIla
Za/6GF4SWTVdQJgllzHGb0509BHGOQgZt/o5yOjSS+1mz7zqudPVMcitreX450STmyiftoH9qbDV
AWGy57Zs8T8JcwYEhTWJCl6SV0Pc3UGT5aWGW9KxkWWPt4pj+nV2fHSn8QKEvHBjL9IpWgHWE/Fx
ZBpH8EN7GABOaxVSfUUJiHJviY6x25Spgjgkp3yYtgorBD0cUiAMbqH4TcXgb6a24qoJ90vaphI3
1Q4oS0nCdjoSdfNrlnAKN8FxQgwCDON7n7dHRjdPCW2KJiE7xJfIcPUbGe1XZRivKfa9Mht+9KNi
gXXR4aC5TcjmwEBs7tOMqB89OXcRNBXDR5oYVjs3Q2+XFY/a7LwqpZbIjJsYtO0kkifwYkNv7DLy
XAiC7tvkoMUkMRCzUWaCrON26WSezBzlP3w0lVFrN+bBtsYjSIcngfObvfglDcKT2cGwqL+MUQj4
zPyYsunF6uQ31cqdTdLi0PunBEaQ0ZM3Tlu2j+AkTjDFxScNmq2TsYjxB5QGc48OAVfcsFK1R7Ld
FoFkdlSSsJDOIYyz8swlRC7NSZXknqAzl8bZ7FqPo5N/zLn2HnXBDbTGht7qBEy9BaT1MI7UW+Om
/NlZ47qcroqmm0GmdkUxUbHskfDkKTwCrbTZu3UX18ZRYdNXqLQdAJhtYfzQsp8NRCxf168plVvD
qWcTEoTZGBMik2VvDCqPMIutkN1OOf7GJ0agoQgWmjwmj5VZfAGXuAfSy1kI+o6UzyJ64xo8skDd
ZNfsokI8RQObn8S56FPO5vGCzIt+pLYV2ENVvrCix50krl3k3IpsSoy5P8WugJP3Zaz8q0oy0uSa
UzJQrEwzezI29TUNlNzoMM6MC5ku5JVZ5roLrkRW0xX9o7Vy74a4Vke/4v7F++f3Psn90/vDvXXz
56ddU6ZrARIS8wACqb+1e6o/Gj/335EsQAO/3ymdrvEAb3udNSFdCDVlgkKTSUDRRDltBR5KH8W3
lmf9OtawHN6/dv8ozxiQ//aNEIzpQ0aYxEsBrQKq3Zxjm9Cc5KEj9old+HigCK9wooTVoeroJ+lN
za1ZKE5UxDgHMda/P5SxSpnK3j+nZ7AUVv/n/31G9IgSx939S6YblYdOlXz3n99y/+L9h3//PX/+
irkZSeFr0mZ9Pwb35s/9MGXDhFQ7j1mRl8NUqPYTxvRoq2uGONwf4sLwH0hloEwVGc2n2AfiPYjs
t49SFH4cuql6oNP/qVsOWrscqvtH3XIotD6AJOtTai4dtvtbdn+qKQeUyGTue2r6+OnrdKSD0oM1
osnAsb3/glwuR/S337X8aseKv/mK/jwhvLxlFa7M1HT39fKMs2Xhrlq+6/7R/WuVcBT9JRJm93HK
ToL//PM77h/dvwbwXSOL+o+fjZtYsXVLnpuEw9+C0Dj45nKs2xrcpDYh1+uhLs1E1PQkqpdThTWt
3JLoCdWr9YYWJC+iweFnyz4pgzvjovjWIJUHyAtNONKgPDaxGL1u6DZ6O66ScXqpJverVp59AaXG
eQiudTxtByJmsv4nSq+bIRt2ZcOmoCcO522rJdNl+tn6TADnea93zTEj5BsL99pSdICSgwgwnvUo
/kvryAhsP2fqUdQFoY+5h4OMQWjUCN6Y/FbM8ljq4dEqsHPV+iZscw/bjjBWfUNRPdnwHbDpaMUu
6IJD0PggtrkFJbi0jgPGtBS7KjtObor6ulPy6MfjJVHVC+2Un5a2HWCO9SNigq4unpEQHLqS963D
RYh/F5NqHIGAi1dJNCHThnPJ8UijwmMQf6zr+VRQPOgZwLnGPaDbBpnxaCAzH/rvy2GYycixM+CP
A1F9KT26udpA0l4nurNFnOcNTkdh/KOB2BnGR/prxATMW6I5Nl13spboEj1ap3BifCtdG7hmdYqT
iUgCaD270tKgJDJbQoRJDtu6XeLcq813oVXbZGYPUMynzkjWIRD1IaCSm6AeCyAWIvbMNtmgj3ow
Ubw7fbEFqrRt1eQFQ7h26hef3RXZQduCEibkKQid2U+OfY0NZvPlk6HGFz2bd2YSvbRmT6s+XU8z
e9tQkIsXnZadY5saHCQOOXTipMnJ8NDbpyDsHkQBVWNcCkhGJzMjLbNd2/2wMwsI2W7KHUN4Ca20
slm0N9Y6pgJKGLTqlbYi23ilB+YqpUMJzGUb8uf1mPEW4SQjmx0Wo0bXHgizWbNAr5LwRThPgj1K
v6THYCcOx36dneM9XeQHHSRt6sjVNCHwz3eRBhjQfGDPsI6y75H1bgNQao2VBKxCBtzaV+smybeA
fba9Lncl+FENClWEzs2vaD6XPcV6tdGHbBMZBSCpYY2GaK2qxwJrYwBeZBmf2nPAvhmPS1HhIEWw
CmbJ4S/Twa0VQUmorbFXo72pQEFpCfBfyyb598KUMFR0MpP2Bn3/IwIKi9OadMl+A8VrYybWl7lg
+LEowomAjH1JRlgCmZyIV24pAS29bv4CVi1QzL7wISQCGw15awV98SB+oYeghbgXXSaXNgPowH3Q
BpMmQkqfGS60i1XKZC6uEf8Le7eHXiA64IDjiGB1OqhwIdBkSNE0rwoAaEVq0+F2txYOVynRd5Jy
1WoryNwPYnGgdQtRvqN7jOlWyXUMoijx4u9THDIuOMvA2aT+jHOuY0h5dgieinXeLNBHXDwzU545
K05RkKwHX3KLHqA9wYi0/RvzuI3Rcvk4FDYDf0R8QpG5c7TAC136lAgzE9SvLTukrv9m8EunOtiE
dEBBWB0MAooh+K0SJ1uptvFcxiyqt9ZTR+OKGExS65J4o+IKc73cjRNkxqpeWwNnGzKJBI/tEsrS
EL81kCVGXw5nU0WH4Ifefc0EQAKeuuewdekeCkowRmsxxQxA9HVKJ7QNyFyIk5Ui53mOIGCW1CEK
k6z/cyL+IRM6nTPrIcp5T2GmIHiYr0TJ7gp8R75JVi8T5VGEJzfBMEKv2LQoo1iPY/pFafqz88un
keGjA60iZD/R+c2hbyi4jSOkafqh+I2z9FDm7iVQ78YYrgtT46qCZei/WVnJAF9B30S2gSI35ZZh
kcDgg4GwNXProFkpVO6ZSsPNDCQXo1SJp9LVeswD2d5n81KlrscO+xBMgDDKb9mA2t1wH7oOx7eq
H9CYdhUOMBonkHgt/SXULfre+qGCNGkySu1IfxRNS6179WPrUSimEVX53Ng4p7uqOQ7ElEwOw+Jj
RvcqmV0v8DHrYtGMordCt7aa227KmN43i6fvJjvRYfwtUaRXN5OQxxK/Ww97CTPPSrjpSrrDhiYN
a26xcnjtNs7sOtM2tuUcJ7tf1ewsBQ1B1TV4oKtNGhqcA44HS583iTnpoK+mAtS3unbsQ6vAXhlR
/Fix0kd2SNtAX/eSOOfYIIbQpQVqsg0odynKH7dRK2K4oYmgGYdkkRHnPaXiUSO/Kuzkfmz9n2Gz
D6dno+znVaOWAdQSomu8WUa7yfpgb3KkoxQTLUaGTMKXDvbAouHzTO9lF72ObX4zzOI9KMLPRlsT
WpTvCf17ZzyLX5AVUWf3seyI7SSgW2eg+ocYzx9myksRMkvjlm631rFH7FSK2zyCq8oJQ82e4YqR
sDA9h27/ISPr+1yzCyqsV/L0oLrjtZ9n6xRK/anRbHwWsK7McVWzu4OxIdKL2cUUNpRJ/cgOD5f5
5HslQaSBGz37wroCJPooNO3FEdxb8g6raHzqIrWTEeZGTgTf2mZqwtTe0aCCjsgaOv0XXeexJCmw
bdkvwgwcB5xpaB2RuqomWFZlFlprvv4tqNvvdg96gkWQkZpwjp+z99oIEFBevkw7yyPJeAjP5Yxo
siYiQfONGRJhWg5btpxQvjkH3q6PAjLeL4Xi1i21DTkSp9xwzyORVPOfQcCU0ulX9HyYf34oIsbO
6MWrJzWZx845+i0Vgh8geSiIq+NmASzblfLKcji/7YHzSZaHB30w8uyzrT+MB6117rBwj2QMoM7S
jrFoTmVO08S+0ut8q4SAfwsaozBOc0pnSzRpFHjnSmccVswmM29fTr8GjzyVPDqGJGspRXMRlGlk
qm1FO7yn8R1HkCZJLNF+9aaO13kARhxsPJvqgl1PG5OlTOQNIBQQbyu/+AM+bswfjvGeUqFnWM/r
rS5RIlU/bOPVmCDFrBAnoLsZIanTYInOnvOUd38n+SgPWvBo2++U/Rd7zRXAcF77avb7WhxcwXX/
lDnvpoak6Ti+G4Q195vqVYRg7o/6d7r27vmPcEBrtKmRPOuYWuWn+8Gakq4NxGs3gNbr8ihXwyua
AIoM/MtzxOlLO/NRVo3atcw+VkG77v928Bbpn8fcn9hE2xH4lqJvHrHTTQzaYnmelPJvxIQXG0Tx
xiuJAi8heaq+pmesMSCkaRWXJ2tIkaLa5E6GvrCZ5CC34xvNznGM+eHotJgtcIPgriWyD0TlejGH
JGE0HqqMH0om5Iy2rfNVQyuDnTrcNKcr/5RBS+XlmdD1x6HKVtLItRMW5443Q7PtrUI7l71/TaHb
w2QRotlIzaJIzUJnF8WUtnEVZwwlVOCBTDdxP86+n2xgoD6TuS1HatsuS8p95McZq54WvbuwfRKd
nhtsXLVVHRwClzXtLR7HiUjP3CANEasSsQgpNDKcSzC3/3PQRjggqcGexRtRqdsuWFcLGEaM0u26
nIuztD547UQAoj2VFy3AYJKXYvwl4uJYT5hgk8F4zfMqflp0NcI1XpdTwGMhS2YebyMG1boN1KBq
9fwWoovlTqidBb3L23KQQRzSl0IqZFzswidUOq/GWxX50w26+zgHvdBFKeWv5RRTYfaxaXjr8tG8
TxoN3Pkftfy32E+yd4158/vTuCtnG41ObbrBBuYfwK8NL9FoIM1knhZCl9wsn7kciugzNIT55MVW
vWpH3d0toVYeKMHL8sjSiLgakltpx8Zp+cqIUOgykPu8tfXiW4t066VtSqaBedBsgNXlV1Ck92i2
7/0jNXb4ckhvp2wgE126pL30mBB2WpFHT4WueesCV+iHY5IxECkquM5NefW/gFMdviiW/3T6jINP
aY/az1Kfpp2eufIQFb33htrhnAxATwg5fNbNyrtWkjyFRAzmR5oyIO/Db9QsAPligCUTj/K+utKR
tyWdKvdJB95yYPtQv7DJgvgUwSntlfcshUURp0ijr2V30qrUvEQdPfsSY8wjNnlnaYCHd/X81B2z
YwEz9eE5IGmtpr4tAU1UhfEmlXL8EZjwUUVf9henDaIPLfnlVrG4ZhXuf5jU9jEl7nvtE8m29XMn
OmMpNIzW/mpLSzDxxa79D1JZVTI7kt8TXBv7aZys+OLr2kNv6mIltK44G04U3XKvx0kN52jb9Drq
mZAUD/jzf83WIXHdC7+GAFIHvy2O5kgjTzGHX+nUdrQHKfmXQcrVt0rzK+/ja64jha1amlrpAZ9/
cFVZFVynkvDpNGHgj/Mo3URtfNdA9u7DJuzPll06m6Suwt9FcZ/Y6zHkF+SBzpdJae9cQvteZAtu
N4aSCrOG/BYaDP411oW1C5/p+edbF+H2paIbf4mDisDWMvhly6o9moQH9rjUe8RoNNHiPOHbg0pn
MG9ED3tgJfM6863vk/FlnnjXJqT+gVzVLRxIepO5/BsYpHyEvvNpNyRhZWNqbiZ6B5vlyibhLlLI
q2thvtEj79P+GXTJNp0S8ZLTJx5Cz3qvMKjdfNf1V57TW++BEIinOgJFXFka+8kwFTfrjDG3rPC1
tEb36mfk2Iic7qYb9K8NE6CVMWbFuoym7pUK84HGyIJgpnWvIPX6tZk7Pg2BuIOVPnhn/zlmAYGp
EkEF9YP+czAEprqUQE8zY4pWZcSjAg/nrigl9xifK7jWDzp5Ol/AcUFLt3r/sGsEZlYBA9UTS+h3
7L9KHe1wPHT2l2S3QOc7+F2RwLFO68yjNIwV0zt4rWZnJCfNz8JrNpTudqr1+mVK+S0EAo3GsfBc
zpFa2Dhge5UdppiW4Gc/bu5t6sGiSfLpCEZ22Loo3ui1QixfV7mDWmamALcjNARKWDZnGbOTREsf
tuErJnejTtAqpojloPswT2sb4uSoEIaZVUfvhP8TiS35iz+/eyZHkZ2UEAvtJD41M+pmqMXBFRfa
HB8fFeT45YiE2uQSLd/ZEZ3c5LrIf6UuogrRW7hwiDdze8X1aI7+lQQuRLrTiNPUrfNbDRZ9pURm
vjYWyo85Mmg5SB04voYofZeGLhT52aI4Rk301E/iIx96gpmjuoZlwyxUbxnehQO+QFFTUSx+Doy0
8aZq2FazmkPvsOSHdPx8U4SOcbf8uj9Asfm3AojGwyc5WeYt6IL8TLMH7QL5cNE0DRtR0cJcjFeJ
4U9sOtKdmtOxl1PLoVPGIUl1/eIQo3fKZPunLgOqbQa0VJrhKctYB+mcnE10/NWKrqNHeh+bQA+4
7pqMia5ZOdOQb5iwUJWIAeyzFpanwPYSomFz7DJR1nwkUHb9II2+olb+7Fr785/POJ2T6SppBy9K
s4eraVkP22yDl+XAQu6vMTlqhwa54SGwgfiMBJXrOhFHRaQYCNgEiNKs2hOZLW9mEqAkhBS6I90q
hyiBtIMqcJJbO+zY5nij7UL/jy6Y4FngXLtnaLZYMY2Rv1WpsvG2HIzepA1k4Tsrxv+cGloDQ1VP
HU7FB1Z3rH5ZEoZxV9vADJCAXvi+9gaPjMsQ1jMO6Ei1qPtlzDmWzHHKfT/nBKESKhGPtlLXtlxi
IjtZHjGCRtXsIxQ1VjUkV53p/pW87OS6PF0eMT3RUFqKw39PtVhNNph85OwgIMzq/41l18w8Xw0B
6beadEay1etZ/zoY5XiqIVNXjsouxXwwtFrtLU09LadsnBH/zi+P/nNO7JVLjGRiRNwn53zMgN1E
alrlFYVSjfDd6kpG0zxvtBx3S+IhDAPP08yxEUsO03JwXZb2Lq/oIDEyXg7LK5z5fM7rl1NmldWA
+glG6OY42gLzfxxakH/mZwK7GTmw5Gr14OKflf07TUV5V+wgl4CU5cDdb+ZpaMa/c/H8CjIe9x22
8g2+rPyQFJQchUip7/rE+RkKGjqoF7IHKUX2vXSBW4bzB/yWZIi0S7/tSpP7NtDLC7FNaPJAtd99
p7ogzHEOlaDdZVBKPhMopz/3c0GtiqY7TfM5M8iz2enux4wmfdpnCOPYJk30P22rTC5m3F+DzDAf
sjbUEbkkyAACtG/+AMmtnrynhmjKp1ZF3dEJmGYt5wKVFGRrjtelgo2N0rjElcmbWB+/sFrP4UKD
LzRgt8VwjUT0jpNA7krpbanv6Ykge9/0g1T1Wsr3bhjq135qfOZSDRw5Fcdbl97I2Qkr7WHpMNkN
T7a/w2h6qkjvfHMnmR7kHxFb1cEm8PFejU5G47uSH3qkfjjcg06K7JeNbIpsN7bsRVEkmW+uF/7v
05CQoSG9OSnExjTvbovPzTXcLYlD5j/DrB5m35FBN3uaPKxUQfoqEmZ1KxWPGssN8eXR1LLEs5FG
Ta1i5PBCrNhO0zqh2Hn3Zc9+aU6I6dDhXTxiio4j18Ws16mJyhX5jpZZTSeTgiExs+kt7VYCF9+q
tzL3TwOxks2h/Bta5j2W/fAT/fS0dvOJIrVvmTK3UXdKija7etLlWwLXjlObYBuTNqRKQAeF89MY
hmQGBfeEGKNaWVMj3sBLZUU/vS6WbZ4EUrybTuI9kUaHwjFL80OJfuc9HKNrMneCvLx1TmGoR89I
H0lZN9mRM7pG+6BeGEHDIR7/fTHXe4yFQZA2VoFdQOLpVmRZcdPKKjlA0vewd6QMnHU9PuCVn1mj
DqpN1w2fp4zGadBO9KdzV7uqonjROiUepmb1b0VFQs/yy+Tq2kAPJ6AewNYSvtiUmbYnK7HcanbN
rxv/QmordvFI29XRdQp3O4vF3ZiuaLDCdUn8wc4RaX4rG5Xdlke+PzHCcZE4Rk0HX0C0qD/JgDlE
3O8OLumCZ/R0xKr7bXkui0xsSh9Jsu7GECLmc5VbFES0dRiOquglr/3y/N+DwlLw76lRtjht0hQJ
6/ySooVQxSZD7vrUIACyiIDL6ikemWyJfM9DsVPERp2Xu4Kfa/2prKsLUefjTS9JLwWRY9z7wU8P
lkcIemmQcOjldD5riceWxGPrbBQVPhVdxq+O97LY6pusMtaDMvqblw7GOdaIp6iLg7DsbN9asfpo
HUIXzDr4rUC5lbq3oSeb740qM98K0aXbvOeVy6WTMAZeBxrSahu+IMJTWidzbvxysFXina0q3Uqm
BloDCxaNX134I6oGvyixvLS0663GzejL01h7d/NGi14LoadHa5LknDvEqHemtctwzzxNc/J8qcvw
Rmj8/3VqcqujU3BFdHZ+k1PvPUXkVT2ZRF8cyPlK4NBxbjnwh38Vc9qClsmE+BA2T/F8IPm4O+ox
ahMtG82H5U36uXT1a5KZ/TUc0QFW6tYziL2yOYAvP58eYzTjbYvWMKK/M9o5qWA+0PE9NmTu9fmE
8bUNLTyVfdYfJr3pthhKyhcmd89KMVgyFK2dfF4fK5cOdl9IciNr5zsJyuSDKVS6iQnQfGjmbL8g
rZbmYPg9oVM5SEeET7AxcFUZIXGk7qseY0Aa3PhOSmL66mktO1huswjUzOxJzEpHo5fXusgO/+gN
BUHQUa2ZgFbSxD0j3cuZdMVmAbiJQRBJdBYXt2++sTmszp7k3dfOQRs1CVo1k0pIANnvqXHPBiZS
utlTeWJ6E/4Ae7ZVWTkRlpn1iMj0v3UWRz/4PKzFmm+RNJkEYCsD85mvYB90O7W4I9lIDb06+w7Q
C4KkY30927b51DUII5ZnFD/pfkrszwUGk6JdeZi4avZhLcN1MNMblnOlg28uIzbE8H/qlZ8+EzXa
vUQEsW/0YVK75enkZgqZUPDEbsCFTPJRlP64Z4DdIeg3/Z9xIp9k47TPdqDKe2TNkaOOas74LWqm
JHB0ZEQbf/lDLodx7DKijBR8s5oG9LIF9OCBYELTFFOQJgFauMRKuiatJjEMzoc1eEd/CIrDuHyA
DhJ0mCDHWxB702N5FJWF/hiCcKbE+T8CO7cPDrurU15iL8qDRF5VFX4jJ39dwqnKmBjHqTF4y3kp
2xT4CBuVZ93NUeAVF0s4NwGgxfDLqm1ePNuNoT9I7GB3qtcka/BssAy0bq3vrE0SEbfQieCHmF32
AGQPlTPF/11ObXVQI7xItFTcyC3Pv4i4IZNIVeu0F87DkoF6DJWzl2NRX5dTywEOCVrxAoqO52XW
pSqnN7rLWJCCMb4EUx6c/K5XhyEq+6ujIGIHkLtoksfcqeM0em8zkH+67xHFWbT3as6CkSmDgiw1
XAzNo7ep/Dq45TKFi60X1lPimv6mLj3tzZR0VA23F78y9vzRaDvfvejW0QBLxxiL4NmK0IYXafzX
72btSt7/6jtBvLidtW82yVIbr+64sSmrx6YgDj7b31NEyPR+aDpJrdxn+xxz4L9H03wumD9KLIy8
/n9fl+frWpuMA3YT84PE9Gc6btnTWDFs8wus/n4sQzb4xYTzfAo3fmFML3na/udR8L/nlo/+93W5
XZOwaOPcXF4yzV/g36Oxi55lBxgwC/7WTsfNWxd6tx0ruuzFnKbRmx5LRVg2uzaTn2FJ8PcChGFq
YF0YH770ZJ4SfM6C0iYU2jlen8Oy5BQmgtLWUyaKLrt4wRM25VV1dS1aoKB1zLflqTM/bWZwAXIH
StYYBHDn4ZsI2MH80Fp+y6hCJNdzx/zhWy9Vq6xjORv1NIoIAtS7HEru4BO16hkl8raFxLQcBrrZ
FdkfxAAlp2wK/y69RCzCpRPXaB3pS8b2ONuArGQLSGD3r6WXCGaAZtZcKwhFvyDQuMhdI/MlHepp
G6jUvGpp2wKCIdrLTVV7S/Iex2/b669FCWVQz5X3WSHN9bzghZFN/tYY+GqL0PJeKqOi7swZlrYq
JnlYJwrMYF18CYZA4ANtuncx2u/JXUst/6fWZPmJFKh2szztS37rrmqMG2HF2YuwLNJdsKoSwhYf
mjGadp3RjfsirsqfhvC23NPHt360swtphlw7c0RdWgUuBPB2YiDkGptSDzC5JpZ9GQjL3U2GEa9k
09mXiWZpt5I6HgXdL3ZmA+XHmg8lwDAonTEWgaJ2rkmhEXaRiCLYyaQg4iYemApa+bFsbRY2Vmrk
6AVxhRm9sf2/hmblAEMVNJXNLkHLMTelpYfnJas0buJzx9oafXarbswMnPS+PeGjDGv/dfYk1KfB
ZMoXWi4r7nyyn0xvS3YWyuq1aOo5uK4pz7BeyjO/hqvI1ORhlctgL2pNlDjfBWndpSJZqunqC5qd
t6xv9f1yajn8t7MsTCCX6IP9VUG9DdzdjPVz1DvYwT2ioDo4nlF7pnnUkWw3n1lesBxQFo8rMcWM
CYniupgM2BgwmqHBjbgBEpakWruy09kqnc4PXaXMy/K899lXpKi5J9VaB1d3bw1VP+/SPhFXVjm1
oklvAdU2Sd2RpgTQ41Qvcf3uBV4brP3IyB48+9fEsoJyeRYPaQ1oM212fR7KjTZ2NF4gtP3rxIMH
SHdVpOJdPW+L2oAu/PLRSlfwreaP/nsqmDG4id/tCdypnvBbrR2nKe7p/NWXU7VWrGUSFffl2ULf
mF8ViQFlbTU95TKOboHBVIz4puBn7EH7Z/Qq2TG4LeEnG5gm9WOIxe/EFzCNbb1jbK3pjMab+Ejt
m21GQcKWLGFJM6oxeAfNH6XxvXIwFGAI7U9RpoU/vMlmT6apV7B9+V2npbP6d97mk1D00bj2t//+
SFqdJ4Bneb78wGo0HKT99BFKHTt/5Gv/54XL81oPt6D+NEpX3b4sB8v3/vPov+cqM9joEJd2E6I3
ZAUSfU8lKRwN7E31r7JNd4Y/rodwEPRjat4uIy2GnPmV7giwnjbNT5d8LIN+cqYTf26072487VVI
ZLTWklWfTceBhKCtL4NV2/RINGo2y4Y9c+uARNH/3dXaH+pLpp8N7BevOucSjHQ97REl1dupMh6t
1oYrWWGDcoeaXA1V3trCfEoKFQE1zS5mS8h5FpUfcOyQnpHmTEMdiQ1bPDROrmbeufXjOKV6ZxEm
pf4Ta1V90QWw7KoUb20EvE0rWoaIOY0S5Luu5zG8Dp6UZLmB68SECgsNrOIud1OUm/EnTplnBsk7
4U1kltNXcKpo7n+gfEdzO7j9JRX4ItOZlu0idfFD62qhKeTfxXwmzBv2W1F38Gz6MAFd+lS96eC7
eLeplyAdLkFE18LrgZHW6INDlpoVgck/vbw6ho3xNq8le91zN2mTf9gDLKcuzmDXxkfLlOs0/k1U
12PwgdbzL41MkyoyxxyuoypiAuivfjQ27+feppcxTs4t6jW8H624jMplyIoBNsay50be+9QZr0nm
3pmxYRuJCY/A+/ZblN0P1rNsZWjDE97ofJ+axqZlfl1K8W0G9peW/8h9UKhp2eJRLMFpR/it6jXt
vS8CJb9KLbkUhKut3AlHhGqaHd9pZ/u0U7T4WHdEiHQQj2M6T6uKUnslLGFuTEbcEnljPNMwNJxs
dWWfemIfZ8uzxzw8qaa9HvcInqt6l9rJcz6ZL15m3+iZRWub3lVZYvxqhvC1rMRH6A7+1pDjqXOQ
UTfzxe2k9oM4uFXpJ+nOBEkY9e0u7PW7ioY7Gd13IjdRVUHqVvRqR9wFiHXwWqh3JnBqbD7rzv0u
pGUhxMFpjuvLcHRnHZiMTzEvtL75W2l4If1sV5qjhjs5ttHhFfCFvWqkCGwO5ZDfaRl9WgGqStSV
3OaIg/aH5MsX4I7Kxn/QH2tR3ZTbIOp+FJb6EK5Gh81KzoySoRmr6GgUzUljZd1G6YiOiS3bMOvR
Cs9dFW3rbwp6AXmBhloVe7+0/Y3jc6OcdOOc6/eySIjUGpO9O6RwRAYXe0uY7gOE9qvOyp+oNy6h
R5+vahrMCvFUr+rKuuKJ9Bk5t8i4NpSizaxd6QjOLYtHYySvrkV07lhDl6DFtrZyqc7+1EMyIubS
sWd2v8F/LRPoqmyofxbXel7OeGT/u7B2HrLpDXePgg4ZkQY1MxGYXifey6Qxtmxa6vJZVyERC3FO
fe/i1iXEq08xbaOMwfaeRKAPHAJhwuTCj8byM08AYwSZReMj0a+CE171p6hy/iRhHRK77V6Nga+c
0VLLpi8XDRsKCxzJATSEmob6rkUrvLLJU43ZUo44GQUW5oGAPguz2VDqBAIidS/Tu1f4xBQ49YcW
VN+KgeuMeejRM2ZdnhGTon1rtvYjQ4SS+2ii7IrYRWS31akd7HNuZUdwKWTOND4T3VQjFiGTP62Y
1TAR429feSbGRN1a4TEgPDJga+5IEzWirvHLTdxwCeUK6V1R/dKYnOJub0YaQgy7YVEd65cyaT4o
nr4xHj47gfdF5btXEJOJfSItnngXNkGEgNu/8Uc9x030puHmqrq/tC/ZYxG7jtQEY0kUbMwcqY3Q
UCz5PtbfOGKmbObzuKP+1VZtvOsL/ik6CbxVaPALBhMuxfi3TOvP0YUQgqnaajWESkbxCzMu10KX
oBaRxhGoJ/F7X5aTGussDZ/IlNk1rL6OjaIzDtS4Ezb527JpLoyuPlsHTK0Kzlk5JrsxRmrYZa/d
FH/5RcP02q4/zNhsaRGY34AhrHWGIXcYcUu61cGfJuPapcNL0JG0nEGF6c2DG9fpavRscxs5EYwg
0AK6U3HHxnoK705bJ96QrUIvOLsxMkD4FaYNrzGzvrVh/EDJTr+UJOaVAm5X1oFaTZ13T7P2OLUU
qz7j9A49h9ZPpAc261hukpubq5+tCVWFYd+dkvNkOhYqQ4gNKxp/r4bH18yJ09x5CSk3oAlUJL4M
A1FWgNldzO3yMhrevBzVUu8zH88iXBw+Ck9wXo0r5ixhON9WV1HrTs4fyx4Q1VTNm+YGW1U1apXI
5jyq9rW113XMJHEwi7eSQE2sUdHecEjztckHW5lglpXtkmwQrCDDdGvpuQenFV+qRq+rWICwKA+w
vImL4v79rqnmXhnqr596ctVmKWQny+wgtpgGJtHuQR7M355GuSKkly1h+oNS452rp90Js3oa0fsZ
k07Ca9F+C7qY64IEj0GLCWnUE6SYCUo+pk0nBPXXPvRuGdrLpEJpapDTZXdw3qpxgyn8WyRavelz
IroLbRdQbyQZ5ivPBARFPXDv/W04ACkqy4xNWf1LMpVfxa3xDnmQeAHeGKuhaX/rNXEytTdeqj66
+y2GYUcRV8tuNgl3rQtQEa1WdSMjAl8riUZOYj87WtDestbLtiMd2BVYN7zIWGYhQA3o4RUiYAt0
F3UPah1kHyBEfJi6U5LdhI1RPYqHibZd+9ohiDgi1uonyc/gZteiTnGCV7QJghBxmTW5H1yeMEbN
gxDCWTcFraUo1D/iNow2yDEZwxY9+wZ9xJ8XTMirwUQ0IlhlmQpWjeMNKOdr9Uq3ZtNbIrg5Sfkn
mJHMmeaifaunW7QAmucDw5xpjyCD8I+4qm/QlBQ1700fsj99PVSvvnUDTUUuGpq4pqFpEaXaH0BX
qZ+3NN8miEI5N/OwNNnj6i7bqCaI2DnEO2MqvjI3Kh6iMSo8DTnSGogCdU7ga0HMt5fxx+tCJLHg
t+yg/XQHyaSmshlSbsOm72+i5Ao1bcJcp8I9IzoCg8GiGifUgbUbnWrPfKQO67EqkkOM0Ds0011d
WMnetoIIrgxy/tZrnivULRiwcjIJECWQMZ78Tli5hQU+KbP7gyUdfa9X0+86KL/ViAGEsET0WsRQ
wkjC/RkHgsZ70JDPHSVczkC16sAZzz4356DpP9nOYfz2IMQ1tfUmVWNvC5EgkAUD3PvaaxmphG44
2YpW+5UgcVgF+rVKAqBrVv1zqLWvCtG4X5jZWiqIYg4J7N0xdDXu3oNiX9PQT+674SMKFTcAV4wb
swsfTW3+haaWON3P2J27gvW0c+NQoBOsuMuTEcDf16bfzgIhIeE4rjhk7Gy8MSX4RFGoJ/ouLcIX
v9T2yodEkQ9DBQHNWYc63sGuy6bTiBgcVREgxlyXa0LQJlKh0SZxrQOs4zdG2b52u4kZ4qT+gPZS
20lryPnNEdEWOunx9RD80sJ+Vl9vBm9aOVrf3dJouo1FUW81DQECxUYhhb0rCr42EOdPxed106Cf
Eid/DAWu5ax8mnLxpVOhNZPzaRXGly31e4EXCUv0rhiogq2RbXWlXZDMzR1jH1FGRpJZ650Y5BwC
2hebPEoR9/hZt02DTh1cT707/aStKdceZkNpOtnFVzDS4BZuBZuEPkewU6o9uS3YJCP1Pq1UI65O
+zuGk7fV6+YOuJsYFlyU+8aLCPPpnO5NYkPto/Ejo20CSBnGcVt+FkHQbbzuKgMr2w2k9KL92Bsa
wmRroBke+6h1dC5uUzA5EDT6V7KkRyeKcafZ3l3WFQMF3lorbR5y2qQg4G0HWpc/uUUzkLmRXoyA
bCzgUR/wEnajb8NcigFbVRYBh7WNnjMb3ns3I7ua0D3aCAQKtraRrmwZfQRWeQH9SPRgUllArEoS
MQaMvgbfO6+peC3zaPekfFBTseq4hL/W3rplu0jQgnoneqehH4EzwkfncSa+Auday0iilQlGNgeA
cmfQI3UqfB5WrbtbIbnPwTXCo2tPeDRD4BVxjaOiO1o5CuXcYpFlicQPAAmqMQVjIHziHUEaJXju
2cWDnNYZgXyUWXjJdbNa12a3KyL7jME1PRFRS1svrKPTrIb084k+Ecv1VvlvTBNBy8a4SlVeHIbA
WgW+rM/I0tjuCXa/Tpxt9TJy2ENDM9bbcucV0gTzo9+jKbxOjnAOmZP2K/p0u6rF0E0vEzlix064
o+x39LI4Cvxsq8aiWYc24dIjVafLfbX7HJl8zSqWuuFmZF0joxDkbw17xDOpVf2a5iFzXxL/SkzB
Dj3roxq5kq0G7bgbwGxDGeqsq0enQyRkt5szl2Szx6XXPrHiIE+pT6oSCG4F1VXaHOBYkP3Ter8A
AA7C+m3QIVrrzVA9pgk+r23Dlbdz8ZMNCjD3BD9vXno7VEIEHbYV2/0m+6z1adiOMYV/m9I5NOVR
JJaLEQ2WVO0ygUqikv5+8SWJY8kLd6UHA+6XlMmOhuYrsW1jCwqWy0Kjaz40Axk8msDhBIhBm+uz
rG+SjQ6X0VD2p2QB23W+PMcDwYZWFe91zb6ZhVaeTIS8veCzICrZ/ETkkTG9W8WOfgjR81Jn26uo
dQj8SOTeSDEO9Ib/w2eQsyFCl96snn6AiH51OklSC5shODT0ea29Tbdx5cYghROXeLZQNz4SIoWl
YyHAI8SePcNcFUGvIiQBLbHp05FEGK8hReeW/s5s8aUMFQmi81pZTaiXa5JkPP9vNDpXD6Jr0Lgm
GxRJ44i6DvJsgTnNQL8NaS+c6qtmpn/VEGEQTily6Tn8QIl+R5VVbSlTnZVwWDN5R2JoiAOMSX7A
OnzwdC6YvJPfcDeOY8UIoRgbZhW8hbsOZksHEynnbb9tKlOsLN3v1/rA0I3GM2MbAm4mK3mycFPU
A2litaO+EsGN0nfudSFBualj7rt4rQoUhoODXWq6Z1I9O1lywauWAWBGc+SQTOSqd1Z7aTOZiuqW
caTJVWlI9+ohzfDiW0vstupJQZNTeGGEeIxHQi77WiIJE3+U5/wJHSiWgXYOHQkXUpXI6LOb2+Gu
oTHDmwnBOjYOuPuSDCLP++2gSQNIB2e6N76L+dv5uLpXTZj8jHXIjnrNEtoyvqd2MD6VM+LF9v5a
RudyPfXHyGZf2jXgHNnGfyZh89JX475GEcdQlSKdvcZe1vZ7nRrUEK3kPQEe0MWxrMxWOwhp5/Qg
8Agq51fhEOZcuePRcQaI9imWZFeGCF+GH+SzbwYnzZmyNvCzs0JcVRIyHKkTjzL6r6+lh9Ew0+fl
EDFP2PsoDtfL05qdFl4dhZB3dMsjxeU+VaCEghhTHVgQf+enHTlq/IyncgQ9E1kjmldWUszzM2dn
gC+QBKcgje+lnjbHpgvueZC6Byh2r8UsLo21P2jd2Spxj6BHzkTCiw7JRCgQueAum0CTqJzUTTc6
1nQQcdPGNfWPwim0WzZyww11/6KPmPc0HWO6C/WrG614Wxt4snxi/+B4VBd8yvoKkm977CyHENgL
SJofMpu8jSrS1UBX6cgk5TUJ0z8DDamuGV5gbxPjpIuKSr8PiC4KX1y6sFsXJtXUF3soJdzLBooR
Gsw//4er81qKXNm26BcpQiblXstSBqjCw4uChm55kymvr79D4pzd+54XRTmgqJLSrDXnmLnIHzNL
nuzaxBMPbruN6AqUbn6vuc2d109vnevtnSy5I36c7FqFd9LyMBOmBTIZ1r+MU/ItzsoLIK6NyF7I
Uy5uJ6zvlkbwN0GbITOPjyRLHQmdJ+uN3kU2gAZzXUguXufWGyPCrtDhNWpda62gM05ewQq7zY/I
D+48QiuLXA+3AV++rDGrBMUMmqJWZ7qwcrJXhyZ6EmD8iMzhXpblR2Wmn5qyTxryqF09EaQGetRF
MBtW4Z5eWQDBV1gbvXeRiSTd2nK7Yt2U3qs0MTeaFpjfElEo7EVqcfljjlT/5A4uGA1Ob7gHrjy5
amp28z/Vurm9MymYBUZ+zc0koGGf/FKETSBSzxRk0j5+GwpQN4bBWhb8osCrb2F1i9nJEE9Bc6c/
ezp22qQRjJYERCCly2qUSXYR0wGPPkLL3DIEHJM8n0F1JE6FGkzE1mRMMjGJNFVDZjB9GpzSQMW7
ioKjL7qPDhtyWpGnFBrOZxuEn2yOH+O6vU3L9q7uCwKxFE7DAsT0ZHSvXpR9tAQgrKqCGkKvwoNp
h49dWB8SMX5NRPBsZG/ehUymDKWduXZhkpHd0XnhkwUeUi+0p9xmNtFm92NvPSTpPQECxEkFbJEJ
eD1bZXbHhYSD9VTH9jYOCtr91i8U95AtqJ1tO1pwaUppyDA/OevBgPrdsZbZAbnTsAa6fjfG+9Al
wpNqebWJPRyddWN+yzjawVY80oagMpqRnz6xEZCWsYVI9ntMKEjoih1ByBfd5orEztwhAy0TJ+Ti
j35ib/ClUDMR3bWX6hcayiNyUn3VFSVZu9T9iqC+NXSc5LOX1UOmj2J7zhru/RdaA7uwr7/qipV6
rOSZ84eafHjWFH3VujHeoynIcMv5K48zVbV3Bkny3hTj4Ev4tJXRIxbGgKr3MXBeZuausX/p1fgm
PcKHrQzZunrNx2MG6JNq8gjwLbwNGFmcyHm0bfOl0QG5tvVL6ASf1fc4Wo9D4GxYTp1FAP6Ra4Sr
14L/6nbnKYovYyKIANWaJ+nlEKtrrANyfIO6CkUMXycUBWq6YYM6xzi3fFhSbOXvIAqvoN0ubcl4
UMzbQ0HTwmPKGRSzUwDBgQ7YJqpQKs62mdAWT6U98TE03rS15xMkwSg5SOMtYcO9cVvjCvSFEMBY
gTSXGh+E9QJx/EO8K+Xs4iFCHcvybWWW3bstQaqlOEKNUxMw//iUb2deHJtU7OxF2D7FvfE6pK9t
9A314mqbabC6JErs63CA5ugPz+CRD8VEXRgb0apGXCKqkV0n4wEC2IRNoda82DqzWBSPvyI0ZTub
/unWGPvzNMIlHW0sAdTdEAayOlLis7IU+StutZ5wp3J9D6c2tV8q3JEoOG/Zc3arVhV3gVb/QdS0
S8b00zFBBfjth3epI/+msYZ7nYK/9DSu2pC99+hpcHNKcCtj+9mN8TfVTBuuYfU9+TnnDL41nCY3
oTV+DAy0+4nP2GRPPEzf9Ihd9hEUIgtL3nTWvP+uad+mOZTFIsjOUfydku200TRIzyJQNHMEaCKH
YmZBgdcsSIcZx4CgRD0H67mjFM9p05C8m1ksQDM33galz0dn9eVuLHrwTPLLIGZPixhnotG/yfrp
V6R1OJfseFeH7ALz4k5SMUc5+TVU3tEoEL1SGYBtDZqy5NulhARBcmS3jLEsfqa2cFe7ezi5qd8j
3PegqtWjSaWJuoDvUTvRkcjh22vf7ASmINBEVafMhHAdKUHsBawPgvfgArbjIehaAu1qrNo+4e1O
q73qefSdMyqsfct/c0vBer4G8Fhi7g272F/jDVxDV6qoNN5YTXtvdBjdqZe5bMEIwjS2UpqYNxV2
Y/kVzlLTgjoefi/U3SUjclSYGDuSo/CGt8wEDEBtQMyMmZ7kdRUSuctYGlGUxIOXYx8YScoVrJ9l
FVlbSIwM5yzlGtM/8sViUbit57gw1e7tiMzMwDoWNqmbmqdxFixjS3JiShjWJZrlleuQ8Of6D6Cd
39ouCQBK0Ajp7auv690mDLoHvS2LXZv7z4Hon5GN4ichDhERxsky7fvYoCOgo5dj6UIioS3OxNrc
Gm6wwSWKs31i6R6grNnn8YPU9CfLmoM2E/897FikQHe4nZL8NqaCuHJj+1qn5qPXruq6LtY5nv0d
kS347ogtKCNfgIWcPkjaWsNW5WRtvqhqv2N0uPYRlUYjx+s2as6XX34jOXsrKMCxFeaxQNuJeppX
rMBO9JLwIIWR0Y/sY9Hwcfn5syrRjiSZf29hk9by6sA+503383pVskRad7ZiW571N5ZN4d/Xkz21
AwSldrPxbBPYZ0ozBammwYpwHSNR2iSm8QAQ11+bEOb7pjg4CRgNn2CqotA/IVrBeXZnpThDlJNR
MA2M6RoTObRmqQtBxgNZaKvfdCLgcqTWnzaOcGGBeongOTWKnnCljf7WwYLA+goowOgij0QzlqCC
Crb52DxyQUEgiSyi6et3k73gSYL8KCbENp62w3fGwIWOTpMMwgIzK40n7Abao0v8CTqPnVWfyrh5
KxM6zOEQrJvUfrVle6uGkEkIp9oqGnLCTsVdayBSDioJGMVllxbI+lkfjokzfND52nc17ThK5hkO
Qn+M/2QiprAVVT1BJvkdDalzOPRPPRQTFgYzXYmEZwi/n4oihtbg+41JriRkgz50gXdcJCc6WfFK
sRT2moLeQxU8S+GShQNq1FB0V5XQAOl31YdulUeKaw+jShhG5DsodLjjXXiZSbQTHjxafeMmGeBt
4MDzzWOQ17+13CV2xb4N+oT/2VvrdgirNKf/EURUX4uKPafEExMBOXSsgSzy9NAO9ictNE/5t7Eh
s7WTSgn4opNrNwp/mV7xzOaGuVfDBhx1ewRz/drN/fsEPNPe6/tfLhV0J0wu4TBUB7e90EshKHRu
admYDSkZ9Ftz6J8DG56sU87Lraw+qS1Frd8ulEJ22UR1ORkDIv0ZBp6JZiXgSlNy+jjyNYwSYrZs
ce0puWB4/zS9YeOTu5l53XA32UWz0s3hywmNaeU7bJYDp3hhWfaSsoxxfHYEPvZfxN9Oj4MSuXPg
Fre55+wkAjLUFIgyInei8lL8oiR+l1nP2GbCtUeXfsUe708n1NnM833TluBnzcbdRBJpZ4pCYUra
e1sr92USn50EH2sx8nU36S31p++KOWhFWR9vxGsxdd6hzSEu6uT5jmZIZCDlZ0Upal3q2k2VUPis
PQaOiBa4D9Sjh5pFzcs5dRmShL79YEqOUSmrlcl0OvVIf2qhnqi32zc2MdI1PJFz8B1MvXfNKWc6
zRN7awe74QOZRDN0EQZMzhxYPPZJn2MMxN7cmXTUCoMaNri9ieuwj2ExWeBaQBP4oQtsJYXj39Wv
QkNXlGHopzSbxWcuq7ZECSc4aby6u3VzuWMKMndsyDZzCUnUtI3KsDtNEVpOzxqocuv+Qx3ph8Ru
sxvlt8+mKbmqTNYD7EF/o8d/8iYECE4bwh5JmCWaEAVN5nFONBRguleQ1SwHHC7TCPI7vjKiOdCL
gHo6qLHZs91EXDVsFQtMFrLRK/FYzkp3WPwKNJ8N3MBVEacduysHEGqUvHd+VCAhKMK5A//htbhr
qMJbfnNx+NKnrHpl50tgz9Qd+8T7HY56v2oIwcgh76yysnwc/bNRjw4BJwiZPT+76fASxCMf4+B6
8UfSacOKUapdp5JlZdMXO8psZUCuxnAjYgHSpaVWEd51rXtmrGLgTDtCQ7STMWYvyZzcbFSvrMza
Q6b3b3qPegxHuZueVEXRzw5aCnu4dQNAhipr4WuDWYvjeOdCklwZfTqn0LDmiD1KcFPB/mfVSO1g
+/7enHp7m4UzlrWtrm2Qn1Whk9hFFQueDDtipA5dk/KPkEdKs7aeqMa5v0uPDKWqcJJt1LbXxqv5
ZWyz0PZkhtVuqgmdsE1xf09O2iOoYGgysYZMAtlRrpcPE7LFdSfyJ72LD31oUQcFpyKn30KCOE2y
5yZPv9rYfG88LjYv056jmrLs1AwfIrQ/fBNwa9I70A5GlGN12a8sO7v5EoqE8UQjd7oyIZOTvpeP
1DupvrO9ZkXPlsw3pnpHTsGaffw7VaKbVO9fKBOt3IrrJsye4kl9jJ+66imyaZvE2eula9Bzrw8s
810CuagegrhC5u1hUJSI2eBN0GLeuiGGPRAhux4ESDle0RC9GqH5VY7t0zRRrSzs7EX5yVNT17hm
iQ7eIAdKjj3T9Ki7d5PM3vUMEZJtZED2BlDkVfWMUYAmgNh7TS72NmkrE5221ondvT32JxFbWwML
zB7o5VmztK/QKQayE8gxowvJONHjm5wrn9hJUVD37Jc3LeHDrgdQvw9AxwYNJCSDxT9kXgQjWb6h
9Xlp4mqrpPNZWO7B9OUfmZV3Xu0S9J3TbvIPBpvqdSUT+HOpA0WLNmtFdI8MhwO+zAuLa3jfJOTo
enXPcgYeVENdBtUyxTtm5Z5QM1GDyfNziy7vdI5zQKeJJGGeawmDGVXWGNZC+OYjK14lBjV3H0w/
K2fCrEBT7ztmNNrZYMsavPaBJb4qLf1OHfE9grSLG9w9DqXm5rUf8Dy4iXltNGo0c1BAjY57ReIG
fXlj2uQDgm6nGTdZ51jrps5fWZnAsUJmSFGzBTaeEdVazG+YFCd3wHc++c8QOFizRBMcoNzGzcFH
UJe4tFzvrEQEs2QfC0Ou5UBYQYhVkbhbouTTzkDXknxaXk1eDSHXk6v6jVm0W9UVxLtNWB00MNeA
YzAr0pVhqb8xmvFitgXELqv/mNLyKSZX5BfmvOiGIDaqNoS1MuSSUQrIdioYB11wQ0LnKyFw8xbb
ULjuM/9cZsOrpVt3re68l5m+cQPzT1rSuxzH1l3X4bpFD7MxnM7/DMBEz+smA8JRXZx8GT1j0sJU
z/yQRV+6mfbs6t+Qhn+bFsUFxDifeTa+Dj1ryDpi2vCMkPiCClgecLA8Y9etBKJAxA0gd196aTw4
QtPZl0fQGtl1BWEJqssYdAYraazh03AZUPJal4FtrckHfdFH2HOC1rzZ4CFATRzQFWoUw0iTyudO
YWQxmOcknY9O/yzUeAgnv9461nQ/NLQN9Yg8W6QcJcS1YlcTJbZxEqT5MVJuuF0vU5RVO10O7Ub3
3XaHt/sr65iRNEHfU2OnFQMYnQzApVH3hHxqozf8wiDRr4J/AOaPFR88n9KxyWpG3ARy1LFWTG/V
ANcqNKmbswT5BuvE8MC+YzAsxETdpkUysp46FAp6+Ckziv269H5NBptZIHfXTrLKbe3bboC/VTZT
R+mJPhBOEPExUUoOihhOi0O5PU5N1hPNq5ObJKc3NMKJiMJsJFINDHG+s+t62NQOG6O0BpxHUc/W
E0HGD9v4cSRU1+xngAq16bUCN7yuzPar1dzgTomPsqaK7phuxrJk+s1o0tzSu9rVAzB1yrux9qfl
Sb7nFp9pSBO6Cw1rJSKXjWW1MwoECh6wk3HuHvi1oZ/HmJVo5l2jwh9vLFGwGx77ams3Gehyo99j
S1M7qTkpj3v5TcP8vPWC9KMzQ8JA8oAaK2BOAcPpoUz3ILaH2JxWQQBo0YsveVN/N1IvMWyDnR7d
8cUfIKYPghpbIoDIhVh8WzOa9TpVc0OLFlAEOGedRViK+nqN+mlS0Wtuofe2Oj0iLEQ/s3kfsCIm
VCMzRv8xTWg++mdNS4yV3/nvjQvELOuGP403UozlpNLwJegVtUroo2u4LUDBG+tmkEKyJxDxzkDo
z7ltzBMtPocEfF6h0pISQXtmt2VEZYn4aZZNhPhKqqY9O1CiTBr124o8np3q5TGpxXsG2INCvLoV
IjsQkfqsJbRqTGtH4Odc4AQrZ5uGs46M5L5qAGibFENC1HP7CVrGCt8WA1K4G+YmDDpTOkyqwZfq
vgqHFbbes230HPOGmrh+HXVaqAgtD3baBFcT7wtidshkTgGg3Zf2pjDQEQ4j5TUse2SiMWYmfDDl
VEVnPNd0v4FVrKKUqZJTaDIC/hm9sFd5TyfMpepgVj6opmx4Kgz9uzT1YG94xGcAQxuZL/ns2pJF
5ESGF+gjEnS1hHZ27XYEl7ADqDVWbyeTUzKNk2Ir6lEelYB8uhyWu06lqjkX78Gjjgxv2qLpbc8R
Oz83cW4pVOolMp4OAwE2O1Spqhs5TqGHXzOw2bzXTYk8sT4jkNN2SWjiZp0fWg5Ix9myCfvktMj+
xRyX8/cQzcE4yZKOQ/7yDbbXdTujQ3FAAwZdbs0M0L93yxl0ZcFpZgYc8mPFFZr+3NRn2ug4H4I8
oPuN8ZJdKmjU5aDF/7213PVmcCoxog0Qu4NWMt9UOfBAFs/cXA6EQZDvIcqLmNm16ZzNkzC5rSha
kuk791KXQxMU6udW7vmdsV0exGRXI+SdX5QZpuQNjR/5fNGpyOlhkQ//OQgRs6nuz1YeaRh9zC8/
A3Do8g7ZZhhrl6IYCwQfaGSg6Yo34XR8VdlA2hSdEZGXVFtrRI9BTxNLOSCpzH4iOGD+ZJZ/eLnF
UocPoUnudc0Ga4AldAozoHDHFNv2EUXrzrGHUz5/u514VjWisShEiTc6a9cqKxj+qQUWIBS0aQhH
hI5/6jU+dT0m+eLvN7N8W8uhnr+3oCHSAfERET4fy3kQj8Lftob4SGp0+MVJ+y1CahEDH5JjPI5I
WTd5KenPsRe3jG8Kor/JrtPwmmN0bfgtk9bWR/BT+LrkTH1O/udzEbTPSNW9WT6rn6fpbzNp2T6L
QNkM9OJnSK/Sbfhxy80+NQHdyryviU50vn4e69Dp/DzdLjdD6ZTH5dDnM/tZOggLFppw7DZeykU2
n7DzaWqbk0vEW/pq1mw8f06m/z2vlpMrSPNgB8HuzBwZyLfllGw6A+RtCfHFGJIEwVV0CBE47JeP
1FsIvMuHPfxzafxcH//cLeocqSoiDIevNQcVcFxuleFE2U7RZ0QYQUlU1ur4c9D9/9xaPjG6CbR7
FR38SDbTMWPhdByHFB3TfEhtrUEiyJKkQBfDjhsoYSdlfG3mA22Fdu1ByNkJN2DfOAqiCGXBPAmu
Kbr6Y8KXa8qERjZl3VhSGhHD5GKl9J0LPST73Mfjsckta936UYOaCdyLWg7U9yPa0Xd/X2+gU1uZ
TVIflh9fnjAjj3iIgjLB8lPLE9UYNzfJROK0ERvWybb8S6CH/kW6Jm1aCsN5wUMkoaGqcYG+Wm7e
3S+viALlX4TVfiADnyOU/vuTeQsrPKwYrUcz21SUna+25oVXR/b6lpJQ8/NYbwzhVfMKYl5kaaL1
5u5yIA53OFnwZ5afWn4e61F9PzJJtP+86ueleIyKKm/vojy+eHrpnBLZigvJlhgTsEWzT07EJZof
GzE8b3Oa3ptJZBFsHFbiDITqfXnJ39c58SmgXX2//KJ+YnPMCTBt0Xyg3x0ucWWbP39keQEuHEFK
4sQGDp8koyB/Trcrb69lIeGpCCbRBURo4vUyoNYeO9tMJ69qldmpfRFae5RTYJ3H+WcZ3+2LRgbA
OseMu18eWw5MvzZLHAoBfx8zxiQ7z+vBMZbBYZDDH2qR8bVy0/FSVduButfVg7jpIL+7A2drXhxn
fExSvTg1TWRdlofaka6gS0rURkPqsTy0PJmgXD84JpuB5bHl4FtjzZf970c0yZ4vZEslTOJx/r60
6GvoTtVAD39+yfJEYpNF1Tji9e9fXx6HabRKlUuIyT/vymfxRUmavvzyinF+83nTqF3raOCBKlde
oC4Xnh3cV/NBefBqBclz3YQByAt7+2KUrn3RGZHXpTNKpIc8Bv7JvsA4H2ZSKZ2w+bHl4EOKOM3Z
4KAj/p5eiWZnd47wabidegpTq1S27labgJTKjnRI5PLPg5MkpwH1PF1hxAOtS394YCUK27u/NPJR
RNOjalivT+6wwfT3WTepdpHzoVBDtIvMIJpL58FleUIvyVs2XWQ7NjpaHA1Dlt4OQ3dYXvLzmApO
kj3/5edeohlXci5OvSnMPXHp0U2lEbSB3Xi6QxawmkriZ+ZOV1z251DZn8xYL3VNxFbANisZYpT3
Ne309M5Gi7EaNCPe+HVPzLvaTrHxlHSmvyolvdjB8J4rM7ipAabWAW+YUWNlK2fluChJav+2x580
4nRrhvC78mE1xpUbb+rSWUkyduo88Hdx1nwHfXtIDAxjMg7UqjVTtfLL7GtICRnF1VuYw29HZjog
8ENYWFS9nI509aD6FL5h3VhhTPQH4m2u6FuGavs4sViv+DW3+TD9CjXySLn2TyMaDolJl5vLwWk8
nfVd72rr5aaY7y/P2FkJWgjyc5PeT/XAsLG8wM+S4D+vXe5XRmYANeWn1D+3gmIaj1P+TT4JcWPL
k//z2p9nlp/wkprw+Fw/SE2Duv731T9/tIVCjZpm/t38Ny9Z1QS75ef+9cuXZ3/e2AS4wW0S4orn
t0Rh01qp0RSb0Qv++7aXV//r1/78YGI11UZVMd6n+Sf/vl/j7//+8yf//sd+lCgsu/7X34f+9Y/9
7ydl66N3I0gLQ6vNd/D3ZwboYGvMd4A0x+FR2nayB+VuV2K4llXVPWjx4N+EY+CuSCOYGbsCySo8
t+RgJUb3IPS+unZUY+Y7yyOJq4Z95UXkyccYKelVH9ysQ5dQM4Lcjl07nqqyv1jjviWs42VwNHWH
mJ5A4GRwH0TWUYSYfbIne1IjXaB0tGmGxlRNLbbho/KRHvH6jSam7mG5FRbod+k+Jyf07Yoqu9/u
dEurHxx2eJS3AM+w0TDYdhVO9+ijIp3jvVVmYMOqiDI2vN5fT0hJ98tPLQctLzZpLQ6ehJDqEH93
NgXdGd+1j3bapWeba3klDY8kGNumvl2gB4sEgUKdP0wHCXRiuUd6wkQDAa1JUWNUC4EP3McwunfF
WGBynm9pZZgcevpFAb09z6e91D5khHU9gvc0iHyacYV6iykPCwZT5/hRBf17lPPPewUbfF1HLlrZ
dXBCEkIUoKncl7xw97hXSauLB8KdeuuWlmu4hq7jvnsWfWL6wPmdSB3tqhX+W09n4V1W3l1uZi+B
F4wfIkEGRHvj0WdbcMpss6LSWPl36B8wKpXaCyVd9yqnUd7zw/hUMoo47Acos9nTmxnm2IACab26
jECjJuIHXytIxC7aGWprgHbwZr+1RjP2tsyIuiNARlI+aVLgle3JXs6BLKZ1z2lIMRHL+73NqvSm
oqwH1CfaLe8SIs56Mk2icdrpRhs06viUvFDL1lg6Cj14qkAVzE26/jYkmPTojHq4FrnxndrFeKHm
O/wcZEpljsj0fT/Uf6BhKQu9+uDeuDolmILQ7GAaW8DluC9cbdxLfaCP77oJ+N66wZ+AEEhDb+8T
LXX396DNd1VfX/IyW7czxqwBWIIbJaa1MN9VjS44o/zhAgSTokL1nOWh+IPb6RkmRf1GExR+e1E1
uyAmEaF09lAa3HodDR4mcsJozyb2/VUz0qYluAfbvcFO7BQ4VnBqujb4uZWKX0nRa+coHStrI5Gx
EXFkVA/2jKJD5v2sAs2/SnosXEJI+rTWgewpBwObQ8LaMgg8G2oNgtou8fKjmQf9LQWIGi9dsEMz
0BxQClWvfGBwrwlSNAXzZpUKmGvIv3stk9faqr68MY1eoSoOG2TRyX0bILSzK9pgVjV8xWgciCQA
sBI55k70laR4DnC1j6gkmjX9AWFgholr6iBj2vr3vcU+K51Ytunz3eUxsCdHv5JEZUz9+BEzb4i6
ee99APcZC7xdyoqKMSWKqJopgpIwofUED13+dcjUfehV3kn41CbzQUC0nYcRGXOFFZN+yZykuu1k
+ECEAMGQOm2u02gBFbdIg70nGNk90iSOdx1UpxctLq9pjBgZ2mMAaqh9M4ThvLaiKjaVNK171diE
D4QpbAcTEG0VtGeVDOyCaQHtiHUmNtqK7EcvKsNbHDt4bsZD4UfvVpDNlp5spJkjxbA81urWrdHA
mNix5vSuoYbY2MaAPOBtOPsWdSthe+Yx9IgFz2bETRT8pu/i3TWCJQqIpIiVkOs28Mco1gutsR8D
W6mthxR/x97OPVdR/IXWuzxiwgPNokVc0KARP70hQI5J6eNqKRS3bOrDD70H6FAGFoVKJz9FFbOi
7uifJPji/NKi5tqJx2ryOG1FliI2ceue3R3fGpYRTL+Gc0istJkHRda1TfdspMHIwt/7GknXINLU
aBHXcPU6JYnyTFnpYbmix85UN5jPutUwczXNHF5BDo+2pFe/GeN5Aad36urNvIEy7yiTdgF6pPku
zg/7jl3BvZ8F7m2shdUzwzRzTMci1g31AyBo3mdhP9aTKx6tQP4hqKgQqXGuZ66BbcPKNqquuJXz
XXe+G+nxsMZgQSxR6cR3YJIwdcVp/mUX+7QZ1a9xRqNG6O2k4fjvqL/vFnItpOq1BiT2UePDp0Sl
M6S1RfkH/cos/kOIv4rthBoClrVz4LfxLupq49GfUou44LBdB/VA+JhVRo/VYMUU6v2S05S7MZrD
k04Wm8REdgo1Y23oau3Z9kyM1N14H+jDt+U5GC9VTZ9XOHMKLLM2RI6MSPlepLfOO1OaVFudt7A2
XFXeAZkYdm6M4Bh+/dB3j3ED0qXSfWDg3Itq2p9aiP+55zSKVfr4M74nwNgPQ1GFgDyd5l3a1a0r
Uij0Kf3fouj4rznz11yPaG2XEThfjn5P9ERPZfRnNMS0gVo7s67TSP/DIlRtW2N1vIaWe5ZYVF/I
KcNalePIXe7i7NFWqCuhYiVcucswKAWQzsw3D0lcenck6uY30RjleCu6M140/R1chs9fEc79lNn0
AqzaTlFTTvZTgeeBnvVc7p3dD475n1taOA5rzH8gWGeElAcz6UY5tCeSsaJJvzxIWtVrrEf7lHS9
3q7bnaFHrHqHwVhHIRbrqHCLbW21+VOBTBg6sPPde+QCGWFlbFFUNJcKvRJKFPN5uadLnx7yThsM
/bnPVX52bCqS5YxxaTR8PL2J+7lHCng/OeMazdf41iiUmoikq0Ms9Ogx0V0CWMdklwz6XnQ1MvBl
RtXYsnYl9YnlMVFXgAX7UV27NPJ3aiQTRANT2Mv8y+icp1L02VEQTbErdIw0UjkQLB3HuiwHyDFE
iVBsQjXFY9GAkcEjq3lZlOnCcm9MI1LrMWlxyhvk4kVdRmQGxuztML/l3imRGGYspPA3GhcrxHTP
OeN8OyMoyi78atLnrAVMUBpe9Ku1iEA1prh8MKfBPkJ8wRu4zJgBfQcS3Xx1hV7q75b/bLlr6DBE
G9cHUYqoVGcP+WhF1qstcPcUsJf3GpDaq2t4FJzQK69jLpUnsoCbpnceY2V3T/zRb7NRwbnXiFqO
09jrHvo0JhMl9OrbyseFVlSa++SbRD00cSHvCbNF0+u2D0Xh9/cmu/JnQ9QPnT0O98sX3AT9Q2lM
6iQzeQFZG1/aMGWp07nZVxBRGRWF8W46Ef42Py5Ooc4rlAaAlrBxkE8tjQSN0YxsvK49hVZm/Gpc
9u6R5nVIOpziLajgyA9emd5oqi7eamZ9V7AySP1cv7qZ8SCsIH9jEvH3ucx2loMqLEbiSKBdvS0F
w2xcVKfJLne9FhC8WHZfnYMuqOngXBVFT0qaDMWdjv2Rmgw+xFjWD6NefPg+BT7EDNAggzK9g2H8
QunDeAJcGT2BXtLmOw7eq3uIRvCBsxNqw+axk0V7j8YnQYdw6ZXKfsvsGmA6+m3ya1hum94zFNON
I/rZshRXr2GsEy6S+3Sc5rs1qwDwEQ09L4kN1m4kqDDpp2fHnYg9zPB5/gw7sfAdejew8iuDfO4q
YS+y3F0OCz+f/EvMl55yQH2ChW7U4N5qle8dJ1aJIWJ1WBbzY2SDMrsw0d52ysSrlKYa1CRFfiQe
9I03QsJdadojXBb3Hv8r96x2fM6Em51cSguXFufH0TCmX5Qy8dJUCj71PNUt8x3NwBySYIUDhYmv
Ukl9smT4rOtFe877WaE7T03m/7/791ktumWN86cbkuGhnjx1MCY6PBWaOqrp0PWW09AddBr9iUG4
bxy7Z0ebSDKLzTuzom1VLlN6HVVMlc5Ybi1BDSxXY/ISJKRDw/xIGhdJqF5H1OGQQHR2Ut5ZU2Wy
fm1N1qTUvVdpCdbpB12nl0julad3VA4YpwwabW9pN3YblLb6wZrvdqF9Q3b39FCk98QLufeFzS6E
/eH4lvfphamvojc72I/CtF4HxGg4+MLfKPQlglCwZHWsSiTJUE/UQi1rUjgUNb3CbnSr91hP4ZtY
3attm94xj2ia50Mht4PbdCx+S+2W8vkeyIO6OgmB93WxC0lwu4ulC4HKmWrWFGwM0aOiWxeAP40y
NG5dnY66VoTJU8QwRSCPtwMxqq+HmjAv2iHcr5NKXztQvq5aznm3fLBlGyGSJXVi7WCR3YSlGm5d
jegSKky/EA6gJ3Y/tCT4/c8NTRt+SVuK8/KbRkN/LfShPC3jV436Cttvpt+mqQhx3OOZIlijgU1Q
9R/olBmFH1KwjhuU2AC8PMW4nqgnVaVPbNSJ8J0f6l1KZdK28JrMTw511cKjwUa6PJt43idJCtmu
CpGppjMBMdcRW/SG754nmCTPpHltl8fteZCHZO3/3A1D+1WnbEDluSVDEsHp8ipvEuW2BJRJWbOR
OxXbxDp34i0EsvqdT2z7jXkCJrlLFTZyDczdN7GT219lm34luZG+/x9dZ7IcNxJs2S+CGRCYt8x5
ZDI5ShuYKKkwzwhMX98nkPVedS96AwOSLBWZRAY83O89l4k1vcOhidZZMlmHMWnQj4Q+LnTZXzPB
W8FkaGuRO4+rDYC6P0r/uyevNLHc19SLvN/94G9yzS2QwoFGDkQi//oaEIyks79IcqgIDEPQSluD
gngId52jJVgZ5XBW8CdoUQyuM7QJoINq4j7g3YBMA7TIwV0DkQ3ZRwbV2/ApYpPGm+u1z74m0cI3
lkfHsWwvZQVuIzJqjwRaV2wVUS4DRRmlhvHmO8MPMuSNy0QiyNsE8WDFnj3Y6261nbm3ofnitnJG
bs+0HZ0PPdXYhlvJa5BiMMrnFL29bbG9tU3il5ZvIYf8yogzRNPYimNWj9ErbmNKUGd6Wa7AjuBf
8ehm9mTVLC9ZtR+9WuM/ofomL9XnWzsLBNH/sz3lVwDdahjAf9VudUb+vK1sFMVZWpFLZToUWWXg
/KKBylRCMf5013M2WuPgcFSXU40eyIOFmuZF+iNyyzdJDkT4FAKnocD7xy/DL/wh5znwx3Oelun7
uHRYMtE21FvSwcMP1Pfxwcp67zLWBMqxCgdfrfyOYml8Ugqy8eZP7Kd1/N1J7bnPi+49EKa+ryv5
NvQOjrq6QLM4Z/pzkUf6qhvNddpl9iuEAJu/CD9OqI8au5hcrGby7254pyD+c9uBY9l6YYcjDMzC
L6f+ndRsAgCCGduKRx4O9TT+sKJhpXXGZaZyRyVIrA3Cf/PimcwmCNIlvwhZAqy1SCEVyDCZiTyL
+7BAtBzC0NLDeN/niMLhhLpE6VTjJSjJvOpk5W+zUXOvlebRyxHivWocbAAWa73mKs1T3sgb7icE
h27I+BdnP/MAlE5pLXbUveNNo1a/jX6f7seC1B69Mq1NEHoUG7bsebxre5xviuQ3952+H+f+d+U4
bKTDWYCMXv5P5MltrCAk1SLugmhvcruBi8IrPwYRwdFmUX7BPyl7E6F0221zlgJuUbu8Gt1gMjHu
XnWj6g5QwOytVybOkc6QhTiubV96XTEubGUDnV/xtbYbKGQaDBq7vT8OAN8x1QpwQINVN9syWVsx
sRN9F3f35TBmFQGSaTfvoiL7DtO8uYdpBnXJrP6CiXqcqFfCFGLpLOIAOX05bdkklnsdJ+lnOexL
z2f/5cHnCCuGE0bD2cg9Vdbdc9u45XOf5h0UrkD/Hvg99mSlEqqWhOcFPEuABnQxR8wQDmR8BR1y
Ia8vUkl7NKQ03iqQ3o3xHCMvc/pAuz66p12lZ2s4Lmghemhk7FujYYtabkcklAJbmy19xbHEozGE
h8efAu/ztIlD2CNdSuni5caZ+zY7DFQjUA+pfkN5o1cwvbR5Ud7Vb4bzIhx057c6Kb3J/R2mA/00
SIWj7N8cR1f9x87amZXrf0TmdNDb4k8/J+bNMLp81/qQgLI291YPWqYW8vxxi+q5blEyLNBOs/Kh
huX2KfqNuHK8ogRE6a/84o/bp9CzSx1rGqkC1VVGRkrOp0xPUID9UxziMlzSaKoAnKPM/OgEOR4d
R4H+Jh16gCBGSZbm2KSEbAbTdNP/ZjUVAeMq8mlr3dgvt8E0AVNAYBRtENnQ96AzshwMuDdouXF2
mQU8YeY729Ac07upavcgbPAJdzzbhC0IkJrWoYJmirzxdjFUpW1G6MkFVB/SbLTdflZH/H95a0ZE
KUxBXqLUDv52wz8Ys6I/hYYMq2qRYT0yRBJ0uw2O4Hwt06Tck3r0Mhp89b8fzsxp3hPw+lgGIAfq
+mqI6Tmlbd+eQEyyr7fj+NszTqaGMq9J4YB2enzHg2vcmZGvfXvIr543vsm8798iM+7fUqKH4C+/
Br7ZHMuS3RAhFBkVqCnat0bnyWc4GFTiSKKRVB8jxuUGEzHgTVarhOHWsS9HogBrjAayzVkqdOS9
oSf16+MXM6UZ7XA3uqi9/HFXI3PZZT6CvyTFtFFmjrezVOlON6QmATy3Lh0BPsjtSie96MO+caGi
gvyz9yKztU85Yppi63KYakU/lhkgmP/ni2np/zJn3bsuGNmG8uNSoxheAJfZQBcVRdLZ7btmVYL1
AomUoeWc9Iw8glDclr90AoK109OIoVsjplNU1sPRSNicjvHwd/nkFCYzpiQpDm3o+ZfaSjwINF6K
IEt+dXmp7YncwmseaDcJGuBHxqKEqzbyb3iwxM7SzFslo3ltqm1+rRP16QeMgYUiaNc0XReoPEUs
5JVl6YJkSqKB6x9bjY6xP9p4oQo51wfa40UrFZOBjkU/KJwIr4TpS5S73LEYy9eaa02nMQxxHqa4
zmnIz788OlVPcka1rnkZxuNOaCerq+aN54v6BtSSPyF+ixhLDkDisjRYD730738n6SYKBJPGtPpK
gjTcVNaMcdzX/4xFPG0SZAIH+vc1S1wu97SI2vuye09UqNIsWghEkj4aREvkWkDWnzIMGt8ijLe+
OVj/cI8dfScrdw6QvI3t59MF31X41BqZ94tim8gbfEenyKusPRVFyTTaZ8TIE8+w0GX6ndw91h9Q
gAQb5Lb8cEn2TPR0/hk4RCJYY0pXNRgDhvY6fnzLNmkC+sRFFAKDk+m/dg3miUE1Eui/StSU06FS
zRESMtZNDQYibWbAk4L72I3zl2Wxr+PwpWwN+0pol7IEN/nvZPyr63r7q0JHvoYLverHYIJYSCU1
GNy/FfEwIJLa9fLZAkjW3YeMlFTDjSXCG3R4CnTMdkOssyGZyTvUCI4kCN2yY7oJkx4xXIeP5drG
dlkpXLWWDfOMwR357SMsZh7Hf3TWxRdLH3/XWT/9BAo4rIJo2oH5p97RyuxT+h997s17eBmQP0Uw
HkuBra0rJnEBeID7UBvec2c2PhEbGWvLC+srhE0Jzaq+SDRL+EbA5+FYrxvgV2GwGgdnxt5Wvjkg
4v9pjG/6dfYWnmm5GUHgXmiqr22VujRWU34xezSmA6lFy6GdXP9E55dMX3sFoiB+bu389+Ndjmpx
WeqB1kS/OnQAIugA/aEu11alHBWLvDfOk5ORnhcSOAIX/RgLnkGqxuyZu19aZPG6DkCmqjT91pOn
cEx76+RMPd3rsoqHVzj4NkrVvLnk2EufiNCZbq4OCjAncLt0M/ePF5mIs6oRMnoeQLAIq9eAlEPc
USAlJ7RUKLpg8hpNv8J9HRK5A+lGYKvZjQUm13nICDYscAh7GObl1OnHLhph9IJqwmo3smLW3W5Z
VZMQUpiw54sftwZ4HBfxd2jC2fFm/3UmcAVN+vCqOX68W+6ixpLjMXUH5JBMgK+P52rJSnkZU4YQ
gKX866xVf3zqcorlAVxk0dK+z+2jS4DWa1qK1yX7xy7xOmZ++tL42UtiMqyJ3Na/Pf7BJqY7EsbN
1iCadB07dM9obpgb22loynYJA5zqZxKHJy805KFwrfBC58pEpUuxgknsKXWS9ll6zvjUyQCTEHlA
7rPnzzPN0o9K1iQSzKXjrkF4MEdTxZQ3sH5RwZAK6ORASYKoMujiutiC6/oz6ksCbOJ4WoM60X+w
V/2dWMxSywxSFFa/uxe0Pps2SMSZjI+jYQ+IvfDalXUs8a5xlpj9v2fR/57NiE1GvbTe///fO4Ci
xzuGS6thQRrnElqACjdgiqRhDabfvIQa0EqGiei9toW5G2UuDnj5y62w9PRHTIgYPt7+u5ACcX1v
aZfaM8kfaUGw0ZcxAyP92WXpIRnZmaIbfynMLPxyXPS8Ef7AC3l4wZZG4SXAuH5APMfsNJfz1e6g
j6dt0r1ZUamEIOCsJo2oUxoI20JppZa6fzkAXmRcQncUGsvvoC75y2Yk/dgJ7AdLAzmMboXNbYvf
ZbJ0Ur2UDifSs2FDT7XZpGQHEQbNoZ6r4eDUplfvosSugTvDac/VHjOX8KG6ZsZ1n1fwYGMaLJOg
ScQcWDxF7CWBpOIaMkDWHrO8wNGFFeWjn1A/Y10Jd8slDCiETPzdY3avhGgFEKNdxsa6OcXfaUj5
62l/HrEFmKCavVuKgbY/HsIJo9LJHrzgVAVq6I9GfeGb6Z5ZXpaz5RDQJCXcnMywqLbijTCB4pmz
pR8FltjlV1wOU/7B2Kz8Soz55KrnlomguYBj/G2BkZpCQA7bQgzWWu9NnqBBdtAJLsNbH4pTrw7L
623+b4pcEZnOlojimYYrg1vuoJHNB7fVEtC2lO9BJb/GluBnG46GnVrZDfeWDc5Y4l5LQxwIAm5E
xBStDHz0OaVT7guaxeexRkeealgNwGyRu6AeNMtiMUb+x+MnNRtinsgJ9CA2IM6VTXKa7Jzn5UgX
vMkEhC4OuOuMU1tV+iYDow90N7VfNCx4zNe1jygkHBR4NwRydYmXMlgzzrY3YyBGDFyxiS1uRpm2
f0x9gOQfYnTlAFZaWEDuMrMiuComLjkHmNTB+izpDvyn4LB4JPCD/lyECAJ8NoYSoFnRWOUvo5Ui
o5goO8nOTlI3f9M8O1pHU4ZCvSPhLfatdl203os2ZOPv//ckpHSatSg4W2RaMPDFeLk0p4TAfaAU
3VfXYRIQ6vmpbxyl4Ddgmdk6zhJtmavLqI13ZthMXw3egtNjkaxF9ritXN1E/5Xo3B9FEI2Pu66Y
h3HVNdizxjw7jXWVvxe8Uex4LZfoAu+FCA/Vv2Ba7dZ1sg8rLBNRZLH5ICr0KcaDuS28sXpeepRa
GRtXo2Rol7YHC03HZhGWUORtzMbTPgK20IcEsPsKdF4JqcqgzU4/MDiAV2IfVRfOOnHdT2Ompl+m
OCbF+C1uHVhv/jBubHWZRvpRb0v7mM1mu/F+Fy40YVOVT66viXtCHF5dmIdZ4+UpMppXxoX7ManM
T78tpmNEZxH11G9CS4KTaFVAH1lHnOI3BMcc09UgSZIOUlaSKSFR+y1Kj1qZJfh4E0vvgSQqdC/c
OkXcXYKKPnVLPylUdRLoQ3nQakaJbEKAlAiFVhURrn+QWkemf+VVj/FvMOEdaOfGghhcbdrSY6RB
X3gbbWBEi+mUVtkj/8yMWQY15jnVXJjPAk8S9ZZaR9Tc+bEvj6rcxb2RFG+hTMdtJ3W2QLWZE7FT
hGvU9fyNupax/qSb0X50/LNdt9QjhEJWKinF5t66sGicijYpITSbcYD/GH6NCb4LIkU/bQm9Fe/L
ZRO5YpOBMQiaugpWgD3OBXP5PcrCele0rX6hO/jvGTf5v2fFZTShUfpaylxXR3WCVeKHZWv4FtWh
8GsIU5mSaMV1cSbWpHrO6vRN11OFZusm3O9RMGwG9cTElgs2Ticd9/EO1XzTyjXQRwBd0daWH0Xn
YggtdiNl3PBzJunFUkXe8rjPInrvVYW9VwJISS1DvuIALpVyK+FjcbcNb0ePLVXvzuMtKiLrbPXD
qa+yrymZtOfM09qP1D4s4x7UY/IqTnPQ/jFkHGAbQEjEBL80VnhV1yRZQvjQSh3GRB7/8vL01em3
bmVE33bD5h/xeH4axtR8wZG8Qz/ONIqiXTetawW2l+1HPJs0t9L0TRNM1+y8w/8m3b7cuYZpHcjT
DvBmxs6qUzuFWhbevg1yPJdLxce4/wKFot51tqC46BPtXVbdCrsl3d25YeDkO7zTPBedMbKOKCOQ
i410VmCTDTVu1FT/VmSrKNyErtC/E1n8WFQcnTmYr0QreLZ2eWwGS3+gIR8U2tnHFuvjlG0hHfl9
ZN593+n21OLJnn1dQeOHAVCvEWwZyHFtFKtlak2yY35bzgoIeZ6x6WaHejvluVI1bLFp/9nXMK7e
cdTbH0K3wBflFvosn644SAPJMr7tyZp6Dz3jLzrVQ2jyLMiaG0RRenhmwd217GqlF3fHMEvaTUfV
ccAYU2M3THeLVMSg67qij72jvsjuBpEDq9jJph/JnN47N6QXnEzUFKncMHr3D6gY0t0oMOImPjNO
f1D7AZo82+VzsnxslkvPo7k+WcXWHgvtGd9m9CyHCCkK1CIopbQj1dauUSNvrwyy3WM+3kyYBUPr
OShqsV9a74M7WltMTOlmufSi2j12QDiIN+fZIKc/5DcRka10c36SoOgOY+s5CUT7ouv+jypDqJs3
2i+eAKehYaipTqbZm26ELKSrWbcCNQMn3ERt+pdDugaJu0/QYX+HjffuFJPxMTaO2JDf55xSsxou
XTELrKeQ0c2KUZVmuP5aE1p8CeyhOANzuuc67vCULvSbRjIgTY2C7OCgOoxtpLrrqCAaND+ETTRo
vAYamWnqkmyW9O2LED1CDUGzEnwXHVj+lR2I4PzYddbL8hBOS5Q6rdkZbFCxYxZl2QPR5wPdau0J
bXb2bDFig75t+2uhcsNj4lyuKDHh1891tOGTWRysqEHipfOx1eFbPxsteWT6qHefU0FHU+jnute8
g22VLimISnaK/oOmkC5JlbKik2fW0XV5Ts450ijMKp/tCJV1+UDZNYTHFnvDR+iapAxhdY1mYJrp
8vFUH9RGtVMeCyDt//huC2ns2E6Oq+Vv4I3CXxdK0jcDBdwQDVggMnLEOyJ2+0xB/mx0pDWP3mhe
BpsSGduC/sFI0+cO8y3E2epyZu8bGgiv+LVigpw7uSZTbqZz6NKlVrt2wbK/a0yJ01v12TrL/Jx0
KzpkSuNnNE1+9EzZrlPBklm72vxMGmv2nOjcf8uHZ/kCUG2YoBMEScHw5NJp0CJmy6flw83QD4n7
3mk8MPIcvojX8MO6oUW3X2kwCIg7GRKiYeRJjPsuMjpTWSwqxIoSg+VFUhYzHMsPPrmkT57R1MRt
MzBA9jfdbAmDZnYzki0EGDukBnxVqWSCmcNUMCIv5Y/QT3XI4IN261xbaTgQr47ah6GV9+U9KErH
fpUA5pMgqQ+TE0AHx+N6CHTLP4cuytouMdq7rGiPxPRUv9rE/iQ8Qem0pAsm3KGZbE21d0HW4zQ1
KBK1qDYj5gLK1OyGOdDc9/Fk7nWjia5jVG6GROpPdkSJZBK/t1P9QGhKVfhpmn675rEdH/Skt9Zk
yCSbhhzrqxbiG/O94fCoWOFZYhLL0j+TNDvs4DhuTWOInv87+BUT7UmTf/57CZPVto77+uxloFOX
Uq0cGGPqGRTUkHJmXXhxv4sXL686C5ezqWCSkiR42bg9hrIBKSFbyHmDfKnoSGOYtvo3g3a6bwj3
3npteoh7r1lrDj7ewUM+TQD4xbWhC6srMsgI8Ogx28nmAjhv/tXamLJdUHPHIm3Ini+0T5t43EuA
tWhlD27FbzqKNXIKLAs4LU+DpCDCu268WYPvQRZoiDHTvKeK3e9qJMjx6VG/uDT+oWn989BZTYMR
b1Ljf2JgBzF6h95s96aaLhUU/nvg1iU8ey4Nm8lhTduHjVQ1sWviMP3v2WzNrPxS3yedj8LINb6o
AMnmISoEbKuZJLsECfTXlDnYLPTou6W7gkLPW5udLz8Nx/jo4OP9RYy1GrOJHFOjQK/tMRsz8Udf
6NFUnx7Nx5nm17vj0li3bb/GHqHtHiKeLhQvYRPuc+7WS9ax9ih1Xa0OwWQ65KL0u2XpSm2hr0VA
UE4SNcg3Ggwjnq/aAyGeZ4Z7aL/QOTJ7sa69uooJuLxlAuQD+VuMctTl8oUw8Z/I+x02UUrs2PJj
eIyqt8ulobrIiuhBlzR5zhsFyVC7IchV2SXvxM/lymZ9ZQONfqmgfb3Vwrl//u9MS1RfnWzcddUm
EAIrN8AzNX+V9APvYR99Tl2XrPjc1UjxOKP3zGNcncXqNW0Y//1q3POrFUP1+N7l9eU7lu8tYijV
6ej+bWld7G1vTjeGn1mfZmLRQ8ygzA6lc1uUDclgI/6cPgYTLL1B9Pd2KZxqIl63OtOILPVmlREF
KFc1OAN/epYagY+uG5eH5Vu7VtY0zWXKZ4rAwkD00SmeqvTkCvAXmcZuaGID8N53pbbO8QpfgXjw
3MvhykR6+23Hbfs5mizASq8/9SoovLLSA2GhManA86vfAbzM+yi7Rc3Un726IM5Hd/OPpjSOGrpj
W+/qe2Ul7QcjKjfztfcsNsNXj3bI8mrYg+L1JvnuGKL5yIZ0PiN56Z8mssDfZ+sa0oLYlrNSZzu9
ezc8VlDi5LxvmA/vbRJn78BrtB1UJ223XI5d8r58Q+crSZXtumTy8J8v/9BQDzMiewVj673v0cNv
FnpNuPW9CLmgYQRnbayQpZC38iv2/ds4x91bEZXtceyQUVbAS3+hLQDgEkZfPhbEvavhtiTTr/6w
I7pRCZqlbvhhQrc/EFvKWFhdamn3RpRKdy+6UV4lKZIQL3k9CtoJWkOdnyf6q+9GTpMM6S6N1/BS
q+mvnIV2OOK6pSKumHoJ1BoHWcRy3wAkO1tOvstKwXuDEm+9LI+jpB5sNBITLeRF7O26+5TZQIYM
Pf3TExEi9O4v760iAfTdmxOPpA1FZbcaEx1UVUd/I5N+sPWPCD8Zq8iw6V4BEurnIqdUe1xrIZ6H
AI54Jcd3ra5o5VP93/RoctlpaM25SAPtwC9r70kCcC7TTDFWj+FpqS2yskluIY2X5QoHGe6vrndP
5JeiG6FIHwReBaecmnvrNsaeO9/bDTMrWMW+cUc55u5ar/cOwrKK61jCvMoGzfgozPG3hMjxT0Kk
C5v3vxOalicYJFE2RO+D1SOyr3n4CP7Op8YdicooMhKZS55FsyX1v/6PUbfmTZ/W2pkqgFpW6s2L
ZDk+F6RnrRvTbH7lhnEYiAD5iDGg7emjwoiGcoEkNWRzz21hkBasBEKxZyPLERUP0S6LfjCcJxmL
41mPE0ZlNjliLQYQxIzJGz5GFUplRX/gssJbj1vSSMz30KbhaddYSsCbjk9Wx4QvZq7RoReTcGJO
TPZb2CNc0goY1wEitwNJXR3aDYJtZQDfDVPPuHdUrWXY9LhqB9nOUnYsr9XTh+dDdIhKO9saupfc
h1GfDxbeU6KHGSIvrzV1/bOKM3R+BX74nkFKtIG+YTD04hrOqJK0Kc2+LKqvxVUkRRcdvEHba5GB
96nJlRxMqMQcihgJyK1cdVV2qmtnuhJEpDGd8usj2B4MdzL/qHodEnpSm1sXkvwPE2hQ2Vbjc5n4
SrRMcZbWnrVbFMFw4DZga4J3x1HZCy7T3RBwfdkWL7mbai9OLeQZacm9UVCc5SCtBu94FlxHsFMf
3ECXguHwd+GxZY3DrMJma7mnyNZAkRR+ftbyiciXofSfBMIolUWq380oKXFZws6rU+POENm4pymq
I0S9ePD8+mf6ulSo1M9kVl+y+1yF81bkqflZmJAYg9TTScjqul03Rsw+sGpOO8IhIwMZTuWdyShG
AZQXRCcnsVIM7klHrM/cSsxDukZrj4i136lBkCtO1XRNO2q+cPTcvYWX4pakAvRhyKN1KEV2JKu+
vIaV+RX1cfDUm6n7sfwH6A/dD3ZiwRMjOO/JrEbrOVIUoTDJf5v0sFZub3bPXtrRY22jbTOHzhlI
s75hbpavHN9/l24yXoh27t867bWBVvmeUPkdy7joz1lovZiV15z4cXDAwEjq1w2qinW+RHczGV1R
jQ4vtfiVmwG8qzHUjkv9YwHr6GyUybHggZSSf7Z2s8iCv+HtxGCiDXX1dmeEwT1uqM6FR1JiUiIY
mnuVxW0OIChROK6NMa5/yAqQQtCL/DlTT9IwNS5VjszipY4zpT/J+gE3F9pKe6h+pbFjnu2WvA+C
GKN9PzhQN0v3PaWW3pctqWTLWUwPBDeDW+96XG27CNfLTwQtpRxW/mxF0Df1f78kNVaLBoEfVeKy
vgHMSyF9mfLWl2F01IQhwIVN6RtEuCg92sU9F/P0nGlZgapiBNs86z9d9MQXC4nkfvbtO8GZ+d5D
P/yEjMZ4L536b1in8q8tmFDZrfk9F4wvCWavXlL4jHuXaqQlUmvHZ7p60UsU1zrp23/EvC5L0/kz
asjaRDh5CGzRo6cQtkp4zBsdfOmv5i+QqOoXkYLhVszDcBBSoZf7oDjGJlxMt8qLX9KCoqwGAmVi
bVFj/mTIPN1zqydqDRwNYTD+9BWhkizbQXsTNmJKZ5o/0Ne256Q1EN6rFkLVUDvzqJIXH1IaaV42
e0EXzaWLbXAbD+CMV0TOvHvGsKfPpl914XuXagLZgAEp/q4z1Kul/tIJab4WtYw32P2svVSjKdF3
V4vF6255KMHz3HnhsRmtsD6Wx2X3nmn0KjGTpRYFb2/iJ0rtIcUWQiNTubNyJBi4AGBhFYRNA8ed
P7RwCMkYbPSPIkRZqJW/eM/RCjsz6SQmKvDewGNd+XZyN2zV1RIvzpyxrJpNcMxGGgV1TCFZeLRY
M7GiL664hU72xT4uPKVB9eHrmX1GGEA9rOaERUvQcoKYghSR8L2my3ZpApKsgT6sLd09Lx0BH+IZ
zcbmWo1Nd69mljVnFsOaap2afvRZfek+gI+wJ5o51azvizxA6joavnqUBo/3q+GjriEGvPuhU70Y
lflaar7+kgzp3REtqy+hEdtYxjgZMvevPubhrfEK+x4EwQUf5I8wV1VxjYmL7cePtKYtkKa2eZPM
+Z9qgZgkR1qEk49tZxWTVgKR14etqzalcCRwZRfaqc1e5NCYz5300B7xV31HUgfm3rOsb5m5tCub
4ufSKQRb+WJELdkbpDw9B01g7vo4j055hux6mLJ2J4MpulkC4P7Yk0xUA1HbimTM36graEyGeCCX
S1pq/Kgm1BgHkN+ykxMm3/vfpa4urabNoexY/k7OnQZoPiAqFpPfZrmZYrrEtFd9cFidcXi86Yag
3pvLSdstRp12xrcWEvm4eHcaniVVWEKhV6lelcpxcXud6GjNljhL1Is6rnhGCRUZkupSaE7yTGv4
0phV8G+nCIon2eriuGzFrGpIzy0JbhVhCTetTt55Y7UP0m/EsQ/IxattfEWhJHHSy/pvul3YRGa9
ee2qVr92c3a2qEKrVS/IJGsdvTjSBm5eQ2qpo2igQ+okywuU09eaPoELcSrOYa2n0/5xTUYYwhii
qlaVTaxPIpGjC2Ae1rYp4O0AKTGPAQ9ZC/cVUo4q22ilZr2KytOuISFaPlDRZQP4OKQaW0E3/+Fo
rhpssTFc9o9eOQbb3MfpOI9wFAhdyrYxtrBYdrDGpO+7KK5o7qUugbJmHHs/GAzu3TiGwq9UhMLl
U+33LsbHfhMVTPFZQekcuESBtlnrHKJMb9bLEhKWdBmyKK5OrVpRjF5n/U2KOxJPer1BjaYpceTe
s9pgvTTrR5eh2kAS9aH33fHmduafMppW0mntTya23j5Bwb19dEJ4ckR15J2Cdi5QLKApJgPI2i+S
9zh/m7il1xBZ7I/aIi2kcHzjsFy2TGLA+KnOjoidjyayN40uT5U9xkeDMv0iWBRHRKibquF5EHcE
UVkxS4XHDY6SVrNK7BlNkR2X/pc/oV6BFnpargzVDfPgG68DXKrAFK3jUv4sB6C2x76qmutyRXBc
d5zZFYGhzzqenpRKiWGWNGp1/bnMg5FM+KY+1K2hHZrGfLV0NfBU8r2haPl0ecFnGrQ5QoEaQJWa
zdSJBvGZ+fCLA2XtyGQC35m6XA7IsyziAAHGWROBwb5gzrd8lLJ2uiTkf18fH7PB5//sOMXji8t3
SAb6LrOR63IVpmwuJkmiQjwzk9VFgbVujIjdGNgUNcwm5QaJ3SkYGVOI+t+bb7kDS2xOzGPnAgXG
/3QvyMLFSEJwR6pjcrPzwl9FnRfeM7JFzm4FfBKB7n15KexbuWM8xZ9efcfyBUsrdBROc7lbXlsO
qCNuFsZZKLdVBvxTdP4+B4Y31oIJJnCy9Yw30yRKLQ+uZIIVJ26/o4Zxii2bR3xIT9rMwIDnHdA4
Rjngbu+FjhVlGaD1k3VZet1KYSampDnZ8IRxDNa/bF8At1UWEtRX2TpukuDYj5H8LHh+yJq8hLjw
7ovwPy+GU9AwPOCj1L/5jU0ZaZrdBqbiq9sDHKbmRRIInaaENoPyGjzzMQ+ceV87DZJ52tjQKtUh
6eW/Zy3QtANAfoyTwa4JxIBcnCfxYpb2iew4zvbwEbd5vfdIF3mqy2G8PKanyiy/nIk6v+shUyqb
gvDxUpwRMjuzWdt0Vi2u6qeCihvcioVEZHfBTa/6TSf8+Lq8vhw0zYjZgVLBVkYAECRmBKEbsU9z
X3xEaakdGFTq31o59jvC05EZJmP2YzkjriJ/nD1eE6y8NGqe9KJpX+yYLndLsbfFuRV/YUU+1KbR
7Bnx6Ggd+502FfLHHPuBkkJP50I0/cV0PblOrVZf22mNciGYf5oFDotlQe8TNDCwu9nTZS9xhYRz
cI+5EXjHQdrmRarDcoaJJ7841e5xMSbWBTwQQUQxEjexuGdjq/IJ48BluXTzmin96TZDebG9stvB
5u43pAEynpkNe03jr2Jeb+ofk+O7T0HZ2adk9LRzXjUGrQVCJKZMfszJYB7MuGWFUE2lqLDp75io
7Esa/QGqxH3vMN2K2ijARfDd9B6NfCw0+GlC/2DFzyzM1aeN4N1nevKw6TuZ8zLPWXgfGrklDs84
DZRq9VZMPBVa/Rc7AaJCfDZIKfSAJ6NzEQ+rg8UG+rRcAjPlLhtdmBdqXjsW6c8wsdKt79eo1gX2
ULCzhBarf1xnWniSvRwOPROe/14yfUIZl42wXjsY7FTZh8zcPAwxHcGl8FteG1KPjFTAFYhxyBvD
MCTD0jzkcZVc+4zIVDpHOmA/xzoGNmb5kTTtp8eAbrlm4aJTq/OnKqLI3hu+OZ9tN0xo5jLTcDOe
Ofk0tEerzIarDSm72bRBl65CG/Vh3Q03GGDZBaHzzZsy82L11ur/KnCZMibb+daMJK1F8f+h7Dyb
20a6Pf9Vpub14rnIYevOfcEgkiKVKMuW9QbloEHOGZ9+f92URUkzO7Nb5epCn25AtoXQfc4/eGio
iBqUTPDKo9w1JmgSoG500Uw4V68s1RPYr1Kgf7IqYBPjR849HFr9wXUEO9Hy7q1cNR7m8qVXiJKS
qfbjwS5+UrlCecFxgmstmHOEieiySrnJJs05qmILlxXWHjaAf28UVXCZ5AALc18IRlaxuwGXUi+T
etDXfjpDIel1YYCmRtaFlioQKexCY6GXwUkzO/ul77JuubBKq19qXeLeuhkbvkzxu9VITvNWxtD7
HHYqqRRswUSsCEbW9IhHqnEBZp1PJv+lR3OuoDSbarBNFO/laBiUZ5cCxZZqULMiJeh9DSlGazkG
Biwc+psgLvflYBbfpsxx+V5G833kzujDTF1/oQCVJQ/RqzcAXoEKVDroVRO959Szb5MsAY0J1hsT
JTu2MA2qQGV38QXwQfRt+hI3JOAle080siubOWpQx5/9W0Rth4PX+j260hzhmolyU2mMez+Hrko4
VMfhoPgOoBKpnaFggpE0GGmrFZj+wm/wRHlt2sRQriKE0Q4t1SbMJFGLFPJ3eTkiPA+cGcFvbXV6
89phcZjJtZ0WXFCD+Maq0MTkkqvFP3c7CUAh63ttCYLMvpQQmkpjQaCxmzMx9rtr8KeT4aTP2a2x
y/C66dtUsS9RnEK7K7m/loXrQiK0RvVODthCKc+sWmd3jo32fGu6QUemEiM3AEb6shid+sZAmW4R
xZp/CQKiWSYFlor4yxlfQp8Kc5INn/gYtbd2hputCNe4IcPygREOsPrC4Gv6BQXenY5EwPfWImE0
GW5wyxrKAe6TOyvQP8n3pgE9xCc0jEFAjejCuEJcxGV3u6mKzr2sbfGad0WCEvfXe8WoeJvak/vN
bAMsdWGF2RQr3QxrpHAYKW5bJqXnBOPwsWILGJiwwI0qudUcUQgycgUZHlb2DQzYn0XyKWxb/ZkC
IxjPLKxBB5f22m5JQqOcUx4qtmhrHL6GB6qbgkPo6c9z/xXxlOCnrrnQVsrm0c/YdadUMqE5JfOd
gWnxOjTZzo5UVzY8Rd7Bn21926LEeEl1drxEnEXZYiY6AlK2q03sY/TAVsyl+DGmd07P7i5sJvE1
0+6oXiPwGTbq19rQqWon7bMX452JRE64MBGKB0+nP2dp9Rk7APerGvlkxKgEf4rcVl/lvhfekj0D
JcHi9eCgoHcJ4VrfOv1VXij+XomBBE5TaR7kEctw4xBgGrSRR+dY9D4WJJZ9STITH9wx3/VksLZW
bI/X0+hgZzNr2UNIhRswgJ/8QHydQsmICuSMuEyQjNp3Nr3jQlfG4qYy7JsYPt4KTFl/Y8QUxA0H
NgsPjXdJvjzYIi/i4iGNSPwUeuFNBeF4smDEu007XpLqQmDYYZ06AG7h/ldhC8E0aksvOKoVty7q
DNmp7seuZ1Ai5e733/7rf/77x/i/g+fitkgndpm/5V12S46ubf743TJ+/608hXc/6VroSEITdh3T
MnWMUEyT8R/fjhHqz3/8rv0vC4Hk2u7hYZlOiyyAko53KHhiXYDN+JNhm1ceqfk/dR1/oE5vftgu
RhueFZSfrIHNiVtiPhVWQ7vK+pxu5OSf+jpEicjKmh8UBVbdWKWrsAvKK5sCNGZWHVmOVHVuCmUW
Ytxt862poG42RcUH1oQMRUZqWBpig4diT/utKHTUVAP/GVji7RjFMaXhoJkBniGz7cKfP1HIY+B7
YLV/dRGoN/YjEJ3TqOU0kDclYzkrBnToBUJLwrT6CMl+kHYL+f/6X+/+Yxv5H/0D+xPQ4qQq3nf/
51OR8ee/xTmvcz5MuYowTGuKP9t/nLV5Lq6/Zc/Nx0nvrsxPf/nbrb613951MLuN2umue66n43PT
pe2vG0TM/H8d/O1ZXuXTVD7/8Tvc5LwVVwuiIv/9ZUjcUNwMb25Acf2XQfEP+OP3B0CNzz9/u2+/
tc/NX857RtTwj98V2/6PB6DUIzUDodt1rN9/G57FiObo/wFx4ni2Y+me7tne77/lKMiHf/zuaP8x
sMY2bEN3NZ0zmqITcc39D0pCluYJvAAMbt35/dc//uXpOP3W/v5pMTTxOJwfFxMtXE1XPVszdMf2
DFd33z8uEDRrRO8T67kyWDmLVRD3t74qw9nbyCUSVSF9BTqO7JcYVV1FO43qdU5ZW4xi8vMy+nfn
ykvJyX93ruZ9iwJhUygWB7JxU/aRi3NfLhbksuFDLA7Egu0UVJqDTU1vGwh1uHOTlt7bbmRmyl4A
0yrP+BKUaXYwbI/MqOhWU66uhyF0NrpdmV+wEv2Z5O1wE4zgjcEmFk4dXyRCP8kqKyRKNA97kZFi
Xty2KPHDZ1rBGPX3k4DPyiO79Px97gd2LaR1/L3sJ75mXALMW2BKHKzJMmGvUhto3yIWru1HuTPQ
xBJe9kO7u5FUixJxblRAzPwQzyxVWEkWhxD5NFaSJQvk9wOyKxsbztohKROFFb44LLdeQNpNjqUj
/sFBOAKPDab+YjRm9xo+WH9BqtO9DsURRKVxUXtWwbZyUzQGhXK1AiqUoiGfKMJyoeyL6140vgCz
+g7IVaukQtrCeu2A5Gb4H5VV4G2MtmX93M4UesiiaUUk5JT94KIW0LQwADcXlM0D3DM+PShJ9RSs
YirbAIwFm7hT0/bIv6Pf5pi0vGEYi2dl4QEg2Ml5ZJKD4z+dJC+UWv3WgMy3Y4ECx9GKUEsc3ORt
I2Ol7gCneR2QMWTPH15+565xPcX91tTA1NVGFN6jP2ltGtMGSSe0jkZErBf9AN861od2U+Ffudc0
vbssnQE/U62KrlFps9e5OyOcM7oGxFf02yBSwK+H9L0vc5g1ZPUolgxN/Fkepa9HlCqiU+x85Bi6
vo3T0MbjhPqVBk164yEpTyVB9Ie8tzaQZINtr1Fb6meg2EozhPfOmOTbue6rbTCq7rFsQA7KclA4
DusWEigA/0lbhSYwRqvV/UNgJCZFfUguRWeiRY9+AdBuVcURDebkRZnqxfUJ30369HoSTeUM1NA8
tJPkQO0CR+e5YQSxMuBrVfnD6UiC+OnTaT9UepVyKbonnarCmam/dcUTjyf/oNeuFAZp5p1mzJlg
agghDZDM+zhPIUK1SdGujWHGXU8ET+PUdL7bVNm2OLJG6wLGzrLrUXneWMoPpSUTk5D9vc5ERi12
0vkzKk4pNhNRgEoWcgIYuFklyqwCayeTRbLJTWRLvOhthJInOyRWSBKRN6bjcjT1aZM6QXSHhhtV
LQFvjoYARH43fsF+7trJq40E48tGYvEt8R6R3Uy+TM59foE3/owWB1AEGLI4wF+FNVwFPjfzY+Cr
2B/o9s+QDZw5W9GXzCUfqFp+fChmHAaoer1MxS3tEKMV/+XNp/Bv1mLQnz98XTyV1ZRn2Yj3kPIF
hvz+6+JoWdSFdug+J3aUUmZLkFInc1VeKiWC6ayL6cvDj/2PU9/0/3L48dwGSAeCDqO5NuEdP3RI
CVZC4imLIuA38CyzJmPdhmFeKn7NsoEebPIOy4QmUXuKZzoqDiQtmeKKM0al9tdy3vm01zPOcTS3
gDzKM/79ZyBsQdZvyO8nF85w01NujvS6Pvh2GK8su6WwmfSXwWgEnzMKDjuS6+ib1m75rd+3KPF8
a7KiuWhR0dhCdGw+K0oGIzJZDHN7P5KtuFXs1jpmYXcVTE73OCHXsp1t21xrTts95n2VLbK6CW8y
qwm2deCgVVfjPOXVU/jUCwBQpqrjgRLghLVxdeuIeOOO4VrNZn8H9Dz/MrPGl/HOi3GvbqFTg7gP
n7T2ZmD78eiD2t6isY9whQgHvblr4zJ6CDy33bcmgCW0eKInQ49X/3L3ufrHu89xDN54puEarHC4
Fd/ffVD9XQpDdvQz1hJDoHyU21hQjk2opnCdddYMpW8cu9nlU15MT3hJIQoYtEh8NJNxDAPly8QD
e6ENCFfAWkoOtaEmImX4ciRjEMFuk3wGb/g+LucigjJCTxHnnodju7qtDRCKf3c5GVObeFOG3Z1D
Ums9dujaqG1mwYhH+iMr5uCxpbrmiIfb8q3byjbVL3KqHpovU/tZfzNVMmSpid7GZaZ9sX10ozRY
F9Bh2gBvQMUE1oF+HklDHsmLIYY+ix9KfIEaXwIivQtfjt6PfpynkBUYkYE5nXseLdxGoyaH142b
e+pBmea3jVdqu9iw692H+HkupWb1ILu2RTJnzPxtlGDCtDhPOZ8rY1aR3+iQyrbyVDko4x9Pyzz1
qCRUn8cCC5UZxBUfT8w0wVI/2hOuVlHrDt+Dsr2aoVPCdsCHM4rApCzIh4KF8uqjBoVgqVj5gwYX
9CQj99qj4GRQ1Kge9D6LbyQOVIzJnpSfe50pIaOvvf/LecDM3lzl/PMCfoLsvf8JsifG3v90OdNC
em2XgNpGLiUKr1wo18vR0otVJojBMiaPzk0iBwIU/21tfJn3d5PDEYWVf36SHef9g8zeyTBMl/2J
rSF1zqbn/YM8hhF0VxiMP6NYvW/n2r1zSR9dNYnfL+UTzZLgRwd06Y6lT3RVvcZd4tB7X+L9jLG7
zFiK+aMTeW/my7gROD9S/1tUe0evTQUNTYi0+K937elIxJC+qdbgB82FRzKIieKmlsOykXebPJIT
+ToCczBMriiDp4u7mp8vq1loQojScgX/e5H3Xr6XRfqsgAMVgnZfya4KaOYOYOWpJylahk89MxpR
8I+sJ/zylqhKW+iOts3NoAOqkTqolRUuY0ijT0gWxnhC/ZphWz9967LpXXsHs4AUjSZUnc99GIL/
/Fu07L/+FsVmV9ctAXwxPv4WgcMXDu8g9ydWVBo6EJZW6Wu5MSy0TdrpIG/EljJJtoNVKp/KyC7u
o+lbnzmUnePgyrZrsuSv3VJqtsYoiMhRTyjMoi8gvOW31kze2zDTYNug43WwxJEhYvJIxs6jRemD
z32dJ4+GaDhq+RwdwFuwBzF1mIRVDWtuDl4aOVB03sim8FdMTpn5yKJ7wAAmJLBsa3EekPmXy8jZ
cqKXTN4pS/MuSfM2+2X/9Ulx2ByaCEQKqWH29O+flMDCNFIdQ+OnlbfBEsMCbNlfGxs7KXRiRB+6
EKtDwBpGGzWwxX6FMGSh0hT1Bjk6y7zGJM28TjAqQm2guTKnzrzWRSPjEdpf2Olo5vLDgBwFycPO
Vo/Wbecp7a5AXSu9xj87XkV69liNEdASwUNsxq65McSRiBcmvIjT3IQK142J1FBv9nB79MK7BTy+
lyg+I5ncWzFWCbXF1zGpEmyaw6eiSKd1oSvVrhnKeC+P4mF6OaIQ9XJ0Hj0fBRCA9omOhNk/3/+a
8dcHwEVAzbQtV/VIB5nq+19O6IQ+enhq/TOBI9aYaxgYF+QWlavUrW5LBbML2TuFHI1cX50LVSPD
RfHt1Bez5Xic4IYzOPVuIjOMNVho9ZvJK95cRg7IuZGNPQLAoxa75prCdzErXy09PxbUPoMFCZIJ
Lh9y9Sgj6Xn1hAZ7sEzbXL1Xw3lci7z0VVWq8U5HRHXn2qFxBXNdX2tDXN+DAo0x9wqDJ3HFMHFU
cUUEx5Kja4Q10jqlgX0rorWmqm6wtULCtMdFcFYcNHxS27+VM9IaO/c0jlEjkLeruD0RoFBJkYt7
dqiojCKAmF50ryPniYWO66SBpNEyH4zmzhsLoAiwOKVAHoBGHeKpC4hDxF5ntGOVgMD0j5UQlkSy
PL/QfR/XDtGVsQjAwkXlsfZz5I4zeO2D8qvv5EQZUyAXrhASau7kwPlaWS4ElnMgblqjtJcm9Lqq
dfPrLhjZD4sjR8+K69LKrb1WARV+H5cz5KA4U049n2SJM2tx5utl5QwZl9PQKzhdVoY+nP7+so1X
/Ms32/3LzW7ptomqtWtbNq9848M3u8VsOJ6S3P+RTCBdNQeFTgSI2KGrbNNtzc32sltZvgYDMgbr
ObMnXMjhDxNjN3Sc5Wm6nAQM/OVC5+nykrIrL+mW1k2K1+YFkjtIEJhGqS9aP+2uy72MzIMBLlmG
nTKmDjIAI0v5qOuU2DhDjpO17RaOkyabWYum69Pwy1U0skgLSIDWukBuqXbB8vdKVx9Qj6T+Kg9l
0yipv8+CteyoA9IMbyafp01iJFRdb6+kaG6UXE6GToc+6kwXrWP4F36TFldNnk8IGOJa45B7u5Ix
2VBoj8aFPHQH5OTVqd7ZIUI2p9h5Yui1L1eQMTTbvMt/ed2ZHzb/jmp5KEnL/T9vKMP98LoL4LhY
Xtkq3xNMd0CAsy1WardaaYgCreQ34vwtcXH0uHafZACJY0ka5DszZUa1SmaEWOV8+Z2RR3M0j9eI
H5+uKr5Sp2u9v/7ph0ax8yf+ntdSagbfO2izzjFUzer2tGYQCwe24OdIAIbhtoTC0kFB4/dyJ9Um
PaUPVo1ZmBupO5nPNp4llQ44U2hRnuRvOcH0eQ/IEBlXThjmRdo0+UaubRQv6VY8M8VWdoOsAsyS
akgZipVP6P8alZn386jMvMtRVUz+cK6GsdVDgULGbi7HP33BHJfChrJBE/7nXCYaSlWC+ykGO/CU
u1iv/8yER0GqgrOGMm7wL8mKvEPqNFj1QkEfvnGynPTJusGatdvDdsBwtPGDpwYrodoPjcd59ldB
UBUbf+xCGB51eN9XRnivoUngBa1yI0NCYYqFbBmuBipmu7oDC4EkWI4udgQoDiGsmwrr5xtHHAHG
DJC4m9PdeWBMPPOqUualnHaOy4t0eCe9GSBXOC8MVWGxEfnmjDhIRXYjYTUXl8Wtqtg/2skZH6GL
5ReOZqEpUJbTo98VN3bnDsckDP/lRehQw3lbYXHIiqmmqZqWhugXW5gPObBu8N1arebxO3hnNveL
fFSwskHWBJEg466wMh8iQ4tYTR96e5D5/T1p22YLQxBbLtGVTV9+svO5OsqOHnHfmA4gEdkNtdy6
CmLrTvY6P+/vYVL8maRVt6ciX16TWzVPea4Ja9MCBMhe5rBOuarU9bDj6tNkeZ5nyCwWIrlrpPkh
IVzKRRiy3somKfFClusuQEtvu97kZfgXIJ3v6NaVkRb3MrkvmzJBzgA5pmvZ8/kVrFPDgVgrqwFx
bZ/nF9pkLHsWqJdmjNKrPMrs0f1UTfVB6mDJOPaB5iWgEPdT65Yf48agshyKUdYZNDXw/20lZ4mq
GEtGas+iJgicRbMd0zZU24OGZ5LffL+Scyu9aafGLr430+BS1ffrXYsRXzxOaKWMeTheSeFoeVQk
ebOz6+aa/VwD80NMFt0TzcQzjqmaOldeEWXb0vPCS/jg2ZUTz/baARR4z5fFA8gYZd+cbNwneFaz
wAKK4vSJ/tOZJmwcVOtaJyeInBjat7HqTtSVWJFUEoiDXEN+i7XBwnPmTZf5yDphZxs9I+HcrnIM
GJaz+PScGzvEpdUVzTnW56Uwmwb1rXva2mN51x6L3t7lfg3UczRgiIbFCtiCtbNSxfjS2u7B173y
2KXTcIxbf88rMAHcfeMI3Xf+KslBHsnGlR5UcY/NT5NqWxmrPcQoqdKrm9O2mcLTJ8huPojDXxtt
uTc/d+XGWu67X+fKkJxhK+Xat/p215TBhF7Sr2YWtOUMkFsGEXdrGEFZLc6jp74TUrCyfZB28WDe
zPaw6sCRXRmiJ0MtX5292o5Xssc75iXeF6hcT7E6LM8xOYUazpPWTc1mIMdbf48NdIiGdrR3qJyy
/SonJLyN3FiSu5z2xZTlX7Q6PsUL3y92UxhjWE5G6qsB6WeR2ZqHqkNu32lm+4D8W/gVFRuqld6I
CjAq2hSRpnAeAIEL1FSP+Mh9bhTRQ4vcWYjipdlosiMzRshVhWJEdlIxLejfTEMTsopxl/7n1QLC
1n95pHg3Qu11ALeplm2LR+4NbgNWFBCTfDa+ZyHPi2Oq7kE2CrrxF9WUtotzzAxbaLg6ifDTnDxN
1QNPnvV6lpz7oSvnY9GGgEbGP8mp2vtQmafLuPdIjIpmsjDLMVmJnEN2BNBiqvR8W+kFPpViGrpg
yYWtNu5Sxgy43UAXveoC6Up8wMcm22lj5X2qbAWvMKOsLmS3nM16m0CYZdvBaIw63x7rjXYhu51r
aTe9al7JHqaixScUKmRHNpndb/04dm4DL/oRq1m+h8gTbDtzRE5B7FkmsQH5EJPA6eT9vHNMAU28
ONXaPpzXGe60twZsPGYl+NqB6wPO1CtrTQ/5pEyBf2XPar/CyFP9qs4BYiSd/fP91MTh62OKqVbV
9yukfYaNiw4MlZc+vHZFU6mkc1UkM0MEr65tq8pUkLkMyP7gjhgnqeZOqfVUXciY11vhNU7zGHCH
U75+c16l6M5GaBEdqjBMb4y5fZodT/0c2yzTTJDbS9mty8HcOEmYr2W30dNobbiDj3yzmJz64VJP
+3ovu4FSPTqA4W7soNaAUTdL17CeOx/DYKDA1v1kVdFVaWuP8ismQ9Tm9uxvoxsHF7tDkJhHcyqo
c8oNmYYn46LUyCWdd2rnbZkc1SvyRh/2a9Akih14MRdRQ5+3T9tN8WUVmbtwVLNFrOM2LpDChmiC
rGz2sjsXScHbzkMU+VdIHslpcobsykYVcGPf15oNVfdoEQcdREbfMdZFEUWPNtJLQtxsvkqGwP8M
kz90+uhR9S1E5f08X8qu7mXmyrHVDKg5owgT7Ptc84+IZ371G/tbok3OKrDRMfXCIntow3QvlQFk
PBJxHc7F38WRStcvI8WYF7IcOtoeHp6iK2uishoqB85l03MM9tMWDtlOaVTjylfD4oKPn0rRm+65
8V67vmplC7QYAQqKWEDuYzrNrmGFIRG/88vKuIq9uFoHo5mvjdlA155t+CIYhuoriYN5GYW2v+/J
TD6UnX9ieZrwMjexnrYXzayWXyvdvIr4st+7ZuidTp8FkvjD6RkKXjLOUslcWyAGIyCeb+APRoHx
Tpw5xqWEP7AS0G6aWeP3AGgCjZd2ac2sEl1sbG6c7iEafRC97MqxJqPYuBoj0Ne9EMuXMcvG7153
HryueDcttx6TgZ3PIizxqjGn4wtjzMuVFUJw0YUkqqhe5YtByWvxe/vmn78QmiUyBm8XXTpbeCBS
tqoZlm1RVX7/hXAyBcNqwNWICpr4XrL+QnokwhrAiDTa07GNU+S+dzD20IE8Li05dJogh05NbZWb
eIjwvG5CmLBZnp4S0aXoutyba7nlgrZSQiVs0rXckNl98TIa91lxhwLRhcQvSDyDPOqa7qF2OgRq
BK5Bxs9QiOHXoIxLTMR5mgeoNZ6bYwHyfM6T6AHaz9rpM4wetZRnKsoUUlyoGXrDDGCRHO914g2n
acoMfDQbhUGwqFSwulDxfoIRcq5CnFdCHyoa58kfllMfuucr853CT0X8oPNF9bE/tEbs3nhjey3r
kkDW7zQlGb6YNQZ8Zpy2B8h33gHlhnAN5zZ7bIz6OmpI8HcyQZxj03D0+ZYusBuobkyLte+gI/Ep
/tEGasPbZqqpF4iunIY493AoNfSwCn+qSGuPGd7Iv+7lYMoe+nJUL083swGZbGvgL471NVNk04qj
0C4euqFQL8/x81x5zdNDo1jF6Xq4D6AnP2OeJTkTZKIBWSPSs5bsCdnoWfQ0Z6h8y54/aC6qa4+y
I88JHSyjjRb/zHPsw3WgeKj/ssSyBGrwwwNk6B5ZGUBG+Mv9ZdeSjHgX+WFRPrWhnl2SlwuvUiG6
BVAJ+S02HyursfJmJYN/NywH2tL62gBs3cuNZgsj0Q76o+wkdQ2jAJVz6KxsQpWx02ByjMfTJjdJ
VDCvDn5gtYv6koaIqz+O1rCKvS5YGVVZCG1hG35m9yVi67MuohAAzzx7N5aJZjn5Q+OLm5vxpYzZ
Il2AAiG1OL/ayN48mSjHSN+GAYeg41QUjQkXwzPv3HBey78UzLT8Qk3scC13y+B3wztK1UtsDod7
OaPGIn1Z5Gmxk93KsSEniUSP7GpGim5vEg2b1JzzA96pq5bV0rVdTmQNq5Y8oxaqwxrp1XaJchcq
nnKoUdQnr3TN7eQF8xIvnXCLx06/CsZRO6Lj3K9mkju4XwjnJXEUi1jhu/rViezgJJrHNzKilJ6G
t1aoUzYRTVNRX5JxNn23soeu0loaNLh24tzOSv9VvjqaApWHvlSyDRRdIXgSwx/N/bs2HeHpCsha
q+fJLvRQjLaFc6lslMy/Q4CuuZK98wwJeZNnvV5DzoiCccILDGTP+b0oX3a61oRXrf/zQ1h2nV4P
r0hVyc75lSnfj3LM736eX5byqDKRY3ZxAxMfq9KNkwPy4wg/E9xCPhlgDRaAZZDzIt8XRvynWvHn
LjR7yHxV8a3K2lsvNf0/7fZ7n082KAitXBcgCH82rfYEhTX/GiR2AJk1NC5LnQ21rhh4K+uxcxU7
6HJEVlPscpQaXPQSZrS4icmB3L23Q9aAvarAhLFHyE85FNHNOTU35ulF4fVX3AV3bhCaP14P0iA+
RVC5OA+1WJVhRJLsbTV1r5SwQXJvqEktdpZSsxUh6GkgOFdV65cX+eBEd1FsWZcl/CTEEAXXuIHQ
tVLUxLuQiwPePvVdLIQcMOYAv3Y4v/8c/jcuWO9ly9Orr2+OLdTstaMBsxyiJP3E/EfNN7vvXWRn
ix7RiiO4/ObSUUtjXdXUkBw8KuSMosNWva1r5OW7zrm2fbNcJpWj7xS34KPrelCn2Lnua9HI7rmp
K3UzGGkoFDSs02BnJ8MGJf9o/qzV0FNJeK9JvoVQWuECj0IjD49qXPPG2UH8QujjFW7cX4SVjfWX
GDbFxAhZE3YeAYXMKt64ETI/Rm94G2zi5ksMMfJDmrTaRafV3DxwDGAC+86XyrF+jLOVP5eYgDoe
MD54cNNWqerxe4Kj9ELv4FajEQj+S3DRCwUovq7bd2njVvdFjOKD2iXJhRw0ota5wRUYexYGZSjQ
ELhsSUjuZFdByntvwYtbYLLWluRp0oc0NlAwroS7LUoazUXV4PEUZZRDwpTiimrawiJbHMqgbBIx
fDpSdQu3uZziy3mO7PK6tTeuOSqXiR/qiNqbdXQZRvHj+GomIm1FKjivSzUpp7UcGJJiROtC6GJk
s7NMfPTlOzSyHnWdytnofCl73d8HY9ksc6R2sMCNkdXIVZUbV4+PsglQYfUr/1Yh6XxsUQTaa1P9
dB43atNdDyUadzKm494Aqx6lh4UzTOMmnSIqJUH5rbUye+XZenHA/MW5xvcK1oXAV/7NjDJAlHQo
zUeD7dkxIP9piDyI7MUoiZx7YoyVhnEaKzRlfe6JMRhDyXNGEnePvEp824GZOz1vVUrSfyQTelqu
S+Bx3vR7H3duHtLsekJI/rPlNsu6nvtPvtL0R1XLd2laKJ9N2GCHyki1xSBmxeXgbOIqLNdyNIV/
BCOpBF1cAiGQl9aLNL3V2u7N5qAf0MVFuP3lbxAHRrZpoZMvmsQ1DuOsH7vMQd81n6J03duUeqUE
oWyol16P8PkRhW1uLAlcqRsqZGGE344nFn+nIP7IuH3olFJ9lHdWs62wN3vVUvZmZcCxeScj5/B5
aqhZqK2L+WmmjWKq6iAf3pdwI7aoyetrcuTNAnRp+twALtMKhAEzXAc0u20frNQDsq9182FEH23v
wNnrliwSldUJzJNGuJbM/YMaOPVlH7hv4uZoxFfFXHzPgsw48vHBeNbwPslMCwptSw/C21H2Yt9B
SwHZENnTSYIu+64qLmW3D1pvRSEu3chuZNjtBpEVyNfiavZUT5eOrjgLC6+Di14rYlKaHrViv7YO
qkllpXY0ezH4bfidZ++u15LgwTT4gJV6hsB2VFRXk6ibsZveNLUS/XRSA6HxJO3uEUpVNl04TVtQ
SP0xndFtklPihGwLKJAn1FL4jfQh4DU96/8lB27+zWLSUR0HVp3JB8PQPuzGDHCdgeaV6VMUJQu7
r7pbTQijJ62eXJZNgnWQ0HeRsdJpNF76abeRXTkwG87Hs0ZF206Fh1KTZfeLHOrhCFNugTjA6wHY
iuwOHqSOwowCJMAx2gapfxo/s6qLwlK/zQo6t3ngQObUHb3Zq6KRU2TXzFvOk4fnk9+cI68zTvXX
f9m9SnBH8aZkoKPEgPSrCw4aR+e//H81tdqEQ2YMX1HwzS6yAGc0Q6wnNNHIozJM+axHanusIyfe
yVgkFhUDzPl5QR2g2WAIEi9ksMPw9irTMWBOeoctUBGwGbW1mw9HvZ7qp9j4evT/P2/Q64vWCuaN
rFNaAIIXoUliTW6LZTcw42QvC5Oym5hj/KYrR8+Tz+e2Re9i2vlu8rmLOA8/KFWE+LDmHNyiKNBj
TLaZ9K4QDfl6Y5l5hrEhAYu99OzlN7ZjLE1drb7XyaRgoZi3d/A09G2ZsIkMXTNhX2Agbzz29s8E
ZVx+2z/tpFMWCKnGl6XGK9kuG5RCxjR/DCZe+Uo4ahvZzUfnk1I4Ob5EFONA510bnpE9RmnRbEOl
g2ogu/E8L+zBn66GuJ8+G/lznM05UkS50L7A70heC6ZBtCpctbmUoxMeF16Y1wBG1ZHtBH8DeTE1
i4IL+Tc4dU3vUwFV8K7z8urYIAOeBRAXLSuOdh3AOjTMHIuSRulD7RUYWWGsyMOB5l9h3BtqbOzs
SAsvGiuun1znu9I6GDi/P9HHmfGf73/dFtX+t/c/KSpbd8CCWLqqm64ER73J788YuCA9Z2ef7ZG1
yGdTc82LJozt6QKKPnoFcF+FS2XYV3dhEJgb2ZNxKmvYEpz7sGnIvA+lsR0GM0OUGEMUZOmLbOkg
FL1w/LnZGUjoHlHwK28Lu1sGdTodZShHAeOiV/J2JbtywNS9e7vuAAyKkxzIOYcmnB9kTzajr5WQ
u8iq9EB+17EOb8mZG2eDWid2zjFQSRaZGLypiF1bgBG+jBFYBzebHkDSBbsKBdBl2PdWK+BQ81I3
HXclH+LTIy8f5agtNqZZ7wPEfBYWn6VN7GGvKN0dZQN5FHXE1ErfDIRiijzDEWfIeXlpf9cQrFuW
KEGWiz7oKE55SbVvX49qOSL7FHpdIfDl/BhLpBXkRGVEYEm1bz/kAWT3HIumxQyK7SAjUmD/nDJo
Ebyiyuabi9DNw0sYIEg5xf6Tybv/Rva69iY1C/ch0/3sTnXCG8pOymcd9929KpSbaqH+BEkp2tik
WpsBdOoRAk5+5F0d3zX8QsJEte6VmKYKh2LhlXG1l7Gs9DZFm00bPy77veIr3V4ppn7vpbpbLv4P
aee13DiStdsnQgS8uaU3okT5Ut0gysJ7kwCe/iwk1UWNZrr/mTg3CKQDKIpIZO79mWtZnl37uHNv
WWTbdxsSZNZ7bdhdNnEhwQuUTNDbn2EUEjghz8ywq2b1DpDmY8lmLyCUfO1nFTDAkAWYWB5o5p0W
WdbSrllBGXNRHtQ2sO5ys7yfEb2HsbYi+OIoIp7q3l986hZXLeIWkh2nTr55TJo6xGyQQ47B4i26
9bJANJCwM5HlF7jJ0x5Xkwx3p7mbE83JJ1MjbDsXPX5MR7eNT8w48cPQOIsULvFZlko7ychfRPNs
FD/IQ5aS4prgV7G8+KvOLEPW8qW7zJIea+t6/Nn4PRheu3RlqZw9vmJl+lAi53YpSfGyJPE/tPWQ
olBkULNVUNrTwQpj9SDPWjFMlzNZBw/TWKgiBaDfpdUBEdbyYBSaT7rN6XDkvJxrJjzFDI2vhUPO
e+9WI3IlWZfe6K4PH08Z/dtOZNNaIdX5UGRltDKxYHrOrVnTQJC3GProV8x+8oeVzyY7A7z2OIpx
H4vYdDR1vXCSIAugdyAeXSnudztsfvs2Kui5h7yCWWrZcwFLbOW7kJH+eUL9N+Yu9rOuyuaRSZXJ
lOZP8KrE9sNcVI3zHLaI7MlXryi7aokvXXqQ4etBgalaqmp6kK9e2ZpFzXsrjg7vrdexslW3UOjT
i/L+P42Xl5MDQsyXllY9GzLmFdrVeRvmi0+MALsDcs9muNcXlyCWG3toq+lRs2S/LJ7L2sd1zbPF
s8mmvQPsqij6nTnbT05uNB0Gp5gzshSJFKprNzBGJkmKduAApa/a6jS1WvFqWcWyGqt021mttw7a
0N7B/am2Vq/bz91kPciN4Nhiw+cCeH5EvdraNQEqmEGLBL/SGw8RVKldYIXmzhiqA/IH+ZulAM1H
WEA7mUauH0NPt9ZeYfcvWWO/yCj3n65Zk793dXpfu3TFXfO1EKWCxq7unFD0MKeVlsKdiovu2Hoh
a7puDNyTTgr2ZLTC/a5n04PNQ/ldNapfTjjYb0aZdQsPd6ZXWGvhEnff/nlwIGFknt49pnGOlVpH
kEJVWiQYqtC8y3OlxywAxTW/LjG368z2xkZ1f4e+g3fwXCc7GOhA7R0h1KNbVcVutCEDerM4RjeU
zm0ZIwdqu+N01oEFkwIU3UMeFynGgm771NQ6e3lEkF+YuDBEzgbtS+QoKagJoXx1pukLf0n9gwXA
yZkq55clso3ZYcgWkLTZVYI/pzexSRiLsbrPy+r7EBvamxaY6qoJtOqQYJ31qqViIeuzocWCAWzb
RnrIhYG1C1M3fBLd3cDDvZ+8Md6VUKVhSmHzSlIr+WEiDxxW6I2OlYuvjd2Vz5Gfog5qKcYRK+ng
5AZWtsYePHhNhP0ivKn7pSQxgia4NNhFjLkIexrEa5LuISt8Y2N0an90QLMyIQblpkMQ7BFnVaZL
LIq/W9W00cq6PSZFlC6dpHSPJP6dy0EWbbJxrEHwvpINmqMJ5OPmPmoWcyo7XU69ebjRTvkxiT5c
RnbGqEUsHbVI97qCEcIg1PrWVyPMXuxc3wSgFp8APKJQpJj5LwNV5ymcfuTsE5dDnav3OkJwOyU2
3Z2pYKyqhC6PXuVU35ugXsoxuev+7nR0q8oMcamOn97RMmBmKxrqMJoWDoSja5XXYowoWDk8RnL1
MR+M2RZA1tfd9Ajy873qWk9W8lGWBI5a+Iuiiyav8bd18iLyDkOffskMYAI2stUryELBU9dXzW2b
uWcdY90nWWVb7aEhmXynzlWuV2cQKCN1KxvjWV4aoXdzIYuePhKPs5EIUeNm2Qz9GnodxnVTe2e3
SvvYhtFRGljpWp9iQIDqTD9HtaBOx4te99AyM4wOg5DgQ7duBGmZea+oFo+7kjBdhgtCu9Art74Z
LLBr8iCLyCTx/7OsfEX4yDj7qDed4+gANZd4paxShPXVUL32vW7CaGYFDKBay1ZWGeXxn98nxBn+
dYHuQhhxQXmSWuXh1DT1EwCnQiZyKuIcUaw2JBmD0fJYHsSEAQdxN9SIeZFPnreFtvlemtuupblN
9pS+r8O/9Pz3cbJnM1/zzx3+jIsSpd6KOp+QRfZJp/idIL3i3ahND2bSRZVb1sjDCFhqizkCUgT/
2tDYKbsAGSh23UxdeXV+CPF7xgcC4TMe8OLWqv2dLMmD2UTWlomiXmpWKBIQiG637PHPRgNKW07g
luAAdt6dM0Y+0sLxfTSrccoqeaYgYrXqgknhjfFXA9GtGs2xYLyNMfEws0k/B/OqdcyqcmUnSgXs
JLceQy1Wj6wfksWY6d9r4rxPkeb+QkgofK419J/H3NcOmp9Yt6ZphCCGg2ZfFsJbE42CvdVaD8gc
l49JmW8TDBhe7VzEN1ZHbFAWB/CKzFpWu6ln8bIRG/Wloh3souxu0XHOVsSkdPD3Be6eOG4jxl2v
J60BMtooyp6lRLvuM0iw23Gavll6gZ170rd4VkYuBlr6g0Gy9UfWk0IZCighQIPsXWqQSf8PPYhu
FqvW1/QtRB5tM5UtSQ09y07sgct1VqrZC++ynxBF/F+6/ta1XXNOYRabO9+pA7ZOpUX0JrXOIsXF
ISZSsoZ0YX1RS2UTDnjSakr63oNPrx5m0tnasUlfNaXZLMMsYQk+Q34JqXfLtGavrJeAXMCcRoqL
SKSEyOEcG9xE43AzqEGFlg9ZlFZp4INib4Nyh9B/B5qJdxuCWTXc3kUPFPYV7aB8yaI0eRp7hMV8
/phzGnntJgc6fsKtb9wNLVCWMepD5DoxsC/cwj0Rbkw3cY0kAP8xRBkMEsoXB0jW4NPJqEa4EToS
fMHsoZcgx+mUg0fM3K9PA/yDhaw3UWbFvnqgG3L7X4Zq+NBNTSpr0c4zGHqNXK213ruhOMjK3fvN
qz15NfkKEVGo3wLkDnC1c8ObNq7q21RL/GUAQe+7hvJIgBt9pGJ8OLWJBzIKs7GmraNNaevVa4Jw
YGYn9o8sTX/liqifnKoq/6+l7yeNJ5OpysPODelxzVUtE7rbvyJB2iHRnLQrxmfQOt5Dbb5gxMTE
i1zGweo9GANpgipfFKN4r7TdXS8q437QNaQ1qE9wNelHvHPhYSyNcsAtK9P1Z1mMmtk8609RttpF
e6yi8t6b3PTG1yKxCZEffEjrpF4ORDvejGy6jyQu13P3peVUvxu7/GbgHPaqQPFcZkLL9iR/frdt
ox4VtSF505WoSzo5AlGe/ljP9SFg/FVgGuPX/qaK/QJ5V0LvckdfJJO6ERMa3nK/L+MCJLiGU6SX
1n622Gu3VqHmi8oy4u3FkEuqIY5ujqy7DKY7QltJCT0HXwQWSLOQ3lVpD1vxjqzEEH9ukF3s0maI
lOTD0mdAXn94bk37LJGEEnsIyz1FZc8+S5OysHRSJCZcsYJUqZ5cp63WjjpvhlS1RAIkGn62EcxV
PbB+O271EPuu8gVBAQtN9Vo7Tw7a2QJFC9KXfw2PkKS8DOebuwxHQwsX66h/mAwsyjrTFzsnGvK7
BlrBogjs/EtdR+3GdTAiUeom/xI69lvnm+IcVVP06EGbldWjh/4q4glI/MyD8pHdn6nXOI+GGJ5F
xc40/OyLV5T2kSxxvZTFQRkf4d/cxbMgUF77tw7Guk+BaJEm1ox+JeuDPLgDVFc9Ge2IYdmkYSZV
bsy2ZQnOSv4G8PjHw7VOdVqxNgs82GSXa4MsghQVazhLzioXyNINepbee1XurVluqLwopUtVVt0E
1VjsE5aFhwzkwtHgAd0ZcdehEZJpGzXoXeDLU7Yes3h4SGf3gdLNm2cMx3E91LTuC/qQyQLzTeOb
7s854LL4VZfNZkx89Pkma4vsnhctDAzquiSI0OPDl97xnfYHPtSPRj/l8e8eMMVeZsyGhryA3yX3
6pxNK9zo4DO/3cs2MjqXNgP5lmubzML9+zgPOelVL3L9wh7wTLSf/cILdxKBCTfWOBRlCDlrlhZq
URjd4HpXAnXlF9k9emqwZxkf/IapuA/9InojFqIxUQzJbeqlxkFF2maTxbrz6NZksSOkWX7F9pKn
3/lZaxXapzqqha6GBnLLYuAwBMglBRXrTdxlxzckQI8RhmynRk0MfOCJDxD4DH4DOc1y0/itlO1b
QXL51emSclW53YRobDnuJkMv94bfmZtEwf4VpZRok4aNdjRqLTrhVJSuAX0lr4ZIX9AB6H5NY7fp
EjP8NibodpT2GJ4hRjDTVHm4C+reuHeQM2dbrFvfHfGVJTM2qmluiFMkaQr2UIrjnJ8UM19BNoAI
ej8ztREfcKuYFupo2edetG916Q1f0EIcNw5SoVtzBmK1GmbKneI9jamobuA1RcuLAUwRA1fj57GT
RW+qT10TiIfab9t7DGUfpS+MVxjpLmtHRGlabGII3hH5VMIfuSW6W/IJfBUlZKQrSGqKRodMc0Qs
f17FyQOipCsFyak7WXJyJ9rVabglV2Ac02SAcBE43tbEivGuUVNl1Whd95TYg71Q6158bYPyPubX
ESxKZY1JShEucvRPR6MPvreTBrEfz8hndbq9LAyU5AcT9Yu0Mypbbdp1WR6uZdHzkKxWFJ60Syt/
lsgD+/af1+n2J1adC+3EIECsg+DXPPXfGN6amKBI25XyJLxcA9tkGMuxwitMFVlyaETtb6BLFk8+
Uo9MY5nzswQXGLQ8xNe+I7zG/Zjcsiyge1TmT2UVYr05u2386Z5hwn25dArB9XDpO1/amtkkaPYi
SypJ3fns2JSm6bGdfdswfzoMXZF8bRuke6M2zs9mUuu7gn3HLig07JVgjS5tpQi+ZvCwka68DOqF
kxAFBaeB7/NCn2eC0sqiJ7SDF/qcnQ8RvHpKBMnfeQaRbX9KYzJ9bpvHgXJx/g9ZGSBznzdKME4M
NAxUG0MqpFU+kX8I3/gmcELnySC1u0qwJS9fU8tfADFLtgDFmqOrCriZ8rTuSEe28+HSkpsjHliy
jBI85k6juwwyCySpPZ0kzkXCYeTZJ0zMp6IQ1oh6RIsMP2QptIG6vmcB3ruPjqaz6HT77qgplXPT
Jna/bpDWeEaqJMCXnC88K28QY7B+ykGZEjHIiTssndnzy0FNEvBYhq7x7KQlS/30Dlv48GcnxNrF
RyJENrlY2iNgGNh935zWnr54Gvb1cFmsB3VMoMViVnNqsQPZwT9U94mahCcLuMDGxG7y4IXmS+gT
UEsB2dwQovOO4EPxvcsm8YTjB3wjaPq/fODNrckPBDweeI8+fhaJZ+G8V78PIhAeXQaxba3+DBol
UqBGqguT9OgyKJ7vNG+bLnfydUU8qb5NigQA0LY3PbxTAHZGL+jsf8OQSrsRRhIfJiyDWewSZWx8
1rLNMAQ7GYOsDAwRrWr0LjFI5KUW837zuUytlVDBb6LKbn8p+9/N7IDXdu2wqYmn7LCJc+bqysCl
CbfPL9ksjF85cHWbRn9FxtC/lVXyIItehtGmUcU3n+rNRteXHbY4a2wAk84Yj+EsgEgGBDLxfHY9
yLok6Mtdkt8wQ7k9+zb1UbqnSuNUbaagOjZ4Wt3N7RvpqCpbx061bmrvMaiHZi9NopLJ25Cksx/V
wQnv61A8pjMJDEFib6dlib1SJt1YKx16QEVZ5ztB/H0ln1rNHfOdNyIQL4uyNbPLva+NW6tsf1vz
1mwAqL8hjGNTRVGJtVMF/vPBL34ao6PcXOW+Q20TOWp1uqx5L7LwqEUg4aq3LGcS1N2EGqOe1oSg
q1mqscsMVsgVhDdlHGaP1hR/rJ/Y9Q25lT3O/a0u897wdk9HEP4YTefPSReuTfmJogwXL0t3V8Lo
1Z09WfwDsnBaZG3rntokLJ6VFuHduS8C+eU+Iz68FInePY5DWG5L14g3MlHoJ5mxyLC+vZGSzXl8
LlVtfAF99nRZt4P1MlaToagb1sYo5fudcnJ73H19bHW+WG1ylt5KfVwe7Cy33kQyxADFveiu8nEu
95Sm2UaBZz6keaovXLAqP1t9YybN7xyuw1tePBAMLiAR/nWiKJ9rPjbloBewIv7QJ0e8+k2F3CdT
DmBf5hyRQ7h1/jnlDSkj3CaCjWztoUlWxfjddRb5yF7d59+5xPGnvU0jJ7nprCJCew0L2i5DFT5t
tR8I76sLT0PHOWWRBBDQdjdpJLznrO2fZI86i9iw4rXYlvird24e7bW0qx66OfgmezgIT6ClPp5K
5rRVO+uN4PPVsMGCTKOGmbZytRBDeOmILhzbWKb4hj1nQ3Rr6Gl1li+fghIDyrP83c5t11JrBB9K
f8b5Pj/Ef377e6rz7+//GW5D5kcjUffvWkiGpTRKoA7j0+QdakUT3T7KwCR5ntnjdBjbR0mMkGdB
57MBMuE4reLGV8CS9fhB5sj+QE6Bh09s4liZaBTmofqUOIm3tpmqtqPZxhvbz4kKz9BiCTKOZ42b
tkCfqIKwFiFqdLSZWV8c03vJ3UTH25eSGgwLI4+fkoiojWbn/oF5u14FuWO9wbj+idxidl96jXKb
TP2wyGCY3Y74CxKDGO7Dtm8g/3U/LZRq32oia2AX+vE1Njp8urEKxmNB3BYxLPTIdYvb2nNmDxfR
7Gt2pxl7yPXYVf3joKvTTRp1X7VJ7x/HKteXGJ0HG9sjq1Dyrvvp2Q2eMqCNEi1WdpXffh9xZHrI
zKzk+wiMldC8+pvG057rpfNqjqa/hQ6cb+2q7O5DG8c8oLxvaWasZF5JbdElGkURnp0Yh2MljPfD
ENmo1sNFkQdenyAUiwq5tZknNPOq+t9C531LhiaqvC9h4SO0aaj10XXG9o6UGK9S7KvWhjVUmzrx
zbua2Wkp/MrduBgLOAtY26g2dYnz4GJ3aQCDwzK8qRdFWeQL3ylLNjyo8avua2jl/XfXjYpFJepm
HU9dvLVrVVsyA4hXz7ajRW2G/Y8AOnwdVCJcdMZTn5veb6tX7tkU73B/dFejA2NhxJa3bbV2IbLQ
3aJn7R2LoRl2tqvgI13ka22ExZ42/UIFXf065d2w6cHFbfAmYAeet3d6CX6vAXT4vUvEGVtq5xcp
J2I2mIMGfuhukAtqDymwGMn2o8NftMB8nHpoC+nNEITxvTxUlaodlQQI31yVKEqNpbtrrUur0E7C
GeEfiPLL4Jbnys7LJ1C5T1rtYW3maupzgTFnEWjOrR6XzWm06jNEACD9WRyzhfsVq12OIWbw4MHr
3gdOFpkQsQuk2QlAe+sptLM3YRM1LrHi3MiiMtp3bsn20NZ7gV8tlk+BkudvphJjjqV24VH3uhMw
TRf8c/auLBZ6nFVoNiUljgOYY7zXS3pNQhCTcM3cRZZRG/uKm0C+6v3xmcxIfoet3DOrkwax95gn
aRLaQYimf1FdZmqg4dmWIMlP3rviPnN74zQMzs5KzTBaIqhFQM8Egj43qqMv7vvBcQ7llHwnx0gP
gULC3ovQJbuUIxRxFyOsyYU/5P26JLL8wjKmWwO957U2F23D9paqp3X7HH3mTeSV41K0DWZWHU5U
x8upY3Zsk1hxuUsx1yYBLyhXV5ahuMXA0zvkzXiuxti6c7N2y+5zjez7z0JorPDi9rswrf48tRlO
i4Vbb+robaoB+sbsdMYuxp/UfBSuI56bJPRuKn+CO1yl0CqSDhJJzJSOhJ+/UwWOYCWP8zlTuvKc
z2eOqZ1xp66Osko29kWTbYUwgqUsAm7KbhWt/p6QEi4ax3qqE7Xfi8aul7LoRMF0Gt3kW6zk9hPa
wuIh67D8mEtlAWMT94xuPaiDcjPNB9Bk72dpYvTbPrS/Xauu3a59PRjFpDa4+5+Rjt0cQfH+rvzS
PQxVE+/dzveghA7ZLjK14CSiqNmGtZHckkocN0ZpVHeTWztrL0PaQ4jg7PFm3hVZkR3RI24PIY//
rkNY9MZAKXWjj+p0N1RtsfYBfzx0U4L0tCnUpzK9xxwO1IE7ZffoWse73qzrfRx47d2IAR9xr7R+
0/38pFY86UkKtkDLm69x3eFl7BjZ2SDtih0sRn99ifdkhSXoWiOKutdsriYsZX5liGrpOob2zWZj
oau1/csts0eNNcSyIah4FoayRlyk/G1CKguZC9+Cnk8owqQ4W9KSeGxvXR6lbaK7YjtYYGVUxyW2
gOXsq2o133U7i3/n9gmUJgILPMxnm9zzmxNi51n1WNwj99JtqrQt8ICuj15MTtAPlOYMw2h2qiIT
UBXDMizq9Jcass3yctYktmvmG+iFxXGaDOukgyNZhZ7QvphiPBEDcUlUehpT9qZR7epbFFrTWrhq
dSBM6TzkjfgFt4KJkqw9O+LGvs+aLj4aUYCSX9aPt5k3b18s63uslQG0jHbcaWHbbe2AJRKSRfcd
KN0fHjC5hZZn48OYmQKEea1ictfjkxXYJEjoEdktANOqyO510RTgAJqd6gTp3pk8e69NcXHD/zLZ
jmpr33lm5a0iMctVDbG3G/UIQ5ASOP6ADdSTZZrN2amHQwIzVRhiYVSke4OhTTGlqvQtGeR2LcFd
2IUWK1tE1V5CvzqEzUGKuC2iVkC/ms5ddGiaPqlqnz+ofkHIFM8ma/ZoN8xe7LtOC9YYIORvEDF+
kXUZzpUHtaMwwp/RPOdaibcoe6XEpZU47Oip9r6P+nE79En+EOgCS5iiwwDCqxHz7LRfCimLSo2c
52o2Wta05M0d63JVzL5b+CR5Zwj2WATG/FB9W9GVBYEgbTXVTrkO/do7y46eZ5tbXN+8xbUOZTf4
LRYTy3wV2S21BvvsXq59uVhqa9sAVEOPCfiIh/XaLcr8pAQEAOEMsn7ujfTGi72v+J96p8hgfx02
j5NhYHI46QjWerDc8e10PBcDWQgqywl9baAniOJ7aaPv8z4d78r5EO3yEe9eNsfRrmSngKdnp78i
d/rNqIfhN/m5CaQyCxV227WSZoum9Yo19q8102UaTAclZaI2Fet+YB7ZqaMSr9LK1p5tfNx3fqLk
iDTmPK9a+gXMTLqa3IYFl1qON5MPeiQzLGcT28aAHlBSbFx1dG6KqsMOmJTco1U4uMfOddeD1rh/
dWlcnbiaA/yL1QiKhJjauI3A0t4xo5ceUfdVn+HjmXiYYoFHasBzYzMzQREw+hx8D0KQQsfQGvP0
E96dbAGJUD1m5JkWkLKHvazTMsNe9FMLqVhxz7EROb/IReGCsGz9wH0IDFbJka5+UxVlPIA8nQ6m
AtNk4aOdHI1zaKJSBAvB5IvSROmbUEMA68CBZuCySwA8PIBK7xFAM+xlMrj12gZDb4XYT6dBFt2o
OHztoynneShVZVVhiUlqz/MfRkc8BHZwghsdhIgDKQRYkm7ra3VxTzwNSrJS5QtFw/Fzslk1Qamt
n+1ijE8DcQ1CIW39nJSFe+sl5hO/H/tpwpt2poP/xRB3ZrWYKxUMH5F8VfUkgCVBXDbEVePftuUP
WbDDUF0XjkhWjlNP5wRprIWhtQPMBGM6X+pQ+9jqqQv2Yu4iG9gtoJGioAFDTSniZKlaOQvgWUBt
8JzqpuvS97PUKJM1spHWQokEHiqyz+WUmYjfFRaqGyTz0UW0kJxUVKjdmeb5J3ngZ+DtO5hW2OlO
J6u2eQFk8X1bKQmPP9MiK1jnXpsGxFH4ZvZWbTn3sq51i4OeNNOuiF0dgSmYXV1qk4UfUINTczRV
qvGWrJNxVsfRWhp+GNyHfOrt6IzpTmFrWenBBBttnEMIdyBYV72lYkmGLNXRK3W4OLH51kPqO4X9
z9EoSLR2WDJ6LoFbLGedQ+M3rMXmMy1BPudSKcvy0Dq3ZHnHTd9F7ZqwKSmKEiakUNI3PwmTr5gJ
zIooSvvCfK8t29gPHsGiRGszrv07W+VHESXf2FyRgO9qwPudxatlLsqD8HRQtZZHdABeG0364NiH
XKwUkepno3mIzAZio2ojveLzBSOJgHKy6tXp3rcxwMsnTYlwQyIeYCYW7oyTYtzLQxVCCWS11W20
QH2vq9uuI2GjV/shrc1LP6FpOMoTikoKy9uU8YwTdzTz0EZEWjw0rJ+00G4eRCMWGPwWT6bTr71E
Ve7nhbrfNdqrAWL1hgAB7o5z0SqzbBmPIt5kehnXaO3igIH9rLJFgiklF1v8cP0Yi8dciAPPWsSO
2RzuLZQ0lqOHFZKFe+UxqZUX/NWTBwFD0uzq5ikYxxrjHPdcGq12WwZK/eQZwlr2aFQzw1LEhcXf
aj2hGb/1b60CUBXULf82j+2f2jTFr/gR1/tIDckIeUHyasOWWZuiiXayFUYE2p2hWYJeoRWbCVRu
E+VRdU31gfcHMBaqB6eHtxgW9sJmo3l0lAnAYI9noWU06QoVERvGVNIg2AR6DB64/ZwRSsC/wlVX
xPVpHVVtWxa83pXEsQixhOh3AhNdy7G61wfbUiu79WVsB+iMtz1xvrkzK7wG6zeQ8bI16Yn9meNU
XYrAtHhhjVgnys65SMlvDiZyhvN9ccfO13VHYOwydhj8lUNCeys7Gz3GWXXo+pfW1G469C1w1byM
jTAUrHpSQvJPSKZQWZJhTbaY8ewsx+vveqTvN1k0lTducgR9Ej0pzbLXVPGkaE7/lNXDCywq71SY
+bCresibijGIu65Fgi7qPbhDSmRf6lrtWzWhp3ap6hEruDVJNvtqic5tzI4ZoHl4cIUr7uQ18hpb
UvbP0dbNh2Xm5IIlXuSsgE+nxyCA+A3r7UdOcOpbWYbYQRSGdYfbdbyLBvfQthNifVby3KlJ8Aof
WT9gYYHitTcEr3XSthti7eNGtgIeaDDATb2DbC3M+jHDwescRK7x0uFIleHOFhbqqhRWjWKIXa8a
eKvbJibJiacFMkheiTvIOracv07T+dTUskpffujw4dTMtHKTjIQPApy1IWG+2Px5j54JjHfwgheD
X9u9nxYHWVIsYd7FwfggS/GUI4Gaix+yVPNHQ9+OKtKtVfgy1WgHuQM5OnnVuJ2MjQ8yZRXbinE3
+ur7wVT2jiKCu2s1C/7ykPrBs+x0rU/NTluHI5niTw1FEGO45cMWuHaWXYhHsNdBx0z8uZ0/W0hb
taY9w4ffRKId39zJ9ldTC6h51HL1pOqEu8BOr1y0XuC/1+EyGsPiVh7wVXo/Sw3L5fHG4H1y0AmR
rdqfs7TIvPXQQyj51CA7y1bRKcGHVsg+2K/YoiEqQez1ctWmcRdpMwHc6yAVE2AZp/yAXNj7IWap
gP0dB3l2bbj2uzZ86vdfdLlefgIQnyzk9a/jZPHa53qn/6LLp0tdx/7tp/zbu10/wbXLp8s3wQzM
+9T86U7Xy1w/zKfLXLv8b9/H317mn+8kh8lPqfVjtenC6OH6J8j6a/Fvb/G3Xa4Nn76I//1S1z/j
06WuX9j/dLdPn+B/GvvP38vfXuqfPynyDjWrQwOf+XFkaRfNj6E8/EP5QxOpKEblqfs+6lLuzKS4
XOVSvgz4MOw/3kFWykt9HPX3n+h612sflbzztL62fLzS/+/92cyw9RZmzOr8esfLVS/3ud73Y+3/
730vd/z4l8i7t3AgrEr0m+tdr5/qU921+PmD/u0Q2fDho18vIVvS+V/+qU42/Bd1/0WX//1SYOq7
1YjDz8KMx+a2G0JnXYOIX8pi2M+SAWbegNyhFYyWtVQr118pblPo27TB1K+pPVaUc7PsOIwBmDjA
KzeQ1OuDXuDZtJLNQb82zdQ7gfmFQSer+slLj5XHKrDUS32rj4azMkkqLeH9LUkzAL0kOH28mLlJ
Xzfp3AZnD0lPeWoNU6Isr35uuvM+8Fp1tYLzfSNG5bhJv/lRo+xN37OWeYZxKzkp4lFqVjyAytyZ
Vd7eIraUPyhEX24srz3LNtmr4sndeHY9rKCF5w+ym55gJRYSbDnILrqvskTKWZpyVdkhLQswXGYM
WHC+iWz4L++uu/3ZsXSfIOp/uLM3oryk+9+DHN/7eragn0BijQsb7Y+TLGM2GWLT7b03XxvMP11s
U6FLMdBltrOXw64H2c/7cxWrSsJNYULe1UoYLUYdkwWQp/JAlBCR0mv5Q6fEdU+gL8fthzEgT//q
/qEWccXUXQ6GKpDpQ8Mflzf7ttci51aepXhX9H3enT7VsyCKVqxP+Q19GjC04U2fBKg1/HUN2UMe
Sra3qEDZ/fZaJ8/C1Ol30CB/faqXFykb91iXk32QjbLKScUmU0exr8Dbg5kkT4iRk8VX5Cxzu/Yu
9bJR1suz66Gb87yyOEkBPHnqkkzx6/h9rBzWmJG/ioy6xfMsGzZAAPplFE+6t0BfrzkvKo0gCaZG
uEYD9oLugM7yJvaK9iwCtT3XWukcnN59klXXeuS3nqysddlr0FUeMuDIG9sM+uU4j5R1l3vIK10r
5X1cJxgv95ENajl9yYq62UqarjxDB+r+na/7ibqLCJ9XLi5tl3PJ2ZXsXWRhQTu0Kw9dzpAc7kFt
DSNF17zKmoNSKTbnvqLW/3LeakatLmV3v6374dhqur0Imj5bNbHxzp1OlM5ziW5Ao74ejLJBrJNo
vqz60OUz81q2B7ELHftDV0PxhRwuidjSVx2df4zTiFmbBkTpJnXtYziDInCIVL9mBepAs5PGtUdo
axqiwSJb6vtPoJ8kA3y+kZXO7BYK/9UiALIq/mCD0DQ65nZA5miOAPKkPERkURGu/EsgD0H2DF+5
9v/RdmZNcWNNt/5FitA83NZIQRUYsI3bN4p2u1vzPOvXn0cpmsJ0f9/7nohzbhTambm3Cigk7cyV
a/UraV4pfNJLXEs1bI0DajHsYT1poI4rm8eFoeAQtXW8C6F6R/rCSXLgIFm8G3yvfiyHqX4Um7bY
Opq6kRwiR3uQsbg/rDOq8UPT+cGpt5vh3KtWf/YGKsQbGcew0N+5+n3RFWO+Wx0kn8ADjE73I0Tc
hsK93sO/HJS76wpdHr+u9cEWLuv5+v0Hs61GylHRx8fuTQz03XPlVUW09uctOQTt3RNmfexQArxb
Y2T8bub6kBn8SN0GgJ62dPjBj6tQMc3S6GWgL+yYL6JyckjfziYRlbuOxd0PyTrjg12G7KD7I8j/
b83QufOGxCddUx5NzJkZKZfrIfeb16EZtJsOmMhZnGJf5/Z042yRJJ/312lk1f1dX1badmW7NWk4
pA1qgAzQNKIIELBW7RWn+c2Yuiy4bXNnOOdxzsY0aqpTPKfVKTFSV30aLHIH6ujmW4mpl8BEWhUm
D2R0R9WNPOS9mNxQL7a8jA7QgzSamm093YaveHTmGx5z2gPNrPqDnGXogOpz1F2udh3ptnOmW3AX
EeqpgGo32lhaR4ePTYsfxuuBtB4/CajvXaR4S2VgcUemB1Xl29XE1iyXHAuFkgxXu36AsM6bc9+Y
69Xe2fO0Ah2DLt4w66c5jaojeWr12esyiCoV3/6pI+cRdtnww23zYVvT1P/Jf4uNDGf+EDs432ou
k1bwKQcaJYCugRwt9RrSSTkaWPA1Dau7siMykiAdXm0FjVXFWKGws8xYJ8s6Q7gk9arQ3TSLp4bH
TNvJivYY3kjIxynL2rTWRrC+M0O8hVXtUt1xRvsBzHqOXDxEw/zp7J92SJ+IllS/h3YMr4fVpIjK
J2j/ImZ4sOhz+SyxQtfya6zazxZlGqAPil4rG0fjkSQ9Aw2qBzTDJAwXGLFqwKsmXuk2EK/jAnQQ
r8wtOuqQqmeYXr31WWdrUiff1Iu6FPl6MvAV+KnrULwVFCSrNytQlalNAE2NBsuv121MP20eICqh
g2c5uzqutnDxguDQYLigW0Hi5DDAxrw66N34OVPhm4eBIup1glziw0pyiQm2ExihWViCr9dOlw8F
+qq5VMCaDMcs9/YEHC+yx/g3+qCQg1F/C/gFUCyMoBoeOu23ytIAWZXT81QM9OcpSUolPNB+c3LV
ofip+pcgnVUEEPnCLtNl1bzN69NIvve/W9UfdbgxFAV9H14eT9bgWkfN7+nMBp+1gT+sP0d6FLyE
5XwKKrL9rRvPn4uq2I4LMRr9c8W93iEbFSxRNC3y7myjMSNeL9ErfhSWFK8sSVfecBZvZKrvlsyn
nEIxa7ht8ZOSQkqFwStA0Dvdkwrh+KlzQ/uA2JX9VZmje3kOXyNSgJ+nMnKsQ9hYkC6bsFMNm3q2
qqO8J89xZNyZTr798K5MUyVv4LOqGndW/Op9tYknaup3nmnk8bNZX9Up+NwYRfOcLPKNRprComM2
t606KMP925CiaHCRw5w7J5qjy4utoGfHQsVNo7nRkxw8AB5lAhZPRnBb6JfKbO+M3kQAJpuy8Zh1
Q89Nlgkz//9PTpa220V/61hARYdITKvelm3nXCRk0v3h3nbn43WCbs/JDXdQuuplgq8W1raFPn2N
Wa87Jw9lUYTrIgb0jg/hROFTPoUDDB/Zdt/aSKwcQE2nO7BNw8Fclp8Vt9yOqCI8K+lOjRFOKbpm
eJ6CWt9GA8K3YhtB3J5BRf30Fr5XMVWFCVVQpl6cxTSATj8ktc1b5DIs2fQ9GdY38Um4GdNH6mW0
7LSqb95Omf8b3CHDnRcEw93kj6DQ5VQO3N4VBV2Lt4CPUdWbR2Jk6BdtUG1kDNVZtNetuV/XvMZk
RTz52+tsWdeqp9fPsS4h4zJzPqtDHRw/hNiNyhM18L6EVo2SSueZt26vRGAHZ5VTOVzH4pdIcTtQ
Zb1Gyti+Rq4uCaUgMW21AJ4RCZI15Ox6SbQJFGP7r1eTSPaoIayDIBNVvRkfHAgGd/GoJXsZ9l6I
rTfGh96dnc0AB8Xhg8Mf0p8h9ZbTR3sx3oZlpt3VeZ3ayKmwyOg+61M53Ad60AJOypyDx87yEVL7
euPX83CSoRySzn1SzT4+y6iKY+2xs8ZdjoDQQ7GMPDMIHmnMvE6pYOG4dJ1140/NHG29roVlwMt+
12j/jrZwvMz8i+iQ/cn05cKjGQ6HJsrAKVX1FnjP8Fg7avhMIwC4Sv9ZDkZstyCILP82XWxuA1B1
nhXEXZYh1fruIQ/028r0XifoPRAGCyFBMdGKlu2duYc2dokHe5uf+8L56xpPayDwLht1uyWg6qtp
G/ThdCPDuS07wGh2tJWh4qbGU15+zZL09WqwIlWkL23nZKRtAuqmMEjauItuGVyiMT9ZHOygWC8u
YosKCxDxdWyeDBrl4OonwF8mSZQM5WBEdgyOpgh2HxzXIdot5iG0bDCCXw3NRSdnMgKkUlyKTWNa
bC2Aj7t2aOYDVfjw2Xej8FGN3E08ldk/vDLXRJJHYlPDDZ5lPs39H+dLRAg57RpxvcLb9cV5XQNQ
MFy+cfPgQfV/sEI4vJIaCb2NTfPOxVXaPZ0ZAUQC1vBH3cbBbbxgrDcS3dmRs51CY/wkhxbW1Evp
N9Dat9On3IZVPov97CifCYppJBms+ryOXMpojWKNm0R+HW9e+XTZv3hTUmLv5nbL3GH51eVqYt1Q
qw7ocEppvUnK+ha4INxSAGCfxnCbRkvBf7EUauzd2mP+l7jWoNrv9mnlRvvrnGAo0s3UB6/riAMy
4/+P61yvPf7nz9P1s7o1LBjKqtQyzkWjH/tYt06tb/C+lfa9cZ4qluHVKzXOqW3EtyMtwMhCGmcx
DeJdYyS8oilnr7UevSTLFImUtWWojKhH7KoAwqc2qaa9GMW9XlHCR5qQ9jRf1ZvIjZLXu3Q5gfPZ
lKYx3aCJsUf9LjK3JDXM26jKLKDb3PPbgEceEhOMPbm/i59czuTuy6ptb17fa/wxOpHlU+75Bwke
3C51D2PRGnAd/21TFwf6d3Tm1Ppqz2HeQSx5CUHB/FuvW+VJ5otJJmh8fXZ8U6BFWeaLY+gz92zr
k3KIs5F+jqE8g5WozrNmled/G4pDQiZYre16prX2P8fKSmkU/O7YMKLV9nOpGMpWzkxAK+tZvtjK
VLGe5ey/iEMPVgEVTDLTTfcfuLFkqAPjVfIIwOzyHicmOdRhH7yT4U6BFqS+AW1bFlw0Jyhf6DXe
mGYGxnk0DQDM8bOxmP2sS24n9tJbGVoVrfdwJCkAmOfiRddIwpMFgnB0CeaNfl1j5p3mU+xAp0mz
0guHhH9bk/cYFC7sDL23Y1E6T41vo1x2HdIccuoDCE2OSuOt3gCyssfYNq0zFOHjpxmaFGsyujtI
0KZPvsmhiRRYsKtI3zl9yc1rjO3kPLuvE2SWHFwjXafKSOaPVhLvHaA0u9KtUnKd3XQstMh4LGm0
2ncleTLTspDUW2y+YrbbsrCbNUQcEwtsYGbLb0t9+rMLLO2W1LDxCKnprRqH6kXrWjfaFi8TvWKP
7eKaula5aPZ40xqOFyGknU23iaL/tUaaNGuBTjeLrVzz+mHSAK7vGFhMCYb9Tuxp67XbComP47rU
9cOIWz5g7KTrB7kuV7xoXuKc8lgPIExgY2cs+0k3UvoboP70bSls6TdXozbN4G5lvyjhYL6JhLR+
jbkucXVcbddlUPuJNzP/p2jdj19Job3QUKl8bovJOhadWd60WZ1+hsnvhw7w8Y9fA8YIwYs6IC2z
MGmMk0qfjAGRl5ABqqFt7Owqez80l6EEi1eCr0Pxfphb2MDTWzDW26GzjEuWgAcaffcb+FbNvw00
6NJp4oHlqy6ViTRNbF7I7RoXiW7GdpfUxnBXtH+lhWXehlA83dFJyp+qUtCppDO0qCERw4qO+XhH
Ski80xIiZ3KoG5qkVs/HsR21xq3d/4GkmU1f9BIny8mYJFJHK3R1G08BdO1B0me0QXMwZi1UbsaK
hP3Mc2TbW1Xu/pWmZnYHGrgk9Rll2V0DImqbOL62lUmNm3r7qOsi3q1yRzEvaDXTtT5MdACq5FeX
IaxR04MX+h0i5N6r11L7+nFGGuBCA94Lu87iW5fF80YrIv+l64AjaX0xvfhVZG28tslffAfZwaII
PFQUGmWjWPTsdgYdTZQNvFsNddq1T9uMY38dakL1AFvNu+HVK311/+3cNA2irTOwJW+9iftXBzzG
qCONdwXPudhmgc1dUOwTNcO7Iaj2YhuBXM671b1MyfpC29fLCiYNXXtP0+u9WyvlDfQp7j6hbfc3
PYm/NrQYPKp9pT8MWZVuxJ5nvbnLVGDk3gLqpf2ZVzPtmz9X7S2/gAalkiz5je62ZtMEnn8PFnB+
KpX2UeyBnlWH1DctEmNcJGraQ2cCJ2rh2XyJvhthPP4c5gC5Am5rj33Zzjeon1Q3qpkFT2wHwdDb
uf0z+q638J9IJPRm06MdQwvz+mYN3ySdT2g67qCwSOmBepOfFyOtBul+mpz0AhrPecgrRdkqgcXT
7O0syEmVii16O7t617N4LC5dDjlWFNiPIW+vJ76Lxr0caGI3763YR7UR5cDNB4cMp9h/LMvMPUns
NQKedzJhFpjTPg2eIPfLn7U6jfe+Cuy/aGgci5Wy3Fq9k/7RjvF2Nqfxe4C62H6uk/cRzVIi+V8j
hCcqjaNtFoXTdzNQaPjIodo8wm6T8V+kqOGDLzrLoefsLBVOsFVEOZTNiXPVXA7ob1Ai686DM7Tb
eYtDvF7q8k+T1pdJKWuaQpY9zbtpy9rUgMe7pr60i9Su3pPwNSqvfJoAJp4GV9EP41wqX8lgrREG
TT+bbIJ4yI5picqpD2sL3zoq4L9TetbuYNZtn+BRnO7hPr8xcj72Vi2m4mBN+rCTWDkYavo7FHba
nYyqLprpqexv4HNvPrG53PZzTVnSR8xNhHLbhjxcYZAdmZt2+uLo+U5aoKFHZTuMnMpOupxd3dE2
rm2rFxoUt2mo9cpz5E/THtb9wqZTBlpcOYS2qt4q1nIAa55xF+EUbK2p01LQ/ci4N1IpWDwSvvS0
/0+neYAIZE07LH2v1TQ+Rsv9GrIvixpOarGtp3Eh/3P22/xwlfScwd2i7lehFTg5N2L/qPopIXls
jHfpFJqbGRaOnQSK47qUnAVJc4zflvoQlrgPiqdlTXSEckWPd21m7drWzj9ZZcpG00ziY6236a7R
I3aaakrjfKeiM2rWP4Yy8w56r85IEaBPLdrVYmu9ft6Oytg8iuN/tKnLXDr8aE29xsiUtG6GbTeN
2k4Kj1eC6LVs+a6OGaJedPCH4YtULVf3yh39z/O1vGkaSNKtnNNd0dmHvui+uNEO8suNpY/pZZj6
PtwnCq2eTv6PYbJ0GecDGbq0b48yegttl17kejm82WVFGYldIt7ixW4uAklv8XJJCfW+2xUETCXk
mOySORSlb++bvp43V5ucLfyZF73woLGVGMuFl5B+/dd5rTvQFCSRQ1IhpTUkzr6okvcx1xVbiNeO
VKN+opdg31aVdb/+PmQI6xVt0fwCrj8RVbY1TExu7lAFeJu6DsXzwUbG93c/qKuNpg/qvmm5swm7
QNkYPwHU9w8B0GIwrNpGOAiaoMrOpglPqETJJCfoYV9YqMz/OaltkstrqUSLNJS+zZx2tzKZ0JAK
kIpMSnu8yDhAHufQT5QSxaYsMe8D6brec7dy1tniJiesUVkk/wb22oB4KP7TpPJ2UvLJ+CSHue2d
nTM0wf5qq2mvo4SoBpssV022xUi1D4twmBzIVsO3WpPzzkcfBsdFOCy0EwMx6u8S8M7c9doBOtts
K7brGuTkwD01jrOuIQ4717yLHvCquVyqe7seKKD0MM/m8NHBO8cflF7703XxyuPfoDQ7vnyefgOD
EpQwi5ArpIb1o6EX9Fk75kOTI/CKOGT9uASISQLkEDvvTRK6TASsbK0Tf13ruvyva01F+82LYu3W
1cONY1vNkxxirUDxXvO7V12btoAUSZ8989SpafvU95n3qc/CJUeFlswQoK/qq0SvYxJX1OJz7TXa
oR3nU8FW5mP09XoyQ13WF9tkjt6nkfVl1JXaS5SFL2MSOY/jwOtelRjhSYbSuuPNzh1daM1Feniy
2AseY+1OBhIUwkxPL6P5OVr6fsROtH9MelBTtUUz2LZDOm+nNfznyAyJoQP59VLXpZZLOSRxkd3m
w2htET76NX1+yxoqnVfngctk3lLZUv38ECzE8Sk4/U9h1t/XczrdiUkOJaxOR0SxdcgcCSPzCJd8
TJxqAR5IFKe6rUYzdlASRnb7RrYSiTzi5FQOcDj6u1bTtI1sU8Qm2xI5u9quMz7YZAGTqt9GdYtu
H9IACmQIvrB3pGE0izqnWk3vVjox2l1fCcOKqd5blg5FZo+44EGhf/IAwyecsUmZHWgzSA7VUk29
eqdA/2PUQNBQ0ou29Ck5+w8weRmKt6TkuHqvMHmB01OlDde5HxzrUos3mfkmo21IdosuIjSNvs4l
TF2+BqO/22vWV7/Tv/uwLj2Is2v1DSR5+ucqq72nSQ+PYg4zhPiMgT7cUY/sr2OhNqdcLZOdeK2g
UfaBF1NHWy7go328XmBdcnQ+XIBi4rsLRG7jHqAyBfVKm0t7tsJky5C0iwwzC0DfpOnbNOlvIfB0
z50/RbvGiqIfFY0csw7/KUJw5mHQCxtSiyL5Mir1owQAoHQguwiMh+tM5AHDH5XGJtjzzW/pnFkH
xF34Wlmw1qdjBj/MglnpF7DL9SC2HM0V6G3z49XuRfVwqABKkudCHOzDVBkqAqZc5tKni17U28LT
UxzxZbK6oC433aJPIQe76EhUyWkdA8Fql8PVLbZpDsLdPJAIEsfHJdZ1yppCMVnonaHX9vl6GLq+
ue1LoEtv9gA00tkYIdrb/X1Ky2E/N+9iijYaj0nr/eiDsbiHK1m/1MpBBlBDI/Ns8zq+2qvsKHax
yFm7zBmSRr/wbnM1BwhKwmlHkfWXRd+td7X/smiAIFafN5HrbHU6p5Y9hWxALN+1j+OYfBfT9fBh
/0Gj8DdEv8DTLjPBl+mHKB7JFi/Da6yzrFaF0fd1ByTedT/TV8MOQJN7FxtZRUonr5+blAY+VZlp
RskqBx7hyvk82XSmQ1jzFxJ27heN+yc5PM0/z3Fd3+kGQEj0i4xnfufDJlRa9afSPojO1zLHqvTX
Ob6m+OcmiJDmTopprw3TdsoKdsVktL+33J83PSQuD3XTQ+ehBuy+wmz+3jhwP8AXOW3TBi5HZ5iK
HRWV+AHo8Xiy3Uk56k5TPLqaV7HzoQ/L8KBbXsjDpmj4NPaN/u3DJK2tFdhWzeKxreE9cCfdOZmD
N2WoTvACSX9Q7RwSKze+JvV4n05u+kdiJHRS8vb2BL9mTY8pEaGiGl/rob+X/Nm/Rbyt8T9G0MTm
bnO6gHdul3yBlyL7JECHbq9S3fpqTU1NA1j4WQAVRajatyMcWyvMISsNoJ6oYRyMEfaqDr7dY2nk
/bYoTNS2FyREnEfrojK/3cmiE2hJWVQwFDR2OuuinTZ1+xjREqDFvKaozvApUKv8jLYBOxDEydah
iNQLb6yGidwJDCvL647YF1Mdq/lZlnhbR0wIem6dWNH4NUPfbwN6pPEKko/gPNt68tAsQnpdGOZ/
dCGIqdbzvk+z6u9SNlprhNWq/SYEpOOBtDvYTUwD1Vs+FTqA5qEoUw0HMnKT5E+vRgsebGQuFbYu
MpuiTbXR4XxYHsiBvSvGmfTalGUPWQmXqOiad1U8Aqj6p6O2FfYSiyMgo7bOSHqPb/HiCOLSPOsG
PMSXkVRVVjRq8/ya3xkMJzuMFKhF727n95P6e5u8oBSa/UGmT91G3jTfa+CbzjSwQxH2GpD30b5O
FfB8Suwep7Y7WGrr3NmTbzk70iXJIYdIEZQRGvPijhTduYv4eaAfQq8ypfXulOo0sctPBsx6b4D+
f+lGmD6udrhx9maahC//Em8vdj3yCpCNDVxkBfQeaVLzX7rkJGWsukG9oWxsIWhH7sIrtXFj2lmL
ZGxlvDRUXuqWJCTJgfuw7sqNsGzCswKllQLfoQxN2/zfJ1WaCTgvny4kqQrob5eDAk8l8EL0M9r5
b9viiJEpQxFmAPak2vsJduNSc6tz3EzTY7gc8tHaN2UBu/sykgOAfzNqeOlcLF7WqQ8dtWIZQekI
HwfIPiSRg7urKR7r7G7o1d/EJAe784qTq+rtOrOJ6vCU19afSPR0d3B/ImPUjUmPOGjRbSFCt6gx
DSX59sUoHomUszVcxmaQ/ZmnqgpeJhnPbJm0fTX3w0awltpA9w3v5XhkLDFyJgdY0uAtSM5XM/S9
ADjLrnudUDdIbFez+pDoDlJGSus53JMVnd9cV/v7qQrcXZwY0+emD8mjWt6jroLlCscS9lBbU+7E
OQ+qSkMlQuvidaF/ukG02t+K1+VRc7En53c6i6fPFlzQz8gBFHVdd9uiVh6qAW4xiSwsurOrKVdP
so5e86/TWMO0F6/edMOtRr8rbJh8InAc8adYL29lWYkACQlhn1I9ySjKIaJky1mdZTVyVh0k9tUE
jZaN3qiJHp6l9WzD5lD/4tPMSsEjgiYKJdKbgS/yyYBG90JXNrfmOig/V5BjbNQBZbaCX5pPwidA
LqjZqUE83nRBDuBiyamynda2URRWsOIxzPQiNDagGZILDyX4WkqTZhvFdHZxG2vb1M9+CQwdRAD8
KjuoeYUK8FKCU5YSnL+U5lJyQF4/tvdiEqfdQGCjeuZwkAhx2B1ETjJfbNdFNKsDo5t192JXG2VA
kgbNLPr1tXPdVflNGfqP/qyYUH8JpVWQ6RBZaXCkzn78R8azHHKVxRM2HqdowSQHG+3gjRjhbiZc
TtdQqCvzfddRlkKeeud5L2HRTg/XFMCkmLQF+JFyI4kDcUSNOSKE3dQ7brDGJ3GkekPNu9BeIMhI
b52iyLnxefrRzDrvvmzRNcisCEEFf563au3EL+3gFhtnzvzfK7e6HwYS8ptx/l6y4eO3WrR0kPTV
n4mZfbWGJP/eKfxp6V+evrAfyHZhnjaPXV+QEDAt7eKG43wzBU53W6negCqv/o8rF6P5/srWcmUl
LO/LqSDPUqTfKdq/v3LfJV/jMlO3cW72D3OUHyAxg417NpWjWUzK78bA99zrEh0y7NrdQ/Hvnen5
72+po2tHY4jVTwmEZlunqcpvVtO9LKBt5v8FtRGVzjn5XdEU9SXonWSn80//KUh95Uj/dnwbJXFz
Gdt43lveXHx2Qh/C6NDUfiCk8foxND6G4gfBj84gCfjhY0yz94+PEZlu8cvHqHmxuRi8J2+7kf/n
akC+giJE9hkq2OLRaLmtLCPTUzmA5cudKb8XE29bzc5rjO4oQ5kezmCVZNga4zqdvm6n2S5TaQyg
xxxSZGc2o11vhNazX2jZI1stgAmt9YyegPXcB0sSBhGkO7HVQbCgfheuK0iOn0EYZY+2/zodSTDq
iZFFNsHs1HPXmq+HZjlLgL/bSg+6dBnZUT+TW0kNEqeLB3IeVHs09aTCUrkTXQdTI7tACWQ+wwaL
pp76h5hRF0UqZokSnRqJyudpOpeV+sh7i7+NyhI+zGkw63O/sKzIQW/7nvdjyKAj6B9PVwfSCESr
b9HTWO+L1r9BrrPbGuTPTlK8SxO4r2CYcCFDBWctXjivvZMU/jJ9Ro7XzTf0yPv7FTgwD2G48f3B
PRaRVhs70XvXFiOaCu5RhN1FLF7OxKvD4rZpF2/Vgp3phhbVdUjCHubQ+Kz3tv5FRpOtfhYK27fR
1bdEqm+Rv85DYHhdpTRqg0YyYGH+YE37pIVDSV4B17dBMY5RiU7I8rIopXI5rNFma9DlS2n+evAm
ZdpPJW+/Q2jfxKZiAFKIpu8Au3Zl6iUvU1SXtPphF27aJPJgsqjS1e5OC8OY60/fF/s1XtPNP3l9
G7iHkXsZF8Z2ObSJTrfI0EWk27BdvcESlzntDNhBdot5moX3gcaDq20HOi0mZ/zmeX6wG41Mv5Xq
jlN8muepefkQNTjxUlu8TdnBPyr80TrDpnDhRo65c/OQAueiyToYzfhYTfxJpazR6+zZpLw2Gorz
mJqq8QzLzl7heYNmitWdlZT9mijV6KnG65we0kS06Ngg+5IDTQ+bO/G2qXU7QVvxFAShKWuIuUda
9BxmrCFLGuTBwCMl2SYLiwQFqy58Lqeqgn4HoFJlROFzAXE/ZC3udh5hn91WRo+moe87h8q0X70J
22qZKqZ/m79EiNOhwW5voUlD70DttOXyozQrgblTmNWZH6VZOctVK6zP4p2Xyrh4qY4THMJvfvXK
f5MMQ0d/P/ffguV/jbtach7u8sgZt7ntKZ+VYPrH2TTqr7bh7exDnBKj5T429Xhs8sS4C0cX0p3l
SwsO4mkqx+nZ6lvjruymFFVDvpw1dN8Gu5d3dvky+3/HDzFcoHNfDLa6L22HBBEkJndzE+p3k97a
OyThjY3Yro5/G5JL0KuNzLu6jXy2d22IQvYHh7asn/LE3bWugcSXooUPcsiK9DP9qw6Ix79Ncgav
m7eFUz7dF6KXKcYybqBNsV0o0H6NjkLA7qn942o2piC6XiFzitcrOBbYrYU1ztvqQZjuZcY12Fay
52DITooCyybdS/Gmysb40KLyiZacq5/aWa3u1aXSq4SZd6d2QAyWSi9P2uapIeeEzEKFbusSIY6s
MU8aPWTrJNqLu12DuNmkzf49cqTtRkm98re2pBxp6Vl4l/l9+YIe2WqvJ1SKECQy91VSV7+VvKtq
WlE8GbkPW1E2gTRe7P0ynQ6o4Dq9QnL1ObC7r4hcFDu095LnQSXdImdiGxbbtNjk7P9NnFKQXshV
uKbHMdS2njFDt7/c0azj3E/tN1MPp7tJBbMs1iTNtO04cEcpQwP9in03Q4LtIcKjQJB3qJtYO4rQ
xewY95ZWqE9JNiafokb/KWaJciNXPeamOX1bolTPORoZeJhCMZ9518zvNIubAPV461lsRRjuRpoc
Hw3LsJ5jhJp3Dqjro0TIBHMi3bkIwD6LbZnQ27C3rnkAVw8iQHzJHtbu8AW4dH3y+1rfh0vqy8Fu
tdZ7e8G26PsS/2/2YU5Rn638TTiG3X2SD+4h0ftiX+Rh9gUaQ+MGXUpvG/pt9mUIa5qWncDZKB7D
ePZJSpTQY0qwZsDn02fDvTiTMp6fEkjIAl6dBnS2dllQ6J/1bogeB6cdbvrEdlXScHZ7W/KwTDeD
Fvgn0zhqVtP0P8WhFNBd3WX62N6u4cj2oTeDCBXoqQoWlrkc782o6F7anT2aw4uqNC2CU2O6kWFQ
dgvDpIIM7OJFlbREXIFWFhlmIwpmgTU8U5n2Ht3OvoiZ3y4MRQEg9zKpWdJFBS1DCOZGvI42fffN
qT0kKfu76+OW7Eg6bSIyJGgBvHsMy9P2+vD1x31EU++7APGFosCCc0bmZX1Wy0SdHHQEGdLZhN2d
PaQ2HPqlypZ1Y/sUzf6h7cLgQUyd6qJ3HNY/xSem66Sr7ddJ7ThXd1o3/JT4/9tJUQdaDLYHPlrX
uORJnfHBiwOgHmUzGNWPqQ7ulJi3zefcb4vPeeL/pS1vXZVTRxuXl8kLdILGOrR/HYr3GkzGqrlc
h0NCx5mWBtXOU06+uXQWj4Y7f2IUSJ9x/68jw8nzzZDa1ROQEH1rZaH+6OradEBWuj5DBNffDg1i
OZ7jNg/kl42dAmDiy1whpDEVVf3DrcJTo4G33RTAueEnQCg0M36gvBN+s3VH3yaU29Yle2WhfXTy
1yWHGcBSN1ivS9JSfg747kZtM3xTCr2HmpGziR68DToHw7e84ZpyNiy2f40rjBmaWA/C0u3YZuFB
tMF80ioX24HiooI4eS/DuqsRCkeRU5TCRDOszHTn8mYXaTGbBAYP4yTmXfDi5sgGbzgxfZ4/G6Q6
1pP3rv8lRgXwc9vPkXEIOqPbhbPjnyLPm745yFl3Q1F+bbQivqQwRG9GdD2+SVgUJcoJjuDpG4I3
m1LvvZs40f1jSLPijsZkcx8NJX/rMp27nVGk6H7IeGrNDloR09yPiAqhC2rPe0N1jmCZfvrWFJyE
tx7QVfsgZ2/2q0nss6Wt8UJxLyZrAYyM2HmqBiexi0mc/9H+YX2+4+8+z6/ry+f0BNHxtvagWweP
rraDptgmX8i/Dz1EtpPePXR5Au97NbiULvL4R204frIH207+p+4gGVkmrDHGHCP0EjuowsTcpf+5
1NXyttw6PYbS1x4zFMJtGlHMwlq+RU259TQ3PYhNtBM6mE/vh1TdGL0OLzaPUsMMtBOlUXXFjQ1u
am6sxu0uDizzX6LKeH0Ax+Vr2AojW8K8tugusIbYX5K/w+Z2/Mdqv4bJ9MIP+BPbfPuNmY0xCkwP
bWmhSW9UzmPUROYjaM+B/mG+6IV6TluYLSSyMY32xrYNF65EnU3JEl/PEVSHYQ3XrcRMimVv6gY0
nU6NZY1ZrgD7svXuCupuDU8Hfz5DG/FJomXZ0eO+ZazFIbUZb0cH1IrpK9lNig7mV7WkJOE7fnCR
IVR/xzpro2cFRbrnbDJ209LjmqSGTtdTU2xkOM+acQMZs7p60zEECDPm+Y14ZckQwY2LDJclpxRO
Plkyh14n7YL2YgU+tCiKR7Ii3OqSN1kOTZ0BE0cO7iy5lC4oZzTxouAgQy0JhztdRbOor8L8c0Dd
6NlM11SKBNQVlM/X6U1TqVvP6fZaa6BSGMTe41jRqqYvaqHl0EM74bQAjbse9od/Rgxue1ePPOo/
RICcIi2+lDz+ZQ2H/ftujAz04XlnyfQ9SBxSKrZhcpwX2v0+Vg5CpL/aVv//Ye27liPXlWW/iBH0
5rW9b7XsSC+M0Rh6C4IA+fUnUdQStWbPPiduxH1hEIUC2C01SaAqKxOk+iDZb1qwwDqlZmydxkZW
wgSrKfJgzcmjJlImU5MQNoSpiYUzmWZMzecgQuuQ16eJWuT6OdBEOcIpjlBKnZrVlefZEfKD3gOg
wd6DZ5rPKONqzyCJ9SBZ3vhrxLflmjo7TwvOA0JWneokU1nml8rLTbDSYnSWOOkaJfXthob7OjOw
E23fp9FqEKQ0toD3J3dk0v0eiyoQP2/pE8je58cYesAL6qU5TOTgSt3sb2QStYYKIuFlO/oIUNdu
Do7p6gCA/POJQPoD1S/tniydXkD1aXwP06TfUwCOgSB3Oza8ngJ4IrG6C160N+qkHxmysRB9T+Mb
/cDirEPZx7+Hs6KuV7Frgr65zPx9gvcAsLv+vgua4tEx0/KxwDrJkpm8Ro2F37hj2kvHjNmOOoGQ
HncWiBKWNOBzOJ5XBUhcB2/tu1V6sawHAk2YeAmtAOkdwb4DvvusQVK5FTJ5Bw3ud5dD3wdEI8G+
iKHG6OW58YaB1E8Dh1rzV04K0Ey50vTU3DsKgm9ozbBDWtxQ0At2Q17YWYR1m298sBYIyCB941li
ge00RwYjV0pSSspF2YGsNb/Y/+2PnOHZDNqY71G6LAFhzYBUUJG/P2KAtZfUSytBQmPu+BIsbCkS
6AmwapYJnuF9X4FLQ4Q3qHiFN9dAlgXL42DbQ8b2Bo4AxPxdlH4JPziRhxmmxp3k38fBcdJlHsSu
og//FXrCTZeOYgdu1ZTkS3PQlE7TQrNPXaHpTQRvOdS7wx5Fb2pnh+eSCxm/qNtTszX1VQxW2KcE
Ow8sW/7TjV4VvQMF7aDo/urWqNkIyPzppvYx02xkp4tq3GbzRWk23oNRuc8EgBMQJtt2Y5YdoQuW
HwtDs7cDUAjXWFSAsVeG/8BDhK4b06lezSR+TWJR/2pS6N1lnowXlgQEuo2rXzxoXgctLl+Lpkwh
jZN5D4OJm7nW4vwKgYqPqzSG/HoV107SNfJgLeiP3xpL/2CNgdK0OAKzRRwxX8zQhpxoZf5mo0GK
gsOPDEhsBP46R+ztASIx1cFBygbCPI79QLaIfeuE3d8LA6+DwIHscDuCC2v2h/QVII1Mxyq1Ndrb
dHjpuxGipZV95wzSPVhqseoCu7ExsiFFGntkVyTbJdCu/zZO4vFktJRnurYPkvn+zyrTTzpYTuYT
zzUmS/DPyb98qjQYnpOueaM1Mq2WaaE89BCbZ6G+J7sI/Gts+cA+5OMrjyA7MId3KQys7LYJsXPb
jTZUeTCI5zqCUgWkIoxVgjwjJOfS8WKFTF+SgxM8Z11jL+MSxeoti/IlG/VoMyaOfdGAuJ0ORmDG
p4DZ674IEd6iDnIRkFtalrjJNmTrUf+30p0kgjAdZ9degC6kczK5qUqGv19TaQhAsuGARePwDey5
HiQqHe3AVdM0N00gvZca5DVHx4d6X6y0o41i9JacgcJ/9LQSTFj1r3qwtDd14mf1x4kBftyMQRDE
MZBdLI3ceG78rlvFnNlXYUBbIGuT4oCEARgdwjFY1yZUEVIjLJd5DfKdSMnTleqM+0B7A8iDtm4g
6ZdK3Vj/dx9ypEOagu0kVt7zZHQWF9/Lsguw3bJOtOXsq3i8M7XxRDJkWWoOd6qPdpjU15r4tajN
6Wff/zYOfChguZf2WwtZhgWIj+KH2Ar9zeADYyNAY3g20yBZ84YZz5XGvxeVhJp5Ah48rOp+gO7Z
Wkg1SDP/GQTwrTyjoCcFs6amP49SToMgqzoNaisEtAA30cI+OyaNoy3zUaRLxJyyYxRKkLRTTxem
w8cpdY2ZjgCKU4wHSyKBVqqyykpDIXhiQHgdWmDJKQjBoKEVrL3X7LReVjWL34ZCXD0HtV6LXnzv
md/9QsnU79h3/Gcvt8DD7Ev7mnl6Bt0nFh/wl63P2WCZa2b73oOZspckjLajyh/RQVRDAGxNjLpx
aucW0sWZIw8GZaC++Hx2x348HKjV6VCc74Zg3BIkqJLQKe9bRPQmhJCCD4GS5e825oKBgkSpyZn8
5OdYQh3RfOT3X+dzWqzR/aw7gX8D5Sm6p63mCEtv649gSQfmRgVpShugwMpxQVWm0NHqQINCaDut
Z9uYBhdDe2uw7T4kflBjl6xrEn/DaDU1pSjc6yCKFJW7SYBwAYiTEnWgDjDZhQvLKePtF2+sllft
kPfn2dnxFLF3Vj98cYOQe7KWTtGCC/wFBDHBmVW1Yy06xAP2gRW+1KYZXgaGfcsK8PuNa4GBbHJB
zdW4SJNQw9NlKFbAE0HUYH4+STOvQWa9pgdTR3Z74PalzLtiJZQz9YQ5MnALnQEgmLLJ+Y+HH81e
mJYBskWUpSu2Q1fRI0ZmibpMOtWJ+HDuIqMwUhuoPmAz1BDSwPviF/dGFa/I0UkMlAdZtWftTVtM
tmkGa6h3LWTa7HhR1AXkJgzDvkuysdk5SZfvS8sZriOEIKERlzavEnKPnhZpv3zR7NzK9N46r5BL
GlS4abMTuQHmkYAPVwtTToMK3T3TE8Euux1iRO40KASu7S5Ih7UJhb5FoSoVXFWpQIdaNksErYKz
ZQsDuBq1tQfXRgz6K5QegJDxww+7JjCXsLoB3hwhn8XnYL1KxBb6aJA3RjrnCsywvBaZaM6mC4V6
ZhYuxHdAgaIn7XCoAv1GLVeZ6Ay8JfmOu6o8QQ2lSaij1KJso9eA33lhW37MEuR5tzI5IqmJ4YfJ
urSx0ZSZCULC+VLILeHTAEGzo9nkkO7CNGUXBlKFte+LZE13VKVuKz0pH6DkZp6o1YZBdy4bDt4/
9NEhaHSxdoG4WKdV8GFD5eotrDR/uhdRVVue69G6kj/diiCPZ+soFs16nkiE7M6CbPGZ5kFwGPQb
g5ciyARKlVrxXxlZ8puJ1Ltzeoh3sxCs9WRnruMtjdYwj21Uyiczjbfd4BuvuTCgZF22w5bcMqTQ
cwMb+3bszcN/m3Y0tXrhCtBw0bRFKMqDRbDAVuPWDlWD4bpwxm5DLGTUTBFb/9KMVZMoy/S2Cddz
bygQlNDL3xFeC089NIUOLMO3pKYdI1peuT4KEVRv6iiOyLgGLlE19RTYQ6Zo+qmJlEFyzuoum5rR
IPRzVGu/ppmQ8bikUfmdWhFznEvf6c/eOI5PXcm6qwYdMeqLDSu+a/PgQn0SyMW7drDAGYArglGj
uWGBtQtBsPKUaKMGTNGwob6iN417F4SBNI47vH0YumRJffUYJY9u8bvGL28rUmDdeVj2D6IoM9By
5f3RVeROgA1bu9S0a2jpgC9qckE1TWM5zo1aaZmbwAAmxoaavQEMd5kFF2rRoBIL9AUCBP2RmjSl
5/Obl6WPg6I9yfs2u9dU1LasY3uLBUYPuZu43kvU7l/IBUmZ+AINiv08oCuYvkUhABAUahI68CJh
0yRR0fR7C9DlBRgmAqSya3eRNgHQzLVtawtTc2KIbLFgZfMxvKvzKrxDtWS+SyBvtNDJpzFRZlfW
/EK9dCDn4VAGkXs3OWUtHi4tfgPTvFkApiTdyaLdPGi+VqkuY6SgsA2y0lmh4AoYkiDSzaODP87n
WqAQCdDa1P7y9pfJkK+5hyB43enblOf9zkW10EMUOz/jdCx+lHqAzIFXPRWgS/ubQ9Z6T8FQ1ZMD
Xrz9rh6w6VIz5Ngs3XvgkVkkLjTtSyOqz16uWS8m24xhkbzUjWwuMomA01ZmXop4mwE4vkEyynqZ
B300sVpPEckax+o4vRmlGeAeSeIK5X2QR/py4CEAb3E/QOUXHa16t9IZZN69CzY8iSWDFVkC08Q6
J6uqbZiXUMNz7ACyrjlbO8xMn1iBpWDSRd3PCrEqzbTt3wxprNob0lenQ1AjBz4bO22O7SGW3wej
blFsp4aHELuZho++3j4h5dGv0xyr/VZhIVyFj2Ctjdelxy/U8nSwKYxdxpbGYADfoXq5Lz56owjl
8o1TATGlhn6OD3xZbvQADKYJKKwRC0AhfK9qVHILtCq4QR6Qt/fBFYW9QO+Z+hsXj9QfgtttZVrB
eKSBuRrYUXHLKB+bPBkOniqraDq/vDjqjJqRG+I+DfuTMUJrGywc4GdsKnEiN/IYtajadhxksXuA
j/jSd4oGGc9Bm2oDwjytFomhizuj9+sLsC8a0KxInbqirvD7rJU46T8jrCgLbiAEBId5bv/wmM+O
9HLibRJcIIO27WK86ZetGfUbMOm1q3mppwa4Iu+OZBKg6dvovgWQNMKjLHXlW5jXexDvaL8MxzhB
uHR8ZWAWWHqo97+CN0vbOVzvdygvBWpTDfIc1C2merMfZVxdx9AuF9lQxudcVaVmCeDRApJAU+vT
7jCnZKtCFIfSApfiTDIDWCh0fTTugV1VLw/UkePnta5yGzl+M4SSK9eHcwOGtBf+uxYGf4lMGYEj
F6xoQRNYLwz8X5vUEHJDTmBt/Rhjuo39Yvywo3wnmjK58caKH8zCAjA+10Ff1abJQ86q9oQnzit1
jnFcn0FRfS6lm5+sIctXUMaFwKJqBhxvwAWd0iHUUjzCVM8gM/R4EO5UQj3umoy98w5IXH6zB6+5
5MCPLro+0L/FrdRWVWOWe2pmyFhAHVM8ZYbaggFnu4jBDPMtTBsJbIXu773YT4+oOnWXWA4teMbY
81hE8VnXhgAEuoABQEi2W2mVHx0q1VRuTLnpUROfEa+EJlrUIhkGFNYKVDbxgZqfboaaDWAxcKMR
qGBs31HZAYatuvoeuIipq4h5qrcCSCvuX2RQVidUxLmrTw+kJFACkAqxdJVH2IFSnjygSVR9j5qP
OchDg+IcuIjAkYwHkn7fIZm2HhvUgMiqMe5RSm/c5yzYtIhSXsmjSFILiINALhCdAs+ul7rjAk+b
YU/OtoWabDa0wFxhKI1o1ZwIR7ZruxJjsaxdbSN759WEptY+Ax3TolPMMM4Y1kdqQqTGenI4+2hG
ckg2CUqVV7Jh7q4uIRhGe3UX33rHKpGsaCNPvdSk3frsbHciPCKoky4oq9XZHaiC07LfJK2vAaRc
8AOzLf+oA7U1ZceyEJRcEhlWGkB2Sp21g0y2AzBA00zzgD/nRKQIqoSrLMayx8wBdIuLPrsLMrzR
5OjdmrCECRiCozT9t9nUpy4kEexCLKMu5+nSiwu2SrUu20ztOhoVZ3li7ae2EeLl21TlhaaoCje7
GyTH/lANBt5umj9HiS1I6uQhT45FJLITVjsfh9FPAfb5sx1XdX8s2iPZaUQXBhZoVHWimrEungKb
j30IwWAPtZRWqJkLsjmqA//+alkCFLWeaUDoDGF0pFGBtIuT4mF0BudRMsBkhuTKmeY8ksXSxj3o
I/gdU6be0ptFWnPvSB4lMhKrlkEJrdVaFysqlEqyBhxSNDSGlOwBxVjBgpooiTUu/8eVPKvhdwkg
Li2y8AHPHVRKj01x7NQhkRbafIgLYIbG4khn1F3ZXIKc2JLgbfwcE5E79ZNnPdbg8/nzlPq1tm/W
kNJKtnYeZSvSDd8Xqjqsxu9kZba6OHMA8M9OnmerXDeto3SrXyzM+MkQ/OMQpTY/kc31wa/n2PmR
OkflwcHWgDjapwv1SFTQgdIZvGqFdpvTVGPvxUd9aF7ZZ2W5jTQDmShNRQetA0Wl8qIWudLAMe6m
gVNG65+55un/PRfZP684z2X+c0Wa2SxL64habDw+8TBqMlTeEoLX/2xiu2M+pR0eK3MvlhNfm9SL
hHicm+3ZdjRxliYL93i1HTozBWKHbNOpD4DKPjWMA9noULo16pnVAWUGICl9iTvsIMDbxbzhSQP8
3k+1l7prqvfS8l98/BDeQQU9nQBPOp38q0sPpfcMqYyD6i7VyP9jiv/vPpAAQ5UX+LvXDnecUyNd
e0FED0Wcx5sWOrUTO4TlQdmlrnXn0uErP5v+YzKa1svfBoW+2U7sEP85SKa19RJZdnISJYoveaHJ
Ozp0iZdDK3M5W0YE4u7cRC3Is1iJvuqKzbKsja2RYI/qCmP4MjTnSy1sqnCasjfA1aFLFZRQV1Ax
vbsmjI1tFoIIlmw2MpSLtvNKUIOW9bpHTf0+9Fj+PGjjtmxMgFqVXbeyYLaLqPqwe2Bs2zfA1z07
FfaQn/bZ/9/2qkH9GmWvpsSXyl6B8hKazMOULGtAW3viQfs458/y3my2vePL5Zw/E0hhIgqb+Js5
Kcbt6DWPbHkk02SPl1WIijLKuY1amJ1iq36cL83xwNk2TTws52nasP86NXUMRj5NTRPpoHK+4665
HA1UCDJ3RGAwByTlkteuu9RaVqAOQIaXqQdPqGGPupanQtnIrzVDKCgCQbKlGaaxNMHnLALsPiho
UpN+HrA8nWaaTfOcTZJt8b7xjtQJHNh96uT81KOMfyULDytutZCZVh548dWDjdSsMvngmd5V+QCq
LtWk5YpTRsi1iTA7ks31QXAAUPiVOic3Na+LVPhmtpXm73labfC/TkuDAg3BrFSwDPsoLINo2h6M
1tRJh+5z2pBhqzDUWFXJTnP2dYeVHa1n/Ag4CGrSeoaart8LFCIhNTE3qRe1bLhfspMfYdfTo4J4
G8rxe9BhSxR5en8CoTjWeNT2lJHO6JCEJSRis3ZLQ0OwrOO1oYZQe54hrEDwb/Xt/R/2aeYvFxny
IFl4fik2CHH0e+lFD6bd628ehFiD0El+FDztl61M/QsEf7sTaDxQTjhUwXejOZODA1XiZeWBU76R
dX0uoSOyog53a0Fj6h3Kzs3KbURyDuKouMQjsAdIbSU/XPOxr43xu4Wi9BV0bEu1bA63SBEj9sAg
3Il37vBW6DZbJJkV3ZWla1+oA1sA1FaoDg0ldlNHrYF/OTRRRyGbg2fEoFZ0FARKMnFPNtE5QNkN
/XDfIDK4sSJNXMM8Nq9Gq9+YWtSmSCVRS3RavNHAmA9FYIg8Rp5nHhBV2VNRy1zoQk2oOzsHkJ9P
neRPdjoMSC0dnMTd/WlX04IdWjtURrf74q/sdIFs1OIjCnKmzj+Go3oX+WNdTB9vrrchN0Aiy+NY
59t5WhOY+nPqi2WjMXl2XSR0JDD51z7E6xqFZsk9ywLAfisoNsg2KJeGbdQvHmtRxifa/M33gQIQ
ovwRZCBPKl3+m9vlKssKD/qh90gGpdil5GxZB1b4G6kzwLjz7F0mP1Gj1zzZnA/rGI/GU6OX1dFA
dnUz+jYWlSAfWESF3/2wzGipjXnxGxzcz9wZ7JdAkwjuI/J+cTVd31c2Svc97Mluaen3S9Hpxttg
93vhGvlv3RsPfAiaN4A2IdAF9kOPs0Us+vFBN8t0G9pNdmg8ll1tP45WRtCLNyDpt0Od5b/0If7G
83R47oUcsPs0ylNgcPuEO7tae71XvXgc4UDlanXjPvH8+Ni0ibOso5SDAtthx8Q3xoeOGQ/g6XDe
oNEMNafQ7k7QD6vvQdP2TnZ8GURl+kacS9DW3VoWA0id+CstQHEdCDCji1aUybkxYmz2Lat/b521
myblD4BrIJOlHEzmDlvUUMbr1MzKOxS/lHdViAIvBBxqxOud4s6A9pq/qAt84jG/kgk1XBoy0yKw
4oXUql2kdelGKNAH/tXazfTzZIGwsThY6r03dYSoFhjD6o5asRtW58KMz/OgvMJbf4gTkHh+TlQi
YbzCzZRuNIKIYEH9MTH5eLHBFoXf/iCyt1HxcdYZH45dsSgdRfk2Eb9NR/Khw5d2LaPxyIB15YZ/
gITNwnHB4lHl1mXCLIyQxkBwIN0QxiEqTXZGgcYzdZLJjY2zafUf/gwId6TJIueotb6zJDoKu2q/
VYlt3JsImp3+Yu+b8qs9NbtvTs4+/BsAgJbEXoHfzbcgTM17GaGaaopklWHPPvhdkQQ5eS64QQmT
QKVqBfgXurYD90Ro3+EPUz31kGTadSjh3nSDZXwb8eCNuBe/4xUG+hSWaaeBO+MVKtU+iDJQkKxG
IqdbPUk1klUIDEVuPY0kBydEERiNtICouPIUouPePyPpmroHiCKNdGJf/8YAPiIHrPRQexGti6i1
74EQTzf4ZwQnkSXgG4Z49c5iVo28QGxBLZzr0KO2QK9qmdkPSBdthtobI9QkxmtwdBk/UhuVhUDM
ps/OqItVYArzWolI2/Zj3x3cphtOyLNDfNyrmvsGj3mU5/XlK5YRj2EGcO8ivh95C8aw2quVqoj9
yjS9XP7ts43c+o/PFtX6l8+WaBpEdlXtF5VuxZIVS2bF3WEqzlJNoOa7A5V9MVO7Rx0J29ciy8QC
kVVQyFG4zm+9Zm0lYAyYjC7StmtfxtoCaewSu9bO20iImS1jGeKvTkZWJXhHR85pVCpeUh1Krnsb
FkHs3Kvl1pJeedAACTkLl8szndGBpxUYykLXXc0dTRO+J0wPF0XryY2VRtbe9+r43h9USdsAql8g
T04o8axfyGOwLRP5TesJ1T9iCT326CDxKLHmtP6XGP90Sk4jnCgF4KWJsxEyxrYfbHQDgruO56MG
JczXjYIVM4t1C6MDMrAHLOjRdQCRtrPxG7mFOmhOnbpGBK7HXiNJuu7SKbc+Qi2fGv43N4k7f1sC
iggZK48/tUWxRSk38nq48zamE4/bQjVFXi9T6Ia8ZGWjHzLThey4NuqvuiN/DWng3yHRLK9g00bF
uvK3jMBdMu4hc6WmLXi5Jf8h9T6mrRA33o0FKttBrQ2G3Y0PzNgS2cVkT1tbatZ6mu6nja/qRcVG
8qWJWGayTxsdmegG1aU+AVejxOkXhtE766AM9JNDaFe8JHp3g/KMu48rQp3mGHWI0+Sj2Z1QZAJ6
iQJE1ScIdIbmJqpRVF55Umyonw6al3xP3drcytLkqGHBISmj/lyxpkIpf+6AQcZ35YKMScU+fCyX
82XNGLK/yps6uBdJ8F9CaSGrkbyF1jo/cxECTAh9qWVXQaJRZEDzI3WPU6y8ug0Y37qFj9CkXJCx
VT105gMps68a7zrba8ME9cfUy62VUQNoKLEycPAaPzK60XALxecus3HP0WnsP9RWnkLhDHFzOiBH
lQuEdP9pd+AXKsHrT5YvI6k9ZokBzfIlzTWPgZAQQvHqYBaetbZl7uYX0IN1Gx1c4JfaCK2zzp8M
BfeiA5npbIyFtXTToVwnWKl42IOE/mmMiiW5ZGQbgrKFfk9sr+cZ2kR/wu4kBk2fz8uFBlWyQ6AO
dBZlTleCScGFEfu5YE3WbmxtwHeVl+PZUDpnw458yGQ71T+jacq5TT7UrKrCsZdzj2t41cpwISjZ
CiSMRJl8HFJEI1vUy6OdS78B4VD0a7Ll1EPuTutVm77QflME8kuQMksSqPzEIE/vgGY/Ye/4NZr5
R3CTBvtO9KQl2jNQ0NbZ1MAPKKx4gFL8kJ6bIS/BvcS1G4rQzGXTxSZiPHm0AGNk+VNG2RogxRLY
jwTCNU4Y/+Jp815FbvetHZC319xYv8eCxwf3JNPxf6yyPV5aPVhwWlTze9naxcsV94NT4m+RiuE0
nWoW1w5GizVVmTWoJFI9dHAFkFkDaPEkdoNdYqJoD3QYrwBe3iDW2T74Yx2cUCzYLsmucZAvVm3c
XLPQGu8CR2L9ogbE4ApAxqhyjjbqix/9CnK6Qi+fompsFxKMfCc6DEIrTro6zDZqcsHZ0snNTTUC
EC5KdmZuVD0FQMHeMz9c6mYbA9eyat0yf3JkVz0h8gp4Y83vyTGq8gtQUv6VWm3a/pRlM0yTQK8O
tKp5jPtQzVmpDS0eRGJPzXx0xhWwQPaWmp1fIz2IAPeGmkMSMuzGWn9lqYuCKzTZI7thLakXmXjt
0FSgt6Be3+2Tc9dhhUq9ujTbK0IGN+rE0jVZ1M6g7wpNs0awLWctCjLaQ4fFAUJJRRae8dsKz3Sm
ifob+LLFzjQqZ1yYTdgjAD+ACd4osDEsoMyszugQQRXgECY4zM2/+c3DaAS50LC5+f8+1XzJP6b6
4xPM1/jDjzo8Jvi+Nx7CGCLLGlRCqgWdzgcQfziryqrlAkIJ+XHu8BJQ0jdV8c8Qas/dvppxbtLZ
nxfIO2QkDQ8sh//7NHHz+cHoKvRJJuN8VTK6bWNXC9c2biNPsHdTH2IeQs3JhU5pSF2nL1DebPaa
lVR3HaQhHaSCTqVi7KRDPThAgWhhvRxM68Mm6CzNNhpEjc6DugOAjeZs0/IMtRKfY2lElQItJz3z
PNtHHbXbY44nEV117hhAryNckV1KP8bKnMe9u87qJFhOV/ycGFEqFG6Dw1vQtXNeYpfcGOlqmooG
x/w190R8nabKuVGv40RrJpdACy4WSIi2YJjgB5fr/DCdeXn/cfYXG7lI3/Zy3NgYR4fy82y2uWqa
eVbqmG0NWEKXqY07HvRuwX3de+CmisGkTs3QyYJ7bkJCW2TmNVYeDeTVdnHn9EvqbGw/uK8Qbyka
oZ+nQYJDKRBFPIh8ASJaclZefcu6gCal+VmPzkVz9fqnzb1L7OGkhMUPU3bykhzcTIEe7r1WPhEg
nWDokcKiIxIw2WcTeZC9aMYrqswX+oANQe6kdyDQs29pknoXPJDW1KKDNoLNObe6n/0QZcj0dUDk
1UHDlr4bgsXAK6Jjm9tqP9+4r93nWZYaHzY663PbfY3jIV/oVeG9Tr3RVjeCh4zz7OY4TnYD77V7
Yt14JBPEIbJbByD+NcSzDKp5MlqSW9/fYpAx3ZEXHbqW7TKrEmdqySTNbm1ZvVReCSYNNTOZJANn
hauZ0X629ZXVLv1Uz7bkQh05L1B0UaGIh2w0Z9xATjTq7Gw1XzXyuLXNJBio5/kiKzf3niGB1zJ8
fOC0Gv2j7XY3GkZfCbiIBkql9ZfZjQY0vOn0EeavkGFHKcD+dZlNZdjeycCLT/Mn416YLAzQJKIm
FX8w8mVuGy40zfW+fKvGDAEjNUFXRS50CEZwgDCDGdO3okm9PoDoXlHw5XxZvSv9ndYAtz5/077t
tYPui2/zHw4BUvD+83w/fzpZOsG1il5prul/GMhaRV2H69Qca/sAhg2himnE3jMhkqBVhfyesu7R
zIvsMYVk48HTdSB0lR16dpZWdZcR63CAP3226UBltPeL2n7iILojJ901jWXn6u05sRxtpTlVseAQ
4HvopfEsuqE8C9Vy62DcACsC5uQmMB5aV7Z3PkivOj8zHsjUG6D2ioooOZJN9lG9K5JKX04DHDN6
kMYm5NwAEycgelhX9+meJgcnbnZAVMRYUJMGBPixaK4hb2TqR4QSc9m3W5oc1SbFKbXKX9RJH1dL
jCNSuNF1unpnCaDNEndNk/leJi66XV/Inw5Bmn6vMs84UUtiebgNPbMHnQi+0KjJ6Aakyoo6yVRB
InNht6E8UDMba2vnJQjWkQt9BIHKOH18IIPmQeMlaEZ9Rx8AtB76IeISW0nsqUTyoidWfxttj9/V
o/gZiiD4Bmn3YQ1FwGEXSTRjrq1AugWMZhoEp7otoMCHCupv4Cm0QYlbdMe6TwBdM2+TuYcCH28a
8IUgRrP82HGDQm034fRmbH6G1MexL+vFF6CelTKIiRvWvYaPXUfhC+WvI71854xXjzWSbDvOIPGD
KG3wqBwotY014LvN3jQEOd9TBwDITNi/Myu/dvlgvvK0G6AHapY310r6rd+Y8hA2boY4RaaDNdCW
j9kAZdwSAp0/1HBolNq/Ewz3CgSD8RMNN6GV46eR6yhJUHXkia+B2cLIUHyWx/IZGhXgcoZ9dhOq
+jwPPKQREVCb3FzU3pMbqiM+ZhuU2zxbkv4IiegAkscDaL5R3qEtiuFn4cVAlwbmC2SHG4ASjWLH
ZJc9N7198mojfkc9T76sAY++cM/Uz5UxILVmDcn750iRQ4yCRlZuBNi2ZekrLU2RIIrK/JnOysjN
pjPxF9vf/CLd0PHcrPMveTbNtYYjmMF2X7J6U47NGR40Z3T3lF6bej1kydaO1qDM5DNHR840S96w
Hdllmi/KEYndS93X9dYF/cCLWdQTn5Wb+8Y6s/x2DxQSxHnzauKzwloa9rQDgbYZaM/K30ecDFVq
gCk4QwUeZbMW5lph55exG4AHu4mz/9IWy5QvwoSHxyCD7AigMll1KUYHCRdDrKgDecLqkkBD0Fql
o1wBQxUeZ7dwcOLNEOXeUtqo5hQAahx50fePsTDLNVjK5GZqjiBis90WH8n0+kcujBEErvmJOukg
PBCGoajrRi2aTWbGx2y2IT5miywt2vS87BDx8s1sQZxZkB86Cd9oL9Ries52aVC0S2rSAUFeEHNG
7GI3AQCbyoOBQGxpKykRsv1ljslDDfj3HH+7itVA+7XuwT0ZD3b9oGXGkbgZQqiT7jLUWq2luimg
0ZeoWLS4NhDtfrDFeNQh/rrGw9E7xiyKl50/2ieWVdazDrr0ibaOl9UBLJT1KgJq7hu5hXljnww9
2vpm1aOo3n2nO4YxCFc0iFncOl3vjl3U+ys9ypJ3Xpyrxgre+gy0q2M3Jge9yMsHNfB/CPuyJjlx
bd2/smM/H+IIECBu3HMfMsl5qKzJ5fILUbbbiEnM46+/n1ZW7yzbfbodDgJNkEUmIK31DdRepwU8
dCzAhew4dXdphuO4jeV+jxDwkbIdviJbOix77stLKkwTZq4zVEbtYoaJcvre14EjSwc7RhWYSJ72
UOiF9gdnwUh7Npaqg+oEwgXYu7bqPVu+Oe0IF3cBmpDeQBSzizYNAL0bp+VIynZ4ErWYRkDf35s3
Pp4z95WH1LrWS7t+GbKdgsZF0JW+y0z2yT2c5bQH18XxmfMlg9YuzBSHL9Y8smWXJgO89KJh27q9
sWXIdN4NoIQvkZebX6txPJKGtq+g3hkXwxdWZbCDBP/CGJL8SYF6D+o29qK6hG0oHslPRtK9191a
aU8x1qwGVUMZiONBCYpGvqePHLpZdnSr+u36ifWf4pYQ+6Ieuey2cCxInv28PBaF4T8lEHza44mi
78Jh+qLrM4a3hSUl37sepFJ+rp+RyFgUZlNt8fgbT5jwj6fZcQf4Q/Nik1plvKjYmEwLavFkPC/a
ypGbYpjga2bAB0H4Oqili7c6L82mLbBt9X2vNw2E9ZG9QB0VqeFWVzRes65Cq18Syo3wblgD33vc
DXeEb7vVG14ybxiww4uMZFpvzla+Xd8jt9asVIenR2SY1p1KHWMV673Ind73qO6vWgEshXwOsJKb
BL+evUDqYN3MXvlc1+q7jSjj97hq1gjEDV/MPEwD4KemcycEIntm0axV5rlLS83GIhS5eRSkiECB
Yio7iMhhnhPtqYo2no4i0x7SFPByLWcY0QK8uk68DmxlTbgjEBfVQQAA/je2e0Igpzj7+vGrOuvV
mlu2TbiDR3JpjOmOMwNviSqFB3rfRBxmOmbyPcRdISzXeSt9mQSm4+RnP2XiIOeiWY2d6sD1Bl8c
bp7feZP/mIq+fRIybjdhWOS7KHfglKYPRj1mG47rceO8IbSfBKE3q8BjYtpCQpAw6rTxlapWoedY
KyoOIO89uO8duO1s3DwHXHxqH2cVgtqfxvkOOQ0QDOHwcA9nkPe6yjsZYbJT0l39lWdFaONVqxtn
nYr3lGQBIIuD8YjoGq7CEEdlQNz/FKmrLXK9Fl5hcHmCkGJ9LxGMudZRkRqAbm+39tLwIIDQ8956
Bg2833Or1NrUAuHDGtYQt6ILAUVcV/uU2BEQ0sL1l6lWGIdV6ye3qaNHz2mzYz+l4ZIUvd0/67vC
zo6Fre2ZEIFfQcs3gylhucBta36F3kYHzL+VXbzOnaD1gi8ic+L+kYkagkP6UTvJ9769hKKxbXXy
QZoQr+5CJLKwNpy/cAZnnrGbXmAX815PQAxoZF7rqf+sknAVGTM4Bm2bbvkQyzWSHMjriRnPReTK
oW4DUkiaZVszzdvP1EO2Md8kMOdbYLKVL6/S863Bxs1flkl4HvkysGQc4W8tF9Jw0m3gfkaXtKs/
FqkVEf9hR9e/ioffWn8Ze+vc60NVwug2czTvhwlJV1ihV4cREYC1qk37UQESBptjNX8vwrtyHMI/
7Ln6YTtCPHeZiZVlNIZHoMDr65guL42VmsBUovuNTbzeJIYsEHvSc6BOT3gGvcn82V4y9nbjTN94
1SXEJHZ5BXMfDub14OYNDIqn7p2JfesHTwbMzfv8mbOG4Xc61NCmye115gBcHKdVeQIJXq0Ae6o+
1Z75jaiNhvsNj630+20Mi2cZGKHz2rn4Mom1BoRxtb4V/Was1rBHluvMi6KjM4F65YwvhH4vih7W
dDKczoKL4Wh1WMjEVWi+Nem1gz0+stFcIFtQASGCW6LADBNhYV4eyYYm10VHF6nV7sHtpFasFa1n
av2rsakrkbnIFQRUDXXGNAHzShjQWtUoDlXHMNXU9UPtQjBgal+rThT2jy71xAP8aAMo3Eb5vYw0
gaGLj1Dqdvg3BQ5xAFkNfmeUcP2bDC99jrKiXsFJaj6B8pXt3TJ1N3NZ2Bc7KZ1l77jytbfUQ54V
/AeI/cA3+t13Wf053JMd4Bt9akHIH+8K6CP4CMX4+dFp+xDogfET3f5Ub3HlbryyvroP+ZOVX8Dt
PigFY6SbIVFeynbjdBJiuDMMiW4NZslh+GFcoGADJaoSqH0EVxaVEw8HKrZT8V4k6iHeDh9bp5+L
1Jow0MP+17HFDIxOpfIA0rZHp/HUztcTLKAR4cgmqlyeqEwb3SUsZrVLUi8+mph8kp5B0g1/hE4h
L+4w8gc2p2cSQ7DVYG8AG03W1GvK5z/A0osumNtee1G1NdnoNWbopWeu/zkW9CuuvVRTuutONPYK
EUoAhMeavcQ2tOFwX4f3SjbQ48bD/wSODHJQYS8RdBns0wyoOMwRG/uhLZp2WZhq/Jz49lvve+kf
VtViuM5DOVmFpRJLv7s+jFbHyGEwZItwT0cNtFGGCWmS3oxPoWm8ZUbIrxPKPjXzY5HIN5qm0QJB
gOW6EHaf7mmy5nP8BkGGL1ek5kW6Xt0YZiejxqtCK39RfTt2oHboej6I5a0r1cOmM8OLwa8WEOyd
NyDN5C8e7MWVKeTXPAQN2oMW2znJ5HAWIFADatDKrwmsARwG7Q3Li8PNzyNTM54vKrdfFGY2J0gw
qRNmveqEFUiydUbjk7Dj+GAn8Tqy8uoxy5L+4qYeAC0DnEFHxFyWdcjYllqN3mmPUSS+XFvZ5H5v
QP44YHKEVYvLDVheIkJGfWkD4bq1Myjjjkpx5bvBv//13//v/34b/0/0R3EBjDQq1L9Ul1+KWLXN
//zbZf/+V3mt3n3/n39zX9jCcTg0LBwf6iOuK9D+7e0BSXD0Nv9LttAbgxuR9cibonlsrQAGBPn3
RIURuGlRhdCtz7e2r1UVwKR/aNMJNNyu874jdY70ufrWG8F1HRsNMj2AsbJJaYY1OE6/BdTMyc7u
LPONIF052KXyhZyqeHN1GUzj9qcyeMRnCSDMbZqRpE4SIBuTwyAEykS0idLwYx11rvIsYPiN72FP
DPSs3jgqH0+23oxJW68LPPSgyPRna1Z3nyGmn2+dnmHG7uRuDTyS6K9daCx1pgPATYEt/v7Sc+v3
S++63MUvy3GQg3b5z5ce8niFMTSe+9gO8bRFEjgCasqcVzk3qtc6RdJETyeGGTzoSvD6Qj1ccJ5A
1WaAif11r1qFxj6X4sNxBqZlNuyxg1mxsXecRr5mcW0FiZ0OJw+WmIeqhE7GhNzUpxmiz7i87nfd
FfrTwHjrriyE00iUTUe6zcx6uutkYu85t/DMBaXB+4ffpW//enE4Q9QXV4cDGuI6rvPzxRlEWglA
59XjdZLulg54+QX/hAxFcQ9H2f4eVP1nehzGjTLW9Mijou4FuJa6n0p4FVvSf0MMuFu5Tq6gmoYH
k1QNzBocp/1sdfXJ03NEvBQfVMKKF8coYRlUDug6FfzQeBdpFPUFQPs1EvbOY6HV9Cto20LuIA0P
VAfJsHTTltB/pFYaUMfj2tG6/IiawbW2jjl4e3a+RHAq2c2egmp/qEB5HENoZthDWi+bECxC2T7C
u955/KUvNy+Na+0EnDt+mdqTw5zVOf5eN5L93NxHYCcNCHpg+suOJo//qAc/f2r1BpHCsnYSCICh
kMduv+hBPdznfqmerM6s14Y5FytqpdHDkF1HFxDvvbvGG3lpsZXF2/SDuHzfevqpbLZraqgsJv/h
F8H9n34RDmPCxH8HjtkeaMierW+nD08qPFmsCVIy0aODVxTs49h4HkzIKxPPMK4+mX5jvdEkjBv9
eIyccDwb0scUzahhBZmkJ3KVvbrEknns1R6Wdmu/LMtFq93eYoAA4b1TJTCXSasDDaIGKv6vddeD
RSwNN00jgLKZbJFtvWE2D4wL80B7fEztaqHiCWgrJIrYlotkd2v+rc+1gtfd5h+ePT8/9vXFhACU
y5krfAtCdL7788VMZc3MLGfhgzc2E1Kxub8wwV+4WLHhA/Sdm6s+89VrwZwVzXWpR11LsPQGPkDh
FsKzSCOWAtzjvtw2yDPo52ytn64fNiAZnfoO5m3oQNXw+EDQyZQIp0WzWtapCXlXi+X3pp/GCwq2
UAPLjfcGZGdiRAkg627wTi2TsoSWTehn9y5wLn9/VXzvt5+YzT3meKYFyV3G7V+uCmZUPFJt5j4w
2OWebG2YAWmTFBA27XJLmqiRmyTBWN7H7pwFH6SXCxgakFwy1UE/D8RYASl5klYOvQk4uNFtg6ZO
DGhx582SoICFA3kOWCFHB0cjBpNo43Wl93Lr1bhAp3kM1o2DDg2VYQJRjNiItlTsdN0gwFCSk/1b
HfUrdajp2ln3o7qpEZhqc+O11vLeCy+a+SMew/AVsaIESl1utaOWuILHVljDhotaP/T2edPAIJf7
R9lZ+icwfcHPqVwnVjNvlQOgiq5nxejiGYGgIlRTsOKHYL8AGN8Ri77xx0dLE0hKEJGRusVKSZd0
2zDBQSlrEZaDRZiMFOSdBzPcwdy7PHdtDJn5uQ0PIvc+Z6prH6iqwKsryJDDWFORGswMFCpmvv39
b8Ryfrt1fPht+CbMBXyHYxWu2z88hyaf4XU32dWDlKaOOquXpKnjr2oA6DAcXXZB5icGPA8AYOjr
ya8lFDGQ3w9fS6SV1vBNhUqG58ZPP4/0655hATMd/dyIwXGFFos7JDViUpCrpaKI55Usu/mxlx5U
RSK1jrUjXlkYxQkysYCa6iJWGO1WeFrlRhfzGuKjlXDGLRVBNHo/JBVhhbyKATVbCRu/cmIExaHV
rOLZbT9Qr8EWx8yorq/EIQSq5l3GQXW7Uq+dHEIScAIzr9RruM0Vd6HtfKBel9HYrLoh766noPNM
IOYA922l3qtled29a/nRXdqD/zqCxPNqdxacwhnLj0AoeE9mVO1CWZqvUBVp13imhhvqliTQPy+R
6xpaAbxTjxUE1bu8fbsd1o5mRID1cDps2RURQvHlsen4DNworBunqpdP0FznwOcgWld7zW5qkBEA
rcBbQv0i/o7pk1rkcxU+p/1sBaExZncK2NBtV/TWjo7ktMgA3o40sDx68MsR5GT4ZPXhuLRgGofg
NLjJQm+o3qnbadU4drc03fm9jhqo34hRNmP29Rgi3sDEqrkTESIoinf5FwjA78kZsk3agzPO/itA
jO4y8SYJ/gTsU722NrdjjIC9adk2PoHIv4i42TehegaZIb1jeBzeT1gYwfMCBtdO0T8hzxXBzi4q
nop8bmATUPYbKrpV1u2aHsBxKsKE2b40DVsnnV3cI8JuBgXLvAerKrI7Vnkbcxq9B6oa47ANQiuc
17aus3jVwLnj2j0cMnW2SrWjYC1Mg6BumLk7ChhJypDpunb0gI3uGQjhmCwJSLe9Gsq8j2sHQb2i
2dlhXf3orfTNTmYBzmsTLrFM55fKtJsNzxoDeKAZcg1gca7LuCse/uo4Wbob87LaIGDRr6oelngq
Lh9KzUYBDBIuyZqIoowCpo1NpnBLoY42DowDqK874ykl4go5+XH6LIoimKdiek5SEDRE5ZrItWDF
jtktB0GjwItUixs6WRmAWDTuh7qtkYEb+iE9NUlRLRuT+ffQJ5UbW5QxHGeK6ZhaiM4Dkug9uhYS
BW4hxVdwqlZZHvEfUecf+hYZGRoOOIB/zyMZbwBomtd//yS0f31bYtbAmc3wYnBN08Qz5ecHIcJQ
VWuNRg/DeBMh1iFEeokoA5CbuviyM7eQCkNEhOp6eEfJtn+aW7eC4Q1U8l2vNO+TXmE+MFT5twK/
SoDL+MutBzD8ERLVYbz1tMQK6ax0EFnF+qf3VySq0mkDW9qDhSOMcZdR0+TXeYQN9PGy41N67mRr
XaiBIQNy+fvLYP46L9WXwWGYN+h/rksr7A/vA28cgfMWrDu/Y9o9XzNJccszOB9DxAthANuaoZd5
u+mzyA74aFe/PgxoRJkB5E93vyyhZ4dMWbL8+4/MzV/mOZ4pTCHwzQk8PPhvK08wTU0YDcbJ+Tqh
n0OvhhJ6FH9BTDjTQXmo7aSbyg/Z5s9qesfXJqBUv1dH0G28VjO7i7/AauPWu0laL3DiSkGjaUVh
ztzz42fLgZZLka0m2UA4GCmPQKWmfDCi6n0PRgg8GDrQPFRk8mDSe7d+ChZ5/7Acp/XDLRLi4J2O
ZTDHwsJ2fc5Q/vnnPEzzGNezk26nEFQvZ2nDlKWfYbXtYaKJAJL3MMwDDHU14WTo0gtAb/WnW4/Q
4DPyQ9a4GKIQro0WqAzxOMLKSUJgOsM7ByzQQj46LK/2g26lIm0iJIInd4yOkjN4Vf1nvBqcFDxh
0/zKhsPf/wYsHV34+c/FzSs8qIRwy/PAyfr5zwXVIp+QyYq2Vw6XXS6vERnE9v2TFSkkLqGhUutN
OkcNdMBR308KnDYIVC9SFyqOUddDmI95CFtHlr2ZoOUssV4AdfdD+dZOnDBR/8OvGV+SraMBH/4Y
h1n4S3zfthDh4UL8GsVicPUtvFg2m6xL+b6DXfgSSCEg2AYn+hznPiTwADwXXg2mJB/jBdUDAeSt
ocWIBHSs5GefFRnMjhz3bCLn8JwjL0rdVOGoQyQRdqFi4UCWukkGBlHHGLPlsS33yJh9Bdgq+ZGX
Z0wa8UZSkY2MVChetdTwEpHB7oGHWbvOWVUd26z39kgiD5u25vMF3OwowKPcetHH6dsw/jHP78ex
DCg9ukgmluXZjCReIFCQ7M8A2p9ElBZ7C3e3qcNDHRSoou40G881dDfO1IuqqTh11bwF+/mN6qmK
Gmkz9VUYmJj2L69noMpGH7Ixx37RKRVtqO7DyYTXbropaQ4f6vJe5ceWVYEzVPCbpCF0Kgfkr42V
1fnHOupjOHWhPdB6BCx+/9SwosaaUDB/g5lWtYsYVBAzMMfg4miCnykyFYDtZznHpLQQrk/NEDJ5
ndEfqFyIIlq2kRljdjutsrBx4ao2p9MSAsp4o7ht/uh10jvNPLxzuURJV3VZaC6aljnwCnFy5G8i
fjB4/uPWY3DYD4hge3i08xTzRYxEIs7btR5slukYvj4QhNMhWtA5J+rBsyrdIjaOALRupDo75SuE
ruTleqbcn9b5NM3B9RgxZrzJnNx59SZuUijF6XFWI9TK9E1vdT1CEVb3Nvwtbwf1zDkOQPQsN3RU
PpfhOc6ivXCYUyxBB4QjRRlO24xdz9NGIT/CuuWFutNxRqT1Fy2ENPdUDKXgmrUDXKf+CLSpIuhp
ZK51pFGRiIxtXeI7oU9FdbYFOgJy3WfqH/MY4hyhKQO6NtMYfrGLJj4KaMPhGdOvLcn5A4Qe+YM9
QwoLfhL+qnUdqZajkS7g2JLfUxdgDGxQ2OBGGltWsbIS3m78HmrCTfaWDVm2Hmce77hhlZ+yOcQE
xMvegIBsArctrANcR8cHo++/mlWYvgEXhamEas2ziPz0DrNTd0ENyh1/9JVn3MdhkR7nps0COgEi
4weh4YxFP50h1QcZ+xFfBZ0kC5+K0rehvjpmm6wc/E3DjfIzrLeXE6vDtZU1oJb6SOMY7WFIKuQe
OgQDl3i6JDsz9Rg41rhkiDyyRTnGrFqGeIiFZqTuqdV04z5wsfLfUFEaPvBMMF69HqrGb7hCjOYs
/I49whAjXocWAnlUrFTN7kBp3F77tiP42bAKKNZhY3+jo3mlZ2xgsusssQo3Hy1j5A+5faC2a40C
EyIH4u36UYXRqj3WLLBa0Z/czrC+gogIaEMNXpqIx75/Zh0TTZCs29Dn6ArGjzZX7595cMUd4MTq
+pn1z2ENbYNiRWfNHCDYZ89DJl2fQG/ocyPePFw/1999Zho0NsZvnzlKawj2I+9216pxPRips+lq
f1ciNwcOWlcC2GH0mFrQ7pR1NWCryImUsedsfWoRRgG2ospg63bt2YLUkTgigmubxoXoYwxAVK/D
WLyktoSRNNUxyIvKI+1ea8veYgtA7UJlpIGM8QKw08ekqcDnqKHyhilI9gjeZfZY5XCkHPx76gDQ
gL1ioFKtqFiy1HrAYOpIQ+AAJoJBDmpNdY1AsriLl7BCnXZFny3fh+G4jWyBy+kq6G5bffbIIqe9
m0x3c+uRV1OHP7MrtnSsbm79E66I6pdVWR6oHw2toxF2bGxsdlSnRjYcJ568ztXc7YRdZQEiu8mG
t6OzZ6nKT9FYY6Y+BqEqdyItYG/FVL7IZDn9Ied1przmx5TN37CCtj6JAsmFpA4VMOEQvpsbjoWl
1Ub3YwgdGdVb+RfLFMgVYxAAs1jptNZb4tgQ4m/n/IHOPE6Fs0+S0d1BGnBTChfyQtbsHdpE/mEP
VoU0qQFxS1c4pxhvjTUvIxNsOlhmT2nlL1kIzIPRrCoOYY4MKIs3EbEzJLR1+hNRGzHiIicACsjY
Kr4bXfStgrPrZ3dk6ZIPU/jYQJ8ygA0DA+1jfj83WPzl/pfzxl0k7sGHAG1OyuETUMIgOJtAFPx0
Plh0g89XNOXan0oomEP9fF1DAyQIM1joqN7EhHvqzTcQ8xZhbzWvfgOqvYRq3JYhlvHJ5+6+yvVR
a99cihlGR/bYm3cqTpHLoZGIRYaymh5D3yz3HsykVzQgV5vZSsQXUEsyGOQMzQ4wffE0++6F2mc3
QUzXrIazLBGeB7sRfuf6TLkfQeiLe0+47drdyGS6rqw6/BLW6+tAW/Qrq5uLvckQ4YLJ3+frBwFq
dmEoXLgUC4KThfzNstAHBHBpX8Sd+jQLOW0tUMHXedt1r2k5LaiDYYOfB+++/ADxperBFzCfolM1
DsjbDWYNlwgYiKMLBcyAGgynWft4ar50wuYbAanSjUxH46Xg+Ob1OSFxVwWzFBlSuED8wCO5ul6u
AsbqC+BdogfXgENNqE2EaUSdAPGDQNJrO7vRZpzLegsXkunTXMBnRV/oNIeuAgQw85M7Gz4geIm1
mPFKekay6rma4OARA0+wLaIUtmHXxDey3w60ExDPcpG61EIw1GBG3qMxwpxTv01rI3EeSr0RGeZ2
lZ0YK3p9xn6PBvFNumNzfaGWeTxvCuj+LGkQ9eqB3p0wnTxRyR07H64bA17DRWFtMM0192BQLTyg
Yp4zbhj3aVQezLCPXkavwMUB2fMai6xrEzAnlo8ranXzKAsMpO52FHwEkvRHVgp2ppI+ogUUxbPS
R4Q8HYTVEb90Kpz3T7J4JuE3CVLIEdhTceycHrPTvhqt7eB1d5ZuANcNJLIPzcZYbvHQd3dzmcDD
DrgscQwd68/dSbpw2ZnH75H5ZeARxL67PkcQzLfTpfRkuxR4R24qm/F0CTvGjdUL+9yAb/Iw10ye
7JzdvXdWBhJ+Y5cH17KFeCEYmlULpxt9sEbBh5Ql91nsZw9IjSPgL/0/OjdDm9WJfGW1DX5mdKKG
F9+6sjVXQKKzFfDONpS43OQliwx3lRt+AWMbFKsBkuyhTMsjFUfb2gKDhllUETqPai5XxaTSl0jW
yGRoUy9MpNMXuCWITc3C99YkG9MAik3Tjlp75r3xQtZ3NNSIVrPNwFjIqvKC4MsznSdXvNrTh8r1
8UEZ/+sPRa05oo/0oQwofGKykFabcJrZkVCeV7ynLiokwBchVjJXsQDqcpUR+IAMjYwQAXbdySMx
gduBrp3omLHu5OT5HFRttMKSfglYUvIIHMj8bAPtnrZgB1OJDQWmaFBjp5Iw7Z09s/RaysrpaEfF
cKG2sPXvoNcl7qhkReyxgrTktQRU5Us3euaZ2lSUfzWlE19Vwxkc5pEb4cPpegpWZwvcG+GRtMEh
sFovlD8BEKI/XNgV0CwwM3GgVoX3/MLMOfI01Ar/d9xTGZC2XcSeXc/Pljk7tW6d7pAaK55m10s2
qcHMgIpRxtqTqMPPHnNj/IrhUxpNUBujRtbiVIXd+HvVGMXTmPbFWiUI0VPrENr5sZnwRLuObaGT
IrIn6porSJUjUI+Juz6p7IZ+BceHDNl3HMiHAsMe6P+sHppzZsNaIEtzM0B+vTk7FXx+AcrBbiKB
sZjg2LC+VlbSR1PVmJck7/kOoYcJlnD6GAxAkNzOP9eD3I0zMOoQR1SPpj/k5yqWZ2aYRgGw6IwF
m2nDTki3OnHTHsIJiLMwr4pHqoPR1RcntwDE0lWxP8A0Xi+EJjrAZIK1YBUNnr4YP5qAToUS5o5U
pBFWuZZpzx6oxpSY601Olq6pTU7pcEEY5NqdegwjDK+7EpEkKgqEPSHc3z/M3vgFUjntkapbA7BG
/ED7PRWjpuJgGoEuQEXaDLX1ZLdZdqIz+TPoFTHeXqAs4YPShjkBvDcC/FCyy8BHtrJZ16/wpKnW
qi28gAb2hWk8DH9c/9qm8udgAtkcsDwcZU5s6y7Nko0lJ/VI3R2FxKzFZuv944uIYw3kvPgp/KaW
4IuCjx8t4ewEZW/Pti+pp5HZhtjfqmgvHb01kHzjiUrXKhhuIG04jhsQat+HQ+ffBnR86pdQOtjJ
cvRWGQfPYQIK9tInIr9uwkZow4Vw73cFZGbyBnJ346je+9l+N6w7D8Z+vizjYEgj84R8dnsCEjAP
0jGT38IdhZlv7Yz3f9tO4/FqzrH4y4o1slxeUCFFdOhacPPJHf1WJBGdWxHUIcjP6M6gKaIzpt/P
t1Ya2wCWGdQ+G3cCGay7xjZ/UErYFRISbXXtbigljFnbaYIRwUOLWSj1ChPveRqgVxzlg7++eihZ
5nPfxe29z/3qPrOzT4SEKZNIrL2y9NcdXp1IyS4mF7RKkIyLzU1nKzPq/CixbEnTWJZAAf3ZhTS2
0lFWAaRwxtU0FOm08Hx1ge5hsiOA1LWOYFLu2DbB1dwNnt8AiJQjFNBdJnDRIKQsZw7IrgJxBrp/
9jO1wmIMBsfwdcjSIVqPEeJ0pTFATdO0CnaSqb8ykR272HozQf3iEuXl18mq0z2VqF501vtQqqMN
c40xmLBou3NsaB3HEKc+TF7TPzlp16zaSjbrQRe5YXo7N4niJbUWPPHvqprvqZGqyr4PfJuZ91SC
Xw7keae8OMCD/ePRmLmOo9q9h1N2+2Ckp85Sw72p7c+HHCl0P2zZgtqozo0M2FjFAwJCuj/V+emp
rTvr2Cf5+TbQnUa2oOIvA23lIC2OQeCDDQhTzO9nogFJrsJtYQmRnRXmCRBdMBHCirytYSjroMLB
/W0PM/y16YVAf7WIHiGShiiFZiEAHjBUvXOkUjcazgHGGG9Uog0g/9MygdP5xs4HCHX3InroEU/V
g+kwYdwa+u6Og75Jobqtj9hKxzkOgyEfXAmQVKbgATl/suhPSiBrHXDpCkig4vLRJqnrQ2bbxolK
0wAe7TiYn6hUe0N/rAsxbzJkzo5xJOEoqTfpf/ac2O82bVq9Uo/MrN57UHHKsqXDywS2hLyFBC1I
QDMsaxc+1LLPQ5X5d0w35Lqh4ACzQhAWNP1i8O9ANn4fAbbrj7m0QNdxsl2vIQq2OfN7DvXL2Woe
cg1T8PBo3zYlwijUgeoGLQZkAAt7HdQUBr/3/LXyTq4zLt3UigGWVvxMm8EfYcMGD911D0MlLOjR
IIUGOk+6hYO/ONoIqVE/agW48KmHK9uWlLWU78ISxRUHEtbyTWjsL6iByrrVCKNvwHyCfy/hJaT8
wXq87UXGJINS1xkRWnnqf2y99RsL5wizm69yGKpXBGeRDsHXf0be1XqokI2k+hoe9AibNeWWjXH1
KrFMysfS/dR3mPBAghNLbl1/G67gUnOoAc2+tBYUa2b4OL1gIQEBdL1X6zraozpqpX5DX8tfW4U/
vI8t6rBe+oO0NsZsgyTXSogkQYl/DwDKiqpu9bRXuG106gRvNr6Tzk88C08GTDq+6x1AJgfagSn8
tcar4eR7tSIP8U10SSf3Rm1eshBriJi+Odpt/BlmPWIaECDBd+rqDTXYsyX3/p8jBP7S85UK5MG4
BRgPew6sYmw3g6jMJ3yVxmbIIhVQMWuANHYQtllQsRlTLNMwU4jq2OqWtmGthyFJgB3CUB8Ix0WF
O+9gtLb5RAeukwqBVV2ULg7sK8TaQ0R4oRM8iQsExlaltMazr8lB6QiLUOZEQQ/WE1LZYcvtFyiG
QdIwzcul6Wf8xXAVorWGqsBzq+yXumxeJ8fOLhHin09/McgwJxaownJPCrbahpGkmCsFUQTUJe6Y
IKadYQ7wxnK3ru0669yw1GYCxhvxcbx8qWg3HCsr/fKlYgs/1eWcy+p+mjK+tzLfWEIGavrMIJq0
7DsnPyLk0r8Ak6Y4PBOolyy5AbqZP372BUR7IfiUH+3eoF40+K962Qa4IMp0JaIhaf/CjRMdoWy7
99NS8ZfToleTDcW6MgYzQP4wP982iQ09uJKdbjW5iff4ApisZV075ZEa4C6iziC/d0cGYd/PKse9
jPfMM1zC3G0+Vc46Rebzc183QaYxS4kHE4OobMUxgRLs3djD8vwKZsLIsE7S56xq30eaYX4dSR2y
/4ysrNy+jiS0Eywm76ei3cbwqnhr1GaEYNWPGk6Ui6rs3WcHKh2roh/iU10Z6aE2RmvtO27xiEgL
cltez791c7egUWkxvXZyjl9aBOMDoMrkWXKkVk0H8bv/T9l57UZuRGn4iQgwh1t27pa6lS3NDTHj
GbOYQzE//X4s2ZZhGIvdG4IVyI6scM4fIMFmT6mMxCYu8uZHMvqoPJA5yyJmVK2W70sSNGi2SHFD
LnI4+W31waK/2DaTTSwK4yX0nmb/GwtOMLV98sdqdJLBevsoC8PbRJWTPBhdZB59P3OPlWWQJAJ/
j03vOH3YboWNDXOroUUfPRNCbzjBNWqM6mWAQrCp8Qg5GkFVveikqqB7BsumtkX9Ms6jfutwS+S5
q15UD2fyj/Ey5w+qym0DuUl9X5xU/yUenENTGPlWtRLE767Ioz2ql1JVvpi2WO30j6rUCSuAb4SP
ibp3krTa3sVTGWlY3owbWxUg2Pqb6jtVRXstEgfGd6JZmOkkxQuhq+uQl9U3KwEjbSPpc259H2zt
AqlDGtW3OZpR8+xt/hR4ebzX+g/VXTPAJk0+C3tVRJfBq7rxo7L65oizntyranxMt52dFnApCvNU
maLZqZsOmnOueBhf3LKDkmfZJzBk2VNW2fj22IC7pTfgT1UNEVNhw1xNNPmp7kAZiXmA5FWO2caN
2/6IipdGgnQt/x8v/rzV+mr/eQMjxgU07SrUV1bFhg5mP3oWr6mBGFlv1E6o6ktjWrZ1PFqf3dpy
+ke3zs//2c1lsXTSWSffz4myBCeJ+DPJuiCUnoFfQrfYv+k475boQb/peiBurtuIcFkHUdYHwyGA
m7FTRbdxyMMTKLhTxch6HWK3exNWa1+nIs5IY3KzwXUgE/dIHKZD6JLz/x02+1Y3S4ITAJsuqREE
32wLNzmsE/UnxFqG/ZR12iUKmv4CudvfW0mtPaYzgm8Cjvc3Z+ivprp+yZCBGpP2Z11iUTF53YhC
K97DdRSUV6+e+xMy1vMxjWR3K2YNVWGsSN5IEP0q0kH8EetHx7R4H41hvvq5P+FGw7OnrSSzNG2M
A8yA/tyJBbfWoXR2CdqfL/o6ULB7n35orkTLmpgYfpHDMbP06DhrbbztpGm9lknnH+uGIIQqzkDK
jpmWpZ9FTE6toxnI7LM4xjylBdZnW71K7ddcn8iWW2XJ/Eqxc9KJolt9dvZIVx8bjBQ/W9027o4e
EaHPa0Xlsc7LBVaD67W1S/ZEzgb2j+u7gt5TYBunDZ+thQORtPd1VCjX1iCok2NsaPNnax5E2iEe
DP2zdcnT6ECKHTLGeufWIxGCJbj12eoYOD07JoLj6lYi0a2D3qGjqorMbcZh6SWyBeu15TQuB9OJ
ME1ZX9cYzOmAfRtUrVmepF93x2guX/EemqYQlqW8Vwd+3j/PUuvmyWW6+3cP1U1AeQ1J5OUHVZQ1
JsOlcDBNWu0jC9v074OlA2dURzcmX8tDHMVN9k2M+KmqVP3UIa7SH14CslSVVKOroT/ZF+M+Xa//
6prmxKLylFzYV50660z9xSyxNP26t8SZ9eIL5yyTiBlPdYtSOLcNWjlbdWOjYPAJE9jjBSzry9eL
RRX2I41WPWRsyP/x+lA4JCJHZbpTfb9ezDOzk+PL+u6rvo+14ox29Zt65a97J6XpbwiMGZ/38J4j
z4AqutqtqIOW4LQiAlyy55VV9ld1ngunC1XZxCrj71OHVBr6LUgOWFqx1QFY3H2eqq5dnWuh6PDj
Uy3/y+26PDmYUUxqYX3Jeb2PG/fsilTZnjUfiZHA3Bmpz9oMHdxgNIJTE/MvV0XXyTz2TaK6150g
fmvxcFP1xuRbp6bVWcYCvno3JFQwVwJ3BuVsvxZEA1R9VgTTaRET5EB1c2x5yJGAKyQGwoLWIBWg
DnWXBnftelDFrnOavR5BFFd1Y9OQpCbHX4e6qdtEplLvPvU67z7L5bYPrOXCJGwTG1sb3MgbdgS+
mFeyknW26qhajATbxrW3WK/9qldnQWT8eZkqfl7bxs7ZrtBc/dHk8jDPpnYHpCH37eJeHWY7QbBq
PagzVZeQMNqCg243/2pAahwC4nqt6pxqw2HW6+r8r3rVQ11KmjzatyyXP1/xv15MXWu0wQ8CiGtk
jtBvPkbzXl/tEef1AK7rz0OtDBRzaCUnN9Z3rSp+9RmtWN/ogTYeTOmloWM4CYbSbXzy6iI/jCLO
35Ioe1SUkkVGKX+L7p89AsDo/3uPSGu67bx0yMMGKIgGfUfwqovLO1P3draF1+5XlZeniCN8lb+u
aM2sP1pVcw89prhT9Z+dvVn3tkOBo53T990DWvMwW2wcOyZiJwHpvtY7YktVhc3sdA+flXUpDwD6
ViFX6qr1INs82bHH1rfqNp8Nhod/TIaa9qKvNk6rt9Okzfomz6N+81WX+sLzPsuV8m76ajIM5FRD
daWq/Ee7KkuJFsa/bvefHaf1HagWdVB3dA3/z7qvIk8dE7vq45cNjjD7DALaNiDjMoV1PNf3E26M
ZHaqRr80cFN0S1BULX0kzX4bdy3cSn7lvap0W3c1BZmtdJu1aJ9ao3xqEp2xxEy8kx9khEvGNns0
/XfVpmpAnKZHj8jj5qvOdfDxSErYdEbmtE8CrMBT9aS6q0NuBSzbdd/7fA1VZws9RTREyKNZ+ePR
KHQwMEWR3xOMy+8lsY+jQAWiiSpj5L/rc1Qtqg9Yzg489oCO89pbNcCdNPbVYCEZVuTmuXKyQb5E
BYa/ToMVXuDHz4WTTB9GAWa9dYqOPHSDKV0eA5Ao5XyeG0j1LBzjB4Q0MWjUYGBmbJ3DsbDnnxDt
N5BQxjjM+xGskRWAWbIRFMiT/kWLSOINVot0h4f0tp5n6Ulb111wl6qdNc3TSy0BkycuyvqGn50+
74TRKcGVCMHHnscvL8prtBSIqHb1xXJM8rjenNdkh/4qqzN1kImsjra0EHuK43v37wOhNbjvE8Na
kfjmQfflh2r8qv9X32VqxIpt+897fF0qMn8448m3U/f+qldnX3VL7Sd3CbLZ6zv41yt91ak3ky1I
L/u4EP7d1S/t5NC4JUJbsSPvEYbFqN6Lrf3kF3LXpgv4/eIx8CByalXnv9Sl+VBjv3TTSaS+yN5Y
wsXr8sswFsHLEvVyS9zF4zug1Zaju7dY/u/MtRisXrqLBgRH3SkdWgPfGPFdNTpIBT1FPC6sue/a
zKmxYYt51PFe5xitcrZkoMAyqLI6RSZ9PINoXXkfU/BaRPh859N4VSWonM9FqY+3z5KwCWz508Nn
yfWOxVLpj6oUZERIXHQDSsv7Dfw5tOGxW27qYAKE3ZWRpQNRoK5s7D8bWhCVWK74/q7Tnd6F4b+2
IKoSxoxQx687NOgE3NJYHMo8wYz+7ztDjg92pQX6MsCEE7pTYe/QHnMfOkA3D3blpcfZ9mCWDTXQ
kvVgERW5L7CeNyN2I6xKqeut+GC1y8TylJLqmya2GbZuAl0de5+HHtOkVJvu9GQetwWRrR+o8DSG
+6NFaW+rZ4V5Z2m1d50H0mqqoYFtjm+n/jGMDhzOpfsFIcs/zLKrzgVmDYgAfp2mwLPPpHXlsklj
szp3hot316RFJywdiDlDqHSdtn4RAzBwZvj2RHCvfilY4BxarLC3qrWAXHjfjsUbwei82/TjEvp9
Ip/qNamKyswSOh4ujkMcYAoAQwpbkb7Uz9KIls9DVo7/LP7QFrdA6FeLL0SF4KWsZ9FSiX8UVcO/
6vK1X+2XWNCqS4yl2zG2OMcWONAkBBmPuRA7T+gtrNgkfTScFiZMI5sfcnBfgkm3XrJ+so+ZZ0f7
vB6i3zRoBBNQmh/NguRoOczdNdUL634i27lp2qm8TYnQ5SGOYaKVoLzQwxijkyEzvCKlGT2Y64Fd
U3MdVyJbSrh/BwaWRboccY2hUXVjiv5F+Do9q3uog3ATQODxHloquDRhL3ibI2VoW/M3q65R2iSR
jitUnx6SAUR4NDjimqLjcK0agearjFwiERS/GsRaLOwO6JOFCdNXg+Y6zb0GcNNrSpRzS+m9W3GE
1rJovYsLsfi3sf/hrtURHlCnfg0OkiVoQhDM8dGA64oC1qjhjupqd5CH7d0YFyR+1gZVp1odg20u
Yu30AQ7bbNAgDLVi8W5BB0Lc9+zkhz7nT7JptJcaaNdRLra5z5tSey8dbaM6zDhsb/sms+/UlVEJ
VEdZr2Az8lQYOvndP60gOidntsusW+o65o2I5LiPCw0Hkb/r1FmbimazhjP2czAPcAjZGQ3z5PPH
5Fp1cNrcvAbViypYFQNEWAD6O02V99Nr5z7bse7OdzYMvu3XVc16fWzVQyjnyDuoBvVWIrAPWPjE
iMyvrtgeVHytl+JtxvP9NtRGHJLQJ+DcLvPBa6S3U938iBSBawfMu2vr//sqZ0ia1x7zJc0yhwfE
iYYH2AhIfVj4JJNJuvuq75OSRPGy+GwH6aYaslzX7wixntRFqp7Pi+hDN64hLs+6ke0mwj767m+6
o78rUZ00OKA74P3SYol8v+HXb57U3O0QgK+zYtGdJI5RR5BZ1s2p5Z9X842+gx7+w4r7X9wuvv/U
+VMKgN4qTSMcXJySCEPPL2lA1dAN063MM31r5gZgYOnfzwaqakqRKh3MQ6wn/r0qqfq1SvUKFhEd
PhO/ZlkB+LNd8VzPZvSoFU+AhKG8rIcFS6Zt2kzJXhWBi642ys18aNIFYUu/v5NGN9+cpUDIkqz7
BkrVclKNiTfNe1yYy51qxe92uhQlPjyqtS1Q9JrBcalGVQXTAqitPd9UyYmIMUTyLmJ7U5rb1W86
X+00BgCl2xxA+kYVv/yqP41uVHla+8hG6zbK01r3/AlutDE/+z6ynaaGkSlL3uVZg9XDZmJ6ndeS
qtJN8w2Z2Pxe9Zf8ZQ/YxDPrrD18YESPg7AJ4HOzADIFIhsgxUxsdMzkij0WS8CJ0afOH2fdZfVo
J/fkpfQtb2h8RNbOZGEbMm4+Tu1QA640s81czPjtaQMuAf173DnBQ3Z2GWwePbjd+TyTbc0L72AT
Xd/7XuDu7Sp/r9NaA6TvahtBevJIOvaEEHDyGEQM7gYcxW8+gW67Q6HZMG0LjQt7uqozzQFu1NQI
OJouP2uqjQX27fUqehxsiD8xSxOKJXLGlDzqEW7HMrK3fmUSxc1WJPnRmx7nYF0RBUj7xrw+Ehhz
dbbMdtm8mgksb+Qzzjz/UwiM7fcKib2nWrfiU+wXH8EQfxdpHByixAiOWaQR22I7zCyZ8C9aXp1k
zg/uimbw5XRK25rPin6On2BTbDvhjJzUQw0TcS+QPcgi0OeN8dJbxrfAMP1QBxG2tfuIaKfmha1F
gkifAf6Mcb8ZRp4eogQlnlMdtl1ohugPQaAjf06eMDQXAQGIRMQO0LMH8bSe5JZMx24ce+ZlPU8v
E7DFUFTdfU84PiZi/zNzSiRmG6vbxZXR7OtOK8LRBmBq5sMGXUmATsmH4fbL967pD/gXnuTi3Ky6
1S+BBNvK5DTsgqQtQyOZ/4j6722J+jJ7319IYfNdyA9UBg9pUP42FIBJzLqHils9maDVwrHFXN7U
fovLbOO0DdNK02E/JuzvefmO7tfe4pspA0zzJk/+0lkmbB37DTZAcwZyzO4Es5fQTgdCBpo2bsyl
zAFYOd/MxFwAfLOmDJJKbOjwAZl0V5dMsHOB2VRTZ9fEBVm9xOTtnAyPgqnqD6BFv2tjWb700R8N
EroHSGivGtFR1gnLtZ4IIBXJKjg15Uwei7fVDfMKHpNPsjSoMhFeACI5/srTuL0as4UZWv7SD4Px
annnAQTlRovEiwEvZFuhbLCdGAOIeNon7MWv9jKdK6HjxJUV17HD88mAIrNbMn4MEr3DIQFPek7i
U9B0O8/EPDGqWixy7PGxN5KWxWfXHBIX0cFh6B+Afmztdh5BIdtno/K1UE+SAqRd/+wtFQnLuVq2
fVS2Z5GOp7YHm4vUEqlZ4Otarx/HEY5ZZZcAX8F1IVtPtj/xsFCpSRN1PW5xA64MSeRefQ+YM645
om/cQ9cnaGcm+sYFASmQXjguCzwGGwug0IhK48y23N+MvcbSPWpPxLBDu+lmUBz6OQ0E/PCmScxd
Mzfy3GcIp9/UaQPvLQ//0baYOhVl5Q4HqfenqibQBTqSq9RdDNX8eYMYj6A0MsNiWsYDZI8StrPd
hli9T+hoLPIsgsTcO71+0826OQMkX3jCEh+7FPbHWzkDMunN+RdzlQtNZgkepVjV5FkZhMx+8dk1
EVco401Ue3hQ5f7PJ/ycPlKfDdzsNUlYmj9M13sWUR+a5PROMVzVnZcOv9eSn0cEy0Ntuwj41mg3
k4GvylUkewhubZ4l6AdjvOqKlzJZml3eA0Ru+1+Fh2YJQF0P2dS63i1a4t+GNjoVi689Rwj8RnNy
Maz+tXS6ao9yyUdX5trOiyQ/HsKOqP8M97orBlL4JKoNWT3LZPgWt3aHkmHiHjKXhEo99vtoaMsN
7ze7FMV0CBK+kKJGs8UsnOG+qfiyjFy8FCN5fbNh6xKJQ5YW+4WA8tEV8q4oKqR9sup1rPWNWL1h
8KnEJgrPNDKa2b6roru2RlUi42HUjeGhjoz3xPQI1cj2orPf2PTLMOxgLjpnzdQEMfvMPuUCkYu2
a/4QRlWFeFJbevsHKj1pONkp1uQyxzA1fuxKyzii0NvGvbNFAbny5LOei7fG1pMwsCa2vn5xTTw3
3rfWiL5wDDa1DYqTabBIyPzsvWuDJewzf9548q7u8tB3ZzcUQYnhe1H7+4p0z7UHstjGsruWTk80
FzkSxNTgYXVCR5NS9q/E9NNQDM67VcUwsgg53YQeHMcczRNfnitt/hV46F85wYczFth/WuOpJPMU
JoJ0MZPztJkd4HyVGfgbwtDTkZ1XTnYNNZu8aC7p2DEG+5O9xzzDDPvV6dPKjTcI3RPY1fbOnv1g
m9YD3hkZ5FQxphd1GISTXsiOXvKidaEOuwUw3uHZzyBYEFkKC1cL+679I7WcN2ecf2/NjhxYYt8B
xr7UsBC9mTii7frNFh2E3yRmozuvzF+QFXeuE9N92LV5e6xjWTwUMzg8LekfRb+Edl/ku4JF3daE
mIUoVorDlzGCpS3cTW/grNyYwkIQyM+ObeHHd9jSRKj9WMllCQrnFLFSO4skM87paMHQTMrlUqXZ
eCwRQb4DGm4dDCHm+yEpYhaz0FqBxzT7YcQYkVyTsavTzHsoujjZxe1900PrsYVLMhUDSLQzWBKX
DT6HCeK/mxUFuekynby5DSTeEcJ5ca0Au8BFNK9SHgfNxW+gTP3XjqT9pvWcHrX9BI3hHhiQNWPJ
hES+/tvSsHMymqF61xpyokHWTafasZ0tlFcZdgyX75MD0yeB1/IOrbgDnAz2AZwqrn+9sN6ZwHBW
hKr1Prl9j4ev0PHWdPDPIC7yHiOIEjKsj+/E09mwZc3wbgTREBagpN4DBykkZ/Hb97hiiEDHsHmH
QjYhqo3EW6xZZwwHzSv6kwEBCS/aqmIqFvNaarCIpuR96bJ6Ay/JBtMdd/vGnphkbfucuOyJo9ge
rh0irlfJZ71MfrsHcMZemQloWwcFVMvcc+5ZaxNRCh60pdVeuoyvbLQ3g8u7RGIoQ8p7GtFIRhSm
j601CoqaD9AoYL8xDnruZBsbF8j4Xtc1iXGK/O4POSlmtEHg+FfP5HTm/YCeyBakkLvBDcsKB8PK
b40zeuEsMmuXEQIOLWc4mFUW4Emejvulvg5ZMx97mUbXhc+ipe4dmMXXPInEA4HUPkSTiimr1fQb
Uugo+pXLg2vPTNhVO28IJICuQ7mbxBQ7WX1I+w1khm5vrSaofZluYMRnN3fsq1Ow4LSKtCMeLPXy
reorfEaq5dDgyreb6+ANcPC2b8cU4gvPf7SA+J0bX/BRXLAhGA53C2htz91FWRKHUU6gVbbo4AhO
92kKZUhEaHwZY/7gatnVXIfuOCdw5RZ9u+3RDtXQYWPiFhAfCAigxRo5mz4ovFAvKhKRTA9dGrlP
Yx0QVHeKveytOhwrghpVEPvbDAO4UJJZ3smkdrez3w5nhDrc+1QYKX+6BdyCJFxm2AyoJUvom1el
d6XVANK17mak6XaDM6cXuB3NgYW/wzu7oZvWHA0UM4Qmo0vHo4o4VP277S09RmzCOQ5I0SRJSgh5
9oxd10XVoYpFvrHTV+kazUM8T2ZIRO0bozcZ5lHM59IJh3mow0TG2s2tZX+d3EkLS9L191KMYoNm
Mx9cD84J1htlRZgn69oHot2AG3qAP1WLAmXpYKDtGQbK9GhehojS+rqRXaE37vlLTNdOkm3ERjE4
x5GPY2rh3yPkfhhiLQ8HX7/ZBHR2ljvPodFp5y6oXoVwvbuy0361Ez/U5BjWvV035U7O2U9pgd9p
ERXHOeeh6tv0Lh/GKdTS2QsnXAY65n1UIZhWdLc4Y+Qd7eYI9yAxwJTuowjTNaQ7hKf9sid7vNgR
8K2pTjZJPzkbKfif9LVZnDUxQAG1CIzOU3Xy5wFnEL9q7tAcu+otWyoLqIiFJaKJ5QZgWVZkonAv
7RTg6DKxeDLaQR4g2e6SSYOy1ojlWDi5BFpZv3SyetR0AG8IbMuDJ+WHIXJzY7WGzROW8/AF9m3p
J1hyS3zyY1yL1phoPyTZDjloVvCxMW91dh91kIgzHCWd7NXyTUoLrBzLgi0PBRwKfNY3yzThPtQH
H3lU2mHnDcQ6kGmacrShpXsjVTpdJ0CGaBbJfe7Hbx5iNbspMHEzFflumWKXzfDAFzQMYu/Gkb4T
Xv6GIdC0bQiZ7ZBc1Xd5Apqw0mKEVsz6rpzQw5IRU1Th2lboIQm319LB23RF2m1ElByIweXnDOld
VzfdC2v8O8wuO2TM0wfLMLRDzYMURvNDDoBjLFLxKNnPxg6JZssnbyLglXSNZMeqtyYrfXZ2tRVP
h6J2jW0KwCYUPnKy6S0Wk8PyRg6bAoTk1vGyxyQQF9fx212HRC5560LfD9DxjounBzB+ETlhDIdK
M2TFvkf4fendCjmvFC8G9NT30azvpOe3IXTlfB8FDiNJJOIdKk8fBro7u6aX47NREBYqYN80ponV
VxDgWWoh/NVE6bTF/PGZn8onxuJ/J/yZ74WG08Vsbb0cjExMUA60vtfiaNIiaGdGBTCfSbwlxGfg
uW40sIGA2rt2M7Ck2DcOCuYNShCgw6vuqcmhcFkkAgNy/u0Egj6f7DnUWUnbPdZgjD8/kFkYLyLN
H7WoWTaDbkT3Qlofrk0efhnqc9pn4lTODNe2BpyrIptRexePXSbU0wveu1sDF7pN0xgoIlUR1LkI
nFImz51ZAvKacjQd4yaMEFg96Bp7lqFx2s+Ds4CCsKsCayTXeYyCbNnD0cQMI4OQ2i8aO/WpSAEC
BM0Jy8v+PI1iOKuzr0Ps2v25SIFOwalhpvYIt4NvP8xl7h/4ceuzlev12SXete+W6joj9ntGEmk5
pwWbtgBe0kbdze9IBvT5dGhIMCJDcyF64YeE+q/CCNpz1pRvrV8QQCntsT0uScEWOYDV7OczssT9
fB6tHi1zT+KF6xpFEToO6ixmaZ8GbTXEqw/TvJRnZpGSTdAU7Zy+enMTUAHdEFfcn1CLxGe3sKuN
llQJeyk/OqsDy1fWoUl2dQi77yNNb89L36KXNTqHluHw3OoZ2MWEZWnYtNVLmnW/y67sP78rdaa+
pmRx0D6fo8VH+aUXh2h1o1T7DHXmr8XVmo/fe9vW5cSb5uBO0Xh241dITTUD3c5A6p/dBVnZwEvf
rDIujY3Um+zUdQsJ92VrjNmjoQUpbvZ8MJJvDjKUKEGwgpcyijYMUusbaG5DJa+ZxnCBhO4myeao
CBM9ig5L3hxH2SCsUOKKmCansYOXqLFYAwY7WWf1DhDzIC/sLa+k7Wr8Kix/2ahTaSQ129/ICpMO
ECVSIdC/X6oyYGs12sRrMKQ6A3QwzwKO+ab24LE1P/wl/0HcxeebjdCQG0zHZ3dMGQ8sbFATcVK/
VW1O1bldD6qoDjZiHvzN15/yv5ojjOj/0Xv0ArmfR0FwsTwY9bjBbPmDzUm/kTaqcDtXsxEYKbPj
0BQBSR06xDX+35WfIpY+h23Qgs8UXgPkjsMA4m8//xR4SpABnAytu4vyPjnlWoGc+63HJnDfJ8Nj
GdV3GePAGZVsHNLq4jtycjGBcglNq8djdjFvEm14wuGav/OyVgsBRpNOiNPlKWqKkrF7KfbGGD96
ZMWi4hnf9ddW963DsIYJdMcpzlOMTGTbmpfZwNrmABHBe+5bnuFg8MFLFtVLoGiQ2A+UMUTKYTxp
lZvx6PjzVcwIsjmeJlk1EWcMEG9ohvwc6QJd7k5jWQUZ68JXc0ILRnPChaxzqE2AtHzLDLMgtp9R
PCrrOjsH1fKTHxt/GkCrJ3ss8dY0026bkCIzxy64jmKxDgSVa1hjm5QtxNZpZXXTC0iNA9uojcjr
NOzzuLo5KRlnhKwQ7S8PEO2XLVmYgF4IPlsTyrZ43Jj+kr2D+m8vUZnaGyyRy63UluYuQzjDMirt
rWaY3XtT659yfIke8c4kJ+0s3e9TJg7e0uE939nPnieqA49AeYyIo79VZYRiQqp97yO73iBPO4AY
FflV09n3yGDY1Xkivsd18kokaYMDt/0xxOIRQVTvVyGIpzEvmKXm3vKI5UsZp03Y6ti22dL9QWTe
JxbAGOXpXX8kWPJEahCOS99AtCJasq1imZ1MFOe3XmEvR1RMl8NC6mALStPaLlondywft1U9pge9
WeMdARGpkkhrJ3r3CtAfu0IxPJXwSay0Sj4irXZhgpNMMJ+zWq9W8kqy0y13eZKj/tFJ470cuwZ1
cgiTZPvJw+DVkvppgA7QWG7RXM4eRZoVkFuzmUFq181FfmmKerw4a/RuBuo7Wm1zDIZWe8X6eicC
i5AqjL1t1Oe7KU7jV5CCPwRGU/d2a2ovlu5o2Gfo487vC5CNTpXs83byP1ri123gg62X0Xwh8Blv
cxs5pYEM8hFF/q2Pkvt3GYzWxss848YOwDq1dSIPEu7Zc2J3sN7JhP9qkQ92gvRniyEx62nDegyq
vF69R+xjYA3i0WoiQhuaKH/P61/ICiTkSJM6XFo3eAZtHO3jxIMw3Cx4bC3ZciPE8HM2u9Myi+55
lJ3/2CNskZTgmTGabg8ogTMcqfx3zps9q5x3Ri4tD7/Kn82qp6pUZXVQ3b+u/qr7z1uoZneJ1DiP
WJl2iol8wv5YTY0/T6sRu2NVVmdqvhkSnU6q/I/Tr/av7qpOHf5Vp+6j6majK7eWXk8he7sc7bey
rJlU11PdYwlDOPWvWmuwWRCs7bkGZHeHH9uf5c9LP49iJg2oOdo+zkRzVod6nWZHu0J8TJVtOf9V
Rr2aVeSQ3lWzGT85hs7j4BfWBhBR/KTq6sJldE/t8aDq1EGHm64nY3T3WVW42UPMMPZ1UYdz48lG
zf+zTjWUcmnJ76xax+vNP+tSTYaGMeinrzp2nBvE7K1bZefGLvHr+ODUSI1XWuNc9drWr1ERJEx9
U/e99Y23AiDys6lr03mJRLFzMSB6rOaF7VM8h0i8VR8JiItDigHkkcQIrGXYiZjsbQ0zGLZDmxNL
icp7txrknZ3mB5859oKTJ0ukJctPMMcOGVv+S4lk6wFxl9eyzb0r9EN9p7HtYliJ3fuxm1JW+Pp9
NnVnxFCKC+69AksdgNygqJadFRgupicF+nHV8l14yE7yRQfPBPTvy67VP9BbK7didMudvhgPpJt7
tpg9Mo1VNm0k6oYHu63I9OgIMhkmRDmW3ttsGPTXxhsBjHbZyqYgkpTjD4UFVWy9p/VPS/aSnTKA
xj523pbRrrcF3LmnPEGkoJ6qH8Ty54uqamOzvwZ5cVIldYAoHO8l1O+t6q/qut58DZyhvVOlIakW
MkzTfdfNATi1TmyrIhufShGV0GCTcafF4/ik6pKKxS7gqKsqBbhyXpKm+IUMzZ8dlgmpaqKSYFDW
e6hDYf6RjI54VLcJ6iU56VgXhl8dhh67B1tr85Oqa3hu7zotugaSHP5cbdFLjB+MpdAx8czmvefH
a3iCYVvVxU7yWJRkUFWVUw2gbvPqdzWuq6pkXOaNXhvmQRXTWVZPM1HxzzuUWGCbAJUU5lWBXIGD
PqR16h1TyfiKZMtfoNvPLnJhfW5Ev33V/7sfIf4SOKRl7tX9vjoORvI8kY1jZ1OMGxScqnskA+2T
Na36OU0yhapOHYZKr+679RCnGnBOc15WzSeoOX83fHU2ssU71qb+8D+MndeynMi2rp+ICLy5LV81
vZO6dUO0pBbee57+fAz6LBRz99qxbwgySZg1IUkyx/jNViV7U+oXD1udG2d/q17N7KeOvJ1bN/FD
oZMyDjHrXfe2OltpARHU3k1aKGSY1mZ5UKUXRQcM0+qojseliRmKmrUfAYGgo8+c4SRFLSwy3BA6
eNeO1XyEvr+AfJZY4dI4GsLsEochoOqlOIRdiWMwOBOkmlh7hfaH4aXg2wqTCPNSNEmqX/QG5H47
dPbHmNfDJVSYscnRdGySS1uX0yEw4cr3re3c/JpJiZ0QnVMVLUQkLbXfnT5nCeaFX6RkZVrytuQJ
pBS5vv1umBYqSW32IlVFFzCbyMr5Xoogpsw9Ho5/Vug8HPSx8t6tqFeQBIuUo+V57rvG1Oii5kzq
pFgg9YL+GpMcaWwwXDzDYLiTgz6IjvevOt263w+TwXtVls/qctGkZbrbel5+Lw2xJWZON3U4I2Fc
uJO6gS/PMWxQofJY33tR2UOi4ZM3yodNvk2u7viEO5c0TttDF9kbtj5fnLQ5hU6fgv0MonOOWsh7
MLyUZZ2dPAVj6HRYdC8H+40ggUXyV+uOBaisDyXpiU6l6tcuSPi6T3n2YWnjxDyfUQ7TmJS5uOHc
zRF0Z3RE049eGUm2eP4X5KCx4BgRf/Y68yylqhzqd8e4MjpGRxsvSwdU0M3RdQ/6VoIUde6HH81I
JCutSElBo9EvWh44+5CcwBLlc/Y9SJdjlJrdiTDWEhtzmc5nb1Nn5HtTz4KLpx8QH3Wf7cUPRjZ6
ejFM5cnI66+drmDF41bTEz8aGY5iJF6dsnZRDGiRMcnjfWCXUA11NARRzSr+avP+2fcr9R0nQ0Hc
7GrT898y4lpJxVxdVSruz6SBLlo2shcucwy7MB+CPEjXKm30o5ti9K9xk/4obde4NNhYPIYW+nAT
U9y7rMr+YO7d/HDN8LEfM+1vbDZOiddYLJaemmneMSHPyWG3LXAJK9l5iCt/DRb8dZjXuwBvjA8z
bq4RQN4fWoYwnPKcYmPyqtvFHcq8+anQiNPmSpwf3SEuSXpHX5n0VefehcgQtl6IPn3SPpt9URMI
sKMfdfiXGsz22Wu0BZ2fu4dJJUaYx2GBcbZL0FYFGWvP+sscD/n70MULuzANb1JMK/RGAU3cw7y3
n/1uIg/VDRVcDWN8jmpz4ZfFzQlUcHxpKjRCLCW/YPeEiUNq1xeCfvXRXGjlrMyNV6b+/PmZHCQJ
igMgqGOskOgnqZXuYr2NCN7YO1N/wXXwNZgZgQyG2lPg6wVu3zmoL0UrP3SnRbM2y18sVmsf/exq
L22jn+QY0qfeXYeH9m60f3YMzh9m6HhvWYk8PxYZH71lTLhoY8K8HBsRgiPWjKvpUlLRW3yteiL3
S6knWfya48QrJfSAy9fGS06hX1ofbVFhtptnZznWeZb64vj1ZS2VZvXSDvPVVBMVWQv9klTp/Jgt
m1Yd7ua41QnXUCq7pj/1rmKjZaTbj6OuOax5p2xHRAfNAKk0liOxxTdmmrK7TK/tR3XQOOpP7Xw0
o6hHsHYpyyHZkMDE5ql/lMJ6qaxqLJKqBWHUbAgvQ58RlmxCDNNcqw4hDKEcJsVi+QMkAWzOXmDP
ZC2AE1EcW53Ws6vO1y6c3teiHNHqsr9FVvKYpf0fZhEX14yI12PfV/9sUMB0jvjKVftPBwbVGx90
fsrWtjUczdg1o1btAJAjLbJcJWoJBo16jGCA6QdPRuKOp7CHTKmlavDEmwRJwO7n6X7xMJI6aedi
DfQkRbcyn2HcEWVYzt/q56pBvqi2FXQZg5qpnK8dwskPYZyyyeM2B2AMxXJIS5LIS11kMnoiBBQA
57Db98zKP0q/Ch+l5HmTv0ArcSRfDg5trJyVwY5ZSOfdu2rn+oON7weIkRbQCy0qYKksjt+kENbk
mNCrn++lqLVAOSDjpWcpllMeX/3BAzm8nImMZ/Y0D9H6h6XKtqZ9VKfBq5SsbCDEOqCJIsUI7/ej
bS6B6OX00LbKG1wMeyfFVHes5xoKrpTk97WBfkntrH6W354tOK/RihX8NJffvQCLJl0rj1IsMZen
a+a43chvszNkkGKEoJaSXC3y++e0JMRLYpnUmqXl6l6pmvpmkywgkDxVjNVm0VxUm8xQgPnnhzMW
0y4OAucvAMR3NXt40vE+Ndb8i7jFl4lI6J9lB12EpHz4hs83n3qmhjs8OstHEBzppSxs/9Yac3jn
+0p0IQ+ZXwpEPJ/0LP6SIs/2s52cV3PCr91xy595VthYLifjTSsxNXZj0DfEfqKfVxLxDRF8FgZa
4MaP6ZjHIHGC4I4U6Tke53d7zo0dcpzAN8rUfmjnrph3WaXRvXlT+zR7ko1i2+kT0VAksv2/HBQe
930CA90dKvJpQdUDuAJ6DodORWOzg8XiteMdYPn5WjfVd2wzlaulZdO71VV0u/FZww/+C75rP/LZ
3ZOgR7m79E+hHf5ddVnyFMURurWpo5yg6atfSivWmLS2J83V7Y/QPpMSS78a8zycDCWKj66S3gWK
94Ppunoz6+hvMyq+d2Nokt6pnIsGYpQsm4txFkJjYx2nKDBBfvBCI/k2kCRKJ8sFilSRrHR4sZNq
9A56SHqpAgjwWhRnIvIxKT9Mz9s8xvwFdWKyBNrXag68i+WR+QT4nh6rEHlM0wGsNICFb5rev7e+
ubC+H4dcezXU5gYRvdqRhQpOakFEzELuksDLSLxXZW5eO8bTOH7TcTwxXorWdi9T1iF/OAJQrvfE
GZWLppBXg9NUneDO68iD+MbtB1AP9TElAnZAX8k+5Ha++MjOVz6PSGzawZ9V5tZvs85Hmyr9ySFx
D7jbCYmYslHMMbwfvfjHlGO6OA5o52K1+GuGBlO2uocbYNDsrT5sX0jeamerssJbYOVE5aPSPQS5
anwB+fl9sOLyl4kKJrmgv6OuqyB/hwTrixJxiKHtdioidVec+4ZXtdCi5wqUipRkU1mtdoI4T3Bs
aSEbv9RBuozenQ9Z5RUZFQ3YX3wBG3GM8WJ46jVTfZtIrR49nVy3FC2EFB+zGC345WAPuvBtMCBj
j3Z/L1UG7IOzE9nVoXET7c3rjRaUJwCipSRVmmEh+NamyU1OWL4+V4MvM3OX6FJo/qL2WXZvkw+k
1YzKFynhSRUcU9fHQmc5OLKyIV/d3qTk6Vr3FikpCAEHSXqp0/EIufZebsOi4QTZMCk58WpgL7qc
ELjKdEyqRAWNQAtm1fFzp5N9WA4qy2YcCPwpkAau0oJQ93DzC1SgtksGbnpDfDVZf3MWDcU+8qa3
KSbcMVma/tb4WKPldXhLs5AvXdHGv+zWRleaudOrE9qv6fCzxBP3nZjmfjKsEWuS3Hgvx/JHmCA0
IccI0ap7xCm9C4hR893W8DNUem84Stvc0INbhU3NXo4OKpke7Nets28+870vAcPUU3bzQmYQUNGi
V9kgjlIcq8Qvjsl/6vQpynZB5SHebevR6xSMoLx8D+1v85yGkfHmFp3xlswKgz6YlqsUY8XrrtoM
PESaaINtvPEBm5wsWtvnDWnkEZXWi72cXgX1Cbi7jyA63LZK6ZxX2SRxw2jXDOPVCWLntUUb/XGM
FWjmOgC0wgxgR+NIc5bGRATDF7TkWNP4bb4H9dscuUHjEWDzP9eru19FpvhHmP0Ao7BNeYVLp2Nx
13RrUepasz7UGt8zKWFiWpznCoDdWtR9zpqzsw9w40mqRmMmndfFKrYeVfAmddPs37ScF0NKdav0
l9aqC1rwR2XT29NTCTjkYa2CBYmj1eDtDCePnh2X17xFO8uedHNHbpdMsTEEr7Lx1PCsFsb8KKXR
d5vHqHbPhZ5GyX5ulihwXTk7OVpEfOVTSyd01iTxaaszvORvT1X56PVl86JFsMr+dvAWHRv1VTb0
IxQ8erLVW51vDh91pI73KPqor33gx/e1Zv+xNUhYp6C80TTnrc7Frqwd14s2/YBgBTJCe2u0p3s9
ip/b0cse+QZmj6TQbz0kiJuUMMq01Z3semn4qrVme/2tTk6zmuJ73frBQSurDJBP7rzIxq2JEjoQ
AmCoU1eqCiBdcjH1cEjgqL7VsV+++UlJeM2Lo7PUZVFOrDIGYh7mRbmfKl/d0ff9qzQ2DTxaC1SK
DRP4T6lih5UyzB6DLqrf6rl8bQkUPqD3Wr8VCSK3Zqj4exU6KF4Pw53TmT03gIMh8KkDiVSQUppd
v6lTHT81sXuVg1KFz5hG8L7xrto0lI+TOd7ZddjzPAfjozGH8uaNdQcqaAqyhzooj3l5VNShPDSN
Ux80K5gBHvnNyVQM56FPoGjEvZ8s9mNHfNy+NoZfwIfv7/2yf7D6AMX2kJwUvITvfhefrBDBg8Ri
pVMwA/BKrbqMkf1zdnMQbPVV7QOYE0oIplvt9UPLHGTfMPvIPfyF9Gw3gxLej5ECkdTnay7ZPvAx
sOtNMOiqMtxATHxotROdAz4IBLhVIOmAlPtev1NntOZaTTFILsBOcpVzOupfWHcx2IBeOJSG+ph1
6RUzauW+6krosf3gXrMeApxhfMTNELP8c1kng/bM+tB9mzNLu01ktIl3tAQTjWKX5VMLZ2qnjjjp
ok5M+nbCDcAr+2TXznwjWQw/qP2LFjbe8yLCN0FisKfKhPcYGPdmE6snBWOUXRF9mef5nYzQIWq1
8lTYrXvXZ7jBEAhgd9tMAwrwtlHdIVr2FYTFiAtd259KJ8THVdf9xz7/yWXCG3Irxg7d52HvmAaZ
20LR7jPmqpk1qi9GypWHKpvvLARngxCQSKZguZjocPKm5NJoQ32rO78+Yh85HBrHCe5Tt54Paqt/
DUb8A0BMdcdghqKhzuWLBfzjpdLNDyWOqkuGWuM9MongSvimHNPGae/LoiBKog/wt2Z/H1RTfw+Q
4NLVCDK2dbLP6/LsZaN3zY2pOqTMG1hameHOwE1rX/fdxaoWRGDQaUdzsJMTAOHvSDX9tZiJXkyy
5HvuVr8HDtftUWcjgke/sRsFuF7StncaW3QSgGuhJcGKvTP42hs2bBv1e5XoE7w6s74bABpclSXg
YTQvMqPWlmk1UxS6UUceJA0RZskTJCOioVU/9Oyv3lYe0xSeL+Io+zR+Ab38a3aN6kb+TeVLmNRo
rqm3qai0VxOGh0m3J91r10MC/sap9kYeRvddXgW3YGSGkWm8v1OIL0/alcjtDUvvLTNCVk6PJoUT
fWDUywQzIYZqV3V9Du3pu2uq7v3oJu2eUGAbEgpdwQ54q5Fbsp1r0Ic4QgSQabQc07KiXiIlXyEC
5Pshjn42WYlLdmRe+Jb3CYgV5K3qEzf0V51iETMShif7gClHW1nPBEb0XQy67ODHzZvnNnDM3Ab3
N9UormHNOBgr5n4e+mZfdsQE6vwZTVP1vo8i7b5dNo6JYaUDCTPNd6Ee+EezA6kXajorFMXpGHut
5hgkibsHlHWKiuCnQuYBJYYIRSFCGT96ayi/tMia89G+dDk2do4Lp0kPyIGoI/RUj+nxQ9AA5Jlf
WJG0e/KeVWk+Ymue7XAD+EhjNeTPO9YCoT5MkIufRo8Ae613E1nh4BVhFT6fbQVCyVc7cPhmfD+C
vNxhm8WsgkVhl6hweMyW4PWcBifbW9Rnq/5n4PoZAmUG8EZXTwExmDnAQ/8czlg16hDmd50Glan9
e4A0GAH7PTYecL7adog6Ozszb9U9QtPFUS06EMqdggGLpirIR6IXEwQ+iYXSfZuq6XUM7eaeUGO2
n7sJUbSsfYK9/EqkudlZ6MlfvUkHBar71tWx3Zvi995NSXz3Zi04nSru/mpc776MGGbNRmEYS6vq
MqOwhIXqtwEg6rnqum94Hxhwgu3gqJTJ9DDgVXTvEDwuFgJxkOpvqePegX+YmGWPPndw+Dayaie6
EQBfiuOjbnT+rikgUWRxRaCiDUyybqV1qdyq2FmJ3Z6BrheA4jwL0A0fgxNk5puTk5TSCzS3kI59
K63OJcpTaIckjs/l1Jrnvq68P1LvHS5Tp7b+j9muD3De+ZZ6C0RG+REZ/T63suCmjwH+iJXaHFip
e5ce4NnZAgcK7oSUlOKzeOsg3DtWQdBDNQ/MGR+80Rqe0wGNIocSYjLJsTWD9zxT7LttUw2FsxZt
Zv5Xu4Yihs3Xo+Uzd/QGCxyjmwH0rDzv5Ae+tw891Nc0hr49S+adrga8ir5p3M11TNqU2cfPNNeP
eZBMN3VGvgmhqBctDv62FocoqDr36BZLZ2R1xod42SziOWY+aveqWbcvQ99Oj228jNyUvDJoX+qI
qW5Vp+cycNRwnzo8RjBhV6Vl/dH1KTMPK/qSpDo6h2bxbBmjfRrziPX3svHdh9nr4KG1WnxsupfU
aZJbyPLglvpOdDAKCACwsaM7yzZf9MCAveGN9CjsHgcQV8T34uOg1C8zBpUE9licdYvAmZZdBANm
LxlpqMLAEk1r8boCgfmfjdKRL+rRNi087DKMEEktvwSpMWZeS5gFvwYH2fMlEaDM+lH3sXXFcAuO
BGagHhzroAeNNQXDxIrT51xCI/cISl/pqMVdY07PajiPUDt8+zCiSrOfliIyBdO+N3lYZuoCNHPC
FF5Jh/TkrIEu8sziDkTGZZhgpABXeuzM7kVp8X/KzTg56JhoznvBzIULgd8Cf3Z0himHUzC7j2Oq
aUwFu+zJIzV3i5vqywzc6AOvDdCGxV/hEKUfao5LjNf+dAufzi1RAmcJFdSzzkonpUM5nqs9yGbi
EwbAylMOvrRGAxx7tVK2CmBPH6TAVOfmTS6Da+V7VAf5NYtLhuyxcw4YdgMPIaUACK6Y9wWKaZFT
2LwX9t5kyHsYNCi9NUAB/NeGU9Lw95Ac8R9iAqyXZA6/hEjBIT56mrCWOzjOCMF9wRsB0D4kGk8X
/d9U2ad9/Yt1TXvXDtm5Hms+k6ACEwdLazWBJNTC46zrqxP+WeSl8RUJeRQ5x1c9CaxLOiivM0GA
hd6qnitzMR6Iv6mdcYm9MSRbf/Di2buGkfUYk0rbpzqySq2aI/xngBi371xTn+61NH4fVVapYRUg
oxhCGV5MmiofXZuk4e8BBfqyKkAEWd2dbBLeYLlKexWOSKdf3eBob8B2XaSxlYmFgMk4rS24+jzt
m0OR2t4zLADnSZ3eZxB8zwZgBDsPmlMVJ19LJgbIV0ZAK0uSqVKcUz1jzldmADQV5Zx0bsj8yUiB
v1iHPOiMfVUW/QV2RPHemXVzGWGL7KWoJ04D3ri28AtVmgemy/w/bWcf9DL4OdnKdC7idL5D+OO5
nwF7m66dPAVIuTwFjVaTGUYK0+md9GjVdnUuoYEbAewMJUFiLuPnLUwNd0Aq2AlJMhbBzpnH7Mgq
+skgzsEofsiypy4ELPZXbr9jWtZeswUzUy64uhCExdV0nqIFN1obk3oFGBEuSFLZTHr0RVEM/xj/
p0rqpXm2vHb1rQy4r14LnW6XFSlbAXo2Oshpra6Cg3+acIS8WOF73IAU8N/GJkhPAXReuzXgFg3j
G0LlqBviebfqaghGSHBDmcmCwY0dlLwXwQ050PkpJMnx++Q2wQ1cljUfmazyS2RX3mirgkt2kd1k
JoIEC4t/b6gL0L5uq6MgVCrnaYEUMpfNbkUP3Dpo8Hrwd4miLXEEagOwWEeyKn86Sn5I1ACH3J9m
P4BiXm5cs1xR9jZ8oq0l6nwUqKJUjnM2ZRdpGTktdwZZxOCf89vlItJKC9VpZztZepBfmaA1TQIW
4bPF1e8cNOpZFEYcbw/JfbiC4fzRLc9vNCPnkqNGLTlg2SRy/2U3ZolMSgvjOylmWXUOS0XHf2b5
TTm4zwDvjIv8SfkZOC+HUTUgTtJXR68sf8p56RjAMV8e4/qEpVLwUrlP1sVaSKNb3Vjq3RmpFTyZ
AH2s2F/pDdBuyVCPUzoeVb3+S/DAshmAUXc1/DriqUiOZNVgY0ZUOSljvNscJem94rxCNfjWw1w8
ek3IE7WRED21SfMmz95O3KeBuM9prg2GdWuI0Ntj6k56q7ilDsu/NkSzbXtoYId1INRNcJDHJU9D
9ko8PpOd7EovsELdJ6/c7byiz2/4Onqgz2R32UBEoG8o5wqvd8aWIZkBIgBzxmoYI9DfduVsB0cK
kMiukd/W3TntQUPZ0UX+3tg0xKibQ9wmX+dRv8mdW+8S1NJdYaXTQe613JWkLVj/txriKwsGQJ6J
nCF7Urd2BynLxkhxDGm6EIgmoo9D9yoPfu2acmu23iBHaiKfuwoM+0FuhfxIva+5P21Q6Hsi6Mxy
rep7u9iGIHe53l8zd/oZ4JVxypgN0OvetCpvYdqGp3yG6Nzq06u+DB3y2c5i2znPwQwSGDu+nQqd
EyXcBj0hK8mL//GHf/sNsovtFWR3PdTXluvTQ00Gh9Le0A8yBMj3vUNu/GIDyBpfU7i8681d4RS/
vTW/gSo+30GDNF4RwZqcm5MR5tp8jN3wm9Jl6nG7wwyCN91xoXRvg4vaP2eYWJ7kt/R+9ZTas3pC
o7Gf900W3reDrgDzWMah5bWWM2Xvv9Z5XTkjHBAmB+kJfZyemMKwdFk6gj4i7WTCsd66z9LArmYa
mPp+QILtIj147KzhMuUWy5LqmDsDxkfuAq78r3/XLtKrH4IV9nIDuMICSNn63hw/uPoCYDQKu17k
bRjelmFZepIUt7qC6M8yIln67Bx9pxrArKTPTqAwRkp72Wxv629ddN2V43PlDRevMffSE9ZTsBU4
K1/ahgSBjIUs2JszCt3X7Q3f+rLUSTFYeqHa96cGkN45dKKTHDOls0uL7fzPXVDK8tRkbz1Hyuvu
p+NS/FS3dtuysu1/hh5s5Ujwp+Y1gCu3S4HHFCkgt94G4bx8OHQPommgs1Cd9BM+FOTpmRfIEx9s
HWNQ5ymf2xeHuQHrw3udiMWsFnhsJy85oJSh7u6sBas6j+VLPrjdyTRnphKNrh7UoCB20yMwsyPB
exLewZQvdpHmPNSHICqfHMyLtwcvf1WK6+u0laVy6yafTimGtL302A9KZ5RNvQzXsqcn0JfMGM6T
3H25SAGecQKzQrfrfWj1e3lLYLVTK7u/1Q6u8UduIaIk65YJ1+AjpLo/beFShNywLlbSK3FwqCHx
gm8YE/0j6oG7I2NylHssG3ns8TI9QSiXNfKUfs8n/ebFRnZS5/EuMUsEyrzuIoOMxqjdwtktUc89
hEWwfgGM9iek/OwqF5QnL3uM9O3ChrGj4ec8eM+YxbkrZtlP7Dcfz7NTLj1iGwxUTXWunLf9Pr0d
tUM/Qbzf7mKZOYykyfKZydzMOvgWdCEhlcAL+ANcssFM3EN+VJqQW4NyYqCLMmrWcdUxk8kWeN3q
PLnOdQKYQz73DD0SjeLI3mc4hq2zq3UVFWlBQc5N19ZBGC71Y20kxkmuL7/Lt6Px2upPs5G3J9U0
XuSpbo9W9vKu+xEbU7QbiwKlfyjk/yzQtoFDkW+/lNeJHcvTEkcalg9g/I9aZuew89t8eECQ3bwA
TatuwtoZoq660Rd+lWGWrc9XnsQ2xmwPhg/03yn0THPy6oMFQRpZDMfA4aTgJXAZwQ8oBB5Lbpk8
GenWgUrs0QIe7Bf4hvxnMJcG24i+Pcm1Qy/j/XYTtqOyJ03+90sxVxthLz1sQ738GCmuc/GtLHtr
5Rxh+8GEFmEGmegqnX1R8ViUJvJn1ymX7OKwyau27pLX/gdWv34o5Xf+NstYzy1zdw8s4J6EIPYY
fOhl/kpyhNC1vCZzgRzMPpjMb2itEE8O++RSNGGoHqX5uusvX9AIMEgXpOs8TnqqzOi2zVY3zRkp
Bw2lSA2Y2DIJk39n26woSSn/Npddf305jzBxHsYCXbee/QZ4+skmSzXv0estSEJ9d+WHmPVNd3X1
KtMymdTJnmzWSy/TQimSCELzOoAAsjWWJltR9rbN9hi3uu1vfDo3yj86hDoYwxgzZeDsAALkFynL
m8cdT1jGL8fXHz+XWrGLlEH9bRopj3DtefNfAUT7q3TXCCVdQNPLMwi7DskN6Sn/vitnr0MVoJzm
4pbp4TMVJIApsi3hPnFChOAhR7cD2xpQDshmayfFwf8xaHV+XX/90pNXssf2zqzzmbUzS62n5x35
k/+8d7K3tpLdz2U5ab3qb60+/4HPZykaiY3WftdmpGZlXNlmD3Luv9VtTeToOs+W3W0jz2Mryp6c
91+v+ttyRlpLw09/6t/qPl31018KlgEfo7m6C2H0La84Hs7kKqp5XavKCy8bQimQM6ERsXhfwmzb
ZqubMzxBod/RpmoNdtdGMtzKxbemvx2RXd8MQAiRgl97tLws8p5sL8v2Uv3Xuu00ee+k3b/V/V8v
5c/5Qu4vYtB+48HFoY1p7TIXlg/XtllXslv5t1jFvzX/VLeuJ5bLrn9BrvOpzfoXhsS715Thl9p5
4V6GBlmDyt72jZYxZCvK3jYh2xp/qvtUlHZ+j2BA/0OrkURIChsiHy8nuXemt9KF112plfJMKJtl
dVZlJ90r3rbhHTAVtPGtrMwLjVzKMvIzFwqIKFmZ5a6hIz+w2nkvwwPRfyRZG5SB/6GrrYOGrRJD
kNGlKGdImIi/Hf5tuN26giOL/q3N1g22uk/dRYpydAyalJCFC9NrUGfz0Dl6Ou9l/ZsAMCBclIzv
QTtEp/WNl5uybdZhdSvL7fqvRTmwvbpSDAik/DN8S/nTFaRuzhKwE1rCa7QN9uvEej0uz2c7s8Gr
hMVbdrUIjBhLhOS3lePWTM6VjUwMtqLsfWong+hW99s/Lkc+nTJ4lXKcjQdQgc81VApcA6QFkXJD
A8mxfLhKHPHaNxm6/CzJsovcmTLp8+wyq86uyRzrIi/79kTXd/+3YOZvU4WtqezJ442Knoje2mgN
cuUOoidGHCGToqOVPcxeSToGNRdtepRXdI1TSg8YZz1u/pAX+Z+oVq0GR6yzSZ00JAfzPLsmSATD
Eoe0Jpu6IVu528q+FSjon4XWrlx0h53ZwoCMAXmLfFi6FpxN3b8TzrZFAiBS0a6RuyrPpc6gMulV
8V7G8EyET64vD3huEd1p13jmp9svN/W3R7QuXde7LmsW2V1f84jk5OyZ01HusvzZbSM/YCvKjf1U
t67q5MhnMufWUg5v/5Iehvrexlpvh40hVnFB7n/ping8GwgBHnUYsxShniFAWlzxmeSopZM7Mxxk
epajngfMU08SvJvq4C3SsrO2XENN6uyhDOp2J63mLhsvylyaB7XPAOkNQ7FrIl512XiZa+5tD4Cn
BqboPk3ckxqFVn5EMgjDZVb2R6KSoIYn59roQfMEJ4tcM6KxEM8zB/eiWL1P/fF9QbS/BsjAvsK/
qQ+oxo2oclCUugzBoywhPVGPqEDEdpW+xp6DsqDZPUwxWggOsIWTTm7/7Fn+/JxWzQ/4jpfe1Mov
Y27iqpX63/KSKXmND/zND1SQ4lnz3nuz9ZdHtJ7Mrh+QcNBa1HGGYRc0df21nsH0siQvP3Q1tfco
6gCvipDtUovFFsAklDznVoV+k6oeKiSCUYYqwXFjxFg9jssRQkmYCQw4CoSJdm4Ku3ycp6R6lD3Z
ZEXhoHuW5wgLE4S3ijg4lBXyQ/40/GmSPDu36iLll6mVgR0JShyHJQC8c31WbnERo3qtQvg0fIxE
VRQMD21WgAny2oH1cFO4N5AapNc8gu0tql9TP0XPw7KB6BI9+2ryDVlN5SpVZYZJN7qLqHIVCJ8Z
FtkaJ3huUMN+VsmEPqeKpu2ncQxYQXAgtj2gVanNvcyxFMVDdjcNQ/eoJZ33NC+bOgO2Z9O3YFfT
YjsQ6lm610oHV7SB7Iw5YTY3jjq6MP7fUxLNj2sJNAfKvw59bju/iizvCZWZaF+F7Q7dU+PoaJZ5
mKYmR+MNMH1haObNdoA6A2vVDrqtJ+0OK3hkMHAAL72wvK+g2t03y2Yr0j/PSUEMdUDayIabVuq3
fDZTY6+ZhnaTTTEF/7+y6CtlP3mw3L0wJdiMqMF77wMYde2x/zMZ8j8MUungwqH7826Z8JlBJoJW
KCpUYvr5b9KdX8M80f+cmgS0AoI478GYAbtGB+tp1sglW1Ni3VVu3t/0Pm4vaRoXjzwCDcp/q742
o0LnylLzQTX69xrVoAc3Sp4Gu2qgvir1a9yTOHIQezxKUQ6QCv1Afj0/1uOux7hjNy3NYy3FlC8G
y7WcRwabKkeBdsuYcfjtZCv/5qSzeSeXqhtTe3S88AI5DKfODFm0Ex+c6rD9gjZIfoXhnKzXrY25
fWq69piryNrsfSyW+yB7w6hwJmhfNKyVbfMOokXzCve8fyR0fJUSRrvtK6Z1kKGyEbGmpYXUOUb5
+aTEfVdd9LhwDQSoDe2HiMWyq8Cgu0c/rb+vB8LKZYraiRxwULK4IoOZgGbjVuim0p4R29T2UpTb
k6Xq8qlywIQt98ceR4Au1TLRi8/2+Gv9d9Ik9892UcM5W+4fqtMg8rLJw5+ePjMOJsopsiubKphh
uG9l6W1ji4Tkb5VyWI50kDsOwxPAGRB4wbAD14WlQlkxKOn1H3UdhJfeHgI03sPqW1me5Hg8hPUp
1VFtqmbFIWCtuLiFEw+8NkEU3HfLZkjQPXEN//zbgb5PsZP5Evh2fITCEN+VY4aH4bKRPakzWWVj
2WCjqBZrUYPf4H9pKKesrbezuxFzwP/LKak7gK9QtfPny7Rdgcjty/hYqkQD959+nbSWPzIVpd7c
p+3CoyDtaFotDFgUKR+iZZMjMPEgxcn3USyM/AHyuhoTXF8OlyrK5butkezhoHfHh68jj8zJsUtU
JSwrD0+MSVFuzhcLKD7KUnL006lSlD/cojp6cRACX0+Vv/bbGZluHrsSgMbnA8uvmsoYsuPLXNh/
pNiTglya3fSunar0zh0jACcayptdRp5RJVtxTIpQe1PLcLh39fp7Hmrq22AX6pse1o8dA+wjuWmY
LogO8vXrDfS/nLrV72ygJV/cjEuRzCkf/h9j57UcK7J22yciApO4W4ryRlVLXjeElqSF956n/weo
e6t3xz4R54bAFVVCmMwv5xwzgWbwFJbSM35k/27ZKAr/7OWRcV22oRReJxjqfmXznkP1FPeKeFC8
MH9U4v2yC++c9F6ua+yXl6BKxlPnK8l5mCfA/dTeEXHFrFFPDs9s1Hjz4rIPRlMGcjzrS4570kst
apc4l5Kn1K7gaCtas1oWta7udxqpqW4hdIj4jqG33S9irEAX6YO6DjFUPtUdsQgyfr3t7K98QgpW
uEbqid1AZOa1MIYHJDTtq168T1ZtPeuS1RzSIgSdZKjtaz0hpJBNPbsC0YGlG3R/fNNoXpFsqe4U
kSJu1N6DgvgMhm3To/dkLgqa9UQ0LH7hv1dhi/xr47/WqbqJKjadTkVvV2vy2goIc2b+kEq6caiT
doS53eUPKo7pX0S/O8tGCRnbAwqMZ5y88nlZZXg14wtWX2yXxQGaxF6xx3i1LFaRJa4To3TL0nLE
tpfPMqw3FUf00R8ndAm5HmjHClYMtujKg8JmZGeK7lHrosUD6wladl16vXlYtnSNZ6+F0utcd6Sd
TB5PHoAx4VMnl90Kj094WBbNUDaQKYTdcVk0CCIiB1L1TsviJI3vFu/8y7I0dumV53V21SL0Pd7g
74Kwl25J2sjn0MNGHHjEVfVZeUXoswY70d0Ku3mMo0Y+Ilbob6racKtEUOXL2DotOyzr4SJuCqlK
L8uqZSKgHIUGBoaqVQlczUmPTQ3/tuweYUe7ZuJW1/nGaq2SwMJqDca8OBqjmR/DFrPcDAsujpLM
pG5LC8ysPLqR3QEdN8L6LlBMosBH/QFCWPIq66W9hptZ7JZFPDpI6tX8qRADSEqtQ0sw76Z0o+fA
9ENVkw2kK8sNQvEyeUVFnW6x45sblbGPV0PXjpkl6fciSM1zEesILObdmlH+GlFL7nm1KWeadQpp
RMxZ82RSEm9FBa9Gv/v3up9dljldar7KTlW2/+vzaoMApjWiu2qY6ssglcilcwv0HaouwZvoK5O9
RzH0xlNtDvCBMjU/pYFmQDYuExRx/fTcldZt2XXQklMVavZLVWeya1WRfk4KmwCWqoKWAhf2ETvS
hwT8ah3lKwvZ0EkuuKmsIXpvFQRiumbVd7Zo/YNkmPE2TAL5HqpK5SyHN6cXubDrj5ZxI2REIoLD
OGo7arYF1N1Cv9kGzHFudxOwpZI5cVrlkHFhVJ0KnqknowjczlOjQwWc/K8N3/ssm4uftfhIED+D
8XflyZcjd9keoHs8LUeLTIuVRomdsDTF/ntx2azaSjxsuLXD7z19Rb3pIta3stHj3f45hG6Ko4G8
/GAGurROlFwllqo3dzp63z1ZN/VJ0YS5MeJ0vI7kuLhdI9eP3I0y0h/LfKPtfIPNI/2p7Qerj2mS
Drm+ud0bTS4+8CQCixQ857n6uGnT2MSk4k/rqiyrS6Q21U5oZX8IrUYn3dcriCVoTfhYiFV58OHM
VAuwWF7nvUb+8BiHQvqSUFp+f1GaKaDicv1zTPr3QJLMF8WoU2jHynQfGLDBaaL4d1iorW06Q8Vl
yUuOXRLpW8oByZ2FFQiNc61TP+NBZnhT8MoD+A3zofSp+uQgo06ihU0jPPYt8ZVCRlbb7sEnmqNu
fnUtmmU4xfWD3dAnbLtSuUO30SLPIWEJ35XpUlzzvJ2qamRQDeaMNJAT0uKUNj0uc6ZZMQQIAuHc
xmBdyK/5pZi9/ZAl9osyRtJZdLbNOQDfWwVJdVgWWw3yXGZG7V6NOsBUCu2yfVsgdctry370MaQ7
ZR/I564svMewml5V3Vcvy9I0K8BNVb9bdrUV8xgqunddloLO3zZJkfwSueo9ehNjible3xeaaT56
28FLzdeIV+W2GeRmaza9/5ar26qvjLcCRRaROWW16/0+fyHmbtXpofWLfuSJkIf8UnkS8Hwf80bb
BYrzvW7eEOaMOJOsOztZhi2wo5GbCPCaFmpfS9yhDkwtMP328WeHWqs0tzRafdMTKXhp5wkXxujW
ZCO7y+KygQHb/FJPpG0RWX1E7MQ3+22JuoHAUYfaXX7R5okBivdoSdo5M8vpF1WAl7YIx7cxnIUe
DX4OOFAg9xL1JZr68W2oQn01zOvDef1/72+BXPrZ37M8joM8bVX7FsC3v4//s/7/dfz/3n/5XrXs
cW7bYi0yPVr1dNhvRT9WN9UU6taY14HLqG7LhozO7/e6ZRdAkfWtmNf967O8OcFZSfY2UnknLhN9
dlvaZS1vuDLSv9bJxEfbmdj87LZsHCLbdqoKv4Ff3Elpo2OYxPM1KFXvr03udbeDY+Omg5LfLZNB
8P/KuyfVUepyrQaxfPJLjHg8pJYFCO3yqZkny6KhSZjuv5fT0u3orsF6/Hvrsv5ncfnEsg623TEL
EbT9rPo+0s9ywkNvGqy7gtP13hH/AZHMfo3xM3FRFdne9vCSqoP5azQ6+10DQEe10O7vdMsicDSG
t5IncsjoK25ijMf7upA2mmpPzxAZ+m3LURfg6RO2rP3yHUGKnK8rG/1MErZ98VqFga752IRX3Kmc
tUd0IzqpA5q2UetmOKhVALN7DtxZEnW+w3X0IMecS+dr2bBMOljdawuRFU70ztyLRBTAdRrvlpqx
dAMQ3brqziZGLJ4mmC4a7Bgg5KZwaILgi4mGaiuVabel8wcWX/tTiuYNxEj/HEYkwcdt092Fdafs
5KhJ996QiEvgq2RiSMX0lATJH0SH6R8+HBAHf5CEgI5F9O+NPJmtNrT+pczr+pbPE02meRjk4BLn
HTR1tiLVSDb0prgoCb54kMnyurfz9rLsv+xGwNOa0MiRADTgNPGcyY5knizZLr75wDrIVauTK9Ah
AiJ0gtG0Vh425KBVF91v422JteYcp5gqtEFMJ9NCWYw73jiaaR/uc1DGR1uE+p6yR36wx6k/pOUw
7CU5LI6plhPs43XhKa49EE+9aZ3iYiTrtaJIEraxt4maRiaBQa42lp0PGF2BLgOA6q6MTxTrJDLb
mwftCW4w2kGeOKiByq67n1qifgh3Hh5CHTxyK5yuDShK+bn8WDMGvQoGWXsaLAuWN9zTZ7JnOqcM
x+HskUMFgjpL3HIMQkhY8ON4N2H48JLpd1xba488shdGr2u4NuHstZ/Ce7Skf0JDnn5Lsfabwi/2
ct2nUO5b6iZteDl7vdh28xGsiPwOdGAFEQ8DHSpjBNKJxOR3ji5RbcW7jdaALmDaH2GjDteKIPWZ
xj8BXavOtj62oJC5A+gZFbu0VgDJAO8bLhG0Fhrlwy4TUvjgSbZ5MRXctEsQfCA6LHe61++6pB9f
hEHfSVH8ByvnTlHGLAcbIA8vIQLAtV/03W75lBrF+0rrlUNmKr1LLTE/4AiK6KrOymDdJpDDa5zv
VWIEiLjsssz9Y6Uxb1lW/nvLz+5DuvAJ+YKf4yzrytLCh8YA3iolMfCiFw1Rjo3UPrUEWB4GT07B
V3BKUnjb1C17nB7zIkQ7ez02OTmX86IqRkxLQs/3y6KXVIqDOzFyCHnAJGeYdArmiZoF5D0VYiyO
gx2XJFgwt0x+9lnmlnUkjbN3rSJR6jPUWP8fn5sARhUY1P/r2MviP77aJEdgT0vI+ce6n48s3z+E
xXRIk5d6DIIHnrmek0emvlc9vBVdpt3LtulttT6QVlPGv9m08+hqlPluWVo+JDT7vmlT+6zr0g50
0XSx2xpLYZM1z91glo7Wm/5740sPGIrsT6Eom8zicQAHfOUrmRqyA1DeNo3+UMy4gw4S/S7DKuK1
Uzcvc9z9Ktbb4kyd+ygDcT9jFCjPmVIGG3CmkxMLuTz/bFi20sD6az9BJE/emCu5fUIiQ3LzfITl
I8uOP4udMZiO2VeMWf7nS/51aGmI8Qup3lOCRhVg5vwlPwdYFpNe3jH4FR1cq5fMUzv4BBARHUri
i9QFWEhU8yogOV4TY376KjkKAxFY3+tw+hKplFg7k1LB2ZQJLolkUP/fi/M6krr7czhPlnVIMJU1
uWiMgsxbfzYs+y3rykpON6InFWBZbAwtW4dgYdw2Ginvl9XvEOOCncvVq+KP2N+6YnwyCzrt1Vh7
99mUdS5Sse6mthE0THNI7ywNqEoExO086l2/y1HVQnAM0ewTW7XXExsmyPwU7005vGSJXG5S+rpX
GdYuFQOq14leSRTW8/SRXxesqHlbz7EBAUWfhHgjU/TFqxPjo9C9g0wh04eEg68prmKa0o950Rjg
+ygyMKDR/hlG++RlWf6h1dG7JKhS87REQI9qSNc70rAEqAUdpGc6pf2jV/U1THM6EMvWwQyKY5Bi
BVy2ZkR4nrxuqp1la5QEKZmXMOWWrWNjJJdKEm/xfCRGPLK7pCrvl22RsKg5AVqiTR7eFY0sXSKS
hJj39Sm8W+aWiZz6r5Mql/ufVcscaaiBG5Hj8/2pn62ymZrbiIEoZ1ln1gG4SavGdwocdPWz38/3
yH16rkVuHLxJZd8pIpUKJ9L9ENsFQ0QegydKohxtq1WOMj4qPOuhsk0mUDHLhmUyWFCDVtK8TyVJ
Y7n5+YziSR/FVEC2+89h/rGLbkZ4yJaD/xytI6Zj1Zlj4X4fd9nsJRFf8Y89J0OSVsRhCVczbIxg
8+GlvsIiiIP1Hx9cNnx/5fIDg1T2NrYQT9/rtOUX/Hz5aMdcgp7Zyvs6aNz/+Tf97P3XcZXP1Ifb
8P0b5rOwzP3jx84/7vs3LVu+v7Qt0rsIsCtW8a3eWPIxn3dbdvBERZlnmV22LJNxOf3LrLBa0A39
b5sRobPU9htaG8SpDfW5jsNyVRFg4YdYzfw6e9fzeoShh6axk/dG4E1b026/kOWObgJYUQ4/OjUm
OlIY5FHY8MHsvt0HSfNZpZ69oc10tECYhqUauooxzihb+8OQiMiOWkeqeJADmhXg8C2bGmNNupVV
xU/0M3eY8B5F3dlOx20H12N8qLwScXH7qPgDB8PmBxE7vnRyfTIj/JclqicKOuuE6lYu1Pcg708S
o55jTiTiCIKhmAf8colBhxi/7w4fMd1UOz6GknKrmli6yhFd3oI8o2vpHQVtEeLl5lX90GGTSuLz
9zqFEBdnyvt0//Mpn0qem1Ygl8hNla7LBjxo782E46psOqyc031d3teJ6K89DaHGrGChZ3TJ+wnJ
CPCyiB/iP0oFISsk5BB7ULYmZIdmcAaspsJGb6gnl04ZSACbJ2Pi3aoeH3+aH02/11H9M8mpFq/w
mA0bNYc1tqzLIDBsJ1LWKJj+va6daEiANFW3JSl6uaV7d+k8AUdhF2Z5bQxwTUkDF2egDXOd5kmY
aMXOGs3RWRZ5gmjXCBoFhqH6e9XP+toQz6HeaIdllSWVKlyyYSIutM7Xy7ploqmeyjARzMZll39s
gJinjfX3Fy+rdTVnfHfMs/3yxcs6L+gdw240txkrRqznH7lsDGM5O+oGAMJ5lU5Z/WKaktv7QXTL
i3WOIfjaKEp4Y8z8zxCW3r5XtDMg8uQ0EFZ1XSbWBOsfrJW++VmXjF1GiBtk/liWIglLo6eRed0e
Yj3WrxT79e/PtqGxnnKP9KOgqUnRsui0eQkZQ5NeWNvvZRKSyk2VJ2KFzpftQaGrx7nxHNXW3WTT
OuimkrGishVX246lOz08+vOCFkZ/TQa9em2pWh5GkczdQvw+pP8hzPjZb4ihHCUTj97lQKacG2RX
hFcC79pLkY/u9xU1FaGP1rhxoCLXd3mV+jdBkeymRvl94fnDcdltmdAkUx1igYrdsrjsq0BZd/US
5fjyqWUdjooES0J8pg83rGzZt69JptlXuNzTQdPaN9+roITM61Uz7UiSihwvsnD+L7tBwNwzch+c
lz1o+V3lUNGO4cT1l49hs5N827hiFjWvJIiVayWwyDIYJvO6bFAa4J5yweDMsrhsAJgiLmVCg5Hk
DQlybNAwlKxpqy7k+Rt3+uln34DaKWFmtblN1DLaWCOKCXCWwa3ADeESzxKvNRMy2spsSm+j2Rrk
cPgtN1DP4U00Nd5QLaZ+MFAPtbSEUKE5y2SZ0HaZSMsizVOdBlobhU8cnkRYiDeT+jzAw3/NzYvw
9Z6zhiw/sjVs9HdztIpHOPRhmSOuOWX8+tDMLqF2ljAuc8ukX4SS84ROLcLJZSXo2nZrq4x4DxHA
l3x8CL6FV7POW6bZXb3I6kSZpaEXOxsffia0kbE6LMvp4nroRPosZuNROztpqvknkE2E88hY/Ed6
CdgNGiRFAbi7h2Wils0wEXBUzfyN/8yqif0RxioMjDoD+7hs7roJh+gyG4GdAfkfRwxzAM5n0A7K
3vcZs0YiSGI4I5FlMIS4nMXvzcBejnNVZgv7hLgDHGbYF8RaGjUJi137Nbbi04MWkeTldiD+y9WV
e59cx0Pedi8mp/UYEge2aRTxFozCXg+zqjbmMLl95ImTrpe/9+dsL3PLf4AxrGAtfM6VREraUW5V
t4p9sWsIajsYWl7sDToJcRlVjiS3214Yjwl/ta4POPQxdcj8h7kElIo2uQWQfpJ0N6owMc+mtGxW
XJvzP2uZS4E2rEuwILx3O+VQQ7bwS4OBLq2AxBcnw+kfJwaLMufNsGsQiqaykqTUo95Pwa0M9A+R
BtJa0095Xw2HOjD674kmwuHgqfOZS8e3VFHLA5bf8mBnJdDxZTaz7E5ZL7NL9Ooyt0xi0ytRO9nQ
MGbtfD7HsRRaiUGHRsf/vLAK28z2YQoIYPaIzn/mMln+4J/FNtUgyyjkZnqzh2maNYrL6cgXz+ky
20wUvLLUHN2f/8xynf4sLnO20hNvhYGXh3cOJ5CJNsv+fiZ6K4JtK/RjPGvvl+tgmYTzYs8Qx2YK
69OyqvB0wh18i9bIEmvQLYkGhtTx/+3y/Fei1BXpo1qGB2x2jX3Pmq3a72MgX5jkOaczH6IUxBgs
k2UxCqEQK6H0p6JJ2R8JhmycqTY7UlGkaDiaVu5qxHQ1+TA6fkq0bkA+tStbJb0YVfa21H4+7WR4
UIoZrEt7hNzYnMA5rPQjQ+drNe3wjcbnNC8DB0YZA6VTEZwMtDBn32tXjLfXTj+ml1ThFZHZpe7a
UFaPctmseGQUDKFTWSzKdg9uYO7aTvIN9726m3oShAyLTFrzuamabCMYhEHF3nZksdT+JmwIohSZ
I3Up4yPIBF1euDw0ojuhKsZqVEZp7UkNsTCduoH9D55uetREss+KgvodkURhLV7LviSzcEw24JfC
tY7RL2/aU+BXssPLEWdykOdujSEjaE+AX9GTRAzpSjJDr35EUQUv1QooW7jpyzkjutFQ4VKiYHB6
NRVqT76xVbsFiIraotbYDX9qkxNjdTZRKXx+6uyTP8bRKiRgy8siGa4pEaWhQrm6kwHfahF0fEIz
y+5P5OHIllFSrYZJt7YerBupaHaNGnAS4NCFwuBMiwCveN0LdDH9k23NpUuCIGmP1Z8mr+752aIo
sGNMY5/FW00aMQJL6P3bXtrSophWjD++0XgO1taIf7+QjBg2ETIda6LtKfDmWODRkG/yh/uZPe5i
6zaAQNox4imfENOSnmGRwCBn/KMLXLp45lsfYLDlWzJZW62AOYXrKZD+NB7ZMtVwnq8gNTKacxJM
XzobV1nNi7Kkky2Z3iVX248yhY6kcouulL4jrGnsGW8MTBJz5Ei4FERPeVyTgGvgE8PB7SaUEzSB
KXyK5WRlNDNSBNayM6jNs8f7woXy6pDLTD5oyhCOxXcZpR3ChJi6FaqcEaKXfm5LaZP6tXcbIa5P
pfW7SEjV82X/feykTWPREeyVzp0bgJ2hBUe0chvdDj4lOKxOPpBNrAzTi11SsKAAqUhfJhGJcI20
cK8pVPLsSL5BXLBW2pi4XtA9jIq1IQgX+UiAFEsSMqOt9JCk+CMulXYzlUPrjkFSbCTrKZCyzNGj
1FtXSUZ9pss2uiHlpynggH1DZTBUlDt/iBrQlOO+ld/p+QcrezS7dVvd1zFRrRV5XdTz14ZdvCpN
B54FQJKlEXrcdE8ocjVgR1GwIsUzdWgNKqsJ/qpjE5jqNOOQOpEZ7HQhyU4HssuIxBMgsVIgkgTz
ldA+KmU3i0hfsSCGykq7UzRfZ9v47Nvdu+eXFVCn/DOaXiY1Br6WBB+Ic1O3Vh+JUHzs0Esy6gIt
tT/aIFPnsY1maC2XWtswtiYlM0TAhqf+oXwDwsR4jXr9kg8M2if2Sajslir9WZNp/fNMj9YdqcNN
UZ+8qSVANhu3xPMapMtmwW78TXI29eqHOGvflJZAebkZryKi5d9OM643pxBINDoDfYIndAZkskUz
DNjQ55pYVXkLECx67zhJTlUQCixp0r4YaGQFQilXzZZzL7uJScGfSIGjVmyqVPduZBs2a4Z2otVQ
mo/GkLpa1vIgkMDQJskLGfeJq9gMeNdVEzp1nT6jF8Xk2NCHHuKQvCTUm0ZFkPCcE4syeljXUvIE
zP8GOs1y6ufOgEBXhjG++35vhepnLsWfaah+1KVGWGAFmV+mD0WFe5v17bixUgYLQgUtu5WgIwpG
/0WhCjqkwP76Mb+Xo/JSzoWqbJwHYr+02iR6oecHB0hl6044cO+q9SAZs925uOuCyAlzg2rJLNQt
/WGfK7wUUjRCBvA+WC88NQ1/FSn7Kg3vTIQYTpHklzTO/6SauS9L470O6XgN4hpYSeoKOdkhVKEe
5DXktfQevnqrPzSkmfmgqt0SBfq61SKIPH0Xu4ZEGr0qNaMj6dngepr0YUE2CrwOIXqorQWhUmpj
GttxqB6IeWMYOhVbqgBbfaKSGWSP2SBvBKneGysw0A+jWQl1LjMpf7HlPDp0Kz+wZobYr04LoI0n
T+PUJC78mYegmj7ywXhW8/HWGSs1NcqN4Q/nCTRnbECeq8mfVAzjnIOxtvIazmCuMqIm6n3seci0
jW0fSq4VknX/OobFm+0nD0bRngYDTaPcPwVNsqvR4MQD10TU1BuQbKBpulMAOBBBG2C0KtHduKAH
LlWuVnF/QpXXk11Z5z1F3BFmHHxooAFkV/j629gMb2RTp46ZSI+1BcimCdXXOo0/enB6Wjm84i/7
QraLLlbbTl24b0X6MGIjXyVy/qtogZeHcJi6GEU15+NeECK2zRkGQPOnUTuqpy0DkMDU6r3ftjcy
jcgQtKiP9435VYsaNAVvWDK2iXrPBMhfAMqOJHoiL+UMbFNyUpvsFoPmcZSp19fCtreDYe9f0xpA
H7ShfT7oDbz9GLH8iDwiIEeTNPYjoRj5Bd8wEj4TbLrKHVl4VHaoCjf6h5w2p1juX1p+FF2/5xAR
BqTP5MmupCNPvnvEZYXTtian3r8oJNPnurpton435N6m3tV9tqk5LTwk6Pkzdjg4jO2FtP97UMBm
cQmpUu0a8tTkmmCxwT7FOazPVosZT8k2fcjd21veV5IQoRyjT8uG6tlom5NqN9fWSlbkOdyKxn/T
U/qNWMiIbuiTVxNPPXzSvFsxNEPKgyD6c+LaYEQAbHxGs6FSelo0w9rSZATG7VbQz9jb9Jbz9EL0
aEU7IJSpVXG7tM9GQ1F5SqzBgcNzl0RD7ZQmREBZIDjSUv8hN5KvohkqJ22S3i3tlsRITIdVIO87
2f5lajQixwByduZ3R62mlV203lvbcN9NrboxgHmbdXfWqN5BToldEHeGlDAaWnqgRNFOgdx9hkGI
0MmnhKZRO6w6jZNschqJPJl4oCup26qmjeHfspwu6lM3va9TGFFdLMkbVYPZUFfhLwLgGw+2PS84
WpI3+1Me2vakACKjN6bvLK95kMQIdtNu30QDaXyUQnQv7VtV2xu/Aylah2QU27HtJpQIKgY4EoTx
biZL3Dw0wkoRrUqfikAryykV63iXTp21J2Ty2QyB9/AGb7viU2loG489t2cOXycKT0LKSZjrYShG
XC5l+Evh8ePiTkLVRH7PFJYnP8z/EDIaOEJpGVbSHr3aIqgk+61ArrOmCpeEQiKYF1rkc2bn1i+P
Bo1Fv8kunc2gIfkioK7OGIieaGs/WQxarHR/zopQh49RpwcQW91wsWxeNcboxlY7JwzyNjcIkIpq
OKrlc6yW3B39yqgm+U7v0oHGeBI7wqINZiToNvzwT0c9uznq+UzI0gd4b0P/qOf9WlH1gYYVoRmh
CdvBaK9SPxT7UIqvmk+DnEzaTNWzrUZlqiynngZt0G0xaWu1kboUhB6NwP8N3wp2aoxmL1BK7gAu
GukPRb/3MI/3nqENJAM3jFZe0gKMGYh74SSobXeT7lduDRHT7qNVNOnnqrXRprZfunQgavkUEsya
UYQG+Ij2Li7WWBmvUSfERs7KVyALhzabID7nM6L5rRQEVw+2glk/Dx4LYdISQgNlUSRwStmn3ZmH
YCaRoGfWFtGSTjSk2a8iA3OPMeIK0d+jFgRk149kthvqRmjjgyobpzLiDgw4w7EgVIJRyS/d9Do3
aSAOp+tAMbahMbxNwwHlzGOCItUhF6RcpwrniSjxC04MZCMT/XUDr1IzziV4/VmCzDdr21bQQ17U
+igpG4PAI8fWpXuRi00H4HZ+SOUOHFSsUCMC6u1MlyP9I+bBJmlH0IGvXaD9Vg1p3HhqBywZCylE
Q7qnSQLejhahbnP15xLeARomxCYG+Fdo4zdhACMp1v5oRpM5xkC5X4eaxHOTEqIOXlCVb6Elq1Dl
TDcm5dSRbK4SU1ffKbh8kaFcHLuYUWuVgfuRqKJYVX4B7EtdpDIYKDXFleNcnz+wDqkRu6rKwL4V
b4UOl1YZhp2pdBbtgKhYgZqroac0L5FSgqNujlLI1ZZXwqmT4jFKMuxIxgEwpjvltJ/7xibVlyKF
YyTBtidxHGrndDGQsBfic1TsjyKdIhchW8Fl2t7MrH816/4DkuhuGseVoSpv+RDq0JJ7EL2YL7yh
0uGT9NmKcRC5EPddbN7a2sKWEaXnzmoZQCllBrLt10hvSLRPtQev+dUKGVQ3DFESxEjckU3PHYLs
nOjiJBSDW9dvyHNiHKOSzbuCXkeXZ70bhPKVwJFHtSMV026zjR+MvwJP79ACmjcGVAhwiTyYzdOL
Zf+yDAmRiDqz+NJmWDVNRAObBib4Ot+N1NwdodgSc+50Vct4Q7CViuycJY9g82wGO70d1+SqKgJt
PUQKPbFOYVc1zNaSamgr61D7ADsp+qFdIBvcbtGcZOa6L+UXKUkYamnVrTfA3Bs8wvASMGil2a78
rvkISqT3uranfVFnCQ2M3nR0WpX0vvo7Od7TktahDiekVIX2Ssk7g68hDyGxpZWHNjcrNWVlWdHn
aAYvAeOU49imK6mDDRjZ6rg3x+dchMnaU7eJYEA6w4eKB9VfG+TA5KJ9iTN/rlDT8/ci/mu2Ua14
ITBWUilUWsmrk7YRJtLRiB+Hgbe3Tqr3puhpcnRGwzBhzfBwQEi0bdowlD8Lj4yMOCgujR9sNIJE
NvY4HItY/Z1IGHaDCPL7zBsqmw8USY8MiOcbCY2KU3LHr23JpG9ocyv1fX3Jxo0NBXgcKbej5ypd
L/ahs+XYAkucCAmjWlGN9y/xqIWE4WfuJSfZlICaRwXJQp7O0FNY7wIAGw6iJdOpcvWz18BOJY+K
YWZbP1feTEXamdNA/cRGzaMVn3kO6hRe9ye8mXda1P2mVIPLBHIYsm8cr0iDhUIw3VUBEa7Xgbcp
tyKGw+wdSQzS7+4P+ZYXzyZiOeQZpRB0nnbmk60Mx7ECRgJnjix5rbrrKvGe8c8CiXILY1vdSnPk
clCMp0SXob6HWbsJQ/ppMm3/ouifuEeRgSCqnx+Hxrryxy2fYxS89QHfBntihR5jRZVcErC2TxhJ
PacvPdRDn/bwXFraM7XtBzNtaW0iTNUnFGdEV2OdOCaxTTeVR5Sn0eDl3kRkS623rJDXvMqG+lYq
aKlSNBMUbH/lnDwn67WblMSUDIX20jFuqfh955L+M/NUbP8U6OLBn4ydktBAFz6hfDydaAFA2qMP
a6mwW8tWQ2gMSZiC1dUO/FvxxYPXY+Snx1k5BN0tEfTUjAo/TdQTiyLkl6AiqGFUc/Kg+gcApMkG
Ddc1MrsTwwoY/aTkIhK/cekEnvqZ3Dpq98q7n1nvZls/1TIXZqw/kX1xrxqZK3xyCokAhgJOkOx4
qCvuFmxdKMR3tSa/tI3+WzI76soo3WqN7LpIphgT8f43p1DDMdHty/YSl3DAeQAgg5vhzcqrN3de
Lck/TZAKQWqfYtWYKNzVH0U5bEpTekqIJHbMQOtXfU7DW9ZRM3hcLbRi2iy3sYoL2dFFcsi95ncm
sFAE7QSUEvlT1d6biThqqVGvVKmlTZUhv5cBVA+RJLlizudtbWWNFZwo+ij/CNJgB7jiUIXBRv4/
us5ruVFmbdtHRBU57EpCwUrOmpkdyh57yKFJDRz9f4FnvV7r/erfoQQ0KEHT/dwptT4it6ZOVYMC
kqRKlGK808fqktoEitYiO1Q9kamdWvmwwt9SrYEuqpPQbcV+kgI8Jy38t6DAONjy+QjHLro6cQFJ
WJ4KRcPfydaiFaLHQBqPQYuEIgj+TIXyrBMlNNhl9Kykv/BMLKxJXyuhChtL6pcR77GN0Wq/na49
6F78VEqQdRSAH20w/9hR9mvU+ltaoKsmbQH3q5LvHMvLmMpzmUDPC8I3hhBvBKtGK6fst1Y1/uqq
WZen8iBXcg9G4FTiPa7DtmNsPlcqhx0oXrQxRkqzaqwTAK9TTYh+eRaJFGlTnPKMOKXSesxdaYKg
Kz+nUJ5UgYW0V5x1unDTcXdtWbrrXGJyV7R+LOMfcVab6z/Cqn5bRvYeVBVcS718yHFrbJ2czsWu
SVuyWuzxjlMh/YD8eFhOaLW16ojO6ElXesjpKH9RWexHiS1hRDZokqgU9bqi52qEcz6ZxkYFU8WD
K0QLUsi1um6nISEpMU63U+gcUVC+2ab4lU3TtcfnC1jNPnOH3OwUtzal23hFCQfTDXd6nawd2UE4
VkiLSqYL4qU7XGunnbAM38LegOePRh5ltnZ17q5+Uvs9mQ646EMDH9wOk3W+VGV4j4ND8cahnrIy
GNFxFRdnI3vtzHRDgOp9HbU/oh4IfL4Ep5GIKYgl6ja0uVDQT1ymLNhREf8ROO2Fyu01wCifWQI6
tExoPilEx8zMn9pI/5kPtslEL2JYi57K9XB5MlsejEX8tFAFQpWiDMXjas9s7IlQ7R9Vm/xm9vuM
CrQ9YJtPpvIUbNC9/LCqU10FPxkewMeIGKIEFOpPCkBOrRG20o1W6ru5vodlRFkvGQ2GDCIkH1I5
lU6lXJhr3oac2u7UOVvysotNadmSOf3gbfMJK5rJzNJ9UZ+LUgEg4AS+myq/mfeuRrQQZhy4+2FS
0E3mWFYSkhUObnjXx5JJI84JYPvKukosYotHazc2uXanZCBYAiUCSITDRM2NVOQZ2m4cPXFAHhev
6pEMpkEz8kdlbDCNd9Jmt6x+bcOGPuG+bLJg4yDhwIi/0nlWtYSNO3lJlsGc/jT8cM0YM24CLGxn
GNfCGw+lgyQdkdMvmzqyZsI/dYxO2fN9tpPGQLUzAyp9mNgztXmdsrrZ9YzQa8kzrK8pQMbtE/nC
b12bzcounj6TIg+m1ns7J/jjkNm5HjPtDR4Zz5oGuluimiE5x9lPpcNQtTQY2ttS+wwKl5uGEXYe
BO9GYnZrSkTuBtsA0zMwcVYLvpNNt+SKu1jOQ7ZIOUYOHL7A+R15+u++gb490gkHXXDAiRmDdCpW
raffvBTTb2tbjcpZzG8XzwiMYUOfkjjfe+4r/nnYHhYkS0zFuh+T06Taj3l1rRKzXyWZfCpC0OfM
dQ91ZVLSdK6pjprccT/qwcLEPxT3o5U9JDN04Ck5ZcOhPppqKNdNbXBHeKTAoyq7Ix+j2IhQDGD4
7YbBteS2Ng5FbxKoYzF72xthZGI2AbNDtXEk0JwKT9TUcHBoDGs/saprnfQ/hnwOWhySfhcY+R8Z
T825xWkjpLytWsyUjdDjATsa4AOG4XuR+iMenbMX/tEbA0y2Jg/NZcJZxW5B95g85fI1MGLchVzm
aFFohCsk1quhxcthKIe16yXMnR1LrsBUd0msarfUo7fGO5bZLSWWIScfSouPZkf1xe7NC3PsZ1vN
b03uZr5SmzFEi/AHHiNI2F19h5pJXUP0oBucSYcOsUNUDilSdeu57On3OmJ1nf9Yn9HWSSEY0krT
HUGmHKUfDbCwrerabxNK/lxSqgx6wBUsVJC4g7jLdmAOp5C75BaZu05tW0PR1D9rGYaAqoHlS19W
0KooWFnVR5oIvF8Kuc9G6sxaZnkH3Ty0edutxhBgqpkoPjlO+tZR5ONpUyqrAtJDk5XRIUz6eQCt
/7SQuKyoVobYnQz1vZrnACu69V7O0FPwS1BhWWupwti1PTXULKHJ1nch0sCOwchDYHNVFiXFzk5F
d9JfevR1azgqle8VFi7pI7CHPSfWdIKKXzx1EryMCwZnhHRXR7hUMLxbDXXaPQgy0zcN8UazIf+R
uvw5tMQ666jbDDhqaJKyJmOp6pD0AscPngiRMIO16GL13Ep1mzOmXI0Oyul4IrHcVK9eZRo7U+3E
FofIwyQSZ2WnhR/pBLZMIQ+HMDSbo6TenroQ3JN0eLULSKZq+wJqxv9fTFB/qMgGcZPcZSVldeat
+NQmNtEr/RYvBlwkRBGfWgf8VNQU7StjUBDF4geZebk/tQYPY9n8wKLHL6x5/FkijZv6g5XSk2Zx
+VrYk7F39BI2s1mOd2YzY0I1dBriN+DwOWnNuDYjTxzthm9GXBaKNBFgNxQCudGYZtnWa57V+drR
imCN5UoBlxPVa5WsiWwrMICab8lrNvAW6cgtbGS1tTZNc85TECfLTG6tzW8baK29T+IUAhO3PTKf
19rmGwuLt0RPRCUmtOnWgGRst79ZngWxOM1PWH0Ox7B8UCmhcEUVq4B/xY/SBrvvpma6x3tr1bgl
aKQHdWaU5YD1+LZblesk7PcmE3fihXMiVjuz2AEWG3jEbL3+XEaEt6CVfVNts33M9cDvk/FmSFSX
vdO/NAFaT2hA9a4giIYuur0O8UQj5Y9JShBlnfC9Muxu47jdXQiGSuHQ0zFGCUfK5nb1gX8zP9GY
3PdqpxA+7aKA6V1iNwqECaKCT6tTodMJG+lI2Cy4kq0AuzVuJFT/1dkcW7qbodAPGJWUE8MKi2vO
rLSPIbTeVP1PP0wfWM8QboFRuCXup8ZWccYJqEMHb5hvcbSp21s1Q0EBZIh7TYPIhLqHIvuLBGO2
SfFJot5vIuWnV5uu32k1gWtxWp5B/hw/m1zS8UwwHWCvtaox0mGeg7iXESvz2h3GPuYaT4x0w2P7
kBjBeGcHKtgGUx+zgJLjhOWwVfCCh4f81CqZuq3dezwuGBiq42s/aPupUakKD/VL24OI2LJd62HR
rAfpaQwUs4lPH56jpv2Z2UBkxh+9j+9dZvtMgnkq9v0A1YjpQDcAQEeewph9X6Mbv4bkkSglYdaE
O21ko3zUZf/TCMn1yoJz2sGtNLsP6VLQrxJK8LArn1uKAuS9efj+FjbFD+OlD5geJrg3+Ah03pRZ
vRY543FwiC7Ik+RBMSvc862RS26qylUJFWWj9cz5nNkTv6mKT9WQ722vMmKx5V6j79nNptuyzN7h
bpBeifspeC8zY92pH/lGCVdVlFB+sbJdhAUuZMNNqiT7XCXQuQ6Me9F4yV3ZcG0bYhPyI6/GyoMe
CAiuCc/yo1bKS+X6BuzZjTuYpG10b+NYXnnCJoyCjZVZIZ+rywIeSLUdk1mw2zLvILQNgvxUfSSI
rJgqJE+66gXrSFB6jUor5hWFkywsu2tho8xVflNrl7+UcA/6qmLtZF76BphtGorfjjN7s5hMjeoG
Yl3Pv6Kp0y70puYazwuL6lsOk/Zu2WRngigjKg9VavNtmzmCJhj2OfRHOLk6fSnB6q7i4eJf9+Om
EvTDQaU9J12ccB2otwZ7iY2m6846NPaubVsbc/JuYRyZqNyoaZdNLv06YCKTS3QQyaoeSnEQQ/Pc
O9W00xMj9vs6uwxQxsCOQeeMOhM7bh6Cjd0uxUd4AKsFiWMIRx+LSh+bCqrDvlE33aWv3Mes4Act
pmyVV1p9ab22IsN76/LQdys8WVrgDVzHrnUwUuSnzNhGw7vsNFzEHWD5pNNeDRtmYdX8qgROLii6
GArlvlc71xxEbFNNZrNm0OoHSAd7IFY8c+agDfmZ1OMmsPuW+MK7tO6GLcbfMBeDizeF59BmrsK0
bJvqVbSWSko9RpN3GvkDDHKGT7pczKMc914z6gfRpZRh7PA1G8E/TZ5LIQ7StTL+GcgPTgJDu8SW
0W/aIg+3SkYygtDcP44FRzNvX4e2D1YmNshrZ1TXTjPSPxvThzm4+9ogJjv549hcoFOe/RYD2lrV
aRn7KYQYFWN4lEb1UqeQKVouLr15Rsdx9GoYPmEQ+UFc4+LR6SvHM3/PihMG4riTNJ5urAPdOekw
rzPwF78P7YMH5ecOoeKLNseMh5UC2l7yAzjmR5MhtkRHVFJ83Q6Bi6lNkj17Nji17pBRhBfInV2O
194APbDM4Gd0DwOFXmUdyMnvdKj7fX0euzTbQcs4jH1wJS4E6Qu1iFQboOo4nDMcx1teWJ/1NJxN
s7sySsW2ODqmAS24OhUIQc02NTuu7nl0Bo5ytZPIZDjb5FROjL2w2oM2kIOeD0/KOGnnDi6QDg94
W8b7vGaI23rGp54a3aqwm5tSthN1rpSHAb+bjjJTQHqq3ejYgqVRc3vTzbY9aYTFJpE7bpW29TbN
VK49M+JqiR8ynBnWIX19We+wVTrAmeRRnqo6+v7qV2YTJxYMBonTymdodW+pmb63dTRx9es7Kfhf
zJjwQvLWt/bU/AoNipBJMsvpExA0g4wnvXTDtYlFGRUGEFuLn7mv+y3EJ3rYu6RNXvj/H533uqq9
TUi9gDItRf/GU1eKZFplhZ9DMzw2uvNZZe3NHZsnUIhgrScKPvkOwVkejlIiYDpgajN7BxxVITXY
NqFkE3ngrrp8Ekz5VVBnJzCOGKW9a4F016KAJzajWUWLPJ+ZWrYhdufQDzbmD3ejMe4c7qAiLHc5
HXdgKz+MLv6DuVlB5VkMu1KF1ob8Pao/C6e5kTNFNboor8LcagFPTvp03JW9fW72uB8X73rqwk0f
/M6NodSpZkUuA7rTao6fUUYIdoH24eifAJquH03eeYCStik0rBGgXsdChdPrRXeDNWmrJI7OVamQ
WmnkJxu1WlqIfNeOlupDm7MYXch1V9g7TQ4hbmOVIIJFPOqcGIc1bv/UvKuZlIYoOkl3jBBee6Kl
h9+NVfIZlWI2nWoPRqHwvUnlNG2qOAxvmYTNGWijfNWmyDtS2VgPDdnjrhVr/uAUz1FV3xsdQRDY
VPMx4o3M4bq6VMvRe1tnO2UqJIDL1/GoElxlpCc89R6gf2P6N1QgVgMgxkC4E8ypnWiVypfVtZ1U
7Vjk/VYWSrgRKYOyqtmXhca4lZpwXMT8e0Phu9F0jnM6oCASha9W7V3oEtweqsQuwDjSPKXxvUxB
rtz/yIbar/uGIUAb3isag35ZlB8hgJ5ICKP0QiXeKKP+ZrfiaqrtPvey0W81xrtZm9rUgwzEQhmO
LIG8b0PjvTKPoUGvSU6gAxz2x4PjUJoWMvfe+yQj5Y3ilyncVxCU3UAMHJqWo8GkNAoZRgyhfkWw
co2keo1lB9tDO1Rhlm81ygN2bt8PujdTeRiOVoIgxRGua1Xrt2aIn2FYMhzFh8pqe4QahX0pJuMp
MJJHkz5l6zrdLq2nnVdpdwFPcsSi664EICOa0k8SqpEkdiZxvdLFYGygUbLmhgx2KngxTU7VHC13
XEa7sde2TtsyKqHY6JFZsKqU7GQO9UeQ9B9pA1aRTCtNPGai67hpkPwF5Q89sj/iwfrs+hK/fn1j
qFm1w/wevGzEWEEwa7ejd0qyAPZVUVM8U65GOT1HlvOaOMNe1Y2DiBiqKq1+wn4HuYcJR6fjgWg1
brc6/dFMxRdqxQMDa4jeM7eW4Amryve6wDYwfTcNkxy29EBR98F2qMRlbXmbAm9Tj5O5i1rtxSOH
VQjvZ9TNjPg4OikSIgVEO1Ig8uFk5eSeljoF7tx9UXFx64LyiuFRD/OqfxI9tZg2RAxbOvYZ4RiB
dkH1mCNkWHnTeCo6bxNPFilKNAExORn4pACzulvLrR8NK3+rG7LKFNXBax9Cmto/eyblZcNDVmC5
T7LVGLBZG7pcEGg8EqDhmi8pAZ3ITbAXs4z6rVC7jQJLVZAaOsT61dYcMkPxDUyouXdVsJ8feeAC
t6lIrZUZFWjTkfoEwnoQRnOx6sFdgzUy7Sa0bqUI4z7r7MYv4PRIF+bj0B71DjQ4BE6pld84ORD1
SG11JWscJOGl6g5/rQQvzzKNealzoARP3xhrFc+1addp3WuuUgLDFWlWpO8UhN2NZzMoYaAoUavM
MCB+UjG2E2o4Uhxg9Bs0v4SrbbvaPHWOgx9KRTJkSp+NoYVTUtDs2rOszPaslXF3pgAxAetJZQ99
RK4apRoOeWNWj4mppI9Mq+fXy4ayQf+ITxGPTTvACzKIQm1dW2qz+7ubhsrQ+8QaiuuyCToAOIRl
/vw+SSLDhH7cHXxraqpH6jDiEbrYU6Vi3rFsMoh3vQhP3X81mFtlBJhu+bTR5vtEFNJR6UtdOSzt
IFsPD4Mgvn4+67JAW7KPEFQCW/PJlm2N3bRrGHYWNi7/2ZbF7lrD1Oe6tMC7a4TtklDQtlJ5NYf+
74K53YNrFvLuX9tNxgZY6UgArf+014SNi4V5AifVL9+bM6LVLiEMo+Wky/asHImeiqx75iLbShfB
fUKm57MIIE6VlWzvllXbK9M5A27y4yHpnr06zI66oJZYhLLjydG6D2QgrDPkN+26cIazVOl8l0PH
2mvWIWS9w7KaZF6yQ9hgbr5OHAbyRFYhRbP5besM17lU+2q6vJXrVTdQF/O8vJOMiWycAjekIEFz
2Yl8z3RaWS+rMcrTs/T0l1wofA5VvRpCa56W82gcSSmjFqflRFYBqU8UXrBd9raJtR7h9KKqycqH
ZWFlot6mNbcWVllRtO7sEq8LmTfrZTeM5vKBN4z3NRnM9OJzmzyeIlhXgFrf50mbcWA+UOwoUujb
tjXiKyX2aFvKIbsHgp+ZA1X1gEWdsynDuH9MsdTcNLgqPI21sNcB6ptnxl71OpR29tpSfeO+s+Qt
mvCzczLL+VEMVrHKlK78ZdbVJ6GyyCXr4ub2Sf57qApkg4nxUUwQ2TO3/NMOjChyMBUQjnLdqxUd
x6TeBwMjmlV9oloFJTfHhca0E+gHRBMz3OlpPZW7CCzkEyDiaLST+Mhq58GB4f8ey+SnW0T1m8qc
gNFb4/3UwW5XaZKN27gKiUbxNPFAmDy+mplDFzQHLi/bwrRCUjkpDH56IR6WHVqoOXQSQeUvq8uO
OqY4lISZwnCHU321q8LBt6GYbZbVdj5B6eiu3w8ujnr/vAdZzyX0aXA0S4oyWk+1o24VQ8OFeG6z
nN8DE9wNwuq/Puqyo2iCblc0YFpLk+X8g6LC8+8j8P5SwGdDkb6f+pS4SCDQK2lB+b4TVkIkaBWd
uc0Uv1WG5AkTg3hda1b7K8+Ui25VMgQjfpjcIPojcusNgrd3k7buEoHcIpuVTkZVxRNHpSiNo6NL
d8vktef+z3VwcaP/IYP+h1Vi5RJZPuoB/qApnR4Kp7J/DrZersNQTo+eFpdbz86x28mb/g52v7sj
tTm4EmvabAyRqq8wChMMk6J7oaaPxaTrF6PKMVowbAk0ARbYpZG4cOEAFIVlekmZOu0MvBbOaWpm
u07gkpIVAFx5KsdzahntzihgFRQm4H9navlZ60Z9h7NNeNY83d5xozinNEUIUNLhcpfdFZBOdhXS
/r1hJdEDoxGGdJpj/w6zO3wl7I+WefiqacPxcWkaW5NCVeY/TYe++VdTA5nzo0rG965vLXrfLn2C
PZWcyD7byQBvU9yWKWcs2yh47npRyciXxIVuqloF9QvkQ643JCsnweTr8SQflgXxss7awE5iu6xq
czutR4kbGpW1q+jaCO5OqGXj6hMe9FgMX8dFCUVlVw/qO0Dwj4k0P4yqqPTD9b9vKw/bG3RKzAbd
fUmKChxLiRgYXcKDgavwBtLO4C/bZOkGD4zu4ejjuAkmRLtlmyONjRyxZ1rWZBTkFyzK9svaciL0
ad4+IT0POjPnWBaWaQUEN3MPfW+Dz1kD5dr6ofunHfjHRsfa7rpsqjy3wNKt3pc1EepDlrUbVZew
KyigtFslMfnviIOMfNSI6DGVKaWWpTdXh8cCRIB5I7XJdP213ogaAz7quF8tl1WM8yk1zYvvUyw7
SitsrzaQOp7TLjYwsrlqwajul8J9oWR8CC7M/8/G0LLVvaJR4l8OXBoui2UHOlTg4Pngaaqgj6ee
fQjnCaiIauPSU/+5hrmA1oJr4C+qhg0gj1Xe6xVGFdaEHqfsABwNp/gs9NJ7iEOEN56gnr5szx3v
CbsP9cmbh7tCIItRoo72RXksK1yhrJG06WAshL9s7yJmRLKrbqA4DuZEA/GqCdBlbhE5q0VSOTYO
V9NqedmOJJcWQ4+VuaUcl011krJ3Wf96uWz93t97CNeyXPnzr+3L6r+2WbqrHXKR+tKlhkru1XiM
9PHvQlWbh7jju04mfPE8cqwfWoL4QK3S6heg3YdlVvab4hSvraa1B9M2zJ2rJZHv5QauH3jAv5ql
BnyGwqPQXfrTUMOXqc7iG4mXhBrTYcLKUPzGGI8uLlvBmBgbWOH0f8VwGYXIP8cKU8+u0X+EVqPC
IC1dZuxSuZO3va712IqqQPcrVRrhPsgLptYt0i5Xz98qT/tJPrnyiGF2eSx0bAZjZ4KQMHRbkVfZ
rVcB0UYl07YKEq5fdrDmBLnf3fo6rO40UWdbFYHYoezC/NUdxwPFyOJNk0aJ6ikIjnnUJ4+BGf5Z
3m7SXf5BMZRXp8z7SxCCMgzzAfPngEEJppXADSzs0NxhJ/meYEl6XhZGMXRnYXbQay0XiwOFWbqA
IHk29NgcVksbtJzzS2jaaODM49/Vf06xNM+r6pbnWbn/PnVmQAs2lb71O4E0YBimA74t3mVZK1IE
aE6P7f2ymtSwWKCnHqTbXBwAwfbQUAGBHabG61Io9W3swVWTwhQ/nQncOh6y5q3M8hs0D/mbiOZz
x3j0s+ltJFlFSIJ9Oa1KF5nASmEiP5ejvRB9Sz7AkHFDc5bb5+jEW3TKs7lc6Qgc5nStWsVES++W
1e8daabk5CDDs+wpd1/jV6UnRtzAkPrk2pHwtk0FxVcOdnOIjO5uWVsWSxNrbresilldZMqQelnr
PMSDqhwKF11XjkqdWXqPiYKO+GoTz7uXNrUSqOssoyZaWxZteKz+Zkqv3H0domvZutZD6/rVmP/p
opEsYdWW84BgiJP88x5fx8sgr7myeI8GSsFxqFq5XbfwsB/DNC8eg3nKEas1XJ1/trlN125SSmBQ
d7CEQ7mi39eq656EntQntCw35sTWs4qsCr8x+75qHCxlE/jkDhfiadlp4Wq/gQdS7dUKnmDbG9Wu
cOC7Zq0RvsRB6fhVjzmCngzoqJB3Ep7TI3Ubcvt5ymDZeGWofG7B14LPomdIatSt9ZxzLh+CbHoa
LCPaVEmGgAimwBPVTH/gXPeGZVhPUx1QOHV0ZpiI7JibY+pumG2yWvY6Bkjn2DrBCXgeg9E4zi5V
Y9cXB8YaEHodvwsnv6uLxHqtjcpBUxFiBzLl8a1SKCDMDZz/PRIstaGo7kbv8EW+jrTpsdbV2Oj3
YEtU3B2RPcsMhRIGnvFDEgT4RmltCUSSOTs52vox4RkBHSbvQLST8kT/1u7GXHUuJr+P76Sp8VBm
xN/FquI8D7NlEX68KyFMd9d0wTSu8jmDoXNG7QzUmVG4xHVr3lTA4D9X8+KrXVubJdkWyt8jlj3t
OJKQLM2ACELE7WDcPozE7tE2uuipsvGsiDF685fVZUED07G7R0b2swoI46HvBss2Gmgm5UAqIPIQ
eJ1JMm0fHu0iq88ykrmf5ln7qsfJ7+Wv1ow/sSWjj4RrlWL6SNDFfIyLVdHRnI/JHGoKdWI2r5Mx
wwcy+DSLr2MKL9NWupv/PUbY8FLSrDgiqfKOWjt6RyBP8C2pA0iIpAi3Kc+GmjRsdhXLrn+/ZBBs
bJQu3maDyDtCCkx0fKTqrhq+PS7P5KiPISYMK0t1WRbzhu9Fm8UEAMN6fZ4Q0vrdQOJ6Ew/GqSz0
1I+tRLkhkr9KrsIPK+7vzUYaN3QLBbB483+aBnl3XYauZjTcV178t+m/zmpOKhnrpUgpI77pdWG8
qEFdPYf9f63E/ZvW2/rXHs37rz3/PqbyKrlr6gASyiR6ksUbdeAZi+IfQFQ1/eVlqmEIEM+Lyktw
mHSvKr5dxzqd52vLywIPWoVM1f/duqzjDF/fTQYla29U7gorPCIZMXcZUPEdqLxyt2xH+E7xdNmo
5YOLL/LcGtDPK1ZLq87WOmu/NGiWrcvLZSFcC6zM6ZJVhXPG3/bLnlELf3VeHR1H+vn7kFtjnw0U
5rRcFPdBoRX3yytGoa8tYOrd9/YhCLW9awDcL4f+b1vYpn/btnj3rvA46LAddsPzsrAw+uQ6yk3f
ETneJW2H9nt5+d2mGYE7/t1m2W2rFmYtPcEyMTTD8FnB/P1YFK1KfXp+qSswvpZXy6IJeXZBT4pW
39t63R3F+Xs9tad0m+T4mC0HI3HEqelf56FcCUjTNDbdlQtG9l/nYODkrItxUOHXVGi1sOvrvfge
I4PiPlSj4l5ko4NGPDA23qjn/71j3/YY+H1vrQzD2YC0GpvlwGWBtXJx3+zrueWyoZHww2yGHDt0
GjlJM7cJuPFMGIJYLatImcpdY+C0tKzqJpJRBa3maVmN7XjDA1J/rjxdv09z83nZLGO8W1uTDLlk
LMZbowH1MoVwDstexVKvJGlODwRlm09NMX2d2svM7iiTrsJPiYNAPEYfXyHmo/PH0jLcBEtLMS6S
XKWbHpBM8n8/rTl/WoZh0RYkabh9f9rllCmfNm8waBao9HeLE3rO42LbliG86Nks/csdffZT/14V
TYQSzYNCs+xddkxDRs++rGdq8TPTsmK/rI25ONJVIvHJNN9LGOsiC4zje7zdhk1DPdsfGmeEyhTl
6wCjgkvJUIjopMACfqixz1pafx3oGBHcaeHOuR7xvaU08T18s5CphXxIyb84YSB/7JTBvak6bz96
A6ojz7sXffrSzJsLD51NnQKnt13q3obWSNYU4uPTsre1EzIxxvQ11GBPtyYRO4NU3FuNaGxb1Mmw
XY7SdUk5skuSi6dk3uuUnJa3dJVePeH0CgI4v1WQJAC5daHsltUxHX9O5M7iYdVUz00Y+Mtbei3Y
mDaRfN31mf5qohpLY/fcZgaIh6oiLibI6kxStnOWwgJ7STQ7gBdqPo1jZmI39M/uQYHD8H3INE0j
nSgW+xaPVsNCdRL1T2HU9U8ELVE6zCCHBiGrWN4QICPHt+8WWhe8yMTIzkt7Uk+andEjtFxW6/mE
M4o7n2s5Rta5tcZTxNt5hrVru7G+DgV6ewYAUO1rhbtVxSSzM+zwI3roor78IMMphycYzlkDJmrb
qXUR+svkxbKbd89Qio800KG/2OKHoVvCb3EmPFGNtM/VpAkykDznV6KIzdJUuOB8ulTdxykjG25U
Y54kVi0fp8rrV8v72YgUs94Wb0EFVVERA4MxJbWODaJKv4xt9wZx4Lw0bRP9Z++qaBB1W+NDUdFZ
vkMZSLF2mEf95zukzKG+vkOZM6ZavkONauglLsQ79N1+G4jU3GZqOu0hB+QbHWOPl2W1r9Nio0eq
/mK2zd+9kxca/7WqprrYAxrlW9TO4CSGkryq5KRv1FGtL5Dh5UFoabPHNhkfUSXONg6+eT/Gsb9B
gTb/uM2xyZTpsxV0E5iQJwjKOXrygvrSUM8sOwwXpFG8yVxEO/yycuzvMlmdqMwRGTW/+tdqh8kz
McNmu2YeQGsh5Ig6ghjooM3tS6YZfjAo8QnYyF1n1F39ZbtwdbhACJ2Lk2GVftlKIiPCjiMMLyb4
xRvcrxPIg+GYpGppc7ye46gn04QLOq+JJITFU9bj186+jjS/rnscCeYdS5Nlr9fr5REAARf9BIAK
J7BtVofW2aS+ebbnxbIaZdI+ToRLLmvL9qWFloMfAfo4OFMXCdL3+VhZknEUWfk2IvVmvRiwo3R9
qTD6f4pDCJONBs9iMUJ3pubF9tz0CTg9+tpeZc660/TmF24bqM37D9zGeYZBf3kIKzPYh1gH7dwo
K55SCcjRKmr/YUh1jQF096bi2rTBxlG7YJ1KAlqXxdtBKM1rrWovYZ1KLHUIyhoL72YlZKgkmpOe
ukpIMkCMEdf+MbxnjoEYuwgfkJXLk6G39oM1L0wd3qJVPoxJbM+OYt0ZCuYR/R9cy9pM64M+Maz4
bt81TbxVW6Zsy7blsD6ChT/GXb5bVpcdalx/Yltv3X03c2BSOU2ZXxFv2g+Z+H+cfdly27jW7qvs
6uvD/WPidOrvfaHJsiXaju04cW5YGRzO88ynPx+V7o6MbZCnVNWVtiUZEECshekb3OrOarX17w9A
WQZLs3D4/ruYipvFVT2C1Hf6o9MbTRP0myj2XVAuUNDpNVqnPcyug+T69GubucYuDXKgIQi8cWxP
/2RhS3fobIAATr9Ww+BvoVRD9qdfzSj7WOO66x5kKvcRDPVdVTf6p3zwQGCzH2gfCgdXF5Dg98hP
wLDIVVjm2NKcXjv9EwRpdQTnCrRlfJaMGd+5Y5lf1236AiwwqOe2yzaUWOFDN6T6vWDfGpwtgDgD
u4pryJiB8jq9mZVZ9EBEQDYEt0Pb02u/3nDzFz4wejj9BilF/d5Ov50+fnol0Cm5xqL1vJwwzghQ
EbW2Lc22BZG0rl48cKh+lYHNBeDaxfgC8ou1Lm3cTIe4+qdTAgqg9/r4+zfX/fXbKVf1ULn4/V77
5rd//u6U5P755OnvcOfUPbIOd9VTAvznk7/qm96bBHfe+Tu794B+9LprrxsiB8zGyNEj96FJhnYP
OZbI+f366adfrxU9Lsw6IBvw8d8vpyUy/er0ezW232MPwHz4MzhuomfO6afTP1UxQFOFxQ0MxP5+
w6Uk6M9+F2awz4iX3IQdfCh/FfO7hLbShi0NJ+2+qfzTP6eysChoV3/863/+87/f+//rvWb3WTx4
WfovsBXvM+hpVX/+YdA//pX/evn6x59/mEA32oYtLMYJAYlUpwbe//71IUg9fJr+n5TUvhv2uf2d
hEw3vvRuD77CtPVqN2VRk486cN0fBxDQ8PNps4ZzMbu/Y0YEpjigFy/utGT2p2V0Mi2oQTN7snH0
dxOd1topa1tMMIDXnj5y+sdKCmudlsD7Fist6GwsVGASEO+8MBK35ajzX/8kI70VSK03uBtGX0Mt
SdwClZ9fadRrVr8/d3oDd24w0MwCSCbnAQ5F9XRfpFbn6GnSO6ef+D8/TZ+AckqKZRxwpz62Jo7L
6HUdNNmHPACU1hXD2W92Sq513x528z2v23LPm4IbhrBsnVsm45b1tucDfQCOzwvMHyVsXB2DJdlt
15D4Fu4W089gb1e435heKbb6AGcywDZ6SIdM//z1cljakA0sKtfRcLm5SQTRIXjTVx/swCwhoYDX
etfQASclrQ9W39+/5035vYjLBu4z/nMBuP5dgNvwZ8Ke46huPnKQph4iYLlPr1pNHTrUBcXw9GtM
canScw3i+dPf6OAebL24KkHeb/RnYC3i9Wim8eH0bppFZ+X3+Vn5GifXXVOCaOlSuJ66bg2xjqp1
cPo839E2/6+ONijBODeFRUH5EuJtRzdWamHB6qWvOBHpoBeD/jv1sJfY6FQdUhYg9kEt79THv9/u
MsiiVml68+tzftWAKQwd0RtfjOURxzrgw0YYcIkxNDDNnF5srQk/fPrRdcX0o8n++lSuG69tgXVX
4eX2NTSr+La16vFrXa+GCufhIwxidiRhzXWTCOtJd+n96f0EuxycmLMcTE7XuC0hb7yuWmv86lbR
U48z5ifkAKnAGPCDB2JzAA3XfQzd0lHv71vT9I9Nlzun3yASONz/9Xp7D59nKPC1eequWg7lR8Bc
+MYVvz+CP61F+utPmSbKzYj1yT4LgfLwIR0CCfugfyBu8TT0lMLgrcVZklVPbfG0z6a5HRqdvBCo
/+8BFjJ+/WoMwW0KDusjt2ASFGR6AsNU/PV7pU5/XnJoIZyGxv+8SX/VKR1+z/KhDDy/ln79z1OW
4L//nf7mn8+8/Yv/OMH3MqsAEpj91NVrdvs1ea3kD70pGbX/9e02X+uvb37ZpnVQDx+a13J4eK2a
uP47jU+f/P9981+vp1Kehvz1zz++Zw2uRVEadFrSP/56a0r7Qj8Loan4v96bvv+ff8DPJP0qf/z1
a1VjQuDi3ybFPEEY1na6MJDUutfpHZP/WzepgFGbblCd8SnKUsie+X/+oeMtA39JOGeEQ3Plj39V
IOjgHWr9m+pwYsJG39T/+Lu9f01bvx7U+9PYlCt/z2Iao8IUACfqUmjjAhrLdF5qTg0js4ZQQIjK
LylQRGEAGZtygEIN8xI0dm7OVFU25ZmzqTJCRkwN0WsOTGEh2pgzbKWrx1JAfw7Kz8d8sO+apv01
RN+M0PMJemrBey1jbysD/1ivIuw/oLdhPHoWJni7eJhvxzS1v1f0tCQ4awdUL2yDeYaGScP6POWX
Ffjf936jPae59WG+DlVfEamOqis0MwYyaRDpJE5bARjM9QIiE3byYOK8cxPYOOcYR1xNX1SjmKbb
s1aZowv3vmGE6hBO4/kAm3vDp9gigIkpquQVKFm4zX6er0vRg2Jq9VldeQ9TxRhc6luoLY2bqoYW
rgHvCsibe8XaxeHq4bJ6zLf1cMzdI1wAIXMxCRIg2a+CWIdJJbTDGu3CtkgLQKLTztSx+7+1gmbX
56DUhvwlxegwwFu+rBlIAOfd5cGaqPZwj+VEXn6vpc1Bg2iBMEBTb4m3nq/j7arqn0wgT/I+dPT7
ckg1x4Mozq5yWbpqC6ZvYyyLt0V9Y1UgivYJUCw+bfqFMTc14J1IElJGCMuCkrANUWkEwR1Ufw8I
wLBpBrIQqoosINjbnsOaIs5ZjFZZ4xB8iuo22VjMcG/m+2waRu99fSkR+GPvezZuMJyGRp96zz/C
AnWf5elW1NaDlpfOfDWqXpJyQRJYbRf5g42tLZQ6ICm+ykMAsVqoOCw8B0U8cin2AT8HZilmtuND
6SplHY73PLNdYetobSxqLwwxRXdxKeoNxphlUc1yRAgmIQOqvhbsig/pDoyZexAAy4XmqCqaXj9L
L5w2JQWj2MK2xDeMTUvq7ggl1vqlhqr8rhBgCJUuNNAuejxcSgB1iguZxAhtx+hwTwYK4cgBjrd9
cD6alosf87Wo2iTlgGjkRgRYkX+r++VNyXsg7EBTEdojJM2eG9bv5qtRpAE+BdJZ12WAKyWEohqr
H3ZmpO+zKn6AvNv3sTQ+d4X97INYYUAFer46VaukBNA3I4OFfebfagbb5zz+JKrh4GGnuUp9t9r4
VvA8X5EihriUCIzUizsPMhe3OL1aZe1DDmUFgUPd+dJV8SMlgsFIaT9UEJQ0YuumBYhu4/eQnQiz
g2fVm/k6VC2QsoCX2UkBtobmVEAPXQmaJwcbQAI4uFrF9XwVVJEumZQHms4Ays6CM583SbqRrryl
QbHTBsC4zfZqmLTyCxJvIt7WmxL6916XA6I4AQqgJXdDBm/haam+h5QposiIPdak3i3TQAXW8goO
hhM3dL6ZUynvpG0mpYes7X0G3L7mtMn4E4wnGD7TH7GuQ9Okg3Vy+QEQycseGpsGzFk4mXUgCvi4
aQ6UzkGNMD+5YGaEZAwXmqIYFNPW4Lx83JHaSDoM6/fyJJzpQd4jO/R+v/AgqKqvpid01gALEByL
QJTN8f0GSsWQfqQHr6KQHBnvOYGmQFbdD5CYH+ixMMbrJAgeU3gtuC3SKyO4FU5LKD6O+VWQGvfz
j08RbEzKGRH38jAbCZbfZf+591wccCXQrISYHPymzE4srB1VXStlDL1soGWEoXLLUzghwpoRyu/t
E3gr2/lm0Kmg94ahlDREUnCvZZ0PdlN9lyTZZ6/Wd8Dyf3GhyNsysL7rpoEmOM7YQhzY6aS5N3T7
8cLapXQCcBb3oQmNJXjUHwhOaQbTfE7D6OOYGgfwm2Df2N3Gfr8B6e01iGIHZxyXJX0qZRmbw2VI
dPDj8YpvNQyag2+MOrS2oBj8c6F1igRyGs7nwzb3wMsMUAVOuL/Z8CBjdneN81tIIAXRfaHFBwLi
/8bQm4e29XGC3FR73gxfAtPYdlBVnv8aiuChUqLRKFzWSuoFt9zr9ziJFjnfj/FNAX0cyDNH0W6+
GjqNmHdGknwGnbdmQg1YYdwWIF5uGQtsXF4ELaD3qX8TadAo8GxS3Jex3a6BNg63hgmRtKYtyqv5
b6AISSqlIQCkuxzwNKwaYI4Kh1Jw08DR3dZ5CpMCHi5MT6rulHIRKbIGvs3UgwxOuO/07gVuvNu8
CSDyY3bPE47ZtOp0YbGqGkFSlrGbzuw7OI3e4rAH3PiafeJ+cZzvLsWq55QRzkYnpI5h7ShKTLMG
/cnS5B6mvFd6wOia6toXw/c38/UoUthpvJzVA9udvEx6TOd1nT6RofnEsC9phf75suKlFGLRtOwS
0nq3qW2vRx7ctkF9tJj2MF/8afi+M6yJlCd0Ly0Mr/a82xbobA7HXqi0H6ECchgy6LV17jU4mXeQ
n9pmIO3TyvwJysOTFnJwTMbrPrQOYQ4hnfkvoxh7ZHr9rCstaHniiiX2bgF93kC76xpKSuEKjX40
i3QPluKV1/kL20rFYyNS2sjSorZDwm3Hzc0jDSEG37lXRTp+vKwpUxCfNcWGmnLpM2o7HQ9gWoVb
+giq4BU0i0Tt3kQu/ANGkS2Ekaot0+tnldFSVDDhw941gu/y2i09dw8mC+R0aRUvTNSKSCVSWsDB
P8t4ntnO6EO3qMyhIZPDW+FuvrcUqY1IeaADTWsIgWKBLEOwd03xDQyX65FUt0Oz9EBUfSStNLQw
SyAFBFXsIE13nIKLP5nydi30ZOfbQKeIfC+SpKVGaOfgD7s9GqHZ3zl198yrvkNv1jF1MJarZNsP
gwtlZ7Ncg86+VK0izREpPzDsgYKyNmwHHKdbYPS3cQFEPASd7qeYCSr+Yb557w8AGAW8HWMgtTSx
8DXb8Zr+odTI50HoF4WisKWw77U4515jYW8f5QDvQhlKSyjwjuNCjlN9dSnUQby3Ei3Hyd5gJOU1
hzs9lB41vhB8749dXFS/7ZiuB4bChoOE42OHgKu2RxemLCvKshu3NxbGlqoOKcBH6G8HfTO4jgll
tBQas1kBZWoA6FKM3wvbIUX4gDEJ0yLNdeDJPoKaM5ItrFEz4LCKATqz4XZ+HKmaIoU6TqSGkuQd
Tm6JKHaktMAxgpwy6PyjuNcMoAou7DP29rkMejAObdzA8TqyINpSFwmAPu7EfdxC46N7sS0DNhTz
jXo/uQhbCn0ew+G7DUOMAQJmARR5AbNdxUEyQnLABKds4RGpqpFi3YUEQWPkHEfU8FXkB9zUWpCk
ApnSvxGRSfWFbPx+SsHd/9ueQ7hoppgMBHCsC289EyumANLhmuftoEG5MQdjYY+iaI8MLvDhllaO
cWU7CXTzzcnEuAEOApzx+afy/nJCWFLctwZngGbWkHxJrH0eQHsZYj+51sOECESVCrpxNltYNau6
TEoCcBCqeEVRVcWGm7DtV61PHJgnrRPNBTBW+zHfIsUcI6ypJ89meqsMKNzFCsupQgv3RjBe2UCZ
iK8DOyj2ZlGYW5IY7sazRX8F/RfjI/dBb5mvXNWdUoIoSBWW1cCBAiE5hGdM66bAZSLc6UDjgN0W
xCmuRrKUVRXbLWFJecINkxFX8YnlQOz7rsAxWFvnWy33NwMVH2lZb8YwccIQDgt4mLoWXM03UpGe
LClrVP04QkE/QiPb7FvoAhih+5hTB9jzEu1+vg5VR0rZwg9gJwRHeMuxaG5A3te8tqGKNBJoSCPE
RrvaG1Dgn69LNTCllCG4CwNC3G0hZUAUrTc/s9F7nEJuDLtbP6me56tRNMmUUkYiojgwOoyNlsQ/
3BL2ODjlXFk0hllN903PQggypQuPiE0D7r8XWlDJfhsEzWh6QdxgtvVaGA70IRlgbMTz6ySLUJ8P
cj1sej617uA/AVEEE5rR7neiBMKjzyG95GsMetFtmEEXC/hE2+zsjZbiGhbcPu3Kd8tx11k9rn4g
h7rJBhdkvjKtD/6keTPfW4qHYk6vn0XxGBUNFLVDA467JjQofXoFvsCPBAjjjkElt00e5utRdZSU
laKmKkbRGLoTCTwaO6rDB1JAtnu+dEX2BjbiTSvCqjZyCuk9J/WRSykkj39AG6GCmHXbfrusCinl
mAyKz/CwYc5Q569MiDu3ze76onq5rHgpxwCUjJVIqjPH730N+jlZAtYV1FWKpOovWzabUj6pAZiC
3ETAnD6dVD99PzhAoplv5xugON4UppRKWJ/qehG4FLKEWruxMmNDg2hTsfhawKy7L9gaIg27sc1A
ADZ3Qx/fgPKTruZrn4L7vTiUckveAF3Zgn7tAHEDCTaX3BX5+NXQYYAHbBeuaJofrO83eUv28xUq
kvOE6zmPmxgu5GYooDWe1+5LJPJNVArg8yuIzkX+z/k6FKPakJJLGWSWjdUOhU5O0r1AMKbeMjOw
vqTCaheWPYqwNKTwL5lllJicmRMQ6KOkERjKGBcLuUX1/aWY99oqozgCBWsV62nMkwefaB9He2k+
UX13KehT2H7agyhBk4LX6yrp06+QO1tYd6rKlqI9w+V0hJ05RbrSX3Ht9pDAgmn+qaqKliKdtV0I
A80OJ+BA+YAUlXZXHlTkr+dLV4WhIUV5Y5Gq70auO4VX5WssBdciCa5KLDnNCIQfM3vKOhB/tRCo
yOTB1UMQYeEBNV+76olLOQCoFTq0Y607bVrewKd6jW30ndeIp/niVUEnRTmO+eoGtgUglnz0hqCC
5KkPZI+VfNBx2j9fhar/TijkswkxcyMSxkYCFkpr4U60EFAdAba/Xedj9ArR6OrRn/zfBohjrCCa
Vq9AeOp2uDzy+SpqoAUy/z0U87IuxX6M8zq9JzEeI7BSmVE6JNXSVc0bkGo4Fmr+wmGa4tBV6FIG
GNK2zGiUoiIOrXYf/g5jlX70PCjUe2n4BN7GVZADz97AvQM+xVc6EFuAIeyo2UJEE4FR2atUaAvN
VgSHLqUMQFHMHKgHhjXvEGCvp73mzWWoKqAf36ZssKAC4nopd8oxvU4hTh4id4ShhTMeEl+WN/4L
X1mOVkK6Qjg8gN4deLA3RjourNUVo1+XEkcLewBAtjKBk534Q4nJwGbwioKvMQgBS1flCkSA0KX0
oVt13ulaK5zBzOClDmRoGmaPNA+6FTUxgUKmLN0zEg1bvSs3Fqf3A2ufOyhZ167+PD/2FZO5LmUR
wwZ1CLxjWDcU5o4YuIqELC7szeFA2mafRw/65EaTgixcxAvDTtW1UmKxO6/jBPwLBw5IDzDVgbUH
mKjUqIoN/AYe55ulSI4y4NIyAd72tdJ00hCMdPh33Q8eOxZRfjVfvqLbZJBlCy8NJrzchPR9tgX4
e+NqYKQjW7hs3KTpc2oTHDdlC4lS0WVCyhsg3UE41KIgyfr6DYvYQcPGMc3MBzupFg5jp1z3zqJO
TFWfpWKDCXvsI1QR2NWHiNhXeeL+xD35w7TXJpl+G3T9QlWKvDPhvc+rGkPcv8O413SMAAdlrp8c
vDChC+sg1QGCjLXsOFamfmiYDqmh27YiAje0UPemT7AThVyQP4A5pifVJoXp964q7QgudBaHIC8U
RObHhuppSblDQIq6TzzsvEzb13d1CBMCPgT9ri8DdlWlhC3cdCqbKuUPOHoyVonGAo8Z2s4aBJKv
oGkcPza11d7o7WTcWzPtCt+GQ3OkS65sKgasPGH4O99S1ZOUk4fpw5Q6ZJbT9JCL4llD7wNsv3fz
patiTEoUcYBz6MFtTGdMG7LrK/ocEx9sT5fSNWvKD2HSXflWdJ9Cwn6hQYoqZaxmqTN4ckHhy4EH
J0TF3fA6AAHTgqwMrLZ0IwB5FM7jAW7+55uoSFMyajPM/LI0IBCIZbXnTT6cMIjuspWNK5z5CqYM
8U5Ycylz6IHfRr6ZoIKQPJp12sJAxfsGkijUYvlVpo/jhT0n5Q9IEjNvGE3dyQs727lNBrODoGo2
oynGdU4ggAW9WoB3PRHDSrHzF9qnGIFcyiUxCbyC1kx3SAWOHUwV+XUFQ5XNfO+pHs9U61lS9Ik7
Mt0iupPysXnwEUzfbBhNYLFm8YV+UwUxl7KFBxOtsqWog5cw8qHQ7YG7yg0T9AB58B2jjO7GJLwR
FJ6SUC2Z/n9Z49jbxrUafBIg4AHSuAlZeh1ml5O5Gl1H0A29cHhL+SFoA8G00MZBlKY9uRlzPOhO
Zi5ZKF51LM6lDKFDum2A/y/2Dwz854ofPA/+gm0Outj4BPl2b9X75icfN/3CX0LVqlZtMo4TZFMf
zNdRd7wKOqc6hXkspEGbNLgrscmjib2DEMNVHZebodZ+CFwIQ4n5R1GE2yqxFwamYoph0o6lsSEL
gmN+3amMiKxyPy4gcJl8mda/NQ6B5gfICUr1TvKQsZwAxTFWRxnWBImAHcRQwDSug4g3a4zgUIUs
hIMorlV6k0DtfjS7LYHHwNruq5eqgesbSFo1MHfgOVhCJB/A+9b3UENdytWKFYsM/5wEHWEdIyCZ
MWT1Fvv7vV0nd4MwYWBkZvB3rq9jyBPM94WqMjnPML8kwoUoud2H5mNTQn8gGmBktIKPIbkmbvQj
r2i/HQE8WjpmU43u0zn4WfaJ4OjQw0HbdFr4Moog/DkJT7Cw+wAv1Qez584I03OjaX8Uff5jvpmq
bCTjP8s86gpi2wJwCfHIRfejq90dH+Hnmxo3vuY7BTYloxk8Fg38a+1ioXsV0xSTchEMLwjVE004
Rj2C6N+YD3Xmv1plApMqUn43hyUmzpS53xvSUkbS4PpWabqvO7WWQIwJ+s17u4zay1Iqk/LRJH4O
vxuUzqzsIxviW4uCZ9vSpesWxXwkgzsBeHQnkV3MR3hCcQusTNT9bNL0y/zTVxUvZRWYDHtQF+kE
mCr0Bw/io2aO33HL/DBfvKLvZcRmAyVGIzcy3XGJ9lqG4UvE9Mf5olXfXF59CLewAvi8H4y8NaB2
7BEH+2qw9lkW3V9WhZQBcg75vDC1+wNgkObdSCA7vS5DhrM+Wx9EvBAIqoZMfXcW8wYdKC1NuMZp
evEShf2Dr9cfNYtdNkApf1s8zrJjGFzlACV3uKxGyMHCIOIk/1liJC00QTE3yQBMDf6c4NvG/GBz
80PLbYg+up8h3wCt1+LD/LNQpcZT+jrrJhKnngEDVHaIaPS1tmCV1xbtUwBP0cIz4eqZ74PSum45
30Pg+vt8pap2ScFdjLox2EPLDtUALzYcYmS3fp1Aca3q/TXp0cD5ehRDQEZmZn1k9VbgQsKnMu9y
CD/A+gM+XKl3YflSlIc541A57tmhKNPHriJfiK6/mLH5Mv/1Fd0kAyxD26W+AYNZjOD2yUzdD3Zm
3pa0dHDCkC8smqev+k4WJ1Pd548/qaE8nOj6oe3LjySmV5Fd3MHP9ivInF/sCEuMGCigzXyDVION
SJFv4kYl93XPOMCWHMoXg4N17QZelV8qET/SWnyDFcO264ZDbJKFIwTVGJDSQKlrYVyZlB863XzJ
DbrOYHemp/VluUzGXdbJpFVrQMi25LBIb7pMbKvM2HduvnDSrZjPiTSf09GzDCNFfILrBKq7aUUr
A6LqFPJOm2EcrxI2XHYITKQJ3ehczbLdejjoEJw6dHEEFX+fNQs7DNVglmKeZL1whyEZD+3IrukA
z9c+7uIrMwrSVVe4zcJK+/3u4jLIsuUQDxxxgH3AAbyj+8W3MtDWQwY/yYZAPbf/Nj+S35+AuQy4
DEmT+6kOBJmmGVvRkzujDZZYru+PWG5PTTsLSSwP3ZRnEOANcnfYlHl3MAVOdEPeLAwp1ZeXYp5p
Y5f4cYmZUeu+RVCtq/j4PN8v7z9lbksBbnU8At5jMkft+rU7WN/Z2P9otBISoXazkLJOU+x/5yxu
SyFttwMUdyzODpYOwyrYfZahezOWW60dixWjuGCLxY0wyJ0NYcISxpOpRtu1ZVQLsA1VI6WpH7s3
RGFhGIe4sZ+mVT0B20rYIayYrGZh6lcNAinskwYOznCDQtj3Yk9a3QmGxPHGJSaMaghIsd4mcGL3
cDoHSX1+Xxrjoz6YC4Gu+uZSoKfBaIyNZ7JD7XY3TVI4VUfXIBh+nh9him8uQyt9M9NyOH9jvZJR
toJ06k8/FgtzhapsaT73Yj5aWtWwQ9O30GmGPj4S7PzXVvSKjKQMDSuJe6x2DtCKDHYi08gNAEwV
LIf6Zn9ZFVJYJ2LsC4g2DYcouYkL/lD2cENss8vY6lwGTtpY1rYNDcdDTXbREB8BAdjVg7YayDfq
idf5NijStyWFtssSb+jAmTpmVbFNM3EduemzTWAJqHlZtjYb8zJNBy6jI4ldBCXNUBPW1vBSrTB5
58aPAjfYCxGsGkxSBI+BEUNGZ+iPQ2g/9oN2VRj1AvxFNZik6IXx9hgBpoKiG9jOarUN1+/hLk3p
w/xTUJUvhfAYN7Dm4yg/yAHG8CCgd2xgjbOHeckS5/D96wEuwx1dPypwHFx1xxruh9eFB+nRFm67
WhOtoyLeDBpJYPxt3EPpYaHTFFlbxjxqRIND2AAnsdET42E0ug5a2KDhUsOoPhhwSV2YHd5fUXMZ
mqhxF3CK1O+PtKgFZInqO8iP34Xu8C3Q8l0wEtzRLU23igdlSiEvyiqLMx11cQ0ud+ChrbOBfuPm
0kpBEY4yQLEtuO3C2B7egqN+F6bkLoPV5cqOvCfLzO6qtN5eNOBMKewTYlMrj+CYZFjppgzKuzRy
Nx3ujOaLVzVDmrADbrXcjbThUJXWTSSSbBs0Hpy9Y/pRJxyi4YVPF0aZ6ulLUY/rfzvziwprkxrH
AhAqdDSbQ5u5+Moqtg+z2Am9JakFxXaKy9hFryuzcIw1dshKCE1DrHMdtfVjUMfu2rDzx3ISYqXh
VuMNzDbihfGtiiM5OeBI0cVlYg8PA7P+BP9kcl/hnvaT3+cUKsdDAgPe+cemyKAyWDHE/RCgeH16
FAOvjjk0jA+EJvr9ZaVLk33kR3pR9CI9xqSPto0PbVOIyUQL5yqKXpIRiqZr2ym0fLKjbXowBAPS
Cm5uvbtHGlqIGVXvSLEfgz1WwOo0P4ZUjx9ZHsR7WMYtHT0p8rMxZZyzTYggYPvFmTdJO6c7prlf
KCEfedk+QMfzA3xJnC6lMBbP3IWnochkhpQB8m6MGpFDStrHHnRl5gNYeNoX3g4v809bVb6UApie
jCE3zPhowim0SM1kZeDBwGZlifylehxS4BseJLeDOktw0tvwfVPpm9gd7d38t1cksJO669nTMLLY
yiHsjMKb5BX6iPeDBm0OewgOsQGdJZyWXNoMKbrTVrDQ0GHFGiR+VG7B96uMPeRkvXxh2CoCQwYq
6kNgM7eukyPxYWzfZMZ12JlfBsN9sQg0Ly/qLxmG6A4jTgE0OzkWtNxlhbsTWr+DOvw1hcltYNPP
89UoBpUMQvSZGQ4U0EuYAmhbN7Q/62G5aUf/+3zxfFrPvbPRlWGFJozaTB/C1cfAhz+w5a10dzfE
/roePrc2X4noRteeSYXxzNZuWF5RAIqz4CoPYAwWQa2QpNu4mkQcrkv4MCALcU6AQfPW+JBI/E3d
f8VPmhfeWMnDWOxEtNAxCngml0GLpMHlShFgGI1w85hKjq9CmNBF8LPmUAXWE7C6nxkPr1oB9iJu
l8MhXJVoBixbV2R4nu9ABSoWVrhvs1jb535imFV61PpbQvQbE2KOfXdqf6I/CxvugOkHbmQ75rUr
w1jCAygWATLksc9Lyw77KIXLcoabkzx+tmnoGTsAgcP6Nesgm/4lgp30BjixYWHIq+JKzj+Qs6lF
TqBYq1fQviNwpuyPYTbc+X6xcKmlapa07RgLAXcV5pVHN8FNfZ/vG11sSAHLB1QFB21HL/OF1iiy
qS6loT7KysYAGvtYkereEPQ7tdqFmVlRtIxnTIsQkjF1Uh6Z6Tta2N4VUX/Z0kiGMjZFg52ZhaJJ
CT9OD/aiNF+DxPGCq+ZPC0NakRNkAGNbiBruTRp6RrPuY8FuSqPaQep/MpHeVxz6PzWFAw7Rbkfd
7Ndm0F52riPDGuMox8bMD6tjGtnHDtGNjeeIHWi6pE6mWHLIYMZYDEWbul4F7QyTrEUIsc1KPFDX
vg8I7MdM+ETqfgsv4MsI+Scp2/M1jma3MC7Ss+pYpO3XjNXJSvOXeksRK7JkZGGKBDgxlG2n+jWt
oiMmPniIVLBIH67tDj731ZJ6qGIWksUjmdCNNh776hjCDH3d52TvmQFbeS5dQEeqIkaK+6FPE69s
8eRtwBV2lCfavvRYvbA5UwAloB/8Nkk3uuvDAimAk1+bb8pQC1YiiT/QtmtW2Whh6ogOtIG/Q6mJ
aGXaRQd2WVSs5uNJ0XkyTBGGqAWMnCcfk9L/AsE1Hx4L/RP2cJdlGxmW2IdYu+melh+bgT54ab+v
QZyf/+qKjC8DEl0IxULFnBXHLodmO083un40Mcow3c5XoHjusmJkBroGb2x3cAQtQcSuSRHEVzAi
gPTKfAWqFkwP5WxZ27VJxqoY6VdjDcBPY7yDkLq+brIG2Okl/oSqFdPrZ5UQrYQaLOTRnYJlTtHX
2aYXsKmfb4EiZ8mQw4H7QZLB09OxMh0Xc334rMdasXVpgTvnzokgDLSCgXi00osl5Ipq1y9rRMYM
ahnVCNOD2kg+wuZ8m/LmWBf8PklbkEL64AoixZ90IFM3wNctCU2pWiolAdyiiiylResA75BtrMC7
hkvQVlRkxw0AfImgZB3Z1efQWjqwU6RQGZKYATFKgqqPHU58ts7ShHzKektMhpUpSA4QAwI6rXmO
h7/14pVi3IptloxHtPtGkJiBuWF40JnROqy6WVXe5AX72GnNCzHChYyqqmhq8tmYZCGD7Ko12WbZ
cBLzLIgp1P7ntNQpSKDuY0SDy7bVMu7Qgx94WMVD7GhFdCQZeCGmd82pt7DgUWRPGTiYMBi8WQFW
87atAVY+wqEyfkiIt9BNitCVZSNhjJrhLtfNndSKvgPbCzi3mS/tdBXJR8YEkq4JIe5U58DE53jW
xs4c8h9wyT56zF3oHtX3528fswkrq8IGRwBViC3ri1s38RfWgaqipeU+i7MkdGHo7OBm6QvEA3D3
2AUP80lNEXhMCnXfwhVuyuzUyd167/H+wRzHF13zngaorNZFsBFd/HG+KtUAkub+ocfFCIBHObKK
9QiI84NVdd8g8LRw060oXkb5wfraPSUuZ9QMAnu0GD6LwDX3xYXHSrKAI2BlcRNrNHPayYfPrvIt
zZANrSLdXtRBMtKvzE1rCGGx5nRe/gIwE6wlXXPfs24B9KHqoSk6zjJRzivN1o0+h+RWx7Z+HvWY
xVKxy7Ix21zWhKnq8yrywWJ6wDMn0wN77xZevCo7N4PNqfU0X4MilE/48rMaIiNxgQwdoFxpsSc9
Ng6BCA4NG2qcikQLaxVFwMl4P6/2q6yHi6mThSy/z/QejqmFWFJZVT0GKZwH4/9xdh3NcfNK8Beh
imDGlZu0gQqWbNm+sBw+M4FgAAmGX/96fZLxhGWVjtpSkQQwMxgMerpraHssVReXmfpvhEbyVXaq
9tdybMN+o4P8OOubaekdIMfqIrwDsa8XcQTvw+xAYfWabgm87mNroXn0FYPRM7uXsdWocx3M97ld
bJreP5btKo+1IRfRcX0AU3NAI9seOrY1tJNz9BoPufeAC8VjsEzHiidPvkMhOJN9zEt0WsWxoTPa
fwAgaX3nWIrlAqWOLfimV/YJg/3qQD/pYMKW2pWxLJPfEIB9gfDw0XHlPRNrDMmmV2h+Dj3ZQCVe
IOOhQHNv5j6N3XzVPdz3o/XnQyuvg/u4otDlgTBPDBQF1BqbInhyMjQQtbwPd2VHqhULM2xPOpHi
DH1Vzx4ohqL4vJdtKXa2n9lHRUP3AmCOF1lFTr8VVrXGNv8Xdf5OIVZH+SWhMzbKzYc4cZuomAR2
kL2cRZROP8DUz5NTVn8LMyhxjZsgiNviO5/2HPR1LiTSrS+qvk+hpaTAa/axmdaihSNKKuvAbeN5
cp+TxE5Bby2bSLHyex2s7TyGmKHDAR3IryW+nbdxFZRPM+gvwNP3vbHmjSez+wkGuzIYkzNrAWOG
qCCKZqyJ69CdDx0EpzcByGq2OelFXC4Q1LV5uGytNJBoTWHhh3YlWwcKDolTl2GD3HJCMXA7l+6f
CfRvjqtWTobvT5+tIwSnJnXztmgBfyqHdhuUot5MFhQ9fRmQC5Kp/BKUbvvjtkEYCt22jhkMJMql
Es1Sscu7g0yLfdurJQKh3eehc7eF21Jo8CAxqYLsV+KVB1l6r5x8DGNr6wSOczYFXjhObexIGzJD
WerjrgFTUvLICYtkWZnS9zdJWwcXXhWsE0IUdjE27Eifnnm6hBGb8jXCw/dN0daBhY4syZT2Yxej
6+lzycdzLYoH0BGCX7HYo1a/H+r67E39Sm3INB7teNCXiikqEPbLCvrt3hRa+66APO812OxuG8b7
WYvNtEhBnZkHYYVXBHbYQEYX9WiWws1uP900AO2gkLDeKSpVsMvC/P3kJw/QZb5finkleze5kBYZ
KNT6IHCYw13SgEeNU/m71BrJkwqhN+ulyVc6pB/KIG0dVQisFoiyVBde/GV+cVjaRRPBbu+Or8U8
r4Xt9zcuiMj8mwgnChbHmQwvfdmBmUehFVo+pOi4VYXjRZnj7KYh/Hl7aQymrOMNvayq2m6Z2IU1
YGm8FukV716WaThNCesiCMx8AUXBGOXWmg6jwdRCLcNwWANE3SjYJUzmV6iNPjqOv3Lx9H7yYuvQ
w3GBn5TEDy91OBzHMDu3eQUNAvTRjZC0WnEVgzHr0MOwDmqLkoFdkiJJjm45LndTWva7EUXWlXqG
yQA0h1+KJUy6AdUYyNUumyCZlljKyt6DpxmMxn4motD3/PukE8fbVmBaE839SeDYxeQvKKEVTbbP
+j48LE0erMyY6ema+3egg1JzIziE8qxD0KvnRiWfb3+4aTE01+/twJE5acGhkvrVELHKmrIdv0JE
9pDzaNdSScMIdBRiVlsL8t+yiie7ymO0CSS7YnI+BjG1dcRhmDsBmUGJhxQgr09zL9lPBabxBwli
tJXkyRAidbBhPSpLNjUKib4orB896hG7yQ/KPeMjeW7B23wtbRX9y+1VMdivDjesBl6CMQL1Uacf
wFAXNKehnOWmcORpJPQX5DJ2wTSvWJehzg2R3H/DJfVmNPPPNhBzTf2V+fOxk91jNaYHDxrFYxP0
m3rgzfUQM4Ffgr/eHqPB8nQoYs/GOSeoFMXKT/+rhnlLF3UnSbuyp5kytUCLAa1C7XeYG1h2MD7a
JKyiQc6/88U7TCk4MZoNbfeopu4Cj+3YgPqb1T9/bGRaMACt7UBTmgpAt3BXIZPiFFTtaaEQv7j9
ApM3afGgSdUyhn0h4mpRz2lPv/Sk3t9+tNEY9IAAlfaWjU4Vk8n5fp2pos1OzuAdvCx9DT311DTz
3bQUT5Wz1g1g2EJ1+OEIFm80XiTgyE2C9ojmdOuZ+QpTB81yuhEkyY+I4+OGTx7fuONSr2RVhmnU
+RNxJU05+tWrmNb8J+oYBIrnqf2xNdJxiZDNmp0kqXET5pKXLrCLyGFkBSFg+nAtAyjCYkmTMK9j
h3X5VrLBOeaTtax4jiEJ0BGJowxtYGZGAYbAQkDz1bvn3sKipMwe+nCNvNjknjoO0c2Jx6peirjz
8/BYNji321xOe+SF9sOiILIsvHqfiVZtU4+Qc4ZbIuhF5Owpdzx/Jc4arsRtXwsSnqwtcJMpKDGH
PXjqgu5Qh/zMOnTntjY9AUe0SXtxrGsFZasarZM8/++2o5nWUAsSUH8GAUgC4xNzTY7e7JVbl/bF
h+poto5jpH3qp+nUVOCyw31sy+5Y6Z2hXrDyeJOJaEGiYoFTjZJWsdf0RzR3wFOTn3JiW2j3ri3N
dSL+vxRk6/jFAVCbBT0qVWx1Mt3lisnNUE7JfinC/AWEvnaU+1aHTvak3U0jlAlBLdlBFs73D003
2Cubo2GkOsBRhWLxUdFFJlnI/3IbhB0d/R4W7YapaiV3/KuK9N5IrznHm6r6JDi6c0u8g+PwuKVM
np1S/MBO9SmxiiIKrPy5duld25RnC5HK8qFUJftib4OBeRb0WBdrfcOGPVnHQQ45Q18OGwAwm4p7
R0270s5+sK7/cdvmDUmUDlaURSO7FuJUcUIG9FuWl9qXG8sbtjjP/Ep6/+n2a0yjuLrcm/kUo2RT
bzUinnLR7HAZyw8QD+wuaSLWQIAG79WBh6pSSQd8gIA6buOdB15nB5a42eb2AEzzpMWGXCxWUCdN
Gde5uyGZs82KYJ+p9I5ylEnccOU1pkFoacQwD0UYoG8hRluGjHhbg15B9vvbYzA5jhYiCI7gQxmM
RVyjnoBSZnvhfNp6M/mc0uVj+6COMCR9gr6pYMzjKg+GJkLDn+LbInTFWuOHwZJ0nGGwjFM/LDSP
kf8eoZZ+gFrtoffnlesIwzrrEEMvKeY0n/o8DkZ/02JuIleQBwhm1JG02nOHyvrhQ6uhYwoZFONF
Mg95nPJqK6rOiURt5ZtFuWK7zMFaR7VpQNd5fON5mUy575ULenFAbXYADdOyo4OzbIPJyl7qgZQn
5oGc7vaYDOarsyb2CQ+hN5bmsfDmY4VOup1VBms5qSkP1nGFadpmPRp3eVxX53zO9+MAXUmmvpSL
OvRT8EUO/R4cjcdh+pgMoq3DCy1A/cBlE9bxWIflhuTZc1p1p9wuIR9NL1y1a+HF4Jqu5veEMz7b
FV6kJnAGB7zbz5a9BQvQl2GCisrt1TG5jub/Xp/hepvUuE+/tv0RKdF8mFjexZeFvxK/TNmbjiks
yn5qkkk2cV7w15wul0Gi6r7UD64of5SuCxF5d1e09e6a/RBv/HJ7aAbD06GGiJmQuvNYHXd5QiLc
7KLmJ9fYDw2Lo4MNy0410sbVZFzOSQeIsTdHWYXLMCGGZisH5a2UyAzro2MOy0D5QoGkKk4cfpgI
BdQBoNAge749Ryb/0VkOqT/1CRh10hikIA8D7z+VpHzqav6lI/Vnxdt7u5txu8u+uWoVY2pamOvv
b8LPLMepkZWfxl6iHhpvuEskiApuD8j0bOffZwcDHwK7KTGe0vucyO6+csTX2482RE0dZ5gKmdbA
l5IL8Wi6aULJ9lVZvHgEQqTQKZXbdEhWUiNTrvm3A+bNFOFWZ6hzm5GLGL1IpqfJJRtqP6KuWDhz
xFUV5eTz3D7j3jVPf4Zgjap+tcHaFaTJ6LSg0DhT2yQ1IReIb2zHSh4dD23Ps1g5uRoer8MKE7Ab
44QKvT8+hnfd7B4DR51sTn7dXieTTesUhqBvSJRM2zRWdP5eCvC6+mgVkj+a+TNpnQhggs2QNZsZ
v95+o6EyoqMK26JZlF/kaYy2XbJBtLtrPenvpB1usqpoo3HkSaQau4Fa2FrhzDSJ18D0xkJsMlqT
CrFG9dQUkczQCSDT4Bnbw8rh0VDc1MGGpZxVSIeRXArHmX80lNu/idshzqVdWJwt6TRbfMQMBsY+
WHmlaUxaYKCToukkB3Ipi3R/tTuZpY/BsMaFY4gNOgOhPYxp1TdZGleulTz0QVWfgLMXKx9vmi/7
3wXJchh15eDpvPGzX5M3C8Tq0H2eoAo5AtNaTXcuy4eHdGmc/W27Mw1IyxB8dNaLvpeIEhOVUVhI
FH6bZXv74abF0IJA5jKVk6wll6XMzs7Sn3iJsovVrhwKDBuoDkWcSTDSufbSGDeabUTF9NVtgt8F
6kh0WFODM0RsHY2Ygd0MN8l4h6zrIUJnu4gY4V+HJdlZQYIjO3gJVkKAYbZ0XOLggu/KAw04epur
Y4lmei9b9jPEUm4vhmm2dG+3J5n7bUYu8yy2hJannEIswG37cx+KlU3HNITr728iitv3eTJZXnIp
srpHByTrIf2T9Xe9yNaOsqZhaA7uV0qCASdLLgtkIFuRIh6X6Kx1vibTtDJTplFoCUDjZpK2jpNc
+CSOZCTHpZBxOK3BHk2P17ycV6G/5MmSXKBT9EkV4b3orQvuRje319mwk+jAxCYQWTlcv1740Kcq
qny4GxCJo3n02D4AGHKHq5hiU4nQ2iCnXqttGQLJ3530zdJnaswJRKTSuO2YFzmkOiU5K1Zcw/Bw
HZ1ojfOE1kWkZK41n5zA/1Oxbk2n2ODhOhBRZoHTq9TBLrgMWTS45ChGApUqCBi6g3UgDpjObq+M
YeF1TGLaOkmxVAymG/C9zKBk7VXf0Ezz5/bjDR3Ctk48yFvPBbchwm2TJqeAV70d1d2UpUfRhUG7
n91eqrjmzojSY8ca/9SSqiYPS5vY2YYBdgIulWZKF3Q+gTt/B4S95+0rjuuZZXY+puti65BGiU5e
r3X9BFwu1iEJ+fOIVHHFTExXDTqO0XWk3+MsmsZ1QKF8Mcp0UwWe2KK46h6cAC9i3P7Vgyv5UKkZ
sKAGG0eToLlbdUWzUuv5uze8U+XVoY0ux5ZnQ/AawFDoLCVi66tyx4HTHqyoq9tIJU8UnINzs0RM
fQ+d4cTcdJsED3b4NJc//GSfg+jktlGYbE4LNhnwqY0tuBUPHUoNE5m6iOTWfVe4H9vjdUxjKlNA
VGljxZ4IYzd39i5O4ghBK3u8IZrpStJjZ4NRxEsW8Gij7zyyynTYCLtV+5bWxV6gn2WT09yPsAP0
97aXrenAvB8VqI5l9HPRd8yiNHaA2Nx2M5SWyvB1cNtfAyvu5nCNi/L98VEd05g1eRX0tKcxpMzR
z+9ephIFYOKdpnx6TZglIc8OaAMrxLfbBvH+/kl1WKPqWeUvhW1B1qcNj71Tf/dCYP/E3OYb9Iat
WIXhAEV1/GIFHwvd0bJiydhw7u2p3hWC/5xtSBRdWRTEacT/fLGq+qjIzH9kMlePt0f4vslDHevf
JITXTHGxgGQ5lRmT29zyJ3/vhGyeNnmDYsXKEE2vue5Vbza8tqdg3JrYEhdC8J2Na6qNs7T8LhPL
sPIKAy0jZVomIhRjczDRJc49d4yBLwDXao30bRp9eRda1rRZfDS4dSRswe3UgJeiK/3zMNjgNQXL
7bwdPBwnVkKJoaIAbuJ/R4wTapuHRb7EzGFg/yxU8l9YuvbRtpdqC67pYonKOVRDBDnXbNeFnhcx
K5+g1dT2u7Jw841SYX2oOEi8FLhj9h9bb+0Iw+alz3JWL6jXLH8q3wYBoPtHhh8jNaJMO8QI1w/H
lIolVh7/BXG3H+0UHD/05TpEklsLbzw7W2KSsnY/2XW3B2f38mz3rFjJBg1xTAdICvSbNVIifi5Z
8WIN80Nhp9+zqf9sofGM+OVKynw1+v/f8qiOjbSq1IWWQrDEwEd1RdSP6PovqmoNdGfwNR0I2dds
7MJFLnElW+c0siEHbgSieNFAnGnF2UxD0MIG0FZBEyhniVHPVmrbsHSy7gu/sdfSP0N2gtaJf/0n
peiURl3Rwj03lEx4OsW5G+yuUtEWGGgyy5VRI8vTGCTPaQkh4QLIYvIx7kSqkzOmdpdJxbFPc6/d
t7b7vW3CcSUymJZHCwwkIwwnDBgZjpWXPinuuJvXkV2tNUob9qxQ83BwfIYdC7kde2FafW6qNNjN
xBsuEK3r9pC1X0ugr9/7nhVrru654Of3wtlGTztvN54Y7qXqXzJw+qAt+qUQ1aGEruhE+VFU/WOe
tWVUU/LpdjB4v/hDdeBk43RQy+1HO67RoB2lrmdFtUVOok79nWXz3dVWQsjR336bwdp1ICU2qmAu
6sHGpgIueiEdGjWhtXpfc52xd2ZSB1G6zuxcOzVs3HAtvyuAbdoEDdkTahuqA1njsGcDThtLo7Zl
ttaYbRrS1XrebMiz1YG8wcI7UWQH9tsdjmpaoz0yhFEdOAl1IPSeDNAIaloaC5rsZpk9hrP3R7Xh
vhVJsOJJpjFoIYJULC3aMnWwxYrHovW/q6J/vb3if+tI762JlkwMiRINunOW2F2GIcrQQ9hb5Ni3
0x1xT4kI92Ga/m7L8cTp9JlkLpTMxSGs+69JyXaWNZxG6hybkL7c/h5D0NBFqK2qbNDtWS1AbRII
q7LOjdxOqA3ud9eO9iaX0uJG2YOfooX8c1xBkwgyd0HMIfTpMXrKivnJ5tYOjM1r5TvT0mnBgwgL
4nIQsEABZCI/F0ckr76Ua8dmUyqoQydrL3QrYFvnOFzqn4ThaI86sWr4rmuTP1jRryQfXuy5ec6Z
/7kb1cmZvN2c2CsbvOGc8n8IyuHKxldPUzxL5z4cu03okHv08WQbuyPFtiWkiwQbL5TNz7ftwzji
qy++8Wfg+R1bIPjGgZLeEnVLx391sx88gRvTOdEZguWQTGYRiA7nqBFEfcsd7p0RkaffYZsj5/e6
NRJlg7H6WmxJZKsswhL7wpv6suTqgfLqkHrth65oqQ7EtHw/twbh2JcmHyDZMeySxd27XbW9PZWG
/VNHYPaN10ivme2LWvxdVS3ot9zXlh9l0GW+/QZTbqPDK6Wb4x6BZc7Fa9D/DPG2C05dsVWAJL5L
v3f+9Gke1IZC3eiqPv3YlTWPMo98v/16k3VqCUiLKxgcKoh9ydmzhQrn9b0eukhxySmaT4sMo3Kt
cdVkCVpMqYsRWJ3etS806c/o1PjE7CVyx+xweySGjcbXogidK59NaqYXOc9fSi87C9fdcdrejWG6
I9xd4dQ1OZeOuZRhAYHnPPVBdYqjIpjHAijRtjNwaAeIbmTTA9S0fGffVg+4fNqG8xojmWH6dJTl
lOV+DTJM/zL1zYgmlOCeDjJGo+Xu9vwZQr7OH1lJCPgFRe6D+arbZJ7a2mF2L0Wx8XD/7FgeyP/9
lb3asFQ6hLKhGZ2WpfAvRL5OwWEBI1k50Mh1s9MSrlHEm8Zzncc3QXBKaCUsaNZcvJ59t0CHt/XD
4J5zHluWnUQ+aM/A9PQx6RqqkztWbLFpODf+xekPUxhEfhZsYBRt8r11FK7xyf5jq6SlIrwqs7mD
qV+CFssioMYdWUmxUQTNGnbLL17h/Cr7caUga9iZdSXrHFTHE3pbA/DI1nesKdFeE2ZrC2QyaC0e
lBmE4CmUHS+tcp95KJ4tiZoT8Vb2XdO3a/GAMTRrhTL3Lrny/1MhSyPXWVOsMBXpdFSlqFnrUzQF
X7KOvuZ8jIW0DlcxhdoG2iCVzu/QDY4+iC4izwlXRmSYMB1pOTFaZ6VvY0QV2xDS39HEPbFp+Xrb
tAxeqSMtyQCQo0dc7xLOUCip6+aSkuSYBSO2gn58soZ+pTJt2FR1oOXYCKit0tm/0Gb8NSUQk5+a
Vyddtrh9+Zib6PSNCy9pOysAwXK3IVHt9nXUhdXBz9SxUVkeFco7AZEcrKQJppW52uCbWONAadof
GfcuEwVCI1q6KPyYFjPVMZZ+OtRewfFopDpjZKke3cC4f7m95KaV0HZ/bjtAmymYcU7SVh5TOofp
tujoDPoggFDvx8Za1bgwJTo6pNJWSTME5RLixjbYOZYDQjhPbtokBUkggC5j/y0I2E65wx+LTbGX
vhA7Xdm0DbFAZ3VM67wn2dKwi7JQeSg6loOH2Pt0exINi68jLEHHYbc+jmQXJUAIN4aWfbIXP7sD
XXy/smEasjQdTTlArqVxQFF0QWdl8wmMlO5nkDmmxxqiQmy3ZKonG7C3Lej+meWcb/OyG9Y4sk2x
TkdbJrascJnkBBf72nFExxeg417ryvm8DPyur5iIOCvPmWvf1ZStDNiwYDryEqKPgy+a0LlYSngR
EQJdnoW/YvWmBbv+/sZb89yu+24e3Isc/O3MhucKRxOarPHQGSfsOqg3z7e8vGkaSudLSOdDKKA1
tdDmm02zc71MyELkoUzSP0yAA6Fl6oMzpiUGXdeJPA3b5ZLRIn8JC3+2owSG8jHiLKoDMGXbOtwd
lgWTppYzWap21wxdum18soZVMGCVqQ689Pi0ZENjLxc6z5s8o9swC47NNICjqy83PhGPgPF96pL+
4LvJs0eCx9sebNj5dHJH4jQ2cf3MusxJ/STQc5PMRZyRZOstw1HUw+72awx2p0MvW14XU5Xy6eKn
7GGm5LGXy6bqp7Uba4PT6NDLwh7arh0g5KyUfb0Jh/7t7CPfvf31fx/zThVMB1p61eTjxhUsDj0O
BU7QReMybWzwilqH1IVuXlDuWBYjn8eJEadJx/lJ+nmTOGrTVA9um6EOwTbAUUV2a53yaU/bZJtW
7ZY7T2R86JxwW4tvkq6dl/7yPr73vddN740bBqQTgzteWSfSnyqztynYaEZ1BhvSjENu2fZb93qy
CdKdq5o7YX2Z6xeI4gLVy4IHqmrcuVU7NPny+fPSvAbzE/BTO8o+4dNtV67kdH+lkN/7Si0YDdnU
lXOFrwTzL7iG7oEypku7LVM3wpcGGY16UNG2QxIt+Y6lDgAo5cYN/b2s47yd7nPhbSqwguBPNpNd
ST9Zq8T5JoPSAtlVwYOShYJhmz/Pc72hHQjamnxTL8uW+3XkgUi/3EPq6ZA44x5lg7bro5k93TY4
U9lVh4yGJV1AkL4w9EP8qOcfmUU3kIVN5AHH6x4syW3zSShge8V/fRjzrNw2M4AjAtXyfVqtdZyY
ormuYe0tfU1Lq08uYWp9pZklLogMf0qIOWyshsGE/bK9y0FHH3PX7U59ytaQFMYJ0E5IsgmGbETv
/WWpX+Z2/5e6S0TK57uhBc3WyO+o5wN+/DrP8lPQ+Qf0EwCEmt4XsJ6rh7GVFMeUu+kK2GlB83lO
CLs4YXnEpwRJvXWXJw7sneu+ggEMxLsxRQrvVUEUELmyqRlEJ6gOVCW0TZ1EuFceFzSVWTTC6jNU
pMV4hV2/1jQ/BeV9VVmwzX5XoRUZTtN5X1mZX61zTi7ACcE1aPkVtFDRkvy+gvbh+osKD1fk4NXH
xBJxTBj+bf3LDdUHHf3K0WExBY2VXJStPqN5wBufR3iOlYtHIumu7ayVKfpLEftOANHBr8pzZSg8
mVwmN4+q9lM3f00gZHv1SKLIthkJqjnZPp+a7QTQfcWDDWYGMRqaKuhcj63sO9ZOpcs5TYb90n+S
YTwM2XZ01fa2IxtXUYvEwMy4XZYDWImNoABAK3XvMxTP2lBFw5JuBbujwX0xjg9450Nfx8iQCqfZ
Od7R4sOGWnWE6Hy1fgpwhPf12jsAO0iD4Ngl052FgMgdoIvVdxesjtA9uMD2b3+6Ycv+C+h4s4cg
2869IZHy7M37BNQeAefyR8cT69ft5xsirE4WGmQsU7hi6c4VqV+Fz+I2B/bjY8/WMkIHreGVHc71
echngKFS79iW9sqBynAg+Rsn3sxL1l+rua1Xw2Zov3Gys21dWZ2aElyL3vjQ2LkLrhJfwAnXlFYN
Z1UdnZvOQ4Zr5q46N+X4uZfFa56iAxBt/Tj/yGLFVE1uqxWNgCxwLVJR6+Tzg59YO5q256C6r4sc
XNj7qRnWcjWDYem4XEaa0mL+UJ/R1I/7XUbKXd+OuC0kdO3uwmBb/wfPLaVfgOSAnhLqv/QOPw8g
YPqYbemAXDEvStWBrc5sGfM+ckCMdm7LYI2bynQS0AG5fuf4jUMVPTWAduAwHU2Vd8jH4W/McHh/
aa9lw7ssVUdZH2/7i2HtdXztnOd+Grh+ewYIVdwFds5P6FjJHxq/ac99wJ0HBQKRyLHqeqVrxbRC
19/feFFQ8moYMZNnkLs/FLz/4idrJIyGI42OpK1ElkAxrVNn305+N1kf57zdUm86plN1Lni+uz1n
BqfUBcGXNCgcWuflGYQ0O6DYt9Ji/y259RjayRp6zhBrdJxsXvujED00avOiSe4zR/iA4Lc/hMjb
7dxW+XbkYtozuwgOfBjWCP9Na6NFgoQ6ExczvAc3LdCWk97d4lcrl5bvP9vSIbLOYJEmCZh1AvnS
M3PJ52AoVwKz6dFX435jUk5viXoJEuvEZXEHDc4t8NSfb6+1IRO2dAAsBBWWzE0wJUXCJ+DBs5cR
Shl940QMgKgBAo+ENBvZTfuSpyvno/cNDCHx3/H4tJtxLZleDQzYHpJAwsIpsnQzdF4Kqfby2+2x
ve/71v8hX/kohj7MAG+Y790AmlzXnsEemUoyAUL0yBZ+uP0i03g0l1fUTn0PHbdnJayDBOmMnJ6s
uTz71F0JY+/vLJaOfC1akL8Ubq/O4Uh33txcKo9tlMtXivcmA7P/XZDRQ51JsFadPY889fn0xKfu
g2utHXdKe5p6MUt1JnSKy6leNmLpvjrpdE7K9Pn2/JtmR3Prgkyz56NGe3KK6affs0tdiXjuErGy
MRoMSQem5qONgmXnWqcGl7RNW21HtmzCAhyhgIjxMkNNbu3C1rASOkCVJZxVYelZJ7dwO+jvUVAf
zit5qWGadFRq3aEk4koMA2iDePGcT3ZOXn0QFN9eBYMX6KhUUFlK5smyPhdF8x2skJ+dwnuECvz9
FEx3t19hWojryN4EQqsStuLUsU44OkCpcMhATjV/LuoiSpoMyk4rE2VaBM2fO9CXFW2CRUCT+I+s
nw/DzFZChSEJsnTgKQLSIIQNW+1BEbNY1WPSAJ1OLHZYHP/gCu915MGjW5WbbJkONi4cb0/d+7mD
FWouXuS2n5C0oiBUXDZEtY9+aH3FDeqPsm/uWLimKGl6jebuea/QUpECqOEA7dwF+07s/fGrz0mc
pb9vj8RQt7BCzd3LgOA+NrSzM6fZRpY9utPqrZr4Q7AMp1rh+r9IICE42ffQwx2iPEcngNNNKxUs
gxfpwFRRd7QcwSd+omP3pVm8V0kXfAFqereHZzA+HYoaZryDNHrin3ppOYeeL5CQdpyPNYRbwXXd
3nhQn47WUgXY7r0uzvwmZjA09G78uP3tBv/U6TsTmZdFK7H6fvWb4b4RBqCsfT0Vm1SqyB3WsCam
NdDiQIBbv0E0sj4HDKLEQENn2yzx5m+F3X/sMGTpLJ0Q9HIqDjW6c9mMf8bMe1mou7IlmlZYO8M3
CuwGJM/zMwz5MSAWNOeqaS2xNkRhHUdaFXnt4k42P9N5+g+on2NoDwdcut03EGG9vcqm2dd8PO0r
MqdLT06NB/i56HaBM+xcPqwEeUMICTT3ztyCBqQaCbZA8j1TcusNOd22JX8WuJ+E+PcKSs4wUzqE
NOcZRI2gtXLK7DR9UE2xz70k6ps+uzhzs789V4a11oGiEs1cfhaq7Jwq58sgWjvquv5jxSBLp9oc
kslzA7dJz8LOpi0RWWyn7bISh0xhVgd5hqwHwhvJ4NnLc5zIUxbsQSv+kIY/Z7A/9X657br25Phe
s4VwG3nylFrubMnWuN/fPyJaOgoUoEK7WYD3OLtcWRtvHjv076JftC1BF5a0v8Iy23lo4Ibmr9zc
Xi2DZevI0Lr06Jx4BHSDIr+zMwrKbPvrwtY66U0j0hwfFVxciNGOn0NKXsggt3VKDlbI02hS7Bvr
vD4qUpFGGPjKrm8akLbrWzIMazA12Cdc7QY/hVtKBP4isCFgopyVSTOZuBYOOMGNdDWJ5cRbXFzM
trIiVAp3t1fE9HAtGISIXG4I9Pi5tt3fYLe6s3NrpVBj8H8d81kSu7GmyoGGUJWi0uD/Hiw7gp7a
HRf1Sq5gwJVaOr4zqzrIL6SyO5P/cXZmzZXiWhb+RURIDAJeGc7sOW1n+kVhZzoRCCEQAgG/vpfv
0213uxxRL1URNZw8g9jaw9rfijvAakJPeddjLF70ALn6yiHIDQEJKJK4XY/E1/w6oio+VcJGV63S
FhaP6fhNev7FN/lZCople28QzEdlYeSTR5O/g3PfXPtfnLLP0k9/xTDH1CgshOrKoYqxvDXmTrJv
zsBXPYrP+MwtjJmbJCK16uEwElepAOBs2DEGWm2zoInvd7/9Zn2PeVrG4jv/lq++sI9//l+pUorZ
xraCbX5mrr+NInGXeNF3U8CvvrFPkWAN6hUrrEiUkglzL4s91oZkEn//56fmizzss8QztlGzLOig
nbtl1C+0TXnuRzCekaOO+hudgh+LDXzmKSTGKdZZ/vlP/eoL+xQIAjF5NsXTesJwpWj1Umcgg353
132RFXz2627g4WOhlcTgI2yxRgKFRdi0GR0wvKkzt0Y82NWyGvneJH33nf7mi5/psyI0SEiUcpHW
Z7+BkA2j2dgCsrt9d918EYE+az+Vv8Rd3/btuW1qWHMtsy0YXKkzFm1/R15/t8r5xWn4rAE1c+CB
CITHM91EoYLnAa4ca/trxrjZiSDX32LovrjfPmtAp2RwSzCjPMe4DwOW2T540LAJ/gy6i6h/hzLe
//NJ+2L3mnyWgi5wFjK0iruzUfrS9+aHMF7RtklOI/OMvYu3RY8gposkq4LuXovxt59M12tiz9Pg
zkqNP//5jXx1QD7FiK5ZeJ3MXnP2x4zCLmbMlvHXP7/0V1Hvs0jUwZgeVmMp/IAwBt/FmI4d2460
91Jo8QN+cSrvt7rK1wECDgKOCJxkv/Ns/OqH/JQ2eLxnyEPQcFaW3mnT30Chfk3UnKNHXEgVl1Iu
+0r8S6ktnHz/d6gVwncBMbV/Sif+i/nyPljsXsfLvytYPitFAc0gnC5Td3Zb7+CN07q9T7EuwDX9
brH8i9j3WS/qEc8Hr59Fp9Dxn4OnH+Cf9k25+MUZ+6wTXWFLRmO2JqdRAlcyRd4KG1BpkAfTfzdf
+CwG3WyfbAtq0pOxtb5BLKUHlFnffTVfvf+P6Pdf92gXOKY9HKjzttTo9mOzIdM+T4BFaB/++VH5
Io5+Rm4qsYZDAxHyyYQLRO5NFGRND5wMnhmoIdqx/Oc/5qvf+NPDvurEtZOg6PxwC8+GjU8HD6rT
4p9f/Ytn7rPR92hW4QPWl5xIi93TWet89c3PNvC2fOHrDwAjsAzK8PNw/R3M+6tf5tNj3iXpEsfg
yZxgEtKWa5xir2maq+7J1f63UquPF/u/UhbyWf8ZdGAhsCmgH9P3CpuS1GflugGrBAOCjNh4BMKx
zruK5pKnWP1vQLBpv/nFvvqAn6sHS9shIWt88kNzHPzxEcsQqoCrw3ft+i/+gP+j/uypJxdB2KmB
9gjt+lXukH20P2bV6ud/Phdf3N6fBaDBtg2wJ2/jk46iKnriHjbf81ZHVCNPiPs1IyYEGkFuCjEz
HT0y/Lsv77M0lHpxGHxkQKelSqqDb81+S4Ylr1j6Hcjgq2/vU2SwMO0F12eKTgBZyxPE4WgceiY5
rFzyfxc8PzM3IzFT8FZkdBrGILnzR9ve1tpGoO8Y812R93FL/T8n/D8irv8KcIRu0jYOXmFB4ub4
IV5GGNVFMC8aIW8mp02v1O5E5Jv4JEJn6qNorTdVWRcgcYk459+5J30RBz9rK0cJGbfehghIkCQt
zDgPNwtXuFXbLrkhjn83S/gC6UU+yycxkKdVPdHwJGmTZmao033og9ExeTMgJGFQnznWW6BaVNej
Mb9B8nRQBKdT0aZ1UgTVep0s7LEPUz/fKuvKQHu0DIwLv6l/vjpYn/IJTSDt7LC+dxro5oV5awT/
baEqCHJDuv67LvQX4mnyWUAZmNnUI5P44RsPmJ8+OSVd/calOc0BZFJgPtm8W1+rdquA6uKPtWeG
nOjmtWvp9eoqniXBWIbKZgtepGIjCHDNY2ztk2Xps6j4K3etzCoV6FMsjD0swwSaTK07pAH8u4/x
xbX2WY7JAPZ1m4wxEqh6PWZdNE27JgEX55/j1xe/xWfRpFjHZug+8HojzqI7UgHAV1b32JwoQxPH
360yfFEfflZMdlbCTWTg24l9gGP8sXoEptTBn8WsxdyspIw+3O/+3Uf6FLeoGFaxWRUCscxpXs0V
9pEV9PPe4g/fpGRAq301KvysU9z6sW9r9LtOBLCa/SZkBA1G+JsrBeB/mOzwdf4lZMbCUIyUaoRn
HZPVU6uDnxtVd6mUP8c4ehOU//LM0hRMwIurY8eapy1oLvFNOltyHabJxZDG5un0weAOoC/QvbgN
Sf1rSZ3OITh4b2JWHVaFc1phgxBwua6kzfJuaFTIsYfCv/upl/WBUeRcAwmf4l5DbcGXK7ho5yr0
gMpInibB7zrTo7vJ+8duTPem1WXXjo9U6DtSJXX58TpxEO97Top6k4Wg012/9q8errlcRfGrgjew
JP0pwVgm5HRvu/AwjCj+bHia4gg4QzLtTG0PRvNyEKKQUb+PmchRNuVhFJzDkKSZYnWQfbxvEW3b
LnDgc06GxlkF5xR4vW0XV8fgd0Er4subaWInuOweJW8u0o9u+LCGmZd2+1oGl6mNMjAsTzNLSh5t
JchYR8HMSZj1pH1y3IR7gvgwa810/TH8ajyseM3sVfHxegrraxf2tyhjOYLgdguW36Hu4PWU1uo3
dDi7j6+36ZALhUPyiMWHJtt82ZRRVGejWm5SOYQ5KFO/wsYU67jtFhmekzn81ROZwyz3XvnzT8j3
rmwSxZmrCKTtfJsLrfrXj296btxtHYyoI1rYCoX6gbSm9KLhEMJQAuBM0K+dPExRwndaDzeKAP9k
1j9pklwJGU7lbPw/AG6AZO6yNk6f5mE4S1rvBjmU8MzMIfT/k9TVDj3uIO/xDxX3znTrUSd/bNNO
swBHUy6Frs1DAPrqbtvotdfQR+QXLAOV5M8gHLgeif9rjoW6IbG9UDrOFxb4jyRtvJLGSB6rCe4h
jWBsN9fB3dDVt3BSB38NrqeHGYiQUjjgq5qe1ihc/f4WGq0wCzQJ6sz0cbVHWK3zuHf2R9C0R2U6
cy9GXWUYPdxg0eQWwJT21NpO7hMU5KUFqRa/cfcrqWO29zaG1DX0MoY5T0ZU8xLBinzXJm3RLXa3
TH7BqHqo0KTMmqH3c3jC/ElVU6YruW0Yv2+5fg+9SeWJ78ZsheReIiJCIbP3ZGP3fPWCbKq6A9mc
zlZJ5txocg7m+RAIlaODV+dh6nUvqKUehQllRlO+Bwn6yVr77MPNch83au8cso00lo/Em57Gdti7
BLJyf23uG1OZAg7YNse5vUy+/wJiHXSR8hLUTQ5HplK2GylrD2y9ISUHvvIl62W9H6DWK9pw/IC+
y4uykcpJ5UWZTynMbpJe3IyC3veKv1V4erOJ2VPXLzKvmkpl1LIT3ttPjMbUkPmO4G0CQJrXpMqa
prslFvBKUBkLqO3/9HCBajbHs7oJXGbG+gY8X53V1km87MayePX5aWgWOOCMxGZJL/cEumhrh7d1
2FZ0PpM1X7HOiN7M6h8VIiVqT/f34+DNyfIg5vmeV+6kpwrxrGE/JCDHxTbxgzfEfzsuLJQlJOvG
KMyixD+ZMf4ZDfy8qPQpbljZcP3oaSBNY69A6EDaAzOGQnJ91UfdBbi8exvDlhswnz/4z9/ryKHM
Gap+V7kBzSrQ4zIUeNjHjgECbGFUjl3g6a4l4tzbJSkjDYcvN2J4MEMbGTbqhUHkX1jZ7zV2A8EW
ZjvjBTuHRfsg5ogWNAucOmD59wgnDbCzRr3sttVMWQ8BSL4K9NAx95QHs0VXQIb7mcea5iSCwM9t
DPqqTfNuSPZo08AtErD/JuwLb+vuuk2/xGp98GtzIIFBBY9Vog5K3sTPh0oDZGnZdI4sP3SJ+jlx
cYhje49KHKt+W5AHIbaoJdy9Dqk/vJMR/u4AfC1l9RHyY3easeRWqemDYr1kSTXbK0AqLgmc8G62
Oj0H2Etk0fwhSI1zPwUidAnSAui2KeskefWD7WVOsHrXOmyJdKnCE0yxNKGWPbIzeVBq8SFpFCF2
NbGPwHqCyJDexUsNJudwAtv4sDTth5RrKqt2uK9beafbJt2rMU5yJrY2V3Wyb+P2YLx21zJXMjpn
AFLewO6wyVg7Au6SyFf4ymoYtrV+1sI9svD67Q+VOPR2XU6J3o5Rw/D8dxBYw/Vmyk3n+cXEhD3K
1VT3igM5EincCciZy2rgJZ3XY1ITc8vGoBjZGt6HEvgfurRltc3N88QlnhzaYY0GPxyJg+sqjR9b
ZJiBSioAd2lTBpXd8qYdYJnGo9/OI00mRpBVZxvNWRLZp3rdwJwYYGTXB7HKNFM1PDGmn2SY/EwI
xLFV9iYPlo9djFC++57EXJ7Q9RCGYXVsg4XltBkx/EnkIYDavrSeo8WIFeNi9bjer9ta5+hD3yTW
+GckCHj0ttz3AxCUKkz4R5avEFg06TAA/Zu+ocl4xJN3gh9CJueY/SbTEpZObfxW2VnsaT/rg+9o
e93NwfA8s3m4VB0cbxLT47Q2xMukIf0jJ6wvEhbXGYinH0TODoKFzJvDDb127HfnjoBhH/jcK5hu
0CJWyNVnGSJmqaiOihEvL0u/d6PC6mBT3Rhou3e9tcuRwpW2g/xPzU8Oz1MBchxtESYUZtRd1IjS
pc3wKJIYeSI2UYug9m1ua6vLyWvUKQqH7dmtLezskLbmQozeoYLkgWUyUAhrYCNqlbklDN8bXrFs
i7uo6HW8HhsYCt/xZpzuVOrTrpyCqnsIt5Dsuj61tz0ck/AR6WD/hCNtnlnP5Ao1P0aMaz05vyBg
K/IiFR2Bi8JU13eLXvY2iO0h7NYuj6hzS96EEsNcGi5luwrzVHVNd47axh147/N3L5j1e837tcL2
jNDX27BMOhNoTRRAIG9BYeoBW3xSD2z9GNLYvYuC4ZImXlOOaWOzEXC/EvSbaCf6ju4sMtZTuvpN
GW+cX8mGRjDQoiEIg0v3Gs6hd+PScLxO+7a5JiIKytQjWylieg82VJL1lQh+hW3i36I6inICLEFW
42m7g+ETmFhuIO0Ph/w0p3wSZ8Wc/9QaJB9GY+YWJcFWMr4lmYdr+LIOTf02pWLM27l+pXN/Zyr9
GtYUv7uoMc/YLDK2ZX2DvNjt2pYF6GvJhwSkmwwt2vY58Zd2R7Z6haWNkQVI4oDOMmfojeuTbh9+
KH4Q/tBxC1cGZRSvHoJ4cDnILEKeW78L0NVfYpJtM1kBT0lvGsAOiqBdkRMvE9sB5RAePSpUNovV
f6pbyy7dNiIsmuE92Pzj5HNxa8CDRPCPH2AG/AZqSXrGfMbPkcyvyNIX9nedgFKukI7B4tSJbJgD
6A8cx6Hrgg/5t0euAnh0QvEKOKrlY/sU0MWcjE67c58GPire4cbzQwsWxzodlRJ+NnCXOlT4PMLj
CzsQSDfav4JvQ7aKVexAknTQa9RHvC+ORbVZPQV8TW9bYBZyBMYQ9JsKSI84CK7YIOfnlloKE8wY
uzTZ9NFsxRZ0vItx7vMtAegazcUGTjQdrhjQIAvgG6t8SFI8RO045VjFR5j1J/symr7J000umSJC
FVWs1YtM49/JGC+50+uM/yvA2d/C8MjW5WZd1+hHiPN1TJKx2YVwyt2jkX3XS/uDwOY8I5tfPcXj
jEupkm84ke6c+FF7QhvkGsuHvLRzbIqwkj2+J6HC/SJteJDBSA9BOK55C0vX09hFfpHqKMgHvMm8
pSPJGVm6cxvNwGoraBvbYYiL1bamiEDSK1qK7p+sDc3GOmxyP0CeviwJO/hqfgt9YveUm9t1HAQy
N+2XPZl+IPGan9emibI2iSHiidvrKUJu39emwW5n25XzMFfHhPmPUgRn5KU94k7P8y52w6vqojfS
jDKXHsbtVZ/8wkf0rmdj1v0wLvfdtoyZIKDPAkR3p9EHug7RXNtbmLS822n2ymEKX+YN1301E/cj
gRVSwfpE7dAaAHNeLO6ebjwo/JiGmfo4/DIQcbb1NsCKBpvzsfOXHMxTtFRw7+tL0q+IX4rU6TUn
dtkTMb7wrh2ydgxlblUforSj/ZBFzRzmSAx17uHkQ/nii2LiQwihgOn3W42cemmQmg1G2V3nufpA
Pd7slF78YlRptAuXJkGg9GGmNlmMs1f/zWPa5bF29tLW8CBeBIvwzcj3CbNcWOcOF7nhyY396aGB
wgw1hq0OTsr26NTsirCPfkawIcTTRgms0weUhF2BfzNeKBYwDn7VPlYwioL/FZ3jeB/NW/QGqVV1
6ddZ300MOkGaSrbzRQDz3LoLkfsJUSKLeyfqYzyUYl930qE4ro7+bryelspjtlAfcBy9jD87yA4w
zqbXM87CWWFikmml5S70hwYnKQYBINpe+zWhBa8RlFpe1zuGArpgDvsHPhred21k4pyNPCpx38BT
gBPYJbvZ25tJfqC5fJgmb9522+FKLKTfzH8bKYebBkf2evRa7JP3fKAX2VOE6ih6BqZMHzyIXLOq
W4I9Xfqfkx3tGRsn4tJSM72owBn0wXR671m8pmXmjTk95JOOk4wgDmdd4pZfCeP8J4OHaD5gu690
gcDs11cFKv4n3S99tmh0BrRc1/Z2GtsKq99JGOzg3ojxHaoNDlfFzEZ2pq+iC+oBbpFInj0DnvmM
gDGki2J/vXQzCj2HxHm/8e+a+k73gKmMaMSPbDqEg0rJZVtXBP1ohsc6KLoss1Uw/Vy93lxN2OW5
GrYYGWrXSABYmm26oXwFDaWFEgmW7Kw/0X5kNzHrKrZrU/TLMLLEG9sGnW8pZfkcD0MZkNn728MH
5HpC+fUAw05iDqm3SL7fSLNOmaMuzJagRv7q7IZiPQrNrjYTv3FGh2GWxAK1Am5YDwNFM5NScz/5
FcFX2FxS0vrvkPC4HZbEl7c2XfBarhHwtSR87rNAaeisNxPY3SSdQ3Y7tUeLj8rz0Z/ITlKt0EVM
WFEvDk0LSFLy0YPngsXsshTrpgvUzB3iN7p1mq/ozcP8L2/Qut0vIukP29rwk2eMumeMpgOipAhI
NgDJpDJeM/MoUra+TLhcK4QKgr4CQHcG4qAYvs8gm+VYYWN5D+vNqCAWvktQdjbyGs8yjXOgg8R+
0Xx7J6gLDwCWqV/QLGGPIE7CDQTY1tpCdoktQ6SObTH3XjOjMFnaazWn/anyGwKIIgs9ewarHHVI
JELzTmr9mwRjtQvT9e8aoVNQe3q9T0TP5p2JR+/PFBsfSdfaVOgX19vyO6QsuRkAHQNdagCCZ1uT
EPvTU/vUoAq/6hrDZeZqXFnLloqj5VWdj26OoGqnDo4sAR7TtbJX8ej0Hs+WyoyMKyyKEchIFsWv
FqaXIDP+lF7WCqlvheYNQBQoISqyon6KvcnPF3yZOXYPwsLSeBQFw4902mZvvJ1pwHKknqLo/A69
zs5Ne6RzI95EoPfOoqfY9NhMhyFbg0Q7HSZzQAXYXtBmR0vEk3rObSXpS2pEe2wIVPuKga6be8iT
7zWI/vdJRLt96zu9i0Mfy7J12u9DzWhGkm79EI3IcxjT+kVKk+bWGBTyjrfz/dquSWa5rM+o4pFV
YIwNkkesTu3aL38GZHX3qeTzFQyevOsUjYMrBIoAXaO1P8MUVud93c+HCfEwm+pG3wlvbE8DSbzd
tArZFc5UMrjpU/9su0pdB6NY/xDf60pbJf5eDXS5S0mYHBLt/+xHAUSFa+Y9W+rxJIMZ3YYKPSoD
S4vT4tfu4jRvT8iExrvRoLBgvldlRsz60ddzew83nO44bli2bOEEsTepF9ygInAFiY1+UT2SoH6c
tqNvplsYocHhQ4Yw/R4V/a2CJMjphusdkKAu01gxuWYKMlJuQq/sNkSCWok0s7iMd8O2ud0cGVwZ
SqFx16JTV7PaKyidt7xGpo2uz2bQh4hrcEdiVzb19AyjeHkTbGbc+9XoFR0L/oxzipvDcxhxCK+N
drYW/gXmoGzI0I79OBrWvwi//gsnYZJhpwlbJ4snjr2/JOj8IbW5bjjTABZUruwi/oso2tyGs0cz
xtbmhoZOnzfpfqNi1SCoirgkH/s+WLF+Mr2WLzRUGpPCSj8gXox3dS3E7Wz9/sTjzXtumQ3fExrT
22rxBkxmEfr8cXQ/2xpwrR45zg6zB4X6jqfX2ATUhVwGFKKpp3OyYe19akP3EDVJVAbOTllYLeaF
bEI8V271Lu0arWc/QX9SrGBZDalBjDN6y9QUvmszdHsyoegJx6HehYnyDwvKs/2weX7ep9q9oexD
k3mwHKBxePOIw2ANWpV1yA8Qinv7kei54Eg0dzWOPjqX9InVS3q1TsGd6sWGnBc8oJvJx/wX+5Pg
h8i2zZHCkIz40YYou4Sw+eFLDr3FfEQFPsAnhv4crSIZEutnuTUooo0Sv5Bg2lz103AeGhKfjfZ1
ibOJ3U8LIE4F8nU5glOLByXckBs4ctunjO426U+7rhLAX0R6wP2PhjxgYttU4pqPHlevSXHXL/6x
WvFdd47M+E9Qb2+++hGEy7Cv6NAUYe2NORgM5EJ0J+s8FWS5HsFqxl0JT54ltOzjFEZoiSIh6WmA
kmfSaUaqAayLBa1nZofpksbclT5v6ltPdnOXNZsnfs3zhMuITaLcgipFr6nr0bpvWbjzZepypj8o
yjoeC1opptBL9MVL30vxGyVIg7p2Tqsc1aIr4eTBMj8QuOU66UDkBM5oaWrxx8DO/TaoMRcZ12Xa
QdQpboIZilGkS+weg5jknVQ43j1+saytI33iwGO8IgFg+y5ul1MdBzCCxy7L8uYT1T+s1rinwQWV
yIJekWPcdJh6OHS+e1AMfvSYkBbY1Yx36aDkvT9tcocojqRXI0E/4BOJkqMbddVXnX4nK5uzFTnN
cxdOw2OT0OTWgTWHt7LALpzPAIj0omkPE9/Ir7h2+FizXCmmCensRMnSujvFPfAewYTQkYEE4x49
3sq/cwOFJRDH9kFWMFDnAIEUFn2+zJLY/zGPMPYOaNQ+G1GN5Zgs/7mix4bvPvaafqSRbS8wFJKH
rkp95HzGY2WygUOK+ux6GTw4VPXWVbIAuDI9OYurwMYqfp4bue6rgA17MvDgtlcBO7omkU22kkSc
gYdB90JMlHfQHTZzV9RBRH/gaXagtwZeVwysmdZdGCe44Ve45H68IMYSCseEW3NPpUCkgLvJHmOG
+lZFQp/MpFQxWei0GyqPdRrYs2PbsoMaNXpvxoFc91SjPFgX91eFULnU2psd5KmYOhxr6qGPNnEW
XlJt5jweOncMW9Oizhlbw/Ig0fG9jn+vdAEkikdJnkgE2WGclodadk0RKx8b/mN4VkN6E6hxxHAM
XIxua9HCXoAGCs+jDM6t1z7Uk7AwnPGPaARfByH/objcWR2f4inUaGCaH0O66gydMVxKIVrDuKIm
uVR5VFUvPhJyJJlbTpPol4zJTsThDxmteTd7z1Coo14J6qNjWMpBFoYeP5R6mGWNMZyE6GnrYeWF
yjBXKWpuxI8KjkaZnXnR1tPFjPyK4boF9skWA6A8ZYtxQB5yqO0niufQFNXQP7UDiC+KoJxGIdI0
828TBD9Ny05saLOQkHyV9tk2w1EP5iqmMndzs8N5K8J2OU6J91BriseGyv0GO6euoeXaoF6t51MK
Q6KQJcePVvEihzev71wWSPMLCPPD2Ekw45dT3KlbkOp23TwcuWtuxtBjud+N4HB5P7FSdZljduKq
v2/S5sZ3ckD7EMthC3lGQ+wvr9VNEnp/K7MisRJIhcyINjzkH3lHbXKcYncVY4X7zLQflEM8vSqM
FWDdaGHPvd0kmh+RGB9DhP7Jqft0g0loWsGaUD0NQXKa0vhBTSzFWWpfGw/j0SSAEgj4vKi9njmr
CvhIbXs0sCHsjTqIgaIYHvcJoOKIsBll3pXGhmxGFdsTXK4mCh8dr46jq/6GwLx1BpDwCIOwwMMg
JzLLvk6jvTPxpZW92GtXX5IkefVr+xbjSTwgQTfZOhmwDkWGXD5Xgz0ObFvRaWbIX0EOoEvSIL8J
XDFVQ2k27FdUg99h+oqKc+GiwZhke+y3qj8gpeMF3NFBa+q9i2XdnejFLjXJ22Qr9W429RrjL3tv
0W9xMhZzFLwYbS4fh2CENDbBpqHdTD6CJgQ7Yp2ltf7bBeEBUeu3t3zo0KvlSafwN1i20uIh4gIZ
FCTkkAfrZKcxuhfpcugaV1DRAM2els7vSpDkiokSMG9weBnNfUkLyKx2DUXOhFFVMLgWg9UwxHNa
YdrsWX4O3PgiggZLHlVwq6TrMKJF7kcQOSGAKWAvi34qgDquTn6Phh5AR3ysJQrZTRwnGJ0PgPZn
qgl0SROS7mySrFhLG3poGdWTZtUtA7YMDTo/QWnq+F5b/WsBDgJf3fID1xp2pMBrwxggmnIydg99
P3r7yHd9QZLVIobTEbtbLcE4vL33NXY08HAfaTvxHQtHwOgC3FxV1D+gEV3nMmbzqZ8iHz0cnCN8
Yd0JT9iUxYMOcg58WDHN5BZf78fOR/K6zstdPC67RfuXqiZI15mH8f2QL2DckRCBUc/u2IiQlGPE
c0yFHnQSvitvvgJlosY57Av48GDjix9iHosjfjCCsR7ahxVcbbPK5xqW8wSzcK2jvY2qW90kJz8I
H8bK3iaRf46q5Zls9BJCaDQiqUVLT8DIcsGmPvhx0Ss25YZiw23whk90qf3laoHlsh/3+3Gz1ysf
0ROqfC/3TP0exqhuWPdOx+G1xteHJj1Ve6i2xlyjD5f1Qu9TzApr1r/NHb8nPGEYgvlX3TzegIUs
DsoNf/s19Ytm0Zi4KoJgau5JYo6wa7/gobV5j75XhcZH2l8xOYlLsui7Rk5oFEydPdIZ6KgNaw3o
xg77yZugvcYhRsPhaQvG86zoGSitIAsSdHUtRqYr0ngz2PcO/q8Qnr22gV8SleAypFWXzyMGdn0C
fAGtyfl/ODqz5UiRJIp+EWZswfIKSe6SUlJKJekFk0rVQECw718/h3ka6+mqalUmRLhfP/d6WlaR
yrsrS6Lz+zRjtZw4p6YNkXSbV4fHOE6Kn97TbYhd8yEvHWqh6QUSZW+Y2rNtFxe/bD6HunjwSvZq
KuEcTPwXQRbn9U6hFYXYE8/pUF4JrlFPq5uGveWFCYu+dqNm6sEo9RNh0ZeMKydDRJyCmFlkIAg+
t4TqoqSmqEL4LRecEQUjVwX87CYs7e0P+VB+ZGb841RIgm3+3YuGNCGEYYwiSTCUtrXL1PKeMsJA
h4rEbAxMjGhKCb4tUQuM/BIP9Vu+rlTylb7zykIGkzfd6tKks5oflB6fJqsj5g2txl49jlU+MNDL
OKjmaYwY9j6xgem1r4tbUxWv6bSmGMh6J5hNYtgmqf5V/bjhR+vF7To7cjJlBHOjXtdcacGUu+uB
AtS9Fa7NMK8ro1lyLtkFMyAJ+QUllbYhJ9sl7rOI0Zs5B445frZYa44Mg8PcTiM1gl3QdQdTL1j+
yLo0I1sZaSTPXWN8TvqihU2W7j1lPCT+dCKq8wj7uGOp7yHdftTCN76oaCglstcloxxoHSS9WbOv
0jf3Ih+b87QkwA0Zo79ccHPKVTx7dbNr4/pT2W7+/2+rgUEKEyHzsC2Sm3Lt/tT6LY789oF+ZCV7
xdmIaT2wRk5O/i7bR91dLBI4m6T449qMp8n9eitY8sTLGjOE1RqPtH1lh0j86mSOuRfGuec8uGnZ
H4lIWYPZN5MgLUiH9BKifBbrUQr/36jFexwTImKB9Hs2jHetrvZlvEKdaSOlRTH+aqn74frIpW2V
IQkrgb5kiSEa7MWn8G/+6mRWhHwb74Uze8gjDHin2fmNSZFJ8n5vFcxpbD+iy3pImvZZy9gigmHv
HvvcNoab/3VdeGDft6tgHTTa3ezqswUwoDQuwlyVf1kM89IkHBDl8lP79vNgaF/5CMdgeS/eQgyn
LZfHVGUtQwHSwXPi3ijbq2OxLIc+SeYdxk4naor1Pz/tN3nuBIx4cMbhMR0XN/TN4eTyToiClLha
l2QiptOvVhC2VebWl80uutAlte/mzM1/mBITYuQq/zhZrRaMlIAs93pG4WmJdZVnN17fnLF+tHnw
Y39qIunpRKdp/Z95YWRk99bbkPOKFDxDQTwa+tHnkt8Zuvu86hqTd/2VofjBr+V7LrGc5Wn6aLo6
bbMjvgWFWd6aL/Vs/vi58VZwblmj9+bM42uht2eOUi4/Dz1utOt93C+/faY/pNX4YsUCJQ2MqJ3Y
FcuqSdOwbTqhiiKXINiLVmvl21Lo5nfTC38rjc3Ib5s3xze2ptlwX3vF2mShN2boLSq56UOy7NaO
uXWB1+Vn0WmHcz0BFCtZs9oiEr+uMGHR7Hv6SaWePItZ7D1C+AiztiDbNXajTmluhGNfxFHXuDfL
0iDhtJo5W2P/UZVjPVhoj4GDXEx3kKOTU0F51OIDCRb8QSp3ZE0RpxuEYtk1Q30rTgPWSbsvNuR8
xl1gkgDEqOSee5Brq+u0z3RQgKZC+Lu8Ka1Pdhs6kZ9N9ecMkXyHa8kt9DptZnxa4ohI67X+BSxT
fxC24sglUyxKnOqex97nyk8Xrro9PSFR5Lu5a+pzbnJSdxn7ZkUzlMFSJWACiw5KMnERZ8b8wlZz
81Zq/CWqWL4JNT6yCEy7OS2VG7Hc/JQYQnEWxPsOseY4bpmPwomLHXCRe865cez9aI8VFq41CUFb
tBc9QW7sFni9rvcrMvKneo+uUocF4gT8u9keqWCdV8KG2/NAKszBad3l3JZqepELRwKFzxK6bjrd
k8xfr66s1ndK3Kc6QTCw1LBZbxnI22uuHSq6vLuj2cmtKfObX+jvVdMk16bUE+ZMff5ElpCHn2Rw
Gb5No3NQSU2z1do/Uz+/VMqWh9GlqjMaewixjOZkW8bpjmnVf1bWlkwjRhQTvZaBSqkDXKHDd4zF
jz41rE9aJ3qwEX2r0OpTRcX+IOJkuEj68mPpuCg3TdFD4ORQaT2OccNOY84k7SVuGHyhbVyb2H7G
rv7bzsv83GY+K2vGXn/W14H+A9AgKi1R7iUeezhKaqK66JJbCy97ytIy/vImWd4NvYQoE1VyKMqu
OVZ9YR/0nlgTyqYhyjqwaeVr9sFbHbJppDGAcTEfKmXVHAos+oFwGbZmnYTkMfrxpSztleFP1zMY
sYW8JaVj5oGa1mFPtI6OKOk3fLlSnz9ia+35ZJj+EyDSRJkuxi+uEZtrrHgXyoqDgkR3/qP1a+y2
DZ5f2eCFUfLKSOqxKU390pAmdS27ji+JveIzQ5dMe9BUHJ+L2J52hHkguBO8vDcmwmK7crGOuZ++
VUX/m/SNsctqQIBmNUcomrjdI9bmQdHnPb0M24BSm+Kz9yHORpd2Ke7Mv56bW4EprLut96gOwpTH
zmsE0VBefIq7pENeRlX0fbPYzaVR78DX8pecnS5BWa5NaCwDySsDU0oG1ctD7nbqVlsMreQCGVGk
rDytfT6WzhqzcFHMB6u5eKniBMprrhfWhJjybJuDzUWEjBew55u15V3WQ1KRG6/hDolb6Jue/+Nk
dqX/TCzP0xTH7DzdnuW1UY906MCGs8Fo257etal9842MCNfVdk5O6l9Y73iS5VqqE4/K/OOZkp++
Lof1q0oa8aVnfe3vXHe2l7ARjMIDZvmii6qGmd2W5gv1QORrUDq2LsPKdIW7g4GBEtCWzeej6qXi
xy8doHYIS0fuFHnk3hksDgx28uO+OKCaCRHybknxpBELAkeAswKC04vdZ7vk/gea6P/mDlQSH1iJ
aZY7outDs1q7LihsY5jDuBySZGfUmeMFa1GkaVi3Dp/B0rbZVyOGpmNgm/fWicmGebaodObIt/Wh
3aW1ahCuTcnoXdqza207kzVFm+jb6Y74RePDWsfiayisboClSHuXWWxnz8es8uf3ee62S7+slTyi
fpra1RM2vB+/pdD4+1f0a0aRuD+MNrel68LvAs/mY4l8/M7Js2nM1Hx5lgMc9EOdUl1p1mAf3dxF
y+CUYDTJV0Z7KGwnt05ITcnzYujarfbIyohU2zp11BVjcXasHOPgyGDhzeXDnK8VQRRe4Hk8v8FA
860CLS0HfTdYlpE+QB95j6JswRmHQU9e2tQ3LpPIUf8FqeFZGEtRfCRFUb7rEDZOYNQ9O8yGua7r
m0kk0o/A4kLObzp5SFKxWmzaEoixMC8HaV4q09N8LkUPFMJqtO6sDejGoZakrY+IsDTFgcgK/Lu2
Ozk1V1a+NKFVTyB3jDvoMm1nZCZFlPSTbvctdOTkqLfCNbobUXmQmlMm2z9yRus+p5oGT9fpcU6i
ermmFlosH9JOdJP4t+TJWu/81lx+y4ohVFCmRvPaLa0LzmeXuFjGko6M9puL2iAlXw/r1ELyzebR
S8m6N5RNIYNRKHRQQzjcddOVV4pvlCjbmbrPxC045pkNkaw/LbzG+9TUuGWlJVLaaUI139VqtGhV
Ui4a+6tMICGrTjVSDoiaUmE12I5CD3EK0mrVCDRh+xBxlo3c/9A6qcXL0uhI2ADORrcbbJPPA1Cd
+tbuF687kpYlExK0y6kJJmewSWgu3M3q0ZqMjjxfoxmQoxTGzlf4k3bV5Aa6mPaTb7DnYoiZk0WD
xy7jIBY0D6HIXUw7rZt0LBKT0/jZjMr6YtPt6p83N1QT2jzfPwtz2pSaVOr+iy2U+V4OhfxF+QSu
yxafWUUG30xR521caqVPdEdWOZVIJYW0j2Vc2GpHDwu5Y2e9ui9O41jM/kZjoPVp2VcJFMg8xKlW
9nMtlugCigri+LJ0Xf+qZpFW5A6O+4HEK/qosVKeHnuSzsFlnLMFvOjptENOmNY9T2n2pjzPwgjh
yfHVrzBHQoQicDM89bRDzvjuqRKllCGhsuwSL7j5vldD2uwqbviKIq/Qcp9jrxaPdTsPy4mmlo+v
LDZIPJ4Hee74u5OOINuhYBxsQHCAzKz3zkSgJ9Zc22a7ejOrUPrdUZSgU0fDbUzGt8bKwUTuc/nJ
PlQn3RmMYJtj2hNfGjj2NBD/bdXGqzJjM4XjHBnpc1qzfWHAjAaeY3e4BlAXGDrl9ohQ7A8LmRlE
IMGuW5VFYTJZ+Q9ybfqdo/tCiKH+mzul4ClhOa02OcfdMAmi46YWRxVrQ7LQjNt+uEIKsb+5XAZx
H7qysgN/a932LWRP+8QMsgYxdak/yPKuPXag490vGfTYvqLpwKBhVxpnt5F26LwCoADZadZVG2W9
ZeYgpFhKw15L5w3ftXRkLf6El8obPJPtCQPHOyVM/BSPDYeL6aj6HjtWdzK8ionYxGf77bfl8khq
UP29+kK24bLYsxkWQy7I/k5GxCVvYQSDLBGD2GqVbaxBlVtNubNq1peQtq6D9o1WXSa3WOmGQ0pL
a4KuFI6WPMdlD9BCjpR9QAuEaEl0q/YvLC0Ec2xqDPw3Mao4kFYPBzoMfAAY0e32oRTuuV8UqOYm
YPrAS1tZlSIvtpd0nb7dtfjNB24LzILvHSE7TGYt5wbXDvEgi7+VtrxqkppqzDjSPLY+EiO0ftEZ
37jmQyKFrkNWljsmZ/vCXFD6FJgPW8NpRK9Mnk6rYV4YzR9s3XHQyuSvW+oPU2+cVDIdsQQdYsa/
kIcs5zbyH08jt8ov7OPcmbwu/TcgPbyEgrxgeWHkmsvECLQHA9O7i5DZQ52N94aQw8kqPylvb54/
mXufbeVBntvuvgM/gvgEds4fGSrf9c6KNMQQQ/SP1WA9Eu7ywwivoeMBspt5lhI8ObpF5BSKQchQ
rNuPk3PROTZDhoyPbRbD66Q9mLIi+rPOqlcIj8e2N+5TOhxkOvU7Bmr0tORAHLE0LYHZrWcrTT97
6X7qZfHoNeXR06rHUlucgO/+E5XoGBsFHUWMvBYPb9wocgcTMIfeQABWPexo6qCp57ahHFA3M1MU
OcN0NrplPLFgCYK1O/YesLJXn6bcv6Pvo176/t7u5TFtqxejXubQ1Y3Ldh5hVUpe1tGtgsTPWdlo
0mnnEq21GbTIslZF4ZZRUnDpWKJ/tuLx3CWuFbEa6p+yjBNP+L9EjH9Gp4GAzgBFGjNmGJ1cKQje
TT7boTf+MwVDDgWYVuenEhLUXvT37XGEfekjPsvXyeWHbEhhCFnR1OySFiIogRpvc+N1c6i0uf9h
0Vfue1n9ZDwe4Bf5fhn4tevQnApA7KRlWjex5mRi0zqIT/ab2svBXtUD3kUILu0tzZa/pHmePb5B
Wl6fk5ZaLEhd54ID43GkJRV1qY7S1f9jA5ZiwZtxmGnpyLzQ2t2kbVyYfhdQbYmlM+/uh8cVVLUu
PCtY7e5LukyehqrYs5l3CeiazvY8URLzgDqICfVg/UwGeweGWr0BtvwBO64O7O597Tt8E5tvKuwk
7QKTc1C9frzGGXSiWWlD6GTTn0HKW1Z46Lps3w3Mdjw2E4HmFYKF524QbhJZcJubpDMbpmCeLxx1
1PEBefB7BkqszMf8H/U1cATId/fZiokKxISCmRdxzFrxss7FOfbcW+mKd5/4kpb7hhF//VRoaUMx
urJkUT17lrjYIwxPzCZBePLpzLf2nvYM3Y1FXjoFnY4DYMn6z2QQS+C6m89M1C/bA0GNeO8N+qNk
YAtLrg3MO4nN1OqhA5TP71WZVPvY7i79wAtYjCyPQ5SNKFPTQBnWIe7nV4d5w4mT4j4L+6nIiUhY
cFvm2vjf9rGAmqPpcr1HNNCXchr3TKofUbFebT19MafxwyXvsmLwUy3VZzs0D7ZXnHHPhD6owU4b
1/+YWZxyy36e6n6I2NV6noZJP2TliK0RRYrtEZxg+VfZm/96TfKDY5tMi+RoDNYtt/0fYjN2jFwh
lLJPazXeB3u6tmjku7oeH8j0/LAExLKQ+77o/qYQnNvHGmfJaS48LYTlYsNR3X+Olnph3Z0IgPED
Bu8gbx6ta6f+KwTjCnNK3vRNBDXS8ZFsOiKq5oszUGPF5d7Nxr/sy6Mo05IkahQi9Eg6W4AV5CR7
5zTMyzZreVw2gYP64z6U2VMmu51Oox1ZW/bwuiYPw1xmkWmvjwlCatfhoUzazxJDYLnMf7Jxfc6F
VFugHKoADHFuHrVMvvTaIjfCLBrm9Jgq90KpvOWI6HWQTP7vILWLr6kHkLE2QmI6YQ5gtoun9scv
YprUZe7+JVNZHw2ZFCc/ndVOH30rsi0uMArfN7De0K7lpfLmN2+bHFSE4hBek5rdt5vK/5rUjOzG
jLYfyEepLYR2BNdlWbBZUeEKlri6RMCr49z4DxrzMrGAKBpF+cmekX09pa9qdNg370StSF4rQ93j
GRDPy062Me0JRb/6rCAk186/ETK9z6TAOF3kxxm301ix5G7G4BCYTvMpcwluI6/mliVW0zpzbrx7
lYkSSOQy/qTzUhn/7JgXSdT7LtevoiRftkohhvoT0hzVXEKf3nTfWTFiEiC0XC31oeVvKBbEc5Oa
fYh5Hxi34sOojoM1Xhfff64bsE3fl19t3/7HEOyl5hqosvqtaBm3dr1jI9yKnVvxWNIT0a2xlyh1
VVQgDATgh3bYJUhgjh//wd61m3FUjgodouhjfDS8D317xoOU7b21JFXUbM4EpqHoFoLEv8THrGNc
lq66xfROqZZ94L+4ggoxeJu9m7Msxg7BlsxeBtUqwRPhjifpz5GWT7ckn29ZLWCM+rP0nStcIlpJ
kvxXK0YAfONv5uL/TYS5J4Ag8HFAVLV4IHqX4xsXZW1D/iAllvgJFq96ZhnE+7CIfyTHvUqPsn5b
YbO9f5OyDjZvjjtOZ9VUF0JQWG1DfLBWH9hLeImnDstfz8bH1CmKiD9HBWoEIjVT8ZQZ/G1FNakd
3p/22Ofyg/UYcyBSZmVJZ09RN1cHg9QJtqHb+KLG5pVm9miwVizI3RLpFG4+np6LWB2McTh2BmBQ
Njy2S/mIo+azGLzTXDWv/sJNPFjoy/7w0Tn+fxprGCJMqy+FHZ88UT4YHqdE7COJakv6TFEWUmZF
RT2+0qTvbFurdhkEw2vbMCWp8FpuhP92YtTJoTOLg9vkW7rlnigmVuSo+CtNneqY8MA5jke+bnbg
CGI1ac1kpHqTE9Unn5QnmLWn7VNV6afB8l5t0z6jWhwWVrdY3nIrxPAkas4cVLRJ9s+0Ph9+r346
tjtkdvfQtDhXXTKB577dV9PyInnMNJ4Wn7RN5lHFkZLrd87TY6fhRLJzRVaNI+czcOK/EYwCM9qh
nlhJ4jWN/DLM+a1Grtw12CXAi6mUKjd50ub4XlOs1IXjEz9WZiy1Ujvk4+KzhMyyBFF+Outw3Sz9
V6UsyPTj64AG8piUtndZbFN+zQM6qDu+9O14I6ENx7JevzdF/T5LLY7KFI/zSBwq1bPylwv6K1pZ
fc2dGhekl19hNSLZY0/pkTVTicUedkHzqKw8l2CtQZHLqdRBYchVg0TELnfaVNOYjT6aEBvyKnVI
SzhuvqliUPvZTq66yHlDCFHqsueKuggTWHrwRxvv9Oyea7tZQq1nTeQ8RTbLJANausdBJ0/OIUwo
Gf/TqcBoPqc00LQC6ivHejF/2qpmYV3jdlFP7gC+G/cvSN6DKryfInYPqb8et+VxY9XsTeZkAX0P
Z/EMjN7v+o3yXulpVKp/raJd9qnBTF5ZN4seJPaMz7XXz2On7ZXWv6zS2slBUpXo9qmMjWfpcCAV
sfzNtvVOSnv21UqPUqVPjGCPYz+czVp8uny3YWeJkBULey1zou1X1wlT3ko+piBkYIiSQW+8m3oF
Y7FEjsqjaVSknidulOJjnFS7Q8OBTKRCLMb5YYDSH2xFaun41titRACMbwuyVtl/eEnxFS/9jSKe
dWH1fBCMOyCpkBi3mDk5/fPY6zFxuBMZe9XBicBf+/IsZ8+H3RMHXdNfGi5TAP+nZSVG0mPXu3Dx
yJflS2ckf3RwKyzDrYCE5ll0Q/ZcHbY3b221vVbxcGMf3skkP/gG8mbf1Qe8Hs+x34RizthUR6BJ
74FEe88I219rpr26dGgjvS4/SWQvMaZ3hIZqzPcQfQSfEEqgv6+pGWYMMZEv9EMlNcDu8jhtda/P
uWv1BdiN/4IVI3RnyEYxWnYksvxhKWqYiAaiEGnazPmHav2QMesGveawkA+xNribVrIr25rXE//I
r89zWFABq8EoYBxRnkvof8xjedr+YYCohXTsgJ01HRaI3Jhu5JSv3fyZHRdVGU6CBqVy13el4fsq
7UePytzJugP++ddZT0jkbPieV/9frGl3aQJNgCDZJTKfM7/2eXWwxLxDld5phRlNhn5oXS9qdLnr
WBAxD1CtVOC7ZMyOJG1cO1MPmyS+arJ6bGuWhMUos1l1psJ+bCwFrOOft4cWEgcRfny2qSbrtj9Y
GTmUzRx1vbkw9U8OYze9sSfyCOnfQH4NIVuXL3iCN5YAr/MEJGpFc5odW1HffTzdy+qcub13JGZy
pEHsySo9zaaNWdVjO+bMGy/ml8Yww4TvSPQVp0AauYDkNfLj5A5kU3I0ZNzqTY38KKrOCacCz7HU
nrYrTcyeHsxWvdtunHmwdkXXvbb6evBi8y5WeUcFknuLxTU7OdKUtmZ2XoS+AzAneIdbyS9GsgU6
889mfo1n955Q3pB6dGhX5poZZyQXmBFBehF4YNEqbAarfjJCVBsZ+NNMdNXCZsz4krXTPe6TB8SD
KdTT/NMp5GfHHNx16lslnPcq72YMfqMR8miPgTkNJ9NNLi6DRMFdxDzvmifDE/fSn7rwH2XrRFNa
7n3D/UCivq7sUEZG/dFVfpxEu2407WGlkI1b658nY1TMoXvK0nEfQ592g9dFYAhN2CoM5WjDAw9e
ufHp2+HZdDyS04htDBm0xMgcsxk3QRfY/sDZJBBLbKUsktwbFcXGHfXhVKprzG7evvfREwgjKu2d
pMoM61mezL5AfbRhbnX3MVvrqGwEbCTvs8nradLwGE4BTX1vOWEDCqoh9OfbJhi4PnZwtb4kU8Vu
2+fto8BZOwEmaE/mmOxxhQwAI/gNRP9VxYSQYS4QOue86Va/nahOWdNdpsbZu5ZDKbwGnjHeY4+x
h1UzyDCwW9v9sUPTIXQB4i2J8Ay9c9i50rgvPR4nsz95jX7xKwdDmuXsdDM+oodv+ah4C7vU6akB
uQ6XeO9pK3yUc13o2YnpZA6eE1Q0XZkxHMmtGMC0pk/Hit8avzrgeyDWQR7MbPzedvzNlBhanhxU
XgVG5vxU5hZf9HerJoQUeE+89Oxx1PFg3oS6Ic8zKO5bIJX+yNgYTZPDi3+/rTdQ22/inynttUDD
1SgATLYPPl7WW217XjDBc9abQKlP887N1X+120ZztwIAFs7O1N4zyPlrNqq/oyJxZfbdSOuwvPZ/
FpRUZY/ynAgrp2R1jrRPSWitz6zZZo172kZdPsH/VBNGVyRBaQPZV35odJoetDJ/axYM7dp7BUaE
7uMCGCL+ABe+QDPv83r+VgQN703wkiARPqKFdB9Si0eyrM691Vyw/AWNnTxvywt54M9lC8I1+i1K
URHlPMXwgf9YTnQWKFc2sMrY2h/twGtV6nUkkvKycjTxWT/pRYq4W3xTHL+zeMKHjTW/2UE5tEWk
4V2pEw1XsH7h+j2kvMq1D3NZqz40rAmZHA6LL8uu2BhHKHduDLe0lftuFZGn2dH2tll6T35Mey2d
8slPyi+9xT21/UbZawTF2r98MD+xcK8rL7zmd0+kezD1M6OEDIlEtNSHdYTfIjRH76LBqSSTeanL
4pyt3zwIW4/1ud19Zeoc21J/0Yvq1TXZZcocfgu/0Mk/HxqTzKxxlzUriY2t5NGY5ftcj6dmA9ZT
kF9QgTMW7j6U9cKJjza2ee4LD1bN+f8Vup2gxVw3oYuwphTXJmHXMz1r2E6ZCjK9/p6L5lIoi/gj
hq5EHzfEy5Q/een+pzyMyZIBEHCzE4xxyjAZWhfeZ9Xjam/Vs7hY8M6HslqAhx2ovBlvBPeq9apX
y0NbdNAonrKiotHLd82ZXihiuh1+pP0k0LdYTSSZkq7doQOGwfa6HM1V63dVX9NOE1K2jAZ9vaZD
aq4gJEwhEakc+2Qk/vcGbBPpXB+Lei4PqETvrew+IdgOkMEUQHrgDUmoZzQ5asWtg6vEUgBnirlH
WPrLFh4CWdaBVWVZ89CJQoSNRVzJNJOPUgxPNgXNNI2vfdYh6syUG6t/X8rmLTfRvLvqiAnxrxVP
eyXEnhk2AU5k3Y5D+qPSdd8WlJiFfh3xNoZszsCkkU0PAgLWM7UXhekpnEv7PnPwLzTz7Myme2PI
g5Go5Pmujp6O0qwMEciFTtXXmvYvfz5xNhwcFOxYKPx8Pvm4hGb6h0BS2OAveSEJ83vGYEVhYz0y
QNeCbCSYaEl/Rwvd2ch+xqL8s7g9YQ5md8yM9lmxKIEAl7thkUw9JckRapmysESHMc3iWi0dkHW7
PgmIw3V1Xk1bPM94TAK99sAoeupC7F/wuzyAGE15y/riIr36T15p4lRqw0ejcLb3E60ORoerwTmB
oUleW2oYbx0Os1bttd67z8Xw0kj1aA7mR+kmbzH2MgZ4DnE8OXbaZpT/pDN/mTyNvkj/aaMTbX0K
1zdqQLqjV3+qupWiD6e16d6QhzNsED2YEhUZgnFedm7Q2R797GD+KHwLhVlfJiuDcOcOtWCPynS4
QhYelOd8dk6BT7ICah1sbPomLY2s+V9+6Kk+NvUW0TlIUonM7eRfX1FKxx2i4R/dX7q92zE7Z0Xc
2JjGQ7XiGLZazHlOEjPbXEBlqq68DqMcTnFV+MF2MtUlXLLV3R0HWSZPSjcQeLZ30I4x/8n4id4D
ujSn1NIou0inBQHS9R0KioxWV3uIuXnZ5Ldz1rSOpFhhzvhYeqezQWhmebE1aDU9Bw+z/VVemgFA
bXEmbKK6/UmHgPCkZb96UVzwnl8SmX3ps7dn1H41yFbmamT/s2eDViZ/7AHq1tc8nM65+YQN+oBN
zGfM5X7Evn+yihVaJptp8JenskPjxnDi987dnhU5adpf9t0+MaY9WuP4JjhRZo76ZLYw6BlrpKos
Glq9AUevT66pzvWE7z0lXwhF8sCiqJvbV68Q2++1jSaPO+WBfXn/vCw/LzOyKr/izSqsq0nWS0kd
Qx/EFmkYt5OK54uNHrC4K/It+T0jEQMyLZBMfXe39pYdTkm/21RGsXi3uGUlLzh5G4GG/TrtSMla
AqHCPd/ctbzLvv8WqxgBdXASjC0CTzX8o+c8kCgR9dI4bmVI78Y/PC1RKsRl1rTQnCeyD7fnyhf+
t/S4n1TyqtAzTL84FU5+8qv4PJl47UhbgzQ+G4NzygvrcWlw+mJ/J/mEKcViJUTgFqEc6nu7TkRw
uVdCy5LQyb2BSnLqQs1VN5U2ML6yv+NfRgSdykNSSw1YtoctgnWkvZd/t+bPqd2XHsklLea7M/Hn
cz5BCPxzJYikA5TJcJ9OmZQeXvAz2UGQOL5zT2omkqv1IOzpUi7201y7z4ZZPHXecJ8S/yMmxJ1m
rL1mDaXT9vGaG8syUm+nnnok8fO0/fTkVSRBZhJwtQVDoRtaQ7PrmKKZFL0pVJfBN1rN62uf1o/G
QLIcUU0x/cjsZXtmTSpaJ/9EpfdcZdWn7nsPiQFjqLX6/4tLIiDCrG+eSq85bv3RQpVuM/sWcX3X
623HO8GcsbUcSf46T251tRuETqrxzjevvPPlo2kh2LX1mh70Fna8M3ibY9LcItseaqY6Tb4z2rZ8
8mCjj202/o+j81iO3NiC6BchooCC3bb3bHqzQZAcCt6jCubr38HbSIoYaTTsBqquyTwJtMfp+y3S
TOthjFS0r0QaX8Yw9Z4siEpoc835LW2pkDGMiaMe8XTvfNOIfiEQYKyrHD/bNOPgv8c4T3hYIlXe
ypHDZpzqo6MqaEp6EqCagqXbqW4OImddmx8uJ/zK1c5NSQuy2qKotMa/uELSU3MpLGMAUPEoEKlN
ZhgpvPVsvy1OMBGNf4E/MUbu/rl9eAoDw7ti3mcjhmBmk4aYldSonuHTLoWe/LbD8HkogIcR3sFB
lU/2KU/65L8mGNB+UDKsl3WaK0SIlJ3dyDzQPZCV7A6HEdUHW5v4BwGuPktrCTun+Z/t4twEMIiS
LtobE0QtRZO9/ErU9R/8wCzEc/+UZ+Evw46PYLAPFZNWcHe1QVI8hVERRtdAwDyo8s90SDDK+XW4
suAsaVV/B559TjqeYXwhiFLj6a0Ze72bjOmrH/MDJLwzS4kHDy17bPt/2q8/82p4gNj3t4y6CTF+
wy9PpViDKdDdK/qO6EB1R9HZsw+Nx/gdU/4bwkHIdnaBVjkDeDZ0vyEXnexYuURO94shks0g47rS
fMaHfxxa94ZNCGVau8N0f0EhpP5/pcMleomT8DpUQE/bZBgvgV0fvAFWHeqZxygYL4KZbFarL6HG
b44qf+d2yR3RwSVECRXLxRwwbapmurIYLNfokH4snT45vYeAY7I6WDzeFlnBY2gItWeQ+jnM8gyH
BBMjDqBNJ4dkA89o289c9Dgav5wivfbIKtZaJiz6VHBHSf8YpQ4b+yErYSTqkxtPqBIgDWxSQ38S
OWeuUz/4V47hwG6/WSTgFG2B1z7nfVDyLuQmkkAa69rrgAn2DR5aju2ViwZ9a1dJgTikZuLhNuqJ
wszcG37/aDtUAqEJpxLkAd+oBOqhbec+acFCgIoXoempzvP30YggCc5RcEy9vL1UFcYdOVmLPZ0k
Q2GY/4V199XNlv84pMUVl6t/cqeloUP7u+6ajsB5p2KFyUp5RRL0SHkzdLSfBLO3NlCNungusvZH
I1tD0XpDqXhltJ/jckVSZ8/sD2Ok0ptoLuqjMWTq1xKz2Ltz5O9VKcx/KmqLYBWHKDqFNTLK8FtW
DTmS2KoJinviFmIflNVHVUG3Y+BL1UvcwKqCuroqZFasuI3g84TRRmeOufcy682k+30TE4+hgQUl
ds0XZfZ/BUNdzrwyulUdBhAyql6lluI/L5qKX4mSAKUJfHV4aVO1bqlMD54YKYB89ykeOS4HZYPw
iM3pqIEQrfg1nFxGB/snCx9lkQL2GbMXi10YJWM5bBxWXfGk2dlMkvGwwXel5kJdEmY0L8r1x51f
uv5F5BifIzk1lL/OabZzuifVgxX12d5es8Z/bLQJ1iFFxW1VOaZlJwlBU5ZmiJiquSYZhfKsbEh5
M4lBvCwZy+fpuZyo1aN2/MeYh93JUAXP+MPZTbUBtodsqNw/0gTfet3eMTzea8QP8J1y9BAakpQY
WXUEffIaNhGUkJ5ao+vtYhvA+wZ2xAQB4vOw75PSo6MMnhOBGL3zdHStdPWVd/I/6ftgWlWN1F4Q
h1F4dfMsU/U5ItJw7eigzLng9KCgpys/Z3q2VkOVPAwVlns9YC7HM1vsejuCp+V27DIyt10P40hu
EgZ0ea7MDjVZ5ByZCt+HyLGRUJcvMrfmdVDQ2mM/qpHzx9mVNbw8d4MlPwIP9VFs1Z/IU+xtNI7/
3Ax+W0L9kU1s58apzD4nNb1alrp7Hhgpt83qj7ZIq0sj0WtXQcSKrWSPmTVnC6n8kUna3er9dB/W
8qzjqgs5y/FpNApdjlk6GSpWRBuONeUwcOfmJMoegbfRXJSXOmyZnO+RrurmiPRm+MitjSjf18jZ
Vlg4/+tV82fqbg/dowZtlt+tPKH9M+HIjv9mjgZ6EajGWGZ87qWVw1YuUulzlHcPXWvdx5xLxFFM
NbA4VuvALb9kTJtr9/1j3PRg3Mq/PhJ/iDf9LRMcuHCO8a9o50cjT691DjVk+YciKakFKecgCT1S
96AJ9iR2CQ5q11kYBvCV0dqViw4Iuhr1xldQ9AwXQ74ML+/nDaSb5izjxNn4+KyadDr0EWouCIt4
UcKe4u9QRdVejK1XIK0InhISpI7MmOJlJpuvvcA3vwN/Nh47FGwnb/JjbwOhcu7XzchJRT+N5A7K
TLsRKMHPhYGRZyKqZ+2jrDiXZc52YLTdHoupJjghwV/UuYa8yAgu7n4eovpxaNL8K2+FycYNASfb
YOGJjN9vwnIVmAZ+eDZe5Ycw3PyUWtX4B24Lt27PRN+j+YWV9mQbdfMiSUbx5wYxdBuY2X3oat1w
8gdgZK1e4GwLFds0N3FPrfTEm9aTRhSPk56veVQnxN7lvp9Ccc6knzzoKIKH0jvzU5/8C/lpcjQ/
ufXtaKP/dcaWfY5vRSW6ACWaDn+ChQjYcYVFe2ryFz/Ln1ARJkiLtR4g+QHkec8XIyh+JdCCNyYh
9EzmoJ0jU4FsG1kNj28Btod7vUrKGx72V0d32LUznaM/K41op+Owmrfo4If3itFbiSJ/rfOA8wX2
lPvfWAv/Fo89hkY0X/5/AsRUtYZfma9SjhEowMlAxFHeK0ghoYhg3jAUMQoEs24b1N+6YT5nRnTV
HrCme4/CAIWYI96ryRgj5nq2OHehzl9F2rKqiZ0pZGc6oHrDfRmCU0jc7r2eEnGMR+yQ1aznGne4
CA5pnlpH6An64EBcZ6RrmYiTzDDYYG70T4CgR6AtrbhEesLr1sfenxo6a5FDT7bHvWdY/7ldw/Gc
ZBXOtoGmrgdCnVnJ+MTeFXNBjfl3mjB8GSigWGthYHiKc8YRkxEwJnAc7xGNI7Wpb8Y2wE7sbG0X
z5TyZoUw3asCC2GU+IOiiAeDjZ/DzKrmZpJ4Ac42E8CUZh1z59B5/UPG0r2qdL0rC8Qh9TBPJw0K
dcWnGjzNc4iwlXP5gLnd+xrqMXxQwVAdC2Zf6zDsuN6lqseTNczRSeCq+7GHiEmBLMfDLApv7c0a
O3Tih09T6iZXHK/zycIPdpbllACb66d4nVkxU2pklR/YdsFum9a/vkanuWlJuDwQN6YwKHjwlFPD
QDA2ZeGCRus+8CkyD5R0keves9NdUA/ZNeYpumIYDGmx/MreeQWaS40tnYl5UExXR7rAiTwK95O0
MZM/zvkEAT+uVQOVV9o/eu6MYzU1wVOea73jwyBdJutd5+irCZEMMT/JyXHYR5JfJFqQ4MWQozvN
8vRbG4STs+9FeTcOdbydHC1YQhmMAAJrVugSkKTtYrRvN8cruB8SBpKvCb0kdEwBctO3s/7H1w3t
fCE8apxx8piT6tIo3uowNvwVpdbob6bU0g++0kl4VAVqJJRl6JtamEZY4pHKHvsyycebapLQgVLp
jjG+UcIBF6+3s04Mf1EgOYvUv51CZppMHVJsWLNhEgzC6UhDn/pMxQjc0m6dsv0fJbbjHAcp23B9
cWabQVkG/HBtzIG7DZtgHm8zs42nENnu2hKTQFIRJdVOJd5Y7wVH5qaOOgbOIUdTrWv95DjafSt8
o3wqfSN7CSRjGYQU5b4ctf0lmlyu6jRNyWDj93ZAPW8jzUyqdNjtEvlO3cJD6X4MoPZeihmWnZ5D
WDG68b4r5M9EYqiudkByzLLf91yMwBRMP92ksmm3jk+HGtYkcz94TldctIjhjHQkzq3dxpvWaB6W
4IIgxbOCs75HOsaBNs7MbSrfqd8t6RYvOY0PZvsS65kmPbrGGnAZjUCgUoQb0zZTubUUbgscfC6I
FN2fFDJ2WGBC/UKs8f8qYZePwGyheUhtX2WAmy9vVLZi3SW3teeLtU6qZuU2ZrOXcSjeMKVMez7M
hf9Bgd8WCGTWIXT3Fb5Sxgmp13EoBX9tGAAyZZ66UkabXfsWv+dDRfd6r1xXT9s0AA2mIajvZOS4
d6smWJsaJH8MTKjpOJj1c4XCj32wh9c1rpBx7PCs5MnWQ0a5h5llfkWcPdeoxJ3oOhW54yn0oi8b
DdFGssY/DTbU9E4ww4+Zz1JE1/7d8HR6tTrfwApvFmfTSdzHNtNQk7BG7uWASIN5E8QLioL2mCWG
/RyPBHaKTuQ7m/3SW51nCar3RBX7KmGyYxtGezGw1GWroMQ1N+CN/3M9I/hPqQqyCe6p4FI5FQR+
DNAb7RGBRHwl5y5stbsJ/4Y54BgTYDqB5+yyfNPbufznKWE84WUA5566apMIRqUukw7v4Ec1TmnH
KRqeRyxx9kxr4yiKjR2Ka2sDRA8Bc9PIQzwi3mwEnBS7waJpMVDYWbh7N/FswisQtd4PXpT/JlxK
O5JUmeLAuVq7XgWuzMP4YGAkBTRatkaw6Sw2W9hX5KbxUZGFccYOxbIZbCwrGHesFFiXwWnx8sXd
B/Eo1V0QDqoOvltP9yme6kOmUWYc/BSiHlB61oimhpswDyE2Tneouj0YtWFbJVHyECat9QeCAyNp
mthPvpijR9AADZbMOt87g2cwOVZjf9BTC7wupHtG1dFrg+wEd+5/pOyzYtfQFNuoG5V3QodYXmav
Y+pbu1DR04YtXDP1p95JaN0ky7jEsX+mbOiPULkoxx2WjW6LFdu2e/bDNUDVLJ3zvTFAPXVZYt7z
Cd/bmot98SuOwXNTBV8pmtxFcyKeU2YqoDDKmR2DHp1N0hnurUkx8vMlA3pRs7WRaeihk9V/tgry
kzZMcUGPKz7SyQMFSQtK3VemdAWrBDP3juT5ZmM5RbBJomXfP0Tu6xS66sUe5ldZiOzaGkPPlsvL
t52T+kyKgI9u4tbvXoLUZ9/jVyreQAkcHsrRwLpjnpdahbHo8NEHLGmtAQmDSTeStoDqyBGYjAWA
gz1rFE9l8iaFv20h3wdlDQ08BPFn/zZVS8flo9wrQp9Ketlwp/GbbaQMJCUi95RnjYsrqsTOnRX2
fU/RzpYb5o9YeyK72fBc7ZBKsvoLJP8rZsZ2pz4slvs8qvAZu+w7jcYvRdrD5AzmypnFyqBKSPBA
+iCUAPM661mC31Ku2Oi4vcdRcnHYPCGP5o55xj8CNs1c876tLc87BFlz8ozusW9DPi4YJJNBN9ju
sq75qYPoTmY2XrwOL5m/zvvqN5G4rer4K7R9Qhf0vInxZ3BU0TyFxBi4wFDwaG46etOigiOdj9bz
1LEaD0cTi1r0zKbtMGdByc1IFkUzHityI5QZI3ift4LgioiHMnfO+Hx3OkrOYpzOc84VAGgdH+K9
9a9jQnSC/inhW89jfDfNBhVOexHqXRXvtCjnPAk2acIOlNTdWSIqTAtG8UD6kOwyCG7UtEiJhxdj
nGg0qsbaTWmHkwVq62punfbYOr79QFOQA0KOlL+eKllfxplgkIxtm6aIRBOroth/mMuGwUxU2Pku
sgxz15li3jCLAtbWeeY/x7Gre2pS1YpqKUsxjq50BAejL/v0nHc5uQ7wW7EBw7MAf4VPuk2a6Q66
Lj34jt9h70nDp9oVDV1ZgrQpq8FYSDUhFeXNXtVd3X0UDokNPdXu0Sr66ZoPVf/t2oyLc5nNj7Nr
VFCnHZsQAMFoZTJEc4ucor5oEoseR9BVqNp6JjV9iUBbulX2ivQdkJY7z6+xXSl0V2PzEGk33WOs
C3eGYTSHHgjGKi8hErYLAaJ2pIUctkz/kiLvd8xdp7Xfkc2U9jDdQzlwhUmcpzPKBxtSrPJW7NS+
hKc5ZAF2Zzujm1F66LATp4ywjy2gN0k2eblkB8jq6NeqxxDZmnvwsAZDO9xIsQ1LLwb7fnZ94EKu
VzinNiojgZUcXHnqeMEhzvNiV0qG3moI6idncEfejjRyviAbkBdiFbn9xZzd3IAji1jIgribbfuv
Hhx9AFTir5l/Y/YoXPQ2QTlwb/fVZoBBCfXEcxmqjFgC0aoiw/TiXZdGLCYrNnF7B/zqirIKUold
9ivDU5/aYu5k4Hjb+kmF8xucCSU+TxacTsNcs/uNd6pIAUkW+DrTkhlobqgB5gSetipss6MvWxgZ
uRtR2CTJOCNaHzEz9NE8b6XwuiNGae9KOJP7kaoi/y55/ndFzxY0QdD9NvgMt/iJ548Q4jce6GoA
ap1M9VbPxk/V5hknR/drQhvYpPi0Yb9bqKHy7l6UvrmtWwSxQWU229pgpyyV+cOUsFujEu62s/SK
o5+7CFTa2iX+usluwHDTgz0KYkVEIrA7F+U7liv52NcDs1FO2WOfSzDRBturIojDs+Ba/FapaNb5
hGQBZTKQdD91arTAQIIjNDerzunEObQp9YwkRz411fVjpXPrre25LqwQuZ1MxD9R1+WTA3eNaJjc
I9JDx+vKtQWjdqFf2CJ0R8GimPgAmk/tZNXOErZB3wBYyYtqBJCBo3ZqGvRGYLO7SHyMm0hhMtTc
JGe8/sjxeqyVpgmqpYnt4crTnLOdyYi0wII0nDoZF78Q84r7oGWztsbIpXBxwn0Wq/FpTjJAKEMU
b8aqREop0U8Vfl2uR5vKTMZtuQ0rD9OsaMVzNdYp9nzV6DMOS4RmJdZwmHl6rzrCgnply62O2Nla
ypz4Bfbr8+TOdyvLjH9Bl3f7IWn6S0cuzI4dpbiR5oZ+m+7gDOAAhY7D9iBQgbrRz9kvFgLgbRy3
KBpzvozW1NGXUZTl29hH+gbI0Xyqam4FT0rstBb2iVs/aXuD39Z4KsPG39gyRrUXgMjDY4Lrw2kp
b2pjOkpmuRuzmcfTlCcVKFfkOTrqP7KgbxyIvmxeEh/BId9kaG/NLNNY6gxdrbJJZjer74trHnbl
ckpW+7ZOFhWK2a4DUhTXhT9Q52Frqp4kX+t1mGL11wqHZx0ZePFGkFgExK4HEIPsYo2TxAKxObct
3CphvbLhlrtIyW9JEXfqAfuesfnjDDKAExgl5EMQaPm2NGrMSA5OnCTxKR2KQ9WEtCnofSkrcUls
Q93umChhKH6J+nHnRtY586fvyeXHkj6FbGn/pr56s/mgwkqtbUA1kAS3M7ttgr32TVjA/XH2yz8H
fsLL6B4S96tqPZIu608GL4x4kZtMjXhF77EpiNnsqutY6W0NeAAZv5clYHEaXGWaid90NWayhbkZ
MdswhJHnkfkQmIDVxNXn+szpc3LXY/2w/F1OaIITdNKpJdUeUCnKVFmcRJS86ia/5hGCK8sSnxEx
QSq0Lwk3TAUZaG6ZkTooew2xzTtSheHcEtbcXmqObBXoZ0geOxmUKJ2jwxznzxP/QZapk2lTvVZd
MKw6DOdNkqAOcBgQGO0dPds8wqYaHERB4RlGyZoBy5py+pYY1qewOPPR+rppixUFbyyVLgcnQWTN
b9aQHw5QhoXENjXzXQjicmOI6pm1CitraA7KhkZ0baRaW8m16f09aESmfsFzKBXy5uxoJTDyO3Q0
YMO7jji9Cjff8gglGFvNIvkxIFRuAtTiUTj/Jhpmf2CvR2jHTAwQb6gMm9i8MR0oWzPoxL57G+a7
C6OJ/ea7UXA5FLfUHLamHb5Zmk3MnB0MWxwaEZ2MJDg0Iz6KHpgPA+lnQnr0kb87nvrI+Y4L/rSh
RmqfJYDwlucuovZLHQHrKMAV5J3tadpRBiBY/e3Dn9p6r+ZxAx4XPdWij07/c8M7kqULmkKCPQTw
SDQpnmWteIpyB6hvOzTnWTBXW8CrgA6xNcECg4qxCmx+iCjFOqG3MwbN5TFMhPc8puMuk0853M6E
J9w3u6M/pd9+IWBpU7MOHIjvU/VtRO1qND8yJpSCL5eUmYtL0AC4QsSzEcMezh7HiM49695JF1Bg
OblRp8nkrnk2xlJe+D95/GpvzKugQc08aPy7FlEK6EIHRNlesAUlvXXBPbhxevXxkzMtgYTshILJ
oVpsifUuUIgk0qp79VX+zBW3rZTeNjh05qi6BbpBY9HwcCzOez+74aiiWM/WbP779DM0zM3UTAKE
J63EAG+svw9D8hYPimQG+Q+j4hGqx7tfpxbnjODp9zYCDVGFBJwXdvDlwcvV46J/iwcEquTQV3m1
S41xb0YSjQDpM6NckEnGeoj9z2xovqrGeJHm1G8H5b4tTySDRxye/KuTNB8kMFwY6/vATU9C+c6x
QQzV5tOz8p67+F1AkVjF+JbNpn83l1jLEa5bhHLsQTcLgqUrXsm5JiQgIcsyWpiDmBCDzewisxs8
2PJTzVmLVWYUSFNxcHi7kdcYW/x0TgY8rCSrUKAF4SNUU+NsdxYJPTJ46KAI+XbKI5Wmm7GxX7ss
uk0a9Q63wK5MC0S3xa1ens/GCC/0YeamtDljRzliGsOE1KbOMVCkQXcN8lWHfmV5EKzZfcjn8YMI
wIO9CHpyCYjB6JtFKpQvQA+UP9g2l6chTYe9o6EigfrMZ3VtHA8tzchmtEbxvqmqGP1lW7A2KlT1
pdrAeqR8ng6x5ZbYC5PuIiJdUL3RmpkBXUXkQg0PwueeOonkdkLbgZfC2cABg9hcDjU3rG2+xUTP
EPKpjGmbWxHQPODmBAMi369c9QqG5wLN+2TNESzRdq8mYCRaEq6MwT/2eyZu+UjSHy5qBsKMHely
eOD1Q5Hk79DTwMwnXbkrUs7BIjaon5vHYMJzXwCB2EjMMmuXvfG+jpxr2y11e4w2gU/8JVL4BYjo
om7p10lV/cbmSH4EA0CePT0EOz4bjMla7b0ebaBVuI8EotPXQcgmQgaRfRylJ6w/z8QYrAj8e64i
sqhIA0CN8Wca6OeTJrtyr2BYtC6tC3QbUIjFgsJFXUmnTPgBs2e/R4I3u2wMaFCVkxprF2c50Trj
Jxv5H9cjNjEEgUHyXdWv/eV2rFAtroio+VO8/dJhTBcYi13KRIEdbI2x4aDQuzEakBNpl/lJ/AaB
wFiPRcoD3X6GzPxBAJ2qCXGmAqLXch6ozDsTeLDP7PgSifCByc4TjSajM9+qNiqLrtHo7vyme59T
PjE99UhhhmrbcGJUoky3WJp/YYhc2FdsZr7ClqgT5junfOyYfVpnk1Ia+tCHzCg7CnEeAkL4SA9j
FoaViBwIlLZlcnUH/R7MgjSlXvIIERiYFqjWDUaLqWJ7sKBenBH+AKfaaBJEMHZdtO784NkChtym
5GgGQRdtK04NOB4BN3o9kuJkMpieouflhwDJvyiaht9JijOtOY9iDtGA0nY80i2CA6j8vaXVY6jH
S8Efv2wJTEItvYn84TnpjSfQMsnGDie4DQN1rBFZq8IGjGfg6wwq9Pmlw3yFMy8C6kyTjOO+ZIIW
hKROtAgySCgCN59io113s40jXr8ojylqyeGjNRCtwH1wMvZMQAd5sysNZC6i66jbl7oG2zpHxovf
IChzUEroaCCOJdO/icumX5jBlhw9olNciLVh0VyZjIIWnRDUNmGytw3zkYjA13jhXnHd7eMacXBh
Nmsolj2bKHWVyNhdQUPUtMNuBPUlDePDVhPS897b51yhMb1Nq5ljWBJNdRNh4uiyu2AWU3DCpaR7
k765Z4JK8Gj1yuroYKvy1/fV2aMP12awlHocAfTvcu10Xobu0T7z1BZk/ZX3AjXHepiH5uq3g7XV
DS73zjJbJoNy2vqL1tAPog9tTLep9FlLzX+1RUM4znNxa1AN2tSHGa5IUg/vGeZWP28xd3F91G76
TbJC96VQe5+javpsCVe9M2H3cE2aN8vt72nRuiebrKXPIhnCF6u0wTQFEdLNCN0OoHB+opACybZi
aAAh6lzl92gd43s4ge1WbOZ8G+OLgTSI5bKpEgSqgf80RURyzRh5tp6vzFVD+Bj0ZDryGAp4e3UK
t9mxcakAuPNfEMp6yu0UlJNN+KRseDHnc24Com5Qqq2CGFdTYbMOLTHb+P5CvKN8Y3jcWOgCQSQu
twfbPAQxgHe01a/DeQCN7BfANYR106zJtiHfCJmdawQ1WxrCeEUSKqsNt5Q7Owv+Q3LprSNblqwE
pgvziddoFuQZzSU/kYMnBHLER4V7oO3lWwsCIYk6hcK8+Bcmww8HUnx3YuvJbYI3omCfmEMfXNeS
uzkAjq1j+RyHJmgAc9ME8jGHzMJK42A3AbhS1LsTosI+Co1VTqjRHgS8cS0tNeLDQnNtYgrg6dRN
cme6oTbtWKKTYNlggcQnhoURcRDtZz52GaChT1FrrR3H/0I//+I73WMxue/L8DciobGAEo81G4Zn
WmTXguF5k8ynhD+bI4cXnWixggRCGItIFv6EeZ/sBf0V9O9lFkQM25BS9QMXXspcVGbpHuwQU/gS
ToLGS+MjhC+r5CRDSS0evzJTcPHFkuHcC9+DoVQ+WZMDjMKAT9ELxYID8BJfbPEMd7yEaTWymq54
W9v4EI72se4S2gZ/2oreLrfMvB8Ts3lEj+wfAz0Ae2nAlgBB4TtKfpM5/CoD56vxUYs3zXWoy7s9
6kvkovCzdX6IZvPZ8y31LRP7BZLedtGROn7dH5kU0hX4N11MT0NLmq1JvJ2cjJ827PRjIP1oMxjZ
rc7aRy/3QO4bdE2kr6TGY5qLYZWwgw2ynP6TNMv9DPbfNoZb5oj60FmsuZL//0sTiZ1OlLZHjm5a
guTg6gRpskKgJeeu2hSNnx5GtcC4c/akdTRuiXJgeKQ6FqQj9ieygpV68+KkA5DogV0v38wheEeI
tZ2q8LVqkAxyrr+5srgjAzh1cXRU6XhFt36e5uDGpuBbVrwcStu7uZjeEbb8CMYbO7bzN4Z6G6zd
DruqFBoOojw/M7cZiNvZdk4xXW2HtjYpKWKYiLPWXduBhLpGV5qQ7eIsow1Tmi9tR73VEI4azJsy
c4Il73qPDb/cTG5K/hk5R5YToR8T7GKi2XvBxPifJ6nlZbjmiTt5OSJ8KHR3I3VphQ1ogSPrLKbw
McgBwW7V7TI28fYHKU8nMbLdnv1sF8T00oG6MqO7Bll89K2Z9h4BcKQm6GM2aVCR/sdUBtJC8mzb
2RlhyVeMdWlTteVHM8J/ogsoigoWitWwzZPgarkiwGD8Jyryr1ZB7k7rUaDdrx2w8m7hiUM09QQk
zL1z6O0lJt41od4QIIX4Ki8ZKGhm93nArqmqjJ2F/2LHOhJhESXsrTJKAeAkhEznhstcSooJ9QO7
4GQQDZjY0qJVbvjYS2RDR/f/bWrq+SzgWF99WBkA3AjkHIqMYFCPyMCKG1v2CMtUW7Q7z426g868
FC8UDL71ECbip3UqrGMqNtw7t3v5UZaZh/gCVZwilBwxzQJoqipikFPb6dZjFtg7zJGAVIlxGfle
uBbq2YY5H4ZqjSYb1aTMmG85cLld01P5Okblss0CEd/ibjSZ/PXWU5O0xj5WCUxxd/SOjgYgX0zU
h7H2vdMQ9iiGKpFfBPyfA8eN3IZugNZJz9UebUexRcjqXObSgFFiS4qlYdlEGID6SXv1dnMZA2C3
27bb8NvXxPf6OBgdKzkTlTNsyPBgPNGNDqaPuPqo+4azD+Q2tbQyTk46Ebbck6axRDXvnTYC9+z5
gIZcVbjsLGe9N1zWvQDMURyymd7FZTzfq543TxkRitDAMR57yZnE6KbleTL7bQBLbVs0bMa0yQyd
LUS8taQmmFNyUMsBtIiZ5i72MrsB9dKmD0Oj/1lgC3i6UvfgRkZobzoIl8/uQlBooB6sDCZ3WzXl
+lzbln8pjAHhRe6XD+NcLse4zVAjnv0ayDmo1RVtSvoxup2/56zp91MazFuFZBN2Pps+M+Uu9dow
30ci+HO4jxbHbslr6cHmQA8+wQ+Jv212E6u6lRcRSgBo7LJ4myqWEGO4zZZ1Vx/QADvHgomZwXEH
QfJa+N1vT0eEJiD4T0Y1/FW3PbiB+9kP6akfslMiSTZnKLqTzNGCooXKGXd3VBNbZ0ClC7+CuEcT
S01oJR9F29urMuy2PojGzLDutmr+zVaLxxlHw2pYzIl1uJhkIO7xGOMZAewnhHPOwOYg303Ialef
Eq3wYujatMlsn4T2qOmUep2UGlEgk1ZjxJfKWzJualZdfBZIVjf5hKt/MWRUcHtR35/gi29ax34f
m3Q9mPNzYlUQB+K9RaBFo9jWOu0LdOc/5aCNihta0H6pSoro4k7BJSMr1KyN65AuY8TiIs3w2NXV
T9wNDdrJ4jQl6X1MmYq27hOspodBmZ/dPD4p7WLvpynNCFbqE3dYOZ3xvRhTvCl5tpgGxbJ6yGb7
wasdtDLZZ48zrzf8vd01N4uZXQN2hqyo+DJBXOJuxC6Y1Osmbh4dV95qbeJdt7KPLmNx9D+WzmM5
bmSJol+ECHizbe8Nm2ST2iAoUoL3Hl//TmreSjMS2Q1TlZXmGgSg0DA80Qt8VdEFdgbdWehpuJ2t
4TAkaAioc8FwUan3QW286Lm+cebkLP9vRdSTOtL3yRDQSZrOgYtxCujq32nXbAJnuHqqerbLmmVQ
flaicdJm47ub9afCazyxP1IRWc+9LdMQemItHMluPoBzOwAqYdjc/4IpssnTbA/E5lLZ6tYAbrzx
jIzxc3YF1n3VaW/ZgIrAiqGfUwTx3YzsW1PNN+0f8WW4YN5ZH5u48yh0lRPpKNziij7cPy2PqAJG
VAPjN1P7dbbw/WDjMXvCh5CZE3g6v2ofwZQ4v2i+MIsKk/Q8gNNyO2Td/Mr+1Aptr+cT8lAa2coC
hpT7akPL4eJQ2J4z+9IwnsNxJEDnLebc0/Li36PtAAyaeorYCJpRA0aUYUSOkw0TkzFnRqSgRbfN
IO0mtW6Zu9Iy11JGsYHp3XU6aBi14jPuxHiGowFrKTkUUki1djYCd1FIUQJcewBcdkdwBzSA2uEX
SiYPpDJx9bZ9wrEAWUrV2GjkH6jEr4YIazAvzT76wlnqbr9NURQR9SwX7q1V/h7Ay6H5jGJu0C6l
05w0rn7qdRVVf7xypbFQB2qytMxp3LYj0hSQYCM6m705rXNUKWvyGsibWGrQykWEHNXXAyOGT29U
0KmCiVwmaw6YTWwgfu0Dp/GNg4ZnO3P1Q6tgPjKZxqKjyZMy+jpWgbau+/CJnfRyQuaAM4EjoaPq
08RV/K0rZxfSNrNZzUr+jKxmn0DcasiQpRmtmcJ4zTTkabMp3wkdIhttoPuh+J5UEToNA85AWU/6
QBZFIaBItqnmn3oW3yxGxRAwmV5ZAAvrhDGZ72TnIoQbNLeHHn0bsuoZ0dwURQ3DhGTkl6ca2sw8
Rt9WkR2lRzJP+hmyyP3fIBm53LXROFfVw487gJbi9XW0BXS9mX3OzoquZq3PK9UH691GVP60hqwS
iQMEY5a+BjnB1P2Hl05rq5yvddajw5mOqCEKSHm+FEawAlX4awb7YqRw1TMIAz2JQpq95316kOsK
/RD5n3ea12eOkJWbJm8+YP1gRLnLdMnikPLn72OL3EA1b0kmhr90+l1v62btJenzS6C71LwIRyjx
Xi2kWp3WnGjryoTOSsPqny6Nlqxa1SFTxzsXgI+vnhKtRX1HCRIMO+pVDBWiMjx8cpn9xmG00mcf
YKS7CxJnZ1EqBUDB8XcVPLp9d3v1UCXuvbS0DYQi0K66AS3CbO+ljnV9rB0bDETnNtynvs7MDS9D
hJeHK5gWtCJSd2lmVImhNz3jeKTNa7lHBwTYYirN9xzez2LKoE0a01KDvi0rFL7BsuP6ByQL1QKm
DSvbH+Z1GrwXHHS9bq11ti2FLoDg7D01oZMmoGG0OkUx3t3ammvu3DZEBtCsASVAfAlJv9TS2CMK
dQsRgh0a97MHDUR9+4pBlFjeE5IxkR/tJxLGVzsrf1DBg1jMcpetkuk2zHUcsn14Nrgw9VkxX9VI
4pg7b7JayX5gtSn8LDywOAIHW9KYt0ecJdHtTMgeDHNVtbT98C+hNZN5P7XaMGWP/uQ4StLFs5fw
8feZitQvs31/oZVI2JYWvVnXuHdm86LVxrGGc0jbBGx7nTDBn09eXZqbiEVRt8UrLbON6ZEpzQXk
DhO4EIJoy6GNnq4JG8vprQOIKWS4QVJQaJRUEcObb1Krki+ahB7EWNp6zyRuow75ExAEAl4xJsiD
H3+NTsRyavE5YyBJcAepX6XRA42EXYa1K+Ji7psfVicNM5HEyWxU4tsvp+shM6Pqvja0gLsc8z+N
N1n47wzhKjcS2OEQ0zeDN9yrnA4L6ZEcsezi6gv1vZOeTW+Jat9ci7Yt/eAUzXOeuaUVb17rn4Y5
++wsdVwIB3gMQlxCzKtHg6p1tZemsfGU9+x92eaiyjTi2w6cTOlvCNm8FHXzU9AYVTg9F5hVPwox
nlTcSxY722LmJC1T/W5V7dUrw4+RHuzOBjZ/o0NhgfFFXdMzoJA7tD1HIl5WMXDIposyzGA1fMeg
mwwSLC++AifephWDRtRvAYPDn6QjXOTa3qsQU3dz760FtL2wHfFGatTyrruRfwkUOJJU/eO5Lymg
2sxa6QCIBmAvrLictNLxVyQRSwbWu8IMQKIA6ehpYSCGEY3mzpE0cKjzALSlw4wNN6YTvXF9mw5h
+MLsZybdd63kilSVRTcZ4aXcMaYPClscO8I2GB76oNOG7TPUTsoyRr0DHV5mrsqAk6DVnNV6/qxs
EKvjmBioDHCGYUm1Z1EgYlR+kOTrTD90ZTMO9GAVJmyul2xDZ/rsqhIY7DC8Mt94U5wwQPoFNdSe
cq8cHMrFQAEHZF9SHFMXSpv/1k1n1asGTYjm2nsRk1Q4FgZlNW2cS1RW57LBKcHuLh7NlQVp4E7v
+jsI3GLZQWFw6iFf1UAqSEl+kgbOKhkeSKiXNssOClL/0ItC+9GaCo860yfjZQZTcAS6NYnalPlW
BiiE1/Rfdh33+scsLMZaXewxagdNCd7fAnRFnRmjHp1ZW9jq+S8XS4SnnZGx0JqHvfUssh4iTRPS
yEyxOoV4Y/9UQfCSozWA5ORvGyWwzGbSG403AEaiKDWe8Qd9h977gunoS41CQODjNqgV7tVuNA1P
gI6yHjHXK71J7dZNOBFFhaDbwOBWQ++ysyZgG3wY2Px9Nys7LDpp4eGzXcXNRqtR+zdA1YDVYMrl
FfQnmp07D+eKBFyhyqIM7KlZGe7iS84RlPeoVRjt3iRVafT6G1oGpjblLlCS00C5T4F/ckVBpAAT
lbXkN0GHqswACOs0VEnDtIVcCY7QuLN8zX/xITNRW+DtYxfHQp+d7VTGG7cHkJd6RrzS8R4MS+vQ
Zk34bc74yetT9dBxnI5qaYfQT24pXlYFM1YA9W7xTQx5Z+IBuEgz5uNUA/WZ8rTfIBrsa2RK5SFq
JkSXcgQS63RfWJ4HkSEvwczWSvIuwhPMwUBM9qwLNY7QSYG8hi4xqGkTUW4SvajHe4b8Hz3FtTFN
n6ZVnAhvOw//bzS59s4c3/o02sRdd4U5tXJCvT8gm12h7op+UJRa6xi/+RWqKMqClkTIcc+8hKpe
p+Qgi9hpI+Nea5xuTUDPKU4BaDNeYQbTmAGs7h4cxjkaz4NZJK9hHjO7svvvGZDPjn6UdIyLq+q3
e72tf4ImergVWQmwmE0KyD/hmz2z3vdOdmegu58y0ARDnzS/XHz0yB1RpRsY7fb6CkbDtTHFGi6i
K+eeCjP+6JTibA0Rz9Pe+KnxYWXNYxL9H59Qj+TBKhnGqxkoO+QcjsjSbZ2mPzZjsqPZ+9oGIPVQ
c0rRVhOF7KER0GhEwlwQp6VNV8RvVOdwvdzlnCHP0eJ+p5GUZ6X4DjBL6zvEgtrTXBTr2qZBl9Rv
uKqstNj5qxkW0O/5pDRwraKEaVqc5GAxMLKAzYjNCG4ZWYgxRsNpb6gsAnPVAzsvDNHfyU34rlA5
QchafyqtHcR9FsMlYE4LiHsDBasrDMfSwaSqukVcoW6D73XA6o4jTdW8HhYOQsSzjixthLCq56ER
73fDd1WVV3BS9mqGgFw3wxarB1IiaW2VcbC2XXLYYeCpKMMWeeWn4GTGqbmUZpstK7tdjyaYoBCG
+MIY9V2N3UaiJDt1ppVZCYRh3vU6DEZLNEyCCt5EjuBcyTi3iRRmHIZ5qliUopm9clXUwDx4Ekz2
lxOa3xnjPGMIjkzStprIwaewpbYwOPBuKBG4QEQZAxaJEHYNWJXMExRMc0UdG080Z3TXMUaEMCwX
RtfjUxS5f4H2kKNPIczaaj71Bi3Y2qiYa6fabaRmiudmgCaLpEhiKfvQqeXBGx9ViwqLxu2F3Xow
UTJCND62UC3QZ5Il/2PSh4thwTGSa7K51bmElx8q6CfpN1ZxtwCkhZhR5kHczBrkEOieK379OmPK
udUDHy2coGFOlfHYgvFvBaexrq1t3eFQB0UPJeoduOJ1qHq/4RA9Cdzg6HpOyxJAVOki8BH0b4aj
XZ16fCuZXFnj+FEkHF2593QhnqEV/0hrasjBJIfVKyhTTVzNL+GIlM00tMB65qr7VhHB/swywzuk
vR5stMn7cvLmuwD5R0FESOu7ZD+bxREPHx5GvIFNCw/WuWrcWaLPtwnpvFhR6cn233I3MdPQvJnh
kufntAr3hZNwFM3BLVLrEY367iivcgKtlc//zMFZvfq5zOatx2b0VAeaUPOCcCAzLmWTqDIsM3xc
64L97Is1kqKaSK62TxTrPxAUO9EGwpciG3dBZx1r7Jj0LFpbpvIeGPFWNsTgAcgh6oFGONv5/IHK
L7uo07fe6IF30S6TrC1WXQoKziXPyJriOUp1URUuZwbOn0o07xjEgax1V3WLjuqjQgI2ygBtnl2I
/0OBoUNu/EJQ7aj35i3v9h1bJ9uD5wSIgkVsHS0h6C8r7TEOXGq0l0VsaoCz1elSMMIw/8blo4mj
Y0IHNKYOTZBkcf2SFQWii+/2DeQzLJ3kA7AtLEa+nGvIIcH1l8jfCbDdJSODX8nI3LmA21/moMgS
2i4Rm8ZuiXDMYC0AC6TShLnkzmXWOUNaaHjtRlOyvdlM67L6TACODwAMHO19sJ+N+c33aWW5mQZa
w1wr25ZuNYoPIGHovdgnXAjWZox5MFgIfsNCUtuJUZOhO+0Y0bK3VDAQ/TJSM/TtHlyw7V8ahCbg
spR0Ii0cBLFHsYMlt8OFwsjrqNza/icongkyfPxRoOPDL86jBggSXpyNoq7zMuU/XHoKUIvZNSo2
rmBwlpY2LmZudqIwdumIVvmmc5o/yMbr8B/zvQYBShZ4hxWgEQTnUKo+Z5/n8dZAODmq8M+0bqFH
6z76NmGOwSAjWBfdPieOyScqCiSt2v4K/J0H/XXU91HgUDGFgKAobLUHT2GEcR7ihNUnZ4ckkd8O
WLUZEZp/4Imiogm7/WPIx1XdlTiT/pkZl7iZs5iQWrOHT48Z7zgRkP57YSwaNTO38lI6jiyWJJDb
l5mspLK/sOl0eRDZXoIQv1CR+yuogcmrD+K3XJ//8Ld6pV8MpgGdmexmMGu68LawT3dPQ/MjqlM2
QjYW571NjTahNewaGElKK3Y6yJORxeSVTw0AGQKe8j3sBlZvhoQ2+INF7+iLMUFnYWK2xhSDp4Bn
2NYtJpgOj2H8DnMUcXN7xRpU+pc6o3UiCxA/HXUTFxBE2k0FBQOvkRW36+smqMeMFvKbYb1Z4NLs
+stFaU0j/eiVjzhgSKjvqvltQJsSFN0+REmkLRCX0U8O8sVmSnqFKd7/L7QfN3H4m1U/EaDRv1A8
T1RaaAhQMdnIR6BZZ9jvjIHlN8zOYEYBuhMjFBQqD1zz7MSvpuvvYFwhXrG3lOg446lOQiDnURUa
Ww34L18qsFUoPnhkYK8UhA++rG5dWk+IrjGK5XfbBiwp+bcewizQipVZf8XMiljTXJ+8ddpasHWz
vUagYPZ+qmGf4Dy2U5zxkFeYLDaUFILL6RDA0affno2ocAAJ3vthT7X59KuhEZ7ETx5tMje7SotX
WjfJFQajuk+0l5C14bjlmqHIWrZq23sHM33GzYXVyVWgbnbmAmS7yeIdXnB5OvIXjNuXJdtrJBy4
akgb77VAIpbfiFBN6ocn2S7VqLsOO3vBwuLB6eS7OVIABSYc8w2zFnjQ5bSY7VcwOP2MEbGDMBuo
7NncsMtTwiWxoTK/5ct7AR+JpgbfO+Y/DQo9oAQQ2FWPKaqWtd5cUx4I4+InbwMMzdqAeMYij75a
0CiFg8SXdvWyB9ceQsnBwHQ92/7eifLmgo7Mljl1teC5UKrT3GvtaxEnX/jqMVYKqDDx8XgHp7af
wNBJNIbRd6D+5DyePyfD3vEoE0M95VJfZjSmfTTJjcD/YGBSR92lBMMbKvPKyqw974KnNUXaIQDu
6BOvoy5d0QKGDt9ROL9z8xOPdnA/8KVZjBSnjLE2QKtXk3+v8WDt+3AXcJKoNBUHdG2nkRyQLZeX
30juLfAPXns6JwjvDfqwibBmy7PqknNnfMpb6Nvs4OrYPJO4RU14Cwt85nKFWQ03p5ZHCe5tDYAC
PHRbqajsGlvF0vfmmF+DyZDAqHTtO6N/IHQRDWvIUkGy7qxixSJBtmKtW3tsH3HiyL548/+kzbr9
ELUOCGM0DtlFPQE/fNVV69Xmb7hUpxRHveyDm4i4Hn7Gq5EzBcXq2A0qR/ZxpD4Kge8O1EQFhptO
u0nQKY7GZB15zyDCfLrDiGimuwGSYEsnmmaZj9YlQqsB8oqSysp+KBATYqFWenHrXURDAVPJsQIT
d2m2G06cxAOlaAMB1JnetpuSyVXJ8TH2D8YBp6hJF0rzxJJI4kS2t11r7ZBGGOGlR0GjBqGaG55Y
Fx35V1kw+Msv0Ddih65M+z0lgW8FXgypM42Lb4U5T00D2tG6LWsD+I6bPSaIIgSyMNS2qPatfN8h
9a1WWHKtDMX7ngMT/yoaNjnZQZRmO60q7/IDRVctiLi2mmwTYNz+NYHJ5kJypXzcM0nedTVCnVpx
NqkMODlH6MtyTnClGsWDi15HL4BrfKSGjslCYs9/0WU6RmmODKGtbIjVWaS96X77tAr1iFz5a6En
z8mYXnhUmq8tx9r/lK3RTSTTbLWRKVeQV9dOs1/RXlq25bWr2FJMayWP4clmKtgRfhsZFqZY5K5q
TJbfPtBHv3C0zw4UFIUxJKKolb6n4YjqbLZMZ/Gg/oOVFRZ5zFqVE3YIu4gDerSh/116d1738amf
DlWPdFytbapur5baXRZJh7oVaEok9Di1mwU2LjsegZzRA5WWUt5l58zVB40n5APQT+7BIMSJtdNw
LiroKaaJvlf8eaXDvjA7/Kdd4ss0TYdurv+aYKGXYV1/Y+q1q1P3RWuti95Mx8BTVuinY7aKCooz
NF+MoS7JWP4ufQSRC5xNK129IanXU03AVCIrHfFTN2OY2f408CMofvXRBMrKOuk6RqQ4MB2UKflQ
vWCv+tah6PW3xNavoe9YCyNBYsXM9oM9HdH73s9tsfey6Iln4hYPnx2M/1uETEfuJd90bHlXmvGR
5c0RgfBt7ft7gwhAz2wbIvaxgPW0HN3kqpkZN0Ur2PKQfskFbcfiaEzk/axp/D2o7BzT3AT9jKdG
uHXMmbXs6xtU8la11h2cKhjRQ0LhguMwHSuN6gnzysFTxoUTlj+Zkx0tpX4dM6yBXLP6PfAo4khd
Gy3e2lFzraqMdkN/Vse4Xyp6u6WRuVdxTbcrbRsIWxK2z0uSg0vMJ3c3Z9ojRaVZkssBDByDnh0U
5q3B+s06GLUUyHY+XKz6S8ElOtJv7G1VP/vqW03cZMtKOA4JWpDKW5+p+btWfajsmkKlT7wx2urs
ACLChQmMJlH1rBXgyc6kypLTNP2PmsxrDsGepeUS5xl4EH3egNFsVcwKzG96OIscwGNOk6Nqz67/
E7ZPTj7OP9kxE4MkFRn4NrljTcoYThzoIId4vwwm9uL154zhC4EzIzUlAtOZYzZwyYyvEtWYtA5h
bF2b5C5nDAtejg6l6H7N4WvCF/OpRGJZaiHdUxBKm7n/CJJZqhzpDjYclePwCXWGoRdDybhbBpq9
HbAD0MYPLlSeDqHQcVDQRzVPMmsuXGlfGzo8FSid4sOEkh2DBk+R6AV+vZwb5vj6nhwDlwIye1VN
j1ZNKpm9jwjKGCa5YzifbTKLka4C0bnQoblVDRMYdSfRFqOxlda+5yBkJuuHoF05XCabVJ5MhBMz
jdKTwtCB90ZHio4S5ywJHZ/cc6LK1GMG+a/MIHhVWCnAAkgcTP0g3z9AXOxHIqv3zCmTdAOUBJ/B
ZfgMf/Tm7iUt8g7vbNaVF8xbnl+O1Ub7F2spQGBSXvXuh0Vy72dovGD2I2lm2iDpTWDN7N9yrFEw
sHj4UaDGizwLoAHxUCp/Feg33glHKJhpqB6c/FeHeiOKQ5R8vv/7bMnb5PdmINPFCB6e0ki333ma
/LSXfnch4CRSr463hIjuMu6+WRhGzERS32cJRrU2M8YLSwAiu+wtif66vqO9f+TFtNpThkkVBWQV
cWpxJy4SeZ3ykVjJxs1uWvbXIzPnM8PwMTOTBxKwoEuGr6u201mVGcq2rAK3nwkmp55zyycJh3y+
7eIzW4KquVLRF9JpJIavbJO4QdYfVWCwtDvmVysX1dMBM7AhgaecQ6FAO6OHqBLfFLrYXKOkhbQ7
d1HaHiQrzfL4Mg7x2vF/ChURNJwjgDoFQ3nusJNlDexwr7xUrUj448UKzoCjophfkpjFZj91NYBV
N40rCRMGXBUZl63C0Npxk5rNDJQN0EXNQXzgATYfqXn95CL1CxKIS7Sm1ol1dWzvU4rDMUO/QAnF
GRwSwevgPJk9Ia6QPbGRTLdZYSxb99/5J/tKRYNXdZVF6ID4zSfQ1VxbPMXvEjFA/y9j57fZuReK
XMbXcFfKa0wQyGSpExDG9CtAxb4OskMih2KdPRH7AY/HLI6VGJ8pPbxWP3u2vom5W6Xy4cyQMg3+
khXvtR6wPqQptAHOSbIY/V0U/h7kXbvvYumMSD5rJ3CWUhKGbr7Oo27hJTacreyh0WVDl+bGeB0w
F8EpWVfVv2fg8fh9RBI1lyxkXzMJWEjBr1PMwMWYM/PedfZdjgmtHc9OGu4AERxC7oQGg+SzluMg
NMLAmtxRDLut8WgiyQki7zLGIOYjfUMLbOVwVXG1542yDwlaUlQTWSS8+72/lP8dyGkSCgqvO4zI
rnIV/DS6Ziv5tmS0l9Qe3CPE63/rEGm8VeuV64j0JaL3IIFfom6XNPt/YsLqpjC/tbxZzhxjIV4C
RJlM/f9KlqXHgmKRe7W6JizzpmVDj/6qosw1+ZN9GiLvqwOEaJiC9IZ18VppGXk8Bfmhks71TJDg
r9gbMwkbZzlKCEBjyV4bOoF20u78/kVqAJediATHjVyJ7+F9FxE4wuwhwTdnjdTaM2F3RWwfWeyJ
eiX28KBkofLTtqEDkxBKyGfb/bHoqsjmVXUMjrDqKCKRPtiUtLik5JRMneaoPELCoe3/sBan/mn0
b3Ky1YiFhyTRBDYfPjwXFDXMnUnU/7VF0s9pIMkQBXjtIZ1CzGlR83gvggG6CBp6af02M8tqabGD
QJZWgEZtLGegi24GlyzLN5YxN6AnLp1gxlXz5rBO4C2N67oG4R1FZ3lLders5M80T1aJBXPjQ4MI
KM0Veb+c+FRotDnqL2Sbl16J6iANDxuIZLeXJkdKpFNxC5AgaFh7ozA2oOTXYf9rth0E1+B7UURw
LETdK2rIIEGc3Tjgzo3gbEwDT868kkMdBCuVQopEwd12223Km5AHwo1U5menQ5cgRnvJJUw+5L+k
QkGfnBT3Io/Et19GDmk5MLhZObonUlzWxL/BXW4tWXl2/qDGN+zz6PBP3R+mRFutaC4amZCShLIs
OWNlNcjl1uTmox4xB43XvCciqTLQTGOz9iTGccsHodmF3K0EDrptAUB/42yym9hUNCgd1D/96d4g
VM99sB6K8GtGS2cw1ZXGSUkqwAwFGPiGQj1JNnL5rMA8TC+m9ZY53oL3mNOmq2KAw3L21claOjTy
/mSNykkgTTYagfykNPFkEbOyIZmsaTb+O5EErsu7simfu1A5Sq+QSzEoSfsiXdGPYiJBTmosdcVA
G5/9wlkQ6dg8PL3wnY/+fwLWebl0oho8hixeGAk6WK9dBGLSAYxNdiP5BFW8ycf4KMw08VMOA6YN
YHNudYHME5FKT3PIVN8urmYJxzRnqosapiQZWFvteG4WxR21S8u2kW5TScus25s9cTvYiqgCMv83
T7cZ+sFhI7VmaeE4Kg0qOViJsyeOG5qkSYP3SrYubfBXfLqcq/BUFgzWoXYgjczzl/PJ8LXpVWIj
LxAOsbbCYRrvntT4dFMyHduv8DvP0rOhjzPI/jx/bdCcQN7FA3jar1VDX3pBdzMG/eo2sPkFZ225
nBpeU7gIt5CPQwIpsH1YxF0EixTUlVuCj2odpCRc2ClWiqKTH4WvPSWFk+a3wUt6wJRu/Jhse3p3
9T7HHNEpLriJNju7rq4khzSBovbeZQGhNyJdqKYNCtTrOMnOU01bRcgSyOsxlbIeWRrtBxA7iz5n
MiMJnCyo0WoOMxKPRBJ7Vj5tquBGb9+S0uFBiGmcvi3pDvV1RuYDCC4aJhoYiFv6+rByTLzWcJkq
AhqD4fySqjmcBfR/rKC9SWN+YH6gjcqW4HbrkCGz++Ysu00KR/D3fzWKEBky/vfz00GLk6uqDK8Q
mBAw6up3z/M+exdGk02XP6y/pdBSNP9ox9EBYD6NBGM7tskpqJy3HF2MpWpd1EY7oZS/H+lqjjYG
DGO1t2g6gD28BE7xWZrD02vCQxD3K0n9pWhJSbRcp7nVE3oI7agcEJrYyl9OpYZbkK09wohmUG03
t5DZi0Qj0uGjTXi2sdt+Yfh8V1R6LIQFoHgIq4ZFBXRljBeainxFktTZckoRiYcOAxUwjBAnprLh
G2xE02bQtbj1bEeXMWA+jGjFB9brUFXX1sO8dk7vyK4d5LUWwwy21BSVwf5catmFsc0FT25shPq9
0Y/R1g9UWBAVyaxlChvSis0zR9C4au1avydZdu2LBkGKjKJ5Snr3niha+R2ggQ3LXqHLSU8O6cOE
Qjak254i5YbCN6pSqaashxARKyUtIA+a700UPwZyDxUAFVQZ+JvRiMkmTQrIDJesIXGTpuNY54Ae
aLZMFHCtq+/KFHfOhDcpZ2Xh6OCU/PLlX5mmjbJWln6DtBM51oscel3v0STrqXDAZkCnHiaEW808
0FhmU7MuEmgtFcWkbqvzGgeju6H0T3xSwU+nKMZpJGLoKUFpr7MTF9fvhtak4xGA5+gqXIXTFBGa
AN66AmJPS701UtWISVGdxtNvE+A+ozKMuJDKuLdmED0mSDFTqZyaDFShRuP2Znj+2lOK7dSF9q1k
XLlUs8oChW57GAu5DBkxaewHPNeLwZ4ZwqgX1e1f+qF7k3F+n1v3roFQPaIJTFLLDA+7GSRzH7Xe
Cfmkm7Eu0lHG9F2WB8nKYLQ/XqRnUBHAtxtPFNoIonhYo3MpMbNzEUJuspUHds2HFiSHkrQbh/w+
UGVH04ADrRDlu9eCrBstXugywDF7cBQGqbDefdCp5tznQfdfEUBY5tlQUZlh5DCwjSc/oOn1lpou
svBiQ9ycVaPQxAUluiZ/I9ZrGrqjYshmINhVrOWMJr8hGVmHpIY9bBkSIjOWgQ8sV9BAc4N1BAG5
zkdw5/pKt8o3ivq8Qg1qVJV3tRtXhfctF6YG7yVZHyfpEL5KNwAhEcwomj89dVyeW5DOQuz4wDJN
TcwKMfYFByjezyBNGlwaIWCCHG3xviMFTt1bB+wHwVoKuGKhhjaraMOoGfwTEp0oQSZz9pKLlHzO
GSIf7bIsW0xxuE0ZAUEBOlTMo/zm6aA4YlIgS6NRemL8hORJJrMC+QJMxk8jL6NEOEH+mTyEHLvt
3gqeoYNWU9qHkG9CrDGaZZVPdBJ4DT7+bPTjCm45pPvWxGSk+c/g33VkAiqmusuaap4zMBHiGcgg
mRXbZKt1oryQCNiqguLdfYLKW8clNoY1jmjewqL9Q4LS20/5ZHKHHvAoZlqcrti6FADBKKXkT+nO
l3gqynCXFDbELmEMX2lIKqRZ8o9B9yoHiiw9tcUH7pXsQc7tWM5k2H69Cv8tT3aZDw7f0XY0DA4W
6jGO3R7Bxr5zuI9VcOZDW2ZxsjYSd9qgUciMHif3eHpHaHjFF8pN2RmyKmSiUj6FXUaGL/2Ih3C2
R/82WONXYAGGRTwqYqE11rRl6piY6s1UOSedamOCzUYvadtxQKf0KPiMkQ6G0cJeyGi+eaLMPf7B
wfgzLbVzVydvite/UwmNKV45GOOxlvlMD25oh2YGnXT6nd2au+B1g1dconT4rrO0pUyQS1bjfgv+
BOQgR27vtFiQU4O1TwdV/YATtUS5AnLJ02egQfIuW1Yaz3k6/lsANEc8wAQ8WprmZl+8SbqTOR+j
6p8hupzSotyjCbKS528pzTpLEKfnQdJJWcuT8sp8H8DRlLqsgSSZQdmyevToFfjaDwi3C6/4a6MG
uGit9DqTnNtMTC1amEhQaAjSJzOA4PAVFhG4FLf/RcIm3xUh1LcsMDMw+RIHIQKpDNiyAYu0qpwd
PMqdTCACjrkatq7fgXaE6CkpQIGUCKyrpUrkxaLQXol2fO4psAbyU50deq84AbG+jGHyr54ENLFu
WKI1zc7AOYEVILUd6YvV4F4nXp9sM1lvMmKLOJ9lEioBqEKvuesaLOdp/FmVuXV1+K9p950440Oe
iIQsiXQq8BqNPJk2WaI5W9J5+fW+bA6N355oLMmetMuEDW1uZNhdlk/GFJ6Tv9U9yk1x+HDyGZAI
HuJ138jnyEJpot/1qJyJmHM5sVPuidPQXaYjm66dgufGpJc3G9AnKOlXBCxQ/lXR4yszas/OgCkh
y+xg0kwThNue8x80Ezi/3nvWr0+zTIZziYaYAB7HcFvyjco/Sl6dugO6KnTUYgPqAVonjCs8og5B
s/YRAA6hmTeZc504nKMKuYC8OqQoAtpaSksL3jHZkWwGNh5lE0EXNyYyPtpBodM8QCaLGDjaENMC
9Bud5Z8Z73K7OCAtAb4fHhDhqVD9PRtDHjCaRdgTo2hcltEuRvAuI1IXhrMbNOt3niKXWxGdYFoT
PuMa7NZs/1QVpgB9uKWJtXHZ4VNRIOZXP2LdXqPzDrDHq6w1HuGM741fVWjhRaHsSrf+pdj1QxuQ
6gLjVE7Wu6LPf0WGJ9T6d2cI1xqxKy71e4XxOwoUOGuEU4KIrtHtLR8/6Wol7dTc7jZTqgLdLWGu
pbBstGKjJupdM2cKDevEoAUX9HKfEqB1Uq3GiD4olxxfXSuqtourFpkzCTRTsJUzF67MtkIGj4C+
c3rzO1SpNFiFBdGB8dy/400AWmOjmBuXZ7wuQ2/vspO9OBrBuSHuxRkcid+la28GszooNurIUsZI
oJSptBzNshUq0qqmGDBiMXbVBFZ/4INz+5cj0l+jF//Iyil61GSGonKwsBwW7mA9gBlESmzcm+AX
Hdt1gwYKbYWdgeDfKfKHz87NT34AsrxCtaapu3PWuEt5SU0e7wgoko1IUwZztw3rBqNLCQoUhQEk
Kzs1j/hkbOV8LTArBbyufGllTk82L2kPeyDeNDp6Cp3gxkve7BxuMIeOVKysIzA1CISDMzLclRqA
HOW/a7PaNGwxupoQ5aKlnJnoqX3KTF1STBlYyN7taUegPLHJ+e/S+45NHUEkfBb7u7TxeOmW42PP
xwSVxRpZxlVuoo3PDgqnZWVclPJiJnw8SAN6C3Got6vRtu6R8j+OzmM5chwIol/ECBqQIK/tnaRW
y+vCGDl6D9B9/T7uaXZnZzXdNEChKvNlCT60erSYWnhWP26GpVGO9pCWYYgcbPmmlt2fiwnvm+0c
TUmlKEBhpj4DeYcNccBqyJVAQsz7KKLPpCcpcnKcHQt/MpXIKt6XjzVluFg4IGTKRPpSL5KmknOa
giEGpHjV0tdeVg/aiUsNvSxnIXci9BpyOlgX3fnC2GWi+bzUKq5mKkxDZgmX8JN/fQ9hsQwzyCtm
8OzZKA2i0t/VWv8RvApYtyXJ1/LQGxNPUGDXhelU04llmL/tTbmteRazKuE4jTnwc6xScdOoWxQ9
Jey+SKln4p6gBnLz8pTpPYmScTSdRMrnBb8iTH032WxANXko+3JRr1baWhzHEclzYfee1QRAu9La
x1l3LxHyjCg2ZDddclIdZypydvDT4OZYaDymn14isKihZWQ1JENgx1bnnZwk/yn9QG8h6CvQEbgt
O4QggRZ7TyfFU2xKyLdowXPmwWd7MiwUIOgPDf0E2mht9lhPlAZw3ibqp2HbYX+4mSL/bbIRXTBJ
CJ2Dpdapn1pHvBlFfh+aLhcKqTmZz5be4T/NuD1l8ii67qA7opGC9s1JCAdpW4cAt9ncePAfQQ0T
hBOKCAWGFTw4YNGXLbXlwLFvSq2ugvVuCt1sPYOHXjUj0Yy4+aqoJ780eLA4u5hs4mLRZthVcGfz
XHus467oT0mAYci3n92yvtC1YgcJaVWa6WCxLM/eKq+DflM5yIaNuTuWVvcO+Py47OSO2T9QpJwj
b9zTQ1p3onj8X9wL3naOvDMjbyBjMyW21hvWPfK3NBrtiZQP4ex7p2CFhb3Cw6j7m2HpjxJnozvQ
bS6SnU/dTMDUmad1Z0lml8CdwqA8uFp/oCfEbTKfez/5EzHtQjxNvD30nPkUlViyIqaUMkzZn0ic
kSOg5HcHZAfL81KZPr2Q5oMUBgyGJeq99LeqhieHsgYfy2a5AzG0Z2eM/jUFAly3eUxjgcJqeOun
QKKGw2Vq85F8l4cgtjAMMk/r62jGxkNgLM5hzOmXuZP/JmmfdZZfM5urR69jRR3xowMMWHn9BJb4
YzkCtKnFCWqGpMi7nyz5M1KelpczIB9ThOUrFROwJ879KaELPTECdTb+/+hbuXjisdtWRvgUOfHV
IZ+oaaGeL5MtRVY3OTTHgr87omKIeuc7G5EoFy1LJFBjZnftRrskrjVLwZzbh0BUQGHaeW02w26m
2g3zYTua9R7lP7gxBhkz2hR822/LkSVOOYq6ySHCaOXxIPm8Vq3BUa+cX/xGbuBphqvEz79T9DRh
Hf6UYMIqULYWFe3Yt89NE10NkN0006l3WHvU/8XMTEnhxq9ugvTHHK+yTqjyd1030DpWW3zojwUt
f5uw+5aE9rDb0OTDR06Hpd3aHs7p/Bc2OeE/5iYLgMhkJV2Drl+FSBqhkHFHAeEY6K0XAQT+GmB7
6dq23su+uQhGOVKZ6JGD6W4YS+xU1lElEihEXAF5rJx7uxl+efi480DT5IS5j75GtI2z+CoZUuqm
YcqCuIDTDPz3cOUZPcMezj5wzrcmt1j0zh8SbN5ggeNlYvxXec6+8si8TLgz0bAYrnxQLgEAjSkJ
P6zMwBphf8hmOIBbXkNZuDb4OLweIkYQUllqxKsdZW3ra/quscsBYHqfCXPqpQ72zTL1okkAr/+X
I24CmLh5o1m8CQka4rKH/bTpRtpJlP8eW6aNbMOTh4V4zUgMxpqHyKQ7hwArWs9fNZy2Qnc/MEsp
0BEvfy/fl+TojWV6q1F/Lglma2G2b5FHNGKA+mj5szK8T3iNHFM9UANgGj6P/G7DNgYndaPbGDJN
A6vZL3DxIxHO/cMowm0kX6xxpDmofwqO6GFj3vLUu/UR7UpSR+PG2TatDa0u+hdAgyGyIVzVmrYJ
bXRavmkPogbO/noiulBKWDCRWAnMHQmbWYLLMnNckks4HlceHOGJYJUs28YTrPOKzjrPJIezli5A
OGSEFdOa5hTUcoJt20um1V4b7jsxlAg1TlxJYxR/+JjRHPeXNNL7zmhPg6T/v8yA2HQQUfDLchjh
l552PTWQ7/gQIfw17BWQgRHcqHk7LyJhN92AggNtlG0C4HFLncL62NAoADdKVcVOxoVkqwGDQ0QU
RVVcl5quHEgFDic2c6DlNe0Js1+Kg6pL4JDlWt5ldU+j3IeF5JYXjBZcSOu5VlAWOUoImzo3/LEA
Bxup+15TgJuIkkoxKBbzaWdP45n29s7zUlI5O1gO1N7jcA3q7uq3DK7b0N9Y7L8KcD7oE+vBWjAk
euzoROdbh4ldTSskL9RFgf1UBkfadmqOTdAdBh8W3WDR+kOUymSez+z/JMi7LDN55FItE4Winj7m
3jh0cETZdqd1QCpsmrZXH9v6igtH5MHHzGSh+eDqRCmsagfvF6JPKjwmtTvBXselo4h9rjjojiOk
itJs8nUjCTpoihd7Si7LEoVP95awxoWpt8rm6LJsBv4oLiKPT6lwTujH9nnrZPueiAVt+LgVedHU
GBwm2mcgOw+OztFgsaWmi07O9Ef2SA4krXxUiALAeV0tVGSuMd5SJuuZtr7dbt4G3XAv2ZyVT2mY
NMeQrkLUpszVOUj5+jJxYbyohXqB2ThN1CX00EWgn7WA0qRUP6OutsY4FLzwaESbI5x9DCwAYvRR
jgPAMirXUp9dN9z0OaF4OiJSxjo1wn5lN30P2HF937t0Wh4b+RTbYIZy2hQolU5+yi5ax5Sbofnu
2LiygvzCTd57NskBeMM2zdTemZxrleUyNxvIykL2T5OJy8namaIN4aVOyuBzpKnDYzpY1sXkoqsC
UBgVAcS7NW2Bf0XdrJZyeykiTG0dHUxbYKjYYYyvUSNTwbxDtAeqs3hcoT04kbOwnxZkbvTajdO+
nzFX1LyoZl+8dTB38U9scp6rHsWYsvAEMNXUqtsVRJ/JpvuoKxhLNuIchOTctcLawulfGnPfBbDY
ru//zfmng192WQXcsP/IZucx8p33SKXPvDgWR4bSJfB1qvMXvKPpxqvfhMdJzxb2M567tbCS3UDF
wX2gFQCQhdYmnTcZZed+AisFpQwLgwzHN24ajzvsja3Jt1jOBQHHB7y5Z/4AjTuXpTmkI1qG3tZs
HfgE4q6MpkeLvsm14otNk48OS75n1XSudK2/4wbJAalre0G3cmmxGI6bUBYDiWcr3MxeXF0Cjvbr
YsD54b3Cb6GsQpVrWu+1abR4WMDOMCVYDjyGWz0ZVNfM7qP6q1dTufMcF9SJLInDNKYnHDzsbOOX
pa2KnMXss0ECGiMO0BwO2/5nea1A9u8y1juk/ZMIvIWY9dFkzaFh/dBi6S/YxXgjVI+o51otzFue
MDHrX2OwNr4j96KR55YlpOAFXxVIHAj1YM2zVaX+L2xJxsPtP3oPWWP8EpPz5cjyXzrk3yPHPrsV
6wz9zOzQIQlyCIrcQqnhPkQGCBGafhymxlDSs8sFNVo8HQsquVvtdNOt7e2tHCyxm6L0wYBEBXl5
xHFsb4PeuSwB6Zn8Ivvwnw0Ic5Nz+t4QC24eSNlTh97HJGKj9v/sEyv5tIVOj/OcGjAiPUYNkshv
nrfBmB8ywY6r/hfrImHwcUn5A1rCaCYoMYJEhpRsgFihh4X1lZK87LJ2L8++mUVHkJX0hQlpteVd
5OG+C6+hAd4SjEoVtB/1CFm98cp+O4aPEPuQajPsgJH5BhT72+yacynrc9MMj6NPQWNxSt9i1f4W
EL/bkdmY5Qx8FXAAhoHo1BfusCOf6StBTg2Z+BL3QfxA1bXHV/Xttm6617oEM0DnOpS6XMOwPmMs
OgKao8fAo9AhUt1FRrll2RnpkbVHMmhIklI+zyz4hJVC7GijaYrGnD3OugxTfiSQ7NEe2J7coZXU
L2KBpvIKLxWPFD4UOaO8T3tNKkWefzYSqLc537SCpFBKOgy6TGvC8Mb7sfZP9Wz3DKpMZ5275XMW
wEP0sJPemoId2ey85xEjSm6rp9J1v5K+7ndhGDJLSOBWq9tyzXF+LJmXrSYGyngnbY/iJwQGT4IM
8TNmiSDcpm7Gvh5FrbUxuk5uvLxkr4aaC+kD3TULWOuoz9GrkSSw5noDsmOfKUOO6VeVza7Ai4ZE
BOiFWX+1XgPemjd1bHL0/TXsc5pln6UYrxl42nhg/Nf1vOihWjaOxNjPtKvuXRj4qMCx+vL+2eOI
SH4a6KoFL6EfjOsw9kHctEZwjECnb5t+SIDk0D6aAn21Xf8059mdJTQNSLiaCaNiTFXBdvABSgOz
qKdLrVk+waC/GDEvq0ne7qgwSSiXvAzff6/z+THJk82osw9ZpTd7QEVcNr+RrzZ1UV1KAfNuGr0D
9yClpQ/+FDL8GXbmJhuX+suGsYnHiylfvLJkH78GU8pHjJh1cPeqhlNitfOgx6M4QrESArHiFB69
mlLv2QeQfqcXt/F2KUY8l0a6HqeTnwV0N+aT1xZ708k+8wHsvunmB8ytWxgRuyp136C1M1Gf8+es
LElWKx9h6+/nxP8XmuowV9N3ZFinws229WjhgUKsJ/yXZMK+Q7nU1Ga1Hvyo24VT+TRLWmluE/3m
iYTdaFgIJ6ruNbQxKFbemVmPfRCuxsxfeWz4itp6Tmwq4aFr7xjMPeXuiP3K1deJTAKEwTycFtF+
jT+wyNfZrmrnn2BcNGSMYuBminTD2fecGh1zYZiZduewek0QAzvaxZk7Pmhbv8VhjWMpf86bqjzR
sOQAS8tmMLHyobnuN044Yt1pdqFLXBsNR6yFdIzXkRJHvfwhhs2bWnA8GGs6WJmVwbmqqg89piVY
XvOwxGWdTBS5n5JLEsgO1xv5H6SG8fIB7BVd/2QQiiDha60k3FrPnF7w1j/Ylnslm5vjGxdkFzma
gXI0/MoJ/KLTcnEwEe6dkANQ53if+Szu5pRntM0YkYJ6Okck5t33qJBQO7NCy3G+JBOrWmIZ53Zw
niaZfcvSQvQdIS4bW2C0PaY1kMzYIfusP6ShZ+0CjBrfUafQ3wurI159pv/qj/KPCduzTdLtkeN1
zcGThbkPAzA+Fc0sgmg25B6aK1XKYRP34K3d8X1SpbVvK8GQmjcWDz4ibt+pFY+mf+wgqyVJfUXu
mO7cclri1AUBy9hHrXnCjkViG1FqlcRqaTAthKl2p3piNltidDIlf/M0/JPaPvqi+zFzRpjsejJM
6F9kUf/YA3U0yJRZmTg9k6iPt2RA3lRp7l209xtVoLbM0HzimWdXxNmjaRMOVZCeyN1ILrVJsRwR
TriJZfCXAfByGyrQCS89bBW8pATiXq26ufdM90l0CReuwsSYex7N8UrEh27ihakdEoA5FLKChoF5
UHHFyCIkB1uNcN9q3mWyWVHyR2F4ln7xKiMwZ60LQHfwb3Vj/9i+F1znIHHuu1wvMw9139TO1R3n
akfv6lrBYF5FAd13Vp/QoS2pZeQR++Wj7IZLhtO/JkNI/ozx8LwIELCqlOs+ElTrE+TueZT/OyW9
2oIiPpuvYTnjJaE45+zNJIdaN+rqcoH+rjs1BavZgJScm/a1rpZqJSmGlZDiOjrxRzrqfRh007or
1a0mVObs5j0bt18PKxVMECE7H09HczMC8WvI9tHxnIfK5dhVAfZZOWrsVtQJF2fwDnOKEG+so/1Y
V4jFnQlevx/AWZHuXrFZ1EAm/1dFASE1lLFv1HSBMHfxFKCkUuEqFsOaiJPjjBBS+NDaWpZmLKfr
rksA1lSQhQjTY0DfDl+T3+/iMGL8mZxKDNnChdlmpWJD1OFDEJu7vs8/limjQc2bu6Kj/TVu/Mq7
SpOjkyU791vGxnNWmGwPALhMBi0iCHh+IP+WIVni7q+Zjr+ZQectISwqlk9wXG60VOqtIdP0HjEY
XNSG06bAVthlRIYUe/Q2R8dlcQoVIdvVegqS/DRWLm8Kxvij31PsOxVLGo9G/E4MScUJidl24PTW
gcIx5GyffSSClp+U6ZHR+Eo6/VNQ1OdwxtGeOSR7Fup9CD0alzYh87mK/uVkk+rCIZGturFF8LH6
4jwwRViVXfYAH5HTXm6dA4Os3CD4LhPw1wkdIGMpbTrQdEVh0HAP5g/TAR2JF2LRSjJTbRccBaIU
z34r/IrU5H6DIIydrz5bRXlWVXltbRfDo28ooNiBdcrr8s5idC3IwN36hN1QhnaX1mHg4zFHdtr0
OttEZfOIYiFu/ophvCNZ8dkCUZmnBlPciOLPz4302UpsGhQFb2l1pnHiK5oMDmEUHQoP9E2Upeoc
ZosptHpkEglIbeRMPFza2v2TUS/ZWZqnxClnkn5YdDW89al1zxQubG/IfCsiPlfSxxiZEXNVy2yb
W5wRLJNchabNgFkJzhZAQ0yUmvCklQKMZ+bRJ72HMxvVX+UoDsnFKTaax+Wn5yRaeIN3H4nulMSU
Xw5dJjGaCD+KYwawOpwn/CCMokujfRT19NQs32f5X5WTGWqhRxPyYKOKNdgyGtt9HhOIHkxcHll5
XjGVoesZcJyOh7xyN24UnOyM9UkhPKpTZkdd97ekQG5t0nXa6LtG5JOxB61G2Vxx6qHlGvJ9EpE1
tqwiJMSuqiJ+GbrioZT2vyprSTNvtyN2fJJ6clxe/TeEAnQVwXzss+myWEuWb995/kkWxptLGOb/
tzVlX60iqddYZ9kwLMp0t9wY9kQ3qbtThntxKv9uHgB4ld6wcWq3/mHeab94iQK4kY/uHnhafaJ1
hUoxVfgCmrTfpb3jX3TaQ+iaCmaYYTeaOW1m4uc2SajsfeaBsgaXAI7PkhyxLMhvHR11gl19oojT
7K/Ev09OWyMuuiQD3BItzKTR+DRn+liZFYhNYLVQJtKesaA9I7yOBaEBDgBcHauXqA9CGI90IVtz
+C0GPzuNicA5USpja5dZv7Zmq92AQuq/oqz04Sflg3HyETL5qxxjxb7oB5I7bVHRfkDlZZJq/Bik
Mr0lMoFSAgq4P8mhlC91R4N0CFvs2XEdTmj3dR0dQFVWO8djypCLODlxKMMYPfTW1ZgYSoNX5Pzd
etOLXbj2oUtYRxECqGebkUzVUqmahaJlR5x7XD+44S+AJIxU7Ym4CS14V4HmO9bKAGo5dneDfRzH
eGukKcE0i8YPh4a7qgzjuRIfaqzey+Jj+Q/QS4/Lf8njGDCR4b1UAcg6BEVMKRecQl4WiwsSPPW/
mgl/AiA441+r4bUR725N6lsffvnL7L9ExCk2IzqW8hSk7W9EwLjF3cNKvqwisXMK2vPioVn+rUaN
4aC581CDBSGSSW9XlC8KWkdnBDvkUAZeu7K+wzMzUAnP8TGD0lKG1g7X1DS8jGCUPPVHUCxnk3cN
7kaiGx9oGAjrZtkIiL2nURv7PP7zLJKInU8X1YBtdTjMjn7TbL0upBuCtqm18aw09Czo9w/yefmA
fDkrb7/isj0jOlFkgKSIfOMc/Jgfrirxjqbd4sMXNMN8wsVRpyQKWktHBVyRLsHfQqLZmjzJpyEn
cbfDwm7mHybaOu5Oxl5SxPFzoelE++gFwseJrwgLjUeedxyPoQOmqPgMIMdiHgJXlqGDXSRYmMo/
HIskwfJkcxG5cNIXN36m3QKMnUDK+jDGnGbPH+gHa59NwaKBWz4Uv2gBnVmfWJRwax7tzFt+gFkv
vjKXcUh7kl11taks2wyhIbjhbdfwG/3XSIzOcvlKEg6a4hfluD3Rv2QERu4UeyOEjJqu9yJGGN78
RWkVLz1kbii3iH/HgEZpSOE8f+GJPHC4WC9+mMVrRV1+H5e31CtvnNaOMELZaepT36jjpPoDhoOv
MYkPYyl23NXOuNjBczUCEyhPVVfiC2Ls6j2rGJTX/TxgTJc7PiFfdtlxCPXaWQ7THiBWNv0KcDpI
r5Vcw/Jd11xkDHCTU6yXF8W1f/xBPHFFSjZdGkXr2NQPg/PjlwY6mWY7mJCWy5M5XAsGH/w5dmvi
FGpOiBoTIg13kdmoQ4Nq38vAZDp+dGihVfw1VaI4sT8GBnAoqncS3dInYcB3rxIGLg8dO5VNW5LH
iJcuaZHhhwCkOP+aHyVmJ8P6LfyrmxXrkM5Nb1nAVcrm0CtV4DbC+1p6zbD2IxqfQZ3g1fu0+Y7L
y21qsbGIPiZddQWEad0Wv8u3s4iSaxCS5yA9T6ordir41EW9sXHkC0IZqiLb12RuafIBeFi4P35r
3Efmy/Izl18gJojO25OxDHYY9S1jglhzE63l7epKeArWb0NJtXyOZXEB6ffB+qCWT9zU9sscwztt
5KM5MnGfnzCyWoK+LwoBv56OHf9n1lb75a/hPi+LC3+IrnYytXsap2S6tstjzd0gDBL2mHlIHRgy
ij1w+cZdBQC3fuvrcC+d+MKPmMsQzyBRKu2rrkOaPrvlgfWtGWHgCZsRvfff5X1IrHgEfBXelni8
wwyzv8swAsDNrIxtkgnOaHX0vgjP4szcmzD1zLHCqcOz5fT1fpzrXyudX5NEf00xUmCHfBkoyu6n
QUonONNDp+etUeYPySSDPc5hQU6lHeAnwUsTe+C8SY80m+Bc1o13Yii2XRA0LvEZZjW/UnrwVmt+
LJoUwnrR54c0N3XzkhQmOiDSM3yHGUJpv3chnq6Mpl9ooiZ1BjTi6pyw06OtgD/g/EwjOsPaP8Yp
r/1kf6WOvmZAr4ssxQHB9NHSDwRmrBxb0+aG8zVZcDHrv95F72IMLXA1jMWj9DhhFuG5tdSGoPfd
gIbEk/ofMpf4rL2UjSfzsCpw+Qk+5QixH52UWZlbvVAhM21vZvoe5HmppuDAqy9ux3kkmdOtFUuI
aI1y93PvM2DONw7m1qIxrZNRQakwxi8BJp6t6TUmujFUJbIm2EoBGU/EGcRra8TSDLXyRKL3ySR0
cqZXajpQkiZoZQZw5JqXqZ4vWhnP7MewXigzh/5YT9FhaKOtrvFENuPFMhjUG92h7slXDuS4F3Mt
zwN1TJcI87FkdDKlBvsTSryweeyM+EcrSp9lI61oOCNCO+Uxy1GmmZEwuki9+TxXyX4e85NU85Mz
A5Vyw+sSul6C922MBJIIjTwfjbkxg99ldRdcmIHe0sHqLGhaAP7wrJYfLh96hmsSuME6mfR5nrPt
ZMJB9FX75AiX9ome/uEp+bZjn/GPWkMEPo5u+9C62b2MrJe6b7cmk2JGCTYWJnYKv3z2g/5ZFP05
RcJuGowqMDWtutB8jKzh2HMrQRKuy4TwXxPMk9mlv45VnmXUEGCJ6rEKy2HXGB8Koig6J/etaVgF
zNzU+Hs0/zjX1GQ0tQXZu4DI6QuDp812A8dfjwDpYCKNUjNn6EO2QNB9zynw3zFwHzlg/Q0yXVx6
QcvxKz038ZsXhsha2/wW6vaoMn3fWcmhbe2NqZ0jtx07Dm6lMTwbfXtREmEd1s9DmNExGDBGcNd2
Ub3IydNXacXn2Yh8bMNJeQl0nYOIIyGrXZ5loyiaQ2C7X0r4d1FEjEbSIZNMmRA6E5WhUth8DJez
S8FttN3hsVIo8tzqwO16gVsP8nZsN52s91gGVj1VaxOhvGqG9lxmrOFRSXcYJ7mJesXaUnhshZNy
3FAuaBH1bA0jsT7DX+2YzwaULDFbe3Qsah2TutNCRl3n1oQdeirO8zg84IWGTmfk8XswVUAc1D6c
FvFGA+UOA8iAvM0hotd9lU736BALe6phzMreaw4ZcUXY/yGi2LDoGev5sPWc4p2G9U4l9bcYQrCm
vPQhgwGQlS25I4WL4KdA5Ut2sJvYCHHjO5+hV5baNfZjHHYNkj3CfugKYN1IQzJKnMm/uUnX7pGa
8ex6pM8jD8vwVs7xg+VTOU4u9KZ+2wTjzavra86TYuk33VXv2TgdIhdYJHUabBr/mA7Ds0Qqi2fi
oU9djih0tmZvo+sRbjngY9hCI7+vHPcU2MOpzZJLrxe5vk+2PdJUb/APrttvtEVr1kmMU2gJ0jmN
6lQE9n7ynO/J1SAq0/SLszFqTt0/TJH7E3hEMPUDgDvfdnhM7PDqFeJNKwb3wAW3jDAOXeXeMnvc
J7H/JOLhPIaMx0zzOW7DHcnad2AH6RzQS6xR/fU2Q/3lGYqK5newiIxu8o2pYB3bISpUWHQt6tRo
wuFSHVXbXBxvegw8eTcL/aji4DWgRZxXwaln1R6S9MVAXGJS7RD2S91koYqNsd/NgA29Rr+iPDs1
dLc9Ha0J5GD25pxnlsi1yBx/x/0xVhYZHfhWCJByNRr3MfsripqOhRF/MWb4lLWtDzXH1N4BKsGP
8gnIZOFEPm1s0si6EPHLoCSj96Prb9w26l7GzHUI5noJFtU/+MXqOQFgvzJNkDVOJgAI1RwQw3o4
tkZ3rloUh1PSMKlwZYf7fEmAUuG3O4WUgczWcejgQW6W5JJZ5v3dNKb1JmyLP6sZfsakvmAdJWFl
7GHrev5EEfZ/hsJW2M7wI1zhbrjZEabU2X0qpYHKVbTMnx3VkbbZ0uZrpnlHs9MD7Ng3275Be9wM
kiFOSkaraUi11QSsb+ESzA9RbjBR1HVMha/7tzyvjXNUs4d0XXBUdXjuumbv1x2JZ+6uDFlckUK+
lwrMjKJL5vCiky1xIBjmhBfsXOcegoMh3aeCNcEWTbMPYPaBxjEI7yhc9JyJ95wzYVCy/Iha7JSl
sB7nOsOtaEMsFgIuDQ1aywE3Z5ewhiefY36cBbc2q1AVVRXc0a56SOxSIL6bcVbln/OkebP80N5b
XdVso8y7EZQGuMNsV0aV/rOhIYBw0lCOprajNdIyywaI7tgKsvDSfh/VuSjEg92ZPwXMgMgv7qIU
2jFDgmFdKzKCWsYVZkvxUUznJmzPGB6Rv6Fba/cDOe7bVmnMr6F34c1GS0foUaXeAxncKiQVKise
0A/czWXGdLxrYoRVvvEzd+O75CXErrv18ooYUo3JpSHyVBYLj7x7F7XvMhzvrpzDF/7DHZ2CR6Ml
0JslEY/HVRkY4+f5g+b3fWdCLKpIM1rPg40VMu52Np9YTSBeSWg4GRpzqQNJTEaSzF68D2hAvgvJ
XuEjp+Jh/1fH4l/cM9HNa/3YkoGX9MNvZxn3lWo0j6+IaMSDVvQZVjIiKHNckEQjeQD+MtXeBw0d
HgdCijY3+L+3C67dm4t1hO80VPKTpPBTYzPwikOfRxESO2jWPdHx5wnK23L8EX79muYdfBIChfqe
3nKe7WgUdftxqA2UD1AaPcM5Gl1DKATFB8UExQdutVr424IBUJIVjL1oZlrZi0OZSfrYPQXv/Eby
88fQhR/SK4qDniuGqyMT7Zx2mCd9NpbgNRzL7xRhZVD2dDjS59HoOEPLQ66ghVcGcUN0N2rHJXGY
jBomPvLWLvQqnYtLOOh877BWw+cwPkFK652T0HeYbFq8AI2fm8zZSY+2sFtkhPO2ez0QueoEx8yc
Nv6kn1s5Mj4ob7FFjEPRkd0+t+lLbrBcDlA1wP7zUksyQrsKWbwHMEUgWux90i4d2xN7Rkc3w1Q7
N+2jfUjNh25r2ijDvHVNu/QD+kPkzHdJXF1JMngmX+Ka5N2DDLObTZCtrjCazDRBjUnz95uQhXzu
HTmScAWHk+PiVlwiBwC3bwF2UwcXMy5LjVYXjSCdsj4dL+A7PwOuQSfyj2ruHmwz/zahQIM0hq9n
xezM0EgNxmUDA0amHAZ+L1e2R5O44S+JpZcXcUAxb7X3Nh/SjMmVXTQkMr5FvO4dr4rDilO73SGj
Rg1NC+tGggdQZNVhiSBNAusmxXhKomBnMGE9mpzT8Y++KBYnj3CdPiPnbHQJUbQCpM/ioN35TyA+
5tGlLy08ZH8LYsLJz2US/7gufobKzSbkYQ4NPXxXymbV7Hu62a6Ph4Y4CwShiIf4POYU3RVedjRj
Wv6gkiwec+tAZ5p+/ch0iDyPVdeFWIQGfCkyBB+aE8GJ+eF1NDD9VMN+qngleMGmpMWCZj/lBiXQ
rAE+WbNcF0VKk8/pyYeqBuafCAAae83esCks4Lt+pA7S0GIrPKTcaMII3Om8xRwp3zgsMNQZvNOA
m7EcckY+OX5KSt6D0Y8fvqkYvUoTgflwp2K1Zfy/swQJ4n3HGBaxU2a+6gKZTbLkz83uh8pUiVYO
yZRBPvCUXiPY39FSRwapMW6EnzzHhf+APeOxEBXfyBdQPkdOxlNJZx1soVoHVF5ibpL1FJnsjUZj
bmQDAL4Ct32IiwXk6yAbYTf0XGJjjcYLD6Y15l8cl/CPkcLJqisMwB0RjknTOnadsyt4X0EaEjsN
kk1j1Y6T6WI47UNRmk/NRKNkDo9jLA+xzA8oBZ7QeHLicEgGJpl113GqQkLfbV1Ax37l71SDKrMb
SOSN+7ssmp9jvqij43PdLjoUzGixoMUxoS2drReexnXSFhvtdGQkjsNbMfOSkAKRds4hcPTWoqLQ
c/QAOLx56lEzYBWCgbxwuaIIN0oHjCBtqnO9uLOcMN9OLRMyN3OuuWEdEzdEZiSPYxqunGDa1aZp
MCkUmEHxqFD2M8pKk2Q/TZj708oZcfSk98vDWWUeqT+0oiYUm2mOSHH5hwmxuMlNRBx2dgZGL0Xk
75y28zddPx8aPd2jwlWkfoke2Uh7Zibx48vkIy+Q3pSjcUip4nDYOnTiaelFSdYRcutD/miNZBtF
6EmjtGNgD910a/3H0Zk1N4qsQfQXEcFWQL1qlyVLsuWt/ULY7naxQ7HDr5/DPN2IOz3TtgS15Jd5
csgSLvnV3WRFdGlLSFI9ou8v+OWqddytVD7zigLlxMznic9zvCfxdJexYgQ9vNZF8OLM/WmEO8km
5ZxszsHacP95tNEDZ+Ksl1h61bTcx5qIdUmKr8zCuNLZ5iVzra2PjA95fSXxbjU5+deW7azqn5mY
w36V50AG+ICsXdxb+zGkF80rNQxOzxiwnKvs5A8GQ6yayUk+e1wa8+atKUwAsgGW8DEsPxPq8IYx
eeq50CzdPFfHpTeY/hBg/zry/yHk/UaL0BPwt6aF+mt0hBYb5yp5F5NgfjWD0r4UCQo/g41isV7Q
6JzhAEwZNVaR/xtPaKrlEl0V5RtDB+CPfosCBIANXvVuNvOdn9W30hNMoCBJcD3Cd+P1z/Cx3yH7
U11jvrkN768GcZyPnPRm9exU44NbJvYmDVPxp/I4l6l6frRdfIylHZ3GNntraWxbq54lQAek4i1d
yGPoV9VpTiXyGlOQVeNTN2aNS5mFsUJWAFRu+8RWy/yXo/Czw+mOrAC/nCwY1JJNW9rIyOQXSuSn
imoeXs8RUIVFrIpa1p4+8aQR4N1MFoaZsVjXMWnobGpQI8jjBicWEMisDFwOrpnRew9cwT49Z7AA
X1iozKNm0WwrXLYwkbzZedXcUzw17r3W3Sscw6SlWDdnWXLbd45JhTLRivSU8j1mWn0wlkQ9rGaU
26GBHcRu4LBkbpuk/nBHqnVZhzJopHm89+qppgu3JWJt+UBuZ8I0mTwMXnKoEv+thRMeZqjzNlj+
Tb+gpm01vtr2TAeLperhOWO15Kbfb0MswqLvKWe0oHuX8T++imdiQM7JdM0jxhosDwCin6sy42RS
q6OywhDsG42rlU7Nw5AG/zpp+YzOZrRwKoNx23pHVVjXOmge2gqHaVhRsir7+iR7HLxJms30z2BU
tYejhQAW6hh1Nxx+82CQ+5T3fJYplD/vObQZlWBPYLrS4J/xjSXuywUZoP+JjqKjMH1KRfDj4ECC
OkWpZdi194BLJY2kHU5X84Htfdcp3G5GNK3TCEZ078Y/Po68VUOyeFyIFXUq0TwNUDxgcjI6qlaZ
19y8zNyjuJDME+ZvTT+nnQgSf94rHq8jM/KAp4sLfho7DIDm7MGQNAOFc3y1QG3wZ/GiURMrWFqR
KIpj15PYsnPenDZ4D6P8NoXZDv/PyVbRLk7L8+zj0cxnF85wjQWzc/oXEWFjD2vL2zC5zoBYsVz4
fCa/uTFVbFPcmOMlLl3n7bETFLT3Dv3PpXVRWUwVvcnug3024xSx95iJHmuzIkBdj4+mq2BgLdfG
JBIvlOruS1tetcouHX0AMEcQAHoPtFjBYGxv8KJsdN4HdFI1dAZ6dEM3sThmsb6NnfubYz6P9MWh
khFbDKKGy92f7VBiZ+67cEORx3pp6oqr6l6Vkl1zSW4GMa3Flvwjuo82Zy4rBuagRMPVq8GZpK6B
C4z+nrKgUzw76zwZkZTVK67JzRDU72OSn/IxSPZDTXlj9y/v2TiWZdz+N3GS8xSDjcrmdSnKc4de
6jOwmPNkFcdwKLSsv0RoHmoz3UqZH+hnBwZidfQ45Q7UAirCCx+F18CaZWB7A13FGZkSH7Aj1iPh
IL3KSv7vslgaF7zpV5e47Zs8ucyoVDI1PgMB4XTBffN0bO18GbSFV6XUjZP6vTDQG5CNyeNa2avF
QJPWpad6eY4cwtB0EqZpuabR9FsTNX9DKn21Il5434PJYls/RK1OHXGwWSzSPQcWFQASweJntJiP
cbd4WBKoJPFgddUT8r+DGxuWPuDADsywy6ghmJsNCJUn7Tb7ys/Pnpp/M6JlTDUNBhEB52lqzoJU
vLGC+zrdDkyE5RRdls8yquR5jNR2al+1onMLbyWQsadspqeli27FPIFbsaDvLeeTLLeABAxMDfCS
Ep7sb3Kqxl0Tlb9pmPMWUrvbMRWlGKpLftzFoMkqGdZAYJI/WFNPpXK3Pgf95VJvRcbGsRhTUblC
s/jeXLz/JDRVhqCNZ0+3p24y3nGJbP2a0LHGVuTQcGnMqDZ980DF6Y6g4RtckYNlhjgTyDaS0ixb
QJ94XqGpu5flgZwKguKcyXLD3A+D/JdWDXNgFIXIec4lrocYFD8fTRTJfdPa+IlJFKXEBYfJP43J
uOMN+1v0iu2fm01OebDnm5TnYbhbgXrAt8SD0ucWkbAloY1a2RgNc4TJvUdG9GwEGjyPlj03dosh
a+kDPQpNJBPJtCGaNB5V4FG4zDYdETRe7v3kFJ+FydrlVcYVd8tbB3dhk091fIbYHRPQ1/vZlzh0
gnneqNx6nqriMoB3Heg2EcAvbTKHa4RRaAU2PB8MWFYWA9T1DRZEHHhrl970DZWt4tC7tL3XFg5C
nJOf1hQ+tmaE9F0W5lMEWAVrFZ0hBfB/Tu5X0LV0SZhFuHH9+rUAi2XCFG5fe0Ron5+WSBbppeGx
SeU6LIf4DxYGLKs4FSLcESthe9z9WbDFsjS0oOoq9z4W2J5HHypw8e5R1kDdMvcb4BrYgRiab1Dg
GYc5DFNKdU3NlzGkl2IctnS+3RJ0J14T4hrpNVJYuUrEQzv7rhr63jOy9WaWHJKk/Mom61nhgMAy
zxx8EcFrf5EthrvKGdyxOL66dQfd0z9X3oTWhpGBtSiZ5I4PbJ/a/2qO8q1TfJBOQGemaZj//EFL
+zyPP5ABV4X5Io0WMNLvHDebyQ1fNUUuXLQvVhxyOKkRKNUbi8ieLAPxffHoBBBkUaEYf0Srcqpp
ofe3OSPZlCeydrjKh2eHIP9y9QoqIIP4RdxgWMIMb8MoTmUBtVH1wy5s7tCioPSq6FJE+oYjkrl/
iSuZIMjYOy+ylkzv3cPyieCce8h4ywTUTzHPu4atj/EDl0q+ziHGdzOC1Ymwca1t/NjrpPIWSjiq
AWrGLvONN1Ka1w4fFPdzcs3iHCbGwk5gZTJ8flQkBQQpn4/baXBIFJ9N3Py1AiKelQESEczzg4Ty
cQqCkvml8vY6pK/dphEXM3oeGDu08UcdmQ9hQ11CT6lyWb8SqUVACA6AkaASiyd/9M6iAO2Yz3G+
d+b6MzU9/Tpr2r49k8wZJ+gMOAtasx2Dc9GNvWHROxQ28/u69vs1u/kPEOPPmok1iVjnmgqb2hQa
9JpEnTChX90ie9Ot16zsZEJtbzu9rYTxmBBb1MChUHMRr0c/XButg/4XskyqJtmzn27KrNq1nmfu
7ZBFlpSc09XVToQVh1a+MK90KrDl9Z9AWV9gUrejkhQdyackHAIi6dOqyfq9KIY9DvE1nBsGdiTq
7P7VIdMSA9FrkurmdBhDDK7J4Tmgm9aPrIeiGI8NvEMeBSZVA5fZdH5kqr7WtNw2/DcynKaN3X+g
Eu+rimYc21cvUTY+Cm4BQUMvzpJ2D89FGB66ZaMycP5p4xT5w1ETYOSRTOC+uTL9sud3U2Nx621u
VuUOJ9FKUW4RacRG9anc9G8xJr8EHlaUPVMwW6bLQli9B9ny9tHRSTIqudaYYb24gSVjPqQ5A4be
/fLiBRYZaTJpGTFDyKj5tqxCQtgNIQW23O2cZdfGnBjXU0LeoOZ3KRQK6DjWkeLGka6f3sdgB8TG
TL4aG5SkwZl/KqIT2YNTI9SPEsau07jIUwJY7UAlddFyrJ7ObTVeq9A8CnKwGgLBOmMOz+J75o5F
10Artinn3zHPbhYLUNSlbwNvxyrwk4vq7S/KscJVy3KY1/DKkgkPPe1CKR9N/d0B2lryFVx0uPRm
rpkv1SgvrPd8yVJHsELAFXZs21jbDj0gGsFfV/fitjz6SLJPhGroAceTQaHZuqisV4dynXlS6LTg
B5iFW7E5bB0/prakbradY79auXOY5441iwoRs6B9o9DTV2XPtPn1TwKv3qIDI/1N654HYeUtw0rE
0OekTX4rvrQN8WFrFQTZi2rI4wH2QAPgZ/FFQ20a859Vx2RZ187vkPMAlQVmUUTdl0Rgae8Xel+v
ubriVPSoBIn8E/5ycu0I4Zx3At3hSiDbwcAmWxtMQ6fe+koJwS58UpXp3zagpJUBlmgdANYUp/gd
Cd5gN87yIWbqPDJZDr2YaYqsXi3ykVAgXd/8aA1v2yn713GjX0G94REq5dkfSa6XGkV2WeABzBMv
HzY66B4TalCMejwQ5qX5Z2j2RVY/UGJvb0HUdebS5yW+c5+URoHv2Y9cNHneJ6vjiDxoUC8Yl5cv
Y7KemPcx9wB9n4B7kjMHF0a/CQ0BwSz+xhmkwuU6wU1tD+DqSN8db6v94xvDH1kF+3qpvc9roHQc
7HTyp0/abcp4plXh1g7dy5hNb5aQG6zbD4tqKkkVmV3LlSLkA25Neqa4+xeuZL9MOQE0vCLGXiYS
1kvBIqxcfOxayEedq6fZ9l5Bte2jFmVvdIt3Yil8aWLOuIUW7xP5P+TfM1PxU8jRMYB3TIYZhAot
4WaOHXXoONjE7Yc/uNnO7gqca+xSw5DhsklMY2NH4mvSEzCocIDJnF6DqbiGzHuHlpZPk3clyM3m
pQwyDi62d0i6Yc/cUjAUxafl0H+jJ/NFU7ub8YXufJf4Hd7WLQ2CEggff66DbwIzFi0trF9j/vIW
4nLut8M+asp57yJpkBBp+DKHgaMQDL9JnxPXxlwi5p/l2IjcdQnYuORYAXZunrBy3KhJ/BGGXAdx
/mMb+spl0WmyH4o63l0RbMsof9W6C3d6HJqjEXW3REe3aWLCogf6FwsI6IZ8CBpakpsRqDi39I9e
kGpKQEYN9eLmHK8kKg4+MbeV6IxvyoG4bAk0kVnjBuyZ9EPmaAt3Y7fNHdIPbSv2eNCZ+jN44DLj
ipoW458t9cHpqqNV5wL84xzCIYx34UKfaKp+qT+n0xX2FcwcijrbovqKdZqt2mli1+y+rTB4apiH
rMKCHtoUfimOJ9qjNOZnP1MvdAS065HIpNEiQFt9ixk1NJ49hjbL8REx1f1DtHgbWprFLIBNXOBQ
Lwb1RywEqDQYSaNH4D+Nk2U2F+WM9+W1j9zkjw7FLQzc7eDF7CKk6YQElJJqiaz0baRAD2MSvXVY
/DG96WuIuSM48ZNFtgqHEsNki3rpg28BWJzQK2zpfMJm/1naYJfXq47oDRu4PFjpfrlILReYkivx
rgnFH4OOmdIhmRkFvKLcp/aD5LWsQzo0MAxcwsEHocfeARl7elUNyw5lsgGWGWixdXVyMGaT6Ipv
hGxOkn3XyVvkQh4wDGwBqHqqOC3s/vjqVm6PCZP/TU0EN9GnXEqqY9AGv+GEmtPxcAha6jphPYZx
8TKa9R8j9/Zul/NYC3bMYNyb4Uh1XPuWOdmRYXW99pzCOY/Y/6AIkyOfIBxwtUffr3PQglWHOzJI
jU3qNc9W0b1yP3quIfGZOSCTeDHg85p4TDLS/0XjeNsXOcgb1xjh/jFgq3mEqZ8OMEppatlr48EQ
wYnKuu5g6vqWeSq7egj/kYNVkpLKta0ITkACJBBr16sUttZSNxz14DyayDmTP/aBEXWEjelrXS/L
ZE4wzaebOk77CzL0S5lRfCkL3gUrkHusr3sgrqfKsr7M0b+YZola16Kj1A4Z4FHfPT5VRdp6Me64
FF6171z6WaQ7C/5agqcUfe9mU9qDiwVEbVR+hX5x8tqI+3tZPrdIhMGsYNC3bJ14pyL7X+fb/5aj
Z+2GF9vADRjWkN0s9WCW/V+rAeVfItYPrqLITB/svPSPRlrz9GR//ZZ66igjcpnbvDL1BibUj6Od
PzI2fRgdww20zF/bzb+sEFw/byMGG9R5w2EgyK1yGDwsGHLV+mw0y6KOx+oXMiGJYIij0DLs1+Vo
Nebeo1gsRKC9SMqIbam9jR9ylS9JWHRO8phLuVNTdUTMH1aU4dDUmILsTSaLqbptP6ATAkde6sUo
8saet/IcrJej5iTftkwI7bR96QXmRbd/NcPmSi/vYXmAO2kjjXKUFAOLFCWkji30JpG8Jk0/gY8w
g03QNB9DV/8oJ/s7dAQRTA9Kldmd5eIDMsY4PmdOewbASLKM3hgEUgxw3HujnvN6aYu/lsn5ONHx
NyAqfrQ6eM89htrmpHGrBODA+eB6dBQG/AqgIcpIyVK6duiYXbnTzFRF3i0vv/tdgK1ZeU+diR23
b0bYSZg8JRb4tctCXAy0IZfTzQd+GIkMM1/04EzZifUY9rcTPrvw79bCbUtWMHnvUMRyCkg2oZHs
vWbGcZJcZDnc5oirdGir984dqFRhpgTCpH7DUftChOmaV+Mp6fHSeO6EdI0XuXZZ4MLpaNRa4cHF
IpZFnFfcyHhroAatYq/9xJcPBn9wMZAOe3tpWGmDc8UpI4SKsJwbDYa7ZUIONmv/8KzgwqEgkFnA
nMKDKcyOSJpzQz9/TyUxwEnU1EWH6XXsferdsRtmxj3FCOsWJkAIizLTbj3lzlOPBUpF1rgtGh+q
h8m/Vvakm2hFZ8RX4c4bmBAs8Uhnm3Kj38S+/YoNJIS+xok27GV3oniyOwT2dLKk+J7gZQ4eEm9H
6Krm5Rw7nItJ+ypSBppDmwJCVeMT4vh72VOlYWW4xMasYcBvu/siLD80YKfIQ9oI4PxD81mDM19P
Q8SYgjkdisajM/hfci6vWLoAF/nOy/JbNThMV6nQ+J9D2iwchmrJYxtI1MNs8XU8+HwOqwH758od
psMUWUcsLtUq1uA05uqK7T2gQU1u4jm9NVZ0Waxxth9dmgYlmoMCMZuTMi2Kq8SUHWogEzgIOLUX
iy+YH+mk6/rFBDDE0kl9AnUOBd+fZdo/vFfHbDRuy4iigZOhMRLIidGlATG0TjgYt0lws5d9oP+U
xfhsdvPVmyYJyQ8KQlK8mYSMoVlcrUo+jlNEBQWLQ2GnCzWW9DbnB8ZQ8s4efyAaTkN79ulj/TLj
YYfweiOCivknPptjAA+Ggi4GJyO9Bosst1xsEUNOXZPfCsTGgjV6WavDmvCePXwPvXpw8ZwRr9pO
i7Nxyn6cINn2ct5EaXEzfPJ7ORR+pMRPGWUYDpT/miZI4Hr5Skjw3fVM5MdPEShCCDRSGwc1V0dH
NDufI0Xum8ehzYHm5YQnWSptdq7KFqx+1a2oxItog4+u0r/LGtkhCS4qKyPec4uJyalbmikYufkO
iJaIG7FU9iWQ0dOoxWGoMOWrEW+U7T+bIvwOh/JeN+rbtB2m7zxPTikPuTu4a1/mKfAI0A593dOP
1QeMD+AHJToHm2RfeHwRnEjHOz0dWy1BC9IYNw+Zn5ksWMXllDBUumEy3Xa7Ms+PlcnhKemAAegm
fFyunW4cllulzbPZMQJfOqhsK8ClRF6WXDO7TEqJUwxnAILAk+nrpyzjoqisE+8aC0qsNrEDo7Nx
7B0xRmIs6ARR4f1zRyihyz8JknQXGsG/OeYaLdRwlDq4RnzD5chegV3m7rXBQx5GbxXh+qJzcH1B
CxnNRySNh8lNj3bGVI4EgcmECy3jsPwzl4lVP2Eb8dReDkSPm/lY4B/2ne41cOXbyILBGfulLzkI
ZxwJQ819VRpv/aJJ9OW3mr+MgsiPrxjC6GvVJdeE6cacej/0YvPvPdqlDGm9IRauzOfJm3YxEhmw
Dn4bzPfSHCk7I2+JE4TQdMTWDtSuYO6mhv48c1BKI0YOmGEaHo8ZOdIqSLwhYZnS41Rdn5q4fNK1
fxHeDLjXOS79sMvriBCyTzvnknUmsMxlUxT8WukFbxAY09w6Q809p9R4gSVPthUvFN5xgndd4lz6
IbuXJA9XgEep+2z1vbDDx+UmFIz9TnsUFJhiw0jnswAXNrIysEW9FaG/MismmkOqbwFNu1EcvsMO
oc0jfG79/ingPwCS/D7WS9INludKLw9SFCmSpLQEhDK+RCBZlttIUY8/czF+t5x7/eUxr7tXBGla
FADEVG3JwTo5V5ycECF+3MQiceXne8/LPuKKuUzknJphoBtM3PoWq5zubjWUGJy7W4PyhJ5sY5l1
2yDRJ8Pnd4xkudMU1eC18rZMgwhEmsFDONUSI279nDrshSbXBs+CFCCon4Yt32Oin2tKwRGmvprW
eUNEQ2ZnsZ+G9m4RWwXFET+XSFWsqTwUBcCLqnrGtwcq1gCdjVxj+qflAF3U5sPUjue6oSXB1sBK
iMeuJuj6WTO+xNnw1STYxj1hFQ8iDv4/VvybSCr6Dt0iKW+LsIdzRwKScwKfRWk9mhU38aHT00OV
Wdxs+bkkW69ygcZZ9nkyhpPZdm9SD/sghmbKDkBXCt+1SMWx4IdeHmSnVc/ZnLBXzn97J9tJW2Hn
0d378sPGvH6iM3NUXEYFJHRJDTiHoAq/tCZaFWIvDIqcuwa0xBW5r93/uUvVZsShXfXhxOoyKv3T
Wc42c5t326LH2qib8jFWacTlpBiOufS+p0YjCwwUFovuNGBR00b/yHnzoak5wIi5fMNQsW8WnFrR
XlnjSEUMpNXReKEs99WjFPFFGBrLTQN81iC0tAVNMXJQawfOO/EPti+2r/Yihf8xxwaYnLpcz776
16U+07UWyJM/HVqb69Ry+40LY104wYPt2gc7Yiqqy52tx3sTSxbpkTvltLgmLEOeGx1snY782VzZ
XHip3mbuVt+KnNBggd9GqPI+j9FD05Ufpe4+iroxVmPUAfmzHJthdFtc2jlKQWy7jBc79RRb5Z0B
HBrC8OEJ85YGuAAh0z9GY36NW/+lA8DCJd3GecG71At9bwq1NJ01v5l090lAPi7EvSld398XgHET
ejM3JtnYXdiaTyaFtPaM4xjDDTK+Ud4awfkG4Bx28jKHbt8eaNaJN7PrciPORbCxPUTRKktG0qMg
5KwwJoc80mkAu22YnX3XFAfOphQOcpipq2uPV4oKl+ZxSunSG80NQSZAfs6nPWXnyAHR4lb4DMYW
5chH3ZiD4QWvo3hyKsdm9FNx/m3nhxhHMtE3dbI9BqTasK8hrtAM/mYnGRcrHPGzFWdrsMDfPtbN
rgs/iIfiG2EiU7rFY2+Ks2DrGRnUBjLlu5yvomFsWJUUT/acxfDMwduPnmsWhGb2XygzPfo15v2J
lZb5ISWM7kNv2numz58hvjHqM/bmwDaaDhxTKdbDfuW0G3omz13abvsZN7NkDemAZkEjACcEZK3A
r2KCXDfBB7guUdrBbPOdU7EuFXN9bWduMsEY/2ptvFRBetaOWaBuYQRg9hCaI42SGcBBG+YUybCh
cGEacUQfeWew3dXWKvEj+C2GvTfRLIacGYSiNIG+wwiXYtrSJB0REWDRZC3OZ9J701fh4p0zksXM
wY+0siyITHC+jMa+DbzN1Cy8BlakHmOj9le+3V0UfCciTKLb+dCCRGJDPaYHnEFA5rrPgl1JiZCc
Q/bme/7fQnI95kjbp0kF24Nvpxp9wPbDrUy6qxAFJoF6Ojm23nXdRLkyXj8RbZNW0dVWwuxw+obU
psO805ij6EzC+5JNCxirY3QZazxv8v9TyOCwYFWufS/r9O4PA1q/QGFzNYmQLp9prYSO+v8C6uTm
eXDMdz3g0HNH1q2+EcUJre7RSNWP3XIpjhXinW0CbI/R2DJp7Rqbqp56IE6aAtxaexFBLTXpcfEI
RDcWg2HjOQ1XrOjdjIur50YPde5842XASNEREHZNpR4GXbd7oqQbU/po5tBTLwkF5fRHt0CVICWS
Ps5bb68KajNR3MttASrsNppOcHEJDyCA4cLal1mzADGifNcXXC8I4dwdlr1G2K9ua34xOCFIklrV
1nFYNJij3uPMDkhxWgzpR3ipGJkObQlvfgbDINHeShLutdxGNtW10P63Oqpe49q7ZmV9IwspeP/w
iU5J++Dm3nPDb9CbFWvodPB4VVLKITof7xFNRMEEY0PZW2e0N4PMEA3N4zI5bF17j+PgUZK8VsN4
hV73BEx4cbSWxBOIieSUliuix4kFhJQSohJnLp4KRxFCwk5IPgIeEsY4Ks+Lt44td1MiLHiGvzOl
2BixvnNa+UEU/EZY5M0vlphchuA9jfLdJES79gBIA+0HB1l3wS434m9lFktxRMlwWn1h+j9FgFgI
W3qPQ+JuKzK5eYu2EbXOycHOnofJ2U0zQn7jW6DLo+BGTISVehCTWUJNu47DC9Gb/s9sVTljC/kt
dfkeOvajN8wfOX9B7lrplp5VqucCcL6c1qJRPrrohiNjpyZ1b1DE9lXogrk2cCdNZ5xqzOYxf5Yt
jG3f1jXxc86j0EZKXr0qCzj2u7Zg4jOeGJKt46x74fc55XP23GfNGz2uD349UXzDWiyt/AeKNzux
9+DU6lT19Q2aCCDbID8mTFyefBe3TD1JwREd7p3N7202lUT5Z1xIMCvnPUj3WMwPtVecpm7mCttU
iNRIngiE7o49+8PBWJnmxts8Ax8dx6UxqojHk5zTD7sN263TR/coiI+NNz6FnvvUOdMp7EhgGRIl
tNRUII4GVRfSxHASDJdCpMeq6ykTHai9HkuybqZtK/jaErfQ4hKcwCwRtDYocMSNtHzpxSZzdXRM
Eu/suN2uiounJiCPbvfm33AeD7ISn45kGl213OMxPNzjMXm3qcytbQZo1dC+iEEig+bu12CaR4Nq
dGf0/1lldzFa/2cw830q6vNUtlS/MM1nQHDT4KLWLpi3x6AKTI5j9VUw7ufBpREoTyMixMo8jo2/
s4va3pX9xJQ8H7PzgB+6195dJd151txCpzJ/XPiZSlTHucwPXhpDmXWSzYIuNRL77hmUWVi9R7k4
67cKBeIvJmncfy923v6QJ6rWkeX9lBIjQwlUBHDPzgvFtaJZS/qoT5Hjwe4Jf9xs+Ffa3DoaObzm
HLlkbvp7GDPJNpPcg+Mk/lv5A0t8/+xV1LKkOBg7SEQ4roND27vnIuK0XLgLhlB9DWVE8pjhUtk/
Ie39rZzQWKe6+ipG7JYWPULKU+lrPVTc0JgQUovJJyUUmlplb4fcT2GnIKqLftE9g/I9dr2jEAyf
AlcdsJSHy4TyeeBD1HZ/cJ3uoZahsaFqCeuIA2iyqj/Ihr32pFJA/VUQ7cz5YENaWFKTG22SKVxL
ABdFy7Yp2+S9yNzHrIkdEAkVVCGjOAk+boKQJ6/2yKRNwbec271TQXRSExfVCNBmbdVPgsMqnpwU
K3nDYqbkexkH6h7b1d8uFI/+0H62lXu1cxSnHEDTruym/z8YoXCWtFP8Mbf6pyXXZPj9cZD9J2WH
R6uZLmwEG5aTfcon2OYZgAZ87pcSapIL8PnDKfxbPmTkEfMOMJj9E8Z0zQXDqYwZMeX66uZQUitx
mYX71zJg7IZxe/KWmti8/Iv9n5RTVR66nCM0jV4ny/KZnpX1m3LoxKboaWcTHBkL/8ezZwBKWnxK
E9EaJtJuKCnuAEZ6c5Y/InFaTum/hvAOeVjghXqIhm1WD2+zXJz/9fiAn3Rtjf1r4rfHGVN6lJf4
ScZ1nVBxgqWDE1DOUtr787C1p+QO0tBZ1SitaKZIpRHucl/6Swl4sJ5qEEwmL3ePXF6VT+PQPS9/
ANjWC14uaghwXDKO3BQsrmGgt13iHaK+u89SPfgy2jKTCTdRC7k0iSzOUDEdftiuGNpo491JJ1Cv
EKaxDLjRMvAkV4Fvbq9wbrlFA41JYAAnYIlm1qsX9gowia7y8WvFOK2xFTrWzvWK0t3qwDBTCvGm
KtwaYoLRn1jUponMiveKJJTxTmNCIv5gQcpzjLppnoKjgZttuFsWz7h8sVq/Da9EBbm39mHkF5TH
ZYmqkIJMmVw731x0A3zocXQC6bhce6mwVX9TrDMOn2eYCAOG3OBV96aM3fzsY2HBJaniWZu8YPS9
kcyvK7rHGKn7xLndtJERG5vrM+Ho03bckN1BxmLh1ykemtlONyatcRnZcFVWj+Fgy3JTN1xkN4aR
4z/RPjndTdiPSfegY8+Mv7RdZf6C5RAMDlI1tfI5zPgQ/3bKg6JMumOJLYdhYVAZn1ZqMQ/JAtFm
k2VD0l7UFOBfdWPua4ze3cQ/h8GoX2Htuu6PG1mp+BJmVE0nOxQh2f2qL3xagBSMP2rWnMXKqJt0
XFtYNbHzDqOdgjZJB1I0A/PLF6q9BHuH1WNgUoP0/QcA+L5BMZ5nBofEVr2Fgl/napqA03b8dkls
jpgH4IePh8IqeaK5jgfNUxhqJ/wTFDW0L9SgDkNtxZC6pksX6xt+HiaRPCFUxWTID3XFylSkBdnU
wug1+ynonXQFo4JW9rQw4FJtfQ9h8F8ZFXLceJ7jWrteVZywJZFH994SWC4QtxtJ2K/OwJzuJysO
6DMuVYFIicUh/emVkeNpkHaHARGohK/lJU0NPiIvi0wDFRm2GAyyRgRIn1nbvvpmI4ZLXRmjPDMh
jXm0e51a81oE/JYLGrc1wj+NangyvqaA4alea01z/U/MAWQ18CZGtfJ1sm3jtoFNE/Bd9BUpi8Zg
CUmzbOnazVOD7PMkQCzcqowU2U8FhZ5xspqsxQslhTlbhOc8VbAjjPhh2nSBCebmPzsMsXGsVbo8
bHs/AFQGF4kxJWmEsRkV6ApD8FfG4NdrOgXW/5F0HstxK1sW/SJEwCcwLYey9FYTBEnxwiZcwn/9
W6k36OiOjitRrAIyj9l77cVgxMjaTU6+8WM7o+VdO0QgzfQM71Isjd4sO5hkXZtg99d1qDwbU8Qi
zPFjHDjf33vl+hijVGEQsqoSPiCsbrM5GfautFxieLatorbDwGLXq8mvmuOLN3hq6sZ+8RerV09r
MIbdjKTQn9UdXlgjeTVrIDdH3uEZGHICkSZGMcnGcfZ20uGjBsclLQp4SqhUrGLjTN2KShOPVsUB
HdRAUSayYNom/JNhRF4xWadTfI9DvOreellbaA56q1vaJ5GEdvDl9kPXU0kSBofMZzWtXNPdUrNW
f/KOscP3vA6KqAWbm3M6eHY12AurZeRnPwmWtuDNShuZf1DQW9MD0vU2js8U6nhKk1QolmNTb5cG
f2RGwKo2gxcnIbS43mW/OWdFV4UHkYXm+Lx4jk3rzGm1uN0+DmI5o9NgXp4S+YA6o2Dwm5E0fhom
yKUDLUuLdZ4JMn98AJ5oqgKuWpfENXv+uQrH1yGe3f6xqJidOVRb5CCS5NfPthvirKldkhYzY8S7
tsnTVTJv70fGYgWpj2Zhk7nm2EBFdig3Uu3E5KxJIAx76P/GXYlgGcxZW6QSO6Biw/uG1NGZHid7
8TRXGTFdwMTcMhxmw9C1KuMjmK0hjmJS7PU3PlXOXJxzg9+F9JOmHiFVcYRoJg2ILWV4D70IkwY9
HOpaSHW2Uuo9NcG54dwFiyl+ZOKbE0aFxHPIz0rMXGUHejpOftJxqwmoi9kuMeOLUILzQBQyWt1E
DE3uZJZxUqWFTWQfDC2Mckh6TI2OzCtSpfQ2u28ZNuaBQG7tLRhi+9R11U9fTHH10JujQFFmm+6M
hFZ6uKbDLYdOX700ubdUT8RdFUt7qlXTMnxeNGVqcU3FGCYJq+q+YoIDWHBuB+Ffeky0mHyDwAow
PcWhy3J1Yyl/9TvCFgK3h+tZm1Aj0e/lDEIMd4B/eujcItV9qZXpXGp6xAafg9PZfiyxUoO0JEyG
Rfxi7V2LYbvgPMhBxQM5HPuIFR67d98Z45h9sMGkWE+i81k84rcyoarMZZqQJtj2xTJGivaU63E1
a7f3NvDCHWrclmtFbx5zgZt8Y3W24YG8bFIVyF2fWKaJ0qtd4LscG6JxveVQLLHwmrtJJCXN9Sg9
L2m282AuTbtrUTZMS2RkUzj8zlgaBPN67GX58mzOM0qcizP6wKgfjLTuyvYSOyKpu4MqGQDdis7E
nhMpkqm8/2CLmZ51QUM2ZYCmA8Nz5a21vMAjGGYGWHTobZkF1n61/KpiPJ9CnNHJuHZSJu1D28YL
HPBDiL2sGtGt+fD8UUhOAzM5ioO1599MCdjQSw2BA1MIwmlufhsAjcUdxvQ5eJqNBqUr+BxKCDYn
xjTETmR5bkpHbSOvHbPHkbQc3rlV20dHC/uoHJPYQV2XC2UUQ2RzticMAcM8oHiHcIW0dsPKO80x
ECBcXurdaKsu/S91pyRlAKKyhnGWTDBdMUarWmmLLQbWxBiYwIyZYgPX1Q5LoU7NgPn2bD+L5EEN
ZYXSs7bNZip3fmvUlYfeseQRLwzSVyDbjxPpq6goJGzbkILAjWRNqE9GhGhrNndAp7JsD7dc0SSQ
NQs0PA8tZ/6a+7Qbvgs4ojotxaf+ggeQrT2IfLGkufqQok7WX9xQsc5dUulsBBHCANbqQKMwSTas
ovFH/mfagapOYlqwKu8cH+pHzQlWNcb7XFckyDAtKWsY9GGD7So0wFZbh1Lhwz6Pyep1mC8MuM5r
myTejxUSkrMH4xAA7HLJC5n9IIHiwPPdVNlDZnrSfMetsGCCZGO/2k+pXTmLOKk4h5iBUc0aOqKF
Z4zXc2TgV2yibuhr4uUp+HqOYm+sRX2PrDKN/3CQgPAhSLFU4bfDfhDTkFiy3643xh6DJ6+4t158
th9d8BcbQsxKDCIrWTMojcsYxlUpwiZ9y5phAKZU+X4wkaXoJ+aEHsNwc5Vi110UxrV2KLvssY3T
bP3u/dYN1gjTkeUKTF4WbvIdjOWUNYUdN457j049K8c9FVyNJBWkuU3sbJpOAxMCBaiRePAmxsow
eAphdMeQqz+aCdsv4xTPskbOkY5tH/+XIRgQ9mbkMAT+xoTMSZmJB/F0aNqhd7JT0jWeGI/UA45h
bl3I5f2tytii7PoWBlJ5whyrxIMNjXf8bM1WkGdbZMn0Zpgw6UgStqcxlXtHCYFiPmzH4DWugJj+
yTM34UbCPZcQ/9tIAVqIsXhdc3GD7RmCn3CykgKhYchIldoLGio7Y9xBnGSko7Yu42UZ/7MC+XUu
5L2HzbJ+zzurt1zmF3ruu80WSxC6JigvUvBYazEYlB64QpJwy/9i+YykcAk4IFCMGcSEhRNrQnqb
wTTn5xleKKd/E1dx/kzQ0ywaltbLoFiwz7MyS3KjHKfwINozpVl2a5xKpF1k4BCWY1iK5w9gWpli
xQqYiryNpUgmKE2NOziPxF2wtzRovP+myCSAQ/YxQGlrO5QLX0AEhK0bSVLidCY2bJlrd7jSCtnj
XdYT0J1i5I3b4TPwvRXbEYnHwNE3XY0T394EqSxNELPz2ELcXOIZ8S5FGF9OzL+RiY7dByUjm3Iq
FzXuQ6fo3J7LMIg95GZMTs1Ph9k18ZbjQLUO5jExY+xwA8ZIFp0sensEYBPfceFEFLDu+JvzX04j
Q3I++c/VadXBQYQKSp3YSOvTYwfS0eO1YchWZsYB774ZlqCD3FqxVyDITkGwwBAasCwGnIZh0WB9
LeE8QJYd6kbGdzw7bVluSQyPWX758yKr35zpJTALShNmTqNtOkiJ12y2G4Y0S2jRq87IPHnLlrzS
zB8cxkFGbnBnr/K8yDXoz4ED5OvBhZuCrymRiIruUmMBUzM5q4nFPafrX3q6xbrx2pOFUh+epGtT
7OGjNezRPg9+22jP++wyaAcvIyvIPWlfSe1N8hdsF3bZ8xju+CQm/4v7KiGk2FykO9zK1XexL8VV
sSADzd14yUaAUDm0NVQQdDcKXF0JVi+Lk+bXV0bMdzhYOsXPlVWdsHHDc4e/KQsWbWnMsrBuN02m
qtKiwKMs8i8zqJ42v9gFTzhPmcNmFT93hRrrOwlgCZGt5KZ++83HO414I5jJFuc0SVYQOS4+TTgL
bOL7eNgpy6bTOPDb8FpxhBCq6+/5p5nFXdkWjRMc6xHH6muAjR1DaNsHlvNnKXyTGk+J3IIIOud2
yhynmrgsrAYb7jZX8XKfwOhJFSi2DoH4pmWAQZ9ZpkTMBUHIIOUoO4Op/yZAWaHz0W0QzK8TjevK
HAAyXljDsFoSwyMlgpA0xjkKAfJyrWqyvmBOqBiRJWryquofAY8E5E5Y7A0qxNFrlYQX18/zNFqU
Gyy/TSA0PSIhTyM8FlmTB6iZkzkv6rMfm75581UHNGrLrHLKgZaxKZbxRio5Gn+xcJu8gHWau4Tx
0P3UoFxiIidwgOc5mufNWKeTg2zb4cdjmoDmeAdKnZLST+l5H/JkjKvHlMHX/IXTXrdK8eSbRC+K
rF4XWgUSTINvAirG/pF9StMS3yoXWe6SLkPruOGLKPKZ3VdZhX9HWw5Yr1jS2BIO8sjY6KHhanKE
ntYMyW8ztZn7MY+gLBas7uO0fKJjjYPXwlt7gcKhMX3p87EnrX9PgvAsPpcqUwtQGLqGzv3kBI7h
FtDjOf7AMEsmKgQIGbJk8ZwR1O1GEAA5/xR+Qbt7I+BnbZAHLyKcfr1KEroGlTBPfsopzijQAi8u
RPNMeETq/h1jty1J5DBGGvwgCUzzPlQiGA1Ik0FC/jvHZtOZbAmQ9MNTKrxRa1xAyWg7ODECjI1W
VEaComwAedCbzqooXgzFZYzyjGTtjfBKM2dA6PmzTLe9tUhqgFSYLcK30uS4fs7pgQs+zgP7NnJF
gpBo9RixcuIwQH/t7CGbgLF7QPc/DBfBwIS5vOzbJKoNq6zv3TjPm8euK5c2Ss1UQXepR/hWVHxu
DVp7QUtwk02nsKbMyKlxBxZ4Hduflss7v8Pe3ZhUlXVrLQ+u7ecsI5gSqo70TtI7UNyUqGAIj7Ub
N3lkE+N7/xlJP2SCXKiAPg29WDVN7b62XH9udkmPo4RBmTIk2eOsv1mf78zGbjQ7cyoRh8uhNNNL
n6R2iiE4xf1JhuD04hd0yFs0mUUVQWokz2VdxRBu56ymbmWC1WRXJxSOc/KqFL8rAUXGsM1J26DY
YCxDYsDM6AdfQZn9LTsolw1hDw7xzFV5s2zpnBfWzDeM9fC1/YL63in88kp16T+0GSwAi0tPf61e
zfS07/ybcHsw16sgrnbjzF31MEiYrk1Cy4H3BpdfG5Q4UnDNAdDo3XI+ZNbMjdp6y73rVo4eMDJs
VC4UGNOP1UnpOmGXMji5b5uUxAthz3wN/bmP8SXQga27oq6J1G3c3iGVmUPllJR2+V/qZenBCWHP
dnHf3/lTzNtGW9H+KHYA0cig4KtULMlh0wpWTjaW9nJvtkF4V/6zhFXSfxx9az7LVvrfaqKPrhO2
FLQ76Q5IDnr1ITOvHQDSW2DV3ZeNUYFJUjmOMS+DjTuQ3TIz6IkpSJjWgFW7TH1OTMteVqaDezBE
5Ykmt4UQP+T9Dqli+egihoPRiR8oknn5WndLfPC8uT85YLNhN0lUsSzu71NFI0vEUHpEXsQW2cQu
R+62eXU5XBiQlc6BQn3eZ/na35pcYeBdAvZkaavegGQ5D26LGigerXyLIAun02g0JNq6HQws2DF6
xvxrrFJGyzrOiE4lsQtiTown/pjL/EGHKhS3tEDEYLofmUQFIyb4Q6j2TioEq4nbPCCcwh7za9vX
+MRDFlccHETErjrhM0E6BbKfVTR2Uuefg3Ogqq09eweSde/Wgl61xsb2iTr5kq4p9iwx/0m94Gns
aF1Sl74Y9LDILpkjjzF4RRa1OPfqlxqQgpZvj2Z3w4T8WZcEg5VBddL71aEtCSb24BtCjpsp6WPi
QLO4OMaMIYcclAmeDiAYfL2sXYqquRdESg+WT28a9AwIlmuWsPA0RvjkHcmKQAfi5THzcJiBdg1S
fodGRe64oj3k583xCkTQ8v9a7Yo/kGUz4MLB9bHUGTs5LDcXy8uakXvMHYxEOKLleTIX2BFdaETe
4gIKmnZ53P7XVZgNY1I8iBDBrVesL24WRjoJ3s4JHnNJ2POYAPXphOiYziYtrn1q7/uiOXKqP1vs
a+CLEMvUsy2f9sKw9xS8Ojp7ullm/VB0867gJVnM32z9SiWCNTAi5FXvUqva223xWrFPQxW9kJ1s
w8l0jl5YRTHfLAO/Q23/TWL0nZa5s2u2+CUoygZt5PrJebyTWXcnBpQWLZDwmgQWbRgzreBIk0sb
LYYFRzy+vOZ9mqiZCXbHRIOgYO4eXBMfFNK+nejL4wLiHpiUhs7ZzjNUKuIU1/zdIIyYhm7L5RuR
lBB1FhKAVouNmu/a/jOl3j7vglNB5pNpEys1ryYvZTj/HYWQ2155Nx7GW+ZPBKzaV8skymhdI87B
qzOHF9uw7rTmMym5SaDNXESPH8cmSb0P8F1Vq/9Ohu5np0hqBlMRL5AAnPd6yY7u3Ec9HGo55BHq
WSoN78UB619P9puVVK+cv6CJW4Jclg+M46c4NPejI1BS8igzYkO1hlzagCkFu2CCo2Ul03Zllja4
9kc9FC8yDF70f6jlvoEU0IEcjPUFzZB7ZELNJOmLOI9dI7/I+jwawJQl1JKEXSW+gI1+j33H3DQh
AggxPK3FV27YZziXUSPnvwwojxABH4f6dQ3MfS+nS1plp5gVNmHdceDt/Hi5zGy3Zt/5CLX606rE
ZkwIyAp9KvzRYBXQfZpLeMMqe8ms5qdrJkSDng7LuPoNv4zPfzynNkl5KZuu9VitpH6SW12aktwg
mHkT35k1/fVxEjTEGJWS4hEVrFNgze7Jy/BIEMVwjVM+O0pPIqKcv+ql5MAbt107RyjIHjI8rA6Q
B57Ghmwfq/sY9afOAQRyDhR/zfzBYsVcxOc+I1qxyN8qZAyemu8ZGj6ZpncXymCvWmPvLUR8I4hk
hrPt8ybSIgIH8IfpD/fI0r4ImyEJUEQN79qMXDBlSldWnGhSXDNeKo10gH2OPja8BUydXedbg4Zc
J9yhpd6FXc42tLtLMPNmTg3pH8lk9dekbw0L79GCLu9nATLafjfyqeX1NzHxl2TAr8Hmgknh1e/K
bQebqBXLOcmzKCUhQ0s/oTzemGtuBt+IHA+EXg0XHS1ckwWRPjBmju+2+M9RCoeyy6GC1p1nhUEH
G462eOns9uaRyWOY3pHB2E4fzS0J3cxLl364X+CwOpl/MEcLAHW1400912397/nKYI6wHfvQv/uA
vE4DUgBaklXN2cjpYMf+tquzFwv0uTlzTmJWtLSTlrdUf+b53F6pxeHDhieReU/Mi04OxwL9ApLL
5VZZviY87tDt0ytZe2QyO/xDJ+bGxy4x/kxJuMsbzE+cfeDSX2Ivx8pibgfyfS27OVt0SyELLBBZ
wzcqxEuQWe8r9lP+kZr8xJe9bKhyTpyX+5I8Iqx+Zz7vgzAKAn5BswdexF4Qub4ADzezx2BlK+mN
+KrADz/5s4NuwTomIgGVi0eCv6/nkCMD8OKZNuBEwkvZRervZAFBob/eloWurZHIObsO94ct8ckP
vlcsMS3WmYYVAn/Di5+Nj+6QPrdmcK0SmPms+CkfNmMwsaqOo9XgtJnZ4gJ1wcl0Mqdwp//vYMzP
JgeJ8psDbnYlCCRMnW3h0v6jzghmuEZ44RCioHWoto7xBu/gTrRBpM80fWYVTQA5C2UsVzjFAD89
fBdi2nd0G0WwaqLMp4z7XYn8sOT9tAcwlhwf+rYy6m9dPxQ9NK+p6s6J5RxbvJv6s3Yc0JA5JMTJ
rp8s0WFoyc3IYla6GVyc1S2XWtIivrGzBvXn5L0wWTmMg38b1XIQKwTqNh+Yk1jubsxibr+lSY9t
P7zm/DJBuew9ybdlGE8BmeyrIyM3tG8S3LYHLN8WdwyddhW1RQZd2wvQzaIFHsB1GLmMLEKGdd0h
ZbZlHAoY1I6mpbpUytvqF24xFuySKTO/PE1oSBZfMLEP79zGibQioSrULZhi3Fr4yLmV53E5TWN9
Rtf5ZtjfMXWz6iwuVKxONYMc7If+uJw13KCe8A+3JYtTTmuHh6abJRnvSLP42VTIHMIITacy/PII
VNiMfLHkzdxYIbHqufkUrGE6Hhrfvejbpc8GLRfAP8XaoEfnjr6wMvzHZXHRN2Und3E/6i55LPGn
rnQT2SjPq6BGwXhwMZHO5x3idf2jkzj5YHl6tNJUMo7KP0szjPStMmM+sHN17Wt9krd7L/1jlPnN
5iXXdG+msDvtX9K/m37uyd6LgvyZjdHB5+GsvOFFf8Lsbm6Ou95T70eqMv7kPZm4Eua+CuqnNAmf
tAlZP7qspDaKXAUrJOdPNAd9mtac8LCu7wQQDv2bpWuQbduShVZrnUoCPNxi/oPciNel51JjFjMB
4JKgUi2OpMp8w5R2T4rwoVAYJdHEm1AjjQqCtLM89/2CA6m6tQ3ExbiwDgX2F3PAsoBlj7XJsC+B
BTmKXHIi17SPb/YQnlJFeuB4JjHuFZIuUYanOhgfgQQdpoRojwD+Z+PtWlSNuqKNXf9opvTkmKGs
td1pP5KX4og0m+uaE7pcl+eFj9/wmTBTLkxM4hBYkG6McYqMgyBLQ/hx/TWYGDzr7yXtR7pDPnX9
11kodZYRs7CXhmfZjM8qIOqDMsrwAF/G9XdDodsp8Zhl2bM+HfSl6TnhQ8en1iAiYQrzoEZn10/j
OaTiGFmjMANEEBKciXKmgCpegXWfiGCGzr7uvME5zHYMIhCmFKEI82xfpOakIMlHTnBY8Nl7NHRI
Xjn6un3G993E5Zlv4SHXkH77r76CQUsctaOReM1/tfbSVtd2hMvAictmbFPOMBx1uY2JLuZaX2X/
6XI9dUN2GyRyJx4pqIWwKjV5ooiEHEDn56dcFhcDOX9LxeY53+S7Qwj17zpEUXlZ35rqc+hjTBqC
vpfEHmLWDzJdP9sgPiycm6FUe5NRji539LnZ5BrjDdyAa538Oogb6ObH4G4sKJNDZ9uuSxSmxnNX
5Dd/zQg4IpmrEznQPQLDsVSVnEvx7FwWrrAZn6E2ZogkP5MQdXaC6ZxNepCTsA9l/IuK4a7U9R1R
h7r8ccP+or9kbYDMijmCuLZNmOXqg7KU7WOXTR/xGu5R/p+5csiytL9GiAhDMN7VsXPS93Jflu+I
DTRFgq3Ls65LoIj81zFDHSYKzUVBi6xeTep+13grAz6TFIK758IWHt/0QdaAhBl7dhn8jWCv9Bfs
9+FVnyysXs+MZn5NtHFoGQ76LsV+RHwKydh0OEg+rzIdv0bfniIBVmUoy09DE2h4StnVnnSLEcj6
MBc9smWB+BB4slPNbIOR2dBwKl7ersD4AiCKqEgCVmC81QkYvYblCngh+vQgrs5NjZ/WdG49JQHr
SVjf2V93tKigFJPINeIsSCgi4UAdxOCcu0Gr7ZGOg+N71If/UJPWyv/WreWQrJcabSZE4X+vS0Z4
NAjWi36t2Taf2JGiQbIxOnbuc8z13vUL4TzhXlfsC7Ali1NGv+9MpR4sXMUbFXKrORIzUawOSdsf
RhyVzC53gwquY3Dr6Ka07zLpGGmT1+a3SPSL4juA2umKOrKgh1qCRIr5rvS953n1Ty3vrzQJI1nl
IRidfep7B93wucu8Zc/A9qW4dGylAno7VpAnFhcXAxOgWyGiLivmz8khzNp7A9iBvtF6YMgDv7CQ
d7oMzHlOcxSAPhVjOdC1Ev6641reNhz5VpH9x3L0oC9e/bSIHDIi32qPTlI/o5l682S/lx4tZirg
njs7/ffZ9BE+XVLb4vbkHUXZfi3m+Ib4m/e7OoZiZEjmHn3siCz0roKMpbB8aaFI6UeBRce7Pi4K
3n5hPtZ62Bb3B0juuvoZu/FgWBauaaJcEI8RWtMHt4akl7pVP0SdUtR4UQYUJx3WC29MpJiHtgjF
RczohOODmuBQpfOdhilUlFylUR5Nz0Oj7uz1f0eY7y7BH2D6qBHlvX4l+CFmb59t2VKKA1vg5cKL
fV+kBrTzfOuzxK6w2urgWZAtJJDVBg+Oz122vlJ/W+X0AFmZFq/aOU3OXjLd+QTJMTsjpliDaTTf
KtXCEHcWr/pck1l45FnmQQhi64+qpgfZezcvR0FT33SZq69RFq3Ye8Fh6k+a6nCFMYeJigHMpS4W
fgvh8EzGyzf2mHOQ4omSfJY8HPrX5R4/eVNwx6gOAKdNYKL+psvficFLaXFid091Ne2N1bqa4aNV
ZREVIY8fIUZgIf8VKWr2yb39cSj5je5On51D7z+tVr7XVb/BkdjwBDbd9NbRRRA8diTFM0rt8IXw
GP7VNu8mVyEfsj6XbRoPAjF0U+Or5VM3mYZcnvVfpV86XRnFlCwVszVdTlEBFhnQtFbYLCTUHU3K
ocsnlrUxi40yOUtGPl0g71m/YsISO7P4Qkh/5mLKaHoN4V4QjNx0exTaxPb6cudoeCzC5HW1fl26
+JwxpGuoLZ9KWFZHfbxaa3cjv4ejMexOXNDnjLsWij5L3S4KyBqSyvxwsViHnIIh+JeUnfXGY5zm
AbBqqpD90Wr/+OH6lKPrER2Lj/qW2sZDCm8x89onyWXLcuikvwfWq3+K2COpJz3Pdv4pYHKUSA5Z
SEcxVaJ2mvPU+TdOof2SyA89c6B5Tq3wYubxVR8I+gg2hcfssXnw4pyMFY68Vlcd8XpgklDCK9QD
BpYREc6ZI6ioU54sHw6hb6yM7sGPPekGrCnpWfleKBIOtt0ymCru3bBCLhXQK8ybSS7vvY2+nJHG
LNf7VI7fJP9G/YToLxXy4oY1dZh3rhzj0nLfhm27S9fsXVdTCGBA+fTyX3eMzlZ37j72h02djdFQ
y0fihZ/4//t8Xkyjw3G8TvybBn4eWqAnJ2wPARMRnglQhceihJKI3QDwHnCGNf7JtbWcF1R1FKUU
3J0sCvbRnnwU7EdazzKvqRceke6w6EpvZpbchr76Zh519Nv/jyliDkltBtMzQbUGvz4dRWP2VNHl
PYX6rz3HZytgwZ5R4odKPTRNa22RB5yLbn2Q9mjt9HlbB8OPlWQ3lC5nB+5BHIpnvx7OKkb/BI41
yplBMFvcOdK416NFXQCWozyytQHNMTNWi2N40nab3BHq/RPESAGQ9HKoqrc2ZZfTK9aS5uzc60mN
pbydLqcw1ZKw4nAVyuNq1ej4MBY7oYM5oQVvnl9iZpmswuV+4fBYapvte/GHBdA5CIYnVkubwHQe
29DgVlf/CrYBWnEnkjd9Ftpm9x7W+LyZPE00gSk8G12ApI53P8TNX92GT9yXrGoe7H64g5pHchvv
uSzrPcEvO/SmZ1UgIgiMymGV1L/r8tgp7Xt271cOj9s85X8rI72HsHHlx0VMij5ZXu58RghAiv4K
ui/Xnv5UXkqIrun+t+TqMeA9rhy7P2ImJfuQCFr8MtfelO/VhO/TE8e2WO69duE2IcU79HgO4/Lf
h4bY72I13ikk99TMLp4Qjyr3L0YxviLuvLGR/ZpA7/7ruScMaISacV3oYuDfRQ0XlHj6B7NvLgCZ
lgOJUa+QCd989IfbwV6fmDLuCsPBSldcrI6ITSbzNj10j1RRjz8cJyXRszyONLQaBVtQcg89kHhD
D6G4qdJ8+rF68uf0PI/zH2xCETLLazyU6It5CROcOgJ5zcbxPJy88VPW4I/tqX/yFtGsAQxXegfL
SvaqQQIT8GeQ9D4otbwQiMZTQ6Eq5jp/NEL8PBA0bt2g8See+5MZ7lENMT7M0NhgQbzWVXWN5/xj
GiEg9ewU3IC/tk7JinIulPgnLEP/DhMf271+Cf02e9UdVTnZTwlPi2zJt2BP/dAP0wtwYB+zgLrT
MyXsWMwIaE11b4Q0lr2K+QRejrdFrszXuQI8H+JfwL3cDNUvDcS30RG5VFd/xiU/QtqDwtuyvAwB
9GFtv0y+c+04zAZbiU2DjRQoZxMl/fhr+Oo1C/tr7Dt3HqOgKQgPCz2dKJ1HnHkRetK9fnJqAfTZ
VeLmmIvYT7X1t/YLZCndrg+lTXLqeu8wRpzShM1ce9C9DWT3z8wbiROncXXd4quah51g1DmNIT2h
e06dBjGlBIpiwcmmGnFRL1o6xNyycVBCGYF5Rdz5kr3Pvm2Ry129tznSIwQI32jBLkrx9QZFTt7Q
KD+C0rjg0XmbEpLDfAPSk6emSAczQDRynmI0R1aXvc5oAzfJxJSEVBJcPUOfb9sUb6WsVUyvGBI1
bOW/a1i+l9X0KT1fzzSA1Cq2y8CUM7oj9zdwCQE0ZoJ4svpv5aGTR9Hw6pOxEs8jHif0HZsMyQCO
OWwWlbqqhWUbejlQjm39ufgK6bV8q/0OYdLEErMybaSnLblua1oSsxmwnddnvPDDV9/r8mObrZiv
URux8vBN3Tl74a9ocJqkAUYdtXw59FSInT22G+ZejOvBXtwnYakPPQ/TRbGLKJeKfry6IGONatwh
nzsvJJ6JsIhmLjNWzgyLaIf1iHluK442HgtBRLXlniBkw43u+VsFYpvSBrBWJe+wf6PEM5dd5smP
bijf/JG0XdIOsNUjXPE7SCucn4RdRPzPR56GUdcBwiy4Eg12CgnwsACLDJYadukFWkaWwYECEs6A
iD6MfzuJnvKltpxoEcFLODJ5DvHMWhJOi7AfHTjnaDyPZO4wuZR87Iq+pUqxyZWQBQWhdeXa47Ea
zmhE4p1dtQjoip6WIY2IRid3iMQcNvzyBfFMZHFVMEzg56a7gOXbUFFG1fl1Ec2DTX5PTyBBMXrQ
lXBLrwzY6WFqh9VezF1sl1d93WfTdE+0idigaD+N/IHQcaq9UaNPZ1wssaId9L2axDCR8j6cDrrM
0hMxvBkn9AvXxDCiuWaiOIcSVGx6moKRt6I4muV8dCit9U/k6SMqyyseFOV0bSxYA8PzwIwjTqqf
0vFviTsfXW98Q0D2NUvI/KFEcEwJMoTJLcEZrf2x6SZZ8X5Lkx7bF5zweukEFoxk8aMkCS2ekM5p
rtOIXWarPLat2vjO0/NOEs3Dko/prvabSP9BS9qfOfitU2UG5xCSBZP4/D6h4o4DytbAh2rAcCr3
aW0YZZOt2G7HRtsWOY2g5bTbQFndFTLy29CFQ1QBPsM9nl6Ityg3ZCR9ZFYsuQDZzCo8gcwSAJC3
h1wNFWKwvLlaS5ccEWW2TzQGeSSzlCptSG+D05yVmf3HueTrCbJ6CjJ/r0ZrPKalFGfLVW898Gho
JMZZlAS72SK7q5Ls1xr959U0wEjgFddkRuJzPqu4KSEgttfRsMHJK0F6I2/yjenjIRXtnaHSR40c
6YLyk9yAY9ZOTyUIDkIG71s3/qptOmJCrlBQx+ZbETgvS0mQ4DAL2jCLVBH9HuZ2DXxmPRK3iShH
QCECBrCdTYip1DMvxLMTqkB7a/br4+SFDxQSTIRd9+/aanLAUD112fCr0ikaVuDGmRc4uzJcpwe9
S+4S5tkeU4SBrwQIQDf6X3yfn+UAvLYAFEbDS+a78UVjfAh8Rcoipf/BXeKHdk2vedY+ciidrEY9
DGy69PxWsA9KzbKKiCC4M+yVlaBdElSe33OnAqadodb2TBAt+3Hp+x+cD4BPnF+zTa8qB8voZA5b
XqfcodJDcRNw1KSrfSRCneuD1Q1JHc+M3YAzkqtUYF2eA7CYDCiOBnHWi1rO2EG2uiXTT8o4Loc4
6ShfSMC1ShzwC43CkprPjQG2wKPb02sR9D3VhgCkR/k/zs5juXJkyba/cu2OH+xBi7a+b3C0IA+Z
VJnkBMZU0Frj63uh3iQzmjgw46jKaFWIE0CEI+C+fW1K43RrPA8eDd+87MOOWmISxcWhmkD4TYo+
T+28XdL6t5EabZOyeU3T+Ae/7LE0OYbgaXJRDRl0cL2p6uJ3GOKsROZA6aMj/Oy7qNVwsMo5Z0QK
Ur0htbR9IaFxlrKjPPQPcAHQ/zNVAx9gtzgZ/LOf3I9KdU/bDZ+i7aEfSbOxifUO/Js/SOBKoxsr
9Tme1D/yjnJuFfjKpJ1BRAAxjmJeWtv3birfllr9nDSUJZD/f5MMzsI9ZXKFdzbdGfs2pTNSrw+p
g6xqaOiPQBim3Smm4gOm9442h5ZOBcFW2Q4Wq80xnM4Y00/zK4/82eS3APPt4OKgtC68aErwOQ8Y
Re78DMiHxddFEmIGFiWAYrqQuEdHxzb19S/EVkqR1mTvRcMBfKQqwDWhkvmITa13ZJH06TjfI1JB
g2+6qz6dVkMH+NVse+w59Dg/msxZXct2UhxdRFsvyCMwru/8k6pH9H/L34Ih/ClFOkmNSPnVhjHS
M8nAJ6UY1FWQk2GWEt5m0w6PVP9eU7WDmpOmUOyeTJwcYYYBRtYnUa5oD3lovtd98Z0C7LegJQuO
7vIu8CxzRTuwcdMqKRnGKbOEYSEeOsVLVtKJotgNwUBHT1ADKzOL+m1UNX+FNOgkYZGYqv4XnH0f
SFK4NMoEBlAXqeAjPPw1vUAxr0soh8Rk0fI82ddDvDMqo6Wm2j2bUFPWkREWa9eEL6xYtIKjBvqZ
6va3ipO02yS3FDhfkc3Rum8WF47AX0qYiWQTpHpiHCEOm86wYzm8eYo5TnnqLy1fmn7LYdMwu27T
Ns2lVps7NWshzNHFSpfbE3f5qAbFcx9bZHRaTM8cmWwxCcZYVr7qlcqxmHKGY8EURWNocRxKv4ZW
+ciX+t6ko7Yl1+0GLnUBKX4p1eDBl8JjEzgPA1WtwZe2lcT3XynpxHaYqFT1oM7kdJWFunHU8WT2
iBBpIT/GNVozt7W+xI1xCzL3PnXKkyT5R4qptyO2TZP04wL5+YVOKABCbnbrgunEi8xcq/+4rgVb
tSEThfjuW1gZB3TclzS1YI9l7yPxvzHl186wyfzJN7xIfxlm8xRQVVgFNCy0qjlQrzAvbhzs+5Ay
s1VA9KBcFsYAyLLquSz13/+sNTsutrWaWWDG5fte005OS2kBFWy7NtsKk8TQpZEwfQub8JTE0k1m
KcgQRvpEmjghA+FnW7jt6YpP27sE2xGUz/2Tggv7Su68n0WPVaxWx2ta2JiyLL2YURpu4kF7D7CG
vrVJFMKSOHigAPo0Qy9Cg/u+tJp219IunnkoZk1Vxa4xTc9VZv9OUxJ3SdTKZH1lOsDgbWYoWJyw
e+pyrd83ivaSxPHPXAURXRtWysK2qX4hN6evzOSuW2iNexuLgLb5RingJrLU4zCE9xx6/HtkvQ3d
xs2r4vY/6z7fKZWMl3R6JKyepA6ME3IVAG15zwsqrfB/6iwUmxic9i8NxI2Vnyj699zq47vU92jG
7kZ2ti1BUrRRAdxjO2CffANs4jiB480oJgVpdxF2SHGJ6ddYGDvcHsr3Lh+03yEsmnMZFPFTDKni
pqA/LNroIO9QJruE6UppeKRGRNUDe5twfErxrtvWjYe5CeSiH2UwuVPmgTG82lGWI4VBf2Ng6AE5
38NPxzaQgVmu+0jc7yZnCemOgNi9YtVDAZvd/E3X9Ow0FKP3JFngCNRCAtmPdRUOW1pIKbQAd41S
18le6qysV0rTSt+GyjT2OBJ6e4NfsvId88jDuFROAgPVRGsCOJe+RRgS1LI54enj8MN3Our5CkzX
r2RS94YTvMmF+6u3exBQfJLRmL316eFUlObsEaVpl3zJKC6EXXUHwbQgmocDb88SrkZA+bE71PT2
Qk/YmUV0l+qyfPDM6p3W+B8hKXIaXO9xFn4h9/dmS/0XjgmHVpHeJUd9ahLa8/LKNs7qWCcPCQ1+
F35d8NhW7QOmYOAeY6wQYgBkjkkffK60z2yQ5FByYqB9gKMpCSOs9lwVXwwnAJlJJtbhfL6Sddix
UCu/OBq96VmuaXv+hUJe5LzX2B5v4q75ivIMQZQ5Xmy9fA1ZKXUbfR3IltFP96K29A6ryb6w031s
mG+2TUw0J9QV6XjASGg8YwoNVKzbERU3LwQ8f00V6wGqzbYx3FghX5qaKW/7PLz0KvytvKMfKWzt
u9rAahkXosjnc7YwEvOUqjJf2GYKocZMb7ygLHBntab8nVbAgCU164G2DnBkRt7zU2kc3ujWfRcX
GCHot7Lr0baHLgXCirIyK/mBdUKTfmRsrZGPPshUZEBDvrsszdoHVCTccDyVlfkY5OlNKxcbGzSY
bxOO5LJ9BN24JyodYyN/Ssz0bejrB8dXX2v6quCgKCe7qm7JVX7BLvzocq86G0BKm8T9vYGXFKfo
VF/15MwPdqdsDCpe5EyMPSATapWlP9mTSre1k31LUW3UNBC4uA2PBfKp3ODn0HtfSzbWbPzn8PnX
FmBQLdZurMx9AZt7yIOAmBIPd3FkPluef9dwk1YAPkboNhia0SCOPFl6khvjyfQBqfKZ82y0sr0z
pQKDbP6H3HnKigYITV5QJR92dq1RGCLFEcW3NOvc0Ri+VzL7hoIm2X9b/h2a0qFHGYZIkiWM8o7k
L2di0pB5Y5yd2HVolvC3tB7e2VL2K5X08SY00mYT1aRD7PoIuGBvWC1wOLq8qYUU9PS55TdL0r/p
Q/fDqSm2Kykg7nLiyNek6G15E0IxpVF7cnDLnuTUP6jDeIAs9EVBCL7GXul+rKGkUHJKVyigOR3a
RQ4/0qBtMQm+DDrKRd+ryL0Ot1JBz08olT9jEzljlxxik6ZEMm8onGT3VS+7PTnbb4TSO19qEa65
3DhJfZQAbw+45WW4LgKoPw86JfipyqwroczHYHhk3VAdqV3KQigP0w6+h0YqFdxjTL0DKZlJFipV
qTBiuB16z0FPpRc05A1o8dvGHmnermmvrTLKMEH5BhVqXKe9/aqq5mOOVeaK5oH7CReUDzK9vcm2
s+kisHKSvIOJnYizJ1PwHCRwxRB0Y0UgUc+yubFBBDk1s9/orMZjI69eAZCco6h9SoMAZal/tgv1
u91X31LZemIJf20Tyli6a6GclYgMg3X3/2+oyiNIx3RioTyVQ2cdaP6zNpYCR7bXyze3SpEChJ2M
YC+noELrJYFR+jqUmoQHAfge2wXu+e9//d//998/+v/yfmX3WTyAVv5X2iT3WZDW1X/+rf/7X9i7
TX89/vzPvyWVdj5dN2Rl+vuP9wd6QvmPlP+DXSg5OIPTQzrSoUIX1+is+cZWn69f3pi5vPb35Uu5
Hcw2KvRTn1Dny9oqPYfkrraGLvvfrw8xNwP17yGCSgezEmNB6dASc/AzLT1otKdvr19dkWdmoPx9
eU3yotCMQ/XUx/Ep4FU65XOgC90ZZXLbq/hTmkb35vU2HCzZGdfXh52b1PRr/ngspPJNshOFeqro
gcejj3MqHZSrT11cdv6++OiQXO2GXKX2Fr7mZv0ANfz8uUvbf1/aKzQyZ1Y0nKjI34ERhoGbV4/X
r21xjQ+Wqjz9/Y97wlLyacTyhpOVq/CNixJ5k+V+SxX161jz1Rl299cHmlm0svn3QFpdWHxaN92p
8fnsraE2O4P6TFddtPAA5gaY/v7HTCw6Lwu1kvqT5Q3Bvja0YN1qo3YcnLrZfG4Owr4OWgUwgF60
p7TGoN6qjWwXDH6xLyveCNeHmFmjsrC3bc2NqlqpWuyZUL31To9r1oiNw/Wrz90jYVuHeqFEHt/i
7IDxpw9nnE8bipxtnv343ADCxpaKbKAPsmRjF+ARx+YUmHAAs/jm+uXn7o6wg+GYNmqfs4D0mG+r
ypWOUoyP2fWLTyvxf20Fkh/CDjbhpIWqaiunLHG/sxu2Pok10pIHi1aphTE+3G6MIWxlSUnwAYhK
CP/06mKlOgkAqm1vmvQNuKgeaMO8PpkP7xQDCfvak1zZDctIPXlVc5d0+m1YZgvhaPqtH90nYSeX
Sib7cmjlp3SQ4VdkfUPHeZalzzFst13JJw1+RrVZwrYz2888eKYjbG7dMijxZWV+MpXod5zCY8Qr
8zMhkGsLu9qJ6szUtWBA0gw9pUw3ZU0DWhxtC6wHjYXwp0xb7KO7JmzsPmpsMnIYnxthf7aTGn1i
hUlEd5MW8bpQQ3SK7Z5T0CmW0KK7VNaSiCPR9dXw4b5nitOP+iM2ahpgK5WWw8lw4xd2T9pmHGI8
JTgVLsStaZN8ND1h47cyFd+0yZRT7Nu3mjIec7270SyXQmRGXt8/TCdGWrmP1yc0t4+EQEBllrxi
YEwlA6w5BmjZpEBLqaDHJ8FCzl9YGh8fVHTHFmJCJHF2dDSrObnaTpOLWzTGkzhIy5Sj1t3mSCFI
dafIAK9Pa+Y52UJ44EU/Fhx4eMGoNdlwTHMrkOpWffnc5YWgoHbAZ0KECuekA81IZpNK671GC+r1
y8/EHFsIDCGgIBtnzeZsmG50zk33tZG7/sv1i8/dGiECILbC8FgOWmxO+xsdFWOXeBfspw/XLz+z
oGwxCMhOEkfG0JyVGt9bP9btfTpEdPQlpXywbCl56GWrX9iOM5vFFmIBeSjAJqrfngNcFS+cq1EF
5Y0O9TmMDh7GiNvEbrCjJUO8grs0LAw7E7htIQrQTp6rct0zrDlquzZpv4aa/k6PUryKSgltOwS1
FTZnv67f0rlZCiEhC/W282uemF/l0heSCoiOdWhlxfAkd8e+UF9CFXNFHcBOszDDmVe4LYSFXtZJ
uTlkxRLX6m6ksaULUgua7x1QhpNk+dG361ObWYyWEBacuq96Scn6cz70OCjiBHUyE1XZ2YBdFxbk
3BDTQ/wjZFP7pcDRu905HBPjhPDE31Ra4JwsHZnu52YhhAOnlIGpmlJ3JvHinBx/oGPPQHalVChb
rw8xExIsISQk0wKvgPecAxqCbsm7k/+A8blw9ZnHbQkxQSsMaiY690hu2mxTWeXUktCUZyeDQphh
kLAQlmeCgyUEB4t1DLnJ6HjcXr2LTWgnUZD8ih0zeTRAD61lGv0XlvDMrrGE2KA4eq4DsNLOJl2I
gKpBVGwBhaHd/xE50trCLTdauH0z8cAS4kHVWYEeVMlwlmRrX8r6y+hl8joeGYmCsdSooI7DcGE9
K3OjCeEg9VK5L2hgObdJ+VMf5cdUQS7jtgkNh8Ed7I+C3qHoEFAii+P+1QrHZ969v1P6O0mBkZWL
qCPro7VpDA8x4NLH9dzPEkKG4/iygZygO5M0+hlZ1s7Vh0s+FC9yjg8vyIhJGOUvPNyZ7WAKcSOW
WmAlqa6csc3Gqg+0yVo3A31/fbMpMzHDnOb4R8zA2MkvtYDLuxr+Vj/Acaw0/SHxkHzCfrb929La
Tb0FUxvHZFc+GDt0vrnRvVz/ATP30hQCSuh0eqGDNDzbTnZvyDTm1I25HWX1zrXV9wZqIfyb4Pb6
YMq0cD44cppTVPhjtn0V57RQxx0wcSm5KL3V3uBGA/VTodiYO6r5nAMYmswbwjXkDzKpo4L/kmSa
zun6T5i730L8qQaZFp/UbM/w3MC0IZ+lNp4dlSJeeKIzgccUAk+qUAksIgZQOjyd0EhTe9FeVK97
UDt8WWtz4XA19+CEoIM0Fn5fycmNEqO+MfPyN9dHWihLWLjGWgYVfRxva6WgC+z6rZsJc6YQe2TE
YonSse2cUFe3Uhn9KIL0Ky3Gm7Bq37Wkfw/VQFrhDPRwfcC5KQrhx8byyaRbtuNNVG9GTFVXKZr2
oeueKbrcFH55Mlzj9/WxphX40coUYkpDCiTO5HHS+pXwoS3QA4mN1gflsJEfro8xE0oMIZT4ruNI
cm9UZ9ppy1Wo9pQEhoVrzwUSY7qJf2wtp1BHRPyWclbTS4KojY84oFdfp07LuKzXXqJuiR9TG/zU
Q1FQcLUpHIBfWUVWvbk+wZnNZQjBpDD9zoAB2J/RyIOw1vdj2p45RcQLK3BmQRhC+NBIc2qorlmB
frxv9N2YWWf+QbVlBZIFVXr/cn0ic09KiBJ1Qt0FFhxyRn3ILio+KoeIWvzCs5pZa4YQIvLMiBFQ
dhzqyVhhGnInSwE1WePUN/3d9QnMDSFEh4m0S2ccaYs4Ru1gAU+9xZfZuq2BNW76vrYXxpm7UUJM
gOqgSigeujPalvToSAn64aKTd9dnMXd1IQAMtYbBaKlz2jXaBymU3i0snq9fem4pCftdrssYdz4g
p6WV2neKkneIcFR3U/bZc2zEPvbMNCXjBt0vfMjPZZN0YfeXfdcXcZg1Zxe0HryH0N7HBc4N2YAw
UAPkvh5LsFB2pqISoF7MeyN49TH2BF/RBW/Xpz2zLnQhSlhDI1vw4zqANvnwmIcTp0wHfgaov/R6
E6a5n7xcH2omGOhCMChJ9Thl3QHzQX74gOU7PWVRgBGBpbnKQkCYG2Oa5h9Bj3pt3rh0r54xW6DL
yfS/d2W6r2zt+XNzEOIAp8yJnFu0Z0xS0Z8bJjpgyZGm122x8KEysxB1IRh0jaZYVRt1HAB3UR9i
QtAMd36EQxJeW6j6jOfethbSwHO3S4gKADl9XqV0gIcaxtQhNhBbkLHfUBEsnRHmZiPEg4xNU9d1
055pNb3kFnw8OTsnWvBSS9olDJyjg1XEwp2bOWnpQnQgQoMVCDmP1FoM7BMBQqW2Ot7ccCD06OB3
5dJ7bebko4vBwpaTOrYwr7Vw4ctonadf1zMcpP52PZzLBgRj6ofSenB9eMPtYoFyZrdqQsgAcGlL
dpnzDlWCdZiX3yEbP6K7fCshDS5sobl8qSaEhLHViIXW5AGGRwbq2ThEsB3Qr+OXirQ3A5X+fkTQ
N40ltSWNdjillZ229O088xA1IUogjYI0bmvyCcPbXdmXd+AlDnht7DMEhTZ9RNc38twwQqCAV+bQ
1qLKJ7MwjzkNWpQYTw3sDFlWHm07XhhmZqFoQryI8WrqIrmKzzYtY2uzR8cO6fOclt0NG4Oee+uL
Gsffm3FYKLLMzUuIHrUOAThwQ6SF4A8fkETll8Jr6EXpEnyOEK8c5T7XFzbcTPjQhPDBnIIwoz3j
DM7PXpWp/Wq31QH51fH6Q5pb7kLwoNyROG4vhecuJ++I/4sht2vQ3/s82F8fYe75CCGjl1S6YBUH
GlATIt1UvngqABuLRnAaPS3pLkMkRX/49cFmTi+aEDXGImvV0ErGk0ULY4Guy5ZBH1+/9sxzV4XI
UNiJXJIHTM+24nJekc9JjeR+UO1L6RtPcpwsLOiZR64KwQFXAd9Up46GqXvdtaI3emczw/59fRYz
j0OdZvfH69uwzQQcajOeWqPVVvnQ3JA0RSqEocxawkc0DAtySG2D68IgP14fU5lW6wdfeqoQCvCy
yHuJ5uRzMn3pxWp9hGi6wyhrFVfWWqXLA1/lU9djgovxTjEYtHQ4dHO6Sr50FJxWwEc/QQgTZLZh
XGsFhkqFe9N32ntS2q9S0oCisMpnFc4PPO21mjvgDvqlWvnMclSFUAHCfXANk6O61Nj0PGAnBNRm
Sckxtx6F0NByBkuirmjOlq7wLu6jg+KmX5MMioMMpnaPLfLD9ec3tyKFIJE0WZzIbdOdUZe1Oz5s
IO1VSgwhEpjG54YQokQDWbhrPY/vdA4t9P3+zqPhkCjO1+uXn3sQQlxIjCaSutRpznqfK+fMhFQi
uVl3uH71mSehCJFh+vw23Tps8ePKvidJD23EVPiaCQ+mq/z0tOjH9XFmZvFPzviPvaunQUKLtlaf
LXuSRbQAIbzBWHgCcx9LihAZQqSIlIXQxOZhuJG88jnX6S9HK1noIea+7m/doEYNoc2KacSvbkCt
LAw98xJShPBgmqA+o2wsz6rjDOZKysLyHOEfuNdsn1qFqZuv12/g3IMSgoCUSWkz2l53VoKI1kCK
790enre2Hp0u20hONn4t7GKpfjn3uITdrxv4EyaJXJ1bjM4AQcKYVN0hXbhpc3PR/g7kZduqRT/y
mgCcMDj06VjanQmPE8ORN6x3dp+7Y8LWj6aWpBz3INxedDqulcFYGTHWG1WsQqLTh6lH8XNfSv8k
sP9Y3dpAR6yCQ8h5qBT3Lsaj9qDWOjRmbJEWXuFzB+9//v7HGG5qykak+4SZ2DpYzjA1eeS7umjA
3cW0cElQKyrrB0Zu9tpW1IXEx0z8FEWPFr33uakr9VkN60OpYTVWZneD5X+5/oxmto8sHBgKRJVV
ZKb92UUDDzIglDY4d9qASvNsk1ZAMq+PM7OeRRGkUgUJRYNiONe+ovO94nU0e8Pvv371uZskBAG4
3vSJ+iQyE7MLzxyBSrS0WYOIvfvkYVoWtn+tg7ftUOmeMfm5wKI85QDgHNd8uD6Duecg7PfQ6ZOy
KxXaszUyF02UPZttjL2HaaOXNxa+PuZuk7DtIzusC0OrmhPfpvictcrBbByoctHCWp2bhPp3WJG8
yo5aryxOUj61Y0W0Q9B5oG/yOr9RC9v6XPSShfd94GqjakRNfqKmiJmgR4nNcJK1ZALUaazXNHKX
jkn/vL8+OPnJwrs/rfQ2pN4NgrQuyPy92zC+GrLAaPaPtv9Freo717/NhnFTBDiuWMdECTfE7XXl
5YdK0486DebXV8jHD88WtZMNnqRJ06LPC8fiNrLjY+sqD/lkbXz9+jNzpZH476dXSvQFJLQgnfwE
RIW7m1RYYQLDsdtk6biFHQ/FC/hUtMutkPP+uEZKBWccd/IAaKG6oVS3uf5bPo4WtiittOHCR6hk
Evw35QcNX5ZSz96vX/rjbxjbEUIFNvWG25oYU1AvgAYZgErwPGwhfRmipwf/LOveJE31oHfYzsKt
nXt0QuywFQvynzWp9Dr9ZwRfVq/hjCVp4izsiH+S0v97ndqiwNJWZVkbQs5YFpR3GefgtBnqNZ6g
pX3nDBR51qPOt8SOPlQvclYFjhp8RI0xrhlHrLEwvU/bSCtWWe79UnGXgktb/DZhHdH553ixkbq7
yHY1Mt9B44RP9YgW/Dh0Y189GzrmwyMqZy/pcHKDLQCbgG8hRhnS1vHwixjDfo/ngV7soVQaANt6
7Tu+boF5n+U55Ig+z/I9JqIBfdMdvt4tMFdZtaKJgutLeOP6/dS8GHvwpKOVLoEb/EpiIAhgA3YR
uJXtGIGV9taj3KT1W5+qIRS8cex0FxC+j69feKpJC78nBS40t0OTAiu6vpxmSuS2I8TUfMCbDRpt
cm832jYe89c8Ur9nEWbRvm6DeqyMx9ahbIBH2T5tU1yUl7LDM3IPQH9/b9gwLi2rJOd9yVBPjL68
xWJ6HSgPqfngq+MatnoIQhX3hHOvwUdrnsZQX9f+1zyLDgmuAWGBR6i+UKn4+EhpO2JQHmG2S2Yf
XyZXGlwnhlhWAxidpq300G7Vtt5h/TMO3COtxnV34fZ//GlOM9zf98AfabZK4BRfamsfW+95/uDY
9NlV9OwiG1MCfxPCMCZPv3DQnILhBxtNVKt2hlWZEuCmC4DJaF3aASBoLbRx3sE6xakhfXalTxRp
NGdhhc0ED1GwSvar9vKEsmaZGC940yAUAMrA6XbhUDA3o+mB/nGsxRMrLlqagqZE5AvtdtK6VdUQ
rFCMK0M6tgxVdPR+ds7hc89MFLG2mT2aZdAkF1lWnzNHSVeVL8PWAISAId697TYHDOtPUpVuRzP9
fn3UmfVpizFYk3q1CvvkAnAFl7M04P1WoAAvjRszKLex6t1fH2jueQknOQOHV+xf8+SSq+WLL5e/
vSG5dMZSNmJuHkK8gWWql3oZJBfcgb4oY/5YZPjjJf0hL4LHxIkXvgtm3sCikFX2BshfvY7oxy5/
JaHb3HVpuKQrmru4ECsGCDLxAPTqourZWRsxkhgr9HfX7//cDRIiAlSk1JdgWl/SOG9v6zbJn30Z
Is5qqPP63Q4sMoc0GMlPnxpO1KnKbsvLjr6Wi4Ht7qrUlCM1u3MTgXbXstvGKjfXx5k5t1jC6Sxv
a5NZVdmFl/pdrVfvVqpD8COuq3q8gXx2lhNzp3newjlpZhlbQliQ27zkQJ1mlwDfnG2jKiUfCkD6
ykb+VCeTbovKVV2ztdoI/YxOffne9+I7E8usFd44C7dsJrKJ2lW00QrqePQ1oaZlDQS92PzR4KIs
bS25AVGi5naWbGTf0/AZ1Qdrqco9N+607P+IqHS6lHUM4vCCt95Dg0Yk1TzsCNIfGIY+Zk69gyH6
ucUuSlltgAccv9L8kufGDYjoO/yPgRzzuifv+ohf4sJrb2ZTiTpWJw+oYJpZfgklCbO8Pt4gQtyl
hvsDD9iboZa211f53K0TIkOLcyU+2BGOuWmXrQKnfaB29aw22aPvaPsWumVemwtp/Y+/Vm1LCBRV
gEVOT6M31hSwpeh9eC+l/Bi7oHBStV04Fs1sI1GO2mBC3TZmk18wDtkCIHg1daCmirTw8p67vBAV
groNdeQm+WWI3W+SXzxbbvYlV7WF5TWt2A9OO6LaVGvZoVnJY29y/yGUxnNbYSly/VHPLClRW6rl
URclecKSStoRxzoth6WqSc9d7rebAmDHysmjZuF1Nnefpr//sSWrSLUsA6b4BX+zFzxu3z0tAWio
L2yPucsLO95oxyTAZo+llPYDmYEMmsuOLjRYamYUVkvVvblbJrz7lUHCeL318kuc2jSxKC9BIh2Q
AjyQW93mjv/r+pOZ2YSicNQ3+rqUPK+8yE2jHJ1EMg9wuZKN2iTRJqUU8liUo/ajxgfy6fqIc+tM
2PaaBtMTe7XyohvOtjGjc5ylPz93aWGXmxZAHM2Jqos2uACwvQoqZph9bn+ICtGoN5E9NA6su7TV
6BtBKCVZmOld/+kzr3xRIgozWsPRSy0ucuzdZPBK1nJtv+E1+syXOJaKWLqy27Gtfbk+3szyEuWg
XsbiqkyluDj9fdTd+JUOXT7buQHgET1d2PYzi0vUhMZlFPSdlE2DxLsJ4IGuNXjsZD42YjoQFCU9
2lL37fqMZtaVIWx7E0QgdqJjcRnk8TZonRupqT5VDrJFUSiyEF1WR7m4qCYJFnSIdnCL33reYhqk
Vd0W58wKlBRcyYWFPBNjDGHzYySctG7rFhcyKeoGD2rAHWHYbQZXXUpmzC04IaGA96E7yJFXXLze
f4O6eUks4zbB167AKMq3sl9Oi720jSXN9cczNyVh28Ofc12jYi0Yg2/fVNXYnRSXHgpNg7pyfYh/
gCAfvMIMYf8nRtjGaAJ5hZV4VSgaOF3USh4YMLVsD3Ue346I+WAXYTrQbMZgfMTT/EHzFaxJ5KU4
MTNRUUuaWI4UdlZdXKJEvqRZ9uiYOgjG7nh9kjMbV1SJ0oM3jPBbi4vSmHQ6y225suSUL+pQfmKb
3ei5vXCcmdlQokhUNo3GL9K+uJihUa1Uzzji3PD1+izmbpKQme1sPD3qhvDThtlJ7tUHILXkdKSF
nz6zuPVp2D+OAHFRhIAs1fACRY1KnVr89NLgexxMRhHG1240MX+R34Y4Xoimc5lBUSkajibkW142
l9xR8GszZOVSYQT303LNdps3YPYdyyvXpYur7trUgHDVasG7fQAodv2Ozk1ZCBnIyHXYMnV4cQo5
3LVR8GQP2NhJzjvE1q+eBOU6Vd1VqllLXfBzK1GMICpJD6kZQmxuMiiCybaU7F3twiRDIm3iyWsu
hI4ZxYEtqklTDbtP09TCi4ftl45bdjd0O1WXjilWUEmmnwxffsKO85AM4zmPzW8cLRbeyzOvMFFe
ajRBixyElQRNE0eqwP8aacpD1hfBJq5w5kUHFDT2wt6eVv8H8UvUlOLkAYS7LKKLJhn2uxKlbryx
A0O7A/1hv7p4CISfHGma7h8bRK7xc8lTNbpElem92G4x4FiSGqG7q+jgUzZqBbXhk49P1JGqWlX2
URDGF0erj7HuXTg3b6YVmRUSDs1BjWvMsDH8+BLF8o0dSXf9aLsLM52JYpoQaTCmN+VQY/DEzUpY
32YhGxRISm3pkDMjWrNFYWngdx0K5CC64DG/1o2+gyfkbouqvYyO+2YYxbaRYrDh0mYYrZscciss
z9+JGj9f3/lzM5z+/sez7NC/e6yP8DKqZYN9G35OZl5bC10kM5FaFJZ6PZ83I43Bl76qHzOItkNk
XIJY++TlhSAio66PDCOKeMlQEMLPoF271CWPTuvpT9fvz9yuEk4eMJlJbyZZdAlN7zA25SkzAzz2
wtsQctr1IWaihCgnNSTLCjXoehdF8g6KHr1qujs5p8I4V+96zrsy3gjXh5qZjaguHSBM5ZVsstow
P4kM52ir/dmI6oOcZZvrQ8wsKFFYiqHEWNoyjTAV6/rkBFZ8hyNytbt+9bloLipLwdrVNLhws+ip
2RVh+FKp8trqsXnJ1WTnmc7T2Gh7nP0ewqrc1lX/3VWW+FxzUxOiAYZAOD+GeXTJuwpFhOGlW73N
gvtPTk04d1it1vZe4wSX1qvejbg4YufgrT05PbayAhm4fmDOt04J5JWG0F0Zd0+JH26vjz6zU0UR
KbrIAcIv5E2QBq626XOtDQGtJrq5LdqqM18+N4xw0Gg6fcTU3g0uWWCcZMf5lfXSwaCA+7nLCwFB
cbW+sQ2Jy0M7X8lpuTNt766W5YXs0NwKEKKB2rRIK/IgvFBO/Cqp7kOpxguvmrkHIHx+8MVG2QkQ
7aVBq4KrqTaSRnFxEG2rJcbAzBCiglTNqc/juxJeuiHa9XBDKXfqGASVh+t33/n4BCIqRx04WgDm
3fCC2p8vpGK8Q18JWHdMDinEqywyV+Ar101CS9f1Eeden6Kc1B/IzNsZr88w645jQlVgxAWmyXLE
CtqtD4cdS812NbThQ6I52SqEbZiGk639khpmJnqLstI2TDrJ8Y2AzMHkw5HIv4PWHenuH/HQSaNs
aq8p38Z4wKH9+qTnHuP09z9e2WkjR3II9fvi1tkI0z3APCL6HaRLDY0zR3ORmGlrSWdWRhRebH/q
CfDvpSq5ydV4HzYw97ulo8/MXvrnkf4xDSjtdAFRab0MVXJMHEdBgFBaC/do7qkIgcAr2zDXcsKZ
qw0b1Qv3nEJq7lWzcbvi1Y80PLk/mWwVJaWlCQ4tDbv4Ujqc3Kx8o2jlTUo7Df5JztYqss9FCFFW
CrC3KxJaTS+tVWPzbgzv0EbxW9Kab59aWKKC1Bg6UOpaG1+GUvfuxyYKvuSjF+HgU30OqmWLKlJg
1ZlkYtZ0qXPnVwvZJNCdUywvatNmDjiielSrVYOtgcqjUAIQTiZ0cekuSNEPGXi3fO42CceATB+C
Ug95Dkqc4QXWl826Qh5JcFEt3B0+N4iwyYv/4ezKmuTEme0vIoJVgleotZei3W23234hbI9HIDaB
QCy//p7yffHoaxUR/eSxYwKVlkylMk+eo0LXclCTvnhTvssjaFeBow4Om4C/+GMjXO3yL/sDobjj
UY6tsAZnfhpAd7fH61c9j7MzbQxhuBB0As0O8oneCLLly+KoaxNT8FzT8bxG/glgFb6zGbmzibrr
1bBxPxtcl+3+d06oobUK6ryAqIz2Gyjg37xQPvqo3jhWH17N/8vttTO4Fx1YGrmsqFUHppOhArG/
m70pAZglHqYjXA5HMVUUnb+xiKbEpA4tHeyV+BBxqAGY6v/hNPwXIjWfEe0+lXxfCShp1BNcmwd9
mIh+qkPxTIUHcob8zBk7fGS+VIeUVjWqYk2P07iAd1iW8jh19lMG4bAcKmKQj9u7WOfbQ71/u4Gl
7r9bSChEL2gFPElF6qcib91r2o2sy+e2CJfs6+1B3t8/CLv9d5AJNSSQQU84+0v7xtb6LBlFbFA/
EGd+8WUDkY32eHuo922A6jDSJstHaFsB9tGj3xZiGknkqM9ykQcoz8ZABB7nkj3YntiwANPyaX6D
sD4IIPhdXdxQAGJWjeg3Z1ER/G6Wmm81aL/vZakOIqWjqqYJHUeYEwuew2gBLBaSmMcpz4PnJYKs
z8fWTnstzO0qoqoKyovyM7ITngW57eE+H8YfCtJSzoI/o+wfW/b/3h7PtHia+xgRSYpitcuLO/fO
3nc8b1+6LbrOG3/ZOA6mpdNeEBRiukMn8DwGqXcISdQJWhmh9+gv4qEM/A3AwvuhFdWxjk7lW7Mc
KTIKdnRBZf6xG6et289wnnVcI0iLO9rR655weofn+L52Ooid5K/g57xIf4QuKH2hzPvYeumgRquB
IEVeKBy1lez9fvwF57CbsujLCuGED+16qDmDuouqegnm8jKE60FmKwS6Z/tJdvbHPJqOYuRVOGL9
+/ICMbL1lNmjfTdAanWPzLe7YSiGliOqgxbVBNRN0cvykg8QcKn6verpT9VXkObAMw+3332dzz8p
i6DyQbdoEQ1nWefpnNQq3KLGxKC/tmeuvL/m8S3gI7tmPd3eG9MQmgfoydpUVY30ZN9RoMXzxwC1
N8mtp6FUG0Nct/l/8+ZUBzDSJfcL8F0hidhLCDyI5V8L4hIWs39EDErNkLT+2FQ0y2cuhbTEiKcq
WN7Dz3iCB8fKF8DDM5U/gw5iiyfX4MR03s2sljR3FbLzAGC9hn3zQsvsTVZ0I01lsH8dxri0OQ/5
uiIJVoqXvLRPvuvfcW4/CmhlF6Hz6M7zYQhA23x72QzT0eGM2J1qcYVfXgpP7q9jZR77hgrVt499
XjN+lP0bsvCpvEyuN7wENrGAk8geHXeqPmb+OnixCUsXqmkY4RqTspacSYNG/sHeOFam/biu219h
fBCgpBuxAdvN6SdKnaQK6mcvyB8cRNfQuLuojAtoWebiQzk2tF/+d8C5GYvFK/3q4tP6cO2kXTMI
1jS9/+P2jhhMXkcqQomga9sV3yeuehGN/+CK+bUb3HMBbbgPHirtordsbvOJhHiyd92vLoSmZphB
4q/kXz42B83WSUZA2TZE1aUC2y07OCqC6tmE/47JjI6PeKAFlCNuj2WIZXV0ouXKgpQzYnMxhHJv
WaD8aatmfmTQXo1RCAnRDmMh7ERQsDGiwSR1qGKdRS4Aili9te5/cV6eWdY/c7wEbk/IEL3ozJmL
6BFBYgUvJcveIhZBJBYybR/7tmbuReFBTx0CuReItQbfptxf7hioic+3v27YCh2pWDashzIsfnnO
q7selfMBQYRtQ0nZm+/RSfVlO19vyHxSotm9UpCMCMBXf2G5h8odYL1z4g+zfxKqeFzW4pNUKrai
sUGdxx8gAk5ogp6qKsl6sHbVjdVvnAaDveq8mIEb9WjbqopLRvHi6AL5D5CmadjmPxmhG+hV0xha
GBA6vSg7vywuEhlCZ+w/2T3oDcPoOavQPnZ780zHzv2vX6sZnGYN2d7LvEZfhFyWOAjcLSM1TUBz
CA0R7Ty47v9PYOmte/ANPNUcUvZ+frj9+01DaAUEguKH8guUVmrLYk0iy358VK1Npx14/IYhtsVV
YPD2WAYPoMMZczGD+JdC8zfPhp3rtf9AkxsJntrfmIthL3RA44Kk/eRSm188CGbdy8IXyWLn88bX
DSulwxe9fgqsagIiBIo3CI6hOEshLAXtT+czCbzPH1ui6+B/3ctqLa2cTAHuX7ecdjzw6zMIiqCp
KESzuz2EaR6aC2jqpYrCbOXXLvMXFI3Rlg+a0Lapu9gT01bLvGmU6x79NRG7G6B4RIANyhkdkmKy
PUh+Za95VgBa7HgbUZJpxzULb/JIAOWNt0QO0Mwhy3I3IWgP3Fgp03nVbBuYS+gxuz1wCPUMhcFi
QEr4LJSfh/cYdxo3zMLwlAg0K/coZauiKE6jQfqR2FPMWZ10TXUfzNVzoPhGhGSajWbpYnauwj6I
KLkn570LyQK8viZ5Bopv62gZhtBxiEq1k6i65RrlO/mh8Et0zaOJd6cWd4uyy7DjOhbRXZvJhQgL
3kNw7SqpXIGECIS9sy0BAtMA2l0f5Hk3kRkPrsgOfWhFtm+SBRsZFsNO+5p1V1Gbd+g/gnVPwbqj
Pln2c9AEn+ZpinaB28ukqRBb3LZz02Zc//0vCxwdnpfoOMcTKAqhCskf/QZcTC3Z5Lk3oCoglPff
EToHVfm8wFI1ELtPMuSN0fh9YEF/31nVPcQ2Y0JZUoET0YNovWeLH2jN/XR7dqZt0iy/ajK1+C0w
KTXoRKD3U9+ppfjgReVrhj85bg65NpS8u6as4yskZCT5D1JuXbqmrdEsPlwAoQXHF7/I3PmOpPEB
9QwofRdiI/AxJXZ0COGyUDJkddBcn3HhntJ1Nw3h0cunU7USGySE+acWaf9BsPPiOBtvfNOoOpZQ
QucC+smsuQz+KJ/t0gWTWSCrA5TtZ5CC5ySGNEB4B13Q8SGUk/MIPPEWWaBhSXXayjGnNWSrm+YC
rc47hR5JqJzSO8R5G6ZruM90QKEjLKTCqVtfoiU65BHMFYS9vEfywtnKWhmOtA4bLGg5Ln7l1Bd/
Kl4YQiTIcm5dx8a90bxBu/R2HWYu2rxL9hi4qtvJ3DvMFT/3Xf0Cmb3jPJNT13qHaFAba2baE80/
oNVunLspay/WVECoFaBINK9ChrcI+PD7thswbYvmBvqBRWhfR/d6sEgOypJ8TDLa52ffLl+gZ55t
RPmmYTSHUI4rKSd3QDFNLPuh4U9LtD5FM8lje6mfPzYVzSlUUKp2QamIsudIvmQLPVxhnEg07fD2
ZB8LNXTQIOXONLYMRUHmdG954zwqe72AgzeZyfycd1v+x3DP6YBBAmrYqapQJAYXrnMsR788AoPA
jyX1rZ29opGZEq/e314309HWsYPKBofnMqALPkMS2enES1mBHqiU+TEM3U/FOu/nYUzGaH2Elu4G
2t80Qy1K6PO1WVy7bFErEfuBtU8NHw7UGr55kbiLmLu7PTdDmk4npwwHt3RZQ5rLVPH8VMGcEpA2
O4d8HNonLwPRPfSY8hMoVBBe0z7aOIqGjISrOYsSBqqcRolL4Q9HW1SfI5DzgN+ljAswhNVkPAYN
3di+6zffSaS7mpOQeQ+J4wgtptyDjOX8vQxee5RVb6+faSKae/DwkIXv6QVqDV25t2l+gfzkgTIA
vKJa7Al8uLepCWaaieYkGPPLvg0wWNcVXuJTUIcG7rpc6nnTDxmuCFfzER0F108/C4E6oHUngSLo
0XV0e6kMLs7Vngeolq2AJNXtZZT0VSlknhb/i5ick9gcwpR90qGESG522VgKSCjIYpd19gWCbL/A
5frF7/h3aisABNwX5q/PnnDYnhd3HbJRAC9tRMQmT6FDDV0eWZ1bjmAEqIpTI/zPube0MVPjviT5
Abz0beJUWcrRlib7/oOpLh1tuOZtwP0Q/fqVbA/ooPrOCzutwtBJRl5+CNNOdTwhE9k8Sfs6BpoF
pV89iKD9ZDVb7CaGo/1HZeSvt4TfhqEEnX57sVXzqx/aY9PPz6Hnn26fPdPnNR+w2nU1ThLe1Mvm
PXrZTqLhP2WlPrg4mhcY89Ev8gxH2+npPz6D3snaWusuIFvSgwbb+fNA+nt5gjZHXrVoL0x4LM7Q
NTssUxCzlu+QB9nfXiSD7euAQcYdZGtLxPTQ1P53nN1T020pkJjWX7P9wpoIBPHAZOGPkJ+vWBc3
vngoAA66/dMN15gOEZQ9Su+1ZzeX69I0q/vbaqy909QshtbEbuZRIjv6qSjCDV9mcPs6XtDL60ZE
No7rvI7VznEmsZ9qUMMGEPfYuS5ksnkGn4yu8y0Qs2FzdAShZOXsSYURy6w/OIR9b3P182OLdz10
fx2ubMztlpc4XGNv3ZGwf7r6q6YHMLVeIrCWTSIFL9RuLcmGNZrmcj0lfw3YTzhc3gTiisKbixhJ
YPD0tfTr7dkY2haprdm61TZlrtA0fykaWj75RGQPRbU0ew81p904eiwBKowmQTP1B4qs5M4l9fiQ
t8tHp6d5g5WjujZl0KO4Pr6ZVf9s6uywMbnrN94JZnQk4eK7HUDsM+jChvatnvq3qQ7vgiaK+6x8
HKp+d72zgYQ5l+F8YnV7cBU9DbW3UUky+CEdYNi2ikZugeHd0H1tpx7FQ3U31/RC1k1JD4Ov0HGF
61q5mY38yGWxVrBjemPM8uGHb9ONxM773yc6aFB44DuGwnMFfiV5tPzsPI35Q4S36u0tej9wJzpQ
MJqpHVyhghd0AKB+y8efVsjTrJG/o867DFivj42jPRCWrkSpAJJ1FyTcHnsnv0Ruc1i8KalaB8IM
WyQz79sq0XGCImhGGc6qAHJZfMaO/NsPzsYMTJ/W3MCSoVmzX9CG6tsgxs+y+if0MzcOqmkXNCeQ
iYk1oigAuIZIruXSUw9IfxwV/JfwvAdv3CLrev8iIDp7YoaWbxDvAJsOMVb5kI/rj2qSKc2dB9p2
CPbaGsLn3tbZMh1d7QFA6FCXtkfRJ+eBqoXU91VYLXFvqa00hGlLtPC/oIMDPjDKLmXrtuCCjYID
ODO3vm76+VoUgOulZFZZ5JeJLl9lwI9VI18GlE9vW8T7zonoEED0CjpCggQUzknuq7k+OtLOwP4J
PiRabwFzDBuuA/86y61HQGfAhDAWwa6b6ZzwolH7xV9ex7n1YfY5tIBG8LTcnpXhJOswQJc4aGEu
Qb2QN83jtHT+cW6of2xLTx6lbNpHd1Vk4zVr2KD/gQSGzZT1IehGOGdOtO9C0BkeR88qSaJG9DHv
Pjal6/B/3/9chbafyf7i1jNUDuzcm8pEDUAlNI9V7k7Oa9v2rlXtl8CjrbXhmA1nW4cFhuDrG5FA
lhdUvD5Hqj8GqCPcnpDp5Gk3flC1K4hmwdHTcIsmalZvzILsXTbh5IlyI2oybY5m/O0IbTYo3uL3
u/ywSPmFdeIELZ6NkNb0ec30Q7Q9ebklwMGxNrM4D6pYGmR/XKrkK9okii0ZAtM4mhPoKqYiG8KX
lwYUmQG6YneMTF0ii+rb7c0wDKAjATlKQuDMy4ZLZZX0FyfV/LT0ziXy28+3BzC4AB36t3aQ5loE
Hy/d8n0KnFcePakSVAPrpxDM+WByT26PY5qIdsOvMsisqsQ4c3eapTwUNI+bxd6wdYM56Pi/ubFH
dG4V40XZ/fU5ZiecAcVy+6eblug6pb8sfJVzlxVd3YGAp2M725q9pIwCNBp4onhDfXv8zZCSu+OT
nW+RFhpyP0QHAIKleXBDdGFfAnT2A3Ng8c9VGU6gkwkpRIUhqXOxpOcW8coEPDcX2SkCj/Y+cJwg
hiCKlcDD1lv1ENPmaS5hdGm7gGFfXDK0s/OhOgS1c+rnLaor0+c1Z5DzQXWNW4AYqrcfALR7htgj
osBwK6VkyGQRqrmDdWRrbnmgUhokk3GJLHTcZtPrJNukYc4PVHrWxJ+73wFKB6Cr3mrNMs1L8w6L
B37iiSFZuxKWQo6OAe0kv831JquBwVXrIMGsVh54QNb+MueZF0d8DGN7aDmP8VC09j3U77Y6EgwG
puMF8c4Iy8Kf+gttVk7jFoyA4yOZLBK+3TYyw1rp5IaLbQ1T5UIl6krZZ0XRCAVHt4qHtfrYlaDj
Bq2JLz2Y2UHOmbnNN3cdJ5Bk9JCODYrm39tz+JP9/d8HLdHxglBXUD16/KxHoJ+OQx+2exJA1BAB
Qh17rCzicgG7ad+U89FXgChFqugTWkF7yQLZ5iGkwh5iHngZZLXlklh53h8aSS5db827pVYyHhf1
z+0fa1rw607/5dXIcJUOzPwGcD/IGFuTVNC3sJ1zk9t0401kGkJzG9CuYYFrIwdXhG4dQ+t2NzrW
I17XG+8i06HU/IazjpkXZhPKmZVqXy2RkVhZtbsRB5l+veY0eJgPfeAgk1S07k6MPyhx4oVudWYb
LhWi+YYxqutgGPD1yKl+ZDWAuJQ+Oe5wn1llm9RsFjtGt55a0buJFqJDCaFftI414y0u+VNWLPGC
PF+E44i72HMe8f6K+2UDY2ZwSTqqEEQAJa/ptdQHxe54FmD3AldtHteRDYmeptlIUhuWT4cXot1f
qoDgaDV56Kf20oDlvUZX0TyvK7xs75xGX4F0zS7s4ettgzGcNp0rcQ2lvXidB7yGzCGBiPg4tDdm
Y1q06xH8yxbdmXmVFXT1RYkSyo14Wq55PA5RB/LbIEQTFp4RW7VY08ppdu/VHQikHAaKbOYCdGYf
Fly2LIJKUu8e8yyIw3D4mMv9H5LECLUEtV4T5VPokr3N2kFAuYQOLZQY/HlLP8s0I80NRIHrdwOf
G/RlecE/vqzGf9xwWh4BNF5/ObSpT7lniTfZrfOwERIa8rJERyHyAlgcuw0lgMD1YfWqH1MvdpNQ
ZzCRnTqIhrpMJjSAFosNyXp7k0rKZMma2yinvhcg0cS4jTMf/LJs425eIjShZmQ/IRT1G5Hdz4QG
SeO05cZGGkbVkYrr5MhJFYG89HTerU6/Y92a9CRYY+ScHyIAb/CklvvOCva3bc3ge3XcYuR441oy
Ki+D538Z2/5sV3lCVf399ucNJ0YnTiwkBDkzGkm0uk7Pilf/uKQ6RNApzEV1ct0AXNdbOBXTTK4m
/5dp517oz31UDRfWNAdSR29jW38ixRYTlCGhovMoBlbHxNzMw2Vpofg6RN/9dj7y0D1Urv8kcuvz
7QUzDaM5jY6DN8n2nOEy1cOJT9ZX0Bq8Lh7fRUt4DxHx59vDmAJ1X4sYli4M2zLzh4vyygRquQex
ZEdQsJxzSL/X2XRfzuJlyBvAlqaX22OaNkjzHrgX7WrtvAFBRHgaqwJ8p+vvaLE3YkKDa9eZEbsy
G8ISOqmXqshPkrddzL0ADAIcciXqcHsKfwrL78SdOoCxrkXVryos0mEhSR3h/JKT6yNXHBZg7eO7
VcBsK28fta9DTWLoo57q7jw7bzYpNizWIFhFdDgjWJVqy0aHeurn/TELp7imcleBGcZfv4J+F7R3
P6zcjfl8wI9bK2RjFqgoOr8mdDG2wCN7bMs5u9ete2c5dHRjLb2cTyrnaTiOv0ECfhpJfeD0WUbB
PcsOeGiKItoBRbrzWLCr5gNYg++uv5F4B8blsQQ+yOFrAhzCrlOvnDY7jy8bV8cfXr73fp2WCeGV
kmyJBE/pOiR5jYdC+1hLtgeePbac1yyCShNvoh2WqQJBLv7AmiGmixfnjS4/cxalgVUmGeK3Rr2U
TnWY/F8rJM3Bj3KN4/LifI3toNEd211xFwxPFH/F/1Nu9XYYTEaHXs4Qt5JD3wzpSsIHB7QKvpI7
5fQfS33rdI1D7UZKTdmUcn98AkpsL6BN5ebhG5HlxsvBNAPNnzmO5Q7u0i1pt5afe7/8NHY8gTLA
P7cN0mD0OiVjK5wK9D7NnIoQUqG1j5A7otZvuYqHpt9q2jUNojmuFZBgwsWYpQERgdiFdVaTvSg9
omKJt91L2Vb9VgLIAF4nnvYYkhWcmIfHVhpZ45P05MPI7QeCB66sWj/umvGNoVdi6PrjOEA7HULD
4COWH+syIDoQ0859yb3WoimUaepva9CWaBxbweu54bwM15uOwJyEo/yZ0jAlSzc92J0/J8itWzFq
+1UyBw5gNjJoft8+HIazpwMwR4aSKliPw9SeBgLCtmCBCjBifyzgFgOUIb7RCRztnNhul9lh2itQ
UKOsG+wXdOAc28qdTqFV8gODitUpByPL6fakrobzjlPToZcOlJDKvOqjFJo71vemGJx/m9r7mJQl
0RGWavKqnFldlDbu8Lb0y48otO7KSQDg8cFqkQ6srCGDlPO5jVJkkE8QPjkVfvZi+VvycKZN1wKb
CsnYBrw+UTraSIW01wykRKV+Xubn2xtgGkDzBqBkVgF4paPUl+Ir9+jOLsp7qrYa7E0Wotl/XwWL
cH0epnDLkKTYRbz/wUV4D6Tej77bsnODS9NRlWUuxrBB13MKyhbAuXNPZp+iMczsM6jffG83Mqf6
mBXq4Epv6Wu/YjVMpF/YQzhDNLSvufrqOMAL3d4SUzSrAyiJFYrM6yUWrSv4veVZjrdv10aw2GmL
2TkW6zQv4OLuepAIVNYXK+qyJbadxt+CdhnMUgdTelmn8myBrwnROtKwCanu8PPG7K4n6x2T10GU
DWQgqXIykgYi33PfT6AxmLo4dSpsDiDigDYrgIOJ9JuDqBDkDQP/Emb8Y11HRAdZcgacPGhUSepl
6pnULtBxq3Ny+v5jiSydoTEbQxRgWEBTSitAb2vW3EGWdIqAg1u8Uyn7LTkCU63nz7//9USEAnzV
9Z1DU/BB7vrm0C/ncDhMg4NKxTn0rX1YQ+GpfIPWK8teSLMxQdPZ0DxG7ULoHszfNA3L7q5z2+8C
Iha3z4bBjnXwpTdEeFaVgqYcZb/7QBR4sPlTlASkKJ6gKSqPt8cxOL0/hvfXymV+0XR2tdC0w2bt
a5bPrzlHEqJEWPfP7SFMbysdjdmpzCJdF/VpO/PzYlkvVCIcX7Nkbup0capzt0S/q7LYNzZ0MkQo
TiOqChAHvq9q/543YrfxQ64pnnfsTYdpNky5c+NZbTqPzbkXIGOm7hNh81nwaI9U4RM6xX4PI3lU
wZbilMHr6zjNVqooAJGOSgUADrFnQ0kxLoBG3LtZHcYZb4ekm5T/9fYMTaNdT9Nfu+kSloFJaVXp
wMIYBDEp8qBHOTZINNDHoN/iDTG5ZV08PIjmgGSL1aTQqv1aFtVXwemu78DhBMK1PFFL+WUceRUX
M1njEQSAt6dnOKw6lNPzg8lZwbUEh9U9jaR5jVbvjB75T7c/bwrRdSLItgCZqMO7BnEl+c2C9mm2
IS/RsCchprji/hy3q30AT90T9ILVbuHucaDWB/dOcyaNQ6bhSkuckkYNp2yS0HrM36AFO+/RPX/w
oy25cUMqUgdtTs2ABuy6l2k1d9984p2ioXruRrACt+s+K6wT6EkfB2fLAgxOUsdvDr07oduilqnN
xl9Acj45VbWRhHz/04EO3RxHwToFpE0KeYDiEwj+lj1IfuiGu3jfBQc6cpN5VlV7LpepdIt7UKk/
W+sE7ePyXpJiYwLvvzICneBRqcCPWohEojsjEkEMLUDax9YAoErsSmAW4xpiwy4kkWghYg/54yW5
fdRNA2uOovH80Msg/ZsqkLtZ6/x16eazbeFRyDu7PEjwX6PwuHGXmbbpas5/eSVQw2a96HySjiTK
j4GMoiNEN7dkPt53CoHO8uhNs1ohsE5T1tY0gUaMF+NdK+8hAbzFy2CagPb0CGzPqpmwg3T2IKsO
AeYyztUWPNy0FZrdo8EzmFbHcVIR5CPYHli2Rypq3C+8Xg+YGNKcbjbv2NjaG/thOtjaS4SuqoJc
LXNTXIhFrLouEU6hEkFU0o7hFqDItC9anSWygsXvpL2ma5Pfu0S8OW4H7faPpbhQwvvvobIDHw8a
XrlpJ4Ynrw0vbZs/2EuYQIb1Y/xbgQ7u9BS6sN2scFMy9bgA6IBF8qgL8NBm5c2wSjqc0y+RbioG
20llmK9xnk8yqeuo+cMitr9t66YhNFuf2kKJzl3dtM/pAaCus5qmh1K5G7em6fPXf//LutvFczvP
mbER1H0kWfXgtMsrOos3fr3BPHSY5upM+TLZykkHDsR2IZw5nnrO7yxbvjVRIZKOBUPSSFZszMdg
HaFm7DVURxmqdWsKoeBPkHl/Ggs3icr1KxPdRu7UNIRm8k7Py5yt9pyuYnljbMriQETHLor23jx8
vr3r79/yQagZOQpXa5FZbE5rvnp4cbWf27zaFzQ/gZRKxk1EHsZhBPptxLvv9pAGN6lTOgL7rMR8
zdk69tpA/AP5hxpkW6fbX//zKv7f6D3QgZz1WtdyoMuaRt6z7ZX7UK4Pc/0bqf3RgmQDBx8PYfdN
/lblQEyEXeyEfG+N5K5aVDJWG+v6fogd6GhPOhJncYpiTWsKIYWQiCbpVfQ9ytc+GUVf7NtwDjYW
1HD2dc1qbCBQqrOVXSzQhSesXn+VoCxVDjhGw/Gukf5PNhTZRkhgsGMdAGpLxwe2d2Wp8hmPS1W8
hDPLUemKXm9voGnlNEchPYEb2bNz+KEZRSR1cPgMlxd6Dxmnjw7zNjzGn61476Bcz+dfHsktHVr2
VBXpAsZECNTghHjZE3h8/vxFXZruvHQHr3hC2WhhE3qbp1ODO11Za9xkERLXv8Z1Tdzi0RqWxCnH
eKQvbHhphvzgdhS8KXitqhjJhLEfjgP/tvpv0/Stzz7N9beieQlpucOnMTLqTWvtJBjNIjLJnRXM
ACSZWi+JUN5bys+Lm+9xcg59nz17ZZfk3nC3QhEt8A686oAuOgxzGTMpUkziWo8K3bvM+ndW6eI+
DN6YdG6+U/70kOX9GdWpccEDWzyykj5a/Yy6mPOlQHEOP7rHpt7eR8MzKdCpL6ksSssr2iINaisl
fIaVD59sYp07uk6x77KjP/PTtXLWgqoSv+Wt8ocvG4O//4YPdOVuEcDVAYRYIFxqkmH+jQIelpfy
Hi0eB1jnWfrWj8IvdrfHM1mF5kbrtg3zph0KvF661BrEaVXqMbTXjZvAZBNakJQNvsuboIP4jx8+
FlawU3bX7FjR8d0MZRYoLn9McyjQga4jGShaZDBSuQATNXhVHwd0PvdUbGklGm41HeBqMblWkDuP
LiSz0ewOkTCq7vIaeg1KPt/eDUMqKdAxrqB7Gq0VF+alA6tQYbXnVbWHflRnR/F7HwU1lJ3vmc+S
iNVnULK/Fi772dldFweWtbFnBuRSoONglSKLErII0bc0sxiFmmPrd78FsR69/L6c5l9F3x2yth6v
Seq9lblbEuOmFdY8KK2tdrFqGV1yQFSge3IBQ+BDVU6PlLhbzhM+8h3fqdNkCoCfELWXBLS5c/hd
+GNxFMoh97SoETV4OEK7eoYgysZ+GqyZaMFWK2xHTDn3UfeMQKfX/ii78B5ETv/Wa3tuwgByoioD
7TwIscro39uDmlbR/e/1kOUg5p6G2bvwcvpSFNaZDlaiwuUkhf8htFdANK/hrqvNyUTci1tFUL4h
Pwa+xmJdzh1rDtJawUdDw68hoGgbC3k9Ae9tm+ZHfL+oS2dp0Xjr41aS0ye3XF6a6WOaPmiY+O+S
iVHmHchuKPR+pytcToEC73r1tVs5KZNN6aDXDi0avmLOBF4lO0pDB8K8cTPY/b0QAHPMQaeSgdPu
6xKFNipMfXY/lRPED64qH7ePhWEJdTwsuMIzwBGv4cAU3vdzlmaEvNiNtRFeGU6djn0dpc3hCcrp
Msnolx0tx5C0ebyE/aei87as1xCB6/rgtSgttpJApLKeZrkvrJ4jD+zRaItV2xCR6irhqE9501rn
eMgPLXA/05IIK6xSNCTW35mCKG8lwvI3Ui/dl9u7YhpQcxCZqlaQ1y0i9SAYf6rK0d5l2Tw+cq8G
np+T4RAMAswEa78FKzdcyYHmHgCey+bSxYhRwNrdGtZfHLJMCaum9sBU/Xu0yZZmjmkozU2Ils7C
9zuRgiOkeeuXS18hNJymwL+zQB/1QAj5oKRVoOuGF5R3EzRwm9QJ2uAOjDPOQ+9F9nlAUXErMDQc
Px3kGnRdThxV5Ck4baKoSqrc2ufZr6I+88YDYYSTWAUA5tZbMXhJ1ky7oQRirCIfMzEd8poPchrQ
9tWnjkTQzb182c0jlzuGyuPjMHz70InUka8QDZaRmOs+zSm5R4PNb4lUuT/Yd/Usj+FQPEMqd8Or
X93rO15dp+/MmZIWtTuZOiirfA3nid+zsWD7SK3yxETv3IkxB1h1ifgpkM2WqJfBVf0PIrZAlUUV
VKRl6T+xpvoU1eEFpOEVeE+njRykwa51Ks9AOK3joMcqnRrrUij3/5j7sua2dTXbv3Jqv2M3QRIE
2dX7PHDQZFvyFDvOC8pxHM4AwRHkr79Lubv7JDpRdDtPtypVKVuWKBLAN65vrdjDHE/VONdp12MO
D7xZ7qVp3DOn7BQRq1P0TVVd6IMju0clx490cD643M+idnbjIFMXVuvcLZ0YDqfwvCWzDGyjbBLL
NO/lKHZHYcKSj1bs45e9Vb/9ehOe6cCxU1Csh+qK6FvVHgRF+ahdpjGZfG2tynzoN8RwIJWaXm/6
gJvPmbRlFQoiL3FNnLvTk2gjqLzBd7nuD2qgXeI0xIuD1BtW01jQdT2NelUwaYdWodQFN3BmDU+h
sTaoZEerGfuD72bABGqMBiBz6e4RMsaVkGo/Yvzqghk7Y8VOsa+tUTaEdnh3yCC0tMnTzlxTMmUX
QsNzd3L8/XfFCaMH8LwaEuy1Pa8msFoVE/Te82LXV+hZ+JJeSFzP7ZBTiGmPZmY+NHWwd7zpESMU
j6SUt0Qs8cDaLCyd4EMg2seRdZuCXUqNzj069uPNNQ10rtGBSw/5QgMcZX+6XwADvgC3+AaF+4k9
dI6X/e7ZcXxRyMcLGIzg2ci7oLQ382ASbkxce58H71nTBy1XKWFbr9af+lrFdp0ng/vAShG642s3
15HpMERo0chmW/inR2/OQm4RCzze3k4OF3LEMyb0FL5KsqBlUw+zqWSxBk3H1fF7gN77hmZgXv61
DTi3k07sDXTmRgxxEbKHRum1zFOUiPxorJcb8Js8BhibvXAejov3s6d+EqUMS04ZqU1zsLyqO4rB
tS/jBMddHmkoLlzjGzL5Zxc5MSkatCIBAwofKsgrV7ZAkgV7K1BNyKWVtJAIcOdPsn5hFLDtoowV
qICMefeKMRTZFJYmW1n1gKe9Mt6jQ9bU3TnNDB3Kx2HIVu7oxNgXtfzA+5VfiCv8N4FgmcgWaPpH
j99P9oWFP5fInAJhA517zWCEOkw6u7fQwUeDOtELWefGWmLRsp07BHGadijzKBA1NTK/FE6eOX2n
sFgomgU2Ek918HjW0nCBtMtzKxq9/vV+O7MP/g0Sy8e01UTIQw+Syagu7T6u9ChXEAy6NGb+jVfy
J9vgFAQrApER4kOMXc/bxmEyxAL7Dkuom4OmvphiLJRXowVkby22V8N2lNbe4AczX/cECsqGxJNV
b1AADtM839bdJe2yc3d/YtosDBwEtarqQ8Wdq8IxNaar/SgYh6+/93RPbJs3dNSTgKrtjzYqHR5p
/wR+xQuR8bmdcZJFjSikzItwyN7u3bux9WKfQwzp11/8nKP5NkPynVUexyBPwd1J9ji6GKJfdXwK
sTLEygFtemoKFbJ+BeGwC9c7Y/ZOKUkrTLeDU2khe875/TIsu0r4Ww2QDsL/dQrR4d+8zolFshdI
FrFgIvvjfpvllwqdeEUfmnq3sOrCkTpzL6cQ2pEOAUPliexNUK3Aq4OJH7AE9is8vqa79MDOmaRT
EC21hnIYu+NV0uOcaha2/c3x6BQ3RZqD6OAJ3MiAplnR77q/U9As5EnS0rMM2bcgIMMytei9LH0e
QpLrwo4+42BPobPQygYff4ZdoDFBYblw+EseUsde1frSUOy5xTk58ZXt5F5bMpzIfLmxC7VBVS8u
coiITulLPpgLAeEZw3KKks0HkRoFhMm3fYakCKHZHEKp+cI2PvfxJ0fflaJi4Dgje8KySKGcAHm/
UPweZp59axF9d/aJb/NpaLEMdZcnGIVbKVRIkNutfm1bztitbzv6u49HERUUl5lF9hkBIjPLOAkR
1F0KOr494p94m28W7buPl05gyGTZZJ8OdajJw6Je5+yx5iuLODGMVgExnPq4IF2IwwIbcNxkv3Vn
p5jYFDJ+swp6smeNn0b+Qq7bqnj69WefWfJTmGtZO1oPOSyXUWbTQOA9w+15A71w9M4syimkFXXX
dGjFSPZzoVh43FKub/+e3DeEDH8M8VmgQdIh8VyUy3yEMOZWHi9g8Qvx2Rm78W/I1SHwXN4NZE8b
Gx3Ytl8ZTtY2RktC+2Ih6kzd5hSnCk0rJyeuJfYoT+bNg4UxVSpu8cPR+BIFqZJLecY553sKWXVL
oF/GiQc4gOZOGBoTEaKJnAz1uGHM3KV82M9sKMN2+i1KEnZKOeqJti1BbB3sDVR2Qp8VFibY6Itm
Or9w6s+t0UnC4Sk05FPt+vulGIZoEbdB08fQPkBH4NJzO2PbT0Gp6Pz4ED2i/j4gH/Jly1iVwLeT
8X7KzQXf/vNT6J6CU4PAATp17vy9rdmKpW14NB4kT+NfH/Kf12DcU3RqLn1UATOJj7fqa17Zdwx3
A4ZZ9HZVsB0hrh4a4V5g1/j5hgbU+MdTabFlGhwxlwd7mOx9g7rx1WDTPlYqlzHhSMaKufMSWaWr
Us7thZ32c0PjnnKNEuqXk+sM5WEG9ApBZDaDFZCZza8f4M93GbLLH++p1GgLW6YvD6lfxQ2vbjJS
4w6csGntC679TOTlnmJTm6UqdQpO0MPgL/m1zYbpjlVafR5GWieasXBupr3IvLVVdJvWUTc0Jxe2
3893uHvKROqnABDPrQcQTFOE8HHhBE46ZEqNp8NlvoS1OWN/3MD+8SkiAjMurbsCI7RPSMrIUtwu
uBcjIH3c3MyzdVUNbxez63M74sQytAIdNAH5hkONYNIfyo0T/B6e1D0VIw9mLdCLsYtDP5A8RhN8
JcvpY5oNWeSmlwBdZ87RKWg1X8ClCORzcXClw24DWi7hQqD6VQK8BqGFB6hIe6ux1SLsgQq+4K/P
GKJTFCvBbDMH0KQ6qDosFd/RLsQs2IUzeuYUneJXS78tLJD2VgcA/xxMtliAOJl5ZUybTNr/+uuj
emYvn/KQ0oJ2XurgDkrHikRXJqV1AP8oFJdEhAZh8uurnLGo/olBoLr0aeB61aHthyDKKr4DASAY
nvwZ6TK/ZmlXRm19abTx3NWOW/y72BMYprpOGa0OvNdXFI6bjXeT95yV6cojYsvsCwt0bvVP4n+/
HIxxalYdurQdrlg32YBJSnmbj653ycwdD/u/x9GI9n68lwxksOUyifLQFFmCwdMPfaW/EDGtYG9Q
lW2H91YtalXorRI00cP7rxfsjDU4hbgGviIVZKRLzDQHMygb+8ejGf31Z5/bcifZP3Mqz+oxAXJL
KgafWlttnFWjudU+cGC15YkYQpCXkoEza3SKbCWDkOAIr9JbCdoNnkyLV9Gka/zKimpXt5eGPs5Y
n1PoKnOgbsLHNrvNi+HAxuwBXPiYZrCeM7Zc+9PysXG9+9zPL8XyZ57hKXw1tdNFFX3jH3K57IIS
stitM2Nu3tkBQbUyGb3QSzz3+I626fujxJloTU/SWxHMKqokOGR5iwp/W7TV6tfb4cxW48dLf3eJ
fhlrH9in9Fa3HYn71iUrNfWXCE3OffqJLShHZmoxUv9QtksZ8aEw4SDc5sJW/sYw8ZPjeYrXtEpC
Go9NzsEzLBngzICULIf3ER3QutiVvEvQRExyyw/97t72tpCHDhevCL3MAQbnrtFgxCl2lZ+HvPrq
5Cb2210z3+Av22La4D8sL6jibnpeoCAq47G4/fVTP+NcTrGeWT10DbcMOzDVfxVe9wGDpAkUUp+W
an7+vUucRBQQCW86YWz3wJV5bmm/mxQ5PocKSgnFhej53P48sSUQwPOoZhwke5ivcuSMnkXBACS1
3359D2e2zym0c1JeUPCRuBhPagB8kL1voLuJBEHHv77AmXU4RXam3C4BKgpcDLHSIOxJfqOcYpMJ
72vq0u2vr3HGH54iO31IG+baxUKQAc0FWYSy2AHzfGSsKo6jcb/HruiegjcXVCRLVji4jmU9MiEQ
HI/NQ5rJZyrEBZ97bkFOrQVkfzgX0j5ATL2N8kx/bCb7UiPi3IM6MRaWN1Spi7nzQzDZG2VeVLZs
cURKW0ZzuanaS92kc9c5CRw4sWffUAxYsdl7y8CRBDqXrTPIHS+quDfBtumn9a/X/swB8U7iBzUs
6ZxDS/mgSA9opMjcCDqBarcYkFL++hLntvDJOZcYrdUKo+WHhnu3tJc48I7PIqjD2FFuSvHh9y5z
ctTBTLdoENbqQzeoV8jnrfLSXiF/sEIVlJec0Zl7OUVjcopQ2JBeA/tRgPg/3fkajg7IE7YOyvrC
mT+zJqeATBujA/bkCIH6gvsFtCuwibYbKs3+7vX9x5v5z/Rd3f5fB9T987/w85tCyplDnuXkx38+
qhr//uv4nv/5mx/f8c/1u9q/1u/d6R/98B587t/XjV/71x9+SGSf9/MdQs35/r0bqv7b5+MbHv/y
//XFf7x/+5THuXn/6483NWDb4NPSXMk//n5p++WvP45tnP/4/uP/fu34/f/6I1RoRL3K19N3vL92
/V9/2MGfDkMogaami2yaHrO16f34Cg3+DILAYoHHObVdIC3/+IdUbZ/99Qeh/E8AhqkTADMFNCfe
/cc/OjV8e832/gwsblkB3sQxHYHt8t/f7YfF+ddi/QMy8reo3PTdX384J+NXgNxjzppT12YOssTA
PgVhTKD0sNq+bsDkKzAmbFrAuMAckrP6g9BF59KQzBZcUhiwzh/AVVHkoNDTZKaxoilsR+pYgXVT
z7byt7UeJih0DnUproas4fzRTiGd9hHD8HrZ5QM13abRXSGvFZv8LzMENvmzmAg6GL77igvPYLmG
VKWKcgZW5CjvK+fJa6nV3mTaqzvMa46AwLZ+oHbWxB229qc8ayJberZ9JXqesshuK2hosXoZ9Cpw
BATV3AzqWqHPwaEdF9pTYyQDNrMkpbUzhiBN9oAmQVj1YUgbj29HalJvRbVuX4Kpm98pr7IXwxQE
7vtBg3I+4L0lP3bNguJZAY1aAsiK6zgJHrI1r2XpKRM1kH6eV/Uyj8c5MghThAHFLcedM6gcdEfS
4olRjmkj34XkMMBVALt0KTRGthMvlJeosh3bsFWOZ0NFPHAeOcma8dnutL+BCOskk4prXIJbjvW1
E0X/zCk4gkJ/boUd907vB5uyHyz/ve2bir/mFfScrzmDpNProkZm7fwxsLP3FmGZnKNiJAG+ZF+S
afjcUWhsrWtgTjR6mBA48vJQUxvanVljJhMKBR0ZvWVZX7SrtJYmu6s6LocXxw0w+wgZq5dAjgvq
YQuhiFGPYwEbe0zLZZNLaEsdhBFdVSB4Ykv3VFj28gYkBdZCkAG9S69vSkBf3DJ/0lk3bwoOHGiY
+jPYaoVaNOb0ppQOAAP1AMJxOYPgoA7yheBhFN0qM0gd5wpT0WCWrOZPeFl+BTXP/FamWZdv+hwY
rQRSG153SAdpZ1FqZCBD13fL25HPBn6EZoUdmt52p8hwquewUh7ITCqwt7xUVWmJZy37Uie5v0Cv
x+F1t0D9QNn+ilrZ/IFafTBFbBqaEd1M7bXvkI7MXETqftM8SStrbBUNbSkQGw22whMNMCoaB4D4
5ytKQEa8gX5GrXboxvXjUz22gRVBOavwd3nP9Cq1rD5mxnwuimHxv4Bdb5HXoFGsykM+KSa3fgEe
xWuJ04LuYD3zkUMDIl+0D1ZJSGhsxVI76dda5y27oT21vNjVc1puS8kZUmNXkg/GEkKGDFIbkF3H
GGY+gUIhsgtoajURSzNwA/ZQZy7XHs2DIgHxTO7CFRs9btzOYeZKTwCxrjm6+wAKT4CgtpE1W6Jf
tx5Ge1ZNP6M6Rpx2zODFS9U9VhmAj1FmWkPuTVe0zcZFBafsQpAm5AP29DTyxB4NbbbGU33+yW18
x2zn0uvBbzBIaEENmew+GdP4HUSB6ryNy7FIsy13l8W+7SkB8xtEu1Jh3SrjW/IqF/haO2gDjM2L
Hmth73OOQwlikIGZ6wVV1zYBz3/pbfsmr+ePHdTQOhoqm8A9RUOWueTKxyzeeGXnmbJ3CNnJp0Xi
/EBetaRlWPWTb8XKtxcVozXY7+gAxR80ITPM0h8HBlw/3WbAc3QxHIJo1jb0jcfQrWuvTVSBouWO
ztAMD4usQ7rhBjUArlbHfP1AjpR24dwv9sNUCBGgUqtR25AVnfOwAOvE8laAytUFj2/AyHq0eVHc
5GgnBtGcT9Wc1ANOQpRbuFg4QPM43dRSa3WjxkZUyQB7k23sqVJmheoCWV6DIXe9aWeDA16C3WfE
odHXTZ0r4cWmgxQI9Td+nZLKeqi7rEbRA3xfZh6wa2TKMPdB5m70n2ydzRyMzBWsV+WPLLuvwSL1
gnEoMH0bxj32wTi6HsNgTjHbZqNw4yRNUcJuwskB3CXq4j4XDETqvtGVjKRgqOV5HkScQ5AupNZN
lk7I6720bV4mJwXILM8hIvDQO2X66La6+dA7XTBHpiItWImsxsvjnmfNFDsetvSq9Kr8OFQ3ce9o
GxaxwbRy16zagNdzgY6MyYc13OJCkwUhxbLmXcCndU9ALvZQFXbhoQ4jMePyLbD4X4VWN/lbqzr1
tT8NnH6ItQ7Nu3zo2/f3/ua1Of3L/w9DLJsjgD8fYz28t5/zHyKsb2/4O8Ry/rQQEAXwn9SjwIT8
K8Ty/8TwKD2+ghgL5hu51d8hluv9SY8RVABgs0ttemzY/x1hufafNpyqFfjQe8PLSCn/NwFW8K2v
9a86DUfQRy2wbVFqQ/kI3+UY939XbMJYvlwaAVoOHtwMrt1H7mAbkMrTK+hh6LivsquBNzK067KJ
m37ntAWavbVcj4BDxbYi85HSBYIBtowBXmoj2bRf0lnnkZU7qP7QWobgsYEobafDLPee/bkoo6VI
5cbz6aGcujFq83uvJHYSXPuBt9Ywotu82cg+JaEdOGWMjKMKSes9BAVG3HxZbaBqOUVLv4Cvrm/j
2oXaYVZ+WsxR4xgSO5Hnm4ik4p2BxI5ZoAiEQu6m5u0EO2ZULIV/Uxf+smGLtbYqs8cUjg5bOn+Z
Bt5GuhmX0FjtfVDzOhp6gflshC1kMn5IxvKxkug8eKnL8KumieUiI1MIG35NhJ4XVGhUNzSUOb8C
45EVqQ1ptQv372JIk3tVWErBMarpZLE4QvvKdEhIZjbYP0m5BOu8I0ECLEiL0sS7ajSItTjfzHbe
RYuHoX9fZp8EK+oErPZ5tKDmHg9NhVrMBABU6abXnSfqEMpWAMnPJE/Eot/bcgZQNRg2eT9Wa0vu
vG7agdX4OTBPJKf7Li2ugnn6UuIPQ12Vr4K0Kdp43qdKSzBgugbiLmW1WzSRYe5iZnIUGo6gx5B5
z0BXLPZ+O9EwxQLBOTRRtTifJvIwMR8T7S5g0G6DEIN6YuM1QRMOfYmgE+D92lGf9cyAGbiGXSwi
FwN/YRbAjbk1ari8dSOvF2mcjyqxa/Eq2Er3MC8gKwydrsYDz2FejbgZJrr2q2GVsvmmGb8Kam2q
MXsaRhfjCKzYOhyxdlfG8AxdRCddJ5iNfLXwCXMW2GEjyi387cNsT/umhs85vi+tivXClpeiGPtw
okdojqT7Kf/a5d61RdxPoE/6MjnZpk+rBFtZR6maVDS3oLmoiPO0LRm4hEtkqVFTtzrUXeqGDrsR
xAfhFlRmBNxAgMc3DBq0Gd4rUcvTjPYxgOMglikwbdEHZO/n07Un0zuIS+w59T+yKcP62vUhr92o
m9yHrG2H0AXdAeoZI/CJ41dJs60ZyshvlgC807hltx7uW6tAdD+uUXvcew5/aCnf9vbXPq0/e+V8
kBX7kBpxjRnqg0Ne4bPW0EOaI4dlz1423c1mx4Y0TFl3z2nz1qZincp+A/K1G7fJUWT/4E6g4ajr
q1nq+17n22G8roXrYmQOvlLI1o47y7tpc/qYet62FANYCFJkdE1lf9Rteo+ljuwX7jWf7QKz4igD
p6HTkzfHzz8CxdyEjRW23RXqypBOGsUnBMUTOKy6LKJXROZj3CPUVYPKIkdPr6pztv08oAVBt04L
n20xiOa0r2Skb8wdX6YeO1bwSMB/RwHzbhtlbwOybBqRYra734GubwRYEQq9Nblrp3GJeMmvbKt8
KiioODyiwqxCVmhn9Rwp27zUGsEG1KvCyh7cyDfl5w0o5Dzs1P5jXlTPgS/yqCyRNEEwRo3uQ14h
veuGEWwzGWLJ6a6lQOQ59pjFJrC3LbO7sMY2ROCJkrE7QzFNynCw0idwHzdhlTufTYZIpSussM/K
R+2Bqh2E8V+WLLb74m2omy1x3ZugLvd8XFCAZP5trtvYahf8YZbdD8uEz+nYJij9Mhxg+O2eP0ol
n/MpOCq0TAc3ol3c0w6P32NjxLj/yVlGEL10BUjN/U3a0XXRIrnhKr3J3Xr3jcTMwk1VrEL60Ds3
Qpd3gUe33TB8cZA3QpfehbTX7CDdrLELmlRERINivrPIVRoUduLQ8Yn61Weo0bQxMDqA/GlENy2/
M/7n9PhLKE597AL9UdjO82y6PmS4vOVAvcb07JqTZj0cv4OfY2qD4Nhi7Duae3o3+vqKpTlLYFHR
RjYgpOMYyRi92GLpJ1qUM8wxpDKoiLyqAva/dvx4ctuV7t7mxamjWiPNHCc7jdjyPILNOwJkEKpv
JcmirsDc8MIHnGCDOx2BDLc/aJd8apfngNxUlfkiUu/GLZ0jXUxIFrqFUncfBtJ7/Tb2Ljq9Rsrw
Ufl8iKsFZPNjkYA8JwIJxge/nF8nF9UNN3Pvchhm2xAStmD2jmZV9qFxAnR162ZlOqeKHRGzLr1q
uP+IikIaImL/UmZZgDx1KELeDNfThEaL23ubUnM7RDSZhcKhbTggdSU+GtKLBTTtWATxsAQfx975
Wmdp0qELgLjWmsOlrlSo7vQwT9gbztPI5kMvOraSDKQlHpd3oiBPo4fY1wsGdBtT/xYwlCzqc3u9
LLQPe8bBFJTmL7oHdWrn+QD6pF98sqXNkoaZnffxMMs7nN6ksD0ZZyV8mzNUm4oBq1cOg8RBJW9Q
8/zAF7G1CxFn3Qh+FRc8PfWoaFSh2xi6wxbYgWVFqLktJJbF6jMWtVMZ81HvBq+YI7/QH/OuMVEV
8E821Q90rD4YkW+WIwOXGm0kZ+3OyKqJhgIzYZYDUz9VeeTP1boW8IJurr0E1PR16KZgFqBTuzbO
kpAUhKo8L/ClrMEK6QgalaFag20Y1geeE5gP2oQYwe1s7sC8ERm7SckMXc2Ybw0bjHj2EHesbW8/
1kRjAMX+yjuzsXjzbNQI5vZAhaLyrjGLcy8Jc2M7f6v8NotAibYyxUJXKWS4k4CIzxZpcIANDWKG
yIBL5W8c6HjCgQ6giClQiAK1bVL3VuyU7X2XopyxzMMcgmv5ylLCRFlAX5WBPmt6lF9ZEBWkJQ2z
4ugxxSPUgJvQbftnYsD5MaucRKowQaidak0syWFxbCdy6hKaCcqCNx1UtKgaGuyDdY98cEUs5yPi
oTL0dEaRxVU7MDwj5msNB3CVRZmWSebD5MLjDZGjJvhBYHSXAH48OMaaxnFvkOOFHJMuQYWZG5X2
bzKVS8TsUNCjMFsl3txOvMPtb41PE4icgV8HXb5VPnZ7vdQ77OIw89KNa6x8BR4h+ByNpr8NDZoE
jMXkCr3exNaWA3qrJuZWXcYCxbfIh+MGP9O+QX0K6lOf0epOMD+AsEO892baNsigERCMW1/Q+7lq
Vj4kZkOWWnaULmmMGPKqXaou1gum9cuqfeghmRaPmIHqgdSvsq9lmh+WVjyZtH5LM3bgBZQRA/PI
jpsL+IQumln2idNbM0KMjJgGXVTVgqzS2zbSqiNUj74UeZBA2Om2qzMvcqhMiiYg0dETygLLQq2i
2tSOh8KFZSJJZlRZRAUrX7uxdCqKNfPeoEj1lOXVGjySH7Dzy5Cy1o68prnTfvXY1KwAI1cO8gba
Qhi+frVk24eKSwIcFVA0ykawOsNmZfn4qNPyFgkUtp9WaVz6T9p4by3LwGWRtskIb7orXCAUQC0G
rYzpFeU6mbRTvw867Wxq02PuriSPRi/3y4zZ+WyZaZjr0YUWV/21EA1axRU6rAx1soKGVja2mwKB
IR1mHZKy/8QFzCWcb+zKuV4FrQ0L0BsTkhpuF7CZKVyQNGN+l7qhsCCra7sgBpcpX40yE1HZCTuU
Xb3EWWO5oYuaVjcVLJq5H0Q0s6KsXExYeVWz7ox6KxaB+IVuvfbLLEo/tmYEACiHhB7IiaO24fVq
0lJuurGBwl9TQaJWiRJ9VkdE1uSiB5M6SwxBkrugsHz4kFLGdtHKzZy+FE0lEt9J07AjMBzdtKSb
zp7jHoH2mubiUSCOX9W0I5El8ytWdvWNRhEf+iUNYkJVbQPT7vKZFRHKZkczeyxPu/FscuymtJnw
a/luKIdNcm5MDyE6kllvzEgd0brvYJz5vRMEJBH1taVQ8hxq54ts1CaY6GrwyIYUQX3tcxe5ImgP
osXJkEOy4SsF2yjGau0iRL0x8nTpPntTNHVTBecGBpjAtk2MUKmLHO6UW5Iw1C7ZjJ+JOt5gyHI6
wNO70GN08OCkmkTkrJcigHp03bz3rNuV80jWKLm+gGQR7OcY3BtnMG/JZrESJ53Wc8vZhkqo0BWu
EkmTsCkwIXpQG1BmiqgpJI8CYUUBQXZIC2uvOHuxvMlPmJQPpMw+Ne0Eo1dlCECm4mHu6CMm5GTo
dWCKHAjCOv7RmpwcjqydE3/oUPWi2c7uNjxvy8QuFrVPj6SMxX05FepB9c4dKFa6HbckOCHqBmwN
gbNtJQpuNjgiGVG3VgP1SW76L13gJrPMeKz7toht2zoY+FgIIco+KmyF/VXYNDSVQN6TNbFQvn/N
uYa/B//wDj2+F6tbxsibXb6qwf8J2ACyDypImEnYdgTfqB5Xw0ZnabtZMgeIDUWhHEK6SCmL7ybo
+rWDehCGX2VcqW1qzw/ozVTgLHNwuClJPG9QVzZPVejqnKPcrF+HdPDW/UjuUYYobrhG/rpoeUVZ
ca0zCMBr8TWwOd+peXrKfOjNswa1CItjY04jCAVpkKo1dE4XqLbgc1FWrpA0wCaTjm+HVCe2QSih
XbXzsLuiRoIG3nJiVcMLQojOhplKce5hmDw7B4dE6dDIYuig1t2HLPjkZwAtIYiQqKQhUao3A5sT
baElBAknGLJ+gQr7YsdaEBxMiCvguFi381jeYxBmhRjfjTVdtTr31+jmNGCjqEjk+40fZcN0QyD8
lRQ+8njPqXatcBFTpiYWLrHCxjg3vhwwWwjrUmKgWtY0iKzWayKfqq/z4ObRaAdQIm3JCrzqAPEw
DKVb1NkouOWIBqOX6IyAHHPV5OijZhbiljkHU2FfwTwP+mryvQxUhaUP4x6kkeYtxA2Q/CCnHUKR
wiQJPn+RC8dZIKBj6mcSV2N+1Edtg0gbNUWd34wrWauPNXoboU/tOVGcopAwfqhIb2JdV4g86zTh
oF2KSnwvTpEzMdu5Agq1B8E8taOVclwVI40lIAnzPrbGXUu8185SuPSsdSJ4y2h08GSsJR2jaoJe
7hFxPpGR/x+Szqs7cWULwr9IaymHVwWSAQM2DvOi5TDTyrmVfv39OPftHDM2IKm7966qXbVLgQwy
bzF95ncPykDRSVDhdc61v5P08rAhLdGnNc1jkNjFtrHoEwaDBLJ76mPjoovd2DkfzBv/U1uWR1nV
S9Qwa2qiS+tBkzZIkzQiuuxPIkECJvUPZftme+OHPcblU1dMOVhPfc6audjVo8HD9+BOGsWL/SL5
oiyrq3j2cx2AIW/in8zSt00x3WPToMYudOxCZHJh4OT1P1BimFRcA9Mqam2amKFTdpVsXmZpqEBG
UZk5d7dE9FjguuOXxWwGkIz4nmt4Q7IfbuxGP6xDdtW7+q+zHh213rHVmoFltV1gjaOIZEzcg+w6
H5DLa3Ion8kFHnCGnT70b0a66IFRyDwER0+8/C8OsQpth0Krqzq7Gl8m30lWzTc88aW6xzHOoBLf
By9LOJW8u5YPP4umJcHK+vdbMW66pP/TS1eE3iRsPwlbBRBGhZll2055yCwltLBk4f2qJJivnL0s
eS1+l3pJg6r9qEvx7RbMy8+q+pt7SWQajJx4FPHsadO2JRcq6NCDhl29sxO2r7WncdEaOzAVfguG
mqMgY6+SdfXJ+ON2LK08LKvODeI1/uO1dYhx1s2tiz9Ga34a+XVYzXeKdCeYRPc7Zd2daKgeRiW9
96SuGhYbRTn/Tcvhw6EmZForo4VpXxJpI9TM/g26+j3lOZGmvHOaVD/6kuyqinlLw5h9XReI3fLp
yRisH1PoVErqK/r428NnJa0p5bMq3tWtGjQ1lnM4EJigQubWq/sX18je1Y5M6v/+3VJW351JIBz7
u++47qZSDXY0idFjJsVunihidEXicuKaOzej4UK+ChpbVGVkZI0TFOYeuNMfssHzjYQI23TMBkSM
PA5kq0S9GTaJ1I8uYEqMm07KNh8LDlZn2lQZgaDD5EmOznCs27c2Hbb1OrTRqhlamPLAUxtqm0Gs
n+ni0i2MVuTU723MlKkwRzbP6ZqjrQ8cVW7atX3JCvGtDvafxjKYZM/9ppc9zfzUE/rWBArdnj9n
Tb21av0BsC5PZf+jVjqraxS6r1j5T0prsQj3ZZ20F0zOnQC3cxgd8vRiFVRulvCG+liEqrq6Tzi1
EiH+M/b9nzbnHO1gSX2iVNkcZAqhBbhWLeRA95Y46HYiwgXSmTCzkEj1IcJCCXDAOHYgLKKHECb2
IPFHrm47dfumFOe+3iIoYp5sDYH5N83jdUtRv2OYf32Rrw3Ojolabd3W8Xw5q6DC0trWsKGA8GtI
FZRSc5v/Ju6DxVnvTQPXWocNa8p70pv3cuiswAMuDZq0/1AA9v2m7gVjV/Vn52afzvK1DtOHhNxG
fRGqpVX7aZoAXoNAT4n9WquZGo6udpgVpJe1PoCXCY5O4mXTvPLoqzpWeeL9K+ryq+3HgwCuiFei
w8aEm7EY0Nuz8d0mXRHoGlvwqO/w8TEIEFRmTEwdLFoksQItzemgN77VVdeimj9MRoALla0A5+/n
RvOGvYP/f1hXy8HKvcNq9LRp3mT5NPmfgyk2j7jowMiMoDeolRfFaX2h4tvAULFWIr2VzjEfLOg+
jvfAKYdgzE3LV4x8CPL06HJmbWyZ/C5e+iZ7Puw4uE7QcbY9Wvhkb9Uq4opmmiOtf1LkaGzjwgVG
luw4dd1tsQdAbTKbkJeq2DwcjGFW2cJH2IJ2GL6Uwr4WTgJvGhsoqVdK0EKrGOCWv9kMaNTYehMM
XZ4GmA+S9WnfnVrKkDyEiCXCFq/n9NlzSc1BGmTRDVR4+UmNDTNKR7eLunw+MwoVB32svZa46NPO
xVd15PavMbN2c24FNdGuaf9uq+I25+AsequpAdecFQAV3FZ1UD/E49NY1b5LDUW3sFVxZdmYWWgS
kLJze4U05uqsOqIN4jRDmKKqOIKit4GsfbdTaNu0klUY50SCp7LcKBZncI/GtJEW2oulqqMxS96L
psQfx/wqPNIN8fwHVZiyz0HLv4SxaNG8KvfBgg9pjGEIYtcx+OwTNVySRXKuPutSvc491moEteuR
7F3o/Srfs3O+AVe0rikP8N7oITKzCfKk8htHHYNUG7ItqhWqUyt9wVDyeylMomvasWE+WE7gOwqb
0loxiNJZRZgY3m6wrb+GiAt6N3Jq9ZJe0U2cQNeXChdUjHmbkdK5b2dQkKQOF4dOBk8g26/RTm9G
0b6pHRr9vOfax3G7PtnKb9qKLdZH1KUDKABGq6HhTlgVucVl8IbvFGathdRKCvDDJakccIW6Cxpp
l9GoLu/IBLpNMfR+ggYmMosKKmVRosKjk7S05sAAhx7m7WeaylM+TeY2fkS6ALz6NthOCM6qBqNd
/8bKV5df0k07tuR0mjkO6ZlxLxydMK5Yh1AiK6+0Ux2V0ppujFPvAoF5a/y7rs65VVZENPn70LYk
GKUzSDcuwJbRGWzZybECpae9VFOy4YXjO0sbaUQP+pZsZ/YP7U8JLbhIUMkKuQHCovw1U7xLrEz3
abLf8kF9cGwlopjUDNLKHmjcUd1a5TZPjfLAvjLjPO2ZaI90OUQGagXfarOf2Ep8Nf7s4QjULrkb
pGcEZWf8Q0nzrcX4VsRuHRr1yjCqYMdXXc6ZxLbUQG29o2lXMUfa+G5S6lI6mNep5Uspj8fb6iCh
+nigLqG5spNYBl4PVJINzr5pO1+3wAgZFZyDtkD50sura8BkxY9YeaQIkKJNH5XJoZopxHuNBsLN
LNtf4kOVaiKE4PfXbq4OuqJsEonj+tj9eM3y6c5NFiqNY8KDgsZmurp1TS8NkZ3tx9oefN0pz2zN
//QmR7AW/1kqCvReB2tdiUilftOawQo5pLQAc5evtRnpLUr5mrfJX4ZjdnNefaIGsHwK5iRqTNCV
2TWisSzjYy6vi5w+m7ZMdmTzOYd5HTGewrG5STTtYHtfTrkGbmKOT9nkHHFt+JNXkrFxN+dC2YOy
tQqKLNdLDxi8g746pU7fUM4bGsWoNsc87N2DZgxHWTovCfPHbNqdytWqpkEPqMrbsKGYWtB6oLRO
geyWz84xibmv8h5y0+O8RS9nxtMruep/PS/F1DrtKasbFl1nQ+JYpfudmfAe/cRASW9OUW7z5mul
Xsqm2ynrau5WJftCX2dtYln+Ww2QbR17qKDsXRvITpAfarTKlgHSs7MkP7KnFa5H3mW0vKuDSM5n
3JkTU192shXKli6Z+bkJVbp3xEYHJoJOGLRCX4DH9ZuXQ2cgirVDmat+0v/YivfaSe9SjDYgD9He
5CX5di62ozgp6lJFEi43YsznNK/2m2gVLYjp3r3eU6NVONJ3LFMGscGTZVHYtn0fY0urDIFuE+Ta
rXao6e4fRhTfWzmm56bp3rJE3SEhsgM3dQ2fSuMzt7S/Zs0ZQu3FScz55gBhF1M5hQvHLx1Ze7DW
5Fk6pX3gbNxWSIZ8WarCB7MadRWEXS1TxlwecKcZDUaXEk+QPblF3+1iN6epY/I4Eu7KQmiL39J1
/8hQJcSXgkVAYq/G0TC4UFYuUbUV45+6jfoRlG4w679a6eDvKgCWW4xDr45jTzxJY3ekT/UHucgo
wzxCiuS7NlKI+NXbeI75k1TGPnGtk4mLr9GPoa5oVKfpg2EMsGj9yDocuWunuKPgY122Y/YHP0FK
fhVx2ixN5MuZeLZzI9RN/L1mwsBmysSIYJIHobKUkY2XcuiazT5NveXWat42GZr1UJvNxtYQZqmO
GZYDy9dd9U2LVFknk7aOK+dK5hjx6ptatY7WutwcWyu39KvF+mjD9G+LDX+DgnQOxELqfL7QSfcK
dctkZ8VGDsNv6lWsHsSYBwRoJyttHT8tRjdYcIYzU9PwR/LNDskohu0Y1+c5Xs9CJUm4LEYkerEF
Pjk7MTMyvfh2q3kKS0f5xK0vTBIlCS2rb8Pcyf7YMICtbSBHV5iimzN4mrGA2V+mhXqRAz1boT+H
/kgOuntkZ/RHPMa2tA57pBB1yMyBjSWrjoLQ80UjuN32Xcua0Ov69IZJH87zA7rEl9KTSThh1Op3
84QngYC9FMIFMD+NYp5BExKtiUShAKdYZhVkndGEUyZ3hVhyIHfL2DHG6tKGgsZK6ShP9axf83Sc
fE8WMxxelXNp+ynyBk+E6PMmmPoy8Sv9lDaTehknabF35ivXWN5p81f2gKNhSRx2anbztbG2qtdy
D1lhcFhBv5LHrsNshdKovgrF7DflENqk10WIcZNIGG+Fa+8LkxFHR5nybYYaM504ztwSFBhjxn1e
Z2+V3qPPkrRFptPl/lQ4U6h72Fzb7nTkgEd89xCIyKUDkWmdU45k0NYZ027UJmByzg5zr8WGLOtY
gxQ6lpVvUcnuu4S8i9WdsoPIrKfG0tHkFPZ7qiJ2dYztvCbOfiwGiI/SniLXXLxwlUj6dGvZGqLi
bxdGMNPObL21pw4AEBMi0Id23CboEOkR+n85jNkq635LHAnxAhq2tF6P4VU70MoPzEnoJQadicdN
0GbEP3rLEJDRyY+mqsIqUdcXx62zAKXPm9fiDaerzXmMqwv7HmprjRPShRC0pwYwjTBDzXppem6F
sbb/HF0vA6tydpM6fQ3VgtS0TYLFQwyC8dNfi78ZxrTaIXJJcFZHbXaqUbyVeAVgZKP9oN+Dy23V
Z5R0bzn1b2gUzk6Rqwqg4x6RaiZhZfWOL1e+UQ/8tindbtd1juu3pSTEg2B5QFSOs9F5q1x2XCVW
7rU6j8GI+NWfQtQC/XHOuwLlpFfs4+HQ4/BNBRJnL6WjHVVbeW4L76+7lMt+9NYUAUX3kRbTT2wr
gZXGxaFRdyMmfXCo2yIBbO3n6RDbwzWp+0Oj0zbNmlbth8nels5S+6qrpeHSQQK3LRETzLBEs8LJ
6SiFHixNdR3nVARUgwgma0SkWt5/khhih6g+s3BhHxmK5kTZ9Wu9afE0HGLT2btN9z6QoYMq0QSs
yL3zYrMZeKZFNeXUp2yIv3TbZaOYlJ30JhlWc/rdDN5v7pb/Ukuh8WjXl1oxNoU1v8tyhgJnVVlF
DSXNdhNOav6LlTFGFOvfGGOjvWTbJkFihAE0LzXexk+5MV0mNLMIgiyg1mL9TuhT3RqgZRX9pZ0y
zqFc60JlgLLGwfqxaGMWLXmlusuPcsZ2EGpmlq+a2B6MRvkTt4MSdtooQrvDXRsIIq60r7JDh4u+
vfHVd5Rci99sY9Ei1u24RA+2Uop8x3p+kJnJIe4g0XfrlG/W1oAbTgsgpym/FdLYpYhnaTbtc6ly
8OjVEG89dTO25gQ8hmrF1bQvSiPI93UBltjNOhYIqGRR/TrJZ8cO2NKLQts+DAUL0urzJFDVWGXU
0/vQ6oY8Dz2oxgxAs0cDsy6hk4+7XqUnyYWSAhm42nE1mBowk+61rS03UOHIA33OTJ/0QHNnxTdS
LW+imzElVmu0YBJXqboOZ3dmOkieR2Ei4bFfnFrdETf1gWKfA0/3fouOIIhi3K3xikDPSsM5Xl5k
pf1TqRKJg30eDchf0abXoqvvLYNUrHu6+jSXp2nUhh0b00nNjpySI8AuanVXNQH8m/TNShoK13yO
4PLh+M9Ewv4uGfq5heAZv/HIHSuJDQ8KpZ984JkW6kTLx9lP5TJD6+jtQXlTLXzmnXo4ZFZeQ9SW
ywYB7lvWaX+dPsmjRW+vduMoVEexTR83R9k8HEp0wptVwQi6jMlaxtSRImt1joZt0K17FdeP7pg4
3xZVUdVvCqF0frqWeYQ2G8gJVVKyyOaE5TRC+vnFhKjMxI+tZ38adRGAplUcirjfxwIgamTE+pDm
dImz7JGEp+3NyqqdWhV/Da8qv81yvTGPoP5aGKM5RfXZc0ZfC2pJKuepOnqKP4tZjYaeKePCqncp
XQePrkMD2jfN25Aae1NFqlzy+C6KPW/UqTp0Ysm+WqW4zhUNu91Ih3a1rzftbBkRiB2c/noZikvl
qeJJtu03UrVQL1z8uV0Qb6xJ/6aztU+xhjg/5GWx8SfO1xGxOe3ULMcv1NLvlaPle5a06+fsptve
zpGPD+Zd2AvNRgOy06+s37Rx1T078rs1NsrGy3AYJO/RH9m89zErkAELZgFg6LMBeK1bOoCXlXED
IBHHGbVI4LYKdliEYHnyS4vpZ+F6XW/eqrI9VSWJe46pDKy5smBGQSqHuO/byCa+K2jgafdB3Rnj
2R2rS2HbdQjctDytKYidoudfPTnbfmLGv2ls/JN6+/bYybBcw0BE22hGqiNTKb6RAEhE0pND8QWg
vcnbKoEJXHxR9kaEFGGSLt/UK04kAtvhorZfTg0DxGjzsnNpFha9W7ftaptoneRnn9eCcy+rzvpo
bjvL2gJJ/FS6yiyNDSXnygAKA+O6VvguoALpPPGTZ7ebRRu/ECs9OF1YPIlqx+/LJio1p4K+77gQ
BZTxynYljPTcj5jfKXF3bOt+gefqIlh99gkC0lfb3ZQkzAR9VZ6LpnW3nV2dDGu6m2qxQ4fIQ04u
EvNSnj8tCTh6dzc5BPyuXAx0OuJGeuTnYj1XZMgGKklvj3rzKJvqyDhRsDbGTm8AgDEsX8NyAvRs
UOcdpdUe24UtO+mcjWt3mMOMlHKp0h7dAXFY5ypoe2Ua2gkwLIExMsgAcPEo8BNlTg+z523aqtUP
brruhu5BFKQPRuChDxRa4Gkq7DqGUH7RjYtfKd2tzRG8SOAdV9WY8EycqxTDrlCckzmpe7RbjCg4
p96I95wuy1M/UwVhm1QxOBSkubnR7caluX7I6xfkJlmd/I5y18lrkeWnEsiR2QbXn3P3mnObWwEy
kgF3tHAbcWzSR4vXOd8ulAAoUCR/RVlc32aEDCGoth/Mn6wZOuSiOdTVIlCcQORM8q5n5cXT59/H
h4ztcmM7+aVotHeDZPvFFa8LKlIO3H2TrNdaJK/J4N1HosftRexrlbOhSl4L85+3yJ25JjczXe6z
lrwZRXwve+tlVnzHnN9F656LdL4XlX2Mhxfghj3hP5cYQ6cMf5slN57WXnsC/N0rAlbCoZ/o7F0i
84v6OFJ0PujUa6FRfhEj1TX90QVZULrmWREeY9r5h0I+jAaCt2AruJS+ZU/PdP8HvFM4nO6xk3/r
ZTJwbMB3KAYRBIL1l7a0rElCNWPKW23srAw20xs5M5O64NlPlBNl9qsxi+3QgTwX2DMlu9gp+K7U
uzryRwAgLIHWj07JrrMpX1aOpceGACHZaoFjjOSaf2dF/Icz5Z+dc+hOpnyz8TJGIALp4FQIh+on
EwQ7FyxWgxXSquthZhwcQ8tbk9dPVTtFuMVaWKu5Zh/Ih2WLd6KKs7vvyXpShPGhNPJstiIaiVlX
zBWd2rqd5yFIXER+aY8xkxElNYjsaFQnVyhHOrbc1C6FKf9kXnGwu+S9btY3L1uP4ywB/eZ/jqN/
d7Z26jFStVLjhdK6W58aY94Jld8U9ZPXxYFVm3+th1JTsY6zm4FMz++Tq9wI8jnw3czQbge4yerU
58OTaMJC/RhT9UICT+MzV/kZ58l70gxf+XA2zOmGYOarpN/LM1THTX5bP3EU+lvVzTMux7MAFeim
yOCisAQjV2SEY9BviCqqPfG2COQI2XhLG+9QNunVcdXtahbb9qGcERtnYEwrxlO91tJtGu/bQZ7W
xjnaw7ixvGUn9Gkfz0aAcAtLzzaK+6tDETXMBKJJRsDy9ZCAZJIsvE0ftPSXShQUJ2GkjmFbMMDQ
6MnXAhjgJ5odqZYEetPeofgvNeN3pbu+WIYb5YW2a5fxJdP0S98qd8UGdoP54PV311reXZowhds4
z+PdWy7YNp1JoHzXWJCPBYhW7VnqfWTr+aYg1Z4hvvcK3/PZ/v/rHmKp+CCH8jjr7af1LE1x9arq
Ui3Zbcymt55QpTGv97onX+hGgklHgOM6x07rX9Dj3ZJqvRdDfF2gK3rzrCwwUAh/K1XelVx9V7PI
tOVJFepFrRDIFw+axj4Wc3pbEj78Mp7RcZ2Jp+Wa9ZuxU16kkdySDrPrwv18bCPuaENmaP7j08+S
SIT0nk7J7bGTeO4camRNOKFrf0zNRXT522SVB9FvpBv083Dv/60eIpMlECwN6uBiOi/1pdfGE9p6
t79Y1Z0m5jSlddiBOuX2vCLZAXLoNnO6HNUG5jTPLrPMbgzsHv4T9WXpWy20S6LJcyvdzw7MzG36
vWaypqAgk4vyXKwbhtJDVy63xzb3+KdwW68wQHdjHO8t0pBisk5Mj9zavrxA3NxsNb0ReH0Wo3hr
uo8pnc6azc44pO8wyBc5OueiSN8yzzyZ7W8h5TlJqsewJR45jIfxxfo+uRmKeddq+F/8HPk83uN6
juCUVGXV9NIX1YHQ5Dc5FZepfini5GhkXwn+dMNChlafvhmZwDiRPZq3svgGRDhEdXNe1+wU28a7
NcvzkCgvjxvw+Pul0Z+UcWsb4oaS6Akd2n0y5vc2TY+YISKqzj6MRbzNNlpjTr0/qW1/Whah0TxR
2uieZudnaYoLTfNtKM1ncxE3ZgEZaSmpAscbzT/NB6ojHr5UbbAmx2whnq+GK2+qy3tJ+/x4rTDj
Xdt9dbJCu5y+Len6XtTr9fGlVjO90L71ers1lvUK5fiKh+ILCt3P/w4d1fnU9YkSFmI4eUMa+pI6
zmebJjeriyxDXhZZf1fdfHD0+AXX3m3ijpEGcg36t3hTpCrtn2SVaJN/DTzLSq+gck9eHx+hzIud
OxxHLf58rCiu1VmT2vs4Tq+F3GZjdta15alpr70xvkyd+e2k1YVK6gVu4Gat2U7G6mZBP/XfY6OO
98dNFta8fwzcriC4LqOTOEG+oOn5WNfxlinqO5Kaz9qienXKS1uYn8g1tnNmbXgyOSBybAnju16X
l5IF+jgnJ5OwBeYTclZkk03XeBhfJZktlvg7siWbhngzFetAwF/w+DWIz/+O14oxQKkO56krT1pt
BmUqtnObf5tG/qd7d9fuGm/iLL535b8lHp8pdF/MWbkmcX9OJ97dknfIw/ND3Aex1TcL8uzq5Ljj
i6pnH5Ilp+DG1S3P0hvvBDfeaHdriLZk/q8MeXys/26jhxq0ZyTJQFmGspb35wUvfvvvc9r6QRlf
yZX9JcH2BoBAnffn8S3sofpgB76a9sFzxRkS/2UW4jUz8w89Ud9LHoputlF7y/sgYwZG1qcJyYwX
Fn1/Nx39uWPfah8EY754L4zBPpXJBoH7zu34DYcay7BRjVQblZed+m6K5P44vHT90WVFRld9D03/
o5UiHOmfbDoqyCPxhi0ZgZU5hgDKrZ8JRkNrVjs+V4v6tt+W9XpyPBtfbPXUmjJiIHSXVek2oyZ1
6NgzSx5zR3lFWLEvnfoJ+uNoaevGUwo8V0qqyvz6ONk7r9x5Wf+TyCaoU2c72eJNUxBNKZr5HBMx
J5ryZDiPSZahvhDENGXarywU6iSdbbF5xdru2+rmt9Jw/vbT+Fzidqd4N+a7t6pt+LE5vmY6u23u
HhvD3Zq15nuQFpq4EWbGLL4Rxrazc9riQy64SJO0vrjTIUVZSUSgQHDO/JnmNTvmfgnd81u57lzE
RehYtvj2HceSX0DqxNx62Fp6EC7IK9N4YW8wMSaQx7WoLoZ4QF/20cm0k6iH45LtO0du0Wc/qxB5
c7FJLhwS6RkAdVfE8siwz3F2xmgAqB7Up1RlVD6xEKj+YtjAoOB4K6x3Vn36jK+rST3co01xbXE0
Rfs0iBEh9BR1artV9WWfIJZRgSUXm96P9GeRHqe6DEDqzg/5X+zqcPPxqxZDIOslailmF4uwa//C
oVJeWuEkKGHQeqpqfWhT9TCjt2hQeNZkmj6u86OiRJaoeuKIrv1QMzWjjx7bwXKwxvwsqDlc6zvz
+pst05vMlivDBkhem61nsadBhI/Nc1HlFxcRIvNhkDkrqs6ETyKgEtBJBKaNkGj8ETxFesaOJMd7
PYwvhoIskhCpxusfgmYd1CO7ioLthrfLP0oCGbkZzHEpJCXOy2lMqt1qohB7dj5T4aCebp5aoK3Z
9v6afXWwwCZsS9suAGg1A0me9+scH4WryAQEtLvV2c5G9W/Wu8eHunJwtpl30nE6dOxkTxpsUEBS
otMASogDprs3el9HyuNT8vMWp+eswMw6a2FC53Acr3hrBIMz72CCA23g8eLDCOZEcv1euQuqIReh
JuwrvT7DyrtZTBv+amBviAgnN9fep0sKhO0eDKXaEWF7GgFv497dMyQ1L0G/6JHumJthYSQoB5kh
XzHs9CLsn5tsjNx0Cbt4CU0omjh+LFwlaGb3IPBsC0ydAZ1xX5cqSULY/Uzl3miTbb+0oWYtuykp
9oNWR+aykaj3UJhGeavDKyI77CNzzTadzlyOwaRSFUzqr0sPbrGARr5SPHBy/xpIXFEK8JwidfWM
yF1urnl6XAH+61EvP+5CKUzA/y4cljWE0ru5zvymECvo4FLieXFUR7PqHdLV2oAqpACi6W2ckp1i
VFu6/k+Sg2nVkmuZm59ZfMuQMo21eXCk/j4/x858Qdn/GQOY02U1o4rOZuOoTxZLf62XU9fPr2jJ
jq4oLyPqgqZToQDfi7bYZ1m/fTwFhaqc2G8yRoR+JhuoxtLR5ZjLFYE8JDUtz4MZtR+jI0v4eL49
Ss689g6PA29AgymWOBKzs+9wgBWTspnibtvxFCbdzSV/3qfLPQmNk2/Sn9U+PTtuHmTt/BOrHsTy
ciB6CZQrwHkGirmkQ7fCjtEWjXbVG3M8AHxmbp/beHqBMLloucIWqJ6sZkKkagZocP2K3clgYudR
mrYCgGMliJ461LI2j5c50UMrc/eO5Fhj/AXLBOgMsVmYwFgmkwlCGgX+Py21bdxxG6tpMw5mZGe7
xlROdCR+dpziqFwEKEdynm0m7Nsk6pp5Ey/ejhMoMkay6ET0mBJiejgq+iJUyiV8/HjlYitOvGVp
nuHSRzaDh+TcXr4fmooFISNzwdvHQTin+XUZy8vSm8e5tjazlzwp4H3JFUTgsJjPYkQsWCPhx/e5
NJ1dpjXPaWY86263VWNvmyUvDQyuITaW2DBBFw0AVkqPRcHzShiZbTXbRVm39tp+Noa4Nhx7KcHO
iXVE4AmCttAHu/tKEduOl/rmpHNVbWcKFJutNWXmcuxCJqfCEWGokXVhr3TbeB4jo7SPNsT4VJqg
W1OkK/kePwt4xuSYcQm8iZnpZWdPFs4MA6kd3DgKvBSJ/KObo2MJM895gdJ/T9f8IE2UIt+Ph8pt
vQPZoAgz9u5cnpYk3ZrIUbLF/psV+0mFnJv1SK2anTYbm/+6Q3N4EbQyeWF8tI36NKTJVtE+4zjZ
m7jUNBY4nn5ceFQqmkSXCWdr/Cot5dTjp4W87VTY1a7dq7lxsXQmkE1rZyjsMHLc8IvlbhoYWmPb
+R97Z7YcOXJm6VeRzT3KHI79Zi5iXxgMMrkmb2C5wrG7Yweevr/I6pJKMlPP1N1MW0syyVQsiqkg
4P4v53wniMubmukYlNG+NOHx9jF1P7P7wtpaAR+eXEV4DX995Pys1iWdh6Ucs8VNn1EpyM3tD0nY
CMd/tGfisOJZ+ej5a06u9hOWSgbUu7iRWKIoAvjPLI23cpx2Yf25cOKdD99ospJH6TrXVri7UA2P
qdXfGTyHTMjWnK1sENxd6rrccS+kwsIHIbJQ1WRno0K8WfJ6wShB724H89APB5Ue6CH5TMz511kN
stGLxL5kuldN3o7R/LZXaGj1r09jznokm9Vu9NWdp3mCh3RvBZBJkvEQhiiU0p5oJAjNHcGuVXHK
5fCiWcPlS3UMZH+85ddh0ue6lmcVE5U3RvvYRmwDQRhP+G6uvPuC1Thaxbs2HXaqXb53TcPfB9x6
Tt9uT3LepjePzXXRxWXU1qMfUWu5CGlRrrSNulsGHrpKbtldH1CMrexEn2X7LqFCjUO7r2y9KdXX
gL4O8kAh4k0Wnitd7dBP75kkbW6/aBMg3UjLw+xVp+JxoSbJi+dE2ywV3auwnC0CqFPQhHtdE/4e
FCdYA4dmFvuYUKEkDjewAc7Qm65Iu69xcWnq+iFNq2OWlqcymZ50TtOjwQ+k0bFxiyN62bsSSHTm
8JMQ2Sz4OgukFYJfw4QmVS7hYa5YmVJyh8sdQQ/HecH43RaotlzjfofL4+xRGNWZNkhVBLaohyar
BrT88YsjLXT72ml3ZyBXaussmgVxSScQo6n/64CQ/wv22r9liPw/SAa5xfX9ezDIqqcr/p7+mb12
+4bfwSCO+A1NF/+60dKwsNzQZr+z16CyCSFCPwo8EQW+dyMU/sFek7/BK/NhgYWegB0R+uBv/2Cv
ub+5lBV2RCC9yz89GfwlNIj8Zxif54e47iTstZB/l9L+FWTyJzJIxkyeCZd+nT1XIM3Pk82YuvF1
im2OJ+MMjsWLlQbvcTQQMMyaGqZSVW584bK84AAh/B1RUxmKrFm1Mq6+BWOnPjwHi9sqyHtn6+E9
Y1ugncfESmpuRkFO0GQBHZvG5FjWVslydcjvbB0HiLYX7CPGmdq3WyDcdp5KdFZ9SfkAlAjZepYM
8yenaxQVsck/RVmD2C5rvKMqh3brFYl3HocpR/pew9BAeTLi0qeKe/H8JLPAIkTo9wbvm0jtVR9R
X1MLKG1IQWVj9Yg/tKGxq7xLiSL+y1S21do0S/MqexNCoS0qTE4qF3JPIYQdLmiCbIN4ZzhErGOe
avK8VmncmVU7NPkpL1L2vwrlYT/MhFdG9BeCksvYl0EbwYlX6DxnGHh7yz0fWsWqxdHGfqWLWK1a
AWOAQZEuVy1YKuPKB5KJh+BbwaIK/kISgBOQg+8co0UQU6/V9AY4pN0nUdG8DEHnrDIQFJt2yewv
njO3r13BMSK6VDyGRWIjTI4Lrm54MDSdMdK9hNHBdWzo59bEGNgf8byE23hGPXeIiHwMkUtLdJY+
s7MvIX39uYIuyD0Nrf/SZKk10s2RCdPGTLUJthK3ngw72AoweMH9vsTvln3T+obRuKoifrbjIbwA
XVWdG7uPSRbhEs3sxNlEFsWMuulN5lQsHynq5VuuendYEK3BpDkT5l3/bEND49bJZCfqrnrV/L/d
zTMbZuOxvHNmx2c4NHeY1Nr+SvS38ylySrMZloTyIIhqZP5+2z12FmKkfLRiYuITtbEThdQQ3xlt
mD2Z6KlyazwpWZp8GDtIA2QNDhYeQCdoNpyOFx9+H8TUGCPJps1q1DmxWC4O9EzMJAVL39HuaFn1
pPpXEwHM2cmmbTFeeU5NLhNOjXw1D0564GbrGJxGBoaOZZb9UlsDRvAmZIha4d9GeYFC3t9BQVSv
ufEavO/KCs4sIKo3mAnNd92hnd51Oa4tE7TeB5i3OtiIYjFypRpreveXRuxK9NvXIWixy0d1Fh+s
Msf/2xQpEk5KzBPeM3bxJh+aCwnq885DKGmgBeXzvgTpde4wnz7KkU3VhOUX81nPwN1L8G9UbvMQ
wap9tglwex4CHby7adfe+wr3NIQwZzOnibd1xsl6ksbVuN+c5YFfzXL2BoecxkYXn0O3Tr+OTbw8
d/a8fGPDnO4D14neapd5XqscCscJ6gFrPf0UMgV7i2Qyf9z8iHcyDPTjgsJqNbQBdthpKgyqkpro
aCfyu5cp6vzN0JEbbRwk5VaFw9OBZHbylev99PC1EXWrzRc/1TYauFbgGRD+czsa+8vQd8sDR8pw
YXaA7qFiSevF9rBzyg4DSN+0r/1iVx+Rj5XNmBFvHfJvlvehpXaeV81fkYelj6jLDIZ6a6r2vtun
n1Mxt49xEqtrohhmIX+JwkcTlNZhsMy0B3PX3rPQZeMyafuqGni2jiBcqA57NISu63wQoBNQCqgJ
I3jiztvKQT1r06WeO8XAl61N8bIMOjw1vXFwpJn0JqKSd53TtqdhrKZNwBD4IKUv1ojy3LMvBnPH
wnC6TlDuZjZaRcyTObr++9J6/lMJG+gIEUM5n9yItI5tVA4DkgFto/lre6OjdTLCm0IGKzNU9coJ
2lW35F3yXLscl4RaL/W1s6kuy5W2mrjf8RFqbOTT0E84sVk2lkOutypoNKW4Kn/Pe70VD/+Ajv4L
EvZf/uv//rclyP/XGLNbFvW/L1Y+/dD91yL99rf659869eNv67pK6j+XLrdv/710scPffIa+VB8S
YJgABPtH6WLbv9nSC11hUzwEEony30sX5ze2MgKcq5CYnmz/FqX4R+Xi/Ua9EiFNdkMfQhr/E3+p
cvkVR/QPppkXuBBoHEooD6yasLGL/DPTDBR/VReN3s3QXNcOW8uSIbzKWK3VqSvOSjCKxDk57eoQ
+7AqgZXwus5Z8rSInr4qE4KmrKkNyg8Esdmmi4ETbBxtl7cMlcmLNlaOLwUtPd+wAyAWPsiiH6N1
kZQTHlgJoIluzohy72CcnhnCiTSGEVnHN2QId6VZZW0OzK9m/HVDrQQxw/Y65QehIXC65DKWIAXX
pW4991CFRE9Qm0zgvmZsIdk2YxxTb6ASWdOhawvortPYos/W6fJZxn1X7bgOoT8sHJMILnAiYBYx
WPi3toC5u0Gnl+WfZO/a5lAn9Ob7zI+zcp8mU+qqFWy6RWxIo86vhWPHd1nvoJBjwUy/sMFt3dSb
JfO9cYe+Jx6PTVOOFExpnc1bBu58ulVhSvexmRMma2YMluiULdJCCarsSqf+yoR+ln2amqHzP0lM
xSZBnd045QM3vmO9JAuSoJ3renlxnvtFw0lKrUD+yLLAoBX3HT6776xyLGkji0Fwinp3Csb43hFm
aW6WH/hzdi+d2VrHPIrg4xDRK/jrXteU1vtg0+ecMeoIjM0qGLFCrnlKEPJjHIF2NaxKW3MVrRqJ
yH1rYk7jDPfdErrYk0ZmhtPKIUwxV9tKmAEFbLhM+VCvEAVzC6y6YcAV7DVlEF7DeQzyd+EzEDtU
wJvYmWMoWJ5p+OruG4ZzqMsrECIF62J+QqIfE7JhEJqGPgjctYk7UX9zfdOU30LIat2XaBLC2wWp
isw3d4CBhiHI6OXJX4o0r/dpN8fOPneQbp48zncsllpYxCj7fsHGOAMYgSwltMqnXHtZsW8Iphdr
d/aJT5FJgrpRUG4GSA6Dk+myLD3Ey4TkUobF0hxUXbEdcHhL2rulUb7Ylo49B8d5qk2/7aI+80/G
r+aapnVpne/aK6X6NqowyffeYDEW7lSkKNQLDAFny/GQ1EzKYsPt429Rx6IdVHkSDtqqI/RkjaFI
x4q1q6ibcNzGWWjH+6YVdKyLbkcMlczMF8oGxcVt9wG86AeEWpbhFjfpu3KmuVj1es7dPSwVfP6c
ahNFVWooybA9uEiY/SxsYhrwzM9Q5EeOs4HagAwpmLO23OWFjuVzGlZwbFduOc80C9jo/Ozrov3G
fsCWx2C/tSwIRZ2zzCyomq6TWAra6g5kGHAZZeEEmzRYLiya+fLaMMeutkMQjAJHswmZBsfYjchL
70icJsZErMa6zr+XMuCVCedQu/uyH5Z3dKz217QXw3NZJAYHnBb9qfP11O2FwmO3b72K5ZgcZfuF
WsFk+2yBVwwTWtFqBUWX6Op5Snj575Iu0+6uH0Rvv3ZeBn+i8kUcrAR2voEZswx9uKJ1ehtb6w56
YZNXzfPUuTJFMO1EyOkHN1CrtGREu0X/SFZpkQUesTtJx/whKCLTncAB5+6BoSRB5G45uuYCtLhM
TqKr4ACUVpE523oYFrhfQzv573nuWN3KRu5l1vPSdjbmpS7KD1ONGvgwmKZO97ICy3BzMjQEEI7G
Ahtsl5G3HOqR+S0DpTBkvgg+Fr+78gwjIH8Ze9xxaKfhVKaQVC5N7jn2trEEQqTOgzy+GkqdY8Uv
g4CBYpnZC1LqYpxSQBhof8cnfhVzebSi+eae51Bu9yq7IRW8THKglHpKi7MC+1StwwRZLnjYAeFF
IZHnw4SW8QHeUWJOc9R4IxNkQNflKyp4XEtuX0O8D2CQZ8e0SpZwx0s7tq9WV9KodX1QW1CHTG5Q
sFZDhDGi1P4lGRC4blhjS/esQit7ZgdsTdtRwXPjo0NuffTERIywSb163lOhFcMPL58A3bYNPqRz
SqBmd6gYGoVsPcdcf+GOC8ZrmUl/vnOdG+3Op5wLEUcTioVceZb21keViSVbukUHW7Dyf7o2KvUt
cYMMdbVMwhv60Z5c9zx1/k1WJYeuq199p5c36IU7968IUTLxQILSVDKVo+y+eKFU+V4YB1OIuyAi
PNtFlbyDwp1uYKt4LM8Zx499VJnXLuyG7LxZx710o+c+ajEhFR1LuqPjpWWzRs5t9Xte+8Q+4XZh
JowWqhCbkcOnO9d23Ux34RKrPFpHfA7zaZpNB8Jh0lyAqxD5Fte4a9uAClC88la6NxqoHdHG0re7
Uc0oDnbN0QxRoy9xrabmfriBNS69R+e48dKgby924eomgNKbBS89AXItu4XY+zlaE3uB0kD5w0fC
j6GJsHT6DJiqSY9YzAROvdjJ1BE7odf+sHtHhJshsKJkO7o2x+o49zxvUtmdvvCZxwn3f97U+wQk
Zb5iXtCNSIHzoN3YQsb2a9RmgL7syZty8EUalgt/5ogT34jYRm8bFWTGgyPrksQgYtUmxx/Rp4Jx
RcTdtxnxKfmXGTsM5n0RDRf44kqTd1SO9X/mK/9P7f2/7OC/RAjfp7cYsh+/8h5+hTrc/vbfi23L
9iPyFmhiw1A4ASzgvw8Kf30pciOP9AbXwfZ6my7+MSmkSAdg4wmmdxTrtn+LTv2j3ibdweabnMgJ
/NCxAdr8lXpb/soA+Ue97UfCF9yKgQhdP2D0GPKH/zNDOOi4D5hm6BcekoeGdHE1dWrjcz9jsFmY
mO3dBku400xoa+fnHo9hVCX5WtAo4gUFzCaLioAwZwYU01tYy+e9tSDETa6xg6EoLNAnFeNVodyC
yuDDFFseG9v27ghH20u/RjCuv2g6+R4KVJn7eys1x0i1ybqfL5Wlz26Ae6eqqcDvAguSXNXjQARw
nrwFwbMO8m/ano+d/8rhcSYZ6LHuaODNs2v9nMRbkR45Tna4ylDTpKvEem3VeOE2Q5kU7xpnPqYR
UlbAu+g277V3XajWYwYNJgp2VRLtMsAJupIPU+DunermcfwQuf0zKx22ANP9uDxLV94t7YG1EhCr
dGNn5iWqc/Ba2XjufeTqreKS7eUmC/boCChE5I9w6s9LzrqX/Iflc7B8FVb5FiXv1G0YTHdZ+7MN
PgVTDzvm2gEGj1h+dsvXlCGkZx5a/aKKNy+pN1H/yeTnOn8Z6eQzhK9Gvyz6XImXSBzlpA9W/FCk
jzL+KZIvfvIQZg8xyfGGdI1IPPrxvo2HTW5pGCCI2vAVtM2LWfSW3/+akn4dFhh6hvukvov0PbM8
K3pzMQXFcJI1/iaEvW48UFzjzi4fJpZrw4CjCDtMiIeyeorT+0Z/KkjPXZ7r9hosJ2/8MOIuSgkC
T1697DJAwg09mGYUVZb/PBbhe68/E4QaOO9Yibc2JAImNHeek34GVrePUMRjGl4j73c2VX22WeIY
fkVdcKekBEr21I1fMsu/R49QtK8Bq32Wp43AO6GfCBghD8TD+0iWaw4c4pCN38b5u0+SlJYsrSfY
jV2yxgawFuprl79HBbaJ524eppXI1XnSTyMWNanONkAEJxwu4eJuq4lgNKsOtm3CzM/pG3eLPYip
Wl5gEqqbL6rKfxZmOIpgb+Yf6Uzq5WMI1jfy7idn3rA18yX2mqHnSWs+Yvcu9/NjgUG8QH1V+eMn
GVmvii1/ZP2i/MFcg7vpWO91wRa16vx7TGzbv77x+e85S2GU8V8NU84zbhvK0y//HNVz+6bfT/VQ
/CZl5GH/hb7O0e7+/VDntJc+4b1ADJyQ/c4t3+cPLLzDlwj+Q08d/vGl/zzSHU505i3cD9KmWhKO
/VdO9H/e/DCHCRzmN47DD2MYE/5r6naS2gUK4cQcKgkBoCx1tF3cCXtIkP2fEkltLjFuhz/fHmFw
W1vRzAcBt4hj377+pz3TbFW51r6rDm3TwDELCK7d4pG09lR48uBwP9BzFy5GbXCYh9xpxqN2lo4t
rl2eFqHSZ4TZ1TvkLevak7EW4BpHdNFlBrNFQa7UavD7DvtA3vwsk9sWtE5GsU4Ad0Ax0cVUryv4
Rm+LmwFVm1q81etyYuVbTs6rCWdNN+an7nu2tHiHQG2CxDBh99hT85uVzYb9NNpNxVlQF+G0osuN
r9Da7FUNbZFZCmwcjaRp1xfFfVArSLl158k3nWbuDztF3MkmCjmjLFGCT9F0NBPxnAhm0HcvbeA/
lgoqbJTKZcs8oX1jZgJDHIgpUEQW3ysXezQw34Y19JLk6RsFMTdbmatJcSpE3aMh3uzTHFdiV9eF
fuqqDHdLjyOcnCI6miSH30rFKaaDU+H1gqhizU8pzqsfiFuxPIw4KFd1HopPREow/wjLCspGRj/6
petNBf1Ceq+3toYqsgi/Y4UdnkVH+mPmR9F1cBv7OZwt99K2AaMH5EooiXUAT0xEoBCzcjyiy65O
HcDlH9YMTIftTrBK5hmvss+gB3qXPabfbUATHGY2NueezoLWSrBXzBSEZ53r7Exrrvayxe2B8lWD
EPTbbV7XCcfnRLeCxl3a7xDGevA1MTLSjCDpR3wj7ZmtE5P6JZg8at7CxqNQLT+hLbO1ortltR6n
NzVuRCMt6KzfwxZ2ZGllwcYz0/DG9BAgyUCw5jflt9VRM445OgCeIZCOTt9tEO47y6rJbPunpYEt
9iLoEV3W9k+NSQfuYxKAEonKGnFB2UO/zuEiO3Osj/UgrKM/V91z17veXWjVyOygP4XbgXLsvggD
YliGPth1FetG+LzcbL3QgLoX5nBY1jIDaCQW9occhvis2gpXVB1p+933Am849AVvRzhk/a7tZoXM
jYEGAquQywsTRGnehsY0G6MN7qJ6cnPkObTzYDFxOfZpi8FmmXqcjbekeZxCLjBXnjpST7IL2VLR
+xxEwyahjaOAKTuok+D6NlC+oavC/741F+g4+zzSTwvTBWLfwmF+S40e9TFvrFGAchbe2q/d9Pbr
tXfD0A3oVCrx7rqt92CxWIfy68rxg+FX/IDwLXvEQFicdS9A+dQV6LfkJgJVjKEQOadA0QOSUdBe
WvVjDDnjxGRa3ino92vPz9yHqm6b+xZd596barKfW/j2/DUBviMP7iJZeu8FsRO4uzibapjVl2Bg
/OWXZbZXaklvUGu1H5l4PCg86T+SsUfgNRbRZRqhAXtjVD8q2zKvhA+MZ6u9AcoX+sn9NMbjPYi/
7FLdeMQT43nGgpltHiV+pbfZ8wasqv1C8Bl8Mz5PgpUPURfjKsJmqn3c8WG6DYlnQFov5U8xRONd
2EZkqRb+dI77yT3lgwsDQOdvWTfqB8DKN1WmBU8bl6VZZ7gGttZsMj5SLNnbgv30jg0RyvCYJGU5
WYCE8jReLxb4q3ZGwDZrqe9qhiUbi7jRMx1tjLC4THna2wTLIrCjbqsBaH6Evekvfs6rvcW6epuf
D/HGxqXzgHNpvrAXzV6VXJZLqtKAT7yvXwDJSlxjtX3X1bh3Vg5zmu9zBxpZ8gBgHnK2IHt4nkcr
eA1qplkT33fKM2K+yk6G5xjZJ2O4nlBEC4wFCMylu8csOoNdb/3sGLopfs0wI0Ekj9PgQZrM+xgR
AtwTWMTYULV4TaxsMMSEVHBPZpeNdd/Y1nuaxtFWNCj1Vjh652srkWTnakQJoDEVfWjPFruwSLXe
WUR27Rij4GyQiXccAnIUEqIiThEO4Y2isT8xbKjWCTyhvXbj6AcL9WLdZWWMU50xAjCfwT8khUMc
FXP8b2lfN7seVN7B57BjXzdM4RmmL0rPpA6+Rsm0XODj7P2+uXlMpmITJoH7KfFKCteebMQM5vw1
6+Ee8pBFF5flOLBLlhXInIO6gqlO0QFCP0QQG9s3CEfDoczEq7pqOWfvuh+zHxn7nJfFrcyH61Yw
BNkGQwNujYMbZViY/EXW7L1ZoKAvThxCPahHRh64H/C6Mng6s11WDwPyBVBdbmhALCrpf6uJyMVM
NKbU5X4fo7l0q3ssArazqtN5PvZZ3zwmsYYdWTdFtAvbvmBuaZBC8Pn9JHL6ptotup6rSMpNwXu9
4/DqeeUcSdxB0lnrgcXIrsD+e5JRTjJu15avYT9DeQzHMjB4fU1yZmHaXsEe23u0rd69iqNwx9D+
c0Ps2Q39MyWPHRafk9LW8IVYqnaPxlxydXf9oRyZIBdB2xaQCxKInn44b3EvwIe34ugSFZmfrMdI
3i5IT+ydZTJvqVv0mCxwKSeEd92xjNGnzHbGPXO1/j10rJ7lc61eGPpa5wkjxasEH3ItSxNhbpTW
mlFm/Ca4adZglW6JeZHqz4zenAeLKFWgFqMDcx8wHlLsCWp6a8LwmQ4jBLM35s9pHWJWw4c/b3OW
FiBSSgsv9FjGT1EEOnwNp6AAWaxYVqWxSzOPWI6Doi81q/Ih8mkPYd8HLsgoGHjueIh8miQcEeU+
mSMDFkWB8c3C2icMI5/Z+883a4wqm2k5YKxJTgQjg9kCezkMUfo2+iimVhmsRXcnANhehx7coQ1R
4NjGi7u3ZoIS677LdmIKgQKOdvo6iRt2aEx71Pti+O4yMlAwkUfxSuAbvJVxBDwaoXcBnZ24eySb
gPhBe/Ji8S5vGrbvu8QtJLOHMnytgpHSA2+l+ZnYc79RrrwF1OWw1PsoqjAHGsm+rCqwBHvlvcqL
EvCBSTZxMoP6xZoaHD2mnAXGVEf9YIrrhHd1pRSXZtCbbtVEsEgNWMe7FHP1k2xnL2WcnCf3sskJ
i0kKzDe2O4pT4LbFN5IbQWNKGQPZKZj5FGsRN8uNgmO7bx0UgnE1cCui84N8VpUOFs8lZhEIHs7s
0onSnedPWV/HMLSudptYX2KyLC+BThkvTLno/S3c52M5zIxz+cT3U+LGDQifIAe2IJpz1VnVc8be
6eiDN3ufpdMBCliWT3YVmSf96xKrx4H5QdpGT+TviAfZhOoHN/+44/RQ43po6mWvKtEcHMovREGM
d86dgZgEvJ+Rv1fZ2RZlUIpyi2XpduwxJ3KqWXdD2iMMFk2y78e83vZ4qz5pbSwMaF4Ndg3+SmcQ
N5mxlC+EGDk/ZCcIj2knk3y2EhV8TdDMwwFCrQMqTTavdlWop3pU3qsxFfQCYB7eT+n2mJiLkRNj
DPi4Pd/J7pssojbOl/SIHkGREl2F18ZduN9U64jDxN6EH+TP+Nz8eX7rtAfX1yYPqgJ2vaNkQMmZ
5tmTxcpiUywlKxzP16C9fXl1sfx9631/UjvlyWHTdthgV0mgl21VmuSpqCsSH6rZDjcJ9H4k1zmz
ExxA1QXTW8mApckututVj6NQ5EnkVgFxy0j1bKaieLBLXeUQV/QE6BhgfzOIAbTv3LIsSd3bWC48
eO487si0wTmLVO6ezVK6LUYSZValCUCGJ+O05230zySxlI+msYqnUEr7yYtVsR3BC24AMUYHjOXo
/POeSnU9mRDd+kQgTgpI+mtAt/yYhHP3Y0j95hSS4gkXG3b+oob4lTQJoqbIWgifEBFXT47TEEfW
TR1oLd7eTR2UxSmqPOtgwjw81NZisYq3lmqzLOABYUSn6b5g/L0Oe8ubdpG04o0k4flgyZFfbNt7
wwcYDWAOggt1g4NO3OEuVVAfpxr5SdEstzUjrJBETRFACwEyCqlMBVTKnSdVPHmmA0eJFkKxQWZB
/hEuPvrwpi28Yy478CCuCmxvE9OjMJtakPyzQCaCDKd/uuW4cLbGC4ezLdlbJvbNj1eoqtl2lv0F
91t/WJZG3bem7aGBTfBbOtxiCg/kYUqzz4Ol/C0XDdZO11DtdU95I7t9bhs6EGGrq6WMHvbU+foe
z7O1ZxfJbExp/yEyXnKBvBO+NjY8rilps1Nexh6nvKuwjc5EY1oBVuymVncG/vPKuBGl4GRjtwii
ES9Q11wSCGjxSji42iuepU3TJJ+d0eHR0Qu/KVjYgFWr4ToX9UPsx/HeLqDh9zO+oDltuqs1NXjU
mKnalzz3y/MQOBnYQSiSqzkb5Ymy5Kb4Dhd1TEf2cKuQx9ja9y2wl1VKqhpsQEiTyQZ4ZP7A4tLa
AIVKYLBWjCTrHlLYGvY4Ow8BHfgY+aMvXy2cF8ObSiz92qceCoB41PNH4/vySz134lHR9B/RyKXn
qPXUeaDT80DNDrhuMtQjPr7LGBF/k2XdJWe2jEeMaexTlbjRfvbm+kfkVvk1TDiTVh3EvGU3NGWK
dHyqfTDgMZYPl5yL2Abe61kjEpO8NP230nW7XS6s/mfjRdER9j1xMkm/vMrFLM9DT6zbVIE5cl3I
I2s/r8wu59l8HGsN4olhf893x010BAzmUbkXCYuZjCy+N+OQUAzF6NYSRK1MHgNPIw/EUDOgvDQ1
vVA0jVgTJpsqDNgdgU3tyLOzdTXMsj7Mys8uMZw+5r9RYjGGQQ+0uiA9BOV671sP0SDbz7cl77Xh
pf0eDxmyEo/g9J8wr5t0BwnX+aRCZ6jJT40QKAoXijtj3dTp1/2kOmC2gRKrKGcbCUmWRnQNb8W/
Frpy3mu7jYNNfdtjb1mv67uuqp0PYc/igWbQ3Ytc6FepGd8XVgUJUHOHwijwPmFZtr9rgLh4cCCD
D2EdY1onNFqlnkJDzJV9DWOFJTYlWh7cmd8+lKwwT3EEyZ/5V73K+AeyS5cI2HU0ukBzIzvEX1rw
6q7FFAVm18BxvpR5kIhjmTjYWGJqsfdOqZmuXvpPTpXbz3llde+8Gj1ARnuC9NcUH4kkWo4JgGF9
MGAPYTE9nCNnjB/DkM6WSJwcZpFPKNVQqAxjWtW9pL0Ov8u0xWmUxZhVZ1agyrQdHzyy65lf20eR
u0OxdULBpq/2s+/Ig4aTBGZ8cjz3Wx5SZwi8/YfQQ7qkliE59UMM7njsyPG41V3rhreaEUdQzR+m
ISOx8oz7QMPlXvKgTO8ZmiBKFtKrv962tNsINtHauMt8Srjn1uk8Ed7VQ2QB5dbL6luS63JbsiW/
6R9tNs5zekIW7Z7BAlGGxEv7RJZrj1bak3dtUHU/PCW5CBzL/8KE2zt5kg4W0jx2FWtKvEs93uB4
vmi5ijL6wkOwuHSo5MoSh+w41pUTKroWFMbvqOwhedkOkJNpsS0SS7LuXtNXhCsiMb17OEP5k+f3
/TsoBk9tXN3PxInHySjXt4hJOPCJn/NFfzykoLMOQQgVjEK4WFuVXd1rVyDQmFjAHmcnYb4SsGpm
xzJ446sZ7OJo5Dy8LriF7xpmQCfDAB/NStCRI8Did/qELLO8MuyCjqqcMjwVzsh6eplq1GPk44kJ
WcEiewVn0SYmnPiK9BgFVbF3C987CxrQbUfiG8YwYz/N8A2P4+LMz34058fMbs0HNjR9tU1OySvm
mkKtlR4UFbd402Q+X8IJrNJye0SFDTTIthz1gnYCr2nOtAa6cuLi9QsX+FtxGpstO5mA0JK501/Y
PhPrUWTLeYnS4XNDMvKPyDIa9+0UUIBKiYhkhZRieMfNlbH6gKO8JwdgflNV/zOkQX1dNBRRYUfg
uJqx22QAotBKLeKAX4mEvaK0rjFCu/9g7zyWG9e2LfsrFdW+uAFvGtWBo5FIiqJ8ByEL7z2+vgbO
jVcvUyfjqKpfzWMySYDA3muvNeeYRIOnebJNeqlqqenTAC2xAbhP7MNVkyNdI2Vt3cUUV98Q9eJs
6eqOFptSOXGI+mltgjC5K5n8YYfWkxtVTrUrReq1bW0Yk2eOjYAzuezva8GYzhWBjw9IxfIzGeTz
jtMRHue8pZZZKBC1hDOmlzW5dK+oGgFhUaRL+zTEnKMXx4hWbC7nybVao1QNkhCMubU0j6LRLoDD
MSifosUaDl2kF29yJ42gHpH8uSTdy7A4C+GEuGi4sZYRR1na5MeqXEPVSmqoQYQyKRkdGipaDnap
EKCBgCq5aobS2CsmqHkc3PgcAtnw9bjPz0EgTJsxzBM/kQr5UV9K4yhREiHXDbKtocPdTVqojzNh
Y30/46CSzNpRp4EnTU/CfdGq8pNFdOipbIoXrR1q+gVTvJHUPCAXpw0vTdtZbwPJ6BeSGwIfrrNx
KuvaegdNpX2lWTacGUNhLExhh2pL1UFU1NF9Z1oEEFnTs20V0ni0GW9Z276scQy2eGJfSlYOYu7o
n6uOwKLoRUICeQG7yRFceukLKenwSYZhzg+kcrpWpDrHRLs0HyCvq9OslFid8oZ/J1a6P0I22Fkw
Pe50VsMHzrsg5Oo4q5E2DxES8AIrc6uXJDRQDZiHeCnVbSkrI1iAofsqVEn1+RubPeT6LMcOIMLC
rxJx281pdT03BOEo+CLP7RAP+PoG/VBJbSr7Hbo/Z2E9xNmyIs0pUfXrqgp7b4Qih/Al6I23uKxI
xZmTwGCZHvFYoaeBb9KZA9JrnVCpq0oF4DhUpbTjz/cuf3PtI8mpfPZSkaFgb+wrNnW/m5pwN1tL
f62SwYGakgrXKxVMqvPYDP44rsOL2JR3oPkkJ8W06GYd5287MfLmwvAa6nmnqeEV5XZ+njN1YCUr
+PwVMRMFpLfHEqRKLDIEFND0aj8AFyDCBno1YRHnJsq0jTXOXKmFOZUGNBCcWFMcg1nPkcKQzV2e
wO+NBMMH0GUPPUT+63KclhNbv/YWIRJgCl8SWu6GJMU2Xj3I5lFrhdRXtIGQgIxce7ua0fDbjRrk
RylA9xclq6O2mkv5LEU5GXcZT40SCcomais6E0XPmN6UNWRHejyItymH0k0nMfLNrHG4E1syisa4
gcZatTp+cDktGYNo0cxMl+xwWvHstsiXhtpjKEZGU64Qsb5m3ynHydSIeJ3z6UOg2FpVY3lwzObF
csOuFB67SJbczBLknZrV6hNqtuQIea/wsqQ33wdFQjXVxhPBU0MylGehpDnHCNB80wSZ6JaabEu6
kga4KX2ZwcUbSnGB/QMTWCGEjl0Ym3pXVdE+6/AajotGxZsH6L16a9TtJoaV3Gah8cphOwBKUoOb
18Qs+YyDVCa+o1acYVJIzhgjBKB2TTJY6bLTkzwAWvy9SOT+IgPko6AcW+1sCobitc3c3w9FbB1N
yxiugjYkcaVaRy9SqlW4QKinj6icincR4RLtDMWi0q4D0m1Zxpx8icggEyxpgYI7tVdhQgaCPfRi
78Brrm8nPLh+MwaVG0JDgSO9jI8lq/LeAn8NBbdc0AnD5JXOklmoZwZxijuC6vaM1lpOVloR4yON
5dGKiZpzeYksTO9W/lwSKrplT80PgEyF2EH8B1+kKlSqgBZaixLXlDF9mm87C4lsMxiQB2I9wbUq
6M9DBZp9wFr+ifudBhdIwAJxqzFfEK1ViK1mBYdxrhk5CfBVXpzmTmO6kcpEW0mWDNsiRkxmdfHy
WudRfK/xc530WTGe5tFUfNpf0hv/n/UOZbZ9q/jhdstg6Js+GpV3nv/mKe3aYpP2BdC3Hg3n0RIr
mSGDzqjP6Lr+Jmd3hH+jdbdT0abHycAwZ6WFdpIRhsBIj6SdJRrlO16xEfEqOfeh1j1qCHAz1+gK
qrUJ375TmSbx3GZGiqBl9cPVaIB6Gvnf79gfuKI8SBG/iXUrTe7UTPlHo81MZxfLyk5JwIJsk6WV
3jOnbu+40XHvhFGFXhG+MtC3aWqE7lCkDQGUadCFV5IBooNjhhAc8qU1+92MUFo4FtBj3AEBsl8m
pXEQIwI9sfqEUOTUIL0OQACdOTUZN4Q7EBxTsIl8iAnpcnI5aWd5jpPBZoKdu00nGZtSDsfTQISa
18mNSihHLVyMHOv2LMnFB/PfQHbaPlcvZG2pW50cJa9E+Xg1x1H1FsYc1CYzWK6QgOaP1QLxIurK
depNzFybyNyeUIMbikeILn9RvaIVXfmseYqABjfLthG11uuzprhJ41K+k8pwoeZJiOAUAu0kdUK8
A0g/75sihOcdzbKfVXO2I0CbU0o4m0CrzarOniXCsV1VKbITrf2OiKtZhg2hTwhO6gDeolVe5lrL
P8oBKQB9qyE+hEkL6kNGlrtVsHkbdrSE4osyWP0pZ75yJQjKvG8tMKH1ygIz0BK+ZUPfXk3imN53
rTADhdAw/ee48NBVWq456SOY2KbdLkUSb4BXdT5zgYhVfM6SXScmZFyHsmx6ipGG1x2qGz+Z5fCu
psB4rCo6FbjsAoAyYezDSe/uslhLnlUu5nMszMHOBvwSXWymdMRTnkpkrfoRL6Lx0qSMzMMlY2Fj
wA2LwgTBuG2kejgwuiBAJOvN+EoYC/l21lYfpioFD7KQY9wMFXPaVEg1n4S6qZ2RxtqTxYD1VM+K
QNUyGtu26BnjaHUuPvdrkp8Y81UFTUjec2xwdwKNlrsE/p0/l0q1jwsiAqsuy4+62a3DAUlFejxN
btExnk5melpjNCVXI9Xdew3JdGESbIqvuWks2WZREhJBel7zN1Ibm6+B4vcUWyqElzAfX6XMij8g
EcLqHq2Gw7jW2bmVle8i5NartF9pqbGhA0KkW04GmGGKbIpC0zzHSgTRsjKAvNLNkkm56iDnVSn6
fRW+3rjBzwtGQkAXvcd7lZ+BRwgPVUeCKfmFaX6fDUyjO0mwtooxkfBolMNGMVTzyJl42mB2LQ+T
TCSFgZ9ecJQC6CFcIdStEMipEhqZtAY0GCEQhfdCoYMUcqB5rQxEsYiyq+ZKhMp/0pIw+KzLSD3G
VTjw0b063RiloX/0OkRPbBUSJ8zaMsEh5XJwQno3fgkmvpu4k9jQe1HphS3QY0kANL5ATsjNIfoo
YiDAcan14GiWgLaYVWylBKLhtOjipqAxeScH8fAo8Ea+4BFOd42m9le9Ia18kZpGSGzG400YaYXG
akgRYvSIqSfDrD9o7Bq+FommL0/YXDRxlm5Hpif7qpma07+UPJLmUJWtjRqS+U48euMt2GPsfIrH
q7EIhS9Rr8VngsagKJSEZy+9nDxWNFGfSuLp6AKNMZ0R2QKaNOp1KZEq1Ve7EV+BN3ZEVQMtUO7b
vpBP2RrnI/ICoVVJLbfqYN7aTVEpbwrl6TVN4RJddJ1+/IuWiRSkuoksoQpXdoDEUFcTExisOcDH
T+rK3pPFNXetDxavrwF54EoUNmmj1KwGseFVLbtk0C+fTT+URwpnKO/ClJKOrulCdylVlcl/0+sx
rusC5kNCEBJmbsSlbkD5cC1qZDIbtWwwLEukJ2mWB1+M44GAWpOU8SAro30vJD2JA1V2LtXwICex
/sxfq/kCkANgjEQ4a3mkii6JUoUP8KC/ziEu2zrHNhjZuDOaaqYDnYwh+z1ciTgeqQS1XvOtiHp1
KTqwhmMUbQxwY5dMNpbF/ldXpHnYYs/l2EHkoFILFrzwLEFNj3xHGcbpgaHB6DArobTpAuwVNvBr
WkhqrbxRWE1+DPf+k4CtCD6JOGo3WiP2Fzzq82aIiVvhSDWkzr+6NtLNSMkisEZKf5MEsXIn6HO6
JrImX/9fWdfNq/RZ+0dhHRtQ2ZTtr1rp9Q/8R1Snqv/W4B5oogwFQUEP/X9EdSrKOfy9BjUN3kNm
vb8KpaV/K7rGnxKZs6/St1900vK/Vayt/FuJRsL6B/9fVHV/ARP+W+im6Xwh/iZVV1XDQIMhwW74
Vehmykz0OBzptrox94JNPpWDDokDqYt0aoca00+7/zA3fjOz/o+iz2/KuOja//U/JVTev4jr/usz
TZGWiIpZ0/xmhRRUAqRwyMDl9rpr3YETsJXOpHhvIfU4+dUvIseb/1zKr5+m6tzHv3+comEH1iVT
UZEh/naJMdJFCwMOJ5KGdh4oRavwKC+vwenhYyIdhLI7yKp9ysHcFNrzoGOky4ezmN9a1Q6tngcR
YC9xqpI09Von38Q85wYhTN3kiApYA9lC5BqBD5i3ifUSdU/4f5Ax7YsGoI88+9gyEQjdt/W8ZykB
ASi8aXJyk0IHrxEHlOqV1X901gsmHF7bzJnkE0wC8h6kp2FNA53k3ZzKBxpxr6Anz1owHuqAsK4l
hXbRDdcJWBtxJI7aEO6bTHlNGvmCFcKLrIMAkyBSoFYrXwkGpVLLHQEiYY0baR7vOEzdNoTxLXif
I2JPBh1SdnPK+9VW2Xjg/21DvGljwqp0wxG19MZMR+qNyR6p01NJtzViLVtLP8K/g5ROJFpopL5h
xY4at2ejsfaZSVzjiNKofC5FguuymJ4Vcsc8K06RBF6Tpts0NJiJ1tSWYI+OB4E5q138tMDlLGov
RPfMkJsSViQzgJSU9NxVX7EUcXgdG1AD2sSV91dE+nidkUw2ZsdzSq5MbZhvSDx9DWd2Ob9m6m1N
4zzubkNmkogWXLYiNlQkCW0OPYiZBme2BAU5ZfuWHc3Rw7schWk/VB5KacgUDBZKjCyRU1mIBqXh
bWDQi2gPX05j6R46vYcpEG5J/SVwPkDJl3YU0XRVBJU0EFqBHJEiW8vzL2tsSPQjuTyD7dao5g3h
Fx99B3qPCYhHe4ghVXsHuiR2eqIviDcuGMGl8bSB+fAlogmty0OlMtkibJAwSSkcz0jlt8UsE95p
eRK+2Wp6C+lHxljzVe4ois2dsUyO1dQn0pHB4OXwWPtHHn2nG4AcTds2/8gZZXSEW3GYPi/Nq0i0
qUayVgfVlpJYIQEKq1Co05d80k3CL0i3UBU7698UIlKEIjjMyfOcrHR+aF7xLB1LwQ1MUsYYceuo
69Pk2QoXN9NjgkrNhS07eK3i6CVXiRYBbzyMr+zSyFGDbof//2swTQ6esLdFwa6lz0V8E3Nzy1uy
08tgA3DK5tiw9rZeckLqBdjLHa16QkH4ytZOrwCcRTQxLB2C13ynRjxtRIFjDeR6cSHUysVCB6mB
d56idheKHO/F/krD8DGSb2HBGavIMCqCwM0Vy5uFjTQT1ZVLDg+PWwm9s9Aeq5bFtYxuS5PbJqTC
hbewzyfkvIDX635cNQ5OtoC6FD4y1FFy+JGIsTeYcPloS61kmBXRXjJHNKvs1OTLQykW56GXbXF8
nIr4NgiMHYZT0j6WhwQTtjOTcaECQyNBlzzNHKNH4CIFZjTcXxR52OaCzpKDRfeegnE74ygGpWFX
0Ao6gP0LjhSRSDelTrhkWmSMYKo+oo77CsIXLNFOCNZzKKB+lYjRoBcD60BABalLQbNMvia0dJRC
EK/AokdJ8SyZy3kGbcwMREKgmPmM73ypEQZv6TBPYkI8BkP80qiyX5XpbUuehSlkByVJIaxJTwx5
TzjNETzM0MQr+lo20V5Hav9dzlLNHUu8SI2uZHGGepqAzAR13eFUHeYO3qMle+gCnQkbG6oDBmeA
xOjjEr3mosFh0gm8jwhFdDYU6+ORqZfTtdZThoaRNM3XYYFNSJ+/b5YtgVBr4M37kE63FSGj5CXc
B2H0KlDQRZP+IGUl2IfEXVYWRNKgpdbBDjnTaHljVcI9eU+n+KVGYhWQ0QBc5IAhl34qHwx1v45e
a1SdunFbRO9R0fFkpJ427SL5Efe7rUilP0aqJwDAMnTZHydrW4fZtpVJ2kmDR4KGN90kOSQ+EMAG
69HCF09m2CqnUw9Tjg1dnqcXfIKbuJ/4B3nYdcQABJP1TBbhsc1Vu44UR16G8yzjWyoltqIieR3F
hAzL7C+xMbWhZhJ085mlLXaXl3/ejv++GWv4sRA6o7nHESB+2/s77jmpVAA/gskglDXljr1KvJUz
bWy86266WD+VG1RY3/Z/PhJDPd4F4w9a/iFjhQIpq9mjg3bCaZ3Mn65S552sBz/2AVY6/3yJP33e
+t9/8Q6gKJfiiG4oImY08uZRNE7//AEydot/vKJvN7HJC6SSLZ8Q7YINA5qLZZPdfOhcxZ92aDfd
3u+vd/kmexzeVLfcmdtiY+ygTx71x/Riev/8dVSseX/6PhZlrikjoVLX7/vLFbNnV4Q6ImvRs/dy
yT0reTKhX/XpZ0Y4MRwAb4R4zLkfKc6LntIkDVt7Jtyzs0jH6NSHUqINWZFPSAKBBHhxUlkyvgrZ
cirtqeYpsUKdSSHlRfLQ9f2mALo0h8g3InBAdXFtDu2Vrj6qwuAqwY0coMUgu9HsO39KTEcickgg
nD1UoTEZIaJX8UOMiHvrW6dLw1MOWWsg9kOjhrH+Uh4TuygjJyzuKvFVEaCHH8LpeVZvF+WtBCIc
tM96da+MI5L2l9JqH6d5pFnMQS6R0AdO2EAYbhnhdVI9IrUlFeJxhivZZdFeHmua2oWNit4OCtmt
lxzf4U0lS5w4n3KSZmkvEORjQPT+smJMchcRYhmdOXuglzTyroslp+Da9FSJMnGv8i04W9BlYomd
00NKuCYLMcsrrm9JvzOD2bemyeu0hyneqQINPlpxs3yMKF0MQnbgipD4XvuBRpYDw1DWip4kCIVW
Y5JlXqPFT1o39VsAqzsKFEKbY5asDL/htF1LACVur4CBXWetQnTG6Gv9l97eYyv1ZlSrthXUW8T1
wMeKF50/Sg9tlyjUL1J23UnTbZnjDFnkvUJkLaAj18o/pJynxViBRH24XM9sXMmMBvueTe9UNMVh
UEgs7zFaZLPf6rcD4zaQ1kjWk71SoFKhWjeoRiRD2KAOcVX5beSOy3Hipnm51yfA+hZzlnYzsY9L
fc9uWjhM1O1lYVqrfRDfxjzRMWJIvXN2O+oWIMLE60akrwBWxfp5GHKnHklmGQyXABa7FJ9L9UEr
+V5YzqUQVUtDdNbMcSqBujXFntosfiVpG01M71pCRowI+rH6grKfkggRWPIE/PtTl5ZtPORusOQc
DwbHXCxnHlo3o31thngRKOcHZsEN6eUlmqhIEl1N7YBPYEzNuuu4+dTNwaHItluynkiqthOz9ecR
nvqwFWGNRALvgv7QWQ9m9dzxCgXZ18iAPVxqIC83ARLO9U8veBjyIHQ1g4MJwdSG8BQszalEoyPe
o4FBD8STU+8XTbdN6g45rKHqGrc5Kuip/7TCA6J/Wyn4ryVDXfxFTMD8JB52khGSyH1R8gcgI/ai
vsSV5knSvDFoB2Ead9CfORNRRvOEMZ6fDHcFaZl+rT7Gxkn7K/HNAIetfY6gRUduECw8B3uJ03a1
q84mfob0QKAM7Azedpq2wYxQjYDflLpQv9DuZNRNkDqgqNwMEKZQ94TVlnQbzJYmWMyLSshTg39U
0e8HgUwkcL6i4YSIy4uWOTs861Afr2FprQ3GTQxwdoJ7EZGp0pLnUCAxTsYHveucbHqZ0g+cOD4D
v8q2DGWvJw9B0W2sSNxU2k7rAlcvBGSt1KIK/pY23AZWSMesuC6a2q0TWmwNehREYtYaWZkfGKt8
MKp8naUzaXq20IteJBMvaY0bAflx2zAEM69SHkW6zYCCBbvT4WuiYAizN1UNHXGJ+bl68L0iOOz+
iJ6NQfWmEKEUQwiSktjvKaFFQggRTaw5HJWnRLU9Lrf4TAn/eJEy4zlgfY1ZV8s48arlde6lS18s
xHgSx55Zd0jJHydeYBNmOW0CJ8tEGMl03/JiNyiUN7hWPvqK4wl5j4+Z9i5wlg3C55yzTDMKxxjS
Ngp90lPcQnwM2sAdycEK64/eqrdVcQtfwEfTdkem9bWVzBvVFJ0uzB01INcNbqwsdTcqaRLkmO5E
nSTW/q3HOqURCx8Lj71ArnQ9fGSiSM3e2hKTI1USd5BL3H/eG6U/bY2mDjjTEnVZNlbC1K9bY8AJ
BJ1drdmdG5zrV0KoPJANDnsCZ39b9xtHcI2fPvTvDRaNnr+iYWLULQb23z40jqKe71IhM/UUv0WV
5WAxcLS94pHbCQD98Z8v8g8Fz28ft36dX7Z/AQQz0zGucQFpriQkTJXT7oePWL/y730qLkmHAwUc
AJaX+O2SCrVfSuRAmq3QSx6zhs1F8xrGjJEI2lZ/mGDl5kl1a1nPdEK9OJ1XEaA3WPmmwewiQec1
ekjuXy2ZpKlxN3IcM+M7crzSrNzpavEQadZjBAGaYaqtEgZC/PZeriRHadil1/DtPMDiYnJ0qOBk
lmSkzTNCDijBrN987R+qyL+ejH+64m93FQW3VIvrkzN21xEqVEnHroN6Y0BySYnGUl6uXQF4dUNw
HshrK4L+iiqYtENCfLPIq8i9zDmVtm19BOy3wSflltUPv730h4L+tx+GVuWvP74lKUbc6HzNbNce
8yskelTYyYXz9g71HA/66GoOit6fn/I/PnbAJ3QVOhhNvG9VsNVkC0sJ0xLWXxdokZee0bM7WGps
INIHhlPJ5oen8E8P4S+fqP9+rTo4bpWHXaMrxkEaB4oYZj886H9YLwwJWJwoclZhvP3tdlbgr0xB
4nYm4qfJORb7PaqFt3++DnrEf3ibTH4aWaf5K4vfCnaMglOHCJkLMXiuJCK/8dBOoNv1dt/QBWvZ
LyfSTIncs2Ulu58i0SMq84d16k8/oCxqqqzSg5aNv/WBE5RBTExZG9PrGVAZuk37hwtdL+TbSyQi
u6SiF9dWt/atvV3p+GWihkaldAnOLL774Ks45Y7lENlXffFCu6JLa+EFgH7gdM8/fPoffszfPn19
d35ZGEsNLUAaLDrVnt2iXd6p3rTNHvt33uQ9psNt6PY/XfEfbqrIum+yBKBd1L5vONB60n6SGVNn
18J75EAdukJj7yh7xTH93KUb98NCJa1P/bd7jDHXNA1LkwiL/n6Pg8okfLgnJJof4HruUXdbexrN
hI9AkJ9qp9c/MvAOibiPow9rJtmSeM3hhWaGU0XiD+/PHzdcrv+/zqLrJObXe94OTPiHnrOoItkr
xd1GXZf4cF0k1gWSFtBe25FnPf+06f7hLtBl+O/P/bZBNUyNQ8JAaVxh6zL6y0xMXqKtAI/5hxsu
/+En/u2jvu0MwdDUGJVWF4kX3lIDNq72JDs5wxTljmbkrvLz+9xp/Wk/ag5hpN1DgvX8/+Kn/8Pz
/dsX+bZYKQN4HIS867n/cRFR+Ge7KPr455cIzubfHi8Dxa0sA+mE46N8+5C0pJ2crYtunTy2BCSq
2nnWnhviHuEWbFX4ZRqKKitGf7U0D5NGiptoIP43XV3q4DML91B7n2CaOw0uEMRz12XHLt5w1LWy
hSCoGIa27v/zt/7DXE0zcBIiD5cY/AE1+v0xZCwetszWeQyV6UAHypsJY0jFlx4ccC68yILqaSj6
iYMAFV6eUCraEnRpRRt/WhD+sAT+9k2+LULd0OpQCtHndnGMk2708zyg4uVY2qvnJEfsHVTU4/3A
YCy/VycKiYJ88aLw1ZpQ8IREXGN8BWPn6ORgjNr9D3dq/f2+LR+GYVgyw0cZEOv3F7bPZyCcLXdK
rZzFlx2yYD/XXbwDdOp1Dp0r94dP/NMTZYGxp2hQVGxh336buFtYzxQycFtvcrsbgA+u6b5PjuSI
LgWyD3j0h8Lhj4+DJemgU0QTqdL3ijyTAqXqaw5HWHaiu3jbbuL75bYGDuUiLT8nh9ozfnhxMCP+
7c4alspoF5wWYFyw/r8/gziNg3zJAHWAbbDNDkk/YofPNgloCiQeopOdaRHhYoyE02FAFEe8oc1N
NdY+ShSc6ahtSefQoUQBSQ+omqstxhdGfATSKMVOwYACkfM8MfocGJtFzDAszv8wKryyGa+l5SIL
nzlDRHmqt4PxYDEJGCpxC6+BszXtlhB3tqyT6hI4eGjsijGf2LFGR5dG/2qGx7S4LEOzVeml9Nw7
qO97BR9/ohG8a7GgdSC9MwxDOAZKMeO9AsaBjkoch20kEHbcpgdzfBsK8t/V+0XElq+tyC3s3iKk
o6x5Xft2MFwZ1n0WAdCmLCO8YqQpwowjHbIN3lQgvONmjDrblBnqRQZXQN5icV9IUPnvy1iGQd1i
NVs2CrSlMXgQx3tJd2V8kTVc81I95v1bLF0TMwP8YKbLr8dHHdzDmLx1/SoNNt10AvIZm15RzTfa
1NLrGDA7XxZii2KunT6arWm3MZULiUMNutaZ1pRsiNuyWmkIF4VNIFtKt6p61+Db6Ep0E5nvTVie
1Dw6LEnyUoIvqQPLrpgi9ePszqZWwD5sTqPZXI1W8VZUbFQyU4+4Z0amFuhaxMiJlsXPGHFP+ks7
lI7S6p4arRFnRJPXUnA0VRYwTIHIWEnzJL2A1GU4oTIjOUR7UhceRSJRgW9sgwizAQN/865Ro/Ni
kgRO2yKg7gQv76kl7bKFl68T3WXtK00lqYv0jvPJVUkhGXomotJOm9/n9e9rcDdMxiOLqUOUm50V
lodVwc+b3lZw7/f17RLeCgG+RmF2VJy8AtxcMsjdDGJlWrXeIqdOZH0k04qyWaVP81ME/z6DNpFM
6VVlLptKsB7CuME63dMG1O2Ov6IiantFu2aktsH8eY6n7JDk2UZsO3vk+Uj0xW1oYFeEXbfIn4dK
8MSFdD5d2IzgJ8U3M8ldsoAw3CTH1LoJx7cOI3qnv8Me90yJ3ljyjHibzOcrQY+gwLc7TZ58WApb
/NKMRYtDPJlgkCMbyAm5mHPxFpGAAD7V7updWL4NfIdFxS1fBQjAUOHRLUlvLaxFGFc34/RmCfEB
EHIVinzP3pE0yQUFgWIxvlqD3ZegOnT1JQ2EL6OHYqc9LvTEG5EQte6s0G8Top4R8No+vxer10W7
leNjjI0irO5lEQXyXNO33Gt0fFTG13UHAbKiElRvJ/pCmXUZiC8EILqZYnHbJwdMhP7YHJPlRhzP
+EM26kjbfpz2nXQry89B9Rqal5roQkO5HUnEm5gQdep9aQyMaBunCw5Dflh/kJmpwdQUR71rvSzA
OQ6xqDEfVFyPRXDP3+ia0VMqDExRQxALHKwZbI/lTd29lOsWOPDjYqexR23ww6lh8M7ktn/X+gFc
0bRTqvA0o8Et2y+zSD1pWsUOAPcJa0QsvpPANhCeF6KVIHhcNXC+z6gAgX1MN1N+NyknWflqCWYL
O1iu/MIosDZjOiEV7hxO+ngSGhqk86loJ7fFJa6Hxi4pbrQVrsvvxtOklqSBsUwo/eA2ywVuLv7r
nUZ7Te2hJWvCpZgfxl4mmOwYMmeuCBsJu+sOnEupW7Y4D7bIXBhSqS9GfBiwVhsLm9+pyakJJ1uf
ms880W71EQ0EUPxGCvxMv+sGKqR+DZJYfCyju1idHeG24WPlptyXpKRE0rRbtJY+jE4KZn8Kw4dW
IjcOkJBQ6I68ynLrlhNmOcId5DXKW4ADwJkE1jHCkNy2Ct9JHFjN67E70eRWxcguAiKMF+ISAg1/
ckzcHxNsDXRSK/tMv5herDQLKbsTxvk0wAjMg+RWRHsbyMEOAweJFZ/jQNd0LPeJkr+QrnDSAmzR
wrtCCWTU6CWNZqNItG9aAUXKE5Puq1hTN3xHzxCqJ5UgS0kzjj1h0ZaYQqx4tGYG90YP/YtOeUQj
1Kx7dxJ2sbDRaomkRd0WxfKCBZ3RX+HW2smYt0LcP3Rq6XUl22z3EGA+DhneXneJfCXqezJDcM7q
xGg01k3bG+fO6DYAyO6moPGFrn8zR+ShRjlu01Q9KATatVrt18J11b+E2uJGCTpDhNL1ZP41nc+R
3Zrpua2kg941NyamTkUH/vegAUeCewRaTKKVBZiweo/wMVba0SrUrYQbT1k3P8VyyIP0O+1Gau9x
JjrTbPqBgec7u444tcloRKz+bUoejBkdtcyjId9NOVnp/AgDyuWyfxIp6IgghxPtyPkVphsvaa+n
bMSGjxJfirdLdiOmh0SbVi+sW2mzP4a4G7Xzkr+njHxQoLpKfknw6pbt3dxc0klxmpbEMIXIea5W
nC5RznTTireCcIOV05aqG6Oar+jqk8nQOXg/sTp1u1S03FaHe4vJbQ5eMY/Y1QCWaK7swuBDMqaU
yXs6XrL2o+KRksRkU/SS13FFGAw2BVOsKu/xZErXFgwiLW38cmbk2r0EfU3lMSDCb8By3Q2oGAJW
XTp1DXshbAx3KhH6kEe50ho7aMxBwkk0YmBAsOW8G2yCN06zzNRHk7in9+DYogHniCn4dXTEi3o1
a5Ntmi1ycF4HK8W5jzUnJmuW6E+3L5GxDW9xQuajlODQitzcQn69QInqyKIj8DkdKxesiR0oSEbB
EUwnJde8sVgcc/iMqQljBh+QS977dNjIrHHpaF3J1tvE7QF/D5WI0RO5ZBHb22SgOJ/cXrhTktnX
u/PCVoH4DV/bBnkGBUDgzGnqVMML4dSYL4CiHvuCNjzEHoTHmJ8gmw/1HuchEkA6lMo2SIObtmBY
LNX3bSDvmyx2tSF2wJGlbe/CmvR0jZRQVUFnnVCpqahy1pRC4gm8CkWSpLzX5MeK8annVpXxaSq/
VFIEzV2ovC6E1CnxocnxjDNtbYkcG/bEw4vWtpMvgnBUI4ZaK3BpG1Ie1KzVJA3N+m4QWfyzk4Xf
BNqIjdLxf7N3HkuOI2m2fpW23mMMWizuYgiSoGbIDLGBBUNAC4dyAE9/P2b1vV2ZWVNpvZ9NLaqs
ghEk6P6Lc77jd8atMXKJz2+al1ERVWvikCIHNw9OcnTRC+GlBzsOcIITuLbXw5u5VpeZ6F/s9MUY
EWL3wdBuaDoXY9qsRfVe2Ge2dPDb9gqz2obqBV/FvunUdc1ivBqpu/J+B67Cb1ScFBnIEnPriFsX
blDXgJBJEVQRBTlnp8wIJvPZtV9D/UiR+TlTU9fTQznsaq84DUV7KFmju9W+ITnJyrrznPSnzNLP
ETvQFh+PnVbL1gkK/YU7GrcqH58Ykbl0wezGm1pazJmrRYcb0ugvs+GeZbcl4DeXdx1UWTwYGe+f
OrNM09Sg77YuEXFe74sSPdoQhO2xoVSOUYGp8yaqO74G8aGJWXxv9VywftyP3s4Rd2G6g4zC4vcU
2fs+bR46/UTKjduPYB4sP6n2tjgr2lOdN+vn3qlPDV8NFI6rljWySjBPFWprSniimfFwJBjlRhfk
enKb8pZnhrxHD83JlGxhy3D5n4S9bcKj4pZHO8nBm0Jn3NignZz8lA7mvoiQQcL4n8aBdOHn0ptO
iijwr+doEaPVbxrTXwc7NGwOuGLmSK75y95GreSsFJoBYH2Nde4blNiN4mNq+uYEnCoMcH7bCv86
tbpO7SxmK7bOgurnQfCs2n0dkku5GNck/5ySFYEgm27xMvuoXllOgcPb/HZE+WvH/z0sDsCmirHY
/j7x+dNYdPSG5hobgiDjjV60vhluaB4Z0RFwFa8SbBe/bfl/7fhRG0MpdWxGwQZ/7Y+dMLSo2ATI
AElkPAv96BmvyXj6zYd3HSz+OMdg1KO6+F08G5Xxz+sIzCS4bPPIWKi7cNcHWTDulKDx2aZufvNK
v65cfnyl64f6p/dvGnMklPAeFtVXs2Wf+BrtMz44tnyv0cFejCt90X2ysZ02/1pK/S8M/Z8Wj8z/
HETkg0Fv3vJ//PdXk7y/lf/4f8FEP2j++Ql/aP51h9RDLiXXQ6LPbOvfMYoaeYg8fyxlHY20RMvl
o/sXSJeYIhIWdQ4A3bZY/KhMpfCudfH/+aeOUYBAPZae/DDGOd5/JPk3nR8ngo7OJMgAQmkRJWOj
vv95GOXikxvnNg8IAEyTpSndaiiPzoxuzYdgQXtb1A21ILHpfRaQQ0AOAtqKuSJYgnGMGrQD6Llt
7So05tb3hJRuxEdA4XhNTklrY6DiS6OMhGlDA2LmkCxCtLdeZO4HIXG5d0lGb64OeUVczs5MJKVA
3+QqiS3f01sgNMoIjJfSTeeuAEVyDZzJko39Pf8FC2j7pXaKvWa1VW1NCLwFOsXUTdaeJYbkSxsT
ZTxmwh3qjy6dGPraNVlDN2GWpE5Fe2YX7b07ZAklnooNJhAzf946z8fI20xab9antG+Fd0YuTnoD
u968V95qE+8vNSre99UwOB1KAjvVeiLFWzdkjSSSFHFmhiV0RZRTONx3emuk9FK2nmEdG+B+3uDL
SeJjnkeQxBae0kAsTUcF6jfEAad+RyMyVR9V0cTqLosJ4aOld+RIRvHUxtGdIbSONfCMh/M4GamV
rJUG1f4+pM2e7iJsSJBEhTTlotfZ1jxq9TC0x0INS/Vmzloz/5zTRkuep5Bkn2CgKkUVLJS+XSBK
Q2QeR9U8n1V8jPTSBll+a6B3abshU0GPQTcZrffQEVtVrdrQApcZJaWiLuYB0xallsLu3+ZtwR/Q
Q0MNOqMxUn7bpjZeM4bt7o7AHgLHm8kjx2p0+zA5YtIK+607xSq8IMUcM4PJhVkORzEKFTB+yD9X
bhuN055Y56ZbSpfUj52BSZYdXkWK7RIQpWIdCrMR3rI3Uzde9w3O8C1fpxytxyBoWkGfS5dha+8+
jNq15UYOxG/iJZOh70rwbgmuAAOFncwN6j1dzi35OAT9kt+d9JF9E4vSoq9oEagi6W1xpKtDpR0d
b7bqh8QNUSabNYJ8OxG8aDS1TGjKsFFtP8Qe/a4C2EPz2Fq0kzoZv8PGtVVIbe6sETaM3LphPaga
YtwTgsf+TEqp1fDjsNHhpMxQ+EypMVLm1VPNZLEU4buu9NT0jqV1oHFbjfQWCDGENReFDrqkKRjd
NUqbMwzKE6pCYH+85Sr6xrkCorzLvOZZn8GxHjLAzMjMx1J5lWEmjpE+h5eUpo/tWR8FJAwNS1fp
jKXRUlGS4jlQ3aluy4S+BWC6Qt4Y3sYsxtoba3ZInnVb3BDMTKGRIOkD9wxbgWAxKGGfMlfd117J
4uok40p1aKTb+AosrsgZhK3X9k9pCt9pRZGE1Amho0bCpNmgt17xU5ToHeKew9gGxlillGOEgkjU
7qoTwLThAHt1SFQBrIyjh/O2px9wrH4XkSqor4hIRgbjOfyHDcdviMyoMMx0XfBw56srGBLCfZ22
Ly5oGJzodpo/RcpwTkWWI9GzHCZpYDYMH6dlnh2c1mACLqglG3ycUwyJDBwXCiVnLlBcpaHZQYtu
acwbLYNTxLCnDMkh7xPvgUicHBJrKgFzp6VuxOeE87ZbYfhrhmOR4pAG2pbDVKLnMuVSgjaETWwi
sqR6z9C8zHFTuX4hBpPvbuJyFJGS1GtrHPps4bKojDAcVzD31+BqQPRqkmHgUxjzfnNmAMui5jVJ
TSvhivZBn2XEvRZmrWLhqROCRaXlhBYT25oA8wL4wJ2VWk1141ldNx5BCOuMp2Q2JQ44tLDwsMUk
Wdw8RiXSnQDEvGrcSAh5sNqx5g+HLulcbY89f6Ql6s0WFAI0ECRdGvyqlSVax3klZny8qXKWfT68
bZKZWg175862w3wgK6pkLBIIr8Lno0jbTA5QwBmJ2pFROw+h7BgJDYqWH5HDIcAkgM8zAgR0jn3p
+ADcwMpBv55dbW6bHc4Cz7wtCHTKLpNVG91HW/CgdScoO2mP4BL/EQYcjsNwvmscVRbfbE0vWmaY
iqo9mCqGZq/My2lN5lMSvtZwrNtb2wm7bt/pQ0gqTj/SAyrCmnWE+pWlfhBiZrUBrSijKsEHOe/6
mPkEEHYcnI92q3JNQZ5snSiwWmEqa2u48tkBpRWw9oReUFIaUirbRqZDD23IdWKmekK1Ee9JJYdA
XWbxW99y0uyI/8HCVs5qbR+JEGRckWrQjJaxXTVf8wSvIphD0LgBzBrpPJW2mRbrsBzRVio9csYD
hHY7XUgxmdG9pQ8zvN+qzouHgqrFOOBY1dLNtTbON/3ogsA2u6YzVqkIXfdFSS0tWlu6UPlCNRMN
X1eZ8QnCcdyddU+i281G1NQWuT/QI0SD/SZDT8OB02WkiBz6Kgfz2mXMW6GxEML8QGgnESh2ZdG+
dsJWjG+c0Fr5FmlS7STxb1L1jpHihEyf9Y6T2K/V2pj28A5BugFjB93rNi36v6oA0bJQCpy+oLOT
FjWZWYaHaVQz1M7ADmBGDQ0j+oqEaKaRuWUwc4/tKAl67rmPNmZOunQTPSb+akpH9OOit7+qqQjP
HtZmxixxojx40xXbWrnFmK8jY9LDPbEqU7YnYjdDmt9H1q3TZpGxcly+drs6rxLAsaabJf4Acz0/
2YKHg43oEDbi5HkV1ctowbR+dSt17uHogNvG4FQ2zFErUdfTBTKFMjJzJpEB4FKTRAzc4jErzjKT
Il0nGtDlDzCVHfTAUswa1wiAQyY7Tlrcml6mIEQu+tABnJlOoGNVJ0+ceGFGhJ4+GU3jVBQ6syLW
cUasyqPO6qrc5nlc45nW4HO/VJ1a3ANpCsed0MsEokQIsd6hCBvvmOwq+mvs2Wq3FU41NYsSP73H
V1+F3oCDyyyg+ZljYr+qocE1gi1ulNNDlAspXvi7hL3BmTnLFXSweIQcUVXdIXNTZ8CrmkJnzJl5
VQRLBoYHxxSKmjKO9eNsa6BG8F3Hw51HRSUXwBAs9aiLQc4bq7QZfQ3S0qsVEUCgpuOQH4HZDfl9
wgTV0tT6j238/zZQ/7zKfv6mgXqrP//x7bP5+PyhZeL/+aNlUnT9v+hF6IxcFvIoPUya3j+i5xXd
wgxNmNNVHEB7jZD2302T818IyEiDRxLK/0oi0f9vmmi1sBjpgPLQXzj8xP8oT+q7yuTf3b3LiEQz
PMty0HOh5SU29seeO2ubuFFb/UJS89ICcO4LH0ncnqjJVXpfLpGtbwbf3LZ+svJWaKBXCJExNPvp
q34X3fdbfVP67Sbetb8ZBqAJ/GHu8P0381SaQ6SdOMkxjP/4m6kOEy17bN+n2F2b8UAn0jxb0rwr
quhJw9RZkjlHbrOHzdiWgql2AxIaEkHVbDUXu0fjbmGPrSbtS00+MhfuX0I2QYZapbhENblA831d
RMzusMMt6OEAIqEFSIm/tAr54hiYnMwq9ienX2Ga8RX3sYR6oc89GjvkT7W957L8MHTrxZiaRzDr
MdwlCrUKaL7F5pDsRgDusjfW2CaXSREex/pZFKC2Ss+6t5tzjhexkheSyBdFdW9XD473YOpiM2MP
6mpU78/u9OjiPgkr8pNmsHvNR2nki2Z0iZmeT8AS7ztKftC4xZsr8G/TgMgIWG2TLcurQLxKcB+h
McAqp7Esa1KWmZBcQ4KvVT3ZN4bi20zlsbKfqgZMEKgyNjjYOZ1lWk6rcQIo3r9abh849pcgA8FQ
xNGI1c2gyUXtXvT+xnTpF/Ph7KE0jJmEqqLyr83l0CBEnJzl1FH+hLVfteFBG8tDNyV30v2Myns4
bX5PEzhW2kdSRA9JfatYb4awlrWhrVHHZ+k+GrW7BuwNEaqLBqeU0Hw9ucstc+OUKXnvGhW5c7AZ
+k+dR9a6EtSFdkz6zlnkKgLa6atuNvRKizl5rYevImcD1J4GO10b3m0B1aJJXvA0saCqA9mhWgHi
wViRfoPTktE4w/9AVz/VkBCrdDN5JdyW4bOjUB6xwypAhK4JNcJ5JFj9ukrmsP/q5EsdvSTeIxil
o6MxCCTkoIQ6viAOkWUsLQ3xDYRALaClLDICuwCIH7skvhUQhSac+IbHNsHVTjpSLlqURTI+k75D
xwckWqzVZn7OzH7ZEOo5pgPrmKi4eGUcwDH+yCZCSiJeY9K8Vw8qjJtUu2Qcd0Mhd0qJPsXL94O8
9axn1QP+kyCF6FiZSOUgvATkPe2RfMjLj7yBA6zCj86bJxDqS11pt43W7pkloBK3O7/AWJZdFw2N
B1IQ/te5gMyfS4cBgLqqSzwsvbKqpL6oHYF/YoO/d1ERrahmbzZMJmqe2q58QGmMq4mlTKwNoNvN
oPf7DG+bsNS7eCSws1Gvv8cKlfzCCe2XwvkYEywskHMlH3Wrdc8lO21Bl+5wGmDC/KL2eICzJlv5
ZroEziOKG5vkiBRvQSu4bRUc7erEWtBdz5p1VnPa2YTFOwMApXAYD0k2x4dB6ZauM2wqYRxc11q7
9ZfKMydr5YPXJsZCxRnUg1LoY/Jl7FXXmefI6+8YgmxH76sYi6/kfbL5prsBAAAMb1AFMepp1Ldz
9JBp30DKHRy567F1qDEu0ekGDUigV/ON7jZ+HvdriUyphr/phSMfJEBycunjaFhypi/7GQJCzcaa
VZF0eBOnb4TwLpu2J7GpXqo11mwXY50J69F5lqyXGojRirIEDPpkTdFdN7GrC4vBWYTXBbXN0yTu
emNr2say0udtXoSrGGi9rSrrvCSPp9BYCJpyR97S7k93Jt0NlsXyzyyLHwd3vx71P42xQ72YzWHs
3tMtyLhNFrAPWuub34nVuIT/NMi+vsr1TuVWZYxNfuN39+mfxssQpxqSWrV3syRbDkdRfH1k2LQj
XYrbP+qh/5EF8uNg/o/Xwk581Q+rrsYF/+PlBZ2Saz2dL9XUL7oB4cNsLV1MlH//vv04MP/Xq7iQ
Tkg3I4XgZzFmTERHiWj6LXcveX4OZ2PjeSHyMWuNYdJCbvL3L/ddQPhjsYBUlVrGcKGOYEy4vsN/
egcp9jOhNBaUj2Zl4LkP2aaNFrrgccEkLeT8yPbltJTCO7YQMT2M/mk+B2NdHYViL224ECQbE9bO
ArCojgz4Fk2PpCp7d6544+yub+5ms/rNr21oP5psvr9PIEx0wzAxl7CZ+amUyGORN44OKGwqNxlx
7rRnSGvHUX4wt1jYU0p5HW36qNs1wB/5Jl5D0G5b9VVHygqcFJvqvJpAOduovFFVdcWF9tp3xSXM
n+Nh72ovHuq5Vq2ClCW9Jl7L6tZsL3nITW6dbfGeqyAl5biOqm8Z6/GB763VB+1410ToO8RpCvH5
mrvagMafl+0DOFxMeeaqSKd9UujYQvP1oIEeIGAHkJZP5Ml30RbIrrWZgGWlb5rxCIItAxb9qDHH
snvA2thp6KOWaZHs4MgQ//ReygxiLuZlC3VSwRI23lgonbX4Za4QAFaPqRpvrQiJRLyukVBacRIA
uliIughwVcSzs1UZ0c6tC95JfNRduxTJmPixYDE9bGZtXFHrrCL02dGM9ta4pCGIi6F8H9sbfbw1
SBkYWua9zkfUjlsvUQA+aEHFwC+fn6zMPTbqe1+V65Cgh1C5YfW10PGwCu0A3ZNlKVtcN8EsJ/GS
dMFzRwra7O2n+WiMN1NmraYqXNtI8FQCqBnDQpl6r1Ds23m5NEOUjHYJEOFKItUDBzFHC7cqRzKo
XDM/n64Z3LYhtgnb106NAwFEhGwqmDBkauN34+g+i+gO+7Q2vxPn4ccR+UrtsB1qwHJEmzmjemIE
8gx2d6BQHNcoSsEjfCUzE866IUnSJVYSCXAR9DDw6V/9zLT9WolYEaubfJr21aS85IqxvhqT+yTZ
QF4FSfw5uE4w19uuT+m6vTVbdxCze6UWK4Mxl9p5yySxls1oLhijwZA/J8bNkOpsfMPVSIXEIG89
1KafOO66rUlaUz5T96nBSBnNX6lnEcupAsSdL3ZZbBLMsW4c7QoVkhsizP7Dw55Vz92yyK0gCy+I
uDj44AltcMxyKZHSxSevKygAETq0XYHCiPE45wK83yK/L5g+b7qZr3kBDajzEG8kJB0yqpcA8q9q
gwy5Ajnuqz5xbsj2O0t1fI6GZCdSwSKfuxl+SV/uWhjVVwy/q0Gkr/ttBYyHsZAfDV/Awe8J6Dt0
YN2J6hMUke2mIU/MNj6J2Fl5xVPkilNreUz3Y756Fkt7bWmT24ZG51VRmYWqebEG7vtkO/mwKvp6
IxXdd9VxKZsZeRYxD7GLqrVqzUdlan2eiUs/tPf61K8NMliSBoaLt6caX0ShjkEY3YBiLU0reRaV
QKcxbZVKksQXvqJHzBcisoRvJ7ZEphw+lFn7ntaN/ZtrQrvenz+d2yyHNbThoLVc9m0/ntudwg3t
he2lXU0rcqrW9oezGv3rLrxGDvq7V/uL05ZXs75fsty19k/ybLaDLDCU9tIzq9+Wa2gzb6PfH5Dx
BnHw9zfSrz0iW0f+Lhpl45rs+dMfBqlJ9JrdXmDksDRg8pr9lrLxF3csSj1XxZ/JgJdn+sf3jsWJ
KBFiX4BFL79bAM8xNzlKi725VNek5q3w4Lc8CXjzbv7+r9MZAPz0uZm249oma3dXZa35U3NutJqu
DV70NZMfUhn7iMOJBHEeqTReEgq2V2m4mtG469x6OUjOuypp7eWsmEtb/0T0/ZSh7XWGqoOyYt8o
QIHcmLaiNB8Iw2Mi6DFXM7jcxM00id/UdIwyfvntgV2TuarhYrR/1WAYpdOEYPQvHtijtpkBKlhH
OcsvIk5nvxzGN7ZXSIud8Abcy1taJ4922h3wGqzY/gVZ2m6lZ5JiMnXfSsbPq0wzb6LCfO+nTefc
jG68LQ1MUNlViZZNj8agB9gifAbSPnCds563W5vxbUF4Ta5kvu29d+K1t55lPJB4aNNmdn5igwKN
wbl2cbPH8I/M+qGz2eaxhUpnOO/lBwtQZnEkJUu2eIqx6ystsFstCOG2txQ4Ub8r+DvYV/Ab2ttO
AttImj0L4VWTOUsvfUu026jK90YXnXMPmIT52fcvsrc3INCXhjHDYovuZiKSrgAj5nPdZQyRPNvR
1rLFvuCMHGApmwz1dG3nTfGThxmoMghCMOf3uiLasHNxUxaceE7S7Zluo2W29xUqZdOLaDezlVM/
Kam5lhV6wTIUnwodic2hikZ963Ykkw5FQL7h0obdNFj1aq69k6lHcCwFVwvR3tb7HBdHW7abCJwc
rLVzTGOkMgtItP51CNcl0VouNRD78gGRa0P/X1TjjkhRaoGXxiQLBGWzRtuLawIwUAiKI+xuw9ha
I2GiSacPscqjRrbZImeFEyUPg+fdNIDPBu0hR5+dtvLgQbLIxQdYIj+p+8WEjGuorAMrm8X1KnU4
+NXwMDNWzVEi609ZMd1DbV7o5n0XGRvytui6u0DXzbVSPkkAaVp/7YKyzYxQuI0v5LYF5tQ+RNlj
1NAMl+/9+KxG/V6bqqCClrsyzeFcdKqzlpPDpSfvRIsA0xvZtgotdfzZhWY21tuy+yoFPoRpOnKE
+JPZrMMazaHyERE2ntbIWrDmKxH+xYwRBMmKX4Q+xmF5l6dc+Gp9kGSIMPi/76VxmximT7t5vdZ8
vA435G1+9zGFEJlqPAiDLe9Co91itQisIVpfBZkGxa3ZowrtDiI7h/qHUl5CwTIW1kemAlD7kBmZ
JztHo0CbcEzs2vGd/EmISYZfIXf3WF60YFSt2PhmGTyG6hC0KCABMLHlDbncGJCcOqSkRBYRf4F2
k4Ab59Kl81bEzAW60c9hxgHt9RP51oWfMerXmO265TWk0rEKJcjKT9PWQuiPlhHWLCMs/v2cEt1Z
KndA3O9tsyOdbgCGlSM/sAGg8kEl33orO9ids+7Hly472sousd4hIhLme9Jha7Q5uJlI2dgNt7tg
g5CON4rm+KF3jKdbEzTWGD1V6aOX5b7Gxg+Im1+Y30hUWvTDE5m5u56uvsBTMIfeOc5Bo0YDeYgN
Ms1vAI19Ft4HM/IOacx4Sx3TGzNXVjHICKt4wNOOcPa6/y4L5QFa8kvOEmTRCvVJ2ka3ZAFsIL43
lWVtCzjEcbZ1tPRJNvYtPOWlQU1qz/ULU45tyf5dCPNQcJ1KpK0upLkkU1nSwrwh0k5riBQijytR
uAO9HLsJlbQH5WfK5w04RZ9UqYXpdLe/uZv+6nRHegaMQQdeYP58L04DcNe6E9/vRdT852kV+yLo
g3QdLlVjAdtjWGQv2ZKw2qfm+Lte/i8ufmbmGM80G/boLzbEHmrGNEbigs4Fwg3o+KH/Tdf4k+H2
e9N4td/Dkac1xO74c7PL3kpVHDxOXzxwNXo04D3YNJJuiWQ33aiI0OSuS4PfYbZ+omB9f2FGBi4/
3gaziZrqx4rDg5unO+PIO+ssrrbBXm66DURBXn4D1ygj84UN5GJeuXt1Ayjdd57dO8kI5xYLhW89
wu3xmGD+pqz7i4mGqyHXslXTYflg/vRb8Tj28OzlhXQCNd8rhOWE279/pP6qTL1uSq5bCOdacv1U
asGSd+uQR8oM6ge8vgED8EW44M33/1OY2fVNNrFletpVjso25edRRhvPpqrVzWXGu5doe039DQ+O
H/Zr1W3ikeXfU7sxCfp53kQASkkAmf3WG7symxdmaj+mysXOP8cWRyYJjUXLgsUa/QKPn633DE5J
dzKOJMCUZQs6nOGBFKh/ZpA3OFZFTjNiHA1DXWXWh6qD4WrU+2uItXSWoWPejINza5lZADvcRxuz
qGFPkmAbpKG7obdOk4PShaeOHpCl/lLqL4MujnaYPRb5Xit3M7AejxG1VuFfstqD5UD6iXG4q/mn
lUSnvq23Xqlv+srg+rIC1ybG1EQEX2dLhwvB8Liq3cMQBxq/UM6+Q35Z8dkxPt2CUav5pebUb9i6
1eKG3gkMaxtEiJbdBGWe/AoBKml6A9caLyNM0aE6TtYuRZoSYT+YAZQbXLPTodYFpk+mC9a0quqP
ECZb9Tl381IqBASk9iJtnyYnI9+SeLEa5y3CG1HHgZlly3AC7clyQIHBw0xV2lxdMn8fo+Fgmcrt
OGMLbXpWQkBUHKzmzaFw3vLscrVyJEqxmgyx69wrk2omQSeHgvXVkvzgERMZg4B3jEcnvjPK20i/
j+Ckz84tWkKMF0RsECzSEXfhdq8Q9/FRQeZSYGSOmU9ztpgliYCopZh5cHjm9U1kAcoqST4hLaVB
/5aFyHS2kHC/YXpdegmsSlFsDRYc2bMTUb/ygJQaS5mTWfKtgWOuevinxuxUtTWZzOqqa+V2wqQk
1XLdwfhSePIn7TOMGn4Ld2k256zcNdpDQ6IiKo0g7PgoUcNZzUYJh6PGQNligJdmNXhRIkfGhkPm
G4KLldbBVSXBSFe3Xrcf6vtWx0eWmCuJBN3Np2ViP6kaUSRUCdHw2sTnjN8lUhkqKVtVfZ1KN4jU
e2LR/RkDUZNmS88k3aPUV/3cL9uU54OvyKSylNFwZSjjIkbznOYkYGQYnWxlowMLs67Qt+J9djBj
jaxhXss63qreNgXkWov3ynX9NCI+qFsNXbeqRiKfM3UFTzKwqNVLt/ezGdwAsNIUxArpxS07rTQ6
RvLFRTaSOzhN+/dugKtUPDXNxRRQJ3tmcZ7tYynna/Kk8NkY3XawiGiJs41GRFqSX1pYJ5iQFl18
cPjbeFf8GqcDFwADLnNF6Os6meXSnsCiFA+KwDdXkuKsuMu25l0jtq5j7UckMjq1XcKSTxlMIgTf
QsxvknwKOFi5SfcXe5JT44WYPKSazaJvrysxbRHa3zCpbXTOFKcw1nW9IZQUNF27CD22ocbeMV5n
KL1KuNOYZukmx4DTEzqMRV25Jrj240FA5SxU7xOdwm1uWjfX75lGOtI8TuQ6ejemveE9rOd4l6Yg
ZqcCLekt0Fa6kgQ9FKMj7GSqJFAI16JTPWvtpVFkEBfbCPmjlrj+2L2REU3oTXtw66NOY9HLJEh5
UCuevoRe5LqWVKZp3c1iXUi5Im1nVSL9I+pDKg9SP7liJyX4PJDYchSnmKXqdeeTDJsGZJZZ5RsL
wh67cL8dXqYCqmnvbETKgrVueYL0QxHVlI8RGSuSeSdxVBqOEXJCezaInXFwYgfwFlQ6j+Q49aG1
n1KDwtVldA1rsJQ3avmVePvexBwLibaJ2NPyU4hIoMK7tad2OaiYosuzDsMwyauFHDB092+Dwnwk
mU+ki9DNeigkzaUTv12dHwQdEGVprUb3vo5IsjAHekRQ2059tX3xyGfsKTeaM1FIFosytfA+a0ty
fxY6mVroDrY6Wo8ZKY+KK7G6aa9v5XEsTyUZ7U3ebXrkoR1QwASUr4sVyjLe6uolm9Q1+3N3YPkW
DruG9avJyjEmisozHkeOxtFsEFLRRFggxoRYNvQs9JU538F+oOF2WAqgDxSSzBXlwjaMxIDQd60J
OjJPKV2M1CU07U3RnkvtSeCuE1ySdpyTPnBvDtdDGPjtpbaw+DOYxkLMaX5FeXPcavCXVJb18ZMA
KImmkVlGSgvPOvW67lbw+XZ+1r5VZFzG0Ss1x6bA6R6Jhzh7ay19RTTHnZG+tgKlEB3yINBmxn1Q
q/cl8XbEOcLXOFchRVaVX8/qIG3kmnRFsO+LjptaYXTYT0+j84Di0VY+2Hp/949rrF9S5EetgcmM
4WQNTj2hG2YalkftwkqfNKr/uue/MkvOwruyvSE6FiL3vDUk0vAKZZzNXuUD+eSi825Fm66cyNpk
1xmlfXAxievARDU2KBiFIZLvrSYDJP3SZJFvaeXSSM5k9qyIuttUOdk775JG2+HwsfJqifH1CkM0
dLQA41kJL1r/1XKCRnZDY4nDggZzbtNlO/FX89dfqXdG05O8bZHYboMq6e7M6WGIh8DpT3bNZ823
3S7LpT3IZaa47Hq7leaSvGe721SUJ2/+NAm4Lz13lbg3xAYpDBeSOFwLro84tXeTWcM/KAPEb6MJ
zNDgX4NoL9yzOz/Ps4SInPOoHCxm9Bpjr4k2Cp6CL+z7lACvMGMrGsplUiL5dS8ZHT9Qgcl9m/JT
E52c8dmAqmzFIOla9AAMyMmI5Xt9Ykm0iAggq6vnvjX3YuJihCyQgfWRHtM9vGwq5yV6yZBwDmCh
NF/42bmcSb5Y0ZEAfmQ8YH1g2w468nhI1fMdZ01gLWVPBUagZCPQOIwtkMxSBq5c6jltwK4PydAi
aYgSJxL72jiztxjbalOhuDT7lQw90NzcBCoc5rEmf4eX6vmCig34g4VB961or54tlyVxjA7vRvxi
ps0uoseeazS0RYfrH0G2s7WEQm7Wl1dsw5o4kfSxaB+Qw7QK50qEN824LznGUR1cRyoDduFQOZto
VQxzhwDRFzLbVN3OYJckJ5P5U84dUvh2pewiiMweHA1FJ8YoHYO2TnYEvDOQk4c5IcmFN3ogN88h
XrC2EAJeGsYs8dAFcfcNXTRLebG0+WonyrmidandJ5JaA6jzPrTFTaIgR5LHkp1Gzn5Cqc7SebGk
G3j9+2RhIyMzyQxvC6qwDuZGy1CdIV2mnBvjTo8jH23oYrIOERt17eKNve+WXCUor/MZr6TzmbLN
HtrZl0goiOpehqS2woMJpNu+th4nVy8Qv+RLcNdsBg5urpFfoG0a6d0lApStmQ53eHnPoWFQeHuB
AoRnYD+msK0plQ96D77j3css0fFPR8UjbgAXeVTcle6zmuwL296Rq+Wb3ZM6n6a6JCsbLwi3yjzW
SxaY0KLftebDIOu50rl4WQra8Z1D1J6FO2oqXj1OPwYrUGvGxf/l7LyWW9e6K/1EqEIOt0RgECkq
S1s3KImSkHPG0/eHY7d/bUp16O7yhcvlXQciwlprzjnGNwQs/kMNCEpBvMxe1PKdjuKhY58P5GeS
tZfU0VU2x4exZfIztow1TP67MRMyLAOWfpikhHy6+6HCOLzgSyb9UOjvAr2DVkY2NbO/MallTrMb
8slWlOtMCR2d3lAKpLw1U240WggQtLWEyjnJNxbpE01a38U5O59cwZXPNqrAucAc+Ra/Cn/kDTkl
+Bvq2yg6meQqxLw5GVMTQ2z2zUKjkJ9o/2R4TwQZT6lEkzXMbyMRBgOy8DBKnIZyxSCEuYD3wPGJ
g0xBwoK+sRjOaghmcNDKjVvnvWOgnZogR4jpazjfCXQps+FZS0+NVe9r5VYcdkULzwNPcKusFSIg
x1BBxx6TC53ajXkqQlpYME+UCh2nxlJZNw5hwwwIX/U436okNuiYGZB2blQK8zopbisROALvyEfA
b5IKMsD70LMM3xZ7+VqYiMSgRULkkwRXIazmPbRe+Awnv9gK8iaFpDD1/Vbt7uLpa7CISVTZqNKX
XKBfzg8z52DfpZ+yeNcQz9PmyiqR3xjGuzk9NDFCNNrqG5FWa9q/D+MpVj8EzoiCgeckcgmoDWPf
k+NdP/WbLvmSyHXXZ2J/FYKGZT4wKsewQjF0N0s8X+KHdb/ZhvihQ+PFQHYf6Rjv95p8bwUYT9gR
OXcG5Gr2DBAJCHStgk2fSMahuhGLjFz0eZ934ioiYYAOJBXDqivAn2CpKSJGznXrNtmnFBjgHubN
0AGS5RxI7FeiQSlR6GakRPrqbj1nttHUa6vw97506kq85BHq7xgjbHYLjW1g5U7YHXP2FM16Bp9P
PfFqlsfGrPm+Z2eM1E01lpt+xquvGijZIUY0hSPV6VpBa65yDiXsC3/4vVYTrwpykXMx0Yii8dqP
HpwgvyNdGbKypmBcF0bc/hGbwsHnHNbNrLp1GILhpxeTGqtA7F1MFy5F6F4wFqHb2yhgG89hw5LP
xwrc1NhgpS8D7EtaPQ75J7xxAhF1DiQvHTtJ3ZVuyUaXvSld7mjMDOntRSXKAxmivAGtYHpok1dj
5rQ2yfjOAGBrJF/DRFmynEzusJTdlzUQjfHQaSLsQ4P6sncWcEWOlLrLE+pZDt+wYLSat87Ch9/S
mcbokG0MioioonUbUHRFX0kSPrbqV8kbkCw19EyEu/BK2CjHgtpeEMJlfx+Yh5bzbq1fR+QSSLJH
2IaccUNEtqf5RmtvO/bDGlSK0kHH55s1Ge306XVLhZE2kAdeLAXEroW86zbqiX9kshpBYZLxzfcv
WInfMktfJzyw6DGBCZ03EuqCuxTmCSEODXmjFlxHYEECZ/IMbbwgsIsQLAWudpWi3MwGxrXiPRNR
IhoFp6NkE/iCNaa5EMS2dUYsKmk6ev+l9fPeYqqkC4Urwg3rF1yAFu1aIAmWakBO+mOGwwq6MssX
HLJJR65HFP1Q0HoBgagdfY4misChWWdeUZ9UbTeTBd7pt4R4SXQGOjKC8/qV74jQq1w75XpFAKS/
DqAs+FnuSiFO85AmOtubpW+kYUPmN7GP4jbD3qZbrVcCRE5Df2cVj0p1Y1DUlT5Prv5UoEaLrLmj
3t8Qt3QsdegMzavgv0boFLsWSX45sIiiTRo+MnWvKNQ8+huRDJx2ICMHECRgUXXAK4Zc2F9o9S2t
vL8n0vTGcIrSPxYtST1vv4l6rRXMAt6xvrnaHuC343vGWnGT+0ud4n/6tOeXUkWNvqKC2Bn/6t/t
VHOadR1z3KcC9RsqkANPa82nDqLONq5ir94UJOKcrJSOrn737z9Tl3/7nd8vvkx4vymm/BAkSCoX
n2OLPYdKRunXi3RH6PWdhSI0i5/LaN6TPb9N5I8aOQqDsTV66HWtJ27UdS5eF6eABRTIInrXcU3n
6sC2ShRB7HK+WAQkdzPfaW2pdpCLbznIa7NPrzqrfdRk67EbdSeeis0oIQqVWtlNqGhGM/X0/rUi
daTS/oydYFc4TaKUTBw6PBq53SrCp2T8A5alqJ+E0Kcu/0jElzp8s/K7iMADsWY9iPehDmpnIGBG
qjawqA5YpSBSGCNbD1a93MAmxDhXKnAoqDXbLOuErsLfjt+75jpro81YjTsxw/A07zDkwvCDeJAR
TFMOH3FHjz3QsMRlnjT7UGlRmIidfjRjunuchXN49KoQ21WlXIMKc8iW384ELU/Rrdk/qbrXheU6
QmYsgGRQeMlITEfAeSIojtNWD2OcE0SdbMKcvOlSPElSw7dJbT+vzRIRC+4KMcmu25TRaIgObL0g
3H19rRC0N/ucVg3u6KZo4jV2Vp6tRQo9A3fyYKyY1zoPnHKOHPqhIidddJ2uSn5WyC4WjruJ9GT0
rV7bPhYgRQptpgjkP5sbdqjL2yGON0iDaREDnuohrKX7SL7WCFFtOP8miNRDIJFa/CrWw2ZA/jKh
le1UaO6haXflus12pYXRNZNdMXgUdQIfiP1ltNdyzIlVoqJYxAlo6cboQJQMpegfI5ncoNyJ/exU
CK04SnEeNZeYnNRmgxG7ZzETbGtQ3TTa0EQFN7VW5ui2qQF+0FuZQ9EZ04jpJE21hsk5E7Z53TEv
8REFF0N0pZumIweAjpYsQJ+mJmy1NqkdZUL3lUAo0j4CQ9zzn0/94ao3T3HB+4rhifXfU31hbahv
koroSEHwhl2bOaLf3Mnzo9Ix0AtINSTWbAr4pzGmp5kW7hX4bAqV/dg/yezUlSVv5zC4nweWVHGw
24aWHn5xsMR0i/cRmib9hrRIx5TqK/rMTpPXux48SUuLtsf5gOFwae3s4QqT28P7wEwoKl/b8F0R
/wjFug1z7Ek5Lcv+Pq6Yh4p7mOEEOqwDIbUjVTyWLSSO5rVTIOPpxV5si20/jnS/pm0ky9f6H6I+
6tiyiX+38wGn0qDTp/N3ZfgwKzDF3iUORAaS5bB9LqR7q1iLkkBWCLz1wZM4OPbNOhfGekWTBOAl
6JLcvEuQtKto4HCeExsOGtEn41EBehTqbmIJ20GWVwmMeOm/BHANU4dkGlxBhfWXGm5sTutBZBhq
wcUXLc9U1UNF7EGrK8RwHLqMNqKvj54GamWIYgh+VBEDljJe52QtCtJTX9NtLchMn6EuEpIOt434
ZfA8H1p9VxczVlxoaqwa47y1+qXOjB8VIXD7wrpaumLENXkV3alhfNMS0iQT2npl6AUlisosAL/T
0qqphi9FjCmzRDg/4hViHgeB+6YxTLdsLaID6J+1o+sPL10yeXPAPG0WHhlvrvB52VVibnMZJhZh
04VExj2z+t4s7SqoXNyq9z0q3rrybwcl2UwEsFhkQJm0eTqZ+kc9wTfhHjD+pJsTlJbbIAMvpfkO
lBhDiRkiE0vfsG/H3mFwsNZBAxQlLZ70IRop9Nl1ZRzSOf3EtH0ekxcxvRbxb5ntQZqekqj2ZOkp
JqV1zPtjWH5UqYxOEkUjWo+SwjZuOfdEySkhWMConsXyfZrv4wBTnPaasySYQrybTKQGLGRjirlE
anicezl/EHryhjkC58EjAYZAJf1DYepM8iPaJce4fZ/1g542D0MQHCxNd0j43M7Nfdk/NpTmA+yc
FJ1hJG964Tm0HuKIrl7br5YOpR4ALBJRKoobHNMbhYGFNTagH48KPWZTJN2Pc9qsmY5ZgMhKBho3
dwZN4pqMtXQ5RStHg1aIRerZ5K/nXnVq6GSm/JV1r6Qsb5JhbREL1ZOJkTma8VBWX6Z1NzfCLqRz
q1u4P0jgbn0gtbclNqJk9HypdlIGB1EQ8IiPsvTxf7+b6SOTnolN5vRvkfJ2iJC9SAMZama+KWrJ
YeQ5G/QDaujz+aYioSooCyp17Xmqn7EF3/jh0mlSACRGOO5pncrqcFDrjCboBxOHY9UykDHWMZ2Q
LgrdMtD5IGWnjZcPpTFcOdIbV9MXQsS1PLcY6OlzTY3g4TwHda2k96IMJAop0BhNXiHiga1vgYCu
xzSVuRh/DNO4qnxDGklkDq0zsrq1GT12jVkiFQkXoTYy6PIjG1vAQ4P+otLQQo+EKHhjFuCdiF0j
K3ptaf6uV6SNxKKgSCVCDgNHvKcND0H2Gmcs9Bay4VDZaiCAV9E8q2gyxzURIjC+SLOQ4JGqQb5W
a9kTso+4fy/r4pbW1KbpDUzL75HI4WfpvhTCc8RNTjn4msvOTiOmJHy7SC4oBX/RgKOm+nYMPBvn
jz0m66wvPhuXZqfhzRt1m5BB7srIEv1L8v9fRtl/X21RFX4798lMVcMqNjnfirbhUbX5TmRzALOz
P2DzHv79mPnr1UCvAGVBL4AQ72xwXiYibtREeJ92SHheaTTYACCd8Cq/ze1L8oRfb+T3iy1j728/
rY7++2LWveQN6/7qpK+Sh34dOBev9DdP6b9m9MCUeAcVGuvUSH9fiewzGYew+Fk7ktd/yLACXNNp
3ehmeqA+io6XqFHKWejDjysai+jl22+L+GrVGEicGIFNoPQDSKqMt1TOL1KC2ais7zUfmSmUWFah
R9+/rhgoRxyh8k0U3GfRY4/qBRBAxlo/vIettYq0mjV4H/U3ufpVJ9eicK8Vjy3/zGq1jTrGW7GW
MJ33qybf1jIKdn/VDsFHzyDfrlTzSpneTZAJfvRsjm+ickji8hacimO1ij3mDUVavW+7rURRa0RX
Tfyl6rBRKyTO1BkjZ6b0IYAf6F+RWhYA3mi0a0UjiYiGKPLsTOUbZL2apmMTPsuw8aL6BohGohi7
BWUzxsmxj8mzLt/08mkKAPaawb40UU62R6u+zWmryYKINu9+DO+gvTnVMF+XDWy/JnEAA3mNVjp1
ilyKvjSixLrdFvSf4Ui+YU3bAMkBGHqjRMMzPAmPiRR8Oc78wGedUdojanWmnvFohjuV40GDll2d
NHsQl65wvEkzVhNWtRrdlxwF24hjlVzQgSk4b7/lc3ZA+eEVBaJD5lzQpRi4als5gHD3quF0nDjb
S4Pp1mF6FLDeZXGIv7uzaR2xDVRrX9pj98YeSK+mvGa9ZcIUKds4MPfNmDuSkntaQ+chMTcSiYcp
K1e4bZLenupsI4bxOlgc3D3iD2E4cmq/wWB3BZ1iX4DnGSuGRTF+7dDateMRFGO7KkztOUn9R8Tx
hyihe24RnVkTulm8glxxaXPvjYwUo7BMW3sIDVtffIV0CVKVkbsJ3jhR9F0P0xi9kM7/VcoelWDb
SK7RdJ/99G5IYBaU2zG5r8ybREZDEtBKEjrQpBllJDLMUNwvoUllEXiBLNgBcM0BKQiTT5qPN2L1
kgnJEZPiQ2+GB9MX1VVhTCslfmCAogUUEMzG0B/E8WeMRr9p6pVMVlfYqfe5uFs0mZxoscQf+yVI
KQqFrSo2tNCxx5GR6TfoE48h+04zPymhvy0mjnK0uEMaHjM0ZbPRtmUrX5lA3Uuxewgq413NLMqc
dCvxCyJfux4rzY2G5CrtjonRbmef86sh2GZ7M9HPm19k/kQG5hudXr8IrMhPJ+alFQoTGKmitBnV
mBo9k494JR6rNvsjTMuQN6uugqS9AmIT7eJkuIlia8f/9yZMuy3TeXIIlelgmaGTW909GmB4fRgx
U/EgzsGT0HHQUmvyv4aKwIjRazsUxzWz0HC4qeniRDVt+m407pAN7gwzuG4j0VFKEIiR+FBhSYpz
0qtoKI2h7IUW1IWoxgJBnI/t1+aVb7U3MQAZjD33NB0uqLl/32L+sxYbZ1sMYYTaUJsgdLb1trvl
ZL7qvGKL+O6WbGH73/cz+ae2UIUVtijuIdtpPxRwhL0rArCPU+0Ed3ic9/Jjcgvq5jrZsCpcLUE4
5VP9FnVu+b/Z4H5qC7m6KSJrXIgu/4SUf98EqqGkjLDGE3nF3rhN3IAJ7Ar9OFsqCUXPiy3pwg/+
6X+Eq6aSi06SC5mG5y2qWJH0Uoink0Eq8cBMZYiJ9PRjFFLwdwB2So3P3F27oOj77aqGiFGDX4nP
QDtzF1QQi1SznE7UsVu4/bguJVfeXErRlH8KB/mPiwj6FpABAvyzXRw+VzEm88TtpCfiZSgZhVXq
YFN8iv9k7uyggVvD1A7WVMFuBdELv++KbjHA9YuEwV8ked//Futsf5/7Pu2besJomt5kZNa06FSH
Pe6p1f8iseaX48tfFzv7ZOo69gdNnU6DLdqTC0HhlXBWY810zxG2F9ucl652diyLdK3jf6bT6MGe
pNDeYHDcBQ8Y5lexCwbP+fdv9Bd5LI8VgwcaYE3irT17rLWszfMY4Vfaq7tok+zie+N6ulnCJgI7
O5aP3dWlN8n49en955LK2dNrU6FOhmw+5fRIcp2Yw+ZUx0+4CJhroMng5JJIxxQwtwY8ekxvK+D6
Znbfaq+S/9gjisxJOvVHWpE98YupV0o5xHvUhMFL1tLD+8ho0bYMkXokcjWD0yBN7Sq6bgAbVyZ9
8YVKQ10XxaJdZw9R/9BXgrskAyx0BWoodCHNtqTbhZsmXEYcYLBHyUnqBwCaaBeLbd6h7qZIAlzk
ZKZO3XcUkAEOTK0y4LvtLkYREytO3mIPv5aKx6K7Dylxx9vUfJxrREXZ24UH+euLw9pD4JikEzp2
9ppi8G+K0Cx5TdvOXlYC0kE3Nf0Ue3KISry/9Ob8trwa36539qKmU1TpTV7hz29XYnYnN5eqoUsX
OFvX8tgYQtMqT/j3icVxSs/fWjYCe4jdK8jrruBcyrQ7i0H5p25gAf3PPVz+pG91g5nmdE/9kjWO
fsj4zwIXHoM1sSizrdlE1NnZ1YXH9uuyqsuKiSZboe47q2fzpgcP1HAb7ckeHWAbVJfMNkIH/dgx
3oyP07vvXrjm8iqcjVJ0qq7/ueZZVRtVTdgR9/KPT/8obZYtQ/fEi0b9sxi3/76d365ztrYo/SBp
dbv8NnlH9iYLtXRHaOyKhO+rwCsu3cpf15X/XM48W1fyLDESmcst+AHUEi6iSPL9GLVv4t3FdfrC
c/vhmzAkOfez5bcBIEyR7K0YU9r5s7+ZihVH5RXaE8uxNhce3fI6/Hh0Jor3hSgElWD5s769oanZ
jz37EZcFa2YTEXzF6R/ZsLhaSupl0WYwGRNPXa3USwThX+/vt2ufDcFUkH2CFaND2ArHpfPie43D
XNSldPYunR1/35e+XezsuzCCBAb9XJ16b3Cph4ls7J/9PW5XsCWrej1cMS+7+feb++uC8+2SZ59F
GZtSLxccGMEZmtmftrowLdV/XaK/XeDse0jCrmpgy50ygchJc6Ico/ZH0+frN1VToxVlpFdvzEq1
SSrAxUTjstpEA+ca5MZ5tUt1KDRi67RWCI/gxHAJgOKXijxMbu6qBDUOA6oKkatFSAbTe4lCWckK
x6xeBIJlTICOWnkTN2wI2uNI+Zn2JO0wfDIeaIevSgJJjAmKUf1c4wWQGrijzAWTijEb5JyRjxZN
fxuq9og/N6JYkj5z5na5KLjGuBVlLIPKTkhkW+r+/PujWW79v7z25we+jIG4oY3jSTDXDRkDghnY
g3HXl2+h/CnTpfj3q/1WJWHY/Z+vzDrbSzu5LZRSWL4y0SZcaqW8E6u6wia4jXfV/9ey9e1iZxtp
kzGobfis/suZnC9L/3XpWuvCs7aXLnbhFbfO9tTRHyrQoOPJqg49kgfMQBdu3a/L4jer89kOWk0N
vnWKrnCqVkUcoL+N12mXri88oN8vY5mGqGgqxJ+zByRnlPZ1stQ8waZZo8KkovS38221Td380aT+
aS6tvD9N3Bo79LLqihJXPS+zynkuESaR1W5H14uda2EXbJcaVn0JN0tmI27MtXDBvfbzd3JRfqAB
EluioDxbBbUIGkDWFO9Z8TyJ18HwIBUXff4/vy1+l4hRazHga8o/u/i3LYV+W8tCW0IVAGvJ912u
YJEpzrgBNeqhy+0c7B62X+1kREvepWPksub9/WVzdXxogB9lE+7z2ZPMkhpviGa+994CGYCm4Qnr
9mLA3W9XoRVA/KcEuo/++t/bptGSlEXd8S7u/nlfrgYv/F8cCtTlhPH3j9EljaxpriNSjJ8/rlhW
mmaQjE8zQCTQ9Vu/8w+hjmUoRkAsNOUqQyilkL1TTPE2ziREtt1+UACjkSlUksiuxf1RLm7RsXX4
dqvoKVTggKCXL5PpSTbaQ4UzdDbSdV1ua9pGhmEipb/JKE6Qp4eC8NjFdW2zg3nW1Np6Ve3EwLpl
mrupZeHCJ/FzMdGl5diK+06HCn/eETDTucs1jdLRwgj0CVfDvvCV/9wvuQBWRUnTeTPEH/MQMYff
285UAAvfaZuCMSRUmwQcjjlL8sOlQ4f881PgC4dNKy6YDfx+Zy9jl2a4vuX5tFAUp7fEDe+Xs3ix
NuxlaKHT7Vg+eHNFo3eNBcnTHjaEttv+c+he+i7OYmuXw/Pff8vZK+ujVmUhHU8FBx5sPo7/FHer
6tN0elv0ghcYYYiQ8VQ2l/ajnwvd3xc+W8IxhmXhIFRfC2Uk2VT2wo78pyBxezo7gZ2+msTbXXjW
aAfOvx2UZHTP+EDhQS4f6t+fKL82jq26OS1JiUp2rLNXxG0wpa7i+R5eTJBRjkfwINEiMZ+0x5g5
P9oDM133oehFHZavkoZ3u50kIgnrzAmsG5QMjHD5PN668i0XglUlCmsUIgEcOwNLhhg/aNVHlzyk
5VGRnhfAYe5HDFQ7t24kZ27JcayOGjjhjEGuqBIEGL7kAVIordpHItig6GbmsfR0FQpyhKwmtn30
ChLe3Y4hs1QnJw39H1p7BNTJkx4T+a5XnoCwm0beoZ5HN+6ZpsjtdRnuFXk/zOKKwQMJbPVBWqTM
eHr83DOUYVuB77X4fbkm71Ty6aoSLztgJKkEwB4960AGwr6ylQAL20yjqniAcuyaxXtYIe5S0y3T
sC2dl5WGZKZMMV3pw0bBmiMTk6Bm7kADe4LprydvAsrTKHzvCbCc49xOg9ZV4hIxvL7O0bum3AjJ
ErDvszD1byhjOqABoW6Q6y5slEHfyll8E+om/C2mtCVpNH6PnRXrh4qHr8HVLz+JaCFFxvShflDL
DXOMmAQzIqnR24It7vf6eB2IpL/m5lYKkcoW4tWSd6YBuItZzjKNUdFE8yi8rmU0o7Li9OaNnBhr
3IKSeEC0YDa3LfdsbJdpV82fwKc7iXeClm/SqtqIOGoWs6YUHGNlGyWf+oAIh39jvScjKW0IRyr5
HuH+qgUoIhPlADKxoclPVpF67ctfcXaV8d/I9IOBBIS0MFH9CktlpQ/RKljALDGOEekenYYzNHuD
VEWze1SVt2n+HP0SWQav3boTAG3lHhSYnJgboVn37Wvrjx5eOv55jz1UdMMAdqH6RVY3ypLHZLia
2YpJF13rAWow+XPM7zBzlESRCUq16jHL+TKIyvSu1f6UGj6gcXa7fhGRAMhq4XtliCfEBZJU3dCv
xuHWH6q4/pSNexlyiV4NdgVjVOFvDzF4jd4o604KktIQw02Wf5jNc9octRRpY147kbVJx5fKnN0i
W/P2A8CPnCBvDqSYbSe4YgFaZp1bCBpnLaeojc3naCbbS1zl04H0swuHwx/b0tlCcrZ+pe2sjuU8
njTjq80/w1G8cMT9hYhzdoWzIlwPjVqTY+UrL8d1XeM/rdAbk6YgYOfKJea9NalNg+Xlpv+Msnxx
R9/WCJCVKsWPci8xNdZKcOtD5jMBxAVpLFTGRdNsRK42aptJTDwOgzYRGTBw5n3vp24tlGupE5Cp
51+9mp44FSNqSeVtYHaOyRc5kHvb9NK2jMytFQY33UjogE8goSBeF8RKKkO1yqL0eugVFzw2AX8y
R4sHiZNdGHdXJJh9WpifRl186oiTsyL0cqO6VqPPZfqZByTryqPdoHRL+Wc5yhwD50OratdDURNN
Jm1aNPmKUnnKMuJcPn60ehKvi6muBkis9XBq6kdR3oujD2NlXC2uW3yTAvBTUcQ13uF8YfxW9teC
YkAJod9OU3iYn5ZgQn2oNxlWmlUTfTURGvisdbUm2BSJ9RLqQ+wIpHoObXCn8HtbvfwjW43DX+mQ
q+KZiwuLSnuuOpSwkVvFutMZQBf4KC36t3pUQimK3GC8Tka6jOGLSjKrVXSIdrFJpYoHktspcmbi
WnRnodK304ZAPW65nmjkEoNtH7U/OkZro22uZCJKkiawDQQ1eDu9ycC012Ve2j5FQnWrlvhoMKWb
ZQcC1pKxWfIoS5mhJVZoSLIAIe2Z46DaoarUk5WuNW4hJe6AtNfwIjZlSn+D2yaPsSdUVY2ZiAWO
+I+g89eTlTiFopLWWd0tCYhWAMVmOY3Cq6nQDOUm+tiE7o2JUk1fY52RUkzTpoa6eCTtmNMPWR1G
APQGXwen9mPFAw2klhX2XZbfVHXfTe0uiMFTYPJM+w9C1t2AJgN+4To8lQPLi+SxWztBEbhjxfFJ
wPLZv074ZivmGrOMBxFiTIPlM2441rSxA9+QY/J1g2Y/4gMROQKIu4ykhXLqsELsfLx4c6a/5om/
76rx0GbGHQnS7yg+DwWtkih6NerGI3PEbkbzFp0y5h6FufVt3fjHISSxTWNdw5ejM4qrkujdZ5/F
CYgfr+BMHW/9vHErK7yf5puKCNbMzwi1dKtE341ELhZxvzF4ycOc3puMPbXNnvnYXY0frczBrmZK
QWCxXZdI8QMGnQPiWaYSJRTFxbpeAK8xkBobvvCYLaqvRYiVqVi7D0P4IUnxLjE/Cd/bCXIJ+xEJ
hyEUXhuo+L7wwYiyV0G3UZAfQf4PkM6OPaLR6ZM0byQAwb3fjmy96E7JWByeCBJYm1qH++DeqAXw
zUwgUVuqxgfBhl6UGqUTSNOWJBBHm6ZdSkhmblX3oFJeCHF2I/EjJUI3lF6l4I5NDpnIdZznN3rH
tyRLN2GnX8tC4BkxljQ1s6uGWS7gJsmiEQqRdWP68XpZtQIlw1PHzp9qrev3xkYejW1RBBu4DGuJ
M0XLWuCDDkxrkF8dxob5Rm91r0aiISqMegJzZSBV7wTU9eqFneLnGXtZyE3TBD4jKtKPmn7G4D+O
2XhSjvneX0tO7oXmCj+BjTME/ufbgr1RHv7fT9hnlz3bP5RmMiVfHk+Eqh+La5maVHGyXbEWXN+L
r1XUfdC+LlbaPxVfZ5ddTuDfCv0RamMeyuZXSVAptba5HTqqmdFFY3KR+y4vXau/SuFFOEdDgdmi
KkPAOet1GgnaG4Fb27jWCY1/sEGIyprwtlQSjOdYU7aLwE2lmNOecPsELykC6wsV6s9G3t9/hXQ2
EgiqqdIGaFhLb2MJsPXEP6Vr0s6ojojLL82Pfilhvv/mfx7Atxss94VZGKb/lcb7kaI/EPA+7sWi
dP+9LrZ+lKn8KuaniOlkXYWedHZvM7CftTYUX6YqECkNmU3OBmLD76WoJF89uWsDzRU6DddveNPi
NcBqzvcVQPXWtn3D0ACNKerPu0pp19bU4yUBJQNdDpIm/IEjDDfktv68Jxnsc0DGI06hU6j87541
TK4xHmpA8/whsrEx0V0mVyjqDwrubLmGtC2EnompNZ7LK0u8i2rlo0Jf39X6Y4VUc6DEMFNxO/a6
K4mhExWyI8v+U5qQrCje+vgTMa7gxPBEzo+Brq3V5k82ZR78umUR5oysUM/ITzAGcDMKj5N8Ewn1
sym9i5xw6MvcDqHPOJmBnUi0THIgs7TBWiZN+lMQjwfZzO7Iik/lEFCfYV23mkbLVSxQC8ccxJS+
PHJjTIgR1q6M+qsOq+ikn2own03bu6FuAenr6y+k/RdOlr+9P9+e67k4J8/6vAK0fxo5oFHTZArs
um0ynv799fk5lvv79flnPv/tNZ1iLQagjRVi+SrIro2d8Vm8B1ewmh6Qb+WPl4p7ujW/rAbff9lZ
M6OOoCDqKthzdVhUdCi7myKCaj6ni7Ks2mgN89ah5fBReqW4wPblxqm1z6WJJXLT4wirUoALAtNk
ENRrrQsRUvnSocN7nwQcZqm8swTXXTN6VUfA5PCeW6Nnjqrdj4RpIe5DZWlnUIGM2hnxu8CvuB6J
FAq1P4sBaShelOLQMBcxLA/SxBppI701WdsI1nxUsvGTr8oWINH12FSUjsFXgr6lwuIx61DvescC
hFEu5Ac8xHOfZ6jghUdf/NP6kB2EfDNmscPnDLOhiNZEnv2pqvye1NuXscen4UckjHfXFQnTuj/c
ZogxDTn0ZIhH2CPvI9EA3pjtfFVydTIAihpQcpGETpsaIJXmyAbKYPKPgr794+MbXpE6RcMkcVRy
AUp/V4M9qFAsaOoM/pJQ7nYtZK9iH+zmaV9Hb37ExxNVCn1DwzPCfi+PhUvyEqnPC85H4Ju3dj7i
PWvQbVJ+bBnz0lDw5XCsULpjPwTgnvVDje5/xr2Q9rfKVkgLj2HKSsoPZBcEevJsNoUNE6irPqb0
JpIfQF6MMspX+WmR4IbxY1Ec6tbcqBxui0y7mmdIDtWVYD2NRbYZ+o/Z7IlDk6nqcQbQcqmyG3Pi
EJjuUmr8xeSrUxxjU90UZf1KjsHR0uiM1t2mG1FTy9kqyITrajH4Q6bpbF260jrSfThkjlg/yhuR
V2RAztql2KkQyk4IuVDylZq0V0E+ROnWCB5N6ndFo1Cn8R8/llq2nki3l0AtyjIwLQSbI7VX/DkM
BguefNXoGcaXrRbdjkQVol4v7mJcqIhO15GFibt8KwWwnOqwJ0CL8+uDNGPTzg9DX3rEkvzTG64t
wlPM8DqQ/pQkLgTloVP+JHA0kuDTz5+rATJ7T8olDiVZxbUBr5hl7GWWISGWgZMrH2CjXDPAVZG+
ZFDQW5E0tE6k6W+hCk1YyJEaq/58M4/zpi/gR8rxa4QKVlcaZx7fw0ldp22NO50DaNyjGX0dlUc9
eQ1KOmJJt5nNx4RcFDjxjkJllhfQI2hECNWVhHM799PbcewfyhBYhMqgQS1PqTbDWhRsg4Tt3og9
FXrnlMBq9V1ZNNfzxCTyOTKfJ5k4FDioSqg4xviqIqH0e7p+GmHRPbG5cMLjAUoGIFDNXyfaJ+dP
F52MPfHJRKdQuBmkTWc+tvjjEKAb44dMp0mT2E3YOnUex/9h78yW40a2LPsrbfnckAFwx2RW1Q8x
jxyC1PgCEykJ8zzj62s5M6uvGMordvZzpV1Lu0qJQiDg8OGcvdeeW3NJ3jcM4JR1TJvxVE5e+DlL
21vLTpc1kuvQwPtVcrCunPWAH8iEQDAwsTgahtf+MKL3CdECM1JUBvtJdu1jm32xw+mA5JJp7Kjh
0p3M79KieG18jCf54IF147C9rtJhZfSITLDJlGTtufwnMXwc+njXdJye20eHlmvRfBw4Nnudxrnt
3OvBSoMw4UxPLdb/Maug+XwKrcdJ3HV5uYxh42b+Bz34MGp3SV3hmYl3ZICzEjcrYLJwcpHSVBz3
xtz5YtYAXmnawfTDQ0bat804DI6zdkFKv5iKL8lAwqBerqIOTTFOsbAEY2F9nkK8UbAMK1fRZPme
rGPlVsRc++amDLTvyBWOI9SdAb+L1TyF2ozTDpJMma8b4OQJDz/ElgjH5STig4dqq8bRBY9uV1HS
M0ZvPwT1JqI4UqQAkyzYdXQA9LDdaFO/qOEI2BXgHQvP/bluYuqB07qMrft8jD71Pet/mt1mkX4o
yDoxI+rGJMd6LD0mlHa9mMn4SLdVh28caXpiybPGwWnS7ksLDYU2fvbM9q63zp15LqYHun+535M4
AluFV6VyCGLjCDPIdO3zavs1u7HkY0r5yy/MDb6oAbGa4pbEHJGiRNwnwr3IHoRa2fDilBoOzWAb
zLTl3TsnS9h7hHdzjX5Fq9g9XvT4ElmcJkdsosxGBKPtcomyJYe6ZhtExAFZKv2tM95Xrcspq97P
5rDNhDiWCfnosba3x3gluqd6LI7pBDRVfp218Cz9YqcV9masb1QF0YNO5oAxdgCN5YykrCbYL2Gd
wqjVRuLs4J0FxBSUPXr/Uzl+Tbqzlls4Y6GpuckGb+EqFds02tcRmDvMtRM18ZD1w8QPUcrjHAge
OKh478kzNg312LY66gHERhvcXweIrsXui4A9zh8sCvkkGC616rksL7bAajM/+7wxTQyzedafgvCm
CG/T+gbwUzCiUSdmaXCeh6DamNE+4wucgrt5KPadV6gTJwr20SJMQy4aB7MmjQHyafZF23wpLUCN
Yf5Rr5h6Gz7yLN2VT9JQNWuwUGpkZj2HpIadCC5eK3wfxsN9Qv6wlr+vCHELRn+vl8YiSe6dE07M
aZFuEwZjYDirQCaHgXx5rxB7B99HWEzsLKjYRVO2awtnFzRy4w0ZSJ6H1I/BLIa3Bgg/5pdzRGe+
1cKHKDlHk79rzOwm9sddEIjbQov3feudnSr4U/zyP8lvf5iSffa/j357X3dB93X6Offt5Sf+Cn6z
xDsdSaCj9CCmadOJ/L/Bb5b7jra84zmCzrLkiEul+a+0bE3o72imS/WbNlJww+SM3/wZl60J6x3V
Bn5QMVJ1mo3GH//nP15F0jRXv/45dOdqb21L/hb+AX8Kw5c8nBfV0U/b+SE10EkOiVgrtYpYNcvi
rC0j2AjW1uDfRr1EEY5mkiyiJVrKe5w6y+yJ2f0gFs7+n52B2b9iBuLr4BtDK4G0+Gqnn7HqiaSI
xDqy3IcGxRHnxOVMT7pw3/AyvD5TvFzJRIaOchnFpul6V6fgSSdxLaq4byd3GjbQdnRXDmD9wsDB
Cqin9QMHASBhLm/dTwPk7s8qxs9f+esOw19X9tRTB71gmNfntCYs24GccIGdKq6AAZaPdUzV5vcX
ealN/KuC8utVGHg/l2t8Z6xrqNaUzdib2tOTDjFoEmcLDo7m4PEWEB7aVZDc/v66qvj0u8tePUBr
KlMeMA+wbacbn85TXU63cWe/IYb7++8QtwT0ENNj8L6+O5bjXkpCOXCnT5DL4AFU7/VuBu/w+9tR
Cpnr26G4B01XEicvrmslRl80U+lxO1Mf048rpcaO2ZRpt7VklT16WaHdZZiIHn9/2ddHeR4enWwc
GQocjAzEub69pkqz2GDnsq6pttlsVnTegJHMwPDbP7oQs5KOvUaqUBAsIPJa9l3ADi7DFvZSUaZL
MoziJlkDvmi1/e+vczUsfrnO1WjEOCQIRQe4mszV2pc3GmATk/7P769y9bWpq0h0HjoVBEvoxrUa
uhzstGYGadeOUazyolj58lLoEMro4/5/XAnxGO+wpxA2V8oqL6YurEcwADOo+RlNQhlpOyv5QNje
G/ckX49AdU+OyyRN3hZpZdY1cTtNjYwSAI5saZir2EcADWb49zdzVdJRaxP4HZw5BisK41ytNj/P
FWBWSvYqqAkakGvPISWdoT9jGRdb6CkP0UpW21a+cV9X9eRfL6oe5k8LD2HhuSE0Ljo/6+t8Fa8g
Ljwr3aK2Em9Ic/9mXLy6v6unVUi6Fm6k0yqfd+64K6ZPKRUK5/73X+OvYxzNj+ewbAtHp29yJUHJ
KmQBPQ7AdUX2p49cJPRvOAu98bDeusrVmySMYTJsjSSyogo/hQyZRRU6z2ZStG9c6Hrgwa4CXimJ
lcN9h6bmalCQEW20iVsKWnMT3jN0RM4bS/CVYcJ2ri4hru6FklYRAYESa42cqE2zoAu6s9bQeSNE
StUGeN3iLfvQFQjql2vKq5p+aMqKdm3urO3zvNE/mIdxla2jtX+SD90G/M7GPuZr2lTr3w8OvrJf
XmTTFbChDAf5p4c6+PV490UblyFO37VWhxaBAXiSxRJzUo9xONX9GPKbo8r+lROB8SzKJ9m0TQAD
NZfVxSgbH02IURod5J6hob7ryMZZusjc115CMXxwp3Qvk4o+pxVoMMEcI9OJsmvkBLYx5xWAluL2
47m0ck7IyajfhYNVPoq+dkAyZXI11wB//GTqPkXxDPe1TXSbg1UQud3XBtlbsk4qWDCl1oWXLkyK
m8qctKe4R5RoNJX2qaG5XyyKOgy+Nl5rPKQt90i5qs98+tWVAbe4tW+S2gW24SDdSZNhfl8N3aUL
+vUMciogl9oHYqyF0zIOVV6QR/QryiA5HyJkMV8AvHjvI3ibh8iBwdMZSBmdoS3sZd1XnL5GCXlt
F6l/b8skarxdU2VN9z6vh4oTnFtVBTltZe598KvO92/Nqqvh3WDIXKZDn36sx6BGAdMZlraA3DDG
X2XcOumy6GNs4m3X+vvObvX7iNdFrmnH8h2kc/mFII7qiwkR+4Emjn0Xo8ncaGwuj7nd87zGerZ+
ONkImjOFA3tMxrJZGRLrOG2D8E5M7NCGsDDWmhisU9qY9qktbWtXyxZHcBnk5HN1boNfOg5fVGgz
+xHCZ07xVBb7EcI08QCFsYuTnhl7bsN13M3etyCH8AxxKP9Rlpl9oKCd7XJzwIT/ouew0NZY3cR5
2MmTHRy+aN93CTZ6WQmxq7SG8I4SXiWMqvxEvoGxbuJpEEtJG54ybzcdK+F6K87jLpSPiWjeKVEc
ojl9JO2OfvgA6H72gvrkQBmfqXQOtrbQC439YJZM28wRkBkhQSm3XQG8H+XRCn8aIrcwMjhP531P
UXd0OqzpSil610cUd+TSz4z0nFkDofRJFN0mo20eJ9EjDbPs/CYpO+2+igwPbYhvZcs0m5xxnYxt
+lXA5+vWrVOXD4GDKC1KaoOR1JbvYxE0Fxq8+r0BBWnftAamHEHnf8W40T6mAdm3Ja7rXYeTj6Z8
2zSHvoy7b3Vcc7W8ye86UY80X9PkB8ttd8oic/qQFbXizLTpxetDqoWF3blHtnze1s4JdaWmQ3Zg
QaTy1sltNNM88M9SVuY2C8LwQKSVaa2iUGTNyvRzHgezxT5NyIxwpqo5Es4bf5hlmq76rLJ2TGvj
WiaAu7o5Ax8XWuaRWmF8FlPg7seqxM0o3RCvY+bfpimVjb40U3Bn80iOMXFaJYLIb17bh0fS9OCc
+q131zQoiNOhlXtZJ0aA0sWdlmlpy32fz/oWWL24yR1UIfUcUg2TZng/93Z4LNm53059qX8JutJd
D1oy3qDOayCa6iCPa4CsByEjeYzsBBzxKBCJ48JedWLUgiVJETqlVKZTXMBhdes2c7e1C0iarkfE
Y+mWwxn6E6hKY7LardAncaKyYh7NAV3AKBK5HwDqfsR13xHBVwYBMYgC4ETvuumhaQKXfD6r+FgS
nr3r6oHKbBrO6bmMm2yX+MlIPEUpmNcSr8u/NpXZPlEmRIeSj3j5meso1aUswh8bKa0j3TwsnLTl
N1VhoPM1J3MNlC9cF3pH/Z61mh6iXT22kRE+tGUEpGms3Pbka2BBM3pp1L4whzotRNE+nsXBt0rB
g2jMQxhKY0MWYHYe67a7yasqufOS1voQM93fTRUEhLTkXZummfrY5DJFE1m4TLrAPwiHJAevGfKD
MwXdSH64B+qpaLFECRKFupD333U1/4feohCJBPENNbq9pcwN2PcNx29jLHaBAJWUkzKx8oJA3sUm
J8o57t0DLllvXddW+pU9r7t1mLT3UzUbp64tQYloeScf2wpg+Thr/snwg/E2zaLw5HlIOISMiQLM
9QLehDS2UZyYn6eaRlzXhliIYOnSNLV88ygU7TCvMA11gLC2UnTVrnIn+zbtInYHs2b727CBWNZP
BYDraYg2lV3dpbroCOLM9POQTU9Jp9d74OyQNCHkbLrCALSVtJW2C0I5wGwpxG3t9trtaAp7E7YC
DFUrbZS7Qn+ITF9ukwR4cDvq6OnCEWCR4evPg6tAeoPMgGGZ9rIpTO2bnWrlTZMUw62Xt9F7aQz1
HvYv0yLtvV2l0Ox5jmRxSvsMcW4sPwNbaE4EndBly4pi3+o13cgJhlRt9RmVX6vdW6boN40ISfIt
rdnaami77oVHSvkqHDO1wtb9uCiAjb6vkOIBWcyi2VgOpZfsCwDMfMnxmLMwDC5E1pnetMFYu2hO
nN0mfmt/JjFd27lm7cFiTPUPWT4iHCytTg2BWSDppVn3vhFpV6xIlvO+pAasKo0XqqaNItNHLWA3
sLHrGVBdNhU2XlB6AVA2vUL+aFJXDCQX1Fa89qrRxvZOcjs4rImuDM0IXUV/sQMIl4lBeB1oKnsm
IU4XzfchmkVHQqjmftStYaaxZgfAhIOiOBRzY95lRYzS2PKjBClBr1dfCbYJ3G2fEJi36gvCNggJ
6HM2NXoC8zqc629Q96zvegabvjZSTx5msPqPwO+7A/sLeUufo8cXGQj6w1kEBD2jgIZy3AyqQ+AG
hHpkqAPEokaLHrPeWJCw7XYkRQFAfsjcXmvOBycAqYlSNq/vW8+3DrVmm0TimVXwOIUqM8bLO/oY
cjJqAmmxEmycHGT30k9FQdKoEHSxQC9FzAZVn8bLQTbTxbR77yZlGydWaZ10HDKw/NTLzmuCRys2
wc70pUxcWtV6PqxRJ0T3gO3TvchmuNNghBFhRESsJZxWfUgWk+WNdHibSqJb0nPd3hZhUwXLuSj1
fNnb2uxuYt3NzrXbolLuW5OmjWQbyiPuxzxYa4UrP5fsX0iByIec7n/NosYmqcwIBHE1YP66U81g
KLWOaHWnAHA3Zmn+2MQ+O/yujQPraNdlpKNBdmrVvCdKZ5JVeWRzWWrPsmuKad2bjrmbtIxVoZvi
4Y6tHUhJI7J0nC1xTEKJ1s5s5kMZ74docjfCK6Ibc7C0AzFoyXsQefanfg4ZEHnbzKdRmyywiAxT
+kq1cztOngLn1ZDwqt62t3oZecuihIpLOkvTHfKisWjblvD4o2Amg8OoR514+HYGWZnXRT5umtz1
bmBXETpMll+LN7MdvxukMp58UaJwEdQxp/PsKrmiZQ2WsUv0uaq5Xs2kQsL80tG8sd8EgauhHYsE
j6c1alpbbav1n1POCd6FiS6ul4S1A1lHxM64l7browksop4pwXT6g95q+tEO8/zGiEYT6VlrDYsh
aXjNctvu0ErabvMhZheE47NIg4ewzlsCD5LK33IKvM8dlSVk2tHOCCI4qTDtVzAR23VtBDZJyyDv
Jk3LN0aSWg8eM4G2mGKz/Zh4LTzvhPZgY7hQ/CekqmbhpB8l6T8q0XJuabUZWtXttQkZxUL3yEhe
07yKzk7tdbdpmcDpDNlmtIxC22wORToaH2Qo6MVbZhCVanC1n4UXEwPl+AOyaKIntUyvbrShjpaV
Fbdnr0mJz0HRAbrHHh1oa7wtsFslovyKwISQMV8bz35TIBLutKK6hB1N9P/tTDNxk4TArJ1sijdl
O7vQG4AEVzkgnd+fAq/P1DQB2LSQU0v5F2G4uDoDzoQZpQ5b4rUNChHJSnYyEca/cXC/Lv2yv3x1
lesjriymqNF8TpqpDaRUWo9WYz8xrB6M0P/aufmt1NJsIYCJFoH5hijy11MuxQ+qsrajtJH839en
3L7ufcduyWwq4pBtq1ndyjw+5qG+KjKNdXNGnEH4wO+/1l8KCSBlMLyYDipME/vRteO2GIOkGjNp
Ei+yHNbKc2t81JbP6DCJN16OZ2311pM01KP6qTLMlywcm8O85XrUaL1rQ2emlWlTdr5J32SAX6N8
Xhi/y4fowKEBY7u1BPW5TZ6jW//GfMNLfyWPVLWz1xdX4+yn2pkhhAvGmIsrWIHYjfvmDDt7K04Q
nVfFCUfpjhIGQkWwL/cq3/mt2//bu1euPWXcQ0d49ZgxfBLuTQeFD1DvxY7zxaHZm7u3DMfqr/nl
S2bmtCS1918tfFUU1VNnB9SgYNiAaEU4qCOU/v3o+bU6yJcJ4Ik6v/R0Knevv0zNTsHBlKFYy+Ds
IIdyiBo38y8tIq3fX+hv6qyvrmRd1Z7mPgqNSnUt2FFe5DJZ+6tGWzzbi+AzUspV/ZY59/plxHTh
0tTDA+CwG6B+/PrOQlHULAI8JXaU0G+zFaakTHs/9Oh22+fgLWXpFbFL1da4hmc4huE5nsE/r6/n
Bro+d6SLrXWqaqqMHByq83DGcY9SV7t3H+FIK3zHYvhospf89vuv93qwXF3dvLrbQmi+romcjl4w
jbuxtPwzhTjkBI3sN7+/1JUyWN2phdOQnqlLKjdG8qtraUkg2GNQHHXP8WN0pKxMsdx9hp+x1FZv
CSCvaBa/XO0a2+EYE/uZQLPWDceidXBs4w3KeW/tncmLI+vlYrzPHrzV/Pkf36XtGgpJplTuqqz9
+nk2nAfRR3CX9GA3HESOxDl90LbsQxb+zT/z/qubfHWx69cwTcagTDS0YCVqwc7GNvehML++3NH/
yBT+MNWg+fcyhYcoD4hsq7+/Eiqon/lTqGDo8h1nUAczA/JH19OZJIfvTfuff3DSesdbQveTXrlO
L4qX+i+ZgvFOshLROrcN18D4rLMM/aVSMN4ZNuoaFfkOts40xT8SKUhbLWj/Wgj4WOxx1cV51chu
oNX1eiRmSWRVUc2hYpjnGx8+ds+x1mvCaVv2MLQd4pu9GtQ9BwoUhCnmwNEtH9xiPjauXI0YkWZB
iQxyytjky4JjZeelpyawWkD9uOJSuWE3nW+D2t7ZRfoDeDp/RYXBDHWtNnLkk6O9iR3qI72dngpH
7mYjXZfRADSugK9bOS66dGtLm3UpOkJDLS4VZRZxrgti7zfGkFwqTmnD7Oyz+iFJEP6U2RcXgRue
HtzHEXXFULMILnL3Tf1ET/BmommFCt1cZAGos+CZ/Tt1aWqaAzWeKcLAmyXBxvLsTSsvtWveCwSl
eW7t4tTZmJQs1UdVH6aq7E3qa+vZas9KXtq4IN0tsoz5Ii0CMeYWE427mTICCfHs9bm8t6zyk00c
VO6BzPGJAZEJiVtDfqf+LtwBS6dJv/Slvav0r5hx1rmhAZEn4p6YRtQGbZWtQZqt87Fb5dGN5ZHT
4LyfUOSLS6uhIyEBVm8vbb2yJns5moq5ny2LEBOZvAi402m4q4z5aIb+o56IfFtxXicwAx/yhMkG
mMsSyFG+qKTcqafrdnctMNXClxivXOwJwUs7Y8VWWC5ys/3ERgJ9cn4K4545dCg/N91ToT8lfFOa
kZ70pF+F4qJzyLUzNFjioj458iw8x2T8AOzELEHSQnHXt/ndNF3Uf1KPRv3g1AMSQQ1Lk2ytPowm
DMC39r6tgm82YkLPbz6pP99rwZm87k+JBiK8as8hvRotrnBv8kxn3V+7ZEyTJtAsEgNkKP4nPiSd
ht00AL5Fjhrpl7S75MVFZ+ypBzGNPinA2VKH0mo52jJ/9CKLeihpNSPRDEl4VO+JSWgjXIkNKr2N
ZDgMTbV15DZyrL0aMR3dtxDLMhF57HnwitkbpN5Y5M21jfPC8vZ2/U1dvs7VSRMbdp+u7QbtMo5A
Nd4DZeiE1TrUjDAKJ5SwTEcunRKHaH8JuhxtPXaSMbtrDfsmR/tbdfkXOWenxrcRVjuPRhQeqWau
pHP04u5lTCQVjC8UboUzfqgobKrxMWXpWVoLINEb/HMUCyMqkGx73eAYpDz5kB9xaL5O+Jl1SO1Z
Ni9zi5Zem51ml4As0Y5nJq5NJPHu+eM6hXFf5c5Nm1hbq+apcJee76876kXqqaknGkGOR0y6HTTi
DJg8qkZbT2Z/Vm9M2amqPJx8Qo8d2BoUdHsmjd519qlmb0gQOHmhtmZ3uZkCuQPSssfFQJDoujPV
+HH3vps/9Fjyupz9n96dbTtbG1J7zjzGe1Ray4IcUd79quDVtu2lGjv8siA/JOkuYgLjW4RHLHAb
LIpT0u8zJzvVNQu1rDYRk/vSnTsCuWw8pMVkE5CWTN6ywx/XkSZJ9IxD2FLZbSkknuJmx8z8rfHp
+jAhn2wvOwVZQaumKFIiksJV6qlGEj/j1YEN8De0MS1ylFSxGhmlB0ZpveGUSQhUQ0296MKNAYmZ
avW4rEMHiP9U5Ks+KPmXv9QMAkD9srw1XYy6LiRssxqe+lmQmZDai5c/6xsRh7kgeozy5C6UCTEq
Xo2xYZjOjeld8swgCM2trJU1mPhXiTUtDJTLzIZkOU35koogUz2pj8NIymHvyLucuWkhbXPXN9m0
NMAarErHWWdl2iEOR5yOq1+FqBL2pT5nax0qH/9viC3ESSu0RhlE5aHPf9g55cpUM89I6KKdZoXn
QPc/CzcjfzNESdFYpFBTIlwWXXdw7bLceLNN9HObb7FUESVdh5+rnlRRraBqPfg/MLeMpB2Y2jbC
XtCnDTAte3hKG11sOrp5SxaiVdzgbaD9hpukIx8Qr8Y6n4OPE76SVYCAfbA4fEduXq2FxdVGb1NW
BBGGEj8XPso62hRJ+pzVxj7DBUoc66cyDfDejyc9csjoS/lKjn4Fpe1N4dvVrvmvVRxtjqHkjmgh
r1ZxLeKsEsih2Pqas5kqplxmEKdQgW5MFbl5nwI4dvqnADSn7/hrzTPeOOsZ1t/tJBDueFCfTJIA
rkEhIrN7J+3oVBqe3GZeeSj9oadK6W7CkHVErcesX6n/NSm/qXV0bIDVxQDSUfSeE0FL2CKDIzPv
tbKAuBCOH4b0vhwC2BLWEC6F8iN7xXdTsaxTPAKC1HKTRm+w4bXlaIlSe+HYitExOzdRB2qai8Rm
vNQxhOtEJbJbSLGymQs1KQazdlBG2HlK12oqV1+UnLW1gZtVL/MHZDuPlnzKymqpfySAdB8y246M
eyntvUobmYjf7PMvA7OS3TDAsTsQRkFt097MrbOn13Mse7r8g7+ucTtFkb1zUxoP/NpJgqPufo0M
4r6ZA+PxUpMwQc7rwqALFk3Ovk+fhpmkmu4pECx/ZEsVXXZnxwRNGBfl/lbLgZOZC/V3gFve+n56
GlwCygms9tzkh0YK/ctWwdAOtUD2YN/QsbqpGLXpjA2iOwXE6421Da618m5yMrbrTFs3SfpjwCbl
iV07yR0MiqAYt+wk9oahT3i78axYROt2uJUwJD0OLUPLjX9EAYqtyCQji3KunOcPaiNVEaOjVrOR
KGZy2teB5a/VrdTsDuAc+Mzf6puy2P858tC7zYpgm6cmy05tk38msmkt5VMxWzcamTpB5r4xYtUZ
63rni9VEh2PEC8vAfb3z7cewSTNrKraDP+Gug7pQ9ATVRXa65uOEWvT007ng7s+/+Wd16lUt7c+X
FEiZx7XACDnXRQq9ifoumN2Chis5OFFzDBNr4bhyRxP3iy4FIUto3qh+BywbavHLE207sZyxS77/
/WexXpeZ/vuzkHTmAMVCrqtKNz/VuWhukGMf2cV27GGPqO0GO9EpKe+GFoR6FxD9yJLoskuwD1r0
kIbaYU5Oumg/SDM7IT9hQXMJrL9XIe4FYIvi25Sz58VQgh/zZVSGz7WFamLQ1pSht/5ATK1zUxFc
PBpgWrT64IqPrSF39WjvqxbZCrXXc4Cnh9eOsvvGZlPVsDaYE17BEDM/w7zhPSGLtCaZPScn0c6D
I2NEjNVD6R3U5lkFb/Xcgtpt//4reykhX48Xz6Lgo1BiatC8/spywzTDXqflqLZ1qc+rHdJUoqUk
VcR1+ZFhPaRPswg26kX0t13wSQ/7lRzZRfq8jfUTL7rjwcW2/Zft3BjLnZqXu0Bjg8ouz5SbEb9I
nG2bT5UcVx1olzGcb4aGngnAAXXhRHNuTAIwNFdup7ZfvXGTf/dSeBxscN4bHrkgqvD107gYvEBP
ZMdCwkNQJ44RbxlSG3Ab6rDD9Dbkm7QcFzFHsy7P1qGXHU3ryU04pIRPC9fL70glWA3+hX7rKWUH
nYy86gyul0dYXtQjUyeoNGnWbrYvJ/8w9s5Gt86mbPajS3wEvxuOLGPlW4/wRVn3yyMEqocwl7Kd
8yJh++nuYEdG+WCNjPo4fcLxaE1yjw6ayKQOY09o7wvpH9jPLpR3i/mPsdVZ3wXYa5lxLoiZ0idg
APS1TByXPRFfSNlfJu1iVAPTOZZV9kZF7GVa+PVD26iW6YjquBdePxKRVsKug4YPzbyvjngjfG7E
9yR4yp2atiYyeBNsUrOx8jEolU5yEqC3UVTeCFwxErSMjPYa6XVj/InOzH7s7LN7W49PERkrFe8K
CzEnrViyADWXLqGHzNuvzvJDEp79OvxQsGrSzVn0HrMR3KyWl9rmADqLXUgzN+eP6qG1TCLCeBik
gcF/K6zNVDSf1Nv4+0H6QpH85RtRPgZHsuGBa/H6G0nt2U9ElhZb9S2o44DalqswCMswF2r2IGI1
IvuaA9lAtwDDUEy8uTqRqlvUi89D/F7NVi7NaNnjEubM9sZHVJPBrx/RdiUNA7Zl7tV7ZJUo6iaD
j1iO9stxhFUBBPCTOhaqM2jJt6jOQNOYnuKIaHO1T+PMKazjOH6peIQv5QDSVWxWbJg36pA0OhwP
0XL8/rNeCTfVWiDxhjhYaQyEWJZ+9XXiTct7f+atEOFxbsWlaLp1xhN1ag5aLPbkRexM2GSRszVc
bS1oAAq/O6spNmlv5JCsRJW/sTj/zWLJh+LpUvXms5nSfP2Mh8r0tYkU063ac3HjqKYo1zjw4Ckf
BEEGxzFbMlrVxHmay+LOroKjNthvNIRedPqvH+Trz3E161dmgIHTYKEkkJzw92aJv2AbZBRh3AvP
k6YzPNVntYPMcT+r7Y4aiK5m75r7pG/WAoZGggxSjbcu6lb1/KVITllDuL19G41nxvLBaZ7GYVi1
06G0n9S75CYUYCBRVYDepsa5IRgHzZO5UDfbM6R7Ngyd1X14GQj/qIb7WGT87z/UzzwX5QQAIGxf
TE//+tU5eq6LpvjRXv+pVz+EVeqvC6++tl9f/WKNQqed7rvv9XT53nTpnxcIvhfqT/6//ub/+v7y
tzxO5ff//OO56HLep8v3ICrynwuxyhX272u3hFI/4f2Krn/iz8qtFO8kPiLqoo5OeZSOz39XbqXx
zqELq7uq34ya+OfKrfmO36Gea9AxFTo0939VbvV3niFZeWCqGoBC0DFf2cl+ay+76l04pu5xfY7T
gGiJcnGuPRl8skHkIzkN1EvHbaW5PXGuqM43GHGj92WamR8NZ9B3WYMMBfc2TKy8IVhuUadBvA/K
FjYCIilCgTBTud+jWXd3ccmRLUfsBfgnKaoVKiUrPvZ+YIqD6RT5LsEzdJk0yRFWmi0lYTTunNZa
lxS7iarwTZSjm4BmkI4XzYuys9bquFFGy+z2Mjb8aEesRbc1IHCFoIElk3JKuhWpEitEbBnJ1LG4
6xtZL5oYWXaH6nUR18J/D0OqpPRsU75IhxroQkVYUmuWFfC1tN9CDhWbYY7qtafT90ct1rAK5aDb
QpbEPoWQt5jNmtJgNpboQb38vo9EemcG/Eai8ASTjy+V9NxpyRvGtqXsCdf2cvEMWz07pUwBiy7s
LWIqXATGWG1q62zNLKxGfD92HkROclN3BBWYa88qjPMYt+PX0fCL91MYF5sc/BkecnMGi9x3UJuK
IlqF2hCt0qbpz5MYzfOYDP4GoS4qJavtNjnmdrLRPV87xOw9Hko3dMYjHFAVtjDMu6keKb22ZUcp
JYrvXVV1SfyZipgDVyDJJ5sNWK49daXlQdbq9fARLTcJlaRljPc1VP7vpg0kowfzdZwnMpPivKnu
y0IPKIzF6DpohpuGkmVCipyHqbox2lSgwwn8Bs1tKNDdeDZIh4Fm6dG1Ii9aYqv3N+Pcjyt9FvV6
QLatLUQk9B9o06pN4BcW6ZC93XCA1fQU7EYzh621ygqr/hhaFi1i1x7Tx943yhCBjGcTysFYj05s
ueF/FlGmcaSdi/62ItWWCC2vu0SjAQ4S3+e4NQfVcfAK6ulCi491hBAHQoOItEUnCkRfZmf2m5av
Kf6UyVRRJBE/XDo7goXRloS/1Z5+bzpgHAy9YDXO0SZCMungKZbx7Rwb8/e+rOazmdQ2cXVZ9dVJ
QuOpKb3xfe7W5Q9hVPNTUY3fQaPqSxusC0b+erxrfSf8ANqx+ZQ0RrTO5pCUyqmVjXVBbTl7JwOW
3fK/2DuPHsmRZUv/lcHseUEttkGGTJ2VWWpDlKQKas1fP59n9bsdyeQkX9+3GmAW3UCj0GXhTnNz
czM75yiZrNoHZnP0nhe2idCxOk1dDwOeVcaHzumZutPHHMI2ieFDCOOQ1ANCrUJyYuRkqUfGvMGJ
48KNU2ycKMSR2rQZP8fZZIbbEjk1hbHYCMp6JF7Pj6PjgKSZgtYB311nU3OQccpgn6JPBv+DStq+
UVvLab6d6QDfnsuh/5UPzhjcau1UrjxLZyUkWm0ywwhgOAwooUHMzi5b1Toz8NnCt9mfP0qlyiE3
V7JpVTxsL+7zPyaYaHDI/i1GhWavflK1KEKTVmVAchMex71Q95BvYOvbKpvqHj0DT7CHo9VQb3Kv
AJr7jDzpsfwCgGIljZ3nXX9+CupbDiTKvMHnr5HBp5iXnkXdaG9obn5Lyv3VP3bf9X7jXwu19vgE
E2Cq0vhemzLRRE73ZhsubM/y08Sozo0aYRu5cNPYxQ/1oXUNCAWvItjPPONO+lFdRx+5IcKtvReK
UoiE7NvsDkKg3vsxUIyGwVLfyYezKz9eXMILhRLxoHnz29DpkCmFA+2e46NADWuyVJJNqSYKvP2T
ButI1Kib963MKiB/dt+i7A40mqLpfIRDq8uoNate7D6UKLvuoO3rY7VfozpbXszfZoTLXzw5M8AM
2hn0Ehgc2BPOvj/CS9B3DzwvtZV90xaPD6UlqhMGCcHLR7+wNWgcea01mAJB/KS+PXvBlplbdzic
ce9imz4bt9OnFmdP3HYn1GX8DVO/UNoB6vHod93FN7HhBTvnaVUDZnG3L34aadHlNsC/dk5sGJI3
9o0upkw3wZVyyD6d44PykBzpO0Ic3n7iGgCkaD0Fn97/1sKb5x4FpJ+HGLh/Q9NnH8E65wL8xbd2
7H3bQmFSfC9gHZL9naV0NJBWXGteZ3jxrUt7sye73zO8G8Msu2Gw/MgE+43vJe4v6TZMXOdROUBr
4f1h729uUF+8h3fpezp5P1cYw180wt5btoiFF/7gB7BSaQ6ViXoru8FV+IUGVXTo7rWrdG8icw8f
AfRX6FCdD8W+PEiefFXfcV2FD/Tqr6RV4cF5m+LNvojq08UPMrh2bDtmX6w7IdUw5q5gbg9vzV3x
fH6wju9/9fkb8i9zlqVqDj0JwOYzczA+aLJJhUbIBMvbs2fD8H/juIIqnv7fh/7g/FwxOaufCZPQ
TkAeQbEG+v35HGqb2k5slaXYcoG7zE/luG9/oerBiMRG36BKsav2kOb4yNuuveMXrrZL2/Pp1Bph
qUrLsU2Tel8dK6/zggPe5vYkWTvtpO+mm/EQ3qwseSHCQd4KWQCEvIbD8l/vMgiz2uhbPmrkTxQ3
JO2+kSBFypikHgoStuZcbaaQPL4Z78p43On6YxlkR998gkHZTIbPK79H2Jt5/avfMzvsFSPmlR3w
e/SbdtuWrukKOURoNyghu/zKdQLPhfDCkCxIb0O8FGEVeb0DaRoPZGT4GUAo/SF8miD7SG/kL9Un
TXbLz8Ze3TEqepN8NxG6/P7+cpc+OhGNci2FMPDEs8lH3Za0yJRYLTM713bm/Cyn5kNkO4y4Vyvx
ZMm3L03NlilPvsJLhtRpChzjYNiB77Z6oW6TkXJIQtp8m2q42vvrWzaKXgZrM5HenoUMW59AQllc
HBkzHZEMX1MqH0PjFBVAIhTz6X1rSxEKnDmlfLJPWi7zYuu5kyZSXLazP007a1fuHZeLEyFWMX64
pmuxcClCYWMjwA0KAIG02TUhx2qYM1/KrIuaZa4hpz8pL7uTkn9spnYHKOMRQAv8htpKpJgXUF+i
FK0v7mPilE036rXD9uMQhWrCxeAVn9U9lWNvetIOknv+FHrdxrwLrtGlF/yvqGkAIFjZ44WAIaYe
mW+mtGaq88JFF0cy0rSjvhEgkA1jDzv/Xkk34EL32/xYncLT1aoy6UJQeGVzlu82IEDjs8TLot6C
RvPa/URcbGH1RQ4cAcG1q2dhiZR5oLCBh0jUfGY3b2g0vt0zALpJGFcw6Vb5Se1WqrzyIZfc1YFy
FtIiLMnUbl9/yNIezLCrsVND5XbOq405lKD6lE0KgzWcY2bz1YnUKymCb4dzI9HwXvmYC/GHp5Sp
oOULzcUbndLuXI64GL8g67u7DjmyDka0idZdjMR7WkG835YnjcmTWPY9UFxQyNEcAyN7VuG2r6yt
VNv7ld+0tPsWlQGN4UvqUc4sZihOez5HEs9ioWwPsmx7TGhmMik9bGEg8ARsZ792lhfilGMxri/u
Qdmk7P/6S/SDPHWFsKmH7c4ur8tkV8vXvhy6PTR87y9wcX0QDNNW0MDDvdSsL9KoLM0zE1/WNzKs
c7kGo4Ni3WWWunvfzNKS8GAD1ItsWEwpv14SkDad0SOVbbR6RqMIv0G5RbR2U5gKWlTpSlwQ9/Lr
exs2LkPnHgXCjCPNvlqrwQkTjTm9VecAms9VQIu+v6C3+4YFqqUQRVhCqHEW9grbapIMANQmAf6k
9QixOvYmBCjwvpnFhVyYUV/vG/OsQ8D4CrN/dn/S0d/Ioh//gQUCC2gnZLSpJb+2APE8ovdpr6Az
BeXnCIwu0f6TvSJtlg2FZBbNrNcm1EYAwPWWll8QM8eq31r59EFTy5W9Ut7mToBcZBHCmJKmVCXu
yEtfTuLWH03s1NvBU7xoC7svaHhpEz04W2OPJKIXo3Lmu+jV7dcm4xXxxec+d2F9Hj/lNnDAQWKd
Mbattat/AcVETxAa7q//UJnU4tJ9tVJj5n1qiihQ6L/Y6rzooF1BAtx98D3KbwBV1F26y7v7NatL
Lo8iCU1IKN+ISrNDxaSbc64rKED8koJf4O+Kjmm3OFjxloWMgsUBUCGbICy9SdNSKZbaXK6UzfjQ
fTb3QgRVFI433cbnotWMffap2EoP43X9s3LD/lgfVhV7l74lNy0sVToEIRA6vfYk6u0+1U6avUJw
Xb4BSIvKrL2p76v9Wjqx4LTsKJU7mvJiSmJ+OHqdyUJLEKskp8HsvpSK8zjl+t4PoqNvZDs9mp7f
P/EzhNOL97wyOcsohjE4D7rDcHvjWaiOIXeOHDbOKu+ybfgQrFYnFxwHe6SmQN7EqMQs+Juws+WJ
zxIF2J0Np2Bgorolr9DNzZBNf63LoXtFyVc0ymdb2fVVlvoDUb9Ev17eou1G2dszwjsTAuStOP4R
mNdTCmHBZri3nox7prhf9vYf9T3/r03NV43Qu+JX9qGpfv1qbr4V/y+0P4mm//f2J0Dgbw2qOt/O
/2sPJ9ivb6/6oPyvfyFYQKMo9DQdkBECkCWQp38QLMa/eEQI6IhCC5TsU0yR/YVg0f7FXAFFfLJT
5kH5vPhP/RfPJn8fIwew4wlMoGaKe/gfNEJnVR7m6MTbieKDYAgTRJuzEBeElWWidTMWroCZ5Hvw
v+VeQ9BabU6GfOTl+BVBePdip+7/XBGXw3wzv/1jFaixYBGkSfqyKZf3lm1PQcQgq4YIwyZ6BBjr
WlfB1tnqd/EOviQCj78xnoctU4Uf1l4Xr9+Nb23PYsEoOX4RlD9FnKv3CXVcaa+uCquqIon4+258
a2W2r1Y9QjxR/BS1ZGRcn1S3v1FC5BZ9j7aex/iKW23UQ77rOKUAdlaD7OoWz99s3ZlEvv5pV059
QiCqezDADVFhUZTnPh4+wFfOgBHDJzHyZXAdlYkubSQEhbwYMqIIsUCvNyPpc9RWv8SInpIzs1/k
T0XVW4f3vWHtg4g/v0hiJs0uIHz8OZ7EB2kO4oOsXzriq775HooMMhpIH5fcLCJ3g2XTk/0Za9d+
1nhZ+7O0RftmxbFnT8q/PvuFmdk12mWBKcmYOTZHADqhJ/TLhSuLPsFadjKbYYC9l6jBTBvIcvDe
oNBm0T/rorjsbCSWld0ZpZ/2IdjaHiCDLVPEu/7DfwPxKX7+5S7OLc7OTuGXspVbP/Sv6TfVReXp
a/JLaIdWH89gPf8b9sRXeWWPByhsljKFHkE9Or9HAfIFtm78GN3iWqMgLGR2xnvpJj5A675bbbOI
M/nGmuif8o7i7p5j50MTKO9Z/wFdDBKM5W3talf5sykQtBtpL5KF6WNAuWO19PxmlQRAQj2IRQcE
vWbOctuggo5FqnEavydYCNDu4A6/g5+yV7nBOmx3jlrkUQo0kuQL1+ESUectwrEvx6o1E7fPh9FA
eS603ayR++u8KfQP0ZQYD7KkjIl2NOI6666sxiiTB6mTuwcpi2Jo5lNjmJLtmKiwXAjkRwkf3Fgx
PY9ERRBfa5MxMsZs1co2iUcgdV1CI3+jDCHYCZTUf6IA1z/Udd0fzlGKWlZaQTQcWRlDBFWofrJ6
pTc3Wtg4T0Mvl9uirqVvDepl177fa7QiEJANpwS1NCj7j7VT/9LkyvHaMutPbcMM9s4uOnOvq5Jx
kxS5zu12LnMxY+lo/eNo2e0HAkT/uSsaVDInWflqI9GAzrtZKL/jRhrB7jGdWuj69AHn/JoOEWT1
pRKiqhF1DWMiRn6vnGtpJ6lt8rk+G4z9qKbkmUVvw6JlMQdgth2a03meZD/CPiy/nofUvgooGGSM
TOS0khzI0aEwdaDDYX8iWff0KIrbU9PlAEaNVFGfznlfPieFGmieVkvtTRVnFhiFuvKkGjZ1uc4h
WhktWB6UvLg6x0lfQjavKo+QIGmUXiEYBa0AQw/MMlkQIgxaTr2xgTE4T05m50eoV0Ta5wwia+Qc
9Wg8aImT33Z+E/w8T0P/Y5ogxK+7akKtbEpAsDb5z1YO1G0JWuiYm1kM178xgNxrc7c3kvRhnM7Z
JrFG9BKQ87yuAfPRKIQaZ+QB51G2+NFlGnzxqok2XoFONOxK3+sqLLx2yK6Z3tM3JaPPSaVdxUMe
oj9LISzqwtELI6n96o9SuD/XY7BTy1zad0bXoAoJM7CcZFTWYwu2/oRaCzQyxmZCQ/AmKs3QbesQ
adqioIEwWcbRaSDTl+Gk/NH6eFYF0dY2TMvxTuopFfLQk5XIbe0AkRr4twe3S61s2weQELrMs3UW
00C5c2fFgUNt8LwJGwtlRB0ufabwnbCut+/fj6/DErVJ8kQSMxrtxAikqWepBPSGZYBs00YJJyir
jRveSviYdNuk/aFjAPJ9a68vyhdr0LfbIJDAdShvXmeVnRtOVEPGlX+RpLuz+XDWbrJo5cp/Uzog
6RS01bpo9Mm8emdrkuNkUjIHGaRTdEi28S51fxj7+BA+rAVXcQf+HdPFciym8bm3FAb+TOTg+fOL
5EIx2rSWAx0o6rRVmiu9QJdhkNau/fnrWcRTkzya9zPXBlZfWymYXm36Cn2HqjnGIcypQe5KGsSt
5vlbERU7O032E2STdYdKsPn1/S/2+lJ++WIYp1vKVlIFmjO4jrDxxZ1FzUeODVeNlfo2j81spVH5
dh/FCh1Ki7QXoMCf5Rqxk9TMHELEpcO0VSJNDB3XmH9+fyUiJ339sYSnY0AXitnGS53k4mNVPHCj
xrARJpOLk5Jq56cArqpTO9rhdW6aAhsim0wepL21Ytl4uz5eWY6sws+N09vzSloU1OXYQpuG5IkK
HaQlqO/D2i8B2Mrm+DOeesY1tQK2SoXRvy0UuGB1Kx/xmgpCSDrWkwm1ogn5DJKWfQiCPVDi6lsG
Nh49c15fnmDeB+OdpOFvJ4XZDIz2ZN2Psmbt/cRXPqclypBDYpRuokN3aqh++92XIeGE01S6gjBl
2BpW215FsId8oTHffM+KOK5u1MysGUDpLfmjFCt5DnejQXcYBl8msbjwbrh/OijgzvpTCYAGtTK7
qT4PjQ0EKGwDZM9rBnXHjXq2WxOW43so5A+Aajrbl45FoWX9LXxqwe9SreV8JdjMnp8vx9Oy4HcH
nkHDnz7w64NzhgIdoOXgMlW6GzzT1b47t+i1bBR32IPyXxUzXDKIa9FrFw1RIsLMj8NE7+O0Hl3R
3xdTFMphuAJgThKL5t+uupFWSjRvXZqnvC7Dr8wcvqnMi11dPhSDVDmuPR47k9mhTGU+/TEL74y2
Abs07N4/QW9jgU0/lEDHFDWUGfM2AO0hlSEmxc2ZfdXzJ6So3//73y6Hv9+ksk2+KkoQs+3LQqPD
e3i8qvz9TQ0pPx0665cSfrL0pwqB9vfNvSncOUw0ilScNxtj2hB4vfYPiDAdkOuqW26razBjXu7K
x47Hs+HyAlitS8yeb7gjHqiodFaZ7CGUzJs2ZVZb8KCR0JzsveZNB9PTN+A/XYCN/2Xs/xfO/rfF
9fhO4Yyp4ep1uUz8D/+GDdCOpRjGgL/MCRXduT/lMs38FxV46LaY1LBJTIRizH8Rvtj/kul+/GFj
gd/NohjzV7lMUf9FaLEViM35cjIAxH9SLZvnRi/DgRTsUKWgW/ymYRxU3HzJhPx1Xqd3kZ5epwPx
eAx+hmO9klLMDzK3H6AiascaPkljZ5YgGRkacxKogw24OGjHB4Whq3PpHC92/v7P1XpZiJuVEEQB
WZhhNESA+tjX2flKzn5mdzQmXsr+aMn25SZ3YYg9AlfdmTuO2UnqjmsDtMuL+9vqbHE2PNzKKNEb
jbsO9saySeHrVlfSIvHTL5MJsTT7ZaSKGioxS4Syi2QCDk46iBRQN0p1TM/T5pxvtWLFxtJC/rZB
Lea1jVGvp7FClXwTw1Fatwel/rHygcRWzFZBcRifF9Bn7U1KNJV2ZccJq4D75kf9EWbJTXoCeQd4
wH9S9uYP6bwxP+nNJvCcp/dtL2wgSZgOZ6JMB+PNS2CCcVUuA0xHzbUcngzzi5CK/J/ZmBWUEgv0
fw1vNzSb1yr1AwYR3e7c/gdu/mopM4fr0OkDmyvMXDdeczzvfM+/dm6NbXqN5Ok2o6YzFStLW+jq
cetf7N/MAf2zrE/AYvXNuG88badvS2h2IIFx033pTS60LB/tu4Gxuor7xX+EprlaCSJv7jPOAJ1F
qB+oK1HZnSfUXW1MPV19tBZR0Qp4/p5SZrIgLdxmD9LqsZ4pj79EE8AB3J0yzFu8IWfbHDtdHxV0
2l4awlnnyt+6+0r2RgAY20Qod20D86ihJ7daC13y1UvLs72exrwDGz3Cfz4iythCQHwAfLHyRd+G
f3aTFxYT74D+5XmwhLFmPEMhzTescreJMmiKPk02VOL/UDP5r428sDQ7FrC+l6g2EyATBzXEKoPF
JstdrYyYFJRs7/0zuHQJMEAAGZpGB1h7o7ztS23nNJFw1BPaH5OneaVb7qVH3bPvQsRTr3nB3Bhr
Z3Ihdl5atWaxs4b3Hag8VgVTqWCd7IPD9B32QCyCklC9Yq/bX1aW6iyEU7IIeEotUXewZ++NAo4I
EFPcd/YzrSekDOMvygG6S0/5DfdJdYCJaPwCPs6DyonnEVWttd7X4rIvfoH484trKWscZDvEyBft
FW0jo5QR60G58kmXPJUSNokKgi/0hmf+E4xamE/iiwZJwtwYnHGFuS/OlVs5v9/f0cXlMEDLNcGu
vjQxL5fTCQ2K2MFSqz5AQYQ+57gSxNYszIJKKUM/Bj0x9Xfo3dNicMFW7t9fxPIJuFjFLHwgCY+Q
gbAhJlkmjwGt4oScdIrSIEzuv88HeJylx1XxnSVnROkQMktZzADOnBHQnA+3PFZNaJF05zTq1/H5
q9+s2Xmpps2TCO3C0MznctjlcwoUf7I86hHttNf8p/T8I7e3dYj/IzG+hfTdOjV2eIhWAVNvXt3i
Hrr8AbM0M4cIaCBH05m/GLzp+qZ2IfL2xjsxLFT9Wm2MLbvM3xs7c385aCEIZrCUEcb6o7yFm37n
H7XHwYU37yZmmHzN4tL1c7m+mY+OCByFucjW+ymn2jOCuv0Vlpn3vpsuLgsGecHuLNM9F1XIi9CR
1nGgoKBDiRxN4rhSUZ/cvW9hRh/95+KhgilU/vg3Q8avTSAaLudWg4nmR/87/Gn/Cr3UdZ5DH87c
YguFwba50Z7VK/lgfVFWgrPYpDde+rdtZ3YhtAlNmAIsGCQUI7pGWufIEGDp44laHAA7SNphsqfW
tXKrL367C7OzXTX0HPJ+upDQD3wvp5MP31Jnr1SBlvfV1sUoh0I5aD482VrBWQ7HlwMA/Ujp1iXM
Gp7BiHy0l55pksRghB8bksHUm8JD5q7iJYXPv9ld5oy5DhgeQVbv9ZetwB/4Rf9yJpSdQHU0353s
iEY6R1/2EgaFztyKkIBpK/u7mBVqF5ZnhyNUJ8c2CiyjKD0h+rmPDgibeaO0D3wAVL2Xe+Ohh67v
S/TpfXde9KgLy7OwHuVBLWXIeiDWflMm8T4YrV0PE4YW695oWSsX1Uyz9q/Dc2FudnhgATFH1L24
qU4Kg3QfUUqZrqkmW1c1TSQgktYp9cIHsHpH/05mOGv8/mycVBTIT5rbhpt1jMSb+tlL4P37J71w
8l+EDOik/goZ+l7bDYkb33UHkKcbZw8ZCmnd8xpiczFGXRicnaamDa2woES5Kdv+lhz2VMUrJcg1
C+prRy79xPQ14ciF3nhoAk2dvOax4q9456zMxw4y+tsjXXmAAdsWgcEt0hgAWewfGjhLyTuv+I3w
wvesiQVffCM/QjgqHLEmdR9UQz5UChMIoePQZgeCmsBidR737x+MtT2c3cd0j/WJpJ8FDvJujK4z
GHPft7B45esC00WeDbxivoepWkQGAsLEFNSsbmxVcrbnSZe3QLHiyWs0O7kzpEn2bCvMjradgzXo
69yiZT5Ix7aF9DNCjmubWXa3gsRaCvhoBMiiiqfTe5jFI2WwMtokXNZZX0jbqvVRN4mNES12M96+
vwtLn5ZCOVaY/1PfTOgEtZZqQcsmaJVxjO2i2aEuiFKO+ZhLCTdOB5drlTy+b3Qp0l8anUV6bWok
SXKoUuqlDbEudERl5wIi2cjTj/+ZpdlOdnLDVZPyTJ2KoP7hQAy9Y7YuOmWBXFw3WVKt3dVrS5sH
9KCJm4p6KUpHv4MCUorJdifKRqjleO8vbdlJ/v5ys1iup+FkRAGWyvLKlrittZtk8FcCzdIxZIZT
PLlVxqHnCR16cm1SZDYVtv4sb1vGP26kMMjXENWL+T8jo0wJM2NEP2q2mMhH3eFMc4r58uwYHdoH
kX0nLqMLj+MuOso7yBr2Ptrp7+/h4rPqwu48o3OSoGtVUTBBnX0/eckWDlgndhvQamK204CQ87t1
r9y/b3Z5V/+92rnqitxEmjFNYlebr3H+IwrDFd9YSisgKoXimoxOcAi9DtgGVGOq4/fQ45TtUyfB
uFe29k5BUGln1nA7+5CovL+kRb+/sDg70tUZXTW7ZUmKs6+SYnsuI9cyQw99rpW1LWYMPOYFNob0
/+0oA7qlYQ5qhmKQv08PMfl/sRVIP5BLTKPZK5efuvi1/ranzbJ+Awhu0QjfhO1rh+sL9RHzZ3gX
gUEwxFAwOITR6277uwRyhelne6i/5x/WHnALSBqV5uy/l63N8hY45qM+8sULjmoUsmt7kJVfxufY
k25Nz0lI0fxNdZp+Nb/WMqblU3JhWmQjF/d/V08K+QYf90WyZ9q1D8NV5Hbb7BGubXNHV9pN7tZa
MIvxjZEiej/g7eguvDbKt0dF2eRoVj57L41R+UPN4uHaDu1yJQyI6DLPb5hZR3zJQJmE5+trU42t
+nEfDnTNbGoMiv+MWuwd9EffxtK+c0YHhp84uuvUcOWeX0xBDAYddRaIlvw87KElTL3K5vaNinwb
tvFOTit445sHK5DhV/ZrFzHHe6tDCYmqfI9cZB9n264OviqT1K84+sIRFrM5aDIBxmbuaRY0pKZp
unRkF4TUnhzsTCc/VU67TVJpJVi8Ga4i6X9lahYtLDWXEITFoQqGHMRURXBSbsedEFwqV9K8tVXN
MoDYdtrKFBV/HeVIozU+DHZ8jPRqPw7lSlqz1MwAUQevEd0M5hjmo1wZxAi2kXMlJx/RJtxNPGSK
rf5ZoMv/G6MACysDG4EhMZJLC3l2Z+pGpbdO3vK99tV1+a14qu5wEvvYubyXEdL4me8QrV1Fwi6c
y0uz8ytzlPWwi8TdEgM62RYD5AD1GIkCLiS+718qa6Zm57JSk17A+CndKjcmTKZ5/M1J1vDqC3fl
q/XMgptk+LEfNWzjUD84Iez2zXkXwE2HUt6nNDBWbq+XwvYs1nBXyIoJpwZFrPmrA8HayKmB7W/O
wfRbLUNnY557L1Hae9joeY63lGDMvvoCbvO8dbLwip7KQzTq/r7RlS+IFjeu6cO/Eck5Yu+BfxuF
eXtyJhASqtkHXh4xeJvW8HcW0LyFsLGhSQFbiV9WKyWjha9DZkEZTgUlA5Xn7BC3SpUGZY+cZAGm
s5QPrfoxREPifRdY+DpsF5J/4pHGbMXcBZTOGJK6o9ynJAwmBu6QNp4jmXtNDmBFV1c+z8Jd/8rc
zBnOZpDVToszyMN4glvqa2Po0UqcXdo3BVYqMUViAr2e5RPK2DWVbLCk0Dlm6nMg307Rx/d3bdEE
FxloLmgD3jwgjSFOtSrk7rTkgWnIPPnVq7bk8s7bv29oBuJ5qSgx/KurLw8EZMtniwmztpisnMWo
++DRv5FP2i7zogdUPXw3rCCChJpm2OZeGlwP5Sb60B7WQBEvb5A3J0o0y8R4DYQTYjMushPNZEAv
yIkS6lf/xn6YEFBLH+wv/nXzAo6A6PbU/BbUMPJVdCcx8r5yiy+66IX92Tkw7FhGz5Rz0EQQykFE
CNDOM4oIqdbb2mxWPHTZmsUgLxMX1hsohpNqCAsVvJ3R3ruODP2XycwmbW0vdiqUPZqV1EhZsqcy
vESXHqnIN/A7Su1oXU+8oCsuasFGfcN4gNswjshEZnmtuc2LcFvvrlHzLlVlOR6C1kN0CN+Mujmt
EfZ5xVkUDG7jTfts80iLtybYk9EjCn5PPtQNXBOb9Pv7Tr2QDpr00ck5hczdm3QQFo1xpEVL0gnN
81bysy2qfQL8cJeEzreyguhzDNTvfjesDZssJUaYBqVFJiqm/GZ3ulqrQ8enIIOgzeefWtBm3YkG
n6sezMf3V7kU6i5MzQuvZjD01WSLyFoY1laPKu0YKUm75j8LBabLFb2s+OJ0MpKLmeEv/2n8jeLl
D1HgRntzoyAxGl+ZO0EQlnjZDUnE+0tcyJDQSqF1qZPOckdpryODLse+Wsp4ELpdm6yUqSu3BeJf
uuWNxnj3vrGlBxrWqCzDSsIE4Pyqiqfz2NXCX5tduxWASulTN13lD91B3zARGlHhornnw6y6k6/C
lUC8FPHxWFg1xSivOp8O90k0IBklzUXh91i0w1Vx7r/KdrpiZukpSFWB1wr/UBead4RLyy6GKCX8
SFfDTtlpXrzzn5JfOuNCyX2+g/P2WTu+v7GLS7swKRz5woOKSAoUGE5pCaixtEsTSwHLVNV3gNL0
FTrwNVOzq0SClxXSVJ6bPQrggaPda9J4qh1jVU1HeN78zrrcxtmdUcKzFQ0Z2yio+xCNbys3/erD
wb5v6HXJ4XV8MtcIWBbDGmmaDYcNdC/zWh4HMTdgiRXNn/I2OVXgWPVdd7NaLRA50pu1QTOPfCGT
VjCmvf5etsqDHSIdEuqdv5cDV0xWpQzOEcWaX84x//QfuMdFGjpzjyQtnEBCNXxTDqqHsP1pkrkg
zGL3PzMzcw001ZVKTWuo/WJD3dVnqXxuzC7zskxaxRyIpPbtDv6dWYs7+cLjwRuHVaSypDMoXT93
c0biWk9x62JTPa+NOS3dAzxYmV2H3YPH1OxzjWNnqLGJMUv6pgcUt7rzytYthWGYXvEGnI64OFtO
bwUCPytiRlvdhyqrQMLqEIJa2Rh2uRaGl9zv0tqsAn+2NQRHeDVutA0Kg1uYNIZN4jY0FKF9STZr
oytLIePS3Gz7WqCePE1EBdk504lr9YfyDCqlZj7gfQdczIcuLL2k4hdeYQRq6oxxRZVq225Vtzsq
T8mp/KXdGje+tU+PokndSJtsWLvCFz0EVB909w7aOHOIgybnSmYavPgF39Z0nQQb41o75HvJFUh4
PdqG2zVQ3JrJWXykWQ8418Rk1vr9plKiD461FjiWyjWMhP29rplfpl0zhOGIkW6X3Orb4VBsx53i
xhtRrlnjIlpb0cwtw4yr2x85Zj1KF+Bw659FP5XHFR9ZyrYulzTzxrqsm/NUviwpHj+pCAP4xkbw
H/te5PafC9ut5fs22HfFrahK/RszAk0KAg73f4LUq3n9xeMn3utgMy04X2a/YFQia5BSfkF81PMr
0Zl2XP4DYraf43W1Xy2LL9pjKJTRPjS730h112mIDIBMGosea3XMdulNQ206vc6POcxAa+YWvyKt
UnphTCWjY/86MpN9oWSbYc0PS9OdTCaWYbJfC2FL2QGckf+2ItZ8cdJJDnzmtrFS5JvgUZC8Rs8U
2jf2ZxlOZ/WwtqrFZwfdX0hgYPJHl14s+8IgeudKHOtE6DY01JNajPqVYjf+oWEoDyJ6Jz7knQ+b
cpJWNwWvta3edh1pijMdVhx46XM6SF+Qy+qQuM+L0FoKspcTK2JNvzWoJQwH/7pzxTSIdP+fXH2X
xmZRJvMtxHFEpiJVX1LnUUX06v3lLLgLTFUmjQWTkh78ia/3Veq72PA7PmSuSPtEm3bhef++hYXr
BzdhhgFSLpoX89v7rIexEaMPuYGg0LNiZWOC9Ha67T+2ItojDP0Ci6YjMXP7vC5zZzB80tXquTTG
jQIWweo//1Mj1KpQeTMgsXgRPnm9WU3UnTW14wlTtvW2UJ9H6Al6JVtJRkRQf51bYUVMs3J+iRrz
tlJsSIi5lpWxqSJpG0oPQQWHsXUk0UeodU3m6O3XeW1sdpAlv3H8UUNE1S5+WuN1oD/K1lpa/za7
woYFOzH0bBbIZ/EbLs5u6dSNEThsmxTXrYt0w3Rvl0F0Gwg9ZJgaHv/5VwLbRleO3hxsyLP4rltN
mZlTiLKhD00ZI+iG+gDOaeUrvT04aKADuwUoCtZamU/BMzyVmlXdsKgUWm+l3tjdWuK24AgCssQz
BeI8gPGzb1MPtHFq36BsaEEV4uvGcUylw9m2Pg36cJsk/tpoCK2ZN76H8gREVsz1w0BMPHj9qYY0
S6kQoAd+FgohtaXVn2uhGtJnhbw7C+D4GMSlFwphkQkVyRTRugLdY1/vi2dbyJCcO6X81jaa+QFh
0/g+M8vweyyES1DzQeBRiJmkWdhfGZk83ViB1t3bxjn+4Kt1dgMIX31EeARNFH+wGuspz5FZNyKw
4bLuy9thBFTqJANJLF2JQS+ftFpPo01cmPahV6Rq7xvn4qaX0pu+Bb3bTTKqGUmWb5GOCbZD05ZI
5I5bE40CpFL6dpOP7e8kyhUvM6FzVpkFQFIciUekg+09jANMWTkVmfngPFblEB2nQRpu0StXr7Vh
uoV4Yzp1LQrR3WT8qAJNebTlbNymcYQGt52Pbhil1skZxsrV4ir0asDjKKciHD8yLutJowYlhYGW
a5BDgiH3cum2vRFtik6vd1GTfVTDWrs2DNlpNvBKwagxMbyfZH24dcroyWQwMMlrRIPtrnSzyKCX
Z0/9tsk1dJG0Bnxx1gMFp0VwmBr0v2KyutuRjvYxTsvvulX0T7IVnu2NGlqFS7/kU8HAGJNWvbxB
87TbjINikIo1SMiVebC12ug3WLpPmhZ9RdZq2zc9xqGC3ZR10e2UKQo2VZvqWxn14c3IbMcundRp
l9t6dDOlWXyU+9A8nBPta5u1d/FgT25jpPuqqr4btenF53Y8JMGgfTgPU3pKJWO4ddDu+RC1DCme
9Xhv+byeNl0lh/sxs/dcLihGZDgJRFyoViORW0gq79FMRe5dLo51VCBK2BpPhtGiL6egUFTAldgW
luIVaftJU6uvvYqMfdt8mYbM/2JImez2TuZcF62cu3ql/KjRjd2xsemhapIfFswlnmYlsYuSy4fA
GOObcxkrsICV8hHCMvNDXE8aZSc98+MNAmqqVwWDyUfpkdtGq2rf+L7lNSOs9IOV214SW7UrdRog
NltRH8NCL29CuZCPDFD2Lo3+fFer3GXtoJ7RqzAbeeObce45Q6kdjKYr3Dhqi0+KjiqmArjWUxGV
dRtJqzdIjHw/9+ebcizMD3ktt67fhN1dmFhPlJbNTZ00X/4PaefRHDfShOlfhAh4cwUaaEMrUhQp
XRAUJcF7j1+/DzQR+5HoDmJn9jIXxTC7CmWyMl/DnIc7PQw0T/SL4liOBTDbPvFSP3H1as49Sln1
KZKnwOUPFKdJ6AWMag2kY1Sp6JxpylAziiA5+bo689H1G6VRvudjv1dTPANppffXOHftIzm59SN8
nwclUP7EUoXmqDhmx14d3IrMxHKFqBD/zLpUHTDIMe8qKc8oKyBdtGvCHDeoqjQrpGZNlPbQ8jD3
WStE30Ups+44rYSbKk8TrJ47ywMOml8tMAJXHTQcSMxU8+qyKXFTr+WjLyGNk6WteO9bsY/keVeB
tONEtGceDNfz3Mn7yi/mr2UZqa4k5tYhxbjpYFhz9GNqI7/xMkUrf08tRB3eZz2rcq5ntniPNWAk
tY3stGlejvs8FQBqWnGlmIdEl4XWRTIiMXaNngiPzHmeOkGv0BiFwB/yRQOQI1ggd33i5KXZf5Vy
nL0POuJI+m4qzLBz+rGOr6Nc0Z8F4OiHOhSzL0latHtr0INfrTBZO7NujH3PQb4fEaLO7ELQe7dp
RjwA2qy8S0cBcboKh10tksSjtIgPgfdK7FIR78JCxnSrD1E/K+TmW1KZULoGX+08JZR8r+JjPGpY
mP4q/DS24yTSOdOkEL9oOP8/iz4qj2JQ99+sQehxqNbj+kkus9n20zY51mobP+Dc3R8myfpdYfFp
2H7WDsekbBO7RUfIsTpL2YF/5lDOp5+DwJK0rbqMHjGGGu4aa2SIY+20Utbf51UTe7NQBgggTcVR
Tct411gZil+FMN6pTd06YzHjwJCF2p0GX9pRxcxyw0rj5BHS4pRXoe5ogmR+iWbOkmFuxIepzNov
fjUbx6aa9SPH2IRQeNIc+iqVQdwoAdhi/tQ0hUpsDzTLv5Ryru3oEKXXYxvWDnpVoy32Rsu5Oxf7
XCx5sPdxfJTbwHA71RBOk8TqswM19qudr9S15sl5G9LT1+LbHJMafCk09hjMPodO7+Q0eFB/Ebso
cMWhD47cgMZu1uTwqFicJEmIWHFHBdqWzATbtUbmm+PkdW3EKIb5eaXf8u2CWyuKOdoz7nV5yt6E
skYOLtea1JnUXPiNclx5ELNeRHqMNoelxCbgPLNAajFArbcT628+FguYpfTUyHAo4PPUQ/cUF4qS
73wtnty8T9uf7TiNb1Or/tSjUPiDSd1IptyFN30wRqkrj2Zyi5+c7wRJoF7VRlvuYoy3D0FcpDeB
ibrZ3PFkjVQzPfq+kh6MStuZqv9FtJKbqrziKRF6KKIh1iym6YsyFuVhjCvLK4pcvI7wbHs0LJlV
L4S98JYg7nItB7J1Mpsgdo1pEm/SMFMLBx9la9/3RWQLljjYeSF+D4VuPgiTkRyFDougRpCEh1jq
88aRg0hivdbmW5im5YOh5trtVPn5ny4QrSMOEZVdh03otHrwHCOI7wlSSarEtkQwjP83Neyo67X6
UEVxfRejyjbwe1vlXh6k7CDEqTyf0nagBE0noZudJm1YYWGA2pEkJtlDlWZm7RhGbH7r+zHN9oEy
5/u5okzDYQXeDCfDTu4GcolQdIHeqztM6FBOVDigZCHWd0zMuFOm3tq35lAcOYkkllut71N0cnZ6
FZWuNOr1Is4MTL+Q88hWp5qaIZJ1kWUrTQztWbYm0jaErFp1CtV9pQSD6CllHD6PeiHmO60ztBcr
qJTjMKqhuDe7sWlvM+QRcPHGXe9OMFv5RR2UEQvFzpSe0G/LvlVy2+zJMY0rMoqUzhQL5bZqAY/F
amMeM0EdrucRun6a0Zyrw6jdxwLbTsn64roK5fAxNrNqV4whMveaOCccYlns5IoYvk65XAJWaetB
ddRAo007QFLc1anloyusKsFtQi1UOjRRZEpX5mBMV0FtCNJXuSdvcbgiq19keyYGgkLJyaQnEeJz
iZDnCXiSNpeO8zTMSKxRj6CQpU/ZuEuCDoyJHGupY0pIIbGJaKaSVwpyWhx6Ads9G6kW4Si0Ufai
z41R2bJpCPdGluo/8iqanlFnq4rUzpMiNn8MvmJ5qLJl2rVKeZqGCKvG09qAvymETf+9laXimDCr
t6FSwcWtGvFZCKv6TzAK6U2ilVzNslEBs8jbUn4swahQSq/18r4O1fRbYTZCdBKKRfaolIYJw7cy
xQHOUKSxAdqodl8zfMr+6NJQv8zxwCk4BPmVn8TWTRY2wT0LR/cfWHmZdCATyZfrSXm2mqTY9W1s
fOtJ3H5orJCXuJGSxwAp34DZw5U7i8XqWhNgFWnNJB3TOmuvAi2b3GqewAtU9Zx810ez+MK13UV8
A72y3F4dMXoeLSPkCLWG9k5AjjJzIAnQaB/UIO7AJ6bjt9A0q1uyKqgteRoZh1gai8AbtQTxOcYX
xHbSt8rPGJvBCI54m91M8ZQ8SWJc+QjmI1Piqg33ny3z4rme5Cm5s8RMVPZWks03lY5Cy8kYRu1h
rDpiqgFKx8hGh0jyFlFwL9S5YpLc5vJhDOlqNHbZzX3dIQBYdvKxl8t2eBbZMvo121f8akp18wWi
Efetkoh0IKIunuubvJRCaqOSKv2ou6TtTx1AV+VVNBKJ+62JlbyveLuHhnAXZ0X0q9Hjn6B3Kkds
LNEVdHZC11rGnaLnPHJCSQJ+3LQ5xjnostc7epWJhuSWJu+Mtpe+GlaceUE/muJe5tq86WiBwMbs
VAWwSFpUAY2RZLjNRJPc1gI8JGCq1FSnKkuF2q2CMoa4kKvfUq3M76Ji5I7MKMtcD1I83dZgwOYd
YLJpnwRDc7KkqkPkUTchk8HuUuo2BigiVAVO2dFwryqTefJDX3CyfjIfitz0T6nYzydNrprASyOz
9gRVaI4qNIPfCHZlod0oSXxIKRS6WLZO18k01lHxHPhBuCtnHwf5HNlHW0Sy69YI6vq6Mzi36iis
OROiG10fsc0Qo+sqmtU/YZ6XSEx2xo47FLkFQzEcq6rGE8+mmTRUEPIJzY2i+SEKEXWTTmuuJNTC
EtvvMvIiNcuPMQKDr0IcV16uZtlPE1wcIjRKGt+CWEKvGSf3Y8pOQRozl80jiaKgsc7HfJ/yKnEz
bSCxT8xpN2XGwItEEI5o1eVXM6SAX01cDSetDwE6D0nxrPJRvDmVx1Pfh7Ubj7NGbl3EXj9KcCUn
qWj+VFppXGeVnh7iSR1I6oy8dcmThR+CVYRPvRmXta2UifmchLViL3aiJ79NtUOgaL2G54YalJhQ
q9ltbpTlD2uayMECQdZuK3gYP9rZF3aCIgy1LYxafOgaKbjpAIceSyVLXocR689cqdSbREyDW/bq
hMWCrpc/Y/ziEWlrpdGGzJF8w9c97HdtEoQVkg0SJn2tPD4YoWag5V9lTWv3gDxzmyWFJHSVTqJb
qoJlh0YWXQ8dLqRDH3a22KL04DdGuW+tvnYFpRhcfUhY1wgnls6o6fGx9LPR01HuP1SNLN4pjSB/
VY3E8lqlWN7E/hjbWpyIN3MsTvtoKLrnfgr142RK4d0UST5qz0L/ygMq31WzInv5lA874ELii9qG
7ZdgwvSAhkdC2pIhF9pxHjtGmfHeU332T9Faz/pg9F/bIU93Mr8MhIRaOhVymo+8O+TbfNApRPhZ
k0S7IdGVR3XoTbyIM4NEs6AsjA5ndWskwfRY8R7dg/rpn4V0GA6x1sidUxWNfp+KFXo3GSqnp5yC
QPEmKWHo874lw79VC6M8hi2Z3akZk8K/k6Uu7DA+FizBuu7G0hTvJJRXYzdLcJPRgJ5mlVA6sh7G
slvi66o/RAj54Oyr693kzWUYqB4SqUO6b/B5mijHC121lxfTT3uKuzAybMsaNHkvJH4oH7FGKrpj
OBtp6TW9nlr3gpUOr3Si2uYODolR7EzRnwWUYbNQNUkXFf0AyKPOrlQFeOzNNJSZtVG5vlQMwyUb
oTZ6N1Ddl/rcu7ql2YSdmeXULYfe/00JMNjlZA8b/YTzAqxsvA+y9MveBWkFBBIlnOxh8mAY3f7w
O9XjQt6IsjWUVU10TGc+uVBqHOLV1y41D7SINjill9BF70eyRo2WGiK58oJj12hrGx51JOtZDRxg
j0jI7qn90Y6xu6/1l8k4/T+AzS9PJPJbWKYbyhmzf2Rp8/Cjrbeo0iO9nmDaEpySfbOTvZZipdMj
j4Jm0e1/6Jsy7v8FXpVpM06WLE4Y99Sg+dorfrofciPYmN6t4a0aNaE/1H25MEDKrrZN3zxiSksd
QXI/L55fXCjImC0G8eK5VpZv6DMve8JQRXCHihO23kKjXuKUIEZugbcA/Isa0GpfZanfjnHOlxqw
Pl78Ycvxd09rW9gXXtY8W7vyZquUfgkV9qELtUzvu22mcDjhIc6DpqVrl3+XnzR4UYJTXAdHyQkc
BSnuwxY/6LzvgTfSu87X8u/vYk5+ESm5zlyO1Rejx4NSfGvkh6brN3p4f5t0HztGHwOtJlRMgkhp
FzC1eFqEV2KAfeTG4FCLY3rQEf9+2urHbg1tdWr1YzD4A5h/u83rBz0syYmUvYR+9KiZW73m8yW5
NMH+1wZZrfypGtjWAj3QFipOTXYNmzw6oQ5s/ZXD6hVv21HzAmSboOCJF6EJFATXXd42DURDneg3
D87sSYuYE1kpsn5fqh+IHR0ttwM0nkH5BDOuU5yXHBhQW42ziyOnicVmQXTiTGmJOe2NPpOgLNIs
uZ1LX3+IA0oTn2/5872hi5hdEwIiNxArddX0wbN9KJoFTdy4oEzg6V4vqq6YN/82rxcDLHKobcX+
s/NsFXR1ak6yTiep1xcCADolkZu397n44/ORbcVYrZyh5pHZwN2zjc7ahSIe2yCtuuhfK0UtQ/kL
hoZeoJl/L8Z3+zyLTC3JJ+YvSR+DsnP0WdpZ6dts1vZ/GM+7QKtb3GqyROsaLtQ8LI6BHr+0Btix
rbTnXGhlGY++YITp2XOyrKatsgRYFA0bTutkiO/tfpb/TDGchfhLSq0miL7kUehKFPt7Xu2k3G6L
MkGg6vB+aneO0btMMhvZZS82043TYBnih6Pu728DHQfG3LDOKGXoKVtRp7IlFsj9P94zqicftu6L
s/ONMNiVLWpcqA4jvPTx6EbouQuKhTk0z7G39JApxTjtAvSiovfvP+r7UMsh8G71qKOUpy0WHfZI
mzMqZCc2G0eb093nYS5+1fdxVjcgsoKL2BkzFx7L46Tb5OqucIssh+JVp8X1ZMnQeCIPd6nl8pTe
Ykssl9D6y1HpWkScFdS817f+0GkF1gCcqCbVXzF+zObXUf8Ry4k3B4q3Mdjl+6yCQXBcbkXrH+e5
j5OKg0PfdMDg7fmte22+/GPzrX2RkCHDUna3BQA/O6gXrouBoiFW31Q9pNUFPIadnnaQaG0IqsOP
dErlb0Y4vX0+qEtBNIhsCJ1b6FOv82tZrGQ8NviAXYlJBzlacCVW3b+29kTHlt1PkXyxdzzj2NZp
WKZJx8wN8UGbvgXKNz3e2MPnA1m2FFcN/BEQXcpqtmJRi4qIFjd2JROV6XyP5NPGAljyj4/fH1UB
DXYKascqQh4r0pdZt1kkFUt+glmBqAsnxDSUdN6VHJ5Ixp2GONl//nXO7xo+Pk4MLHAVVs5a9nqk
MV9MC8ovAbBhBriHTrKTmP/6sQF+732YZW7fnRZSb1b8AAZWL0jlLnyhtLMxkmX613P3PsTqoJCK
oRFTnZGMkeao3asqoBlI7aCiaigX7ufTdo4ZXg1oOYnfDcjCSAeNGaINp7rb51+XY4nOxdf4Obmu
rn07KW39edtd8PyAJ6kyAXtzzcFRM1aDzNSwKsWoAfcpAfzsEi/Qejiuym6MNxgb56sd6wwoDWAF
DRS314qnDStx6RfobCidFm8OcRdz2OPGNC4L+uNHIwrgKojxbCo48h+nMcDFsKzQCrJVAcItS3DC
gqeRA169xjeKunvJiqljtjdm9+3z0BfH9y7yaibLGrI1zTU+IN4wuJ/Zvryl8XJ+6X8c3GqN1KSs
UT9WdKO6yg4o+w1jeReUS6vbvOGheYyAJIij5P2HkZkasjIUY6HDrtItNaGAlQ0z4JLW2KlZQDF4
A7i+sriDbKAzMiwUlksDori5Oqfy0dTjvNBxkHIlT/qal7b6pJ5UJ/fMIwIvTnfMdn1qA35xcS09
TQjO7Le0Di5shUW7nHcOR/Fitfxx6UBw8BurzqgsAKzYV1aR2yDztF2t9K0bGlK/kfBceG9oJoC2
heSzJHLa6vzvekVL0h6pvCJFpIs+0AAEoRKA0UUSL9fUG4p8p4p1SNZVeKoQ35nDrwFQv2nRsQDd
8/lnPn8+I/C6CJdiU4snPLJWHydA7KS2Dmm+kVM2r711XFwL0LPy8uovBH27VrVsidVmRTJDY/Rw
nSiyrDYrrkxdHSybNRJvpobekX8X1q8bo1pebZ8FWe3LLFLEyAeXxmaZWrrHlpU7edyKb60kiEDa
Ytm2uKbAimDsJCuvQyxbWzO79RtWM9vGTRD1Gl5LRfckGG+pmpxAfzqjYgK14c0nYZrY/xKHW39u
N1bZhTPjwxyvFlk9t2rVjqpm+4Xe7oua5VV1E8pwQiDzTonMYyKS5Qq5D3RTlsKNguvfXXM2/dgZ
wfuClXzGgp7HwGxZ28ujWpm81NpL3X7RqrTc5Do50lRLTQzq9Jf0IfulsLm3nf+U8yQI+CsoWMz4
aKKcWS/L4lLL75mC+AgQ1qaGoTuSfhKxSVN3xSl8zOkk2OzB8SC46jG4AUeCUIJ/H/2Aie9NIPmz
nYjCS/pFpsuBs0HjzIVn7Ji3wIuVx8nY+Gjnd8mil4T0BEhxtAHE1UfrqtjqRr/kLkny0Y0wNTvV
prGlKHd+4C2efYu4xVL0OLOK1uq2AZwH4VZB/+kYBmPndTokNimQul1XCuPWNpDPtuLHgKtqGQC4
uelRtKKYBGyWTxGcLHfhe8m7fP+vKQNYTIkgd5EoAzaA+cXH0yyfaSoZegRnSLxGHGcnman7+dFy
YV1hA0JSI5JtIFS/OlnGPJEMC6lZCP6d4mZB+WZAI9bbwhaCm9in2WN1vfcfYpI/qZTdyK7X9bi+
NBVjHELyNVPwwMo5im/d0IgHJD8BUkF5Q9kSXb20TBCqV5hDzKEZ58eJlAC7aqmlaHaUirnrUz86
6qM+PmTAhL04yMKNCv9fPvvHIwMNOyyOVNzP6DqtnTBywRgjcNCMUdFuZ0RS+ikAJfZQto8tujkV
7/Ic76NBqvefT+6yrT4G5t2KEaiiUgeEcrCs33c5OOqDbSTnOfmVj4Zkk0j5YQYa+qh13bAfx7rY
T1W4Rdo7n16C0vpdQPo6pN9V1bEJZkmeBprKZTQKz41gSG/CMA+2oMzqUQrrf1+lW+KRiKPWtWiO
rLK52agHv8PO0u674S2U+syTYi5DZS4cw8Qd7PMpvZBUEI61gyIaZTQM0VZzihppDcJHt8e3v/bF
2PO1Ni3om38cxbck8S/Hs2h+4euDcst6tYKNaWezXNLwU3stuzOktmbnHyZP3sWu70jHz8d38eu9
C7f6euaM6ISiQFLpq/oUg9BRk6NS4Y3c//480Hm3SGci30VaLU7qYyOqkaSn6g1gNmfYR1/+Ufcw
XxY5vdzZnMrLY+PqXBzHYOytbiHfiGs4RkT0nyy0lk8ZD1IF7ioUBjLxRcUvxu6k+Bn9/Hyo57ff
kg9r0En4j4bj0sclg9/9ZAjkjbhhNvXXiu72IenCYSMzuZB+fwyzmlAk61DsUtjtueBJwz49ah5V
wKdePgydyxedMC2aDhNEhcH+/xvgak9okQjVoieyOXaOEoI/z18+j3Ah7fo4uFVqPfVJ31QiIUDh
ZHt/D91ybzjhsvVAZril3fKqKu3AwU161x22JE8vLR1sz+DSLb1TBPM+fkKaOGBpYJDZpjGmtlQa
L4gSlnbc+D9DTdq6MJYvtT6330Vbv9y6xBoFsVoW6o3klV7ogfuEHizbaJVsb4vzZB72loHgDQxr
6oLmMvZ3t0Sd4lI8B2Qx6l79M+zNo7QvjoqjX/0/cHQv3UjvY622oNQqpd9kxJIeu9ApjyXmAwDk
x4fyubVnZ3kNlzfCUUTxfONgW77Qek7fR17laj6wu/Jv5MV/fGkwdF54yDxjI8ySI30WZrVQZCnD
XBL5LbBLo2RXQ/ykFdNTpidvn2+IS2fKu+GsrwXE25soNcnVAjQnoH5hsrkhsva3uP3JUM44Y2ky
dm3Ft6rc2ZPd1IsEGLEt763YXtT4C/S+tft+oFfstVv81Usb7v34VofZXMdzW5vc6lKgNAeAetAt
1LBwK19sD3VCMezz+bzQRvmwC6zVGVbooRoGHaNtTp27tKDixkGP17hVaaCoXprZ8SnErGrctV71
bHz9PPzG6lyX+cBVdXCQiB4fF9J1sl8UUrZJ5Bur01pl+GkUWg1UIg6W6puU/EnTvZhvlL4u3usm
KmEqrpSQNP++Xt8dJ3luyQCoSVgWgoPmaS9Ly3kRAUDMNJf28YPkTlf/vtbF14OCuvj1ITi0TrG7
WA7asifoKNcGDrRd4QFx/V5oELQa3Uh2n3+ui/P4LtzqRhc6JaqMnHkEtmrTM3A74WmCLvl5lHPk
FSmSSavD1ChkIa+0Opn1QsE4uyEMrMNDupt/5rt4l+y1fXDMyG5RZrFOmYe/4lTs9KfPg18aosVX
pIyPLvYZeKDzLXNUQbvbjR8D76riZzPXf/J62LjsLsShVo9ni8oTEDLs6mLXh7gEETlqNkRRa5cp
M5T7Yi6usrLYzN0vHJom1QGCSVgKnT0VkkAoIFcMMIjvBG9w/hGRip6ArcN/RQO2rexuIyu7sLGB
mkBhl3id0HxfrZRY7YwMpPfSQaw8wKIur9KHSOdhKyRIpvRycm+m0e8iyp4//36Xjm8KZdQ+SXQR
zNJWE9vlUhSYBUlE+2LYizShdFV641eaw061M2pbjpADkw/W/Zbu7aUTAEtaWO68PNGwWx+lQlwn
bUmHkLLI9CfTbaOwGyf2zB00uRTH2KUotpXcX1hGlEYkGtGMl6W0mmdDsKo+9dEcVYL5i9g3p0lO
KbpryffPp/VSHCrc1GEW8Unq6x+TpTkHwzr1EFPVsrnKVTwTDcOVe/nx8zCXnn2LX/kidMZJStL5
MU6VhajBzpbC1h/hL4Z2rTqLNWO1a66h2UzNbtso8MKd+yHm6gqcxklLi55azKSr91Ul7oJq3EMZ
sKswcD4f34WdiFEySA/qqDTQ1lx+sZqEsEaNwa5l8VsnDBBH5LrYOD8vfqv/BVnLpxt9qQ8FjG/+
dnY3K9meK8ExFf/4X8aigymhR7xw7D9+qjItrVKB34i/orIDPw2eLNuYrkvZCbhKBYwF7FZekKu8
OQGunBocoYid0k+6lg6yfi2g34ZGY3hbvi4F3QhkrhPeaN+jP1Lnfj7EizOJBi5ChrxfebV/HOLQ
+G1h9AoPPEnzgvS2aL932rz7PMilByylTdVCr8RcEAqrQfppEwxKw/EsnvojfATxptovh0Z6W9/G
V+ONeAjuqo16zqWRKThx8D7X+e96IZp9PJZRxH5W5g6LOUOcf3dWD303aMeNq+DS9kLqjNoDKiOs
lNUklsmI0PkCcdIi1zRcDQY/8i2e1sQbR/8yT6vEHbVUqitUM4A4rSUsIgMqTicJCiW3bJcW1HJC
yTYHVBOVK32zIXNxBimEoUBJ691Y68BkhVJMQka0MDfhcEzccJqXDa27sTouTR/nOhkRIj2cG6vp
E7psyierY5tdo7Z0FN3EDb38SjPQWBs88yWmaNQ1zpYk67lWF5gZCje8+slPADitTuJe6No46QbF
NqLSuu6xHz2RR8DARXGt+6kHCi0gynYHRfTFL4M5hQ9hM+tYIclIRFQLEejzibg0D5DgqUWQXHPX
recBR0xlpLxt14nxC7GZH0o3vQ1R8Weku/p5qEuf9n2o5ae8S+WRDCnCqGwVu1NzRC1ie5rudShH
/yEKsiTU5cBrgLj8GMWskBiX8wa58DlH3+ctQkcoEZONy+DijUq///+GWeVD4hC1sygu6iFeNCPw
tJwtCBBAiC3smvPzv+UkNG0WrDGm7WRiHwc2BgLKE9rM9A3Dj2j2n6qq8+3Zkv491JD3FmADmjaQ
Tjg9PwaSMyQY0AtBiqlKxqPVdskO5mqHqglN6M8/1sXVZ1GHBlggnaNeTPiBDa51CmQ3/74tfEcw
+1d4+tdJ2e0/D3Vp9XGnocHO6M7bnPpktVOHWLI9tRCUM6msd23XJteTXr/8l0isPYALS3tytaVm
xWgHxWIFIkF4Dbj/TUnV2xSa5+dhLs0dGEltAWRc6E+mvO/jvOJJRW/iJSviOyQxXEUUWO7jvJGn
Xmg6GZingpTjPrXwt17tqmiMmqIIFz3nfIpiJ5PF8DnOzODUV8r80MiDcQwkOdyLUy0/ZkCQFcf3
gy1Z24u7jo4lq5N7CN3wVb7cTaaYdb2+vAXML/4+xNzUum28Hq1ZCGubVo6X1gy+vvJyS6Dktv6S
uSmlLBtGLVTlY1PjBZpCZ4tzWBqff8vLgejDLtAahHVW0yunk5RksOXhrdW37SKuo0o+up8CFN3P
I0l/f/T6PidHlhZdPo0e8OoGamsrb4tOowU0DlPsCEWgYMqcZKK0C+J2cqxoko/QQINbaPPCY9O2
GJpnRncV12N4a7aGiLWLKBbH0Spo5gKPk2SXq2X8VbejeU++Ir+Yky8Udggv9S42ZZSi4RYezFJM
XyKrbBJbR60OSqcqjC4qDdKDPEtmjBxFlb1WaiKHjpWlhit1VXcqkyi4NWNBQphpFNxAgiajZ5P5
7OuN8duMR+WmkrLIcIRISe9BxEbCQnQdySDiefxmJnrS2Uox+vf4uOaHDIOnl1QTJyAfo+nfT2U/
u5i4IayUYQbeACbKVcVVYz16ELQ58RQ0XU5DWUQ3rRwKD+NYWkekqFpbgvO7L/04p56RpO2vwszz
r+TVUWsPIhpBaPIwHWorWq/Qg6VjLKtNbnfxEDwhbmLcSM1M7ZFRXCMZFV1NgVbwrxWYDzTqopOM
Ov5R8Dvzj1/pCOZ0U/HTT0M8WnGOvQqNSYfoq+BMq/P5tEoU4IxayNnACr8K65wqY+kPOEo1FhJ3
FINcvTAflWlAoLlDjhEsef8i8AD+JuoDfWs5n+2uWBITP9ARSpDydrOYd77KqZVQPKAIhVaZpq9u
sDKa/AztGk57dTZfKr02TyRh4H6CoSo28ppLsaD3cYOJC/7AXF1iYyFnM7RuDmFUsKKYvSRmriFs
2XosB87HzWSKJPwcjmDzgBCvXmuFGpjTPLU8CnEWea0rfJfo4KCLUaRWtocPHLuVQVew1XPjpKlY
mG2cHOfZOT+Avji4Qy43ADEfL2ujJ+lPk4A3PJRaR86Ep0SfcJgJsNASoyPaBc1GxAuHMCU2qk8U
8yglEvVjyGAIUlNEnvgvTqU/Tk+Lw51OvyW+kg/bAKULpaclHtQmUO2AD9aHfmE0kTTM3QJQEu5Q
BohuqlsgRodsj3GMF0SuhaZobk9fE2+L4HHhpUzspby31BOhPSzL7F3OGpWaNGe9ATfosb+2fsIi
Hx6mm9BTbk3rm4WvH2rMoDweM8ExBnfbz/u8skF8VGixA5FB7f4loL2LX026MpuhTh+hlNwq4qNG
lfv5jXA5BP6LYDtIWNZCt6Uy1Lh7EILj4m4OwvvJCLzPQ1zajIsx5yKmTqFmXcITo77zNQ2Ug5po
r1mDe4lavob1sNEsuBgGKyIeM39f4KuFKRhTZiol2WQxtN/rTMeSqFWQ3+s3HjIXZ+xdnNUNmoZh
DESUGYsbLUc3N6CHFW5kXBfHQrovW1QvVNbAx4UnJaFv5FPPV0ltFNSQRPrVh1vYpUuHBwkq5Vxe
S4CmVhOmJzHErpYgsvDcJW9c0LDSeMJAnvTlLajlxVl7F2w1a0mK/wCPemqQ1dR6pDeFM8roxHy+
1M6zYjaMqUq86nEfMY3lV7zbMH3mR6OEOJbNHT3YE446O9kMXqV6vG9G419bzQEUeh9t+YrvomVR
hgBMzfGAf9CNpU3HsjxKOlLVUppstBQvLohF5Jei4CILsU59w1li5XM/S7J/0MTUjkl0/GHLJ+fi
V/pfmL8PgXcjsszQysVcYG0HrXZE3MVwxWwTG3ihDMIolicfmShtqfV7Iml1eZwUJm7pm4iRU3q4
ZTvFMfslPW0/nS+tcy4q8HJkA+ARl0XzblBV1eSBmVDkyEJRdOXYhI07GSlci5FytCo/Iuextdwv
UFYocKrgaim6Y6K3rmSFsjWoPDUVO/qTX4+7eacdoielRlPMkQ30Bmh5e+keXLG6tQcuLJX3kdcU
MNOv2ljtGS5CUwFOTm18rOs5OiKksVV53wq1OkFAXwyVWI2Uj4JeciZxrK8XcUs7LPPx6+c7eyvU
6vyYE6GnB0CoaMzsrO/h5NyZ6sbxceGh++GrrfOpWKj8eDKJkh6rW6jAh7fZ4Um233QXuXBQLY6Z
0IsUypCcVh/X5IQOrB/Mw1/kN3iIHi+m1xQYUnBaLIWGnfJURodtyvqFhFWTTHXxraQKcsavFEr6
3tHAqqwzhF7NUyiO6NGkRz2of85Ktaezeot109a0XhwtfXy6pUvquKY3VcXUCySmyl8GS4bKlTeC
IyNnXGwKsJt9DF3R3pIfuLRiSN6o0ZGi0/ReTTG11bFQhuV90V7ndfl9QohYMfKNg/lvjr96A/CW
kVVkKmjZaOslg9LnjOJ2tiyZ9hi5fWuLv01qBtqh6XdyZcde5CxuOF1706IWhnLeCBbE3vLBujTF
73/G6uZLtFhKrZSyXTVKd1aCrNf8GMtKajfG1tdcdvV6xIvJikz9HNLA+miTpVKZskX/edFw6Y8d
+Cdg3s5w3MaYXEAtcJH/L9b6MEtwWJWEgVi9p3gCyinZU04v0a2vRic7yp6aebXo+KLdPWeKG3lb
reALF+KH+KsTbkK+NcUah2porZuvUqRPTlQP4cPnh9uFLvfHYa5Ot/9D2nn1ym0EWfgXEWAOrxxO
ulG6yn4hlMycM3/9fi1j7TscYrjSOgAGBLim2d3VFU6dM4WDqScNyxTizLH6lDheSo8bTMhhjnbV
cCzE4ra4R64FE+jCwbhO0YmXijBzEVX46ZzYQVL97042x/6UspPdWT1teby12+gghyDyZJ7DZdMR
ypg+sWOBcimc0Aut9q4xpFPcb/YZ1i4Cw8kia6J/RCPu0rO20zhYmkQaMA+182ANzpfOliO4pxUF
qrIo9m5v3doBoSrPymSA41dFwiJsNQW4EP2xwHicu9oLgmDDxFq4BPyBMEJB1II67MKTTU6eRbko
KadpT3oTmQYSPcj0SNqYfIrbpv3LgpPHVawK1mDmnDms8c+kDfx3KrJIG03OtbMqslKmD1TeLUao
Lz+wjJhh7Xekc71/F30sz0Jyxj8EkCd+FWLzQrx8q1GwcnguTC4+gDU2kZ7OIoOkCKsHIY2C7JDa
Gytb2cp/wlIGOUmIljE2Hck4smZwX7JWn6n7POfd9NsAJYSjyILFuIhBA3CR1+V6WdP6pl5jKjmU
ivWsPXY6IJPYmZSNUu/KN7s4NOKevIp6e0pDTePLCEh18WMdj0erM55557eQnSt2OPYKvWGDiIKI
/tKOU5iZX1H4Q+pkIk/1yLtSDwbOXfdQu8270tlVz9vg35W9EipOZF9MrV33vwOL9weyN9XtjR9a
XnlDZB9vX+yVUEmM9HAUCB9gEl+cuaFJURSjGury2LUfEIDM6IhNtSeXffoU+qb9AQ6UzBuDVjvJ
Q/MHoTU2qchwVnBmv/ANr7ZPMcvSn3QQV33XlMwBZpWLaIJ0aGDavb3QtTcWLVeUVxjUYhps2eew
gkatIYshGwuyoxFDfYoObPyJZJ0Cl6MwOd2FKsKTw7fZ8GEtDKu7YYK8RaIx5Wrm+AhXM2pTAO92
9dh9Dmv7DYwd9UZ5R5RsF1GHAIJSqBBTyJSSLs9ZkVgmlRAaXnoDpXGQSycmu0LXjo1jlOqP0D83
CEYbW2iZleMNsEgRM0/kxSCMLs3Oc9NUdci7hSzlblDfdeY7c9hq5q2ctQv/tjDSlmPdSQqbbZVM
UuuFMsMD1mjHUdIPeq7eyUlyLpP2IZ7GrVb2ykVCMIBOOUEsXFbLzR9mR5pLdtLNyAs+VJpfnHtf
Sg63z9jK5tkAF6jgGlSbLGvxKOcp3RAzBJipR2OxCxTEBmO/1x7apkJXwgnrE8P7VOt9a0tIb3V9
VNIEiYgYc10cm6qOuq5p6PdA0FvsGsK4+6ypzK2YeCXqAMokCw4ARLGpdV4eE9npw8DO4E4MH/rv
UJfCLX0WqmHWE3yr0xflqB7KO+m81RLdMrtw8sYgF0abgmwvnHpybeS+3crMHlEveygkfNftXVz7
lmIojqYzLRwoei4XaaVGW8oO1TWAfW+coX8HBOF828TaglCsoXLHaCNN3sV3LBkpLK2iIrPA6Xhd
XR1NI9dcR28+BqHm3Ta21ltgkEpw8YBOxuji7UqdssxjgeEVzAqaVxzn8ADRu89jyWi/sUu8SXZT
E253kkg32+rerC2WqBvsDWg/orvF9/SrsKikGPN98l6W6jcao+6WnYJjLE+3V7q2c2T9ivi0SL4t
E3BbMFPH8Ey45SS1z0LB50HLHH/je66tB9yDyi1QaCUsZ9PsuYF4ZnYApQ33gazcaSY5PuU9vwk3
jsmKVyZzoTYuCnrM3y38SdmHgx4BohSABPMhlvT+0DWtcVKFcsHtT7e2KGZBNfDWBAJXQMLGycNc
GhmOsUbkMCJjgJ+FlPQh6SX/sY4ydSMKXUvKmK5DApADCQxnuVdSokNNHXEqhFS5+VEMcBhH6a55
/rO4+rUpsfZXQcZgB31qjxQN6h4qOs3omN53PphMCmx4jrVO2sWiFjctC7pmGsRRH3a9p38ssQRL
y1srcM3iQMt+N+4LT292UFVlthslu+h5K9td3UhB1yb6tRAkLZq1TR4XeQ30wEVxQ3OpYRQeoyXK
A4QrxVkyhr9un5u1WiJAlf/sLV+eNK+11sBefC5eOlJrUSQp3mwXE9cuw2tDi+JBOI5xqSOYTUOq
SPeIALyBRzn0HJABG0tasUQQRHMLl0UTYnnBncCPUl8mQ4o+ArCuqt1Q7RSPKQDCfUnoYlDQy7xw
v7V1axkwEvYUTEWfCsrBxfGZ6wAeSMI86D0bct99dYyO1mPP4Fh/lLwtcysnBSkh+s3UEMBHL3G8
kupnVeHDijIp1d+BpX/Om8p3kYbYR+XWg7f2SWEuVSwxy8u/C082MozaNQHYH3tQjl0heToKaLGz
Rcew8gAQuzLCAUU1A+dLM7xAJXObYOQ7I3yhYPGm6vONTHDtq0EiwnUhm7iWMAVJE0VzBRiCU/hI
drZPw09d8KMct7iBtgyJtb7yWnHcNGjCAAMD5fHZKlXQUuahSOXdWM5bfkvcnUXWweP836LE9r2y
VY5jKncwSbvm25kIgTMO6Unz8H+bO1ndpFfGxMJfGauroa0Z0+D9rCBTKfcA4TZusCpCiqv1mCAa
IDQThbjFcSPKMGFuw+MPMLi2jus823fl8+iaZ+lDyTT3WzSYYZ7xRHMqjhlPVI/NXXwMN5LrtS2E
G4Q5YZ5Ulct2udI0sGPYfAzNHac3dhxztxw3ak03UDfK88IxLNcLQy8ADsWw4a1a7F8cK9GcTQEz
wpH0RmqHL6RV3005eDIzNTyEBcd1w0eufWHG6xzyaY1Aa4l2AGikSNAsi2Gb6DTC1OkJaPC4H87T
O/1butuqja0dGjFtwBARk2FMPFx+SjCFcDXVeP+qke5qQZ6kSRtP2ZqPAkRF4UrAfq4KY1AOaFZp
WZRU9Uh+ttGbPk6WnkL9kW9FW9eJIhMpAs5E1UXwfy0OxhTLiZFazHnZyOkBszhE0xdpSryyTR+j
mBFTU944IdeLu7S48CZ9q4Rt2lD9iK3HWhZcV38NBEK3T8W1EVvEHMxPIHdCrWURC6BfmlnU2YkA
5jdzae5lQGGElf9PK8KZvfIfmT5pXTBjpa8/l2PjziXSXsOP20v5dWWWV4q6L2G3wT/kaZdW2mmq
lTnl4gQp0pj78pzt48NY7sN3IsQBiualJ7TkPJWb7UY7MYjfHlU6fR+Sb8VGXrPWZhdF6H9/zOLD
QnfTq4gY/pPBhTvtHjzm+Mk+1/t+H/0IdvE+ABuWub/P4cCGvrK7+NQUExSUa7AbZkV3FxaWdB/M
8nCG1Bi6Omf4+/ZHX7vkNGrgQsWrXE8kOmo6NyCo6AA4KGdJytQcgrwxv922snZKKaqSToGVoE+z
cCWq7JuOnVMrgTIXSZaugzAiT/Q9CUGzUQj/5eEvTxFlPGpONKGpzlA+vjxFhZH1aTCq5L6H4MRI
UfGzvu93zUNxCJJdfYSaYuPJWelbMGWAR6FVK6K7ZQyJSNDMzBSrE+z+ImpN7D3TyPW9doTxY9d+
cHRv/v0rKYwisS5gVjxB4pO/upLK0LSqj9SnmznBzGun/URFCrEkmive7c1bKeNiCmJClgiy5krb
QvYta6B8KCAF/jHbo1wwu2p+GPrHllup7MyD86gexMNeQaMebaWt14fn0vziRpQ2ZXpD3MRhN+yZ
L/XGh/yQHCvPODbnepe+3Qb2XN8Kh0SEs0rphNB56VWd3nbiOGOowxgmc08bovYAbacbce3KKCEz
KqZK+Pxr7sBeJB8IhvZE1BYwLwS98Xb+lwitEsrlnrK3nydP9Ly2qD+u45ZLm+KdfHVucp8ZJk3n
3HR0u+LoGBlPEfK96Zwh1fVm4+RchywYYx4NiRkAKZRnF8ZSNSyGlEy1biftWxHPwWNiRsExzpPk
qamR8URcwArHHXUfkNutVD8PZVf+NAHmH6AFnT7aJLuHjV+1srsXocDi6qiis6SJ1rt81zxJpQct
4o4SvCeEAj3Ia47pcasOv5JnEgxQB8QfiT7rMjweNIWKakowIPjPRbhvP8w7xLh24T7fbaWZ69aY
3hSZH93Aq9ZZxnDEEPNeD3fW9+hUHaUdMyCTi8jvLjpsLm5lm8kv/zO3OFMmde+gEX2ebhc91Rxk
uIDeIFrsVud0H9BK2d/ewdUz/OpYLezldUanmpKkG/macqIKG+/8KKjcpDZ7ZBDsxh2V4uW2zfXL
+sro4g0bR0dnpgW4eAI4pT1L3/V98evgWEfjjjTxsF2dEOtYPmWU62A7EqXcq1ncWKeNS8Kl0WLQ
d21vurFje5GuwoqguKb6Ymifbi9SE4/jLYvLRHEII3RIM5o2QdI/SJGj3ulM8Ws21Mcjej9uWCDX
6WaTDmFCFcrPRtlIpwKStG+odkIEJZdBCbC4h4vNiUc3sYbmczZX9GpDS4wPNPYbLe6C585Iwvfy
XOcnNULCXmoqxZujDDU+XjA6DtI8BLtxTBBsD3o9OpeFNu06IKPN7vaS114XSBLoAMKgr4HqunRR
PnOKbWd14IDQI3Mc1Iib92G84Qivs1I07WHIJt3XgYtqi7PTmfT4TAenO/T2p0pDvzMxg3an+MPD
0Ix/cDteGdMXYbRaaPVkku0j65z3gUsjLnxUi3z4Oipd/cRvcQ6NPSUbj9nKd7zwAYsl+qOZI2CJ
D0i7z1P4w4f5PjOijc1a+Y6vjBDnXW7W7DAdqxSgiIe4PhQl8xntFwc97tnZGoNfQd/hsP/1aUQg
l6bg+gYZHbOee7IR61llfg3RitjLdshnAmZiMGWvP0RQY6un+LgRcomPtbiGF8YXhxK4a5a1MplQ
FDuoQBZJ6GVKsk8jhN0z+Z3PCBaiodlXpLI3oq3Vt5ESA5VDXA658uWyLQX1yEBsY+9/CFXa9IR9
v33haLSzPKjc6AtfwajGNKbRj4UMoVpf4X53wBDij7etrKYBr33nIvQIFPpEZYPvlO9q9uwXJeV4
N6CbZB7ytyGklLcNrnw4Sk7/+erFm5TJU4voOLHcbPtu3p3UcNg4FCspKdHUKxOLK4aYxNz6JbWt
fwLhHP1UvJabHWEVtHeoExNMNPfGsDmvur425uuo8DL8voQqGOk4pJVl6nRLA3qIiNKyfbc/38rN
Zm3/mRA/4VVYqoeogodACd3C7x818ysRpWsjJ5+gHP37loSsloDVytDzLy62L+4WItwED63/mEnN
23qcnsQMudu0/rvbttYCMdqw/xlbXOSuRuc1DYHMS/etF5y6o3mWzw1SN+l+u7uw4jVk6ImBWtDi
4w4vzkcP+XLGrebugjXb9WYiPft1nX4VhB6P5eT3O71K44dMaeV9UPe/Ld4nmJ//M78s36iD4ffj
QLCfm9H8vqS1cbbTmKrFxjddOSq60MQUzTbRd164KMdOUqsQNN3hwwh2N9sXH5jiRUSaZp/InJoW
dkbrrP24bXftgRPDmPRrBafustFhS7B2pwFmqcOln0K7cj4b/qwjROzM8/G2rbUL9/oJX5xRvSrM
Os0BfahOYrlmIz3b6bCBLFlZDxOs1GIAWoJoXeJzxmgI51hU2xQ5gEtwNL/EWZXsa8vaIn5YXY0o
aiElx+TZMpuWpCqLg5AifA0rg+tb45ONpu/tL7YanvNKAznmAuCLFocf2uhxBp/LcIqt1AkeuFH3
udaXyHWgVOzOcVDesbvjowac7MGhSO/FXfV1zgP9Q9lZAR2LDgIhF3Rq4Mmjqm3ER2tVFPCZlJF1
Dd9DUnLp4UIFQRtVHohdRKMaibuh86oRxQ31p3+2mDgN7wlsos5NE8/6svU8rXkiAQ/VoVClj3Y1
oKGokRwqIn0xAi98IxgOwkProhU8ecau3E54Vzb9wt7iPQTNYCX2UJqgXEz7aZCkkaHxUbZfRtQn
7vSYYQU0VTqKqpFpo4w9yru6MIuTmTtB71rqpNyNs64fZ7zyRoyz4kAuftriqFQA/8dM5a1pnKI6
hqMFS09UabvctqpPoS/X6YbLWvkWTI5S/hCqYA5cK5dbH0cDQ/2igKbMzDFnhTvo324f/1ULtM+Z
fRNYsWXYpkWG2UkGj5ottd+iLNjr/bA5ebZqBKQbXXpgWhC+XS4jT3qU4HO+m1C/03JX/Zl/SQ8O
Ffn0qZ9dU9oFz1tjEuLTLCJh8FoEikIFk/7GYq+KxE9gQaBtE6PEssstxkjnJvpsNOZjHFbM26Ga
tLFbqyZBoYPxp7TKlN3lMqvR7wZFIVkr2uBD59R3taGEnmlS+xzsahc59VZkt3Yg8QgAjuBcYdh/
schIadOM/g6Iaj37MDvyXaTc11NjcUC3mlJrfpLmyr+2lq+0rlZNNVbi8FPMhdz4XdZ5qX7SY7hP
qcPBtRgoiRs8bzmgledGcIrBXOMIPpKl+8uLKk1nCYhfrcfdKZ3L/lNTJvl9lNv5RtS1ck6BPfAh
QSWsDLf7GU+nJNG4VILKPJaxE56ZXFR/3L5yGx71is01Kq1IKiM86nSXvv8nwTDfoYwJuG84bdXY
1o4I5Qmb6RNu+FUltSmcXB17Qe2dVsZB6ouDHaX3RVl/7BGo8m4vTV0pPEFZ9J+1hfNONaPQxp6O
hpAMiU7ZW+ep3CfvlW/GE6Qgd/E3KqXUFBuvPM0kHu0u8lQYzvwd7LIjfQDt/e0ftHpqBVEBOmZg
bSmKX97Jxge/q5mcHvGDUKrsm/cQ0xlwNVSefIjrn00P8TjUaqcNwytnCfF1eldQlogm68J1100K
YjwmEmOgePxUw8kND9Iu/GqnuzJHnZalb9dTVzwQuQkgRIErhpZo4WiLWSqAWorZsHQnvTMf/Wk3
Zfvhb8Rb+O66l1VvE+skYt3yaG3s/aptU7R7iBN0CsiXX1qWAiuUUhC+5VQEj0peTm8tP812tdoW
+4R3gQpdricfb3/ntc9MSPSvVfXSquabcR8a0J4lOg0Ct9A0mNdtOf99184FomQK8B7sjiZ+xqss
M6/lMqwmMVasKF5XPqnFS18/NHnBu7nxIgufvXi4UMKA3ElBVAXSLnGhX5mqo0aL1JjJVPUIESAE
8hFDhe1xq52z4lYZR6FDBasalTtrcT7tIrWsitaty0QwAYx+gnL9PATTRnVj1QyHES5Ug27xMr6I
IW6Tosk23NmxvlqSX7lN3byPuyje2KFVQ6SuXHEKpVdZCQMzmakOAZ1iSJMOnQGZETWoMjm0Y1Vs
xWUrAniEZdRk4akQ9G3LpIExnUKKY+YDWk85wA71aUpdlN6mvf1W3udeeJD21i451ntApJEXUUwK
3fxo7n/78MN4owkpNoZ9r4A2dZmHWWTAvgwR2sGZdMNNC2sLYr/2XF10vRYXW43S1LRKCjf6sT0P
j8Wud9OPtltTNsp30vvbS1o5/RfGFvdZUuqa70o+I6nj8Dk2zeKegqp2lyVNuK/nUTmGfh14k54z
btelW5SQK6+lLoqXdFchNaTDenn5AimEMdUfhPKb3bmFZBxLi0R69MdDNYW/fzcMoKOQgoAXJ71a
OBXJHBl2Tah7aBDDPo1+nH2Y8jjyICtLtmLwlYXRk8Ytm+jLgvZZXHfm0uJJ7Yg5YDbjOmQsdAet
B/xTKIdVblqlGw/gqkHmz5lBxbnIyy+ZVINpph0NoTlv+JKp/5ejxN9Kp/3STM0WBdTKKwCUgZEh
QQlIm2RR2am1yAlltUZelsug5AHVzc3qkfh/LPzyhY3FbrVBJ2WFVQnAL8zEb8bQTZ+j4wi+uPqi
34dv/Y3LveLQLuwtjqKeDXWByCa0cBmkXdAdJvtSKbJDw8jy4bcvnSFG7ZgmQI8MYOLlqW/DrlEG
qaX+d/hHPETIM2yrk69A7nkEGEUCHCi4cJbpCorhVhto2InPGjA6+hPu8FTtfM/axU/9J4s8QvY4
je3oIm8VeFupxOoxAYfyq87JwPfiEox6UuqpQTqtR8m8L3S991KtN4+3v+av0O7qpLwys4g508Hn
Buai4dtVz7USJacmjKWdHIhHIi+1fSO3P2In+Tzxhrhty+hBmdWf495hyC7UVc9v0+9pHJ+7gCph
4hefasi9IlmN3WYww32nhrmLEmntdVMYe7Fu50wuOPqTMvUfIyf30lb7Knfdh3gK9oAkvyba/KQl
waeR3o1rlJgB8iPBdq3e+X38Bcjo19aWvTwt7uWmeHG69Jxbxq7TYaMJKvW7qqQf9VxWjvmcRoz/
644bdEHktonyQctG86SO+kcph2w2V8Lnbt4SUVjbN3i5SXIpBF7TdVW+JY+NL1QGstirzdIbmw08
6ZaFxeWeZqb+rILR5NBq8YtMQ48fN07Fivt4vYbFdS7DlolONsmFvRqyEU1+MY3wo6PF0obfWOv2
wKgiyixoHFKNWFiau4CZTeYv3ORjiYoaxMN0H01kXuIRQY12L8AjySE6bN2u9ev9yrB4El5FrtFs
j4XuYFh+qz5mNaxnXvA07NV97IUeHDnjS/fdtM5wrOyTg+Nt6V+IdV1fu//WvbjdvOd9r3Y2t3uy
XStQ6XRKcJbKRbSpXLJ2XF5/4sUN9zNqQDhoUQsZPf+uutPqY3iwdtZRP2SekRzpI3i3z89aX5II
moI7GSWJ/LKXhnRBXY8ogMLqkr1oJ0qhree/1xg5MQ/9I1FDvVHtXPueqtBzBGIN2Gz5qGZ6JqFi
ChygjoqzXgcvYaefSln9dHthW2YWVy9snME30HJ07U7NdkoUOedM6Ws6bNNWr3Bt216vaHEzlMlK
6ljh/ZmmaJfSV2imfn97NWvtf8Jx5DNgAuAsLr+aHrWdrldcgvKz9Ow8h2/SM+WyL0If3vbqfaO6
4VP6MXnfnPmv/Z8EDa+tLz+m09Q147IMh9jNneIbb8qh/dD7+oa7XL3qTCOhF4dICGQ4i4jBsfoI
PSeeOCE31uaucz8PT+Kazy+d50N9GZ6a50ndt+jZyWQ+W9Xd1UMDcT0Uc4KOcFlsKJzILAuF6ooM
upqA0O1LRJHHz7c3cy2G1RRLBX5MCfIKe+eTScaCsdjthvjOCLIvdjn9qI0a0p8q/YPbhsQG411c
NabfF97LD0O/MSrS/sg3H5tofio0+R5H/nJ7SSuznLgOQXjLnUbUYFmXimLTL+MS2JKgSkpOv6Kv
vVAHig7NxpLW8M0I0FIOouxP1rHMAcyaiNnXoAhs9tNeed8ci53zYoG/993uOXvnvNk6FqtOEqwB
3EGCGOGKmtWxy1KHlu0fKlh11yAWSTLu4JhVD7YE+f4PEIV0R/41uKyKD05bp/qAQU3/NifGh87+
2fcpOorynal/3di7tRTkdQyxeGAntaDdIeIgtC4OOiOHAlNU7xVQhOFd50YbnvkXomH5or62tziT
lj6HqpWR+ctgHCww6uou2SeVW9wFe2CobyeFGuo/dQB/T7jeusP91pau3UGRmQBiBBBxNX6PZEw5
6wo8VHHQuXVHuKtMHtDhPX3jjXxcLGe5XBNuE6qJ3Iwr123Vccu0inhhFfmjUaufHD1/sVLne5NE
f1dNcry9nWs+DFgvyB8w40IY5jJcSoAvNjp/gcGJzR3dhmYn59Zf1RRv3MO1dcGmgUgXVQZwxItt
rPKOP5zJjsPpiannkzJMlMYyN5RCD3ryw+1lrd7B1+YWwRFzpUPbMTLya44iGEEInAqYka2jts/n
O6ug8L11SNZt0sMUDy9FjqtGqd/a9pBzUsdD8FK9NDsO6HtBAW0elJ/bMP/VraOnIBS9Ke/Li4tY
yKnZ5wLsVjbmfdo2f5khgPim3QJArHprWDwUEDIoPV01vwpaymOkE03UmnbfRsOzjbAu0f9LkyuH
igvXTuGbuElgXpUmtxi3It21o2MzEEnKLtpiy8l/MPSS1MPoAQMMvjuVmVQPz8VgkJYqQ+c2m7LJ
ay4O5wiwhMEeIXNweSmUrBrz0qHKkp7HB/ur+lOoglkfrCMSgPVxm896zb3wQpHqkimJd+rSXp8g
t+ErPFF+T1mxlop3BpQvO21Qywc5TL/fvhtr5wYEkopThb+JyamFNb1V/Frm3BSk313eeF38OZCn
jVL4WtMLShtmmBgwFT0v8TNeJWKDM+aZrdOtsB+N737tap78M7hzdj0XkPjChRnr/0CJtnYJxXg6
XtpkcVeTvFmptszmwYckJnl5fIGKZLuIRpvYvfJxi79PXTmcNDUp+XEPwRcuv6ZTyvFYCQ1H6GSz
3RB+rl4AngoGbB3j4+l7dLaO8Wl4yPf9VxGSFv0u+ZK+ZD+Gcw5q5LgVfa9/AVy5ITAA102IGOqb
aLQ7+vGB1z6gSej65zZw/Xfp3zAD7KdTlW3s9UpKQwBOTUT0I0g6Fr5dS6dyzjvuiyw1Oy07Geg3
3z6zaxkNg9FALEV5lUGuhbNTRrWYJwHn7ceDoBAyvhXH0LP2VrrPHqxj63jd5+pMOf6o/AgfjC/J
Vg9pdY2w4gh9OJAqy/nlLDEMqckqupogm99YCLyeYmOINnBWK55AMDGLUV8iDZoAl5dmqod8aoqI
HopStm6UOT9oHs8AnaTRK1V/qy+/4goYP9PFlJjg81+i6Li2vmMMFnzqSVyfVK2rD3At5E+zU2+N
2K+tjJeRYSrEY6/nsQNDkciwiWumoTrZc7dzNFpUE351env7rKwuSueg8CyuENwmkhLpfoB/S/27
dn7g5u4yf2s5a8eBYj/tGa4YudLCidZdVxLmG1SRJ8WV9L8Mpnj+YBm09dD0wZtdRROa2tu+PYGX
tjqrfpBVBgUsBb7qMfC3hJlX94aVCND8rxL85alT5mY2YlHp6NTk0CjmBNOd/9lOm5cqt463l7VW
GSS5BOIimrHUBxfOQm3DSq91BiK159B3Fc86RXfBo04bIzkPXvvU/jWcqv0Ws8JaAxEwFLTSDCjT
V1u+sXIXiAlf0hZRLRNjrr6nvCRn/SCfHG/cmJhZe/wurC1KIF0/zLaZ+JzBwo2epo8N5I/SXn4X
ITpt3CFa8W4bQL127sk5KBFAeAAZ2eLBLSS1DOaI5rNh9L0nBTrg0bIHcQa4f8Mdr6/vla2FOw7K
YgxLn9LLtJsPaeOFP3QKrEgaxXvt0Tn2T465Gz5l8obdtYMqWCtstCuJXZZMa5B3VnrWMBloq8Hd
rOr7LG1dyU69YZg2+A9+ncNFIkZ5gkoIbW1O6RLG4kdGOaliikXMRYvB3fAwB25jgPbcJYw/+m66
H06TvEOXXd8iWFnbS15vAK8OOAxrWWc1u8jQ1ZmMV0/cKVSf66A9qYm6cRfXrNCwhH0Q8CX4oIUT
K8YBODF/SGAdHoFo8axpH3t/S11rxVcKvk4BHWbS+0qNJ8uieW6jlHqIVLwxMvsBx7DFJLFyMn7R
GoMkgd+M1+zShUmhNuTM7DG0GenZyZSrUnZ10Q3aTYkxnmopmb/ddmRrFhkLhm6VUhbQzkWSYIZS
q00ympxONZyzZvpR+M4ZkRB71+TRhj9Z2SgOIHMRYpMEEcHl6gpm0ZQ+hmzNtObwWYafWgw1Kmel
GOTfPxMiaOdA0Dy8ppSK+mJqtJTytD1JbjVQTYnVd6WiHm5/vbUzQXIFmwnvgKASulzR3KRTUJQN
jXLEwtxJs+8su5p//wkV2ZugZAecflW2CdQMGupfGXLwpKaZq9p3hvXx9xdCN1mQhSO0cMWkY9dS
4MNFy0BYP33JZudzk6t/gCxgGQJlQwB8jaiz5KBWCzGhbBS9a0A/G2bpxqda2w8bQgb+YoCeLP9y
P+KoTjI9YdvNuv+ZGPmLotR/wG1hvbaxeBSlXE/1MBY23s6qax3mU7JTjtOhfOrOAom41a1auzUA
jxk6A8B2DQbsx7iiQoI9OIsZNJunR3mQ3hKUbBwBEbEsXgq6AEBM+FsIuS18jzqmsyoJLWBNGd8Z
cfMSlyzNSb/Z8/C+MaaN0Ze1ijb5JuUyaE8YRlxWtCXZqP7hRhMwhx92OtVPtaZ39j7TJuXTFAnV
ujmmI272auylMNi6ZtxkM6Q3UnBWp6AbGX+u079Uywz2t6/DyjenrMDvQh6S+72cj3Sa3mzGiG9R
OPYRrenHPChmSA23WNXWwkhbwJYYKhRTKcuPXvVGm7cz8dzEQAqJkfoxzHfdI/JnD8ZRj1zp7+GH
UrnbENO1FVIDw6JFdHDVI0lDXaLnExEs++14bsa2rQiX4ZqdpLIeNgKeNWPoGhH/M+dEOXhxtPKy
i5VGiHVkYayeO6bXz9CDZW4QycXvewCCqv9MqZceQFXr2QgcPqjik01bqp+cjLS3NsrAawsShBro
NZlUS5Y1UrYtnuWRblbbBk+Tb59Tq35n1M2H28dwxZ2BP2a6Dk6bFfrmMVLlphJl7VDNejfqpfsy
39SaXYEJCpAzU2Hks3R7Fj5TbZyxqhB1/TVR0iD3IRBL22IfK4EGFTSZORKOO0ducQaSXGrzTrhm
I5fe9Vb4yVKHwrUksC89CsEbJ04UxhfO7MLa4hikzZzBGKuwQWX9IxszqhB57xWofo8BtEDTkJVu
Lhefbu/X6nVGZIcYjmBX0F9cnj5nVJNQyyiBiumcbI8a6qjuy28l2NXxWNueeRpO+Wc53m2VQNa+
Ls6bkj2poWCWvTTcNYUdTSnzMmUmPyvSZ8ks3CChf6wqh9trXDv66ASTTCi85ldaZbWdO5ngceNM
SjSra0U+63KU3ElTmnm3Ta0dfwDVgJUEhznNnctFhUHVpXGAKcNo3BrCoyb9g6kfIhGBOhb078zE
XJpoJ/RQE5kxFWdqKMTncNEU8c9QU94mRfgHt5lSMqgrIVd2RcDVhUIv1mA5Vfg27X76VFv/4Hv9
Z8BYxPJJSnA9CHrfVH+om9FFOnfDu65sPqUVxn5F0YjzttgROCxHUiCS83yuzpKeve/U6hwbxkaM
tbLxzIQDlmHOjRjBXuyKk1B4iHybBn40PKVG+rHWiu+3v9XVSnBFmnARJrRr9IRENPSqrt+VGZor
FoXQxu8/y9H4ohfDsxZnd7fNXAVVmOFDARUWIlKE8ZdmIrUIzCogN5UYFYrdsI3lkx4U9nk2mjpz
Uy1TycST3yYmwywRI4y68CzC9rZwtq2qw+IqiDPmstn5U+q1TLG08hZvy5XXwYwIX1BkhE6JkdbL
1Rlj14e27xO9JKrrDHej07gKCRd0JxtHe/lIqUCnyONsDRZdESstDp6pQ+/coXvtOtLbrOjPcwFv
e/5hLiZXHtRDGP9syk20vvhKrx8RYRQdXHg4CL0ZIVl8RaY5pdJkbv8XTDm4Fy2Y8iTwHeHe3qjT
LN+rpanFe5VolKHKAFOdI+9g/NwZWnKXDpCbaNVdV/cvc7AFr1regKXJxSXj/MllJJHyGWbgyjzD
Zf+ilFsn8QretDQj7vqri1ZXVd5GBSub7rpB8DtL6QEqoukv5WR6SKdFoBHc5E32XgVYCzXWtsjw
r6LorX1cHJ5Zjvs+7PkJQsTmfxmt80P2qH+xf0S6J5+H7+FXRrkwH+7TXX2Q7x1PsAJbiiu/+Pv0
s/4E3H9TNmvtVL8+YOJ+vfo2U2nVai9SSSkdT7OmnqrJRswqBFszFc9RARlSML7M9bTxsG7ZXdzb
MbEUhq2xKyBnNMNPw0HZ66etuailG19u/cL56ajz+nOImQY4s+knLg332+71qry5NLGIe0Kl8TnD
wsRdfxj2s/eLbNL2BAtFsDNP8Ysgc853ym+WsoRdyj7wvSKufC2WUYfIbxahw84lPQBcqTP3CVS9
kIMF4X5jjeIiLo+vGNcVXRpiymWTxqlQ0rBFFX7YjV7yAtfGTtql942HPrXnB+7vFhxYGwWAXyMg
FM+ues+xXiWOI7Yt7+vvWRF8biT0iRj9Pm8sbPl8/DJEBZxBBgjUCMMujz9fDrngcuIYPkQv8m6Y
XQF71L3wJQygrbv7ULJzWw2pNYdEfetfq9YiSqJ3VMV6glXBASFFbvIVSeSAmjhAl2RH07t2jZnx
ifKrmCKe7rc+74qrv7C/eFWaKu7tOMe+/Jfkf8jz/mjV7a4u7+1m9nKnPd7+yqsfmWoYnEFCZG7Z
1e5lE7oua+SGOPEuKpjuHL/Y/ofIjg+3DV117H9tJ91XkeMDZf11V195M8nGChVkHhR32MumKxRW
OUTuJDAS9eMfbiXVZKrlgm7kqmpJD7qSK0UcoHNwGgh4c9f6FNKbMo4BBEmS295VZ/3Uy6WbHKTE
q0LXOW+lXqvrfv0rFl58iGkKRzJfOD0bB73zlGYnSMGtY3jq3qR3/8Pcd2xXjmPZ/kqtnDOb3rzV
VQPaa+VdaMKlkAEJEgAJen7921TEqwxR6rhZPXqjzFiSLi5I4ODgnG2Ge6M9Eb/fcQKrkLA0H/89
8VUAV7VBjgIOYn4dgYFmJ2lihM5+3qRJvy2h5BVnYevDRvqqedkJ8BPg1lb6Y9Sdnz5dP/E3l9f+
63dZRXmowZVMGZcFNkX1HVAjWeVbDzZA2mmIIqmf+uOb4gT5wT54l6mv3th7Z/BP9iq/SNY+fI1V
MEnTSpdtMS9rId/orz/2MvREc1/dnzJm+qQjs5qzsYohoqpb4GMx2Bjbu+at1H1x1vgLLJ1vpgfG
4AmrBVag+qdRVp9awOuxV/HD7jKIkJUYe0Ed91sceIuIjJXo4FD7p/F5n3Bz6/FWqSkqDt5cZRjP
TMoLHo6bKlJjDUx/aG2eOBG+Co2/LKV1d7toHCfTlwjSclh5Nw5ULG3IOUz9m9d6l30JDa+xP1md
/NQGXs9wnaLKUli1g2HNZIo4CfP9UgYbA/qUbZAR7rTRl8eTitXLgvzNHl5LnMhe0dL395i/Ud1v
5sjSfbI/r5MUwUN/MECEibU3600P879zyn+qv69nvQpbnczsJhd4r+ItuzEB71yAnhjaNYK59P+e
B8apOa/iVkugRWgsccsEIX95yGBx/A1j4S8ST8QCgIEXoSv8Z3W1satilqWGqfEGA8w1bMVPNbO+
uD19GGK1ZsRUFDWhSwV4vO4oiUbykM1q8Psj9RNeDAW95WSD5h/6JPanKn3dO45ZDZBkkODGg2iD
BDMcQSzF5QUwYDV24yJm23LG6yri0wfsp+e4Gn4V2lkmqat4GN5p7zPOg75vTyUNXw0Bbg84XujU
Qpt1dTfzmtaey6FcZrgAWgBR3Xpn/b4IuhC82b02BKd67J+3O2b165CrhT8Vpmzn/n3IDjB8G5S+
9BtJ5gBi3yG4fBCDPsnn+5TDr8ZcLfyqaIbGrjGmfSyeoJ/0fgsNWl+VGxvvMA1OnoenHuzq3SlW
nmqWhnc3BHYWZLrv7jqEFtiVDyGWzJkaFvGpmLY8uQ8hbTXL1Rms1JAFBOEWemMG9Z3CCOGxG5Y1
hbneqbf45VDAzwBHvbjErRtnFoRnJ9EjnRVesSnqXAkcYk0oGPaxReoTV7DPOQ4mhj6PA90fUP8/
sa2Zk2u6VDAxfsiSRflTjWRoJ3oARM35kmsRGRpnIkeOpYfKlgbKZv72+1jwOV5//A5reowJQaAy
c9+XLd/ab0a48I2myl8KUlXCH08byH21hNByhsmMp4MQsL46dJBA1L0SzxjWbqFZfuOgoL1P6r+e
x/9DXsXFj7XR/Ou/8e9nUU0yh8Tg6p//Oq9e+XUrX1/b41P138uf/vtXP/7hv475sxSNeGvXv/Xh
j/D5P8cPn9qnD/+IUGpqp8vuVU5Xr01Xtu8D4Jsuv/l3f/iP1/dPuZmq13/+8Sw63i6fRnLB//j5
o+3LP/9wscP/69eP//mzsyeGP0uevn/+9denpv3nH5r5p7U0kFBdX7CFS59seF1+4P65gAAW43P8
HNAgbGguZJv98w/9T1D3oFGEvj3gomCX4kU2olt+pBh/ory9uMADSQ7oDfh9f/y/b/Xh9fz1uv7B
O3Yhct42+DI/ip5/7XHArBY3zUWpG4kaCszrs5VPwMi7RRG1NVdfUnWc6wQGZ3oVQIdz5InUPHGv
E4e3/ixz+5Wk6Pz7wjYUN2pRxndC1DL6AbVAS9ubpC7Ou3oS9w7tHTS+gfkuEhRSvPFMhaX8ed80
GYTkR7vrjyRrinNhqQrfpI3qNqHsmMsDC/0ING0cce9Z6cQCzyZWsZudHn+oFRNcI1xpteezpYn7
Uqmtba14towN0Vtv+ZzjZmJA+A36/zIt+hgtGkeCOatoL5O9dGhYi1HtUnHviCPGUBkGywpag5Iz
asGRI0mpY8MUvRFNd2VWKJTHnW3M97LIxlAI1h7K3qSvrEpZaMBfbjyrGmgs7bJ5HM/kAJ+qYGh7
HTeHrsP/C02mrzVhzi2RWa8FcPiGFTPchTCZlo/WTWrCiQ0MFme+pzB2fiDAcW9ASDK2lWpZb15R
NQ9tpo93eUPFS6NKFxbXLbOfPBNt96BG5e9F7S1VJko5QXcjRYAFgV3r3aoOFYcb27LJYHSjZY2G
slY7Xk5MJ41vt6LkCdTFa8jC47GeMT4P0JUYJv0c5QUNQh6u7J7L3hX3XE9TXAW5R2OIaE0SGCxZ
Xqkc9mRh27gG8YWjGgV6v87wxAYGL4qJwYEimsQA6662g+hIR0RxQ2y8I0sfO3WRIW73uuKw0q/M
CitKOp24H+SUPlJDZd96BRgReGpjSnnZqRsdqIY72LNgZUl1PIdShWxDHTZyZzQzjWfL4RhE1pP9
Ylcp0JGZIHOQ6wUWMDW6Ikp1tS6jURCySbmFjvE81xMLsW2MBzl07Ki7PT6hcq0BYH5QhfVYgYvW
s5V7870Oh96zGd6bd6pHnbOpSvGiwAvIopaUw7Zr2FgjpSpz4XfqnL4aSmHbVyYxvFumNs5tqo+V
GttjBgAKn1BB9eEi7ww44TLFDuYqT0nklU72ZM25N4RzoWshU3TrrbKN6iIl+Sj9foICPQSc7LwJ
Fa3Doi0VuzwOJgKZn5I6g307F+KuNcFGpFXTbnhZsh18M5XQdmi+5bRBxB95baBr1bEHd2qtLurm
GR+ekaE5qBCnOC+xr+887lUXsGxFByYty+YNxYnmMLkd1p5ap/zRotidirTIs5B9+urx1tjmS+F0
o3aafJBtNw1BDW3k2xaF+saHQ7E5hvoEnl3gFrV34eSDuCs62tSB7TRT4rAqh2NvR1FZadSqeUtL
fBcJVseTh4BEfJcMEERhaqEdBPB5b2PrIjQ0whheCw6p6XYqbXSs8oZcWKIgZy7BK8ptqt5D+2w8
N/TxwWsG7KKC4TtQz8y2MNYjZ5VX5FZgOsWEXLGBpnSg8Gn5xgXR6R6q/83B69o5gSKSrvmjZWSu
z6mp0m0DtMN9lTtiO3Std2dUSiFCtSWYKLP65cnB2uHJy4thq3GzitXRUO7B1pnLDe1t7UWzqvbc
rbGmOJWNG42GVO+BHDGR0CmDfm4yGwqLzeQ8921WRAbNWBUUY9G8ibmgVjBqrOxjvbSUewDYvAvo
F/V2gNVQPcABQQNpkthY5obO2nMO2sYFjHnIfhhNU/iTRNfSBvr1nNVTT3fQGeAsyinTDrYm1O8e
sqNLqKDVO3A+lPu0mrFN09EhcF7KGJ421ilkbvNCRaTsYJPkOyJXNyN6fU3SjBp8RhXSYLE7FQfS
23Ead44ykMgg5mJ2KZQGzWm+WMwbNmjlundGPaLJXbBlEaMQP+GE0DWFh6Yo0SHUlAarF1bI906e
ZtPOtOehg0SBIrYQs52saFSc6ZzOXfdiIp16m1jtVIFFJdmowLvftbMt37hJlVeorMs0JDUbrHMK
iVoU+ifmuHAhKKAgpDR8+I5TVDu3myFLhGWOSZlP3RUEDMtntZ7na5IB3dpJs7qkdtOj/WsL5dZS
6vRJDgYAVy7xnDfdzIT0KazqgrKf6/PJSY29y0s91DKcRanB0n2r1PqOEdIy33XraYaxh47wk8Jn
cd/0inFMFbc7TEJDAbChzV43OVqIXp4lvO5imY8Bl0Xju8X0OlQwTLMHk+8bx+yuBZbjRd8aStJZ
kNDWR6IGaia1IMsMIxYNLL5gDEA8ChvrotirjBuJAsTwcRJdemxbrQ/z0SZbD32YYHAhKu1zpmoX
SM+tp0ZJHciHWPxMLIaMDVcsEiHIonUhaR91xFXPxsyEwGLR8u8Q8yzuR7dCjRLrKCA503zSt+1W
FLZ7QXWrisyCVNe6kbuwuGLQvhya4awvVO/SInq144aRhkNB+Ab9tDYwqlarQ+gADDSgelOdZxSx
bjYHxMKxG5hf22IKRqZ5uxolzlhY0thlcK8M0q5xbpRZJQe7yq2YNh0JSYFd7GQp3aWK6B6NdOhi
4SpDSCEgPfdPlWOGht0Xx9ah/EBSR5z3Wi03mgWpWk/yMpnnVIkKG7BFJApZQrhpxR3N7yvXkYmq
lHBDp8Q6k5YyRrjzoFw9GNUV5MSwnVs2BE0pprAmLmxnVNDFFYZ6n+11TjLZRhbnQLFsc2m6MTR3
RKJ6EpiZ1oNIqNX0e0NMjzBjaLAWMlieK6YL57yWOmwLPUY4edm59BWhw/oRTuqRPSKGpgi/R7sy
utAD2SkZRTnfNZyk5wIrLhBtnn/rVGvRz8Y3pxLgAmfM+31ZTNQHTkmPGPZPCC72HMK/mGxa5Cu3
XUbrJwmAyYuLyj1SG0/cQQvyKJu6DWri6BDf1thWLQgL6jK1A5sb9i6zNcjjcZlutIHboExgvhlr
8oNUa3ObD2r/hKoS8QGkYJFKMztwZ1dLckPNdsj7pgPPl7yE9vVhyubyyWiktc0G2CizWumjwUOK
0M1Ztrc4sYIJiezWmlxQkrHBrkTB1a2iC5ioWt4QkQlQCsRBO4DBS5tUvMoj20EWkCpaHTSdi8t1
ppvnOpEGjK+ZWW7SSm23OYEuiwn15kiVlQeWJSU3juzmvdkZVeRMne63SmVs7ElFQ1zFO41nuHQ0
AStaWB+C2nbNVINezxo2HxGlEVqZY1zaaso2uiLZzp6EsZ/bhm2oqVWIqNB3z9BtggYY0sprp8tR
Mq5yYIL02im3aqrwJ9PM7GOlN90m9RrrYVQ97Ql2lqbiQx6QNT7tpgJ6mcwiIipZZhwtmXkHMZrp
Xu2BVEhZkX1rp0F5hG/vSLGw5/6WkrmAfCgEds5tKeZoUkA88I0aViOiJO2bV038IZNtGtlWg6/D
NbvaEq1xNpVUkJ1gUBnP6cgDpueuX+YO6JCu2+5n02mj2p3t+2xSmg2jTBx4qveBNdZZ1NcwbweG
wtrKTJ+TiZAqRgsdVpxmlV94VardOymH6ReKrqHVWco+a0x61oG79gj8R7mrGM0vkORUcQl4yUYX
YAfBP2eWqGXY5RTXlVXuJrVwLwZmqk/IatrXAdpskRg5DUbLgbfDWJYhrwf43bpcHrzK+tbYovEd
1qi+ghQpFpM73KWV8GJTMHkm5uF6HHGTx7uMU9RO9njp4qir0gul17xmDLtBm+zhyMbxmfWdrkZN
PZADolh6TYp83EIHzruxB21AqQczv8+Q2x4b5C1obeasQoJUDBtwIodLZ9K0l6LD1rSMrkR7iE54
x5PBtEifLSiq5SqhhwnrVvg42LhgvmaxTqL+zMapiIjIKUyvCPbbJS+ROF1qtVn2+0ar68LYLjin
S95W5jW16+GASOMGQB6P4Mh5WdNEgL5l1B/G0t3JmSkbKXsjMUd8IZ/MVYdmylz2IqwdqKpgT7oq
7EWnHCFBVIYdlLjLbAvOGvS+O2ElvDPqezPDxTgeJe5Jfm3AmTd01NKw941tt8e5scsqQN5DbtTc
VLfCRCT1unG4WZSLzvjUkUtWlQaOH0eVBzYx5VgjCbL9biR8W/HUzaMW4uat36Y6jOun3BC1z8Er
udC83Iw4NAzrEDeFfOfZpX5OJ5NGultlhd/0FdhrtYFNFlMG8PgVqQg710qLJZkpq2Doa1lv08Go
+wtRGxYPjSGdcvif5G8t8oBIGRbQhDsIGUIAkh5N3FsPvFehDz64aIZoFeqlea/BGNtJH1qmGABw
K0y5h+KucteCm3jAAU/OHUi4bAwnB+amgF3nrqk9BiL18JiaZXYw1IrfpsDef++MYd5Qp3jNGTPC
hriHSstJOKjDCxKxcZvqxt4r3DurgXRBNW29Ek8A6qJTUNq5e6wwB9xmELYNKh+hrZVtMgSDgKro
1xiezRBby8lvB+s5p9N1Z3q3NO8gK5GKM0fmwNbXA5xttZCbOBobdp3aUOYzZuXKTeEiwVJlOzo2
/CZtRwEdUUVi1MC6XVfmAPeJW5qOZmAsqaXUx8g0siL0stkNaFlGTjuaO1YqGyVDmx90ih01+qOg
4qLJjHviSECrB7LD2ettnD4dgjzvAgK/ydiTM+5bhehwBcIngjpeJ8D9zvHA2Lem74APyp8dva98
Xa9yv5wXWzYqv43m9NJ1bdD1/YXm8peUtNewWXuus8JLaNGQYALwYJ4euVWewVANXdHuMtcQqkfo
T/geBN+sogIq/9tYpJegER7Vjl6VLoGhDN+gEBgI59kVQ8CHYuda1qHj8zZn2TWSmUtzAoap9q5d
KTeTkYWFIt+QOFqBRgHBacrSCFo4nwWQ+Q5VPioJm5195ulDiIW7pcgEG+49apJMUV+wvWr3E3zl
1X1dkGuheYGbQ8owS6sbg0+39TSoqPTWV6bbxZ1sj0qXJaYDoFU+xWPTXqBydfSK8dYkVjgp3mUj
88Coz6mCssAM1llqwce0dUWQWfUCWEU2mflVDtkBt9UjvWexRbUBRBAIrPT6FHq0dQMtqy6Iw+75
NOw8Mby6swlRsMw6V2S2HTMrktN0qbVznOnq97JiT4SQG5Z1xz6jid3XSW3ejKJJoBHju411Bdqy
Eegpq2Pb4bf5dO2arV81V5xNiVK1YanMNygC9q1b+RVxjVCBHZhv4gtaRR2YynIlxLfGRd1lJk4t
/b4Ym+fM0eJWu60bsCztg63YZ2ozQCtTZ9tKsreJOsjf0goFhvrGpM6N53FY0snrIYWm+4RyBNuV
00NaP+XGN8/Fkdzm96NVB05mhAxgUu5OEGetls8IOncKdGcMJwcEmUotno2On40yuy+6aQ5rXOKw
DKBX8WSpkBHjOj5gm5XDmd3IsC9p6I1KXJhKNMkOrhK9L6cq4uqA67d3jc++ltLzU8EfShteuvk5
zuEpOx9S8LgA57MxQ0mQ7aSOsp1bHmcd9WV6r80o/RO33GgMesfI9AiVO7uiodnCM31CHY3YSCFE
UrRdCHQHcgQlZhZyO/faGyAVrBcbGzLaKImgSo0L5LirrDbwerqZ8OxcD0iPBrAdTaO+bY23aYui
IwRWetPZpJmRgJwXOvUZTNA2Yo6NXttSSlAFqG90irSEtoE+F5Ha5VVgpqg+TvLS6J0NqNcvFNfJ
Ei6+NnePhFd+reF2pp+p3IiLWb9lHEL3mZ4YPQlSOR3lUF2NlANDOXwf7eJ77TIgp8RerzxAy6W6
yavGF80bk/Umd6ZwcmOnQ6JC+N7Mydb1sri35yBT8igDpLXjw7k3a5ejg2MBYuJQpHCSQWtlgBJD
FxQphV+EYQDWNipFPJRSBoUnoRjX5x70/5u0ckPimeBXzljtG7tw6lgZJNAwPeUXpjC8x3kkGRLa
LB4yaE/IPN/bCqowatoVQW2re6Wdr5vCEyF11CnKB3bfFoIg1jJz01bzdYoCU+MPLinKM+Km3hTN
GWRY2WQ1j/2AQDP3UEdiLWxk7FzfNZn7IFW0llOY2/kqY+gvCwMGXF6GMgUUqfE67Bl6EdDGgWZ7
uyWEwWiP9wgESonL2uDX7oBcINVoMSapmVpPVlUZKmzkPXHmCVWBK4gY5ieL5Vn9aCsjGXAiTH0D
MyrcuGeQMbR6iFFTc9Hi562WP9m9KIeASklAqpwycZMLocvXtMOpU+ImUEyhpqPgc61auN3BJceG
rgVeDk8fCqSz6Q1v9QlZFyJR6aE65KjFjHrPwqedA+QVfX9rFXmfXQzl6BygVYp1mAKV7qulTuu7
XxoIP0v1v5bmPzZrUJcHhwzCJaDWgrgGlaFVzztDAcgVAEh4TOmSUWvHneE26fb3g3zsun0eZPkS
v0C8mD04s3A8ZEJztoHHB41ciHyFMs2GxO0LgIx+P95HQMjP8aC/Az2hpeew7vJBf9t0lMpDk09c
YZGiGprBiQvF0x45WY3XI5oTwM4VvObnkCCbgAwLWNknmreJW2/F4eY9JfAIPiyARL7pwsrXjn8D
W/OxLfw+GFiGAJECNmfo9lrFudMpoKMV2vdZYPn2ztvTsAiI4gPnnozJadbfF4sEpDU8SNzioQm1
JuSb2dwPo6v60oYjMMxufWDcr//jV/ZhiNUSGTIQkUZP9dM8Q7FvSNoFXal8b91ro9IDXt3+frgV
nPP9EcK/EoseFVXsgXWTcuxpTbRefUdzyguPHS0NV+ak3/RB3vtmTCNZxabjZ48cqbP2d8SaFgTU
h5YYTBlhSAcY6wLR+MRktTTozBXZBE2ONHE282au7mU0hHKHNN8fiocTM/6IdHuf8Yfhlk36yyaU
3lj0NVmGg27ZjgJyeMyhR0X32c7LT/ASvtoOJsSKoHxgYrd9YlSjBif7av6xHQpQILJQ3S6Yvv/t
dgC7wwE7HPUt8xN9TlE4uljob9GDis46VZJFsazdoQ/mO/nmNF5hxdf78ShBZkPfFFTYz5JlEO5x
CDoscIZEC6iNssCpQiBs/EXfC2YT/A7WbNf/scbe53FXm8QZUALqxw/7ngUZDdAwiV1M9BTm+Ktd
AiGOvya6gtmkfcogBzf7ajLHc9hfxPO1naAwF2kbOIYpfrFVMdP+8m884y9i3IehV8vVtdt67LGC
aBksVpE62rKbBRkKeNsUduenHbtXgNzPT3cFtrFbpyuWt/ozqqrw2XifpOnr8bT9X0XVDzNcQW0o
MBJFDoQNI913i7aNz3R2Spzs5FJdYWs8IvNuWPYGiFyASnnepgxJtGxGLTDzSL8xdsue/A+RS58e
prmCujZZXREkg363UwM9QI2rjN0wfbecUnXQZU4u1S/O/F+f5poojDax0qc/l6oZDFdt986/0iNc
EvOdFWHdILb6LUxh4lMStCs+yc/Z2nDXA9viC1VBzf45+JR00NlFcy4rDmZgHfJd76swjSX2lQEH
9RCN/1MYoy/3yS9Dr3C2JiHGaGLe7y617NoMbA/SeyS62CIwHO5dn+4BFIuGy8q4kf5wfRpavOyL
1TkGAB40eKFMBDk1Y7VvxiKHtR+q1F5WnwnpmLvOHh5L00O+1U3GpnSNpxNH2Rcn54cRVztnJtZo
MygrqIm5K5D8jHjIy4Kej38j6H4xGDItC+YH0GsGdX8VA6kmTZD2R2QKWrwobLPgx1Emd8pWiX8/
s+Wz/nqUsPZEgwPS8lDh0N8z19Vu7dxhHrnn+KDY+Qo9p5Dsl+z778f4+Lp+jOEtImQQaYVKwJo+
Y3UuR/cTlXV05O25uCAoZfh6DR6zyks1aHLz7vcDfjWpXwZcM2fsDGVVZGDoVUIvK8PNDuUQJS+C
34/yMUd9n9YiwoglCOUePMLVmhCqXpqd6fpjtndlcyia/ESK/47OX70cCJAvQoEaIMLw3/2YQBVW
ToGfT+Fd3IIQaKC1t4f0uYLaIC7PIhCjLwLryrhEZw3ectN9c56HEAFj2HKoFW9c5rcEzCSmBc4p
38svJr9obYNW+y6Zpa/WDbT7G+6WWDfaJK9LBXfoNB2c298/4dUB+f6Ifx1lTV8odK42LlWgKmzE
qNbEFIWrg/XoYuctamAzP7EbvpgVBCYWmSno8uD6sZqVKlxDytZFLkyhKGpBFsEFSOLEpL5YnbYD
gNsiXbyQkVfx01YAvRkb1y/u6juAy0GC6Tc1DBJ75HLOW3vJk5Nn45K6rBbShyGXkP5LJp4WEMsa
KRoDAWSgrYfq8COj6jf2wbxG+V5cdNf89uQJuRy5vxt2tX4NQ6HY6pCdbwa0KpwzRZ0636XzwVLd
WNH4ppf9E2XKjY4e9e+f8hcx58OMl5fwy4wNISw3gxMIRz1M5TJpijOUOHPKj1WWR+9j/Ufg0P8R
8vkBJvpbCOn/h+DQd6ba/4wOvZE5z1+eXv7xxF/+cSO+PxHxK7T0/a9f38Giiq3+CagHBJIWRbp3
V4AfYFHF1v9UgZ95z2QcxFMXYfQnXFTT/lw8SCCuuNyxcJX8N1pUU/+E5JELBVzcwVRg5LX/CCz6
MaMBKxVODwCdIqXAvvwsFaKNHP1K1OcCdQcvSx13jXQppsR9pIbj2YK0//3i/LgdP433CSFtQnkb
PV20KHAGSs+NqXabCW+jpa+/H0j/cqSlzgZoIyop66KDYykoc0BeN4BrJdtz6GurT+XLdMy+lSHE
vSMYoea++Ww9oqlyhfz8vAsNGPU0G7R4TuWsy5b7Kxr8nPUv32V1XjoE3eh+wndp+U1Xl6GXvxTp
eOJQXpEmfowC5T6cHeiFwx15lRtCGzqv9NnxAvvReLZ3eoSObOxurWh6BuPxbkxOJ+Mrz4TPY65m
VuiZMRcTxuyyQEQLV0OPANO5857ngxMvLrCY9BRQVCXgP7Mdj3z0T1EasFM+P19NxRYDZwSq7Z+E
xse+oqMsaRpUxfhq0f5g6ET1C1ffod55zKbmEsjsp66CU5J0tWanz8ZZbujoubXFodC6ztfzLoFK
8py0YmwhTWdflrPdhZmrP/RTcwcyedR1+TWdZAQ9ld7vHIcGg9c/9jMnQQcpYD/j4+ArExwpW0sP
gcqv8bqb25KIGnxTfBiBQJqPk5eGLfNuBYNUnA68sqrYTugV01Fp3KOhKxsgPIBis76ZjX3WQ4ek
c1sIDsCvHMc2xIxBHi04pQFTszFIPRewr7ljaHW5t02Hqaipu4c9aMJLflYbjR3qzGiDsjb3tg1h
R71UqoD25lWqFkdTdPdkJkk/Z8iYGvecduINWMg31Sr3le19awvlEhaUL7Utdb/mKXAAqnhGlzdu
NDXuOm87msabq6bPClA0k0nugeBKHLuLDfQPVFu5zqZyXBoD53WNJq0qesV3dHocnTwGLHCvoTuX
afRYiPZh4Owb1HOTDJebvs4SKHjeoauWNB1kjGyFX+peG80KvZelCgxKjVaxXboLhlw5WIAfQ1lg
eKirfO91U2LCu8n3LIgxSi6ysDHNLnKpAGquAQwp7zoAnacEuOfRB9aJxEU1nimFuQWKBz3faavp
NahcLprOvXFWaxxw9CEZmdIGA212rjMJvx/tc8blK5Vsmzrji+4gwEgrSoviTAWC3c+88r7wQEmp
yiuN0D3h+uWQuoVfqDINXJ0B4OWUj0ZZAA3sVhcwAM18KLXGDGZiELEGeILFFHAlszWvPEvxATss
bdhGdWipA/wZGC0ajeognQgQ/UgQMxxalI3rYoRQqBoBF1L6wFRErVnGVSYSgo4ps+CTBwwwOpdA
+jWoEEwOeTWc7qHo5wrmJ2bn48aHnnFdEh/A5ydmo9vdlM33Me9utHSKKbD3udrdaRqqGrzdQjOH
REAd0EAU7GUq4TRYGbkV5rZxpdH2vrFKNxxMuBx6vXpDjKJJMiAEcd8C+Pb3cX/FhX2PSDjScC1Z
eIpI0lfcW/Traq70VRrQbbpb+O3o3flQLUmGzSmC07uW0iqu42aH033xGoXe1hL3f0m11Lp2itGd
vUA/AnH2ABx9+828JGcQ5PeN7/1eRvRKRoBB38IsLaqKnRpnG3VPj2Lz+1l/zN5/THqRc1/uslDe
WTM+5lr2vaONXpAOt0P63EIq5vcDfBlioZ4KFS4LyOhPIsV41sY8zTxFZcsGMVReyK3g0SKtiQBz
XmzdZ29n3C2I/eSU88GqwP1jdr+Ovbo2qDPjbjph7CZS3cCKgeUJxp0LW0YIh5xWf1hROt/HM4ER
UZEdLOya9Q0PzWRIuEmSBn08Re4Yuol2ADuu2mZBdwSMM8oQr/0uhER6ZFoHdXPy+vBFWgbYFRI9
qImg27huOsENE1Qvp0wD+yi3doCrr/sNHvK7/k6ELO72WnXq/S7PcLWUfx3xU2KmeWOT2xgRQOc0
gYBJ0qZBHc4Bamnn/KicsB/46p2aqN9hLaHZtSyrj1sH52GlmwTjLRIfi2E7RL03TSy2fcKTU6We
1W365xv9a7S17JpDpo4raZEGatKHwAdE4lZBZsIOXtImw/3J8b5IPqFzDdo9HEDQlVnLUqUem6RD
IA4EpNIZUN3prkAteLhlCSwCtjDm6P8ve+fRHLe5peH/Mnu4kMMWaHRkM4pJGxRFSsg549fPA9r3
mgR71PZ+Ni5X2eQhgC+c8IYbfXteh3ZBQHx/zk9xFzullUwQWLMo0Z8ESGCSV/qucTEjchpY8sa/
Vdb4T0STIoZTgSdeJJ1SkwwTuljz3gTsBthk6+06PM+sjfULqd2VcqYzdGrh8Ih/B1xknP4IjBxP
hDmgxD25Ud1hS8ZmV/V6uJQfzyWXi3bzXw+Ieg8lF4JCX874IM5yyU9qz0Fgv2lJ9bbz+gnWmls8
DjfBi8I1D4z7MqN4OBf83RN7sSsp8eh50zSZ9aUXl5mCPSY4QHaifCM0G6xz/PZ2yG3hFaObfXWn
PluOBa7PiRtX9zcRqaex0luOpslN8RxVdmdugRPnEoJ/81vAiwJrrcXXpmWnI9TVeo56Y3puQ9+d
7A0nUGXiKPwnysonP/fHiIvPLViGDKiqY0XDkL4OiJdu/ItilkrJYYKfPXlP7dyP8RbnUouBxzBG
xEtHACe28KS6oYvx3DU4qeQXqhoP072wa7fWuQPxxBVuwBuFxcuAGhnexacu4R8A8FPnS8fbAOul
Oqi5bIptvBtX1W34FA228Hbme54oTBF5p/gBpIHc0hJsYKRZ1/Se4jnZ+zg3dGn+6c/qrl6zoCC9
k3Jqz9rqTNT5HS5W9eyYhl6WBQwGPMzi7I8EgUzC8Bz/wU9XAchSlzgH6ZBuYnqBxeSYV8b3uQUx
a82dU5c69cxoBs4at5bBvyy+cB70TWLCf4RU+r1qDqoIs0e4/f0jnoyBJSpsXoxzv4A4wsqKM6sl
BuNGCyp4+c075/97ar3Mrqv/CTH/9w+5pxkbk4mdMiHEqwpCH6o+v3+GcwEWya1mDhM4fp4h0KK1
X9ebVj4zWzqx18AtvEMymObxKJ8fQe1gfzWMLp1itNaCJdtxZ60igbFefE6c8uTDgCLEVI6h4ZcE
WRbrAtguoULJuxAs/7uu9ne/f1+nKg8wLhQdPNMJ9zpdEFFpzvki0Y6pq4PUE6oDsxVncT4lPnEQ
f4q1uOjlJATAOceqOYVnpYpgZb7NXqM4Mq+Na+HbmWebf99iy36Kt9iyKgboFuHm9H/WAOHG+Ynh
xVrYVBt/lT7+PtqJdfEp2GJpj0MWZsP7wxVohw63vvyU0G5Jz8npn0oLPwVaLHFdop+D55/nIA3R
Qmay/a20DY9GbOuqi7DQpnw8d86fWIifQs7P/mHbeoMg5n1ISJniOkTsWvN//v7tnYowr0Gc9xAB
Jnn4HKGj9o3GNpg9Ev0bq6IUb855HJ36QB9DLC7lSDS6ZJQI0bYmPB24XBRLLeS/djxzkJ5+GDJ3
hsEI4VuLpdDkRVcNEAOcsA3XtBtgIp0xdz5V7c1mTf8NsVgEFlzSsBYjTqFc3um+dfAr+EJZsh06
70aoyl+TrP1oM+8QjOj/64C5hu65smgpQBKustDJ6+KYaACee3lX5OkWgYvN7z+pfGq7ozA/e3LQ
Z9CWKr5NTMcFnonA9ut/+Vt0RJweJ9pduwFM5+LAO7nN4b0uRRWx3pVXswDuuWz05AE3+9LRVGek
/cUUqVC7Ai5xIbBdGH9yxNXHivREx9nqXM0vz0toeeDgtk2zgVtaRIr78ypOE6NWIb8Ljp7UR6PE
a7QZyhsrsF4Q0biEfPAtkoe1CKu3jqGj6kl6iOIWNTJTd/V2hOk4BU/q4IH511MfjQiZ7p6+hgPp
BnVR2YPRInIrTpj3+Oq9Z4RXo+JtEzziRF8/ozB9KonFW+3vh1kssUob07wuS2hRF9ar7IZ7Rrk3
/Ur7R+KVp1o1pko/BsdNEV+nZVKnZqWBximvTgZJ5v2SVtDCXO02epRuZsU7eIcrWHiOd3sO7XCq
VkJGG2MwmvCzV8HiQp9ECT4tRjVO92Ruugv8ncID3ntr6RZW0KbcyavuqISAgs4uzflQWy6XD5Gt
BQQqt/wE1i6RByFx0EymeT7u9KC4lAWsanvpZkpbg8VR3yFBoNhJqh3qOHKNVHpFhO01gGkUF9kO
VuI5hfz3zsnv/rRFYs/AqzWGcn4p2FjjgwruVdn0F835pODUJY12PZNDTacruewCmjEagK3fQvJG
/kiY1VJvdFB84jpz+4O2O3MmndqhdMhkikG4wkydPu/QGgQdvXKiDUJ5T883sa0MgkQ/qdeM3CVn
8Mzn0Cy2JnyoOM2PXqlugsjbg8Xf8fdfNKXYbuAtP2SC+UsIsk2T9dmFl/m3g9HfjEq262foTDU1
D3QfX6q8+ylK6eBY2P/+/lFO7hjqWka0WCZg4LT4RKE6VnpiQJlGU+Jilka1nuCz7RFbMJ8bqmkK
6+qyccwf4fqcNClDpOXSxWAHH+75i/GPL95RDAFSSOl0woo6kVx4p95jGUOJCAfoNplXQY03EObY
eD7U+TZPi3UHQfWlVdpXtavqYz+rqyptY0ALHURHMAXfbayCHhNMxMMUoriqxTOPO9dVdMthI06K
0j3jlPPdyI1iK3YpIws/6NwkDMc9vFdgGPF0L5VF6o4e8gpFbqqrJDZS2xul8s7UmV3yv8lO4g3b
tgPiMPqR5apW0DqBqQ9uHXavQytzNSJiDM9dj7dyhDlEo9WZO8mJx2wO2LlVJjedGFHmQRJfpb3Z
20ErNi7ee8kuQVjJ7QLte6Vj/DxlhnqF0vZ9GneDHZe02rku12EEEmjwtF3ChA20UyXqK7ETZ4pi
rW9hWF4pfvCsyz4GtRPT5iZuiqsKno1o1wyMnBjfHbtHJ2nVdpNmi03zgBcfktHt8AIv24X6KDqW
JYFZMSZZ3JVSgSKADvznQfGSNfTffGXl0bWoj8+JCQsvgJFso9n4EnXtVZV6F+GkzoqYSnKNYE+X
OIqo9OoqzBILekTW6Gurpb3cZLETS+K4Qs4GiHEcw6GYrGbvZaO+TSEloDHRtNe1EJo0wOFyfLPS
OLZLSCuOps9DHh+WJ0MtvnrcSSuvi8ttnYs/uy78mUa45CLcKdqj0azzyDyo6uTv0ni4yFX1La+i
V18fbgdlhEo3lW9aKKb2kIjkpyYOnU0JCX8cGXqGgi85UZDdQ0l3uyakbWAFOy42R1HKXa0wf1D1
AhI/nJNWudTK5M6SS39tCKKw84fizujEp3jILvUou9QEBbMhVRzsopSBc5ko6iMXYq00yijbUvvr
2u+eylS/9LEXVgXvLki6H4mF7nSo1qxY5n15YWI1EF1OeTHYjVRAzvQiFZaccujl/kEOjGvTDF+Y
AoYwGKNvYZNITtgzgGMZXWpyC2FIYn8UQ0TPoZLvkJF5TNPhZTCHa3BerZtX/nEQ2xdSUM+u+om2
P7M12qARRAUfu1fxG/oTO6NiE3SROtnDaDwEuX4VadRGY4QoRaM/FnnHSBYyKEd0YytGEzsmvE8b
ER30ZwdLcoGVNq5vUGB1mZJdZ9kbNex4k7AiV60yfa8iIgZocNiTxmMmU9S4FrIjTlJZFTor/VXQ
KVtVY3tF422WowQZyP1RHLzLvrFuBzVQV6nRbDutWnOee7aSaVfIuD7Hic+kOOr4vco3a+yY0ivd
ZS7EWzXBEtKoqrdczHfA8DV7Ysurk3ClqN6eX3IpeZh+Bd4LrDO43QP9m1C8iH3J1bNsQzszBoMU
bYo4vM71AcpavKuGblNX0jGYol+CGh9DvWERpD38zVR4ka1atmUjfTAjn6YMaoxrozEZvCT9HWxH
xOKhhU1YUKDhXlt72fMtW0jVV6HoGaUL6kUcZAwq46qHPltJtmFNlwmdtqOYlZarhKiS9ePFMFqP
uDzfpop31/kTYAzvqi9wFU3ab7Ekt46aFqg7dNU+HsqNBV+tCtq3ShtuRKN8jtQ6WlV9c1f4+U4J
x8MkhP0aEE2x8lsMBomgIqumP6Tom4Khizein6zbtBpWzRi5tWndaTimpF50WVnFRRnIyPYEF3IX
M9EmmzvmgnkpTzgvJPpFrHuPQkaPSjEf0x7+KvJ9+X4COL+ShOGSXac5DP/HtV5AcBZljn+l7gWI
mjGyRxG07iBj6Xdj8kuWcOaOu/ZRaFQGZ7msr8vQXIdyh6D5tI4C6ZdRmqLTNYh/+PDpa7kZV52H
pDy+b8new+WV8bGuuEbp925UlC+aX0fbqhFvvFC8Sg1ro1j13ksrd/TLBBj6JO9qXWltKY87cAt1
6XRtD3ihqu4HbDNRLpAj/xgLHYw4Kf/BZWRPpfzoGcZFVegbZB3Q3K3gWtTItxhD/Rz0o4tYh5u0
xjppxjfBkK7Q6btSDeRVDWW6LivdHSeEBhhOJ1RI2c4bozWgYnzMGjAGUx/ZbRhOe/TQrrsUUkVb
y+zkaLxWI+mY1+H3VtQhOefDbVXhkqKF5vOQWDtfK9l0gfHQm80+9hD0lvNWBAuR3MD+z22tzK2V
1yarKModQwP6EVlW4WCx9eKzug+lFWRYxBcaJLVW6Wxwtf2xGv3umCgl5gdTL92NvVetasPy7LFT
99lAfVL3nMToiqAyEBl3pUJPWvMQ+2im8FGuM28dlTlqGdUQblIZKrmJcIia/QzN/q2o/D04w4ck
ifcK2gDkhRexWq9bK7tCxZ4XY6SxnfclGAQfb6qtMYI9GFGacaB6b0Kx+a53qXIwA85aRew5T5BH
sYVqGO7CYCyO5RAl+HMJzQo/13Qj6fW92lTXqhiMjzlsUxuHpZhznJ0vB9059785ufyUVDNrmo3K
2L18YWYRn5PPEFOieErBkakbcz+rFE/72RHtXBn6pf0wh5EIwnQLBPc7AOBDt8ZA9raaaCc6vHa7
mCRXkc8lgF+r6kWMRUdoVFspjOYY80CLmnrj7cILeFXk7Of6Nl/ng4tYi95QmEjxQH8BTNaqW42X
zEEdrnUnvxhXEULo4d055NvZp1u0igof/nPY86FmzXdEDFaCM1eCvhPtyzOOf6efDiwGRhWYmGKS
+XlR+J0IpIY0m6eT1oCDtC2aEf4G3fW1bKuPYwNmiHLfPlM9fMb6krHPLxWIP7BpfIi+GH4XPerI
VQYVRC9oYQuRQwm809rabqfamaTJ7qT6ss9xb6/PGXR+qR0WoRddEpRXUpHEnEQWofniOll5q3IP
qwrMCdtuHR2y/bjVzo1gz0VdtDPyGvPvGK2398037WBLz24GsUP/byVs+l1915V2vz03Nzq55xkT
6PhxY7y8rNKaTspJmHnY2bkv3ltu4/4TF8TTy+hDnMXZopgxygyA/+mfoHzlZqtyA4tiphh7dnMT
rqxduf39EvoKVn3/jn8/2rK9LpF5FWjNOubRvG/WJuIilAoA/0FoXYPZe5I2iFCsWqCpyL+nu5Bk
1J6OwV7ZCddnT6Qvlf3ir1msqmis2zJAcZh9VF00u2QdH2ugCyi3TPiTYNuDQNYWv0adq5Npx5lq
/EsrZ45u/MnvYhsv53OhHPGRGwH/KXqNTp9K68Ist10gvvR++DwN5s3vX/7JM/7veEtsSJYh1pca
HidU9i2AC4S+4O8DzNvhy131IcCiuyAXQlgjM2Q5PiYUY/k0lNd9fqbF+CUGTQSmTjOBQ1WlL9IC
YyPFWpRCjmni76l+LfeHtLn7/WMs6I1/nXMf7tzFc0ShkOs92aPjZcZW0Cpud8RcbFSBMDgK819p
2bsjanb1zG/yI3/bTcLLZIaHHs0wamudqlKcrqmvz6yY03/Zhze82LHozJZeFzCDmKdTCnZlz8O3
0KVbbqMch1LKZb+bLVbOXm4nD8IPcRfbVpEnuROQzEEZwLoKD8k1aoGbGS4wm6rE3wL0z+zzGIWv
04DPO0Rb7M+wRe4SQwNQGJsGqLOdvYGL2IABXXUPDY8dow5oM6dYlRf+c40yyl18hbjZuVHWu9fH
7xb24h6o2wqtY42F3QCR090a5He5Ny78S29TXWuI6DozL3RuRWYSGEjtEm3MYa8hY7gx19WN/DY4
8JmwvPkH7+jkGQa8DMtQ0EIMmT/nAk0m+PT9eUfVKsK9nlmJxULYeSjsXHYXSJakW2UbBParyoi2
eQhRNv0lPWA5271Iv+odRqOr+kx+8mWPvn+2v/+kRSoUS2EsKfMqHcwfhnFEx4ZOxrmbZF5yX78J
qt+AOQBkLRmUY4Y2dBoTZM4moW3mlzrAfENa5ZeIPeAeot6JLaC+CvibbvsUGxfFjbg915A/dahK
+FbPwyKk6d+XzofEeeL+yKYqALYDbKVsepSQ/jVghtf5McRiFySe7A2NxJOaxyR1/K3+jkUyV+2q
D9wZGRquzt6Mpz7hx5iLFY+4YclslQ0/v13o69o2Qv6AnuOT9+Q76ja+i47nkoOTKTT44hmApgDx
XYKu0jiSfauE3YD2j0Plb09beWdgLFdszsY6lct+jLVYo4mleGqlE0vczxiG6MoAPDgjGM75CH2d
ic2fT6Wkggwoo1uxeJVFXwRePkMyo11wPeNNKTORkUC06Z84yp1cjx+izSf5h/VoJiK3Iw59AEDR
qAnxKQZwKjiv6HYGl+o6XxfHs0jFU4kM/h06oj8mrOYlzElr46gZBmDL1p25EV3VhZ+9Ftz5bkB1
+WF6qODm54e/DBs++TV8VBl6L0qXR8DHuIuNge05FgVz3HGfXvqpPboDvov+YUYtKpezp/umXmFJ
8RC4EDw2yWYfXyPzdB4beuqlA37lDDCwAflSPUdTPUaRQJNyVl0pJHt8mPH4NPRmQP7wPV5FiN2d
OQC/sqBYV6DZgAuA9WEQtshSkqYok1Dh6aMLfV/f9ptoba6mTbvK0c/wDogOrs7umtMP+nfMRf6B
QhuakPIMUA8chDmxh11ZayxrsHJRTRjK+Ro72jNJz6lqCCItgH+DTsiXYncQkKelQzMnAf527oD8
M0/4k9UQVoGYV+gKbZDlSe4HUhv0M/B/nouR0+3ifXjEmZFKT3FnfF5wxln6KyqHL4hrxUw0kEln
lzy2rC06zsIcgB5FbdeBdg3xzTPcPAf06dOIcv9K5P6fxvo/8wj+/2axboKX7OUjb3X+3/+krUp/
QDGdCTSyLILM02au9l+8VeUPZLCMWZwKo1O2tUgO8jdvdcYk4oCCOhBNEY2f+svmRP3DUBA/Q0YL
6irdEg78f+NyMl9Efx9yhiKqQHZMlglQB2YN8mKbywgiM2f6Ju5n7kCoc8gV6/IYrAyHQdHje6nu
oAxqXZ9llH/OsP6KzMwPFxeqLRw7P18lQmeGqTzcMczZ9A/zxRWDuXm3Y4tX/lm06uI8+xpucXNZ
QlR26nAn0tu5mT0klW2+EWCvmq9tix1WCgj6XAW+2IFfYy6SZw9743qY7uZjW0VmvLublTiQ0WV4
CJ0OBMk5MMEix/kacZF3lL6K7YV4p2KOmd0xy7ONG+5IZ9yqtx8W+PWfK+Tj7bg4z75Gms/VD5lA
lDFGH4f3ZxvvpTXuUOjHGdTma2OTucw4JPdMxM8LBst1QHgKtj/ojxmzaM1iwTSFlSaN9n1+m3N1
KDjqKr6YmyizQs1wpiU4/7K/98V7MF2j3gH/Z6hsjcW+mIpB0cfqBY+DPn7LhhBY3pnz+VQEE1YC
rW5NA5i1eIFSU4nq5L143p1Y3hfizhzfzrywxXU6vzCQbuC4IBmokN0XEYxxAOTSvCAC89S/1A76
ufTAjBtjP76X8Wf7xosy/s94HEoaxBKI4suUwWg03ASal9otdqKbbvObMn6/uydncsvW9h6Dm2hz
7v5Gnu3LpwLUSJ9Rg7usyODhP6/EzjKDIk1+hIPf7juSxQdtUJt9XSv+QafZOdpMjVR5peQBIEtR
1qG1qrI9FKityLE+fNciLXtJIkHddX4fvOA6Ybz4ODvcYhsi2Q0+XauwUKZ1LsIU9YKMIZwvRs/T
VFdU5IVlrDD2m46xZ2qyM8ip8MpEWb7qwlp+aaQmlTeRCLd0X4615eOU1DBcy/XsJvF1K8QZopOF
VUNqfzvB0vBtCdHhlwBxmxaoCfpQ2GDkMaN2XRXU8rJK0ngl5o0VHDNZLZ7yaJYlb7Ue5V/o268J
A511r8hJ4iB9Ir9lWGkhL2t0Uvhkpl2xUqKev0gfZiqrOhXit95LuqtBjZJbI66std4znB7RI238
h1pJ95pRPjXABkXFag9NIiZOaxS1KyRmuaqyun/0lLZcNYmA4LkWG/x0k07WdSZOZYa0NNQIW6k9
WCcROjr0gENLDA+pWZlCZIOx8TaeOXY0aLtS7K+LXqFny8Q9r9dSqRu/wjHpfwGfCBD9l8Q6cCt/
QDlZEtta2PpBgEBn1HamsM30Wn2OlEKno0tffUsmKT8kU6v6TtIHc3styap6y4GMarA05ZmCuRO/
fCX7nX4xhL2CtU3naT/1cgy+h+UM2xASBe+DMPHKq8av/IPvSembbkkjgq6CaTfM8G87VUpngwbU
fQslK+1CIBNAB7epd81oJbdUbAjeBrl4MdUCdJu6aKNNbVZFYCPlaD2LlSZuFSm+iKxhwyi9cwRu
jdUoidPGavTkUmHiuNY6FOJlBOpvRjkKdkUsWJs+aBpmMYX8Q2D8/2wMQn1vYFd0E7Vootpp3zGo
aXolfs2BFdt+YpVPaADSO43EsP3RRUJEL6ubkURtDVxrRtKUHIl7XDhkSFKJbmEb0oUoLXhALlWp
E9yMTuXRn8LQHbWwoe2iywf4n6h0yZP1o2+wdpUyFFPtru3Kp1aLplWbhq+jJop3LI4QLk4m9f1K
tLxqI4yZtve1QoEeqXV8lpZE4bXIpe6SJmd3oUaqJzplO+Xf1EpVLqeIreantJ40qQVgZJQYHxWj
0ZquJ8hpjFq8pDA0L9gybBwo9gUD28LA2gsTmTJ3Bkt4nZSheG4nLT2WqdzdenITb/MAvkSDxi4e
P2J9aLF7OpRJJRzR0272Ye3h76yk6nfZD6snq0e3WvAkZd+WpgDWKTfa2ybIg8cpJr9Ioim30UaQ
1tXQT5Etq3K4Lj3BAloFMGZWyt3kMpiHuJPJcphfQ1nvRm/d16m6inABKHGWMji/0Ax3RxBTx1bO
BXsIddHBeUK7xBqFiWbe3ePM5gsJy1BSbxSlqH50QxQcLFTFf5SpVsOSr3UAaTIy0mJBZ1MLpfVg
QjHDpQLRBa0d3drokLTVi8QJysTcJKaOOYCeqzcJJlLXgJ7yVe1lwypRo/qYzfRTG7b7cF1icPKi
Yp4wrHypGtaj1FuvOAgVr0YBy8+poryL7QGQ0fPYKIWJ5VIRrDESKwoAZCoGaL0QC66YmmDT2sx/
yvta2SDQMKpOISSNWyelspLSIHkevFZeG2In7HJfTrdmyWlZiYGAklNfYWjqyWGGZjVILFvL/Oam
7gbp0uvaEZ8PvfnuD1bRuF5k5m+mpmOVXie9uDelqWrsPABQEWDT4uDaZuAhIYX1nR43fonqr9zi
8lAbx74oirtJCIqnWpqKexQqZJqbim8esEaSv3sRGB1kSo11rip8+qEs1G2vAj6ZzChxA7GQ8GzC
J+k57AWQLJHlQYkYh3FbyPMZgY9eCBanxOVG5XiubKMOkY7ph+q2k8vpyvBaE01XWXsJerNkbBS2
2NmIYg3DzMxALttxoHU7UR3GHxMmfD9zxJxfpj5QNUeL2/YbGEIDza8WWJ/UhaMrhnn7U8Q/gquq
Ux+1VJG/i3KZbNS4RTChCwGGgShl8MGyvPcwv/uReJL4s2xbA6lsIUU8XIsfxiRW3EaxMEDPpWFd
KZG21fijVlUXe0/g/sxDBIbrWyLhRIFM/Ih5Qovk9Q4Z/g7khBRdlBrfYKzrUbKlugou0zqKOZFi
hO2AGsvadSzXeT/LYHseJi3FwEAijdHpQH+rvNMF7A/s2NfGB7oj6n1ccBrwmNmPSo37fC16foG6
cCCN4NjDcp8asvmrB4izl9Q++4W9HSgQtU/adSRa2KoZShSDyDDgBfidhSZ5IK+aRhNhA6htfGGV
WbgOQlHehUWD1LcyAtlTtb59SMfI+6EhWIlHoO5H3yul147c8tKuaLAoUoIqvlJIMLcMfRD/04BI
FznCbEDHsvAij4xxban1gIrX1MZYygep/KOOJ/1ZyE3rfmKCi2dgIK77ZgCJ3Ho04QVFDnG1aRG1
AKeyMftMxgdSaTLbSGRvq8VAs8vS6i9xivcLO5+U8aqUzWqv6mNzLShauu/DGN9KOambt9YfBHvE
cA1/IS9KN1VaFVwd0og/hS33pXhRmLI1PjTKJH4n5wdeM3VsvZT/Hjn1hHWRphTYGzhd2QnNWi6Y
rbV2hMNliltXrAz3iTTig0cWVNiKGsuYKsSD4PpKA+Co1Ur/Wi4y43bWa6JKEvPyaSxFTbDDsR8E
hF0s0w7ScXzuRrXZ5G3Sl+6YTgkP0RVHxAdAoJMhlK9KpnDsaEmO40sAsatdGUnlg8Fqk3BT13J5
DVoHq0Z/SgO7GpW2XxmNql1NvYJqoaz2wKJTs49vMjFRDwmaJD6Wc/q48UNh8BADjGC2DGUTOYVe
YfEoGZWMWH+aWleCr7aaU3Jk3anyUKMuZ/XKbtCHcCsWGhCfqSo12CW1pR9ijo8XPRqaX7LMQWV3
oSbLTmiUwiEkt/4WtIqCFaGlppdW0GhACZtQioFFiCiuwE3Pf0ydCeMCPmqxq7hMLmJPGJ/GWvLB
6dfMi6TKUDa1VraxDVHPq20/62qwZH4jmlyLoYAIdx7FI2owphbbQVdVymYSa/G5SJGw4fG60bKb
gh+w0wm3GCfnDlkZFhY/qObI9GIlJb2W6qm7K4ZEDZ/zOpHjH2NXle1xTOM+2AFsDtV9hJ+pI3f+
4HZ+E/wEjpVarIE+MNw6K9UHD5evfVGwzUATc7jAxCieul7yDBePM/GtQT+xAsxYYpXQiQnzrtHA
O6bNu/KnzHh7a8Z5cR9qmrfT0KEkf0afoJ72gN6UzJ6UMjngoTcYuyFOI9LzFL81uw7UDGeXvp50
jJg8kNM5ty+FORfek9xP8O+lMQ4iPo0hF4cqBIRsCL2H+Umk97hIeNVhrIKIMbQQWd8t1SycCYPQ
R4u/4AJQFdUOXfKUEj+Tcu2qLMiPrqCDc0H4USJvAYJVYCqLVLMeB7GIFM5JYYqvJEShSb21gbu5
qCVjB9wtOSS+1zigrclzDANsZNNCKgNsWyd2il9ZQmx1cIZ8uCq7vnDN0GCX4HjYibswvJWakVt6
EExH1ucPB7NnnaadyBkWm0N4YVjpkCJuFCCIVKJL/yDlRXREMxE0bYW1CTuIwWxWd0epopmYFtj0
WPOmx+IDSH+e5Y+NIqEXi/T764AYxWwX4eNFL9DaESH8d2YqrnzstDiIYpzkCpyc1bosLrwhkOyw
ipN709KBx5tDu0ojfqIdEsE100rZFkI77fXeijZZKrVYGiXWVk6yco0g6LDFITdFCcoUXCsf0r1g
3rb6uO6tYNuVueqIoyBeaE1mXZO+Y76iBpaPk5FM4zwNC8CtqtT/MFvdlHGXKANUdsHLvBkVrw91
oeyJVNYfcgdV+8S8tzDirHGRjfqpvROkGm0qbGBTdH6i6htefe0l7skRS53KB7JFKVzUehE9N2ok
b/MxFHFCyIOjoJH92LlYRjdM9fO9hLTR6l+X/UiB0DNE94Q2oaUs6uFyEuLAaN5q17/VH+qjdTk3
1gDe/4Lpdm/tzsGJFl2uuVXyOd6i59Sko6/pzVv4MMgo35VH6Ta+mJzskvvz3j87O/zaNvkcbdnU
UCS/aZs3QKJ2a5Z2iz9LoZb2mXd4JspSCto3hTRptVf0stjaHppstzqe8rkD4Bzr4mDFHdjA2D3b
MfzaQvn0dOqiS5lVoYo7ypu4GXGLcfvEllbjvY8ZiYOjFAaMYNIAvzt0vP4cg/x/6/5/mOp8+Piz
/flnf/I2zH5+at6//8BfopPGHzoALVr4IjKrrPN5M/3Vvpc0tCV1nf4JFE7Wz39a9/IfCBUwTsJU
iuY6Ah//bd0bzAIQlaLnTVNOQ4jkX7Xuv3T3GOnougHTit/GWGnRoVTiTPGCNjtqHr1k6yAkxp9L
4v8cgH5Zi4sAcz/2Q4cXrLZaC0Z+rLVxLfXAD6SDngnbUjqntKqI75DST+3WRaz5YT/EonQOwljU
XVi7JVfURPsaiz0Hl9DwGERm6K/plsjrqprqO9PEGrrHn2+XNoVyj/035XEWFXatBwLWnlK7yswq
c7ASHK/iBLaXquXaIWa8CH5CFuOtFXXWfYDY4VadUtlNTG/6pnuVfJVWJMXINyXOqMrFRgpTdM/y
Qj7iNFwM9BbwYFJiDU1PhQSibPA0k3B1CmyEKSGeiZWwJRfQcLtNE3WbaDASsD1t7vxSnzD2LnQX
3AMpWA3Z9kGmhLmU1biaaC4noC8Ma/DQmxvzty4utF9ihCfQqvTlWl5LSq7gPFW2ynZKmjxwcO0W
LxKMjvdNoMHuN/roQW1ThT4Q5avVSvGVgXfYixeYMKl8BTKQq5qBBuWAcec+0DXPTUTP+4YoHb4h
mg63SYw6/7aIiomByJRAMEW+LjiUctVvqyQJHgRh7C6hkWsuhkuCD2E7SV4xbUqOGQ3YApW/AWxS
MZbPWWQKztTiBVbD2nxpBzaRHeBAjxZMznBiiqZL2QgjN4kzYZ3D/N5YCIg8SVop20pnGXuqj2nf
+4F/8AoDV7QcwaLWDslY9iVWggczz6OHYNDwEpXkSdwFtOp+DnSXNlOYNXwKvXQbOUTrpZW0F6kS
GGEbGM+TrVOidH5WvZBg41/XYtkrVrl5K5dI+GlpNLqyn1CIT1kWfQ98y7oAFUh/rGnLH//L0Xnt
yIlEYfiJkMjhtoHOYXK6QTNjmxwKqkhPv1/vzUqrtWftbqg6548AaSV/lqyuXFyaDvCTbVW0B2rz
ibdkePEn24lIFmxCV0j83Va5Uguo+e9FJpyLywJ1RlAlY7pds22lUVRIWUe+K4r5d7Yr7bZg9IvW
3Ek2M+fRlecZS3zqdo8i7ef9gLPzqxSDfaQdNTkaEyabZUnz07J0xGIOthvVo+3GnWSdn1xn+lPP
Rr8loZMfBQfI4lP/rR0jf0kqrY1xsYy3zOpTPEaJu5U0GsapKj8njSbpqTqlc4Mjp3fRGFAJ+Gds
KOiWLTV1Vk/WTJAH+J+TgcZmKpE2qVG6R9naWbIx04WHYx49kI873PnXH/L1pqbCzDalHNdTDhod
ExevnfqS5vEumebDOFMTTgenCTYNibA3s7LfCjttnmtLc0oymVoqFGVi+Wfb6EuWWnNaoCtl4cHN
WONyMLMZP5BKnH8ans7Hhn3j2JhZ95a5E2tdNfe3hdF2m+Fl2ZRral3hAvKD1mgo/ipbv1EkWn3n
GHfCYBIj5qi6EqyJemJHmH54Iqyx7m/KnigeU33tb9MaZz0mSsM6OKDqNR1hE7XHmZe0G9Np+FR0
syHSclgpBh+y7LFzV+p71ARkPPXU52l1JufIq7WgiANhuA+OcBIOoRFPWxPUIvaGtv07YHZaN41t
0BLTJCWx4nVF63TtV5Lhd7b1WNOAW4y8WxSv7JTEA8XY70ov7aOtrctzwSAb9koDxl4NO71/Ajb1
gok2fCz5Uu6oe84unB3D67xUMkrxxXyYpbFEIHrVkZ5ymrfb1Y804d59YeaQHK3eKainCLrb4KRk
C2V5vZuJVXxo/QKOpwVG7ROKpnMcYye37K33kUsTQqNfooSMWRIHXDR0iYu4PhjHm2unWWx0ivab
2hgPLaDKzsIxAkyd1ZGXL+tWcxN9uxDK9mhrQb9reC02mS2XG8mY4qXsbOxBXqudS46lDZYqb6vu
ZycG0Cw7jIU0L5lVZ/uAZTNcB6d/tM3eynlj/PWiWn28NI0KIvJo6T43y+lHC3Cygt4Hj25TJfnG
yYT9xKPovsp0HSK/m+rjms3uJaOVnJrKhcOKFSt1q0jXs+QsxBrcqIB3npkUrFM6Oovk7zSOT4ux
mvuxUHrc0OV5pNxYbYdB4VybMTRFneqW71lrmxrjaGFuq9H0rZ3hVA7BNLyAJ9wT8qcJpiB2xgLs
NC8kCHWplY+5yhR4Sd6exrXvD6verLEtynzYBKK+g01a9QRs3NByV1bapvNWMh2yPliG2JYeVW6a
NlHwyyc93nNSp3xjUNRbRSNBwIcZHuGrE35FMexSE+OWqWD51DxL3no/MHbjSHUfeZC8p5bR6MGm
9/T5XMlCO+a6Vx8zX9JEUOvrdJGWrgidzYKij31HuP9MVkO8AWk5/hRTt8Ye9XjfOJ8y2seL/nec
gHKBQ/WznZcTeGFjQaiwcEGFJN6prqzxRsG8PLkq8LQNncLN91oa0CCZcKWxEUW6nKus83+svltx
8kG6kQxLBusrU1q7T3TVsNSlDWUzvnWk0tZ4oAndskMPq/az1PDg0Q48YLbPipNdzskQTpjB8Rt6
iCYJaiUPd0kTDvasveVT0D/huS8vHPbza1p4oEuZPw3HVAwt5aB0xP4WteUcHFxtdbS0Qj4lvl/I
W9qmzWPPQvNQjH7y2gZFgM5sNIujYbceKTfeMJ8wB+efveUWxaaw9XLn2XxnZpWhHx+zxtuN3aSf
TXr3NvQE9NHEyPN3rubl2dBq7ypq1Il4aqbktKZK/cADlWff9cXNMAM7kokw9jrXeSQLhZHOnfgx
8GgUWrsu1Ypevdd8MV79DMuj1+WEOwNsRvbsj3iDSxkOkAq7SRp8LUVp4EGs9RYF0uB6daxRR05V
s2s9dQvdBvG6qICcQ21euFU5pcrQLO31tMwGTJdoqRooKqO5FqKwDsvsD7vO8fxLpi1cV2oY41L4
HqjFPZSZU5Zf05f6RV/MYAsctcQicB1CP7mjssadDslakmpRkih5FCMbuZwrZ1NrlXtNWiybVpf3
n3A86MxgxW6BbLzIWnSW9EFLt3Uq6k+8jiRac43v6gkuIU1qC2BCUN+xBJhd+S/8ZmXQne3IMdIA
Im3YtganFnHPb5UtrePaGXLcmQ256nTXKiJJe7kOvFLTZL9BHAno6kTqAN7ZSoSo3QVH32nqb2/w
/YM1zOZOjrX/XBTCO0r0y7CoHgWiNi2i+2YwxKOEVb2SS1yRRK8Lwv2q3t3ljlb8NulIiVFja3ug
/oyPIy131qhEmA73bHFHDFFQr/Jg8Q5FhZ6SROtzlBTFaHxUNuR2v6Yc36sTLHSuW7B5UnXzlSlw
vQRull4IozND1xTBVs9LMyonLT9OOlP35Able2aMVezUkx5WfrveTFi4kA9Lv5FAkEeuPYrHKVhw
twqtOXq17WM+T6G5hDC3g05TM2yy/qz7iw0xJ8aPUUv6IBStsV61OTPjmddk1/uOCiFWzQ99WrOL
vaSSms1AaD9BDaKPyh6ruLcyum/WYEjjsvfVufeJVzADmFm39n3qTrRlqeNgVdOWDvr03ZQJLYx5
73sRWDqYNRPf+mJpjYhKxwCJHZ3U/eq7BvY514qcIIds8P9iy23DaWiarZv2ZeQQkfWZMKBse01p
L7OWjU9rM5EYbnWDtqN02I+k1o4POvQ0Y7e/nO0et6/tYkUOvNY5e4OijJfiEbfc9KXnP+qEQBwZ
RLEwlR3t0nqbqiiYsumB+m7rmOSSRtwqq7EUS3WQLmhoauv5t9PmAsyzuKfIe8K9jHk65lGWBcuf
tZpzyl9y2RHijyn3oLjbKaROuws93ctn01MEW4y9SfhLYHDSB+OZpHXnYfJzCGWSjfpvEFeNmHaS
KiqN0PgghdqskjbbrZ228IrrTlTITLIxeFCPU0HjTFOpIVaDqGNHFcMeeD3/q1BdXLWBEPTRHQWG
/16lvwLsrIt8IFxQGaqrw56iI4hMUvyAiYvxYEzKvGXm/BgQ/1tFfTbkW9dsgQfd2sIDb6xhPYpf
naVimbQbJVF95NeuS1n5kMSZn8nXMhgQxOm6+MfTqyu6pdMeC8Zq91bUDxbh55ao02fpMeYkqvBj
gwARFjyQXKIrRMA4K0yiFYIOlJUZdP008BRP2w788uQoJ1exXqbea2Pm05+msDnIwYnHDz1vNHJm
mEZvCHvGgY1Kyi1ZDcbWLxaPcICFim1P0Va7z8bhXsJcDvKVcEH9TFf1/KK4mh46N1u3DOLuOy3g
PKwso1BISZ3Hq5V4W8vo6YFPtYmcgWxNn5LBDb57b7X3veFaO+HN3m+g+WYXel5zv/XT7tFLtQJ8
MysvdV0mdVj4Kj337jhFtuaO1woAMFR5AAjsK/EXQWR1XSufvbYr/9WLWFDM0FXurp2IlmlsnrQm
z3ZEO6L51yU5xUsjidZYBG77BVVDT4LLwaHjJhwMh4r5YP2ug06EjkrLyC5zaIrc7GPPdWkt0u3r
nFufVocpvda93OL+7fPpr+OOam+4hNxir9YbdaQ7OaH1EGf9hvudKVBfiKS3KsP5EKaiGKjpV/Ur
2Q0fzcqzTkQX1Ichh3ThNmldMD/m4gns/0wLRfs79iq/lIivYH676YzzUH8SNBU3YdlV7ps56cGl
ZKNmmtS7U9D49YUILXJHZOU4tAR4Wn0bRELIoYfQY1MQN8WHYxZ62PcKYV2gtWY01PryOwktj2Dq
gwfKhMkzrRaHmDW7pO/D9vpxuKxDOfVsAQnrv0zWqxT3JmVU48GBAh2d99EPnlqha1EeNHgBtT45
EuPY8pWK/FdrLecN73uyMyExiWed+BFz3Zs705FdzBe0xqaxaOHQ5MSMtjVCqQAfPw4Z59MzW+fK
ONiS3dt3AJZkp7RzqCo1YrMQsCV25nnEG8zVT9pYAr5v6Jafhs5mIsNWhiZ4GIkeiweueprF6mtU
e06lfK9bZyb1IckCdUimDm1NMa9jGk12Z/h73NBdT6Fx1hgPFaTO36ZhV+7XKvO/PeHAePn2v7Sq
2O/m9KKNqJ2URRARNgP4wMEujlD+vw0kz47QsozxOi0iR+Tfk6t/TE7zl/CA/aqtX3Nr8kbBdUtx
S9fpn6Ynnz07u+bIHXUGZ2aTlwKUTCqNUoyZlXRJqo1tpk9TYux6pUekt+6chvFK0UTQ06scVvU6
7ZcaIYHhwT2V8Nt1zgmjjesf2x1px/bXLFJDxQJneN/OnJEU544Xd1bHLnFfqjotLonquw15JiQE
mHNHXkOWnXNS4FhTqb6EDITdnlghkmXZWKycp8YJOp4w/W9lFdChXfVuKNhhu8qyuFyyflsiHtus
K6Y3ZoavRuNvvd7ThwJ//ZfbbDc2Aq6+pLjPWkk+CEwOt4TewNTZdqV+87L21ZutaIIvMu1kOxrN
Uc1iX2fjzunmQ0WdoSdFnBFBCK76lDKBJiV4jhotMndmGD57vio5nzsvKJHEVfKsuXNwnTv9mCgJ
psF68yKVm2/rSXyNtjP/jF02hW3XpZE+t1fOfm7gYeyf5cIwqeB2vhfNzg6eT5IW72BzGTTwUrjw
hpAGh3nTEA3g0mpvZDY3QCeeFaaIG8Jy9F8N0u1AcirzRPWMuwsA00IjqbjlRCEi1IFoEbym3Jjk
CsYOnHHUuo445ewyWzEFWkyI6nM5cmHKvGMUkLO7N5t8fZmdDJZ0HGOyTAZG95mSeGvNjkW+pGHp
9+0x0Nv1yrf7z6TU4sg0NW1lrjc7lVg0tqLm3oIX1CEBVS+26/0oFvJdw5UaWkufbhqvf6bt46fN
xF0bInA03s2kdUlzSl3XL6BY86axGFcUUasb/P5/jEJ/p6sj2OSpbR5E4KGb9KGyeLjqA6cq/RgG
CZWuXbnhrBe/0pOouXTrw8qHT78OvtqlPmnwziAmwoeYdGlsyPOeUajoQpHoH0RQsLn1GYJkc3lm
5BfbQKxOBFrgXJbCb6I1Q8nHbo7VLqsDpBM02lf5B5OEHkpTOPGU52VMm3W5g/YlKbyZA0AKpfaI
P7pwqGaD1c56NPqOzQXxkSHEg2VIK2qbCaVMHfTsalq5o/uS1ClnRPKEyvfNNHR1YmqimLb23NOc
tsW+mLUHNrqKsJVaxkgQv0qybsPWdtVFyzLs3FPdwrzObbSI9RPJXDwK73Jvdc+ZN7eZMF+TRlBl
c28oJG7smaSwB29IQHKCp8WBneaVfkxWPMB28popuc8adq3GyrdVLWkMkcvrKM2nsSaAsegPeTD/
me+B7X7dvi+6Dd69zPD7RfFvark4Vb6//951Gr/9yUJo4dq3uS2Oo1QII9p4LGmAMfeMlZEON73x
JK3NiTrXo4T6b1/cVl76hGAhrUqfGsnRnuo7y8PtORh7pyjfkMhum6zYLlpX7lmjt31OXXkHVmUz
i3V5/dQv+d405ksh/6Z5cq27OfTsvoiZCW8I48K07PZLQNGOTcrddK+u0ovU2/he874szMF5O54z
P4iq7sfLkDaNRrpTmX3qhdxzEew6cwHX9OR70q30vzrezqjzEiChq40nV8njPcLMqhYWyDqLNRed
YpFMJ5mr4yqcg81iOnoYKcnAe7OdgWmwDsZd4pDYIl3J3VY0j3mC+rIz9o3/Z828kwFLu1Fs0KGu
tC/myAsBJxXpUJ7OcSTf0jVAeAZ6tVkTSbhcv7wRvfeeJNpLWjC6pGyHGyjjMtLuUhzVG//Kgdtk
ca6t6rZaGQDI6+ijzfynXILY55gTmoXU0u/+GD4aE8t/1Uv11xDrV9eNAe+vdiW0hQ9ZPc8yIEFH
ntc8+2wd9By2sLaale/mQBmE/uggED4SQbOIWnuKKPnZrTDsG0drtUiZ43swpf6mbZNLEIyx0mYw
fiMyreq7As4cABx8rWSSUOJ231tk6X9nRbD18nu0L9JksILvRSA58OXHYJmk12ivBspi3kJyOnKf
GdtoPVSvSr7ybA2btuj0TTsvdO/UQWh0jHM9aP0op7CZhx9Dum+JJrqNm9gPg81v8Bzb3bYWKWiy
eVA2d70eD6P1aaOYsdzq2RzuNFC2sXyi6WyD3BC8jxnnCY711DuqEuD52JsUSSXpzW7L+wFQ/B3n
xD5iyHpw2uWGARaPJh/LzvZyPhH3KntasidrP/VELRrBUd4pDb2L50CQdtac1jk/dggdjGK83yLP
zeREpkfBiTc+kt0F06GzoA3F2Vi9l9nMLtOaP+as0lNOD2tnfiKGgMGqQ63rCMfzqgVpWb7xGRz6
JD+1VvBa6qAbXh3NKfbbMd/XZDeZQEPqj7tep/Qxr/7Z0xAuSberCxQFFSsEv7zvS0LkPP21myYv
hBP0N2hxIo80laSswBqMERGL1Ld6OYdp3d5K6Z+V4YYejEbBUn/q6ofBrfbBkkSLh1rPiA3jniP3
LBIk8PXLnMyMcB/5QsmdvvO8/uJ30CrspJwDZX813Pkw2Xkkcz/qO4W7V+2ld22m9qVtpy2nzMYm
xNOYgZfN19mpo8mvXsCM2M+GHSExzwm10iV3G8N8iED2EQ/F70LWoQ7t1S+7paDcXkPabJhPZNe+
zfRDKwN9q4Eb25JX2bikA6J+4GohB+s0A19wVC6bRBtDpeW/g0ndua3FfYkWCpliosKW8zK1Rdzr
5qZVM/GBarNmD8jAQ9vz4qDk8faXm+ahTCzNR/3+YPrGh0iDQzv0J9Hob8ogMpw6MX3gmfDnfa2Y
0NgpaV2dniyrR1iaxVlGq2qwPvoFSQdEXBWI67RyQbCs27FvOAoNKq4FqL65HI5Dqvgxw5Y8SuI0
Kv9Q67giGeEjj05kjcHFA9XbNDn/17WDFyj797UOoiFI2FPEe7lUX3PqvFN9ETlledLM8eYBb2a1
bYWd151mjy+DsDO/dDd5/pwtaP/2ErOLjuSgzB50c6+TkFmgHrc/1cDE9V4BhFCbtZnVE6FjaY1D
EwJCpC3fKodC136XfIap1A6mFFeV9g9Tsp2N/CC8HqwmeNFy58fJgnfsL2ojEvzKRTZAtg2v6WQ8
K8u/LnP2uphwGywfhlA5UYz6KdHsyGzLcyKNl5bJ3QrqMwN2TOTgu8cVU/OXRes2xHBhj2Y6hVy7
kbTcx3TloHDmyJyrvViSizS1W7/+I0LtlPXisUjFbkY7DHnCYeeeEmsB5/Lrc5WkOVdt8zg61UPX
rKFeGAAqnNC1gbY3ONwnBfIzH+1ypHlhZZR08rdxQWMNwlBI448uWG6Cpo8HYWwbUHP+khCglb9P
DT+s+YIXb0o2VS4Odj/dLx+GGdWcvJ5NfSm3i2VuJ91714fhZzLEpRtq9x4k+LzqHMXdrELHV1k8
LyMYINzIMGexnQ2wVzQHMkCntb4VRJT17fJSGzIkQDFYD2sDfIXwtuyMsHT/OA2WEJ9eQ6/lGk3D
lX+f7yltNbBdrt5Njc+mLMKxu4465PfwZ2pUvJbpu8jKK/6Lh4Rf6Pf8o4KlWvJXlBSRSr5kk72U
ckZx3uxTq3goRzc02+pHkwn7erJNRQKvw5NUTBAGKL/jWks+8y47r8FyQil3hW3eqVmP8qnYuuxp
gx686SadLNa8NYYHXrp9aWss7Akkr/skfD6LtTg3KaYaTAkP+mwA/VnZQ+Xmt3YlXq6Qw681De7G
GeCn80HLOPMGP2Jof2GDifUsfyh0XXDUtD8YCUASU0YsGAp0QI52y2TyR3rGy6QhVON4Z/clAtN3
3woHuHPif5flxaNRGydnMA+rB9BQ21yS5kbp1VudWb8W0aXKJD2rA7fTnGNbNxdDTc/pYMa6O/4m
rXhMdQ9gnbFimp0Xv8/+QC56EX9s+rVFjq6P7PTBdb8VAf9kB/nXAEx5Z2tdsFmq1dgWs/GqlbVG
q0/uEtpqoGtwnfpQNEUe80XlBytx2NelNga/QvR1VJjuFS/cbrVzTDw0Nj4jmMe9U9osrevPkKD1
LgHTME0Z8Tr3uADYkhO/uBpdQo5SgzseaTQK5vZXkMw51svW6ZJ4QYFLLxd7AI+HkdN62Mz11xgE
TxRCvumTfM2I9mrlwJTTP/leEhWD/5TPAqLLrt2wD9KfvLDfRzKynICE2ll+JM3v6DTkApa3FPhH
1ONJjvOO6LkpFOOInPItcDl5LO045+u/wef4Sda9o8RJ66xTwh20GAarS8ogyALBbC67BlRJWSEo
YwwtemDwYKsO1uK9Jkj13mIjMejNOuC8ljnwK0OU0YvtDAiMO83cgPbt+2I+roV5BRcMqA5iAIys
aY5yE+pH2wK4suKS2WY9B0PHetNtpkLu/4f7iXvVud1Bpvc61zeVkZugTY+y9kIMWLve0EHN7ZPJ
g+olGo+LRWN4eXPcZhMMwzX3y6jHiFFrReyQDaQWnJj9sfGJbId+sKcOzOalkWS3pO5Zn3/aGXUq
HYOjWYa5JGqToahZfuv5owS5D6wdoAisxe8ITWR25Ka6zqFBZ9EbT+1CuKzFWAsKFs3e3yGRv1Xx
2tjnjrDa2nNiqZVQkQ+e+2fSv82O9Nf/PXI8Eq+CiEMjjQbVhbM4dump9kASpyV0AyeU41aCPQn9
RFgjuCd5Eun45uKaTUbg53neoYABHv+psveWT8nWz3JCW22bu8BvN0hpmTR/7HGOmL5HJDA60/aE
sF2znjtSGVrk24FxwyITmgtK5mTbd+exRenpEJpbvtYtYMqwXSsceg4jYdxKePUeo1uNpylbDoNv
0uRI8voArzZOBMhyYZD7TG+Djk7pc3VQVNivdif2LmdGn3thwMO1ovZpSJ/EvBomTr+/w09Ue248
RCqw8XzcX276lBmX2jk72UJq1hKWELRLTyx0pT1iKmGzeJKYagq1U12BtKA3uTmGuJGPJHuHDAKI
cr2bzn1FBnWId3ZT9OOmQpvgJu5e91lru8OiO5vM4lZwt42JhpjUavjeSTBqNC8yySMIgIlxkaxl
Pd37xdFbX4bqVV+jxL549bD39KtZveUdM0rAm52FjaKmbIg9m/vs1PSXMdi22rWtTnVP4dNCynV5
k+JB+uD6kW3fzDzmnNJZLIi8R6LEl1//9trVIYOuy6+5i0MLgbSF0NygD6OYm6jpX5P11bHe/fWs
Jz/ZkJ1RPKBjIVrabKOGuGujuO+zH0H2zRwZyTY59e7rmmRRh41dZFE1UBU5OadOu2izxSjw1/NQ
U6c6/oVmK711m3WXMfnn2OgMpjLmsAu9Br+jc4/kuiTAGLPThWP+qAJCYwhX9e3isqQ2Di2ul/sh
sj64uQnRcxP2H6A91FQdica3QP1YLQWuVh0nUxApzC3aUBwDPmHPava5S53CmmzINuW23rejsRVk
ethqpIAUfYFYriYx+mFpiuMs54PrIwIhX6nWXwJQNvpijxKGMNO+jFptsqp8cNI+9JOXRXE0ZVlo
Wn/yTI/d4WMYLuP0uZiEFU3VoUmOKLUyDvrhPSWGu1nZDnGiCjZgmeVRN+q8pGWcWxQlzl1o5Np9
8NkgaYJB0OM1L7dlLvdJTZWt6z86PV+vg57f3APtPqIFCQdYWbv/J9bhPPECcEDvoQiitSFIXVMb
hHChpXWbasRd49nsgNkJz+lTj8tRoQIk9zhSmrafZgFYneAmbK8sNZGvZQc5DQfX674m++nuBXLq
3yDt4OWrnVfx1JSafNQC96fV5ltpVQdMH9D9us8dhFvGG9+qyYM7dt8IXNYR6Q+g/sa1aXjwaFBq
NrnT7N2MxrASo5Occc0FkMk5PAE0N+hBGS2282QwzDROfy57JN+lg1ymsHc6E5kFutuY5rfuOmyM
pKMv7NnwWbXgrF1X+mJ/O79D655UN2nI22Lzk3pnIJC211F+2EdPBhfhswKLZvz1iu7FAqLHiHEA
qUKQqFNfyQzBMbMht7UEQl+p9ijOnmlcJj2/yJSymg6Tp1HYc5wP9Qfqr9dxqSkScH5mLBDN6OxN
KmSXcdprrJ8KofFA2rd93xwMMDmToQZrUph4cA2a0/wLyvbMTXWgEuGpAmEZjax+cA2ywrOGNdHr
He7FNPjQuSnCperlA+5P7giV/Wu0pr10M6wlCVOHaa3fNDbLcPL9azH1zEFLsmx6HBehNtv5phfp
i1eLXVdlktMBjMQ0vDghrXlXVP1brfJrX4MsDAHL81gbR6yMDFgEaaNOdb0QReNjkdTP4NcinvP6
o64toCQFxuHDQa628TgZNhwdUshNkVaxuXAmFAO8OOZGse3tpjoOrHybRYkj0k0VW0H7oKeo/jR7
2QVe8kfTsao2hqKiuyO3n5KZdFu4PD9ZMFqHFOQS9qP2XoygqA7lNOANW0mXCex/eU/ZsfBH4h4n
530ujadiSa5VTx/foj4LfbgjWQG2Ak9EySAosDPlUxfwSgq0Fz91p41PTX0KUtLh+vyPsXBh1vA0
+wKrBwfnQio7bZlvNl6jI53tEtlFbzYcWi1Z4pDP7ljsHTA66aLsKdE3NrsB2Jkw7i5/FWZSgs+a
Kjjjo4Jr0v3uUgvJIOpy6j8FaFuuY8IdhcU8OwgLjQAh3ptuGLcgnz9qKdqdVfafhdDoL5iah9pE
VDFNFnes8zVnwxPszgmjYB8niToMBqjGgNpubqlL9t1pC2f6UrU4LnKWvETl+FG7F1U7I+bccjs2
5kkjjt+p0mPTkZ09jvapNfncC3oFl+qSOtMZ4/02SDBMVzqedMD7oQSkbe+UuxGqdvqSKb76bFK0
g7uRMWakZNX+D7veQ6rGH8tyHyR804jjSeXd0UC9pvAG4V2sh03uzXumr3jK5hfPhjhyLES21m52
8kj16rBWAexL3xyxDZ+7ERQQVeRGLxdcwkMdNQuQYlF9EcoQD7YRDv9XD7CITIV3F319wZMfK7Yn
797RW+GhkUMT+Xypwhb/PBwmKAseXC+5glhBo1jagczvW7bYMezlr7D1fWMnP4OfPTfCPXmltW+c
5ildggM9vDeql9oNpc643wuQYus4+y4Z1YXFatzGrfKvdqZ2oGPbAjhLnz8nYF4XBcPiZ1c9v3OA
5vfQ4o3FHp0NNfYzBjSXX5qVj8HwVws+nBSCqBlatgxy4dtk51EB5ZXiTyebG8NFLDOPQHZxsWZ9
y6sfW03xr8/m25RaX0vjnUbTuWXa8GnUurGTC0FTua09UHEtNl5hcoN5ZzHRjjHr6qMd22ezEbh0
re80wJKpGR3CTnfqTqBhvoeNmrAABLLDci/NtlsbZhPTTJgvOrgHCmli9RyEQQedGPMtoku1tX3a
4M6W08BUpAqF1y6pVPAPKY6RRTasFHkQOO8e7GweGBHwlu/SMmNk4x5gWgbNbvfouVe4/0QiSFhM
lwpK3ymGuLeD5YBmw3jtS+IjWDFTIq3aiQ+sGqvXKkGpqje9XuMwYW2SvTIv/3F2HsuNK1nXfSJE
wCTclDD0EuVVmiBKZeC9x9P/izXpEqUo/veL6LiT7tsQYTJPnrP32hSA1sHOajAUNfNgb5grO2av
LWK0csqs3Eg9858AhQZDpCq1D0E7kFCSaCEcnbJQwlOd2qavF1nrqVaecNJvu1uZyaPqobqIfnGk
TvHVq8XvWq2nYYWGSrmlYjLZNzuNWA8bCdbYhcROVKXpiKJS3bkTAlIBowZTAx5QFX0C3TzV3hcr
n3d2J8zXs15Y4bQWTzedoeNRrxJrOIYdjxE9Hs6dZmT8XjDZeqDNPW+hJ9U7o9eoBPo8d3EQG5tW
5C0R90KIuyLr5Bc7LpqDhPbJFV2h7cJ4YcRtNYPhpsgId/rE3Hc+EwHOc7EHDdbPehxDmQOQqpXD
KqyZkaIarN2ksKZ38snsk7mY8W6u0wrCPALA72VNCRuXYUoFFyHMmtIA100wtAGDkEalJ29GtXbM
eq29L0Z1ohloBD9zeVrAXSQGYpq8LACpj+dgCB0EgaptkiGn1JL0obyvlmZ4jBNV2zdl0TSb0J5R
gNpjtVHMYTikSJG8tFWze1nbFjOnkoDpmR4lyZOSLgyFxDLvsqmnhS+1hT82A+3RUsejGws7vJMb
tdkXXTGvc9mWfUZaY+2OxmD/hOVT7owapZ5U6KG38He8KMNEgymXQTFELJeoDma0WEX9SwTqvK9w
DmyCuWro4ZuZddJwtjtNhpeNnbOdjkZs6kjjSDFRrKW9D7SyeMx4hu6YR9JtipJ/39FUO5TFWd9i
muEGo3+8NpSAg3GI2CsalOUhUhLdFajudmXVzb5ct1qwoviU1vOo9RR7o/hhjT2qsMUebiEE5C+C
T0GgEid6oG5Ht+lL9a6ra4uCIjf3TaEMfjqGbYy1eIyEo2fmGDtTleioXC1AHHpO/T5rsTY5abmY
v+HyIHzL5OFXHo/a+2zJ8eCURo49WBfF7NXK4BqSLLt5DEcGH7r61olZH+me6aiSsvMYtrbGXT9O
y9oCNPEsl7PlVdIEYCaDTlwjCr6vEO+gneOFJuLYYIJdSBHoBwkSTZuazwxBj0EwQ03QhMC3LM+H
sdbJWIOwcxSMX++5rYKOnUQTR5RG6yZZbDmpTcRP1avGL8R91Vb0DHLhyxn7NhqwqZUNsOeg05+l
OFbuK07P6irXZfFNaC2ykD4VD1WuvnQqSuGVUejdSbOnxquSLgdVMahbXZvxmrZtmN0zuWH4UYwh
zWuTsW3csqazfY0euAeWubhKaVYg1gtQc8QtZbkcQigRnaIgHZ5Tr++nxUTSXg0o8W059dFTLb/L
6ezy7RW6JIh6DklfmPBtk9K803LUPpPeDu9RM6hEqEjyr74uusc+op1raYAQkqSv7yOZydYwjvbb
OMv2fSeXZPYw7qN7b8jxt1CZB9VblqA5L8JFe08lGP9U7WXZVZzEwqF15Xy92OlyzxSAra0MCOoJ
G5zbMT2ymGH/wCZRyirCP5r/G0Uqv8XZwoQdk4n+MqpmtOmIT3nDQKZT0GvBQrFkJbczdJaDLhkk
vmuMVGPGXkjzu/5G6RQGghaaGr+cGARGdHfkYegRohaGeUhKQDOrfsrpUNGzpeM6TGWOzzfRFwKL
cJ4LBWeAg1Au/TbhSL6Pu0m6VaKQk8xMD9AfQwaD3CK53xVxi0Cxt6bHMLT0321TlZs6VcvTEFgh
oRO8/CmCKyXCK9UWqqcGRlTQ2ccF5zZJnD5XTVnvmNqYd3bcTM+l0gWVy4mq3lrqLD0ofTZvx0Fr
PMOGHuCqw4zSAMAOA47U4ihtxfVbiV9lPfFNvdIPTSnj8mnIGAOZwFE0pN68lGb/FNay+RxkRfzS
Iells6w5e5Brb3rKZHihmq0CfUAeNidy8JOdq3c1hFqPKaEWCKGaeadGarXhgYaMfSX1XtSz6Um8
GI450kqfijT1NKrt+7IKOz9oy/lQxGChVrWK/nlVlEOs4T23itZPOK+9NJGabE1UwpRYEeTlQaU5
odNMB6CQ3EZKVF9x7V4aTskswzZoGRC7dCH0PybbvwxwSgeW3JCb3dQv2o5EGNKxiqxxzLRsrnhb
NdiBH9Bm53g0IqNt2aKcBft3/lP+ulTc4e2wEmM3OotPAAAeLId9iCCLxSW9B4obZBSW+3fhDjDq
ZfcgeaMPqcdB6RL6vWOXh3ozv1yNDP/y7xIai5ymyAbxBB//rqGMbBBB57+LG74CGOVOe7xJ4DGl
b9cuZlyaG/9kxJnQnYWukxNuXpgbA0wtmWlK7Itj8FALrfmRanyxgXiO8ji/pSo5n1IMqGmI/TbD
PMxrukm7LJZoiJmEY6Ydp0otE7T1bKzt+ONDfAcqPc5gnGnWoldrkpR1I2Z2BG3rp6FrO3WZUD9U
cJuGxu+LaZNI1Bl9K9+yxRlrTQteazFs275BjqI9n23r60kS96XQaw+dt8xil/3Kl+kHZ2b1JTU6
sc0yhs2JjINs6RkEhQBQatqm1iTttDZb903h6SPuSMLCcYG1L4YBjCtTgiOi/vhNlcV2aoF0tYxg
VvbMV2lFdXeKcEd6rd79KaPfZGZef5lsv+AHfnX/hazQn4XcJsQlVzyXmzyMJoTzqtVv6qGu7vgb
hdsPjXitED9deenVr14uoYIOBHkKFu8P7Pevlz5oFI1tPtrH6F/2GKUkvnw9WgfGgOxsEbi9aPQ6
UT90B7vXukdYY4U710ZMW6foXZYXxJhNrdyFhZ4/hk1c304Nm0/eJOKnKevFWsZd5hqJSH1RaNP2
37frk8n+/L4KQu1twW+ApHDxvtLvQcgs8/ejqPPKRWImQBMBU0QjPHJRSAcNY9i1ScGUCCRLaRKB
hP8L1x/FUN/Jv6U0K7x//1FfPUNTMRUs6zCm1MtvyFBnwpNTfYeGLHkydHmenGSqJT9G6MaJvhLl
878veGl5Pt8EUzNNwyRh8kzy/rhCBECA9LbWd5MW37VB+a4rkXLF9PzFOvzhEuf36K/3RNdHhsal
vsNttRXDkSpz1RT/NWgBPTw/RKfnY/LVG9qfZIK/r6IaKdprY5f/plFwSvcjsSDngEzhFzfhY71F
irSrX/598y4DVD9d9MJjPcNIGRrN2DUdxlWlT98YTr7lNUimJhkcEcYP1phsLAyQ+DXCp39f/cv7
+tcvPv/3f/1iynrSmSRjJ8HZ6ov7OXtSmys/8Lw//O0hP99UiyVWUwgC1bXLLZQ8XWli7rvTlee0
vk9JHcw4HSjySmF0+N9/jQWKVGan4v/3kt2pEpNBqQBIM3y0gp96SWxYd+USX37xFvULKS5ALRX9
4oufeyWZRGXu1LvoJJ5JQnNtRyPoFeZ36sb/HT3B7bMJQ9RUXTVswKcX1ytGLVT6INorD8abtT5X
ApJT7CE8sau07uieoa4MdRgY/vteXqbGnt/LDxe+eC+xJyltYEc4qFep5ZzpvGeYLNlp62KTPadM
sggA5FfnLh3HK5/7F++MbagmRZdMOhk+zI+vpeA0IylasqdFUMhOlafSYdLD5YAvTeC8gRH1LoP7
uZL89HkdYwFTAVOdae4sZRfrWIbDKeRQuNftcjxJNoascLLk93/f149kZ4vbatqszKzw7Byaelnm
aVHbKFJn7ticBt9oMRf25TRlTncOpcyMti0R9CuIimaAV/++9GUoAfYqHdg15wSdW6vRA/14W8ep
6yB+KXu1GUdPb41l2/f14s4YPF/UolO/YWHoKw5RNiq6xiB+sW+LyicCTNuNRWE/XPl7Pq0+f/4e
iwwNkypaXH6vEWEQlGXd/szEQbHOAF3V3dgjAgsU+pjDJALu5fbvy5UH/ekZcF1OfopiG3BEeNwf
74PFkd8OEm0/TF1AQ04Gu9jn4VGXQ3nTWLNRuXUz5JuRcceVR6BeJFD8eQSE3JPxxfai28YFJ6fE
P/RniTpnuDWx6weLc85qgGE1voYMLFfwKY6pX+2WX9djY76633Dnz7HWpqLyhn383YmZ97nF8y9z
SAIlMz3CJuunfz9U9fyVfFjvz5kXfLVMi00W/suSLtLLziSqc29z3MGcN5ms94bAwmgHHqOobtNn
Zr0de4VjDJ34lTVWHeqFIHSHSqrWYzk17iyHplMprXqXpPq0xwtX+nVEwVeXqvbURhPC3wp797UX
8su/XYcLr8Jc1ylpPt4gJTMY5Zo6FLEad7WtJ3clkpyH1FQzjz2hcMzFaBmR5DSYUM84Q8bsYZTa
5cpN/OIF1WVDAzZPNgGRfxcfqqpU89z12p5mnkUOp04JrvaSAHnUyntAmHT8ZianG5HnxpWoLe1T
+cjz0wwakUI5p9D9YcL8VRJIlTn3Gm07tMrFBnP46wIF8WjX6bQCPXMjbI6+TLcYlsMx1QpKyhSa
5mqard8RTrzVmGkcYaPJXFdGjiGIwCpOLtsoSJ5sDQIF8JrC0QYyk7SCcJJIvAQ0YCGTMmdstbew
OzcfBCO5NiqZmAewxDiVoK9YCghhglmqWeNpptno//vN/XO4uXxzIQDp/Gr8yp+SGfKsIIF60PfY
eVFdEw0KY1Lu77hFph+ZQ7CmU5Qj3I/5+5tMcoeurUb02qa6mZvF8PrzNBFFMBKvoDFvlOgMdY36
/1wL/3lA//szL8BeeqHIsQE9NK2DgxDM0aWueqqJ//737dC/WC14Ef53nYulasy1LOh1bW9KPbrm
+GbEXLlmV0PCv3C+tePfGjZ5nEzqyxzJPPMqRwbWfK/rvls1ekFubIDtdZJfEA680857VwH/SlZz
P8QKPl61fab4fIxRsDA1QWcNSQPZoXgKZmv4aQ4xwUO29l0LtdbBq44FUlX8wAq26nnua0/RzZRF
6161geuaWFWV8LdUYeMvlhcDBidkRPQ0ZfGK++yEhOMQ25znaUM5Je4DZ67w9VnLwtubiteoxHIB
V6e9cp7+XC7ysIiSoHWE9J2y9GLJVcuI1hIt5agoaGgkWTHgd5lRV1dh48IdObSNvupsK3SUMoKJ
OheTry5pDe44V91YShPDvfJcv1if//6Lzt//X9/30kI+TTRzb9CUa/DSp5W0NaRv//kiJsdhDsQc
QM8r/ceLqGW9TIVi79sUnAqSGB0182xfWSW/urkmiyRBXHyCQGgurkJy+qCkTXQ4t6YUN3PtitqB
rgB5qKnL2OpaWfrFsvzheurHX5UHwAEjzea0T9z4OL1kMvo+Q3VtBhcYDtfYqq/EgGlf7Ej8Otmg
cACxb12GBfS0qC2bLrx2S/tYe0UuqGMc0FvaI5MgcqHw83XlJVPuDQY7be1ke0RYOoHnjA9e0W4g
KThE/pk1OHig/47VddT/5xfKBL9hAgFSFUF5+fGuVJBZNdlQDpOKTQm76QJUCxiNfbBFn+GYaK1N
0ofmlTvzeXViZzTPqcXnYSPth49XLdAIxKZID0h4Vla2T00PWuyVM9C1a1ystF0xZGLUtAOdD2uD
3jlh5ZqbTUEs4ua/fi/8GstWbflcnX06eqgLyWvEoh+mSkSHiPJ8J09R8Mw3Kjn/vtKno5XKlXiZ
zgmk3Lw/sQ1/ff5xJ0/E26YHReVCGRLuPt/gRPdkSdorknylQfbVHSQcRLaosy2CCi/2kL4xAgbY
cJq7dq1OwP2Fse0I/P73b/ryKoY4txkgbH5Ca4ZJHRfMmA5I8wfmSp2Jii/vccVF6vrfV1I+f4+E
RNFI5pgIHVxc3r68sSVlrNRDJrIQUHOqm3cjxvFdjRZoL5ndeJIx5/g0n+WVWjPWtGOowzZ6/Stv
zGUqKAsCRybOq0AGucEU3BcfAMCwYjiTfAar3aN41dxK67rbyNZLHxcHat7cNh6MyOp33diWgMjk
ZiVy5o3TOOBYEG2JqlRkbi8vNr3t6v+w95ErrhkGLFLOAfibPv6FWhuhjpimAzbhtcK5DnvUGkDb
erqpCNYqr92Qz0crLkfz50x3ZMG87F3XzMRZpyhM207bmCCGv0lVGL/h2VBQRaPk+C51UXbURTLd
LMNYPWVtQg/jygvy1fdl0sk2ST/hn5dnS9wDIhhD9nWvfn4D4oL0gQQn9qXGC09OQLqHf44Vu5bb
9MUnwPCIu8wLYX4+V2qLHloM545G1vE54/ZVjW1YG1cWjy9KZCb5nI6EodBIkC97y1bSGoo+KCxR
AZI4SZHzt1bVwqONQKGh9K+kA6D0aTtZAiE1O/bBMFJri412OZmNCN9piQiH6OPOGyskbQPRFumq
axEsXHkQX90Q3gQeuEI6IaOMjy+fYU1qm+rhESLJDybADZjFoPKQvdhX7skZKnpx4D3fk/9dSf14
pUK0VoFe62CFERkmqijQbarFqqJSRjGvwOTLm8AP4uF26CN3znHxTGN/It/lqEHqcQa7fSgERJAp
mQaH0cfoq2Y/rRYyRNoU53kvonKdQeZzC7s7FXW/1mCLkYNS+1ls74pJe8EOCieg4iOfmPUrIP5C
wT+MNnsPBNjtYnyPovaEnG8D2h5mnqU88h4BQluwgERltjKVflNEw4kZ5WMdSTdVkU8rKGEscnZA
sw9n1mrp1JWKgtGDGoO9AxwS1g5zo5bTzpyM6VfPEcGbhfLOmK5ap2djehT2PyciN7zexAtZKuNW
RNnimqoa+kEVHnOzuRdWAtYs9+VGAi3CkcNjOHftNHPlIV0UKeZALExlmQcB/eUZwSt3GzrmowEb
6Uph8qmLSE9PyGx19L3Bv17GLRV1VPZLFR1jHX5MWBb31RS+/nuRsT7/GF0opCoxp6BeuDyiF5Zs
2Mzpjr1iSxKAFuwbyyhFfkkG7x3dOpyH06B33/tKwtp25drnLfvjKZkzIUFfnGVkaLmfiu46NNMx
i490Z7a6STZyluzGynR6ZvlG+gPAJcAS2bfR1dlS6wdN78Vps0rwzyBYXWEfBt8+O/p4pCr0R3Pc
aM0b5f1KncaNJd8Tz7PpMshTHbp2AZNLg/I1gwJpcazzhZVKizNZesBClOJ5WKS1LPVE6EQ/QnF2
+Mz6MQ/KwzAgwqjy5zCaVdyU471UlUcta/wlMQ4ZsXP0KBBTL445m8fo7EJrBwdh1D0rGzkXuCEm
ywnhgcMziA85gcagWIfyUOS4i5bOGXP+5wodiTlZ0bNaSTJAQglN+91YfBfLaRTCt4tfY9/vQggv
6TCtDMbQNRkgK53Eqr7WfpGQcGuXoFWL5SCFVsjPGecry9P5OPfpcTHVMnhd+M9l3GQVg3+EPIiX
Ij3IarlmzOwFGW4prb/yZnx5JZv8Q2In+D/91Nk+u+AmM4ECdiYShGr8EALt8ZJZr7wwzqq3Ky/i
Fz+MHVawHZ3r2cvqoig5XSxjdsTzn93bpiG9mdHEpmRkof3NtsPxCVeF/Woh3rw2KPxixacKlC0K
aT4A87KJO7UyGcJpdrTImo4WQP/De5HU3r9/35cX4YCDJ4GpASRefv/fhXphquOYJUfFqMkzIgGq
/y4zoaAlDp/z/1BBg0QCTi9U1q5PneEuDcgumSLyBdRVhzdOCu+6+Fov5LwRXryKBpJmepqcBJDT
XP4iKSmbZTYP6h3TB1/Z4L0gzvL/b4L0RW/A+HCxi12ZysxURkjH1sLFYvVEYIiXdMs6zJGmWmIX
2hHgzf4pVjn7jOrJCLXbfsHg9t+fIpxy1AHnhRpY+cenyFSlLLCUH8f4vNKMmzwhuzu7dswyvjqX
0LM1NHQzKHWMy3sL4ok8MAPrNxb7pMljJ4vlTUTIVFjeADxFKOV2/TqUj4204091YrteEa2FGwlq
W/wwUgHQL1vL6c9sPI3PxWtgIxx7sukgdM1xkZ4mrC1I7WpWdIt+3e8CWCyi3+l7wzIs0pfWBLCa
pG4vnYLpKUq/k3NTGjcQSVcSFpB5nBGz606MUcEW3PUES8o6bZ8lTiVB64eJo8/wIprgNAzELcXS
qs+GbbRE3lDRM+t/yDEhIhVglLT0Qqt4MtnRsXhKSEs7X0nvJu1WIxpVcccOWrfXrxmqUXxZo6eV
rtU/LqVXxcwS3XStN259Z/SbLN3M4tc0ubbuW2bkQCT20t82YMSYo53TpM9N8U7DMNKORn2UI9kZ
f0T9aexxV/iFzXd/q4PVTe4CACs6IXNH/mkqPhQ2/oJ52KSKZ90FBmamtX4UyZM67CXp1cIpMd5E
sQfUKG/8UF+b0aoEqqOe6X1OIfslsVtQAikBd5EMsMNrlLsSLEa8NbPdkoLlwmrbHWpxkpZjUa5b
Y6une228G4PHpNgVM8Kh3gF5MA1ugPk0kck2XGXfbZkYkh8wLeZul2LnjiHO+jpk1uBgFdseEFl9
q5svHQHi0cowdiJH4X5qLYTYhHXtbGhDsEtmv3lUxarfK5MTZQ8mjFloO+2u7IAXbpTqoaEjpd/O
KPrw6BteiWswhOK1xjKimz6Rb6AvpQwW6k6kSOtWBvIr8RbCl02dYvxtgNvptr181NudEXGOdRDg
krKExmuyHwP1FXPEnG4tULGAvA3wVa0nm69B49sv5InMy21T+mnoFtN6sW7jGnwuMKhRW5WSV9oO
Il3+VUVZmeNDQl5SmbuEusFG8WDWxLHmR+EP5HDoLtEq0vWvZAZ1QNK+KUmGRbcaBpBG5anveCWm
8iFrsgb/8TKvmIhY21LXNwBAX/ul9gsILm1WbXD7YIP9PZuMbUADDBVoCbKBfLRdh1ZpkOXeRNou
K7pDZzuFSdScIrYNeuYkRTMKhQ6qJOZjXvfsWbYKP+hvcJGl2cMf0h6JbS22p2U+wdNzqYdaU/Gk
/ltZZr4NqDxrnaXeIMmu+/cA0w5pVtKi89GdhmbLx91kh1C+reTTrO+n6UbM90p1aCaPjyLUHBsr
M9br4jYP97YOQmI7Su9ahZSOQbG9iYtHzL1B+JLX+1HZwm+i0543v8fhHuE2q0cxYNRNtmHuB/KN
EF5mSyuqMLV+lMAdDAyTAjkBrk7eIfHl9lEqgPw06aoXcMUXYMjLWz4BKX2MIj45fx4OOrZBa2BY
rsJooqKkw+gEOG6NGTyr/gYJ1y5OhvU0whUs+9dIf+wp7/qxc/QYYBskBZl+l7IEN7TxSp3i8GBX
T414yJPbpD4s6gBO61ZIrzkLTJd/b2i6IkxEjd14MQbrvnuZxiPgTqu4maUXNX9I0qd+fjObaTdb
aGHnVVdt8uIFGooc3iK/AqcQZK4wasdYfK1kvKyS1ElY002PCtDGTXDs5F2vugtrigZB3kmKA5Qm
QtDBnW/K5ZDEPogF2LQ1p6hx3EDSgIEFVaKQHGz12PXx8ILIAHim3OAGifEKQp8GIYmHeUjAg097
VEarLPIbcA6U0DjJk7TwMggss6W7QXQTgRDLMnuF9gK0Y+qCx2A11aBSY/HuZcMHXpEOOwNDcDtJ
WGmbtYLQerQ4yYltFT8MaKRLKAQlcU8NOcfHsFFXcukm/eziqR4k3BEI/CUIYswEQz42dNn4kNv0
PhpcrIOQ6JGq8x133+z6CbwFZ/dm9mFkrnSZgp1WQRigbu89U/oljHUt+zqmZn73DP1ofjXNrbnc
LOIZviE+BKa0Q7/NA6/K/FahR+G17031q0mQkeMCf29yL1Ewt4h7hKNmsUnnOzXeROm9FEICduN5
V0+7sYaQRyA87MKRb4XejbJODRyEa2ZMs7RrIXyIg4T5PHqQOndey91hhoFqEoa1wXwGqIenr6xm
NrEf+ritISmEN7J5qxoEe1o7MjzJoYSR0qzD0h3rd6EkypXK/KtSkkAuOrB8G5p82bRMdYtzPDFH
U0OVrMkzNJ7Aiu/EFECH+He988Xp11CR7aArVBTCLj7VOyKd5yU9wtcFdBtO2T4ah+A/pkDT+jQY
0lrAL87a0cuJQx7APc0sjqAVRV3TF+MeEJq2FZpIrvSvv+jmfbjS+ef+VYTX40w/QubzTDRW4zp6
x6oLqGxoUKbOfHEMya/cwK+eFa1Dk7unMYS/lE+Mphq0rV7CzJTwsUudZ4Rn02Ty49/PSaFJ/Lkc
N88KJI4xTAM+zW30zFBytY2OdUDRMQCbSskKzDCzBmF9kJQftsicon20F+swIuVQDdzf1Y/WaPnC
jNVSZg89tjx8nsZD2JhUHEtlrzuIkFsLjjFLDb4hbpLwxB8b+5wZfC/EJNrmr1ma2BC1wVHkbieD
NNazqPbLmv1IV7yghF0L4HJc6Ar0ob5NWkwyUe4tRbOJyo1Z4fa3j6X9u0k3oXQbY1M31oBcG1DN
dU3JtDZ1P5DCWwRd+1Ea3GE55oofWh4k5WDAhBe/yhAXoMcCRUU0uNJIlQlO5O/NAztjj0bcWQIX
oxUsVTmFzrPCwKezVwCnyupdU6/tChCU2/+Kfo2YVaNdRASPsc6LgGrGg0MPYLlanozFLanwCPwz
rW21YNly5cCRznRQk+MjES/2q2aTfrYWEIJxVzVkFbgwX6xkQ7Uy9fXxzCJP9J/SfNOPPcNUskkG
+Pegb+JfefkgwxuQIAc8hWCqBLdXG9ft87Q8z91Pe0jXopbWInjuaN2F+X0GHDRM36XpR47ZiWmW
Y8bfVGmrFz/b6HsC+yQAGtgZrzQP+alRdG+ARNBvx2Klm4jf4S/cSgc2RNE7eX8bfe/Ib9kVGmIE
6KTrpdtrkWdLbE47+yWR7y0dYxHPziPHuQZnBvyTLiCAgmplj9YKbgJ0g7k6RrA5KN3q5FQWzmRC
74g3gMOdTMtRllDS+TGl6wwC/JWIldkGeWRPrqKFK0rnwPrGOYEBswNfI+lX8sjfZ3tNBcpAO0ja
oXxL0ruAGjSDgpOYYGwGUArrMPmuw26KlG2BMz9tXaPZzEDg6EKxK4wNQ/rfC6Vl7feEjYzxCyiF
JpUh629EHZ0K9bmPbqdhy8EMFt73JtlXnez0BeeOHOOG9qATeTeqJeqQc2ouHVt2kLzkPDEIX8P4
qFrTVrNv23O6kd2tK7XwVPOVzsyN1r0Wyw0AIAqu2DElbUXUwwrGr8Pi6ymNtQXRhrX2wR6PHOed
XPlWq7u+8QW+59GdTEzqz8mylQjsSCoI3xL7GSjHqGjpvrH1Ti2PNLX0TQsOvO91Ty7OvOzlNUzn
29EInAnDfJ5vGjODxAOF5k4PD1Ox0fvtqNy3FXjzA17FeMbTNdODFCdZPCdnjDg8CMjdIEHgoZTh
PsFnNoV+h5yviIxto1UEGvAWxnUN8wAEQ4ppETeaekpzUsoh/q8qFWpobIZOnfdOATsu6kkbKZL+
1MsUQQmAgj49Ezew1/LxAdC4SbKXCdL/pGY34xzjbD9M4Vbqj028juVwpwwvmTjBuHbPdcX820xh
qXM+rOrfVvUtlI4RxZKkAlx5GPrMiQkYnRPf0td6TNxSuY2AytCkrG4G+9DmuhMFDxZ19sQpK11J
/LLyWBAfNe3S4UUCqJHCUTuVKfKl5ieY2UiHcJK60bQbhm+99W2oH8rkh0zUTbQb+QUceHQZD9o2
AYIgK5ulOY7dPVhE/LFrYp6WCTDNy9L8jHTq19VYrJXFr8zfmsXDiX+O0UMt/QrC5358lEP8Wxhn
IVQWD3O/reR3W2ztYJ9JG32EDNMfW2zt0lP+ZDVerrtGfchQSeujTz5406wrXN7DqsMNnIPesTgw
7YrsPQ6JjIKxRoTiaTHvF46A9u/KPhrFHuSC1y+3nei8WnqZjJ9VplMkhZsgfEhjAQ/0MFd3CugR
nLROOu7s+kEMNP5PQEL5MbpOf3hrv+QZDdBQi34mse5K0BtyfeY1IG6nS0ZsIc9xh9empFrtHHDS
nsm/mMbhuuRlqaCZoMx2JTtFJ5ivhg52ktR7qmBXK3Jn1CqvjWkOG7+IfFdDXlbF7VoSM6tTR0LG
Ut00yrooNkNLEIa0kUAn0uBdjTd1dWMnB8N6iEJPgwGJfwiwZm7hunrKz/9m9oZVyR0psUV9M8QY
KbsfdEE3ix4d4HmtoBJ4w2L7Sn1bxdOuhYentY+Us37ZSzfmpK/wxSAEfk4i1q9A8xCwb7tIOkAe
6KbbRqM1kZS+TbCRbrbsPNBE6U3IjGMAJ+Wjb0JkqSsKdborExgg3E2rgS1IvhcVk0cYM80Pc3rL
MFa3J4JvtywLtv2QphTY9516HME2BQNdj2NpHvs+xbR7v4QdR5UbMDM7Ng7QaAdhbUPlFBtEerK4
P2UGOENfAS4l0XrnIT5BHImnQ1F+E4kTaq5RPWJsT3I3/2k163wriQ3neI7aC9CqE6TJpoDXuI7F
KRg2MyeK6CV5yOu7efLBOdHuvBHda3evsUGZbtw+Cv0QE56ayCRb278TyLE/OjwgAnbkY4fUZVgN
v4z+xCgsipAA8NS/V80LytJZXVs1WQ5E/0Z4Eg/xsJFqQGokvZR8qI7Zobr+BQScbWmXy3dJ+WRM
t6K6MRtA47cYyDEq4GbEsg6WHZ7anTL7k9mu8OyOrFEtQVpx7k3Bo6rwyt/ZsI/D4TsQ3IFottBc
ZSTYysU+D2705k6uT4LVPjPWg1hTP1TEgMb72njQzfu0vA8yeml59jqUu7xctplMxnGUPGKfANZL
6gXkAwuwr5E8RR2Z6cIpoSgGsOoAxBkh2RHdgx5vaiAfgUE+cfIdIPcqlHYWDMgs3bIGd0nm0Cey
UNAt0i/48WwwjyoJ1uK2xXPNwmMD1wUgug/yO804KuY92WlE1MfNHWv9FH4DVwr7J6z35OSRQ0Qq
yxFiibd0nbPc9fM+DR91Xs6gOlj/j73zSJIcSbP0VUpyMyvkgBORrl4YJ865+wbiFBxQqILqueYG
c7H+kJkzU5U13dW9b5GSkoj0iHA3MwD6k/feJ6DJ3Yj5ASb08D2yF6pvDDGsSwEru3uRHNWMQtdE
1GQzDthtUt4QUUDomXePwCoECN/AV3YnsiyyYdeX2IJJlBny6JZ7+zhmzs0sH4aU5Cy9z/tr/eg0
8bZNySFNCYkt2M1YN3a5SwgIFpeRFLs8fJn9bUgQrmx35GmWxs3UnIWI0QkSGzvgEiYNinntusTF
n2nvUJFHHbccoUDOreOSVF+o1wkf38Dqh8jqlTW/K7llxmxb29pYJKzcwIeJJTAdCg92lIs31Xw3
ki0m0kchjxYls0YBm5O9V9i3FQNJMkpq+dbKUwQprC3fSgcoMQ6/6qIQtzHps5H8LF0i9lsoZfWt
AG1QHUN5znAY1phOoLNbT0o8d+SStlcdPF6xbQoK4D0LWPlK3uBqjG8S4guzPSkdJrh778JvT6M6
NO62mvY8ETifqXsZNq3c7nvA6dlyP9w48bYixaoNiaLejqSYOfxlarp4upXOjcM2ztHltm+xokCs
SvL70r5vo9e53/lIy6Njx+jWJ26H2yQkvl6/yGgj5jdlPVXFrgF1FdmMBlIaqWqtIell3Ma4Nq3p
3YXEPvqXvKvYIMbxwmRW9D0NMM+Z27GdpojnkWsTJBc9BOVICC+b47WyviMY0MYucclQI6m6vg8K
4uuCkyTLLn+ipA3zXQQCIQDVeKK2mbq9exfrjQb0Pj7C0KgZbLKTn7csdADCyfYhsrfJY1ft1Xxf
AOtuaS6Ok74jK4c1zPzccjPkG7+5IObLJHHJ3OYAxbkLu20erD3rsrkvyIpZGiiSlSn4j9LEbk11
QaTXfpyPsUXduumSQ4f6H/RgAKiSsiKvEdGCrXsQxikJCfK+8YZ73zrRIoCq2Naf/nK6kDofP5Tj
FVROEFa5d8ryGz+/CucTlXM7DmsSbJ1D1F521nMyXrOssrj7suqEEZwAXtQpmFUYiH0m+ZeXga/O
Htp8fCCzAzGhd84HEgZRHDwkzfQehDj43U6DgQEezpvneefoLqJeTsP7FkzXqlREIYznMTr18Y+e
P9XI3fUjjHFjc9SbyPs1efIzwR8mQV46vHETpNVjsLJIZ8g3rbmR+s2KmeIzWYN/tNbGqRDbTl45
jImcG+k+jPoObnVENFeKYyS9zuMrtzyFAyP+XVvvZaRWLtF2074LuaA/WvPkM98ez4nc2unG6B5L
40kxuyR5g5v1OScgNLoxiSkj0iu5ITiJuwIKYzru6u4wco9ax1Hd+cZNklG57EkLNjQQLrDtujwm
+Z2s30hH3qN01vIeBlKUbCZ5G6bn5U5pbsZwl9Naq+LYZIdQfbhw5opzpa4n9UJJ5Hmb7sVYfgZG
Vdscatewdh4KSrf6Do+XQ2k9ZYQpMRBhXRNT+vWSXMSF0DSsl4L8JWEwaV2VBNZ4BG5DzdDnumxf
omoItgP0rW1FovXJFinB0bbd0LsJ9hI2k33cenuoEh+BjFhnj7I8szHjexIW8k+WYP/oJUOU5DqR
t0hETRLu/yQDLKPanlsadHXi4mMiUFwlh2hXbuCqrlEDLtcDz6XPZRVIrvY/+e7/n4nK335zb9GN
/c0MpwrioXAcJirTPTDAVUxYqfv7QOq/Mc2/LPOn//mv//I7nfgfKM2rBrjM+1/e66+/HL6l/k5w
adTvv/xBcj5+/fW3v/87tNmKfvUZM7GodgPTJY4fVcvvzGaQzYTdOG6EbmbR7y2Xxx/YZtf7FSUd
njmEhFw7bFH/L7bZtX/1iCNAjEnCk4ns0/rl//ycN79vndWffv+Xuq9uMPZ3ip/Lcv/+OkHIskj2
IgTeiwrXdb0/bYwDwsom23e4A0bDuDWrnzjrxW2WtI/WmNQHqBEvCaScXev38VGU0OTGcbwbpHQu
TVL4s6TCx6QU0WRTK5n+2ghrC1JeNRtn3ZufXdpQEc+OBEqEDNIN9KHFYnQngSsvKc0JQjEWMc2Y
fS8ikZRo0LtxIkwwc5zplNryOqXjTETYPAUIbWREcI3PNGlorq2OmqmU8qMVw0ySFsPQorwhD2a4
V02CHDVlJ8D+YmckKYwFqMkEIVGPy6omZ2wUN1Pb6LPO6xrF2hRfiNxips5+ZspNDp00KHdeDhd4
mpsNFrb+2M4+Z+osqYxFf/SyaAclsD5PljVfV1H2PRXZvA8n4GjSSpKdgWOK7+gpVOxQX722jo8E
e0pMHO+ecL5plZ+1GIfntPIEXdoanuSPHMRloUu2c65LlrWmZIX2d1JZ+16Flc3cgS4FJAjyH8U6
ER1OUcnqumpuiHpZF1NiPlbm0QPseyybOj8YTro2w8a9KUiuWjO53ZPgT/6vDUKn0sW8s0tJVn1F
ooZdIhZQ2eOSkbAywuihIhKIV45J0bdu/YZVHHFOx3wO20NgweZzGVKR21wsYehfTcaSwgyK8sJ0
OATGmZVFOcS7MTyotOVISbIJ7kS6sAFK2qZkvi0CkltdCWs0rkd/m0U0ZZOgA8/TkO3rCG6yCpU6
EaF+th3/Wzc2cCL1CXO5W9f1TKJtzIkQtjQC2iCmya/IV+FjlDtfK7Zu/jQchKLiDkRbPObWndUO
44UlwHU584Jb9Yt1O5oPeLXTc5KIaBssmeM1kWok+jWnvDTAEDfFQU3CvnadiSw0kH6TE/i7kPSk
tRAFS9aAAWRTdzHxqmV+cCbE+Yaguk8yTx3TaCLtpWwAA0EVQjlo7aOceK4hMutVm7b6OnWJ9lfd
D64y1FWGy/S0URDmengHKhT1Rd4l9UXT+eWuHhos5H0R3ljxtOXG7tlMGYTysk2UAeVh0NR4h9yU
sLp4Pqex0TDzEzeuk45Xu45Y56OfViDQlKLU6Xvj1IPgXFZu/Y73SJ3DSl2C/t6L1oFyku1CIH7v
KSnORljYr34ALLlIWZTFRItGs7M3RJVsWlZF/Ka4rjjctSmLo3AkWsN2fCi70WAMZj+nIjSPEqgO
gauJT0Y9ogFn8h7DivqnVFO4H1PmGTqK2HFb+jlK5nd3WEI/Cz1wVvpvQL152qirOQmOBKV9OwDp
NhX7u1NSTZuhbT+8WCbnabypO1Pf9CzcJ1SVpDQ0vLY+oHTm/AeJeKuSOX+3xvqEMWraOVUrjqyQ
nvrMOQolxJPbBwAoHJUBrfDYZ6kE+s6EGMBgcTfWF5UNDY1IbOM2LOtX6QCID2L95VX6zo3q6sOq
y28/rw/OkLV3FilpW2DFT8S4NSciUYJVGqujW9bxJjLtZJ3V1VvoZJ+I0otQ34vU3yRzLy69Ll7X
C9ikkKpgS0/jqQcygcI2Jm+1x2k2RTWDc+A9sw4uopzQ+DImLmk2iMsrx7LZZRPY6W7ckn4XkL+c
JNvWUbe+SgnUlda3cpyn3iMfPfMKUtma7qS9sTmWL440yMCLrQlV7YwmtyeTpf+ZeipDabKhaaLl
mZCTda1zIUi50l9je1UXI+UYdq5UUK7p4qkImFwJPmWmKyZpaN2F2ZSXTRV1B8xul7nIaSUMarlK
No9pm93KhAk2JuXrsO4PfTf/kMh6H5BoacaaTWU5HCqWH0zUvtwFDJlQ1djjdECPek+g9h2plHq0
THapRJD4vb6ce8JbUsnVIbM7P75rxegebEG309Z9vZaNF5K6KB9MB5fGMIXWRZnQznZmZm8sFs4p
cWBJV610ppoTZxvQAEG6JumytWduimgVZ6xM43mJEW4REzlM0JDUvMbM6lnQzjDLDj7iL8bvVKKR
Zb2HKeHgY8ujHUiCwzNjX5vspcPKv8oV4UdVT9/SZXeFZhNutkyCzLHYHblBxa7U2Yn8N2LJZHko
XWhWS+iLkXD5tvtk4mFsPbs99vEaOCDMCeudtMn3zPHPtdsmELM7YzM61SfRMRmHXUISaJUmuz6S
ZKSJFHNxAxFK02ol7LhWJE7KjRwJlY7S9mYQ5JeXMlhVE6rqcYIKP1lMN93+RlBYnN3KvRkZTA0p
LZ6hMk2boL9TmlRsy1+OVZGXUBKiqB0YGhWwgMqbnnEz71Sr73OP+O8yrH5IeP1qpuzDLln8h1Fy
FHWtNkUXvwe6hXYUg5CdSlb8Bg1Q6tJnAxdYRQy9DDcgFN/rTuVrmBFw1JXiUvuXWcNbFPKsphdT
r3kThSs38LBtTpx4GUk/g9naayvnAh9a0EezK48TMMW1h36UpwtdiPCDfedFNRaengl+o06G31Eh
DadYcXnlDI5GeJagNEqroumwk83sz5+2J19I6YbbEfTzkW33t+mmqMQcKH1tgZDXpghhWWCU1dHi
bt2wFVQXIzo21IjR5COKj41HLRDDkFjxlC3TZyXDjaj6fEuoKLAlerVizurdoBE9aZOO0k5g9ZlN
fJHnDrqQmZ+paWmSZPvEO3HdR0yeCqIM634kldkpn+oxFAcnjNKVXXmkesxNsSk953uKKs5Us0/Z
7MyHCfKKZYaHIQKFI7vupySNjAx+716a5P8Sc7olbm6mYSO0d65fxri+ITr9Km5H9A5++hSGTQ5o
wNT3LXHaruxfSNuNWUL1JE7FDWp8rmmalDpBtdPRTC7yt6krHmN2ZBtDpGofAoErlfzpBGYeVefD
nhprTXBErFmUzoTr7gdy6gMnEwx05nlveObKLLto45Ymb2vIQ6mrPP84gi3OBvKVPee5y/vuNOI5
HyR0Micc2PjZzpGyaq9K5ghRkjLfUM2bSSQdft9811ryO81plH3zm5QSclbZ/O9k4SxzVNRwkwNZ
SSfizAkod3HdvZXLn4bf+wnZ3NgpvXZ19QpSqpgY38CiQx8jGZTZk8VUHGJnVaNVCqRNtlddUIyK
wDwYxfDhuQXx0akNNLt9g0d/YBmIwHn8KhYJSl2YoEfqGpbZ9CC57TxhfLSed6ckSBaimB7CdII7
aQGESb2MjYvZsRVuCLAjRaWxeABK1T66bSVPs0a9UTk7Fote91Iwldo3eX4Mw+nZc/L7+EKZ9XCA
yHUNi/ynCM1wbwRrDBVcuE58G/rmRgv2964ZX/kSxcxASTMF8JHjBGB2uIkkmf7+UB5NgrbXRE1d
1uPgXvaTex68/CbHuFLrGgTOQqvq/U06Vx9RQmbvoCd2dvlP32H66CMUaOtG++1BUiCV1rIYstiT
RZV3I0V07VBwp2M47+smQQXIrMQ19G1d+OScGDu/0NuJp2gW9/NaSBtqU269MWJxM+bHAWHQbZrc
JgDWPKYaltvdeopAeif6LAfFnEh/jF1x3ZrGEWf6VVb7EAysSW88x0Fm5nxhHsUFo6MPTX54OhBa
J7EoeQmIDfBLT4XStwZpm6mHBjPMjGzn2mcy2zxiTqNsN6cLgJ3wO86WmsZqIP3Ar+otDFagIbl+
JDDzsmAr11D8rUQNkoIpQwIJnNUdN1SQi3MYv6PC5y0A3ktt72pmX0HGF9H77YfsAWNNsBuBnufg
6rnQ4tsm0m9DTNvU1u99HX5MbUa6NDrOypMraqGMR3vKh1mZbzwlb4HFh/DbqoB2gdooBs5hduFb
H6jsZMZvde5M53JRVg+Dx+kkow9vdkj1cwfq93jjzdQ0Ezm568EVl/FIPHGddRvwlJgOCIDe8Id/
Oo3bb6zH/UykmEs+oiSrYUVjdmdyzsPUs07BAgyjW0aIR56rZ+cfY+iiZCUqnRdOWCLz6tJiQ1xX
mi1ccbYK5BEV5BTWeEuMQZ5uLCb8QvIvj2VHlu3MAZrgF08bsk/b/nEEkbQjw+RQWVOxHsbA38YP
Ek0REaMWQgwXflZ+nUyconkQ3k2DIpYY0UwmruqAZ5QCrToSBcy5Gc6Is0zJZcBzgsUtKXdLBu+W
iBR6Cd+7iuOa9IfUC1e9w6PNGfJynyr9VBSKcPbuw5mY9usheGh02p4TO3qUsyrWXdK3GyBWxlYY
vHAo6pkZMcCNMx+1Xz/tYrIU8/aK7PhoZY0h2hUeh1dz0C964Wdd+Pq+KTlIChldztPVTArXRk5Q
VsoUSYhqgxXKEsKQ4ZM3mgrGUWiCLTfM9kNVs/OXDkjjgKnuEOESbaPou7YT92m0ovpUaVjCxaLv
mfYLm3ddxlO6rX8rXmUKRtiiQNXyNgOeBnyDLVQy7lNheXsz4D7vQuvc1cgJnWlkAD57Pw2pjD2S
rqnIdyw64W35YDbmElU0z31+sk0exJdhbRWbHJhkBWRvVbPHn82sOgjTQrRGtxUCe03lo0usCK87
dOhSAwqWybiIbfR8du6wr/cMpujYx3Qr77yeehTZB2kCh9hJXuESONCEgsO0rIIIl/oCQ0Awtwmq
x+BorSWZyF6UMd0nxt20pi8rS5/HkO4EGVGxqRdCCve0QEmnPxzJAdRTH68x0rzZc1TtUsY29ND1
jfRKReUHWz6MxItBwmPf0m6V/TEXNunToS8QjRjdTs4DF3r17GQ8Pzxp75ZHflTIA9mMmw6oBoKZ
+idOOs5ql/3qMFOqVUDLspbebhhWEOd/GtRRrY/2u2xGYsVjVFlkNyxx4G9B7iznnHi3IJMEUzPD
5xNHk7x1Hrxq2DSJd7RaGB2iZaFloAUk5Su9TCGX4qubcy7MtAneajeQ6wY/7sPoI60ZbJqSpiJc
dSobROIhNBLTVF9J6iHvjQPq4IXxmHQsZgpWvEWz/ApoM6rw+dzTr3DE9qtsOkcaf2tueEDAguh+
4MFlF2AdezM8xmgMiIFnN1LFP6Z0bq2K7rmdmhf6w0PQgl3qmgi9UZmwRikfSGqlVZiAG+m4fQGl
01BCMCDqvBlMnAs8TIuv3q/3OGuB9tYOO9lMIYMfVk7LMjuHfEI5yzkbPPhj70J/CsR2MD9jRW/V
8HfqlhgzJys+28pGsGIjS9dyPk05u4rBeC4rJh1ZMV8GFg9ZFZUn4U1PQwUjs8wrvFUleZ6G89zL
26FAX8KTLt0osjzRBnCFzRmVhCtf+JlBK2U2ar4aDlzXoXyPg+aoZ38jCkAMXPvwcmY02KJIdnr6
mPpwvBRLfVq3w1mm8kB2zdrPTMwMU1FvVJBuqnDUnJFFCK3FTq6H4dP3mUPU5GmvEz2gTQ3sXVcv
hV36FsRTxzQDClUq/J1ttpBApx8CYcWOvHaecma6z01ApWUgDpjmChs8nNHtU5J1Vp3TwfbBcE5M
jrlVVkkP1N4KacLiw423nkJktMmCCRlrte5jwiZLzzgRIP/W8C1ZbHEExVAJtTWCOYpHuRNCJ8cE
mSDIh478FB8Q00UyQdICF8qisqwoSjXaYk7Uva9TbxuWDjqqHtD3DKinmeqfUH+ag71o0hHzJkBL
Xe+zNdpx3+U0Ab5ZcSYWi/qa3VjBxip0kAancfbqIDGrSHre+cJHmgAPxZ58i90r65muBavrIGWS
MbUx7wNgwpz1qkQzfsEgKWLUgmiFjGkPoVe3GYGFrhKb3PEJbo60y/c+QlcWs3U1DdrQkKn0hlR+
zBZl9D5bXEugkywSGJkuaiYx/JS5hYfA0BTf1bErSxLJerCPBqMqO0VUYxZKbAq8C4W3iPBQKpiD
8WTZuUaM5e5rVdYrh6DwKP0i8H64qvvvfmSxLvz83uniCiavDU8bFkM2kuNRQmfmGuzgGCV4Ea7L
oig3pUvqO9WI59WsKlE+pekISkGu2o4eAurCI8m0HkocSFKpW76YI6+4rgSLaOCfLAnDQXn7Njp5
FQpLk+fyujIZNnq18VUPMt725Z0mg2KrBQtsI4IIjBVyZ2CfW9v6Jmxltxv8+jVLgq+M7TORvGyh
OoSRGQaGGqbiKhjQzZmlumbyS/c0KrbmVFkzDGJaF99hWjMpZGXwFPmA5kUVKU2MHZwhEU2Un1QH
J/f3c8BQ0QUnjDpyGRnyzZIU7XxQ1eBypb0JHRDcXRWjQufg5QAO11T4D+WcvIRcPRtVzW9d6zxz
3fKGVIFeC81GySWUSs/WqV7yxfpIvfQUdQHTJbQG+H+o6Kaai7ERPAVM+9VMUgRGE1KcgGrOiZ+K
ymERmTxjX6AYvqMDhYfY02cqB/0V2cJgLj10AuV1HNG/5yYH7gxmUSCyJva/QYqI/BwnLGQ90Myc
mf27Gva0D4JZCCz0VLcDKj7vpUnqZ2DtnBAUlOGC3JSJgyCT4oNy2l0Pw/wqW+MqCtvrhiR/s8Jd
0YVXtDignJbrNOpyEsKwzw8mZZgAT4ou1jFox8POQihfoZRwkT4xs97lRjBv5tRJNvlYIjBK4u1o
e59jnmIJMeetNwMr80KgSLbpfWbFg2mDfrIiCobJZQVt06LEtWFvU+qQJBlPv/1f7jch332wNyAG
1jrLvstlAtPaxVcsFSpa93kJYljnAyUcqSabJGDs6S4kgD7jgrF5Pk7Rth+QoVTCGRfxF+AgbAZe
qmmAI0C6XbNrXDInq3Zc0p6sNfHqDoRD+yWYnfuuq+GCIFnwS+6/pof3kobPM4gLuNQDGAKnpnoI
zl7jfBadPaGZESEPR3FuOc9XcGRJoRrvyZ2Co+eiWxqSk+kO9HAmlDCyo5CYyh8zb2+YRvIaBmrb
pms5t6gl4FZ8TpJEdCzhmyTHegWkkb0zL4/4rAL923VUeO3GIc6VpIPoJh1yMLEkL9Hts0MvbpwC
2RAsJfZKyGKhjIHe42JkExvDwaoaQrQwDguv482HTmsOQCJLG0tBuENBx0ZfGqhobGbGQDdPYQ0b
tGxRYA+hYW4YzbeZq9edhCKH3QMasT+YCUVMcOj86Bb4J7KXAUMQuZRPERafTPM00wEfloAThUQ7
u5gTeSEWRGmgKeErPWzLQD3pfLpLDPGV5QDcAwxahWJvJUIHxAN2EL9O77WwkEkX93nA+zZ6oH5d
sQ8G97tv+n1UcGcXDSigqhp4Xs9XRkPn78rhi6gLMDvUpIg731PyDSakFTSe775fnbXdPFuq4QxT
w/tYuPYK6txxQIa1Gg/F1DN1kva3CFGFYBDAS4Pb360hxRXo1ZIo24eFtUkKMGK4MpGK4E6Pxvo1
F7zaIDV/ltGBy8B0ld8mHqNNlzXC2gjpR2NvL2T0blZQ04euuCPcZtN6xauidqpzthiegz3coEJm
jRJsXYdHTt2FXxMcQ+SnfLwJyrNYE/NPy8YTffpumonJpeje4eKw/+BdjxMTBJ2LhkbxpqmpSOBm
uFdW2z148Z1JFYN9jyu1YzICnLpfDdnwU4XLsyBFJBz5iHtSNj0i4CD00GMrn68lc/YwWumpaLK3
ttK7ohcce2CRmNciZ6zi1zlC+BS04PrmNqk3zXVJAiCHD09VCkrE4o69FmX4EZb64PqMKQXnxspk
mrg2skWY6SJ6RN0UK7BQOmETZBZFA2n6DJsLhqjj3flktlKMO2RelBdavjlW6SL3Ls7+CPwwy2yu
086GAznJsyW8naedL5ONMlPA2CDFOj7hROh2nuELPjsXUFlwa7qccrYiZUdqb+8Pk6awqGY8fc29
YebvoD6uQ8fPNx0SBOabCgpkkFxmUFLc+rHp+YCVV/1UDr9IBV+1c9pwk6CYhA+jF3xo8zAeZmP4
7qLlphg5UM3cuAy6/L3zb/hobZ7CFjRLCbBZOynK/fKZVTh84uX+QVCxofdog4SdQVt/wXCvWTuB
QFGB8zhNnFFDPJFeBiM25aqGYfTqqOI2x9+QZN9wqhzsWYix2uxjFsXJ6IP7Pilfm6oPt9RbPlEW
/ZHaol8GEmHAIlkB1uROmzZg8nhYpLzLSDA2Laq9xDbemzy57rl81llW8oAySjSuGPE4uXrKKxvm
o3+tcqLhct7amRTU5SrkAbZ8WGxCcRCIV1MYL5g7nM1QDxXNOrVdiYm3R8vZjWaIckeerLI5p20C
fUss13XYckmkxuUYthdkDr1mEU/rmV0DMaHZaQqcK6KU9gPJ+RzETrENuwY9jMHhE6X4szj8IzGf
29xk9uTd6xaZjkFY5FTyuVuT+TY2REQoy5k27nI1WO10ZFmw4eZ5bUfWWDKEIrM0cKNIN43mtaUG
CBjbqu7QGg/MYCk2g4c47c6dWuT2Hea0wjDficwCGBbEKYZW3meUwVsmM/epKg4654klWg6j2opP
vZm8dyX/hWu41M4HTTPNfEG6n4+5eep8Jlf8ggiVT5sgEjIneMJbM29OHUff5fgwGMX6t9uVrTUA
24DI00BV9xErVD8lq9b3brsUf3QRFOnOUSgN6RR22lySJ5icM4HCRhFZDDBZgY2j8dWU3C+T2+zw
HmDLmLnpI4VRw5rQfEcBHgrSincKDHacNsiwX70sYe6Ak7qFi9jQna3luMiJo/JW9OF+7nFo8JRP
4uSxQgbopv6XWcT3GUjR0G5MuiDWGw0/fIazYFsjm84aXr8b0CIXRvLuO0OB/8b6tJrMWOvEeM+V
2AUmPDs1dMdgjj2KDUHfFOLjA9648nzQT6Q5TpyePSKxePjsJ3+NH3zY1eH8PA301tnRbNmhcUrS
TeXOPh+z27iLzkRJ7+wFgV7DYZNG/hAMLE/R4dm1AZqhA9uYX480LR0hJRvttBdgIKs5vlERNbbt
D7uJ6nbjZdf2wEi+ctOzHqLLTEYXJIJekykDY5XjsJiuFNS6PLNfBebsDAG3LEDjcYZtZeV+l5EX
rITZjWvrtQwN5ript6ZGfe0zLddp9BS2VHWa2Y+JUB1wHndxStMY1HdhKY29V/gHS/oaG07HZ0zP
XNuChrHM9L5D1mjOq85ISb2sYPnMyrlidPUh2UttXC+/h01ZrxvFSKLXwZs1bIkMxYYhseZ67EMN
mL0MrWEr2pbT7v0y3Ll59zqYTyP9/croxbXGBbtxtf/uIB+rIwO+vYtcd7R97FaMO9xg4u6kUstt
cJ/W4u+y7Bur+kCLQSHHZcp9QLUf6JMRDXLdpwYZZNwyY6fmg1S0PX6G6LylniYP6J699YtMsF2U
SEoOvsrIb8kuDKPBf4GVK1dzwhIIhG7Pqb88c8F08/DN/AeBdqFJgSx2Hu73JBpfpCTtJSvoHVX7
MUUUK5o5yIbs6W0Vl922q9jFlxmJtJODAF/7QLfsR5P4btTuJg15OEBfgQOr5nGdeYfS4YnXpg6m
dWmNq0Gb117Sg6RZ1pvpdJcn4iQ0Q7N2dtd1Yr7VfUo1VvvsJtoEMCY1p9sY70oTlKpGZ5FM8PUi
weaRTkcVuc95zgTfwSG9nhL+c5G9cq08ZqUiucEu651J/0AUIzCeFuXy7AI8HntqdTt2djMokSO9
eGLAri0qQdoS7iun6a/myOF2hO3G7r/duxVy1iEpsYEMP9m4lLvwrpgkIVCPkTHVuSRdkrkLWC19
mAMehpDlNj55x0x2XWT5nCCAcFDwTE/ZnFmb1Mx4YnfV7wK+/5K67qGp+N+/LH/nsyE+iqdQ95u8
6//97jL7lI1qfrr/8E/tv5ur9+pb/fkP/d2/jHLsj59ukbz93W/gN2fdfNt/y/nuW/Xl7z9F8t0s
f/I/+8U/BHIPs/j+6y+fENy65V9Lsqb+W+2cZSGE+/fFd+v//b+67798/Y/j0GTy+x/+4u+qO8P+
ldThMIiI5DE5vyKHf/N32Z0R/kpKnusvKa1I7MizQVz3h+7OMn8l3NA2TZP8Vlwyi2VYNX2X/vUX
91fHx3ZLFikxP4hBgui/oruz/mwYDjymVbYbEigVoP77c4wPcw1RKJPJOhjaNSLszXDud+WVs583
RNE8Jv80KY/X9ifjK4JC5Ic+rwtEhPUPdmg5eFOVNQxlhrQbH1oGzJo5j2/k4UPvk/azq8tw8s8+
/OdlG2wNlbwEaJtHnxrsX2wfgYBmLUVIpbwew3pUhimjFzOhCkKqiw7HFhd2PxifZuk4NI9zo5Nz
nNWBJDyhtuTCXIzExkm8GXKdbOW8ZSxFaEsqWrQ9jlktqXgl/cLiRkj0EQeK6W8Cq3CAuqI6xDK/
2Jx0YiJUT+VShnk+X6bTzGz5AqKvbR/MmB3LncqVJJiLDIC8ZdREFt0aW2HbrxRvUXxdemWDXNpT
iYcfMPW94WLUOe0q6WZYHc3R8PG6Zo6LkwYjgYfLtxD4bdtQhD+9TAEGULvIIT7D4Maj5NuTQ1Ct
r7CFUggV7lENpowP8NPK5opODMNtb9XaeaGKUOWzq9TM+aGjjuwuBjEN2nw+vJa1+8DS0In8LrxM
0pipZ9Jn5PP7Jqk+B1m3JR4Z9BqYW7JwDvcCypxmo5PPD26tclGux8HQzVsapdJf92Y+qUPd+L7a
TlJn6CitluACk9GNvosE0XMo/wcHPo418DYwtwFYh3enVPCJMyOuDqrXERKG1A7UPtPsqJk5NL3T
w1DgQN+mMOxyDqgs9V6TKX6uUJuMK0LbyTiwYnKq+kR3GBPwcqIlExiziQebGFzUdcI4pSbtHClS
zFL1yA7Njg8VO3wcA20JAIorx3jBfSKv+n5Kf0ZErkjFIiO0bm25+Fcsdpf39czUfFsOFksQSHaW
2vfMCnCxidEPNgNbDbTi2RKGAa7Ne0lmAnuZA0sqq8juZ4b5oukRstRO/0DwD1O/flbaPcDD8O2d
yIhE5xD3g2JniTETB48D0TsIIhz9k+hl/G/snceS3EiWrt/l7lEGOPQ2AgiESkkmk8kNjBJaazz9
/cCq6c5EcBiXPasxu2ZjPQsWecIBh/sRvxhPWmelQIyAlpp39PN1kN49tqHbojIybDDNnjFILERr
e3ZjMyfFQBET4LzBgvAGkDgDpMaIaUoGgei/22gW+PC/7dHcmEZrMHbK0AhHvKVOe/SWzcQ+WkEH
a2/O8sKpGUdiYd1lOESZFJC924QqNGb08OTslAUdUKG6HCAW59hTAwtU5LS7Dc1Rkx9mKyCtEWhT
pOfMMvCkTqDhZ0xaFPQUDT0p6QwUYzA/GgBk4N/wY23XtzgN7hESt3IXTAUwtym1Bn9bmyae0bky
jPZRSYAWIpYEjwxSlZqzjXkZiIH4UVjR3vM1fWvoVVzzASOGeZzSqc0hK+nQb2MAMQio1B0uYzXf
x2MUzL7NCMMk8fXj9EOljUYF048xvYOuldnumPX00a1iMQrfpiQvX8vMphlKEWvLCy0K9mCbCPND
rWfMykd1CGBJwZCsHA0MG42j3uib+Bzm+HU8lFmEForcjjaet77RniJs2MldOl2KY4BoEs3UupwX
LFqiDCr8iiCQD9WsJ9PeLCL0O3rIlcbWyC0l3FuzRVMrEXlCvQHUzNwGyNKajpqotNE1K8sg4IvZ
Sr2mSEPTSVVJR6pJNXrFafqKAwhIQf1c2r7Ue2Cpkxdyzizcd4W2VEaBQhM6VlB1dE1Nko6ggmMa
HE1I+tRgQUb1MQtrchiV5FAqs3GeHT5l1DziOslkNyTBUZ8mPUVyIY6rVNmZphnW76Kmk2zgNqli
bITVxMah0eSIiQijOsyQU5FGZxUTr9xpfUxT34lxltKjZtUt/MQm82OEORHbCM88g5LKu22eOux9
o6VZA7olo8zi8618bE3LDktf6p7QorDA9rtxLNyU210aBN23QUr9eSeT2ZpsLe5zj6zPKg9BnqXS
1srlmvVEtUn/roo13qqSlYOrpUKuN2oSF90+bqrpCUl+K/5ghkNwmy1GCPf1kDawne3O7k9DRcfV
FVWa3moyKvVnjrT+fTmKjq6qjDvmJrDNuXE4mTuSSB19Vf1zRLH3VesGOfesTkLWwKhsUZ9si+vT
USpegMMMrzD4FZiSvmAqD6AtyKGD4GLqT9ipN7Wq7HQ/o4iVIiVNIa8FRrwt/VYc44S/DMZhaWHB
7emTQ5dQGx1F17Y3CbeD+pm+g/4kjSW2vFZp00jhGcOfameuma059GF9IJ8Eq9RqBY9UtxaF1glB
j11Vonu3Hzl7uQkyCer0QBWZgQgtZ+wNy6CsvKKSC3mTlfIo34zUtLETGQHKngL72+hsVwBLad5P
kMltJZgC92dG90ep7135PX/X1t+/tzefy/8NaasGc+K/T1vP0ZfvdfSGJKIsf+OffNUkvTTJ0P7h
iGjqv2gikqL8hbCMibKMjKMAev/qv/JV6y8dnpqgzIRsBclERXfm3/mqrtooKBq2KtCp1/4kXTWM
y3wVZyroVgi7Cl1W5YVF8opNpHU2rsuASjm5834XWVGHhFhkMvqXYjA8/s8N0Qq5w/K6UeVTohrJ
hx7/eM8ojB7JudH8YcHQeg88pfHY4v03+ozlI8dB/BRMKGCos6/s07wIK7ckBz/43UyGxFE/gDtT
1D1O2dkHWGHdFuCC/NCn3XgcZ7AcgRrptz0OQ55qTvL9EDBUC2oZnDh5KFIQc/GjqWP1q6Cx9dJk
I8mDqshAKSwTMdO49U1sXub4XVnIoTtmyGODKByqRzpHE87zvXi2pXz+Phn2fIiAkHPb+KSfQtKB
lVU1fsCcFBuhSf5N2en+DoccFSigifQgGjQfpU6x8e5A65RP1Y5prQ7+XSdUFIgDv4P6JyvINhmM
IqMw4KLqmV/iKjwk8aFY1G31SubmHeT0nFqd+FB3GnacaizQ4cpxSsWt7MEMxuRI/ZZT4Y/F5860
53dpVk5IYBXyKcLN6z5tlfgU+Urn6IxTNabaReBy+yQuPfWAFDmXhzsec/0+bk31m0EjCcZGDy9Y
MRB6s1WYwZNhzQ8moiHHPikjwIZlE4bOKIKRxgpCNgkCOF/S2kLPNtGgimuZMoFjEe2pp+UGmmMc
IjBICeTpKjA8pge1I0h87mo4HodsUTi0ZImUyBT9Df1R6SGZTJlhTz8/4bpU7uV50JQTLjxAEbVo
ekfCzD6RJSjYqRzBzJ6a56lbGs5wkqcTN9PkSJOhHXxdtPt4lIZ385C3J63X7Z0ASgLIKC3RigxV
BK4ytX4MEw2tQ6Vs9wrabFtYn9jeRq2AGxtUUfkixV22HYeyRpuvjm77WJFPqZXUzzQVEIiJ2/7e
D6bwtLQCv6pNjds8lx4mAFoZYHJv6Te9MDIM+vh5VhD7X+gfWBgLKWlJP9uYonNkVvh9B41W/jBr
Wv12PPjnLpSNTTo29IVgs7ii19UzRvPtEaQl4HmgHBGEyTE/CV8JPex51F1m5/K73Ab6HoRp86Ft
ahkAQDYjplNJGTggQ5ceG7r4dOmbOnxUctO6UaWqR3osEe+aBg/xbBKNp9k2GrMocKqb0p6L57KU
o6dw0bcrLKU7qKUubvQkQH+tt0Ngzin3p9LnXkCP2EvGKHzqTC4RAT/kJqaru2sl+Byg7QBfSuqi
5Zd75OjGAStudQsgwwfSBAirscPREwXUmE0L3eIwoPDlFOQcbjU/lmXTnPCKyLdhpXV3hblIxo3g
vXpbaV1TrnMElGXVIVH0d5akBQh6NGhV6FPCXhYUg1lWeiO0NKY1RfIBYen+WM1G/rWp6DFNagdn
AmyjIxnCRMw+gyIwKao7RJb+QOoGIVhMGtwyE+5Yrqv+AU3GEmS0rbhRCNl3lJQakUOQlBu1zrJ4
K4UdNu9mOx2ygNJTAtXI64glj2OX6znOU9QjjS79QHqRHExDB/RgSVBpGfYzUzIjwAFJhEmYr9TN
e71pmZWXdd99U0ELu2YJV8QWqLrSw5sC2mIQreBBDLJ9jiBXIDVgU8bY8wRPL82qnZ6htViGErOJ
PFXgw5tFmIaQ1/UFStxMxbeQ9iimQ7KJPIZfVTPYNqm+BZs+PvVKiZSTFBuN16AO8S7R5/CcANyl
aLJotQvoS/usQ0K0tQsJ+FuUDLdMo2XG8bp/5G7oNVfKS3FT1n6HbIBAe1oJ0d2qacJB4hF3ZT3N
7/U5A9oxmMPej3v7yUf+Ce4gexQtQEk7pamKBIkYontlBGdVjwZ+37Q3N41fVnQYU/gNSBI9T1aA
YTY5YbeXu76FeY/kVBkDlJraOnuO5flWMEJ8AlKh7DUFdajOUABlK1OKOCQ223POeCcYcJi3gL0f
BAPFQyXb+bNCDdTQxS9jGHRi8e6G6I2Pt7RYereznsOAs+R3Sk8TFkIcTvMj1PUibkyXiligMZEF
btZ25R4Sl39n9GXlxNGAqH5Ldluk6NvQSJ3xgjSbrWL5Tm7IsEYgnvEu6a+7hl/UT3m3yF7WjCai
iIY47VI53piTMqS7gdZltAsm0/8IuUvzWgsTdL6slO7vjG5FNtSdw2k0DE7Vd9QdqT0e8mHo+p0t
BzW0exQ3vs3cYTQlfhqyZ5D7INd1tG16PFSRK/tp3x5lYXnfLp7ug18bP9JeK56YBCBsyms5mb5f
AsvVBwpvDVv4MJhxiI9BM9ylZVU9touBfDBQWcEGbGNmUzZY6p9e870dwVNhp5fPg5llXkVP/Ysv
7GIXZupwjH36GZtMIIgH+HiXJB0SQVqKmkIm0FzilkagXDLymyqq27Ng+nWfzbIxIj5Z6XcRKIBP
JcWiF+et/hynM7t/7OoXq0jxoilpoQi/D/1tNec6ZLBqUA+I1OJ6Olr0rsNyKBABTQWqBmCoNIXy
XIDKn+ejnbbRtzIp+meLVkbslGWkwTBC0/ElS3uQixCTFHSEAx8irG9/imRoKkncVY8yY3ZINCDP
kODmS08l+bvd52Lvp0J76QXaI6K3jAdJmSBbxBoy7aZmjM5QaqYrIolO/qxm5wEMrgfhqD6ooTmw
yYbuoWtaJF20ZkTnd+7h1lsBii+DZjJMlYa5eF/2tYmsRq8CgsuM6tTPYLyVLh1PxdyPk1NHILYA
9vrTFyj0UAtM0Ju+Uc3KlnpOILpi1IMXQerFG1YE6KS1iCd87YqiIx0gaQDjoegotVHPZUzzIDq5
oc/YHaYJyI6qS9qXSTbgvqrx5HLsl8/TqPuHosKazlCy6Qg9RQFEoKs/2sIqu/s2FNotknqoBkPq
q15UFoN2ms+XHFGE3ckWp0BYT9aG3JZJVh1FnA2SgbPbDgiD5eVRKX2okx78axYwDW1wB8q3gyz7
VLmm8kyVloHmNiHrg6+qADXljHvFJDm1zyxHLSsNFRaFO9tOe85Him2EagfSSZp6EE5qJfvY1pH/
sRF458VlndLQzPRza2n1nR5q+Tu8lvKbJrYpxiSwtirHEPMqIziAE0MNYzEsPKr94H+fw8x/RsVs
PPjawGRpUkzju7DLAMpcPpgJlIQgeI7yUP+2+HDyGIa5fyST6Gp0pwxgh7mvxiCzTU005aEwk3Lk
+pEo4krsG24qEYWHAcmLs4wB1Nnk675Fyp7W5DQ+VXasf1B7DsBdlmuAcmrNMBjudpyQ97KYF/i8
bksByjxVnSQfCvTwb+o2o1+YJbF/MNpIQ9rVDHo0tZLQ/DQGnflx8PVRPrZ9GBSPSYq/B6zvnsae
aU9C3dEVIYGi7glG9OpirfxQluF0MxbRCIt5SmyEvAtN3E3k3vMWDhlTJtANg9j5eqw4U1+P1nn2
A5hzIAvOYyaS7iSkPB0AfiCqs420FKi0j9mBbEIYgKbegyBLi154sQlIX7OsKPlsWH2Nw5ciC3gP
DU1zCY5otPHVvprcKuyHF3McQDmJLtZihFzDou1PARDTmkkW2Bc59st9SaEdQIMsgmcJyiszQiMF
rBYjAfAMagkvkZr79ob0o5FQQKJRtLGEFtwZUovqbdZ0GscNMvbbQlXxXFcrlEF8LoINIMy63ODL
llxx9LgwbTWZkwixTA0wGEIjf1XzWVM4lQXccIBC/XgS2/49yiT7+ot1Fh/T/XDfgZO+0XZgXb48
+I/XXOeWf/21bP4SHSsRG/KPifPU2gxZ5woJS1VH+e+2Rqkq/T5PL68K8Pu//63X4gcXNa2BY7Zu
2Kau6qqlGyvR1lkSKbmWBJ6Z8SAvI2iuBFCozNdrYNhi4HDGGnQ+urdVs5/UpapEgRMe6kN1BGC3
gWXtgQrdxm66vaaherke5lxYc6uYDCyq+6v1wDP3uaEWiP+N1h0CKb+i0br2XzEN017mZroGigeX
1NW/T4/aguiLomJegfE69uIpQCZ8vKGTxXV61XJ8+efebgAsFCEVChvDYo0ux9uHF0lwRwAOOZTV
B/xHT4slveTlR+RHryzswiF6WdmrUOpKKyVUJs4+QlU/qKid6EgLPN5A/vMKkomN6fx+310Nt3qQ
1HpTpiv0699N22oZ/gGdxQkZj6wCAoPzP45H2+l180bP40ZbQG2oI+4WN3N6/gfOYk/s7et+ZMs/
dvnaTBMhZE279EPpkho4CbqbwYfeoehPnfHE3gCksLUXUtem2V95mpcHxfLy/h1wMWh51ZpSuiEU
MyLSeL/BJ3QpBFApRhNxi3y1I879h94D+aNe2zOX3/bbsCubt1wf6XSYuSMfA5CklOc7ErMDjLJq
G3xMH657nV3ICf29S/+90OX7fLVQPZ1QxfBzJz1YP5D3p4pu4130HTtcFqqJTeyWTyod4M/TIdld
fcy/eq+LoZhi4cxi4AT4NjqiWkJTEXaJD+O58zKPuZlbHYBC7ICTb6+808ujzGIGby7i3SZaGsYq
WFAgWlqZldM6+SG9p9X4wCfiQC53s29QQlzriknLtXirPSSlgzGpBuPf9FNEwZq09Z9vFw5MTWAO
blgmGter7TJMfag3yL71OwgnDozsL/4LM9bt5DR3ZKSx9/snKC5OT4tMGrv3xfsPxfC1AZLZ21KR
T6MrPsnH2Rlukz0b513/PLxooHm2ujc44OmQLfjiu9Zj+sk8/PkPENzgqimEiTGXvrr7gizuyZ9n
V/N8D5K/K291pK/CncSpozCwdFAYUD2ILxu0UKKvMOGKz9WVs+HnpnxzGC3P2gADjvm8SsNnddLC
GMOb2692ODHgxrrBXq7yQgfG8SY4cUQdNYex12O1kw64ELhoMu8Zp4WfhtO1HX1xSK1+yPJ1vfp2
e7odg2/iXIeMqynRdLFOGVDT3z/zBSjz9uwlisb3Ysn2ciCufUfzONW1qal3pOxbsW22I8K2uOkB
p3fCu3YPle08u8ynFvsTSOLaxnKv/IKLU2L5BRwSpG42+09fbfNu0NVMaxFk9oZqq7mFZ7oL/HVH
5eXJp392+R/Nif7f8E//+6ZJnO6/nSZNn99gnzT++79nSUL/C3gTnHtDkKiRuPMnf0Of7L+QC+NE
sGVhaEtSyp/8g3xS1b+4q9k35Ft8JsuH9M8gCQEzWrzgnnRd//tP/2SSxB54s0cX9BGoHc3gF/A7
cNNb7RBZwznPakGZzOUkAsUlG/JD+V1pq5KKHiaoWkQmdsLO2kIFf6jZlQL3W1IYNqsfqZowwKMP
Ad4HqiWds+K+0FLV+GKPUVod7ByT892YWFYAWTHrZQWC7ACcZ6B+zDIJEDfFG6h9CsvYAgnbN7hX
aMnYKzexmgwQF6XZbwKxqacuRye6WiaiRTwnd4mEOljv5alR8FcAY+Qm/22+FJ5GXUdIPBXKXTlk
SsKUHKosvT8e6ifArTN0BtAVez2NDPmz1dK81k6BhDCHA92mAZJflnqHKlQGmHlpXBoJqVKIMOtP
ldRkUdjptMIEgdJbbTCiYlCrHRBMGk1ah1q83KraB+Y/VvsgdwgS3gaK0kNcU0KfgTPSsRT/zzTf
ohlIEDwnVDIKEwiKcA3RmwMe0nKQS5+kWFTQ3tUiMQIkOA0Ux+nRj8iNqCe/1UNFeZjpMkXSEXdy
SK+7KhX1EIEAsLv5XWBUbcrZmoZZ8V30MAW/6s2QTDA4qlSDI9QgJDLvRAehmYbLMFvqbmTT1d/z
RDU73Kd0yMBfjWIwSLmRKoeqJ2o54XYIYzNBOUaYU5cxkCpEXqnHoaJ9+JzL5mR/1OnmMfueAC3P
98yHJusjo6IMidERnq2pgfEvU8ZCE5234K5u8q55bFo02r/4JvIDZ8kXrXnOQQmp8I2DBtcTdW4h
baZNKI0zuDNtKqkIFNggNPoAtyjgO9CzN4yzn6h2+6MKzUUfGoveYD5W/dQj/g54O1tINnVpFf6u
zkY9fIwUqdVQvAaY1cNOyyi/nTa1bZLzxiRRB11QhsGLFEm06XHBMbr8K+gaTf2OgERsvAxgkhrb
KftkhmI4MgWowq2q5WBpXiQRRfSJ6fzmi7aWMo6wpAR7JDybkK9B5SbWpIZHVpOO57KF0BWAzBMj
bVlIohh9AzxTx1T/yHypm0B+GNEC13DSSLcb6SGMKFqCFyXw6wnCC86yGD93bjYVMqRU9IPsCSMD
oFK6gWZVONRNg4p0aOZyj6B9yddAoy+b1MaUr6Rvq0LbFIvnqKkpwiRHxnV9nZwyZlDB8pGFMx+5
wVEr2DdefQonlJY3wbfcnU7F86vz9v6yebDqjvwMSXalKCp3nbKIfL690S2jFaCVl0EVqY3igOR+
h6rdMGw7dQOxML2NT/I+QNbT3huf+hesqPlif/8bVoXk8hs4qi3UeZb/T6tk9RsMUE52AXhgM2wH
d4q2nSe56HhshzPoERhn1/KLtzXPf8UzsQETpJfqz9fwKouB/FK3I89/IzxorJRakYtxyYTh6wEj
pROGFsHx90tcVvDvBO5nRGxXOQZIagx6cKsELm7tvDE0BCzSHM3z6jyIb2Pz7Y9jGIIGkMmFqNm0
nd6+yU4L6kLUkDMD9PDTBwSgjPTh9yGUX6yDYb9lKsh98hGtOwzx3BoQjAu4dE86k2AXmgo11PwI
aQb1DfOIiqNzvY56mw/+fHqWShaweFuyS8zVXdsFtT8Xeq5vYhpQyTHzaMsfxf4Ps74lDsgVkwtd
BcUig596+wRbKLwBZbi2qZG/IS9830bKFxRJ7xieUE353Q6jWuSq/HegOjwF1bVN1jV/5Iy6/Ag8
4TXTprWt6vLFYvMhr8rRX4Ss8bRDb2ozLjz14N1Ea0+AfDQG++X3b5V0abU5TZC47E+AN6os1psz
zyKrnWUUIkBfQkm4heB77DUoH9Z+MCPm7In7+4CXu4iAAJQVE7VWUC+r91nL2eAvfDSGArtM/djD
uhVwoH8fZJ2gUZ8Cq7YMTVt6iBdtRClJsFYOeZmFNLhVH+8AlF0JsSpUlnfFjAEzZz4IGpb839sN
o0Oxs5CCZyFHHfvC0LG34e5L96HcBcfI02/aD4rbenK0s++vWcb/4tCkNEJy10Ad07j83Gcdfc4c
UOqmO/oP0T7CveQGgx4n3Cc7C35IcG2x4nKbmNCgF9IAHQ2OzreL9Wf0VOWc8V/j+h5zJq/EBMEZ
3WIX3GEBiT/d71/gL1f4OuByLLw6phvenh+lBGTge0h3/WlUD+ZNcRi9/Ek6Q0W+Eu/ymDHREYZU
yc2O3OTaGLifG6lPa6HCWISjtWk/akdcB97NTKAwL/0QHaZdBw/6HGwTx3aGB+3K9f+LHbuU+UDT
NJmPcX3M4R5tI1lKfBXxIDl9HP13V1a4iqAufUyO7cXibWl8r4cRQxyALcrkjot2pHi4z/ZSv6uf
lcfirGz1z+NNOrjFlytBl6/51d1HUItqjZC6Dn6PTOPta2xLs879hmVl9NffjY7YZi6Mfkfadi/j
A7e8o7ijh4fE6feBLxeLXiayQ9BcAML9rRj9avtMvZJLyGGoiAk+jOaLgZrv7wOsN+iyMhWov6LR
2iN7Wj/OZK5FNUq0LJe8ZVlWdKz3xiY7GLvweG13rO/ei2jLel+tR6pVo5AZamzyr/VZcexnlRY/
QsNb4ysY5A/1f5ApXcRcTvJXMXu5HLukIubSc4e9htnydhlgaLvawxLlXneuPNKlQ7naLG8e6aqD
GdGPLvzh5yO1PGjCNPr7e2Vvb9MN2lj6sb6Fm7rz/+xC+meZ1PGco0xo1jOarK6pgBHYRxcDqanU
i+g/R/n+ytpWaecShY4z2lnIs5DnrttaXRmnKN0q8HudxUI7c5MHya2caYeD0Jclxf59vF/sf3JN
WGBUEzisr3dnkGRhkfrgEWLjg+YjV3slGfzlv4+6J7NHi4ntujVr9HVrAuRZJIziTWvfM4v//QKU
Jd9abQYb6B9u4yZTac7mt7tPLweJUhaxP/noe5R9brEtT8ox3cv7a31e5Rcb702s5fZ7tdNHBOci
qDYYfXhU91vhAlpEFug28JodYgm31j6yNsA0r7ykFYPOXDYFcbl4OJqZS677SFB0DZhoHcJ0W2XX
vu88436io44Nzg6xr23zBaL5lcf6ixdH1sXRBQRati+mElLil3FVNggX0IHZAJpp0d2VXJzpji3a
vz/UbXzUr73LVc73c51LwcBJzBv96RLw+vlOCKxBLSiUjb6ZtkvXen7G2ji4UR6as3CQ6iX1hLRv
/ieLfRVXX81ENV5rJibiYnQ+fkzvFUfmxT6jUPGA6GbzvmbE9ce50nq1+mrnStqQChQO2LlAC0/a
UXPDu3KvNGfcwR3ysyvn169uItIWmY8Qwv9yxb/dvVVemCMKwssusrylZV5tQdnts0Puhsdr44hf
fJe0XoGx6lATbTrlq9WB7JpFHKF8gf+55WkudQowIrd3ERG6uraL3Yp6wEINYP5Cd4CC4e3SSkPU
Sd0yz2jkT/iVo1Ny5XO4+PLJ4RnwwGLV4Mxo62okmcLGyooW1t0uP8xOf9cCAVK2/jf1E5hdhr2f
qzvEqpqtHO6uhF6vTSgKnWTONo0WtyWrq9eWwX6CzYpoYuMqSNR72uhghnDr76sz6lWG5DRii3iG
8/uwPx/Z63OVsFS61JjwMMjL1m2mGc3NQp7hqi6ZvP8gPlgfzGfUMPbxFtAo1cu4N7emN52ZZm2/
okiAf9Zj8Q3i5lN6RFPuyhm4PhqWnBuABImaISx+2+opyD7wVuin5abAWEHCvNPHVGYarrRg1s01
8jTCLLwTZgmLj8lqI2lBnAyiJMySreX3C2Ah21pn01Pc/im9uqrV6JLy/W289cnTVnqk+9XPeMuN
Au3esXq3u01IEm2swj3cgXfyvoLr5wHNRCp3f+12uXyynLU2r5hhCbWbtv5QddExsdWKTSO0DXqw
GHsle5SWrrzAn5/I2w1FXkOpbSosmyxq9Qb7WaunwEK3d9lQ0F5PyU3lYe+FmKur7fIj+8izXJOJ
wrVr5fILop1mco0xp0PWbL13alORpNYMi58JqurEu7YCrbjH9xMwAT29vYzQ1zWgzS+CMgCHyoSQ
FYteF4oChcmyB8IAmA4LumcJ5uXvv9CLrIADiVyRI92kQaJf9PIqyLR5Hdn5JvrR/TCOKNE5SIIh
tSc9GR8LR2ySu+uX1vKWVm8R/omqyYz1BR2h1QdSKa09RDJ6usOx+6HvkCrHFWuLhPVm6SmY9/PL
lVWuT96fq/x3QHN1NzPfmNQIhgdQxU3zeXyffPK/iW8YC0TnjpeHaCw8evwxNtHzlchXlmquPow8
nIEFAnKntdBTS4E/Abq6WQAoiivvrUf1258G5IjneoHmBiBQA3uyusUwDYwKDSdq4JRn65gc6bGb
pFyQNM7Z3bAHz/8fROTAA/aILgP/u4q4XDlilJp80zrLFD3chkwtQAxYVFELUkB+vBJQrLcPShOL
CxTSEkS9yGT1GVYZyloQQ10jo75pvH5PTglHeNtur+OI1m0FsQq3akflsbCDrCTcnOP20MWSu0jN
a0H/tUBFaPHu/B+ub/V5JG2Y68US0LwTW2nTePO+3aNd5Y5P1+/Ei2ofxKqytKEXVCcT6/XH2MnV
oCoTNoB41mAcUgdu504MhBhXesYBv77NBNCu9q4hbi7ONuIyeFK5Lxi50+57u1H7VvYHhK/4BsEG
W8VDP//xPbxEYNpDH3GZOq0vpRIhShHUOFZWrvHw9zED79zpHNnJdpjwXMvvlo3w5lhbxVv27avK
Tk6wQYlb4g1HBEh30LBdWMY70+R6QoLeCR/BBuNch2nQtXvx4phZhV7+/FVosxy1ybLRG1qGazNw
KVQNbTo21oap/0m6v3YdXlvq8nJfxVNKCQzBQLykTqCowNRQs22JFnWa/bAnLw6UKz22y4tqWSHS
3ZaMJvKCcnsb0VLlvEugHXDK9I5GkhN1TuRmNIm0r4qLY2TsqPdXPsSLrAadbXIZyoFlhnDRdbeh
4euyxGhQKxGk3yDNsKu2IdJFm6+IbzH5/3neXMuaL2osvkhVBYBFi5bdezEdEmpYFFM/04XalOf2
QPF6NA4g9bfa+fpneJmtLv0OOtFM8+iBMwd6+2CNMTA1TVrKjx3yH+Zu3uO67Fp35OLo0e3hYFzZ
rBeX8Srg6jzVIr3pMahE1EC50ww0MEkbg/nOSqsrgS6zxVWk1UGqFJJaqSWR+l1xK6FXzpFGAem2
yb7+kW+MXUk+DPqLcuTKzrm8opYycqn27KVvu85TE53ULVF5qNOxY3YJ1QQJU75HySPXGDf2+yvx
ljTi7dHzNt7qe5wMpjS+Tryl5GhulX19Mji30bfYS1doDr+4MN7GWh3c/jCndq0tG+Zr8IixHw+1
3y8i+LveXQaz8ia9aSbnygovv8Ul6tILsEBVgdt/u00rpB6lcmyAJ6Sb5DP+IuE23cFF2GL3EyE2
4lDinOIb89qT/dVufR13dah3MGWQGSRuNm2sB6QywIMXHol4uU/Oi/yUsZufci/0rqx3Oc/Wb9Sg
y66TJsO2WPdwwynuEGWmFR0fsNBdxlK4NezHo/1ge0vX/487O8t+fRXQXuXImVS0dasQUFnm7ct7
7U/+blE7ZPAW7a424K8s0F69UHhe6DeaxKvcCYWbjb63HyNOHpzUMdreRrurqfFlIgcnRwVFZ4Dy
Y7q4itjNgWnHPpJZiIl4dXugfkRScGtTO4JlZXSKm6bq4Z50uJbr/OL2eht6vYsMUeo9SifcXvMu
fGGoeTMsjAmFOwRjnxP068crG+jyg7EEChSKxUSKtvn6+aomIpcLZGupPJxoD1twyyQVuIu8S/eR
Yx+u00IuT6G3IVernDNdBWWF8Lu+6Zm+cUcfy/20w1LQu9rmvdw+b2Mtf/4qAymWCWbas7z5a3nA
aM2RbhfWhP+VAfH2jykvdBvoGAnayiDSFurLupWVhIUmhSU+AZoX7LWnpRMpvqKntJX33fPV++OX
q3sVbTmVXq+OXiS+TERbkMn1e30fOrAXOOWq9zUTzGvxLtO5ZXFgXMmuAKVcXFe9GJu55MVpNaq6
is7ps4dfXuEsTxO7i2LzOcBA7bGXhLiWZC2b4u1BR2w6o7g7Uc+BhV4tFS3oeZaG5dPAdKzcLFyJ
nlltTZ/Uu/4if/lZvAq32qO+ZPaW5hMurffyuFf1j/o1DNaSVqxXpDIHA8cvfjGHRsEuowxo/94q
KrXbsPvZ1zhc+cKXE/kiDp+2inQj2eK6n5wJ3DuBXiJae0Z9fDnMTksXTPzXzOr/w8b/z5Lt/veo
ca/7nL0GjS//9d+YcfbpXzbjSBAO4OBo67MH/saML3/Cobu8FQb1Csigf2HGFfUvQ9eAe0A4ZAgA
X+ffoHH1L/4CDU1SDdrlmF6vTKl/Z1K9ytAAI9DP48RfmJSIe10gu/qpRhmgT7M75Wtyq5Of1c/p
qT2lp/k4u7E7MHPYjle+Y4gqb7bjP1EBqoOhR6PzAmxVqmVrGhNuF7Dtd2Oh7RK4zPNgnQdNOJqN
Axfi7bkkw8kv8QjGoq0OHJ7VflQt/Bnf93bpFaSVUUPVkQUbZWwOFbA00St3VoaEmW7h1Ij9Jnpd
clc79oDHAgp6WZ/sx9LeINLraBjFIRMkbTRgZQmmKFlVb9Uyp3saIG4QbBCO2jRFglK5ieNruBi5
uvUMmlCSvERG8oUcYd/AvB71z8LgG650edcX+aGZFA+5ux1d/21ddTf03OHFFwZqd7PHhNpNU8ww
1ccu3Adm4w7Nx7gEKRHs/CJ3JnQ5NLnZizwEMuwfRj980WXNbf3ZQblsCxEdBmXs8Upd7p+bxeiw
sDGA1du7yq53tpijDQhjHIb7fZWrTygavKjZQxBa7yf1pVekbYk9mm18HhfRbSwIFcvD+heF43dw
7nBKKQ52az4EVnoCk8oCe68shjvKsB0yPfczFiyjCiU/lhzhI9tkFWjfBQd8mxey+CkbAkeEA5Rx
bBCL7nnSUiR90x1DkIMk13urGW7TpL7NEJBDzyq8l1BnBE++mfx+q9JcbXTx3q4WdXudKT4S3alE
w+4uVB/92+rH0Ko0DoZHRJucRWBSq8Wjnec3eWvimQTZK0ajcisZBiaH46aWHguQRXqa7Vu5dCfE
6LZlY++MTLnvpfCQz9pjl9+3lfEMpvvY4lqXoysJbky60SV9n1TW0bLKI1vlPZLtWxQXDm3Tn5vK
Rpd+2gE22A4J6rK4YW+q9OCn/5e9M9mO3Ei27a/cVXNoAXC0gztB9Gwi2GUyyAkWk8xE3zvar78b
KamKDPKRT/PSQNKSmHQ0Dndzs2NnV1tHsbZRS9zf3UdxPzt0Q9Lw14OObZ8OPNsVW6NzD4mV3uTG
cEa3gVeDWYolJwPZ8bPQUjlQl+TSBcVaLDAOEWRNB9qpXeO1jjNrU77AJl1iondbsw128YiV/rQW
VQPXlPXdjpAMaOoSb4C4zxdjYeAjiVwFS3V2bFhAWW9e2/Hj6CIr7e7jccRmdKIRgs0UPF4uzCvc
6A+DDccNyvr1EE9LWo2SjfITflK8H/kA7oJvVbASYrzBshU77nTbWNk1nRaFigOLjy9Tgd+2tNYN
qLSFYzj9MoyhhEBmutFL/FCSxqCfFNOaVR0ad5Yvd1nPvGqj+hkPfQO8RAUl0tXw+uTjI9LyplFV
vUhXzwu4bl0VndfMe2loYIAzTB/LZTaAnUAugWR2rYcYNzXOtJbxsDIbFcZ3uEim2Ya2XJj+hS3P
C9wdirI5ILVfx8Z9aWKQOeHvU8aLZvg5MUO9CbQkDYyguCHG9A/h8ORQOw9ZjarIeQkqKGdpjCFo
tY0mZZkI7Tmq40Vlyn3ctzeU3PHyNgEd/rArd1U2rZcG1X3YxIxQ6diigQESbrXF/XMrqvwCx1NY
Aon9PGLMyjJ6LccGJo2yHo3wbNKiVSCLs07RUqDykEeBurAc4SgcGNWmwdpc0Y0fxbCu8JrgGNhp
xwz/E86kpMJwsQyLaYkbBUAgejAUejGzRix0bGxwjLVhThbbBKP/rntJdHOJF90mdYyXRpXnWaLe
JE2FwVYF7iT3NItUbHRRmd+i4CxTqmvU6/SiZStdimWVgowYadk1SQeXeeNF5m2Y9evM0C6lFCvZ
2fQ1xCu3fOrpG0n8eq1niFvMY2oLGovw5pTVmZ7HL0Ha3UugfbqabdNqOCSC3y76nfS7jVn4K5GD
vyiShTl+V5VhHdtPQVN5Q/wsC7lPdBpc0xc/GbaF+YyLxo1wz4og+Q4maCE1Z6GX2n7A9Mmh1pNg
t5Fj+UIN4RIzjFWcOIuaLqh0fHTM4dJwRrjXztHHZR9febbRRWh1/Cm4RcUvodpebTxG0lWXbabs
S2nepiaIXzzgtnZzWdOyocxmo6yIk/heJgPM1kOvH0flW4M70GAlK3NIVrhGIZdYWP3WGHBpV8Qm
7ykGa/WqMiCGUyoBs3bZtNmxgtoYSlQq84LXTzu1uxZ6c1Ur+8QCsllizIpZYJA/OkZ2mfiKwMsG
no5+w0wH3/UEs3cLgm1SzOvchN/EYVOMOIBN8blWWZDInDup9Bj0aLAU7G/gwBe55uChC4DOcb1a
Kh7RDihb87ZXn2gp08ZjwastDeQXXbrWFRZmk920CVcF4CYdxw18O7f+KM9qTaNaMbW7FO8isAUR
xBfDP8vadYkTr84hO7a12HNluAntGBe2byKPL/Lmp2XkYmFUFgbz2krwXYZIvKjhe1Z+cIsnqT3W
QGfHtFq3LOk4BWH1U+nnpjoAOYKobObtfeu3Nx2cyHgGrpQvKCXpFh2f8sFezcV92khnUObLlKfn
LhBzVtZoKSIMTHNzEZgh9ojFUvTRRY0vv6wva8qCOC0uXOVXEhqHvHuc9H0Aiizq4jP4FB4sOg8P
u2WL1DtqYWMqUDF8qs6VXGpAWmGH3CqCj4AdOeKBZvoFYdE5xjfLXMeHuigXXSPvzVS7wZflQcE/
u5vuhuSHnMEAQmzboLsJeNGZfmcMqaePF764jlIfUHGAI5fGFRPYWOVVn1uNh9gDumZrP+GGC9RY
XyPKpWX2urR+lrJaj+W01iYbI+t8nSL0SAYKWUROo2J6s3sTnOmvUnVzsvE/55L3geBJgrfQRBNV
kEAO/QJKh9CXSucVj/7O5lQHJQi6W4ff8pfdNm8zde+HPcn2xkqI2VfuEH/2t2onYcT9yjWYH+3h
1Rng6s8beW2DcqLg+3sg9GzYetA4/K5yRfExLIGvcX/9igBuBRci2/xZbplT5pizre3dVyWXkx6A
98Oe5ARaEcSiGRhWvZ4rrer3uPPiK91dsBet4x9aTYVA173pV/Lg/4hC7yvtqv72vPnXBZgCCQR+
p2TQTlIuTaX2sWKZ6WE6wBy+ibZEJj3NdIfZaUBfjztKFsSxHp18WPktwkfzK6X+28P7+yuYZ96r
tIjaqdVYBBZXEH+zI5Z766Wsv2q2eHt8/3MQlKwq/UfkX9/Juf2IrVWS8T1UFXX7wMmIjjghZP2P
NjqXBmUKrAmubV/7Yl69TcL8OS5aSVgDDG69K/uEgj4SECXZwcr6zWRttPy7adw10A7xDbTH4+ez
+KNH+Xq0kzwI+gy91RKfR1lyjNgZ3X3wlW731IDjtwCZzLWO1o0IFI+dt6/LFxOWcIQiTBcNwJdX
7ob0QT+ba0z6VWN9Uw/GYa7Gwm5KAU9vPr/DD57nbOTw79FPvpfITnxDBjI/1PGNW4dLHYJab1/B
s4Aa/zwhyvx8vBO14u8X+GbA+YD8anZibu60tc6Aszip38TroljT67Sc85/D8MXdffD+5ptjnqgM
ChfjZDArxG8fm73D0CCv074P1X5qLz+/ow8WchcRrQXYw3Aof57cUJSomdoERXYYdEyz2f+b8Yti
0lcjnGwVCRFv09p5dlAmc/m7nZfI+/Ob+OBzfnMTJ9tCVcdW5qjcxJy4FdtuKzbhtt58qet+m8f8
/fYZx5j9AEgHgX06eSFxqRIitWhsFnPym/LUAa9j1uRZRf6V1uCDt88ygeu1y9FwFle/HczACE+l
rT47JBwBwc9sRlbigSrK58/upDj8503N3ZC0eTro7k6rUIEeVFqC2StTOtnTtLvOOMrMnRmQOdfZ
OnLXyf3nQ36wi/PJ/nvE0zJUZJlhg8JwnnPDUkzfC+dXV4xe63ylDvnofb0e6CTv3DhJZ/jw3g9z
saLbOe1yQM1nUtEjxzCnLLaf39jvBueTsGgu6ZMgQmNsWqcaXFMUcYQzYHYo3AscHPZyzO9Ip00z
hGM3GKjPmjGH5/sg221iHwRehrVSLexJI56e9sDuF2F43uR7p7/CvBTl0Q/hXBodUZbollbnrp02
/lGbyiqGYu3H9W1hZjujDSkyDXQOyowQd1i1U77W4nhd+9d116O+aTHLTZa4mW7xiNiF1K4Xdgb0
vMiGRWW4P81oV3eHLr2N2wD35kjCcXdn3+3uaIbl3icf8vtJ/Tfd/C9t7rr4f+ebL5/S6HW++feP
/5lwNv6gbwOBOlljKsJIUJmufyacFU3/gz4+nTofQi5yrw6L6F8uJVibqPxFc6plUPG055Ln3zYl
Kq4nNnoP/I50/sZ69Q9Szn/2FL2a3bincGVzbVXwT6SWJ7st7uMyaJNmbTSDakLb0AZllZkxJM/K
jtzgBo5hpt7YcHRIjiqZVbxkNYecXdQpQ3gthlK3LzuzN+vdZLb68Bjlce5e966ZB0u795EvUkJq
MSmdeS51l8T92oJzArW3K3ztHLf9sDwmQgmbg9YZY9UuJEnhJl04FXyhF6DmVjWD3CGyz0Qkp07W
RJJ9dG8mVVctC/AW/nkwRZV647fpVDxoRT2py9yNE+tOglwONnblf+8TbdjIxs/XhtB+NANoxuXg
FGNCbqhPx182yg+09GPQ5z2JbT0W8WIqaS1a9RNU89kFUxmMdVqWMjhHBqs1jwZEgGkzqXC2j4MT
dkEAebCYxsuiwjWY81+ZCe2hANZZHTELKlwO0yN479FSg24PiLhNLlo/T+vNMMKgvXISd9A2fmnE
YO6V3p7EIgv0MP4+pZj3bzmm2uJHVuqJsc0A0uVPYdK640VbmFb9vegrcIRJmNZYXOHQMt52Ds+a
FKNvwYGrK7SQ4yK34eNGXtRyiP0pK9yNcVetG7fep0Om5iApy1TonAW0RGZyIyYbIY5XNNqUiG1j
F3EJI1iPE3UHMCPSny0br6cAE/9AqXYT+mD1MAkjmfPzihJLjHdFSJyPrWhBBqtxXL+AFIIrTiHm
NBec+hYSil2vBcuYs7TbDqv/eMragNampOnlXUd7obon5MezxVNqVv8X0QY6VgyN6kbpXhVj4eZr
RwA+AqdeoksyI0gEHWYzeMCO0wXGAExkEsJwZDg+w6zVF2ZmTsWVWumxuTOkqYdnvWlF011W2on4
McjK7ZulYSaD2nlYg+T1FWYxVX5QCtze7/0a0s91JdxYO2t78FA7bcA6h7weTUzJran3XXnTSreG
8i5bPy6Wk+v24lKN1NC8sMrYxS210RHeH+pI6Ye97QxtufK13Op+JYEulIsWojsljgXpojbSOs8u
2mg2vMoVq0BhsslDxdBaw7OcHl7JsXXwsA6uwja00uYCT5MGhvpCRFHokypqFEWT/aHT8yyfz/G4
GAh1WZldjR8RQZHeqMMODiy+34ZvxeOOHogx+IHAzvKfAq3ALnhZoEigdbWwpl0fY9oLSyUZKPZK
p1z3tgutYeHwVkjJGh2pIN1ICN0WogXPfubUtdFfR1rGBFn2hp9VICwDp8dofyjqgpsZSwG7WnHs
n6nipHJdV1GY3WoZakV0kByuVMxhpsLdpGmapL8C26ncY6lZVfqri2ApHOwxIPM/mWOaXVpk6ZMr
xVQUoS/qMtL0H05VSfNypO7aHtKBhoFvLa5t4s7oiFZ6D2OlOl+6sVMql0NY6PEtJEomizN0Vnqh
+V2vvkQVFryQgook7s5SHfHr0vJZgi6TyBDQ3tVUiy8xGtaUjfAVlXVvzMroPO+tMt21XQeRAlBV
Zc6lND0b+6VZRMEmx+dpO015XHYLRRmN5iafFMu41yVQjnun0SLnoMk2Tu+rIuyd2xiXYyP34G0p
ZJfaVO2irV8qwBrMLtO6G61vx3IP595pd0lsyuaSlvHEPUjLbusnEeSWck5vQq5lS1tmhnKpK81k
X4jeUYatb/ItXmWo1NOrOmwygKtx35TBddi0nf3S4xrsf3PCwqV1A4K5syaRq1vbJCY1vUS8Dmsz
SBVMrPJM65M9H8iY7VqIon0A7CofiD+FKIKjqfZwC8y4jwfUCnY7XtlklONzJaIzZ59ZfZ88alNj
w74OIrNoDl2ct9FC1G3c7GClUeyCPq+bh8FKiWu7vG9NMu68+rZPg7NJiJwqB6ArR1wa1ozdShG4
UEed4AItFFOUVMd8DKa3ZZdHLNsygGh61sO2/8vI4r8h0b/QgH8eErV1JJ/yExLQ/If+IgEZfzhC
gOyxULBTdEbr/Z/IyP6Dei7driTqsFGb8xN/B0bwg7CWmVW2yAnnsOk/gZHxB73M/OdZEDercPV/
EhjRqshR7HVg9Lv3jVBr9lhx5qt5e1TjS1F6tQr3VkybLFuP4SJAFSyTZNIbp/sFeCLn1GEkJr5/
Egtvr5iI52a4nbCXsvbhLrSViWkr9vOkx++6pLUpO9pN7nxvot55kLIFbpEbsQVdxh3qbKM6o+2u
/Upr5UtR94jBy7Ioqn7py6K1b9yeRjhMybKx9hRTcyn6kg6KcB4TRbMQkBBKr86LCHu0RFMqTE2a
vnoe6zKzrpji3SJlQQbZYRbTRV+kVnnddeGwEhDchrPMcSfJsvR71ddqRw1+tJblsyBBV9zqBbDB
zRSNgFeCneI6fnVWSSTP6i0833k/yZu6DW4UUCyscY7IZt0EV0mwqB/4r0ARhOfY8D/0x7LV47q7
MJVJAdZmULUGV9hnoJeuJtK2RnkEwZOV1POGkJryRR4OeimXmYqTfbdXA6mMMlhgaV27Drj30Ixt
p6OKFhQGetbRnqRzJ2DxVqFc9JEALLGuW7Cz/Tn2ekUqjKWZ1BRmvZr1MqGhv6tdHDzMIujCX+ps
Ud/Q3a3m8rnVTVPeGe3ooE3op8FJrWcgbZpWfHdNNexifHhZR8tlZdttiQ0PChLFcyuA6vBH87y6
LPKpLC9wKGoQRKgoUcMcyrXsTZrhWsLnrT7mxUuVADEvXFq88+bBqqv4qFQ29UQ7HdNzbZItbkMZ
vdht1xD99U27hAxRn5sOLvNh7OKWXsV4kiSltVXdigp0oykrvUyq5ypOkvMuCK0d35PvCfTk5IOc
yrhXOjZID6ajdW8FrbUrY0MIzy/zzlxwtE1WQIP8+ya0sgfJsyZSlFVwXSpRRxu2D1wxKoMewEsk
12abFw+FXxY/nSZpv/laHBmLrObXLt3JL1GEmfnseRgNUFP44c7cBDmiim0AbWbY+Ow+FzwnXydE
rlosfybrSB4QQ462qbR+BbK34rZNkiVjPgrHC9Xeza+gErlbO+/g3FRO0tAjBiAIHp4Rq2stUVJz
QbSr36j+YK/DVvrJtnC6hAv1k3MyfskWajRV/t7Am9BTcodJTMV/39SyBbfURVdCZjbtoMlg7mdR
ZnUZlSkwl6w0zhTNJ7k2lCEZ0CZxMDJ0OIEvRZwWCzsA4bIwJPvQAuGMPE/UWoVRLfH8Q+FSyW3S
G8atnaNuWdk1XL1zDnwwA93S+N5mQ72e2ngk24l6cWGWxnghhjxH8ZDYxv1AtJDCk8qMszxrp+5s
tAx/2Q2l/TOpR//cT5T2uoFwdEcJjhJ9oza4S2riR1gQXyyDqVOxj4wSd4eRnGqtJBzEZIEyRAUZ
1Jv5UtHZsDeJYpVYseiVhvrdV0NqyHql/1RLXV9PMk8uajwoSX9Yqe3poiCmgxqZiAtofU71hGuc
IXYJEE6fPoHGnJ6HFNIUTgJuoIozfQK9eTnZxpA/VSLsXXqZkd+NNDL5KQRXvP70snDXIZnSbBWr
FWZ7nhHTBkU8nnRF0JzX7UD/5aLpB8X6Re6/Vw59UefAS4XfxRd6pIq7sQ8jdxUPfcGhkwo8DnVg
XZSHsoUKdg8QMIlWStL42W4YaLK6iHyct+7pAS5qOFM29odrptXwC75ZVmyxuRpgVSXJAACd+GMH
NKQ0zgFGoCgZLeE33y042ccw0IlKpprmLbaNqZRg5MyhI90nXcS1MUj6bWE1FgsOC/m9zXEKwwHo
Rc5upqnCjArCsCZEbp2XvlFUZykpHqKeVwodA/9IHX5wS+6EwsLKaI7QCveR1bzXl/w0NfdAafsX
O+Jrx8NHG40VzqL9cSqEc+MkkJYmL3TMLlpPwMXdpS0U7daaQv2li6f8tlPV8qdLsOkstJpGCBAg
wv+OABSfL6PNrcTTzbTUsUo02vTBHoJG9WpXALOUDl3y/O/Gn/BtTPEUGWBtzxVk00eekA0TUpdM
k2Hv6X42deTBrMHY47FoYy3US6wzVQg2lkeyAqiFqSmtWExtBZk9MVxIRklUDGLDJpDDQatU7clJ
igy9FV9JvWzLRlqXmOjZmCxr3TgbMoZmuBU0mHlBJyhVBIHgJMUp1myvC23S0LC4MOEIMpHHlhcN
S9eIeVsBKfqs1OMetTUAD/Or/OVbiTDfMa16yOxw5uKpUaU6iSvatCAStvS7DmeEvrkpd4K+BJLB
/b29IaTeftWRcJqqJ0rCiQ5OwmzghnndSX5bn/jq/bE5BplcjgNFsHT1KrD7qK56ckfaPIKY81Qm
bgV4BpyMUAdhhxH+eFTPKC1eGibm19Zvx29OKk2ycHdfyZ7fpbdPRzxJWhVhxpJUjsdZemzhLT6t
xHLCkmDiZL9Eu6dvvypKnVYjfo84WwPg8Y3bzO9e/lc1ohRiL/vRdBS4ikV2bacPWaE3+tKckkJQ
Gpf+09ilsjmPMdByD24zBF9K5+eiyquI9PdzJqGPpxx/s3jUbyNSY0SfJRtxJABahdWd64YbDeNx
pdekF08/HJ28AFwWifox1pKt0roXATFE4C45Wi+TcgN1udfbh89fv/7RBHt9WfNlv3o0UHBY9x39
KBJ7naT+D5Sye73C9LGvD6ip91ZxbwAkt/ton0ZdxroyrdCsbzvy1GLa2z0kJqkuKWPNDeyC/I0O
6ajH6qVFqlPsGrjCn1/yR1eMWyiEDypw753/8KkrwlozjoNCDxK7eGV9VYv+agSOPa+fCSkg1D2T
cezFuNLkS0vM9fktnJZb5vn4+hZOavrFhKmgJYxjUEdrCQHPSW4tY9paUfdFdfTDO9FUsqI4oSJP
PqlY+ZNU0yY3jxMW1+nKH9L6ZsKubVr+0/vBIo1eBsfExQXHk5O5jUYxsSnNH2WSdV5lYx1Tl7Hj
+Sb3xtnsK0zB+09pNo/nkmmA199LIkw3UiXx2nG023MjCVY6jiItIqkp6M6H6NvkfjXg+8c4G7si
6aYnjMPp7xXt1UfCjjcYulSO4J5QGRoE/86UfLG1cMI9XSDeDjJfxKtBnDFLtcDyj6ZHyLwlCqML
7Xny/OWz5UVXubJSLsdlukpunUV6QSbky4X5q7s82QlUq7P6FgZfzCfraN/Hovpi2r+r1ascP1FT
a5zXdSwDTzteRrWvOn9SjzLT0dbWLuLcLmMFduzkrpoqG2vEPF9Zgf+A0221E6Lp9onqfP98tp70
hWFXOF+GTnc6XrA2H8fJ55e5kWKOkTj2VryJpgIGeVpVHgLcVVf2aNAmLV5bVUwO1u1fBuR3qOyC
eF1iAU7iOnTOOGIq688v6qOHPxsk05xP+9h7w/k+tVUcxo+jlkqOSeZdMOi3nw/xftVh/4O8gLkn
lSxyI28nWET9CG2NdQw7jdyz219zbN72Es4DUy/54l3Pk+Xtdvd2sJPZHLll3+qpdQSE+Tw66cXY
mXdkGb+IXj54am9u6WTKst2LymKUEM039aX6yIv9YoivbmR+qq8+SyVLnbSKrKMdYu+R9PmS6spD
rznbz1/Ou/YRJiV+ubizzD2L7wVQ5PXLNI+d4yxv07Srcu1fqd/8Xb0aVsOjTd3FXH0dGGkfLDpv
Rj25O6eOwtFK5lG7pbzL191WYiFS7sv/H4DVSVJu/u7eDHayTWggFHMeJ4Npaw6N/cbfzbCc2Ztr
81Xhf/5dp/Pv9eM8iWtyHRPinLHI5MGAfR7GgI/4wcX1AqLw56/uo0n4eqiTTTak96hLGCrQrGWC
TL70f30+wEdTUKe9x6Gr3Xnv3JOH5ClQuj9kgbyCP7xyRpzMdLn+fJSPboOpR2bWZQd/tzyIuAMR
qytHXQV9GnbIeKMv1oQP5zgBMMEg6xzRyMkEUNuGBFZePnQpkxxV7TfFX1Cwdj39jqzKDocQxLpr
66s29vfPz1EpAZPpdfBEZPi3n7DZl5Mfde4DGOv6HlF9epAxRTcyu25eLz5/iu8Eo1jvUvIXyAXo
mScFM1/Mq/WCknxi633w6JsqmeXxpsyqfdoUawmLXh0ykqPhVZDaCOfvqeqvAlCei0xcZWVDugKr
EoUQKtLU58rO15PyxUz6YOvj6ly82GyOezABTubqZEVWHhfRY0XDNxD7M4I5RAL2la+ryEjn0i+i
+aJmzbF4Ea30ZsI6f2BRWOlXK96pspUnhV8SmhzdJNVnW/Ny8epJsQtDbtTjx3gXbfNDtiCPhVdq
ffnV6e+DaTcPNNuY0JPNkeHkpiFEFjXdDY/gfiCdF5gY9Jc4eLP04BleP5n4w+Q0530+ET6YdORV
CBZRixHvnCrTiimwSC3Jx7ybheLnUUz7j/7P/FmIZAx89fBAJ4bBo4EewLePsM+zJq+67Mm+1dZt
uhPb4VxZdGfqWpU73SOU+drR9N19MeS8CJErIIh6Z2pI7cCsK7V8MjbusbstFhluEDaW/d0KxcOy
vPRXf4VG/y3D/QuTm1eTavkkn/7nJ2k1Oe6fsp//+699FPys30iT5p//qxfW/INclMWhhLdA+W0W
I/4pTUJihGSQ8zHHY0RGAsbhfypw4g9KQBqHeAz1qBYYxAN/S5O0P2iYmw2SQXPNVK5/1A1LPYip
958NGPee3367uHMT8GNydTr/o7oao6AqVjN5ugMjRgpzUasTcpasUiqa2Vpftbcid4L2e5SZNWAS
qwoNSQOQQaPlSndr0SVL31ZZTGmPjA3bG9VcJZWtZSrqBTer7clcuWoSuzsCa0yeKVEN6FFMl/LA
XlpZTGKw6fUYGXQ52hetkSeGeebmpQgPlWl26s+8St0qX6tlGOfVRhujyN0Y2qTWNLv5g/8YmUNf
H4dwnFgq5ODPur50nNDEeAqiqtBEBRy1EyprmMlQ27q2SW6rmqT+2rboqlSXlqzLut85WqjfZqLt
VNR/jtMMO1HbetMthsjuDRrIYG2GrRdmJF/pDxz7JI22rCGNeKrNyqafBB2Yj1V20ljqgS0mr69N
t+wQMpTE1kuTssdzL9oE5MkkXXHRpKqSreAKtz6HFtN8qlwTLKox1OWZOYVDt0upAV8PxRhqnlG0
tA13iukHizGL3AQRUVRIr8w62z8z2zj/ZdCvdEihsoeeJXocRDIqoq1XJ4NxFHDHe69C9fSAcku9
rf2EWr0bsHzQQSjlOWWFUKPd2MwaryakpqFIsRuY772fUCsNtGxRlGr1C3VQU1yg5Uqmpz5xkVN5
ju9kObx2icXqGSnQRl9T+RiNb0Y1JvE67lTkRL2WO/wKGzb1s6AKpKxgVPX+wg3lpH3Xx6ymPdDs
ffp9VEqcWrp2fN0uxwW/aZDledgUrh8u0JKnjn3n4HnVX9iNG0S0acnWjKxrHRNZtwJ+zTssfula
axfZLrTdNotXJDzqNCJ1WajapieNALbaqlDPXIam1ZCjUKFA2Su/zgdH2wwq4Cx945Yy0fWHKBD0
ce6zFAWb6clmdIr7GApfEt+i6qLkdKE3MRnTPS0MALQ8vxrd4sXRRku5oyaY182TEVNSoXKAGM21
V7bRWXV0HIekVZdUnPtUOSh1ntO9Z8pKp3SgRVlbQbwTlN5GTrum1csrGqJ0xT+g8JjsZulKx5n7
J4dBT1/iNrbaeKBZuKRSi64VzLyAulT307lhZppBvbX1x+SqKlJNIbjH9FpcotCQ5hnQdiEvVZ6r
XLlT2so7hco1ArEI7EYMAAVM0woq9NRVax1D1XSTuQhkaVqKpj6kIkHTT4j6rAzSAROpgNLl4E36
WPUv6HrG6KpPnEEey7wIxTpoylg5B3JVZOcMHzE945HEWLGzkrZuHnhqYePZJeqhgTY9O7KWzYiK
aUFwWBn7sEM+hC5YEfFhLPQyu9RHziyXgSlRBC5GOEtnfHGZCUDepzdb4SlStjVk9gM6dx/ToKY2
NRzDKqfvkq5Fs9DC8YDupWvXGuWXfifsuDJwagkqzXqO9CjO1kk7QP3uq4CmyX7Iy3K8IG6i9TY3
jaheqdgR1Y9WmfXO5dSagXagOljHnuIoMTYsTVTEh8rXwHQFk0zLbUa97JdtlDXYI2tW0mTC7va0
v8khXIxuOLqXpR0ZWbCgAKdXRyB1ikE3LurLTTqVdE1WUMFwdm2K/q/T+n838n+RW/1sI9+0Uf7z
SaFc2zy1bzb0+c/9JamZjSrEbAbDmYE2g9+ekH+Lja0/2LQximJ/5l/Avvx7R0eHTGpSx/eE4818
sGKz/3tHV/+Y+ThQTcHjIDhms/8HYmMu7NV+TuVrtrAX5Kbw2UCXcpo0czqySnFUXKL83YDZ9XL1
eu5iRML4xSnxbeDw10CMhNUwhD7j1JpGS+ogbYPiMi8q3Wvd+tm0lC9yrSfJgT/vxSR64mGDLTlt
5BjjSmZ1Vlw2kiZvt72zUuMmKpT7IM7nSujm1bu++jPmed26SIPIB88O82toCgYAd97S2zA9QfyL
TKC4HKuO3DHuwgF+n36jHjUjUdaNaSprU8j+21i27kMMlGOLd4/A5VhrOBwjXsqXeqkm901Tog5A
vO1FY4uzlFtra7sil9o7nY+sIhrWczfUmRWEIwuCJOefTt14S+03v6vQqtzEYYQ+cjAq/drQkLhs
VaIF+0cSSzU54yjBspa5dk5J2w/ddpe5wZRsQE064ltjpGV6YetlepO2kal7IbjC0NOMCh2ybMrx
Rx810+hlYPh+qDqcyzS04pVqpHRst35RUjDSLE5g2ZgV+DrqhblPEt98aF2yr+7UGjuZR/TYjkJh
D8lxB/NptWfv1jelX6h7janHwhfZ7saHpPfdbszoOSuCYm+qhXEWZU25QHeieBItS7RuKwrqnoIX
+r4bJu04GOAmVlIxQmPZcW7q0SAV7jYbzVhZ5BnqIW+MQv2qKmeJT6aOz5jhxuayEFl7Q/NurC46
LcHv1nbRRrN0u9vJ0vtDaSLo9DQiRwfZc5ZfWpiUXESi7VeYBbmX5PWs79WEiHrhjJ16U8B4vIgt
TV/HmRFdckJWfxV+N565tZyOjS6tpWs2ebbWCKBWzCewEV2QX8dt1D0rtWlgbR7k2UMSWWKfKTar
NzZymNo3fvTIN+ovkOvXHMaibgoWQ+y2recOot12NvX4epHW6KCSvdFNUU9mG+BAs20NW7HP9V6P
jDNAp9OwtrHS6W4jI8DaxdYzLVyHlhN3y8bIS+Mg0CQ59DuLFojYJNLbrHCCYQv9ESfyEcrpsEbq
nOHWF6c09rh55yCsbdIATeoQIiXtWrxvM21I8MiQZCWWgUSMgsVDMsfZfoD2vcxxtcjH3r/guEDj
t1vmq3JIV43s88D7P9LOazdyrEm3T0SA3tzSpFNmyru6ISRVF733fPqzWDOYX0rlUZ6eA/RFA9Vd
O0luEzvii/VVwvw2WaJ4iCOhuKustLqXZ2EGjRoGThON8trvx2LwukxZIYeyfmtjVd+XQivuqnI2
7SSJrMcg4OR8FOJ62zXCMNlK1EZroS6upiod3FyFDqEm5bVYLXyDZF4bvDsnj0XWcKQAE+j0gZaf
FMpJBJtmNnByHxvRJfKnGFpTbPPnqbkupno4dKkxry1LQDU/oFFxCkXpH5D9VDeVPwFfoEVpVcu5
uRVjwtJQVgIHFzplFca9umf2+c+54DcrUQsHz9eVbGWK4/SY5kHoKYUIO6Us/TUNCvpHnVqxK080
fIta+xwZRW/SaBHnt4NRlodSMOU/rZqrK1Q0UImwxHlOJ0nx6qmvPCTBlieYHdiAPMzlW0ksrT96
Y8DwGYp+OFTmUB9CioquQWvCe62QRaOFVr4XZK29IhL8PflaRuFP3CUzahzo9JpXD827PssyV6FK
uBfUbAztatYIFAef31dF8B1mNFyIkWCBa2Pn5aq56Wpfdtm9r2ngUDwE2u9zsfReM1s2VSDvWyuO
vNSir0T2G3wd6mYvyco1GsHcGVm4rpkNuMMNwEzyukd0rA6Sh+Et9X6jCNCmmJnbAhOzBV95TrTs
o0eiDcwHWEw1dOPDROC/reuRpW4l+mYi5/c01Qbx7ZDUf5YC5EEagngn+U2xrYN6/uW3WejEfaS+
6JYZ2nEuK1441tOWLpfZHSU/3Vmdr70LwwyZZk6CP1adynYczb2Ty42FGLF+Hyr9LRP9ztNTofPC
YMpuyqSN+P/9AOV9l+rPsyJ311lmNI9WNCPHCozpaQoqlIuJPnpEkKRjkBfYvZpZTy1tInshn1M0
1nn2i/chPURGbG2I9xsgKMpwo8o+xVoG74nxkSiiULco3zqKzhbjxCnhLJwizLDsMgoVw6YaMvOn
gRD4Tp4sBJuiBQnYtCZOkb1WPGI+LO21qVf4IrJce3LWy/e6bNHIgXwWXEY5qf0doJv0WuEyXdgx
IGXdjXJJ/hVkujQiXlSaZ+4Lw4ugNoPuYUqpH1TOGwOpvIJTOMwX2CkiegRVi9ZNL827UOqh6PHL
HalJRC8LJRIOsYScSc534Rz760CdARSo5nU0AKMSBmWLBjZz6q5V1tTfR0c043tEq3hwFU2xm1uu
hGwJa38cTJd3BLUilvDDFen3b+TwmtSfEtlJA3gn4NLi1FWjPyQ9lzc+ahAB8aR1f10XrTk4mWS8
NMGkeY0RpZWdmaXmKuV4iwAsu0Fjl26zTkf+x/aR6pO+hjph7jKlnW64KNOFIVTauq4C/zqJg+R3
GwzTQTMzZQ1Hg8YS3aChQs5+ldGSdlYJIx70zJKuTEjRV50cxDPSKUm+Sw1fD3Zdm1QP6jQl13rq
D/clCZXrjM7HXSxn1Q0LDO8QWSubnvmX1aWnRS3LIKhDpi0bVXFlzkIJWguch4lG5Ekv1UvYg9Mu
9iVEg8gGTm3RSSj6abjJ5d4vaM04WL0ZfGRtvRaaeHIaURR2yAJ1V5gn32ssFnGAsG6TRmXjNaoe
v01tXbt4DQfv5dDH/hXlANVWRpTPNv271avehb5+IWT9KyD6T7JriVlxqaB0q5H0IkY//bVt7kd1
OhmHsRNcK/hHF0SHKMcZ2J3Y7YEkfbAC7wnkNtMMu8IkidWz5KLboGrYSh+N4Hk0ejsUMB6U/M0U
xqufY9Dv0TvwbiRrSJhpFZRPdWtSIodybFgHmu9UmtfV+m7SfOtVKcXgWM9m7/483GkV5O8LWWwJ
UPszGJL+rxGvNeXB0mF3yPctC3XkNiveZ164kreNa9rjm9puUmnjW2u52WKFtb6cfz8zg0yc0YDr
WhSVyFmfFGIiCVxglNLfuFJeUG6OXvNLY/l7CzIEJMrT0HpL5n94r6DLvP78/Ode9+exlz//VNoo
CQbTYjQOjdo9SzJWInHWqk5XTQRNdTBfKDV8vzF9fdKT68VYdCXcLuOQdR8BR6hSPv78NKdVo79f
8/PjnBRTC6UjYm95HDwKyEoS9IMw2sFAoal/ap0eFPMlvdwyQU5XFJUhkNPaYvxyKtlTuaNZwkyn
tdL/mXSZeMdoDBdMl4+wk+/YlVHuhr0QPGA5f2nwkxrHfz3vp8HJkn/+fLSLNKrcmYcI33rUUnaU
mRsMcC6sSemkAPbfw9AFTOMujf6ni3LgKKvk1DqoyVYq+usqEThgbhRAX9xdHCF9E4PqKjAffv6a
52YLNYElM29hT3UKZCat03P5FQ6ohvtNzGt2rbLUL4Apv9+w0TlSkWIEslXfsv+gtWQBWfOx92FY
Wdo2E7rNqIu2kuTrKfQvjHZmuS16MAoeOnvbNz8dSwvUKWuzo0/6uhXei5YMOqn1xriQN/h7UT+Z
lV8GOpkYqplGwRBlR63qhbWAdOI9z0XhfjLUassl08TUqzLXvuDrjqZWIUyzULs34tBw/HCgCSNR
JweyuZOWOsu0J52fU0LQ89Dcakr2Ws8y9uiS3K/NyZLWZlJFrzPFuFU55g3uiGlnBPasl/zXZqft
xLYSnVKd3HGqRa5WlaysTTGdbalo1Nucpo3nuUqSdSjN9YUN/szytDjvyFKR0sDC6ORFJJlWZIYf
Xk/aVaQpTmiWjho++fWjXxOEIcYpmuxCsfPMovwyJDmwz4tyVut+Uobm6Ic52ZLZi0A1dMMlKeOZ
ibso1MgMLWVycamdfR6lDIi2Ejq8KaAR0ZHtmP+hQ5OWMMCefL8xCP74fdNs//Wa/PJsy5r9dF7E
6dBOatwd+wrgtIKkVrnIB/ueg6Io+OmLnRyHTFEJrXd19HM5qhxlCImHG+lGVYzarYv5NjUjCBzB
4tIg+NAsfPNdIUo3l9CPYnCP0YimE7JG0k5QI8E183Tf9W1wYWKd+8oSanSiP8zKid6/vomO4Bmg
LV+5+COIj0lwlWQvP7/rc1P38wgnZ7NBXTLWBPWortttfh2tw+NiCnXJnvjMlrRUUv/Lc51t8ORM
rg1/xg22P3bljVq8ZQKUMFJ5VXxJU3lmNyf1C1gX3e3iAneyKgQye6E+S8ewoJE99W/7pLj9+X2d
mzgoNBDaIqIgn7y8z09zUxhitWx1SiJqjMVcnE/dVhPJk5SGTAQuddYLpmI1nDzavn4e+dxc+DSy
tpyfn0YOJrKP81gfMW7ZUWLkYm7lV5o+bn4e5hQtt5zDsLy5/2iLYJAT5Os4nWUK8whIV7PlEB1c
/aDtq3W7abqttJ6dcIN4p2IN2P0lstq5V6tyOJJU51hhxn8duK9HJY2k9tj4C7LPKm9VLd4pRbmu
1X43hFAbsja6ECyem5gU5JkrtEIQBpxscNQLAgMHiOMQWNQMC3HbqsVjrsVrpHkXduxzAQ6et/8Z
6+SUMAchzekQOApzvBrb6zzHlVx+iRJwA6PoWLm0LvOrbIy9nz/ouTXB56RQQs8HDsknj4hgAIhH
Kh7HBfQJTa645FF0bmIiJUJDTJWShpKT71Zbc5ZUYXOstQ+/qA8JcKaYk/1/8RSfBjk5Eyh3myFN
+8cwyyD+3bZRcmGAczNBU3VU59DPEX6cbFFZJpe6xuyzOi23hYp7ftj8Sov0WVGLh5+f5dwLIy5j
F+HSBcL9ZA9pTLWIBWU8zua6mG4bvgtcOPvnMU5lXn+X8adBTv0GSWC0VPYbcuJVcx1LJnjdRjWq
a6Wr+psyCyK3N6tw6cZW7KX2Tv9jkXgI75TtHIwDhKfqQ/f9eUf/3KXI8fyPMyVegI7wnRLe16Ue
CTOKa1U5glneQsO+ijzdTW1jLa9wQnSnzf9Dn9XZl47rLSQ58hLfjlItSUsrInXtH7qn8je3pVWL
+UkT2XAy8PIt1+bdJRX7/+UxKauxkaIy/HYc6XklZ7XGY6o72TH/iV0g6V6yLbYk45z8UK+7/83u
TU2SUxC3YgmF59c3qwuU/bVWZPeeVykOOr9T1yc6sYv9hFHIeGi2rZOvi/cLs+3cJvN52JMwQmvK
NMjY2zqn85K7cbvYzf41m6pt/DsRFF7qm7s04MkMaqzBElOlPBZm8Y4g6UmXutX/5zMt59WnA1cz
himJWvVYtxJt30JaDSvBb6dVEKZvYxm3G7puh3VUmKqnjGSLh2pWbKGcusDWw6ATnTYogysxt8wL
McjZZ/8UvJ7s6EKULIWv9thWyg3s8/tR8S9c7c4tls/h8cnnrNCSFOVCdjIxBqDzJeWQUoLpwh51
bssl0c2phD4O4d7JPjioUy+kXJvUWPJahRyqQH+sAqpBvjDQ2YX4aSTlNHYC9iVSUGEhLpa95TWZ
b+G4eMz1mJVU1yW468dLq//8V/qfpzt1CxMFqDBlZBwtcxdXo2uE/oUJevb1KbTH4KdtIHw9Wepd
1nCrNuujmvVbxHVvQAu3ClhtQZ4V93+zFjisyCGSvyBS+roW6C0ODaEWj+BDVIRZkQ2I0Q3dCDqf
N7xU23Z92Qz97CTUFQ1dLaoEjuSvY+YGhdMx6I56PWKRl6TYZJEW2HN0Chcgo2ffJFlDtAp/Ncon
b9KcM+LORXemi9tofi2iDH++AcuESw5n5+YEalKZM28JcE9DXCWfsLooh+OQmjcthPQsCx9//lKX
Rlj+/NOmNQEaHVM/u671jzSLKGj/++TS0vL9P09w8qpK4HaA7bkpduE6iu6t8p+08PosujC3z337
z8MsX+zTYxhcrwI/6o6i+Kudf8vS78iSvJ/flPKX43mSv+I7IPsnBCM8Pg3+K1XNQ1Rn19qYe3lu
2nAN93Jh7mold2AwbVD+JA7d+L1bmZkXiF4B/T6k8meF7xTU7CR7mKKHxG+chH5LiXheTj9SaUBN
RxFcujGE3B5TlIa6uW+HcVcKybrtGzdtB9ssp7us6H7XIdrZorR1NcIuIWhj4vNg3RvGusOa1oFa
h/xQ2+pR9axTWHH0qcRGTSxdv+hWRS/hINHjZK8Yf8ohelt8yVfG0O1IX7jwdyJb7va+dmNFe610
u/4xFLUHUrdFsiFvuB5b5CxC7iA0OUCt8/oEWxSxhGf3hLmxq3Y7DXZ+muAeMh/bQHCqqXMGCS+E
hqRJs+1M0TOyRyWB+R8eTRkcn+KCKfNkDF6SEMfSVHEH2J3Trq03Rvog5Y9ieicE90rmdg09sZg0
SnTx00nrFhBWppJYMCxWQYctpo7bqCTt/QFXibR5jPuXBmh7Nr113Y0Iij4YFkzM7QRpXEZ50B9L
k259q6LQZLjVIG2rft7UJRidFhpe7xT4JFjUc61wLzXoZSpqwiI/4VH2D/5wo6DHQGVcSk/ATRHZ
ptJBM3Zl69tF8DZq97GImkfA5DF48PPfpdW6oToic71Ss2mtYXJRK5o7dcZ93/ouHh+eVGhXab0P
anVNzXetmyVUjs7ueVuNpFyJ4T+yEq0KE0pShrhY3lRhTnvWJF2lfvHqq8qVBU7JDtB5OyboDaOS
kCnOj2UUQ1AFJVSPaCHKHeiaQ5LJKzKCqJ6EuziP3AhLCxLZ+0YBrab8TszSFqV4CwzPncLEMwVA
foOwUrSPVBwfBtlCaYpk2MIap04dYZwxvKnIfSEDmfXeS4LnrntStL0V1zdpWx2bPHxOLPnKSBJv
tJJjWk/MyF6zu5Cai5jJnU2A+tIlA754yH7toW5iVzeEDeUpBiJbKZqADuJAd4Y6idZF7oNaSo2P
QRvvU4Siijnvmzrjd8NdSMWtZDzAN2KlZXudpiycsMt1ZwqrBGJQauFRoPjiCsnYxtejJ/wOpHH+
6Gt9rzb5tiiswskLZWsoNxUCkLIttqIxPWNu4SJ+w4pB5CK0TF3xwBp89QNrYyaP2qg5YbHPEIMr
ce2EfDy1ehgiHJli6sqhbg/KITZ1N6zbK3RiWHFUuotD0yHIlB00oo1I27KsDGiGgk2YgDnRflvl
uB2h6xhlf1XP2ZWuYI04m5u5U2w5aG1wC2jVYtsfMw+wijMskBONGD7sEVY+pePgWE3hBXniisld
ZAZOT7G3qFRHE2s7tqxVa0VbKRh2Ot4cftXeRDmiD+3JAq/e+tslu55Vf1JkAA0kGqGsXN8S7LAI
dnF0ww3Y0bvEDmMcNnDxQTByrGVpLwzZjdWhsaVheR3LOGGx7Ys+T9gUbHLowexuTF/THlKOkd6r
df4g553Xzyoty/2qN7N7PLSekTJ5cVVGK26lOy20Rq+WzHplpGaxNpUK/k9DcRCBru4l88hS9VNt
n/goBMJuP8+VuBAxt8CI+GWB/lb5gztXL1oZmJsiSmYnEswHS+A78xPtqQCUYhikGhvbSnMX3msv
1Df8zguXruWu8f0c4XonEYQhVTsJVGaMyPyF/9Ik2ZVq7CN2/3Z880UuDXF3IU1x9nynYCVSrDJI
5pzce2TgUHk0qDCcQlsUX2KSFT8fi2dPXkhxdFeCpv5WKFZiNVNHbnJ1a60KedrMrEOgzu7Po/y9
h357Z5+GOTngEzpNkmCUjrpBjlH0mjUaJY5gy8v/aDiT+vvKXTzfm+vysXieMOpIaIcUXO3mUiHl
7AtdnhOADYrUU7x4ORIu+z0vNCzu2r4CL9lfiGXOjbAUUERyPcSyp3G6T+kJOQrJDg3jqOoXrQo/
v8vlVZ2+ys9//8mrNCulSlNfOUp1XmMf1Q3rABI3rltGttITSX/8ebhzE4T8CfidpYcQ+M/X0Ayh
SzrSd3EUpAAdw3NfYv4YXnikM3IF+vJJ9y0QCBPYz8mSAmnbQZ8Jr/VwGPeqLjS3OKGRhm4MsXM0
BKH/WL6QbJTMJ57JLE21kzKgaRO2c6o71phMJeeKGL9YKK+utVzXdlqm9r+QBc24swFOurBs/uZy
vn4FsuYUHVClUx2g2PH1tUzBjKPSxCbgtfvFG76glxd9kyuuihX2Thc+wvc59XW0k9wE16LYN+Tp
GIgPin4lj08/f+NT/AbZw69//8n7RxdjTOjej5E6Cy/DhEDa7EblqlJ7cS3Ss2MDzoo2QZX4224M
5cZW5SrYx4VWI74Um/a9LKbujsYvf5OnYXWbKU1ypYXgSbp8gO1aVtmxMSN1LXby5A19NV2688vf
dmUK4IpIiYYAf0m2nqSlR6Gu016tjjVQwJ6S7IvRiuaLOobZr4pk4FXSR/31bGWFF1FkeElV5aYm
zl/ByC7whSKvUulj5CmxUjwhr0Kt06bR5A481B8dhPZjDWrvivY4da1CfPwnT0rsmgY//NN17ezM
Wd++ZcY0ffz8ab5PtKWwr1j0FEp0cIMJ/TrRBnH0LThYR2yC1X1C5smusrZaG306/6r1Qb6RkYOb
dksvGLy/dpRcsxHIeqao76C3pfdCNMmXUjnfNwXWK929dGzQzK6c9jcqhCSq0bXXMaLNRpWeoiL7
LSNkvvDs8retjmmJkurvjQ1ux8mzJ1G9sG6F47QmtkD4vpM2oLYP+kc5e+rmEjXhTCnsy3CnaSOr
kaNaZrh+BQzlJl8lWH650EJsxdHe8l25xkDv6lJm8+KoJ7kWPMSmSfH9o5blR6Xx94MwvJpxdpMP
1QrutxsJ3RsIUvSXNe0DIZQ9hLTXiQxmsQsheOtdVHjgzC8kSc59Yl4+bShEOeI3XMGs9HVVttYx
HqvseUQps3h1BsZ6HjXpwol5CuL47+2HVL2h4ztvfjsyKUtLgRXgi9F5wstixzyvowdpaale68ef
J9X55/rPWCfHZyAPmULa/FqPN11cu5p19DXrQtR2aYyTw0FUC9pDct4dxogDZmtT+N4BKP35Qc7I
DL9u2ic7XiFn2LFwBIm7JvfM2p48kIVuObv+Ktj799bkzU+yTZ/pe/We/2NcWpzLvPzpBFzOrE85
m5LbakFu7riQ7LjG74A9UtKJN+XjJYbBuR6ir4+6vPBPY9F7DI1cEo7ARJ10rlb9VLEh9ocGpKIN
3m5tDP0rijL6Z2bHMPUbTaXxYmx3E5aaafTeRLLT1vG2KrHiKZCYJP66KRNI5uFWxh2vLuJtPPt2
nNwVrepmtCj1aeUZybPvpyAbRyxb43Vp0eoijXaiDOsM+98EbbgfmRshfRbzZqWL03oaVZwYMCRr
Gwh39VEcwiPr85ARxyCLPAwJ+YU82BlKdYiN8lbopfss+lAK5bZK8CTM87Xum0gMy7WUvwfccS0S
NlG3gwzsRqO5p0HRloRiXwmdLRv9XScXbmBS25IsHrz0uhA2/RwAtyWvYEwYHLQugjRXVd8li4eX
i+2MRR3IfLctwp0vlNtMgXgB+1eK5F1mwUPX+h0uVgRX7c0o/Mm08EHTJDvNxTuxD7aRbl4Foo/L
xbgSlNQJ/Jcx7vcAp/YtXqrtRy7DYJ3qR7P7082BG0lvgmqsOjPxFAGvZVNcV+HLaIwgP/wDbTQ2
cvE3a5K8XOnXlhBj36vbHSqyCsNOOYn+TEGPKFBfxTIJq2bwvUzHddQqQ1JpKnDV8h9fM+xR+m32
+l3eBI5QvNAAjPvzQq5N7YGWpFL8I8vxGvT1CiPoNfbEq77qjoJQP/fCe1olGC1C8BNqYYc2fD/S
0o09hhMgTBZx1xCSt8IfbXlA4pzi4lko61lNIHj+FhM+V9Vt4yjc+PgvVobujH7G334Hoo09sztO
orJVpqak8GrtrCK5Fsbf0hDeSLG5G+t4PwdQuuPpZrTWjSa89Igvx1bBoLX1aj+/BkDttFhtJjhE
FKOI1sTAhdJfx/QlyVFrJ3O20YO3ohlgm8KgbW5pq7c7Acued218t/CMxDwzj15UFYiiZkN+5sbn
AA1x5b65qsz7ZIxspcnWYxA6ajxyhc5psnuSjcQrsRfIEmTMwrjWhdodtMiZYtJ3s3zbjcMOhKvX
YDIiVOKK8IzEYLkJhfcG3TlmFl40kM4pTLpc8lzb0jKMybY5PaKjeSWqqG0Eew9lA2EloStOWJpH
QtRXNah7zLNxTyWwWBov1mZFiOMrh1QyvDKf3YkWocwYVj6yyjC8EXPJnlPRlaLwIPN9RjQXSluS
wDS9Zrk6z/k2M/504WvA/aVt44V3bTgkRFepqR9Aem+SYnbiwfTS9rbFY7RPO9cANZRFDYX0t8b8
KFWcVINuhXfJerTCDY0CAAmKR02nu1uC3yk8Gnm20YrOS2vRwz7CnZLuGlr2KhuOjdBjD9IchTZ3
I3nkZEeAkvATKmXVYS6h1YJNl44bJrQ1gH8jA7Nt/P7JaD8S89Uf6WNr6F7EybvSK29SMGxo94IR
/EYxmeCgLXilP96myfTa9r/jWd1qdDlFxgRprnWU/H5QniXpqVu+ewfIur5eGhWTmdwWjRU0U9Ke
QnkT4kBCbxoE9WM5A8s2oBWQvcyvJvr4nLJT3TEWjkZbPg+G9G4ZqLmjkb5RTCh2fjbtRyJ9O8Gv
DB4ztwY17O77ENCv37lV0t9KGcRTy3/F7Hgf9rS/qZgzjJl0KwfNpo2Ufd2Wj1kiXGMbs6GhG9gt
6a+63ZsTYa2VuYNs/hLrdCuH2EZUR2T2K8HQcKaWSGSjKNDGbZGRwpZfiqWrR9c3xbgNct8GRM5n
F3DXpadRTmon0gxXzl760vdoHV/Lw68s3eb49ellDUu7Wpc6ufkq3MS+8Ipmdx632Ki7s/CU1beE
iW7Zj+5YSxtg7R4Z0s6ngxK/Y/JS10VfLO4QF877S3fAk8BFkOp2SHIBqj+FnrJL2JhGFt7PQcX5
yOV/rrWn/ceallV0pExHqAd20f2yQGgP6cPPYyw/9FvgsFBWSL9IlngqIAph55dkg65jYVerjyWY
jCJ+xRP6wqOcjSqJXNFiS0C9vqnoDa2R4iEEHoHWUXwMvMRp3OQh3NAo62bP//6ZNJ4IQyzEm9/S
SrTmdHQSTceqV1YjjPsupd+tRB7x7zvEabahAVqFqkT/NrrHr6FQhmw+jLXhaKVt+ZGDm6eOENTr
nx/ne9PD11FO1YdjJYhsIsNRuU+e2r2Gh2EFD9+uPWNXkJvLD8WFpOq3ibcMiJuhgq3XUnE8eaxe
GpAh8Vh60WW3Rq9lu7asaFUsu74uLsyMbyuJsZZ4UgdSxr+eXqn9McrqoaCqYU36P/gxRy/WMEkX
7gDn73X/yRCpJyKEShb6Ya7q6wy1jG43nRXd5vHg31ZaV7jSBIrfmXpKWYe+QPiYt2nxtnRZRXZb
Cr1ql5UoXhmjmXzIEGK2+ElbN3mTjBcKvN/fBWkT5iwYZMkgm31yVQFhIjSyVB01vaeVrTiMrOQL
r/v7p2UIGeAZHWKwf097kfIhDgTVqo6c6bEN2e2padN7mq3/7YWVmyOWK3TMWBK5klPQ3UjjQ6vr
+VHq4yO+X9eFz4lAFuvuwtJYcm1ftq+TcZY3+ukuMkywDqQhPwq0x2ynNw1weOi2V/qDMtvyNZfW
m3Gd3Q9X2k30bzeZk5FPbkFVVoVd0+bHCTBO4Pf5Ki5FMDdDjjo3pp584UGX++O3B4WghTUmH+9b
BiArTb3RivIYPfWutiJlz8WyW2EG5cVe4F5qO/ou2lme7tNwJznOBGuaqGc4sYx/k03MaS5XNUc2
a4zds+oqM9TDNNT7LMUYbW6f6tI/9nV7b3W1F9f1e9BGoXvhDZybuSiUDRAiEHu/9SglcY0XDYaT
6Wg9ZlXuVpn/Bl/BFZvpUe/kX4NubXpl/BPL8lPRJS9SMT0JXbmTatXtlPmCSmtZiqffg74lHF9p
C1PlU61fvNgOZ315lMylaoYfACFjW052ggtBozz+/OxnH51zE2MiA+HKaepN1YcAG4LqOFa3Y3dv
UVMTm/ufhzj7PDKac6wkF8/fk+msVXmFlU19pJDYWhNsA7N9xMVwHwlhsrOs4kKW6dy6RfFLNpFG
KR1W99d1q0NBFFHSHTvVKumOAo0a5P3KyKZnYGtOJdRryjYXxjz7Fj+NebJXFN2cNpFeH5vqg0ou
SEzLFolVf36P57ZwmkaWjlPFVJkdpw+W+TC1mqM0KS4GaE4nWhcWwreIjaWJuNiAzwto7ZsRg4qj
az21jBA3Tja8h+0CGNl06cvPD3JuQlBNQcuKO9bi+vD1QSI/w7Up5QtJ6R23ALQu/oM063eNar0a
ZvLvvw01OhTCIrZbpLNPRiuEWBkmbTwiEMcqU5EqN6/I3kQlLWc/P9eZD4TgiDQ5pEL0j6chW5Lh
EjjV0lEcDUcfXxGQeD8PcObFMcDyDx3jzO+TR+nVQeh0BhD66io2F9BN0FA6hyOil8l1knXrn8db
/r6TnYiYGq0eIEXL+KY6BlVW+HMqH7W0/h1IEjkeY5RXnXIJC39uHFLCFKf4SPQanDxXWJkBljiA
XobCkcYPaVSwLeouLB/5zMZA4fE/oyyz/9OB3hUW8yOXj+ItyJP6JcK3cW2sIs93/QfxRr0R7kC8
HMyH5eyz1pqTe+kOMAxJijX3yNWlgsDZn0OdlRifzfdbRT7LJllESXpdo9fJxzdqP8B6sdohqVE7
TUGeBCfZ158/KLPxzCfF0p2GHBEmwLfdMVD9qJD4pCUIYaeRqsgRa+ku82fEDVX0C9Pvo5AZt4un
omBYmKU1tm+K3HdkJCv0GhSt2zYkF5KeIlXmkPGzc0XfNpEGBgQtWjeg8nrNR9Xzq3hVReOtEKRO
OEm2CW0jrpuN3FTXXYUTYgx7GeDBKspxtU0L3y4HvXDUoadzxscdViZrEenVh9imD1ll3cPFWxGS
wbMdb9V8up4MZT3FwRUsJ9RIgo7GqTlQ9t8GSNQUCByUXOxeS9xZCq9m87WMSycTgjvgKXAoCltv
9Wc8iX6BLLwWlPwq0SanNTifVIT12mjtWhmvkgpbzMCyrqpJeMBt6E7MYOrOAD794k4QSKDhF7fy
oVpi2bSxOv0xFi2dLvjqUKndVU8b4hQOT0OPYL+Kb4YxPWi1dN9VgqsUNX5WcnTg5W8ocMcrcwpn
2wyr+3ZQIRNHebfvcDHzTWs3iuAk82TDvg3FXxDu4zG7t6CEtOClxURex0G+wXvu1rIsZI7kzuyZ
yuCAeV5qDBSbuPxgMwmLa1MOiMjwxBJR7aSl4opm9k8jjYfeL1+wB3SLTHRkBChJTq9YzCssx49o
7hA3pv1D1PAvmY/rWiTvU2EK3L8co9w3n8ep8qLcitwiJ5SiTIjGTLkq0Aq1Q7NCQ+QWICNIyKyq
sd5Xne+0Pp5cbbbhTTlxEq3ArTi49XpS6a/w7rKHrN/x30HWhKYjiPSoC/LOGBRv0hoCFTMqLlzm
vm+w0JQQ+0C3EKmFnUZDZQVmkh9yHcdNtCW13Cwez61HE4TpBkOxigFG/7wiv58ZjGhxQ1UZl2Pq
5FAnK4c9jyYfe0mHWFrsEgrZFza+cw8loelgD6fkRivz131PwMKtiRVahvAmFYb0fQx6QDaCcShB
UdrI8scLYcSZWjZUTnopRc4MS/t2RcN4TjR9lFOajcb2bgHum/emLbpso26w0i4MJy837K/H1Nfh
lnf8aWOfB3UgFlIokBkveC1pNDXsp0diy6N2mHfVVl8ZT8ojDw2Ctj0I7qUS2ZKz+Da+ggX6Ahzn
My4f4NP4PkmUKGj048L47g7tBiu3lXx1qQfo3EyRPo2ynCefRuHWHcnw5o8AR2ofer15KXA+O0+W
3ICELw9QqJN5YpZpVCuNeGx0tAf0atbJTqrelP9D2nksN65l2/aLEAFvunAESZEU5aUOQlJK8N7j
699g3sbNo1SkIu5rVUWdOgIBbGyz1pxjjvdtf//vQf9N2Yk3hkWMVpT5Oyr+v/eCrgISYSkekdTV
d6pjPUYvUI6O5CMKm8ZnWoQosv3hmt/eHrAihqMGD/Uvc1qWl9Kkx6fJmZFTOVlQBKlLJpXbuZML
T2u4Qt3t0Pe5+veFtb/BOZcgWHzprLZUdqiN/Pdu80HI1DqEkA/naF6cMeIiyZVEqynz4ZWhme31
jdmGN7EQBXO3zQTJDmnRmMtyRyrjIVoSl7bbFhYVYvIWSi08X7tpWlePSyfmTy7KXrY+SB+mJ7gE
3VpviuhhEa9npKJq6vLfptpPExA8lTMYTmKqtryI2xBUkwrSdYBXQeFc0Qkw59CUiztxXPw5hlNd
PxKWuJFpswpT7UrN1aACoDP08kBH6EmtKtUxFOkx0hBzir2nGMV2rIrHJQuPa9U4XQh4NrrtjIm+
ItkASQCk1e1L0ECfchoobWsnE7pUQBBSvw8Tfd8Ib3Mt2PJ6PYgQzGAljmF5CQq/yHltadBuRoHo
w5xgxa47AKPd6IhZWTRtIuodTansyqJ6MMUuHyUMxOxqVJ5VZIbNgwz90JrRHGqCd0H+yQkOm47E
bPGtXWlfNbldUh8scnBWhJLFuzE1fGrvfk2oYDTsp24LT8xepMcRjMBAInhE88MY0N/Y4bDBp2sr
c4N8CtgXcsMuPyEU9S2T9RihtiCT+yeGrI4c6/mD4/AsSm8ViywR3zccUexMP0nCWY0PbVZT0SqQ
tbuy8JZYEJmDVn+oAIYrD7KYgqPbJC0pn7/aNHYQYm+rlXVepdcJBMts3w3iqMTuTWtOsSnZRqx5
S7vAeINlFuZBHBleNinPVjU9NF16VVvwS9RnLdNsVPr7TnssZ8EJdRrS/Uy3+biqgz2Ym9byM3GT
sQFJwqMkoC0/r+NLRIerLWNXmG97i2CVxG+TuzyGs8DRvuEPZeYZyaEdhoWH/NCWLm6EptiGzXCA
NBGgPeN/Dwz5YMSf2DbqdlvNEREma3o0W8BSXWc5cll4g078Wpmxnwsne5BVZxxzmyXTynKvNGoo
aZuwlp2s85flZsKsn3E6GsrCJlYykVxZe0iG90zZTt1B72US3TAEp9gmlzdTVR140m6DOyKV9kX8
1I60pks3kp/N7LPEkQDE5kmLlV0W7UyVfm3DcVUT3NaiZ3dYQ8sRyPmN0fVLGCfYraSp7iy1iaag
dytwe3V4XWsrqL7ayfr72hw9asKuAg6yzQvHGv22vk3mu0p5F7K7NH8WAXx1xS5bOkdlbMr6lZbG
JIcSsjntxYVBHLLMzasDTzMgN2Ufh48tm/DMYFzH5xG5uUWXGsSYky4yE55BD1W2leitlA3ixMtt
I/gwaF+EUg/kxpWtEvSatUmH+KWTq1uxjZFlNkiPWvrCaCH63l5GsuRbybUgWi2IsX04RWrixen9
Oh+75SqLDu16shgsGs92YCYoKJElThEtTHjXtS44afmKwHu2WtirR3ONbGS0zmBC8HyWgJdR30uL
98rYSk3vmAUAa1XySUT1lPGjJ2AT5KUz9g7efhRSib0MiPzOkXoLfWo3aLHTJ58ypHQ1uxXxdnbG
86Bcz+KJZo1OOnKie0Nz1svFbVh4yijbxZW8R0/nJm2a2Owi/FJ8yfiaa/aa03pVwxkN88yZuo2o
F66p/7Lm2q4EYiormq9Qa2dKwqlkd/wfW/5tc5dbnNtKIIym7NV94sadeNv3oCbDohBsU8jfyyE+
S3O7H3XD07P7NmmdOlXo347g/E4WuXWqOF2pZrRFse3+vu7ylIiZB9HcWetTkzxW9AMbhkJKXz69
T0G7W481U6kZf/bDfcqxqM0cElNdIfNCdbcmopPNsmuqh7KYDl3VktB9GmG31SlVg5dleuw69eli
ojEv/qB89pvVzQfJrqvXZULsirAkF9AFeMYwOTHng3DKPHn4aPSrfAw5Teh205E4UtwRNGAb1aGq
zmnnS2Z8jkkNVlHFTLhWotc4J58Exl2ZvlWxHBBYac/tR6w+diNnpaCs7wb1tIijO1XiKVk+sYDY
bJ2hfpBJF3um9bKmG0U+SGnKkJzt1DxRH47g09cGkDdT+GFvednzfN3akUqE5Zq1m/L4l+25MhXU
q+n3dVZ16LXINxORBEP1h0PA3y1Mdggy5LoLflomc/XLDqHoRsAYk3RcduGm9udA3K5OiMW6xtT9
U93hUub47y0R1kIw3CWjnlDUr/VRQ+oTUjqp+NaRE1VvGUuRML/2zLj/3vd8V+jnQmzvYEGTzfj1
aFNT4BjbGPCHlx2jC1CtjO3YlX9JYEBMJwJLNzyypOfTDxeWv71D/QLlAFJ46aX9d7+1RC1hsyiR
+0wb9yti4aAHC+qbRB3fqF2bRfaAo4dsc0HBmpYPQakvxM2HneR3Ol9mrK7xuc779K5bizwo1D66
7sgFQATGvg0YZWQxp6kmavCRT3ayRnnHkxY2ltg1hxn5sjPFWp1v/v1A/x6LvDiaeBdP9aUD9uWY
0UYFsU4cTtdCuzNa8C3QZSOr+6kf9PdlOJHSI7ygw2Eefd0nL2K1omyTjyoEYB3kstrm3vpTqM9P
F/lymFFnhl27KscJCpKZhz4krUCpp/O/n9h3RyaRPiGcTY7Xf8EhCikXo2yUjknXLEGCDw9lWvX6
72t8d6zg3I6tgQvQrf/66bbSqKfDeNS62K8Yc6G+ScU7jWz6tP4/TEZoAmhrkAp76T7+d1wLABez
OjMhshhWUFhYUI2ilLFtW+IPV/r2wSkSRRCoZ8S+fenSa2tvjrklHXvlQ+n5ape7fz+0714/Nc/L
m4Gcw5z33zsZ28EYMoBOqvosGceh3+rN7b+v8M3sw5T6xyW+vJe20ysxbvPTtEM/ZbMZA9ORgQbo
rvpj5YpB9GNB928S0GUWvwAHJbrgKJwvd/3HCX0SrNKwIOZY7MhRRxXtTWT1eBsN9jhWpCtsO7Tl
ve3byO7ErLharS65+eG2L7f139n9v7/hMjf++RvmPreKtT/O76Mr2MY+O4fb3o6P4VNz+jko67tx
gleBujlOJ+lvOYxW5Tpe0VO/ZstGrCypZXdrsmf99119O1z+9zK/Hd9/3NSCiKMtkv6oDTG6LXbR
AiXi9Kfa+E9X+fJ5dfMSmyLrlXE78+io+DpzAHbZhUEIY4XN6eYn1/3veuJfb+t/txdfFSqXhCOh
mEUuqe+ofS8v3XEuHI48G8J99pwdz4pzZFMT2ij2rkaQropT+UuQOvJB2cYvP1Wy/l45GT3/+3t+
j/A/HrSRzmDvtOoU5p+xcSLlYTNwYosH84cl+rtHLV2ivch6pFL4dSZrCU3W42I4rpdQCDM9Ecrn
jmn0QyP9p6t8mWWsua06bS5OVTV9ilrxGomxa4Gu/Pfg/NvU9ru8878382WmgW1doVdf0Z8JC0nX
ruLX16WLwpD8oOffAXwc+OntBAuv8f9WFvzjUV4+0T9eWT/UiTXO49Fopvs6HA95J/1AOPvpMV7+
+R9XaDhWduI6Im3N3dUAQWF4Wv1Tkfrb+frPIfFl4opTKNxCCwlsa+6EQN/U18Uu8kz4UdS5Qtvc
L/ufRvt3N/bHEvF1lSvIBrMElohI81UUroP2q0Zq8e/R8e0X9ccy9EUdFiZJnOTcliV/CrNsN/JH
ucIpB4j67+t8V4P+4160L5PXUMxhD9+FQRgF3SbbTLhsC/9n69TfbpTfR5XLTpRWE0qeL1uDtpvr
mrAT8DT0qkIrfIlFhPD53ZJ1hCo81RGl1Uk8qd2yKecHttMOChmYseSd9H1NzsspXIHWvczleJPO
vSOL+0yuvDjOgkg7XoIkrTS8A6yLjJos4KXZJsQmzMJ4UgVxo9IfXQlc18buRVRqQkJGmP/1a0t4
MIXNNX0AIruZmtrvCsUdDe2mK/UbVexeqiHy8tjwugyyqhFSb4X7YAzbWnoyNNPLxtADa2BP6XhP
8gTbXrAA6Zq6oTC+rK3yksva5wpFQjO2EcJ8gbSIKsOJHr6nS3TM0LYvauYXhuLM6NFa8UanpgyE
054psBqIjGXplJa1jX/PiRR5R8hykdxBv5jjeSNrfl08g9mlsIBwIIu2bGi9NWHjrXtSRCLaUu1b
8QKpushNXUl7jYTPqJnsfsQpowlbhTAtc1BBWZg2iCuno8KljzRn58RZO90e+9ZVi3vcvY7WkdpV
YloWMmpDp4L6WwQ9oamQ6baHoT2LmbYdtHbTCATvRRqK7MiNSvW2MuDoKNDERc747Yci87cEyycq
hJiwyBHB+pNnhxZWpMicOjNH/foaX4QaPSnhPulURwhlesH6Rs7jW6EqzxkheYsqxja1MS9fBHtQ
k01CmkneE1vX0KssH+bp1ogar1Cia0G877i2oIbbXCoUu4goBjA6JMqRiOMGkQAIGrvoZJyY9DNN
SL3EegEn4AgULbsm2SXrL7aeyCUkO8pxm0iFTdmU10VdXHoX6YeFJeWIt1Q1PVB7vw9AeROsFFKy
rjqP4n1h1ZtefA0TSGjpMVu7q5Hon6nCMkHkgZIcJP4j7A135F+fipr4t9BJ65eJ7qs4UJTSBx8X
rrt0pitUGZmJj7lZbvtaYqnQDG8eUeLHs9PyptIGCW76GOLfKe8bybBXgxKeiA9ACt0utmyTCpOc
506GJzQflm0cZoElZI9t25xkYzg2jYmyDpOQ4I6ZQp2PEJaoP4yaHlBtaWXCfBS+vZ7qVYnLer7V
Y8ZxNDpD/gIbkufyvkqmIzYg/rvcTTUwdziGxDim+oIVuza8VDyQzrARKZPFTUOCx8PSWDaZek5T
ZL447fVUc3KGRipuC3rpS77NpMwjmQSpx4LZ4b6Qt+YQpNJ5powuPNbYEIQF95NsYdoYHFVFGdCz
hOYZOBHAGwkHEtwx2rTV85KeHtx9+WWMW4xNWynrgGOTMaUyZTx2MoXEW87k+tg4ZBN040ZUA715
SxkdVjc4pYHtpL9JVFtSfykgQvVrcqcpVByj+jyEDzNfdvEgU7igSseZnly9Z0zC3tpgjIEbF7Ed
YzoXC5glz2qiOLl6q2ZrICnZVqjzHdmJty09p275WKTqlEE7IofEl9jDmkNDRx/6B613R8VCI5Ol
hDXJkSIigAikGCOqluW0X0RiDDWeetcVn0odvoD7COaRm7mklIhPmp58iPPsjYa57SYGUSPhG5jj
fUYIIAMzfBF1JgZztUJ7VeaHeEzstlNudD6qtm6CSSbHZjliTnIJFr2yKvymIL/11Y54IUOeUO6f
DsJyLPWPJbqV+nukua6gYdUtBCImD0P9amrvCU89CpaZBKa7uLpekl8WKpt1w5Beups+erdQefdg
fGBl2WX+y4yeM9VXqvR6UV7S6qTgoYzjvdyPO7JbnXhVvYLmz5IfzewNt1+TnyfdL+qbvp1JdXYK
8qi0NXcJBZTasxm6xvRqGq2X1NrGUO/mfHAaJUiNfVc9GSP049kix63fZ+v0CgZIhAbU5Z4O17C5
vrSgyAKx2zF7gV1EgqFe20Rpueka3UaYiApV314MOzqoxzJ6nslItfuqco31OQWnIg4btdIcLdlG
0bGq3Ta/URv4CeFnPZyS8C22bmdR8sJ8dMwsKNWJOZJ5kiZTGrn6TIpo/SBgQBr7u0vsU8yEaOTn
QdgW/VNXH1KEKyUoNog3uYE8n+7HlDuW0JOxCJwFGFM3tdusosJl3NZR5KiReJ1hoVySt7r8NFZX
Ix7TLDYpi0Ir36XEq4frI3KxTOuJb2icltae9mmpp5yVb4YtVb1IxaGKdRePq201W4V+Bd2XLntS
1+WdFlVNhdhkZetACFZ548ijeBC11EmtXzIjGtIMcpaqLy7ymOtsanj1e8KcPDk5ltXWKHdZdpS0
fYXDLCfq6ESfaBb8WL0vXlfT4l9/wEylGsdQuQuz5yI/56pnxF5hPJbpnfVmWa+dfpCS65WicByM
dAUjd9a8hM8794bOj2S6SOSyueqrsjaOZb0lwn4Ir6vmWisCNSIVJ8gFN0v4RzsV6QxeeynDFBm9
d6PstniFlbJxYnJZNPVYyfl1CrI4USK6pMThqNEGW0sfc5IfX8N5uwpnkV5gl88E44Y7fFo+mbsu
THo6g1CsZPG9z9RrotWQTq1XBBm+5kbOB1GgoyoyoDwpIRM010phiwFAB61lTcN1rJOyKuDKW+Pf
/16ih2e9aAMzIlU4breUJ90QJk67mFCdii3HNw8ehq1DHRqbXdmdZgO2lniHiyzozYOhjVsrLDZG
k23Gdn3ITNhSMZiy/tKpMmy5eitaa7Q1CGZTzlxbV9fcpA8DAZn2x0Adf8wLYEpPeugv3SY33Vac
HcSeeLIYKICcreK6UW7NNnez+i6WtvF6qIcrsyDA8yPM33Qz9y4mr+yqXQLSuAD+EJUS7q01JTOw
dEcUPgnZAGJDBEbnhrPfG3CaZtWdesm2WkyJ9LRZ8irtOea0EBHuStoZ3r+4rhyz6lw+3i2Lp1do
H5ri9/XrbO6HlYCqhfsqr5r1Pc9nZ9BfNDzBRIGa1BKqXSFtqun1wpIa3HzkL8kZdKijFPK3zzQg
KpYFkSZ3Ti+6hqp2lgSoSZMbFV6ruYhZ2/Q4Tx4BYLL00acP5I1q462unfJoU0+O0tw04XPzq5Y2
kbaRo/uCKSxWXlZtT3tYbCJbFG66dUsjqLbuCs1j/zPSTxYTp5NPXIfojCS6yeM35TJ9Q7hNbwfr
ONKxoW05BS3+k9zvl1dajsT02ixKmXVnqkHTPpGxGKrYnllRG28cPiFbWTiTIxcOvWvpu4lE5qix
tTRoxi1Bbc6oe4X5NLNkwy+jDc2AU1M4N4FWsLlc3RTkVdrpbhurG916lfXU13oGvxISeXY0VNr2
cWpL01bEdLw8XFrz0YH5W0vcaSo8YFBZtRFRtLPlEazU4SG0Vk7wbY0R8TbKXy3ttqB9RiuJ15dK
6O2pvTfPlhL6hGJvxWXeKOt9NfpxM3lRbtkCb6aWnyZSwJSLSvXVED6MWAzE9ldY/1KJ2G7WZ7i5
RDM6mnRV0d3SbltzQFOPu4/DOfl+jrQ0gZLggRjdZeGbMpVN396z2p741BD0rpu+b06F9VrANGt7
ZmCie6PCJ3HZM4eEdnjKtO2u8n3Ufpblti0x8piejp8RpTNpWLkj13fMMajT2aP7RvkZcXZa5U1P
aO5Y0J93hvVAl13g/dOkE/m7CSeGKGDu7iyGP/vHObY8a3TCWsKsLPD5XFXiLZ3LuNOuViXbEGxl
L3ioI96bWdkJYYhTuiNamt4VZlImZMQFIIWA25Z+bQ2O3Oy1fPQtCNztUm7iJL6P8syeYABibyUG
Av9kehIiy5vq7LogDKwIb7ApcfTZUOaW9Wf6oZXIhshf+yABHAdHdJyuF2qs7OgN6VaWDiGt7SHn
G85WuxlonAifxMU4irW3MolJlw2Kjragr4170rrcnGTPQSMXPXaJybMz7XpKr1TZler3BFUHXVtC
ryrjRtFGG02PyxDEJy7boaj6GZt4a4Uc1Lxk6fuMibIKP+hC4xSlCyrcjrkmYUW/MqpzldHgzhQX
OUXBljavMqdEfNQSOK4kO1EJ2qTfJRWbDMB363InNC/oOHO2u5JQkxWBd6V3Is3Tw/TpMgLyZh8q
nz0Z7W3+2NAZvx/Ju+6ku4F5iYBXOb1hBqW/6uQmwYA3qn6qomPMzDmst6VV0X515o5hnFBzCzr5
rE+Bsvo07Nv0o4q9FdGL7OTCrax6HRoa8XqwXs0uEBF/j5OtHcKaVjwiEQ7kgRU+qjyKeXHh/ZGe
sh3b/XRhK8qbkVi36f7iejU5whYRek8DNgBAPAEnfn1IxnNbozAq/HK8l41AyD2rcmuBOXV204LG
3fN4LbV8rqO99nsCBbQrIsslg4ANJ2xdw/L6kYQ83wg9HaibUVFE1H1lEnacvtvluZb9OLpBoqHo
B9F0tcjTjNdIcmbdgXtS1KdIctdPgJKF6TeZozC7gKdETz8UOxFCishpmqnDM0kSkfxUsDN5JzQB
GD4G5E0y3qgryXEP2S37fjRTYn+6yGDqa60lcNQVs82s7y35JBoBFEe+ZrVk8/AxK0He3Sa9T+wl
1Lmh2sQMiPQWGzyizDg/UmwI+TvVIymSrXglP4fL0TRX34w8gOv2LN5XES7lcKtX2xQBr7oyKlvm
q6tLTHl3aDkRLC9NLdpwKtL0ONUBZmi9O5AuXgn2+FCp98opkbaFznhdAr0PRPEtRg2QncKTULFa
Nm4kvC4KCjA7ywMO131xFdEjl1BqbGAetmd0BCA4487PZKdKPBE2wbBpizOxq5KX3i0fcb0rjH0R
8fXbuL2JToTGO9B4furNt4nV9bOrXjMkZJl/2WvP0mGMnYFlEVKOcNNqngFuMT7PytUqILg6TXNA
MpedsecYFNI0gXPsdOQPAgSlwZvTHYueIN9r9XVGAVbudsnkKeHZrPcKLPFyG6NM+hV2j/NDpjgA
z/jFl1MoIppF97TCRfpjrTeDsZ1+aULAC+qCtIvZkxNZtRc6mIU7WQj62kVdXKFZVCAjQYy4uqwE
MuGsKQuYM5ubnIhxju842bcUS1I2Fwu204OQumKcEyeETMEptNCnWtXwftSpACFxRdkorDs3LT8m
HOeadZu1Wyafcb3K1VOpnShwsSHsUOd1Pu2ctLkpnuvYoV5awZYcnby5Q9A+L1dgR7rWt2obe4dd
1ldLsRXNwZNHMI5INYzQHokE5txXI7YAbVAfa8sNs/eu2QvNBviBulyep5ToBECSZnPd3fMBFcxX
mRRk88uU3+aJl6yivTwUnwsrzirx6URHJtIVn7twFZ2HVykqHHFKGHfaKUnIi2OyqjrmO/1GNm+V
YZun9w1H6rngqIPKHTbAyCEvUB/m955ll/pbxtfYj45gkMvo9yl/L9sJJN5NIRrB/kmANbnOilvr
7C1Xfbd2W3m6YbszaRRrNhBOE/6ALj93WBwgJzs1tJCpiDetLLlqunqrdCXLd6NB/lNg4gipFq/X
PqV+0wkHOSEKVd8VSG3n+zXcZepZ63fi8mq2K0VBsO3MeNa+5GhVdVvdAsyPsaAUtyaegFQpTjEv
oC5Ce5nMm2aCDVBVV6t8Bwhsm3YRWiYWERYTvWXr3N+I/DyB/REZYMFk6f4yiLthUH1BAC1OxcLg
KyIp9VciYnmdjWVjddq5LqwNFOh9l6VORWJNEd5XSbRJOO8rSw50/aMpD83ykegYI/L1tiqNjdpg
CI7kJLKLSWgo2KTwLtLyV7NQqCM41uIhrzd9GhP8uTxlrR9rmV2NB63ftAOFxMqWStkledcTx1el
Pmmiv67c/3lMJCdGbiXG1+Po57qKlCz3pRDTy+CEWovhJYpOPYKMbHmjXORWtbophqR32XOf1FB5
0MZk++9aNUrwb7qUOhHrVAroZP+lxe2USRTGgZymVnuKJTC/+vpccDht0oKN4dgFa0ILdZw4oLOj
VntjcDp9Ku08VhydIViGHkg3MZaZoWeXwCwvGYk37byY0uwouDKFs2jZrIrlCt2+0izsBiaBqiYT
ObtAeNAU/PL5QGrZZowe0TYNJKMKRuNidbLbicR0Y7ey3zYfxuyBHhLzaWIT48r3tqHMaEtzkIeP
nIxi0+unR23ZUe1p170wvbTk9HbndL02NbcfKMUUByapgnM9RWJbs04YwlHo2gmgxb6/jdXpsekW
e9QPVv0oUD+lwBDNh369HSWJEvZOaHU7HYhr/uhWTnOZdDOHYOnAU/fXK9QclKNIQxzR8jvhdZXO
ZdE5I59/ll13K6gbwm8lv4VePGVvMTghoH0bDTGEQ3zjmzQzuqUtzltKXGzc1EjfDWZzJaRsFUkJ
2+QcrFU40mGgMEQ1pgXArWeZxh3AsqDWN3n1nDEPDGBzJfaM4+oU6zGmX9NQ3jEq9mQYP8LMDcWH
VRucTJYfax39Ytt7omz6ncS4ndZzzOyqdwX1MfS2BRXjJqjEIEV9tjYlnBg59doqv1hknPgCVyK2
gOYi38w2njo74SSkU88OTVBI0rM8Kb62yN4UrTej/Fm3SJ3IBhivOuizJV9Lks7umguPyeKI4xYU
P0uKA2HNS3WOYhO2BTXfdyrZyjpwbpPDqamh6F3BIRn3FnvqvPhYEVBdbFpRygAKTCPmXNe4k2m6
IsiSyS3KJxlPV9U9aFa/EwwG0KrESDDvcckAPgpBbkwvMhJnLx2mhcRr0aQOwkoVK4XkNCH7kZAi
/V5oJ4rNymTA/qU2W6qiyHkbymLaYDRMGpe4I78WRB9+lisr9DXW24ifbIVsrfMzvia71Apw4NK5
aVn2+kOJvFKF9EBhU1DvoEG6AKM2Ij+zBREkghplAs+bX6HGf1SXb2Ty84w9jeFkRUP2NwHT1HNl
UXtf9Luxx+2lwRtfmk0Sn/ruvVf3Cv6ehZhyPGhI/LIT+ng/LNfAUjjmQZ24H5XcFavxhz7YdzPL
RbgCEORCO/iq/dJXYREa6knW9JhizqrL1p6Mn2xC3zbBkM6pkiiBxCJw9ktLNEcELw3q8RKHuJOR
iV4rC6zzgej1namPCaQYjmjDp5BcGDdmdpJSJXa7JlbtcUnip2Edy5MZx4wVBeoxgOMIf90gK5QX
zfb+39Ptdy3IP3/sl85qoSYjSdfVSUtYPNrcX610q0U0EEzF+/+70heFmlwSWS2p4lGxXhWFXQD7
egiHiMp/kGp8Jzv5846+qMfGrEExm2rHRKiIw5So1/4E9/1Wy4NN8iLKvEiu1C/9VJGEd0PpluOU
Lahr32uKvbn1NObpTh9FX+dYOEWBAYrr30/wb0Ir7dU/r/tFswCCq28TrnvZVyGRcuHRsQ96Ied7
16iKp6s0lwp0f8PkhjiazOqjw61I/4oEcArIVecskk6tUThWUNUUyXjAa3BtcWz94Yd+p3sD4ogN
nYcDqODLA+pLEi9a3oF4hkL3P2zccLuchGN8iybaVk/Ifq+LAy00mmhIWVmQ3fgwBNZV+vJTW/q7
j17VCEuB1W3gYf/yW2ZosYU5EmOiDkiLZxFXZJlJJ+xtP3G6f7rSl9ez1qhVDDSYptKljU3ZkU28
2qg3ZkcZ5d9P+Ldy8Ks4SDcNzZA0XSUD5cvXVGlJXdYGyJakj08A4HR/6JghOvIrvKqlYFLQTm6U
FM76uNBtnda9rBP7XWs4QI12Wn+YWr+TaFwMaAixUNVKOND/O+stuR7GiyYeCylE9p+bURWMpjLv
cfuy70jMRwEN9amtlWE363nyvCyJ+VH2pZU5UhVnbEcn5WiEwrDLSWW4+ffj+m48AvAwyYgEnsHj
+u+PKxUA1gjzjmaT9CexjIlrqprhEiSg0w2Ox3kjoBi+/fdFvxsOlqiKCgI4xLJfP4JZEUbZGAlV
xCFAP+8+l+gpdsr/5SqohjFvSio03i/PHUEWa11DzGbB8aEQ08lO1OWpzMXPf9+N8s28yooGuseC
aw71+suIY8c+JAtyNAWzbu2bsWTuGy3vbupe08+l2IhE+aaqB5E834pGJnld3ej342Ktx6HMzaCI
hhaXjEpLJOstiuyxQYVGaWvBnasxp0ZO2ROuFZsPSsmO2WW535hm+0rGquUNivRpZNH6Kan06way
cLdyIiI+Ds1yp4g492dRSDfJqLefxUU68u+7/+ZdwhO6GPUuSdWm+GUSUczEmuowPXHEK4qdZu1T
+Qdy0f9A1L980gDKDFoQv0koX1cVLZSVhFbMsSg2FylIv4s49+IDfxiikxI+m+FxifZKtKusFzxD
4RzezITKcMgs9ImQCiq0K0cXomViF4C/za66UnaW/MjcN+VXUX3Ihp0gzHZTo3SjIwlqh/PrXqbZ
LkcRJ6MTcdXzfFaaayNjkp6LKz4pzh6kBSpCaIexdq0JpJVQRI4wusc6Ph6CK7InC66aqu6F+SaV
4HoG0py5dU2DnHNDusnM97YKrPVXbtxIku7ohGbUMc2+Z3UI7d4MvcQINNPHK9cr5NFYFBB2JZth
mmDgWS5lsoMmtbbSl04/PlXzqzCf4QYM0/ugfMxdvbXihyrjx6Q7XGJl+FIr+o4KDX42YkRy5Smb
gu5VNX2yeoVBsoXhqRrfKdMJPGwYThBcZ/JWZvN5Xq/a0s+Hp5qpMoalsfjN8Jpn/4+0M1mOG0uy
9quU5R79Yx7aunoRAGLgTIoiKW1glChhnmc8/f+BmVUKgmFElnqRppRRDI87+fXrfvwcOqEFtxXF
bTbJxKdn6Vcr+1JXP2PvYjLO2q53xeKZ/DsaO/ljUuKLHw0qtwpdNFFMfetGoKUT/RO1uvOMzw38
rrE9KZ+y8Logr6TJZ11CMkKkXid9M4XPwrTPtBZZmIPf3KodfbDlVU5yr9qm09cGZRqgRwZceV4m
XCi8QhFnzcMoB5YUnpeNyYMHskPfoH8xh4QVaJNYPxaBZ9CaN+01FoeMhRq4PsW3M7g1Ayr51GBh
OEjMhjQ43RflZy276Uigh1/z/IdV45TvIqRuvHOzvw9FtMdiJ1ahhO+RQ+ptWa6hgA3cnjeQ4Pkk
JR7yvKH4ZrljDPmC5Q9nadB8q+FEirT4m6daF0WnHgrLt0v1Z23cpTKTc+03Tyrcnt4WeAe5CbH/
PCV3lXGnep8qXrGa8lkHsa9Q8ap21ZVnPPQ+ZYMzmk5Lv7VpgLNltHn77TjVtkFaxDvLLDLQYBd4
nB6k5lGONDdPbOiINmJ12dMPV5ZPKAVsW0oipbdrEEiSLqf4U9CC0yKDPWo/oDemXSOpLLsAmuHR
n5ufq4+UKkU4KLzik9c+t8Vj0pzNKIFUoYRPtfBc7+lluii9F2+6GdGN6u5Lug3V+KJFIUqLdr76
NCQ5m9oe8u2UfB+AfHnU7j+BHUp706Z1o7fO9WyyY++mq68FOoBjqtAkMg81LcAaAFKKuWQ4aMQT
5K9UKxR9p8YHq7Ep5HbEHrQQDvbcu1vodiWi8ANw+TmgzAe3xpTdAluIXjrrkmyHHyFi8hBI3lZN
72hNMPSXsaQ2DNwjmh6a7ACB9WagN4YhkTyAfpiO+mB6ToaDBZqdNKu5i+g29YM7ixxFZ2uR21V7
TTgr64dIe2nQEqb9AWdi0oX6JJoXrbJNyx8BgBXjygdBJFMIVObeL3VXD18C5ZDIn2f1HEn6HArb
VLjL250I8boO60J/GxRUbW+oaVvmfQHbdHiPHlNLwZ2MMUn7ZNrzncr6kt4+fzzXfXE7gBahh7Ac
txYgsUK5jbQBFZ1vUwmiCqRQSJ5WDp8rRIUs/9HSHgXDFbKtWm1JoUm4Y3HYMK6mczWSDL6OygzP
te9RvqMO5ikXApQ0SvBpJBeJwk6AnKl0LtZXKtlZJX8aqVtfJ8a5bnwNzAdKFUmyHUhF6eVNF7Zu
Jd3U1ZXymCqPlnSd/pC8g6S6VQi3ji3ARZzui4rW4572ZZg7PoU83xPQJp61F3hOy1/hqsX4NFO8
ej0O2M2jbaeRfzjM3q7YDf3W7O1+zi+UICHojE3Y+WKCX09/lML3ye/tRso3HYQtdXmRSeWWtkr6
Ti0NldYmIA/zMDQ/WvNbjOZP/aTLTtA7AhgjdLxicM3NloyjJZpnLT2++SNYr60Q3OjKXhnuJX5H
EPZ+eJA9SlT5edKQ0dwJ7bUfibaED6mv6/i20a5MfVdF5H3u62TvW09+fx3lYEZcEsabqnxoretQ
tw3hSwyAkwME+gk6XW8rSSBMaJ/WyTHYpR5Q/v6smpelv08DyHmvc/EMV9PJXEsU3G8lNrBHnYHl
z3EPjwNk05Z0iGH6lm9zeTjTuq9hW2xqrXILapSVEp3V8GyT7KAjXq5kisqfk2KWbhtuDetu6j4N
2veAzZXVT0NhUgs8NzjWRcY+41ZSabWuE7sZAbvSmluO/UYSKaR5uzT1eZA4oDLvLdANFq/8iXRP
fWnBuXkvGz8VtlJtvAjDF8u784NtiuxcL0v7PoKeKKw2AZxlmkHGszsbxl0nbYDTncv8gPJBOlIZ
aey0eUiMR/q2wOgRWY1sgeihQGHNv4SgZRMMlL3Ab973MGZXVMukG9+0ewMApN0oBwmElHdGBmMQ
nhCtdsKQ699yDOnMQJ0+aSBJ76gGbKzsyQt3sscEtijFUSdv2AkKhZ/eq1y/1HYB0amSwV8Oy95X
HbzEWNygrNH56WOfflNGfyPHtF13N31IZTCDLjra6uUuJ+XZwZoPvfGgPnjRXo/Qeose5z5fPF4H
2EGezgo8XeSqzV6iOBvOXhmIeP7iU4Ct5LMqPEvE87K96Si0VTXGKF6ghabSuk9PrysaZ6UROkUZ
X8aEOlT2DDoOKK1mzWMI6GQAHugR/vjfjHgvhUCamMXBpMzYfzL9HVLYdgzQTB0u0pTaiPZtStsN
uKu4LcgOcs/ZFC10HYTTc5acJ/424/UlpI6PVkaA6+PdtokjcEZXFBR88AXqFSJ+anaTglGY7hqN
VdToUXqBql0EWazLyUZFCCP8nMStbcifalKeFDokVXHU4CUASpMH+xaIlzQeLEArfuKW1gt9W04+
F0rNz1AwngmmaetobmmCeSil7vHjePnUY4HnoM7zH7q4d2RxtIdJI7iLqy7+UqC6aqzQZpzIWkny
zFOFIpYpIov79j1nmCVKRz4uE/8TxpUDVAfxE2Chee5+PJBTgb9MQXKWilIU47VJ56i/oc5pXGqG
hrsLcUXE9dRe5oaeVhImp6YLMhxDgYKEZkRj8T4dJRicJDGAJrbbyDKt1eXzx8NYMzD//GgYfiyZ
EOuilzCBtVJv0yr8/LGBEy9sEqu6yOsITp93jaFDmcVRUTNPQQ0DiJrBuG66gw7xhMxmRlLy4WN7
p3YAU8VkabQqk995OyAhygWdtyJ3BkDt3rrIBoPk+ae6/I/lW6FGYmQm1NH0NbzjCZYrAbkg4u+0
ECtXk8YQEEaxIkdyanWObCw7qxremwCD42u1EcS7IB3667Eu1ZUzs5qhmaf0aA+EYGwnFQl6dTe6
pegiY+2inXmot+UFdGa3vrRBGnNNtuPU+UFBRoU5VSQZsswaeEUUR4ElXllDSfko3kTVXe+vZHxP
7YVjG4uMbwIPRNoX2pUu3EBhsBEVVzS5bFdSAK/izYv3uSLDSvlKBAtf5DzUo/mLU8bQWtVVXMaG
09fjYGeiAmWdkQTnRi/jyFvteSD9TOAIw4Za81QIQLLKQR9tEHfy7TCBQjUO0DE1B2g4dDoWrSEd
YYoA31uMcE1Qx5TOvdxqN5SKqO5a6lDt+zCvH6HAFe3ARBY592HDlRWtQZK1vW1KL1tJLp5YM4Wm
aIoXMyPmu9yioKJwEJvT1WQJ20GE8bAGdVaMKw14J1YNYmz6YWf2BG6JxQnWKl3yg2m6zqLWMdMH
SWr2BXJGgb+mIHXCNb0xtNgeYdTQ0q4214kC/0iGuqmkIKSQdck+maRzgyLqx65Jnr31YqNQYVKV
WbKLj15qDGtIgQ1BG143jmh3BwhagALOWpcb8ya+FdJN9g2a0c3oKK50Jrmxw8VF6oo3faI6H3+V
eWjLbwKnFDrHmqjL+tJLBgidFkrmX6f0mcCYpw/NYxsNxVfkK+XHXhWnWwnFm89xywPg1fL/+z78
t/8jv/nTSP2//8Pfv+cQl4Z+0Cz++r+XIYmdOv/Z/M/8a//+Z29/6X+vix/Zp6b68aO5fC6W//LN
L/L5f9l3npvnN39xsyZsxtv2RzXe/ajbpHk1wjed/+Xf/eE/frx+yv1Y/PjnH9/zNmvmT/PDPPvj
rx8dXv75B8m5o0WYP/+vH149p/zepzx9TkKu5z8/7N+/8eO5bv75hyb9F8TNaJtLaJyzP2Ye0v7H
/BNV/C9SqzIZRl1D+pgMxB//yPKqCf75hyTxIxjkOCVorRmwF//xjzpv5x8J0n/pOvqSFilmgyBF
M40//jX0N4v0a9H+kbXpTR5mTf3PP94eFUgd+HgRrm/2rUkqbtm/1wpKC/suT5loUoydXHdxstOU
/l6Hjksk9XKeRwA2tkfz89eXODb69vb7yyj8C9ABsk+5Z9/61Q4VEbkqZdpoElAcAo0cHa+GtfrE
W3fzlxUZMzA3UpZaHoW2bPORQipDg1zfMZ7ALwU32jZ2q0fhAVIueJCqq2gTIjf6G8M7MrxwP5LQ
wo0aYDjw4Q0C1O4VKw7n5NAUvDXFLWobyxhVz+Qh8FRWTWwGEYAJAso+C4bGclo7aSusXIQr5pRF
12pbNa2GWG0AufBnoziLMkBl5k0EKP/jiVsELH8t2a9xvV7IRxeu3EmV3jWMq3sC127+HOuNsa+v
Esd36eGgBNq4M2nj57WK4euO++U23xteFPJygnxNghgWw+NPQGM6kOzKgdFW2QuutyVXSd76DgA1
CJ443ER36raBBHitBflVd+Gj7zFfNEcTIKTqqHQF5DjRQXzQb/MrFW03/yy+ROLLiW/8L+a2srNL
c2WBTx7Io3mff35kVqHZOg0Hhm/BDaWnFxri0CtLO8/gRyNbxFJpSqerX2OicaYtLWkKw4JM9gwO
tafAXZ3I01sWf6saFhHcMgoVJ6pjUswZbJ6mbWDLLqBIu7M7t3Lzw1n1Wn9eYx59pX96P8ZfRpcH
XynGQokwColScQAFc0A8hdToWeZmO2Etul8b4qL1miRSm3kZ1iygsfbgSBcVWYhtulOdzqWzLr9H
7gr3tsYYdWqzIM0J8zx6xMb70qoup2YdkhFR5egs0dG6byR3ZbectoEOgcYtyKW5uCHiNJRIcXIO
QKc7lAuuMkfae4fQbh0Yxztb3K/tmLch8J8eANARTz+4jhDdXngApVUDT0O3b6OCey/0y179mcbX
K8M6ddseG1kc7ygd9bJCA27T0Bq7leHC3KR76KbTDe3wyCiSi87lTbCnu+967V22ABC8jhCEJVcu
FyJyO8uUQz1H5qE1r9tl+bM6oCMCA47xWdmhmvw3JvTEEr4xt/ApMvKmuTGba7gFY+ta11YyHKcG
BD+JKeoKiI45SnrrtRIR8IApAAzXNr1bwOznJFvd6bfhS/2S3Aq03zgfr9+JIR0bNBb3YKZmiuU3
DCmXu3OxQ6hHXckLrI3JWGz8Ps4TIYkwMW98aKaNrX+mOsWDRef2JnIzey3bsSCbe90Wbwa12PhF
AIamaOd12mYH0Z23RWqr9/khd4Kva9ZOXbRvrC1OgGxOpdDUWNM209Z4kuglOxsuYC11BFe/ICob
fk4/kYm+QgPK9p3kP7/oAFQBm0D3yDR4g77dMno4qZqVYr5Sf8TYE1ec8gkv8ubzFzeAZrXi2Pd8
fg89ridfThqp53Ql+ltoTP21ZEejWGx8MDR5E2bzJPpOnRAnefADlptpT9csqnib7GoaaW506xvg
yWsx2rzJF5ccQ4QuEF0ncgXifC0dxwqJVg9phXG5UTbIHIKzDxwBhUxP+qTQQkCby1YF5mdF/3lY
/cbwYu00z9LLdJ5bb4o/C5p+IUOW+xsH/Ghsi+WrPJLYaYcJKUygJSbWi+8+tnAqxH0zisXahUGE
8vhsIrrILoCD8iKZ9XsFmxY17uuQQBP08e5jq/OHfrBmy3QjicyUfYnRmQ9mJmDvt/Wh2q2ZOekf
eWohFoG4zzv2ekMF9jqJmNFa3lxtQ0m4b9fu0NlDvBvLkZGFv5KHPqEfByPdtnwOz3EcNtAKKhub
iHBHcNaEQpQTcRZ5zF+jWrisEHh2pEuvk0eP4kQFH6GK7+k+kTfUZSDHdpMLWCzu0r3xqXe5WG9o
69Q23hl9jXy1zq5Spz7018bkKoVtpG6Q7GP5hgaWtaO5NjWLK9cfPH8qk3lqnkDaE2uXlx7gS7S7
Jlu9AKV+6a3409Nzgy4Vjwcy80vGMmDPUmXNl4eky3vfwKlLhp2KpQ07x8dbeAGy/svpqf82tdzD
fp+1XjQ/jXo7fqYfyx6QI9zNjGyDq9l0SDwoz8mVZhc7rd/E3z62fvIAHRlfXMthV0OM/Bo7oSr5
L1J/9Xx1BWcH835zE5whJmmYiOy8da6BVfeDCN6Agxp4G4Oqu2oX9+RGwnMQII7uaLcgJ4MB4jeZ
AubOWwu859Pz0RdYuCfU37oszedZPisOgU377r5wmwc6nG1ij9/aPf8erbmIp5pOoalhPlkiQJOQ
SnShi7ap6KCSxBVTp13TL1OLBSR3LsecDiBmY7kxsh+W9/DxDlkzsHBLtBlnojX7deCwT53l38cQ
dHxs4nRwqP4axHz+j67egGe5Lsy7o7elbQCWg+REZytnHjweaGkk9hrF6MlBAeaWUFCTyFDO4c6R
wbDq4xSNAp6YFPl9JMCg5loZ08kdf2RiEU5keS9TO8FE7U7b7hDe5fQ7Qlnxs7ZpX9xJo00sI0Px
r28Ut1kPZ+ao4d2GP7K/iCqGPijqaq7vg6Knx0xzy9QpAalj3XLLJ4g6JnCPm/rAq3P9xjyVMkC9
69cMLw78OBGOyq8Bo927uJZdtyf7tElv1oOA09vnyNbibKtdX9dIns5nWz2DecsubfNGc4G9Pc/b
R79bWdqTvuSXPW1xvD0YV0t9tveayHLzHRDTjfJzTr5k9lpW4nRgdWRtccKpb7RKMz/OwEreiSrM
BgojNCCQI5aDtt/vKwfspQOR3UaUoysdsgXROxilAvCn/B13c/RlFt4g8PqpJf1MJORBHELj+ZqM
yOnr8MjCwheMGWJa0XxuGse6jq8QVdibt+LDvKiCTR8+kKBrbZch6OWsn5qTzxyK4yCkkYl811Yl
B7kU5w3etK1Ac9FYBVHbpoAw/uMddMr9SPCsW5KoKlDKLsY4dT1A9znTZBYZ3P5SOqAX1ax51VMx
DAX/OS8zA92XaYQwgT/Wmq0MqEKcoQZzN/vVCEWsxDZu8wOi3zua8+xxTdr75IE8srzMJ5iJMdTC
/BgW9t6td0YXOsGseJ08a/astaqv+NqF5N2fIRR4cwP1p5me2lj4WlVr/Kqfl61xyKqVxFAqsjI/
wytYqConvIMDjnfJFt4RcIAbX7WbwXnt1iH3fD89QHy1hQRr5aiccsDk3Ch2zfUMsB2LOwZFRnOa
z63YT5dt8iBY53kGN483OhrN+h/vqJNP52Nr85Y7utGGzqpGMcZadCBEhqKmQ+mFMB3fNG4Vd8jt
4iucE83ub+SkT111kjlji1SELt9VbdIgCaNsDhEI7l606+Ale4leoIbdqofvID0Rgmn0TXU38/yv
BZanTpJs4dL4T2XlF5Mc+MXIc50KTtM8+cYj4jtrE3tqcBwgKp1ggax3HXIo8mT5NNeIGqd3h2AH
swsaGQVYnWf1AeYsYtfJHownY7KT0VnnIj01QgWdTYqtGpO8fInUo6Ck1OZxSW3+pQdvnKrxyk49
ecUc2Vg+QRJNC8ru1ed+9wLb28EI80hxCA8hXusbKCtd727thXXK1R7bXFxrfh+GNBrN44LAxb9X
wKfS+7NyKubraBkEgeUCkqHJiCEskRlJaU5mi/Iv+GbrGkwvjLGQn6YXwV4+xw/dfWzu5FJJCjzy
bESF9ty3Z1DOM6nxc6zVwO3b/E6GOvZjC6c2I5/7bwuLU65HZleNI5PmZ+BLIISBKQCY8gS5hG8P
PsSNo7T/2OTaoOZ1PHIsjSRmPOjmdSrVUtoKieQpkELI2qoLO7kjjga38OI+lefanLBUuxndJhf6
rb9X9t2+3kYPhDyT29wG7lri9uRddTylizjZCJE+yf60mtwXN4mT2/pL7Uh2fJNDQS59+Xg6Tzpq
4H40R81qDe8An0FZdLI6vd5VvZv/7BzuKC5KyiTeJ3UzM5/TOLFagJ1D4HcH4cjqvLGOV5GslgLX
JYSLcQM7qmkF0BJAovKYFAkvkQAeDtNqWjdv0HfQvHr4jfzx8agXIbpo/suLpZpJTsUN+ENRth/P
7butSs2Odj6y38RvACoXpyNoKxYztrhxox5a3f0Ii8rHFt4XFWYTGk2DCFTPSeLFaWhHso2+TstB
5XT5xthK++I8PJib8QKhntVVWwgIEtgszC2OhGkWWoq49Hwkehd0Nvnw2E13lF4RgTKdV+WcH6tH
4p2XWVhdHInEqGs5rrGaXfQPYeZ6MJg58W1623xrNuGhKG0XBsS6IMZg0GtX+vsTOZsHm0jkhOsG
U/d2r4pFJhR9Zc5znF34d92h3pmOtxefJrfcrh+NVXuLbSOOEundEns97TDEiv3lHK56My4ju6Nc
s5rPfOfoXgeoK5JOpfl9OpkO23QqJ+Y3toqLsC82Vm865rRy5E6eBgACkPaQtX6fwmyK3s8yTkOh
DRuZprA4vV05DSc3yi8Ty7ghHXMlmuYDV/5Ew0q4FCdXRMjwIO1NB7Zfxe4MR0NwTTmbEznrb+OV
IS5lq6pc0cooxH4LTaFXnfXBt49HeMqARherboKZBwC5OAn9NEl1EQpsDS240ovqzOvWal7y0jOz
GY5NLDxzN/pKY0WYsD7N0Ipp713om8GN9vIm3K4lJuW1AS38sDQmJhBJrM2l5cnc+1fDjb5r7q0n
aF1hs5wRSZCfXAzocnmNG9xFUBJ3pBps8XytqnLSmR4NXV7kUXizpYYczF/mOrhBz/osOZ+jTYl4
M9yuxZuzq3xzA76d5yXyQhIQLy1SjHVheKg8+r9elPrCGpqVY/ce6rQwNC/40VXb+RqUAZ43v4ba
B39wimlbvfz5UBi3muFEppPd9ffPfyPp9u7JOZtG/NjgQYRG03KMfe01aW8xxtptH/QdBZxtQem7
35lf2m2PkKBjPBS386v/N47Jkd3FkDNLbqTew64stRtzvMnarx8bWBvY4krQC78o/MyHO2x4Vmoa
cSgDC4o9UwxW8gpm/BX9/m6nHI1mPkNHC5i3RaRnPsZQOvne3QzdBgn0bqNqTgWyBZqfve6YwDGg
JqELEZ4Scoz9HgbJaTuU2+Lz2jl5F7vNqzrDrxG+QNN+GXPUZWVm0zy7Qa0/iuVFXpnbZG6QlxzD
n5w6hFB09d170lHQwkNT0twvskweWWIqyFqL0VKv4K0Xr6gDrCFZ39sg+S6ChOIOFIHrLoIpzUoa
0ZAAPo4QEux5VyTQZ3rdyuY8cb+/NbMIolQeFn6uYQbp0vRZdONz6RyW1++1jLNJHTI/u49366vj
eruD3lpcXBsSGu50JkPWDMmw0w9OTh8tuNwziJMfkEZQNxb4JB2eLDLwWxrc6438uPYl3j/qgYKQ
YmTxeDgZPDjebmNdTOMksOiU7e18czmnxWnj/BOOBafnZtzLdx8P+72HxaBEoEGjgKzQJPPW4DQa
ZaCoGITxwA6LwVWqRx0STB6tv7Wkv0wtAw/fCMM6jZng5AI8LX2Jseu7uiOd9ZpL9yfy1mvZvBNu
ndExjyRUZR0dsEW+Qh/7Mi9idlFvVxeoV9HQqmeucT7tu03tNKho7ap6o6Eicb9+eZ14CGB9bsWY
G7eMdwpkqtnUUVAzYPEMLdZBxiXV5J5MJ3pAGvSZjv6/cZ2cXFAN9iOw+IDal0Bz+A5DUcgwOnyH
+7ZCkwMHfM7autod/S3IWkwP/XX8sg7G+RNS8fYIaQr9ADO5mUkzwTI2gFhlAjqP/2l6Gsogsh39
CYndAm62nva4ieIZPD35bVDLHQxIXVc/Qisj4Q7THrHAqa0QpNhY3PrPcS/Hh9TogmLrG1Uxwqjr
d+RGfX9ARWej6rRjN6EIQ7eYC1OyHa1e/pL69L0gkF1IsbXTkiBRFFtQ65nArKYIEtE7G7Sgix0Z
puZsciw/lpXBsYygVgtEQAScuSNa1GRGqTtosLbDNB1NpjFeylSDyxp252hqxK1V0ShVboMexYbQ
MappkDS7rBszGhytk7NCsFNSnDB6K4IMOR46ydbIH42EpLlKQ+5kVJI950gzxF5EOWt/yDUEUU99
B5jKgn2FzWMgjh0bWr0vRHE0n3h90KYJ9QmMzjTx5JUA1V8eVRIdj75n5J2PLHhoARaHaNBiqVvZ
C6jbK+iOswpovAzceoMS+uK4MeVMLgEvRaCS7X7shXNwcCMyR50sZndSLeTy5KSyhrimXiiFeW0A
FWq/VXGFUDFNZqJUbQwz1VE3j/Ah37x4KsVDOaRJe5eOYQyZYoIYKWxkZjGl27af8TetkJsYpcAR
tYxADpLma+lHPXweuSqD8h4MKa6+FLAVySDei/I6yfVe25dJqOiEKB5Um0jRTyhe52lquWyosnpU
gk4v7iJDD6OXcIw0aaMUehYhK01qEbrLJsndERLKn1YyVfLPVE0z9UvRdV3zpe/1SUHbx6THeRJb
uKDq2oT1Qwz0Xoc8QM+127Yd6IWsTXgwUSceIkpZhT6NkJBXadbIdhPHif5CemMIDn42eNp+7MWi
fOhHw4DpQPLFtEGKKQ+85jzk2fec+73xs7EEiNaboRXTiywPp/EqQqR1uPJjLVXhbEYT6MZE23o8
a9B+VXU7z4oYRpVqDis2o6FBggibhVomW0WaUv3KEDrBux01ZewzOxUiRBriDEka+CRiUwzhIg4o
xdgqTOQ1hTg9h15B4CGofVMitUeZPvR6OPd0pe+6e7VIoUEIGmPMb/FtTb6LDBjnCzgVY5tp0ukz
n2hKd70uGfRmSy0slq/KQkYYWtG8COGfVDWLJylmR17C5R3eK+1o3fQmzCJB5UNbEQWpRJlOKEEm
XOXGAENL1VfTvqx1wXTGoVAQ0LbqgM5O+H/LGm4F1I0UaC6aJJXJoXQWLMlgK9N0G0JJrcNbWk+S
rUatYaKpK6n+dVYqo7WRI0P0t6o5pg08Opo1tP65mo7lxGsqCXLUraRCr74gZxNClBunRpqCGrLY
nrdRpUrCD1Eo8wje5zaJv+ZalDbnUolj+g6LVOR9HSXP96ODIJMTsC6UuKvFeif1uKv4tp0S8Je3
vWckGkTZqSpUxafRapTQusJnmLFnT1Ufii2zLDT0zlR1K8HwUNOMWan3jUGJYzo0BGHVfVvkqjB+
KvNBJYcTKvgtvZSFQL0GF6GqzW5K/DEqUGMakTIp00nNX+IUyrSWAjMMZxmMA5BzFo6oTnqNlLXR
QH2fWLOAkDyanPGdl1li1eyzpijUT/0UJghIhH3X6N2XpKmyUL7o9FDOG2S+I9nzLoOsRNoNVhbo
PNbaXU+lWwwiE17wBhjZZZhZNjXMci0PMqFA1byiWqNk8P98+zj6ORFm0l96ZGYRZoZQyXZITJFi
RaIsdSFxv2p36aW3hecB+YR8u96xcPIFbXBUDIB8J8pfiqF2Hfj++TnfusELF9wZAkpO9zBd/g1r
7+N1RnhkbfEwisRORhsNa7Ur0+qLOoc9F1UHmyQBQMB7Ujy71dapU0+/Y6OLR0IZW0Ou1xhtnOpi
1jz4NpAQNM7zS3JMZ/D/wAcUucmP6vK3EpHHphcrapFNBvf8Ol44lGS3JA85nJEQOcwxpu+sPaNP
PfSggRBpq4Qc/X2psfX8MLGwh6s+pG4HQi2+WYdTnkwCHdtZPtfb1shLEztkyXfGk6W66GPwzKW0
6dFukwG4tuxxW4R2d+c9TRk6OrbxoD7lN9kZciqbjw/O+12lE+XRMjkn1SVj2WOcatAi++LM6EOO
Mky/C9AZfWzhfc2FpxBsDhJCrEAP37XuV36ukyrARKW6eWlHN/0lAl7cpBvOZkiya/qp2DDw78Lm
dwZ3ZHmR3VMbzxD7+aGS6wG8fiNSG08fD+7k9B1ZWLy62olsheHxLvEbmQa/2heRpxgmcfuxmVNv
gV9TqImLXF2RIcStJAwkioMvEjTLQtJzQ6Ir5K8l0Obt9zb0P14t9sTbd2Td1QQBM4X0XHGXnPlp
122MS2uXuOiEHP5v41qchQR84FBqGOPJ9zxoB0MQb3SYl8ZkJVl+agLpvporGzrX0BI01vXCDJGY
14noNGt5RcFTFJ0P6B9+PKL3XmR+Kv56tS22HIqYQVdU80od5vqp5So7dfs3Xofvr9W3dhYbj1yj
kAWzndr1vatZjrVBn4nU9fSgfyov1K16/jeKNae2+9Ho9OU+tEY/Czusqrd16sA23d1LjFG7hXSe
DGdL6+UVj4T9x3N6OpkCqw3ZFAQh3zFmRFLZkmR5ff3LFY0p8mdqRO539ZN1Wz2Pn2LHOtRrlYHT
Q/1lc3H9qI1OmTNha2bjNqoPVr6pyc+ntmWju6VTDaOjzl0FSp9e1l9WF7mrthoFOZtHKu7gjbrp
PkHlCMf6lWGb1yIVx6l1/OvV7MrJser0V8zJQPkdWKo3izIoWpa1cqBO4/KT9jl4P3WDbMdNwa2z
1jB1OqNyZHH+RkdZXjkt6xkCSFb1wOVuIPfkIuXnoP/y7L8ozK3g/MdtdnNG7sjkIpSBudez5BCT
ST9Cg+4G1hot/ImA8K2JxZ5R2DNlMM8j9GS7XN8W2/ySBzt8axvdo1i7Vis+uVuOhrTYLVNUGJ6c
MKQQfYOgPUfbT+/WqlYnQuu3o1q4NKlLw5L4Yd4dSPaYTj1zj1i8m8ONZLcvZrPJdvnakT91DRnw
fluwHpPUXMYlAU2eqH8ylT1JXALPub1I3Uw2kl779VLmaQ9zZG5xEZmgF8RudqfTdwMqNg47wXVs
F2h92P3TZMvQ010GZ/IaROp9fD3P7a9hLtLEU2xKyTDb1TbmbYiw4dN0nzjQ+diNG911z1QW4JP4
GxnVkxcikDq41SxpJj16ewBR7hHk+DXuQ/k2iJ+F/kVHDlBO/uPGKtYOLC8c7nTz6O/efzyHA6kJ
8KPmpWgjEkpjckCHcOUG+5AW/dXdeupMWKpOvVgVCWr1xTFvNDlX5JT+9eigfLe+wyCms5SQcF4O
P0nqCWfdblxt8z65f46tLk6+NkolPVJYhR7Tje+iL+VZRH4YpY4t9LNO2VJOXnuwnHSix0YXxz/y
xojSNYg36xNONL1qryit2DE6ZzuFJ5JaU/RXbj6+i0/tm2ObC2cQRXmcaDMDgkBmrguuWmFwR2sP
29THdhbkRzP4Zt43Fnz7lN1kc4nSbswObCkFavZNcaj3yrWGohDh6Hw2IItELxH6zUPySXDhHEKG
yta31WX/Lc2dj7/ISad+/EUWJ6Xo/K5L51lWbwdHpaV4+oYIH64v/SKuBsTzhy2j72Nji92rK9GQ
yCHGFMhdywBybeH+4/GcPh+/5nWxU0let3piMq+imKD5XMi26MsQBs+Nvx9bWhvLYnsOBHKdEs4r
qMiOl0FKOPwfLSw2Yyr4pZ7OZz3VhZ2FHmDtb39jDGxGqIwU6gXLQmxfl3rieaAiSxP53uxGEj3n
YwunXQd0AzrkYdBSLLuhpFzmBV4wiPaM1OgzJCYIgtAX5RpXiO48ISoZP2U/1qKh087jyOxiHwTT
KPVVhdnapdNa5vzYyNkS8yXPiGyiTwURzWqgeXLzoTahgKTWKC0tHpd5lZE4F9jetWtdU2Ehxt0G
2xJmkeGhMp2/l9h53w01u5Ijq4vLXZ0QJ6pirqA4UKeXroxuzAnxpUjOz4fenBC0zBt0wPRdN3aH
QBeRAo/b2v2tdf419sVVX8ajllXz2CvHuy0RHHcEQEbu3GvXO5p4Pd9Lnj381v17NPj5lB5F2p2m
1Lk6U3HNIEafVRWpIM4gxt6RX3mPxP1vvWKOJ3zhxaQ6sWIkT2cQzkiJHzb1n3Pd0nPUzUgOKN1G
NCP8jShunsJ33nPOMc1seRZtH2/H6rUWAl/Ka6RaoLTn9Fdz25JhG7uKer+/WX+Hn9zQRxYXp6jq
lcqrZ4sJOC1T+JFOox2Wnz7eOqeCRGhU/j2shSMVhq4KZBUjov+UiRVtk7JrhcNtJh8KbyXwPjEg
eQa7GBr1IPAui12qTCEkPApLB8hpN8L92wEzla2VS+jE1fDGymJTSlnR1/Gc9zFaKf2aUVzfhmIq
r+z901ZU8MiWTm/MEjRg0Jw7RClWBJW8vHSlm781DHw2cbSpieYiCVPU5tDLxTxZCvpI/jg6ZonS
+Merf3IU9MpCpkez2juGWh95jMCaDxMUP7mLPl7O/+U//m9GFjeplMpV+KeLLIEAouHaCv+fvStb
jhtJkr8y1u/oxZ3A2s484KyD9yWKLzCKopC4j8T99etJda+qssqI7n5eGxtrk1FiIK/IyAgP95WA
7lwaGKCoX+MQJguV1gzVPIzDuO625G0BwstPdpL7Zl8qrgkdD1w56/ntM2fn0KqYsUr1BGU9vkSt
igTD/JWiGDk8QrF3JOlKrHDunoEtC4SnlokzJPac5XGKEIc/AvSwebX30bZDWIraKAeKrwGMzu+K
X7b4zw/cujUAOzDz6xsg4NQpaXebF4P3+aY46wuQc4MakIb9Lb7B1TxlWRFj7iKi7BU5bh19VC6g
lV2tbPFzKQYIPv2yJNzQicKYmf4MRibIj3QX8xOnL0lC4xbK0JAJ+Cd9y2jNPLQpeDqFdgMruE26
ZU/VHW89gWzvtn5Faytin7WH6TlY2pE9YcUkiKikhNNTyjupD2nhstcW79/LwasfAH3/uB0jKVjk
bTLvIZ0CKbPVFyO/joQLEsgXkIMCmM4RPnzFD3ZN3I9Rni4jh8Yp0O/24v0YsvfkESI8V81Dc43C
cLiepjoX4h6ZFW7JiOVqqfE4PftRX3QXIMHeZLsJZS7zXm29cZv6kmds/8HmtdGGAr0uHfkHwd2M
cUUqjb9zGjQTm9Nmgti2laxR+5zduTjpJm+3x/NAPCMQw116NMX8LJdAnqRfQJYnuUBsB0MVIreS
Bf/k6KugHwSNPH8liy9jPZ04kzkPB/IiTID2M61k5UCe8y7IBisg1eK8RR+jPtgnVc5YbNeAcJlL
dJHX+kaFsMLn63N25pD6Ap8w714FpffxXtTszkz6BH0YxVOCh7XPQt7NSa9k1QNxHBLAa6+Ps4P6
ZVCsASlajb4rbnCIvoHM2FHSlSvuvAGi25YCMT1d7FewaDXFfQkDaV64C1SNmDqt3TFnQlyVAJb3
pw3hoh4kc0CmCTYgf946EBo3XQoUQOdHfaj4fNrWnMa5WwCIIqCRQS0PlUrBZ9jgNwEBLCyiccaV
pwdjeLTM15XNsGZE8BBSR0iZ8akjvTNRH1k73XT622UPmJJHgDa0nukeUhfBKrvm2UU7GJ4QXOOd
okPLGJbZDwXqPi5cczA4tV9xwH59tVzS29W399pohUXsZ3WUrJbb9IHrizdj5rSlo32xtlpYvsZQ
YfvWQojGW72D+D0q+v/DtRTOHFOq0kz4Wuq3zSu7QmsXdHhSh+L9UoIIKAGKyUHf0OL019RnslOB
/WG6ITdrR3FlAmyhjqikVEZZAd+RT/dmcxFNN/M/ST+BlEDXABpGc7oivmSk2mq6ToIPkxrI46C7
p1+bznM5lCMTfG8duElFz628jvl0hlIe0Nr5mZ607nMWlFean91H7lrJ4Px+/TUs4ThSWlXNTGGz
q9Tvczduh7INPz+N51fnlwnhMNJIlcaYYOY6s93Qlj0A2/aSqoX/uZnV6ROOXm2lUr/w6Zt3UPWB
ZIkBuoJg2hDOSjyE1Q1KrLu1wyeI334klo8WTTh8EmDkBXp4AJa7RTEZCkPb6QF5kTpydMBpG1e5
UBx+E83PLVoe7RC0kZrlLY//CNJlHn2KcBxbuwT3YIRP0e4HxEFqyPlobZcF+SupP7gq/4JRPr4T
H2CDewlBINgixFeKlBG9mGaUnMwXIFaQbhwejGdAFUNe1XO122VE+7X2BKjsNUjPtp+v+dmtdWBc
ODFZQRclRzufo2v2ttdi154y3yjWEsPnzEB8CC9yyIUAniPE9rls9VYhY2eBhMk19VtZ/Z6Ya0Y+
8ge/ZpI3IyhcagelLeBKiCqyqgLnsdBmlGVeowTFKDYvRIkB0rc8SKKjUAFZYjQJudFDsp2D5AYJ
TuSg6nBtRwuR1Ol3CK+nivV2nkCs3IlfSXRdP/CnE9TOdgt62kEoDgSZ9/kqHvsgblCFS7WQsgal
PpqUhOlduiZvJ+xcRx86RwF0P8pWVEwF33BqQtgobQn0r8Ywt9alFQL1D+yFddMH+RXuyw8O11Vn
zg/b8WryKACsQCq6oVSg4Y6dOUWTgZoyqF8yH1qI/gBsC/Q8N+ZW97J33UO1myfFoTF/YxbOGgxP
qDLx8R5bFzLjbWy2UyX3Jq4SLVAsB9v2q+EvLh6CvHZo12vhN/+FwnAVxQLREv4PvgzxiMwc8K13
aErKnkafBMsmDuVnXjZcjyCFp+/H4I5sCYupK2qHmpNc4+mbfodELDCkILG0r3Li5IAs0SflB1pB
OFsY8RaQz3bOWsBx5qwi884VxNFEhNrwB/HVwVU9lamUl2kCxcLEYfsumH3EzviKsLyPe3h73Wku
aAK/l28ARbxsvkjb1TU+jt0/pgFel2PDNJBbnUQkRlZnEmG6ih2G2J0ETYjGIX/Gpv5rXVNndvSR
PWHai5ShxNPAHudnZWBfGYO/gkXj4YCwk8DOA058UB/rXI3k+OAYRdFIxqDhmqyhwVsZyPdLlg6c
lq1v27zL18KGc9MImgk0YgGqe/pwjGUd6syagazas/LG0UpFiBiWPEqXUpgDrCSvPlX50RdHeGDx
xDWwKupkHWLKOng6tT1gb06xNYN0t/a0F7i0PrYIDwlU8C7gVGJ0wlyqZiubJbbp6Ea3LQVJvYx8
/1t2B8ji4CkUqoQg7TT2vK6Rf5G32bZd3ISG0Bbssk0LxAi20ioDr5DAOf0swTtBiNAyqczA/vo2
AmmAHIeHK8ZNi7C4sG95Awx8Mn2U5b+91ui5wx7WOT4ZBGPiQ6Fuo7StY1PmiKrbmDnJBpKsKFJC
WBF0T+geXXvtnl480HWBypEKlnnkccGtc7wCqr3UOXpWDJTp6m1ztWzBnxa0e85JIz9Y+/W0xOn1
LVgUJhf6kxlLx14CBmjw0EKHyZ02SQh+XXQ10t0a5vajPfNoN5uQPERXMxIUMqKjD2biA1eIzJiV
LeAtBavu4smViivAQHtNJ9se1UYkFZqicagku1E3hemkr908x49QbCbYh/eDTCH+g7cZD94O7M+p
XqPNEprFsDVM+w6EFd1Gu9XkSxlLWq72xx8Hg6f2hGeGzNourRZigfxNcxYpcVtpdBZtzb2fBEXA
HOmgupJxcjmiSgiKsqUuR8qlmPtRdUl62eGkfB52nV5iggnBoXdaPkz23DS4QNB4u3ill01IADVu
9ig/Jj65M+95xABV1OQ+8qGuXFbuWux3ekBMyErpKpj+VA36TmJnc6ri8d5yrVEOdWrulgj3GN5H
u9lTfApkJShPVgPO0/BIMCrsGUYqOdWyqP4DlY52Jj8L45DLCcjf1ryw6O7QZAOaZFi0ENsj4WUI
T8TSSDvk6hVUpLwoxPyGEdyxV+6NcPaaQHO70PayNaCRuLonVoXXoJaBjhKHllslIFRB1npXAH2f
K24OVfTLchM/LFcgH5odDHoTQcRIc5rOWdXUETYyvgOralr4Hy8Ca2JKe4pxYpYO9/kQoH8+32hw
R5k7Gc5cOdbzcJt50VXybWVrC4eUx9xw9SDKBDif8zUKC1xn7QQVExXA303/o9sO9/azvjPe0BsH
4AC5G750TufHXyekBvT7ZptuADuNn1Gm8T//ENEbq4gpgDoDmSKcEwE9qPAhLAbse8D+x12fmuAj
ygOwOPqQAU8iR/YA2ljNSwvx04lFIX6a+0GP6ACLZWW5SaTB56a7EWpYubXS3CGQa6ACLgxOcIVJ
3mbwzthizLdCHX379lUfLN6yBartg0tr9PiLMQu4F2a73ofQsbuegzlOQZx+hnC+OsNGC3CGCG5i
GzblYCkafJ28LMi5NrrlpDZbyWiJTuvnwKH5g1o96GURhB/fOX2KSgqYmvjZog8KgMxodrqN/XoP
REowX1iApPirbkQIVE+MCu460zOgURYs7OguQXGlg/Wci6ROvvohFLX2xhGP0MfiHoxR2LkLWsdB
pQdzRm0nF0M16HurGppAj7ThfuWUCHf4H0PD9U10qPuBouB4PqnO2gHZK35K6Hc+MOQ6uMwEZ3SP
V0+IevaIQJbOVDQoRJ1wnCZZAoLMGOYSy80kv32ue1dB5wtU7B+yKzt3LdDtlAHPYPdYTw+MDAYy
2culOgf0lU844LcrnkJ0k5hudEehcsUDRRNUYsdTMPRFbhQZPJaZ5a+Sot5lgFGuTDM/jwehGp9m
2AChJRohNYBxhGmWLPAKA5auOgrImMfXEshwDtFbQMfYe7U/QKKA14np2nE5s7xHdoWriCSMNSMi
ZOzcySNg6IXo2Hy9uJq7TH+hNePMzj00pwsxN7qy1SbrYU4tpX2s0mdiogahjuYKIEigt/5wPEeG
hFB7APFzXUYwxPw0uuaiJTxLNypenAdDhHQLuBw2/QZ8Zn3r3KqrpFvnBsoFNtFmivQVJICP94zR
GEOhx/C/4Ke+LdPheqzYlyVJn1b2zbn1O7QjuDu9SxiICz/WD3msLTrDCxcyv1i//nrerG2XM+4c
3Z2/RiX4Ob2oZqNRLdXpegXooTKprqtKCnUy3Ghale76fAY3u969fT5KIb3xcTgOzQr+LtF7UNzr
iFOS7Meifp9K0EkwdPeNP7JIeana6EkzrZUddO7QH9oU7upoZlNjSgtEs6SXMoFCUbkW5Iuh7smw
hDvaWmKpTtDG4HQquvkMqIzW2zYJS+WLQZ40rXMnXQvNXPIl9tjSefP5pK6tpeBxxibL06aSYT2r
72OzuqAUOcIuVTejQcJ8Qsu3XfUrrvScmzucVcHdRFoKsogUQ5aXazV6xzFxsgi9E6nhFrmy4lRX
jIn06PZSgEFFwRkEn3Y4MYgNFhDSRueW4ZQKJAFz9v3zKRXIi356nYPhiXWCKDOmKmr4inpKwOPZ
cQS8u0M/U483E0QHt5pTuvRy7aW/NlLB24B0Q01HsPs47cJCKPki8Wrk0DRvLgeiPhrTmr7iuWsa
LNno1iK8v+CkZ6PHgQSXBgxyJvi+QVef/DJ1ft5ctwysFRcqulOQrdO9Yqsgu+Arwzci+Um3GZDE
Yl6kgSoTodF6iH1uJnSATdBspULWT8Sd5wpNZpVhVwOeYeHtr1wxQ7rU2bIFEUqYV2se8dwrAjkW
8H4RFBwhhyzs6KHVxjppYXB4lqFM8cQ1OLjQpNVuZsDL1rsbz15taAxHrQt8owgbhIOLFrNsIQSe
CU9VNHAGSbotsk0U1gDYA95l30MCD1BzY/Z5kn8d238mRAMjL4BHNjSbeH77+GoDzZBCpmHEK6bo
X5hlOMZY3oNtwRns2V05UOdtoXTx0UMA8O2xrbpD+XIAbSy/xh90t71e8JJwwQQI1JXmp7GrgVlu
PQw95/wNJDz+NCvcc2RMMyWZYbZgpafL0WM3ymtQyLWhCdOYsAWENQtszOptMeMRNrYOBfHRVNx9
Pon8F4mh5eFghJuMxmUK9CNfr167jZVqa5MhnMph+7mZcy8v7Itfk8aP5kG2z8w6aWgmDIini3j7
VPZCM9fyBsRaslcF/Xqb+trQhKOQGnUqzQZfpxg6LfqlAvqmelmroJ21okAARgGpAE9qHg9siLJe
HypYoXRIgrkHlYAVzzeR3n5bmcKze+LAkrDde6YkBljP+BQmV3Hptf1OfvqZgQdTrObChxYPYAZr
w3+SDUEe5NcghS1vdYmedwpM6+ECWBYIciHj4amVEz3H/wCk9/OuhAMBMzvaRfHCEBynPsbdYoNI
zSFtA/KpzOsGc6W2fPYYf4jEo9bLU/zHC2emKAN2JRYuNkClo0uBoa/FGGf3hgUSGTxZZRX57mMT
UtSNTNcmEAVW+UahqVcxFoIDfoWk4PxIfpkRzvBoZkmeoAXBSUcpkIChsdU1PgsBtv9zQTia3UAm
lFeKhbcZ6DkaUDTDBsOlAv6tIg5a9Qp8aYlveaheelaMB/g2BaPlP3ouHdoWnmvMRE2inWEbVGOX
KujxSgV4vGo143kuPDi0IxzlGZ3EIPeDHc55Ut/MV3K+z9+4VJcRFjfK64TS22N1r6IuHa6c7XNL
eGhaONvtUrYJuAf59EZhd6O/5yYAiADi4Yk/yp6sQrFnLVF0NjpBKzZSNyiGn/bWzh0pF6YiUz8F
UVg2HkWBC4ysF5ob93jeU321/q7xKRSvm0OTgiOpS2MxzBiqyqMru5wOVdqruxlZSLbrvNkH/ujH
5IEy2eu+cTnu8mq+maCrbgb2rXmh3apBvQMYZG361bMrfzATwkElqcq6ycBMGI4ZSs/pjX3dXtDv
mbwBoscI2vtlzxMu3Y/hid3kV8MPLcxBEN7gJZ0916v+9uxuOPgc4UAD3De0dcZnSR8QAXwZ9bUM
8JoF4TqORrNpjeRjv6FhXN7IO83JvuTgqTbfK3TIAfPCqT8ADGsdMw9IGS5PSe2Ym/Wg/GxocLgn
hHvaYuAdsW0AP/OL6kr1P4Sq/D5gF5FT+jyPuIbx4b/ws00oeH6tLCJaUExvriDJXXwhdhxk7Fnt
ALadGrw/VrIF50eo4hWAO4A3iQmz3UVDI00NZhsswK9d73bbPCgu670Smk4KdncoQq3ypp0d5IFN
YVYNmS1pxrd0iVYLSMHrj+Sbwbz+VtlzBEj32i5O89XKXDVz090fEcN/vU3/Hb9XNz9nk/3nf/Dn
t6qe2ySmnfDH/1wmb23Fqh/d//B/9n9/7fgf/ee6fi/vu/b9vbt8rcW/efQP8fv/sO+9dq9Hf/DL
Lunm2/69ne/eWZ93H0bwpfxv/tUf/uv947c8zPX7v397q/qy478tTqrytz9+tP3+798AeTvw7fz3
//HDq9cC/+4O6dfvryf/4P2Vdf/+TZN/h+wqOlLxOEYJQudg5PGd/0S1fkdWm8h4uYF0DgVVLBco
Xzv6798k5XcUlHXocCAbAcwkHle//YtV/cfP1N/RD4j6HFoneOe4gfDzz6EfLdKvRftX2Rc3eOV3
DFbN4xgT+Wu8jqGWhi5G4N8U+4O17iBMrwYazZ1N7lPobX3veko8ZaTZLq0eRsgiX9RQwdoz28yv
qJHkd0qj15ejYkzf5LIz3CGNNI9QRGtxr7GrLILGnQRx6As5iauHGW1RDzpZxhsyFloB39ZvG/uB
ld8lJV4elTGm7kRZfBvl/bLXO9lAHRlNr442xEjmJ0Z7SZRqnkCATK0dbuqE074TdPbkOtsSRox+
W9DagBRyKwfZEhdfMquZcYlRWhMvKYnxYiwMSpwNGF19PScd4EIprb6obWXt08ZoAbtjFn2ykKS8
1bOuTN1SnQDGS5V0UhyJlMDJx1KzhJGEhAHa4JjkzbGUbOoyBzRvNCvINheKOrwDXZ9qQSf3/dMc
W8a+t9Niu9gSpGjbVJO+I76NLtu00sK+RYpLXuiyNadEMsDbqs1Q4h1yokNChz4jTQ0s09AGdjOg
59MYIOvngvJXvozIkm1N6FXftmmsgzu4TxbIxKjsrWkrcMuqIwmtfJG+5VY9PwNbkzlWrJL3NqsY
OOpID7FapWntAtYIiKaiqg30rNJrN5la0y1m5Mg2OpOLZQNgygzGZ9WITUcZEY1ESj2BXFUlQ7Qb
i3TJ3SHPzf57bpRZ7bMC3ryaLab6ZtHQi7qiHB1KW7I4GhrgIESHyjsmLE7IflqQnlWlKdpYSVs3
F8M49HBXjCoXbIhNX676arfQ3PyqgQ5IcQg0wL+aID1zxqWNLhstr+4sqUo2Emhvd301Km6Z9/2t
apUAUIJxGQLDOZYcEnh9lrhpRaxdXEoxfnGi3g2QI4bMs1QMPpFK20P4B/4Dmlhb8K6qD4o89TdA
c9CvvWnkd0WsLrc5ajSXc11WdzVYTfdKpKatU7cEjC/W1F4mndn1TpWlVuqCcHqRNsRGK62DlBmP
GeT2Nc5hzylyKbrWk4yCgbiZiAeIjnobF4a5l6VBcy2l154ABmj2JUoVVxQUtC9xq5Uvc2Gme6nj
rLxZLleRn0UMG3nopxu5oPo9KxQaFIlqOy0xi+ShVhMt8kfgvb9QgMFv5I5NqleYMX6BvigWEPCd
IW0nkCLcF7Vdp3eN2eeWW6QQw3MbU55KCFYBCeCzrqx7vxnjuHRzdVKWsJvQT7cdDCQYt8usp8hK
R7L6RSlLXHGgLZ8du5E7FB3yfISCQ26T1gXNRREqRpJsMrPMHyPa2YGu5XLrYpdLmQOREFT46mFq
N21vVK7VNa3fJqzdG7WUb+ls1oHVjWlQyVkUjKhlX9Z9mYQV0FzYmFD9CPKezo+KJZHAnq0hqPHZ
4JlMxmCe2HCZgjH3phsb5dWQYvKQD3HpDzapdq2RKi9SMtKt2UT2dkR/ymZMK7rLwFZxlYNVO6hr
EIOT2tK9ppykRyNSxxzdUFPeeD0jTVjKpuEoFqlvu1YqLyw1nl9IMlhfpK6o75NJizzZnBjKIJEc
WIUV3UCdKPfMEmKxTJmXt4+75/+v4d8UtPNwIfPD+fg7l/2nYcJfjQRwSf/Xn9ftSSRw/z6/0fc8
f2fH0QD+0c9owDB/53hG8APLaE1FbIjL+Gc0oOMncCK2bRoQm/yJPvkzGtB+JwqgywgiVHRtWAgN
fkUDivy7ClAW52zgMGdk2/5ONPBB/vUrTjYAfUFdGWkfQPxlqB2KCKAuSRNdK4raVeQvulJcl1EB
AMME5ERhv5jyQC4BsXiUQVfuTGmDps3efkG3RexAP/gCFODMGSt120vj3sq1W9kq9KuS4dqLmKvU
d2RGDr6SCugdacVLYs3bqKmCaZLvF116Uab+S4bzV5Pimqr4namaPbVz7R4syR8R0GHEo/DcweEY
AQWB1DCQPryZAcshvPzmtI3zXiqRiuwzv5PTm37qNrMah41K9nGcb5FRh4Sz/lUxcebVtZzDB8ry
2D5HogBycr5Wki6tWRdgKneNrgNvZ1Tdl0a2raTqKrPjbZyrIIxPg8EwLvTEdtHlv9P02rfAUlNX
xldwje1t3JZzrLi0YA9xXO9V+MiyD/Mie01L+tKa0B+oe4ZwYf7BWO7PM1Qq7eZZN+2giUBR39DC
QdTpm3R+aQZcG/TH55P8gXk8HqSFXgpsSwSr2LAifVLSVfo8TBDDVdtmM47G69QoscPMOvKakcTP
lFqzw+ml4wkopIKGy1T5/fBQmbK3jIaXN2GvSy5C640KfJjTSjV2jQX49YJgg+qpC+lYpylrN0uz
0iXVVaJBe4G0YVOTILJu6+Y5T76rHXU+Hxl/KQoDQ280gLsW0ESnTbFZq6SJUmJg+Zhe1rP9aNpJ
mIHivkKBVs3B+BaDQz4fVhJ+/O0mmgWHOld3htUTHIxZ5ynEX7rMNdPdYDypMVI46RI01mNvt15h
697nw/xAtn9iUMz+VVBiks0WBnEje6rZvZVqH2rWt66h73MxbNWscvMJYFQlNjZ6fzkUDXGbMr5V
Jqnxu6j2hkLxDANqTahkF4AYo7dw3yR0kxPQ2tOidhh0Iru+C5qx80iWIlyCSHSDUqlV+8UMZKuN
jpFW62+W+Tmt6p1lj0HdjDeNRFyjiH2IaQSzKkGCINdDYzBe87T/Rgf7ulaqUE4sR4fch5GbXiRN
K05EeDTpELxGc/z/LYcm5CeJPTHklzE7U36hDl/VPt+aM3oE+rWM3XE+2TgxJCQoS8Q2mT7DkFx8
U03iAaTuQGFlZbVxh57sLtRIcVahJgD6VQ0/P3gDktyqulTPMzeCkNgE0Ehl336+n4TM48+BcHQ9
binApk7oxue4qsYEehguzybXw86uAS5d7oDC86zOr6zd304z/WkTmGwkr/mZFZIwLV6ji53BJk89
RkhoecydM3/YIOYcPbNDAdqV6tWUJ/+14tGB70OXHIHjO9HvWTRLhwg7ZjMBlikptK+xRbxOboOu
sMM2W2MSPU6w8lHiMkOdjdecAVwWR5nVtp2Ms4wqkAdiNfCqFaG6RUUgrAJp26wwHQjV5lNr3FEd
bJWlHWqo+MCaMn2xJmxGUvvjcGuaVwmeZiaaccCu2+jf21x3BrUPUoNcFrqxJ/a8aYo+cRJTQbO5
tC9pufl8j52eleOJEJJ8tkWlWevxaVJ9idDG7ZXat6u7z42cnvxDI2hXOB5/PHRSM058thkub3Tw
KmjtNNSXUl1lGPl8YSHvJZjKYgZSfZhCRTNzOugfgXuTPGrm4k/jdzK9zPGeIJVgUfRQj+19l+TB
54MVIEniauPiO/4EPFnablH5aPNsTxf5UQffd7dgW0tbKdtrdvVU01vZ3KEf3Wnrlbk+E6phskGT
C0w+wmakw47NZww8wNoC8/k22Rj7FDjPDrBdzR/e17KnQqviH0M9sCUMNbbAfULIDKTGpfKWXRV3
eFk26MihnnapEQeunhPnXXSZQ971jbxZa5A+9RrHYxV8cJO0qOoZsJ9aELHpWAvhYeaUlvpIhspN
VtFQQq/DHwNWAWrXAVMBOEY4LkPU6Q1ZYJD5ANxXTn3D1TLLjRbKAd30W3OzXqAX8uIwihODtAcH
zyI0xMPleEXrkpFS1RPwHY9ZWBbTN7PTb/Kyfu4gF++OWvo4V5IzJSC2tZbSgZwf160mE8C/42WO
R/3KBj/xGdjTvC0U7V7o+zjhRRqpok7IqlE3qnIoUIFN18onTxvzAGRJO6mtNqbVBLJShzSpkZcp
QlbJm6IufShkebQYVrz5R4H46PJAaRqMWyC7x4WsodHmeIIgo2YmSLFTl8ggaezrBupfimdOyGuR
2h0ibcMW3Y80NMQUhZckZdDKd5IKZ5sbm0GS3NmCymEhI75PkUdtd0PehiRRttE0Xud9cp8oUI+W
7fDziTzZvfhsvGrwtMJzFA0ywkmdrUyZY4NCLr7U0Rz+NTWdSPLU+FEr/7ZTQI4aj2HQE4HoGVxI
gim0nEJMisSxO0z9FSSOwm6W3HZobgz7q93Sm4mAXAX6VAbTkR5r/c8HapzuGMAD0ayimYBbnVb4
k4bmqtKMkiO3xr5LioAge+vkRXKb2J3bSfpVVRtBwmSPAITvQHorQBztKo3qQuXJxxve7SLpsQG1
RKm95vlXBh2wGQ/k0dadLAcNTio3TlcSFOI2zIhBWWp4Zi9dshIdMDpDFvE5lV8i8qiQwsntL2r6
liiTW8WNazW4J9pwgMo7Gm2CQfNJ9yiBMCrOwjQmm2YC7lh/oNOlRCCfOE9ePuPvIg+5grQ4c85R
9gIczAKTJLaD6LnbOJITdLVLThTNng6hPgtUE329z2bVq9D4YU03vVp5SdruCQQNwXflZ6Vx0Zer
ND/8wBwfqOMvEfx6FrdqX/T4Eo5o1waHgugn9TJ3cCefmH+hDnd6k2CDHo5dOML2NKgxY7DIA7Iy
8RiKDJNT6675VAd5EG3LjX4t3U5P6b5vkZhG181aefs0TOPfwDcqmootNA8KfnaJ1bzMIRXiWCRF
IKomniLFTiblnm3gRpNvovRaiR4XNblKC/3BlscwZ4WvNfp9Ib9TEgWdujjMKkIu5vb5ETp5Qtsq
78jHc4Ogxw6JpmMXpzVROciDLTldLG2Xpb9KCVh4U/oIJIov1+O1gSYPlGZXTu5J5AazNopq/N0G
SR3CXdhB5EqtNB5wxUoO6OFcqqVOAdr7CgoUdrzyWD/jIsA7DAgTeEgA9xcVWdmQl+VQwBKd75MR
nVXy6GTauGLl9EnFFVGxzsiwKGCvEPm55qqKK7210fZZycyFFN1rtNyS4blKLDBnpZUbse41sy1f
aet9MS7XWpc/ozh38/ly8mKkcMJwb+IrQBXJryxRr3Sua86uFqFPHTJWEkPybNYuJjODBiDwHPLg
zWmzMeh8k0lDEFHVy20U1UY0OycsMGfr1tCuoaUEstmnSqeuBrSNDuohKTQ6kGGQcExnLyfgBoqj
LympnFhVgsgYNy2VtzmNPFObr1swyhTp3UTBblNWHmvvkvHH5+M8XdXjYQovH7LIELIrgLabrX4r
GUjhU4LaXbJyOpSTVI99bEeIyxpCaJXMCJG62HBzRBlDXbjzhNo9fYi1bap+S7IyIGigNlh/Y+fT
VZcMr1HShKgaP5d2e6VbKM6xtfZtUb+MO5PDdRYpCqgBAcZa4tH4ZD+g3OwzbVfaFHonM5Y9dece
HCJ6HbQZ8fSqcoblrqnfZ/bYJwlACT3dFUmGjA3wktREL9OiOapWPOR9HurTAkcTP36+YmtTKaaz
B6NdkqZToMSCBABO+vikOPX1gN4/9U0KeW9YF5qBjP+uAU7OHM7jyRKcXGH0etzOMK2HyQbZ787p
wypsNwNk7HLfjLw1fYZVi8K1k83KxFCL+znY4UKHZjr0L9pNtkVNS/I4xcrn03v23HMxJOgvfiB9
jx2qyvkLeAcrXmfxRtlwjAndtH8X18LfDJhKVH5wV5ga7zI4tgMEA6qxEqF4qPAEB3NrtLlnfuZ2
1NVbD10OIQTKUFNwZfIXaBDPTSyyK9zDAZ+KeEZ48hOk5vW2tbn90efhQ6Y7pocnyQPn9x2/TV8/
n9czjobf2Rqa/3g9SHwj0SGyu3aBqm+h7yJ6xUiYtGtpnNOoCI9q5PtMNEUgb8hhKYeXoaQbEjob
QSHKoJg5vwAzwZ/W9MoCyRKQEZO79r4+dxaxgEhR4cLiAtM8B3lw/Up6aSlSjVWcZAUhUexB0/hR
tRoAA9QNNbLvBkjNi9GhuoZuLggjmlGAQnugJsgQSj0g3cXtSCovA3zr8/k+E6wiHjj4NL4gB5/W
FXPNys76ucEW4NM32SXX1xyBdsZ8NKVDm9UsIR/vcVzKgxBOi82BPggYj41WU1tUEH3mJK4oYrSS
V6967A9W31MbWEf01uNVRgQn1JjtPI0STmhhGu6InHzeM3SQqW7F0CcLjbE49eZy33b3NCq8Oes2
afGNgr8UMs9bO4ZwD6Q1LNVVyZemtEM2f7MWnw5gA9UrLMjoTDZISwyyqRrD7VUZTHKt7UHG2KNk
+JI1TPJV9gxS+TCb7rUC9zpld7P2poNUFqASJ5fHIEVsYj8ZeODWy4uOuoaSfjeQLK1TEGIpD2qx
HeWLsQU/n9wr97TqIQEPbaTa3lV6vlFpBWKn6hKkVk4//tD66cFayN3nG+TMjYyl+jWNwmGpVb0H
S4sBbwOqwknVL6rIrN0ZF4qWmR6yvGh/Zu3aE+o0XuUb5JdV4cBkizXJLJeoSy/McLlgt9PGgFY3
KIjAggPFjOU9naAX7qy59dPEkH1sWDgOcq0QJqOqi1tT36nwd9CqcMESsMGb3ql37WMe/oM8zLFN
PhkHR1Dv00GxEwy287Q3UC1toq8N8d9Mh98oSCkU39a5Rc7cX+hf5+kvJBHQUCTcK6wbh8YwEHHO
xaZq6bMFzOQIuAtZ0h21/pez89qNW9vW9BMRYA63DBVVysHWDSEn5pz59P1Rp3G2RBVUvXtdGIbt
pckwOeYIf3isTDT8BuVCk3qtQrmcZh9XXcsMDZYPrt1k1X6jbISXzkOK5wm1udIuN4vzGEyt2pYc
sJrK3wj/PfVkPV46Yb72dVcXsQo+VSiZYyG/h39/KwZO8KruVUYGHWbCU+NYF8DHZyMshd5CJ6Hn
x5ji8+sVEq0urImbbl3NskfEEr3c9Rezs9oWMaFxl0nMxQTl3MkNkAEeC28ZEw1ttav4Yx8039JY
JP9bBJaYGS/nXOcCeP9dbosLx+rau+r95eqEdPqbS2n2Xip92MaG1pdVZy2H3A+psJPr6bnb9keB
3K9Fx6T3/gffjDnX3pd4ydNV93BZ9miFbX9PmICW/u9VrFn1EcXYHM9chbz1t0Fty4duV5G7RLsQ
ySBM7A/9S5XSzp6uMtDmbrvNUQ5LNtWvRQRQ2HwfPb928dlsHy9ntdnMIGn6Wn2PJ3hG45aNyNVV
te/vLqekZ2PXMnYzFjEZsDKrIr8x9KEfW964OPHKxecQRUzDhx9Y/5sdNNl/Y6W8uehZeCZjQzVH
XfAzRBP9/Zv/8NqzdhTLeCzo3e8VxtE+WEBMBQCTqjbSPZ7x1uHUSMKzGS/U3ud3uEluLGnAlC11
dTQpiQqcpOJDjiPb3EpuebPIpI1OCWQCRQ7BvRipl5xhnVOQcv/viqtjCegvsqPYozrIr9LZ7Hcp
Y/w0v5m1Q5b5m4miMB1hEVDV6dG4NYVs//1+OleHLvOgRUwRLA8UvM/BJMvVOjVSevb6XX5bodc5
u3QNjoa6l1GHErxFJuNd0homTVR7zWPrhIkdbsk/vr+ScweIwTgDcRL0OKBIfb4QIVLEvkK0z8ma
X5RIbgKtDGjVNoUmF9Xs8sKyu8Jyv18Vqdkzr+DjuqtXIOS5rvg4NeOWjJKOXO/SUdxm9WSP0nil
ycqxbAY3ESagkegZ952tVKI9GsIGMCJzAtgefgnCWBndCLB1mGcuWK7DLFIACD9lSfGK4rrXbkbj
eTRpret3hhqf4qbbalL00pb48sXpAX3Hm2Yw9rmmeb442RFdmmKebMRnGJvsi2zeRliV2NOc2XUr
0QCLjn0kuGmfuKmcbQNMsIqo+amKze+hMDd69K/pfuqtvqMocGcZwa25v7LG6E9hEjaFyRGGaANL
1o5a5RiH6KZXkXhXq9LfNgb/DpCk9qHzR8XWyHI7C8W7Qujpvf1Gx8apJdWtaXLKVrGLl8YD7ixA
YR8zubhvEw1LbdU16nnna7TTmpsyk29nU/iRgXIJO9MLg2dTsu7RwtzIAvBXJoO+ZOzm8lZvZjeR
41Ok4+rO4C5BB87KcwYSv1P+1ajxVMrmKq1nNytLrPD+WD3yrnXAuYeGi5E71Sh7oKW55cDNpV+j
hAxU5vjaD0jVnl/XbzD5byZA3WqQXJcmU4BUxy/OGjrHyAHnysJ1qwu3Ouy4IQIB75uP4nwSpmRn
JfJBDgo0B5L21DeTiwGgbWSNp9TVcaJ0zkrF05Lize9Gt1eDU6iDyKoFbRuM0D7FzBaliyoXy0fx
OX4YMlKh9AoXyS/mjp8/mnDo47aWqaaHg7lNdtpL29ryAyBz9Ov6v4JyWWF3iQerFZnwQW8gRlPm
rXvhpd/5pRRw/iziBCOig+Vx2uib8O6SMNBy6V8WIhYs4A+azMYqoQyBngHfJsuRi9gususmopIq
G9vULtQGXwMAiBbAnoRY8lZtAYR+zJb1GUDWPLAQfFbXorlj+JEncc7Fku7GsAUuRJyvge7zeqv0
TS9o0DSY1TpCG2/yctwJhuSMQrkJotzJm/lJiyrHYoaVTbdhWXuCjuAsHcE4UV/mIbe1uAOFr90n
Sv8CK9G7cHlntpRCFwp8GNNHcufVc6/H3h/EcuIFdy/jlG+gVu6afDoUxvBzgEYfie0+CQq7rdob
RWxRc5VFJLvlC4F5Cbvr18+oi/cP7AcdjFVYVqIy07Kc3CPt9oWkw5WoL72Ir3fK0fvhxFmVZqNq
5X2PlRZtm+p58khojzHCyba2lV2l+n8wjtC+3tSyIrp8ix8rTmer5K01EiEIoG86BSNkQowZCI7g
/+6bk9X/Lf1iG9fyrpVbt17SnsnYJUr5mKHkN2oIf0xOEvoeohVoSeX7XvndyHulCfZ4Itly9YhL
qBNpVwY/V5yE21RA4HJ+MVuTyv/3LCm2oAuPs8+oDixhWNxZyQ8NjehMrohM10GA7AOkECvs93OJ
cEIUenmseZ2e25IxBLaR10e/7L2mqOh4tAc2yoUM4Gwhtcw33015FKxfPn+JlWrkWayj0buweBu7
OxVOb0uwVosNHa6f32/0s++CEQtzJWOZqq4WY/DeSHJH4jPP/+TqFIEK+n6Bs+kkzcB3HVzGOcZq
C1d9WMSAzYBDvNLUsJhWhi4Sy63HQNnBDzD0LnUbzvRWOAbIcUBgqBJx5PMDhKdfjlHJ/tL929SH
6D0gwNscpTLbg/gYg9K9cIvLQ/r8lS7Te9huqFabIi/u84LC2CKMo/fU3+rfKQ9cWbmd/WlfZbID
4931h+KmtPK7esLHKer2369+5g1+Wnz1fPV+1KNSYbvoyUM40FxkhP/9Cud25GJJtWjH0VQEzfn5
/tDIjgVTb5cdKW2QCj1WT1jtKYf6UP+9NGY+U/csiqHMmbE9EpHx/LxWC602GrQqdMyisfXhZ9xF
TqFdjHpnl1kw+0gG43C13veBTKuRnI4YVMOHEyPBiWOEooi0aqcelEX1tjMORhd50NVOsyE6VVfa
qXCrdclJVtKX7x/x18vB8oFnjNbNUn6s551NGYm+r5HBiPVz0N5084PVXTjgz2AIPq+xOnHHEgi4
bqFLL27HTXKd5qguwEd30+vb/mjAjx82o9dvxZ3wmN1oF6rKr9/ksjgsUxGBQzROVt9kMcqF3FUc
9xLWGX2ZbJW49RDn8ExtdK1kuAvF/On7Z7pSm1h6FsuaEGOonhHkXEOQ8yD01WnKKNQBTYyP1bXu
5A/mz9gVnAw0wMY/NiDBBFu68EWee5mM6rlTjlULb7zPWzhvMqvoE+51gmBgBv96X7P94JJ0/dfv
nqQXoVFKdBB3XwzCkqntu0nj7kqaxoH0F7LApe/+TPL5aYnVjimtbpBDc8mrkduR0LjC5CAES09L
cXRMOy2xFhR3zWU3egDcPKPPIZW7M/AEWbSDF1rN52c4dkEUTsVyd5O8E6TW7QLLLobkLQP4k+nS
YfSRrfdPUpr/adt233aDnbYP1dxuElWwVfEfJ8DemsG6GbNr4ahaJ6nX5TM2ZxQHvWkbc0rh2t0G
c+A0QeGMSAVM5rZKsqt4QAfH2JbaySp9R7Kqo5nLzhQDsgmzm9SMb4gsV71UOE3XH0oN5zxJO+Ta
DTn0NsuojqMsew1H3YtzhKSMBR3+1AK1ryvdacJko2vwCX3hpumpMJMidWKrutLE8Mkq87vUf6wY
PRhV+EuWcwxz8ZuqFOvO7H9HXfqgZo8T3+5sGdsknLcNKIWR4jSx0i390N3MNijV8VAZg10KjFSo
dONIZ5Ke7dLkDt9UuK+Kmxd7zv6toEadLVbBIl9jT6Rse1nP7+Oo3ArKBP+gtPti2Ajx6Pnz7FFF
bxAnfRWt9FCOo1sP2za8xXD8MBfj8xzorqk+9i1ldOrfJIbvzrnoDhnOObBsati8JQicHOwYojx7
RThoZvCcE+Yl/g/Nvy4EbZ9Ltym4Xy0xtpMEx7t3a7V1fV26EtvOg0F8KGlQNFHh5TnGz6bBcE/d
BbHg6VKw62BzB5AmcqHeW2J2nGTf6a2HvvXvAvOtMy07lLe63/yK+vo0tveaDIXzd2iaz7VyNeTg
/dKfs1J7luV3tgr2Ls1IiQDdCPoup5TH9O/EH+lgAblE3ZmlyW4t8TrRy21cPkjQ1ybsn7T0SdY9
QIW2GaJS1fV2R1Y6WjeTiJ1PWtlCYyCzQ72eXEOyMt/kuLURt3R6PCVD/yHKtFMbRNsWFnKgD1el
8ub3ih2WpaNKR6s1nXBo3x9kq9ya+l2fUyZl+658WyzKxJpGTOpvkuLKh9qR+7/gYdAryaHO6ntx
lp0s+RHUjR3PT1bxpJS25NMzn6LJDpW/Gp+GmZS3akarL0aVMo3lH4W80VvpIMuzbUTsqzLCxtVy
61a46gIaktRjhfA66G9RKm/yYDgGgr9NByCKkw+2G6BcdxTGZl/x/XaZoyXspSR0xYptYZpOo//B
iczBX8nu6hfMMQ7FYG3mJLizQJl21Z1VC9se4a1Uec18cyP7CXSSbpcNlj1oeNpP4b/MLG6COLkP
GvE+0LMnc+yfhCG0zfk20F4kXfEUxb/3/U5yGql3QkN3M6TQRSaPVtVtSqXdFmZ4mJu3FhyOMWk3
RSs4efXcpI8m+iVN9JSFmTcsPI9hmUOSXaJToLVU5drT8ubfL3CE7EIjptANOP6YT5pQNPz8JIr1
1qeogs10wjPhWp50rzfCbUmDLGEzlWN27I1gb7Yng1J4FP+NPowLfbgvq3of01KX235fWyAwOLBS
A8thFBit/NT12WbKW1QZ62tZigD2jE6gzXYYJJ4ggZ2aMiz4+k0oiZu2mh2kXBHg1D1T/TWgoyiL
vRMP9b6XVbscfqZbrTiB9xzp7ZH+aEH1GmNHatA9G8rnsNWhv8uQpwGRJ09Q+/eKlXuZnB/yQDhC
p95lPrz30USlcbCn5DGYr+T8Z5qVV7MUozeQPgWaf8rN/E7r75X2BpkIu8GtRwZxVlS1Paux3SvM
gE2yzEH1aiVq4HMNbqTkG9n4lwNGDQvRbSwQGlZAIiHaWfIwEecAfV+VqnpIKrxofdOuaRynXbXN
zOiUq7k9GfIh1H8KbJ0ssQ4BPzAUD01Z2iiu/Z0ldKGCaF8FjwEjesW4IYrDA2R/zTfJqDpKEf3s
E/PW9MOraArdWcHMbZbcwfwttXyWSXtsxNCeLd+pIMNnfnUv5Yz8jfSKoYIr8vc+xYeiZV6FMmUj
6Le94QPEkL0w/6OY7a9h0GE2vg0tk8nqTqp7b+EntvQ8J96Z3PAlT5pjCYM7C82uVRRUGX+qvbSf
tWzTt9LWbEXIjQ1f7dJ09Q+9RRd9hL4e+/9aE0pkCMwFtVBVkD0sn13ESbeT2Hl9e+gU7kxoTtyw
24zT3tLA3yDvaTWBnRaSlwm/ChkbgVp6y/oCibAcD6sZ7QT1GeNodgBUvGn0smoBcj0avuUEweSU
fXI91vCyJja2ziQ0DB8H7DKmZN4NpXjC7t42QdaZ5XCVlLNrKBsopk4A47JJfIb/s/d9Rngmn/nU
41rVFnrTJ0Upk5gNk0D797GCCSALN5Nx9/06Z8ZTNLdkGGmIYgGHWRdMs6ilBWjs0KmDN0V80PNn
GZJLkxHxrSvT0FwBWQe9YIPHF/Lsc1k+0AwVsTgVTDv19ufESdfVcsq6pZFfbbIwfjDyEtpzQvDs
q9TNBe1BVYRd5XPaDKpuaxwW8pjv1V58EirxtpCjp9S6VvXEsbDmEcvAi6UfFx7Pkrytkjuu0XjH
mQIZesf1fJhtRaBlFTru1Hjx/4iKgp0eGClsGfIshhgXgUJn27UfFly9+FCqqXt8Xrx5iu67rXDf
bfpnFRmqi6Os5Sd9uTXMbVGWBxwjrRt2c5ELFXR7PLgxC0yze6V5BIoqyAcjRNIhQO6k0V7K5rGT
BjsrfssTrOPOOurjdS1HmwBuRp4EQKxT/cKefAcmfndlS8b94aEXU5NglsOVNfkLRBBHxD0bTohW
Vo6h3aukCKMs2Xnd2WDw3bLL7NI4jdZTTwzQRn0Tab9D+UcvpzZ4TTtsRdIGncHk7VTc46tkW921
UWC/ad03/LnEKADEqdPLkLuEGTLZtLWEhoTZdJUQoLTAaGmYnbC+N3zdGXFt9tu3JuazRy6oZeJR
aK+R+NqEf8rgqAcGV7TV6U5Z8l2FfguP2JbJyKjIY2TIs1cZcuSFbXp216CpAKKNKezXEayVtEVT
0hII4/6qG/ttWFnPc5ZctdMvK67uTX94HJPOAaD088LSZ4o7hebH/y69KiEnleIVXkPo5NNDVhQI
r9Ao78YfrXEXqf8EdbChsCOVhKGGkbtmhUJtX/OgLz6DsxeyqHYukD6RYuzzromNWYnNgf5gW4hH
KRZuzaHc69ZtqOy0yNrADrKnerB7zaDU7XFeh5uRttC/4uFCNXoG5UJQ/XApq8hWmXMhaagvOxKk
0JzSvUkKTxyK+8jA7ApADzoEu05ttqqaMMas7lqlOaEXgURA7aihtdXkTTxp3tDJNnoxV1bM5Gpq
r9T5/vu3t1zIly/NhBmA+w2azcrqQruJ7zzwCW9t/lPEesYHkILfW0NSwyjP/X6xlSD4e5eDoQ1I
GGBdGGGtbR1mAc+ztOextG5buyg49fgRNtjM2uAydk2yWZouTnlfuANIlQsn6pnBOb42zNwWsx3I
wmtgqTmBsBobVi/D+ynl8wyU2wayQFXCTVIZVk4vUTnbAmoU4VPFZNQ0yQM47Hv0FhJpcHJ83mpV
dKfwWhqSx2y2HIr466g5hcF0YQudaSpwsRyBSxsalPHqq0rmKLRacWlFY0im1oItaLjwKNalwHFm
nU/zyFWolXlPTDvpm+DD62mb8M+wjR/K1q6I/i4GIm49ojXhXCL2n2m18zIW6Cc+S3RP1g2vriGi
1ip96HETNntgzdtmcNLJlv7hYuKwaLC5iMRZntl6s39ccwkgH46VTg4jLY9pti+TUMlN3V4CGoMc
u4Mh2xOV6KVu9LkkDvo9WRI8H11bN9tL7r+Lq2XBXvVSgANopomS4FTixdHFmfcIrthcSIhou9Bo
+3xvaBXHqTQAxkAreXas3WJz1DgVvaLMpm7KvdbRXwLX+nPhkz7TLFUAtGkEu8UU7Utz2ohQ6xY6
Duf/a+InU557iRfdJYitXVME7wFdXNeOLnnmBbaofiZ6MavEgJgWJpewHm3XmMlLpN+Bk6amrcRH
Oese45gvu/pRGMIxy4A5iCis6UF4Jxj0Y9r82ir0F8v/20zSIRipfPXBjtOnXtH3gj5j9aU6XQM8
bjpEVukIIeXMAq1QUBvJ0xFZj/SvUrVOpgS2kLXUicZGl61DHAbHTB1PTTo6YoK0aICnfdSUVOXp
PyMS7kMpgzMP3FHEPC6zvKy/ZURetj/NPHxKi+lF6PXO7rtihu/OP+sMuxdE14IzFFMkZQWyg7nd
lP4+G58y0HVy49/kU+G2lFJj+vz9a13J1r5H6iUnZ6bMr2zfVfjBKDH3Jx1V5SnIfoRztJ2SgyFU
QIBF20hxrtJb2/QQLkHcZLrTStNtAE6ChaKto9iLQIIWxjTNUVIrq0NAWSyOsdcp0iYx31Sp25gF
hbUlbrGs/u2DaikqyRkM89KJc+YLBGmBNsSiPwklbXW+GcPcZWJVY50cQxiyMBiNUXXU49s+mPdC
JtlKnW4Eckux0a51cXiZYsX1qYhjmR7lIDwMUe59/2zPVVwIjZCl0Ai3uK7VNemJiQhxSehr1MNY
IIRUaldjlzi0Q90wwUwwH14Z99upmu7LJLj0SL5GQeS5JZZdMHtfGbxFVOlB1KYCbYj0sbBmuNLZ
k2KQI6bmEZrgzSw/1t0AZt26FmLzWCmA6wIjunTyrCsrXgqIvYV5zqiF6fpqi6Vpbc0zzrl2Hz6B
1rQLUyUTuDOt2R1Fr0A3jzM60O+F4N88XGJzrcMWi6PGwgH7DsT54vWXBLlcmzOLC9IfVR6dKjPs
bHjQ5jd/Um9QKvsv86z1esvD+HD0jHKZKuhZ0N+2mn0G+rTK3tKImpbmJx/9heRhOcg+HnTr1VaP
tpAEyM09qxnxvR9CoY4vLPAlPqxXWK7gw/34ZW62rcQKQaIQ2LT4fpisHyI0Rrokt6FuPWgITJpK
+QPP000w3sZF49XM6tD+nbXudZLUaz98kTrR6YV6I7cY/WBakPZv2vh7EO8mhgm+nrlN1bmWkm6m
GjfIubNz47HM6gt3sw4S65tZ5UB6res0HbgZRbqKzftpuJuLv3Ssvv/uz66ycLmQPpOp0lafvQXW
ro+XEYdC154SztbNJ6BsbilfUF8+u7c/LLT8/Yd3E4BqHC3gUJTnKayWx6oM9lkv2WY00PaCMOJf
OC3WjYT35/dhwVXuYbbqMHHTPi4zZI1+6SgaHm1h4KCtSbztIKbNG6mYL7y2c/dJArk415MhU8R8
vk/Bz/oxbXVIGfWNISC6Cwy0kp4t5LDy3GJoZe6+f4NfIvdyo8QMimyJ4kV771t8eLKJ4BdZUaog
fRBmq/RiWxV/VAk9TDPcFdZzpNOPLv7FGL8EXf37wuLnnvLHxeXPt9sUQz4EAhBWDDpVRz5gs9u8
LcYi8U3mlN62op29x+hsSfRQaL+Qa31J2N/vHf2qBbYIJmqtl6JguSXXGlZ/NYKpZDYVIq71D7V9
LqPYa3EKCBXtUIu1YqOOezeV4c8oao+xXlzgfZ97DCbPX1t6lWR/q82mz4Xvy1XsM2BBIaQKNkGt
gl+ddkPSO0UU39WD5FlJsvn+8Z/5elmVLunyCBYNus9PP+3bGNlZ1aIMl724x59VvNV7WlNycuGA
NpcX+Sl60055pyZaZLZstFWgyHtUdjGeN+1ez059Fp8Aff2QYuVvEPfwwzpq4zow/yAQaDOvuZk7
/6EYuwECeKY6FpNop53Lk5y+zSr9liC+VqRG2fpxuMxuNTAERfY6IpdRyCOjMHpfxKS+1F7bHC3n
CXNxQ76WlGVeJWXoCc7bocCXfXoqkv6QzfFTNMVXs77M3gYQS0aKo4hvYGEwZw7TC7Ts8E0L8QmQ
59OA3K87aPnOynoHyVun8gXy2sFrLGPXdvSB6vrVlzuvK2kaxUSP2fdyS3YDyXKN8hnRvFNW13/0
0MJm8hkNXbsMaMBa826qC2YZSEfWfXVoDUYcJlT/xDqCNNhl0O8tYdxGiEX5U7ixIPl8vx++cHqW
8lWW4fur7/+99zo+xIJah8YPXZcKAqBGy0R6Dp5MnRZiIZY3g/9Xz0e25qNa4YWVAriVOPs7ZKgn
4NjfX8q69FtfySre67nlt4CeYOOXf9NFjNpSGINdiPFfY9/qflffHdMIdCeZw9sxYlTCr8CzHP1G
37Sn8HCxB74Gqb3fEb6faDrqKLV8KSrnHjHsnLnkUqgP13A6totfreLVT5cwXF/j2nJfH9ZahVW1
S2rJBPCAXMm8kR3FXZza+mPk4Pq3a5/CC9Cmsy/rw3KrOGKmUCbijOXUNN+lGYPcP2JxSbjsi4zS
8gAXT3YJzUGM7tfdgEREAD2hUYAUvOBp3RC4ql/8yqYg3k265iGWhNR642k1Xe/lk9W121Ggy/iP
DX9EhGlRJsCWIlGe07DQbNbazoq+6zLIcW1zCkAVh7npdNYlZckltn2OfVy4uQjnqLRMOGM/h1mc
YJsYBhkX3tHgN3+jM40QhLyNhvakXjpK5HOr0TWAfwzkCkmu9csQ1cHEZ8mw56itPXVst4PFrGN6
6jNlM87BAZFexoNIaQLn9fP8OIV8WvLj0KTbsV666Y8SUN4ygaiJ6GwlhF4mPccjVnTCa2RlttQq
u1zvDrPUX+IULte2flJAVUFUod71tXNrxhHDfAC4GOgks1P+WaTadDfZdxuIbZzSFz1avpyA7Ckw
0CBvOZ+g5q6OJbJIYZqa2bDF7s1SEC1i7U4FIXfR5069tNQqolnhMEoWcslQXIwrIxU3NS0ZNfqT
xq8i1HkUklWFoiHOToMAQT3mRQUAYHRhg66Krca3RijcVpliA11mkvvqq8p+QOY/YG4vGpkzdxMe
GjvB145ScRubzTGVDC9AeDdI8+Ncqc7y+yq/D4tf1Yg0p4plJWyGgu4LYOqyi39DfHqZZ+tNbGog
Mj//+4j+8VGvYm1vtMZo6Nz/GL5l450JSKX48f0SX6iCS4j4sIa5TJQ+nF85phZVprFGvO+goiDN
dQyZbap2jm80WDmkJC41fc/FPuDbNN8XVaYv0tNzNqY5cq6GXUq3XcHwLkXA5s+F+/pS+77f138W
WfbWh/tSgGQ1ncIii+loYTmZF27Efo90sA0CavZiyxt2xiUn1y/6Dv/zOP+z7OrrmIRsVFKcKO3x
d/ubbkbwAvnIiw50wwB6QbHC6X0T3AL4eJp2l+zqvkzS31dXNXiJgLdJz5cD9cNN02pSlCl7v2mc
pTzaXNkbkxWHPZs8zdf0N/bRo+IUG8UBp3Ey9t8/9HPPnPoARXdaheoXuS1wTMNYBciPDNWVNcGS
mNT/jxzn4wqrt5obbZOKKo9XGyz0CeUtkLltbmX/benM5jEkYNaQPhi/rPkMvtQHmFIsH4Uq75Ja
eYyq3B1CH31E3Lvm4TExHr9/dO/Z/Oc4TvZBN4BDetHUXrcF4q6Q/TSc0H4OqJZ74BCYveOQoLQW
DZT6LRey5yZWniKDeZmq0e2tR8yXKdOuEvmPnI+7JpuBwKGK2NNAGX0sKZp0B2hucIy+ujGN5ygE
QmI+ZArYI2nxotCtU2LEP/T6RzTEt5NQ4enRuMuwscyEJ1MOt72geqZvXCgivxDEke6m5UgdBZr9
/SRZ7VNsr1I90VVbe9C3hmwru3gDqK12Gkji+NcXcLIXVRlhr94zLXcq73iZF/9lEPh+FVgPoWSP
TfYX3L485+UcGMT0MlDtSL0rRnLLEFkQtd6EceqFQBHj+VYGf9pMYCuT+xT6VBCV7pDkW7VGFTw3
HFn8q/f1DQ9uBPdvqaMjY2qyNEu/3yFnIjUP7T+XuxbgmRHorxcaHBFt2YRO/VN8mncCjmH5W3dV
3ncPauNc+qTfFc5X+5KsiKkVKnU6jJhVQFPUZG6aloekAnrzw3grDc1LqxYuRpwJnh+JFmyxiim1
fqsKN3Ke2SYUo05zgvRJROweAJUOcMQQkYocn+WcQUH/Y5h+y8gHmUrqzOlLRtKVW4ndL8TR6e/3
j+1MDkzUW+zmyV4p0tat/1g3J2CL3IDRjSdFqG0KMrH8CysROOppggUbi/fR+FAbf/Rs2pg4g4k6
9PUo9RLQRpBBN0Yg2VEB9ypmMIkRk9pfZ6Agh4p9Cvz1+ws++54/XvAq6wHRjdh5pKhkdCPjycgL
nnyi9WKW7YAhdKZj8yJf+CK/Rm4VMhAkB4WZgM4M7/MH2U2DrrZdqdpFfwWEk37rcCFy85P4Geud
RMXzXirrpPerw6ma5t6U8KCxK2aR0vijqP5JMs6DwlNuMCw0Xyvc632UP+cOPRct8l+7SfmpkEyb
wQgcwcL16m8OIrUwTXsAm5REqlNBPMbo+4ofvIUO7liztpOU22LBTAK9GcLqgBb2Xm7FXSLhtjtV
d0OPBY3iT96c51cARMUdBk1Pbdp6WklBo1fDHkTmrq2iXQeitKy7pzgoXMMYXAO75aa+ytOINFtt
N/6Qe3oAWZeTKLE0hlvS1TBGe6FZbAH+QM/2ev+lXlTe6wFBAAktJ0QQk9sgKUDzNacm1Gt76HuK
hfDaz2JHanT6BMM1uqF2Ye0b7SiKrl+JXpdMzjgC8KRZMjT5Rgt84LyD3fV/fWwMldLRG+DtyZU+
DMBNbgz/r5g+BtZtC3Qp0I9tUbpV/VvqOmDTj/hg2Moy1qMHwxjIE3wLW6FTEry2Gu0T0MZy8bco
fw0dOKgQR8T5JY6PdbmLSrjt2oNZnvL8eUixodI1V+n2shS4fcWexTpJq0ZAU7IT9EAxmx+hTFNI
u53Dra9mlFheCzYHPXilyTY1vX3wvhupw3eLjo5Viq5WgNMK/Y0K9kpEpjcw4YEzY83yB7n/18Zv
1TBjkxQ7CijrOQaFm9iNOjuGeBSiV9xSFEF3fJ0bjHkojLzfoe/ataDJtlS/9pApMuME324zzD4h
7WVRkM0Y+qvwEJatOMZYIrX1UQVy6Q9/ivlGZFCvS7fV/DvwixNgHWo9UNR4KKnwK/ltrxI8XjNV
8nKJduTku4E4Lgew2ywo0eKnON1LIMVMpIT0hRoPdDCrPNHHaW0o7QTjtORn2/1Qwn+jKuyVnmjK
Lp+TG204FophG0g6duyhNo2ZRkMTAcZqSjsT8PZAcZM1L0w/baG/6Xk40nApsXsnbX/+ePEkpr7k
1MbS5MugrDf7CiDuiKiENHQnKY+vhajf5Dhfcwhqza02p/pjJHchUKYararyIJnmdW2WmaeP/YMY
tbe+bN72sXRqreqPEGrPwhgeW1H3LK0z7UiJRhutp8TuyqFy9DaBWlDqDM5FVNACcsJ7VZzfpH2S
RiSvCgybrHlbLso21VremDriFkJQ7MH/bwwNxT8h2850GtPg1egPo/RkJuhERYon19OBkf0Ioaov
b6Hdt3l0i1MWhKdR4iPqvEgxnSg3t8wlPT/ucqrB6C9qj7k9KALpE57hvunkSDxo/MzcfMpJxNBF
GJunOXkKk18zXdUIx7u2yhi+8NaD604H3J6BFW1/dAsyIWTLGQgwUBSovsr+tjAPei2ibZQflFqB
wVtsffFuiN7ggNqz0V2NAkOUZNoOXeH1GFoGkoZGA1keECpwCWgsoJkkH2pqW21MFg1b22itnV5g
J2aJXmlMThfjmhP/qaDJh8W/Dl2OzDwpiFTT1fMG855EUG9gaWgHQwncJrhSzBEB65sG2fX/Q9p5
LTeOZWv6VTrqHj3wZmL6XBAgQFKkvJRS3iCUDt57PP18UNXpopgMsc9MX3REljK1sf3aa/3GUDqn
VcpN61tXrYTI4Aj8tVcOdS+8SF2wQ4V0RLM8bFl+JftcKbgrC4FdGW/VLl9ZUoat0C6WNkY1O7nx
KqbaehQfjQRQ4shZTkq7rm9k0zikC32GUe6KeBNPEB3CQ6IWGJYGDpkmpy7hspuKXSL3HMim7ZOV
ylroRAMjlJWB16TyQ6dAQlaQci8nT9F5/FANSKv4Rz7oXtUrV60hOnEcOibo8qCeVzVoY4JzDIc5
VhtrHavJHdyVUdMf52bmfI2dwEherJS4y4jcGVX2RG9XkfQiIhahkhsSY1DwDGkFUoC7AvcHZdXX
+LkwzUb+rPhEt/J1WPCnjCBoTh5zdNQK0bTlwVwbeuTE5gMSDRxb9cpc4vAAzyM0LKZGvvPlL41R
3MsZDmohVCi/W8ttbEfsBaANTmZMiO1cy8jXtehIF/oBJxPM1fS1Hu0n7VeKbQqJ/Cb6VYuPRYLR
czu7Jup1ajU5fuNJ6dUwelp2qOVfgS56ciZv/X4rhfelyfeG/mosQ8+a7jXYpWpe2d2iKRLWdtr8
InOZteYqyeGrIc8qcU+p9YuUSFSInqX0Vh2/zP6PXFxP7Q26BexBgaX/6gf3i1pdZuxDsQFDc62i
VT77aClQJ9SQuatvGtJqcI3i6odSfMn053y+py8WaZoJKG7bqqs0vhOGJwVtvhlIlZLXnJHlSvYh
R9xK9ZeaA3zo0Is3u3XZznZPXVKOZFvkSeULhpOG6FiKsTPyj3Hqs+Pyulc7u8d8zwfYoy4crxQw
MFSwNECZN2ncMTXdsUrd1OfQbSEGMFn6IKLTl12B6OAweugwU2mG16gim5K/5gSYBtnEuv6p8Dlh
coM8AKyyyNXkdckrr1Wy+0GE93UPxgbU4WzzOiKa8Grri2+YYGjxB8K6R8zu6rx1MtUL8MSKuW5F
cyWYryUrNxpuBhWjTr/ntvxWk9a1zOuqvtH9Z7na5vPPSt2b4ZXSZU5mUiFSqKhn95PxpST6UiWE
WQl28hFDzAhalvowKUyG/k0cH/X6RyAVjmXsTNPrys4xDbQqg8Qp+5c6kYkHYDxV3yXcpwLxGkqN
3r/MDLPI3VsjZ9Yb0UZKFEfWgyu1Q3i9fILmZzctvCndtPGkXGn5XSbguq1LXh8Fr7UmSNCjMrvA
70jVvVZ8NYDOGVLoKeqv3HrVgm5d4IkE2QqZd0TMMn8zzckmiuYHdaJc1gNbRypTIykZVPkma1q3
VbBTjUVbmZ6LmDwXmteaaVFNa3/0wmiB6fZd7h1AuJX+bRqVezHL3uSuI7Tr0FdqgaQO1HTqhMN4
TJPbqPU5n3CFK2f4W0K85+y7hB5esnsnVy4oWW5bEUoGxrgnOXApy5Uoq4iXY4RlG6/HkmKRAbxU
+fg9LFepT5nE/LQFLOHkgUfqW5mrrid0q3Qi22A7G5dy1L8n/D42cfKiGduQ4mRJE+qhQyAiWRee
cp88fVdXki06KCVhkXDpFXWKhKco/KFbJ7nTuJLESalpM9y228YLncxeJIAvj9+ZlN+HlvSTDGoo
yJWsVLSEkfsveZ3fJF74S4vt74u+XuH0h9KOScZZBD//L50Esa1THKYQ/NvbNpvMEqXghjxKG7pt
I+5Kf7yTgsoJ5NxrjZiXLJTjyHeLwrog8nfmmUrS5Kjtk0kVdKmeK4m20/mh7KE11KHTFpO7WAGD
+LINFYrqHOz1ECx1XnNyjs8CZV11JGRWxPXnr+bfSwV8zZLH4ZUPKuAUlmCo1TCEWc1I8FZSo20d
9mC6WqLo9MJDVjq3srioliiYdIyinGyYWK/nyZhoKt9ztm18suWaJ60pmG0+79OZmiSdOmrpZIgl
OTWCWaalxnrRxfU4Q4Bt97VxMMJhFaKpVQq/qvZNG0pb1q8I/i+0L585gY7bP9lDYpDFaUFxiUyE
8kLQhppfdoh/iW6+zquLiqtnp/Dv3p7qNWqdzGtwmUI8sVaW+hQPqt3338Lg0gy+62yenqxH/TrN
RJjRPBtVRUvyXfyYPwpuva82iNbZ0SZb89i1eZ2bzvfJhdcTeT0l4Owlvgbu4w6wAO3GuLCPz52P
x9+zzMNR2j4sc6tVDcZZT2BBNI+1rNlglC+08psmynIkHjdzkuSRKwTmIpNuq1731nnghIC9z3b0
Km/y/zmy/701FZ8jLGpQuj6tE8ZmhNlDRGvGDf4fpLHABh+WFi1PWadfzfvPF+uZ2ge9U8lfIflC
q6e0DgrUFJwAAdE7tbw+zIBY1sEaR3EPz3Wcxt2OYhO4S9t0w7X1Kly45NRz9+hx+yelicYwqkgN
mMQstbCF+zlDu9alJyIZaNM3IZiwOS1tU6kdDZJUNT1bxluafG/SX1biwfxYE3uLne90Yr9qMxIH
lW/n3f3EozEnQunJmeZR+KWp2B3+yJOlKw5lTxkgGe3Jz1cKygbtnd4oq7Ew1kYseJNgbDryaSls
p5kskEqI4hvGhfPwUr9PjsOgQHUu00gdYm8RB6+jeikhenZ3HE3sySnIg0Cc0Exndyi7pGs2jf5N
a6cLeIzzZy36KwuQBx3L0wxoL8EdMHNa4eVrkGr8lTrVQVg3bjdeIQhgX9Z8OgOlWVbs300uI3u0
7XVT9IPKKpbA4U+Nov5qRjMrXUc3l2wRzk/S300tY3zUVBwlE/4B9A5pcbvUSgKDC3i8ZZpPz1Tk
pEA6kfNBaPi0hSSJWW9sv9y6iYBwtxki9bwsKEDZpdx7n+/2s9HHccL6ZOwoudexaTJ2JDvdJUne
bsxbJstR3Xjn28UmuFi2PjeGx02e9LBW2sFvBppMdNFuNYimlwrjZ0OL4yZOzhCrmMNZDZmmcOt7
i0Kwv0H0ZJU4zYXo7VJfTjZtJESBIkQ0JPP0nabUqfXO+XyKzj1fjvtysm2HOdX0uKKJP58v7QYx
RPdy+H1+3f1duTiJUWQliMV22bdV8SySb5uFQ00KpCr7lUY+6vM+nT0ljjr1fgkd7SNhqOI8wNWZ
fMih3CpOsJPuA1paSmMr+YW8nUdG8vNGz51/x22e1E2GqZvNSqXNUsJhLbgqMBewJPfzRs4GB8et
yB9PiDocoeMCal71bu8EG8PN7vxH5c5H8a4gDXL7eXPnYr3j1k5CkV6Xwyny6ZMi3AVT6cjoqMQm
ehH6hcLWpYPivQh8NGPiKE9ZvrRkPcSP837wxo3RrIqDtq62WLDXNrbZW+3H5927tJHfi5JHrYaT
0JvyzGiqXgJ739yOO+RgDiQwLywO6WJTJ2eGLrd/le5S/6smfmlKbaflpIJxS5AxjpLNN0n3Gvmx
9Qn10Pf1yTAhTmP39asgB+5U9LsCgRvLeouiByl/MszvkaBSzMbIuyY1LAIWqAZApS2Ci9dqLiFx
am5GyOw47ThWODkJEEYxVtyUCvEY3Rhzjl7NTGqzeCiVLwWJt1Z9UORibQUPmv8kRo/RRFpPeEvG
eEXNdb2wf1KhXWfiHRhFwAfKWqIEKBS3UrE31FdlKlZj4hY1zoZfBSH6UiYDeiSKnWGtZc1IxrTV
raRV94CBt32ZkuYZDnr5g5rCdshne4ra9VIWiy3oRRR7EONxKVAd4k5flXqwVsv0B1LaZPRQ8Fr5
FsmnRBIKxx8bb5Cq2y4JfiKM5nYF+EeYWIEJBrJQXhPly4yCisZoRvNTUT1MVMdqSliTIu/Q293k
ZXGVTdXPC6tr2Yu/37X/PvPkk9O7FBvDH5drYiFbto9Y8Xj1WtlhMXiVepcupTMwiQ+14VPXgt7o
Ksma2UGYjIDWQCOBYu21dSPbzWrekCdFZTHxrDfUVgYyHtm23egS3hyFQ+V2/XnXz95bkqRCEMdX
DtTjx1OqNFslknq+RZhau0uoA3YX4viz19bfLZyiLAwT0w9VowXVqzHgQPXvP8q6nX2uaEftnJzq
SjDJaBvTzoJtjm8VZ7Gdre6ite9oa82bnHxdHlR3ufzziw4NF4ZROznsZaqiaBDSeILkeOIXjgZj
+POZOnsvH/Xv5IQva6FV5eWm7Jp9WIsrPZBxgXwIul+AKT9v6vytvPAorbN8HDRlsibBnmrVfu8d
c6dsysilPix5glfv1BYIYx5fiG7O35dHbZ4MoQ4OWhoL2lwERnUsxuLZISywdWIcDXfFC8vy/cb4
bc8ftXcynplvaQEi5Us4lT42O+zUv+mehrad/a5sCuUHWw1z364rR912DsbubnaTH/wL03qx38vS
OrrZuiwK6nI5e/Q738udRRpXdyTMkpV19PBXbvp/fR//d/CzuP2zf81//R/+/L0opzoKwvbkj/91
iL7XWP3+av/P8s/+/dc+/qP/uil/5g9t/fNne3grT//mh3/I7/+rfeetffvwB8C+UTvddT/r6f4n
9g3teyN86fI3/9Mf/uPn+295nMqf//rje9Hl7fLbgqjI//jrR9sf//oDrtrRIl9+/18/vH7L+He7
t+wt+v7227/4+da0//pDMLR/IksKNNGgtmVKy2IZfv75E/Of4D6x1iEviTEvqkp//CMv6jakSfOf
mqyhskBeXFYWYZI//tFgCLD8SP+nBQp4ceBSQCFiC//Hf3f9wyT9PWn/yDvcBLA3bP71x7IE/l6q
JiyAd+ypDBWPisJvWgCp3lW+1oj+OoPzWRNDxIj0H43GX00eN/Exfvy9iZPdV6bBGM3m5K/jMt3N
mbmbsvsR8IPUOJ83xJj81hdTxJyMZC8s4dNk7wBMXMgS+tLnwqYf+3W7ZJD87MJ77FIzJ48lVRl8
hZiJ/gS3PUinMaAGpn79vC8n5+T7qEHYg5vP0llSZCetjE1shHUghq5wlW/rH+9G51coG7jlNcx4
rvbP2zu54/5sD8gIYhSaiTLDqf2xrvR+KiFA6fbu8EwialpLTuxA/SJB5qm3i0NJ/ywjqGiDyXdQ
xrlUBZLPrBNciNC4xut24WuenJqCLFQweuvQjbdYarmlm63nTf0NgW1Xf064ay17cqut8abY2g40
34Ycltd6FKQuvEPOTPCHD1n2zNGxmQ3UE0azCt0KtNIQHUrzzlAusWZOyGjvA/6hleUrjluhot5Q
9QpdisSbZJcdgPHV65kiW+aEd+Zaf7qU9jx5X/3e5Mnzg3fOkMciTeqHYa3aw7gargtP3y61vfZe
vxoe/oPM2bK9T04Yzj2qTzhuAiU8ZWEKRiTlWknNa0naU1THz6nfGOTpZaf0LuVKTlSc3ruIOsHi
ZcXpaHGmfRxVQdAU5BkzbFfWYCzs5jp1EPy/7e6QZb5PbMVLbtHkIUxLbrpHc3NZW/jMgQq9B1Nh
qrTmIjP+8QMa8m1TWEiRW1aP3XDXKheSn2cWJy5dCshPCs6W+n7nHy+bIpn6joS9m4CCi1AIG9/0
6VKx8mwjCFubXAs6RlgnRzZatHIpIPBIJb1/TQQBj2t5AoAkX0hE/j5Yi7fawkDQue1+47xZQ220
aVLHrlgJV5jUA8LQLmGxz7TBRQpIF4UUaImnBPCSSNRURjl2UWe6khPyCK1mjKvPj8+TUGtZdzD3
YOhb6GMs0jYnI1akqRYHsAJcg7cWfhpO6AJKXC2hVvkUep+39vv0LI0BAGCCqNecwgBmPU0sIRpj
N7S+E06AYLku+p+ft/H7acxtIFnsXKD3+m/reFQKbZQ1P3ar8WuUpKBgHkzlV9LqF0bu49vjz4Gj
B+Sh4eQuyIaP+2VM5GjO9SFGnBDATwN3K4YV/TUuHszk8fMunblT6RNMcCIuiYfGqUJO0+KYqtS0
JXWrhT6FnzdwYLtdAR2/191pQ4L1QpPnVh8xHKUKBFOoVJw8/62obao502N3sEeH8whRfH+7+GFS
WbNJaHkXD/lLLZ6cgBpUmLyOaXHayTuUlONXWKEgKiBzZ2vRyXf/wRn/8SH+5yQe9/Lkqa/ywCr1
1IjdFPCdjTI1CFfUh+fSCU1wZu1MoYlU7NVk6K5RI48kTzI+K3PsiLAP8kTvSFz2j2kgeWmi3vuD
cQ9QvLsUYlwYmtOqdRh2UW2NDI2PVFoffTG1S1X4czuTui3vSSqbVFeWnx+dzmh2WqGVMxCtY+L1
AKzSEb4lu9Ax1sW+2VePrUXwdgkWdG6vKuxSnTPBwsjxZPgjfWqqamSv+rVhh1q44nywx2pcD7ip
fb6gz1ywEFdxKcSuUFwk9E9yIaGlF1zmwtLDcq88RNcg678aL4gArkLX35PODyB+E6BFq4WTGK9z
+9K79j1n9jGk+PgNvx22auinWLURKQaorJqIw5meDCRwlROzkuCzm/2wt54FhK9gKy3bje8ydoGd
3wm3knJpky9n1Gffc3KGBW3WxdnA97Qv5t2C/xLW6VX/Hq0WBDn/s8TaX7vtaAqWZX60yPRWnVQ9
ZQoCRImKAgVKUPifT/PZ++x4mk8W8qRVaTRP70Ns7nLX3wZbCTfKJcWV2het55cJ+2wATwJTOZAq
RS3yhFNycT3NnRx6gV052k7fJDcglD/v3dlz4GgATw5lGTntzALz4FbSoQifhfrC4+3MU8bAtg0K
Fr5qssWF83GGMisOpBrCgJturdpp1sVmsNFT3ddbFdTiKgSpkoBQrJFaX2XbvbSO19NK/LKIieb/
AYn33Plw/Dknw2uVcox3A5+jWJwRWuuWTbUT83TXCvmF8PTMs+Zj10/GNhOkyjTDZS98X56QlR3A
Ld0aSPVjxRyvwp1+r68/n85lNE9Xz3H3Tm68LmnqqtNp0oCUI0q9i8wQCgSXwBNnnshL10jmcMLr
Bv/7OKt9VeRqotIOphk70D8Wlu/77rp895x6tzSr0NJfNYB4V6ab7mC9Xli4J/n9P7f+8SecdLUV
M6PMZj7hKtxaYHUQ63fA0K0Z5rXqNI6/uoYLuVoJh8EBVIOj18W9+vtoL+JvqPOZIsHubxdAKUVq
2bXin3u13cIFgnfgtOQHYGS4vZe5ua3efz7DZ1bVontHWkdiDCz19IZTwzEKfLg87qL4sciAxjeh
k1810OyQ9n9IvUtJnkXV9MyyOj4CT8ZaEipVUmOFCLgZQCSbfebp8NSu8hzTzgRReSXWnmRRJFcS
TgjczOpOHUfGHftmdHZiYD5hs7EA+UP/ja6q2Xf0oQNRlG9KP7JVtXixEtiKvYIwy8KV6zUU23Pd
TiJMMFD6wUolnX92bbAr9fxAeg+2x1ivLKHbtmLU27x1bhGKhbcW1ze50kdOZOS4o5rDoZp0Ly/M
r5IWThjtjptMrh9SY9Yd9L2+iNl4PczW1zEc77QRJg2WQuvRyEM3QCsBSbB6S4Jrg76iLdTRZpaQ
0BAabPsmdCJhZzZacmuUsLYSP3R6CKYrqgaTXYSmb4ttFS50uRetVp7qSnqIu4DFEdffMrUXbF1J
n1uNEiYcAbMqXVGYXzDcw8PZkkHx5GjYA31mawW/BssobTR9xY1hZLIzWM2d3sodXjJZiaNEh3ed
qW76UF5rxXAjhwPAHC1l0BrqnUmXXSeDtqvSMsTvIcQVBJ8EKy3swBr2sxZtWyO4A7TpFFDkV1Wb
j6sqmfGVVc317M9f4ySv7UjJtmkRfuMRhi1JMEHvG2eIi43hiNpI/3tgnukg5Fe6HzwIgfA0lOFP
KZC/N5GImwV6I4NgpHjs+FdKhuVPPq2nXnqeVAnxUym8HiTBEZs0hn7jHywQuUrWbrU4okwYF7Kd
9uJOMuQGy4YQPc9IcCdLumm09luSSTgSjfl+zsSb1DKJ8I3xzi8FtBPUhYqVEIjH/mhietngmD0g
eTZOlbUPE+upkSXeWkV/qJXqVYO9afuGsDbD2FpZZXc3Zu2vXAxf9cgX8LMbN7mYqg6Gr/D8Chwg
xoQMYQFHyJry1K0L9bGOrNgpVN/N4PiEUuTFebEv1FZ2Og3h5RAl1jFU3kKzbw+JLF35hfGtjGfk
3KX+IZtbzZ3iYNpOVV/vx1x9SdrkefJDnCEiv/RIH+EMGw6bplN/9VaNC6xlFevIHwX4izplFiO6
Ead+GwizVyYUV2fxVSzKX7POYxKo4WbomITMgnIm56I3NIpxVQfltcB/R/wOikOD+7Uy3SIr+V2P
kc4SVKWEwlp5oslToY6EZBMGQPPauH/U5uRHUEeuMMoJwrPwj9FZ0m0ktu7bSXgJRfRvRit5ik3M
z3zNEybtaUjgm/AU3NLDymNKQPO04vcGNTwosgDAOx0XwUTWt3Mhzk9tOP5MC2NcI0xF0ZYCt45j
VCSu0iiqV0qpJy77QrzJWnIznQRtpor4vy7E2bKfNMLPSeSz06SytVaA+qSPeIx2kvBUBCZlb7GY
3WmCCaTnw6vUdnjBzEmyKVtjl8eK8KiMdWVPo1x5ZSOOKyi1jdelhowJoCB5vq7trDGrDqE6WIyv
8IabkMLYhOCTQgJwKeeyx9J8k6fZThTj67pL7lvZfx1KDgdl7p4mOCwZFEkQrq9T3b5mWE1pCTGC
+m6+mk/lQyghtyiaP0M0OradoT00SMFAERQeRn16kEN8RRqzDGyjHSF1qcvBIESHUcP/KLTi0dVF
KdrVUoiU5VwFjl/CcsGX2d9P6NhiLWJtCll59sOyYBHxPo3RCrYbX4jRqmjnbZ1o2TZCPcfG2ERe
N2OPtzDZPexFytlNrKHcVClAKTE5DEO6j3L0m7sRRH1tgw52C3l2kDH+qmvxWsuHt8Q0fpVD+Val
1VpYzJf9JW+jKNukEwA6aPnPPoz3xiR80YrEa/zmLpKZn9nINTvTfd40cbBHHuebOsPIpmVkBRIT
xyodJq7AuYL9R+0F6fgkJuWV1Mw3SKXe+Op8UxfGAWI9PF0J4a+pWkujwatUi+6LxDrEUrexhuhe
1Lu7SiqduJ9W+Kd+A2FxC3nmgbNoqxbTwQiajTioPlfFVLhWWbxqXXCTmeO1jvhrOZvXfYXwwhBK
OBxq91FSQN4PoEMJSdWvRgV7KCXRX7BbG20NbeK6l74Omf8E6fRVq4eNDi7FEtJyNQdJALMaDl/U
JAb0Mu06F/2dXGZPdZ0gmCYl13M4vDZW/ZhK2p1v1rdWkNxUWC6BuGof1HJYy834pI5wfYV0WVNV
s28ChDSUAB6k0CR85yhs5yT+hknNTs6w123LG7UjYEvhIeo+UJWWQXXiodkivLUL8vABbf8brSZH
1AmYc8cpOglh4q84hXCsMZr2NVTGe92qmdYsbB4btYP8nYjzzawI6ZUKZX+nJUrmqloQrmHLCqug
qWF8F69WNKluUvPQIbLYhRqqBlk3fgO6czug1eAMsoY589wMCHISc4YloKiwz7/GMkIbkYy34Xjd
lvodI9eAnwmhGY+RxKLCVTa0+qdikp6HoXQjvZtWCEVNd2HCgkGU1SmVyDUarHVQGDPmYVPkZu/I
vGdRDx49dhY4muKLGcy2oqeHKkwHG2WAzSTIL6JUbCajhxKs9N7UDlDN2mGnmvFu1JUnvI2/TRxR
60riATCoxX2CDTvGIyZyzub4JDfU+sd6wTi1JCuCGJJmnASbUM5ulBJOp6Y6mZCuhTr9lRvN7YBp
lSNXWbkOq3H0TMm1Zr3zQh8P+RzqP8wWiL3wVuJNOeStPZjioxZbV5OZP/aW7ztxZ2xbUz/MkX8j
CdN3tvx4QMHAk+bGCYXJk4J0I6vlRk5Fz+eJveqkMrElkdkN6/KHXyHqH8nZj1Sr4AxGyVWZwl0J
Ivk5NCuvkPXRJnv9PKXNFonL23JCPFULxA6+1IyW25KSyS3zWdT9t7pvrinFLDa/PAP57dAxG4R+
Zg7EsHnrIMeR3thbDTmkKu7v6lnB1K2XIfzPPIlj5OgNq8bPRtdM5KgX+qNQ3wN6vVVF/9HQ227b
tOVLZug7VE8eLQMDj0r2v+iZpiHkIX1BqouMbpMT/UzzLq9ULrvO7G5g21oOoqXWqs+su6LXH8VA
/ZEIkBQ1P+FayS0v02uSO8NNMUNGtkrFd/xAQksRIXdHykcM4DmlkNrCCLSfSs/qOlKdUcbmlGHP
N0GTO61RBJsYBolHKulW1Ps7eZDXw+L7EUC2nmduEzHuPWlZeAiBcfvLXODkFfe5Hr3oOjBOWQjQ
BSnuAiUw98KUekbZ/JjJaGOKV982uC/3gvZTg6XhKQiHoESBCaKtxek1JG0Ncr+YradRQPZAia1o
laCF/tQmQ+mYCbooVj71K2OQsVX0D9xy5Q6dkediOaCCNMVoTQwWvqkW78W5FzehMETXwVhLK30U
HuTWwJtnvqrH+PV9HMtmL6Kh7ielk+D2DYlZg9hq0u1ESl0/TrZRFD42eXY3JsFTqKBNg0ezJ2vF
Wk3Eb9NMDjWQdFfzoeaGSot0jNDeB8YEDVYpWrers8ExZ/+WCPtOFdNvxpRba78sbpLcnFdKlN6K
SX3dtgi2W8ZsoY2XIpleJfehED34Yi44/izkrPghtY20/ophLSyMunmbAizU+hoyRDr4h8mSryQt
5roVi0e/6m7aub7pTLzaFGz/6pIQRDfQ+6wiIoHOSvZRrLt+Uz/XaniXVUNPZn98yAM45DkBLzUF
pbUJZupVjJQ+2GbiCqENEIvQiTT8K5gquzTW7qJJ2cwtV0gQy+tuqg8zPnKocCA3Xh+KSdkFs7oP
heQbmqZ4148GL4nGuBUUCMGRHu5YhxxK9QHTpO0kzK4+q19rpcNPjfPZnmYLDmyaXAczFN5WbDAg
G5rD2Bj2ov+8QgE6s01BflPC+aYLw6tmRMtDlRKinbl5aEx1i/EkYPpAhARVjnulivdtrt8kkfVj
6GEYB5P1lPOE8TPBQESneC47RXXEPkV1tUAEtF0Y0VpcJ4gVjJSPROZpCvpyK0T5ZkAgYZ7r/dB2
T35vYugXyngnmgnEaQGccXGVdCj1SEHb4lYwyk8zxljbZtIfOF0su60Q+xam+iufeFV20aZW/Ke5
LR/bnsDQz7srKt2o8fqKUmFWIvd2hXcEBugFZ9tEzDNA051aNMANLYXbL4nLfdo7cBS+6sIIIrfD
HsGfLApfujHv8Rb92pmTsEmV+TYrcwPadSW7mYGgPyYzX+pQs77IoFk9I4l52OILHBhfCbmM9ehD
Qo6FPNkbuJfoPoZVMS6YVd3U29zva7vqkYkJY4RyM0X3uj5uV/mQbLQMHzI86Dme5XQ/i61rlIR5
03yll1jrhSLxNBeXIPKIm6d0W2G2tJlC/LqVaXqKrc7pswj+NdonUWYKqyoLXDOqX6M+ewtDXPhi
s8ZmO5PvpQAfSXWuEHHxMUhM0u67PmU8evO544vVn10Zrbu0PMRZ8ZLL1roqAX3NRrFuMItcd/2s
2oBoR6/XI9ELpjz60rfIJFTGXNsyamI2cMqNoJB0yDJmJfZV2ctyHUZqRWapxHFhRRok2nZFlj53
uvgg1MOdWIsGRHOMSkVl2JQWlBQJk0gB59eDLHUm3tNkAKpJvCXEiW3WSESeSq8OZlorK0WrXzu9
LR2hskzCOwHngNxPHUvLZK5OxXdnLTUeCxgpm6LUrwqJyygw4wyauxh0170etNc5KF87q7hQJCjz
3+t4VDbsWmLseNCfubEm3js8l2oyWF4i8quyPunckCPOQxm6c/VRSxwe7OglpO19MyLJpeM3BQLa
B9TpC79qVbwZ60xb5WpwqINo4aJPh65K61U2Vm+T0LZ7eRwv+h8tWZ7T5CKGA4hWA5UCvnVaW1Eh
LagCGbcFa7/AF4qnatd4wdNSZMjXkWO9Fm7iBO7/EMv732n+f7f8rvZ1lOafF0BX09GyhFv3KrxV
XMQJUUbs4QEOe0B922TXb7TraKt89W9kR9zwQCWFrG0/T74tPfxkBJSTik9NJsMXl4zuAlRpwC//
Z+SQs9VZBcQTQDkq8mAcPqZXFd6jgs/Tbamd1e57GeVaWwNXfKkeh+1lNsq5KgCkLkVSAOoDeTrp
V+DHZthxR7vUhDdNzNxm8oV87Zm8JbCDozbkj33yzTDkBUVhI97OoeNjMYvkK4fy2sic6BYgl42U
iP35fJ2t3Rzlw0+TpU0Y6Dy4mbBmPa0XuKsxOcuiAYqA+MpKe/y8vXPjeNTcO+nhaJ2Sd4wVP6O5
shlWenQ9Gy//fw2cTFQm8GSJltKFId+n4l2Mz/LnDfye0v5Qs3gf0KMeDB25iWCpj7QxcdTiThC+
tNH3zxu5NEwny7vnvBPmpUqRl8ieaLxBtUu1l+VXnO7U45lYPuGoH2I311mmLE3so3t8MVhr79iG
ZlVTt7tMaLlQV3rHmx21NyfL2VhRiNSir6r8xchfrBKt4UZ3Px866dwRdNyxkwJWblnBKEl0TBFc
7Ub3+j00hrVwXV+tVIfN5M2DY3nQCeF0Xaq2nlA//7vm8u9innRS9jHkgogropf5flp3XuZ1Lq+S
VetdJmJfWiMnJYdgHtMgRhrJHbJ47/sk/PLavGSdcrZ8fjyaJ1daaclEWjX7SdjADEk2PZkR9yv2
DAtHzne+fJkp5EAP8axrJHhTSOBmsfIVG+9UW3CUH59P7oVF9F51O1pEaju2eATQZ7UdXD0m34Y8
3Qz7R7wA67zU0MkxQg6z7P2ehvrqRebtmqo3I+zaarjQzlmIxNH4nmLBGqHyfbNgtabqmpyYrwGm
RZhsp60XBL4BCHFcKyA9Z+SIUFAE8bkAgS5dAxc/4+TA8XFSMwnn2J0wj8IfwdVSJIwOLar8ws5H
XbnfGZ7otF64Dlxjbx4uBQ4XjtX/S92ZZLmNZGt6K7kBRKFvavAGAEiC9L6Ru6QJjlxyoe97bKdG
NahV5MbqgyIy0x3kcT7F7I3iROiELs1gds3s3r/51cx882URxFClumQeej311PFzn0Gyks5ACJfd
9z7nIT2vgqsB/2KBSVltGUpnUW1qYbql+G3HmLZbT4l8OTWPnfLt44V6nITIBbgug7ABEUn/8312
jTFYyyK1SbkHtft020OS/W9p1BxPGzY1FGQN4ISA1NYoNdPoA2DQKrpVl+XneG9CLibx3WtUJQDs
/iLm0mervI9Hd+L6RVjEXiA6oUODLeH74UlZMOKwqqdgMIYNdQ4FuVoo21vJkTbz63kv41PDRG8e
exwNvDcg9/fxOpR3U5qj4DL7YDNUgj1i1afiQHRmXCfi6AwJoRmDUiQDex9nFvUE8S+2wbitnqZN
fRP9paXRPMpQtkT7d9nny4lh4ukrEU1UwYKtb5ZjEASGkQzZNiO5qt+q/PHjMR2vRGuZNotGuI6H
7/rvb4xQSYZqyLfiIfDybbKT4L1l23N6widOPupqmFGYFshtwNTL1L7ZwEPVJbSEfCI8jS76rVfG
/ZI99K38fA7CdmJICzKT9ceksZVXoQpdL82q6+KtjmKLKNGnVtvrHgGMNH8Y5caLkC5N0s8fz+Px
icD4QDOAZOCDHc+jmYk0CHoSdf1I0Zl+Ks2ZKNvIwplAx0lqCWSoiGjjpHvk9IlyGsKnOqPDhXsn
YV4R6Je8yW1Dp7YunaGfHS14di++GGwqtKAX1Yr3X63O5TYMVKHYFoa4DftkV7XxfSf47seTdyIM
RrPwmlQRMPKR5RGE/dzq8rDaWsoPoyjcVM9dX0rPXM2P1oW52A7/J8pq9xZCTM1j0sp/Pz7rzbLU
z8k3LXPy7hQxGQRcG84PeVHGWJ2V8limsarJ2RZx4FpIXkXF/PnxdB2TLwiBIiuqV1C2jkHbEK+t
uDbinFeZeUj3s9vwMvNzR9tYO9gsFxXlzfOU81MDkylmL5hN9RjGHaGslgOPyAHOLFu4cUKECB3y
ulvc9jv8MjfK/u8M9E3IZde9yRp10alVmfZLdtJ/hreLowKulE8L4UP01AsdxOY5ROjR/mJuF8oQ
8nu45zC570OKET21OJ8jfFdlRGynCHHRuMWpyjA725eyK32unj8e5omJNRDAQj3FAv0BHvV9yFqn
Ft9B7N5W3aXc4XD48vHfv9IK4BDhBsDpD9ePM4tTZNkZb6ZRahF6BwTN4Y++SI6+SAP5qd0F4C8/
jnRiI78NZKwO4jJqGjHyIWFM1XU+vzTZZdOekZA4nixJlhcZcQUNNvWIZQi7w2zTSCu2WoJHi3nV
xueQcSemC5omOHvcWVWRRLu+3c9d1dCFAIyHhqB2Ye7VG9MOnHpXnfkwx9MFhxNCJhhAeBFHnjp6
mcH+Mch7fvmUi/dY+sr6nw/536LS/k8jycpLzvxf/2KiHpFkH6LXuv72j8vXIn99y5T99b/9xZSV
xD+w2QRVbkIJgtxksoz+ospKyh/cC7jsQK1arHAXyaK/qLLWHxhTICKowraSF0mjfzNlIcrKsBlR
44R3YS2lxd9hysKHX/b0m1NCxCxbX3gqMuYEunZEZTMMsHhqne5ydY6+1GYs/7CsXD3EaoEInTL2
/SZJM8MTRyvdghWhNmzgphpUmnrpG4W2oXnU2aXav0xsuf3czTyrE0x19DiOHSNuUH82QNRIKvAT
Sd61Aqrr4xxehr1/i0BJik9DbdllNaSbTka6MbBCXnEp7g5pisG1rPTlRm8xIuE9FDlK1L8ERSY6
YTYkCCpnz8AHNE8t+m/gO1+wpUTHOgPlJha0I6UOXJI5BVTTQxBVvvapGxpwaWZzF8TRndgtyK5e
Nd05S1Dv1sQLqeoKx4pleiEovHJNgEmPl2fU+A9Jp+7xfFxEowv5uRdFf4d6apw7nTzTWBVwgtnM
lSw81Vpi7mYjg7CndHFHu07KDQS5a5pOs0nbubLk8KZFZtYzwgCzQVMrrW+BEtH6aUJZvdYSo+5u
8U5Tf84FOsaalE2HSkQGv8is8FoL5fJ50lqo9oEVuVM7tV9ETIZpuZl0cM3ERyRZkknmyNi31tYo
5OFGiif5O5e5DEKBlvTht6qxQmUXhPOww4ue9kcXpCIO9EZTPE50Lu5RdZlfqghJXDoj7YS4hzgL
BxhU6f1Ao+UCmTlcKQQJSFPtCwUOg2NK8zxA/C7rplKHZdrTdzGFRHDabrBugrlND+DxQtqwstDi
66hMSLEGg+S2XcwKjMIxtzPNt8BLAtyY6M+agQD0xO83USSVP+JA6avthP8okw5som2C9F5XqHLa
mdQD+ArSbK9aY72pkq691QJrqul8UcXLVOVhKBNrLxuR9oV8i7w3ChHSfZwa2tMQVfOVIA7lldZh
TBv5ebW3ksx4Ze8s5p6979CqyTaVGlieiiRuS7e5Ee6FRgyvijQwtlXRRzd1Zopg0/xDohX+cw6m
5aLJBeqVRtY/QtNHnqYy48mZpCa4n9KhOKRlJ+MSP5kbU9DmT5mmzru6ModDLETaVpQQH+/USUP9
xhDU58qfTUdV0u+RMYK5iZWMbq+5oGbzaFBeklTsX1tA8U7WCOUPCVie4ki/8EWmGm4RkNECG0bT
AE43lQPVKTtRpu2e+4pd+cGATKDRb0czMy66qkIbWS+y21TsvKhP9EslzaBLKnVU3dSzme3UcRJ2
oq9Vd00aaN/nAX32qheFncSZhR+zME9bTSmjQ5qWmhv10vwA+JHlOqEAl0RJBDNfDLySn/4jTKvg
MlXF+sL3wSAj6qhsjCaQb/TQKJ/VCTK6ERmai4PiYm3fqiA9lRlxoXhEdC02gRkiLw8Yrcur10xS
Jwf/BvpvJn7vszSDedLK4GW2/GCDSCKt0doqaJ731g8kCYbK7eoEj642BzBTy/VFrFrBXVJoQG6H
qTKcOJGNTRwb2g685HRIZa1H070b7/s4ekTT+0tiJCiRy+l9YoJfk42+vywWMF2gNyJ4mLyuPS5x
CnDpun+MJ4TUw9IfFg9VALGK1yQxrpwpSPwdZvcVbyha0tHdFJk/1CqcUf/sEYGe1aJQroCJCZss
j7Gsb+Mq5Yv0I8vAzA3frbKlZ2rJyXMYJ2Ln6LMRHSZltG5xExhfEEqsXJBGSO2T23t7gBKLzEyv
jjuUvbKHyhpS6jFz/zMUE/HQJcCf+YGoWCttDh6h6yFxT1Z1mYHUe86zVr0z86EWQBnKuoe2N+0f
YVTdWZSrQ4Hz417uhOFWqDLwN3mPZ2yrYw6R6XjdNbom4EE6RuO1pTUxOW6ujM+iSaJD7F9+qfIu
vlCsDKFXBThXFI3qTslL2QXaaDiIFfh7ZehB6aNSEQJ1UvU9gCLpBjQhuPaCY+AltZrudpjlgF0c
S5jlplF7o5hZ7LaVUG+iUja2QwGqyTCsKbKNwsIwVivD7MA6mWbcQ6zycc4K6VqVJLAffm7mjSub
lRU55azHh0rP1Pu+zPFgatJUNjihwoCm/hzgO1Hr4w6Up3bXyrzBAF3nJl10YDzBpq7Lod/05jwC
vupjMImaKb4E0F+v2GTRRY6mxLeqKNGdHTiUgVz2CW61yIVcgJQ13KCVogs5zUOgKItTkNXF5b7y
62bPg+9nFymz66vjnZBJh55ijTAA4wBzkbXTXhfHm74ZXkDaXQzSAJXyoRCrQwbuFJF5twjSnx0m
7eF41QWDGxflhTbrV37ZOHnxbA06Iv/o0crV/Yx3BarK+JAoERazs7s4QVRD+FSbEDYWGGj1Zcg0
d5haV0h7logILg/903ACaVRLyjc9GdvN5D8H0KL8YXSKJnQmZHKiNrAumib2rChLOKoUPr7mxpyd
ZtnjKl1ftvOwMYTSGZrKRWzENcL2AGTCyYEfVrqM7B4/S/rqC51bpuxeLdmgy3XoMKfIMhGHpwiU
07NP/zmDkzBxKZml0q47ZCFUzUnViqUiOlLT7KK5dEox3KR1s5UZrAQToQ6TfTJ/SiJ/U/WYMQS9
A4nGGYLXwWLlmQ3oeKSTBPPSkvGMUcst9yJXzg0P9xkgUCOy9J/iugAapFBk6Pt9ihqYEOlOm6hO
kaKQH8Q7ZGZBgAM/iGIvlajnTYisdj8RAnET+dGcUZvM44Mkld/7Vnvow+oOXZwFwidiGfetM0D9
NgWEDvB7QCeamFtc/IKj3EVUc0+YbvExtRtJ3DchwCnjK17bGzTwr4JK3+p4FRchCPHKBFYiAmgX
msnYGhYn2Twa+wwPhbnobvQaVw6RIwVqlB1rFNu77qeAJEqe6QcjGB2D71+HFvlAe6mr9prxXIFN
3XfgY/q8iZwiyB2Zq5Nm1T87BV1/OeJa5SYYJu0UpbC83o+ql1EoIIHIZQtepIyvrDKTv+eJ1Vxm
3KM2EjixW81sO8vmwadf9uFjtMOXIxa9Emy3j+O70sBDGRovS3GG6NU9WRNcJthRVfNv6/CxMuUL
Nag3hWQ5UK4cxZC9rgKtN1sOmFKLS22BhZEsPWA77JS+4NUdn5oym5dNkyMq94BeN7mQ342szKkG
4q0H32rjW6k2bjSg1ybmnA0ynZNaeFhyhFTS1GsmN2w0b2Ad5jBLCv06LJuN3iuAofBoyqpPXdZe
+DELOtKf+q55wt5521SZ6ZTsTDsUgvu8qYCUGvlG5l4ktK95P2ATOLgJm0mEjzNoqStn1gFgk92W
P/Mx3cuJ4A7G3eCDuDZxbjGfK4xDKirxASwYbOPAOpcHYza2uvAIHG+b6SbbzLTJ5RvJr1wpEDZx
ZmzbHnA+Zqaz2t/W4ARBbBc/BPNWzfRNN4hX+I/cq2G2FfLDoIXosFb2nP+ISu5XEsfjpVRc+x1g
1I52Lia/Wpi40UIY8u/hJrEt702tdkWpdsEHYzBebfNBOsgD4pMwni+Aul3Ipn4zjpG61xrroSzk
Qynd9UX6LIF4hK5oi21y2WmSqycQiET8lGXf0xv1U29ObETfBaT6VGmCAwpd7rBhUfYl1hhq3C4s
nJHL2viSzCPuwpMbdahvmP0V+M67AFh+qeDTGzyHibZDiMHhkXUjD3TDQsULBPW2DZ56NbI75SGR
rlLlYYoTNxTbDYyVu0RhhNoXQQF2UnaPfmRdGPimSDxTej3+POTDTkTACwA040FWD8KGgqNsospO
aSiuxtsKiyY3bR9DS3WSIHOx+HBMep5VnT6LRXMRW4sGc2+TEW77LOd1Zi12cg+4kJN9YvyfDN5m
wviEQeKFqJdPiZVem5OEZlkDYqrlhu1/VmTrqYCRkodIIJrhj6HLDLtIrYu5A8pJOQELDx13RlnA
3iIVanXTilKFf0mh/YjQJ0rVwWHR0k+aFdB6hWZ+aqrRm/tKRGJcExeU397M1K+tbqIqMeOM3tWA
+LUxbL3RTGIX2tG4lUrpcxh08rU2afeVCY6+4DgEpFiYeHvhGjZLrb5B/YpdMVi3s9yAQrAG62Ee
OtTrRh6TheHfGmm6mGcqhT2PsXEzcChfRRI6uqlV3c3YIoPoS4R9Y1XaLs5CfMas2rzoh6o9iCYK
GHLYP476YLFJuDhHvGdsNjrmzFK162KVtFNnTgwamO1gmQ8y9V1blhqA0i3rngdnxjM6+lpa0rWZ
Fl5rTFeQ79rtPMrlphpieRd32bYwK7qJ3UaxfBi2Uv8oDcmjCOElkKbvpq+H2znGUxUDexv5CkdK
G+gxsTOqnikGh5aHgNoULlJ0nqbBx8VvpJPusYfA7gkZdChTrPbU0fpQ384AipVCvLWsCHCvOIWe
aQj3NVwzp1eFA0Qxb0Aj8LOlpqLp0pAM76Na0/fy7FuHzu+LB21KBbfv22GjsR4dSSMN5VoGgCAY
C6cfxdzWQ58TTuJnpzNAzlx7DQTQjrJZa7Ys5j8lZXo2Ev1bb1XfBk34CWFHO5CiXzWtY9q6QR8x
dWO7DXUf2SnvUQ1ugSMGnG2sy9HWtf6epDs4ZqbcTHixQCS9VscORMVcPA/sJVsOSny4dCDRgepK
hjZsBTO/amdI7En4pRkGLmdqDOAuV3DvMblnZP51K8d2h5dWUBvXFBI0py20x1auL/1ceeKBybM2
zzdspa1AbQQK4k7RJi5uxc5aYIDDiP+mtmuimzkvNmNeXy1Wbs1UXPgBAH22Tluq+1R8GX1powX5
Ng2+FH23scx8H4cwKZS5fywFDfB+OXxPJsRb/RmKU89LxpK3FJqgP43TvjNBYiLRdqNR1+AdKWhO
szwS6jAWHFl6KcoYR9XhqU4Hr48GB2NwjGt1CIrfx77b97VvDy0Dsz77BSBcyKEgJwes5wfAIHWS
uJ1AYoaAEZs6ftYLsUuOav1eyYXBgWT5mE+YTIV9eJla3YiljxhvxAg523m8KuVkJ6bZozwbe0GB
nlLMKclCs/X+J5SpizSyEk8erU8ZiiwQLkcQSuo3nrk4/93PWnhHKWXbRt3jLMyX0qSnPIy7J6Mu
8JxLPtNK3I81ErEt8q5beep2kV85Ca1ehFrDgOdhiCRyFtcbsdUu806+h0F4pVTPteXbTf15imd0
hfvyoRGKyh3QT7YUxZ7U2KviUrTbRIStqpK0odWx3Y3XWQOzAlUDVlun7tApJtNNtK5bVFtDNopd
VcWPyExv01j8NM3VN40VYluW+U3J4+cyxQ4EzyrZNjvhtgjr56DsdnWbOSBxLlVZIAGGdz6+kEHw
ReW22Y2zCzrVKSQDEgD0pUy6FI3uKfOz4Gqs0dfnspiLaPkHsW7Zfqooh7mPjS16ePpdGwXzQ6im
PC39mmQQGDzSSiN3J5j7coCzVkPn5nMccORzse3Mck8zIiq6jRTW9CpZnWp+F0XxKG7HPJGzQ1bq
ws6qeuu7koHdDoxMYkNGrWrevamg3v5ZeHwrrLduKVGPRFuVAidSV/Ttj5ACeiH1OYQbbwF4LP2k
vvDS4RU2zb7flPfwVhC8wBf3nD7a0nN7XwZ9H3ap9r/pTFDuy0qljT01jF9iKWtsObUEyLCl/j1F
CeNTVzaWYNfDeK5JvOrXHo13Kc2/Ccz7svUF1l0SwdFJmq7dNlav7+LRmL1oyKL2TPNx1bb4Mx4+
qwu4BDUxedVTMGdcMYUCgLksXLaZBIHWP6MUsfzi9VRq1K1lHdE99cgIg1IUHtF65hUisgjVcKiN
7jWxojOIpHNRVh051ei7rgpyT80uND2EhnQhUiv8eDGe+ja4+dBJN0VROkLTwglV58LKPFHP6w2y
zI8CN0hDmEtvLqczCozS6WCLFAMIEhPt3fcLIaZGyUspQVWDezZqAKMMJa/fzvdQue7xfln87DK7
mC5nLhlnelnnYq860rGlRvmgYmEGuTul7FUOMUQWKkiC+/GMnvxqrL1/DXLVAIy0pKKJwOpTeYNJ
ftjurDYSPGxh/lYi0f4Tao3Bq0dfyGpuxeX3VnHkjEYxaspX6UU6uFq95XntTV7qAC//eIRnpnK9
v6pUDsUZdtdMKT4K76yIC1lXbpS6PrNgzkzlGpGnjVECWSTxskr7OqIC6+BKhTt4Y55rQ64a0b8y
BkSLRayCHHnUFQ7LRFWDIvV8+REOkT1r6rNVcCc0pxthjs/k/1Pp6W2wVR6ue98q8ir1tDJ70rUA
Cx3FPCcNfXLm3gxo+fM3KTcMELqSw9RLzNSlvrsxeyTF6T0Uv9eEPpq4Zam8iaNxpuQ8PDypQUcK
qm4B2Kg/h0w4OWEkIpBMUDoW5dx3QWajVuZsTqm/2u0lrOUHpC+sTe/gQ6gDkc4PKJf8pubYnwN7
E1NexcwSavBT6o3a8CLJ0QNd/TPZ/dyolq7lm6mr57AzDCn1glbhrb1Xip9/Y5e+GcFqmSHPEI4S
syaEyUUEqTVgt7YSwNHk72TWN4FWay3SGxoEPRf5xkqdxYW4L8NkE/OstUfpb20eg2NdVE3wONbq
CKHJoRag5Sn5pryT1fEaA+KH3584XVLQtkSjQz4CFQ0yHMe+LDz4Tocy9G8zxfqJmcsewOrTx5FO
7VJAKIqI8ClimmugnqxoKOdw+5OT8lqjbojIVAZxzijPfKGTcbDtk8DMsVDXGNGCW27VTgW1PEG7
rNu0gfjNy7ZrrPiMkt6pRQ2M4l+RLPH9ojYTTU3o4nhdXF0WUn1tje0ZAM/JsagSYDzwO5a4FtGc
iijQ5Kr0phFYrRZqgqvDwa5K/BA+/jgnh2IAP6UYaqhHQJ4pzEMY4LmnU/jj4Wk8TkF1hvlxKoSB
+yhYUIV/rgGhXZlJldCWwAfMS8qACUbQwnxmGKfm622MVSKj0pmyJkpvbKOdnoh3M2xdVB7djyfr
XJRVMksqaiCdUXpUQgzQCbymUsjeppafQWSeunq8Hc0yo2+SphAHUYndMKouzXNb1PeK0F8UWfeg
Ukf+eEQnI1myjCKwRB5Y22CAWdKVuqi8DGyVkY/PhtL2m1hJf0L1tf7GKQpG5l+x1oYY5KF8EOoK
6mX502y54vgdngNwv898pVPrzUTJGBtP5HtR5Ho/e3M7UXQKc6+u+ntkAl/NoTwH6TsTYj2UpuH9
MBmZl2AM4xRtmO/zIBzO7JtTq+3NOLTVhcAvpFxUs9yb6XkNnf9VCfq90OU/Pl4B54ay2jmJ7lfF
OOYeuaWm7vLLoP2cydq5kaz2TSQpfW1qmQcY4QsgqctcaL8DJtj+jZGYEoB98PTAsFaHZpOX1SgH
Bddb/crwi70uVWfoHCfHYYKxEhf+w1FJQ8uLCkwKyiJT7hU66JYOYS9kJs5Bv3/91PXLG2gYzrYo
7IMaXQ0l7YKxy6wcJ+3rsdA3pZfPd2J2hRtJnUd38AUcC095uWwQLwntykDjn3vPXDV3JlVBxFE+
ntmTT9q3v2f1rFTL0NSEPsfatHcpqQTiVxNxYNOTzYscMWkDNdGJTlJU2pBJzwT/Ra39aDJW+5li
mz9mrFBxbtCgUJuRBmEVPSAK8Ar1Hzm2RjYbuxxlEeGzKEH731D9qrL7Nu+xD2roNNldoswo3uRj
gRJgM2cvldT2FSozFCTdJAmTwmkHub3vlJjCd+XHyqYSaesbQRA/9r2Wf6p5opqbOkuNDWpWCWVC
FP+u6VL14Ijr0hB3xtTqSNBlCqo9FfXvj7/B0drD+0DlAKWEYUDcWC8JJRkXLrvkDXpuuWFYbzIV
8YYwa/9GHE1Fpp7KErK9R9nTh5ESm6KHjgDSzJrW21kzY4+kW/cfD2hN4BAXN4cFGG2ZCJ8rgFXf
5+nUbITYkmQvNvez9WgOhu1PstsjMDTWhx7ymSHUtCnQj5ym370uLKENyNXIoYsSqPr3oRFJ1MTJ
lzw0h4wLLcfJ3h8S6znQpezTx6M8OmB/RWIHQwtRRVyF3kcC9Cs0WiV7igaiZ7hJisBpW7oq554n
v0gA73bJEmix7wZThZ32mqBuqo2GpSSF4k2i2/0eWLsTXRq7GCGI7VnW6fJpjoMZEtQotDYZ1/tR
9aI6W3OIvuHW+DyjFfvYAkL7oW6wxHMQXUr2Y4688t9g9f65aKz/RF4dV3MJLj010G+Qphi9Rv8b
ikGIzuWSRBczP3PPPzFMXiwmb3IWKEfxapkgKtH0M8X3ETzJBs2XL1VIXkFjonMAZ34KqPJtPl4u
a07+Mj4K+/juYKBAHWD9iKmmxkfVSPFMAFahRqenoGL92KG8G4sPSntDt2MC2l1BJ+x/CPM+kuYz
+fbEitWNhT3As4Pb2npb+gEqi7m5aNpYdiM6ZnSbg1hPf39fLOwwRRXBU8PiWu2LeiwnMKGap1nx
tDetzLieEPF8jgtkVp1eHNszl6mVVTckKtoRFuDZRR8W45r1loeTNhVVVrA//J0coNtyXfdOeptv
0VThREPm5H64Sh/CB4XO0VUtX4NjTrfWJoUDO+w5jC9EyCnn9RBO9Sve/q7lc7y56+eKOOdtRSfZ
FR2l2VdP5Wflc+BJNq8LXK6NT0Nht+qj6mG5fOZCfpwzVnOyysCaEM4oyS36z8PGNC6W/RuxfwXc
NPB9/BS554x8lg3zLm8sARUK8Si0A0VaGw70ZdtCsiuQ1xK++IaJ73xIx66WB+XMXfBcoNWFxW8m
MO09Lyg56exq6O6Hcb6ZkEc+M4Wn41AWUgzaCsZaUn8EbwpWuERJJntUJ/GpMZFsygvv46xwIgp7
hE0JGxX/oXU5KNeMupn1yvPbF33YN8ZLP3z5OMKJVwDK/NDZqKZyeqwTuuTzmgqIoGXBhIYbkmIy
mJ5z5cZT45DY7KoMCwZy7fLnb9a6b2WlkZSNV6fpAVm2F1Pxd1X6m4rby07X30ZZ7ag4UHXf1Gsv
rEfPmv07yzCfUab+/ZezDjgGpg2lLbqcq7HkdQ/+t248328hqRdxl9ijz5nkT0FX2gOcB/fjT3SU
l5dhKbiDcIvQmL/VNZhCpyqWiHpGde3EeXUXZsBQSvW21IdPH0c6+Zlg5DExjO8oN2diryFx0Hmj
juhyo2S6Jw+h+apH6Ln+ZiROOyzRxOWs0xjeKgGh05SiB6x74OqL7dQLX4SublzN6s+UBo8z3SrQ
Kh8IJkg9tdU9cWfujG2B/LQ73um25OQbRKmEs3IOp85x7HbEpbRJpVBZy7EHiuwL6aCTWkHj3icX
2NRuE6dxTVtclOYjt/rd9bgQ49lTi0MZVPJ1+0DK/NQKc99T1P5L2UmXcq0OttYCdtXF8Exv52gp
rmKtLmEhyPxZwpU2jb/W84PR/qxlAC0owv726uBpQLcLfSuWyXrF819GYUJyrMleI6SzJxSKoFKe
CXL81mYwXAvISqLKRW99yYvatkPG0veCCnuH8bL9Ud2lrrDp7QD1y8xVDiD6PcRpC2c8k3RPLZJ3
oVeZCj3ISpJq3zOrrXqY99JFsqP1rQDFdIyDzCIBw3qm3HP8lGdCcf7i3UPVH7Ljast1+hjGncK3
wwm5sKtrqjJX0UG97Q/d58E1DsWt+py+nhXmX5bEu5NfgjsnwXWj/UiVef0Omge9pqJCUeZO6Jw+
4mqVXfle/eTbauuJ3jmrtbUoD/fo9/GWA+/NUROFvhqNxEue4sfwB4BzBa8V8YuARB8MLmuHlvTG
2gOiCR35Oq/s377pLPE1XaF4gxHNkSdAWiUg5eRyH8FjKyv0XOZH09TPHAnLINaTCnVaRPKD18lR
mUgTck2r03bfAPgNm9QegjNs/RN5E0EAiXOA9s3y1FudciMPPX3u673xoO/AaHuCk+JrQA1lU+Nt
qJ0Zz9lwqw3RpD0PEsItWXPhg2NHknz19/DMtuOuHjbnmPVHJx1fSRN5NOuQZS0ePO9XiRyg14ks
395XEbW2/RiaDxrE45d5js8ZdJwcG8cB2geQ+SXeIO9jVcY4GTCm9+P34N7YTp9QM9rGmTtu+h2I
MVbhx8nz1Np4G241lQiA9FISlHvDytNLsJOQIoTWf/o4yPKXrBfg2yCrZJKjjNEip7o3uqa006x6
kbXmZgT4ZQ+D9fxxrFPfypAURePeSI1jzWnPCr+Im7zZj2ruDNOtL3xDFe3MYXBqPJyfqGHgeGuS
Hd9/I64pfcUjZd9hXzgjUN0ZMULah0r97X4VC+9toCVdvklPlWaFnHjNXpcfx3q0QfHZmXrmyXvi
ZCMIGik4oajUEtZPXlRAkS2s2n2/1XeL1h7q3/RdnWznbxt3cgG0H9Kv53XCThwx7+Oull5Ucf1e
ZtG/qq6F5+SuSWz00b3v2eUsbKZ9eie4DXeHzcfr49fHWS9GnCdVZHTYYizw93MqotJLk3Tco116
jaKz+XO+rL8sLnqJoz74j70jbsv7prf9z/GF6JnX0cvHP+B4gWpUNLjEWtRtljvL+/jRmMtBEw/7
0RK7r1UniV4XqNaNj17pp48jHS9TIpGROU5xE0b7830knxq1lczD3gcOnCVTAtVhuIGW+kUq6nOL
6MSoFpUTVacghLLU+mUoIzyqWenIURk7C5RT3GilG6BS1GANjqYwCHb3nDbXifHx/CAYOxGlmLUr
6+RzHFX5uNeyTrVT3/9uTsOLNjS3owDA/+O5PDk+UBaLeNZSy1xteTSNm7Eqx307KW6LzoSOA22I
Ev7HUU6P6D9RVvu9V6VBy6NxHwqS4bLbD6YwlZs+QxG1K8LfLUpwHVheHqQxyupHd49cHtO6mMd9
r1OIFfybHmlyUZufPh7SyYlbMBC4HCyQi+XP36SwuRyHPO0nnArQO49fw7y2hfic/MeJHEb9FWVb
2oIiQ1lHSSMlVARdYVNH36TCbq6LA6Xt+/S52SKpD8ngsv6aX5nXwpkPdnx8UvzUVFwLEdFYZG7f
j64clTbTOnMfivW9NYPOF2rznC/riRkkhsl5xgxSaF1t46KteUTN5l4R1BGNAiVvO7uGp/HFT/Tp
z338W6odV9H3umiKn+3a1v77+L+/F+VUR0HY/tf/OG2PpXb8gbbHP/9P8Y/HIvvn//3Ht/zHP27r
f/6//HtUvr7T+Vj+ij91Pow/VF4nlD6o61hcMyzywZ8yHzp/ItIP47/SW+aZzZ/8pfIh/WEgaiVb
FvAmnqo8cP4t8yGIf4gSV4lFBoTHJTofZOt/CZHc/nl8Nat//wBWD6ABBQhYaORjIkpHdewuQrU8
M75QLoYS/0OEN76dsGA6tF7lCvJjhIP0f0ON+H3++isqmiPkE+rn7Pr32yHJwlYa9S/l3Hk+/G+s
HeBmoZWhvBbNY5q8lJJygKeApAYOYeNLl6AklXeOr1Bmb5Gibxp0026M4F6IvylG7Ywa9CQq7XL7
1Ugse7FhqTQ4AfR0wgwK5uB2A5J4o+5MLfxr9bGvvkHT2GaLiv2surKf4ReY3+WkBg3HseBuDF67
bHZKtTtzQKwu7gbPNy7tlKx5MIsnnq7tYEHaqWs7BH6Z9nfmFDnVeK/FiouhldthR4J9B6Sm2Nat
A44HAAKMzZsl+9cqePvVl0zwn6vNXz9BxoOYIi2yaWsBOl1u5qiXa7uNUjdIIgdvLXCuht1bVxYu
Uh8HW93fjqMti+FNZv//7J1Jc9vYumX/yo03LmSgbwY1KKJhI4rqbZkThCzZ6Psev74W6LwvJVpl
vlcRNauITIUpUgRIAAfnfN/ea+fynAoGXTV1LXlMLnR9pV0RpUZQKeEwcrHCnHQTJqvk+3R/Yctc
dmefc1kYKXDoqPow3Vief7flrKrFOhq7FYwBF7rffVchhoU1kQX9bZvt9L5Z5f2azjTuqlcr/CmR
hfPnXTgLMVw+/MddWG4M73YBFoEStT1ONXoi3S7fTq7W28N1tCGMxYkg0FZO79aYvvfxVUtkcbqZ
f0QPlzqsvx9w9gKWEAMGsfS/HXBJqC2rLruVZNAe8TcTCGFh3sV4RIXy5c+fmHf87Ft/t7Gz4113
YYp0BDeqMD7ETbgRc/GQlNKVhtE5F54HX7tusP1X2ej6kuzoobZq8Avr45NSzfhdv4oVZZWMELOO
KCC02HmmrhLlMeyvhXRyzXh2a5J1mv67KUSEpIB0zXW3Igq49YmGK8KtUXwbBoSB7YGu0CoqI0eu
ruR4F08kcvkvukTqUnuX+90qavHwGcMuGZRVlEnrqhbWWV16Rq7Yk0mhYEaQh0OulyrHSLX1WGJ2
J8hjkkS4AyRSKvssTHZQ1z01UfCCjBsABk9MmYhOSFxLkFzDKN18sRqQhSiFkZvkRPAZSFusR4Nx
CkriyootV1Dfmu7HRIFVzuV7C5uuRWm3Ssbb3Ai3FaPaDGVA0oRNL/SOUY/bqWtWatDepSUuVVge
4XwVKUchCjdJfWUFHAD9hZBG5CdkPkmYiDL5ap4ShxW8XfYs2dLvrf86JTNBZNZKF+hsSSNcHuuQ
qilxh6AypGwT+s2+t0xPm4yDpAxOhTA+kI8wqm1mUs8EmtgT0IUp+U5spS1K0ioxiULNCpLkVFtQ
MgqtL3wveNGoyctfWW4508x6irCtLte/tEPsBDiHwToQ+SRvI3nGYE3fvy4JB4lvxRDHW1dthFK6
VqX+eu7kvVr4Tl0UXuj/DIg0M6TbIkqvRottBbMzpJJXV8BP1D5z+1ncyMXwI5qdSF8psq2RezJV
GO5Syzb8bxIklZXYK24oHOey8MYih92ANV/IVpkxXknkC2JdvpcmYBJp+CWNA68Byt6RDNOIFXHE
IDik3rFosKdFdC1lyuPcF+vMhOFJ1t84c0CJag10jL+6RCRlu6Ip5k3RswRel/mio0ZPlqA6eaQi
BRLtgZypJAHAIpECt+MGVwzBek6eQ9JSKuJwCrXw9Mq6TsJqnfO7rAldzfgG1MhLBFgZnNHpwF1D
Uh56wBpp/5opuNDLcScVqm0puTMDkWCm6hij71lTfx2GsSuVijeLkpe3hJplwqptSISTQkSVGiyV
0pMhSuGgtOdZtDNpoYgedOmn1XyZwAiESnnT+fk9zk/dogZl8TcgM0b9NjPBKoBLkHCR6tFWEEvb
T6AXtAnAhGAXEZPT1+GtZmS7Qs02ppmQyLkJzSsisFY1wW7o4cvsvp8KdLHdSpQTp+za+9rv99jh
AlyrxhdEVodG7zyf+J+kHzeBxPSawKnaXxzr3bWQ+1siO9ZETz33cfGt0+KnKExtRevsXHvxJfHG
l7MninRbI5+hlSRrLbyukC427Qw6AyAxwStTluwCbYQG9hxA00bZ6A119tLH4001ZI5JyaWa8r2u
1RiBcaqD2tDEEshF4DQsy+IqXGNCxmtPokaIlXasPQ2FWZdFCGTRoMmpLVeHuNMOMEKfemFkNNu3
KXcEqT+M4WvAUELCildbyLiLHxaDUwN0kmFuIDO6AD4TRleJ5dshjjBzICOPDK8CU/rQzeuZ0LSK
gq7OdMO/8TsytXACj80+rl/A0Lkyp5b/lEvPteTfAjXbW8imck3HYwE1QyxXVZu4ipJcF5kJ4gqo
Zh9sJq10uyx2KW5emiMty6GPExQ6KEipmDej8meG+PGuKYZT4OcFDScqBGQE2cNoM+Bm1b4HPLMq
XcIinfopHjeYWPjw6qa70CI/y5VY7ttYFEFSMkvjVGUC8XEPYhLo0qT83rjCzfjIffoR/teSv0t4
9QYSzp/vmb/fnmmhQFhUcGhQ4D9voqghQZjK8DrG3AXNmzR/XAzZMNztfGguzMbkS9s6a12OfRzn
xvBK5szkWp7uYlFfESLIl9y4ild60lVGpnzLVwyIZZ9toeIgAV1Dl7y+VC4/k+ydvmQNN68pL/hP
lPxnh5mZWw+W6Q0Cim02t2RKeUbE6r+P91U5b/W8sSOUI2Klbav2UlVD/n2aQkMFjLqhoKT7vVLT
ZIwbnX5cTrHgyj/OXkknFaKaixC3Lhx9DzXg4H8PCLYWd/Vz/RS9ic/DninE5fybT7+J9zsjfzzd
dHhp6qz9vTOVDe6I5BnY01cXOdfL8f14aX382Gdz4gbF6RxpR3WdHFj7wEIkTsvJb4hW9WC8sL6y
w13IeLWqr8MLxb+LX/nZZLiW5wW9fWwdWoWM5sUVGY3ac0kDvd6QFuzvjUP1lNnL0mDy/JV5FbrG
bbuetgQ3XpiYf7IM+/g9nNWbNOg4waQfG5f8Zzu7k/nKbX3F7M9Ldbu7+r9YBbE9E2M/8E7MMefd
53SIEl3zjyQfO7WzOHl1ICCES7kJGQlQrSAz3ZbrSx/z5GY9P9ywzk5NQw1v1NnHlIxCKYv2ZaAZ
vbjmywdyHrfMbUynnmzj7u8h7YpG1RiDR/5vkvZ/XeJwTpltQKzlGzgbRwe99Q2jYPsmQSall62B
D3n5ISaj5b+gfvt9wUfdi+YlQFWdde15mQ3RwlhJBQd1dBBwEjRsC/ZSqM9Bha6Gr5e+3bOO+9+f
TseEhkoIm8B5Ew7UiDiov8aQaEOCa+yZzmiPbnPrX6nfc/tS33s5Wr8dzXfbO1taVUNQS4J2jLV9
hSxjzjho3/98Kzq1Nf60ibMxGcCLOhv6EcQScSgr9QspXEuwzkN8mPatnd4Re3ShtXhxk2e3JEno
WrHQjyqNh7vqi2ojFHcyu9PseR1QfyrvLg+4Jxf0x4/5cUV89jFnDF66CTKJjLWt/NI0Hv3h9XCo
7NB5lR/8B2MiU24l7SRb37Qo+4++qzcXbvufnD7LTiApRsDwiTKqasD8BVSYul3nDl9QbGx0+qo2
7Khnze7oeq7U+z8f3mWEPf/YqAgwgVAnpq919rE1wGBZUnGXUx+H5qa+JEH59O25jy0WQ5Xu1VmZ
O6tiXDIIhWASOio5guWlQsYn8zLJ4GZNI2fRR/5GQ9AhwiYJecSyeBcaOGa6l1yVbLiVm0wW7JoZ
9xiA6ZosZ2IBk16q3jE5+O0bZIgxT90dVKe/6Xv0JUZTMr5N4QB4D/ieGeziNnUVepGlrDhpPa4T
TPfQ1Sg1yStplgjfAfllcV8jSiL6nuRbNXk1y8wtWSQLSQr5hv/h3NSx5Q3+0QJvnMusC4vI85PZ
lWpyI40Yy6b4QxDBB9XJlpmkXZHb26bzPrDeTCNbk+vrZBnE0/g+oY4S628J3a1Rfy2ogE39wMIR
FlQs3ZQgshK5XRkGaJ30duw2CwwMAOZOBjASVETWh9ZXUUZ8qIE+i6nLsqOKBe9QlbaydcgB+wUk
08cs9oHNrlNz2qple6eRWFp2JusZUDF85lQClzKEx1rY5qP26Gvp1pwNiJrwqMT+Wc0Jh5Oewalu
mWo7c/rVagKnEK8bdm5mlzrAuHX3OM1vZQbMvx2cyIhI66VoBm86Z56WNPI2NPJrolZXEgRj1jlK
rsEqbSimUtyb6ClCUAzzHVRCypteZj0MueLU5Hxo3RcCqzNjWMV67XZTu1bw/YycMpmAPFragcBa
+UVr+/HXITvIJPhWJlqqpCOb86VE9K1EjZvhiGgn474hFFPCPdRXPvDOw6jWK9x2+8TXN51RuW3E
RMa6m2AgR9AGSQaQ5lVXvVZidk++cAK5JhXZOplsE3UKyifUAQavLOudVaXrVHgydcE1g96tdJMS
nnyXQ+zSu9ENY3lblqxHodDM46rsn/PoCxnUq0IXdlIHn4S89wVrbI4vxkg4aamupAiUnRH6RP/m
W0MjgrtNrztVux3V7M5MH7Qyt4uxX7cm6Vxx70jR7cQqXtFDJw73qp54M43vrk7ByI07Xeif5xmw
VPoqNRThZNExh2dwbDsNcE44mBuSHR0fTE7V3A+h4cRB52gZhLt+E6WHOLXcafD3EcKF2vTBbOVY
em8BU3tkBdiWdVMSmCPqwW0rH5T4JVTJ8lRWjfJNgbc1lI+cvW5E2HPZNE7ejuxb5xadtdXIs+9g
e0ZwPa3uds6PgmGt50m/KYzaqyrtCoTsShCIdY2+t3ABC6KHKxVxQ1Rus1ywlfnHEEATBkliiYe4
Hx2tGV4nKV1THcLiA+tCYLMiQkwkKmX6LYwoGEV7nGIr0Xgs02i95IDq8c9cu9VU6F6D4UR5TWGo
XvnDTV5FLwzHoCx0B/bkth0fw3KyFa79pHyqM8mNzbuChW9MpDOZt6tEE8OlxOV2AsLPRFnphn+f
NBnNPonmyPTYtKrThXdtTDx1Wnupf6zUO4UTvm2DlWVwcKjHtbpkZ/UVxGcgaNY6SJ9lJXBGiCcY
0ZwmVrxKxh0gHgRIaopveqMV2jF1rN68LrXGI3TdLlkWmhjwWz/wwuIt7WfPH30Y8C0jnuop4Wib
PSOeXgAOHD2scyt0DitFuifrZhPk4xNlCYxZ+aGy+mdJTwiOrW38w9sZvCicraPQH7L4a0dOWpBG
3rDkpY18A2q1iqPA03PNiyGaFJroGkB5Ra2+FhISuOlgFcbkEvq9GpUvrQVGlZMo0h4rPC9VlNml
PlOKGq5DMXxS0xoZS1NCT7uLckiOVrwrGn2LDXDvswRvtJ8zQ17SjZtEikFlseFJJtBQspu23UJs
fDTK4aqycgpl/XiTEc47jcq+qWRHk9pdJBSOpgz7uml3g2gSVRvuOjXakzW8janqmpm/MsiATmUd
RHzm1Qx6cxlcFb644MSuo6q4LUbpUDPYmulrMwbrNJWgrolIfKjVhlbptGK7s1Ku9y42HwzInZPR
RlwPIapgubvmHuNUaWpPY+HVzXhMRe0m1bQ3H31CCn+fXtRL2f3wQUamKdpCYCdFkK0oma4WjDgh
6qAyFVuLvgLCW6tScz+TsJlwZ7MEZd0wrsTaVYS8Dd2Bh0p9FQv9UZ2fezNeWe1BVBloiK2HZw31
MXxkIrROGZj6Hqa2b73GxSsOWAiPhdeK6irLpsNsTTtLK0hit3ZVObz6nVU51GpuOlEkrrdm/DWV
7pj34ElNhaMaxMFCYY62szK9KrN/P1CzrKl+tc19klehW+MHSfTiZ788n8g3LaVIu8cUaUcjDEQu
jQw2atjSi/LnbsFt1p7VNVxivXEnR8K3tAL7XDwv59oc0YDgvoeg/V6u020WmM+N3rIreWznvXgQ
+ShlS8ejkt/kcS8NT2qXrHtakGUkEXHITK9GtqTDoA3BHjMFVWvJLrPUzqaHIkAVmfquQDyYzJmm
KvU+JFHVXCq0OjUYCrpS+oWgg7XU1LauGity7ygVlS4JC7Y46l4Yx9skOSqNyp2SANRSdcyJyv2V
SE1ZEl+MobqxAvwY+iaPyDuodXdSUjcWGnts8w0sv9iNI5LFIT32dB7lePSSer6zlBhGO6Rnsp1b
VXQDX4XcW2wBy9+mCmHKhkzBfF6Z+Lz07DkdI1dhlErqr33LJLvy5Iq7utE4hB+v+oaTmZzfiHT5
4lu5nKvxUzfexM1t2l2Pw5M0gPGMRXcE8hLEGs2UmFIprGeAlTVExDwwwFtCpS++19JtFFcUqu/9
ihSc8Emw8nVDyRfFT0dGU9CG4Cgs1+AkrcYHDHG7Nkk3jRQ79fA9b74r/babyAOf9goVWHOad3p2
BPXPARlWo5WQSpC7EN7trMuZkD1oLUzYDJ57cIpI+KYW8rMe1fvYF50RGK4GcbsWxrVGlUMdmNx0
7b7yuy+92K/QjtpGe5NK26bjbGhqujKZPdWpq3WbPDtEi1q7ovyC8bzWFbtOF8JXT+/ijiX+WpAb
t9UqDIo6TZNbrWudBJBtS5FZa5Jd2qUr5OnU/hlHJiiiPRU9GPTG0OyjrLqDjP02+/kmXlTEk2yr
8WNd3zJlWxkzC4/pMRlAMxeBY1qtq+ibqXmUhJey51QalZVmvuQ+0DNmde30HM1fW+FS1fXT9S2I
Gguf5GJAPStO9ZGcRkyuG1fyCNi4ih3hANJwvVSlIi9EInxpPn8mCPp7Bf9ui2clqS5Ta3Uy2aK/
Hp8lL7RTZ35cVoGcpRQA6YOsclf8fsmF/vtCiVWERX6TqlPi/m0dxpwrVWThWz9KHLBvRvnfXubJ
OHtYn+g4fGCqnX2PY5HVddcc9RK9afpDV7d/XkV+sgaijYxmFinfJ37nThviemp5e8kdJmXVtfl6
GDY6y4I/b+eT04HtUP+HkKD+7nYmDL6du+Eolkx/5J1Wfc2JvPjzJj5Zg9N2e7eNsxMgMSt9nMej
eq2us0OInpVp9n7wendyWIatL5okPznyH7Z3VpAbWque4/EYb7MrEPiv3HYdfVi1K2Wt/BR22NfX
Fz7g5wfrny/xrGY06qQLqCOl5cH1d6Gt/1QcmtWuvy2e1efJ8QUurYuFMfn3VfKHT3lWZxDkMk/l
8djtlGfNa9aCLW6tO5iiq//Ctpb3+ljTWEJKgZxpSKJILD0rOpRlbtXTSFU5OmAf3ypeQ/arfsst
+YGQnWmvbsSvvp1dMEh9ehz/2apyBm2aLZmkw/44ynSi6sitoZ5fOHCfnv3vtnBWOk37MJKl8Ziz
9r4dX2eOWeT2G4o3LJDkV9WrCWXW3i5s9NMD926jy/Pv9Cpp2jS9Nh4XuUpzyKj9geE/yl7hBQ8X
a8Ofb8uAFYRucfG1fNyW1EmlKIjH3ssOcM1pemT2cFtsCQi8WKn9rA6uIy0VSbEj+RAB6MdtzUZn
dJZ6FHd5twvMq+hq3uiO/lDt/Q1E4K63S7SfiUdYxVbnm710FX52tmDBJ5UQ+SempbNz1NJnpUz1
IzkfrNBfm0uEp09HsXfvf44Qy8OsHHL/GO9JEUKaHztEH/UrGr/25NQ70MK/zv7/r//8DxyC7y6Z
37PdXqK8/dfmR/ojf/kf//pfzesPEimK/CQGfayjpn3J//X28i+qs+HLB03o8rZ/Z7+pf4EVAopi
Lrd/BUE6F8YvUaggqX9peCwQqzE3wNOu89TfqlDB+ItGpY6WFPyxgp5UZyRviq4N/+d/CKr4l4Zj
i7oobqAlE/JMA/onTSiepQ8jKv0F9gvIMgZueLMIV88GAVmpIHnr0Y7GbXHQ/eILoW/Bl8A3B2/S
knLXpkmMLCkv6c82yZt/lwB8fo21qbXnPlNvyjqedklSVZ5BnMEXo4ofTy+sEvEhn7L+yxDGhBda
yrxT6lS+EQqYsgGBba/TT4hoyZumpMStZWCzMQlnO2WqJy8VS+tpzLQvp1ekfnSHfF/4ksVR6Jn+
4O+aISxvSKSgrpAM+as5A9ow4zcYvbGtSvJ0q5gEfQlJo3uWGXRPoHW+nXarHbUDtuf+a6bNmqvA
MbwKIs04jMOkEXymSN/r6t8fAI+QEaMPhfcybf1KQx4xJj6aVeP7aWt+r+z7chS+wo6f3KqLxKs2
kPtDmZaCPWdoW2OLvsLyIWmzaKs49Nu7pM7KrZX5FRXGuX9UW+HH6RU9MlikY5RKo6J2dTEWwKN3
8WHoqxRVSTA8iYQfrUlKcFRRphLcxJhUgnbel8uPfx6e/nV6SWb90JWkuzq96p9fn/4Vj0nLcnR5
J0Ueb9NSqjZ//05TlmdOP09/2SzRCCLOUPfsPT57X1hDoZNLpWr/8+L373v6rTlYxN0UFVq102Z+
veDsc0wU3DZdbhEF9vvH/WfTp38ZZRPscRX/8+swVL8RNUawnlroOxAee7DD/sFYfpgTurfTQynM
bnwtbndSmWrK6vQE1QRqaJaWO2cv1hU5h/hD5M7pxb9+zn5yH9Be3v3zpqc/K8nKdieB4JfThk7P
np5Q5RazrhRszv7g9LBsxqd+aubt2abzUCxcMfFV+/TEP2/Zxkq8N9rEO/uD07vlUvRt1qJ8C8FC
9d6NhLe/plzvZcUMDR8HDqZhi5B8GZ6onoBhOpvckiI6JaaVt6s0NDBKyRXYApmOjQM/gwZb1GdE
PiWKtkcfvaQ/Lf8sWkj8kr8UqoVmV3DFFAeymZDOhX64Sgzioxt5lk3vn1f7ETWb1BRM79cmTm+R
xb6+Il0i3mWQkVqlnW7GQUyfmA9Q5R0IXor0PH2K5JbJhpIOu9OzaYykbCyDZjMvLxaEaHbZg8E7
PZQpzK/NoCWsaHkW2SmVYT2d7dPDSTGHqyCg6n56Z39MokMxid9Oj7iUjFuBSvLpkS4SRdOYT+mc
kwVSmdOqn60MNRh7JCfFXpqz7Pb0yByGtyrJ+uvTo36kXC+CZr86PVQ7n0pb2ehkhPOXQ5AULoRu
09PjITzMiVDsa1VCQbqIS2fFfOzLyTGbIrw//cry1aNl5PL16TkxIGYnUtOAVB9eqoRL5Qf9whJp
ZT3GfSWvsUgOZFTxcExQo5e+Toj88lAIRe3Qdcb96U/rXC0fegqmfT6LPXpM0a1wHdydntQzkVSJ
ub4+vQ+M0sJOI0He/toHgxhPlvyyd3oIHslfc7FVzmwM1qPV1fmVVQKQAdOmuhfOVvHjpAzBlcpi
AbszBGsWl6wfPs4JA4uoSqNXFll0ifSDuC6nihl/e0rX162Qfj89MgMleUSocnpQLM8XivJ1Igvh
+terjQKRQQDO7vRk2Jja2vrP92qCLLses/q7NhP2aCFtfgxl6jeG39r/+T5+nD+QCvOdJDDq1Tlh
EuosDLhQyp/z0Odv8yhtCYMgCI+cSDcfjWZPuOhwjUq5B5RQ98cgSNzTS3UT93lm9ckDtOxoI1by
uBnHsb7XzWxcnV6iUdpSpbl54R6aOr48pIe+DPSrBmu2Owxas6uSgBg7Sw9W01RYr5IxXaltET63
gSYhVK4J+Zyi6CafeuBKdT+8CsBea818LfoQjUChzzdjrxo7MZUFV4u1+muqNgeISdZrk9WvGrl7
j/j6m3U4JfFWCnz/TisIMjm9R5z0zmTK3VEZAtmRpXzpWAi3UcCnBjFFSFHTlk9l7teHZoieT4/C
qR1uI628khO9fAJ2RUzpTD10eSRZc/F0100Uzf98Ap3MYv8sPBHqLTkGCOqlRdbD6uJsUj+DEYyQ
m+9kWRVWhZg9ZHrZsaKWffnaXH6MpJGSOCUmzunh6QkjidEWnB4j/X7kI+gbyWjbel1qfbDPAnRP
y99WlcLrcqQ9v95LT7rSS9p8Xs2W+FoYiNKZALS3hllx6Ps8uyc1tSQmT48etQLUVzKn0ZfZpydp
pHny3ItlhcFGK491NX8Pq2H6XgXC7UC491suTxvmMk1Ajh/JdkFDPmsY0dCT4f3nxc9UUzsyLzMB
oWgg/BDF+HoqzPGVqIWvRtXmL/pA9GYKufRbWRNC1DUKld9cf2FENO40OUeWXHbpptboCHL1S/eG
MZb7RG2Nu2j5MSMXYFi7O72+4fwgGGe4Pj06vUhJA32Dmo/Ms1ozfr0sa6TObY1ccH69rSjFCEWX
zZz+JNWmXwvy/wdrHq5M/vujLe7/aJ5bduc/3XNM2//evWUh8uEBnoGone66H/V0/6NBUPHvGf/y
yv/qk//6cXqXx6n88T//47XoCJvl3UjFyt+vXbAFv7syflsSkQ0YfX9po9/+5N9R15r4F7I+ZBso
XHVYe+h7fi13qNb8tUwTkFOQOIKsgjXS36sd9a+F6sGojMXNIFtgMc79e7EjSX/hYVEX8hpEc8Qz
8n9rubMUQ99fxlAbCbpGv8W0BY7JebFUV7ugHpusemgnYucs1SsItOGEjUwU/oi6kHYLXtW2IuFw
yujEdfi1Xm6detz+EDvlJRnTGzPkMiNhV06DyhPzSV5HCIjdKie5cmrF3GnnJHdpj18qxZ4VNnT0
s8y0kIRbLNoW3zHf0/uCzVT7ikUzMH6o6UObeXldWKatFZZxbILxG7pwmm+zeNB1xpWmvu0KTDg0
FvpR+DlzBLyejAi6JqNF6uV0a3XqTZCxQCqf3p0Sn8wN1bOpIfu5MM0UjUouICPc3x/3M4EN2EiG
KNybCc20sdok+ZKXSn09Lqs34q2/5VaITqbTvyCH1r0oKFT0CdpXJl6Jp+npdFDE4kHSooPEDNMu
IvGYC+JDrA3tYVJVXIELklWnE2tJrq8L93LUml5PUO5TlDY/IUSX6zoTyUPUpx8lzSTcKF3J+i76
LoxM9Ksx2QmhRIc43NXFQyT4WJOyrxlN8D9/Fb9Nk5fvAl6Ooi1fBNfFOb1mmIZg1q3WvA+w+jQz
5rd5UteNyZHoh3Gfgte4ErCIkVbtGhUhrxHGlYkE4iHQVLuyiugtnvWXvPiCxgQdSd355Et3azk0
O1cPfK8rqFwLYKRjIjJnaqKoT52minbkRN3XcX8lW/qmjFoGhtdRT3cKodqEzK0mwCjSUQ8J8SYQ
pQ9sEuhIFLsO64cYWUdff+26cF3o4jbMRs+wZnwyX1tjr9NwSo3cq8rbov8pEwgt1PGNyW2iJeR7
JsKvkK/TQESI8RQOpZ2r94s2x2jhEpqPYTUxga3WAlmPqzhuHW2UroLO2Op6ufOz7J581Q2I7C9B
ne+hviFE6pLJHkxjkyY+mTiquZ7qZK1U0k1tyEh/ak4GVuxrsaZESrNSFOvbpheFVeD/yNLqmBRP
PmmqjcUcwkBjEVU7taFtre/SYdjpFmeoSTbzVNxaSbOL0wIb0rg2i9EBc+vksmLrBuFmCW/0MKG/
4awR2pn801zEcTNJ8V6Ps4vQseVS/jhQIaGFLoVnd7HJ62eXOlnBuk8kuXUv0yU0akp8UgXdVkGJ
Vs5Ij0QLrQSJJcwfw64nEbZLbxOzMfB2Ed/HhBrjEBEGtBvVF4Ei7xRzWiUxk5fezFwRDLNu1Hes
aFcVbiUmaKGXzBUtZpKMAwKn0uI4jGTu+pMzd0TECYk3kcuG687LhN5VO/Q20fhtMPl6BBSTESLj
5J5ZDd3yryKP4Ko6iaFdp9lRhwYo12BKkJvk5raPEHe0mdHRYzYOej691q30QNSbC22vH6Z+1bbG
Jk6ZQk8d4ZzpXmjy45Cp9E/UpaWu4FyWjvBLVuVMghAk1WCIbcOo7sWQKFSmHaV+aISAPR9curV0
9iT/EQXXrZEVh66OEDUoxAJqbULenem0xDLrAgICa77rCeits2wvtvON1QLQjCo215Zd5SgiaBAG
5douhKtJTLygAnA6K2+xRN6mOnzTRILdMxPpDTGPtP1u0Hvuel90e8pVD72G+CSJTMFDK/caN2RF
mt9Vcb6e1dRDyMhKYe6u9BZfkZXdRUoGaTSa71hXO3PMaAceZ1BAoCCha5BPlYr288JY9dEusNxe
wABDIIEhi6bzN4VzVQCHCJVCZv0wYrtSnAijeIqhjZgUdFrlPTcnFH2s0OSsWumT9o3k9o2oIB0G
E6GWlW2xXO5RN0ILuLSCu7RzZ62tRi6ZlluZfF9W0qoKyuspfWsS/2j4wtWopPj7ypVFjOLQEmet
cpzmlYg1TkHQK6VX1UBvXavXoWxe6rn9frPDMgTgCmMJ3yBTi483u1zrItUoQ/k+MDGYmYdBr+wG
CQhn1jFDdpm0jdMM2ZssQDshY77CinbhwP0+q1FNBWkx5WUqynCuPu6Cac6SHKSSed97vZO+9beR
K9ivo+0/E7T9X+jC/f6RVWrP6BcIMsHDeb4Y0hLmUGlqooR0w0dzh0/Rzr8vgELceutLzqFl589H
wncbk86ab2iPNb9pLOO+YHHSsiqQr5X6Qlyd/Ps3iLCfahZBM8BSlZOD5F0rrJuLWu2nWrlH9Ycg
461DTVH1mHP8wA0nf0PC+9YXw2OiHAIdzGSQvsaqjkBU2Cbpra4a61I3YnTsyU7Far0iSHDXCdpO
SfEY+emli+H37+Tj7i7Vjve7KytZHIuVwgHPH7t7pXIDF4GtqxmOYqebE5rpx3B34TRbLrGPR4Kt
IjKQaNFT7j2B895tNc2KIhsMvqTFYYJsKLQGuxO3midtTGfwxPGqSJ4I3Vah+1906WkXtn6aHL/b
esaI24ZCqdzPCnId5jXk2Kpe3xtrpWu+ztVDGGTPYqN5MgZT2FUvoCncujNtGcv4SmqS51G9pti2
Es10Z43iq5hlDxq+aySnbonQJdD7+17xX8XpoVQUjNqSZ3GL1ZjviGlKenLuJUPsqSYSQa161NG/
6nH0qMrKNjK/IaulmBZtrAab0XJbGoWDmFtHS8X8KTGOztW6SPbVLL2UYvs1pWaJrLRZx2F5hyXY
0xEXXjhen54l/xyv8z5oQjbTIKeNch+HGHmTejUTllonxk03wGMYZFcRfW8AlNdLV5GleV1KKWAq
kLWJV3EtXhqlLu3OMqq8O4Ba3Ta51C+nT0Yh8wppvFsgvlHQtlEWQY6xzV1Unc4lHs9nJw7+UtFC
ZyRz7p6tRuIiJQ+J4v29WL5VyrMlfZPCZ6u4wDv87NO928r5MDWg+Y0MKFhgSjJbHXdhcx3h+f3z
IVWXwe78Eny/lbObTQLKI9NZb9wPGlAC2bQT/xdRQYj84H+Tdl69cSNrGv5FBJjDLckOSt0yZUm2
bwgnMefMX78PfWbXEtUQMXtuZgB7MMUmq+pLb3CEIbzuVbCJrbJP5941GXfPTbwL0tEL22Dvt4Y7
qJLbjeiBUIkpjXKc1HKXSMIh7/JT0EueMgq2asDVbnQ2aPY1nKddOjyI9XXDP8Hlh31mL+BPi4Yg
7tM/ewg9jLbM+7wSUSQodh//5JUc5z9Zyd/P94cl8mrbTHouTmOjyp4m/cqKzgn1H9hZ2I2cernc
2nnQQm+gVegXxm2cGnspQSygMU+JPLu1LD9mdLeitjzkdDF9iryNx9v67ktkefV4cZ0EFaIBshdf
oaSA+Eh6n+1ioBRhfUNReyj2g3YO3GSrsLwUsWhgwLsBC8OVvDzXq3UtbRJQEOhkLzUHJ5ZVIPHA
FLuboP4mzfGNblU7Nc52jfwURRmYzAKNmUj+/4QEizKFmLm4Jq2ZjrWidplY8xT+I1QHWOdecwh2
5mf9jBfU0X8Y3MINd9EWs/nikf67rLbKCfy2NnKA77JXZEAaPRVcf5d6hV5effx1V9L//2y+Vwut
zpsWj5OQWyyULeIci0xAFN0VWn5YjAnTcXCyvkNiJoIJAZuh7Q/BpDigok3NskNxciAw4Q4z/yg1
cd+N4W1jUqpliZvkTIA624rQly3cYigohrMSkOq0dXwu7M836enq1p2xGGsCNZG9ejhEQ7YPVMNR
EuNeSvNdm4f3Orj8SYxJfAQ3N377hoikKQyVNjrTit94n5cO85unWZ2WNNe1QvRJlhnz24NCAdYN
t4J/30k/m/oHA5p7M1edmQmhJNz6eoHwfvwNQHHV3Jq1hKoCN9cIQj7TNvw6VvOhpfbRkejCZExb
epdrspwSBX3VFobk4SVOdf2tG18+3korEvKfrfRmhaXAeXVg27lKhQgNSE+87r4P3gI+VG3hzjqM
Jxl3CHODabn1g1ZRL1GlhB4cP6gyvuTq95xsZeMHLXt/FYte/yB9dQgDnTFX0GmSVwcNM8DRUdC+
aEf5wahkJ8B4l7nCcewNqCnanbW5lS7cAW+WXx1NQNsm7DZfIgc2D7M7ndBu2PnwV9kigyvtmMY8
hN+2IvDWZ1xAO68/Y4h5lzSPvFfhKL4INgorR2OnfRrc+AhwedP2YoEOffiWVycmEYK2tCq2Tdga
P9N6lyBlnil3pYHiB77uKtw72eycJHkQ6JxsfOKLl8ffU6Gv64w0gTqPhrTXutn38Hbeh786L90D
I4WPsMOHT3PE45aE50pE7N1JWSML5moW6hDNb2+6Ng8NJ6WA2p0MiDCBnB1cZZcfpNKWKD42fu+F
HsObLbVsuVdHFPDsPFSdKXmZVN4qSDhO/TGbn63kiyQL9lilGyIJW+utQJFJyXWUIaHklZpn6d8t
ZOyq9AlFaUD3lPDQED7+nhfXU6RFsXqRml33otVxBqOF8o8HTAIVgvShGbNjB7VU7sASypJbR9bx
4yUvXkOvllztoGLusWmpJcnTw/6KTvN1P2zOZi+dkFdLrDIhzfKryGD0xBhY93w9ALcT78nCDztx
Lh+kfsuScPkqb+89wHcMkNABYAoJVv3tLokqpv5tP7E92+7cdvquKD9LUrYDpHJIhGH/8QtcCWks
p4FoJIHOAzuLNPA6xernASdeq5YgY4GWraXdBOdNjVKH/bgfSvmhyeerpcOtTONh9NEJyIvbQf7W
hmcD3odRyt6UnUOIWaGO6zCKZYsxbAgLKpt/FuII76tE2amuNg7TEmDWr+nVc69ztGhOJGinHRdX
r3zpMZ5L5+sOzat2yJAYohhlpItByL8Oe2/e1tr5Mp5ja9QDVo2YEINPguQbuR9/kUvf//UPW0UA
TetGmqCD5GnikyEX57YKXdkovhQKEJtyw1NPen9m+UGyJIGSguTBtnu721rod2PTZIQ5f7KHENt1
eux9WO1L8akO0FeMNXdUW7tsKdm053GEUeRDhTJ7w1GV8s4q+zt1NNwwyTbew/uj/fbJVkc7j+Ik
mNKYDzxrp8GfD5ZR/H/20KsfvzraoRAwPpPAEKhx+SSAhY+gaPlBYMfpeD8Gxc7QTym9mY8/8IWY
yy9jUkweuKgVrYcvqaB2U24EZDYD86Qi2PeyfJAU8NzKY+DfLaS+RhScjoHIXAtPH69+YcrL6mgw
k5KiSPVOwFHpydc70RfRoascPWmuppZPaRk3pZbZgoUyoooPRaCiQRY5ivEp1B9TH03NZuRybfdG
9SPyJ6cqz4WYPg3tuHHCLp7rV4+3CpKtOShjnpiiF8/tlzaN92N+ygJ6YRK92al6SXptVwvxp423
suzzd9fJq2VXsXJCkK+E+S16g1peTym5Fsp1pR6i8PojiKvdUAaICSgINPRuEuf3hpQdMhEmOL1R
XzkK6ik00r2ksU1Hgw8a76fuZRIEJ99itr1Pmpbvh6TZYiCMotoqPvR5UMNFFkXPHM+Krnqwzw9p
mG7EhRUN4J+48GqZ1TVkqCl1qSCJng6CMZAelZn2mSo9F4hbD91dz6hvhrYbxB0zowDiEYz58ldX
1hun5eI18Oo5VhdUWdMXmORZ9Oaqv89V0S3kreHPsqXefXtdVlSgpkwd1lIjeqKOCtqQotd3ym/Q
X0oT38bxdI7jYONOu/hWF6tUBY4R8Xade44jFmxp3YmMNigzZUfeVQff7Z2R8OnBr4BAtUUTu7Rf
Xi+5OlBSkSImLfeiZ0gvIrqdDQ6YiDvtPj5AK+Wd/+yX18usDpDCQL2bl2V85N5mRz0wjHVj13L6
1M0GO7XL78quyO2t+c2l++L1ukuAe5VU6zWaDb3fiF6NmnOhnA0BdMogHfrsU1EQqKrhoKTfP/6x
l4Lm6zVXxW8a1/B3E35rHMdOIZnXsRE914g/B3HjqX13VOmOfrzkhaqFaPF35xircjjKhXrUAR54
CKzKL/W98KO4W+SUklu6sIjQ/pb3MoaqmwXppcPxet3VddO1INfNgXWxbz1p1iGCSgse20FG0YMi
7JSsjkz2prnyn472+lS+Xnh1AYld62cqTsee3PY36vy5FQQwBANTj304oTDqf5EbYTcXm1LPF38x
ACiG1JYGmmv1iysGCUJT1FwHTf6sls1NpKI4bZxKSOPoAVzlAuK9fXCnpumzVCC+bNAkp12wV/60
rhNbgQC/8fUv3YK4iv3fM61fBuJrppGW7Dg07LSvyWi6KfsMW7+rRfF87r50AWOPDiJ6U+79HN9H
kJV9ev/xc1x8jAU1ImlUDO98z6KwiQJTztiEUngbS9Pi/v1frbBO62UjkaEap6KnDud4zGyxfP54
gYvX4d+fsM7g5bmgbUVXGfmY3Mmi8pS00y3GMBtf7OIV8WqZ1QfL28SXuyIWvdFvQQrQ0AiYoKbl
fsK4p0Cztmu3EuaLubz5as1VqLRkkGg9olIMUAP5uqiBJJj2lMKHBBt1UN2xTe08eRhkN7hHlNEJ
3K0Ox6Xa5fUTLPvn1WU8dWYq5jq/Wq4iBrbHgnEqcECj0Q+DtjER29iL7+QIBVgCuJSIXichIlPe
B+j7frxVLjTjODyvXugqdCpaNIxMdpe7L/5s7PGgPZD8uPMfB+lte6KVwvs/MfTVeqsYWtWmgqpW
JHptKRxxMbhvghDAS+BYZey28i9JvU3L0ZbDyS59+FyJZdlp1TjSFORu1Sl/NrQjIGGhROqdNs23
MOR+prLmZX73tcs7HBi6bt5vvKZlL7+7qTHcVlCgA5K71l5llD9aerM8NviQ9jP30CfdNQzHOMiu
eGxbd2O9ixf04tAM3k4B7bu6oHXQ6bMSarMnnRcpyhztdQApSIKgKe349mJPqNwzYz58vO7Fm+PV
sqsjPcVZH3ZIGnoZullFdG1kwLLyrT13YQaLbRFwZgoakMnSmoOeWXorjQHLVMmVGnUOVsi20KEV
bzHJQU8c9fMR5kQKCgokkKwc28nfVYmW7eAO7IIsvc5Ak+Wo3CYWxHUxvg41JMCE01jgWFmm01Ni
1UhgN8xj230Z/jDaR70Gdli0T2HG1LbKb1V/fhxwu7OsRe5nugM+ug+yKx0cZFLd6E2Z2WWAI5Gg
wPHTT2oAwBldwodoNl25rVBn0vGB6JLiZrYgRGPFqaoPvQSOJ2zpn02fZKvfNTG61g1y3pE/Hiel
B/E3kN0gHqOagAXyX2L00GjTIUwDJ5J+q0N+36WZjYKRLc/VMRXvQ/GLWmOCvejeTwwjo5+G8Xsq
QJdWIjJLI5wT9XqCrNIJihsXIw96hekVsk/VrxSEXq5PULRQF0ul6QqJ9mNVaI+d+qPoIQZU8k2U
pfgDqPZc9McBpdOog05Th+e6TQ+WhCxQ0jEZZiKFUhTTFyCpSXub0loG4zOf5Kb54gt1hvBVNrpT
NZ76XudYCzeQ19wsbNxYq5DMnaVmL2QNIBJp/NzTemZcFlQLwwac99BjqqEK8UOJ5F/Qd19N5Mwd
cwyOjaL4rqn2z+2AuYE1dz/6WtuIYu+zzqUnBNccRj2AHGOtnj2gK1ZEuVZ7RtI4qUE1jvhdRxtX
ZJ5XmHAx9W/tgCqcdlRrpjQe4dsx1cQBAgqESfy3R3B5HNw3RID+FlZqqwg3j0mei8JUe7WEJ2qE
WlqoOX0pbxzCdzXFaplVGNPiTI9mca49aDEPgYI0X4WRDbpwQqp96vuvY1HCJdty3vsDNXhzj66W
XS6g19HTKJUyVIaacOMfhtHOZQZOWHy4iAHBe2ycLQnMdzfaasFVfAMyqPo5RpPeHKAc2sIRUlWk
EjfvtHdpwWqdVVzDm8FoylqpvVB7UXUYzFO6m+uvA28UjwH2kDzbtfYc+P2dXPvuUIboLSIYp0Kh
BiOLcvxxqvKNvX0hf8BWDaoeLRQdI63V21YB6kZBEM+e3qF+xwWm9Bvzl0s1saGgsWdykxvos66W
aLRIAGMLTwZlcKC+XnCsv2o3LeTGmxpVdLpL2b183KqILzUZ3iy7+qwxyEArpCPvLerQ0REh9mOK
/hpTtQ78nlXZ0YNy9XFsVC+8TRMFdJkpArrz6pr5UqRQykdf77woLDRbVDq8UPSbeR736ixCVxVt
XfbdSb9tC3S0BvGAx4mt1/qpLuIHbeDPU38fYaojqsOjjhzX1OgnS/Xd0h+OU4xGoK+gYpsIPP9z
UvT7NEBZM4JqId5g0HIIZgNxsvssAphfIigZlcdxSE4VbNzUbHcTgmmW5X+WLOGB8HLOBH0rK1mk
FtZpEK9AZ/xFbUR/Z5WWQKNItDnROq8QTkHXHmpF9MoQxrAY9buxm8mGGxgzvbjTc+kMt4YDbjld
LGDQ0YKfoa7ska1TCEMT4qthmHuNkT+oWf0i+ZG4YzD8SamZzghTMDmiZZ5RRvWMoPdCJdhPmfxV
0X9p/r1c8w6Wlq2mlVdCJ9ga/LaTZUz4+yUQCOtmwqyjDa8l5c4MotCmdMydabK8qYYbOgRQSJ6m
PgoO/axhigCBSc+vYuWnL52Hud7XaLrDMtzPenmrG3Q4OxiC1lXvy64ZJ7uS3FUdf07a91r4mSeV
O/jNtWj9agow6JExPUAhsNMhQDK1cNMYPdAkOGkp8MbCxwTiRxJBHFCvG4sC+0c/m8fFR0XsihHt
1cn2RwuyyC7qJZy2oKp0yk2vSZ+TWb2KiEPFpNpaCuChKW6y0NwP0o9UHw9tr97JEajRPLZVPXfL
RfstHpH5Q3tSLH9qUvsdqU1YjaX5Y9aLz3kefO7UedcWCICW2UuhMQIZsTkQYxBiww38s88VSkFS
apRg+MXdAESq782DOSdooU6RW7aiHQT1s6l3jkKC0knGUYmsFuRc6IwmZoG6yH7OTmNaXGXtfOwS
6XPLoVCtetdkL37a3cbm9ynXb/Dic0bRhOsdO1VmmjvJipEFrtrISfTw0Upqy0mDydppdaLspWj+
rqYkpn0FJ4PYfaqq2HJQF1JJGRXsUJTGVszqIQNClufKaUakAhbMLg63prN/arCPItqqOddO8RzO
pVR7EzKWaSh9LjTBlhkyLhYzRRTBdob9JoftIdKpdLpoV9BrwSzGzZF9biUmMMVPE+dxS53c5Zsb
+C3V00mPUQkcVSf0r2T/ZZbmA1qJtqTfhYDR4vpbhU5uloRuXaPe2/HWek8oDJvJhq0hgoQbnh0K
BQY3Ce16fGXKFDUS+NKTsY+lEgnQmyLsD4Uh7GNuHT3/nOb7IPnRmPNNrPQb9dO7coboyMWxCLkg
Rw1x8G3YHzBQCi3ZqL1xmm7xp0VCt7gekD2VtY2AdCkOoxEODWMZ+r4ji4kWA4lmJK8RzLPcSwef
9ses9Q9lF+w7+cfHIeHPc7/5+IvT+cJKkxlmwyBYJWuGktRl2hbDp8DCon6o208ynEL4MteiKj1W
KR4742ya+NlE+yQtrpUKIyTDlx/rCQZN2lMQBNj0KiVqynj19DHyj4EXqdNVFegbc9DVN7AAOCLg
pzJLQPOGCnwVMrOMCWtSSvT82y9K8aVmbxn4eJXTlovbKrV8t9AqFZIUJn99IU7nTBqdOB52vZLY
5ty5qEV7IsK5IRrDme5vRKcL7ag3sWmJXa9Sy1YUqwmzzw64lrYvhupzkAY7iZAU4T8/qPfqXG3s
6velg6qbxuKGDeZl6VuufmnWm3OqT1LnYVhW3s4gaDFac2bbd1Vb/gLSt8MEQLj+twJZf7ooi70s
uNUFbof5z9vfWiKXE6mh2gEEx91+eBnwbvh4a7/vtHFkSelMEBrwZZnjvl0iVfKsSpSm8aJ0tNX8
Nol/z/Hj2H0thKel4aUGD6n+Kw002IPjyazo5tQ+irC5rRT1VSAaCJNudRxX+pP87uWhCDzsZQ4c
fpBvHyrJEzTerLLxSEcfpmjaN9NjpmKkFnWGE3al7xhas8uHnzlIp0IwGPejBuoHj50xvvhkIZXU
PYqT8a8T7SX75+lQVECxjNf29rlUIUlIO5iMmNazYjFP3hrjXy6cXq2wCjNWJSfZ0EbMXg5zZIP7
p9mJEIoTH0Ub35eNs/SnA/PmYlt+kL5safYXd9zqwraUsVF6KWiw353uxQipAFoMiezvSzoVQClC
hdmoeiqS3LGm+A5eiQ32604eaugR9S7spq+l+D2okInX1H2Abm9PXuDHJ8vXr/xe3WeV4lrJ+CkL
i+su+NUo3z/ev5fiwOsfsLoNSACFctL82tNGWoaowcex8QATy03r4KlFQvfj5d4DHlYvbBUJQkpL
0E4C9XQuX7PTrjEUfRAjn7L2i1X9YqjihvnoVkH2pI/NYWP1ZTL27nNxLPBnwqriHUFDaCzaOoJO
WS1ZV7US3uSwQWSrBBuc2NEkPY1+73A9PiL/tfXLV2URVi4aCrT4ZHIocYte437LsVJwBdSTe9J8
OnljieBx+lQ2071mtlQGZRe5gXKbCOLjIEjPFZ26SW/8TykdJ6XfRGuvXsWf6IPGiEk3x+KeWJQQ
XoeBKYHCDlBKOBd16kQWng6VukdO0Wl7VKLzgnSn2KHg4lraePz4M6xxJ/+JfEthRHhd7qnVnVmk
sa7pYTif8+D7ZEFa0LTvZV476VQcpOHnEERu0YiuhVJynUsPEskf5EfXUL51Q2NL/Q+rbReFp13p
N55WAFD5+AHXn+pPCvDq+VYpwATsZIhzfzqr/sMc4z2ZWxsrrOHp/7wChfsXxj6BY3UO1KFWZsnX
WELR73rjxUI0p1P2RoMAy/gU+aGrT89F/SCWnwbs2ny4U+rY2L1yVeg7f/w1myJqge1GVngxJYHg
+b9PtbyYV7mBAvU1iyt1Qmsv3Kv5s55ad35RYelLD7L9btDsbS1r4xLdWnS1G8o0nFCvs6ZzkIy7
WqIqtZCJpzIMmLJgp1ygtJd1w8YmXEeKd19g9ZEFsL+NpbFss5t2oRPtjMBmkos+s7SrD9RZH++p
9QTp3Xqr2Ofj2N1iwT2dW5RyF0VoXHl0fJ0mV7bb3/5O3kBPXd7Ef7/lKhL2GCpKeWdMZ12NrtL4
Jd60IV7+D69u03e/aJVlYJ9p1OT801kZtaOY6ogS/Qro8QOmc0SdIvLf0o/XK66JAFA6UiXqODUj
5NkAZ7nUOuuLQ1ZYwEGKkEvKbSwQPinK6BiA1Il8roiI9H/3KdeovXY2AyC43A+1u1iCoUmPNY0N
C9pGKv4upeO9dV1cuq3lvwdzzQVoKxCuecfm8TOZzoaMbGBj4+53O/vgHjrHEif8LywYp8LW0vLH
X1lf3VSY2pC+Syy94HiUY7jXhwM2v+xa0Tbus26jWNjYVGsiAG0LLqeB8iuInkuAqBLuqCUeEpUS
OkoPPj94+fhrLuf8g128TuAlsTMGo1HYxWq8jxLhxqcME/E6EZpoY069deesa0uzw06IdH86a1BH
fNROUxp+VHmiTJtpIVWHbuej/eFfz2P4LQ3qjZe77ge/O0CrS0gNSOpFvDBgO+2BA6Ce+Ify4DcH
emqesotcYN1bWbK6SjL/s+rfklpbXRRVpSbZmEwTuUb3K8qS1lGN5FT6+I9o+jexnm29wjcI4rUT
o6YQoTcjydHnLiroAijyN5LfU1qGjlojQUw00Bo0YrpQ3bdS4xo9dhJiRxc4d1rhpW9/inW76+hZ
JjoyDIKAXzbiddh+GvXvobvXtciO+l++djZS/RwgpBGaDPSZIFEZX8/lSzT/tJJ+lyeL8OOwEewu
3sp/X8X6BjOkMq/0QGZ7l099mjsyUOOP9/PWCqvETtf6QpU6XnatF05SfvKDLVGAP/OQd0fm1Y9Y
roxXaULRm3IRZ6QJU/tzwMEjYnIrliexyt2kRuQbA6wBB63bSIhdhORsUcBoZGYCPT778WJDgfJ+
5aPM8qsOXzL/dySdgvRTXf4U1XIjCq6xY+u9t76+uiqdNWWky6KgK0NHLZSnWwsA6xwYh6TAejcr
70ajd4qm2AgTWx9i+ftXb8kXlRijeH06zz4jtfEhwG3940998a589R1WmVNb9r6k9GymKH0J03Gv
qKFjhoErUNWrdA2rst19vOLlG+zVkssjvfpRehqFhtiwuxZf39DJz9OwwC0c4VAf1ML9d9aUENxW
zbjVzWGpc8kYhV8ojp99+VT1L1W1URReTD9h7FMQKgvNZvUSK+QRElHhF/kI1MdPQo8/iAGtUCXA
GZaTpye5GjaSwctb4++aS0x69Rax9YvJ/nviAHq1TdPuh2Tr0l0jiP55dX/XWF31ZiM3QJZYgwT+
OCTPNV/K9HdS/FW0Hlr/64jcaz8jJFLYACz38+RFyV0eMdOXOySn8HU1z4mI76AvcJxxJMPinmkb
anAbRcfygt/fJn8fdLWlyqDUwjQceRnSDx1Jpca4s/CE+3jjXjoqytKBZBono16zymIatZbTUG+m
89AhNprVO5Q9k28TH5to48T6RqRX3u0qDaY6CoDU/KAm3pW4RiDLfci0+Wyl8X0qtb2NavhRM/Le
aUX/fhL95hiM1tkU0/vUxKbJDG+0JEQdzjBSpxHLY21A7s7bb3EXEblCW4t0VKdoIM11cWx77QF6
E6aQ+rPW4VwZ51F11KWy3o+j6ja1iOqaT7nY3VDoX0/RQOTstB+NXz4ZQzjtowHGVtSRrbf1nG5s
70V78e0n5TAxWUA8UJYVcEurvVc1AQ3ZKCoejLhxkrDCiLs4WZbwvQWEZgypukMsRLanmOlv12X+
LkTJmI0Xooil3ImRdgqkDsWFGm+mvnYm7cqqr8VZdkQBtTEhdUV859EEvcJnBecmcV/hGF9kzN2w
srIG7dj7T4KZYQQY71HqQju42IvF/JQgHLcINkAflrQKdQogVKX/yTe6p1lmMj8np07oPGw0n1GE
4/VFN1KMgocwO4CXXBM93NofHSoPUn6kvKzpd15KV0WCD1nYXvugE8bx2cqlQ931XyIc3SIdXJ4e
0AbG+C2PDkgTho5gzWj9MK3mD2cdbcB4diQ1ux7kkD5YtmMIfvLL5CqJg3OVY2cVaODmTSTmax2/
K0EMcV9SzHpnorD28Tl5l6ox8pAXIUFFxo/UXHMAg84Iwtm3FI/xCB6gMJ5n+QB3lMnwQ5hMG8Ix
K9/TxZDgzXJrjG/QWIJYpKnqWf7sxfmMdH3JhVQ3eOqFZn9F++p7EGao/dlTmEk2JMgDfk43oYT4
pZgejXy+6Zv5mHbzjYVHFeKu3zKUGNtqKEHGobqsm3eThMGhVE2Abr8yeDsaWQO4RNPtDkOqmbQR
V6IHHO+wZxfGcDcIYHMLib7Px6/23ZWw/FZNXUhmFtt/3fJh4KsFeSggkmPMbjBMh6j+raj+brLa
O824Uduv8iBs3EPv7tbVmqscpFOqecpQqPemJrFLXmjQfg3afkPS4A/j4M0VvlpmFUPNYGrNdFAU
r21ifD1/5eW30Q8fS6h6vVl7EjRJWwtb/D8RIs4Rs9Ar45rx1udJ5LD60sswiMe+xn1txGl0XIwp
6+lZaqU7hGU4++MePcGjKihOZxqINnw3S8Pmj5y4xVAJfcdC5z+b5dPUzV+T+KGKNFdAuN1obzT1
twKwKI6TvQ9kUMZLL6dCjwokLGW71nt7mENYTWgI9lQW7Y8hVG9i+WvNmBre1S5CswldQleTg6t4
9PzIyxZBCUxagS/dqqnXM9GslIewOmlolSe14oZDuhG93p5KmIGaaC1jLFhC9EzZP2/zBb/JqzZI
hBJGTXSTT6Yjtfca7Nas+CYk9eHjffq+N7n6mqvsRMp9PRL9SEXvIDgKoB1wbughAN/68h7JzO/g
Kq7B2mlu1DygiacvqjNbzvZbG3cVQaI48iuUxFXPUH4lRfOpJgqmiblBYnhX+69+6Sr1EEt4YPEc
qF4kim4enAzRv2IYcsWc4L88iKsvKJh9OZeAZD1ZhiBjTVeTENz4ebKxzBpn9p8L9e8ls64v806R
YsRHAdsHmBv2IsbqSfdZwFKgR9zENHYjtnd4AU9tdRNb3VUGBCVIcL+cDemQ9Zvyoku1+cHNsG6V
ibOQpiK6hZ5QKc4ofB1mXBnxZekn8W7y9X0/l44V8FdaicFK9PDxVt7YReu2WZ+EgzXlXH+qNt2N
8XUsZ3vGnRvpztvT+U8QQ+NNJeEjwVyjNvpIiEyxJ2bS4HVrU7fluHZaZbwKumavm58//k1rO4x/
PvHf5VbVt5GZAuLQhuKVZeMObbcTugMGZtd0dnb4a+5qlSEjRh1Dorg9Fa5GkqdG+FIphJ0KHfX8
O9Ls+1yyjkiZ7TrdFaRxJ5bZRl5/+XD9fc5Vyi30oVKDBFO8nEsz4ZJOUs6Z6mh+dPXxK3lflf45
x3+XWoW5yveFZsjY9VODEKeA2GqoHRNFRzgQiS6ht5MEBec4Pvg6irLCcDAqa7fxDJd3+t9nWMXA
Nh3FRh1UxTPycwcRL6muleClzq2TpIFmE36psILHAFvQqty4sbfe9OrCDqpCyXDhULwFCD9bNwbs
njjAyTvemtWs4Q7/2XyWplJEMcR8hywo5rlWdeBuqB6QVNWlf7As9XE0SjL6svvcl/2PAoR9lyDO
I2tneZrnfRuWp0rH2TiwPqd+TipQJveKMZy1HvfUjz/DmjPBA1rou5tAbanOoaWtAkeFfkph6HJ9
ntPpFrGKym0bHcxdHh6wpQIJWseAaoxHtRIORW7eGKJ4E4a9dWqFPHEjHJ+lRrrKevURMAvzxwyk
Oy7j2C81J3HSXvzKOI+8oF3aKpIdCc2L0kTuqAvocuKRKwlAa2kgA2hzxdS67ozW3FUDhid5iv57
QOHvDGF7Uyjlr96KEbaDGfHxK3ifZ1pUuPx0CIvc9MrqDfQ5fqeK0peemBmPY2Xsp6q4Adif2xra
IdmUuUJCpjKow8Y2vLCwIhpgfnUmFQC3Vgtnql6MuaS03pxph1ACmzcqv7qpcYGsQtv4leWItKft
RvJ54fBbb5ZdBXF2QwJYfvQ98kXoMc3BhI4RFpNj6SmyqgbllnrdoV2Hwvm+z4f73tqijf/5aW/D
HGwgidxelxRsO9bKj02VYBEmZoUndUbt5lZ5qKbanc2hs2VZjt2UCwr1b8zRRa27iZvhWI/Jd5Sb
H2tEkSAO6wBOLQx7hTQ6J0i3fbwlVs/3vwkkpkQyPm4LAu9tAtmUSggvK6i8HrHocXwp9OloleHj
NITHFt1OdaSxg9tAJpmJXcnBbalCwOnPejDYiY+3+vAznjcFjf8Av9avTQM5o/BgoqGvd4ysBkks
IKaHrh4uZT5sFiG6GWftORP1aIdCeuvo/fxbMqAHVIFv7RGNfhja6RdKVdeGMN77xWBx2ZdQ6Ily
soa304yOOfjbNiN1hdjDt8pvDDqI2mAdKX2rXTlq5wHbamGQdo0JrrzSErjL+UMoWl+Sab7RJtWV
KiA9X+D5OkM7giNV3XL+zKTtHBTjg26mj0IccdozWw+e5xrM6AzS3LDOQnNlQm2XDZxRJ/7/Rm8v
PD36MHi7g7GYD4gMU9bG152kOfoMmBQAwBj9GAoGH7PixERIcoddPwjYpDV2UYqndFJ3FrwvlDZv
k2Ic7UpsrnsDexxU6IdB2/nR/NSH4HYD8ZOKdqCc5ztrCo8msg2OKEPnqGuMeVAzUXlLunwtZcVO
NnJ7inrMywWE7fGOMgXcUAr2BRQMH6ODvWJ21y2Wb5FyH4/BKc7iJz1Bn2TMnHEGCxBNBbA6KP5R
eyqC+C430akfvho1972ESjZmfe4Yi7Hd+cN1KXYIZINWLrGcSUXfSaJsP6FFW/hXo/i1SKneeTJf
vw+V300a7ctp2oeApHIpp09KQRdmd53EtLdomNK3yX3Vz41bp9XjVEM9b3JKlTD9PSM/wL/LDlcX
+Uk1msPSYhFy/1hV4x1v6+g3/aHOo9mV8mu0Yu/GVD6YTXhgDkhj7TsuNneKEtynxmKuoQcnfQoa
V4wlHUfAtLFT6pH/Ie28diNXkjD9RATozS1ZXq5UMt3SDSG1ofeeT78fdWZ3VCxBnNm5aPSBGkfJ
JDMjIyN+s25EZI3a0uwg45TQneLiWVD9cKVHkL90c5FScFlRg+T0aafMglxfNLpoBewU8YDk/fhT
dniQjUpVDxYdZA6uLwc6peOT+p7e+AuB/bJtOJEZsI3EUIUIJ85xlJpRVy76b8Uph8wBfHPLsl3r
K4Wk0u7XRK2VujMWkrrLLtP5oHP3UWEsm8pM/eIUX/tHwOzX0Ula5Q/DjX+HcL8d7RFhfonv3JW7
ASC94Sk6x2039D2shVvVRX4FhhQRcnWK7hBa5pWbuE3bEcuPAsuIzs6t0M79wdHGZu0VSxonF2fo
bKhZJgujNhApSxbgF72dAsu4Xk+evEsE1hkEiwOBzAh5E5VqOM4poDHPDwSjlrFBE8IMz6TfYhLY
XW7tq3xcl0pzDfbKKd3hPVHHbSNHrybcx7hRXlwii9a7j278l6KHLZhPeXbdkl3r6ZIBjXa+3i+f
b7be0QntUtXkQJVj4zap/SMeT1PfFmtz6HggR8FC1SaiY0O5CVs09EplbVqCg2PnMHEJsMmR1PHJ
1fS9ilPgVHuK3RulAN0jqU5qskh0A4sBwdEp51CU5WpAHNRKA7cGEQJKjcWgiNDrU95pTpw/N95K
jq/H7r4w7tP6XTAiA/3HhmTPxMtHPbmddMsl0O68Y0HpUMpPcuPdgDU8FPVzHoQOFixRmQHycm8E
0TqE0ULad75IpyN++gOLjdo7Nq7KrO8bJWgk9N4gnujq2HmZbodAPJqxe4Ut61LKtTTW7AqqaL6v
aZ0onpQHCkNraZUcJjVeqCVO9ugdPQcP18WS0MWSmCYIFRoNYBjm2EecL1lfTRWUhxg0TDa1Jjtm
AnJrTO4r1b11XRNtW2vhMjEDrv9rFcIGkJHHUhRIhudDalYXB/CbWIU0BxJH8m2UZRLzSGnRa1fe
RDVfj2s3Bbdw8JvFGc8wY5fjzy52iSGDcrAYf3LObm65iiDyv4bDhsCSY5AyrpZgahdfdooLn2Y8
iwvI0bd9GTTZSQuSnV6KK0997qc7q75QejsvzfzfqekoCkImlkBRn7/aCvxnYiUtASj92acHN37E
2Of7rPdiwXzM5d9DzN5eK9eembnMJcd4JkFBJE+etBS99BBRhHqdVUuyGx8Hwb/z2X9Nirsn1EcU
Wi5EUURJggIxrZeuxaHmBSDPn6Z0ZMG6i1tQlBisSAX2R+QZyDuAYAVwM9wkyGj1HmYDb36AQv5A
uyfZBq5owzl3PJI2PVHsrjfWKewnMx0Oheix51rpQfKeE2QBcLuMbFq9OyXSHKXs9lWLr64hJ3Dl
7gTh0cCBrNclZ1QxLbFucivejaW+pfHHGnqPeqB0lq9feYLUXItuucV1DauiRlEdabR+f/9NpvNr
/oZQjUfF25AQvZr3YfMSSbuqtNLTiIC+rbqHtqq7hUbLl9tmcrkWLd2cbKdnoRDBgF7oCwYRY3PD
lWhKG4+Z9WZV0k4ILPh+5U8LKe3cPJXGvvQR6wn+P+5cLD8LTAHiXoqCksxsK7VDWLpFZKYn9Wb8
6aEW8pxv6O+5Dl85/lGt+rUZIL3CbYFvvNT+nxWC/1mKn0efHaC92FdYtTB6DfM3OyESoaz6XeSU
kzKGcSiO4ZphxQW4jXkOVPwYFuEPmNRsbP2yf4iKhdYHvZqd6kZBqc9/qBO08IzfkvJHb599/9GP
MrtH9CCCqu9r5SqrIYBrCms+WYWTEV7QO7hZDJuBNpnj17SJg7x+zEMj2Xa6R9O2yuRVKB06o+62
UReJOyuMpb1ghAjnigXUEqihkrkPKkQN21h6LVAIsWVPHteKUjlYrghcXXrJW0P1zNeJgLRFtBlh
E9aQ/TRQX8JAr6x+V5ubOIZ1HwoUxusbPMrsogtAXgKP8J4geNxGpY9/tdmVgE4bpPcKpNnxQ04c
TfLfaFHehBM2fSx4YKVgvSEfuzLKcY/dEzqeOI75AaD/UOrqygYVWO/cWvSdTO9H2xNx4xKCaK0B
bUUw4uf323BWRP7nO024c3JAmWLNxc1bU8YJmc7ywOTA9bDa4j2LqHvGgObE2nhw9ZRtI+Y29zac
JsxDHQi3gaztvIZUakw2lTYeJD28HwTxra1a1/aAbrPr1rEf/v3+aT+iwlnUQJ+SmiOcIQWph0s+
dS1Fco3x0CkBiN6hWuRC7I3jRyMf9yWkGRUtkbgz1x206VR4DvIHSxGcksTWaaL4Xsdx+Moa3O6q
wV6VYCs0oB/laiMProrqBjpMgRzaBk3nWv3djK4tlhEi+1iYab4t9q1tpC9Ga9IwNuwi09HVQZag
0FdS/neyb4sKE/Xb60DMr2svfxySdgswBLjqtHpU8tKcshdegGZpF2N4q7jhIchl7ppY88m1fh9U
zT2NkGe54mrTgQvvqR7toGN+dL0pP2JxYCCqX2g0KAE+1MpzKnK/1XLbhALrp+VPXNdWHAHINvzL
oBRDUO9PdvznLX/2356RN1kqU97FpsaNVp54nLNo2iV10RdCh6bPqsF7kt26pvEAJ1P2NsbOO+Rr
cROJGwGd+Wqj+us2cKYEUFiUlDq/G10+yCzrBBqsa4NJVp6aoR3B+M+UxxaJClnwbM0cDikZUYxz
4feL7+LEmk1/lna6uhsBmEH1rtd/DWpni/6S+PnSCNO/f0KDNdmoF6nFCxb8d034OcbyUh57kWzN
5jBLtoJBsXqstESqB9NB4GFYR/O72JoQMLEYPWTHLuKbyahnbd319+/v8iSaDT5Lw/xCCVKlYXrq
Vtug0CSiFyi8gCNfDRt5VY4Hw7qu/8TbparFRSo7G3d2/qpSqSmqx6QxMHE8b5tytdOT98H478TO
p3U5edCqNMsw/abkNq3bT99Pz5UEv9kEW5BRsN3hkdrjQWtlG0X7rZ+kO/pfzwvv9LzZdDHkB+r1
05DdEEnktgw5XQzk52bb7iZ1GOVZ3i2WCqZtNQ++CFnASqe3CV9rtnhKv27FViD4Fpn6Toiq1gbi
kua4s4Z2L+hdbgvRY5RYO4XjYOWDqUrBTSR1Hq/FgppynQUraQiuylzailJxA6gaUeOIvWpakY34
R7bA4J5Vjv55O/QhIONSr5kc3c4/CF3aPtCCPj6RCNtaFDqymm1F/UUKmzXV9rgO7So8xMJTIed2
Jx/6FDJstglq99YzEDSCh6SZr7JV24OW3QUFGloV7A5RW9FcorXWNAu1rsv9SUr86YFnyZo2uK4k
xl18skC3B8IfRffwW3pZWDRffUgDcyquIcBJNHH2IVG4VDytH3kt6wrNsN24Mx+r1eiM63QtLq6b
y6jGnDg2NB2RAZKMWdwUjMRqBsiFJy00nQxyVaK+LUxoaYhZ4OyytPAsqu9EFmVjene+sPJXkZNc
k1q7doNFER26RRXdr5opZzObvUcxkgVkBwpmZtO/wxs0B2SB7PEu+WOs8Rpd0Woz5KueLiClwu2S
VJPyxXfkisntCZMxCdm72fJWQ1/tcjOPToE8XPXNz66nHm7EmNtOfq0obdh9U3lbLIUcOsOY3yCf
IFEcjZIX1YVz0Hjpi6j/QNF5hZFrY5tFta0UjjZTPJa+5aBNQf5UYp0qicEhkKPVKAaKLWH6nLjR
1jR/t41KGJcXKljytCRmkUYh6VRFDeUgbJ5mmUZqTazdoYlO5ngzKCFU1PauHRHqkKS3Vm1/66OR
4xaWHNrwJS17tMa6PF1ZagvZoHHEpMGADMu8LpdWtWDEKy1R67VoQq0U03yrFkZkD5G/EIsvU2kE
UCeaHTYXNP9QcT+PNmqnhQVCbx/b6lndNgd/W6/yfYJTIu7Bp6KzR7Qi+3W2qp/CdbT6D9Qipy8+
e3FnjzDbCGooBIkbAkbr9J+Jhk9yNtxnru9gM32vBsAfzBwY7o+hwGRwgHaoRrbh9fg3gGmV6ocx
6LZNDvdcwPy3QW8IQDEg0L2Wt7tMad6yQt2XCed1/ksFOPf9Lr48pqfXR2+Drv0kCjD76EYgF2KT
6PEpKjC7bV5CQ15FA5KBSb7+fqTLojdfCuY1WwcJArbwbONaHdqIo6snJ2obRxrhts7OqcXuRuqs
tW9d6ZkCGCpYdc2LNN41yV5AQyjpfEhR8koIh3VrVsfRPA6tZ2eR+fT9432RKJ0/3vSmPh3q0cjv
FWIzOQEDbbW92f8q4n1jkDEVV56MOgfCDIjuYgdPmpHdhcGtIjwAZll4jC/Cy/Q5REAUeLfwts4f
o5V8KzE9NTnlFopVg2GBby7xGfUgZYe3OTKHiV6uc4Mit3Y/UJD3+iXJ+a/WBPAKxUKKHYGaOSdD
0AxtlDM+1Cge+U+n80K7azEcbf/reidL4vNIs3duYTCg1oGVkNxcgWzgwmesazBxSrdQjPxiiwLh
/HcHfrZFK3Cdo9rTQ1LUU19NjsuhLVNQbgfDRhPDXviIS8PNlnqdRb0hTx07dVu8cdobP6PSwb56
jX/q0brvKUc99k/F7/9ArfuLKG59XNPBkUsyOPLz9aM0bh/Flpp/5KbQSGzyjL1qDxu6S9wvluAu
M0jSR7bHeKZOXUDEVneuZOD3BgpRMuBY3WgPbq68pJOQabyJFA6IPkRGRwWdLx8bN7AVigSJlR10
ucazRbYln1qQmiQ/KN9tyEk3C5/h8soqAkJSqUSaaAoZ5uxdpKLbiWOd5aRc1i+g6z8x1HFqk874
CrwdXlMo41IExuu13FL1WVYomZbV7GQ4e4BZZokMs4IEDg8g943TiZ7TSktbaGmI2fWnzjVsQ5Q4
P8WZCJUInEs1LpwRC0PMW8FiYwZja6TMgvqPiTiC3w0LQ3wVfQk1kyKFrlKwnfOAjdw1srQxp16L
/9izbCtHqZFK/NC3d9Cqu/I2S0SZL24qkokDC5AL+ACg6WbrQ0tCbxDQtjoFWn4IjMcOPVzhqMo7
ACx2ilKkrhfrMS13CF+u4qgWYT08jVX2ECbVVaN6N0hpOipXaFVZK4K/ErLsh+rKlBch2liy/hyk
C1eVGdxq2m7TI5PqqJM9rDrP66Mo07w6I5D1vuuMEnotYv/qt7+bBu5Yl77GjWirEHcbUbHdLkJQ
198t7KrL4MYjcCoYWGirWMjPTqgogBie+by1zG3JvpNVodJ8jKre9gDEKAgoWuaLXKB7SBrrpDpI
RT8bb2QucJqS74DRbKtOeVKN4L9fREiqkLnqssydx7Rme4HbfoYWOU8G/GdNx1BZ4SD9x3prTUdx
zCvqgE6EiewCPuGyT8k3+fewljhV5T9lDkaVqYUbEgLD5KXLwt8RhB1VxqrGe5x2iyCD2ajoyVpi
Swist8J4CNI/IYKqZbX3g3rh9JkOl/Ogc/44s+8zyH2kRyVvIRrRZhAeQ+UlEaqFQWbM3n8W4udJ
T3nMp0mnmWIaneDmSAkFdtxyfzdgoaaPPS2OIPGv5BKYSNFtQiFeKDBchqPz+c0yfq3v/LKa0HRV
9e5Kr7r83+fE5wNMD/BpalEBwix2mZqe1zsVunRiBbYgy6tsWFg6S1OZ5Qlh31qCnLJyhKG4SeP4
tlUVZ2G7XvSEZqtzlmMJglCPeccYQ59tXQkzWj3nIpavRO3XEF/VFhCwZlt72VIzamEZzoIrfVW9
HgWLU8MtbJNGbJkK2OjGYPTBmvUvo5cv7f9pzV2sfHiPk4EQ8KV5cKxTjMpwfcpPmnVTqqiOxxUq
tQ8uODkehC5j4RS69JwJ97hbPKr1uHCF/uIUY+XQeuZ+QwYvzkOjIkhjB+gf0JRl68aKZaNCuvoQ
eTB9rHfoSozr6neyaZaC8pcr6dPIs+2oN9GghykjN9KhTJziUDguuBs7Dff+36kqUoBjqpbudIsT
nu3FqWORJi2Ly9fSx7S5RdGQiuMh8oXHVlBXSuxtFH88DLJny0Vry23j9Alq2om3CxFEXVjqX0a+
Ty9htnH9rkgMr5siw9qE5xlvpjQCZKO/mhSXawirhCrgcqyFhZEvs24+PNp6EwaZzz8vCpVSpmKC
Q8jIAXM9j2CcVv4mAJ+iiTt4bjh8/HcUrX/F308jzlJLM2w8qVZ582r5S+9urLSyzSXf0i9qbefT
mh2oETeMKCzZULhh96a5KfsrzSWT9Q5N9JRl/qoLAqcbulUxSltLj7bcem59yh1BIL506njViEun
7Qdr6GKT/3viHxSET9G5aWrkyhXiSiKABqJFLA3HKBN/WI3iGD0hBm0VIUUxFJs0s96NlrYRovFJ
C4PDxCD2AuAGUXcnjB7arso69kT4q+beQn4kku6QfrW99EcFLUF/QyIOTGNQInoGXTViCXUIOJYB
Y4QrT/7ZAyex+m2eCfsUJVS92EOodQrP2MBrtTP/BcCYHem7kKRMH6KtoLwEgQKY1UWxCI8As2CA
oXl2pVutevNF7MQnn7vG1jt5qo7sKRA8LazUL/fIp9c3yw6SMoYI27BuQlx9pZXo6CbWHYjrFk/W
2rgRRwhqTmnLV+bS7vwyOn8aeRaiEGssS6Xmw4V7oVwpK+8QOMMGrYF/LHCWNsiMSHmxQ9RZbIrG
IBJdl/GoKzTIYh3C8qaleY2rcLUCioAlWgn9d8tastviWXGSVfCwiAS5LKacbaEPvfZPyxXubaQM
U4SUXzsHvSrZDtELQKDb9q5bXJ5RSbcpYlMgtJdK1dPu/G6nzLILWEmRjxY8uxdLdU+yrqvibzyM
ThVkGwNpfxO5Kk/Q3v/HFTZLOAB7tqYafMwYtPKwrk7Kzkrs+Go6htq/+S3vGWWhhcP/i0b5+Yue
5Rtibbmab/C5fcCdURfuE7yXtD7b1M2rZTzIAOHliraLl+4VL76RqEn3xt++z1d5517rNeAg4Q3p
8tsh71ciD6y5p4U3s3BKqPOYjWysmBt8kHLVaBsR1fB15kwqdA3u8M/Itu2W3solGGvK/j5tulkE
r+MOYe+Mt+Kp1Zo+wo1gtCD2j1H0NAixMwI6dn1x28aB3Qt/4yDecc9fmPZXF8ZPzzCXGRisroyi
mmkPA6KWKtAE91aUJqnPm0bGAgDhCXr8K9F4GPw/CSdom3irPjmM9Z0n+MjLLYHbP47j+c6wgD3i
XQLg8sL41evdoPQUnkjqrwLooq3XO0LnwYMtrupmY/jNRhB/+IN1FcKAzwIDHlG2lfu7oBTv4yB9
HAENUL5yj7HQOm2rOj0o8R7z42BAqB90NjY+qG4ctAwVx31fABrNULbRb+vUffUUUFjioD5q4WjY
VlEday1beOlfhfnPM5TP7zC9LkZxNIWdpta3AZ0GKxIfIn37/af9ovvCO/z0ImcxlgoFzZcp74n3
bmmLf1H78B1fsrMT2CwUQNY+vinDhtofcZ6KHyISydHc/Qd1z5nxxT/hHnV2YH9gWsULdePaysZQ
G6mMRLm5SXK6UkP0SzcRDi9a98+YK3eBGaD6EG2CXLeBLyP9o23aUPlbiu7GLF7LStjUMmgjT920
KH6CxQXo+4wf80oU/uomP9EOAnr+UVU7PgCxUd1lCDug8GCPARrqPofoeC+orBZcfGMt+lX2CGQA
4S36jWyO72ZmwDzz+c2NPWQCmkrmfWsEsBCbXZBYToWpTZWtEM522jE5+txscwXyUPyuqd3Ki9Dp
Va9zWbaV2j26lrsRQ/V3Zql30ZRgF22yidVoo1bJRiTDkOLuKIbiTdUW27F/FeDjycOTjPb1kO2k
KHdK9UcsvfjZuxjWqKCC30m8dFuqLQdy84cGwbWchyjfDBRwu30eWraSWusowijiSbSkDWXcle+F
V5USIZ0u0yUYY+13D3rQCt2rZKgwgk9uNAlQH6AXHCoH/JE6UdtnkLoUjGicqhjurSZ8K0jXvUhi
hVwnwV2XVgJfAZpTmd8JvEqTv9TKTr14L4KDy4iViW8LQm9nIeS1fN3k1Vsj1Ee/l55aLaVIaW4y
kLWNbIAcPEQKNB3vPkSychCNvdXHndOK9Z/S+/39fpgC+HlcoZeG/vUE6eMeYs6SK8UKmthVs/I0
gLoQqvgpLburKG/RsXoWh/zG1ZT19yNe7nPF1GHRSUDDpr9np54VdWRzcVNOJmV6Fm0y791whYWz
dWmQ2bmFlKmotWldnrqitls6v2newelaBEpdJiznk5kdVnKZJe1oMI73nF4jkIhNz5HMNL+bbOVG
aPZ2vm7X8gaKHDYywy758f3L/OK+Mz2AAW9XAvB44ZTQ4wSXaFJVnsT7Zt1fIyai38QPE05rdDRI
tHbJHnmIb/Lt0kF9eUaejzy7unZRmwmQdT+8JxxR6rjZVHBp8LdD/CsiM1mY6RT/5yuVZo2MQBbK
phewQi8lcJc541Xrbq2sJodgYZ3vlEO/TZ+WsGDTw88HA3BuUrQ2qFzPIVpGj0qsSZv+RNvS8WKQ
8Yvomss0m3rjv4eYQ7I0PwqU3M3ZB+t0373VD3LmTO22ZuM+9M/hlX4VHgiri5eMpXFnOz4Ys7gP
aqZmPIT0Lfp9fjepC0NrXWEplz36V/XNcLUkzPdFWnc+3dnxjvF5VRtmOX0+HO1uhz8uPET3TgFJ
pNIpWUKhfRUAPr/d2TFfFZJKb4a32zSnPgCeIN7FwVLXdGmQ2RbAtSkdXVblqS8fKx8/vhKOwJIV
2MJS/ChofbqONUKVC77M93IzgePhiDXSws6avvg3i/2jW/BphLEskIkTP1aEflB24R18OMe0JcCB
SwZjX0AqpmWAu8ckuyBegANNTwvdSua8Udy3MKZIUReYEuXmlR+rj+huwqAVx3Un0wUuBwmd1/JK
EynBRS2AbflHBzc67bzblAxc9sR3vXNHB8PKYv/9O/loOp+/kyk/+3/sOHl2JXQhsZvxAHksQSJz
i6cCBNLoaJ0MR7etbbMiY/a2xbW5yamUGdfZX3877FQ8I26qu2hlrbTV9w/0Rdf6/IHmxyYpbRjw
RNzKsSHq/gZkF0ffoV20rTDYBOTh6A/Vr3atrIEuLUFWv2ienA8/O1AzXU8ipcTovoxfg/aP0BWr
wRLXyVg7SFOsTW0vIU2pcUP8ft5fdjyxX8AGZsJ5QT9g8X5anF6tRX0VRFOFVB930ka560xneJPY
bRCa5XUAaEp7lXAsRpP10bXQfVvfPh1Itha5bpw1FzuF04diqYVIiYqV9ewj1Equ12XN6hUK6b3X
rIOQhI8Aj3zbqoR0V2uhXdeJ5MQSSn3cyu/lzvXhR/GCglZwmh5IsRu4aO4EykHpBtZ1cp8Lmd0U
NCGLMtr1pZtv2yxuDhoXviehxgMG9xbgM7oKVzR7rsK8RFtTuPeD+KVKoo3UBCXeXtYbSKBo23V4
PmbpKhluqQycCrHduCa9YITS1llXPbPZn1qrTHdCA7kgTVeCEkPFrARlTdd5ugaKt2mI1KJW3uVe
7cSp+jd0yY3NAFHahMtRgwAT1ZA8bXdBrgBzMigGRd3RxB24bbuV0N/kvZEgnyPv4rTAZtV/SCSX
5LcVuEd0T1Jg3ehDcEIhTbInO7OqH/alWP2Wgl5by204Ii2giXaq6M9x6YeOqeC1ipzEr64/1nX6
W5WynacWf9JCwgYoTXd+rrqOacXRI/JN2SoFebgpi/FNHtpjoRlYV9fNOyxGZY3eVbv2om7cegXX
dgEsht3FaYJ0ZHeQVFhXatNuRdf8rSNDZdcqcqt59ZgB9NItjskRqQP0t1F012wDEJiQB8H6+xX/
xU7HbwTwB21ZHYDXx0n6acX3ah1GfYgfIl7cOvc0W34rnBEqFqvoztpqTrLJn3F6uVsGBuqXh835
2LMTbShpgbHSmpNuUu1ACSxp9NfOq299RTlFmLaWWrK1ikbYYHD0K+qGNQdrW1dHV47exTTaFxnc
wkaC2YvAhTz6vKG3rpamiO6MySlUyn2bQvRKb5Kxt42h2Am0XHOEsKpRuJH8aCtDaSpr1FeMaAfV
AaOvfo+p9W/dHY+t7L6HkfSWyXgzZh3UFqvYyIK6HtzmRu+NH27SXRdao8Poiu9CUIFZWzloEfDH
BctSmUekCV4gPr+IXvAoqs3vDtXrUByOplkbOLthexAs5SJftNvPg+cshqVFr4TKFLtrb815Eg02
AjO33at3SHfI1IfMY9xBIl8Fm6Us/Qv4xdnYyqzV7zehCleLg8zP1OcW2RS/SdcGuFhPjTdedZtE
J9+1nKG4a5NwJXfqdmE5X+bt50tqSqI+LeciC7Je7lnO6XV2m27c/a/eiU8AnZ3l9ftFlikhNj2d
FCiSmsZHAP80mID4aZNIOIfhArrWneAAOcp7Sq+GjUSiaZ5Q+fx+etOnO88TzgecpbU+FwUJgmFz
SqpTVP5OQ6x54lq9GlxtjTxPoL/n3u77Ib+APZ+POcttqX0UcqNrU4DI7FcYjFvXUexxA2ztiPkz
BcItndvhp/pzXLf3Lipui9SqL5bV+TPMAkXjdbHhljyDuk0fYW9sp9Zhdz2ZPPwHo10m2uejzdYQ
WipJkbaMVtP+QcrEsSRHWKs2ZRon49NCDb1fulovfdlZBtjFUe/1voLvnSTYpXhwh70RafBP8QMf
X/UqxHgyWsh2vn6tKDxxoddYxnPTJyss0wjLVTZL96PCzkENXkscW3UsjT3Zf1AG0YZD6ohFt1PG
W79YUi4xv9qtGBpz6TWRWeLPbLf2FeI1qdWcmtw/ijjPZXFOJuVmqHbUGQ7WWvLm5VjDuXX4RlJj
y31812ng3zLOWVNGqjFJIW+ERsZZrqvXhhhci6l+6IbkrROsDh+z6A9on51Uc4Rim+NqoTPKSKQq
yablzE3Fn01hbQL9wULjOYy6lY+caqBs3TrYZdlzhxQVZ9QhNcWnpEv2vpJu4mSfqvqmsIBR6ahS
aaSBpriVEyjLuAPtzAEvY1FZJTq/ja5onik7TZZR9qXDY3abHm6nCdOh0uRXKraSk2XgEuNqtKXs
jzwoOzndZtFzA8iu8SF+GgD2+9/m0P/0BO9as8i3NGy2kWuy8wKFyp6fQFpeW4py/H7zf3VAqzpC
LPCU0A+bo9+bWKtdARUm7IEpU2vUlOJFxN5XWe7nMWYxLYxSYIEhY6hb81AckAVFPmd0smO9Xepr
fB2wP81nFsuarkmHGJdjWqxYLpqDTSd6Z6ynfF5eaU64tlZLGseLY85il9W5yN14jJkNdrMmR5ks
efR9hFrwqqDUswoPwuP3n+3LAPZpmrNthU+rFzWF31KPrEj2qTfHkyRIs3TYXpZzCZRIeU+O4Ra1
1dkFpUi1MTdyfJ2NrFqFFjmYV7l7OIbD6DkCDcWAhMmUn43gWElHX+/BJMRrg8JPEsp72XzREMVq
lSVI1+WqZdNQSjMVIKAg6GcJUKRZ3Aw9KC8idfemboEMeAvN+oUh5pBfo6hLWRrEGMjvjvIyEmza
UnDWL4FpZ9OYI8fdrEw6pNNi+CDIc/hi9togSL0Ksgo1tNiHsd0M6SG3guQujqLyXpJhXKOdGtqi
VyIjkbqoYKGBuR57UNW41dACKf3HIC9SkKjpg1EnbzUtCk+hvx+49VpyhxRauIn6+12WYoCayI+l
Jl+NfbcLsrtEE+8KT3ge8MncZP6vyMueSvFJFKFXc7u4zaz0PjNEGntGcjvIBtBb9V2NjRXNn1VY
eKu6jU6jZmyC9t0F2O5Z5c0YnNQM8FV/I/cPStVcm2FvQ79yCgtVgh7FMtAAiSXaYf+YRxNlCIZS
bKxHnMrzeltRBB/qH2oC6d03V1PtRoJXhhScozaVXafV1lXip4TKdBxGTgeyT6/6VzFVVqaZbqpQ
uu1y88ZHyF7W73zaTuJwIycZobs5hd0QHACDIOpQ4oHeDLXk9CpqHKHo3hS+dpN15g2nGgX4dHzP
tXKwEej0X4tcrg7g38bbxC1lJ4pphRoikkBl24TQ4Ivt5AOQVupGDvPJJwBG3ntgHdOpjdr2dtu5
b27eraQK3Ym0vC/4WQg2XvNu5OHZp7wYd3epG+N9OOwMwLM4EDrY9a7E8WqoE9zlf+iDDg7nQUAC
HCrB9L+A/+fTxmjvQbmDTZ0iUWCWKkxTBF1y6T4w1CexiXZ+Ve5C4WdnBPtCr9etey1nJiDuyjh9
H6OWdtAs7HOThTHvs7oNTC59dJchBS5socvwdL6BZtHeHxpPF1M5PpU593saQAh2JTQC0+4Oycdt
GC8B5pfmNP37p/uAlHl9kvhEhZqjpZMejHwBQHkZ2M9nNAvsRhw3spcyAFQeJyn/DLm80aKFsD5F
7fNLxvkgs1TU9ENEWicirheYa3nc696uC/2rQXjx2Effr4IvJ6QhSo1+g4qC1ewE0RFs1AuNUB1K
BQBwza7qYKsP7v84zKyeKJfIa3KNiU/+eMwBuJXp6MjGAu76stXBe/s0l9mxI/ljX6Qqg6CluzGk
5Com7FbSmxst5kwLQ30cHZ8WGrpbpRerSnwCuHyXU4QqURtz4+tKfIyad09uqG+otovoRaB0zlg9
i8Eretx26PfHigD/P33EuYp6GMPpNjpWZSccUzxrPMq1gR7/b99wrpZe1JJZ1OJEZM3UnRslCHZj
moY2/PeTgVZxuf5NeL5IMxmqbNF2PN/FQWx6ghCIyKr5MO08avDl7zZ7pLGNmIE+/lBlmMvEXIiG
AHn7rRS/CRWgWfPQaIdmIC4jcV6Kf4PQWLUoAaLuhKRKLPe2lj4JiI3rcHcoHVK85SZjGhU5UCTF
duxPNUITJs34ng66HWR/cCV/UyT/Dlt0p8zCG13tdbR7kzuzpgyqI2/Zhq8F0vFeh0eLFdpuadiV
9J6BQJWi/jHxkL62cNDW2vJa6H7KQW7XYfmsZ4mHG4n6J6W+aqD7m049EM+lIaKwYLI2xKkylK+N
obk2OslGGGGbT8eF1g12ZlWnGHDCmGX8ErwY7Lj3rv3qR+8BCtOfBfmtc7HV0FcxWy3SQPTJeOzo
D375yy1OA2A7vfwpRC+RmIJ5+GlqxnaCjeSs59p7GCbcg5Hu9O42134lXvZo9KKj6b3TBpkj5iAb
xv9D2nctR65j2f5Kx3nnNAn6iel+oEuntHJVemGoVCrQO4Cg+fq7WN0zJ0XlFXt6Xo4JVWkTIAhg
771MagAvB2Aml+qgUNMVpc/CWDMUVOMxdVh5lum3Wu6/kVZ+MBhqi5D1JrzYZwpuDuZWA+5ON9IA
Hud+C0nhPH5XoJVqDXdRfKTauwVOA4DJUcHdVisDQssdS/tjEmaHGtBYlrwB2nCXZiQYW/oLBkkv
mLC7nA4rZuNmEUs+sHVA0aWbCngZS47PSVPHbozcFjfTnVJEl1B6yyFMI+GQqNHjgdHHiBM8Qjkz
zMWhJfqjAT0wx2TZQU0ML64IzEF6L7QLpy9Dx4ifTIA2q5RtUpTCPaMs77jBLxGV7ym8ZAT0/6T0
vs1fTXMXF9Q1IG2SDY8dQbdNSypvyJJLoXWdn6PA3KJtT803ZoRPhdLtISgOKbcI5MQGwiwQBnqA
ts+9Sr4ZbQF+/RJE40YZAkVDCwwzNDnANJs3XQwIOzUK5/LFlPBRhJcMIHnYXUJwlzsWUDOwh7XY
MSF7M7R9dVhiCH7eTD+E/20fc7WZMtsYS7g9yhew71fZQBxallsqnQtxXthaPkcik3kxbKcMCMBB
bu/jzgIweAng91iiuyQdCZBgsNoB6aNscZXbx8YJPRvozjAP5XZAhFb298SZ5FVt6YI7LIOu02qp
WExu3JHwSJPltwFR9k+IHIIEQdNHPJIi1QCjWtBZMDqz8LNsXZvcdKF/mMGBBuxGZwQ7QMSGP+TW
K7PfG+NJjQ4li52a99uwhaP8oECF2fjZQko+jcldlqpBDskpPwlp6aRK/SwNWRlUZbp0NtwAt00z
C5Y+yJE3jKG0mgilFjHgfHDn7Prar+F236TokIpwCzDjOg/RRSrS8hcd0LeJcBOWjQbdXSgtEiga
USDPG2DKca0abYieMeKWce2nufUggf0jpwfYIcE0zBsz7uf12Sq/xczyU1SjVHpflVCu7yRPgRYX
jNV8mVhuJACxGilg8Q20HAGswr95OQRUNj1rvHy9sm7U/DF+vEEk4ji1jLn6KOWNWVt8KC990Hv8
IVeOFcxwTBcCSm+qq1he1Dg9TBCX1s9Me3kq9iOwOX26U41Imxf8S91oatZAxXISOYH9W+Il+bdo
/E0oMYL0WGnPGoP4xcJl4LfYxsdLKvqQ6FfBFBFyMZ/tqnIlyxMTjVr7nq4nm9h43/jRWqyWhb1u
7E/oCE8C+jb4pJNqz8fPFtrhQq3Sqr40wRiMXrpLvNxtv6vbOojO0QIT/wYsH9HQTJCRr9+oXmjY
gdDvQzS7BkHJV3M3z0HTSe4NL91Yb/CHCHiN1QmyFPiS8Fu+ZwtZxu1HAPAXsLnpOearSTNitNfj
pp7kvNeF5ch7dUd97URXwP2u+Kp7hiYd8sp14merJZHGGwUzTMBV9FkW1Ze6oLi61ii/C08DBnwy
RwAQQloNm9Rrd/33hY/nc+0dzRsVuyDEMCHhN++zx3FrFqiOAfOy770Imnye3DuQgYdeDbbmFMg6
gOo8tI8N1DFyyJe4uMEZSxTvz9dOFdw4qByBtIJa2vwWrRt1WSh5yi56BHk6OQqK4aVXks3Xg701
1uso5ONaHrDA6zJM2MWeLOy70o2q2mVSdq9Flz4sA4i8ww2GLOxPN4E4UB+bJNoJDhkyPdbVGWuG
eZizPkbXKnPSAxix0NZEhoD6R7+xd+Nawk5FVJe8kW8cvCTkt5AmWupOfj7rMMNQ9MUkg2dlGdMb
uHoIMJBFiqsqgwgnXYG/6ipytwYhGQWqd6KkblssHPif6wEfA84yCUivpWIQEbv0EHbIFOKO6ZL+
3w2GIWKYBtYLkk9s/rPNqbVQ0aig3XgZNY6UTxh7qgs4KMBUbqwDGWdb0UFCt/gB1VK/a+JXq5Gd
NAYOrm3eukJff72+bgwZArqKbE5KBYY+f9FDmZs6KLXgWYIbnBjFWl4SX7+1HU8avcDE6IYGzbfZ
awSdjjcdAyyG+TWSDaA/neQZGe8d/CjSwAIWZCElvPFlor+LHpWMah7UeWZTLAqkPkVEmwshYKyN
Tik9ds391/P2+Wo4uVr+GWO26THSsThLEYMrQG1HigtTHl+BoCuUF4OvQ33eAix5uvJZhonyuDnf
3VHMr2mStyO61s1muia0Qb1ZbrZ8HtHHMLMRdTzUcxsqzhdajq5VKhuV8S0p0Cjo/9dr7mOk2YKw
myjsB00gkhyt1f6lRaCvp8z83KT6GGL2JedJJGgBs5dLNYwVsDhlGMA2/lHtutSHOS4YSnyEIljZ
JXdtrirrcKgVT6pQi88GwFjgLzJG4FWW1cUW+d6GMMQIQqqJ5Masqoexbx/s7NCagN2fSHiIgJay
xgxUBrHWIAnLyjtotayQFLe03dlMW8dK/8qkJvZl1biXZIYiuZq6ksDFUwzSuClzpXGNPEYBKrZf
aoDnXEPuw5XIezxv7kSt7Cep9AwF4zPobtgBB58zECutDTNwxUhlT+kuuUac0LrotL8kA4VMGZBB
JHaNsIKenXIhpXhotfdeq1GL+GaDsbQw69iPP97xPk76rDioxR1mteDjhSMv7IkUwAPBbeV0UyRt
0NZL7fDPn/nHcNPxcXU8aMQsU6T340WDim1Zt7DtfFOBrPt6UJ83yI9RZidhXxuSySR8fQqUjsLn
rHj9+vffwOhjn4IhCDyuDPzHvGfbJ7WlQPRmQCoARV8USX6TrT1YLKPO5BcskD2It3v6ye4WSYbQ
qrzxznSkk4asgsQDjZGPk8gru4VfdjZcDEN6GJLsDMlHHDdpABH3E0zMHiJ0yvL8oA0TMahAMZ7m
UB5IyCWrQUypmbWLFeWXtpVR60PLGeIovRQ+GxCnXslMDUL5peqg5Zs/2NFhsi5uQNsZ4wJWaMcW
pEQ7epSH95zpJtI/4kd8HJDc6ego9xCLNi+khelY69DhNYskv4NaNs3Sx0yDWGK60VQwtRsC09YB
1Z8MPsZGbxzrsF7LGYioJvU0+QlQG1HcMXrJYn1toztUGsmrBJ3lRnqM1TLICw7p38YxAQGL8/bM
OmzopoaKMLJSCuPDvvU6glRJlTPH0JFvW3tbLmDvDG0vsC21Mt3XLF1PniEhJbDkgEoVDGlHeqZN
uzYq9EqgOLWmsKDt8VQ2VEr5SygVvq5CMYVDWyXt11WD3Fyou0rbGka2jcv20FsCrSKyr6HG6HBb
7BPxhAPv3oAUqpVKvmSj7AI/ao+IXW1GLu/VOwOlTCtlIHTbrlLFEIx+14XY6ba1qnrAz+kxrM52
rR7ahm8a7A1F2XhCaYIWXb0c+xlB3UkSlgfZUJTgna421q0JLtJrDf2rhDA/LzTIIVJw0RksBRpX
h2FTWaDD1x6SHmySUYYQGcpx2iuqCEHVdi43HmzzwqLKG5Ec6fkTTOzOI9GOYOBsxvjegnWCY3Lj
rsn6R9VOPD1MIWWfqj48JzXXhq7M15/crZPuqn71+/C42jjaWLfBRGEynqlxog5V2aFFi2GbDm9f
B7qR9X4sVc1u70xNCLxlavlCSQZ1+Thg9Ky2p0w+q2j2V49U6E4F6mwLL5x/IzR2LuT4GoBunzgq
VSKPaZMmykVN422DLo3a6ZuwgjYctx9kqHdEJn+sxlx2TeM5yxbvuZ+74RYUQ6bWPe59gBrMDgMl
YpwOValcRP9sDbCh+F0z11UdQOEMy2cEKw8Xz9ShBrDZuegWDqNbLxmlBtQagA8n1ly6ZACk2eZ9
N1xKZc8sYBejF4nsh8LwFyb61gFh2BClhUITiEfzQLkqdUTXBAJVu7ABDFnOVm0SbRtdmUiq6EOv
Euu1huBhrBGIuNJxQy17xXpkVV8/yq0D8fpJZqsNLwGEqxZDzsFJR60hyTRXLpeO3c/tRoB3r8Y7
nShXXw9X0xAXUkSx6YF055K+pkPr57Lml5QvVDZuzy3KODpAZ7gazU8nVRFl0o3DhYHMOeQvUfX4
9ZTdKJ3gC9VkY0LfwPdxLuJpwNXdzgTkxAEROFga8HPYU50AkDJUMODJxhx7m28gqgecmWf46ubr
+LdW6XX42T0VqW839hThDVF4pPpuorHAyGsV/6+BYdMwISoOBRtwa/TZS+ujgdVJiy1vBG4Eojae
LBYQNrcWnzm5mVkWVGv1T9hahgTehD7hJULKkOGiHKOzZnZLDO3bE/ZnmNkaL1Stguk9eg86rPc6
IoLc6BHquV5aekvjmc2YrkOHHRL2EOqHrGapPxTw6svZQvHwRp1lei9/DmeWdEWNpepDL+QLdHLZ
xCUygySw3RRcyZ+py/bpyrgnAXJmjx4Bau9cOEh8vQKnT2h+ab9+gmkerj7nrBlTGk9PkBYeVAPl
ZiJo+7J4prkMOdGVKC5fB7xRAfk45tmaHyt4pEsNVkoNnYRfEXF6T3K6x0lfSNN8KMgAYAms+1JV
4Dc49auRzk4kmksD4SpG2hU/YbKSmp7yFq4Mt1zZuJ/uyGbibslvzDulexTVgugVWr2q28B74t+g
WX6cg1nuYjdKDg/hHnPQOLjL9qUj7uwgC+wDXb3pKyZtKQLToF142zcEDj4Gnu2oKmWqXrNpElzh
5btoo616D4vOE+uprmf65eY5XgFnRBzdbVZIp5aqejfqQR8eYd6CyI1RqmDIB67ait+ZwWT5kW8s
51+zebvBl0G0K6rebH2HjZHmFTrSl6p0YLEM+giz7sdvuKODNUNXWeYIedsmd/B6HUqHeMNaLKlp
3dpKQGUHMkGDffAnViMkWSwI8gvlUpg/LYCj7d88oSUS3m+hqPn6hpmWoiKTAz9ofljqHcDnWTgo
l1Ya1ozxdZ7xxgunrqyoRt3R6vHOaA4GqgIMXW3oDD5WtPG6AT0xFaaF6lnmyT0BgMLM9HU5UL8v
epcjX6kT8VIbd5XKV22ReHLXHLQ6f4Jc/3vKst6JtAi2Swl8yYXl/jbGMKGKDUCfhIY1hEHuOMm+
NW31BMti7+vd5Nb2dTXoeTM47wZ4SYhOuZSxtkoSeRUCqFq/K2N4DFsgdysTEtuLlmC3LrfXUafy
09WmqbVVNqQWploEYNWvUfVxCkfawsZooVR2Y+kocLRDE2tSkYWT3sdAI6eR0HpUHwaj/J4OHF4n
tUdHafP1LN64Z12HmX+SiS5UpPSo3BhUWY/1ybDz1UKEGy/qQ4jZlBXGKBMmsxG1df3OzipwDlVX
LQygNGoFlD6VrrW6JHsh4tPI5Leaiwa5/qAAGDk+ZejzBZVmJy50NLBXNC96n5mu3TwB8uAAqYal
B7/eUV8TffDzcB/C7KqDy2YzHloJPsywWlVi+SznaGTYI2x9kg4qImX2LQrbbw2DvE1RIwXNEivx
JV0a/KgZgi5Tgohy+EOBwSKEb5uvg2FvqE3g/m0srORb7wBO6/BFmuQaUIz5+Ko7SW87PurDJWb5
hmksQPa2sPvfaDujl3MVY3bs6BHPY2GRAeuWrls4P6decj9RhEEL9fRXfs62wzpDB2IhGbvRI7Tg
XWcCLwIfFeWTWUip9UrB4KV2QU0GyQLBsVvcxzjnAoDqmVekzr9A97q15K6Dzi4acpR3o16Hw6VF
fUM5Y72BhExHvyeQsQS5dF35IVDM6CAyfwxPcoAWqb/Ucb/1Wq8fYvZawZa166LGyDOdBWYneyZK
SF9/W7fo1x9md/5ax1RrE0gDXcxww1K/b6EVGsXkBMta0/zeoZklDHMXhuYSYvfm4CbXEEj8w6h+
3swqSwlcG51OPYPYscdHutSeurX/qVcBpge42mh70SpgDUsD9Dil/dgPKwV6hiX4wl/P4FKY6edX
YRK9zq1EjsZLkcCe4nFgKHGSx/9bjNlq1GRNrzMgpi4JpKSM+iWxviXa/dcxpsU0uwIo19M1W2xq
Jpt5FmMcuTTeZZCFkuTBGcunCh5Fk8LX19Fuf9WQzFYnaX7Fnud8VKlzTY+SEXYHKO6NoFXVwDdk
ZJtROOZQTqEZIl7Al1/V+OQL2+o91UiBnFpSysYm8nHkmj7phxMF7nIEykH2vBsflpCmh2JKc4Tz
0Q9V2MA/ElBZhyS8kxVpFTFr3+TFWYGQnsvVLl5VlRjW8NliDsgCT5mUw4A5Jsj+DX0Ljtu7ZLHE
lZoGZZQSBHNCEvxlgD3VMn2LaxTFNQnYq4ZKb71RwyeIaTsA1N8JavyuVILiHLIOR0mY12tOyIsB
CjmsAk2vsKpgyNl6VHEGNekWfi/PbUOjtSZan4/iGMfprw5cfjdiWuXYZY2auwpISWnaZxHBhZSq
h6isdyOFFa00oDo/6opvj9ArT3gBZ2hbwMSuLX2pMX8mMurLpNWPkztslQ73qiKdZV3aapKxh6zA
XpeASOQJZDuV3oIZ/XBOyicykoMQoGzfw/EAqjMFONm93jfO2ELnkUVEwT26sIFFwEZjVib1QbyH
Oowmer9KWsnrIXVvGBAFa+IU48jeY9ncGtWkIBPC7KfjlQZrrywHerCEqZKO+ZB7+4mFxo9Q2B4N
kxeYieSOMOjFMsFa1ZpRuWc9F15XoLTfxseokH2gRfu0h0qqWGW5eYYrp2uoHOaJtqOoG06AOlW7
97rJ8LeIz+ELqpAO0tDAx0nqLgUKrBHj6Jtk2PSGdGYwd2xEHfRqfJbD+NgY2lOnoGGYhnuW0p0s
yx76dB7MI4JWF1DSJx6rKkc2uNdDIj4XmKXYH8t8P7SVX1egoVZsa8uNO6CbqKSlC/rkrx7NugoX
5b5t12PPAtjr3CepcIYwRgf5KHfxRe1CsPttH0ReR2pfugTyq5b8I8sEyIOwJIr5nT1YDsrYfp0V
Xloa/mQmCW9FrzW4W2nV91GbHD9L9KP3uQViSKpuSiDgZOUn5Q9A3XpJi1lCksC61qkauNcQVL8g
co8+iq9VAhwpFWQdYCGoHRgWTkiRrQz5eRgbCCM06ImC11vxPec/mWaulDL+LtWQlu0ABmUC31Gp
ym5bxZuRQctHYDlnu2kJqfkPXmueHgnfwosZrdAPIXymw5gdNCBg4IUDeqOjDMm2SfaoM6FXCSMI
etdUdWAXmgtKBRzYUq/pFVcfuh922Ww4VinJ+h1usSt7wLKSUHu19BWKRNBtS6AgoAeW9guXLpgJ
YN1Lo9tC7beUf1Q5HJRRVKG27db6MSo7F4jlVUife7IBCc4iMFtC6xfrqRBQ0pDeywyvaHCzPHUE
hLjTEW+xknahfD+SB5ZAdnVC4+LrttqtVGzxjUmh4ubtjrAIN8poX8bwS7Li+yEE3F+BWVocjAbs
XNU11BjXIeZIqegu04jXKZnH0CuOrPi5C9EZZJZjxd224LCkUkY3MwMF6hQj2qxSc0nzXS0irx2f
a/vStMeiydxSKz2m3hclDO51dQWqkmvbfA/lOZykh1obNlVR7YCDhPOPdeyyyoH76KaHyA4ICXex
nazj8IJd0FXgbY+axbnX76gMjHqD9rKabdUWWyYXT0I13VGIQ6kVGxT7PR4jk1bRUYE5dLQpI3C2
tO9tdtb6H0N70cN3FnYuwCLAZmgYfRhIrfajMfhqTM8qe+B2t4UIcadrmyKLjwxU6oFNlnq2I+eP
Q9vD3iT0bUC8KBSJRxW+fA1Aft1ZwCtQS+0VVw9hvFXajdzDQC1GdSeDYVa917XRN7IRFLsTn+gI
tuQWwzoZoCkpNU4MukVS38tZ4g7DNjQgcNt9R1dZkWwnz6W1EUk7WI0D4AzwOBKY+o4DW5rYoTO0
L72pB0mlrRq1XIEZ4GpQJBzNZ4WjoKYlq6F6GVtwA8V9yo0nO1e9ITqlkrXJW+QeI/EirPwq/gli
IGzI3J6G6J0CcsABJcTXpu9zZQtjaDhuvYY6PlvrtbWZUw8bGp/76GlQug2uSjA+fkbNNcwkP4q0
VZzLfgP9ZZa96Hn7XICwU0+Wr+K7bGaBVtYeMk8nlOk9SSHjLooHe6x2cdyhR9m8FEC3N9Z43zZ+
Yr+GSaBTc11iAyyraq3zl6E9RSUJQhJ7ZYjTbGw8iTbo7Erb2BJPqdrfo33ukDj348xYjy1QYzLY
cLASa0ATLCX1kmSV39TJ2cbG08BQrUpfO/E9miTVIkCFemVPM+jB1OKoo0FpJeGxV7JNkl/KhIMi
2a1qKDpq/CxPHFU+HqxyEtkKw8QRYEKDXgFha7Pdk4mk32Cl6IaT2E9tNW1HFoRQq/MABxQUfkoT
ENzJkMpqVyZPd4TDCJgUfG0Iw2stcAAbAVBDN270mAGN/zOOIHVK26BpaBBiZQF27FM+4CPR8FUr
h1hp6F6kMKoo7AaQ3hFAcUOHm+9waKl2rDPpWcnhJK9bSok3oZiurueAh9TbjmshlH5UCEkVMt5m
iHay2FURzvZ+gClOXFsjsOUJnuJoR2+i2VdYsxZkn1ocPm3pdVS4VCQryIQ7cUbONoxoPNarqG82
CQZRZe3ebG3cbIrhJwAbzwZNJRgq4q44WGq45kMN/h0E6KCqPPkcxKPh6FI6rBuRv9mwJ8IHYBwU
uGYnDTJp2mO9plFeBUoKKCTSbDxKJsW+SCIYYibgvqdQNDqVhgnnbJ7/SnPYCxPSZuuKtepJ6bKJ
SPGAS5C80sPY8r6+pk7Zz9Wl+PfVEIoJaH2gDwo85FTMubrcF7aKFjwv2iPaWvvWGII0PomQB3Qw
t6nMd2HLXr6OOEs8P0Wc1ToaSIFGpR7yo7ai63xrbbrA3sq7pdRyXkn/Rxxgfs3pzk8+6ZlERsOh
9oE4IjCP9nH0qiCD/7tHNzikSQDHVBgmLGsEklsTehV2+vnVhCKr1mhkSvyYbJqN5LAV38H4Dmju
FGX7xUHOcsxPg5w1YizSVIUK4vlxghcDtkF8uuUOAxzVLQ7YNv3kfak8P0sH/xlSRx4hwx38EyFd
KQeL5oPNj6r2kzeGm6qFy5dytXn2NI8y56SPNgdKdMDb47yDwlThmmqznlS+LAhFaJOHSQPzejQI
ZKiYkRp16qMlhQsfx7wa/+kpZmsV1/pRQZmxPSKv8mzWBxoWTV0faFh7DUT34nPZ49RVQFPA1tpC
hvLrb+XWXGPPsGHrOmkS/J6lq8Wkm7Gd9mrdHq0YqUWzDmH1US2kxUsxZlWEsA4jcF6i9ijiOwUy
9RV3LTgffj2QeXHt90xej2R6iquRWFrEjD7ExSuBBJ9eJ64uoa+D2N6Ys43A/YLDTj0U3M0zzTH1
fmONgGFkIOWRfabfU0oX2uc3lxgIWgZqM0CWoUozeyRZzYlS8faY4grXD3Ugmq0FmfQGOsZNCnJE
ae4j+SjzEUK7kxZsu9Ogdv31xNzaDW3I4anIzcE90aefX81LlxSSLYahPUKZfBVJPyrebWn+jaYv
ev0ch2+gIC1UzW9tGVcR53TbillND5ZUe4RczZY1ESQT+qVBfRoVoCpI9NBTB0peN83ZqAa4EiZN
SdOTKbFvLRiInhYz6sN2mbrwJviRakI7cNPUXUL0Y6OpEXLm9o2oMIlWIpQgx1A8l+FPzQq3HKkX
fDxwv4WY5ICPH/fwhr7nSgFNuYemgIKhLYMSJG8qgNLTunAj0NBMQJuVvFll3c6IgVeTngtGPWq3
ULSL1aeSFzutkCETIa/R8fNMuDSiiuiWxlMhfzcKfTXWuLhK3LVzxechSsJgjo6Ksuop9WXpR0tU
Z/LUjvrcZTZ+6fhGysKJhbqK6XBI4qNoL3TI3wYj+5kM1c5QyJqMyoNQoKNdVS0yXvCpKBY5p/mh
b6B4UyI5Uxt8CmXFn9OMnk0DnKvMRg6qd3xPym4tzOGoF+kqk8XPZISkjk38JlQPvWw5Q2+P63qS
05ayRA1IFKdQ/manNIkeU9zeQdcsFlr0n/aO6T1PLnVYvbhBaLP3nHRNBmHsMDnx+jyO7wXIxLRd
wE7MWVmgYn0IMr+i1G2oiyGSkpME8buV8cT2cBH5ET2RN8tJ1vK6XbdLjCxzYWD6bOOXenj34iNJ
Tx2Jd6LnK70sPauAuCN5xk0YVbIayw2IVLlep1w7jdmDQsjWiqptYiqnvMWlMtIhaFZCQmSs7Pek
Ug5KVwYj3GbzJHVknaIoGCIfCJ+g6vceozXhCqk/GCW4LNy0fxUQQW/SYt+Z5dnutCOSiLD+YYAS
WOfQ0miU7SC082ieFflZhBCPj59QRHInRQC9+z7R54w08jg7EPtHDSl+SVO8rmTnvC/eO36U4WhY
ocrj5YXgJ1ygsO0b1nuYirtOWN9iOTmQBL+nFBsIgRxRQbsoJgc53xwzt1Yz9C7L7L3ULNNVlrwz
5siPT698dolSYknNTQXrSh9gMIfCiR7ZnojqAIRJHZzt9dBBY4Ogp9pMEiE/dftdH5Anbe3o3Mg7
Xqw0JfUE6jQ5P3+9YS+tjNmNS1fAfg5Rgzvl9kEHME9N4DIaLmnWmp9KtrNFPzuVc8K0UYFJ9MnQ
1Y1EVI8ROZC4tsrYc4fNKpfNQELLwtabxiHam56DzgVC/EALN9YtuhrVoXHLRtCNlRmmk7Uox6ij
8lozRbuzrORZKx4IihKJnO6Zmq9gBOxHNYRa8monJd9UYMp4+KtAOWCAO3ROf4hyO9YoEGbIU6CI
2kTjqquzHykWzoT4zUnlJuidmfscKrOVpe+5ZnllZ+6lQdEdTlr4tMSnRAthHVY+CzPyK6qdFDa8
lnr6HSA3fxi6dUaiXZMANNxDT38g60S1NjA/8ITFd9RqwTDWvUIbDhnwvcwana4HNDVDtaq3V1+/
6Dka5NMinN0PSBobItFtbG6BsZL9ctv1Lug5qI+6kAoG/cmR9iE4izFEArttvdN28HtfOElvrDZY
pIJpZv72AJ0DRYfQ5ADA4SANlTOasbCVTV2KG9rCUKdF+yELhC3KdZhZj6zrid7AmwLbnauANedM
hur2Qbija7iAXB1qT3FDp9hOYB951flGCEbborjYrEEzTfiHp5idJnY4Vl07Qiu6c2uIH6yzIPxe
9yucch42SgeW7poDLaRVcl5CEsyxyPPQ1iwNDlOmsJAk6cmG7P+GraIjai/qCuiytZT4SynUpyvY
x4Fas9NltNkoWhvRlHBrDcxLoXv89Rv9nLn8DgEeHQAvBPfb2eIFzDHrIYOXnriXHibZR1a6+R7o
lRX4Ma23KEY3A338YwIhb4sWOu7SxvwmUHU2xclgpCciiBsnKD6GA13rI+qFpdebudeZL1V9Vup+
YaQ35/LPwPPbgWZ3KMg1Vnoq2zcTxkapvoQdmpNQ5mObXwaGcBwjrcDYAHZoAiUovCN1tO5s45/e
CLdZYuEi4HDsTIs0z89ljOlFXo1vdhTKTWKMQjExsavsAUDIcFUF/TNkIgHPcujJrN1su1zGuLnv
XEWdNoyrtIQq/RBK8RQ16v2sTz2l/pVk6r+zu11FmR1yUqZRtJSmKHXipO3ZoLuoDL7+Em4cpB/m
b/YhZH3fN0mE9ZGpPxuGGTwVxa9cf/w6yudkcvaapse4mrA01YohNzEUbRWFjuyDSoBORgqwoLrV
BNTtIKr+v6W2f1qYs472QFQzB3ghPTE/fcX9PneHx9LFskTHKn6ssTbB3Omd8Dh47B4sd4gVLwx7
aZ3MDo6QFi2D7DVmd8M3GhI1P3Z7t8c/IeHjArW4kv7vi3N2TujQK4VHPYLG9VMkDtC+kfOHhYEt
bCvzLJllsgqNWiybScizUH3minV/hipedsBS9dDgTNF19L+OOj34p2PYtFE9hIYYtApm71NkWmT2
KPmcwj3fKGu67wIjgDnjQpg5JOaf6+bPOLO3FplQSqIm4pgQbkH7bk1Ok8pzelyqTy4NaPamIiS6
ZW0j0FTrVdZ8ra8QZhEIOMexzgf0O5+4+voy9E5zAgdEfAhKgI5ysZlQu9C1KB9jt3rKkCVaLtxT
JKfaG/9Gfood5n9mcw70SHmstFRGcHkLJAmkALbmLgpE5XOn8e1VskPNMFx6hbfX559BZ8cCLOfS
HrIA+PAyt9pM3ufI9cRP+NPBxWJY1+Gue14Cif9/zqI/g85OhQF9Ttksfu835at+lwEXnbrJUxhA
NB4Q5eKFBvT5609iaa2S2RlBsYCYrGF286dJzyLeFs9oqPv5cekKo063ro9fn2ZCcmCik+uQsJyj
ZBQzj3pRcnFSLPQWO7O6i0R1n1j13k7qN4OF0G+C4L2UbyqwTdU4fogHcQePaeHIcidDsRj9Y10/
oTR0UiXomsLJqXCUOgMixXZF3wUkhjwDA9C4gK1WZNGDJv9oYmQxmVpix4ashD9oafePtfLXt/4/
6Xt5+scQ2N//C///VlZAjdCIz/737/v4rSlZ+Yv/1/TX/uePffxLfz9W78U9b97f+f61mv/JD38R
v/+f8b1X/vrhf/yCx3w4t+/NcHlnbcZ/B8GTTn/yX/3hX95//5aHoXr/2x9vZQu2I34bjcvij3/+
aPPzb3+gdIv2DjaVv17H+OcfOLzm+LtHxptS/OUexa6SvxZ/+euf/7lh2Wvx8+bve39l/G9/AFb8
Hza2YdxpJ3oQiFB//KV7/++fgBcMsXwT4rwQe8QOCjIoj/72h6b+B0g+GtRXFAW+GNAx+uMvrGz/
+SN4hcs2lFGg9YC/bf7x38/94S3++Vb/UrT5qYwLzv72BwQlPyxYaB2gbI2GIupuKBaAozw7LgwS
ZiUt4vFxqOqjTd61gWybqIA+m/KWwNKyM8e3RFd3ikUD/LYd7DFNuOUN/4+989yR3Ei79K3sDbDB
CDJo/qbPrCxfXab/EFXV3Qx6E/RX/z050syoNTufMFgssIvdHwKkLnWlYwZfc85zXkxe8T/PjzLV
+6oS295R16KwkjWoqPNgXScLTLeFmWdXr8dy3Ks8ec6qxVsHdhVshEZJFKUHNaTTdqh6ogyr+NiH
8+PcZoyqymc7bVdhBjtw5Tfzt6BSV2UQPc0JIL7Cw/4eLoStBealD7xNWFU/hgwJT5rW+Urhv3RS
8VhYDQEA1mGIcdJWTSvQUbxZgXwRKDH6zjlP0j+Ccn6qfAvDZngbFeDPg+TQsDjtA+vQTsVbUaQf
JSDfdZ1/lgaJmZYRcc4ZKMJRZ6hqdnN304QUS7XXPmVTtHPL9pKByOzDjuRpHPJuTbZT54vHqkwi
hr3ZW4FwrU6n+ynRxzkCXNwVIxmm3h0186N7yVVshRrWyjibccDG6Y3W12IVjHi/6z64dflzo3BN
ZbJ7gLR4SAUC48J/rpLlI0vdA7q2eyIC0JQ1zZ70qp3Lwjus+b2mNeBu3fERRtVepv2ztchTOEc/
5Vg9EJsDdHCKHotxuPZyoKNYiQCpz8C8ZA+xsALQ56bfXLtZ22xGiWQy/GmU5Nwk6baHtLhnBogE
Aow3y5DnIY9QZQX+YfZ8HqVydqNVM4zvjmDUeUEukiRnOEhp+nWUTCEJqAgjRmvZp1rcNo23Dod8
rbGd11Nx7JcPL0fRMugiXzm+ueMoPU9w+Vd5yye8mOY5jZeX0Ym2s23dkiBzladRRaqIOPQg6a3R
/lQVcoZgAtCA1pFYQvLsRO892WF/Y6mnvKuvq8UwJSR2JrhL4uStFJlYG+SKccMrDINdCmQYBkTx
YymQ6OTu8t5Sm3t+0mEyujJhRWhmXudrpu17hAbzbkrnlzB1ULK4p8yCqt7Hd7y54H3TPXLVcKUc
62evzT6vlsfYVdXKII/d5IYFfxO8w6/euFbJsKTJATpHFoI0bJNVuSMY4SAGBrd585wJdVR+9Zzb
HYkT/fUsywdRBWStV8UzOMtQEIYU5vHGspZHPRR74rXu4sqBc9Hl6xwVJzLDx2ogedLTsBK1m56K
vGdk1oJIjqKDjR9eafccSs0M2ZT1prlkcovhJhNcQa28snR2P4TRNphdFq36EHFl9U37YwiyQxaI
bbLTszyLhA/Pj4L75IIDuXwYQ7v1TbS1AqzaadvtB7/Zf+3K8ay7cVj3PSF1aWjWfPPfrLTb83wR
Ac4/pTD7QVoHO6Uyq5kXmPQN9/W3EWFgMMpzP+b3Yp7y9TjSc1aM98umPTej+1kPzskk8a4L1bHu
ir890bgq1/PoH6HE/My0ewIBemzz/lzU8as7irMb6o/ZVk+Ig6/Kwf0YkvlrhCcH5Owqt7MDEogH
iJiPdmMdVFoc4AY2TMv1B6qvU6PilS2nb+Cxfw6ldTs2zsmW8sp1ruF5PKUV8Hs1f6tjvW/n4jTV
8koF1mYWGqVM8Vft1q9V3+8nvoJSB7/DIV7xTye+49qJisdp+doH+Qj107mNmvo1FXm9DvAe8YoJ
eirPqe/tlqg8R6M+KVbVaYE4YPR2f7iR/n5D+uMN6E9zkd+eDdJ2dtNIiwVNC/enP1TdRdiMTdNe
qOnpXK2ngutP2UBm0RbVmTo0g7XF2n9Gm6ZNdJvWxbdCxFf1HJ2q1rkvov5uBIvRlcX/toLn35ZF
/wcWO/Liafv3hc7XmGLm/Y/VzN/+wm+VjKO+oL+9lB72JZfTu4Ry/lbJyPCLYraM8xkDiscimnLl
75XMF8kF5YeXkLQQ27Kk3P+9krHEFzeQjuDDv1CXsBCJ/6SUUX+qvdUlhvWSPMSoUtjUTuGfOtKR
U8zAGX3Qfqz8g5lYqa7tudeIyF3XvvZYFA/JYyN6+1bFIl77wngHYURy5S6ec+/qvrn1kp57GMLp
B8Cc+m1yg/6umif5FPXINodRxltr7sJNaxWsL4SXYLFBLwueLSNrK8vCk0haRUBz4/C4CYuNZ0kv
RCZK3vf3PRQFuJfLcsrK2t3D960eKiWi68RnKjf07pgdmNMZmiJfj2SEi9m3drpri2Ph91hFqcoy
Usb7rlvFsbs0ZxG4dVFtF2UyW98vws0zQmH8vFvcY+QPU/O0DNWAWk9HdS3x/eZdMz92VR7UV8Ps
xtG9EIUIdm7WsvuZ2vx2iQDj99VUYw5zx3I7xrkDq6ZBnBdbg3qgsupuQPbNl8VxUBFSI+cM7rCw
3+3ASje1XNAKd6Pt7mhk2nuE2icKSLHPw3p5myJUbmMR6k1t5dMh4Lay7kyJlUxO3dtogl6jsrN8
hORLZ723Uzt/76Qmo8aVlsWtDkCfnbmkHha1tQpB9c6qTW65vEgfaDpzmuxwslfObKAYeyLyzbrT
XVhsyoSqgQ3PqAjVqy1IhnMLrm0VuV5DCnsa1mqlQqva2GgLPodSkUyQ9YOPcJFYBt6LNOwPg7UA
6BmjDtuataTTR9nVKWc3ojwjx3JHbp7g2oi9IoLVIJFWj27NXd5263rdBKYOr0xl0mqfOcEQvbF8
zD7ZlYFVpWODKlmiFHpMwK+CdFZy8s/5nHM/KGgVlzwj3bDuB3vbVOPLHAOfRfQ+5Ecv60S38+ex
3RkZxgenYXpuj1167xOt4JJ8nSFstDH5tCvwOc4ztUF2GxemomRVF/9xQYzqKoOXdW6htMMjrNqM
FQb3IYIIBqnKTRy46EdHl03hpuULjR3DmvgFhTsv5xFZ+utsvPIrRQX7FhfDyt5xJnfaDEQEIoEw
hY2Ee9E3adbNb34akSRpBZmH+tcd30jpQQoaTEVuU6543fc6jCo8HqWFMtNlHf5mG5eQxs4sybes
6HE1IKuJBVtnzH5ofsrqZoI/TmnQhjNKCsTMaWNXzy5iTowJQ4XgFrq49AeiA0m8EAKS89z604wI
ZAHkWzlJfSr7NPgYcxC/JTvKp1yW6T6gFo1RoapsXBlsXjetlEm+GkMrbDdTrjFWovIxP0tSCu+T
3s0PpZNmH6IuxR1yKFyN+WQl3wPTjdStYanRbBpveCrrQT7YbqUvoUhhXy4Ivssx6bv1QHqrUyNa
yprobc7iMP8ZF02urJUcvaVHjBzb7K1TjdQzHR1/k4VTgoEFHt+NlyyCkHo1mOzaWWam/JAHVk49
wPs2aIOV7KFvx3WBkXNamm1Z6yA4eFEGM77NzPzahc3S3l4me2zJfdksCG3sab/0g7qe+swv6OLK
bKeVvXC45YsBhTalebkfE5JBxiwrP3stOp4PA8jI29fj0icHAkbaU1KK0tslrbb27hzn33uocHDx
yQ7USzJ2IPmL/N7i43/uK6f4RmgJSrVuAhnCd/ZgxphgwRIbSDGQJTLN7Xgc3AFnYRLIEjtFp4td
lnbd1iDw3VqjsR+jeEzR7zgTeSSFIXbABiWPPsHFNJKI7EnaLzFsXI3gt7QeU+8Fc/B3AuQXYrHS
+CkcqnETNTmYdVjC6VPRJtENSS/zrQ6R6861DH8qJ8+ueqRvpICG/ZXfz8sDX2WBFQbsV7XJbC+H
6jUBjF7VrgfEsK1UsmFwRHy9TKzoOezRyyeTN3ymru6uhB+X2aZu/HBfEguYrkDs9XeFxWU9WoFL
iJauz06p3c8RZOG5T2I6raLL821V9FyMeir7b8JmF4gyNYFdb8tlv8QL3/KGGREtaeJcLAh6bn8y
hSPSRdTmWz9VzQGZJlKHILK9u4TT6WMxCnJDMC8nnXj2hhRDkPLVMB18hNnvS6c3AR8SRpC0XLeF
Oz7XltcPVx18q21k6/lHG7b5KcxVWe66ILFXNVqWm6Kcg4fBnioACM3QZhtYBdBsRa0JTxVdN//E
uwbMkpMv0/1LZJl4HtamDTOsWlE5Fg+29pMGGG02vmeVnd1Nk05vG795RlmD6I9r5C72DBvoIfWf
+2XIHhPlD5t+YpjAaW/KR8B5A6pzf7hktyZ72UMNXKQTn1q8WM94xMUpdmj7l6KuXuKg4A0jYyRf
Z8ScHlMvbNaCPEnw9Al+GFxa3LGyJdzqFMV/3YftNuqXYl+ovEXtTWopyFMi0obY0PphfOj6CSE7
q4d966mK3JnUWqUx35auJ7ZMxqG3FUkfAJ0twNwHvrtyw9D76glMchkH7CboLteMG43brgumdY3+
cDN7rXtFPJ1Z2UEmNnOhyl1o6n4j+1AdejnOB8Y8C5NDWV2nsMCPZpF0Il5qb5O6+cwydixWNZBJ
aRUYXCW5r1lf9yc78cSrZELyEEQhhBa6Wftbu+jujhAkc4gImkPG71dE9cy1596DPY8eBXq7g8fX
/Kmbhix6z5ltXkUdq5AfPZ/ngPIknGgjR9HvxBLSn/Zalt9IHrJfTVfpg56t6F5xPdw3hpsQ5dq0
y+clv+00o46gr6M7Lsr5p67mPGpRVEwXi8RY5O8z58N6quyaqUJvvyRZmuy7ym0Q8UX6PHjcusIy
6D5GPXE2Ln6o7aPdiEjsssgPfhAMxW2NHLqLnT0bJ7DHIvfWQ+8Xn3XG2zMLV7z1s1PCl3J53nNG
aKhxh+1FmYqaUGee2Kaqsb/NMiLwKytD96x9n4CjOe2ra6cWaHDMNN4H/GLu6wmFznaaHSveodfR
MZ9dml1Fuvaf67YT34syUjeUfOJKUZV9NXiF1/GY+FdL4Mh7z239jZNkcNb6tLFuacjrnxgpwrUr
0Oys2OETmvC3nuD3WewvU8R/DHn/35gFMwT979qjVd9mSfn+P3bvpvq1SeKv/dYkyS+XzoOyw4cB
ZUOw/ce411JfAKUT6+OHEtIEu4F/dkmC1iq4pFrzAx+60yXK5fcuKfzCwctOwbYhNQNbQ73zH8x7
g7/tHP+5oGAzgQ5AOPxDVRXYTH9/7bdzbCSib+QaYmu+TvK8sG8i3eHaSbDq3iS9A6lEFhP6nVz1
Vrh25NCTCphO3c8gyPV7T3l1FeC0XLYFGxCzQkAIszAcnSMVq+EOJwr9mKp5UNToRXg7Lp58FbVk
BmJZtcPvmpoO469q5ZEA0wa9rLzEmC/zpO6pBNOj444FuvzRAfTKWaduy1kQbF02KS5ZF8rQemhd
+WY6k+yDvI07bGV9Cjwsr4DNZFkDRtJahuZjGFxfUMUb714MeOkCNRFH7EyZvMpMwTrR0vVrOLFX
rx17wNURF060CnEsvlWBIRfLqUsf5quI73RUUQKCFLL3xVgTB9raTvTeFjX+oth3jkYFY3MHu6Lq
nlunSatLpvhgdTvXoZolSLEMPCgIQ5KC5Bj5V6tnfKZ0Ir75mnH6sxgb+2xMHG0s09i3vIsWHt8S
fNo2aiPPHLuYzaNq5/ptknFODmk+FSeb5LI7hSDmFHfJcounCkNQ45TTTR7wQVpNMYPJ9J997LnZ
yaMc2VDaW+u6GcUmcmRydKmMCEyrluZqKkSxj6og/EpN6711MKc/lGdx29SCan9Vpv68k2WZnPPI
VhSWKq3ueitv99bYxcdUigzFkxXslrKUV2nrRqchU2LtJ6Z5iRcQAGvuQ9GHo8b+md5EH3XddQN5
vYE8TpNqDvUsQ35FXna8NXh/Xcxnd5MX65+jXxjaTD327ZFjVD2z5eZ2s6uDprq09dluEg4+Ekxn
t0pYBKf2cTiZ73PDPRFyTLmEDxALubdOo5SvcgjFrkhYrQ2upW8zi9HBarDsAJKP7pXc4G/3zgJM
CkPdoTk3UTQyumynq7pImQEv2t7kEr21K5PhtRnIm4uE6PGlFWrHaC8i+akE0hnXi/8jHbPk2huK
4d5Nx3oHbLTYtxTIV6YZp8+0HYvvqQVY+NIErm3VWevIwdooUsd6HOuEHBs7srcuKvVtqYZuV7H5
ezfKiUgfDTv/vW1760219nROUVAd89mXG1vHyT7LVfBWNVm5ay3XPk5FqzFjVoxYZSZ3tonRVrRz
tlUmGT5axdeN0tv+6MpgvpGNV7ykjOnvyOmwNz230BM1vcPY2wjQ6gUmRS/ID7qWmIsTBv3nHgPx
OVgscd2GvBdRJb1DG6bVdm58cgwt+dOxQSQkQ+t8tAz1b91ajeT6KvuRb5u75Qys1x5uti1LgQQ/
XpyAYVXDvo5SsW/sRexQpYZPlzHL3s8nwNkeixTtXxJorY6wdJEElGouLXlcq58WF9Kms+P+mOQ1
FutcmI3tm3oNmbq+Tsslp1HADMf7UN/ZfTVeV7k73IJyiraerZsX1Y7WgcFLtXH9ujo6edJed2E/
nnRlXGetIxG9xZVnA7oeRjFdh7VXjbvYSat8K93I2Sjc6t9lUPTbADbLJm29cj8n1nQcO6f9jMtw
2WCs9n9kXZU+jx1Ri+4SJTthp9WtNTgkEZZDg2UybMNDwESCi6fJVI7IO8dcLqBSl86Na6loV5nM
3IQ4s2/yjjBd03f5aWKctFGlcgqOxnlGyDum3wguYlxUdeJsyXD5HArodBzJdn/dFIsJt45kKrxx
rN5G7e0nJD/GtmvhlpXobWtdM1xKy/EmS53+lk7HJe2zrQD8xqaPyUwSrU42oo/GamsSWYtzVWU2
IKAys3ok12k1IWqXbaDjl2UqJHBWgnSgeIf19O51eQiJIYsfwjEoPupxINMMrpC/JoE4uQH8IDJ6
Xkw2cR02P2C+qGMgW5JVuzzW7MyWjCWMonvqAH/7cbVlU8RifZm8lFWYZpayuszD67WbW95BOpGW
JypLHoUUqUmvRMxCc6NzooxHmGbHUdiGLj/Fo4os2r3p5nqqoLl65E9ZKh8ecIKETxU66wfjePCG
M79aMNbSmpGb2eeJoSEDTBx1xlonXoj3IOeHMMu5+bSJVuzmPPWuiqj5ZvXR0rowloP62BGm+tL4
RDxnK5JyzMapC7zUCU7VeD2HIjlOcYoPXi0FS9KmrLSz89zomYaKxVNIuNi00zpM3+KFWcHW9yO/
QeUd+pb4DBCo2sfOr1Ia3cpXUIAP1mDps53i78QkIhpRX3PxlQxYkiAap2NUhmXO2TLZE7Z0sQxr
O0VXTkvpT357k89dMx7zxfemx7RXufih7VL7P1QEqPlsj0Vpfe2sBWRysoznjublwAS54ICYJvzf
LQtXq7S1w+ZtSe3dkBMuNtut12yiwETkmwPPiPaqC3DHNa50Pv1k6N+SEve/rtL0Osgq+TUA43EX
Y7l97dLRepY2b/zWa+ZqSyVNClvdZcy40myub5a4ld/DzFra9ZBl6qNSDsg4NzW19dB5zUIQUre0
V61ydLTOpVzmfexUgUWuqkoFIXu6fajLqcs3WI6S53lqw6dJLfE1/zQsVPwOAMfUO3pvgEufanuo
3mohwHdMRL8tx0XNXb4bSDff+XYa7zJG6fm+lEvzMCeRfZijFFxFFGFrw6cIt8CbSCL3EnAJZDWb
tWp08prkqcFTkqOhMHa7xfXtzytIWg1E68Vybka7ASCeN9HeNKo+2IueTpiA4kfGAPASdN68imbs
X/PMz+8Xm1OAdNUh/+hwE983hN8hwROFcQhrnUQHyjHESQLoYT55RcGSMDADLOu4KtztFNXd2a6s
kMzVPmEKN7SN2uTFCLq2bsJs3Xahj6uJVvkRlUKByqiaio3xM2iwhaiLo7fQ2nEl2A6L8zyWj1ne
hq9hIJkcEyH6GDHXK9buaJj29dy52XSa7mYxLjKeNA45IwbWe7D903AzR1P8HpqZmDApnG1KefPJ
a3SRBQSa/V3nlbtAxNbFeaWjB1LMvc+qRAzDvTpgwppYwjriQh+AVjpLne/9NpTOVRrXDEuwwCDa
MbH71vle95hNrndWoy6al443jtO5EP68XlzZMVPsffzgDe5PStdOj19HX2Y/YBHQHgN3ABbokovl
+/onrXzw4PR9vqMSnq/k2MLf4CYMUsTvn2yFB25N7xyvJQiZa5852nM0Fv2h4Vt0crzF2WX4NI59
6xVflcqd6wXSDJ2s224I6PKJtbUC+n0693XBh3WKmeY+Bo7F3OuCpPFyLgszDj0jTwZ6UK3NbWa0
WnfdggQzwyghgHytnZoReTaP1k4Nfn6Iwta8THbUvCxpYp0q1hOH0lMsEEOLQZSvAKxoRcLmYOMd
ykoUTIXOdpAgsLGnRYJ5MyR2wVLuqU4IwZ6BHeJ0H08FnI7ZJDesWcttWcTPdVFQort0SJuoTJq9
l6XeuWWAeeW2s8JAc6ECRZ39siABylnQJ0ws/KlgNxA07UfQW8F1yo3iR9BIytbeboOrppbZa17N
8w9WUwMJzZNutwREU+SraPbbQ9YSCDEygcCuUHTBuSfdpV85cvF+5OWUDqy+20IfadudD9eEhPNV
1TiebCv2vsdlFfHgxEpvWfi7T6kXFd+8KqxvHMaT4FBSY73jBvV72PZ+9SYWUbIIx8R5GzpxDzph
CDhvArvzuAuqkWj21j5QwoWQA6blx1xykHoLQ4FNinK9WS19422bMe1v547NvDuQ05nk/syPl/GU
ulV1O6d1ey0o5G9csk5eIwljJDVut7NtQglWRa2928Jusm2oausMtmP+oCMMflRCpHuTiflcFAQE
MVmDTpOyAXOsYcZTJZrkTCVafrLhNXcF3/et6/kp4YRgPEbfBYFDmi37stTZe7g9b72qBruPoFvv
GE0Ee1UiXEH3PH+le0p/dhwOm9gEIFI7RTmOak89+pHF5CQT9n00LdVNMZfqNLe653alBzOt7Gbu
vxaqGfZ+7HRvQ9SSN1tFw3MYkga+Cps+PCirT+5Enw/PMp4YQbHkGNy147bxW0sdusVcOm1lrNxd
l6c5q+9w3kUkVX61oS6u/C61n9SF6THMo7uN5zb4WlnS7A2303NgWg6whMpoZ4bFXMXsjPbE0Y7r
PhXxzp4r66qgbn4LibA8zrEdb2M354Rp4PDrsXukriKZT8jpvp9V+d1PUCgRS2t9iygst0Mu673i
pewd0se3Ks/zq8pnuuOUHfCVrGWMPSn/jWwju9rIXJACUWiv+yFba/xmTYX9Kgt/fAxkYl4DqYtn
aw7ro02zDTXeS/RrKXV7b0XechoSET4upXBJTbCVuaaGSx5zUi+BOgBFXSXCU2+FnziPadqqBx8F
zTcHpM6d7sgtqChADrQs3lvT9nx68IB5XY720NBEwfiKvRTsi2u3x7ICfBFMhJ52+TIeFsu76Esc
s24ZLd9WEmJgjAPyMGlpnifaM/g8MQFZZIyWmlPJt88MS5Z1xJTrUZe6nzdxXaM9KhUgEEemEA8T
7TSPNToV/N/t8pZZlv4IRid7yJK2+qA2gnBVcgggWWkQdS2AyhHIAPEDoDUvNu12VlpHBnB4MLMA
fJZnZB2shsYKvJXxx/S5s3xmbnNQvlm+Ht5kwFdzBdKrL1f8NozIQW231vpy2AK3VHF4rWqbzU3k
++WO7SQWFxfuNcT+xPH2TmSGW+kFwSaotX1NnFRGg9CmzLvdQnKL5hsBLCFApxVfST1UPBcRtQep
a/WkL3FJGIFpoLaJbfiG/v+pXzdfFKA0Dv/d1G9rxnd2JckvE7/LX/ldFiG/COQQMvQUY79LlOnf
ZRGO/YUpoCRKDyFbaDMN/IcswpLqC4s8rPpYPpA+CI853N91EdL/4iCGQTTqCnoaxTTwPxj5oaVg
pPfPkZ9CL3NJz3N4DtSbECAutqs/SGyceMASPyGo8Uqf++jEwb0u0SHN+5ag05WJ8ulBZR7ed1Mm
V7lxlq9VmBffJy7nT0u3Bj5xKMH8BFkjj968VNu09+RxpGFEzixLwG9UTiBus1W/dB+szee1V2tm
530gCYbJuENFYbeGpgIInPXf3TyYx1ZLyTCudZ+doQgW2D4dMKXImod+7+RBp5/SQkbf20RM9D5E
EFWPXgV081z1lr5WOakvtqViihqK3Zu49NEcJm2HIGGBobfEqSpvB5adrJcsUOvFtSz6IPleOQFp
thcBdLl2rEuwb+ZShbDdRrzWbuZuFNfEjUGe8iKr39gZ1MO3uYvTeJ9kkpjUuo5JhWZIH2hkcmq8
XlK/B0FVw5TbOGqprMMiuOXcyGQxDvvesbyjVhoZJHrpLoJkcG4BFTGciy6xxQZt2OATBGNb5uDP
VX8qF2AREwDfpqzvrKoNj26jW3fV+xJrgCwep8lW92Pjs/FxrOPide8d+5OtD2pvHye53oVWV+8S
/vPeQbq60y7rrBULsDCmmPEkU5HZZdbSzLoVL0FLIfbVDTqbGRgiCxXfWKXr/D1N6j9aG/zfJg6X
F5bGv9dLPb4X1a9yqcv//9u5YBE/+MVB+HRx4jgecxO8Ar/ppfiR/BKgUXKYxEub3A1+9LtgyhLO
F/ciy0M0DtEDjR76vL+fDML9gsKKH5MAjnYq/I8EU39yRRC4TK4mmXdwYQIOMJ7Lr+eCnSXVbHne
9DS4l8vDVNu+HQ5pI64jF4hnO3VvxntG9RCigQm+/uGN+p8J/36VIf7ro/9pETE55BMvQk1PoTmk
1C7ctqjFTir96mcdG7zubLlYsyOG4HYKKAeINMPzKsv2f/FEeK//cDz+6xO5HJ9/OB77qEbTMbrT
k3NLnP2WBoJYhhOl+Y5e3P9td/aLjeIXvePlTf3nYcyjMXd3AUohpFOuBFb/66MBIGSPMSzzU3oM
TmIjVuljd7Cu8X8SY1tf/6Up+V/e5j89HnenP746U+teXmYYT4pXB7PxSqyq/fzmfrqEXthX0U3z
F0icX+82//oC/3RVOTqlC3TH5QnZwSog7Cq1HlUq13/xqf3V+/iny0fa8Zhn0TA/jetlZ63c7WU3
dHRXao9P8XZ8Ecf/xQf802WCraRmgMUDetfDeXi8OMO6Fdi2n90lR+I/DbD41/eRbeEfP7gGSTp7
f325ULqj2c5bb2320dHboGK4FWtn6x7Yqf/F2wpV+C+uzz+pg2dkWGSz8bUspuCzbaW/CTOn3rVD
eK5iax27+soe4CsPttVdPAyPkNPeRaTESrZqm9shNIbpypbtTdMGBTDEKqQOL++GttvOWUnvqtCi
Bff4Bw+2lFvREAVeuaAZrdhcObGPNhM0SZPmDwHT8rTvXwrL0BsqBrw9shkPhp0zhkzM5hadXvts
F+7xwgQO+uAbEu8DE8r35CLRaZr6o47MmRb7taIR2UrjbYluZOpkzPeICMuNzNKHwqtftVX0O2V8
JmVIfK7ZfzIvneabSOhP3DunwmmuTe9+rZzoVJbenSQAKmzUGUX7hv7lmunXa94lr06Ics8UEWox
dAWu4e7qF9/DOPoEDjQR3GfeUxP9RJhY7DyP2gWq+FHH49qblURGkqqdpyd7G2hzM9YSYplbYxGt
8iM0E6IryxoZO+KN3sPL0U7BpoxNva1RLDZji3qcYL+Vk1WH2dXB2kf6uoEVDxcJAQj7pAnNa1zc
d16FiHFEVB3hhUn0fo59gblDnmNvuepMfgxll0HctPfCn76pWj+kXV3DEhyeuiC4iM1Gxii1/pgW
e945g9mEESUXI8838EG7MQ2/9wWut6G7zv3xk1dODF/F/iglFa0w9a1unDM6NmZ+LhiSpHMODYhe
xGkkYIC5jDDXJN+W6IpPodPxj6SzbtuOW9PiH2oaSNezIHwVROjlajUu1s6Zo2M9uY/xOF9rBpwr
tcjbTIycqknZb/KovtHlsKyaZfqRCYS5UfNf1F3ZdqS4sv0i7mISw+MFcrTxVB6q6oVVk5lBTELw
9Xfj7lOdVqWS1b5P563bq1tKpIiQFLFjbyveNQN5HUt0jmTKANnRJFGf3Ak3MXuy2YvSGmCMQNOS
X+VgQC1mlCSBnD+grGAh/6jku1EbO4h/4OrX0EHZtiqAMEs92wMsDiAdwNkDsApTr1N5sW1KpEMi
rlbHEcoPmQsSVtCiRmrzRRkzZEQb/RYXvSvLqCH6Adynbe2cBAC1GcqErpqA7xFs0HOkHKrGAGiE
jS8o1lxpVYVmYrVksIX0EJl22DWDfYgpyARMfU49m/SgszKUa0agJFjjjbrhbbMrIXJILFTa8y6I
lZruAXcNCGTHPNc9gph59rNU/66oIAxKoP6QjApEJLruetatJ4KtBdYJWuxRHN82TvE8xLHlT6X1
01rawFR3QzlIg2FkPtIkmtcNycGx52uFNMCjZfvOBjSAqjMSjwPacCp0fBdE+6Wr83XSjnuD6rM/
xvYGlWSCal4MlVOTOhtCuhol65kFk9J8o5NxV9jGz8ZQkZoDAWbc1kDCOaDMrsvPkzr+Ym6MJKxS
fEbjJVm24znrWRm0aAYEcqF/7tDDGfSD8Yv0wAtULs19R4tux3h+TvsU8D8rXeg4Z2+ykSzBJuRf
O2X4pjTzSxeBXikfiXKlcXYDacqniCfz1o5fOV4a24YkxLM6NQrUNq1uZh18BOnIx9tCJeFskBIU
u3n/aeV8WjvoBfQ7XmxOgdwOzotrBrkn9wWaoNAQdz41BwCkAveQrFyczh70urboquJuixvk+wMq
L4E4GMaRP1KzW1jd9XAsnOsuH65Xvmx5n/5xZTJABEdctB2gT/H9ROlk2wBbtxzJ+/iKj1fq+N2A
cXGGwmVc7iz1OrLK3QRo8v9zYuGOkTNdRfFDU3EET5ulxb196z1Xr9Y0dgTmh78P+5NPFC4XGghc
bGAHVNxmDMN3t+k9835UoJMD+UJ0RXerVIp/XHqXa+HJhMLtwqGpCpocukyI1CeoXfgVOgR3SLjv
lO3KMp69UpzMJVwphjzPFENJ1cfpqG3H3UIuCrrWne5R3JvWbjBnrRJa6zYyHmgJsYSVRLkntdsS
VmkVL4N11+Gqskotdn67gBRGi6ABvJ2oKAz0S6l2fOKPJniMdJ9uo0O7YRsNl3hEomCNwOnspcwC
aEs10VjhoFH3vQf0WdJGwAfxRzSJBIuwVrwBK0jggodn2q8pJgqKjX8Z4+lsgm2gyj4bOMcw2y0D
EUH2xXy290ufvvbQuLjyTkG9HV9SQN93KI+tON0bzYLo7aezC9ZiKVCDcJBwfiyurSMUcDf2TfGl
fdS8hZ3AerTv5wY0UmDxvwIeq/f0FTbCJUz+Mf0CuQM2DnKYbyRPJ69B8LeDL6sptEezWZAitDoY
cfmi6cMBIlgAOPTsFhWs+8suci52A3f+e1LxkeamRa+yTHvMO3QosNTvpofLM5xzi9MZhBg6gJxL
KdtmerT1/us86xu0g2iAjCYr2yfQO/xtPCefIsRM9DAC7ZzhUzhIjswNboFBHtpwjkXnLzkWe+Ww
9jQ7u2XAViIjsmRNdcFixtiplFLp8W2N4atqhsv0XYO6INj5+/6pHYq1bzwXPEHb/ntC4ahNDKi6
QcFbg4mCu+EIUNimfATmCixua+6wHKJ/mOPJVMIhGw26gw6VVHtE/h/VxBiAFFRfD6jVg18M+VMX
wDiv5iic94o+rERuQfPl7838Z3ZDyBwnwPm1NJnUR/DtLhQ8CWppBxpY9xPOjPoIeFYAZvEgUb34
gHa4GzCe7tQtKmiQeVpbCYFe7c8fI2ROpqlCFdR150f1aGwTv/6V7uyde4T0x95co2NZMSlDcEiT
1iDuLAw89gsw7gfODjCH/VziM6srJ0B5KGgQiZAhwpbX3y+7qsBV+ueHCr6auCa1R5C/P/Y/8EB8
tnwg5QO0Iam3lgcthzDe/kvWvD+nFLy27ce+twFFxwHTPOPOax2rIN0YIIHaNIfqVfPVANb3CWmV
u8sf+6av96eBmyiRgPkVAVCY2eKTk/U17ljdBkXBINuyO0x+sL5B+9hPfLTshcC8AACBHzIdLN1r
H9qb/lvs51sctMfypXlZ+UUSq//nJwmnLWOTM3PQXD4m7vSqJoB8VODv9qcOxegAfuh4CkR+vC4G
VebArdCyR2tXsHTwUUf4RGZt01TAUo7oDQRDgwJAyGg7PwE5ueY8/ToQiNckyTFxWmD6lP3YGAc1
AaAXcj5X6Bn4hvavx5KOR5RSceiyfEIrEBBFbZR94jQm28RF5wdn7QJ+g7g4TXU3KHpIqlBNAcPU
TKJNzGjjgcH4h6Hb7cHtNWcBhJreZFoOBHZi4zUd0HnWFu1NV9dXeWGavp5XHQ8GNG/tqqhyb5JC
u6/K+poUYMvVlc+WUwY9UBzoo0D8GVxzA1BAt4XshwrW774KNQZ8XVyw+pAnIDEw8JweVMB3W+BD
FUDmtsTK7yMD3ZlTjX6kyLG/q9OsBAZDWSOfbPQCJfyXPSH1UHLWe0u7L/Q9OlAdp/zzNEx01w9N
EZAJtKy525kHlHj4pk3VfAfL+qlEJrISHGjfiUTaBp2zkNxh2ktdF1+0ur1G+0u8ydDIj36NDNIv
1VIsBqzRy6YOOiqGX2cz6C/Q6OMU5W1R2OEYWZDbKTqwmFpF43PolRwZBBWOZj+6QV6BgaRH0TXI
SNttnFgr/azu0Wc4uI99p0OfRSU7u25nAPXwH+QGMut9ZAHPQl/dSXnWmkX6hmjDz2pAIgOveyhO
9BTNQeD2+DESq9qnfIHKMxeUFLy/5fb4opj8ZxSVCaDA0U/GtGM3GZAI0magv0CSUC0dsXnyQttq
TwYN0GEFt+0BFbhGgwRFnMz9DUuBuIvryAO4TfOsOKo8pO0on3X8yxADP06CTkOVumRIIUQdXtcJ
b24TUg07SBuCRmUpwVsR0Jr90I0b1uChzprIuplziMeVHIwZTQJOfbysCbqsubapzBzUKp1KPTzc
2z04vaob2nIkYmql2lrqsJmbHvBpQF4/0WhAOmEcmG+wNkHTAHIwIEDiHh1b7gGY+Au0gn1g9emN
XejoJ0A2EC17UbbTDdxPZyyOp6R4bffsvo3HH7nT9AHYZcE3MeSuD5qku5yo12kb3eU4w/UpDTt7
/tJY4Npry3pBPaJBMwGjkj4DLZhDrTyHoAW6hrA0NTjcL8ebs48JZMR/R0Dhuq3P7dgrHIdsca1t
Qcixh2wIpNLeRJqnfbOPvl2ecImoYsS1VRSkQHNsAS8thLc2LokLeLv+2Oro+lAsf9TWTrDleBSm
QG1jEc3AGwzM3sKNzIE4rF5bBMzqweTzwPQbSAFbEOmwtubVGufWudcRkgKoioEOSdNBqYRfc3Jl
dyw6qpXNDSwg3rKbGXxiA96Xsa+CL/Fv2tV/VcWUMj68o8X6b6t1gmcKaRwVoC5IG2u6hj6mE8Na
iLfekWL97/fpV3qKiTj7//9VC11O/b9Kn8A2oC1t6YFCch99ripuXn9XPjX1f4BosQCiAHeaAxgD
9vF3ExS217EBCwbMAirPYAn5N4iIxaP+Mc/ld6p4C2mgq0AFheDnvDcYHpMIPET916ni1NqYrLCa
Fj2msYrkM8+R7/fN2qroAYwj4AwGtvKI0G0iDAEU3jrgeSExJPKMlhW0/QrGtBaxdExzdOLpLoQY
4gAng2X/eFvdf2V4/20mRZb2N3n5/H+r/lv7o09/IIL9xdW2wHHe/qe/7AYkef8xHOXtn/9TJLfU
/1mcnbgLggaiQw6C3H+K5A6a6cAkg14+G+/Btxa8f2Es721Fwdg2QjOK7u9tBFpAOTpBWRUurFWo
zaCXa9cuHVbxWvx/Hyz/mUG45ld2TYGyjasweuIQCwZ7xL770gXzBljY/Rpd5xID/zH5fyZZJj+J
jZOt1hNNmiqcgd8GY9IEAa1M357s2t1fw5wWtd+fKP8MLrzIkqKLjcbC1c/q2BW6ko6k/H55ZCG2
/zO08PJ0CNQtrWiswuSwpBHAmJEF3Vbd4lK1HyAet7s8j2R5FvTG6fIAm2MTtedVyNXXujjOIDVJ
q5XVWQ67M0tPhCyBkqOXs13219aerepTZX5WQF0FyoHKWsmQL7/y3AzCMRtnul20OalCYHb2aAjw
0duFKpzj5+CpQx/EDh3cnmWuZMgkHkGWv5+YkgHVTTZOWRWy9oBuKF61vpujgpr7l/dCuBD93vMl
/p9OgOpIVI7dXIV9oG0tP0U1GSV9dORttA3d4Rk2rzw+ZV8i+HbNMmLmHF/So3PVupsJaCKUG7SN
rnyJbHzBs7WmdxlV4HRg78pQd9W/N6aJtJSWzh6L4zUCZZnxCr7tOEj5jKSuwlYP0vhn3DxOVetd
3gzZJwiujUYTZQDFBJRDAF5rHqnzxcZr1ik+aEuCe0O8EtrrqVKGlX2YoYDTW19V/dWsP1/+9RLX
E0tTrm1qYwzd1lBpJl9xjsYUToh/M9lydrg8hWSBTMG7m6nJpznF+YB+2B3kPHfOVPwAAqG0aXB5
BiHx9dsfwPT5zh9sRzFG6PXgKzr008TQgRzLY4USJVqZm6K+XWq7RVv7OSDhkb6y8bLIay4ffOLm
oOAnaVY7ZZjhNk22C4O0dZ291od6W+2AwFr5uMUXzsSuN17Sk2msusxV9HCUIV6RXetVB3OTBdD6
yDxQI5YHNWh3a0TSEj8xBXefQBNTTSam6ln2wAH4BPp9X7N5e/lTlh0/9yWCt+suAK5qZ5UhKFKA
miBgII0WwnKeHXVioZ43PoxrmVnZpwgun1W6MY65VoYuu8qNRwM6KkO3Zm+yLRF8Hu37ZeEwAGXp
D7ZdJAKygHmd4QEVsEOrbEBWwq/MOwXnj0BaVWlRXofcAedLFAW1Tg7ghEECJr6aTXVzeV8kHrqg
r98ZMqP5DEoweKh+Tep9nkCp9evsWisWLNn2hb33dHjQNrcq0EVViFb4xKuhptwjQ4+2Az/l822C
mwQeOrj4/r4e3/1lTKcXLdnRKLL0OlZdEVpV6NwjyjX0y4MGoqmUP0ASFIXQnTmGU89fQMSgNV/p
OGzM3lz5TMlmGUI40EYw2yH1XoUFYpGLdtkBrAvTXLJdBQmpgzWO1S8KTs6VK43EwMVKZ0V7p7S4
C1/Nlk5GED3CLMYVT5XFNkOMBGaOaI1mLMQ2Z2dvl0yB+1QeFo3LyK/3lzdL9glCPMjajoPJA7eL
Of6W5feOsp31f4Wx/H0iiGWJATQvvFdxsVBrOuugzFDbJ9esu3LfK8Q9fuz3C2GgJJqZpQPFrd5G
xaf3VffoAjB2eXCZOQm+X1mIlEmO/Y3A28DARzSFavytqDdNvxJdhDLK70USX/fpbCiFBknTsNlo
8YYeShws0I2/z56LZ74hPvh61iLmEnbPhH5diAHoWwW/UYpbkr5jgQp9hxqYm+azvq23xa5dsVpJ
HBPLm4VmZ7Vqwp7cuQ60FixZqR+ZP3V3xagWls6zX7H8/eQoTnCgoLUWjyDtUzN5kGfHWYxbxU4/
GF+RWl30i+JAf7hsABLv0Je/n0yGCkJNub0YQPtdHb7k+nW2pvsqG1rw7kGpMxBF4uaSzHdUB63V
o70mBLMMcW6jBZ9uEAQbVpbYaGD5N6AoH32nj9cu27LRhVNdrckw5LikhBMETe+0mtqf6yRZLc0v
P/LcjxccOs1mHSLwiHpgLhw21qu9hzDXJq8BC/WXl9Ww7z4WOt6wHSeb2wAhWsQ5ZlINNbBY5UfZ
gxatxFXJKr3BVk4GJyZbmj0xeO4aOzZAg71aucvLRhbcmKHFIbFA6R12yp3qoNARXLZ1iWOJTMuW
EpNiaBEewBaeWnduvy3rL2nx+fLoEnN/c+eT9UimySzAcYjn33QHks25RgvT2orI3h5vMI+TwWeu
lCjOTQii6hREurHTkgq9l9MuY2QDhs+tETtblIb2zqh5aYpu0csfJTkf3oL6ybw16Fkz5hgID+VV
Qq6B6/YUPgBNGfCuW7nSSNImb5eskzms0q1zU6N1yBYFHqv2YshmUvD5Aj3ug2HJy9kzbsKby18k
XUrBu3vamhRVQ+RNJh1KK2DPqF/ZCPZOMoAJPEO172GywArxYq5G9MVwz3j82085+cLIGJUenHNl
CP4+lOYA3kAD6824ywJ3E1/XqH0FOa5XgKtR/99KK/0+eN/6jU5mVbpswpMU7wd1AujYfW5RxIUy
7+VllFj7Qj59em6gh1npxhaDa/pPDj0AB03JK/YgsbmlJHE6tILe7S7vsFptAkaXFy3aqepzPEMW
fO1KKJth+fu7lZlsgzi4vudcDVBFDqB5C+YfoKXr20Z7+tgKCcc4uFLGGuIPeIdmJS7nwy7XwfzY
85VgJgmSb12mJ98Ais9FyASrBJyuzwFm0KNmf/mXS+LkHxgQN0I3WAJchFk7L9C48ag2H9MUjKya
vb08hWwHxAO8bws6gR01tEGHmESxR+MdCMJ2qdp6bfLj8iQyGxU8HWVIxQRJZBUuLzRgMw4FR756
Wit4yoYXznG3zThA8AgkOvZXm32bf5nqlZNbEjFU4V6eVuNczyN+OtjDAkAkKAhVCrX1o2KpkgXN
vLJE57ca2jvvPUGvOPonKNzYAGsNlEpY8wN0r4BMrN3+l7X+M/ShmPh+gqalWs1jTLAUDrQA8id+
94XsrC3dFf6/Q1X+J9JB8ub9JOgYmsHih1MKMK1f4JgIjIygJYGuHIKyRVr+fuJqE8hPszzCN7SJ
49Wq33Z3sf7M1zofz3uyJQIAQPWgjGMPO+JR7U9zfFDo2hVcNvTy95NfHoEpf+7bAQePdq81uzlZ
yRefN33LFdw3BcVyHYMaJARVzKYHTUXMoag1FCsXwPPRwXIFx23ArVAiYiIAKSAbrnd6da2yT8hI
a8rr5dAg21LBd0tLy3nCcBV03bACdyCEgFLk0+d+xWRkCyT479gl4KtYvqCqol2eQpFbZc+q8bGK
hrUgA073VTeGzgCZSBWCGBlc4h512Q5NH73z6/LySOzGEbxWJ3mRjVpXhty9hXIB1Hs+Nq7gqHMJ
Kn06jGVY5/SOQWacONPKs1my4o7gpGgByqseid7QBvcPugTLn85aJUxiLCKgxajAkudybGYx3ZWg
Kp56vy+Dgq/EetkvF5w0rqC2WekYvq5vuiGgIPGMgsvrLRta8FPbKpKyBcdVOLvHSgl4Bp6plUuC
0Lb+O+g6gpOaqbY0OyL3XbQ4tJvChEYSMaONiYxbAN2j0LJM5yFm+s+EpbrX8/T75Y+SGafgu4Ze
45XFUD+YVKSsQUj/wcUSfNbQFwgd42WoZNdUX3pl/YZ+uvybJRthCw4bz5bTjBXiDXdDA/zooGpS
ym8fG1tw1nGMeyPR4jpMmse2uC+bcK4fPja04K9lwRhPGiw1+LYJ8IPlK8fNHPyU/OljE4hemw7d
3C2BBofHZpzUvdn1h2Y1QSsxFXvZjtPzj2t1P3a5/Yo2/2QLoFMXQn2921z+8ZIyAIhj3g8PpIrC
I8dFzKm88biksPkVB5UctPQ8xzMgsQVRlMtzSY5EW/DkDgBOUKS32ImxDnVNgZCGDiD0wjrl2sO3
Gdz0lyeSJOUXbNe7NYMyoVZmJWK0uTNSqMZDFSZBqdabfepBfgZ6AyszyXxC8ONIceLRXc5g7h5x
hpVx74E58vJXyJZL8OWc9gUzmINUT50GLr9qgFhGsTRyby11ZQpJIgFAufcL5fApHlq1m2Lwdjq7
1GCQCYnmHY3Begg6TTJV+xKJVTb3u2jMr7JiLQMtsWpLcHjWWLWpaj1soe3No4O2z22isq+XV05y
2FmCyw8oBHejSZGdbNiV6mq3va7cJGDkdRVj5VEg2ZyFeP3UK6HeZ4GeEbZsgozbL/rW0ybjGR3p
t0MSPQ9d+bErgdh7iO4UtCc5OKFm5xaksrH5gDTP5VWSbcHy95PAQjIwlBGltV8jPqJbuUd0HPpu
WjlbZaMLzu5A5qjnOkNqlQ1+gR4Bh2r+5R8ucbqF2f70h/cWtCiZa1RQugNXrWmND3mTPlHFDS6P
LzMfwalBElyCp65AwRAkE0OkPCUmG8GBC4A69GYuz7E42Jk3pSU4N7i6AOBvEHZnOvnG1PgDcMzq
r6S3vcx9yRc41IfKn5aIR8MeExADkhLIoV2W3Q7Wd+L++tBHiHC0oW8T0BMjmA8pPQC7HYKkBpAq
xdh35eS7dQXN1IWyYlyxKcnGE8GvwaRotG2M2w3vXc8pAejIcCnrzBWHkPi0iEYDLeJkpomJmomS
UjT9GwFV6aObJOhhQHcJWFs3l9dN9h3L3088L2JD1NuphcwI0o482eQg/x+Ulau4xPFENYZBM9ox
cnH2zYr+eZiiTynoUj72uwWfBiMmBFdcBCMegWIjOZrGRkvuL48tO7OJ4NWJAz5xiyFgNCCzOCzg
nXrXXiXzHgIBAV1tCpatveDckTMgM8vwnCDGQ5aBwD8Hf/3K0ksCBxGdOq1B4MjbKszGTxaaIIbK
j9PAAdXj5TWSbK2IQatTJU/nCPZfxd/s5pO5hpCQjSscxhCXM3gCMEhIOjTnJaCFy7KPuawIOAMb
bGp3boNdJcAiz/VBS4zHKSIfW3ERWWah6mJ2FlzWBKMeyJ6f3NpEPUk5OglfS51JQrUIKzNsks75
CIeizFJ34Il+AMaa3Ch0rK9zI3+kWsTAtNuWPnpXvlzeaYmVasKODCn09SYQxofNhEfc9LkAc2jT
r538EjsVi4iJabqNw1Hmywl4QAkETUpT3/bUBuOiwXaXP0E2yfL3kyBHc40BJocTbgR1EY2vTfUZ
YPc5XjEs2cNFhOA5mQOOWAh0oyClDF60G3bowruZ7pJnfVts0sqLNpc/ROYdQtRLLZNP9oxSej64
B6t1O3Dkag+Xx5YcOaYQ9EiXQq5OwUnQ5Z+i7Dv4iP0GLxYIAziUr/x+iS2JzBKxynqqmLhqd1Dq
wyMl61+1eSUZJhtbiHixwZXMnjF2TK5iJwAo1p1XbnmyDRbBdnoyaKSFmHI43bPP7cEIoAt+aH5w
P75boJzkcHkLJJ8ggu5AH1xElo5n1liDUPmhVo5F/XR5aInliBA7YPXdMaGIHJnzFMVHxXi8PK7E
tUQAHdRj7GpBtofQafXK2jxOanrMWrwSIdSxctbI5liW68R9FUgSTDGB+9YFDNJKxq/NMngy9JYX
5+3H7EdEz/VVwzUy4YXZDN/UCE2W5HNDXy6vkmz1Bb+NlVSZ+wxHDwRavdoZwry1Vi4rErcVQXNR
qzolc6cqLAmx0Qw9gf8ts7+jn9jwIG7wVWHDylNWZp3CdUUvBlZ0Nra6gywUhDoDh91F9sopIznZ
jD+8F6Igc2pMyLpn7RFCPeDxr6FEOG5rpl3HHXp7IKeRZ8mKq0l2RITRjbwcM6VBxZQbr138kBqb
yzst2Q4RM1c2FCKt4L+DWg5ERhmIsk1rj8rsloyGZ9jzys9fBKbPPdpE2JzOIPLQqwN4E2IwDNrq
Jzt9VAZQKRifGmMKjOFo9V8KqCrYjQUhnU1hfKXKZtQnv52mXY/27d4EkeFQgzLQBu/h7KVxOKBV
5PIyyK7QbywEJz7LEOmdEcyrobLnqaejbRXsigf6DSolGwCnVgKzbBeFyFBUpMZtEcbf52SXNupx
7MeVoZfrzZlXsb5MefIBvASUj3UYOtbumfsQW1vXfgQ9nZeWW5beXV4miUu97e7JJNZQpikr1Sqk
1W3PngcXF8YPGqJwnLuDM46UzOi/gwAa1DiudAinodxabqfGHLy4YY8f+wYhLCRkBmGztmTmiuuZ
X5Pmxlq7Usu2VwgKwEhUfHIrZD80HanszofyxIqBSoYW4XbjNA09yLNRSCftZmyHfQRd0Q8tiAgu
6+12dtW0humPzr6PIGkDGVPTaHcfG375ohObcVNKNIsuqQED4nIUoulg585XlkVikG8XoJPBWxan
6Hm0sZktDqpib4A0W+0+VuZ+ixUngxuo+illquP2aqr30L0GC/dPdRVbJ3FYERVmJ0VtxTn6LiJI
inpZVRxJ26AIDVUtBwq5RcRCo2cfXCfBMnNIvCsJ9OPxTJ18x2kCvU82Y1OumJDkW0Q4WG1WUwOy
ezhv+wAGE4gH1+W3Eqk52wxmKPJetiTZLMvfT/aDRqwEPrDErYSOP6tW39LR2mo2Q4+FCXjAXQ5Z
+8szScxKXU7Lk5mQYmfNZNmADvHiwSAFiE+mI6XmynItpn8mVi9t2afDV4xDVTlDFrazr1h1leor
MVS2QMvnnPxsiJ0Cy5NrwDYq5m5Spk0MQREQiefkB62gELjm0rL3hQgRM2xqNJC5x23ktg9AFATG
vewFpCeWp/kLaaGqrpxqspVarhMnXxQNmVtoKtJC3cz9OdG91TeS5OKj6u9HJurAR0YAuymRtwyU
GSShqh1Dtqll14M9PPU06beXrUm2LcKJM3FwIc85vGMoDI+Qz2n0a2wOJfVGCFVqxlqKUbZWgo8r
WZnU1ogrYlIgqQLm3NRaCYSS2xERcWK8h9oQDk54HlBbfn8o74H7OeYt2uPbHW7x+8sLJQEVgAn/
/aawlE3N0KOHdtTV/Iob4KLuy2vICxpQn0sCLcu+QFzjO81e09ld8fXzrzVwGLyfMxm5ZVELzsiN
XykhXkI+j9PrlKw806TfJDh7OSgkMwkyv6013BM8DCqubPImDw2OnrtO20V2+YUl2tfaZv2K28i+
SQgE4El1cNfEfo0aNLCeBwop9vxloGvo0/MWDSLY92vWQMTIaXVkPfOqjPysT3eg1HkezXtnzLZN
1eExCuqhy0ZxPhYTEWxGnS5W7SktQyvu79umus5IAlppvrI/suGFODDMTWZODLefemFpzkFuFM8b
vUlWdkI2vOD7kFiham299Yi1QWboRzttPxW1U3xwdQSnN5t+AuwmRRZXr7y+qI6JdsujNWySZJ9F
oNnIIteNlmoLoBNNMM/DteZ0oRt/7ZnulwMFkVDRrqyUbC7B9wc9LseGoYMzZs6nXLfyfVTS2iuS
sd1CF/4e6pLzRi3+lk+XSkBIXEQkRQJjrAUhBhS6Y5DGW6XtGRPZVo0G6Udl5dEr2XsRk9ajpNG5
UPEJ9SL6rEXKFiBS9Ira/Up5UvYJy7wnh6Nud0ai0wldISC1B7u4pe1xPOrWWsu7bHzBy4EAqIxI
WQ4UtOyCXb/66Wp7ZW11zh9XxBGO9gFKja4ZIQltzDdkeJr5SjyXrbrg0ODeG0GBlqavM5iOp2di
T0geVJQm1fOopWQNWyf7+YJjc0icWl2DMoMJJznomQ053aZeCxsSdAlZmHdO97aJ2ZyYC7q831Lk
b+Njta8PkAj5h0NL6gGShRJBaYYO+UbW4hKXdiDNb/0UT6jC2H4oatuCNxeGllJwxcE2JwADIe1X
16D0U8uVTZaY5qLKc7o8ScOhRqXigENeNTOgS9zuoUiwMJ9/7Ocv8564lp25/dwlcN2mgDhDvktp
GK/dcmS/XXBbF+K3kxojudp2eLOqzB9a6vX5znE/BHyBNtH7Hx9Rk9uGi8depiMqpF6HTITysRQQ
EZFoVa1NSk9Qa+bxQ+w+Z/NeYyvXTJlBCp6L7EZbq2oEPJ2q+SUtt4qNdEFUbS7vqcRjbcFjtYpM
3EzgUhDou2saO3BAunl5aNkvF7x1LNskjgYMrXWgo4zUO0fXl06ElaPxrMVAuk6wGFWfoCFNAJPM
Ul79iurauqLV1H/p1Sq7gmjYGtL57AphHsFwIGZqJfZCTzXlezvZ6spHlmeR3ntvkHpaaLpTg7Wg
0+4b8DrS4jjl95eXfvH4P97SGFswGoreyAHyywiUqFtWXXNMFATKWME1cfRrZ6VYLlsZwXaiFp9g
VdjgeEqtwIY28Z61xvhy+RvOmg++QTCfTO+4Nlpw2D6vICCvXkHMboTozrxWkTo7geOK77eEtjX0
lpdboqXeQ6bkaA0GdN9XT6vlh/6xCRhfiPZKX/dqrGJ5oo5+w43xSS3Qx6JzH9SzN0kHgOKMO10N
GlogSS+vmYRYAHLp742qiNWccBv3h3zy6GHYpfeKX2RgJgYJLXj/6S4O7J+X5zp/NXVd4TToW6XO
oWAI6h/d2WQWpNGhLh505YOeILKuARfO2hgWUfDytNQhEA8y17BM2LFoUYsBk+u0EkLOugkGXyY9
OdDy2jagyIuKsKHUfududANN+SZAkT5d4z+TGZng5VOuQ5/IBvbPtiGWrdqHKWIPOC9WXPBsEMQX
CI7eo6GL17wFwHpGi8dchOqY+82X6mM4ehdqfu9WaK6StnRUVMKi/DhAMBq3xoJ/vmxAsq0VHNwZ
OO+yDAGQ9xruWMyr8uDyyJJFF19otDXiEaWAMnRUF8K6afZdK0HwC6G3j40veHZvosW/LZZLopLr
931qUWhXq8zTXeSyLk8h2VjxJaY2UZmDdxnJCmiEO1Absk2c/p6yViiXmL74DGM1AQ7pLQEz5dem
oh2TyL7p9NoH6/ae6it5BElOFLog7+3HJjMIqht9Ac47xxIIvA4qjvcLcfCSEdWop67Q4su2XHDl
KmO5XiEXHkKZlYFat91O5u7yVsiGFly46irHhZo8Yqq671EF9mjk3pjT+MHhBRe2cy1KU9daENlP
Bcn8AZrkyePHfrrgvnmEJGE5o0sTOnHx+KUt8TBoVpAEEvcVH2NkhHwukC6o6zmNsne7OUGtBqJr
l3+5ZPQ/3mEggHbqMs3CeXauyx5NMGmy+djQgvcSWurDnLEkVCDiq1zTNQ43mbGL76+SxHkPCXE0
UO514mlbukV/zSMJxy3fjId1yKkk8wzh5PdeNRJFresJrab9dthAHzxYqHDMTwunD4QXtpeXSWL2
Yp9Q7uiGrkRlHdr6K88e6+aerrVQyTZ3+fvJuZtqtEshQIjf31f2ljSl7pkOqVZMR/bDBX8lBifM
dPFiMkcIFzOOijl33cJ3DVavXBwkd58/+oE6Ff17KdrLSu2Rsv4Q0aeoDrWqu2qYbyfPl3dAtkyC
92pgCwLBiYqB3XkX6dN9PBf7y0PL1kg4e6mNdChEc5FngnhtXhSeCS6J2P1yeXTJ4SJ2AXVEtwZC
wCUxAUM2GbuWc3/CS6REu6X26WNzCF7s5DOgpcsuK6Xhd/pOM76q5Lvl3irs/mMzLF93YqUoFRRz
N6aw0vElmn3e3zHUpBN6VeV8xY4kOyx2/fS1MjWM2HgiFC8glXt06/rl8o+XbLDY58OhIVrSLqtD
a6BBC2VAb7AgSjWuydBI7ici93TOcyXTOH45gZA65/Z+bo2NxSDgrtorNupinc+8nyzBj1UGsGbq
IpwSt3meuhlXXFS30amRoYwX5f0ifoBX4SpYSLZkwkGclFbKgP+tkcp/MOut0T249uZjuyF4clYb
s+LGWh2O6cv0tQbJVZavXHxkJiR4stEONUutGVUzLfEH9XW1o0jixGKfDxkKMy46OBhHwmwuthPy
Wm284b9MRNUPLYvY79ON1AUkdALnDFIr6aPl7Kw1RKVkM8XWnlnPCnSG4ten/TYj1FsAJPPH6kuu
2NiTqL1pMRPGH9OflVt5LriLEmNcWRWJa4kc03SkTgqNmzqcrX2eb5wRPWmq5/aPlxddNvxiSCdh
TZltVgw5yldoCfBmCxx0T4lVeWCDXvn9sqUX/LaCYE0RFQg9eU6uRmihlDFEyNjwoUQu2hXf/37K
myICscmCr96VauyBvzZbY8eRrY3gp3lNsirTQZhgZXuT/R9nV9Lkps61fxFVDALEFjC26TndnXSy
odK5CZOYxfjrv4f71lfVV2lZVd544YUASedIOnqGUw6BT3j1mCC+X9f3QrC62+BsS4++N/pkDNrB
cI5wDa1P69q/43Ymebz8GNkGUST2kKp2SGIDXkaO6WkIhlcvcF+NeFeY2QpfJRklGWhRX3pzFmZm
DmoztvVr1b5s/ZdtVBwcJVlNpPms0ElYqp2S2Zb2eW2Yv1FVQV3W9D72H+b/zFK2ZhTB2zcPfMOv
Yi2X7AlFWk9RTHnf7JUqUC8Y+dlgy5AM3y04Ei8w57KPl4dW9vZC9Fq56S5DvieH/EC0yFRJV0iy
PRGCNmlgZzxVXXNHoNjtOJHGv67QgRurqJkLxeyXvbsQuUbStisQZFA7zo4uuZvKr5f7RBK1IiGF
pilp4diBrSA/T/x33p8L2Av39MrXFoJWg9SJWdUIphQ+2pYLC4NFcVct6RCRkbKZU1L3BqaMzg6k
Py/X3fZ6IgWFQa0TgA1A3mr6k6W3K3QRISN4ubNl77xPoA/hMzYmhJ96G/dRe9Gxd94W11Ad+iUJ
ReSh5KWdWTAfaO6KorklVDsNS3vQhyG6/OqSeSIKN0/wCoAfHIDaSQ+Tiz4woXAH57NkUt0o/IsO
/mTLKtJPmpUAG8sADmj+7JbFhl+E/N0J5zcSzSH8AGG8m367/DHSZwkR26WDO7Rwa7+DgjA7YwwG
n4VJmERz5MKUEDrCFTSjVTrCkvwgMlTWNC+dxAASnVr2oXfme1ZY4QJRSMvNY1JOqq/ac8FnPSis
wFmiOx1YR4BXwJfLxh1GdUhj8yVZYKzShOWDqlgjm2pCUG/rwjKrxgKjTcVJW7Kw0ujb4mWKs4us
FiRSUzrqdnm7ey+QHR64yxUn5/XRvoOkLSyR9zKNIodIPkTkqjQ0qTM3wYeQqjqadhalWvfoFeTt
8jSTNS+Eu5X2FLlvxj7aeCrhuTfEmatYMCXhKLJLZk9PNp7vvAn64LIIFrnQRDh345/Lby5JVH+p
OHtjZukDms94cpzs7XnKJsXoypre//+QA1t37HLNBMaoMWOaxpQrsFGy6zuRSuImjQXuPt7ZeuZW
sIHzEdRhdeS+zcJhDDR4HKSRyptYEtKmsBzbJdQ4eYsj0ugkAdVPVP+amUcObMd2nSa1ZwrRTO2N
VGmBvRYtFgjZ3E7b0+XBlc0dIXyrst4N9VAbGMFBrVPc999MsMlctevmpsgssaaS1kATQMwP2zi3
O1Do/Qx24bvJl8sfIJlCIiG7sWFHWsBY8q5Pb3j5zF1FOpBgpDyRiz1CRmZjOrqcHKdbpOiTAZXM
1W/Ou05RzcPrXn8flw8RUBNjm/IEK3W23GztYVaRvCU1n38Xuw/t4pTInNzpUTkkb2567LUbA9WG
rn0ytbhqThZVJAdJWhM1nPUq0YZqwnM6dlPBMRWYalXekTUtrMvb5GaFse+kWT0FLTmRDB7tqnVF
Nm2EmN00zc2NDu9tNQ+md1eqUI2SXCDybti4doU3Fu3diPut1L0ZvN+T/sST+3a8CscEX8P/zhjP
6uECTFBxnrsk1HgN+9T6S9OrwNeSXhfJNsWsZ5pHEU8UuhBaQQ715p1dZ4ouz3dZWIkCzNZupGRb
aN/2YZYcwqjp1N64x13PTCUxLBlbkV/DM+bZdNo1v5sHV3+ZNMVqJesaIVbXGbqbzYiMAGvls22N
59zLQ1YoMoGs9f3/DxHLnZxNKUcmGG3nROafyWw9cFWVWdYl+/8fG3cnT0tdLFGGnt1uuvWN662i
V2RNC2FamrPrdTsDj3jP23pqVYht2c5PxF4NtWWTpcc7l71vHv9ny05f5tGvbknUH5NAZREn+wJh
ceWUd6Tf18ByvLUpGMNX9owQqaPl0L62UGJIqDNGxC7Mh75aVK1/Pl8AWfnvkDq5u9VahkCakp+L
9tboj8v6djlIZU3T/zZtVc1kJSsKj7ResWb8tCF+NTDFjuPzDAnW2H8bn1eWW6WD94Yr9T+5XZ7r
Lr9n3a82K3yNOYq+l32CEKvFnHRrUeKiIIFtFtCS/J9BpUvx797l76PVX6bKOEeXSGP4AvO4RfAe
OWiHIeqCLLK/QKEndKL+jsFhqIPdxnVSJ1QEWM0UpYd6z8rbtERFmx76VfcvD/bns5+KDBjebvkO
y2zuBv3OmW64yjNL1q6wwurVkie8wQgAT9os94ZKX0Y2skK0lrNVDVmF9Y82/xAA5rx7M1EsTrKm
hYDtPRhOFxwJvs9fHcDX3POSKpqW9IaIpOpACp+yDmtS465hy5qwc64DaVFRT7nF5BiWHBdXJPGm
gHtbFphp7+Iu15zDy3NE0jEiiIonRW4WFjJkOrxjU+a75tOkSjaynhEitTecnrsGmMozxEEPBdyi
o3nRVbRF2Zvv/39Y+Ep7aOqeI3C6+h4K6Jzew5z+cqdItjJ09yX+2HbhFgWhDXolO9PjzqLgcXNO
gzZI/9+JXMqikPg1UZHHknWemTT7wc88jl+N0Lppt5B8hy3L860VWAedQ27Ph2ru5U+S9ZYQs+7a
0dQmKACny496vE/Xe50oErLkKoVSIW5rxrVy0dBb2il5Mg/Dsb2hz1tgBVWUhioXHtlkEiKYpJU1
9T0eMumPa/leat8vd8w+GT9J+SKKaugdKE31SDpV+dykD9AEZPrrnCtal3S7SGdZlw4mph12Ou3S
+7N+WnDPqlNVx8taFxZc2ni4SRwRAsYzaOZn420Ly0MWcX+ICuabb2tonq6zrYCV9n9DQlvNbLJc
PGtIi2cwUYKRJs9jQhVZVPYp+/8formv5sohLqJBJ40/2/NrV+t+sY7Pl0dZNkdFbouZafZoLpg+
y9iFOYO947AEDp0PTeWc0o7e0baMGto9ugkLIa9wrntX8WzZDBO20SOA+31BcNXAHey5sjuj/NN5
P6+8baAi0MqsCw7yObZ0efuYzs+eoRgRScCJtBfIQrKp2vdCLizUIzIB4pB5oDRdHhDZeAvhnFew
NJ93FcFp+rayM5s21KjOl9uW7ENFbBX2hraXuyiQTyyq+28T2HUaeavrMFEiUvf98idZQ9RSLtKE
V8t+4WVmi59kzDe6b2bxo+kPk136TX/d1BFVlbHO56MG6MGu/740594pD0PxwIYquNxTkqkpgqum
eVk2uuEcY7A0mLdgLCD11jys/VVABCpCrEy+es5gLzh/VdABb+PUeeeToownmUEivMpu9akC/wXz
s259ksOdbQoqFRFeckSlIrLKrHJjZi0uc7AfCtOTcaKhcd8fqL8d4PUVXnc1QUVdZVaDEqftEL3R
y29756tHcGfNtMPl4d0PjJ/NUmFhNjxeW52Hi0jaRB53T8tkRJkLefn50Bn67S49bruzIupkhydR
X7lLnJXBAmrfNHkPXh+SVwMgtNALIDwUNrfLoXtgr3Ywfe2i7KDyZZPMAhGC5dgadvbmnkc4mFXQ
+WhvN5XWsqztPfg/rEnTNrH/uedt/K31Rp91mZ/PXy+PjaxxYe2Gw0DeDg3uMUY7WhvsK1PbB7ju
KtILFeFX3Ni2fOsQ2Mxoj733CpeyYzu8c9XiIHv7/f8PXTPqsPjtDQS2Zv7xoMA32SGfFe8uSd+i
mnLW8qUY9vXSWB81OKuxOhz6U9KeTBB2r+t8YUmmmz6mzS47TZI1sGv2lZnrwXEWRSFE1jvCZntJ
CuhN49bxzsQNpz+0QGDVVerz/Lq7F2oLgZ0tWj0lwwrpraV2wqXvtqAqm5+e1n4zJ7tVDITsM4Q1
GnwFz+Yz1lGQypEoTmXRwNPtqmI3FfFXmd42lmWBd9GkddSv7Gbrf9lERWCQvLqIu8rX2ttAvURV
hc43AGEFtCnuBy2/bt0UsVcdGzqXjnulHsoy1FpOeZMcTfjZ1MN1kBoqyix3ZT3rHJoEmd9P1pz4
zooCj19l5XXcY5iY/DeEhx7n5wQTCcrWerCm9fcZHBXcdirGV3aGFsWCGyCfEwjIgLQz+j0wCllU
f+Nx/rgri6vuA6QPEQJZA4hgSznUFBJ2KF7K03LSHy0QbY/wBLzy1oGKisEVxLqXEWLTd0blsMAu
AHGHYpYKESPZZ4vQrIXXtB9LKIwbJnltx/WGrCqtElnTQgBrXsEMG5fAd2R5KOnBSRRjK4kuEZSV
unQCnmxvlz1nSdgC8FUPjSI3S1A7VIRmbWXeE4jIYtdS+uVXM96vkgBnd85l7s+48g+yE4hCZ0+x
j5TsgUXFYNpXJE9KfExebgHht7xeYMXzx1RZZ8ja3///sFSm9mrpW19hD78uv4eBHbSWhyOjp3qo
osvLmWScRdQW9ebO1RcsZw0DSfHRuY7WR0WslpklkHgc9leHCIdHz+24+VxXkOMkSA5qCbFLbbvq
9S0F1uzVhTdw3EbaffFujn5zq0c7Dne40a47h4jQrKKpLRyaMKXM7t3c4r0Kk7OXy50vG19hLTby
rlxHC9zHzCl9nZ0cVGlr7WBfp3dDRcVgbTLGYtu3Q6n2yEHzV/knSyaNCL+a28wwOLLP3YCKx9ik
gaHy2pC1LOyb7Qqy1ebSoGXtkcCI+8pyuKgFDHHUVgNPZ3dfjLM8bM0TU0ntSTKaCLRKOWmJB6od
ck7qw/8yKLY6dE3FFJHsaEWc1ZAV22rvUnETwr7vXvTECxzvH1OzfC/5c3kayr5gH4wPaYZt5lDb
Nr5gqR8wmNy+AaPsuqaFQPW4o9mt3aNp2wgKIGVMeGFUV9qhQeHkv29eFCyfvH1YF8O3HuAcGQIU
GtHQXQ56ZAdlpLpqkw2DEKlUI3nV6QAcWqgYGOx2hepVnZOgJ75eqNK97CHCmjumc6nZCR5iWwfW
hQUHn5iGmXF7JQ6disArHCWsVt+HozLG39BmCKjGAtN7y7P6vjHr6zb/IvpqGnBIcmykTLY9Fvad
a8SQnr48n2S7NhGAtRa0ZaaG4kofLiGW9yA58xiYz7A+qqi5khz0763Lh3Aop6oavWnF7rY/99ZZ
iciUhJmIvqrsattBQAjl9MsyHK2m8CuVPKqsbSGE9Z6tJYBL6HLzz0a/e9WRcMUCKFmk/i1zfegO
SL4x7vV7COvfqPnLo89Wec90FR9Ldpn1b9n9Q/t6AaCbXUDIZX7C5uZgR9q3LkhBKAv1M6qj/KAd
zVNeBqDWXJ5Dsr4SYhncxtykCcY3MYbDYHVhAlEseJYqmpdNHyGKk3yZRlvbo3iI3SlKLMVmU9Ku
iMFyRzh1TbtYIZxmfNMqzzb1FJtASbFPhF+VadOYoFejbML0r0nLT5XdPPVkCnWHvTt6dhwr7NEt
Z1VEsWRKiVisORvNGjqCO1WlvNm89bHc5q9aZ5ycWqUwLnvE/v+HWcUwppbbIU9oHvf1bLdLCHMz
8NiXy5NI1v4+uT60b/Zj15QuVp7W3Y4mDcdqPjtaTFTaHrLRFgIa+4iy0VN00bQ8J9aXVaUhKJn8
oi4WznXNuGSY/Mts3YCnngP8fKa0fbzcLbLXFhZkbS7SqU7RfGWVUZXwcMuuo7NSXQhbHXQemxCk
T1SjM/KQJg/MUrB8ZZ0ihGzjFEU5b9gAgXQXzr317s32E7w2FOXtz9d1VwRl1UXeT4mG9VDTs2Bh
S+RZy5MBbgzToPvKN8Wd7udR7IqKWHYFtKDn4jF1tvw0ymzwkwKVQ5v6U7fd5H0XNp5p+dqsOgZI
bjpcEbWVtSvL7AH91vxZA1Ahj1VQwsKiuV1DRFuoYsd8PqlcUQsrLyzbKXPdzXysn8kLM53uh5tq
KqS+rHkhlCubpUm24qhqOAXMQX4lqs2KrOH9/w85olvMsk8N5AjWfZ/4GHBNReX6PPu4IjzLdnhX
ewtq6I47H/rqbXRu+fQ6aK/XRLEr6l6R1ppntmsLQqX4nXXee0NUPvKyWBCi2KpYno0ER95piCs3
StweyP/B95po0FUEckkZyPWEePb6EkQnHQ+Z4/QLG4PuKwkGQPGcMM1xwxpCrS8so0ERd5JhFlFc
W15kUOTAMFukPRKvvOmsMbpqIEQUVzqWMEXaSTxW/gqUkvX7crOf5ztXRG4x3pVdx6ENZup32nLr
JLE5XrUAuKLy1dLxgiJWkRJs/g58cVDog2qrKJk7otyV02kGN3XMel5GsAcuhpvs2zS9uirpaUlU
idCt3k4zbZuQzsak82fnsTG1yGrgqK0ULdyXwb9vVV0RuNWmDbLNilWdh/PBjVgIxcuzcTSjHe7U
vF8eXVlapsIiXOCyMamS/YwU0ePuK8RvDC+cgjk0w/UEc1z75fKTZPNICOYcZeel2RV3LcPx3Soq
S1jWeYpVU9a4EMQD0eqaAM4McbzBN8bZH/vOz8rFv/zuksEWwVs8Nwq4gWGbXo55ZMH3c3xyyHQo
c5X8oeT9RfzW2PQpDnvYCjWG/litWBZ5+WCyXHHIlmQdUQ5rc8w0o02CxSW56/bj0vT1csfIpo8I
15rWcVtyz4CW79mOYLiaHspgCnQWLIc06AMK1af6qvKQK6pgDS30cO0RETcbx3x5c3+m5VX3DK4I
2poYwKkZQ4V4q4sQEujGBE1oFXJANneEqpZmaTNGt8WGzpyDbLufASLtyJdiDC8Pgax9IYDtRdPM
Fn60d20+BG46+hpMyHj76BaKM71sbgqB687bsBOS9rrZ1948kObJmxWroXT6CHFbweEV/N99twtc
53mCPfepzryI6poXTY9OcRyGYoqK2WanQZumRwufinppPR8c21akQElwiDCuehyrhhcYfUL0c6Jr
QVeojveSrhPhW9Vglh0qRIi7/LWih7r91aaKkJZ1nYjZ2opBY8XujLcrz9kRAJkhaFAAwewlEC9U
XVvJemefdh/2pRnVi9VDzfduaHLP7zfyDYp3iriTTF0RtpXNbboWu+K1V21no94e51wjAbV5YNXm
t8vh8en7E0+sL2reSACSsHhsdOahcatHCPoohuDT0UXT+9bjQ9fo7sKLYtj6uM2bmFmP+dDf8vz3
5feWNS70+zCnG+bjMMabUZ7JRv2Wpi/esh4uNy/rlv2xH9695TrTu3rFuzvc79sunuzs+XLTn44q
umV/5Iem1zVJSlrMfbzkP3CZZ/WOX6SLb3tXrcZ4gJBRubcY41blY2xbbRN3XV9HumVmt7RfzACX
xIq8IPsOIbE6djFrk7PyeGicu5KND/ZqZD4EMF9X7SrtA3yKkFttjXudNndDTNpfFCapmfboGK+X
x0E2g4TcyuD0zdq6H2Jtrg/cte6yZrgxp1xRB5F0j1hiTBcdmL4Us39gwFwu/wzGH2Y9TYZi1fl0
/048sczoTFBqgypBH9fdU1+81NPobzi+0sW/imiLJwjhy1ZYjE/j0sdZtb6t2/LPnGTnAorWi7VF
rBkV2xZZP+3/fwgH27FT5hSkjw2tOQ3dF0jb+ctkHVqVipLsAUIow+OjyAFwcuLZ0n3avU5zG9N3
Dheny/NINhJCPLO5WWe3Nft4q4CIsPjTkmSRRYogG171JlMkU9lXCEFNnRngFzB54hVVCkBh/Moa
jvAmDvl2FT8WAy4ENK49somV6Qgr3KL2yzJN/NZqMn+lucqnVZJWxbqjR4zVJvCRjdnKz25b3XJd
P14eBkk4iyL8Xm1YfZaXY9w2+XGsy3t31o5eNbxebv7zN/+LDAp/xMZxUrePLYNAQ355BdNGscx/
PoGoWGvUvRZE3Cnh8bSsjb/hUO7nyfAnW4f3fJmhjt92VBFsn3fSX9RQfXTcVltHJ3bbp35+ZO2v
wVAsB7KmhTjmc9YNCUf/50up+13HbN9Jm1urIoqMt8MW/jrvk79IoaNlDo2XMkzPrg91uFI69DTt
zjQGoAIT0P8q8SXZUAsBnW96B9Au5XG3ltXtwIGoLcyrzlL4CiGO2dpndK2KKdaz6rzUL6vVvzia
yplSNghCCBsb2XFOfIpXZi7+Qh0c8lsvYJn+dDkMZA8QFuTZHcd8LNwhbjZ2A9M4PzeNl34eD5eb
l42xsCbX1VhPDE7TsdcVB7t+INN3DajIESUkG8ogyffLj5F8hVhlXEtHXwHWHeOs0Q8g0zzN2gv0
WxWpWtb6/nEfVjQYORNz0JI5zko3MjT6NDj/tGxQXF1+vhBQsd7oZZ2e96s3x3auHwbq+SsjN9jG
HNaE+Je7R/YIIZQrLyHtupI5XjXbh52bX9jYRj7BGvnKB+w996GHvKzOS5TB5zhPh5s8oX5JzPMK
ONGm1CuWfYMQxJCaqr1h352O+nDokFcBsjrUk3duN5U2uGychVDeNt1eLIZx5i3/U7TYFFnmHU60
inwnWRbEyqNpjCSfOsLjnmdhvtzZbkQx5JsdWiplatkXCNHMNg57ptTkcTF7L7pe3bJl6vyep+Hl
iSTJpKLwPjUblk1Ot8a1WQaNNd46ngpyLGlaLDlCm5TAOWmbY2D7T5bDjlWnslGSTB2x2Jiz1k70
pVxiV5tP8Kk5DvoK+DcMGkdH5VAse/190D9EAJ7hTmh+ii1WBQnIP/q0KeaNZFDFkiMwkMti8HXC
dsI5tGvuT1MSkW1VxK5kWoplRqdLMod7xhRTy3xZCnbgOoRJGWnu69Lt/DQn0eXJIxuGves+dBFn
hpvk1BvjKR1AinsqiXaGN2mgO+nhuicIAWw3VrNAhGeK8zKN5rS9nWj9bKYFIJj21+seISzIAzP6
krTmFHf2lgACYryYZXG/8Q6cck91UpONuBDG1QJDKxdEo9hknQFX4hrB5sVJj8Xhuq8QlmW6WkOm
J/oU1z3kB+fKnxISdoMX2qNiRZYs/GKR0bLGoRtKTFq+4uWrPtK78S1Lchh1VIc1uzUH6/Xyt8ie
JKzOMElLCFCla1xqs9/mX4bltHY/1sE+ucbbbKmOtZIxEcuPHiN2mpveEmeTXkeGV6SBnkGjVlv4
z8sfIkkhImm0Jk5TzS1bY4twgPeYsZzncmGK6PsUAEH+ooxunplPZopuypqXrijDXH9IyewTqHdm
GkQwmj+lduX8FSmki57Nk2EOerw11SllZlDzPDLg6XpdRwlhXvQGfAsyrsc2q4+9qd9quupy4fMq
M7pJiG+nHogzptUa91bhE1IFOPwc3bwK5sX1O731U90BTlc7zCQ5WBAszrvtXGm5YpRkk1mI/A68
0mSFhlCcVm00gfhkpWmw4my0Q7R0o/cNYgWXe1E2oYUcMCEfc2fu9NjIxlAbUgSPVgXULN8vty/5
FJFBmhaDVbME7Wfl8GDWmV8W9hc41QfwFrnV0vxg5J7iwC35FFHMnxuJ69hLr8dan0Vrkv3qXefW
8lBfvPwpsvaFxb0eCy3fNMxnGLxAodK7KRozcCvVIUkS+CKptOoM19tmzGfwxsKq729Xk5+ue/P9
iz6suavXwJmVjtiYG3pY9CwCby90y+5wuXnJkv4XpZTBHnQoDSfO6CvPvo/u0cHyPj1dbl2yM7GF
OB87dytN3rqxwZ+G8XthuOB7Hpf21XRpePkRspEVwn1tWWmVecbjpPna8QfN+za6ireXNS2EMtmG
3J477BSaQW+D3O5Gv13yKG+uQsTDpEgI4DGpaDFaOer1Y+U782HVfs3Ni0kCZn273DuSEBa5pMzK
K9qU1hQTSyN+NWPDTJp47skp4dD3dB0dBj6lAtIgGW2RWuoUfavTeZlie02+gWZ69FxUKs0zKB4o
mS2m4rgtGRaRYprqGzQDK8CPjfp7usLPlj0z7cpEIZJLjQ3eB3leT7EGtJOXFlGX1Y8TtxV5TtZF
+zd9iOZtHjWrXhBucwtMQ/bHIj869sXK3wyuYgnKhlzYpA96Mpoen8ZYy6v1BzbTbjiYGjtzgzqB
u9nxAJvSh2ZJVXg0SQoR1f9HTusiYcYQD97IDyulv9ZlWPwCTl1nx1uH4+WpLHuMEOgaoJ/NuqEG
uOhOc+h0/pokBeRXrPJ2zq5CtRAqUk7n1eWOmy9j7PbMC2D21kVuSs5pPqg27pKlgggxb1rb6IEA
Dz9Sm/6otNb0qTYrLrgks0tkn65wqQY8reSxm/9I6C1N/jG7NzO9xYX+deuoyEAt1olaaYHyQTUP
N7A19LBF96AzVriK7ZOke0TOaTfWXWk79Rxr7hwwzzji0lcxgSR5QzQImI3NZSM0FGL0epxodrg1
2Vu1pD8vz0/ZmwuhnTjJktUDUm1FjOK9GVL7y9bNqsOLJKpFwulY20ZNmmaO+w5qaxQUbt6crWE7
m2aDwVhv8VBVsVE2jYRVu68Bz0mwLYhJZvoWcf0G9rDrTnJ9SFQWY7LvEaK55m062tVeVoYzebKA
wgl/2O6cLF9n66unslaXPUVYwV3XWwaWo6bDLfeYrcuBleP3dHOPOjIVWac7OIIpViVJehLJqIkL
NNxiakMMspJP5zsONmBbh4X1fHl6SQZFJKUajuOSCeJK8ThzjooL5DmGAuwDeEDTH25N7FuuOZ7i
ZCGZy6IvAF0GY/T2jYnpwph24zdeOio2CZIoFKmqk5YvWt/guoLYb9v4J1++6cuvy10ke+t9aD4s
rtAts9sNnngxrN3yaLP1JsqRExWpT9a6EN+WlS3b1LVjbHrfYJDudyptVVmP7A/88NpmwoCkzVHz
Gip252RJBG30m9ZWaRXLmheimejF1qYJqoOVN4ad+SPTtRsyTeHlPpdMe5GiqqUFvLUNXG+Nc7YE
Okx5IYVWI1uw95lZXy4/RPYJQhgzr+ZrPnY8JlOFu9fe10AuLErVBkYWWsKS3BnUtpjXzvFYP3Y0
LLXfrf7T1h6LSUUlkfSSSExdEra5eW8tMcuhuILcGi8FGXyoQ0agsEeXe0nyGSJurE9JsW4JH+Ok
hCdqWQ9+35N7uIN984b8UCzKCsveL59c+4oosqpfHEijarjvss0s3Nj6ZFS4ENlIDYXqNE9DdCYL
US681Wdqnfq5qa/bPovc1WXSO26sxhyT6ndVPRJ+x40nk57G6fflPpQN1D4DP8Qi1Ia1pdnxdije
HZORwDM7f7MSsMY7FUzuX9H6z7pPiHdWZK3BPSzlU55m/sRRMYC6jz11d0NhH3Y9Kq/S7mk7vzT5
8OPyd0kWQhGARignjV6t2FYl2Z+MDz9y6Nltk/2WT8uh0DW/zKliEyoJVpHwumtXaG1uQNBmbQ4T
NY5pAggjLxVladkICbkAV/9pnm+4ReTadhwdkHgG53tlvbsjiseXO0v2CCEfVIPDW6sz59gCt2OY
D7a9+W7/q2Gd4gGSLhKBaDb85dlMGyA8yyKwDQYRxv6cVK4iSmTN75PgwySGOn1qwMQPlyh6GzNt
DqrCfiHFVXqzhIooNDrnVZZ5ePumyF4gz/PKtUyxmkhSmL6PyIc3H3NcpbcDBpduJy9rD4Zu+a5x
LMaHiuany6O7h9kn4acLIT7TweB1as0xbD6TEFsREk3aSBQ7J1nfC8HdtJleOGTD7O/6oFqqiCzs
0I+tonnJ1BT5rWTSGfTFC1SX9TUqaeczxg9m1Z6o5yjGQPYI879jYDd2P3Fjwc58etbNY5m5fuL9
XHNVdMl6SAhgW7fYmBgOLtFpdec5y2O/9dHKE8XwypoXg5eUjcsTTKHeKI/YJsfZ2h24piI9ft78
X2RXL/csz2oBxECOO67G8pIlZZSVteLt9xD9e3L+RXLtC+hdtcDjAfBn8cCbOqCdnZM3eQcGz/ly
q2+aZjteDoTPg+0veqvljItdJjY2+WTyd7JEiVw6+/kuvHgV7uYvamvjtr3R5HgENDxJGlemWutD
NhD7/x9SRUFZricJneMy4fAhGLfJp4P1w8pw43O5f2RPEEJ5qIxk09MZ67RZHjvS+Sa48GPXKxaB
z4WXyV8s17XK5hkis2tcFF0bcc81ozQv9Ig0NrIeaX+DU1KHGV1AjhmbezppLUADDJU1z6oOl7/x
82T4FxXW0SCaD4bSGNeDF0HR6sZydUXTsu4T4jwZiE1g14OtlNcGlmtFdcVDmzDF1JK9uRDnWuPl
gF0BGovdzBEqYrdec91tjiti0WZzGqcVOM+4Mwwt1IzevtEnc7sqv7oi6dXomoXQ2sUKsZ2W5lRa
v0oeTNnXywMqSSAiFq0bV8rHGSQMw3mn84nk7wskxCrvLsXNjmspxlbS+SIN1oARcQETawA/ORjH
mxP0nmoL8Pny44osWFZpllPXxRJrKxJgZaP+4MGTMO8OrNVUGimyXtq/60Py0OZNX+mwI5OHN32G
yLbpRGxhN12RBNzSO98xVJY+kiwrcmLpzKvUGYCK6vT1hro/6s7pkamyL6wEHjQzZ1U+kcSbCE4z
RsN03AkYqWUgB/hBR9nqndq5UdRtZEMuhPO/N/ZjXYy4q8JhEqCxkqv4hrIuEkJ5meiwrCXefGrN
n1trvzuWfnLT7s9glf6Utar7csmoiwA1G2xMlMjAwlkIbDvd5FcLYW+vaW66fHgtXWgoAomiyO6S
7hIRa4VBrSp12RLnbb897pKQTwSUB0XrkrEW2bGg/xfdNiBDGY77Ru0mshyL+ahPRZeziKz9PTg/
xIenaXCuQAqMyUBCM19hipY9Ju6qMOiWxLgIWBstHHqZjisqY10DrYSh0FD5fCm/mbRXDYBssIUQ
N/X/4+xKmuNmtegvUpUGhNBWUk9ut4e2nTjZqDK8oAnN869/p7PyR0xT1Ut7AS3gXi5wBq8Xg1XO
d77dH2Nj/tonLA6TIhfhgh5p50B++DZ8oudJd2wcu6g3iWq+693kYPLHcfS/MgFp8e62R09P9jLI
lpRy18btY1P10UK6nR2DC+LrJJJUEy5F91T7xkJdfACsDZ/woh55cbPzpyW6vp4UEe5JES4IzD5o
x3A1NXTHPsGzQpWnuw5cOIhvbaaquO185MmgtTImqWkz90KYyaPeeC7K5G5p5+3MdUgVxdqVCbIz
tc08zhDYzWB/GacFPu3GnyJOf7eOjo6oyB0yUK0dOipyc8BoGcB0Dn4bWn1ua1KHIi5kjBong9H0
KZkBGsrsrYFrk101D3kgqgYPFmyZtiLP4s2SeYOmUlNMvsyZnTLIiw4ejkyj95MCKj19iZOHjHxj
VMdhUs2JFOu9HztubjTowW3SiAIxs50SYb1NM51CWnQ/rq9iRZDIzgdr1lfmwPAhXvadG3+6+jUe
dbgD1SfY/824Y+MWYzz0OM6kxUPr5Y/tkj46PXmx05s0j4lHpRh33Qbegg5oCmVrPJpVdlpqndCB
aoql+I6HZs6Hy7E1zvYQ3nISoOz8sy9wx9JpUohi8GUwWk94VWQ+uEYWpJJ2U9xmgU/6HyZtb9L0
JZ6MQbNaEIOFuFxMQLLc49ke3K9dk7iawFPMsHsZuw97qgnjrL4iqPvn9K3Jv/RsiIR318U6LVJV
+5f/f2h/7kfbLVuctbOlDIsMBhZiCVL+heqUM1QdXGbmQwdeWa2C5S54UhM949EqcBdbBA1vtmt1
2xu9J8PRBssYSm+9VMtGdRihJQa3sade6MzuVJ8g7dMQ7RxaS4x4RBV/aPbLgmRw6u3KQffOo4gD
V4riVXBTpCsZQeZrYPvA9kuW7YbFJEFPzYgybbrwMeaf3BO5Uiz7Q4GLfJLMd2Vub+uSbsYme8gW
6xCnJIDU1M81WUPLW296PvBkoNpCvMLmHJdqSbm8NzBWSIYJF7QDsHbuceLdY9vaXBMnijGUIWt0
rhisGREng+sf1tbdl7M4N6h4Cosd2ZK+X0/miqUgg9UysIPw3HK5aWusLLD4tIFa4KZb+TcrYy+3
9SGFvGs0M0pDJHXOvG/dwJ8mU7RR6XTR6t16FpARa6IBdWGiSFspP7Hx4LGHeNZgGhQ5VzZCSOqY
pXGFKxwfR/yR2aFL3HBYdSgD1RRI27YJcKLn2pfhIenjwtyAFRPOfnB04DozLUUpJWPTfGsh5lw1
w11G233SIF8VMfDyt02vFO2UgNRTFIDmJjy9q3oRYM+9q0wH+tu3sYPhiPffnAvFZBaPBWAyTf2l
9Z7T5pRmmkOYanKlPRsuHd2KhI51k311y4NZvQ46UXnFqMs4NGMpJ79JreFuiJevnjFACTjxdtcH
XZEeZARaZyCJWkAD3LUov5vy2CX9blrze9q1m0ZbUX46OLYnW7ytYwfRo6En5zF5y/qwgPNBY2vK
yM8vftG4NPJNP3e0XSc0vrW2ToQiowznkAXOZtlXx0KT4D4nQtj/nIWsheWoaPAN/bsJ+Uprb3/z
/DA9zJs2yKP4odOd7hSDJR+J7GWcqzgbyNlhp4EeqdeE9vTl+nSrBks+DC2uORS+h69wHi+iQdZ+
5YGRB9i1N+Uu2dE3TT+frlmM1iVJfahuVlGSFNdb5MxOc0RCiPU+5UawPkNMMajD+MF79XRcW9V4
Xf7/oauY5k7fDiM+adn6gGU37iPJNG+/qs+4/P9D2zUnxYgiipybdbOku1rrYaZqWCqdGG+WuJzR
cPzWbdrDsIN/2RpAYIkGLIDw3nHMAv7z+mSo+pISKzOMeck69JVb/K5z1uc2qTVbmjIqpIzamE7F
chODb2E9pftim0ReuD4PkbURWz9qt9c/4dNjNpaTFOPpBAAo/APJuXZ4uXHN+U/hWeJO5H76kK0N
9rjLUdWZyyK63qEqUOQDEi8To/WshJxBqQ6MZQ0NUX+zi3NP68Djd6ykW+I9L7iwh1A7lFB0ePNP
d3H7n2PTurpWnLe+c/Zw7Rz/r16L0KJbgIQ21z9MES3/nJtiSAq3FO0P5f+89dzi4m7lv6+3rVho
Mm+nbfFIlTmGc05wI5g8VESzt6ralSJ8nFe3BAHUOdvrZhj2FtFga5STfOnwQ3iXeWuStcKyMp8v
2bDbtcehDopgDe3I3Mc65yXF6pV5O3iaqElcQ5jbn2iY9Cfu+kGCdUTp3Vz+MRdNnKumVo7z1IbA
VINu+g7g4jTIzDAnmiOLallKcd7hMjN1LeqcSfY187fCLR/g3ICt9qb3Fqx7KcK7Hjj4xnadc2rw
EPIJYN5GZvp608KUD0EFnhvLhmDRQ0e4sH84uYaJ/um50fbkUw/J+zxOOwAzx4X+LKBh1zrskE79
Dis2AMP0PNfsa5bX/7v+GZ8Wa+hOOgBxjyz2Cn/qc1bRF7eEzGaSAvDUvMJgBAwkT/M2pViu8hGI
T53gmZ8jRYBVY7kbO8uDRfwYliaM2xfD0uG2VP1IYe3YjYt7D/TDl0fSpnAi3+bj3u+GEDd3waKj
kH4u8Ixhk6K8MbMhXpvCPk+h88vaDrsEOMFjHs51uGx5COzrdwv9na9PkiJS5DOSEIZrzJRZ52U9
FeQAsmHU4t0NOM7r7V9+9T93FfgaOcrnrs7KHO2nbUir72uSB9cbVmVD+XS0dDkfVu5b57oK4Fa5
dfbA5AzBEK2bdscjohkgRZqSKTvO2uBQSgg5J70RJoYdDXDgngud/pBiVcmnpRxYg2pZenquau+L
TY9j8ZrNxbNjjA+D4UEe0NXVPqqeLv//sHt484LisFzpuS4hdUt/zeV7C0WfErL92ffe/dIC5GXG
VsQHPyrTKsJah1fGmxv/cbNu4ya/p/nn9alT/RIpMTAnLnPfYOQsKuPOaaDgXGVRASaiYM12pP7B
a8pv17tS5CCZ9tOQtJlrczDPo3icm1OT5kE9jad4xH5Tj7vrnSjWuOwz106m3eeGQ850DZm3G8f9
9Xb/grc/CR6Z91NPXsKmzOvPxvxAMhqYJt9m2YiL3TzEzVKY0r1Tfm3804gj6owrGnN4bhndGQUP
1hghQZ5KFNDXf81fV7jPfo10COACBhsWd/uzx5I7v362KNmI8gf3+J77xWZwn5d5OFpjG4w411RL
8dj5ZbexlvF/aQ92j4+jtLmH8EZgZ4+t+Q2u1Blrv5XmJu2Ar+K7xa2361BagVdgr+6NIhBm8Zxk
+cNS69SBFXugbHk3AyjP2WJhSNkpd2rglKFCXL/klhGOxYsl8BbGdC9TqnUhVSGszynUyrAu2Br2
2b5ydOtC9RFS9eGWaQ3m89xjwc1vKbxl7OngO9/HwTqArbxzyR+bDwCgPsA4eWzLYC1eyGrs1/xu
GueotR7brgvhGbe5vjIUKVJmJ8VmNcCxol1+28sU1ZPYrZO5bajO1kUxjDIfaYITuAecFzm30LnI
9r0uvFQ/W0pDc77AH9I1+MvkLWHNkx3qh1zcBEW1Pdk6L3GNikOkBfrxDt10rRnWYxz1RMdVVezb
sndeu+ZFMrtJdUrpEkHb5IG2ZQW7M/A+OlMnX6fq5DIjH7aMfvRye7AZrDjsV7+Hwl8KBAK09ied
daHqQG5LOcWA7Cde6H0oTlcBe2Z3HW4WEjPAPdUSkK29r37qzuSqukomK9lWDtUXio/BCXmMIGoS
NW8scr7P5+oeQqG74o1thKbSVi0tKfLr0ofpiofPmrwXU0Ql+W6YuuBXhYMU/OZUuknjTxX0cQPx
he0mDBl56r7xw/JOt/k2O+lYjYqvkIlL1YJDTrKgp9nydpXfBos97JpaJ4Cg+BCZslSBYdWMl+aB
L4pKu4ysWQdhUixcmaTkgiISV7SFt3V3tm2wuC1IeO7orCs+VSNz6fdDYAxOnHPu4dWt9bJgBokr
935lube5nk9VA3Pp9UPrJSEGmyz8+mEmgQcb0rTWuXSofrgU0TxvptXLKSgVJouWqbiPiR2An6Z5
81JUdjLTqHD8ogFYcHgs2vc8OcTjq+8+i/lr+zBNN5EsbO/veeDD6ORW2ePWBp8wLk8eCUc4aGh3
VtXwSHHLZ9DYVtygPjIgiNKk2tFmCvos1UysqnkpdBdrjak18PExaRhIRVM4pvZdo/UWVxS7MrMo
63he1nM8PPagbHtxUPg89Jc+mIdvTqcpqFUZWxa6rhLDrFOOfS3/MlfBxRgrhv3KxULvzgntIN3q
nLGUPUn7s2N2ZK7bojrRE9uRTfpMD+vZ2qGfTb0zXuenm6JNph1xl1d50rjlyXDArL5fdGofismW
qUZFzBMnm7DfWMu28J5NO8p0YuOKBGFKUdx1CetH4MhP8OcOnP4HtTULVJE3ZYYRg6lRaQlUFV31
EIOWUBthPOyWooquj7VyTqXrACjj1Ya18urUvpcHI7CC6g2vUtjIDlWUbPxo1UyqKhSkQO5FnmCj
xAbMij5qySFxvi8JmMl2KJjuJUd1AyFLXHOezAan2MDWR3Ry6HauwJsR7A+2LYzYdbXE559CZYc9
xxD2OrZzdTJhlDJV952XAxq/s+jTTbYfNpUFr3vPavoWdminhP8Q+a5r37ubgONoWorhuE8N2zfR
NPw1h/YwDpqXrs+Di8q2eW7fuIlnWdVpnF5WcMJn87RwTYpTtX35/4cNJs3KJYFcE0rrGA9DyY67
P1scvq9HgKpxKXSNnHnCwJPpqSa/iuJ9QqZuYx16RrEi8S7y35+eW2bcWHypTv6+rIJ4JzbYwqIe
VzwbN9SnZtWSlKKYNzCBgEd69+hN3WOWlBszJrsx7UPhTDDy1r1qfZ7mqC8Fce6yAQ5HFGNVmscB
jrDJ4mmmQfUF0k68gudYJc5SPnalt0CLghPD2bk2DOVZ0Jqpnf9YnWqKt5R5RqcpjhR9ysyihCWr
DwT6+NhygNtSsK5puT4YeNAhwZSOy/Li56OP13oKVfLX68tNtSJk2oOTZ44zMQQKiBTtodzi4TY0
m2jZ0m2964460IdiWcuMBxzhioQWbHhMWB6ZfN7gSf0R/qgbzWdcpvzfuycqcx6sVVSQ5kL7kE+v
dg5tYew3H2u/wMXhmlgBbZKt5RiwOOvOUOPGA3j/fL1rxazJ8r3myIcmc7CTOLiTyp7WIQl4fEd7
WJToWE+KdS4zIrJhLbJpRBfl6MFZuQo9a9Tc+qqavvz/Qy6ba2oSL8MW1YsyiBlegW2+vT4wqimX
co1d5rllwSPv1FRfAG00nV/M0k33JZF8Nt1SgrEya2CDyWHxKrxjC90Sv/WPk+WEeeptxJqd0rTe
0Dq/68r+oe3Kjc9KTd+qEZOSTuKRopsmD9Z2dn3nMg9yfDe554CPJSWdPl2hBB1fqivv2BMRELaH
v40mo31+9KIy+aGnwI2LZkCgryCO1ngNhn3PU2msL1XbHMAaBSKk0IyRIiZkzM9YkISWEHE/mUsZ
gMiWpw8ue6DFtoo1Fyh/r8k+WQEy8mdy0smGzyNJg757N+i6M2gbdvFXhz5bXRP4axKQ4mwtzwXD
Jpc9zIAFLemRrw+Vf+6gtNpwsi3LyAcPzoEgoSiCZcJeK76N1Y+CaMpMRQzIdE6g3n1vxJvZY8/6
gCSnWABuEWve+xWjLLM5bWgd1p2B5eLVr23/0hU/O58HS/yYTXx3UwzLVM7JhSE6SKq4p8riwCB7
noAgpVMXVQ3O5f8fco89ZM3kuEl9sizobTlukLfFRq/WpwjUfxxNhxzyljkWYV09zuS9MDQXbKp2
pbxmwrNj5XZB4Z1F5pVvuyonyWPbjHw5XB91RajKZM3VEDAOLAy4f/buI6S23+BomsGCHibWth0Z
zohR0r1NqRaRlM6WIetK38aBq8QDvA+DaWPTJB3eOnadTnlLNc9SWlt70qPGwEbQ1qeSnrruveCa
uVA0LePy0m5NXUN4kPun6/huQzop5u5rCUbzTTMhs5O4OXRZnHjVd9bf8xSkwPjc4xXA8YEHP8fC
CK93o/oMeRd2IDEVt8I9w+Vpu9js4E3LtksnTbJUrFiZmmQ3NUkK3zTPLm3ngGV2Gg6lznn98ysB
Kitqt5yWvCgFgKQGcEZWF+ac9EGZFMe09s7Xx0dVpf7DToJ03uTUjnfuNv29vUk3UO94ubzk93jJ
z79e70U1C9I6zX0c/ZsFXqaFAAa/g7spdNTpqOOcKpqXIXi22ULwwMJrXwPRjtiLj+2S7Uins8tW
NX9JJh+yqdOZZg9CFaCLoxuNrTgSLoJE9JpqzlIsIhlpR+0lr9sLWmeO3/z1pwsrXJLftaM4Tv19
nv306YMD+OCCuqWzXrLiaxY7mhJb9WmXpffh09rWrPN1tKvvXvPMpzqosm2ms/1TtX35/4e2iZdP
HZ1m/0wBBxL3axpyV0NtVI2YFNXwNDNqh5Dqe1rhrtU17+3hJhEnm8oQPJQ97pIUCLp8raNkck4V
LcKRJJrJVsS0zFRy2qExEsexfmfrGlnt5AVmQR+aNX0uRy3WVtWJtPM06+pzv29gjbeQ1NgnS80D
6HGGftn+rilMqSu8nXSW9UUI+08OXaAwTRIoN47CfQRt4IeR0l2XN+amtZH/r6cAxc4rw/amhFFI
8Frm2UutLpjM9IU39EtdJ+9FU38tabMxXJ1ksWLlySg+SGyTluBsf07MPg6SeCKbxODfFzteNduK
Ym+X8Xw+YxV3BlZ+Z5c3ENhNGM/p/JK0Yd5rSlAFAoXKGD4rwzneXjvz7MPLbOOmrb8HwoBvaeM0
UVfmmwKo37FhcNE2i+9eHR9GaNYAhTDsxVr9Adi4DVfmz5uRA/lVJdTa97Pt3TgAUuIovbxLqy53
z7ljRq6b7MTi/ABWYAOzzDC3Dc32pJpJKYdYNvjxVmY6Z9MwnDSw0prTQDTsu4t8rxvpS3n5z4GH
ufL5rVsA+YTRkTh5SdBHbFdv56PRBcbbHJKt2PKtbhv8q5f4WU/SToLQj0tUzrAxdvP1jhbrL/AG
/E08OvORCmDSXZfs3AnHOWL7ANSJtQlMqzPDkpZD4Dlts/OQ6rb2gvfUEruSJjg/HWaMwGWZf0jV
aV/W5pq1OIzk+ZcJZzoznoNR6ESUVc1Li4WL0hNpgneeJtvHTUC8H57uNvrTVIdfLi2QTBTLWq5p
dRqQWCP47j7VvHiqvPilvhHviE6k7WbluRt7o8j/19U4lJT2cV3iPUxzDk4xbkgxPPDawK2vuzWS
9d1uEmx3maYM/3SnQ9eXNfthZiphVVVFa3Fah8wNpiT/6VCI7F7Pyap5sf/buEezsSrZKk7MeWXx
r5ZFbPx9velPEyR+t7QFZas7tnyeylMKBa11N+W/YGwf0OrRSd3N9S4+3VHQhVRUGn2VDbAVYb8d
I1t2s0jml4z1cRKaHV5ghZVCXQHCMkUwrm5+S73EXLnS7OdagGSA6XAZ+bayLA1Fbz+Zs6XbWBRT
IpPhbUdQd016cSJFbQVDnH2dDHBXi8bRTIxiQcnFppW0Cc07OKmDqQx3VVTJIZl13EZV41KgT2bp
up5bCqA99325W3SwO9WoXP7/IQqc2sBplFolrtIjHudhBxfypNckP0UKkbnvdux1CS+R/MY4j9pv
dSc2kNetdDBj1ZhIEZy7+VAbBDPadofFfer6l+vLXzUmUvAK0L+T1YF+oJmSPCD9EqZk2ttcpyer
iGCZ6i7gmDFZvcBS98fHvk5+rVl5aOrkNxfsYC1meP0zVKMvRXGX9VYDTXrcwMMaqu43DjWAEzYC
L/t1vQPFOMnFIBcmT4oG49T0+RKgDKyzxg+yrtVcKSnmVy4FxZRmfmtcwG3g6GODyIJK6DTrVL9d
2pcbKqi3dKk4lQNol/4aFYv7OKyakVHMsEzfGCuIiJPUESerPmV15E73bfUl/9UNv6+PvGJq/6Wx
l07vJwgsIAH2CZBmLa2estUIUhr/vN6F6hMuk/IhMfizkToFbP5Oa0b8cG466whcG07n41weWDbF
uy6zp+h6Z6rZcP7b2TiQpKYFItljMECBTJe5mQRbNimYCpvrXXwuUs1cmbSxlHwiJjfFyamMKMnq
/TzmazAV1fO6shcTDL/a7M88LR8SX6cio/ouaa+OK9ttU78Rp7F14VNkBTHNgmY9X/8kVXxIAT6C
2NCz2QHOdNxN05HrgIaKXy3TN7y1GLHll4jrhGTQc7G+tWLpt/AP19ztKeoLmfEOweLRMGGyc6q8
8bvnON8r0r56MYWJhXOMCzNoE1OTQxSRIruv+GbOnZTY5ant32eThGx+IQs8JnRly+e3fJDVv3T8
IU6SzGw901nEydjP2wt/EeiirbMzozZMIx1sTBGMMhkDDJ2uTftZnGy339qIwqLZiEIELfd3vY5F
oOpEingr7rraXNbqxLI7V2yTyggb+3619o2pk45UrSwpzpc27by5G0ucB93dmOE4CKbhVN0EBMVc
SBt32VapMBtLnCarCjBabpJHWaOhXyqizZFiGbobfj1MLaqN9WEmu4VqEpOqXSmKs5Hl2Zgiim2R
7t25iVrDeL2eIBTDLXMYHChNcp8uUJR3nuO0D8ahQMLTJTfFD5cpDBkTSwPEjICIs/s/krD/+Tgs
3PbDL0v0Q1BNI4uLio44m/V1Hw6zdW7THIhDC+6gt/Ugha0PdwBH1El5IqiIStIdLLhjofa68QMu
M/LhA9Yli0lMkBX4esJb8mL+b+w1TGzVpF6m40PTloM7+bLBeoE9zx+zYNtF9N8T29EkTFXzUoiu
nhHjbmzF8dIhQWI9CMBDKh01QtW4FKCk82czn3Esnj3Iwj241m7sR82MqpajFJ953eHE5fflqWfr
FE5LX4ZgsIW3LRcpSOMyNRa+4Ieb/N2dz116tnXn+c+vI5krMxLaeuRTljKLBw2In4y/urgjdya6
WZoaknDmLxwXtlNfHE2H4x2BNW+wQ1kPFetDexBHlpYBRBiOi9Wc7Ur3xKDYDGQeAzFZ7IjOaHjQ
5/5DTqZvthEfBGiisQvBp5hpHitV/UiRXrFhKUe4sp7Azh+OtRDpvZnl6RounVmmAV/H6ZyTVXcd
p+pOCvuuKolYDBy9uCBh0t4V5ltfPuXmQ2PpNKCsy4L75CryL1fnQ4CyfM1pXqOYze7Zbj2kd3Cv
2+G6MzKiWLMcFVXN3/euD104pLaMdh5Qy3p/fDBqQbjG0Y4EQ6cT1VREqkx6oJm3zGOGnXqAEXPa
kcBF1VEVzzeF099i6sPvd5OxJ0WB1ieR7JJGRDSfjwB5bm9rXkoFNor4efIncaqIdUxHJ6Dwxc3t
RlO+qhaRlAzoYvSmXePS1WI/ijoaHfeOlkG+LEFjpZoZVoy/THvoXNMCE+6SzXA5vzhN4HXQxMAR
+PoIff4yCuCvdF8OAHZSzQ3S/OVxmv6owjjiO35YQydM38vQjyzNfqJIy7K3ypyIus4rdNRz70jh
GA31GM0YqZqWgjmuWVu3bXNZRXgriiHjjbPVy/UBUo3/5f8fVig10smbB5zcMvLFTb61dQrfnN+3
tX35no9tw25myS9z67BH2gSTdd/pFFEVS1PmOpRNRvOxxJD4toha3wCGdAqEceca+0K3NaiGRtrE
K+ZMpuUih4oxPVaxETnu/IatS3Mvr/oEKXgtb/bFOGTVqXJYUL8W2aNHv83w6p6X9+vjr7oKkDkO
BHUrIx1288ppNvY87hogmIN0LQ5eUjzktH7o/OIp8dsfXmzflJOIzHjwatG3PUHKM+p4N1J3Pzvz
wWrF7vo3fT4pRKY7JEXCk76muHHioGA52byDsxyHxwr7db2Dz4MNEMD/LtolJc0IreBL0vtu8HVb
Jjriz+ebGZFpD0nH62yyOmQIGxT5xL0vu6kNs77rcaeoQ5J+vqqIL8WzyOK6bCdAxix/zl6ZAwfI
emFJRBMYJfCyyl8aVug0GlWTIQV4awDngCvA6hSbyanskjuT9Mfc0s31X8bnvxUGRHP+Oxdu3Pau
BVuyU+IH7Tvdeds1SKL41X5tTvaBBnFQbduHdqezM1B9jxTxdt3EXgoTxNNQxEGaA11RBM1NsBAG
eaT/fkyZZLz0GMG52voCa0tn/TYmmlSi+t3SRl3nzkIHivsA1/bAeDE3sB16NDIzuh4SioUrcx8g
EJ0beY83mZXmAS+ifHyOq1fKbiqSiIzDzZrOLrsWl8iDiIPGTPbeumyHTAewU9SpRIbidr7l2HTA
6CxuUEP+TuzM3/TF3lZ4lyc6BMBlFj9ZqjIYd2XNVDUZNqR5G+/Krdi1WSjup6iKln2qK4cVwS07
rLiw6oZcOsF1eFWKrU3EJsvo2eDmC6PlAoHURlNxKHYO2Gn/d7FWZFgro0IkEJYudgRS1Xg3EUrC
uK75hpKifyuZFW8sq072sBxrX5xq1WxbitUs+64Ya2sPjOM2B2Q5vi9K+91pxLyZpul8fT0r7jKJ
jOEdSk4z4mJFtBG5MzcATVQRNJrC/Km8S+AcqdkKmWJNSBHfxSlKqxhsBNZux37YZksV5vSnYAHw
w1t4KWjiUzVgUvjDHxJOGStu/OPu3AHNYzQhgeDDbYMlk5Am33VbEPZwufZ8IUpe1nY1hdZ3b3dR
PTV1UqSqMJVZSHPp4S5JYLTqNjaendSg0eDYE0yKDCNw69wIbTYtAR3W3yYdnKAaez/ivNR5ySpG
0b38/0O1alBrGroJ1WrT/socgbfQvTPcluLkB2KfxiOjKe75BvdorOdeJEE2fLs+QZeQ/CTzyHBD
NzcbrxIdXsxxBp/vPJ0qvXJCpEpIEALz2xITEhPnUEzNrzg2wziPd5PPIbbiu6FRGeZmLsevjhWH
ptDdFCn2G5m1VRapFVdOhettXF4wG/bi8WlKN5ausFe1L8205fhGTRnuYqjVPds2mOkFJJnKBKZO
hW7P/FyxhBFPyqCzi0PsQHA2T5PQe1m33jbdiNCEvcLB/HUR8m1DHmWafK3YGGQXm34xRUbyS6EP
1utc37HixwSX4umx9jRctM/J3/geqTbq+SIaq0YXfTRCZbcLL+TvLvJ3kK8Mpr3uGK2aGylnFtNc
w7kcyb9erMgpnrusClLvp+t/uSlaZBqXqIbMWlbMvdVbQcGye2fQQUwUP10GARpVaVVri5/uuT9h
T1VabkjiaOh0Jcal6v0k0GXi1jK0a223uGuHLNe2fsrvIBuWhVCIAMaw33VW2GnufRSZUMbyDcIU
fe0lkGs2yTuUBEz/jviaaxJVZSGzQjp4pcyZhbiYHPFYJ2O5yeu0C4cMd9gFs8muqPk740CnLtO4
hgPPiW4nU32XFPci9fPYH3Bh2W/Zzn9PwixKoj7I75endpPsITy4zXWQIEVWlgF/aS6qqrOhtFHx
Yl+x5M1hOiVQRVkhA/razO3wHdioTNOMjObVTfiWe2fWekHZe0Glww+rhkuKeJIuPmy4cP/hefvW
ObRexHQMQVXTUpQbdEngdQgUq9ndz/nzGn/1b9xqZUwfb+w1GacaUTiMb2IQ91bV0wDSn5pVpEi1
Mn7PZWmysAvUwS9ZSERksZOgW1bgD1enM6DIJDKEr4q7dLA6AI7mcjqU6+++8A41HYNy0Km+qXqQ
9nYzG4m3pAZwm0n/bWzByi6eJqMPZ/+2Il7WZy7MrhG+xYpT1XkBNc6AcgK7ub+exBXLR6ZAkNmE
SHeFAqHo9oVzyMrNorPxVTUtrczRakpn9PHi0LX5ZoaYEAFMg8PJ+rZfLpXqAOesPkCzKD068Lzc
qGb+hmp9ohQ/XgaqgSsI+78GCS6HRwnxq2iuumCgN3mHMiLj1NK+dXE/jEqTlJveuiM6+yZFSMk8
hRE+bPkEh59TR+KwJPe+S6M0r6AMBZPsm4wX8eMvkfChvG+7GDbzf7mUXIS9nQVFn25Jfts7O5GR
atkkem524PvOsR+SBVTHIRp0610RrbKqsG9VhTfOS5vgMFRC2zUOJn5xnz+OOk00VbH/j5QwVJgt
UZjoovME4Cpk5/THjD6j5gPC5Dfnb2A9AsKxT268PCTS9uLXqZgBM8Lxgu8XG4K5YT58uR5lqgUl
BbGNCq8YCjxcmfP47l68CpvxN4UGiZfHp2Va3653owo3KZghluYUeGbFmC2DCCbwKRwzqHTQetXt
pwxP62GsWpiYFRy8lxBUr/v2ZTykGyNMw3HDXioR4nLpyB50q0zxOTJaze8nv7QS3MP1kBvB5IRm
3AfMrjRnFFXz0paz1rnX9LaNl6bphU5v9Yh3Vh1RWtW2FNzQ1YfD94r4C3AvdiEruXB9ufE4KoPS
mv9z9iXNkbNMt79IERrQtJVUVXbZ5bbbbbu7N0SPmgeQhJB+/XfquXfhlzZFRG21AAGZCSQnz2HY
8j28p+OwUh1iN7wv/eirmIPMqVrTe71uAMptsbCZoNCVO78e9su+8vLfK3NRF7ZWpuCtu8B552vF
uwDoTFUeuxzzvxznnbzv9tYOJUrz3kkDXB/oThryEZpgpYLTigHlJWTBQyiV4xGI+yRa+ZPFm5QK
E7zmP6LUD65CKkbNYxaf7c2F54WlDT4JK/XAAdzlfQK57zRveULEjkXyUC7PUfOFxDXwYF9y909P
XuOYJazZe6ANDV5K7wappcTpIBmYijx1iserYoOnxIZ1pF5BbWzFg/vb3hI8kCT2VZKvEeq4/ncl
hyluoevmYL/kPKvmV2+8byLDf2tCpwp2y8OwEJWFPd7tgMkJT/18GlDggfp02r9dNTWuEgiG0uIb
B0v4qXWiZwsBJulQdF20IL263IHGAlX23q10gVzwkW3j/i9BPnXVsffua9+Aj9S1fnbhd37Urj5u
AOU5T2h32bicqgYEB8OQ0MmwBJqro6vEAupyEYLmAVfHGc+CpQ8hPR40bH95cnQ7vcraO0RgtZ5L
JHL8/5h0x3S7GW7Oydxyz647n6tsvSi0qtYFBF0nG1zmtM3w8r/ahtnRREpX2dvjoWh5LZAFKUL7
i0XoAwpUM8S27PL06Oxf8Vs7pEg9Mqs5wUAPi2yTeIlTb2mRjbhzUVxyuRfNEqtQuC1nHbVRZQAv
y6r6aJvu1bp2zymD97bp1Q5uE4i9qJX4Vtrdl1Uuhu1bY/b/nVLeNT0xYrNWxHhkYDTjv2MZ3EPQ
joEH/vKUaNb1v4LXd+1zKXpOZrQPSFDa9VPaD19KaXrF0E2M4rS156BWReK+67pWlLKqpQ/VGC6H
y/+um5tzr+/+PRxs4lYMZSoh7dN1aNJuoFlIvi6m39dNjrJ3VxGrV3/CG8yGu4t4tXxIPV93UVch
asSbt7KjPR6pZJeQP66dJ6E0BGLdmeO/GPRuYlhouzUbc+xUO5lZYM3bFXvvIXieXvN0OlR/TEIo
uuVVvLYu7bkDYwewwtZPyUAVFfdgkbq8uLrXQhWitpTOgudWBEwGnUtw2VaZlVqvSOPv/XQ4hNnl
bs4u+sGRRgWqjRHKUZgFC+3XfjdHqHQh4Z2zxLeQCc1yzvb+aKJm1MQ4FarmcJT5rw3C80zz7zT0
s6JYs1WSUzFMmQcivssj0nVz9pZ3i+9XriDxOR/Ouj9N+WkDprarigOzs9h5u9yFxvFUmt4253QI
Gxgvix5w7twxnAZluaSxMIxB43gqWe/M7LZDChqOR7f5htXL32bxf/UBJYZcu8ZyVSCbdZ4l3C0A
Qw/tvaQd9GxN8BndvysXbE/Isao7ZMmE6ybtciPKN2q6cOmsVdmFZ9dvbKsG4cGw8hs+7ez4b1WN
STnvWutXW19VAkBU/Br+vt6CsQL8135cqldQjQSVCUH48ex4Kk7No/YWlcBRnJjj75dx76BGeuj/
XLZLTeDzVJhaP1VIEYcooqnuAaF/qbI2lU8Ae2duErxZxne/j63H+wes5lAJlRyk6IG3K+izNFHj
fexXngpVcyMe40UTy7vwzzI+SG9LCE08k7yGJqR6KkpNQsZxKMoGbvVpLNLhdtj3B5IRlondmUqa
7i4vg256zt/fRaClEqGI2rP38ts8+sSueukjoVpsh8xVCImCYT7aONaGg0Auzv+9BXbSCpFd/vUP
gye6UIKn1QRBS8d2PsrhS4FCvjz/7S3fW/9miJihiw89AF2cv7+bnY1x8HROGAWh664Z37gcHprg
KiY+tK7MfdXbAcq8t/m4hfKBoY4CbA6GHVn348ppSMZBF1n2PB/zbb2zpX2YxPC5l4uhVOND48ef
K3GTiHlCIq+Vx3XdfnhFA4UWltmsBxYw4Ia51/WhxE8L7KttJaFuPbAI0IP6MPjNWx+w+wEqTJct
SDdLyploLLcujiSfj530MtsqsiiSDzVevC83rxmBmoTAVSDkQ7zOR6Skoc9RHggpD8IF5YyzXhP+
gThQbjPrPAyAZI7zkSJFI5a/CwguyWZKeWvmR01D8Nxex6j3IHUNqrdhK56mEho80Ii7PD9nO//n
PIefVxx4BhUwUGz4eS9mjz1ksObWv87+VfmgiTp5KSBsfaykkxELpNN9dxdtV3Hh4c8Vz2VeOC6d
R6ajXHtgb6TzLfCCu7lr9tfNjOK+c1hZJYm28RhP/gDq4RwcsFY47C63rltWxXtpIIo6dov5yKIZ
VJwk65Dca9fw5nLzHx58MDmK4wa5N/arH4zHft6SLbpt/E9s+lawKeHeoaF/LveiMx7FdwdUpYNl
Tc7H1ZYNCupLKN4FJvPRbC1q8oGCYmVYXWi8T5Lvav7aIsUX9ndggJ/Fr8v/rwkOalVdXMp4CqU3
HaO1fnOrv0WJvHwYrw8BRbrvch+6YZy/v9u+nLBsnImS+Sgq/8vYNS9F49+DaOl2lStYjVHWf7kf
3VgUR44Bggu3mk7HpY39+9gBKZrfb8vDNvhWMsfF0+VudMM52/O74QC2PzUVG8QRCi2jdyo2yE8D
zxGEDxFK00TGpoX/DTrLN5iYxk/U0jrb68Yu8mpxHCcoTQuZQE+5TsZu/Hp5PLr2FS/3qEAlaRWP
x5K+kfmbrJ9rk7K8rmnFxUtcXQUYG8SxKvsjAcdY41lfurg0UEPqmldcPJ4J0K5rK45l6xz80b+V
0fZcGR9idM0rvk3LQsQN8ZdjNM4/pp69ejIWaQW5GYNjaDpQ8xUTpX7oFRWqMTE9fRH9lHOfbqWJ
rUbXvLIr21VklX3viGNEgxlaM7OPJ+Ox2kEsZDDsELouFNcuvd7NQ95NxyEOkqZAtcRgranTdsOV
U6T4tDtYgyuCdjpWSNw39s+2H5KCmMSGNRFDzUr0ee7RBbRER6DNsskDeTlbU9TekqsUskmoZiU6
ICRhpHw8rniayWNU95T3m3d0o2ue8NC+4rslobETWu50bKp7NmdexVJnuAsgxHY5Nmhina04sPCt
gA2rPR8daIDlzm1bPnj1lm4yu45xF0NQnLhg0Klechc7KPM/0eBBDO0nUhjOvjr7VFy4iGIBJRh7
OsbL3dacpv5xNfGsfLzz/yMYtJHZ71GghakpAvsY5oP3ICHpnl2e+I8t8x+xIFLlkvu1GxyX5m/j
7QiwX9unoTYgVHX/rrjtwtngNb01H6so/5l3oIwt18Vw7vp4yv/RDAqnHmSmBY7TTuHehs5nd6Vv
qD+/svVzr+8234nWftAt9nh0phhswH0KBb+dQDX45WnXTcz5+7vmm2oGy0eDDSuHyENGYuLvOOlM
4eZjb/pHN2glhIPcEzv5xMnO7sMEsf65sJuXgEb3teRXIahIECteaxFOWSkxCuCzRCJKyRJ/5ftg
uKr8Dh0oPrsUNPLDGgkJuj2VMB7r11bvrlsBxWOHoZdSCLhVZLGDu/kvyEkZgoHGp9TqOOGJxl49
gfqowLkDidg+wM1sjAI8CrcGt9XYj1ohR8KRRKzBhiJDsRui/C3ebMMdW2M8anFcUZc9DxxMzNaU
h3qMU5f2zxO0JdctPNhtkF41/2p5XO+2fesVOA3SgmbuHBwrGhve4zWRQS2K67piavoC82/3kBHp
Bv8Xqac2abfQhOU+n2z+vcoHajFcXC694/NuOfZdAKEpnwaJ769WOkxzdOuK5tfqR30qpFHGRrco
yv7b+IUsWUuXo1jfLHLLyy+D/3VsnIS4Bhi+zmgVXwY+DtQq3dmXS/92CYsbSDXcQ9Jq30DI4vKS
67pQvDno17aKo3g58m5Pwp0EdcGWp55lYu7Qta+4NHRJUBlMG3F0an6ca28HbmpI+DFU1YT8qqtA
oNa+ETus+ViGuMRUby5IKbr+N52uS2MGasFbh20h4hYa9+M+DWx75w0oOSamBKzGL1TVLQqJ8WKI
GpyAPGhsefnWJJKVQ8Jd/+/lFdb1cF6Zd9taLp0hsKgnjl27/N5EkfoxpFHBNmWYfc0Kq9JaK/Wn
eTjHJh9c+tNDawML36CEyrDpa7xMrdBybJCjE8ddkCB98KcjE21KNyRBgoOLOsPrpkjxZMC9LeSe
UJa3Os2hdbbv3Uaz0hyaNDuDWpVl1b0/WmBCOHLHEvd+X5F7Xs2mFIuudcWFLZoP0AAo5LFDw6Ck
FpDHRM3/4bq5URy4tPIROqvDeuxFfhtSHEcZPaDo57r4o5ZjkZDmThhE8liDBLGlch+L8NXe2L1w
xOPlEWgMVK3IIh5g6xaJpuPmBcm0OrfDMmXLLFJQMF/nA2otlohGz0WGXR4DaR2iDoBcGfyE7FPC
KvHlulEoblzLAoAwscwIcuFrvI6JpPzrPJeHcBPXbf8qx/q2xsS1Bmc5YmtLJz8GC7O86pkjUAut
wLM2FxD0Ph9g6N3S2U9Wjeey0DEdkDRBTq22isJ8DLsSa2zVVVr10UNtcyR+TdlFzdlCVejZmmYY
XUCvj9Qdn5zO3rmef7sueAPtSpQuVT/FDKL+ywutG4rizsjJOoxPeHQSzL/ni3ebN36KSh2Dw+ma
V/y5lZ4VDy5iXTXbR/CDQ9c1fxLA2V7192rhlVuX+VzapTjSztuLc80PJNyX4LqcU6DWXNEmmDux
4BZFQUzdoGZmnKbU8a9SbSGBSpq+RdzzfCgygKHo+xI8tnGccrmr2VUlY2hfcWK3cqq86d31CGq8
bNuaHRvtfTmWTWLz+eXyCmi2A7VCnqMwqgd7/XxcvODeR2lgulSeaa/RWI9aIm+5YWP1LcNew7o7
yXz3Ji85kNqMmN49dL+v7MVWuU49CZASalFXujXtLch4DMdpXdPKcToQyPZJj8KzMPM9909u7Bv2
GE2AUEnU83KcV9QULccCrzXSfW3w8lAH6TAEhzw8+KD2uW5xFe+lXi7sysntY1BWPFktSEbJrrYN
zvtx2S+IQhTMeufWywDCBoANztW+dFqC1ImFC1K5ebmtvPkvgyx0woB6DgafZNQRb5fHpdmj1aK1
Iazj0J9dcZSVu6+FnW7L8IXFWxKAXORyFxrTVevXAh4HHgtxDo7OhE7xSod0jEk6N+P+ug4U5wZP
t+TcwRjawr8LyJPw6cM6mgCOGuNVS9dEy+1egKEaRww8pUAXLnI8Q8TQzcy5y3c3hMiHEPPaBMiN
hMtuGdvEidt9hDKNy/Oi+3PFo0E6jmzpiCNeF7UNspkOajgKZjAc3b8rPm1VNAhncIEfm87+1gRb
uiBZkIjKJGmjdQllO+6pK+WMZ9JjPqJmZZPg1nld3L0Xdkle5I8oKQbzwZz601UsEfBBxcWLigX1
5GA1ZImqrm6Js3DZdqst6hTVEvcelYZDq25oaunaanti9CsMbWRewic8DvX1HimHBBJ7N71f3PLG
TUFogPfh+Lo4qVavWYD/hnWEwZGIghB3yJZhP0HeiM6Q7nLBKmAw6XPA+iAZpGK/ttwKbdo42Gih
QzTmX/nEE1r/jKDLWc1hUrh5auWmzJOuM8Xxe5/1cb22K8jpWUJ5mbFmSuwJQLPgZ9dH+8n6Q+XP
y86k2WhUONhYyKFqC5wgSiAbKu+vhwDTgEZIWAKzZyUbVAQu9/RxCQoJVGwYTrw2AAGokuWQpVzC
NWPlH9f6bZ+Z3uPmkPc90nevffwN77CG7U3jzWr1W9H7kmyM2UfZF2GT1gVtvZ0fynVMG+Jx0wOL
JqfgKi5G16LI53BFwIsg4iwXlgTApxWoH6mD8Os0mV4UdIulBCeomoWggPDWY9XnYCr65kU0ky7o
+MfbucCTJnhgL6+VzgKVILUGi5dPLixwyKOk9/10ycv96ATJVoB/D3V1Q3TnsquKTGAYyvR5Pd5J
IPEhjuciijDaEoGsYcUfxiuDuopaC9zIXcTIxXEr1p0n3bsJlfLBZAKc6pb/vFzv9rsghshXBXTC
ka3WXRR9XYv5VpCySABXzJb1OmBcoELXcP131/I8TV4ADkwk6aEfAhZUUymC5sj0D3Rt7BZrWXPI
ywEhKpO4w2F28CpvvYn6CDjgdSX1dS/xgYpl6xp3WbqYIYcolqSOyM7rny12FWEezvbK+cOD1grz
W7gja5c9JD8zEa6feT3c8pruy4EZ9jvNOUQtqZtW2uPtbfpv75G7YpkoTpqQGbzsgprQpVbTeUDx
e3gMRqLb7gCxD9/IGQtGqOmGoXFxFdK2kYVJQbEE54jsD2M2tMuc1Nu4R5laOpLq3uHV7ezFh6vG
o+LPUJHQc5TtYjyk+NEAXs7mCrQJJgp7zWKo2DO2kQ72eX4P4hyUkt2BB8W3y3+ua/rs9u/cu+sm
C9RzmzjWRf4SEPps1mnQHZnU+jdS920xWDPeiNfp4AbOlzh32sRz18dmvq1ADY+nLesFaIZs7JvX
68Zztrh342lKQRg0XfByXPTJRMcbp+wNaTndVJ2/v2u6tSxgImNMVdO6eydoTlUkDdctTZD9r+bi
XdN14dn2RvHXFZEQWZtSW4ZfST9mXSNumF8autGNQNliac+LpegxgmWNf+UdPeTrbGha49FqWVyZ
N/ZAAqw14cu9R+JDSOJTkV8lbUGC/0zs3QRFVUSnRuDPfcjRSU4ObfUSTqbqMc28qPCyApSWolng
X345Z5Es7taNGyKDZuNRa+BCGuIMX+XIwdEmGyxoI04WTfFK9nUVplitmXu1+E22dSMLC1u0F26H
waOn0anTqhx3l11KN4Tz93dzX3O+ilEiE8Sd8ol3T3EVfg7omtTFdQDnQEWXUY/ZobNh86fxwzD/
LaaflVGnVDc5iteG1dI3QAsiwMkok5If5OzteG2CDupMR7mv86KPK76O2Gkm5mROQYHQnvAueXnq
da0rDuv4oFbyGFoXhf+6FHaGwjqDw0ZYvQ8ufSqaTBRd3LuQcDkKbMUJ3aKEkpAncoSGcjlksehP
pDAORLcKyik4nDitXRcbMinpDydwDysB5T/wtNnlifq4fV8tfeNt4PUQ8sYygDR4EEXiuwTw9bfL
rX8suUB8tfatnnGwYixEMnTys7Laso3HmVg4KkO+bOLgo4JjEM6eOM5pi+ubln6K2YvoTTeWj9fK
/6cmDkWtbRsN8ijkA9R1k0D0AM+7KQSFUqu5iYAQvzzQj/chXy2S65xlapca4yw3N51C674unRfi
ZSycIBzz93InutGc1/BdPNlyf+Eo5JTHyWlwKwYoPK0KCr4/uUtClNWayOk/dh4/Pn9/14/rd8wi
OWbNHopHMGYfQrCWXB6CztwUr6+c2K+kACxwLmUSxsGhc7tEQIP6uuYVt59c2U4TQ8StR3YYnDBp
UFDi2qZKLd3fKxfgkNmgQWK9BLxrfCqDEuVCfIe3RsPfn/eFfyOLH6u+LmjOrBpbnminr7QG/ySj
U+bUdBcH2/fLM6QxVBWh1hXCYlOJ6NUGS9aBGrHNxzatp2CXz9bnse52l/vRTJUKUws5nz1c2JEH
BzUZqNYe2ri+9WbTwUM3jPP3dybKHTn6Q4FTE4XcXcTS0nJSqGemfZ7RXhpio66T8zq96yR31riH
hByAUTYot8asIafJHnctlJTDL9dN03n63nUhHOkwLDKWA9X9UQW1V8k/h8bbu8aTVbQayIHmreE4
/VU073Ze4zj3VeM0V66x6sxuXNXWjMN3PpPfsmhevbDJwmlIr5sbxZn7GuL0eVPYwIR44b1n5c/h
NK/PjlVEhh50C6z4M4v8tSvHVR6drsrmME7q0U4Y+BW28LGXpgdBjVtHqlvPG62DCnfcEiV03lol
NYqs4iEZWssQVT++tfsqNG1ph4Y1cpHHuW/vLWASStknviiTcAgSr59emPWlr4vr9joVq1Y22zy5
drEd+wVcoVZ1E4f1TZfHyQQCSy+MruxGcfEGoHFQC0iB0/Nr3u+ATN1R595ZX0ZJDOuvWRmVXLza
7LmPnf+yD/UztN6fqjj+wcctyUVpqBjTeKCKW6tWMRdMEHGcBx8vOw3EHK3ANcEGNQaswtY61+rG
ocVDB2/d3SizAgRFfPoxrnfLVXQqBNVC/xuh8sAf56bCg6YVtiBfn/dlTw0rrGVGUNq257qMQyz0
qbifd/nNWUd2uPNPgMXv632ctdfkHyJPBasHdgw4ATT3TmNeADL4Uuam48zHrxdoWokgEyYlLFew
CvRBay27iNv53TS3yPXnrDrloF1CwU/VnPgSQTADUO0JzzVivO2skZqwNloGBSXAcDdi4AOCJsu0
H+7DPU4+N3y3ZF5aZ6WRXuJDX4k89eCw2IwSwDzADdQi4085f8Cd7QcPxoOXf70i4KOL87n33WYI
ZqOYsgBME8h4td1nd3sUJsp63d8rwSQq8qlhOciwZlYnodivUBKI8oNNDG6uM2UV1I6YyEpxJvlY
n8rX/0di0d3lt/FJ7qbUzGLx4RUAU6ScFxhISqC7DGQEb/Nfa2k/ROAmaLzybiH5J1586f3IcPj5
8ACHns4B7d1iBGNEojbizu+V1tBfpkWezhuepIPViFP6MHqhC8X9qR22JBoiEMewryF07OI6jeM+
YSRFJYJhGLqFVw4RS+TTPqZgg/Ls7lZUceI48gUsw5/8qyI8RqGEAOoFq7dECAFhtIy7oKFWulAT
7/qH2wcaV1ybyHYLpvKMhHFllzEJfXi8v9qG/U8XvtSDA+nKbrIrOLU7pGepInmzPdSo84dwZ7k3
iT1rllk9LwyMSD5UYHMrXCsttvA+xIu5x/KDW0FZpTMl83RhUAW5rxTShUEE6RsB2SXwCByqn9vT
spe7ZtcdOpMAo8Yv1DODk0cTHo7A77b4QxrNP9ep2AXb/nIE1Cy3elrIZx/UryXWY/N/df7XwUS+
pmv3/P2dM1fbwotVgBhIMFTiRYP/zeKPl39Z42Dq+UCSvO0ZNBqgiP1p9R8ckABaSyaK/ppLRuSp
qPbAcuPCbrEp+G5wJ4oWZ9oyxuuz6Xyj+3/FfWUeLnQeYZ0ooQ2WWyuANHZxC1oKw9lcZy+KB89r
zcVyptjESSdxkrgGx66J4lHnvyquvXbiIJpWTL4F7YwtbjqQgkO6am4+VWVoJeH0vQnCPoH61G6R
/euM/P/lVdeMSkW7xxYYxaQNNb66e+Q0qco3fhUyOfJUlPs6rCSnZ4rlBe/9IOMSpE3HzrAaGkdQ
FUdozcKohbTUyQ2qNpn7+S/pTWLcujk5f3/vZNFWUCuHHOU2srvaj5MyBg4oMPFwfZxLxcQoTtyC
vL8dYmw08tPKk+qRpCyVd+6j9YpL3yG6s28iQ/GuxidUnDtIxPI8OuuyMIhT2UE6BU9ueOvWXy4b
j+YQo+Lc66boygpgi1M9eAK3Yf8rKYDhnkVxHwwEIt/Fse+j18ud6cai+PdEwKZkCVBdS+4kE1Jd
QbMT3+X07brmFfeuxDoMdoNFqfFOTv5Mfr2bvhNII19uXmOvKtDdwetRuDbz+hu6HDdh8QQg3e66
lpXDNurhnaAPMS+0Ahcna3Bz9w33Os2Gr+LbYxYMbn8WtpgK4IRma91tG3lrpuhuqHmQ9VE/G6ZH
43Iq0n1ECXUhz5ZU+t3N7DfPyDRC/rczYDl0zSseDXrHZgorEHeTwjnkwQJfyG8c30TOoZsnxaHL
YXK60Efz29BvOwtU0slM6d0cBEBa4MnHN6p26gainLRXp2wgVoywJ93pjv9e2/LQ0h/XGZL7v2Ev
LLpNEBthr/UIL+7C2i7sneCyNhHe6nxA8eC4LgoJ4h1cC/PpnlKnAQ1IbLi36dpW3JfTpqplj92/
HnIvK8gCuD60tbLLU6OJPSrQnZdO5c4bpn08c1/Hz44bJSgTpqZCEt2tUwW0O3TNJ14i+tAXejrr
MRZ799F+bl7JHgpWWf12eRwa81FB7bblWz11SlwTvLhJrKZLJUgu7GU13EM0jqDqsbCN+oKf5XDz
+cUfv8rpjw8CUdHs6vLL5RFo1lnFtZdWIbzSB8MntcZ7WpTg0bIMJqSbnHOX77Z9yMnGHq5pMM/u
Di8EbXRLFgOdgO6vFbclo+zixkHTPN5TJ6OtIUDr7FJxWTJO3kTOAdrdbotoP9y00YvHDSwCMcb9
zytW5BHFXauVI88NluQTBy4xAdHCseHV4zQhEbLamR/hqWCp3pahNMQfzWlCRbI7fRlCEwdnYBc7
cD68WHihcVnSVF/LaSfjOLtsQRobVWHsbETW0K/69tRF0W4YiltWBg+rdJJxbg9jMBiWRmNNKnTd
ieJK9hTRlKDKn32fnFPJDpdHoGv6PLJ3hmpv1lqOVoN7OF7CxQCo+niU/tt1jZ9N7V3jW1h4W2Uj
kLrj+RCXQMJnHZ4vt60xVxWN7i2um4OqHYqpY1sBygfBpiUW3x07R0UbcLaGm6zG21Qket1JGhbg
4jwriVnraZOGede1q3hxFE1lSYPS/hMunhekq9/MIrNnD6VBl+dHt7CKO7dB3DWMgeROzIcy3AXj
zjbtMGfb+MCZVXEV0m3FImtMfRMWt3Vnw3djihMWSrY6PvzIoa1z3RiUjRgZlf/PfZ1Lv8ycIE8m
YDX3oSwNjqVZBRXtLVnHw8hBzAMidF/V24mHpnI5zfyr3KRl1wlQtmEXXqboeelYk0TzYu89bzbx
N2iWQQV512wocxrCNJ3a3VU+3uq/CdJkVv9qDQZggCZsq0BvwTsJuVXswSL6VEKmDwxoznJvjZ9r
HLhAz+WbCJ91s3X+/i5SODZMKBqROojW28J5bOTn/iosZeSpEO+Gu05tL7jTWMTar3WYONjdeH1V
QQeaVxzZ8knXiibETg+JXdDosTC+GYaxf2YU4hR2a1t/mXflfqMivS28TKOGelx/O+5nq9jzpkxi
/66J7qXRbjVxVQV7c+rE6+KfT48dz2hw1wNAsQ0VlF4NRyOdzylOjVv+li/QIz6RJnqLWhty6rGp
rkzz8ypynJGxEI4jEJlQN9Tz+1F0AF597ZanywFJ175yP3ZZWNhxCVsCj9n+Pwlfnk3hkARXIXMj
TxVRwUZf2/a8wg/6x6BnWVunZlY93d+fv79zsoIN21av50tZw/4CIN0kSLR5ePIqUBppm/RPNa7s
KK4MStzOISXyRDMfH2TdPnpFcbBck2iExnxUWlJgc4E0cDAIyZpfYX3259E1HK01EVUFjoveCUgT
T0jLbkWKLSEVYf3ctVWUhM2dN5qIt3XdKFszqmfBF1Ej2FU5JZk/estps8rXzm3w4D1C37KYLFOB
oOYgrCLJsTF3cU5xW3D414EeQh8p81sQYiXQS89x3LvOLxSfLsAyExAHPt15v+zuMCHfL8K70pTS
1hiuiigfVgqR9wHbEPQB1x1j8xefjVMyxBFeqFzTIDSGq4LLsWGHvHckLubVq7N8Z+fKRhMXlcZq
VVB5tE0x6zmiagQYlwRnY+kHf66ae1vx6jNHUSnPaRyQXR3CYifD5iCcp+LKY4YKJ6+9ljh1jLVd
iqhPmtG64fXSpXEAJOVWzXtrQVX1dUM5z967AFWWee6wHJgFthUPHWnSCecZ4DOgvWcfLnehWwhl
uyal6y+jDQ1L3rf5Q8mH7bZzqm+XG9fZqeLY9uQFriex/UzlznWf3f5p23YOv/JIr4LMl2HihR/j
38l2yyaRTCXeGn9f/nVNTFKVVAKvhlyshGo17ukZpIfb4cXP+8wdbwD6NUSJjx3MVWHlccyBROBL
cwq8+XYuo8wGuyvNpcF6Pl5aV4WVE88uHC+I61PjFWlAukMJdNjl2fl4YVE7+7+GSfgACseZNieb
l+nmPrKiSmNABvKrcsquihRHQeBqUxcrO7r7qTs6f8qrsKQRWEX+98973xn9IJDNiVX1bonJoZsm
yIe6hon52GxcFRVOtzJsWVgi8G9OCjGPJPQP/vQyD3kaOobckc5sFJdtt0k2Yombk+Wx3609pD6U
hTIui+fLi/vxFumqSLAl6hlKcnBgsXuogNqfNu/GLvukLF9Q48JbEzuqzoaUFFjApo1bKM2Dh+UJ
W3bj/KUvfwwgDbw8DF37yh4cx3nkVTDUkyi8p1DGezu2srIYf6Day2CmGg9T4V726JCgAaXiyZIg
mMH7MW1Nb1qaV2v3H5wXI9YiQIP7O4TMp99Ue5s8rFGcMvIHhH6u/LU2925s4ZHfNcQLzYSpzKaR
Z08la/rqBKQcKvFfo+k0WY9db0hBalxDBX8B/eCjTjaoT3J0+wNU462EDt7T5NhrEvKtvoX0nSl+
aExYRYDFksXWyBeAC8WPtjg2YO8ICeQ5PgWcJzGJDSam8UQV/gVtAZdOEjNmu9PntvP3gxPc2y2/
uWzBH5e4Rq6K/UJlSYkbHK9OjR+OCfPmpFj8DJjAjI3e0Y+qlLThkxUBLmsRQwTTTZ2yZxPkJ0k1
FZi6wk3c+jiJfcPchAxAb+4m0zu9znMU52dAePdFDdVcuf6yy4wUhtioa1dx+jmKp3EKcV8crO2m
DdanXm6GidHYrwoDi2za+9sKZydhlRb1l6397dsnGYOownCb1vy8igFDTXEnnRE9NNENKe9rsb9s
R5olVTFfsTe3tOg4zjKBM4ZQKg/Jy0i406WeuwRPxKHsVzk7MTjC59GAjtC4hooAa+Nm4+6IjXAj
YNv/P86uo0duXgn+IgFUlq6SJml31uu49l4ERwblHH79q/neZU0Ph8CcDA8WJEV2k81mdZV9EZrO
ze8gYtD4hqr9y+9vQuNwNcNa9IjPem9+D8Xfn2Eo4k4rxqVa7MsSvWnebltjNgrETu12NraEiU9L
9QVCjI32+FN9gHSKD2sZCLDlIU9WZ8m8IXqlFeCddPpxe9FV7ct+3I90AaA6P4+jbe5q+MQjq2iR
zDa3k9tdqOxVcmJoPQ71OMCuqnW/OedCR1z4X3bn34S65UtevNQlbwexlr+EF+wqv9j7RuoP7ckx
jx35wduvoz3sOmTKCJTSgeyOeLerpzld2EvXPBJxnz/KwDG/KlnQ9oU4l1a+nyB4hRIeTaJdcdbK
0DCoDHeNv5XibHrbMSt+FuPww2vfQWxAk1VUdXAx7DcG7KACd1kGdGCH78ziPZTMjH6/mp9vr7yq
9cvvb1pfnaaifjHk59nJYsM9ZYaIFmOOpuG+fVzmPy1KUMxsHMMvyvVrYHYvs6vLxymsVkaIFUNG
ws0W4pxnxYEDpzIOpWZTUuwaMiSspM7AEBEIPB6SSLgFsIWQOqcf+PSAvJMmTFM4tgwMC5as3Xo/
4+fJYH+E0z+Upp3iWUIT06iWVnLqxlp8i0wInZh4DepHEpz97Shszd1CNUOSZ2+sh7QL0ufnqUAx
2XLKp5dmKqMhP2W6k0fRhYwGG3F3LEmFwhKscYyaXNf87AsUPrqP9ZRpJknVx+WkfWP/mRmMmZh5
/1q1JxcVEu1rNb/2fEew3rc9TBX/y/iwJSyReGVB91pl0MMxj25tRmTb9k19KMSDXTixNf0m4QvA
YpouFY4h48Ss0ggm57JlMM+LxFYlw9xrbFYBO7dkJlTaIQNOec7P4Ff9fxUTS1CFtUZrMsR8ryNi
Un3C5fc36yJ6Y3aFE9avnevFqGgSEe1bnWcoHM+VTuyyt9mQu/iGKjxt7NNsJJYOQ6eI0Fzr73E3
4Hws3KZoXg3oVXgs3xkFRSEUjTbP/rT5/m626J/bhqXwb5kedSzWgpQ25efcA8H3g9HsPAoRZR03
kmqSJAfnvV+brC/52QY9VTB2bQyA14NVa0UAVI4h48WGMLQ324BjNN4HBhmqMUjy+ZM5sgi07oAT
20ljHjPDiHpr3t81ZzKCrHVsww7WloN+wfw4Wl/7MUuNqtn7g6txEMW0yeAxJ6sy3+9hWw2wY95v
dwST0e/bg1c1fTGENz6xMZTfCZKLs4PCPrsAjWyeRaAr291uXmFPMmjMAUltudQoBbXZ577dW3h7
b5Z4Lcw7Z0Zy6dxbSorwQiBJCpYV6Dpuq/mOuDq2AsWO4UhOvXFvzVhZifNqeaeZgeZbi7tVNS05
NUoxgsklGPnoQvB1ZLuuuDO1K8PHJqt3ebXBXPyNfhttdkKSXbOeiq1IRooVnBfWBAq1Mye2GYmV
pWbHz6tZ7YYSO0YJablA93yvME0ZLgafBVHHhnhpQV0VgskWuTpdhYRi9mWMmGcwFq4Mp9nkgsRh
rAxIhvSoK7lt9YpZ+ofUlGE3ILijnCliL3OLp9qIA+O97z1l+Xjoja+3u1FNkOS7fHF7oMGxzkws
TtL79GA09kU92NRVxaum6dLzm90hI9x3hYd7OodgYFk0sW3q6MNVg790+aZpc7JWVpkUD3Ei/Oz3
rYim6g8pdSTSqpFLnotNDXI2M4jS1tCNwKiZVHOnqYVW7GmyoDX4V5HqcZCIschwGEEEVs9ealC+
q1ZdTkbVhRRmo3KUl6iEQReN+adsNtT8dYcghE5YHXrJbetRRKkyOWhp1Ugrr7ifL1sXzZ33hbj1
4xSS/VaDSXZ078y0y6gxXkOLUORIZdQk388dmMKH6ktt9lFZUM2KKBZbRo+Zk+c6jMKWTKf9Kbrq
a1bdpVcRWDJszK7cETAHgSyG8Sp+ds0Q9f2do5bcFwp5i92YWACwRlcZanf2txdWsfvIHKBezaBg
JxoAVwT5Lej47GF3KK0ADpyPUV23z0VHD7f7UnixDBcLt20wvIatv6p+2TeAx4Tu+I561n0XfRku
1hpuCxQX3kBZWaeU1Xs6fbw9cIX1y9iwwDPr0Acb9DnwiqQo9439OpZT3I4IDI+3u1DNjeTEiwnW
EpvD8IH8P/g1uD+t8dAZdwmCwTKlWHrEHdkoeDu+CtrE8wKluWaXGckS/rk9fIVTyeiwhnmtt4SI
DNvJii+CP5Oro1tQTL7MKVqOi9OD1gz5renlwu47nVqTRh6AT+Q+35KRYS0svFsC9FBONWTLhzgL
7itWQInX3wdXgCMx9DcEbtNkhZHtr+8mx3m2XJ1+kMJ9ZUTY1HgV+GbqHAWpD5CnXgGD7cwhypt3
Fa0P+Xrn8l6W/c35CxJF1lkZlreYXBdw/2I40hlZ8vuMRzp+87pAxf1CxLkiJmrivZwc7AKEEfe1
LsXO1sasnpUGPwvHP6DyBYVfxT0DB1eL1PTiMs/yPBdkM062x3NXYju6u9D1uynaljYEHrBwG1yy
pMaFyIRb+4y+b+058oFbvBRN82aNAfZ49P3nrrorGYtOpW0iRPwD9pwLc6wgu2XIjh0FVqujInWG
7dPt9biY/j8ZeceVU+EzihRzoOS2dK4HkEAFp87ZPtLejIG00mCrr26m6OLiLW/MdQiHehIFB2NS
HRaxKHs3aheQIRaBrghP1cNls3rTw+Jm2TZX+ZYisQX2b/OA0qGHJtCJm13dTvEB0rYBVHOG0jgQ
JbWmldQUHAIF479vz79q6Jff3wy9B6nMtFEImvCxTFkJ8p+gA1ZILJq94up+jbFLe8Uyuj41bNCI
0dkSCd0c8W3IffP3Ws5FPFvG/IuEXfHz9sdcRdGjM2nr6Nx2zecLoxiDeuDk/SqLn2JyYnN0EujP
RevcR8U4Jrc7U1mu5O45bzrXqbEqPoH6Dw8ThzivvT+fg/tYYPA9ktdXYIvLnBxdZOIFbLmRUT3M
050LLzl3VxWuIxrsVlY378PQSZg3HSf/PllTV06W90XnjOMMbixqG6hHAjFIxNv6tV5+e7lOlVJh
u7JQWFGBnIIzsHtd1BCGwYqQ0IktS7efq5qXvHoGgzAzCZrfiJcWRERBV7+z17uyvo4rZ8XzsVtX
t4PYjxn+HB36EHovVpFrAESqsV9+f+PWdrv4tTOjcRf8GvHsrb+HCxXFUHU68jNVD5Jjh2a7OoRQ
mrYQiVoaMLyUrNoxMt5F6ID5kZzZmoKqctyOp6Zt97E3NU9WAKULs3Zebjuw6gskBxYdcCK5jzwU
OJCPft7vxUxPFdGVPF0NxjB+yXk5ZeC8WjhLB9+1RhsafHXZxEPjLWADrGv3VJhW2+5ao1qNI+m3
hWjWXhUsuJJrEzqQApzvNF0dJH3Lpku27NNoV+9xrYgAY4lq60Pp5ge/eQJq6vZkXi+Gdlw5e54t
RdcsdEGnKB7mbhl7oQPBJpGE2+O41IceebigyD4XIotmSuIGuUvTKTQFBYrJlhPpwVQPM+40IvWX
IPYhbbWhBNLInY/DasXc3x77nn+9/aUKs/kno94uoJSrUQo5oBQ1WEW8dDCfQHc3u/6ihYmUTvtl
NO027DuRFpnzYZyX7RRM1rYPBMFDRLb8CnMudktlefsV19C953ntocss59BMeM+5/Y0qE5KT7/3E
WQeJeXj3bD/OvR+F9GA3Lw2xv9hF9mhX5i4vvnVDHRkl05zeqomVdpTGFFDvMBqRVrN1aBx22Ezj
QJmzv/1Nqual/SSbRW4J0vPUd3joHRf8p350A5MmqBFdv9/uRBEUONKeMi0b58wSQLf55VMYlAer
RXFavood0q0aV1P1IW0sFcChLu6kLK0YT8XmPk0z1HOC5rEpXM36q+ZK2kGCehBT7k0iDZtpgdxa
Cx093q17q+xnTfik6EJO0bsLdgvSNXlamvDaok5M2FTh2/HthbgYzZV7hZylz1A1AdRbm6fGAMmU
rF7qmBmhLiJXDV4KDUy7hGJlJbJTyMwsDjywtjUGWM3DzdHsMioPtOVtgFmIZjKWnYJeHMDDmgkw
ShEGWeYGNFPdLqMPef8w+lkytDpeZ9VnXX5/EzVwZ7bM2fJY6vMm3ni/Xzjq1A1Ls+SKu4Bc4p1R
e+yClWcnZBaT1X7ftq/UKhNz/m5rUSaqdZe8fCQrCr7DgKYg4v0x88VDyWCne9NQzY/k3bkZ1DQf
EL+yjh84C34WzRg7zabJPKmalxzbc/yqt3kBWPHg7NwMEmzu9tja5eG2Syj2DTlr3zWOvXZGBqcu
A+cLHuGs33bTtE+CVhRp/AJ7ocb5ruOLHajp/m1IIzjOAYeyaZqBh8bjx57au1I8W+aLXc37PDiX
oMutmY5mUrHochKfBZlv876lab+WEMkq33lNdU8aGV8iebo1GoWDOleedr4ADbJhTfEKup3o9pIo
Vlwu++7aLQhIG7KUFP5T5Xtx1pJvdZtrVlzV/OX3N/5sewOkFqZcpLw1Mf/uPkcEasy6G7Cq+cty
vGk+7wJq9avBIRQsoFHixL5x4SrVFXwr7FXO4K/h6tZQExXpZH7xRp5w0u389ss2as5R1fAlb2ad
Pfid2YuU8SLhuX1w2JyUk06BTpGMkOu72xGhU+i6NB3t4iEfPyDaGJvXbmwSu4fsIU2cu+CksFHp
tB4MlBmZSBGmVjskBGw1vuFqtmzFHMmZfLxB0C7w0XSIkN0ZSTzUdA+VOM1GoWr+Es6/saAwC6cQ
0TRL3cVPwDO1KwGZBELteNu9FBYkp/LnVtT1hqrrlPqAHNQLnw5zZ7/O4fAHWq46mRNVL5ff33xE
4DRzAJAVT2lbPnqgh82Z96lp88Qy6J3LcJm/N104jsOh3MF52kDDq/bW2Nyqo0HX/e15Ui2D5MiF
jwxdXVOeEjf70OITIs+oTga1f91uXzVD0qHsLaIee2sV6ewgwegGp3GZvyGf/Y4vua68RPUNkjeL
blr7USCBYpX51u68tYLyrNORajiHglo6phTFp8hFwAEPy9YNWXha6/YIsWNU9vfPE3sPecb7fEIu
AxZzMG1VUBUpK4wd8RnAdFAU1YpSKOaJSGtdTWNm8NldU8+tEu6s8dyyvdHaGpe7NHMl7ibSUttz
PpXzJERaE0iKD+5uRHX/XVZEpBV285p4CLjydDOc04IiE7qW7zsPQqj+XbTbjisX/pLMxEZELldQ
30u9qgKKkaHSUne3v2xr1yZH2qhp6w3OOHhrClyAB2KALoYFAb017Z2+e5iq7Kvb0ve3Z+v6Ojty
DbCLB4mJZFCRJ2U69j0ST4/CMjVxy/WzzZErgEXYQVRhcMo0oEskQMPljS4eej/4KJ1g/tcwMKMA
Fdn3fYkUgpHF7vylx5cMQ5jU9rQndrfzwFN0u/n/no6vrMp/N7A3m6sXeoBzZQ4SdWBYT4zAHRKn
6GwoPiJz1opwPZUDMyEiT+pkHVs/qky8DAeuRaPcbGxg8Yl7oEb+e6F18bDNk/Ouwk0Bf+brdp3r
i+nKOoIAwmRulWU05Z13QG5vTwzj0Sp0HOGK5mXaB9RnzkW/wC7bSpxqx3opqvGd1euS0arc4D+E
Dw7vWAF8cNqXzR48X2dY+cTF0ai+WsGyZ7w8TNN6NKb6MLT7bht2XHt0qjZsyXqsmk+VWCn6Rpj3
tDWcnEfPEK+kcsx9bYnh420zuj6HjlxZnrkhDyqL46FraxJz6j/23YhChOl0u/nrn+HI5eW9LYai
c9G803xhRmx7n4T/sOZf72tdOhS2yqVbdnki9bofE99tNTIALx7/drt11dRIZ0LfZyHhmbulojJO
0Pk+lTPbIZehOXJUzUvnQu526+KPIx4KHBF5/d7uPvSdZhe9WMm/e4MjK4xAE3ktcy/jyGR/g0BC
gKNgCJ56e1cAFHV7dlQrKx0KnZt5oZnjFjX6DxMerwZyGKYfJek07Ssu445cTD4UGTfqvghPc+8l
1B2TYR1/8uKzSSyULBsHf7aOPsSRWtbtbn+SYkXkEvNNMOJQdJtORhh7UHZqTOd50hKvq5qXXLoZ
6s5pobqUVt2yN32e+B0HBk5XrqJYELmefLNdFlAuSArKtyRowK/eZKelqeM6GDQmez0QcOQy8obC
VDFFJLXmH37/wHIQ7mXP8xCv1E2mVtPL9VjMkavIg8Dcutz04dXEesnJlzlYnm8vsKplyaPD4cJg
QheRbv7Phmfvq8D4eLtlhcMFkjMPTjWGcxNizOuROOlo/MFPSc73hvfldg+q5ZWybCwEc/7UYHm7
uj3523xmJEuMvAL/TaupUVZ9hOTSrDdc8HrnJLVL9kVM2PiC5qkLBXQXwfMGZS1NGKZYBrlyfCRN
ZfI52ACu4HsiwPNiD5rzRuFjcsm41W6knCbsSmVvpKu/xoEoQImtq5VUzJBcOY4a68FuC9w4g8be
20Z5mB0IJjEzDTYcPLZ3F1jfceRqca8emb2EHd5K+PJAmfngjP3+th2pZujy+5uwsfGYP0KeEOmp
ESj0oUxCun5oHV3Uq9giZHGxjZEms12TpiFbd0G9nDoUIvWQkUZs+hk85T2Ce40Zqb5E8maaLz1k
2DBJeW3woz/n9jGfGU/qbRaayVJZquTWZCndtusQUYqufd83/nvCt8/3rYPkz021UG/LK2Qha34I
RXNgk5f0hg7rrhq55Msis/ua28xA0BKwYIjFxkVZxGEvRPbpri+QkQ7Ut9y2XImAjLp9drI6NkOx
a627SI0dR4bYcX9cqjYQVVp2FPemKV6gBRCQOw1VhtflPpiN8x4BNmtBg2OdtjyMHPOF2Z/y7Meo
wyJeL93HV0iHfr95PtTJjCIlnHm9F3urcMlrl5NqPnUVdOjraGY99b72KKE1IZbH+wnAyGGeOd23
vk1qO2LC4mvaD7gSfKrAGg6ZGT+zfaANJ2FkDYgGuOExVMEE5aart1X4sQzem8q6AiQX75xjB3nn
wTnZ7fw4FSFAObupdh68PNM8VSjcWC5tx2GwtcxwcEXA+qJG6Z0ZAv9TuBoXVjV/cZC/9jtjox3I
iFMBqphqhbpd3SeM+5owVXEiyNg9x6tRXR3OZWp341PJ2bkqoQrPzNfeYgl013SwK9V6SDuRa3Tu
Cocg6dbj2fmTAb2++iVsfhrNo6eNuVVzJe1JnVk3KwX1atogZ9A00475ZUzzO+NrT9qThtV1DGu0
sNJ2D3OeDmKrD0E/a5ZCMXoZu1dSiA3YYCJM56I72MP4OSxQ4Mmy+6IjGba3GmZjgIShTA0+RZv9
B3LxETF/VQ00DXWVQ6pPkHcLxHaLC2mSdHKNfS38WCDOGKguT6g4FGTsnpEZTecDkptO1HzK5jAK
DEMzO6qmL1/0xs1qX7T+FqJpi/Xf6prERZVrmlZgCoAt+rvtlWZF1WHjxB7qfDQrEoWkOwiRQ6Nq
Tlur39PcT+qJHUUWfK1ErXnXvuragSUn2Eg/87D7r1A4eAE0q5v2U99HPXni4+/bJ+jVSUMPkkPk
Xt8aXghUf+j10cLAJ+XWmm1PMfh/cmO8WLHS4AOqwS5evGwZTTZxnLM95/cp0VhyeoyQwUBohGou
2/5QOScPPJYuaMz7+lh5bHd7hq46RGDJvKgZnl86EOyiYoyER8QIKOYyEkNbUaRq3vvbsvpuswK+
oHDMnduHoPVyPBa6J0Lzn/cN/9LvG6/AdS0YTMHFGQCGU5f9JJPYj/zOInn5TQTaDGE/reDjca0l
MdByS2JKXm4P/eqBg5mXouvBmvIBYA6gH8sn6tVPNUoxy/k0lPzYlvV+MjU3tstU/5OqQj/Swdb7
pmNXDFU5rm2B9vA0lb/N5iFvNAakal460lAvZg4j3cBuU/oi4gxwdFIa70lXQ/OdP9+eK5UZSX5M
akQAHWvBLDpb2cmj9JcBJXsoeiIxf08PpvwsQgxnNkw8/p7d6SMz86inHxodA8b10Zvyq8gI1n5k
6sGql23GoSfNawieTtLr1Eivr4Apc6Ma7bTUmwn+GR48ZWDr2745VmLdV3II6cK/PQzSZt7gViMK
owaWzPwP1ArBW6176FeNXfLfgZaFj0QO2BCKZs+WvQMPCH+3Okmd65u0KbOjFmG7Ap6DqWGtCzm1
p6D4XkOlLxh2eXW8bTjX3dgMJTc2DNp5zSbAjjQH0HX0HujUPS0Z2Re5fxa9eZzxsnC7K5UdSZ48
TUPe5rbBLvKO+ZJk24OlK7pVrYPkxe1ShiZegNnZC8Gi0v3I3GfI0sSeTjZeNXTJgSnrqrVaVpDA
WMXDBJnQmTlRYN91lQ0gx/O3kfZkA4/dCl5M35+SoZijwXJjMuie2a6HEaactyb+ENRb3UDj0RBj
ZLHh+1borsmqti+m++YEA/6hXUsHdPpj6UH6ctmH+ajZ+RXWLyes+6YYmzxYoIJY/m56CGCdZv+L
BwabfNTRqqu6kPxX+ASv4VYLrXg7ewHgBQGWd5ws4B74mLZkdaLbpq+apcvvb2YpazJmWj70ZllD
diY4PIt+/Hq76evvIDAeyYPzwaM+h1T72Y2mJD/StDlCJmbH97p8u8L45dx1Oy+sLjYEQaw/svbF
Hx5BgqkZ/GWQ/57upqxzjQf3DA+AFlgd88h635zsROz9p3qO+q/GoUpRffbhdk+qj5A8OOMDR1Xe
UJ0dcm4DKFe00TZqvkJhRXK+uljB+j8yrIAwDRSdl3sgEnau3x767HNdadGnirmSc9ekWjqG50Xo
OFvGuZ8DMOaVTzgV8mB6Py0Zj+Z2O02EPUCgJslHErkByqWN5PYEKg4KObUNzcHGKBGA/3JbO846
+xgSHwIHAD45kLrAP82sOZIUm7mc3K43UEhuPF/Bcj0Mh5b9KvinkFSJqyNLVNiCLIi9LMgCDHD8
M5+2CMI3bv+9JprLqKptydPZACXgIr/Ygl8+L94EtrYQh7dduDrKdMVeImtjEzMraDdh9FVjvrh5
gCfC+0TFTLnUewjmNi82SDI21pd5/NZ2mtIt1YpKxzNbt3AizeUAWp76+qG1WwR40VzrlDeuFxcF
plzSbeSWD2kPbCP9ztx7Mci/7ciJ5sRKmkN/5C+3XUCxtnLGGVzJY9EznHUdNpByeGzXIZ51CVXF
HMn5ZnPBTdmBjjTIjE/cedoqaBAU50wrq6OaIznTDCB5X28hqJ7Zadv7+/YQxuGwR8VCUu+Lg30X
6CYw/0kMmyQHDwHWut0qCGJ+q7J5ly2aejiF7cu54NF1CpMxTFK4AMjpNck43se+BKTa30c0HkQM
p55KRBv5sYdiiPF8r6KqKSeBEWQsgVPAr+yPa0yP1T5L/N32fokhGrczklqzcapmRwqwKQgcHehc
44AoAhILX/z0+J3np1yzbbSmX5EJM1/nO59lUQd6sFVXknwdSQWjkU5nmzdbuS6Y/OGnc7hIzpaH
4JGezHTb1Ulx0MG+FT4mZ4C9ce6d3C1gm9Uv77dXNpG/xeV98vWmnACuHXcClXqIXNTcJKVZpEX4
QDzdg51i85H5TTcHOfdl9C8Kd7txAPDxdaK+JjxVzf8/id+hr0poCmBnW/bewd/zXZD4VdL+vJho
uQ+TUpMzVa3A5eveBMKooJnq3oIn0KBIwKKDJOGOm8+oydN8imqaJDem2zAThNrI2C2QszcRE4Fl
2drfPgBUo5dCbacENVJ40Q4DmUvk8sgTW2Q5u6A53G5f4cAyrWm1uXgZIhD2gvDDj6YoP1n+fQQx
ply2vQ4WamY6GGcw0p2FDJQJpZLbo1ZNueS8uU0qQJahTYUiH2/67nUmAjfNlqZoWy6/RuxUBlWA
GW+LP5v7WFVPPPtxe9iXy/WVq4dcW13aQ23jUQJnyYQMV4ygqt6vdeiccm+2owLqmwdjMspPEzgX
T31ThRojUnzSPzxbcLVm3tBvYQA4OkYAFLvhr9vfpDBQuYh78DInRBkODjFmmcc8L+dIQMwjAhwV
JXeBjmRDYadyLTcNDJSZBLgR9tVhzo6VDvKoGv5lyt7sDm1R4cVgNMozZM3n4IsP/JiZg7tAd8ar
9jlH2h0miw89XqahgHUed0DoHPF8eWh2W5xFF1rlLL69DIollklSicWY03obtHN7tsYunfB4M35i
86ZZZlX70kFvbZPvmiauAE3fRt53DoCoqYMJqtqWYvXcAzTcFjiKOyc/1G0Zle763JfGfdYv06UO
rKG9ZyOOKGlErKe+imadsLniGi6XXtvd4pZDeNHs7r/nxRoF0O7Y8vpoAL2/6N7NFNMjF2CT0fTL
1YOHLcE7Qo5u1kaGTilPFaLLLKkTkiHgoypxDBfx/3Mh4W57Cl8XREF8zzSnjOImL5dgC5RZU0ug
F88VsdnHS/lAnI9i+RAUMXV1UDhVL5cJfOPLnDozEmjY5ozC2uFYMMlnAXqMNkgCZ1cJzbcodiK5
9nrC3bc1PRxrbRP0qZ31/t52a81dXrEd2dJx7zd+Ds7RETs1zR9Khog3rB57y4wzN0vu2ilk5tSq
9CywzeHiujWg5P5lz0mfa7JSqqmRHLksHdaYLYIJs9hvmPz5031Dlo772l1EO4wTsifiaJZ73/lq
TLvbTSuGLNdXMyDQ/MW6iEB0Pv0mSOZFfp7pQJMK1/2nnNqYGu7SERqaXdmcpmkKdzT03Ih6Qa3Z
+FUfcNma3hh9De6pCmQSuOj5xw04WZ2ZK7Y2uaC6KmbmzVBpONMe6VdP5Ek7se/AryyR37AuMZG6
vr0ECpuXqVLDqu42VJTW54KLGCwMbtVFvvVJ6PY41SJcZu7NDNG1Kut6gfU0RmqtX1l+8uvP9w1d
ctfAnHhWzSviULCk7vqweekXB1lQowiSNdARsKo+QHKrbobKLxgoq7NhvDb2zm3yCDmV21+gMh/J
tZBh9QIydvXZBJVB5G6gDvQcHapaMXC55tlDcrqzxYx3Avod6pys/u2XH26PW9X05Qx4s6gkXEG7
YOAZxeTTnhZFPIrwaQyb+2IGud65yS1rqzkOrBrhPyCQ7MmmGodVjfziBm9GXoPNrc4LzHiPir+1
+CCaZ8o1w1acgDJtKcREHXvpFuxmLvnTfy82aP6Qz6uRBsMzW3a3p15hMrKctZ+vrRCo0D6P07jD
ZenshsF91vhfEP1mbkCVXwTFnOMqPcx5LEY4lQlkvuairhq4FMMWhQFapMuDTNk9b3WeQg5YkyT8
79uv3OxkYFbh5MIzJguBoOUbELudyKnp1m92U9h4F7EfQwA8AXBbGIAGKCMqU16ROQaLyLYLM7ru
RFPfawOSR5tzac2gSqrxsvsugHDP0p6zoE6G5ouIcuvzbRtQGLGM5cpsO0dlplGdi7z71fbI7Obk
o+nocFyq5iXv5uMCiVYDAtHjWiVz1kWt030XTCdxpGpeOjOhF9xWoXlJetg0agie5szDaH2/b2ok
/257t3KCBvmD3Py0vqLcNGqDb/c1ffmeN+6R+csM/l5EhwY1UOw8RtnUxjVbk9vN/7dNXLFiGb3V
b/mM2sugOq857Y9b63wri26Ohck+QwN5jC7cBonXFI9IUHwEGem6B+t4HlPQjq4TUCIoICTR6o9f
bo/nMmP/DofIL7UZ8W1AvkJ2Dk0O7bI8KRojbr3gWK66hz9FlCNDytzetAbhX7S12+F1LsC5P6D2
ei4id6ziJdRtD5cd5t8vQTng3wtnot66KAVeKPrd9OjFfFfGzol9Z0dyzGLdO6Bie5NL7rOZmlUf
UBwsxjNnn33zvgSqrLONK6IzbQbaBedROtLfeCpfYhS6HG+vsiJDQmQgWU6H1raoj/AGDAHRJRVf
x3mM6oF5byETTPe2Bt2hsCcZVeZO7jRnS4YH+eW1AK2t/2nq8qg173J8IqPKyqloZ3eqq7Pv/Mqy
L3gejAxUbGpm6boJERlV1i89eLYpKc/A/CZmku+mI330IohvH4rDerjdy/WNkci10csYWsLzgJ/d
5ocJSYBpBGe7ZvNSrvPFbt/sXqCOLivuDYip/lh/6NE8wpnnKD+BUOldsOd7XRmw4jAmMsAMfKfU
LsD6dh4Sc/8fvOND9dLspt3wRKIqBnO1jsbsekKXyDrcm0/yiRo4BhmtAzARDR+CuduRKdyPW7dE
GYDHZtCkYz1+vr1A132cyFXUYzeXleEjzdc6s3lYy5DGlHutxshUnyOFDmNbZEFAffFbdCAw7vfd
JdfXgrGyTqZsil1w2A220Jw2ik+REWjURmFnt7p4gNusY8spiKWJ5jtUTUvhw7w25mbPuHdMRirM
9M5kAZHlt4FbzD1jw90r3J4dW0Rr+/H2sir8Tsad5WUdjjzAdWNFArFgPvAhAFX5On4u1XxIcYOX
Vy4kLwGDDIOTF55XHZL5ehlEQOS66B5vqHU94oSuu3CLiobFVPh/2twEF2XTxqhrAukhiwH0/FiX
LcrBMs2JqrBUGYE21LxAmTrQl6hMeR7ZZD0U3Gk+2UGXHZyS+ZFLmZHWKNdPWr/WlfNcv14RGZZm
lYsj+sVnSOcwFvfD8HOw/W90A4DbtgFNovMDCIfe37YJxWkVSM7I56z3hBOws1M/jfzJMtf3Y5as
WXhf+zKEDFkLEaIAkOHt2IjET6Poks6PTeuuTCaRoWMg1HUXCy5+xl3oswfE5hgV/+PsWpbk5Jnl
ExGBQIDYAn2d7rnb45kNYX+2xR0B4vr0J/tfzZFHTURvWUhIqipJpazMwjMlNNIhHBGlLl2DiWmc
R4WJ1dJL8IwziI9hJqFnI2dasdCe1oQxdc1f1ufTtmVU3dBnpg1Tc83XOUvfFqMLCa1WtlyNJavI
sE7Gs0V6LLPonTKAZmkY0+VAxA9yiboF284ZiWzTWOlOEwrUYmhbTH4DXbrk7PT+1p4gl92tZXs0
BquixIpl8WWTwTtMq4H8OrH+JqXgYRZ70TS379e9Qrcal+PRp9WwqQseassC7JqZf8aZQZOAmvad
bRhrzy26YZD/30Pil106jxhGV9CoYXgOsdjW5NNdk6xhUHVdKK5tUUYo7nLJOYPkHVmakLsJYJQH
aw3Fr5klFTY2tHPp+R0CvkQHiXHmnAXNvLJZaf5ehY2Zo20hO+wgClbf43HPJnODK+jo3lS/ykwV
NZZPNqnndL5sKnbgVicniabu3uFuwMQaPl23c6mYsWbwwaBboRNrx3Z2xI/Vvj4gQRKl0W3yO6aK
HGt6Ocq+6sBUGQ+RmXUnk7crdyaNF6vIsbKvJI97eLGViiYA4/1LM6zR/+mOzyp0bDLMHEVzmBrh
B2R7LjfTPvnl54HcuNt9HsWh83qTL6sy2eDXmcm0YIJyC6f/xNmW3AhQar4ySTonUBy5gR4RJTFC
haga2BKPhFH8MNo1gL3mMKACyOoq99wpnnCoSp0TEnuQ5RDWaWrGFimQD7vI907jr9XVaXxOhZHx
NuaTKUlyxhE0EO/FMAMIvVnGFbSsZqpUHFlJ8ATQUMQ8q3gbzfG7naWhw+aVw5qu9Uvy5VPMFjVo
mdh8ceix3XreGXXLB+q20XUr0k3N5fun1s0h6YbE79E6/dEMEHRHxs3qSWCZP2/r4DKsTx2MlhSU
dph7ViSoN3wyx3ZvkZBOa6/jGm9Wi4mXDgXDpYntwHXMsJmG0wQK3dv+XXmg8sko4m40sd2T8uc0
N8e+QpLW6JZN2q89T+l+X9mSW+JatuWiD2Yad/Uo9lb87ba/Vzy4mhtSpzHC3NiXG2toXhrT+VsJ
455bXnLTc4ypSnxwmoHCSHTYi9nPnEVu/CHWats1dq8iySYTVQUVGA/PVNYbY04hgersuW+t/Llm
3lU0WQYZW6tGjfl5rB+z9NWlh+uzrjmRqoiubpGQdYjbBKLIyylt2wjoyWBuD8R5otlHPxFwk6wM
4RIB/s2Lmiqqy8PruD2VmHykVgywCniPdm18K+p4ikonfsFZb2VMmiChqnCUubn4NMdWE5uA/0A/
OsmPXJ7n4ff1OdMN5LJGn2JE25h8XPDuBngUQaHqltn3CaFBLDdgSrrehc6aFFfOEs9mRollMfN9
lTVBTMEk9eN627rpUVwYEJkKAlZNcibji2ze0mkK0iyAuMDKOutyf/+qYZN5yCk6mHfuztl2uzJ0
NkO4hHbYhslmLfWncwn1YF0KaS+0ER91bnwXBr3LGQAd1+dI07aK9fJTaVDRXqK06R6MdipAVVG9
3Nb25YzxyXwy2gmzAm/UGWDfCvgKv9ykgF7fdhBSMV7Umys6D0Vy5uVflv8qIC7PcRG//usas1Sh
XWBwLqy4r2D5TXN23XTbU/9vL9nKFqBr/vL908zU0+IlTl8n54T+R/84EEGQa9BqXdOKz5aTV2RD
gT+fhHwxU/vFm7tjNce3nalUKBeRFvXS3OXnLoGn/oTMbQQQzfVJ19mi4q9kYK6MkeY+W+A+QBGv
Va9ptmoCma1sudT0FxDVY1Ji8uCVy3vdZ2kkJvt7W5bN1mlWiXg1IUfV0Bh6JhmQsRwVjH0R0HgI
TK9/JLJ5IKvCcJo+VHAXyUWTxQb6yKVBIijpBWZRXaqdt8QCC+X1tdBUw5oqyMt2inwRw1KDpMCL
2MR3g2tvc38OeJ4HZjI8uo58jFGgMSfytr3AuqzeJ6/I8GTWZCa2m6Rz3lMviEdvNwmyuz4ijXWp
0C/LYRe2P/hcyx5aB8JLK+gOjcOpQK9WzlPczziwiHlygrYCO4uX8ARoUL72TKYxX1UK+3/0BUuB
XzdtJwSR/NKkYWVRMLIGZff3+vTorErZiMesyQCvELgsLRYufWUG/eGhCodJhCa9DYBk/gPZt+zS
YC42TGEb276uoqRjL06aP942BsXNfd/NiTnDzct4DMryhdb9vs/D3F1LBupsSNmJXe5k/eChA2d5
NI0nPIRd/3FNuyqkrEq7hI8NFji2xkdhvnmL/Xa9Zc2yqnrYRe/k8ZRixvPpg7ohlz7ENgEYXzmB
ak7VKqKsMiXYwDpYTcfiLijn1yafjmaS7DI8jHggdQ7oAJwLk7ddulWF7CluWznEHCsMSdqxLR5M
VA+15k2qYMxUkWbzwCaHtThTtPHZmH6R6vn6KmgcWAWXlWbelG5J64+5/MtBdVyeveSVxyBPEyvx
+nKm+uLOoWLM5gTCzxwQ1rPRVRsxvaVOJLIfcdKFzXIPMOH1ceisSdmhval2pHc5cyWs8dByA4I2
VosTrjzjLuUzfbrej26+FEeeLRQy+nOSnAs5ogfr9xx3b7nDfsyLE7Ck313vRjccxZ2TMYaqpuPU
Hyk1wx6Ui4IGxH9ZdWvN1qDiyQZiZoKXOZxPum0oISgYFhNLIpFCaeb6EDQzpXKDkany+jaHQzj2
c14GLE6CpnzIpmi6TWiVmSo1mN/SxHE7g6MatkPOOgkdC3l3d62+QTdJl8X5tOvLUuQmc3x+hhZ0
lCd805r1xuNr5eC6Cbp0+6l5a4ozJ3FifuZAFVjONhNv1H6e4sekXolJGitS8WVzJka6dBgAReVE
OmXf5tTZLeZwP6TN5rZVVjfnZk5MfjnyGRJlMs45m6rAio/GFMmuvu3K8w+ai8h2cX1Y0lI9+MmD
V93RGx9uVAzXWPuN2VX4fWonz1OeH/o6e+zNZY2gWLfGih/nlQBu2qJofyoDmnz3qvulTANq1EG5
9rr1pZl6vorn8kENk/YN+qj5eZ7OLk2DpF8p/PwyeKPty/dPNprTHvkz1+HIxU6Pue8dloHuQMx+
Pw5JGPNsSzKx0tWXJw10dZnCT11JAcmX2rP5uUzF3TROmzaJVw4xX/oBmlYc2c5YyyHgzs+ElY8Q
zkBJFHuRS7kpnbWMi+7vFWeeUsklYcPF1arpaFWxEbq9J1f2UN0ALr1+mpvZrlpjYSbWty1ZJHPn
rZfxXQY60i3qUdaygzpDUnzZ5FZb1x3GYEuQzNbLDtesu5G7t1yisArKFl1Pbd4aBeKdAVINzv+0
vP49LWtCILqfVzbmwvAcZ2ns+qN068B1jagcx6Bduuh6nNOtr+LIoyeojAXBz5fT3q9tMCD/uqll
FZdVWK3ZWnJGbqEYIoiJ79JVPiHNnKisYHLxutYkMBubDzubmfee3cmgk9ZNpfierwK0So5UV+Pi
35HP3GbcDGpaPuUN21yfGt3/q35LGPIH3cTPFZj9Egu3+9JCYWG64lWaNVW1LMAiICgo6/jZp8sD
dJoO3P1z/cd1LV++f/JXjySig4Il5qVF2JdeZHhedFvTipP69dA6VWfxs1veOe6RmCsxUjfXindC
SLqG2jvaTelwdEGzmkzVPq/WhE6/LnyFqSj+6WcuZ/WA9gXwoK/+NtsaIX1N64A/DrtqdxNjL7pR
/BRo+n4ocnQDLOW5ubyiSDMPhrE/NJW9yXi6YppfAxo8X4Vz4fw89FzAtxpjCA1cBhLPP3LryeGn
wp4jafGonOyjzA9OuhJANValQrxm10x56Y6wKqDhmsWGIOpN5ewYjbL5Tj1H+tTEfaMndeAk70WT
B352438rbtwInlrtJQwhWjzbdv97KMjzdW/QWK2K5pKsc0cqe1htUZxTvJN5Wf6d2eP2evO6GVf8
eCY8TbNxgbNJeztbQOcWNylWY8YVPzaAFsoJx5/P1X0PsMf04K7RyOkmRXHlJo5FPjCBSenjZ1DD
38uieCyHtXq0L8+0+HPFk7OunjjUquuPpttS9t1dDsAZBH3xmqOy5/q8a847KtmXK2khbcg9ngoA
zlJkdw0ZtdWuWss9aYag4rVQS9vE5Yj4jEjxmtT9Pat4BN7VKSggT5qIYnd9HJqV+Ae6lfdVzBss
8rjYO0aqqM/rB4uuXO90o7h8/7TLzKOxFAKui6LJJQ8K3HsTyzpyB4/eUMZMkrV7sMYLVOxW7GdO
OgtmnKRpgnLNQkFKQ/67bYYuM/dpDBTSDEPsYAz5SB6I99v1px+0XyP/1M2/4r9pRlpTQiQcDzZI
66ac5wEevJ0NKmXnFVPVdaH4sW0UuCSZDZIERvrIlnYbJ/bOWebX2+ZH8WWZgVSs6xE7L6zPwyO3
u2CI/9zWtuLIrem2mawQJ/wl46hF/msmcxYM3lrOUuPFKmJLTJI4HtigPjy2N+SjmKYwL568eG11
NfavgrRsiHaPjY3VlQvUbcagknd8djccSnflms65rg/lAgwxoSFNoHJ2FtLZN01zRKn5oYASYBv7
P836pncUz1epv1wwsEprTHBD9YHLq4zqoUMEDLKRj6HbMvfBGZcf11dd480qEZhdVOPgeaZx8id3
k7vVY9+vCYdrfMG5fP/kzAgTWbxAs/jcpFkWjlXihMgPTJEV+2sRVff3ikeTAbqGrlFiR866u2wp
QruU0W0To3hyZeZw3wkTIzt/y6f2vY7F4/WmdVakeLFHYKcks4xTNbcbIax9WSb/TdAmMePhfiT9
ynHlyzcPWJHi0KXNjaX3iXGqszaIm0oERk2+I3cQgYL9dRr4cUntd4PyIbw+Lt1qKKdtw65zko+L
cRqnp6VbXmdr+HlTyyqWqyhQ1+tD4/FkxcUuHpeHJW5WZkmzGCqOywYsOM/ZbJzKURxJOv3I6zkO
xzw3NxYbnkEyunaM0fiDiuwqxposWWzWH6y6B9VSBsYi7DwrG88lAv3zruL5/2C5Cg+FCwbmnshi
g3ctUG3AooKyn0PorS3k5fpC6GZL8ek8s0vayMk4oSpjm/Pt5L324EZ17d+3EZJgJIpP84oaQ7P0
xslEvXy+sCNwyg+O+Dl4azQ/GjtV2boYtHS406CHqZvDkiVHVhYr1qTZ5Kji2syd2ljY0jgZqYl7
5vcyq4MeUjH2LXU9mBzFp0HUQnyLOgjXAgvbIqqebLxyyPy2y5nK1lX51tI6nWucsqHaOKzZE0gm
Xjedr5Htnq9CuOrem9JYDjBRJyujHODSaBkY6vgq463LErKbAPENieGQQOAytOlJAfGYrB/vRrM3
o6FfzJ2T0TV2II0VqMRecwkS/tzG77DULCLsUdNmachaiYPGH1XUF4unkQD4ZZzSgUbCWTaUs6dq
ZHdIzW/NfNx2y9o+q7G5fzBgZmfbdQKf7LltgN1UdEHaDvlmorYfuL7zfn39NK5vK64vChewJ3nx
y+rRYAdnzFAvZQeTdZzZTZynMBHF93uC9UgkoljXDy/UcELkN96HeA2gqJspZU+H+lHOsov3WLhF
9rZ7R+gUZmm9rRq5EgB0664EgLiDAuI8YTvpoS8TmoO5ZR4MGCw27eiHrCRvZXGTcidmSwkGnTFW
QPXggDUV5K3idMt8EpaFubu+4LrZUrZzyCACZ1niBDQZx5Gw0JofIbOFmsXoevsaB1TxYaYfd4A6
28YpqXwU6zvVe9msJeh1CcZ/YGGoP3ao2+DnW5ke08ZsowbIuiMRSfPuzrQ+NzgyhXwZ+6PNqj9+
XkLusZv9nYGc4cqmrBvhxZU+nYAdv546f0IQgG77PedAIhBvZXE03qiixGTMDJyJ0DR1je/UQoFQ
MzcBJ3YIQdU3SY2bqrk9X4WNlSBl6w0wUJxA34M7p/VQ1rdOj+Lttb3UY99hDEbhkGMbp8XBoBVO
LbfZl+LtQ2tN3OII8KUvjGACZ9Um5c6Nj3AqRKwzK6MUGWLJyLqQZu0hLWTE4voFlX9/rw9At8aK
f0sL1MPtNCLvVUx/clIekza9Y/X4q8VlkNblih9+DaHEEiuODlBAkknsHSeZVcAbgkizdLcAYx3i
IXfDJrVQ+fELKgRDwJHkuz42zWFYRZJlc9qWHBTsJ9dKnCgTzVO7yPSeTJmzud6DJnypiLJh9IZp
vlzgUApdRkbJ9t60bAxROLu0SW87j6m4sikdOupy3LHw4nho6X7OTMARQtGtPIPrpukyuE8RRKZO
L7oF6Nau/s8XhxbF7m3x/foEaaKTCiLjsVyG1MuMk2ckw6ERRrrjebwSn3SNK74dEynKKauw1cop
e1pckoceX9ae8HWtK64tUhAd+DN2WStP/K0/xD6ADgzEa7fNjLKJ1wMRQ9bnxsmh/rGI6TFJ/tzW
suLSRu3hRX3E1Z9wHNe67+mQ/7ress7cFSce/DIfexeWMhuAnpmH2RpDSx6zaQVQr8kmqBgxCTKo
Wo6gkLBBBUUN41hB0M6y5Xa0z8xantLWfYG8SnTTaFS4WAxywX5m6C1tcMSMd6Pvh66zKddU0DR+
pWLFCkCIoNi+xKfZBsyxf8mEC4b62xbZVJy2Fn0lXGRfTjST70Mr/4v9Ncob3X9fvn+KB17c2Uvi
wmcRd0BFaR8th/xe7DVtKY0RqRCxEZhSt0lLnPFZ+TKbNJpxzA+L3vpmQTRuxbs025rK+iUtyFZD
Mgd3TD50h5obO5LnP+3Ma8Oidu6E668YkSZKqEgxuxr6psywfxJp+9FUFvIhSawb7yoqWKylttOJ
FBHOdDMWLKjE2ZnS/sOotcYVrLlLqNRfDmYDiq0sPjU0vh+yYesI90ky94SM8bsz7WV82zbDVNBY
NzfgLKc+3MFL/U0CFEeAbDZ7cF3c8q579NeWy1TsmFuDIS1Ffc+p4PXWn/+afXPfWmuA369tiqlw
sWKq5kF2KS7zdn038x9ZOaNwZkFFrAvIxZCsAbs0D/1MBY+V7kDdCSioE6Wgbp5+luSuMVmI91ts
zGnQ1O/5/D0Zn/x47f1W26Xi81nRZbmAKuppae0PtlgRFy91B2XXlgV1yULX6ncCYqzN8n2u8pVs
jW5CLz71KdD4bjM1ddbQE63zAMxtQdZMm6rNN5179ntve90ovrZwpnKFCYrX0HgZ0Yuk0Wh9sGne
IDkdOUsf0LYKm2paiQW68ahbupkuBCDt+LSYSRky4y0XSJ8BgxaAO+lk0XnlwKY5TOPG/f8nzrGq
eWSGNZwkSPqzagjT4XmQd2X9zVqSUNZI+hq/qvj39Qn8OmAzX9n1R0qqghCEiGwAb/DkNHdGVdwn
bv+QZ2uldJo+VEhaVVJ/zm2KvXisvy9pelgmchDe/KuZbxIJ8JgKTeuKuaBOh20Neiu7wnse0uFN
dN3++iR9vQ8wFZeWeDLO5qpGHO3+A7put/jTiv1qgprKHEYJROXaXMSndqwOhX8Ei9i9Ya8Rwula
VxyfkaIUS1LFJxrLbQlhjDzfNm61EpB1s3L5/snDLaetGgPvlshUGR9UeD+9294UmUoPlkvTcV0L
od5x5qfMKUIrNZ+vL6VuShQ3thLLsIAsjE+TW42bOeueSpnNUW57h+sdaLLUTEWmiTztW3l54RA+
TZd5P9i+qHgwsd6YvmVtOhCQCc+lYe5pbs75Lxc4ERDup3PhlqDA9vsyKgdhcDOEXsqEMgfwsi3F
S4annq5dgXroZkHxerMo577mRXySVhdUJlLotNga89o73tdHfaaC2Wxhpp1MmYOLoYw4D3CpjUav
e6hA0CAfrWrYlFa5ss9odgAVxbaAWwUlA1Z2ZlkHgQEIX5Dkd+26yGXSsB7TV57elnJgKqqtAY0F
bUe8v40yOzbL0ZHzXR6vZMf/l3j79wGOqSKWsXCQ5M1dTBpxAzIcswxiYzg9EdcLMuOhiI88IVEN
HqV6/ia9n+lYBsuQBEM37vMSJiwaXKt4UJht6FV7n0L2lrkbv8hBFNaDD2Z6q8dyd93KNbuhCpTr
aD1Zae47pxw0Ce4UpZIFRfd3qv464Oy73ofOipT4wsZ5IaA4o6d6/PDacr/QZcNKG4RYC66+97P1
zU+7zfW+/peq+mr2lYQAiBBdk6Hq9ATOp7CXEsxVcyBHcl+xb4jLSeJusg7QT7uQG8twgyLJo6qx
Ato8dRwzPcaHiew70Ah5zL9zsl/X/0uThmaqwGbhOZ4zV5ZzulBps+5XnyxhlT8RnHGGsdhLfC0y
ubcgAd1PkKNn2X8rPV9iwVczopxDFsiKFTbolSHHku4KaoStbwWeNW0ya8NcL6pMUQUT7e8qHCOv
96mzKiUsZcIv7LE36EmYJ2swd7k9hn4atpxGy6oej6YTFawX0zEeiZjbUxf7Lep/eXqwR0oPk9Fe
JNpmZ+c3ZE3HVLcbqJA9vKXhxX4cYoynBwFaG9UiDWS8BEDabWU/orbT2iV1G1WOs+29Z0j23rc1
25WVe9sRQ+Vjc90k93PLjk/DjNt+g3JzI8Z1c/L/XF80zV6iwvkmAe7GeOkRFcGlVe1FfV/Qt9ua
vnT56YSBirke9FAFmi5B2fTW1htTrvy1ZttwleAyjozIqhqR7RrGE6njQ87MiJvD1hLuG6EdCPHW
GLJ1E6SEFs+FREDKBAgGim2LAIE4Ebuv12dINwzlODMtC5gYKgCtF1AEDihF5uNTY/0ZI3862NbL
9U40gVhV8nQslNnM1gQ0d/GnTK3A5Xtm/VfQPcuGAA9ecXqTcIDHVIgfdwrHiG2nQk8jCFrHTdGI
7cj7lWOP7m6lQvxo33BSC6/6mFqU5p2I34Hh4fucfCPlY5L8dibQ469MmmZlVE42kEn3nlEgluVG
e+dYgSNALFf1P8TwzcxDu6IrgAtdP5cw98lHKDFYDPJGeiJjHeHZxU7ehWtupfPD5g99ufrGozEC
FecnSJ9XgLvQUwOa2baedrn83lRIWDj3nFXge68feZIFHqSrDfIrK5YId+9dPntRm7y04ARpizq0
Ey8cynx/3S4vvvrFDqXiA1lNPErzZTiaowRdhC/zR1sChHVb60qE4IZHwcJpSmgyDdss7gEZS1bW
TPfjSkQAAnrMWpfII7DiR7/0Dh5dO3prgo0qCIraTQHhp6o/5m4u7ypbdpsG6kP73Cv+Xp8XzW1e
RQUiRZkMdZv2x2UUmzoenrIKJ9G5ze5KXv243odmj1ZZ3YBI4nhaWtqj27l1WPXDqzUM3xc2PppD
A9s2bnNSFRbISqchvWW2R4SicIn5RtTxQ2H3G4jyBnyoUYa8hjTVDEmFCTKMZ84WdNWQ/N4FtjJc
LFzFs6o5ojwy91alBjQWoKIEcTRPWoiKtEeB6NxXO6OOAZNa2W80i6+iBGlqc9kyRxwrZqZBGSdR
W8zvoD4PfZZtblp8lezNIO4AUUObHvMa5YWkS7aVDW3DuXtqnfzvYKzxWurGojj4ICwCPQm7O0Lu
0Qogl3wna8mDPDHDsVsrVtKEZxUqmABhzNPCrI8Lf06sR7/vAtE9t+WRjAe+xj+vG4lyCsjHkcRm
2VjHcjlIGRrzLyG3llx5otbdQVTMYGulPhgRFuto3A3bi8DHsIfAZzRtZCh2a4WIOrNVzv5Q3Omn
3BmrY9U8Vd2dJbDaj9cNSjM9Km5w7k0XpIh9dUyq98U72njfbGSY3KQi5zEVBwiy3YWaU1kfM/5c
m4cMt8RmmYJqESvXIo0NqVBA5GgMmjQO5n+4A96sZ6D3S6LY+E3yN8dJttdn6WuSP4zjMn2fThIG
F4XVgV7gKDoQtjQ7t/nRFG8LPRTmaz69VMuPWL4WxrPFHjy6VtShWXYVFGh3fBZdgckb/OYR2sl2
lX8z6ya8PibNRqvCAe3cLky/FhaSKQ+LGzhrhLuaYK6Sw43SkmChHKrjNC9R4h9KA3o0tggtEbVr
Enk6q1WcOuPglPUs9NEN3xz7J160t24XCmeNuV7XvnK/TyrIMA0mvGJKP0qxa4wixJOXma7sFLqF
VfyZOFZO/TEmyJLtYrLl89ZlK5aq+XMV95ckouxdwy+PA0ddaZOkdygs/sGmJGLmctsRTYX/GXQ2
5JCn1hGkNg75VtJvN1mkSv0GpYM4NUcOe0/kYWLD2Yj7lQOrZsZVRJ/HqJsNkC8+GuLVbT4m8p6l
a1hn3R6govjsoUhrsFhbR7uZw3E6FBDMAE9e336ksjiI4ZfR3Y+/myHez+OyuT5XmrinssH5YNNq
xAwTKtxfefJmszRy0tdJnmJQbZUzXQkSum6U07iT+HXfGD45mguoGLxdnHyPQQzAOhHEfrMXyW2E
GExF/DkGdHBHBpuS4rVowFf5MOYr3Hw6l1CcOfNYF9PYLY+0qH/3/Gkw3Czwuy1wWdfXQmdcijtP
Xis9w3cqEHng+cJ3uiA3+JYu4umm9lU4n5N73ViQ2joS9xtOYozg3WNNGE/z7yqQL+7ymE64pB4z
Oj+6+YQMTPMDuMjo+q9rNgMVwre0Vg1eWbc6jt64EUA4G1kZ5D5S8bL92bbgD7nej2YzUynhyn5c
epp51VEk8V1qxa/utJYj1JiPiuRrE6+wGRQVjwXeHoZGIA9KNnH6LV9TD9MtwWVMn84WlDmsKKoM
Rxh5cNMiSOVhbtcKNzUOrFLCdcbQQfhqrvD3gC8I6T7RqnkpUVZkmfVeVOaLrPKVvUeTBvlffPw0
EDw9my3jl2CB9wGRvF+ozly6EfS+aQ6yC3ixdnbRTZni0lCUWtL2soGW1dHDvSRxX0x3xdt0pqR4
s5cRAIMIIlHi7orq0TfSFRvVGJIK8qPSR9EvxTYBYTDR3dvm3rL3jlyJcrpsuorqMw2Uz8YksY5j
OERLVERZ5HgBCshRRx4BiRFChbBaWWndeViF+GXJEg9JirG4Z/bE993O2MT77ocb0G2786M1SkyN
Ralgv66acj5PGJN5TKGqx3egbI3M/RrpjcY5zIt5fTLYtJ47UTA0n1d3JLk3k2zneNuGJCDU9YOm
/3M9OOm6UR28SXCBjuEXo9EEpnmIkz/cO5H0MA672V47hmhCrYr8K0EvKLmJbW505Xa2t6TnQVv+
ARYzaNbyfv+L2/+kFSlVU2gMoLJC9iI/ejOJpL9sRyGyYCxfxGAFbT9EdQt5Cp7sudWBKFjimRCI
d+s5H4eo71iYFb8te00e48sogJ9RokA84vY65Tjrutm4mwx+wWxuhSv215fty0CA5pVAYGTZMjtz
icqAzNp2PL4vhzXD+zrZTqmaXONebRILBUzHsarDpuTbsqtD4Z17/l8tHkY2P8biIU5XQtqXpoHe
Lob5yc4vcraE1OhtsE8GruBZ/qNb3vD0EjTdSiJEM1lqZo2A8AFA94Ic+SQis+U7r1zjPfwybuLv
L98//T3e75d2mDg5NjkPevI005dllkFd3zg7ShQohs5pZGrhNkb+ZqX9sNR0Xy5L5CNCp76IbrIm
tfI2aefU5e1CjlP7yiBUWN9y+MTsKCf0BujbOKt985j554YfSPec5Zvrv6zxr3/qbUtwPmWzYR4T
XFP7yEj307jStG5NFdcti7JrBrfBUWGMt3n622+mLmjSd4+Tb9d//utbGSZGcV+nKIx0tKGRSXcg
FLpvwjLspu0UzlGxqXYk3V3vR+NbagLNbqQPxiV042ZvOX0s3Tnw8qBfIrnKJ69ZBzWJJpYBRUQS
JUqyoM8uS/6YaR/kU7syAs1aqCm0oZht7hAbzdfTn5l4d/PcPFHE8Nz0326bJMWFM5L1FuqFyLH2
tkt5qK332GvCpYwWYtxmUWqyLOMJEwZoUI7If0SjaW7YOP3m5WvtgKTz+ih0E6Xs45Vg5khSKIBK
YILjVyv9xsozX2OU+PKUAD9WHDk1B1qIBRE0J/2h9F+c/m5sPiRIzHmZoaJ7JVB/fU5EP0ruzFhs
SaklkCHa2lvwcu5Sb1NnUbuZNhZE4pwMWSNsdytz9uUJDr0pjo4NWqKOFpuoTXNUt5SR1VJo0vcH
3Jnx5AnujNnBa9K4cgrWLZHi9NJuxtJOCTnO1hMjPGyzl6p5Hru165Ru9tT8GnjUkYzNMXtObW0m
FM5Y7t1g/2KVufWX+glIiecq/z64kFgfhiDLisA2XtJqWnml12yzauqtameWO7RGYnLpt3M97BrT
/XHdujVRRs2+ucLoWmabCGS82BdIMwsA7SAluJI01KyMmoED75HFagfH08bgC4rb87tYTmc5s7tc
rB2rdEO4fP90UhhmPvdu4xQgB4QQT9puhdVtTLKsJMN0Q1D8P7FJaf8fZ1fSJafOLH8R54AEArZA
DU3Pg9tubzjX9jViEPP861+Uv01duVV6p7YsJCRlplJSRKTVofnc7IJTEWw3Y6FrigA4NE2WoHAX
IgWBtqNeTxKaxz751flJAMB7YJ6gWC6ER+onIoB8nRKNbyq2LvnOjWSkLnuaFDG3DFSU+OL6S+jV
b5397Onex1QrIrm/SaiRZquBYFPn/rPPcnefDd0cGuPcatJ0VReSy49ehkNvk1axPTURFTRqh+q2
4LpC0IpFly/fQH4ZxGjAbusiAxKNr5AG8Tt2HJb+V9azVrPwqm6kFD1Pm15snYe1mNxobMw9SPQA
eIaZDnOj6uBkBGe+kdqtsbSNmaN89VvLj6vpQAhxpwVjqpo/fT9rXuCGdS5sNG+3XiT8WzK/DcJ5
tfPt5XJ4UmyP8jUc6gfmy9j7mKDBCtriZ4WDZed/bcibxeOtqDTroHDAP3H/bBxljeICybblMcR4
IlH1AcmfymWIlqYIMuOLYb964/vlEammTPL1dIWgbyqsPJ4b9oArfLi6Ay5VXuqOBqoOpJ1eJMOa
DRXBWGw/D8rJieqhKcDLsUOzvopMatt/iFVnE9bMmdkNHJ3QJLkR5WvTvWITKUKomOuoGqpxSB5e
OUVldkDFx4Zw8z5E+uI9TO04igNcsnibc4vqKKCKruQ7upH7JWBCeCfqzGIMOepgjiR1AyhkBnU5
6MSqVL1Izm6lrgMcEs6CPPMCWrVBtx7b/Mu8/L5sWacN6ZNbGvl2rt0GSOd11IrH4ph4/y7VP5fb
VWwY8nWcPzZrM1i1iJPsK9TNhr78p6puIYGVzrqTgiKay1dyNc+SguO2Ik4N87tXFLttJe9zdhUE
DGfC04ydWasYJ+i6oAZLDLkak4SLnxT5ngLLNkc24Rm9Lg2V7+JGazXFVpgiJl7Jgs0dnoxmyQLX
roPZ0Om2qaZKcm9cUZv+0jRI2NCP9asdd0by8/JCq5qWtm3Qf6zCyaDoUlH2RM3pxrX6Z9Q01vD4
VHYkOTRUpxJ3yHvYZ/1OnUfQvEKgiv3pmXaaHj73MCpzbomNw5rtdTgHUC8gS+A76Y7kL+aoOwt+
PkNUZtz65eAtpMXVse0/2NmTyO8q//3y5CvOGFTm205kNVFTDT5g3Cb3yWE8GC/gutA+GPegieLy
wnhbdIKzqok6fT9zCMgaNPPGgHTo5nLncnKc1vp+68cgW3XO8PmWSv3TFJ51YYGu34vOw10P6gMt
Dgua9M6iqMLsFEfBd9RF1sm7nWbyTib6d+yjvuThlb1VzeKbeHGcGgie9c32OEIXcLeWKI86ovIF
SgdNzS2heRqN1M53lEDXp/Y5fb78ByrLkLb1sXCI6THsVtuYP2yZeCCzGTuFTnVdtWCS17vrCkg5
q5CPEnYnxHsukhtS1XHr6q79VD1Izj+mYF7mAqJBvLL9yPZm99hMS3lvGSLZ+dB52l+eqM+519BL
k8LAsphmSVHJMOYgeBLXiOo6vxlRzTxjydNiO/GQPm/uw4wjtA7X+HnkoTLdNkcqX7Q9ntIH77tP
huPov/XpP6BKB56j06tXzJ/Mt13HBQXNCzypQwkHMvi4AdjyV3P9PV5XQc+mMueWWctokjoDqq4j
OwPKPmOehKiwcA1YBs2fBnbmsE3vFn5V8zoetvybbdeHJi2f5k23BoqbWSoXg2hX0ToDK0hcjocp
f+T9sqM2iWvxD2M/E4in9zSLRPLQUhp4la4a9ucHCOpJgWFOByoYzrxxy1mQpm2w4I7DKFlY5PNO
tPd81RHvlQOUQgAsXfSgtrZxlqS4IHiyisciu53sdztB+Pbr3Vh8FxR17v18R+brrieoJ0WGYrX7
vCmBgViy4tbMoZlQOT9z14xwNNNcHipCuczf9Y2KEuF6kGY28J6Ms8Rov5nTGDEWVjj3DS1YYs1V
VYpghlJ4YNVkp7QBdMGx6oibxT6nVyErbSqTcFs6raWV5nVcbSweBvKdm/2DbTaaaVJEAJl3u4qk
LjheZZCWfXj01Zm/zyQiyJMvB87P03sqc23TwjB730YQq5bbyjmw4Xi5XcXOJbNsjamsN8aACF1R
QTZFZfRkfSivAntjyqUsgBudbzUufpo6/9b5zikApU0DIw0zAAY6HQ5I5Xqu5OXgi5eZNQKPXbwP
d/Yujb07FD4pbqywjtYjpN0uT5VqCWQP58QDVxJ44LZ8dcznQvdKqMr9ZE6rVdARyoYWULl32T/A
EB7AIjjOT9vzGPFjd5/siq+XR6CyUWmXXxc6Nz1raog2Jod+2JutF1RJEuKt+3IHingrF5ZwiZtx
1m/YBq23yQ4H45a7b3x9zGhE3U6zDqr1lhmrxQq6UJWvVtzvrD309A7soztuB4SkvXncnPDyWFSp
ikxVXTIbnNsezxgJhKVTWjwX5I0Orx3S2GXYgnxFPpaU0J6FZMK/l/tUmJjMTV16MgO55VpxQ4Nq
PZY6xL/Cy2VOqjnUInUaYKcAGFkDHyeAAJG83S2o1qpZelUXkq8v7gTyVgHIHAhRqOLoHmxvfLLJ
oMmwFZYl81NJC853Oy5NXDbCcXZpQ7M1Sglfq9BmVf42QPjYO1CXlVABqEv/ytRbBoS0CWma7gQk
LfwHr4hmVF0c2ncbyLbLK66YNhkUYqAChTFZxkmt83FFSZHU/s1snTDY55Atm8ogEKcZ67JzYU/e
9tH0x4IBqzzgHc7dAjPPgsX8MRRfmZEDntkcknU8iGX8eXlgCrgLldEhpZMCrD/2p52lCCr/4Hj3
M2Ky8eECVJDN24073eT82t5OIe8sf3XbFlq3eFuMTWs68uRxSO+K5LdrJ5HofCjVPjnjRwJ9gsuD
U/ipTMlaBuHndV208cqybQexaP4mLEunRvIHwfrJeZZJOw1esaFURgEeYxNOEhCM83ILTIefzcyC
1Vv2fE4DimpATX7TZK+AoQcORKUE40E1HzOtoI3CNhn575xSQqyimmD7nTPetdVPi+FAuOkIgKrW
pc3IoHZtJi0QDk6TPzD+b76YN7TTmb4ia2VSIknLFkrXHvwKuhwQ9bJ2pH9vDGhz0F8rzYN08EK8
7WnMQTEUmUbtWb6DW2oc/5ua7zvIUXNAZ1rH2l22NpUrydzpesnHnOdYiNlZyK+cmh5kyAcnEC3n
AZvEQ0fz4iblKQv6im5g9+RakfnTcnxii3LplK5uqoIZp5ucbj/5b8R9T4yj4/5Y0rs2OwzCDjuI
ZUEK+PJYFSmKTKue7CnPARcQsUu8Haew7MyKZkjXjFTTg8J3/2ZJG1lWdB62dZGO0WJu9CZzLZ24
nOr/T72exSFwxhpD1C62QU/sreRxa1/NKd8vzut18yOFhjkty2QxMD/Eua2Lg29l4Vo+d8PH5eZV
kyO5/EKMZWwoqZCxT+9AVRxyUzfvqpmR/D1pVzvhNZCbs+Dpc+7DRVJDIMU1oPbYNP5VOHHsedIK
EMNpyHZiN5pbBd2gLDC9H8zWXPIr0hAZeVeJZBob6J7HKYot+KiuSD0Q3cogGRkSn1emPU6qOpIW
oqyh9SIIzjS5d3QIKCB2MG3vNWRnUKc+MAcdAkmx4DKXteH1sq6o5B7TySmNgNrA8BfdUGuulVTN
S2G43TaPiRQsVto1wdKuN1U6aZpWHQNkFB4XnMyGgfOYfT/uUkDFRZjcibs1ElGlpeEqBvAXDg9K
dwn0I6p4XOmuS629AMD+sq8pdg0Zg1f3JaixHDTWrX7zHCeojdjONX6scDaZu1q36UzLHvM+AQ2X
ElTj+FKWP1pLtyWp/v30/SzMIRHn47guAGDMxY4u4raEtq2RjzeXp0Y166fvZ83bdM7GdGtxG8mG
oHP9neXpLFL151IAdRyXLZt7mpmZQ+6tAf3GDLtt3V3+c1Xzkt9SHE4syDqDpVo/Ue/DBgi1/HZd
01IA9ajFkcpjzsfW2s1JFp+0H7Zk1IQ2lclIrlq2dplwF2d3a361BULa5oVLFhMUGLv8/4p7+L9g
dCjzNjNc+8eiiEvU70jSX1N1azgfva15AVSYjYyU6+2WITFnKNJIDqP1WjVfLv+5YmpkmJyFO+Q0
cVgNmFz+wc2vVp481sl2mGxdBqkI9zJSbqisPF1Gp41dhkUVwDaY3PqauOOh8sZf1eJ9NUXyfHk0
ChP9i7pqdd7arXYbi9IPDTLHvVPuCye/chEk3xVZspgMdT7j2rMDZ+z2a0qO1/255LvGOtdkspCd
9CcCSgpGp+CBBwmpy82rFkHy3aaa58UrEHXaCTCBpQjL9LZrIH2XmzvDf1iy98v9qMxUcmTuEt/l
DiBMWd5Fjdd/ZC75fblp1dpKTmymE6+s0uUQdZh2tUfzfZKaH01XpeHlDhT/LkPjfIr8k6K2Ey7o
Tyoni2MtVrAMUCW83L4iSMjcVDIZRVLZPagNi/cwJ37YtCLiNWoDj+kaNp2p08lUDeT0A2dbzOCJ
rjczQuL+RH5N6I8asoWXx6Bq+hRGzppOkDc3vMTGngGdmGfbkVU65JXCRGVEHHcErh5Oz3Re/T5Z
T5x+6dldlsREfG+y4cr/P43r7P8nb6B921QU1fucA9Sc763e3F+eGtXySh5c43jEugFNkyzdG9W9
V7hf64q7uz5Pw1xA4/ByP6p5kly52PwEkoYlInY+4Oq52s/Z8EzGPKwH7yV37K90BP71cl8Kn5PR
cMyv+tUCDTZ28yxuch617nDbZJmmecVNxp9LgfPVmEarGVKni+2uWY8rFIdQQ7ZKD9RBFXnW5Ftk
r+ltPkAQ0h5HnQ0oBiWD4gqGig5AadC42fxgZt5x6d4pXzW5u6r107KdjamdSb4UbKljWwzHFern
Q22Ha6vLNE6O9smdhYyFszdAwrN+q+PebYIZRe9qjuNTcaiu0iKxqQyKK6EswdIpteMa28PSv+YO
sILNI9ftEKr5OX0/m5+Fc8st+dLF6yQCUkRF2oQVfb1srwoflPFwPuvSfK4zOxb9nU92kHULivYm
neOK63ipqgWQ3JxYg+94DDm7NQ/A0bYGsEVbYmJXyj9ECRDL5ZEoAq1cj6J02qKeJ4fG3ehHzdDt
3VqHCVatgLRHj8xbKmqjaafwcAIpdnVV4+WSRJf/XNW8tE9nZmH5Y2VT4KOGaAA9ky3kWHg6OMrn
E0NkKJw5OeZoCAvnp/6tI85TbtVvl3/8c+MhMgauzMdJWAOp42SBPKxn4DU63z5Y56DWnA/SzWBo
ZkjV0en7mQswp2AcPG07tuhPnh0ECBE1f5qSV2gYaSLr54tA5NITvu/nOH5nTdwZvgnGlWEEDIZE
ivFwebJUHZy+n43BKMeZ2ayw43IqHkUrAstf3rdRV0nucy8jMuzNSRKX9TNpoIhw2zsPic13IGsC
O6BZAlX7khcXAN8Xvr9hftaHESJ9Sx6RdmcZ7Mr5lzZpzzSJ0eeY/9FID3ljBkvR/NzM8fW62Zdc
2M0HDzwOjifDatpXZL53Uvtgdlyzh32+LxMZycYBmOiKMW1ip7f39XpjGOkXamz3xibiEbUPT+WP
Wy6ugpcQGcSWkbEbmY+gDYn+oB9fnGkJlwLqwppQqjBVGcCWOL0HdBkmKzHA+q2HULjGfl10OKXP
8zEio9csarpO49V23Ip/R+uGwAey+ZWzvZW+klkzBkXIkDFsbeYX4E+JNvZw8oSq7UGgIkm/MhL0
ywIt2FxjWAq/kLFspl8kY5v7dtyb98V2QF2S1zFlt7zUPV79Sef/TmCAK/lv4EimzC7SxbHjwfrV
T9ktSsk37nzIfRY1KBvjb1toDSKozXzvbQmK5NRBmb46dXtwUp0EvGo2Ze8ntAJZDLPpgrDA5mez
+T6tBiT277fm+1UeKqPXfK/PSwPnFjDffqdriSqy7EH0IDpfbl7hoX8h10qb98RtWqh8dyHp6pti
gXjq2iW4P6ePSQE2FJ12pJ3S3XUdSrt6LXAp6tSuHRvMDtv8phfHvJ9Dr+PRtoGm/32F3OXlrhQ2
KKPZOrydroD/4gXa9gKz/dKS195GOZzk38vtK+KBDGfLO1eggGw/oAJL81VMqAToQZBwKzcdHO9k
yp+YuAxoWzqzAjI/aWJ7ZIcMZT6XydHcZKr+/TRnZ9tuYVlA38IZ4qnwjnXzkuczrtSeLk+Mwi1k
TNu4tEntb30bM5SoiSqbBbmLokf1DNHn1neDBNjsyz19GjNdT85u04WsWcHw8loDSbiWryJPd63J
wx5weuL9zHGuudzRp/OFjqSNcjErx2ezX8fzPOKY0dx2PnLe1tNkQapxSF7hFXnjsd4+gZrGO9H9
EqiTkLj/OFsa2zzofQ3Z+FODgjzwKQqcrbrreEnhreAyr83PtHSDudUBDD+fH/fvnLeifk2Anhqg
izvMdphYkcWvykLx3ydDO/tvvIiKbXAhxWBBuScZ3I9uq3+h2rLGGT6HsaF9yRt8i9QQtQEGqO/d
cONpNNg/oZrwWo3Hcfwolw4lOpjzDXXCg5bpOHWqxThN5dmglrWyEtoBDUbH2gwMAEeSdNN44Od4
SYxI2h35yQPNHqhuMpFo6O4FRwmJ+dVcjstko+LxFix4+vX7PLCHJaiH3677dcs0vX8aeNG5tC1O
Yz+xjqPzbKJBvcXF9DYNL2OnAxCojE1KiouOjCNKqv8RnFjH53yJqquOy/h1yc9dizSoL4pF8fLq
tSr9NDB7W+Pkqt+WnHxq12nC9i3AHvsXfOmgEHXQcd1tlMKc5OzXrtLamBr4NqFvk/lhXkUwdiFW
918zTfCYO6KEPajq5Xrnus67ubHImgqOk5r/q6fNjjD7eDnKfpqNoC/Jz8FCYIZTA9RFcZmDOyNh
u08Z/7KRj7FhIYhlgTGM0eW+VPMl+TzqAvqstLF10C37x0XBlcASva5O5+fx3JXT361Z6dwKhMOR
2EFP751+uevyb+lKo7Jmx9yvdpdHobApOQueHJFBzwOcuKY7ZmO0WgChafZW1QRJXpyvdY5HPbBl
IQHFnXuS7y//8ueIS6yy5L6Nuda0Y1jlciNHfytCw/intMCmYiQsDQKdVqgj98lR2GOImw1hl8FG
NWfEkyX9lVKhb8m/BSlLyzEROuzsa99VwZS14SJAmS92w+ZoHP1zMBp6kTw9d3IBvV70sglUhUm/
GUNy04gsyKkdWJYDtS7U9VmCkf/QTKlireRUd9nafBtRrzNmX4BZhfI9VA7FPRQg5zpYI2BXoyrM
w8udKZxUTnu7ssjqzcfgKEjnrisCs34A4zYY8yUkfAnFDPig5vSj2EnkDHjo7A5oIvjROryI/L01
jZAav4Zh0qR1Cj+VqR3zhtIEFAwMsAbXKHH2bOzDOnd3Dnk+SfNxXa1bhdnJGfEEYdFlRgW/mM0d
Da2CfHeN+qn3ktup88Pen79dXhuVHZy+n+UUa22ZfDaRKHk9tHZDHMBLK4BI1vJ2uX1FuHGlmMAr
ZzDdCdC6beS7nPtRkhpHyNtp8tPP8UquK9M8FmvKEzcr2cscnmgL2c7G1W9wYi10h2UOdXIyKrOS
ogDIsIBvASwS5wQiqfk+4+9peuDJ+3WzJLs/y2ZutFgFp7ZfEnP77kxu0Ay68j2KRZa5HWVK8T5o
IuZv5X5md16vmX3FrMhkDp7VzjZAPiJ2hfevbQP90x0YATef0lSTaStih0ze4NmwQDkbLN3WJPdt
372OlfOSpvS5L/pfLnX2Rcf2Szv+vrwQqpk6jfTMHXLLWt3RnkW8bvwBdWvfylIn+anwBHb6ftZ0
XXNrSaCqFVNOoWa1bqx/de2574NtZuQ6d5YZHbSrFgpdoJN42xgip7ifO93JWRGRZPw8KW1S8hJa
A27ZRw53gsUgdTAKZ59t4gMy6johQNVmKEPky6QdzcypkESYw45ju3e6A0l+edyMiuoj7b+V2evY
a1ZcdZRjsmsD0dc3vBUxYCpRVVPIovBgnR/nCdUmayNcoVZteXnINiNKxKDZE1XWIHk8S2yyiATJ
d8WOvR9mqHVCdpdtWDV/MnK+Je7siBwcKz44UVs3eMH7ZhQ1HvMgMNKBBe6wO4PfiEZnGorB/AWl
T0vutdaEzaqYtl3PzRqJi+huss3jmkGpujhZ5Zn3dF1b8xJGEaf+Gvt2d3An+uCSUnPLrYhkfyHk
UQ+oxOMzpFH9r9w9OKzYQffcA93u8poo0gYZH0+c2uC+zaHGApnavt75aw3URGRDarTbDVcBzXGy
kjbzrUxKDgvGrUfVhGNFwyTVPVupNlpH2sjTzDLc6uQm3LTuMug5JdZjN8yo0maE7lqGQHzuOmsJ
Z2EFJShRpa/be1VLL2X/KytRsm+GIOVQmx+p6z6NTf4d8pqapVctjeT/Ii0yPGnAEyHEUxe3s/HI
x4cyeRrW2Fo0YVmxi8mEN3d1knlKoTa4VQzMbodGfZeEbmbtgYHcT7x9HCvj2G2JJutSbGMyAc7e
OEojQ48D3iL27UIDVnuaDVnV9Gkazxyx4KxtGiQT8UDa2zYzg8rRvd+rbExmt5n5AFi4vaBtgHDi
as/3zs56xiFhD0HNvdaUVUOQNnnHKBpnZBhCY0WVCO2wD9NddxTfiju7+3+efZRjOln12Xxtlp1u
prPaL+m78XriIdsf44f13N5ZO/MI7NTl+KKIXzI/Y4GkSD0PLeIXrg8Su4xRCmENtkHsUfhc+4J2
colPzsIyUcOoDOGkuDyINytKj6cSXZsZnmp0lTuBKnOaw7DCIWW15KmpQZ/oQPxK0nIIS29AIUv3
hpFuh9uF52YCJ6HVCV2qTEFyfoC/2TavOJ6A6BjMKz8OtqtJjhVhS5ZNtpLVclAEHuJD/MWr7pbq
V1lc97jgyiwNC2SlE5EF1OPqdjEj4h56HaNI8dsyN6OqEjF6E/Zybiw7m3d7ywD8YTA1hqpqXtrH
BXd5vrlo3llolFhjZJvjXV/Xr5f9QJXNyRwN0nrCTEcc1KZ98dDsl+P2vIWQ/wz4ztBsGMo+JJfu
kV83uY/o6jXhyQ0q0ClEQA/2XuxT0KOeLo9FYZtyXbGt9jzfM5Bw++OtaXy3tZBsVUySFZI7wzBX
VI87TRIKIB4LaBfbN93vP/+/3z4u/77ivCDLI6e8ZKOVNrDR/OvijUHek5CYEaOPBr/WDyT3nctB
TKgAiz5Md9dMtwVeUgdPBwVSLYCUo9vu6lbOSci3K5phlzotO0BwTQeMV3iCzNzoTZRqmjgOz5x7
33onXQNCnhKvv26flmkbZt8yADcQIny8mwd0KChU86Za48aK/YZIbtysXrosp7eDdXZ2WT6G/Tg0
ge2ywGjBQrnKgmT+huOufAX5DyxZVKi/rTs8yi8VLkXtrE6gwgnol9/hUHZdZ5JTu60h6ARh8rhp
ncCzngnZC8H3LdsVqcYjVPfYcq2xhXbdDAko7J+vQ3TSo+OR+zJ/kMcZ91XNYdOJqqhWh/4350gd
YntLOeJy156O47JGqNb7ZI9pKDzde4XKeqWknKdAsgAohyv5VXwhTW9864zuYW29RcN4UWQBRHJt
y98WFOdFB6vh3UC8KKrN7Mazh129EQ4JQhHOSaG7ZVKNRvL01HHdilAkNv70OnEUtN33viabUTQt
czuS3oJqpYuTn7nx+xWY76rPQjGw63xEpnZkAPoU6clHkinZtwh9VkXvcEsT9iK5NYTuBlE1Csnf
UxAkSr9HN/aMR+AsMJwEHOPfl11PYa5/FBvOUuS0qYe8GDFFq9ME6fK2mPfreOPpHldU/376ftZ8
00Hy1hBoXphvAwkn99XVEXdUf37aOc6aLttCCAGdJAjqPq7dO5k7KCrfedP75YlRbKF/4shZ8yQ3
TdZ4+POifqDeIbFfA6fDYW7SFRVQ7HB/EoSzDqiTL4vDUYgBAliWuK10yoeqdiXn7Sth5NuEI/sE
6Ua8C94PoOJenhPVlEuuukK7euQJM2OI40R18StjPlT7RDBOV5XxcF2ZpUGgYCmKBpNCLCfkzs70
fhvtj/4q5Vw0Lx2gl8mamgWlwON2doO85rFvuqFfp9fFG5mmIVrL5kMBpqBJzBt0/0qbLEDtqpvL
06+4yZBJGnkzrklNUQEJV0zBWB4hw9D6vx3jbiu/mu2u1rESFaYvyxenblsP9pyxl7bbj8UOKIsH
0OFMYwm38coHfZmzkUOiumqhMQjBexKiOGFkrJ0mm1DBaWThYov5eOhMsNV30RL974aBoI5cH+CG
LDoVkUseDEOz5ApvkzFtazVUc57DYJ3N+sFAanIWXU0AhbfJKLYeYmaj17ioXDQewHxYzHRfrYee
XXnaNCVvthwfMchHErzWfRqUFbs3bfcw5ldRgF0m49fqrSRp4fIqXrPkzm36wyKacGrdG5usDzPI
6q1VfrnsGZ9bLJMBbdWa9NVars5LZwzBPN1z94MMB74eN50e0+eLAQv6727Dy2VilsHZSwMarRh+
uCDnWCKakbFcHsLnOyWTUW1bbueN24BMbo3tPoVIJGmNyO7K/eXmP7dTJusXU3PIxtaEMWVcHHiz
oQjZPGpy68/jEvsLvmZlrSB9bsZi+idnN5OHwktFUJN31GYgUAwfdWpyqjmScmubsHqmzXbqaAuY
+22qf5a1DoCsalzKqqtmbCuXm2bsWnekfcHjNoTRroMPAi7zX/Mpy9Gf6IgTzoL6w+a8hpnbXLmy
khuvtUlx4EDTBrbJqRh2ZWFqNhzFlMgoNbpUTVkwKFr1xvbqON5+zbIvK9k0hBOFTcpgNVqRcuTQ
do1RixsH5OZmrBtNWFb9ueSum5sl1GwFcuYhQ6mTNvSgoHZdzsxkWoZBUwq1NDTeF+m+yP2fNSob
ByKfYPR46rvssKoRnL6fpYeN0Tg5TzA5DM12dhbNxo8WV+SXW1eEMxmJJiCC5YENgdZtVJQz/k2L
KSho5CQvl9tXBGRP8lSaDjaFmIQJVac94XlAjJvZe6RtmHo6boJqgiR/ZZtfgIwJu0+mf5rUCZzq
dwe01uX/V5mm5K9N2c5bQrHEBLWduvWHvzKNZSouIpgMN+umZCz5iIzhf6XL+L78KqBTdFijauff
8AMkAi6PQXHVyGScWUnt2ShAzIynNmIHe7cdvbfORfVAK6x265HPmo4UxiRjzJp27WfR4Moj817p
9rDVS9T291by6/I4FAstw8r8AhDfvsuqeMidAxCB0WaUh4xfB8pkMqpsdZlR5RZgG6gHH03+d+an
t/OyagxJkYyyv8BkqLc1J3g4wb0THmbfeNiGHBexwXYQN+2NfZtG9dfL8/T5rQ2TVYNZnqAuSHeC
blR9dJKngpLOgEd75yVhPz2muRtSrYbk2Z6Rl3RqYVSieeiLDSJeO0J1t44Kt5MRZQSq9qVNkbnn
c3WLx8hwynWgD5XfuZJLJz0oCTU5Re3dFJm7MqpDI0z2ZdDe4OlgT6/bM2XF4H5pIW22opspfSEo
F559F7pSSIqpl6Fk09JkvkXTKjaoFW4etCvH75vnHS+bj6p16Wycbqk3+Sc325wlWF2+S1dECd/R
PMkpgoQMJpvTZcjY6RarWpbAqAOvHPbFN7boGPqq3z/1e7ZfLlZROmMLN64o3gooz5x7UTp14HuJ
7sCkGsKp67MurLbaaH1yZWv6WixRAk5c9tMqNVumagAnnzhrfZxNY2xOcaiu8mDq7gt7DludpIfq
1yWvBVDE6hoCry0t72VZelyst9HqZAfUO9tfth+Vg8nQsaQxAa7osSE7r+Wbs28PXlTeWs+4Cd9D
9v5ANKBw1VAkP/Yq16rAjTLjcfluFHdldWNbW7RVOpKlah2kfHqsajuHmARQual9nOp+P5XJnc8M
jZspQpwMEDOgRMMKuuKYQd9z+5uTv1+efsVvyzgwY+qF1bQInU0HmEua+N87Rt74RjS7i2LaZdnU
trMd31so0q1u7w/3rNlbYJWMTPNkpvr9U7dn1o95Jus64j6oKIYoc9eQFcuxRDmV62bn1O1Z82nS
FiYqOKJ6PfGevLI7iJa9ku4qkVeQyyTf7U8VB/oByfpq9GGJmjChmWY/FnP46pkJ14xBZTmSDy82
carJxAq0848G4mnQ2L9ybaVUehS54ZgZztXJ8mgZkQvUipj3ift2efJdTPLf0BX2V4l7Rsxh6lGC
e4Oa8MSyiJXL25SyyIR2+7ZxTWaiyndlpBdevI12srDI5bchwmny4M3BFFgvA17XyXG9SubSZTLA
C+A6MHtT5FmrONTZq7OgEmymGYNijWV985SVfDVLxwRWEXVr8yVg1nWPYUwGeKUenTy64shnO1Cn
aoDpEiTWFxVWLLJc4N5L+rKqBJrPk7gxo216L407DoiSFjqhCBGyRnmeOIIOE+zf3Z4c92PlO+hs
X7ZQVdOn5TgLD+5K0sHfcPk20MIb96iEYPT7iuHl6g5VuFEW+XI3itWV35RYVcx2Z0ILzqAcLGv+
1m29JntQNS25sEC1O2cu0fSag85rTz+r1tLsLIqV/QPFOZucthnKZF5aRIeUBJMR+ZArzPHY2ew3
XRUtxebyB0191kXxf5xdV4/cOrP8RQKUw6tGk7Te7HV6EWwfW6REZQZJv/7WHNyH/XiWI2AebAMD
mBTJbobu6iqwNJczw/y7thukvmJBmkjrGCjIay/1TXJ3Uagnl1BxFSJxDucaJqSUvtpQwo3211fW
YEB6YqnD1FAfQI/c5WJHkW2oUTzYQ5PtevOGCOt/EkuNTRrhQpiWN99Zf+7IsCcLGCPDt9J+UPGa
OiTYsFHDSHSc4UDbeMUlDpGhkaW1+s5FA6qr39fHYWpcs1IyBAjRUAQUfVp9SmznUFsLqknq4/Xm
DWakcz9Pihe1WDgOmvXJrp5UwXbjvLerLSbuj2lMsPVrd8MY0s/FNAFQah/XAz0NRwtFVTjKUhQO
Zm5G9o7CyZ+OVXp9QIYnvY41FH7TdFDSqUExXp2tcT6E1pwSkC9OJHljyDPOfCMWa4pT6NhDB/3E
S4XUKM+cb3geH9xoH2bACAJYhy2c7+hhC8Rn2Kv+wxNNZFDFqLrMnaK5Xxt5167ThqM4hs1KxyBW
VWhJVEFfhmHv1sxJ6T4+N8/WAy1PxWk5oIwlYyJzVNpsiWsbjNq7/P5u8ypFN65rD352S84HJEvP
lWuhjG+reYNR61BEVYWBWlH/n7MkvJMRee4c50HSIpNRfdvbXMck0knUHBSxF7kH9ctuv5YLuRsb
9sTLaGNdTEuuOX4kwONaOLAuhyz7CpJ5Pd16lZtWXHsProz6I3dxLVji1yj6Y0EtpCzuHf+5QJ3U
dTc0rbDm9gVZAkIklGQDqNnzZjoUSZN51lao37DCOhoREgj/fy1QyyP4HhAoSaX3DK3ojc83ta9F
dmhI/Snp8DqxQcKP0A6Pdu6MCisil7+eF2/sIIYl1mGJK9gjfRIVDeoeVFbiBQd53A3rMYUWdDQi
c1RfsB5efQmiXm72l5oB+1XurCPb3xy704mkCRSkBMSq7Dxu/kDyrnbIzpq3SHQNRqQDEGlNIOYb
oPFq6fdtAJISEBjYt3H/RSj1/99dKK5KMk4Bzm3ooaW0rPIwIl8sUn++7gL/AsI+eMS5mge7hSJd
2cGDccLt3B3ZVY9KZEGZlvcglE6B2DyM6lxm8/frHZrMSXNrRonlx/ISTYohIlX+BJdkdr1l00Jo
3txOzVDTPrbOjr2uPt1NXtctoFhhVd+O2bR4pbUxBkNPOv4wUmFXlxYKyZua3Xe1n608+e22WwRB
Br/W8YcVKxuvjpY2jzj5FDl1Blz/1zjg6do3h+tzZerisum+O9ug0TvzqsGzwq/zhpymaD6UYs+G
LcSUYZV1+GFoUaHiEVa1zneT/aV0365/t2nmL7+/++54AYExjVCGKdgl2hwePGilenTrkmw4c/69
RL1rniUisqG9DDGmUJQp7vl3vbPmobU6KbHsnbeSjWjhh+PwXT2nI0QvXJb0Qz7Gb637syMvSfvz
+hR9eLdE09qGMVgrYZWch7wNyN+SuOBV9U8g7X9uy1Klc+OlYxKVGz734YShM233KCvbxZsaxHhy
Itlin1Ty1xkgCehBPX3j/PnQVNGFtmHE3jwTq6l4HiGD6pLTYuO12rxKubEUH77B0L62bVhF0znt
GPsQGYfkrvfJo+thHJeTnLNy+AprACh3C1lsGIue6WknW/l1Oww5+Bt+VEOSgiQbz7ChOE8s3rgV
GJZEJxCwVjxamdcNyJ8jgNX8mvj3sZzTSH4P+9frJmawXj3nY7XtoOaRDbkf2bsBoehkjtLav02Y
wdVFIGd/FG5yIXSkS5OixBcZ3K3n0If7EnBF2v7hqI7zhPMBSQax8xiCrXFy46Rcuny3d0yNGIbV
9nvsHXw/JdaZqigTjtpwA9Oc627tVQKFOQFYXOPuNOOp2FH3wDZFhw27hp7kAa9e3UaoYMpDCFC3
8mmtnpv+ee7uxvl5qZ5vsxvNlUvLjxqQovV564Z7J6TgYGnOwiXH682bxqB5sl8OIasmbKqD/Qxm
gbRG3SYTd3WvzmHxc2EbKQ2Dg+mZHre0EMAlMM9efYV4ZNoED3b0ZeVst6itkJapj8sQ3xlTX5I4
HBYLlWTFgx08Rc64ay76gKQHB95W8sTUyeX3d50w17LbWZVBDmX7ruapXf0a+U+8IoZAbdwzDFar
cwAw5veo05dDLoETnWx5kAhjBjLZX19xU/OX39+NoGq7ZY5GrPjsILfNy+PIUJVo35T+QRpGc+lw
JRTZJc5zXGeyIIHWio+iRMbiTKjg121D0PwaHABV01sURjv0d1GoDspyn/xo+Hy9eYNPBNoBPYRu
EIuFBsC0va7Nm6w/l/M3FsRgwCp3sfp9Wy+aY+MAk3FvhTwfZ/uNRDPSNK1PT5WdcFRYDOLBrQEW
a1qpztc7NC285uqURnO0WOMAJlAAnqaL8oq8k+UWQNLgGXoqyE8GEHP6OKcrJOvrJEPCKbHfPP5z
WP+5aQB6QmisoY5YkJrnUzHRz2MZWoemcJ1XCEM5GyeG4bKhJ4aI28SORwQHbqh86C3vd9FOnyKy
3FkCQrrXh2GaqEvf7xzQ73t3SlxcNpqBX7RzLYh6+so9crXsefL3eieGxdYTRJBh9F3qwUVWNzqB
hnnvLBKEK1tRsos3/+cF7Lt6nT/e3FNSeVTkTkzOELMFmJ3bW/X9pkXQ3Hvu8bRaB1cggcDBkP3Y
z6pP31gv9tfnxrQAmn9XbBrdCvz9eTUNBXSmAujTpN7q8se1hBjEOpAnWy7+xnIb7sp6IH7tGrdw
qQxyOUdHBjIU1nzqQLjACHnx3OeBfneidnd9ZKaZ01y8SyDzONjdmKsuvAev82Gw2l04dN/CKsmu
d2FYeT0MHwIwQ6StwB3tBGpv+WxK+Qr9huutG7ZePfLOu5mVwhYBpDNQwoYyPL+7Sxq281CsSNmn
sdmKAxpsQI+7x3aXeK6NO/KguiQNGM/imL2yqWY7UXVxZpNxqzjPYAB6GN523AmCvguI0FX5ui7t
oQvpyZvmvOdOn7q48Sa8eEns+tv1OTQYgR6Dj6KayMKOeK7s+3b9JRyaN80zR/ne9fZNa3SxjHf7
lxpRDj0UNs8DW6o0msdux60ecjBQGn1pwSQP3Yf4FHYD2chImwak7QehNRR1NeCkbKbqbNecZhBD
P9td8LDG7rjhOoYNU6cJAIPMBPpvOeZe9FZ4r4H42VZP1yfM1LR20nPJQ39SYswT8OZOfnHndSuU
7bb0YEzTozn9AOWoGkVqeOwrkikR3KNo7U2u7XNjq43ru8Hp9ag8C1Et43ZqzGtCjii9Oy7BFoLE
YE06PwDSOS5nLtSQPPLmrvume3HIoxs/9uy0TFsxBMMK6PH4oVpc5XZYgTLuU0f8JZOXVs3WeWWa
ncvCvHMIHgdNG60WxzswaV4ccBz9XAJ/K+BvWF49EG/F0Ygsq4crCejhm+gpWKYcKgpxuZVyMX2+
5s/Y7UQgrQDXKrwzwiV8Sur6dJPl64F4yjikEBssblM8jfLJdv7W5PttTWuHuGJDslAkovIOhVbt
sAvbH/W8waximhHNYZ0pikWZYAdtpcvBJEEeJjfc2D1NbWve2iQJLXuF756DL0HEP7U83sBLGYxc
j7C3a9DXEEcb84uyusvBzN49seWmlI3v6gF2KmaHIljAQU8Y2ofYKttstqZTS7eqAwwT828W+50X
raFVUws6XzlYCtIGckQ0jA832YoeWa/bsAiWGDMz8yNLDlTdBfPGchq88190xLuvTgoVSr6OQR61
j2t4nwxi19iHzr1NINDVo+vT3BZclE0IENxDUNvpRPss8ct9r4pDsO5Jt2RWv5WB+JhRCIusnbQN
pUAn2pdrPZn8c72g7DKh4hhwK6d2fyIrlanV1NkU+3tIdoZ71+r2t62R5s9dNY1W78MvemTFxWx9
79S3xVtu9A3No+XgLc7EMI3JeM+QTJ7Ww9psoaRNNqC7tEuYJTk2UMtyziuC003gqn0Zoxu2mdM0
uIcO2CIDiQWVy5gPSKp0JDxJPm1sd4aNQwdsDStg5Gp2MPXL3yZir7T7tsbT5+vrarj96nCtBdlv
T1SVyEFY7eyB9/47deo4xUgPzZZzJzvR7EgyHMJObLikaaYuy/TOJYtwLUA8EPNc1KQ8+VHAM9m7
7vP18RgeDjohgAKpaLIUBOMRIH2firOlRMqjIUsKK1fEe7nezcfkqb77H1KAVvWV1854BFvBD7vq
QWVazCTrXRQQjt0P3tDdMKm8hMD5Qq2NjdI0dZr/R3bRBqEPS/DW18lbT0puheJNLWvu3UCVMion
3JHYVNoHanmoabJcN70+W6bWNfduOWWVPeOeEQf2OZjrv6ItNnYOg3PrzAAdtFflNPp+3qpXChq3
ekqBqpnGDbjRx+YE4Yn/NVa3mjy3TAIfjD93/ZS5c7WTYDWwml9us7WqH/u3ozMCjKKIadUgDeI0
1n4K5zvaVplfbXnExzd4R6cDQMDBSaYGQ4iLT0X5rQfJb3RgfZ1W8keo/rm+wh8vg6NTAlTJ4Np1
izEkzaN0gCuMx7+rP/xg0bhh+6ZZuvz+bttok8FaCi9EosUeztFaPcphzEpBNxz6433Q0YkBwpKB
wi2M+9wtnefFr5+Q7rpfhX+MWx8lwT6Kp4eD11Zv1+fLNBrNk21Wx7FTI7PWtZCWuxSK+uVzkow3
PWmdRHPneVZdNLVIMPvJN9vzf8gAafK13fj4j93Z0RkCBgsC1dYlmcn6b2FCLjjujaPO5G7aUb1K
D1f6qUWQulSPEZRrrXB5saPkWNjJH8v21caGZPAJnS0AAm4AiwRkyL0FBL5fgeqlvEtre06D8Mm6
TWLP0UkDmo4sbhsoaCKGKltEjDwX/q2TjUEYlkEXtVkmUip3Rco6bl+VXd7LUG6Yj2EZdNaAUFbL
WMWFD/KkN8K/irjeVeE3XkVpuZU3/RcP998QtaMr2RSeA0EGYU9gx2RiCHekXir+DcijHjAYBDQ6
GWK+PO7cJT1A/Yg58DBxsx7At3qGvEovygdoXcjxxfI5D4A4APvYS9AUaw9nwn8BOzurC5sgzdHE
4Axo+sB3ytRZlxG5IgXtivnOpcD1+rtkiOLwp89UVX8em5qWd6jk9n0vZWrqtiBQhh1GV6cpEh4q
i2EDW3wJ/E30Ja7Xcyf9Y1CNx76DYtpcTC+Tuomywnd0RRrqSkiPlfDShoXpGg0nobYgB4bdS6dk
YMSrwa6HJCJx5RePr589QTM3jrObNkedkaF3VVfXCwx77JCjbJoHOYfHRk6v15s3nFU6q0G/WJBS
HDExCW12wu9Pq2t95rOdeuFtGuKOTmcwtl432gT7WFI2u4oGablyAKKLjVuJwfN1FoMExYfT5KH5
CXTEhT8dV7514TE1fdkS3h2zTdSjdrupgYNhzj6p2k9qKfbX591gNTp7Qdx5xTouFSZlrfbQbBSZ
XOSDDbaijQ3RsG3p/AU9dcG2e9GglV3/6o/xsVnJT0FJVovwDFXX3W3juEzduyliEA9KSI1EbdN/
ifjfpf8s5D+3Na1dC+Z6dOpCoekQhdWiE2lh/bDKjcYNh54ObKMC6liqBFCobx+hv+phYiLvno+/
neq3525RaZlWWbvrB4x6MeEOVrkqdjVxM6+ZIN6+dQ00rbF2Q8D84LbBe4RAZPJFWctXClqlDK+i
NA7EM5usrSuCYRw6rq2uk8UWoBjPaUJJ2kX9p8SJoOVmLceb1loHtdURT3wrwAtunPz9wEDhtDr7
aA42rNTgyDqgjY12iVKPgueFM3zrhfi9lMtG04Y10MFsCkrbfRnhBR+DdzqLluEnK5L7KkrSol0b
MABtpcpMHV3W5p2n1aUbs/oSuVcAJvcUF3C63ld+fUjccjeN6qYwuKOr4YSsdd05LCZsp3UK3dc0
WVpw+26xTxvOm/8o4jjSnkqaTLmMzkW4C+O/Yj2I/ut1MzK1rl31g5h4sVS9zDs2PI5ewpGyHL/2
gtRpi+zy9U5MzqA59eQ61hyXloK4+rqrIDHZsC5V4Eu73rxpnTWn9lekx5olnhC0eWvU26CmnYgf
x/JbWA8bXRimSUe4xchE0iBCF2x54OTI4jZV5c8QQ7lpCDqnwTCHzF5K2FAIiKrDnp3wcyDhCwg0
ij/XuzAsgk5rYEkwJF3koPKmBbk1SCQS8VOJLVI/wxrosLZGkLHlwBXmjLz1YZVWFoqTBMk4yDvL
G0dwGdl7f5YNuBnmWSKSOe691kk7aj22Y72RBjVNkHYwd2Loq2LFGnjjfF8oBjnE6Jvo1+y2+dcO
5xCKkknFL1a6PnYSsf4aag1bgAeTfWpuPJZ1ZcUc049SubQenubhOOF6Om8hgkxzo3nw6Agc/bgq
5qv1w6W/J/pmV59vmxfNezvWisQCRX3eA9OexpwFhxh8x6Bbks1tU6+D16DK3LbgtJzyKn7z618x
qP3kl+tfb5h4HbUWKOKEUxxNkA36HEF3YGBZUxznzfuQ4dalQ9biREIQVjUib8Y6tehhqKGEEn3m
5V8W1pBwve0M0zkNZNc0MQpVgfuZ3d3aOUC//kRQ4HB9kgzWo8PVgBet4pAh8TR37j6qrU9+Gexa
aLpdb/7ioB/EAnS4Gm0KT3EPGQbCAJFIxMGO+W2hDL1GfE28wh5jW+Zx0j2Fw3oXhP3R8RuVTlVx
B5ryjSGYZkjz32XqXT6GhcyDoh/ncwB50RevIigfFUJFf6/Pk6kTzYm9aK6XJXFVjsMsi2W/C233
5M3RxhgMR4BeMh7Ijol4VDKX1XxyiupJFue6LB5GCliGXauN16thFDpEbRHC8lSLJVFzkycLSa0k
+emEwfmmSdIxaisty6jvpEAmToJ7748IiyOf2cZOFH5sqjowLSz6VowNQh+DKDLbLXJrXh57gmc4
sX/fNoBL1+9OycoTi3AtrDIb59ybxPe5FAd3sxTFNP2X398130VOEQ++p3KUTJ180uy9OTwzb9qY
IIMv6zXgLoRbHX5BAdOK7MJkfJRNueHLpi/XDuALEkmFU8NB+wYZVyvOusjfO3G7cX0wLa3mwglP
XF6PBY7gBBHGvogQ/nNIihV4HIcb7yie5sJ1NJUcKhI876NfMWKULn0rbr3DedpJHDkoBPKrFXQ8
AN81UfSaqOTrbHvnoWn+WlG3sU8Y1kGHm81zokYXRQTIlSAF0888xZ/D2JF24zJtODN10Fkdl0UU
ediIwjna9Ui0NZz8E7Hw3vHEXUTtL8DT3QRedHToGWg++IAyCWCJYFP1+Gnufne4d1nD1lgMVqXX
g3fNaNnVCLCSmv2sTz73s5WS5c32NhKghk1bx5+Nnu0D3Ql44TDSvT1UaR8eIytIeaEygFFu2pL0
gvDaaehYyXLOHdvLec8faqIykmzVQ5oMSnPslTjCqQVb8rmp71YvfAtoieo+a3/9601TpDn2ULuD
Xflw7AISAWG4nklPsoZ5x972X732NtIe39G1aAZSOp27YuOuw/EcJt/GoLtrlr/XB2HYV13Nt2M6
loMEWxIqCBNyrEvfOfIIG8j11g0r8B9wWhSErA9R2ZeERUqTJI1BzLpEWxBMwwro6DS/T4a4Cjw4
dOk1u6YbD1bvvoWc5VAkfB299vn6MAyTpIPUin5GrYPEK6oJR5oye36K2nnDikxTdHHwd+dmSVrW
OPGIe4VtpbxuFvwVZ3Qefl7/dlP7l9/ftd+CPMAnCXI0KJP/1K/JKx3D5zIqbjvddKRayVrHEgVT
CHI1n3Dj3gdUfu0bKOSG821vEB2e5ntkAGuHi6Nf0UcHc8/cN9B5bpioyYY0L44g+ChKT4jcEl/l
/DUMnuyR7UNrN2yVfBm2ap09rBWuWIeJLjmkS/YUzDgQ45ZpqabHUbZfblhlEHtpVpSIVkF30KJ5
rMTOj7tPsVedUDl/y3GG5jUjisENN7dqrSBiNO9kEWdWM/F0YNOBlvOP60P4cJrQx8X53hmqVUuv
8IqCghaUIu361pV+KsA/SjfG8KETo33tNAgbSpgfW2u+FGLft03m+uv++qebmtZsqB5JIcsmWvOR
yaepo8e12soKfYwIw2drN7tprGdUeF+KxTq6D4vuSwnwZxP7oCQrH0pal+kcO+kI5XBl3eQT6FM7
FBa8yiPlDyyfoUWUMW/8OznToWqjHevqt66dDtfn7eMlD3QYVFV1UCJXtMrtov6qZPM2DmtWkPaB
XsLl1/v4cP+LQOH1v2YVALY3zkUJslxWpp26R3wfOn4v1xv/eOEDHQTlF0U1rW1X5b61ZPHEzpza
t7xK8N2aR+PlXyi/g6RIULIslM6XxltSlLZvPGdNU695dFsvwdRXBFw842kJD4p/V+B067cquj7c
VfH1mjNXYFtygXXAQ5+em+SOqnBH+T5qf/IttNDHqGV0ofmzlQSEj1Gx5iIQ+1WNT74f7yxMlj+r
vR2y3FrKbAnbR1bY3+xAbCy5yZ40Xx/7AvxacVvlwmowbX469mNGna2Av6l5zd0bd7TcFTekXMbr
0abJeZAR2GL9/XWDNTWvebatQkFQ6Lzmznh2gygPqugk7a0bsaF1Hf9UVL21OLgNQ/WzzkVb4hVH
PpXWFs+Zwdt04NPEIHghKlBMDl3xqQqT+wIVINfnxdT0xY7fHT4XpDDpCLzNnkOgbe1PlLcb4DNT
05oj252UvWQt2NnqZLew8nkd6C0hLzB+X9bh3Vd7BZN1VWL/tMpfo+jv4/WLbfc3Nq65sEetEZV3
OASW0pI7kO7TFCXkIq05u02MDjfR//3+YOURqI8aBnjwkDV1tFvdJcOAbjN2HRoVdIsbu0FV5xPC
XDjL7PuyFkkKMOCWO5nWVvPWgEd9QEEIkpcAw4qUzGz44wWD//m6VRo2aR1SNNb2aPmht+SB+8Sd
n537KZjPK5cbR+OH8ZAo0OFEou9lG03OkjP2Y47v+/i70z5YweeyP7Xd2/UhGGZIxxSF0mpWKUE1
1rXJTvT80JZb24GBEw8qqf9rPjxe/HGu8fxjNDjOgMNboXyx6ghvD/Ida566vUrSpKCfGMXVZaa/
YzqclxLUl9cHZ+DbDnTsEaUzj/ki/Jd+PPXn/nAR1LD+BMsuOgJTeNzSiTfsqzoCKSoiB3Ur4YUo
R+yChuSe/KGC22SEAp1hC4HVKna6yDr70MOxSz8rgXuciyi7PkkmC9Cc3C5mO1oHjhQGDkkW0NN8
Gx4ZBqydxZ2AQEpdw7gQ3NmrpDi6gZsOShyuf7lp2jXvZr1T0TGGcNNEBgTX2Ikt4w4YleP15k0T
o53FRSBkQGYJXShQASNBeMZdcsMwDdcvHWXUDahvX+eyzIdkOBbTAkLp7gX1cLu+mrMx3sr+fog9
RSxHu1vb0QyQLQdIRPYtyIPmc2cl+3C2j0nS72oopK68OFS82TikDeuhY4/i0fMh/4LunPXA1e+A
7sr59/W1MDWtHdITL3jBGt86931zGjl5lFL8saX99bbmL92+O6jruS/GngoJnkJ/n4CtWtryvgi2
BPBMX3+xsHfN04KFTJYDyUNnyUIkSOJCnCq1bHiw4RjSkUb90LpDEF7o+OevBfkn6b4M7X3JN97l
ptY1Jy6kM6qQoPXBi9OB3isldy35NmyhWk2To3mxVdHZaezeOnM27WLqZoIWYGbd2j1NrqZ5cRnP
QIu7jcxruz1JC3TtgRSpgo5fH6nzADTkTSakI40cZ6gKIBSR3vSTc0LEUzORu7oK99ebN6yCDjSq
B1q3vBixY3T8d0f4bpkRXhjnYx07G+5rCGUEOtKoQmF4EU1TcJ5JtYtkklokOK00+W7Z1htrBlDY
LeTUlMEdn5Ot979pYJff3/mGOzGQ0beyzPno/kQkd9zPi4uUSdUDyc+DLQ13gxkEmoevyF3ZxGGI
o4MaBYK+Jf1SIIA18Z0zf7ttiTQv77xaDSBglLhsfm/VwV+DVMrMXX5db97gJ4F2TidiJT5vR1wy
uvpLMPMyDePhQbnk+bb2NT93LIhv2C0+v+3PAGKkiCbF/lYxrunjNSdPOtondkDQeBE/jH1/LFFx
04Lr+bZv15x8dO3CbxI07/XWY2iNqRDeo1sOh+vNGy7iOg6p7V1rrRWqSl3pPE72eSkCUISuh75U
uznIhmXLGQzTpKOSutiChq93mSb6M0RpUk++tcuGeZravnjGO0fjNACfh4xFjpKzvv1n8k/rFnWT
qWnNh5sKlNQta8scldAvvKwyaMJ8HqubslRRoMOQEHgeJLObEphslkVNuJ/X5eBIeby+uhf//A8M
Cc1rfhs3llKcW8m5XcHAa8u/lVyrDcM0bDs6DimGgo2kEywHlH7iMK3AqXsoX8qWQtLUnd3hsVTK
ero+ENMyaB7cQxj7ojCUnMPAvQfrVIbu71trywtMzWs+vFpW465hZJ8qP7yriHx0AecMinkjnmEK
GOo4JAZdct+fbPvk+OOfIYlTKWTGSJKOpfhsdVUK2vmscr55SXLwgq1IqKlbHZc0LrFDCch0TxMC
0G7xGo7evuMHUT1w4e9sCzRX41NZ/LSE2rgq/Jv//MDidKxSuCBsUELB5CS4+jRCxV6dZstLh3rY
Ac93iKaMWfQkWXReqQLi/YdftVkFOkuh1M4idLcmEhx1L9fNxnAC69gmNvuE+MBznFTPKUQV3aTE
23X0iiYWewL+wPHFawUi/9e7M2ymOu0HGVreFWrqTzGDNjH0FvBeVv2Q+e7fPgSP8OhshNANvqeT
gKyT25ROO0PV3f8tGLjHhzBt+CmUz9Dx2fBvw9zp6dVkRK1wkLDpaDOSsjJz7SF16jOJNoKTpsnS
Dn3aQfi+CJAdluG5DafPOCFIGvBxzqa2BE2rcM5iBpPn9aUxeLjOidavIAuXQwEVXitioPzAPcb3
uzdv6OONHgwvUp0FbbHsMens1T61XpM15beWItkdt/vQcVMXDDOW9Yc4y+v14RgWR8ekoewpIH7t
L6doVF8r3p9mOjz2NHhmor7tcaTrktiDFUDqdFpOrEkslMBAx7ixxfw8U3m/ghN4A+1jOKJ0GjSS
tHERu3I5WVDqfRqoX/60JQj4rs+TqXV9Y7fjzg2cLnmhq0gh/PhJOVtBaoMP6tC02Z7YTKZkPjUo
UxFFvytm+cLs6bxM02OsnNvuNjo0rauVjLiM5lNHBe5/wRsAA7uudja80OAXOjCtnMhcBShhOPG1
eEW9Mahk+L20t2BWBqfQwWiuMygejnw+iU61mWD9n0bW0OfiXxZU3GeoypY7ABTHlDL59fqSf1yH
HQU6Pg0eAFVAa55PQx34b35i+3cLUXk3BuPOiqx74fXrDpAjaDRHUeaT/rWZi+NY939Gou7WiL+0
BXtYlQvIEHmSY5Oxoi/SZQBvI5z6pZWg5EDWddnZTlPtPMHaYzFsYWUNnq2j3/wKr16G2/dplSRj
zb0N+P6lbihyN1zCFDnWoW/RVAWNiknyMu3ZZy8bjvWOJqmfOjs3W07tljC5ybK0/f1S37D0dTOf
Zjmcx6A8iHb+k6gtzb1/z6EPbhq6JooSRdivkN0+raXKuuRbpP4pwtFNkwnHyPjLwi2LF8WupTyl
7fRaTmJXOVPW0JsKsGBn2t6ipOfg/luJY0/Kh5rS/TxFp4BN56YnG7ZsusHpGDkf5cVFDHrFUwxM
doICPuo+gqoMV+2GP0RV8jgMz/JHFEU0Bdfjxu3CsGnq0DmYX00CChquir448Sup99c903TiX35/
90xjQzzTAoSIp2b9kagvcfzHnpzUwnrJ8tWTdOPzTZOmY+bqvqprFGYhlWTxjOH2N3TzrgRZyEzG
FEGfXS9/LbQ/FgEEmeJ5w69Mo3P/d3RKtgJ4RudCIWAdRr9Kl3k3JX+80kn9RILB7HB9Fg3nzr+j
fjeLSzF5dTENQd5aP0R8x2SRtvXflXwb+61KW1MXWsyBchpLNvdB7jWPCd+L7o3NLQLHeB5tUX0Y
utDZxSjiL+XsVCAODuSPRq7xfoj5aa7WUxD4admuW2S4po40o3PZpABQQ3mD64p9WcpTsbapD5ng
nZsMaich/7VhdwYD0InH2tgWcgoFh44pKNnALPzDEsmB8eAXLa0zGYM8XOwbwyk66g6UTZFNlnrM
V9Y9lnWzp638vkT9xuXPsHnrqDu/CUHuyAawZ9kzPYqpqI591dA0mEAedN2OTW6qo+5mSeyKe1OQ
+32U2gB4r+zg1dUBmMg09NdTWfXQnniYUXE6xn83Or2Y8Aenhg7F8+tkVMgFB3nSV3tJmrSr/4+z
K9ttnGeWTyRApEhKupW8JZmsk0nGvhFmFbXv69Of8n9uMvxCE/BdYARcmt1ki6yuGg8uW4MVuuyF
/yMWb0BNbOyG7S/3qLOksi3UoHxuZB63KPTztpM178Gask8n29C8Zq9WMXqkkl0Ojdj+thL+GGax
7E+uT00aMppkREXjOVFKOHXBnSHnecPaHPV+U76xJvCKk9jgap/3wVQknpNZ/ZwM4LhoIIBTL+Qm
XdLHeQH0H5uAwdc+3wTYf5F4awZ9PPTByqe12BXShc7BI1CNNDbJFH6+EEzF4xHf8ZIOPNW3RRXv
ylSEmegNo9dZ6Pz7hx0/8ZeeeQ3EokjmILcRIKiJimCyLTsoRGyqSNVN4OzAH3rpezbjWkRCGmdY
QqcacT9ib66JAaZC8vLJzlrf9sGlNg99UNijDOlSfXWLeTT0oBu8kmwmNSvlRFwHFOHva+ltW2rK
Jj6PX6YSj4nEIyTlJbtdwCYJyI0MsqRFZsEPl22jG7mSRQ5D7iAtqbrbqsc7/0snSdMePJcadXN1
HSiHOUnSOYvxfn07Nfj+KfuHpHUNJ57GMVXQHfE6aGlHaBpwMJAC7enqhNx/j2ITB7Bm7CrsLrNT
i9EBXIiyrYNV5Hvcye6usrvKNVaAV2eqvai6BaL9JiXxW5RahsIEjcuoZGO1J7PZ7kFrkBFPvHil
aHcpqpoOQIb+uDx4zX6mou9kHYFh0SfgiByau6j9ncW3fJzDbIAs+/J6uQ/dLM5r8mE/QP07vnp7
7uAGMw+7ZdhAlOtrl2e/Lzevm4ISsX3JoKGTZQwlTMVNAT0VbP9/wEQU1kP9CIp5Qzc6F1WO3zlf
itJZkzPd5XvHbpnnhw7dy9wEd/k86WMqJxnL6nJJ27Q+v4xyQL6m6b5BXi6jkNO72DEE2tnm/81a
mIrG63KyMiA5wHjJeRhH+ZZEJuobTdMqEg8ljp3jygIx7NJnuuJlrsl6w7uHrm0l97aiMWojG227
a7XxsmHrRSZNY413qgC8KeXZUlpWhZ2hv8nLJnDL6mcTLS+XvVM3cuXIpQmoASeIG992kt8lxLvJ
F8NSahxSBdSBG6Ro5jVlt0lHQ2YffG8MiX2/mkpZNXGlQupQnLkCF2I5t6vzy3N2gyXDuQb5yXSw
qqvKZZgqXsmBDWdAtju3zVmcgbiHBExMwVxFAZDApuoT3QIrgdt1STvJaHUA0LU2eVo8pAOekWJq
OHZ1zSvHbpHEvCqGmN0WuA9A3hbUKONjq4n/R9e8cujadAbAhKL5qXGDHsTcIwTietk9XXZPjROp
IDu3Fw0YxiUCK65Dv2q3gBo9cbAipt70drkLTQSoADuoObmzh5P8FpjloJzX17Il365r+uy6H06W
qJSoOeFgXo+gubMK75bOseE6W+P9KpFXVfnCHVdBbx06B222QrilC0n5VyxyL66EfDBVoLJLJ5ES
6HsANwbuIln+XJZ0WxMToEdzpqjsXXYxSzyhkuq2LmrUWCX5HncWYKgi0wElGbsW9W8tmwyLofFU
FWFXMtyLAJYEeXX24i8vbfVQDVd6qRLCI1uthfo29uiVbAQIe0vQEYSL7d54bfz3Ol9S4hgwMTq0
PWzFS74HjggYFmF4mdIFmRLDpZDW/xPgO50/hQiDXxCujPHtntHntEwbw4GgWQAVXcdrAnGwFQtg
1fcgBJjrXyI+XmUcFVnnVKIqe7R9azVpmCL9X0fTQ7/GOCqgzskqF4g5GwoX1jAiafBWsUxvGS2K
3gnrpB+qv7JMZPN8eSa67s671IctQ1gTZHkr5kBldginKt5EXvk0gxjIS4x37bo+lIx0zQl0NaIM
ZFvkd3F+LpyeWO8EmXi35GM0lmETv3ltseO8A/r3zhOPnYv/cui2XL9fnqZm01WFICFR34goHp1b
upDH3OXPUWNS9dG5mRIokmTl7FSJA/ZEexNB5LNdlscuK/5eN3IlWOammMvK653bLM7CQhZ/cID8
vNy0ZuQqRG0UHQQSxeTcdjwKW0CwSGfdgi55c7l53bKff//gWnXCbH4u5QeJ6HGZ72vmhqx9XtfU
0L5mN1fhma6AzIgYKYZ/vj/NXutahukAvaxtM55xoH8uT+NTK+H299z9h2mkbOldW8zlCTSWgaR5
kPY/bNuwBJ8eq2hcObFTUdG8ZEN5WqEIU/D3cngbWBJ41iaKquC6CSjr4KftUIzlVJ6KJAt5RkJC
wTtomSDAny4zpnC22wf7xGMZEch+lafR/dWACKq4c9rfsanQXmcgZX+qy7UjVXk2kPutLL6X8RFV
61AkfZuyfnvZPp/uDZiAsj35rG2Tgo/laer+OCnZVtW6v9zypx6KlpVz2itpCh0RDH4ExgO8krse
ghCQow2atNzLONkVlBqkUnRdKbtQx9LZl16BrrpbVLVMzvvU31fWrRgenPzl8nR0kaBsRRUBpnvM
8vJEsGf367pd034T5aZ10DSv5t5zNJOmLLPylBR/3XXTQLJ1MFyFa5ZYzbndapUijrzitNrZphmG
rxkHo95lq2j8X61g4XFazYN0i1PavkayDxb7TfBtARzi5fZ1ZlHCt4IoQ5l0fnGq568+uEhFVgXr
mIaXW9fEl5pxW3E/dNQ/j94CRAX3mPw0FAgwlIv5YGS+3InO/OffP2wRdF6yolv6Ao4jtkM27lgf
Hy43rRu/Erx1ZlvrsHTFqcDrI/SCQgfEvGuSBmP2PpooAXRLoMRxnhR9t+ZTcfKWbptNX3LgtiRr
tpenoHMgJXQjr21xidkWJ5//7J1N5EroOf9dPBPzg876Stg6dmathMP6+VJtIMh7yBpiWFjN0NUU
O05WlLQXY3GqUOczZ69+S8Pe3xL5dtk0mtVV8+yocFuvHAcYfuz3TvHdrSrcmOZBPNfbceh31/Vy
7v2De3qjm0ZuiV5W9yam31f5Ok+/Kfvr9VcRAglHZcwdxxYftZznpyyX4VD0OxecQ8ye9pcnoFlh
NROq+9IGGLLOT1EGyKrTboRrwvlpXF8Vga8gbp4UKGRE8rACaEzeefQ2N7nhS1DXuhK9jcMhuMFQ
qrwIviOCDkGcyJ1lxDLp/FMJ3Ao42EX6EqXQthWCy3lNRFg5X6rKsPvoxq+Ebo/XMc9es/wE0dD7
uSfh7HEZ2NQynLg6/1dCt5yquQepXXaq+/3sPzrjzqNhsjx4JkSSZgLqJ4Aj+wIC40l+6iBKOO5b
UFXN/OmyV+raPqcqH8JqJR6dYsfNTg0+9gbOvwj/W++2hoRHYxqVLHf07IVDGik7teJntNza8hf3
3uvmAUou1x2N7OxUH8ZvS2tNrMbPTmt5JCQPY9oFhfettX731PRIoLPR+fcPfeTgv+i8jmcnJjMI
NLKtC+KTnl/FsCmgQ/Nv81E3iro6G6n3fhKZPM2tSaJUE1lqkUo2DEOT4MbmNNfPPN1lsEg937vR
r+t8RwncYUziYfVZdgKT9k0q4iBmxX0/X/lJpCq52y2J4yyj2ckiwxe2dGGf+jNgzFfJOcHuStwO
jpc6ELTITlI+lM4pSTY5NREUaFxGrT2heFr1gF6EabwbR04or91YYPC/yu5qlQm3XdoxMmenM/9R
uaV+FmITurJx5Zz1i7Jsa9FnJ4qSJtrvOmqFq2mr1DikWocQddDEyMWAxpufeX+Xjn7YiC14kK8c
vBKp1Ri7ICFusRv4UZCW2d5N6S3uFw0niW74SqQOshkt2mFVuyYJo/KnqORuabZRY3gx1HmNctJW
wLo4Ph6RTp33kNV4H/vrmOpNdENXYrVtqq72UjTNk290vCeixhmyIdJwjHxeYiwclQfXwZ2LN5VV
dorWbutAgmv4w5Kfzfw+Oo+CfLGzx9RIwa4zkxK4k48rMJnDRbP4vXD8gNItRT51Obg0hlIrDtxy
8SqwfWAitryPqwbQwmVTu8nj0FyZkKhVB2UBpBG+0XHmWl/c/HvS3FfcAL7QjV6J3izia95KNC3T
L6BeyYqXObuxTIxKGsOrtQVLPxTZyP305Md33fjspjfcyKura/v8+4dDth44HXo/Sk8RfY37R8/9
tkZ/Ly+pJgtRIf8WyhOSMbLS07DcVN0urr/U7ITL2jx9u64DJW6Z8JuerSw9Tc4IppWDk32vKaAE
5S6+StZAOCreP2be1CfDlJ5iXOekw9ataZDxJCDEsPfoPEfJkpfC91ppjenJYr+os6srGbbOqzB+
4OraV4JWroXTg+Y5PXnpV5E+xO68S8Y/IrlK0kY4Kmy/d6gUKd57Ti4RgV2UhyF+sYVJDsCHF/4H
goLW1TQZ1cPzGA/pKYmmAK8/YQ5JITE2kCT5WpP9PL06nokSTRMJ/wHwx30qpIOV8LvvS/oGgrSg
866q18dEzsvzIcxI7rUgj5nTU4GviGp+rqMY3yqG92fdKaBWZiZZCs2KakXrwBPwcr0ZnAYXPTc0
7YMKDIEOfnbc98FId6izlXIixxVLBIje0tM6vZPuq+hRUWGqq9d4rEp/G8WLm7DSRtvufi7Cdow3
7YxqGlOBsq595UiuotbBRxeWgkoauCRs5K8FYjHTYML96jpQQnrm/jDEHMapJPJm6BEPYJLreCDL
8rrD8n9+8MGboE5FSQbx3lMRPfClC2T/hU8vMTPcPGgmoJZJdJGM4k7UiLoe10nFbe4+r+w7Xtuu
SxdVJXarAL8+qv7SEwP7jZUEkHJZOxPCXzd45Si2uq5r/bXF8rZ9MMgbwu6j5jnqv14+czSer5ZA
lO7ilkSk6cleH6Hfi1Kem5Wairv+tx18st+pFRBiQel4aWU4MvHJ20ZL0BU/iTNvZo6aAfAE2cUx
FodumQM7/+Znr5YzhMIFC/60j6kpFdNNUQnuyPFdP3fH5MSWR+IWqJD4apmQE5oNXa2EGFJXAhTf
JacG+2Btf6HITlf7mRdNaEMe1+OPo2Mb3FiTf9hKoFu0zcjA0VfaJ7e59+w4353hx1Kw7YQ30Mvu
oOtDifViGT3mprCVtTwNftiTfpP5oD3wDn6f76/rQznC3diDCGc/YT2oHZRMBmx5zuIkJFMMXueX
y518vjBULYjwF2+JABlLcNK625wlG7u0/s6E3vdsehxnOxQtequ4obvP7UbV2oiikW7fL2Vy6sHT
4NV3S/IgJrLx1t20XlXBIPBQo5y5EeNQlsmTE57OXmzqPk3xfBjrP1JeRSqMHs570Id9eByJE4ne
kqfRz4M1ei4LAPXJ09QYVv7zvYz65wj90H6R4gEqT2156ghK1nB7vQbJtFtNNzG65pVAL2XUdEPf
yxOoZiDa8VSWc2A1b8KUl+gWWcnPG0tMlRBovy5AYeNDH/rOsssNK3DmXhXjEKb910K43Uet2NLJ
UwGFFhTDVreZ0wXAr1TNVRs+VVXaa45cylt5jGtmfuCgsoN23V1Bq/By3H2+2QKY9u8ESnfwksT1
YpTtlduqszfEqp5kMt9c1bxaLEFF1+BlOorx+vHOh9+keSvlr+uaVnJzG1+OwvHRNCUHe7G2rNiR
xt5dblzjOmqhRJI0M68mJz6teHqNACNOn+3zX/5rIQ1daLxfLZiwWih1rMK3jlESBVa7B7dmOPCt
Nxmyct0UlOCNhnHqpmG2jkn1a2y39QCetPyPhX3bWAegm4ISwGPUyE62q3XMk28Nf7fwDCWsTRWZ
qovP7fw3HaEqXzEb68GzQWl7zLi9QU3DnUxHw53e2Us+a1oJXL6m7erGjXUcSYyvuZu62RfdGEwR
Mk73lhrr5XX9KAe0v+a0jsveOpZF+uKTCGKcuIOr1uip44de8pfMN8FMNKGs1ktQNkvRUEzJW+ON
Z3k3ZIxv8AhmwGlomldrJoBhGc/yq9ZxEtOW037D6Rhw20SOrGteCWeeeai/HWCoFBkG9/J3CUGq
pLmK9VJQFcwFcSXX9i2XgZvJDX2/OFBavXpjc9cKE+GVbgbnKPlwWi6Z4+a5W8P+jh02eFfwwQ7K
PFNarInn/2C5MuSStEXzWfYVYBB/+VLjw86nr1NpelXTzUCJZ+A/HTH3lXUsVvot8ars0J0hG+5i
FI/X7BgqnouSuWuhUGsdwVwf8NJ+t3HFMVQU4Oji9fLWrbmNoCqyC0Uag4ULJutIG7FZUJjasCFc
knKX4duFc/shB/peDNONnXLTN7dmp3KVMO/ZIJq2K+C9UNRaIMWzFKaiDZ3JlBNaevM6pSXCupZe
sA53vI42a35okeZfNphm1VVsF8u6EdwoWPXOj0MBHOIE9QhrMfEqaHZAFd8l0oazZoJphoRCeCTd
N+7Od5+T2r4t/HUjCvZ2eR6aAFHBXmACjJpEuN7R4r/ZvK+8OKibuzG949KwBep6UCJ8rbuFruPK
j9b47rq3A+jNbPLOnJ9MEsNifE5UI6gK+vKWOWMDNGKOaTvvFusv7V8cCHgN3bgfwaqxtIdB7Dt6
mKzHqmaGXEG3RkrgJxYdGrtFp16bAIThhU6/9QpQWdfPE2K0Wg23zbp+lIzcjXGxZqfop3LbXbLs
65xsu+g14S/18IivGUNSq1sn5XDv13xImmqxj3S0gjS+A5Durl630oqDkpguS3SdKCFf2ovv1Rmx
j12dBV4Mn/ZwtT0Fxfq7bgxFZ/+jvPkkTRFK8GMX62Qdr/bRLt/Qhws5BTYHLF12VcVu0xHT6oM0
lXtOeSiwaOyENcuKZzwQRPicchcoy+a/KsckIazZjVRU2ZTHE3fm2T5K/14mGxB5h2WJatn3yzH8
OcERlFGUNIBGc0uBKsPSTaBlGqdw6t4akW9XZE12NQR0eGYQL4Y+k59bwWIR3EQ9Qs5+b+j/7Imf
GFwt8SC9R2Pp1vYxiZqgkiguK0N3zYMOR/o6h4k7b1fnUJcPg5+EYvrlmW4kdMeWikNzqqoGqUVr
H0lzX+avifzG+selaTauCGPvOALX68CBL89Tt4zns+BDrpJmTIAMa6JHd3yfx91yJiOjoW369tDE
uYpMG8Gi6PQgEzs6bROIZQs4YJs8Tk4aJNG975uu0jUnl0qhHA9u3IGWmRzP9bBCklvQG6LawPT5
oTOSso10ZTTYE9B7x3RZ/lqoCHRi9qudyA7m21xeB03ewJVNxPHwNuamjBzjuthPUfta89wAwtKN
Xtk62qZgHFdQ5Dh338GcXEDGhI8vq//3qpGr6LRqstppztA84JPbKOc3wr2qzFlQlTUZ5MNpkVaw
O4+r3RJZ701mh3FheofX2FxFp5E6E9ZaoHl78DZ5zDdTdhXvEkZ+XouPYQXpOOkRLCewKE2zi6PD
Wv5lGViXDAeoxuNV6mSQ6gzg6sNnIx2/9OW8aawfiZfsLi+prnElCyA0Jww1JOwlaZ5AsxRU0Y+E
uoYdR5fYqKi0Lo3jjnaEHNeu2sVzekt6uu385jdp040coFmagXILNMQNt85s9dtFmj5dNaHAlEAe
LZ4SuS7k2HievSkG/9dCIztkEXtxMmZ6LNYkBCpwTcxQVcoZJcfIfnUScO45oNz6sSx30+IbEhvd
CikxTTihLatncgSvsT3XQTl8Wdh1z2L0P+A1keSkHSZyZNFDFKdh9p0NkWH1NSugYtfyxbHrFdxn
xyS/TbKHurhZcediEj3SWF5lPI5rVDmxGa3PBbhY+HaMjxH5bcsXtr5cDg3d+M+/fwhsqEtDKnNs
z0eBQGl1cS/58LOKuw1ny3VvOVTl0s3mKcIF/kiOTn2PUhgQ9c42KOMdlBB3hutqjf+oDLq8cmaW
IQiPrCD7anbvWJNuxuIq3nhBVfZcCoZWnpYDTrPmwUeNHJBCa2t6WNVs2ypnrrfwwomTHntrbO/d
dTzUlukqVmcW5RRumajWTjTkCFmAMGH8y+o8W1ZvuAPX+Y4StNVQyi4m8J3Sv8+rG4F3VA+4guXK
Q0eFrskxG8QcoX1/qja0+W2nDxEE74dqDOPx6bL/a4yvYteKaHAmvpToo/YOTixffCYNR5qu6XNQ
fwitcVi7eB4SNF0Q1DW5D3iX+3bdqJWobReXZtUgCT7RANbxskO2mDY0zXulyljbz1PrWvggP9Z5
/x1SGNCPsG6sEdKUVfdlRg1A6vPAErZh/9F4qIplq8GxKbwhR2Sl+UPi4qukeJ2GcXvZThoPpcpn
+RqVC5Dolo3987Hsw8aCHE23z2zDMmi+BlQQW5c4I7dTDB6C7Vva/Gr6x7rEDSZKIevnwcRDr5uE
EsRrDBrAGGJzR4+NQZoPe08UD1b9o8tdwyLoPFUJZOzY1gSxcPsYk3pTWPPWF6ZaA03TKoyNDSux
x8m3jzyju9WvtnXy9/LaaoyvQtiSQazgzMfaZlYT4DMpTu/S/E+Rj4E1h6k9XXfAq+i1ouSg5yOu
fUSBVZAsUAPgXiDj4gYF8j8vz0QTAyqGrayrSmQTFhgPoqHnplu/xK0LCJYuN69JIlQQ2zI7y+hb
jn2EoF2Qiz1uIYKaAHkUNNb3y11oXPR/lx4ftrpSZnnKG2of/ehkrbuS55vBCn3y9XLzOgMpYTy3
aVaThuMGAUSivf+TiXkLKlhD7qkbPP13ny6seJTtgtYrFLJZ47grnegXI7g4WEwZtK4LJYT9Lp9o
k9i4UlserXqTeShn++WnucFHdfZR4nclxTy7OW7sKBff1gqYxCz9OTsm3j7N6FXYWuXhi9u3cFdX
US+YvM08LUEavefDdcmbClub6FIiVYN1vPNd2LypcMg7JpCPxjYqj+/gOuPaFnBNudKDBYrYeGT3
qbjyslSFrXFRZ72Mca1mp0Ap+fvYf5Eu6OL+9MPhsvNrwleFrnUsjy3aVPaxEACcdoeS4xX32+IB
GFMZbsl1Njpv3h/Ct/PKrvPX0j7W9Eng624G0zpp883lCWiOABWaJq0FAGM3t48DWzZ2Pe59I9uH
buBK6EqIaeFrEU23uIFrZb6lOOFJuuwvj1xneiVs+06Mw8KH5ThCrB6fKyn5FjnjdmE3NDO9UOim
oMRuKkFZ7S3TcrTKY2H9dq0nPj5fM3yiQs9aF/eSaTKi6eS0dvsl/tWnQDBve2Hwm8/tQ1SwWSJK
VBDVxXL0QZCeLHjrrM6QWX/d8+HKOZy7/uCaRQEObguMTcfVf0zEU97giZgEorgvKhNVrm4W523v
QxczlA1S10MXQ//DGYOaPbL2EYDGJDNtEp9HAFHhZm5Cpkhmw3RM433fPUlT3H6eAhGViRcqMSXH
4+x0lPNXi76UzZYA32G7ccDqW2MV1+fbP6iP/7XPmNhsIovdH/vlTiRDaOOMzyhe0wxvQZ9HAFGh
Zu6wTjOqxOqjrFgwAnjrgfjUdTzDV6queSWIwerk1q6T1EfQ6QTS+gYBmaDoXi+HmK5xJXrnPKbU
KtC447FQtt6WRvFhhO7XVc2rKLNioImVTHF9XBv7LU/sX9Kp7gtnMuRVGr9UCXnLkvvQZsfovZFt
xsF/p0XydN3Ilbhlq91CP86v8L63EfYfPHBlw+/LTetGrcSrE7vgpManxLFbo3lrT365923UG1xu
XePtKhkvsGVMrD1ab8DtUfEHyB8HbbObTce5rv3zrD7sNku5+m6FO6TjOpAvdQe9cZQk9YN8mIvr
rruJii7LYr8F47+sj1Y6xnhKlEFtib/QNDds+5oXPZTU/zuHiLYlNLThlgReX0DFkgxjvC3b6Wfp
zscyLZ4mZ937Oe6J+bIann00oaZy8xZWOQ1IQ9kLq4cybCs/3aW5vC+WzjP0oHMsJZjtwZdiZDN8
tkpACsfGOKwsbsqiNeNXYWatKHkF1vHqGOfvE4qrxPLVQrHnZa/VnGEqXxhJJiJBC47GQWdn8ypw
/CbAtzHkAI0Sb7oJKCFde5lN0hUTmO02ELb1BPrxIF56Q56rsb6rhPXoVhCnqKbqWOZ8z8BQLato
e9k6mphTEWZd5vlNxOGvfSt303if9dZm7nZ8MFSp6qyvxDTNa2oP3fmIaeMbKt5RxxJS2m36IduS
2PSkqpuFcg4PpKlc7NjV0Sd/GnqT+/52XPY8frvOSEpQt0UrSxdy78d5dTZZKzfV8D07F1kZMjlN
sqIiyZqu85y+G6pjwr8P5L7AY3lb/q7sh3S+Wa6SuBC4lvl3Z8pWe4qHusHu3af4zigCVp3yodoT
bsrlNFGggsqavqEj3rbLo5t+86s+mP2Q2j8uL8Hnd6+4+Px39CSDspmXNWAuLJ8w6HHugrm89VA5
6W3Eghd6w0anAaMQFVEGdHPaLmVXHsv1yXLS3cKe3PJhjR5EPISxHAJS3DjlvQuKdWmHbXaX2Cb1
5s81RQVRSX3LsiptmS7F0V/aIG7rRzt7j9MssLN65/u/pXdo6wIQUx5G0Usy1cEQy8McV6HL5SbN
NwKakoln4ovUnWUqLE1kfl/gagbDSWwUQ07h6nSB39/NYLnwvWFTO/Ymb+2NG13FJg0DKLtF1Vtz
hHqm4ftQPbH4QOW32sRHoXmLJir/71o6npNStM324xcZNnv3xXrje7ErvuZhaxIL1oSyULaK0oI2
eZy7/fdxFlvCX6T3zNt+P0x3xIfe+3LdoSaUzF0wP0vmBt04pRcW+R0HTLCG9u26BmVpehzW7Koq
EC3zcz/18rXau70fiPyJiiioyNNQGo41TfsqrmwZXafPXZEdpmUeblHtvjzjQq0OJKHjtp27an95
79CcQSq+zCnZ2K7neTTVA1ZF0h/4Lgna4uAIEypJs+wqhMyeEt+i+Zwf5PJ1WmuUl+Z76R6L/ibp
ve0CLd7LU9FssSpgLE+WjE3gQt+LMglGfnKr33397bq2z31+SL8T7s/xKLJ6X5e73vpe8QMznT26
FVDieoD61TJZab0f+wVfx/sk7bbj+WOzrDYZVLQvT0DnT0oWsOZ+G5EMvST9i+We7OZ7CbKi0qSA
obO9EtquSKVVOLBPHt95zsO8PrbO++WR65pWwrks+qxME4x8yQ6rPC72g8gMCZiuaeXYX/vIiqoJ
TU/iez+leN64H73r8iIVDza1LSmWAhZZ6Kvr7xoffO3rPmaGoWvWU8WEpUtOZDlj6Cl9q6ZH0osb
NkNynSfby2bXdXB21w8eT/O0srq1rPdu+92zv9ftT4ccPFOdoMbyKjBsTFOIWcWwju/f8+a9mt/b
8fXywDXxpELCeDIAkmhB2dGdkSjkBx7d5RK0Nc9TZ7j/0A1eiVgbpLtWUwzYaPjXPHmd2BeGp43L
o9eZXYlTO/Ec7mGj349OgrziVuLxLV7u0smQTuusowQqWAYrf1kJ/IZNIc1v5up9HAtI+u1KZqgK
OJvhv5BhoPv+9Zy86CmebtFFVD/F5I04BrPrhq5Ea5VmuPBzk+LAxwzY2W7TNN89QOYmtnOtP5fN
r1laFfPFqiVNQOaWHxz/0RXQWvs6mYQQdE0rWTruuoc0P1vebVHEvXezQ2Qq5tJYRsV7Qa25JC5S
kgMYMDd9dBOR90hWO5GFlv/7smF0XZz99cN2gIqnasoEuqiiJ3e4dfpi4xZ3SfaDVddVWxEV7wVa
za5NE1rvOR7jo+qHZwN2QUzV5zrzK0HrgOmAW4ld753o1qluJ/9xNfFBfS5iKYiK81ognwRyUJ4f
0ozepG4ZjowGFjvM3hF85kFu+dvGltBs+uY7hiDT9qkE8iiTzu0rNz+MXbOpm9spScP+rGL9FTDe
ILJEkC3OxhkPC6nfLvuAZm9Syc1s0Pt3HevrvZd99bJtx6IgBzOekSBAOyclwqOF4MXDwqnQbaM9
/0IOfRrOYf4gdvip2lyexf8ADJ/sTyo+jI9d4vk2Tra8kTsmit3s/HXy7Iud0E3MrE1ZrqEzLq8r
wPPEOmSuvXPSBeClcZOtvWkU5w39s1Eo2wEKRcu+hmznfpDhuKFhFwzfvI0EzPSmfSh28SYzeb4m
dFX5dT4lLWlt9MSGb6z+u9betpBOSAtcuZqgBP9jA/psOsr+0Mxd7ucZOslv4gNDhcbWD712O4de
wMNskwtwIRtMp4lkFWrWdDY0diucA7nzm1SHxv9R8iubZv/ucl0DosRlxSZB068JajRQZDTtLrud
bhX+c7CjmnedZXFIij+E7yVe3AoUMIo+oCD6vdyH5iJIBZahVGesqjYtDt3Wuy2242G+tfb0wK97
ElO1znMf6sypv2CNrdPY363LfSwMTZ8N/Jn7KJGPbFlEDo3qPVg3A3y9h8P867JNNHZXkWRL7jWR
BEJkn8XPQ5oGjrvj0w/O3/PEANjU9aBE8pRb3VSscbNf6dtEH+m6daYySLwbdh3zMVHBZOsA8tp+
YTgZ2W85pwGD7MY6mCrNdbGrAskAcqdd3WTNnqfjToIABtDKbeY+2fFvG6SSwCBBoQQcb1yEPuPB
4j5268/Lq6OJZRVkZs8cjIH5WuP64f84u7ImOXVm+YuIQGIRvAK90bN7PGP7hfByPhCrEDu//maf
pznyqLnRfnFER4yEpCqVVMrKfBN4dWqa79PWqUgTrlR0GRmtFblKtN21v7v0S5I3CIuxhE7R9W/X
ta94dJ4vIycO2i/pW1ues0zuCpcHrPV31zvQTY4S4v2hqBOX48Q4LT/y9cUTz3b2/bamlTO6ZY2N
5CM2OiP/2rI7b/5SbZ1zdfH135Tph6MigcjQxHlTHaew+ClOXVBG3pNMA+vHHFav9W46TmlQfrtp
ICrIjNt+xVxu4FhH7hxUtho/DLHxXnnx30/2JBVf1nXr0pkV1neqoA5YO3uRTkACvIPeGYJ1YAU2
tixJs9Aq2GwdmtQZVvQkxXda/5T9S5lvRX+NlapIMzpxbxm7rD1wR4TlcHKmu2GVASs3DqK69i9j
+rDapjWwLq+xv7bJkw+uJTxR+skDboUbXqZbBSUk87RlDeRn2gPKKObLywZB8amYgDt46bGdV757
uG5JuoEo7jzQVCZJjoFkPnCK7Xve/hrF2am3KCd17SvebFiTTEWRYyG6MsiSwzSnYV6e1nxjIT41
ImarGSHU4nfpNM5WLE13xwczZIAWGvmwcbb4NMqh+cvvH9Y5q7rWbKjo4sz7Sdo0JOt0QDwNC6cM
Rvcm+lL0cpm8D71In5OCG3kHjsPOBhtk+rswzWpnNfYWa/iny4AeFHudqs42RwhKxzMIRaXzCBHF
qJv2hvQ2DFa3DorBpkaGdCWvZDz6uPQFHhzkrSsT+9TZU7m/wVYxCMVWSTfXa8J4E3Ov349DDgKM
9a21i8fZdjcihG69FXOVeGuzpGvXsW+9EPG9SEGllr7Y7Pec/74+CN1EKTFIAJw9VkYOnbs0C7uq
OZHpcXVZdFvryomSc5wqzNZvYznSQzV6QUXlsUq2hGo0ZqQmiiof7LFu7UKwcfpi2Xd1+97XXSC3
5kYz+2p9oJ/Whk1GiDZeQBO+ONX8sUsg6VadXex/N82QmjVia8Hr1rn0sTyANNa23nK6YZ+apVUJ
7rOGGrVgNQUlSLD44C9qgOp/v/7Znx9Xma3mifp1BPOPOZN4feRv4iT2WVQhPodt5B+aff1167qj
WwPFkSGTZQymt0CUnAwnG1p6Yg7c9M0vkB7ID9cHc2nrrzMGxqI4suEOZlr46KMf0j+2rN5Mawu9
olsDxYEnUTSmnVkkZk2FK8Po+pHnLj9sNt+4Wav5oNqripoXlMRm3R55+k6E+Gm29sbUfJ4Nwtwo
HlxbjM9921SxVz1J+0/h27tCDLt2zc7+2NzXOYO+GHtpoXwkyq3kgmbR1eRQN0OmljSjGc/krq7G
APqm0Nn9RprzZP65vua6LpT7IhABfBmIacajR4++m4Dy54ew+mhGCfbsb+kH63q5/P4hki7FAqgG
8P8A9BaB1ZzM+Zvnf8V1TibH6+PQbIEqDX6+zhwaVzWJx6kNx+Iu4bsUr1zmsnGv1jm6muhZq9xa
ZIYhEILgdk59wKMcEmRm+iaAr7M7Fjn1r3IQYZcOoFHi0dRsPVprHFMtMJwsMZZdNY9x3yZnsfin
utyic9A1rfh86XQeazNfxgUf8yCT7B+gBbcwFjqvUXNARDhAJODfKfXbQzEuAUoPAqs/TWt2zDNy
6JMnw/zh2V+N+dt1O/j0hM5Q0P9fS/NaaZVAdvdxKvmxzO5qYLHr8evSdlE2Awp5U8Ez+lH2A9Eu
YmLAB5+KMTW649I7VRWzeRp+Xh+HZl3UTJFZZJZBauqfShvZ83ZZmqAwi5vo6pit1h2OAHHWI/ST
YiP54ftfa+uY8Cbo029Z8nL9+zUbvpolSt1VuOaQdvE0sLBnZDcveTy2W0kozTKrWaKpdUgxsSkB
g/e4m8iJl2WQmFVkpz+rBWmPLcCfbhiX3z9sXHzNsa2sXXKCXN++E9V+cKHxUGzJAOpW+fL7h+ab
dE0Kp5n907Ly81q0jxwyZdcX4HO6cKyx4tkGtGX61hD05Jf1kyGmczvlsSvehoRDhtc7zS6Y1c17
yxJhshShix2zyoYDtVggUVoGxsfbjnb/4rw+DLJLDdJMTp2cpBhD8GAexzYNDLZ1ttbNoeLxZeOD
2CufYWkcKPe6QcLfvi2oqMmjxqmcIq2bLu4aD6KYwLmvy+NkDM/IWN02OWrKqCtMoMGGyj9lE/ll
JWRXp+Y/S3dT3TWz1bTRBPnQofJa/5Tzu4wdXJQU9+BcdDbKXjRxXc0VLUI6kuOuj2Pdcws6fYg8
N+SL1z7OUAW7bseawK6mjNKhMOaSS8Q8RFgoMQXTaEXSjfIthXONi6u1idYKag9G/C6mQ+n+r/Qd
JHJol3sNyCaWpNsYhq6Xvzx9MC0BMffT5HpB7SRRAqGYdN56wdM1rzi7yAyxeHKAhLGdwJ29oIOW
zkyM3fVF0DVP/7tPDa5XQptk7WJP8Kg3u6BbrNBut15Bdc0rLkztNhNNDycAj9ouK0XQ8/KhyrZI
OnXNK7FajgsT89p28Wp0ezEuv2luXyj6bsp1WWqJIh3Lwp5tG6Ea0mMTNY8GKH7r26QImaUWKMI0
vdqYEv/k4G29GMgDEmsbD12fTwykG/67rFXbWq1sqIx5fWbJeexeHL4xKZ+7raWy30PxypwmUmNJ
nRdePDklnpSXu2RLeVbX/GVEH2JK0+QCkhAdDjDZj4be26V3aIpHIauN6Pl5ULHUqkTUVlOjdQof
7rpEMyW7pbzpWRfrqbhq7c1Aq3NYI536l0ScwZvz1Ist6hPdkiqeylInM4qG2C8jIBhsDKDJ64wb
Z1Jd24qb9lmW9AbzZOzPT0a550CT91tJms8jiaVS3c91KSFom/unFdTbRZI/pymFpCqvduVYnwhz
Nt5RNAurViO6AkqeMl/YaRmrOzup70pviyZEMz1qJeI6e5BV9WCTaz798o1HSsssYN6NH6746li6
GW3AJBQz7hxMsu6H6vmWzd1Sue77FPHCdSDhvFJyB2jSw2L/D0o5G56k8VS1FpEk0uPUHuyXssEt
md4j2J4G+tXHrea2z1ciazXmre/WyK1moLtIkjkQyxqMYAC4rXnFXb0KLgwGXu/EB74XOc4eRrUX
BY2uN6+zR8Vfp7FwkLvAG0PVWPuV8aDsrBstRnFXW5CFL7RzXkrzLWPd2WFyw2I+v31ZKpm9M9p9
Jy3JTgD2rQGZjWiFRm6KIpxiTb+PWRf0zU3cF8xSSw6NhVQOK0rv5BA3dKFsUxBIwbi35T8steiw
F7RPWi/r4kHi0cVufb6fl7XYWN1/bwp/p1Qtldm+uTyz9RevdRj7Rt3lCG5XYNK7qCq7KFmchxR0
9CCXg3TLVp8ah1NrEPsUNNF84V0sG/dLmo/RWsklaH2QS1Bj42Kk2erUYkRnyEzREZBRdsCkjmVU
kvuJOxsep3EJdvn9Q2w3+0w6+WDIOB3z2MrO0qEbOHXdZyu+nDr+Ck5a3IaYn4XC50dXiHAdzcN1
X9Y1r/hySm2A+EdE9kp0ANg395QBHwNdg42J0bWvOLQcFtqzEbet2mofTJyqxOgeRik3Upw6w1GO
yXNrGAKwZjyqlsPDAI4NKfp49smZbypiaZZWLTzM69Lt+wqXuaIqotwhh8KRG5Ova/qyV32wGj9L
SM6WSyKzW4IeHG9Tm982MWqloc+tAiWAuJ4gMX6ekPRdWHquEG3acctpNUurFhQOkz2U64Svr6vl
bmDLYe7XwE78t+uWqZucS7cfJoc2GSWpi5NbbjZQikoexmm4cXIUb12djoASGE0X/Yuz3IEnISuP
M9tKfesmRnHZZZiWgjW9jKfi3ODBoMvA4T5t2IyuccVhsSdP6Zh27IRk4i/S3ftpDpEFg2yESV3z
ir8ujXT7ye+8EzXM/Zy4EUi6dom/9eqra17xV87a2SoXV8Z2kQbucFebP8f6y3WD0bStVvwlPrLz
bZd5p9bwDnVj7MEldmwNa3+9ec1Woxb6AfbmWc3FWWVaQ9LnqQRLP2FnntxmlGqVn9unU+tbMErJ
joT8qrpHRz4M4v3612uOP2ptH89rMuNajonvm4PwSTgx1w0aH7M0d6e+ZzunlLdd0Z3LAn3w3KZK
mswnGAk1Hwf7idDDkr9eH4ZuERTPHeicOgbFQcEv8SoHYdKwNJwfnJS71kui631c2vrk/KOSwBeF
68rWbdhJDO29NI1XmRobzqv7fMV5B5Hb/VxgFXrnQqCYd23AjQECL3PjB1lm3gahsVQWeMFLztx5
8k6968d9KoLkUjbjbJ12mGaGFC/GIyXpqIcFdpxfxRKR/mEef9fV0d+SzNW4slr7Z46gL7GsTsZu
cyi9NBzyxxwoiOvrq1kEFeeFT++cxR69U1e7J54vIiRGEmZp+gzr2ELd6Tq5TN0HH/DlLGpS2TJe
QEw6p2c6x0gVBKW1gS7SzdCl3w/tmwORM7Im3glaeBBUQmA33IYEfS7312dJ4wUqzCvH221LgEE5
LUV5HBb7Xvr57nrTurlRnBj7v1nPHPjuoRU/kZ0Jy7S8r7N6bzd9eL0L3dcrIThNZiAbasQZg45f
HYqiYHvr/Utj/Lbiw3POqxrqvuQ0OM1DO3/1oWVluMXznH4znS2woG55lTAsS0caeKlAfsNGQJOr
mYZZ487PxeAlt+1FtuLEY2mQJS2NNm6qQ2btkFaNUh7xzeOhZp5UgFc+OHJ18hKJ2ubNqUJ7eq2n
u9Z8yjc1RzSTpGK8aG30YrBwzc5z4+jYMlo6f2/xG6/ZKryrTthStQYGMNdeUKBIsvOLDQ/Qfbni
vdJPpMNZhqyk8TzO59UB5dUWDFcT6VV0lzBAQkpajkhfPxBjDazpTyr9XV1BKtB4xZvLbRdTlfqd
JWWdjAnKpn1/fnDX5s9oelVkeVtvpDr7UVx4zR0QWK6uewLBYkgXcswTkL/YdZQu4lx1N45C8eZ1
nTLTpNIF7YrxaPZQjxqbH6v83/VtSLPT/QXwWtd+XUrTPXlLDU6Ib32eBKyIrOTP9fZ1c6T4MOVs
GpqkbePVfCB+HXTDMU3P3frbnl+u9/A5swmz/sJzgTLFmwGwO2V3416eIHp338fTfon6MNt5G/6g
2a5VNnjmQ78edNXOyUrS8+VhJAEo+voANEugFu+5NZBCqBV0TjTNvzvVfGw4++Nm4x6wm40udF+v
eHMxgjiHl0kVi77cuVW3842tNx1dMk6FcCWClGTm3XzqKjucaRKsMj3PNQRNypMps7Bo3B0wEyEv
Ni6Auvm6DPLDwaKpUsJlP1cxHvB+Os1wSFn7NXHdsJ7H24Kzyg7P+ouypeVUcUF/1GsZQlNow440
/qBityYovrqFwap4zerA9f8nCQ9pFhnWw0i3TnaavVtFayW8ci3HkVWcVmvYL+0dqjahqOFAguG6
xeo6UJy6ZqDraGyzilu3e26yLwzHl3Xk0fXWNcaqgrQK3G0yCuRpvLDp2V29cPKM/fWmNaajIrSG
epSdW4sqtln33VpQ9DYZT0Np7trK33A1nT+oGC3fasWSFul8soHPjbN8NQ827oM4AfNXgWKvvQPM
QuCDnOEL41weWsvIDteHp5s5xc1FkkBfuYRnePYrRF/3PdtKTetavljCB5/De8pIKwYwXkmN0BDu
41y4G1lv3ZpcuvzQNB0ygHQKGJNsWcTTV3DS/7PUbsgB+Lw+LRpzVTFbDWGZPzrFdAL73g8KYHks
7OHdGjnZGIJuduh/h8Bsr8YTDaniee75JbnrnAyHfbn+9brGlYO2Bfaagi1TFYPzFdVd46mSWyIY
uolR/NhzuMjNEd8NKJkVQS82BrawPnSo0rz+7Zq1VXFYQ0+LKgWIM7bK6RVM1vmSk4CyxQ0kuEh3
1zvRjEJFY9lNXRluhuCWDC9rSVCu9EaLLcYKzVlVxWLJ0lih0OxW8VQexjo9OgWEYqFe7pHQotmZ
pM7++ih0U3X5/YMbAL9QGi6k12POykNLH3Eu5is7LPVtx0gVkCXobIGUu6uQ2MmDJbF3deI/+9Da
3FhqjZmaihuXDcGJyIeZdsPvoV+RSDDpbTAvS+WJt+xk7Vv3EtBIsbdbSEyvOfIhWbbF9adbZcWB
a08ymhVLFTeje0p4/yoKOzDEekbx712x1mdusK2nb80JwFT8eUxcoBksDAb0TlD73tcD/gNnfzrG
20cA3aHYVFzbp3kzrRbOGcOYDKg7yMwgte3hmbtm7Mt1jtZGvhS8GMJ5an/w1HKPXZv9KJuijm4x
aKoCuJLCrUnmwPfb3DgnIt3TtYuWDNrzWb/8c1sfl/X84DTmsiY9kBYwurU8ixSMait/ZtkclNVt
1SJURXOBxaoD8QWtYqemR7rk7wxkK5y4cWEIG88a9OX6UHx88t85XapCu2x3HG0sznRidX3wfDtY
TcMPweJx6N01HEr7vLDOjIwVibTrPX6+41CVe97InUn21WXHITHE+xAkIftyv3pbGNPP92Wqor0S
IQmdExiAPTPU5HddkEFEtHHY1lHrc0+iKuYLElo9m8YVFQJ9G7mN/2ua+K7vyRz6dX8EJcRNqDuq
0tB7RjobuYndofPm71Vth6Lsml1F5719ebe8vhq6wSjbgmlNvB9LxGJedAEo3vwqIE6xG7yYgen0
eh+asylV8WAOYTRvBWassKZn0zvLYrXDsef7ouJ305y8AzctQkc6IODaqjL9PDBQFRs2omQB2qMX
B2rMndWxMDPzjXuIZs5UbJhvlyu1JzRtieeyuiMtDQY7g5k9dM379SnTff2l6w87zMSKhXmJj8tm
038jTnOucvPGr1ciPp+anhXgVIyl9Vv2R5R07M3sa8ridhPArHFxFSZmsAwc6H7uvLTdL2ONgPkI
zXJfZ1sJSF37StDPE3doDTlWsS/ync0APrhfqRnU5cbs6xbY+u/s88zJHOBsEEPqc+7FAvLezfpk
8bAa7I1V0A2B/rcLIEtwO5sRjsH1GrDpSzPHtT+Gy7KBF9MNQfHrqlmYWaaYImmmQdvtUXAWsmkO
E+vUii20ns5KlWjPG4u1EJavgH6lAgwr1LgjZbnFoakZggoWm0Sbo1QOZ+DRBxOuSOy3yodgpD/M
gQH9GzHehmqkKmxsaKquzCRHDDSTAyncPCLdGDtyeq8cf8OkNFFJxY6xsfenliO7YLE5oq39mK1V
kKHg9Pp+oWtecWpjNXqbltJ+MZMvPBURRWJhug1yT1WA2LJMk8FtlMvWGbTalqAqn23n+fqHa/xA
xYeNE5lJbfa4RVV/0vK8wgd8b+duUeBqLJQpnkyW1cD7KBIIxcjCpCgeiHeT6jejTPFgwb2R8gZZ
j4w+wU4ivziNxa/euO32QVV6+tJyHa++fLpnt7t5sA9yFHsxs/31if/87kFVYnpCepB1rzkuZtQF
D+gQFuN9R/9gPQAzfxb9LVJqjKogsb5pW9+Dfucp89rnJOlekzo7IkEYXR+FZn1VgnoAW6QJMiPU
DI54piO9UTzYzBs25kjjVSpWzFp83rjdOJ7MunJ2Uy3XsJRlfmeO61bWUXNjoipYDG9SPRMmVET6
KDlUu3QHfp781xhOkbUzTnwrAaybqMsQPxwoSNJ1rkiL8USaPJrz4VAbdHd9DXSzdOnyQ9Ojl9qW
ayO7uTokwdVyoCd3BihhMNrixoVQ3HhJSFXSFQvhddXObgdETOs+TYuNYKkbgeLKXUag8C5QiVOb
3fCKp815T8upPw19vnUr0QQzlTpeQFDHLDqk0UBVH7O2um+SwY8swXZtkbRg1Cy/Xl8NjV+r9PGA
OxNrWM3xZI88XLt5Zyed3BN72klj2nHHukdRXHu43plm91aRZXnbSK9KZXmp3GnT04Q6AEhcF/z1
tuaVe/bU5e7gOFkZJ9zbOy1yCRBrgMCFE9jS+XJbH5cF+2C9fTn7/jixMoZfC7pbMxLY3rFwt8iZ
NLal4styt87ztEfUcQsQxT3k5NmVG5+ua/ry+4dPH6RlAjAMs/Ul3ZXMQW6APq+j9fP6zOiaV/ya
V5PArXws477PX3yehgwSGMbkbBxZNDuSiiZrywpIjrrAqYLYISv6XWmWG0FH42yO4s+eZddJxVJk
ocDvOpF9NX7hNZLYKLtnbnR9dnSmrxywqY0Ug3Az3EHWfQtpynndifTPmvy+3rxu8pWjtenlhZED
jAUmffMMhYDAbLI7v2O7681rZkjFkUGC1HWmZsBjFxROFw+R84mkNDDtME/+d70LzQhUNBm01nqS
scslbSh3kAC8r9YmWlp/w3w086+yhvGUZDnePnCy638iGtstCj6c3ZJvnEs1ebG/6MJkbgt+sU4+
LEdEnN3A+JszF3e5Ox3ytayAExV/HLbJpqebrsvvH5zZI6XJltwaT8Iuwn9Fu+cVEjTr/rbVUJyZ
tjVjNXL8cc93jjMEXJw29e90xqRE54SvBQq7u/E0T01ERv9Ms/EofP/Y2/J5K1eu2S5UdJnnEYoU
tjRPtJWRnxcHWlsbrqybesWV68UFgzeeEfCE1kc5aoeQs4ZsDGiUg+uTr7NVxZlzw7OsqsResbYn
SUO/giZsA5bbNLzevmYAKqKMWHPTCQftF7376lr84A+/k8XdIrbTNa+GYd+epc+S4cTFdCgHft+M
LBqs9O22r1ciMAEt99pX2K1dc3ywCNzLS/bQFt2gNdB9/WVRPjhWxmanSwp/OM0X4lxwX7vO8tyR
8njb11+6/dD8AoVKy2la+2UZDCCZ7FPvE8h59hvKWBqzV8FkRW+OEOGy4Lf+b1QIPFtyK8WomxfV
a3uHztxmw0kuawRERSTleEYl54ZN6j5cicGZ52R+2tEyluvbQtP7ru++3DbjirvioWLpBwhnQ3Va
Bo7ZHxcXKa7+NnYzqpKD+QAceKbv4sPFqRTvQNAT/5/rX645m6uQsWIBeamTJWVM5ctKo8Xbke6B
+/eTvF+rn9f70Mz7X4ixfDJpavq4ZOABMTBlae14UZS7G1p3ifqKiIy06+YuCJ1Z9y2zT8DhXG/3
0x0S7So7ZNckhTfPaBcoFpRPPk71XZu9rBXb2IE/NXbXVF8FKyAN+rRC+4X1vaRfixJHwZ5uNK5R
rzNVVgeogfk17br2QL6wR/aN7fkui3hoRwYqKQMQ4h9vYvXDOJS9kvFCMK/oWwjM/hrXkAwbqPlP
jztoV9kkgdRqSA9OioPzaO2Hw3jmJxbT45bG7L+Yl7+eGdH+ZV0+7JKVa3cpEfjubrfsSNSCBj8Q
Z2j87qxdsXdRwraxFp+aPzq6/P6hI0p6kJX66ChrrLBBbt2nGzuxzoSU/XJoZrdMFkxR7R0r/59c
htlWVce/IK3PpkfZLOVgF+1ooG3jaJCgPJE9ibqD9/SvHR3ErqBBQwMaiUO6lfTWTZSyi6bMM3Bs
A711L6wQWFAUBGylFnUzpThzPQweDsZDe7DJM6XnvP5nWF9u2SdM9VWvd0ubS4nlFR6YXem+6byA
QUKjqbaoJz/do11TfdyDZC0kdgmWokzKwFneIEgpRdyvyMHiTZz/vj4ODZW56amOzHLCTYZu+ojs
QcETrhEUfndzYH65cI3mP9K9txGJdc6nckLQEs+f2YBJG2JkgI7l3n2CJBkOQkF2pGdQg7m7jVFd
7PUTO1Yf/mQ7TMATYFTdbnizd/ne/9l9M/cIdWcnSjYi3L+g1c96UXy8X0tqjgvsC9qY++Jo/Dbv
QWBy7A5NaDzQJ/O3/U0E5qsI64N5dF/o2Xm6Pr5PLzqwDXUL4HaWlZctYFh2pX2asxefPVvT13za
2IY1TqnqWA9mU431ZXsvxNPQPwJ9cf3D/wWxfjZlirfz2ZZdWVy+PLbj5D491vskMkVQnud4DEE7
G5qBuM/D6vz/sDudKyn7gEN6ZnKCdaq/uc/pcTrwHb9/AUtkSJ7XUARh+0dijYr3jUFqrO+vB8N5
gAb3Zd/pds43e9ccihCSx29IawRGtPX4rwv26muht/Y1AgGmsrzjP1NY3ZqE66G5a+/IzoQiCoxu
Y7PT7KPqm2E/2V05pGV78OQdtc5T/X2ebrm1uKbKK2FIZqVVCWWRwm6CKfvimgVUdTeAKxorVt8L
p7RPhv4S7HvjvuM/0q18p65dxe9p0jRml0JwgKEYQvL1vudbZWW6phXPHqH/VpJkQdNg5UWRXNyW
ycbRluj2evWlEIq7Fdjz0XiFg++uMa3xwEqRRy51xcmDclg4dmN7NkWdBuZUi9CtGx7W3nJhp/TN
3TItQ8yXrNhJP7UPRUucOMlTHkyJ5GUwJMl0zGu8jIAGNAtRwEnCHkRLRzNd7YDmFY1s067CsRrk
fWE13c50GQPZbYI/ptNQP/hj/T5X1AUVX480b9r5Ozvna+hO9RCt7lyG1dqyV89jdRusTS7bIDXt
OiTcfzVH05VBRdz+uKJ+8UhWJAnyHG8axlIC7gkB4N3cF0hgjsL4tWT5Q+kBsz8SUoU8M2k4jmS4
a1vuRgsb14gQSNDMHkrKA7GukKxqXNST4wVoChfRVAGyiVXU2LK8dzKBlERLZuCqPYiSNQAszaVo
jjm2nS/DnK8RL4iMemeaAx+AoL03QIALsu4t+MVy/8BWWj3NhoFCXd/K7m23Sw/DOqQna17pu2wl
CJRFlYXg8pQRJCtd0IyUBCMBICTkJVhcM6vvoQyNNw9meX3gVT6NeN2sUYOa+KNXQqLNaOfi7CeW
ETZ9K3c97vKByLv8wXHNeW8R23ugoOx9Jx64BK2qn99nw3uf+UQO3misYS3731VtboHXNHuKo/gQ
7xpodHCvPVj5DzaAagC3LPH1+gasa1txoqTPe3NCzc0BwgSR62dRtzRRgtm43rwm+qpZ/bxNrG4G
4uQARGK8ZAuQXRCbXNN9Rt1D0cBgrvej2wuUWGmShBdAqyFsGY9JSwKIDG+0rJkg9c19qugwDj7M
z6n2OQ5I677cokrWNK2+szt5yrKRoOmevtn5L7956KvbwpD6xr6YHUp7kwphaFn2GXYOavuxy8Xu
+nRrTgnqIzvQJXk7Xb58JXci+dqY3wrjRHOciLHD+XQjJn2eYDDVZ3Z3sHzuTNiDi+J9LV5dZ4zK
+Qielg3j1BiNqtpeAuOQAV+NM2k641l3jqo631+fIN3SXrr8cKXt1wZJF4H5F2D2rXiOW8kcrtkW
r7euecVrUVUFzaaLURrdaTH/VxhRP2yEPl3T9L9f7lur6YDzAlkdR8hgXCYnnKtRvvhTbW5kd3Xr
qjhrSlGX16P46eCP73y645cH9pPlfrk+9brWlRMsl1RwKARBWSe9X/w7RHKwEd3lw0ZxhKZ59fk8
66ZlNCyBi3LThCZoOyj4w4Y4Mb5d/3zN/KvMLLNt1WkLjqyDSQ/m+AphyqrZyIboNuPL7x+M0hrw
ZrIioh0awHjb/E9DKGQsnur2oZ9usx715Vw64KMDJTGyauCHyHkkDCfgbOP7NbuOSsXCqCOaIcH3
j9KBOndQpt+txAm65vvQHL3kJpYv11T5RoZkMYYCnM0QNCK7Cs+3ubvEtHdv2xocxT7ZRDrSXE6W
Xf9C+ZNh3FHv9brtaGxTfSF2OHf9okYUtBIISKSHhnqhTf/p18Nt7V8W5oMBQWWIuHyCbTrdfTc+
r95D2h4b6yaectdUn4ft1ctr6uLzHe9nzu7dqQidcUvXUJMtVR+HvYryynNxBcxX+YJaJjxDzOYb
ioOefZb+KICAnfzkS4mT9vW50vixSjkipWHISWKTq8amitxk+bkkXrv3/cwJr/egCV+2EmNqs5zL
/pIiYlZuHWTdylPfTdlG67rvV0KM8LPJSLMRJ7eh2hneGlCvObpOepsXqE/DTinAAtug+dny7pKU
/+OV5jGx7Pfrc6PzBCXEJGKSBrEx+yB9+Tl79qHLwGYLADc0pP0Nb9DNkOLIFEda8JOjDwleIgbh
XpMO4HgXx+tD0DSvPhCj+KtGWVldnGvrCfrEQbfu+XgTS7FrqmwjtRzSKp/ASZpYyX60ZLjQ/Iiq
jt1t365EGgfOlueiKc6gtzCCspTv+dKWkSy23oY+L0/BAC4L/2Er8swWZFY0nc+W92jWCPH+awb8
V1HcUVBHMOAwciRKN7cmze6h8pDIPAHINhP83BE7GKGY6HQiWCkP5/rB5dBJzeP6NmgAxqY4ttmO
Wel7bXFO7G+0e8OVs7G2MI2aTUOVmALtte0ynxdn4j36bjwZtx2LLOXY6E5NuS5+259p1QPPNt07
rQVgntjn1paGkc4hFJ8W80i92aqK/+Psynql1pntL4qUOPNrek6zRzhs4CUCDjiDM3tI8uu/1dz7
sI9pd6SWkJBa2nY8VLnsWrXWeaZDEtG0hSI80Nv37VjNmKE6MI7lUtfnEpSBxYZHjWg3DKy9v5DK
v4uoPrD1XHKhOuilBxgBpAyTWr1U9LsdrARHhtnRc8gt8gXKbV11rrChrMSv+3LZQEWUUNTYsHBJ
7ponnYHE7yZWTZSPZ3uMoMBZ0m03lgNqtKe1dKnBdetCUn6Q9UVGhvGs4mfRQh9TbQNUasloLVtk
6uAyg+9cB1JPDfdmzs+oSHkiZbiJmuE8LONjbE13LoZmwW4mnNDq0YWTdx9ZQV5ITI+dvIt8H/tI
O5sbu2BNJeEgvJhuMn9bR3BIjCLSXgvFTHOkmTMH70hbKFadUUQKmpaAb3yan/wiasHsvUYcZYjn
dfKRqXVcTzZueZ7sKU9G2/1chWpLOvuZS2RSByc6iLFfiWdMJ4YuGFV1ZPCGjozntnYPDVBvQ/W9
dMRPZ/nSzR1Alc4hAP8lKbo1ZkGDr9XZSdzBxtNpF43neNyp6UvbrwQ3BlPXqUnY2AiIaLDxzLsX
3py65izW6CIvB/SVnJPOSGKPINmae6c6C+Weyrw41WTe9P0Xr1WfKF17HTFNjH54y9JvgHsez0E4
fHVIvYmU26w4KMPO/fOg/866JcshnATSe+zcHGVJCXPCxIofmztNW9cRB3F1CZVDG5aBQqJfVgNR
s7oNyKs1OP/cdrGm2dGseyxjn5U2bI+U8jvewOTejbpoJWg1TY9m2NQvSNBkaByCkPu86J+B+fra
lHxbUWtaMTVTH9pBXWVL2IkwKM+jH5wCy361bTDG99ZeFNXKMEwmoB3Xc8ypb1tlfQY1MT3kARl2
0nedpIpXsSMmh6Ezklh1jsvajKmq4vBriWIu0RUHJs89Gx6Ghm9rRT9EXb4bxF1UzgE0wP57MoFh
xbUiuyzPXThH+QfoIY3OJ+m2Fsh53dyNMTw/XHtdNUyhTlciZNuRAKDHc8i9fTD8i9KBYwTQ+u1N
bHAkumoUvN4yICjg5xg+dQCZJ6BWZ+5Yh7L4MnB75Y5kXKPL4N5Ze9dCWV6xTJ2ln3+Oa38L/QA8
m/EuiTJneRZF/VgTrnYW+MORA4Jk++3hXRd3w1JpJzxFTgNiW9Vwzif1xkCr60U7iXLC1nPOEgid
uu43ViA/T9TbCwvJPRWgwNP6GErk4HphPTXNWh7UtJCav4ikG4+tsi7eVOwk7XaRM+yoXCuou64h
iaFqLiNjpI/adpjAmjF9d9n4hJrYXVjJpzyb1J7INt8p90eXOQ4izfJzEUprxZGYRqY5ksUmeVTV
S3UePGu/VJCmmoqzrabd7UU07VHNibBhiZCFlAijvPkH9wOwKKg9Y+xTOM9HtrT7291cDXN8iG3+
d4/WVhaWKprLcxbYL3zKt22WPzE3fh675TRFdCuaYaWI5qrnRVeaA5kV9SBkyBDaDjGAzRA6a/OU
WN6GhmplNKYuLpP5zuJs5UeoooDb6P2wxRV4TqwqfOit7KiGNZzb1XXHMC59v+ujGWJob064pPql
P+wIgTzH1DMbrH10jUPj6oUeXVy6ftcFmFkAMMe/c1OOB9H8UNm/kDeJu59y+jnNCH3WyI5M86U5
ivki2hQHVXV2s1SpU5djLN1ZFGsDuW6eGIlm/gMVMQU9AKRAdvmzuwUdyM765R8uwJbsrlsf+tBc
wGjPnmodDKIW3d7z6Dlui2RU3crjgWm9NTu3W7xXW743nqk9B35CUD4ISENNmmOEOtvvt83QtBCa
tQ+uKp1uaoezRNpjIN8DJP+daTvmK7ZnMHMd5ji3IBLyRB68Au27KyM36Vi1icciaZt474hiI+pp
pfbV1JVm5nYbA8+xUHGWhO+mYNhATnbnd5/D4hjxz80adO56nbOPmu//GkmRzcJ1GS4a4+7/6pzp
P+or3r92AAcem3J7e2EMq69DHRdhF17v1eM5Z+G/M8I5TtTzIteeyQ3rruMbY6BxqtiKy7PjgZow
6UgXgPRp6q2d7ymn3MSisP65PRJTV5qtqzzOuVoEDhQKCeeKLukSFDsWRHUyL2sGb+pEs/cwimzL
jQBQwZNtlFgLJGJquXMWK5m4eL09kOuAOay8ZvDeuHDO57E5e2OxH4efrDsB6px0EOENxnhb5alf
sQeo1+KiBWXnKsoSBKjJSu8Xu//rForeNX8QWYyEAfg3zwTSuAewtu6CrWCbacd2xX6NAdO07TR/
sLizizddRKhzVxyLPHuMSv800fb59iAMzevARgFlIyj1YXraukgaeztZPRSJVgKj63BaP9YBjTxb
WMioNZxLpEJ9+9mifpKB8sYCOWMZgCTe2ufOj4L9CljiKUDDANSw+zrJCA5umQ413/Le34s47RCz
QjWWoob69sAN+1NHQC7uOM8hpCHORey98EW9+X6oklz0T6K+6/qH4V/6fnd6s6b33brtx3PlvDSo
65QdIGPBCuzkaliIxi8r+q5xcKh5bPrzAFn6Z/Zzqk82bUFGcuBrj82mKdL8RLvkeZ8HDj9z1tFk
rt+CUL0KIl9t2awcEaYuNC/Bey691sdqx2OzI6gPQYVhlZ/HNQmWy6deMVEdH7mUXedDxbw687KY
jlO8iC3yp19vbyFDcKbTqODdrIJrxhZqJ5E0TpHI+FNZxgnvxYbKOGnCHkFUfOdUaY6gAu9OIyIk
q/poPBKgDYGRcBPujc8lnaIVqzAc2X9hvSp/EW4+9GdZfLDK71D2SgJAnXGnF1ECJdXdXTOn474E
C8Gj6oMCS9jTRvk/8vK16JrE4u4OeMZEyM0qTY8pOtBBYIE7EGeo+v5cDUl3QqZnW21AdSPhp5td
c7DW6FYMnlSHgeFa4Xc5DqSzM7ibrGeHzJLbnvDj7Skz7GQdBdZLl/g1wzmQd6HVnRlpFGj6G5AA
b+/rQLN26ssOtA+4aixIniBUG7claEVW9pXBWQWanXuVyJwmaOEJY+tz1wmAka2khnafmJwPiq/V
oxjcSUD+6xNtZML8Iu/Gc2fta7Xj/Y/26xS/3p4gk21ox/2s7Nrux6k/L1WNx1Txhkv/YZlmYKuG
Iukakg50PtzuyzQQzdjDaQALXZuDtSpve2vjW6xqkp4AgZDktPCjrRxsupIFuv465cc6Vkx60gn6
CovjLtBi/sryDr5snr1RHqGfPABZl8VZuFuyeRmOOdgXUBij6CKOBPH9uLL9/qQFrrhqHVHGwOng
FEGBxIcszkv/UqhdLcoNuJYTFFp/dnGnruWSRHB8/ZfBfuX29xJ6aSgBaKYtxLRAfcNOt2ffYMq6
LBit5zDz/Gg4wyCS8kswfuX9yqltMGMdeRYTFbe9jZixvEQch6D6dvuTDZtTB525kBkcu8tZXTeP
Efna1A+k/qBK3BuAGXX6FTO+Xm+AraI5CRRgdUQV43i2yCZ7IZtxU73gpUhtvCQ+ZOd5C/XQw10p
VnSmOQ012ZWYlqU/t9AdC6qDpcgW1MKrwObr1WvoQHMXcSYV1OorSN72J5/sFM+TkoNf+Mfovilw
HDTNzs0+tHzezN6pL9cyu6Y9oDkSGvV97i0+P9P4seS/SLFytTe1qzkNlnkhK1zBzq2AGEbDJxt1
jMMadt1gFDpqj4i5EXUNLyHjo98HW17tYoBlbm9fw/mgM7qAz4tFeYM40A8gQOvVQRIVwWPYFQmd
yJHNayVWhinSsXtO20HSycHUS/XWxM9yDa9impyLH38XjAelDAfZu8hSOK9D+cUW58tmuj03fxLN
VzyjjtETYMLK1GTN2C8UJcLLq13VJ9l3SWl5D1FX7X1XHXy/21M2fvCrDkDxfldCySdpMnsflkFS
DNUmH+XjjNRDFBZbatPfBf99+/sMZ5UO8INoUA6dMsXOTE37AqVE4BbcR2DdFUO2EvyYutA8QQ3h
8bojl+kNq0RaFlg6y2QiX/1p3t0ehGljaK5ABrLyqhIbQ5A04w8DWSmPvLqxPefPmftuY1SdLeMS
JTepl6E6srMf67J4oyI8TTx4CKu7WOw8R08CVsCqNyVRUAlyvhbWb2v6puSv2zNzdWuj6cuJ824E
U2yPI2iveeqx3wSlAS4QHNGq0u/VlUXrl3l717qfgV2G2pynTgyi3V0Ajssc2pXtXZTgaP/S77v2
p4mhnAcvaGk/8KRRYwK9qYscVBSuXAJN03P5/V0HVSTHtmMeZr4GLyFF8fP4Y47ubPyyW981DmWP
oB5swlM7VBBxU3tR+59UGO1vL61hc+oqBB20BktWSWzO/K2LDyrvd3n8lvGzHa7VJZnWV7Mrx3WL
ZamrOc3yeGM5/aZT3c+mbw+2DzKk28MwLYF2npI+JM0QDRx8o7+Qu08s9nvp14Aapsa1Q3WWlTV0
wGGluAQfq0KmYiEHN2oOt7/96huC9xd7CPU6l8hGirS3qodO2CkUzb/HLH/NqHwcp2DPL2nvrFhx
pNdH8xediEdl1LrdolK39iEgNx8J/rdCudK8aTSaNZeFRTpuBzxtob1WECspgwNEgmK4vMKHjMkp
d1fiaNNANLtGcc5E/DDjabOQoyLWTjjk2EJk5/ayXLeMv0hF2sKGhNxoq7RungnK/1j1qVbIiMcn
z12J1q5bxl90IsUSKTtQI5YiDPb9IhPW+T8y/x/QVT3fNwjt1GRROYoWoLi0he8j7Hmun8BunjQS
xbj3PEph+2rmHSinKUB+xdNcjPFRBWA5y5dh3lIr6I8Tpc49qTf0o5l4Z81TE9B5goJW+zngzmdI
sB5DsYZlMq2FZuR06oFYAasg9BufbXKOMlDrOKe6+nJ7IQybVc+5uW0JJfjawiHn2J/8sfkSUv61
ztaqCK7GLt5fvCKkiKnbRd2cev7y6BM/VcEavdzlkP8r9ETTmkFTKgqcbo1Io+o4hCJpy3EX2i/u
tBXdBLDrtL9vhjRzRmFsi7fZXqX+4j3IELXJfUwhbO+vvHEYFljPri0dr6cuEiIFccRWRdNRWiHU
ISP/FC/q8+0xmOZKO6wzf/j/wzqrz+wC04ASGqqP2s9597ujv253YlprzabBsxjECkFNClKl18zv
P/Pxrgwk1lqz5QUV/8IjiAYma3jqY6iTD2LvR/STx9ZYXAxuVc+YMWsOat+3RRrw76W7hThMQqPv
A903dC0rZ7I1zZSzMAxFRXAwCFd9cBckkKLp1MR3MVJ7tp4vy1BQ7ONqJVKMBXR/+b5lLUNOa1kj
XDTsVD1l1rZ4Ms7IItJSOVt/2UNUGReqrz1b8UWGDaTnvSDfLoIcBVlp5ZBt2BePqqpXnLSpac2I
oeY6z6RhU2ovdMtDuuuhsH572xtsS092Bcx2LOSGpjT05Q7Z68TPD5AwSjz3Xy7CJLK2t/sxDeHy
+7uAu2INRcUvFeBElLgjqKeIyNPtpg17X9cLYIu03ThCDW49DNgxUSjBNRofgr55Cuxhx9q1RJHB
AvScl13OxRSMOXZQr06Qv0sEcR7nZg2hbpoi7SiWbJRL3JSIWH3rQL36wY+ilSm6nquBdf1lvNGS
IyRCTDRj83O1cfNwX6okXvJiM0zVDDkB1Wx7sEtAH/cHiP+fZ7LGwmbYY3ruK2winxNWTqk1lLu5
2ll9mITdWxw/h/SlWE08G+ZPz30tjEddFxTYYpn4EOTzB2hc7m9vMcPK66ku1ZMlkD6sBKDvfThM
CQphz264dlcxNa/Zt9dVNo/5JNImq7a9b0O3OdzOzV3Pop6tZ7ikxSMA6hBr8CHfF4Tsgzrf3jcx
mlnnYR6SKfRFinD4Q2t/EzN5dpwVj2qaFu1InpapFfzim+q5ODMOPW63eGriO12SntOiE41nO8O0
KFXsJS0+CSteuSCYvlwzZb8dZYEklkhdb3iTYI+pZfSNF/aKOZua16zZanNSBD0MKpTkkEH3zXb4
Zs7WaNINhqSnrcbBDmsVQN2I16FM4okOZxcDuu/j9XQULImi3mC4hCplWnC8KtjRHsJNu7t2pJ5i
alkWgMeqnlKqih/uEJ2XIUviwl57rTeEEXqeSYm8H7EPJdovD5bl71x3OBDk8rvgzlBITzmFgS8W
Ce3KdAEEFkxFYLIoUlBNHm7PkGl5NZv1lqkMqDXjcaorT0Pg7km8kisz7Es9r2QP0ooKhUeQCTfv
KSgu3EuH2luLQK/nUz1bTytZJEOSrKdTGgCgvdTBdxBJfarGCLyz7rkZPbD+5tvIabdBJd9uT5Yh
uNDJIC7sWW4gEbd47WfRvtoF3Y7Wt6V9zVdlI02zplnz2DB4Chtd9AQiKRF7mOqfc0FX3skN+1XP
LnWD7VAv9HkahnJX++yDJeNN3NJ91UT/3J4jwwD0HFOcT8DVVhjASOUuDiHaBOCgYt59TyF6aqmZ
6pq5Lt5zAoc8QO0lGeLx2OagcxzXKD8MEYpODjEAZhyNMU6aqflKnO/TmA5Rk8isTeKObRrnropA
ELhdZvBdFLxIiBsWNsKweXbcTZAN9BCT+/Tp0Lpm2BRPIYAu4Z7JuxjSK9a+rIaPsfQgEbF23Tct
tXYkDznAMlhllRZ9t6+U/cTYv4Oydrc3ksnAdVaIso3rTvyJs8rl5C7hkSGB3CKtuB0KAKn78WM3
Esh9M6SPw5+3OzUZiHZWc3+Oaq/EvbZrmnPledtuUochjJ6D5i7eFCyMZuE98wuZO0SlS1gmOFdB
GLoBr1xcrSUDDC5d54pgi4BbdPBaGNTgBc1C8AHeeSvRmSLs0aPcs/HEFpAMuOkyjJKC3v3hF7f7
ziAyyDbJyEUkY2fZZvTIHkTx+9vrapqTy3q/azoPWq8NKF6m5rY+5cVyFPIuMXTP1tkgUMNVUoZP
T9te7YdAbILC2rVsWDEDw5mj8z+A94Z6UYdJEYOF7MinxT3a4XJwIVbckJXZMfWhGXIzAcmgRC+A
4y43HsjsA8iwTApYqNh5BoHA9vYimLrRnr6KCVqoE+KZNC9AlRy8ueFjBMRy1G2D8NPtLgwuydXs
N+JQ5AZ9uEjjKUiLwQK3ZvjQhupwX/Oa7fI5ZBaAU8HrZa15FKXR7G5VW64cz4av1ykhuiacR2K1
weuEEhgUR9IaIYBfPXv9sPbwZbr869QQZZvbThwu3msU0o07t5t+/ujizdkKzpn6KkNvO2ff6y48
jXGVeDZ/uT1z1wmMPVvnipiH1vIiroYcm+q5mT/yPEqy6sldrM3QPQDuHOavTfcyef8M5Zj0Lkni
8ufgfYlUavtV0jrjPmefVz7msrGvPLjrtBIZF7XgpXfR7PNSD/gqEE9veMoS68B2dG+tBCsGr0Mu
6/zO6xSsK2I59vFrSGcA+4oPLFyzJVPTl9/fNW01XRdbuRvlSR2QB6+z05y+3Z4dg5nqhBJKUE7n
smm/hf7PHm4+aD4ty3G2zgp1Bbe7MG10zRPUE/hrUbDdfhPtz5omQDglVb+73bbp8zUXMIAHSCxu
GbxaEA/g43HyxMYr2gQktX65VtVuGoDmCByZqRmEQu5rvxwmhpoO9VKv1Y4Z2taZIuaq8lDA7Hqp
iKrfJZX/Zll/ps0a0aWp+UvY+27n1J4FFpWh9tPCUy/LAjz9xF+ngm1uT7+p+cuyvGueu7MdSY9B
y26Y860o2BGRrdjxsH293cHlyL5iu3+KsN91oGSedZFreWlcDWnT+Imy6Ue//0UhynRfD5ehve8B
oFSFx3U/nWm+IVQCVbT8w3OaSKf9fbsL0yxp5kuzrsqlB81uv/vD4Vz/pLTeA71xn4H9wWK+G8Jk
VXMPQ/ZTyWiTtHG/B/U2OCTclSkyfb9mwB3Cp3LkVpA6JYSKaxF3m7aFPHjDyzXSANNJ9afG9d0Y
8Ea9oODQIXipnDeke7acMqHFty7kL8HCd47zYpMfrRB7L7pQLc8rU2e6d/wFJvOmwprEBBq3ujlb
fpk0HtvMvb0vQNTURSXopINEAqNFph937QYdV9ZxC3nSDKvlAPMuenoYQfLQ52shpMFidGzZskxj
4ZdekOYB5Zuxnb4WABRsGkhxJE4FEYH7RqFZvuC+4M48ZCno0Z6I2x2duXjyvDtjLx1jZsVT1akR
zUcTTWXtfMgr8Ra3/NPtrzccqLZm9L7fgCW8UFHKqqVL6OJn4AC3ixV7MbWu2XvfNKToqzlKoaMj
9kryN0qH/Hj70w3GqAPMJlXadkjyIO0nf+dU3S4HS+OQ3fkC+RflQ2HHRRR5YVo2sn7IS/EyKwuF
ANRfwegYHlx0TSo/KmPGlyBMcz5+b7sLHSdXvW1t4iCwHmZ7IM3WJ0FWJ0vtrPRpmjPtALe6wmV2
5AfpnFEwmH7CpfZULGplueNrZ5T7F8uD1VtTr7Ao/6KeKGm6fuO7dJ851gZS9XsSniI1Qaewu+el
Fb1pJ3oLp+vQocOFxx7TMDsBzLhhpbO/Y3ehdc2sEbQPYxCjdb/vH+b++wiouO/dBfxD6xef9c7J
+2IMUfcSZ2kVy4fZKwAdbeLt6IjPt7/+qu9D+5pZUwie1fzSPhvbdKlB2B6qndfUm5bZKwn5q1sJ
XWi2rXqQ+4MdOErbKBolsDV8bME4E8YyzccSQmW3R3LVStCN+9+ZsupmknjSjtPYw6N35zu/3NiB
0FBYPmVR9hYK9mbnrr293ZtpUOS/vYm24qykrQUgZnvwrOjIZ3rKLP+emy4GowXp7VDU/uzkVhqM
/VEOfFdwfqogB3D7602rrlk38+oe5VYshqI5+TVU9rFuQSoHjPXjKO9SYAGm4GL773buiEeM1kch
agqtvgPhZTLGzsccx97tIRgWQJexUgVxi3KoLWCp+Klz+Vb5wfMi5MoMXaz3rygaX69ZNas8v+Ah
dlPnsv3ih699zH44UGUN6/6Jh6634gmvHnzoR7NvS9i9sqzRxmMke3SF/GLT4c4Z0kx7Qh5+aaLO
SVHZuG2cH6VFN13x8fb0G6wt0ozal5ZvjVw4aeh5D3ORsmVMlxwiJVW3qVR2SQfcZ2m6JlVslxE0
QqWdSp/tYy53nWdvsiJead5wFOl4M0WGqeVj76SZK3aDXR85eBRKXLrVHKOkDKra9Ddc5J3Lrdm1
CEgzFdS2sWvttArHT4UM70kVYydpNk2yuew74OlST+bWYzHbUzpCg20bzqj3v73oBpvTYWcQP1E0
9y87qh02pf2hhwThvDY1psYvO+2dv7CidvLsul3SYQy3pM+SPMoeuVC7299u2LA64mz03bjOa3w7
rt+bcgHbTPjNBguxT6tt0Hxr55+3+zENQzNoJqqK9B11U2Vb4YEGIR+3PsSjcR1C4SxfGY2pl8vv
7yYrmkFyPMxsSfmY7xqr2Klm3HZqrRDOcD6EmnXbfek4woFXarxlS3OBsi16Gn22yay1A/T6NdKN
dSRaEY+umhwY3oJiWoZ37iL4yge5K4dom8lmp7J/bBT4kGVYsT3TnGlH9oRsceywCcUNbnjoHWsX
R+C6k/X+voXXTBt12bwMg2xJC5rtKkk+xDPdtaC0ud28aUl08xahNWUoP0vdsd+CSqIEKRagJ1uW
r6GsL4t75cjTkWdWW0A5aeFOGvF5OMg8+OHaqzUZhvNUx5s1XdxGQ9Q66VjBtTYznmU/DmAYnLN4
gzNqZYmvFym6sY49oxBOA3vc4KQNGw8NOGq8aHzI4o9lpRI3gKAYnRI+/R4d6CZSseGZSpwy2w1+
nzACsrH238Z394DE7IbA3sjwMZfZyrddf6/Bt2meISNh12fQ+UoJsQ6LZHvOmiQCaUZFi03BxbYA
oL2ou403hScxexsonq+Ekwbnp4PaHJA1V07QOKkFKl9PPjUWkvV4VJbye9fvfRS4396kpi2k+Y2l
WcI+KGaSksxGgTzd0aXa3m7asP917oaWARMeBI6bFrIqt200+/tJiWpr8yZMuKPa4+1+DF5CB7pB
7I0NOTL3qSDWJ5aJjV92+36K7/MSgeYl8FKKsg4xEKDRSi91sPyPg5q8TcXBDn7fCDRPQe2w6IFr
RHxBin/DotwhDY1EmVWtLLJhJXTEW1YKMXkTFlkNKL0v34p2Jz1IRE5rfNqGJdBBb8WEKcct3kUN
fDnsUSxNdog1gwRQuLXKKtMYtPAeklyiWETngtxpsr4xH7osW28eXDz4jVEDfb7M7n/dXg6D7Xna
irfeGPRZVnkImujO8UnCQ/WQFz7Q10QcSDtveO+uYRtMU3cZ77u4gJfu3FhL76ZlVnibTEzFHiS4
fMOtut3dHo/BxnXAHfE43oXyxkvnYuAffGuJSeI5nremtmFaGs2HTKKBopDlu+lEi2ZTQIm26dkr
wGsfxFCv0eiZOnH/O0+hzFiXCQvz5Po4EaT7ulTtlIyy3I1R/+n2TBnOPB2Bl08lhx7MQtJ6/FFV
P5sY6NYX4h7dYaWeyLTa2tZyg4WgZIV5aTF1qR8HwKPXebsZHHGfK/lLfknkJV6I0EFLarWJkIIO
qT1tY7qm72TYTDrgzsvDqvBtHEwyI+UGxVH8tFigi769AIb50bF2UoZl2BCUb4E1Y0+z4YVStRvo
tPJGalhfHWvHSm9uyyYgaWRVz9O87JC13TV2VSYhHoWQw/px3zA0o3Yk53i+LNzUH8iBeS5kJ6Nv
MVur2jfYgo6z81g+5XVfuXh7p+M2qqoXUrNm449zsG8HZ02HwbTUl9/fuSY3qt0ubGmQ1rYDRt/p
qyrXnrNM66xZswqWzh4Vrr4q6L90NdITHf/igE309vybvly7OJRgW53KMXRTJhiYST3SbpSL8PB2
61c/PiQ68KNy5kaFTi5PkURAZi0/O1duiM1ebjd/9ePRvLZ5JKWQag1jlg7TvxZoV5M4zNZSgVd3
Dtq+DOndkiqLQwJ3tFnqyjcVb6qovxD9TPOX259ual7bMWAbyGeuRpZWY9ElVos0AWK/JFLjAR+z
v93JVSPGn+l7R/RlxywZnEDW3Zz6kPUbr22qD00OJD8Laojegm53JQ43jUjbSSyYVcFql6Vh+4Ty
jKz1E3dOAVRZ2UumxdYOhH5hfhWoQZ78HLlYUczLoWjzNTMzfb0WWKpGYu/4VoVydCvtajupUYfb
lLgz3SdbFBId2xHZAgRnjsfS3lZbJ7d/zl2wA//0SibIMD+6GEjheLRwY9d77Yom23v5QB8zeR/R
Jj5eCyoH13UXOXjiFC7NE6pNzgFcUuDx59s71fTxl2V5Z21zEECSrw0ZQB0SITdrnafFX6wVO7ga
puLjNVuOh550LMbWRMR17CL5WQT18zIVWxWgRpCEw1aF01r+z2B0ui4IyrmJ51ehOFkQuj7j3crZ
0zj8LkvebnMfV+6sy9bS7qZp0wxcCGDtwAvA0nIIn+yBbUPVHm6viMF1/7npv1sRyGRHjrsIcaJl
fZgtGzohapPZd2nmYUk0a2ZB7/nxjC8PVJiowlKbrpZHkFau8SGapkYz6F5VvBpqyVI595kCH4NV
ZAerg/zi7fm57jAcPYtFfbdVcTxXaeCfrfzQ237SuC9Ov1aJcH3+nVj7/lhyxx4iwVIRx7tq6LZj
kD0347y9/fnXmyc67GTuSjq7wDm9AvcwHoJOOsk0F1Y6O9GaHMXV7ENIdOhJHPheNtplBcnUf5j7
mYevpXt0+D+1+7v1PvjyviBA5zdycpJlS4ydxMNlP1rRQ0Tq+440HXaiBlABTBlFDBDMSVd9Ggq+
tWPovr/dXgSDq9BxJ4Wcg3mkpELw+2DnP6E8vfPxZAixQtatkY6aFvpiH+/s2HEm5S+oCzhlLALF
cDU8zNME3HJLViLI64ZAdARKNfpNP0c9S6G6Tr/MFFJFVg0ZpFqQQ7zUa4JUBnvWkSh5SeyiKd0q
hdl9wUNTvCmQ8V5xdoYDQkehWEVPh9CeWGq5yzGL4h0q96W3JEP2BjDQY0C/3l5w0yA0o/blqEiZ
teI05wq3HXVw3G7FoK8vg/OXuEjTuVYWKJaS0P5WUrX1y/iJeuKQz3d9vKNDTSRUbizlefB4VB1K
rz55oIm7Z16AQf/vJp1xfYpHgqZJJl8gaXYmubjr6T90dJRJx2pncRDOn2IVI98znGperbxRXF9O
RweYlIUfKx4gogu7MD42tXTqLaoE2FooYVrTS7/vbLdZIBEZQYT6lGfZsfLJG5ATX2vgAzORrRGO
msaghRBhtDBncjlLIycewGzunCpkK3e319U0AO1OwJHW6UQ7I+TFM8J26GI8pWZLtp1l5GzdQWYr
rxWGQeh4DFUtlE4uQfjY2js7Kz+1kv1zewjX/aejYzEAf/PqZo7F6X+cXUeT3Diz/EWMIEHQXWnb
zEyPkUbmwlhJK3oHev76L6l3mYUajRd92thRBNAsoAoFVFampuch2fKXIt3Q9d/ew7JlaTwWo1/W
tnYGXGGHMfGKpn4d8tErzF5ygokMsy/Mhx2kZIpJmoEh863f6yb20St4uG2X63Iz+OW7wT4MTYrV
xKUYcb/J0EkCcEEVg8RI1f29saQmiZevRrCzzbegth9pct+W4sEZGkGVSVOs4dgVb9r6K6e5p5tP
ujTvEmxZHpLRq4ulgHVpPHbJ1tNva67EmGKxLRPMTwC5Oud1tkgv2V2i9eEcxBzxsNlvFC+DRPHT
tD9uqqyH8npyofFMQIZW0TLZcGCCVcLtcM3RfqnZ57qCwoPE60Sm4k6zgVE8m2RIX/LsM6U7GYqX
Gt8gonrfqcBDMpbNSsa5xfh9BcUKUuRPZFwkJ77A8DwJEKDdtlZPWnGyO+aDLP9SmJUErCIwC4/G
SBIya4OTjsfB7J4Wyrwsq5+XWkc2cRduyNJ42Ytl6R07t+3iFBMQD6ik63ylJV2IPggjvO3fIgNx
7j21qrZVjlWchmb+V+1SckgKS7ZzRIPvf/8QO7oMOgtEqehrQUC8+W7IhIpE43KHGZgC2raou+KU
7PzM3brRYCom2YVm//S/QASwOuesY7dZthmPxWlEF6Dd/kqo8mXYJNeY67cljZe60NpyjHXoXZ1S
tBtA7wIEzSRb1tcaMp1+PY+Gp9db81ylTD0D0yrrJRNECZ4PKB/jPJ1MHQDMLIX2OwTMQfakMzNM
WzQPa3dJdlsaj78w0AunVJOJOId2fQMy84q++pUiOxQEK8MjMNZ0G9mkLcWJKXF1KBKwoBrVlD0q
QyIr/wsMxaMvGpQe12xNi9OynvEmGJrpExjV8OSGKr2Mh1o0xx5RPrhFaTmQCJyRBltlg3m201hO
p6KYfy2q+VTbpiznE5mL823dSqvJiNUCTQNdUDj6S7ISSLfYkrdt0fCcd7d2NtUWxLZOCjq0yi1H
o2fr1aMhwVwLnJxHSxh2ls+qPhUAQ2/reSxG7TBqMkZP0eCcjye6Pk+kwLmQtrZLzMWPt03ygC0y
C/fk1afxViU2wkfSxIFDyhdNad7RfJ1IjkvR+Pxx7KDWaK243Aw1fU23OLBK4yXuZATsAsvw0IjU
rgYzKYzh2KxZ0IL2PHPIfZb5CxRRgPmkYDB6j23pGg2I1yutWAAgYr/vOs14MqB6UcjQWBt2fNlN
blJM/bEcu1JyVgosz1MBkR6PpWW7R7ckPW99GdZ2+thlso7Z3f2vnDs8KqFX+jlOyZSf0vlskkhB
87YDvaX0+bZtRMNz7qp28TbnVkFfS3Df08rVY8U1489meReg09J4NqB+sOuVFkhy9cx4Z5bzOGr1
UTEN//bvv/54A5TJf6MmcTS9QqkOr2iZ9qnSkqfOSr7plfVuVcUToctFS2R8WyJTcS68oj/f6cD3
dCq2Q6WfKaQftupA+9+3v0Q0POfB65ra8zg4+ckY6O9h7U5xZkTNwr7oBQBtt+cQ7FUeldDnloZX
nBJRqNW1T3Zudbk3KXnTuKxLNVlrj+Ak+wudQFY61VWLPVW3rqN78wDovGq6To2GEhkYTBCReIwC
EJyL2QCTfMKj/rJkj8VWvd42kmAheBqgtQZRAsSaCtAJv7PuMECrVWufmSO72YgWYf/7h4PecKDQ
aPTYsrFKIMmr+KOdekYhwx+Lhuc82jRr1HYtXA/+XJzm7Z9BLQd31u88ySiXZlcMNExx1uIlcPmk
Dr03pUeHdhJ3Fv14zp1pviiVZeDiQfqJeBVtL1lTducSz5uSpwvR6nJenKjFmjSGkuOg7N57ZfCY
sp4yQwfbrPHr9gYS7X/Ok0ulHZp11vNTvEFHhLmqNkP78RMexMCdX0ssJZiEJ/sBmVdT0LXPTyu6
RkrdLejzQlbfom6rvd3+DsFi8KQ/acqMTcu1/MQ289RMSOOy/AGyrJJgJAjd+v5lH/2gWUxUxWGm
CtqYwO0qJOhJ56rrM2GPlhT9fV1UydL0fSd8mIcZTuLYBkPxoLeVR7TJNkfHmJfO68teAZtkqxWQ
Li2bg50OG5ZIGxiEVha7/DSrJPlSozwdg21sAag5WdZpCFbatO/3mZiLBdu0UcUc5uI0TUnp0V4f
w2Ge45NRA+FwewrBhud5hMD83UPBN0P2g7L0Rhs8Z2WQrkoDuzUlKymaggsJWqbkaVXVeG0qALDP
TeWy0WX5OVOnDZa4kwlmijYMFxyQHpal0qlIJdBUoU0deGv/TdPt0aCf1OUdmm53WowLEZqpqeqK
9pnTht6TTW8fm/R5dsbIaQvJw6/IYFyEqG3IH6wUz3MFcG/jr1b7BOGtPpaVj/dQfyVn5OmEtqTI
dR3h4ZXZfTgq6mOWySjGBb+cZxFKpiEu18rOT9ACDDvwUW1e23ptJ8GxCKLaX5gxKIEkm4MkqFsu
vXacnd8K2Khof7AX2fkl+oL97x/CQZ5CPEMpkQO1hBz6bXLtRDlQUnsEhNe3XU4QOHn4GMlYvzoZ
Tvh1pL7djG5MldCgzp3D78v+4Qu0odu2pLLpK52D2UndGrJ9Uv5kkXk4X26gUJq2+7li9Y8FlO1a
9WDNL8r89T7TcD5sdNBetHT48FptjxQH4749Nfz39vCiwsSf/pkPtjFHLYcq9jYcl2LyJugdx/Hy
WsX21wHS2LOau+CbDTUcmUYKj2MyfJrIapxDT7RtGwNkvCdDufQKWlEY+m6o7a2NbAbBnuIBZHpt
9HmbId9Nm9wbE8tVVQ04+DG8bTjR8HvM/WA3Z4pZbakNfa3VUnMde1i8as62T22lG/elEzyKjOgT
hIkahFX0l0OEdqvCAaI8tjl9vv0JguOB5wfqGejF537B1loTPJo+rwVooLTMS7XFK6jlTrMMeSUy
1v73D8ZK4gppxh5CisHyxjgNVhwUS7V4tz9EEL55EFnTNG1lMbw2OjNoW7SG9F42k7vaECyNZwhK
u6WalRSjQ+Yl1f0SxeQm8dFpefvHCzzhb+hYocbGiDdlNU+f+6m6bCNIfIy1c42pO9w3B3dAT/Wq
kBnciKe6/ZRlB6d+V8pDcpdsFwzE+fKgt1NLDLYdUbLxFvOVJGs4lv8YOXErqknMJNisPAQLT8ct
YHAoVqzgawIRmrLpqqtRZ42mqSRBWbXDz7FVIMWwgvhU9ownWBwelTXPk0YUk+UnsvNn5UpkaHqN
1vbmolHj9fbiiL6MS+tZP04WpI7xTLJ+T42HLPvVaQ8Z/V3Mz5MMQC2aY/++Dw647N2cpFzWIxq1
g7k6bKzyV/BdrfGlSp6A8bz9KQJH5CFaeR07AOAj2YGUWwh54tA2dMnQghCicme4Ah3REY+eyDH7
JbLRIO4aOXPLBtR1t3+7aKm5c3xAY3OSWYiGjTkHNYVClcXAbrT3WOSSKUTmIf9dhU0nZEnMRn9t
OwAAytXftn9u/3hBPYyHZLVN2qP42/ZHimYvs/7ddOtjaxVAZn0j9YtDeh+9FhJPFBmKd3fgjzpa
rwhYfRFA3tNrnOVp3cKmuK/i8pcInZksUAKAyCqEHYi7tnOQ9uAkkQL9rxvrL9G5La8tvLZhpYtM
i3T26KTfoCTrVr3jqs4S9O2ldu7q8rRUHqtlIGiN+f4a3RYXOkyuOf9bVpJFv+4SKo/VqkDSqA+q
RV9BW3FiVvqpRoc8o7Vsu14PGn+Jzg1qx1gPnrJji9TQGc91rIe2StzM2OPvr4zJkFvX/eIv6bl5
6jriGLuR9CFIkiEyBlnj13VyASwA59ZbrmdqvZr0laC9zGt3/vnEoJo71n3m6Yahe9vYjL1HiVaG
XVwnL1ut3iVhhck5h6dLo+VNRfLTVG9H3PifRwWtPS2ECBOtlHXhirYBd7hrdq4VuWPgAhJHTfLT
tg+FKXuZvu7rKo+rVpOy1O3ewgdQaro97rKQUJymQwcx+Ag0dne6CQ9JU4g6dkCe5yAqcTxaEg9E
fGE3LP7t8Cj4DB6WNtWjmm5qTl9n54v9b4Pb01Ic5+Ll9uiCBeBRaR2r5skg+PGA+6IynG7TeVQo
2oiNSpUg065f81WeHGjbinqYKzzCriAk6BTlc5E1z9YEnkc7K8Fgp99pqP0TP+QJJkpxJZgR8JyQ
zpbfF2MGCjAyRJqSDeFmmXVw22SiBdkjwcd5pqwbJwa0e+181hYwQrUvpI+6QVbdFY3Peb1Jyqwu
Sp0dNWfzii1gUwGqjO+DJeErFhwhPFfQCC1LdaxmdsxUKyDao4qIYhaLVy9ppIP00qqgNZoQyaqI
ZuM8nJQaBc01ZcduHiIbjJ4VcG8Aw3ldbrvd9rMY9aMKHPx9a8Od7yjh035D79ixZF8ZutT1bS++
v9s9lTwX7ov892vbX5p1Dhq7iwa8mii4JOHs0GhSZLT7gnXngWqzplWLrvSwVOv8bGdySZnlmWnr
bcYquWwKvJ0HrMXGbHftWmUniO8cVn266NbXeh3f7jC+4fAcAWxtbI200P22nWczCbV1dYcBGKOp
l/z8q8bHBNzqKrReajWhw3kb7YCMaQD1C8m6Xg1ShsNXWKrFAjdHj6Gr7IteTS5dT4txMsbR6517
Qi2m2FOVD3EDBZyk6HRtOE/K5yazAjv/nNUywg+Bafj6Cjq4rBXayjCNdRjBASwb9+qOwY/eN+uH
H21qs6EVHQTpbZYdqFE/2oUSDD2VnA1X9zyG52K2o/Ud1VP8bLYubwahzM26bgZZ9WOdmnc9AmOS
3WYfvqE1dX3Iams4U2KERs0uaxun7gaQFdpYZV3EIkNxUbtZi6QbG2z+0ggm/aIu500G2xANzWVi
rAHJR1rYw3mhP3N6cdgPNb7T/lx0nppeN5RpHc+bkxwGG2I+pM2+xii3VCz5fVdY0DmvreekLTbV
as6Wmrix+XWbwnyAEKfsG65TEhkOXwFZ+7qwq1hj5yT9pEJQRMORsiqAp+vLznu3KS9Z+ahtDHVx
FYR4uQQUffWKgWk5f56XVk3mxW7OStFH6nBxqr362wc0PVXYB2BTuG0/wfLzZRJbM5uWmrDfYF9W
013yN0t2WRWajnPvuKFpvtJtPIMzPI5oAC2tY/7D1NzmqAXqIZb1aAon4hwdUP44S0a0yepJ67HU
8Dv73eyPIP/2kCkr5gNiu282vtYVUJz5cZ/lOMcfx7ZlnQ3H7xYwRTHqs+Qr9AiOt0cXhFy+536L
J80sDKz0BkylY6yvDlGD20MLwiLhPN7ZUCnvCDxeT8HrnkI7cxnd0g5Q7JMkSqJNxTm+7aRGPufo
ISeqEVqZ28UUiyGx+5/H67+yJLgG5/LxsG3r0qTjuSd6ZG29rxapqzbM75KLMRhun7wp1vwEiqpn
p9SCedNcBVkn+qglnyfwTb6Aks+Qr6+trj8X4z8kOyTZU5L+Mya/4tTfqCybEqwS34evqirUvUZM
AjRmlE3UM0psYEM7L/O32/tAkJXwVZQ0GVerLVh/ZtqPpU29AWYcyDkhKGT2shcMwVb4q5TSxcWk
zVl/Nupvi7N4AH0qtiT2i8be//7h6DXmuWlB4YpTse29VTEOxYJHbrZKXFBkH87Bq7XtFzWL2dkG
x132umY/y/53lUSaVCZOFLj4CkqemIszzUl/zo9zoPlFEPv2g3mhIYscX3YlE5mJ83erja2l7/L+
7FiHWgv0+mzL5Nuu3r8Mh2+/t0vNXKscGZbVfVXjp7T6ZDafc3gFwO3V2V5eb+9U0RdwHm93i0ZI
piN/nrJDilC1VJD4bJkkTxEMz1dQWAFINWv6/ryVYeuc88rN0vD2LxfsIb5MUta9scylws4EyMt5
WTzF2twVYMZNB0zpLjlhw+F71wsDTyuJBU8eC8fby3Czc4ll9VzBScR3r5eNodckr/qzoj2s+ZMh
47USmYbzXjOZynIqne48p9SrutFdm8/bhNRtcDe0mN9nf86HWZ+jvjNr3TnNX2v0GZv9GiRGMNAv
eT5K4oQgUvOd6x0wnjUjvfra2njoUoPEKV1zqyIdgIrbXyHaoJwHo3dnqe0GHpyl6GBjFfZOV+ev
CbgQbk/wJ+BcOVP5MonSJLGlbEhmkuKtACTKHi9aa/sJraN0Jue08lv7QRnQdNM6QWvbT6sjK8GK
gqDKefcEjSLNmvbjlLntsQry0AnoJ+ougR4UoeXf/sTrNrT5xva+HJKqH9fu7MD7iP5N2aCiDCDe
7dGvb2abb2pfZqukjVr0wHKHzfIADKKt2V6FMChLNwVLZPMFk3IzjL7Zo5T5uIUk0A6TS+owe3Cg
N9ZGiU9k7IWCBbH58oll0abULXxM83vyp2MfJYCgWK4RqT6LICcryw2u4ykNm298d+J6YK3e9mfr
oodT7eZhM7vdz+hh9vVgPbyAPwltZLdXSLT+XCRA24m+Li06olMo+3Vv6/rE0MR6e2zR6nPX8wRw
PmsA0uU86Kk7mSB7j5r5yzwEQyfbYNeDjM0XTMw6nc1kdXDzG9hrbQHLbw2DSzPyFquyREGQWds8
GY0apzjMIZZyVjbgyO3fU31h/bKDVYuvIyggDD0Yy9zvR3eztpd4xMP+OrhoY5aEIdFHcpGg7wDF
cNLS+jKuxr8lBAuUtM2hv5i7Sp9Et9dKsA/4gspUjhNYImbrS+wM4UTs0Nw0f1VTyfDXT0ubL6ig
vGyUDnALX6g9uVo5neMhk0A9r1fsDJsvpxh6r0OipWZRW6huStARHKsuq/+l48Vuv4GAx63iR+gS
Sh5ERZbaV+lDeq1ONRph1Z5FqA31S+6VXQZ0oOR9489l6e8Tx+b7/pfMtoAmxujGpXqyfrLM1UP9
oHjrsx6lT9XoKY/7AbAeck85EFk+INhhfNt/NTcG7oUMJgRT/8Uec3C0lHp+LtaSvdXG2krKIKJt
wEUEc7C70SgG2E5/SfWDbUrMJhqX/HdNHAZ69mSeWMTUp7w+t4kkhxGtNXdjr8oG1di2ZFFGHuf+
QnaaEwm7iSiq8KoLVrKAvRxFrWj6qTI3/YRQf9EPRaR8XseIhmUAygKJ9/0Rab2yq/he/3Jba9os
I4sUos0hVesxWLIh8VQF7ObDaI3/qLVFA71V2VM5WFOoaFXr439NH9wS03O+0TGwSyX3VSXuDlRX
9GMMQKafD9kKmsPEemx7e35oMlaEddyqn/CI0kXo3FNf0hlg8rGl4MjViB11epkeFAdbtzJm5hFF
ipYRpQJ8MQfv+2BzmeE7+XHyhyOUcBfPPk4etJo99n0e3Di4HSwF240v6cxahStei6UrjDfaH1PZ
SSNwQ554oDQzQpwVy2QrbzEYpdcuWPrAuEtP2bCtfZd/iFwJ2jNirdt3nGEHoHs8xXkTbnNxuG0V
0a/frfVh+FFt+i2m+PX5Bu2T+TnpcVnvgPS5i2sIv5+LHlpa6GbezCwap89ae6gH2cOcKOPiuQdm
UMKQcoJl8qPyZnylnuaWYRWRY/egB9WnxMO/SHzx+tuAzTMRQFd2ImaJjyg282FMWaQtycXKzaAx
qkOrWZ6jOgdWrj9uL4roQOEpCLqidsZ+dwoarUHqNd/TcIJnPjaeFYw+DesX9pgW7niuvljP6T1N
5IbNExJ0TC+det8KoCZMfItko6vOtjRBvv7SaPOEBEkzJmW1wYblg3VJDmWYdW4OgB8+SPMgVeTV
EXELP/G7s8w1RVuEZygA5CgrcxVzTmEcmd522Pxd3Ljylhc1rIP6X/kWEd00eL2Hqc1nVFuxHdeT
FrZhE5kPaIryBy8NYk96nxFEMV7aAWlGZWUrvohG9LT5VdBEhTcEU0BD4rZe4o+Se4DgFDW5wKCu
NhAie7gkxlltQzTjdKskoRCaiosJ5UCmzaQY23irjxm2gvlcn9P35miG60GT4dGFq88lGHQA+JxB
YzuyH+dgfS/93C/Ac+0OpyHA8YKbZvdD+3XbZQURghd6QI91p+b77qZRcuijIsKJHVZhLwnTosTD
5K4TM4QyjdhqMP735PX/Lpipmz0mCHbj5Oqe6rZRIYMPCD6G5zXQwCKtJxB0iwipDxnwk/Y0+a2e
en0B9eiswGWzcAY/ccx/b1tPsKt5toPCXJXWKNElpzgXRY/Y5N83rvXf063voWAa9w6LuskAsc70
PLSzTMNUdIXhKQ70pra7tFWQv0IZ0Kc5WKRtO9NdZU132cYs92KH5N8qhiRmKBIlKNPE+ef2hwm8
k+c/0NG7M2Vm2kdszmaowVvq0cibH/HUGsF9M3D+r7UdgZiODf9vzqP+PA9eUks2syDn4MkPlrJT
gUPdDTfWQd4qP+KEqF7PNHdi7SA5sgXHDU+BAEURtW97bKmU/C61Jy17ICZqaKlrlYAby1Aff2o/
V5J0g7tsLM04FYwtMNNL+VU9qR7eZT3tEB/H2U0e5nB4x73vh+yIFi07FwX0pCvAlonZWvoTKrBW
/NAkkhu5wAV5EoSmGLdCVxDAlvJBN1+gtnjfQcLzHkDmd46VGr85T2xXGU6UOn6+fLq9S0Uxnic8
cLp+SnWzZZH6MvnQ1QkWHCfDIXvQPOYy5BR5IFPcEx1bPAVCm5pmAjg26llvc2DhhK/Po4+LvVf4
ip9LXioE+5aXZ9DQ2K/sutGRbv4yKwuMojVoBNnnKU0CZS1CoiZ3HsOUc/Ei61Mw7WIqiBAcgY3P
3xSPBctvfNDoKv6dr9U8NUJZFwAuaTCbbS0XY+4eKoMFBSklBrve3GjYlDvm601TDKPA+LNn4vCt
Q7z8H7sj0qFIevzuY11xcx6xV1cby6YZc9SNCwUfvCM7T1vU++UrMtdIdkUVuDcP24uVLjfsDbOQ
CbVNs3+0RwWoj1jyerGfelc+gofuGRpZVKXE8NPWoffvua9+FPnnZv2txZLI/gd3cW2KfVd/uE7G
c10PU7bb6avz1h6NQxo6Xv0FvFeB5fVf1ec1jF0dgJn0cX01jkVoS44rQfjiYX1Jxro1NoEv0jQn
gWZo3D3hL7rkuwQLw4P7VMNEUy4U7SLVOm/FV9CmJ92X2xFMtCj7lB8sNpF2MMmCk9xq8qDG87Ba
okOTms0hozRg5SyTNfmDhbi2Npy7g8fZ0kHEiwuY7kGWJUhDqgNF6OpPk7eGJCQH6C+prnlOpMFM
ZDcu0R/rEV1E5W43JfvZFcSvOvPNKjfJmSVIJHTO83MnHrMZ2VZkGTE0XD3QEXZW7XdQqRpSH0lS
zmp3iKF6LHsAFH0Qd9x3G4SPFSXpo2Z8HZpDm38ZmvtSOh79t2pryqYKOoaT+mRXDyZ7hCLJ7T0m
+NV/4f5iR9FjAjtN1bcuOyj5my17pRQsAY/tg9xpAnYr1hzmJYC8at9S16Hu5Py675fvXvPBO9QK
1+okQ7NQSdRTqhY+Qf/WYst48wSHLa+WY+p9EXc62P6LFZg34nxP1N7Tljo0mPZ7dMpwMUpJ8BXd
4Hj6g3jDE+umbwPeItqj6YEp6NiH2SN1bZeG6sF5zn7ctpkoTyGco6+VRkBsjJm0yxwYYRexQ3JE
GdIDx+S9rs2D+tqprMquUIdoA4MuPWz5l0TGoyyI5Tyor9XHkdQquiBM5UGdD432fNswor3KOW8f
ZyliOH5yYU5QyW6+jKBmZjE50nl2b08h8jQuQZ/XBQjkzEZ82OrDZH9vK+1goN58e3RRCOfRekzt
e2u2YBn2s3wYAzVoTvqPGppFnb95sduEzrHya288O5IcUbAUPHJviYu+Y4M2RLShhxb5m23rwe2P
EQ3NuTarklQjKYZOVvpztKvcs/pSUloSLAOP1DPB8qLn9oqfvXi6xjy6Pmjoy7z9wwUn9p+ryIeY
BGwEK8dxaA8mUNKD9qMlzN+Wy1IdQInt355D9AG70T7MMSQTNOcrbNWq6t2ULW7N3jfzPj/gkXpp
SncVmH6IRkDPqDl5c76Nbp6bD8sqK3+LgtCfv3/4Ar0f2rbdsFXT44KLWelvKJPpkRb8f/ILUe7P
g/bKahkqYmETdTTcQivM3/IvKcR5wh2U3cvuZKIiFU9+oKS5qS3GhOVIveq9eG0v6Zv+BIJANHqq
Pj3MqOzetfA8fi+nwPY0BZrxgMcd28+W8mArkixAZCwewKeOQ9/QAkuyv1A74XIYTsYJnb4hIobE
NwT7lkfvtRqz68GE42XJ47Y+WMMuGCLrgRU8S/LovS0pIbeF5n0UfPSwDqfDGCrRIL/k7VnplQSZ
JzZA436STynsM4TsgeJlvfImb0RkRSnp/pOTJzlI2iVTUhPTFNsnNv9k3Ws3/L69e4RLzCXcObVX
3PFgou0n6O2DPrI/GZF1GnBJvTM0qeS/oanM5wnCXZjCBNYxGdZTqswuWTbJVUv4CdwpXaH0tZAO
vrZ6+AQv9ZJTe26OO3xCCtMTZAI8TG8YTaPqKyyBrrkGOpwuW8iOOkKU+asNyveq3C9Efv4iu9gL
CnoWj9gj+cbWGsqeSDRdO6oCZQRExApLrFEe2n4boBmnCkCmaYZ4XjrKVN4ESafFY/k2qKQAZ4lw
Mnvz7/p5L34pXud3jTv7ql+E80E21fXj3OIhfYqd0C3NsS2UEe1i2oNRSRJn0cD7Gn44SIYJXL/m
pA9R06wuNZ4zhN3b3iIaeQ9iH0a28imxsml3FuNnjCfuPrpvXO7wRs+k44wxDqXUObL6kG8SS1wP
rhbPcmDVRaJvtjFERH2055dRGdwl/Xnfb+a8WlWHJZ9WbBTLPBR4oC2/3B73uqdZPAxPycYEoudI
ZCgaXPvRxtXwYVu+J+m32+P/uW/8HbTBof7fRSSpvaYpWl1ReBuIvxyH2u2oW53iZ9uvjsoJ/QcI
foaX4522+lNpZoULrQLJef3nqnhlfh6DtxgLM2z0HEaV7TF/ROdD7c9B/JsGSZA9jl/jcA3x4HWO
veqsurVrPlgGcoY8mM+y3yDYxzxOr8qKoZyoif02G8c81cIlkSXpghuHxeP0ljndUjbgLrm+gCvs
TyKno46auEnkRAxlVC3YX9ljiTkFW5ynQOgrpe47zRoitc38AlyKdPbQgHF7rwiOFovH6ZHaQm3O
wOjQrPOyQ+5XkRVYkR5koaxCI4q4PCovodUyEersEVf/WT3RIL+A7OJt8+aH/AB4QyjjnBRk2BYv
y4P+zGTLaDJGamRH++G1Ppt4TDC8Iiw9GZO4aEG4uNDOS22AGnWMtHb+AbTNcbW3w7TK7lKCzNri
JXlUotiqHWN89hVgtZPmdp71lDzsmBD70EYyFxE8TFs8cA99PfM6VzBWFyhAn9ATdnHIDlVUh9vB
ecq8KQAi3Mu/O8iI2WP8JJtZ4Jw8io/p85JpcQqeVMWj9qVYX29vZkFg5XFzc29kc9LkYzTCU7qc
+EQ3XcPwUxmbmGh/8YC5IbbSsl0xQ35Uf8MV4SsF4G3hHktneS6276QrAZTHz9XVOmVpjwCqdj+U
Edr2DyOzXI29NOg5aYbOhchRNpzN/ls2vty2nWBT85i6wrLWKe2wGUoHQPBHGxVDTRJjRMvNnf2K
s0H2wMJ+1rXfcfnPeBd/uWHxMLpx6jWLmvjJevIKCY5Eex9bWcYt+s2cjy+EQuNAxxFaP6xB79bh
niRmSIH3IhoDpkhaLd9z+GtrzeX2DAzykARELgfd+S8JkD6q/qtpT0vyOKUHQo7mZ8ky/HnrvDYT
lxbkZKLFOGFXAYrpD/78TiPV0/zSb7zskQX2cXCzYx4WXvZgAz7TXJwj+VL9uL2/BNAQSKL+Nykp
UrVs2glZTw54U3UaDhvyEPWQhLJ7tqDubfFouq6zwTHRIMfMjyh5+sV3xXN6F8TMnhkWl9grvxah
9PayG+2KMXkYHbOaKVkYJgMk/6gf2HkOt6A+lZ6shitwSB47h/pEq1gK9gXqa6r5YChBMUoeu0QH
Mo+YyywDYnwggsOBPAb5s+4vByMAzRUq9wmwefKnG4Eb8Yg5OlO7JB0mUvvXSnlt4uPt3SQyDnen
L1O0FgCuicJB/U3doB34M10kkE/R0JznAxFtEXRG4B4cPypgoTGr77lMMEI0NufrdVMs5TJi7MY8
1zv7U/cIRKF72yaiw4nHwzFbV0i+P0ynx+zJwhmuePojOjqR/Di+LPm5/uBk8Tg4pkBUqdrwCfXD
jiuwj3q0PzjJACV/MB1X/IqHvamFujUEtAuRCuZTbyhx2I2pmQRr2sZ+Zqy1xwxLB9tDXEY4jXNw
kuqV11T54tdWA7Jj08ldBzU4L5+Vl0RbnWBqu/OWgPjTmHv0n/UJdRu1z91qXSevGfPC09cu9xvQ
MHhZDW51NUtH0D+jH2ZsCSSdyyH28eTPQr0w8n/IZJSuAkSKX1b068YodbdcNaO+N0YUc5vk2GyD
7Re45vnjbKwgMFYStySJ6k2kkdwhRYvNSxW1rVO12oB1oFH63ALjXXiLlz3vgNfZlV09/tQ0rq0G
99CwDHnWLAv87OtXM2LH9FN2QGoYbKfa/R9nV7IkJw5tv4gIQCBgC+QANbiqXHbb3hDudreQmOfh
699Jv009OZV6kZG7XEhIupN0zz0XsSF6m+EVkGtrOJWLuujNh9eHtnTg0iccfh+veOeqcavKY/fJ
PDZHfiQa26GKr10pHnFycyUBz5BATX504RBaf1URytxw58nT/3SCrLKxMqIPvXnQ/2/5femZY/5Q
vC0nXK2idQuLF3DQnr1Ed+v5nS69dkqSyaqbDj0ASzj24Ozg3mMfpmiM/RTlVgfz04RHrb+KE0/5
SfzMQpzYlyDeTmgmo7M7Clco4/3GxjLMvTQub+hm5ESAHjwvSDbY50kTjSnielcKXKrdWy1W4cAo
PTrtY5edu/Kxn3RvXiqBkHF+JDDtrGgQ7F3E7gKY81g4hjTkLxcM/nReNSk45USXnPsH+XaNclzt
Bge1pfvRPQITGe9v03GPLowQaHr8XeMJLuNdEQgZAbgbS5llOeZBUdP/Wgf3eX/OEhpXwLmEWVgf
gkRE/tOlekkTXiocg4wENLpxnEQDU4GipQQkcWcPia3/B9zs4tqvrUmyDaKkuDZebIPgeHRpX4Cf
isoHGi5NaKGOnMWWxj4onLQMAdzLxhStDcXNjZSAN2XPvpI7JVnG/bntVHFhYhG8o28896JW9Kdq
NQ5dcBetuuvJ0D8+lUXdt1AWwziWfoVMKWp92avl24fb0qXaHymIsW106Ubf0UuuhsV59W3ldljq
oi/Ve5SM99vAwy+EiQddN1wONnKkLM3OvwtTTrpneYU5kTF/QV3nAW1wCDleosSxHl92+iB0jUlU
hl+m6nPt3CYVagEQXFtHIyxhUbqIHYLDGlnR9GLe/UwgA/zMdnb4UmEh47flMCYWAj7Ewl//F9Si
iwEUtkTG+XFnmPGAh8ea2Vjdh570Q7Lt/D9jztGD0QKrMOi3vXjbnVqjfyoRkHn97EVUGZnxXlA+
Zif37Cf76XIfBSoi1i1KIcMyq986NahQtOCyJvdouy/mmAbz6231UD0PE+luUvQEPHI9niXc0H+d
H/vPvAhBL/d4sfLLtyVGtWq4gOYpvPPZS4b87fWOXNrlHc8TX8bpefN/ZuzktjpqAtW9+ncx7gev
1dKKNvhd7hXB2fvkp9NTftxe8v/2yEDQVMTlSedElGcvufqAeD0Neoj0cLjc4dez86v4TRdRnxDc
3z4hxeHL0L+qoZwQe4aCVmlXG+GAaH/3dUysiiuvjP7b98XsbdsbThS9iwfCnkrT1CTRFJUVnszm
N9XCHawga1FfyT4V5mHz1oc8mP7mWer5TmyB3Y/naJgD7qEZiZXtm2hfa9GBlxHPY3OguXso7KeM
EBxy4Tseg4chgxcT9+vmTCd7Sg0d4Y7qfC7/f5A3v2jbEr8JtGjWj7nsIofVr5uvo/FXDS+F/7uT
BW2/rsgR+KCq9DzBIndn6G8yDaYmZXNVBsgfXLNjV3WO6U8kpTkz9lNgAv4WgsZ6WOLbIuxdC4bI
H4yzze5l4O5x7HSeqi+bYxzqoHzerD4P0Tg1HPvm/fY8ioXIvowDdVN4lUlSkxV5QobefzTLXFe5
qRr9sroPB11NlrmNzDXTwR+elyEjB5Hzu4hAsEXS1ZX7i9tmAwYvy/pkUBLO9vBadUxzJ7kqRRhe
FlJS9o67O2Zq5DM6QJBTttonp9A1w72qYxj+smUftqZzJ59w5LfSdQ/eu/zdpbkbjqC69Itdh35X
CZHkqBxj4S3pOyddcouGHd++Fx7/2W/z01C4TWjCotyWItVeSffTnK9LT4vWSftyiFu3QfqyPwe7
d7w9vGodUkAqOG8EDTC8i3LqKcxXy037YrCfGqcCbh8WOQbPzH+3J7t6zcHBSA5q8ahBWr+Gai/d
YXQNPADlj6JZn8WMzny9ZUcD7d48Or/cnk+xd7KzQqPxAeVizEpFk53spUzcnhxqrlPBq9Ed+YOH
Nt88sKWw1kqd7LF1/9ls8LShufbUvQfmJ3fVoDQU0iz7rY7tC0Z2bbR99J7LbQg7YhyDwj+CcENj
clVTXP7/oDCOBwYlbxAkHVvxVBpbaDHv2VtQ0jHoCHMU5kpGq09k84rCzmlKGXk3LPpodBqhUh2y
pO3NRdVnr4SZBWcC+jWA+Kl42BpdSKLaG0nRzW2wl3bz4C1K/6nL0G+ghLs2tsjsbE1MpZpCUnHq
CVw5zcVOs57GHt3jhQY/DNqmQTZoXk9UmySruW2iPL51nZRu+9LEvHJY/hSwOvcjSqfR1RTQqKaR
FDzo+GCiVZGdkrE6LyU9m8yNKBf3+Q0Zrs7tATxp5UjSjgfiLNAkN85YwR8AY6/unOKi6x9UAdxd
OQK03YaJag7I8B/Hxn2wDZ3JUGzQ73vPh+F9xswWbaOttCN1zMWUMnrO3FbjKxSCJMPU+5n3JjW4
mzZ5Z6Dn3H5w13n4uo979sJr5v1926yqprks7sMi0AlAOMHllH3bD5mHm+Uqzoy80VnHWq2aQdJp
UQYVcpG2nbYdYpAqCO2yCl2jSWwU491ehMJ4/35m/LCIavDQsseHWa3mHsWRVfbADPvk1VaIjMm7
t7VG2O46VmTVeiQNH2y+7SX6kaN5hZu/ZTkgh81uePCvwNwBnq2rnlItSlLzSWRm5i/MRcvE7VzP
SMl07G3IaR+uQxE2NH9Fuffn2xuoEmVJ19nSuQJmhKSZ55+WsY+zOXs3iu14e3iFw5CB6z34lcQK
QUvz0qDvazkXIZ+38evt0RVhjwxdbyC5jTHD49k7vCoIbvE6M9DlvHoWYH6bDbbq3tS5EMVOySD2
Cm8aRe4bdjoZ/olxHqMt3dvk6x4tVcNfhO6DJAfoDldmcwPvvXRJYJcH1wh+UVtX1q0a/vL/h+Hd
rWS2vRtuWpr0sA14ThzIwWumw+2TUA0vqXqNy96SLbiNkYydFzf/Vfj9W8Ws+6RUJqA1ghHl4gs2
x7L3YztXcTeYKYHq3f56hcL9AV4HFsDKR0S0lkePARmfxc6ACOmKqPLXQ9HkybDi8nF7MoUVkYlo
va3kfdNVENqufSwWnlRDfpjs5Vxk5P2+KSSlznN3aavNt9PV7P4xl/JtWUGjuJK/EKR8uz3FddX7
g2yW5XnlE7MG21CT1WuY51nzr83aX2DxXaKWGGY891WuOZ/r0vUH9ywxrH5u0VAtpf7+SEGkvLPx
3OU/bi/lIqN/pFXIH7SzNVnp6jYQqLw34mEHymT/7/bI1x/CMbSk1PZkeL7f1la6COvQZd53b60T
w0frLj8/OHZ5FPn4hE4IoL5/2CZ2tun0UoGdm9Wj5lJw/bL2BwHtUuZzsDW9lRZgOeXVDql+qbqf
u1eHawMZF3XoUZ1oX0c4Yb2XLf5gZZg9ujtfcFBsHJ63yoiKDO2A9vPYoNNTvYUd+tsy98wtolEm
lRhKcT3hW7s3wAanaCaBLs9PE4olVlagS8F31vSaSa6bhz+YadeWVJNb4obI3Czizhy6WYGOD/9m
aEAqyHBo6V2B9x/stLi6jz7ezs107MyvXeWFNQPxaUA161CpkWQW0BR0QGSEkmmfF/mBMw84vsUY
0XF4t463Jf66cfNl3DvOX4xZbplpPZM4n41DX5QvNQcZWd9qJFpxGjKuvfNmkdVZb6Pw2wGIvtya
k+801qGm1XzsaqsKbcbXc+Myrrv2KqRMhrtXRVGbbQ0B2LoRpQpfxhUJ2BmTL2899u/21qkmkWzF
7HdkmzeIcj0A8cG/DOY3b+APmZfuo6mRANXeXSTjg356wWb0lgX9RN157Ikqqvl3sDCGGWKOugV1
f61ZjELUZLx77+1ENP7lQcptKdoBAEUGOiQS5myxNGtRTSGpPg2Qk1sY7i+BqE9LKUJOQRM+6RpS
KbyC3ObPn+vS27vFSTN3Nr+OxO1Ti7s63kPV6FKIHwTVjrgbHrqF0PaE57BapY4CWGHzZVS7V1mZ
xzsTkSrNeQS/DwBZKxqU440ZisLhbvhSg5WhWlcQyDa6rKVCuGRMexaYZbm2zEmbugje+sJEL/PC
R86vKeFT5319MAuvSCYv18U5il2U0e62186kqgKoDNrCLaJ4zoTOlSmkS4a597bwrWBFQNsjMLBa
MFmgwiEwZ42dvI7zIr6Mb7cHaxg2ituEE/htNM5WEO2FS97tpq5jY2i9qOpL/6XwLBobLQsislig
acjZD47Eh6aO/3quEV8h2YNqmjo7C3A9g9fpowb7GYFJ0ovBKOZFqLkpPk3z+gpqYzey7XVGh2HQ
1wM6a/592+Yp3IUnxQtdZ2TzkEFSqSMi4f/r8v0raG/icr8vffMH0exgN2i9gOYq6cKtY1W3aN7e
a7y1Svrs/2tMTaDJC28K3NSznCl0lgIA8gVtmG9vjWp0yUKAKSLIGBgX09EczJNtCP9A/fquh0Rf
ZpKlwzAYVg7zAyYh9JopJiTj+yoM1qyMb3++4mRlrDsHuqfLGa5UaOoEei9QYJP5p2hBVVvd97bw
B3XsEgAO5RIsYlrgBWZnsGOy7neV3BNfRre3QW0FvihIyub8mfTF9/LSDi8Qh9v7o7AvMra96Cc8
jJS4BVKLJC1vQ9eekn0pT7eHVwQTMrx9XtA3gS6O9+bUsUPf6xnsXuzomufau/NSJgPbh6pfd1DF
EWhW8bUR1pcmb8/upMv0qwRIcu8GmGAzB5uTlhv6HhYlj2pjb6LJzw4NMzQGUKFkVFJhfw/WPkAX
v3Qv2rORByx0zVZzrVSdsKTAWRkYxb6OyJWgz8juVCc61m+0qO4B6UM+pWB+3Ejpuj1e0Qsxnhvw
vOe5+dnfvPNtAVLsjAxydzvw4qDc/mJ+kITp+tmMq9neNdZBsTcyxJ3Z3gwgYE9ToBnfrH0LB2N6
5cN6X2goI8O5NaLeag9IOjUENzQ7bUrANCjXKJdCNGWKV24UwByOffZ2ccv+d2NA9Gaf0EFTszuq
8S+79iFKH8y83MkMyTG77hw0Vjyb/stS/HRtQ3O6qv2/nPqHGVpcBCyrNUg6L/WbGKxoNNa3odQF
TyrhkXS3JgRoA8ER/QsXSJyCVc0c06wEqcJt6VR9v6S32W7TbJ0ypEiWDN2ITOQvuqOx6pyX6vsl
1d3Qh8gaW0APBviUsuk+gYlWEzSovlxS24wPrAp820nXgKZQ25jxJeaozLhrY2QcdxfQap+AXUi7
Yf1iD2sR5ujvh2IPocu4KBYgE7cWO/h/jd3CAjYU5RKUe++oMtWCShSXCBm3PQW+0Y4th9Us+Xkw
RDQiuVlM28HJnJPX+kfCrbf79uqifh+UoJ59Q3htTVN3NNGbxWd4tO5emtLX3VAVeiyTttZOV855
L6DH1SxCkg+xtc8p84O0DkyNJivuejJUe94bH9CtzEnBNtCE2S7aQ9WiE5/ptnPIDVLE815Y4TI3
/buo0PTo9t6pliZpuO+1gTGvppPycXzc0UuzWvy3FQXg3PKPt6dQCZqk48NmGHSpoSXjYJ8m/8UY
aII0j2YBqtElFR9d9BLPuABMpidO/s0OCG8P2UQa69FnAdelDBXTyLAPq7M7tGsp3dQq/MTM6XEu
s18g3Dzc3iNFmCfjEJeVoIWRXfpp17fFX8HMxXd3c8zvWwWKtjCz5pKE4CP3/7o9nWI1MjK9Gw13
9mYcie8X5xzpEXduDqL8ddfoMijdGrLca9YAwdicHyqBWiuynazC0SBwFB8vA/nqKi/rfe5gWfbs
KGgVDpuF2vu7ILXEl5HoZV6CeQVJzpSBTXzgZ7cdQ9vTfLtC3WQk3ybI6Cxgfk2bvXlyquJYTf0j
KU+1rXPZCrsrg/m6omLcn4CYaJ3tmyNQZD/Z/UPv+Psnb+idcPRsPOcIs/p5+7BVqQIZ3le2HQig
695PHWYd/T2djeVbXXQA1POYOjzsu5/Wtr5PW6mxlAqnLoPSB5rRoMlgKSuz+Zv35MF0yX1eV4af
O87W2AMyzykYAOdjwEYeuhNxYn/PdA34VNIr2StYJ1rQCdLLF/TQHc0IeY8DrS2NOVRtjhSW+G7d
tkSsl5CkX0HcUpN+P6+14dwX9sgYPj51FWtbQBqQmETdmpXYXX5AV+v7DkBGnIOfbeANdhwvnqB2
pF40DfaR0UJjZhXqJ8PeLH+kRbZRkgbj0IU2L46ovv7V2w6AS/t97k6mZ809A9yOQUZStKaIhGU/
oLAldtYhua1vigOWiVm7tludeS2ddN7oEHM2jFGJ1s/3xeMyN6vrb5khrB0Bfxk853jL7GbxLBZd
/kUh/LYk/INTdd1GgIjyDABIMhcw09w0/Mjf7qrowpuRJP/ZhKcYRi++p5iRpgyWn1a2HGpDlw9R
bL+MeZuzseiEAc+J9k3RXtcphEhzsgrLLZOxtqJmdGAD3nCN4b/etN6drokELz5DH77yeajDem41
74aqZVzikA8hc1H507oB7Z/mGT24rDznWhiuyiHIsDdcetfdHwsw7Yw/QQoebjztGIrIUaE+kEt9
3c+gfXSWUeNSFTL1u9Tnw1L4dKkep7iIdUL8Guf5vV8ZD/O50uiz6m39NybgwwSL1VmW4zVBalQZ
iMEfC3fAHTgPjaALe6TeDTT+BG5QIGNd2Lr2M6pVSXE54P6AXLGMAslCgDJAp1ZqIR7x+u5OCZCi
cqBkSivfVzst2fbZQHXlI7DTVFNAq7Czv7fyw5bZtOj8vCToZjcgAjdWI38Y+2mE2q+/EOmamjWo
ppGU3ZitqSpbhGr7AsbF2ln+Eqx88TdcaBuHac5fMYmMfKPm7nn+CKxuUEzpNi0xCqxTMf0TZHcm
jGX0m2s7ADBzLGMlQAemhJym9VtZJvb8z10+Q0a82YGH0kc01Eu3ip+5SQ6D2Xy7PbTi4iKTtg51
z3iwNzQl7vKQ8ULEGwu+FTPca9b7TxVjmsBGoRAye6tv1H7dEkQGDZ0SMTjPW1HGnPB7Ag/PlNN4
oulNG+05nDcPbFHLo8ejbNQI0NUvx9CX/z8ow9yWyGuI0nkr9rPVnUoUlTeaoa/KJoa+mPcPQztT
BihjIHga1OaDTeyINSwPR/HU+zqSFNUUkiHKss22/NXmaTWIk1+OTYxWDCQeHaOPKhvx/W05Uk0j
mSNQZdRTxxhPV/G2T9aRV0e/pNFiaq4pVx0edkqKPDa4bJ6XBU/HWrDQ7nsz4aW7vNz++uvVjBhe
skSusLyia/o+KdCHnL/lKJNGITwabkRri16nVtTEy3nZtFRbCpmSs3Lt0AlrY2JI3BzdN/Fe1JeF
KMPRaVHMgRbUyGjqGnEqdk6mojL7DQImIGPgDz1xUiQZ07Xwu/rm5Zlyai4PirmlPR4ILjxaw4mf
XDTZNc+6pjHXUXsY/yJsH9TDpFPTtPmUIyseXRh+8pg9CTRp/jIfwIx+vnRLKHTPBlcNIeaStByJ
lR1HAgkYgMLvrPPusgMrmjAvDxUo6jVydhHXPyCOmEVS+K7oF7ta1i6hqDja1io0uzdau4emXiMW
FFFh9Qc7M6JckGS/r702ZpVsgDn0+4y3gyVZuvZoAiVn7l2MrN7h9qoUui8n77yxt5ygx9ZZ23Ox
fM+Cf63teyNeb4+uOhhJ8wdS2WwZ8jUx559d8HV2s9hlT3b5xIZVswCVNkraX/oDelJ3zZKIdjg5
Q3dijXlYiO7UFcPLKTwnr4KWee2SBL198DLQo4seLLi6AEeh4HIOr+2ydjSalqUDIHer758AF9HE
5qqhpWtGtnhZXrU9S9HcEvUpyzSGotjs+K6TldN3mYuy2A4eD6Vm71sNTvokwIONM1phAa6T23Nc
p43yTLkVoxi62cuaDhr3wz95x+UnWlgf0Pv9l/FjiemRox8H4v44iInOlyh0XOZ0QtOabfGp0yUE
hFvr/DysRpg5BFfxLsn3v9v1R+DHE4Vr2YhmlapzkhTcKIu+GpoBIrA0p91aXpp6P93eQNXQkmMX
/SCcGvKb9t7f4zJ9zXfv8+2RVWohKXZeIKEtJnz0wl9JAI4o1AnVup5KVy/jOHZJpafBmI1m3BmQ
91uJrGq3fqlGWv4jzJK+elWBHne14bIxzBf0b9ccg8IQykm/bM/NHY8iLC33Maq9kzeAbK35l+Qa
dVSYQjnlB2xE1W1+x1LDfmTZV8Buo2E8LAEg5KOOgUo1h6TyNhtB+ovnhaQh6N8V+cZotBGpuiHy
R89qDu7idCbQ+aLSCJhi02Sy/76eYWUENxKUlRchYOshY81D23jPILvTRKdXRY2C3/3/BhJIyTn+
6FtZEvj5f0BBPwLR9Y/RFxqVv7pnGP4ihB/iFGMcCm8k85pMfbA/t769Jdm8FsdhJcXJWFwvLp2y
OtylNjK5VY7SN2F4y5wUdR5u7ZdyQZlC8P324AptlzOlCIKczDOJkXR7lbrWfLZ3DcJHccxyfrSZ
t7XpHe68TXuy8a98oRFexFDgrXEmV4/YM2U6K8usCk6dzEiaNTvy/RXHEY3VXYh9jC5Zwd7PgGL3
DSMh3XvBeUS6X/2kY9lWbY1kCNsWzUPZus5JYLGwrkAwZH8CRUpY7L9un6pqbyRjWHaW027mOKPi
5SkgjxNepAL/vnOVk4V+MYwXEJGRZGII+/whW745zXfT1VgHhUDKycKsbOzOzbA3zRh8wrvwY9BP
GqOgGlqydGNvZPQC/U36BuyceA0iC9V89fU3VCjM5ag/WISeoOjL8zLy1qLvIWKbacaWuAmvSUTm
L113AGFHKNy7gFCY7nLwH6ZDxXngFTkOwTNfbONfMk+hx3+RQecUVFt1+f/D+IRlPmpvBOoh1yxc
8kNGdNcuhWjKyUAG3BPtq81IKvu16dHt8qdpaJ62VB8t6azhoeMoQevyZHWLk5M1Q2iDW/VO4ZF0
thdBu9iuaSTOWkWmtR/rims0ShG6yLQegq2o3ZksI0HqgOevW/tYOsAsWiGhzxt9vW0SrjNwe+Yf
iUCHlaIv3DYxAYTaeAgEv+sf3KEYgneO0MhDLXo+NOLNtdq1fN26xui/sZmW1de9L+rmdd2yMpvC
ChgNnkWD13DrE2rOXPvzvA4DY2FAEPU6oYPyMzh1MvvURi5K5BUPh6Bh7M1gNW9j15/KLDYNyxmO
DbKd7ZfbK7xOfgavLOl3bzSXVDqqKrI8j9b16+a1byOvD0v1szXdg+mLw1wsx6BFQd46g2B8NeKs
6wGQRnERKnJDH72fVleX2bqeh8D3SDZh8phNu8Ugbyg0SS79XXH9Z49N0oCBddTlt64KDyaRLEE9
NxWy4AFaIKPKz19jr95jm6G2sEaLlwfbbDSh7lW9xTySRQi6xm0u5AsJH/kRfJvHrV9RAFQcbx/e
VZeI4aULzVr7ot5FMybm1rxueMoFQOw588CnzLz9/fYcqiVI9sECEVY5M5zH5gmQX34juJhxTUSo
sD1yHnxDGcXqsdEAw8LnmXxaWk2O8eq+QGslmc6IY5jCx7jMeurtL6AJCyvrLbd06BPVk5sMZDLH
BaWv5iWUpVlEcWstigQlKQdzHw75+l/pQ+PX/cdmOC24vV5MTmILdWvo1/Xr9qlcFWCsUBLgPreG
yWCw2qP/KQiSwjib+QstZ1yfo34T8e1Zrp49Zrmc2weHVqMY110NxLnB8jCNn0h1ssSdRy+J7ubs
Dh579ikJ2tdcvLe6SgLVJ0vi6poNZaWLcT3nLZ//LYKkbTQeRxWuyHl9lGhm7dbBm/l9ECwJuk0E
741Vmm24WpO5x+Pod59JAbL1sHad3I+HbdoQMLVbX2hO5LLzf7yMQuMlh9qOKNtZq8J+W4NGxDDB
Hgh12ulOeyJFwIY77iDCbPvE67OTAbCsHUxHd+Qxd3KNR726AIiUNAX1htFfeWckE9zNtJuHftCR
Oly0+4+98UwZtFDhRsmDwTYSLCIc7TIc7Dx0qiif49z4dVsjrrtLTHJRyA8qgfqyIOBW0SY7r0/b
CEBby7ZvBjqdox4u6ZoTQBNu3aXFPMXbyv7lS1CEzGiixZ+XMGDBmSLhg4omTYSlkHeZ26cp+sFx
GxiCbBnpM9n2NSwIyrADPHZpplAcmYx0GEy7DTyjwhTMeplY8OwxrhE41ddf/v+wm53pdL1nYWjU
yHxbis4L7T3fwrmbHI0HViRfZFhDMVWmAQLvCe8mVYJmJlHXvY1zebaBz+7GJXSK94XqbtcqCyHz
+zT5KnJ3FQbu7gQwdmL8ME10aWncdEThXeu7B39gZ17nR5EFmuNR7aFk8aiVW03QztCo1uEngs40
keXz4LyCBzK+LfUKbyMDHZp8KVpzCqakAOuOP+9hnZ+CZvgM/ENkL3lYTf/enkjhuH/v6wd56ANq
VRYpjcQiHFXeB8P+tJtPTPe6orAQMshBECNYuqpAXECryHWiKXuzghfB3s1BAwlR6IoMcnB8sZXG
BAEg1ngo0YpioN7p9t4oDkGGNwS0b3J/57ioocu00X/uh2eneRfkZDvnwSrvkyYZ6WC3WSn8AluU
jTV79HBRAXYt6w9FXY6ahSgEVsY4NE5Xo8TzoiT+goipCesRnSMMX7MC1RFc/v8gQ8iFriMPGILK
hkelZaBb6b2PsFLQ0gBNzuiYI2ipbXQ/Xc5D8z5bnxwtrvV6i1XPlKl9Ws+p2VIy3DdfvXCP5zHi
4CHnUfO4xVU8xZf2j/VJ/G5opcM+qDZMiinWrsx618SGAcYZzpRGWe1rAvHr66GBTLCRGw3bA4fZ
b2T9q3fOzcriqvzsD0fRfyaUfeG9FY6D+/fUTOdCPG7+kyOscCA/LHrct29bT7/hSfSv2xp0daH4
GMl3my3YSoal7BPaznCTwea+zmK1NOHhVbHG6Bej80HujMltbQoyvMRwtrCsxcNWkXjJ23u0BsNf
TOaH4c2yR+a9ZujwOxmx17anvMxPE3fu8cQY/rKqD8MXc7kRhDYdinrx4Fx4a7T5ZRcyWMnbm6/a
HkktuVWVBLzHXcJacuRZF085B53EXa3l8P2Sak4ZH80cScykm8aXwNqcsGx7EqOXt87+qqRH8rMz
uleJNV+9JAfb5NO4XSB/Jhs1jkO1PZISmrllmS5fx8Sx0qB6b7bnzP779s5fdarYGinkXs3CrY1y
Md9Y94LUYTi7D+uPXkuyqvhymUeD9CswEgC6Jh59s8y/h+Gp7b7c9eUyYQZBLVheGJP51tivFbjR
+V/WcqAoTrs9vOrLJY2dZi/ILL5TPH12BC98RpNa/ejGqLEyNFNcbyBDAxlxx715gifFEvL+mz8/
8an9lonpUPHx38zM8dZaxILuALosDyApS3KOJi+oG7+9QIXIypg8q0YxFfrKAHICQY0ml05h69NJ
M/rVgARLkzS6y2xH+PZM4Q3FD1zmw8woooUudUKpVz87q9/EwVwyDQxWdVqyhju2X07AYCZLYZ0W
IJoIGx6qrtQYwN9I6j+uj1iOpN99M9eGGLfxbVl+mD2PwZgULXjfFF1sO2XabQ/juMRGFQ/ATmZu
yPcjtfdo0j3EK9RUxu516DMHQsWxT5ZmFNhMtxEiFKMn8pNX1uh6kXeZLgWv2EtXWuu4uSM6r9aX
W+wUA1UX19MU5ZYOaHFRoCtb6UrGjO5NMGQGMjneWDphT8X7JPh47GjeI2Xas9dLCaiOU021b5J5
M2bKTH8M6s9lJp68fkGfJH9cDs5YP5m5zb/eViXFjslQRBjRHRCrwU3WoTzMlghBs3ZkIMa+Pbxi
x2T44WZ6+yACdL7u6ewfK6/4ChB5eUC/PA/XiNx9XZq210QSCr2V8YimtdgmypTdpGi99xqdszZ7
fZgD/j1ftnNfBo8mIRrWB4UBkqGJNchsO5eafTLXM/0LyPtgBFP2zP69vWuqQ7n8/yFoyfxu6awV
ULERgE1/Lj+trD7CJmmiV9XwkoFrDHQfFEFdJPPYHTtwqfSLOO39crjv62WDZnKOF/yySOyxORm7
9zi3ezSOd7EC0EDGG/bOjOfHrG0Tp3fRMIPRJRT9na6TShrOR2Psgr1rk4k5kegPrgtKIffX7Y1R
SY2k0ZXYeE23giY2639Mee8c3Eo08V2DyzDDNtuWCxoXAF/AnnKUfy9oJ3J7aJWzlzGG4P0sA9Q5
jG999T03jznAi7YVHEgJZtalP8zI6S3De9u7OI4ePRXQf1bL8nH97YkGMouI6Qo0GWFkfHOpAN1f
nm45aJ6HIRq616F8n6mNx6c13rN/bq9WoR0yLnHdmIGW59RNWjo9T5bzyavdTw5dNP746sMdliPp
doUSMVKiBB29q0Y02+NGgESLY0d+UJZnKwPoySVOF2WNDY5m19IRXqimlXTeM3YXz4JwXfbMjqaD
Nj0BeffsErVWOY2DZf3bbvtP26BrS6yQdbnp5FCahvgf0q6jSXKV2f4iRcgC2kplVNV2usfcmY1i
rAxySELu179T99v0cJsiot6mO6IWIEwmSXLynMaDMw4bOe6aSRL3aDmbnA0+TOPsVYQfaesFoI0N
B8tQ9nFTeTvJSRttwov9bTpkYr33LflyfUtoBqMi+xbaWdlYt9AbE3+Q997lUHS/rWXl6t60YZ3a
rO5OY9PUUBAsvgSjSbdZM0Uqh0djX6IVlHu8dhz/PnXcEuEBsxas9BQUY5d/8jv74oQCbjlLnEt7
GZ6vD0sTu6gotdbLwMXmIarYwEPdVVtSrXPsCnm2m/62sFnFqoE2H4kCTwansazy2LaovUPJWo6z
bK1vy3yooDW6+MsK3rT8dc6EFY1kap82Wf7Cdlhu7EE5Kh02yABiIfmrZJC7doB5RNVr+un6Imgc
mYpaK4WbT0jcD6fMtjPc0Bp31zegTpxpbdJI0KEafOW8RC5+7EKnAbZp8Xf9vOw75MAcD0CbZWC7
kXgJDceDXMLYpxfxG26wSN3YlKPU5dB9nKopOFXNGuzCzK3uxbI4iGCbxhDjaUJXFdrWZm6Z4agJ
Tk3Rf/DStYqcvr538AjKs/luM7IN6w44FeRWjFXrDcTyT8Jqn/0ujaZUHuym/FSy7OhDQMbbBLKF
/CUdZgOUWOPQVJYMp922yQUR1KmQ5c/OAxmdvS35/vq+003cxSm8iV4nL9tKWecwm66I3PS3w9P7
5XczTtEIfcbrfWgcjAp5C2ZPpoxgAJ5b/ZRsfQy3/GEJp4gVpiSNbhiXuft7GNbGizY4AZ2chFm1
b2m1X0LnrprsmA2NIR7QeGkVAkfmknQ5UI6nqqKHVRQ0ylt/V7MiAXNXtOUodytNuYB3rcZjtjKk
sSxZ14PC4tzPZF/KD4wMR7czPVDoWlecmb2Krq/SlZ6XcblDSd19UW7PVdv8uL7k70eh+Hr37wUJ
PEeMyJUEZ3/o+BkQZRmhsu2Pv23hYcLdLq423h+bVSCBGSz/pC7lUG+o29hPi+VAHWnCd767M/Ah
itPrcLaFgRTeuVjDBhQ5MkDMBsl2pxl/AO7WRgAbmAhH3t0e6EtxdPVc8bF3UaEryXhwi2Cfs8u1
0L2TOb/joX2fBeT39Ql+f/2oCpNvw0o6rVeBfKQi874tmq+VW3bJai2z4SKh60GJdiAglrXUxcTl
qMPYb2mXxtytvxLkiAx+QdfDZcneGK299U7GFugdWu1ydhY3IvZwmAtT2vNiKP9JAHlUBfENdUom
x6NQfirx6GPZd2UfGPyArunLiN5+uW9RXrngFuqX8rEommfmmtKl7zpLfLVi9iikwPOwtwUgu0PV
def27cGdGhYH9fLBLwp2vL5/dN0o9l/bUz+uJahTXNCrbfQXgKXfGf3jBsywuLoOVAfQQHJwhv7r
uSvBDuINNdmtiJ1RL+bmMcr4uGEguk2k2Pc8U1GzC6VqOS2HxtnOQCPGfGoMh6+uecWksQYQXmBg
e66d7svY+EE0zd6hXMs5umkh1MfJdB185ngz/JMnTz1cRFVvEapbd91qKsvUjEF9chxAKdxxBzxI
Q9DuubXel8W2J7P96/oIdM0rZmz19likNtQ+szU9ZMEMQhDv5PamqjZd85cN9sbWAjnbxCbYqXYu
n8BIdursJumoe7jt6y/dvmm+ScHCM7cLOGEnkUZeijP8UjwF7pTGZNIab6ES+y8VMJFQ3fDOHm8e
uqy8p/ImwgMPyp5/f33Z1p1fWzlYN9vqpRu/1Gt+B1me244Alc8fUnYOiITBJtcSyAH3kCYSTe3v
5JAa7oXvX0nw/Yr1rtzz62ECS9Q4LEnhl1vipb13qLvG/bT4QHvSpk7KdjgX2ZhHJe3XiEpZmiDY
GielvkqmrmvNYYfpK+sZ9f1BXFvNHYLtw1yZurhYwTunkPoyCeQ1bZ0ZdMl2PUTZJF5bZoloaYb9
7IcPDQsMt1PNUNRnyrbPQFUJddkzaMStpw2B0KlCjI28aDbu1nIxJYw1m1kl+Q9QN1cLCZLyzrcO
c1bsPae9zZWrz5QorfJ7aGB559ZpEqcqvvWFf6zA93OTpasPkU3ahfPcDjDDoDrMUIqpZnIardzg
SHQTc/n9jSPZAl7wMZi881oKa0O0i9DALobRYCoaN0gVS29JAM7exYMCJKTgAF+ArrqXQ1TNtYdv
1+dHt1OVE9tyOHJQMxigPQeihkAOi1bkhzlEnTdQRvnq3pT99qj6yDjzZludBuxbbjeQfdXb9kG6
2ffro9DZgXJg+8sEpMEgEXe45C5YfJR3jqBAd7PPKTfV2mvWQn2Hk6wt6inAiVcOJQqsAIBbUKge
mp58NENQ3+Fyf7Cga5f752Hlhy3boqENHhygBZt0MZiarovLHnizWbuZjCMl0B0REiUBCOkBQ6y/
8K08eCm57fRQ392KwEpXG1v2PFfiyQ9XALjJzzE0QU7fTZJ7ENz6ewjONFkN8aDOh8pdgoRo2yVM
FP6eLNv4TGZcJ3xnsWPaCL6fujo0WIlu7RUzt/ql2qaLYktDwxnVvHWSV3gjn/LWQPuoWxrF0EVD
cVJMiHfguFkau029LpH0u/KnqMMy3Lk29HGv24rGZamvc3QuetkuNfi2gp7ubfuC4+wdkxqEbiDq
2d7ULoXELjnTxU3ESmOvp1bE1+Wh852bCnKxCxRzz8cM1Dzev1LzzgcGBxYVQiZD1+9rWxhcisYx
qq91hWvXeVkGuKem2Ro1tI6m0O/joOt3wq7v5r64benVp7tidqoU6X//PLbWntX+B+nnp8lf967k
X68vuWb7qg90k5XTMbegQdgPYGYZAeKF6hy185/Xm9fsKPU9rhtKW1YC1lE0NB62bo8s/+F607ov
V+zdn0pUonhoegD22xLboerql2BGZf1t7SuGLUiVjxPFKmctebH7+jw0WQlti+DltvYVu0bxHYUq
1hScmy37YXP+4A3W2RtMEm+66VFO767IC9qM0of2yppMVrav1vAEXbndbV+vGLNjUzcVk3+Rdll3
ZPAfhN+C25ga8ve6r1fMuCgzmvYzopt1mO7WVe6svjwNlikVpGlefRP0wMBYdK6La0YJeF0Lba8i
fFymG+deJftoaTkT24dR5YicCtHs5nE5FK0pXtJ9vXJYZ10eYOpz3N9rqNqFq9z20mv+qQjwUtdX
V2O26hOgY7nWQjjO0s4dyqguQ3EkdmiiwdC1fhnXm2AjDTnkCVZQ0aIosHwupbclQ2oseNfNjmK3
AZvnHkr1wdmeuhevHfe8sp5w7BjcjuYUU8kqqJVSqH1RcnZlI7LI8roALOIT6k26sdyXNqhWr6+B
bhyKAWdjKh3hQflAFvRPnVX/OA4/dJVpHJpDTH382wYGBqcVbNLBgPOR1sVXq5mqmPY9jwvIDD5k
3W0vF1SlvOe1CyoqSkEMnLdICrURqZejhAraTROlvvWlTjuXtmD+uRznLxIo2a6uqqjiqWHFNQuh
PvEFpb/gxMc9SIz5oy/uhDs9N85gWGaNMaiveaB47IK6GfH1We/7+8zKfKSdSGqZmP40C63yWWyW
H+R1NiHhIEEeKS6a1T4px2dplfbebwYQARB3sm4cjmLbbpu3dtBjMSohIZaVgqUSV/jU0LrG+FTC
+26FBod/UXUffP/ZIjn07pwXR4CPrzUxF+pW2/vbOVHWN9sioP5yAcBVub8fx/Jo3ky65VasOudu
V4QXs1urixCLR5djuhX/3GYJyqFc1Ci5au0BShlh/dily/OAyv6tuTFhorJbjItkdKrx7Tgc9huK
uhu5HjZkSa9/vWZxVVqLdMwoqweB7GIPDjk/DKuIpeXHrOZQb2LLbVkftby/sBc7TdM6OLN+BvtB
fXB8+ySNtHuX17B30ntqlX8Q1FPW9Q6DII5/SMP6MDfHoSo/0Ywf52CL0/Q2sXuqlvs7PBsl8hrI
mkB3KpV2JKDY65Q3sfJ6VC3mD1O7pEONXO9E0qiV7YkHxecZW8yw2hpDUMv4IRoEnGyFd626ZTwW
o1Mlngd41m17SbHi0nVAZALI3NlN08d+nh/8bXkFfGpXu4Hhsqzbroolu3JDshqUC2dU1X9H4hif
D7qXaYzseTO4O40vUmv7S1GOhdyQGBt9ZGSmsvlkIXY6sdYxiRnrelDi7HL2uFcDAnRus2XnN+tu
4ds+7UxBhqZ5tfq9b72pChsG9muvBTi9j2oK9VzPxNSu2UNq3TtxGTRobNiyzftsB97dLGFjxW6b
fbWK3WGODZpXnPvI3P7jselTx2wvHorV0L7u6y8b600YnK8F96mFue/m8bV3q29dYKLe0pz5KjH/
upayRZkNjDfzPvB2eswpTwTnx3EGN9yWGfITuhFcfn8zgmXrHJlLkAsgsxfsZtoNd+40csP86DaP
93frfda3VWNBH4tYA3RUhrhzuvvAM8VFuo9X7HcFAA1iyzjNCGL4XcXdNOohIG4ondN4B7U6fWIb
zUUH8e4xXB63dIvmyv6cETeiLDxc93G6ASi2C3FJRxYEYjyL3SAj5D0NFjP4Ns3UqzXp+RDY/ni5
YfKMjvedTX+X1SR23FvJ/vrH63q4nJ9vtg4kqfJtKOD+S8CZTiKgw5MEtHonJ2Cqr3ehWQK1Nt0N
O2tzUxvXzKZ8qeoijHN3/ZGvQBoLVv683oluHIoR+4yxvihTaAp1YRY5/hbPTXrEvjWYmG4Ql37f
zJNg1tbluaDnCWpLExite9Y+h79B3XXjQig2LF1vQuk7RNzsNgVM1jlbHXjchKF1zR61FRseGlnl
nefTc70UPEYyOY2nGaWGt02+YsL+OFi930uKb8+q49LPoH4f5LhvMtk839aFElI34biFNLX889xc
yJ8lbjPiOdtMMe9lGd8JF1WEWMtaYN86Qs90c1Dvth3LHnWExBTEvT/9oOb5e/dIx1u8sBsw/T20
G6IlqMcsmoNlMlw4dO0rVjwXRQjBwg4LUHkoog79ZTew9M/1qX9/66P48e+Pb1kOIaECH08B54m6
lH2biuB17KqPNfEMr6i6ASjmO5RFASA6gmiUsZ8GuuzlbSgY1Ir8/fWOt/U5E4hNXDke27T/4BRu
JKlJi+r9Ex7smX83X9VtZYHGj+IaM4xRt/7i9vy1zt3TZHlxm5pSdbo1UOyXlJ7Nq65kZ7vIj1lm
W8mw8TpeOy98sJwuub7SulVQ7BhlmKm1cjhRAT0f13ajUN70vEFUaiq3LKs+7EdoRnHH26PGwI7l
mjV7hpcuwzHzvgmTUDmGfYj6TVve03Pgrs9+UH4QvD3z1jpcnxtN8yoerG9E4IwFcHNTEIw7qHh9
TN28PrrZp+vtazaSCgZjPigEoKhLgXcCb1RWNoeKjPdTsf2y0hBqntPuej+6cSjWzITDe2Ehr7Ly
Nu6m+gjOrThj0mDIuuYVQ4YTBbOFX9OzHOV3r7b2Gcnugmx9uf71GjtQmSiWtOblwnCOZVMRy8I6
urn/zwx/XVeNwZfqFkKx6LaSHbWGSzyKq0A5uHt7zRMU4zx10o29/CZFA4+oCDGQ/23VUG303Ewg
zqdj4tZLAjigIe7VmLIKESsGiEJZ9QpdqMliTwVgyV2cZq6Ru+D9V36iAsS2BXqzq0DQO4sJL63Z
gXjy27qUh7QbkE4r7y3xPEzBj+vLrttVim33/Yac74g1maYgAXv30wIh62420ehrllzFgtWyGZpq
Cum5ssTXkpZPY3dRKJrj3A6TVvi34dCJigWbeynAoSvYGboN+5Khqn5qDl4LFb32Twj6+SoIb7Ny
FQ2GWnR3ctwOVi7CePTDV9zZdlvjvV5fD83uUhFh3RxA3Gy5hPRz+eCmgAIO2/5605qlVtFgEBCq
gduAbprXzKd8IkBw5M/25Jxua16xbkEbK60JONcYoA5WJ48z7jmyKA2nxPt1SB5R4WBIL9rhksGN
d2ye9j31vT23neFzLov5IEfrl11yK/YC4R+Gult31gIiqutD05ikylGxraAngegRO8+QOEud6kSb
6tPoivt86x49+EtHFPfhAFXR6/3pNoESki+MVuUKGOU5xF6LeYXUA2phTDk3nU0qJp9t1jiKTLIz
afxu56VDJKW8EyO7Z3P7zZamh5JLiPzfyJ+omLFtgFJfWhHkTgK8HVbj53Vws6izsw+isI8tCY92
Gty2t1UAGWD2C3SzgLxZKT+gxGCXztaO0dvk7MGj8ncsyjNRkqxZ2Dn36dGt+XNfyMMyeIboUGOZ
Km4MsF87dfGKdZ6cepe1rxxcCisZDR5Lc7KrsLF+2wBx7CZ2Bu53D+HE54puP6lTgAN0MEBxdQNQ
bB8JB7tv6cbOEiI8s9seKNg/i8wkXqrZsapEFJ3GxRbjkJ59q/mKsRwDj0e8hBKji8LdlhHDTOmG
oUTpwhooERvWYZ6sc+DNIGbfElL2hmXWLYRi1oHDp2xrXHam4M84ku9OuxQRJMHtyEZJ/41jUKw7
6HsxTNBIPTdBn9StvXMsB2IZtmEMmilSkWE1eHhlntbpmUPJgs9jBHKxe+qbpOp1zV98yZtkUI9k
tAu+U3Z2wMhEtnlHARkCm+D+umPVNa/YMQnsxhkzhtCwL6qIbsu+t/zvS2NS4rh85jsuTwWDWdwH
gBGPiGefe/eMba9S5BFIQl/cqv+xTLt5/n19IBqLUGkaKuEBxChyeh5kePJAcVtn5TGYNjx8Zz8A
XXq+3o1mx6pqUUFpyZUwXGkaj8RZjmKXHmXSfvAgTdKJuh68vxd8staMM8/1X6Y0jK0qjHADf+3E
nZ8GH66PQbfmilEXc21vBR2Dc1i1EWjJm/WpsAyXb90yKBZdNtNC6IyaUr+cushaq33gjQlz8z9s
Wc4jmB5uG4Ni1GtT8YEvyFaLrTw7KVCYqB8k4Xy83vzFTb+zbVWwWLWM44Q3q/Q8zfVnv3I+pW56
m79QgWKyTFnJm0slFlhfw+B7Bahhv96CoSNwDX9vHuEMs9ttRQBi2fYz9XnUjuWhWwLDTe/d1UXz
yuqmFoOSUWVlr+Vg7ZAmikLArjn2aZt9HkqTpPu7k49elLUdR9IFQ5gHJwbUPl5rdvZqepx8N24l
oYo3yL1sXoZm6U+ByLFZ+hS0jElThJb3OyRhAUJbdxOgk4tDG2oDLxXLu/6XJdouNSzQu9aND1AW
yAILxlQ3eXuC2HQyu/R57ewIiJBomU1l3e/fC9CHskprMAV8Kj3v1Iwgnix2ofwN7kIeVdWfdrnL
l2Tm6YlOpgPQuXz7f4wF/SnrZQ8baQqnsF6Gvfzs7dojj5sg8iMoI+3XpLmpGBlpvcuavjkJGQc1
71AF4lRgGT/kgMXF1ewWPyzRLNF1s9fsb/VxuSpR6NajjB/KhiUYk76tqNni3k86/9ikCc/0Lyzk
nelS35gXss5QarGbU/h6ERbZonxHY0jZ7qFtHmNMu+JTGFefl327Kw7g/8Hf8Zjt8mN/HG7xQZjK
y+58M5UI6wCeckh3attjUCcbDhrb4Jh1U3g5dN40zfI8cznl7ckdfvSIWsg5L0QEFdWobD9dXyWN
DalU6lJaQ9VMNbpYTmROOPsOUskhNAGFdSNQDuB+HhuwfMFEwzGEHM7HYEBV+uAe1/nA3dGwAhof
968tvZmmOsypMxJsZiRe2+KOugYPrXFw6hs0bRwq3WWsTiMY7iygCq07f8niMn3uvY85bs2lMFzJ
dWb/r/t5M4SR9M4k7TCF2Y/37r7a8aP9Ou79Az+AXPnL9bXWzJP6Kr0SZ7O6IchOQZlm+5DgrJlK
ehPcAGn8S9T6ZggbWCCwutw9bWxKj3Uh/pFZJu9Ap2iqUHo31kIPl032pgfJxq0VTeiccjGUDyEo
NePescNPRVGs++tTpFuI/1ClrzUBBQn930I4u/8txLADWRncBv14vReNVfyHLD11AdAvBOgNJaTQ
JIjxT8w+ZBZUsGdD7Kibq8seeDNXm+3mJcE1B2dTjkI3kbtRxiZ3t4jGpIymMQ/1bZqCBdxHQUSJ
0KJGQVWLAOapHEgk6q8LyG98dt6yX9cnTOOlVPYT3MW7dQSn+YkMc5H4ZOwPeJj14tXa7Ji3Y2bI
NFz26jvHiUpukgo+ls4G9sZl7RPWPc7ZL2hMHifnK6EPzmqCzuiiCvXZmrtQlHMHkFAudIA8mLPj
4pGA/TYlTSxqKH7b+Z6Gny/XyOsTqNkOKmozH6aq8wn1T10Ngm5mPc7bcCxLU0pR17ximShySFci
EGVOwbITs33gF9DjYApiNTtNhWqyGQp/HoDXp2X64qUPNP3QIQEPXr1oo4/V9LUdb3plQ/h1GeAb
s3GGRbqWg4HIyd855Rpb0t2VuUkaReOBVdCmaFdip4T4p83KRdx5XbsPG5BcXV/k90mC8PXKaYuX
wYx4qD04Wd0M7O+XtnmdvTmaQQrUy+qz9PJXZv/uag/xw5TIhnzIAhOc89+w/7+2w1SsRO1QuDWL
licXJLpsWw8CqpihOxzcbPtip0tS+sM31kg84l8+B4qZa7Pz4JzmuYoz+RFUYHu5sHuLNEfWodDe
R7GpO75UWb0T0wb6thX8yQu09dYY4LCEACZK+swQQ7zvkpmqY7t1AARI2tCk8OxoGk9j8dXPP+MT
I+jZGE75970LUwEZtOQbsZuKJtaFfwZFcdKOm/WHU/32lzvckm+KGpnK07PICeWnC7oBnuext55W
KMisbZ1Au5iNv69vNd1QFDsJ23YoStGGSU87N3Iyp4+LFbLeloDQg4XUtQWmzWBITcWEGo/JVLyG
PaHajK0LS+bafeHZeigg/2N19Y5VA931Xe1GSzFf2ESTCTlpw67QDVMxqFpY/exziyVUVPtNBsmc
gay09O8mDlgfssTElA143zOw8HIffON4Up4tddc6LNmsi8Su+BICK27wC/9eiN8zTeUSOxX2CEgX
Y0kx1nPcZfSQ+aW7L1j2YV3CMa5S7yHNt4uGBqoQW1Y/AjHxahXbQ7fVWUS8Lk+ghX7mBXskqInc
0ZWVuy1ojo1onB2oz9LYs6mJ5Ph9d89UREhmg8osdFKW+PbwAdVbUGSx7gBFzKLWQeGYnEBvKvEV
Dl7sdtf38/sHGFNRIpU/kTnb5vTFFlUMKsLdArRRZuQn1m1fFSXSlOFUh1keJvUWHNr6dyt/jCtI
lmuIpRfDQ0jkvs0vdV2GQEaznVTdkrxu8GLtcZrwtYwnf7gjA/t8fao0q6Nqlvh2MPiZaNMX0VU8
T7Ilk1ksp2HoD71oWRoRCM8Me3ccBhBjThRK3WNmG1I+GoOkSnpkWFHxg0iDJsEcZDsSDB+thn4M
xXK/ugGIHeow8kpjFYRmFtU3RhCPeKvwsAE7xj6WxApiVFi0Bjet2XLqo+LkDdCVZWg8FCM/YAPy
p6ULPyy55Rs2teZMU98VpxZP8tkwkKQUjownm8e4KKM6kUAEuxUi6kPry/U9oRvLJW5/473yUtql
AAV3kgd+tfP4WsWen66HgPQGmoh/ExLv+DAVQcRmDlk8e2YJz7b9mi534+qNOwgqgOXO9aNc1B9X
Z90ijyO75FP7kLr9Y1llYgfe8TtBpYlZWDOrKvtU0G5lTQKYVhZ+IWyKpiGPQNAdgvKdfrg+nbou
lGMHEA1UKF+6qJwN4hQXrXiW4G59b1t8D/W74/VuNKumYo2knMBIzEOSVEG7CxyCG8+w2ypigF7r
mldOnbqnqzekPkksvJaTvjrWSw75xPV0/et1k6S4grae8MLMoL0oZ7Ab1eEux20wghhzYvPlzis9
agjbNB2pKCMQCPOqXzekmNP15zo/pe36QDn02VqgyUNT+kTjVlWMEbghG8uTM0lSf1n2K8mtCOK8
/rOfW+4B4M4a4s1eFvdtB/XZsHYMPkKzSCrgCI8DEKHoRpI4nvUAovS7zHUetz40LJImn8JUxFHj
zKDfKccUys/d6ZJPmZL1aYktJGCznfN8fStc3Mw7vkHFHlXgCcbTt6SJLHMesdqb4xWY2GeX1H/W
jQuDWeq6uRwTb7yca8liECseOdZiao+DV4OjFlpnfrzUffXsIYQzJB51HSn2Lye3587FchwZgBwl
e2z58KkBwSwE6GvDnOkWXgk4vbWoeb1W6cs20d1UkDgs/ZgvJliIzmgU4+dF2bjL3FG8j3SH4AJt
yT+IvvktmLNHzrkwhLa6/aXCT5bMuoio8f/l6/y4OlwSp0vsH+pDaMzXaeaKKAsPHoFMOlAnSuoC
HOW+HOd4K/olztbepDKq60JZcjCRBgJl0zQh7XwgxXouepaEfmCwQ03cpDITtVbqu5OLO6Gw2LHo
wYi5oAJ/4By6qTUEK74EG7jJrlujZulVGZE58yevTUuSNDD953Aex3h1xJ8QzAg70tlQ8VkAobze
l27alEPAW+sQT1ao0J5GmQC+H+dL8DTmw/6m5lU8ChTpUKRaZekLHRLfBTPtTvqGSFbz5So3kdfa
4dT5+PLGDj9mqMEZgvEhE8xw+P77YPiOT1SJiUS7LX7oILz0ecOjDbmhaCi97X4INvtXPzTkQGbW
HQADrr8Qm+bHya7mT9IK5PPc2t8rcpGpdKUzRHbOsx30M9YTuNKzO5Iv5LmwAvGyrGz4fH2iNR5P
hbYAmSbrDWzgSTOVe86aeECyMtoAfq5BKGlwFrpOLkvxxn+3AXal8EiQVEvKwDk13Flz97F2ykOW
mmh6NYamYlomXlokSNMgIWEZxPZCHsoGBSZTNzzUfPyHTu0JVXW3WZqqM5J5czVIqIskc0HWEy5H
y30HBfsdcLjloS7a8UTkZpJK1LlaVV8M2tMAjzuX64RP7kIG+tDwhxByX/aghps58ganVAS7rPgO
MhQnsJLrW0NnKMpJQvsWqKc2J8kG/c1DNvoOrnhFCNEdzzWYuW5jKF6EZ1O2Zmx0E0AKPmZbsbfB
LRXbG6Qyx+r79WFo+lBRMLM/OmQGDOkl3b7O/NSiVjz3PtjIg15vX5diULEwC2lzL2ACm6H+BYBh
1xwodyJwu+7SsE3y/tEqwepiBYZl0cSrqsCK75Uc3IMtSVrbj6a+/oxqC9+6aB7UX9YKfPTi3t5M
dy7NHlD5lKwh3wpCIKjRNoUXp5bzEf4ijKq0/Xjj7Cm+wQPaB7nzniQjKuz76TEY+FdWs9ixnh33
LrX7o59DMNk1EQdcQod33LMqryK6oOAcsKiEVu5rZQ/n1TcBL7Q7QYkltnGahqyFDwoL+3Mf5Cfe
7AZe/ikXcd+6f9yUR4v41IbcYD66sSihZOFBW3hcWZDkZd7uxh655ryaTDAjjUf9D9GSRS3ijjRI
un45WPl3uxwj1lzy8mXiZHnUWz+v7wHdJlO8QObRIrc9Er5MDj3yLThOIOugRkI5jQNQaZbmAitd
bBhH3Sx0j0RWH3OatodghoSC5YnR4Ag0w1DplljrsS7nGEZbJZAT/3/ELCrX0jxmKTJhxE28dv02
Wvyp4Q6JwlwYPl2z1CrVEkLqCQSg2Ehl+Y3nOGAscvTGLZIIibctdkPTO5xuLRRrl2FRQU0D4YZP
B3kYofv7ynI2QJ3ed1Dgy7vNCCDTLYdydxi2MPDFAtJlu09fiuWb7STLNEQtXnq37CKr6z8GAP6B
Ij1myxT3TR+v4GJEbWjpe6YwWWOhqs7KuI0WatKFm8zjmjAW7IrQVIGtkVgFmvbvqGrx0mUKMsdN
EECCYjqUIZ6Z6mo/r4UNck+R7xgPu7ga3G+rXTuxSCEr6Fb5r3Xuq7iZig7JSPZt85EDv8mQVWTl
3KWyB1LETWxQ1eb5FhFwSEhh8q+6zaP4iZDPLQSGC0QLuAwIaGHU5QUbahdR0ZigLpoFU7GVwcRX
6YUt+hA+fUgh9/Mdr5M3cRYQpqIB3FESavsdWGSRJN1Z1KvisNmAQC0aE7+lZpJUHqeK1wMVNEcX
gX0a13TfVdUDFGqhH2WiwNB1cfn9TTjf+E2zYnXDlwYHGsKROKzvegI+KrG7aR+pYIDRCcJ+romT
9FCCmQIaCX/6vHkmJi3dOa2iASDX6wqo2tovSw+AWWeJOV4yYMqcrnxMB2fPyPYn7Grr6KDAJnI2
k7iubnMp8UE4tQvF47+TQIj2AC41VEuZatl0TavOgDfFODDqJHJDja+FfO9sotjWNa3cA6pqoX5v
lW7iL04Xl62FgoeGm+6GGjet4m556fSDR+bwxbYT1MtETRhDT9dwrml2qoq2HdbMZRJ8SIlM/Tsr
yJ7Ylsb10D+G1frppr2qom3rjHQcpSFOUof9KYUgeTeFJ+Hz39eb10y+irMFc0FY+D7OLlJt4CIR
X5FdMFSe68xABdBWzM1KijqiZNrS9EJnCkCBzcmh49Mnt/blHtXP38MqqOLOlyhMB7Pabdkjleap
LQIva2pMGtIPj0v/1DbLkYhyd33OtAO7TOYbB9WmILGoKJw4XUS82O7h/zi7juXIdWX5RYygA0Fu
yfYtMyONRprZMMacA4CgN6D5+pd94y10oEYzQgtttCAapgqFqqxMTtLXuZMPEIh/bEm4swbrxaFk
n7ds/8kxNduWaENpkE1xDyKkA6AQtEg6Wspt2dWo7BMQe+L89bHX5Hky26V1qMt5Wrl3TcdcM/5c
qcUFs4VzYIpsHaa+ymHeVJ0cwO36yTKJjskFiw84+wb4rrmtWQL6oC/RojZ07E5DKkRc4w/Sb/eT
163souGd+7/NfbeJQbVUEBQqXRRRowcn5cc8DTbTou5LdL8t3cu4uIco7Fb2z7CEOkS3mfqiHnz4
T8gtHsKJ7soqPFXu00w/GfrqMN00RQVu4BM2abY3rf0q5uEsbXefDmvqtwZXqsN05wnM3P0yOiD0
499tKDkwJ/jtB2u0VIZHgo7QHUgLtnvmO4dxcPmrT5a3CLKu36CQt+xnH1o9vj0N2zL1+IqXMPg+
Ha07g7Qrsy8rRufM3tQc2FZmFfZKZt6045qTSHPh9VUJz1r3ThwO49ZCL7PNzmpagwKbfr/mEmxR
ItsQYD8mh/0zW+Uvlq+JY5t+vGbxReCP6Ke8PGlCdhhBvMCIF8VAaNzXlb8WrpjOk3bxh/Apiwf+
k0MrxEnh2cym7FBm1ee8lo7FdWfk/rpSOUg9e4/QhcDjVv5S4bnK17CF1yfwQVuQDF1wwa45B+gm
btrQirvJeVDOp+TIAqpDF9N+ckcoOcEl2uhAsaKvCzSBy9T+VDGS6qhFv57GXpIO5jyHP0X3a1qq
JBqq3yxdq31dP6AfhAXHPKLTPC5wScAUbgKKx2OpwpXw4voRpTqPFLokK4TZWJ3QxuvDq9uTV9Gf
eZTvc8JXii2GN/AHkUFpsaB0XOxwFeBBZTPnMUo7iSDSfyqAyX2dVBj8WFIJtJc3ACEZouHVS63q
xCM+gCSBW2gaWsZ4qdgaJ5Tp0GlWX1WOlPD1OHSzdS/buxFcJXO3JuNnWlXN8AVuvbkoesSDsv9O
cxKXQ+bEbebs0jZ/uR3LmGag2X1rWx3ETmH3ko//SqutL2hv/jk5HZiN9oyXfSh9YQ/RE5p89rSt
/7YUlYV+rZPPsEI6olACET9C4RrXlF29zFBraQCIin0IqvB6rfXsemxCdVThUKIdH2xBzkE4co5b
z7v30nEjIKQellnCGn/rN32CtN332ztiiGipDivMejrMJbfsA1FNwphMlAhl3JMAcppIUwTh1llE
AsTSKSii7cqglzP1MVVOdcBh6vOaMkdFT822eHA2Ynsp8Q9oycm26y05pu26HMJ3YZ7dpLkzXQ70
ZbsY8GttFz4HdrYbkHi8PZHrgQvVgWPuBJb4CI1eB0ko3/UhGZIW6b/EckCUAgIWnkT5+NaMIAq9
PaDBr+pUVbTvIumK3DlkbmNfkEPNTk2fu5YJ1ZsNojEclzGshv28eCigepuhsLdRmq5cO1dRBPi8
5mGyi8L5wsZhH5V2gtjoWE5k03rjM9pU9zTw197mVxcJ42heJrLVaBNrHvYI8dq4ljMaVz5H+YGP
az4mYGDYCQO/h1oDiyEsCTcpY+asdfVctX9CP+QVIJ3qSs7Uvq2QOQ7axKr+DADb+eG9APmVCGxM
6M/tw2Qa63Kq3xkIS7NlihqMpaQdT65MQuufaZLI0d9ZFnZInn1wY94e66rnx7wuZ+LdWHkoC+oq
f9hD6fFOeVAbbqpdMK31YVy1dXz+8v93n7emnLdTgKkMZRbb1mvtv7TTNi/WsE/XVTgxgOZMMocg
3AOVyV7wxXmxIShNw21bde2+asTw1bHAZ9yPPkGhsap2DirD8eivQon+l/P54DAx/OWov5+fWzXB
TDC/7Fh+CaDltosSVsXy6CWY77ndZ3vvkSRywzbeyivmOjgAY2rhhkNsJEaddNgXxd7Z2b/qXbaJ
kiA4TNvmS3ZaU5e46kMxjOYVhrZvqV1jaqE7JT3Ze8JP6vlEpx1OC0Dat8+fwSfoSQbf4f9/1ol1
bw0v0xq5n+lca+4gd7Kw6QOu9pa4o9nORtaXR2t3s+FH66kDG/ixpZrxcc+J+w07+FsUP9CMlzj7
9le14dvh91rbvWEeeg5hXgq/ZI5Qezo/TNVB+k/T+PX20htsU08eWHx0gd/Hp70FglI7x7vP0gcP
yIXbnzf9cs30a78Tln3Zgbp8bL1tmO4GtcL5bXCQeppATTKtFzBS7NNebGZxmqoyUfNvq/+VTWLD
y99R+ikBK4JSzX8N3FuyuZw9+BcrfaztF5buId32uQXS7FhxMipfXWbh/BjqXZX9XMKVnhTT2mu2
WzkKD9UCv3runurxC237uF07NqZva7f4Asy04AG+nYmXoN7Z1tdZrTzuDC5Hzw9MQQnSug4r4gIA
h+Zpb2SxcP7hI41LeZ7tl9sLf918P1BNkyG18La5OG0g12PKrXzTVhjq9tevm1Wg5wi6mtReDgAz
fOSzLR9C74+HRt1PsbuSD0zTc1Shli7w26X/rUOUMwRPw/xHtiuh4PXNDfSGRqiQ5mk94Mfn0RFq
i/HobSy+4jZNC3MZ891dySYJ3FeNb1vq2c73Xg2sXrUdipV78XoU+4Fm2g0dGqXT5adXdTw0O9mX
can+dvWPMndX3hWm5dFMtqPckcUl2pi730S+Vemj26+cfdOnNZO1CBkWkWNjmfLiwGkAd69jDxfM
7VNp+rxmtXnp5Lbb5mpv588Vk3Hhbe3ok4dGu2urvKkrF0Lx+9y76+cnr9wz8hnoLgn0pz1UeIMw
hP7Fnk9n23qarFflrSz4dWeDz/z3OMqpocprLueFPSnixqn/INC93YWP07LEs1oLga+/5DEHLcSm
AbfT2sLOFiXbufZPV37vLUCE1TNq0uA5rWISPNTNuLm90wbvpr/hOSuQa7nsNIues+W3vUbYYDBf
vSvMDrnvVimcs2T3fXWk0++y2trOr9u/2nA+9Rd74DmjKBf86rD+wmq0YQWP45ootenbmtXKKPSb
MlBYEfTV8u/K3SNPs2JXplXRzDbNmbdQ5ap9lFWx059B7GTP58/ls3F2NLONpgYNtKCs3fcXsFT2
p8t+MvXl9pKbDEAzW7QGqJGHWPKhDfbRdCZUbCYP8i9ExE7lo22+XVmk62wJBBnA/9oaFNN5DhG5
5uCVCi9a9zTIKU6r6tiC9wH+9NQzJ546vAzxjsYj/iGs5I/MYmtoN8Mu6R1fgOCjqNRM7QGvxdhx
c/D8enFhPUrIDN5eTMMZo5qRl1UWQBcMYpE8fKyK5xHS5HOzEu4aLFpv7HJqaJP0Pb7d+HUbM6+8
F6X7/LnffZnPu0s5zHJ3UKGc9uXy4HaP4bD3y8PtT5sW/TKdd5+GDINNbCef9gjpNiP7ViEO4t2f
KFgJck3f18zaKlklewfLMo3OJq3/Ve6wLXwQE6uViMK0p5pt1wHpUzVegAr1QybflHei0dPttTF9
WrNrkSOd1GXVhMvnd90E0AF9Fc5aFc8QCemd23WYV0Po43dnskv87AstvkwT+pDkplsLoQ2/X2/X
toosb8A2Nu2j+us4HqV4SfOVK99w2vVmbdbYBLV/fJqoL1X2IuTb7SU3uDu9RZt3qXQccD/vbZpt
qO39nJn1lTpLUkXkOwSYHkYL5bbbY5nufJ0IGvd7PQiJSYRNpBKHOg8Y+RsHv2DlzBbYDbNYlcEF
axDbaA1bcUIGi9A79Mq+sMYiwhQJhFlr8t1v8k3v/bDzlSU0bY1m0SkDU0YjLgcrPabzA6tXHJzp
NGmWTIISwOYwmA8LIy+FHD3wgHblHrQK3UqIer1sSAK9K88WUx9OQx0diFXeLXUY93OBrkLZf+O5
/CHc7DjQ4gACArqJ5m/jGJa4zRVa3Cu5Q8d9bDuut3Y4TMuoGX+TFbTvvRS/RUzddpL8hTX1OWzc
PI5s/5h681ebdhBQ7kky8fTerQAmKIcfysl5vLjlP7cP6fUsShBo9z9tRBQ6zRIdMuqD89bu/8Uj
ZIq7pt3bQdA/FKN/T2Texw36kVZOqMEI9S4/K50c8BV5IOdg3o+q6BFy52/1RUunqOlzVM+xnSF/
f3uCBnPQ+/6E6MDBkpHokPv9s6xgc2Jy92443bOZrpAlGBZR7/1juS8sL5rtQ57+5OAxJx2Jp/5I
hnKnZndTgFEgU98+N5/LPN9dqJGPwnWaVuyIxmgwffws3GJTNZtwVXzDYIc6GbXn+0BcSYcdS1Yk
bCxjkoW7iK3puRjOvd6wN6ZTW0u/YUcWkqRGTW5w1x5Zpq3WPEg6kDTspgl8iyTfte6WsVMHGkzh
rcTKpu9roQCX9lSCS5UfIYwBWB/IT0UQ5/OmQD/B7c01WYbmFNxmGDvVWSk6e7JkCu8D8Uc5IrGD
31n52tJse3sY00Q0o698WQ+BogDs+yB5/McdywoKRKAMdVR6DiDg2j42ftjRbMUGDfah9+LlDYqs
njW6B+J8Z+VxsZvkwpPDiNpasPpcnJZ5TYbeNNZlad/Zh90rEsp6dg8tC2N3GeJ+kRv0zSQVRHfa
7H4MvwXRGpbJUHkK9K48Xi2+lyrqH+oCjdA0WLJX0GEVbOeQeipOTIp8iBl6pq2Yyj7n2zQqoypx
naF043FyxbiyxIYt1VsMZJvaLAxHdkSL00Fl88bhWNkWNa9CLSv3p2kM7XlTD1HLeUjQWgMNoO1I
XALudfp39Eh7URxXK7GfIXLV2Qe7wAlBmWUFh86bs70DunSwdfZo5GlZUkIKfleBq+X3bUsweKMP
jY6Zk8uq4+w4uOWmaSh6odeKBobV8i/+9f1BlKGKUp7j01F1btLhHiQiQWLJ6FhFU7niMEy///L/
d4PIlHh+VjN2bBXfLAL1J0Q1t5fG9Ps1bzqwvMjaKbUOadAl0pm36Jkr4xxI+kBCB+H2IIbLxne1
39+U6PZ3LOtAYJ2c0T1Bj5I9rcXChqOk9zK6XgNCAQt7UEcnan9xICzcf1GMJx37VCMDCXzNl/Ki
z90pxQ6ElndgI0kqiEpCi2dlgQwz0LsYWwSxuX2ZwQwYrKX+yYE0B28tdG2jtlg5RP/DL3wsYAMc
+d9dsCta8ywS7HiB60Vi+AG+1BMH9bJbiEdQfv+Qak6UlW7ctktKmv1Z2l8uegUZmgX6OvxNcrnN
FmsbEhUzskYzbTiAevfjEOWK2mOBs01fRL8ryiJORQiUxbKytqYBLv9/ZzyeYw0NiE3ZMfefRuee
Ic9uIzXkMvLJATQXENh2tDRVLo6LW7RxCxSC64R/IQ+0Y4v9etuCTAdE8wAtiETGtG0xRlQ3CRVh
klLyr9MvryA7e84qsZJoMViq3tJIR6LmakFYKEq5GUZ7S/o/vvsp4VcSeJofaInTkqB22ZH35Rlk
PIcomldOt+mHazHVMLU50NKDOI6Lx2IQyg2x4zg1thlomtt7YAjbdNEHPtoeXpO4fC2EzDY46aVM
Uv+PXez6pHfWrnhTAlVvUoRyWADUQQHJvU4+1vOInEJjzxiJ7Pqsh75p9pz1RZp0GSeJ77cgUmco
g81Flu5Enq1xzBvMRm/TI8Kv6ylY+DEsm8PsWvHC/G/csvYLmGJvL6hpCO1Qey1jJAqgOOUDnWAL
+FRnbsuYupaUjwCP5cUFAetSlE4+NaCOgKpq5ReDquaDi3qqeJQlEWjVAZMLfe6s2bF/DWVae19v
D2YA7wQ6dARl58KRbutCLtNOuAfS27rg8Os8RnyFwp94sUK1s+kTVOg2NsoKobW5PbRhYXUkiVKy
ZNx1LPBTLMe8SGs0X4+/WUtYHPI1l2QwBx1TMtkZhAJrTC/yC0g+Ia0wYMDSSYY+fCqY2HerpHSm
oTQXPtU9ayw+XF4y82nwfuT2XyrFU54+TPR1bvrt7WUz7pjmyX0Ig4Z13aETnwS7DuTusKd4SKeY
+/XXbCjitkFdY3oJlt+UhEfHXrtCDO5dh56Ey9Ryt8MEnT7aBOLfKAKWhr4JcAH0n+J/JYFOLJ/O
aoQqhUJH+TzFYf48Ws8gfIyXOthT961UyDk9315H02w0N5+lOXyExEMw5ehdaYc4zYdTE+25fKin
NVkwwwvwA6m86yt3RDnuYEF1rETbKqhZVP/gh3IDHov9gm4He61bzTQhLfqzaubXYxnh2SVpn1SA
xtVyOQw2YsAmlXdOxusVy71+jRGd7lsJKgR4f9nxAndy+3G7FM6+a7OVt93Fs34MAYkOWHE56KSn
0g7QRFaGfwLLC9XWzdBqtOJgr28K0btaSBl5gw/qzhdpw48HL9Q6R9bb4NwtYR0H2eO4xot+fUdw
S/w3qAOczRtnC9IFpfi5BGPiiiFBThwQk7tx9bVt2gzNHaiG0qxQc3PMQlb+aDoPJCaCOPc8itIV
ZML1eQQ63NuVktpyYeIYhA+p9813SCzYgLroY5qtPLSv73mgQ77lVDgpwiF+dJGkTH15psNaX6zp
01rQVZYtaxwLUWnGy4eumu67eU0ywHCF6RjvYpKjU5ceP9J62neRurNos5/8Zjt0azAcw9rrOG+/
70VBGwxhs+44lGyj/H6XDX3s5H97mm9vO0NT8kjvISeccA6aDHmUSIemXR4vyzkY51+4Ph9m709p
n6RbJUq2SeiuaeyYpqaZR96zwBKXDsIqy+5G+P2YL+zQROM5Kypkra01ji9T9UsHZdtDLxe0FKWH
jHMwOvjbEdytzHL3aKI55NXzUIM1tMl3QLnvbi+o4dDpOGxk3W3aUjzFedXtqwuxgLOm32WIM/4X
kr97KrrAsaJ3ZEgh2KQoLpUlVgX616fmwWLjYSTRyXbpykvLFOfroOuC9K3dLHZ6SKVFth70lqBB
xZ/SpsUjvDlnKZLy/ogygwtlLTbF6NlyNwwSDiIIn24vpXH3NAP2WT1O4/w/ypIx7odpXyAiFdME
vjE/GVCxJPabk3ZJZK3dENd9avC/X/JuiT1GXXADICnt2tGfzvZF0izMTvJyXOsLve45iK5p0IYy
EJDeEke7pN+z9Gfd1/cg7fu37IeVW9Rg0iTy/nv7oFHaG4nDsmNhsT29dBiPL5JGcViVMbpTdj1v
Y+69dfOfxnq7vVXXTz3RlQyQe7HbxWnnIyp5sSWXfWqPKyXZ686CRNohsJUkKUxUHm1RHNlcxQuP
kqLyEuW+VePKcb++70TvC1SMgURP5IABoaXAs/w4C9y4L+vj7eUxbLoOHgwytPERVwZHlPzwkBT/
+g0ikNJHTjaih8+NcfEa747uUE0em2VNjv0EsWoFdsgN3pLVJhJjt3e6uXu5PY7BKomOIuQVd+pW
ttD8KqcTOh7j7EL2WgCuRee7tONbX2UbCyYJPrrN7TGvez6iIwnHElXzyM+9I8hMd5O9o86450W7
AZIizh2V1NZa37/htOnYQj/Km9GJRHNcuCq/EYDAGfydQBkHDDQ2NHSCQA0QB7JlsTI3g+noeEPU
uBxwgxH/WCyNk6jezR6Yb/H97ZW7TqFPiN4PiDpQ6vsiaI4TsoporYv9bNlOYLGY4AwsRBPQPJra
Z8v/x8mdvSUPClqaOThYV8a/PEKuxPQ63/zY+hHnxPWO4ySecwHR098VeiK4WA5eSxMHdZXpT49W
xdvjmVZT8xY9L3ISLUV7FG3A2CuULsvyNeSAkn+uwEv00nSRIcSrAGA+DpNQ3qaVFnJDyhmESrw+
KhtwCMh5DeZ99eB7H0p7gaeUG2VNeEJv71FGw1Z46o4H9jMNCxn7otwGdr+2V1fXDoNpYZloRuoX
gkWnlgoLVLLdH4c79soxv+ph8fHL/9+5J89pxIhQJTgRO/iiKMDOPtvW1rTilUyfv8zp3edtx+uA
6MyD0yyyu9IaEuH490W2VmC56hbw67UrNVIRR1/Gkp5yPCdaeuGVU+5c3oNcZ2gSz4ICtJv34UoM
ed3FYjgtReEKN/D7bA5P7mIPG2QSlk0qQFBVOM4MHgaooCwKfqJwyjxOJ1rtZN2tPW1MK6lZENQJ
q5qRMD31PlVbCL9/Lx0iNiGr326bqGkALV2hUFXN015Gp86r79IyeLCzNFF8Tbnh6l3rBXqxCq/V
kEdTBCHCEit04DzaAIZ+7mWxvf37TQNoFy2wyqlEA26Eo+bkSReiWiU9ALRAsC6HYeUImAa5HMR3
51kWpELbKGZRi66KfdkfaNfWCYQcd+jqOdyeiWEndOrNIlcW3mHcOhUkf/It2sZRqnYLWkpuf99g
Nd5l3HeTsKyodIHsRtnzQrMA9MUbBR4hyIa7smpAkEXj2+OYFksz/rxOkVODKgB0zPsz6KEOqIdu
G7+NA1WsBNWmITQHkC7YcV5i0/um/Dam4iSIdeezcTPk1sqWm3ZDM/oZ4sxl2IXhyc7cp7IPtzlB
Jg9ksZ9bJM2uUR/qK24rerLtMIgJuCLGsRLxQsIvNVmjsDTcVx+KUM4UyXag4clvkPcEiCgZPOuH
GuaDQ+S/vHjt5Jo+pGG59EJUSe0sG8lETkq1sZWBlcT6IZxPRexeoENZJrAocCCG6En5fyEPGgur
39T0Sx7Qz92HOldmqFTFSG75TyT9xlWEoumBkDVs1eXgfwi68Osvp/id4QVlifCO++QUFe42cstd
ocqVgNL0ac2mJYodckIh4pSBtO8AYrso6btgrYh5NUOLH65Z8tCWToDHa3hitEvGITqILPwtuvyu
pnbiAScTIwO9SftPmrWe4JT90lkSTFmnqoOYU1IVgE9BIGBlrUxHVLdoNuZpFipyItxO3FkcHceO
R7Um/Wn6vGbRVk2ItSDnf5oJuHYFm9RmaPwIMnZqrcXf4Pb0PKeA4FoOvXV6ksDhxGWeQw7C/TYV
y+8QfMa3HZNhGnqis4yQ6E8lDLnq2E7l4RYKE7vZqj63CXqCU4DfMW/ahZ7qhhd4qwL5HlESO4jg
b/9+g8/Ty7ZdMUCJyJrJqZuz06jyhOb8tQ7m04TUDrX4Y1o3/9weyrAdOomFC6qocmldesoQfMYD
E4ceEkhxOcstOPE+uR+XfXrnPFjGrcILEHzaQ7F1ovRe9NmmGj4ZX+oJ0gLrlbEQnx9DLwdvIwhx
wrAAC163ctGZzpN2VS++29dltoQAW4EHiVQ7zqdt1K29ME2f14y674C2Gjsb8aVIz7P1PUPRt53X
3mCmr2s2nTaWXZcixWFywk1H6Rccri+5B86S2yfI9H0t+OY0YwX3LHIqy+HUgq2ATMhKIfHwqc/r
oAJr9BktXfz8HNI8s1/tLhBKi6/R3BvOv44cqMc5rKxa4PKZnYcIHXvFtDyOEQr8q7IghgXScQMy
8i606VmAsMLaOE5/QNNbHGbt9vYCmWZw+f8742p9OWcC4rKnxe3PqrpfOH9yM4DK+k/lJzyAcf47
AlTTcT128Hc+ZHXAbRZm8WTPXtwCCaTsYQ0TaIgDdEyAo7ylmStIGE1KvUzN8uTa7O/tNTJtgWbA
GdoyprbDs8SzyaFcxOPiKbAcrf1y0+c1A0axQEYMydiT50WnpvQT6hXHcV5TwjLtsGbBHgC2M7Gz
8OS50/NSd79qIPOrIf1Ru2rlMWKagWbEC2VzSMMqPfEx3ffzeOrAWVaH/DPsid6HKr+gbWHZvh+e
FLfbOGTFFkpGLO58cJt0a3jP63P4UOu3gOJePDtwT8tE0ZxixWypIBiptrfP0PVd+FDqT/2BVcXY
eqcR6OpEjP65slr0RTf8Cy64lZvfNAfNmK3WKvJMSg+nSGyqstj66MtY2Fp8Z5rDZdh3vqJgC0/n
KvdOpLCTGRdYWPtxM6dHu/t1e5VME9DCbYR3hHsT9U6SAgQmi6rfiHRxkz7z194516OjD8WoOiVZ
DSp7/wT6NpX4QQeujRTAHquYnpseHYgFn38N3Jo+dQN9qESNdJxz4nnY+HTcQnspSZtmE5Vyd3vF
rru9D9WoEk1cWTkFPgBDM1Zt2pXZ2nabNkOz6iwDfD4NF/+EGvgbl+nXEAXxsVxLLxhOk16DqlmU
M2AK8MvF8nd0m62Q9ne/Gx48tqY4YhricgbeHVjb8nyeAhaJR3O+c/vvUGd+Kpw/C+HbT62+Xnqy
HQ5gOHeCk0ydE53VSdqfXH29xKRSpxtdT5CnMH2l/FFB3HetPdxwZvSa0hBYLapzVXACa990ninz
XsHDYa+sieHYfKgfTcKS1WXRqegSJuZd47ZbsRqwmD6vXcbCdUtkv1P/BLLbbWjx7eJ3JzY7K/Zk
+rx2Gdupm3r9kEVPiH8CwIebJFtb9uu5BKIzVozdwBbCiP+UKfWjAijaD+cHNHeeyFRvar89iTHa
lO4a1uR6spOEmvkKuD63HUT4ZHdPI/2mon0AaZ/R5XEJTO3t838dAuoRnb5C8Tb1a+pGT9NOPDmb
5SCT0Ynz2EncTb0HGeTtcQy7orNUVHOWV23kBH9TANm8bwSXThGAHbWcij230aYRrWy/YdH0PvGs
DJqpc9zoNDneI3qTntngPgQ9ObheGksxrMHWTePoF13htn0VVtFJlRysgTJ2O5fFTID9JqL8Bx5b
32+vnMEF6uwbwLJV7mxTdrZdueOdtXObkcUDQo+RoVhzexDT9lwGf+dnOzd1OHhk2BmccHej9L9W
zIJgxhriwvT5y//ffT4aG2QXypqfSdq+Fh4/QJnjJVNrD2iDO6TaXvgQ+epqy83OQPn2w0vjr0Rj
hj2mmqfKvZTRfCjFmdjfh86L1QCENLTUqXOswh+3V960vZq7CvrBriqrEGeO7uosi2IGsu8UonHF
ytYanBbVXg+EcUGGqhJnyftNtsjErdnOLr7zrIstX70N1r292ntkGkxzWWVXSbCuLvJciheEl4LG
0/KUOtC0QtdtyfzN7UUznCedoqOb04xmHRYtGslGduO2GQj40t3D5z6vRR3dsLAcPJiYRTOOdcz7
YpmSIfPUG2m6ea3J0RDH6qQdVuZbrUKMdu6aYAMF9Tib8RdBR7l3k3wu0LW1Ro1/HXsHML9m38FQ
+6xUbXTyXagQl+w8yv5rT/g+r4tj3xbnqOzR7KsOuQ12nxbVG3icbzVpv95eUYOFBpolDS0Y4Cwf
TsylFlJoWVXtoQS0lsQxraRmQxzQwV6qCGhFonZ94IES9Q1w6R0f80fRN5u6W1MZMngEXZR6qYDk
snr4ybxYjsG0cd3pEIC+il5y2bicb6+WwSfo7BWjx4jsFh+5hBRtEYpAb6C6NGFu2mztPjYYqk5W
MYap36suZOdhsmKPWMmiHnyRxzYKL7QXeLmVqFCtJUgME9LZKjwv89tRltZJWC4ISPy4ItFmATQo
UGuUvqYJXXbs3RUzsABkFRJ1nj5lj14NhLEHxm9SoTlusPlzKZG66qp8uwTic2UGoqtNj9AlKia0
Pp56t3mwfetAo+UO1N+fgSl6H2BBfHa6Bq1a7Fwv7baJwyj9Ps1kK5xiL+Y1GRzTzmhXJ6+jRTiN
A8cwNVmSFzKKPX95dvNqwwC+/NR51gWm28rxpe3ZiJNBvzZ2oJ9p+niAItGqmKLBA+ii0kFuNRCN
FfxMbVzR3nT06Wu9uPdzOG1J+NYVy/72VEwDabdpkA6U9nbOz1PRbSaWx50FlfEu2jRgf4vK38D7
rtzbppG0q3QJHDV2fsbPnr3sSt9KuvwLB+d7hd6iLvrtjmJlIMNlqtNY1BlrqRopgAjuk0pBMsYV
O/k9XXM1honoitJtCQEnNO3yM6cg3mNnprrEow9TfpLBtlyj7jXYv05Z0c407FLuMVD9zei/ilAv
y+/zMLvDvbAd6ePYq9dMkLV3k2k47UKdKzSj+nXEznPVbvL+4JdLbFVWchF+TccR6hxDPE1vtw+d
aTAtfPb5kC8tKXC6m2jDqn9E+2L5S1xAGRXp+phPEIVfoxM0nQbNIaTEUdTxKUL1sBli25099MLP
POnTcU0vzxAM6NA3PoK/3ALn5rkP+XG0gCUIV1p/TD9eCwS8Vo09RHf5uYrmIEGoVsVB0aaQFcnZ
irWY9kJzANB5KPyoJdlZuI8+tDasI8TXtwJ5VCqDTeuquIicFWdjmo7mAsBinjpuX2I6Gf8yFmpj
u+UcT+n8fPtcXYfyehDV+u+lSQZ/5GWBOLr10mfu/4PWSFZH2wAVYGVvUKhPaJHeyfxbW/xK80cG
kd0aisO3RzfEUjo9Q8jmktgVBi+R84z2I3llvE7GejPSH7dHMFxuOtUCB08GRSlGnAO0tlrDFwtc
YEN/dNyV9TPsj452m/wUHda84Wc7nPhhwmgH3kERUeXpWuRkcJ464K2qu4kTr+PnziOJiyYdt8sf
8x7ppv5udn8X0Pi7vVamgTS7R/pzSF3UUM7Ud2OfVnG1qB34vv+Ps6vrjVPnur8ICWOw4RZmhplM
kzZp2rS5Qf06gMGA+YZf/645eh8px40HaW4iZS5sbO+9bW+vvVY0g6Fc2VDoUFtSPKZpo/+1OsSV
CVU42BCGLIihLhXRmT4smTjcNhItCFiuzdRFgvhsJTRsxAJMsL8rcpQxBE2YQH9XTlspXkMk0yWi
Ad8ny+LiOlCtqL+18BSx4626DY/m6dC3gHpEri4G4gg2hR3LT6BK8EGqWN1So0I9HfDmAx3eIcKI
85i/TvyTHBSC18YqGKZGh7sFhZX3FngOzgON8a7oeZ+ur67BeP5CuQF0CI1GpJIqnFiWJfvcBArE
1mx3vXmDG+g4N7dQTkMchPdE/ebDVz7vIO0aVu0Aod2Xuec3zs5ldG9uK5LQvCd2UpwHUX6RC3RN
eVEv++tjME395fc3jUOEbCoBJi3OhTXs7GqOJrkFJjFEVB3dliRqqmmC767Ed5X8QzO8Dfz0b2OW
gUFqrpsmaVEWYMM4YwAhilh2BfsA7NlObMq1vV/Khi60/TuYmRgnUbbnfioiyA/fC8/BZveTcneX
i6cm6+6tBXWQwVdIUG+cGUw2q+3jVUk63gCRdu4Wfyf9FjTUvypn2DBZQ+s62k3OPtik8Wp8zgto
yD842ITmjSuoqemLl7yxJOW1RZ/NsjgT/37lSZjj5TPb4oD4F/L3N6bU02FuUqX5sHA14QDg7Tr1
DwNR2cKGPWdPE85Sean2kHHbOZ61r9xv3ZjE3eqEqGABhyNO2iMABJTsB3vc1f6ju8WobjBxHRHn
2aUCGAKaHF65ntbO36/F0O4y4e3ddvNOZDj76FXEfAYzxTIn3ZmnzDmxwLoTHUD4g626o+oTsm/X
gD9fDweGE6sOj0t5MSctJe15Su9Lh+xTBj41ee/QNQzoi7K/O5tpxosTvbei2s7e154Yk3mqzxZp
lZdFo1dcWEIbp0dNryOQdASU0beeSc3mUzOJ5lAtkNL57MuA2XdicO0f18dsMlw9kIx5bqMaoDsP
61Gyh3m9L6pv15s2RNd/A8sbnyj7RXm8LurXNQMQ0Oo/CLlFhmEKTnqxMJM5EV6Vy3O2HJoTZGgg
fpW6+3lf78SjuO1WoSPqClHUxMOj+jmD6I+VgaR+FPfcuzF5qSPqOlLzBUrK+Rm0opNX7sqqm9pH
SwwDGH5luyR+7A1LkG0BvN9falcvtFU+aZEoy9RZlrZ9WLOK75q5gKqOnXy5vuKGHnScQwCiy36a
g+48VmMkl+w4UJCiQOvtevOGgKPD65y6WnoxVuJsNUN1zMsOVeldw5/YVP1QdntTHSr1dHidza2Z
kAHbRE2eGUPiYA0T8gcstXbLbtvndMYd5kCoELtFcfb9LrLBKEHdO9++8Y3S1nxaZI7fp1ZenMXM
9hkwXihvOYKKZuM6agiTOr8Oc1Huw4ekObdJEA/UOUBD5Vcq1uNUJXGLyqLSdb9aa/d0fdUNYUTX
gxo5VNZARYnlCOYnLkkYpM2Gvb6/ubg6pw4y7asLkvbuDJZgQujOS9s9nfsYFdVQQLjpaODqzDpV
3a1WgKTxGUq9yRL3mS8/pDzny6FbBZgcrs+SaSiX398E24T1je2tZXFm9ncFmSxHoTrbDUvnbBdq
Y+FNfVz88k0fVk1Qgl3jkHPRcsjYfS5+Lu3R9p68rXuWAWTh6urRZKKFXCYMwy3CBQDI+KJrWEQu
cHFfaXRRUrw+XYZIpVNBzEKsMhcYimKHNYAQ9J8uqTeW4n2DdXUOCFsEg8x6jCEfvzD6OU1vutC5
OtHDAB0Y0QX4ZmgC7zwB6KY3fOgSerg+Je9HV1cnewj81mpcr+3OKpti33IeynmJp8Ha2wHdCODv
GhDjekG6nFRvTWwiR1J4zy0ddwp54Ums33glvlK+ZafvLi660W8uyhZl3pZQmp5eWvYom+dNpZR3
JwlNaxcUFIRnoGBx7SMv7bDwnANfxWev/lxzPAdcX4d3zYdxHWcUWGNd8IuQtaSzOqapXHaJ7W3F
CcMAdHiRvarSw5umfexUeY9XQNRGkQ9Zke+x520M4N3MAAaghSKnHyUuhsJ+ClpsaX0z7Gqe3zmD
kFFQ+Ctoa4bdQO2tU4FhtXVhnBSlPmQV0MhGuWOcDtOu5EkkabXhFgab5Zdu3wS9dO5yTi3fPtZ5
v/PXH1PaPdigxg0qeg/ileP1RTcN4mIMb3qB9DJOmhzLIkHMELA+slj/kWZbKjymQWjXjUFJWYDu
lBztzI2ULyKZfZZIWg9JH1rB1j313YMBFt757yCGoKeBV2KqaPqUtHNUuC8yeYWAbJQ6P6E/YnXd
xk5kmi7NwztulXXeBvaRTONX2RFUjMxJ6DlqywlNbqL5OcqXpGU57nK0lmDXB9Mhb8c0shJ+xja7
9XBpGIUOzsG79f/HqYV+b0ZYl3XvbPK2GEagK+gk5aRa5sJAy8kVeNoV5NG3mvKRCTUBNDVv0YQb
Fl0H56z+UNUpLkVHULKFNQcisj4R+lrML6U89jZAQRByu+4kBivWsTmiq9Zgyfh4ZFCNbIOjw1ro
d73y9FAuG3dWQ+zSQZGSiNlxUPOCkv9sN1Q7OYABQAAXbtVRVe4Ld368bSyaw/uJly3BgmnzmzZa
2RO3f0I1TqSgSFs2ktYmC9CcfhGcF41PxqPT/myQA5LV904cPHujEsa0Gpq3k2a1ZvDjdse298JM
7ZU9gfz71yKxGltXZFMfup/baTpBMLQ7Tv2PSn1sZL8vvJ+qbKJ+2SrON/Whubqdq9afqxLppDT5
oMY1rAXYzUp+YpO7H9ONbcTg6zqMSM0c/IsSqkmQiQG1CD8LaziVPN14zzWstY4bGkG50qygwoir
7Ieb/i7X+yH5mG0Kh75/LmdcV7hpk7kcZXrRzoMavS/6MFXnouwA8rwvZ4DxSHGYqvlYs49WoqKy
3YoupnFdfn+zL3YMtXpD0jZxIs88A7WZF/r0QwoFvOtuaDhs6YxCFuCRRTdUErmvMwB/Fd1wDtN3
a+7tzGMOfmcpjyl4HoL6SJ0mYu1LsaUAbDInzbddVoI7kljlcXS+svSYAlG9FBuhydS25thK5awN
WC6PapQh2AZy4uCNc6sK9v2ndJiS5tM1nuobmQp57JbIvZt3XQgR+ziN3c/2ryB2dvmhu+1Q5Wme
LUfVYqJgPKr+0ywCL/I+ZJm2rnmGJdbRQNYQpLU9qSZ2AWUg/isH5MgKXvxhK89i2It0OFDadMuc
u5ioln4dfSt0ygfpzTvZf1MepNSbl+suYBrHJS6+cTHbdmgHEt4m9pF2zLgEs+XZm2TYbbLlGo4I
OrmVPZdBk42kiaXzPVUzik0++ukvFKER+xunj3m5RdNtCOU60ZVqkTlVPCiPwVjvVu9D6eQRXovD
VDyt6ZawosE9XM21wUQDQjMPnYz8NNKjTO4qa8Ng30cfM64DftKEgnc5QdvJfRIPcXLKfkKDDvi5
fX2YjksabsKyTFOlOfla27SxAhtrkr+g/mcdHqbgH1W89vmt86T5udWqAbLGWHW//mR5927+ZWo/
XzdZ08drjh0swdwEMilRqrLswGkWdJ9kcz8WTphZv693YfAKHfBTu+0M7j6/PE7Jp2LZ1QHmfvqS
TL+uN28wIh3Ss7aoZUgUL49D9WnIo8r+7t7EA8C4juWRUkw2S1v/iVg7KkXIf9S3vc+i7ctsvYkV
nHijj/tweczHX42l9svyeWBb2u3vyzOi9ctkvWldJqlsRYbWp7G5w9zvVNZ8ULKMfdy3uzqNUOMV
Ftarr+598dEDCNtKm53fIo+0pTtqsCyqOTe2jG5UPZa9X4KvthPb/telGWMLl46x3MrPmzrRNm+/
poPlFvDyPOmOLrkPKivyiumQ8YONqqjrFmbYPXRFlaSoVq/rhybu3d/t/CcBVSEp+ygvPzi1ilY5
7K/3YxqM5ualV/SzcjCYtP/hVnG2Ps3dPzL7UW5utJe5/+utFGaheftIp0wUcm7iSvghkKS7wN1K
Vf3LRPNO2zqwZ6AsrdcFkWQZxB1x/nQXIfZ6vmvGu2mwI5SPRjx4EYN1l/V/iPqcQ2V47A9WPe18
AgJU2YVt9eP6TJqiv44Esgd7cnO3bOJuTw4sAq+ADQxjBIrLPdkjNdRF/RaftSG86eCgiqcT9WdS
xzOIeUjVR4P/ZRnOyChH1wdj6kCLFM7icWBGiuLo4hC5yg8e+eEv7VNlVxs3HoNV6Co0lBLXa3wB
JIeqwXQG5EU2bmzDpm/XgsAkVzGCnEpgh/9Bu/t2Lg72GCXzujE3BpfRsUFIlggYEBNH5OU++nMA
0td8flU0sgQKZJJ8Y48xdaNt8XQUTuf2gTh6XVyyAe8pHyEkFvpgukVIu77MRpvV3L+puZ/aA83x
DJRE/UWeay4f6+VjtX6wCwtUA+5D6lhHh/8E+0qY1S+Wt5HeMA1PCwt9gjfIMvDEkcztPlWHoPuD
mBO3Rahuo/liXEcMFZY12IOw82MHgJjTp59Yk/4qc/Z8ffYMpwCdHwv8GHQInD4HRX77SZVsB0ap
Z5QxbdiZqfnLzL3ZT9PKSitI9+ZHh+Qfh3WBZIh3XsppY4cxNa+5OA9Smtq2yI+Eyft0aA6zsIrQ
o/np+uwY3FCH/jTj6FbMuhBtzezO78sIwPoXvK/uoZ59Yxeap7fC4UHiJxmycOUDT+00BLQK2/1s
x91glRvrYBoI/e86oC55pTO4mI+kmp6Txc0AG+7+mQsHZxdQBF2fLcN+/2/m5s1iNy3DS7/0syMo
i58SHzVK/iKjfhQkYkNh7xpJniyoW1/vzbT2mtsLoC1qwWrvqa7L5wmlPAHPMaxNckBT+5pzO7PA
a+TCs2PhZQnK7qq7uiFJVNN+d9MAdGzPkE8CZFNNdsxq92lZy4+QgzuDmWgj/2NYDR3bw1ST91hb
iHohoeiA9H8lznlGTQIpY9DkhuuwVSNimCmdNKt2OeM1r7Nj15YPOJOTEDDHSMzK3jCs97FWjNua
n4M3K0/mmQHNUwKLBNzKJzJnU4gKz9Bvu6/gyA5C0bpd2PjVzi6cb2Av/nR9lQyeoyN+3LGFxFvg
wgyQMgoX0KfnCVlCUP9EgPZvuKchPaHjfQKJx0JLXOoSJrZnbfYJ1Lk/mvIH6V2FrZLV0epVu7HA
c8D1UZk61OKBRecqHUs7Peao7gNVTtZMQKCcWXPvrmlYqBbppGJjcP8mu9454epgIAoiASh7Lukx
QUk25CiSp6YYdmX5heAtKHd2S3k3yjHiqbMgy4ea6pGBX7uNHGh9WOPy3FDwW4oHVZ4n1kHls4tX
Qu8qr3VDYldAecUAs8QVUc9Uyl1WF18ILuV9798R4cYZmDdbC6kL8sXzauiY2OCyoNWuEOWH1m3P
weiHorTCKgNcvwTKE+8sPv9egJUQTOBZCJ5vpV58XFyuT/0lsL83G1rcUmBRGXOasadBNQeZZHci
2yq1N5xHdJySRwH5UGttxSNgUN3wWvn5wUqC/fzq83x//fPf74PpgKXBAbnC1OYQTOuP1lCC9ApF
dE4OwoAiyuebDlZMByy1lXIBgcNAqqKKiwt22I9QEnVgvbUrIR14fSjvuzbTBcE4GH9q21+TGAp3
4ZjGF7o/Dzeu29QXGNOFwPiwjgPllh/z+jkvTwLPU6MDQuEvy/y9T5u9h9yIGL8kyZdAgJREfGnc
W6S70PMlVL/ZitO8Hm1KuR8Ha4MnQ7Vz3OwkOsiRlfu8/HZ9/t7fYZiOYLLLySdTS/y4z+2Ir9mj
Pb60fbonePTxZhKVauuM//4Ow3Q8U646Tt2GcdgDKmy6+iOtnvLipmsc00FNwhNrUEmXx2l1dtM7
298wr/djLNPRTF2QclkmDo+zuYiayYFYIxiIFrHrkwfRLDs6lzvJt/DcJmPWjivL3KyJlRAWS3eJ
V3sFAp5G+UJ3yVJuDMjg+jq2tmkbv7YVBmShHCNPw1XFRFpRjzx0unWGNPVxsbU3huv3iNEUNGjx
XNThmKEIDEXinn2fzY+Z/c91u30/AjOdR0zKnguIgtC4m/LD6tDYRiX9bU1fVufN5wPyIBrk5l3s
Ru2+SdozsebDbU1rLk0XFOQPFE2Do3TXQRVRFUN8W9OXiXrz1U5HQANZMzfmXP4QRQ/2HId8vd62
aUG1k4aTVUUgCD6bT/Uuz37zAOta3EEjhW+xLpm6cP77+X1vDy1Kid14Wu9lHTsc0VzcpeJLJ2/L
aDMdzzcCUdZNYMWMpfrJsrs5mcKl2zioG4KbDugLPNdK6x4HgrH5OEBoLe+hYLCFIjLYug7lk83K
nXmZ3NgWqx07du7v2EpuKpZiACP+d+bLpgCgp/JpvCbTmcOLnE7co2Z846h0aebvoxLgXP9t3q8W
vEC6Ho0bKzkVyXBKvOrYCLYHt0Yb0eGJbophGGxIh/BBtABlEMSD49bJ966bf1GLxEmbfZB997HK
xEboMay1DuUTS7NKP1/cmEIKtvd47Enrbk3GjfBjGoXmyISO3HN7NG+1EHwjMRvvuybbk+5AxM/r
/nyJZO+tiebPtfCGgjmUxpUSqoPQDioSysYtntahGl5yl8n4ekemxde8GsaWIlIjOtf5S9H/XNUL
A7MX/bq0n7fsy7Qa2lGcNEvl1AvFdLEeV6xlYjs29d9QubBVdGyaLW1XrhJSiQSl+zEVdSgaIDiR
BimPWJQNFzGsuA7gA5mqLFmGul0yvqTAeohfDkDrqXdEmfb1dTBEEB3FV9uMZv2ACJKW8mQFy77M
Hq+3bJh+HbdH3B48fCMmh415lIGQwxp8kGttUTEbzl86Vo82SU44RJhjIWov6u1+L4Oz34qXoS9/
59J5GdLXJGAb5moazOX3N3toKVQrSn90454DzN+myxhCGHMP8qSNRIRpHTTfrhyZT7xbHBjrj5xD
7GETdm9qWXNpvlar3Y61Gys+7Vy8M4C6YsM8TbOiOfFAoGBWWKUbL30CZQqyB0UJlT9usx/NfWtn
5qD4wfawdhCGXAZkR9yC/3SycgubZfp8zX078M1PrY8e5Jg9zPV64Gx9aKctDLEhxOmIvBrFFGsn
XBoHQ/XUii4LxYUHwbJREpd03Q+Xi29VtSXnbIhFOkBvUEOHEl44stPYRbTUBcSeGtD82KOPh9m5
u+06peP07NxN/D5faUwHdZqCCsUcy4Y1mebrMrI3Piazasq9MvGeijkH6cVSgvrE/d4rJHcgCYtq
xqgYp883GZcOywumwZEXiEpcgxFbgTdWZmmUZmx/vXmDz3maN6eBm5bY3CgWA/RdVYOtZyLzFjGQ
qXXNo7Oud0pAYF0cnNaI2cM969zb4pzO3pUsuRKNf7k0rdVRrs8ghYlxxt84wBhQnkyH5tE08G2k
rb2nbt9/ILty55/WxzlyD/KAquSn65NvcGsdldcjxvW5oE7cZf2H0f3Si+mQyC3AqGFL/guVtzgg
5ZMBTkiARLLpIymysOcNGPSPt0L/mI7MW2gekII3Dg6Q3oegL+4kuIByru5qmu+uz5LBiHSWroa1
CvlPi8b9ilzOlOxbfwv0YFgAHY7Xp+DaHroWQtxTtrMqdoBGzrT5uG0IdDoGz8ctvG7TGmciSMCo
QEVN0YVd960V9sbUmL7/MmVvApEXZAuF4JITk6TYsQClRWyIU9c9Xp95U/Oa+yLKpd5kCxqnqv5e
zwPK162I1e5GdtW0sNqm3NAxsAefYd/MrLCr6tcpLX5d/3KT7WtbMveyuWuamca8onfZHMT9nB/r
qj62EjUYKvO3noRMY9B25qoaeeITOBnJPSTXAhzyxo1qWYP56Lg7myhwsjpoWqZgV0qjeYVQUXdX
1xura5gjHXhX92lG8YfGeN5Vp7QL+ymux7bZUdALHzO32FKbMXV0+f2NlWJPnMa5RowoE/XJXh+H
sj3RKd0lSb9v6mXDFwwr8RcgD8qrFmfIAci6vCfE/5TWW1kX00pc/OPNALoxm/MsqZ24cqfIhcrS
4IOeePD+AFm2hYQz+JoOt8s84U+pDVceIGNftP2hb/DMP04bi21qXnPlbLA7AmJQNy5AnA/ltFis
9Z5wtTH5piXWXDmVA1Oo4HZil6HqsFKhavyPrHX3S9nshVw2znSmbjS3bsQ68driONNl2Tko6pMN
pjlIqAWlEMjSbp1Q31e+ZUzH2bWCzKsHibO4skkCOorJF3PY91VgQe99tg6UqeSHxXBmCisc+v2o
SjL/2JEMI78ewAyXRh2Nt7SA9fIqx4QuycFZigfRw9TG2v+qqmzXucvHTOaHks2/r/dnMHEdcJej
iHqsL97jtr9dKw+V+tZnZdRnX29rX4sB80JXr1ScxD6bv+bN0yAAr0+gEQES5o0EgcE4dBouka+o
fx5wUh6C+lNj89dhQMUJmys8Q7TPY2cfrg/F1I8WDepOtXOrChr7mfsz53OEV86jPTt9iIx76OKf
6/2YluQS6N5EHaIWtTILPsW6IcpGJ7Tr4AN1v0O0/LYNWEffYSucVF3i3ldyHtOLmma6xYlmiDc6
K9cqpdvXBaFxjkDfpq8g8D8MzhpdnxofU/BO8k8n5JqsXpLUL5BSmYoi7LPkkbhIxCp6KHAEZasF
jbGtUl7TSLQdXsipIGOBSWo7dbhwRDeE7+1p3IichuZ1XF1WZ14PNT8aJ8Q7dFBtgkgLsnT5xkwZ
jEjH1SW8oFAKyJx4qoCtm8ROTg0LE5Bylrx7vr4apiFovp26aVeDLBWn6F6d+rmN/XbBQX0rO2oa
wuX3N34AFvp1LdIOx0QkCbrmofF45HKQS7ov17/f4NA6us5FMtHtPIatN6H9KVs9GXruB8/trB3n
ZNyPcmuTv7juO3ar02oVkHxDJmpwcB8eHsvA+d6QbsOOTIPQNng7SKdVlr4Tg28vxFHFcu/7tTh0
7sdh+H19nkxfr23yKDQfhZ1gIYIKBeArOXiVs2GmBofWCbIc1akaWgy4CYNanhTN3hHdF5Z0QMhM
31qvPXRNXm7MlGkYmkPnswVtrgkzZc/JoevVg2in/U0zpEPpAiuAV8046YITEjy/3BlitnQ3HkN1
JJ1MXG+2ZuzRUHr9nHdfeeHvedl/SNNm49RhmBodQZdnDbeUxIv07MpduUIMyWMbK2zwYh06N4IA
uXNrpDD9Sd6tZNxBkmbPveKx4sPG6dD09Zf49CZQpGWWpovCfTLru5eWds2+ssd64/tNjV9+f9t4
V8khKEvvSSyotVc1a45sSusbDUfz3rFpuTcv+HSfsWPvDKd82mIdN0RnHfVWXgTXRJq68TC/8uB7
5yWhW27l1Q1RRyfAorIWJSF46JtQ20CtneU92rgjdWqPWLFhlKZcnA4nm8ngJAux/peLK/ZFbH8e
dpdcXLCZizOc+f/Sm/Qqf15XgLviJu0+NoV1DGi7G8vpYM9N5E3rXe0OkLnMI4uQ79fDxfs+8Zf6
JEBtDbFTzN5Sfer7IwW2b1HPZbeVATS1f1m1NzZLwQ+pymR2YwFgnBM8tLiLVXWU16fbvl/bmS1g
kxfrsvoi/4LiLRf6mdm8hvOwJc/5vnl5OnyskAlbuUCSdwhebMBexfjHH0FOBhMovl0fw/t+7eng
MTEvNhQTcKVEHdDO98pDtykpbvp6zalZDRmBuUBuvQZMgwTxXGVRW/12oWXh/3P969937r90Jn3r
f28pWekfe6KiafJfyyDYXW/eZEDafdsJbDYHKd76ykvRuAua8ownf5xkOjqADV7vwzQEbTuerYaq
acGJRRXtZ9kkIeEJCVW/lfkwrIKOFkNGC+8zHsbgzo4M8SAU2h4d9on1pcnsr7IkG3Nl6udytHnj
bI3j2ImaL6fIfAXqnPR3SFfcDws9T9w9BNswZrT39xnS01FjLO0Lu5hnB/WFZNe13XEWLFxR/XnT
cugKlKwcyoK4eDZz7cUPSeJB1q/36t2YQ/vrehcGl9OVKD1RBlIEnhP7gzgVF8bcTVU3gzHpMpQB
iFgWZH4dKEV1IlysOQya+me/KYFkWmTNpdMaVxyWY/Kt4EvqPljuEDbqU5n/kuK2eKQTw3FUws9p
ghGkA92DO/lA5q2LlGlyNG9O2slVFOgxJMV5sXfgdiGv1LjnpN/aq98/x/8lP+m49aKSGecYyIC5
TwxCcjK0WL2XdM2eeQ+alM7P8dRbbSqiGVZEB5YRb3Dy7rIitv09s+JMsTB3/vT0EFg3UZQyT0eX
UUCxcnimE690ACHmHIG+Zrd4W+wAhiCro8s4H5SoKQKHKD0c0uwIuzUKlJN7kMzE1z3ONEnaRt2v
0BzLJ+QzR9lV+1ZWn0QrndC3s3+4V150iTaCuWksF9N7EwR54ELTSgmkAoYZacv6WQJbVuU8Qsw9
3DaWS1R50wV1SjqvaY+Mhv3Ms8E58sp2T6DgT8NytMH1CZDN9Z5Mg9GcHfSbg/QaCSiNV4Rd83VK
/1BXRs18vK197T5dg/lPusOEyVo893NvielXbhdVjo12AHes6tL8Jminp+s5ZmUFWFCKQ848iHur
4feiCh79TG5kXg0BnWtbeF0FtlvhYBYXI4sHvh7XYAv5YlgDHVdWtQ1Lx0r6YFAkoYXMjL8CeV98
z/FYe30VDFFRx5UNwivnJMcjfAtxXuKHFqp8knVjNzXMjA4tG6Y59ZlE42nL4r4bP7ubPm367suM
vfEDD/SIXl9ANwiv/PMhWSrIPOU9P1seS27bqHUKuIAmGdREEFs9F/pbMh+CSDm1s9G6aQCaI68t
CL1BXwh4qzN9yhMZddABDVuHbrivae4198VNxAYtFOYe75tx0Paxares8v1CQO+vfa6kkrBUKnqa
U+dQdL/Bj5KDsp73UHQioJSsQt61u5ZY/7BqPToz2TgdvOsO3l/KywWKKeSUy+5k49An+BBK/1dZ
3AXpFvDl3UlDB5eN/Y1VLdJDVsMfvRN28ju38Y8jqR6vO5rp2y+b05umlcQaexXxTtRO/0A3OKTJ
0IQBEK9t3W84s+nzNafoLR9Ugl3RnBzUPHBmPZTrj+tf/661YmIuv7/5+hrETYAqqOJkt40VMojM
R2XZnVRgbzzGmKZHc4e2o00wIdydFBS1iqkO5zZ4yVOxt3y6uz6G93McGITmEh6IKbHfu/mpgFzf
kkJ/lMdt4ET1NB6mlTxI94/NZJhWNzF+o0NtixOUjK0jOCTb8jZGge45y+TrROnX6wMyLYp2om2c
wiV2kMwn0Y4RyQEvb8jezbON/Ma7p1l8vbavkTLo54ZRcapBuh6sUW3PxXg/jZC8hIIwqdhZdbU7
vnhuWfDPqrZQ6LGxVIaR6e9nQ0DaprNlcfKh31X3ZYwr32EetuR+TM1rE2eXOCW1MLQTl10bpaP3
tIq8vKeQc904chjmTt+4IR1cVynz8xOkI8JePftIDq0NDcnymsLEbPp63QTep0qCoKoWsRJe47lJ
FOWpzhi0YUIUx2fM201zB1rRE96De+tVTrIYvs+lg+0xJSkJewIJhUimig5ZyHhmqdeu6mfIZDbJ
kHjdrheLTB+EQ9KtCXn3DI7v1MKfD+PogjLIQQn7q6DfV+fHpcimJYAjbWacDDFEh5pzO6jp4qCP
rHmWdmSD19hJvhTuli64aVG1IJgCnOiinlCceD092+Q4JOsnKn+DHywcp+nQbxaiG+I404Jhnjag
/5ma5UTVumuxlXqe2F83GNM6aDGwKewawqVUnrgTgFjLc5hrH1wkJfBLli/1/bwW1bNXjmwL52Za
FS0I+hUR/qrW4tSIJxI8y6rB1vfAmnkjVryLFYFlac48idGu2+ISppYKBa8vQMO2Tom7PZ7ER5SS
tPGUF/H12TONRQuJ6cKHckL64JRDRLRgL5b9uLTPbvB8vXnD4uhI9NnJ7IU6GMro/qr6RwX63MX7
Schrx/jGsdDUhRYvamYXPkHKF4i3IcqTIOxWlEMXdygnKYebMu+QYb50/ua0MKuSW8jJFUhtKXCB
jGGKgiH/sWIbhwVD/NZlpIOiABpJBvI0+Tb902YB9JiqzK1Pq7uAqOv6Yhg6+VeD680gAodNvjvk
xWlUzj4fC1SlN1ErluP15g2mpEPPOdiwXYjWFCemFsggn9RwTNTj4q8b9wtT+5qjt7byC14K58RL
Z98A0z5AQNylxYdmtjZiiSFM6SB0j6t0GKvKOQmayWhNx+QuS+YtjQjTcU0HoVfDNOZV2pWnriJH
pvIwzX6nw/d0KF5zgBN8+YUP7cPqVxvDMc2Y5tyT4ySNu+CMy/OnYXys+hIUHPuE3fLc5Xk6IL2g
7jDWPKtPF6YcGjz2KdlNntwxcCVdNynDeuhodE4Gslp0dE9rnkOuyB/bY8bklu65wR90IDqXGXX7
wVInAqdu7SUs0ynKN49872vbYX4uy/LG37wEYh2ptdITy1Et4YnIcj64w/3/cXZlS3LiSvSLiADE
Ir0CtXW1u+1qbz0vhMcegxCLxA5ff0/NU4/cKuLWo9sRUiFlplKpk+cgBwGq7CKrE6FPjt3GHRv2
bedHYweWkQrV3BeoLUd5/jC0oP1kLIb088bRYlrQ61K8+UlkhfKhN4DHvvPFPnfLmOVbaAbT0Ne/
vxlaQGkjyKFgCd+x4jx/tq0tlI1pnzTH56IfCl7I4SRLJjK2b7PUynernUK+5ej5w9Bv0fAbHMbT
HCZUyqqUg+Upx7iwDhKP4Jztx/Ry25wNw+sIcMW6cJKyak7MAv20D7L/x8X7lW7lJYYd0AHgLqS0
Z9cv5YnPIC5H1fAomfX59k83ja0dgCKdqVXyGhdx58MkP4XhfQefjvL2wDo5Lm3VnlofnCaxnfeh
2o+ZlaYX4riZ2sDem0xIS9lqPOHJ2na9kz939an1Gu8I/dhyH4Tluru9QobN9bSsrZmycqEZbEcF
M97Yau+v2aLlueuWK7m7txFzDR+iE8kOg+uNjKMgspQvA/sqHDAs5j9vf4FpbM2D+VKQPhXUP/mo
x8toXCsLHGIEVbZsysYNUI8hXSOaM2cTKlJrWMmTlYU0VqHYsyGNJoVrKx5OjrS765XH93WWWNJ5
0HkNPf8Uhvlj1rrTcQ2D6VSm6fT7vvXSdpzaFkBQfSNPzSwBgSrwpmAleAiN7xteC0b5FNaZex2+
Gtmp7MedhHqVP2/19Bt2W0ekp6QZ3cXNghMaLdoYVMD5CUoONAqG2r3PJXQQuh+oPrNdyz/JxUnC
MfzLS60syoIwytC/e1+OoPO9ungocmWQB6cF0TuyHRCzrpak923CHyB0EKKEoIkTKDy0+7IlXxSo
ynOv3IhLhgu4TvVap8vioFyBTeDyK4Qo2GGt/fKLNa0yltxZdxkhfO87aos7yhClXM3Hc7oWCw2w
JdVsHVBeBetcOsUAfiapcDdKOIazQoehT+AfBE6JjyfaZSLYk6kM55MHTYEtGJHBdHWM9eoVvq3W
qT35rP1c9vNjN/lHa672dzmejrGeB8ZdPvrhBQownvvEeTJ4G9HPsN+63DEZMyp5m4NevwWFZZZ2
X9taqigssDaCl+mpJl0VV3XYbZQ832ex9X1dyhji9JkYldedsvUUvtCDtyv2NBHtkf017txE7OmG
s5s25fr3N/mfl6K7bbbH4DSPLApldSnqn46/RXplGl2zWxXSUlp93p3cOhVfM5Wnrz4awkTErTy8
7/z7dwnffMHcCsdvSd6ebNnES9k9kAliFOVWa7bpE7Qc5ApjgX42U6cK0H3Fy7hc2LEaquQ+q9VO
owpt2TR1MXxRDugdzXeVNe6yeuvmYAgc/95p3yyOpO1EZTiEJ8YX+SGl1ZTYUIA51hT6AS33/rn9
FYbYoSOuG1lI3gk7PKFWH3PSHoFpONwe2nT91vHWfCiaJc1IeJIiBWJ/HONMygyYUNoklXB/jaLh
CQfVEPpmxo8SUn8bR5Rh7XQYdpgNtTOCse0U0glE5PLopOiqG9q9HTgbH2cwLh2OnZZdMzodbFew
/jlkc5L22QurtuhgTMNf//5m95uR2tRq6/a05vOxAuJxQqIL9aL7Tlmdp1R2PbikRgZhqnl+lWtQ
x6HbrKCS9bdSEUPg1WWJKVru8AaX9ye+jvwI/btwN80c1w4+hge1+qgmsYqcmkFukUqYlkxzd1Gm
hdcy3GxSSfbO1EVTPu4DiJVtWPN1nD9wg77/B1Q7U2mdhWi9bb3xEgwTOjgEurPKS5XVx87Lv/r0
O2+yxGJj3AuQb7v+hq2ZzFlLTOdGtRUBa9dpXIJdVs67yUL7bNk6kJag9136/xAwZgNUfy0LzgpI
zQ6w7V3mL59EMG0cxO/vzh/SxURZMrNcGLRcGxAnegnPyqS3tipvpuGvt583/mI76+jLkoYny3VJ
5CkwlC9l8UmxaasaaprhujlvZih6ErpjgA+YS+TXa/ZYt9O+crYQZu/H4T/Uisux61SIq9+JE/tg
AVtmbzJKvu+Kno7QtlTGnEEoLD3IiIegweWvAUAuy874r/2yVL9Hn2+YqmmVyH9XaaZXwDz4qk/T
kl66khyCAsQf1labtGl4zcdJlY9pkeFTbDo+tAFOD+4fXG9rE953tD90i6t8HUWwsuGEZ+nYp5Cm
Q89f5eya/vPtIGL6/ZonO+nsj2g+6k8WzeodU+KZQIr5yNGtvBGmDHako7WBbF5YmvP+tBDfihRy
tqeRj1tCjYYj3aNXG3vjBSwdrTYfsELzOC1HMY/paYA8XQMNTXf8nvtzHQOpLX2IaUrPjvB1ZVQ5
4IG+vX7vv9R5OnZ7zCQ61TPE4KLpT9NqJzb4J9MF+Zey44YX8cyLF8D4N6YzeI6O5bbEnC/oMCxP
dfh3oBjUCdJEoYulqEViSfnc8S24gmnbrgbzZl3nZSAQU8W6pvMXS/5MtwT4TF9wne/NuD1ZesrB
UnECbgTXnnZNKOCdNgt2LoMkpZ0lQebtbm+Owbip5vugE5i9NuvHU+3wq9pthyo7uN7jIWyn5L4p
NP8Xs1LpUNT9CWWOxGmteFiLvcfu4t71vT/YQVFcUsyp+tO65D8COqBmZj+s6C+OGzU+3/6E97ux
MIkWA6SAdtLktvWJNDJyHflDpjJhgjxKNQO91yZZIcHq1aDz/ncIgom5CTZgpu+j7oiv58WezeeA
Vqw80w/Tzt/zh5wcx3hKQOd29LYEot81A0yiHZSKdz1Tlq3OoJey+K5Abr8kgzWN4aPDKtZs4GOu
J/sf6Rj5IxLNZFICWyTObdXkeyaCOcYrRYGHYrSYLdbYn5iAuP3tTXvXPTGZll4A8VWkC1p3zyiA
oI26eAEopt8IMu+vl6cHGTZVzEbDgjin2PT+cQLLA30K2i7LH+qlCrdimWma69/fRAK0sPcLzrbi
XC69F1VyKiNX5m5sd+1WHefd4xOrpAWbgBPcWOmELxmtB4+RmIC4KZnyxxFqDxs3l3cDGubQgkwu
StZ069qcx87PEmV1H2XYJoqnu9ovZMJrJSLg4zb25n1nxXRawAFocVCQb6nOA3TkPAcnqkSfZv/k
5VnS583LOH9R0EDL7N85sDvdfWw2mFcrLnDYwlT6pThPXRghI0FgaCK2WYs27ZQWg5ZqXXPIhPdw
HutZ5S1wf91T2H3tmq3qlGEGva2EN1dmsIZ25yxAKCtc9dmT6WFqPoTFx9s+abAEHWmLh720J1Yq
4ZOi7lXsu601thEvvPAT5D3s2B8K57kq67U6K38pt77MMK+OQwsHNB34Cx/OHWfx7ILRJgOqPj/2
UjzMQX2si1+3P9DgsToYzaYelWgI6s8k6HcD6FdmF6zJ1N2oVBoCqA5OD6SyqWhlf+bdZao/shRG
Zmd7B11r6yYc2vANem/OjI4+WkyjODeD+IG3raSd5Lex2Wq2e7/aSiBQ89+ohqt4WVrM7c4Aw5zx
mha7FvlbevPLUvU/HEhZCGm/in5JnBzNfsLeuXaRMDK83N4ik5VrQbXwgIWzfUzfj2d0XlqEI+Yd
ZPr79vCGYyfUAmrRV0DzdD2OnSyNLTV8tUjx6fbQpo3R4ug0B024FmUP2ZQs9jl7HWkTUT/9eXt4
08JocRNcd1U71Fl/Xjx6HufpoeHWSc7Bk2q26q+mKbQQuTqLmqXXi/OYj9UjHZsyIT0MmPh59c/S
L/XX259iWiktVg6VLUlGVnHuef2RWlaytuy55tXu9vAmN7xedd6cyyG0j1iKEuyZtNYQeei6JI16
sOvhqS0YuuW26smmea7h7M08vnLX0bl6ipAfwZcTZ+RJZOBtRDlg3AhYBnPVQaetB75hNofdGdzh
s/jQ3HUtJ16g2SpI+4tedVScLQnR6tppPotltHYshOZhuMwbiblhnwPNZKsVClQMmH4gnLEhn0Ie
DGGCU8xVryCW8/hGSmHaB81sm8nrVV/iYBzZs6qHSBVFIqavk/jtb1G7m6bQLNYtcLI3EifUUjpH
7p1R1UiCvIhb79WHys9tuzUsl440XbM5XcGx1p1pBoTmUn8SXn7wuLW/b3jNXGUOBT1VOf25Gfk5
Xe2IeevjxLdAzKZff126N94gK1oJ6UrsgndpwBcxl8e5/nL7pxsSBB1b6uddu0hRdedSfciHzwMI
ZLmKFjePRBFZd4FHiKfzGssSJQNW1t25EVlk89il/1Rb2lCm1dHOHS/sweAnauuhgJBhLPy0h/om
SmGhvbu9RIbY7Wse3ddeKlitrAfulp/rOfvkNsAiNd2+FsNGemPaBc2diRtOVjOSEOK7foiC3lwn
kqsqavH6FLVU/F1PbrerHW/rycbgdTrYFPIAeOqoO+vByvkXatVPQcfQUYv6F6jAs3Dj3H6/Aod9
15x7kBDb7fycPYDvieZ+PLSstWU0+3nggUsbIh7TS+eWqXwKajQb/gYpuFvFqcPXqkvSOpisDSiF
YQ91jkdWAeuTZQ57sIo0Rinz1zRAv35AqtVCIfa2nbxb7yOejpkJbHxqk5f42E5+41d3bdDeK5zs
lYVjhCerRIXqwNkWSZHB8HUATWijPtuB/Pb3glvmji/z9KXKIAOAp4ts45A0TKGDeMsafIF9tbIH
H/1ioZP+VCuLrIYebq+YYVd0BK/d1FarAps+2F33ROvuq2/XgD4H2KE0vj2FyQR1HG/fcMfpmiI7
Q3Irmm0WNbgUO3h3qYosIXUa5U4RO0RFYJHdmNO0atfPfROvB0KGlFsESoAcGLnK/pvOxa5lbKsy
dvWed6pJOtV016AbrRE+fRBz8zf4uL/O3N136/jE6nHXFekZV/SXYuXXi/JGDDQEKE8LsiTPOkg0
LewB0Pq47ESsKnKcpJ2kVp/YxIM4jvvz9o4ZQpOnhVtp0cl30oE9hMSJwYtxXGb3KZzxbEn7xKvq
O0tZnhZznXomDuBN+KQ0EIn0gh2DUGmsHHcj+pk+REue5r4rmw4R76Fk+Zfrpd9e7R13xGM/ZrtA
dPvb62VyIi3GiqpsyFDb1/Va9ylb4uGqvOd4+4Y4G7tvMGgdmoybVuUov2APncjXyMlBlVtaVQyy
oI04YzAvHZxcsWFNxQQnxUWoR1uqDKNy/tWo+RCwNrZJeF+IJteteuOZBbcsbxUcwWBtIwgt7ygH
xANcN1B3jXj4F3X6qB7CjZ0xfZUWB9JKZkVgOekDTYdkYUUyFT9X4n6wnNegciJXbLWumvbn+vc3
n1WPEC/tBhenW2B9QF8HBMlxy8/V8baFmWKoTlfdoi9AMctNH8A5kDR8OiAERZlao6n+UvX+ES+F
iShfq+Hj7QkNnqPDgF2/G8ZsQdoQqGmEgmEVz/n47BD5OIbBo5duIfpN66aFAP9KcBnUkj30A/0H
IiWP0sIbg9jSwzTtvxYAGJgALFXCM7M5f1rtJc6FB7rvgSRAU+/RupVMbb8FIzKsmY50heDgKpyq
Yg+Fzb6WmKdj1rcql1BnmnYjiN9vb41hyXTIa0rRw7VcE6kMKO0KzOV21TyMTbuRCJuG1yy5Ld2l
t2WNr5hJAq2JpOyL0xBuqUuYhteOMUbUICor9y+ktqNwRHs3mBczsW4sjslRdHBr55OaLeP15ze+
9wQhqA9V3fY7L4MQOU5JP5prVoLW9rUQX/Ha7G0kHNef/05CoPePL+s6Dx1Zw4deDSuYL+ZnBnTc
nVuiWXG9qsbhIM37pQaCO4hKc/QlLSzqx+UuvA0yZ+0Iy4cVKodp5l/YoOK6+d7LNEHn5kbQN6zO
H4Bgy59LgRbvX4wVkc3a52VSl9veYHA6HQwM0uDQLv01RQNdmngpg7YRTVCMOTa2A4KWrQd3w81C
BwZnnQfuPxo6F8rLzzNeENN65w/OjP7MJ1xmorXcddm08VZpyCd0TLCA8gRdakUvzuSAjKCIlO1H
Ekpaeb3VWW5wQ52DOVXCIkSCXlV1MrHTORrCeSd7e8MdTMNrXp5OoZgnSHNepuJ41fx2HpatTMi0
OFpy2gdQE1/kArYz1lcPxGtokpfDeIbcXhgJz99izTMZlnYyKTxMSmUx/wJ1cofj9sjjdhCJkz5R
974Sos7CPK6Dm88j9y/oUB87lGXSqLyLqZKAluO/CUlOGGdgoHN+BTWYimbWcbB5Vs9BvfV6a9hi
HQm8zj2UxarMujQ8j8e+3dfqY7jZ6WtYfR0L7DuenedT4F1AYhzZbZlAzkd1T2T90MhNVqHrVr4T
tHV8Q4AHn7qbMUn2tTxlx+5g7UAHNz9MCQHCYdwi7TVYrI5wkAIscLJwvYuYADr4DfGpqAcXTNAk
d4VA+7pDb3LPlUrAOinMqJntU90PR5eh4xKSaK+1WkGfO20lOAZACLjl/juTSovQgfaIf5EkvJLa
zM1Jqpfcdc5qmIN4EYC2S3vhEX4SSJurKo3x7D5tnCKGGKxjhIMBDex2XYp/cnvdO9mIPgzwtOC5
eOYqXuszEolmXjfKVSbz1tzfqsRK6VCyi589QhYiotYHh23tmGlw7UCXIW+U6xXBJcObcFX/rP0W
aO1sd9seTKNrrl8tnaxl4XkXqFUBXuwlA7CzI/Kf28P/y57/p9sQdt2fN/ZGuCP9aanFP51tR94U
xiQDKJxH3OsiUX5ZWrbP7eexWMEM2URh8GKDcKUdNq5C73sTYddU/83sQwBGLhDzeJeQilPvtPFq
s2NHcATfuT2EXYPSmyk8dMcglyfuBQpWsRC/8pbvFEh0Ntbv/bBD2PXL3gxvc9d1BxSILs1v9pwd
6z1Qgsmcx/Ou3NUHf2ubrsb03jZdzePNND7N1ya3FiuPqqsmCOki13213Rdpk4jZTSQsdvaDyEJ/
yOhu4fjftz2ig4dXmU6yJY13sapnWl3m6jBaGxtvSO0J007+WflpXXdpkEfOetXMyavQSpx+iami
B0rt+SjaJt8VAWc7dJIMsdVnhzv3TAsHjeOwruUlgdxx5Ozlfj6iXBG4cRA5cb2bjtl9oYEwLTR4
4dhaTPXNi1eu9aEnbDrW1QJxA7SmbSRnhjBOmBYgWn8SDbRzvIt34Bfwqu37o/rZ74K92M9bwdpg
CDqwOCysuWDFxC6qOuLMeJJLGleu3N/ej/fv9UTHFftV4zbKEcFlGerIcp8dgBLsV9wmoVOcFVsH
t+kbtDgQ4DTp5qxgl5yn3X6aevc0IWfYQ4hoSxTu/TON6Gg+SCY1Dpm65pckyyfLD79X64+eDfGU
k5cyKJMpJX/NxRY+zRA7dSZoscxiGdicXmo2Wt/szge7Bc0cUiVuOU7RLFO32PCYa0rwTvTRwX1g
BQxLO7dwA2AlzyKRWTKNa5oW9xWPiY7sc1NPOqObs/+jC9S0TJqz+309zWUovcs4ngEaX/sukt2+
tH7dNl6TWWku3hZuO68hsS+VQ8rI9+WJeN3HudkStzCNr7v33FTNCkHVS4fuxZj1/svEgwy8B5sc
roYF0tF6Y8vTDDqezV9Dg8Mje12tLFbzEqV3dc8QooP1ysUeh8CtvMuAjFa+DP2uye+6dBEdYla4
DboQGEF2xBNRlEBnPjrdXU37+N3XBXtz5vYj6Sy/ttil8WmkVhIH3YfZebltN6bES+fEVKmL1zPv
ein6VySX78Zjt1dJl+RHAZlcsDNsnRCGFEVHkpGOLnYjeu9CUtm/5EHe7tyOep8C3v9uRrtKpCV6
KAzXP3qVLklBkP5BezWMUALboj4zRBCdPDMr5nSglQwuOZ1pHpGxAm9V30/V6fZyGtxE58qcx9Du
nRyJpD2xE+nXBP3KP92Cf749vOnna14uFp7NS4UjKoRW7CqzYzttMU+YhtYc3Fp46UG33bvMdiLX
U7FF9mIYV+eQpPUCZubGt8+0/aWyS5FvaeIYTjmdM3K0/KGeCyf8FbRl1LBhx4AoC6ruWAd+jK6v
YiniDM0yt1f+30eKd84eHXLLl3DO0dKXPYJEHsqEnRP5aoxLsKrNxY+xtb8NRf+5rfA+59df2j47
Ixwcx6A6T0Hzu5rJx3L4snZ/Z9MUWT3ecB2+B3Na4npBPAd4S5LrAfSLu3wqP1bFc27NeyGsPWgO
QbsqDi2HpCuj329/zDXX+ONbIP+knUWWO6Rl0IJVOVUDigdkKqLBQSH4MBSfb8/w7q5jBs1QJ9ty
VdeDbt8WIlGpitt+66rz7jmBoTVDdUsPfLSl5x5cJnlcz+pT5rLhAdQ+Ho7TtNm4qxu+QMeW1X3m
j8rCGpGBPhbd8jkvrej24rybaAZgnv5vQJ8a24fkMHUPAuRsPgFHDWhV2TdBIpq9FtbP27O8G4ow
i5ZoLrxdM5La7gEUI8Dk8Ee3KYDGuCvhwPDaqeR53jTiuQVyBKV1Inj2Bs3BDu1vx9u/3rT81696
c+jlzM8LIUL/Mqxuci1lCLrlyqaFuU75ZugpzJxmBnfQIQUV4kLDREKtF8aU3P7lpuGJNrw/Tp3b
gkgfikG7AnRrYqh3wTjvbg//7+vAO86r8xXSTvCGeWF6gR7OPyuhfzk0f+ygBFxA501UYExbuiKe
VP3VJnSXVV4XWzOJSBEkaEr5IgMKKjL6odoUczBtlebrNbHTgTvQOO1yB9h9H8o/6BS504o1b/fC
VgR43YfOTIismTbq4PqiRwVq3rhTGLZLx0KR1HdcKXz/QpmMbdvdN6G1D6dsA9VjGl7zdbGg9Wx1
oRbZjcXBbqtoTdcXr7Y2kipDJNdhUFY1kDkcICfYgLaOtd+m7nWavvX0sXJ+3LY3w+7qhIajKDrk
h5hhbliklnYn6FayZIjkOuCpARt7axFoZ/B8TBZ3AIoeJONhsRcZudz+9aYpNF8PiGXz/io0Mqdl
7E4BOD/as6TAKopsw99NC6T5O0QEy3LsLbSZD/6uav6mzlYMNG2udkyHvR94zgDx+Iy+OMHB55/L
6a+6PC/h6+3VMRxEOn2dB/I6d/Wxt8r6Ruljrl7wxhbxdD90Zy/4fHsS0/poHkzD1p3DBV8BbGaS
QaaTrVsoQMPQOoBpKiE5Btnjq0CxG7e2s6NBm9z+1Yal0aFLhHd5OY7QfXP9Zd967T9QD//CU84j
UloH0NjtbMu+L0bo8KXQmSRdnRnCkWlw7Cb7mPsgabLLjRhh8AGdbrGcLWKRmjqHpcwvOYNkt988
9GvxMFvdRhA1bcQ1+r05Uj0l8AEtNmJiNvBjeDTpchRTb2+FIYTqMCUXqjedU2ArwqK+VO4InWjA
h4ppcTf22jSB5sFDDR2zqgZG3qfzzhLyAIr3WKRb6Z5pcTQ39mlbB6Vf4QjrKGjdGBjXt1IZ09Zq
Ry9gbgWbwYV3mFkfdX4CoMWuXg95swWlMv12zXn7cBqnkq0QD6zl9yxTYbQ09VbbkWFwHVlNZEF9
etXkahw7KYZlX0GZ+7bNGBZGB1Gvk9/Y48qAaJxwU7Os/GTPVpgMtfU80nHLMg1BQgdnpawm4EKG
rLiihfOhJ3jSqUVdfoMo4bgvIKSF5/EQspHpJj/ku5feALz2/3W0HEpp0ERQzgFyi8dC1Hh+een8
JSK5d6zEF98FwcL0/b411Jx6mTL0HV/l3+cuTIj7ZSFF1Moi4vbftycwnG86L6FIx9GbWsS90MuD
yBfqIHPxCL6Gg1eiX8HPl/vCk47fknPtTRO3ycHu+J6T5Sl3xv3tbzDEDh2jBQGAqzhvRw6kbxJ3
TD/bfMUbzriRfZnsWHNwW0I5cFUQT21BWeTkE96n3C8IhlGKIuDtLzBNobk4bwKX+BJGTKsDGGBb
NsdheRycLXCuwct1nFYpfVcIWqKwJL1HAXlT6hcbRMKmoa9++ebYERmteGNjdRgIUYbMjUcx3RdA
dGxW6AlPtbg3HYoebdwCj4JhkX+3wuCYBXcezDokq/GtxhkZzHKqf41eLHIep0xE6s7UXcdjqbRC
E1iI8cG+s+/7Yd9bbONMNsShf6vJb1a+5M1qD1eF0TYj43lYUpWUwvsccMeNOrDxRA1HYbW2si6B
6E2+4Wym/dYO6mbFI72woUy5FB9swQ8+cqW7nOBf7oU331OPpay7Fgj4pRTZj7GQ87kns4dWOfHL
BqhtY9lMH6C5cxeUbtDYNTmA9fVzXYk8qu0tHQNDJNLBWWU9jiprG3Ko1Nds7RI0PNB6q9H5/Xfy
wNeRWWEu6LI2HIcBHxKQEn1u0/UyuesnWuDR3B4/hMN48hz/OKIb4vaeGGxMh2uxNe/dfAT/cQlR
P+AiIz5/apsWwDmw45M1KZofMlQb/m6a7HpGvTGAYHYz5g85RE8hfT5dJWE5SSgBGb8Q7t5VzXGa
2Mc5vEtIDet5jcZv5mNr3UNzosB8aGxkjbuXNZh3muokPWfD2AwGoUO4nMyXjpelEE0egJppv6DT
I17cjYPJYMk6agt9HWkWWjj30ImeVNYA9sEtYkjDgaRDstLRttIh9HGrS7O4kJFThidn+lSAJPe2
YZkWxv3v2ucEFGG9h7Wfqt/l9DVzwU+9/Lw9tmldNA8ngw/GkRp2xLw5ccIyonN/uj206WdrB3Vd
V6sq0OIGBw+hPl5FQ7CeMie8KwT+Qb44NUuFMoaFVL9h+75uIjWVz37m4A1i2Ijf7+/sHwSMbZpK
6QbIykEo8dJP07HixWfJP7n+Vtfw+8vv6SirDOShQzPgKufy/Ltt4ZGduFtYoffX39MhVtPQ5xQP
DLhsyT6Lm6Z5pWXoRPOsft/e4Pfz4T/4F4eZV34jw/CyNp96+6nqCzxvJPX4qdh6O7kmRn/Wjv+g
YUSVKltwaYQYqF3+Whw3od2UUIjwKpaCBwwlcdu9B28egGnpv07WO7QVQ4/jyEn7BM0SUPiLhT1H
mygXkzFpXjyn4KyqQ5QFRjtxrS7qJ9A8RUrcxfKED9A8OUvHUqHbEh9gB1BTXGMqdstgH4uC7kcI
nPrkvmTK06FT4IcNl6nGTFXLY9uD0FS/T8P0MObVSayQP+c/ub0lUWkwMh1DleZZRWnH7L0DSt+/
5QxeGi5F+7DWSn2knmyPVenLjUc002Ragu6sMg/TFZALaC7Or5Nn/5Cdr9D61678GK5p9+KKbPl+
230Mxq0TpKmG4QaOe/+ehN3weZR+tYc6gNslNUFpHy06/o5D+PMVWbe7EdAMadEfxGkz4RAzbIi9
zwuSnsDTCMxCXhTgGOL1+iEfQ/I8lEV/LCu01nS0Q/2/LraeggwBSUdeoZ0Dnagr9y7rWp/QURk5
ovyQ51sia67374vkO/FCB1zJxRYuqjSsjvIB5OitWz0I4TBOneohI23qOjPtvEhOVYXD47fl9V4N
fLCdlxme7fJOAUGJx0fS8W4RMRiEcr+N/H4uhMSIdRcEQ1wT9A/kT94adhYakHnp08tkO4Mn4iJv
l/ZXIGjnJsqxsuK17GahnoPQxmM1rt4rutSyJe3CJs6EU/tZXDKllvpwFfUp8mSRraDfyn4pljLq
SNNw0NSDvjPvgBhwqZ8nhTO5+QeyAhXSQijLYrUPvDFlzT/WjOaiR7d3wBF/YEPeeMWuTkEgzRLU
3CpexXXoKO94/Uf3VOGNJ9v3XsOs53KsBzv4TtG/W5/sqSiG9kjGCTUhqDtM4z8zZi6+gJosXS6e
2/n09+Cky4obLAvcIAYDb2dNkNatpzTf1XkHYkTPcicVW1AoXsBPoRaCO5fl5eJsqyLNVwDknaKM
VbsG9i/R+D36X4XtDeSH4yuwpUaNtxb0INnaizUCWW0owhhIsYUd/NbmSuz9QOCLHF5lxRI1yzB+
DRXeZ45soHb6tMqGZW4U9DZ00nJImhUHd6m8fh+gfoe9LNBhu3xoFHQrH0kF1TAHYB53WOKpdlg5
REvoVTMQXRMFTavfuh49EaibpI9Vji7Av4qUi4Xg4aHK8mrf0VHwD6ldc6s7cgV6yi+FRObzzQna
BmGYs84uI4hNpMPBngE6TaAcWwJV7bdgfYC2u6UUGl/wTApFEKhoONZfUwth2R45vcoqVPD93l1+
M8BJAdUStpJyP4DgB3KLvtf44wMlJBg/1EPBqt7aNWDZL78OwaACN5JgnAHSGTxrF0sVnjPhOHCD
7PuEEqZQSQ94pfVxdBw0dcmsH5x94RP/B209L6dJ4eaqhML00gQ8VjkV4lxmaLvs4pE6udo5eZHZ
UdZYRf+QjT1ImAfSivCSt8NovVZ54Yr4WsjyPpZeO1ve/zi6uu5IVS34i1wLBVFftbvT+Zokk2Rm
zry4Ml8IgoqgAr/+Vu7TeZmTpFvZ7F1Vuwoe1ktUX7nYlvx+tM71CvbpQ5HeLWw2+/t+CHz8vTaZ
2t9TkxTHX94PFoUiU9Hut1ud4OYuVrLWWJDPVr5wKO5E0M+OwB39ksZq6q9ZZmm46hIyLdkWaPXt
V4foiuqfavoJC6kbr2bysFS0xvKz7cWS7mKmQLC3Bimjg3vhQ93sb3BAOZ78wMe7vVw5lK+zsulv
1khiugIkafEDmppshJvufpTfTFU2+hdwU6y5IjhmgUvslTVDry1ilauou72obcNbBDzJ4wzrKuy+
KNvU+SWbtaSytfDR2L/zkWlEdBZIkmg+9wh4Xj/SUefuCuv54yuuiIX/MWyV6uth8hFgxZIqdumd
RxJbX6uR3UqVZdNDL2S2/R6XKiuv1i/qeMMEz+cb7RqT+XPZZLv5KgaeT/8ddbFtt3zY6v1GLhOk
P+2++FC3cgnqWpBlPI/rus6nY59H15JRLF+incg5UrNNl9BISYcWAaYilm29ZSl/LzVlu2pzQ6F9
hfa/4O+zX4s8tlHBAuUVCQeZx9qEtGu8umkDZcWK0uh3gk+1nIlClNd+KodNeiw+1SJlbWO5mP/Q
CXlVLyipuniBP+Fu/+trPKgLs44OJ48Muro/W09pPNHcarOfin6ErekW61EVrR4P0V8Q11dUz3JA
8BhMCGdjh7sRWYrImMdtKwoGS7dFZQ/7RDf7r/B7ue9YPsyyrK184ifP5ZGeel/4H1xB2QA7KkvH
BuYhKctvs2k4nlxwOG3tXK2ovjdJxG1ebtyinVSnvUr8yNuJZeJ4PMYsW//hAWdxhxsIW4htkb3m
hrrdh2pxyKhcZ3gOtlVJ4qofFtlMarjkdVxAUPa86snzOiIJJodt9BRl3wqmYnmSFR5LfV2x/bCA
Ss6KRyo2nUGtWIzTSrokLVFnEmE+MWGpvSnxf/ZNMcxHp4XN+1e3eu9PU0VSVXRHcwQxtOTIVYm4
jlmtdX9nuBGub0dPl/rMsqCpQxaGj/ltb/esv2VmyOgFnuM+wB6fjNhM5eNiCHRutm92GHNOe20v
xybS8AiJke96MpJXyLziXQZPmdRRWPXkbwrXGfvayH3gK+K+Fh5f8Bp6+5I3qxBfrOCsv0LtC21V
OUo33W/SKfm493NiNzQ1ROftERWZb6RlaSo6tSHQ6G7ty0He2b7K6d2UNmHu8VwH9RIQ9VZC/tXL
6P/VcHUa18vYAME+zceCgtceFYTEXRwUvEBavRz9fE4TbnJ6dTrf4vrCepvNd7pyZHgeqq3fL7la
6PILyR5eyM5z5KjC5lUkSN5bxmUxfh+S7WX3ed7iC8+8VefB16fZHuec1LV6snD1mlpcWarEAzrg
cvo7Oefmc+S96n9NyF81DzSogj0ZM4Zx7oKfj+y2hyZZqXNuxIxAbFmabL2z257kCJf2g9oPUvN8
/DQBHgWY6GLIJvQiuXZ6fR+hV1z0eakpTN1udtGn1Z5RUutPIwwzubuKSLcPWM2F5nX6kzt6xJPd
e+u/6cLgX7TDXmoEjml4jWZTWyHmWI3tPJu1/1GKiP9nO5zH9hS6jmFXJ3qIYdvOIx0PjuhXK2l2
cn256j81MtE+FqyBVFc4mSC3jlXH42A8y3vUbM0Edu0UosIecgKrC9dCcV+yrJ1SnOWZLqMY3qg/
vPqaQr2n0w59Tgw3xaRYpBfBcaverBTOZvbSUHh47Sde1xGtL/Wb9z+g42HlhD+I+eJXrVFT1Qkd
QbnfQk9WK3PLopnwXEzivb7QbcG3gq+ygm8zTMORFZi6Ci4SQw5b/IGDShVYpaInnuAt/DStuEra
ogJTebcwV7lnyMqrot2N6idcTwMd5V/nEi3jqUYhUg8QQPD6sa6mua+6ZHXYhgezFfWhzgp97siu
vtqnSpwnU8abHnmuXyBB9OGxJgVWYS/11Nc+e/AR2qEvfirq/YUMe7NA+rs5I27nfmrM9suYwe1w
UIWCKbWi5ormsCyK2WxfoOssEWQ+lhjMnym6XYrlGV1sIXU+JLG+r+sCb1fronoIptYF61a0mLPv
0PSVRdlN0ZL9CguUyZ3F4Q5WnhXTjH/L6Sj6HowgEheyrsTck8VuHqCzDl29WoyB3UCIJctpLLZp
XTudF8Werrgc7ACmt0R/U8LHGv2tXBnC5tt++KRC0hqI1WfPslRCPufQ1akWoT2LnE/DgcawOg2N
NvQ9q/HGPcPTkKBfOuSEqlxjyy/ZsyEDGoa2Bh6eHjeGju++CCwMT97la6pavAliODphzAT1qJ2a
bHrCM1Hxd4Hz6pZLM/ljHu/mI+SL6FgzBTzfGXqx6r1JxPHfg1Y2/4YujosvaLWZ/L3q9cheXChN
dZ9TTv2ATm49Doid68rAmzBPFJJc1FjVVzfc9vl0+rRDYKyLfuiFvcmmPAdVucacpS8jkib2ppNA
jv0THRCWGVvkMaWQzkChdvrIq7jDiDJvfIFSq9cpwixeaNixn3RMbGVf6p2te/rqxkXk6bUhKy1v
ssru5TdL823Q17wSzWJx5kX9GXLvNyrfOAZ0o2+T5tl83Sn6M9HKbY90a3GJNM18Kyu1lfyCoecg
7uqzkBefXbFnrzwhPUZcML4wdi5s5uNXfcwb+cc1qvkb2u9jWFtGPkHYk+Ur6J2HTUs9njmJlZKn
UvIlNXDuLOQMWKpaiNhkt7lYN+QOTemawQEnD5rfuGoZlzsEwE0GcmYwH+HEC3sE01VNNVe/0jgu
y9jBvk2PF1x4PTFXrE4LNBHTTguXWmeqOLZREigOSEXGw99kOhH7scgML+u09cQ+ICZ2XvMF1WnT
DqhloQtXGPgcDlmpvoz5Xpdvbu438WPWqfC3psec+ZPJqY4D9hRtzVvDjslj+kv14fQpc8Bv9+7z
yGA6DX3fDG9NiTo2nOXc5/66jqMd3lNdETe0PS2MeCzAiw8CG5BmkK808oH9wzy25+Kcw6wrlR1P
TiV9CpNj1dBWW1Mu6HMqH2TES0VqP12qlAttzyMsvf1jzkq5fjQ61JiUmpmG4mRiJsv3sskrdj3Y
io0N9C7jcFwyF47wOAUYetpbsApxuluKjGENqK5llV3pcZjsDBF+pb8SOPZ1aDNH2PEFnSGIxe1w
INCtinHCATpsEyf6iLrv0O2HJoxJdIujuXqGbpaau3LE8/8pEEuJqoHomcV/oKNzcT97qynIXdf0
6DW8kUtxLUwYpvUamr7YdSdKNJRwDBjNoE9xl74nrdPGxAeR1QDxsrFvNEZGFfT2jWmfzX93MxDx
16Oz1B/H4dj2Y16b0X/7v7vo96wENXdXrX1dlZeGx3mEm2na7PunKai+CJzcNXzdhsGzh9Wmes/a
aKDI+LskqFlwfUaR7ir4SrB7kRZ5yJaB8tW/iK9fSvRilSTOWJwmIkd/q6LpoaXtJyLWvp0GWRy6
M9W+hQv3nqzTWbmSb696xibzBjlaUSzmYUfzudtu8RMNtzwMuAFv7YoHt6DeVEw2S7sM26K+p76o
VXaW4yaxAR9F5OIuy0dqX2XSi17PkFWp7Cc5Nsv2m7pAbOeLnSwL/bnCRF4UJ4Ui2qRTCq4mywM3
BhsJVyBtOHot3MITKW/YqurU3KLt1lN2av4fjtVUsI/2p8Gj/FwqWWAe26q9yP/tTCEICH2OMpnD
iYoDZqPtBh7BzfaH9jTGS77PHE3VRLN97Fw+GAD5/cbQfZ9KkAmNbB0pbP09bnXRTkpfbd5MPxn+
lnXAOiLMNkI7VAI2zR00pipznze8PB7QlW4PHoa3y2so5FY9lWM+inPW6Hlkp3FXgCHEDt3cW7bu
xXx3hEM9VfpYL1nCnJTLondtTjYsO0qJxPJ3snsLOtdj9DsRpGGuUCPUU3UiYXwt9eBhJcJZ8WOQ
QEZa0RukuTC2nmdV41jX7PDTQ2Cz9s8zwtUHFFpXMbudD3ydTp7imq/k77DPMTL4NNoNhkCxKM8e
Usd+bwl8fdnbQdEBgtSSmkxlF3K51F97LisbTnXusMxyY7mbR2AMNIllb/3mMN63yJvV7sBEoFSJ
HRCkf3F87+WhqqqzQFMRPmCQBFBhUz443XdlmY2MYpxHNrG66kHTfTrtJEXEvO6xyPsf1vQ7fcmW
bRzpqfR5kX8rShXm72ZtXHgT81Dqh95PfRXPaVFuxGeizT4D2UQAJwqlK7hDmALZSTnvHcAMF+B7
FWCS47+OEUrGh7FkGIi63Q4Lk18Ja9JcCZirqkHp13JIeN6CfYpNCtlcMQwVcQewOE0rprZ8Pwre
DnB8XbsxTMBZsDhfIGu3cKZEYpvEVpVxzP0u8zTCvaM0w9ji1TnuikxxDg9dAt9RJZD/s1Yc0l/m
aFn8rI0mQTxVdVrCuahkMz7IEvqmW/js7Vgj3TlVcwv8xqszLSiOz6lWseJjd+yLLL5xfCHANJCj
qit49Uo0QBqIkx6h92FVgap03gOa8p96PnJ7XxxDri9jNfu/2CftxwsqIp6AKffyEmSlMVavnMs/
gk7TT0BlMj4cJOUHxhJckvwdsNo2lG3G5bb9Rfuv9cc2W8+/LKOHs8t6yMyejwYmy3O7AfgSnyk6
n861RbN7tdzJFZ2A76Irp182ebQodwAgg3E3ZWaaPnUSQA1d/iAxxwIS63F/Q5hOAC5s7JkXNYLl
bjNILN0H5kSS++dy4gCpOo2WD2d3kjDy/leOW+K+Q1QtmzopiT4h9T5+584t7nUU8H8S5wPJfttt
hCIPyRhrWRzFGXIULB2eluJYhlNtFwCep80FHRTavrRgmM1nduCnOQDMwPDKMoDXe53QGQ/fdEa5
ji1nfp0meNqKOr3YNGBeguUQT4Cd82aY8+zMnUhx6wpHcN91ea7TwE7HFqv10THEo97OhEz7BxBI
W9MzcLOVvfQD2l9x2ZBTjcJnfWL9vZp5rt6yCQDpj9Kn3cjT5KXcnhyoFDqdYJODruYkQHGYEzfQ
jvzaETGjbqocsTnwI6ybYr7nR72jovsq58jfRV3YtwvbNqviOU/BTg6faPTyn2vWcjmjT7cJz7Ig
3nwCLGoPw8M4JRlWWLODuRGnBMHqFoBPzJyTjizLzPCfpkDKDQD33ZSoR3Byf2r2xIb7+djTHNsR
YMl+YQxxtLjV9yi+wfmCyhulZ8gvj4NX49HuGbP+fDA8snPu3ZieBx2HZWwd/HnS5RCqDmVLqVIS
av26AtgVFwuDjnE2uGGbphGPJGx1vJdxhaFGm+asXr/gS+Xrla/G1L8aNSunuxlT10LbKSxl9mdY
qiDPellL0A2lXFBsOhoVFDOIHRDigExi3wjACaIBAxLsIyi+fi8b4d2CEceOzQ9al5/tJxE0gg/E
Yoo1Hcf1Eg+IkgDN3Ie55vSlpr5RNRaLEVKmzz2ULPn30U5Aak5D7+W+nCHNEiwDQrcg+hJK8Ll4
cLany7OqvcQWwUiHUnp8z/W0P44UGykP497A0PvkSIYi21VgHtAdNoXKOD1jQBoFuYHlEOUr2i+x
cXfCmR7V9wHpYf27msCNm7dmUO6wLWY8ueH47WiJ/ya/jcXVGZqzb8Qdx3QzloGxljoqLrPNanKm
uVQRfaCsxmTOEXgD/NwrpfyaP4WAewFLA+5TQaHoCDPzrGYMQyMyRMRDNWpZ/8Igc2CskcVWHq+M
KD8gMrOmI+p/iRHnX0k8vLdOcBrYNIKjP2PC8g4YeoM8r+RDEZHjjvYvB9LJG5uvLVBrG59gJJrI
v4YHtz2iSB8Lhr/F+GeCDtzdqjROxcsQ1qZ8LVYH2URHKLrz7TRte1W9gcpQSEudON9bI90aXEfd
6mJnsjDxq4Zep3isLZqe7cKXPdUnl48WnrVNkgV9URlB3NNJZHKsWItLSuOOjGHQkMiuKzr1b5Os
6PwllHIXDyag8/2GdgqTedcAuetv883nVJ7xK8v8dyOPUPkbYPXr9NNEMDCPi9iH+byXc/DhLLaB
HT+3DXSE7jI3Z/2XDX0CuYyKpCe6Z9Xcom3swRAAg/gRvBU/mlEhsXcaUcMByobcfS1hLbhMKEzu
uDkywi4Ctufr+gO75Rx2RJUL0HeTyUX9e1rNYYuLQFOgm3u68cGQ9nDWhPm13/qmMTdbTBtDm4Tl
PcR19krqvwxsnl++rciTkPE8YjlMvs+COuyW07FQf/UgbPOnr+ne/DcFMAk3jFYIa0hTiOVPnurI
bkqB6mHuGKXNmu52pThQKz/uLr941w/rD+HKjMPD7ojyTeKF5ej5K71lb/vgxv3OhSH36IaKBnu6
GcgQmCnHXBWqBQiBlIXW55Na0DtVsxFtREBv/BgLjBO3Ixr6it9mvhwhktpXR8pfQNAouRdm3moI
eRYLgi/LsYrYfd6uL7LCu/4Emi74FTd8LPcbSwu1PXE4VsD2EGT7tre95fxmn3AtPuL126DKIzBF
/iippiGdYKYxZze5OrJHPbr5yW5+f/u8/u5wwaWnqsDZILhoOTzRO2WAu8QrV1tC/yCVmMt2gCET
fItmtWh2Xyum1nu6zBRy4YXtHbE+9rhqqnIJLVe+npaOzpCuPwJsmCKgRwAB7AXUUN6/1BtvUms0
vj3xsPTTjs1dUBPU/yYKt0E8HaKRQ37+jD1Z/qnlmPY/wMAjv6DmZPSxKuhofhF8jC0/ISiWqu11
xV3EP4aUEObaibCK+gxVxdCXN5FNMpUYw4dm+bkLr+bqxh0y9qAnhgoocrmJkA+tchlxnSkBT2Ag
zjlhRSu0LtAZFcOU9PuywOUQ8doAJSzubBC2QPnzrAHP4RPin8w59fkGi/jaTIqcc1sjFHBb5lyd
Sn2A8CUmTvO90EdFUFww9bILrDir40s2lUt1k+Qm8TtRnUKNlWwO1yuRHxDy6Rmr/Y/gsEfKbnIQ
fRTWEmwPCrSVdQyu5yg4yMotKsw0jwDLeEA7Bd8zeoKdpd5+ZxqgwtZKTBRYf6uEnzV2misMwfqE
ZG/cXC9Fn7NpvqmGWWreMeOp/lhhHghQePOlLM54gfkyPsJwoFEvdWKTwfxAYjAtWhiNNIBYTteA
WQ9ojoUS5Apoq3D5hy+OBtwqisGM9sBmAh+1ddC9eAwHbAhowZEAV4G768OBgMUOYKUAfbyTevEd
HFEtBnHATN7fYcO4nL4KWXq/nBgN2/JtkOIzKijhvRvDkyQFfJoBpe4JlSoR1cTQYh5p9HFCnkA5
/RUmkVm3shbZdiqd8uHal2LIWuwFChMv0EnXuD8tIslNW0D0QDEoTCt+/4nM8Sg/6AH4eurAk+/F
gZ6gNtyCXDy8rc5y2szfSVsqarzClLLjpPplxbxDSSPtzVyvAvhYg3PTQjLN2SWr0zHdNRivvLkA
Q7YJ/HQNEGw5oSLI/g1IcDO9gUajA9gBE3TfP8xbxc1t1u89+xvykM2vnlNewGxMVVlwl89gA/5D
qznQu60oufDt0dt5E63G7Jvf+xpIPrKqREUfe1zIEpap+7Dc5LFC9me5IvEbK/X7EM5kXov6dj9C
nG5BTxywNxbDaO6KXoQSRL+g9fcisX0FJQsztJA/AG4a8PIpA6srDFUuX9h9yPi+fqns4GpEfFUb
qJa2L1KMDxGFwH87FECh6ywB4p+GGsSpvBDguZ+/H4fQAXTMlfehRZPk0BGNgNPCLwz6CYLaPA88
sKtWe308pwpeqrc173168Psx7jWsMfBhEeZg83rabjyrkEGLqMPyR4PD8nXwYsLC4LHMH4zmiHEc
Io6RWEEIthaTrX2Arbv+HZGJup/3xpXmhQfFKBYkbZzPgLyFefYzT9vSSgzdmepwgUlpoD2YEQqO
DnAg0NudHby9F9EOaMXAz2PzeSmwoQhHzrgghnpplt/13CsDWQBEtMvcbdqT4tmMcUwILGf5CupP
FUesP7CCWLtfhQ7kAwWRJlAQwA64AjdAV/Iy5v3cfNeQKIzqdqkwfsbWNvO0fVS5hsj5cR9RDaeL
lpbqNyTPOKRIrdtW5eakwwSb5nNcNFlvPRrZ9GWDCiNfninxveFvZD36GhduTSfzexYCq/g3uSC0
+iHYkkbWUejWdHEuvKkm3RLYEg6vpVEZzR9gyT/nw3njmOE3lC2isFJU9MqCz8FgJ1d37hc0sR+G
aWAPt2jIl+EX6D0q6wvBKIJeH8RMIG+6Xpi9HcuEhhYUQt/zH5Q1sXki4HvjBc9nrlnH9lLpslUq
gHxowUWV+4IhP+dHB14OuF5nZqS2sW7Z6qER/xyu9qk6784AdkNAVS3H9wxUsdzOYHATHCYIV0cS
Nwdh4xYgQrFgCF7JONE6s1DYx3JrztN01H26EMviAQMuGLUMsOcMFJksAiZ8Yb+tw2Tq5gJuVtXq
iugPPrEHgo4MNEKP2ZF2KjWHF19qBGdE4IgLB+eFcyERcvCoszDbnxs2wdR2XkhpsK++FgPmtWsf
17VCokftZLm3Opc8+9zRy2uZ35i9yVlxrTatQ3rOQJzUPzL0XGX/6PtDb9W3ZaKVGJ71MJncXDNN
KcUqXgKoemF0StNXXQlTpZ/R4CAhJAU20sc4yrbMIA7YH/Ms9QI+p0yU62NAniX0DmTO7Tx3NGU+
e92bxuq7ep5DfcrZfKzPGOEwGJ6XJdBiaccFmSswI4GRXIN/tm/Z+wJsFqryqQGIchkpOsDfmNmT
fV9sIvl9731BwYQ32CH7Mi4wffmoSp7nrbGfCos25McAs3nM/RozDjSbdn/f9xztGIQajJvUJkBN
vwoeaPXaRDxdoO1LOQ53R49wuPWOlFVjz+haMknb1a7g91uR29J8nzjG1seUbxTuc8qGFWe6QYQL
ry9mNgb0tQGxPbUMhf747j0d8l+7aOAG29af/sUHwLtUZHgteUbLn7kIRvytEwr2UxkadD2tsygb
D/C+4tnXxlKXfgNkz/13wUjp/srGTuyH094RNJBjYLH6XDwv906tImQPoBqJeMCH5fQ3G4HvXz/3
r0PR5Q4NeAVqH4GYPxsK+fithqFjmU79QBawFAubkI+3It68eoGcqcbmBaZltpI70qsxPq/bUk0/
AbmX20tYuXbnwYlxezPBZuHPoaZ8/YMp/xMD0fgWwQ6EFYTAv1pt1P71o4vhDj5IxvxSS1NPYKdM
kSBBm8DGhtusWX1hQEKrkH9UsJDG92rI4cYfA50i+XmoopfPws6kX08oTM0ODRCL/fFGgOvQq4aF
Wp06M8phyi57NpiiBEflNUK2ByrDMxFCbeLSAFMQ38raVsWfvOfb2OFH8aVoY9wJS+eM98wf7RgX
Mz6iBpQwboIKKlVXhNam8Q+1SqNJ2sDYTHdghKrpBT8KW5mdC/gkNQjP0Ezv+NAHekP44g07qjCk
lPUN7TGPXAp2hPFvGjOzXJmvl+23IZoOkNRB13GpIWWDedgMf4V4nre9gJyKZ6Qo2RXYCuaKO5Vp
hZ2OXQVfdmU4+lQ87IENU/nI6UiQj6XmoRguPlap5qfEw1g97OtSFPUl4OnB773fTH83sgJUIkow
6rRcZcqf6AEVRhcPiQmr7eeqAoFVuCZV7xbBT9y3mvR9/xuXDLALe5Cx/FjSsaWvUEks8Y+3wAoQ
ilB9plWeowV498QhXipPpgg9/Q8NQcSNVNG4pPkSqtlBHlBBTlHEMyylJ/0+gskGkJYWyrL3Wc32
s2wTuFp82UDdppvUR2ydnBrMK/l8zvCz2QPo54ECy+FiZf7WBa/Hf0BkBH0NbBED3nEC/dotvjTK
P445KxJ4djavZ4mXkPzWkg8WnHtCJFIbeWQJ5ktQOH7PP1EerORjwqlPWwAYdNJQQmXwXTAOIqwO
cLPTU1flalWvTm4UnUi1NohN8APEmIBWoAi0D0ZnIK04fB7t8ydCALr9KLl6yUtRjG+GNXs47aUk
239Dv9TyzwyBE/8diemnx2lZbX9fxQxJmxxupeS/1HjGoMEMS/6SUBD6c8/QxjwDxsY96/uqwlUI
7obybg7AjjtGaD6/yxzc7ztfh7K+ifOqUt82ogww7eTYIoHBy5bG1KCSi6b5p+E2gQRe4PKR3hZ6
rIuPSSwHplvt0ELh1h/AF65QS7EHGw62fRNjLSLK8VxhoR0Gl5X8upo6RAgCAkriyUEPpn4dwmBX
+jzawM07CqpY4CUNU8e7YW6O8nHJTEZ+AlgBx8UM7mxMVp8gx3LONCEHVIU18nA6f1S7ZxDJbzkC
UhaAPxfc7n5Z4c8EYusp2MOuT/6TTroOniJTAb3jXBzf8aF1/QwtwxG+r3k2bVunceDRVJJ8glnb
xEbrb3tM/ptqmyyHCoIDPjGPK0KypOvmbdrjj3LCDtlPQGQVWjSRzDC3SAOL7L9+iPx4sykIdDq1
ORKgbywMIDusJVu9pidpVgNpM/JkWgRsTP4jrDtEsu08WAp39gMQY/64wSA6e0wT1Bn/WSKF/7T8
AEeOTYFevEB0N1dva8Cwhj+hD8t3kDc9ufZIVpGXsMOeDp5zSqiL6bFX+r5n0wJxjO/ZH1GW/Z1M
ElUIMrMnbH08D8M4p7dtiySi2Y/Nr35WCvPzgPPxPAYoQEFoILcn/+KW4bYAgnsyusr0fVX+j7Pz
2K2cSdr0vcx6CNCbxWxIHitvSqXShihL7z2vfh7WzA+o+ImHgFaNVlczD5MZkZkRr6Hg+lh7cTNc
j6Bt8ysF5p6MYb15wlUkiyOH88tkYivDvVsKbR39GGlvgUOrbLHDF+AtCTkxfbHw0iDVSEGil42t
ekKhxi6Vd5OiAiWLuHwA/9BqV0IsK167m3Q0oO78iHb23TSNqvygjFWR09Hvk0rjvBMr7S4BmWLs
SyS/I4QFtNAeKVSZrZsnSl82jhqiPnTuK42jha14nd+/9WM7dniGJggOfW/8vAkcQ5RF9HSxFDHQ
PNA9lq6toY8IKlFqRcO7DX0jRh2CEnCbt9eiWfaG3ciYdTmZ0LQ2cIVuPGMWnvdXZQiiakctRxPO
pdLl3tWoCQqnTZlKF+R3g5PqNKZ1boMOpQwTgCuESRu3tJs43vcIeMsq/warnlEA0wfi4TDoJug4
7o2gBbyqaqtp1wUWJcedIRoTvQXujyh/ezNQUKW8YrT50wDmTPg1yUGrqTtE2TwRHnzZW0pvm9mk
j98aZfL6bu+zFXBqjspqNP5QdYi7V/ieVXNnBAC4a7tumlQ6+gRb5TtSn6jByfK4cbWnSaNMlx6k
HJfo7uBriQHIWaOrlj+LdZ3UJXX5SG0b14xBWVAsy72OY1HMkU80d41ah4AgkrhKacjgejWJhWP0
Raf/5vnsX6fKIB0+aEEwDlzRWDzTnzyu4ukthuTSPiFFHdW+KwDieSjZkbtbHT3fUPlD5UVLEPtP
wN/9MaUxzt0J1GT3pdIaoboJ9TEtOOvIxuR/AXUHoCSip4gpm19NdVpc0fTjV59DpPiquzYXB1DC
UsPlIwKaGXbZ6B3EjHyegAJQG/WtD9tex6ECVOBwq3FpLCtM9kQxB5qIynRjd21WZk9KZHEEcnAX
bcLBoehOTRvvN1o1jzVJLFSd3FcBU/Hlm1YWbQ18X0cRDp0q8SkEaZbcqBLJGIFaOmGJBLsnMYC+
dGM+Tmelwn1yOEujXo2g0xNhzBxE4ingOaLBDhE6UmWCt3IAfMd14A4k+Jr6UJ4p6YwxNSXzEegD
/a29VSTe8NTRa1K9fcjmKR4Nr8v751ZlyTgWbSF6FqbRT8oxbWJ9fKNhM6C1PzQCScYux2SKDxH1
RvU7zcN4oo5GpQ7xykAYg7G4BkheYalU6QYmJZz8DNUdRT8efmdDyiLUcqvTqEoIKU3+0aJgjgwG
pWv9hyLp7CVGIM1yKhUEg3HEM9IwBNltGnDm37Q6CQ3JnZSMtomdBoNkvtBGS5tnoA1qcAPubtAN
uySoX4PRSyNgWwo6bQ+KGLUD6VqpgA3WmiqjBd2XUmDsphqwGx2hqYy7P9RPNRzFWyDp6i4Lh3ZC
N7quvOzAxjNx6+eErATwZtC2ZasIaqGtv+HggDHagYaP1/wcq84Ko/0srt41+y4t0EB/9vxUZmOS
G371kRaPon0JBzNKUJag4OlMESqNt4pEnN2C4M+0o04vPznHbWkkuMPXaqjaspDSGrF7zdOtHxEc
JgwYoeqLpC2IMCl7v9TrlfAbOgpxaBciCP8DbbxSTq507jN+dexLUy7h9CbG9Es0wnByAuxkzNpV
IdsNnM8nCtgnf8yANqPbVg/VUzn2hfDT6mYkkq2DdTZFJwzoRme0WWIAmfwjbTiIZj+BnqaJNbYv
KdCjsAMcn6VcA/MZzPASFr6WNjvwz1Vu7iKv7ynBtqFn2WGaNOEL3Tl56BxV1lvpQUqpu58TtVQm
x+Oa05nXbciMQA0pa0E1d1XN7gs0KKzigfu6N6IFg0UYMqenkIah9bOYSMTCsQSzNcaPTAL6rWi5
DFNwnSe+bEQ2BDNN5c5Zy6lUv1Ywf/rrmPO4+pJnFddsqRgV4zc/qsxiZ4gjCTNZk99AjqBMkBto
0zYgMfpdboH3xwdJjDQjmAsLlcpMlh1szV2qG6E2nsAmmukXSgV55ZpCJ6TfuqYykt9NSVk5O2HP
LSuJazasuweCIbEOnJDU8oGuYQe7PIE64T/5UugHmut1kwZwVVfrTlFtJGvL1gfsRtmbyqkOTZk7
lxEmQuhayZT4ie3FM6gUZWq9SYNdF3ukBEf2BOAYTuoXtSQ5ZHZYUVdp1+MA63AhGRvdlWpECI1D
WEXA2s+TpwpicyQI8+HQazTufUdHdwImSQ6p+5c2Uid6KnwvnM5p43tqb7dd2oS6G3G2Eg9NRPJ8
E+XKa7nG+UIkSS68LNP6ESNXVl5R59Yo85ZBUiWo+EvUF09JUiilaY/oXCkgTkXYM7ZgCEVe7NIo
1Pr8oWEOIhWgeZOndyKHxHpwLOCH2c3EOYjGJqxqQajB4ciVoO3y0ojK3dQQGXPQiEUHqL5R/e6G
CzcMMFeMdctvD3nmJeKxJRQ1/Lt6uZ991FqhulWsCbSHy/W6j6/R40BYoIK8GIGFn/Lcb7ndsMO9
QDVRixtv9D3xu0ThuRWADoMfAG0H+Qw+UK+VcwenwuladY02HUAI01YyTEfOpEkKr30kyyvvIZgl
BgOnzJMgh+cmYA+cHs1SqyxpV5dhHKU7sxnZetmFskzfTSj8jA9TKyrRHyVJCDYbObLY+l2qQP7h
7iQzwk0B5ccxbUCdIa6c0rQEGkdAj+TM5kyC40kSqUjUnZRmqOp4Z+YqdxLKmPHgPZtYqSZ7qeNy
2CF3oOnZVaK3aD+Lulpk38a0EkUultjuckSe8OiIQOVoVExB10vFVN+FsUXBJwwHaXIK2uG0PwTV
j2LNqX06GpzBrL6q7ZaCrfmrTwxUwpj8opp+TZyEINplAqnreuL/X+1KnyIaeIa6ggXGUbmpuy89
aB38oxDjF+vcmTrgBPqOC4InnmawrfbbQL+mMw/JpCnjayb3JlVp6rR4ztZcvQQTc6KkV+kM+yF0
JRpAxpjfdV6Ta5PdyVY9ysd+1Kc82ted2Pi+rcq+LmfI/wvGBMbLgKt2p3mhQWcgN9u6iW/iYIgB
F4Q8CYAA/X8AATtoESkcoV5MB/VVUgpNvM3rbDC+KBmtcd1Vrdpo6PaO+SQTEiG3cvBODRJP8SFs
qGgFt3AYKNbuqrwRxOkqK6aKer2veop1RUsSlayDlergit2pNnQx2aWyDvv0Wmp0eoO84Ch3Zyul
+GVB8FW1PnUi9tGWjpXUR2V23XH88WInMXRNv69zsAA5OAIhoOPny1blSXQXG050Nh1X09AcAJlY
LDumoHgCMr4T16L4qxoIaebvIF3ILHapDxO+GAsRK8d6EHUZU1zRSHDTiSrgRgLSWFOazki1uek8
A1PBvIDeFKXyRqnp+bxkeS0DBnLaSoySR3BEmgcQYEpYUZDJpJr9TI6i5IHbTQ4yLesjoMW27itj
SpE5siZQAXLW4+cUhYaRPKn0H0LyUFmqPQ2SDJeFwSeOvaeRrnjzZgVl12RumUSZdgeCS5NQNRst
qkoFvK/kRVQBTffuRD0UGCbnSEnp7uuuqFrIzJVqUiOhLZucJbBUOTf1STDSHNzcaECaMHu5Cpub
rDZ67m0dRhjNjFoxv020mx6aCk+l9Ix5YyX1TsH/zNVyLJoO22KqDhiKupVIt4EuaEwXOXQ4zJgx
QcIVpoVOWdZZf+5Ewjiw236sx+sigJRXuMXgV8FXBq3wLuLobT20odLhaxU1cDl6lx1Pbt44QVJS
Rd5kaGS+jy6JArHSG3KQckf0cwuwYzDKNyPQ5d6k+hF47F21LANiAWqqZX9orGaKtoeLpwLzlUxV
KqlrVHnevVW5HDRHGHl1nbn42SemYMcpRfcvYco/8+0pUlMBFFdAMfYXymOJzjVmoHMr0KCZCwli
W0pR5ND0q6PWkSZLHX+Ct1OVOwujJuUR5pCYTHQRANz+5mrKUkIYJu/rewBBgCVdmCO9/zCC0wd2
bGplGtxRMECHk6Jx0EZO7fVycsPVqghhPg65AJe6FCgOkqgn0uup7uF3f0lHtdb63ez+h2yomUAv
PIIswFQDakNEuXlXR5plhE46eNB4h9qaS2RUU2c30z73o6s45PSanIxEOarxGT1dN616DhE2s9IJ
91kPSPUupkieP4wl92mKIJQUfNuDSmK9eKQImBDs0w3F8lDuxoSSo9xa1a+mMsXoSmrgbviHtC7l
7AoovhBzrRC5Jg7HHtyAOJzbCbCQ/jYCHo10iySWhPBMenCXIszPeCiUYN9mUt5nbkhXtNgLnVL6
dBhh/WUCp80I57WyVyll7OKCekIKuyNjobbtHv0x0zL4saDF1fo5zkTdAOjaANqUFHCnU9sDoxyU
RtLdTE+b8qCmpiQYJ9GvAznZy4WlDWUIoa5RJ+0pQpNPKtW3QSyUwd+QBVgjri+0IcBBdf0keYg7
+88NeDsp+9Ok+YZMyprmwEIXIpl8bQIcaT2O2l7Td2ilQR7aqTOq+XMSz7gq/attMWnAtsu4Vx/N
8meP1ZFfPlM32pDt+auh9RHpfqHz4gfEal3BMB4LNqQUrDmHDUNp2V7/AP62FQPnrfIXWHKn0gSX
leOrdKiVr5dlFFbmb+nDERVxKPbK1DxKnBYmH1gqD1dNVAxBBOQbg6ysgKUXRwaGzwSaJsxGK/OB
OYPbBR3n8husiMAs3ThkS84AwWSebxtCGfyQQPojDad69FYuDyCtzdGsSfLz+2OY+fX/+V/S/+7N
XEyyDE277lXatwA27OykuNNRPclP6SnYT7fpaTjE+y3jm7Xpmv/+bjxZ6ETUCwJvnq6qvg0yt1U3
5P/WHj1P4vtH57BHZQSwUValB67ZYXMMAPhcnqgVSQ5jEeihB94fUIX6mKuvA1Ut6Wqsv8nhtTC4
IME3BlkRgll6buipUsp6n6mPYoLQQXIlh/dmmttdvqEyuPYSi2gvG4tNlZT7VtehowZnMCM7EwCk
gKzWXLmn4/W5vGgsIn/oU7GjEZi/+cozdWebnSdLt7R/Vtbs0oijSC1qdY1qPUK0pTkunfwCGSD1
KFclPoHx7vIXX/kYS1cOAQxAEtae8liE16V0MzWTLcoO7YTLj18TXFnacHSi15QU+8RHUe/erMFw
a6t0O1+AJxaEP4I6vKJru+Oif0Bjo3Ivj7r2UotwN4F1UCMTsrdE4gKi35vmjWrdqfHD5cevhKC+
iG4/FqHPFFrzqOtXVvjclw96vyFH9lfA8IPNRF+Et5iXyMTEivXX3kfcQUk4iE/NbtrJR981nj/3
Aosw71QAlJYsqo9S+RxrP2SP4v+GNvZK8C2tSqD9Th08BPWxDILXcPwOt2qPhtjRzM1jNN5YQb2x
cOcJ+WiiFlFuzcDJoCw9zJghGPeyPQ1bOsdry2cR1pkQcTOFMoqul62C4Wv0G8jv3JE25mhl/Syt
Ssa8p+paht5jH5/GFnSeeKw/e9ZZmpWA4YAB7ME2FCtgENHeGHALjz65PJcmJW1TC+jbeOoj7aif
s1uueQIq91Pdp/vQNTc+7dr8LMJX7UPTtDR2oVh3A/2hV5FG+H555a8sT20e8v3uGZYZObWUfzeU
k5WbhoLaeM48PbdilzO7KTwEXV0ZDzKsyeBoyOU4bfmfr+RzbRHZCD/JQtEPuKsXARfFUUz8o29J
NTSDzjhrHFBfClFONhLvSnhoixBHc6Socy5WjxIYtquSXjYtgyr+5NPlf6fRNBSLIlltPhbyDPRS
XLBxnzvfaIu4ljtrVGo11R5F3JVko7ovRVzWQbpsnD7WVsAiuHNZawJkGbRHU+iDozkEEyV/RUJJ
Rn8oPLrFlpe/AMDMDpdX3MqH+I9fyYQKjCnRRqeHdDI8bad2r5efvLZXqPMrvlvMYldlfUK/9P9b
wVEkPyk3qL0eqoPvSveXR1kJRnVezu8GadHLrupazJ8kDm2PZh5LT9Aesj00Rd25PMTaFC3ivReM
Qm1yiT1vTO0khQlsmPvLj14JuqVlyZCkat5OwNPtIMkO1qQdfR9nK7RxHuXYsgOPA8LlkdbmaRHe
faxMSDl0Hv2UyYk0f6dABm2AGV9+/NocLeJ5ips2z2ZV7rr+USR/8nBjglbCQV1Esl8UI11a9rok
DfalsItDELGG6SIEDcVvF0Ybjotrv38R1lIB9XWA2vKYe80+87pbsdiyT137xouIpmZVdikQ3RlO
gwU4rivUTaJOtqUsO1cAez73CZbuJUJLSVxDI+YxATUeXHtbx8l5mX9wkllal8CEC6Bgw+YxQODh
AxqgbHKsEJMMXjyo1829RK9I/H15Ha0s06V3SQrsDoxGqSFSBpJ71qhDTG14vPzwlS+xdC6RESaS
8c5AKwnxFqDj6IUE8d7Q7yMv3dMs3LjgrU3Y/G7vUtIIQqJEx2sKbKizPohB69jJlYuABDg0UI2f
e5lFQIvwUfTBhD1uG7WkvzRiSqML3Oaugog5AIBRekfO2/74ueEWAS6gOBCZks5wVBlvk2FwtQhW
p2W+CcO400zF/dw4i4AfyCEUtj3GoZt4NoPcSWv/IOOkkqKH0kbDxiF3bS0sAp6mzpBha8w4YE1v
NDF2ijG8KT3xZgA+5IvW4fL7rCQWZRH9SZuNdQUKPUDGJNUOPbXEPaS8b5efvvIWS8uTQoCa05Xz
W/hVulM8HYyocrR085wNFYoI4fPnxlls5clEI0tIO8aBThy8FRG9PikRgtsRjVBXr2P9VgYA+Tmt
36UPChD2XIGnyBkI3TMsAWsLrRrQrFHw6/LrSPOq/SCnLX1Pmhmw7UUJlNoufyiqYa/Q6GkFuDH6
PmU0FUiCpV3Be3Sa4qWGqN9H7caKWDsXyYv8IEcgMdq20P7nXPT3Dt268yXF2rxDfyxAry7NUBDa
QAEeTQG+GDj+pLY7ZWfoDwCKHNKTLf3WBGlj41kroiz9UACTaSJkG2ZTQdsY9s0+Uu7NSrXrGJkv
6DxY0ztDMbHjNRvngrXXW6QJAcgVLml1Ri8lEO2hBt9ZgYVoUV+E01QBw0K1rvE+l/zkRbIAq+bF
Ex65JD/AieEAAEg81NWrj1qC4W2lvrV3WqSKsPfUrGxhw4L3hp3elrYJ+msC8SF1sluhchVMD4L5
yRPh0kjFInLj1hMokwsIPTgYGn0L8gmKHzqn9uU4Wzm9SYu0MQ5JJgk0oUlPWeJIgH/E+pZmv9GP
ttZZBwXZvM+NNCfId3tu54V0oxBO5mXQ4usrexLSvEKyKFIK6U7tvFH9qeR9FKASUNYVx+oJaq64
MfpKkl86r3BEDfVU8Khzo16qJzdlN7QAO4qm0Zrvl1/w4yGUpXQy4gSdX6tD9tbXdFCz4UCLeuNK
u5KQ/mNTr0jMmJiM2ZuCqhJFk8CNu13/M7r1ncppvyaRe/kdPj4YKeYiaCMsuhPEy7K3zgQLh8ZB
/y2kHj3Vvy8//+PdkGvrv4sg9cTQVGPeA4lezdBtXUYGQz+QwaXo5XNDLGJUDWVNzDs+Q2jegsBw
dPNF9xMXo9Jx+NTxUVk2zHoRaBUIh+xtMr+bOBILOagDsAbgdy+/w8efARzUv9NkKOgioNumccWs
bVy0C2tHiU8Sgo39YO358xJ+F4t+hKqm1Qk1MnLmk6HeKQjCyB4o0o2T7/w7P9i8/27q755fJZlB
PqYE06iO3gAbdYx0Y+7/zsFHz14sUcvq6cCrRRjYSYdegjCi5CTYwfizbHO3qF78XnJR6HVSmU2u
zJ0Ysv2EPMFMTwmKLfP0lYgEObyYQkkWiwZ3MU4ibJ9KkNqdOd5zgrRDa9gLfuOmheIgwr0LOjRp
ildTkze+3uoULJe4nKBNPMjgZQ3zuxY+FkPvlB1E6SR7CzQAYoHXPutBvs+bV2RHoWdgFFhr8g6R
1YMIXPjyKl35ykuHoFJHWN20aCR2020kvIahWymfO/svnYBKBIiKRPNYoEF2pwKAFnI3yqBsKvak
G5/8/YsdaYSElIT+xCBCdYwkw9aiQ2VspKGVo8LS7gcxYanTJmg/iInlARz2VwE/jCZApyJq3Bx/
riH5ZbFOL3+Lv2eCD8Ji6f2DZr9XBOgg0a4CbgWTbtzTKNt5RnqWjPY+S98EiKaTBfCtyDUn8LUH
lJbOqKs+jxVm6pF32/v9VS3d6+OvvG0+eYYRF6nGSATkErxMe1SFXSbgHBCfGkHfyJMfbyeQs/4N
QqMAiV4jxsBZQed2IJ2G8ZdWfEWgE56QuTG1a19ykXDkPKeH2oPHQmD+6wjjXPZGB6jEvuhbNJ9/
+GGwKz+b+sVFXunBfklwkEEYpVIOV5rK9eCCKFOLp42VMmeJj1bKInvIIvKkvTVQ9/D1ftyXCPoj
pixJJz0ukVmQhPJHVMbZLFo47o1Ol90ewtHb5dE/zhkIHfz7xZrYL1O/CbTHMjmyM5AzmnbjkLT2
6MVRtm0UzULlkAIhSOdu9tGBvNENxcYNYyXjo5X870/PofwXkkfnCmz6NajZXXwYHmo3OMb77cbq
x+dxZWk5JFXJlHdze6wZENg4hPJBYD17j6Pyu5Q+d7wA1PjvmyAGkQH6Qlnek86ocWn6syTc++on
P/Ei4qsQDLMR8QrUHYr0qv6Vjo+fWzyLcJdTgBl9YPLkOjoghqCEPSKqh889fBHmUu3lhQ6N4lH0
zANYv5OlQaLEG/Nzj1/GdWGmES0vjnStt58hmaiDXEWon1x+/Nq6WQQ1olm+2clMeohiYn2Pbj9q
oFjP0/zCpHQTBjVPxn9zB/yBf1cO0PZB8DTrf2JgBhfITwCC93PDaAtcsPIu5vz3d6fHYIyEGctF
Ob76oWdPSft7yn7p5jFJDt3wenm+VpKFuQxmf0oS0OrZWzZepeGtah3MYKNRsfbz50P3u5/vo2ch
xsp8x5nus27Gd9TZfhphFNwBUbYv//45mD76EIsQLv04mdDtzd5QBXCFbkLua3i4/OgPf7+mLm83
KLTMMpsDYoT5rZDcRZXgZH+lBjJbURGLq0+Xx/lwX2WcxWeO0hotFdlCZ7d4TqR72bhv/V+l+TuZ
FXL7b6m8ZS/44bdmoMW3xv6i0UqAHic0tzH4RM1nH+uCzml1s7OzNmeLb26EQ10mqNueqvBN0ms7
FUonCZ9b6bdV3Bdtur88ZR/X8XiVxWePS5RvLKDzJ1koD7ru1GDq/JEF1tqm8qeUvqr5aRNKNP/4
/6wxBlsk8lbsvEEpcbkSZZDSGNn4uXpuU9WuzHAj6a6tgUVGF/xBRPI2ak/YKLqdcOfFLwi6I+eP
Kg0EgNLDSSjONlLw2vssMrzo43WYwwA/WYUp4adsCidV1yr6Sl5yBQtf+ORLLVL96PtsUzDuT2Gh
7CH82hpFghIvChGl2Ux4kiCChNOPjSXxYUrmKy0yf6wb04jgW36C/6SeFRdy5L1yY72Je80pDt7u
8jArH2qJJQyj2E+60WhOZvxHkl9E474YsTehVq34rwLmOEg8fG6kRVoocV/qQbA3py74Eqqc5CqM
ftrfDcw7GWnRwH8q6q2e+Fo8LcGFo0JdvPD4VG3zfSJuPTqPtWo6+Vh9QyvWriDKqhhvk2w3JnJO
Oh8Elb7IFDQWghZpzPZUhxW16nTfKzW0C7w9+w7mnrGxP/wtbH40ziJTlJBvg7oX85M4OtM+QJ/v
EWau452as/yUtw6WH8IBef3C9jY+3Pzkj0ZcpAtZG2EZhRIL0b/xzRccP9R0Y6tYm7RFmggjhCEm
NRJOBkZRarBPUPmeidzFvvnUgUBTl7DDNu+6wDRT4SSL1tGzUMid/zM0NnLC2hssckIFAalqahyT
Yy6NY2PYcugEyatodq4qPF+OnNXVvEgFudQUo4nf0kkTHobhqdAmHLB+qeF9S7khV1GcOya4JW6M
tvK9lyBEPnUvKCKixSbbg1e8jPEhMNKTFAYuyoKPmVfcUwBBH7HagQE6ImZyrtHd0KXQKcxgI5w+
PAdp/8/H8N1hK7BM9Kg9STiJaINESnqFAu3GJ1t7v/lTvnv0kFFSQ5xBOCWyD++wfcUj5Uddblmb
rz1+kQh0IfVj6H/FKW36vT8LX/bf0fh2L3+dtafPf3/34w2Y9k3dTMIp8g5T97O2Tpn55/KjV5by
EoY4IIEZ65ImnFBTg8l47+VfkDHBmO0J+bnPDbGI91g1C4XOjHCa4OqKjpG8qtWdGFzL0cYZ9+P2
MutmcRbwtGjsjHRsT9ko3eJhKGO9qxgPFsYQHpJABKee0Ry9NcSzLpwFSMWX32x14EUikGrsiswm
qE6Yju/mKkKB/q2t27TR3eZQXxkbdfK1BbDIBU2I5E4Pw/aMAsEOZhneldoe04GN95hX6QfJfglK
jOVShYof+ecWDzo4sYU75iUGSFCDI13b2MRWTtVLeKICJzXy5cA/q+VeK/EF189NiQldfS22Z0Xd
gmWtvcsi0FG3GjTR4DQocsboshszuMr8m2TYqEutpCh1HvZdKE66BmcVA+mzHAWHcEipu9af+8hL
cCKKWirOVp1/9lQA8hxqDZTZonwLwLQ2MfMbvfvl0EOrXjF4fNJ9jaLvUUlYFFdG93w5FtYmZhHl
koFamj5I/hmV97MJMmZoQ/fyo1dW/xKUKKeiPwidz8pB8HtulOAqdjbSfmP1r6RAdRHEVucDe8L/
5yy38YNa0cWOGly+GoEzXYAH8rEXC3MDarMWBItAlvB2tcSchFGkvmOi6BHl/lVveQdAIk4I+d7Y
hGyszNoSnzjOdm9Y0PYn1FIPTdxf4VLn4Bu6u/xRPu5RIP+xONor6BrUWqWUJ7QQ7yc33omO6kg2
W99j7UoOQs+OuPed2C1uPsWjY8hFbOtyJ6NSL/enslVuJcDxqMjPys0bC+HvgvogDy4Bi41QxHIh
WuVJK1/97rHTBhdlfWeS/2QS/63ZFfEdRT+Ef+weKZmg03a4lDlKM6JpIR6rUTyVQrFDTNdBc4+S
i3UNYYCSyB/fGF5lGZtjjG2CpHWCoMLgqDp4reyO2NyX4g+jUBAeD/BRUq+yQb3x1dAtxXo3Np0r
dSK3mWuvrjeS8cf1b6ZyXjXvsoE5dXgDok3J19NeAeyfQ8e6qa8bJ9jBlv9c4Cpzrng3SI9sijxE
SXBOsyesVPA3Ow3+z8vrb215L/INImf5UOpKf8p6y1UoKzRxjPj01k9fyZbK4kihR6KkqhZLrR+x
OlGoyCFmX75a4/fLP38lXSqLpCOMlO3hCPanBH3awAuvwfluROZKPltCINV8wKKL88IJJ3MHhQRQ
w6hp/MitY73JXln5+UsgpKzVVh2XGhIQneWiNHvqtS0E58rMy8u8ErUFkqB6f/KyezzgYxNw0TQ4
wdhthPnaAIssglVEpYSIUJzMFltIpbhBjwbjVaQaOZ5sxNfa/Mxjv1v5NbJAfWbxEqOOLl1WHv1N
esTaz19ELjqS1DE8ph7nRavZNZ5gR0h2+L33yd++iFodP8oS907WDwBahNt3Qf7j8qJfWZlL4OKo
5OagajwZ4W5b174a9Z8CKUqUNgx/i1e1NvOLwLV0QY0NHdqCV18H8m4yNnbutfv4EpTY4poTpj0K
3Zn/XQ5/xcZwwDcVfUc7IjekaF2F0KJ9Y2OVrt0t5MVRofVr3EgnNqPGlfZUAt1EvcOq0RXdaGdF
bus5n+L0aOoSmaiK01SgCQkfydT3GWq/qqg7Rea7l7/6yhdZohJ1Xwh0AdHhU8pS6kAzoG58+ckr
6+kvv/9dlJlT6OElSXcvNC0Fr0dJf0XySrm1gI05KeI/LirK/kYnaO01FiEt1WAH/LaqTvGgu2lo
fVGibgMgs/atlxAxMLuTlJthesqDpnSl3nR8vUBaU3uMkC201QGbEwCJFgSK5K7XxrdsQGkzLrvn
ueH/ydmcX/zdbLZZFKLs5jWnsPrhp+egGlw1ehuboy4lG4t6bQ4Xm3YaxRYQepO2hiY6TVbhBLcV
nvPG+cHZ7e9B592vV0tcNCKUHU7BqTop15Hrud7ROvRPghtt/PqVzLtEieVCjh6FbjYnyZqcSt9p
wuBUFGMz09r4BH8f9dFbLIK+KaoGFgEesONZ2ktueQiQcL/uXWkXnEFZXw6btVGWWC90Y5CMaQzm
6rpzMbQ8AP2/E93KgbS7MVcrobnEfGFK2xsC2JSTX4X7pj5EqIzKyI9Z1W3cbITNymoSFxt5Z7bi
EKCEd+K8gIJ+Yiubl5uVe9oS8IVopxYkJqupPRfXlFoOKE9Kj/p9dux2ikP9/S46o+XhJjfixsus
9GSWkK8q4ZOMAyOqhxkTHB+UA8q5h62r01qKWUK3Kj9KyhAr9pP/kpy8g3Kcm/3JD48XMvcUlrb6
cmsfZRHieVHruid7+amqj1F9K0Ub87P2XPnf7NRHXR1yCcUd2bod6ntxi/G4EtRLiFaZdfLUeLVw
SvWWm1t+FLvkJ64NdptmG7oga7GwCGpT9a2yyzrhFOYv4eg2Jr4230T/akIf9nJEfzzCf4BYFb5m
kdhSAC2nGzWAvaPK+zD9Jul7MxY2ylMfhwQWL/9+AB/ZbLpaZL84/5lgLTNklp1heiUks7Y+Er3e
z8svs3I3/Q82SzO9Hm8KjeDT7OKExKSTOsILLnAn9PuPW03Q1WEWGzoyhmU84ux2qsedd8j2/q6x
MVuJXjip7DFL2Ji3lWz7H4BWgZVWrQhERLcfd0g7HvAznHO6shuPhbCxAta+zhw277Y/LRhrXB7Z
vKeSp+e/BfWYG0AZJ/qtoyunW+H9cbgo1iK8aRUofiT23kmphoOnCzuzqq5jPXDSxN/Yyj++2SvW
ItLHBONRtO2EUzFK12kDpSnXD2lfu5eX18eJRLEWN29Mo4MSweoOhUvM0bCnzreKKmtzs4hzHzlA
jB+pqXjZL8m46do/HqzaTbWNlSBfwrUkM7XUFvu5E24ZRyMQrnEvcAvTxJnnafT7ravr2jCLOEe+
esL4l7dAgdHxlJtRfTKmb0aT2N1WcWVtiPnv7xarnmCU1ldxeFbVwimVhzB9RPMTieJHMX64/JU/
lmHTMP76d4xYwmKmj+XhhL77lTbojujjO3HXC9ZbqYq7HLB2hDGO+qx33U4tRUxrv0/K1kFuZZGZ
i0v6gIlUWyp1cBZ1LGZHycG2eONktfbo+e/vJi+sJBzua+4heX6FK4PdQhG4PGdrT17EtqDhIovz
TXgOTEgwTYgjraJmW3DDtacvwjqVUMns8oCm+eyCmQzHyAg2Msbao5chjVArDvBVfxo8/wq3lPv/
y9l37citM90+kQAFipJulTpogj2eYPtGsLdtZVGJSk9/VvvDD8zmbjYP5naAEZtkVbFYXLWWufP4
9prITFXwadbtXQ1l+v4E1iIfSvY+AU2IMUC4gcYazT70qvSfHqR9cUEQCz2RU2dvnyCT92kwVdUu
ydqIwLzW8sgMlGd/0r3XYoeEw/PthZFEaRGHp4HCdtdnfJewg1YcdTPMCsVNWwJ3sRzBd1fS92Z6
CUEa97tfeoPjGRprb25I/Nk4oOE0KZ5xXTnw4+25SA5PEYhnOm0OgRLUknn1p9cfBx6t/A+kgAIO
KgEVol22EZe/v/NbfbMpMDyo57jWMxRQMuvHx3684LVDBvGYqnFQSe63YGu+bPYns/iZQRnP06LV
/nR7FFm2JNL0NbpWzsaOupp7D52OADeU3z06taB2F/cxsHeOwuEue/zfG7DlCL4Miaoa0iXZerLH
MwG7sAuqLTDm4phQWJdsAMGjd+pBJd5BERIcIWjzOq/o4DEARRsV35c4hgium/UqddMSql7Ooj0S
F2pnLsits9l6ub0Tsu8L53O123wAWWx+3npy7Mb+3Or90SqpwhdknxfOZp1Atx4qXigvg5mFserI
ZjDh71r0sV8vuHbFKhDwLDgYQTHeQiUaLDyNwhFkv/zy93cO5rTAsnTQZz7XaNfdRwgk2EPlg9T+
9WM/XXDg3cmABgfP/6naSWitzl0JfqK2MBSHmOznC36cGbyehxr1ZVxwO1CS0uEr5IwVR7vk+g9V
1H8vTldC4Dw14b5jhApmlJ1Xxye+6/fPul+EKXobFSNJDkwq+K+zrd0I/hq8oTr5CTROYZmzcGh/
eVCHp2SJb++FdD6CF3M9A50PwUN6+qL/QRwKyi9aALmfOkDlFy08Khzk9bIMmo7+vW4aJMAcs6Lr
qYaAeGAYWx5dBHygUj43j/WcP2mjqz+T1ObhDlEKxSJKzgqRtQ8PJR6H8kxxrh0PeH3rZHXuQbFy
lx2/EmBFzj7cIkpaM+SP++MWDKc2zkN6Kl9RlwiKWNWNKbECW3DzESLbHXomted9PHrN12Z6dCF5
07Cv3FKhQi6fujYPwd2Hsdyga75oz9n4ky/3Gc2jbAOXg63yGYlDitC4ZXE30BxAQ7GyuzsD0tSN
13/aahLd3gjZ5wV/Hwg0+hx4+GngJNI16FJpa0Q7VQlTktOImDgQ96Lr3IUJQX7CZxBEnj9nxqtj
nOflW62Czsj2QHB2kLR5rOvb4tw6aG3HpWF1O9+GdHZFFOYqm4bg59qwl+huS9dTUad3UCvs68kv
QNZtAgQLpkQobXy+vR2S9z0o5/7b0zvgTsG8pa2X/bhv1pdmbYJ1/GPTzi8h5EOr2V/mw0XTSTGg
xBFFQByEhYjLIKt1AjXDrttfjG4Ns/lSk0AHbPfFcb+k+4r33d92+trP/dPtYSVbJhL4sSov0mJI
yzMEOB7Nwnwt2xGqFS44arxNVfK67M4V3/wPSg6UzgY0tPcTpCYCVL98nv/OwbWM+1/QVXuwZD/s
JgvLPQtuz0riTCJ2DpoYZbEtS3meSQkGsN81f1ntt9vflgRjIpz7pVsMu5Wm9XklQ5SmLOzBxvWx
TwsxAHI3XZGmTn2uy2/2Yt3jcfb59pdlC3IxunfJEIFQsmcP23zac+0EDdVzY4/x2i2K4CWzIsHx
cfUrwQ9WG6e5WDjkIFq7rOJ1X7Ip0KGY24Z6U6kOQ9lUhBAwzjQzoe7SnFcNUn/6cLDyPUohLPah
lRJxcuMO4WF4hH6yax5SJw+524Tb6n3MMkWYnG6uc8b1BapQA3heLEhSs7BWUXNITFMExHF7zCGD
gY/ni/5N173vmUcU9wDJDotYOMj/jPMw9s0ZynJBCcr03YZCz4s2K+KtZFdFAFrrOVCVb2GgOUeZ
uizuGvIHbZCKXy9J20TkmWlUrG01DSCiPYuWzLsHpWhY51CkrNCom4/foFYPtT2mMiLZeIIj53WT
jVaGaiP5q2pannNSQO8HdFLVm5ZDqIlVQb6q7siys0pEp62tObmlba2nzQUnxaqFCBxRvkLo0uV+
adPjCBVtkP/8QP1KEapkMxQ8vmBtB8JRDGmA8assW6jQdmHdVAHkYUII+AAN6foQ3lF4pcz8BKdf
RmLk2q4ZJ1Kw9QHy7dBnQK5xIpXpRX3r/viQ84s4tmVwZq/ULhLcnRmnBUs8E80VLVU8WkqyFxHL
BmEytL8hrzsV+hrwPPMNy/Ep2LCG/UVLX3eIj9yex3UWGdsyL4n4u3g/T9lcQNZ8QO9b7fcd9Jzn
HxtwCbxC2xAKQ/UAydQUh+/XXrP8cTrz6rnbdixq/bEjQeT4s1lLVouw4gwlyot64uet9e6KPT9t
nYqqSWb3IpVfnTYmAWPlcPJaAmknkkxgzS4hDJqjFgXVutC1MF32y7FXRSCRXGREXr91mlrDqzzc
kyBMi7t/zVaf7HsILiDomjYK55LEcREYV6b5mJZkLs5ajzpetR/wuqY4f6RrJmQCgKxB/MflxXnL
mY12C7hoye3G17x2e+2IN+Ba5uXRSJvKX4jnRhzKoh/L3kXMHHj1xiIdkeKOgEoTGs8QZWc4B901
Qf3T3lTpn2z9hGhhQmLRcRjGqfV/mPGwDIqajKzMIELj8rYByqTXUGborTg1mmgCMz9xoBpiPQzo
kHKrH7qlA75t+eDp9YvtzlRp7Ehihwiby4ZhMrYBc6Jz5ZvZF54etfa3Re9A/wt+P4V9S+KsCKEb
dGKu0GQrz0v5pdwSo2wDWjx507fbcUlyyotMfXPLt7FgW3kG6jaYLprsEz+WC1GEPdkaXYZ9F/W2
jDW4R4/7KVvWwLKoT7ZnMnpRPbDDBHpZroJwSAzs7yvju4FqvOqXo7WWZ523PhjXolJTsa/KXjv+
2t67b+cUDHFLr+PpHncXb15erME6k8pOxrwIJqiroUmkSgzuHNtFO2igevGt1fhU9W2y7WUM4Xao
3ymCuCTciSg6Xo4Q37Oy6pzrn3bnOePPRvMHjFeOoerPko0g5BHUnvZ207bpRLYWyMITycxgX3qI
rQ7+2qsMQ5Kt/A2G79Z0HCk49o2pPPO6fqibFC37uRtrPYGu5/hs1WCsbFBBWEbndNvQJX4kQup6
1i+tzjDg3J88fnaqKqAk6JWAe9n3Lx7wbkK8aLamyXWgzorTWNzrDa5Y25thq7ZFhlIRwXT78n/l
j7WErno2niDy5jvDW931AIeBXLP94xj3UPuEkLKpsDbpoJfZvp/VSlY8TlrDycaGbPkXUmu+To9z
FVXNj845Gyjmbd1px0l/e5sk8UhE2aX2WEC00qvOLQj1svIXweXGsBXBThIkRIhduXt5AeQ/NAnr
OsDjQGSCJO7275Ztv3C/WNZt8/augV9u6++snmKHGI812JjyQbEXspUR0gSjGqHpN0BQkeiQQ9t/
7vD6WdUcKPu44PTGqlcu6BCq81ZSv8uW3ymfIoN9rHPS0oXjvzMhOKwTOp22dAmhDx4y0h2WLlOc
kdf31RRpzoDz7jezxdKs0HJ1cue11ZQ6EbJvC34NvdZ8mIa1AvX64I98eNA8QwEquL7opkhxZlUe
28E+Vp2hBhhU0DJu6E/b3cKPWKQpcpv1Q9VYNmRCT1nBn2fW+zaIVAPS2mFR7aprjWx1LlN7Fx/q
1aCQ0QSqzZwdH8r1IMDP4tu/X/bpy9/ffRp76i1gMK7ObHkEV3ayuNOn21++7qumCJEzRpTeSVnU
5340jp2dJoutgyve/Ux7FXW1bAjBWcHfMtaandXnkoDNQN+bU5kboQtN6INtFSoaStkSCV5rp2hG
pT1Wvx2zJCV9sDHV64TMNgWPNQcN3XXoAkL/WA5a13Yeay/sDYhE+yg6IaO+vRXX80NThMxZzl62
FVTFT5mdE6BVm6csA/oSjY93xeB8R8H/uVSqIEnmJDKdmfXSTAzy4+fe4GA6Hb/o63I0cj28PRfJ
bogkZ1vR6bRvy/nkNWWwe+mdTVXQFNkyXczsnS84zcjYzpl+suwlWOkTQW3e8njobl9MCEXvKsyQ
bAqCO6fV2uYLKg5na4HII95Vj1vadopHB9nyXwZ9N4ll7zNj1xg/6ekS5eZ4sjO0UPBakeDJfrt4
AvfTYJWNXZ8rbvmOU0VboYJDSrxZ5OluttZs9QbSWSC8NM1PGxRZ0j+F1w80rnjTdY5fanVqqaTy
JMOJiDDaVUDyFLw+Q2T+h0enIwglHvB2fYB0xs8P2ep/wGELsSj00/lpdQZUGjaO7tzyz+1vS/ZZ
BIfVfF6a1MG7KU7kw+i6x9HKQSmsUvuTfV6wUa/umc6tqT5DNMSr7ztr9rlSeVb2ccFG1x5S7PZo
1niEfbO0Llz6JpgXlYlK3FiUa7VIB8kpBxtb4Ud384G2T2g8CJs1ZtvPaVE4gsx8hLOnXnYy5ng0
OYElzwyyfDyjZ373a0qPF9e+vcmSQVzh6BnHxsqaxuCnuV/eJgZ0Linv+Ny8NEOuGEKyF65wBGV8
3Vt7Zkh4R5TpM1BSD3ig7L3oQzMQiRd74u7lrq14mimLF8dL8dhpngHbPS+zc7w9xN9S0H+eWVHe
uKzeu5CHqGGCmW7x7oAXiZlF/N0sI6TZcVb8zlDtnUqQChpabJLmno71N250h3W1I5rddXBRf6Ze
2MyAv9mqV53r1Ub8JMF9Kq0wyNps2Z0NRtTcRUnMm8FGX0aTlwWrZwcOsQ6IOZVVKK5G15GJGFJw
Kp1MNhA6bXq3mC5o5TYY/9SVgWYQUIw7nu47envUCNvDZSgfWsfzgVj4CqBbptjq69dY/ALhbNgL
CuB/26R30DQaz2tlJYuzPObO6Ea9ozV+RfEr9GW9zz3U4QFLfxj5nqvmf/GJa1YgOCRuEEuxZXS4
I/kUbhA7ayA5n2kgyHgx1uqznrv+vFh+CUEYopJllO6z4KCFC+pnVkMDPoVmb8vRE0ebY9nkoUG0
V2/qjz0Ack7/a15mxfku3WfBYVdQ+IEXA6y4/6NsrqLpuH6eov8/utqrx7z1H7wX28cqtyEA+qUB
/d0QD1uq20eSTo75kZQUA1yC9zufrWF2OvewcKTO4rVAs05fRFte+rzOY9KggDx3igvg1SCKoS4l
uHdDQb+kIS1vL3rU30rv296eNePAVhVPwN9HsiuGJ4K89NFx7I2tJLEviByvr9c7ve9Kn+gA6VR4
rGs35/e+jqs/681TCbinOdZn9NnxkNnZt7Vw7iGNDuhtvTxouQnzzMA4dWFqRMT/2mkrjXsyHrKW
32saOPz6OQuonb3iZbAP96nP/LKeVFCmq8cBFksIXI7H5qUYbCspIUaNfpCAej8pJwon/Uu+cW2t
hCAFsHy9jF5KktndIRR34dq0l0oHg+By6Ho9QZ/3fWvlTjB33tmz87umZq1vc80LWAaOmZ4b46tJ
cdubSWXEvdlRf2kY2E/mL9SlaI6rDS/c7LY7ZyWEUipvAYURYqPfuyvzu2IefGJ6seM46MDfyZvi
CPKuBx9RWJZDlCVzJ89JCK0P9cKmiJPsRKDA6Ke6mww8hRSzu9V+rmtJ37mPRoHCdsZ+TNBK96tl
+9OkzQ8nNXyboGiPsIifpy0fYS/Hpgqhsd5Gm1aMWAmrvQCV7WPGSlwzl8Pt2ctsRgiCTdYQkJVQ
Jynp/jhCPcPfW+ubtVJFQfFqQoefL0Q8sKM7tbEYc7IQ9jqDkGGiU8RG5w1cwm9A5Me2q7qDSKYi
ot/Q+m/ZY2dADAsEW8R3oLoLwZGxDyvDdRWhT2IrIuCNMuo6hj0uCVt/1OaRg3B/TsCPZGp3G31k
vcImL+HtiquJCLdtJCNYiPHEuJJf3vwKZFLA9k/FP2uvYm6WLZaQd/UAJdq2ydbENL5p/AG0MUGz
/vMhmxKRbKNG96JMjTWp++fJ0XwoWe6eCkolORFEKJunbys0QtY16fulgcyRPUTmoAcGo0846FRk
mLINENKhLufMNQ0LoZSVDwVe5LMa3TpT+Zumjd8zQ3ERke2C4NyQdsXjmA7n3ix+ghLrgWXFmWZl
fHsjZGslOHepQ4PFbYidsIkFhpZB3Iyt91XbBWNVq7qzrj8wWxYRXJxX22R2RrUjhwp4tId5kH2/
ANnrPdjCKrxA829PR5Y+iTg3r8MbC3gy7QQ8ZA/5ZoXOlmR8u0c6GrIefZjeHI7OGhqoXiELOta5
quAgy49FDBzTLYKvrzTpsuGfWefFwbYb3B/nJWBOdUqJfoe05IQTATp8tTH4JtkU3TiyRFWEyKXj
6g0OcRGjvf5Xvgw/Fl2bD9wdvlUbuC3rzNBDVL8G0NjqWlCOmqrfURLtRACdXc9lhcY7O4Fe1Wfq
baHRtJFjdElTeS+7Ph0c24ktvf18e38liauIpzOmHOy2Rb0nxqIDBYstXkaF6UgcTQTTcXMB2ZGu
8wRYEr8sQgqZzkyFM5T9biFY5DP6yXfc9JN6bv+QdPyTeorTU/azhfiQ8cwzp9zkyUx/2ZeOzSra
eXR7taVmJUSHeXZdyqxlBYHm1iL3HSJcN8Oph4hGyyOTXPxoCT1e4MmiC28PKkkHRGK3prLSnTAs
FR28n7XzvRjMu3TywqrR8ITunTawaN8eSTY9EReHXvOJWRTTW7cyTqse6s3DPevrqNv6yF6dAJX1
sLXHZ8DbFFYmmZ2IlTOsybEXMuNsGp/s+YFPoDxkz4yfm+XXPn7MJkSYnJk6bpPXO3nSjDvDjJbi
xf7Qk4Zlifi3am26at3olGT214Xd6VYBnlLFTc682OyVnEYEvrHFLjt9XFYgB0G9sbTgHfsxD4nZ
/CaTc+bAiKAAmlsnQ38uzWer/FlObQQJw2DXD3nVB9VwzDNoGxpBt/xAqfe2mUgOehEc52nMqZlN
yZO5+Z4O5uAh2IkVobRjub8/NoQQHnorn8Zx41OC7vHM8Pti4ufNMpa4Br3Fw5gvZZBVUGS4PZok
Zv9d/nc3ZlDTEROUnGNCDlbcxvPROuwRiJyPtz8viUgiHK7qWb60pr4nQ9EeMlTFdTr/A5760+3P
y7ZDyCXMjPYQ+Bp4YgFR3Z5mWKDNvuVTE3UqwLlkBiIejjr1XM17zxOnedzNoIcOAVWs/XUIq2WJ
gLeyGyyDFfj55n17osH38T6LimCJm+fzQxVm4Yf6ujDOZfnebTKS0pTUE8axu+c+O3VQImy1p9tb
IMuyRMDbNBCug3CXJ0OoPRpgxZ2S/G1AkWq+90L7+fYoktT07wq+m0Fr6cVMqbslLvgzDBKkxUU4
5oGOb7e/fx2ShiW6HNbvBujXss2nDUdnSprA2+MGoOKhKIMh/VWMxXEH2aEzWP4ApWHSoy9ghFQO
Qbd86ltVOGxfb/8MSWogAuMKO20K/DaeuFOsbY+pEtUps2IhM5jAqpizifPEO9qGD3bFOoC7Q2zF
C9byuP+xgumAV2KFYctGE1MFkvaN0y48AbyczxGKG1X2sePs7/H9bp9GE0VKE8/NyVKcNnaYh5+F
p7j+SBZfBLR5GUdRQ4chr9lTVrxylZaB7MYjMsOlLls8G72VyQWWUvI2WegD+Dv8Hf1h00aO08bu
pxwaQmXgDb/L5Vu67oqdkM1J8HwDYolp3lmIv6t50AucJGkR3bZVySaLhHHTnq7UtGGrZLjDC0te
3Vfp4fanJd4uYtY2XV/gjLX3BFH0aIXYQehB6ZGmTkDxwKJYGtkggse7A14rHLaticb1wueAgh3a
fHjsZ5P8Meqi+Of2XGTLZP07sJQ2N4FihMGaUPu1v6TdZ3tXRAtZzqoLXk0Xr6nGhqzJDvGSvWL+
ODyYSEkYtPPAfRePLVZuP49Lq3AR2WQEx15QAK84YklC6ra8M+zuZ65lWVS77RLeXq6/ZK9X8j4R
2TZU3FiKMR+TjIJkvHY5i6Cll76hEEzOzOFN7XcpxExLdMiEnVl2ub9Z1DvnvQsKu4Y3DBLp+7Ah
AZxwzK1TF02GNwd7Wvahm7pLMLjcDNAH6ny5/ZOvL4opKlitg1l1pbPvSePqodZoX9vaSApP1VEg
+bzIruFd1C6LctmTqWteS8a+zIWDVl3Vll6PEP+B+un7nNYwoS7RitWOnaHa4rzQP1YSMEUKPfRK
Uma4VZ9s68Bf+Dy4sQ2hpRcn7dM7zbS7V9rTMWiz1IsGbdJVxV3ZrIS4t+ll7emaOyWF5kVaDdbY
tlHcTGSfvsSTdyfQjtdWI3ORn4PzbEQ7k/eh53nLFGVNycbYbFn4sDk8FdDhno/FoPjNkkzT9C6T
efejS5tNuzPbQ7Kv1tYFlIJvLrCJp6/3g9M6CyCqW3Mm9WxFQHTlCbeg8xWYjdkDsrHT/oW1Mz15
1Glj8K81z7W7979vu8/fTPq/Hm/Sy/X43W9jHmuWpd2mZAm8x4uwQhs6btx/pwFKCRDRC70D5MnL
yHzLXB+au4biAJCcyyYVjMREXMzIiDRlO6eHC/Xs3vjZ3RYPPruwLgb7r9szlHmwYDHNYu7g98FJ
6ThHrTlpadSrSICvH2KmCD4wqTF4s2XuCaMsmQ3oPM1ogDbcT2NhKMLbZTWubY9gOmgBqbzRQOnU
abPA0cOxboAv+Fb3sW683F4g2SyEMxKP6q3ujkiQHNaBCOAIwXcfFzhnUQBfZN8Xzkkzm1uvmXAG
r/lh1Z8rPL2t8a4impV9XTgU1wkNz5ZNkGOl9ltbDS0IQrNjkWp3fZ99SCocpRbhpsu5wbxt97ZE
69un1fqNLt+AamWil67vQQzv9kZI6tb/QfLmBRoqU+4guH2fw+LYH6zMB+PehZc3DUxFj6jEokS6
SxuELDhx4PCNuYWD8WWwH3llRj0/u7Ui4ElcTqS81Axj4G7KWWLq87GpgPHEq3Gx/Lm9TJId94TN
QDc1JLnQT5FkVfeWp5Cg9opjV9bPRT0p2jYk1+r/AHnZukzOUOACNY537YlEWaQFlRGCLYOdEJ7e
3Oj2XCQrJWJ457UsTKsoWaLbUzxwL1zG9klX1bplXxdCrFvWA8VTRJ/w9qFBf4UJSm++x7d/usxa
RcbLocH9u+L4en7qTvpLGdPL+oCvOgLqS8X/KrFWkdiyzkiltyleMYZyfCRtGhuAs9lO9SdnY6Tv
qpWSDSOEWeSQKNQ2yFg87/Gi80t/2AxAET76Y9kp3Fs2hhBnq3RJm3Ecp6Tuui8cxQ7g6VDOr8Km
04O2VpH7yzZdCLcA8y5jgSaJRAPki4w/vQV5sao9WfZxIdqCKoa4ObgNUCJ5AW1M4/3OVQDGy1Jf
OelEfGSRgcBrSFc8EhKrRvMFsIT6RFXSDZIfLsIjO2IWfToiQLjl2wwdSacCzFaFFJP8dBHh3CKD
sucUcXuMQJELsS0UjqvwUs+9VMSDLJjrw0R81ZEnm4vg1nk1FyCYhbGuczJAE366r4qn204tia0i
2Jn2a9rY0NZOaJ2jAveNjHU004ArSa4uaeWVXRapL9t0GKtyN3ZAWObJ1+iCRkke7C07FvMaazq9
q9MP0bSCokBwasCT+633MFZjbcmgs9dtaw6310niyyL0eeBNlveV0ScrnUOWPowpNK2c/Wi5QIup
uklkmyF4sldk2gCSA9hsl73StUKisVcuP5i66f7pilGVil9/hTBFCkzeVluKnGBM5u7ZMz/t8+h3
e+sbBsAyRzRjZFxxrEo2XyS3q9uqsTuGDdkp/+xwN5qgqz4Zy9ehHk/w/pjkrQKJJXFJEfbIl2nu
bQtvyN2aTO2DwRSnnmwKgu/1hknYZg5wvAXSyORSKm7dBz37lYOk0VGyYkq2XoQ6WiAYWIfG3pMZ
x8+Se1/N1oGQIrC2a6nqWZbdwEQIomFMlQWFmRmvT+y4x8XRSIYETB2Q/JkPmhIJIjEvW3DDmpnD
rvUYRj+n5/8pTZC4PqvIdGW5mggJHGk/pJPu8GQKQZCRHa0jsJsQ5xiQODexF2qKrZdd40V030Cy
LNdrTGQKL+qrpz7Iw+5YIMJbwcNwALZd4Scy4xVO2b3bsWYZBuLWZ4P9QuP6h6KWiO9r0KHO6OW7
/YgGdesryoh+AWlUx0p4pcj9ZWmhiOxLzQ0kcya2gxz2u8sZSHzjrB0uYi8qiQOJd4jAvpaUe9Ga
6ZZ4WdIVjzt/GbnvZJYiUZOcryKgzzSKpkC2wJOSPOU4ZfVvqZImXnJwiEx1a6Z3G+uwBfS+fLbi
0a/D6lBETQAh3wh6VQ94C4Imovd8e8dlNivC+1Cs1Re3nWbAjCEQ8IAX52DpC39NjzaJXOeT53zL
psNgItxvx0z7obOLMvqLYnSJ64v4v61KwSxb8DkxD0O8xvRcPDRPF93iPLQx5yogj/sfwlDx2Y4q
dTFZWCNCnm2AnbqsFwxKZzMo8wdKOx/vrsWSIDUOLO9TOQVL+1jzRw2nXEkHhdlIvFaUjS2mDld3
PUd4SO9BQTRbirgjMxkxGjTQVe17bCH4Lvn00u+HjX8e3ZdxVyR9MnsXLtQayO42mmLBjOypsn3Y
g6YrIo4sOIsowMkBey2gaXPi3u+xHe9HLRjj5pQFl3igekySNCaZIuBvaws8363wKvvLHpvRHBJQ
hmdRdXDwnn8Jz0OwhKY/HFR8s5IlE1F+bbNyr86xZGMDhHwau3jyMOc/t91GYkgikm/cuj6fQYeX
LNa3pn3Md0UhTuKNImSvYBVaGFcY0v8kn6aj/VfySVXLkO71ZT7vSslNVxroZsSi1Hc4H++QDT/M
QfvDDrpDHajORtkkBO8GmTeDwgAMSj+DWPo8HZeYxAA3nm6vvSx6iFR3hQ4lgGLc8P0DOayhE5eP
5Zt9cH0TVeksVC2WbBqCU2/ZPBmswlqRw0ULaD52kXZQT0NmQoJLD4R1We/h85Z157Sfdk3hz5Lv
ijg9d29dWmwwTROZlo7HW1XWcLnTXLkXimg8UqXDhUAUDhUZMQ36w5AUeAwwostTwKoC515W99oo
QvZuWq1t9BN+fntnBlBBRgKXHezDpWKVHz5mQCIur1v30dOrS7g2g+4EIU2gPOgdlM+/a4c6ymKi
qOP+Rb1dm8wlNr1zt6x3Mu55C/YCAllaQEFLNwwR058zh/qV8bx6h9GJ3f6TNfY+GaGaleI9x+wi
a/2nrL402rGbngAcWBoQipkT5HDu+lRxZknMW0Tqsbpihcv3OfEwdolF6J4ZwJwoKmhOHfbzIdO+
3l5vyekoUtkB6j9ZE4Wlt5YW2KCjtOnXvPunaIO8V9wlZSmtCNMb5tWoh/4SkM9ghAzqcD3qJ3Zy
EzXvu8yxhHiQp94O4W2EtSV9IMuX9YP31b8P/e+MJB+nlHoLUuUBHmtbr6mRLPUW7mWK1/loc5zg
9jZINlwE6g3m/92N5hickIf5yOPxpEYyyj7v/tvW163dmdbWa0I0vaGAVzj6AagUMMXu6LIBEUZm
+xPka4PeLL2g8FyVHo8E5WGK6D2bupk59NiYrf3lGkcP0NdKQ0ANvS2/n+ujl3/K18+3F1GSVYhg
vnJy7d01YWdz/9nFQ1+THxb6wW8L0aKsnXaedcwDaA7H+TymZ05Vwfty9l6JRCJ8b9FKrjkNvr3G
Vtyfy7g72t//F1bTgJ+tT7eXR+Ijf4/sd7a8rhnHSyiG2UkTVtSMtlX1wCdb+cux9O7T5VQyuk8M
dwbgl73YBB5PJfgoS4v+RpV339a8oa8BYsWuen525IfLvWey/TUg8aU8oboUS8cRzvyattSeF3NO
smZgj7mRkkBbtXiBvprfaX32CZoCa7B27eeiK97ymQJyxdEp7xT7pFLjkKyjiOKzNI/prNSRPWno
KA019jqquhFknxZCAETcKlwksIxu220h6EPdaJs35jteVUa3DUwCfzJFUrpRLxy7oTCDOaaf95gE
2317t0UkoGcasAMNt7gq/Jz6VrB/395UtwnZ1oloPqA/RgP1cDhnFtPmIUOznFa3YeUmvNn9eTSD
Zj7oduUX3eM4/1LMVnJ0ikC/OYVGCySisFn7GGVgSiNe/z3rH+rR9AFDAWWR63fQKdKg6GCbnj+h
VLSnYWHrfrnGLvq3IIYdrb0bGu76qDtzOFhxVs++65S+3h8c461sv6yGSknxugUYrpD6MzBo5QNo
qBOvMaOMsFgbiqhrP0R4BDi4GAPmunUmo1sS1K7W/F5J53a9WmWI3CJrAwq3DY3jyWYcsvIwzNyf
Vz/7mAKOZYo0gHrJALaqCUrSWhXq03wwzBLMt+nv2jJDS9tV75eSphBTF9a/a1O9n9eMJCWoGHzm
GH+m1dX82r6oAo5IOpm5gVrRokcy8D+gT/vH8SbHt0rgtAD0WcKN4P+KcWrCAk03kCilD0OJzkNu
WPduZ7XAQa3QoKG26mFOcqsQIZra0BU068oFFVs9MH+MyPfNE300gsGfXqxvt/3oulmaoqKvDuAy
d0GBkxT6sW/vnOy+HxU5/nVVSeytENNLQ7Mrp8cEts/p5+k04vAYkvRI/fyBxOBeia3T7UlcP1uh
o/LvA9DpPEbHDIcHqY76eph3xXXoeowxRAjibhSIGhZaysf9fqvCdHh0uspPJz/3cv/2T7++/obI
O2hbUzGZQJkAh4tepQp0ALZjDj4tZsUcZANcHPv9Ad5YY9FNGKCaX8h6HrrXVCU3I0kvDRF2uOW1
RSGWtaAOMN9BePBkHMyYotBQKxJziQkZIviw6RqWpVDiSOz/x9mXNLfNM93+IlYBJMFhy0ESJduJ
Y2fcsJI8CcF5Hn/9Pcx3F35hQajSRgstAALobgCN0+d46RMmPT42h+VivcZtMELnHZS13qTwBEkd
BxWpCHUwV1O+oa/twwbxYctHNs63/CzQ/PhgfnCwf3n5QfUOvtvm+2MnFZFMBajnN0Ov54vOXPNx
MnbWWGtdgOrHnRcx5aGMt/GZLkYX4AymK6xBchukIrqJ26RIUNGDJWv8+FiG5XHNPAqsBY5zcajK
c0l2DRHlNCdGnc8teklQ74lHQJa4nt6fqlQVWq7HRipyFQ4OdDrnGR1k0a7KNV34L3okBx2peBYl
X2/7psT9RXyTFaf2pGnY+yznJe2eFjuonENafaD8z+0OJHFLZCm0TJ7rJmCkl6GLeIwXbEUCQ+Lz
IrhpyWK7Nc0R4P64+9mn2YeB5F8huvHp9mdL0ozU2ft9E1Ns8DUCPNrNF/oyBewb9/dcFIgjQGwE
M8IpMLzdkWwc+7y96aeu6cR5u80XAj708a+RHNiouFFenXr2DjZgkrhbM74W5zj9Ct6noVG8fl61
fLQr7HmpNpjuUqDdGZi4of8Gib8IVRYuUbR/dUqYLkL6K7CXd3NRoX1r+tsM26mfScizTJFkvGry
aF64pxijNVZO1k/RXJTfBqP9aRWfHGIeUq49VrqqYloySSJ6uqStbnOWThHr2kfSVAH0jqNlSaGs
pSLvkM3T3vUb0xkLvLGmAxRzzNz1yUqOcd77mqu6bMma3/9/07wOfUtC+2WKkgRY5hc39eP+nkQB
lkAw+tRYTZTiZ8U5TYbTVNE96Xin8Qhn4Ek3Ftdq5vJcpvMT1CxebHs4cG1RNC8znj1Yv5mUDZJT
INGiBnR92v2QfKq4/ZigWsAu7bBsgUm8HRZk5iOkG3XHsMGDXpXnBuzr6RJOiXMom1OJk/ztDmSr
KzixPueODkBfebagxobEXIQirIet5//d1byIJFo2TpMNqOLI1dePFifRBjInNqnoFiTTI6KHJr3X
qJ3ZU0Ts2NeQX1hoWfgcaVSzKBrFyUwSP0W6tJZB+tzU8/Kc0vTgOFNgdFVwe3okZvQOPmR2YK8b
odPlGKCPMZ+L4k+26/SUh2Y63e5C9vWC+5bNpsfMBt+kpVengWoXMB0rJkZiOyJgCNyq41i4PYna
TTtWJnmalyzEStw5OYILa7UBxkTdnCLa6/TvmJLxuJh9HqY7I5FZa46X8fEumjemi5ghB4CPmcUo
C6nn5Jws8yFLyq+jod+3BzPBj9OF/v8g2rZOd8qW5XNBSqqYKJkXCD5c91PNbBsG6qYMxHEFoAHN
ckB2MWzAD3FfoBDhQg00C7qCNiSiRnci1nI0yo/19Oe2kUpGIAKFdLIU2wS2l6i3ySFrPrjsDOLj
UF/vC9ciUmgDEaHDGUTrmu5UW0GlsdBBQWYRuEqFFIkziIAhs4aCDVuMKdKs5NRBoDOGvbqaShJD
1vz+/5sNp8ktiCVMhEQmWKytJA+Zu55HqnoNlTW/R483zdNuGUFRsiE+p2tIywR39PRAzEaRtZCt
r+DKnVGlLmtxhjCH9WQm3NuM/mPXfZlMFbeYJMyJoB63dLTR4kt5rrXe1/FwaZuNIoJKgrQp+G5h
cYO081aeCYThXdM3QTtZ/BknMEEr8l+y6REcOB/4NLWbW567+nWcwzolXtEcav2+AYjYnszO9a3Q
s+rsbN+7OOoaSJU5hbf2QeGq6j8kQxCRPQMv68ptIKzotGA7dKFYm/BLVQROpni8knWwr84bC52H
nCBHtevP59EYd1B1+xZrhZc7Rng7BklcQETzVNBHIFOSLVFtg3GAJGPjpaPZHCBomiiAPdezSEwX
kT2Lq+tVHqd6lGpgyjC+NK3rxa0JnTDdWyY3srLMn0oDB4D0232jEh27zm1Q10DIEAIEjws3wyGL
QURgKi5R0hEJnp06Q6ZnebNArnP2tIn609Kj3KT1Hf13xhyw2LaQR7YjY1CxjjlY8HfZJMyhcPS2
wAbn0oXrUW1CtxD8u7GWX/SPizlGbfdh61TvdBK3NwS3T5MNBAvDtEQ6ROpdYPnwhDVuHnEijRr3
naBE5q5JM2mfkg7ygamW+rxaUZCS5J2v2baqi+tpMKaLUCBg+R1tsoZdytK4WHP9WJanrtJ+aSZS
7ZQGzZwdSZ/5Y/Zgl7EiayVxJhEmtDVTwpJmXCK3ABEZn7rttGYoJDFbPJfftmyZ6b3j7NqgheYO
DtiLNfeCOzbE737R0vJj6vh8BsBET4KJQq1CleWXWJ6IGEp7FHmUWrtEuQ4hj7zyF3078/Rr657S
bX60XSUXisT2RFqvii0s091libLuhNSfnzlOkM5uqAMcMvIvI2sDDSoQi1F6FWSl1v9iTr6acYMb
7qlp2qCeFkVUlJqPEEDmAvmQfJ1homsHRYjBn8xfGd1Cdyg903LCZXyo9c9rj2i5/Hd7ZWXGI8QU
UrW4DoFjJhoYfUqSMiS9lXhkdL7cbl+ylYgwIVzbXcg3uri84wLjdfrOUZ3/4iZ/TMrmeLsPma0I
0aNgjW5NdbNGKAoPK/rVZtDsi5lHzPwBBNee45jB7Z6ug2rh4MLpIQGSv2oBZ4timmpTFjEHmryT
hwO03T1C0iO3vhvufoqByCeDZKnXZtD00jzKaNaukCBG/pR7TmvPehg301JV/rZssfPbmqp+eiIL
60zLK/tcd77aY1Llz4zV/K7EJ9PFJ3WmF32Cap3uzPQg7Si4o0Dm1ipihMSSxJfzfOLQFYzN7ux0
w29rw2VIc6ZzaqlSoLsTXNmLxCfdIi4yC6RzdjQ1hmEEBWp4a6+d7dW+awBULIdcaNszrWrcyCA0
IFp7mHJ+HJRy7de/n4oFkSPyGkNFLEgbg/vPYMnnLq8/Ksxy34+vzI2INCtHBr13vVqjJv6xNVE2
2o/NOgRTAjGC2Hwgrntxt6MdVz6z8Pbt6IuiZ0nwFPniaNtsrI03KzLJd7P4qDtflu7TMIGpzM0V
+7YkgohgM71iKIFdWXseiOVV1u8M3qxr58RWHRT3UHdt8vaO35x2eT+N8VgVesReutSDTu4xDvSP
7AeoDaPyAFDb6+1Vkg1kd5w3/bCaDU7da+3ZtF/o5PfLt7I/Oao6Jlnru9m9ab0ynKxJ+rw7G9bn
EjV4fIDixGfeVwrvuG6+oI7+3/YTnWTZUi52RBa4R9OlNMxT98vtqbn6asn0fxigNx/P0rKYupTb
UbU0E8qQydAxE1k0amkpMk9mA61kp5na5Tmu6FS/FDkeVb8MLbFWhSFLote/LfnNF3DN7ndlIDuC
UDNYgZtw7atXzVJBTmWrI+wbZNGKgRPdjix7exji31UT6PH2Sct1hZdIvl8EmbXdEC+pa9hRthkf
Epuf5nV40QcVNF92ABQZ49rJXNwicXd5st6z4y4oUtCZ5r23scaHm0FfJgkNqw2W+zAM2K32mPNm
SezcpZnhtA5uauCo7uYg31yvMlUZVYlBi8ideiQ9dQcNYkB6MR17i5Fz5dR/bxu0JC6KIJu56o2F
k6Y7WwiHjaf1FyP/a6/n1Djd7kD29cKZZ7NpYnCC3XYz//ZOiTjCFfkj2acLppqXLaDCxO7OBVBr
JjSc25ehvNjFiw0emdsff91Y3wFr8qFha7o63XmJpwACgEGa0kcgQo+3m78+gnf4GosCEbv2bgeS
2ulxYu7P0s6OxdB8GuYsKsv4vp3pHcimLTZXm0fmRMTtorYyPJqZ+4X8x0Dp6+2hXI8bVFT4XJg9
oIi6ciO9NtfvWgcqaI/YuYO7Meu042SUvSLnI1uT/f833lYBOFJvmelEqW2HOGY9WMj4rPV9abd3
iBvaxwwqoru3VWBA+xuDGKpZAhPFybcn6vod4B3KZsi1Fdtf3J3HLg0aUoOOr9uOk5WHnUGC1jVO
do3Ez+3OJBe1dyibZHNIufUI52vbRNPWfe3Wv26y/EXJjm+vfbQk63dHJ09DWp/HdVCcVK77/DuQ
TZ3nWgaatP4Msv6wbvtgWVScwjKXEZx+Lnto/+SLE63VkvhlNQWbY7waIDaFFjT3BxBc3546iZmJ
CBvuTG2XcN2NTEiOji4PZ2MLIA9yuK/53TzeWDEzYmb1Zdefqzn3neRPWzv+6CicUTJJIq4mz1m8
Wrzvz4XWfhlnXPtcN6ydZfALoztUcfXz9iBk/ezB4O0g6LzlNM76s0Pm557UYaJXj2TsqVfGeKyx
HcVaSOxJxNt0dIobzVp6nKUdy0vYOvm0Mb7eHoRsofdO3wxiQ/FsYhcMQVj7yKxnlz4rOYll8yMc
Rae20dux5f15Kz+AjHMb//L2F7ASGUnuOk29gz2XI8+7ru/dqOSoPy/qYER1RQ8Z1ttzIwlWIvoZ
ZU2ba2bY//riLyiD0+XfOwGZX8ztvyn+dLsT2eoKLj31dUscB9fZkiygHp32V+PwdtOStRWlRXVj
00e6YldyOuNhqy3ftLWHvrCPt5uXrK9IuNNNhW120wYVP/PTtn5xYmS0Hyr7UKk2I9n37/+/sc1l
zIxZ16gb1VsSAIl3MmyoW+Z3geYZFTl2gIVk1Mg7N5rH0S8AyOhHSxHfJOcBkWMHr4SbvWbYArq0
9JPGz6s1qI2HHGtwe+4lVmPr/zs1G7Q9HXtjbkTwttcSLZosFY7n+iWPipQ6INOJ85TGPdQ3EW54
T866meCFbzq29XKwgaKHgGHvQSTnzrEIHuBWXNPL1oUoBwQxo6JKyCPpehVkQmJEImSuLqFsBurs
ONoI9ZNuDbKpCar2PrgNFSFzbZmsfeyMcRTXX/AQag1FEON0mcR5eHulZd+/e98bJ9A1PrZdOfdn
c87DJelOdMDJqc3vuqBQS9jEamsw+2W2+zOfeUAL8h/b5u+3v1xioyLFaG7FvMTiYn+ETFK6vz/H
tWJLlE2KsGulhcPnOeMxMFQjtKycwOjLcLAdhUXKmjf+d84TJ0srd0viaAbPZNPbUduifCFT0Q/K
mhecFy//HS2dEoD5PgtjENylhRatSuCCxIEt4c7pplPtFIXtRsUGfvLZZp8bwFDnBcxFNt63dWhy
zxb4pudEcc6WLbTgwF1LLdbYmRtNegv5rzYcxlaxx0gCqQiWGytzzBK8aEUlWISt5IMDRgCQrUNG
QRWqJR8v4uU2xhhNU2jRGvqQ+PmaEJxElS9ykqUWgXL6xBaU2CBftc5dAXVv3KNH/tQmKpkU2deL
7guMVpHm2Giqpn3sbedxTBXee734glGRYitnPGnK1qb/l28dgLOPA/Kx/lY/bCHz88AN6q+3A4Vs
kgRvLp2+g7hbQ/EySrzVfKLLD74ohiEzIMGVa7uenMXMWBSP66mqmFdlxRcUPfmQs1Y87MqumSJQ
zqDj1vZNokc80UiNKDr1/IVYZElPlTNpxsvQFHkfOm5NzeMwFo15zEbeuBfTbcz51NilpuIAkQxX
JC/Qy81hdrcLxPVQVcGLlEW3YEieNcOJbi+WrAdhQpcyT0ekSY0oHyFd29mfGsv8algj6GULlRzZ
9RID2J4QwpqhBGjVxozSF9DuR2XofG+XY+rvVT/k5GQ+4EC3hyPtSgheeBHULIpC+Qj8r8EW9Kj4
gY5LaHrusQ6qY6uA28ncSQQL4vSBp88CGI0Z4oVDRE/55+xXcSm8OTDC6rjMfq/YHK8TZzH6Hjpo
O8lUZhjSByh4V6/uhx71gyl4gOlTbIZl7MWefnJU5i+JQSKSEDxdbgsuof1hZvzrgCZvf5fpf0Os
9DCAvSg5qF5mJHFCxBNS0qfaiuLvqEZVMfwqZHQ62zpXLdFuwu9fmKhIODbHadwltNOj1QdBIkwh
f9ZgCJYHKbBzozQFyb1JZBbTUpOVdpsi6UzPcXIqC6g5kz9u/VAQVbmxxElFHjE9NlwoP9R2ZKbj
h3GgoMN3XwcC0rb5PpQ8FdGFJhuWbgXUPOrsKWw758hHcNFA0O+2X0ru3iLCkGXMLLLZpLj7QSIm
/e6goFuHftLqgNu4+QSWGkVHMusV/D9dy44WKP49t2kcJvlyyixXEVsk9iqCDK1Y20hXN3bkkuJ7
ls0B1+qPU6/SMJMssogvbLoNfHEdHiqb8QTt8nOprQ8UJBBNoxIokfUg3j0cJ4MiE7LBmz2SQK+g
nQU1iJNh5s+ro+KvliyACDKsmTbzqrWcyC2rY2yhJktLg9tGJHkOoyK4cFqY29jTDi5cScBBSd+3
PwF7DuMOFYkE5ZZFlIOxGfddxZJLfFvU/wQYnyZJjxuDmWWofUzbqLMIcFclqHdM/gJErn97aDLb
ErZhgFentS8mJ2rK6WDmYPNp50jXB8W1UNa8/r83oLyo+o5BTOeMg7aBaTJfN32bA21qVVVgspkS
tviyGFum6Xg2dNf0mdOXVQfxqc6GxzGeD8QYPt43T4J75xmjWg2G64hXepjWVWCBFtpS1ntIjFdE
EuqzwfIKumtnCxDVuOGhNhaKg5YkAop4QT118sHGRJw54YHNaNg7f8v5YpRnluAkXqhSSRInf4cZ
bKhm5AMyGDybvAKJ/2PdOqufYh08ZHAVjiGbqL33N2mMdkqdBPiv5Dwlxo+sYMAQzL1KtEHW+G7F
bxtPtCbhyxxHRckix+HnlhfhXfYjAuMsoNZyjaVGpEOGuK/Js1WxVxqzv7ebly2y4AWmO+RIAEOQ
dgBg01mt49CbT7VhfhnNP65VPRULOdzu6XqBO6MiJo5YBdiyIYl77k02+i7LHywrftXSIaQ1MlYj
0tvDDEPGY5U+LH9MvpxyzfZbk38xLXautPmPk06vt7/GvX7UEpFQvK662Z7ZeEYCB/GXut/ImBw5
TitOwSOX6p9B8Bxq03rfMooAqCXfxpISzY2ayQ2MOgn7ufUm486dXgQ/dSYHecBcT+fWOOox1Gzz
yExUkVISi0VqrdVqE+g6NBq2ktnnWx5ssxmsrkqOTxKI/90i3jjPOCXcWIpmOnd0PLb8mxODWjcZ
Ht3cPBKLKeKwxEX/XYve9FL2ZdW6bTqdQaubAB6ifdET1R1OEsHeYZ6GmXG+ou0+AXE2MEj5Ugdd
85DHtSJ6yZZA2A4NYvfUcNbkbLf5EIdrsib0oNWVWR6yjeSzwkdl3QjRYNSHOE5yXYtGAuqkfAvm
iXoWVwFwZWsg7IXdNuh0nXt+Lhi2XB3YgfkucQ1GRVyTRpk5OKTVonLRfdpqfruwwEFB2e1wIVlh
Eda0EptYCWunMwUFx/ZfQV7N+FBpd9Gw4OuFc25f6k7BrGE6m2t6WgHTmQ1UhcQq7WfJsop4Xij7
zanWZ8m5wdmjnk3PHtLLMKgiu6z5/f83rpVPJK6syUbxFU082/yZgPPK7X/cnnlZ47stvWnctaap
BGQjPbfxdKyX0tdjM1p4Gd5uXrawwjGWbONkrMUKKYU24R+X1PxgZ2l8ntMSd9bO+Xy7F4nhizCv
rEq0HJnd9LxWzYG5DPBEFQxLNgDBZcEpkE/gqUjPWOUP1myETk+OU1IeYWb3BR+RSMmca2du8gJf
P5nBBgaqHnAVQoq7jvrAQvzvCtOlbeKC1HiB0GLI1hQBBeQDSJO7YhoRWZSywagqp4dvxSC8m2f7
QIHehQCI4pR8fWmJyKDk2utcWy2ZzmMJomy3ODRKzjZZ0/uSvzF9G9QIRTGi0m2N9cfMqJ/KqlOY
vazp3dveNm2NBvgNx+QM6jzDG6umCc05VhV+Xj9cEZE2KZuroamXjkW4XgVrk3lO9t80oRgoW/wC
2b+U/JfkqoP9/snvk2bkCm/SNIFhdjrPTfdj1deXkQw+JcPP26573b+ISJRUok6LxUmF0Nx/atdz
Qv/qTdCbCjSdbB0E7+VNGzuN1mnRUOW5Z5j292ZVPWvLJkbYbVkCis+R91o0kyogCxQoaR+OA78r
AUBEhFZTW9WQ1Jyft40GGR2CcirCylQ9gUpmRmQ/oiVLR77B+G0clB29PtdroijtlUyMiM+y7a1M
sxbn2QzUZF5jmij+b15XphKmlbUv+C21K7OGvJoWxQzvVdQ+jBZ5bTSVQqys+f3/N75r1HUyQ/pO
i0jKj7ZWPOlG58X1FN42eFnz+4K8aT6Jua419ozEdm0f7LT96C71EfWcKtKC6zdOIjJRotgJ+5UD
f9XdrwPNvBkEJ0P3SVs+Z/mIg6fCb2XDEE7Mec8YWLrM5Aw8SYjisgjZXB9WpdhVJGFBhGYNZrvY
tE84CJxKFAL1XkZRVTtpmY87xq/bK3H9YkREVbc5M5M+mWCnPP6gud+zba/VfF74uS6H+5xYrGUa
Ezp2ZB+GVmU+glHUJa0/DioGaMkiiLVMqMiglt3G8IQJDLCm4RPkt7nmBrcnSBIjRHxZ0RpJk3Y5
1njqe0CrWT93x83qNSXF4NUBgNdUiKFxwZaSbCW7NJWBjFTz1W6XRyRSf7oZCwzafjJyKIwm5i+U
zPkohQ+21vw9AgC41ppfxbVioJLPEJeprRzTAr3neqHQXqlPGgRa2fH2HMqa3t30jbvPbTvNC8Cp
F236mpIPOvk7qRKI/7IP77Zmg4rr42ZDne+c4xcOHKDf1fknwKGJR4r1U7aYj+MA5bJy+rDSmPi9
pkV2Q/6UFbSIUPj43Bf0t7Zpn+eVRSb49hQWf9Vx8U1CcO4hnYwb+rZivNZ5bX/XDlic1/Uw9ooD
oWxC9//fTOiULEO39fkG9bTcz36z/o/WKF46r56r8O1CaAaUyTTjqWEX0jlo3gg0dtq09MCN7AG5
jUAfXvVZhSK/jipAb8LVqN1qOys4BgIxqtQrw+RMov0pcnrmoYq9+aoHow8hSqdNa9io2F4vC6jO
yXe7/HTbqq8/vKBh4WDVNS1oTczNulRV9mNti1enZedc7wMIbH0dOs1fR+OH4yyBm86KDJNs4YVY
sVkQ/uN4TL3gYdJLuqeqzrzVUgxIMlEiipC5GiRokmq7aPRhYkeEAsVE7TN9xUdF/KC5VeCyLkt6
0Uj1ty2aZ2c5TbyB5JMRtvHwCNXJ01zTr7ExH0en/uY6Kvoc2ZCEpEeeoKY4Lpbtos8/+63zChW9
loQS/B2mMIUsZlHMWIkML+m7Kjs9JeHyrD07p/m0KZZb2ovg6GXrpG1mztvFeHFHzzpXhyyAfkIf
ttGuVaJiF756XjKoSMiHTKg15DqnF9NMPwwGiCKW+KCl0FRm24lum5dVqeJgLFsRwePTsuJGXWBE
GnuM+zBWkTTI2hW8fKjrSa96GO/sPOEZXaPPt41XEstFoGFbZmYxWZiaiSQgDHDKP/0MdLblWL6m
xYoNUrrOgl8zN9OLsWkpnkfqsNbriEBMFNX7gbskIDqxvy3dcjBNlPJn7nExttOAko/bA5QE/Hfo
Q74A1UgKerFNNvllSv2Vr0ejrV5WKAjraxsNRfpkTrGiP8lCiVhEx7EyRyu37eKQqOs/5f2dUUaE
IQ5bx7oMc3Ph2qGK7EPrx0GfeVvj/5+OlorWWLZYInufnVcFTRuMYDnsWkjZoTxCws72p9A6NMfx
zgOZiE3suqxifYLYZY2fOyssEb5WFZmOxKpFCr+G26NlOvV2AZUBqO5BkGAZ68dO04KxRq3dbcuS
bFai8OcSmxrPi267UKM/MDZDzNLoHqrSer3dviRqiZDEDVdUvZyW+kdsHWadelPxnGkPFQkNtqKk
/dftXq6D2ox3OD0UbOYt4h/qP7JPxgZd6vp3hliMdzUjNoOK5SfdWr08acKEfWJT7wNaHemjyl+u
v2mifyE2rKZWVgZwTheWIy+6FRyis9BqdKzvWboVHpm55put/gAS43M+EuZx6LFDN7H+tMXjGbVb
p1ov6CHFb6CYkj1YX9nQRZxfhlpJnkwZtqUEYn5bwP3tl+YjevDQ8MtArU0rCRYiys+dMuh92Oho
cB9tdjTJnRuriOdzR6fXnAQHT3K0jnpIoUm7/teFO05xPU0qSQaJB4hgPgMM4YDLWvZlSvkL2Mt+
1vYutdDck9kz3mH5qEtaNsc99JqH+tCBIHBr+vD2Essmfv//zQ2jxEsU8AbrdumH9tSmwEMvqkmR
NS2cAJhlUhS7Y+rn4cEtIW4S3P7k6yhXTIf+v99sN1k8urux4IH/SML+yIHl1l9Nz/F2BbntPv1Z
KsL29HZuAC/A3KRxi3L6byvIQDbV/Us2O4K3b9vGoD+LNZ3y2oMUh5/X3xTzs8/DFa8VoXpO3OpL
n+DI6r6sIRjNj8hM8sznP5ewPsynJVWdZiThQQTtlX2RZ8TBCnPXc553kOl2igNcVeizcaYhP6vO
rZLJEmU+h3W2YjpiRJV1nJPjqMzJyKZKuMGDg6vf5g0NAw04hl1knPLj9tz93UU9imOtcDLZSUKE
7jGrMQgoH7DFPzr/opAbssf9tMLDJFBxfEoOeCJcbwApG9CHOMG69fho112IwpmP7saPeVOfG7yB
FQwZkDhVaUzJFkXw7yKD3FjelNj2Jx/1kkn3ctt+ZeMQ3BvSWUwHbx5C9jk94bYFYUjrsJ5UtCKy
zxZu8zzNicn1CReT7rmqnyp+uv3Zkj1A5Pqz9G5Jraqhl7WkdUjJ0gTZuFA8Bg/Mu92F5DQnAvSq
amzsVkMXU9rMXrWyj23DnopuPpSp6nlZlqoRoXojQbVVmVb0Ei/uycq7bwWkjKa1itpcA/V2/zEG
PZWrxU9WycE84bSK+ZOc8kToHvgFNMr35AEQMHGwOtZjx6AkYpU4ivW6qYVGZcUPWtF/vz2Ze2rg
SpQU2f74ls7mzsdyGW3y7AKWOIHheuq7FwdPIE6qwqnI1mw3lzcbLLcNuhYG1iy187+gWvO4nWye
U4BW3nKC20ORmJ5YKLNtIKzKzZpeKpr8sWsHYgTzmTbNn9vNy8KXqO25wo7dfrUQvnallV1VkrzQ
Z+uDdSCnzCeKjKRsFILfD2kH+T8N261LkZDo/Gb6HYP1UTGG3b2vLbfg9jmUiaxmqcmFR87RDJeT
87AnIBlE3rnimCazKGFL1/WVM5I15LK2T00+e3af+nb6xVgCq7pP3BwHqP81p6lYIOJUow93/b26
/8WZimRcMvsiqHCb6ZKtJDEulVkc6DIebMsCodMW3p5/SdQVQYXFWLc1gGbGZcznJxcVwLGjIgqV
eJgIKYTgeK8BCaJfNsohnutDjxTI/tOcv97+dFn7+4y98eCBceiaJxm5LGDlBAGEESXzy2gpCpxk
875P2JvWtY5xPW7b+NNEW7+Zi5OWLp5TJoqoKktei3hCp6s1zYg3h4PDx6F+qi+FB3ybT3CRBiXB
M24ALzkr8SLVRElRHG7PmWxUgi/PzepAV7syP2UODdJkjDbQrfTlXc/WBv23d72ZtNqyy6XTGA7P
/NeyfZjHU2GqMCASL/43kW/aZmyyrbZOjQux3f/Mfgxb8FKlq/4ndQs/cbnCqmS3GBFlmBKoTabm
aFx0EpuvpsHp09jos5+P2PVIhgNpPtTEM5fsx9TS55rwc5qPDfgK4sXn3aZ6Q/+3S1yJjCIesQFr
mAZkAZLCDHgpozkaE8DLiOuu/jjMX5LxkUO+heqFx81HIwd7wmtN/046Cewh9tb5smTQ1x4OugWA
tV2G2/SqG38M1fOLxJREPCPEjaqiThdyAZXC5hyy+GMxKQK2rOnd498sdWJ061KuGrIO2nmFDZET
m++8G4nUpEXhZMME5stLy33rPOKOakbjd/vHGOzJQzeYFMcYqR0JAYSyJtMgEIHj8vMYxqv3rzgy
HM44asSec1K/r8kSZCJ7nUlKYkGubM8GBda5DGsfzF2a1/7e8ynVfvPOPBXJp+QSIKIcF+pswA6P
9NIOwxe8JwYJuDvmuQ0Suh2Y/iPThsCiKhke2QnnnXYkElCWta8WCEJ87hcH+xOoBcwP7FwHQBwo
L4KSG7MIf8yc2OjrhpPL9Hsb/eRUHZwIgZj/1J7NQw4V4jtflN4hIauFcko3jAjciEgVfmQnHgwX
Dr3QiAQ4tqnsfI/o76PHO0hkW61W4mrYHV3IhkZYp7D0rdftWT9g5oL7Ko6Nd9DIKU1ZGQNBfjE0
M6o0y1sn65HaGFvxuJHPDuSTaM2/FXly6JyHah380kw97S5iBXQvRAp7TbOu2XDsMnibHTkdFiSC
K1VRxPUth4jik2ztoGrvVmg9dby1CrQtGOmXNq28zvx6e0Peo8G1ZRKixFqMqcurlFwKMPdUH0wa
3teukATYuDHRhCEmFO7jzE9uoUgCyL5XOEBszpyacY52h4au52VLTaTFSamy2ut+SETtyIZXGeIm
giYffeMbDVo/CXO/YaiPrl91rzuqOC3+Ubpfm3jhUhA7EEg2gR64TGaVagiZaTagKDe1dCc/5AAP
5j/oBlnyb3ML4sWnGuwK9jdNm+u88P8fa1+2HKmubftFRIAQ3SuQHXbaVelydS9ENWvRI0Ci/foz
stY9N7y1rNSNvPvVEZYSSbPR1JhjOE7T8OkwQzDE2BUT6SAJ02V4lkQM3ppqbwDzuVxW3+SgGZyI
NxdOOBqt0WRhzwyrYvjXIUU1YuorXByiDhn+lWYWgKP0iw0eGH5ax8VJdS2q71/hkR/9ZzytGTp2
nYXiidEhf1W83xlg+nZt4wxpoWhG/5VZ/bh97FQzXf/+JnLbkyf8dCvJQ+CKBytne2I+29XEQlp9
clwTKGQdyeP7OYIp446GICtyCNqaD8X46v8YnMQyT7e/QRFP/4V6HXk5r1YNFw1Q4Vf+1O5Rx0bq
9wJx+B0IEV/av7xPt6d6/woDCrb/XC7G5xQ8jrX94Gzjo++bkVsUj0ZOo6DQXrAVgUBGwlaLPUIB
GBds8+AfvD07dEex68LsypoQj+HtD1F4SlkOtEcDrwOOW3hK3p+gG2mEaBjZZ4MXBbW9W6hxvD2P
wv3INIW+sEdD8Mp+GHh5HkZrz1vdk6wi1zB9yRXbZrGwTCBiTvvp8SpnPxyd782JxDkkgOuvtz/g
TyfkO35HhsY6rQjswLCtB5d9FgAUVNwHm2B7HLwCfmVE90IVBQuJGc2h83DOhq/wJWFvffa3/qHF
6ycxw7QCWYS57bv0ruYk25S13UGBlBaVn9LLYP8q7Rh0BWFQaoABqkMuVXg8tvjQ/JzMhzmD/jq0
nLLijI6cZ2/VrKnqUEiuvK1ranIPyZtvWs9g0DqNjaYxSXUm/oUktEre5X1mQiA9CEJnXyRBZNQH
iJuE7Q4JqI5FUfEJ3tXLvfGbrjcEJsIIvNlC43yeXnA318RUxfLLgMLVqJwMip/mA6DGzx61nio3
3+dUkJDb9l0XNlOGEZKO+auZ4y4oRhent9rPuOU4ng6eo1odKenoRrZ4whowPD8FNPF090zFHc2U
EYTg/hinecXvtoZdeyK77Zj1YRHZQJRFUBoOi1gHglSFK+mMQiTNsNyK2RfHpMF+JGNxygSuAJk/
/rztWRQVJahH/OcZGlYwfpUdTx/9Nvhpr008OPYZgLLPthe8ACLxMR3LC2DGrwuph+j2pIrDJSML
txk3p25JvYtHjPXA8/LZ9GaITHADSvMWCiK3p1GsnqzmC5KCKu+9ynww6M9te0pRNUsNTaFPEbpk
ckKedx23SiQSQ43fzC5CODuxPme/NqYjIVetkmTd4B0D+5btkgfH+G52DzYrYgcMU9Ov26ujMA8Z
PcjMfh0oqMAeePVFVC+uLiKqVv2apL9xSsUm0qERdHjkxhy6y6cZt6B2+Xj7R6vWRLLpfMyLztn8
/tEcyboDaWkZ0TVg36ZmLvBO4ju72/MozUIKP5CqKtesm9PHciBorqDA5nSLFbZdhQBL2zUcup95
kX2pizFaUS7TTKtaPMngAwhQj1ZFnEt6XnfIf+Fbhp8QT/uVPovLEURPIIrTWIcqSv0LQmgyl9GM
0Mu0F49gINlVB/NljLedQEGLXG5/keKDZNygB0Eosi4TveTiaPAM+P1dZr3eHltxGGTo4ND2EAYY
B/Rai2154eTBpiRi5ZhAiSq8b4rr1G8Os2dRo0Z7fXs2Gj+q3H3dH9qMhIGnyXJUsUSGC+I1th0o
+sLOQ9z8cPY9KovMCJdki/Ac9+Beqi+3P0S1D1cv8OZDwM8wWx2gA+fZeWiqGE82XRXfN7Rk8Is1
CJoO16Gbv9GTCsqiixg1ioUKJyWDBYnvtxu5Lk/n/t1mZ3vQHB3VuJJ5r8IW4KUyMK6Th9MgwqXU
vHuqDqVkwTbrljW1gvZM7K+j7XfRBivbZQOFdlnQGpr0TLGdMpRPmL3tF0HPzh54KS0QbgiGCioS
/Lu2VAbwmcuUB9nM2TmtXrppPwQvm07HRvXLrwH1zUGsWbnWNUrcZwBDIvA4h2y24inN7zuMMnbP
BJtl3QaCnUE62oDupP/Wu5rYowj5MgefvbAOyogZO2cUYtZ9wjC8xfH+toSlp3sRVhwfmYGvX2yj
hRZXe2Y2CA0MiCpvUK15asdPt3dW9RGSsbJ6XElXYH3W4oT6Ehkn0PAeUszAmzsPjxSjnd4hZe9j
h72SgfzVisbFfq57XYxUHSDJdIOBwOezGqDd4FAUT20QiVFzIVFFfSoZb4dnCjaOvvNoWL9t86UG
XQW0HNP8V1VVR7a8gKE14n6nOauKvf4Xsq+EvE832s7jBifklW3E2jLuu6RoF80M14rQO2UDGdJH
W7Oot8FzHgH4iARlUSP83zk6Q6bsr+z6AtfqWspV3yKZ9dynDuWrRS8mf5yGgxX0oePsU6qDpyl2
XabiK0BTbzSuiVcAa3mYzc81OfibxrBVpTsZ0DcuHuxANPXPPhhjvBaHoByi3ocmq6PAGiKa1hHI
sEIosz67YPEq+7CZaAQnqalPqVIxGezn5XVHqLDp92ztHi3eXky6QC133tPC2TvCjR3SREawfN6m
OmoGyJVrZW9UGyc5BDjM0u5Lj15so3zAdXnHx+WLw4t9yu5ELZiyCLBdZY3gm9X9gPriVe90ydnB
ruf1bx7Yxjejr1C1GvPa+LrkYj6hu784p1az6N4DVWdH8hjmmBNQ6U7WhXclf6p8x3heGUsvLVvW
b7fdqmoVJccB6cqBuZNvXabrCZ0/F0UWb/lHNumSrOt1/B1LlsGClfDHXKSYwAPN4eLsTIgwFjnE
u+siJCQPgwWawHjAv/05ihWTUYPekE/NwgpyMRzz9yzQuz6BHDocXP/H7Qmo4nMkdwHJi9ppK4tc
fPbZEE+tocm+VD/8uj9vsgviObysiYvTPI7Hfs6esmF8codec5tRbPOfZ6E3w0O/0Olrw00/MP6T
z8/MwSts93dl655cVD//ulxvxvcWkO8PjkMvbldEjRuX8wI+aU0wUB0hydI90gQpD/z0Ytm/HdBv
uyFw5fBkIQH8dPaSlN9ZFyZSBrDg4my3WZpeBI08+2xAX1wnLK9aIcmWCVpD13wsjP/C0JINe47r
O6L5v0PTJipdTfukIg7LOL8uQDN9CnTKN5PWNIsr4Yg6tL1iAGixEbm7L43aPa9D1b6UBk9XTZFK
cVxlFGAL1jbRDrjhkx5Ndfx7teXP29qE7qBrBVekkzIQsHfxPFmkqXspUsuOuwACfxXpix0dW7h0
HxIzblnpfKBi72VooItOqpFMdnqh6VPHqmu3qEDT6G2PpBr8+vc3plc2xbKZnZNeGoTeMqjPFkRN
2i1/uT28aqEkywY1fb7ZE08v8CC/HY7WQ+tzbs8fiJsDFL1ozpkqkfhTZnjzFb3H+8bPbf/Cd9ea
Th0LgHv/qemkUfPl9rcoZ5Hs2y7ShU0d/WcWK652/5VZJFP3qtkccTE0Lsu+uNhxuQdpgheiaSe6
dntRU3NdUX6NZPdTu6RBBvqEP3UwK673/9TB6L7ZZ7HuzVbhAWR84OiPFat6ON/c6sfQtOw+not6
fBV5SsN+WqHwOaGzYPW3X7c3STXh9e9vTkLaEZdkmUgvZA3b9rUJHquyhdR8xPovvu4FRxHGZTSf
kxfzZLYkvQzrgz1/t2zNCVMYo0xLmLJlo8TClnj8OPCnvIV8mu6Odz2k72RSMpQvXYHVFOv/MRFs
d3zdbh7T/XDQb7fC88pS4+lgD41b4wPKFAxAuS2OUzm8bHO3z5dJc3BVi2//5w67K8vJ4OBIVb1R
HNlG8iGe1jLQsS+rxpesXKxF224p3K3n7Lzgg1V8uH0yVZsr2bWfuRYLfHjagB9N1FBwg8+1T9Iq
a5YxeQKFh3lp/ljz1WtsxyqCtAoNrYjEkFmZNYv/7keQQKYmbJdgY6bdGJciiKhfRdcch+kI1N7/
CIwuGe9YOo7r5c57bjzQuiTVJ1xD1RsPYWViQ6UM+7uxZ2tawxoUFej2vr3J7xoAvuD69zeD54gP
ASkxeIPne6+fQoOlxxzKLwDJ7G9Pofr917+/mQIF3MZt3BF+2z92+XNZH11+zxHFr5eidSbArpXZ
hn/1P5Q8FYXe/6h+tWS1liMKx8wr478wtGSwnZE29jLh1PyTdv+/JLDvl0iwIpLRWkHDkOZ5SOnj
+J/MwtgB3CR22+7qN3WphWp1pFhcd2WJRgDk4BWlYQeDsrrP01RqjPbdGxAJZGLCbWKj4dPSuAA8
+RES7R8yHy2uGYnc2v3SFV4TNsIOwTm6u31C343BmE8y42YCyJEShJpS0LNf0aNnkNjvP4ET+mJM
JKqZrij6rq/GTJIte04FNYQF67YADuyd/OquaImBJTv2gcvLu3L6xxOZu3+So+uuk6M+Wip2XcZn
EdPaAJ5z/3ii0vja8HiwNQUBhR+S4VmL8NyJGQJbMFqPVKAPrfK/jHwOLVOHwlF5axmcRXF1WHs+
/G86XOyuHXUjMoprAnnXAx42QjLuaTbXNBUwbsfpDrlz5bT7y17L+PZJVe2AZN6d05ANNPT+pWjy
+q96oMHRWeu0iGrB01+351Cuk2TcPXOWsbKxzUNcPf1voi12V6j83WdJRq0uTTEbWY7NmKpLkTXR
7B7a+S4SBBLIrIVFXv4J+6jPbJHvHSYdL5Vi+WVYak9sY/I5ZS8m/EU0mbOIGLheXkhnrpqUWmEI
MibNnLKqXh3Tv6TbNwuJlyGionz117uKrFia66e9icZAJDsT4SvQBN0zw628KQ6E6JoCVesjxePJ
Y0YxQHviYol+z4L0MEG1Zhl0V0DV2kgxuYRMHsDXOZIV58Hv/+RzvZ/cV7PC0kimGxRu6jM0el3j
sivOiMvjrLvwXw30X7cZjC0ZbkkHex6toXtd7TkO7AtxAUdax9AfY16LvYNaDHCiUdfty+bHbTtW
bYZkxl5Q4WhaI73U0xwWjX+o1y30ana6a3gZkAZ2ha0jQ5W/0OmxCnDnH797aJ+7PbgiTsrIM+Ln
fC4hEHVpYWS7ihb9Hl714+3BFcdIxpuBjr7yGbqGL6ttH2j+O/ftT/4MzXWaasKxYull1NlgIJyV
G6gDodQWIuKAMPM1Kz7d/vmqwa9/f2PBIoDg6DADzdvZW+yZ1o7Ybij8u7CMJJDxZk5pGY7fV+7F
GUuosYGq3/3KM53it+rHSyZM87ww/bUDYMZb4zTbTs1MwqbsNZmj6txIJryVKNuyAMMv/Jj7IHDU
2K/qZ0vmO/NubnKHuZcpK+M64/s2gNijMR5vb+m7J9IxZaefm9TgQ+0ZJ7//axmL0GFPw/rJyzQR
/Zpd/sv5YHjpxGxGMNX5CH2mugi8LhzX2pl3DVRE2+PmE1ARt2LLlrPNy2B/+4Pef6HHlFIksMtg
HoPUnZKiJC2E0uYPzLZPNZTAnCWLfTDs19R4BQvPAoWoVFNHf3f3Mal0uLiFEnfhtVkyFvOBV8Op
g1rx7Q9SDS0drGFqsnz0fFB2j0NclGY8uJNmrVSbL50tkc106hYoUduFcTTIshvm3AoNAf9kmZrz
++4NBysjxQJXOPOWmmjiq/EG6W0P1XTs6wsLDp67p9Pn22uk+BA5IgxFnVF78ekpn7i/PWYrmKm/
BRP30ue27ErwllSeYQlN/FF8khwixrVblgCv8Umdv7KxiJviN4PWGBhPw6X9leV35ZKOKUeLhhqk
Ity3Twsx4gJPAqt31zMlhr4u5BtP3i6CAqQA6S6XknPdmlGadbEg3Y9h0xUfVXsimX6Wr6VPBjDZ
NyWAZ8bmXbjHfmdm1uTQMbYPt3de4WDkmFEYwGwP1Rac0qwoopz39aPRDT20tqHlk6cV2S1+9fX2
XO+6YiyaZOSVa5VO3WQOjHvcuwJKL+yc91QzuupLJDtveJ975gpjtAhICLyJQ/QxLaYwW80K9KCN
GxZduWiyHNWnSJaPxHjIe+IHJ6+DNLFlHpsxCLPuTokQVzL6tndA99FBg37xVkF3g2id6SHoJ6Kr
07x/U3RMGZpcQLrGa+ZhQg6+RZRtUVlX+7FjkbklpTdCKzM7dCOBdoUVjt2J+Z/uOgMyWnlYy37x
8VaXjHN5qF1r13AjzgpdPUixLzJg2UwFKdOlzpJcmMmaD5EhspM33YXBwqpJZr+CS2pMO4iVG3Mb
tSSiVQNSkE8gB769Ou+WzzC+ZPPdDNE7CyivU583p8L8brv5weJzZKQgK8AzU2H+nO/VH5C5Tmu0
1drBgI8hoLT3dzl/NHXE9srjJZm6kbouGEzEevIb72lG71TPAhSG3ITkIvQyeiQVe+TBz2qbw3I2
o5rotEv+vPi/kzLJgGa/cpExLf16Aj8xCfuqcx7xFuWFwpnK2KLTFLYQDziSpv8NtSknFIaVPtAK
5fnO8xmQA1sfMmhoH4tm/mSvMwWrz5SF4FBhYbpaWgtUREFZ5rzJLTxUZ9BCcl7O9q9/pLPtJ/Ly
xT4Yh6t2dhD/9uI0un2yFNFEJktt4ATrTPjWaRx5kvfFxfDxLrf5O5J5f92e4v0K9rVf6j+Dol1w
06W0uX4RZJ6y4wgxcPOD831L0PHw/yEGbsroaQiE2cIDi9HJqEArbuV44Rfro2npboGKnFFmQU09
s1zQH0lOS8Gfq6B9ZOk9N1iskeRByhXJ7UZrcvLbvyhP7O7L0D0s+QfNFij8n4yghggthVKBIKfu
1/QLHexbDB7m2NjlX3gQWjkapUlY7enl9nSq2a7L9yYLciqb8bxvvBMwFmeAwo6F8FG1S+Pbw7/f
uoHFkrzI6KXj7F3drdlF1tfuRKM2Xo7ub6OLqk/50Ty6mhq28uhKycPms9leQZ1wqh+nGKiOfXW+
UlfvxniNwdv7rY3W7L7UQWZJFXM7pLUwnJPdkgA5Yz4fupVN4VDQWnObUi6clD+s6ZZNLTesU3ma
TtXH9Bt6GNYPV15IcIzOIW1Cqlu5a8bzjruVIdYFhFnYtmGqab/u7JgdEK7qB+dw5bfJdbpI75Ms
OqYMsx6Xim+Lb/VJ3aPqaSDfHoq4J1O0rJeZ/krdItzK/tHbDr1OSE21iDKJalWIjrBi6JMUd2BI
uYeD5cUcnAm2yME4/m0G8Vs3/cwcxBZj1y5LNLaaKpRybslNDKtZp/OCVe3ibY/+BHAHGVG6p2Fw
YPtsz463LUzh52RYtgllsoVBXhP5jBN3U5+0TNc/o0jHZcB1g7a3OisxZGODBDH9ck0oq/UJzFig
5dSYkspsbclBGEVa52XRkLcRx36yv4OW+U/ECWL25fZKqTIaGWE9CUIXBFE47nP25OytYxPZT8bZ
jNm+2OsqeIqcwJauFRA24J41Yj/wIvuVOZ9AEPEEwt3d2NXPY5B9q2stN6rCd8v0qzyfW2678N0U
9BbrMMcgUgFgSneDUa2XDKeGvrc1ZrnrnaZsBn5AxNvmPU6t87A5/aUheDkydyXpjm0PsmX0g6wU
fZ+390qR68jY6rQAZIHOlncKiPtQBWALqeo6BKELavaNpq1QkanL7KudZRcVHm4JpJ7rMyHfLOdH
M867unPDzsILMe2jFfwQ932Q7A3y3i0Yd4akanEfGNxzsPSPhZmGvaOT81CcPBl3XTl8CYwlIycP
FBNtgO5bFPzGsY0McJgW3sG3Pc3HvK9M5Zgy+ypwq1btQdv8xPnPunquh/oq2QNANmREHDs0p/JY
QmyztYeoCuCWNqD5vOfM+2kVL0aa2ru0pprimmoXZf/Rl3ZTEhs/pR1ikn3xxjkiHIlxQfZj/VpM
cyRyXanlj6j2O6FSBm2zxghqyEUNSdBsJ9/muwJQI/cTEDYHI/1kLcPBCNLH2Ujy7gef8tAyeNhn
LPQDHWew6nsl/4Lu1NUzBMpW0zryj2gV8aI28NJoK5efbQ7RhLwynVeO/o2H0bGJbscVOcIfzpU3
eWK6LU7VeAFPoI0bjfXv3v+bBZ/bCpwUYO+y/IcatSc798KF6W7qivMs48GNwJxS01/Sk2OM+674
wSha8Wi+c71pt6yfnGbVJKmKOCcjwF1LoK3HISLJ54chKEJ3y9C3lD0G7BDw7etdDkAGgaNvAFzZ
2yKSiv0u2I+S/zQWdClpfJkiFMio7yld0fpSowZouNuxNPpjvjm7Hm1Zt3+8aoWu077Z/cCoUOxl
nCd0MQ4Gwqblhb3/oxj7sG4vt+dQfYJ0E5nzjba+hSq50/EDNEYiw+S7LdDJZalOk+QnwDs6QyWg
SVElXfDmBdJI45Ln/r7znrbys7/oAHcK+/wTTN8sFQNbh1ctvXNqxiZMUx61Jh6088+l87Xym7i0
91PuabZFkfvJnLApcea+qyGuO4zrE5/GB983fty3G9L1w2tXtGsV5ZRM+RY69hZy04qC0j3eNbyM
9LZLvkHhhdcnIrxPXiA+BJ55ciadisufbOsdPy0TvAa0dBvHMOcT67aefV+rPrf2dU0y59w6eN7O
4nnyFvo6siYw12ia4C93q5OP22duuWNxoaygdIm3kZDuUBmEocrVu1eh8DF1t/rJFWNjZKCKylmD
aljb7wrmds0aeS4x/E+GmxlGAoWpAWR7xeaO8TQ20/x7Ia5pt2hM42xhYVM39nrY6nGsxnBbLFY9
5aKy679zNJe3u/uW+mrTbw5k2Y8jsTpKL3M3+X/VZgkJhrlds8jmtZarUhEeZCz6NuR0sBwnPTEo
tFtlkNRBtUudNXSzQ0p4OE2PZOKgOIG4et/dd/xlkHqLPTAh6lUnZjP20UCyMRTTcF9QkMHpFcSX
DN6YZWJML2v/eeFuCHbwrH7NdfyUCo8kc8uaZuEAXWyVCemr0GuB9SrmUJQ8NBnAR99nrca6wrPK
xLJFG3S5tVaophvmXnRBiEaqg7fpjE313CwzyS5sqzrX9auEz2M4+VW4dm2MVw/whV7ACRyt06Ez
s6jQMsKrPkhyTltqNAa1qiahdvc48Pq1bebDZC/3OCf6L9j65GLjLR40CRoN/yrG4GNXtFFfaxG2
715uMP71QLyxyMFJqY02bTOpNnbuTS8hrn80u+JQGvPnO4weU0hGn7VsspiHBxQCHEaAforvWgbp
d3MBDC3dZFaPrm3vB2Yy+MeCf6cQpaf0sUBnfqdLBd6vnWCO68a/WaHc5mKD5h1+/sHa23F/qA5c
xFP0j4YVVK9Trkls3z1KmEnKOigEEqaR+2bSW8cZCSbPDoHQZbDv5gIYXMo50DE+Cm9umsSGFtEa
WA+Nu0LmwYzaodktuBTx9jyJeXffnpP/XLSZMLMIJs9MUvGTCx4t1Ye2+HXf2NKtw2N5MJhBbyWo
CIVdF3MgGUxtkfhqt/+K1lgnyZ6HrZ8GB9JZSc8bvPSPD9nifyks/0fZiteMTB/rBX2mvXMeea6p
r76bOtF/odytlYOsoKFN4to8IiU0xmrdJVFhIDKgfe3bIu9RV0gmMDRvxc7GPRAcdTGeMoFk2d+1
ITKW3bd9s/B8TNKYSWaBChf9hVB+vj34u5EJiyOZON6VrKCzUfgDli4uWRbx5kmY5AFSOBGwe6HZ
f7k9kWqpJDv3rXSwWjNjSerMQ7Rk2a9SGFGTGiQcCwA0RaYj7VbYuS/Zue8FE5QOa5aY7V9T/yVz
fs3z79sfcV2Vd06vjGzfANhe8sluEiMDgVdkCjN0xkdz1pieanjJrN2ejhQC3lbipkCp7s3eD4fy
IcCz9X0/XzJtkhmeGAbaJdVM/N1YleyAKv16noVph0PmU82JVX2HZOQFAWbI7sw2Wezf2fqptV5r
7DARdzWb0UDGtIP2xPH8DOO3Np4RXyo7HpvT7SVSOAsZ0b71KIWyAEPnzRiX2bYD84Mmh1Wsigxq
r9w1o73l98nsWG04ldOekfWJBvnfM/Ll2z9fcfZlgCNzR8dymw6+ovjSbzvGpzCfNc8cqqWRLFi0
RVMhFWPQXmCPxjadIdejWXXV0kgm6wGvZrpQJUncrH6yPVwiHPPFJllMOl0PoWoKKUCPDpQwVsgT
JD50iwh0iUf/Wcw/Vh0lscK/yaD2FqW41IceTVIJLxpQEO1JSC1QlTtHn2gAJ6rdlewXWjrB2PDS
TopUfOKMhJktzgD27m4fHtUSSWY7tH7NtwZLVPN+D38clZP7HKzuwePDfWdIhi5uJYpj2TLZCWir
DlbnPluWrmVHcTxlnGLapSwvbQy9rd2uZuPnock+3LUwMjSxncBiR3xiAw9jHdyKRJAshaxFReOG
1Jr4qNhbGaMYbKTipO5pIiBhCGbCvcVxu7KIJglS7K0rGe82L2Qziq1LRG3uHBIcOtq9UoCUcpFr
opfqC2QjXjfUVi18wbSJyFqqeOz7fe7xw+1NUBiYjEesOTB8Ft54k408rt0PKwN2lz+iidCxdGgk
1SJJ8Zc3nLTb4tpJ2j107haazSNpvwp+F6cGDWQV9oXNwYZLwJCUQ7BnDTtlJQ1JqWtQV62QZL8r
wLMVVNpoYtM5QktK2Pf+oe2L/QIe/InqxFcUhiaDETna4Kd0gmxUv1Q7NKc8NoOniQOKIyTjDdON
8XEjHhIUf42hSxulngCN8F0gXRrIeMNmFZ7RVnWf5KhmF9M3izz77Td0rWuir+L8yIDDPuetucyg
QuSLERpOA4rc50lcQI6smUCxwzLikM3jMNYiFwnvnsbyaakFqFmequElaw1NlqKaQrLi2qgMlCrd
DhJ2ZuSsPWB0zbpfJyuG9MYhyyodp5bqGEkBGa1HgbVlTpdMQ3poU9SFy1Lj7FRDS3ZcVea8LfbW
J+vAQ5q2e7u0NK8vqi2WQnA6k3kwaNcnm/VX2x3LoQ5XEnOhA+hcf+I7NwwZ+QdlWDH3nPUJ+GRA
pNWFlHRTZLRuWNvBB87A79x7l35pL0bA4qleS0hussNtF6u4DMqQwLybUOSm2ZCsneUic5meR6d7
7LnYm1XwWi1j0lq6HhLFQsqgQNccekZ5J3BL2yI2PYPdJOqbObRbzWuxaoLrAX9TWALk299aygQg
LVBMcUOjbZ9t8MpkEHK7vVyKY0avM7+ZYZjm1ENQxV7RPG7s4DtxM3GfpcvQQNoEKOm1gDP5dffR
2+gQmi4es7r0aHT1haS17sag+ojr3998BDCtwWaDjisB7XKEZ9hPxNFVvVVDSxaeb2Tz2qkQuKat
H7wZYCiiI+RVba5k4Y0x1iBUY07iN091G7kga52KU5nqyMBVP10y87UKPF667RViBW5z0wyMkFir
jtZO9eulQG1vndP5U9UnYFHtbBF2NTQ9i+Pm6Vh/FdVIGeZn1WtD0bXoJK5owlmIcCCvE7rpKp5G
oAkJl/QzDTpNdqyaTKpxG9u2LNu0ioTNw77pyteiEEeygcPSRdeTs7HdttSH1OnuAtjQQIb6BQAJ
Qee6AzIj6yJol4WuBSnLr8W2aoxP4QdlctXWnRa/W/iQZFXi1Y+gomvpuRjg7Z/qVPcVilxHRvN5
As0Pc9APQBV7HwOnfGHF9NEY2eW2c1J9g2TXI3OJO/aLk0zts1nvRicIOwjZz2lIhibuja+3p1Gk
CzKmzzcrh1iWwDRAH9XiCJGvUvBwq5KCvt6eQmGLMpavGQT0ddcZmo9tI5KyMs3YZa5OEFVhizKI
r+0nMWwwwsTIyT4fk5GbIfF/EKFZIJV1SLZezk7bFS6UtYpOhJZXhcKuI3v8bKfrbu0/Vvm3eaSa
gKT4FhnFFwzDTMoRR8rI2zAImpNHwXjH6nBkrSa1Uk1xPW5vwsVm22ycZyxXCxCvMWddmJsmztNG
Qj/XqYorTEOG60GMtaTuQJxkK6dwmnnoWZ8qHVpXcZxkZfRymQM0jQSAAE39ucrLD9mgy51Vv/v6
9zeLY5SLXVkN1p/UDXqa5nNlg5YhyL/dZQgyFK836nTw801g+BoQBWf1PuCWqkuaVTsrRetGuGQt
QMeUNGO1y5b6kZjZtzlNv3u5TkVNtfRS1K6G3O2NYRqSZrJBthqc+lFHvKlaeilgV9aS2m6FqzVF
8FmK5sPsGuex0DWCqIaXrLgtN6+scvzyjCTG8MCH06rjqFQ4CBn7hqYMp2/pNZr5Pzp+9ovfvXHK
1+9u+opKvaEjun93e0E3IH0B7bqAehRsBvXUIxfOT2UpdlBpPFSWroT1biwggVwYAFN/kaVz5lzc
PIgs/rFZ68dgoHGJSpZrj5rA9u4hwiySB5oqf2ynAVTJU5rRCNJiRRhky12JJUaXbg2IYu3mTwUg
NAI55YC2q8IAY06PmlzLf96243cPE+a4btEbN0EzPrDRBkwHhH9g7AcNpZ6xXzX29e9vxiY0DYSR
G/OXze1IaPQuLg7V8sH32R6q4iw0Bne/Uv+H41vHruEibBvuhaaxvFho7K5sdN8Gq60ruqv26vr3
t79mSNuerQEId1Pjf5j7ki5JcWzNv1Kn9uRDQhLwzqtaADa5mU8Wc2w4HhEeYhCIefr1/VlkdrcH
6RhdvupTtUkPdwGa7tXVNwQThG/N2Nhe78TXcV/oxdl+VbYRK6Jssj7Vo0aw+5ZqxFXcJk4O0ONx
7cPTEPZWwmvBprEQeyMAvNvxdirtQ2kV+yzUATbPPZV3bS/8MoYEUxyehC63k6z8XMJ0Ub4bLMtP
tbMpcSI3IIUTU5hODfbqhriwKuf0R21YRj9YFf8kQ4jo1yi1836Lm5YdF1/NycT9a5t7qJN74bDv
WulR8QAmsM+72IOSsVfHekvE1nG+oC70hI4+tPKpsqtHYAN2PXRFYqcL4jF8KAewylj0WFmBnd5S
nvnaAI6bvhuMEvevgBJr7Y/Jl3JqAkq/Gwqe9nZ/tqKPisj7gg7HVNkHuBisjN7SNJ1t1/00jcPU
V9BW4TGEFusjqbWv2+5wfXIsdetsswtr+2IHDH0katP3UxXux5KeBrt/hBnN85seMa+VJHiChJBN
fps21Dd5YE5ToIZAjyvb3EIPzesjdm5JqfJI37r8PCQ4lQNvv0rFWWp8tsvFtZNmrpPBFWZ6IPCz
qU/92xRJqDuvijRWEnbDqJO7vmi+j41TeHkTpfuOFIAnFTemhnq+LIx9nuVmINPpTYUMPPfyrS/2
miIssECKMT9C06EzbyDNeH2gL3HlbxU5tDvbw3IxNQ2M7fIjsYodhU6Bw4d9Ghl7V9d7zvIgyfjK
qlgIoHMGpRxKBfUTWR/HcU9S2J+c5fiA05TdaO9tH0N/7yTwYOI+S3h9zMPbqI08A/YMlnrULYHV
+F6Xaxv/60BB9NpsgYcc7AlQNepjzxU8XJqHUIk9JDLeg8bu9QYPrCqFAyugqRH5cP3bFoINmy16
4CaGuGCxPoad9SkPnU1RAMl7ve2FkZkXVODIDP9pgs/BTPBUKYIuF1DzSXaD+NRod2WqLXzBnDdJ
hRh41InymISpVxbvQbi6/vqvU+/o30omPE4GTC6rPpbgjxDdH0fYSIOec+ihJRCOjyMH3MdMAl7S
TZmV71qBX+H5Rcjox/VXWNiS5zWVjIeDDfpFcwzVzoHBfb8bHvtyc73xpeGZrf0qDcOL13h5rAE5
uyldkt40wsFEGyTIpySK4VlkJ2+5hUdfzjaEKVKdoxtOz3YW7tT3JjNAO1qrCi1NgVlWE5qksoys
q49FXZ0iU+1rt1nppNdJfnjx2eJP2nGMzCZpjkLY7mc5OtHGhAe76WzSsSyHXcpGs/vWDa1R74Yi
Kc5ulqJK6VuqMMlDVtJEnWszMwDKvD5sS7vEvPiSjEBKJribPiY1eGzju7p3PLdP7ntmnKIBah3D
rUvg7J6v3VEvTZTZHtGZCoFbivpomOxDb7mHgZgPxLWDPMkOXbtGolkYxXkhJquRXdKR4DEFxPrr
clfka/SshXU0p0u6LOc8acLy6Fj6MSSlN8ZdAEeXQ10aKxPlsmpeiXjz8ssI0nshwr6A17GxLU04
LZnDo5GsiUkvfcHl5y8CNev15JIW03CQ413B85NTRcFoNgecg9f2u0uYee0TZhsCHACjKA+75jje
hDsAcPfh3t0lXhrIQK0U215HLlOwon7/DiHaJo6LvjkmUUC2yAO24gvK7czrlAfdMn/81K8B95ZG
ZLYrGENuaSg0VUebt2EwATsLpzpleG4KX5zra3HpEbPNoYW7/NikOKqxsthOurkbC/TcJD9eb/4X
Uem1EZklBIBelSNpisuIkG2xHfbxafILj3rRhq9k/UufMFvcvOpzs6xofYz4N2p9odLxlL1def9L
P7zy/vMyDZBRBVgniF/E9fSdvoGDgen32/xObwtfBtUahmBpl55TFFMLVThgjOpjhVnF/HjjHPLj
RT25gg3tGiF6oavmFEXVqZoZTQkv8LwdkZ/FA24GYgN01nKVU36ZnK/12Gyd22Yc162DEeee+IXt
H/bjA3SCvcZPA/ewJs2z9CmXn7/YThRzSpbQsDrKBhrpcRE+ZwW+aXLstZV+eeHXPmS20KvMHVqO
A/LXfHoXTknAoLMnoQezpjGylJ392mFefEJjprZ2NHoq/li87x6SQPsNFJC8wYdLg5dsbMN7k2YB
deecxS4tDCUJTjMAwnfvuoLrC/Ft76Tk+wCn5eOYuQmIPdCOvL5uFk5Pc95ialc6cbiqj6rldySU
G/Ald1Y3QYGjOMNW/Qyfx5VHLW0xv7KMF90YFaOK7djNj/VmCP5UnzEP+qA28TZawS/+Wu6vzIU5
m9GMVAbduqo8pkzbjtdFEHz0W7eXBxZn+SkSiXlPBw7j9oQU3B8YbF09xkf+zi7M7JAT/FFIzOLT
mBo4+sZR0aKwNOY7waBlrqcxtvzW6aPN9e5fWBxzcqRj4OapCNEltgsguZvihdkpUWIlgVsY3bnf
jSyoVbMJZ27T6rwxorDczQ4icT8PZfOx1CY480a38qylT5ltJ5YddZEmcX206RQU8jRBYdVuv13v
p8tSfm1YZ5tI7UKzM1JxcSz5+zp8Imvux0svPds6CqcRRWVgusT5pk8+VuRJm+5KxH714oC6c1Kh
O9Zj5DZiOMaqCbi6r1ICFEG/rcfUF/1dB5Z+wdb0dZY66BIWX6wtFFVZaJOoOMq8v+vDfM+Geq0o
sdRJs9QgJlbXFdDtOmLfwb1xmJ3SKGrvBZM/r4/u0gNmiUFToEYHFTJ6dswxkNmPtrO3XbqG5ni9
dWdufdOxNpwsBcfQif5oFDyr8i8qWasQvx57nDmBsG+mjPQWE+dGvy+nXR82vhJ3qxrXS81fzkkv
htXNRjnGYHSes+JyM32yTblNdOTV4Pi9pe+dOYewzuOJXDijZxMFnxQVTCYvtqdv2hScOXvQ1LgU
JXoQZ0F2rnukahuHK0i/12e8M6cLxn0Lzx4FbfEujGlQZdF7+CyL4HqvLDV+yZle9HsFfkOsarx3
4Y7NvqRtsy1JMny93vrSjJwtVkWh3k+GUpx7Jw/S0tzGEmeFyVw7XS29/WzBAlwk7NyGSjd7xPXC
/sLZrBK//sLeAeMV9PvGgALxG0d4tnbRUXkhazxrEthzvNZycReyBvRZ6Ki5AU4cNRTowBz68VO1
qaj2UxPSh4P5tnef0wMHK3Oy+KJmXg64Y2s6iFEwz6r7lUm09PazxRvSFMoKKEaeKwnf+EiRLIjj
aMQdn7vGWVoY6Tk9sNGhEU29FPBROBoNhJ+f3jRD5w43PCY55ibarXFrF0p3P+Aul8buCkrl9TKP
M6cAouIS24OGtr4xoszTQ7Ra5igw5QAyl8OWpfH5bZ8xX8aE0aGghJ/75FM6QgSi8rq1e4eFU4Ez
d7gRdpW4cjL5WSmfv3N2dKNvOciZvnnf/TKJcQP+423fMVvQOfANIrZgjIodblek096s3W1oFdvr
zdNLO39Prxxntojj3sW99Ih+MlCB23ZNlOwiAXEMAAfLIFNWjAvWOAloDx2O0dA6uHgS+qOCh0dO
U7aFGuzowahq8OIBcjHomnwTU1XvSjcONwArfwud3vRgJhuvvPLC2pqjDKQbN6Edw3nYbiCpjEK8
7NiWqTXPv4W4O2cwRjWg1nmOseVx7g0AcYv8Q0s/Jrgmv97lSw+4ZOwvAgw1pihPGAJMmZGNPaY3
oeU+90Z/k+T1h+uPWKhUOHNCY1uNlQK8V5yhrN/7DBu0jNPhqQQN7o6VpT7C9ZHDbTDNdmOUfO9y
1e5YlsWHlBVfrr/Dwv405zvCGrivCsfmZxiKbjKl74tyTWdpob6HRn7vQtwaECFb2JeAAhRUh3aX
7Qbpxadxe3GyCjdrfJrFfrx83IuxCs28NKsYD4pOyBsLPGnYT3dN5dEtLCN20e56Xy2cj525bYPR
1yUxdczPzTbcMRRFm5vyQL3C7703MaioM2dBNhXOryQHBMgGIR5eSrw/OQQ4lDWvnaXxnm1U0RSq
VFTwqzHsQ2p/hMbP9b55/SzlzH0bZFSiFGLivYlKfJ5Fh4h1ZygVdwEsrh4HGu1VLb9xRr9df97C
8pzzIIeyyGVeAI0l3btRJp6EYOnwNZJrWdNCAJyTIQ2zsqbOQPs5zO9A9c6tfVZDjGhogqhdywMX
9sg5LRKeRH0MlWq4UA13RYmy9LfUXgngv9TMXokYczqkVsQumcSAWJ6xH/3qkG+NsxM4gXUO920A
M5497z37LVwR6szZkaVly0nGKH6bSe1xKBIo6duOT/KVaLIUy+fGDckAmz0Ba+Oz9Y7tLh8TBvxs
Ft50N27FNr03M89cyUmWptYsJyFllJtJiONo1X2qTb/jKJOUftmufMrSoNPfN6syNoFemzDo0XB0
658MQrdr2OKlSTtb3IbZQlqoQ9MORqGbtgmA0Q18raGmQsnb7jmcOQ6Sg8EUJSOgQaH4bMFcLnR3
bNWodqFz5ghIrIa8ThNkDSZcDG7gCWJAldNtbiX2xbcF9jlAEXezRWVSPCKm2huaDekHvwDuaC3s
vV7Sc+bgRFgom7UZCfQPw+3MpcZWtj58faewB2Xey/jkXd8Cl/rq8vMXUc9pYCqgO3xIrR+I8ZnX
W7dfiXRLTc8CKqxqtUwoJhKDzozemu6tG69UBRZW1xx1SArLsJkB7CZwTh6b9kNK/JGeVPf4tl6Z
LS/ZDTzhl14x5IeugRAI9r81Xe6F4Pk3DwNbcLO2MbStpe8AyDgK49v1t15qeZbflw5vSl1jz2GA
xPRQ76mccmW+L4zlHGdHsXzczMBLa/N9+DN2Iy9JN9ffeqnpWY5sVBD/yjWaZuEnB8bbbvGRdd+v
t70wT+aeBHIUcuA5puAI6GmcfStpFgxwO09Wenxhr5yj7IQtO1c06PE23dsQyciKH1P0vitiz1HT
StcvfcOl316u0JSncIYlCFrFLXi6DGIiJd8kYBJd76Olb7jMphftpxC0hI8ltmJW4xoKCtcfXXs4
27E8QkH16HLj4fpzlr5jFhFbBdXgsMBziuI2LE5TlgUokcO92b/e/tI8mq3ZKSFx0zZoP6/2XRhY
F5m/t+1kcxidRXHNP0psBxHQtyEqOyeocV1/66Vema3ZKYH7Ryfw1pm5p/aJ9tIXYTC+tVfmkDlZ
GlyGF5S7iJPIq0xo3nAGXES5liMudPscLcebwsq7DEUF3QsdICtxvaouogAU5jU01kIfzZmGbSsG
M817fq4NOXkpq5JgqoBYgikNHG/l2A9r6NWlj7m8wYu1wKDoMhY9PiYlKDa7gGbpCtBoK3JWNqSl
B1x+/uIBuOdXRRliMY8EBoTP9Q/Z/rw+kZZani1jyLr2Ntyu+DkTDFLB5D212V5K92270JxhGFWl
G1qyRqkEllfWdsRG3dlH440WqM4cFUecCNpAl4ibi++yuBXJ9nq3XD7/lRPMHNuW1bCwDKEVcJ6M
m7g/tms2hkvtztat4rSFtioGMrcTL+s/OdXKXrMw2eegtV60Zl3UJrZJ2QYhhVduC0rAh2nNenxh
u58j12RHE9MSHWgvzoT7pupryqKfojQ/TqMDrf/Vs9ZlW3+l4+fwtXJSadLphJ/Z7k+Pk/i2goZ1
0G3yzbh3cej6cX2EFyb+nEkY58SJGQiwZ7NMQKHBvIxvzXQlEVwY5rnE/xBGMQemFdWnfmq3oHZG
d+5QrAkXLrV++fmL3YCyjhldiPOoVpEnY9uL2EqCvNQps2DLXcjbol/4uatuOUwi4s5fRW8uvfUs
0A4gExWwYmfn1G22eTZt+3ENsL702rOzZyS0KumlQ5QBoMQA04vODZJVR+2FU9VcUz+WY573CTaD
3n0oiJcw2CmAtZS+Q8FaAcR5fUIuPGWOUUtqq89LiYR2AG/WUXuJakO8y6wfY3pa3e4XBmGOT2u7
tmhKoKLPrQ3qEI9AKGrfBOBz5qg0sBNDMuQY35HWj/0ImlVKv6Vi7dJ1YYznyvmqGhLXutxyiPCO
ThweI5tK5yt9v1BBJJeHvlhRlbZZ7lo9tnvFzVNlpAmS5bDaOJ2M7qooSrZKpLaf2cV0rKXhvrs+
5Aub9q+C04vHimpwSS9bMJ3Smzy5r7vcl2UQgff2tvZny9lsepVXrMYZIHGhZOREest5dgYmrtmn
Ah691x+zNDSzlS2yJpNGX+JYHX3AbgTxHg8B4m1tz5Z2zseQcxtxDVPXS6TyILKwiZqV1pcGYBaO
WyNT4DVkGABgf7v0NADbloitnNKVEVhYb3PE2RSmMbpHs3MS3irra/U2aJIzh4YZmVAuhcrQuWG+
DSxjMt5Ea9o7C8M5x4VZuNxCLoG2u+JW6ifiQux+hX2x0N9z+XkapwbBbo3yZhWI8TMzf1LiE/A+
3zRZ5kLzNRvy3kgxEcPsGOmDpifop11vemkgLz9/sVRzyipbjxPK5SxUT61w6gdU6Nc0UReyqzka
bGpMiZPzeKmTPIKtLJ3Bk+w7h9qxs4ZTXer62SKtoJHfxDUekQGu2Dhg19yF1gnyXf71Dlpqf7ZQ
FaVaJwMWat+IQLDSq3UI7zbe7LWUb0tPzNlyHcLSFEQjewa/4ezKaEM6WBcootaW6+tT356jwSAh
GFJ3GJBFu08gUMUW+K3Jx+sd9PoMsudgsAyyxnWRIIPm0x03Ye4g1qQ/X88c7LmI/BS2Q1baDeYm
JORZesOLTQeDIbt0grLzydsKs/YcDDbxPEmFi2gSJae2P3Bo1b/tCseeI8FcK0K2meMLcL8MCXGr
+VkbN6Re2XVeX132HAwGuwZDJvoSZsOHMIbshrW1zfcE3CQ7WoNKL82cWaiNKSVRn2J5pc0p7A4q
/8FA874+c5bani1dCmyrU5homw/blG5LYyvWSlQL9+S2O1u2FBTfOG2xr1UowBwu1A7gGZxqM/ih
B9TrnhSe9f5tnzFbva4zdhmQbexcyiyg+XiL5eBbGVu5dVxYX3M4GClCq9EWmndbH2JMWfWmJM2e
48D6wa1TbmP2qAbGHDu+sYXPgzd1yVwdvknzgeJ6CUmtviNkM+UPVf/4tqYv+/SLgAXWs8poi5TW
anbZuFP5sUlWtuEFLII9B4DJGA6ukUZXG9TPMWmSrdxV3DO33E+BrXjbB1zG+eUHOECGpSn2y5If
Nd1CvYCuMU5fj1X2XAk+NspY9AP6JtaJZ0QblR2M4nu7lissrNc59suu69gWMZrv67Nq7xL9YOmV
u+6lpmfLVTYUvpgcTefG1gVsMNlna6Cjpa1gjvNKwrbKuhxbAfv65519FHSeOvbfjd0FMTOuVKoW
rtPtOXyqrVCxKysMbPgc3sJpeKN31RHajlXhZwdrk++cOyhlXp9ECyM9V4SvYjDZnRCLt44/2WAe
FJYHbJoznK83v/gtl5DzYpK2PdR/2gzjwW7FI/Vrzzqmt+Gp/D75xq7ayftpBSu1+KTZekbsrery
sg2xW/tdgUUnNyiSNX53Y251UOzYHRRGVr7qErT+XoSz5+AplPwveRbCcQ8CJmLCESe6cC88APou
IeEhfF550MJ0tmdrXFuZiWI8HuR8aCuP3Vy2Emp439m77BD/kKCa5T5dUWddmgqzCJ1UAtq7BjrQ
hplP7fXcDQaUWMT7lW+5ROPXOm0WpRPB06QqMRUIAQwMt4VbeTv+yC72uDsZ2H8+5r++D/8tn/XD
nw3W//4f/Pd3XYxVLKNm9p//vi+e83dN9fzc3D4V/3P50//zq7//4b9v4++VrvXPZv5bv/0R2v/r
+cFT8/Tbf2zyJm7Gx/a5Gs/PNWSKfz0Ab3r5zf/Xf/zH869W3o/F87/++V23ORBl52cZ6/yff/3T
4ce//nmh5P/Xy+b/+re7pwx/5kVt8/S3339+qpt//dOlfxDKBHNNhphEuMAQ9M+Xf3GcP2zumFQQ
yFYw8QsOmOuqif71T+r8gYs4xzKpaRIIEV2AfbVuf/2T+EPAcQb/Ew4RzER7//u9fhug/ztg/4D+
5oOO86ZGw79waH+bGa45P/XKMA/ZAM2BfSrLsfRss+hSH0Eo20dOXN102WDWnmhxRPMdbsGXi3Eh
Ri+2MtJ8iJWTfnQi04aWc635zyYe6MdwzABdmFKrhW9h2/NvTZ51ynczu+uVN6FZHkB/wP0ykCL6
2tNKnMdImre6TatbhvpP8uASyJXsGSOu6ROrJbiuag35M60ojg4NMWx5Mlg/mZ4sbCSBphqBpbWj
rOa+zGNmB5NKIG1UOjQc91bOReuVE+53AkelvfAy2OSFqKQ5nd7YcRR/IDLhG6Oy3WIDLwcwVGox
NhzeH25XeKDJwI0lCsuhDi7OzPs478TOmkR+G5FBfe2EHG84Yy5uOmm8z8apSb0Wzkxwbo2F/tan
yr0vq6nfyUj1F6nGpHW9xknroLQzq/IIuAKwcyCZfs5iIz1N2q0CmyH33anY0PvchAJwnRv1M/Yj
iXskat9Jbblnmyj1Iewo8wjWduMxK4EMJFCr+T3clfvJ652421nCAL3XgWENFPr5TakS8GVqJZKz
0lP5NW+H9gz/jeG9Kd0s802H29uei/KbiArxgzHVbp2COJXvuJqCTp/UZ2c0oesiuz55mBoODXhw
2Mv7wVAssA3HvHNZnJZenrrWgbES9rWw5xkgmAXO4HcqEnZRhIomvxKWDrRtmXtQ9+UegMhxU0+E
HGzRtolX1EaewBaWlCewJ3II79h55PEM3pjQQO8t6YWlE/aBzkWqcNfQDfEJPg3QSjINNcFUdgDf
KBsY/5mOVVYHcdmbdB+lFNCXmonmU2MaPN1PnISjL0NFmD9FpXVvEpt1QZd1o7EBydF8ahQFuRLq
CFYMe+yxP+ZRRm7d3FSxhwA13NhTBUc8Fha4LnZkDG44K2zjC4xH2fvYFca0A8nOTDylh/qGGET+
NKrJZkALgP3fbI0yIY1f88yiG1bSKN7YGMOTTGxo0aVFYXi4pFGRb1qXmYy4bt4aA1WPisc20Fq1
AxavkrB6iTlhN8w22wOuHNriIJuS7fPIjA8lTEr8VtPoObPwdX4JmMf3qrX7T5bjZl3QAr27gaNj
1Gwst+k+h1Y7jIGriWV+xvldil2XawD+hKmbp141lASwA3Rs+DMaEH8bw7C6LyH9Jj0dEgledlTQ
dGfY7fC9NWx1EM7ElFc3hnoAjKQ90DwtemiDSdF5ZhHKL9Ti+n6ixHhkvLP2Rp+l0iMgb2zoUMvb
QmSCe23SG5k3WrLdu3lvwR6dhwEjVU+C2JLka+MkuvH7bIrppjC5VfoAQFubKKfjqUsHJNSqaJtb
x7SL1FcRgQxa1hB3o0egsT3SFTKQXZgfLG3Rh0Yl420oSqp8lWsLYP0oTM9Qzy4B4USCfnSyrBm2
xMr4KUHR0wUgXTnbcsrHhyiBtKzvmIX+6g4Rh7xa2WaPwojFTk4CL9PnauuajXEgRofTbZI78bEe
LPvOdMb4fmS06wLiohzpxeF41jX9QOVt49Qh7ODD+kPhYH12mRiwHQIotuvCof8z7/mPgvh7neH/
87j8WyzfPetL8Kvnv/T/YfCmF6zUcvT+MH17TuN6FsF//dGfIdy2/qCE2cJGiDM5IjVqXH+GcM7/
gAMj5yYjHJvxJRj/468QzvgfHD9A8QKR3STkAlz/K4Rb9h/YvDgiuLAsyzRxAPgPQvjvaSpyAZvh
yXiUxbGC+dwnsKkj4USWivZm3yc/JZgZm7ym9H0vrfbhRb/8lT28zBZ+r+VdHgU8H7OxDWJFM27N
iiVW07l2wux4D0UJVQUG1xUJeoA7R1jGu9qG7h5RtxMrhd53kRpI8J8/n1qCICFiGJ85pt42h0xW
wCLvwzrZxdryQgrEs5xo7ztW9d3N5QPOI2sVLqCUfsueL99tU8umwjYdk3AyL+HH1WiMBq/1LkxE
+LlTwJKfge8opz0tpyTSsEIpc9zOJRRAsKZDDvKU9ZbVNUDbECI2k8DdbEAEB5yrsk3DPXfQTcpv
pmxynrpOT9Ypk7Au2FpWm5FAUw49rUlY3UeTd1PoTaoS0dGRjKc+tzsLEifGGJcQElXJ5HfYEo0d
bnVSsYFo40RvLv6dUMRlYeXHoinDHem0C+42qVDHdBtl23tb1AOiaWxS23PqcbSBJSSq86WZRcbd
FNW4gg1rVOd9xarhIHJmxjudyZFuYnOIoenpirbeZi7Jm422db1B+GkOUDJw9uD4lequzKU5IXPu
SBoULXXD26RvuziwRujEl7JDMHecHmJQpmsl075ktQZEyenj1h+i0bG8yGkTG/a8SdVAAKGr06BJ
4RjhtQCCjY+adOOTbVyudN1EWsk7OvZiOHPo1A57lXbyW+sadXdbjokJm2TcY7ubBlMKGPwe1qx+
3ztleEAMS6TPY+RCRwlg6PvQ1e0ZMyKEliXYApCD1VYjN2ncgRzQjjr+4gAyYN1nYdp+RYpMw52t
Gzc/JFWWgc81uNT2FUKBuZWZ4Ra+oyuH+EUP2qlPulb1aMycRHUruBru4Ss+XhicLHYbz8lgvB4w
lo7dN0lIW79TcLmzAkwKtcmRX51A0ASJJ9KhND2nTGLq1W2tiwC5Vf7VsqGPhwRJCxBoe2Tnu1aE
iDSunZpOgBNPWG+IVv1hZHGnbiBcKTo/UymgLC1tXOmxCul30DpRZe5FjXSnE3ZnbGkhWL2B4qJu
PlVFR6pgqA0n3HSiCUHIGbjZsXe6q6dHN8kHHdAGSwBSfJbZljuG3Dc5qApeWocOHDLD8HtMxg+D
gFX1u2FyXejhAln9fpQQSjBLVn52uTmUd11b0ca3U1GEGw3kCg2AN6P1J1Uhmdkg12LhoyWzrDrA
iptjpUkrFQ8AaY8KkhRJLd5ZfdjFP3DV6YTBkNeEHpDXYv5OXVjKfU4l5OJkiN6Xdt5n8Bw24GVA
wNsdN52jdLZpa0BmfCfu4zhQFUP4h9WhgaxA6ASGzpVbowDVyOZEncoaNoZwij5ghjtG2xRovkta
5qrJg5OB2QLkWrswonPl4wR6v30w2lINNzHyIPN9V9V8+FZI6KluRlbl73Ay6xXMS2QqPKg5W/yU
cizqzcRDCl8K12ifXTPjVVBWEbkPS867ncEUn4LRltV3gTrouO1aXH55LBqRp7eYCOZ5ckEn2NRW
mYGaL6ze3vQhcz8j6PVkF4ZuRfwhFwWyPTsUIHMlbj4EtUtix096xr/p0pnu7dC4kNbsKM2DAmmW
Fwl7eFIY4sYbaxVtehXWP/oaED6kzn1R+aFZuODkpqmjN0MFkegpV7lCyMjNh6rl3cZINJEHrsah
2tWZDqsHXQyOfWMBLiweFBBeOMfBvYxuRxUy6TdJ2b+DpslofQ7RCv+UVkjvPJ4gA0u5Ku7dKXGi
IIUk0bSVStlPjUvq0BNdw5Mg6uEfHxiaWnrXmb1ZBVlojY1vDGNP4bKqK/mADhHZPtUjCKIpMr3Q
r5r6M9PToSl6QQNDCYKnNvnnGOIkDH/btPSuHzT9YJd5be1Mm+R8M9n1VO1gaKCZN0j1oCzzlNFo
xEVz77rxwWRIQ31aFUa0VVlvtJsm5d25dJkxeSCLOdDcZVmUB6UAjG5n9GNCg1hHY+9VjWuXD3En
qH2EyLIdbkvk+mxjZe1oHPohzJtdOKofjSMs+pFEdhSeUlKXX7u+YM6upSFnR4tiKLloYI7spDRI
TWU4dyUZhzO0jrU8NbHZiG1sFmW5GWkJSXHNGr1jCBW5n4zp6Jw0DpM40eWVE0IOhqj6QHHjnW/4
ZOjPgttNdmqr3u2CiQDFryzeu5uOwBQN6b8R9/5YT7UREEUm826qsDPijjCJG7UxnMamO21EDri4
KjenTdt35icsh24KaIssxdOQzZnuhEOTjx13DeLpcoD+bFJORN3DUU8SuFSotAngr5TmW0lEh11O
u23yWI7NEHvUTeKvjGvq3hZZCnuDrOid+qM1lO6Ta2IOY5La2anIjU7fVxPvAf9r/xd5X7YjN64t
+yv7B9SXlEgNr5JyqsoasoZ0uV4El8tFUgMpkZq//kS6e9/dbbS3sQ9wgAOch24YLlcOEkWuFREr
wkz1kCYGUNJhnANap6AEFpHHOqx9HBez1NsRD+SdAPQTZd7o8TucpC7Zzboq+22kHXRmQzFFBZ65
VuBWGqrnrJSFwJbRhONrh1PC5b6MYZuJITKRhokMSAqqKljSpVnGOaWNm8rLgQTBjGHSgteTkd+6
mwR54OdaBKHM/S4mkEhXGkbLwHDqBp1MDy9bKCW9DlrjldtUR8zQzNaio6lvIvsBR5auzJPJM9Wm
GpE/cDQCoMK+CMcq2A49q7Gb9khAzpoVw5OI51D9lCUytl02wL+4xE/ZOLNUD4UpATiA5EzQprY0
ye04xS/LasinsIjaV0xuJxZcQQkhd1cEpsmrvqu/ADTTdgtpXj+kLY4Snia4f3K/QkTRpZg3SdAR
rXhy99OIm/Yo+Tg7DDu2cTDfj36iuv4gWs0hJuOJ1c2ASPmCrwOGmlbJFsyJa7u4nAobehtinS/Q
Wq5OkiXri4Rjm5+aJWzKdC0UNrRNXAlEYKRxUgwjbEa9mjORz3Mvww0e07CNt0USDYm5Sko6snCb
cBfDPod3nURQBvy9OVZauTozxTcTIQOCclHW2eGUgHiEBtxIv4Vgxq6C2q1FFgZ8MsWMWtJ+qYZS
c71HmYbZ22c9wZ17PUHUJkN5h1RtjB2mQ9Q0oRftG1yRFfNVcT8H3rYoPTqO2EJ0gikRvx4LuM2D
p7kNBt4YzKN2RZ+HGKuVOWt8s+YO1tDjYUxazz5NTTLw69as1my7aE6anfXwAbbx1CqzH4ywRQNk
gg/TaR6k52Q6hvDZPCQeJtwPc6Xiazut3nPsOrOmdU/qKJPToL5MfMLUvRLDqrfxIojZ4itpkS16
xqwAVnQHKw4cQxJY3+rDvkEW9qqf2fqlHWo8Bs3AJMtG1IgNzi8joq3xMKCSRYEq5h2m/HFoKfTi
GlP8ZBjuBma85DCQUutUALWQtyZS6oSHSSSwOvdniKwwhQaU37k+9h4JXiDAVwMIOO2bfuyHnMu2
8FOLU6bNajVDHbpULnDNBlkZjX0KvWoYH6qKhvalYA25swaXFt59Vky3rYDCDTHUSK/kqSirINjp
RTXejhViia4tRkjCvK5pAazRH0yXUd9MFApFQJy38MtpxKHiXX0Hgiisc8rXUqNSNDreSildjPoA
3Wq6xEhozKWpSHDb1AMbd9HCOrmri246IhtyIe8zH8dbUQVxTvpCfFN1Zbod1iBR77FoY8Q6Qvl9
SqbJK3YglhO+D2OvY9upsygssZvFEhjZ7OIk+LRW3jSm/dgCxglgjr3czNDNTs98NK7cyp75w2Ho
NTzkURboWzWgSbnpl2BqEUAtqiR1ol+DfIxpvJoUpbP1NzEJ4xLRLK5gjy2MGnSmhqk2gHbtADU3
bnHCvkQ9X16DYRHwEprcAqgIybUDLD6lVx4WSRvvEDT9sh4khVVqna88MU1/bkMZLNsgLgQuLeK1
5zLTETaJaFes6KuuxVS75GkqPMyE4RiK6qLK5KosQOaoWwcAW2tUI/tqN1XJkMCTZh7L93kaYg1/
Anh/HCCTgoOzGGpZ5IOSqMkaCIyu0JLoMedeN8HLU5fukvrZTNPRm/xV7DtPqXLPBSDuTDGv4lfR
EnX+3kA/F72XbLlUKMPI2mPsGfXAZjGzHHYs5WdRNHLAfhoUcTrTbg122HtimyM0aUnuJs7i8MiT
LpaHlk7hdLAMVUlaMDsYuCToukN21qRsxiqSLLkphrCBKNaiSbj8UwUP55jb4SESwMDTf9++fxfy
/otrQNcEO6UIYCVYELSH5EdNENfREjIv9nZoWb0pFV5XoWqbGov80noBwhc2EgM9wVSioG/WtcL5
BOzyzhsbOwHcZYH5HBaWBHkNL+LhBl7MEb0q5Nwdg1AXn/UC3jObwBS531UF/xEo9lO+6i+42L/l
v/4XgmOU+xcx5c/hsTvXWzP+49APdmj/8f/+semNNf3wj4Orv+j3P5Nkf7zU76AZZfFvMZpdyhln
FLAJKM/fQTPKwt9iDhv/kHM/CthlzOpPoBmUsyDKSMAo1FzQQv8BmjH2G/NDFkFPjRyYy+r5T0Az
Sr8PbfxrMeJ1AJfhE0SEEIg2/B+HU9ql0dagjn+2nL4PK5xwSv6EEEmX1VHD8kLhT1MX9BmL5Q0a
7A/Z6eJAvGWLVYd5/is6m3pbyObYE0BRahaXcDdG+nVrxuTkQt/LF2o2g2fWG7veRkVLd2K+1O8g
l+beP4UO8zYQO8UHTyZl3iDR3nLDkf0wyN2yQuHAYhhC2qbbGr0C9GpIOi4UQnxCDv6u82e5dzK6
1YgRmIVbjvi+x7aqntjaHN2IUYmoBnflyuEuYmih4uJeJMlyXXsaJvrBpibBKWrhNbxM7ETah0bS
auub6o0XwXUJB8mgKNJYJfcLVSKbPew4Sdw+wuHt4Mr4Mx2DEwV1XQ2UAoFw7UbSYW8v+D1b5P0w
tfdgNk6iLt8GU7+uUXAFqOt+iVWZxbU8BPASgMjdpZR6OJ/L4itHGVfU2Hm1kjdTBZwP0AtZ/bz0
6jQM9a5c1o3fiWcPsuugfDEimdOojQ9+432RNDqwof4o3UuYTJuh0I8lYbdqFWDvA3u4mJWk9BAA
Q1hsi6FfEsi8ZeFV4ZsbAxokb7rqTdH4CYLUfSPJbSmXR+Lj084uvC0YxH+ChynOoc+BhmaDVkff
0V3n8S/IvHz1mB/nMlAfAP4/iJavjVruInOn6ArHFX8K8osl2CDx9Uoazek8k7MCfhLR9bVuiqch
hIkmXZMcVmgfhYg/SxW8dLr+KPyW5Cqun+yYuVK+mrILs2V0LmvC/isIKRk6zG21ZMoTsHMTK9+F
YiK11XNNcGVJp9o7imU7J3d91bwV0RTnlut7t8KXbEF5ltpyvpUMtm69iW/LkZiMDQZZ8ISgfOl2
RgRdWoUxLEjb2KVluNgrF7YPXXE7qLHA6eut6H8ufF+lAQ0C08rXEIEDRZMgs3suUjKpr3pKeDaA
viJSwx8m8E/JzE5mrqc8XtWrG9F6BhHZoxneIFDNHhJUiKlX61wiW7nvqw0N8QolvLjwqQ0q1yn4
ZJodd+WyG9nGc5B79YSKzHNRtRl9dYVjY6/gxIHRXFC5bd9mQSAfu9W6PETxA97ylETelVgegLFr
MMkK1uRGfmhPfthOfRv2sOP2s5YjehxgmVlm2IU0uNpO+A/1rA8iYg7P1eXOSTim9XMHegmCOVUh
i69f3yZOhxRPjsp6SnF5VHeMVf0RJf6Jb6MKdSnQc8x9EhzdgECW1QbpAJeutDsbmtRXc4EWypPz
HlOpW2xZMq3G8aavFWLWtWY5wqruCL8uS7IR/nIeY8l2o/FiPBXLi3wKML26sdojexHjodOk2oZC
F5CYPiBrJJ8n/PMaozEpULrXZoyeDMF1Xcl0Lrwa7RAyaITMvU6f1N6xgsM+Xz+50ewMV++wxsVW
GN6iPAwOqEf3a9lkspXhfRR/CQVWg/Z0B1rawo2mZacJ+vSsbf0DDu1TZcr3kR36vjiVnSD7ycHP
MVqjvUcWKA7q3HTR2cfF3ywrOZbM7foekalhVLVZR8HC66cwHP2NXbprXc5uE4V4G/Qn93K5LgZ3
o/iSbLF47uNSrpBxwXllnrDUO6tuo37ZtAs9JwzG6kh9fSq68q2CqVs0up0e8MyYEjcCFso2RZt/
9X3BILJ1U1p2xlF38qjG5Hrcl2nZyeupau/JNN7gxMkCTORQRU3ez/xz0Yc3RYl8TzrpQ5H4FnaV
2Hlcjz2Az3yX6PIhWGgWDcMVK1SbcordGIfvNxc6dIRNu0ma+EBic88NPpVn9P2IzPcNGNd0WeDz
Jc2xY+MLRq9vfSzc1C7tyz4AeAiPB6T7BobvTW8e54WBpOh1nM2ree3ceo7CZFvN5HYhEG70OCqW
CU6aUZ8AJLNJpnp95BzvAI8Zmq4G/DsOKpUBLaUlxUMiwjxhQEFbB4gScLpVBkNCrHn2mkkAFwyy
ceIkR3/YZOKT48NyBSeTDPbBQxZ6oB7mGsR5zDe1ZzeO3PjrgNOPDDciro9rG/MsWpIn57f3lM6A
qJrnRgzvKClvuxVXj0yAeXnvZaIkA0hWTN/7yAJOg1m3+cDzyAemVY2Qflpz77XDTVdjvQdo9bNu
9sesJIWX9tZTmYjMrVzgzmNGRCCiWDJ5UANkx2QFXLNdE6ZoxKHMGuJ8YfRuESrMLMETRoGXm7MH
RDmDaX++oCfPR7s+K0cfwk62WVVWWy7mW+C8ScYIti5UFNHUfrZNfKTTLXNy4+b+tQF2kpoxeuwm
JIuMTY4cI5YV2wIavpwortOQAxGlns2IB1FOFNgPEvsH6CF4Rm301E1ehKUvK2R7LdNe+G6LoQQk
UZSPvQ/ypm3lVRC12FHw2642xZYU67ZC4mZxEUok32X59kVT+wLJy9cQbsgRhD+ZCgY8tEgrnhf9
GNm2S+UK5YNg410ENU+WjKChdf1JNwuAK1BIDUc6L5n9jaeaOHej284EgBfogRizj3EVPhUjSiWy
4viLtH0BwpNXWLrosb+wUH4UHDpvw9DNlPQkR/MWtWO/kRH8IWrJr+cwPPiXZU1WjmiN6KmoVrFB
qMydc7VOq7V6mwN3Q0scWw3DxfGTL06YETBftAtXvKycsJD7CX24XM6FKj9WK19Hszzz6KWdi3lT
6+WcjNPN3K0IAoTT9CSw505VE6di2hpZH7HUjl2DF0WFecs5v668FHXSvFktQG6v8M8c2R/MvgyJ
73ZJH1+LttmDuToTbz23LgQPN+Kyk9qhzV1vK0qeFt4V+5ltoaBwd+EQH3ECgyGgQqR16A+7gmAt
xktc5h3c1tK47EvoZdwWdTI0LwrEa4MOes8rtW/LiR6ccHAQd+2hA74zz5jbZO0IQGAtrhfYncA0
fdmwADeBMmh25NZfDCRb4Sw3vuTg9xaSTjg+sxlHctCiSCw5ZGLeFRHtY9Lo1zhgpyHelF0xgJ7o
WMoqmVVdAkXh0LtMsOIb86ecIgAg42vFgMSHt6SgPPeifo9DNFVExhnOmWDXcWwk4bLx+7LNfA+I
nI/aSvv8sRMHkfjANcPgo6qrj+kibLF2B/A5SLsBIWkJtwwc5pIBkg+u2qJ+bT/A+kDMAQx6oxAJ
ZtQFawegyau1yUHS8yxMnqlEHl+/slPF3x28mnYK0qB9UNq0dg8AMTMxYq/SHt4CwbT5XIRPVbAB
ZHcHpHcz1y2WFKgS18Hzwzf7npnDOurHlZn7mVevLQ0Af6r9AmwlL7l6w6yuy2xpMhL2edktZ68P
UWaNN+XcLXm5n8d5xjtF8HWJ6xEYj49cw+jNhi9FXV81a40NucTxBozqG+nslPGuSmsRHXRSv/LJ
vozlaTLuLWLRU9IkX2Gx+o6m510EFEdOPbkcOObXye+vjZpwb0uZIPDYIdFX4aEuZn1fV8t58efd
EJfbvq6ynhAUuOOwboC0RGmAUOOUu6BOIWr6xk15iKfgrrhrav/dIx6shhsdpHXTvOLhzSa+Zl0w
lpl5mqR49wQ2XNzdp8KLXnkLulxp6GnhdPEyTy0iVJqXvileKe79yrEIiAjxIEXLea7qe4G3yIG1
XxnaoPHxS9g6mfe4JPNBuwevEmGqqbgGkiChULRfR6ySXcjHe18BdMMu6BBSDR6qeq9n8bHMYtv3
4n21Db5ek7YFPfnIxEu7vvxoZIGhezvse0DgaQdWLDt8YnNxf3muCnQaBbzE0kkh89pG0GY5vXbp
3kTF2whIJe04QhWCDou3Xq7aSb8RmFjm47cCyTE5ZsA/vl9srx4PLhYQ/00oS4Fd6iF6BlEHgRX7
7KM1SLJK1YeGY/sCIvU08Et5TtxZkfIaODxuQ4iyYyixLVEoBTPRAEhBJDTCjtAsEuT2oNian6ZF
P7fYQnPbhRd8lhcwOiblliwYKtXn2ofTVDtYtfOnclOSPTT24orJEU0nLV+747RWENh5KLnKDho4
N4N2Rrk9I9EF5QCG8KGk2imc7vuq9Iqs9PS6A1s6pW2SPBYgBNz12B87CDbyi/YLBQHLoXXNYOA5
grBHsR1487lSANZXX12DzrlFotGcAoh6AhR9HcvXXnEH3dZ446OKwUV5r3v2lXU30RBskLkZAEZF
uV7C6E7EDgR3jwKbs+rU00FCBQYZJlRkX10H0uZy+meDm8+ILdv2C5ohA4Y/N1V7tGMYQ2DhXhrd
vUQShXFcnkWJR5FblIxd97FAkRGjpQOfkaEowJWmO4Ritj7OOJTLIRB8AIhDmEXKEGzH2xJqtbRU
40uHwBAPBugbxCsfw2498+Fglorn5Whey7l4WpLSZcA7dhVUszlBrT1q8a4q96Jn1HtxmBhcJ5m2
3fzQQWuSdgJNuFY+jknOacYXW218dwKNHKY4M4ItV+15Kb5rLlG9gedHNxTEOi1H/A+TimuK3oDh
3C5ZHW2isW12mBxv50SlUwcGFzKFEymjLbyMXmY+TTsVVa+TWV54jxZcQzB56etH+PWnC4HTQ20f
J8QMK9DcalTA8HGqKHk5owP1BuT0RXj6WDcuySA29qCmnTOAqyyNe89kIORwhyP52MT2owEkS5n3
ebHYCHqoR9PVvfuXii0MxLtpq9fB0ZulD75ZhJDkJKzGTWNFnE91dIoE1kug2sw0TKJKDXBLb0B+
qKyYUUXJIn5aI+QeJm1yFqE2KVPBQYvaZmDO1zcUjVY5m04+ChAelmU6JW2/CXHUpBcyZ40Wl7G2
Qc7x1GONQ4sCIhqV1eUk18KAwjDyWRT+VSP5R0jnq3KkY2YHv0uZm3dlv5yZDmJU8CgopxmVQT1U
OYuFl8Wrx7IGEcpM2M8GB2SGTo5n/SI+JTJBiwXlBxgsemw9sokGHPGyPiFQ9hH90FWyRE/gTu/6
tdozikKuKnLMEbFc+VBiGFB7MsJGEAmMS7i7mWcNHTZdgnpIkRM05lejx+LfVVr/A1jpTxHV/404
acRCTGf8Eie9HvQXJ5UFUvrPP6q/w0p/f7l/YqXhRSyIKIOQQH0Gedu/sFL+W5BAJOxzYKkASyFN
+ydWyn7jNAoCzColJPL9EADrP7HS4LcQLwKRYRBcBOj+fzQjAGHiX/RvACOS4AK4BgwsX+QDzMXP
/zRQ1Jk49JHRZ0HyoGG1B/QyL72v4x3sZSkawvpryMs3LwHYmMQQpzGceEsVSVR4iBRuJ2Z2RJ7q
GJQeK5NHJ4swRTjYDg2GRhPSX9FlNHufowhi8YoinGFLnpbHvtPQb5TjF14nr3gbko9J6q10QG0G
ZKFaO5InI7mG2S6guObAGCqUyz7LAjQhhZ1t5tHuMGCaYLD9sPfqAMU8Xb42ELLtwGE/U1uNefJd
nddHW5TkEGz5toLkCoKiRRx1OJw8bEGrFzZQA1cJPvNrVdg6F46dUJHD6phWXy7/tSFQVTD8QCZh
a9eCT2+cWoHRJclGittmxL9tQriJzQNvcWzJPEbrRAO3ayLgMsQ1R+SPLynsp1FlrBCAlAG0yWX3
oErzpJN3SbXKcPZer67rctJ+okm4JVXyRa9fE6HR1qMrGWJ77UE+fDXiVdporfdRXL/RJTjF62cB
2eQ8ym0iC1SV6k1FQDli3RyTgpwZHItT+BduY7MitXl9U4vKXAUJQlIfwf/icLWKAMBs8nBGCz56
5jVa/QR4VX0zmh4fumDv1lQcSXIxNERt1WDzZKffAbOOraB3+k0RVx9+XFwNM3Av0kN8U7IRtZR5
95oONu28emMB0xkv+tRJ8yii8WZuAflFqgcJ76u7hnnXgO4vB3r5VqDAoGr6gjd7QyALKqOW7utW
7CMbPUQjQLuhivbanahBCe+zlu1IX2d24uWmiyYIviY1HixmCpigW6lGCiZ9pZB0B2sW1eVHLcm5
LTfo0e/DZUQwM4r8kY1ns5o34ZcsH9blk091kzcJVl93OREAV7AtOmTwXMiXqDqstXC+b7tX0uMv
0Ku+zn78WvnypumhvyHNV882aOVfSkwnff+5G/kmduIwLfZRL+K6WPt242v8tuz9dzE+LOfBG/ws
GL2v3+EmPtuHsaZYUP0NKAgg9RdArpXvA/WuqyUt+XSGxhRiFRk+DRrYZ4jC0tn61fNx7Gu3QikC
P6Et0MDbycNR44jIMQxjs7Kf3nlYr1vtsbNixZojzz3M2u5gBtjFjtbDFIWObyMX7KsaLSEilS7y
uOqdYNmxDideg9KgEwmAzvZ+WD1I2IQ5ht5y9ueH1o5JZqvy44KwY2AjSLnHH73wDuFSMseOmUKR
99IQc18l1IAp/1z7etiGtUTFBdnz5LO3GYYs6Ggmtx/FDvQV5JMA7QJ6LGq/3LdnOqMSXjkipcgc
3U2ef1IXlO+CFiRwhQTFC71N144u8xGfklofd1IEaLUTJhwAZnwIXweolxZy8Dir8T2zXkTdleXR
fO2m9rWsmnIX6mnZky64nmkybJiDkMGUmD9Zh5d24jtfAURak2AvuDqYatkiZgDjsiLZggXJ5xjl
n6halrezfnUFbrxpOQaznsEkP8IE+KPsUBeS5l6x5XblYqP1uIlDlDdFUR8HI8sMopG3YG0eKsjW
2qb4lPjjOwZ5ZK5Y4KU4RQ61i0kK5ggcCz6c7oADOcBpEhH3Ya3eIi2uIQC+khY8Tzh99mSQJxCp
0KV/Fhhg73X1jnL8iQLCLQwaKXIyBjUmRCXVtoq7+8qWSElGxxBUPuSAzbBd7HSAxuTREIziQNpc
Z0Mw7KGGqXM0DcsWCslBlfqowQCD8C/qrLER6lNfGUyRFhXqRPTuew9Aum/5vp89kQdCP9oFG6rX
bOLSP0RObflCTwurPotg3QTjcAd9sAeIjmxipT94G+Iu40jCtxx3zEcvacDkZ9wr3wJFjizA8EeE
56RogAm6ckaeYDNh2qa5i6ECg8qH5J7QBrrp/q5bxwfV1WEGicLOn9mcJUPxMjT4pAVkGOB5EEYB
Vw1s5ZDd4m+TfsJ8ECTiwHQTZNAu7DFceb8Nk3rZVGFzP3flcUWcDsS0l/UfW1SK5QgfNaSMAPoq
bhTr6bFs8iHSaPlqi+0HF7Ibp2b3GTvCpaXWp6TCxWu5E5smAkehyvpozZIayLhwSgFSLRzwh+YI
GcabK8Q7wkAg+iKQYkLRcufhodKye7nAARU2vUlM55WHh4CdBPbjlhRuB939K1oFdMd1fOh69Kjf
YUFOzO0AG3XybeGAfGos0Kzw1EcRs11S8EMk2yONhly366dgLg+bNhDl3QoJQIS6IajseBBFylg3
pMrqByRj6l0FxjaVD0NcQwkn8OEvJ5BPVg8g6HquEY9cAyHOMXd5QxoBHnWOdrhtJDUxboEu5jND
dyu5v0IyJt9HNd2M43SP8aSsgrlS3oc4IEfcgQxyfchkAYkVYMJT1qHD8puGZpjQk97GJUCwp7LX
O1pznhftZx32Z5wMMg18+1LF4o1U5rV6islY51FBTrhSIodQu9zQRu1tiwt+cRyD6CinAX6NVagP
EPbnoxywuL09LEyb6LMhfgix8cIRYp6cjcJwVxmjoWyBDl6xtvjUe1DjjnPT7GJiaTqz/joAyLHp
hmdIZ7usiqGl5ogpR2EEzNinLq8Cg9xCi92qtgCW64jnIFuDA1FPrcFI2ag6wBX7vosgoAAptvh1
e9mLEePu43kTK+iirBwFbud6xTs65RAufSUUq6viXG8SD4IWDAWmIcPoJ53CD86G3wMU/o+3EwEN
L84VP28nHluL+cLlj9bB/Vln8cfv/tE70PA3FgWg/EOe/CGZ+ENnQelvyLKOGGQUDLU1uoB/9g74
CQt9TLMAcokDDLRgqOiP3iHE5DFGnRL49JKE+UEc/Ec6i8tI0L9UFlglDKCjj1f6a8tgARaNUONE
hwBUMddfCz/MG794hpXjzrPgl1voJae74b9p6opm5a9v2Bg91j4kfYcV8qBuTHb+QFAvrgoke/v2
pzvxN3NQP3GjIAmu6J8bISLoJGsilkM1PEwry5nu84mHuRBiM86IDALUpvxrC2sCoBxZ32sMh/7K
bJBe3uXvrukPbVgdNnRRrPIOpJwwi3PBILzMWJzODuML4CBZDTRBpaDzIEhvjrrZ/+J7X97h7975
x8GvxEMIaue5g4cdPTa73qoDHzEJLJbrgYz3UxddR1WYX3TFxfzfDHNHf/zXy11h5AJMZ2cOy7xJ
7obb+q7/JGWmz/Aq+JVp9V973P+/UH900oH1m9+71RQHPQaQgySYvpx2i72DtATDsUkuQV/84ipe
luLfXMUfjXXUMpGkm+b5ACZ8ty4J0H6A/ZCXcqHua45WrFh3x2YErvDEA5djuGXzi7f+yQ38MXUt
XD20WyD3DqzG0Ci576dox63YKxR/HJVa63BF2XUX45wKafrv3/XvDSxJfJlc/BNsECezZ8Dp94cK
wHY7JXlAoNIdURPgkQGwDgWmn8KS5lceLj/7kj/sOYAul7i7yKnal/ZRffMEkDYM66TFJ3sDxfL6
y3X5szf6Ya9B/1/GQRV0UDxjCCF4aiBgx1jb9+WzYkcTQdZ5w5aWwTNm63+xfH52NX/Ye8Bz9w7I
gfm+emRAcxgx3A8Lfe4uixab0VxWb5NVv5j5vJxKf7taL3//p7tHoQIXtbf4B5RYF2FAPjEFtX/R
QSFQ3kMbkdMiyJvRT2P8GaThL1bNd3/Tv3tMfthsvGDqOkgT/MNwWZjEh0IKowPI0Cn8VwmvbjMW
mbOvilKIxdfd2Lf3jfJ3aAEhCv/V2o1+8vV/NASqwhnbgg9xU8yQRWxS0iTZsABtTsortxbA0dEi
uvpTPZHroumCjeHiapUc4iOXcwYqybUUXbT203mcUK0BF0Mlq8BNY87IA4MwJodOdQ+lyq1I4BwB
muxqiqnaNgzpdQph7Ysa8s6v79COV+nkgenw0QY00wAsZmpAyI1lajGbVYtP0aI2PVmeS0EPs4rl
FvggNBjD8llpeedmgOJ9DTpZsPuZ8ptF8zwu624bNJj/7DA3BoogippbOercQ6PRKPlopNsL6jBj
QJs9iapui1nFASImfquhysXYada3byJ+pb+y4vzJGv/RGWmAHciIeZUCyQTd22WN6zjAhD8OmCLK
lYiuUSRDtvErz+qfnefRD05J4AmSmnVtcSjUvsTkYSLeYg+qFTXcRy1uGGxyIHNb4pt4BSqABYYN
7ReP80/f+wfvJGbjWYWkKQ6d3uG9ODDRFov8ch6kxjxITEo49SC7BRsX4Kwo+tUb/6Q0+9FIaQU2
2szCKw4hoCxdDalu47Sug1yCrk7K9pqt1yM//Rd155EkN5Z16RWhDFpModzhcA8PyWBwAouggNYa
o95Gb69X0h9YWV3JaAqrmv1maamMpIdDvHffved8p6rvf78N/PKbvluXVaWcekXrshNYNss6FX33
JAzJcb/KWY0dVrhMXXGrSexBuhwyh7SC33/yL/Z24906vXKkzftGz06TaYWtytAoncLeEtjj1rDh
v/cN/vcf9T0S/ierlvFuea7FuTDR5ckM+MTbJBJPpva4C6TGuH8y9YpVmyC+YbMBJ/5pU9//6J99
5LsVetn6rkItLQVTNBBfAA5rvjcR9ZdJ7iE3DFNWw2g1rvsxXONHyVfjT4u0/J0b97MPf7dKq/2q
KxhilmCZwny2jlHR+CabAyCOEn6HFSE+o6lcsETl4CerJA9LeDglk++2u8H/F25YkYs2emkA0Slg
ypL8oDCGbJXMEYajrPtmj4/21PZ+XYfrxlJ0yDtf4O5JPk4jB2u5vcrHlWKb3FqkZayyIg3S/khs
/BhFKL0YFOiJY8kVlo7Wnu+VLZybN5V5NOVPcpimQ2cFlXlEgLgYx607GosvLl59ZFUU0oNOqcL0
dUU2k39U8HeWYaR+1NT7UX60ludG/TaoH8rqQZoOuXKYjG/TcDT6YOoDUfNF6VDmR7E8SMv+Q/eJ
3y0HaToK0zFB2aIFWnIUYIvJNIS+KxHQ7DXyeTJXSmyMd45RCcdMUa55Nz5mcndWEAERDH5D+ya0
6L6OdBL1tUX4uThKOvn5aAVT7CZTe7OsebBlyoPeDYdxDURxu1HNZ0V/murqkK7rsYjZQ3ndh0YN
s0LzE4teibl8AYhkG+b6YBVobnvF/CZU0v3am0/qcCPVXaAU+qOlVJdKKT8PVhIa6XIvqfPeYgnW
XvcSsBCYAO0kyR3JEjxp7T/PgulbTcU4pHObrHrdxN3rniZ3qUljfIM2k6lPZZEdthZFVMbFEHp6
Uhl+dzHJH9EfBPtUtvia0HiCEmBjYu0JboqP3egXlltMK54tZb4kuyZJ6w5ire1DpNkmxuXYxhxX
EOAtW4UIyDzNihzEQuOVMlL0VnRMmjFTM9PsWA+afmrTIjQb805KumM1LDRXaIC2qUcg0gbeRkjk
49TXD2h/rwh40KmplCci4s6aZtYhWtr90lw5LT0O+bOSr9iHsEagizIplbL7vJw/NxWT70r0ra0J
DHUMClybeiF6a0ZWp2osN2tqop9aHsbm0kJzpnGKPjBH9mOU+mVaj7KYnuYY4f2iXsZVf5hj483E
ULvhdM130lFR+KumnQc02+ttmwsotbQ7DJMY1XO72vRgFseDxklcKaWjgDNf22PrDPOoJ7flKnq7
rM0c2jAbcy+RX4Qm4v1d7hKICGBp7ChDNkvk8atq9X6MunbrGZeJH1lZSek2nCq9lfT0T1X9L1a5
98GWuJo6emUjaKM12PrlaLYTcprOSxPT1faD1Lcyi3BuUlLp2wl32O8X9O9xYD9Z4N4HXhoYEVRG
GlNgKiWB0tElHnjBy8mvs+82Sp7nwlH7gYnTDWlTdl2ie4ncmIJP1B/alUeLwEcDdn5Dq1hsSFlG
7miAy5jK1qmjYzZSQSJuLZXNLZBn5xAxVOTV1YsoUn58SRE/0z31Z0llj8QogHEqqpmdUKItY++N
MsNC6y6eUNfc5waeZLN1jMdy3pzfXwL553RCYDY/HgG2ZNqQm8d5oCQVA5AwKk6F/FiJL+wwNnZE
21xGz2R+MsWLs6y3PRpXi5pVpNkuAu5bArFyljmzgQqw+aWuJStnSqmbstW9uyT/E+f4O+35Z/fq
fS0lqckGHKULyhUpOpuwIaBdj+cDItOB7ETrptty9DmIcuW7TpbODD2DvILcEA1+ORvIlyvu420q
Xyb03DxkcliI7altuMxJ56CIG0fV7oqPUKBL/CwtKvQiOjAjs/MWdkqmO72Fpxomgh5VfsIr3k8o
6TX60RiKK/rIZC8xJcf7QaRR/VjGXso8rFQwBSifi/LbfgTQdBHl9a4Kzp2c5FYJe8iglqCPRXr3
zHOHV2H+JMWzM8vnRkPgCghlUFa6zQyourt8CPDVyNlVlRnnkBcgYbExhYXY0fRcPy/N4Ney6ZsI
NdOMBM/ZgsfW+xV/fCdr9hIVXlzCTxteKuwSpfGosnury5vBojtu3R8eK21/fH52t971BQSGTEre
S32Qnc1MOuBtEg+FrN9i6jjEORLlPNCGhxEZ1lzb7fLSJndaCZoGOd2qj942mg4Ov0d1jH2zCLPY
7fMUeeX3Q9ZpNtYHrV3cpU2cuOsuSpR7IxpdQyF7yIoOIEuvVl6Ri1y7LH12qaOkRh0nmyTzmit4
mtEhlMKeh9yp8thrp+2oIvQEpYmmqDzllnHM5dbNSvZVWuBbW3tZGntkFEOYN2yZcuT3r9/3MvVn
1+l93Rx1EnabqIOM8RL1zC1a/cLmHYrTxrxiOBYm4vLUupNH9QsshcdRPCQGUnpuXB4XN0rXBpPe
3kldoPKYZ6tw3Qil2X1BfaI+y2Uf6PHgIaSFj1CjiwUuVO2H6CnmTPKi9915RjeEAfWoyCqC5dfR
qoDrWeyEubuAnUaGibQBhkMlXIWivYLGwHmP3KrtiIcdj9L6SUV2X26E2C+1pw/LpTHGYE2bI2Ho
h7JE7cs/kaUxRdbRiIxu9qFFkKjvJ+b6Icoa7G8aVgKMH6m3iTksDdNdGI9FzFh+f5l/EQwMR+vH
Va6OZdrhDGZOaau7ptVRp/fIm1GbRlO4DuAN+d+FeWhizW176wlaiE3NBeJ/uG1XC57An5oOyv4G
/OyO73vg33ou2zoR32BKQmBmFk6UTgnF9dqvtUSjDsNDvo1vClLCwpgfKb8DZXsAdZCboYbQixti
W+1w1zEylp1NJuZ2XZ/X4mlDL5rotBXm8q0ct4CG9YnZmhMV1KDmcL+BiTkpBE7J1nHWgiH/A9v2
V+c+/d35xGhU8B9zoQdtpIbRmnxU4oOJ5R3kiYoyNtPDaog/yKIS1kuoK4K7DchB/3BX97v3s0v5
7nyCNghsTTcxgKDVuSIYbCszrIlQKNUxTFoZvewUKmvs7bfRyoqw47YKqvanz//FKft9cG+BA16Q
OzTaWWlcwR+FCkr3aMxvI9DbNair772rWbvd6uzD77/zL7on2n4M/tvT0+WCJUrLqgUSx1rgoa5p
3u7n+r2VUVCazIloF9p/eXe/r+5/+zQRNIy5i8aCTG+fdNZmLSr8RvsiJ1aomY8lnpgaKwRskltB
W0Mj2UKNc9Dvv+ovTvbvM4WntpJQ28haoONlnEv9sI03q46wlq/Z59FBbv/YVd5X2588SPuo7O9X
VZ62NdkGzontepVwcWZm+STyHfcrK4wAtb/1Lb4qCdGo2itule5JI5SmmfKnR+kXrUjt3T5QIQoa
FGUzg5zdspRVl7RpR8rRD3A9kZ27w4AOoYBpRumR82P9/hr/qgP8Ppm4KGB9zepqBr3VUNh/3N/d
NvrQywYFzhZKXHq9ElySyG/b+o/X+1e39t0aaKUSCklmk8EyjggqMB5WH8yVxkBG70/QDFtH4JVR
cpKmNsYnEnHvlvjjHA2fRiW7jelHK53qxtGfxja/eqverWJFq6SjNnK2bgr5NZpir1e1MBXRbEdo
K0oxRP8USpH2p/POrxaOdwtXq5TMR6fGCmY5e8Mz5aISOLWQiFivTAWLDk7lun5OOQz/d/f5fSBy
r8WxJpg84RpvDvmDrqw1rjJ/xITsJnJ/O680ixvU7AdRiP+7tUp9t1bBsNCWGXsBFfsUAhgKAYxx
gGOJpKVvVkYoMoaT2HX/8B1/cVXfpyePGhL8LleFIKb1ty8YNe/pAj1jbwXKnQghQ+H9lVxNi/75
mf+RgAGaKn+9Z6X+AI74nySGBpOIPoBT1q/1C5fX4nV9RQPdpcX/+V//u8/3/zp06+uXV6TRx9e3
unz9lzC6/7u64f/92f/WRqM71uAAa9/pIbx//+JIaP8wdRWVK81vMBJ7I/tf2uhdAC1qsmH9xZ5g
Efm3NlrRxV3JbMqWhsRd/U/0DT8uCrsyWgd0gV5el3ULZfS7l3W18g41otg96VF70FoxLFXdxeTn
1uLo8pv9vGwOWb3+ITQI2OoPu9E/Pxicmk7mvGop5vvoUx0LRDsMyvCEWG9OZqdD2mauYLPaxE+t
3BMKNDqiVHrfsQcCzt8KIRXz9AlTCOrGup87Og+ao+I+Qbbs9mp/Uhfdl5PyU7atXkKRXsnTfYaC
rshGTHCDM2IKa3AJGvrmzvWbVGoHKBqOHmt3cCQf6+YtoWert+UZUp7Xl/pjtk6XCY63YEgHUUHs
ttSwRHVXtLCKx4WtZPrLzDDPSO811XqEz4PZrBU7O7LQGlXZOYG8I/bFjbXRh1XT12nnJ8i19JnG
3HXqzEcMYl7cNS9pPIRdr9o9v3DjE1Tgy1X5rE+3pZg8J1Vkr3ntrUzz9W65n/SRThirrJN15g0O
kscGO421Lof9A9GBBdNMRdwLc5B35hV+XWQba5K4/VAHKloWctZQLp8RHjpC3vv7yrWMwiljdx7A
mHhLajmWIjqVGH0GKmfgEqETvWxBNVfHSsi+iBVOD8kQb6Oiv8rWXqbNzUcrijy4N58KyvlBYzLX
J45SLB/EBQ7nNnnGIj3tCmTqfaPBwIYXWHAGVb/RSjNsunMq4OpFvy5FuWswGrD3Mw3jlgqvCrt3
pSJGMwVPp41URDfI2TmL4zEd/1gy7Lv0v6ul78+nLBpokjQTcjIGgh+rprZvy3HBsvw0z0AfMEot
WphoPYk5uLFS7U6d82/64in6fJWz9BGWfphYhQf80skL4yalt4pU1K1yhmMo89NWAD24Pm9p/zHm
emAFc4e6OSSCdqSH4yIkhcnwNZFALqXq0Sjlu8wybFVuaFhawcquapd1cUPoOQH0GMw1/vWthAmZ
JDxgmX4u+vm0YpeVopG9D7ccR9+2qhwBtyS0ltzbeJk4KVHUTtcexBw4Naq+8V4cJzoNIDoFU/E6
WKNd2t4WyeQUBTVCwpMIW8Ggo5AX2rntZ/h71eAnRb3j65wSHhvJAKM7rs1LoXWnbcpvsKkeh444
0S07WshDS9k4Z9BiY2W5gmJ8sOIIbpgQRlJ6u03XBCqbYslPUxf7EuL2NSpvDV7hJVFvcrnz8Xtd
pvgzSi1XL8vbuMncLqmcwsrdVoq8Rhp8hbQhsxpPvA1nqH5/SL+CtvOTx0FSLNZoWgUK5pQfH4cp
77qymvX+qROtx0a3HjOx8IzYI6LcW8fuI8DGL/XEUiYt13TRvGbILsNM07Cr76PpUCNAjbTlmq3t
oUMrm5qWJ9ax32S1LTfypdEKe66aWz0SHtV1dFNC4JqNEYnC5Rcr11TTB0Fawq5tiYjTDiqmghJ8
x6rhTDVmr2jHA4uGF7F69xFLk6IeyMdwMwOYRPIpN68Q/g9R0Z1QN7lKl73JoH7FEPjucVnGj2KC
NbuaP3RYtJtR4edjiJSWnt5jcB8G31rrgxKzuC44xUTZn0ZI/AMYhWW/HfjppuqYrfMlzSdnafQz
oA5edcIih4oRe3+Jlela4hDMaAKWKM7ljkjQQnLM5DaT5ktpyQfAEhuQEfgGHUqJkee0JiOz/aDq
05VkwmOdf4FzbROYZwuLYYvm507mq8ho7sFvjX1zlBbh0sUuPGv4brUeNGCFski4/VsVcPvPJeDv
DPG9Svj/Voad4C2xX1qGJL87T2XGTvRPm/5Jj4tjrX8cB5arWDvEmN56tToqQg8Hm0bTrB1RIjhJ
j1nOiBjZWYBimwNxOa6wcF33J4iukqzlQdOxHk6+OJwWgVEXSLn9/Wo23d8UmIqqCr4SxKKlHqXu
eYrvGpB7Sz0+92YVyIry1Ebp5/0Fk1kMMJP6Hb6RaAUdaDCiUZ47y/pDrf1j6/OfyyNQVgPdJhpL
nSLkh0OlWsitoefb8ESG59O+Hip88iyPLmp52BhR9qcF+acfqGoafjGAXNjGfvzASegUocHM/qTW
wwm1vm/YhqsAxDHicGi1J6BAIZn15w5t5sKesOTP1tz5+qjdSFOU2EZUeb9/EL7rDP6+RWBN27+5
KVmSJkIB22urvzUQgPvGhjJP89NM2sGWtYFgIQdj8dl09dhWOqNQXCYNNVWhHjpDPWay5vbVwzxo
qNw1v+RV3PhRB+G5Y+qUmalnClZYRd6wR5Djo8XhmozGuUbVDpL2NsPc0LKCy1MVAIG9yFN9a/YF
G4np4fZ9Vrc4nFqN+ZX8pGYdO7OjDzgFqnV8LsfsptSsU6KVTlcoZ2zVONPiL2XZHiYag+Y6XsRC
o+PvZJr52lOZyPpy7TM+knKwyEev3iQPfwvgmHjtbKuCMLowezaj9YPEr4WW1LzEALNgDHRgj9ht
ZOGxF/XzoiRhAx74D8/E/oz9eP11WSVjSJFFSdKM9+HVjRTh00u4/rqgHDnoH5Tir5i8/+jo88tz
zf/c049sUbrxBv369POYlnUnnL/2w9cfzjb/+p1/nW1k4x9w7giHMDWSA/VdNPLX2UZW/7GHSpAb
pQLh0PdV8q+zjbBnQ7FyWposG6JGegQnor8ON4K167o1RZRISRBN5T883SjKe2QjsvH9LZWhR7Jy
mNr7Hq4qQ1SclKYJDYMGC13VYzMhpUhBaPl1MW0ncL6eIDaDE1Gn0vhrgVsg8VRS62mDU32U4S3l
bYpsrGNS0qvEK0lbHOPNiz9Lw/xIUpTirHEnuvUSIV6AgG+a4t00Vt/SBnt4k5k55FALdRQhRUOc
4geru+RZQNSmuxs+68dVGlYQcCBPAWRwavAsSRAf1gLUCGXNFvdY2gX9CaWefAD437hJ1jSutZXy
IeNsRsZU5o2FqXxMIIO6FuNYQ08yz5TryDW2dvdptBg/Nx1FwZAlx2qJygOL1nYkvwoBeMXIwxA+
acQW93IWkQMBJ9QaC4wa8pjfbSAZQONWx4KiRhBlzgA631mPlGcicrSwjQqRXX4ndZkRKrwWJ6FG
eVvoRywuGMTjWjxaGcShVRJuFZFz2G79w0GaYY9jqrXtDDKJk9M8gAYdMgBMgioWvr5yABGX9PNS
1ShRAOhd4yU+932nMmeTp90lg4ZdkHIso9oH3J33G/Seu80aD3Csy2OZVU2YazomLg2ZirJQvG7A
HiE0pJArpAHxQ8IcLJ+nLajrb1sfyYgy1BliJzNv3P2+IbXrrVJMXTCqyEz65evSJdal6NuwyIot
jCvijHO4N34WNeI52f/W1tLXWt5yn2L50ox9fzZA6N+PevpAhBV+XUVC1FMZi2bXidIBg8K1Yi0y
IIxtTYOu0D5FSnqRupHplb49iB1PTw5e4rR1wtG0mPfqalkH5Fbtg3lZPRLZMTsxKG0+PnrLt81e
ANB+lOfRsTYhpXNOPlGXLILLkbQr49rt9f2JRQbpgOLgUOV3TNHWVf4Alh1UTCtSVDLe5HefYDM8
FchJz5mlLE498XuwE/u4arJHpdFBvegIaOOWcddY3sy5qh3o4jf22C/1ndgJkcup+KrHnQk4XW78
piYuS7FGSEyLnnhqhpMQkIwDcD87qr0Z+ZVkngVhUq7zBu41k2XUMNET6ISUiZ6au1qLRCeWpck3
YXjbO6TdTYRyC/Kod/AktcGG/vUcqzCXQQliC7ba6qGcOMFmVZTiqoTvnRfi4kbwfk8SCOoPpCT4
rdaaHirlht5lQqN0FWEmmuYnQ5EGQmlw1q0wnj19Qc2AsxgmPjlgQ2dMBzlX1LPVlLVTjNoZOwW+
p5gX31xTXGCRDrVFSY+aNGxo8y3zPGvqqWtVjZGYPJzhJkewdYyMs3MW+WNnyETX1RGSTZNk6KhR
/EJoG3vuY/EQxxRYZqQ9jJH5CQdOhNILt3hZ6Zi/FtxqKuT/DP92WOx/sxJ4nrOso7SBqrY3A1oC
vEKEd0+VUU1nLZI2Rys6byiTGsldlYVi6wo6mGGt7+6QHPkKrKuAy/25zfsFhKJoHEn3Whk3s8AU
ApSnauwNWxuRBuYZcpxU6cFcj6kzRXl8NFWW0UkDiZtvHBabPssPSTkcTQCUagX7cEiWb4hBblQw
NJTSqg+/VXK7hjlbtQ3zVZNaOHJAikUMkIgFJ8srTFFyRzme/ExqTkVuLWjuuDUpDF+PK8xrbI2v
jTVd8q3ZPECBm2+Kwnwja/dGBWimVZ81BMSXKClKn0n8W5/qBtq76gwabwzFWXmFoT7cKPfmWOXn
SGh9Q4l5kfseagZddI4IeVBlj0323LbY8iNr0O6MTRgc6NuoATfsyShiHlhu1tAENajXYIGMvvwE
S6YPUrG9G6xZCU2i4sYuGLqNbBBVvS2NbCNrAG77hCCwTZL1qUDzkPTqehGnBPyXkCYBNvlHK83F
E+yyypk2HIBYZDd05dklMpRPdIOvaPDAlJnzR1H+0ObaQZc20RGSUnZkuQoWWZ68LLagU+bQSdsM
sP6WsEVs8sKTAaJKmipw8avWH5QkGaAdx5cJ2+3IC2hqKtq4aOvCZOeyiN2EjB1m9aSR9gOd+iGX
Y8suY0P0k1zyWLGjUya+DOh2HaLrWui0ZRm2OXtBWnNeahWkd4NieroFJmq2SLMgOYNWRK1MtrrB
t+W84fSiobhjv41+AzfJA/5W2nO3wilRIDPK/cemHs55vQQr5x5ngq1O5ko/4fGEHRTnF2E27mcA
UuGYGCDzswSXeRZdx8LPMx7sRjOcJqeZIPTjYVZhdw7cY4I20Na0ILQJbcFFGVeQcmpj4vmsUJbX
nexw714MjQbmXPDDyD0hKpP8zIa4ndDL5bZsIAAQSjjViiTLLHEvZjHqJxJMHhNZI6vPKE+0Aumx
gV3TocPbGVp1WkKQ68YMLBGu12pGw7MpqVPPnLOXZnFTFroAjtPTmuebW+l67ZhDfWU8W1yaColB
ViVARVPJm6o8d5TopupnQiUBm+kJnNy2PvdQ0gMjGsHup/J2sqYYIqeCEivLmjHkSCO4nQQzII8G
2F9FryO2Y67fx9iLIeOBPVKLxrbGEvBcFkcwwxGAj8lIZ4dAooO4mLKjSSmwH2mNDkuroo6V8BMP
Ri3QzmqnM8dspKujjAQXfZLc0cmTFPLjq2ZB7cp8Sp7h5nXKzcxqgEclUi+9QfWi7UuSTtSJq6fW
fS1lqArlW6uVc08bepklS31oNByh7XSoFomtLqHukSJfT5IrgPNLs8pPUYEtYqwcUflaWfldMUpe
KukPmSWEWf5hl0ABSH3mF60eOWGdQGxuHUBC99Mm0GSfxD40rp6Ebli0e7j3PVM7m/GTjnMcl3jr
LjcCAsT2JjM+WkD1DLcTr5HiiKMDfsgoXGBZdeWvYGkRRn2bGr+/zeI7LArz5k/NFwtoRBWuGEg+
GPjTpCs+6Uiykdm1NN4+q8BxyiMi1bE/xeNJvFaypyu0n50SL0VyQZBViEepOvSbj0p1eIMHAMms
Kciv8QTgYhId6aOaX9vsPlMOqQkR2uYJW0vfiJ2pt51ueVpeuztdcYb+LHQ+60FnoiE5drpf3aMO
jMwjczAbypAVOc2zeOW75KmbpA/Fp04+9KgWinP94hjYW/DipjYj0AXOyQMXKiInKzojh6GXm2Io
Xn0sJiogZVhG1IPNJbLguxHc442G3bWu9jILrvUV47TaeM291r+VkT3dUGDSBwTGooq0SqFohenz
JIdl7bZv7fMIJKHzygYO1xkkadaeWwzYuUM2TJwe4uKcLO4sXIE+QZQ0qJsU1FaSU4dRA/XeI/pL
7J31DXgKhwamC1E4EKgjkw6D0uy6SIjwfGP8NJv3Mhk7s1k4uYDjGYezzfoBdMxM4Wc61L5OTvWN
vvRrh7elPfDOFTL61cOQXkdufOWrQvempgi9JrRMhCn0lj/A9xiKGyM7yBZyQy+NnPqt4n1Csphd
aPLKhFRHH/KSdqxbyaHa4nC3jcXJtYsRH3u+xWlc3bTr7OGlMbjXLGn8hCFqcKDFOyqFNcdWSrfJ
bcgvJGEwXzHf6BlEEHBGm/DcPj5o6KH3JFZbjPDt2OXnBjNL6dNfknIgZnBTUK/Z69sA6w9KsteB
4qV0OacNqtqjqjAL8ITVHi66dhot31wvUJ8EWr+QrQdvqNwYDKP0Oq/BVD+O28US3SG7seKv7R4A
F/MkgVN7jjq0Q5/07mZQnzTtw7QCdnnO0rCZgsa4Hefb1BhIy/3A7rJuMfrNryYYsSlBthi9tOvn
efoQKZ8aMA9Q+WvAxeiHkynYlpu8fxOJlp2ip777bMgfKumsLvdxxTpf3JnlnZaeVvhnq4AD+L4z
WIcfJlFwiKjx2vxusb7GQA3G/LqhY9fcuLvKrnw2i08zdaR63G7FfYxCTBJcEae9T6zD5ONOz/y0
pEMzyxL5HLT2ghzdWpNwstti+QEh22b3esR2KWEmyOPUTovoS1Vp86EkK2qLpOqMSnLQQSnGyZ2Q
vhKtMXtpDYXcnTlMVXpgDDSLaJYqpnTuC7bt2vSXrj90+VlYngmj2s+ftiAItzXoLykpnL59mLfP
9fwNiCIW4MJJRJg8JMASN4ZwF56rnvKkxVjJPpTLt9aCJsdIKiJqSXvI40/SZcliuD3QLcBus8rR
m/FcdZy8jjBfSaTWUXtnA+iwmANlOZFbHQpkgZVumD0UV3caxyAZEmERkWY8mN63sdtcdY2OUTQf
kvQrQ4AFUvVSjoGxapc4ia+1OvEkqq6lTWfyA12z0+3jQCSVlRI6wSEvZbsXFcWuRcnPU4vgR7Lw
6EojZy2ab6BTugpFP6+Olu7TqJdCzJym5H/B49HIZqbNZ6tUoymAH5DwQFU/RflT2ZEVhNFiZeaz
JIjlEScJdssrHNek7jZfB/GxVXfSwH2+PRf6iyEgQ+F949VY4xh5NeyC7YX8O48evh1VtSsCQ4R3
91gujbdhgciDmmTePI8dcfvSpq9JA7DX7duLaczMP0RnZvIPisFNqTBSbQ6s5CGjL0f8hpfHnIzy
YNr50hcyn4U8jIdnZJKwbjmFo3DORrtsemghoj3KX0z1i26lbr0DQ1cWGjoIA4jNSOCQZBfLZYBE
kQ/PphGj0bmWNQcElNHqiwVLCDdLQz4ghBBX+pDrcCrRP3ZfSWKCr+vOStCv14xYw/brnLxJ9UOP
WXiq3rgQVXpB8KVDa4LePL6JwzHhWnTJaTNuoq+4OkgygXVxjFO/q06T8dHYAPtGb2bypsZn3GwF
dGUpANw/VweAdF/aMcx7wn8cMbtiDu51UCbQIF2ZKEadDou/ThQDHAsxvqewi4757DeGwxrXyT5x
Uxlc4BZ7P1kqB2U46yYM86ObDJiD3JGOjISstvm2lS6ThyqRjsm2nsreKxXQ8DbIJTFyCoVXi9TM
+S2F+bGkF6V7G7wFTCHzrS1YygdWvq0KVfUtKZ73ZyN+1rX7NT2MBSfJQ64+N+Dzu+dSIzwuc8by
KsjXemS/SzaL2fLSraxQmE3AiVXKzvxuVnucQEmZUVKdlQqcfZ89GfLaeVuZstXHsT8a040qMeUv
bcto/GJt2N+qPTIT/H5YpAz84nOQVe1pGfhR2+JJgibokCze0mufXJH4hW5feYTUn76Lk0vHAKpY
KHcrA++qu6nNNw7PPAmru62fgBfLeoWO9qXrFEK1DaIkVgHAkYUmNvLiRnqrKkr8TDitSnxUN8Gn
IhnyDi+uGYzYCbPuZjW/mNFbVp64a4QW5bWLfLdpb9b2GRjbar4pxiMBeOLe2Pic5ncY1fhaE6mD
sz9ln2teyn3f0k4lCKk8JPLG1+Efy7dpeaUahY+ChBqBeVZ7ZuINeUhRVfaXUSDLiHyg+IhnaCnD
pTwsr4Jil+sxVgMuOXLqmzhjK3mWewdqDlxFd/qE50jUQ+1RyUf4xY+a5POxVeKWb5PubPpNg50b
irZ5WACtz/b0xP5KAKr8KKKHW5wO80c+fbNikgu9bj7p3T2t9zm7a2pfkunQ8DITprq+yt2LpeBm
+LTSc9irAMonxAix+QW0qNijAZjgsuK4iAMJFXrplVkQw83VgmxFCvyUC442O9QMVEJtdwBgyXau
vBa1U8ueET2kuBzis2O86h3CKQZpPuF6NPS72DZ0H0U0ZZzaYAJp84h+HcuDnnwp56LyBdgqwHSF
z6UWnym501ZSbFSxnuG2w/2gegBeziN+EYHwVKcZjqh8i8HreahjH41C2u01jW64BmT17lJxi9bb
zjpspmdNRx6RzbrHIiFWQTqE6PZwcoOwoDr8v9SdV2/kWJqm/8qgr4cFegPM9EWQQYaRDXndEJJS
oveei/3v+1BZ3SVF5qaqpheYWVRdVJZScYKHx3zmNY7WnarTSSYgqXSeRe6yTGS3WwgI9MMReJqv
kXmi3TmcRxfdi0Zq9SoJeDXgB7ZFZEPgKJNXkrz3n/USAKo7qFuOEvAlHUwJF52m8BbYifE6LCJQ
hBXEWCAPpO3cOeWwnbUzgicygB4GRgJE3TFGT3xWbqjq8pJT6lPE02yDPtmbd+J1RwXgnsZhre6M
V1M8mCVXyS5iSUcrCQG6aTmKMvEwpddjs/K1NaG0Ma+N4qpi7R1Gnwbh3UwTddyQH9CNRXuQyHNC
swmhfHRW1a2KUo/+1ikkttwT86tFlRTMBzpizdrMrkq6rPFObFdL9JwiMow0FCRxu5jdqNk0/EGO
D4ayl8IdabANf3rXFgcN5GKHREc+7dLyhmWqV3i4Vp4l8dYv6+E0yU5RQ4JZnflrNgKLXANQcKnC
9dHIexSiwwQRnoNsPSgDrGDOgWDtl8+aSGTN+T6B/AaBs2vDO5xdVkO4h74yYh+bvdQJcuTOaKwL
ulkXo74EW0V2Sn1nFY52CW2nexu62x5uj9B4gNDx63vIqo2UAgTaB9OJrJ+rhDLFQM/N30RkLVV/
FhArCvyN6SbRz6f0sgYLRKzPhXCtl1zSVKTL+sIUr3z9vIkcOXs0q13fn4zzGvTdbNwJ5p6yd5/d
+tlpGr6aCPMX6MmHwbVWXwy1N6OJiKyDHUv3UcWy3aqI9QnZW4axPaZzrcQN1LLYTwLcKXXPtB4k
HB6Kxxq9KQJHpG7JYVdShxxL9a1tn4VkkygOLcRhjfVoWLi4G+BFuc5eJqVcg/OkQkVYPaeYozpZ
vqnibW/EK6d4S7AGQp6aCg1sp3CjxpDf9pwdZbzVU7dKiU5DJ7fOOBiL9DrnNOpHOgLrRn90zB7o
y0EXbGLC1LyXExxd3xJSJD2xxeoqmZ75dAolM0VR/YJ7mcRWTA4B5Icbqg/RfMC5bWUtCKAHQiJE
7JS1VbhafjNR2KCAMXbnyniJcgACfD7c7uSR9JeynqGubErFsEgSlSDWHSwPsTQlO1T6zm4E1J4u
WImVuiH6cEuYjONrGmxgbZ3K4VMVP4otadNllN+zQzr9ix4wzk2fmpBYc+JYjrqohD49QkXmMRpA
k8IyUHAl3rdWV54YZsnaqnBi9LNoXNGD2Eo93olqdTHHTxq1qHKKo/MhJBgehvKV3s5g5xXKmyBj
CUO7nQLIZiRJMpI42wswnezQl+nkggcxhgDCQXhFC3gkxW9IKfsWNs1wmPuStevHz0N4j/CCZUtl
6YoabB8ufUrVBO6rzgrwNSjynd5ta0TAt2WBzHTkqwl+vCjH+2QoEnzsG/hCVR9HHmYT20kq4CrN
Og5LSHI2GCfaokgJwMzLVdGP82kjSFft3NmRmKYHoYM31y3usHiLL+p4tJLCQXCHTlQ5hqN6I0zm
BTpsRCUVN5kaR7ddNL/BEjK91qLQowLUxiou35VJPQGyUx6fTAETZRBOBwr9YrdTi4cpPqgS7jUe
9ZTiBD3vsaf7sMbiVSGh5HIyd352X+2b6DwOb1T/LvAvKmXbyU8ixYFqR5jc9Re20rrdBX4XlXaS
4Vtbneg4FN1QJCieS+GbZr4OI94t21E9JKJnNF6yUrYZtczYjsp13zrhtKOpU6Z7Sdm15L+FeUrE
nO6b2SkrFypQjre8YE+lwxU7d6eNj7H2BAoOIb5vAlqM8VmZ3WI3RO5tQNr1vaDdyhvqC+z8aq9P
jo0EePZCG/J0yA3P1m4gWer9DlYvRyz+iXypmMOuIFE5G5DV3vHDwn/oi0Ow+P7WhBvUUMl+a9Ug
Zq8AaQRrNVOceUgAKBCHpR3iG+JFG1ByGMJdPkIwNB7b8XLM23Psztd1FJGr5nBv3L6+8avKNskR
svmkl8ONRXyNUrr6Iso5MWE7YbjQU8DrQ3BiYrrFJAtqO/VDX46IrBR904hoYoAlWys5ec++KS+c
AFiYeNoTy/AmZdpYOkSr6bFQTw1nPr8XLMLAS9lwBKJrgzKpZ1A60hHGMmy3JoIf1nnwzH0B8kw4
1aJHyTxts0Oj1JTgkxVc+32MD/csv6qXVK5OTOmpoUrkSGAi7yLYr5ZyOzqoVBvu0HD14ueHKiZO
imhIIuuaXkXaw9J0qdxUez0t/KuseJ2Nrdy9mcO38YGAVKtPA1A3Z2HnsRyJJuLHxVm3PDfN+zTC
vOHsHNhS/rDE5eddA0te30iCG3OxnMJfh/VNPrPXudHCAPWB5755pGGp9JeDRHWgGlcT/lMG/bQS
sT0EUS/JW2wdHoFodatQu8txh78QRBcbTSe5LeK73s20Dv+cTfpqys9Vd4WRrHonWpeczQXRhEUZ
akivC4xplfKJslmtorMAyRD+HAqiOpDNil5dmD2LC0N3/MZVm6MDSyKG5IUdDd/kcmeb/qVZefBG
cSWC1kBJrKTYhbMV5lvNRmNd1v11nqbUGJ9qYGqTqcAf3cwSLQTd6fWruXKllFftoBDCv32zYdq6
clN71lsIR3xVkYNNO6owmXGK7qVk95HXPnDsUSmPX6PaI5wK6FWmXppu+9zLakdFjtfYxcVJUTip
HY+rt8syvqANItW3U+yyERFqUOctELPmdqmkUtMANmKb9N+Hbz7lBBPnEJePBELntWfZha6tQ6w5
gGkl11Q+UFZGV4A6ZJ0hOeIN/UWSYJLmOsI1RxDYgM66jLSnxLXBEDs4kAwZEqqHht5Zek49SI+v
oWfiBDtvY6pE0bkT6DfCAMHdxaOL7iDBxWhcyPtCAMW55mVsjF2SnqAOMJv7AXmICIoyIDJpU32r
zT23cfnoLJRc/dRUnjBQolmJ8dMNiGezu6jye5kSfHmSuD5US7d+qUHzrimwCbEXAIHIC5c/U7e+
HIzd5gNi5CdIuUWf7wNAB3F/UzLAdyio+oEB+QFcPotandZaBT8ijq9ic2PAIIsW6WWtRNmz7h6T
HvrwVNECaYKrkG5yoIru2Kct2QvNQ3bnJJkJxoLkcDWxoz1GIRfPCKwiKGlDvX/fvwT2+Vd4Dp/w
QN5rcfaUvTbHlInl27wU5VRHQdg2f3//cfBaOE/t06c/rHN8p6GYv9bT4bXB8fPv/8Fv/v43/+wP
/+31/VOup/L1P//2gtNXu3xaEBX5Z1AP8DUNwA3iKLwzFUD+hxe9fLPfP2d5oP/82/86rK/Wh9u1
87//7W7BB9X5v13xOE9ffuR3zJCi/Qa+QVQMS5RNoFt/aMXzEwOahL64bqLraC0g298xQ4qCeaZo
QVTgt36nSvwOGVLk3zB/VCTIBBhvQmb4S3wIWTxClck/mYuPqL667ZQ6zWoJYxK4xLWmodtCoTeJ
NPFyMJW70kIh1pIzNEuFS6S/b3GgdTpUqxpNJZ9SloOvyz0W/llH7GXQQcTKCAhRkz6a5ujbOBbg
djjp5O1yIHv9qN8FckT7qCiRS6ZHNboxQdE0Aiypor6+mhtqsELqD6t8nGjDZYehNLBcTkL/smtx
DqNjQPVYqs8w9T7DahnYUHGLHxpaXyilY0mCz8mKXll1qOVQJ1kiJsXXePSmgXpjalB6wOHXLUit
6pxAJTNV1+rzO3RUywuMJiYbmm20ws+XRH1UViGQqKqaiDIXzrOBpYvI7sSyF8swLKoV42wuIoAk
0SUu3ieKKJ4iaeDVGuaXWdJ0J1qPyU6vLS2IuAR8IHNYUQHHTV5f8uQi4F7K3kSc5yiJxJBtR5kQ
bT7BSW90FJWRs96kSSaKr02YPtHFRLTFhEuo4ERsm2MNtjJDaE0HBkWBV+vWkrFo4ZfauEZVGURu
sh+kClOiergSSv0ZIMHsZW0xvtYNfimYUJo1rQd2sYTsd74fh4kM3XhJ8FHG3cgiszLOc3wQuwn1
SuAdm6hGME3Ps2IV4hq1H6too8+FG3QpoW8cp2BVQ3FYuilts80SDrBY5zDXIoRM4DuQdo9hfNGN
5uwVjWRcDdKzrmPsN/upSvqY08FC3rldi+mIbEUTBcwgDfJ1qUA1RFFsGC6aQpMd3cowaZXy4jQr
eQojfWllQpsgyRDKNozwoa7GfK/Mw7yT6LUZsxZij63hSp60jdsql4iDrEo53VgGytEaBSgzcHMQ
5tMYurMowk7gxs9qD4dJKPWhdcgoq4kNksPymzAoq1gBrV4HXjvPZ2gibOO+OS2tyNWV+LQOm30H
VEWlsTvI1Vlp0kIzUy/v0r2eV17SoeOll4QQCMlUioZDQkKXx6BvmVIR8XF/U4vg/6Uz8v/A0xqq
FjDoX57Q+P58KyCpXT8lbIAo+3Q0//P3f4dwKtJvNBo4PgFemhZIzb/9A8K5/AR6GkekiQoX98If
x7HxGywIA73ePxyQ/3Ec8yOFrwj+RgTIyQf+FXqa9DmEMEwF+OaSY5uiAYEOwV9CjA8Ya+6EuRC0
tLgMsjdUlkYKzTVVNgh1FIXydVHje4hVoZGidU29Ivfr1Ye77SdBzBH5/8dvAFj14zcIMZdUrJpv
gMwe7RrsDxDKKOBJDKfTVqOYZVaI8T9iZWsv6o2W8O2vRyV/DoL8r8Qu/wMXOjYtQN4WiRxgyr8H
cUsw8meDn1+GTX8uMpIXQPP/HSSNv8BTVH8CSL//xvedJejmbwQxKkROuJrLzgID/R0dvfxoiWcA
JctIPCmYif9zb0nyb6CA4BqhX/UdAv1PdDQ/EmW0si1Z11RVwoz+r+wt2fgc6piIQ5qaxL6SFxIm
4O2jpV2qQA4ELZOWhrMFiKusgBLLlASCClcP+BQSmVY1joUdjdK+MampV52OapKpXFUG2WpLuX5E
M6+tay7WJ3gKK5lGNTvxpENxyWzL1eLVrKsvVZc6Uk1pOYruE/IyNVbtqMlWyaDtanl2ayUEODVe
DrpwY0jxoYXmUJZAKYJ4h5uqV2ey4yO5Z1Y0k4GWpqB8qye1irZR2rtjSJHZEshoPAsXCSPRtrIW
BnYWljdFTSN3TinJ5fX8hhQrWLD0rQaMh7bg2O+wBW6crox3KWUkUbhSWr5Zx4UFIBZrSjJcrK7L
0uvlwc3ptcvBTQtpI0qWGAJ/RbF2J55JUjwRiZcwMpG2yU/0pUOmT+plj8RYEZ9GXXfdz/5DNPlo
N0kXvhg5E0bBo/A0SqMjyWDa8oF8ftExMfDXafPLLKeOotyWylMEPiUjh9QG8WzIUWsoJflt1spb
WYhaG+Q4lVKzOy9NXhU05AtEyt1wmA+B0e0LBeeMCl0na1DPWkXyZpWuejyAc5mNVQSY1EivVQuH
5EAGii2fAHebYPNFWx2dBGWM7g2g0zWiCWABH6K4vfPRRkuLgARdwkNAeeuiXWNq2DMHsNKne5hK
jlLUNODl3ZhYOx2Gillmqw4fO0wBbJHU2ajpm7eAbTOxEe1QX3zPkGAbs/WISBgEvkM8lG4wj25H
lTxHolGolpwvJ26o10E8nFsB4N0s2lVJ6qkdVs/VdAgRqotNa6WA4wlGQC0KjVjdPIl5leUYnSS9
f9EkNyYyIqFQ7PUy3cVm7sRJ8taZFbLHvPeV4JdEab0NVN1YWpZp9VKG4kWd0RX22SuxKKxVyvqD
EJ2YTavYYSXuuvqqKcV7yDFIPKTdmV5Sf0vM9CxCo1rF0VQbw/0UTJc+pSKNcNbKxutCKtE8G2ea
lSKuPgAlVHzIwWfRtJKj6U0JK2mdzholiTQ/DJgYRPiVg2eZWQF4oWKbiEXD2D5h1oKPAy8Iy3mA
L2l6rvfTiTF4JbItQvO4eHJK1C1i4T7G8mLOBXrV+bVixa8+4rrJ3JBUVyAAAmoNI+DSqXmcasAb
i8VlGGEXEweoCg2Dca9GHA0WrDfM3i/AziM7aFp3foxmejCG1LaaCm9TaUlksuxKy+RrdOi+KLpz
bH4sK3w/tiwdCJ+uSxret59v5GCQlMIYQeRF8oMftV4aUZVM7z+c5D+59392NpKcyozBOQ045PMg
hdTXaggtzwkzFmfR2+rwhXKEvHzEH/yl78cvVDauB50AjDP98xBzClNP7ymIagZsX104Hcf4TKMc
Hc/mptAAOVfJVRNa23rCcFCtrUM9FrdWC6jdypMnI0fNkMoL8EBysijVNpNgfdNKQC2CUexykC3K
JHyf+9+v19/nhbLEUZXi4x///ueikfPyNb9q69fX9vSp/P+gCvJ7uMFi+m8LN37/CkiJ/Ld9hV8n
FjQr6q75WOhZ/v7vdR31N8z/2CwKBSRC9qUa+D3aoUJDXUkRKd4Y0Ok/BjtLyWcJckxqhCb/tcRB
/0gksAeE3ycSmhjsjSV6+kcJ7NMypST2k+18tNkgnBNm0adD8II+A+SzZb9/SCQyvyjNOtW4sG3s
5w/DOnlS7dzp2xUqBCDQnPSucbB3XcmbwKYvf+Ovp+fi+deHynE6s3wLVVSpeJi6hn2JcrTlcUEM
LUIe2e5dxQUZntB7t3t7oJ0LjjV//VIjm0n/cMa8PzYDQnoQaVOCQT86xiYfj5+xWXyg4Z+vok3l
AXCjXL+aHLwFHd/+9QN+PjV/HO5olgO0j8dikfoT8OzSCdSa7otTUzoiAn+fQh3bFyRVODQX8uDH
F6nUA/Q7AW14EL+XvTM62FidJ6f6t/kgTc4yl8p62lTQ8v9LD/dh5GWuPywhSZXDZbkyl/KlNHwb
zMdfT57880eDrUgFVpN4bZ8HkLs6VgSFATAEX2fBqt5S7rM1t0iAaqyalXI3biw727Zn5iZxA7tG
XWpFPLGN3PIyt80vXqb8WWvo+9uU8OZELpeKrL6UBj4+cAI/Bhz+TAOBLpta2YCBPHk98x3it3yv
nSkeisEb+Z4N40KeoS366wn56bvGOFTljhQXpvlCxf8w49g9sbLH902LICbQLbuyceaF8II1vEfZ
1ZnXEx4O0iFyvnr6ZSv+cTt/f/iPYx9FGYWhT0M70rxcxGGYZ63wJqq0Xzzhslp/NcqRjJQ+JH2l
iIViq15ypq79LfW/LRBtOpTpF6/zqwc6Wl14NkhBCA/SjjB8m/0RDRb0SqLxCz29nx0BH+ZNO6rY
aBDyekVkGJm2tX8rxa9fTNkXz6EdHQB4B/n5CNGEI020ZTu0JfBkQL8xCbRne3LG0wwkFCI/zq8H
/urBjnaDGA65Zi5nt6DcapTD+774ajWoy2ccLweqZzKdM44TYtvPC16sIyMSyli29bQCiAjo5wpR
2XiHMagFDjvQgx0sfCxpgScElrIeZhFiBwaA4KyNBa5uvViNAmVIA+MU+MVbO1nqPkwy09b0YPzW
GPCmCjmOH6YevT29FgyMW3MRYAagzabNFoIYCa+sJ9Y1ugmzV2aqxRYAuW4K0JREwbj3O2Dm4NdX
nTkFbiqS85RdxZWCxqetc2pcpPTpVhF/31MRYrfHBQ2CUYPhjhpIR32Mtr2kpttx4GRDqaN+GGPL
d8d0tmxDmoVVHfnxRhn7aV/OigDksjZvfUN/VpoMwSbjm6nU+7Q3UsCvsCJniHiQWM8aBGsu03oE
ZK102JD6VQFun8o+/Dxu+IpUGY8gNlaBnn6c99GJAX7PIll2+rLHhRVmZyzuIr/xvTyJXgwTknDf
k6miDr+2JhPKYpVKZ4ZIo7UTtmltuZIvbHJowmIHnQG5hwgHUuy9vWoQUpBW2VWTpZKrkUOwKzbM
/t0UgJlthsyh1zk8zeRZe7+t1w2i+70J0jY1fWwLVQdi6D6c+jPN8pX1v6uC38llZ9GPqJpv8dS+
wYGFnyQt6J5q++/4DstDaJDC15RFp3zcCJisdiIKyYqonkQKLi24BIM9DW+aWTXtCHxmSVl4ZSBx
Beg7+4Z26Pm/16CMCji7ko2XcLvSY9pXcFCfKh1gIqwJfdX2XfbFybSs6o+rXucuVzWKSTrqOjKh
4+dVL1m+pAaWwZjbYJPt2k2yVV0Z+sqvN7B0fNi+j4PVMzcswgOWenQ0TVIupYLRK3az5g07hRfF
BAySHe+nTSd+8VA/xHrLaBSvifIwuKZgd7SXdRyGKplemz3tllMqwUXZRa/a1V3aKZEbfzHezybx
w3DH5+4wLdu1kpZJ1FzQSh4qQa64ib1fT+Jy5R6/K0JJJlGlJA/q7fO7+mMdihak1WX96SzEXq3e
Shbmr8c6joeWGdRFLgsE4giHlKOx/liLmkSprI5q6GfLOswqGWTflDjJskZ/PeZPppFViLKNrEhL
nnB07QuBQQw2gAIXd4qrbIR1sBW8P7EWlR/n8dM4R89mzRUMlozzdskE5q2/tbJtJ+6H5rxeo73k
Dps5zb+4wSTx+O6kty4tMRNaGDIZ1bGqmdjjZNr5uHpbsXSHzMPF3JqHrjXu0E5w505xYyGDX5I2
N70gijCIjfZS0wRxPwIIrGd4hDMMwgj2yHlQLCTdeHhIJv+hE0uMxKvEjfTmREQRM6rbO4liVhsg
lzVO00KbVRw5QOfKny0ouUOEPYk8BfSNR0C10vjgG40AW706oAy7FoTiG6z8bauLE8aqzVlr+D7t
1BDsm1HslTIPd7JfgHHKJPk8iJIWwg4io1VizHc0ZfU15sNAizCvkYrytZ4bytIdcoFil5xhgOGv
e82gwxvB5C80vby3WhzBYwpzvXXT6xlg4rG2TouhLri0cI/CVRr0xGCbXQkoLyvvInYJmls99h8Z
WlRGapPiblKrBH6TEq63JapAZeQHXg1Q6zxKgJBByxrv8gI5/4pLhm5SCNvFcBs/v56NyCvTiiJd
YH1LJfg7QoUXpKIjEVDXE/64iEA1mI4U0yAtbkflKfCBa1+ZPKmdJJR8VWpxpdZ+caxIx0tmSVl1
9iCJD0otxrGAyh8XyyzT8+aeMJcLQ9JGgHncIWNXQ1mk+atLJUgprhn6iSftcvH43EDYo2wqbqRf
b9IFI/LpFOJL0WCkhEZaQBL4nkl9SAyiVMKmp8BUF3Jute422lV9kl7UJ9UmuVXczosdy27fmNG3
l2At2MkWE4v9srFkZ1yLTuaWtnLx6+90fHAcf6WjDR0kY1vOkaVBlR29bJIgxuabBEQ0zsxVr636
StqUQbH59ag/CUo/TcTRJWNUuDalPqMWC9As3Q++/8WB+MOtefRgytGtmfmJ0Wc+c92stXt1XXjp
frTRFzz/Ouc6Uut5T7o+Ps77e//wXruhltBAYKyJYsWZ/CY5WLJvoh1RjGe+hJvxTdstea/gmF8s
qZ8ViD4NfRSEVE2OwZxOeRxy9im4RwhfnmpjEXqZ7eJzEND3nGzO4My7cb1UiLpNffrVl/jxbVrU
NyidkQOgCPuuOPbh8eFMBqkWdii9NZeWcZ2mX91uRx4BywQvzcNFipamJPfD8g0+jJD0UtYPVo6V
9qN0AYVQW0e4Q6yitbVukGTc+S+KnTmR81XydBw2vI9LKQ+hV03SFe3oWo0l3xKLmtnNCa5L4xCH
wIsjGmqHX++HH0+rBTymARXDM5iq4VHFAJvpcLD8hIOhuZfk9dhD/NS+Gzp/h9ddfA92PioA/nQM
CVwN7Qf+OXaVkYNUQeGnpJGivk0FkBeYtS1c2l8/ifSzxcDBKS+qVQplwyWC+PCqKk0J/LLiVXW7
Kl1Fh6X4ETrtqt9NL6hA2gQlXxwmP9nqQPOWVYHCMG3mYy9ZNdZmupHMnrCBDe9WHqUW4EtndEI3
5le2ID97QBIMiqHv9VjzfUd+eECZG71txV5dapOTDV3dw8FAvYLTsilt1sY6XH9V1PnJnH4a8mj5
a1lnjYHEkE36Ek8weL9KMY7DOtb5pwGWtfPhmQqdZnWqjardOnq2fn8mUoywspXd5LCx3K821k8W
o2KQOlE7J32S5KMnwoa66eSaqgRa4xAhQvjKeJe08le3wHL8fYz7lwczFPSmqXDy3/rRakzVjEJc
CBGs20Fzcee9YAcnk6vY8br0vnpNP+RO76OpMpUQnEsUQzyq8RSpj69KyWjq5bCWnOk08xJbRo9g
q+4D6JRfbLXlCvvh4T4Mtzz8h7cWaXFfDSbKHKo3rVkcXr0fyNPS3Vc77B1ScTTS+/EOWpWYSn4v
uX4YqdHp3IsZBfKlDSFeBmeyR+FilTqZt0ypuuKacXGcuZZPSm656qv1eRw4LSmVwmli0gtBDO/4
UOkD7H3MskOzxhnW5UPjmVvAn7byhCnsXz1Njsc6WpoSEmzl7Mtw2E7wylmPm8Zdbu/SRgv3qyj1
eN8dj3W07zqtCUvgzRAd7XyL0y3ik55hd047OrDNHOo9X4x4fJIsA36sWRyt0LmR0Z9MqMf0ufHS
KiUgkaDR/+quW/I1gxR46QjoGn3ozwuTeh8F+G6Q3isWjV2eF3ZmK6coSHjinXXy623wY7r9ebCj
R0LpZ6BN1sw2pjN6eVDIj1Tz1rS8dvrKxuA4WD5+rqMNJ454YBUJQwVShPNS7zUUNRv0juPJTsPL
qTYPqnD/68c7PimPxzw6weKkAeS8jKk3zzJYQat57oa3X49xjBakH/V5Do/WvNy1cV5gvGwTDyDN
u4aksESvYuAYnuygKvB1XfqHw/J4zKO132eqGYYzYy5nikCfqLpZmnyoLzvlzVf3zQ8R5PFoRxFW
mGp+2C2rRF26VAhPdSuI4DaSOoiFpCvR1aDOrkrbX1fZv7odjqJI1bIqJngZ21PcUFrFDgHRbrZR
mLkh0/ryWZdl+PG0/v6sBOOiaqBzfIzQmDg/0bECoj7Y2ou6rjzpDObZKt6g8+v+5UvveLSjmTVx
y5PRE6do4mgWvdrU9R0Vm25b/FO92p9v9z8e7mgyjcnSTR/ytC0I4TYKs3sZxaLIf+vb9iWo5O0X
O+PHm2fZGX8MZ34+yupak3yjYDj0Hdj3G2mT3/lXAPJvxc1/8cUB5tMBI2B/dnS+qFko5IHJYPE2
2pjYKrmYGq2ojW5UGMxf1l4Js366VADbkOHoEnf40WwKuhQJ/oSYQxKFjw1Iubg1VVQ2O2QAsxwB
w0KvvDYX51WpoBQgROrBzIXntoc5KlfUlGoW4bqoajuRVA8VEU+tk93gJ5fJmHs5Esgr0GbpGtPO
YguVNjnP82G8tIbBXGsNQqTlbJCsKua7Y9WmNIHqx/pdLOR7YazU8zm1oNkVzXiwFuTijEy21qvx
uoe8jxIbHxLid6eV7aqc48dSnw+Npru6GthqqK9bFAZoVHJomnBaJlRhV71u7fpQhQLTbRWD3oql
JodMUzbpHJxOFXa+LY4JsvWIkwjNnE50jVbbNHF0Ug5oG8Yq2E4kR5osX7XIcTqKPwaOZaIcFdZB
dVHO1LOqNgo3vTgZW7QlkzNpwWIGfFkUONT13Gf6iWya1ToZ5HyjDUXoDb4AYqsZxE1X5eLaGoUJ
WSizRg1Lfp7U5KztEkwOKm1yBaGb7bAXD10soh1FDOjWZiVtSaCDtSwMdL0zBG/m7rxFB9huCxQu
VTSVhNlyU1w5tAKieiqU72obD1UzuZKF73wSW6aXa4jGtgnqhxIMho3ZRGvUWbBkBrFoF7SW4qXH
ZNBskmk61fngjGSaDtq66InRl8qWDlW59Kp8OWvtSdZbCDs57MBxLnbx0t1Klj6XOGlgIGh90TPc
ZksvTGtURCpoj+Ea8W0Wc68brOdB4B4vlk6avPTUhDlNNohBCqsWhVQbO2bBHdG6vFEjyR2Wnly3
dOc02nRtTwxeC6LhSlqfOvgOo6C69PUK5B2GaT7RIdy0SXCWBIO+zwyjs4ulFZgsTcE4Tkxecm2H
S7PQomtotv69nOv7ubyOK+XFEkGNDu27yNeMf2l80Tf9HoGl2VOWBmQ84lIo6qEIZJE+56Bgyp3M
gUHjMQ/ttFLeUqN+60ThImD7PZQ0d9ZlpForcxhPhioqTuC9mHaz9EAFq3izlq6oufRHcxqlQwOD
MjOvu6V9CsJvQjy3dTk6XvOlxZrr81snKOla87XyG6LAhZ3L5VrNy90ipGrMAw7p7YmQNU8m9tQV
wv27DFNHYYI8NXSPMD9tC+YKbP19w0roIsuT/PR+LPCtkTI7L0JX0L+ZizbbEDqjVvBr/dpvBndO
x52hAVhGI6G1xH2Ai6sc3cPn3qiSj9QHB0Ud2UOkrjNyWSBF2yTCTEBRT/EL8sZFqaXz7TzDeGCa
1lknbQoRoV3LusrZw52E5sokXqd90Xr1aDltEJwqarhVVe1bHgr7aITjmtabSqudKVfWmXmYZWhH
RnBXt9ZKrc7F1ni01M7rqqoAwira3Zg75ZTQIxzgo5kCbjXqtI1GrGTDad/yP0s9u6VtTfe5dn38
5QoqNEhI3ubCdOYHErBu9ADL+aLpue5Yg1MguGgrofk6X0aRvlUK3RWD67zkf6v+NkTiVY1fKp/W
92DgvggGusqTddyKuxDgkdiMnJXmfh4yyUVS1VUjayPF6VasKqfvrszQ2syt7Foa8W7fgZ/sWGWP
iCY4CfVHNUsh+UGsl7PLJOsxfY8s5O4zZScM72rYm0h7rlpp1zQNJN83UbhLhtjWogMxpld3AQgL
EF7ZlRGhZaMbqOGatIBhtqGYo04NEWHmCFDGRXAlGYK2MRJo+vBkgZFPjGxkmd6EbewVxWDTp9kE
yXxfD1RJUFBTzfsZPZES5VGcWdoy2PRwxDJfx5qDK9ykk1HnGN4m+oneRt4UL7Lk2KKmhmfCKdRR
iBkRhaNv57a9Aq3elFqfVgXmQ6WFY50sO7XJLR1Hm9iAai5fyOqFqZeePuTPvCYn5OgQpwToXPkg
Fxp+RmawScLhRIPSAZ4uRLnhKqyyU2HxMDL5CPOVT4flrMwPMWjdQjBA0Cu+uhrG8UFKwnOjhQ0I
1FhEbRoDYX1A8VrLG3Et54W5b0s12sxaG3Bs6UhCZgEyXi0K2EpnWSezMhnnZifxyEJ2qfjRhSb7
sgv5VN5CQYtuMIyBNK7zFxoZ8b/Or1qHOIvDOpTelBFZ3qiBmYamqom/ZVzmfOMZqYQpqRNk1GLe
qxQKByWe42sd46nruGjq817uq7OsiCxqLmGYnYtDV9a837wEa2Fkro807Yp+lr4KMnRM6kHzOjlB
CQm5alsHuI+IcXuVSvpz0003qlSjAZ40yNzNZyOw8Yuhqs77ll8Xixhcu6Wch0G3FbQc91bDd6Op
x/E+PsXa8aTrdJSMjMouBf88NYynKfg/7J3JktzIkmX/pfZ4gnnYusNn95jnDSSCDMIAGEbD/PV9
wPdKmhnMTkr1uhYpmSJkJMIBuJma6r3nRi951N13ZgSga7TStenkh7J3Tni6rqTm76Nc/ohieM1K
Rz1z0/sRwDInB94Wb3WsmysbXoppyb3ZMe8PPHaSgv+wa2wfiV1eVYFzaDprWInW+05oVxBGs4dL
f+z3XVf/iJwCmIWtD6tJg3kh+Sl90A/KiB94tFgM4/hmUhgC2EOqIjt51XCq0g7PhCPQJCTC5N1t
rtKGXZesxn5HWJQBI8w5+E37oxm0nZtYR9qV8UqY0LENjTjo0cdTULGtDdEh8Yu925uksZAnP0E9
AKy9ybJsV45EYuXpfgBDfRaQmPuoPNlxnXDV9HtiTgWDQiKCe/9e74zXpF1inAMYCdWTTtQps8rm
aSR7r9Tjz6z2X6bEvRoM/dEcrWMp5zNsw+9Oh/F0xvOBTWT+HCL3m+MQf9vMPYYY3uK05s+7rNj4
5KhWJjyAnsz51MbjUJBo7Edo/buphqerGZu6KB3ABoBlMoOKxHT1J82zzlEJn7MvUXVC2VjbkDNr
qG8/64lyvDUsHMnV5ANIJm6nd4uNU7ePbRx9wPDYYbTe42W9NfqK3PfZmwn5KSCKmLdR630j+grL
J3qcUtyhtLwYBhR58uP52x9KC+4EOVTDoLbQaS50kZ/NID2aqjxki3y9QF9mBg+ZUy10WOMhMfyP
boI/M3TtS01wGF+JFn6DkDYe06hfK6N/qrRqj2uGIKnYSA+mTwtzdtSVJXk3ocn5K2Ukh0hMJC/0
F2knaAGzR5llr8MEWHZkl82BzhQ9SqUu/4w1/64RfOX8yvjGDv7g5jzdMtM8SAi+YFRaXQyTGfUE
9NOqpuJZdTWsm2B6G9X0UA3WbiIOrXWn7aQBZ1FauilGEDlFWsiV6LHDJLwEadLAw0B0NYxkMfAi
joP2Wfjzfd55A3zU5sqap2+dOV7kyFwX02u5QsZ1zPX8u66Px8BNNskMfqfJJJgsK4Z5hefKgjZR
ZMfRxzgV4c9daxULJvs+fNK0YhW3P+AFffYsSys/h6hVWuxO9XxCUna2h07bM4/ezn4SNhNfHkMD
F2vDCwwWPrQY966bP8oUsGUmupOhqYtXglPW5CXzfuQjO1TrVA9Szfukh9Ts1AC4g8qkG+Rvvab7
MGrvydfjbyJGHFW5OouWpT05Ipo5qU7HfrTOwVBeRFxD7vXeHLbgrLY+k97QSHN3PiN9eldd+jZE
nILIfgLCUWqP1oCtBYjMpVxKhUAr7usuwxfk32h5fKpEkoVp68h93Q6gFnmjmw5GnAaDfxWDxYu8
WAdVAyE+ruS8NqCApWwuWldsmwHuSTDeNr24sZv0Da/xo+03sEqyYE9KwcmUGS4kK5SJCx9zybQx
FQ1Z6b96pT2zS8Llcey1XRjPbCbFtje4qJ87T8wvgMW0jJzndFipcQKymT54asQRjjF+tPNtmTRP
OvX+ShYAoMrlez7ndyz156LQtk7Sh2z9aD0llOda2/m9f40F9mA4FFupQ2XIjoP7ZOphr+IzEwZz
UGrcuY/2qdW/cCT4mBwQmRNY00JxQiv3cYnB32+fWy94ZvISGnW3MrvyVCfyuq3NN3uAxWL5MmX/
Ei8i7fNNW/KJwLCTY04XB/zBWpuiba3hh8uwek0YxmvwskYnDoNuXVtu961JnWLN96xYiwxeaI6F
eJWQqTA78oeY4mQ3avGLX0xEVxHczlphFx3LeoR4By8i22vPrztWQ7IvueXrJUPgypy0V/SJa6NV
V3WxuKKqXa1pr4ktXlMQ/MFgfCZZAtLXb4nf898kuodtCr2dHMdjZMujXgyYuOw6AjEMrDuohhoN
HgGChaHKK5t2/LqBgGu32a7qrae+dN4mY3hAiQOXSyRXfu08owsEITjk9tptbXTPUf6QB1Z+0iPj
0+Qxrujy4mKUZ0OhgKgCLytYWlJF9Rk1xb1qHITbfl0WN4GmaN0k/ZXbMtfqu0nsNc2/NbLRD5Nq
CS6pIANGKvnIop/oMgoltcCdia6YwWKK5kx+yesUd+Yh7yHkcGClVy/S4mrgXodMJqtrJ8GvAJaO
DBW+Z8ys4+SHdOpnVs3nvAoucwkvm+/sRffTrdEx4kjT5M4EqhzD9ZcM50KvbrZ9ntZY67pL5sCo
9XL/MTMttRaCfDrhd2LndokfsjDf4cbfJbV/1vmEnpGI3ZhWN3EkMF7CtkgTCs3CDq4pQneuXAKG
a+1WV7Aau9rapHqcvDs5r+JYyepOZSk4QV1f6qhxftP9gE3Gru+cikgWogJFMNv7wddgoDnDzNJH
saq3KM11c3yu2vnRaonHG/etMyXh7ACL1DuecZdqyDtxhNPF2phDvB1Hzt4ISnbm0BMKQj7FNL/0
8XwT2163sTSfGBP5ZLOFZKO+TwYcg7K+01L3Dq/VlZkXN2LM9lrSvABcDVaOqU1hMdrvk03RmuDW
JAervCWfbBNDEa/d7s7rSbO01R5m6re299kqQVCamQsLrpfAao3bVOAlLXQ/nNr6KAv0smOmOPbK
eDVX2GfL7F467a4SkD6sKvNB5nlvvlHfRH4GYcRLrht9xP5nDIsafhArHTh4vcDYcxhvLJPnQhGS
NnWQpO2XgYzE1eSZFApWlK9w8uqrIOvf7dK4GgLxbsflIXK6HSvqWswuZGROfnq9JUnNWs9NdtsX
FkkyHDMKW1z7Vn0Y5Xjo22Zny/Hcz9lNUQUbw262rU58gYJmLWQVrCKqcWizxYMTqGcjK2+l1l/A
gsWsScNRGMVHIdvz1AroKe2dXCRThglT3ywmRjmYCdFImedIcZzyQMSl6rYO+l1qlZs2tg5xPBNW
2zo3ZM5dJf68nYR/lll99nv94LKDgs7iBUvn/C3w1B1HdAghMLO1ICp3WUWEpE2MRd8HxJ9a3/zY
eU7GjjzwLrjTYgMCexHvSkk40bg0FWwOLWt0Uqx5A3el1AkB8GmDmBotl3oOxGZovB/S9/euZt80
jfeu0MitVdQgrzYghBPoYAHTg7+r8jS6mzsInQRRlJt6Qhs3emVwiBegwdjYnwjFDrIMzpVu9s/N
8pmosiTBNbW9hoggNlqXxauotj+6XHUXOQPuiid1LLuyfjHSRK46h/mNx1d+MyN5YzqM9mLs8THE
6rOK1WMzd1NY9YBf2zEyrzpafaB84cFoAjFdtsjqjEVgF9j0WtJlFbW7YtyQvhBty6i+UosyzwLE
OpvNdx3JHu/vXVSY2smv7OijNjkDu4vKDzUGO86i/BOLBlBWzbRTyAIddmqBTNCP2pNANtgjH2wX
HeE/N57/ZuzDmFU3TBhUngur8UvfmTaPb0YBD6L4nmIbCb6bxR8mS7/5VOjcw1lB980SZSCy+TI5
C+re7doc9fuwnrfqyjk7+3Trh81mOLur7sVfWQiGki3F3D9/tt8EG1zY9jwLsZDjGOhdvnSdJ9uo
Co+6iwvr6/i0yH4lEOrh0Oz+JPz9u8HPX671pYHfeqhe+oBrTes+7K5kWH4uY91lIjneOcdiM5rb
P89Z/26iRmMKCYDh45T9TUYdi2KYRg/7vs2kvMAGtcb5cxhgx62Cp4ZZcv78zzf1b2aTv17wq5A6
9azWiCwuOG77M+TDHWr+gzx6fxqILC/el+ESfBQMkSRIMtr96gV0yfIi3YXZ7sD9rB7KO7jsm+wC
v3LLPtH+8QF+wbEh+AUYYTMSsVzXQlX0c474i/aAvNglVGA01/7jiLit2hYgho/6hdjJsNgvwhvY
1OvgwCzivd5WF3Uy/+AN+rt3CCPZ4qtGtemhW/nyZeytzp6AgnG6BRoRxnv6g9h2CkAGmDCBzR4c
EBJhBdrzf/xQ/3Lh5aH/8tnTRDWiax3G9dvmoHb93kIdb+7/JOD7u1ks10Elgzqe0dNX/VlD5lfU
lFxnWFs/xZL6YV6TFcKNJZn2T1//vxk6eQZTLlpZy7P9amrtil5Wlkb6ntpMG3edbjHx0FPDAVnt
tIfuj/PXv1lLuR7KBzBtSNO+vrL9FBeiS2eaaW9jqG/4Ni4T2GRtOCw66lBvOcts2Uf++dn93fLq
sfR4PiIIqEL2lyVc0mjLhY+Twr6ML4TghfWxuO8/3IN+rX8Td6TT7MRt+vgnRe9vYh0X2BzPcGHU
mQHEui9TRKtUrpwrUhYWzMk37do/Ml1Hg4dl95mO7oZ/9jXw8TVGCybe3uufHvBvIhN+AYaXgefZ
umlirv7y1hbmFAVpMK9rFxmeW61sGln/fHN/v4TB1rUwFVxCOZEk/fUSLu1jbW5Y1Yv2Wc+vB1ij
/3yB3xdwpE6/XuHL03Pr3potnSu0IVSStQyjYVWdqBdYbuxTtLGqP11x2fX+srJ+ueIXEUY9NE2V
u1zR3jnbCyYO9FXxJluzaWxSrroGQbr707MyvorI3C9X/SLDGNzUaxzr51XbQ3ZcdmKCwLDg/ElY
9bcfbwEKuSaCfP/nIvvLWkZnNbX0mgtltEV8cRHznUVkZmPsE+v9nx/e33wFyPvysN7CVTR93fqi
SchhDzpJDtm3W8fvLpuFtcX0dspoRJzy3Tc44nkYQR4u5tVwtjbZtX33z7/Bb0sOd9XXYSW56J8Q
3H55e2JJRky0bP8ifWsotJvyJin/VL8tn+LrC+NTu7n+onu17C/bUmLbI1Gv80QMxKomyCH0GJMQ
G7PR7pK1d2u+tFfuN5fMg323//nx/pen8V9s8L886d8oosey+f7+Fwzpzx/4D0si+NcSAazr9I1Q
jP/MWP8PS8L+F+MBIJ1Ugjb8rEWi/H8ZoSDp9EXU6Bg/eRH/jZIwg38ZC8IO/RwusgDW6f8EJfHb
Hm+TgLpwYX5GG6MB/PJKirFJCm+iTaY2Y2gvC5q2ckMCKHcMfdI/Kg1/K5q+Xu/LwuIblqH15MCz
nFWHxZLgqHW7r0cyetftIpbe0SeGHL2m1fOnusmC1/fX78aXq/9cIX5ZbfoxCVqFrm0tdSaDxw77
ardP9VanSwrLlU5qqhSBKOgWpkdNIxTyukzyIsLi5VXeYS4HrQhrPXLUts9w7e2qjDL0GGl495Ir
NSR0OPsS192A0VQR/xoSHsr8KYiFr62q0crSnW2QsCWPhtW2w6ENGL+RtSazyEI7ODYkJFRoSsSb
P1hdlH40AUPv2nfGmgyfqZi095nDIdZYwFVqvFQl2okr8uK7TeUJkREKNxjBm63qwlyVA7qWey9v
GPP7mdmQjZqbKA1I9s1nbIpIIKaZ1BKsDAWpUXryrBuiRkXR6px9nyZJC4Ic+CS605TlAwuce0Bj
PX7me0FG8XNuY4VguBsQ9YWbk2I3y7r3IBLzvTbXMYtqWhAikiqsH3YwuXexlUIBHYzxUXdrz6EJ
SAjqapRTI4GaNwgk0PPgVQzK/jXNHHuvO2q4FEhGbqtMJ5OhJxxVuzNjRX/EamkDrnEyuzCegEDj
LR+2AUngO2mje7mTia02tpIJL3PVMDjP/RxgtKzIKCHKNQw8DWNKEKk7X+Xw9olAYdJvNqrpGCt3
fRFqdDZchAL1ZB3tWXYTWTRt8th2vk98bQfFlaAXJba1FaXPY0o7BYqV194bWly8KGewyY11Gx/q
Rd22JJ2kIn/yiGDAdN/JfTN5+ilKNOu+c+RNBs8Aw+TsX5BUEX9iksRYaR0WuhIxBb+q3EyaPj31
PoElfpQZYVW3+SXOmFYzVBofyM3skCrBeW/IVN3KHDA9enqfIKp4oAvaLw1+ush7cxjG7eSRV+1H
nUaeIqSzIncqOl5EVfhoBzdw78QZ+RtZZR29z8DkTum4yJlKBvJc0LM+upnQdk7c+aFgGbstVU+g
UJdk+zzWmF1DugyTuKITlAi1sZTOREuzvXNhipxYN5gtc2KR9pE6AfGv0gmlL8pjblE/JdKaDvSH
4m0ugjr0TBpXQzaqTW0lXUgzTaP5WGp7pm7NVjHPNuqWLjVRrg+TYmqTT7RdWk8bz1UClzjLUv9Y
8o6eIFDFB9FYzIyxox6kjMprR49hyBOvu4efB33OJDTEiwdtk/Jd3KR+5Ww74aSHOgrkJvLnJdmQ
8cDoE+dS+IK4azn0a9/xKqJ7Otr8PmN+R+oO6UbO+AkxV/9wC2PkVqnu1kZ8FMpccwmD7NWdtMcw
d9qWxNbZe6iIvELhVOZHWUZ0tNrpcYoHnKwybw+TFr/lGKFCztjuBTJNgFTKdc4RNI9DE8/tto2K
4GRGgkQ3bfSBcESUQslN7Vqd+w0rJe5Us2exuTS5ToIKmRV8BFsVXhLSSyREzIgT51s7kusGLl4Y
3irqs4RM8VhD8p7aM3g5X6K/a4Am5DojsdlqtZtKn9r3pnOaQ20P0W1Jo/klRugVDpkUxGMENpwB
khUzgpNDBUQ7NK0Oqns0BnOy0W3amLVynB/m5BIMNYumQWdsRwgNeaMcnzQfVkhEGnX0qjXOTJKc
188MvCw922ml620Lx1VHGK76vgmKwEPKNyfbBD2hBSRQd4ilkO+VW/WHKav7DwgsBhmWtDJH2sk3
et35OGAF9wS6gpmkx6gNyCJjGWKWZGXLXW/a6UUEwr/3ZsSMKQKseidHPRtWut2WB84hJDDxt/Zz
QK9xIslefFYYX8k7E7Gvu38Qtv/Njg17CtuDgwPABjPw5fSvS0f6Y8wO2uB6IBqNkzIy0HOwI1do
V/+7pPt/2sO+nqhoHv16Me/Loc1HChqoiosFzjfTachJ+fFLoXTz77r0V//Zb5bcr1f4UoC0RY8M
a/k4w7o5j2dyZENtE8CR6jdgy9fmKTj88XSz/D9/LZEh8OBsor4yPYd/e19uYdG2WWrCPaQI4UUz
QkQE5MgtwVbGBsLIRjKF+Pc57n9r4/+C7vrLI/+tNj5/frzD0viVs/bzJ/5THLv/+gUlC0FtKXg5
oXn4Yql8qd/+uyCGyEaJbIEXxCBG1fjfZDXrX7oDaEX3MRf+fyCaf+tCg8yHLQYMAogsL4j+5d1w
YzQcZiDJx0zmRS/mlWEvOJKuNPQePyo7Bm4EG5lJGxu50zca+1I7ntn4r+As7lFCQsVneo8uD5Gp
EFq1C0ri6hknjt9Mq5w2Ruq3oV5Gl0oHGjsZIM27svrwshG3wTLIQIv6zegGWsOUJIgpbFR9Ziou
KYeBVeehGxZsoWFmN+Tappb7Lop0X7Wg0B3/KZ7acxTpp6DODmmTspgme7LNt4jjy5B15agGK76t
lTcch5IzaIk05NWJtPa1K5LpYjZ1F+ZDCe2MAfGmofBjj8u+63MUXHuyysZVYzHsaGPnse9qRbDq
VAcb1x0JAogTDeIJytLtlMfZq2nVRoyuzujvtUBq4ex7BOaY9UzsoiUOtYuSxcDrscJBVx6aFNWw
EpaDWst9HBrR7sYous3TOTh7AejRvkqJmCV9m1VBIbbVCH1E0tAjlLC0V6usD+hlz4NIJ1REaY/M
aAkFKzPzrAytg2CavwpT4Q2DOsMo3bzX7IDuqd7/ENowHrrYpCINKH/zqMaVqoZjqrRb/qjednaa
X7yBuWHVEDeepfyWle6J23xEnUtc4dvojBdKs5NbagitLQvgGameXsvwyvBF9Okw9L5yoxkOR8Q9
9GbvJhrbjODl9CNdpkfLIeTUAmy96YWW70QH1DapSbQsdPYWNcBgBfARXTkJkVWJrT34i2yBjpez
werU7pSYkBwV1bAKJpRVTdOTHh4l/X0qua++N6DymgsLHVtGfs1cN6jvFK35qWLsUZMsJ1yGedYY
PNYa6aPQSPK1n5UMK+GVHNOpXvKT+IV7GVsX9ntzVRQ8SXOc1Lkzov41ds3nIKkZzarEJl1paK76
zPBuSWCYN9YEgHQVmTL5LBNqTXpB9ka4xpVRuSQEjv6rZs3FGs7xRV9+wZzL7Jd7o/fZh63l+omz
NQZ6i3vXI54kazlhIiu774VDZFS1jENz5fjs4giyeisnQ89qrAP56dYlNhprXUzpEJbp/GH0yLMn
kYpdW1nRwZNp8WToBHhbdf5RiuB1tH1FsN/8lgR6vu+o1E6zYpRJpPFdMiRIFxM/J5cgmEKNidVb
PPBG6jNSP215ormX8uQCZDRpbj6mTv1u2tM7c+KrwXQeZdNdXEbc5Finkm+R75Mm0JJxyDlzU8yZ
8y4U314q2ZusTyFdWaUP7IjXnYkHpqSC3nRN9HXT+CdPDBB6NXmlDEDMcUFY8rIIkXZUqItusnbI
vv7MbO+6TLWTlS6ADvOowQNJreTaJ9dwFOb3IAelVDpVvq4zUrgba1arbkidE8sUEu4+WvIcpu4q
y0yoedykbVKrMO3UuM17MsTqqUQx1CdL0mWJrc8yrqVUQFyDEvVWQT6b1nDoIAIy7jSwv0VsbGXX
0nEoY06Hhu6t297+ofcORk5NvTRSJJCPvfdaCr6epXejzMEgTat/yXu0dVlFZJRIimblTCag5gAe
l5X131RXHeOA8zP04w+Rmo+mIve77Aia0uYUFpW07tMC4wiPlpDqTn0OZXA7Ws031hWc6JF1MZL+
7CnjPYWtPKnmXqXVQxzlKG2cgP/LWPUM4ZG/9yXqrGGKfMIsNQTKVgaIu2C1mfy+3jGjRTciE8xc
yfyaRWQUd1obmg2HToF4MfOKTxG418CtLoUnnlmZ69UcyCdRaPexR8qVF5CwaPYXY/avisE8NTo3
wPWoe0dXXVWpc5RSWw8qf7RwR586v2XBoGOh8oFkWN1OwzYf9vlovbU2a+QY17d9RwZpTk6dQipW
2eWJdDOk0y5JxV1DtmuSmQ+Q3El+c4drcsbvqgGdsWbb95mVAlJzWhaWwczWGEV5flXRb4nOfGzl
sM3qwdmAB5dhEwz3lUAZhtRvWVoCEtkJnGpM7aEt+cJ3sQbpfMTc1tSLx2WP0nHTOhTRznSs8/nG
R3E5Sf+Qm+O3cuxfWezuVMmjZmfZy7678bP2U1rqSpf+SXIwcNJFjCvTu0gr39wECSGrNKbn3Lrk
KfYAtFJIyMxC8Vybm5iCPFSBdxNrZEr27TFK9SWybnij2P4x+tY9WMz3ah4IYrDcYxurCOQ6m/Ss
vHNcc17vJCYcTw3Onc2ZJEw1WtW4SkqyIE2f4C7kMY5HQE1T0mzRZl6dLCgeUj4fgkvUbn6b3o1u
dTKIbjfL8WRF8irz52MzRt+HKnCRmEv0icLOUf+RVi8RdGxqusYrN3bIbo05uc2CLL5Kv8qtvqP4
0PBcVCSf0yd4kAnSJ72uPzq7Ps2J/sFMPWxmH+pmfl+7ZjhXaGzthBxE0zogoEcmMZZblY8vg090
d5pwT6sIo5Qw5UNVEWbptWFdTthmaYo7PZIDwoL0LJykuhOGkrveSPaO5d+jKsBz4J2zeSYS1VvT
vQphkBAuhnfBRdhFEnYm9Wt/4ADvKBaoRl4L+O+b0XDCwTH3WUxoqD+buzGGhFWJZgvNbieD7NEp
kA/2ZX0fCbnTDfmo5wWpP7l/kBU7VOCUM0I6f2dVyfdIBleZjEKzb27GUt+MubhoNZ6MXrTztk29
i6ZNx46tg+R40jobpDUHgY4Kp8RrkMYP3ayDB0+N16odNRo8GABIxZCeuYnteae04dyin6+sdj9I
QK2zWZHz4oWFsuwVCGw03NRNZkYKEOGJdV9c9Eq/BKCNgr59Djz/kEJ4WtVaoGEjmj9n0OBrK6ke
CVYqV5JI+nVVpMGK5YxYQy1ZmyCHkDuB24/0Z8dPrlktu23bTE+07e5dM92TRs0z0p5T2jmF4ChP
26/e66OHchqVk943R3ewd3VLG0JOoWmSCOhoey+j30sLIh31raiIW80gPU3DsZsiIoprbusLpyeq
DkZbtkWQDp8vk6EjJSauZ31JC3E3TBrDzu1WNlONyYwwWbUrfEZeVIQdUUEk+DrneTxo/vM8WJQX
t0ZeP0RUuaTYvZVNv53UNQD0tQz4AVnSSj3lpPzWRMFWskG7LIlxKFdEx+WiXTVmRszQD2HG68l7
ypyzcuxLYmO4IedPp5nlHzugScUnb9xusO+HWQvttrrvyY9yxHcV3zn5c61OukGTq7Wv/EU+/Fzl
tzZtNC03bsasJCtLR1RaEicXH7Ux3wZRj9o2CssGPu+gryfV4257jftPlD4riTa30UQ4u9Gus40T
k9etVhR7mpQ7AV9+7p8EobmmomXov3bN6zQ8+/0xm77ZpK8b1vVMFeVpZ1OQp3cnI4r7+iTyYNf4
D5P7rS4ufGkK5lHlfdD+iKLr2GnDYJHLi8PY3GGMQIgNEIyUL5bz+8Td67R0+9ex/DHUb8LmI5w7
+9No8k0QUOPj2CHpPsUtUfnQC2In7Imc1H1egUMsCAgvP1tAeJYkQJqMq7EDJNHH5y7PHqqsD93J
WBcEC7NkqY84fRqDg2a3J11EJ0S+QM1uHPGS8JrwXGV2V7Tsx9I4ihwDQ/fkNmmo0J0qk8DjXtGQ
ZBiXPVIShGrYIY7Z9DoFhYV7zTnTsjpay9rv0jFlBQQgsG5NWooj8q15DLPeJYDUJl2WDdo+Tsa5
Ep9J+m5PZVjaPLLHHgeRaRLnlXvseT7Zw2IVY+PRshfbYMptiDtHGNvGnb9n1CKKPHPb+SyFWlsp
POtCX+l4HIUkFMR1176+5fhwuzhHJ9uMkOm3YSXqo+3n+1yzCF9+x6XnTel3U7IzuViPXK26UVLP
eVgPkemEdWRcFTL97kXn2bw4KJOBcG6KhkxKixhkZ9o5cbkzdcjAKA8J1t2kvXiOsvStxHWAMvlB
6yzmDIcqvpaIhpYWbUUgQuBSbfqPc1aHQXsTlFQB/EnfJA+9nR8o6g9l9+q4d2a3R1m/Vpp/L8nj
ENxZEVPCjd77nAZbVSe7vkaAMDkvs9cefWIm/UweZOftJwMonqFRec3YRbyTyvOQJvCLQNEfGcFD
hwR+tArFQryI7xbYsFbGj0PSbH3Z3sQGE8nKIXDWAgO0ioLgyQjY7AnodVRM9xWtWYU9rBLblE1U
1voPgrPeMcgeIflcdb57nkXxyqCkDW0ZPamKfKLUYSpR6cSAS2/c+551GluPRNv6xZ69neHk/rHt
aTAT05XrLRnK813eeEet9yp2RKtbt2P6qhI9LAb3CkEgcJuBbdtEGtjSY1vXeQIXTOnHpgkObZd+
1wsSHE0R7ZzKugy2WKuMDZYnvI6aUx48jgyuejHcK4XRUYsEn09+iypseFOxqTLvyZxgu8VavypM
utrEqtD335e5d5omXk1OjdFw7oLcXkmAAxVfVn2KT1Oa5uupFDRf43Cywb+O91Tj67LF1yeX3QOj
dVOfvMlDug+Ytk73YoguupWuhvpxyMmYUlhfmxPUwI3fJ7uOWdfaLN4qyrQyExs27r2nGAIFV5aV
b620fsaWfba02Vo1fEtUqb/WHj2MFFvuROMX97DYT4X5fU68dWma96kyXKK859BFR2/q56gesQBo
oeTXLQ09NOvPWZ+WNRmdz23UByyMt3onV65DCm46HPUg3RCaRbpNtbF67bm3DqOqHme9OdmlQ482
egK3dbFjjvJlp8KEs4rl3he5625czlFkqrZB2Os1TWWqXHSwgj2vEQMWGY81+xLH7lEMHKkkNXRZ
BtgVilPUI/2PiYhpJ7Tqig+TEH1ccaBmQMFZSWpbz3ybCLbTWAXm9DOjB4CmGp3iqu1v+HTrROj7
XjShhlmKZke28R1KOfvoZNFFZGprOC90owuUw5hMlGC+2k/6fZ/FWyinG5oa1crt9UcxSLTgrlOu
OLLuSvvbVHxYqtwsTX8D9W+cJbvMwhA7WTst6Q5DYBLWpzOwvGrm/uTX2XrmCOAM8oL9EISSR8Zr
xT4xykXlW5L+MZSN4MwsEpKdGcmVANYwOlRVmMfdi8o4kjXe9Fw3XXPtxj1QdpdmFAbcH83YbA0X
RFI5/4j1Yc8Eae/U3rthVW+RQH6dqSrMvHrcDFUbXboyqR46nQLHL73iiBucaRX3gHWiGZdcl8di
mmgMGVm+qQZsFBrSd7gCcueypq+bvCFZt1ujEeP1SHKxTtq63svcehiM0t4mFovv3FT+c+TL5uCN
7mPmGNoJteBtITlaK4q8atR/2Dq7RGDBLClY8Btrh6bZX5We3uFMduo1J39OVBFn4EwhFYIL7WFv
z6dVrAumfMHiBxwsWkWlR5B7g0alr3m5c8ZVWKiTsG2s783/Ye88luTGkjb7Km29mc2gDFqY/TML
BBAqtU5yA0uSSWit8fRzblZ1V2ZkDKO61r3rtiJ5A8AVft39O1/KZcHJEFHrRiifajE85EwY0N9A
wNHMYdEpRtcYiex39eqcdGM9hpLoifsd8tsTNF6MnurNmAqv3uVlj6Xij41GixgleKzuZIhAH0dr
VAPtw1Qqq2hHLO2F+2JLWg7ikOT1J9qaRBPKxwy8IfNIiLDF49Hw+3GoISFtadU9bHA198eJqrn7
NOn3TfXQhqH36+c6rGGIl/h+LNEU8O4lcicqoyJjrBGTCkO+0OXkxNN85i0eDHHwnTLqbuxbDMFO
1fujz43/JlpbPvk9iJ09faHSSrkxMaqgWveYnNFHdVYVp76feuKlipf+7kFlp7PspORXzJtiZ63j
PWamfn3+O2PyZBHlsHNLvFYbnzWy8lgaUkX5ONpQhmqgz+K10q6dbkseWLC/Alooy51oe21W2dfT
PdQi/344c7DONeFQw4slJfFxWOgDRVAxrVaCt1A0XJkyNrX0ucsvTfkVTws0PtOJN3tqTPHi37/Y
oKiGJLbUP3DU3dbYKH6zOdUL96kWJl4pclVZMdh6RYvzx3EspcrI7tNwq1z1vrpCfEVj+opwnda0
n+Yah2yMFKz7Xy8PsdQOX6jjGDbfUqafSBj7vX+4xbb1PkLdisM4zun5bUQKbZBO1BGVT4sQF00V
zCS+NVTD6QT9OEo+SQmcGfzPxz21V3xO0IFeWJdcFvei0+4vtDB+KvIdjHgwP1O17Cop7Mw3Opzo
bCofJN/0xrW0aTYG8fKJSfKpvRDYKb3LtKTLAL7B5hzMzJFT3KJ8JdiyY4kataOcuKt9fUN7OvSs
Yo1O5wKMry9dIBOTvXYnnE9Odm2LN/nhe4qfodH7ZOL36QDH+/imy0GdLWzqcJLZdbvYH75h80Yu
YhVuWnjBYjOIPWfYnWqueusU+8W4h9qUjlqDrYsvDB7YE3XpynYFukvseszcwj0p4vi035kwGPAc
M22UKjSNH37hNESvmZB+sx86r9mhj+1ovM8phZfryD9J3P+0C4jh0G0AYrVpU9cPvq/VpHpbVZj1
NNBE6oQsZj5tlXW1nmicNgqpdUvdt9VzyjEAP3xYV8qqoz33dK+8+un4PPgpBxuS0o2ZglaYZnFP
AorQhM3NnD6Vk7RXybMvV9IdyjDiJr/7tnDsaOnTTPSORtNTLI+i0rqFPqP3eHDnxId32G6s/gLL
7divRBtBc6NwvcI29ONMDC0ATpBS9LcZIfF7atpQz7R14UUgrAYfBD6J1nW10bhZnFiNn3Y13tC7
sZ2DxoUeiZGk2aO+moxb3CSX+rGK9r/eOD9v12IMDiEMBFAsaIcYUcj0gU0pRzBfsRRapT5JImcl
EJRcHXfcJzzH009GaZ/OXTGqcDCGFo7/mH2wX49dbjRDjfi19ZW1dlXtWvr4h29ieYvv2HPeC8ed
Uy/0U+emwbiowmwOCgJE/bAw7lD+UeZZhUaMJwP+FhOSdy+lNYsjf1gJbt3wVSpvJc84Eb8dH1kR
ah+MxkAui53+3fGLllBNtZaR6efb242r+so2XWUuOdKVs2E9bjIBuvb/xue1BOYNJjtL/tCcK7Em
gDyUJ+kSITnIhdXLvGVr3sOJX2ERTt6MnfTkNvr5oBTRqoLuxiQGVz85bYy9mjT2bDCpAAlz/3PN
/bgJPPILjVefK36+PrWRHtvY3g15KBKTS3VR6NKAu069Yo76ddBTOGsHtwUwV1jXsdz6RaD+rff7
55MeCg2DCNN2VK8GMibr2clW7c8QTGC+QYKDD9LIbM49+ezkCz52aligeHVuOGIfP1g/WWK1pRLy
tNF594doawAtsYm2+lm2Wa7/zixCTiEkRrqqywenRjeZvdli4ovSMAs36i3ZhR1usL4ocfhd9xad
/4VpJP7Zj6cx0+jdsAcnRG5BKOxLEpogm0hMb0K/A2dFAEBf5kna4xFztY+jHazQotFI0NJE+nYX
EF+R3JrCcrEq31qRnC4f8lV21vNJ4YVdGcn1ycV69HkF2xIraQWZxUEskHUkPkh5iD1CWQv12IKC
3EMijmYlmE/tSKdGO7hpLVNLcnGywZVxUyaXuBE3ZYrK6OJO3ZTfoNefvuS7Jzs4RZ3RcHrT5MmG
dX6pePm+UFYWbo/oyMuVfo1Z9Up5pFqBZR7NF6Uvzp3sNbk5uXCO7kysG5wFDOH0erBwhq50nDiG
4S4ufOI4Jw0oKM/EFysCvHV/dvLMOXbWIdCTLYWmMIWv+3Hnl0tnLMwIe20hK6WsS37tqnwJz+K9
cQnUmsJr4FLkNx6jvfTjxMI99rjvxz54XK0JST5bRBAp5Kvvb42WJPFWMEFeRi8EFe4AkfNODHrs
gZm9RPDozMRN6eMDB3ai5rSO6r/rkl/MVXpj3XZuurPd5RFw1NsEA+C6+/W4x54V1S4Gu0S3ZJsO
Nilbymu5bZnPOrFrlbFg5dtfj3DkesDd9t0QBxsSn1iuSm4IBIO/t622r9MbJFzwnxtKi6dunMf2
+fcDHuxJjUJjCu05Yu5gyrPiAuRLvrKR16yVjbT+9eMdO0LfDyZe8LsQZY7oGWhaU39zWhI6aza+
fbc5pbM+MgzqTdH1qyLjtOSD6QGUs2OjzUAEvyl/0432log4FRB8kv8R6zEOkxDagEEHzsHcVxPD
lLKRJnKaHW+Fwrhfj+f69nQ2R/xDB5ubwn0ZWSqKKfNTEqkpaI9IbNqzRlHUVoCwuVEeQirKHPXE
JzoWRpLa5IFMBekUh//Hb7RUYdJbFSbnYv9qL6NrhArOGlIV6RX6M8xnzR8u5tMBh5hon54Riw0U
W5aOOOdgIiqLkRQd5nNv16DxhWvQJn3AHJBPp9SudDJSP7KYec4/xzuYiwGtTcmSpngThvd5cT6g
Z/n1ZD/60d4NcDA7xrRztFo80AjbUXL6TdEpW6mVTgzzuRWXWajh94ubnpgdh7u/afT5gHYIzghq
Bo5ZkUXlsdQ1RZe/kzdhNFMzHNJTNqbGB0+V0fFjF6XI92+s7+jBsdSz71UYDWtxn6O6GXowebcn
z7hDqa1Ya+/HPciMyXST0OcxADPCMHC+FAnjcT09llenNo9PygFG0gh6MaYm4259SlBNaQY9uBMX
mpvJE1mh8Gu8WbjLZNvs5uT+e2SWfBjtYMMv5SxAAUc6jGbnVfIl3Ob+sI1XzWP1s97lXrGxzk+J
3I8dMh/GPFhqepCYYcSNnTGbc+IFyqvP6LOgUBS+XDyfXmvHcgAfRjxYbM5iLxMt1IT3G3Mj+/2m
6y+XM/269d4UlObefHJO3oiPrPAPgx5M1YWOh24cxaBBcWHbV0Zanrq2HMndYByocyqTuEEiehB1
dta0UHpliGwHB8kTPmSRB+aLBkEuo3QQr1mGGzNZ/QXDlCNB0PuxD026ZsXKnC5n7Dcy/sp46i8j
Yl16bG4Hv+58zacgtY3OtR+/3teOnRAfBj4Ig9qZIitt6Ab0Ibc4F5E9HO0tdY11uXMufrfKOn0G
HtvnPgx7sFLmpnICpEri7lLsgo22dW6hz626S/Wk46Vy6t0erJAhqa14LHlEvukzPOkmdsW3HbZU
ip1qRQV390eS+PQOe2JOaQdrpcnTqKhEQoUAE9c9L69uux3GQmTlFdBTBGY4WZCf9CPn/LStyue8
uLDC/PeMPuR9pNasBN3MW5bqm4kO4LLFJFHeUpA5EWgcXZ3vBjrY0ItmEXboDOTI9cqU2zV7kndi
ph6JKT48zEEgOE/NYFc1r9IknaB4YIiFCUFOut1GpkyOSBlPnMZvdaCDMObDkAfhk5FzspDONVbJ
OYJl2FDOnVCMdyT2Pf16IQGZXsBQoD0MHVr643fn7+KCpogTzy6Ww69+yMHWVMch6HNubm9xHIG9
W9wJKzH7ikLSun46MdqRkPv9Y+sHiWTbiiQVq2BjVXlQP84NNsN5tXjLjlf+dfiWPKGXDL8oF+ma
mpJ2Ev9x4kMfFh1oyGDBiuHHfW4Sri5kPvNzy7fIe7ZXp9lCp/bAQ//irFV1+qV4u1F9Qzs4BNsV
MmY0hn4NmPFSua1+Bs+cPFvjxJGjHt2aqK8oIvNJu8PB1tTGzVChJBXbYLChK6Zlz1/Q0ZREDfod
vdNXgduRZlZd9ax4dbyes2lYG9fqLWzCs5N3oCM5Hm4mf/6cg90Ks1TBXkGTJe+DPajUre72IFBo
tfJOxUpHQ6V3Qx2c50qfq1Fmihldhk/wlzd21F5FUf18Yi4feySyKOL+A/PhkyN7RD2m70bGESW6
YK9sAw9E4iXdYvtTwtGjB827sQ4P8QW1tTrOpUhbYW+zQiqPpJcYIkwEaUX4xbpYrZPPGMtTdZlj
a0axZHKuDt0s5uFEqstoaeT6bSLJTN52RT9dSqKqBupEim69fDnxXo+E8MhI/xzwYKpEkU3CPmVA
tYm34fI9otuMlvTYxEIA2VMNFhyY1Th/PzHusZPm/bgH86YaJqNqO8YFBJ/tFi9aFVfL1vHxVzE2
0h4R9tkfIfZ/daz/xJ3y3ev3XrqXf7xC7ejmy5f89f/8825u4pf3Kta3P/+7ilVXf6NLnxYKkcWg
EihuXn8gXozfLNi1XCr5zxTthO33vxSt1m8aF1suYkBgBP+Fv/QvUSv/nsLV1yITR0MGWKT/iPHy
OfLRbVO0dFng3DScwD8mPvrEUlC/WXQwXzTn7WWPOx96Z+MyPh98hHE+fX/sbWflKX++z0fnh3E/
icdbJL59YJoEKeZGWcuP84V2BjCLEg/5sc5HZwGx91XdSp55e6rw8nltfBz8IJafwFooZqDBdlrO
AwfrFaXz3n3/698jjvfS9SOPR8pP0/lUIl9wuM0Y8jAoZVJZK1CmG+ss2NG2ef8XQvbPuwuTA4gG
Zqb8D/CYHz8febpssk1aU8VZTPbowfLxqqRp5mTryOcA/eNIB/sYivkQqTITpWCaGM805V8EHvkP
CPYbcfapmE2n6+AyumhOhZdHru6MTa8R900mvfUWfr7LoBYRBOxUSsDa34W36JJpEvDiTTivmaMQ
ALUv+YnpeWSCfBjwIEy3FlNt86imN7hDPfYjCU9FjscG4Jpu2CAqadw9TKpnMrYAIZYpgBooSb0g
BueBkBNcihAGG8fXUyHL5wBKx4H2zwFF4PzuFaayNCV4zVu42VWrTPmqlw9BiOC4Cuj3qE7M/s8x
C8go7Dc1mrKFp6/4Me8GGzq6L+zYMYHZvHaTisjwop5PeUZ+3rmQ9HOtUBgIRNVhT1Gi4ydhz5jB
WOW0GQ3rzrT7C2q7ZxYd0L9ezUcD3/djHUx+Z6b1tTKYgMgCPOd8WNNdAf2ZFrxojTtMs0YUQJfM
qUVHmMebOrjP0FygsrQpj9A7dvAmA0TbQVxJxNlWAKwoCgPyAKmizytzkulhtwXTKI6HcY2iUvZs
QTyStblGAYPetcqRn7UZQY7AJNmGOl7EAp20OOrwBbw2OCVZgqzUaRUI96SoaTNPQXuida/pFy+b
MbgPMUy5tRKJpnC1aluvCaVIO6uyHv8Hde5fKttYMtoRMwx8YkF+spI6vUvDyMrc4A0NFQhKVAxU
yN71OTYDN0WqlVPp4YWQYCbUGrIfh1Ki5duWhiCluWihEmXfxxock/2ToxapOOyqTK/v7ARJb+o6
pDFTv7fyGt75LGuV+rPECWdTozp/aFsF+yc7KJNdk0YYwUhOioEZdnb1BU0M2nJpz3XWno1yU8n0
/Fa0Qw1zYRVXQ1MDdqKBXdp3EvXiu3HOB9XVlH6wYTz3hZRf1WmO3jnUWv0mbCdtJ0dRjLxsoH3+
BapUjrwmS5cifUyVTNJ/5BNiPrcwOkgEOarQaodpQLhA1ylitUlWXdQ5274Z7e9DUzWpq4wo8lwl
qKrX2SI2nPpOe6yQ5PvtUs8evAP5NdKc7mzUrcYvcZu7K5pCe0jiNHg2TSd+yvu0alFTStzSOpNi
QuK0N3qytNWFnC3Si11VzX3pTCis9DKAtiXhyocaMyrOmnkYuhvsPiRQku0YUtJUpby6S2Sp1HAC
w6j7OXFwpRtap10ZWZDug2mM1kEcLN8Nc6CpLRpjOvuHTEHnE5SVFnqhDUBfz6tsoyRNfl4WSbbN
lZnkSjhG+0nKzduxLejy1pKsSHdmJs932diYjq+NSdLt6zK9Sg0610xu29/sPA4eVUWDHm8N1qDg
CwhUCvVaLTcXcRMLDVGQFQ/TWFmJH82dkaJ5o8LkOtA30h1i70xZ86et1NUjvLX2XaxVyV6vLWV+
WIAi6D+pAUzzeUhbb32laJHFsgKwn17Jc4sNQ1PbF60epGColuS5aPs++mG0ZcRWHkijtF7UeE7d
UA1VVGJNqF+E/MTbMRltLhmZNm56eBUXcdFVjwIktHakrt0wx6czPQ2k2wwFwRPuhJi/tZLZ/EQJ
rTpnTpwZlyENhoYvYT9wD1ZEu8ly1sYqHiXcCgJuOij1qW3ty9isv2GJVsS3Bp0PqCeNovTa0mlD
2pLG4GeuN9lNWqv0Kg2JfFPBwb/q9Sz6KS3IMINR0yvWvy4/G0Wo34VaHJ/PhR7cpIsS4N0FF8mz
B6PAQY8JnIfRvI3UHiRfm+uTX1jdz0pq7fWwyCEtB30YOru2TALFBbCZZW4y4w0FBUON75YaHlUe
bJukK58CjFLOylqNfVOr5+dRhpY+5JGxNdRlXsOyE7M61EfEN0oog8it4DINuBfdSo6Fdq9qq/B8
KMvpse1tCW8xFdxy5Cjf5zHNzyTIY74+ALFoUlAnVmu8ZNyrd50Wzftu7rQN2vfEo3nS/FIlagUf
NlRuUrBR/A2nu5AWVER15piwuwLMs+tx3DZ6XZ8bU4ZFkyP05HmpVDdtJ2h+pVSh2cpkFaOiPsda
ss/6M81R6l3TNPO2LDQz95VJfikd/Ooacg0/umYaHlsTop/VJl+wh9Euojwx11OLQVcpKaMf2dXg
OUqGn3atP0WBmV+XpaGhHzWb2Cs7jGeWprvXMxtzgbgJ3IlX7abVlHhBZj7qo62gnV0eKOzepbIT
rMxAwVVLASbRvKpd/k1Pk5e8wimp1pQfQkDMveQMeGW6kpzqITJqXAExiPDMwroAPJu5YYegFdnN
d6cFOyEZ9feyJrno0IOP+rJ9Tsu5W1mp9BgokDxmY/g6DESHgTx913voJwWmzyt6MV8Rt5urScJ/
Ik1uEGL9rFusH0t6mFzZyi9rKVNugw7BsyPITGjN4R5GSuQFyL9IU2tPmLNFHqK7YLXwctwiThFV
5MNrpUffpgIjI/y1mn0HvFDYVOiDqypxssmC0MR2apouc6dtdyboBi/NuulqxgXyK+ZUtReO4P2x
rvADgXTonOpHN0ehl2r5DZRtPAGWYd/KUrwvULxday0kt3LQHD9XwmwfWBLyVsn4OdRSfSbXqnD8
0ouVhZnKzqqMAlWtLJ31nYq2Eh/AwbWVlsWhVPm+RTLrN0ttbMJqwZ2gDZQzdR4YY1huwwAOjlsr
2M+ZmZJeRnOteEscWZuBmeIxH+4XpyeyHFHaSvy704AMudSCs04Px4c8tvWcCm0q5K/Vd7SB+gOk
T2g+YRKeB2ExsciGCZuERnalUi/Qxuv1Jpz04hKcpQ09rXBWoJiAmYzVXTBLt5ORq+djjLMfRIDa
6+SmvB517GAdJqDLwYJdab68DNVAfqnvIMGUanhVpiAENavJYB6FGs4K8NnSsacBX1WkfRvKD2bW
0PAiOdj0xbZ21mTTz1l2cKKb5mKV0vuNzRRxWWCW6Cwlw0JxzDHapgD78lJrL/gWX4tR32ppXG7b
yrrX68JxOc46dKg1QM0gvNJwC6uVJXATyb5Kw8FcVaV1N9dx4fel+YKH9pd61O6cSctXYdsNK1oz
y/3QRNY2wbBmVSSajsSrGM4Jb0p/hJq6ne00l7ZpB9bar8cgXPWqI33Pm/H7NLXyVTBkKFTy8CkB
iO0mI4pqGE/7pUTXAaYzWTtL+000Ad3bg9Ps6E7oaH5Yer6JEX+ze2vtKJ1+lRuwbeIecoVWSddd
Vz0UVVRdVQhhtqj+Y0Sscekumn6WkHG7jFU0YpFM6NqlzZWRz0BW05q2O9CSbRDKV6DsuYWr7c/C
DONXmSYPpXXyfW6NHZ9Uky5nBTCAOqDExVZG3wW9MlyrQ3tlTXHl4m3jmVE6et2CNB9Dg4Q2AxO7
yRLvlgD+HuwUfpJlno+z/JTPYe7rjYlDZrkobp7ONxUMVN+stAlPFntb5fPkFTWulpgQtpAhzAjc
RpmNV5Ok3ENub/YJcM5+G87YKfJFr/sRDgCL4qpaCuxAaFyqL8bK3hPaw27ulO95bt+lo/2T1/mM
QiB2Q0ws9XDwo864NbGN8ooelx/BBAmgZ65orwsxEokvi6KlO0kwRPqx+WoX2W0XJCHokeiFXObZ
XNSRm8IgaZWJRinIJGM4f8kgldSKs7PKGBpYrbo9OJPZ6LJtBTjSL5SIKFHfQQ0EYvBGRbEZrnbG
u1p2gN3VsFOiBpSOlT5ETjesR70iR8kkWweCuZII+koTmHel4LEsCZJ6AC2wGBI3AtnSCXbLKCgu
nTLjeF2RMB+y0l5JbfsIZzL0W7NkvenL7KadfqfnOd0nTZefFc3wRWGKrJIlrFzVgJCQV/2N1gOV
FfwZyVS/EbRSCI0wCc3h1AwdvmojPAAcfEs/d8AICbbNDOQmmhHLjk6oumBfa25qUXXpCDTOOIBp
ygqjAbqYttgxg8wcqxjBPmiduKzuBtw51+BTZo9q8+LlZe9snV4zN5qg98RgfFrV/BZaKIUbAD9q
OnwHQ5l5umD/OHqCrZjgAWUDZCAFRFAbdcKFzbhmVjabojJe0obD3JELZD/2YMEZtxoP0S1OvoJE
JHUwiYjIC7fIi3ZrAyyqy3pbNw2QDHvOz2ccmF2VsNBXZmN6ZI2xGUzcDxxBRooFI6kTtKSU6uNm
RPSzsgVQCcTO5MJzuiqlsWfLd64Qj76OoSM4FcuyssA1pYF97ky14RVhcNa8UZ1mmThVIJ+Uko5P
Ja5uZCXLi5XUy2OOTp+g3B3nvvdF6vurJMOgqmVocG6fy8zljE5uPFMSO3uk7xi4VTnmD5aMMV40
V2a0imzAwK6ZjKPuBnoBAbTpe/mrWWFaNCclyzqrpxjL496R5G03TDT5t+UwPRYkP8EY8zfQg4Z9
dIltkoA8ZHryZQB/7ZkCNTaYYbef5Rm9USO1mzEcRlCdgloW4673Etdz8qVyluoa8W7zrIZZfmVF
5fKSGRJOXXNjd7cONqU3CqqKm7S0l29JvVh3KiivCQfmdtqGgtQmQuDbtHaMBwXs2mNp9/Z+AANw
znkaXOkypzm9C3SUd0NPBKMPrHe7jHkzUVQBl5an7qXP2uraIAlLvV3PC5Cho7L0rlUtNPHVtYU0
PxwMUFlW1jhkVIaY20TdNeZtkFXGfTSzH1FJtkc/nwc4J5VV2vGmiVP5Z8J2ytgTwqV1axZj4zly
gDP60MvGa1gE84XEH4GBgBf3XdPLwzYB136etpzvvcD7TgL0C7kl85VGadfccFpAFHa1TudZ/lZO
lcZuTQ913eh39RtFWPCECwoUK8eJ0qfILgy4cQnuiKu5abrSkwWReGwG2MRGZZou4LPkyRHsYl0z
wRgTToM0Vjr8ZbU30HGKH2YHfnkGgGCMAoasNC2NZMkbJNl6AyazaJdkZQmWciaoyjnybmAHArV8
IjVzpG71IUNyUHpucTDLOhXpfhd6y9paozuh7fiefnLVzfan0mjH+qRsB6MKsmk6F97D3pdgkDC5
nRlOucOtm6pK4sWv3ElWxe1fSO9+TrpiU0tLNX3ViCMxyPiYSANV26G6zuyVVbjNdyGO1Ff9RUjN
E0WRUNPOuq/payI+lFLNySa7z8Uyk1orEi3Rf4nq5GB4hbCEm2hrr8wH5bnZ5fvAE5BdV9sUl6XH
Vexkj/PnvChsTZKDUFhxe8LN6uMDV2Arhygc7T/q92S0nXOh+rA2YCLc2twkX//GJxVjotOi1GIx
pw+ekmC8wdLwbcxKWPW0G1oJV3Xri16J0DNPCfePvFXdJItN94hCfYcCzofsqI7HjaxWATMWSK+B
+MELdsqlEECMu+Wh2pwqnh/JXorhkEVTU0LZcthkirFLooV576xibaAWqPrEFleOb/g6Lu4vprPv
Pcot3Yab2eo/Xp0fhz5InNaFbgLykGwaQ8TcpWy/ac6EQjrb/+Ew8f/FER+pEjAWyVKanx2qy4c1
lyZfklhWSAjL++Le3us+hoku+nrTFb0B8To/kcQ/Iur9OODBw5kSENOi4b2Oq3l24RPtIEl9q1+j
5MrCS2fX7uRttpLWSncVQ39GgBev/1gx/625/pM+kneT7VPN9em17f7hvhTph7qr+Du/113hBRuI
SEWjukFnNRq9f9dd9d+oxspg+zB4outaYcH/q+6q/mYYqoKoRKUYSics/+lfdVflNzRaXB5MKrlY
l7Ns/+//fJic7cH/f18f/H3Rfcjsyxo4f1HENcHmc5P7uAtAM9GwYrWHVVcG0je6iLRneYqitYG3
9tmC6p62Qpg518jBi73cTPGTOubW1Twl2Wsg2erGIiVAxyUkx/MU63I49loxn6uV1V8AWDXvg7lU
rtROKZ6yllZ6LxfqdNcYupRLVDHTVOxwhX0a1No6w+UBpQ4dzq6zcPvQ+CNRb93qQal6AHd6do7m
2QTp6RZON7sEFl/MyDrvBgzq6nGTgEuUwc4Dprrse4pLo/GqG8lL0xT7Uu39GCJjNCcX5IvWQdnf
GkF2s1TjfTOGPyXyDMlibOoeh9QqPsfYdJthHLwM2QN8/3vsJzfEEVdqYV02Uuq3leaaRewvqXNh
lspzYcCycLSLNLIvFVxCXSi7XxFJFG4cz884DD84xDkkr5Ov3VSTEs2fTHs5j1K4SkPwJS2Xp7HN
doGCB2kyno1SAM7G2MuVcm0H7SbJKFwhRbRIVmF4ny7hPZSh12EaNqGDQUUOjz/RrR+yY12PjbSv
FwhDQTE/KLP9EHT2OoQ+gwMefsCxiRecnGFbYBVrSQE/Qwd51pXzWl/aPRDnlUQCByXCTQ+4V4pb
vK/HlwJYF8kpuHGDn0SpP1GdGESODtRepoaQbRWC+vEFQBkKalvyhlm6s83hS2a3O72qcImIw408
tls1UdfhVN8Z44A1KPSiRlrWWSF9i6Nw8OJFus6ooch5wtWg2gILBK7qbCMufkU8nVlFd1HqxnMQ
Z19bo9+pZXkBoWsfzJ1wLj5rDXwf9eiuhaTlYgjxIvXKSxPG56Sin+NMUnaD5BieRgZ/pWRgdqHt
7+uweqRQDmfTnlQ3DpOXWNafg9YBb+1w4VLu2qL/YQbGddg7u6XgW2Ce/RqWyo02Ontd0FrLWb9r
W4KwttwXZspXLu6Dat7EbXplNRV1i9Cw3dyk6IJVBnGUGT4adrFureo8NarvmiWRisGDWbUImW1x
2cEG26nDH10XXSWtcVsAVSPxvHaygsfNd82EhYc83SzdSC21zh4kXdtJ6fgS25giRENB5nyi7GDf
k8rGqh0S5jjJj0E9XNKJ8QTi/HumzAO0oyWleqm+EJ1fFiHp2bhQ23WYTDbU4jbcORHJL1wkylUw
zF8sjDeSEfONGcNZtTEfsIkF/JwI1Z0D4qgJbvoKOHfFjTFagFAZEc54rK+7INEu89Le5mkAN9Nx
gUKtITz5MvmIQQ4fq7a8i6dJgTgFH6+uu+i+HOXadUpm6xg00UYN8sFPVSf1FaV/Hc1lt2TheYJv
ORFqumLyGluF6+pNT7XPJYuET7IUvoaD3L8GeXRjdIniNaa1Heo0WUNL/jJZ1feOQiXYVLO9YDar
nq5GzV1m6tImBunOZdZpu5tOlZarJmlTT1myS+7IOSzAerqeBmCWGRcwMtz5sg8TSHrpUNxjT1pt
krl8SNpwnSr5ZlLq/iygbrXueyiaUq35TaSSrqEwIxI8pkfSNdzoQf1Fm9SLpS2bVZmWX4NWhfs8
YhQbAPR0B2e+aBrl62JaT07UI9Ltl+CuUp3zYNYbVnegr7hs7pIo+N5O9eWglj/GYfi+9Np91Axn
RTICwwvTrV3IV0lv/xyV+WtlVsFLWXYFGqexXEOeopxn/yi5q5MklhsPYjM/twlCbEUyYoiSLRot
2cbqjbs66DClxYHovG5hqceOeqNoqerXTVWvZg6xNd7W3XruyPsoRnYZQQlrMNo2Uf7OcwWKXo0V
F1ohGefaTlzKe6BkJ25yAQjBSJ0oWNUEMk4VXc7V8lho6WVv9NuhyC5COdxqevcjDwrdI60FWrcm
CxY4vDJjkPdjJGGUXo3DOo0RAuETn59LiaSQcOu3ao0XDAnLmbpCdkctb3K1sY5x8Gkv56SCi9v2
X5q+Wfwx0FOgokGzHSteG76wSDfC4oJAtvGzwuRub/MXabgOz5s+vmrxLGGZg/BcOa1d/NQlTpyZ
/W1l9C0i6xEiXjLK48UwLM+6VcMBHEQ+M6x8M2nhLwZGeq7Qd3XWD1O4XyR6TBKFUo5G7ZxsWF/7
ZadjFV6HD3WeSnwLNV4P0bKOAYZ5MmeW4UgLvDeSplX7aFeLupUjUn/BAk+s1fWf5oDnfWQH5OS1
inCcPQPkOhUPMsbuKJWZK6fSDdZRiH0Me6/GNMQDiae1lNKK3yf2D3hV90D36lXktPEVzoo2tdP+
AUkU3ONo6Go+rGzdVjYeULQ75q9TOcxPXVMD2CGPsO7pO9uEnXzrUEH02YvzXVjlP+a2qNaN5kRA
fs0ZyqvmPJA55ptFqQx2VZ7G3guldvg6NZl0HdXa02Rqo59J7LH/Oy9x1UCpNBEqWHfSgC2NzIe3
pc6AZ9vvasmkJYHenamaL6Yqabye4ENnFqpxsXkLBP8bE/8TusevYuLL8h/5S/G/2n9kL8WP93Hx
29/7d1yMkBcoCdGnKogZ9NX8aTlngCqRdbgsjkVX0p9xsYIbHSHvv102CKb/jItpVLRNGwSdSWe9
bv0ncTEMDeLej3Ex+BVTYO2IwmWcUD/Gxdkw9pJqpNNqVvpdEp/XDfTUqvxWVuoCrTtbF0F8HWvm
Qx/Y+0rDrxhvq4pASk/PYA6a7iLLX6xKschSt26kTa8hxgp4TqD5ogUSQKlNhBe/tJ36VQoUvDPj
MnT7OatW5D/xwmhxlDcMDCtsa6XqgtBPeX6b3DnJVZtumooyoztX68D2TSru+//H3rk1N4ptW/qv
nOh3dgMCBBEn+mFxFQjdL7ZfFLbT5iIQCIEk9Ov7IzPP3lmuOpW9+60jOirL6fRFIFjMNeeYY44B
eaq5+DypZ3Mxbw0wkXGMBHGaTsFHO/+suSXDkIl7wEFKEeC9EiE5R58Epl5ODJvIEs8EwpRO3S2s
4xIfq6xaHfIoq71zZevQsI/CJNM8++px1lgelvPFuljnzOgV80Pyed6O5NU5Rh6TRjMfR0cdAvW0
8ApP30sHpwehfzF7v16jdl8exUZSbLmyz8wtZh+psjqtG1NszsWsknbqESMw8yGSxEYJF0bBQwAB
xefclxvTB9G7SHf/AP5UZwgglg9nUtynDYLSBm1PCWMK79yNIwTpC/wILphMKijPnFoVQRi7e+rf
pRfppX+Xv/8tf/97+Ji+tp8/Pqav6nv7qb7/13/Xz/xV93Vfe79+au86jXZCpEqO38+uF+/Qe5Z/
Pk5VPKs060ijArIOU8KjsKjLl2KWXzz5RqpUPROAH2NEPYX6VLxqqNHQMjhubk66ussTLN1T1RcK
0nQposYwoxPfohVxmB9LW9E9VCNJmI1qjgHu/TFHWWCkLnmtseLzsUNeuZqbTTAe0WljVFiUKh9O
updK7v3mPCMIg6JpgyAvsyHhmd/m7+Ma2bZGdJh9vVxtbS4al58zX1GJOvVi/OKjc5nX7yrze/VR
pL1LAyFBwH4M78sbAa4vhmloZCxogiJ6S7omtE2/SN8OsmddFmVGvh7e1QAV05FTB2lHcoJoi1Gs
Euk9ucxLY6oi3esxmNM6Vbq731c4AuincGHIXi49sVQTjUpFG9tKgj8BRmZyzhn2lXdH1x52F20f
Ju2ukyN675WdaVGDBdTovki7YHT1ZUZHmdaS3BNvuEITSLTn+J4Ci7PL2XXi64d4hMvNFIHiuwdp
pZ2ayxf90QgLwe7UtuZNG6apmyCWNkI8fHORFpdrZ5cP/LMbJ5cXOfnzZ7rJZrHjOWYRmp8erLdK
mt1eYwm9TkFiaNno/T/YnNMl8lbs9JgDuClizg/XGk0bdt+NhKGByyuqvavTEOsxd09FewgLdXos
Pw/Z3kwhZPauJk0RyWpf79LBvdAHRs3OV3WMirGr07E0Qy9a0DCGjABt+SEFVhoVLf5z2Vtids79
Ejb59NhOT0mHp8DUwk3ygHQn52a1br2QXxMSuESoO7Ln86o8f+KJJpLeLou7O6bGWT0MCIY1QN2D
WokAM1c1LGjk4PQtqyI1BRCmL32CfFW1lq2wpOzW/Db3aKM4NXcUmUBGwQp8+GRbGb8ckQ9Kxx/W
Tdq3uVfoQQExDU9Gy8XGR5jJJlX2uDDxTv2T7B1Pu5O8k1EFv0b9zHxVc7iP6YVyylYf4a2IRvBM
ZNPtUJo+eV2xkPtNDmWxpkk87eLxHhnUVBHVslyiB8ufXhP0//jkNO/iS/z9y3ztx3dkwiuy6UiV
DQGtq37+0S/25aOKIUFSjREYAUn2PfVXIo53lIFLfGxah4RjcdZm+sFW+jeW/ShzpPvbpQC3gLTc
fxenl2TE+mma80ydjaEgJ9DhACK/KSfcCaTVuJGQ/SUlkoTGWYxPk0veCibDxe1GA68PD+qgh97o
29I93NybiYAzre1HR5P3YFAYEldTYdQrripyLCccH843mshcmzdMQTiyA8MeCiblQoUjI4p0EEnR
4kX4un4qboZXOCdKpHGNMriwXo1p/tahfo3FpXaO02pG/VqxJ1ITWKfAzIETxCP1HrO6F4Oe2sO+
q0+nRqMLD13hKtmH+93NTJ4d/CxM9eH2R3WBGij/zqmGXhvFck+hzkObtXtNv7u1ZrlWC4Nn/HDz
6uAVt/oz0Qu7RvdcxXwiR3Pfam/OUd0elOMbu/lzXmgWram70MhmM/2IBq68KNsGaVzgWK3HmGIJ
mwAi3dVOrJEwO8VGEH9yORmuVNRRYcgOTpUOHu+0eRv3dvu8JVPzsj9KN5/exFFkMuLf1gJ3zNJF
HCoTD3ThtT5bZvpJc+lIuffsYdmNJWkYe1wj1ZqX97VCaYFlGJWrxow3SnzITEJjTUqazw9POvqd
dH/RlevsmCvTu17gYnXflVg3qCdtmmh4ULz++6npvP44rdvm46ONX+v/HLLa96pmgiRJ2//1x3+C
KP5Megf48w//QAOK8ZNl99H0q49LV/CrP8DI4Sf/T7/5c4hl09cMsbxX3QlniNVHkv3Rkk1DFoMs
7H/+eoQ/jL/4Ffnmf6y7t2/ZpW2y9/bX1PPnb/8z+UQNT1a+z8GAeP5zEAZh4ZFijSzDAnn9NfEc
/WM0Qu+UhpAFMIs5978ST/UfBr5OZLKywUTAf53dz+GMvwNjle+Dmn9MOgdPOVzh+WhgAf6lJYMq
vKSjNiHbqW5gs9LjhtIaBVHVGAVXs/AMGapjd0yWxfl6cPtqHD9oDtol2RlCMlspzXfNycSzoMNj
tVdv076rdmpbv1tq0kB/vwZli4ZYCrik1B+FfI5uV2uhq5e3q45/yGCkUj5onDfm+ASql92DxwM9
7lGVXd/r6/WSC/WhKtv7CUENXT+fZrpU6eF11F2297RECb4wut3xe28ZkhJi/DqcADtpcqw5NP1m
CrCOq3fSx+n80WSQ1R+wru3yfKu3Wl40K/17C5t+e2tXhiR/tnmne1UxOnVO873fbSoPa67g9Qb7
DBrcYP/W1WwVal7guwrxMz6Dyjw3cqc8VyXddPh2NyTVUTM3L8SKQ3f2qi4NRufMRY58kt7q4KaY
sV5cnjEXjore9OHtK0HB+K4zPh60mVFCrpAk4xmq1FprzstMIV3S1H5xuBgJhCf9NG+0FLJWDsdd
jK5jWuHKIanfL6OH7uQ6yZyi1ZeJokLHrsc6YvwP8u/mgTfs/SS/3Jne2R76en1JoCPfrqU01WH5
KKNuXY30mdaNsJzLPS17kJdnT5L6OAqs7WiT95CLuOSkyIn+dDNQnO/u9zObtTavTqTfuIL4Fwz8
POyNJfsxvisOZ4Krj3yoo/x2qFdjlXoAXnwa08vXbFBPAB+M94TZJnPtATx6ABuFs3RW/y+K4//X
IhC9Z4WBTZ7K/z4IbbrT239MLkPle/k1/vzrd3+EIF3/x4hBKfB4jX4oIuO0Z3+EIb6DhyTHwfST
Cnk8Itb87Aupxj9UE40+RuV+urT/rH6Hb4y0oXcMpkkr19D+nUBkaF96w8z6MaTDcRTDouNvjjmF
XydnWk3HyJZF5ozWdTPBilZZwGvAkKEAhszDB15imAYWpLA3hwB07cKygjDtZdAz4WvhgqItby75
L2apqVMcGJOW7Ab9hM4znsGRsaeBpn9zUT72Bqmtk1N4Jux/B6ymOyGZeYA6LLIgf+4w8aUwQifW
SrDt+67bC3dsaI+zn2eBtuzYuiFctA7yayx+N1smUVm40rotvSbFwc8tZ4zgNyTtFLDOuBLarlwO
A7+5o+6QqLOiElaw3XM2kEgdw6nnMr3pyrZWw5kRY0bBMeo+22mWM88tu/nTwwNcA1mE/JBj8kaV
K9n9IrMcDP+2p0lrIKWMz7QhiVvQxqZ7W96xeVlCOqZwQL0e6eMK0XVT6Gdx90HysNuhCvcPdhpe
VzcHLmTmwxzBRcVOl9nboGWAFNQhPdnlDO7F8nKf9Jjo4YeSz8YH6uKPrnJxLatP4jzDO9vlCl5m
hXegzT7oEvV0OyL1meuSGz91+jHhoBUOK+wDSLDfqmEWDXb3F5/87LJ67LkyHE4haLtt0Meno31d
n+MkrsILUmjYvnhtZDKw6av2eF/Zp4uNtLHbRNZVMAeUBDc/CcGDdSyRpjJ9MsTNoOtMsCseRWky
HXtnJBAtt98mXBsiuSh153Ds/VIfOkl2ebM7OIeogKDiVy16/BnoBiKENTn76BgrQRMwpvB5em2j
4hMPGCebjnHpsE9BEprTxC3te+F0zwDKyuq7qvQ0e9FnqVfapJLi7jL1/aZOunekHy9Hr0MLx3q9
QWEBvAAqRBw+Knb1IP67luL7a72D2vLaQXDp9W/mAVPz6XEh+fLTKZCWDEEYrACGoSbJpE/d85OC
UFL2Cs+6VcMaYRhKxc/BUuabse6es23mpk66Z9Ypo0afSi6u5VM0Ym0WQgfY3mFL46iTc+KbipMc
Qmk3xj38TJkiuddElJNBy3aMdPdM902UDcc+ZgvvbBVzpURbmurEb2CN4Ghty0836Ph+YgYYOCql
c/mWr8A/XtnC5OfuveRHgLicdHbZWDFVua0G7ONaWTi1tuERt5XdWQpHq94S5aaJxssfQ+paMPa1
SUkusdAEjLxSgDilY+92zu1rvz0X0wvKzdephpEf7Y+LUxhUr15GnWHwo5Myc1XVOSBY6+dzbdGU
aDzVglEht3wD7+/Wp5XObi1Mr7Zz3dGekiu34rpErviZ/OZI+4xpoQKzEk8PW9vYX4LBavo+N4LM
g6cnTe9ehU+MrTzj3ahWSF42zmBFazij9/rdHAsN+OrmqqcnvI1sKPh3O6knJ/SRT1zLx901jDjN
whqZTluNR2mYW+4RN58gD62w9C778xgm1DkaBLHUFzm3j0f7EmF34p73GsPCR5mKTTxu4uyeKTGn
aHOd/M6GOlXyij/k/gzEOtDgvkSDCHPhDnrIOKAOEpV3XDQXVYRIu9tumimG5Dr9PLd5Kg+D1COe
b+c8pC5QvnFkpRYjNLafqwPrJzyd7NMkf36sFXOXxtlOqQQ06qcL/jH1PrMWdb/Ajq1z+12Le5O2
UkEiwELu463Wx6Y6YQxL3KLCTd3+7LfPF6griRhJIoNctqbA/GVv/Iv55K8w68+NBtl91cTrXdW+
bDTmIx+190fGLV6avoTP9SADK7nJdATcVmU+Skp2QWA8p/PfHHl45V9y7eHI0JBGgM/WYOdsDlvg
L8OhJrMseXu+as6PkeWje0b5AbXQGN1kgd/P4ncqatpXIa4/HfLLm73gUUVN0mnOoDfRLE5z5b3K
NncPX1MDcaHYWKWMJuLOoX46iuSpuH3mYiQ0P12AYbZT7GBxCrL7JV+5+yP2wvwg+tcaLUyY4TZ/
Rgv80mzDHZRHtPAxqei4A+Qc4MKbPuMKPXP0KEKn25HAW9llR8RManRicdnH6NADBNrXKdK/sJaG
52nQxx15EL7dsvIHu4fBowAfmVL3Dj6PBt6WdrZk5+lebx+d6QBk5JO+R32GvXiX5g6dzfeBbnUP
OtC7ef+cofn/3X8DlSx8Iobt5uCAJhY2XIf5AxcybsN84EuZU6AOiwdrWb899mfQafktZWPTbLYP
NMyLTwDB6hokqodTG47sdv8t1yb5ogzu33c2Gkbr8/ZoM8aPr+vHbQXpG/kbhIH8ZPnY5CQm7UIJ
UmfsGgJ7wU8ZpOM+xV0SSq3pmOsmIgCGD4SucFUr7TookCN4zLBIIGbWu9Pbo7b78lU7TQFSCidx
EUyMx5qP7D7J9xmUFGKyDZwGZRHOBLhLG5a+PLmjCD5+6Z+hg9wVzMw4Q819BOZGE2P/5CLLHg1i
J0UIsDkFcMbfSFxtOgqu7MlOsxuovA+3herlNIjcSN4Fe+LVkD6M1+W+x7/WxD3Brt7MIlYdnJ/8
bC0tEQ1EyJH13voHVjheTLyW3cQmcJ88vbGB3m0JhFtxc3cQ7JXJnvzcZwRuWjp9lOI5n2+H34Rr
4F/WkgM5Mmjto1eh/SrYrAPZP8XtM15msCQIhDm+1W430To2CLbN4P6wEXZ2qFsJ9EfiXL092CPB
5m/mdrNtGvuwqN2bU8/IHlvCPTMYOSosjX09w/BkU9xkc9XJl1wWJN3QUw8N2Hutl8wNtyAOjyaN
zfcIudbkcLGN/Fl/bO53+zY5rOFQOtJEe5J5+0wilAtjUk5kR4skB8evg90+jyfDDLw6yyeYFI9+
xLn/3wr8Hz9UWGmTMQSnYSegm3TS/vvyaFY1n1Vx/Fkh/Vog/eUL/aiVFGP8D8uCe6wM/Fi4bwTO
H7XS9++gpA3FToUVx6jXP2slSTX5JY0KRqUrjiKtRc/yZ7kkqRY1FgCPRX/RxIYEzap/A7j54q30
88wpynj7qPDjIvPHvaS/39WkPpyy/dXpqRzAZ5wsuqAGKNkZ0xzi9jzofCOJ6zcxbrytg7z5/bei
YwM69K8d7U/Xz/pC5WvrMSJ9UpntjzOU28sYU56DN/JNz5wRTXL3l/v2V1v30AH9u8MNwgi/bKBJ
2p0PVsnhTlOZCgNDNN/4VsXSqzRLQgg+bh33pK2zIqY/8TsxY3W4pH939KF/+8vRc/WYSfRIsn0+
ecLAGx9L33pHYA7MuvLRHtORrk93stPN9U9anvvP31lZfRE9//Pl/sL4rzEpv1oVN53tBlYxEwbx
YdAFC6/smtKs/KA2fJMnnaMMUlJBtyb22dfn39yFP/ap/3wWX/rUBsMUjBpyF9rpIay/aS5iwVHD
gPHLZdr6EH/j5I2wGV2C3xz4jxDB1wPDkf/jDdDSRELlIc/22S59lj8OC5ab9JFM6TEfHw74PCnw
rfwRR39Axn+x6EZ/dduRJzbHaI+PIdR+ue0FI0J3U7ple3hHHPe4O7/JM2MJiLgqX9K1ihvyxJqt
mNqfnQI9Vpadx44XPuzjovKao19/jBfS5ncCGehg/MVytFQN1AbWN9DJl6tRKVnCs8d5UTu7o/eq
iqT3M5KgF6rnO03KOPfGkWY3E2t+a7zDi6LD/EJ2ESrmhPowTFyyBiXSAwvcgKlFDHcfzjFgHArt
wlRU+GugS7E6eUr0QEcjtlbAKkAYCGO6+jwBqBiOdCDgUKaHvGVhUeuSrPmo8PvpWo8e0zGzE92S
FPv1tGgXj5ZsrnuVP1UySdyEnSTCZzkTiDA47bs+Z2hyNTgknNGCLnj1glV9meEb5wJqkogqi8dc
IR/LVghXdLORR+frE55gtxuOpAHEdDF1rgcBwj7GYxt/woVB6kdBfvsgMbBV/zqpZsUGlc8KvfWO
jFNKh0SCT9TZaGHsE2/IYxvS5d7GdPIyO7qPPeIqTP/b1hNqBu5heXGrCNTETzx11YTX+DjPl0eu
rSc5qof8/cGWIlrx82xVuqM5Q872ea8zsCnqUA6aD0iTC5Sl9ElNBopRTb+7UF5G5qRadbNiwYWa
3yfjyX0ukyOAZy0urOqLfShFcKYR5kH+o31IysTDnYnCVd+yteWc98qk3Gt7eWotpXD8XCxzUo7c
lb7dltb6Zp/eR3MtzNBvfk03Rnhc0XZVYzhXiHTU0/K1XDXTcnfj1FNYVzqnDyYiz8zV2NHi63s6
PbzcdkBll7h/ZWR1yzT2rA2uoTQWdXDwrFkWSrN7eIxZQc9noXhl0L02ZGzjhcX8yuC906ESfZid
uG7SVIvHzsWF4HXesZ5mtXcica62970BrRJwGZyrm2GI5lvr42sVoamRx7e3/IUJN2GtO/eCahZP
vUFfu8dOm+fSaES2ar9RWdQbGvCAeOXqMSn98xgMCDEQHKdcFfxBneQEbNmVqXQfw2qjkUkOx2gn
rjUU+rjCH8AcbXl2nx93d+84Q6OLsuTCoqx8iA1QZjqE82TsQxk9LTE/qN4lOVTnJjdm/ghbF7oB
hDFmUhe1x0gyDsDiuL0gsB/lmCbY2lCSyAvtWY5RhAF5XF9294k5hRA/dpKJPoPc4hgLeuj0l5fJ
poWC8aROTzMq07jhts2tpUkSa3dOMbvaA2iBpIz9PFSRwEXfrBVzYJ078i4Cy3IswOA6Lwa4kzLX
PkUkB1e0ZY/Tw7xz6jOvUj9sGgYgWvnBGa2KyJhCCpwajkVMW54YIlkPVA24LbAkkudxbGyYhDIX
h8X5I/fSubkYr8ptEmLIruzzOdPyRwF0d98X03SCL21RcplsDcs3AFh9PpRK6CPZNCSugI7+masT
bo4Eljnm3DBEPOxDlqzWF0xhbuKCmMXzbZW8nCIVIkDpM0Y/8sdLsK/D+rDOZ6cZahALfffK7Gok
xcXcnF4sLB7Tvb5SVhklDnBe/mmus4VFWTEFxWImWF8mU1geK4gtG2LHspjcdqO3anlcUtet5MWJ
idSFuUm20kNQa2kLcKQg882pxtW7guIg0pYtWreIEv+wIcJky+oj2yoz490M1KDVRDVPg3IzkGQ2
j107a0Kg7GW/kcI0kKfNUeSrcqLOk6lMYVBtT/PbqoqJmm+IrG/qzWV2sYt16Y9X+mqU2zqnpK71
pYFA+Ux27vFpKUcZjckEltRcWfbfNFZFDeTau+94DR+m99B4Oq/vJH9EjuP6tdmxQp3D82h1x+xX
MJfOspofN/LUiE7ISIfnNXcXglFUzTPnskccQ8grxCTGC21VBYxJGWtETEBo3evzgXkeHulJCtV6
2TmDEoenuDA76xVSPavbU+OOwod79kYfaMisz1NU0gSvGlyCigfRS8OjN/6Ati8do9Kp1vWyRZRL
pB/JGuDHgi/K4j+Kg3uKLeewQo+HtqTdzE47RnhjA4niVQFXeZ5useCdS8idIsAGc9Wuw3I+WtxC
bVm94g27OAbtJlkl8oTwQNyw1VkVKIvSFMoCTNxctbE21aL6BfmAbU5gPuwrfp+DB00sTUgnGWXC
X500Og2M95vzeB3c60ogWxrxdxBPhhmgUsFvFnmkRWpkvuEyrEH2Fs0HY4IH+BGxNG2w/hGtV0XW
N4b2aVJdoXHgnw6tQCDoo8SNz3s6C7RkTmh43KBrodLu8DmjDvZv0qi/TGhU9OTw02QQyPqSv2Uq
ds+4X2f7w4dMD+Jh346iwXKSgdd3CK0JlDL28t9J2Y3+qlYgVfl5WHQX/5i9yccLc885hx09mX65
Gg3dgp5Ajot3salmWUT35aXc1ngjTjPgqadywaVB6WB5jVGN30ifanBcZ56x+vvrMaZT9efEHqvP
oQ2uDFNRwwX7JbGvjaKUzxoJ7dNkPhaZeFrHbzsvm8EOdwMVT857VIm3Sfw2FtEFdpVCzuOqwl0v
6GKIxYrMw55jvWrrQSmi0+QFz0O/9DcCPMhbuUc7mEr2HJddXm+yF2OqtKuYl8K2nHUp5ocJIiB2
RJVGzjMSMewWcRFxFGtuVPkvy6OYQwjit+GSGURRWSzvTgHcHM+v7F6kBg4yrsFiZL9/eIvn1Tvb
BCFL96B/CeeN0xJY8Iro6hjhnBd9SXh5zPnAUDIR72KOutmd+fy9AUabc3yQChFUAjTei54YBRdP
dHWO/j16K8XTYCSVOnPYVLzsQ3zMX0g2xbJydkHYi2/xy4O34GDK6k488Tq9iTG5juN9C3fkXCLm
7Xy+9kEYfEs84hoLvBbBtgaP3j3x/8s9AFu0F7p4MIEa7B78Yw6ylSyHHPRNYFgjTmyoBV+XxEQX
y3hNGy6etGLjl/aLFbxE9re7M+JLL6hpcFcghDkvbYSmr6ME8xdFmA6X2PZK269sxbtGrViNad4Q
uycZt1JzwMs8Xr8VLnSy73ad7oKhUZfWh30Pn3OxdsMZ7QV/8u7dxXMAqrQe2f7ZmVzEgiEQ++r6
+9k6uomZWEzRrBfTILTY82rXDqehu5qaIrScp7OIgk6sG3eiu1N+yNYn7La4kX6+mgxYrzKaLrXw
a9GKiyPW76TbgSm2JzvuxOwk3EAXJndWRZxvtlZF4G6/PTydyzkK31MHJLufjkJC86uYbem4rO7i
hfTeM7hu7ofPwLtYJ9y2XOxoItqIPdiYBgv/Y2y7Ye0/YjdUbM7L/ahsjyVKK8iW4tl0Fgr7YNd2
zB1yP93A9j8WB1F67rd4JMLOtcR2dnBJe1bsAD6KOrbpnd24C5e9HV/J+67AXjfbOYogPopItdVw
F5t0Klj1LNmrQ/Ldk5JvdzGfPQWAmnzR9FtvRqUwFrs4WtYiTF0nFy7os0hF1Lnz3dEhHf4cifXT
Ms4EHVxWJpW4G2x3trtgcRb2zH/eMjkmPqPg6Sa4vGxXs9dpI7ghz4n93KNnGM6UGHNWwM+rK/n0
JQjthHeuFveCnUgUfsDFNoMU85PwhFgzADofdYcVLdytu+XsWjcs7PXy6e0mdrSCuSbjwRuMnKyZ
zCOZO2b4JMcOhmTJGnwzqGc5ISD8XdH8pa/+o2j+Nbh96QBoEiKp2pngBvPLflLjp4fzFtNq5irW
Dk/rKrUxHRgE4x/ibcOaKSfvU9jMk70ppvBrSHfYxlnf4u/D7jBr+ic4ZRhO1QzMj62R+oV5JPf9
46Qph3RvBfm0DxnOuuyuk843J0gzkEvnip9NlLCZpaG2kqb97yxDv1sbfMVzfj2BL2H/lKIihc1M
uh8KQEpDB0YmUYeapGCkmcJgBVVTiZKlQXA5996DTX7Qem0/7uzN6QtEeRt26TYDAB6qxr+/PsZf
1ve/XJ8v3aL0XENNarLhxtHm9c1eUFJUK+21rYnVOf2CD3xqz1vzOUOdYBQbz+Y3yX28mZOHFsuK
10TKTF2DuJN49XvSQBf8jyQLSWPX3Mqz0UQei8NHbkvPHfJXwuydo+IG0L83HS3bRvBZ1ItXNDmS
xeuNSPP3b1D/y233lzf4ZWUym6pI9wNvcJfMtDB9zr73w4zJfXUVmyrEiCeEYUqaakYNmyixWowj
RbQhui1eEt+Xp7d9+C6vCzfz0PC0qV47eqEp03sOiRTvcz/ejCc3WWTzW/Q7u6cvehg/HyxgYAXv
V8OQ9S/5DLTncX+X1XSf7K7kgrKAK0s+K5rX9KV8y+3qN/DXdyeuP61X+pYWnUNgqAH1/jVNaavb
1WjPSrqvnfF76l+CdHJE42dSTB8eLSzVHuHDAJOCScVgINJW/s2DvTD4/KjvJgyHsPPG5OUnl36z
l+96z3iqVwmD+QfygcAktQC09aHw0qn5rc3SXy7nX87+C3apSWWjJ9oj3Rs+7Tzwl6EfWXu0qbwG
34Z2177Wlq2iMfv3y+yLj8zP+wTqji8cg+fGdxztl+xOTvOsM5rhssF3mD6iY3x+N9aXaRFeot9h
xF/6rd8PRmY7Ugef8fHoTyoeGSIzxThv073yfroKOuHVC7XVHpWcx6rKhRXn7sl0L8yafPv7twnv
ariCX9bHH479JZ71kB5LeWyl+yiBpsQEsn8cbR4pztbi+lgcC1HUy+u7pazbZzUPC6Q0l1JHegZR
IUPJFz0e8aiCYwI/WVyPdla4xyiFsezTgy9l9JFQhLLP0RW5M4FqEos+Le0O6nWDsbdoc4dqXVn3
OnKXQta8PoXPCX/IPq6wrUgH7hXmNlD+D/aQQl/Zc/qQjjL1HgVXui22nbhEeaDAWPp27mkQi4Rr
xw/eGiFF+fbEToxhFSm3FkDVZ0cuPTqSVA/5E4MEuI5Ce5hUwHAGcauwh4QbncFA5gwGazvpqaJB
wMYCf4UOn1+/HAdrHdgbdAaZoZVRXISuJeSXUT3UP+Na3ChAAA/pmlYCXT0E/G6i8W7C2tzC6xNh
k5RJH84+zkkAmEAiXRsseqkS+VO/MvtCoko6CeXnzoTMAmLnIShJ/xhIpzva+JhvxWdmJgQ0Nw1F
ccbl0/iAgBAVqw33QvKKiQW2OWzPbXTOndEMBKp+KxzVEGZ4cdH72jBXOXbuEOkX8up+sq8EQs6V
+XdEmrOpDucewTamOCGWTJoqhLKjshbt2+LGdfwGoj1kSmNamggZH6Lxt/uAterFKjOBOMfpLIU9
8qzNcP1QSIoqT8lpYhJi01BWXXl/ivPY2iRvVjCan6Y83YOz5H3SzhNf2peRvKr20rcuQtDxtJX3
QCPUl+2RtqgZnRf3V8uvo8Nm7GZhCebSoTxJ4SE/c9pHMudh1wWwwBE9paZgE5ME40Dq4uwUuwpg
8cladAFxC9Of1R0rNdq4NLcJw1CdPqvTbKzafK+E3dS7N9kedNVuzgia2hVxARfCgAGgTB1PuxvN
MmBA0GZYMKfhiw/CUe/cx/z8usJm25VfT6mv02R7alpXYbSKZOHhMoXgZKvuYRuApT2pKmRd4AbR
Osz4GDET8k5PPXYGB62fKLogVLNsNV9L7fF7PoEVo/k4zjsI1PjjeQsadSYWo19LeUNyJImc8gR5
3wlKUzkgSlUjnCoetLg245HoBs5PF52oJlN4f8VTBhFocniIBvok64ix4Jtd7YbnEl4RMzvEHtiM
NA5ByZ4oJyFEwjeErWTCS0rjDuWWjM6SLrKZgclLuhiKqHrawsC0TwDSWJ/pZDzzPtQpYmXfCnjS
nkF3cJu5e0iEqSuepjzueZwtdD5FB+wjBe0SHQNGQd778D5BuWKf8MuxtWe425pd2cMOMXNGL9YI
CgckpKk1v4RsTW7i1fEBjPbqDG6zmi3Nm+0A0Zvfa5ChB1Yyt2TgdD48g1rUzWuwXGt470ORCvYp
QeiBVNJd4KU8FkZ8C83lA1nAVfeKqhkkwRQf8ToaXPiOtkkjjXZeBNvRhZvewKFUZ41zWD4cZcr/
3niebvhtal9gTDS34ia6PUt24cE947WOMc0TJpQHJqMu8fftdeB9wO1rwFcujvEuL7I420olgDTc
ybR2zEVBIFl3t0lhLbPlXYqY8imPDoOKLXMwkbZFG5NZqFsRkAGiI6m7TNTXV8Eg1IaVBuEPro62
GsENX1/P6AOur4yWxaetSVOjBa1LPMalndFIqLMEj8GjIznarHKzWbIG9IYclnjaTJqOuWzHebs9
hUXABJpTO51rfGrYKgOKMgUUXxcKBpCtk07YYkaTNm4ZhnS1IICvzutY04HCM1yZlAKOCICXuEaL
8gBi1ohToCDxjxQQCw1GumvNc/+xJildcuMZe8GqmX/UBPye2q1BE4L21YN/APf78Nzv/5u689pu
3NrS9av0C2AP5HDZCMykSEoUJd1gkAqIRM5P3x/cYdvVPvbY5+qcG5ftKhUIcGGtOf/5h4X2pO+n
hcreoi9zhv6gJahhN/zkqXMHxkm9FxyE1dxgzqwdaLmBI5yDPbqqT3xa3plSePO8qzrqTrBl+S+a
He/fgu0iuJdelvOKoEuEaQvaf+idiroSssqz4DJuXpcH2ev38NLOJV/wcGquE2sGKSTtgW73RyRS
L/2+Wd/rbzSEW3ATqMhZaN9rUPh0jYXiYZ6MKW7EkA3uvc3JZ/eHYNXsGOHRE47b1AkOM2AxADbn
CDxt9TLtZrc1TgV+IIIUHMw/h8xUdjtYeqiBdpgJuOY1f1ZP8oZc3+98A++Su3ic8o0C/M+rZMve
ZA9k4EREFBacgExJnvqlds+d8ZI+cU8MXJSV6oQcjogDXZ6+xIgtmMeBx/EHr/lNv6EAeC+JFPMG
9zUhjcIdKxsmmDjaJkA+PpZf7YeyyjK7g5+DYTgmt3aX2bW8QHxbfgSMljymjP1H/83qZ85Tx54M
W3j05Fe2QozV7/1enfO8ylP8maJpiz6Q2q+STXlpVpXMyxRs0dh5KvaFnrTjTPQpI3PSTHZQlXky
cHLOGUjzuSCnEO9SdtaTupeXOC5rTwk05swtmWwaLx0BViB7HZoSR4YMBvWqXsezuGUDqzhDDJKu
hJy9F68EfCtO7RPVW3hnBmKC5WVb6mr5nYOY4Q9uy7zJKBPhHGFgH9ka458PhiHRPoF5/fnYgagm
u56hPBYl80R+gOS7wBXiFJ9xUnRqRqftp8rcBgFg8cwS3RoH+Gbn3wakCww/YMPN1mX5EsoxnPZm
MwfK5U/lAjCayetM+dDXlBbB7lt91p/SLczRffwMzbi0p7s0/1IS9sQQ8ziBxoEIzp3AvOsJBxFf
XD5AABPsIB85dLkdc11tm22k2sO2eYZnDcP7239PMcK1m9Vjrx8DaIJOh7QPtZ/dD0utPoR3iNVH
xlPVvdtOIn9H+VmzybJyfxh7wTyDRywzz4F+Dl7y3kGI/TpXhVfPzxH8Wf3iOvWnNdmIxMvoVcXb
3k26FfeVVWDCYbainaXmgrHGVoqikdHSzDvIrlSxnynl1RatHUo811Jthef6jhKYyoe+rJM8nByN
325OH2CJIcpd1iOsbgcKomTr6iG4yNHB8FKc2ylFoIZDfi5gvD6rPVJJvHWxQaIxstXSHktCFWbe
u1rMHzwZ7EZw4bmz7LmKjyfaN5C6ROtFM4YFdO9ZdwXfZ47+2kYbL0WoBOz4zYhYKAlDtl3pRCt9
g97ytVnPvb3hMEWcvPacPvE52vfyk0ct5gt0i9m2/vSfakxWL5853wF4ecDLzUDTkT5Z/VCpN7y6
y3KpVCuZXfdokldHHXUIolmLPe7Kd+vCCLNa6Uf5yLKmtV62y/RljiODQ+8lFCcU3xT33a7n5Rx2
OKuwzrtVseL79WHXIW+HHZgdDpOD86nP6nKU19TzGYE8jtKmGKEBqevwviyu1pnd8Z1X2SsvKbP4
9wdvzCrxOP3Dr46Z5zzsulVHRijrT4mWFS9u+OUn+SmDbz+ARXOecvgVX/4P9s0FfcongRW8f+uB
suCdCSxMTfSi7LQzozbmxTGpFnDNBctl8eh8VrzsYUCq7h3K9AWKhKPf+sHGYhTpxRWfpGV4Ll8k
L3dHO3/nPbbFNdRJGwLBQj3mjrmG1+ko1PfsypndvPa8zsMGbqf+PD/+u78RBS88olCZgTTWg53n
qJXR1Rev9S6mWUm+dHvmy9vq2vxCV8JY8KNbaQdzjWfDAWI7ez5fJuibtZy8fN3uMhip6dbcNSsD
QISRcdiRoO6/8Ioyk0wYuFr4UdYON6vHvJfVnaICQmPurJVrclHftQOvmw4Zl+fAPbxPXADaczTM
5YlbX9jiVyy8jXUn+4NNl/nutrywEWgH/fgpcQ6xNHh/C086w2hdNdsCN6nT7C1YrscX4zv1cKpf
qCQQcHQNS1JS3WQd7eIf2bI/5adi1TAxrbadfQWfOlgXYx/ItraHRAAFn2eArRk5IDQz7CSesvxk
j8hW6U94R4Ms2Mq52aC60BmQIq+dTsqhdsX37+4eP+NrTQc1OPNb5JYXRgalHZQ2k96Hk1HIsxtW
nkUVcSas4oMxq2zPXy4N7aK66TS7F4adXMl8mzbA+Ltsq3xIS0Qbi28NKaPns5TA6ls0hN6soWDY
u64Qkqj2d3rHuMU4ozJROfaDfbHVDDv/5v3AyutZ2iZev8SUP+frzBsI8PxFnD0eBGZ+bTOHGXYJ
lVg6Bxd2OnMdkPpFrIhtnD/NtWQupqt/RJpwNa61Yyxqpz9nAJH6K0rpYoK2PeeFwVwoFi8CLzkH
5syUYVD1TeaMK52lZdGuZNOtvop3+aJdiSXG3ogGkP6CnVLFO8+RdDf76SDL4OYjeOkNJIhu8NBD
jhD2E1v1j7TUPLmwP7Nr6CqB/amv2XUW4Bm0kd/M1PfsSGAEoBjAie9MhWXycm+ZN3w3HK/WYh58
PuYxLrAi0AAWHppN07xqVz9+Q/VhoJK00U0AnEaA5pdybdrhQXKofiHf6vaAZe+rwvGM+kFh4DO+
d56FT/Fgg0Vbm+I1PpuLFCjAXIh8tcz9jY3kNbcSvJjd51XlhSs5iL30h1+C9+gzw0riwqcJd+1a
8Xx8BWDPmatuH68SxW4OGjGML4hBAPbVlbwNIRzZLpkBy26ps6m1T9km3iSfXboKOEcih5wDcee3
vOBYh732rrF8HJkJg//Trdrym0SdpWwUfCFO0+F7/GI5Xa1mPkJ4XoATPzNFU/V4u1RazptM03Ps
RgeUTtGgcNvDT3EAj7jyGBmYg0sEok2DrzzTXmVv841wwNCvlbbMofbls/i4UXkp79stjYCtveRe
zIzBa+Erj1ucBquNvigX3QFIf6F4qVevWkQoWLnsq4W1MxnEYNgZrIp8MaqgiBvVP0bTPmnOEJkO
2a5hWMeRe6+v3anK3OrMjszjx1zew2He32rf5vZmfev83YqjOXzDc6mvLyzTQWJUHVA3bXi9N80p
+vztK1vNEesUX2weIrtI9JUObruePiA4rU1I06adH41NvOp35FsMr+0aJc8jslm0JlXywyllO/hi
MHMGpqEVVl4Q2hi0D4zS8yed6c1NATnGOQVPZHb/8ogqy8tAPnbVieJvN7qSx7VeikO3r58zeBtY
TCyiF/Yu881/4ub4FxtSCSoHumgePkI4+iP2hB7JgblX9ym/I7KKH3MIXGRfYq9lxeicYPnufZ7c
xfaPfpDWjDgROfVP+TuqLjv/wiphXa5VGBOmzW40CIS4hmf5E44NhQElneYVMPujnfnc0uneKvs9
X/v2Rd0aa+XLQrRDTPxaUW2s94tv8zD3+uVvX4e8wtXaVi6w7AHHhuWNYRXjxIq3A0DDjZ57mvuA
EAtbeK/21SmnV1ZX5hUV0aaFvrSqPkYb0XSy6E54EP0mBpS8W3HOztQ/3zGRc8Eify4F9zbx6hAc
aidHGZTzJdG8xwur4VbdEA3s2qPiqTt90d1QREO3YVvBiuFF2/DvJq3Y2/hWrWq+ZKYTb2zPxkb4
ATPDbfu1f5IGnEIA7eV7RrNYXGCMPOG4z9CFUixcwYuAvA/dnq0KNgrOfOM23vDF7zOn2YcePwsi
AL1Cxp4v5AtH4PB8M1fTK9dJbWupbCh2Q+hDyqbiU3ev/EdwJKGGxQzt4yW5Vp/ih7Wbnk3Qrccz
UgQ7Mu1uL6GUaF4nxBvhVflIkPVRhg5MEesdW49HccaK0A/iuQZPGTcV5ksA6+VWWyfANIVzG/Z8
I5Jj/IgUBUz92JVWVIxPyVF0y4Vopx8i7Le1fyCCfHK0n/xLuQVvwzeSi9jWKZuVleKVBBwr87XS
pXoA3ZGX40lemhf5BOb5rCTLbGN8d3uZ48kdV4+nuFwkn82h32mbcp0fQRQ2SBxvxU39rHditRbf
kvXwGp4xzVzx0FcXctVARBM2s+LQu8KeNbsT+aq1zfxyMEcwQTVNu15fJeeTIz3YWftuA+3bjtbI
I9kWmm8D0QUGUJEtDN6sHnmtOHWHErt3d6RMBljkbpPlfEy8tE732UMhoo9cUuJlRK0d8zONK8bF
9SpDoFKAO/PWnVjve/OcQ68MGHFw4nslUthgO6NBgEc8j+FJWWMW6UTsky24gL4E4UK5IV/Roqxj
KuxQBqO416+0pLwMFWyzCvzLANcF/LaFFZJj5Rh+p6h0cZpij8Qq2jUPxvvwVHxSr3zmfKPlPblP
x/yuREt0cksAa1CKboFmqj9JX9YXIPZ4rb6bpQROMtqwp6rNeBeAu99huHHwHkkcCE/WuwZ2B+qM
lqV3jJ10nBEvaz0CqEBJhT4KnrqhEkNWB+Iy8zPC3cggXDnWK0Y2tKpOvIkZVQcOp9GtXl/Gq+Gi
5VuCpBEvBVoXAGLwYnxjA/0MkWlP6Ap7b/+SebxISxZV+AHU9Kyu0GKFoDk6Jw2iTFsqbfZFwJ0b
c4F98yFshCXNwrHHYMhTgNNfy7dxIf1YPzFH/KfynT/rjc36bWEPfSnPkDvB/0UAsIzhW7OYz5Bq
IRzxaPgSdwiMoHGgXsJXcoPTDzuU7EafsK8+pGrevL+hQ2UXPp7GMJ3F/wFROJTtmXqVU+ItKPiX
2nu9Si8QmtmVmotxDD3y+O492zghTH83r/6TceUfxiu/zGPxB5ysVO/Da/UmfVroh4mqcueWkmb0
pT8Ol+Re33kv/3quI81Tm7+a6vwyJZ3MPn0YSsfcrMKczFZvlBG0gbxTXHg+WtkpBaf7u/G8/Cd0
LVjvooK5nQj5XPrldn2tMtshHcMrmqclYgea1fqE0eOlXubfltcuGo8yB1TuVh/lbbXEenT4mwnx
n9777z/DL/c+DBURYBi/XvtNcKboXyir4MNfGK/liw60/DdP+k8ICX+441/ELLpUiQ/D4I7TXbKK
VtXLYzXBRLPrj+w52UsbBHkwTbG/o4xBC/s36tA/oyP84fK/iFuKuh7FTBnCq7B6HAJmGXYJL3zl
b8YJb1JbZrdbKxu0xxt1LZzzHVTHL5lqc5Gsi1W577btmpMP6bK47UktNtbWMfmbzzg7JP6vxYhH
OCY2mIXjB/ELdZC8CUVrtTK8mh8YMlRH1S0PJZCA23PeHSlsHy8GnBrOJMQEfzPhlP5svvm7i8u/
DNzltB192eLi40n/6E/iuWDjezE+8x8anPYNykj4KnyoX+LXcGMP+m11/Etyun9vMfkhyxLLH0Tx
37f23/Kff3tubg3mP9Fn/Ztj0f/bhkb/ZQnCHvN/1sv9+739t31b336vlPvnz/2PlYioIWMzVXK8
yeP+p8U8ViKiqItI84h+VsnwZon8t5WI9g/IpgZ5tVB+ZAUT+v9Rx8n8FgaakoWfJtrof9FKU/rj
Vo2pPLb3mN8TamHqlq5q8576u5H/EKP7FrF+dsfN40BUGVS/diEv+oXCucZsi77od0/o+J/b8e9N
7X+Z+//3FdHhKQi8UeP9QmbqcAdrzDbANwccToEhiY0HaI2FJIr5DNc0GHv/zTXnHfifJ8P/vuYv
dym2VSI1EteE37nxlwYuFPMgoro1dFSztP+vr4fe6W8uOP/+7x6r8RDlQRK5YO9g27EMGdv4e33D
BF9esl21lpcejVV0TpIVk5MXwnHjl8eIEK9xZ+12wTj3OT9YC//kF06TMlWMj8ENbB6h+KJ6iaRl
GO2sfhnd2Pl0aP5ERLHpDtBow9qTfMZXWDeKum0ojJXmbnkpAVqpEZJz2hb5SQAJCZuNVHuyieZg
ofXHMDulCmW2+ZFG5VrrGAaC2Z/S98wNsBCngDI3E4xt0x0L1EiKi0GIkwTn+rdvsShWCSoLVwsF
u0A2jTKEWtRYR3OpCmK2kNYBuWsMwVo3u0yg+SeID/q6WLZ32TVxocMNeD3c6MpCu5orFMaa5qbF
29sRlU0RubECtIyCzbEmd5g9tRYSc9zYGS3LIWZOwksFSL9ficiVSual0g6RvZvPDOB1tSZ7s2Qo
kD6F/cHs340tlioreBygyNRoWJQIr+PwolVL/YY5zVoav7PhWL9O2MG5+muwFV+pReNgORvRiJvB
7RFbDNvipXvC7QZAFqxQpM1MPOPOoB8aBjKofFkwAzCAOMEVDSdAGGXhHojdnERZqR9xWFX0ZXsO
MXDfm+AqfMQIK8S651Cdlfhx4BooZxiQbJl2vWKcrX3GlxxUa3zNkeVgJA/tqztyH7MWrFvlb8ms
j+AzzjdbebOXybzSmVRk1Own2eNaHcKT6j5jnUaF+D/ddtsaY4ccL2vwzdhlEDDGy3zcJKTp2Tke
Gv1moBH0s91wlSBaSOfYbVZFRfiig7vhtNLd+Jnvo/2cnMCB9neo9vzXSgPnkd2k2gNIMsedzg2z
KzDbYiNfy12/RpqymTZAarVlQ4DYUy9jChI4yq1FHpkdzCvK/2Bv0ThWwlFE5X9TpllJwUxJ+Mju
wmtBr0RR+ZbRjtZ3QNUvgVzqPam16HSIv/Kmw0CqIhxTeaGA2gNynlK0HTN7X3q4/G20HEFOF+zm
/mpaZVezZ1QS3mS8iQ54WwIMQQc749CL6H7XGG8WzgaegLJsmodYp+gdFQtJBNF5DJba6D72s+lK
5/XHGnKLBpwRwN5QGJ0Plisk11aG2cPEQFyFiOZ8PL/wlpBI/yIJ+cI4DP0NYt3EA3B/LQ7CftxR
vhogmuDdCSsixDfAwdpABFtjzoEc797ybWAgdmpThlzhFhxEWOaQLst3QhiAI2dMR65d0LgBPjSJ
rqt5cjAcpmXvEtG06GbmEA0GUqe1slQXD3d6pW0gqtcJMGVxZ7i6dAdo/A/mGdAThCOe4ZEXvUle
AthSYwi/kpuN4uhb6dYZb80PQjIEHxVNNF0LnJBlicgWVEWqPipsqwA4ewcdYP+EhU4ZnePBbSIn
jk5l9lJTQgfrPJeY/kHqQXb2CQX4Ju4JqHVLaAbfM1tslmj17w8g8ZQsUScVXP7JW2CYG/OA+zLb
6+xKxcSnRa60x/2iIbYxBvZesP+EZwX/gmxJQwCX2GNmzbUW87MJlKe2YVYb+cCZHAzZWdGPHSvv
wfPGV2KuGm3plr8EBJowvoBUtRt+tFPFxI87jt6whVI+QKgUL8Zj4qJjMIstB1hp+kGSqadu5P2s
0Dth9oD9A94ynAig4tqT0K3E1fgMOjW71ExPKmytXQ6xFG7Fuj49pDdcP9aheBwxtHYQf2Gno9nN
e8XK5BBtdYeB+ksTgjF65bhuMbipjB3x2I7W4CiKLZ3RPD0K98H4EEMM3mb0qJx8mJZsddISHOgx
kIceC/1ChCEJf3ahYvWSvaniWZMXhACgQmrdXFtFzxqgEGQteuKu/5ujU/mjZPo/j2paKEiIGtUP
uTd/PDmbRDMeVicgYnrrdtYLiTKH5m14C16FJ9nrGGQ/5XsC53f5rtpqHxaSqtxBdyA+MX2YVfyz
g4rM7kHtAsT71+f6nx7rOsIX9M26IeNm/scPN0rqQwvHUHFnsaOMiKXZfup2eqZ5p4z4vypbfn+5
X4igoTkaUWfxLMId/jKOssLyEVcpGUB/diX6W0rmH3uW/372/7y9X3oWIxN9sRe4XoX+JUduqqyw
v9oIWI4YS2vTHXA0QWX71w9V/bMS9Hd3+Zvv5u9qpbQedaOcr1r+VIiTxw0TVQx3o0P47tO3Qxea
PwDkTIRC5WZazQYv7Q6Xdc9atmvaKA/PafDxfmFshqW4LW7kWG4AW/EzAR+C/fvXH/hPa2ZdNgx5
9tQwLOWXxyTWlWD4RMLzmGBffUVet2UAzBiDLwYLqh6vk7++4p8/on9e8ddHJE99WUY66057xmHd
VbYY3z3l38leh/mtrg1HpG5/cBA3T+Y7stnf3gQSXs0Xg20dwQkGF5yU+9lAbWY0hRsCjiDJwAJl
znYu79rLb5/4X+oB99Fnldf5T/Nrt/cHM9v/32wmeWf+oiFM77cs+kM/yJ//z0ZQlv5BOqKKeA4i
/G+GtP/jk2L9gyQxAiMVnXABTaVZ+K8+UMW+FiMUePP0ZrRLs4PKf7mkKNY/+F/4LJAIzz9VWf6X
TFJmxOZ3HRLuLIQ3QsVWRFmaIwB/WdNj2g69rhFBraThVlajbzFrdhiuMuV8rOSEk0R5HAX8YjUQ
BBKrkU0n0bdf1rsu0u+NSgVXUavowUkVEwiWA9GFRq7vrOi1V/S3jOgeR1e0kljT6eN3j/jPOkrs
f3/99BD9SUSCsg78RlDavLH9bguZkmGwKh8v3ix8vKuBsiMklqE5R10MPpwp+6CXQF6Cbva9Y+JR
RTgWCilwtf8tjCmsqY5yRNcyd5iEp7INTkZGgSD2335hrfzRcOKEyZlI+CpRbMCsfF2Sk9TJq1n6
6qYxfFszAmS3ULtL0XSzPLtYcceZa2aUP534GQo6NJoSf8tRMg6jqO9Vy7pjWUELoEILKRIVa7eO
GWyTNh+hTgCWYI2QZgRoztMzYSp2XyrktwsmJNA0OetDnTPQ0UzSybNlHnSm05T64IS4/psM+spw
MN06jr9KSUbh0Q+yVxAWPz1MCn8ffrMo5euYRHVyKvpop1vFh5jvHmMVLpogw+nOoMQskjQk/lY/
jAHPpkzovPw433fTI/SSgkLYN2jPhLucZNDEW8YRRIbBROI2w641PSHwn9UUH4mxKs55lu8ntToP
I2kDaA1sqZPxhyfsN5CxIzGKB3ZvYUnkrFYqbpJWz70ahStBk3bBQ4EGK/uceyZQFgbCyzzz92kt
kd6RMUzJccOqmahbOunfVdLyj3UWUClaemvZ8VAudPm98HMGt32ckVAB6WSizhOShaXRl5QBbocl
rEZlNLZ+iVdnlFQZhu7TuZCrlSrQMek1dD2B86eqt36g7P1M/E60+hS3msviXDV1fReTB34Bnbqs
a33RRDJsYB35bpuZr6LafjX1INtWoFAtSGj/WyKYLAxPcqz3u/7qp+4UCWtcf2O6kVRZyRYVcNTK
pufrdbTVaQQb454pDckbnQaVOM9p0czHm5BQpBM4UZQcnME0bnSVdL7+JojGl1RRLkb+Z6aQPWZZ
hI4zNzKs62OvPea1VQl3NbCe0rq+Bu14ibtNQ/q5LU3RdVSSxeCHr4YABa1BgOQIjbjN1XhTzrla
MYQwLe92eg2p1ugrzL3ix5akwqUZkCr4kM7KIIG58yltQTq2g4avcfkqk+PGZYEshGk8DE23a6Li
w1fqjm5Y/SnGch/JWKKOlfISTlfdgoFVFyOC35CqU8y2g/C4aRXTHbWzBU3fdlKaY0pGlV30O1+3
domUwkZ/7Wr/J4SHWBdF6P7212TVaTR6GNfQggvho2z7D6GAZ9HltAKjAOknmL3pdVwmzAfyjfhU
kPfUCLhUYlKtpSFcjOrYB09Cn7HhPbTdo8LSIhhqbzQ0+Ozl3qTeVxA7OZ3eFwAyTUv4EeROpSdX
MWf6XyRbq8/OuR9c09zHne8BX0nuTsojxSIwat7GvIbpo+sM8Qe8OyVoPYYIm84KsCHo6BG7HsKL
3O6Fqb+YCetAb0xX0ccfPUQ80SrWOjTlW1MxfS8SVkhfvIohISgZcRgZfS32/eYobfuyPok90/gp
z+CYRYu4yzCZRF1BZh0ReqNlk7eIq3hSI9YYYOrn/l7N5E034kIaEHABgSVhFDY+dYZ/FcZm2xrY
0WhJYKfkCoD0qD/ZuOjz4DKqOeO3nrEk8fFWwa7SjFAgW0xhose9FkgN7sIXLS01ZBUVL3S0zyrh
Wmby+5QofDz4g0MST25sPKCLherm0USY/PeMIB++sQ11vXTHkE1Ij+MVZv1ImAyoV8K6nkzUMaNa
epocQofUb2YSvCVqpNhRKF/Kwpo9fEQ3lPlicY2ik8piG491p51wb1TEg4+hokbYYT+SfJ4EC72x
Pnk6rHhlW3WMYsuapkp5MHoLJRwTwxCYTExX4kDaEJVi7QmKUnidon+ZUeVOuDcvU2uAY5YGFLtY
hrtpnKzTuizOkXCOFYwSiTBwZDFiCClwZhmt8UG040v3qBVv0Mg1hHk8NtmZwLzYbssB29YAxlEu
bIZK/WwwZ9AaL3okIBDEUUbpplPzUz4Ndtb6tL8jFoA8aqC2zofulsCskP1JdXtZhiUE9KZXP5le
3rIYVUZD6qjLGUl6hXhNA+vFajtYEo/M6xNh2pbN+GX0RMcr+YNcGlElwi3VNryXNyM31HURMY3N
ah0GWiQvTBUzy6xO2W3zGN5GIaHXF6hrD1EHjdP8Unq2k1hcCL5xKeJHudKGpsZ4OkKV0saOWU4s
nTiCdm6SSNr2qQO2zlFSys+q1j3j8r4YzTCHMo0TdlPNCFZorMifCUUBySfAQ2IsijygGsm6j6B7
itUFAxz6DKWAIh/lpZ13cNIyFc61IUBylM27FWTEzMUhMn6rdsOJkM04fVdH3gBi22pgATJepuzL
L/EHKsuX0YcQjB8eQKhMSlv0pMjegCH3qhnhc1s6/PZkjg3kxzKxxHGInteZrGWjB6tSucVKj8LX
Ly6Cv8Zd/yccAH7HtnkvcuOzlfuDJuYfRh18FWYHoUJaq118J4WtWgQVb+6UV+89SxKDf8KhtI0O
GawTDXLtx31vVIdW6RZRnoCYBSn+uhrFiwxgo8KPyKU500rPaxRuyo8y4oebn6ykVzb9FN9Ckoyd
NOezSqSHqLEJFX7AtSWotX3i50B3Vbqo20pzcjPHZjPVV2UTi05eRsypVeNcUZESsaGiD+rNd6lh
KiYCbjMvTrxiwqLKeMCNGR9YL1niqSWEMW9IwprKiF3FAtUCljRMOAImqVpaIqyKUl3ogXwJpfxZ
UYZ2kantovOt7jTG9alVtH07kQ3eaOfQT746pfrqy+Dko9tE0gyvV32chVF5i1TjIrWYHTX92WoJ
lIlFWqMS4Y+cwRF6BIZTzH9eo/UUxdILWgOdAIO7Qu16Nx/aBhItLBq9b18MNfoxJWVRKj6AGEm5
bvJIgTGMBNivCUMR+9EWJ1ZtZoR3CbIQcT+K9ZycZBESVTRu1REL1DEmjPWidPUbq9zEe0q86IL0
88gQAY1QewsND9q+Ieu0zb8egYJFihaBD5cA6sbMnqzHr6IsD5UEGyAbn8uC2nU0yGkfK4DlR9Q7
Vl/Bnu6jS13Ci9LAlNo8nccJNSSsi1GnMEaIWYXBjSlrOFzSvLpR4HiJmrSeGOKFlPXAhJZcuEMf
rDJ9+KnaWrAzs1v3wQSXWBhR3lTAur6ADCQG3JqGisSDAOB48iu452WybEh/xC8JRDar5U9Lib0p
b6GoWzChUrV4Jp/zbaAccqoBLJYoCifRYrdVRHMbSUPsTLKABYQACaQsFSfSSJmySMjQsKJbaKUX
Moj1tBKUMk9awxksvkcCip/EanSFSMFDCIpNaAjJqo4JUJMewiJJBNEZGu15sPy9pZfw+Jv3WETs
VnTJlV34TXiIV20EyW+SwjOnREeqJkBoQgqY1lseFij126OOfyJV+RpaSFO5j/5qmpA5COYK00wk
iJgUOkmrHSpzOiSZrDqkMTqFNuBObu0LiRCqeBXF1jMJHx9xR9krQvOSW9EJzPKLNEto7GOOr6+K
keCjx9HK5GmoXhf5kZv4/Y9fjE+jb7xUnMhOImYQlPLc1ak7PV0gwL7WFFewiAxq/EVX4CeUC896
EZer3rRQB1BTUcW68hSWnu5b34kKBZDbLTOaDvK0sTFMAKd9s4aVSK5eQr8TWwgAOrnYx+QJtaFy
1TMNt8sWfrTabpWYdqN7lPe0FRnYz11kknSbyNg9DH3YF4/oI+gHaSfVSN40+JAp0ayPKBm8ME+/
haw8jprw0w/G1a+f9BRboughbVILhWQowsixUstpC+0lmKBtyyWIfWAQM6RNN7knRauQktsgggpb
6l2Vm7WaRCiJmofkvMdXAkRhnrYwChvkNlPTPcud9CkNQM8qYHXbPNNOHOKmfm7UrHRSZFKJ/tUV
FKeDGQH+6upRlxMJL2dQ6l4EnquLdZy0F0uLl6UCJUVnr6xl4Sf139WkQdj4kK+QR+ArhIuhHE6E
QjdivS0abftQUok9Rd9l0ovp4yfftd9JVkCGn/8SqTUXgWF8Fb7XELelVImXAPJqunr1FaXx2sK8
x2qhrOoEEqgUysdJ/8gzAOypgAipZSalXQhSlU6kIiM2gyUf1gZ2SrXK/mPN5mP6PssfN0uOUMeW
6Rup09s+jvZljw1/JrQe10feIWE4xlxM7tXPWJlGUlIjbO6ZqUXaVgzVdZcJiTN/9QmLVI2RUPix
VG4MtdhP5XRRU+UQpuE9GKd9WBWr+cOkQ3llVn0oMG2PhhexpkKtlOytTwtIehFpWCOSqNosL1li
UtzqCA9Juv0KDMCJlu6QefeTGVdfVhhA7pSM14hXT4jSfZsbNzJn6wXWAB5YiyMOQbayGI1vUjRy
gSmsqlpGUNChBFBf1RHbQVPPNooyvUmkalcPnuYjRGNUN3tq4KuQ9g9vyL8zXxRx+z7E7JZrv2T6
aj4mDiJDWYo1+hbM1bdD0351PjtrTBSxG5bHxjInR0qvQxF/DvgVEEaTuRrrYFFZGtKUiQgHgUVd
h9Ve79FqBNqtbc1zKCmCQ8AcOw3TB6U3bFlJWlv1R24MKpJt4L2JGV33MAllEHlCHCo2b76TlQyk
lR6/cQPlEX9K6wY7lhEDNxZZlYL23koT2mkTrUHwgMY74jniPR469LZWppJDV6qG8ZPUwB7WzRTp
Xilekmg6aWrNi61ZnEaTT28wPo+tv+R/EiapwGMM/4O9M+mxHEfX83/xXg1KIjUsvIkzx4l5jtwI
GZmRmkVNlCj9ej+nunHR3bavfZcGDBRqUZkV54QG8uM7xnCfsq4/AyTaXZS/5nn5I3aeu6GA/qqq
Z9WK9sjgPdyqpsNraApCHUNFiM7QJG9sEO89p69zHlyOkqR93Nhu2aYpL09YF9NnmcCUzsAn54UI
A+qJmJXX4hNibumr5yhrP7Tszt6Ae6aMPp2ck1440ZsraragasYTkuZPffLRjfVnnDf8LjPq8WGo
rrOFCsU0hxYPNHoXfShWnTBOxTep4jWhhRv5jii+g3p65Ej+kNp1260cGNO6+GiyEOKHy9dW/kkn
9aui4xkohgDueDab0cXy52jxPNFSzIBEROGYEehmwJuchjzvPkIfSLVAJtL3vOdiDomEk8xe05gG
EScnoM2hw56X+lCI5rVLKNbtIJWbOVcb5Yn71sdGZYKWRjzF38MfTAboANFfS7TubfwmnPBocnVb
RJLsvveI8sAxyc+9X99MXfF7XdHPr5X9jrJ+PhXY/Mwc/KAC+to4TX/tzXFBeMF9pYlZr100sVFX
3ORzkz+UnGKurArprfegyqJMnUg0G/lqznSbgXW5Ul+MFgtUpuf+GCXBlEkaX+W19+2zCoIEnaq+
x6AWwh3G/e++fOdvv+Xl8tGu9hip9UfIGn+1euV+zeWRrgLscq1AzyrlqTfTsfK6dT9MHGF0YmHt
GtzuwnLQorRyE47xsFnxZYjlLJXpcbQyOveZvHMT51tW0XrwEfzWHl81cfoe+MPgBFXoEEpnYA50
Xjs1ce/rBW+FVu9u3CHxEsN9rOuPDMdX0eRbm9Uh5cnAgPGvaESaZoii3TsrXqsIFq9U6bMdve5y
Ce6KAhrRrFdskmazFiNWRcY/qqrktu/D29jFwtTP3ICRo7Dil+0rvptJ5tNCTWEdNimAK94nR3D8
SdcCFcmhaWGLezHeJ/Nwr/LycZgo8maRJmTCJxAx3AA4pScRPLpZQIye0Pm2bzXkoMjeR/C4eOY5
DdyCihtOK7RUBU/lAr7bSWI954QWDNdJNiJxiK1IP+olYuJ2PfI2K+dUj3gIeIc/Vs19YhjBGs6v
UFDx0+X5tmtzEjPzxwE4teOqyAm7ejk+UBaG+LxkQQlrn4fWYpdLOd33EyNOmugbE6LUXQ2RpvPb
lA17t/NPUzHel8Z+DGv6c/RYSqr4JQibve/Nb11uP0qDpIJPpAyl+Bae3LfSe509fLZR/h1PxbCh
eLABEWRSRDpqLN2rHboFjjAGNYYduKb5SgHHTOSsVk99jGgglO+muF8GN9t6MPFjJPCJiflXMIyH
OMwf8ecLjxIIA8a1i613E1MpqWV0bIfaHPK8B8lwzbYLPPf012c7oSVnv+sxQIUAL37Nxq7dB6dl
m3ECn2rC2D9MOnwt5fLDkF+WzUdpxAtQrL7qYocmBUOMA+4iTYRCO11kB31/jdhg9AtiFvhVmMOQ
pzbh+lz6tH72y4vKxV1Mo6F08Yau7fhSzJ+if1+c9WVZs++4cBUAqk7pStg2kcVqEbv7MoYWaHyH
xxh8owwoePcAZnyPmiLXAsOvL1LiPFvUSC9L4/E+JGG2c1pQybCU2yo05wXmYGPztINmh+gWg/2o
yvHAVNhtS8u1Un+KRuGu6RDUxA6ArvPQUcG3KXvxyoxCZUutYMRrQpsm1M9DRbC75FXOOuj4tjS4
5DBqeB6SB1W85I0FDUj486JFtBCDsM/B5W20kO8zFlVt+hvHfM1R8Nyu3G8pce7OCmW4LKmXrWiT
B8UDYx5TsSVQmlAWbFfxMFd7IXm99Ix7dQXQL3P7LgKLB8MCtS1ecVd1LU2V4brvjUx3TRI99A7G
G68I7qzg7ccfecF73rxEngZJ9E498vgDlmwyQocrJ73tgEyEJAckD2+neLjxKvtBXJl/k97nHH2H
4DEoJPcfTdgQmWHryczbr+mplgXRxJl8NSnRJJPR3wDi14ng7l0QF2QOLkUVrBC1Ng9wGkqAQvaD
f7qsGCLuWvJtELMXfHSYIVnwiSNy8+Kx7iOMY60P+72Gz954lwS8XVFKpDIgAu9velGzr0+Du5zY
nM9+VzcbKy+LWdNsaz8lncK1mGv8bVAwkzrVl20akCQsD+7MUhwW7bmNp9ukep0My3uAIVcsw/2c
rVddHd32JiPYFqNgD3HR8UyXg6BWhY8r1N3aZI/BShhstjKlej53Z1zuW9BRz5nkNlH2Y4pzzDih
Q7AzEhhv+lhCgjFmfT+Cb8zZQMRnG2MH8Rmeo5xOp5rIEszjTf5t5HCTiWFvGPx5qQgd7mceFWuz
88pbQ8k9YjRcO01KP3cIlIQVP72M7WQ0U+123cZkRqzrZ9Un466cSzD+Rv0gYvzyg03Oo3cVCPMh
GguEjSnG4W8spPeWM+p9W5PE47wUbvbY9O3edfPzHM9vQdtMWy0mwRbDES8ndPDSfxgUh7gJblv6
pVTHYsEHpk33XE8vzSq/ZgtXXTXbdqG52VP0QqsvtxI/phz7aj/cp819PWO+nj4DRz3YaThKEf6A
00rpU2Srii8QUBBmjxkxCDLeuZS/xhETUGKGfRjwoZcnKWV5m8fqO+lZwBuO8E3UvBneCPYUFiQ3
u9zyKt2lJXZIb/5IwvRbhPNxYODfNGX2OLTDwbX0NjgED3vDDSTKyXUxSMxXdeKAIjosf0mx/hgH
8Y9vt+iToBnaRruUYWzfhgPRDwuMVpwp/+LZKpXc6IE/cpr8ExT1jxMERB0Lnt2gjoLdFGGVLRTO
SGoL0iA75AX3OW/QRWCATBu23uKyknLKpFPd9V9lAhxZFIesFT+CmXO+VfWvpeRtbbihIeOKLaHL
qled7Hqve1yiy15bMAUES8X5XWUHXYhfSZwfRcFPd9Pieiq0g9Jm/QjyYDcbH3cKWwGLHKkLSj00
LnyEBfyMs+86lhHFpN7eCWjAji4P5RSSLmWX9DnyvNuKXHxeZT/fOuNtrNUmHpbvOFl/1IaLN60S
CNldrpucCB5AVYbwpzVYt+NoIVEHJ7iasu8xxcQS+BA5/slPureRxxHp41p+sW/d+kF/d7kz0xzy
w7v7prBPbI/K/0TEcurW/sbV2Q3FvZsyNrvW8A458xFOdjfx/GoMMVOz/CqXlZrs/Ntt15e4Gd40
dW6tCb6ShEctHYKn0c5U/zbBVz/KjwnAg4f2uciz2yHp7531cxz1jjbGp74Y8YFg0mexdNR8DBPu
1khpqjHL2+zmv8ZJ3ioDnh8G6W0e+OXJKYA7OCg9NEl2FomZb5oytbwZ9FWL7jpouaihpS9RsL1u
pnbfUXxyVfrRS+VXN8K9XHNvwuiNGvGyfUqvwJE+RI+ZGr7KYHHBV7PvwrVvvVBPqSRAkidaJuK2
hI4W03wCpphOl0sTpMNN1PHgdOv0JrhHV7Ilo35Kn6oMbslX+qWf2o3riJcmTy5whHgJtdmZxv0R
hPkeAdXBpGanF76UDbl2l1WoKPNPUPiJMJBs42YoTrMluK0UL2q+0MbjRrccHb5z45/iXj1BJpIi
XjwGrJXw23zV2IeB6V8JqXxaQ1JnsuriMZ3fYliulCPi5KX7hnwRQt/A/FgElso7xThsldrGSQA8
4FGU3VKtJupu46iL8He875v547JQFIqhr/CXlyZIX5Lu6A7ZY8dG2I7mT85PHpIVK3Yhny6/WbWK
H6tVX0PlHfqx3NMEe89vwnGFdy5W09H6rFCXH68g07dLuiI99OhvhmKvV4+8M9XtkRRTw85g8KQg
DjL10wH2VzZ/VEPxyGH4JVTO9UJsQJnOb4Bd26X7GkZLaPGEdThVX2NPXJbvcqAT620yTW/eAnyc
dyrezppyEUbTruOhbccD8PsP39q3yxU2A1cUeoGNalNyAC8tbzzzNqx8RhxOookqjzblqjU9g/Xt
lEbrViiNKyxXdDvK7ZAzdE51/JF1aXdXEbAwGjxqeZRuRWEO4+KZ/QBff7UOwUACCbuGSnFgzc3g
7Jmo7pEH/qXC+C8pfl50zT//qdzn/04UdPjWdz/r7/8XfCJo8v4TPVDzW/f9v+iB+Pt/1wO5fwsp
TcLmIWQc4uVwMUL8ozfpb6h5REw/UngRBdEp+y+CIEqc0LiEMV2yFM3+hyAIrZD0lbj8IPcfBbT/
hdYk9y9N2T8rggQSN9dDc4QvxOVIdJHt/ZOmxosbZ5R9ScAMfY1Vom+bBPU/bbXyoLMQBHiYFoQ0
BOKvAr3F0Ff6pMghc6b8MVmdwxRW47EYvB1U4DWyKH13oceKPnKv+hZMJK4cfK8Sp156jpyuPYvZ
7OOUyAPIoau6vbTr1VDorBL5DlqTUni13uaFJYJr7aJ9LNGuFXb6VYv+hz/1X/F6V3TqbXIWTBPV
dAhh1HdVDEURYVEjn1ALWR6ZxpNZ4dBvSuY/ZcWjI9rfvZv/cKR3aAJMCV1sN3P/q9Nkl1DeGhaP
Au0dbSLycTI07XJCO7tR7XAKpvplLBi1XHO3zsV3ElMOo6G+dcrxpWVWnionuC2Rj9deSMmuMxOb
5Y3wK57G8SouSUgkcZSOIUAlsoclb75KJ6LqzZmoyouWp6r5LfRUoL/ivKLZ++KZ9ccNnPMy2APT
cdUKcZcyo+5rFyl9okjXw9eVpA2uCJLSbWrIqqqxwxpWlZn+IVeeXeEf+9ByQOPEuANI2I3JQC0F
mOs49+kuD/23PHrpB5WQVQkpWCoKFpZi0+VCP8WrfnBf3bz/k5TOezMbzMWFgZtbrCG/Uf0xSX+w
BUNYHzuEKRpLh6qnCHVnrIu1h0pyNQiKGbbaul2v1ylqzv9/OWrGfFxelvb7v/+3X9o0Y788fae5
bv7Zfuaxivzv1yNCV9Lc1P/+P/x9QQr+JlmPeNv/Eid6KAT/vhx5f1McdWljEx4IhoKb+o/lSLl/
UwLB4mUB84UIIz79H/pEGf+NceCySnHClsGlFu6/sBxd5If/tBgJEbMMKRnTwqACP/T+bTESsrBV
VyN4TypJuEQW3pUDGp6+ekl8fR0XEnGO6jeDVf8H6a3Pb/A/fzIKTE+i4RJS/dsn5zrVM+goEY8z
PJBcy5fCKV5UxpFk/YM85FTV4w3Y9LbQ8i2Z/XcxLT+NXO9tSudQfF1f52mW8KxP17E/P4T+fH8e
HjDA3UbDnfHkUXbzKaVY1Ude5YPNXjlR82Dr5vOfbvT/UiUp//0iuvTseahI3QDboEA0+q8rulnS
JBAJiS6rjJeN6xb7xnLYNcH6Xky9u5cm/pqggDZDODFl1OtpCBrnMGj/M7Xj1+xFV9L28SYA0NuQ
W5IGRz8pP4rpAlqH9s80mn6jktbl55brJnZyJEpMmn5LADz6102bhD/TJCu3Q02iiF+dcz/4TmOf
/2AvONlcblWPwgJWON9HtqJ/cozVZhHzjykmXzejdDJKf84NR7CgJyvHqb0bJ5xek+aP/6Gax1k0
v6BzGEx7MkUN1q3UA7uFufQ242jo4O2B8usQHV/8ZxEs4aSan8FQHzQL6mpk8ZbDpt3Lwtyb4cuO
zNpL5RLECLi0cWpEpX74HCHnY4OgwriN//C6nbpqTQ9N6oANd/F7PPWfnVHFtRPlD/OT9JFmD2ga
klaDF0fdNUDFTMl6dRsafzPK7GLcF2fhxd42rV2FYGCu7osBGjLCrA4d2W8EmkweeyxKY8f9K8r4
Ou/n+c630FMhwrAO/q9vkYvFXkPGN7xRKkt5MCuhjFVCxJdDfisX46RK0KGgy2/MkDpHQBCiC72y
3jh5shxkLcnS8OmYbS1ETVEuu9IzhwZWZ18ttJxnOGC6AHmdLqqPxcykdUoQOdXje+m69aXNv1Q3
AjX66XPckX8GjnlRwXoPJfCTGMLh1KfJpmfUvVIjUVRpduf1/gEW5H3OW2DYOIi3fSCecwPOHfYT
Ge3tbl32e9/OxQ3sfLJZo574tSyG+AwZ8SdYwAIyfWOSFoACk1IUJOFuiYn4lggktEvvtWg36FKG
eX1pLEKtOiof40rfVGn6VUIJLanzI1FAcZNsd6oYQkSoy7FVf9oZhl05udlOgXvSvX6U/XCtwvbg
WEpVndKnyBqSJG5WvsBYcTi2J6OyYi99ervb9Brp6klhtjGrXbZJ0D23NSNQ5imQ+XD5wwFnF1rX
vVrQN1+F90xaH3YNUC0S3QlC6+sFxShJeWoKOe0bEWxde14cnG9NO+LbsmvJmNVn92kXwEoSJRUu
Ot2NrqETQ2J3XdabyeEEnzc5UfcCM5y/0MybiP3Y2OkBNiqosQoo9zrqzWcZFcMuHSxhfEX2nrs5
KZS2+qkGKTfSoEKu6xvcyQQcheIjHftt1jQQ7TORKHoi3aAkNNxriP/09Yd2w3sbQixYFXWMYjxT
dYV9r7SKmClEKkGX0oEbNp+VwKdKKOEYIlGMe4qO3OcYbSX0vJi3RdTdwG0QYWMdF3UfELC+0FwD
ktO5njglV6QUR+t80EH/rINuN5W6I9WJdEOl5d7XJkKaAMvdOKSWXd6O0gI5Jy46Oq0xjpz1FDBi
BStgCg+s6DvK3qGGBh2ilwrgQJbmOauT67BJ/qxpSSe3dH9XrSVFo+pi0BG4SgNHt+2m/uCnpCbb
YHSu0KRx+XwKZpIaCleSmFkgq649VsU4ocqlQkqJXuM51QCiPgnACajepnPmBxwmV6FYnhFH0p07
LTu/GXY8GRT1JiiC3QUGJpLjqY3yl1lbgLiWZCfUrNtBt1vA968SkIwscjd4d1uesd8aaK91QkKO
6jE5FPVoUXiY+yFtv3w/wWzj+o8iBVNNkf1sbZDQeX8tq/XdHxvUN4UIkdk8qnz6cqLVe6Js9WdW
8FoXyWsuucF1iLDXcUYPmjEAKWpfQbkhpafm3gGEzGcU8pBgj0I6xbb+8EK5bqM4I4zT03sfOg2X
48xd0eGIow+1nVnLj3k1xblH1gzg8Fgu+l2FGh6IYwTI5mnR534kLdPJJIF8bsvDhbJ7duO32kf3
qRf90+YI+7IW7dEEWlHzOTdGtlTW1BGEVIiSzI1eW1NbWIK02gZZ8LNw3TdTNWhbihgBru3cfYKI
o127ZVP6pHNFiiBoYZ+algSZCqGJLZk++nE5Iuk9TlX72Qeo71tNn9W5gRLfu5ASnL7Fa1h0fwa/
uu+W+rSmqCvCJGNOQInW6fpUrcmncZB+o2RQh5KuaNOsel9GyF7y+KNg1bia8/W5mdbkVLfaP8TJ
QJo2du7NQA6dHvx1b3kPozXR113S4tGGg7rqzCcE4qcRkbOJMoAAp5YnM/aYBkrOYrILEHASAhVD
0dZ6+qFrbU+xzR69ssVxFOU3BEqEO7FCN0fzdV/fIggRGxDPC+VMy6rILisBypd2TtB3kdBTokCf
6upJgDLzQtV7L+rJQXf8r5wYPJRA5z6EAycsyole2Co3MJ0k6U8nIN+tHFB9uHURbaJWtpt6sayw
c3hIe+mg/aB3jDsouyh4lMNIxr6R0dU4oG6qyiXbu7KgcHxAKVYPy7XUPm6VgUdIh0u182nAs5O9
yl0XfjCAwim65CkKna8xi3Myzi1x2VH4MdjwuUFLuq3rhlQ4zADTG/Mav0uLrBZqJlBRtPXmihDk
DolqRGDcnKanTttHPRLnVNb6NQtYSEZgTS9c4bPZ79nb7kw3LVDyBp3xXEYcp09w8B9uGf50ixs9
ifG2S4cfqXAfesu6UpIrv+qBMgAPCW9beL/SvC2vueabubNcD98kd15d3DgDEGLiO/tMutXeb8Y/
DuJ2egUV+79Tprt5ZrOIZhQzkzbtZiiyEXDp4AEWLvNdF5n+ObfeK+wvslz3Mrh4JXKwhAPxskp7
oLEB12nLjJstt4UP4xeV6PIHopii9MXz42enhzqYs/YNrSqCvh7TTDa+hSZSCP7IYAzDs9MOe69R
9/UUbmY7/nJD0klTb9lCUWFgblBZ+mXzQ1lCO00ew8bMHKvj1b3oldunru03wTwQ7F7CchTOz8hw
uC1DkqnXk0gpbxgkHFaRs9xHM8ieIgPSLnhVSa29fBkvSg7ZYBFSi7dJefcmtu/9GC3HTofdQ5+D
6XZrFJHFFRN7EPmkYVAB2C9teg7ZIQ9DwD4m/OdcR+sZecp0WLLhdfCFvR7scIzLCbnqkpVHkUQn
H3+Nbc0+mWWzPRR+T2QBxReEs8bpfjLlh53LANfvIXcYfJRy5n1re/Us3XBC/lR4t6wkz0WUsiC7
Cc2g7XxSo0Nc3Gjeh0qYfb+O7Atu95JJiG/T2uI2qDVSqWTFyRX/1sSIbMPY4LmYM8R2gTTXwhp/
1/NtKMvK1p4Jg4MIUiXCEgFWohUpgesjM/Dhdf3R++3lc/26JH+GKRgOjcZrVBlTHZlQMcSkt0un
zPWKCcIZg2Yr+5SmHDtcSJ92+8LE676wXZ+QHfCoKbvcrFWJ1kytL0b6znsYBOANcviQEslSX8TA
xoHpj1wyuqTKoN+GzHpZkXCUUhunjBFKWnoJK6d6y+Lms2lXgnDt+5gVpJavo79z+bQkpmXBICFd
ku5XoYoYunrtd+mcpJ9+3X6X3TQ+VGXcnZ0yuHVK75H9bv3oUGjpFcO3anGATSS0EGseEJM6ene1
FthsrKzObgxnhdAC6lsTu5aASS2Ze8aXFDH36WUrRfdTzP7CCc9Ep0oTPmv9+dm14W3r6WWPcsnd
pAYFGEwoAhMdcB6jZIH8fYRaY4hkBulDDiNfJIF3THP/eTXDCmFBtrjr/dARluwVTrFD4niV+RGl
dBzB4QoxKdhqjncyobB2JWQZXP7XMkuUpQVIkC6jD1+yOrXdaJjnC4hfukAPw4VkxsLwoRKlzk2V
H2FNGVOFILLRYaj761/BIpH/qcYnuvniOBeY4xGNIOFVVzO6LTks+jagAGMcll2YLpyaLyEb+rVa
RuID8KmcVZCXHELWw7S4H4KDw75MSABHGfvSt52376W6qAvig4PFojUFENUg68fFDdLrNLXdxuVz
sOuwzRXsBbNgTIoKorlL3Xco45NXtArB06L71+HC1k3OL4hZ7xQ6N2lTred5DX45FdtO6hAUK6YK
K4TEglHXBDZPerrP6+W3EytQyi5mpltzjM9zH1+na/jh4wTYt/OabIO5R7mX39ccAeCD5N4idsEJ
Vp/LGMyUl6dtVqL7iplbaMh7cUrSQDqomrnPWNKIHNRJ/KD7jPi4nHwC47VnaRAawFKLwyDWT5Nk
f/TClKxhDDjHwUysjAq6H0iPmexNK4jWpvAaKmqY1aaraY9FPOlgKCTVoApb4gOTaW9G6zJQrmgw
o3A6OMJrT5m56FHDxj+rtKXmtnE+hM26A+AtLX++T6Bglq301pT1Ke9zWPaCA5sMzHgG5yM3cu1J
GIHr2tWNYaBOpvbOuCReshoH3FITUJ/diXi5Kic/3E2cTHAmMEotqJiSVN+paXofYv/B453EB5g9
TGle7OeayV4EhDf7BGNxuLhz4ujF7xy9CdMvNz3LCOVhtSS7Scbv7pL/kqsoj9qV+3UJ30wxUj3w
q2s7NmzY3hPbIK/wRVuXjA9OrLNjVNdnzsTNNi5TJvMOGoSsmHp0g103EZgjWDebiUwWcmETL9+j
tv9VcuM9kzHxTS++HMJ7Rrw88MzZLE6/GVE7xRWNFeXiPwRR83OMycicVIcYIXK95xItvNAD5+sY
6QuGObXejSL7UON4Gdncm7jTx3nMxKE21Y3swt/0v6GkqZk8VEcQfe+qZSdbcZ1O68lOYblxsknc
lRO2HJ2Laq/zxT8EQ/ziqjI9q5xuKHdsyddEAjbquD2w/9D2UVfnuirElaSYZMjz9pQ0jfmsD1nA
RgQA+4zE9Rh02UNp5+cpm3fSsGdnfXjdhoG41WnMhSIyxUfN7oWpy5T9EWFhQsO/csyKOqpciTRZ
eRiuWtSPB6dKPpqwISh5Nqjei/yuLUbsgFkYH113uF5DJzgjVR9ZSI8FAu8U/1YmM842PUJ+p+Oo
GjVFDpsluUJtfzQhoyQDdH+MRoJqoua+7CzbA/5ZRofbBI1/pb1nHK/kiXvFH5U4L64tOYxe3jkV
9+RE6GG6yU9iyASSzjQ85DZur7uuuOs7FA9YRY5iLUuOz8JsjTulryjl5uu6I8/Ty3SEpLwPDjYZ
vaepdY8ZBptzFzj7bm7lU+EH0wlXJa3ffsHoX5kXnU/pS2vJunX2fTebh6h31ImLVW5MPZDHO67D
+a+/pDnTXw0OJqcEQpEI87a+G5oBgY5HzcpablJ3JsVlqs2+dYhPQlP4UKb1gCO3pCVkDF/CPo7P
hmZsMTS8WrUbIyYqDzLt30xu64e//yuRb2OrqdWQaKMcohN8FGl5SabAPEf3q4dzx3rVtK8mTLax
wBPpy+yUTN33XMoXOCtKeGOFzy3qnooc05DosBdkkX0hKxc4iYoK5Ya7Ls5vGV/8XeToj9bn5Ve1
pV1EDz0KuvFmKczNGlMXO6HGXAfvM5jHW5WV8CMBYujVZRsv8Q1d5h19BhAhjLNFtOGEqCyr/m61
BRUhpGyX3cPYB3+0yV6VHYgFRiG/bcaBcRCpAipz8mTE00CjeGv0JgnlbwTY1Bx1B+Hnt6kA09ML
EmDh2Jp6t+XYpCumAckQk1wmiZ/hxc11ecObUBzVEpQcLS6i0rETu2XgQJZoClgh2PbR0Oa7NOcK
1TOBV45LnE48jwQ/ke9TZ852BSesatA/WdEelWv2LuR8NGWUOfnlU+jsmrHB49JY1glxjJGzb+qp
vK4rjq+yxZE8JAs2sP5S792Tuu9hoxbLF3/SbvJ5qHZhl+28xbroinlF8tp8OQtjgmlmpLL1C3J+
4oUbhcLyYkGbB9/dBR6ldo6r1C5Od9Vif4Lz8+Ixm7R9hj/a65/U1P2SrrpgqiRx24bQ+IXOCkbf
3sOA0FscKCR4XAV67miE2KghaY5+z8ktdLL6nNcrQiofZEJ5v5v2Z8PH3oVBO1zVTURnRUjaTLly
+ALzoMm4uAbgFPtkF/oszumIq6ObcbufXUvfZQ6ShL5gh/PsBGTWIfEXzr7IwR58V+CWijdVVQYs
/snTWjWgXIIaqUohR27NfexjdaqE5LNM/pCty60q8Dy180KuShFuMUBggKr9t8jGf6J4+sKT6wSf
iIsZy0zyA3uKfzW3Lg0rC6sh5r+insi1bYgCQsfAcl0HgLstpRPtZB41AByKFHnd1vQTdUVEerhL
dJbFuBa3IJJNiCSnAn6/0i1nhaqgCsBvTvOAzypv2TOCoNypoMBgKgrNw+Xh2y2YHdyGQ0x4v3Kg
aOMaFZ1TbAbZdTc0MDLTG6yg+nXJsvo6XLnQ4PDbLqL4h9gP7qTzFI0I9f2GQhd8UiDKY3EYJtSX
qzQ3mX9xOCLVx0B2KvLJ0vGS3ORQJJtwvprXfNiNxVutOfvZoev3QT4fanuzqghAJj36eZo/GlE/
kQOAQ7ukfiGIpnPQHkZrv+bZJ12qWG4nPXB2LOvl6EuX1Db5IwAbqzLFApZSmtPgw2WwxWToT9O2
mnOAFb5vO7gkoIzpC3rs3Gm/MsuqEOMXCFOy4aIcq1MFUS3zNTtcbuQaoIBHCSHL7LUMU70TZXjX
VcRRM0gWWLh1M+6ymKIFLyMSagje2zrG6ICRrfS75FBVN/4+z7XYByC9m6ovb+cSCVISRsRU5R9V
5dJAZ6m/rVHULkN2Dsyity6LToHOYqyeu3yQ18NaPkpME4+6tndOj4lrVL/czqD7bh6Gsbx2mhBp
f7zP05oRFn1+Uq63bbagUGx+e6NaDpHK7MZbi+te/A/2zmPLbSVb00+Eu+DNlABtOmXKpKQJliwc
AcK7p+8vdLpKJIgmjnSnPapaderkZgQidkTs/RsTtzzQwqtE4f2v5SoPqBDy33gig6iIO1WUoN0h
cHBypopYIySRMlVdVWFv5TffGnhVtqSSBRxn4/D44UTXAYWb7ZtuhPFnaYlFUxrrLOp1ntOztk4x
5aGkj0XZNTC3ZkEnoD1aKd+qPlFOksLVUEZ3gD9dWiKeWtuPmaZ9i2o7hK3SYUlNsi4NMwf9DGPI
srhzn0wThe8UYBaQOwTAVC6DtNuVFeoCJzPrVjBKclfzYchT6oXY2UAn1B/MgidgaVMZOEZ14mb8
v9nW9JLbE1J0fa3fO1wE42P0kGch2f2Ufo26CGte3X51TkDq/K4E8B9mg9u22B0EmbEtcvjTSsLn
ceSv6FwBVjRB0T+mhb1LRjm7lyOmVQqbl1IbMRLkZCr1VzniIStrFVkg03+W5riVoiTasvYpNgUc
DXZM56nV8asYeaCmHRBDJbZWvd54VUE13dKbDNTs8NayMO/yC9JdhZTcWEWu4lBrytJRW8v6aWdR
DsicU8+8JFg+WG37kAbVa2bkBy6RfD6kLejdYqZQ7JAnGt2kA0phGCYlEkXBCyMDplA2T1BHH/O8
h5Coj59MNf2pVc4HcNJeDsdorVg8DlS4JWMAPisw2lenUz40Yb6m52Nsu6h8qniaZXX9OiQ0Eoex
BAo60q0J+neUkHZmY+0VmhwuSGaY+brPZmxV1wnVt6Zxeg/bEYs+7bsNUd4bhrDbJob8BnQxGa1q
EB2VPygwKg69NK7BcKHYxqKGjrqpQ57JQYKVU6VJh0AqPytWSg0PXrrbp+DDq4w7pt6itWwNCg7Z
wYaXE8riVhSCMjk9gqj+OOaggxtZxvEPQGCWyZ/8SMvvG/4H1eIzDLy5c5iqq0Kt35x6JVxFnZKs
gfEBNowyT0GLx8PLyxzUB2TKsOSMu/0YA0OxrcpgLVHfNCOUK06F9HkwsdnkDx0i5N0Fy7luwqcu
5l6eJ5a5BU731bS69q7XIZHqGsI0RoBi4hC+lxIlXPvZWlOin2WuOE96pu+ghHOF74NHKWlpt5ww
R0kTfadYoP9jsqJOITwFK85ZCDDZ7p+Cmr6ID9z9zh70HN4BG0zrmOiIut2qyREy7yrqQ+xb2lvW
alSAAxa2eoBSat/V1Hk4XrBiS9ZhHn9o+/ERULy5yRFPAKzjACDrUZI0aC8GcfzQ6NIR2iGcZpRP
1zDO38VD/hKX6uhG1ukli8KXqOWur8r4DcbjO7UvgQ+iGgMHGnAnwHOJugg/4vT+FCNnoDHpIMU7
ZAisN4PPEy7IeiaKl30X8AAJfbPeJg7+alBItl2ShK5cjM/5gGMJ1CpMSM16PwLdb6rTfd1RDu7o
v62MY57gNIA6iGM168hMi7VuQyEduF3EARsmBF4K3Ub7Cpf4faeI2kIGoWw0exZUah5GFPQgBR/G
IdZ2NBbehILDGyAG0sU9ReDg2HlV06o7wznt2zq6k4NqJ5/Qu0iDAIOG4j5PwfBoFuW4TsM4c7C3
ZZnfKXWNGnVPHbOsrZ0fHd9S0EqscQ0e30sT9ClOkop8gx/fWbXvKhVwYdPq36Ak8t5J8HOSfK1f
+0jIyjGeAscEdZR4l/bDC628xu3t5rk90Yiro/eGbX6VT9w1zF6puGzHFEJNpA3hv3pA5iENPvip
JiFEgGWcJIFsaBt5XEHEe2EdfwVi+LNpHp0TI4jDEXsYpCpOUM+8gQfdKitOd3lx1B8G9XiCfYcY
UmqU360j7mM1oIYGJopX2qeXkYurXb9RmzZcj1n3Ko997pWYzXH2dKv+oQT7tapBBrcFGCRJstC3
ZPKtsPx+UtV3RzigNsIqbjKYH4uBhFZax/VoDOl2yG08N4/cGdKEDr+SxB+OYxvuMwGB7svTPhkD
dePTat9EfXGgNE+lhLPdtbL6uA1i+FpBSD/bMrS91eMtC4nY2tix8nhUpCfn4yYR1OKj3+CwGtE5
tRL2PS+qwS2cCh3Iqvpgp80POeYHoURkreS6/1xKw9uUAhSCP43/qo+idAOEs5DsF/0URtBA9IPZ
02zlrZivqA7iv6ShHhnl2cfnMZC5cbUKvbSh/yCfOg3eVrk1+hAwWl5sjFJ631YtIhS50SI+a5V7
J8hfwG4/AQj+UohT+//Dq/4NvEo4Sf+/4VX78sfxS/b9HF4l/oV/4FWS8T8gOgF62uiBy6CiLGCd
/yCsJEX+H9Nm+TmqYRkyqHFQRv9XAg6VcCCV5CPDsKF3Wb8V4ABfaRiqWzJ9Ff49ikl/grC6FICD
AoCYoW4joCb+JtLcAgd1Bve0s9HMWwukUs7xnHiN/POUPp9NxhwEiQHmv1FcIoahQEIHwqXrJv9N
AJTOYuhyEKccFGSJj0LnGkNzhGfZ5txqkbREw/UfECD6gcGP01zAS124q4DWRAdfKVW5Ni0Cll6N
J27oCnM++x7DKex5lnQhL+FV18EmM6i3Y5DbccoFR8hN79odcNaDuou3fzGLlurQeVJQYYFxdTmL
UlofFaFBictruUd8+9V5RM1/Cy8It1hnWTx9bhLP400QcD4FTclCjQmvQ7jmWMYJ/0EdHy/e4vjS
LozuUoP01yyqaCDKJlBDFRy0WKdna+TYFqXZSoDoO6yN0T3FlTXbIJX9BiNPPAHVj9qaEo30D3r9
j1bKRdiJgiB4a6poDcSmGlNdEHC/7Ioh9O6LTbaV7v9qkBai/4pqqgz1cpAI/AR1nRFN2E0DvMN0
uXkUgt/5OuG+6gnnX+PTovT+zJdUTRPYOUBGC0DlBACo5AFSTxVeyfggboXDa7/z7yF+b3GC3y+J
lipic012+0U0MuH5l0T3BQRPSrQGWGCIZkiJPZmFQkYWIbRwUtBayVB5s7E64jbx8fYUX6cz4yL4
JNUgiOOXmg+BTKZIEQxey3PVMDd/EcTSTctwAKfq050YWnqqGh0VB1D8e02SvwCORr9CXVgus2M5
CzPZgEPbSNSfCCOpXwvz3q4BVy2Z2Ii/cfWxbFRbLCiICnDXy49FixMy2TEOUIt+hxaCmi58Dw6j
6wAWi520D5IRW5TLALI0So1C6cAN91hXeePOQTIXgDjGZP9COXkui1iUY2yOTdm0phusMpGG9G0+
v7qNhedCibvWkzgAKsp4r3Ay80chFS0EsG8viZlDgIP9d+DJPCoJ6kmhWHf4K+80bD27jb5Rd9b+
dhh1Ng4rjnVnqQoixJfTGbRhSAGS13fQ4TwOZ45ZlO4yLKKTAyX/FeCidfEefCtSwHivwVzFb921
nhWXSuNbrNg+3f5BM2uUK41t2Ao4cC7Lk9RCJcfqTxLClCBsXYC7p6Byg0VTnZlFpKkOwBpLZcvJ
00tKGtjUamQEIfqNv3Xuxl2brvA5Pu3/0SJfwZO7PSxFzONkX2gm/Qx8W2TubfokiTmmGZCnbawg
t/0mQJg/Su7yO/Np8FR0Rr0RIaq/CQn1gQTNygVgMJnKNFSUcNSwikRuak+He2ujybZFkm2revE6
eKssCHDPjvE84GSMlt4D9G0IiKrYHnDFhreVsW65lJkbSGXv1ce/mNTzgGJxn53xRmyEphqejVCi
ioCet4rP478ZoRjA9CPyWjMshbNPcezJncKo6tCWfByg2hLZE/qenj1yKfSb7LXT8GLOEwSu8oUt
OrcjLLSZTY55Fbj9ZIf6RTwMRYb4q5Q/1CUW2o/H8LAwkTNpDorF7xiTk6HI/xNDXJYkzCPqfYNK
OqUyWqf4q8IV9uJt+roQdib5EBZCBPZEJmObXF8CrUe1umA+9W25V76V+wSl35XyiLewgfUwzo+o
xcO92raf5K+LN8S5JHAeXfzzs9XjQ1qr84roYn+ErnHHchX7o9ijDvB1cXfMf8ffg518x6rMfSoP
hMMi4aO8Tg+nh/qrMPlF+m6vvM/d8Ee0MMHz8wvvz9F1WDXTd5KG0lmhyiydeO9vjV26xVv5EQGG
hRU6c+bzGf8bZvo6OkmpnzUGYdS6kN5Fjirda5KSugurZSnMZLV0PTi5RoyGIic1yeBFXHd9nJ2d
hxSbRg+vkrXlLQSd3xm/xzZZJACuupQ6iVii2gY01cbBq0SY8BjbeEcbF78rZ9mwYW6t8LwXDEwb
Awt5kmhKaqtIprJWSk/7qHjGTqwV+16slXDXvf3btWKrDrx7VYZmJRhY57tBr3ttOCI2yVoJdg0G
2cIGQd0tPW7n5tO2NFheNo9325yMrLdkDcCexFo5vvrSd0Nt3Kh+e7SchQ8nuK1XufoXzcvmsshN
arLdTHCbkp+H0uqIUc5P8PUoMXp8QM/2TlvJFdt83BqP9Zpy565/Oe37x2SztHxmNqCOpj47z4AE
e3UEgxge6lLilRnvkS7YmnuED3BEX9qAgpw3HexFnMnJm6ZHBM0yOlLgpXla/6pP/Cj3JyR7PP9N
4uIu/kxBz4OwsomsAxr14ZKlycyHvfgJYirOsmnSJEmkqAITtIYT8A0xddDXVGSw73ke1wh2YHyN
h/LCZ57ZKOdRf5GPz6Iqw2Cro5rTeJaGz35U7CwNBZ7wFLy7nQeW4kx2h2G0UoFiPT3SE0h9MPqB
86LF0dv/XZRJsjFB7CNeRpQMnkQCPT9FGT31F8aCo8PN1SJ8Is4/lazDL7IHPhVCPtQo6OEZXgAx
aRWjBOtmr8ZW9vAYxzsewZaXBvlEz34slxx6xPVzcpmCZc41XINGSCVhMqW5WmjoqXF9qmEomFXy
opaydwxfjarbtnb38sdTexFtMrUQxRFqMonW+cMhCrv7pm8e29Tf3A6j6DOjortpwn1l30Myu5zb
NoKX1EIiWyU/vf5jzjUKCtWqXOMe0K9xu1/b67+JKKrBNpRM/mMSsbC5q5K5JSRpVupz68lrSOLb
fKfiALzuPNxrQMAsxJxZQQbeHv+J+atkc7btVOR1WiA6zObB3lYvycFxjc/2WxFN3qFkuBBuJpcb
mo6SAexhuMPTpVJ0iA4HKkAK3/QGoFz7fHPa2vfohCYq0yoebUs1rpnMDU2YFzFMXYWHm/jOZyNE
Jqxo9YiQ4moqnsLaNtxx+97dHtpcGEMBXAtjWjevNoFSj6oaBk2KFWCwq7b1DqQXz/ylMHNVE+M8
zmT5V4YB9v0EUACDgZ/WptgG2/QezYCNsLn686Rscas0aQAYPLG5w1zOXYlfZaog1enarfFRAr1Q
qKdDX6fb23N3vdUuw0w+Ua9WEPOqVBifvPj+CzoHt//+9WvPooshZDBgnlPJEmfC2RLwNexFsxJl
FbtFAQswQxZWblV9y+XoyYE2VB7/YkDnAcURexZwwOCiaQAauJ1uChzWZjxWf/5GvxyUyMpnMeB0
m1qQx6EL0WIT7Yqtf29s0Xv75Xe2WIO4vhRYKt1FUSpmjV/lJv0YdLVTAJes4tdjvPFhsvfjOoy/
3f5S17uIG6Uiek6yonHZm1x/9CGAHH0qcuzo6WRshaUX/ODt0otxZsEJERX4D8JkVxd9t/O5G33a
0HIDY6tLj2/aMXnVi967PZKZGgo//yzGZFEPMKu4I0Me0Z9N7AP5QJKrr7qP4Yvs/Zs640xmuAw4
WeVaqjlpGxHweF/e/5MZpAfF5R2wFkaGC8O7PjjAtmiUv9ClsTCkmiy/3GocLD3g8pdeUbhiePVd
6zrYJmzAey3ev+e+GHVojT6QbqjaVbFY04+lZqfIpMSttVYDm0nsJOd5YVTXHQpGZck0OzHSQmpn
MiqpQ8SlTEDKIXbzqUBJuRo6rw1AsRzH6j4ojH0TR98TBWWGwkcefyH87KTi3AVUW+hbWJPljzRi
ogGjCl39AfksjpHRWkX3o6tvyi2GlF9vh5vZ0wz2d7TJfUOBxE93ksG2ODWUzZ2voD8G9jRa2NTK
9aOGWaU6JC6IqmXbk3QYa4GTFr0D7K9mW2ebcBO5SPH3+LFKdChvj2pmpVAisU0a49ApNH2yDRrb
DNOwZqVIyr2tv6IAffvvz+2ziwCT0UQNCcM4QrUMbLe9b7bhRvfCD87zrybdZnGjzY4HrLVIVgb3
tMntuk+qvDYQu3Dlrb21NsEhv5Mcz/mCha+brbMH6Tsqxn8zxLOYk0sGfGrVDwoo6fJzANBql23K
V2TbPtM1w8h36dE7k/SphlJRVzSan+ZUhSQo8U9Br+DkmhhiN1vpMV9Hb3QeLbdHNTuRtiwUtBww
EtNVaNSIUqfgvdzh9MbUKExmC/tpLoBw3jNpeqBPY06+lKYiApiXQt7EeDFHqA8QvG8PQaSfy5eW
pSu6yvWSfWRhzzk5twL5WJkY3ri+si3tT1XwUCl3yN5arb0Qae74IpRJrRGJS/oOk200IFFjUQQg
OeDUbeKcW592OSw3r/FENlLV90sbd3Zj0eInUaAEzOtgsuoiDXOpJGNj0RA84MODh3H10V7hVYzB
8NLVdn6ASAcRTKW/OX3fyXJ8PNboOrqiaCy8suONiVXAGqVcoCfAkxfHN5NvAdL/N+K0uqoGneUc
4fC5wzPisniD3eeb0Kvv5O8xhkiwRlacnq+Bh4Dn7WUz85Zl3ZxFnqxMfWhtVH2JPCoIc2U4AITx
Pgz9TWPU3xEX9KQe9IsS7o52DyyzfywcrKXBtKtq9H7ht4iFc7WGz37L5Ctj/GcGoWGGrj1aGe1/
XzKbVQKy9AOlP8CwGji/rYz5iyvBhv1QVQ4OQePR8WB+G27sjK3nY7OwRvkDU5Egjv4m+Z1P1uRy
qFQm2MJuCF10ViC3H7JNuoUSpOP1JDBJCKotRRR/cTol3Gl00WWndTO1j81NPc+snHQr7aDF7DA2
XAm/cpjyFMIDL9ze/gRzX+BXXUOATQSs5jKLDIPZD1RUMZ5oEMoCs+M/d0h03g6izK12IQ0GEE0G
SqZPjkmFyk87Zn5Kwx2NoafTLruv96dnae1vrIcQPsAm3TSvi9taLJ/pXJIcdQq13G3ohF0OTver
PnOA27vWW53DJDrgEe7FX0R3NlzrLwuDnEv5Bu8ImWc3DxZ7cl+EXGxUR12i9OVJb8Pv+QYxKd/r
X7QX0Sxtt6xTcyHmXEjbABFI4d1AhGzy9UbnaPV1ARwqhMnSfXb6hRbi0t8XE3z2rszU3u/tnL9f
onV8BIJtKUs3qJlbNpC/30OYfKPcghE8mISQDz5yaO2vWol5R2fSvf195tYg3Qm69XRbEdWcfB45
rnB91Sq0H0bT1ZQ3loFlQoTXFiDd25Hm7jDnkSY390EOWnwMBH7rIKB+yUND06XeVgtTNzcg7KUt
QhmUmqYPV8xAhqOdIj6RWJC7qm8nxK5t7QOqxreHM7cIeOyzj6BwkSEmEzeUutr5oZy5zeAjKVJ/
znrnx+0Qc1mIHcodQ0FgkGb85TqDE4umeK8g+US5sXtXC7O9Tl9YAIqY92k6OI8iBnq2mvXGLuuq
B4WSrLp19UXDHTvbFO/NNzo1Vdzk9vYGdSf7JVhce3MXDJ7FpqXRCXO4TE8GGElG2Y8lLpdyuVHR
/lhXWziAbtm+H9epFzwtlzVmpvQi4mSwtgVNDw3QAG34txIqFCdMB9a3v9rcJc3krAIbbPAevyoE
aUFwGkxrCFzzc/ZOd5M1NMh2hxbJuoHkvFmqd84N6SzctD7dql0WI9JDOEoMEW0FBLEQO1nYvXPL
hFGRT3VwPdSKJ+s9PvqaE+OmCy9p9XHciMYbaEToXS4OEYjOrQYPXtsu8H4upajZCaW6ilWbbNNa
nIJ70AobAbhaWBCvy3ZlutmT76HbNHwLdylMvJXz7vYXnEkhGIj/jjfJVCaM5OhYGpnb+qgr4eMo
7WSnhun36XacmYxIzVhUhgQW/fodPgRxmaTUjgXuTRTEja2yXl7zM5nqIszkmuGMVdMUBRKgCpoh
NSr7WrswYb+kRC9ziCMrNluZm5lF/3dy4lpVhlPPL6Difb7ntYBtOABCAa8ZoAquYSA+/Th6oae8
WJ9RQaYPbUcr+c5cAEldpzLxMyhswL83TOb0MpX1Gta8VQFeso/7Zqv2du8KP6gNdrj6tpUhaTpx
rGwkGDp/fOW4jDxZMkE7tDJmpYFb5G+k8blqFkZ2/Q2RHNN5zoLg41IzvbO1sSnnjYHGEATWdYIB
iNV9ub0Yr9PIZQTxC86OAVPHf1dTiKA5X3LUKDWo8jK+D38eRQCg8JPTVS7z4lecRbELA00cSNsu
bpbr0jTQq9O4XjdZtBDoeg/TZjoLNFn0dg/1o9AIVIacaUA9shbRwBY3wKReerZe72NiAZUjZdAJ
pXhyOag+MiQ5RRjDFXCSbCMua9J2mcQwO6TfYTRxZzybu/oYVDatQ7DhqbIdunrVlNmdb71kS1eb
mXPZ4dGDwiiAQ81SBB/nPJJ+cqRWTWXMRp70g0CLjTvpg6imAaZ8Xsb/zjTpEdJTddqsTCHI8Mk9
APMqpfVlCnjYbXjNB/kDBOxxI6+13UBz2W0APFVvu0/Wg0ntPF5XX+uHpX6HMrP+ycNAbnVFBg03
LSImxRComZ9EHDLSE63Q9dEL1rbnb9K96pUPgimyiFpVmceLtKlSzdM4Agw2A7C1SdqscXx0OvuU
uuZzSffcfqOANQY2u8rdbre0Sq+P0Uk08WvO1o/R8sErhWhHMbs1GB3fQ3EoonxUg+pefGeKX39r
dJOvOqoVRXwNQU+sPUFb43qy1x4EbyLYLPEmrtKjqjoA8VlDJtLaVxNp4JiqdAqX8TD4IoWvrbl0
SZ4NAOlEU6FI8FaanCyZ1uInqBg091Bv2qYvgoZV7lDbGt3yMfgOZn6RszQbklIH7RzKfdgJTD5X
0OinGr1Fd4hSxGDkN3X08XYyvkooYtbOIkyWnzVoSWFaRCgkeZODwMtTP0ZOJ0EDKT8tvMuuN9gk
2mT5maocIHGCLJXZnVDghMAw+t/RT9oj+eKhKZUghcSZEAn94+RDqBQ79scGjtE9KOSnvxg5p4PO
8KEJ/vqtZ1sBBQLpKB8ZudKhb6rBE1cs/9uAsuQqRXP7drDZD3kWbHIUSYZUhz4q266fm+iZKOW7
Ec2+2zHmZ5fnqEkmoXo/FXsvCrnOEuWEDC6SqT+H9bCuVhHYGNSvsXF0KQvukkVszPXINB5ukAt4
EHA7n6IGJLxkytEKcxdRz0LaK/GH26O6Olip4Jz//cnMaXUM8VGj7SEfop2yg7QOul7+i512GWay
udXG8fuwJkzXIbcWI6y6sNFmUu9lhMmBarPCMAHnHSgwRMnuH0Zl8o43txdslt5LVyfZr1mjAyJa
tOINepk4ZByzo9Khi+NbODKhaZbfCfmk25/mOndo4NgAIIiWlKFpk9xBjvDlSotRUMJAB7er8VlQ
9ANpfYz6l9uh5lbZeahJ4jAMP5O0GLGmrMve5GPzJWuT/2WIyVGlnbrw1A1RjhoMyI3a3nan4/pv
RkE6ZasYZJ3JIjPT0en8XgtdoTaeBeWqMba3I1z3MPjwkED/G2Kyyk5mGCN7AFrHPHpKtOLtuk5d
/Q09G/FER1bI+iLvitf/ZdTJ7ffUo0cuN2L3HIoP7V5ZnVxcXrwEyJXs1VtpGTEuvsblxeJ8nJY8
ORnHHsX9oRARYXDIa9oB635ngsCNH+NdvjUXCU1ihd0KOFnsY4lId1rI0OC8cSNuMsFB3X9D0wVa
7WLzfH65/+cr0hm43L6tMmpFKbJRDR5e0O9Qrv9Ur6r7bI0AlxseFi9qV8Xmi3VDLe4yosOxUeJy
h1XtsAm7H4X6LCVPgXHaWOmhUu61ekDDfCmqWIzTOQU/ohr0IVQ0dSbLhuKmhCIPIIRGkhV6XD7i
+SppqmtSZPUKWfdOjQHRweizJfj2zOdELUDR6EmoFIjlybFyjDqn7kZR39kgVWtt4FWu8bQeVtJB
XYEgXUiV19UR+Obn8SZbv87VsrQxIKTP062NzXGDP8PXBo/EXfhket2Gx+IKfvY64myrvko7zA63
KDt+vb1RZzL2xa+YZAcrKKSKMyMD0RUikInqGqWaIz4U9sJNb2YBXwSaflkzQOVND/B07R8ae1e2
+9sDuSZJs16hMgokhI6Qw5QxEoQ2L4COpWN2UGKQAj32lmda0i5HkzWppa/6CUAQl/XI7hbqMOK3
T1etwMOJ+hJ42SkAOTFN5P0MbjwIsbpaUX1vQvktW2XfV9joVWn8BnrHTgvkzwtjnst57BYFdAsI
F1bu5R4NekPBsdMXGF1t0z6NO6xhnYd+TYdolb0fn3ATux1x5hahUG4Co8mF8rriFJYNT3LhN1FZ
nXlfD0a2S/ygxlgGRsXtUHPXI4oMCkIfgLqRM5gMzsRtBOlQeoQ4DO6RgHKVnbSOoB2ZG/VuqV4+
d0xeRJtufx+noVC0XWUceTcSbJm16Z62poeQcDps2rWC0MVSB3tmU4j6mQMoBeAmt6bL74cgudb7
oieJcpKRPRj5jz+fQ5Ueqyi/UifUprhQBAYNjACwnK7Wojpv7Pod7klklnJLc28hpV1XiFQUdfHh
AynMLkSH5XI4RdNE0knF1LzetMG6GVbaRigjIMSoHAT2f3kC5xbJeUhncuo3fe5ovcyCbDfo7LrH
Ddr21MC86p26sx+V77fncyZbqsB4NdivYNWvSskdQrqh1Yg2YvteLu6PNRxfXGaRfbwdZ+YYvIgz
ycqIIdRxdiSOEr7XqldE8LZobgXVY1dtS2zybkcTJ80kfV1Em3y2tqobNY6INh4/J/1Tpr+PKY+b
1dt2qSA++7lU22SRwDuFziAS2tkT2+xyrWhxpHdhMAqSXQh50QSyMXj2Jl/kRl2XEFmQmiD14qoG
F2XaI8rGUq+OHV1MEHLb3gOttO0e1Q/VS+UWD8On1uUN/MV51u9LN9v6X4fd0n1mboOb0KRl4HlU
Mo3Jh2yq+phWozDsLsM9NkqtKu9uf7yZswe8t4lkgEaZUp1WC3u9DUu6DBSEyF0O3uaho63r4GeP
xmxavbb5D6V7dzvkXK7kiQfjFWUZAZCabDq7Sq28BXPuqkc0XuR1/BHacorkG2w3/8n40uEbttgX
nptKEgthTbr4V1TePLBjVNhpNRrOkzp8TM2F6s/c2hQ3CJXjhvvflRBEIVf4AWgWeXEv+pjIHocb
MaLB096D8lq4D82cpBqYSrIl7FZwsZPUn0R425QRbT4/eNCRXPTrXaa+XfhQYjtNdvZFEPVyu2Gz
1Kooo4oh9fDchsZL3yPqiyraytxkB9Sd2/VCyJkUeRFyssPzJC4Uh9YNDxUS8toaN0esZNzyDrsd
Dw8xWnw435Qu3mRLWXP2Cyocoxx2Qgvol23fWXbx03yw25iaWv0tfKdtBMSYNy6mLQdQ77Avbw91
JkmDu4Xco+jg+fUp1gMn8QS/O0AyYHK61ak/PgbCZcivcRctv3dG904bhoWYM5tAw9HWEho24Fin
J2ynaE0+nLiuJ934oDXmQ8X96PawFkJMT9QkKQykxwnRQr0M65eh3t8OMJc+zgfhTJY+8pMqtjNE
iD70yHanyCfFaGgKloenmKtic9qE66X9Nnc5uYg62QvxmFrVqSSquCs7d85rvxNos87TQHWuws9L
eIHZ1Xj2raZnnVwOwckREyn6VxGt/Gh7j2Egz7mj+31hSuc2+vljcjI4e8Rfxa8NcEeUEnV0Y7zq
h2DsNfeUlFR4JUvP15k7w8VzbrLNk8I6+WFMwHTYx7jBIBV8DMY1ouooxT7fHt1cqjwfnFixZ9ta
tULbyQxiOflzoN012k9ZWdhXSyHEPz8LEWap1dJ9EK/TZ2qy6PYfIqX0bo9jfuH/LjFMmzeVnPqQ
KhlItVY2/T7+iC2MZ0M/03hbRN/+RbdtdjOfRZxstcrsC8U/EVE+1PtSdQsO6H3RYVaEiNgq+tbh
Qo9n6MKdZH7p06Ci8YBQI3efy+m0uyN0HJWl3xkrLEDAba1BVrk9Aq/Ys66W3wHz3+93wMnrraSh
mo46AVMHAHo2opqESmrx5fYHnJ/N31EmJRvbP+FGJIvZPCWeihFGaXQL2XeujMHG+h1jcmPUw8hm
NMTQt/Veu0MzduW/NTfxwflTLTRRf6LLzLOQS8gVfqpHmcHnKoQfV5GvFIVL21bL/2bCzmJMBtPg
YJiEGdsqTj/XaOsq7dJKEwt4esMRcoNwESAuIS11udJKCXssxNZECxZfx3u82rAMx/COYpn/mHy9
/f2vsdlEobsBtR3tf9b2ZAFEhXGsMErh0vbgI72WfYrWktseKnwz9yjzrY9wiZ390kVjdjuxiXk1
UXWhKDoNazudGp0Gca/J7v1ttvH3/bP13K8xr1gWfJmbUhiDqK9QOTCuikq8NYZWUwtxgxt+qutx
pzym+3gniqBLz6O5U0RHeNVG6IxhTY9ILFLiSKl7tm0M4KDcm4O60Xh6dt9tpIpvf7y5FHEeS2zu
sxQ/yFmknwweSgGNkNj4HJfW6pgvbKrZFM9zDLVwACsqC+UySkbdGpNXW6T4bt1ht4H85fG1Id2e
PKEl70GkfvfnAwOx74AIFujwaRFpiE1rDAzeLU3Q4wuwz6PXckmX49dldrrPzoNMLhhqfOzzqgdm
1LnKJnjkmeniB9OMWzV8CzT4zgKkGMloAx4fl5fJXN49Dz65bMC2dHBiYVJbC9X18KUoFtbGUgDx
z8/WhjCnC+A7obkH33IPIOzknWo/W8jtcyvwfBiTU7FQYxlruRrdeu3eMh7q4NnOlvLhTDlAO48x
OQhlf7QqWL7UcvoNIt3IrovOVEHzrX8J9vIm/iDUOHK6Gs849yzCjmdTlcClqApSFegXTuKrzmhp
lcKpgo3dWkX9VXl1CGjRFSvfL3XFrlV/yMfn0SaJUUpQ/Shssr+0q+9z3EUyL3hODr/e7Qf7Ht2F
vbkT0DRKketwvXjFn8tfNvRSNKM5EoB1X66b42mIcR0ifruBzO1sigcH2wivi4Xsj4vbrsvT+73t
lt+UT7c3/dyKPY88yTNNFJlymBOZ0t1BttNPdaq+ux1ibrmehZgqC4WYpVaFwp0Kffd1L7/iH7ka
Mc2+HWV2CiEvOhoIXRNRwcspdPKMje1LbArpIbrLfK9znqSfibHQ3pttt9lncSYJTLf7vMvMENEK
6hKNG3yR3dEzn4tHfa1tQrK0uU8weAFWaP00N9qh2asA7pa4tPP74+xnTFIZ1jm6LCFL5xZr2T29
5OBCg721hasJ8nkRvigGNc3aQiNcILos45qrCV/U6o3jyTXeDq4QhvA/OTgFba3D8YA1wFLpYAZv
JGTwqM6JO6VG1fPyYxoDRNs8IB6XZO5DsvWUn/BYaPD8bbAQ68ODqRR7azQPOraHloFlBqXE3dEC
aZYf8WFRP95eXTPb5OIHTRJEkFcgAzV+kD7gchHWTzBzFwp5c0XmixiTJICJgO0Ups3hsVV/Gp7J
vR2qvoedituvq3g13qVusxFysYmyOm71B07qhZNFzOvkO3OFgpMI3J766HQTFR0iD1kPxuOoVSu/
d2X9jWK/PWoLQ53JCLQZVUpPMCGE1MLl541VJcZ4D1vV1HmbIANot17Nc+6PP5noZaI9RAUP7aHJ
KYlTd6sbOFBTgK1WTvI8ZkvIjZlFwW9nT4i8jeDfZA/G4Gtz1sTJVfNwK5eSF2IRdnsQsx/EEbA7
A96DOsUNx3kTjrXJB7FDlrUVbka9uJOd6mdk2Atpem40CpgrR3gbkD8nS7x3sDI12xrci48JYvbY
+c+3xzL31c8DTNZ3MehtFpkRNt3+4OY4uY7jOyqfCzM2d8O0z8NMFhfPrbgOUjGOg7I5IYK6Cw6i
3yt2kfMzXtXsG5/r52LgmfeO6DBbSCGTDnnXXa5qK87lPLKQ6FG3QlcrOCjPWCzDeu1WiywwsbSm
GxURAtNwFNh1V5DkCkEPuzc68tFD8KX5oHMza3fGumroMvybx9zc4jiPNzn1kgH8cxfz7WolWwcZ
hmuB+ub28pgLIZTIyQfqjHoDPvKBFI2IUJWF9BaXtQB7ymQhxtyxyTn2O8hkHLodZ9WxJ8g/gn0V
5ubA14Tgvrlrvtru7SHNrXgSnMKGErlu+t6W45F7ukaCGAfN6/pPeY6xq73wVJy5+PBaA6rCTXlO
8r4sT0YXczTVx3eR/DnWn/T4Hu/4wUgXMupcMjqPJL7g2eumOgbaScqJhCmk6/TfhBNyH2p4ji0M
aTYQcq0QyxR6W1M4yijZmNYhF+KG1otpl6tQOYzo08nLlVTxvaf7iCsjyBfktXhoT5JFr9idZLct
Fxtq6/JaWcVe+gA4bI9R0FOxu70cZla4Q80HJRkoINfCsIMm4QWuCJJji3WquteaT7cDzFUNfpHu
SUCmJZQTL78Q0jthmqYAiFprH6v4q/COWTs0ee6wXcfJ240P/wKuMTOJNB8pKAFdongwJcYd1VCt
/ZioVoeSBUi/PILri/2c/aT7rxqvecw1v+KXgPB2sbac77dHPTetNkcjslQsmCt+j0WbKW1SELxh
9uzbeztaaOjO/X0oWJYuGtUqL5nLSTW6tGjUIMGFHsfZaFAflcZ8d3sI1wuezi34JLqN4OuvgF9d
ZFMXyUgUQw2ht/jR2PdyiyJyvLSFrzMSgQQlFKqt6PxNxlJndqr9H9KubDluXFl+ESO4g3zl1ota
q2VZ9gtjvHHfd379TWjuGbHROI2xTszThCNUDaJQKFRVZhojvpW0gEPuZ9X67SB6IV3eTdQGdgMV
e9hiE69VI11u1XQcHQO0C6af8sMASXEFujF4qBxiNJXAugLdL0d9VfDIfsJAD3Bf+R8H3/OfwVzH
DYW9F1OeoMh+N9XBQl+dxBaExMvge26ESZqUpIzlcYRvlKR1CXR1pR+j7FcQA+n7UWCL5kfnserc
FpM/leU8tFqHwcQII5bFeszrYw3QfhneNeMdkRuBOf7S4CUYKEf+zGa3maEVZmOBpcRITrb2l5J+
Woffo/kpj4jA0iU/GRjrZUxj/McUPYGbi0W18hbCNG8j10Do3SUgCaWlHtXrhSRH/APwbor++8aU
VNelpjRwTrn9Hq83qMOD+ce7fpo5Wcb5ehjXQ4kTMot0PeGtElBllfJm8GpQQ6bgWxN1UDlB/9wa
44Ogj6rnxaI0AD/WYHmhQkmU52D4QQAULY9RYAjWx/UMyLhQbgo8StiAGEvSWs4rgoicrMfKGm7l
xEJO0Oxma/HStvl0/XNyt4wSraA5g9o+i+pVSNuvFbJrdxxvuhlg+d+J/OO6Ce43xFCOiYojhqsu
8mm7g97oGEd4JQT9afUUJ5rdwqVSLekTnYyHyLKoZ8E7zsqbXAzuFtQ4GE+EShGVZMOyLOXZbB4Q
l8H0sivyR6N+adTP1xdITxAbO7bGGI9sw3VsOxVxCqqQyQqxwlgVOAVvl7YWGC8kMRkjyYSFRRq8
hszQXNZc3GqCqM7zva0ZJgjqiZWoWgMzQx4/FZJxW2sJ1XhtPmuJEnTT+selCjjDZpeYC3NG/9ds
6TT4svaGCwkjvPJ1FBTkuRKxT/K/IJgaMcQF8DrLLUP0WrUgEQuH0G8w5k2KO6URJNZcEyjg4cGA
ije6gOfRr1sqdZxnBRgerYLE12FcIACRCT4Z19c2RtRzI8ai6r1Cfa20cxc6s4caSpvX3ZmXL6ky
CkiUCAVMgnSdmyg+Qpt5yiyA0Go7cYbwxSrvNbSQ9I/kEFs7zLFJuna0wSIPYuS8g+BvekTZ5WCU
oy64AfnrAQoX3HuA+LMSC6tip80sY+v1rA1WlP1tBJyhfUpAFXf9y/E8AIyxKIchuFxW+ECeWSZK
BEtycmuFhld3hSOBK/G6Ff563q0wLgBd4cY2VkCarPxBGR7W9iRB9CqOBTFHZEY7dwOiJH1ntFhM
tKxOGmr+NDYYoHsZW9EGcTr2eGFvvht1+o3HqdAnz0DQXaHebt+Pp8KPHscb/SeKWK7most3vwBK
IAXXPyPvJOGCBfhc19BBZ1FM/biaBuRfILheWAezHO8mQxTfePF0Y4LlRAyVLFO7GZ8wlMZdWPdf
yIoJaiUMxjT0VmMU1AC5O/a+IsIEIIwiyrNeUXPzrRz/7PXAMvYSRoyvfziul2/MMP4XG23dQiWs
dtte9e1U83S8pmxNNDMtMsP4X2TOui0PWE0ey3jbFl5oF04miVpbnJFDWt4BjxrFBGGkgrlbw9oe
sqpMk7cXFeV8QrFnj+E8R9pRBl9dAEPiLwuJFpqimFK5yEykENLJNb7eTI6lvgJLuq9C4Ymie8Cm
JOAZR5GCyoBdUKklwCL1MX3O0Imb8bnbRb/Q5KDifGA3heqYIPBxz9LGHHOA+1JqC9vElZFL96Z9
jCLB1crfpI0B+lU3EcIK7XYsJlRBqpbyjPxFpWNiqPyBavHf1WSFFulh21jEhLuitgOWlMWasYtb
ykAUZdqpSxvLVUJ78JIG3Gf50BinnZHgpTMXli+tieJMphr9KW8hHnHb/WSclAzavBgRqj9zdIcZ
sKIR/H1evqziylfhljgFLO9i2EdyUVGvDEEeGPcWdLt/TvGusXEM5Ns0FRwCrr8ATAUEOqRZL3pU
pOnlsKrReRn60jHTz1IvYujkHjMwqqMmCD7BC84zc6ItJYr2m+yHrLkZIxUQv9frgZCmpxeHbGOD
SZf7pKjCRcbbkE4BKjfJjsomicU3eGEdVCIKrWu+yWKfeyKZ2rFJWuRJslEBGrO2/RPYYWdvzsFt
q1mzLTjMXNfHa1CHaC4SZVAEnBssRmWAMjacIXNA21ofTDc79t9x2P7SE6d3QVTx5fqH5NYodEQr
NMDpG5FNnU3oIrREokExSB+mXXjITg26O/JeXFDlOQagAMDzgbYNkEXmzUH6qUbEB47K6gto0ezW
lCq1edcXJDDCjueTKirHmODjaQQHSBuPWdo5Y0Q+tFPvi2GH9OdkWNrExB1p3Fu7/oGSBnSBRgn9
IKkc5O6yu74uvmuAKA5NWQj5XGDroCtRpDFNMUwwQPoThHm9rrIbzyKV9SuNCzzqUeTFlb1+I/pK
/FgHt3FPumyXFBjrUBSdCArInHEGQJ83P4k5hU3UrtFIk27aZWgw8qbVXuZTwb3BC52/QBsm/wu6
a94FizYDbgEI1mC6ibmQdHmy266Blsc4QOhH9+cbyW198pmqliaBiNSYW/TammNuoxB6rblaUE0P
Vz3GX7V9BbpNZQe97q/iST7+LuMyAFYa0sUXcDUCTV+pKWEt+60ElD0cKIzI6Z3oGXobGAw3Rc1+
3vWD4PaPQSalVBZcSxBHAXl4p2I8sqz3qToexmiVHbMPd2uhPzR1uL/uzCrHKtDRNNIBtwxUGXOp
FnqJslTcIup03b0N0gR17l+0Yv61lItXy5o3FN1DX0IVVp5AeaS5UqcehhyaFep4bOpX04wDo19d
U5F8FT2guF57Z7Fbryyyfd0YN6NhnPppAfe38lzJjQ+siXN9DZxAc7YExvmXIukiM0Pg1MzPc79X
y+fBFnwmcKhd3nMW5CZMQ7Mx/QXU3fl9kMppKCkYQHflXoPyafgAsPxXlCObYCnC3Mn7ybNKsL2v
3X6K831vx8GcdztlME5S0vtJX+x6ffYkKfNrY/UkC0RRcaOd+j55kuLyZQ2V/SQ3O02Rv0qZujdr
9QlTzztlCoMV4EwH0jzQPLWmo1EkeySCdxjpTx3ZqpyUjCBAU+SnJM/upiz/tpj5J3SCnARSxepc
3thF9Vc2jSc1VR/DsLjNbeKRUYNmUbIfm985BKfALGkG4Rw9TMbyaBHlVotDfwWcXFfixz5u9noB
zXalVHw9mm7Ao3m/6uSGmOsntV8PIFu8k2TrptOUwKihQyeNz6MMoHMs+TGZ90loOsNCG+/Kruya
I5mmU1QqkUOa0M0nPDAkkKqZcmAYEeJj70bYTUmZ99lg7ixcH+CGupUa6BNK8eceNWBDG8Gmr9cH
KDIMgZW2T4B0v1x3K86FDKI0bDrBxArexzLjV6EM3vphmHCd+MUKARywCLpgETgAtPERLqpzY8yV
PJeF0UurnbimcdNUT1kheD1cHpKzv88ievoJ/Ze+x9/XktOw7Ib6dhER+FymgtQEyB0ovwMtnZ0f
kSJplzjKYYLywVNOfWVn78QStpx74NwO89ACpcoS5aaFvtsuvE32eYCn6mnw4B2gARQ1Py6z9HNj
zB0HnoxhXlEEdOs6yfH6wYCgrYwfSCmQoAPHgEkOCpJmrEhA52Vphii83kufirthB9cHdS9oj6Qd
OIIP6p+/PfAq1sAfB6oFCLMwW1WTUK2yDPlCTVYPZESvoGH+ev34qJyUHU1tzN+p6OLgDmVsDMMs
Q7Gvox0PLTCg9KHeIAN6khxMEn3RPUqvNH4e9oBcfQVZdmA/y3g5xP7yJW8coXw155qDdryG/9CU
VcBhce6bZjrWSb2gFqA/yuBvB44zQIndB1XHDdXONoG8be9yIMN9kfYNr/NjYyADTKQY4bMsdsIu
qonSWRa+tfqoHlcPCgKP9NVuOjYmJjC5K2ZQu/RZyCKASRgM8jjVF/2soZ/6tJ9QHx/N73b1pR4F
mT3v7wNwA6lqtMsoAfT5x0wwn5xqMUbnc+13kn4bJEFKz4tVGvIRqoBAOQ4ZzxnNturiOSlcyXhq
i8wl5BX8voKsgZMzQzNgY4WuclPcSDS56odowqARWhTQqAbuNfQg8u0Vz0j0xiMlUpH3iiFY3OWx
oGYBNcRECYYh2QnYcrSgET8U6P0R05njQC6CYnidRXizS4enZuAGIP+gyjDMfSLJ6TBUGszI0sOt
gTEPebkrrM6Zv5ki9lLedoFCBeA2Smh0QRCQZ9My1ArkXNDHB8gmHRAnRYoSNL06LzMgDL+hhqh2
KqTTzjcrj0JFT+smdxvV+GVnJUa2muFlUWZQ6lapW+rV8/XwxZnypIGfimPaOEYXjBwKCMV6w8Yt
k+tPJR43aVDfjF8oNHR1K90Hkk7atagDhHeiQuJ/ueDeTTOJh5R0Geb5NJDf7YaXAuRwmdv7NDr+
mwuO54/bdTKOAqmzYdFCGLPa3DGbzxMkLjLw37WCph3PITd2WJBGZw1GpyfIprJUQXvY6L15XH1S
ao+pDoU6NOJui7kVjGOKjDKRSi4LzC7SVKG079Px2TaeOhko+ulGSV46EZiYdw62+SJziY+d1kqp
jhUOsRUsUbCqU2B3gqyUn2S9J6V0OzdRSy1yIyE6VjS2r/P6JbYes/GvWQ6yWvWXMXak/sf1g8D3
j3eDzMmjlGt53dsYtoJmQdqj5KYknqqvz7JIB/6/JNzvCSSztjlO6zStkGuBVz3cUc6dzO1yyOz0
uyhog+vr4u/WuzFmXaTra9ku8SHjOsGjZN0heTgUWSW4K7nXDO24AilNaDhmXFAlIQJxhMgFHtsf
lPlpuU380HANiuChpdJR97J7ERKXGy83VpliQt6GUzEoONVplXq9FTs53oODNezSxnZrEZfKZUKA
bMDEfDDI/VX5gnwcYvJAN2dR6q5D46jLQ13trm8WLySeWWDW085xWAw5LNh7/VgH6T0+2gGE7uBn
+RfCLpeP/fP1MAlIP8lDWvRT/jZeRQWsy311oLq74vcFB5RzbotJQ9puSpRUiVM37XwT8o9N5txn
+zQg/gKf8Udfc2F4CWQPD3ovvANfkeDjcoIkvi3ydJCPA5jOTluF8gS0ro4uT1SEThS+FB2E0KQj
yAnX6Mn48+ENzHVpqKqDjYlqHDHnTjGXQYtVpMNtpjs0a1jjnx9wFrRvqCI4Rv3B63AeI4u1sNNY
6jHCcxyAmatB7AOO+p+UCV//Lvp6by9nJjXBVDxFAkFoFVzSzG3dxmY1yEmBDTyEOwqTU3YqiGEk
Id8+J2JhpgLCllA/ky+r9pYuDUMxUUOysW+z2ieScgSeWlAp4IXhrR22cG9ndmgnENCCSmO4+0/6
gdlu51/wb9CTdPHx3tfEFu/bLBqBqSuAwoXqD+Z3l9vZKdyKwlLVYN6J67q8UAWCNYxcgczw8lVa
A9yp6glVjyu/xgPiYv103fu4u4RhQuTeKIMBYH/ufBFZZBoPK5e0t6lxH5k/iS7Iavg7hAFrWvYE
jooFFTSLOaqNvRRuvf60IvAjJ6/Vepeu3+1+dbRed2J5ctrktZb6P3+9oAr6j2X2Hd2aq5WYHeLw
st5G6k2SH9cUSOJ6Fr3OuPu0McR8xiYncWq3a4FifzqAB4keLLgFWbwBssLdAyxGKL0KzHKyq7Pl
MdeMjvGeVpmkxNUlw2lkf25xaxqvNnAOS4P/eyiLP0dEIh5uFsrcNaAdkQtNxUJja6davqXe2ZMX
lx/wSsRbiEIBYKtcvGZGaKJEcYF9m/PpOe6lR0Lqh1Rtfl93fk7XBIWBjR0mGIaW2tsa9Y/W61uP
kgX3+yqnz5dTEWDK9SET7BjPT0AyBpsIv+CVYD5f3aiQXWg6aOXFowcAjKtVApfn3tBbE/QnbFLu
CAVqdYphIj0suVM8URKwcY8eGxpQ+vN8pC02FcGRHJSf+mv5hOK9oFzHTX8omAIFFwUMiiyetQOK
sY0K/IT5dfIj6NnUe6r8rge0cvbnoDJ0Nt+NsaXiYpHB6Wm2OONVLjvJPLyi3/HdjMvDdWfhvCwg
cWgooPSkrRWDOeJGFpqFTElCrXisAxVaxLt1GcvjKCmdV+dDLXAVXmSm090UwgNEFttgT+qoQ/sd
9ibSuUtxVwP5bU1CpTmuR27MMDFkWdDD16hHtp56vG0PmOTzHfQ6VnQqoY7+WTRMxfuMoMBBg4Lg
EFzUcm2969JIHbCs4UnNvksvk/RsDP71veJ9u60R5gxoZW6aiQEj+TD9ALey14WzHzeFYASH9+22
ZujP2By1al7RzauxRTnmlF1lTi137TKRooloMfSLbq2o7TwPZgvqm+Kmk7/ZKHxERJBU826S7UqY
NNduM6lvCT6YfDQCqv2BVhqIY0XZp2gpTLyVF23GQAzM2BGYC4q9JkE9TjQSz90VdKZRvkET7iJl
b1Lov0yTiVpi9VRBKrEtZO+6e3EDnPXG0ArRD8zbMGE8nNdYr9oldfsh/4lD7HcZXnhVHEzE2Elx
tTp9vWJ6pP1cxuFtL8c3EjQorv8I7jI3v4H++8Ytwr5dskSbcZVAQFaHYuI8+dctcHeLUvyaoKNF
3YmJeHkuK+lgrqmrWBgikG3wOWJyYhLhuKhvsUk1wK3/mGEjUK5ZndKN8D0rdXVIz1i5N/RuB7nr
qfzz7jt9NCqYzENKjWoQPQibr2aZSZ52C9ZkKKtXZPPLgteJheHv65+Om1ls7LBUvu262EVs0TDn
1ifjvgdHiO03PwawYn70nbA1x2xV3BdI7keYa6QvGpp+4fJ0fUFcb3v/bgazSbGR6Uo1Wsj7lDko
9OwwtaIiEP9UbWwwp6pZiRHZOnLLbvFpS3bcr62rPbX+6uOBCr56wcOEG/Q29pgTtKZoNub0lkgP
oATc9/v1SIdtRQypok9Hj9nG5TB+BYVaG2Yk3XrKUL4DAti7vjvck7pZCXNF1FZlSFGEIxRC2rEt
GqfKcZxqUcjhVQdxeghqBxSGjjyIWUpPFmkiuPBMbawm1M7mr1EJdwNeUTmNA5kO5UQwKQI6WK/N
QsCDzTlzy4ZAuXbJzECvZxIsvdrdJqRN/esfgf+d338c8xEIaZtEL+QUOXXtaNlv0AleN6DwHebd
AnNLlgux+zxG2FdBei5DszAO9IOB+Eg1amyffLMfcd24SewYtRNbfitS9RZuAHOBAtshVW2EX2A4
9cn+pB7/7gPmNy3QvOC6KLz0m+hccjO2zaYzIRPIIrWMaWyZLB1zRKpndJZXaS2ohUVa7/ywaYOF
HJwUmJxlk9617ebGHOHIJWbYFh+cu+hk2W7RHasB74d2Z3uyILJxz87GJBPZFohxm9EMk2NcOkVz
UsDrW9afr7sO1zc3RpjQhllHo5RKXDukuLfxvNREqh68VaBMhBl3yn9yMeUZAm1otj2oU82lnIOu
KxBmAOL0+i5pD9fXwruvMTIDhALQWSqEf8+DQBcnEgFNNrLeJJSdZq3BHagnqjNh8mk25s/m/Ou6
Qa5XYE4HRBEQZblUNxiG3OwLA6nOhDb0njKENm7o6ZpDCl/a9d/EZJ28/dpapP++idlq1M/ZQHOS
dGncpred5CNZ/dYC8xVbbSn63I4z1wIFaI6iWDQGebQE1z8d1y0UBUVlMD/ZF+W9pW3MqRmSzK00
yIPpAJeAUFKkTseZGQEaa2OFOUJqAg28AVw1qH2B4mD1hif6hAizQCNoPytuFUz7sRQsjbtF0J+m
miHI89keexZ18qL0JRjf6p9VdzQLwd/npiMQy8KsADphUC9gdqjQBzVsTbyM1cf1dTxpUMlpPMP4
/0ltEfyZu1MbazQKbzwO9S7N7HIMBwArnDtp1RGnNCxfw2Vy3SXeYiibb2/XxdxiBgn7uFewLurW
d3R8KwSVKqjVgvXOGhwU6X+WfrkzvOSuBa1qvTMEAUS0VOYSw9DpPLYpfoCtoqJduhIm7cP88foy
uVfldpnstWVIQ7ckcPnWW3z9r1HFgHn+xf4GtQSM3kInQb9L7qXn61ZFH5edG5iQe6wRXRsk0AGc
zz0AMcE6UzxanuGb4JwxT7Q5lnmxo6NktSeCHyDyWraBa4L1dxpa/ID1PnxscBAlv/UrFbLDhScW
k+Yf/Xe31ZmjP+u9vuDWxlJAhHgaD9KXNEh2M06JjYSEjiSR1FEEiTu3o7DZW7aM2o/lmqRdjQJj
kD8XfgXh1epg/KuOJ/e22yyQuQk0Ox6aWcUCxyx1B4zQmI95+Uurdqko+REcC7YP2GVyHOcJLM3G
r6b+LHVP0mgJDj83aG5Ww0QZFO/DTlqrv2fhlociFARN7t/XUfOFngxKfKz3GZVENCtqsIb0SbU+
q9r++vni7/zGAONvWrpAAXXAR0rlvrtLNSX2zElLcH3GnaOOmr4DskQC+HQFAYw0pniwxu0crCF6
aIKfQr8VE0eRpVrgMQNZi3bBT6BlsdXrPa3+oXvQHeVyR8875ZeaQ982Xk9vkyDeXqjtTJPFC8Oo
CKN6gYYxiEDOrwoz6fPWjJGcVNanRMJ9SwXVIMiyPCTDjr4BxOeccwqoHPc/JpnP3i96pjUVTDZx
u8u0W9J80Ufi9eCwMlLB6eb40JktJleuiFRlxMYbp9GhdWt4EO0SbJ3IAv33zV2rkCVPG52WzkzZ
1cBXbiQCC5yzfLYG+u8bC5W8gFs+xBokFDol+VM9rU5nfaDIBCvgoaVAfBk50LmVhcRxH2sgvkY7
ukPJRMeT9K3v2Hm0HS0W/uJ/uH8Msr2WWpLw9qxwlKCtByHvb4MoPvG/G0oLkCnFO5sdtxjHXm+S
Et/NNCdPklt3tu/GQYA/4xrBGwmAeLSjNZ1JgMJanWTIbKFaYk8PXQnIZJo+zFnmCwIEPRQX5xSw
RcQIADMxN3O+PXZfaeVaxA0QGbNnvTRg0FnvwPvg9I/SoRJERt7WANkGuA80D4lOGJ+O9XJJ1BXv
CWDVI4RDFeD79un6irg2QL4PgLoKEBbrb9U4KMRIFYxaEF16WsbeeKza/Nd1I7zdIe9GWB+zZ8Bt
7AJPlrD/HlbfJIjfEFFuKFjI2y2zOZ5vxdlciRpkaebiWBDuCjL0vTDK97hUDkoclbfsexEDr2hl
TBAF/W7dWTUKVEWdOSugc53ye0af4vr342WAUEkAKBwcSirtBJ+7HZg5wjJe4d7a/eRjQmtnA2Fa
YCAs9SnT63VrnC8JYyb6ECjYAAjM+DiUu6E+u6pwCavKb0N1Hm6T0RLxp4is0H/f7pe5VsqcwEo3
hq9F339apw8MugMfi3gAyg3wI7PNDhts6ePaqYVrLHdAbzumnO2m7NGsv3zgg4HZEMGH6JfsifYS
N+XU0kn3aY33bW0SL5laUaON+8Ewe6WjVGvR0bLzD2YMZGx6gpPaVsXoTAhbTll+ur4SvqNtjDDv
uHHsqigpcY2qcWbfGXPS+HEed/fgvppeOlXFsQr17kkl1fK6TrJ5BJe26bQtCKqkQREWp6mrMeEW
ySXwAyqUIS9JkJDiSeALwahefsruqL5KtGtOlI4mQ0IkmoPhnOUzY0wiba6m2ikrydwmtP0y1ry4
6YH7E8LF6Te8tihmI9W1A0fvADvQPZFvoz00arz8e/qiB5h18PwKj1uPjrpJ3gfmKrBCsDGAHBDD
ZyyshRBooy9jBo0h5VelH8N6copJkOpxUmhUEUHMCuJmvBdYmGqmr/ZCFgrsqh/z+UUipkfK7+B9
ca67Ku84bO0wnppFskVKA3Zs+iCYvtWr4EbhusNmIUwmti4xyM8HM3NV6WQgG4va1zZ6/p8WwZYW
QnXKkkyGK4Q4QBCpcFP75boFXqEV+wECDjwR0UBnmW7I1FmQr8LdW/xuXmjJK9tFB/s2el68HILp
f06cCPpkCppCcxJC2wqzLWWSKqvZAuam1Ok3aZrcVpFP6xgdBqX2Z23eX18eb5O25thNKnrUKMEl
4RZrfjPGyl92p30xZsi2/U92VPk8+MadNc01Afi6mlRPk6MXmyxHpUk/dJO8x3hmOUrZm6uhKQWm
T/KvuTYXTjmIqDt5B0cGFBFj1piXh+LY+VIqq4UIYY9cIg57R7G+6CKaRA6RGHgpNhaYQFqS2Zrj
DOi5zu9ezNsB4jZgxIWonXqIc2f0oTDq6t9FMEeeK2ytMmEVDPJLJxtJ45r9ydTulvmLoQq2h389
blbGeHen6HgBNvh2xeK/tS0KPzy0gLaFRwsMjZAK/9Ctv7HIeAS4BYldZTRNmg0/HVXvA0zkZ7vF
Dlv3CZj5khEpLDKbn1Fb3UlgeXLXUf2SVLZgukqwR+ywtQF2xglkHihzJF96xTG63+QD0/1b57OZ
jDwPoacSgXTULeTZbQAlU6LD9VjwX7wA3JKYuKfzg0yCrK/pHOoZvADtTDrUQIUH49/py797oHMj
OFiHIKqFFqoGkOP5gR1QdrArAyF1vu+9v1FJ2lPiJgdKjRYFIkY+3h4pUH+DJAchgPAypagW7KNp
G2NuJ8TQDrDnTqR14FEQ6YjxzEAEgfZ5oDd+0cZK9XYsK9NEGMI4QVSu7rDMjjbW3vXNEplh3MFY
OqB2dIg/GfLvbsKWrXdT+5GsebsWxiGiegUkrYNSEaUDlxxKTyzd6Z4NJS9wqX7+yIoAIKfg3Usg
KklSWwYdS+lWxS7OAiKdtDr430wwYQ7jfF1oDLhVK1uGmohW341xDfINaREgPWhMZlNhSDT/sxYm
ukGpYrEyBR8OMOldlKB9NAOQXmtfW8zU1GGy+8C6AJFRUdql46rUWTZvzqZosjzrcYsXRXebL9pn
lTQ/LMn6et0Md1UbM8z9t0J6SMVVlAGMRjwre+xlbxhv4+zYtJp73RQ3FmF8+Z8l0d+yWZIiheM0
dwl4uPFIOlAhb8mfUcjbKW6MmlEguo+452ljj3ENK6lDYnU9CmDmuF+kxV3J/FleJ8FFQT8R6xga
cCVU/AXMTiyTh64PdSlnDd5iGI3tddfu7gzrUyXq2HNTFUDggbCG4pd8UXfX6sW29QglNjt2qOxX
BUG8Ud+BmIyirAG4g1ZjfBw1BzQx13eO9yG3lpnAZEk6+DbwysZYDIHrt46xAn4XiWogPBQ52dph
YhMV1zHjFHZ0DDiB2smdPQU9DcgFpd4P863zjUsS9GCCQ8BdH14dqMVC5ORCarNUG2lqGtzDhHwf
7cBA0UCkocLLZA0N/RrcwnhysCRyTTTjzZOVYPXpgLOram/Nh6fru0TdmfVDsF7BEQFIw4QMc7zI
pAyh1sFEV/5u+gcUkub41JQnM8y8cEmc69Z434xiEyFgC51h1WQOV113yxjV0MiojGer/mbON71m
/I82mJA7lpYyV1MKTovxk2EfpBj4oj/Xj8Vw8fs6WMZdZclKCw8Ayo0M7urVierFNUQKw4KPxfLs
gh3NaiPwpIOu6bcxunoLwJmIQZAbXkEvgsliOAFEOplkCAhm9IqHNnPr196rMFdRuKNTLs7sF554
RIlrDihYSNuAYuISG6irUYUsXAMV+677/R8A+ohT+8YkKCoH8c4PpRMDcZ6GUR+2VGPbcWSEMdS8
NHuIn6wBSVirROn+ulNz89etGcarRzuuyiGLclf7ZO6yfXK0PPNEvo2+6sl7lLSfr9ujDsweWdCA
qBgmoDBVNn9dlLQjTQfdsDGgk5TFbgrAkyF8mPH3amOHCeDEnKy6B90UhlG6F6ocC23f78S1d5Wn
9o5oYpN7U5nQs4G4EhXxZhs1wxK1aTSCnZuUuKnA4+bEOWRmsEynLkAfNKFmCM6yDzUI0QxQwM0M
7B46UUwIlEfFiChVk6v0zxGEteVYVFzh+iH4Z6FNARQzEKXnOYw0kyEqCLinIPeJyrYt38plLsg0
edECyGiQIFA6FRAwndswqjjtzQqrAA3BXm6bnULCwG5ElM9c59uYYXx9kaSyyyhjENJZFHbHfeuD
QnX/kSzMtDEmB4YdsGdd1HCWMe37aUS9sFImZ1GH09z0JyXTRFkKD1uOxu27JSaXDa1uCmMNFUpJ
+ZXnboax72550FSooDSBbWROWT1UtuD9wcv+tkbZzYrTdtSnAdS3a+mt9dGso52W75Kh+8BluDXE
bJe1llKOEUoQDwyWN2nqHcrKAVkl/3pI4jkfLbgDbwMKYchpnjtfDa7WDtBX3Idp76UKmndRdZrq
8HDdzFtxlQ19BPpa4EDCDOWFPGO5lJ3dT8gfOh+C9C+x7nZOHqzf+33jjXBE/X44Za9FEHm6CLfM
XeLfBxjPUrjM+RIVDMlJ/USbJ5JfjV+7/kjCX4Ll0W2/WB4UCEAmhQvrovlerM1c9iWYnlGNn95C
oHHKf0DIxtfW/4+A8zflVhwCqRtcM8wEKJlAQW+Q18zV0FdWlXsN5OMt0CuNNJy0KHPa5uX6UnkR
ETOwILUF1ScyQSbtiNc2McC7CoPaT1u/tWrBuAT/S77/febukqa2scxxQRJYaK48gIGs+91JttvK
t6YusMW9/0FhDdlQEAyCc4xxDa3UrXq0kNSQ8Ju5o4hsy1vaewU0uriz/g2lCdck7RdSnjOonrOD
xKRTYl2SCEx+6ho3A0Pj2wwX3iIAa/2b3iFvwyDKjWoghndQXmDCZC03eVZGSAbWeHyUM+OUpoLJ
IF5MxDvYsuj1BVoR5isaQ9xkq0bVOer+KzEheWXKh0jF8Y4nQeeL5x2WJQO+h8IzZeU9P8tg2rdX
LVPpjQ8apPE02D/nbN82d1H2fN3PebOmIOwEJSK4idDnZSka27wy4kVHEh8fzPXwdzEVXGMGjnNZ
+uAedyJhn5eH+TkzyhxnpbWXVlkA05+O5pEm9v1h2lElg94JP3WTU53Kuyood5Y/7UVNZt422gog
4NCmMU0wbZ5/W2UuFDlFFQpw2bH5WqndqxbjcW5IzQTqrEwTyivzNnNrkFls26yR1MSYqU/WuP1e
DBPCljyUT+s6jDdF08k3kW6KapS840C7S3gxw4UuORHivCynvs7clHyO1qNd/r7uN7zbxgZRPZAq
GpXxpoveVL3USU2mCumca4GsyJBcqXyIRkEJirsGDamPrGMECySQ5zaW3IiyaMEajER2e8zuS9MH
jrS9scBsjVq0shw1cH5JxbRr+pDlx3i9DTvBceYesq0d5jz31WqN4MXCSpyscesHZW958sHYAYN5
SveUwEHUQ+A63WZlTDjs58qaIhPfLjbtydHzn3a6BnYd7uJ4NBwttwWZD9cfNvYYfyiUNEmiCSsk
6hqMGC5N895VKiv4gNthFgXtbUpdazDpIrCyKHhRMzWB4pcHiAoRvvPo1cvmGmDZ+McGE+cH6L8O
mYVPt0Zef5p2lSu5aeuY97NvuPJeZI+zU5b8RpoMKBGuSibTALeB1U6Uh7fpilNeSYHZ1oGuJ4dw
ljAcP4QfSBTPDDKpB9LWJFpjqBCUs2x6SSr1zoT5Rigs1yIQE+cEn5liTnDZK7Nal9iutAGjpHwz
61+v+wPXAAbkaJkaU9vsmzxUQg0C2GhfRF3kDGrrzCIqLI5jI+FF7xqTrdBuZrHtYLxrJmnG0xjS
XHspjw9ZFN6smQj/x8O4gFoBDUY6AkoH2c6DXboqWV+MWEnnZxIoAs3ZWY6U8ygNjLvktHjSb+u+
vEPnfhc/pfv4KAne57y3y/YXsLxOpaGVJOrAAQeCfhflFCd6IrAOPQdIR9SOsqNjX4WXWY72sP78
832k1SJ4C4orFzNLpEMqmcWoV4765yK8V0UNIZ6fbP8+EzciUDqpWY6vu/TLvdzXn9qo/vPbCvnT
+xKYDYw6jHXMBV6y9qQcsjLcNcUg8HaeL25MsMNK8irhSdIhKhRRvDOy+xjvyyERxQdeXW27EjYi
jdNIitVEhjQsftr78yEPJL+80Z0Cqh5UjUZUTOGFwO26mIhU6amixzlCYAbyKGetZN1VQR14lOeo
2k0dqHYXyBJ7112OV1g5WyYTnPSFVGhwYrxsOf7NcUfZeXRI7YgyTq7zIVBAQQT1uwsRMimX2ijM
oLJom6GTQ05kyKS9YDFc19jYoL9hk4+1uOH6taZVIrLTjxroqcL/I+3KdiO5keAXFVD38VpXH2rd
Go08LwV5xmLd9/31G5ThVTVFND0y1tgHC3A2i8lkMjMy4lA+gj7YjY1w9cB6uI8DUfma98qjw8r/
Xxn9VRurwKyAyjGBVZQ7qtt+8GjFvN/rj7PzKN1rAcYcBeBGvnNuTDKJDdBZkj2OMGlfQ/oBgFQL
OZTt0um/r4gkGWfrY7KaRY4GiI2h+STJpy5qx30fo4YUqUUncEbuCdisiolPdgaNrjbK8bas7tLY
b8itpENiowMe43DZU0SOwoSpVS8layng9XV5a1gPFtLqohCk1QIbNovVm0D1ZRdYjW7JrtqsL0pu
+6mWCCKuyP1sJnWalr4ETw/sGLfds/4cA/UBvaPOTSp38ON9+WOog8tfj9cE2HqEzYQqq+vKNmnh
fsotZEkgC2R6SZDskhMlac2D7LAG/U7EKs0buz2zyoSqJWvA8rTC9VB0q9wFmgXrlV5Diah9xiFD
7zgO8p2Ig1y0i0xI0WxJa+YOHY1ogdaJkxyHrttZYJW8/ElFZujfNzGkj8txyjRs4lp2fmpdW3a2
L2bdu2xFpZ+IyerPPiETN2a0N7S8BGjHsed5H0f2azfrxqGZiXTs67TzO7Xud/WixYE+S7Ivm1V5
7QzkR9Ys8xWhmO1oNcvJNWapCKPI7EKrr4fDaCzpbjRi07UGrfTWXu1vkr5OXLWbV4H38T4V2u0g
jgLvAOXnO/9UVoUp80pPck+vuuFWqQDLGOQuvV6d1REEJK7LbW0xEUnJ1rTXZhXA6BmKgSANQS4I
Cl31SbkvsLhHa2eg1SV6DNFdYHcJKhlg7MW4GobJWEdP1yqJCxS+oJoWjkm3G8BQ4RaRul8LSF5e
9gne3OuZTzDfsy46VW/oXTJ5Etikml10B5T2yQzLH1/Axp6ZYj6naq55ixUXXlIcm/k4q/eN8k2w
HJGLM6EdqaGKMU+Edip22hDU71zbHynFuAf1NxBHQ2xJ4Ca8/dokACx0NRuSTiUxTCqJUbrtClWT
rLLc1ZY93ACCq4t794OlWsX0n2Lon+aiQP/tGE2FMGi0x9Gf/ewqCQC2ko/VYTmIkVY0wLHOuDXH
BECL9JhvyFc6SDGCTAGMSxCp6kXxj3f1oyVlg80Z3DwYzzw/1BqGAue8B017Nn5TyGkoTyrgQEUa
rkKeWV782JpinDCxDXhHZ+NMd70LUVDMY+Gdh8Hqy47Ic4qtGcYPcU2k6hIX2CbdIddrWj44mSaF
XTlEHrE6IYMUvebZfcID3YZwKzqxn4oAjWFDf7SEvcjQ79qkOszpcLJq0AW3ijcqix/FI+RB5Jd4
nb6RRlRq4y73wzw7W1ms05rHuYRj10UvsaY/6wVx3FhZnkrhtAXXWQA1pIJKmEhlqwTl0i0ZcHmQ
Zibz3ooOkoIEv3+b1hn0ovvL28i/AugUtArsgfFJP0aW7CjNVifzxsaPQD6BqkQzuxGEiyjdraaH
+U1FmUwEKT5vjWAl+scsi12KBjMtpMVqvHSq/GQ+ls6+hhqPFDduVorwRbwjQWeW0chH4+gTAge6
J3a0KHLjrdHtCDE9QzsOIvoQXhzZ2mCOXR8NTpU6cBAVuKU4DfvBEtxk/FVAuxsD6zoUk+jfNzlU
16RGOrc4AVBcvVlQ03b7qg0xuicgIeauBCKjmCrC2f1UDJOAg18q6IZ50B8sym9tIVRkok8D9iyD
PRrj1mBhgLYOEw2zQcVcZfQ+RNwf8sdkZ+y04H0S7wtBChzHVH7AkFWMXp9/siohFiEEsZBUJFSz
e1krfUev7o1aVFfjXctbS8yTYbR7SZZXIFLGsDw4rg5mlcTr/Pzm3zXXeOFoa45JoaxpASR0wCVZ
aqsfm5rbk5fEWlw5VwRex/WGzSdk7sdEnpVaHfA6zqrlpx3nvV8j8v3HfWJc2wGBSwQELd77mu0m
0k1d/WzHV0ek6Cv6avTvmxOklUlDorWDXgTJb6JWvSrS9ZBU2ktNRAMRvO4n2o8frsf4uNypKTFn
C6jZnwvGTB9WjC3BF4IccyyoxTtuFfvpQwKRWcq+Q4R6hp/Xis6nAxkJBw3zzwOJDpnMdu5Rbiv1
vyDrKa0lCm9SuNii9/nnw3xuiPmodkFaKZ9QOy9PNRq80aEOiieqd/f72fW5IeaLTl1dWzYB3l9t
U8w6KodZGvepYQn0qzh9vHM7TCQnA5nbVcGXSw967nZusxv3UYhHP/gnKlSghj9Fj3CuSQtPPows
KBxFes1oE8VYsbTJG8BK07k1CBURQCAcF5hhntH2vCe4+D8fbMDzNjaZiCW3tkX0HFMa8Vj9UAHk
NNX410jyXW+Ob2RtjprchmlRBVUi7Qyl9k0nPRUrCQpb1H4Rrp8JZ/qsRYuUv69/9ukY49yAcwxq
XgDOz7t1AJmaqF77DkU8v4TO188EthHCCOmqwqYOsUoAqCH9Dt2Tb9k1OiGUbFj7q3mq/Pmv5FH0
nqLR7JNl0ChTxD5mq9lu09AqcTKkuJWArA6GOTl1aAaNnSlI7d6nZS/YYZmUlwHldciX0Ib06I8H
R3YxHQreSdzsxOsVL9mNoBiM3Oh7Oh/UyCdo4e3mPwR+xl8t8AmOSVk2WRAlJCqrdYho5hxEu8z0
2/K6h2j5X7of3a4BGa+SKcwH33740qkCPIlS4jh4eLHfGcAIuPMMtFDvT0EKzR5r130rdm2ghkbj
2p1fIikQ9jl460Uz8T0XRPL+7nebS6YH59maRyP0BCFSkUIku52+VSIJXs4rmcaKDytMkBqmeh4j
BWuje6t6HQqUJLACC4lUcityWM4jgVrTAR8CEytowJnHXpwPoB62IhqfRl/H+awfl2/DXzRE0ZKo
WfsgWxwE/stfo+5gbM0Em8KniUw9yxtIw/QY09aD+gB5LtAA9bI3L0B/l8Gyz0QZNt8i4OyYAQV9
A1qU5wmCE4OhObFhUb2fAkrnrz0416sn++m/mADlVLZN2gYG5wbSYHTkmey0U4ht9UlNB7ij/H3k
tAAd3/RCQQjVv5l74IR8VcF0xfuwkPyp/eyU5tyRssixjfqxuylBuWbdyLfWEU8wqJp8RYQJ7Q5M
HkK1BZpxnzq+eIsZ6tJghTrYtaX0WspE1SK6I0yMO7PAnIMuBe1V5wAyDTqPxV1PiosKAaSDUKql
fezkC+Qe50tijgJGbSN9intIxtV3i/28kKu4F0A5P7+NqQkLz38gcCkh0bkXJknUxNoKJUEHwza6
da9kP3oDLGhgWSYiLliRLeYWVPt0svsBLG5DD53t9K6NyE7u3kpDdk1VlHNwQiMKXYoG/AM832D5
lQDUm/JkQmk7iVsXWkhQX3rNbFFrm5P5nllhElK9XGNbH1pQhhkgiy5iq7ohcjmFbVov+1HNfly+
4ESLYtPStc56bcKh6qzJB2mwO0bmviOCa5R7dOnchqpriL9szXwE615pQzzeq6ebWXsyZEHWy//v
AxryLrqrsl02uQYLQep0hbdouzwjrpk6gock19NAe/2PBSbfTNO4LlS1QjRHHWuO8lBvFTcG+/WC
wkwy/vrCroB1450gBTbprm1uYRPyMhpgLoWnWBJ6W+VBygKQl3iXrXDXtLHCuFrTJ5i/WwYIWBfV
i02QRBtrrt4kcq3uVmvInzp7ab5dtsm7pFAZ/1ga43CSCrp1nE3chZpHR69i336akNqAz4iSr82R
4B7mnqeNPSbEyqmeRlYHe7PRuSsx3SYHI3b03Ley4HPy8gxVwVUBL6E06SzlQzTKxrKsOEvRt+5N
aekILVApzusYBaCXhwpo8Zh78pcCxsYqEwOBaye91qe5J0nOMU/mgzxrhVskzo2U5aJZGO7XxIgU
Kp800WBTKdnJyKBKLZahKd3LoFulr9gd6ryaRu6VETi9y+7CDU/AS2LsGhmUzY7WVqC8SDqSQV23
oMjn27756cyCW5i7po0NxkPsIYpR7YCCbxndluVeiw5m/7I4T19ZCQgUcXdA7ZzFyyfd0uZ4tMEK
JHuGNN8XrYOgHguckP/BPswwZzp2oNIKstzC03IQ/zmJD+FPt1FFenb8b/ZhhjnFIM6cdRQacs8c
vuHRvchvRh8m+u7yN+OGdevDCrMzmrz2mZ00CFAziP9pyViYgdG4/SkD25hgEiI9NWkPgy7keg3/
lsDKThMe0HTkRPSm4381aOMhX8YBYgcZbGKWRK+QfenJPMKdk/tOy3ZdOZ6mZP5tgAu18mGLCQud
bJrNOsDfemeWXhWF6L7UWZXbOGMj2Ca6DZ+/4Ycp5rbKpChKQNYL1XsMm/S3Mdjdq/ilIbnf2ldG
KShW8zwcZAwoPNDiAzrx53djTYYI6QR2zE7ieKclUJhN06jb9aMjgjzx/A+8GTTyyFRfgzFl5QkG
uKjC/apTqa1jqQuCAvUu9svhskAhC0LDeBAzuXJqzPaoDlD3bjvHzbtrqbgbZAzRAGGYPpEp9qdJ
CS+fKe7nA2snhBPwpPn0wE9qWcr6Fp9vqPKbOmpPjeUQryK9ICUT2WHO7tqDaHmV8AwY7dtcf43m
7/m0v7wU3nGCgq2uY9YJFLhsloRv03ZNDCX7XgGja/mrVBNfSkCvCjzGZUt0oz/t08YS/SWbfEwZ
4OKRYuKdob/k8V0PUGuaB0v8pIimQLkut7HEuBwlkuhq6t2JWl33heOOi/mFyLD9bMzOOCWoVOIJ
ZQIgIyG27q96EvSJ6ObmLwQjVOjLQrqFTYb6qmvsoUbepWqTP09QPG1EYAuuixko6WDWzDY/UXug
MQqYWwsXAyOGctctceWa+ZSeylUVvF+4lkC3gBgACSzkeOf7X4M6X8lkBFOo/6FfjyHTQK/QvW+k
phF1JDhejVE3cM1Q/Wd0fRkPiBethjLRDF9r3RHCtKfYw9hZaATL7fCzX9wuceM9xlfvsu+XnZwD
HKTIftVB7oo+LaYiz1fpFJqZmAUsj8Rv1n1Fie1LvwKP8PRzje4cQO69v8UWRBcjr4SOWi64A5BZ
glCYzY5kbY4MOcMDDhQ7JubFD1ZIoNnsuergAhSxpz0m9bc7xeisqphosUE5TqULzperV1Vpyz3S
9Xm6U6LHdhCcM9574MwAEzVQH2mGSYF/WrFrkWCBdheo2klg+519W6gu1ePFVLk/EUG44rjrmWHG
heS5XpIyRllpdI5mt7hOdJqAORW4C+eEG9gvXMMyzgRa7effz6jKaewzEKtO3qp53WuMKq7kwW8r
d37TQ9UVV+Q4CzszyWyZBGn7oelQR4Agmytp+IhvigjpL1oWs2t0frdV0gxJJ7lqsxdJqHvJewKf
rYLZHiuuB1tXQX1Jnnv/byE35SZ6pFyrJDQDwTZxMlwEYFDt0uFqhEn6983dBUjSigcbiKcp79zq
Z0F0ZwTQ5dsVISR4ni5b4368jTEmoVnVaW3rGR9vaPV7c4bUZiJaENcHNiYYt2tNO3P6DibW5inR
FHfN9qUuwg3wjSAooMOFPiOrAbUmkV0OKgL+qkNioQ5L6SSZgngrssE4mg1uonyqEH9QV/QM43ZS
H+1YxJLBi6zY/o+VsM4mmZM1zrjte3/0ozf127rH0+NZJyB70NCGqK7sIbzsBKKFMQmGnS4gosQs
E5g5evvBQIbuEinOboZFnQXPXf5Z2iyPeb+Rai5BVYu6nNR70b0OshsSoBE4+ZOv+uIAxPfv/39N
drypN+NKSVMEoKQAa4ZxzBsBsoy7IAVEZdBzwCgOKHXOj6s2ZWNHRljID2Q/XFPaUPvRdimLf+Kv
Amt0J5i8FgDmD2NsbAA5e28oMNa2cWhl8z4111NizJBQrh97WQ3TUuD0nBE+88wkEyGSoV7aKcHx
tfPg/Zq/lyBWBfd0jWOVuM7OfoeUTK5wipXnlu/UKg7e9FTF9PzLJqmqtY2BQGhrT6N2qLWnVNT7
EJlgvHEZSC9pNjXRmzurCJ0OXBaiehXPBzfr+DS60iVlOuD15pXZdNsofVCrIvp5rl/oVGAPkEow
6zNBIzItsyVzjnRMeR4My6usqwjJWY/SerqW7rq+XI4YvCVRPD1YzcAHjorL+dZEhpo6dY2mhzU/
6vlr0wq8joZS1s+3/31m6ztHrc0mxb6M46PTfQf7l5vZf0bjIsqJqPdeMsQ4AFmNKnNqGFINt3qm
7E7Frkc19qQtrhnSZM94uvzpuAGeTrXjpQAMrMm6w5oOtbzmcIc0cfOTeV/c1JD0Ayt4nruK57yJ
Wc143rG1yISoNWmqrDVQlrOMJpyT6jGds+/FkOKinIJysneqnPT+5WXyPGRrk4lUfV9i6EbFh22d
1JXKX232878ZYONSJBVOUiEU1mBGlci1RERFBNES6N83idgIMdgxMWGhqf/KMaBSaa//bQk0Om0M
9G0vdU2ChKImRrvvm6XELFQXB5etCB2OyVvosKHdZ1jHdDReVp+KstJbSgfDEchQ44B8pWsNqNGH
izPhIS4lc1gX5DAWmm+N1ri5VqF8mgtOr2iDmCghGb0hdy26br02JG5BhtXHnLFoFoBvBRMieHgC
RqwzbgAhbUnLM/RrQFZ6pUjZfjKL3eUtot+DjUIUnPCPCcYRimyI6haz+mgCjG61HGbtsKaPhDwv
huCNy7vwtpYYX8gWqbKTDi43Vn8YBoRfFOJXk4jylOtyOip8KBFQakODiTjx2JZ1nWJnCnAlo/mO
Egilzw5mbxo8g5bre5TrRbx2vMVtrTIxJ7eaxmmzGWMvqMc51s8IfNPm+nB5r3jusDXCxB20rju0
ErFXpM/dYXjSY4EziAww/jasyuK0+gicDtSnFvvNmL9wbLYrYLzNkuEFGq02xMlpsF9WMIX9t0/E
OJk5pw60Y+FkraJfI03whkmkIc9Nu1F2g3cBao/ZFcbDCqNQSifCO8J5pLOrqIj+aUG3Nb+xw2W/
CsqJfGsotEH8Bt19iy2dEH2yI7A80Td5C7XYzosxRtD4cghg2J8i/BvXATbGmP2Z7NWI6hzX9ag0
N+qKkbukjr9f3iJexAHdDYqHGvIQgIDPr57Z6tUJkod4lCsY6hsMN+8JFCIzv4eMmyK45/ifb2ON
WZG8ao0yWrCm77Sw9Oe9iUrGNzmE8MW+25e/TxEDLlXQFgLvijYDiJ7OF9fEo6m1BEc0IfJp0ta9
ES0CF+d/v/+bMClMfXN1IwXHu2iECXUEeDpSfxC7e5In7RYjfaG99vvL28WNbBD8oWA6kGNpTGRD
6SEvjRbe3nR/9k6YJodS//3+Dz7ahwkmri3AlpCiw4rkbkZiaqmAQdfVLVEkEYyFfztsTDHOl5sQ
jmwcrKb1jZ+U9Lbb2Sh2GZ7WuZ0/o8xR7xrr/r99QsYHiZNDsTCnn7D8ZU4HAxRW0fTrCzZwrDRL
Q2gCsOTcK6xYJxKZEfiIJYfxlB/LIb5pjfErN4SOHpqG4wsFXyb29fY6lmOMF8Qq0WFtf1pEU+H8
E4vIikIkbdSwDjdEcy8lOR54c6iERQDJcTTzjzoGBCjopy0Fx4lvzwQhEsRJgAnTmCO7ZEXb6Cau
bjpnPP9SXAw0YU5LCZLB/WKi8GGNrQqlhgZWJAXVwnbIokcc2wKUEkClO+PUfWWvNqaYvbJmB49Z
Ay5hptPeGZMwykTqXNz7ApqISLPQuFPYb9flrZZGZYmcLpmgAaD3864ts9K/7Nv8U/thhv1o8lRk
+eigQdgEa6j43W6Z7hPwcOthuwOqEmJkVSeUreQGvo1R5vMNDYiVEMlRmjRtt1le7SkP8lXQwuMG
cwA8KJOpBvQw43z62CTDTDEleRmH9fCYg7WxG/Z6artDLkolaBxlc32ovv5jjB3tnXK5nBGK6F1I
9oo7Ne7YuxmUKZpDFTp/tI0rapDwv+GHReYbZimRJWnA8hbA9QAwah9ykT4Tz4QBUAQ4WIBmR2fw
PPCVCQrWmoPOmVFpnjQZLiEQlI8FtyA3SkAsFfpF+B9Qo3QjN7euqa6WPNuAX6B0Mr53YrKd/DgA
itiEX6sdGxhshGQSVga5i3NreEnqet06iSfhFZsm36ciFBwpni/gdQSGMvBVIxlj7qTeaS07lrCe
KTmM/upL3+MQquTr9eCbobyPPFXw/ON/QchNASMDNYpPQwC1bM8teI8Bvr5fIow56AjtjkfaAyUi
BJtTcHmFNNNnnR2VAAOQD3SyPlH2mqTDjdjgptIizDVMmSutsq9Kr6tIEZEXA/HcBJBdxU4heWb2
KlNkLU2ACSy6+s5GYdzqMsFucX18Y4J51WSphAEYA+5QR0ei32TNtd4KcjDRKliP00foZ6nAL9XO
K+qHblWLZtN5UyCYqPn4UEyK0plFTrBZWMULlcaheN7RbV7+1oxJQhGd1/s77JMHgEjxnQ5YRYg4
3xh1cSRSxfhq2Vt0T89oteDopqPXudBYCzG1DNztPtlJhju9zMG8y0KRE/JwEgbGG9CdgTLiZx3x
tnGsYaA9p+x5xjwRQL43GSUd6N15cZVA3dsPcTBc6QK8AocLBtM2SGlUx9bQhWbxGbJJ0N2NSepl
C45a8Y4kqIuAdrr+xSrpG4D50mfWGP8kDuZS5h6tyckrVQhl0686H4uDdQRqYSd6pPLSARNCqlQ8
Ak/wT+NujpKTuEiwuPi0rIdRRYUnO45767p+bpVddzI8MDwJwgnnCALQY9PhPojLqWxELlVQKZUT
YCbKcjOa1zOEdmvBHcMxQZF9GORDgg3FPOYma4ox62tK3zu36cOY5yGaUEH9hZYQbGDQDEomuMnY
wG9ppUoSCZwbSx8S5dTnf16Ou7w4D9YSBF0IKUE4gJUXVDKSSUB0ZV5u7TGK+K5maPyACvEc9Ijz
Qm+gOQTjfDaCL14kYNLBspgco3dWMM52oHZa7Z191PZ0nNYqQEZc4LkgtMbbJHgAOAJB6PQZhkny
cTRmGeWY3pfBcr/XPeNq3gPJ4itBne/pTQa46e87HzYMjyEcWoxCsuhFq1snBBdoXxmxfbDXW0cx
wm4QUfdwbkyQwVOkp+EAMWvQpW9SHLmp66QmWBrowTqwU7+RcU1dJepvxyEeBZVAGnzZXTNBUILC
NpVRYYtotgMOTAUNci/rFse1iX63zs7sZlrvl1nmm2m2u+yXvI1DuMDEO+CsmO5kVmeDmXzNLXQm
u1I7mfO31XKuy0SQ5HBuUdAefRhhAmG0Gnrm2Hi7ZuaVurxIg2BgTrQI5kob1dhQQLAMCEPyULcP
c+kXswAzTaMMuzEW1YuyLBsMMuwLXwFWa84WB+yTABVQxRltR+WORDOv3JVszDBlJXWKDKWrDHA1
9BByQwP8KqsEm8G7BCET8bEUpq4UD1M8D9Y7z6DskStlbx5mzIHngESKKue85SCXVukjDkx2LJOR
PK9T0ZeUXVBfvpt192s2pStTEnFQ8PwLDoZ/IPmIf5gUqkzTYlYpuyAZ66e50J96axEkgtyVAOaI
lweSh08VnnKwCtmYQaIByFEoO8tjicEdzbIPl48jdyUbM8z+k2ZUSGlTITxzdJXy12J+4bzjmlNs
Dfk3kAnMbarNs5kUNnakUn8sw/LaL603LeT58jI47CcIywDgQhwHVx3qKedBU4FiV10uavl+H6DZ
pPjKVbbLwVhrHhKAYIsnPXF7j7bzzZtEcNfy9oqCzpDf4UkK3p9z4xqpDKhnIRwocxpM8lUpl66V
iFpqnK0C3AIkSVDWxeXATkwuSZOQWcJMfF9rXp2/VbIoW6WbzcScMwuMM8iQXzCrAswJfUhZcMlR
PZiAvEIuE5/tC606vHiRFOPSgRgnu2OtY5KpXObaWwspyGvplyaPu1ITOTjnNkUbGiPAtIQJgDYT
fNKeVMC7g6O7d76160kHCtWJn8ffF6ynelMfZujmbS5tR6r0VtOpcpdiXrV2fSeN/a6Jh98/TZCn
xnCdiszbtNgMZJjrIZtiSo6UgDE9SwHXTEfph65bIswm5/5x0OuCHJOiopHPCj/JSyYNvYpEu1yV
U63oHrLxsEAxu5brP8qlD3KcepdM01+XTzLPy1EtoB0pPJ0+SYBog4Mh9HaEvugAgm77ZExJ+BUL
yI3BVgRKMDYDiZ3FjCR1hmZ0rv+E4PejnP7+gCfmg5AG024+HT9ggp6Dmq+SNVSWup7GK4lAoWXs
6/t5tdKd3uSi8u9nHz8zxxYUjUWJFnnEiiak90S+rcvWtarU1RxBUsJ5VFAGH7zAaBcUPBnMwrI8
b4a875AupEeqVphdUdUnOzpox69xZYK0VaFaM8gVjU/jDXMrS5hZjCovMdswn9ajHTkCPCWnNHBu
g37czcktcuCFY8MBHVHuN89V5xr75L6/inDpuvbthDJccTt/S0LhAMXn0h8MY1YNbDF0wpQVorFM
aVYK9Fi8EvMF70S49h9GUA24rRa/9f6Fxc9ni1rE2wXDuZhoZWu0lmzkbSaT2lMebfxf5a5QDKYk
J3YCXIZ0r5/yH6LSMyf7OzPKkgI5UZ0t/Yhl6jvzWIbzfjzauFRa3MXdb+dMMEXdEsVhQOvY6NiT
YhlrFaYwjO8u+VVb/ZLU347A5zYYd6lHrdEqe0VbLAUfuBY2euQuIlgY70BvF8IkFMBjaFVGjRjJ
SY33snIqzTC1gsuBkGap59f9+VKYLBY9Q/DPEBkYrfYItqJOAT9LKkPZvPPr/KcmJIrlut9me5jg
gbEv8BWudHs0w1s6FB2JwAG48QnlDhPDchDNsNhIuGpSLI8pTKSH8TDMbhyiwoe3xnpd/vgXlF68
FVnokDoI9Wj4s5oWKwbKMlsraNZZqy6BHl3smzUUXF0Mn4b2PvMdP/rCFA84WjZWmTTNMiLJNPIu
9TrwlqFnUEIFT5aA5oNYbJK67S7y7i97Cn+dGEVBmY8yBzH+WKkTUYyoTT0n6t1VUlxDVL3ngMzp
oj5MMM7oNGO75hldVKCEmp8ExdvyllxlKJma/ti6zvsYnQqWIuegCe4A3nGzNcqDh7bB5wHbCuLM
ebYsKCqqEfR+TnZ1VO0/jS/ASdHH3Nhh1mgmkZlJxpB69nI7Wo+ZSCyGU5GlBjCYjAMA8PQnIauB
RCAs7EuqpNn7EMELgVNCdR8Mc52vhvNOXAX+/PY5N8kc6rQEMWJBLKCwmsDQrrVlV0+C5izH+xRF
QcaLSimOGjuDT9LRqsYWcaobrec4Ma4kyXYvOzgnFJ6ZoD9hkwTUCckLTYKYypp3vqbcLCDLW+zF
rdpgsG9aTXCJ0I/CRF6YM9HwQ5aIBICplU56GVdJjhXRiRFl3+8X9NDFCjicvTkzwwSKIbarWKVS
d4XUuNFyD/42l/Si8g4nj4GUFZIHiFjCu9kXlh2PShZ1KCHq13HrD88Ql/JBNQgmpMGjYBH1SphT
8EwiYwIYSlfQBmDZzZNcrx1L0v6m+Btv69s4VAq3DrpD8RNP/DASMQjz/GNrkDm58Qx9R6mDzsNU
jbUbaclfA9HuC8l51htoWapZOOoi1DEnKilAGoJLAwAffFnmZEkQgtDmWMXQd5yD3t9pEg+U5LEH
uM56lKVGJGbBGX4FVg4sA1A9Q37vWKzBejCMzoZcVvc2+8m+hSBD0O0kL3fT3K1z1zmilP/99zs6
WCCeslQqFB12mXmgrzO4XPHaKCG+l7o52nHz+iTJ4eXzzWl6nlthDvgi6Q4ImmAlPUS76YZg7JUc
8tc1oIn24HaCkKXSo8Wc8LNV0aO5CSidlqdTZ8KevlNC1ZtmF5pCXv9WXVOM6oBkAfkvRPgsvwto
398E4E0k8EJv5U+/ATUJJMQAreN2Pf8NGLiNpoLKh2BfvTa2/KwmyCgtd66f8/Lh8hfmkH/iC6Nc
CbAYLh9A4M6t9eNgTKSANUp+qd50wRRY4bCTguEP66YBB/pOe5ahF9Hto28TgA2XzXMOC5gGHdwS
6POaiEfn1rW21mfg5/FN6yzQSeN2ZDgM3bwznGJ/2RQvyUT7B7PgkO6j0vbMSjtnKY2KoKSZLO/j
4cUOcVX+NaLTqoK53hSxVHHuPzyCMdGKD4sUTGNui2ZZFYtURe3p2n2nd246PglWxLkoUMamIBcM
HCPBY7CsVqbbiW4Bv5UUwbC4FKGbIm2wvmWVmx2ykxxSWRZRE49nFQ9gzBZSLWxIY57vWTkkcVTo
AALP6mnR7/RhN4joiN5h2ewZgAk00tAtlE22Um/LQx4DdQOJvmP3avwcjspj78eRq3tZEPuOhzHk
xscQY/884t3dgR3772qn6LXP28Pt72Bia9amCpEsyGOS4UGO/prTX5e3kHNB0U/5zzpZmcUpjq2e
GFinZf4sp+MCOsW59wDIck14DDFfL5vjgDpAv4UiNNjTcOpR+zvfO8Wsi37CxDVEshSMdqjuFAAQ
+ANiPjvTN3bG2xRC0RGFY/k2v6FAACFbCfcYbn8Ccwxj0JlWY4EOmb6jA3SY2kOS2xwAQwgmV4hY
5jorRssdzFe+UxaeLzjNzW6cYtSRY+C0VM8KUTKh7z08MDVoWDa/4qMqIoXg1U7wlT+MMmnH0A+N
ovcwmh7yu+JoH3S3OUk7GkZNQfFftD7GQSVAIEHJQunbsx8OZqkWwPhGVQSa571QNisCp9H5Z2x7
OSorjGR7Wu9lr0vQedBiBM/Va/u2+MOhCEmYyO5lZ+V/Rh36PlT+A+gwenlsLmNbTkyzsHA47Gtc
TUGzk++MnewXoZgvjO+VG1vMU3lZrX6sTdTYKPt0cUzD+mq9mRFb6OR+IworvGsPFUSAVCByaiIL
P19ZnTkpDiFSNn25VYzYrzuU9IriMDoiWStuRoPSCjrRKo49INqMqTldkAbT43afIkpi0OYu9rQr
coyetHv9YNz/TVs87Y1DfrR/ap6+FxHy82q1MP7xG6gTbzayivS0rVek4TKUmlZfvq5v132M18bg
yxVwXLR8KR1EH5mXR22tMu6jVHLsAMEIxSYCOHCVBUOmvxha/2vpZHVXzmX6+/WIs2Uyuwps8Lh0
fQwJvuqpVnO30o94nYZ9IdIH5lVd0EzCiXDwtKaX//kHTeUlUW0QpiNpW97iPzRwz0GXtd8j4Y/2
YA+aA3zUoNyBPz0UveK4EWdjmwlutiJF+Up9d7T2snq1VLeFfrh88nm3LlW2A3ka5YJ7l+/b+MuM
ZHGNDajn5gCwpa6conPaK1H547IZGhvZJINWnfGe12kPmknQkH0nrVmlSAiL9LCMtju2ji+BLzC3
q31uDw94DfxRD0JFAd4X3NplLuFmyWaUzN6vhymYbF/bSw+YGQNhudsdhtsmlDE5oYiGonmphqYg
XaSCPcA1Mj5TOjlaNQvV1UV2keaW5jtN96iMk+4pcXpKJenQrun95U/MC3Rbo4yzoFm8ruUEo8jn
v6dtuk8UE1NxCvll5d3zZVvcMLM1xtyFejL0taMi4e5DfWfvdA+cANcJSKB013bXZ8jQY2JalA1z
n6gbq+x0RT2BEaAYEWbkY7LvDD9O3ovXi997tuJNkVdei15N3PPxsZVs/TqCvLSi1XAgR1FOSmrt
yGrvL39Mro9uTDA+OhUO6WUZp9x0vtPXfTFfFSIdbl7lAt3W/7ukzqSCizVnalZhHdH1eEJ2397R
uqcNWnZ6z9evqOSK4baij8dciKMBeoCx0fFoko9Deuqlh//25ZjLrjDzLmkd+EPWhbVxrc5XSSTq
l9B061Pk2nw45mor4hYqC3OCrC8dw0zS3Wx4qNKrZG4xTI+xUOcltnI/Fr1WRE7BhBBnxOB+2dD9
Uo4kv+qVp6V4ufz1uIkYxYciTiE5Utj51rq3e7tGTRe5My2Ez/supJqVKjwB/05QfuDeABtjzF6p
pt02RYsbOz0kKOi2KOgqgfwFPhzcYRszzHY5C56yhmOmnhZryjP6kNOD1KFd45azI8Iw8PcIk84U
iIHCHHNwE5QZk95C8dgZDVfqrpZY9gDncS9vEz+uf1hhTq5aaEXSUdUoE9wQbdsfe7sIC/N/pF3X
cuQ6svwiRtCbV7o2ank788IYS+8Juq+/Cc2eEQVhG2d1Yx92IyZW1QALhUJVVqZ9XJxWEIn+S1h/
s8UcWAKSq0mt8JHGcDiMkocJgPJRwn3ZHqb7ZE9OVTBdtBeqqH7zX1zxzTDjHY3atlHaQuvXtLzq
oJdHKoRh+nhhQe9WOYjpXv5LQHyzyDiKXCdruSRIfCpzb+7SPdppKAb46oN+3eMBOXgpOpN1cP5b
/pcb7M0qc6ybcomGpIbCE+3hoYQUxo+65OYn44gKgG99GQzBsROuk0kL0mSyzcVB/qp/LesL1TOB
L9X28a9Uwzjdunrd6g47ceOXH/rfFsokCK1jgMwpwys2aUYvKRK3KAVPALpVHwPzXwssRdCwKGmy
0ulyCGK5cT/sJKdwVSv3U8OBaKws+nQ0Rf1gjwYPFS8BDBUzG5mNyPOIRl30kg7IADx5OaJka4bq
hQhyzHeTjS1m9xLL6eO6h60+KB6QXPnzhf1Ay28ovd1OF9pB4JY0Uv33tWlszcHuIbAt0ZoDrUyD
4R+QF2i6XashBkl3tSjKiKwxj4EltpS2VfLG066ptfSYXjqeeU1vHnkvoqjnh5a/e4kBQqx988LJ
IALZFLRnU0AMr9zHxyagoCU64YH5B8Fx4wZrSuyPRh96zKyGqgJOkqEYobxn9Rj5TeMLeQVnln2w
EiMUfDORKWYXO2fE21BBCr5eExRScKbRwXwwglh3dUqDiMpi1brST2DszlvmXnubNTIbOmMKWMmX
vvWs6Hq2HooqqJMv503wo5aGQhTK+a/SAu8/WhT181ROWNz4Yu+UU3EdP44OZtFoBQVQ2/vkOEtu
Lcr1uEd8Y5W5asmktWOtIJ8E+WuIypu7XhQX5eFVbFdw5LjxcWOKuWlRcJPAxAOpu2IxU1crHNBJ
1KPgpImMMLeqJa2SOQwwMpagTIJWUbT65z8U1xc2y2BuUX0odJM0uF0yYw0nufD1WH5sU/X2vBnR
QphrM5aTVOoUzHya9cVsRb6eNoLwLrLARPfI6CNZJuhY2c70pLZaBB0cQ6Spys+vAM8A6BU5IwB4
792atCBgNWbItmPGzM/vyiANuu8SeAEgOQFebLydp+sUyoqrqLvLXR6IhCl+SEMBhjHcofde23aP
Mk9Vy3hhqjLE9kQyHa9NsA/XyMYKExlsqEAo8Rwj1xhLd+4fBjNzJ+2YzD/z5oHIYTZfGxgJ+YRv
bIwyh7br5qaEOgOMdqcl/VWbv87/fa6LU3EsCjTQMFn//ptNUmPa2YytW/TpVpqmy65zQP5f7c6b
4cxn4OWCJhyQ6PShbjObNySZbYJClAr62bdp4eqTj1m2aEcngK1g+G09Zt+a34pX30hHcT7MzaY2
1pldXPvJmSoLF9cI/V3gBvfQdbiYJLQ6dbn1W1URZG80g/noKm+rpQ67uZWtHgDUSS8AvHGcINKO
43qpr4GyHIrieUUdpBVdl3T7zhlkPmO8TDoSxgZpwEELJVr8MP3yRHG246UlAWUg+JzcusFmQ5nI
WOVDHlk19JMnGx0cVDqtKMhHnD0l8eQFP8MOsuJeXUVsnXx3fdtYJlQaliTNq5IjxJRf9ORezdFw
hJbc+dVxjRgorELlAwQ4bFMFw1YQQciAJZAa9IaN6U4bLU8rRaP+/DRgY4eJylapptLaJfAS9wIU
S2pASXV1dz2a1396p9JB9OG4B2FjkjruxjHrRc/LJMd3K9VdDRSulEPizyzCWf1S5YJDwI3Kb7ZY
4HfbS1FdxQgtmQL1U6czZbdZVdFEAj26Hzx/Y4WJ/fKYGj2GtXNPU056Aj6DEn1Z/adj+mm8o2ki
hCZF3s+3CVJkOoKD2TYmnNSSlTd2gaAsyb5+zPetV+J/ez+WIqToAXFXkb+Vbwbpv28+W6J0ahVP
SETm9iFedmMiyED4zwjjzQATP/SiWY2F4BlBYTtUBM2I3XVHfGDPL5zPEODiNtiYY8JHo7VFujTY
wFFx9Z0ctMfmpt9ROoa8863fFMMs6jZxQzKUDwwghAAlZafnin4YMD+HFYIK9VLWl8spXq/6JL/o
oGCf1vHl0tia21urIJiI7DIXHxn1YZ0yPOQr9IJI3l9Mhu0u+he9L/cRSDAMYLNsQzSpTjfw46l4
Wy3joXI3OzYKQLTNfjAw+VgpgwtBI9fQWvd8sBRZYlwT2gvjOhlILavCuUJvLQaJcXnQEjCLOnW1
BOet8UPz27oYPy3H1Z6NBQch6qFzbOyW9aZORCGFxt0PmwctXhxtOAuylvenLa3ryClUuAoVHwaq
Bc8l1ZMvwV7qpafyRBkN2gPtipbfz6+OfwxfAXSmDFoNNrBYYOXM2zTLwcvpLoHprReAtQ7u+Jvq
jiwXorlVfiWG8jVhGEjTHLY/Wo9ZauTR65OQyixTUWeaOfS+syuCNJQEO8sNYw5STXCGU/U+5ixY
SoqXtYYbwcKIyTiCT1lXBe7IdRCH4i8wtAiWfJq4bCJlhY5omVJh+3IxvyYaehh9hw81O8+CTyUy
xNw7CWYiaqPGYwd0db+Xb4rt2mgyeSYe8c1ddQW98/zfiMjzrh4d8MZXvJyK1sb79Y2ORPJUwQVu
VNd/WD0cD2KVVoIhFwopRUtFEMC4kB1wvAPqCKQXfIQ54ZIDvjSpW1ARuZ/AswotdRqoMeKivQ7x
0xmXTvvEZ6Tas8orvPuDiGQPuQHiNDN6X00cJOu0w8DpNAgSFN4nBOgYExNAdFH9bWYvq7UHURl9
3tuDm2oNSBz0l7qzXs67isgMk+YtagPrE9ayNtNPM3UuISiYurLSCAo8vNO1XQ7jGhjcjloZL2DP
0KJ7TS1u5Wzxzy+FGzCo1hSNwOAMkRlfiNqs6PsOW6YQl6Za8a3kWVaIpNXTvJqOMNTheZO83dta
pP++OdCzWg+ms9JVGZAnkhLXGB+T/DP+trXCJCRkcBxpTFYMRWLoo4rCSFE8S8RYLFoK429TmVrD
QlAiiFat3Kdoil+1FdSzxsRSg/O7JvxQjNP1S4S57Qh3GKS5Br87aCh7j3vMBM/ep+eA1O0OMt6X
JuW8SJga90g7uFn0UJPWLTOBM/CSjY2RDzhlOdGy3oAzSM21tGSYvzTd0cCT+uf57eMdpa0dJrgv
etSqdQY37+okaPpmpw+dYEJA9IVec4GNY9sG0dZFxV0v77IH7UQZ+XXfxssv2wPfKRw3Fi2JyQiz
HlFQitbWWyryQzHGzI1bSXBVcG1g4kgDmkrB64jxgdpRh2Ho8BYzctR2auihi+a0uA7wZoHtQIyF
0k9xDgdoQGMPqXXT16ZoZ2uz6mqjSBpGsBy2njkOa5NMS117xL7IjbvZ+kQ6hGqlAZIxKojIDvhM
0mDEBYS8vanSFs+qk94ncyIqYvO3DKQ4SPMw2PPqhxs/s+x66SyNrsK5MpZTrPm9eZKnp0+cGHCm
/WOF7uU7K/aYyT1iW1Z+NdAQVToBxk60DOYeaFcHhZ++rb26utCXb7kag/v4Jmpq//xCeMk/WH3+
LoT+js1COjWZnCVZ0VUgils7Nz05FQnmUXvD1bqfEJMUZDp8J3uzx1wKRYlGvT4YIN2Ol9itBxmP
NV3U3uVuHqgB6ZSeaensdICelFa8kKT1BrNw8cJwF+VCWq8BwhHsHvcFAwGiv5aYyDmm2jTPeQ8m
YIyROMgRKHVV/UNGPx60cwhru/Ofi4tg3Rpk3xSJEY+RkraofE7H9MoI8wDt5GO/K3fgdLYMl+bF
46X6LGWu6JXNvdCBgsRYiQMmVRYJifodZgJsOL1ZFw9rDhHlqkJqMhfYYcEyeXk/eDD+mmLu81Lq
VJLVKCMst/Q6JyDtlL8YpYtRVSCNup0iIgfg+iWGHRzw+Wr0Nfr+HDQjpHqVERXlpux3ptn7imEe
zi+KbwITf5SuAaBu5rpwRtOa66kDu4danvJGvpijVuCPXMenssl/TLD3hTEmw7qkduvV8McovlfI
6sbrnZX8/5bCXhVLtNjRoCDILkT5Ws3GNQpJopSOejJblgDJFGbwwQ6IW4OJFKOEjrvTS4DAugSq
kL2LcjFmXupTsk+OonEQ7kE2VUqXimk6kLcxBzntMmcw8VKhyrJl672yDBxX2YOcbX1QLsHtLPhU
QovMSTYqM9UGc6q9dtGeSym7obe6bSSXWad6ZdP8lptybzrFN9lK/KGcb50JZ/q8S1KX+7DHm1Uz
Xj9Bgy5b1xGpS7rk+6bW/K7UbQgz5dVtUTfqde3grdh3beN2hfb9vHHhDtADs7l70DaSdHSNoI4c
tE9WuO4dTwOPagzw1L9419Mv+GGtOBjQDwBmEI/799ZSW0tQ4EZTTKvqI8qxhV/V3bHt45c0qu4h
2YmBh960fGKAe2EgVRfUq0j2iJsFg4caYEJDw29hw0ze9nUhqci0F48E7R29LUZvCiefFtKbnS2Y
cuKOAm3tMVssgcPesam94iR7qHjtYA8jjtleXHHm3Q5bU0zGsuagu4O6AMBGK5Q7reh7Y1ihWY2C
uCAywyQsxG7JqqaY3czU38Tw46Vza0lQWhDZYEJP1rakqVqUMFLH+lJ0K/HiNL9OpjE8fwLo7n90
yTdvYG65uIXCwVRPjTcrqju0YCSfG8EJF5lgLp1KNbqm1WGiLq0rY51v5Fh06YicjH2mDmC0K2oN
gI5u2OlHzY+P9gPJQ2dX+8UvUdzkfhvUUwH9xSAm+NreH2MrN+VULvFtwEMGAZ+5fdF1EzoqIhQr
3w6GdcGuBPJblq8Po6f6HFUdHnfAPWjDVe88ZrHgGuVHQMzQ/GOEceaimdJ2WkG+0QczSu9UnVq7
0nZ6mB0xUSPwan7w2Vhj3HqwF3SAydTCWi4F6erSsWdIffuTdKStQ7HsCP2LHxxcRz0T/ESgsWYr
4GaDPNw0UAHHzJDbTuOu7dt9rY4ndMQu02EWPJq4zr4xx1xnuSXVFhB7KGspzrFe7G99lO7PH1mu
WxigpZR1wAKhBvre/XKlnCuyzMiwyCknmI/TTuiee+eN8NI4tO3+GmF8fLLVkXQLStA1gWCdercY
aBEaX8bPQMq2dhj3i0CsJHUazlKlA8CQx/u1FXwR/kpAFWXqkE5FgvV+u8w+L+QuwlTCsIxPDcn8
frEBtFUwpKCqAv/mOpsBqCY4ZqC8wCoiKLVarOOKpDTvUa23FDcDDcNS3KFjNjaCdfFPronpBCCw
wF1tMq4mg6rYWqAs6snrlJwsaQJ7o9I7fqMTwysL3Ep5KVthRTDGklS6b0FR8arQoLRqm3oenPcX
4a9hvLK20qxRB/wa8BSOYAjPLxBKArMDRUOBq/4zD0F8zL+LZ/wTXzTLrQzm1CIGyOFEyuvUFvHs
cE/axgjrnI1FrI4iHSavUN3qRnHjIL4sOncBO0PpZ5dZgPF///xOcv11Y5Tx1zKputWIUXBblING
gmU6EFCAJdKvz5gxLOiPqbjLWIoLtZRLGy9BbKByLK2bsq3cbvpG6kEQSPh7iDIYZO9Qc2HbZ62s
dGsK6V1vimcAlpTjPDoHknTfzi+HG3cxU/vHzIcpd5KNmDdXYGbIIscde9D4dXknAtKfX4zCMu6n
UVZCMRRW+nyvS60nmSFBSeD8UkRG1PcBSxs7KHPl1OtARq9N4VhlrqWF/z8jTPCo9WZcC/pZ7MVI
QF62XK5qTQLAbkU8DlziCqp9g/+AIRIFsffrqfSybsCRVuHOT26Mg74b1ddEo/QOIwoRfh+u3hUV
zOh2t6JWKncvN7aZN3XVt+gx0YIypFFdxXmo9Z+aSIeJiyrbLpD5YINeTHZCXzhW5S4efeQkeFCi
u6CtYCWkkMAF1AuQYfnEJ7RRA0ONysK0HbOvERqpVdsB4KkhF1jV0tX1u0ykp8KLRkidQHAH+AC0
P+kGbx7ItTEOXUJlHWPjpSFXlb3vm4dq+UwWCk4FEB1SfRNUTN+baR3g5DsN2hzmJQnSfbuz/RVS
dBrmfv/FO5xXcd5aYx49iHWTk/UWkrTr6BaQ1DXENXk/3mSQZer9bvWco7KAlqb0nYPII7mg5q1x
5jmUguq3aWgNLm5vIvnRBHFq3ySu2ULor73RotMMbdiZfDnvLNzMG3BtALGQ66NhxJhtlnKRmgli
IdMx/zaOrgnkieS1PnAM9QM9eyL35AKQoVODAjiGLhw8ld5/076c2mJqcBTiAlw1dFKsecgwJpwG
5sEIkidQnsSeuc/2uFp3otFD3sG3LExWgRxAtgC4eW/cSRQ9StcecKy8PvbaGDo9wdiCKTiD3OOB
JzIIQTTKgcocj4yguTxXCmq20XKTFDG4u+WDPC0nOzcFFyk3w7I2tuhv2RxFRV/WNO9RrZs8JaTQ
oRlTr7prHClwSHTuhdaYrzcozUSWyYCKGIaqjDA9QvYyrFEZ+zf4Tu7XAh8dWK4hzOPY7NKMRMs1
CRE0qWS3NmNPJdEuTYRcOLwCHOW9+8cOsyhtjgtNn7GF6m44WBcUQkoJBuRTGVqikEbDL/vw3Npi
gswEvnhS0OIq+O8gziMFFLJB/s3oKTecbVbFHO1Yy8lqzDjaRQp2NNOrv0Y7qs6cQA9oeQGN4OLT
kaPx0fEV0Srp3XZmlQ5zCRW1bFWKhmZQ/9t5acL1uXDQUs/uMNi7d/a1qFfIvWsxCAeaeirx5bCi
0HOVgy3HxkWBu9ZwqY5tUXmtFwe4ayntcOcCGPm5u3Zrlj3nEelaTYVZR/k1rj9MDQOoojyCF0u2
NphDMElFD2kiq/WmqQ1sZ3STZN23BYgoctElxDtvW1PMORjm3lKjHmlRgr4MSZurLMZYWh4Lar/U
8VjngNIJwiKYfvFGZRKjbB5HYHwx0E4Ag7GH74OSBXYX7UiyS5LcRa8fedknWvxbm0xi246G5aAU
SHNzcCa1L1ZxPH+TcvdusyjmZqnHOCUGrcr1yyGNb20lcaX6M7F+uwrG3/IZMxKxhK4Idij5j+im
BJGoA+WpH34Je7r0R5/7UozvyQqgUmNktpTGuA86SFT+mdn9D3ypOf4L+TL6JT7YhN4FCqmQRkQz
F/++uc+WxOhscIRBOy87VhA/WffVs+RgTsL9A6xMfdGkKXeVG4vMpwNMtdGNJmsxox+kykkuXs67
Bi8QY2rbwHAExLZAUP5+RTp8z1x0RIluzsI0unLmJ2v5rkpfneKHVIlYyUXWmP0jBJgivY8ar53K
Y+wkF+OIoxU5YUr663jUfEL6+/ML5GaRlIvPBg0RNJLYwW40lfs17nCi9a+Dn5vIIhV33GOotfNX
0FbFoUheSmiRecF1tAoqt8iwWnm811qgz51455Ak1JshlFJoaJLGtUvpegX2vh2lQOqiS6hLuIKV
c30HKrtAAJtAr7LifnWujn1CU4fJG2qM0SknZLJfQfUNJrQUM5ZAAgtTCN7lam9sMqdytVRomFiY
jDYvUUuMdjqo2THZ3kJQ8N+wg4qWyNwKI/gWe0lDzoygHS4gwJFioRYuJyuCJi1grKgFQbeJ5Q2K
dHUetBbwgOzQPdDBoREA7uKuOoqoeDm36TtDzFmv1bRq+hyJiZZCbaNd3ESH/mr+nGIU97xrcG45
StcCXRHK5CqzfXvdIUo5OimkwEFyUoX5joTSTt1/akEbM0xwSZxpWWIFiuNWWz2PEFmremkvJ2bp
RtkkqGPzTt27NTGxJS8cUseEypuH1YMyusB+UTYubdeYrgGSD+CKykGwj6+ytMyFgPEuKrOAagPo
Dhj/KxaJINXBRg6hFgfFTXNIvML/lfjKrVT4kSuDhgDvD6GEHS+phGGEbeQGkJRiVUyqaaxqxYA0
/eRZhZdCOAUUGemtgxdPrEI41gF9S3cpunS5fgOCYSgiYYTbYYUgHUlRG8dxMGgM9U7ahu8CVMH2
oprlK+Huh23d2GEcR1pbu1B7AhaCo+EP/niq0IhX/DygxLEkVO4w8VLuMDIOMQsFqjQ0uOQ+Qfre
f1+EZQFOkMG4DdSQ6bAN3npMPMfgYKJZ4F1DYwlljpm4RFRxpm7ycb1vFpj1Ri1Imjr8P7wyre7j
tEAlJ4V2ubKqQaTkkDB34sfzEYB/XDaLYo4LmS0CYDFMKtfk9x+B5x8Keuoe2qh4CEnheXvc2LYx
x8S2ylaieR7Q01xGn/xu5720Xi5tcN4IrwIAlkrUbA0M9VAKkvfZjDorcasoReF1L39034e99Uhw
z5e+5BuChyQnq35njB6WTTJoZlmfGqmKQkr9ZRyerYm4aSzi9+fBBKhqAmZ5gMoFbzqTVhM1H825
yApgUcBw4s/74Vgf0CfDgkS5Ji+ovLPFXN6km4vRjGFreKn3Yx/gGv9TtFF/KlEw2JCcoizN0oPg
s3EOGJTc8AjGLB0mbF5/12Ynrda2SyDCC4Bg9s2hCanalNFDq6ZYPcq1TSeWhIulDs6cOUj/QDfM
BA4VaAUmdGPYMalNCQcAz/IhDmg6T9t/5eS2qP89rND7FoVPHvnFO5uMfzrqnOplBJvybircwXGd
1/ks+6ChbfJnOsugoALhYCvvuFuAxAMTqEPk8EPkjmpS6f1YYoufqoP8jZb6HS89gBSFRk6x9jLn
cLyzx0S0gWRrPhg4ibLxoq/HCDRmjahAzHMbgEw0OphI2YaZA5gpZZVmNXYTise+qvyK2y/nHVNg
gK0URYpVKBpIfUES1rlpETSjJUog+CZsyLvowNGBQe99EMGknmUlMbKW5VY/Fo1rQaA6Ctej/kOF
soafhsmlsz+/Ks5lA7lYAyktpvUw0MlE/lgZACuwqeOnj6R/LJzI6yUvUZ9KzT9vie/vG1N09ZuD
rRjFXPc9zlP/Wwv1b8Zz81z9nu9W+LgdFreFJ4XGF9GALNf1NkaZiDl3GOOWO6RGCmaaCQi8qhvD
ujm/Mu5n29hgIiWgCqTMC9iIpNgr6qPU5wLP4H8lzMHiEyE4sXTBYMgjmRph6/L6ohnuI/kpX5+n
9seSCpycG/Wp2N8/lpijWhaA1JZphyzS9qagX12QdbxWmdFlre4scKOCRssTxUJ6OD+E341Vxgtt
q9JzjcAq1VohAOLPRzUcdqIHKdcZILumypj2hZASEyOssqpiOYeZMcarI95rFQhLRQU8TnJDM8N/
jLCTE7PiZJri4FsREJ2o3VWZEN9sr9dKUCjkR3HA7aEqQnOpD8OoK4b11BKryZ/sXX6x7nNPga5A
cwXaOFesvsub6sXC3uwx99Uy9dLQqD19ZaTfJnQ5i1AK+rAq0BeQwfYd+yIePl7r/Z1J5oMNsdJV
Nf1g8q2+BMkDqAkuQJ3h/XBVgtY0uCaga5CqLtVw+Dd5AddhUC8CCwRax0BEvQ9ZqtYVdlXQLR77
KzUedgbkUidwKv7vAUSVdTzhLOQ8H2aX29JQh2qlfpnNF1WphZ2teedN8Lxya4L5eEQZ7Li3YCLu
vzfK92T8qagvDhEgjnhxamuF2a86r6TIMGBFHXU/dWp3zo9q9FSDqy6fTUFQ5IVdFSI0hmFqtO/O
3JaKJNtSSeCPetTvnaQC/XXzeH7XeG8IoC9QtQDBpYJLknntlUU+4ESAFZU23AwIB4zueFSQh1Ko
ZyLYPe6CNsaY2Bsp2kL0Hg3nRJIfxk46Nqsu2DOeQ2/XwwRaNdXNWIkcVOQGC2y2t/ZwWdqiwi5v
wurdrtGFbm56LV2WYklnQAQS8GFotSsbruyp3nhPk/lYQsBwOlcxXDXEnKQQWMJ9Jm1XSXdhY1+J
p64nIzZyjQP1Nx3wGvcG+mvKjlIsExHgiYcUwHoBl4QsL8ACbJhYTbKacEJUso1Xead5n30fZHeZ
XPVAGXFoaKKdU+OQ/nZuPtEM21pnWZNS0NNMgFmjPqKFi/VkSr6pibCafL/5u0KDOQfJkhcjoTXC
wZcU9HO0vRPgihvxfQMqU2IHy20snEDmBq23fTWYA1HH6yI7CbDdRvnF0Z+yCmWs4Wcx7wSnnHo9
m36oFrJfnHOq+c4ER3QhFDuz8T7Rgd6hchZlvO9/jMF0oF8ueRT2L/lxZWORCZRRpiiLU7cg70Jc
ae4xnYTurwPyXDq3I+Tx5H49RwZYUqHCbuy7wiyXtUfBhbKHmkfosu/NyZ2+QKnLuaUd59wvLq2f
1SSINfwwsDHLbGvULRhjpnSbmVEQyYVkpu46Qzf+bNQJdI96a7mdWY4PehEX9/FI8sfI6XM/mqJo
H81U7NJQxjLosnk+2YmMMTKzfAIk2Lkj+kAEFyRvjzSAbXCOqUgbK0YHvUuJZBLeXpL8JDlSWGPy
Jl8EDWWRESYw4gXUd7VUgBiFJKfOsZ/aKr5U8k+MSQIQ+7YW+jM28Y/O02ZRDu+qwDATy3iupuH5
I8O76LcW6MndWMB4uNoCNoHdatWAZASWIBQ4LsGIyz8qBRcjd9vQuKIzmSaGS5mbHjqWYL4YVkxy
O7HXrscejkTS4PySeLcvoMR/jTDeWkvjkBKrQsOlVr9BTPu4TJWgLSFaB3PqG9IWVRoZgN/q9W3c
Vb48j09zLEqbBWZYYGWcohVACBh/GjXxIMcSdvp8sCXpfwcS4DP/3TCWQ7VYYkfvctx6dDIlz28y
fQhJQQTBmetpGyvMHZDrpbTGI85lI2d3bTqGUMzxYj3U4drmIHjJcx8c2zUx+RH4VmRJS+lditfv
ih7D/F2+ke7ik9S781EG1wZSPzw1ssv1Z7WTHjRRlUTghToTIWZoOjrVUmMQrE53RhKai4gRhesd
mgHFTdDxYGqKucrLdeq1ydDwqleH+7klIR4mwdwRwXHiVhKg7vDXDvPhSNllXTzj8pb20S7/Hd/p
HsU5YRb2h36d3P2bwiZ38zYmma8HaarckWd8vXTd5dKuKL6fDxGirWM+zkImSZNnTDgP7cOU5W6u
xW6aie5NXtaz3Tj6KzaxtY+WtE8qo/XIcm3X3/P6Ycm/WrKomSBaDBPC+wx42prQ71Mm4dTc5PIQ
aO3T+R3jFg22i2FCN1C1iyQliKojYK7XWEX73KxKHdTRMIckzy03iZrHuEhbV1/BYTf3xfPc99+z
Pnq2zfpX0aSZL/hN1PPYdI/e8njYo9gPLPH7DZZle7TB145q04kip9udFSi7CQ3aEvxrouyc55Nb
Y6zPqKSKBhPGrLq5B2HHvVy3n0hdtiYYhykzCz3JFSbkRHVXK4Hcq+rF3fX5beMF4q0Vxl+MBLQP
2QwrUiKD4sgaJLcvOzM0xvLUkunkGDgN503yXBRac7KCtBUscuwAaTWmClDL6FP0s33Rme1DQuwQ
GYbgiuG+FyHyQLXI8V9QWX/vEG3uVOog23TEm0LHwAbr5w9AqHhiHRB+WNzYYsJiIqeKlKwWkJj/
DFvEGVACr8MWs2ejwYVhC7FyLveNul0j6/SV4UwFqH3QbSLB9GTs5+/6gVJIxZfabg7GK8oaILvF
zn4UqpLyzgBk3jGr5aC3YbOVmgosZqa64n1lFY+Nc6XVd/+7n2z/PpO6jRVK/EOPbDRqTb/r941G
PFX7dd6IaBFM8lbWNgGRHYoKg3HK8ufGEOQe3Dfh2yocFps2x31U42j9CUvpHlwOCEtySMNS6ouE
OXhHa2uMcflxwlYNmgmOJ8SMWfZBUOEuliBv574At9Gf+TDOQkZ1rQggwRgrUgH5R/H20lh9wwJH
6YoOsurWlTs9Y9L9ZhXdo/SPs2F+a5z5YO1UyO28ID/Nll95Z7ut/i2qjgrZxVpgqofz3sGtxm+s
sVWY2oJyeqaiCdQHTbzL91lYYDTc8QrXWgLyE8QUgqgvSBPYkoyaDl01KoDFNM2lRY7yPLvNvDdE
SglcR9Fs0FZbUMIFuOl9bCykNI7GDg3CqTZ3qIf6pb7cTGso2D7u6QKMFhUBQE8/UtXMzUoUHR+r
85UwgdS2E7v2IYXED5XBKe+rnfEgMMldmQ62ZBkhCeMH9N83eRbKvbkU6VR84mV4hSjrX/rp1S+H
byCOBElp9SKCg/KX+WaTuUTVOhrHeMVuyo56OayRmxml4J4WmWAyroH0agzJZFqD/5aQb59h3LC0
zbYxZ7qZIZxRO4gcdvtDLk/i25jeRB/O7cYA43G5mRJbpg8HQCxr1wj73QBoWXoy0eapgU4QjWLz
r+Q3gx+OruO0c9zRQHGgteLkHkPvawbJItTkmiewkO2KnXo3TYIGHvcAY6b0lU0HM16M/6kd0J09
RG88B2XjOBvcmDwU2qUhbBTyMjforf81xDhd5JizLVe4fscw3stHM2hO8R4Cpbv1Svraxe4QdFfq
Hi9sSZC/cV3RNIFlMGj/xGByDtWY4wotISAEjSjEzztMqmg6lx93Nzbob9ic4sXWVmtcsLjqRT0q
vvN93ace+WHttAAMbr5IQVe0JOajxdPc5Y6FUmqb71flkYyCLIAblDBDSrlZ0A9kQZUyQHhZ2Tao
EMZ3kfQrQdybb88HPv4S3kwwGSheI4XZWshAJauLD4Va1WFXG2Vw3gr/VOGjUmIW2bBZvEwmd60T
lUjeDeLK1ZUDVAv4yZXnfJfbO60LZQdzXRSKJ3pxcbdwY5hNbTLUPNQMmS5gE22glOj1ZzboMvXa
mAUOzj1ZgBaCwoKmtiygYCYdJEMJSIDnfiC+0Ro/8mwd3Tle7xNr3c1mKqi5cWOGo6HLpKng2GMz
6X6sYggpY2Yiyn/ZUmDHjT+bL/gvwcK4PrKxwwR5U6pUhESazeApSXFxaid6dHHDPIj2KOMBJrRZ
LOMyrtLUgkOM0sXJk78ElEpH8tbbYt3PQQ20kzDQ0y/P3iwQ9sbHUoALxQze+1hR9aNdokoJcEt1
gYF+3+hORR2H94O3zqHT3trObhRU/HkfDPQUlmwqqDaYFhMC7YRICkaXUVCcvqbJgWJswRJqEMGZ
5pqBHQDAIcqEcun7lYFuvYwheI0rzJIvlexbpWmXaSHty2nyzp9r3unS3yyxl2U/FWnTOOi6L3Eh
A0ufBGlWRu5gf6ZVvTXEHuNVjknZ0CUpuKJQorQaPy1FczH8jQPU1AEaEsB9utzt9ZE4yaDFBIha
e/abpYUWxeqZ6xVoyz5xpHQq3/cfS/SXbCzpna60Wgvnm6Q6cQdtfsRzz//Mx3mzwTj4SOIGXBWw
kZsvlr53opt13p83wXtVwZs1nB9UkAFWeb8MIym1KKmwYb0ROjFx55+0mmfnrqLsB0lgjPd1AABS
8GHwedCZfW+MqNM4D9VceGi8uzrMXJuxL/Xh+SWJrDAXYtwutlpXE3zAMUMTTxwne9EzOZhMEWSF
d3i262Giwdwq87wssNSXvzSQpFKFVlMQWEWroaF942doX5hTVWDPpvJnXPRuIxduE8/Aj57fNd4V
sV0L4whaQ2rI1GAtZfmcKbdEvjv/90V7Rde5XUcX6/I04++jieFO46koHG+RP7MIiqlE1MSjhr3A
k6zRUZDDZuly5drjcyKieeUNBWE+5q8FFg5oFd2cjiksjOEUoAleuxhGiF1Qa/mlpx5MpN1P0q70
5e8iUCX3A+l43KLkpihAprzfwAli3Cr49eEIUXQ1N/2Vaa+CmMb9RhsTzDeqxhptHhUm0rEL1+5S
628whxt+whFwEyDhQQHxQ2d+wRhhao9j4bUF8P81hERSBdOpX/5/VuhubtzNVodWS1bEtdH6LumH
PH0sPoMTRqbzdyHMB0nKUVUrhYbOuHOl4lbCVN/5RXDP/sYC8z1yENSAMQgWEn31W21HjO+q2btE
lNVwXQtD8cBEgpMODD7vN2tc7BZsVTibS9u7qjJ4QyqapuMtxcYUCIR5NPAlsMB0zUwmM9bA5iRj
hrssngpt8fWqcyMjOL9n3Bfk1hL75Z2OgPMZljCrflDC8Xp1I1+9t6+XV1FkS5Rb00uYzUJthU62
AKqifXg0TKWNVpgjw978WJAoiLLQWEKg891RE7wmuTXljS02+vwfaV/WI7eONPuLBEii1lettfVq
u932i9C2x9qpff31X7Bn5riKpVu87pmHgwEMdBapZDKZGRlRFarczwZsdTCD6oays7wYIUjyGWKX
uiKDWwHh3B53YVe5HHVNxNbWnlK9cjLptM5CvN2W+6EhBMEIDEOhJMmlOSXkWymlqCWY/XyXdt2x
JLo/G1M4VdazWs0QiUvuhqZyChlDgZPtaWrpjm13lEfrs8B7Nld89lu4l1Kf43dApLBgsimY0rMw
5MxAjgYNoBD0uXVQSQzQzhRk4Zun48wql+8PIFkzVkvB47p7jcdgTr2lGJzYFOD+bpu5ZqUrK0T3
GGYGpfOt4lCPb1b7kClUELc228R/vugVMV2s4wRNBnZxeRpfe2jPNG7k5eAMdvQnNgkQe40Ai7N5
Cv/ZQYxyX4YwOs5V39mwiDTDk9biTVGpY0TFnW3jnjZ177afbLqsBppLFHYZyJBz2XyKhklfsJMz
/o/X5FrnmnMrMMK++lVkwWAqBlTBQoa64uWa2rLLpLjUkM2EbIgzD6dAC0qhgsI7z/ctO9w1U+WD
1ioFYbD8+B6kPXbvxs/jYwxCLgwreckbmBLd/GQpjhwQX9zM3N7MP+vkNpNQM+2aBOskQ7jKpjNr
omfh9qVwtpXcsbZKIy4jMONhK/XXNcXjg81X6N/1FoRVFWKnLroWts/AmUnuTEtQXbSVGbuadL7J
rlYX5EBeEqjEydEeZgCF4fFjPCYmG2f+j9fw3NPlBJp6MmCp9HWCGirFxKXk0l1+eq/CiLVQBV76
3o0/y7R6y8St18Eeaj+Db76qb0x6Q7+P9tap9zGeGyRs0pPhUqmbyqJQsxnTzpbLHXwjbak+Ddhm
+qpr/lAdlVfZZ8Pko1tb7pCdutZjpyb2qq8fiQF/Npp7/TVpFWUa+8BajgQWtA56lghWt3kbnS2O
nZyzva3VFjQ4NfbWkr8lOQpNzc8i/Xl7GSIbXJSZrRRkpdCqdiNDdpfiXh0K+OuP/80IF2JSZamV
Doy/GLGvPKkBo1rypUzM4LYV0Znj536h3FAaGLhhlA3zT/s1QYOaYbG7n0z0LDl+NHSBJEIF2QYq
/JwPdEb9n9A5KOPdUNRHAChFqfN21of+AfRINYLCCZeFab09qkunY/OC+Ln0q1DzIHyKZrvsiAfF
31E4V7fBmTXuQCW9kciUWUtO5DVy1TsrNIPIV+900CZKIFWLfcOzgBsK03B6bY/GQ/Qge+qH+ngW
ZrihEgwKa6bEfen8tI3iOjfK8p2olY2njTsFIAqGqpF+qwgnk2N+vu1AG8HEYgVlMOqAjwxju5cm
7bazDKMBXHMafligIB7sO704yOsqyPe2gKkXhrhNJhKADLSDIWzq4kACEDS06JQDg+WWYWX6eeok
98MJShjeQXeTQ3eMBSdyI2ECNxSGNEEehKo9LybTrXm1gqkFMTuiteVFcN79aHXg88EPz9wJFfDc
kTvj1+0d3nJmCwkT46dBXnhFbjJMc7XYLewWp+4lOqQH8tz6ips/sl7wB/rzF8a4sGPHcr/Qnj1s
6xd9DMwPKHsCdSgTG/0O0HvyBc0ozxr0/Nir1pIDaEgH06LcD9mbYM+Y23FHEkTFUGIyAJzDpCuX
IMmkplWsIdtUs97T9KDXdlNROmlzsuLCG5afXRGYXSgLOTc2DLN+DhoeoExl01CX56HJo7ye0WB0
tVHt0YDD7JPV/tYm49nuewiuD/tV7e4XGa+jHmoxSyFK3DYOJCvks4c15ns1Pr5qbTtKkor0STXi
4YAuVh9YmWKiqqN9ymzAw27v9MZdCIEfGYxiwHRcax5R0L+RJY3wijDTh9zARNtqQY1IFdxTG0V3
aBMrBP/DeOVVMcROW7sqNGQMq6R/1Qna3KUUECBowTk6OzLm2ru6EtTet5YGkgjENEC4QXzO+ZDd
UkJBUV+iKr6HkoKzlveSqG21dbjtcyNcmp0hiU+aOMfrPCABmD9DswWj6eSxmTLtWQT5YdkPdyzs
96UYOpPF4r2zIEaESTZcEK39NuThij7MbXcQGeDChzVEk9xYMDApd6b8bUoF2J4tpCqChob8gYlA
ggPm8nwZBMxAGDRkVxx5ZXpPuk/fGG5T8oTIio2Ab4OKlEUrqLldTcvLc5VXVgHq7D4PStC9+EyW
Zr2XQTLlQtNr8ajfvjA+3Q+Bpm2i4KmMnjpkTzTutpPMNCbz0pZuUhpfjWV9aHKRtO7W6qA6inF2
ABSAbOMiFUHeJzUDk8cLJ/UgK8eJOGX10H+AlwSX1x87nEuACbZHHw36JtKcBHFp3YGrMrztdVsx
79wE5xRdbHbKOMEEdODL/VhYp0xahtOaybJTqqUI2bHl5LiQmVq6zfRIuBS2sc1mwrBc6ebNr1R9
IYtgOZtB4dwA+wFnjxgtmTS9TUaW60CJA02T9ICC/J744BgQzphuhTncyKhiM0V7xLlLYzPVMYPY
zThRAEFDWwQ8VEpafCAusNlSHakQoik/gGnOS1z3NVa0SJCI0Yz0W1kNmgBPtuXROhtnMFFbvsaG
aGPdUxQGcV61yc2145qDR/LVaJ8G0TzeliWo0YBUX0WFHqP3l3umk2mgereUbkP73EnkzGnS4jBM
6v3S6vumtAW1OpW5FB+4DQ1ChmgFQHuOz+xnZSy02Vjh4S9RCC70BxCI+3iqBZrH2EJGBxQb3uz2
L7K3BIzIM32AnsDtU7bpluc/gj/JdVrUY4Qf0dVd7Eh950idHVB02K3EfLLtzjdG2ZVSzU17kDhV
+s5YRKT0W2cPYgnIOJCAa1dcjVnT0XkEX6qbAblHAwNYEsEqty1AZBgpDW5+HkkSQzVX02Sch/qV
qs7d4ndh7KdQWfFq556hckSl7G2DIL1gwyVYEZcCmJGlZasBg8lEDhG4tppE1AVh7agr9wHA8r8m
OH+taC4b1IKJPvpSjHOQTY+6WXgYrYswBF1UIem/yaJ50s1D8scoL5bYSAvgzAUOSVLJL2DfeDCs
31Mmf4n7xI80UeaxBbW3kXIzYBN7cPH3WTdHmFvV4Z0ZNJ0Hx7JBFzhqmfWYR6YZVFICAZEka5fH
Op4Mt41j+tnMzM5f9GoKEt1qH22wpwLWmCVPdJIohRZ78bOAtuQ+m5ZIgGPbIINieFBkzXiisFYY
F+OlOS4bm2IUNi8Q5MEUkmA20LwfSwffpnWYpjGIBy2f/pQFiKzr73Jpmbv4V61r7WSG5WmMvCEB
A5AMYRcISU5oLpo/bx+n68T90hgXM6hsp6bew5hav1CpdGK7dkgKUb9o8oo+sEWpwPVhwrsPYAZo
hBuY7OUDpaSZE7Ghr+ZmNOjGo6ELGkIbBTPUrVBiUYD9waj8e9387G5GT6/uTb1mAniz1+8xIPtV
fpzdZt+AugAl052Is+k6ubGwILwmISmLFzOPIS6rcdbLCPhe0j1Z5a9IxgvSAnzq9faHuvYKmEHh
yEBaozNWvMsrDaZ1i5qMei1NQiMDE57xMsu6n+u7rhVcZ1u2VNT+WPf8vYd5aWvsjKxvZSxpmfUW
4+YoOzeRMoeqdmfoR4t2X/9+bef2OCdsixYStU0OLe9RTR9WM2ofQUhNHLBkZ65RRvURQ3axd9vo
dV5l4ZXyZ5FsE84dJZOSzNaa2pWIm9PBl5awEWuKbHkHCkPIekAzjeyAz0VpgwGOCCBjjRUbMbB9
TA9oviZO8sKISYaA9TCkfU3d26vbPAcQyYNuEQG7KPCQl8vr8siejAFEOnPAYM1ZYD3Kj/Y9Y9Nm
HDNq5uYf+YqAUoO63wLXL186wnCYsdAFHtpTkng6Cp1ObiVfhsWWnCxOnmKx3Mh12gWyBaRdOPGg
48RSLxdZE6qks4Ld7fuQYjCS4XNr3dEeqwrUPciyPPLt9r5uec25Re5a6Iehb2uCbv1c4ZacemfQ
Ta+tVEGWw07zZUJwuTDuDljGuVNKSQFBhhY7jf1LGX5b1ltZH6r+NLYalKh2t9e1USS/tMidwdxc
ymqNsTD2pmG1adCUE698Sr+wjgOoJFlNs3WKJ9trdsl3QBW8Moiek+9CMpjrEh0ydmLDi/Diua6Q
Fc2CSWQdv0T6NHuMoBr81PdmmByXnUjEaOt0npvivqYV5cmcyTA11S9GcZSyzqEkJCKFzI1m7eWS
uM9ZD/MUdQbsyE/mT4zwHKABe5eGbQGGuDYETOTz7a+5uS4AkyCBjbG4KwoFbG6GOxL22nyBsm1y
hIrZSR9taLNOL/+bKZU7gqo1roQSZJEUlX4qOUP0Jhu/y6wRHImtk2doiGVIHaF0x7+DRz2OCJ6P
eNP1P+omR+UlcvTx72cz8KV0lJSgTWpcK9KTOZpyJdZxDGR1l9DJrxTJBBxeFSR5m6s5s8M9Kuo5
16Rch51Kr14wweiA5zQEM6MgjWUOzMcRREcmAGvgKPFgaHyZrLFLA0DOJD7Jub5fM1GFecsEKtoQ
lULrhVj8dymonRpNwiYGaeRQmMprwSK2js/7hA6o4xXM6/DP+bqPIZ4tgch9DMojYzBDy/AOhwng
7vc5DJESwMbHsTC4j8eeTjYmPzpSNHRg9MPRojyk0telbu7UUeTQG4cUA/3QsgU5IAHmngsKdFwS
q+wiuIAaJiDpABStnb4p0s/bB3SjLABsOiYvUEcEOybqspcnVE2rxbQzqDj1GUi564DhlgbbsRSo
XND/H0URduQ5p2PJMOQMkfHAMpd6SKVU1llFgY14Ybzmyi4N1YfVZbzmsRitsWUNfKko9aFKdp3w
Z/W0mnRCAiUfonDdsxSg8SynfGQjsiLP2NzMc2vcjaHGuVql6HSCdPzfazP2y7e+dUZs5bIrRAOK
2/bQWHyXbgS6mF2WZ1mqKS0p6aYWGo13Ucg65dAXDKp3NlGxfM+G3zPWERlJowWdDV59tQPAp9Bp
hQ+XDIEF2F6XnHLly21/3EhtUAKwgPqG1B4Qe9xDJo+tSS5HrKioHjT6LPe/FKDMjTpM19zp9Neo
EeSlAoM8fGiV1UXNlYa6M3nRXDl97MljLEFUSkcjx6JOAhDf/7REHkA0lLa+2BMsJmn7lOe1Axa1
oEsTx5QGbyHdc9rqp8ogAjYD0ULZSTnzlbXLJRlwdwpIGOgBga5jKvOykBeeHV/+eIPQFx0DND9Q
5OPiSd9Hi7YaMNMU2E5pR1HjG5ogMcc7JRVkF9v+DzEkTI3h7r+iwslKPQNbNVySntYTGwmWEUkA
tsHZHo6i2dmN7hX068+scae71/XBxrgpdZdD+qz68QHswW/QZUcHSdi92oxbZ7a4bbQ7K0/SCFFS
eWCY3OZO86Q7JszFUGWiGuaGKKplEzzN0CpjIrN8IpDY4KZc1A5/GQTWTBaIEVhXAFiLLG3FkHND
7NY7c0Ja94uMwiJiyKJjHup3kcxOqvq3D9hGzoH2G+OExwWNIhJ3w1RTpncV4CwQZHybhzc7FmQc
m38fyCSMD703GLmoWyR6YSQUUb7pDa9MX9RF9D7fOkTkzAJ3VumaF5FtwdPkIgabJ9STql9NC36r
ndQKXW0j00CLj1GmoygGSBe3XZmhj4o6YLvitxlc9mCsjFDO/Ld+pSUFcustKnh9mOP9fT6NEhzA
R8RANZWgBnLpDhYFkRW4WTGAUx4sA8sFG6NCBPH22udgBNyoGsZYLdQVufWReMxUex6hWSkVP+po
eMa8sUtjS+AVGxPjrFiqAl+EtuJ1TSWK6iYyqp6NStFuJ/2EhpFv+9pDHocRcPTNvneX3d/DHC4r
tFyNg/ZSTlGlw7Q4vh01Jn+0G0fHNPftI7W1hzqyeNCM4FShF8h9KHtdlRmcnO6kfTbX1QcHiAO2
OsGXuvbE9+ol+pgQ2kTuy13+Rd01qdIRKKlWn+PhxwJOGNKf2kxQwNx4McAOHI6xFAD5x0vrxEM3
DXEJoj2woaP6xVDKcdh4K/SC2tD2OoFnXN+8zBxOForbLKRzyyqLdSJ1StGTsvu7du72MURhAaX1
YjxUG210Y8UMKRUN0G3cV2d2QcjEjTllY6nHTY2PpoXmK+MFg1Z5WO3Xu1SYZ1+HxEtTXEjMjJkM
xtDjjK2Nl9ddqEail+SmC/53F7EaLiZq+WxrdQRW7gJ6vlFQrRB8Dm97+ab/nZngvNxsI23KVZjI
Ej00x68m8F113TrxaAkKapuLwXXLmBcsADC5ezBBo9vSUzyLJYk49eBr7QJ1PMGh3fwoZ0a4wNdH
hkSkAUaUhfrlaHpokN3eMPYXLpM9fPYzC1ydouwHzaoMG/VO1X7J4uGrnJ8U+5Bbh5EGt01t5Hqw
hdcHA+iBCprHbQBClkBZFrw6w6EYHZbCSm7vJCC8dXuw2Yuups3NOzPH/v0sU8nGTi3mFVUFo/5t
xP+SJFGw26jBswUBx4WnMC57/qkzjMacrTV4e/ogvVc8/Rg/qd/ikOF9Za94Sj9VP25v4faS/jHI
P3WqPpWLPIU+qkolMxz7rA1iY/5+28iWZzPYpgm3Rons/ZY82zczWtMhZXX+xkKvkFSeseg72RSE
1K2lIGfADKIMNgyU/C6/TjHYU9KO0LFMq2M/pk6uCPZq846AmgWKfOjyGrjzLi2UtiRJaQeeKKkd
0mAGbOHYzjQJgcGJnLzVrLCFqqCrdOqPXm5kPy6WdVdSPfdSXZ9Cige094GdPftFXMxYqz63G4LP
R2e6J+n01syab0ZU8E78f6wcFxVEEVEVVLm91ZcyTQ27Bbn798EvnwfwV0GV8HnwWM9kOYowIUJ7
XNSFMEs2ZMgCXRUyepYrQ/s4CVLXMvdp4skBA22IbG66DyhoGJkFm2njbsYitgx8rhE8NDb5WRLy
OEz9/vbXEpngbsTBXCWzsAB1aZR9Asyw/e32339v0fGxF36JejQUt9Aw52KvbY1NNRW43VlL5p3r
Ga28OpjBH7UE3Yneqxjzsr3KF9hlf/eWXS6bMUjf6Tlr/zbdSWp3XeExukq39LPA8MxxBZhJd8uK
oWABrhQPbGxeBGcLN7iPV+kDm0R8T2uM39Rbd+Mu+rQEsVt69Z1I1GTbmoaRZuDSIDvMy2TnS9U2
Y2fnEAEe/PnUheNO/ZyfwHmAESuR3JfQGvOqs+iZFQnFt4Zjtt7sKR7rbqVQk5LCNowDIVJx00fP
1sbFuEm2mjaycMeZnzAK5a97xvlIf+hhfd862lF81kUGuRBG+kUycz3GQ7IrnI4cAQNxbrvnVkaC
PtA/n4vLeZS8Y9+R0UrmmPfVVV+fF5eoUexUJf1aqdOn2/Y2rzuTAFECjjC8ojl75tKodglKHDfr
G4e2vk4XR8tFada2FeCj8EAnCs77pVv0LSF9bkE53dYpPLDOf4HHBmqgcUH9BnlKkM65+tKXduLb
Zps9dEYvhdK4fKrLKHIWwPwdEveKU3ZmsYuKqnWm2hj2Y6zNX0a7NRwJXnfslqgP87lsnyYSKW63
JrWztjT2FUnFTbdajWNO2XKIy6UM8syIT+Y4zkAGG4s7reiOZrUhlW60tsYnI+uUoFn67tnqZOWu
k+t1n+s00xwyAtc7jHX3BpEbyclTQB1Bb6k+FLkuH2OiorlMMr13pkQydpJs1s8YUKd3wzK9kV6S
FWdRrNKBHsjkruO4ONSOl5/ytEY/u9xq9tEU994iJ63bkWSGDGc2urRoop2e0uhF6wrJgxB9slfg
EIzijIYZhE/RRy9m9F3JZH+eiVb71dozhqC2aQUeunkGAOX777fk4jbaLe3czCCGaqvKk1Pw5Gl5
JrCx6S9Q+QajK9gtVH6uC2M6JF80s3FBCxJ7U0UgQKoMs0/G3BT45rYpVmZj6hZXc1WK3iTFrCJP
UpIvkh1G8eDahWgkUGSE2zNadVadGjCiYzA8A/SnNwH/ERGRv2c2V1cbgA7/XQt3tZUjXUA9CmpB
3Uk+p78hgF2hnYie2L742gUsARoPo7/eK08l4Nxo6LjR2+1wspkM4axhAAjFOCRgXDJUJb2VvnNN
A843+fmu+GS7o1vcZ/fAIXli/PjmjXNukLtxcssYm4aRW/deFIK59kBXgJGZ7BNKIZkvyry27bHJ
TvCv4OHDV+PqNa4wM4oAbdwZYXrs7kDDJn/qfSNQd9G9kEV5e0PZtImJQRDsJ7ehNcmHaJYzpHr/
6nxGj1541h6soWxCdg5zIUsfu8I4H0IH0ETnAxOVsv7+e85u8LTpI6CAYC+POtdCjWmRvldmyFgo
brvKxplAlRGvLJTtcS3wEK4hNUozaQuQN7Z7abzPF7A/CV5ZWxWkCxvcuUPujHFwGTaqMnbyagIJ
Ze0UeSjXd7LkUelEm2dIzZjj3yfPF3a5g9jGyrL2Ka1dUk9OJ70oTfWR3cP7EZcp2kZXxHnI6MwM
6kwoBJu5M5vfFcMrul+3v9BGpqyCOhQjzIaOMTv+LC+DmRoQ9oWeB5hVBvuNtCdr2hHlM+ORjRMR
9n3jYrkwx53khlBK8q6C55mah3TFs4b08faKNn3ubEXs38+cu5ekdZWZCbk9xe1pmj7V6e62iY0E
7mIVXIpYoIxOlhKfXlnuF/VuiHMgnO9lUM1JiaikuNH3wkDd2Xq4vKrGvdLMwCO41vhdNZwZRUuJ
gD9pCTuM70mzk2Wza04C7xbtIneqZsM08n7GEpvk06h8znTHGASuJ9pF7gDFk5JrkB3Ch0q+FgOE
/LrGGaOA2sfSEF1ZguXwJE1RSYkyqthEO8r3ama4ZD220aMyLVBOm0Idhe4arSwLxPldHnuG1Dop
Nb7qlHyS6iW47T6iH8M9u2sN2dVaY+GxfRxi6pDZaSVRB19khKuQ2KuRQNcJKybtoRqebSD1JBF/
6OY98sc1+XsribIuzZmTjPROTYijaK9l/WDrafiBDQP85x0kCxVo7n5kTR3I60EiNLLi0GpntzXa
fU5EDACbwenMDBecdCtNFCsBnnqRvtJ2cGUIWt5eyLYFNAYA0AP+j7CPdhabzKlMbDlHbOrN3in1
6tTI5Mv/ZoKLTck41ospYa8yXQt0Mu8zrfqI/1rARqFdCT1OPj3qyKwZvcVM2N+78SkdwxxaV7eX
sX2tQ3QZ2E8kYIbJfQyrK6u+ZuB2m/jagaBPCVq12LdDK8iFdEubh+XMGPddcnmto7ZGIjTEwVq9
KHeWCNkissB9lrRHjgcBRByVZt8a+0QLepE+hsgEd1HIixIt1cKyOVS1u6U4jfV9p6uCfEtkhbsY
dFIoY2ZiIZE6OlFe+qVS+2MtArJsnpSzL8JdDrmNAl6ms/0ajz3GUhPBjbCZ9/z5+xZXoLOs2YoM
pmPW21908xBZD5YGru9QavbDIpgaFdni4r1pt1I3JmiiDBjA7/qgr1JHXh+l9D7Pvnbj7AuOjuAT
WVzoly0UG4iO8wn9o96zHRvUWoU37sDy2OF9OIdizh2RSS5C2/oQR7aC7YyV19V4QtlltH/fXpbI
BBcQpsjSZwz11CD2PSqGD12MoRPcM5tBB/k25KmAxQB5Aed141RpIynxpagUMN2yAlMuXqm7Zlis
ThsOu9tL2nLyM3N8ldgqV7XpY5jD/oWqXh3knAqcYcv3zk1wvqdSe0XrByYyo/q+VtqzWuZ+3HQv
6TI+ziaY5aZeVPbf+lKsDYr5dbS+AGu5vOUgTa1ENIOAQ9X9SOfdlH4v2i8f2bk/JrhwWuZxWuQU
JvoC4OYl+lZmf0/0DRoIUMpjyA/DT6bB7ZypFB04WGEiS4ClL21Pmhvf0BXBZcp+Kf8WV4Au0hQw
x0LGkzPTakndjDFqDXafP8hz/2Cpswfx4s+5lgru1K2E+9wUFxeSySoGE7cqMDi7WL2bUOMs9KOU
/0xByn77+2yVNLB7f5bFBYSpySGyyEookzuj8wNxQj3MezSOFZc1yybFNw2Bq2+63ZlJLkCkzSTb
kwyTVXxHl9+WgXAnarmKbLB/P0vgrH4Go7CFLcR4454ScIuVky+PmiAQbQYGdDfROQNE0OQr9jVm
pyYpmeEUSuKs46ED04/gA7GPfeV3ZyZY4DhbiVQXGIEz0cVZhtSrJk82HnTzR6N3Xp492+tTPhzG
5c20Hxr6dNu0aHFckM10qLCV1YTvNBBIU35tiWD3Nj8SymiYGyRs89g5OFuaWphptvYQhIjWzu/B
zY6M21H/HsGJ+HBmhdvAtpWHua1gpScne36m8acPbNPZ3+e2qZPKfmlW/H3ZqO6jGOQPIjYLwT7x
OVBUV1JlMUWLcq3u7EgK9Gh+LidRIN2McH8WYnERrkgKCUyqWEhrqv+ixvOYJ/uSwQK0VhBLNz3r
zBIX4EB8MHbDAEs1ygkTNBatj310HYNCGM8Gaw5b65lrWfVMsnhhHz3r3gDJf+q0RRA6t7/KHxOc
984VuL9WE2c/suOnSBuf5t46dFMtgFCIzHDui76WUtXMfUF65UiAp8gDlDlEc4MiK5wTS2meFSqz
0qihNtyp1r6Pnj9yTv7ZL14tpWrzYmYqN66i/YoVcVIoWAIvAhhVJaYFKP4+8s5J9vv21EUCvxWZ
4Px2aiCvacf45CNkm+idZT1I0cvtXdo2wejiMOiPMSrOcadEmaqlxFmnaYuZ4gTVIMBlXZqL4HYi
Q5z7Lo3ZJrmK7Yr02sn6u3FGdVKkRsp+7dXl9U5+9+/VcM5bjMilKAspS1c+FNHbkLwkQ3cf9f7t
XRPZ4dy3oUoe41Vduyoka9rhCBSzY2UydJRFOEjBtvFUJkrSKXI7w9IKeOLY+m2ePFaF4MwLlsPP
t1dlbzQS+zZT2p9qtXWbMQtk8mKZIrZx0XI4j9a6VcJMGyylw5ch32f216QS3PKixXAZZkM6e1BM
mGgmUPtLvtTfL/FzkYzebR/Ywszjov/n6Kjs1jmL+ba0xjRucHSalXxNgj1QYI/9sLhVOzj6pLyq
SrZTksqXa59K3wnEvKYP9JbRxULBEI9SEC7K3E9Qk2aV7QQ/IVZ3FeRcl+W4yrrg4tnY0Asj7Jue
rTOp21gdKxYiotyperD2lAAutPfDIHJ2kSX272eWMJJFtWmCpUGKw9h6jebaKbU8pKJn4hYHzsWa
uGikzInWaGzj8t/xPQmYOi4oYtaj5Le+GjQn+9C62RP5JnAZ5t5cfLowy8WnaZKjws5hVtE7JzcP
k6x5nQVJmvHeTh5Ged+pqWOQl3oNMewkCFob3PGgjjvzFi5qWU2SjdDGQ8dodlg/udwxtOKE+VwK
2Q266771vhQau8Qn1N1RIGYER+b9SNxYP4/iVbQ+aW0WN7Uyc1TNcpbxRw+5p4J+Bmt2Z/mZ9nOV
7+tOd6LxRKXJSWq/I4d2Oq0dyOYjcBy334wCYwftZ2vUHUhPA7P69zDg8316rwaduaHWpNIsK9gn
U/uBFknT4Ex/IGG8sMEFQrmvY2sBlsdtdBDeoAmTToHA2Vj+fGuzuUA4SqNtLhQmZMPYTXXqlC1x
KoKJ7N5rxm+ShQR/yFwFVcdp/HutOuZrGuajkFXo+O/lUTakdTCXVsb6yn8lxUM+JGjpipi3Nm6T
CyPcKY7XPDJIBSMVfZzBooFHsfX3WlhsIUCEa8jsoSLBRb+SjpG55gpuLAp4KD2pxZMsZIBQ2S+9
/lZ/rHDbNcXrkNgDVlKScTfoT/34MstHHUNYKHWrxZ6BAHvyEGk/Oj066uWxkdBkBkO7hqkV0NIc
yOS3YKewHUl6ttpDn0mhZQMnYq8OpYvgHIt+LbfvyWwr0hrBsyKZokAQ2OpOrpKgmPdNJ2CTYBGR
3xgQpqgYVrSgZsv3lNTCquaRYOiyJA2Q6kalG/4wRmkwRMaPqAeVcz0WyurYqpT/fVYEcIUNskWg
6BkY7dKFq3YtBquAabs3Wgd0i4qjpusQdmWLsVm7+sDUBlA+YPVkwG420Hppr4ghLDMlA2YZUwKB
YFX6UdTyJJgfYzGe209NBnsS+vRMAIlH3kgojOARCZYyNklNg39PUrehaH5r42RemOEuOj1XMG1v
TxgBBqGdJ/d94wKImTzYRS5CzW6hsqDvqRE2Mot+4Dv/z1m4VulqrK2MJXW/GQoMN/k9ZAS86jM9
iIkEyEZUBfkjNs7G/XTN4dNTAFWhbU/dFhyGRNqtuQz+0hfLQPZsfI/pp8rMMCEcFtleG34YdHCk
7NDl95b2XMTfVbX0GMsiCD7dcprvtOYwQi8ZEM4IQaUem6Ay3rToVdV3+vhJ0/e37wSWD158faSI
Bvg/UIBHBxVTwJcuVo1VnYILoXI7FKfStD2Al0SQLV59eWbCZBVrGMJINpdkyGNRTHNpw4ttxH1w
9K97yG61HoCV+t+2HAF2hFAzSOOgYksUmQua4ASds8IGzKCVy9ZpVJI7ZtU89KopKLltrglUI1ga
KE3w2S+3TU3zuI7UqAJp+n40P5mSX4u6WNctJvxx0NmoCq4YIP14zIS9pFSWoQjtJhhjr0EHEO3s
UHWQ2guFtNm+8F7AGPfQWWBznbypWFMHee3Qml/G5U7Ji8ekQn1haDy7k4PbDndd72fLOrPFvVCG
YcqiWmLj0Yd4dfJdfDA8/Wn9rWDwDafzi0js6TqzZwaxgRi1U9Hg4hl1lmlU1lRXwDHpRuF0mHwo
r0Hw0fIar96tv4mb+dJepF0gssqr8imFktdSDq9nSm9WaPxnBF1zpC8DJG3asPlq+L9u7+3WYT5b
qcnVT8s0k2llWtQ1iLH6UyaloaSKZGC3XN/EXLjKWp/Xl+CESnNLJTRP4rS+lzsrtJRmvyKLvL2W
TTO49OD/jG6SZwzq46wbUg1uUsqgIbVBrDDs7EzU6NpyfEa3hIWgBwBi9ctzHPeSmks0Qz1N7aGb
TFDpYDpTM9TcHiSrFVHqbC0K1H1gE9HQULkSRGhAwKQWCVA9K2rnpHw1u8groTV4e+tYzOZPM6YV
UcFDZALxDBfTVb1IJ8vGoiQw3Dh9lB1VSj/HaemZafJqUFXwqa6BhzhhOF0yJiUNRCv+W619NoJy
I6ncVRo9aJQn4xKkJLSiN6Pb1+beUL8Y8tvtRV5f8pxRLtZPVFKVNkOXX34aQX7agAMmPc0uxGwg
8ifKxLaiFjquUO+AWBCIv/jWxFJGmG8mYCYYg9FTXfM9hOj368FyMod+FznK9TgtdpFpd2CmGrip
K22Srhhmey2q1O0WZ/aYskz2KW2c9b4oHOoo+I9v7ztRGn9dwYJZFakGZkUJoxPgXAdDHJKZVZih
al/jt+8zCL0BazA8FIGXYMEknHh4ceMEXljk8sJ8JZHZITV0NeVbuvZw1zsC1CWKz4JTsREcLwxx
V7asD5oiQZLb7RRyb/blgyaEorE/wR08UIHiWENaHFxgPEVnimNH5hTjU7jadvQhDfO9wTBogmfI
pnMgMIJQDWhvxBEWZs7yW2UkbFSSAX2/yId2byDDjUCg7ZSveiiF/V0R5j9un7atzYPwCPNFHHAk
ipcW6aJGKIIgcFmSjJmn6a5pkq+3TWw5ggYyDsBp0MjG++rShFwXVWwmQOfn0delCrNR2ZdS642R
4JLcPMrnhthaz3YPg+Nx28458K55sLjxbnpmg4m5ixc9QNN4OwvROxthH6PXf5bGfa+5b0qt/T/O
vqtHchzp9hcJkDevsunKdne1eRGqnUR57379Pez9ZkvJ4ibvNLCYBXawFUkqIhj2nJZOv5Yf9V53
h/l5iEX7PtxPREGTYbV4NtkRISuvddQRsVqQr9M5bvtoVAXz8u/LhfAOCKUArWNAuwFBd31zWE9b
aqscAZb6wdKD5ti+aljqjP3oUf5CPCOaEdiAW2z1SwxuCF0w9T2sde2lM2+1ls+1gS43SoXRWrgd
MLLgFP0KoyngwwFuQgn/lPtF1P0SJUkKz7CBSgeQfyRKdMr0+uAEq/JybCoV7paShste/YyVTzkg
IKIcDlgb9jN0LR/okjA25v1/jTNF7x0soiCrxoIHQtlr8WWdr0WZAOfHrH6r4+gn8VM8ibbseBEr
8ia8qgDwAMIgGwtNwwzWIxlfdwmRjuJsaPXfl59yjxylCKOAXivjZRXercr7rDux9N/vzBGETbqW
5hBLN7/VlxEryVpEF8SKEzDnvdtOhmeJdLvItECfZuJGr4VtWwLYQRm2P63Y13WcM1laV5c7gRie
LYL5DqtT8NCA5mE+mNOr4yDFGJnJ5W+zkblNJjBFnrM0AOmNwRvMVWNI/PocrTpTLmar8qzsGxB5
3E4dXFDBuKnz6/aFcU9CqcU16AaG9JhXEw3apjedFI5fPbUWaNgFE69cb0xJNBDiy8jT2Jparw1G
0cfAgegDmpnlgXPffNZdLPFGFfCXjZ+3z8O7uL04JtwY5wTMITNcMUCb3HL5bNsvcQ7GJtIdbwvi
adq+FMF8IQDigPOtwouZVy8zuaRNlKRfb4vgOUQoMraxHKznvcsmJtJlxFogYlQNT8OiZ2WA8qTb
IuLMnp0PgrCDKw6hKMWRx+ArGwLH6qCBCwpXV+voFVlKKOea5Mptflwa68OGUcHbx+OpHuWt+0ce
4xhMMNPKNSCDPdAPuYBOuZ8IEdwgX/t2MhhDHUu5arIWFXV91H2VKG46K+jbB1tx6OvQJHdG/rRZ
n4l1UKUsbFpBEsNTEpR4EHBTgLB3wPVLKztdnc41eiK5b/Sfe6MLRiGkMHVq7MP5B+YUvEoYHmWL
VW1pOImqIyyd0UT7U0nanq2nJQAnoHAjlnsiQJFg2gKYMO9yz7ot2xlAU6mXDs7qxgY55Yb6KGHZ
8rZyUL/z7ky2DRQ3RcHqLVtUHMFmqNk9/FI6t24/JNHUlqGdpp69KmAgUsdQKQY8lJnAf/CMANV/
HZQ8qBq827REgXFK8p6gUqZ/lrqvBHiq45YFjpoC+KoUHJJ3mbhEFXeJOiBq89dePi+apLYMAh9i
rYeybCNjsTy1tAUdFV7+jiHsNzmMpc0gcEW9agXsw7E70gdYB+zJFgyRiD+EV9OEJLxcQN1FMMGq
Ypx2WtUvmOiUT0bYDaBqcLz6ogQKgBeEoFfvaXgQN+2kscA41biuuZrglSwLbL5XfvtJcUGTAkR6
ytQnH9Ufqz9RMBLFcwTvGu+doSvTFJOHLgkwjiVxTGkAHAnKf9biF4kRLE7hGaOGiQzN+rfdaXpM
hbKYIm8CyAijJmW2OLNTQE0csNoRTQ22OfYNs/iL4joGjenXcyh4DBMEz2o5qrOe4JnZwLDRaScz
R4Wp8m8bNldFcGfINOnSGEZzr5V+7vq8UzK8ZmpEnmnZGwCK7vAyROK4mldDwuv5Jos+QbvY05oQ
DKobkBim/yMOkbzxqxGZIXkY3fnp9sl41rwXRv/9TpjconSQUGGaE9XkHpCxpqg3yhUB+kQKR4BO
CBvCN06JfYACwIXyOE13VmqSk2QXK6i2kDbdPg23CIGPhEcLUS5yEkYdGkI7ei1KRX0wln6PClX6
AXB26LIlj+DLQBokCt75ItGjgrunJVQWCAT5p+H0tDrVB9YPcs78Gph5IHkOaqCRott2MARhNu+V
AXDYfwUyjrGsSoA0yjZ1jMmhDOKjErXH4iRyi9zPthPDqDyp08SadURWiTP7JNPQUM48QLMFtz8Z
zyftT8NouzY1xjQh4MHbnAWAdj32HTRfIhetSZ5vi+Jb1u5IjLI3wAgEDyY+lX1H16PayAnAyhEZ
aLY4QsWgP5wJBkD7Y2IYAwVv02aDgWUBrI89QcWbLcyWh6ISnEbw99nB4WHV0q1O8PfL+EPaP8si
2Fuez9sfgJ0ctutVrfQcYShFrKYILWNIKxpIHD2RrvFCXpSINAWVbAdZHYuOjQEgqysKFA+Li/Ow
XEDn+YiRM8DFmmH5QQyKzNOEK3lUK3duzzZXe5RM1PX0J/2kBsrB9pUofqAAZ2LkVqE0xivpU7ms
qUHr5gHm7Skpr+7Xo7cEqt9E4NAQOAj+l9vdJpNPFvWsOyOFC5g92QMkgNvexaEVqf56tgXmy3N/
VzdJvdXuJtWVZBYgY4GRAn7myq8jYPAGBMj3ZiifC4Cs6YLAkOOXaMseRO/oSwEDkzFis99AXIiW
IqapAAzfH+fiNZMFLMq8oiJ25wxQg6CUjWVKJnrpcnAiFjYheIO3UPd6DGzEkfRAQUYCckDM+6w/
gJQtfR7ubdAimQLb5p5xJ55x8Vss2euSoS3QSuPRdi51PoW6/VPgDrlSUFdD5iyjCc32oFUACtca
HUzYEr/DBkXQe9tn2y9+97VbAZASVfso8TdReisQyzahNy1tO3uFxgB3/8kIKaqhExiR8k1/mGAR
6yGNhr+SiegDfBc6h/VwlGJnqDp0H8mL3SHcBiXKJ+25DzFUaIbGqQpojVY4Rv4eQFLDeMlOLONm
MrKCtcaEj57C4ULJsRcfPfeTdr+GSqAeEvyzw3yBaICVVxq+kss4HCDByXrfQy7Fvd0esguF2EpD
LXF1NOoo/4z5ML3A+3izGGyUE59cCWe8T5vMcoHaGT10c1R+NP4SdscqJHh2L6BO+TiGzYGCX6kH
56uoksZ9SPY3zrgjwHUaJTaDsO4C2AX7pIOwBWgzFgAeZ5/qVmcIQk7BadlZ4XxyCgNgdlSgfRpp
vxeFafUgqkjzXnsF4aWKNMcChxDjkAj46MxyLom32Z+sYcMs9KvAG9DPwsYrewmMz8lBS1yu4IDF
Z5MOMjR1OZKgjP5hgBsA51WYLsHzH4keEa5H2B2OCTWVWcaqbQbRxRSl27OUH+zp5fbxRCLo/e6e
qakkDuj1aCNPPizFlz77ZqOwdlsG991VZTAg2JS4AvzI10JUoi9ZtiJikk/k0HyoPYIssb+YYXrS
BG88Tx+A34VUB51WMDwxFp4X49pvFMdiTj/o6fMiUgf+37ewrEHnXPAUXh+lMbWUgFASb8N6P6wX
WbS8+T/u6k0A4xrtsTXGTcM3B2vUqQqnQ+srFIQVJRdR2YMbo6Dx8N/DMJdlN4khI1imLw72Qqgz
Qmf/UbvHsvBH1a8RYIqaY6LrY3xgAt2wOjrtYq6BPjxIs6DsrfLczv5IjKqNaLWSXIcAPcJoi2dG
+pP0oPj1kxXKsGBgt3vbmRYp5HDrXAM8OktA85wpkP34O2a2j7d1n2dfu9/DZiP21BlKt+BzWqiw
ttUnfflAREyH3GcNpVXFxHo6CJD+OP+dERtZJycA3qTQvUpYHqrjdMnPy0H/uJ31r00w++uly93m
zspcMbAu94Q74YwHSdJJ7xC6wIMsr9JIXJKcTZBX3b5GbqqwPyJjd3LVqUBNhZTs2BzHJ+UQYyTL
zS/kI0WLtNNQII+6Vtbr7+UxZog9FxVk0DCNPoij4ZHKM+6LF9TRQFxl3otGNkSXyFjipA9F0RU4
XjJflPgsKdE21aI7pH/k1plY41O3uFhp4tr5aMj7tCEfH7NwgT38oBmsfU6/zQdR0MU1+Z1+MBZp
TVKjalQ5HSkJ1OaLoohQKei3YM+FEToMBGL06v1A7AxYz7aXgHcOaMA0uS/N2h3kaI0X/7ZSiOQw
mj7VRdkXtKJV5WFCiIvlQbe3n1VFtBfIuTLsTGBKnc4EYh2dCWqmOu6djPrlRn6csidF5CU5TvLq
7zMhjW7lkmoP+Pt6NGEWrzvQKirNL27fl0gME75I6qRk5oAvT/sH5SmP5lAPAXhwuC2G5xuujsN+
l8VR15r2BWfMVwFHNkj9xZ0wH9Tdl6FQmujjMJ6oqUbQM6i4vNnLX5MD5fDRM+QP8hf6SpMw+SB6
NP+sQDAKfnVAxhk1Bpmylpa0DFc+OYfmi3Ns/OIImHZM1dSRFYBgOtR/DnjU8GzX7vSSeJRCTWTK
vCzi6ocwbmqw1bauCG5ajyhnuHWuvdIbw/hhQ76G//X59pcVKRDjsMpxKRWbZky0oqsc/qNAf7Ht
ogEhdWdujIdK1oTup+BUSvUgbT6AvCXRXDvHv+9FsGHAUi5lUYA92pP7i2pfUulxFnWO30NIXx+D
rUvqeko2ib4h2ZE858/mi3qqPlKa6u778mS6sSun7ivqCahU1qGNofZ/vTVEfwClc8OSKibB2di7
6+askhIM+Y4dCYdp/ASQCNdaZYG9c++SokaqlCYE64nXIXg7adbQDxb4q5QHR3ut+h+VLnpSRDIY
i1tjZ3R6urxXWD9TsKhiL9dVa9EUIK+Xa6m7ozD2tNabozQxxBgueFVC7ZDf0TS5ehKOKNMn450L
2UliTMmxK0zBUt6xFWS0lK61OtTHGoUOcYwvujvGnOoq7zYsCiMg7AEEtDyq3eya5cfbroHrhd/O
w3aLZdBijHUOIbKGotzyQ0n+otRJ0a2hyRgix5wro2akXZV8pMNHg5993PwysFzVy88kiP0mGC+q
n54SWtIAgFwiHCLkhBpXwhn9G5XcWYDwiTRTKlwV61HosbrjfM62p9v3yCvFXUliVFCdNifeKNjr
H25Wr3igb0l+2A5O8MOIimda+u9t12oE0SjvA+6vl1HItDV18qeNNpjfh1j1lk0Y74pEMIqY5Yu1
TDKsqwO+vPaD1qeLz9LdGNLRzyxIHkTJnkAgW8FtUGQz2xIkgsMQWPNPLc8Fl8YNdXa3xi4NAe5F
KQv6IjYOpoNQIvaNxK3OOigeuyfxgBAvs9xrh8VEihj8XsvMgbz8Rf6tXShpoRWSk9F5oCjGCG8W
FPdKkD1RRhoRViivFHIlnIkfE1DESDYFpK0uWmhcKIH2GFb3293/B7OP6NPRf79LoXOFuiwa2WTH
4TiBAWd4iI8Txl2q++wA9gNf1NrjxTb7L8m4F0ezMQTSw4Gp2OT9T31UBw+BqITIG6u5ukTGk1SY
RKwAD0j7UOXrGmDBNnJQ5ol9RKw/2iMlLlJdzFQKXZhQMuNZhkVBLYv2M/oABD8hTTiTQPLMrz0M
sMTYQeetbuGlF9Fjx3uA9lfLuJZcsiuno7n71D0R9Vwqj7b2FzHIXgTjWtZWrwCVDEtPVANDgFrk
1GPYFyLnzKlC7D8eC+Wmj6TVF1r1wEzUFsYvrZf6k1u4c41wbn4Qd0j+EAOwcQJoijAMgHq6ZrLD
0EWcS7pFoJadL88Y8qIWnxymEKSrcerpSK7KqAnWLwYmS7EVjN7w6m93aSAcH6HaceuHMAY56vo2
FR1+iB4B6Bba275iVupAIvCgrMCLroIqsvzBnxORj+Vf+tsVMJaJxNvOV2qZA/o0+SHDvgmIRY+x
ayDFET/13KRqf+WMhcZEbtYCq904Keg0flC21PQ7RdRUfUBu/H9crSy4WsYwETFpZqNBoFo4GBU/
aPIlyR5r1Z+GX1V2rrNP9fZyO8zgu9e3O2VMsqH0qaQHO9WidQdC8sdy1Y+3RfDW4WAsbzIYm4zp
Cp6x4rsZoK9Z0N3v/tPSy14pBzLqT34aiBrS/+ON+q9Qnd717t1Y18rE+BbuEgQl2CNTDuYjZdHM
zihKBrcPyGu+7w/IloVIthRlRespdK1x84+9S8CKTB/kb1agYSMjSLztTg1fT2LhfJ/6dk4mEMCI
qF7OBT5g39hhvd4Nepi1c3T7hAIt0dkHf8xmbNLhMgvzR9k8jVl4++/zGh5XN8g4lSWZ66Gi+Va9
us7D5jthFdI3qfdL9Q9nIBHOtYoujvEmMkkrp59xpkpLvbqIbCt27UQwwPo/3tq3z8P4kMFIV0B+
QkoPze8e82A6yGjnpKHuQx2/ZC4m1mfXDmKho6Z/+Yaf1hlnghw5T3SK3112PzQlcxMzaMZPm/mv
YcxQXMDoIgZP0ENEM5GpiY4yMnKJIsc7i+Iq5mm0Xxv9Sc3+olmJzSkHnRTT0LExz460Vi1QW6Y+
R4h0p4RNWEd9OATgk8QVimLA97pxLYpRRzvOprYgYOJe2gNqXa41lm4S/2ujuhbCKCB2dom9lHbm
STXWtJzJm/41bCPAO/Y3xigfyNgNIFxj1njI1QALeQfQ+wZjnp+rQrT39t5DYCQHHFd0blBRlT/t
v527JaUq9QVaM56lfSp1cBqJDEkggGWUsY2slrINX58OGVNWyuWzZrm0yU+nF6QBxKaiqipPCygP
M+1c6CrQXa6fkDqOMRFJGyS2st0vZvG09tNXMHm9CJzf+xIQ7m4nh9E2fbRskDZqpTeXQI+Dc/DV
zC0w/hGiSi67oqo17yYx5gPieSzNaBg8vj4WmB5qGWPoIH7P67AjyKFEPLecx5cCGLyJYHzCmjlj
IeskR4JIk+H42II9bvWHSBIno7yvtJfFPIAFkC+TpsOk+3zSvpR0gjoJurN9Wb8Atct2KSefeS/i
5OMJtWRszgAf0gCKFuNcATqgNEsORKJVXqMNKxjjMB7ssvZvq4ZIDBOd2VW6DkqC/Zw1O2xxlOu9
mxiCzjzn7VXk/VmY8KxfK8kwweuJSMl5gP757V0eKdEE31oExelv6pBXAllT7moy9H2O8arFzt20
vOvgYe1W4F05FZlrKYwOzr2Wd1KT1V4C2AWvvtfQKd6ep9+rX/uSL2qpcb+UasoahQvR362SjqBP
MWcVmyqzWrv9/BBjkWQRNSt4lgvQmP8KYfy5ajhZK9X4UpIORi1DdpdUmGRRc7kOG3BtwBbUoNWm
CWSEa++Qjk3bkBXX1gc1ErvkNLldkH+kS+HiStL7GAXCHAVLtgB6wP4NY0Z1PRpFU+EJrOP0LtH7
c6XqAdKFwdUL419XBq5lMbZkJVuS9jW8uWUl575ZX4Gi+HHIpd+3TZaT7VzLYcxJLhOwKKVYjp49
BZO4hV+Zd7Apz7hvfbotuDWhtUR/49R3N2kyTr2x9aGvNQn6Jz/pzmVMSkH2zVXwt0/FrkfpS53K
De3FrZp6B5TXj/1o3NvmIHrn3yf59Pqws2Q42I99hzq3kaZ1QOlbebXl08dwOFvf8NAXrnLqj/p5
HFxVMJ/Nd4A7kYxZgZbINHB7WM3/DXKJwACYljy7cYiZGUpXTkI9E85bUS14Z2Y7mYzml3ErzXED
UMJ6LNJf41qAvNZMplAlVe2XllQck2LqwQohocAvt7oW3FZTniuxsVQPRDlss5rs3hHJpjyvCyP3
ZOkDsb8vIpoVak3s+fZ/n7E2PXfmRLUAZoQVKxJiSAiJsTL3vjKom7+V03as5i6J5qb7dftg9OJY
wXv9YQQnhPbkab2YZEcz+ZWZWhDjmtMx9tpF5PVFwhhbr01J62QH/quRc+zM3k3x10FH4NZ9rQEu
dPtgfAPEhiIiemBnsOmPbCbGYJpw/k4eNtulBMLPJAgFeCKwUEqhMrFIjYXLa9/f0s6dZcL2Rro5
WOjzqSUbNrfzl9tH4frIvSAmZhtwXdgwxiMzY2fb77eAAruRqCRu81q9VAT4U/S5EVm66HzM27bo
RQ2y+R7zSMAdiduXrATbi/VFcDjeC7o/HDW9XSo0G7OsxB3cyfR/CybdQf3YBSvGuaWjuv2FWmA7
F5E88i6AZTAqqG75hH4aejHxjEoJ/PGcXMCV4t0+FE/Rd1LYkG2ztDXpJaR3fYZ8W3sorbB3fsbt
EgEhIbgtixu57YUxatgVuhoDD5S+oJOPXRa3/2QfCUjBsPUAJGKBOK4nfLtAjdHFWpu2TKohDchl
oSF9GexFgA3Li3IAdgbkDxvTcBi1vlYIxV4xnFwiNmwx7GlINraKJbcmQTXUR8HV8V7PvSjG+yEz
b3sNMdWfpnGBtd8ZuGoZymizj7mjyPhJRIBCfJt6OxyjfwnJunWeUWaq0uJEEhWYQvWHLJsEj/Rt
MUA5ub7DbS4m0oPmzKtm1Do31Z5d3co6r2oAlXT7ErkKoWDZnKIvgAGA/pSd/SoasC4LGg6oylNe
fNdMwVG4trT7+0y4MVRyIY0OqjKNqkb4Ba62bcgh68019CJUS82/fR6u+u3kMeqXZ2DZawp4CLlX
PQAvB0T6VpaT62y9QJLoZIz21ZtZdNoGSb2eoXaW27/Ssvo2t6g5yhpmJRy7/n37bBy4JeAf7OIY
xqVPSm4mFt0c1J9mTNtth2pwi+/pb4D/0j7Uz/XJ9mTh6CxXG3dSqQrtVGSaU7BwEhyUaImXasdO
6oBh/fH22fjf7S1EY/Uw0VcAYmAAhCjNJbGbwzKuP4oUqMdpHt0WRT8MGzTtb5FRyWrKZX2jPpA0
saun+eNQrZ7ZbCN4AmpAAMemW9fN19tC6SXdEsp4Dq1fVQms50CmQfxpheMkQFrg9O+udINtAdVK
PtWExrjxL0rLQEk57aOZomS4BOZBXC/klr1218j2gYZ8m2siFdhiuCD1Q7swudTHBJmzI2zi8zUQ
kCLAtreB+cS8kVtuSVM7YtYuH/JPQMNDyzDt3UqVgr/5SG9ymNdRmiUnb1bE8Wp8L6+PqS3I9/gu
4+3vM/a7AbMZZK14PnS7RzFIVkC/BwY509ieJOyzBnJWCdw736zeJDK2a4NCu0PxqfYUjbhK8gk4
f1mzYobr1+2b454MRRRds0CEprHLqkSSNDK1WPudqj51Y7ULWmeJ1CJ7mkGgEy//mrQBxX77TR5b
1kXJoc02SpXYz+bR0vPOtc3f6pQJxu+417cTwyhenpn2+meYtXGqS1UDr8IALnztPMH2BV6JLwpQ
5FggxD/ZHNVSs7iztzjzyiUOY8MviRoSjDSbAh3kOwrwnP8jiHm3wNRBhgzbCgg48Yh4FfZe7Uc8
YJ4a1uimuqKYia8ab/IYz7fGCDgNE8GMI4VtfdHXBwO1hta4TJPgDeG6ibeTsS5wUIqGVDpYAmon
9kpyn02vpS3wsyIZjEaMzmYmfxAlN/s1AdxGbOVubyYCRyT6SDrjidKyWxKbLsouP+YACAhnCaNu
20kO6bySeEpKdCrGMRVak+sVHXPJ+uy57EnpaiYSuNYS3J5AyXXGHeV6Pm+AZMPm/HAh7WvaAHer
j6O6UPzb/oj/Ou10gZ54F7TUTdpPVgFqYjWKozECFUZkY1qJwmP0goyHf3mo31GUI6ywM6LQq8sx
yoJXA++HX2vkaMtFsC5jKDgS/QjvQgiA6f4jh17u7kjtskjZmEuZZzR3uDgK8JwEMNzsBP44DEIE
xEfn+7ZQ+kFuyaTGvZdp2raU04HtbQRO62Se1kHkyv+k07dkMA7JsYcia1WQYVS9DEgMbTLPVT4t
l2YzsdaiqsC+LzbLBQyY4RYKpQ5LgcDZ2ot+AApPd54kJXGXSUeMgxGA81oiSQJiuXYa+ibR3NHu
1Xu5yJb7unKSu0XvpWcAc7eu4pS24XeScacCRrh31ybFHOJokqPjrErtbpokKstz9R9wsCrtnKCF
zPjCaZs0aTBQkxnmPhq2y1h+s81PmSPKTbif7U0Ou/budHpfyQ3cRyGXn8AWNrg2EZHA8OtaOyGM
KyzKDP8ZaY8hdauLfeoesPFkuVuUAEQAU3swNvIQi0pAgiv8U0/ZaWQed72SVphWiKcNC3ZxYFTT
uTIy3zEdgcWJDJv5Wkm+gtrHRoTbO5+J/aVcF9do/+45/q9Vs5+q2bZO3irE7eupBZ3LK2bEgQ+8
Jv4AiOKgCEBfJmr1868QGx8Uh0tD9+HaqKu+KmWJIHhSFAmzGLQ8I4MqLVpikW3z9fBNEv0lu4+F
gipQXGk2XiptAJj4S61Px9seivuRAB75z2EYDyXVauNsJT5Sokwns0UdVSm+S2snqGP8D21/k8N4
qa6f5LSw/7QKk+flp/WdDoInlynQw/QVM9Puehim4PbZ+NcHyEiAD6N3waZY+ihlOWompQeYeG9A
Az4R8btxgzMQWfwjgYkzVmnBlj+FIiF5brlmlTzXivncZsnzOgNnpllF0SD/c70JZCMNB8+/XEH3
pK0L4qr63oN6zDH76PbNicTQm90pHhAj0aKmSxdj8XszRmAexy4wrPzbUvjf57/unG0fKzrRuk5C
ODNiUWX8bS4vt//+/1C6NwHMMepR6YnRoDpHoaLwYvlVWN4BsZeuPVB0KvCcPOnCrjj1a+8e5J1j
p5e7u7zKQqOnLdHTH8wkbJU17Mf2vlLNwN6as7EYbt2OnqE1rq5Krt2UAcYlgwnkfE0/BqOVnRwj
K13TIZ83e3sFS1AviEr44THQ28CpBljJd2wGI4AtMbGG3k0fAGqgDsZoOJDL6OeP7SPKzs0nkcvk
XslOIOPIZlMfnYpuEUzxN3Xz1Oo1VQEuafXe7IR9DfoXRBq3Pz5nCB45rgkmG8xYwE0ajKkMOUay
C7gArH7Nv+UA3WGsSBQuNqMecmjACsbFHz1xnYgWXXAVBw3rr4kQRJ/rInY/g9HBZTTt0XZQZVeT
zl1TUG7K91J9avIPQFwUnJlrUDtZjOaZeK+MYqPNkAWzsIo7TX8zOrC/VOZD5mZsSU6BbFSKs4Od
A7M+TsLbH457CCTwf9DJKNfGtfkstt3GtV4CnT5D7pZOobz+XS6wk8FcVI+5HGdtgKbaAQFtoAsR
meQNQAXTTu1PQOdUQgvgetSdRObiqkoHIp+M96827Q9GbQaTLn+xpr8ogwClAWAwwHHFVjVLLVhm
lh47Beb1nGw5lJoU5GMOIFxN9gan/3X7Q9GfzPi5K1nMkz6t7TxOqJB5yvLZmB+HNEws4taiIhKv
xQfoRJB/AmRV09CWulYIqR6nGfURhKzf5oCim1mB+jBi0rsOxbsz3EPthDEvel7JczdT6CF7q1OM
W88ny7YfMX7rgWBVkPnyhkmuTsa4KIUooMnGRrlXb0daBKYxkUmw1AUgm8vmJSBG+fdrVfhmlD8P
4zIW/osJyu1+UtqxQKXR6atzbE6eOpofgFAlCCC41/gmht3sBeJVbFiUsqzqhw+1UgaLNXxUxvwT
0LVFt8hJ7PdHchj9ANW8nhsoJHnxJ3JPCTWns4MuZvOyBSo2b0Rv2Z+U4p3e/2G6BLkuqqiM81ic
upTVDja2Us4hgDsNIENRQzF2N/8SKaXmfwTRf78LJBZMwQEiEdVn0j9bOswsB1dzZBHBBXJcE1CH
HDB7A3kSwugLthOj9u28qTqoM6RkQRD+yzQuayVKqUVCGGeBsc1MqTKcpZtrAMXXh3TWQjUXrShx
r2x3Fka9tylFkcBAn6jBhoalRZ38vG3fllRQiONFUPs7Y2ulaYx4TXXwgKxPI/VJ59T/YX74DyeO
GIaZ8yReSWM0XE/VuZ4ohjvaVKHSt88AST7+hTO3AAvqUOSHd8S32mAClXNCWXs0zuV26hrNBRHq
DJW7LYfv83aCmOc9MTppyFLM5qtdp/qbaoxfE0X+kBVreq6BNg36YnPwEaIu93ZnmSf4kfExH5fh
vsiNn2niFIdxi6dnwc/iOpHdz2KM2tx0o5C1P1NGdoQ5EgCMISA/L54TYbC5dUWrkdxPupPH2Hbc
OWA1sOGHK8152db6abFEJicSwdq1UttTEUNrkm4AP8MduD18wa3R1/CdK9ydgrHqam6lLc3kEhum
ayC5xiE+AscGMXXtz99FV8Z1ITthjG2nFuBXhpkyGUzWx2V1KjStBm+1m8fbpxLIYfd1i96ey9Jc
UJjrjXvSoIo6pMmxHpPX23L4D8nbgVh6l01fAR6VwBSWPPM2EnTj5KaG6hbDOdE+DDowMYzNNXVR
V5OzaIYgwAH9NCWfAvsU408kc+i7YthQmQvSx8anCm8AV4FE27123wRG+mdvdT3UnwtJYP+cdOhK
NNWo3WOjOP269jNy/mEEd1L30Mffkvlk14HUCEpOvM8IPCAsXagUAIQ9ZLrKkiKvyCMkWbpz5P6h
sFCVJubmCT6jAV45jh3sZTGnqocE3MhgCASJ4ui3tu2qE0KPNfW77cuofSzI4JrE8eJy8Osif9G1
D2qnIbGxPKf4ojsEU1fq45gZ53pT3DiZ3XxaPUnLIz2OjNHxyaQjcdDduF68rc1Pjd27mLh4UtHs
dMrNG50pKsjdbNaP9VpeptYavBiYUk37tVKtKJ5tH11yF8UpIM+fl6k6DvlDbccocH9uFEQw8y9H
cl7XXo5QyMzmn4UR3+tN+QKOknM7p5YHnirJneQ8nNbhsJHyru8ylHOr31tRnBZjCkYQCM6AAiDZ
k6Y2UZ9ad+qYwHYa7J4T/aDXB61NfqhmlNrJQe/ys4n/lzxqLsZwo2HJPy0V5ldWon2tqy/tWAd9
bh0653PZPRZG8rTkrz0K8W16KuvfJljNVeS423SXjp8dewnKBGQf8iNJpPt1bZ9q9SyPqLIYxmGN
NVcxFqD8PxodIEOUTwPmOsamD9ThVa4HN0NZJo3zoC6OxXJsVdnXEZIrvX1xklDvkkBudJAjOq5W
2e5c3TnpN2NYoloOFW2MFK0J5PklyzI8nZcZVXWT/EpW887oi+Oa/1w74qflly7Nz1mFRkszg1f3
HOfNMetfUnzPIXa8yaiCpVUDEIsd7KUJBmuN0uRnjp2Xcbuk5Vf6fyUq5rD0L1peuBZIB9e68+zs
MpWJj3rtQZpTV+nTAFW7o40+9BDnblV/LuPPC7hErbJxW+m5rwDtSE5J9bOScx8Q8eemVPwyr9Hg
wOe05yBVP3W5HlrFFHYK8M1RIlNswLBVEnSyxlbR/BTnyt2qA03Evqs27dRNmLww5FCStkvSnQYb
K5YpbjL51Sd2YLeO2yvZSbMAZo7Llk3z4uSr36IMtEgYskGeukz9YYEyIixxm6UMtkT1QVHmgpDV
U2ID9c007HA72vq0bXnUgkeu6zxrrUOpz44YOMEsqxGmGdo01uZ38UGf52NVtUE6aL5VJf68Ll5W
5oEi482QBz+VQMs0HNXM8RrzXmlbf7Nsd8s3t2+M3C30xGuM1c1WIFmjMOUgQyIwvmo5DQOYUcaH
XgJvpaXeSdMajdLgzlbjt7oMQsuHbTQrd+rkr05VuInWB4XeR1MxfNnGj7r6smS1q6zUlH5NEkib
HIJgdSrQlXQ+TsRCN046gU3NVdUqmnWAsDvraWpnr6qGT83cPCvJU2aOniotGM37Ocb9Y6LZpYtt
lQd7RC+9PKf4qFnvF1n12C4DFEiC/8DY+aCNYTLMaENagS014TQ4bqJ81uEXtmwGFs2vZiL4PT1o
7XpvIeB41Ls4GNXBN2rrAWVIeLPaX4qvjXZOyeLqMaYdli3oEyyrdPMREf3DUuinfFujdfpqxp9H
fQ4n53vaZvfFsv42kuoVswzHOTYiGa2uVP5uteqjaU73SyN/UnIDdUDMoFbVWZ6QVJn/j6LrWm4c
B4JfhCpmkK+Mik5yfkHZvjXBnBD59dd+u7pda2UJHMx093SvqVwf2+Ycedd6+KfsinzSugqR7zOM
c06H+1bf62guOxMfQZGcp/iz0wzynKD02+9hfRb+mwjnE/xbs6D7WpsX5n1tS/i8x/+GZcsdVhe2
no9iAFDS7H6KVYrGToUlebi0n0l7FwiMdTAm45AyK9SphP2u/VujkI0j2mNHkoMDuAiP+k9cy/tw
jSTKif0lodxSLdbjtNFTbGIYt5nmRdL+i+4dWFljvjbrXDqgHSlrok85iifd+h8JBwSltiWnghwU
X198rz703eTg2Wjfd+3dBF8KEZOsceAw7qq8D4K3duvO0zjdzRTzmxOnsztXkzue2tlU+HKuJkpy
7fFi9OIhW+z8sdW62Ey/pr0cXpzOvm2mvXicaRCQ7icWZ3+2wBT+MB0bWl9kk0RZHSa3dSOy2nv+
SB0JV4YNXiIylC9+EM0VgqHhbdXypQKQU1EStX8HT6dbMt4Sb25T5jR3cFkomtYePZN8A5iGiLVb
r20w5sPiHjvPeYbRTblwefXEXq1rXZIdvuqz952M2wtxtkPkDcd61eWw2Wcp3Puw2fc09kY4F2mg
Jj5GyzbE7uhI63RI5G0Y69Jzt5wLgK/SozL1DbmPl+gamTizsPVNQ4+hlpItzlQcFQgQvJe9f9Fw
vMtdKQ8m8tdHZ9JNgW5d4uL92/JmKBwxCwopajy3WLrhvpQp9qurMRI/w6SXkrX8nq9j3rLtHEkk
e+JO7Jh8IeN06ROn6pQ4Qtxry2hR985OLwhGOrscSiwpvAtpaC6ti3cXRMeliYrehvd/cIrX8g/d
N7heo2yQ4lMLIDghooijPoBNm72OMaj4pPGvWwyZQ9899zbJfWd8dVvniQ2wk6R/ct5muODz63IW
jvcDtv1DHJVu8U7abEXkYfFgFy4B2oCSqsXTOLvywIPtreP1mzfRF628MxeuTr2wPZE9QlGBc7uB
/k7Ga97Uzr0zsCMXw6E2fVmH5NzsXgo19osy8xXhhS4ECFqlS0IPfQwff9zRfevhRiLHBCW+d5x3
iEyxvoI1jziOH2EFlCNSIiOd+5lQctpdD/EVlFXeTPcimX+nuXvhdvgZiIZ22MU9r9xHot0LS3Tp
Su5mEZPQKCQwY9lJIUNRxBrvoJ4Ck24hWjU3ILdNIdlo8rADH+VTsH/x9cMd6REa78xy8xQQ9+xA
BLGbpZTSqUwH5Y2JwpzpumqWHhgoXp8s7SsW3uq/A5XBHeBggulzRz3HAFaEPlT2EdRBbSdkhgOQ
pFpBidF053jYb7NgOpXYuN8Mdq5bP6PjdEJeKxJ25Eu8DmkS7hfYpsN+QrjVNGMD0pAHv4ODQusY
KBOZe2nHABs/7Eo8DxEbrC+EF99awUoHXT+aDyzRTJjQouBhEeG328xpO6N6s+Sh2dD3GH3rpvpl
2McAmrMtxVebMWcBe7qYPOFdPusoToeh+YWD6p2Yo2dpQ5LWu7p1UHLT3jzTpc1loMBuebVM55hB
ss6QYt2gE9kmlk49PtAk2SsZhqdmaS9DnJT6L0h5VRXzk6e5dzLk7561sxwIqXOsspx65pebMz9F
lh96KyvSQtffiKirnPDRxMlJ97bqJnHQMrqYkZR8AscGhfnB69A5bZIpbKMkpQm7913ApXENHBiv
7bcx2V/4oB7rfTyEGvV1jVUFOCBOYU14nRz6pJFXqmhULiN8OPvgd0icyxzhiVmn1NKlolHdlX3S
mdTl/FV7ok3FOl5jQy/x3vr5Um+foCJTGdTPQoIYThx9RRbbaaLJP2ubPo+a4JWFUeZ28303ek/R
YCuxOCcEzh5sjIjWxr4HfHmBuucE18x7bZUp0CTf7RRAV4gLAXDUL8NH5dIBG7GMP4okKKI5uM31
/OsNKkz3UR4RPEPxPcg5tVOIPckxvgaj1fdiVr90bS+hmcqZRBfkL5dJDSsc275In6BuCvaygEpX
G/8mg7348ZJ62BEwQXQCiXsMcM7CfUeV0P91xEA0TedykevPhNHFm1Q6cvoYKXGHC+HQevio2Kx/
RbRXeCOpiIc7nkw3Y/iK75QA9cFyiImDK7YbK2fyb66ESolspPQb99QHyylQnKRGOIW7hlfq76XZ
/zpGt9wC9ENrhP0c378GtQL9z9Dwz70dcAsbmUYb+qUQVYZ4nKZkHDEV+v0L9px50ZM2jwWUUmj/
q42RSnfotvD7fLY+CK9ke0Lb9+FG9qXDQ4PzFP83dL2fNnTR6crkXeL0b7aTb+O+/a3wFOMkLJa7
jZPCYOFb19yDjaZfcjWexdTeWtSE1ITtv7YbD4Q3XToRLCFGwRdLcGC62Ek7kATpxOrndmht1qhu
S12RFNptC4cl6F9oldjtEC4DQon35U7P/8G0DVe7zD1+rgdzMYhGacU9b24LI+mevHe4CKfwZV1s
ujZ3UxBjQHrmasvQ4/n+A+trLOY8bgojqVsES6H3wqeFxRQ3jUfLVGbZlgVLe4SZdsUafQ3CN3eI
sq2pphoxTBQphdhExUzFujqTgY+mqM6aaE4HIi4L7Q91cBH1nHYBAikTAEb6vU0urf0ckhZHDQIv
BxiEje6ovp8UwmGnLjdIRII/+D1qL/wT6v2OymIMz+h5WgyRProqdmL+r2Yf0cYKxh7mraLd9+Q9
BiiMHjCwvv1PoGeJ93ILv5fhcZmvy2Zg6P9s+TPGBRTMdCZdmiQfcfcmomdBzmun0GthLhX8fTL6
4EV1GpkfibpmJYYAdNpyOMmZHwWu68SIWwuPRd4jW/ZKyG9snhZxmCF9GqFNtpGXrVuSJj0AVqeE
IiobSFPo9SK9OmWQH0Kkl7HlPzk8Bi6Uqg0aYiSDGr+EtD53uuea70Xtf9RQsoz+XgTRs95StQ2g
c9AeOpWLMBiHFxs3mD2+lu17xBOiYW/nhkNKZoEB56eNit1tslnfVqRK8jNTTsqbp1WVEiOMqM+L
cRDyihwJeemX5qnf2Rl79+mESZZtJQF36ZjUJHERuddofInqTI8iZ9EGHKIcA5aie3xJRuwbbJgh
mrOl567u0qW9Klw0Q/NftBz+EIzGQ+eF8z+NHGAzvuTpE+E6qUgOIanojva09coNnhlyqMTIT8ql
Ot2lQGjf9I8pOLos5L9Ir1DMD+JZuzIn2BpuRJ9hVEhVr+7iIDrUf+CHuozDf/54nbsx3ZsYrgsn
6m+pt59o+7rAka7+l/QfC804bFWSI8GztK9h2vp4HfnQ11++eZj12SbbqQ9VznFMp/EhbqNUw1Yh
2Ns8SuTBdvXPKpvrxIKM2DiHVX8VY3PKwcvpzX7Z4SR2H6LJQRXM9R+wv553NeYNsb12Otlwh++n
XiQoCTHKz/I4IpRmhDeui/8lLHCC7iSdnDZe2jlvaqhcfnTW+BBHQ7pMOKjs4A+nyR6CvwLfjHgZ
ggN3t4YmRatJ1aENn7oxB/acmsBLd3ZsvNvqXv+Kise+GvswyLowdYFr3vUKFsrjboA8bN9/WmNP
QqtinZK5c85weUb7EVqAKgmRwTbQLK4R1rEavLU26zRG/dYtG/7M8QLrvKY11tYbTPoJSB9k75a0
fU+oU9LveK2PIa4cVx2jDvt6S5ipJd+QzaMLS3MTX/zxxdSlqiu23YVbsa//ApwuV4WAaAnG9Bcy
6KqWb61XZ/W4/8115TzhwTBw37Mii2AT5ovKRk3mkyPb6mPQPsbLN3HWp16fuPLP6DzyDkJgaAmz
xRFOKidy8gN4erp7oVVzhdAQ7YgLZGQ6t01XRtu5BwKxIfNY+ObKo99wXE/Iv61WTFcqQZ3HmCEG
88qFzkW8P/q4Iup+/hCYlMSq+nRYEtxpqBW7Khc8Urap083O+bSgGNDLgCcJ4WZ53Jwd/v4nJkoa
U07Q8hrU6W7rM6+rBK0Pu4/0rYRfRimfydodKAoBvAEAN8rKH5+1QM7ggOnddYt9u3D6nuyYwxz+
tkT04mJGwayjRNktN2rbrB/hsGJ/6a7wQWCzaxgL4Xgo18gsJH8GxoDL2s5ePXj9Blyf2gXQCAQn
RvY5989xh3iWBXgnEKtwfJYowpKdNMUtigeKTDYLsEFTq+1IOFaEEY7m3/qWPDbLmrm1zgN2iadq
oMuh97cyqge0FjHa/FzpGS8IYxv+jiSitNtaTOPBxUrwiIDCdhRUB11LDAygSVKoa4tpfZrXZ442
ap33d+vvJ5MAjZo/TMfSjmL87G9O8hH4QM5wZmM+pxTf/BKtGWMQMCv30GNCxNy54zMx9jnG+3P3
/gwHnFSNohx7c+hH3Mfuf3579N1y8WUmPGQWRGUC2GcMVNog8mdZjn7LMQ8Uk5IpGeq0jy9mYxkN
S9+8DzAaltd9hHJ1+GXdhPm1hrD/Iaa/1j6E/ETcj408Rs5p1/HZYY+keUgUlgyAeUYWhbW/KDgH
avEw7WOKtpkTkOHTchq8Bw313jrUWWuHwkbHWV45ZbfQP8zoNoXH/1YWcOCe6omkwSDTcK4zl9ts
9B6cxclacTagAhtYqJko05TnTphcrAerc9TwzU079i9u1RECiZR2V1svMKh/npZX4qBs2C9Iec6Y
PAK9p6735viV3C4iGdIQ1ws2IysTV9H00jYFZ1NRzxCtJ9U83fvj0QCV64wPqBN359yUIW7qgRwX
t8fjrXPqfqMBKZIWu70jVOo4SHsIbxgCaHf4Gdft2UWhC7Y5B+OASf+uBSaawNWsh9S5J4d6QyHk
gJvhqO8kB9oDSGrR09zt7u9Wvye1U3jLj6/d0q4/IX5Ig3fkyXG33074IXCFrFw9svhdQ8XFnDVT
GieleWjEZeZ1FgxJRuux8kX7JJ2iHccsFiKl5tX1Xr2lyeCslk9xcFon2FCRGUMhVlfHlGrc5bgW
Hjtae+nkr2XtOyU6fpRVKJqxZpk6Vr/seuFALqLHeRZuulK32jb9HK3bP48K78D7vz+m8at1nSWd
O0ihPbcyMgZK/Hf62w+8Ry+HyP1kwx46sdH7zyTz97KveCi8OUAR9l5UCMBBJUPprPVLFLJT7K+Y
vkAJN5b8ts5aMgl4ZhBfu/BgNqWCPcUuwb2/eaU3UvRSrvvVReOVTf6RRNGN9XjUWYBk8DX4CNla
bfv6UYNpSLq/qEJO/gX4hRHvrSuuhqvigFgs/h2AXN6zleJLM/aT8OCJRMPPQjZxhAskoBQcumZZ
Uqng6zoGDyPIIPRE013csAdYKvboPPo7WwMg72KBqQ6DpLfQ0rL5RRtkQ4o9vt+EAUpuvCEdHKRf
UvIKH8SLM7ExBd3Y5qsKn1G0KiHDJxEMV9/w/2Ymzqqxld80LzykDxGz33RzXpIhuoV1fxv/Yq7d
eczWVlUqbCSeDTRf40gf9wh7d916tDPIbbb+crmhobRY9N9Wn2TL1t/VxM9qqXFNKPmP7tFTIzG+
95374u3ERQ8U3mFF4o4ZvEVL8DQ2IieQmAG6ifLIOi/6byZmyD/vfSy/M5d5qZhMlewBnIj1mE4U
M9yWxI8xEh5EGB7jgHwGA/yGdjKCP+h/KG8+g6l7sFvdZEDzkOKu6BONVxTJGvrCsWvWTGwYTwl/
7Pz9M5SAzb0ufpwlvSXK08DbzLdcyMVr95xLR6UDg/Oxi67V7PzSstqmdmvutzEC/sHvYQW5IsA9
AQA+83/9Zt2/Bilfku5t00PFbfdsnO7iGB+i4WbHy7f/jVPAsiYR917jljAqKY0LJH8fvfclUrdl
Ub8C54yE8zNeHBZ5ZPyXBNB0zZD+MgfZjSFSvWwUPiBOB8OK87VYb8msBGWO/GP9ROekrWoe6QHa
TY/fxD6z405aAvLCBcJj2/E+XDBzkC1g74EGyUDHweJ6DqT+cXyLfEwHC3uh48gH7aAfCXCBPEUO
Q/zQ1rfidbId9nLCudvziKrmKaj97rD1M7k4sL+5DBgfjzsD2UPcGUPTsvRFZDEaJToITx7M6st9
3nTlT2S4BjJKaGHgGF54k+EfNdnjRwMP9iYNjFRXRrnOHS3pVyOj9sU36/QySj3kOzyEsoa72DFM
YnaKMJW+0Rr1VEvTPJMojMo+oGvp4NrJE78OD5PnymxZ2IyP0SIHMJjrIlwxTbJY8byGvURRd774
QNr3nwVZ1F+aftnSKeB7HoopPHMP/QPET/WbiWVz5gkkyWE07Q0OR+CeA0ORXDqpf8MfHIFBWt3W
yAwf0wo0dwHoUvQMBIfTo/g3Bhgz3E1Q7mxEU619cSK0C65+PeLjgVzVYCSz6Bn8zh5hIZt8uahP
Tq7jPTkASOtyQOsim7bF/aRsB+7IkwCR9HL77M0AwFIhfP2LBqNJgJTal6FOotcEl2k5BeNQwdEC
yME8tqUr5vowK3z/rKEmJbvpSi6bPxYYz1tMXZNhN/e/sK8/Jw8/LhZqvlrh7F+TZWJNtQ3ADGzd
XgWeW59wVrqj622IFlXTdOg1kGY6i6VwMADesXDQhevWzWHbdpJSGvBiknPysboDMLlY7EfoJuxT
CFj0I0I5KWaz/yriMaCSof5tie/52dIGgHL8zQ3+jNV0qeHYf9wgHl7aoa7qvg0um19vB7c3eOoZ
kd5z5IUoNSGMXlISjmCgpRTFtMFyCBmlaLO1RAwr79pyVIrlCpt3mRO2NKVeiA2nBmC33HyMf/Es
iygh66HGjVQlhuEn5mnPer0MWe/7IttCs13V1P02g6BosjQY81F593XM4/vIhu4Z0CPF3q/iBZs4
yBk4E6Vu0LOz8zeeO/PcNWnNF6zn6M3/gD1Jfxh6NHmz4GgRAgvub9XRloP7+mgtQQPuMVNwtxUX
5mHPQi37O/QF3j8/aMbvbgvZw8Idk/cKZqL4r3yAA20GO25zVq7+ri3BUQyQJ+UjxxDzlw9cqfWX
dx77uohGkZyGpVkq3s99EXBZl/4+8DC1jP12xoVleLdPp24cprtQxdfaaPcmV/Fa4y0TTvHoD0Vo
VAY49X7amgJsNTa59myDH7LonSMkEQfUX/RXKOPgxlMhnA9EWrxvzHkkIkopWHGQa6VB22xcU6K0
FfCRKmmHdlWpat7CtE4STM1PZJAn7QFoWJpyatsk3ZEbnbZGHBNve7ZYC/GNvfQ4bcUeKz9TassD
LXNA6/uBQe2RRr7MIz0VfvcRmfEV3/rJxTDgGXuv3H3IQsHwUczscWzcC3SVn4BC+3Tygp+6/7tM
zJxOQj4FoaMyVFnMtPVaKhPncQ3Egjn1wTakwf4VsGWloyfW7s0hdli1DN476jwkNa39djUtZgZm
Vo46B/t51D4lOcLg3gMBt7Eey9ydPo+CZmbrc73f1rl78KjzbfvlO9rbJ9+tgWCtCItLxFQwogo7
Y55xlD76XVSFXe+kegFfP3HkoLAaqVpyTT3tVfC6rfD4Vhr0ku/+VwuI52v5ZJK+cHYBGYF3NvhN
gkiX0d7cDzNoQAeLChRAVwuwA/LWU9MuzxBvPktp835z3+iGhS3up/jBjCt0G2F4GYxfuJv3tTrh
ZcLGQda2GJ5HJxV6fJqn5o1bldXQR+AjvYy+VPkig9uAudfUsnA5/aYkFilQ8aJrg1SguW9arCSC
X8ZoMT0vIO+cCX9TbeU4dnXq9t4fZta/OR4MCvBl3pY/BshPmMw6lxbNFJcbRjFSu8XSYPUmXu9A
K1eNDNEfAIizYoZFkzedJwLPJuXBoFcBRxALhol6dV6mmVUMoAKjMVZ1dGbd5Gcascrd48FsFzQ2
izn5DD8XR2GhXLccQ8houqSS634WcX3esV4SutHZCeYvaEODqpcT8sZfHZjnBHCb2WNwt+Lo+z5L
x204zF1w4jb8UyMcSBO+1k70hLpaOcsQpR3HNyeaJ96PX46zng3YZygmS8CGpVyAfg7dw27Jixr2
SzQGL4SSj3jZ3TQiDOYAXd0UUjFMCyED4MpAqsLE7wNGOxiKHjuO+SdROermMwj01waWdITQpTAQ
CUVQhGl/eQi3tvCje9r3d87a3XeY02CLAtOc7mPuw2LsA3yEPc28qL01hh6DIX5RW1DE+CbAICgY
Z3SHseUoU/U32uvTNtM7EJjfBlsd6VoDJGChGYsh2G1OII2I4T2AWZWSbFbBv4m6JweQGRyb/gBX
PE3R3H274X+wevyJOdK14FJd4VA36RhxgMLmd1Y1ONXutCfDdoKB453Zu7+pzKJl0C8aPWu5+Ypn
TR2DoEgSDKnLgPVvztHPL3bJNgM9jmXOfCd10H9tMYfKwcF3fRw3NlZJEJxh23fXiA7oVf/Vj+QS
xH2OJNWi67Hf7TCVx5BC9W5/7RbzYN0ZMOEWbA+710cYNEN1HUdvO4zursCqBa08tQgLA+sSQDjA
yAeFkCGR3m0ayDu4CjzhEwN9jFQH4ZOnUZCb5vOQ7iiqwAQwjQUMLaxJxrtkEGjNF3teQ96ULWGY
kyWqx0rDh160L9BFfBhrj/gU0cliANdg7st5M2M6e15bsIT7TwCuEPQWMV5tnijk4hyYBe3s0Nov
TSTbNFmiJYfc+WOm/Qml7T2Zk/Uat84GJsdc0fbnCEJ9HbYuxv63/jcS8QCxED4ahEWHIW4b/MvY
QshcXAfj6NRZvIKsFg595GYEfioCiVZyelJJeFIcuJTbXTqQsDekzjt/bI2qwtb5oIFn885zXwzv
Pm3jUFCUmKlwSf5HYSGVU4q2b+3HPMZRoGHc4P6MWbqDy0sXF4vOoY/y6eu6LdwRtdMPg7u9Mc+N
l+DIaQNdzCBvcMDEr7I/0n3qD3zwh1QnQD5jy37niKOpwbTP6vhh8CwBsO52aaQxnQeUYKGoGT4X
r8XlEy0fIpJ5A7xqwFZCOg7i7U9Vnrp7+MuC/WSj5CPRaHZksGF/zNe3wembXAC51wqMcxisFzbu
56TdRMkNezQLvx+S6HejybeTwETDk9D/iDomxWQlaLnJ+eotfWPovmcpWLb1mOnHxd+uo3FhDGU4
WPew3RbwEzrEHdWB3WzmBymht/D3GtfY39PvxGPFRmhfp9AZ74J9JteZrP4xNmoGQOO3UGxaOZKK
j2NzTTbkFKpNTaUKemT0WKxUxfA6LhVZnrymA0FcQ2Q0t83DYluRLWN8GzmYHPjeXtYh5uAnYHK6
Lxea8LeoZne27d5kMr+LTfvpEOB+cpcdbgrzAg9tSDtBVsg2d5NxRe4JsXm8ym/c+XERsj64R6E9
TS1vUjWPdUEpeJHBiQHoYERaKKTfWBBYKAZgX3YX/Om/YMB3EsrvJoLKqgnQDsZWhFnjRT9jVEeY
dTlUEz0Q+Rj3QayMzdUCFo3q6H6h7Lq0HEt9vQakHJJbC5pPJsMFjj7taYcqstgpWpMgWPh5QfE8
7/0G2Zxj3ae4+2PTrfrnuwt/AbAc53yip6gFiuOACu7rHoATO/QNFHKUJwBeUd+NJuC9HF45fVwq
r6ncYHlicoZT0W7fRwkFRUDPLoRItBY3v7V3Ll1PDcwvdm8GTK6cV7hpAWMMX5sQfX60tFUz4+Ex
w/BFZfQe+2Ar9RzeqSC5eRbiuLAb4HYTUv6m+wk8N1CNBPKr1v+FG+zHFE3rozWoT0gouJuIKsPZ
L5PF3MXTkOOpzuVU/1El33HdQlBBw3xZfTQfdr5pLznAEua5oeyiSXjEUbnzZoUYu8lOud3nKoy9
pJxb3BWOLfcoOEBOGT+oULQZ8zVB5h2ImxqpQ1RgCHAkemksPN2NjfePcNNX7jh+MhztGbLZzGfq
NBssR87Q0MbUNhmPg9JpowsBR0S2+kmyqOiw5w2FxZDTqTk5kTjLFQp92hWdgKDH58CAye/c0qyt
x9LHOLjbDXNEdGgCApTb4MFs9/sYrcgKeW3s8Efly6eljt6w9jXm02Dz0UZV5Ol7voH591WmWxqd
RTTTS4dhMR9RQrI2JqRgwXRt496UMVEHTMRL1hFsPDmi2OIxH+MJdimN+x9AuEfsbf/YUAEPBG1b
b26JhRj/aAPIjogbQaIf/6Hom0QaE1IDQaXs7SNjaI+8GCGf0II4tcxVsObY4AAIo3LliEq0A/BI
XRAQrRag4xpg2qhVQdR/FvbOabxBFjfq5wFDwLmh4K535j8AQ1yrmeN+cnzx49RNfOdAapCF1D1Y
B1g4NmqhEYCAWXP5bYjCIL46baVk7wIjT2jeJPaeCCzQAhc9TXH4AECo2lxkN68oXUXd968biHYo
DpcHrw8uSexcWYsgnw3P+RqxvJvARHS/q3AzI1pSQrR0P7s9cDLE4GinnHy/ZGx7Rg2c8XXYm02G
n2hCNe7X+2WOM0jSSrqHZSTUHQ5BvmMQgSijWMPuHhqqz37FOCuhCOagcg3/8YcWy3QBwIfd34D0
U/0B6vpLTUHltq3BppAQfzC9xGc534hjrpCFgc9vjtYTaLNDE6dcxj9uog6K2EtY16feKqhlGLnW
8djcY1PwX2cXKMhwr6wdP7jQ2TjEqvto6/1iMZhptaXfPTZZDmY2zQ9PwshJXfI3VI08OoqlHi6z
Dt1rPFpeBWqv/9tVQN9r0qqyI75fObEd/vTg6yFpKAfdGnoEr7q/gTj5n6PzWG5cSaLoFyECpuC2
hKGnvN0gWt1P8KYAFNzXz+FsJ6afJBKoysx77s1kp5n9z8zxEbe9jn6VzOOTsAdMPPhBMXUP+nSu
jN7ZL5g2dspamRIZvHeKXJyjlnb5cbkDztXYyXgyFu9fWVYcEwwdgqo15NWzFuvY2Kn1aKObzUFR
LVlUDI0dDokLW1XzePIFlWQns/IstEWiHkenajNUzSx9WKaZqy6zQjLpX5Z2ruBYuvTosRAh2U32
oI7jppf7jlS8U9kv4phoZfvqDwMo+zpLSY04ZlmcuI19nFajJhjVdf/M98KBCn3aD4xh/syF35yG
IWdqZVuiunr2+lf48/SZdvPfJhv6T6dgvxRS9tq4u7UE+4KMbpvQkoZ8GLqF8XDvVma2s+pOOzDQ
8k6bW2kQIgXYjtG19g9bvkwM642+bYGb6H4ot1Y/NbY/gz+L4aTcvDma+pI/Uots8LckRJw7B4ul
0nrnooh4/ckMloLXJf9Jy4JPrdoFEm0ZGNkZ8NjpIuePNC2f2cQ7PjqGXn9XRgqsbt/POX713dL6
7q5x3V+/xVaQ9foaWmmWaXwVfR/SeLD+UKQ8WKwIp7IU2M63DTaaGSLam/S2YHVXIxi4287+bPTn
ZLbQiAF66FUzZUbFWP4Wyilp9bfxU69ROvtckkmD+vc6jNQvRqYoRJIvALr+J60IKbByM93rc2rs
R7Mw901rEpDm+um+KBIVdWv+Wva1HkrGUUW6GTF4KiPU3vf4jWod8rtQtPGTSSx999YZ7oTmJ1r3
va6NFRWnZzF4QVVsaRbeiLz+Qy56GjqsYgprz5tCUU5WXG8mao+B+jJOvM2dvZjHZqrIcTQZIera
9N6MiXvMwPW/pD0hE7OlBjh1K8YvXXpqX9VZkwQJVemP0ziCiyg1z27fmQdD1M5VK9KMEztnPFi7
oOtumggGOUPy07WF/lj46RqvUlngxHnypph3XuqqZzivsS7NXl03NHVHOyyueLFNuAs3bw2Cr9J8
Z2pyupSZQeFrUoMI+Ovr5Pclb2AFYLiZ4HR5w8DAbir0ZXqDCH93ts9nCWyyDg9CeNqRF5z110tD
ly2bKaqsFfXWSu5L6Gv7xSBIfp/pNMdmz/ZPxnAJ71ZPcqeUdpjZUp19joSDrnttXI5GFti19Z30
s3XlE9H/63uGP37i5m/DJgm8T616LzKBQG4U4jTWFNCpmcjXLE3mT0vTjf9yJZi5iDqHR1U1HHWl
331OWok2ujKBm1E6zW0ueQpdLTbkKHdCNda/nuLlIm2t369ekTI2bGGMnUkVT2vp+jt380pSJt01
rI1suKo0SU/StETU6Za37RJRJNhw8I3Dq3ksyCFzcdq3djuFhS6aazGs2bH3HC+iu/RDbGxlNDiC
7cDdWD7VCQh9JdPS31WdDiyfFkXY1Za5YwRSPrqzGD9NWHw9aJIh6w/ZIJMHSx/b90xBEa2W/smJ
Cyu32nIiw3kuT94qu8ifrP5sbK5PJTcZF8vKUp56Rqz7TrOS2JvT9NpYffOBfuXIXeMTBrlb4aqp
Djz7xzcEm+FXlfDmM5rcNXNu/YdODtDk5PIwqeVfwqiWKyWFlqJ1ZOUxOZnxWBD4tSPaFEp/5mWb
krXZ4wZyT/Xm2Se7MMq97xbDzWwr/VqlSXdZiyr97WoXE5pT5iBBZXNl+vw2lZ3gEJTmwRabjVDu
9n873vg5LJNNO85N0j/29DCI2sZ6KGVef+C5mh8dNoi+ZoOp4qolrIM70s0eqp54S4cDG9IG2dEs
GZanDM3Obb04IRDFcPT6PLmoYdQeWZfDcozNbw+akflOWE7N9ifp1/fJnj+2ajy2+tVBoi3uWWbO
v1IMh3EyjzCCXNwSmVus8pB09iPzmPM4pYei9ILCNuJZIT5j0fgcSo31xchjQrqhyDkclWJ67+fP
TkMbC1d/JQ70UGtq4zEZ+mBGGy7leGLfEBI3kt7sxl0Hia6S5050MlBAB9ak0eW5STQ3D90dIKK6
SbzaxPRUBTWsjqF+mX5vSGn27k5tlc4S0FpFuaFH7vgJT8bnu5eM2cu05hd9R8EMx5yVvWV5bPrI
Q0ceIK+A4Hcp40uyhkMj/Za4gDQ/eaGm+HbUuqu7kk0D+aVIq8ekRH1TdnYYtoIRfuUEXb0dp62L
PDXf6sEMXd4k+MHTPI/v86YHPC1GAIbOHvqSHOpUHzn4OLyNacX8VKZRkbVpaC1JDVmXH6YNc5lV
A/qZ8pjQ5O/7yXvWtklB9Zhm2LoL47a6e/DG5FnOhBmSaP1gO4yzWkkXJm1+L05ytO6sPDl2QVmg
Uu7krv0uUjgAPbVQLnOzeakceUY/sa+F3Xb4ysdiX7J+5Klzhu6STbX8lhUw+Giqb2uhEanT9DxM
b/wW8MiYuAqJlXvXLu5H6Y/ZL2UVyWG4izb4yRS70rqNWGOop4Ixr9KrMOzfrR7PTV7uC7s5Zqt7
wbN8kxgjkFwP9YJVruigtVr3PuNixrQzC2JS1LbBNvRLSOoO0J87B9Yi6Z+3vZ1mcW1n4MPDC0UH
TE4PV5c8rj5LnKxEFrsFynFO/BerG0OIJFRsONodKxCrqJb2dzLc/UCNf5hSPVj67GYXXVRPXtil
0wO3+n++L04anfpO6P4pRSPNK+fGagOEMxcmYpiqUIOLVlnzVSUmV0+TvFm5iNEfD36VY9LO5JMD
F75jeSRSwzy6b1XVHxz24ghUXLAHAD4zKxXq1vCq4+7J5XZMrR5vks7AXPV73A0IJMoFH2EIbTX7
+12rmEAllfnH3yTGA4kvqD0t8j+47hvmhDf6XRCwKhQFAVv9ROnD9NkRgu16U4iWtC+r+ps0LET2
hDGiuXnASqzXWDn9xBixtezqAIGBAxQ7j4s0tesgEe5j6jDg8CsjQju7SY4oYceyQ5Cu3VszWtEA
jwPxJIOEUr0btFO9bnAQPTKnXG+W3/DArFvY5tlL5uYrlHj93OnG+8IkgL1zQzCN1d/i/y+ZQELe
VliWwg79Xv/uZPem6vQh1ZZbZ7fPZVGdanrQnjmj0EfoeVm+ti07bLxV/zunCF9O+tIX1faT329O
pyn7MCs5O9hXehYuVKVucYVmFYxHkqtr3RZXvfKjVJI4xJ6ax87snZAxn41JitlEbsJLFNZrtlpv
ve118TZ3MPzeqeqZtPCpnzDFXGebNhjXEeIbWqwxggdtii6+6w+GXC5KhzWhDMPh2jDuXa/VqouY
yEg3ZqzdkV3sPS65Zu58M0Hh9sxYr61t1xVcSfdc4lOSajPkkr7rzeVNDXz2du3Qz6JuNDy4fWIf
Z445irBzZg/Wno1tP+tY+ztl8KQN+XrzTYPzwPLBivz1XZUcLSiru3S+p2xhSi0y5uwFR5ebejcg
HHbLiIJ/Mbs9B1l7Xe+jcr27hy2naULoyhyVC2jvmonfpSNMM23GIwIHNJGV781RnFP116gbtRu1
GiTfpyVI+JgCbxjayPXqT7vLe145Tm5hnWx//DcLcq1Ep6F9rJdaYcka5MnRjMtQmuTMa4TPIz2v
O9er5p1k7e1uq81fXE+RnjJa7zcAnZInt/XjhIVNO0/ZBwTEmAfxwwNwbGfEbEwnOx8vXNkxr5nZ
WV9ND4CksaAU0zPtqbCso+PaP0SfRgwbD4wKz4wMKyueTUTQi7HCi9P91HEBaAxEbfQYYsVtLb9d
BifeJHBK9mGZH2suDZOxbKsTvd0xoR7sUPO0sCP4rtB8rr3PZJwPk37wlLlr0hENr4SA/U1aRNVP
Ne6Tsds16lrMPGgGQhPJpCZmuLbpMB2fXOaQgllQ785viajPdrbc3X7x0D3k8z/bjwbGDx11T+n8
K9Y+2tjEylEDKMkHKbMiFCzyzniPFG2oA6SU8ahXGYumUd11rq6uV0e5mQ/U3UiBTK9RX2X1OSz6
21DYBxosaPMsTLKGqieWrhfRkYVazWQhy0Jv285bV7xMi/atO28jLAeunypSdye2Ry0FUJbiqE+W
Ya955VOb+O9uBVVRPg74ZqxRhUoLpaT02t6lxrCG23jsrED0ikLR5VPPndDgjzbYC26loHiy67H6
ERpmCDyPa9TOXuBOyQ0UPIYXCFOLfoFDlxlpt/MM/BjV9iKgMSzWM9tbH/Swp4kTsnWF1yTFS6qb
OwMrxlz+XeoNf+/4ZFj12ZIvwmR75GSE/885yrarPfV7hjsQ2Nt2c/A0mQqz4k0pEem1gTqhnQet
2ik2GcEV5Kv+riMzcTveO3kAJ8QyDXh8xmBgOf2VvxdNUYZTP91M0qunCnOrVLHmZrGmVycfqamz
it+0orNLn8qxfu1qclUSGY6V9pRoOhMUk61v0sGP5h5wg+04GFhr7jKNLPqD11EfsTRi052wRonF
PvKUzlao9S7LbBnjF0PObzqHdgmHKZ31iUo4UmSO7BK10stS7q018EMK28jeqWa6cwuhlv4My9O2
ipvw60PRYhsc1M0BbdMV8ewN2HcOxVT561/qWhwk+b5K8H2hMxhbHpPxccBA/ZZq628hxh996Xg5
jJ1XMiFnjqxQh5PhDsi6rCqpj1QvX56uvw+JPBdm9YrT6WKkW5TNl6m788+kQ0kji+2lDPusPno2
/U22xVnzXwYgy3T8TD2zz4tuv2gwlsm/TJxZXBz0aE4tqMtdXnO/R/m7uHVQJ+M1Wf/x9XhLgU2a
1uQmjTx0HKgtxoACM0CfrZEOyl2b0FmKmtMKN+coaRvbKirqPqRdOZXZtqeRo9USzLr17P6+PLqV
vaeZ2S/rS7rmR9EOUZKz78V47ZmJrNqNgMnApeKrWWjb3k1cxvDHRwipq+9qlZRAmG0zB8Q/9feW
6PbaCg2t1WHekX4OiM5PDjQuaYnBQJ9FODIn6rtTk6+RJy3aCeO7A8bwsJul3H5oL2FhXwbRvhIZ
CAiSRgPBb6TF74RBGiC2c21uXn2Hnqv0U2gEqwgwnfs7IoXizFvi3PhyyQ/I6DAG9ZPlDXZW78ze
jb/oh5GXO7tBx8koGT2U8PUG96PuuaBIPAX48/C1IYnTiXt6ekqqj7JMKMRQpjL+hs48dQIIzXBP
YI35rmq1690fM7p57JrqmSdpfx+6Zy3vJTJbhwBLj3seecGGRvHmMVVX3kvXzLFrV98jv01/959T
5Q3p3wK6xKPdzj03nNzuyTDGn6FfQxuNAZZjdx85zzyIYuwvuv/WwBnqTh3wrTg9DSPTNWHpp7wd
Qndln9/Jknu7zcP+3tllYKQDw3ufYcPyls+HwUHQZ5Q1VcbVtZc97yAYAr30hi+lmg42L13R+6Fd
LweDR4I/jVUU8aL6f67Bdej3z8KYDkOe0Q72CNw4CPvPJvvwyawgM2KnFc5t8WculwxUgX2gW93s
M3eMsnw+Qtg2uJuSYtz3lCJMW8KVGPMZMwTz1jtpSyNVHuduDupuwxSq7eEU/3i0zFab04lrP02r
HWyDRVwLnofFKEKEzw+rRWz2fjqd8GvwNOjme3nuL1G5vmWd9lBP2t7anNMMAe5N7xphxLaunhb7
L8DPo0d4KlCgFrnrzFO6haziqoNO2ICaVbiueDOxsY+syJpwWy4JN1rd76nJDsay4H/jiKEBW8Z4
Xf5YDrgzQ2nT/JdUN0P8c7LvpakDg/FKt37U4m+Gd0LXk/B+s9W3Wmuv/eCdmHQwXgvq7Gha//yq
2ZkjFT1n4tw938Mi5vnDoGrInRekxR1h3nCj1SFx2X5m0gjnT7VbxkN2Wocs7vzHEW55q1xsN+f+
PgtI3iv3rRMMbX7GpokSnM3WhMnDDjY6TNMFKUqscEUWNgbynODU79+9+8tMVnPQI7bDKCHU6heT
BinFWtximGIjS1SUz6STRdV4UPZfGkLawMOSJCGs9jI8ClSHcRB7wV1tQsGpI/JXy6dtTHunehbm
vq5kVOVt2HBxSb86S1w4Oedfu52M9skQTtwxGjGosBkTeDQM8MF8JW/WfBnw2Yr0U03IzrdCvWOI
Wts7T8uxz95596exfkZ8C5l8uee6LoC3LEABQ/qbWb/Jtp8zqj/vY5E/pTx7+TtNTtCQlmCaXiQt
/WuzCUDNobX0R55DjkscT3CIuAdc7FqZ/5Za58E/depn01FMZNSkWUji0lNq5MeMs9lN36Zx6cJ8
KAYKHnlkmsnqMOqOvJ/O48xxlZv/FIV/N4q9My/5QdXTSRuzG+jlYRbWA0rT71jIazqvXytXZjHN
IAytyfNVTDt9meJ5QN3qc9Iz6D+7KaBuIK5ooxp19Ai8kRQGFN0GRbzVtpcF0LcZ870+VQ/KMW5F
nh3B3/fd1sRjPR2V78N8Ve92JZ43JY5KFxEz4BgKegEmaN67vjrnVX5JPCOcS3yJWU8D08WZL3fT
ZmE1gPmsWEkYJB1u4aZ9dJP8onv188ROBJSFaNzeqk28pJtvBu26brGQiJsVm4t2293HLFTgqDF2
Ji2q+vWtm85D3h9Z0oyrYjv5ObE9nE22kRxKky7AgS5tG3ApvumG9c1a575v3UrRyoRQIIOBpwem
bV1V3bNvydrPmnX1a/sMELHzUu+KVRzSsfyj4RVqcuePavSPlq+PSFi2UAn5yxQjJZRkfDbGJZpn
JBWj950deNAQTtiDA3dsH/K6wjY6NieSRP9zV+d8T6kHN9u+sIIfNAq91LMCs5+wyYx2HtktMr8+
4VBeOnRD0WNPnA0nYrKWnWSP7A7jF42NuS+G6UfV2haOowlyThVXC+O1yLqrVmmhqdWHaXX3dl1u
Abk1r1j4oy5b903KA6iBRypZMo6wnhtruM2FDT46oMz32Zvtbw85YSq1YPuBWIOirMVOOMsjwOkx
BWbeZZ4P3UP+sMwp3NcPFOO4X/vYcIfbBsK/VfxnU+NB6hOfx7zsGS2TimCZ73Cwe88HMLA+t6J7
7suSSYOzhZZpxGo0P0qnviFqhJ3n/wgD84YlvoCm+6C0lmdTY0ZHp96XfAorLljmmLY4DfP5jkNY
69HzN8oFgim8I/9mp4DhhuJb128F8wvBu95YL3Ir9k7+VNDHtMNXg6E4y0bsE0U4rMdpBPpklN4w
6ikyscOGO/DNEBcfIrNxXzJbSj9TtiQiY+D2R/MdMHZZgrKtxT/0aSfnTF4W/sIlcR8Z9weL1B/h
9nbNmscscIyIlX6E+ggYEF7cVjwZ1bYrJu1r1LJoy8ZTTXJSZlhQhVCair7XpBXuMA3W/zWqOPpw
l6bbnCQaNBD6wcqplVe9O/tCi8z8oZ/PJdRzdbKG/2x8RYxJMH6ok4Z4FqHm8Y32EJn/+aX95NOD
5Vy7zA9bT746w0tiMXNGBsw9cnRIGoF6fZrLCTdlhbfIjQwWYWjwYEj2t9rS9zkNz6TwxXCTAexE
WnNCFcV49dAUnynKUDFiWU3iElrIMB9X7E/dKoKe7Itk/WjNHzV+NsnZZeIxMYHk9x/v+i9Ys3L/
3puTbn5MveNiPKbtfEtooWp+O9kkF8Ppf4rlss7P/fKdmRHcKD+IAaX9Mfh//Xmv+WO9Y0dzo/7p
EzY21p01WhUTeWSvxWNnLNFU54zQmXCRsKd85zi5WdBy1LHsyP62Cn3feaDkLSpYnaURas/J1l6a
eQO3B9azZIQbaGeMLtrbFk0e0+GhfE49njmkyQyaeDCpdHL5Ah9K3N06Noe5gCe20sukkih1tYNU
a6Ty9pbkxakz7qEtqOO0l54/HvrWjhTDpXpGG8Mvtt1NWL3Ymf4cNbVLOA1N7DBpgWm+r4SL9I6x
Xzvnbe1nQrKXGPZMy+XO5hkcl2dHWIGximPpVw+y7whXwZHX1vdhaY4Di5wlfnj3hIbLe9U516FJ
QgCq90qoP65rXFlOS02KoU7btler6hkpSPfJr9cTIeFElPUFMI//qS3tT+f2obF2P4Uy6e+MNJab
CoYy/eRfqcA3tH/MsY5y7uK16h4LpLiiXrnZCDYBBQoKh67Wt25NRiFocuW5E4goutrceE+D0V9H
6RFKJY7DCkeGgydD/W7oNGiH1u3JG5g/TmST2fJWe+qcZ4TIT97e1bSAeJRvcOJThivSUfob69ZD
+w4dZ/APi2nt5q3a9xneUL28bQ1vVtfQeRemdWWEtW+mmrwqL/a2/JYU3cEqGOPbznqCUArvv5FQ
FiQIa5hGXENT1yqM+uprguMsrPVUViyJTe2Umg1v81pRenCJzRUCCvDq4Kubge9O04pL2ZJladpf
GVtEq3SJTbeIVr0Jukz7yUsSbIbmY1nbY+klL2nH4XJfj1gz/cN1fzM680uvKyJ/ujv488CfQeoY
Iy6lLaEncBZRnEc+U1lgtje7Tb9Nu6E2W85j1Z7I69nnlZvS0Usy/qwze57f6yUN6bXCJfOOOjPk
UtRmOAIpAefRt2cjFiuqULwqCZmIoMT+A2EiF3tKsBS3l0xOe7XRpGj5oSWrBi83yFlfKgSUBm2r
daoFB4lzGTksg3Lrn+t0fFA5Ihlk6I/wm2S35ONxVPJB2eJiZN2+b2l4yzJnKIufnwyLwBzIQTPM
0GwGhioKMUKVvGnC+Bm2DmjX+qpxyLemP+zt1byhll7cxvxTT9UrKifObwEDKWLuyJe71GQ4IP5C
SQphjWoijV2hAVo6z/rQU5m7T2NbjfRmZlyaRaxlaQwHekIC/MJ49Hd2UD4Wf/uoUHojAo/irSYo
gDnAeXPMg9iyJpaGloSt0XFHDDnmguq1cEds6dAZwegDxvlMC4Ycw8bcd8eswZow2QU5DRgoRXmR
ScHZQcvveriwXBm3iEOpWK7w7J+STDlUO4alLqKoc21HygrHOo6oLKJK/9W6jJsRkV/AuZb2J7dM
kGsjtk4fGWy+ZH2NuWCucMgABs5O/sc0ll2vmw/QJy99pV2ANKdowV6K7/TQZc3HaFiPLk6yEPFh
xfzJeuyegmY0mt+0RwKYq8dtntUu5emzrOGUmM2bPxHvb4Mz6zJjptE+ErB4yvPxUHrWn0EtTyLT
331FoePSS2j1g1USfJNq6UvFOZtM8sLHe3M0oMylKvi67Bvd8c/o+9emJKBSEwwesUpac3bIXBM/
oE9QVBIgEpFkUx4m/re55YLDLHVbCHxCyOOl5Q7yCEJxrfRV67BR6Glst9u1L4hD0tf8tJkAxTi4
yPCDUA5cvfvSDOoEw9E+F+XTd42korVD/V4axU3bEhUyKNj3StzaQpbPqjQ+Nmc6tVjQ9Ybrmqm7
QeSeUZoxjeIfv8hDW3MOs0duIple5QzebFGArPLV5VlSffGeGCCzGdwXx1XqMoGrGWt7HF85ZDqs
haTGs7D7MqHBFZBGvZkEXb69WBL6eHTsh3rOX02UDKFIgjCWg74cnYX+r6qfnfvMTcNJjqV9WpvQ
Kf2r5Vass8VM4LWfYBK4R6n3aufkZtq30sjiA+IyYJ396R9SyJeVJMSXeDNt9XBUhASJlGEXWNaD
yamQt92xJRETESYSBL6Y7D512C3Buws0QAMgcHYzmHn2XE52ZcYFVJ6zfHGE4fBigIaQxHxsjpcl
vTlF8ifztA9ry06K0LpNPBDXcepIDElH70FfCGhVFYFCC6ssLE078wb/tKYudniTFlJ9bFhXKaKh
dXgDm4MCBWyyJpokw9LRW+OOvE5Sk34bjG2lrx0GFM0knS6W0J9Mj8Np89y3u6KijRO8ZfK79u0r
pLezq9zh0dFI2vXplnE8B74yovRuqJzcp0Ty8nIDc6Elbw3JlmtPSW5Yy9Huy/eBSZnv2RdW4p2W
ND0m1fbk9O5+nN8WQTXBEL/cloN3B8p6h+QUHkaMfQ0GqEAfjFfbqE9zxifZMtKr9KduzKO0wXfd
VTHRQMdKFEHWzMy5CVjqiUT3HW5+P99DW1IVJgCUzadTTs8O3KMup8Cg8nEbVDpGwfTNgUJRobFi
YvWiG911AuHBugetQ4ZeSuak1l42LjuBPz+riYNcirhu3jdFTLVcfiWrRhHwTxhnDj6d7sjLlA+o
jJrcgaJHfferkeLn28vHxm3E/RngL/2y8vklG9afBUEnSLwmEgl/6n0XRLkcHAIW0AzCdaqwmH/h
Et71hIOk98hEdA/htAxrBClsE4bR4Tha+s2qoY0n601nGZQ+kM42zAcd0RV7ZOgyFN7gele1QfJS
XHlzvCH29wQ79jM0DwexwQcxN9MSOhApdfG9SSO0mhrpZQ+ajFMjDSxpkl6QB/lih6p0g40gAT/L
olHh3Wcu4XcUDdoYp3yAqbKCtSAcD55gYVCbC/Ow4oDGZ3+QJCVRWRJxUfOIey+imY+4i/41bn12
7xklq/mUkQiiWe7ziPiu82frzp+hpUhyPlVdEQLpozn6hFdbrzhn93mWH6uq3C1Mpu3ueaaYz1ik
AQjXbGYsBkQMIlFSzodM245WylzNf2ax1alsIbJRltpR4h81diObmvD7BRa2JKpP6vnflVyFcTEf
JD7IpYAPHrGppt9bQTc6pA+6jRqypreWbkdbvKfUL38Wc0WOT949gfMPS8RLnqWfc4qZdKj/62rn
qbEFxAXdHgkatuE/SyJNi4KbOZEHqp8YX0WwEXfTDvebmiAR0uzQGZBkGiSJlhvVsDXr4uswI3zY
hT8FroHVaZmFG4IxydhKUxo157TlKuaglMgTL1NuQqQW+6EiYwRWwzaaJ9X1kKQqxIq6m/WK4CMX
roZhav++DkQ39OQ/jCGs4dfSEi3MHBUSJlAGPnV07k6Sf6Wcg2HYx5bBCpP/aeZrSkwQdH8i9coa
ngVH47pZhPb1scd4ysj/w45zWLs2sGrnVnrlD/zPUYMg8ZPlzez6xzbVf0VVE6aRQN5VyKIuxdi0
cwkzM5lhZz3HczdR7vC+eNaDKFYyaxQvbNvZNxOLc8/ke0PpM5Lpj25NUY19Ty/No41ZYPOYIPLT
2OkcsRTgDC8Su0w5llU+60y1Cq+gSGmiuv1qesnW2DlDot0eSiZybiy6TtI79xxAfsVxbnuMNPIh
HOd2OfZZoR0KV2OhCwtwbuPWPPUZGRDJRoj3seg8bjXvMDRYbHSV3E0+p/yuShNEAyUdV4tDjz48
8aiHquP/pDbmDknnnPCyXtrWiyaLUUBHAVal3SHThrjCUo6/6inJfbKC2u2MmBehxF0IjIMFL2K/
4nom14dk2QW1sg4r2T6WPfAGjmbe238p29wpd8KMdDMyr/6ahf201YwhUu0RbwgXRXGRvDqdlj04
fvFtJMtf4iEOM3HJAu7J7j9LUf7Mc/Uk2DqVE43TMV3GUhriIhlJRgEg8j6Ef7dD5ZxnIAuLddWa
PPSwlLqpeGY+f2/K5DknoooBJKVgQiyD8yJ4qMvcvQ6rcbmvGS1QCrQ8ofP9LnURTA6YUVu/Lnzb
eu7CK+unthGnFjtR3hCtqz5MAdtC4aQw92RLTAw2oqpF5KjaIPIgLRzGCojRLY1O7W57NxOXOdVJ
ueVcBHfGZ/yceOppvjeu90ETUWqoy6850yjdsP6zuo5Qvpn44m7KDm7v36zBefHTekbNxFlmiTqu
7nuBfYlC9Ue2C4ZYZ37YpPPaJ8KOqKa4ghABFabLTNlfq9/eYFvCYmOM3XYfurOR0uz99SH+KmlM
Nzm4v9lKFFXrqJOLgMk6XsklmpQx21T2W2YfB0fb41xv+dFS4eNhdbQkpRPnwNKakZV/GS56oUt/
jkaW1ePXlPTcXDPPs7vzN/8w59OjqVqCFmxuycrgqF+ptCHUCFrJraunSMe977mlRRzRRPrufxSd
x3LjOhREv4hVDGDaKkfLkrM3LI8DCWYwgOHr52jxdvMmyBRx0bf7NBkJQCbCApDvcwOKJYulgA+4
QWt3kwRWhjrLLhBoUO8mRwLuDYI2PGD9Q5sWL6X0u8tgtU9mBCm5VnofQRdr6GBYmKVZ7hVzxbLp
9q11V8ZYBraWPeyyMcQjPAsE5iLEtM5HvjOy3F+FQY5Xq2nXjKkji24BkdaTx5lM0GaMWUKaSbTA
dlGv4ZzGeDLy8E3puHjRuvJoSwuqPUkOa90OVbSGd9kcpprAa5TTnTaY3B1zqD/cesoQH0CslLEN
CvO58jn0s1DFfI6wx2A0ZowSzA3lOwl0/eDZsUYrKO9r6YT8iQdzhksRH1nSO+2xIgv+b67wGmPI
0M4+gptw9FU5fIWZzb9R906wr2cJ+IiLFh7w1tr3AihOyGAx6Gx4nUbbf8VG0+1Y35kwTZp8SZ+F
sUgMXDkFew93GYgaFRDNQa790XF3aTp9z7NIDwVX6MVU5i513KY9ot23FlNwCIC5QD3NZo9ze8Dz
O9CjvO1df4DyHA9PbiSc3dDgyRcufkeJc3eF65W1G7YxEjf1j9lC2J8GK8DzxQSNW2hc+hVDqOfM
EkHSiGHtshQ+wP3mnZwB+VJygHkd3Jd/cVdNRwpRy7MJygW+TvdRkaVcY+D292HrNHuMgiGwVDVu
2qFB7+2JmA2VReRhjq19UIl21cLjLTAKox6l6d3/2+N8tqAvrqEkAGzUnuSgzHL4SIL/kV/CTtIg
K9+zmSf0DeIsiVjlLRxzvMFF2/SH0stMto8FNDJeNmeRm+TAajehEZ7bu2ip1MvNtmDrKgHtcx9l
ms6hWDZqXmji7eNrPe1bQF9L9kMVETxveBFDJq9qFqvxAmTG6PF44bad2OmaPsO/gotkdAE7U2w7
xQFBRl5CC/aOTLPmWsYmsXkruoOu1NQ+GdHkX3Q6uLtuJO9I0bp/htCSbZqhlw+uaDHskW4EccwZ
a1RZ8RGnTob8Ffwr3Sa5pGGuHupZ4HnSBRhRyMJ8ndv2RiZ0fitH7xU78LguxtxYG5xjS8+P/tGA
Yy1nnv+FtkN/b/cFSdUJQI/Lw7kGbwHPEQf20iXOu4a/zVscWAHg/vDZU4PFXKdYeGsrPSsBRHw5
DtInlOXqN8PQnCla1d4Xl9mOtz0jgWLzsMxEgiHb1TYa6GCn2y5A4OeuD6Xf7a1bBtDkmUREwjzY
SPrFwTrhoJXuv6J/0aAU+UhG1aC+nAiQPMdtc4wZbLH1zFjESUlwZVamXM3ixUxZlBVIay4fJzc3
4HKdeqoq4HsFQknflIAIzKXjfDZc9AzXXKX8skR9tsQjyf8yQFjWtcgIxT229kUTgfSmlEv5gU0N
gfK7rypfyfKjKfdm1q9iOeGvfpmmo8ntlEqw2Icc9+GzjHMitCb9V6B1orz79zu8H654WR4c2X4m
+WXEmggxJWJ8sla8SzY9q/0BLarOIc2G7x5YKwVhqwrw6gTtKVYGJOoV2f0PV4gfqZNTH+K4NzsZ
ruBjLP2638nsfYDXP2B9SLE9MjCcO796ybQ6tt6tQISf6y+rPY5cZYB0LBQbfCINnK36W4XqZxrc
D9mjFDWvfhFe47LdOiDPJURDiY2FRKYxvpQKk7HFVppJdg6Ha8nhJYPsNKQsbTvAtbFLPK8k28DL
529oOQPYiOc2C43fHpTq+ODdlx2YjFIxPlYJAxCLn+5WUTDkQCQbjbc5uZgEINw2+0jGH5v5kXkH
2VY8AaMq+JBmA4JOSU4fqX/0w03HHTq0urVBxrpjDeybf7l/I5mGQyLAUkt3JpaSYcRKrqeF0Y9f
kWExKJIUqg1ijgD50jd414uMZYbQZ8O9Gfxrba8GD361YgPT5Hy+J7f0dIRkvEjRgymuXGuX40yl
jyYYzSx6q9N/uAugDtLLZXrrDixRUN4KOdyS5G6RFYvUOtylVJECkMSpqyxrNQnsrj1fJtRTwaZA
CFehjkenPDC5qNWs/NyuOISRh2bKT4OhapFUpGzyK4xoXEqhXjsxPjL2Lg6CVVge716nqX526FAB
25zE1YH947ppTk58jRsgqWCxqtHas8tEYcfgLYt9OHSrhovjXF8JiyfdRQxstYZun2j/mXIR0B8Y
5CrwAnV5FA4ekL4SN6nUIseXVff1w9TOKIkgPTT+2LL9Lkf4nNJjwpixMF/74quLnsfukbvNjr/h
KUPTx4qQiPNghNypnE0nd6RUVsi6e5/DpZAamIO57oDlSrhWVszLtrGWXakudYf+X92IGXMrH6Dz
Txy34M2Ndw71+0oJMM4EgmtnkK4zKYnwp8dUpKsIyt5EfKjBRhCE9UNBZiJmWg7d4TrN8SXJ/wYg
trIBnfNn4kUs9Nec/RYFq+tpw413ss1rNAiKg60VazFCD2nAV7cm5jZ33yjRqwgQk1PzQ55C1n68
XCOPsGzxnLcn3y4O9t1+e/dmdvLkdndbyaJwrXUfdaeuDG8ivDOz/ni6qNYFxvGi3OeGzCLSOBSE
V1L0B9sHnmIG/dpVxW9jYToh8suCLhs/AYJxe7X3FlT2hoCfQ+qPwC2UX3rX1xERbn/4mv2RR4lm
+5zjres+U5VvCYZfppq8VNU+lYZAOJOrrEgOvuN96BRAKH7T0h/fhZee/IZ2h/jeBLKf63GhPYKV
56FifQF+cNd41SI2ffSgblVgFSGcsGwF2l1Gu4azCfpyM6LqpA4NoeJcTDyqNtxRo4FYgz/lKYUC
VkYsQSPsEAGuhqYn/qGxMsFfOd3NWl7+R9ztvqwngCFXKAo4bJde+hkzHwKBW4LL4+7CHb2By9Hd
jzvqcxF8Vl6dPkKK40BdOzRtkClNkNP7gwyuWvMJMovo/CdiQiIIbXy5uoB+iHbqWs5rPx0AcCEt
Iy1O40t6j3HgdkJp/6yqr4yrkxq67RifEmESUSiXiSDDGHHEOjTNMtMSqB93tcPtITVPhvtmoYXd
JaIp/Gdn6qGZ+AOyXQDac7D/Mb9vNSFePOaDjZznk0eDZWOw/ExViIMquGnBS2WM7U1ZfBndv3E4
J4q7SkfeIiu5wOb+q8HdUTd0A2gSbkXwoMf8NIH6ZT/N6ii+pW1grmSFe0F5yYEyh7Wb8phgKbZK
vUyreC2xT3YIMdFRkqmPCFjF4jEMMHirZ4tFoVP/NM6AzwFKiGZ1Natbyenat4S3QH3jlwc3xMyO
7/KuAIRr3wV56tpLnw8Gu0poYIwkHjHkEc+fXNfek8KpP+Cbm4KSkM2T7VHswIXSVhXqLI5Gl4zX
PkN2MAbHwZ99KlJngbQaV0lF3p7yIcezkIdwWPbqyIjyNpKCgaCHGxmjtzT6a9+3y7KeWWxHV5AW
J0fdzU5IuAFeoUCon5wtMQHVA9eHVexCxjr4rPyM/iE0nubuJS83ffkyIB2M+LFLdWqZ18gsLmTz
mXpflfOs+ouMy4WcjQ+LM9AwFJd0nGaz471PY3Ms85tpt+vOfSlxrdYDXJvAH46zMS4l02Qan4Ic
SSxB245yBGUJahGV0Dy29FdEYriHWrFIBPvGMHetVT/VCvBPUgC94Urq1s2nNXanBD+jn2M7ieRm
sq5JcqxdHx/CozfqY9OYay56q4ziFBZU5EZGA+gUTPK62dTTdPZyaCnVqx/9Gfw46gBhmgCXIbne
IIK1Agtn/Y87EEiFfBnXmFl+k+ZmUyQEX2FVwq1Ww7cxm1uSaFjzvWVKMnBWAfay8IhXUOcEfiZv
TfCFzcRvEZkAiB5i9qYQSrnOIAHz+hz43oag2l0l2ImUW5I8C4UtTuE2DzhhHXLQOHU3kXTZhGbn
kYWSh8rqItKhCODN4Q9CIQ3GbdC9sxhG+WGjXm6a8kdRpxZE/+DfoOS84qfZt/F5jF8aekqSl5aN
rjFuc/uks11sRqDz+JGwsC2ke/HZCcxQJYt4F1buDsXTKG6N+COcZVUpYR7CR/U2s8ny8m7mO3IJ
DYb9hHqlXeFecLvb5scI6qgb1DI38BC1PmaLRZSc7OLXTS9hf1asxcVX32qQCqB4d171Te6BzRk9
Kum4nzlAyg1dGJHaT8+mkCvNDOax3MqZLkBOP7fpEzkGy0OFITFVbFS98qIOjwKraVibEKt/en8d
FRcU0ck7ee1+vvvjYn6iD6lxGvrz8Gx3D9l7QriC21soH4rp0SX2WhyDCN+hsanxa7Mu48IJqzko
ASO/BTYRuPqV3Rca/x1ds+4SHLOUU5FRVektUmuLlGyn/tXx1SQfQP/MtLMFTjHsQ/LNL6CUB2id
e09+cCFPWmy8Zzt8ddHL1VNcymVO7yJLQlbDlJ/qr/TTAwThpvkim74deBz2wS6aM3kpmewkgVWA
R+awwG5/cP38bBrjexiO1Sq8N7TYBYUhhjQ2fu3vZ4EUNsVPFVZk4YHZd7OPKsC3+DpiVqjG6dOc
nUfdrzPF729C5hphFQfGQ2sCmbCiN+XSV4BGmMevQ/QbBfne764qfEqiT6n3HgRgGQwIUt3BDd6l
zaD6zBaGVQ1UrvyscVtGM9fiU9PDWsbyHwvkyQ/qTLh8UfJJen14dbQ+9yZOcb44/CRK/zAyVITs
bhWVVo5prfL8pfGfKPYJJwcKzMA36cqZRNSaZAj3LOmZe1d+6CDdEPc7twTtlcs5QYRMj8fZsbaz
Ux3tHAE9tchMBSvt0JVm9htvOBgOd2tukkmYbTlydw1QiBFPYxxjT6mPs/tvJA1jDOz34I7h6RjR
Uw31rDGac5yeQudq0MYwzi80E3V0NLU3IgE+FW4SHk9C6GxM7X1jtj/MWp3+sOZjM/xiddi1U7Sc
ff2F/hAty5D4f8ku3nNfHIIyU8quuMvIsWGk0UfIhFSCEZFLF6lLbuS7qn8Sb5sy0zEWZs535EJP
sn/EVO8ESzJYmBCTlwaHXgzUjMeT7hpHrYZ8U98/FsDQkLzU5C253hO+VaxitgzGmLttgFven5X/
kW0l64xFod1r60t7hIzQJhWAocgpGK+PBXJACPGgYynkITINq0KHmwazdRdhF2wTxr7ZdzaimOhe
aeV7CAQ28HjLP0e+ySFGnu8ejooKxp67LYGL3CGXUOn5FgGel81ZmhZ2eBkcUn2qA/uMaXomURBH
2UqDvAt5rRI9urCU2OSw+V1fb2ILvg9OYhbnLW/tJvqFk1yn+yixH5KeliBVCWfhmgImHHuqWudf
TdIQiEnFYYh94qVxeLZH+c9paADsa4BJXELwCXMlHjdpSTil44cng/e4Esco6j/DLGuXOLCnvRRq
WKSlooTOJPrlNM5LKeg+nW1M0/dyoBLMWuktZQ8AE/TZS4yTap7GUzIRxQ6yvzmJTlUKbJ6lyLjS
pf5BIPib7OK7mzKAgvmfMfW/mEE4CucBm5jdcTak3CCt7i+c0t/ZJmjrN8eRb/Ym8AugBNmv13Ud
G1vewSL+8Ol1y91xP8oIid749QL3GQN6TcqFpzvgEvKSA5+AU8A8iF4J1YtXR8OLIlL5JXYHXGTB
savlux5Y5XdVkS0wVeIgoV9A1D3TfOrtRg47S0FdK/V57Ku3jkxx6Ja/cZU+ULB3clpKziqMnSKy
KR+F2+u/m9lrntO4yBJBKgEUodvhbtiOnEBx3PBp5veV6s52Zig+DXK2+4/AbcBvQcTJqJsT0+zK
wJFitMNPYzk303W+RBUdJ/JtLYo4ayaqI2LibIQUGSxb2P6dxMMwpM++iAqUpOk2YZMJkRYXHY1K
grlp4SG424D5xyl6s321SnOXL7SzK6Pi3On0OQwCRm0Hn7u/1EIdbc8/zpN7wWrXS/GtUvPJhPen
DfHsFP05o42t9jHIlWl7lT24Hjwke973h7oDFOlHFflgaB04EGHdUj5gtTQDufFB++NrbLNmdxvM
hu74Elsufs/oEHbBbjKKf31YGdSZ5et4piaktrZBU2/J9/p0+nlvJm1HYVowx8lpo7LhoZw92hCA
70ypFa+0kWP1lN9zHl07BK5W8xC0VtXjLwNilUnvHNfRwzDXLIUHYxdhx0CsMrciH7+NouPEMMo9
ycMTtthtolromGXOodH8ywfiSjhgUdR4rgx2PnaLj21qzha0AWx6f4NgaIhJ+JFETuQhKFg0avfb
1i4DSbWKxUw6YaiRNni5BQ0kl34saWisDk3Y30LBLnlAhIeepUhTgIEStc9tzeWl2lcrvuiPdWzu
oR49pYNZACTqHsKBsW6w4SeQkdP3hoLRf6D/Dkmddgav6t4rvnZBzgI50f0Btfxbxu2jYrB1wHiS
cITh0+29FDOgHZpnnJ77EWQptS9PuD0J+bHHHN1Vp5NDRIcPRBGsNTbBvhghMc+OhYQcVQPl9Tkd
FdTdRe9buLn6GGkox8GnvGvu08CXN0d7zvc2SKqqGg8Js74wOQkSUBLEgXZlxxJ7ziTlNQC7o2av
uoStmbebC4HhlG9QXe/9ej6CYDpZ7U85m8RpCvdEmnehYudd5XR+4V23C17bU6+23FjkmlCUsVBE
ZcuaZQw6w98QlHzXUb3qut8nOSpfl0yvk4qf22r4DjCLZEb5CPDg5sc+OUx9BGG3LiU3pLlKPuQw
fQY0v1VN+lCM/+AOP2YJc61wth4ErUGX6zgKvlJfk5qlP9Gwhy1usEPUU2/WYtt2AqiB0UnFxkHE
HWEwHDxuC8qS5aoDgtYLJw/JizfPFDJvd/3GGqYH0nhrN6uPiqd6MdwbSNvkvQQdWU4vgjbqgbGK
P3JnF6CpfIwQHgnJjmO3mvEWdRdFf6p0GDFZkgEFZB+F/Lwvp/A4Rd7N0bS0AeO27wMbq4qdbMyD
FSTbJv2buC6Caibomj8ZlvEFQoCNi2evB/aTSRtvAm5aAfn/PvAfgyikRS6+JTEO1mo6W0I+2nV7
KWY2xSEDclqeKvAaSUl1T0ZYwM2Nh7Qo2JD7Av0YvcOL6rXhfiU134I+mwGWhndU26dtmzveEcAj
xqMbZa9YRh4NByQYxq42E8e6dW7KbjdpcIYTcXZmZ92l5ptrZfjUii0Or/c+mlf9SJaHS4hfenug
k2c/Sw7DPTuY0YVljfeL2c4Izb1TOzcYGduKIbnoW/ooE01+ti8PxGLcpZlWZJ5tBF/NnEsU4buV
0Zp1qR248KXYAuT12D+osvpXRMDIk8QGpe5iX4fHT3pvZHTty2Mel/9IUh/wkVODRraaAelYzzDe
y3Z+lTb+FPs+iBJ0HTcic29W338lZv5oufoptweEXa0uKmi2na7988ylHVgXxuck9XmQR4BOPJ2v
ZQYiv1TwtCmR8bMr8dwv4WvA8UAvM5QtxIDsOAKHqBoxLqtuXGaR+2I6KWIhcSs6tzxrWczFRuMT
2OTKiXlVBY9ywkKRFMSkfepfkGETX9sPoa6fwzR4MCLrmMP4uRlmqe/WTSCEsTRXdWOQAI8bA5dK
LLfwKMq9SGR6ouuhWUPMEltNyGJpwW4vkU09ZFo9R/alnWPYS1BhcO2MBYM5Co3aiuGeYAgcwiEN
9B3DuaMrNG2yABKh45m2Nt4i7DT7FEjbK/4m4856oPjCLiJagYOXTsw+0C8ZPjatdFAbGqpw2b0d
+TBagIQ85yyG66NTDJjtC894RF6XgOEN2jsG9zF2BY3FFng9mVLEqD0eg1jbLOQod8GuiFloyoKB
fpmuWwN6KOi3mKDS+ySzQyWMrzxmRWgaet64Kg93gyWNk9NULZvTrHwEDuR/0CVl3pxW1JfGBrRT
RlmH/FT2F1EBiOpC+jlwM87FK/UWNUeNZHHhgP+aC97iWCx54w6CLwN+FOZcFBpFOmdqy+/Ic+sP
/k5UrQF9Ofu5Wa86Q9bnWdGFUeZhcqFjNDmNsLePpsY1gppJxSiVJKspvnt5EyN5E8Ag8SWTJ3WG
xmDwm+pNqlIklAwZC5Y2iz5uvERhGzkgGpXZXoLV3rGkUcuhICw95DnxSQPrpss6GmUZHqWwUS5b
I0T0l9G9ajiEK6i9cj8HuKumMB9w11n5pknm7q01fYtHq3JAqvTTNS0rhDmPHl2XyxlR00g99G56
rnv4Aqkq/MMkAg6vaL6/imKdOGuWhlxMCRFesiIaDz3hWr7RUfumSkDUaTi5K7PrzQPuhHZVOZRM
p0CQ8I2ivbC6kCu4NdBNUz6ZNCAM0NUICCph/xgaQ3BoCKbyu+RrJ7fXReziK2FuqFlqfkmsT8jM
hFXibYBCKthZlDZmX+8zpB977NdT+BSGfz3lF9AWcYJGIMixT6Kx+jvCwdsAaW6e83MN8CIMOI8N
8eplwz4vWcv1ns1ymJ0K18HKZSmBp09hzDEFFRJ8z0Z/6ZvFtUKS0NphE891dCIh1ghOY5cF6Ll2
/sbox/HewJ2/9B7E2no5uwqlkvLi8QNTLNfvdoOlD9mcajsdnEqu/F786uOobYDi8//wR/kEtYkF
bjq02glzn1fiEnGEdQAzIneYGFBHQ4L9LQqYTrhZFNsc7krBj8iJf0XeXnwKAf2gOuJo+pIeE7TK
BMtnB3kXClt/T1bKRW26M11uFZgVhHGNLSgN3B9ZMa6P1KTUnANl2xqXLCjbz9mjWcme/GyfZnC9
IK9oCDIY9VdDEdZcdFvWz2RXDnPiqfu9Id43bRRuLJP6ycAgrosN2qmsW1FhLGCLV9+xdvE29N5B
itE6d/c6Q40gmEk5SDEfCbQwWBF2tCgMo+dFOxTI6gpOGP01RDcwJk/pWRbQ+ovXWNZ4lf8Uc6ON
9yhKGMgGun7aW6o+7gTIjP6ggmmUrf5NpGX/VIVpvCqM/BH4IPp6vsvbdgP2bF247RUo+6U1EbTd
m255IhwPRxc5PlozajN6Jl12Tw+QtzIf3CjhNGuP7NE3Vdy8E1fnSTLXTnLfhH9hdYBpmOwykD0R
Gw8HosUQnu7LhZxvbI05kF4nVqhfmvd1LpyXCGZnObY3/OCgq/F5VOrJiT6r8ScPLwFsqdb8sDmx
7Kk++OX82OXpjtmANcpedoIqSLWq+Kffv/sZi9oBHmI9Cv6krxIro91RGxevBKaSFrfuQMYuan8G
cHLpgJGbVxNgLtzuFLeleM02hQDMMmMtBB5hh0dtf9BlKr0PlpGwiRiyOKsLDSQheazMHwk01aWR
1zb3pHlYePFWtXNKllr67PSSI3sZ8QoWfNNMlYG2OoTj1e9/nfFaUKo5VOmVpma/JtJAPYtTQ05n
a4GP+VD0rCAwSWAXUcNuxPpRw7ywveey65+ze2hJ005JtCnARFUTIfMz7i2Cgh6MX9gfabXAbEAn
tj0sx3xXz/aJMtX9pI+OHbIv52MfGYPPHppaHCHLacwp6br1a1xG2Vb49k5VUBmQ/UyyyEFbs3oq
dgZcjaZ8TGZ32eG6LtGwaztmO6MX9zycM+a4XWk7anB3autlLhTXDTC+CZZz6+j6aId9DVa0zX/t
MYcx3+5wdC/Mu+iHRNSg0k9SrOLI3GHArtBy6LpB0ryPU6y31s6c7jQZqNhBmqgOld2uUvUT10R3
2ukBTNpC5BTk+iaROzJLUAMiVoR5gm5D3smwHKpXfmLSCEMKNpORNbIh+1n5K0sMBOVmW3FF6RhX
wyQ9yY5oSRK90Sy9EXjW7sekEQXcXvArFumRdxrVMdaiYpE6UetUjZdCwuUiLJ2YLATuY5p50SOl
7e1zwc+r5P5ac7zfU+mslzcDOekIZ2VE7xq2fWC8ehvaiNnk7+OYDK01G69lzCJ6qKAx+yxxhMCC
CJSDe+9o1ps44hKvBS7tYY7Uxogl6p/b39Pa/bfBP+A59tNw23J3vUL9F6vE1HhgXFY3Af039DkT
g7EUr0KIkmyeM3EF5l5vk1AjXTuGvaS2mrWDkPMFeyRmiQlIQA+ysIVL615l3EPRAmpByCLkze3a
H6OmJJLJwhjEXwZvsp4xsbWaYqlwPHOCvs4xWYtMvtoNEzC2H4w4Kb1dg3t27Es9fOWUD8zpG1y+
jYksbRZ/EE82Jvc+dnP0+aLr6T3I7wt3t2ssSALBRgFh6vbf9Affsw4hemP7FAYkFiyXmLUrtwh2
RyxY/Itt7zfBqjwbCPZIEjCb74plb+tH1fRoDf1TwCKQHhYqJXO8dGH+5g/oa7iTsYB9Jny3fUIB
93eggJ+WeTebM4NrJTHB6WSaZI2GskUjZZdu8WHXJMS9cXhD0sVb4Li8P8RRJQZtiUywgxr2fe2i
Z7Nh6h1eq9nh3gYU+8HjJE6OFy06fdJkqTvZIYEHJ9IDHNMOxNnmRfJUEoMAX74BMnTxHewYCWOi
dMeLEeJ9mChRqP4o7mW1OLzZs7ONBF5kz/pJ1DGmfa0xL3To4pbvab5jglTmhnTexjb5S9//wmzl
ygo3jg6Kr76plqC/Fy4TQDq/my26Db++msN95qKCsxCOJBVq4a628bY0YD06H5ZOFO1ir7sVJGmy
GSZkAMG8Cwgv5OvWeM9pBxgGVi9Nvp8qfaSLgW3AQ5FExxmlOKPMJUaCo0PqKW/Sz3pyv43gc5z4
vo4/U43nOFZrf36ysUPkRG49i9XITC0nlcVE9JE4nJwRMsGBJA+Fl647AQsWL5qD2ppjQsRWRKW9
wRsc51Sgv3MeWEkZn1e055koY2xg+9PcBQa1pYJsyXXqZFJY17bBcYzbtT2gvnEDxFnpmPXODaal
qQXhbbAKCMZ51WG4ctZTrq89KLfyq9NsXEy/fp1kciwadGvT+hmhp2UsiqPqpxGQhgoezIqLbCwY
3SgLljwcfjafhoTrQcvuzpaIX0M7QVKe393KXkH4qxblDKoEzb/Jt0mU/EYpgEE7HfmZkYeZst8u
b0G6/WDYX+bmXZJuWFYOBwLNrGxoJuQ+TEv3R9zfV4zhSz87R3xKz0XkvTRe8C509mZkJ23DFPOS
f3k9POf2uIobtDcoBsepo86j4l/EwYAXio5H7GiQ6CnzcniPG+mnDXxx7IGoNvqpqm+JYz86E35D
87VA0pYUeZfRfCp1SIIXc0sXP90PgHn4NeFpT+yCFOYO4NLFZO9sCKqBYW91EF91SnAMQGqKiybM
w9NkuTiVmU34ZqGvMlvglLCbmFrLTjx0wVN/r3aT6pFCyr0/2TiB2N3Z9T/60ZcTrZANn1oP2dkt
eSvAjqPuwnoHJ7/PJgbgAa2pSbdjI98dIj0DyUcV4VHOCFwTBSb+4Fylae+SzGZT4324xiMZ8lNq
gwqdrXXRTITSxk8aPDjVjec0L3HQsmMysyuu9m3i2X8VmY3EQVTSXr6U6R0YzrvfLsy/YO5PBOE3
Yah29JZzsnNliIc/vwwvnUWxqMacVvjQ7ceHtqAsrsItFiCy+CV/6nTmSsYJRaehG+yi6J8dmy9S
BoyChFTBil/tMnvsQvfYmwxEbbT1zO+JvFJkDJj/p0vjaN7whOe6d9y2ew/GScCouPSp4nWzNbE8
stbc4JrkNzDVrQ+tW0ySbizjczDniyBP3tU9wJI6sPVM54ifATf6nYEXhV8OmQg8o3TjZCc3I2Pn
1v2X7vyD56f1YujozAXJkLc/whmWdymvFO9Qak22zpT3nWjMybCBBKzR5UH43R6d4KOoihPvcP6j
FE0M5wbvc0lTNMXKHiU6ZHPfcQIuqLUa7WDjD2eXnFyYBzSXYaaIkxeR11ta9JD+xwU3sV01P9HD
sYPc9OLyBprYGBsz2bBAX0cBO0dQzRAEB2Lq6D0rB2d7GY2bzCKtAEDeG38Gxi7iLVwQjSOrv2VW
Ex9tb6TpHd/eg0pdznzXPWGvAiJ3E6/HPIVMkpefpQZ2Kp2bkO5WKWslKnVuKuZdApxS9izCo6ei
yni1Tc4jG4wdF8LNlH4k0d6koTnSxns820f7HqtnljXMy132m8W8sbGTOFzNBAVg7IqMmiLftGcH
GihI7Pgrqnet0tWsYRzSGhLiMeEa+6Cc7ppDFasYE0vWwY1vkNG/T8piKeRNF1y4hbEFTRtQpkFC
QMpNUz9HdJN1XHlc3BcdSZJ0ynY2uMJU+eCEwZ9wHzqYIIIK8036L/aACcDfZSXoWZI8oxuvSBEv
poFL3OSuHZxZpgpX0r5Y93JscCIznaUhumV7dc2XMiwOFp1YEa5ZvLIb2tFgOpCIgTnKYsjdxxCG
nOiDMYC+q/BLT8MKasnet4IfQ7nUStXnyMjZP4v+z6x56YYVWXvlLvOEAlb/i66JeRFn8teq5dEa
CSMEtvj0DLFMvPGKEq1W7IUW3WByFjq4rXF8RLxpkf3zz8FH1byvlBzVrT1ZvTN9Ub5heY9eUj9P
Vv8Uu9XrwAGNmNBeLS/a9z6ZgsQOAOPQK58V8SOhjXKdm+FjOJI0YESBUWOlu7AAdFphe2LZ7v6W
9j/6xfpHq7M/rbLalF50KQI+mMqyk0ebOgRec+Yhd2ivn9K1Eg5ZBmPmJz1HFWZuh11IoxTh8jjX
MLZdqovJH7dcP3z1nlVZ9eRyQn9WTYifrQYRX/LAjbL/9g0LZ1zZY2UMayMi9evTiWEn1dcUQFZs
rWDkFSXfA5uhw4UrIrruECQGt2oi7QNOUtVgpWxm8Gi6t6vt5OJXnlvYBlzZ7oSFxAqButhnyzTw
ycyPguuvdELuDPZhyPBMEmXHdmEFbLy8N1o4diwc8Rll/zk6jyVZkSyIfhFmEBCIbWotKlXV22Al
0Vrz9X3o1cxiprozSSKucD/u6KtUITSbAMBn1WnA0rS0PhVxiw6QKWedZibXdXd2cnufuFQEtcp/
cwtF2bBiN3/iHE0aN6NGc+NZN6M0uneaFY9Czm9ntU32/Aifd4H/GiZnTkTh0KjNJrNt489z4PRp
WV0fwnhIT8QlaE8wNsqmtiz3kzwLhjL1iAq2qOHWWAHbYfzSyqplxY4Dr/AXxF2+Um9kDBfL+tE7
rraO9dRcN0Utl5qXMtSutfygNEZ2DUTMXVW10PSkY6KvLsU+MOxy45t1vEriRFmNUUq93kAUb10+
fEIw+Vxtch0eYKjd4c0m/0h+cRah0iSnHBneCrmfnAgnxasWtB+mnrC3sZL6VOWCJWU6tKe2tUS9
SfLQPGGvc08xUBgwcLBGrCr4K92BLU/V9ghaWA9EH50mrkONtcoN8NL1vlrs3EElkrbhtCLfScF/
EGRkGWbpW+j4DD1MJdjqE2AWRTmzmh6DG/UG2uE6xh7qI2ca3KnFj1iXOpVirLQKlLCdmgTMw5Zb
CvAEy2JIISGVfrXuDJPzJIJ+WbT8aygqlTp+dyBzQtivJPLdU2I2xga5jbHQzdQ5qSE6Ux3i+9Ro
borAgaTrNT5nWUGRx24LUuYoX45adjg9TSblgPExrgCY1CerijC2mhKg+WpJs/JjfpeWx8meILtf
C7eybz0sXSJOm2Hj0VWc4qRBe9Xm9Zt0cPwObhuvFRgoqY45QGgqQ5EUMSdinXTnGYN6IyoHO16E
8Wto03Kb2VaA+gLEQgJ0n1Uat48PVXfpqSTBmVZSrOwiap6WQzjGR8zyT6858xWd69AlDPnecmvk
RXchtmoivk1SpA8RPOrircZNhfs1xhPqGjaltTs3iH7UP73Ym+kjeXBvLPEs9ciOa+r6Ebeh+KxV
sqDMvetvyvRDKCSPM2XXU7TgjqJAbDLZdwjX0dlpMVaSKX6UKGzLrWr7wdooGD4ouCV3wi/xjZgG
wQmmZBIzJH818lBc7whAbFo4dSQL3AF/Pl6kPnGTaNDM1SQUt9tHm917fVWl+Aq2JeoRj1X6ELHB
kdHCCsGGdXSL2k/bcWCyhBUmrLIgXeTGr5odC6Gdic2Y9/ZSYYBGttS6QMEv4aSMbK8Iqhr9S0N6
XFN8S+fNtDEtR/Ez7gmdyaDNVB22YH6ezKTgPy5HeN+tJNMr+pbpLc+AwVXfvY5dg3BEWP9DsRIR
CyUbDEuJlIq8Lw4yosZdMuBqJsE9w0P+8LItUdrX3lYfrlpqzDGIoAn8E+JcBpvAi9aNu4Lgo0b6
PLXag9YiccV2M8QvtxBzHGFxj3Gxr29o6i2k4I75K0FTGnhuwmYLlgI1U7bG2rtwaiqRj6a+KQmo
0R/GqUH8S3q2F15tfE9xd3XzrTEGW9Fph8bFgQLT5accYLxJYxVyEACBtLEJwLCqsy823gB6IfUR
pBt8AOqfOwkZ0E89e4asO93kD2PaDM8IfMZ8HvJTM9oD0+2ZBZwaeqEDQxKEC3hkdG3f7Xh05Q+i
x0Xek1h98NHWKeMxHHdKryCPovmSaDCuOgga2grdnuAbqMTWNQ5j6k7zpsGj6UymNd4maSFXAoNU
9I2OwmlgKO+p64JIE0jAWy9ZYXrSNLxFLjsntgyTxbZeBiDPBbyC3AF6MRxJsEKW+BPYhyleooge
HE8AYBESq5fSuEVctQVimBQcbEd9NSFVSu2d4cyQyiUC2Pn067THtUZ+XndSmufIRDUyTzkDSQb+
SxetqunJVSsepitfsDuYpQDkKxQaMBQEGuWIsdKNTZffu6YyHSatlYMfRygLj50bHsvJOlFqbFwB
oDNOdJiZpbbJB4K72I1ZzlYsi7eJYHrgxALmRQJqJCXMk8LKfColEn3Ii9EWgkixYj4E0SCYoujy
X3Jwbe0a9qgxGWCR5s2KzOH7c5qPBm8MbzY4V8rmkarKOlOCzQP2P0V1MUPmLX9tD/8itGdtd3RR
b2nAhToEqy7GU+tYootw5bcML6b3wBtNx5dtPIvjpOH2M3Bw17ABAPhiI6OCOBvKzmZW6Sy14B/c
ocz8QnmxTLtrg/sJZTEz5k/oSDDLcAmCNvmBP+Sr+5q40oQlowiZ9XWHzGMxw1cAYLTwa8ajVyXn
6cVYeRHwYoNNEEaF2iH2WhL1sOpYF1PZsdNO8ydyhHlmfdowlOtPCeAuVvaSQMsAhaaW73MvW4bB
xszZbRKiMNI+N/2bUkVwAHCWRl/k4iBUwoaU4H7jiJz2XuZWn7AxHAKT68Qyrkr2sJA0avl1guEn
/ZkJ7Wxsl2N8j6nZJ2Sk6J+JdSdplEKN6XxxYHtQRt8uB7cYoSIiJLcgzU5rJcI1Fgnb6yCFOdqs
ovzXiq8mCfPtkdXtLDcqPiFieJqC+NfI6iXfL2JKp79nJm62kj+ZYUx16Y8r+QpZ7I76WwyjglIX
d3b3LyLUxQv2MfYDL7gDdX0HjAAengjg+IeQABMZtyN/XdZsFq+GUGMauWhehQHa880oP3XJNlDy
vpN8MwJZnmxXpL8X/5rU2qRas47wCDZ1/pYkDT5mGyADEkTibXze/TwdDt6YPYAyz4l31ZQD9dTc
5VcwsvrvgL963T5r3vyqxsyaISliL6M78GmSDW4TeIWk+lbqNonQf3XrbsT/UvO80JhbDG/s5kOY
aHTLlQQiFH0ndEK2d1PwF6lMp0XwjuQw9iFw18xQeqgtvErsRmlnDDYOIEMgqjhmjrKk33oN2SHW
Q8lXBXKtATtGqHI2plAhXPypP9XoU7r/JCG7Lth13C+KZLCOYen/2PjkjEzeawO2SGvp/ITTAF1Q
RI6/LgcR+3U0R6Mz9VkXdUDB30M1N1w4VIx2tBF1YfNdY1zkj2DU5oJ/Gf/bCcv7CF8oDc1r7ouZ
YhLVijiex6468Ed2k+U5KbMFCv5Zrfyytll7IcNz8GnAwvWq+GinzQ5kdkYGRcBpxJvEnVekJ9fn
s09JcBs262vB7Q7bGtv3wjIZIQt+U3Q8VC1VOhJrUW4yeRfYR8t2VzV/giEmtyK/YZZ48HgjYkh1
3JgrS2OrU4GIJToyovrjU6F4FBAYNKy0DO55Ak30Q1z9Ilf6m1OJjSv2XEb++Bt4V0FMQghj2I6+
TQVajg7SAIz+O0oClToawNp09QtdQN54D5yzSixEw2Gjv/WSEoV7nqk6pqqG+Yq3Kr1vI9mNxmUk
cX387uqHzsNBn4p12FPtVUEQcR3jU2WX03qowQFrWVtCX5Y2rw0g69R6V8JvoxvRbozzEcq+6FAk
WqiKSCkfL5GTIo18l/x7dmWw7iT2xvSkyQuBysfav5F7xo7krHO21Qx0A5zQQv3zKHp8Bix0GTSu
xyj/8wk1l/gxuvEYO58FAvsI7nZ4Aoli5hoX7xN3wrHxxMaji2zMDj/cE13rrsBNy3EFM2DNFpbF
QoAC7F6zDBrteK2DZakD8uvo8SyAY2PhzIFgIKL/ycFPkOhsK7SFAMgrNi3TgdVj0zP8AxNwjvU3
W33k3Zc2qmulvqNrmfmOs7IRliVy44ZXo0etgjkV+G9YU2pn65ISykzk0wchgjCTQBLO+ommgS1+
PGpwkJOTlq5D517p2OFAHJLpKqJX3d6H/p/Z/fGSbVUCmMP95GzxgCf5Dc3EO+CwTJt8hv7R7/J/
0lBQ4WGHzG+2c+71V1/thEhXBk9SohxuHMLTb2WpQEhAFxHvOyQr6bA1Kn+RBGB0e4hDd8P5Io6I
sR6gr6lUpu0wo21J9J5Ul/xpglXd6qwXENTvoVvMdIG0rqcCW+U66vGixfoPRJ3622ZEWGdQ59zo
Bpg+4FDy14PyMxAcZhLaEZMr0MYn32NrBkGM+UCjXQpI4+I9RgrrzKGusdlYRf4XbHU13HTDz1ie
RS+XKAgN61ohkBqVW6B+0Raz3X+U2sgZggsPlVQQs0ipiWEvftrmo/OPDIVbnam0PTMFmtWWzA1/
XcN3KI7EIbJl2wv4S2ZEIcUkvtd1yOr4uxzK+Wg7yVViAzcxe97w1bfFwvS3OupL09sSBbWmpSSw
dK2zY+f+iLVwxROfT/nWpXuq2V503VWB+qwZzwTvgP6WMJN0xMu33izlTUUDYUyS/PLSugwa7p2+
DTqY0CZH1MYcuP3Z0PcYapO53m0DNs6Dto/A1HRI93T9RwkvpbcPmOWl3EZMQ+fB+CAmvkSc52TX
IscV0ceoP419Wb8UXle12Ov+XTI976plj0QG7HPh/XLTz0AaqVyOaD0acPbwh51DKNclGcvBe+cg
OjhbMArHLz/de92u4XqJjB/Dx3XAF9Q2P7o1rkxMUPYziHeqSmo0iTeBrc5y6FXxUeRYtQPGRCil
HERp9q0zyUFhkZ4Dsj776XvurHsfm2PJ/uSzNxHZsEbJ1VXAWqOXq7DDcGpsBYmaLj5Zx4Hn+95y
71pHgpYiNn8gx+a98QlBUGUxZEXHZIoSNq8+ERvlua5fRAVWEboT491gyoQZiAlb4qEiAoFAGrdq
Mt5gZDl278gw0QedUoaoSrdncxm3MOAGgBXKJdZfRLFKMsPZ9spuO+AAisqDb68NuQ4N7cDoYBOQ
WmHiXg97HgWxl314iXCMa/mnw21YOiwzkfP1kCc5WVAqNW+2uBl4NKZNYgUqPuST57A6k47IFOb2
Ma94WAIbkeZeen8if8XasFQYiwq0CZZ9JfF4RlHMegJXpOnhnWWuKXY6Q1cVZ6EA7E0wZIX1cPD/
Aoeh1kIgESjEc4BxCIesUZwFtfPKy7d2cNfcXYLQICimxQgUX7ZdJimCrDTI9CQCCCKi+yccas2e
Rr1YDP45QvDMsLMOYxAxFugYwkySrxYjZ0eBEjfxYcq4AFRr0nNi4VXT34RDWjKkMZOb0fNCABGD
+RW45PlkO78hXSe/DiwCMvGpMG1HgpbmwyHGKAMqn1K4OrDPWTYoJBJ247lAUZy/SCecDw6OK/wr
DoCOYNuVxbpwvsrkF3nZTDV3XKseWTlGgQFh7QnUM/xj/Yxm3mZO2N99vIpE+TTZQ2Ner9p8tdwO
OTVXIZFi9gwhDz0y2Y5eMccYaD/7+J8HAy1THqwdaS2uAx8SI5Yxbobmx2SWn1L1YAZhBH6pQPZ5
hM148j3H8TvFehcQhGyM29w53jcxW0QrzArK6XQq22ARIO6oDbbw2V00H0X4qPxL3OGcQyKtbWpU
SG18SPvPUXkvdVAk7RHPSZRuS9QqOoGamODbjcWHI/6WKc0kMfjrfIOrsZwgxln1ajhBXfoFdP4V
J1w9qjMlJY4Jkkp3zMIDNaXp7HTvXCtrJvMbm60ZjbTvcetBOSM+tOzXUfqbu0+3e1juKtbezfw2
NgiVwd1I+1nRMGnaW2h/qPx8yvFWs5+rrJNLfeqyItb8XxnvBvKKSUay8JN7jnoL2ltEb+PJc2Bj
EgV9lRx6+CQlWSsxZ40KmA812g6u/FCvByy/npFTGqj8Pjdx9qc17wDEZy6u/rDcwfxm7LZzEMz5
PRfHecSvRD7WbNJIcbgWeFWjMNsHUJYJVTYHFhkWZIJdb6xqgdT7UHUYQLFPkbuWXbx8lbX5Miyy
TWRFayhbm4i6Z+wsgC7NgcnnfGDfPhbmIlUPXvKp8QL0FPclYq3OPEwEn04gBU2gx2pUf9vI2kOj
kQNvnXhMxUb1tAgDDPlspiyIY1+OdQXjD1uSNcGuAAbou5zfvq6+l/avwnI91vlbLNu1Z2z/WRYc
ZFYo+oRRo90P6YS7c+YkK51setJC130NLiNLzhUzBgZkuRiYR5TLYTjnKfXIH1AO0vNIHIO3jMNh
6Un6RUlmeY6fjBPNX+uY9Ck8WyySGhaGTQp5GEY4s/BFmj7MdB9a1ndnkAjdLEMNPf90Z6zs+pLW
ZNtutPRsyrUXqZx5a7u9cQK8o56mIbQePmKCYcM9pHb4kUhH4aUZkB5CsazbNzKOxnRvx6ywP1Lk
Rey26kvJ+Wd5OwzDrb7P1C9PcIjKZJHzm26uEQZMpF8muVE+sgdP+ozOUZCpx1aigD1n4T6PXlLZ
jIWkMVt3/Xep3yusYwwdDPWRWIibbyBO0VDY9snKqJZ1vtY1gRczYV1deofQu9TWV8NEpOadYm9u
pmcPwV/c79r84jbIyw+6AhKie5RsaOSlq6zZYPyBcdfKb3hPZv/Km4XT7aHYGMoB8xxRWlJf8RbS
z3FOkQCl/Fgxsb9g2HRouMAOLz67aQNdg6+OMzNGBhkv9Ohr9I4q/WVMKe7M2/IFhp4syBV7N2yD
5xibPvlus5HRjafte2eTFi+rvKvewEP/tQP6A/US5V8FOhBAhh4noV3rGyFWbvhqnGXEaCXmEB96
h8qPHxkfYmR9x7hTRMsOBSaKXFP5ad0XY0272dASWrQmFlipZcb6tlj3BUF9WwP3Rf6d2hwohwwP
eWuTevIe2c+of2OpHHTsmLcRgHFtb5M7lD21gv1qds6NMx0xsPR1wKS0tnHI3ptgbVPPQTKOLppy
btW71lyALaGNfOdyGo0tGC8uyrsKELvsf4mjtmC2tNSI4RcMhynPwSEXiX8HiK6j3NbtDzGX1Ewa
ajB12emwHTSFRO9feOFUbbZylvE6z35rF5Kl4EUA8xAioxwBGzH3KPAWtx852uWClHeBS+vhxiyU
vxR9hT88RYiTKidN+VOaz47PGB404u6wfVcNa8/ozc/4Wd/NSuVyeAPxs4B/sorbBzIHkUuMhaSL
u3dzPPbRJXBfenSqKDQ5j00aFXgNgFMlgYzYdMXZSRasDhU8g4q41sEFoDdkWPh8x7o6RMUHWYsD
L5W3rzUuagwC4pbh6JEkWK0T9eCC40XVUVx1yf6++JerW/AsDmingNX0Hw4HR3qrRNsWzu9ERW+I
1ZRAdCKsqWwnNLwmJezBov3AAQdzCDTAyenRQoD38dFafLjVlwOf3CBebTSZhFIkGXW4atUp/6fC
no5AqTpifMak79iPsATQXPlzy7ThbUCo4WTuYYzEhn0pzX/oSTatqewT56NS7jU7xKJ7ScY96cnD
wxZacAkIlXF6NrfssMcP1dvrPZl4AfUkvvoQdaxpMkhARg8+7ZOzTeHE77ofEzHxhADI5yjvUVrc
HUx/+d5oHhaIQ5kdA++98LAxRZ+J/xz4JoWWLdRu26NcY2ZNAf87YS1YCjQ2pCe0Q2VlkBeyIpNb
yfZD+J5a2swsWfiFMdojEohZedU9RrDuH9kIYDIehYjmfQXmztNXPbe6370UcTPle4cBNiZfbEi1
TWSyDM1mQJmJvUFdDOpPOfv4K8L8joTFUvclRY4/fA7cI45zApWhlPzgplCTh80L3lYP0lQs5gik
hk7SfBk/LO3PGr4tAB2+xxBNoffWjGXbbhJKmIpkddy0VfnI2IZH7PZT7t+a6ZgSarDI10XzmyO3
rnZ1cWhTADKLafysOA23xnXIr7F5qKBv9OId8YGl23xIUL6oY8Q9w7JvE6om4m3uU1T9Iitg2UwP
FPzTM1C48aKJK6YeuynwKO++C/9Utphw9PDo8Y1pD7t0ViQLUVoTcg82fM8EGI0KhDHMzazNEW0K
hPgWLQUWU/pCYrMwyOo6OIjoiakAJkm8j0x0yBLiIcJfL7rCXG5VthRsZY3hoHBCKPlFow3SWW0k
U/4w6BHwLnp7iKGDRtXdSg6JyfSL1U8BnLhEY1WxV4SAPiuTszW8BkYD4qo7JaMlCPDBDkuYT8wK
JoxZxBnG+igH7azEj1g/ef3D1YhHQ1ph1d0SE9PofAz8u+YqXUgpl32qPD2Q9i6SVtfEBU90AoP4
PPvQSXtEaemM8RLC2Dzx3KU6fGgMTtzWXDQdbp2elaV+iEdEQMd0ctLZv2130nA+Nspv00LB2Gku
lydLPUBhWlCR1/hV0RJ0XzZCsKb60bOrB4uvP/fEZzXqNe8UeKAJOr9s2bsK9nHyMMhzSsm7AeGH
B5xfX00ZdfKnDUt4js2vFEmFS0AGDthco2py5ypVCrWiekrCnerdk4bv02aioJYrp9qX4cGFGTvS
JKbvxI2MoNLYO/AVA5Dz2J9xJjGVqD3gBGxrmx4LHXqTqNHOJrFK3m5gQ6mjh4XSNFPpkmrG0yUk
MFywU0w79t3IOaShw7fIwNlcRdNh1QBdpNmqu61Rs45sfqd/ZG3R67NRnhL2Vm7/Iaf4JBzBiaAg
w+k0Rdsoc0aReUdmx9KbpocHH6BA++rR8pr8FnHyLfgTbv0VG4uobOdK9OXLN5R8fv7hdme3wds6
ybBWaXSMxnWdnEMfMZpK332taR2lcwRqIQISRs/OcGZPjC+aerTK4JjpswEMqZ4+EgrWBgeJEoxz
x1xH7S2R48oy104esTLi8XjnTv2tqvuU9qeWO03RF3UfzKPi1ZfffsfqTm4jkusQapmYWDCHhMa8
AcTfR/TeT1hCo/EhoxO/EpTX6JxeBg1tS44LhxYNGN3TUtX/TMcEmx/feU1H5ufgwSonWKgYjau+
45y0rz4Lz94YPm02sb7yFkMV9QFKKXyhecAmps7uaLU7n8FCt7GD7ei8J84RJ2APyWQoUQRAweJw
6lhgxkx2vQM1RgLAP72E1bNBC2VZOnErCHqQ9yL8BCmz1jXAr1w0efYdlode0new3GRoD0cTWi/t
Esu+oSQfsz0LxiOje/KNtUbBr7KXh4cw1ofIouwSa7s5ZtZXFdNykkU5MlLBBI/ciVknCjvtGER8
bLZNdpyDlGX+NbRsM/mTbNaa8k0D99y6Pwn/H82WC+ZYS5sZVx2TQsTewT3l1kFl3qKZt4HiL7dP
vLr8EUAT2cTLgdnQfMTxpWOAQ8L7XNGov/kDRrMruucAFizOr262ZjJuUJSyGvaZXWA1nHspiB0m
dz0Zn8wrQNnNmH0ok90/PzTlnuXITsMAgJFqbmTrGvvzzCL/JIUc0jsHV330VB0xBXhdWYuBSiM3
7KMLmXlZTxsfCuQylacecutKR2ODH4SKKTTDRRq54JVQVxXa2rAZhZUhaVAjD7IdBvxMEzDWGU+E
HPjrZMDOk9b1Dc+ct3BEDSp80kV5vk99CFND6Za6gMzEOEyo1odhCOocfV0b7j0PwHMHg3fIDQ3E
t33zQkK7NXfIF31GdKawxd3KaLF8dVPnKtzm3GIEyuondKfkc7Ljfe8RoJD0QzY0bkSATCpjsS9M
Ov2k4bAv3PE12FXDgHs0Z12e/bR6/FV45n4EFxSwSjYb5yyrGJePv7R4Wytoe20Erhjpvu2318TL
Hk3NeKVuNy0jPKuAh8DWAydzXZBtbDtLxvFzmWA5bSyyVQChByRo6AOVclS/sKjR5LgVIPDxlrTa
yvAp0Rp66CqTXxaSVWGba/6XvOY/wAi+ZFP/5YQyGA1pSGzllfqYyIa7ymY6xjeuKt2pp2dONcF9
40wikHluKTMpgaSpHapup52GmGzXMOnxGl1MuJFocNGcQaCjECvKelXr4aZwBOhCD5Opu0PNQbCL
Z30TXrSIo7fUndymxtGF11mn1t+Q3gNGybF39Zh/SVrRMn/LE0h3ebsWaroUhljaaXkx8a86ZG8h
DSVL1HrlVXbWB5/zw/uEpgR7GwFM7FmI9NixAiUVBpm7UHzLMdsajI69OF1IR6K+b78MlwRohrEX
v+QQzvtV7oG0w7snXIvj4KH0EQZsfnJAbsKifITtyYj9N7cbd34olxa5EAuBfUPww8up7LUAFFH0
6TLtStC7BKmzs1naq/Clu96fO521RtS19aw/XLanmgNWQ3wyIlMkc2wetKgmOkXbYK4kqLqjouVm
0qx92aB2R8qjMbQvZcbj8HAVYXaClIZa6RRNLGKfEPLazbYmMla0u5uEQT8OylPRf/giupEfNFNl
g1jBLdi9dXi4meTA3pRUdCr6hJ40AKPXt6Zb7S1P2wGjW2mjuHhjfvTluE097sTCvEkPuOUg7wj7
kQDU1KTIFNhQWuWvH977BgllUuH9HReDJvbMhP2iuvm9fyQp1XyPvT9wI9cwaldtTRq7Z3Ox2nX0
JbjZCgf1EbUSgswpm6U0CdCV+8G31tBBfz1VP9qNQdnHcVfZP/hkvwdcJjHr8NpnOhb07TzNuJCz
yJ6FRb0up9Ivd6tri6ud+VLueW+6RQqXHA8DsBox4VKcv8LjmK7CdUj3zBZVI7rPRz2cb9VuWBmc
7Iq0nbnudJi7jKWTJhu/8U45ichVhIqkwMDSkymLOkDpcr5k6HlsIFWk2MDUeKwx6gvyO11aigFI
tMImqJAxQY8h6wknYi+eoJbN+mIX9sVeql9pwJ2If9gnpwKH1x5nQI+UW/9BpgR6ptl5ffhWok3W
AWDajnoVHpoX0JMZwuBkmSdQGqzJUsImaSzEAXwtnTJL6ip4lYxSPA7uLv5w1fCfLPm6vc761Jh3
lQRD8MqvOsCUUkbxPO7Fk//c9MF4gMC3z0Z5aYT3BEl/NBqSaAAUr/OwuI0l+mS2mUkVHsN0fLXa
eMtz695a2Q685lbvWT/rKK+U9tvWidJU7IqHlh60IFmnLBhD0Z/tUH2UIgFGCl0GLJ1OImyaowbg
lrJYbE2XeZJUZx9CZ1qgJGDJlaFdwVvGVoqaWgt+zAzHqN9RvyZMoMYWS8GI3kA2+EKBs1UfNuWg
xTzWJl9IqYqNoniLeqCrDgjhCSu0dUQKaZ8J8p4MepXJxKwgUA1l4Jz0wxXM9QXJ4mu40avS9MmO
2oM6ZuONTwuuowyUf2kXkWCP6SLt5pWstqGtXhLW770Lamq6OFxOBSfZhl746BXAlbwStC3Ezi8S
WzmqlrxSwS4tV3A4KxsLpGrw5TMQxi7NQ873PmZ8k6lHI6dQ9B6rwAthKRltHFJt9cz7ch7b7SIz
rJmGZNoD7WJDES+MbpFF1qrCOJBYe4euuKi8eenqV0c/CIex4EjhZSTHtq5ot4Zl0oSMKv96VD8Z
Sb1ictdA7K3y6lFOk0IiR5tqpCbNVy0NXMhkAnTOJiqSg2oSG4PtqwEkTTNpTWWykXB9bhPHWkTg
Z5uURQAhO2n46RH73TIvLgu2E2NFGsSH4YLlrPRZ2vdzEZ0Ui0n2+OXxYpvItibjqIL2IxNQeu2z
YEs31hJpFsujkM2dVz5LvD5h1a5riGplMN3UOaUOWujCWSUqpRtJtUmgrZs4W5TIOpAFcLH+wwM6
x4p9i6aoVQwR5pB+hekjKOQOrzlsE8zxqHb6Lvsi5wWDnaJcawbSBpvxYiyOTQ9RPQgOZYgaxkci
OitC9i4F0x/TJClDH+DcKZJxTSXjjY8pZhqMiEnW09lynA0FBbYEHD+z2pLEFGTOGBAXepO/94Z7
iXGTK6l1diXlmjY+sSe/FRIdaG1R3TT3gAIg9WAFp5r7rEv9XyddckLKEouGsul7fYaYBgv7SD8I
GRuEOxcV1RvVr5Irc/LZZpmNXRXZqsMdHCXvZtUduirccgwNpvGZw+oEtUCM3LjAAckShgkcLWRp
Fu8VvPeAWJCMq0rSx0J5XFXEwKkVu2a92ASs/EqKE7K9VoX/ULR/qhYsTEWBiEO8SGuuBRsAqRov
nvqh4EXWNQSzvF5R7j4sxi2JjxtU/mKAtHiAuAFoHkY1e5Yp3HGNRAkdl2XJjzq3KPgFCVpN8Rnl
DEY5Thd6EmESwdCc9NlqqJiAtgODwlqHRWEWd72D0xtT+agtIx8Zghr3gGfTrSBzgAnwCa4OqX/s
nkytgOzhbHQBB5oVfRTsqrHaqXy+uuPh1LhyhuTajN0uIt8miKpVbaqMRzDXgnbReu3lQa0xeXil
k2+KcHx0Q7prQI3kY7T07PrVS5tUg5qhlUU9f9FQOZg1mUQeUpRSXbUwnLs2WbvCRWXhbhQn3RR1
9NaqwwFR2hYLwEzPoh1UkhMV7VwOSC3JhXsfRPlKUAEIjatBaN92+ajCZtc08fdAFOKA8CIQIYtr
MFtW/nCQ8RKyqaGCL5Ay4feqWTaFjYO/syeeCNBHTPAqhC801UsGJ/TYkN6h+bywGB3CgAgL8I1x
TGKNTgJNrzcPX6MIQRi/DVBCYkgRZzehkx5spmemTYWmVVOisRWCtpEwu5pRwdTi46QelPGhEu22
xSr74xWxvVJrV+FQE1s87HgMMa4uTSjkWzdMVikoLz2FesMxneTJZ6/D2i869yOQ7oco/U1e0tpZ
MZKbXLjoXCfxc9+zmGAC3SO3Eak+Xlgb3NQofUQuSp/EDzfA9yaIkPgdwz4CACyA+tOckEJPh+z7
5rnWFblsBSJH7I2DjSQrIxPCzxxvHdH42j0zatWB1GpH2H+ywgPYQ26QMIqDRqvsU9x2k2BERcno
TUCVzOJWwJUUmCTpgrVfSTfXFiT/7dxR/SDBlkSBjBghBRfTrKBeHp0UInVNR9L4iN9M/K+l2ros
svV/vVYce1Fee4IaVrmV2dOg4E3W7ryVzhb90R5o9boimqQsMkn3pwEuFQCKUEQkeA+NhTYVMOZE
JR6R26xagzG83lsgA5JtZ0S3UXA3IMIFppZtPalsa81eppH6KpA02K6FjECyOYNGSRDrgHjGCleB
1ax6Fx1ZKbjYpYUFbDq3gvhaDw7wsCom6QqmlIQXlsr6y/eIp3dEtalU7xipP6NJQGkgnwUtsJYS
7WkX/5TIWKBdXaRyuKN4f9a+uXVMZ2OSxYt0/YwSicaWGsPAQWOBjWRuCmAkqBisTIccyyB+VXyH
yDc0L+cOrza4DIhivvVReaxrWtphek8SQtjR43hpeC01jHYEqZqLusZp1w2/hmPwKvr6cxQRiXJ9
ssdUt9WD5DJ64Vq2/smUxtYS7rPHPp+O2p87mD820YHHQedZ23pzZCu01AYqjFBVFqM+kOdVY/Qp
LJr1MuDxk8OwN8L/ODqv5chtKIh+EasYQfB1ctKMNFrFF5a00jLnAJBf70M/usrelUccELdv92k7
QPs0Ll4dYnhDgmm9pUXSpBo3Cti7hVO/1VMZriH1wF1ukjdvcF68Ui1KGE1f4fzpF9HWzeJzyTS1
Kp1kXmltPCXh+MT78NVuYuTkJN+GLnH1SY+vHRpzrdClK6IQU96ZL0tyeRrk0imttrWhNg6QVG9M
9yPJQmZ9/Jy0PFN5uqGC471I8bwEGlmlmzEJ+iZK9Didurr802rcF1ng7rNhUlDmjHad8mWGtpng
A2bGiVu+GrMDKFLwxkgmkhuli7/OT25TkRwK1jK2ZZPa4eMKfPuDxPyxdeLXIEvOSptn6NZP+DGv
RsHOACzuSnYLepb9Y52DiokCgNLuv9HOnyKoUWas3+mExFWPITBNunMonBvT8N2R3MZmnHqTsH6t
FoN6WBw9UR6EhcQbURI26+wFkCRDJx4gzG3Z4J5qjd8QPkaCDZ18xck3M1RY9ZPYkXMqWmSKccKy
53dcTHHQBAQ8XKAsjRVR1e4QkWrTxeN6d1uSRWL6F1juc5PUO2+IPBzawPBafMCxrDBjVRSn5o99
ApfQZT7NHCYlnMEgJLnORFuPgpLAy7H4A27FgF32xaUx6yM9J4+eQ6tcZuwiLYtjqfrvWjfAnuF/
OJ+FY/1MA/iEvL+EAL0Fpmygrn9nOr7RouKMYIkFki8JA/q3cI6dpklGB100zZmNMwNTl3Dic+wZ
NwkfKs/REUsb2r7b7Watod6qr6QHLVk144/r148l8TIw3GLATlR4vJI88+KZo9xFAZsgTKFxTXWT
7eJ5NVGIbKZlTzZHFatr0+jPnmhO65Je9yxgTuaUHkeTQVoreQ0GD2uWeswHa6NZTc581r4xYT4M
KD9zYhVurSGowf+BqnB1cQ9F+z5bPt+6GGCoNqOPyYlqsL45pmc+NBEbZ6PJ0UYjCWizf5nohDqG
8xLLKOgEViMaipWaTKXuXbr6zbPns1TIcpbyaLaYjvSbA+YK2PiQQ+thvQ3auoxw0Q5AzMjbsDGn
OvBpdFyMzsQaIgIUBj6pgfWDW9vkhkDgttJjT8QlNE7r57CtDhMG8K4EDJHBp0MRkttuce8CWQQP
bvY/kKzYyEa52mhRbBmZHkXbskWE+ET34arK40MpgKWUHJs92tSGv4q9MFnnOYtOqZd/d7Z6EPhs
3Mlg4GR0WEei27q+eo9tTLcO/lr2qqpkIJEWcGLJRT9kdMSQQ10l19pD0yaPRsYf0Q5MMYVbvzR1
QTokgLdGeSA5OOxovOlClrBBMD9qtwleOQ97DKj0KgVmTsmAw5Y6G9oNOURkCyMNNpmjUDj58wut
cM9K2CRjFqxpB+M3USAHJrIwt4OV3wvTnvejb1yruDhHutiPQcOUu1j25d1Jf9OOuGLkGhkdBnj7
7TDc2+DQetXvWrs6dW0Kv4Nxm2z6Lhv0PzOlGQpPHJov7uY62krqzFkkt5hScKL3Xm9cGrv9zQSt
LHnEKIhQuauG8S2YMuIAWbWHcTCtkUbcU+UU/IbZtOQrJwlOIbiPNiWYLEX6UuKuCSpCxBqI7kKD
8P0ecBc6n6AQanAOqjLmUzQEVF9ll0Dh11XQp1hL1cMZuth9KI2vGHeMVTvPJlsP00EI5Z1eQ1d0
3/jM7lHC3qHSX3WbttTb1HBGJ7V3OnHqjZBmGGMTtjhccf+uhdl9kE5lEi+P2hbcSYtHrp87ayAk
1EqM5pY0QnaRYj1rotLtiFDRbrPIfoEGQ7fbUFjbVrSvdVVAOBK/jptcMXtscpf/tILklGoa0Smc
A9M02nSGl6O36wyBENvrXTDi1ffG18prQOE6T3VJDsyqLp7PzcWZFNdv9aePzb326AuccLIsNihC
jOba1MBRApq56+GJTfjBLhkws4jvkd1Cr2A4IxzwZpV4lCiEYmF0q7l1VZn5Fbt1f+BTNDdWPKtj
WiZfY9qTQG6xaw8Ory+MHcNkX8xJU78xnRwFwj9ggR0QtyRx3wcA8gr88KOnfsw2OLYW342I+hon
5xGLnb3pY6KbCFJpdYN59mmU7lmb0ylJi3CFtRszXlvec384Nj5bRZoZuIGT1xbjR5uKHYzqCfV8
hlBek6IGxNwQ0SFkCJOPAtRxvOUAp91mAjbaVKe0Dd4oZHCQ/vBuZll/Djj2VvUAWt+eOegFGZ7R
UK+tl+/mkU9hDGC4yYMPD6EFxGNYSFMeXd+RnX7yPfzI24pMZI2zEwxyNhDgmmeiXcphEZO1Hb9A
bvK6dq5w+X5TFV/9zL75rXzKMyokMf0pKKsrMMR4BbR+DLsB53kaP3MhnbAic1wP8rd2iVkPITfc
xvniWszQJDDmJDuZ6Hs0FO/ZYL/SrvHZVQNRZ1FipsDoFU0aCCepH4+ZfZT9Q6Tsz7QIrvFcIazH
oPS5T6vR3pghEYBu6sideGoEx5SgPE9bx4ixf2XbUJQgTCzgpMyeZkQLFP4ISAojQY/C/knGhhZV
6f5NnETv+3y5U1C2co1m+6bmkuqwnB2JWfXxGdOgu4bv9mDikODEjl+Kkstcb88E4AzbvxSoGxeT
9QV6mEO8axlT2qJbu4619gzWCUbjy00yc5mvl0W32eEHkRjPohZnixmQVZq9yWU3XOEeDvJ0CYFF
LLWo8HNmUn3cbTobnberiL+bfqNArGN2D7hCsX+gB+Yl4pu5pSQ4XQVRNJGZGx872T6yM/3idn/q
1AAVqWJZFHYdmpPVPJaEMidy1y6ByTXT/mcEmdvvCMC2lHqvZqRjoqr9uS2yD0lJXTYPL5i0yKjE
zb84wHJnaszcDtOaRS8VkWA4ju1479Lu3bcJ8BgtXQvlsa/6m8dWoO6Cu8mKouvwLXLnVJGKSefk
f8fQesQsvq2RwFqzP2dEsCHKfgRmvxvi+CFLjUfRLPHt5DnIo10IV3OySPVVOPRUeZKGj3XV2DFS
/VSYxkZRPeS9+1tTh0eu4W7446Em1mzr7k/eWxg62K4ZlOm2Ot5YIuQJQ2CLEwiINFRUQAYVeA1p
FOskNB6AFhXHIebAylzeNK22GPAw9rK/PNJRtwzb+our8XYC/oV/CtQgbcdGDrV2bkjq1HV5jDMi
tynScBNijeYOhcEMiTSlRhGmlpP2Hzn0DrMaP2cI+tHiajSC6lg7Pqk599GW6bZW86dl9NuGh+i1
jNPvbDQoRQlYbQqXoWboPkcwg6vOLo2jYYaAACiKX3lOxgDYMqTE2fShfMVm2O7u3tjtpZafQ4rY
nQg6ePz5Chv9rvKaQyjgIxjlj+7mgymN76BQzoUc1doa6lNpEFmRmf/TIISd9az25Ojxo5s7m423
l1vGPomQWsfBgaY7en+DqZivsyDHmziEzYqKFwowxRC2WlGkf3XPFlJVj6VyX6hah0QwQpqeWhPq
KqpQRcXbKg0Gc00XMbdbileO5Mk9jnMDxC6Z6IMVDN+V7ddXwe9rJyWm9Rkm3dptQMYHlsIX0Z5m
XdyanAKnlrO8ql1Ul/EfLUfeps6JMmcpey7iAHhSGgyxKcSlGWphbWbfgnpgDOLaPGV9KMnOYQ2x
8xgJs+9IBqRNIvelXzunJmvYGcXeowm/igkMaTyJKm4AcgKrRJmGaqcrPVivJJTweDnfQ8OrsyhA
NnkQMYh7YmvwyorrvH0za+iy1BCCrrDeCH3TFFk4m7ohW1eZzUPchydXRv+kk1Ksau36BGDHTFmn
o885NffrpGA1ZPvd1xCEnBLY3Vna1ubW7pg5/AgbPq2WP5EHBDXrv8C9Yd/trq7oqQuRT9AT9mHd
fhskw3INWaziBeU4TKSFno+BE+ENLHY+Ai84fO5C5F1wXOCwxhBbiObYZdx68aldRJVcnHK6DYP6
qeR0HbDzQk4/2SNvmGW3WC/4HKf5Q0kjbH97L9CPM69n9T0f+u7HU/mTTiZ2EYJSDhPVemXbA4yH
YsZJKUQy/4ngWrNFH2iV7eiokhFRSpRW0t7DP3+mmm0jeHQAxONBiatFsk1IvBCaLED7bKYkZCdK
LqBGd6e1IooB00xbZcdry6loXBmmv6CLz3FYpqgpv7oto73I+hGDiD6Z7fBWWwGXkqb4AzQc91TY
vNMt+twmoHOy9IwS9ki31tqxehAq6ckzqy+7grAS19vS5Zs7mjw6HAXELO02O0t8bt3kbtoRr55R
Xhv1DcGZHAyloKFxMZbycAqHV0FRv6URUnOWzeMx78CtWBkVEqho8ugmkbNKO3x3wdxPT21cEYRt
4mHdmSzwPNwpXQT7UvYXpae9SwqqKdPvwWUiZGt9LcaC8jgN0M8yHnXPeicwbJMgQs7jm/2MS0S0
0/w7Lm5Ksw+4BVCuGQgL2r4ryeGPIFgWSokGfdOHwT4r+nPocVNOnFUCr7F19WtQk/mdNCsGl0Ie
NZsuVgouZobxRn3lHnAx10qLv4fcRsi3lPBpFy3x12jrp2rH3WyVkbJQEUamOLkEnlbrti+h31XI
HQOprIFDQxf1Vz0WCk2JAgg1PJsSdmQZcINk0skVJbHJe9dCSaDal6sn8wkFl6uO4Dp2SBKkIfU1
A82sImpWTQNawRU2KCDzKWDLPk30b+mYTz1hUyBdDqiy1NCBEuvJyairZLJ7Jh9PGEwQNXd00V0K
r71S5zMcOmlfJgeXdTDDNxICDnA99ocuJLc9uhs3AgdJi5ePfSImcBJlFbtPEI2uoOSv5dQEgcay
IsDIEnCe83/T4I1M7AkqlLUbKAAZOMyjAmJJWTzXISGvXnYf7SLLlwml6Kr9CTknoaw7hzChtkim
+GkYkt8th31ALR8SHTyLvPkeJu8X0WU/NJyLURu/DilHs5/Dai9kPpA+HfO3uCvNbT4Kf2NkXfQ3
EkaMP1+d8sx8oXp0RIHGyWtjZoTOGrCn7f96c2ztaOimPCP13xzhj6tYp9aTWEJUWZadbZ/0PrwV
NFqglAHAvrDOHmOcLji360O7iARtiaMusB7HqXqqfZsEM7PcTMye4zXZBWA2hjTEk06aqu4/A04i
5ghsn+P0E0SYMMte51gzqTJUKeoRXRxezDYoXvoEN2LgwmNGA+AVue7wGHsc6FwoTl0Ghy6AxB3l
2JQcN92ymmOKrekucBb1EyuCPdhgPjnCbV5X2IXgL5+pSWXzHNCfW+rFF1jA9SqPjHL7GGe9W867
mbVsrOZXbC6cjNQwKXHnxhfS/2NhihCPhc++wkrI6hKS7dFfA2MXwKeosK6EnAmremp+Syu+1iL7
sNIZO5UT4s6imamUlN8VGaJfe7HJC9ON5QBTnLf0kj2qJtyPTXQKQw402JErt+MY8e0GBcQptzz0
jyVB77JHy4lBSQb6lAd4SOasPbvhcJ81oSg/YGddlf5PUYA7ccVel8Wj5/1xsX4xG+41DQ6ZBccA
p8dMEY0V96zymR/MuIm2OuJj7bHluMBdMiKVE9kEZ/YOppNuXDd3D4aJOhKCKYpi4i5IC2T24IgW
3NFKmA/Kf20KnJE9KTiVkHsDpdG72Vs3i7+dn+wNk3vr5CLiT05LoYP4oZadVU6/zzStP1JIkBvZ
NUimO96KW5wON0oN+Z20mAggKVA2wusl5T7UJBRHgON58YppUzvWrSHMM1Ss3RIiMhJruLA/xhxU
Zhu8TAOb0YFvi2VtFI9VWqebRGFnq4MnMzN4htk4egPlWZ8EsPAm0jMuNWELI3ntEngcE9Uaau0H
w0EwHJSEAQrA0GbtHZXF0DT+r4FntBa1u6ZJdhWE7tlL2ehm6xLLYjjKBz5OxtHirEYEUR/kD7jL
9kQhhuTNMV0mzk8VdbtQpg5fLkS20EgvNTcgsk7yW08DNZAqYgh37ddW4+s2m/5F1BS7K/8sOvc7
TUnDwZSZ5Xx02/ixBS9ZYoaFOMx2kI6GlA6STAAorLydPQ1w65t/qawPtRA06XDD6c1317rXiBQ5
FpEBg7eekrcOtgums7ccMh15i/NIBw3K9Xqc7Yc8HR5VQblSB9dyTLBHuWzoc6wtdshpI5ZFvIiW
uzgF41lXfjaLdLNcFn1joWqHpEakfXB8hwx7ET3YdOU5XfVgLyT5mHWbNB96nr84SraenA/UD1vA
7QltRt81hP4pF2cT1rCRiY0GfdGI/E2bDiSDcTuhbIJ+YlAGGxwZH3UdXEUZbzIg1DTs2YcqaMiH
yXsRJPnaS1kSeC01VNbcaYgYMSgh803HS9gsjL6Tof7yhhTCLyRbbgdXCSAhmrAUGaW3o6p7YmdN
sA1SFIxr4HL1LgG84Tao3jS36Yg0JhqBdLFNVtgrgSA9jwyksJquFjpyH/0ZYXCaljrOVfYITfp1
xCRW5/LYsERVXBfXofnmDizWsFGH4PniVh5aGkjmtq45Kfsba1FQL96/KOxIvEJowcckYsIFmu5x
r2QY1tM6IwtPRhKuThj9CEVGM3dzzEoEELK4vPeCHmDPuwI5pdIi+Rpqhta8eDdF/1Rn/NsUZSEi
UtqKNtttZ4EjHo9Js9ZzChkOQ3uZP+icn9L3B+z+YuDnJJnn1fT5Fmw3qXmWErUg22qbLqBRwsnA
MtIlaEqDwOEVhBiHPfPZSfW8RiFhS0zNA2i9oNmpvH+F140vmMouUfc0jo/2bXAM8+guoMS8oSFv
4KuCZ+6tTBOAEI3S7sn2TNx/DgY0qwtvTLdAPM3HDkvB5LFVRb3xWRZTwlO40wFD2jZDsVzTVKwx
TJv30q7+4USDxImxXFEVuXEdomixtv+m6GtMGdE5jWh/opxtLbP/He0UE3JjJ9XRT/2ZqqAHd+5/
wnDJzDcfafEdK5tF6ke1fGdq1l8DBkSWQ0NlbheEUmUpfND5xYeY1xMyd7NtNnu/wrbXYe9RyMj+
QuAwXFgm2nVuBggSFcxnodL1LH5aD495wv4BooQfUKtA+Vpkmg8NS/ekplaKt3thJg8s6z2OL1os
TNc6o+bMa0M7hyDEA+t5TK0R/QrFw4wxFzwYZTy2CR4ELgyAGW5Rb3ZzHqGXJF23/DrxHRbGk2If
BJENB5cTiVeH3UwBWLGy8xPuC46foH4Ui+hRzMjUrbcU3vX3rsd01i9q+I83je8RPkP6kHZy5lWD
z9L0wBg4GTl1K3xy9HDwKMwyq39VJw5Byirc9t+LqX8Hm7ouJNgDwyCmOU7G3THje4NuGYSvCZVf
pPTl7Dxq9GuOccQNRqiMmuOueCwDsht0lKZ9s4nxzYh2fq2glZuW/6PrduUE4ZVeQwPRYbbVPiV7
gZloHWLCYRAVFlr1H1+6J2281DOpIz42NDGr/WSZh5PK3okyX482EQzR7bz8NRIp/CjOy57QpU8N
okCiSKJ6Y+ds3kR7sKQut2lOTiygAKAcx2k95gC/Tdu8pEV2ysP0L8thioibZ0LSuGpwiWEb7IYJ
QuG462TzXrKIlT6r0pp1Qi3nXdCOxyT+x24Hfp53y+dxlzuTXB7mtQjLXZ9+hNa1xP6SCsB4CYR1
+D5FP23N8W7wilB1wX1FU+8NdCDyPgvsy00eUmwzf1sUAaxnI3gSRE97E2c9qtIVcnmF6ZjriXQK
0OCOdcFIcrUWrOrEmLphRf9l+uYfo1+oP5AqLJffTzcVX1U+75MSWhHBg6AiXMUQxly3h/67BQzG
f4qtu0nxLoDdJfdNjR6ekVUe/LMxuKMEfLcTgeBEbtx0ZMRrbk4HBKUN6dvB+O3WO3KGLP4b480c
W7V2/QXs2IdIEp282IhG8EF+zJAqIK+hrkpAzkc01wbWSpax6zInQyoZ2z0v+rB858GIhutcZs+S
zuulaQvkr9fcVFT9i5qY1Uwx4hQLGY1a4Vgcn0xgCPmM/zTpbBk1/E0SWsFqpPmhl/2OoQ8xnFJQ
07sJQGV+N7P2SdvjwCtImBDNJBIXZp+muc2qeY1y3Aa5lv8y27X2ntcnL5hO6GEeQn2EJRUdoibM
zpOhkn0k2/DBhemC/X640zfLIgdA97qxuJ/1Dewwy2NzUvjc4xmd0rNM1XaqDHGemh7qZ0wDdYxf
EgXmRy5fkMEiNdGxnF2jkDlbsmw0u4CouiTITw+86bp1J8ObXU4xQGQsRaogeMiCU7Fub7NDyO1g
bSYuFw4TBy02mcHALyBwaE3jix+U06Y18b15nhgvdocrX5r489IeG/qwDCWtCxCKnZpzcIsKZ2Br
6T05IByibhA9OB3B97DNSR+kBoFESveWV9tv6qf0O+nsyULG2QAdj9bp5L8aQO8GvHQvpi5dtlPB
wkYb38PYsi5yiVTTaTXsXX696yqexbZzcBfgU+hxFsnuKPLhUzeK4JjtkRWxUuKd0q/H4zxXw07W
XfcwqfFrGGER2Bhi3oxirmFyYjwNaGLNE6zk/mA4nMOx2jeGMm5O5JY74v0sX0I6uuqphI3SaKRt
5I3V4DMrecOCVjPiAPqirc9d17ymhoEZocAW1jH4vDOBUyefyx+GnfowuAVgssj0QeF2cLVcEw3F
w/FpTOIwAiyCjVO50U62iOGpg87UZEsOV1FEEvdufHBq609qkQbyCIRv4nQiyIadgl5ra4eivcOC
+ZpaxJGK0QcpLrtn18sUyt4gsGwOijcpboi2E1imrCh45nXhbLwkmzZRInsoJTVUhwzRvHWlOsWF
h3NlIHKTxXzpnIVCkdNIt7zlHSRXVj/KVS6Md24TQcTRGbsZwimZlUPKtS9wVLgPO15m3Fcd6DBs
sSh74YHxcw+Ha6hR9uPtjGnet4xzOHTnmEf8xfGxl1tujZMXv+AgMVUIYfsnyV5hiimuzw3uMo3d
yWtkddyYLFzxsfi1kpw7urFLBjPZJVNBIhioN0bVliCFG7GS7GLMcOqjNdu7N/9gzdxWklZqwkis
kMjdYxRuZvM0Uv2ejUTD64AG4TL9E3UJwwMCOpdEs9entJYYhfSDJZlARZEVEM7Mtes6fIQNzkLe
lgMVqxSMGyJ4HYNwH8B5qYlVFSAacyiuYZ5f3aTB5zLglonvjivXXsCOSSVE+TzmHo9XGq1veyW6
j0A4n7V0ftUwnpN6+pOVnG741IBkpEeq/upNGYmdjTEa4HN5TNiDSRa8+cidzZk10fLRXuvEzbce
2djVBBIuNMTfkfZ1HGpU6HFkt0Aah4GV5FgZX6zZ5caGjWI70QMb0xcvRJfsnC+r5Gnw3Xbrtxq8
g/ztZ8jO/Zy/YY9Y11G64AI/5o6OR4RuDvf0mgfVY9CrJXLGBX7MmUQ78ZbGGEZGH/sScdOVaaL1
+bX7hHzwEStnH6TfRRLtei5aYhLPkVE9g6fboGp/e7wta4oHlT2msPZj+8jwyx0umYGK6mql2vzL
ICTZVtRtUgZ3KwbwHyioZQ+v2SiM6xC73ypia96Nz0BbcSBCXIwJ9In276TcD4lpid37Wg+4MeY0
vOS0HPECPMaYWirHZxIqt1MJf68mOaOT3VCHu0jMz1kzHmZclETbmAb9ezYtHeAabaxsWjRYVhrh
CK2KxkS6KeRC0WcwmKAszXDVuDfQV/c6p+mBflA8ZRj1a/kmUeEpDSTf4UBVbePMuWbpO5XaM0sr
0+WBUwHRCcbxc8cCbmdx/+ZL4YJVJFfbX92BiJSIRfDhT4Z8LguKq8wWV27RlQaQkoZBAnBNOK4S
hWY3hsEt8JX+MzolhY+qEc8+5VEPHguVh1ZCnnCXYnvKCY1z3079gWCL/pARdYe9m/dUeGFlhF8L
ja4AQhpHNRXewfTZOU7/EKTxYuPDedG7PVuh2qFA3hwKxpWZS7D28BHaQX/I+yne16pAwBhieNxM
y/OhGHh3jcrpL3FT/wZtxMUcw+HepnAEEXuuYIl5BT3O3OJnkhHCdq9+GP1CtL9HwbXqmCKG0Xq3
e3gmeOVIlHmGxQkVm2cjQfJrIoYSE3mJ9G0lMv4PfPGDjhvAsKvGR6Nyq8OsHQEhO5dbjDUfRleV
O6tVT/EUOOc0tItTY/gcOXWBQAytvqXowpfZczRZ3nYu52OfJpsBvZSMKN/hCVJt1BR7i212GPov
RWXxFEYPPAMvS7ODbMxvSkMuYyA/hT0xXffUZMXpvB1K/7WyMPrMxbnV6d6Ba1OxMOxiSXYnORPz
OHqMezUkSGCuZ79Lt7RH8ebwNgMtOCXSEufEVmS8Bgx+ofzVWzU2+9K1IKQOfywj/iwoQ+NmyD2v
cod7buf3fLb+WKRcukpeO0W3I7tuUWJC8cNHadFwzy6h59adjLTLZCUigs+lKyM4zIG+z0z/4Cvv
XyCyZzptNiZLyIY7Glzvbd5QeE6bCF6Q9yaU+8qc6Rwznpi1Ufkkb+pK8B2IFJybmn2lG4gRbEi5
sVgCRpbaFxk/bOJxIY2IHrDgd7wdb5DPqaYrbQzyA33w94Dw7BoPvseuyb0a3nyI2vEn6/k5yNwU
jf3SZiCuaMP8NhagVsWSrh/VzdAl+D2wPiLY9ktLNffEXefR8EN/AitP7kou12//kEjeaiPbCDPh
MTIIMFaT9e2OqiS6/NvTqSMafGwKVOBnhFMswo7OaHnSnn9QZv3Ohufg+vGHO7OAilE7+z6kkrJ4
pVQZgHTENkBXnHZeykKzv3Bfee50+ViHSzbR+hukRI0CMKZDVG47d/o22daLpfqi8OTO5uCmwe+Z
ONR2NihRigbONBomOFIND49jJs953m/gn7yUsUXRjeHfBQ/imr3rj1PUh0CNL3CZKVEGCE8gjKt1
0+6cSil8V9N9aUrWWMIObGUo5jK5iJgfbkqBQxPnXMC9JSi0Zf8xrECT7ynjOWZ98RLNUEmnPAO7
U/xi0n+gDuvQYx+mLwOeG6KnYxgWxmvrTUOfXhd+emurhYjL8tXjB65d0OtDR+dK6wB8EhYJJE0e
RpG4MLppE7r0EcjkrQ+Lb93wQfro1z1bDaUJXUzS3pIgytaV5+0DwIErXQx88fNTYhkP1ESeKjcj
Fh7vENP3NbgFA/OhxIa2HQuGlxBiLizLqe53VUxLDbALG4PROG8j54X92TKb6GslywvU355tnCWc
Pc18u8jEBtl/t9p8F6CkYxQQ2U+fFS1apVEdW+ZjKwcbX4GGtn5SjjmhspszOreogg4yAU8z852I
/evSfGEPmA8Rh4yJ7gcezXr6KSM8iFQACY/4RDz/1NCyqHneJu3TLKoWGgUl2Nj7vA6nhuQqup4Y
edL6NrMra4kUoNe6msYjUfb/mCLYnZEZJKL7bHXFzRxZsbdhAg3RunWMeeOAHdo7YV1cGjyQm+wP
oIVGtfRRrKjy21OrdjOW4EU9Ols94w5/rkzvg1jrwpH6G8YVUrja27hyeUAIDSPNOsWljpu1m1un
zIm/CGr7HTynpeakKs81xuOI0ps89r5qWcGRYrdj/fgePqn7SG1Nhj7YAM6Z+MRsvLOFFW8C8DV9
vCTBIsqA/H081ABQ9KmZmmPrR4c4i/fCZRvFxQ38ZodGgcQKAqFbVeyhcmEeKaZLfXYget66c1wC
O4U/Rj9F7N18qogKBVSHZyJjvTuZX6Z3l0rereivSftyEN7l4vkP6SkjlsOBiX9LHZEa9wOjDXTn
YhGrp0PuUBaByxIdBkvrqaGhylZOuk6r/G8GndtkhMKAtjds48Hm3VtJ9dSOi91JHmqFIW9kUAYn
+seeLgW/m7C8NCzZYo2clv2dZNOTAw639Buv9NxuR/cPp/OmC5+wTQwd2VG+IJP9gKXz03UPPruG
GtvNro3BJYGTEv0rYchVDADSJqBpfPgeFu0PpxxOsfOG8hSqT6xB59zndWcSbLSLZxt5JiPCCan0
NLftKbcf3Nj/Rykv38Vymw2/Ho54ly5YLe81/YFRc5vydgNJqyfvOWJj0fhJqp44pft39F59vvQq
WuZhbGVMRQYwURPBHzpHoZdZE6Nm1n43+Sv60athPSCWvQw8fiNbYP3YUkgYwmebvfhVDTZpXCAs
Ntvzr8mM1gMgLdSGYhNTQqao+PDTd+Acm9Qy8Qn1h4TQrw8Q1fQUOJebCbKtFRcIVEv83gWuMuMM
TqzH0AIdHREWQUg0iYuPnvvgEcSqoqtr88i1b5JpxYsemra4EKol4MpVcTcyyaxKk5cztoy48Z6S
OqSWo70kRfte6ffUeGjK+D2oLsZEiVt5zMVMQx4/KtM2JseN27jPY40aO6mLnBcz8JVTclNRcpu5
3moo3mrCcyKn+kR712T0tgnFC6Up0T0VsJ95p8pio1lIBeLcAA2AUxIw5iAgHxNp/AnQkxCVKF9O
1l32WBXGp4u81fvxv9HoCYEVt55De87xmXBT8DNEuBJudIGlr0zvIWLjiHElbAEWYN3VjKN5leDT
0nSjEyml1+U7zDnxK8NbGeMthNEn+ceZIKozozmCJaqW+iFNY9fZUtAXRPRbFsYxjGBroS93Q343
qgz9q3/vxuZf09UPGamXpH+Xtd/yME372kZgAl+Zy0egmOT76/dqHHGYYaZniFngOz7oMmHnPxZ1
V1T5EucEaw5f3++e0QQuIxJHBIaGEjaycFJsHOm/+6R3jF4BVQG5FMptPxt7tWxrdHz+H0tkkmeS
5WcPPLRqqxtGsbWNR7YaISGb/5F2Xj2WI0mW/iuDeW5iqcViZx8uL68KkSFSROYLkaqoteav34/Z
i0kGg3OJygJmqjAT3WHhTnNzc7Nj59DOnsbCcnT7iurW4tNk0MEOFdSxIClEAd52RX0PAG3vivHn
pGItCSDvunlH0Qj48DTPWPOUfRYnHJtuVZoTpbzxp2YYahtOBpNppP9Q8JS6SW7N5EMOCTL4Hyar
Tb4OnHWeAICE9gelpCT41MhM3kPPCMGkAiiPU8Gj+ianMxj4XAzdT4NTSBS3kfWOcpMB5og45t9W
oX+q+gGpRA+eY+u9JXrnWOW/lfsXKo726N3I7SeEWBw6iDeNXjD6A/UMKKAh6d51MGsnqvyQCMZD
KwBapSgqggil70D6wdB3g7oLT7AIDpQu/1on46dSD55FOP8rRiK72rgp0vqlBx/m5l8MhhCT5JFG
4EECl6gn3XfUhSgni44mXJJMeDdIXxBAhPPyUuO8AhSDaohUZ9pfAnDlpZrbvXSfFZQrJ1APwQPf
O4nWe0nPb7MRkrW62dMxdBp4MgdcO9WKJ5Hc200hhgeo5RVowJjGX63PwCokmVL4swvrl4E5v50J
nFzrog8gSRHlfhEEGORFuI5gC9K+Jg3AHSA4o/TBdYsHlBlh6JgSD+Dy6CRptxJVoiZ60bhFSN24
JAH1+uOll5hrNC8pjBJS9QyVMeQ/70VI02KYkX3rIrroAjAiZrrFDwtVjQKMoxjDzRQTrwxf2SnM
/eXeB43HQkZVh7FQb18M8lFQ7jVYdXqEGVTZfBDCb0H/wJjjIfW/U1SAuqm7TQCdo1oM/oBXiDzu
zSCmiKwflOFZduGRGN8l8udgfIJtn0QXbQoUE3JyQmjZ1FIGPwO0J7mHDveU+hA4AKhtJXMvwBIa
BU/I2TB2y2CLGaBVzTVtjABygVXIZ1cTJ1wcqPqUQZFisAUDitA0RsEl3SsWWW8K1IY7pzDdZ8Lv
ITZcIKYHWLUOvRodKzhgeClGHbEoYk5E978K0ifdNJ2h/NZ3X3NoMJvyvc6IbuxajpzDnoErF9Rm
mevVNWpLn1BOO4zBnSe3J2qJpzh9QsCGXSgefY2JAeklxX17xsAHBnd4+VyC4hzQBhpIJ3uEPP22
QfOmu611lFCLT67ykQmPH11lfOwy4wN9bbqkBYksfVCfmoZYPsc6RMtJ6DAQVRBPGZbkjdX1wdkT
ykMQ5w8tRLAl3AmNyCtp9KMHyLV5UqJa3Bq3fUIaIEJCU+bnCZvfobJB/desfSfTbrVQPVFPHCem
ajFD6RUNrJDdVSWJcTBmoUZUOlVyPv1ZY9oaah6nLox3ct7fU0zipREwiU6QYQj/OSy7T9QQGQ8A
u9d9BArlqOWTl374l6lZiZpNVACkzdS6x299yxS52n3qPNH5FwOXnlmjWWPHzZnXyKg8jWCd/1Wr
VthJJJlosT2SuwM4F+1/GQPT0ugbZfbQfpaVl0B/+s//+F//9/987/+39xOAUTx4WfofiEE9ZOh/
Vv/1n7L4n/+R//v/ff7xX/9pyrIiSbJlmaoqqZqkyRI///71iR4J/2npX7mEcLk2MEXTA6c4Sox4
3DZfyQXfWTY6Urv0xn1mG56INCJBYZfaoX39L5C0jb9Afv0XJCLsBi2QdFuTbSSrLwBN9gC1bf/A
a7Y89w5NroOxv25VXzGqyIppaRYtSNEyXhuVVQiGmFBkeAhcXBy973l8KNFelM/X7UjKmiFFNHS6
ppbOUl4b0gXVa5WGKcmKhXmn6uju5TOjSfvRKW1hHx6v21tbl2pIOuFKQSt2+TlFhsrJQnhBlaCL
ctg+erK78rs7frtuZ3Vdc0OLr1ZVqF76skDX+E48qkfvlB7ak3kL+AjltYN4gi9jw+L0G5eeOre4
2MlBUhtYgWGRjW/7vbCrjvqDuiPFOYi7YK9tfbcta+rr7+bmvVUy9AbP4EH8S3W8S70rXpJzbUd7
92nLG9eOwHxp089nh7BzB/SGJTazVQA4gVHnihuTbxsbuOaKqgEdKf9QdV1b+rwb0Em1pgF8sG12
frZu/H3La3AHV/exOOTHrWWtOqMpWRoEHKYmyotliSDVBR+WEO6De8+7QDsklzAjbBxlacvM9PPZ
7rmlmiRtCiyDYokDt90eHr3T9M/vTM3vJUc+NTf95+ubufrFZktb7GWhB2nAexNKY/2plz7I4sPY
bJj4tT1vHH5mw3y9LkOQSjMz2D6oJN67QEp34Hoc7WCc/AMqut95kNwnNjmLDZjYpgywT+36GB+r
yz9bq/X677DMVkFqs2atkH4YSXgSmQ1r++r0j8wo0001+4zRYDC4kEIaU/EQ1KrqIJD2pSDbr5uR
ppN7ZVuVxY0n+vqAegqcmepRUB3aajYyxUxR03re9TbN7XafHseNj7nhL8oUbmaL0xQuYYYvsgnn
wnxwS+Ig3emj9U8XtwiS/tBZbQ2Ywh4uMNC+MDi5R8nTRhiVRUFyv9+8vqftWm6npiiqJSq6Lmrq
4pBT2Yv82IsmLw1O1icqU7/csXpAi/Lm+qdb20RNE3VDlBWNy3thCtE0v6ZZzF3afXBpAlb12W83
PtR0cN8sRwM5RdNdtqDyfP2h3L4NykGiHqKLE2E2iM+z1GkwdoiKSk/XKgXlxvLzjRi2ujKd2CxK
Inx7y0gJ3W4Rg25mlsJ9kMsvZQz1CNWpP9i+mZFFnKx8nwYWM8Z2Ta1AeB+Bf0ST+R8aWQTGxpAT
cukhAUtO+xhtIJMeBGCVD9fXsnaItdlalrGR15mcZqxlEGnGKuoHuOY2vE2azuQbV5jZWMS9wPQ8
Xc2R7TTvzGNyAju0R3frSM9hStzs6wtaTYNnK1qGv0zyBaoeXWJDPO+/798HF0Yxb4Z3yqNyQSTo
BG7lQ7a1xA2/W8bCRI2akbEAYuHjYMNedYoeMxiHboAr7ACO1fcof32Dxff6WlfP2O+NXQbDUBfd
jsYtZErNi2p+rOm8DHBhh9kn1TO2IuJa1kNc0lXNlCaMxcIhAfxEUekBM6sc5q7e9efggrb8Efmo
u/ou2PyOa45pSARD8D0KmKmFOWofZQV8Dla4QEVd83ur31/fPHnVgsJCdBOqT9NcuKWsV0TBiog0
xvb0HOtshu2eIMSAX+BBOgVHtNUoKNN2aA6jLTlTWkAXF591N3x25S+RZbAwhiFLLFldxMqgVCMl
AH9PabOHbh6NJZqk11crTatZHMJXNqZDOrs4xTEBrqN4hR2fxY/WO++knKz7KclrTzTcwOum9w7/
3jMGmx2u2145HLIsizoZM/cbz+OF6TagtFHB89LGVGT0M+A4e8jO142s7aGCa8qqyLSCqS+MhBCe
BjKwMdC2AILQgi6zD9ctrOXHCpelaoqyjpXlWzdjdrEGcQVfza2o3UQG73zVCfcAal8KytLlSXsc
HXkHW+BGRreSmDMEJOrkBZYM+HnhH25e9y7KEAhl1dJfsfixjA3EsuMHUPUbKepaUvfK1MJNotAz
dWgmc1s8mkfZAWkBEBnSyH23T532Z7CXPof1/vrGrvjHK5tT5Jm5pkSwQvuvpCCaAsP9UUFrViOR
eN3Iin8oliKZwIc4YKq0yIpHI+8DRHohTpqwhv5dBSv1dQtrN49CHUQGfGapJgIGr9eRl4i6ez5H
rD1Qctwbp+wi3cCcsBO+FGc4Cx2GVU1nw+jKHaBYhiIqEoURUq2F38ea10YVY1zcPD7VWidy0jOK
wXa4Z1LENiis/oUU6CE4bL3s176aZVhEaEMh4dIXTul1I0JJ4zRv7As/Q0W8D9yexnsdvFxf4Zad
hUdmohGJo+fxnGGUufPcewHVL7OLNjx/y8zi40lwsaipFWe2hvsVDaOeUdZQMXXf/e3lqKIoarzm
TdE09MWtk7UN2FAhzEBrHyTx+2i8VMPtdRNrsV4VLW5ODKiqIS58QlHzMYxTeJ3gaa333Gi84v39
wAB/sUtQgtxVe3CyJw7cvoeeAxWrjWRh5bBxwhRoKQ0OhCkuFqlZng7zBNWzXlMPgZCdiqHZOG0r
32tuYnme5V4tJd8o+F5J9Uk00WHXmWcUmMjeSLK2DC39fIiHsBYAG/fDQ+f9JXYIyDF6tvHJJi9e
XM+vlrPw8tbyef/JULi33wd7KgLWJ/G5t4c9w3BH19mwtromSbF4AkqGav0qSs4iLm1KOJpayFgr
xxx2sh05XHc7wSkdSIt3xtdof2rBIm5VJtZuUJoAv+1OfjOzSzVNGMH35r9yyMbpqU/TgSNS9U/T
DYPUFRW10x/UmLBqKKqss1TZXHzBrPQH+E1z6lpIndTtzyR8glNuw01W4jDlOW5nMhycfvmmrrNS
bBsBPqAmlo7d2B5LVaML4p80NCkNwKMbn3Cl36BJsqFJpmVZCuMRr7eyDUcXahYu6r7ufzLr+CPN
koeiUp1BHC9lBRi9aI6Z6t5F3ocN0yvpCJmcyFA7F49kLtMR5IvVoYec2m5fOke1K7Lm4SdjRDpT
9Dv/Caz0MUf7Ygd86LrltT2eG14ckqirh1K3FGhyxb+gumZiq5VPdPpcyPuuW1oJYK+WuNhdUNd9
maeUJWv3TmOA1aDN+M8sLI6CBKN0p8R8P8H3P8DezwxrtJE2bi1iigKz01YxrVEKUy4nwyiT9fqD
wjT4xjLWfUHlSFtcNPIy0vciQCpTmJqA0k/NC08WM9Rx+COD6PL6fq1danyS/7a0DPhVNAJ2iBqm
MQ1bvaS3wdNUcGSs9KgcYfs6KBf90OynBxrg9Y2dXImXVPslWZfJ7BhvX+yk0ahqKWp4/Fies/az
oMf70M32Gyuc3HdxB7yyMu317HupiMIoUQArBXqw96rTn8ajdmQegwV5+2bjxll1jtmSprM2M1b3
CXSYMdXbJh+OcRWi1Sxs5CFbu2a+NpHSXQuKFGrfeIRh5aGuvo3jRnL466tf27NFpuGDizRElWW0
h/qcXEAA2ONFPZRHc6NcsLEYbfF+iMMYKl0PR0/bC9SZO4W+cbLxhp025MpitMVFBXFlTAeZJnUg
KseiyJxGHG6oGDMCI0LMMDZk+KkmPG/43eoZ/u0K2uSXM1dIvdA1SzhNqYCUZ/moXrRDcRRsJM0u
1T68F/ehY+21DW/f2s9FhNV8QavlX7zPwJnqPDpagQDfWvoPzUzHYLY2RA/6cswh1lfLb0Fyn1DN
yYsNP1/fP+ICZQeTDsRiKYkMxw2jaohsqN+jgkna25BmIGxEG7F28uW37vHbznIto+aWukk8Z9gG
Ri7Y7jwB3hlJce9dGY6HoH5nGBBgxePTdQ/ZMrwIf0xg56LfEv4KFDp2aqWe9NT6asbqC2R6Z/i0
UcDsahVRC9S7rpted5Pfa17GRBUaEFOd0pwACVUAJ31i7Fo3da6b2fqEi2jYG70rdSbZm2GCkJQ/
a329r2HnLvzP1w1N3+jaN1zExMrNKLKHGKIccWnM7msjQdJ03cbWYqbPOfN5wQPUUMpg+pTinctA
GxKiE2RZcz9et7PuFiaXsqlCRLXMq5U+NBC9mygwRbm3wwDS28zr7aqCFa/1JkS9pMA5hnK8tQUH
WY+Uv00vQhbBI22tmmicxEejOJnCxwCdvAYaBeU4+uXh+kLXP9pva4sD7vXDYBAfuVy8xzJ6Rq73
+u9fd/Lfv39xsC03M7RcYyOr9Ic8sa5Aczuq9nUja20Y0ovfVhanmA81SlDpTo+vzgEa5Ph7+XNz
kA9Q/e+zb9etbW3Z5KMzHxyNmJnOiJChIrIRw1cuxsGX6yZWXwOz9SzOLHy3DOK27FpEa2mgp9hL
59T6PGb3arb1Pt+ytTi2sel2ZT3dVnKFsgBDCc8RCqgBiO4hebm+rK2dW5zeHA6aJArIaKSOUTTG
CtKv/8iAtchkEGCzhFRh38r80jMHgxThdQPrngYIzhBpFcmiulgC4x+5Ecek6sPFfDQO443goK/1
FRq7/XbzRFqNBRrAO9nQwVIvX95aKaAl4qJNBdnbUdkHjvyZUT3UkB6+B++Ny1SQR7oTYXRQrz82
Vrp6cme2F26OAC2Eu4gE2dbzhKWKLsYTYhWAjZll/ZW4d6fsmxHsN8xO4e3NLTIzu3D9IPNN1Y85
yv3BPVI0d+TUrg7DgXEHqCF24kbu+6vZ9saeTmoDuErS3oAbY8uXR3Fq5osMy50QNLLLE3N18lm5
7w6j036Ud74Twxy4+7N3sm4awBXIrUxrkRNrjVXDAUf5txAhmzCgOT8gimRt7Ojq+QZRqogayAum
V16HK63PJUvKON+MkKD/y8jI+K1jZtPV3+Vbb5ZVn/lta9mgZgQ9VBkCnCCT1r6DE7MdjZ1hBBu3
8+R6b77ZzMxi46RIafVBbXPbrJ5yZqAN40aUZca7kq2LZbr+rllaXMboSheQhTGi9W/4YvQF7MVD
7QAGfiBThGJw425Zw0xq9PkoX0rUmPVlb9ivePQFLuLi7UsG4zjjoHeQ1tro6f1gqEY9ec9bCLy1
bza3uIj/YWlGzJigsomuvWvelkZOj3Ej8K/a0CfosEUD6U0np1fgyEPlBcWc+lIiESabQP8ZPNqI
HWtfSzZMg2YRlyfwxdeurkq5WfaRQsBwBqp3+bvwoDFE+lKgxH4PsSSKa8cNk2vhija+aUqUmxVt
2Y/gjojzfno7K6PK5En2ww0jxzIzJ0NkvoK7njH4kwhRPtUflqxDjZA8Xf8b1jZXBe6Eyoqog0ea
dmWWj/gFUzzISiEOywRwgkgnBBthvJVjbVmZ7vaZFTmFstiKGYEZgQVpsmOo7xWr39jOt/edbMkq
sYr6qzoBQl8bEcYk1KUGUomSGREUK3ZpCddjjZIaBJ7SxBK4daG/DSWvLS5uOSZ6+6b1uWFTk/Ie
rIUIVlnfBMiWGUbbgNJsrW55tVWh5aUSRbCJ+D6xYK+DshGemTK/KRR9Z6nS7rpnrC5Ok02RVpms
KkugWmYwN9vozLOO+V3hPZcyI+bKDUzT/8zMdEZmrjFIVVSpPaDh2msfS7G41DnkAKOm3sBWsVWV
nfzsdUTmg83WtPB2sbdkvdVxEaX9CQGg0DxeX8xKBH5tYOHoEAIgFqpRqar32QnZ8HN1NO5hc90V
ILt9Z6vL/esjLBcEs5s5PTVpWpkLr/AjoYZeBmgyQYvWOrWwExNR3bGCkGrHNNt52DMidDDv1Rv5
llmtH2jVXl/y26Mt02aRpSnLBNJoLb4fWlRRZRVJbKvCQ9n+tKIKiRxxIzivfbe5kcV3482cZSZM
ZLavf9fcW9SA/tkiFp8tlMKhNgTS1aG89cpb3rII9F43sXac5ktYRCdDcZsi73C9otdRcVchDj8W
1ruccbHrhlagKnwRXZcoxwN9gP739YlKAkARDLCj7Bme0rOKKA/Y48hWn2XoAc5T1dK930QXvq15
YBS4BfemrBuyuPhCXSUi5GHAW6lYd/IXEgLI23BGlfbNrvneMvUIF9TRuuvI/tGf2YSKrW7vzP7i
C5qQrVsNVI92bX1ADChnPD/7rpXfN/Z2Wsab8zYzs9jbUe2gAGNCnzcVhHo2utq08zwGHCYgnHhD
Ugen5HWba4F/vrOLS8YlZA2lxsrU4Qssz7L1IAufNO82C5iNgTvjurXV4zxb4CKgRLkvBLkyYY4g
ZzFUKD8eBfizrxtZeQi/9pZpzbOgH5dBrg1KAeaCkgss0Xv/oJ77y+jAtHnYAqFuLWnxhvHaZrQq
FEBQMoKRiwG0iH/9vL6iDfdfNuFiceTeqdg2JbwtXBh6YjgnmE2u5UeD6d92OGY8Aq/bXL1sZp4h
LV4y4WCZiiVz0CH/h77lnB8EJ6LM6CDG0juKE21Otf0PJvVp1gasjrZE6VhapSp6yjqZCt9PLe7M
Vlxbfk+DWz7ETnfSxMP1Va4ebOIZrEk6DrdspI6x2AdZW+V2DSWJL+zFnou0P/VbV/eGneUXhNA3
TxQfoIkFJxFkJPGlhQ8KUj7kya3wfH1RK7UZDsDvVS0/HXIWlRgIhMv2xTxaB5aWcgaYmH5hhLl7
6Z2UvbROcBPTsXP+yDgVC9IGRTOWiGUPCRJThrrFjj6SGqvw+u8ZEr/LjkgefPAeRnj+0Ch7+Heg
3roppgDyJoJav40vjn7TqSDR+wKITQGnETrww8eW/0tMPgjyRnlmZfZ02uXfthYnXw6FpKyGyRZE
9DvjRf0IBYHT7uqdfx9+jM7Nd8RQpuso3ZmOftxCUq8FHjBtVE4AIb7F9xbgzsPR48qXmfpXEjr0
MP/Vd9e/5prfzo1MP5+FUtPNYheaDU6ke5fAHgpXiRd87dOtc7h69OeGFjcD8qp5A6yNMNrsGid9
6I4IDJ2rl/Sj5GTPiIjs/2RhCkDKaUwGiMPrhSloIQz9tLDB/wSPUqw7dWsxpvzXdTMr6FTZUsXf
dhaZQ9hr9dh6BBjhpF58oBPJnYcA7y65tY5Q2J2ks/7B3/ho657x2+b089lHq3pPd0OfGlStSQ6E
86aV7nJU0K8vbd01fltZuIaranpTBC7VyZ5C6D4a8fUeguaNfsO0QcsTPd/AhWNkPYJpFcrHHKNL
Aiyo3kCGrv7+CTpGlUSboN6vN0uhhys38AfZZas6OWSQjbrRqF79HL8tLGN/MfiQkwo9TZnBKdNz
NTx4zVaTejXnUalfmTBRUu5Z+jOtuVbwG25r805l4Le/sezuAJH2H6fDGgNzELgpnJ3lDIfQJ2h4
Tw4GEd2NGGeOpSbdDuHId00xblQm1nKfma1l30SDuKej5w3idGBK1H+Uxm8Kxfaqe2y62FHju6J5
+fuOPbe4SHwM1xLEwEKAGN3OfVmfyvSh1qFQlJ3rdtbuKg0ICVOHpsjk8iIEhSGqNRHCq7ZfQRxQ
/KzbDyFSl6gplsVGGNoytYhCaYfLMFxB007onzTYL6OsO3umcE6hB87L6P31la15PK9DWVYtkrg3
0M+mAzNYWElpV0Z96MTkUKdIYAX+Rp6zZUZ+fXQhxoZCJ5KYORvf0Y3aGUhdZhsA9bXwMF/K4iM1
QQqvY+PS87GOZXdrbIWftSiqweMAQJaxdhppr9eQ9CDflLrIIcqDZu/ZM53WvA+aT9c/yGp4mJtZ
5EXIEI5CKE1m7J50DL1FJq3iXXZmqPZQnK5bW/0uszUtQiq6QelQ+KTxQXLJjUetfgrRRP8DGxY+
q5qyDgfI4pAKNWy3Rcb9XVsXGbkY+asqP1w3sfbpp1YH+GhLk4mrrz8NUt+t2Khc3QmM1Ggdfi1d
f+Py+ZWJL283OilAOPUJJb2cYAzqMspBBE6g3nGP/tcexeVTeJ86sClupTxrQWBua3FcMjFKogzK
Gjuu7jIfEo/xtlIfYECHlcq+vnVrHqBPtCEkASrRbbF1otz6VWF2fJ3gSXFvYuUxUTacbPXrzExM
P58lOWqJb4gQTtl+3ZxQHnipBW8jj1rdMKpqJNmKSZK98LHBZ4jb8Li40/qiG7eBL1ONkfZ6fpbb
H9c3bNUU9wC8k0BFFHOBDkgSASkvjbGeqPhoIV4xui/o++6C4dZs//7gF848s7VYFpfpIFrA82zE
nZEijHfVAKnT4fqCVj1gZmThbPqIIKPccuNkcuOMgXCb6i0aZ93+T8zQtWOkXuMZNP0ZMy8YTS+M
QxEztK9QQ8LBefJt5ANTbHxzRnWJ8cZptoeRhtc2glDRYjnHRqmf4XPeuZ7M89IFYyMcwui58rSN
2LaW8lBh/W+D0x80W1SYtmKlCnwgrYVPNBkPrug/+OiGItECT4auMf/e2q1kFRvHduWaUKi9EE+Z
2GNE11hEbiaCm64wYLKVj8G97Ex4VLQ7jqgy29tPsLcnGGO6rtJ4lcHGLYFsTdPEpdjAdujmPzIE
zHJtq8m0asHgq0lM3LztWJda05pKRHFT8tLHoFAdFLSc6w64HsFnH2uxZV6WoJst4R31fjygtbWn
Ziue64nYB3LKjQ/0dkEcXSQB6ZiJMo3kRVw1of9za1Oma5aqO3NUv7iKvjXjsu7uv21Mf8PM+2QT
Ge9WUghFjQ5zNoxuXntIfOo55nArqvGpltuNm3Y1WMyWtTjFviBVVZOyrCx6jo3AbpNPgrHxCpOn
iPPmGINkMXBvi+m8xTE28iod1YZ1icf87P5lvYTfUQryHAktpC/ItOzGu2HXfYtPvoMG4a1mp4/G
ecNZVhc6+xsWJ7tUrLrP62lvP6KuAqSH7kn9CTGwd8U5dtIP8cV/3Br/WvUZSydRooWnGNbCZ7QB
HFFXcYtp4006pDsfwuTry1rLYWHrmpqE4Nm5wl57TC52Qq40kwUNNiYUmjJo6axJIQIZwuum1jbQ
gO/M4jjLBr2g16ZgJ6wQBeW0xf1fIGD4151quvvrRlZ7XDyhZZnd0jVdWfhj66lSoBkSmM2JaAr6
LAfNQRWdBJvG2nv/lBxI2NoN51jbxbnR6eezc+fWcjiocOjC9PyxHg9p3XzMmLLipjldX96aQ8Cx
puuKxVA2yc1rQ9T1rbiaVkez2XRKISo/dEYibTyc1pfz28piOUOnQJ3l8qVcH36M7iwVCEKoj7Xy
6fpqVu4smQsEEjyKHwCijencz/bNd3tQSSHBo963gAGhez9C17gTgeUNJ/943dqq/82MLV29KAYt
mSIVsl6PLRq0WVE6ellsLGotBhukNDw+mFcGIvF6TYMSj1lokA6moXCWEfWzhOB9Joy3lEltEQmy
vT60zp8s7bfNhVuEEpSjooDNMTf2BpAhXYguXpL+yQmeLW3hF2ZsFqUcYKbvPkWoXbWfzP7j9ZWs
3sl0GVXRMInzb6Y0YykkAo34XmHep2fZqX4Kdj5AmxLDwn/YiupTzFleLARWgoWhTT346eczBwQV
lI0yktXgdE5t+Zznz4Z3l0c3PtSl1xe2enJnlhbXR9j6ihhJnNxarg6QE98G2dZIxqqDz0ws0hm4
5JNWiFiMrvdPljog4RW/z1FH+Ucr+dVbme3ZgPRG5U4xqDOan70i3xVZ+Cf+jAsAiOam0MxFXIBs
y5QraI5tz4geZUF2hqq4q8Wt63X1qM7MLCKCVWiCqnoaxQ6zHi9Ji4KbLgTyO7doH6OiDC9yPBSM
6NZbz7hVZ5gZXsQI5NErKa/IJXpZDm6MsYocphjbjQ+1Hl5hP5mYRmWYiBYv09iKvaCcUpZpfgHh
bWkH4vQ8vQlaxD42CYjWz64GFFPDIqQrCweses3LCx976a1ySJzkWF/gbd7Ju2hfbJSWV339t6ml
E1ZqIbR9xKcb9BvBbHad9sPczFhWpu+5n9AqQFeD5UhLfpLSlRkcS3Wa98/15/pXY7v44j2iIiva
ya1E4tl+yD/IT9cP2Or1C/uiSmtQUd5c8vIYq/KYmOQpkYzKD0JzxaWDEUXe8I9VL5zZWYTzwhT7
jCcjyUSIiEt8zt1uo0a2+pVmFhbhVUQ6Rax6VlKggw7Q4oBqw/3Yuxvvg3VHn9lZBFckh6UUGS4c
D5T9Rdl7jmA3UKvAmndMPpfHv8/WgV/M7C0cvRHDtJYYKbTHSvreqNkB1bKX606wGpt+m1h2nnRI
vyVo23GC7kY2HAkhZ2XML0g2mwjahvnhurnVJu5sSb/O9iyqF4he5q2IvaB+6oE3F7DV6/5Fh9Ye
Ub1aPFUVmA73Ma6KXeOehX5jveuuMhXrKMxJir4IiV0jNIqMYLk9CO0JMcF9bcQ34mYC/T+4ym87
098xW6fh19Ddetjxz6ItOujEn5Wnaj9hVIS98P76rq4vivIIbxFePsvHSKzXctQOFpc+ElW5+pFa
+qRT80fn+LeVxTl220qpqxgrcfTFR1qica6vYvLmN0mS+fv3L06xOgqikmr8/nLM9iizo4awm+BS
RZgdBu8z+gejcL5ucjU0TQ0oyCtMHcrg119Jkga57XphmlYE3h94SC3Vnl9sLGw1vlMt45n463+X
tW40klqkB9DHMbRa/OCWRXhIu8o8ZVXkPSVDzzhLE3oML3TVUSusdG8KZr/369pA30GpD24umQ8+
8wGPSJCPO6WDoujvbgSYTBkCGI1BGx26u9cbIcgo0sZJSSYU1Uhb1el+pHG34UBv3XQCftLKmJ7N
krlkRmH21QjFEbQ6DB7HMa9tAOVfKkhBN3Lgt3ZkC745zrdkGCYLer0Ytw5VowtI69IxPGlpdGwt
6aYY0o09WwudpsobTKR4CA3VwozYWT7STfir55uXsbUOcYg+gdYCaLLuEKN7Sa3oD5AOFNeAoZmk
CcBrX6+s6OSur1UuhFxx/+rUpj4g3fwnPVMTKLdKOgK/+rIaZDCNqiQm61Ij/8EMVQb0AlR2JPV0
3edWYyQiYVOFl0olrvF6NZlnuC2qMoVdt6Wl2FqcJHRo/WA8Wo0mndrY7z+MPqJsfWCpqEeP/ce+
F4UXy0DDIyn7rUOw+kFnf8/ibqg0T/Orjr9n0Lu9krWwW56MqNhF3k0EWqL/I/ykJWnQhwOTZGxk
0WZpBVEreN9z+R76PZSPB3cf1jtor7MH+eQ68GFf3/EpnC0j7Nze4pR7Ziy60YC9Jol3gfA91W9M
1te7f3IC54YWX3ZSj8/0SfWrRLl40n3WszMi8H87nqDrMNu+xfdS8nzshWk5svVJ8ZSnRgvsUPU3
jvnaHQFOYRKSYMJBXB5zRO1qGTYTjnkfIYERn41c3zoJqx9mZmP6+SxbyMcx1qoOCIEnGc2uGAPk
uMTbxByPSADv4xGpkKL4GWfR59KSdtbY3qlxc2zN8Yn6hhMm2bsw33KWX6nfG2+h+Mfw4VROXfbP
IzlxpXYity9B3Oe7SoUlEeq9+KB2LQ27SK3OlasAU21gFND1sbiJ0T/e2P0por3+I7gzNOiqNWij
+Z9FCoz+dx0NFVfnqJu1rct68o5qIUTxXYDIqe7Ftl/K3cb3WP0cs5UvzslgSEUVoNRrC7pORfKU
acIhUT/2fuVcP5CrvjUztDgnsaVEURdiqJ1GeMl8my0E0Sq6EHjhf3/FxSERpEFIDAsT5X4iF4h5
tMA3qJ/H+0n3ZMJ2lMjZPP3BuohqkigppFbLqd0KPRu/kPhqlvTXIP1A6vn671+L1FPU/P+/fzmp
qwqa1cIZxweS/lJyp/EdUOhcCae+eGiaH9eNrb5ZrKnVOR0Ci0HF16dTyEV0N8PpXjg2jGaiHXNQ
H/T9JCoB4vzTFkD5bfrCYxxuRqb0mYhEiP21OS0IyyzOmNoNWmnSquovMUK7kbtFpb9mhy4uwzLY
IEtaJBNjIZplnud07cTPniHu1Dp26q2p1rcertAP/21k+pKzyJYUeun9GhGIW3+vlebe9za6CKsW
SFvJrWHtpMr62kJfjb4WTBhrBXW8Tige5CzauGhWuj2sQgMJrFJvf8vpJ6FZGPEymaZu4nP21N3H
UCN+j26LlqoTLPCft3zgbQR6bXBxaiW9cMtRB6tZKCLqu6JdlqQ86Wd12JqMXds+hudM8IW0wBV9
kYMgTmR6VeYndj56z67en3xN/9uvLELAzMQinApKhK6GZjDcFkM+KBbhvm3Mcnf9lK5589zIIpRG
1aDjIgw+aml1VMvgp9ILFyvbwi2uBAMWowLFJOEHmrnkWESvKk1LQJnEU0A+tm8jeHRGRAcpKfm2
vPv7JaDX5hZ713iGNGgS5rz8QUf4vW83nhQr1/xrC4uNk2WhyAoVC79o1u+jS3kaL/5pm6hNXrvL
51u3cGoUk724gKQSadSd/Jf6FO08ZI0au/poHJRTe4NM8CU5/QIeIh/FnOA9SkETXUH14DtbG7ty
Mb5e9+RQ88gES2eejgBkOvvfTcHwoH+O64fSQQ7MFk+FuBtTGyaI6366Ur1+bXc6+jO7ftslDbLk
vHq4kKWDbwcX9zY5o9T2uLXG1Q2fxiFpbcCPuASu60k8lt04zUS2N+HwsYm/jtXO8m/bfiNhmq6k
ZZY2BwUtYrAowNHRt+0kylKelVN9gvnxvF0PXT3jM+zR4jIRutFoEvjV7cb3WdNBR/8UIdbrH2gt
IPIYpatKHcTQxUVAJMMUtKQfEDNmOCgTjlW+Ua1evU3mFhZnOtdIWyu5L2xt1+4BitkQpXa2YI/3
2nFqY+R3leRcX9TazlGqoJNB2QDV9cWi3DDt9FjE6XL1e28ZTAF9C6i+Xjey6tpzK4uFpYOZiMMU
SiYlCp0ue9PtvDNvadrsaLJet7a1pEXcgpmeWYcQIKTe0dJXvvljb8f+83UjK6U7msSzjVvELF3W
uviXlcYOvoacWffYHD0dyAKRSTjWx9R2bf9xC4i7MjlGRgZFOMJTNNT05fxEEGUFLJ1QWleXONhF
9222I/M8JEcBZznoO/P/MXddy40jWfZXJvp5MAtvNrbnIWHpRFGi7AtCFt57fP2eVFd3kRCW2Op9
2YiKjq6ixItM3Lx57TlvKkeAqmrmdgz3HTCkC9s7ZztQFgU1BZKCwG+abG+vci26C1gamrgOkJy2
GLNB+cv7yPkEDLfaQqFt7tTBTsHzBY8rTt5EXBFVnDY0APNG79GqRDuDikn4y+/ya1piaqVOZUze
ZQeYUJeNICNc8ev+sYkJ+wVZUH1Etmtxdm3yFuqzx5JclXq3AdbQ4q0zp7Snj0A/PzH+fe5KUoe2
dD1sGcMTrAZkyl1yuLzQ2asNrBQYrhCwpd8ykx2mb1QE7/SKYfXuSgKiCqgmacNLce3f0IEfjLEu
nn76iqbbeyp1crF5nSdlDUJnyia0Ti3mhmfI8FQ9JSswdq/R7xWLxuWFzinNqcTJtROnoubLDCSG
1a5hnqsl4J+ZDCXax082cnLhsL1bhihYUGdP21NnLwCOWA0cAcGs75awjGdXQzsPNVQkgKQxOQI+
1xeNxKowaIIM+P9iK0dL1a85ERiGQFcoLdZ/42KR4q5Oygw+z6jt1GhVir8OSEMLKSzGVJAQ/86V
5vcJL4WMV+pJHpjDkJG2zd+RqQcFbrVwnOeO0qmoiboBUp5pG5DK60UOTk4f03WkU0Yj82TzspYt
CZpoWSPU6E0uIMhPGIcNciORVDPghwW/Y1YMupFQT0BI/o37TQzHqgMuQanzlduYocx3hhyUsg1c
e2bh3MzeatBbKAECGBY24twMiTxY5GPZx/QVLurU4JwmNFyBQO303mSNBKgtdJY+Dhas/JyfeCqX
6ueJ+XOHhk1ZIBpjkrJ4YurWSCLcZ16UjXredq4ehpkZlIHT+5l++SXOxm2noun2n4geuj5lUhei
MRUIWBzBiXY50EGY3WgmVmwvQWzPXZ9oNkSPCsuBx2GaPEV3WzGycVjquOB1jj+E8WNc3cQAwhaX
GKRmD/WJqInX1WpjF3IuRAHYZVf5vMXw1cLuLa1moi+ACi/qZoCIVFvL7KHjHqvgWupcQwPz++UX
NZf5ON24iYoACaqXkwaiAHywjoveCFh57WHwuk+WOAlndQLT3eiehESQF0+84oJPO7bJQX+uhus/
+jkSPXb1+LPYskazDxZBYubOOCo9EvLU6DkE4Nm5EopuUGeMi4qFP8q8EeVaabuBAvryQVUX/Lc5
rfhq6ZaBzYbSLj2KJ/qeNigl1AFKCswo7PtO2Urs0mTNrL+PoTc6xYk8LwKmcxkyUyWD4qE0Aqh6
4rs3bAN2ew9eaXKI0baeJYdAe0VrGIlc67KW/A+i0eqgCuC9AuPFuWiwzLBhP0I0q7Y7uW+NoW70
rhz1VmKuRiE/NmFhpnVhikJjdq5gXpY/dyAwIaBoQBsBfTc/WbmSYHy1GyAedV8SU2ycCOQXQmCI
FXpJU2VhzGxWb07ETa6gLERXs6pA3DCgMUfUDL4fQHK5dMxn7wVkumlLNgpdcMXPd1Vl8rbJWJR8
4i2ljR1Uk6ckMAhLH2tCmYaB6NIj4GAXklDUj5q6jqdyJyas0ZhQzXnIjVTWSktvI8fCu9IA06gN
HY/PjARIepff4LwGqUjoYjQMM4/a5IA0QE4PwormYeqVK7FE5T09UW+y/kHLHxj2SeIlUmdmnN4t
CKbG8tti/xIM3rPzTRZquZLFGsULmnBD+E+qOwZcZNlqWFFGoaUq86zunIibvNOmLPrQ7yCuKC1F
2nvSTdMsDOfMRqvaiYzJ+8t87kc9plsz5Ur9Qr9tbLCJAm531NNNpoFuk2aElLUKGu6lPNdsRoVS
Wik4Bxjp/DZewkQqwAZQb0ojTC2P/jWGkAB5h/HyoeXePOAigoD2CgA7VuRVRgEiMcDPGPBNjSBc
wkOZ3W866QKlAoPlVK8QYeZtL+JZyq5eKXJpRFFrCX5gXlajGTEcejaRzsFYA8YNJiYBBB6VUiVI
fyTDs5u8+kqiy+LCsVySMQl/Qi2Pq7qBjDhW9bHmMOOFcahOcS4vZeb0ny1lchIZFKFCD6lhNOD7
llvyuutpTiEMxjhq4AtuDvBV7y6LnLkdUTvk0XoCfDpwsdGVn9yOKp+6SpYn2L38uopeFenh8vfP
Lunk+yf3QyKjP9ll6ZK8zPIL6b4I5a2c8i8jIz6zvbCWoqV82JLIiUL0gCevwwZL6pMWbLONUaRP
Q2gpbUhYdyc3S+1Ps8pxskT6PCdbKHPIxCox5KlFTZrg0fXgPA1Pl/eRPvTEViIdhHk8uEvo6BIn
jqcolWw9dBTubtQ4KwgyyfEZPzW6JlZeCn6Qb2K/bRdcpzlzciZ14lxgtkvkiiSnecxKxT0YbbhN
vvHv01GX9ND0d6m9lG6bAeRCNftkpVON7NteHuFnIyk86OUx4m3gszuyoT2zj+5jsG1NAaJlQP05
S/MJs2/yRPREWQOuFPi6gmhPemy6J3cA8PXSbTtz6Z0tb6Kdidb8WF792AK3LbW8tXr91uus5W/4
zRK80VzihgPxFeIvEdgzQO45V87ccwuMrmFJnY4ii1Hp7UY2YPlXCRoehNVlJZ3dvxNhk9vP6zjP
DyUIS8crlr9VAQUgLjiAc6HK2YImByEJ/IFBmzalMB3M5jkw241otF+xemExKxzyy2uaFQjUK+rY
U3DX6WyMlGcD2ylwG1DSOVLwfkCHYcQb2XxKI1c8eEtgUXO7SAcqKRkxStH8xJ4kRaFFoQyTKaqR
05SNKTKNJXhL9yZV5qlFORUzuWySpM5HkYOYoBBIIg8AhwD5eLYKJW1pC6mSXRA17VIRlLoux4Fe
Ahg7pP50sJauBosz+c0ipB597EuyJgovZi0YnjvIotVMzgCeHxUnPwF2lXC6v6m2gAclDNiiOmcp
ZF94c1O286D0ZdGl65SKA8fdKGhhy9zSuKyQC+9tWo9ASpMtEvrehuK+EToi8ldoh+vapdbFuRsH
UO8aWnAwF6MKE2NY1jlTMzluHBXJUdl7byNUPxxPuRtAHnF5SXOld7Tx/pQ1MYppkbNaJ+IKjdqX
LnrPQ6fsPnmlQ0MsT9z2MQVKlyjZl6XOvq0ToZNzBojJMMa0EQAcpERvMUpf1xkmLZ3/m5TJMRvk
UGhzKmUMNATE3EaRClMJ819PAp/uoDiJpXi3FEtVoH4cu8vizUgpxoWFpcyQbMAgSYhPcWVwIFSe
2PeuE2XkmKEShQnGt12+CnlSrhDfWIHu3wNPpBN03uKdFDiLSypCv3t6rukoLLI4IrJG08iGK7RA
9FrY/dIYM0IpW2ivSRsTD95Aqi8d5TntPxU38XziZkTZEYvVmdKRa0lv+o2vHkZ320bewoGes1in
oqienviPviwldclBVLyqV5zDmILtO/yiczMn5iupjg5ITRCmWKM+n6AoTks4oXqnsVuxehmTHRqe
TC+yiqwkqf94WfPntvBU4OR8DVKmcGPMw5sKkpXAbBLVA/zuO7iyDTj9+mVhc6U+Cj6EHl1RRcPg
tE4sRaqL4W+Glvp63DGxYWkJAYwO2pEE/TZex/YSmvFckuhU5BRub8hTRSgCiKQQvKOBhg/0lKor
9rr9EprtKYayuAClOuePQCpyDPiDdN+0W7EeVb9mPUjt9OCKA0lWIBJv2+uilViiR5BUWNjaGTsJ
FHEN6SHsLXCqJhZMHpTUz3rUY7TUA4EgT/o6MZFcvPwC6YGanG/kn1kU+ylJIWiZzk9B2bijyvBI
Qcvc08jvg6VE5cy1ie8XcJVhOFf81j8dpnEuCTG+P698kwMnEEb6hH7VcEu0ufOCABJIATGA5ze5
y/ICy64ECGolqTSZWgusqMy6vaf0vYOnW+IumTnXWNhPeZNjVih1htnVAvJYDLoPwHHQc+5OwHUW
oOodtejbFheM8ey7AkQKOiKQPMBNcP6uqk5V3LDJUWjhjwxgbodFWJFZnTuRMHE+ig5j4bwPCVxV
oCfohvNEdAosrWP2VZ1Imbwq3vNRiAggpZWdJjZLsNpxLMK+0r6s23NRGA+G9782bPKOuKbi2LGC
IOR3QX8ZJnvUYZpVnLSopFd1SHhUrg59E376fFGRsVfQzt+zAK4CMsPCy1ta9OQ4t6zHV5kC/dQi
S402WvPOY8IiPCwsecb6A94BYOF09gzgZhMxZZXkbhvVpS4COa1FPYCTnSr7VMKdWj7LlAoxS0jC
+noqAggeyGpKavvufR7t+NosmIV665zGnjzN1FT3uT8Ew1jhTbu7lnmM5YXE7+z3w08WKDwhxign
mjS2Qj2kcoO4cPCMQbjO5MU4dMYBQvHqp4iJDrno8xpVDiKqdbgqV6nVOuytDLD3xACdyYLNn9XY
U2mT19c2OcBWREjTsiOtCBY2uNNrW/UM1kLBzlqM22jcPrX/PwWi4//cpkRN3DOhQpf31TIXWqoB
TmawOfAG68T6eLugn3PyQPyH8g76P9AfRD8/8brUSo5qgfmSRzn50BdkjlfUW0B4iMDw1wdBENGf
iKMKdCKO0QC3B76bUg+1lebta+bmb6wHaE8UZB33NMKacwGK3HTgxcMQQ/LpBbq6FhwVVQcOlL8H
EbPWqJbplyXOmWi0ycNQoaoP7ITJBga8lg0dgxYaQXyThLs0u866BZ9g1sM6lTHZtS5leHYIgbE3
ciR4ya7aWzpvoL4rz/k9uil1TCTRHIxzeWVzFTEeBAcCbDY68NRpa3tQdG7GlRBbKsojEI6vGMxr
ePJgeqJoJqBVZxTF7Op63WuhLqi+uSB/zkTDZrJAwoD9xODQ+btkgQ0ggb8KROH7cNuYkhWZvBmY
mqndhffim4zKkbuoobMeNFqVUAgAiaEMXIBzqRyX8Aw71BjCRGZSQjdMaCR6+pp+ysAUkfQSHKze
krM0l2GmcIYcTU2igDNV276Qud5jQVoELO41b4KrIyRZaMDYGDI40uXBqG1ldXl/5zT3ROY0HSUn
VceEZVrqsVSbPSqBbE9E5f2ykFklwuGQMeeNghzwK863U2zYoVH7kXIOxtcgpATOVmMwdrpeDlbn
F/RT1ORq8ASxiNAcgGMSVzqlUBy0lZwvOTFzN/rpgiYWphG8MfcjMdLrx3zVHdItRldwfaMVN+tI
gaYDQ7QygyqKu3Ag5s7DT8kobJ5vZeN6PTdWGAISObtzP9XsqDSGlC2loZbETEKQOuVDUcvADhGI
/E1dDyIRNPdY1K3OhvLLgnrMXeena6Kf/3Uh8P+sMb6OMlWMjJPLGcDTjcBMHT1lZaKRTLouXbRW
ZxHz8k9AEIix6OEH+eBQu1d8uNSFT8/19OYFziKmCNFFgtmgybnve1QApVGGtYuB4JeYoQW2T/9B
JDSrXtyCmnvhrprZZ+SRcNxleMTolqHq/NfSuX8W4MVqpBERrO+xHCYLwnXDdXdeo+w5Rl6oF8wc
DeTt0RiD1iaw5EzDyibWtEL2cNYLZhvID573Ei6RjM/4fmjyhNWkvaQYzZ2ci7IBW/pY0FjFz0mg
7lXPN35dWU5FTIGl5IhlkjFEjMfaqo1cqJM61Ch7OqAdFlNfc9lYSKPtRFgTOpomlqtQg3TEDDZ6
VwGBKYg+CeQAEwyb0rc43mrTTejeZOA/vLzIuTdFy/cotKgAkpi2YsYpqxQyUMB01KQdj630Ohr1
oMx/3ZbgXkchFUvDaMs0LumDGBD2WllSol6HEVzClcpNx/j3bC+9Xl7RXKpG4AWOotCKmGGYZk4y
dRwZn+Y0knpwGKVdsZ6SEIUZ9iUfYUYjfYzzxozDequpieMF2VqrB0RK4xI9/P/wJBjTw7kDUuX0
jCvA45alGK9UqiSnBcloHtWbwJdMzQNBeNVelYBE85jEbIrGwdytg+1btUz1cXlHZq4QKBTMHm0G
RWsV1YGTk58MasYogIHUg5AB31H0FiXKS01JsrjxJeC4hahsRqXAmCmgBwWQ8cALnxh0tg7kQpEh
TtOC6zhRDoyXrJQiWrDlX/7gxIKeyTmz5dw/Kx/dWmNMjydDUSdJlr8rHGOxQWQoTWF0HIhrZZ+4
4e2QvIX9Y1ybCXi6YrcKCNfsc2G8rtTKJ1y+ldr3XIyNXNiFcmdF+T6NrtVAe4LPT0LZP46cw4eP
onDnsXeybzYt+HgAlSEpe6Yg5cAaovYypi9Ft4TmOWO0z9Y4uSUyLRIaP8Ea+Vaw1Iolmb8OGH89
DtnC9UC9lUu7OXH6Rb8cQ+APQle3YJgBrIJqCUAAjrfNUjF5xnKfrWmijl3k52IbwRaEYHLluXfv
R3/5f7z1/+l9IKCJBy9Lq3//F/7+luVDGXh+Pfnrv/f5R3pblx8f9e4l/y/6q3/96Pkv/nsXvJUZ
ciD19KfOfgnf/0O+8VK/nP0FfZxBPRyaj3K4+aiauP4SgCelP/m//fAfH1/fchzyj99/e8uatKbf
BuOT/vbjo9X777/RDMp/nH79j8+uXhL8mh28li9x/VJOf+Xjpap//42R/oUCBDg2EGSh5x6My9CB
7uPPj1DcQZIWIFGAqkVG+Ld/pFlZ+7//Jsj/QgiL+iYFLcNNQS/zKmv+/IgGa+h5Q/ethraU3/58
uLO39POt/SNtkussSOvq999gFs9VA2MnIGRDnwaeEPD/aI6aHGl3/OpkyD45jvircZUfkxvusc6I
VutqT3JDNt+jdQKWqnGLoYGCZHZnR46y0TbDh7Rt3+sV+qmu0mO8Yvbxe/jOGZITH0ffVN66exTa
i5fKZPV0NdBamsPD8fIc0dQ246p99zui8AR1k3VsFIdiLb/41+Jn4GQ7acu/aL7RxA6Hgfv78lhv
qzVjVaa2r4GaA+Y6FJGie/6QbzvTPYQrwcpueB1x1fVgFocSrciNoR4TM3CAjq9Z6T47dHddr+OT
6jBuVbvfNvf1qrhh9sIbvxZ13+rseivb0ZVkFbZr1E5ksmsF07ryZ3idrfGUV8JGcdz75IbRiPam
foLc2QO8QasDtFsmYkwKmcSVoa6LtQuhNSn3miU57J3X74t1rl2/NrtgneBrvSv/elhr++EeW7jF
Gj55jPq5q5Gggg/wOGmT7jFBQ3IrvnWP/Cqz8YAYGz0mumImZr5l18LWN+CvW/6VenQxfBWZCMCQ
CEns7iN1LXRT+I+Sk605SwNHY+00O/dQYgyb2bjPigMw5NsxNvqDH5NawnxhQJhKB0BXIBsRixPm
NP6uQM3xNeY2ICjvNnRsW0YQ1G8EPFe/HTo90dWn+nZIDUHUO5lIj+M2cYJDvinsKCHhqnAkSl+C
ddUkxraEK3+lWImT2d6GX6fH6pm5SnbqNSQ8aBYHKC0T2HkDUbHtkR0gEafcCA7SxOG7B57Ah2jT
7jtb/Rx2aDBvH7Qbj/QPwqa+LfeqjAyQPQKJi3U0PKhEMLhzFaDzgkXepAFzavOirod1neqGJpvJ
htszt9DPVg/8dB8kjmJxoK7H7xuBzhPPkjdxguk5YG2DEsfInypgnBaH9jooiF8T4QqblqQ6xmcc
vyEla3DH3rV8zMAluA31fNtaHTCXSPIqoWRW0MbYUPd214mOLo3sBpEHiS3Fid+t+uh5RL4HWZoX
7joV2/ScmcBkVE1Xx6A88iEMavZ4iuI52QGs3ar3AFz1EhLhK95DqBGr96teISK3lwuPROkW9WKP
lI3FyY+NUuIkfzK8glD5M3Y3GAGWJb0XnF7Y1eT6rbIUvQf3o1MYouFWRs3qwl17GG6luwRQJOCI
Szb4Nyki8QBuEL0CVhUwCe5iU+V0p8xMzOAOIN6FKsbbpDBS3NN9TVKJVC3ptHXMEriE7FsvVqCu
he6bLrAayPBSrMeHlCWhtvbMwuAwCLR237Jjc91HxE9NucUq1sUqNSPlJV4He+lYfAa87AzKrXul
wCzV1rBOt6JdWwL7Id0VJl8Z1b65zY0U086CVe1bYPcDj3bcSfeixekBaqVyTyJYIyvDEJRSk7Ak
AAMmAaaCxIiEAP33VwAYoqQa0U4ejyJQr1tbOJZrnGAi37G8zjWkzQ5tayh1SwBBg0m3cJddi+8q
T2SztwDpw1MwTb9fKfEufglumZVsa7yVEqaw+0/GGHS2MB+yTNfgKJHowJg40ysfZMWVWQsv2F/2
sSoNXnxAL6CrJx95+QCWVdGI7BxItF1IQHIsm7y6E0AP8IpZ6EB2FE2PA5eUmz4h1ROGukhidjfo
aTEoOY2/EcCtO5psQKAQNbavJRH3MCQS8J2e/YhwqR51Ruy+gaPTEizhthmdxL/uOVK3yFZF9zJ+
5kncKPwuvSuSVfLQPASjRIBBpTo52tpL0tnsDoUl/VmRbSUg1X3kW7J8X0eWxj4A2CxzOp+wwFkI
zCo2WOANgnjUkEY7k3WQhmsv2OvhVojwhd1td6vcQ6f0FMp9Vd+gQFTlhAE007o+RMatsuLQqUDR
GjLVGrp3X9162gFeTfdQPbAHFmP2FsubDbhYSG03jO4IjZHeMdfqTeW8a2iURUXGAMlNvmPEF2XH
MnDAHot9g9YOcJu43Y7zblJL2Dee3kskfVaauwZsdkGh2Lwc6lnL6P0bkud2mhEEOqvAACWuEdx0
QAuS3UFXdqFRQJGP+J5HlLgOPvhNs87C4eAMOJOl2eQ7XtvJrwnB14Igu9ViXMAwG8Sr9VR+EIKA
CHYhtyZXmNlAMBOu7rpExACWTkHzgGBxj4735EkTiVwTPtkFj2z6yO3L+pnzVkqtN962+hTqHoir
b1J5p+2laNOsE20rsrZRmA3BoWqMttfvWtPs3pLKlEOW4CSSviDigze+tzsurkme84YHO2nmu1bV
YdvRHE56BXY1wgeHxqrRHTO0kUyCgL3GhZUS+a1Syaim92IAGL8IzB2G3+3Sxohu3VBncqK1Zmoz
HUFGBP2FgPF9VW/UKwXkRka9K8AonBL+Ff+pd/F62Lp7SU+M4rUjIKMmA14qoMjNeKtGpCph6fOV
jMtFfPZXzWtekG7TvArXnSNuJJF0aI2QQS2bbdXCKB476ZpDj20DXFastdMFjs634H98DEs7ZQTS
cChaZqW+A13NAz1oiAKOYdVUIrtAIxCwO0Ygdzu19NDxuvferND41o+6wphpsnZRMuqtTLHX/hpK
Bm0GcFtCQIGBaNN4UR2/J1xmyarVyWu3vmazdQz2tdp4ZxFUiX9kMn/JKz9mCf5MHe0z59z+yKg3
W01/6P+jNw739II3joAgrT6GM2ccv/HDGefhVcPJ1b6gr8Amrf10xvl/yciUADMNPyECt1XFRz+c
cVH7F7opFBTqaM0AnyJg/OGM4yOKs4aSEO3GAUqn+EvO+LkrjgIIGs3QRoEkCqaBMaQwya8xfCjx
fiwCq203WqORmLDBaOb0r/5gsGcWcdWnoe5E4LRY3KlV7HUgmCdu/saHuDi9vZLbfbs0mTgNdKdy
JukJLwjZGrCtHRgrnroiQD7gpq3soiyMuBcR1i9U076SPKeB9Zc8/qv7HNjI33DOGoCmZumAdQm3
2i08HxOAXQZ7g5mIdWMj+QqnPluPmwQuQbASPsubzhpQBIJvNzq0fdZ7R3L/mVlE2JimaabPRffp
JCuEAhxIRFv6XOLnyN0x8QMfHU4U/keEdxbRzb7Tk7VPlago866WIIOCDUXO7gvDANkvIpkYKDDj
Q3JLAUwuS6VfemHD5UndQmASIU1dvGBllNHPgRtT2kfFqu/geRd3ebhyvYU20G91+z/2UgTHG2i8
OPELeupkL5smreI8ljrc9JQWPgEfT+0AR9ZG0dKQni6v71tacSpt8uYA88x3BdBZCHsYH8sVEMBS
HbMMI0jTmXVkLY630STT9w0FggGlOwAK4SQJNWQgERf8r9UJVtwAIssz802vc5g4IKkGDJgl/JlZ
4wO6kj8l0s9P9nMYFD+uXKzQiz5LzCaL1cKpnFV+zBVgbFhDDnZaAK201hswPtcRLnnuys5Qh3cN
XPCXX9SCkGnFUwjBZSn7Ck6Yum9r3U2Prf+rgy1fuvBzIVN6ThkU4VFaYiFIbIBVeXRcy0WVgtM9
3TeD/VLDyOyLORE3SdBkbSmwWYAlaQH8pmLbLLHZfiNB+1oQKORAoIVOpm8FiT6QBx9Tah3h7QFt
MKTeJjfoQrtODUTqdtLoyt2ol1esRUuecGUiKzCEX8xgT59hon7jEMSZx0Lh3QFN4xJR833ELhGF
4VKeO1cnS50kQjnZBdIXtY7KwBkKApIoum3444h6v9eDUUm78cGWUmbCJmoFwrAbpdmo2gOfrtx4
lWr7FL5phJZzn2H0EgEg0yoGFz+5WqWnjBMCliQPgIHcZ1YIepwEHWFFH+gagOyrFg65E0W7hF0P
4FDUXrRcIqX3wCCI5a6AQokf1chYrIIaM/XRYxN+xIi/E4RYufoiuMdQ2cqyVWnXqeQRITvmCCea
inS+41aJ7vOfPf/Kyaus2IJPjiT+zovwRe1rUfvG2K7D+jOLH4rgrgfSPOZHheIYi5ExjD7Kk1tF
PqbynucfMhmDJO6zR9sj6geuNynBVOQk4CmXh0cOIVfcv5eKMyYc/OdeF9IIEMzHiF136r2n3WnK
sUL6hEcqrO700XuuU7S9JQg8ffwCVLhFTKhEpjQ8i2C1Fa4QuCnySkOyBHG73KBORfnoojcvuVG5
1MzykkjxQ5I+DuFa4tcR70ThiBzD1mULqEll9OKVr2xYsTWj5qOPVxpwBTtkYZA/SZFMq01fRVhW
4FoH01OQ7rv4TuKHI7xBUwY63sipeuVJei02WEhHmvDODfa+eJPzdpYiL8ah/YZOMjx8hQbCtlWQ
rxh7IqcrtrnrR3gMPbDBeNcCeAVw1nykWuxufOMjn4jdZyTWmKSVDR9xh1QYfXoNgAWixs9C+Cbj
TAX3rjuQvt9WjR14nzIL1EenizOSsZ9FVRkyb0X1WupXsYq8Q4R7oLWZ8KpmXsJ8B5o9gxkEYCK4
KCPGJFTbtSJtA5wehNxiqRla1OteuquR0cmsRskJi95pZqk3l6cu3LcL6+RgUbfk5PoQozzMxhTn
V34eS7AY4oY03K1/H9wNAok/GwP2A8GdStkxkAuwfLNfahz8NpM+tSGTcm6XhrEmBniGbj3o2E+9
2qlAMCsI8kxIvwU60AXMcD3CUCNLuGoAZrI0IrtoYCaOQp8mSZoLeIb6bdDpBBi9ufvHzkQDiaE+
aXo5AOlyNJF4MbJXzGfZCfyVpU52Yc7OYaAJTQcsOJOkr9d18jq6ph+lXsUdlXuxwaWPhXLMyjsZ
SYRxtAJ5JGXx5CIwDbW7PHsp8gDbBEQ5lbllgoq42l4VV/zoIQ3WWfnw1iTlNaMUVlEYAVjvGwU4
qwd3gDE6SvRQgRKxrC3ghRuYgP/1G/10JZPrLy/SNhxarCToR5J3FciJ79hhaQbsCxxlqr+nYiYO
V4Qz2YGpArqDWgX7yZqjNdzHCAoi3Vv1ZmHxe9YSrcJadvbmfBbMkqIDDpjn6NOc3EldLkctJ3o9
adgdH13JhUQkf2lW/FuHIT0cp1ImB3RMkoTtVEhR9h2SyoWtIfdh4srbuXvYDzJsuo2yypY0cX5x
iG1VOkv1DeWPiRXNTb/Eao4vPGuRISyyf4iz2i7+FDJxHlwh7EGpgrXVfoNcjGgpKL6ow5vWPQTs
SBhp7bmPiTQiJbVSSgywJE8JLlm5FEhV3Tc+SCglgH2x7zUus4bbq9WNoh74CgQxGOJnu/BWCC22
lAgvRVte8leRjMximpla0Zh5jf6sMUX6eByJHzywzF2dDnYL+GYGQKwRh87e4aHj7i6fi29djH+8
0J+LnqhN6uWZ3DdYtGi3BmtGZgJ/geQ+CV9LE733Btc5jCEsgYssyp0oUh5UoI4dILe3YrgdSK8h
/Kp0NLpruvQspTbtY/aMpRaHRbkT685lVTsyGeSWGqk+MQU6YiTIW/fUsLefqkbQlGch0H+/vM9L
Cjwx6EomFKEyIm03lgdJtNkSRY+bvyECfDJwipBFQgfN+d2ZjxnT8j7NDCIHLPExnLaHenEcYnYh
cPGBp6WB8VedSEFjthuNIaSk6JnkNhmHWpHG/I34ixLx/ilkohyhkKtghIYQkbmO6qc8NZL6b8SR
pyImeiDmTQqcJrpb+S4qtlW3KZqFIYpv0AxfZwsoQV+UOKD6ndwGYV0A21iAjAr5fA6j8O476qcG
vAm8HAOIvVt/jVopkv7eUtsWffzJRYR6PDqXcBmgg2nawIReyYGTPaTGPUkCZo2TK/sqffILn6Td
wtU6l0M5kzWxm1lSch5GCWkkCyedjprSOUJhQL8dBQxdugsW5U1UcEBugAmpPHbdpCaGCNea2Vk8
LS9E8IIWETZmsihYHzihBUA3fQd27uSwZd0EJgOFqm25Qu0fNXOC8fh1+0LJ65OHXz7IZ/Imvgra
K6pKUFzkpFqkEks76FD9RertspR5Dfm5qolyVlUnewMId0iYVUbuWkodEyEGTXllZ8HxsqyZxN7Z
iiYawg1tHvQ1ZIk2zXoldmNVQNRYalSfCx/O5Ew1I4G9cunOUferNyoy2P6RRhEJMhDA6nVQvrui
8Lw0y8JvlvJtdBnfD93PLZ2YLdcfVMyCY5mN/8gBEkVb2Mb574dZ0lB9wFz5JAEuDN2gMCy+v+au
hOwq5ZcM1rym/xQw0TyJGzzfowugnC8AWzF6lkR6aYKvxAGGo90vJURn4j28sJ8CJ0oo5WLl4t6C
W/4C5ILI4ZzArgk0sYSH/rfyoeikFmh3KW1YEiZGP0cfA1g4cZLj1Y4SZzX2DcbHD9UqXnfOrw78
wPqfCZtc+ZnbCl7MQxivbvguJ03hqPJSD/7cHXMmhR69kxBN0LwmGDnqzxjCo3ev2pJVgYwPrw1O
ue1fCfaoF9f05UnG5UM94wmgFe2rDkaJLb51i1ZizygVJLetnSAB06yLfMESztqoExETfUQmS2NT
+r6U9Ojz131YwFrZw38zd2bLcetY1n4iVpAEx1vOOWcqNd8gJEsGCRIcwJlP3ytdFV1yWu3s6v/m
v7BPxLEtcACBjb3X+nb2iibmN5bDW3dzNRNHYEhS6xIXLnZsOokJ2Yq63P39iX17Ow7k9WiBCNjc
tcWFz5piXprTedoAXCjSOlqsGEjEl3F7qxnBd6UGCPn/PdbV7INHaFKaGmNduD/Tfb6utdB+HUI0
qvRhjihwJvH/fnff78tfhryais5Y9SDxYMgm9WlcR5Wf+02J5UOPOpihqve/j/ftG/vv4VBY/X3m
o51yZdgCw+ll67EhMaazvIUJgYDyuzX9yyhXa67mLAjwLu9sJgbESHlgyvu0eJSQeBDo6iDsNVIj
Sceonc3QRC7XrpGbNYLFeWyhS4M9Ghq+ofTTMZnlo85LGOqf0bzWdwpkSMgOYO1Q1U9SQ3CRlt6c
0bAkS3TJENftbpIUToyQ9D9d/r7Ys4fysacg2Cl+piW6Sitl0KovJTQCGn/ooR1M3UPhPs7cgHgL
q6hi+J35rtjoe2YSnw2nC5vDULjPSbcp7ewtU7tH9E/EH0PKIT5LGwnXWQSqbUXMeOmtd70UHsmc
KDc1T+dID8otAE9+jvxuZ67Rmtora/ybadks6X6hd8IJCu3dkGFpBax6MJSzwX4i2dL2JwWIxQGN
kNId0qezhdZ0w4tjr9RO9/r2WSDPy0Ue9MLx0fHe05x9jYZMkj51dMPSY9G88iWuW7Tqs6MM4gdk
bwi/N53AyvecrFX+WDeRWr05LBzFs5ntKse+YPT8ael9fXTAF1Kjntony0mjwX2doT+R6A3nLtCu
OU9NurHtc4YOpmZheArPAyf9kenUGwXEbq2xHRcSCPXn1K8rqH5c7T6j9xOsxT2PGc+euGsEs7IA
OFfG3ZKHWvVDYsmftCERYkR62Q6LYesw9OqrVqPxUfUopmZnykrkiqPFeNbovqoSpzzQMpHOShlP
SNgzCW2Z+zTK0O6ODtQllRVTdijqg2IemXpUuvum35sZWEOI9bMDyyyvM85jturBQGRgqI8HskCI
xqxgyRxPM9pAtf4P5zVDwyEDdZ8LHPxXHvHLJjSqo84KN8O+Op8pTQprs/AblZ0//IHYTn8b4yq2
s+q6cZZfY2wvrTQwl7ZuDG0NHD23du7vFs/fxroK5Cqn1zOh434gqgGppAiWTeUDVhg1q0sb5urG
Nnf5cVdx42/DXdagL4+PpmY+NSWGq62fXZmiNXjUyDvH+g+pnL+eINqD4dyuo0ZnXT3BLKfGgDTo
BOLyeqmTfjl2t9p0f7NagnEI+Il9gYZA8PL7nbiDlRbor4fVsnnkOOJOb62C7Fi60cwb8+Gb1R8j
YQQCAApiyKubUSw03ayXHM+sg4HERn6cGr5jjvF/vMkYyH7DYYWeJpfxfr+hfqRqnZFi8ohcZ0nL
Ptub7ulLEPPH24do3kDaFvfyR95GFrxUWwyB2tfik2BJ0DgXWwOOKKirJf8HkQXYEfA1Ia4ilnnN
NbLHxijyCq+IrzLE2zKZo4tB+la9+Zfr7Y/bQjEYJEVY1P4wZZsABuTqhNuCOu6HXeLwbD/XEYMo
3BtQi5zDSxmlXsPyE7S3Wop8Ozm+jH05SH35oBhaMcpmwNgVQZEGTDt7DAtjvhHwfDPKlxALJIvf
R0mFa1CRX0Is+8GBP8kW57SK/j7//jAX/jpFfIk/riagqRV8av6ZQ+q2NSAWDeiN9H8B8/z2jP5l
oKtnZpozL6wed8NhrWhxWgaMJ5bxrWYl362tvz21qw83bZk6cBPjtCHAZMN9EaQB6lnoy7WmmzxA
Z7ePvz/CW6/pajFv8WrGgWFAfToMajTVP6Zby963zw6MN/vSO9xCR8TfZ0LlmkNuX/aLLqpXZjIl
bdRv/3Mj/q+58GWYqwlnVXNKzRHDZD1Kb8vdMB1mcWPCffu0voxxNd9SCWVD22MMs9pNCHr0j5Lc
GOKbTQKGpX8/rauZ1tMOvdwnDKGPwpPpZppfBao5LXgiw00y/eV6r5ah3wa7mm56OUAxZGIw7WDE
l4mdPcBYEc5RmoiARbdW81uP72qyNUVnukzDcLWl+IoOIAQacPXLjSf4XZ0RwdalUROAIiaxr053
g7XQLkdN3tNQmG166EOcIXHREIIvRtjjBDvsuf7Gyal3Oi9DR/LReq9SPWgYmoGNj+5SB6n72Za3
OqF/9yF8va6rIyAxRT2aFRZeo+Re20VUPaXyvkQVvd6QHuoFcjM7e3mi1y/4y5DO1THQqGndMIpH
Adl7MGwbCO7hwNkgpvfrt3nbHGqf72619vl2UJ2g9Qd6KgHZdPWVuJXtsEYTyBakUKjzO7vVfdJt
ZXVDn3j5FK5vDqh2wNp/BYjXAr7BdJVZIRinI9umO4zWDZjBd+8LUmb4rRHkoE/E1acIhuhQF7q8
xB6Xb6NLzNgARuRWYvTb+fp1nKuvkMxqV2UzxhnhoZJBu7l8iy6C6ksm3ax9GiEagGVA31C4qv6+
/n/7DL/c49Un2S0wVosRY2vOQ1+dWiP5+8//TqyBSQCz+KXdOAjEV5MegplSr8hlgAMMgc9aVMOr
RgFJAt0wuLjW+ONyZ0GjoXtZZABVqbyw6Fb25bs3+eUi7KvPoCNuU+s2LiLr36r6M9W2A1oImG4R
d9BvCZjqpXmradd3xdSvd36dkNa4HFwhWuzlayuGTAUtrqtYCd23CxiKevRpTPQbgAr9uxX2641e
bYK2WbRVYeBG0611gscwGN/KKD3Lj3FXxfqxjXJYQUx/2dVIcoFZcwdQHSw065sB7ne5668XcrUG
dAoU7vJy8zPIycsFFf5uogUspLzH9sYU+y61ZoBEgLXeQerlD2e+WbEBXUcQw+D8tk/dd9N+s6CA
d8xiS1HQS437ajwbLUODUzQk6awb+803k+vrAfVadIvE5Ww4NnY1WB9RvwEKYXVBrpqrv39J37za
r8Ncy25dJhdNIRjGZW8dHEdkfLOMt/+3Ma5CNZ4bZTtebkWIpCc8sIsnTKbg74N8p4X97U6uJqlE
A10lvYQ46kVVEV/aRerr+n6Bmgz2RThslTsaVZk3/exXInDBcDrcWnO/2aJ+u4Sr6amYc0XEiClz
sYTlvekP8n0S61a7xaT69q19OWxdre0WqWuEpdjzSxiIza2q74f24e/P89YQV0t4wzR1XhwMgcZ2
ntI/9v1z3t9IKHyzTeBc/O/z6lXqQreyiU7aZYz2hy3Pl+5af7+JWwNcxWzO3FSZ1mGAonohWgFq
5cvfB/juaPXbLVw+4y/H3sJduoYDDAgFthY1+36nQHYL+1/3psOVVsROe+OWUHP8M0AxEH0BpAcy
AVqiXL18Q3C3VVVEX+iEli+675pHMT508AcP9ess1jZ7oNWdWyNN3sEDn94P/G4q7szp3Mi9ZKjS
5rApJroCg7H1kBN7u5CfnfbB6zSwlUgqKYw9ut8PLCTLGSQ2L1M5kukpspjwFGqPgyg8xV2balAN
n0111Ic4b5GU1o4XGYzS7/IUBF5SxdqMrqI2sro55EaNG5Tm2eo0z51Vz+UPhb2S0ypnuxblfWk9
sBpe1cC9qCbWNcibY/0x5i8FtIwChncxHVR0LrMhfFb6p7QI2HxYOGio5k9ascCBZ9PRUX027ssG
xSvDDlCuLXqQJ/ufzoTYW45+k55Ud/aFeZr5HkIwBnu0WsAorQVoaJsoHbKOqUCyP0O+zvZcEk7a
XQYIqZiGJLfR1jf/2eZPtBnhI0UQarVeoySLu67rRJl3dpHH9rRxkUVnMtFdHrAUpkaluJ+zuCo4
JF2bQcORa0ZixtX8xblvxFFpfwyNDm+h44H0EUwkkPwEB4TSvSnyfhwhQqe6R5rNwn6oxqlmQdfv
xgwGXDw/q/CpGnO92FbSSqTsj6mSrebMvGscqL6tuGvQCozXnp4Rb6B7YuyGlB3gQvLmpUmauQ7Q
aBcyW+usqqhcQltvIBsqmRIK4JOywfY6RjdaX2xZnR4zRwVYkIQXkTgY7P4iUBbQHirtwJ1oGIBX
AOR5uGuaPkopDBYa0PhQWLvmvmySGhI/jd+JwYrHZuMi/UDJZtHAGUBhR4MsrG+gZuEO6o0K8lOg
NuqXWkMHz+9n4a5HspeQXw/0vWsHaPfu+5J6XF02lo36jBvSPNBanMbkOYcqe6jPpv1sINM/Su0R
/TiSUr7IYQotJyknGMmpvqMFLC3qYUKsYrd4lQLeVJTomhR+2rZYDely50j5OrQkGtoeNRwHXgJ9
ZZZ0ZcxpwFRlRxaBrwNm1u7n2JuhHIWf2zRoLLqye/TSM5Yg7VgwDmlU8zkSMB27kxkyBr2fW0ea
9j4oIG1uq7wMaoNFnVH4tnrHyJxgVFkb8ZKmJ0EUv1e6wOrv7QacvprGsw6Ff+oNJsz0GT6aDo2D
7unsRnPj+ObyYuSZX0KAr8Lu6yhZ2GeK17SmB5aunAGZwOOhbjAaj6SuUKnQgqoFx3CBI93gnm3W
q0FuB4Q7k8Q3sbAYcGe/JAyFphxi/fZN9BDWam00w7Ft52fRmL4joHfPYFxQMt+ibx2F757eKd1Z
XwY/J6D929tG39bKJqtXegdLMFExL3XMwAczf6yUyW9sLamlGWk28zVF9TthPww1/p9I7wwYp90W
TFkFLheQiBYDnA26Gus2KSvcvtFGDaWeMrW+W3fBUo/7eTIis5wCWZR+C1SApKdUsGhqUfBDIx3M
JfDzpscZSgE5/FRVcO1kGzvOSw5ErlGNm6lrvKHcjnMf5Zq9QsB/1sm0FsUMvz9qb8im1S5eeTYe
BoXFZATso30v4AjOqJJMy8uEOVqbr2X5wUo10CUKlMnINqxHkzUaZ/ORNmzHGOTazuBxgUvie4ec
FqBPRmNnzoleByPMLinBL0cDKDvzLOc+ZfFszJ7AdZnCgAYWLuURUU96l1nAkw93mRnLNKwcMC9K
HZA0LFLbBW2yzaQF6cmFRyGzXxy5awnaIuA8TWoegA3rcYWHHCYVpFebYj9g3o3i0+Tvjf0JPsTF
3ICF9E6rWKykH62bzEsXGAXzgKeJDHJynX43iQPJ8NlNWKzHIpjFi27seInubS68H88tCNa2eZer
YHEA2DD1J9GF7QwgEaAVDFw/1Ocbb6pXC3/H3ue7zudS7HMJkJy5t+h0MSkGPUs9HTQTrt/1JfSs
7uxZPA2m+mQUjYd+hJk8VvqD7R6Eez+Js7AyX9Eg2EDOa0BPnHwvyo+KrFNyVmSQlgoYMGsJk32x
7tRHNhyHJeHsScs2qraysEyo1mkmscXP6oiVs/7JMfl0sdFz7hUCLe2XfZNBwsM2atZGGbq6qD/J
yODOrXwbfAhoiBsy+XYHP3v+abDd4D5KiOdoNJubPsvC0vgQaHypghADuw6haCtSNgA9xN1M/bJC
OieE70gH9wR7jsIfbTdWagHryudEzjX+ukqPPeqWSvUBBFUK7z8hj8rMA16907r2+JBQsl0yDlfS
QcA622xnJaTOaZqeDaf3mvkpxy2he8WNcOXbAAlQaLgGVVDV/sC6kaWaq7ZHtMK3aPwZulG2Zp+Z
PwPRjHWX3ZYqfpN9RHj07wEvMeGXiExwO9W7FgMOSAzrfrO+MGIvlOblEXCAmyjC72J+qOPhIwWj
GbWkq2hMpID0jSWOpNx6VZe977fqjePTd0GsCXMnHqAJLb51FSXXo8HMVsXp2xw3ubHv2/jvMex3
kT7s8XAZwCEPV/zV8QzsZJqClY+zn4aIsOoQqn0Iqfh/H+U7j4/xdZir85nTOAqIxThiFpYVKpSF
suG+Xt2hq9+CGQgDGptCUTzUaHVD5iJxNB38DxT4hwXhHFAR9Y5h/68glYeu/5/T9D/iLfyPbLPf
kAt/ZaX9f8hd0C7lrf8ZvLD68Vm8lR9fuQu//sW/wAsa+YeBzmxoW6kRqKnRY+y/KWi68Q8AkQFF
hoYDOTj3IrX+F3jBsv6BhIl+6b8DFgLECZhS/wIvWOQfSKCDWuZCm61C3/sfgRcASrw6DGF2GsRA
Y2g0VIFLRb06f3UV66ssM9Kw4zwwdo8aB0sIS3wGuI4wNxmkPiVo/bxCq1/qhgW6LNZypSksIUQm
bJkTJzeSjgu0VjIhP2OrEm0EGc68+sBXY+hWzmqpnRXuBEeVeVUazWpc+GqWyCrKLgEv57W0P9Bl
BSctK+rIFGkOj4aVGRlLlgALpVJU3bajmMLWqnAxCjDdL1WPxGvfYXlugnpCt5lxPwjchLo1dWNL
xuOUdqtZB+xp/uzU7Igj5UYo2iPP6FNxXoBj4AebLwd33i7duBkr+CoB0WFmoIjh0LUS+E50Ac7m
2Ois/ZCwdW3AAUxkbFBoZXQRdyKP+xQG6MKM5lYFy94ZkaDJI2NaV4iVnKN7p0p2TIfyYLzQVV5q
d1pNT65VnFiDFmVk9amAGupuuQotf6ptpGWuYcIZ7Khs+6gfldBI9+aME0pkBC0BxkB5rLMuJCUJ
+0urTfQPtkQWm2yMNcWJdTvHUQxqnkhOXTyVWlz2Fq4xTTLCk9IoEz40oMo1IEnBy9HfOYht0bjb
L2DYMSwOzU+aNI0ZZ4Uaywq3GrWLSCbdwsY9xI7wK7DRIas60t7dK6Let7LfNdq8lSiPgwszazFk
E4ypwaCOkd3KqC2AYDOHmDOoffyR0FODdVKr2/VQKvd9nj4uelQXPRTpKlRoyz5H6Drd67O9M/Mf
zVhu3YtjeWwf0TkixzmoP9OmOmsph41PrmZFrAobgaKwEppGpnTihSKYmsfdtICDhGWuINMGM5ua
NMhT9Irzmo3aRwHdDz36HWgirtH1ueqPfLGj5onL+jC23R4HChwsIM0qi0hPrbBpp5CzJlz6Ewd9
TCpa0KhQr3qPVis2tqqsvqwhx39WS76yLADF/eO7NF1wmh1QW4A0/qOXTdPTyTU6RwmoBYba1k2K
xg769XLOHCfOhJZ0P/jWGOeIIQ43nYMQzlpd5k3Vi61jWdsK4S6QPdNG6dKQTHpcE3bZBvzStDFb
EOvy+WFQjzMxD9g3D1OqHohWHZZ2NaJHmvtc7Xk9HA1kIRZoy2j908LXOqXmjkmfKM62bfWNZvTr
qYHSX0V0PUWspEHbVGEK3FBOQpLi0NYDs4ZaojriZzQQpeUc85X4JX9x3TEmYjfDEu46Y5yBfm87
aWxbInYtGefqEDe7xbMad+eM+X7qnHBSECpq2Z6F+YITBA3QmzzGQSJW8fYACntonWw99Qg5m2pV
Tnaig9832pE0xggCdBZhEQ7RDLmWQ0DrIuix2BVY7NwibCoTxxE3qXCW1oVyssr6PAJzkHM/xAFB
aRMGaAsvceYUY0R7M2idOK+zeIFRmqt8zZp+3YnWA3w4Jmie2rb1eSjUM5X6GcIYt9vqtp7Yg5aA
PJM4roReF4zHyo3nrWnweJza2NRjWReJ3pmQ5zUxxBrRpNYRhPVhKjaDauKA16PTwyLYaqmsFQei
rM6zjZGSTUrmMFeAtuLaFkv9tsQVQpB5zoJSjMdKveNmvymZc2ygwhuTMbEVczUwslpYUo4sZjb4
lAHOaBAKbrIJbgfJkvQzIdyzlnGdtfm6KldpJyJ3UcIms0K7GUMHLOcyXeemWAXAnKGlmZ75ZnHH
a/NWEQXwmku68WtpEYpthInw9hL9wiy6xgQVhon0klkrKB/TiAOgltMwk85Gc5Tt81yTyC2zWBVg
OShqs+dddZh798DT4VjgBptHM8iRiAXnLwUCLevXNSZSDfsimYIRHb4Acl5lZFhv0AbUZDiRNkeI
6bIh0swlQrueolDDTKORw9N4aMrYxa8B2CBAMZ+zvDzXannfpjiMg/mXgxG+K1copz86ff7YvFVv
MPqDD8oz7JJKPKddomdGYkm+UtfisUvvZtFtC2ncqWV5xhJ8tn/YHgVxoVw5sQ3tBN8xpd7aNo2l
EhMIO9tx3egaXla165FFEMpBtQHtH8xg6JqIL+U9wTF56B5w9QdKwy7YVab+qGfLU7fsuxaV5hZ1
Pwwh5SkfGzRIUre8X1N73ihms2FGF6fd8+vsLxW41Y1cz067bu16XctqPekeisAJfKEKMSJ3WFZL
kE3FTlvmbYZj2YS9AB3FmBryFztirAQtEbmPhW/LzFgXbgneZ6nhnJi7EaR/oQO2CwBshhsUNfoO
a8GCFa9pRZgij5C2ft6QMIMJDZ9fX84eBQy5+dk0ywjJHjB/3GoeDXAHGsPt8YEcjN0y54BILkji
aJ3dbsq80PCZd8zrlKZc//qN1YB+cAUZJ8ambDOjXWskbHI/LKzeMEvFqu90gJnVU7YeMjTGKYY6
lFaGhJnky9ZV7WGj9x8lrbNd64yzn3WtFjjZpO/csrI2qgD1D2CHcZk1yJHzz3Gh6b6phrAhjQZi
obQChRufg+mXqnq4aLE5aTqvqgJ0LbGCWUNzpQtytMLqVxr6D6Z6Axa0pWB3MreRZkMbD7V+defL
bgeWAjy7yrO+Z61SeCM6/gmjO03KqsHPQQexADkhcD3mEMbkcMJ/uVXuSX9vUDAX6rDl0KhKFp8m
9CVJ8/e+BmsW2+4AeCsqwvAvCGbC6PuIpAVXPhZTWUlAVtVNATCoZmAYqa2w2XbZMYO+A9Grp9k8
7MptNiF46sOxtCLHPDWp6/UA5JYW/MfEuqAMzVPWzKsFq/PwWv8QVSBwxUQAdKikPoKyHhkaRyku
0EYdwmTiUZvNgWV04GjqerRMlG9y7F1yrgE2HT6GiirBYgKhZ3umma3b0p2QkbBhSg6zGslFw/UK
07LjElKF0NgveWH4QKiJYJYbIFGyOgMj1rnovIucfMAdP1vjWSCjiUTTaWLV0QRoBBjcwf05IDCg
JgtnIPC6DqQ/wL2h4AqyzggafDt5v7bE7JWtHYyt2LpU2dq4HaAInIVFpbKEzZxHI5TeblljXpte
Ns+wV2Qg0XYJl1C2o606ZNRIDrepsU1Hv7W6rVosWTgBH/7LhZ3ZoebisW0KkDbUBSbwKvWnqk0o
FOhZelD7ek0k2TTh1Kyaga3LxcJnnOT0KNs+EbaVFHOkOP1JI/KuH95gOtryWj/z+wFXJV11x7ea
7BECKIl9ablLnlFzQPTj5gKvuf1UYEFxTem1giZkWY4607wcK7EstphUcI+48N0W1PKZM0FhsBC/
kxSEVweLlCnK1KuVH6qLZiqyFlGVg1oKn4lNyzd0z4ChoNS90hlXTHkWT+Vl56FVCJ1toCL3OhUg
0eIHDkizZ7zcIuE0dSAQFhaah4KLUeCjWZOxAjq0PuMMzyAu0D65jZmH98a7tkeAg5qECjpJpeih
DbSwS146JXuw3PnRwJ1YnXte2hcpS0jiLfzAAsNNBQsyFxRkswjIxFCdbWBGT+kYoG4WUAnUSs4D
aTa2L1LDH2rwH4vWCFPip7QnYammb1P60Erjw4SLvEII3lfhyNAYxMkAntXVU1Egc0mWVoNoGAUj
144X0CWRzZ5dH3+MLcfx1ZFGuZKjT1I6EHBeyLgb/XnEyshHFyKKzNWTwlF3ndUcjap6l2Jag/sD
vPT4qhVOgnKKlaODIMPPWaxEW+jTUDcBydu4wDtTunJlgarfsWrdzm7SuEcNV4sAJ4CtIkgr80Wm
Dz0TNqwzRzTjeKDqWmu6s5AZjgzTgyvSaEFtCdrewWstuRLCaJE41hNWFXcdEK6QEyOJDv/SVGFb
sWoazHgQimBoLYe5BtF0TJoiHDI9C1UroL2MjFSsJtTCijTKgepIqeuP5hiM4O0Ajmk55ms1vvZF
UEnlYZpl0s7pru7JmuCEJsxnYCeygC3t2hh1wEBmPCfsodhEeq+3Wr939i5eFDOq/eg76rDOKnB1
L8oUe4k5ZYnDkwHFkWKqgqWL+eUTstqTlet3KkN3HAVMkbLFEiQNe7fpB8oCJVfTsMEzORRqAV7u
ZOz0Aqia3tLbEKGa16j4W9TWNtwGPxfNBUaliHNjzGOmEph3Jc13jTueRqMs/aFFqYKJWMW/xM6A
5O2i8WRWUF6oaBelbcs9hoaDw8jvVNLzxGpdF80Lqr25yC0j47aXEOfqEu0I1I3RthvNjYkK3hq1
1sRR/Bo2GTGaG9h67ytFowcDLw8hff7aa/oDLXJAAxd+oqnEN1Nj/7B0YJmFQKI3B+wJXYPT5Sgt
/YLh7UeAuzuK+QstaB4rUmar3Gn9SwcSJK72TkbkkeMVwq1E8arxYC2j9pV0tL18cF1Usz6btMeT
VNURBPHGQT/4ngH0Wk7Mh9QeCnSCcNU0+iNCBKGzU/VzGpGP7xr8HBesl6zFEbTTMNV1iUYAkCcG
Tq1WO0CN+TZvlGnXT70SVhrWWQH9I7pvz34H71XAhfroiE1D9D4uCv1tWLBFspHokWnINzUvIBMU
3RA1BQw5xWCuOzhf0N1YJHVVpVXSTyiPjKd5YFOQ2h0mp8K1H1pWoaFSiq2tmpBHH9O3unOcsGC9
vv7129DNI4L8U26gzFrhWH35LTeGVzZ2aWSLoY8pUpolSO20Oo9upaKGW8UAelRZu14k2D+8RK1C
KpMb6xIwRNzQZIunKs3yWJ3ZiXb4xDRriHqnAt278wKDAl69rrm6oTXA5dj0BjDncUgaJ3znqB/N
J+wqpabsdKU7uNZ81IV7kpWnNtAsQrJOO6+xwF/vY8cisdnS2EX6QXsWZI6zRgMdWfXV6pNJLUZK
KlbNOebTFCtKDymWlg/bsd82yhNBQmDpHkgRVW1Uk0c0Qz/Zc+RQ6htd51moTZfKCu3b4NOYqriy
lQ3OEe2T077rS4ImfQFgDFsFVRQ52xDMIuDtxwIcoDoSrOSx3vH3LBWvInXjfsKBWjcGMLgkMCJt
uVqcN6EXm5TTjYpuLXGDcttYFruSfI56qiDXoWI5B75TwP6m3lVKntAM0PwcZg4kXQbDjntX3/UN
QCs2Tt+IPjtfqjO6gfTdqlBQPHKazrljbr9ydHd4KvJXUZzlaNNkVLGKFo6N8FpK21e4Drq3Algg
1bEE1KqinFJUDluU18PK6t4nWW4oVdFF5HGcD06qI2UPpKsnqYkivsThojOWiCBpspPjU1EpBx1H
WDPFdJUkSiFXKJpdms17Nc8DmkLxx0Kqt+s5VxH/2HgbnXtAWXyPoAaFeVXfZGA5qyTdFThdFe1z
Xcz9zsweFtXYyR72wb4p/NLN0lOB8AsfqMiCGUfkUdLnrIW/S7hntODC4RZ7wKq5yI0F2/WtNSI2
lyTIHyfKZkgDJi2c2rWD/GNuPiMTmqgjWtlQsXdHDmK+2KvlR54tHxYSldIsEE2WAMab7w5Q7SNw
RfIdHeUNil4Iu1a3tgjX68DU9c9m0h8bCcQY6z23ts6uah2lC04zgnrNhsFtEC9TVp/tufORXUt0
Na5UdYVkloFjW4uILGNYtMrPJdviz4YLFgXiijKpTO4jQXiv0Neuum9LvqqxN2MNeNXIXae00pt0
nP1mZOCeasSEc1FHBoK9WutCk2tPbXlUqLthMhqhkado7pgxJNAytAGosUrsJlwgnJaVzmC/VSoU
/1HfnaHMTKF4R/SG9hMyJIAvmAFvUIXEjzVqErJH1dl37DJb3QlAuXOh6Cessmcm+nsdh0N0YEj9
rl5W+PgrnAVtUIRovp5Etp4VQM9bBzg9y0s5DJtV2vmtS2KF/Kzg1yzQOF19KcbmpYIPU/uZtkXo
YtN2O7IZ0SYAQg5r9kwwXYDPkjWqpep/cXReu21jWxh+IgLs5VYSO1Vd4xsidsbsvfPpz6cDTDDj
ZOzIMsm91l8P66Q6KRSqfDT0t1koAkmK9PNp5+1edeaf0a10piT9m5rjNTnNUjRq1GBxJi8M0fL4
txW+BHl3elkm4p4g+l32cjI1JrU66jmKBgldow3IlbRzSBbmKLFP3mNZO0KjHVUtvsT9EpnGS11m
bmU0t3wI3i1CiQ/bIrg56UaqipNzldhKkMYSeCdDiUpq6jf1ZTSWsN0Md4CbH9bsqs3A1mwCNT84
dk4jYwnuTlZL+JwGfdvcNWW7A7gcBm2P5M3PTIIO18EiBG87ZPt5zL6MAV1Q/mKuj6JKvEQAb3uR
qu6sCWDQn0la3uhpeDHLUyzP58xsLkga5EirinCnk2TI/Ge1hd4/NCvoGdRnBo2qPSjiO/Lp41Bx
bQrF2dgK19zf9KmzTWLPFdLyCkQV0yFdCjLVcRek8l+xVS6r+K6xkAhm7Kc5xgPVUabmtEjbd4vH
dY2/4kngGgYElI/mQDYjmxjNjkr9WnTfYmIdKotMFbrYyAk9NlU4sAvVOiUZw01YkuNcPhJ5vO3/
tiW9j7WDifB1bQmHWLilDNO1BPMtSY/SpldHMqhmNT5scfJZL/vXADJ0iP8uG+UiWX9eWBcL47Cm
tG2h57puSRLGaECQcK2lGqLaUlThJI+keQqs7ADcLBNFwQ1YB91eUgekH7d5w7xcHzMRYABIcNia
Y7iMnGM54VbGX6HJbbWc7S193abfuOyYSEaS8xPiDCWOhd5eJge9QNIQH5alfjaXnqgVnia+90yc
SD2YmR8yg0zJiHWXpAO/FaVDd64ImrTOpVhcBeWfan70iFP6LKqW6WBwf3TNuyyjcJH4jlsUNWUh
hkN9Ka3VXnSqHFROUeYaWYjK+spT0uDEaX4kfpamRpdJ/FQPgROKv3tz1ql2P80tK84qzqItyekf
RXTqJMXDRpH8rP1mwyWsx1g8qhtHCPDBspPkTxXHiYr6UwvWbWXDCeTyNAK99SAgwsoM9pW1OszH
5Fgx7+pDbtRL3aznpWidjskLdr/I79S9B+XaeyPxj+ulyburrp+yIiEwP+YURFHYUYlTJkewCl6v
bIFN8Njjo02Eh0iQBACA8dyc5s0hZ2/5yoGCVE5GHnGdONhKJiIY1G1rzZ2sz06yFBggdklC74ld
Vpq/l4K/KFWgAWGpPZKs7n0Ub61VREba3+VcYh1gNcvye4HBsEvIw09SlGCVpyDYiCG46Gb0ukr1
8pEFVzm2ZotUsZLOSNAui/LH4v6zRlitNcFl/TuBx+v6ekWEzp0rB6P2Y6j9o/YHHews2YNWVoKi
RFrLFFVULpGeAX9TIA1NYAaWkXt7bLhsmGolOUnLLtGlbrWii0/CzewBhFNHQLggnCRLOvXrcGpo
ylRajWy31J5HXNftqU0GfCs8egUYIhI5LX9DSZHR+ACQdKpb2V7xZQuEF+Ylqp+PnYFAbH/Mojyb
ax5wHf6XDS1TeINZfMth6aJM5Ylm9uNP3a4cgwTLTX8tKdom7QrxE1ld82muV0OZHwLHzLigGAKw
E6hR6dezwFnKIawlaKF6hux7m9W3eej+PxoYiHkmzlQDNPY5VvVl/13K71PPLKl7dTUfq/jGJmJa
ybGjPWP+Ua6zdU5G1PvcMJ2GKPC970hRAoZkyJXkf5w158Fi3qnno6E8Fm0LDCmqQUiV7TZySVWc
FAkjr7Btv0xYCm15FlJLujddQNW6Qe70QUjAC+sVLS9ctkIby46pLmzFuuiuc/IyAWOGiwUxgHgG
v4130jpZwRgvnZZid5a5djJgtqJfbQ0LX3qTCG/dm+XUj8qpAXrmrlWMv+2g8Ym5zX2xGE3YgBDV
ER3gTF76GWjmsn8us34e2+GapUg2caKY6XmeY6QtZOtxKIvIVhbrsFBNQUYtp2dg8msoA4P/acnZ
X2FjDTY9UzNeyyHnfLojzOJmOjVL48ZkQo3CqWgk14QvzIEFnlKirjm21XyYx6CRg2w/CgqQNk1M
4ug21fJ8+vGcj6kC4r+rlz2+dsXgrwPysyZqiNVF6RfuRgflYATAd/7oG7NGCZIuZKGx8uKyxm9o
ucLobxm/Ott3Bd14zzX1SI4wi0P812QTUDiX++66K8qVvedWW27eaFG+0f/iq3IWjl0RMjrm23WR
GjtBYRcn+XVN5Iug5JduG85VL0YUtoQqP0cIVx2PVWkEWyX5swHdAelrnOKvfDp2mkiL4DOPojoX
e2enY36JN+XSRiUWNIupX9FHUgKiPP6r8WTZcuINEulmocZKFrIQrlYpfKTV8BHHl1T9twyZvYB6
qm4xZnBwNVDgEzA8yI3kDXWYSM1ZzUDVMsGWl+FCIVlgJVTExFinZIQaB6b9aqkCKTkpnAJL/Y9A
CwvRoGSdd52CsTokERC9jl8WNGVtV+tF12j70sZH2rUvgAKvcfdTjZCFSm9rhflpmX5imS+K3nzW
OOw6uXFnukm6UvLWeg3MbAjHrInW7VIYJ+YR50n052nrbdZFpLsn7iVP6k1vLMzDLCpHzartRDe5
cp1ufWwqimdhecoJffKFA+Y1tflJmT3z3jOZ7GrJgEb+bzLi47Bunn5fy+y0dr2TyqJTnV762uA1
YYkTykhMzGgv53NnAhlV4ZptobKpBIAYYVFZh6JUTtNkhRqH8Rx7aSWFln8fJfV6jy/bVL5L3fBW
WsKLbGhB+swHPg7ekAmRuSRRfrwD81BglNnIVWXVK9bSU1oIR7l15DPwd/DOQ3TkSMFJmtJRWMrV
udqOGE1pXUqjti/tgpGUF6YAE4lD5ohkNxtxd8ss9MkMaUU5vcIDvDWH9bPiHGgR5uqy8PYJpCFb
vigngazkgdKUwc5onZEFN7ZZkOmWX48ySWC0s8SuNMt2mrrtvrqN2rj1bfTNRrzIHZxCt9uLSBh0
XYWUj4WkddDIBsV9SnlTND32hmNXuiqd5jXQ5KawUUiNP9WKv5RcVKpXDQqIhh7sB1K1xUeboDM8
mZbm1rXhEpnqDgVEk2a5xWyy0GtuUSsui6dRfsYnf5Km0JerJlQsLciL3hbj/9qOuVEEhuc9pUja
XfX8kOe4miSoB/OSG9NtWb9CTaAziMixuqFDTHS3xwhRL3NtZ3RLGY6ISrUXSes1SzcF+Zyaj2X9
BuRhzvfb9G2jZGpLh1DPxoiLRxNDvalODZWyXRcwHPqp4GdUWsBuHJdC8hRyly2wz3HrHwJxGG3q
pDz/xqm0k+pEFqrTGki52QeXUGWAMle7YPXQgWyl+GszO9dsaXYi9XNVrh2YmqaHElumrhJvIt0h
Vg5oQ9Wtd6zlpSydFqFoLYaJ1kYAY8ZVESwiqilIS51OH51K1hxDLtxKNfF32+TisjAdc3z4RiY7
SEM0LIc75xTjXk4Cdy156V5DWfxoh6J3Kk5cAPj7pjf39RO+8qVfX1REXuMw+kpu+jV7welTxMm2
nNAvmBVFUTCWhkUpj2DvkJabUR17Sn8lyEtlGFy96HmovwjKsWGRomMceL+9LUh2UCX6m+jptbtk
yruWx0EmCxA3yyv1rg/RLg0xEBbT19/n5IYmOFAbqqoomm7l1Dc7LrND0n6T92PiNk3VH0A3gKXn
OFwMB3W1E95j0I2BuHhD+06EqO/Qe/R2tfFJkj2atS2xzuzlH2tH+dJ5LT8ceqBtsWodcd2cDhVv
8TJIgbCHCZuOxpZcFrUrtsd0dKVedvV4oNAo8YVy99X+e2G8AcvV+4J0dHdtzKNM597k5BBdbauh
b5yxNklyoPyjHxzI2cUYkab+OuG+pvFPLH67TfQb88UaXClGXY+AIOnwTYJY8xUzpY1UQFxemD4W
YNjzsZ60Czt2SgiOWk5XVDh8sz9YnYIaTlWK/3I7CABWRBSJZoigPDLFiofwy2J8GhVPGZ4Nsqig
hekjqTDC9aTX2q2lpj3Rt1MyOPng5dJ7x8Kb9l6G/lXt7nOtPvSENYjeyHS5Zu2/drBb+ZmfL4aW
+jCwHLxVI9qeLvN06or1wu9nTmkuk604KpMY7CyZYj2EKHC9TTxnoCArLiNzfpF/raeDeGlf4uXv
2RK5qTSbmpuoZ8yIpSpamAAK8zSrYHdymO4vJ1w+bvEtiBpV8jD0hgMxRaR2e1rjOjA7R0/IqSKy
nvRg2wK7qH47RQhBqaJRGM8q5oo2Ohk9xsHEVcUl0mclkiQz0sc4KvVHoyo0c6XhPqhBnpH572o7
1y111sh4JtFyTXFxW0qu9Wynl4upd5ds6gTChnI/m5jbY7hfxWU+NzYNxreTfBdmcKaeWju7TrXn
Ic1B+EjW4WKmwqVHsU6r0TWZ0lvard5kES9/3H7FybiY7lJa7rlGf9kIZNnlbDLtArTQuppARoVo
OfMoO5twETSWUIGauAJlHfEiudmCvsUnAQkVVtzn2LggL2BqkUZnmmfw/cwHdvWHMg/I9g86tztm
dF7WPRVdkO16+l+Ldmb3rJjOlBWp8zy/Js34KtXZa3J4LKV634z8nqgXsuOcmCfQc5CQjS3otizE
dqS6qisz/KxOKxU4ieiJ2BJfbcpb/Dy1esrH6uxlWHZ3T/pTXTRvJIq8jVb9vs+otI5Ehg37+97p
7+kav7H9bWl3a77Tt9pAK1apkfWauguli9MY6DDbpMjqNekgOr0InFyTEWaZBEFWOlZvk3sIlZ+5
mxBhOZDd4rfuLGeUWzdpLq2a3bncHi22CbG57OZ2aObyFQtLIujepFleolseQDE4vOBpk+mRGe+t
hehxg+zaa1KfimWM8gQkcXoslJTGWoddfT+vNZ0ILf174ngGfqQU/Uu1Zw11rSDYCydOkynOtQkm
dQbCnrGLZAd4vy7yh2PFBlwzO5iVKxejq2WyG8caQFPq1SUqPL30GJIyPWjU/JTqzDtEjC3leKp2
8yPtt8+ue580R0/H+27BADKTVZDyUF4KWoYGWVTjZvJ6lOfMFpjqupnWTms+q+Nw7qbyTLlulBPa
Nat4jZU51JyS1s/mUY4+RFin3jsrdhZrc7KupoxNs+GY7bgpbNVAUZUC9Vu2Oq6UR7TRpvZnvtOp
YvTa+2t3bIo86NUx2PVzt8FNyUZgAsJM6fZh9OJHvc0f5iS9FW9PSAsHt5ASlLKhzLMMLFIXvp4D
2HSYVDNcKvnQImKRFSGQj8DcTqJkTqxrto7SU9Fqe46HQ7O/KdwLltydHEfMdKezekcZUUY2K70C
crd5lbLYmvbWSVJQi0vYj2DWVXM2auG8NKRH6LRb2YRwnWYZ8DRv7nm13YtKvIvZck/j8t5Yyk1G
rCNLzlrcVUZFNt2j8ZAh+uGxg6V5q2r9kkj1ebcQDyIy/VstQcwmNyemozZ35axST9LADxVN7JZF
zDGt0a7xqku/ibXjvvll0FLgYpaTLV4HFup8Yfw9xGbqgzn7mqgzk5WBpQ0BDSanncB/oP9gbbSg
wow1Gd+1lAR6ze3UtQeNv8Hc4N0MilkuTedU1KHu68XS42thTyhKoVmEARYnlUM1k8MCQQ/NJ1N2
krqZtsaeDUtrlSPJbqGkVyfTzI+tpITMzYesso56n3nSUHkLYXCz3ntqMJcO6tuz8onJy4/5tdWt
/2VpOkmhFcPKi5I9lLa/FRw3c6QUb61uXNMmvdZTfVlX2TeVINvyCBF70Iqa34yKnx472Obe2lBJ
2ZJQepqSs34oLEZDVDR6VOXNGb63Wh+Hzq3N/tQrO/R6oLT7m0FZodURSRjXyKKSc9kR/KLO0SDE
ob5NqBI+hYXOXpQ+Wx01gnlWa5Sm57UQIgvXT/JnR8UiZ++KLrki+bobqCd9sLtdgutVT9kK+hu9
3E4FsgodE+ZPLL3U063G5mFdrP17MmvXzG6DlLPva04mzk6ZpAin+8s6Zed5lXHW1fZg/jcG5MYT
nNeDujCOPSZBRXSw2m1zSi5JF2PsMJCWVWCKqvxeVOMJKSxA8nkBju9YFPItfwhK/Zi29DEN2l0q
6jsaw5sxCL42fcpHsj1CubtYRnO1cu08JkMEo57uhNTKninfrd666E0KUvotObOSfRhG9Z507ZvV
CC9YCOT9XCT07iUdS/IexhUvebyTeATEP4V9w+Apwk3x6CkrV5GfpuZnnSyoa3XSMM3NqupU4FUT
g1TiSaPpQ6L6u/5f8xhrio854zIGE0a2BuvYHzH9NGbTL9OGzXXwJlFyM+OpWDmkreYK28e8p0Ak
CwcFKuSaR+nIDFtLjllOfKFhReLcYYZMXYtGmPh7pk3WWlkoeJ5p2WRXKk2ryAgqcmU2BmzLbnhq
L10UL3aSvSRKS0EBKVsSeuGu99JW9uprapznhG+Fo3TKqH/KR3dHl5pPu6uUd1GcTgN8z+old0Vp
z0ZVnddcDwUqXcDjsQeZq2cxfmGRQkSquFA8PPVRZ8+SU+oxDbMADEdF/LtYbK7IhKT4U6o+V6M/
NXT1VN+JjabkNC0c+jFSo7ljrjceSxKkJzKifTqiqH7l5otNr8h+1AIQX60IiOx4tlcn+emOVErK
qXnqhBrrwiL5RTX5e1z5pmDSp1hvS5CyoGlPndTID2rl/cVAhmAivRXzq5pLAZoyVd99miS8rKi8
GZHFlL41y+GnHn8VeF2d/SxnSx7Yz3TFlr7SRAtj8TdRIYqZO1jV0iwa6/fiaPSxTdqnQ4k8IZxz
hpg7fiLzhD2gu9nZKCK0O1mCKILoVSTNMijquFq+wTiSLbJraaEkIUXUhbAvoMPeRMCTAh1zZ15r
k5F/3eg7CuX271SIt1loL3A/CAp3yR9y0TdnO1e9rUE/LGrnFlWMpQwYEaLsvzSbooInBWpazM5c
VceqamlXN7bYr/IqWMUOwHAMhmoOZnEMVCh1PUPvQqcqqeYN6SGl8Krn65vIVK2plQtS+r6I8Vsy
Dm99pb6ayQbtqp+IjluHNcrJxxOmoFrjwKoh15T4DCN6zHnzO+QBlv6HrFs9Zimd//WxGaiTn5p/
+tZO6WPXpZsST9elKi5jhv6rOf2YbKPw3xAby5MjdNk/tA61dRKMRIlb0JG9+aI3r8Lf5imqicFK
Wrv5nMX7TNsUJH6Bmm+KazvThROheycLpp81VZU+lsmeCGOOn+BVzqiyMC5nLv4Wl1XuLlB/DVrJ
smvrWUTr19Ajk6faZ5ReF+DmRWndxdrdlc2i5BgpshY+BJva31QKcIuyiA3LB1Km41rhb6fYytyC
Kfn7lF6t81EnBVSLYySlrvnac8cKRXEUCyheQ3HWSWKJ9tRWPUzWYy/TYLXCln+N6bWZRW9EiGaF
bEjnVFlQRMFXfqxasI4ZDKZw2OF2BTBCvuNntrUl+8ufGr0ZWaMH83UYriV/ypwc75orx0QO6/fS
5OpFSc+Fjmaz4f1KJJO+6GNS/ZWRCQrJcuCj9HsXy2OFWBi9J1fIUbf+MwaCZNqvpheR0vxp6QbD
OCDhEV62Q8eoITZHvBZHyq2zEQGF8NNuj7ia7JpbpZcP1XQW/yzYLbGSVOa72sLZjL8wk0r22rSm
q/4raMqZi09/IjMB8VJp2EqOWiLOnCo/SYjds6M6nU1mjpxjadyMyIhz36wdkRceo5tRxl9/Kb6l
WPLiudpPCDjVRg0OhdkEhSmd+eICatma3IdOBDWGlKm7l276I5VqJE4DDSjgBLGH3XXTLMoNYXoJ
0OH8w5ij/pkrrob4oRvCyczLg4imtP5Il386B6VME3BedM+CdgsZJ7nSHMHV836tDvJwVZu3FHnk
VlGVzYIQs7AW1HSvgTU9oxh37VuWNWrvs1cRwwuSSRZ94W9WmHdtWHilvLel/DbO/3VZ9aJ12WPl
lY5IUiW+WuZmXB/ipV+7SP+ncE5mCnmcuSZ9jtxvRCYMPC61afEUi814xgtD8lMDYLhQCkU3jgro
7Krz32Groi1uGTkove+aaLEnePKutqvLTKlED18s/FQAKIn4RQBQlGVJRL1G2O2k/bbDob71+3Bt
5duSSf5UZediZFUGof5TGc6EwQkRhJMZrLsoOK3QzJNDQo3VxMC7GrG9l50jYT2obtMk3k2yiZt+
Zl1AMZxS3GThcjamt7jQ36accIhAnvuwaprQ0LJjL4QEYPhleVdMZ5BBdazpPOBFYgTqDd8AwpMW
w1vjzjN4WOg69GxTuhNPHUEZnTFYILyrrjvzCGo+Ef0oqCeld0MNcORCGG/yeqrrG8lGzeS3Eg8z
Qwq0KtzQCgnzF7Llg7XzQrNTdqz4oCc+QIdvtopfqL11pr2MwGDwGKTQhLHuj1bKjomAvqw/UcaV
K9XRfAbIXZ+e9qcSt71X87383uJ/3fREyo/CswOcCbi0ogSxYo/1pGfBAXbgWOt+CiCiLNHcDfnG
DsukSkTYitAbZHsYWAKK5cUyMDLEUZJHMd1fvbdCFy3C14iKfJVepyX8QHqDWr0Dc33mJuucmoWj
wFCCBAvlf5VouJnUexX04JfYfeoFnNwQxRRB1RSpx4jEUs1PFQMY4nOS/+Mr5kPUGggBrP5VcXEj
Jw33+2L5JirMVXSF/OU2ES8gS1Hb9kctLU5tFUftoJ/RzFwyDD8bdBsUMtJY4kPz5aS/HPatDbiQ
FgM87sQD28gw9v9sqIA/1+1cc4A0HCCNvruGWXi59pmh2VCxRMhXHTZNmLBJQ9imq+X19U3JrCM/
U+tvimNdzGsXgtR6k7pv+WXuj5YsHrsCKvHAIQWYPxgaBYw/P3V+HOFRk0dXJDcQvrXFXg/kpkZj
SYqGFdRrDXxzfJpxnrkHtfWxX/aG8shiP3/sJGpUluEzisHhHzIrPWQraUiF01b/xqDHMIecYkIs
/mhJKxBIGCd1wUICSwoCYhleKfuYUkPPKp5CUIUVYFqJKohJUfe6RPC6ZmEwAMQKF3WKlPLUG8Ox
ZEeblH+9Fvw/pAH96vOMZBdC9r1iCisxhSlmZfPwO203zcBqO2HBqZ0xNf+/DVq83gzPYckZLf3K
kOZolbBeyc3F6rRXNW0Jd/uvRbGeECKOvDOC3I3qPg7V2QyWdymdQtnIEOOhCfy3WmfLgu1QZ+8T
9FEiD4Wn/P850h5VSmait8GoD+a7hEjYoJpt0XypuSoyBUHXKASxAL+Y01mRyQGqymAjrmKIS6j9
OsTAKcTBaKpvWnyuciJwCsvN8vmkjNlb1ymv7Wi3UGBtHpXGt6pqDgMpi2Zytlb0DCsP/1F9YLOD
epqPc5GSCr49FGZX0VM79qspe2OTlcuXYS/eeNvQ/hAtIOePreN+tQVZY29YvULsPGuP0TYaWL/+
bfV4N9e3bjODNCPo4lMdTIdJgCInIuZ7cjEkP6k+krgKFEjGYmz9bFK98s++ZAGLh/RlWX532BLp
GMsuz/U8I+b+h1wYOXNIX+lKItjoDdVJM+l3O5N9CQxuU2I09OhIQWQZKnSp95O+DeK+DAmhhnRq
a0Lces7S3iQ6T9J5EDcV/FbC480gKr5x8QTjWPzTam+TaTiKVYHUzVxiutj4OErmCpUt7FHFeLGT
VDC2PdfTeCzaR1JUAQi+UHJNpfENXBS2Fk6WKMXYwL213zC0X1pSucrxOqFAZ1ClAUK7CX18bfXp
uK/UfJP8InTebhY26y/nsaxzJNKXVrc2Mfq7UXqN2TKgzJ4gLoREA0cAROn5e67yzC3aAP9rsDyn
k3gDZs7BZh+oHN1xDJXUOiUlys1EhjATcVECcOabu35ILEQjsfq53oa6GAdJQhwvGKUu+HLXuYNh
Q6N7Fcd9h2HFVFN0/gIuWyS79d+dA4freWoanyWkjvoS8QJjj4U5heFMU8/GoLrtRr5v+lOpRN7X
kTnZg2F62UL++GHJe39uP2QcoIJZMdro3lKRRqRB7cYr+tPSVR5mWgB7dYS+GPaImbYw0NQ8iZny
KFcK+9mdJ8zOsDsfO1ZQ3nqwPebfmt8a9p5rlAH2c5BJXGKjRP7PJaOMjZvW7CF1OCEaXStbQWqr
Ke7U49WSa68sRq/aL3mMGoFn81z/i9FI7AgaF7goYz9boJYrk3r+DJv5StIHhwDuJ6PHmwLhIW9A
eLiwDRSrs1OQytLvsTMv+2Fha0ym62ouNy1e7rleho36Twp6pfZa0JuWG5NqmiyZoxJ4Xs0yn9KT
CZQew9pBQIGmSJjkmmv9Thr0tmpe3oQyLlwsvyFApcTPBAjBUjDOdmiJSXOWx5PWBsuqkJl/Vps9
qow5yiYczRqrhZ440whNm4whga8B+Se9yKg3OCVUVEWmkdouNggHbw16P51oq+1E1Rd7/KI8mu3W
I1kWkbu2HaCapw23hkm10o6aVhNv8t5O/6dJ7XofsIgFI5XAkIRZxDyfAhHvbUbQzI4c9mwiqUqy
QzLAUf1Ry9Ep+bPqc1N3z4y/ig5N6XaaOxPzCDgsT/tDnx+nLJznLrLM9disnxOfpW/kkTSvS/lt
dPOrFj/znnpnErTTaNzVoXgoinbDDHhFNneOK3BqcqmU88AYS54uIKU1kpXnGPoEnys4aPX3lBis
fySe5GyyCHqEIaiHp3Xe11oxzJc0auQ/xnZB0q8JX3NOyINUOPOkeSOaf1asNAW4Pqn85sqxJgza
pTFOPUqXjmxiK0WbT7iP8SajnloQXCZb7Y3tWUsEf8zKYHaq5oJHkteL2qF/HUk3qdszyXuR3uln
vTYuGUt3T9wIBuMEMt7wxIbUU727J8L6UORfaI91iUpetFlJbIklRmA8COBPExK3FdqqhQASI0U0
ocLSs4hgJZfy8zLHkUaC02LhXAtiFwANgg3j+WIIDLmEbSmyawo2bqC7vJW3ZfwxPjetfNQEsE2f
88Jt2K9hk2EOr3kiyhzoH9WiwKIOZ22CpFniUCC3rU7wYANQZTX2jtbv9M4rU8RbZoBmytlnHBXG
ERA9K6Ht4hT8/aJp/jqP56ZrLvNqXsx6vdbDR2/d1ewp9Ijei8EglfhmJI+UbdVFvAlFDIkSTebL
trMiWWGxPhrakmbzVy9if+LkEJTdq6WnORpHT/3eyIpb9N+qsUeCIJ4H6lREPB4Ndn2ol0Z8lTC6
MHMh5JXw6+Rtcx2GaEOMXiDf2gWoY7QU8i/8hoItprSukihFaLT2PAsAROR9PTIUnAjyWXzpORFI
EPiosCs69PL6Vmac8ml7HIbvbe+dc9bhCPDXxLZm4hF2L621136t3qHYCmSYYD0H7sNxI/UFlAPd
l6T+EHOF/RTDXs6NObMxFetVEy38lNj8hgchKbdS/i95L4TGzyOeQX5HtE6cvPbWtcGcU6OwGS14
2q8etjutqY5nBk+onIG43MwLFOrOMdDyN80jTF99EhjZVPykqCFVuPjUpCgGZAPZXRgPWSjnL5mE
xGP3qwJLEI3tht9ZTTiabpt/mdwmZR7tExcmltLCSZGPr+iFEfxI/XIQ4v/Xn3jJMyVLxhRzeP5j
kJLEgIlAFvem0+FHMvj4mYsBN72M8Dp8oqMYhB6kbwrGmnG75dZZrt/FSokU7Rt5C5FfT3fbX/0L
k2hX/hfDa8kGZKNVHxhi0Zvqlt03qa1KbP0AKegANuuWIDWo6S2fyl++/0yVzxvJbUb/+WSTmb6I
I8B3yx+fGgpchs7nfYh5oeP/WDqv5caRJIp+ESLgzStBEPRWEiW9INQycAXv8fV7MLEPHTs73dPd
JMGqzJv3nqQFMz8xWiCTbwQTcquqNjqNYTozXjFXtHEKmtEjpLuRGj/hqWR8VHJK4liO+WDaDXZx
5gon+7ViFqs9Ov09Dzll3wxk9jrcxRmm8tLPsS6ot3TycPPp4BIJKnHaxFK3Lv7sE5Svdjpr1mvj
1WumTZ7R8VneHWveDmZxnnCNq8E1sv5BKxx767KcMKjPZlVtSQlEJrtLhCs3wTqxtq3zhZtmOfXW
HJJGKkMlxzRUMUlpJq/ry3UWz551mZ2Vk1HwzFdNU7cR/iQFeU08LOsf+8wwxhHOaDbwG/tZ9ZOc
cH3A3cwPEBtDO5ydMj8777ZWP0y1P5gNFsf6NhvSZbGioZd3BVNkk+gy4ZrwLQKWooxXXfyYzMaE
xhudbKQnBksU/MGLEwZ1HGIEugx8i5Ec7dUlQjxq97ovHgwL5ukkT9OpS/hogT3WMfPEyWdROoN3
86I11i4rX5NkPGvZCgAkAspjHqt7DRlLprCw2Cv6zU0jfemsgS+Lp6rBWvsEJngP6PMaipWeOKJ1
NvSD3bsdHuoo2UrZOcSTTBNi47fW83YX5TXz+XfHYmfRt4rllMdYkl867VtvWD4v6M4JGwMgI1NB
ccqOWTrxhAtFtTkm341sSxJxYzGkLqw3qf0JGzC+dOUF0SPpV8bRPf201iNs0bcjyAn6bl6a+O4l
tP+G5kMWH3QJCIK8SPO1rv4x7eENOCFj5qSiB0TGVEENmOmkaUZzjCJGpWFZcanrZoOdjPFxCg26
2Dne+VaS7WL1d2CY3QwHhxOzHNYNXa6By2Qz0gxns4J9C8EqvA8UX72+kRRjIwNKaVLPcZ4Ub3Px
RlFnsu7IkY7mY7RoInvDIw8h8T5xq5rKqkICHT5p4mJKQI1+Lsd5oznPjvM4s3kTxcoM783wiDlM
aN+RClKQnYa5LtQfCfkbZWTKLh0pjVbFgcdbHStoBVxJvGJr6Z/lvxJOmjKuR4Y9/YrcHJQ/Wk7e
rZR1UTGkQIqmkbRkNp7RYZe32uIn53sm0m026DJ/US5ixq75XmKw3o930tSWJ9dQeiAE6uynD6iY
kBpyZBKEmAEVba6DHbjmHTujk57XNvU7vfrsg8OE1obY5IZ68CITY3c4soJ7UZlniuJTS3Uxzftc
/2QE4NB8sA9Gjbkj3rWcBe9fkKcIR5/VUD3Z1ybu3GCEYYgCGfwiZZAGIYG1b7GZ5pW1Cyj+y5Qv
OZCDiChEZ5iwb1AUgpjwYfaTSv54W9lHjSHEszXjbZdVPsMGSTuN4FAhvO3iVvb1UpDA80z5t8O0
XOCLp1I36iOPV5ba23rEAleM+2qoDulxBms072MQD/ALdRib4q0kDibYppVNmyH5DPBCDK1v9qo/
czdsxEqpYwThNwSern8sqgRal8OnadXHvHutMSVnhGEWQEF56zBHi+5LwR3eozF12IwjMk/HKHlK
r0XCmQaXq+RIafS1VaT0Xgkn8j8nAbhW32MiHbb8K/KzEXIaMfDFu5TPJxnXYRwwCXUDw+ZGObeS
7QtKW106ZVTihznw9EeUGgfHmWGb7pr8I6PSMxDd5cmvGP5WDemStUIBujznmMnSLrlDawJsmrpx
yAG5sAWmF1XIKwNlLPjkxcYzOjFmmbwDTXQqLN2bcElKKCypyqeNSX+KjxZVeR8fyA+jxzunJnHO
A0d94FDet3eSF+TDmU/AsSwK3v7yCJ7gWIbVsQhIwYL6bDX74BDdjnTxMhTk5uLsQOhhz5frQ4xf
ovunR9ThHpOdSrpUxrfZ+nYVYGVaANmUW1gVMO8buFVn/rQEL0gkhzs5kxnBd24yJDtDCWFQ3SKK
n546FlOtRAu8hGcSzmqkLo4KA7btWB+QgvcJcwLckLQmuDXAnPDRM6naBhxAKk/SxJNkPwopPJTS
fGxVnq96p08jaN51apgseosOki2Y0aawK2Na5xvsqH2LtkTIde8sDEz7q42Sj1iGBp+3n3bH4O17
Uafn5qxbwlPYGof9dC1oWzJzG+KQ0UAGkHf2DaSGYW0jCOV/MsjYlAqpmVtX58Dux9Gd5VszKW7G
F2SUmKoN9A/PmFSVqt0DQMU16gWBsqZ44aIAZea27VdAF1WD5ExrwIdModpLSMpC4V3h1TrcTWKd
MMRJ7McMhmpS/hq6bWoKHfugWtnHVr5NCH1G8V1yfJHt4tGOKRUI5nNS9bNnmwLfhrmugH2kmOGZ
NDpB6FckssO1r0UvXd/gwlfXIHetJrs7HCwzhtEg1PxQqRgilm5dZWv8DQy3jNOcnoo624AL8gzq
cLR6TqEx20kEg+Zc2cFsbbFQNNqhTRam1bFJ7RNjiYpymMc4ACQWgdshC7XIoXGBYIBPI6BuSUm1
ZrG0m4pubwz6OpTgQ7T5odJ/6pQZ9aT6QAz8ejB98CqgLpVjZnhFyYJWbOpDhbN21LxyspfE9C3M
rKujAByoSwIHOU0fgirPeMpgNDZ/MoD4KCGrSMVObC2Rz0s2kMAzqlOvacdchEe+uqqzKeSnxnCr
5EyQKmsLqCviKh7wi1majclsAWMkbh7vxXSqxmuyVRskF8IjyENehTGBJJ/8m9hPoM1hfPSdfG1F
LzZ+i0lj/9S61XcMOjtwxZAMGJ5Jh/EpIOYS1d+NQblLmxqORLGLUw95yhoxjuEOruvZn9jbFwEF
K9iO4Xw49JotS1sCPBJT4oX9xyy110WkEQYJfFY1OsprM+kXB70qC367cjqRKDxa6kVqIMw2J0cQ
LkDHH65m0p1tdbo25SlnxR0KfZXfy3mNIfjI9PpQanhIvuZ/g/5Qs+YaqZ6JDUkUXK7dBSsBslym
rpV0WM3P8BPCc1Suk/gjhX+ddWuHZ91qi22tia2uRtsysfzSVnxDMMmn7JI25T8tzugN05Odxsfc
tvcWT1aP+KyDPbGM4hAjHxviL4nxrDrlbjSIqGmFO00Co0awzWWGKswUMwYjaonxIdpKrmoSMqQK
sjxCyhfRxmeTsb2irVJcKCMN5TS+S5glBWbJieLtWxa2nzesWSMMXMVeQQ1QEH61x42qwesurk52
MCbCjEjFIuNIOLYaqQ5z2/DTKcMeTqtAS49Own1xb2TtArTEOtpO5XaWp5Tp3un7XUj+J7aeccxj
XeZbNZ22cQGHjGxZs7MzGZO310eIqs6L1nEHQdnt7AnHcenGzET7rt6b0aneDWF8qqfpKIwI1l6y
FvhWUV4Hi0jquLZkgksINhZLL/LkVlJ1c4ucZ4snzTjaGjV+UG8Y7XkYojwzohmvtqYtdiNWCION
bMQFCDyl+Kvh3WysfwL9vzqOnXTEboK7ghYSXz85e4KCzVIztepaygmnWpBAK+bfkzfEy2R4LSzM
vNAdygSbCk41GSRvg85d3oVE31f67OSuvpK2dWNO3AlXX/OrjoDW2o7zd/YjRfezTMJw/JZn7UGi
EG2CerVRwBP3+raJ9kOdvGVifNMx2eW9uXGS6s00rnmenY3aQkn/DprKL5wYO4S5RCh3Wqa4Sseu
WL4vyxRVZ+zasEV1dJRtNeJIttnXAMQwiP+NyoA3HDA0VzUWL+eajqaX26wsTx4+7tjGWVYcAr1z
nI3FfDxGCQ1hM1tvMmOxFs89xwDlJom+BmVWKkcP+B6lXuBV6o8JcVtip2qI+ZKiGXKNqzUD5nR4
3cMdvOVVKau901xzS5woUZcugGCoUZlQ5wgYZPdIgbSVgDgB6TtZoM67Ow7yGllPt13NHjbCRkkr
4msJQhVkpLdI45F5K7UdrpotH8uhSWEAAxgLu5MIPyQcBFLBuxhxeSP+yT9ttiOVsmLc4Iw4J/mu
9O0WdXajNJLXd7KnG5knklWZcpo086poAKc0+rUjG2FhCGpcKTa28GJ2mtUTZLDwTLpJATwEQVzN
+71e4kzBwqulH0XlvA/O8EqWRWjVs0gOUtc8Fgd6sSdk06D+p3wDbThleBFGP4s1X5f8Lvsye89w
YCHogx+tK6V7GGZ3l836JsrgsowxtZ1BBLOwyXyYR7gRLB0ASIRiW5xhiZ37UDqRyVkxYNzwJwe5
ayqS16q4oWr4SuitU/XZ9FwLJiaIEavUY+BmnAmjqYivfkm2Uxj7uE3c2LUYZmn6Z5JDzbGbg6w+
zQpXp6buUkywuCnIv9bpnw6ewTj18UYZxFsuyPkOO0nON6npmilua5sL4bdso33SkoUtjvVTUZNL
EQE9L53DhKiMAkraeNj3OCEykJrdW4k1AxLUMlWbrXgDcT6QoIvOFvUAD9tA8FO2vLon4TGxHkDG
n4KCT4rEqXfg2DErdHsnpVsxIFiYhzJDblL3Ft5Ap6K08ZhWTBGvkcUJI6pyOOa7Xoo3v+rHYj0Q
CYyttd9V9aGJ2pVxzuK38PTb9BMggldFo4XZ2gB0dNecejcI52PS/9iJvLasjR2Z21YON5S9TeyH
AIwa7qoa/Aah8m3JHjGsu45Gr5Om27GrmQMf4+g1xN6exvVeVX7rg2N1FywotQOcO6BETbdN/0Dp
iimHBviIqP242BhVZk6w7Ttnp/dPqe7cHjYlgdsGhF3JV+kbuxk8oFwUjymxbwVyxczgrubMsx3g
pOjelbpKmjPyGbebsyM7ZbTTdsJrNYGI1PBaBYQ0kI+p51a4nHdBau8qEe+7st5LMKYTFllEESlV
fqiIOhhGx6p76bO11ThsJt5N2EA9ObpqZLP74dhQI+v5i85cfMx+Sjzc9liD9ufUonx0lHGXYEKa
Q3PV0UMLzdhQkPsRqo5iyVc5nG9j9Z07w9pB0is+ijw41FgtIBcdswmQB8wnYnT4njPRX9UC0ykV
PEu72ey07ijjHMcLifE3iS/QurJTDOmzcUD18Q1RCR44nFuY/0uFzBfQG74ivohJGNZrljAUww2A
x2qsnhB1ovYwgJabdLJw9q2L2TcteNtLr9cnyjJ3ZAQl4W39GZy/yIZNKZl+H5Z+NP1jj/LRLj6/
ZdSY5bNsEGFuJQMPLmuB4UjjG2Vl25CAC8R9TwW+V70DDTJDIkBy6fOSOnG3Xs1h2XPRrVu0x4yM
axkwUlD2A/QDs+dSZyG0mvERhs1eDggyhkQ3eawy7g7sg1vYvfjhHJ+HNua6iIbaV+N/ElDZGe9y
mo++YaVbrrmtilI7uib0QpL7A9MLSXsHEFUD3IzAjTv7iuq+I0mlooTaMgF1Bhz4AmQEDUxhxsDI
ZOIyanPcKYPXMtxil/smT56lLK9n80Obxt1IAGsBBLBV4E2ybR+9qbQo1IroPgyHTkrXPfKm0lEd
BAdVfXYmNj0TOQZfp/mCe8oIxHUuffX/vlzeTKzby99jGxOiWSqx8TYm9l5dhPmGkQP98BS/drg8
jHedXEtHn98Y35JFqp5QVBDsE9PYaFAd5zTyG77OtZz4jZ0y8SNDkkW+FjwcTdyn9FUvQzdp/6UV
O6tYrD3h7OiimG+UX7cxnaP2MvTGi6Xu8SN3lfmMG/OpGeVTN+8StMjYOhbzUxljwjomTKfR50jy
Q2r5BupxJrJNr3QuyI2q8/gYB5v8iFg24Kwzvko5WmzSVp4CWTWO8RGnyDDcToq8mYtgk9lgU5We
T1f11cKinK+8Nj1YPZYOkW+nvtjK0iE33aixb/PiDFSsR1oUD/Z6MLJQxNFkTQk1aWmR5Way0beX
SLcvuB45Pcxtmqh8z65m9l6HIfukZetPR220ysTXTZAUerPNNh0+/0F6GYyAqYDY1FO7UWYgxZPJ
mgXeYTID/J1ymUw2zWw8Ezq+GWCTjZwwVunOQbOWSsOTqcCSkgqMoELtK+StA8fxqwTUs/KO68it
9HQ1MMWBRarXh0nJuSUl6AnySda/OptCT+pczWooRr/5T5LMwtDSnoVsnlU1J5qPh69u0cOe7bDr
eufAJuVDX8ONxKeJE/VQ9X+IoO9CTp45lsrsu2hMArRYBqwETOh+iHFmZfomxTBsDDuYr/BEC78k
PRqNj9zkrc2LNVuLwRggeENHdPpjOo/HeJ1Ee1uiqSiIUhZrPCBoTrzFzNCn4U239K2l4GQsXzPj
jpPxVS/qt1B8TkZ6SST1LQGaVBm7rizID50IChfnQjZdI7ZeK+CFCtrfjLnIaC3X4YAtUaHlycST
o+50RodBrjzjsJhWLe4QXR8RUdbSaKK5PeTI8JWWJ5xs4cOQPzpmJBqGIMTrl5gugV/cFijGygvX
F/8iQFGg43NrZqeBdm9av6fJmAeVHuVkyTezoUfPhxfdWZAZJwP5VPGxRamofjOOmImZtuNcx/ar
U9rDKB15sQ2PeDdtC+Y/VvslVwzDAWcfK4xZEpl859WCmYOV136oaAsa9+wAbcYIWVJomxuQQfDW
SE3zi2gS28pE5xp9on3ZcpxGyx8air0BlS6AFqc5VJsaKE3izy6ZNVqgHnQnW5/4PcEerY5COho4
zSx+T4pnb1SxDICpCBguEurjslAJp8Y4x8TKNl8XHHfSFx7TcxRjJ78GTJoGa1qF3HIF8vDkQEgq
vJLRUMc/av3WfCzyTM6MS2bqX77E2g9YDnPRReWPiM9vBv/Cv6+YqDAZwmlbA7nF/5C8MJRbZdoM
0RhQcwbTFKuqxDW6indWot6JozP+jQLO9ov5QMn3BmXNqc9LjFGH1Gq3vKHj5OLFiAFT8k8VqrgI
WHSjbjT5Q6v+YRaOSEmazJKUCkKq5jYwcMG0EvfrwTfwiRojmFt7lbbGcjHFNXHUGHTaH+8cM4NI
OgaoP6z8VeTwxr4i3hojfiqfi81LL7utFLbHDom+ck4dat58i7hFKuU4GP0lau6aua5R2K9W/qa3
rlJ1fGsVisJbic4YkS5fqS8a8wUHjkiKh9wpgUiHdxyb31GXrazFLImnI+ULaydIKUiqFTAIKb6O
BP2EA2M1ekVH8hyGECWkGlm6lRW6ILMo8euUAIagw4SJpwhsvaD6BgAEVuYRbUly5iMQOA5d92IN
zQ5siLokBALi2joRgdnUXkWK5XoI3CC/JyJ6FWP20rSXoKY5kn7nQrtPo5+o02oohxtmnXuZuqTr
t4DRo7K6SdOPRIC7kHemUj3kPHwJaCb1KCEhBIo5Ao9aUgqGESP7mQMPD1r4m8wTLkRiL/Rgo9jl
GebWGFKPprnkth1w5w47tszgLxtJ/NCE1DQhWksfR8PSo8ek+T3uQn/SVJRvLyX6O+TpFgNsTE2s
d+6EQ5keIQju6QAEN72ZFFbRekjOXc/lU2MADeq9gZQ/tes07reDg7c/hpyn0Ak9eZuAWyL/9tso
fqotHLlqb4sPtYiOfdycROZl9bvMDWf802W0NEBUGiQcAiBLOpI8h/0X4im0Bupw0GH1tGXlCsQT
oEDUejTv48Jc+xEVhRbASJMudEKy7rCSUAryOnG2lx2XLZA6qjCpaPeqORwCUzqGNs0Fz1b3pUbX
mQ9ekAopnhaW38HltHur9PzVkORHEWg3yzkEBsQRGjraqGJq/uOJJ/FuZsYzMTTvO+2cDwP59K2B
CD9PfsCMTSNrayTtFnq5M2RHhqbH5hjNLvT91cD/aRP5WAeP0LyXMj0J1gsBmSCBFFk6uIs7z2Sy
YQDJwSwTcZYg1CrM/SsG2cmMtPsJqBIvvlntSNOPzK5qoraItZ9j8j6hGhmt4U39YZbHXSe6PRbT
pjWwJuW7NGWUloo9p5m0yKBkziGWQyScqhszAtg1JUZ9U6QHOwKrF7JfJCq3wmJWRnB+COVt31L5
20eYIZpxKOZrDMNCl8jUPQqHYjID/08RqX8v2TgLZ2UMEwTSXO0Fs8YpIruAFTe6nd1wIdz6ProL
RdylYd3C9qh75wZrxJrXWnRSQI/oTurPhs7Jwb1o42AUV4d8yolO+NISfWVgUDrNOcEI5FQkTmy6
nUqG0ceUhKVVcl+uyknzZXvYJohJbY6hEOJH+LTYqlaAEKYv1d77Yl2b5YZjYtNhXUrIAGi1m/yz
tHLjCNgutMgIgGmjQcfeoJObGA+zHz4c3FV+C6apFn95/c9sVb/G4mUkDJuj7tJyYCNpkXsr99X4
sMOvriANOrtxhJeVdqMscqbXPSP49iGU+gHro9ZuWioAmWGXbNRNXsKCMTHYRqT13SC593HkDlH0
wMWoKQTB7fhQVuo+qf5UOfGw7jcoIj15sTnb5QY7IAxqfy3dTuJSxSrLZNjPgRiPnntn1ZarFh89
tjqGMKHGlGzMD/byI4sOrcKSsyqhJeLy+MLQPIOgBOnTlJeFElWiFlNP33Qpg/f2C+My4Ny3t2pC
9zuU7cPKUZimePhniD7gNo7OCf5iv3XYxwT02F6rTn4wAtzgmhycbNsiWU6XxMIizc0S2eCzgbiR
wMzbxPS1vWRewFarAQksL0uZGWbaDjl27yjVPq2n/Sipe4PAbdJznifGOi41H7eT3ysuGEKi5szA
IMkzgs/Vmga+9GEX+OFvKzUHJCkI0sU+DlW3jJWV1nEK0J+E20lnV0Yi+VNH5D9REaz2cqncIccQ
K3W6+D5E2DDiaI0dqcjv80F1IrIqzj4JzX1FxxaV++WIRu4go0xoqSoAC26RqSDr/woL7WDuDhZC
hWrjTlTQ7ptsU0oKZTwDlCbYdlLgW+eW7V+BHcA+M1/UxqawM28EwyeO3ZH/eERHi1mJlt17pKhU
+lkiGnYKtKPTz1PcgoN0M3bOTfGbIScXOuOKZ0u+99W8tkNzp6Tje9NaT6WMrx2RXYWwR2KwJoJY
Z9/k+P98uUYO1uw9XrDFf7uP1OHQiktdmcAfRhUw3qwzAW1Pspyep3w+K1l4SSjD2Q2CZeeat4eA
/Q6zY75bkvKuGM6TZNYkDVyy9lkp9oWM1XfZFz/RrJHnrBGnpeYqagI2E3HB+SsWgf/dYlFBdmGO
VOc87tzTI/JlWu00u/cnHiex1Im4q1JCtuyWFiTOArY+WEASnRLCEhVVNCIOJwuxbLNoExQPrb3Y
FS1aXIXvVYHFzz5ZygcLSqeLwICpTdMLYvN+IJoWDvJbqzJoMtJNjd4wiZfQzF8c8qWLcjt5SlQj
QUprYOrpvO5NaVVMOb+dzUq0xCui1zagRUseOWmXOJ/WiiWtAqHvHYQV5Vza6NkGwXEo0JrXLytJ
HKymbDbJ5qXK4Zc0VeAW8Fqni0xBi5OVY2VhHhB5UpB8mUDY4bKNU/a6peyJnh31mZa/KT1/kM2+
RQ0uPK6w0C8I3czAsdnzSAq2QwnAhtndDNQ5nVeZm6dGmYG5bXVU5BjbnW4epbJeC8H4sBBnDe9Y
5tfBuojUUyuXJ8zPxxFlV8CpVu23+LXlqdd039BPWZmezPhs3APC1yNuZqVYd8Z1CpB3NPkiI8vX
THbYaWWkkEXK5+IjrXD7qhiws/HIVBNHM2JmCI7RUAwXBzfwrcUBQstImVCVkzsssoWUEI7gqu1T
DKV4JQyojhCX0umoAf4dUY7S8mXZOMNfthXvIYmYNCiOtA6HlGhUR1yHMWTNx9g6wRHoczhg3ofn
SL6kRMekcpkzbaOgi0DZMDlixXg3oqfRsjRmvCQidR3YE6mqekEkVkVV7Ursc+cpjJckWBXjdBh8
7PdrqgSvNmLSmF6CODp306Zap36ES0+yYyYgmPEg5ZiAPllEWFjw3HtyCtwI2vf8n8qEx6bF0DWr
cE2zXZTS7xJ75dZCHg9aZIvq3fmSIHuRlRAQdQz5xcbCg6vYlb4ys9s39LgxtuGdzXLNxWmNbTrD
Nk3f78VYppVplxA0VDhqceNS2I+8h1UEYibIWOIErU8slAtzI8URX0DW4GoUF/zBCWUG0B1jMbdH
hx7CSGlAdYjOGUwa6oWwoxpkju4otzL7bbtw1yIYOp8Ry/lSjqcigEyfMGiViEx15zaRzooMfTPZ
YRO5ieCcNfkzjoI3zEU7DSRYGh7EqN77Vrm19XgtEnFJ6vNM2pm8PmiGVcEaqkwc6wVSMD+G6gMM
wFEOqsNgQx+PXYECDQt8PcufccE+JUP1Kb9rf1guLixiHEsbPvok33e8sxPbS/XwsyMfoHSfiYUy
iUmGGYMBf0lW9V2FWvlw4t8xYYsbEOcUskaGpa6+xBsX/KJfS8CWxpCduWI7DcV2yrBIOi3rsNqt
Y02uuGUS/KrsJG5KtG1QRnIySznUlp5Ll9qSkePI4eWCdl4HORsBZHr9nA1CDBhn/UxX/ZvpBtyn
ttd3QS+v5Dp9yZgUmAxZF0CD2z6JAxA4kJNvfZjfx1VwXWK00GNOBl9nUT/0MN8O4z6s0xNSjKv0
ZLODv6mTWXchecsZ1VWg2WzBdgRiUrG81l9ESOado0n6BZSdgQWURcaSioZNLlsEjG0BZ1X0PFGl
tG908yB9Giw1MrIGN7h06jrXabSN/N4vp46DnRq9LkKv6/kxodmRfohUw6Pp7rL+CuCJVyNfBi6t
spPc2sjuhjq7FqhCqdgwaQY4YW0GGZRFCGyC/VMCwVI505+sNwYqVIUKZTIHrGbYuxYLJfmlEjPF
IJtwADsMXTymoAV6AXO/BL5Hsqnhsk/GvbSlO4mKlZiwnI31aYp6bD5H5vjEFf/CCowhs2xWV+kF
4383W4qf4STAg8gpdBQT5FqSb2PzGubKISLlXMrZoVMY3kp31Nl10L8QDbYXj0RPyjol0ifh+Cv5
4YvuT+KiUIzxqknvPcn6F4LkjDdsmBEKQzEmUmHiy0W7CQwyGPq14H/wUAEFXQFWugjdbzG8gEPt
kRIJo+gi2Ehpsk2RExXmniU3lyGQ4/ejUbstCekM3JalHkK1O0T8TVk3wYMMTCB2BwVCCrjfMPVq
+a5QiSnOiypJ1+XpGsPpOhTpteyulQmNcnizdVrPflvqO0ul+GTbVCgTfaPu7uV/dtdsqyjfdkOD
vwMjseEPrEAEO3YrrORWJOdaU7mLCFfzoZUtAt1PRH61n9OVElZXXCTHwCBJ2F8V3qvwVyMICkL0
VAJoiGwOQHxP7BPJ22uAgmOAqJVKbMfxP5VwMi/uJJHEVAREHrilbdCfU8gfmIFmAgyzUpB8zT3I
b3sZRcSert7M6Y7PkiBC9R6Ckkys4dQ1n7NZu5LFSCWgQudH7ahgKqb9lFxbLHadVOwp8XaicTEY
uBbKA+9nGv2YhDQCLqWZ8XDQQmytYHQSAVLGb7nWqaO6NQHCK1LcTmmvJLPuSfdbUQGMZHT1Kzaa
qAh2kvY5McGqorchlzcWCZcSA3tWGlsydGH1GTDlmsgt68FPQhosKsZjBWIP444dY/FrKSHDarF9
eg0zBdRlw8bDSlHB6rp0Snf9tLPNneXWziFv/kKJL9+PP/NP6jOlU57HfD0yBeitCg5UuFWpyWzt
WxFrhWC9Jr8qkDeSZ8HdZtvI7EbPgrG9xb3aYv+eHXzdDWYFIG02eLjYq1lhwvqSesG0F/OumTa6
op9iNImg686TmM7kICkzlJxUhpJifCNUJKsXbEzAMwFKKgM5pof4F6o2rK1nLea1Ob6nwU+hnQOQ
JcIrYRziyCMoApyF6SkerBJTuN4fApy35A1Ts8cXtGnh4xTflBRFdzI1sY90ckj5pmNYF5QWFsSM
TB4cIet1QoHUp6uDTuUo4tDTHdImGzgTW6gH0JU1qN+UswMPVLvMU4CpWtJxxHM1JAXzEyjsXK8m
12u3Hgl+QGdR0cAac94GTDpr0kTlX9FFwHMagKDMEefqkEgcJueosc5ReW7Hz9igxQuuEh7WiaQj
eHDZzzoV36Wzl6lgkJ3hkHk1HlhcHdSTFHxXDXyT1QBUyw4E+pHhMvDx2t3GNpUCANexTgnEiMgo
uRM4lzUww/lvCp8J9+EwX222pnXs7j0ZdnObWMg8F86tEfK9I4RY5GIfl3Rcg0N1820lJa3Avgou
dkFY1jB3gR65lg3djWC12mDsLvC4Qt7t1B1oaXC/3M5eO5p+VnA4rHXb3FsIBcrI1UCEE7fdABo1
kNDd6lsPFL5WTkWYbRYAst0NnDiY0ECapMLaKIK0SI1aPq2lqaSvoKJgEkVVJeqMEuKfzoobHGIl
DNVG/Q2k4TB2bPghbsEEf6XqrZd3Govf4GYUzXr8q4rN3LTnQO9OEfHzXgP5YrKyxjPsgL0+0Qn/
dK5duJC33Gv4SYFx6blfsOKtYue6wanwF2Lzm5nqsdenNdca7mAlf0tIaljCN5ipEWhr+VBkVGQp
OGqf6Bu+ObEBhoGKPiDvs+oArayVP2qUaKTeCRU7yD4S+StEMksJVevAMiVmOLgia7DqE8uK+GrP
9O0IuZsG870GSRx7R4qqPOBELNG+M/3b0uaVDionidr1xE+FDCyrFipStBlQnbUbsnaMcX2y+J6T
scJyv9epxXP0O+boS84/p2mX/BgfcUMM0/bq9quX3RDkQ6h9YyVIBxMVAXitZW56+ndCYilow7VU
E8ES1gnMitPpbsfvNVjsS2yalcAYQyydFP1Im5M3QLRIfsukThQe58QiOmYXrwbFZgiafLKfuf4/
ls5ruW2k3aJPhCrkcMsEgJkUSUm+QVmyhJxTA09/Fub8F6qp8szYFgV0f2HvteWPcT7bSH95k+dy
49jBWmJ3jfClUpRLoOebjDIrBqPUFdd0ceF2GP30K4PrO9w4jKbnWUjsu9Gikk/OBzwX53RWvZLU
lwpV7jQlH7bpyejVzTY6JuU/mW15sIV8NBf81IwPIx5dQZxEED+hOfuAgIDzTY29LszDoD7knHWd
yI/1AEUhQuyLw2+eL8RZvff2+B52xks0LzWPLvk1Nn7nIgHvCL9Oek6Rte9C0tfSwW16dkYo+6p2
J8zWb3F2G4uUoy/9YaSXbf5bnNsIkoRhM+A6x/hOjOkuviC/kg4ybrJRR5IFRSneGMg/cK+89Pg7
7DSG+43XBbHnQKUYMLHFB4N0ChpfD+Wsq6uFK4U7Fl7HNuvPTOLqa5E6t7SB/5F6ljGgZDc8Q4Ay
SCvfSPBHiYMGj05mZ+eYsj//qh9BEFxjYiQo/VS+Zla2I/JaOT0mvOjCqfazFe5nqFGzIGcRVEI9
3GyJeUcneZlunWuyzZyXDEK0Q+PRYyMCv4wHprpp4mTBd2M54tZvwPmYMwRrKyMNLQ5BGeMI1rnm
JgsK/R/NpC7Tl4wYEAeAz+nwn5Vh7dRx2HbVrpJb0DXNpROP6QtMWt37Vi58bHYcV8J3JH62AepX
21fNzqMHQ8Pv1tZF1PGlbsm4V4Kb0Oo3Swsphiy/Wgt7a44hImDG1xZCiLc8K/zYaX04Un5N5vrI
oAtLQIe/l8gcL8HfG4W/jpZwnVqrTifkV1lHi2qPwErOerZENX/BNDgn0o+JQFMGCZnF36x2DQSi
Xgx0ncGU0gIqDJX7ZN4aUnBmAWn9aya0jFGGaT4IEDDVp1Y5H4ZGsMX4YFDqtb3uE0NtRebGGGCF
lWsThFwaaRj3g/2cZXgetzzFA9QKal+/gSIrb1rSZxo+VidAOc3bBjymDg+DFuxNFuwsf3AcnOn0
8vgBrvttKjfCuJam7knMEIhc85X+E5pxEfxmUUMwFkEYPG58Zx5SSRp/yzMkyWO95aC20QrKbgkL
zHRoZQdPL5bSikkssLlK8JDWQKTwOyaAsh2PkKyEHAG1d6XBOpuBQnhcde4R6Va1s0bf78ZFvxTf
0VobpoeG3LpgVL9EpDSuisBVey+ZuJl8rA6VVG8KdJXsWDyoWksenn2jEttFG8KhrmVRXsNaIQzm
LUuGiyrc5V2UEbFM/Seyn4phCpsfxGfkEK1kjdOh8CMmKHeT/SjpuCg7QMNQANcc0sRaQS6p2ACV
YbALKbSdvt8NGHPHBkQW6Q8AYqIE/MJEuXxfJkatDPUcVVaGV83Itk0DGGtmj6EOHmUS0vFxJbNb
7mnpCwdtXBQdDLcYpD0S7YNtd4fa6d1RvmrWZmb+zP4wbqB8jG7Z872EMvwtxe2JApqJBFKIA+LV
nSMHKhUmBaTZgqaeKbudvGgzr1oTXyFpyYti+q3mJ9MNaPoov6CH6WBRSt3Z8hzvrFKHe09baJ0k
szuXWnUpp4r7c0H8meycoX7q+2ZkG6UNjNP/1OMnLEQkU4abTagZUDM7OBu79jUzD6Y82A50719t
8mPCe9SNTZRdxkqCMVoS4aqCELE8CE1VZW6nvvGDQvhW867Dhqp/JLb9A79pHMOVNddJ3W2hIjQ9
hXt2yDg1LKc6ZHxV4h+THgPGXQdbjO1Ty191122GhiV2CA2/dy5WOFxHh+wmCewg+QUn9hmW6ml8
jRoGhlZx27+Nb/dkyxB+uKWtjePBZ3mGHHdo4j31EGuXzs/N0I9KCKkychTrRwnFuj8nOgF74cxw
G9WIEoEcBodlW/vmzSnNfa62R/ybl9GJfbvFn8BoSAGYZccAs0YAiONJrqEQ5R8ODaFU+PJQu4SR
uAzDaJCDMxFa5yzPz5munYKOdWH6Vcw1yLL+IIl5n3xNbPnQ6W4jdFI69XKO5GhxNmkB3wk+Fwvo
r3pxQ7/aSvxSyS8pDrMmIkFnZGSRDX+TXYpeuXUr3AYzffUoXmK9LMbHqnVVfnWGc18NpqslDqoV
uvZiG4l0GwarYRtm8UuPjKcFwDBs2kevVG+K6I5mcndacR0M60wy+jwB+Ivgyitn2PV1eEu1Lwws
qiXO2LTmfJXyDUXKM4qbC1qlYJGxV/yY8GiSPGlzw6FU8SouQdahHTIRpONn9TOgpTLAihhnWXdW
FbaTXWKhflXhjEq+s+Uu4ehWLcmPSDhmqB9mX7QOK5WFssFdWyIRnuu3AdWnBN1NmgErvNKGovBu
MV+18OO1S2LQfWSSWYOunsudXTxbMiILVXFV1VmRM6CVwyWzVfKksxVCnmHXaIyFsSuG+luvyV7d
NydoYjU8V0akpkUGkkqwwHDUkRDlqnVQAZ8F0wcg3H3w6G3OMf3qLqZ3eVwwOxgGctN35HTPqTOb
L07zd6fqTjPbGS0XH1MJIqXRj41JfEMdvY+O8SQ7VUz/jKBGdMI3g0QCXgL8YHeBYkSblglbZffk
Ce0DYV8UDkqCgM7j3JyNlhw6GfhI4MnLmdsHa07AmK0DvjYVdp8o8mvI651idNTNCI9ScUZd0Yf/
yBkjRyveQ+5HAlXL0ymdyvfErt9TPXkPBh/TeM/BkotPhe+GWIjrkNa37I3wevItp9TYFuLVhlwa
A3VR/Rymoz1Ua2t8yYE4pIbNKhxiDgmjEZZjmY89ISYE+7wRyQ9Apc9kp9FvtwkRzcuiVjVOiVW/
Exn7Yr1fVqx9Ef0pDWqklESmaTP2mZ8B8xLMh7tsdhV24eDSGMvZSHrzmPiVL0c7NZ6Msp+pkDQi
/k4P5K1saFWYS1VPTMUgXnUTSQZ8u1hRnlYYvRYVexbpW4k0tl5QHNkzySLxFotIrFlvmQ44J7k4
KBrmlMIgeTjZvJO4WorwE2NDPEfYU2bXaHn7M64Sgi+Zbpe6hC7XxhCEPNy+BPKmNr4qBtECVxum
Gk8DgjfXiMBr56I2HzA8KLMvZVYyzE1WRQSsq073oTT6RnRxckzf7MbxzPLebWOsEyQYEtg70Ymw
2aOaxL5P4llyXDhzElmqOqNHAVIuKPNdEL6YFnowbbb45IknlIYA0+/g6kyIkal4arjNw37Tt3vk
hYyuGV3QW4fqS8Z3BoU1w4mcosdj/Z8gkVGhuZfIc0rGgRUk8KzZR3h5ZU1aK1B4IvpwRsfOn3fG
3iQmswM1D3nf+QrJfTtLzvdtfUsdwG7Hatsr6L0xqRJTdBYIvNrGc+ov0gvXISQkQ7cR+x8kyhXb
ZG2yNoingWGRSR8hc1USD3cRaiz8KRFRXdBJVMxFaeSr8kgeHWrSaj7E3cZkbo3sryk3Gv8yUjov
lg0aq5A65J7xf3HqvJZVG+wp7hpiUBcZAvvgHbRW6nswYnnhGhVZUIwyutBxJdRcTgWDTkadypg/
8c1s7RQGf1XpwC7XXuTFDsQyjvf3DI6oWngCUMqnTVMN3GD22uBu/4va+ZAW3NaV4kdgKQP9i9km
iu1YIoqV81IjYGXCIEe6yWYEyrtYawWhmM5TsJ2Y3bLufN3+q9tUQTgPfKYYTNrhgLIE2+GJXtXj
e2Q9wjk6ODUZd8QliAtAkrWGXihHittNyKtH/IE+SmJfJlyAI1zHUl8Mz5zfTZuCnS7qdVGeizmE
Evo7sN8fU7LOUCQ09XxShwRiLI9/CHZuAjRp4d/VtXMvo7FzWLbvNFGTYQEbelpcjAZl0YiPqsZY
RufaqyhEMfOzlY6KTYR/SzUhEcIemwoJiXpLEatts20mtnZqExb9UTaqlyoNePL6mmSvRr0tBJgo
lY91Px2neDiq+FoMd0iHDTKb3C7uw1i8OXZ2j2vtatvlReom+DAVkC7nwMweAXAvHxe+x7Y37PPY
xICTyVZWS58uGtFr++qL/iaZV0WbobuamGhXE0EhqFJYk2ckSCisylU6G2eW3Q61kIPXxYpfCpuc
/nfW3h1tJROOYTjXRJUvLwivLKMqfIcoNp2XMSJ6IeaTamwTMbIsB2kbwO9MTOY18vJjZjw9Mfwa
I39eAJFsToAKluT0JOxPbtECFLaqU9nJpxgv0BgP92T8tOU70xI3YH2f8pnKukucAUSOliztd3Rm
mzcv2+dvy8ZG2Li18sIzYUkx6g9hNgQGxAR2M8rUol5dcniwSZw1zk0Ar0KTeSEAWVL8YXBzWUg1
E3jo9pNAuTIAKBh/CowIN6IhRn9iloy6k/SAJkm32DAG+NB1uh5M7EY+uXGHaSz4DurjbA9HCxBp
vKl0aZu0fyrjXYvbm0CSIIHvj/G3FXiQnob9EUet1zWOS/BIm/QrFNDoOABNQ0VJkMdZrb4GZWU3
hy7UkFrHZ0mvLhjW4NTjNPbjeUFvAPwZwfdBFhwRAYLkOgy1cggZRKhoZwtXC/VrGqpXs9oSrYRy
QEfu1g7DOzGaKxbdHZlOaXvT7ZtNs9pW+UlWkG6xdLLHU7TNGnmjvuu0ZANmwjR4aErms8JCTXBI
Vm1vwpcF7jz9DFC42UM0TzmMdhkWLTb7u2h6DCCqcnRkxuWvppzMxDpA4CYwl4B7KspjpI9HmUe+
OMe15KO/wxM6YTVfTXbitY+iwOKhyHtz7PdhG+9lhfOjYjPWo52VzxA4UBp17mgmGK8JjkZJj5NS
CVkVgRsewQ0DQG2tQxU4IOW4FB9lewvy5EbSlgzN7iwb/7TuSx4jhBp+qZabAWHfAC0I9EietRv8
eUpsHIqGhHgnd/VgHtBjEC8rLtk0scqK/yyqemS3IuueAhWDhjqxSX7w4RDnkPGiaZOyCJq6DHYw
zg82jzBeQP2VSFdziO/4x5qLTILf1Gp/NEO8ZImIqgYy/XZIu+8SIvbY2vyxYE/HJLynEvHbyJML
6kgt51HhdGLZ8V00+3ZdRsNBx0BlkjtojyAtQWlbt54ooUAg8uiOMcF/ZWr55jpkvRy0XLND6lc0
E0Nl7vXslaofAhxfruhIRAgnJRv4kRaSK9U0PnV3qkFk8MZtMuofhgGnGkwGfd8QQJBZFJTIuIN7
wZVPB9di4HGaQ1yk50RYx7zrD6j8WceeU0fsqL8RxJFkGr4M5iw5FdOgOW9C7++6byJt1O5pclah
nVaafMyq95ZBZ2z3+24VniTpg7A6/iNcdq5sOUDCYF+yie/2daTuMmg+Ull7FMaMPk3gMqzZZcRH
abnXQsr2TUK6DPgTmlP7t6l0cOFw7uYjLf9ZN3q4ncVdga0QbLXi3HT2QaxF1Hn1YHitkfo99YDR
NOuW0jZ9W3X2uUCBPDRfsvLiCCaX8lDyIhnEv7Zdcp+M8K0qfpHwNgYh0fj09CDdQPBGXATPQDPU
0+SANntMEl4AsPQGwJUKOBgppUP+G3aYHJmFTh1nvNPtAF8Ou84wdnHvYFSMCAAimRm9X1P+tIu6
ZaCMa/E/3QHVm9LsCWLyzO8wuJhZsk5eXOEiaK8jnuPEMzXiEGdcRwDGItnXOdnXuhCrassS/1gX
o1+094EtBOcLAKI9XQ1e/wXfxTKinBPPGXGfVrZHYiNYneXq8JRm1WiaXxBLwcuesNyJ60eRQzsp
f6SnjERb658VKuhwsSzy+5j8PlXceRRyZCi+zVzb81DiSMACAsG1/Yqnqzp3BzvQjzlnLq+oUOML
HWVbIEIx30z9XhLZqDp/F+kChtr5MhfZFY9/vSSlBe89mj6mLUglBwBp8r6oruZIAoJW+MHY+Q5I
GvNDCBMzKjtIsUVVGRJwxirEJopvVj5bmtRZmWhd0aexdAEQYg93QxveWiiLavuhaNOj+DtkYHzA
F8/nar7oBsl2knm0LANd98NOnvyRtf7DwuQoMvnItveYyOytes7vgUn+7McGCm4j9At0mEbarBSJ
iKaUzKpkcZ/qpIf/WCWeWI5JWa99vZE8E46jKV2A0J079dM2qEHB6sRT78l8ieosthg9EO4wg6rJ
Vow5OYP6XKvJ2Zrm0yABrNwryAltruvq09TNtwzgzsQJSrxaR+R4AqEWl0JQ+Ll6lbM/NUZiZC0C
oUghrq2P0FgysrteNLduqCBi5xcz+CocIFTfIl5zSCEfpgqzGLc44qYO2aV47xr9rMrFSaoPefDP
HmJfM2JPMm03BccK62aETE+tbnLertxG/+gUjJZ2d7IDcQ5CXstfXdmY4xuREDqIVURhyyOlJ/aJ
n+EEyBdgSKr+KsU1goVU2vh6zG2whFGm5S6FoELWVKjsSiwBsD92BSajsfx0wu4WZ/OtzudbTirJ
TFoQPq9yxJwpw2lybvglbt2UsRiXznUfnuRjp3THcowoxqoGeMFK4xIcgxJYBoe3U+5wJzNy1uUQ
PWLCLC134z3qh2sUczMPnyCx90U0XeuK5ldTL3W4n9rmAMj7nPS/UNw3I942ksy37ahfavTsxsio
xz4teBi4O6zCU+s1T/eimN0cfpruy9lXV/QuVkJXx6sKjjKXVbB2Huaq2AlPInloUO+d+WrWfyZH
9R08cjDhNO4Qoe9N2SIYwdxTxHOAhGQygralz1Y14zRVzsm2hmNZr6KNxXOigNJ4dcaP0nAs01cR
NNCPFWJZLGYOQ5NWxjBb01QWK4y9loo1FMx8SxpVkrdeVtb+LG8MUrDGBToGJ4Kr0CDLpt6V/Pcm
iQC1VuOeMl0bs/voyF5BISlj75YxonaDhX0wWdX6nhFflsI+RE0dprVXOhlBFk2ORratjgI5v7mg
3sinL3Ge6ewB9UevKk+trF+xCQwWlV+IFD0Wr66yn73kqZZ1BRQGJiGQHMz1Gnnvw66l/9eR0zUM
z00uOgJsJewMHfv9Asa2TEcdei0NXjyrHGMbQWqVYZuuU7Nx5QQH/XDQwQmm0q5NvoJjM6kH5iz7
grVbAi6MZWHFlDcGaW6gIAxY7hDRKjf/cYUABCWjn4EVInSj40kyU3WdPZTWukVLXhchmebkpgQ0
BCQI5jrTtc7eDYQadWG3k1Yt0XSEuSOMc9l9uK0KMGkVTn8IwRoUWCAN3uSPMfslm3lUhd+AJeyE
hha4wDFPZwyfNsJLNIHToYYbNjMYiwq0Bhrmt1xp3ip0ztgns50kYR1iNwuMQ5H2MWeIOE4aEU7V
r0IIRV21fllYXqpxXWzSBABDnHrmmtw7M4b2P+w169JqJ40lcLYzaoKveQiyznKjpAcXaMGAqP2Y
dMYGs+xvb/BTXRU9+qsRywwYECw6xA/P5pvsVA8xjQ+USo/C9toWl2mzP8FpbFOm1SN+OZTseNwG
ldod1V+inKAUnU0XJe2hr1qmwN2hRZtPFPCh0yj6Oa5TMz40gckcF5QOE7KtUg3/PfY59NoxtLfL
B604NLMa8Unq1aLGjBNc9Ec7my6SYV3UhMFMV5xzGXPFVB71FEBEjFQUPVa203mcGSMglk/JfgsI
mWIFt7PVmjAp04V/tR6pRR9pdhjhIobmWZsOqRIc52M9MpcJVhrq5lALjlao09YvJxN4sMYha40I
7c0E6gJs5A7op90eJwvruoPMqYBc0Y6w9a17ZucPzc6eaWE+4z9kiog5vudhvGHvTwEePeHOIoHr
7YprpvU0OlY0n3M7eyEbrTnUtylyn4kFV4O35FMFYVvMI7YErqahpSQ5yQX5rfVPMzkga54JJyld
8K4dv7JARi/Z+5fQucaqFwpB9sSVaXhYseXdRcp4GJniox+eh+4/LmT1Jup9pzByYjVYhpdwuMSd
6VUz0jWkx9KITBtyQH/uafoCFOYRTZ8IFOKbaE/HAbMPCJL5IwGMMldbiCPlYgtVefGpHWnR+3FD
7OHWDimbHCLbGpJ8UI8jFoB3eSz7YG/DT1fT0v+2cr9k45N0OmkL4K0IrzMs459zHpTk0vXx2ZJx
GbFR6jWvqoBQAjA3Dc48mYL+ounx2tFPjNBWLO4Ihzl075UJTlNKGVwTUcxcrZ2HndYcGjwoeP69
4hB1gEDjLyZMoSoOsdHsJ6KHnPxcKvg6zHSFWnZFqPD8V526gyWbgCmxCIHcqLrORUmA2qAYJk+p
yBQuDtAQMM9VAf8gYGjGOaysVIBFNgAjxEQfJSBV5lLWDO6IPHUoDlu9/pAvj1p6mWH5Kp3knWQN
eMFUkpmbVIy9SuiEfIVilUSrloCtYhLbnsWRMelI7KxtacmXVH8fYGKmIVQtRGubWugfimN+FBn4
8OSioT8fVDpgetc2n4+W/dDmexY82Kq1oXLJ8ukWEx+lJdMNLBvrJ2uzREi1RXoVBV0WjPC1gePW
oRXt1aNpHqMBSj50xhodknPvRmeNtE85o6/3YAMHa/hSatF6kRjdeki8Wh/Q2qLgPoZH59mt5OiP
xR1EOgxZn3inw5i+1s7PQG60uwJ9rOMkpZk3O+x9BLyjw1H4rKUi5qVRNtDry+A+qOFuVpTtFLdb
Oc4AZHyZiKvY8W1KSMMSyqRG/sQbHvNEexE3hZUP0KyOuRRA5+RPoxy30eTRQJX23mCIiQf6kPTI
vAX7MAz6FSSvea0oYp2nLNsixL7AxYu/oOAi3a3KGt8DEoZM3VJ3RQ3tjvMu+sPA0EYPYj8zJ+gd
S4+4meZ1p0qXKU2oKBQvG0Dxxif0FJV1qNt5T/Scb0gdIxsG8zZkz6sskMhxwWPTbdBtpnO369Ft
5sg7oxYOR1O5tnikcXdvyXNriCKfarILa6b1UmhtCqfHzObsY7S10jvqTE9iytlQAVA5cNCBHmfZ
ZcbhPv1fOkyJgxenyPK0jQuCjpUTRNEp+ZZyYk+1iIUmiY8DPp8ce3k+7/oamDAWDhltbGT/f6CI
ErFjd1YFMzE9Wa7ovRXZ+1mujv13WYB2I8d1OvXafch+bH704AFYKSUKbyCtUflU6xDiDDcuMQw6
HDbX1q4VCtuK2HsojdZWmSomOt0RqHql/ZFecPgNoNdVxXWxuMio7Rfcl76j6x1aYAwI11mnspSa
YzrnAIKE+IARCLGYZxVAUwLhoCFHIiAxhtOE+0yuztZgHZViD5fzqAzlaVg7a0v+u6jGR2B8hvmJ
Qinam4+GoL+x9xvIxiZMhjQo3IxPK48Y6uiE/BmbvMWbtSAMCG2U2Eun7I9GCYpLui474RtqutcF
oygrP2QVXMGzhnB0QnvbZ9aKd1Qwk0JLv5nSfi33MeGQ8dGCYrIkNeWOOEhGdRiY5QdM8LVdY47M
cHZVPxCWjq5pEeEzV8DlVVnMj3HElhSljm9MKQZSYrVxjmjNewXYp2CLa1IMLKEakQLHfW1ojmsM
jA/DTxPsicGyv4IAY7GOox/fDVRwEvJGHUZVYeAqUm1/bi0vGh0vTFsADW8GRxwp0asGd2yGaJSL
kXwrXETkxQpt2AfQj6xgYIHQXVJ7dotp25vDna3qyhTTH00iV6FlsUmlkSAIZNLeRt8Vpk0LP8xY
q8cxkRjYfpkpj/HQ875/D6gwVFQYNTnh4tmOfpowp1OCZ2RoT71N8LAqb8RO1uS+cPkqUCBj5cAC
3p1l5ElThOyGIQsZPckXKaMHJYx8rBAS+arSTNQsstCPWWagR8EFPN2Y4UcBt6p+Y7i/6pK1gYk4
wKSNC7rnQxMY3RPMFL96cZGy8TyRQamr2kWvk6su3rTsTafTVvs1wTJxkl4TtEU1zweRH8OtEEd9
0JF1/uTNleSJbZsMC9FfMzCNEI7cg5tKG/htRYzupdsqqybMYbMbnpAcF3/LSDTyRDQyzfheqbBq
ObfO4k2msLaOZhShj45OFVgvig7kPcfletARdQeKdQDjNQ+EeeaeHOrYQ6traExn5cyRt5sZs0F2
KTHYSFG4q4VylkGsa38DQ2UvcI/1mA2FBBnJJEJM9axx9FLepZJjFRAvjJJWgPhLHk2Y+rkBgRDZ
bUDtPylvfXkvdZlyiFwDNXsqqv1YpPzxT26o7I9BD4ErD5KUNsfZOg2Fh8Ct23LBZNskfuTQDWxi
r+4k4bUxCyc82/n00Y7ZUYM8ZmG5xUMhl4wWwu+B1Xw67nV4N5yI7NQVDiUqmaLvzloqn3r8vrp+
rRyDvC7yBlhOS/9zAczmbSb3CjUhY61bLR/avF8BJeXghwQartI+XwP7qTgoYw7KfPml6AdM7TsK
PHIRZ0pull/9zgw1eOzs5qycFr5zZYb3GhQyhPexjswLPbyRXfh/LSzBS5aLszfb8hCa/SGMkPcE
L4Q5q9EUD6uun40BWU56AYqLx/QUJERu6C9TRzMw90+W1Y9IlhiG9vuq/0nAcLWwswZkMZbqqxxT
SoblIlw1keUG7eAaceoGirqLGeqhHtbx7JbluFXLZDuYm86y1q39gl/hKs5GhaUL2ytRnjJRCKFL
9tSS+VQN4TGxx3MU7bg7gvC7lVy6b1S/Stei2ew8GXOfRB/FXJ0/c4V8FOzSqmW7i1C0WpDEsF/B
kNPlIQLNkrPusOKmBFdWJvQD3QkPDNKwpAATLH5mVIZtz3bKmc+Ml0LtNdUaeY4Mc5MGFQXjKBV7
T04ZkB7LfO1oF4m/doG10PR5rU8FY1M9Zg5KlcDYlHtEjnEuF5Ef1H/KzNjN4accZGQrpqD+0gBv
2WnEZiBh1SjMPY4YojZzDkwEbDJoSWGc5viitq1na9gHNWuVlOz6DduPtMoPg7sc04VsSs5qXfpO
9D/CVjwrw5AZfjMItSTrnEoAj/p/PQpD1Tf1r14jXVy+seLNi2cNLkaBshux3EPQZM8GrB/i3+qP
VKjeQtlRYFIqPyrgVXSga1TpC8Mg6yrOjUvKLCjIyXxEI9aum/aoXvpEeDU5nkMDKOkJV5rp73sa
/jVI/04s+F1jfQpS5TQxNBYJ9qJzMeC+la/2tINB5guinoeaZMzYOihr4iYz5ZEZ2UOLMHq0w22S
niH2wsJ8l0riC0Bfs68j11T/kUCPFXWzyXEQi6sJbm9jo5mHjFFLhGaxHiSCwso/ZBZphviHhZRA
rU/Jkc/kHCPezEGbYcxHoKMBBtAwvVZNDtKb7Zz9SJs/dUvMGHCkkQgP1vgF7KykO8vRQFECUSiY
v6nNSdqApKRhknqMlJbTNXZ+9KmkLyj2ihY+ZToWmzzwQP2mslxkSqCp7NENsSQayYcefScOG4Mq
ePb9iaXBlqV/GUJ60MTBLHYO42uqYvZ4HdOJ58CoYkaHn6JbUVi6yp6DP34YJ1AXNJ9vQ3uAnB5o
V1aTOWunnvZH4jSdANsQIe0pOvliuA1VuzxqcblJ0QMFAiGkBDAsPBUMSTIWQ5qoaHDWSuGxQeTA
3yhkiGgkj4gF5tO6hVAvsBCPpHljgRh2Mbhik8s1JSeLQmjBPNFiAQyhG/xnA9OLyDLv64xpBweH
/EM9szF6Z23rXwFyaVyDHZLrDqbEkB8ELxUOAomHtJV/EYRzZ61AkqUqPpyQMufdSCJfQ4zdsOZf
pOCWSWBgUJDCCfzwpwcpnXU6SA/ZL9Blq3boKcBGCLKiDExRa8N8JcibmOQ/QprwMJFAhWOvwrFn
8QqZ8NZb6unM4Ka13RzS6aSTV3zsKiD8s31oZPtAaunBUeyDrWsH4HPjYJ/SwHIb8VcKoAwjN3uZ
zGofCj0NyouwhMZrYNiEfpZg8Iu+B2yQ0oSnFooUEVQZMvSUaNri2tNJioW1bf0N1BBEmn61RHXX
U4t56ArQ9Kyd56a+RAh8rgjV2HLsWQrNoGCXaEyTbFXUWay0nU1uxySqbqbh1jpkqgsiuhe624jq
MKJbtFquqRNt32axP/FJVQGrZTyvIzFnlagfcM12UKlXASvyFjBMiKS+wjlcoizrly/YuznFy0LY
yR197VhvwBcipi2wTUYiH5ZPeS6uSxKYQEOiYzG7IdreQxSUtZhCq7lL6CEmFRE9g0qIEFoKNJNr
oPoXPhR0fgLJ+dwgmZ12oc2LmjauQQxrRwxrHKSuMWJ6xd2WzsRiT9ou/ccQ90Kuox+1Lw2u/hCK
I2luB33O9qat+51eu4l1Hv7oced3Zc5H5+xtQfTYlg2h+q+I6FRKsZN+OmLVeoxNU7pTYQEnv4TQ
7OGe4/4+J2V9CcLmGv01w23Wm6cQVif7GMrD5K8k8wMSvDMyZeyMw/JCvt6bMTdvRVu89ZN+t80Y
4lR0hwBG3gDyGcb5WZ5c5PCcZcRO5Lvyn1nI1M652zKvxXRM8/k1z3+VBpF4wHw59PrC8Egp9Asx
7eXJ3s4xJBtIUGpoH9Md2IGnFP0QRZYxXJ4TIujh/HUjdx/r6LchPVvkcTSQZcqCXencEadePLPx
Flf7cGPT6zfOSxF78m1ecKpiVFoMPys8fRmszkAh6oFYq8Bv8ZsY7aVINkPwaw//jBGniXiEBhsD
tb33zMrtCjADh4zRf6b8NipX50DSYRXeHc45SzuPOi5OClcTjqnOlz3LR4Pos7cg/RBopzoUcY9u
kQYz5cn738wabsY/Q0O5fpTbczDRKVBqMibiDAHa8i5jC68hSDYOu32sl5BrdIuwGCDTtG7mDQ07
w5W5o2DDoE7EOvmf2qNDacoR047YWeUSVu/NKeVdj34KbFWYYJD54WMvlu6sOaDbaCwoZ8g3cy6k
KYMxFVTXiWIIotBiZh9YwZLxo/We6hw2CdaqDkNV/zMs6U8F5SsIwCHza133Ghm340wJ3jD9jFYh
rZPe/5SNAL8kWP6r+za6YJRiSbDpmUdpVu5JON3l8h0x4a4AKNP8M4V8n6ObNvUXOzVOHV7SgXiw
8DsKPqKQXfjfPPsbMGTCiEIKxYHhwv/RdF7LbWtpt30iVCGHWxIgQJBglKhwg7LlLeSc8fRnoOs/
Ve3qtGXLFLDWF+YcM6gUp+He7nsMWHFxnqVu3xc6H0N20dksgVJC529tqNtUB1VA2DSm2z5566cA
D6Abr+w5xvAufBUGPkcxs73fvBYxj6nHNPlnTW/5+9A9l2Z9rxH/amP6HlItl1gbUl5SVst9kDO1
OvcJcmzDpOy1p+kla4xpNrlt7hnCPyUbvXQMFPZqg3HnZ9EhTFwGu0x/FBrnnMUJ9DRTKrD6RY9w
nrwpwRJkCLcQJHPlx0IJP5w0eQJfDapW2UtUTMQUV4r5KvHkQ/fHZ0QX9qFVLbnuj4aqNhX+FU28
vytfywxOyEBvMTqj8K8aJ0/56hXIEtgPN1cAzkqBMFV7pcAMnXu+T6FaND0v6QpvBaqFAD4zfp/I
wm3YEQxfdXoR0cIqdNpY67dnumMc0sgyRQ7exAMjism35k8dPo/u1PKzhdDR4f9iqrd8jt11r2YY
P9DvWTb+LTyLQKXccHjxciDkip1GDZoMQn7pp0jcU2ujW32XxXCtwvWKYucaGcq10x/mwO5dCKm5
CsraUngOaPqZ2gCTjrD0JMK3Ar6U45/xPce3LffKJgxx4LzAj3EqyZaJQ2nYLNc4Vib4D2Vnq+rH
hODAnBiwdke5r2CR2J0heCnehDwPWiCkbBXQOSTXeEMh8O2pJhnpAtnkFP8oVWU6O53EYPLKgaY3
BBPL9bqzln9r3PwPvCwumDJoXsU3S8vfx6p5j+HmqW96jHUbMSy+yhHKiCZPASQNYq9mnABR+pMj
ki0V5V00wjcz+2sQsSrF0Nl5NOnZm2eCCMJDOrI1ZDMwKMtpZbxaG3eAS73Wvgdxo4QmewSujiUr
wZjQLRYJaZTwb90utQvVuJmhcheA9ApRzLoER9baEp/asuKuGOmjTrCSQ5tZOANmf9N/Jnl5ijKs
X+8Z8+JZW9iJ9+D/kdyoyT2Ngmr6MLg9i8r0jPmb9TRJHnq6uH3H4Qq2RWAHyV4Bz7sYPTdhP/57
v+0imj1kh/k9tRG3W7RTIuP2JSwDPh+9v5q96k8pA27IKv2hlfZmr1+yZrz08GphSVEXbxOqEpf1
ZmbRa+w9T/NLpdwpiLEQUaHA/9wb6Ztm3Kuwc0OUqVikBPywioJfneMRCj3HHG8QGQoS6g92iwja
YXOheJdkX3kUcIM2tlNPfuKDWGBduaSJTpjpG0r6Me8dMEmHhmQlCCLoSMhG2NaASJVO6/hv0elw
IiuYyfxdij8M23aWddIR0f9XiyBGGS3+f9izxXowoUWwSNwWOfwNwmo0fkSSPUJOHuSLyMIPDH8N
HrbR9+N25nNktQw7lKg8MuFhM9+5tbRnO4vMbfJESuq2iWDKcswUpV122rNn726GJKXiwkJeRVBI
OvX8OMyjxvhrBAlWccOUonzSONQLYMQi/X9Du9CCQxX7YEbYl8aHHgbFoJveTFsLmBxMEukJtS2I
9Gnf7RydDeq3hV4z33i0RQtDorAbgeyjmjDmdL9cGbcP5C13svQ2k3xUx2wae+uh5NJ+rLfTGSUM
tgQoWbKI5ISzTw2DETzHQsJOVBJBuHBIsrXcgLKT9C8DEqZWQcHw+gewxoLQX47XY7NQjyDB6S4a
f0JEdT5aNJCJF4N/zbbPGdoIme8l9LMY7LLOmRWyI8s/tk6HEUjd6Mhk9ouhHS36W0VWPbUg65wV
MdZ8dK2arcGrAu5izvFJ5pvBRIeGnf2NAlMNAab+FaM9akxWYVwuqXWjFxyo6UAmZaKGsbPzpPit
4P/r+Op2ZsePu1jX36foh9Cc1KocoQ8PMvbIiBGdzJCxIPggiQWvxsGL6QToD/IQUnownSFsEPvm
YPYEDbHJNRTxmEvWMZZTnyQKv9yphXBM3gxslzP4gGyLy6B61vA/MQkxcI12pPEq4ugRlJtDFdSJ
w+WmgJdhk020uTosCQ/J/7k6dL6LkFumQUxLcb6qJtE2MZVEdaol0U6W8jGP8h6uh9AX6EggPc2V
I62MpeTlJFVYqf0cMe7YJHYvAuGAQFhgPx6nyp1TshtqNMuoav8gOBJZTDODLIwQFBtTKPWXUpOt
QIElsjpN0FBExL5pp+C33EQcpYu/x80EdnskQKxYSgTroq3ASogaMZA7h0nCku69nhNnYXA/e4Ul
e/gSPdHEhIZxXiIinSnzZ6+IN4zXbb1Hk7tb+XC4GY/ichOqxBaSPJDX5hJm3XVM6lvT3Nm0vgZb
55uE1QEMkKpm30DARs0PGAVsG0vzTevbofU1ED+2ucz1LjG+jKBkQH8hZgWe0aGcesIkMl0lV24+
ZHDSx4rzeZKcghBUC8k74gZJI3YZD84I5xwWmggLjRA9T4UPMJOPknBXhBMl9gas2PUrDXQjYSQV
fkMmw+wSQp5dcRiIAc5sgCgZ8zFhwyqo0NIAyUhgiA3gCQy5WZcsBwq0nhT7wozwaLUPsx28VbTA
VUtUPejjotblL7556SHDSFVAgYxEU7pYhCqxlWcDJu/DMX20gu5N3MltderQTSSU0X3iqXOMtOFb
6RqPPAqXULpOwttI2/gzCujjoAQ0Qn5ISrSpGEApUCEuPhh7GuVJjru3PIkwBrW496+lJV11q3jH
fXJjHJIVwrPI4ie8otaKfCVHmWyeugGb6dB7GkSNBJYvWasHDeh8hTvrOoKxrhP8ycboikAMiiJ6
iivy0acmKk9dMA8mznABJS8fk/6sRzt3YhlnlqogOCZ9gzjZRG38UlR9GcxIqK4OY7VTX6EJhK+s
Sa9elV6mMry65Sefv/vFfGIzbiInao3raEz3qKuuscQ8ZuZO+sCEMZukYz3pQmeIyLDlYKsrVReE
MkAF/QfY5p2kcObO+jMtiFPTA7n/lNV//UQJiu8NU183zq6hLiTNsiCQe+ZLLEJQiYzze4J1X8By
Zaaxl8zWQa528DFdof1RkVX000EfOr6mYllORA5z6XoF9tKg8a1Ircd7UQbDbO5VgyybJvRLjCdj
90dinF+usHsbzZEXVLkZ73pzVkX9oOQpQLeeGcZTG2CeiSrWkeTcFvW5j/8TslclIWeZvFh7rply
rOgNsfpT4k4Go5GIDW1zmYgt6KHcN2AUZ/0iMLIXVPlCPHmzI4wBd1xoAIQZV3fNHHFgZ5VdF2zB
AyYgdYp9MLm1ztoSuidHh6RJ3HvxuTYvKpjZvPgnUJ+tPPjUmgMZvsRBZLgZTa28K3lyk2+UbqZw
bLN7r9QUztgVykfG3KJmKFdme3mA+TZ1z1hqHtt18NCYyZMGgBiuZWcD5QbDWM5YnSwvihAmuOMW
tRUCe9S9BAuVIUDfT7c1dasJF0RaOuPTntQ+ef4UW3PHkUGMeka8q3zVcNKbMr32pQbJAourURM/
4ntiCK5DW+nYM9QVPj2aTzl+DSnL0TfJqO9af8tYG6YLEXPZdMop9tX4NXIkLNhQYKmAk9mPSrKP
MXSswyttEfu0pyFkhjIcybANt9heC/Gf6fYab/mEF0I8ZcrHSN0MSqhCEdWSKhSa/631cgR+IUv/
8I0J2oJnEmMe/acRX5W5txNGxw3xLR3n7dqyUYAhtwrAH5mXNyRnEEBnhtU+TT7AUeuWeoRPKtSm
XXcYE7szsGCFKmWNwnOZAeFAZs1yZnuhFnO552hq5R7l5+q1i3LJs+HamkhZ8LXk9b+MYyjlxtTN
p96lbziwY4B7DS4dHLGxsqAOge/MSWx6jYK3EPi6UT/ilrHTLo0mvw873zAKvzesY6HA/IEcapRv
YyM+51dBiNDqMF7d8zFE7SUxZ4wn2pn6zQfi0MumXy3oUwfHWsyDFHK0Q5ConKxo2F6kHl60BYoK
EfJialIMS/tuAoY5R1BAVoCe5blLJTJjYiT78UwyNiYKHSDnvG9D+VyvMFqf/SL5fZ3TXCOrIsyi
xLw+/fZsGNUlPc1sZQlD8Cq+koiHfbaiIRyTm4qfLIR20UknzczPpTCeqQdhZdfRM42BI/XRyapo
X2PhzYIo9Bzm0s+h7RI5U2Ms0TOCeggf0klviSBqxk6VhnsNbkcpPjO9fwoaQ+hlphdm2JLC8Cvv
xVzexCa+1o0SYEAzLGDfCIO9sHjoW2oWkk0eaMH4ak9R8iNkn8mSU4h6ePcO6fIY2V1hrVbw6bOq
3gChZv8VAsdt/pfZY8LjIrDntKquTsmv1ktAM5WqZ5Wmji9t4h+yf1Bd7bCupSqK1Qi2W3o3oq+O
NckgV4ecmN/RoCpuOy9qIN2kgzuycF1jacdNW3H2dMJuIeC6MjPMB9gfI2ehAiU/jkI76ol6VSTY
AQjVP6wOEV13iXBtIyZUhcHL9jG+OG2MefbinXzLGGtv7yNY+B0fHmL1zpzRdgnHmqmLNZ2zfQgo
bklOkAEufUtEBe8/v6E5+Qp1gMBCK2SyHrHioJidKRUw2yIc8VpZIqIoRoI08O76uvVf2pDgVR0M
msFMlZ0cQQxV6FqWvknMkx69dDZmIhyTrCOEIeoZMUnIAmzmz2v6JJl1bwTyrDtNbR0UGCBxq7sx
1R18uGZIA0Cle2ttnNqqLlJrXAQjuZpNd61kvE7muZ2aK/ntKLzfASGehgpNdFgicoufgoi64oNH
9aAk8g7/t0VI5HJCi+LOYnKa4/rU5pObU4X1fCWvsNrJTkH4mmx4eh+6aRjSXxSfjeWGsfBEHvax
WBTVs4Cytn4JbfQ+KPXzMi3KXcIdRx2UmE6IhyQjVVSNz9N4UoLln9RVDv4bRwsUiFPRATQQ/2Fc
TqDPO84AgK/clItngiWdzsm+Jx2ITVZNqxCFnpX9twrYdNl7bbsrsnm0pDhi7ZAVLDtXMtnkiIgW
sQrIZGDxdlJawqYg6+Wzhvl3X4QBIL1DV1S+CPwLz2Y0t2dVQZD0ZiBtjxbRxzXcaEj82/wyd/nl
C4N/WIenPgMGSkQU0RoUNIrhbrTgEefjxsds9L8wh8Qrgitj+ta+IaTCAt66AAtAAnF5u2kLoo5x
++rHjj1aJ+t+Z74rsHRSCrBnEZuwuEhu6GU0lU/mdT5odLUWrnX4MbELaP5PP6/PBEmnTJc5W4XC
2tfCR6W88rp8Lq2dCIG+VNfKyGDhMcrhII6mpyiqwLFyouHQGbXzbRWKa8IgsRZYftI8M+pPXPhs
bmG4UqtxbILLEsZjW9f+rBtsLukQrehcPLcpYWTmXlFQwcfRvYuLe0nYlSCeUzxiEdKKbcAiPFYd
AgOhnxtDT9jr28pK3wEm0UMQk+yemEUJenpP4uY2sjIlz+PQeApnzcxbw25SIfclUu2YkWxfka6C
lDtHdC7UN17PhCUIw3/1IRtvVqSQD3xhUpZp3zjx77Vqy9yKzGn1jvIH2Trj1bgj048jrNh4rOWu
KhhvF91zZfEfw9K7W9JHK7isZnekppEIh+YNLinLzKF85cNdEv87GYt8iNrK7djlg5/YKeng02ww
K21xwUsMtc3wWBF0XDFHm6aGV1ghVzdQtZRe0Rex3kKnJu2iGyH1JOd8m7Oxoyp+Y8y78rwchvaw
9gQdLWxh/tZGjKnUzgbhHU23d7L446E5xlQwpDwyScN+BBZ5QeqEdusgEShANoAyHyYEUCaaOkVG
2/49kn81kvNei7/wWHwx/69mccM3t9ixAXMfKhK7O4nsk5m8CiK6yY+Jv4XhA1ncMrxmZbnEMJGx
pCo1oJbcNyRwHW2gdCrY04RwguKQCt96jdoX6pAVlTtrYn+zz2fBES9prQUz/ygYtA6/Ft+wmv3K
7aOh+5s6AyIvza/yOTY2kaZ5a8f8lkwOUjsh3CWk96g1nnL+DkRWAPPrSaZwRxJFU537Hcst/wZM
loxS0mgb2+Be5Ckeh/I4wcuPB/XQ2ibJi1XKeyJD7Ei4BfThXo7mgyphR/WxIuOKPrC3sZBg1qp3
u4LrDSSNneMrxgNF7+4MorozUBZKHDRlLPkgtjs2D0X3q7KfpUG8sICLBwPpVbwvuTUSd+EuA6nI
l5GsAN1cg1hTHgwJTlf0noykHDH1GXSDQErApECFe0V7Zw2JtMTcv+K4v0qSccN2fSmIFzYWJGEQ
TOq1Z0s+kJeqMtDRGewsQx3Uc/kCn3kTYMeucCmtwSut7o3JF+JSqkdSlU18PhY+sikSP0aVvIXk
E04epF0R2UwbpCArWgPgZGr+zLrwlOsP5iDOTGE7qNatIBNoIlpmVTnpmC/NNQhC9AsVduViIQ2I
Mz6MbdPSbYqUcD5L8XPUtEdiFW9s37o+GDsrWLri4injeBEFWKQhu/pyvmQmIrtbih/KQl0qAW/k
HK/A1nfpKW1VXztW4y9ny70O5aOMXE/jKJCZPC7yBT9MgPLoXGrZiULpOG62mU8p+Rv9RibTaeNZ
GZRe2EnV7+yjLHl8elzhm24FBFdcvamIo2vn3kcNb+yys/BJG2eWg8xVQDf2l45eoel/6yk5ZnAA
xwRJM+lneeEVJGOwUmT3krNfhwAgxgjiGG2lOpFc8EABvM/XpJkpAVpuw2lX1/OhIOan4LFfcnu+
ztxhY4vYhJ3VtEnC4czXuwjBmcTifKVcT1kb51F2Avuwa6VnJ6T2QF6SFH6P4JtztrARq91EUoFm
Y7ZVfko86wa4vlHI/IG7pyPAZMz30XytuCv580Q3Jc8kMX0YK6tgnVAvT5SItBC7tPhiDcNTXW5E
cqqU6BcqkALyrVF8XT2ZgAHFxrQFspw7sXOUq0qvAGAN0gYpqmwMCMTiz7X1dyuZ93Up+r3yUAAm
/MEaS3iM5CR8tCYRTJALiP+QiXMghwwwBLoVdUBi8FdT8PWgoyrpmHSWz6IzM4m0YNBPaGqV5Awv
gVSTfaizHjDsBdUb71XDb7vw3SEhOmnwjquFXdpQ2yN763xiZVqvQbF86/e84cpIlTcMRO9dtryX
x/Js6MVdnXKmMe1+RivqoSRiLNOcJHW1eRiJQETRxfRbYh0pMwwd3O4VTqRRkSFNRSDMp9YKVpiY
JKIbxVe5XPCvOsKKQ6c9fNba6BTkRVV5dMgqEC/ADeHfHFrqr5W6Qcak2OAkLnG7QpNPq9nDJ7TN
hLzE+Fy3DyJuj/3Sspi6RMkV3pxfM8NFBcz0kEDS/l1Fl9r0f2Serb74qiUb4b6EAyxGf9BG1qXp
zjl5sCByL4r6qKk7crhvSx7u6BYuafkeVslFmAUYH4MTMtRt0TfWykPmUdPNj2n6ZonNbHOhymeJ
wQnPO3dVueVyVkmECbtyzPxLt0NIAlP7N5eQbxX9u5SbXtGdp0j1jKU8Nr8iN4BmwMXcm+bHgkip
hmmNggeSL5Ko3C0piy3jKhJxN/XvaFi289ZWONTlb053AfiBxlekQvIWFv8sVAurIhwaMBoT53uF
YolLtKM/xnHWk8+lkmw9GqMjG+w+mbLWzBITBPQGBlEDw2Wmf66Z4InNj5VHFF3fg1F+mSCRFzQs
YoWqpWA4dYxGoLVb+WDuZf3LLAq7Iv5upUxoRsZG7ynFQMmvlO8tq35C3qeSWO4V+61FOibUlq8K
GFbGSaPRQcWbqOIvtY+GmohZQGai+qOoGfXzmIq2iZwGvS3Ts8g28j9K+KNr91heLiNXUhMlN+lf
anB9mHgwODXaQfoqQh61U2wguErcDJGHhPp9ptKIl55QLzcVwG5gw6rexvxR6KzcmdqyVVBFJ+G9
XUiASWiKWjaNTC77+JXHr47Rv4W/pWw+dSrvAbZ2yU0ZgiQvWbZb+ExgczuxClP+L/fYACI3OzGQ
7ZjYh/PfWr0JEDxgaBnDUTeQ6z+kf90m7FND+38FE/NSNvanxHjr0ZFm6X4lNXmpEifd8lHoeOUB
KMV7O9LxoC6t0M2I7hRrp7w3OQfSS/VrtE7Kqa8sN3Px5JaX2Hxaixpk/KTcGaBF8kra9omu8q1O
WOUOPop1v8HMqy7AQTJUE3+jzIv0AsFuxeNN54KZcYUsT+PGchS8FuGKm2mViepK8S8yw5dTL0+5
jofGm6gQzaL36nEnNZU/hVs8lY+GyZPGEN0xm1KDMbZpuGorOZNOEkfuCxA4S4VvkF9rPLr1VLpt
irXRa6gXasZAVpGzgM/codJZS9mx+ar7L4HOlipDToAi8vND0MetJ4zIZ1SvbI6W9CR9wkN1Ed9g
zR86VnwjzSdz6O1WYB+szucawlpHkOYAxCbUcAKRNmAx6kJ7S4m3tNIx3Tf0IGa7Q4KQQh1kSJri
lrGYUZVkU2hx5wykkzNaIdNdQNw+fRYMkFqEWZ36yS0D/Ws/cl9F6iEimb5QPycuF5ir+vtShUwv
7S42DwsXT0OMb4ugwAFSvKvRHNUQVlvJVpSH3k/nYQ0QWDCvSNySdyGjje65SqkJeD+AAcjrQSKD
RZJBsEIsLNa9Qvi8tqPSdD4F9afqrWtmibfqlUhuhKejnD/ABByWTN2LbFG0EXhLXOBzuIJh0Amq
Ip+aIJ731PAW6R601p8aa3fYSJ6sWF4cJccWs3NKQtRiUNOFV2vuj7M9Rrz+cAIzTQlyowzKdOVz
Dk8N+DpNO2oMKRTB7dO/Cvr/MAlavFLZm4wzLFKWI6St/Tx3+CeH15Q1L5LN3imh8nC9MQHP5kvE
vjWi7LH4AQkA0RWV2T4TKVK2+RwIQdCdAstTmvwYYUMKQnKwyAdAmqwh4MvRTOqGahMz+vZiyqqB
jI/5YZ6gGKT4hKTBMd8lkjAgGfEjJ1NioZeAinGwmD8syrjLz1g7FDlYrWCi0O4KNBY29CXUV0B5
lToQhiwYSgGxnnxOu+7cWxa500TyngwwWWYHuwL5CyKidk6OmvESktPEPMX6FxftUWYnSJU9jBQR
2QramZ1f6FbZ7yC33nTggNWfVbJrfxNezezY/1Y0vSsDRUte3IKBYs6qsCkh24WKy/rFHc4MFmde
dqWBiDiKp7LvTqPOCld1I7bpdoRu9mhMvW2iTGV/21MDeBzIK/tVAh246EArOAl58DWJTNxkOdJB
k/kBvz9XRl9SnOw+zltVFD9aKXykqfjcp3n8tszknqIJ7nfhODlRDNos9gpyuSO8vuSJMJRlPD9B
/IH3oGPTyOU/rUwtgyMWOTY/s/ggU8C3eDQyFOwwHOwyEs55aRwb2oKBjMHe24nHsQFMwZxkffBX
yhEJpRheVVtzZk7NWRq9hiL9s8O9Virm7YPg8vL0YSDytTgkrzmfLel6TXWlD0SVCN3IEN2qRy8s
obAQHfwKk9wdlEZhRxHiei0w+5GKHDKAZBmojzOXwn5BS8kqsz5v6X1jSMZoKVxUADGV0FxUgJFj
XAcXBUoGMd8N4x/xYOKfFVdC2rfUm5isLQU2sE63zp6v8UZXZ+pQaRSuK2PZTj+l43quwAVWY3RS
5ANuAfxJOJ59nlO/gjBeQs6sq8VfoYtPOyvM/Ty41zEzJDPBIq0ddak7eoYqeJwOROgkDECkncTu
XHxELOmzhpQHLu5h/1LT+rCCO2eyZke/RfPXCpVd9KsGLQYy+ZuSGvC7ssPoljsrjR2w7rEM3f6H
4m8XWtVt4ZiZh93ntC/wqhgkdhf/0X54SoErUUBoQ5FXa6urzyVn2mfFHISxPAP1OrEBnN+X3EAd
sStIBEhHvMEAeS2yGtlPiX4QlqfsT3SpqugwF39L8sf1FzU2KcPlS65Wu2tNh4bACiiQoVeqJPji
3uXUO6YE+qk/kqLtdzzsIUL2WDuW+uIPSnYENidPT7Sid0HrH71zjvL23UqXV0G0DzsyQEh4yvG5
yHTkhbuulYt6zu1fZTcdUmSaM7+Qw8MWZZgYaoeyYLQsdAQp82kOjPb+kQTirn8wVboNabEi9tRU
Tw7IVJ0aOsGq8N93VhMeuqskxBRkkyelwBvnFuSBDgQipgEhnmvfQITlinBYLesajk1yBFQVphm/
DOUJ7NGWu4ireLfEdPl9ylxf9htkUgsm87aujmksb/fowhhc0J0OLwGR44fFTfci+xGJNj8nS034
n12QVSRTCMJjIpMlHHj2p+qWOleqI943xwnkcmZ6OgVxQ2XfohuAAvOjFv8VOyzlzKhDaltjZK24
HlPIYdm6uDUotQrRNR7tBO6vniL4v3xGK8JQ1tLIXmLxHBMxNpQupgA/NOFlDyEAGu0clSKikPy8
2pZYnpJB841WdAiGLj4Qax8jJaUv7j1h1MgSJWwYyYeKGoMA0TKQLRRCCn74FU+VyN+930F+dWOi
wIt7x3fGE8Pmo5rN3Vi3DkqgICXQNmYOnLlZnHI7bkTV1OWbdvtaOGzB3PBXcS947NYbGQrATkYT
tR6aiIxZR2XI1aUpyVmRL7c8CWlgIfrFGLrrRM2pWzMgzSHQPgNNb70RvkYc7toltlX/YKAC1pfd
XAgflOzOPIfut6SqhwrZeteHNLA3y5uvHfWoiNeop6EmBxGR4ezS5E7bBC0zD21Z4lR5I6naXvyG
4RosrQAvzMJdJt+HVbquKn/3ZTcawzlS4yBd5kDP/ARiiWGRZhlfDEQGVObkEdxX0OxlrR0Nfqkm
aslhZQjcHccoPxah5RWPBYu5cmBtbNdJgfA8Je1gPDaj6qHCFFn/xOl074T6LpsWLVZ1i9+h2jaI
mR6YwihpCSczI4KFE3bJ8kFU60PL7ExmdKBrGSen6eNqw42Hp2Lf/mjaX/1bb5NDYXAxBdu4rsKl
FQfLnvPJn3xmu6mGnOVbZkcp8HlWUX0znr2tTgiwjkUkXETfHqaEzSewbrJeglMX10erwhUyl4+1
rp9dGr+BATB4XKTP0baK6rwO+761tR/sJRkgyH7DACN15l9q/+SFf0qHqazBi05vSTo9Cyt/aNFJ
S3AJYy6Z4yVIVO2k2INUUX0kzgCVVGoFLOvZlUDpG/F7eKeix1TotIxP9GTwPaZYvcXZPnKAOhDu
oVqJt81a2hryJ/Re1INj6yqMsYZ7DZUsJx4qUT8BVGHdEuz4zMXGm1pzo5fc6ClvKutJGAeNI6uf
vOTbImUCWM4e5FOw+oDRNH3WftGKPcEZALGniKAg5gz9Cb7IaRJXKO7SqeNMQelqMOMe1Q+prE5Y
KX0cDuF4z3SfLG2B1Z0CGy7KAQrrYINF0R1j7FwbqZPV9iLijHcGos70LfUoJlchtimpSRYAPxRr
h45Y6OI0GiTzWbsYk/jCOrP/EWf2TayIyTqOO5a1+5aIaoNTKwPhzjMVQ5/Xi0tLNhFcVMaEWtUf
xfKiSxpKUuTyzM/E7NhM1rFiiQGX7WCUsm2oTwUGwYbUlsXJi5g8QQPLjotXQyVNyHupVuMxhAM6
vj3igLBmaymhm+XFjMmfUlZ/DCs/HA7GsccxWG8+WmCk5lvTaM/iI2JxXvQ3WosRca7Vf1G59pBP
2annueEkM4JuZnAouZURwpn+NWAzaRh3yUGEazQv/sTUrkN3K+mo0N5UDOMmBvQJhTFh9ye5PQlM
9/Xu0msc6Nv6ug3okupoOYvYxylu1eZZYmTFTthCaQ9nsoacGK9QS0T0RBqeq2XqvdN9C+0vg7I2
ZKDO37mupIeSumbeB3dGS7EWXRKwyc3IBmICdVfsVREfGuKOScerKldXZf9FAMMoQKNfkvdyEJ+V
mT7ibLZTFSN6L17CUj5r4RKAG2xrx8RxVeOtIdGyJmJ3cwsiufb/U7i5mA4dWxRJJau3Mj2teczO
iDRAnvM17XYi41NY6ob6WTuNBbLjuGswnhIMFjpirV1kJkAD/eOrBYTS3dMXI4MNnau5w9Ls45nz
IdjFbQ8qtCACGq/SmCK+WIMVfMcXERPzs6q+luVgUOQKdyrmLjDFmXofk4A8B+zoB7N3EmtCTEMi
JUHwf7S7pdVvXEXDBGNY37cT+lukYAzS5LvEKkYy1nNcrkElE7f3AtqqEC7WovxD3FirExsPkCVN
gqCucuIXv+89XsLHBxsWydmdG+Y6VjDOmmMxSROI2lLMCcSEj/PaTdkO9Pj7vhZ8Hc1JBDuSgh0Z
YwBOKR2f3+Y1/6ubGO9CGh20qaUKAAJOevSSwOpkvKGB2cpBZd2WQzvZ4Bzkvj9a3BIht4SokLSS
QbRa0ksRRSRz6UFm/dUmm64DVdZZgl2EZMg0B7c5NyqZScNjI5Rrwsko+nNu6melRigtfPQM/LIe
OajwAR/Djx8xxqebO7BvwcJ4lltHCbAB2sYMQVEXmRnaVY8sGAVYIYPREDg8iCzrHFMmivT6wWrn
uRA2IAvFjY31uzb07vDTfbI0HZXTGevJmpgo0PAG3SEgcyL2eKMSTsSeCPtkOSRH7IB1NLnKfYYH
xTM0U4DVs48Vu/yVmIpwet87mKGpptNHhIjO4ovEqJIBYMTOKlTmZ4GyoVyPq8/uE1C4CyzKUwkR
kak2YcZnZxaRtUSnnRJS8QOW+5C+EGASsenNe6hqsSxddwjNBZLblmtcEHEGJ2ymOhWZleZRdxzI
Waua9QhB8w3DIBib8g8XNqKu39m3xIWMQQLzyv4cYtuZcmwHV2iaVzVNXlw4XVdiZlsciexw0D9z
pvlnIbwBMjnNhnBKxp1J7Y5ehTTo/5DUk1LU+MoD+Da5Nb1fTx3koMWbbiape5rJdG8vHpOo9Q1F
OumGcF6z/NIzgcRL9vyYw/n9jDpQ0/YbuYV4yut4mvTuMef6PdSMW4PtpDwKWOjbk0h+16P1Mham
QRKoinJbZ5wU4klUtbNulafaeSAfkMJPULZW3zL2hxWq2r2fUgz0en8Y9x/SHNnkwdw74rlLgh7r
X5NPHpZKjdLk3DtW8LGipwOqcmDZTiwu61xQIJX2purqu4W1tynZvcM9OrJXSMa7NJl2praOCMyr
T/8fTee13LiSLdEvQgS8eaUF6ClS9gWhlrrhfRXc19+FE3ceOsadkdQUWai9M3Nlfb94e2O59BtP
Re2P2W0CD4f1qKgvsFXOGB8xXdZTfUvg8LgSJnHnLA6HU6SIi6kWN1etWK7w5O+LR7t3UZJtaguo
vPB1xfSX2oKhI17bxkHcQGXA+nmXgg1uT0dT4vlRQtdL3vtdW/kNBm3bhgnvd2q8p+H3mFr6ttO+
W7hPLSZbPXopwBotby7C9yDNDE64eXklWhQx51pYcF4B9F15h9PoOLArqRW0bAEzgBacwfMTC5Ns
c1TC9mwq7RWkEgvdml1zxmfKcy+RQGjTq3MVnks2SioqvTIKsFWstX+mvFol1otsMTLi+BorlN34
Bpr1FsfajUSeTHyHP72t0NA6bHhFCu02tBsijw8Ll+FcZBsp9IcJwHM2r05PuQ6t8RlAfesgBOZI
nhBlSKOu9g23wQf0si/KnF3XKmFRSB5hlb6DfaQT2ur5NeAF04tT6nEN0PTzrWEX09DspJ1afN2j
YJn52TqmLzWekcQxB+oWq90wQtcWz4D5wsMDKOjnUV5qtOC82gwNxh+syxzJP1i+E24TgpAP6wwb
kC7dYcW4Fw6mTg4MnnK4BGb2AQmpfCpi5+RYrtgPbwgGQoiAMRtDDK0OJESQrt0HbTBhF2Ky89ju
z3ensu5669xlvLXSfoM5eKLYYwBrTqXupSPkU5GOBJbQ+sIIhlKSYSEgl+CVxFsu/Q7VVqu2Lni0
ZGl1h76fcZaZDPG5xsFxdwz4tBFpgJhUNqk2cpLT7JLXoYVMBdNvzKdBuVPUE+KGS/4MebwzzvLT
WehfqPG4djlctsUHBiPh0DhKPq0bVi0/3corD3ysx3k+WJXDJAFuMt6AZ6rkpyQzoHt4poc1KYBb
RLpe4buXpnXgbqgSrtC1PbWvdmivFlAON62lJR7eMI+4kGKV/K8zeSQuCx6hFRlaqqyA9KFnYNz6
w2sHP4zdKtf4fQ3FNFTjtdXYZ3OsNkI7pGwsyvJYUO8UUtGr/8tiwlLU3NeLSdaD8xMHsiYBJcXb
pA3vOi87+BpbRRTl97AYzS2HvdEm5mkmpojFaBa4cxMMLEnD5myYduAyOOWOEajJyqLFIeGENtqH
Wl/xELJhJIurzpSohif2X1goWMHpO8nJ0RTUAhRo2XngUOJem/oxI4QCgqFCbMXyOFWv7Ld2ISRU
x9kVeLbxI3D4nJrUWNnQi6YFYQG5v6NBMM+Vk9oHVhtewZuuy7E+d9OHV3nHumYqXu6ftKDKVeLB
b7m5ZD6UbQaEqurpl6khGjPJsyRX+JgNbrhnH5c01rkH2ZyONMa8QqAgNAGqYxGl7vRDr4wveO/b
ARo38dptQ8CgYIWAkLcDcrsgMUMnGCYTDzB/lf5IGotgtOSxUkhyCKRSR/GduTZDlc49dSOwMSW1
vADVvfIF2Ns01nyd5ltic8kZ3SMv/QlW6DgoB5LuOXcKo+KYYFN37XT4oXCA39uSBCpv5ob5QeiA
RYEa4xjV5JvE+uDAYSh3IaH21DoMUBYyAiyq/kiq7BwPGf5htGF8rNKqwCviarawgopVPcZ7QJUN
rjnJofY7IlA4Gv+Y9hiZX4sMrGxx0IpfnQWLR21vh0khCXT+bnl4MwDAGLRKVVWHNZq4GSh16JKF
OLT6U5J3Lo9p1BM9e9Fr9ZgMMepueypYfLIimygvBvkXMl97/YsNiZwAb1XrD14IWgqfNf6gudwP
BVBGqpOoJfi08x4q5Q08k/k/+/1w1Njx5qodqD9J8hVaE+yxlbGUCVogPZBdBkXfm3jQEuct4Tfk
xl8VmIoi5PRHGyzhKn1bbNkVmAFU5473ESeNSY9aDq+fJDxKt6fz8CBqQUUszvYCBoAnb4If3Kyf
YY1L0zdIvpW5dbD2iV1sxhR6EU2EVP6VDD4bOZfrmfplLw28eK07xetgnKKbZ5CAsLwgzHdNe+b0
jFgga6CI5uFUEEa1Sbk6/FLV3/i9Vr/RCw2yjhM9Y4ia69VtjMvTYIpzVK3omej+dQwfzExr8Am2
fMFkd6/VijFT7oo843GHnVC/LKUKcRwdY8wR1kzNc4egR0iYkxM3CyFblnvpYQlPdIwv0hz9glwX
DpZLbN8Fg91oIJ+DTkSlHwApfE31AD2AbBIjvaMHTepsdaqcNcvddJhuGiDQKeufzv1rA2bzfkGR
rSZsX6o9XHVdfmUjDaYmEBRCtpqofItQl0yPdmcemqQ/qExThqDAe61qxprMsIdeInPbzw0eesNq
AAUlvXH/05pnhIHIeC+RaxfHdsufWidxxWe9RkyzipAEancKXW9t8pyzXHNTkeVKs8gf2Ap7TpCr
+jnN86c7tts206h2kfdb96E/cLP50kMAl6/vDW4NKEsLyVI3lBOQSq5P0b3OcGmyyNE2zmuqUiRg
F+dlkStqG/veL29Kr4Ullf5R+LDxUNEgRgyKtnFHKq9Qyp35sx/g0VP+PbP5QBzLi4XSEsR8ViLN
Phjy2/tKYCoV+pvF9i4UZ5ONh2iciyGMbauSJbxzSOAye+eQsXh2kLc+t0B8h05eyhUKwwVyEhNr
t+xFQ8phlWyTM96orgSiQNqSZ83Ew8EmVNMBqqW3QNkpXQGtnMH/3HPx1ot+3SYCMKwGucvzu+a8
ZM7ApBwt3hmSbcaEl4uappmQ3rQl4LTj4ELwoPvZ+CGApL3WZeB4ysWABqia0Vm1KX/A8EyV5cjv
CaZGREiuRLniRWElKMNdwvJdKRu/w/HCfoP7cov00SNkm9cO4lRNrcMQEbktRr/O+F1tknhbJtOL
0WZveti/iTcrx7nl/BBHQf+9ZElE4cF8jkGEtjDVFXjhTeEc7TE7qnN70KmBpKC9HPzKWBEJ+LOO
1tZ6Tcw0LNbOG+UtK4humT3yb2qyM06VIN8Rk1Sg/9jfZY8rD9JbZe60Kl+tMTJbwbr+qovFLlQd
Z8U59iqeh9A5gSqrT7VaQM4Z4ESJs+7Dbo66feRBS9RtjsXxOlu0v7Doyo6CIA3S1nHCzRGDTQKA
qs+b6Y+TKUdFKc9tz+4ISS90ny3QOGLbrX6kmfoyjL+SZHWW32sWxhNFAUuBc/3qZSRWxw6SdQdY
Di8HH8I6oU2AgmZzYO3P8petkeBTggvUMDelJo9llB8FBi/FpeWS+yq4My4a5jEqPtpEvbusRdXk
7OXZTXnSdnDV5uhiDYeI+r6/WJPv/HZyDPHUxKmKfui7r0LD25Xh9o2JNXo8/6R5UDXy1t7oV8RV
Mep1Yg3k220v7Wxf2ji51vyVae3SC9LKCWx8mpyQ5S+Imxdvk6/Rs/IwfUeZeqcZI6yPpYrPLyJu
q05Lt53r6gcsdvNHuWaqrwi6aseqIn9156+O6dUcfsvBvcq+vNrJeLFTFY5Bj07LLJ560CEsnnql
vRMj5ZmA6m0v2i/WxhgKWApLgdzY1J8M71dx3mw+9Gnx7cmnjuPdGKN1us8Jg9NcAxIV0EdrMyFP
YIdvkv6lqSK3vJ4SknQR1TZLonyZj0o9Pgpi0CkWGA3Lm0VG3cF2m2ivE6F4CS/ud+63TlAV5H/l
p42k0owcr2BtBvNSg5Pu31S7vqdZdgNpB3m0PUPBj7KzW7/Pg3w4Zn8fbAnfvzyzu3TUvxq+10el
7idAMBLbUMNmZ0I9GdZm5x71xoDBcLaiTS4t35vLAGChfh8UnHGsuEe01xZsi0SHHE1c2WCqMcpq
mG26Cli/ylquXJ11Ih4dYUriNNYdNd6zC7/jJtLOsO57gJSYblscS3S6EVPCEE/KpVqknKr8HQfQ
2jXxLlBUlLw0Nd6RrZZ/1psk53kbZgd1CNkUPVpW7Uh7lfWxUIYHpPB/DSP4xEWPjTJGhnY7ei8Z
zs/jQLSJZZ74p+PnGW8KSkOxUqOCBaV1sqKfN6yrQV4aXN3PfENsRA6VPUJ0a6YSgX9QtZ+gJ7Wl
xy/zsQzvy4yMePORVD8Fl4q+ARq17shSpm18kvAYqS/TNrLyrjVZncROHgOvmDYawLn8vtuGuucL
OwuwneLGwFStE7OxAxb4CzmL3pALREAP+5lkp5Mnqu/2xq4oGfmoeJZ/ukr42dT45Kn8aTt5RpDq
gghou8La2qtvk5e9J7m4mdm7Zw8YLTbOlCPxPi0Q4KWnY5iEZDsVvoeEN/XafqohYYCZ2tiYARVN
7iMo+eA8MVDR9gIZLMRLktAhyL/KKRgozusLvJZ0mPbh12RvTMbGBtLDsrShcRyXJw4NzfudONHS
eWVwjy3pRTKsQybsQP9i6fRhKd33TGpYiBLUh3WPcPrSpg12JxnMdVybB7obzp1NIQOTmFEtwMLn
NDh+1RbPBr8sRs7t0F0ybhBWF+3B721Ui5BqDTdmOhfOJ5kfwHAJCVyLuBiCN0SAghBIYiKjMQvg
frLxOJlS31h4Pxe3TCpNbM3b+Wox0NXY6+RBtzet9tekd0ESXmAgxt/DtXTgocwnorgSgT8WHZVI
lOGmJA1Dl0YdwZpYQDzwdZPhDz8VAfgd5lL7XP+EbDN4YgRNuJ3mjnKD8Ww11sVDg+U6yo4tP6E9
MJvDg+jD9jmmVIXqN7OC3a6/6W2DR0a7NvqhLBEkq3/KUk5vuHhlrVMm/6imCcPV/UgNGsLoJsZb
GPPkCX9S+dRScOgaPsZRWw8I3dVPUr2p4wtQxKMSq8f5yhuTCmcOAhboXA+7giKp4kRFCyQYxjpI
EmnrHBSefyZeJ1EKipKPBh8HzzvEDPLuqyI50sq3mgc7+NWYNOYuUfcq18FOPw3AGxe7O7dMgc7r
4fUQO3Ie8L2wlVXgztqt5pTryAjymFdqJv4FpxUfrkly39SvsCQ6fMRg6MB2tqBpMup94XkYQwKi
B/rW+KfoLgPmLd3ujuNtAFo3dRTmEdwnUTwDl3TUl8U8P0GsLJaDnZounbbQWld8zNqkJvEJjoz+
BqbOlo1l9kda+btDgDDjf5s1PF95Bn5R7m1r0SsIHLjnrrvQeLr2dCcBdmH7ZtU9PL4EMoqq5vfZ
eKdkcD8LON0EAKheNwBvEs5PsYiX5SlkX9T00NHgsd3U7h+uwKG7mfZdwewFPkdyjnEvXs+3EP/u
jFGLY9t+ivzbHuj8ZlwVGfiNfO14B5O/zMTXk/LNMTLsGmtVB6aJV6Mk5P+DMz7RSU2xyF6wGigy
qPcbecCLthmW1l2xLtxHyHfo/hEN2EY1Lpq/Gr7gTv1OMMG0VI7l1QNIYq78Jv1fYtGs+rZ12V8I
p5yjhbMmiqONLL8kmkkGMq5pVUxqFnBbelD/32+mMPQRtaMW0i9ycWqq22xul0TEZOBBc7hy9OfB
mi9GhLVxq2hiS/eyTsSwMpytx7Zcy1mkw/T+m84woT4Wvz8WAeokOI1O+cDMTIKLEo/kspjh4Vdv
hVgiZ7ijGUkvpTe83BN673GKYeNS1inqVey2B8Cn66R0tyrbn3Bgs4TiC/DBhn7bKyUOJGApv25L
Eg7Bm8RAYQTmReEKIWDOKcaGYCrc2gbuW7k8kC2LAJ55LD/mMD6otXIYla/0pODLG2g7z8ODgvXX
QjpwGJUpkc3aXbxUP+J5YMQCwTBQ0U51zqYo9jj5KF/WMZFyha7JouiMMuqE9PgXwNwWFJRTLkew
hWfKPnnkBDMHBWkVOay3LKq1Dnb5wydSKQDUob6kIQ5YblcyJ6ckTv0n7xGn8rZmcSu9vw0N1wZT
n6kj7zQ4P9C8Glzp0WL7hulRKcXXRJCvLnT0PD7TGnb+pmO2bFeF6vK55wYIniEV7AKRMUKGRVyq
sn7XzPbuNJ2fgfICuhM6rLYJEnGJ3vArx/xPPx5MXte+R4ixaom4Sq4YMdfjdloB/JTjaR5WOu2K
0acbG5tqntd2dk/ml8pCTYrHIHRZ1Rmm7+KH1bkIKviNHCoK5pWV/uGTxTFiX1RhXkpSk7ZD/IZ6
PpReDed1XCkbtd/ojNEFb/+4adBHe76xtdOQbWyDtq0q8TOIzmAcdLLWOiiOp6TXICniQ2Vec5qp
nbT3QSD7fWoQSdiFYgpyl/0iLI6G5TY4NC670BpwINhEyKZAnykhxO1uKacpZUvI88dL0xu/XG26
4bbiDcYmmJs1AxmFGd6ZbqrGUI60ZpnAKqPvNnrR9WkjY53tpHKcwlvPueqdvGVFgreZn8JEs8fm
1+Ad1lTamKn4FLdK7nTbOuo6Igs3CjbR78mgH8OwO1XlLbS9c8tvPPHuShOwjTi1BkTIQNPkCTNp
BGGDNa5M6aJBFmBI7mmcIiCQUkKO7z5hE/02ZWJrbVzkJXXHBUpi+gmJEUln3fKgYGM34ijXpHkW
P6LDvMvKpmYXbKf3iFhag6Y6RYTMoDgoHFKJ2e5VowWqWO4LwPYYRfYllKoOInClIyrOybmEeFQX
bH/JLrP2ZZd3iy8ENnQ7wJWS4O9RM+6jmHsUzD3zbIDQnE6YpJid/xXKVbiY6uSwMyf94S0Oila7
0Q+oYv6RNcq6z27Tx1GWpxloBBlg2mu0Eyln9P9mU5Z4WyCDpzNsTzt7ifPkobnOg/3vExAcXSlm
Mt3qsd8bDjfAoro1QK54uhbaCx3lz7luHjmEX72iHSOgfxncAnYl5ufkRsQihfCNkZ3jUvUTbrIJ
HNw4cpoV0YvWNL8aLDNNs8U9hKEh3ROzG7FpxfxRbllRQ1/qb9SKXU0lu8qkvXiOe6R1zCnJD+2M
uaBXtPMHa9xnIvWdjvVz1FH0jcXAxbvmFUeL77cqsIob17Y0bx1tU459tYki/ksiKjYEQQGjgN4D
PbgH2LhWumZbKnQh2uHWTSKIaV+woHdTjLfVi7kf1PvHQ3XLayq6WxcBFVFOWdOs7YrQ9b5ti4eV
g6qbLXag2sN0h8esei8hzx4Hl6vicJ5s0r39Uljyxd3eZ+iL7siBSXIw/vFOdM/ne4M3nxgOGToJ
WKQtRPhNhdM0xWnaMANx7BfML9YDa5I5XzqxGBvGdfglFZQKSn+ntdjIXH/B05rhnKjJZAEjM/Et
2ygqsxZIXAqFN+w8o9twtdCc8T1R5Rsm9lf2+w8Mbti6R0yPBsNFQd1Bwi3CTYadwD8zItG8WSvB
zZPGstUkC97nS8k7IwfHl1VjGFyNPSU4BlUVHGEHJ5ofxuy9FLRjlbjNIi/IzX4nqnHNhedmQUSZ
ihfsmBuKu46cM2Ix4Tlg5jYDap3ehDTWvKqol2FDgpz7R1likTzGqr16s7eCF0TZGTeJMxgdZ2U4
MdJoxx36TckmSiJob0iuDnHRghy7xijdQP+PCY0KEK0hFyPIebrH7Zo9d5zQPqcezTjHJ3VsZc2X
L4lK+sU4rWo238sfxxj9EtO9qSUYnsydKL3dyAmWCj5U9m4xbhrEQ8hRqAYMAaDbCaFNj23I4qty
0BQ+9LANip7lpzuxZ0u5JFeHNN6KVmckDIYeeD6hx3Db6QQNON+ZUkr5LMlHjDcNg5ODW2NvAISI
IM5aNlUslO9wf8osEkE2b2h1BT8V5ordSVik7Wkui2M0KwElBEF4NLUIEholBVV17riiKDmeK+7m
eX9e3s0mxr5woEB5umLA5Cfa0UQm8Atp9ZpDZm9N057TVpbXdrCuo23exhKfxwBYet5Z5Jtd2KBT
bO2rusBBy7sErQOVP53kaiC30Y0eU8IcKHH87Bf7Xv3XsuKznsizjlmkwiwybPQ5vYS0Qcuh2aSp
cR6V6jyErwOIzD5rWDUZYMepVl9b+AymzEGbAhm1pU0AkdcJ3N47DIZ3xKZxwgjsEh63G/o4wDuA
Ux9j7ZpO2QWMoVo1tySnf65obhzy5XxyYQ0OSIVahAI0H902BfjwpzO4PVpKQEVYQHhm7v2E/9HM
I5Cv9CvZemCNH5wbAOwafySL1k+UpbPpZ/pggjpkRn+wHiQaTyUb/AFhi/naSb+Q52psGLyLMaMm
NDCHun51mq9ZZVaos0sVHidx6VuTcQdyJ98r4eMZdox5dKcjpgEp7bhuZ1m9y0nGG5u66nGfLnTK
7QhvYeFXDgyUTCsR7bAWhmSdDQIwVvZAZsqow1K9dFn6CkDcH2YG0kS1j05/DFmBhO2LIIveVG+e
860r1kq9F2l+MfTsVJPl76CUNB86w6mjvnmkESHldVgtOwyIM2hbdiMLQGJcaQS1jFP1mSnparDe
OoWuoam8WOl46t3u1LcIfjneVufaAHXSvJhsS7vSoRF1pYJxzvPbjkmR1Fb5qYUzGl1xjkHZ/9Fp
vnVRLjzkF0hZW2uc1yN3YWudTeHBq7IDMbcaJcp6iV49cVNdBANygkp6nzFKMXr7rvuPXYDj+oxw
fpd/34ySFhtyBTfDIuxjxQFNLsjSbmf5dDUE4+QFhlYfat7PxkLeKikSHdRDTLPQTQd55J0NuvKA
pw2jAVOvoEwUziaFyGUbnngNIRDQxAivDmk3w8PaYxNVFRaa6SlrgRRqtEYh8LfswQaZIbcywPJU
66uDO+iBtlVtyw+1wnfVd1tRIHXFe0NhxQVMKe0mJns+dpTBdOKoK7jFlWmthh5PmfckMc+WhfsM
9Eh29DIfiwbw13Vk248sjR+ip998nKmX827hKswlAKv5YGRaUI8EL2DdlauSdI5OKRQ5bjFMO0iX
Mw8Cbfb88h86leT2ZxKxMfAwx9i48LiUwyZu8dmAwR3LjQ2alvQ1uQRzybK6Z0jBHYNCWmx7jOoz
kx7vwKIml36XXGzYoVAQ4LDZc0gYUJy447qDcUIFb+CQtIKGb9YHKcfDlnRz2scfA/in+h4L+qMG
91hZL0Nzt41505jayei/jfhdEPbWEVxw0yo2kvFipSNxX4FhQXVoeSLrf6v09mLb4bNxpwfWSQ3u
3hDKA7a1LPlhlAgp/JD6w7oMhPUF9WGT8vNf556pXgZMi7X7SdiEfbzYWex0BkPfVhZluS+LciVY
WbA2OSbVU9h3FaIQdgJMonAQOQUJnLfkjpEkwE1j0OR+g5SELDCD+F6hxq1r8U2hkUlJy/pEBfuq
nvvzyN4r53dH9V7m+PDKc5u4H8HbuQHSiZ48oSdzY9cY6P7nYhuS1y4K13o74tLa0Xqf0FuPLhwi
MnX2WbjzhXm41u6t1aMN52vaKoulerj+me+czK1m3tRwfinzbqX8XRKvTGIMH4hJ842P4RD/RC3a
q/OZuYjq6N2L65ZRnnLVTYJxz1sYolxtbAxmk0C+ha0UDuRMQg3zl1ucC+87R8puSJhUbHYzNrvl
kjBBBV4WvkzYOCrWVRvUQjnIbjvwSB0FPNkiJOz2moxHlWxu1TxheTRI51mM+SC/4UEotYl7uFgb
oXlLleguo/RelltRkhbij6j/wgtcY9eBZccr5p7zVMMx6lGDUq1+uqi74pJ0HgsIe0wPbr9OEu6X
Gf+PYvWT9M9eB1oGEN1gv6hSoRTE3JzHU8jNyn1ObLvadTo0p44MOWWCitceWZfWpZ+G3RnWGRvE
tcpCg/sPGipCb0QoykN8aI4khLaOSoOFTVfEJ7MfdFNqQHF7m9ZNY5SMzh5N0tPo8/ElAeyytODy
hVyYbHOvOcnsZi/uXQmDZ/JOocmxXn9nTXjx3PSa1htjAm9A0TkLuEoGNKuDK/IOo3VOZE5bXH8g
3H4opRbAupqhSkXa0UOvKdZBGLOcUx0/whRUiM4HlE+EAddDJsmDxHuzXpmowmL40cQlar9irEmm
tW56vjZmHJn8RmhDVZEzWhWXnIKD0sbxGVoHTdu2unPqVUqfBY/lXwv3AEiBXv5tBkQSEEGJ8aCB
w7YI7/JO5kccOqiayRto4oIiwnA8NjqqL5unWA1SHNglF1zlxWHT4pR3VWlvRbpvWriv3dUGMgqs
oBPWWXtxFuwCZCLy+nsqQLTu5m0hvFLydMspFVTMZX28VgTTn0GY9SPk7dkbNazgHazPUdG5Nwed
rgTA0sLuUxJiqDZ/a+vgivOEUMT34h+wLiWRI1BV+44vgTjx32cfK0HpuPuBu9OCzzAQdeSE860K
3NgN3JJ6XjqoClwdDi03E7M2LE9lwTAF6cyIlN4KV941LJGabB96emLrxwPxRNGwIlg2pmR0QJ/l
6BXQYDsAi9XKCvvH7IUvsVK/lEp9GCwWuOLmhcV1du1z2PanaG3iSnZCZgu5VE6+TuY/Nf/qZfEx
5vmigL16Tv6kZs35BSS7ighwkaPYpgZEgFDdjFbNtgsNuoOMXrA+OBR4gOK0o2GIaCTttGTlR4er
8rXQhmenYtYajW3flw8jal7I/nTnaH6PbQZqsVVzPGifc3ihJ3I3Ic1FF7vVaHBJzvkoToWGFaRU
IcRwux3AOFn4dAGihkeVzEWdPCpqweYj+gMyYwpVhEFlrCdsqg5UMD6SXU/MH7EpigKc5G6nQCGa
GR5JkpN7MYZ8zxTEfb8A8I/3a0y5pyxE+vVslm8N/SkUUSYvGZ6SUOH9suQNsZlkJntilvX/cGPl
LlRcACOQSqf6UQlOL+PTolTVie79sKw9iPIYWFZpOTStt9xMA8Xk1r+Mvy7U2fx66K7e9FkfWha5
u0yC4d8Uur2zspQHCIyIZpV8iMK4uGK6tWuDVrDE0XaWHu1p68QgtmmFs/VVzdyrjLOLWCuiB52X
ckyf5VDyMzE/0HNNa9NtjQysJFqga1zQGKFluewI+r3Tlb4eh3smVIa3QOx1C9sh4ekcIn3tSUDH
YJ05giyYZmmc8EwHmGElZ73gxxMYteAYozoTI+v3ut7uDRrDJNdsXmQSkINzh26IGSxhgwbaNXYv
YBSsa919qZG3SdSXknRnAaIxOY8xNcBmz00xPUVc1Qvu8R7j20Bli4FDW9+OJABY3pA3dDZLLgCt
iJ0hW9nMPJjNDkftQOQLkkXEblNXn2n8SswS5BKxYjjju6Gf9hnxPAduwciTN/zKUFcyXJz4HCJc
3Bjjin+eUdzzmHV+/SSADTZNO+HA11Ybr/loeVSydMa7tkyjWE3ORMsaUkCiu+QmWS/MpwaIz3ba
WQRzapwexYLz2zuiPUU8jgvtbqf0NX5FpopER6jYwZJWUbrbbUUTCLqluS3QGUqeN043o3yOsl85
pMJNsl+bcWC9KKvNyEFFnnbnAqofIJEx/BkhzHgAbVg2GWxZy4r4p8vOC2lpYiZ0/42wS9zCxxGN
gJYB4Rmv2KQIL8czNl66yIEo7RVywV+z42yUmFzhPuf1y/BcWMbN9I4ecJyE498GPJPXX2yE2Ycn
YGrQKRYyijni/agfYUWIRiWrib8Xqxtg8i2LPkkDGTs8FOiW7qWQr+1g4lm5lDJgh3G+YRho8ei3
IxXK4S0nl004ebqbKgE0KCmt2LOvj08lgLyIFIXC/UOh6aJIN2b7ZyFoYPEQZPC4pKL+kQ2yKOgk
gjeQpvGaGwCrewc33cZ5SiiP19ratGA2/ovDFxDXNQT7pA2seTzOZIY7tT9MOclwjYs84nAmQLRK
9NitZTLvSPeFQsTUpNBQnXYSVRi3goDUFuMG2yV5t5tZpuXUVsVo8umyjp54+qslh4pxldwvxwni
ODUozlulvk6M1Vr+nZQj8PX8qMCcKLDG4vMZ3Mus/Z0jgHhoFTn5O3JdxmAcJ3w47OiX9JvDPVEz
fsMpOabcn9rxPU1fC8hhrdfD4d7FBt8DKakZLkOsXgQEk26BwzIOxbmGt+bDqbjA3SPeqj3vyWJl
lr/DoSM1BaAqLIadGkLVfZpteTDwb3nPBkgJUYOgUj6wH8AMZ9PBxzGUf8vwH+sIshIx94bmABI0
4KRdWUFPSheAZTanVxrr/cZ59vIZ75usXOsvFZHojtq6nk92m08boMUbydbRwCpktDlGgrY75EwV
hHEZmlnY7dhn7nXc2s17Lvs9JWH7nA+FAeGwNi5a9id2TnKatykQvze1WHkL7Q6K+CEBez7ye5nQ
5aN6PA0drTVweslFjPxGGPbKV21Utw0yUww8y4BZMt2nGt4NcH08Lvn30LKohnvtvifZB4GXkSC+
Y6VbVSd5y1e/8mkqES0SVI0ZbCqfut5ub8QJVhAxhIVCuE6BHSpZfe3km74IGGSe+l7ZmvmWjHyp
JYc+x7rbxhuW8cUvp/B+ZuYa3SsQBpRjjZrNuUR71HinMXfV61ExgwbHkTYGbwCuBwZ6PnCdxbm+
Ucn8u2T+mXJasRD/K7+s8DP989TxyN/LYrWUsqfF3QnIC8qByE+9fplsEl554rfVE9e9A7L8N6wf
DR/45uh01yES5yEvTymCqfgkD7l2nk0nDpHsA9urVjlzk0mYQtNgJvkVMS8vIe9VMVda8I8K9Y6Y
B9qG11ZEG5u1mYSIt2Yzs3CHbMQxZZb7QX32DosD14A8lWxBAIGwsbZh+qirp4rIm/0TP7J1OGTD
7wz2kAVSux7Ptd1fEc+V/liSXemKv3gm5CtZ3Lq4yhGOafyqq+4NmCeLsjAHl5+c9ISbPCIy84Ln
7Efv0JP1HQ6oQ6XYFCSSOeBGVA8O2EjF/IhFiOA/F/DOX/TBRO6g2VMvd4fqo+FXUAHA02aCGlry
37OEI6UV7pfiSdoYUjBLlfqZMjBrJuRdPmaGZ5NB9qqvDMuE7W2pCloBp6v4T/WPBwlE/JY/VW6f
F6DGRC/hWD2N1Sz9iJssqC1OZMfeOsVJN7jsVNsFEYKHc3D7PblCEBcn2qFJAwPzUwXvWy6Rizdh
ohYojuRGAb5hrMHM+DM4n0xlxcPWJLKJ23SbSLlNKA1YfHUYUSH7Gv7xBRPVA/RYxYULZfJvhw+v
g8bBaR394ydvIT2qWGkSTDQQK8wBsZkWpbEi7YKP9RHRCOmyja7OdQvw1Q0vvJkVPP3nIxfmtQlN
vdXeoo4NLaSREOkB7etcWMe4NNZ6vnxjZVlsZ/f4hHjptx9WwhAVK4HqEEGAA5nGLy7/d1wPHcdj
674CFKpxvBO0FktR5cGIvgveFSaITBNEZuh1a5neHWbDTpsOLN8WaE15IGailWfjtyJoYRs4naDP
RVt3zUfdpGuwkNEpkm+Q0v+PvfNqbhw78/5XmerrwSxy2Fr7ggRzEEVl3aCkloScMz79+0N71pbY
rKY9e/tOzZTdLYlHByfgCf/w4DQG5vH0z8pp58u7WGlhneKArjCfoUT+1TgOvj9NVdo99aMaiw+V
tClSKkneVHIFZE1vLXrHbSzMHZIRwej3tIVhoyJMCkW2Su+abqHRg5IaqhxPKQ7bljIT4qOx4g0k
9dGVVe8iBxZJ8jKkd64/pwX1o3HJleig5SbgS4PNCLDnwWPTtjFSdsM8woJVKiDi2PA1U6AOojiF
19ThBNyZ2paWR+D1a/jzaxBQ0JpnGSpiLa38QWlmCSUgnzKFL906CJZ5I98O3YsF/NV21C80bsC0
uFyVooVYPAKHsKlqMdrA1HXURyI21YtXg0AjmMPV4+ewy8RhriPG2KM7qAsgDp+F9FZ/Hi+LsOs3
uQnHMNjSx4ItOqugQxca3mAUnQDFRESE4kRpb1RjDzwm5psARNcgBJCOH5uv+s6/z/2VrkH50Ahn
JwJQMbN9FnBaB9HZ7Rt+TLwGLhAD4g3ETaRN9Zq0oklWlXcXpbdxd6VSsd8Bj6qkbXdlpNe9teEk
DrQ6EdqcZTyV1rBI33eB+eJlzwG6LGnQgq6zh2YjU6rFsR0JpBmIHY98Io1npkEzoEe9al0XRxGJ
ARAviLaJ+wLCYJRo+xphouahN1BkpBkqBzccV04FlefSf4AmvpYVkxPxnFSezWMsxes82fuWuTAR
jeAy7MCEB9T73MJHOhRZXAQb75v2BjRSjlK/47f7AfQdLKaCiLmONyDy0acKIDVO4v4I2nlAx1Cu
wGM8xOzNCr05vBPNKAVqjRA0NaI0uGHZ3TuZXuEI6iEy9V9jKO8WMomj/lg/am7Bv1V3Ncur9yCy
X5z3lJuVdzgAbnMyihkRD2nQGZiwIILU+TCru9SCioZA8DSvwc8qGMzFb0BKIeFjBJFOPIxVFGyp
6PcjgwVoqGbqygA69g37RD3dRLSXw2Kd1y8Z4oNEUbaWXQ+hf0eH4B4tKXBuMr0QBOIcDS515iJB
TCcHZ40+2PUfThJsFQjxbccuxv0RCFOgTiztaIT+fedpd41+THV3HZTaChLuSqiAxR/RzkBbKpoC
lOmuEgTDKP64gLz6GGGk8AM9w8pEHA7nRl7WpBvc+jmQTYBCdGHQJOE16tGqQtxT0tXphjcn/p/0
wFqUfLqw35nDnSDYGVUsvELz5nuFEu8orGf4r/TVYLpNAGCZIUUzT7QjliAlOEc1VCHQUsYqJZUN
+vaot2Lj3IjLKodPWh0MpblGhgIFB1aFpqx6qOCD9KTSqXc1AIcZj/JRFnmFMvD7gKolAV3u345B
nI9AWE/o01vDTouegAChgH7lFFOdSleu0OEHKxRNZc46uAaoDcNSp46SAcgLh2Pgy9T9HkoJmDkM
KVjG5GrGrE1InaVFBHt+oFhTYLsywJ03KeMlMTrAwaKhHNVQbnUJ8MATEesItz4gDkHcyB3S7fWq
lu4UFVqn84YB1iRUESniVkW4EUUZt/mIM+c6UBocz3cGn5NBI+qNSf5goaWtt8m88KpJHA+2ij6m
x/9P8IZih06xe7IifW8n8oNcZLsWooisUJkBVvSsKsBQYnqjs8LNbF16wZCcbK4GjNg11yZV6Aoz
4O67OVOg/4zGDauBQ/SgA+gaIM8jd0EndeIYT3IAL4zifeN/r0APO1B2EojX5BUgei2rWHtFOytM
lNSxxEMAhGhN3kPssQhORfrTrTg19ac4SLZ6SfPkVhJ0GHZTml51u5WPIuU6iQarge6nSoUJsRlx
XgCiYfnFdmtqCDoAvKGriUhHB5jHTfaZTIhWrMPk0B0oulRDaRO84tZHqeG1hYxN4VButyPKEl9v
tNIki9I+9TAUNBtcPi1vL2f6JKNiyd1YY+0YT1CsoUY4pO5RwGfISNU16D5wosUsQVoPxC1ZDN6n
PYRsNuTg0kzfVQCrAxE1NeTrKGtrAo1o+h4lezOpAQCuNWiCwPqMnoRTdkooYeoaZkaWPaWsKxZ1
Lbm0MRqGgwtSsXzCOXmeDsjQoBMnvOlUaXtlOTQrEg4SB66fRMA4Gj0cXrEIvkUIHJvoI5Y9nUiF
IBdgINlLpSIrAnyQpXXpRjb4N4LiEt5k1L1w30QGK1xYI4kHNkrbvIFEjX0IA9jRNYScqNSy9jzu
blNXHyX/Lqn3BOASkCg95iCvLcwLPFe1Q7eHdU/fxHjTngxsa4sSPjnsSOzpBCyxXJ8CPXZ9A7jt
wdj2sbUJLXMNM2vlsR1vFVa7lajZUy6o75XR1AA5dhMMloIoA2dgMINZ7yIwt+/gc0ag0VL1Wahv
841yMOlyjnpfCs9X8O8z5QF48h5VBEobzYucNViO+QA1KI4jQQz8Sqay3FvZPWWMBAHpXEJKUxiT
ZxfJhRwDCLEjIoSzmWazXnrhjbMaT1tbfWhcTn63RVYKRXV10Q4KhlTxEeipViLCmLmHApvUksMn
BfVKSe8gMT2mNPYOGkep5Ylo8o2p5TxTqjXGIZblzXhbGN6wBb1ANxxF/pVGohrjc0ilaJ5KFm5b
4J0EbDZjkQIiBQKQ0xzfxNVmOvZRCczBTMIFM5A2ropBtn/lmBSTlJjY1Wmv/N68DVykPeqI+MyZ
muAuW2eGmjtK+mq2MhL13QKvrVV2X3/ohHIKQV4sUjhyrk0+0HP7hS8WmOEex7w15QEYyONY67Dc
jDaGPo9NoGJPfWEeRo8hps8ll2bvEFAE14GxVbloi2amEC5CCkGnmji5MdYpt5mXAw6LzGtJRXUY
jTbZR610gOQj0faV3Cam5krlMKRY7nDNaAetElRb5V5O/RGEi0AwoCiEdKeeAoI1BGFVqdmzxg2s
+Whk4MgRlDQbR9RU3d2mXPsNBZvmvhDeFOGtNW9xs1lILrJJMI9jnLnChkSFizkEoaooO5KHuaQT
zjfxMVMF/PfUa+8u5fdBwmc3OJhkgyZ3RsF+NMBG/Y8Hnd8mEusP9C09TI7z+iB36h4xhI0plJvY
GJCqpASypZLx3ZMxTuI5DlVO9ZSc4Sb3qUYaVEk8mvdct44uRaCoCNYhnEeQl5B7UieHglRUpCGJ
MC/s3JRiYh0gj0ItEXr7THgWucYhVIqUYNqJhktKhboPeQoIP4wFEE/QCfRql59f1KjoeB/I4GcY
scDRO8i09aRKm02+F6m5aQLYsyXFJ008BPfbeOgQI6TBHaTqDSEsRYIeBFql7fWJn6MwBA29zem0
InKQu8CVwIIjZtjl0sJCSo9uzmOkjxbXt5GFiASCPpbT3w58U3gXNOKNU4Eft/Yedm5x0E11beuR
ffbg6HzyVYN4VUEzuPH2QpxfNWZ7AFVHJibPexemXYCAg6B3qxROoyZbK5GASUdnSFAIjHArdPEm
qqAz5iu1026VwrsVkuCGRgsYwGlf9/sCKSFNQ1NdAoRJJt2tKwwik5JtqmEb41HFQshYyhdF2i/M
zFiYMSGimdE/R6NDfJQhWhaauOyX8fC9as2FJWk7PRN3mkOVwkx26KDSXci3Omd/PILKIdBNMJLl
yhyNkB48DMy4fgiPjOiYL3MQu+WIwmh515ObAd3xyJ8NpBoFaVV0OrxX5CubeJ4EzVotw7UFjk4U
QYpA/y6IX2YpgGgPn8HSx7wcHCdBLNEzcqu/S5qX6kEtZbPWYT/SYpJBcEk5QhFFAXl3RQH+QEXb
GdCII0YZtetM39iLkZ0ohHszt7/SKPNDrEvhsIsrUa9Xxo3RKTTKko2ZbHTqImOh2qdHZPoPwbag
ZZtDk5EM+NqwM6zGhvUw6fRXg2/LYIfbDhLq0E3isL4t5PtK3tYlkBDyfPme3HkAmkrDpR2ws9Jw
8kgJsFGFl+WlZC40OIRx7U+79MNpxTvdc24xCUjx93bh4IXyHoG5JhvWvrblM4mxhn3Na8d8D8mY
4gHKg/yGL9zM46z1+IEiuaQ0Sw9KoUUdre1wlbFmwjtCk4gl2KPeCaVdUsSdjOiogQrtQrEOBYkO
6jOWdfjdzMw4FRQQJ6KEgGtsbv2i2ZXXpndTFlMZfy/TbkTegoaHxmC+iZp6G6bEn8Yu78SdHqB0
+DpgYpNvAcSrIZ5gMNHdelLQBhZt1w12+Y1VO6D6qun4RKJ7eM3yKDksJ7RWj7/jC+L6g1oVsyiP
pzqSk4o1zDTfm7uolbSNsNZjrK2RJyV7HrUBqcv52ogGQya6iY6KuUCyuKXU7DRHnNBquV/UiBYI
z6rm35QzHaWFAqB6AyNToKWoCtJGNhFI6b2t54TbGogKjMPYW7QCzCPj0YMrX0MArofXhPd91OAr
KAXX6YY4tgaFStyBE1HFejjNswHEzqfh71KN0spDKlVHaFCLuM/WphRtIiFdqsPOQYV5CJ71a7DP
pbJNtt0cWVI8P/eDAiUVsE0i5Ru9bTaU1a5ivOby1JxHDapBUy5IcVOAD0wxTqZS6cj6kqxXvwNC
IEmdTckpoX6oRjmWrN7UgoEfQWdqc2EdcXXbzVNEn4wIg3Bd56nVt0qyEd+CQd5RWQrx1oi9I04m
N2ks3onflV67QrN1qjVkMpZzgGaz6Ix4aqZPDjIZFIp0FK8F4wYjoZxkmRoMEkcTYqdxb2FyBWE3
Q/5RgtQehWujemkCbaNBcOOl6iCAj8iQwFszlT966aOjrFigzNq22wdfqHaevpGkpxa3bDKkFqqZ
SUUbFosLtwZgVs4PSybwnj1UOLIKXNoA5yZPTginotuTq6MmiZOEQKUwuPdwBjQlyiXurkyeBEwP
4c5p5ZanVPnZoaINKcUlIKRqlQzRUcDd6U0FVS5PBiCBRigtcmeka9bL1H0ZIPgqElxAxACQdApN
ivbysnGQ9Zj8HuVB3YB6TIHgTDG7R2A3XURCi8ytuhj1m/eacDcM8kwzMwSHXh18rUUa1bRvEs/u
UwAYBX8/zFG4WvSoo4fvoYShQFvOhU6d/C6YcWgYRUpTh8TSRTyep/MedJ1NWnXIe5IIhJwj2h3m
rE5epe5dV68rL7FrvAWwxalRl1IO4vAWzOQQxWWwaNUd+txKlqJ+JhbI9vf5guYoZMHCmSgII8kQ
LQtsiGa/t/0Q9oPqFSB+pxltJNtIrirKvKT/902/+j3T4y6ncFBxkQdsD3ER0fJUtHbhrCYp7K7R
CaSBYCKPOXG/bNTr0Azmjkp9M1r97qVguKyS92aI9+hA2JY11Tr1myXpp4GfkQKXiNWANu4fgcF5
4rVO+47UTlPde6ABoFwm6XSIdJTv9U0WXPkBRUGop3J6JEJW8mhRq8+GkxygUaUOoBZpkm56Lhje
aVabTfKNBpUeWGzKVyLkAwQyQpYIKFT8QjYO5FD0Mrhh2lzAe8QAEFTjnsJBUzjA1OHZKOjx43Nj
5jRjJ2OmEDSrhuSDIlZWoB0OTAjXl2AnYVmSCtdsfcuPDgpskxiBkaGYB7QXIs6dEajLLJr87mlO
Xuc9nq2Q1wObcOTOb2Ee9fGt0UIbcAzbfR+oKsXW2mGQ+LFH80MZQlgNd1VtbVJ8gs07jODoWlp1
MQnqG1WZexLhRnln6B9IfYDlQU11lVKp7RQ77im3ulNEK8n332Uq4LojboXhUfIzJIV9YD4A13js
GZACsUMGRWmmfdvZOYCGgqjMYPXNpUpFCBp3oIpc4LSnyAFw7SvLfPrtt//6+/987/7bfU8PFOzd
NPktqeND6iNQ/Ldvki5++y37x9+v3v72zUQTRjV09MYUg/+VVcvk699fjn7ijt/+O/bjzdCmFMzE
hlOXEPfUxNCgRXO4AB9jC/RR3yUU8wp717nNHHEg9LhB5WMyGSbSQsO/qC+Ap+jGTB2Wj7oFmT7B
vQ65I2TTNKcCKVtuSiHC+AFJEV1Zq/ikzuKkXPW02jPkrxBz182NxpXahohjAQHOQmUZSTdSieqV
PG2QFMiTGYJdUrECPLwuXWEN+HejFPU2A2svt8B4m1WogRbiLeIemiI+6Gl6cPLwYCFOIhKdNXCi
+NMxhhnt3gcUWJ5yS7hJW+NmkrzCwdsV6FMI1TuqiqQmVoY5eL9HfHrbduF2FoIoRmxwsnC0BpUE
fFtbXtt+cEgF+bqbJpq+FbGIHGqU0xHHQ3UkpjaqFoBVEElwwgfamg+ItN6jIWcmt1Uh3ijFfabP
LUFcIeJw7cvBQSrICFJ/Z4iAioo9bquZv8nDYpvGSAi3ALFk99DmY5WCceniV+MVVR0R0fG4iL30
WgHA2jnBtWDrGnAYJMBTMZy45IEvnq/a4gAGK+Ul4uKYIVqLXGoXKlSDhgZ9+LDxsnwx2u7Qe+vh
1GR6vXY/TCYXzH5svP/6svPKHzvxe5qxAVyvOvnj33c+mUWZflT/M/7YP7/t6w/9/Sp7T26q4v29
2r1kp9/55Qf5/D/Ht1+qly9/IK/3q/66fi/6I92hqPrfMzJ+57/7xd/ef3zKbZ+9/+3b97ROqvHT
XD9Nvv35pfFISbLy6QyOn//nF/cvMT+3fi/K9/6nH3h/Kau/fROkPyxJsWRSJMiWoihZ2rff2vcf
X5L/kDVVEy1LRg1Elk1N/vZbkhaV97dvqvWHjLSZaUmGrOiIWknffivT+seXzD8sjVNuGLKlWsBu
zG//O/U/r4d/rMr564LRv1wWkqYahqkpkskxN0HHf70s1Egw89wiZ4gHZCBgMOID5jW3n57HmTtJ
vTCI/nUQSNOa7zQMooY3dQsR+vHXny9dGsD4OkDUy6rjjJnPcNPSO5vg9jrFR5CAeIr+yarYubb0
dGHM02t2fHKmqFmKKioohlvskc/XbKz3GQ4KjOmtzAUAwKU2g56GJGxw6UZnG/y0Rp9HGmf/6UJP
I9WTvYqSqPTdWXSoi86E6XftOtsPd+3GsC/M69yz/DzayY4IPcVKkp7R2ilABOBBD+hdTbuphEgJ
Vs0HcakfLwzJZv7lBE/2h++qctKHDInt9Q7ZzqW1t57lOZih+aXpWReGOtkpTS26TV4zVDN3l8oS
U7O5Osd3YfF/nNLJS3ho/RCta8ah2jhTZ/6seG0fx5FQgH/79VhnF0ySxzUzDU2Rxyl/2h4wKyMP
qS+OMBKjifRSVw//8QCmKEL5Hf9TLOXkmcU5ikjqQB4Mpc6H5SlXk18PIJ1ZlS8jnDytWrCGqFUZ
AWlv27/XF3Ba5sjso4ErrqrZMCuvYFY+qHOZsoh7YXrSme3H6Kau6SrsHUU8eYBWNrRZXQEaI+Kc
o0C2NLfpyp0WU3f+V84yNj2aJpuqqliiOv4unxYrhOVdpC5jtVOP+2mJWcASJgaID7uYwjK7cJo1
fVycz9Eg15QpwmrjPcIbCEmNrwMOaYa1IzS8UfbkkMYytjMoWFX+ohoMEAPCbCyzilX+kaMVimb2
RyBJ/XQko+fIUYofcbGH6X8sXPC9IbQTt/Lf0IneaFV5C1XkCIscMTT91TXxeKAySd2IRv5U72Ly
bYLF5yC8GlykTBtMCUPHBvMYV0cxXtJInZXWWzHsOno0RVnMBlClyOOJUEkK1fa7cN8B5g71HF3+
euuVCXDMZBYFwAtAwRRowSW0QFV6xTkdvKyKKS4BdS2/m0m3UmRU2qVHnz6OrAl8Ndvl6BOFIhA8
31b8uQIXqeqAEfKjQTUrfRQ9/HBRtOVEzbcJYrK6CUOhXlCVQREGhm8a7tXw3kR7yg1gId+IdHmt
8LuGDQnklrJ5SrUPdL6nhC1Vem9aT7XxihoByniYi0juTm4PoXkXYa7jD3tCAkRskmkaoiAACAHr
SBMfF1o3NT0TWT/oHdBr/kbp3kmdJz2iab7FrSV8xFAzOtVbVFDA/PxRdcDOroRg1UFD7sdOh7VN
c+hgKrwRnYomTVDH1RYFhfIuvo2JqmtkbhLbazDd8ZFdWTewfUCnLkyQgi7oDIO6ZxGsDKjajQv0
H1sc9ATQFLA9MZi1ATlkYC5bzDicpWquWvrBDRAyueBHVnF7i7OmqiPL1B0KDaNuo0TSKb4GnF5F
I+Jo4WvYf1ilnSd0K6gQN+H1AI2hFj6G/kkp06kHvVUHNaJYqB/SBi4lFcBFC9baXEjCrKyem+G1
F7cKPfUiB+FGdbgp7AyYkKhQczIoKSDSjRMf9RopvnH6Y6+kthTuvQG8eQ7jHQ6eciNG7EHNli3w
TOmDFX3I2tYfiMcTO6c1nUg0zIWdiESnSDf/Gi7apBpesvQxpsFtwfORD61Adyr86Pvr0D0WwrWK
PU2zH9DScbsPK92U6sHBgjxL1xGNRwXpqxjucgWQCKhBEfHAMyipiJTh5IFoKu0+TQb4q+yFcKsj
SaE/djTgxcUg0rMq8DwpKZheF/UoUHK0yqMIRMgIHqN61SvvILwsLEKyTTUgdL4GSxsYz6p3KIts
4gcfflXNvWQRDa+5+9HVdyFyNDLPTm+vpPLVpMk5wsGgCqPyTVNZm7hUFRNxXdRPYYTQgiJMgbjN
IjK39h3B7DB8rfDBywBvpRYsNW9d4YEWcA9AiDYMTBPwGloC7ZtjNSx1L3VwH9Fgpas8QbKjtG7F
rGXXLFL0phVAZzun3gwjFrHd6MNHW6EwOzwANJs04QOi8VFiwRaK6AnfW4U777GddwvlaLU0TxCy
1Kisms6r3oHhDvEIryBOOVX7XpvWA7AvGRayFUxgZDczyVQ3Kby6TjE3XS7uUxFxfC29KvMGqhdi
SVFwDEwUGhy2u/Uqp8HzaFIOvRN8c2i7ZWeHujILRpV7bYtgRhZitKR+xOT/bfM69r80k6L9Soca
pWtrIZoLA3pZZT3t2mMM2xhpDgoTKrjQhvtDA9QZAaChfTxz81Uq3XbRc1KgvbewvDeJLNQCJp1W
+DanT571LqO+E2rI/GOZLadvugl6qZ/28UIWJDh7SAPhv5XtvPRYibiMNDpmWkfJOPqIlDnKOi6V
WY/egeGLH6Kcgpw8UOSa1YGwAz0G1zldiSqos06g/0d7pKZrZgDobT/Gzjz2h/N6wPFJfDK4Ag0B
hw8AwLqPEKWvL2sToSxa7wgReM2T4b6YpgAIyEVOY3SATScFOMZSe0zSlx593ryc5BSHMqd94z+0
EnA9po8bgZNiE6bK0QxgBXwvs5I7EDXI4THw68kA0DPgDSrHCA+ZN+2owmCA/UipsFKD8xrg3NFO
j6JDrJfXclZ91738KhedDENvOoJKeydYmKeHFAvpQ8y1sdSvH4UYfmDjb5rsbfTnGPJuVxloA6do
GJuztq6ewLCg4CA+IVMRxc2h8HF8BCievyXu2uEaro5y9ZR5u65+spAaDzD0TR4d4Qn9IBeUjgU4
U2543cuvEspEg/HgVRSvHbhKwVSlYmfxuBGrTQP/uq86u6aP7MLqc4R+LTei3fLyAlcP39RFXoWG
SdbAYzqg6D0JsxEhggYpdG0nS28ytybIqANxQh55Ia44E3N+iSpOIna0QxyTklwz0boHAYUU1K4u
xIQ/j6Bx86CIQgnL1EXpJOi01MQtLHV8UsamVw9G+fzrmPPS55+EnDwwFDTQtJuEyrVVHOt6/+vP
/zmxHn9/hCpk/lF/SqzrpJZjVK4JKs1VSbO8k5dM51JqeH4W/xrlZB1U0+zMWOQpcU+398BAJ+aT
bgOr/EhXtNZpuULX+PXEpPHJfI0omZmkUHmgZCCTcXyNKPtMq7ouxB+DO2iY+8voxlxpC29uYAuI
UYJ/wBNq+oNxcjl9O/tUZVG0ICcplmqehOqp0nWgeXiqbjAFhDzNRt0W+dIMf04ImKGimD9Se+ow
J0F6aRoV5VVGURfxsSZC79bY9P17CcHZFQQxMNaGFJ7qyYz6oYhR/aFVAdavqqfKvJy6a6O30aTv
J/4bzAO7XZqX9o18bg3/NaoyFjc+pSGxGMRtajEqWAt9DV/BBjN+LGaQW6aIkM/+ypb5NNzJA9W1
wqsFn76Ot5UX4tRZo7ZvA+KjkFE/wQ2qbUDZkyqfkBxsLow9bseftuunscdH8WmqmM/UcuUwVeRi
shUqaTRBhol+A0h2EkwAbB/0u18POR66n0ZUDc0wKA7p+DF8HVHtejLxSGwmjlvSn3OJ/RYiQZVa
XMpcz87t00jj5vo0N7wbfGzwxpHKbbFK5sEVUmSgd5C+dt/caQy25ddTky7NbTygn0ZMa92QhoQR
x+oQIg2JHa4JCidlYScb1OxmsDPFSftwcceePZOfpnpy01WJ6AQi3CrOpDKPZ90mnBKFowOC/lV5
6QI4ezw0VaV5YsqKpJ8cykipvVLWGQzdmEV3g0uJcwTGca9MwzmuMADgLzzWcwtJPVc3VaqK1IpP
3nZh43pdYhoUMIHp8kIk63vDhW6ZdffxCPWHgRx8yICze4gsMW3i/v7Xv8G5i/XzL3DyOpQHB4yR
yi/Qi09WfF0Qzxn11a/H+PHOPj0Ynwc5eayKH0cqjNNxDd0lbkSaZw+2jyfyHJWMaWuD8UO0PJnJ
EyA2zvTC6OcW1VAsyu2qbmmienIsTV0q01Bn9HHrOmu0EzfanogNZRlvbW0vjHZ2RTVjrN8rpm6O
BfzPB8UyUJ4ZdIsVvUJi21kA2pyCObtDlH5P0ju/VHE8u4Cfxju55rQ+RA0mcni24k4gFIhuCuHj
wpzOnUFDhzipIsGv6KcxWSQVeFJK2Frg5TGrj2h0w0JHLOcZcsBfWq1PY51syCGUHKfqGAtrxak4
i2xI/zuaeYto5s6FS6t17i38eWYnOzMxq9LLC0Yz8GYHyGiXUyh9YFtBhkwQMpzENpJBF+Z4YVD5
5CXsDdhk4BPLktVHP7vO9MOv1+vn0p8mo1cw1v8IoOlRfN2Ceda4fdnx+WVTA/xZVNWm8IEIC+9e
v/r1UGdqqF/HOrmeXcCOTtaPc1nIU5xEHtDlmIJ8mVV32qWxzj03U7UsdeyMyQTYX+elCa3ZJgEZ
JgyciLoPfKZJZLszbS88Awgu9mOV2PgrW+TzqCfXh9IaeJQLLhDb7/0Ur62PUJuwRxZwkewY+99p
fNO1k18/1nHbnV6YpqabFIx5K2jayVMNld50fAMQdrAaX3rNEuDLQl1eequPZ+mnYQxDVSTakJZx
Gu/2eY+OPJbkk7K7c2AKFxolYfkqVmwPJ7bSvP71rKRzd6P5abyTBYwiqZTyjvGwq2S7lNPoqgdo
PkGlz1jIdr/UiwtH7UyHkJL7pyFPVq9m6Sp5nGJlow1nY8R6KF5RSbZ/9GQeyk1+4ZV+dpN+GnD8
+qdASS1rF2YiAzr+g+oc4+rSKTh3uj/P6OR0+8hWaQHEK7iv5jXaWvZ47saIuj/Uj+DBZsUimQE4
ufQkz71oPo97siex99Fqo2Figmv3Hyqr16HpOQXrixhWMZFthA4wWZhfigDPnoVPD/Q0ROLNLXgK
447BA/60/2bnbvz1T84CqRjQGaDl3JzWyTB9KtEmr2X6Jf1eMd8Ko576FHFE7T+vP3wZ5+T9JspR
quQV45T6jdrfZJfuqzOPC0gJibJBmqyr+sn2CIMhNXqfRpO6KFZjo1NZCAv54tVx7mB9GedkO0ht
AgA8Yh5kksNNYzOYjWXNHqEbdxuv/p1Q59LUTpaoHKyhz8YemrqoVtLSZyeMu/3SrXjmBH+Z2ckK
BUmcWoXDzDzhtlDW0HcvXIPjNffTVvu0ROM8P10RRevptW7x8qrsxq5W2Q0+r1OkdyfVvtj9hfjw
82yMk2Cjt1JTTxIeWp9AyVuUJNutvr4wozN3w5dBToLeSI6loBwHCbb9NDxmc3emH5Q9/vRTdLRX
xbTeSBeCnHPlqC9jnrxM4EcVsiWyTAAwCdzUmbqWbH9mAYm8Rf7o3lsWC7ieD+Lm0iM99x4zFJEg
lQyR9OHH1z8t4OA2Vqj86K3epC9UbhbpbpTtBnMiLJodPu6X2rkXRzx5q7iy65VtOa7iWnmsbnH+
nCLWMUNICTkD+3L/WDq3Rz9P8fQa6U29kccV9VZI5dAbryaodO5HKIhwMSA+e5l8Hu3kMpELi8Au
pKw84gCMeIoVA27Pdml3szybCB/FFH7E6sKmPRONfFnFk+uE9ovVdKNmDNpKH/I9cMMZJlB27kxQ
liTsv1hAPZNGGWOpz1C4lwECnJx7o84VSS61MRFFY2fOW/u6Wotz2fZvLm6Ys+v3r7G0k2MftTT1
pHEsTCb2Y54N6XqCRjglWuzkL8UGZ2cmKxoBq07167Q0jO2x7pQ6jxLA8ryfjaXMaGMQhwgrb3Fh
2c7OjNzaHMvAiqidLJuZRrLml/o41p+xzzUuR+QcCL3Pvd3/cbSTl0FIClW442jBylkXN94c7SIb
BftVSHlW+StbUpVxtBDpH5hE/l/fDAI+91idmazaNVS+j4R4FSJjRYVkUq/wOZ2iFn9hgueW7vOQ
J0cvRHxYUXSGjLb+UVs2m2rCq+ixWvwbuf24wU9ffCRvlLsMagk/xVie0CSFkJJtg1nYapuUHEDZ
gt9XfmSN/RxxX2XeLoHErAX7Yh3o5/Ouy3DeKcoYomL+FBm5Bl47DXZYP167EGhJP24A1U9QIo45
8N760g3zcyDxdcCTR2vqVV4HEpFrGMtAb3DVta4vrN65OcmqoSiyaGgj2vTrhomMQnKlCFOb7Lu8
NubaK2py0A6YE+p9m3++F/4/2BewL4ftn4D7n8G+L8lvu5f+/QQgzM/8ifc1/rDG4hiFY9Ogeykb
3Et/4n2tP0TDAAxsUllWJEkbYcV/4n0N6Q+A/CC0FE1T2Zh83p9wX0P8w6QZZZhI1owHRvtP0L4/
lWk0XVQRxZbAN1CvoYT3dZ/4qubWRemiym93tjoNZ+G7NkNaZ1YtICl/ejCHf5znz0yE020/jmUw
mE50pIpM7utYXdqJul5gr9MKMxlN0eZChj1egp9vEeoioqJrogbyUaLQdbLn2yDLI6RTB3twj1EL
3epd0y4Elz9P4csQp0GzYsaDXFldj47lWmreM/3h14/o/BSIAFSRlqp0WvZXslw3WjEfUKjFuHQC
m1Uup78e4sySj+WjEWtosSl/umw1jy5uo6qDrV+3MwucMsYLRywGp5cLmmem82Wok5dkKXUmxnEM
VaW3Gf4pFQAI+cK78dwYOoh8SeekiMppiKEFZhW4QcEY+jIfIXEGshqe/euHdnYQcPv0mIG8olfw
detmqBSVYlAONsDAFGkkJIj9C1vr0hAnz0pLQZ5AEcf31rjDIKFH8VUPL70WTmOksXRoSCy+xvHg
5jk9gpkoIUljkRWx9lAC19ZUuUZ+FmQARq2LXz806dyUPo82nqbP6dAwtIHguSJSbZWtPP4DhG/s
EV52V9TQqeuh1n+xV3fmjDJH01QkQz1TvIwcsXSrpBls5aqdQa6c01OubOj1034bzXBfBEtz4Uyd
xi/jY6UsS8+eGAaR8pNbNCqbQo4RUrKDFTvjB4h8zDIv5Zec05+vuC8Djev7+YmOgGWjhk0lpxBV
BR2mbAQus9XqlZNlDyYK/kKAvlmhAz/lFzAj7L2aXS6+5LhRNe2BlxGoLRmCO57p6D0iLp+4wiRA
C8BVngfnHb8CyVpxD12hKj3pszqfuoaKJa+OHrUsZRPE7GEcpPKzKcykdEC9Fhk9s6f3u/W1FM7v
LejPGVBL2PNwAUUQrXnagSa1/h97Z9LdNrYu1v+SOWoBOGin7ClSpKjW9gTLkmw0B81Bd9D8+myo
Knn31svNzcsog0xq2XLZokjg4Gv3hrwRtQfiW2YyA50itcO7rt1km8NC9TBPqjBAc+Ex2+qjctMz
O8pJtMoplUYAtecZqTZLhwMtmUk7YHcBr6C+1ew7hU5/m2CNmvaM422e+q0HhSBn7TtjOxGAJsPw
LpN3/GIbjx6SuGvZ1Ze0WGHJ2RtzsnVE+mlGTxoWlQM9x4CMFIevU/VrQlBXZSXLUunTPKBBNvdN
W+80/6SVa8Bm7JV0oHtZwDbggYduA+T+swy3nox4nz76fueXWKzNVeX96BllhVjHRCtorEc3/hya
u9n4mIdT56Axg/nq5T5v02MX7h1j7yMjxJIercdx146MmUEEyG9V1TylKNHg7lnORxAT1RlPHiO/
OaSpYRFGz8xogxh1sYkbyTlLL/SogxipLjCyVGE4ZdBUv8X9u5kBkcpBqzGuVeUHa5kpLJ6WbXFz
4xUdU77bKfxVNqCPb5HxkIgZ+Mk95CY3RT4NG7ct3svqIXePnXF2jKeif0nQ4AJM7V8Kp2A48yAS
Yws5UAcTWA/IqrnjwubxQnUsAIKgzfQvYwxqtA8cTKUZFgb0qFNF2VoYwXrBr1V1wop328XdNbJr
+I6zsjbekLv7Mu3SO6D65mfXmjNarLA8WKX1Wo84miyf6zccLmNpAAjYTCx5s0/Y4IqLcVlGFfSi
Jy8SyFWvMe5Or5P33cRMZgzSO/DUazBjrojBwEPQ1c4xVSxsMqlbT8ZeDkjfJtiNDczDfGR3WuOP
gLQy5yOyvnxVog2wZYYgBJvvWx7+DGIEHeN6gJ6Qw+lJmsM0nfEDKOPoLXrBGX2KgaY6wCqagkzf
AodrmycA+gZgmBbNMckXhgQf0QYLxKYTrSsfp4w8qhy2OEXpjNJadFmglh5LrcW3KmtWJgoOL75l
4XhJhkifqzBRuz6p2EriclhPLnjycHDAdSfeKsXjYIxs2iZRc9W6eBkDfpp2Ho9dXf3ofLlKhpqN
iKxvEeIw5ykWdSYjtS5vpeUjQeAaYgBkRGdrgKMq2OufCGd2BqhVAKYMmQIQnLrHsM43dOR/onva
m6nEXZ67TxMbwLL0Lwpw0oMrmXh0bfIVo7o6QP4t8zeEq52PxN025qesg3KDT66I1UtifXrDMywE
HHRwJ3J9LvWiCNSnkWFdLGa8vS0/ttDcmVm8iFJc/zEBOmkPx9qNj50HoVKK41QriNEpOFx9yNMW
pJC3tpmurGbcnz+knTyUpnuQHeOoSRWs8pySkCvfdCFw54KQ5dutWiDJvixW+Rg/oYw5p/gEUzs6
W2qZ5a3adTdBkxkh8OpXIXBSVDiTWEOU3Ncmf9htA7e487EGOY3/qsNjOZwKLI6GMe+9/juIhHDG
dbrAp4J0rzEpusGw00a6U3m1Uea0cgz7Q2vxOAKiZ7m6Xzn6OAW/meHPsby05c/IHrE/PhdRhZg7
ZPm/+3ChEkPr/UlzeGeQ8+Z58Vwhh8y05F0As+N5w9FGiRTW8Vbbzk/J3PlWR0Jui8lcbLqs2LVs
FAzQGos+3BS1/aSdZy/yHwe2MjR3im0yX0HhadMLrjWvkfI+jZc4B6lB2UDc4+27tKAINgEru2hK
RY85KbjogsJtAbbZnatX24UfYXIj64EjrIhj411n4Lgbx3sRU3VvGVbJe49txEVp11Vw1W0Byxm5
QjX88JyCYe321E3eMQy7T69gCdhsvUVry8md8Ku1zH94CfQmbfC0EGF1GZZpKrRMTB5bmqUCpvKi
iIM9V/Dfja2K5ktqcABEBtDaMH4ezOl3C8y5mTZ18F4bP9okObUt9ol42kJo3eQLLERYUJAevAz1
gItdlXnvytonXnkInLPVlkD9QsZ6HNAzBmIdTsSsww3QYdWxeoUsVr4OsEPIIV6jRtwi/c1v5AU8
ytovog1jwgct3GuGHKVK8bsl4yYBTDpP5jeRJUicBWZxz9BiHfDcl9FLButQJu7GYAFEAQGyGmIH
f76UMr/EvI/rufEoLBvwNoNh5jYK2ofOTJ8S2CsBe9JmzONo8taUcs+hByUWAYHiUVK533vRB/BW
6nXu6h+yTbJty/ok69c8vXpHR/sCi2CfZY9Ngp80EMrEn9maW22guTURbP5o9E/DHI8WBMKs/7nQ
FmYOOlwJ7Gxc0wHG+NaoWVJtdybr5Oahb3GF7seUA8W02b506TxwffYuwO1JbC0vP7F/bcCld09D
WMJtN1jcjyrtvJdiOgmljqaNQ76r9m7SnY1Sn2SdYRIS9Q+pzeuIFLdPmc+sLoviw2ScHawivJwu
6p6lp4snT+uzBXRTc5hGIRvgA+ABDpuu3sXOozthbPS+Va25z4DECZen5u9JDsfcm89doVBOvekK
hxe09CptbmxpbyR3kar8C9OhB1nhu321rc/GBrWfvEQxFssMMk8A0xJKcz5/C8tt7H6KXm2SodkJ
qMED8DQ2yMGAB2JGzw3MIT7UxDD2YBHfGKD5eh8BG7BT5F3RNbNRgFSrcV514q0Ijjq5NrYB7m5e
18Gt1eLqWQ+zcbTbY1lh2GY//4Tc0vahM4SvGVPnRvxUz2/0J1BFcYulXnzS+cHti7uYwVZ2Jjws
J9bEEee0D2XlIQKOQAFoa1vJqyh+dcDjKn4kuhvgV9TTVHNbNsUr1NrAfJ/E79T6baldYt+s5jEI
9l3+GhYllqB6680by4Sn0FytCLexPz52XvsQwUurR4/uLXgdz/kJ4uDgd+UuDn9y6AE++9aE2LPu
mqq+47lZTo/Sf5mT3djvreSa23ez+AGpJdctgI79DD/QBe11CBt4oxh+SmAueMI3HaeX4506PaxF
i2xGHitz0/FeipKRDbyNo4vNj+XZod4xdYuJmqdU4jg8/eS6KGFgTPoFd/S+wQtsA5PrNQGFzTFr
+jEXWi6fXeW1a99UcjPZER+64LjmhUoulLL17mPPeFy8DpATGgjZo/cWQ63MlQNVvdzhUkYbwsO2
exjyX06frsawYEw87b8HurhLdQnUK/H/TWHjP/WN/p4i/S3zpGc2I5Uicwnu3W/uLr2DJXEFgkYP
8P+gpLskXH8rBf1TnvS3zDOscfCqke8G3Jkjhg6OenPV2t7lW6gJj//7PPd/mZQFwmdDL/CZmFn+
/B+SsljHc+Fw0G6G7GNyCcSOYfHnt/j/5dX/5vLR/Ovq6rpqgSs8ph8//xGnsPydv6qrgf0HZUXX
DHz2nSlgOvzRX9XVwP/DDG2PzQTqm18V1L9qq5b1B/V+lhWox1qBcEP+zl/FVfcPJnxFEPrIha1l
Uu6/Uly1lzr+f1yFTGf5FGoptQnX9ClJ/r0jZRCnmTm2+53Rkh0bcsfDwTpRkD2LRWZvi2mr8mAg
XwySM/b5jKlp7zkx0IvqabiPxtg52n79YBvGdBBp/zbV6KQ8WGToJm+jG0ybEh5ROQ3mqTSDazx7
xrd/t01O7eQ//RwUCl2PH4N3mbfn7/vQXlXnTEN29lYN5taNYuDKLWo91sCjwzjYD6WdOndxTATT
RcF9pwrIcNbIolybf8tM7e5ZxUTqVMV3LhQewm97bY0W1s/Rk2vbzn9L2wCZFn3FheY6TQgT/cUS
EqbfjAz9p1n6RC+xvi/ga2ZVKw/UgU9m/GSlRYD/j43LzCvKa9o3i1AKPi3xENEC4q/eM+x11fXw
EjUk11C/p7L5XbvdRyKg+Lh5/Omwe9Z7vcEO40JIGqV6nJLpGuTWzRexcS1dWLRTUL07ldN+MwL9
4n4LPcP7aczGIbWAZWVxDOzYpjBiQ1Ou+wBNLRS2xnsXbAXukjS3Nvc46MwdAawH53uOz4MnX9Ja
vFaJ5DtnqHj7OdvFEMwnYoZt0VcWq0LGOpSc276xH1vw59IZWOEafKTh6R40ojzU9fw8emW8cUp0
4IHWBzkXW69Fxt7HNZi0NudRizIsjgry2mpKCceRXzLR/oboJMVBTCfRGr2fjYmaqLKTjRrlB0mX
fwiOfeesRl7OvT8E1rYeureklesgnOSjONtdse8joE+p7Z56o5rXvhFfBTC0aHSjlaWmGuj71Gxi
0i729ELAPoonjcGOo92HNaA1dXVnFlf9CfBbTzUg5JnVRvKlxTwg523k2/rsDYC7xfA2D9BwbKeq
VmbB47KYBEPwfYUGrECqNHQpTuaAlFE5BJmhVU8AAxJr2RRmOboDwgWhjth9qYN1xMwzRspusW2r
gL1AaFIG9OHE6qmIGi15owLE54T1xir6/ohSzt7EA7P4iTaLO9dlYzgs2UWP0rs2c+azFdYYMaxC
Q2lteIDiNCpzlT60IzsXhoRalqhuX2lRf/c6c+fb3sKqAk4lEi3oM+JUl0QvzgwyNfOqX4NdvEij
ql9h1eJKdULxICoy9shemFpxtku7iqttMqutX+YQv4M0Ku4sqyjv5qSGu2ei8Lnr+8LEDotzD3b+
pqpGRhi6MWT4Jh+wRzcuQVSUnGpQREySnwM+5c1kYQEIMGMr0V6aJsYF0G4DEJ3s58v9NKHynNPv
loOwyPJe09Z6iUT3A0+dgdgw08VGluLZY9eSfMAXE0rbUzMnDFC4EEaTzLlX9oz7ZITniU1z5/fN
a1Q6P5VjvrSq/DRN4L69urUZmtXO+mbb6qHt25e4W3am8476bXTM0Vev2f7wDiLnG/u8200yvAz1
cBh6lryDkOirLwK8h6Cdoo3OG66B8GbmfEgpiPrehQQou3usvbcxlTWFLmhMdnrsquncWfBFU6c6
mWGRc1IB42YUd2WI9rGd8QxYZfnhk4iSF+m6fG0K4zaMi9K6XFWu2IWyvat8dE1ltO5FIVY5Tdr1
aGb+2rIgrSUw82br4MTchWMJ4q5KYAlMvbs2k9lfR8W3WHDjJnbwERc/kiUSjBR0Pvt7GrEqHU/D
1rLZrHO78jCHbCsVmGIWZXDUo5/NrVMBgbaVzg89qCuV4E3SKkq0uJJg+67mRe/byqxjkbx9Hg3W
H1hBHv191ZtUHzl/Vt40nMse+w0nxq7K1XvjgYC0WVYfJ/99GCPsSxM7EwpFCtMs72Yz/PB976Mq
spPf5KhiEBKDaYDJVrqNsTZN+95L3Acj6i8CAeiuqilkpqL9XpsI+IDww/BI5mibcQpVkyFOscRq
3LRdsPGy/eyo+NluS3ZxA5bSKliPX0/GpZ96zJ2xJU3wWMNRKQTG2cG7xpp4jmAaMrgNWc4jHU6E
z3p8gAQylka8q1R+qqoOp8846Ce/4iHiT214lmFJ2XdMeKaSaiukP5Yu/FVa9f5WKVVAF5+oDad5
8sMenG+dYTVPgNVYFa84SBpj/pQZ2Z3VyOQppZuzN8vBOECXr262JAmsauqNXotKzumtO2y68ibt
/IhkbDwGZl7sfH6avFDJtZyBc0wjt6NK44MVihc+smcVWA/cTAJL53zEvigeCvKrosbSqYIeXxsn
O3w+Le7ixjW2RiTEm+/F57qZ0zuxAJL9zoHmaXQ/c6AcqyU6eU7C0t+4KbUe3aDVaaUa2LTGHyaD
Sv6ImwwI+1xM971W4CUcVu51nFJGLxXMWCXEjmtY3+c52Z3fpfPJ6hf7hGSz3goi+RhLisqBspL3
Dnz0yqlM/ahyc74rTOx9MeDCzSwr4y6N7EsfFM1jaTWURXLjeQ7b4zxE8+sUAYKfczO4jI7B9Fdc
q32bPxhu0z2kg3BWyC+9g+Vl9b1XpNdOV/FDlgYAnbHV+xan7DiwBxBln3NQmbd0rqHUOwQDwPSR
8CBuzlV7LeqJ5LZP5i1lzuSuCdJHO05ZmTUR+TBPgcF9ibxUSSLtFzcnnx2c9FJxXQXVtZiLZu0I
c4+vuXk1VbwxJv/oqNrZjE7QHRnubDi+M2+V+Ux9yPaWD+kmCZpTU7+UakgRhHB7MyzJAyBtg203
DmhPg4inK42EuZBb29fPxoDys1EXLlRaPXlxnkGEA7n3eSpqGAdZ1+a7DlfwWulzlxiCr/Tcgo7a
lj3rVIEVPTUTHV+KvVlBibjIDZ6/F69uEYHTLvDkIekpRGum7VDTFBvspxYgkm02E3ZM1XcTOuCA
UjasEyjo/YQwi4NdifDoJmB4QyaRuhi895gda79dNWHV40XVi7w2h/0d+e+t3Z8zNd/HtvUeKKLJ
UH2W2NjWvo7yjayrO2tkcDxDM1Wa1C6AScPhtfHMJv1n50De04lKIO56OaO4VGKkTOq1B297RZxj
Bm6G3oiWo5O/9mxCzwieLFmyrmsTivTdsJaZE6/DaCbXbv1tnMbb3mouFjznph7hL2jzXdXityPZ
JlE+ZV3PyY9co891ogkdA/zMo37u0gxmrVqNzQi9M6EengJMoRBTGuz1T0ZCZh6CzDCNAMZJ+Ng5
6VOhMhuaQcq4pFFQAhB3NuvghlMW1M7Mz0i3n1JgGEbYgG2xxBZi+T+Vp4yVYXeYaKW0TnX7YxYL
W/06lr+KCDVSr7x14/svhQAEm0kwrE0AUhibnKt4xnjZh1+zdaot/3m2iXWriXIrIOFeVdgkqSCw
/vs2Gu7NaodDM9VvU6tQ+C3m1Sn+6T/WFt6FKfXCfdpFP0s9Po1mhyLs1VbZR5rzYmQ4PpPuXNtq
om947NKYHgbC6Rbq9MAjUMYZ8K7Zz9deygERH0IJRDgcMXWNo2YISr2ZbYoIqYJTymLnDTqpNuvX
2Q/3fc7LLWurg1prW0vX4WAZHb9rkJ/NHou8SxHdybs9WSKhlyRYlhnOnXaxKCfFq8o84gM92QSJ
0yMKhls28SJ1uKsb9CxGs5h3cF07NI3cBOcCwzJcNbwSy4NlqSBFYxn7HUUtfHJIyIwf2uvi6A+N
WNlz8bMyaO6VUErSclJHDkAL9+a4XE5OwBdSP/mYahyFKqYJYAGqn8b5IZU89QswqQA1KBWaEJSJ
HHm09ZaxQ4Vs+nV+G3QM/rZZfBBRJKgp8YiOiiZ4A04Vb9soSzcOdfp5QITj0zxE3l2fpWn2N/Z3
7um9QshQYNrjygMG486bvu3FN0kzoSjKtzSfcYzQLXlQwO6rsy+r6C2XgIkWDgMoWX4bDZG1tUlM
fPwqiU5ALpWdBjA99hCVnfFShOW6cevoFpUossNi8a1JI7yFc4QkQJbT3lROuTM9E2U0OcANnBD/
IRwm96eJSPfuF65tvXen+BxDhWdZ0blMnNnBNNRPjf5F1Qj8rDUUsCseBj9un9BOl8/h49jITzgR
8jJJAPR+UD/bftXtlQze4tqr7hp75D9F9qvMsboPQ5o9xjbB+RxVzsEt+uzx62sas0uQA2Rgy3eV
Ok7GbEdnbsLIOYSZUBeHxHzNA/4s0MvoKUQL4HaHOJqL+6AKrv7c3rQTfrQFnqK6GL6rEmCVnmGW
zZhqgKGY3z0ZWHCAs/5iE/I201Cx2hou9WibBDUtzxT0mFQdwfzWM3wV0VIpbL5VjM/eD01SrO3B
eKtl3wOYUSQbIjz0WPc8k+VYDH2W9tVGGZm1/oqOLM/mIC6kc5J2xtPZHS+Tk2M+xkFbRu2jwWW0
MjJucdn54omIl/5OumfeTHCNIsGhZdQmlrPNYPtnalsVEutAXFz8vBsf2OmTqOQqyF1TNiytIf7V
UjGS2v+26yTmOfZYtaDsTd8QVNJLWPtYVb6itdRB6MeH7kf2B/ddumCF8NT1CRgrWd4HoEkmWZYP
k40j3ZIjYmakI/WMwmbKHQuk8FyMmwwV3rNIX2U87gFBY1koLYLHogEuXAXtZ61KjIjtNK4bh3aP
1CxtcvWUaAJ5M3AQt5QyRDLixPEmxNPaBo5qeOKoh8BFD4fTo3HMq2nZ13ApwXRjRQY1NdeCq+/e
6vMiQj4EH7p1DFhHKeLuPoJ9ERjCx/E2xBudWd9YJOf/KBED6CwI9/g84c5PtMtV81nVeOcMbsUl
Xy182FatDudLx7sIDTZaAP9XZresZ6so+C4ZAgtnvpt64LzR9JDH4YO2tT5FDo7KGd1B0jUUpAmM
hwnusHbVRBet+SznVO2KRIb7UVrFJu0SQsmoSfcpJ8DsTN6u72wJJ4af/c/PURAMFKMvT5k7JJuO
GYLUbol5iITj3hjWMXMbIJb8h68vs2bUMmxg3KxwdNah4PoKQqk3lqYFmkUKdF/uDnvWQEmjmpUx
QptzMz/beaL8PekxX5czlex4XLhMxXihcx6ei7L+aFNn2Jhs2bjPLhH4Oq5D0pLc9LYIoJM/r7nW
CZg6IDp3xdIMNzuGmgwks6pH4+apuTsMOfAlQgVqT/WYPA3NwiOaqEsViX41hCJEqHN26W2iwRwr
ReZEm1Km3SmbHMAbFux+XeP+M+Z634uuQ9iiowd/SQ3GovygHGmdTanKvSB0NqP2GnoEDC7lgOXz
OvqanXkwhsGmDsWrqhKfmYT8oAnS13EEpUjGwbcJPS2iceuZfRysRpCwK5qo+6hgQt/qTXHxv25N
v6KfnpgR/PPMOX4dCUViZ0wzMJ7TdfmTV/yuozA4f93kzORhrSrkOaMwxpRN+1A74ZtqKJsZqn9K
FPd/4yZy3Yw4lqcBTdU4jyYpmQ/AzgFFxlniHQ2j/PX1+t3IanEputuCsYKRnIcV1J7Zk/7JT0Lj
3C/3DsYB9g1LjqVqDFFSRQmv06W4XyHjMoyR3lGkgMg30mJGb3429AAqunIhpgnzPhMmZPouO4/e
U1xvAi3EkYmQmUGJGdbRUpcozPA9b8c7OWbw2dwmvHKEF4QDPeQu40nGLiPOZqvv6qjfat9pEd7m
ZNvqJqIEEHc0fXadY56REJB4LHMWMrgAtVL7zpr8td3Gj11tpnt39p4YZAUFthy8tBAKDELHNlIf
X+8919lbO9niRqNpyc4iFLIeiJt6IPkMwY1NwSYfR5rzxXSJQ+t34gTVzlwuA6cvxME0Spqbfusf
a2SuAZ2K+9zIwYF4/U3M2FNKRnV40G5tsBp7N5+7SzTKZxs42apKp37TKpVt07pA2w0A0VjoebM1
MoXR2HQcc4nMsAsfSKDJRKqD36eUG5Zz20mqUxAwR1+6OFLHCIZfunC8zCxygZn70aPdmgynzNFJ
2G23QRt8BIq/MBbr4kM5x0BcRBJl59BsLAbDMqZA8DcdIZfX3NUUyer8PShGda2mHId4jPdsHPAr
KrD0ORJDRLYuFb7llCDAUt+ldk7u5JZHnoDhOZ9/540wz9KNv9V5NxzIvbKT0jrY+FNFi7nq0jVz
QOW6HIZqPXQAzdCT/BTsJ1/jkWpMY8dnBNWHjnrljTXlQBnjw9e5nmO7asycvqcs1aYMUr1PxcCQ
yHIzfd0xBnF1NshHs4nC/aSzfC/M7EWY1CfjpjzFZlI+WDyHNmq5ydw+PMehI0GrEJBSd3WOczpe
XYlxp9b9rWxhONaZjcy45DkY0ZezEqOkBCb9/RCZMBw1eMaiZHncSEWzCYqkB4wHQtBL0vY8YKVN
OjNRFC8FmW+KrqAOmOv7uhuLXvPE9ZYh5Kw8UCPUa5GVtASs4j2YRoksoK+3qRzUm+3fRebUrJyu
zZ6Gd8ZbE7wHfvIciZ94gYLVmFntcfCc7/6g2ruOBymotAn/BIR9uVzgKUA8ymV+s9exepe0Z+8Z
hYS/R0uSouSR6UN6FLPvMtsLsv/rHTX6gb5AN/Tbr5DCyPphH09BuDi7Ai4Kt737+kGCPE/23JxX
y9Pt96SjNytDG+ynM8WbIa+su6zBM6hoGpxqg8Jb6pjJU831z+VXqbtx+MKI4pcycT5cOiOvsVny
pMDTchyzOUDRhANmlTeet84G0sPItX+7SP7ukfEM91U45Lu5gIWgPYeNwLgX60V/lTe+vBqcFY+G
au4h4K91I+CQxEuGT3qP+NK0D1xGfD5p+xbJdnwOj9FyZsWO9VBXG53gn01gKboUZK4pOwF3Uzw/
ClRUX8HL6HjfSdT7EzV/sTFVorEXTM2NI+EYxXb/kAzPsRLmKyUzjxudO8jNB0Yh22z6kMOvualY
DquV+VB6yAnj0HiVimms9RSb1WMyCarvbh8dclP9iAf2AA09PtgZ1DHtUWBui3m++3rgW1WNxTdN
7tN3EaK5nNuAUMc38pXh1MVdaVKdCTG/4FZF+5BTir8LBZEBOPJ1xFn3Q43Qm1yFJRBX+9rDGbuz
0jDfzPVQXpB1SKu2zq5bfuahb2FVlZSQkoiNVjxMX/cmfdp07yf5Li9GPqlW8KE33tpjtmnjNMlr
09gbadxjnFC3zlDPhZ/Fq0YOKIom5a+UxDQrB7coILqKilo7xeW0Sk6lkzaHru2Z1aZMOGVhe6KB
QiQwE+d5jOV05aWipoxGnMu8TGLQpkvwyAxnczRi6quBoV4zZkm3Mo66YyqxQ41T/ZHlCwrHts/U
+KMXVAUXDrji0ahI3oTBoJ6Q0TeK71T0c3sjdONdjHa4ldSkCsr7p3keP5IhNI6pGZIOMxd75VQl
3ohtSrW15Z547jarei4Q0LkOBczAm4+p0/k3ZmooJlbeRYs3HTbdLarkZzzQnmmtjJLCEmJYYSxe
3JpvRgHg4auG2hnlMWSncW8MJXNz0vL3faE2vpypG5vYZVF+PBbhcMZnUzC/NV4tTR4d1fHb19Hc
1Qi0pYiLc0zhb6XcNuaT3Na2394btmIeLc/Jr1EpObUzPoxjgTDMKBFAZHBh2YdFl+Vo6uKZiUvW
qta1yu6+XplyY+c1HNqneIgfYoqapzRzyfzk1umHeP0VKuEXZGY0jO+7HfOvpCk/6L2dR5a+T7lS
dJmSCU4qzZDZV+qh0ExoMAv7MEj6Xl2CL7t28n3lTONDlyoCbZfOS1HX7r6wzZQHqdpTVr5HGfUp
vdlnMpV8ZqhwXxt1eilxLq+rlNS1LU9kemKHqWjj6JahAtFLJnVPvWyKnetQ3XcHExLwYn51LEYR
5zxRh2B49UzlAcVc4LCM/+6GPHQPrV9RNHERWezz2mrOX8E7Eg93NwbbzB/ivetOTHlHxalpE0FW
2P4WAEcPvQOz02nqY12mE4sOrmbSKV2XUROdfNvcDmkfIMyJgnUn2pfWoJzB8UEbdInRDJC+zE8m
EeUGD+juEtrTxGPArVL9fJ68jnEMIJpr10BWrS33VZAvwwjumkPv/qCa4yLMozfRSOpqtvbroyYZ
2udWnB8Dgr0+iEeGH2R/75i1s3aXm6CV+olsHz1MPdycaroZeai+Dy5pvE7y1VD79iHN0grMpk4O
fQaYluzpK8RNOgqyGuyC0vW6srERfB1a1ZBFp3LNZSO8+t+hx+1lAfYfm/YsLLA4wFCAA0vGJIn4
52mOOWbCX+rA31qziwvOAllM28D10lviTe7mKxaNRXiV7HbhGVxwzssDWS9BzNdrNJc0zTYY3R3p
X1GNFHfefJrAUT8OtKW+xiH+S4MhzxXzPcXfvRn/5Nv4lx6O5Rv9Ty3H/yN2DYftmn89EnLux1/F
e8V27T+OhFjLX/pzJsT7Y4Gpe3SVXD/wWQjiE/xzJMT9gwERl7UnkF+CXQ2TP/lrJsQ1/yBsCWGt
eb4LHT3kn/sffo3wD4elUJ+pkP8bv8bX1Md/XGCgCRxegytAFbFvGljm3zawwWUmsegZGCDK7iBF
o/G2u2bdLYOQY12fqPdXh6wacFx77FNYFeK/8G1UQ3HImqjd0u2GZUzI4DQzIPKI6poU4YcRNW+J
RUmUNkBBbZDqSt/m9boIo0vEFOAYmS4t4OXRPmdQ3+38vffbGzqezWw0ZMYWbjhXkKJF43e4XnvC
i89Y1c26SaLL1J2aAVZ0Lfxd4Ka/S7M5eT1kfNlVW4veNhURmDNO8G5FFkUDyz5SOryp3Nl4jI1v
3HhotiLlSPKBWWsdrXnKjQiUFUc924c5iXVfXCKdM/BW2VfPmb6HfnpJ8/Do92ymC/dQlOSpDOgZ
c4hYK/KYcaw5hkrmPawo/t7T1dxMxYDrfDsyyYk+eKlmpGW1TUu0SpXxGNKEZlyEtWkjlHhXTYol
BUItVfLEjcgCR9Uq6Iz+pzWG0YoZeXODLA61fOe8x1FgU5s2wwON+fceRc8qEHRUQwjx69it6HQx
HyB+52m/q8zmOZzM90Q4tG+74cg69e2/U3dezZFj2Xb+RZiANy96gE1vaJKsekGQrCa89/j1+tCt
0e1uSXPjSiGFbkTXTDkWkZnAOfvsvda3lJm5skTMVyMV/sAy44wGyYkCTW977SYCnLvoVz7MyEtj
qMjiREHMAN5Ri+VV7aZTnl6ajJ62VdLS1a0t8voythR1ZtSlrhp/G4b4GWE0iAXhyuHvlCXNi8ER
0i+l6QWxzUMsIo4wayg7zH0J40OJmcq80KnTMXYM/SmT1l9tiJCG43PLwCVZZ9mWcRYoBm9goUEG
182PVvLCX9ZAw6JDwuEaxos+K78E/J3OICJrlETzjU3qY7GwNFhGfQN9pLpmzWlT2zr3hbxOBE6R
KUftpT6Zotrb8MtVv4BbAapvOIW9zCC0Zxib0KaMJuOVSdCILQPC12wmjNxoilEFEtNKE75mHO6s
dQvFvQG0vRoSAhhY3bznovBTyt7RV5T+2q8P5GDCLsZMCGE5Rja+p3ryQGodkmWZ3E6rn4aZfgV+
pSzqEdSXOiplYghkC9UnccZ02Tj8RiPT0VZ9xWZSOBS/D2WRkaGMCNvTL8aid0OedonVvCrpQhAW
CS15R9NIHLSHPlQv4sj2XCjhoZmskzlnTzn9KFmBKj2pjSu0L1N9MuPEU4kSmDpOHyPZvet8QmrE
wCFEPYNv/zyW3Rt9Ehvxw8OSezePFzorCMWSMIpspjqRHUvjmybwMYkCFBS5ee4kIBZLNzIbQ3UT
Z8OpnJtDJnV0JdHQGMPq16hUte2y8Y59SO14C8WB4ZTV/OhCJZiVU9PEl1xs/bAZyU/Nsy+lWHVv
aOgHSGb/k3S/A2+Pu2rJB7IuBp12PNfoKZgXgAI1i8OwJWtQnBJ7bkmf7ZhwVKcxOGfkyUXlqxZh
jgoBe5PLEixD+sGAHdHHrH2VOfVCYdGoymUSIhYEDE60Wlc1a98RX8heh6lAq0b5KE3MoNZE4rjW
uHq/vCPdyekzZqdKZZrXqTSo5vyDkw9I7zRG1EQDJWd25yFA+pFVIqaNhNOIXacgvTEEMSVqxt0I
S10fyTUfBBq/1kLJpMqHeG0S3iCmiImgkYo7qWdBjTjVCjTcUqMe8c0hWp+rY28NOkmE1PTxTHaB
lcPI0mOGiftp5RwXz8W7cE54HHCtEFXZ9AInyem7p23oYNPZ/FvNc79y8ifdyM2VZN/W0SEKBRI0
DFr087wvxvQ2t0x8WzLrwOajy2mLficRl4rm8FC21X3Qpb0q8HlUU2W6ff29+QWspkR9D0YJsDi5
HKP5sxO1H1kUfbLvnEIjuVdzn0KcWF86MpR4Mxe2Grpi+IYU1c9W1WBQXpAXENY7QcwEJ2vVDC2G
stpVZxyFelNIQANBGVCmJ8Lefb6X3o7mPh5oODa6+IzhhjT3rUgPK/FNajHmCdGlRyuigBFCoG05
UmcQr1uOzmiJ2CdSlAW0+2w6o089vEZbWj+WdH6RpAF6cCIpzjxwWi3T/D3RIMKHMa4EQhp9VqDQ
N5k66VmzeNvKZasKwhTNhAKchEsgSLRwTIQfFxZlYYdF46RmAxwf4unCGOEZUky3X5m9C0qmBhl2
FC0ZEr+pc9D1vQlzn+RueS4PcTtNFyK8TQQYDP4L0dyZhVk4s1m1jqnDc+7K3ga/nF9pNGqE4Vmy
K0nLUZPC3B5FmQCL9NyKsNtxGR0GJVttuSazMorAm9xRtd8Sa0oPcVxvs/m3NNYTcjS6iNDmfC/X
1jdbwUWssKCk1QuSHjzSZZyTMCv1jqSOsiNbH1HZXfUkRng/tOmjyjnWCMNNC8Nfa2re+0z2rHUI
ksSq2cDS96iZEJ9xLLaTYX018hCYU72f1NnLKVrsCAHIbBBDgTzkK+lU8EsZjgQBdwFO1aeVroIf
9uuxJAy9kGamLMYWIRp5nLK+q5zRt5m3mPYSq7OZEmmBbIRfqSFobpON5DUuH9Ug5SRbz9Eujb+1
KHqv59xNR/0RCQoRLsp4DsEeywD30RPNm8IdmYbV/bDCASmBaDBI0ydMivIfCK//Z+X4n6vx/xL8
Vm2Bct3fK/v/H2t2Dbv6/7pmP1flx1f1l3p9+4I/6nXjH6pCaQ2zXtMlFeg5pfcf9Tp/Aq8O2o1h
mhpm7i0m6p95eMo/DE2ChAOWT1bwDOMA+Ge9zh9t6BNId+QuGKIi/UdE3EBE/3Ig5NC84TZQ9cuw
2EV4mH+r10lw15h5IjNo5DtlJPyn411zF2cF1JS64+68GO7AqD16Nh3xMHklDFBaWtd18VfUINNi
Hx8Rj1lROQFmNA8t9PJOPMNh8GOyUfzpfdlph9HrD1O00/SDOLizaXeXR+d1drErdgQB+Wt7wimH
zMYr9J1cPIiHZVem7KYWctbSLs6j9sQWPnJhizP7I0ofb/bDyY5+4rlz7gNXcR+c0LPcPIj3uhcH
BEeQ7xrfaXHoy2k4JjHZAA9W05N4ke/5HszuAZaSLx/qE1jOoHa1H0fBRaOAiUJ8U3ftIffkz8QP
vWH3mBzhmWBVe/sOoa0a18ywlVPIMN1LDFt8Gn/I58EZ7HvodJ50xYms2Y/D/fGw7PNx+8XitKd8
33k/VaeyDbs9EYkJ1ixD8Gof0ajY7/7LS2R/zm596l3cgU+cjuzsQTfJJjcJ3dFRDJDH8nFwQLIs
e3jEfgnqhn/bsH8m9gvvFYSh3t3AcODEvixbsBGpmvZn+0Nxs6fexQ1/ot68LFbqJK+SXD4lGIaC
lKJ1iFCBlRT49+ZrDcR9vSMjO3VRZ1eKT5cZV3N00u7JjUZc0O2Yj11X3lEquqjzkBEDpA0PwrJP
u5NW8TKpXWxETG52IgRl3wZR75A+JcevUX7s3Mg8yM+NLQWJ5b3psifdR+FISPePeffyIrCfu13A
mcvp3eSQkntrurBZ9/F+DtSjLHsPtfbV36Q3urG77EAYoa+fhYEN6zA5RXLwVbx+RhB72L0y92ES
uLyFF2kUKQT7UmLvCJ7S+B9Kkzds9F5HZZEcel7NIQf89jy9trHd/BxTDoPu72EWdkcPELl5s4vx
Uo6Ry5BJog/IAYqAc28c39ZNbX+x7uzkIEHNN9JoTvJZeW5PUzC86sZN+LQ+q1V0RTNhf7dBofET
8UBEkytcOQ85WxrNBP25pY7LIHD6qB1xTPNzpBe0jwkYnk7olWeqT1yPHiknC/Bw6ax0DJnsRLeH
b9jbiEIli53Ir1+Gj22XOvVEynP1+2lBMu1W8U5x4YHfeGOZ9fBF4Z1/0v2kZW3fbicYVDWK4Wdq
dRYAzgq05+N3gTSBl3K0FcVJGqf7BmVLdkEcMBkgorxxBE854ATh9uJkjv1Q+9qQ0qYrBS56wtjB
LF/50Z0yCYCxPrmI3WfqVjzGdvIm3bLO0X6gKbTDZ/Er9W2qZ3uEY6iesXGOLgkw2hcvzIKdHvuD
f1t2smWjdj2KfC4yUQMsDdFFuYavgp+52/MrKq/LGz48pn7dJ9cVOnXp1O8aq4bhjO/hPb1Fx/kX
Ur/mN+GTZidGT7mx6YFyf+C9j96ayJGXF1lxpd1yRrzugHhbvDGx+/3qXmtfO34KdnfmoUmO6a/s
wtEdddBH6Up29lvI8NITJ8f8kX8Wgt3u5B+36Gx9KInT2mV6k58UChuOUPtR/rEupJdId+Us/zBP
dQu0gHiTwf4S99J6Nq8e1oPAfA9tKuHT6Kh2/Snf9spTgOT6En8rF/PGkMxbnpXDpdmnOxyLDUrq
p80+b4fqQ215Qe2l5qyyy1wWZe/jI6bb4lh70X6Od9XtkHqK8+bVdmxfFtfT7nLsfckupgCn+yWf
+BnARfW9/PihsJRXMp/O4vfe4E5+/DG4JRBPEtWc2aNE2jFv9abTRfYl50LI3KOLXfW6HngJdjKi
LKtOPKqeeSV0ib9S87W1jWHXNSIbIQk/ct3OL9phcrkg/ns7SU5OgNaOoyEzObV0srP+I9ur5Gp8
o1znp/n3D7B721Vc+gd6uu6YB7WdPwysrHYFHQPAwqk5QU1CjGdzzhq/U/mACZ4yC8Ots/g6Qm3+
r/fIsLKbkxUwAlQYIXb9QdDs8JoXLuxtKRiQHbp8DROEICcInFmQSbHraOJZ/YpEzlQgUrzopgU/
hLPEa7BUN7YXFsOAu9I1iIyo3A/l4xUd7OHZ2X0L+3Jw5aN+NP3XS8kpImH0ZGsfTCj3LbumcZYu
GcXxLeEtGvzGbVwl2H70nnA3wFL+ZIfl8g06/nb0Un5Q2XdW0J24KPMdv/hlOqHfQxc22fHZan4u
NKd+japr9C7Qk0S9ht7dcjmwDTaD7eQ6RjvktPzOj5xLxqCNZLcz/VrYKePOcqWeQKjqoOMD/b/S
6/3PVDbqFFv/omz8yPu/GP+k7e//UTVK6j9gGJlk/lDkyZJq/nfjH39CG4cOPkUhcciKST3536pG
Rf8H1RwGNuZzlojP/N+qRkX7hynqsmYhjtl8hMp/yPqHN+5vVSMGQhM+ogqnzQBJtvWT/2wKFaeo
EPAa0GWpIqdnRi8Xbq3PbqcDJVqJFe9anoqv1JRJQhfsBUpI/IWsRBPpo9SWJ5aFKw5pUEN6keAy
TMxtG7FxWvGRV9lxxWJfjYajHmaGkNihODNJd+BkpH191NMR3W85fBjFt9gfwlsp3HDBWyQOvkQa
djKsJlyZBcCHkb2BouMpLa5reF2qXysztZHgGEXGyI3T6riCEFmoRBjLmLodSq9zt9Otm8pcyLDY
SCktwgggDxChQnHaRAlUk4ZhsjdJ/kOTYQsF3ucUWoGTF5FTsVtryg3ZN6SfjuM7KacpzMx58be3
JxZm12T5XGrC8cZsx3D9UBYZijVeAiUtJXKrKedMLNAL0VQp3s3s02lENl3eZx25fMVhVIAXn4F9
iTSuaMECjIB6lRfE3GeR8V+IaiOkWWwi7aYv4IjTs0nfWeO653DyJ9k4KlW8L3Jy6a3IH/E9SXXk
F4yVkZ95CmqTDozMLO0tdeLlr3vSit0xUpw6YvONUwaIi5tFBNQxuMqSr6E5RUgfhj4YNTpIrBFw
Zmjx6oqjGYI94JkZltZpgA4pFhcRZUG40pHmOgXtMUfss8l9St+0zKnRyWtk9eGjM1+H5SHvUv0S
JT/pWVXdhzGALzIbJ6F9RASSk1ePFhmeLCB9ntxCfmg0dSvpwTWVCmr8CsVD89iuMsGxB8HF2dyA
VfQlqAKT4o49f/YbfJIKX7fmo9fGvzdWAnINXTn9yV3VanAyqxRnSIOIamYWITmCdWtrBhR01XRg
X7yUufnafsfSSP6bKX500SYIydeBlZD3F8dbrKbsNMJnsUrgIh5ljmEvhRhFgzysQcesgQZQfLus
nI+lGwCgZpkbAotSk8mbLQnrgUCYLPpVY3LrAsaJabftz6p7dP2XBI9HrahnDW4Ibq8pUoLVEplc
R9iTZlcHZ1PSaikryVPjJ70LBFz7wvhjZjEnBdGvO1o6IqKNg0QDmAnKJrBEmdM51Ry5IfGPZqRt
cAyedeR9OqJzGjdsAQKfxBBzVWmO0ONr6C/NEKFjLbHX7GFDZMRPGWjSNt9UTh1kzBhIAZHo6LeU
2W2Ylpi14kTD7PYIWVfwHZgAKcSo0JPMbTUqU2l2q2Zmrwb/xL2y/TohKrBUvmouVl8X6CviqRFS
dy4XNy+5nToeMegnzcyfT5Aft3sFK1nLDJcmZ7p2ROAIkKWE8RynX39axG9/jLr+zIE0WJr/NGJl
7d3WRk2UCY+G9wqg9K9rI2xL2Yp7JIRYf7uqddcrvAM+V9KUJm65kG1VexRF4wyU8lVjHvtc5lET
XMkEdYTSY539hU98FCVK9iBF0sViUvujIvnbYK1mcJCKmatxXKfjF5jMcMVdzRG+b7fbv3FWkeRF
xE758rU9ZPP8+zPQVXdRvIUwLOAz4vjFI8hUpoi/ch4gU3yoWwmhOBaffIOFQx4e4cKYokntUPxS
0x90tfhuun5oisqd2q+2uXezjJjyKzQ3YzH9ecRYtEGYoly7mAyIxdHm4F+/u39jxP2P7+7f6LKD
sRRZpW6RmPlrNr80mcGwgSkSz6hBk16kBifdWVEvQnpZBLYedXG79qQljfevr4Qt83/8nJmi6783
b1Q23L9+zuUoCObUZXzOtDrxE8I74m5fYkcV97xxmuU3nGDDQ2VerN4NcZR3tw4vYINHBmEo1lY9
0FU3G4JOPAqlS0Neru8ZZqvZbpuvWkMWthcS/ntTSO6EMiLqu1ocbOHfS6radus/zWy3O9YSZZH7
dXs1tJv++kqUVNkCw/PBLogHsT6HHt6NqIMWOVXSvxdN8leY4O+fH98LaIEiqzJKkb99fq2UWzGj
gMGeVHSjJM66+egPQ6DR2PzExvOvPyRL+au7n+8nUQiJOrUS5HpNkren9U/4iskUZ0FGImtv6w2j
4b2BJ3WKsyCrpf0s8wRKi5/NX3j03wXBtdgzJsHyhPkxTTR0aNtWMy4WU7pIY4N+H6+8EB9laThv
q3zZMUlZs0eU1s4s1J+R+kbWt5XEr6mSBiUP+ZT0vzRBoq3+0iacHDHXSJ3sTDNEUir27SryPL11
KPYm2gsq5ttZc5XFb00Wi/muDoCCPpo1wnj/tbnsDHUvsrluZYRgMCFIyQ9uggwnQHdkez0vYuhN
ywlw1z4irxp/lKtKnW1IqdvSUWiHyFf0mzI+hQrqe+FHoUp7IRZ2uJqcTQC2Ngc5h2qDmN3kTg1n
tzBuMsPNBOvGtvMmXPa2PSAQB7zDSwkZ3bDzba82ml7kjPyvh8gErtrGESoiafYTlrytahD5GmF7
OBj85hAhtoW+DdvD8GnQbNIZ2MbkeS5vI5HJOhHM/SQj2WRAKSB/Z0AzkPEt/Ary/q1rbv3qR2Pt
pynnPmP0ajaJaBuSlz6mIwaBjT2QCz4SXGStv6nZTWBYFW4dkp4SpsT/lP3cXte2oRTV26ryJjXn
NbEbkwpSStxB4EOVfpg67Q2uGcmrsyQZrzMLxibhUDuAANBjUC9g/HrzgGPD7Sr+MVxwsSY42DQA
tGzb5DALzLuIFk+KN61pd5KCPnPap8voisy54s7EwyLsdMbQIz1VeAfD8FMZ4WHh88WzxLQn9qqI
YtHAQt0Fc7VTk9SeJdzIyeJXUx6k1bjZB3iHA1ED4IN30ogAMjFkY9NUZf51RmymDlhhpFQ9sF0m
+vn3fdkzV8vpso8OplpJARvqDxQHXl39NvAqQqpNfT4xt9xt27UCQnIrj+osC1Dy7SYemm1H0oqv
bPTFNX+sWGqltA+WgvBh9VTV9yZFrUEhJGvci2n0goeeUvE4mqkLW2Lf44DOJdnJthtCeCwD5tXu
aZTmU52Bn9QY6EbUBpiXx+5rMj9lqmtJoDWhnQw8AbTREspa81OhZ1JKLyUEv+07mNTU3PgVFzeP
eLf8qlu2e7lFMjqigKxQCywgjSaDL8bUzjowTnJANKEnqHIwYCLXm8lXlretFKG6sSKkHDyVCe20
daQRypanNM/cAYgqdoLC1mwrcBQjtsNaptaIYXNU8j62bqhyEFmJ3GARQ9hHZdCgZbfCqO9qLIKo
Ltqp2RVIcBVYDttT1nK7LFtVPb8U/ed2iDAa5fczRttMniF/kULz+1WUqWTX41coCl4GJVEp7kP3
tRVRk7rf1PZ8G5UqPLZiWH9QDonchkjvdUD/EmyrArewLrjZIoJkI5oNsUPlltt4vf5iBl9n9U6e
ANTTwSKeAtaip/fSXt/gDynVwIbME7ZxuN1Z3igxwe9pwEv03RjCtV24a7RnDMRM0h5Fc/HBnTC3
z+iKTD7YQlfI8dct6EhHNydtYFuoEKn8cbDgbtiODha7qMWNRraEU5oUcx0KRPmuwZUydEznyS8h
JOH83YKg0Pf3ZMaMwyJtfG7vOchpDllfbcm6T51pAQrDmWHnWbvbTlTM2a6GwXkOnAYKehrAmpNb
LuaJYJgbp2EGWQ6cWKTB2xwwGaq3ilWsNX+Gw88K1AIuE3079rY/85C2Li3iNC5QE1J0TY8hfZXK
76TUqPMrW9OhhCAGqrkGEYFhHrpaAZWf2xcbiAvuoKakR28C+6Ex7O3HTHI6Sm10Cedhi5CPD/mK
lHZO0JiWtxrLQCUARpAnyh7NkdPMkfAJWTO4Y3HXSfcmO4Txrs5frOGYx5/q6hlKEIY/E+0rSUC6
vPRUxNtnPSHk15/zFjaF+v3Pi60yWvf9kyTcMobLTc/MwBB8s9oUsewlctDkqTNNGkXeEqhQL5WR
+K/ObZXFDcvUacAlIptyVzGopG8xO0USJgFcAE1zHiGYU2Ugh4/o4MnGW4nkREp9tafn3ek0VT9H
3trk1RxeWFmjiiuTIWRiOtNZhH+LmUeYdH+jl0nVnKI7CqybYV24YY+G82VOPwSWZ3aAkMeHw+qm
/SnBEG7OoNVtjFOZQ0vzYK7q6MfHXRjvM+mwmdSqK3BPXsVWBG0f2TrQRewr+rMGXE8sriN62cg8
WaGzYH+GIWFMH5ZGNE0yOJnsa/gaiHQBiGiCvgRSKUiHkjag0e4loI9yZr0KUXNd59JeV9mltWNT
wgSWOPh9wzRmWVyLdOt2iL2t39HQfcw0XkET+bFivWRR4UrW6AHsoVUoeGrJg8TyJ+ETsbBeSfnP
msK/jx2hiw8Tzd0Gs5oAoMQ8tWwIECyw3OqOyidSY6p4i8JAoCmdgRaSU8HrMI5U8FYTFsmyOM74
mEuiHLYUzGjtnVzaheubJr+Usmpvr5/nQCX1Xn5dIOXkQ+Kga9aBbYNQmFXkazgQsxGCaKk5ejig
yyuB45CmmVZofXr4wiGmNZnyAJtI1nmrpd6VUvXlmb4Mi2SRwgx8axmLzzgsZD1CwMHuMHB35TxW
1Qg0laWKulFl3m9YzBYoJ7dBlpQ/b9+45SjaxBDAiw4ib+4p4IaF6WWYvwd6IGL+3inFPqZ4ybi9
MfUsXfYtre9FtVOUFwHtMJAZSo+XqQXHLH8rMtnjSHoUgAv50vOBJ2xD39uNIrM2SeH3PL1MCuab
gpEfPjujC8QmdSr9e0UXtL0lNetcO2vO9nN9ib2dris2f64D/lw6Ku/kZ8m8FTUn0kRMcwuCIOln
CXoNdqy3trlrURwV4wYU4fOX+GvKdjGrC4POaxnKpQXwmRXVzjCic+eCQ9I+wPK2I2cVGV1KDJSa
v5/TrhF4j9I6Bxfj6AZd+ZyR6lK4PSqdDJ9lhlBryQcegAgK4wCwWN1NAGiXDEECVoWE1U5gdYgn
LDL0lgcmd1SP2yIh4JrJpVOj89zNqt1uyztOWZUj4WzM94Kz+/bXLAQ3iTk4uNdssRz9qhS8AaXh
KFKEqXGwttGTCvVB18ufy8pCH1Ia977WfC/adO7oSiU0D9Ji8U2VmMqazWKRT1Z7BfNqb6d9xZx9
apQ5LHgkMi+nr7Yikyu7yZtWSl8tPhaZAk+n9aTxbMXpgxxRP0n9NVuOQxthfhJ/Jnh+Bm0CcYqA
k35Hrw3nknqsW590EL8m29kY0XGiv5eoj65I/a3o3dqGndLbInVeX91JSKQgkoKpDnd4Ef2t8CRp
h/Hj7G9tH9yZfsFurhiMoQWGKAp1BkqmSfpoNR55hhepWO9iikq2bHsyE5dbGfU1t4No7DZP6+89
yLk/ZMBrOlRFDVVaokhBiYIujN1G53FMQwYZ7tQcFe7pZfpKt/0UqTufQfyrm8W90YfslBD06ft0
unjSx8cKc9sqYn+r2WMkOr9W46uLmArRJdyKrFwId/2aBfC4rsLUXiZmkmvfBHGUPvDb0SNCC1Mm
/xvcwP8Tefh/Wj2KwQn+fz1YuFTt9LH8RY+yfcEfkwVFAg9IegAhUhyJTbwp/9SjqP9QNWLdRBFB
irJJt/9NP05eiwzqD6kKehOZ3/8nUND4h0UWCVMHU/5DjfIfEaNI+t8O65tSRiejiGwQQ5I4j2yN
ij8d1sOkSmDWIipQ82YnjeUe4GtCqaDQtFsYbFbSzlCyvSL4/dCcKwa7Ub2zCkI+VBlHq7mbvpdv
WBWvCP7eDInGycT2hic6exK+5q680ZQ+tLRV6k7bmwfEhNbnfAoDlSN8+quuBpdO2CE2jKsILn4V
XMzEdg0Vvc7vcrdcFcU8NxEiCmk9XaW6uehadFv75V7dC5PNc0YPXARCNwTWuAadBuMVsQvyIH4d
7XpMVoDVi+6mFM0N5fYtlNRrE+IYVRQ7keSLmljnqM7O5q8V6kzFyYRQxhPWkl0T7oCwH8TWK+vE
61F1awtorco3TNF/myJoSGagS1Tp8m8qJOiZ3ARQxf4iKtc07m8e40IzeVat8HlJuxeALs6oRIcM
AsJwrcTqqnxzkWX0CnzlBU/P86TDkwARpxwkb/Vqkbl4ThkjB3mU+5qheZh+EU6n2JeZkNe6W/lY
RS+pQvkPta4blnsehU/pobpWEzttiBNTljgBRwd289Ssd9mzHsEQsPpdI047uE67ccLqjvauoDxv
1XqXvtJDT8erkIYXiRVIsqRzKh3z2fBr2aSPcl0Y5swN3Kyao1W+T6d696cn53/SzUW6/9fmGDcj
1FMT4pumY7YgUeav92RMYb/kBuTuSORMqR4xa3HwnQMLmr9h4BE4I9OpbrKU+cvhHGv6cWqxEBl3
VSTfAJyPvAAQYqsOF/E0ZN8AD+ivSkEIy8qIdoK+/RMPMc5v1Cl3OSgq8zDHpW1cR9+kuoMB50PR
USTlqqHrkAGo29VjabLHaI2PZTUeCKgRBS5+XiJgP7AXC/e5gQEYVI34zAnhaQFMMlUaJul3M1L3
HMcvsbacxFA4ZMfsqMxaoEnrTn6lLuwaGvSLx4SROX+BiHzwLdqCwiD4AAyCxNPN/ITBFQm54iWF
ftIa4WSpyTkyt3Yv57hK4PfUkx26A4CqVrSt8DjugFCMdJYMovGmZZ8IYUAGsum24y9gDP4AlEGX
k0NrpnsSpkvxIFfxqfNJZdNfbTyrth5mB512gtXo+Ma/raG4pnl+M/XwVlXXOBbhhtRPo4f3dd/g
ZIpHyefnQSmkQcLONClPlsnz3SNHS4u9hYaziG9Y1e+K1mNdGnYVIpTF99TVPFUMseqtFd9253Bt
zgwNPX0odi0McyHLd2Ie7+glvEBaezYOQiAV/Z1hYz2w0zL7gsMBT9q4lLVyNhto2UN9VBbJU/oH
lWHV7MkmPUxCcUzQ+qxlfF5r+Zw3Hx2zilZ6zybzgsh1mKB1S0dpVo/IozFwq8cVwOqGcDDX4pg7
JrWCsU1wGnqnOonqWcah3LzQnq/KnQvgZm+d4qDpBx9Xjk/nYvzR0U0reEv+9VPCEPlvTwnJKgo7
hmzwkOjICP829OibxEh1DiJu00R7JruHuLKjWj+nJzIVaFtHT1YsekCGPc2GHSp2KFn8BdAOuOhv
Vv0A7kEQpyjrm3dIn1iWdhLdjyZe/RZkIiQBJhpM0cbLBK9GYdxs8SMrfpMLgnipiCb4+Wt9qNHT
wnjUrmOYPQ/r8vIefRTmeuHmjJra14k7EeTsmu+TSyRHrKckRsj3sq4OFdEE3WPyVl2m1aFSoW1b
yrwrIrCLS0N542tz49b1uYqmoBLMABXXrD7lp+2BBwixIyG67bWLlrwuGU9yvDwNnjuZMFjEhqCR
YT/TDJIP565/itrWzRc5mEY9iAf2qGuErXTKAV1KflV9owqPz4YxAd0oL2FnWyclNTzjZfwRB+BT
jkN8TVOXxZQfspuuSNCnQ6+SlSHVexqnO1o0khRsppGWwBxRPnfKfM3V5h4P5lOBO9Nw41TYiaCV
1DrQ4XgdKBE3s7IdoZeWArWH74eUjM5J+FOFI68GZ0v9UotAXVq/MND7cYxDblzI/jSRCdEg2evn
INL51CL6MJcmLYLKbh51mPtJ6fXjHEjibURElrIj4zs5Sg3IavWRkCOS1Mc1CV9qofOR2ZXxEYfZ
wTwYItEwPFFA705mtB7ViRDKyzmbwrPUjaf+5jNG9TnhD8qGLet8bREQrkrm+vsKZswcHCzakpHy
+woGmDxtdFB5fSDtpGq4yYl5M+LiHmmXvBhOo5DfVUu4Ib3FjQAad5fpvPVSeG+K5DnFwoUmUIut
l5QK3arP9ChE1bxqfXF7kRL9ltyJV9grk8FORPiToO0Zxe7NdN7jt9lreNwz7KztW2XmB4zS06xe
O2O51EN9bncFJ+g4nC5i+RpFPXO1syxQWcfXsM5d4fEWx9caLhHLqAdIU1+zk9xwTogCWYHhXj3m
PPJzAw9WCHs8qbpgsNYg6y0fx4kqpfSBbKIY4kv8MVlYYx70O8ruCLbrqJXaofyIaky2DPBy810f
l3e8+W8liZj9cJ1zmse/zV47hae5FE9LX52aFaT/MHqyqjgGWooWa3IWsroTJqNH4r7oqr2uCbvo
tTa1g9CUB2X6Wg3Ibaa50/Mn2VLcMqJRreNfxmWLU47TTY7045KOy24+NO6m+2cOdai78bgM6Hbr
5bQ2xI2IRM0Qu6YZ47l9sGyYiC8+/ith57XruJku0SciwBxuJTGLiju5b4h2u5s5Zz79WZpzY/c5
GGOwgemZsb1HIv9QX9UqCT6oqPfeTiCkrPmpeAbY4KoWOBYzGbhp+CTbJJrN5Ty/0H/o00rXhu1D
+m5Kiy/pjjG0ISXYBzQ6YL3wRagRaCfVXcbZNTeKWtRvYJioSPBxzRLSIXzUdZUDx4bdvXEmeA43
4Bat6mJngz9TsHcqjsuHQ1YepvQMvhbReYzS1gyzs3GsM78rnI5aG8J79iDRfYN3WphPWX2VXDl9
1zavM/yDEknlTxhaxxrKU9+43Y8Zp41iHPe75HaScAQHYOVP4f2TmzV/h35q7A6tlqO0WA2ummou
YxlUbgMVSyzhjUyBLutBMdZhk68hZY1h18RhwTNgxUJoualyF9MFXm53rPv8sOSiuyvUo9Y9G3fm
tgYJE+km7F5SJpHJT6Ga5+qNiHxkIFEBwrMkBQG/4zBway3m2JoQbCDLKn30F38Y30QZe9mEVW3M
PaAu3t4pPkiVQFiacF5p2kHxWPRD75abeS825TFb05OA6zM7eS0azTzDwUx+Ve3wpRbp+yvKjp2w
Nu+6lt5XgAQ9LAGTK3dFmGO7TX8mreAok2WTehMF2goo76GGKFwxcGu3NiXL+cDrzX+6GLSQQLOo
lthGs2R+emFiaY8bU3FYt03pjoLb8wCTR0I5ImGJxMDESRyekpU+h3x/pB0nljAe6wBUV5RCX83r
7FxLzkJqQ5mmkLqHIk5OswX4lcjVUeA6/m/95PpvI+rXfYqTq8FFSyZMwHz3n2dXKwZiVmk7nnCD
3zcgDX/IxLvE1FOPQqgqxynzczw/zdrZ1G1dV2jNuemOGis2Bv3+KwUZnDqzPNA8oeNMuA2l6RQf
2mxcE2G5zVZ1H7L1DoEhnyKDZLw1Qm95JereTauJFiGNTBaMRq3OuamEaE6TyfAALS6VjhXHuqkv
PUtZXXkznaGkriodXAf/quosdeMi3gm8lvRLeC9GmRTocxO2nR4WTctEaj9jvgkVTr1s7zIB37mp
ouaIjh2aBBCLSQ2magtUhJocNRR6hl/hNtfGm0nFZXtTMvMi3+JznA2wlKl1O+t8IGqN7xinmfSX
BJ5TXnvbEt+UUaFk6sRFi/cNdFh6Sz8YqjvWFjuNykCwz+i+edsD21LLsJS3cKnicF855lAllNyn
pL4v2YFEK2hFORjHFu/rYMpeOvwwpuWy5WTBsiUiRXmmk+gMxdKuiaR1Yh9oBP3qiKFNyJ8dKT5T
uCYgqk+9V1uoTIBCWxCICnQoePJw0/ZQrIuz6MEgeis2BtTEmveCYaypvK+5/i7W+7solu+i1b1J
XffUbsi0fdGEQpWdB6nFB9YFGYtYJjhMHZ3/flhUfvdw/OexJHlikWJhKk/4/J+PZdkRR10KaUSU
Y2AUFVyPpGNji98SIoN7b8fxuSQvq1V1WMnteSkgcUi/WqV1W7a0UsGoUng0HKDmUpgkpZcvZiXK
MdLve8VBzpyDXFICLnSBNaCQDpfa7C4jwDBsAOv2Keg/0l7z2Vj8nNQ4rpqmfe/K7g0U8yEfv6V9
9ZSlY6qn3ouLsuU5CAf4KErqzUx2avUlmxL2yjSyu6o7fEo6L32fPbADjrrpJ+Lgd7LKX7Q7Bfo2
RDrKbsYSoxJxQZnlqLQLeJps5AWr/s4vhXWw/ZEYBV/oYWEXNDk4l4Nx7bTmrr+OJC/444fe3KSM
9uYGOHcTZOQUY0l+zwhQZw8RSwHhYAcmU7A3GV5INegFcu1bHaJ7honW2fStHPSMg+JYBnI/wtI/
AG7yrx18aJb0WXaqnTNyG9tl/jKTnSQ1t+u5ZxSsktaZBTalNr4pgxUI1R0LUq9rz1k4pnl3GUT9
IuvldWzma5/u1xZYPNB8Z8NeV1jpNaEakFy8PLXHQqczqpY4FBQBI4I/jIw2FwWLseJneuqIlvp6
ZaiaOWXUJ8oxAbvWOq1E8RvuEMDCe6t0pYK71pAdFxz8wrdOGe3li8hChS+f17KIdafgtaThrTTu
ZS0/zGvh5/UvdeQIn8LMWwzK3zou6CNy0uSPyeyL84JG0fkDzN20+KrL8lN1cJR1P+F9OGIGwDrX
g8z2h+LHhhOD6bXWu1kKmjUZ3WHuXKXiEYW3iNHCxScny5fWiqPkhcjVbgk9QqMoh0i8ATAWfxtF
T7M1VGd4l6uTaZSgcanlgPCDnT5OoPJN7lk9yansn4Hq6H7LeimTEhmCPk7epi9oHq4mUHTK7ZXF
zevOQmcGTY4/ZebVYfokIfwy6ZncmNvrzs1VmTOvWGN3sfAJFKKrqSN9SbUrsJ8LbE8jVyClBm2f
Obqq8ib29kzGqSS12TlyV5M6oYlQEGxFv4A3Ow6NStKUSwkWnnZkrE8Cv20uG1fYZ3vMSj2Y08TO
Ed1FtQq1tX/lsCCzIXZvzoQM1jXVzdLFq9x9knY7l2J57j7NtY3WvHBEYid1ArysVgOZ8EuteKC7
uSM///uS9B+n9d8tUK8lCSWT/g/ZfMmcEk7svyuPgsVVO1YkSu5TKhmxsW6RPmq2FYOJ+yXRHayu
p4WGv52tcCQxzV1PLbVwqMbz2sMSdAQrua7ZcjUOME33CO5cpK05onl9Ufb8AtbNJ9RrUScKVOYI
Cjk6NZfUGp/zGWhdL3hCLHsbL2Xepl5J3xG+TREOXpPzJIu8lUfYG9HadxdzHW47kskaXw5USUnn
Se6jSiouE4xx3ILFfgUA5Mjxx0hGZyxuc1fdkr6gt8K8SshpOnIa3W6Ffq+InwGg96d0vOYDVzZ2
D930DI2HZDkYxnTiLskRl+F5Zu80g4nXvWVgJ11HpbiDEsjU4gzV6iysDY2g0DlmPSIBIWRyIPRm
gLOql22aSnBXk3fmsptodi9tXv1db66JSaKJn35gLPlD7VGiWonfKb8b3XizgC3TjHNSie4Y5RLJ
MQG6F/PLWS2OyjJzE5PoljmetNUzc6qe5c7VJsVlyYJZyvTGozETq03pa/3kzwaVsAi02Q65kfGo
tNEpBrOXGb0QvzX6/pYmyRuJiF6cj+m7AU/p1S55kJLhJnIOBFEBtxrtAh+5RIIwvWZ/Vh2+Lp0S
UE6CDJ/++zMpa/9k9UDpIR/KEwkK1bCUV3z0n89kXnLfqi34g/1U+/I2vDSVnn5blknE3tR0s/Ig
uuJqS08NdWyt6zCXC7bOPFLdUImXUFbbs/UEZGHnCus2V3+xDtW6vIi7csmG7irGk6/O38mOia1k
14TeW0GILJwS6XxWk+5sfFEuJwpCWIxaKJsUyOlduLMcmsnXvk2BbCWBXM3++Ebnpi8rLxOL6iYz
gzvWKwZcSr4yw8s9cdW9JZoUxVMlAoK1wnV4B/Tnvmme1tR+Uus+bcbrIj0Z0g3dhzqMn3rFgJau
trF5KlSqJkkMoaj9Ssz1s9ulD9L1efaWl8pDuxQuB1kM7frp8WhR72t8EwXTV/NFKmI87Fv2ynGP
G14Et+o8c3LP8j+ZHZzkt5/0yQRLD678qZHl28LEd9Whv3BZYGaoEoaLyXBrkfgc8Fskfef0reLI
mCZwC7YKl9ZAvbLd+KasH5ShfOPGrdz1qn2WB05ziX/GeKCn4qOq5Kdd+IPKNXWj5pQjyEd6URQe
V26v8jrxfAu43OgdPHB9HgYX95Lbl73LEdgFfwYC+derL81Zi+2K7nhMM+CrgEa2d7NNQ6HfDtpW
P8dpvS+lCmeGeUVeh8zKGyetM/tdR/JB2wxkU0LbTVxirvQbAu+iP5DSWYeCB6d59owS6qARmBcP
DP3pHq8S8Y2m2nem0eam8vBprvcrNtuQA0lYmmnIgS1I2oC7VZ3GDuCGJiNFRAiLZKZ+WZbxkmzZ
ZRMXliRQMIM3tAmCv+iOU9T26IZe6tY4m0yzsrGQUzLkQYGEkUC8txgulmecBqX1zeMO6ZOH59Rn
IUhVgN1HS2T1nNJ/U/7l15r/N1sshUWqqOkqXBmV3Ax4hn++fzsds3hZqBSSYenXnS/M0uVj5WEz
Ce0eR2eSsJVZhIiF1nIWRMG9jV1JaLykY06FuhbXlQ+A3N80EZaF7Cto0yibvky2s154PBV/nHZf
z2YOo0vZXsRSifQso7gF0PkLRL3JdqqtQS7v/pDA575ND31KI72orokO62YFn1o9KYaVjUgppEsJ
x5nwzzWmZXMQOmorF8fam4BciG8uq69uW0BNcZjMp2Gcg/Kkz7pHY5HfNJiWc2YzYh1o2hKkYF2a
uuP6q9ut9Cc4dr5x00BGaBQw25KLIyOc5iIyanB1XorTh3Dhe4psUp+Xl+VnuSvGvd2md0N1q51d
XVvDHK7BLtD32doPTntFPdmD9QsP76EoiU5MaAwiFznXfKtrxOsBD4h2ansQUgpN3AmTJd3lyYa7
IyuPDH0D+dztsdagKAZpEeyVuyLMInBoGDST7l6yN+nXiTMtG6ryV0fuZzpxM0+QdjsvUWSv60zP
vJ4FU7xVcXdva4172mYPuNpGqXxstAnPY0/zoHYXiva+sw0WH61lvEHUeIIZQrzhRDkxGzT2qM51
YAHKtbRVKrnaZIchMjx7uhWA2n2IbfUpDcnXXJC8KcpwbknmMu6Cj7vV15TXpE95p4fNTavlXDk7
H5Fap6cc+0Ra8LhjSBg3bmjtdF5m9Vz0VPBeaR318zSYliKgC6jNW8QtCDsossPwQTPCO6z9t1Sr
o3W+ExwueeWmtXI3MtTphjQqJs6dZgdO5200FtkZqiw2TIROkf4O7TS2C1mf5vQvm5vx+8vFgUsh
1gavjM0NxMFvA4O6X+SsrneIv7QkTAFFG2WPN046bXnQIfGrQ2WncSASOHhp3GgQhXviVUvqWzh+
lfFKvfmvGlTedvwyowxZYv4iFXGdF+NapieJyAvVNt8tVtqviYWoPegu2yBnlDgK50UJtav11OY1
EkaXZqT+BD91/L6ztqvW59Lmfqau/v5j/lIFK5o2O10/sQ4TQ0KjT+Iom61r8zGfahGrB4OAsdgu
q8ELuDMA+EqF4mzwkyhQWq0ttA6s9qSQLLwu3KPOEM2uEiyublTsWvnV8jcZ8PtvQF37c+0bOzgC
UXY1fqRMdKtLJMBbXvu71sv+KOWXBkRSJ+qnUaPGqzDOY1Gee4irEBYV7bR2L26/C0vK0TkvVbEG
OZHIPKHwem5fqkqjvzCIzCYbXOLAZhNJDbQ/cY04LRJbxQP5AixPr3YKUJBUudJkN43OKkhu8q1R
y/OqJGdTMUJwYyHIZca33mhpAZ4P0Kuan0Qg3Dxrs1xj6V05gcN9G1CzV4y8PazO5quZeE0E9T6c
bgrdyLgRp2Mad265TqR8QajGBSrM5NFcwQWlZ3KK21dtohi1EvTLaSkET04fBV44o7IXY3dA6Rxj
C8vi9wE5ujIuYmIDXT5zlaRC4RLrO9CKxo65AVbJfsOW5A6J4Wym4AyIUuWLO5D4+UwuHpGm8TkN
DqDNiMxcN6dWwVSeX/9OSNtQL1ampnOoqRt+YZry/AnHZU6lcQNWEdy0N4ma1zfMhCyRPRvz1K1n
jsTyJ4vSJx7fTyVJPkzcyim6bRZlui1l5BL2Imwz1jEh8VedEwBIHKmH4lTrp/hPqeb4JQ+UVeEQ
SNVoyrh2q+pF5zrVCrK9Es2bIS0RgF5eXxQ/ePPdOdtcBG1Xw4/T4s41psTVH2YK2gZJO+8VryyT
B5OxK/vunPb+v7zq5v+dDVJnaJBnZRZgatrvKmSttCbFamt/6mQpTNYm0r+hxPYnvoschwI33dGJ
32Ve+GSYjoMwXkXinJPsbqLgUnLlzfHujazTzZj71mSxeaJmD/SwHBaOirINEZcB3BEMqisxZYKz
5uKLpCF2YKtqXSsmJNWkrmR6AHzCot6DoQrGtHSLevbVoz6pHpVuXhGzFNDYkLQNtT/bYe7gye47
N7Lax5dXT0ctpLp+CoFJDHUVwEIMxqwLeXnC+vk2/eys1sPG7DeF4g+ZDuzYYhAU+7Jg+u1s+M2x
xpMtGd6e6aGWjGFTibCWwGTdmFcU1WVPx4gEx2aEFew1RilHuiLQkxjU+cPUECLaT3pnnPhtAT+M
dj8yAUChUn8UW+uIRGOzQKNktzfH47SMHp2uruXMtXUC0MTB6QBhpYZjpA26vY00ROyjIzMbS1Om
RC4EKebQptVf6qc6WNG49Nfekq+ypl7N3bzmunyNb62Q2cLy12vOM4qzX8ck5vFXzj8ldOZYB66B
Gb4dVHdqiaWo2O2tY2FyYSAoATFXS03m+PU5L3cMPJNnlb/iDr+wGNrqsyccx+CsGMUA6K6cN0Sq
9LN+WI86Lohe0xwTxa/TwDjqhbtnlWtt9FjnzCQ4K/+R3OCuQU4e/W7wtaF+vt63PL+nLBRTld/b
ixDM86PfJwx0uSNbum10u10pjJKg1Y5vRh57cVZ4Sf5SS0B7UTXXqo6iyEejw5qtP2M+RJlGMSx+
PAlciI3dnsXFrpyuAReSddRTzdQX7k6HNTHVnoDmncYAR0Ot1PQ+Fvp7vUrv0ji8N0Z7mdv3dTee
eQfeJlUOU4UZ5IjnIvrLtItqd7ONcb0WmGzA2544dSI7IuOfWjrNqPedzZbZjn6aloGmcs3jay9o
+hz6zV47h8vjSegaSsBE7n8Wyd5jnnmqYvhlUMxVVKPh5O163abqZuTqTUqT+5riU2TQvvPPg1c8
GZExbxST/qFwNNEE1mCqtNJeDUclZRs9UJAZ7Mnkx8iaSqMdKav7F28BdL/fzuEvBw5ONfikuqJT
fPybXGykVUYPj0IoRpp8872lgYNs98gkVucDJXtuArQHZW9dTKG5DdZyV4X1sfWZlxKZoD7rDVT/
W0dxo+lasn6MIKAftCsZ5diyl3vTxqf0LD1HsXBFhglqpxzUrfa2vfakwryrWfMEDy5nKFwd4dss
zIw/Wq4eBWm+YYqdFOVuOfaOeIf0UxxOOkcWCj9Y30Y6rnCdtS8cUEuESTJvkrA/+JYzZQhmBnCx
QG8B0wKZm5OdMYsdESSX3StJhFpvU7a9R5P9Nf5Bzxk3/2sLLFBqcLNa1pH3uK9kqg8z1tJyVYmy
WpeSycykt9hpee/ZUVktxSTaObCIf1SC4p20p0Vp9yg4WibazavSZcwche72qbmlyX6nco/NhLGe
kD1reXyupGoxbmANH0Xorcscino4qbVHViLkKZ8h0IP+gQD6nhbSW8k7opjmI61EjNG526ztTZYj
bW5Qg+nCvLNkIokttoqjoDUdZY7d3DQwFegulo2DCIMt31bXmAfXElBRCWarIq0XebAyo7Xgy2Ve
f1OXxHm1ImVQbfQOY2DiWyG5wkAScc2M07nNcQVIAa6sS63TuETXQR7L1y6ywOzIZnKJBc9EsY2b
M9jwSExh9YhtVEhxsCq7/dg9oQQRV0w3Mvo3GfOeJZ7nkBfx0hZjRELzM3uv5/SwHg7V67Ww8jP3
93Acb9NeniDvA3HZL715KPP4VlGIp5XYBKOxnVBsZn5gehLTlafO1RdQqXIQZ3OwDkUgcUSV0Cgq
WHyWyQVl8IDbuqrvjkZhP2iS1b2RZndxgkNwElibas84yjU5cRTLRimdgvMyMvk8KRfprj6V8fv0
I950LiWHaoR9jYYpxSLOMtPp15wFBqSTMbmbMyjFNRm/al2kDwPlN4ZsmYjXpMaIolZXXdYuQ9Jf
yoeCA9wI1/4vc00dlK2gmTOMgsQwT+uGgmETIudvhzek/lg4Ob/KA3bjavb5re7LG1ZDdz8SlbhT
HnynLfOmzfGZQeh5g0iruybKtCRNB2qRABdhHWtV6PNnSpKZdv1Zrpt3tuhTakirjjCadgdVjymh
q1NgKwSo9aHZ3ad+cLG5hZQSGov61GrxyT3UFiWY4YkfF86wduGSf3vhFZvzeoyfFPwez+IPjOsI
OAugIGhEnfZGWx9Wiusua7TECtdStK6rXRWQFeNPJPf2A6ikS3uJzXZ+qHf1xBbrc4W7WOvrM1Ou
epffXlwEkzqEqZhv2MVusiNIudslCaAaqolN5Yx977zwAcy0IgFowEvN61ExnepeiYbaGXrB7hAE
cq8u8ImBa1IKe4ZUkRWv9tvuZMw0CVfxCSOJrUiLPdBUXRO9k/b5sOWd0zabYwhYbmq4ZXnuip7o
rR2GAqV4CL30KOhO3bsmlAflwdA8i63bPiSPXpgBxBBmu3t8I/ufVA1Ig9/0sUf5hqu0BEMsF49S
1YyX2dz+lzmI9Tr52fw/BkzJ+n2IrUGnM7EFS6aOO1k3f5NhUiILhq6TrtG39rxfRwFQE3mbvM+j
0aJji+Exd34D3UWwdm+wX2D6xpg9gY6FuP6pYAvuNMtrxMSvs8zX+JEcZtTLLLFBZIyhTF+Ocay0
Yac0L3+rW9aGoxub8w2Mp3jpMDGS+al5TZvy3FZGoB9NEaNCnp7bQfaU3Ik1+o6lSx7r160yb/us
341iftB4XZKtKQ4d2BB+q/VYbmkg520AJCXIoH/MWxfE6GZ5iezQO0zBdCn/nLXkQzZsK+kYtiEN
iNQw8r+nWYzUzzDThMpRYYskVQszzqilvad62DDJpSobLZRi4isj7nmK7XTZ7U5obejgJ+lCysie
FPM103O0aMI+rB4GoALG3Rz05yexyZaT3/JW5zv+YhgZ9c88bj6sOyVUGPjyp3lg5M2orHqbdcGl
kZAwg+Y2vK7ja5BEK+pOOm1nmNTpqlNTCo/rsQHhXVr21G52r1Vk0PjVZso8t+OIb5imTGEM+pQi
5aPXtrpfB7QdgHIrc7sTEy55E2LNe022cemQWK3BlyXJ55Dst27+TaUTKJ7rs6h3Z2UezotECiOz
peSnFJtg+78taW1X2+a/mvwG/TJwzDY5ZpvdeoZo2BRBnhhQoNqjbudHMS5vepNdcIDPBm7fEmoy
Sd8qu2FPxkqduncanYA4qKfp0HlzowYSdSzJn0OaYHjR/uXuJJkvjf/vGqRiYd0gLE+EXTEoMv9N
JhHS3Zz3Mt5OybSFp4j3A5zDRdAJlDgMWbnpquzu30pcCjjxbD2iDDt2VtK3WDoWUI2YwrjgOxtO
YrHHxF2ZTkoSRymQl2qX05w7FZ62gnYkEc3o+YFD9LFjIeZSaUjpmQxb6HzLBtoy5eI4b9k71WsJ
Dc/0UZCPtdy6mBHLU9dQV7QwGyg05vPNXh6COp/2ViP3UXBRoY8zpqYdW3GJKS+HcDYME3skSxJN
bSanZMbBLsdrN9Wpe2Owqm+0P3hFUz13XXj08Qna7VGtCiedsodmjfc1Hm/E67HQcaAgcsuj3pdQ
kUUUZY+5qbkGNT6r1iYM1nJ+kx2987kiXAT23cKZjyTvzpBp7Ew5Ntp2i6m6Np/ntPkLuX7qYvel
PTRi7Ut1aPbTRYamkXKb3/A+u3UKRmgyXlkil652Mv+l1zBkfdmEwXR7O4PWl0248yfjxx/j91c1
ohVrTrJRt6EELUY48gXr0jq9nDlSYnJip9c8hk7SQoabOJmD7jEb8lTVpdCyWyPq9zmbny97h6eV
5Oa51BbPRNGebdy8WfL6VjfjG/szng7lqZEKpSngNHBG0W6jRe1Hr9MzuDu50Dk7c3ZiYXaKrYlg
ox1/LwTNzsWwFNxRvvyLAvAfFMbfn2JO8OCiUNDhj77oVb9NV0GKJMreju3JnGirwfzOLDjElMM9
sON02PMwNyxJgrdxdCJ0K12/2i8Vk+O3+F10KXnixqtTmelTTmpPIGkGeXx0QkJzfPOuvbK8CNIf
8IBfk+fTwp+IRkLXKFpf6e5011xysHJD/iZp9Zv8y/rRxoWfPYpm9Ghu8lYZ/D5OO3nvPPR+r9Rk
F8wQ0NSTaIu2ynzLBGvY1sCqTjqalb7SMCtwY2SZxCKhSbO9rAbYBWANgPAGiTSoN5CMnPysSgLD
XILNioP9UF/RMQ9KOES7tUQFl+yhai4KS2jfhBSKp/Nj1LvHC5suG+cYnEP2MzPru8Cjbtkw4fHa
71jqHnNHveE+Oy0PvjqSJMQezJFuNCSv5AqWmL/ygu1tE3Gedj7x476bw+WH+tzgzzNMitYjMUr9
9In0KVmeuHR+/Ex8aWG0CnQnNU47q0bL8UoTRCfheFVxlcDk4opfLEkcQCXP4meDciVkC/d/ydsR
KUjvVeLkbeiu33Eu76NfwWkWLMsbNwnGxLHo6qi5aXh543ENK1MMkmNqodLJjH9LM8QaoxuRCXeg
ZTo20/cuniYte2xb8yy/5RoQVIugNlCH2AAXSKwmB6SVQ8QYmeimLGbryJ8xJQ/pp9EPHyYjCF7K
NyxOGqnNKT4W8CqH+a+lpeo5G/gID9YUB7Ui/8vq/f+54i0Z552uUNhB6ur3o8uyoL1VHLuw6RrR
ILpKJh4A2R8pBw+gnpBDGIl2jPUUVFuGaStcDDnqugYD82zvmnTpG+tSD16LRXwn2OPSo+daZPCa
erngzro0qMaMP5p0uzLRuzLHug7dXzNsFZ08itWz5tS1az1fAmF9LpdQSjU/++jV9bkWbKobB5Sn
sdLSBe1g59pnrZqXUIJuZOijFboTp6ZK4sFwuG1wFOgMYpmrhLtgZLI5hcv25wYgVCXluXPMWDTz
tKfiabubiHkrddWVjdMx5b+a6J80tPmkUPkMNAUOCtr0uY1FXv/U13sDZNNRyxq84ouj3rHerZLs
Fa8c0/1rVtHemaqNnMvj4R5bctTIgfajQlGeoiWLI7krL7E4XCbma7pwa4blkmJ9ilF/l+mjQIVe
NNj/xRoI9UFfaq/hn1iuGLjRDozRPHPcxa8YX5pNu+Lbn8ohKnj0reVZ5f5aWhc5huWds3tQNioW
e5TxdTEGHmYCJvEndAFU5uOwHQBukGVGYuf+tlRBsfDNFlrYixj+AEDNaXsm82XvWMiABWNERfUh
odo5WcPGCEZB2UW7f9H6sSTqdtVv1BYdJGv0+T/ttRqQGj5huaJ2m8bMw11sx1fPdmCW7DjWDTXn
sPWFncujzcBEJy+TAEcv+0CtzaAb59Aw9LA9T7bwFAP+1X6Ma3+mJuKpCOuz7uXnV4ESqdyyR5qK
V7Nrb9RWXTGaY8Z2hVduaTUjfSujwajO3yhvCgVciqPAOpNLnmpnZnEBxHPGJyvP4n0Xm6ccMyBX
wkaR3uUatA6rnb5UOKhGol9JM3sL56vWGBnbN55Js8CA3CQCW6Eq/ZhFswf2DHIdDwe2XMzT9i15
VxbOlWT/uUzTMKJzB0mqIBu+UUNEDWBykqFpNpwB+wWSHdOd09wqD7FLHoMm3KRJv1YQ23Ruzkit
k1py/+YLqwbvR4xpTfObcg1MCBI49Bbuis7tdbNO5N1xqeuVzhivxT9WNDlzK/zmywJGW0QuOJJF
sA+QQ+pzUkkB2eGIZDV2xZSCxsHgfZRax3hnemnk9tB+21eAMmEbxp2Mx+uzWr+AOBhQoUblpFKF
qWIN7wbucXiPOvWRVMBbWOc/QaROxjHz8VzQUVohTZfMmjGhUpQTdqcf0vAdxmBD/Zn1TkONrUXZ
8Qd1hm7NCLWm2j1dvZ31Z2P92Vh/wDbYnNo6JFcVCSnF3Gua2b3G+jTpg2M11Ip32t0YofrHrEHu
3Gzvw6690QHzhIMGv6J2tjPJ6BrPtKjYOwQAQHGWUbo9kn/MzJaSP6cc5aOJBIZ3SGRlUkj+jDql
hJnlKkWQJcInFBYbdmIgf0n6y0jrZOrPPCdzlQCd3vajeUprGhOlNGyrNBB3xkAjj/dPicP6oeZO
OjjJ+TDzGSa4Bg1Mlkou2UJOlJDhXjKgUMS2gm3Xis60l3JtPQg0cK6BxMq63JcW/V3i0zgnW8Gn
ejJI5aWtcYkNX+LWRI16vCtBXyJKm5n2MVX6pzpQSLmGg0rGHpKikMphs0G/ZuS35nKYizPJrTak
gg4Yy9p03gDMheDPBwkCwCb0Qi9IMhP0iG0JhySmLWk/noVvZZa6alO7Caf0XFhsnFWUoGImGBXd
T1nochX+cmMSYufPw4vBW45e0mMZ1ttgNtpA0Rl0sHq0u37iYpQlF84urJVJlOvVuWEHbkc5WDnP
FNBH6iL2wEln+2ke5Vdtpy0RB9S9YpBvyMD4SsuDvmZvzdS9IzFSkmT8D1/ntdu4tmXRLyLAHF4Z
REoUlZz9QtgumzlnfX0PXaAb6H5oHBRwQ50q2yL3XmHOMTspTE0jTEsBXHiBS2lyVCNzY9XyVfU8
5HpouePD+yJl++ZuIIuYUXLAeZojgIXkFrKVyfxKZdRRiGzsfddA+FkFWorZktILPNZ0V4MQOwNE
pv+/LtVNfDv/p79ihfpYTRFXbSIvxJLwvzUemVINVqlDolDX2m3nN5l7ZxwQHaCKHxPPYMmyHMQr
OUrM2qk4oSeN/krG4L2tghpG5aK6sYm0yTph0PPMZNgTRaGy/wRGUs7EK2ITGfXUy9ml9+C8QVVU
TPMBD4RDf0x5xWW4Ap2HRH8JBQyOr3FTOq/Ja88hg8CLDCfM+jkSfiQMCiMvegDu4g3XH6UeS7GE
pViT8tfCEbKHfLxQcng1lBMzlS7TABpkcjo8MXfYNAhck3TmMre0CrL89pJX0vPabPiCHwYNiJkj
oMg/wqswWKN9VWH9qu8iUtuSNZNlRRXfEHVhzddQqsMOiwBz5joVybsS3NwSz2kzngMEDR1Yk1Gn
gJyi+2gdl2Q64mlL5vFAyFM4sTWQ12FP8djlcKRVEDxLbdMFeGZXec0WTId+Z4i/yKQHDiyL00rl
tLpnj+pF7LqAdX26MvPTBdAJbGdHb8gXf16x1EHfGkYFgFLsJ2MWgNjK1ouR3S+WYeC6ZUO8L1Ei
G5e/6n5rYX1IBHX9macpkAZyuCub7PZD1acHKVlJ/UVd4bhsOoTjotFHM1MxRrT5KClAcTCwvg2W
TgPMNA6xGRoGcRXdcKRU35WSuxYmRa+8zw2axon+Ry6ZR+JfQDd638yjyUZbt55aqb4JWRpU8eAo
jXjTq+2GcH6PetNuOUmyhkZGr/drQbm+mIEEN6Rnjjkrhwmc+IiZj3OS0BfVn7F7pReclXBGRz/l
B6JWkGTonE3T77OV1E1OVRSXtFk40A4Kh6KkkBljLwrHC2dySo05cCYXnMksFwIoa+zFZYw71PfS
6jTt26QdmmKkOMGoM1Npx56YPg9kHr1yQraikxpgovhzW42+A21F4yXp2VztKb1HoylG4vw7vM1S
eUQ2GdYCMvvWLySsqiGfC6mXBDrBreIBYMRseSKN/ZCSh8z3ZmaUSExarc1rXd3TrH8yPMX4S9rn
2n0vEv09OetZ1wp0bvk+TbjdLOmwHZRzm4NhQR6HZVb18Bzc2aOu7FGLP4SdjE/uvOIglnbZ2mMT
hXeE2JfXLZGf4xE0OKWg8MTSaNuC+8KOX0j3wGz2DzQKTgDdNrHJDCZpuOJpsnNpV+FMrxJm7lQZ
ppp5q4pO6qEUIooBaFYPNIQijfKDY2O3UENuy+ir/vbIbXM4hBpReFHX9g39z9ibzmZMYGCFHWpY
YMiJlZ0nuTo3X1POtSuOEFc8ea6o0BxcXMQ8n2a2BI1+ZURBBwWQiYFD8591oUWsIwHKwuaNuHGr
Gn3IBnEXoS2fP2gYH4hnIVr7TnzuIX7U3brTGSlJ2MgqUij6+0pMHF1WuQbIYmLk5+UeQeAsMsNL
Q+OsmS8ZpDP58F4N6WWp2guXGVkW6CpimolhyfdGQ0yZ+kqEKHoJKtnJV0V8pTwASqGxLX24NOJD
3Dstm3DOIF2Q3Vf2bYp0ITRdxB7SDlMYKzuLyNWh9noB50PXHxmgrklzJA4vahMCcNXszGFgAHeK
BySV1/poTdnbRM67fLAAYIlI8mx3mO7MXlDc/Ah6EmSL7Frde9+N+2FNDrRcDISwF5d3R0ZNW7zW
yxr1U34i0dlvTEKSjewsj925aKZzAUxBX7rz9CqjF9O7f8RZ0W9gm8rls7Yb9yoZqnE0eMt/4FzS
EjZ6Q4fq5Pf6xqjvRkIroXCz271Onqin9IwYC5pfpsWRbAAybe/OhK8KY9oxj6VjlTP03MX3fN81
l0VS9g8Xr1afy6OcjcGkI3zaTptiBTM4KdJiKeVYZLubWhEr8cSSk3j3j25UcW3HWMJ6ilnw9dXK
Er4IKuKscFoQLxQxAAU/ZofDw3yPBlnq8ghQ5AkAVAvwIGNvsk3lrdx3+ngbtk+zTnbF18YAUTnP
VX3JBfkysYeRVcFf3femUANN1r0Z3CIhBZqCfyzGl3nf3XfNlyBkV9EpTkZXhCbHpJA8jeVyk3a7
GBqVhpdTMetbNzXOLJOUi7ycMtlfd4/7t88+B16rx7WtEZmWsOCd9XKHQXvlppAw6KwwscKxUDHD
YZnSk3DrKnBBXURsylacMW+ALToaUEbIgHemuXrOk+ppMVZEcmOm7SykDG5SYTph4Ubu7j4zpEOV
YQVQdCw73tog2bS+Hv08ErwjwbodCesLyhwcuaRt+ybGaiawZoSFkhRmEqrZVbVH99Ej8AIRE3zi
Wz4jUzrDSssmKRD5ZWVi0Cnbg/8adLjRLUiWjD/oRDWyxjyISlGjKsd0jVHiXk3pA+EIIwMQFVkb
SO9N88semVqEHT7W4vFjMxRYZKO3sVGoq68mqNuKjZQMnkQ4dMkItvFBYZvcmTCWOFp/DFTlHYaC
9R2G+lOXp8/rsjz3pvXco+WdGJo9J+iUF9YC+JzR3QBYR6CyIY2D06hp/bHv0jDTFdZSdm8s0Lj0
oGaXsy4FCED9YExKOLPJNq0iEMzHIke9phX7QrJp4cLYwtM2W3vlLKp38nuiWvVw9hXWVWNngUHc
bfl33jtmWTOBX2NM6KbG5CI/sHY+oIc+1BuiEnhe5YLUcMHtRJgMgiEBw6J6yIUJITIXeO2PSuv1
eyrScJHnMOWLvt8xy8bWHvj7lr8xbQt7U0fIVB0RuNtCStu0vEj0EehK5AVTEFwkFc/1QT0ozcfG
ne5Go6i426oj6NDhLyi+Pki8CZatPDhv6YNAST1hRlsZR4b+I3fERIjBJupMwuZInsuoFaSjkOIb
K+30bvgDpN4mv1Egxtn+jl43gSXXcXOAnAmaUMNhKjfdwQpyJ+1mgmrM3YZ+N9/f85mRx1wiF0PG
rDypRFWCkQBPmW3HVWI5fm3pKGEJRA+YAe9XS51C4a917RPJQ2k6Uw1LETBoED3CDtctHwLM2fG9
KiWvmgmIm4h8nvIIXXX0KMagiYjVISXE5gHjOm2ddV5IhGFodD91f8DurA0toCFfhr9Rkk6TuZ7X
d2a4apcFGXKEZL1juJsC7rGgZSh6ovibuI/vGyWqIzyBggN1GFSL8SqUDjtCozjSAGER+zQ5F7Tu
jupa2aN+ku3IWt7yIjtYPApq+YhEkn4Y2r5HIdmxQNNZebVPptY+G2iIVS53sHqcy/ylm24+3VPh
CXkx9Y3hz/xiG/c+ql2IVQf6Jm1e3KC0WBDykCDOhvz4ub1yhWGH56tS1Kh71fr8uWUInV6saTtm
BtQDe3itKjICiK49z+QhqIeHOJt1uGwetby2c6hoHavx/CJs6yHWKbar+i19rmyL6m4tCSJZANPf
8cQLfv7cAZJQ+aW9i38WXM40F0lNYBz9WEhUlr+8dq+KylJjR3ZXXvev3Wq8IqVThcvCyg/x4k6F
PT+01b4sII+P7ZPynhjCCzNiFk707UgGhMSr7lsQx5TsBRXJ32vTscqD1EF4pY0wVXrMLVCbLWLx
n4pKo8pJKFCTpfEzKvXsS/ohpmh0xQNkDm22RZoo7sHUXXfGWZEK1LXTn3W/TH8lg2d+fO85fDMO
zvpo8ltz6q8ISAMn5jgxiBM1yhkuuJWX8yhrg6e9I9fdpGvyFeNAYFW8rpHy8zgmyl26IuSgY8L8
0vb3ffc6LuwaeU8tTeX1UyNi9iJpN8MmyVWnPq7vPDURRRkufBg30HAMdG8pt215hEUlMI6TCtmr
zXO3rAiBspmtFmoiSb/7K9yqnqOpoAIRtdZpx3Ff8P1qc+piG5t5rmV+kvmmBZOgB7jTuLetIDEw
xE9mIPwQuVZr6OLhbS6Kp2IdoN1eWR25iWG+WXn8qrJyZa0EC7Llnehtw0SPVLH3s542fj+1n8Jw
/JJASoFH77QSXhkD3TxPmRma1v3YC2PUpXHU6e/cWaC0tEU7wdU9J48aE4XPo9ItJYXciBjVehxK
CeKP1ENUaRvEh9c8g7ny2osN8xZgW03YxcVVSPqrmY3XOquvPVY6Q400wB4TKJA2iarutxlJfqMa
7UmEg2IIvNncGWg7Ceqkc9N9gKCBxVy1CtUm85QumBTcAczjRrXcNURq4PbZ5XQsFVOk9xIAEJpA
2Mfl8C7e8eelFrVsxnioCwrmImlxtCqyuvixl/ZOPkjG/DK768AYfMpecoz+c1LRB8Gl3Q90IQsq
ZNF8ElROXWZLlbq4E1sobgQvxnlAKQSWrKcjncT20OvWYSFfZDtNWUv7pVh2pUFs0dhpro0v3kef
02fj4smKt3zJT8I0nbZEPMWKcmrlFZ8ZYEfpz4zBSSjY7cfUm0mS44gj905P6h0vAprHDr3jjLBF
4JdJcfh403s8QugZoja99eZjJbLXeWwLmh3hacVZjJ98VxhobPGdxI9pdYJrlUpEwUgtJABim48F
7UyPNvSYfA3Qz6v5Rb4ThKtyGnucQadKuKNm0U5qNx5l9KeVcNo05RSrw6mzNpgBgtOcpnJ2I5YL
q3KAgm8MOLBXZiopV/FsC4t5o1XKYVfCvwFKYUv5EctKNHdmRJydNWxH0bH6FDIMytno1brrGM3I
dnopmwFMrHCTxIY18Axqbb2YbCOk6yyxOdPu/yM9efSdxHriN512tanzYebHuGadUn2Ia7zr68Ef
ZxDPX6HJuAQ5z2fJmnfCCqJfOSYk8JiqzbQIdsap5QMh4w8zAZgQY0/rZ4h8sC7u7zhqB69IGHER
BzibtwTe6MaP26LaMwz1JX2Q4lNgnHTupw3ViF0Il0GMzPhNMV8ikDaE+kkq7tK7TyHmV/K1z8z3
6ktAr1hRJ8fWfBAhlG6P38W5x/wkdeJVhZfM+fOG2MoTKJqNn0fggmzBpSoQRFBxESP1KEsaprh8
Ulwp6UWeFQ+eQ42PQNQ2yBXAYoC6m+2JebqvwWlMX0orCRdHOfdxdxEF8TpY28GAQSaY69PkKaWA
dbo8UI7O7mzu42t/FDdkTnsUHLr1uuX3NxSwtljQwTfhptCVVY4Vm95oFr6GcAeckgVOSaaAHZDB
M2xfCutiLiVySDmwNMryvD8RAHkZpZgmcMYBw4p9QklL66oWGNA5VsIUAHREwIgbQ5nLsiddg1A8
O82DDUH6IoUwIV6LU78b0r9xp0AsvUesd55kBsAcPfSxPe4OcScz/ZXnxpc5Hdd3YZEf95mV9Ze7
pdOrVFdU8AgVNSbOWJ7QeVb7bs33laJ5GeLQEdVFLTAfUqyDpNL+rERsyU1kkWibrgm7M3LyyD9P
RJV6sDgoQnYwp/TwwJzGaBg04Xec+QG1L7CXYE3tFePY32XWc89bkgcQSPPifuzM58oSkCi8TLLM
BikJH3ncMtjQKZKl9mRybUY5HLUa9LFFCY+pSipRJZmPTwoRNSItNYFCO576roXh89ATQYzudZQS
The+mt4MR9dgcZzJWGXyGpS6eri3/ZHNe4VFHtIVP/FVorAc9wyTNC4NA4tbWoieKz/ElR9KTFhd
UgYt19isjV5bMiWZJUbNZEZm2XPKqJFHUJQ8cfw1596vNfxMcQM8togkxKwT8/m2dIpxOXaI/8Ep
yEtybEBcbeLXTIw9StcdTb9Oz7F9Twzv01d9IvyEFbUHzmWfx/+UZ0yASb96mY51dD1JPcgkvlPS
e9gAdPWpxVwmAO5BpAbUQCCUWsReOOV3FEszTRTgoGuBv37tqUYOCLgO4lgdVz7OdwHf99R/g+Xj
nixI3h3lV9U49eKrJj+wViejWg+M4rbbVBRAn0lVd4FwMM1S/L6bAv6yvUqQwTLqrso9YebaYUPz
K/CHzySrWQUbdRpw6QnvAo/Q2rPytNMaz5/iqJ8TnmuZMmpmMDUOHeWujgZSYxSsd5z2E+j3B6Ar
E5+UOKor5VqP7wUv7yK1t+YVMSApxMURCIGdLaYrcyYkNzyW/GfyJp8JIiWCEdm3XezwmGUS8X3o
AxeBZgHJeuplzIbi/ZxVh9pvI/haL9t2TLPhWknSjiWsMzNyiWudodVy0Zmcloo/KPj3chSllbBD
bLSQi2S4riAjqgwQwLhkBLXjTBFYwHvDF8QGvpCIn5rvXoOTp190b1R+NIROMyPouqz98rgoim80
VQAy7lAu5jFhTT6/C1Ri2fyl0aeb1KQKMlYBGWs6ARpLRL9McbrhN+QtXrx3UY9vTIxvMKX7/Fiw
PU7/tdkU3rHNFit7M6Sm9STsu27YmxhCVKdMi0CSuDEIRpnukToNp4VW3qx2k0xWvNgHcacwPixV
785TgtCSSX3VARZiiCb078iPxVU7S9Z2Ec3iWuEsZBTPVadxBxZUmxIbYZlBMFKj49aWkWjMUcI0
62hlp5raAlaUXfG6bhN5QOAnocAVDzi5FQ5FBK0pMIrHHO5jYnjKT+6/eSKYiMAUMEnpdx3A4xhT
FatI35psklrnF1jvRMD2MoiZS9xyNy61x0zptDF4qArhxBcosCy4SnPYlL+qogcdwg6I+QcrL8L5
/SG0tBBatviocuX3cfUI8mupAwZWuxOWR3VUn0alfibkpkhKyDfd8+oCf0J67NTE1y7lYZD5uJC+
ism7qVWhnMKJNo2jtFlHbbWOfV1A8eA1EGUsdKSLuTV5muoy7WDEnfSbfhMRXi126ShCf1kfEjD6
XGZldqh8VFUSxtN4SFB5yJDN7wNjqWBVN6TL6lFOmPOwW92u27WY80MxINve/J5jnPq++5b6Bhy4
GcQyM1W4SLhNICmOaDB91o9TZCLVZi3GgVIKYriNy0EecL8vchBDTu6mLehxnWG9J09RBY6JwbAz
m5PcGafm9R0IJ76xlL0OSm8zyNvmWJzeMbDCmauDgR+QBeifyJbAhFawxnZSF/4mtLjoTyu2akYw
Mv7D2xDOJtI4rvx0gd/tD1TId+pCZKalwMhW3MXwi3CjGRkkwH+9ZrlNDjBNGSNk7y81+NLELIIm
UQNjAkcZ/XfpPCjMLYycOiz2S673BWuCCMGwqfD2VPkxibGW+j2hEAa/6AgDDa0bnpzxSPYOt/Zu
ndiUJbMfU1xYKXm2tbdQ53ewRcQS/LfD1HBpyV6NizaSLEJyvSIALLJbtaP44KkxcdBpF87nbOw8
2nyviQXvXrBNsHeNIAYG7xuFQ62o+1kqDvW5xr5A0Z+z+vkdVe1pW6+FJZ9W3Oq1yFc2MGV1LBB1
jZMyuCpD1STpziOpod6nZYGjLEZ+oAdV/5ls0LZVd4tBl2j0GZ3LqEUECNAiN1eXS7a2t3XSn0zp
AP7womMTexPoUB6DtdycsEpuvsbR03L0JD2AGoouND8wXRffIiWx+BtxXQhMJjVknJg+tx684baj
E9a4VCWWacrPumvj5GzAEtGQzBuicaaOg4mmxWP4GDaY8qET1v2s8MGpoBgVzNomiEop6JFkjmLs
zzXyeRdiZmPskAvvEo1dBrhVRfjGisj46Tgt91MxL5e4Hm+lO2tLMG+vI1TDHcJqjEwKRiZNxje9
YRP45o4JiopZ0khsoFTuR53Xr38zqG2IR2qaS0VK2VrL16QUr/GFFyDDhBquwbqOp715QVHcVfNB
YOavygJ+KdCs5vLCAopc5WkPSiTPx0iqeD3NOJQv8kXpw9sv0lKkFlM0JWTnIVYUDJ20lM/RoEaK
DX8jLBxN62Y3xcRNTDLwHcO7vquxdQFPqR+QFqTJ1kXMlqd8cC29P66WEvZ1fNATfBYPjR2LCesd
URNDuAkxPUpqjT1ts9Aby67GBlxkA96iXiVnSI+9AiRunZNXiWnuDlVBJ5SG7U6oYFWWNOWwvMKF
EJoogiZdfWZq7su1HO5QMUNlEJn6m5l+FixSaMnLmHVCgrGZa5zp4CtXFlLSOXsbsVFZKT1rRkB5
pnjjnfQ6vkWMXzt9gra4fImISRWLcJKVZKhdO4hP+izemra+IgQ/K94XqNbwkSYokRnFVuFrXCCs
brBRWojvuGoqcoJnvj80jyvRFwUIibF2dTHet46TKRLMVmyR1SXFwJdk2bXJuusWmEb3JlzkqX6X
DNa5jM25Ws0sSosZrZQSZbsWBpqRy88gsJ767VoJrqO/leRs16W+H1/0mR13JTA/NUK6U7LgBbMm
/KHxlrwC9fap9JfhwQXuyal2q4djkPr1WczVcCugmoD1FNPZMQu8VC2LNDfZkvBebqFmlccpl46J
/G01MwJyera8QSO28A2+tv5seph7zlK2vbU95JI2eUfr70zbPXQswrCGYKQUr9I8kHsUhdG1yqYL
/RHOxWW3xrmnyIDGqWEEXHpjQZVDbFv1zQWkJVFn0MnukaiiSs/TPSZWMqk8SWeNQjuKTW4GtNhW
nPr3qMOXDBzY1VeZxmaiU92uufa2ttKtjuoXgWCC3/S6jqSFtNOe0LqVeU7lj+aEtlLe3yVrb1bA
Q53uaGI5t8onBkq2MmZuqyontgQnwoPvXMBxzGK6vpVNe91EiyAHJOSVfBLjLjJkLWzcZB1DJqUR
aZhaHyVKdlFD5c42b5wDzjiofOW+RsbW32+b8tLn6ePj9UW9DFRWvjNNIK90ARInWbObUqnXTWOb
A3oqBiaah3cgB8KHsC8GzG4yw8nvHAVmcv7Dex+Uihgs4nfMzTboWF+jmJ+T4LvJjn0gy6ZnEnee
Esae8BNNz7ypWRVRRYfkbBFhqWjZQUmZ3WV6EOtZoNDR1d2BQfvR7G9aw4CNa9u0GC00Z/7XS/yI
91xZ14xLWPSjZ/bgqEYeCUC491oKRR6Dh15Mp/Ftr1P3VhKUhnvihDf2bOTZuSJUI8e7lzXXIHta
2+0wFCMXY4sVpgqtPeoAuK4kKy6VcHxgrOY2O/b6GrrWRSq/WTXZd34kqRVsKX6RgsAZZ2x2JZnL
HAKRAhmskhANxeYh+4b6R86RL1SmL+0LW2/YrpJ7wrazNVyxZ5tvrl7O7nZO8FT0joRfk4PWdtYT
813PaFaPtBoaoEMcKh1vbVB6WzY7HWE7de6xZ/aqlGklUnxNgvANH7fkOJPx8AvwPetgmlIkazA5
JsaWlRzUvc7ozQhA5wbLt8wyGC+yn6dKeqlbVQK6IxxnDeX9Jq0ldQCrM3ljqRCbY3/K+6DBtbgD
Fac4JgLgGtsdoBNyshqsUuqUaN9j/MLgHNt/6+W6me1norLcOm2VEKVoBds0K09N0ap4+2MYanLC
HboWK5OaJYytddxBLD+oBsRgRcYgNBPFBJ8KLjIvz9jPKsWIQippRiTHUP0mefeIao0BNnZTTJYo
7Pq8b8O+fUA7Z+w1zWAJpzQNek1KvPuqdcdN3gh/y3E3MQghurDsUSjmePzwoYOH6VZ7Rf3lVKYF
T7aVYL9h+apT3l0AP82PNb3kpeWLeJWkAmVtXxE+tWYF1ZGVh+OtYPxrS5nJqgnADvsOXOISBGwR
pF+9LUw9VebQPJM4eIF4uPFteSsxggmH+J0NF8e0DZzukN6aPd2VyWdNCLh46XoQE//K1V7CcZ1c
FqW4UXkWl7o0USLUv2tahkWyflbElDIdTkZSiSpxfkBXib8LRVST0469J4LjN+ki/Su+NfRZsfNX
7ciEp49wYHATUGez8K8Ii2dtINL2nxUiRSq7C42n9ocr7TT9Za/QzknFBVqdM2K2K3Lnx9fyCxkC
4eyYDvzW6X2OBOJ5iISHkXjiHDL+refkDbj/I1jstj64JNtNu6CIc+XbhJZDa215c+8Ydol87d50
b2kdmFwkiCGCZUsUiP4GbfyE65VyPj9Y7gNud7EuA0syg7EaTSmbsrA9ZLvkjJctpuc19uQtBMIO
GJZfO2m0BAYdxP3JREr0yctylK+NZx3VE2mKrnA0PUQvT/wNT9ZZ9pug+m4C+Tr8ZSf9T34dXu/I
pKSzcgYECHcbZVcc5ewxG690kPK6ckRD1h83z9rxuh3y1B4i3RECba99mPyLORoTiwaU487OZeap
tHG4dyEgyRZ/+/oBiG8kUI0GNOysZ4lp47Chy3f7/XzuyWZ7Lm5Mh17JJlOBQLOdYaUPoTWwmLp9
Dy+oCDKeRZyTNuUWjdh1gcT8nucIru0+ta3d9hf7WFXxxYH8Rua4OPGHEUrPwwspXG12RncgYIoy
brVxFQVbRNUrOWXrEiH6yJgenf5H4jO1nOo7OVeu/qO/j84igk2yrcxjinDn68SdaOvXB9LhT/qR
/2gplLMcJeqOLLwO0OYfHmq0ToDHTWpnjhLf+LEyvIw7FhEs0QrBo3MtUogJgcyJ+aKyyWSO8IMW
2aVUuHX8Y3wXn9ZOfmU7rQJJbrCvO5il2epsfxqZmsjtWmI5D0rCUN3D/oFLmS1Zw4oDYuEj/5vo
hemr5A0e+Wl61m0NtREwpoOV5vLYLv+lPBIo6t/mzFYsvzj1rFn+eLfir357xyd2kn/HlDvOE2yo
MNHwi4zGTw7WjVwutwaWzMXrmZ/3d+1n++OjGr6qBzPbHZyB1qk+TocGcRz7J149XiUG00Rf/EuP
aKkISFDspLOVoDmxYj2on8ZTcuq+CHir/njM+uqxHtbcJWh2MQt1N/ULlR4cRoIjHFPytU78YbFT
Ovq8Uz5QZNf+8ESP2dkztL1v5aOQvJWwOUZ7oq18gFvu7i5p7H71QXAhQLXdSpG1vBFUXL6Anjcu
sxAsQbEDMLMj24M8lDqS3/KOeRO7RF+45I2TnTlsnurrcJ5P41UN+ohnloa+41skDdoxPcs9sB33
5RsRpjkL9z1fUM7TENw/BFcMkJqQyf3v8ff0DlTOyNhPgclccsftujMdjdedPHW3hHpiLLz9nJbT
N3EMMiXnEf2IE/Oia24ZcaZ8T8HIShv9EubRxN7ecn5OWGz4h/RDXz0Z+9QHxPCT8xVpe9q3cHRq
L3NhHzL6q0L8KTeemNA6CmH1PX8wOHPQyu6w6hxFbzih2V9347v6uR3YwbrK8e42QON29a77BcY/
23jbjtQ0pNKIh+oPaaHDvs8p99ysT0hw0eYzAkCgfFkHJvDZF0WpeVWC+rm9dJ/9B76gevZx3y9R
f1m+mNl/M7/CW1M56LB4q03skITn/cIT2scH68yitLWrU/osXxl13oQ3YzceeZRXxDU/2Zt6JfH1
CuDQXg44KF2SR0/0JngXTgnbPwgQXhOsF64IYPc2KvHT6Kefy2jzcaD7HzmVE+4ISGc73WNMiyyV
k5Yh6Q7PJgVOuuf8dDjRHeuDQmajL0iexPD+qp/B+XgnNos2ofT2hiAUafWFmDAc/osNzvmNTzh1
SDLgXFg4S9EgsDtuJ1DC6gmGrcOZ5DLusTu73hn8Fo5MX9nLXpUVTwPKw9gYrityro4pQY+shkxp
hx/4AaUTwbo8fbuz6r9/dnZiPz9/fi7eCIwOWQ97Kv5MWkf21/OOIpIcBKQOe6hirvmCOPQIdRV1
zyRBkODSVSqRamhjJHuffmfln5Zrewn908aGkH0HiYF8NAp6TiZq2GtuVXFF/EYqHfzOx5/chUyf
uJL63ewuHrdb5g4hbzGbqC/xRnWP5YOTlNg5IRRv/WO6L/omG5G8AQaDtu8v3RAf3QnoHRXxZdhe
EFuMILy5czFiYv+ZZ38rD0kaidZpvV8YhVGQZJDoj/ceC37tiDRUBHryWDxlXtsPYCGJOHOxYdFZ
NyiBkQgzx2haOwe1BTrDHpkIbhKDUFY/e/ANQ7Y3M+ZqGBa4hOmg7Rj7fQUDx68TDzJyB5ew2+MW
aogfA0x0lHBZzKFeQ8B9RqCCi2Vll8SCg1Bj2ivupHCSd41IOgs7AkKTXfiBZMMu63O+XCZwTel+
3T9eOB5b1BUk6mFLA3bbPPDfNoX0DAPYW5G75gQUeQKr6aUA/XyNm4vVRTniesxpgpsdVOm90p8a
QBQSATDHsj2b400Z2KDgU6Mw47+Z9/Pj/2FKQppbu+8VgiVJCkz1r4632tyetwIH43OPQjLBF4++
8qCXpyJ9MpgEty6L+a1+fC0IPvX8TZafS3Bf7/Hf8qtzVRBTzOEWqgpYP3u9Dj/ArdRnU3HJ7BTP
y4dx48edfDINqYPspZXs6mVuXGwvigsZyQi6wutWJ8GBuK++Hu81J/3mT974xBVVwn0OmEGJfwvC
Ils5au/Lb3LLaRUTd/SRFob4f7dDc2oQNs82z1FestixySiNGYh6Dy0VCwXEt6+YDgGrwtj31jPz
0uK7/0kvxScZzdtL95ofaZpJbWDZ+Kyds6CLqt/7cXxva8eMkkAJ8jMJpkXi8NVUQDg01R9ZqYz2
8jI/m1dxdvG3AwnmybKJQFEBXTE+VBhYksrKBe6TKFK/8TMBLb9cCIOuuZ3fioCD84Kt4X7h4zm2
fH8AbvmUdyACskc0npufu0P+vBzYzPzLSOw7qdfqi+/mmFEQPEQ6Ve12YCmzIGUW9I/hafmvol1k
/9raWqRpdvdDamihuvN3wuTaXQO+Sgvbgl/DrCEf4IfnLYCXeSNsEBG6ABfMcMSaRAd7/E5+6T/o
0KPHp/gLAaR0eVeuja9exHP/t8QHWlbDUffVb23aylt3ArD7hPySYe4PY31bQinlyB5qfgaq2SF1
DUqz7160+329Z0L6lhqgj5wENx1IPShslmSL22f3l3UOhz0yy0f5lcNXEE/C0finn6pw87HGPnRJ
KNt21dfw2lKlAlN/rk7bfxF1XluNQ1sW/SKNoRxeFZwjGGN40QADyjnr63uquvveF48qKhgs6Zyz
915rrq9yu8ihuT+QvCPhCkOOObPiIBXakA2O0nUnDm52184oR27+VXoScbMh3/RKQC3yrvxQbqeT
X0FG6FtSiDcJfn2XETnxsEjlGZoLWyI0md1ezc/oC+VAdspXPs1E60V7sQMwWfM+udJE3HTcQyUj
0BMf/kJlCcEHvOdn3QnQJNYHfWcixCsP+rX6Q8OK4o1yBbl+Z/tv6EL5khDaNGYf3R+H4+BrhgvI
mc96Va/KK/o6pAxYd5ELoAIv4S1trVXyYnCsRLDzZpiq4dWqvI6DyVX9aN/0TbqJavomCC3Bch50
ytnymMsHYdjT9s9wFude6LTIVVZqeCyn1054r5PPnLNp8RMZLthjOOtjdRwZmRAnWfqEAJzr6bVW
7npIW1/fBoPuiiAJCRKtj2jyWLcKeDgr5AbHGd4hM8ydvi68DjxwSDI4FcNyXCF3zOuR2FYUTpRH
DnZCW3Aqm7AtT0SPR/wu9gETllGzwy+wo1ePwm0EZYN7BEx+tOfyL569PaMu+rsJR1LAxB46RtmO
/jpv8KITQTs2UnXeJvsDr7PmdL+iz/4BcmOLTzm9oUlxrRVLAXIYb0TzwenSJedm23wNf/ND5ee6
QK/2ki/r6a/Nq78GiXijUWucCW+iQIheilN6m+7mGmjSjpBw6CkEFT2TL2xyW5Xpgc2191SUgGiI
OBiDd3CJnbeZBznfuKhW/UH8YymU74QB3vjF9IWoD7tFEHKZ0VOvgxfSdUAHmjDGbOmhw1OGE+xE
Xz0qpU32VZ0AEqLEumPJeEgudpwdW1N29z/1HSCf/qvIO0jgzV28W2fWpZk+8rCc88bHALOzRjDH
YZw1Tt8x0IMHjq6jf4BdDk7JvX9kd+VBC5oSonzkN2nbPsw1O9RfceSSI0/8DNsHPTf++USEONI/
D0Lp8Jed+B+qOxIalIvooJDnM//oe1vyjxmeEwb/rAb9UtH0MkI9O/vKTmQ8kZCFf2EihhrAHLl+
bjbjUrPzm3kMD+1BsvsNdRD1WbIxzmy7s4NSBtNxStlqntJfaxFbrLpl7ULwgG3GjX8sPHk3YqWi
zx7Egs2SwA3A5euJT6FZBg3Z0V6DP+0sLiFSJgcYUOTdnTfB6cyE29iK87JV9wf6uXalcJ4wqEXD
7zL8DOI/s3AAUEraZgHmQXeGHzw5zZ1K6tgTs0D3WN/ThZlNUqJPhr9D+x7DbHHA4VPq6tfJcJJv
+chRyiShMMErt7wZG3CY0/fGWIMnZuMT597/zONz1j6BbAUTgXpvhEWF+bGbyYc/xsZ5mm4C6xbJ
3NNPE3G6rgHvsiuIfOwiwBjz1s4vlnq2EHuO22HcxDriu53OsDM6i9GlRCAfQmU/ygz5D1NFJMVy
QqupkUzUyf4QNi6SHqrn6ZhKzyKYblaQvBSF8NJwLGy5rAKe8tJnBH/nbBEqnvqFzIN0HDt8Ek8u
DkiTVrPvFp+BjvdVkh2yBr+keVxHptQTUt+9lQqpubb1QPOKBJnn/w7oB1qqcoYBYt9QqGJL4IS9
YdV2EU446GY5Avz46yTjGFWu2tJuBQQtnjbCQ4LQ4HR49DNsDKiYsY8yXw9SxHBrciASdEd7Td3k
KMGhD7KGMN7YnjPn/JDXn757S9bn2Q1/KPBtxk2n8lb98RQ3bhPtYGt0DcOSnaj8y4ZhCTYR8F/q
+taTYkOlX7BqIaA9oMMeXXpmDBzHA2TqF4RxtCyBG6zS0LMkdKfxoX5iFTpyH57YjNBZ0HPYSCww
OitYv2qD5RbSDfw6TthshAmS2lXyz9r4OrFRS9e2oDF8HJLtJ42DijMlikQswngEGiiLrGshh0zM
gAbr7khk6bTi0bQAFVDknRDAddd6q6x0lkjVoe3t0NpRWYixh9vWmdkNDQEOgOk74FgP36irut+Q
kNekzm3oZ9vkQ3KM4FulQuTqwHtihbPs6I4mmiczsi3nzAK6lj22p0PPG0grTvX8Dc86s3bw22Xh
KjafzZqJmEMHyvvm7d3eFXBLt/sLDFGbLL71Z3UUOASIV/pMFD/f0p7OwvK3Kg+pHMv+45MVhruE
84g30JqB0ux2f/LyPfG9NTvh3Ow679tc87xtW0xCt3avTue+zX5r5IVOjqXBndLiuSjpQN+xIrXf
mfEoYZlIl6I/RHTNTVsu5WarlPV7oOMvrUQJMtirP6P3N06hojxKC9HIBO4r0Av624SY+KAXXWyv
tjDRLJD6lCTuTFs1sg80TwN9PvODg6XZGxuRzYPneSdfrVeSECon+Kru8i6545feMmQ7yDv2pxU6
5Bt7FMGS3GDKw6COwWOl7gvLG5P0Q2StCEyONTLjn2kkiX1qzqO8tCtw9ahFZeOKopGdmwf1TTUu
StJla73LRzspX0xdBXZ+HSNaDgx96lgFvBCWCQ09YmT1VFLXRtwgBJsS2hF96EQzPeO47p9Thy7N
Nzvu6sgV+wQ2eJmPNLY0VHQjckzY+KZZ3pBwkfOUaYe6Jb7NF3k+AoDXtOS9UMcOpEU+H5og3LNi
5tDdlV/dRM9ZDbi2lr/p1ZDusSGZjhBnjYO3NnVr6h84SsV327ExiZe0oOAQ8vRVLk9SWsAZltvc
04X4uyzVz3aWfJJFMiBYU7AljUkmeJFRvMUhkCF6W5/D6qOMXiBTRIA3QQqFK9qWeE6VA2o9NuuG
BYD0VLwhzoxGEK8xlgfEiBQ0MSrOJaDauGk08RXBmXcBYoFhrf8Ua8CcfOzbvHTzDV6N7G2YHenJ
ixK5PJG5bBenxIOiaRK6zs/GA5EgzzqMrwkZ7yd20ulLeQwvPqYcEeuRMyPPSD3pmw8Ko9JAlqUT
qSeuPTsrRSutCeORPpuZACDKkP2iufQ3MkcVrVmO3NVfsje6ewDbW8Lyv6Js8omomz38f3EGMevf
5s0SEJ7YLIdmNUhbjh9yCe/SZf8DiARhBnYraxVHLMnWpa0xvUbtITbWFTih8SIQzfOhRd4iJNHd
KfGATzei57NgX+C1WZg5DuFwUoLPLryyWE1fNBwHMgdcECTtjSpWM20gtCm6xxzpMUerFbpk0DiS
CVXOzd4Efz9I+2bpKjGjcHsDtgZ5WfEVJRU/FrXKGLoD8ZDYl/CvjAfiQFAkp8y5yEpKb7mwnIT1
5kWh6ETMfiuLrdHR0rU1jmREhTISJwII1//vjMGlhKphh4/5HRudZWLL3zJDmdhmmVF2buvv273c
num6MHGldAwGJLj2TLXIWpw4rfCR8eh1l055ndnAcvST8QfuXHPJXBj2IHTR/KZ8XhbcrF1juKOx
QTNthZ7+JamEvgPdXYPin59+rTB0pTONRHdCzd8qf9pzYJ8mthZs7HOc39X8VWMDkuwOcqfhwboE
lWimL2zVNefs6rVA0yM5HWMsPDKZi2s7RPpCnz1EFwL6aMIS+f+f9/Apj47VXiR4W6yU+dqnMYq2
c9x26k1oN3U82Bj4W/UwLf/Te0eSr+YYxuk5MDmRV3JjU7cHKDJw/n0m4VHPOOuhKlnXtUcqFgbK
l0cYevXsRl5+LrfVF2iUcqDJ6OiDLQ8QPFeQiwQiq6qVMGFMOaMPNn+jz38XFMRdyh8l7vhdrfEQ
IkAJJbuZbQVA6UezRuKQcgSHU8RkdWI1iSoaPoFTG0eVrCqSK8QTmyE/nfnsUfZJp2g/0vAtHnr8
oxg7k8nSuK4QJWhOG50X/btjQdBU4aSDFF5VBlotHvZTi62IEw8Cbcf6Rsik31SaABumKmCIadcH
drlf/k6E39bWJG96M7cd+czqmt3AiG5cnTBatdqRsl4h+bpfnkuDxOUjXBwmI64heUweh2P5TYUt
brun/Cw93h0kEjc7bXEsnLNdvjP5+e2/i992YzEmCuyAJKfmKLnxlhVmF68sxGz7gZ3ehxzClbGl
vf8R7EwdRpR50X/MLVHhmKr84wJItXlu+mYPxN0i3Ldz5WHr5y+s1TzUcnIZCwp+8pTC32R0FAW8
2cDJmHwGIAvnub20yx0eQ0VvWL7p8KiwZ0LzGkcrHlLUONCG6gSrP827HXhsNlpaxvTVGq6rRmZq
47bnLDnRZ4HkUaFsg4BGLBCNIJvmlB+dtMNYeswfrvU5OPLXou5Is4q2YbCZ58MkjKxODHPfyvRR
Bx9cvLq9qNHF4sq4k/cdu/pF/qjf+33maJ7g9Ht8m2i0pPcQXpCtUvQnbwI7AVIiLmnOabdFGb3P
jEOAs/I9dpGp2PKHhQGC/o9+oMv4A8OUk+WfchXPxlu7A4ia17ZSrbChto4obA15q+UuJBWiAexu
lWy7R7QtPaRt3kyxsAXmwyT+G5wiIYHiZRhsWB1u6f1mR+5jN4HIiu9m23qEVLvld2/Ql9NvkB9c
nOteu9dOAsUy0a0egIuj4MAH+6B3tn4GYGJM9lpPtVFLckzzXT58V3eBXl3wjDj97jnalftLPe88
1R+NLyGK2vob043Wmie+RlBQKFdtSjPeG5px99GthhUBYq/pXVk/gQPb2aGSXOttfMHOyLcIDmU7
n/qdv5pf5lPpyeZRlk9BdOm5Ekw5wdCKWOVWkaOStcEg3ndnyWECQpff7wmtuvb9H26cl0IJf5qY
Q1nKCJmIhlVYEbmHsHIjlV40Oi+MG+i5pjKNd9xxitN9UWOanNwhSYDMeWqBG1qkw0+r8MZMLWYv
ZFrZoDkwlsIy+xtS2rXuPDjpm0a6yyZWATiS2PbegYiTqJ2VZ3PUwJ9BW/Ks2hvQvn6FGkfk8ibP
xwFXQrODmRq4Iinfl5bv50mTXj8m93mZsXFywEa4jAfP0V/0p9Ba/ltSB0I7wAF9nHYmejY26Hv0
xWiWyR+LfPNH+3l+UiFNiwuCngOjQ+YOuB6Z7XH9G8/HuncN2MrOwb19UHHWj/ZhnJtmxUhWelJ8
ZHfjlb9ecvg+zk86bwSt4y7jMvG4fUkP5UmvIJKBy6wQz1pn45wf8KXD/9gx5eif7UO8QpqoPI7I
zIVb/v+6Xeuf8npecXyFOnz+DihkCALxpmkZayJZC6sjtmQ+upmhDVsqn2ZB8gX9VYoW+gecLeYN
XQG8FCN0Iupv/48etPQwrC8MrRLzaEhbyM6MDVA9RfXK0As205uCrBj3LqoPGKIcYkrWfvrNqP2K
Vc5Q67d+RbD9HRVwju2B8NBXqoiAPPdDp+LjW6WC22/n/QxzFjkIj329p7cOC+wWsvRuGC0r7+XS
NI+B/gactlyf8Yv6KiaXJXsCfBHg8+bYBITMvA7I0lpiMCE5vVAxZ80KO3UyQxlA0b6Cg9mvBM4l
G4acmAlqeovTBjyHlOOLeYuHXY/ePkYC4aQKehq3o1MQuxKDwGJrjXiGNnoGG4qx13qKkNvjBhKm
0yJ89C+9eQbza4Qn8NIB0UYC52pk/3iwdg06juW+8DQFw4IJySp2uC589nzwHJVoNPN0MT+84qhC
zawFz0j5TLVvPfuRpF9J+pthtUscJHWGGBGNX/CD0rVA46IcJBQYqW1RmSieJDj1IkPPjtVIFs6K
KQW8IZ2CVgBzoHOKMyBXilXqNCi+lbFyqp7PF79TvEvln3h4VU1OKy+KfCAHiHxVqzwO8xEpcyvd
k/g9Nd8G67XhiWHeoTOOnqlXq3TcF3NJcaHTEUD6Pm+HXf2p8jMyAbgw80NCsCdiBoUZtZBI3fEV
ViLhIwm8twRQRoRKfljS6fucqXVU0PtlWOfDW+qNEbEPcWT5qKPsM2dGywb6UsnwKsH33WFM/kyp
BcA6YG3RJhBUurlRJHpaOiYnPe34VVju0yFlYp35WwCpkVfB7BRnJHqAAL7zSNjSZDPptDNHyDq4
VPzSOjVC0OyNFBoRiC7ByfGLZWoqX9WQRKe8tfhMWwGWoA5gkxANy51H5lfzRIL4MMWEGEWJKy22
Ci3O3HjC34E5oafEre/CpIIBLMAuBl1Fx0sgK70cjX6tq8CH9LlkigKunxMz5omQaYZEV92cXEEx
8LjU4yY70Q/ZksI4ZfOT2LibQEM7xZM7tl2AGD6qzjOw0iRHq2EqxTqbgJ4kmvAr97RoKbt0O8q6
F2WaeVCiDCkHI7BYSp5VWljHWGVMipZhmulVGgpbXIEPfQhwwhvmWVRCkvQaZsd1o2IYpiNDEMMm
H6zdbNHUqwK4jArZCHak9K9BUXRHqVARBWgEjYnpSuO78jrsVB13ruovPqIJupMaSatSqANoKmHl
qBULb1mI8sHUxUesKtTZg+jJeT24Qo5gLUHsFRjNdvAfiT81gGylEUQXj36CBC4rDGI97SJjwJrn
GLzxbk75/CqYiryVRKRdZFwy3WEdInjQf4sC8UJWITlkcgVZL2XCG3AgNuJVr1gNVnMEBzqnZt/P
j5MlUxiSyEWNzxrbao6uKONHL6N/VSDWFk31iIvlihUFvVZR30ah8hQN/A1dRDpOB/fAlFtl3wbB
R2uZ9Varqm9skackS8WVPlNoFYjBX6aebTU/9u2gHoOhvcUFoczTb2ElmdPO3UWJKI+EoKO6JgOC
ELN7MDlqh0ejTAJg4G4uz/OWyGSN+fYh+iwa6kAF3jTwthxPHMlUUYt7q2ihBBUx+r44oyuupW8l
QG87sXLUameFzL2qnOMjrC9kYmwzzCmnCuARVZdRta9Rk3d2nspfxImSp0cIAgeRoXd0y8A4VpC5
0uvtccIu0xopw9SWzoOVKU6DyJ52AFP2loo2kpr8CAmJqcIs4k2O4xeIuvNKNTgzG8I0If1Pwv1Y
qsMqkMp7NqTCrp5Mfzeo4hc0WD27IBMHbS9QR1NYKE0IHxHtItNjKYeW0ficj6l/ogD+UpjS7Gno
bPRIRFuFcrHGetTc0zAn8bbhdBk0FRbQUDR3kgE6j5xAIjhbesTVVyjXb/qAWWsoWLT4bpArFH72
kszme6ZXkpOwdRMKvef/OBspsQOqFh5Vq9vmxBreLLBaSAIAgCnTAM27EekDhDKCkxhRY8vMc2Tc
PHc+ycEZgCRTJEEO3Td083cY9Wh1mCjiX4EAqBBaq2Bsi9VScyo5Dy9h9qj60okTNWITn9qNsgTj
AmrLdtBzGHe1c7vDU/BlKfLwUqnhj5Dh+htL9i62iLSrwxOrFjMZ4Vcshekr6LSXRJpRK+ekhxJr
tcWozRYDTds0FeEd1XEyGdnODFModkJC0TSCqJTmQbhlubJujdccd+BujgfoggviNCZtFFlYyuAp
X3KFQwvVllarDq27CagoxYCSM7etIoJ+G71+K+Jn1wjyttaN0kslevadRreAG3inD2wWZa1qnFwo
q8OZkT6mXxII+p4hvkykuzxm1t4Yet2zOvEbKgJPZiXEl8m3fguUuIiP0xsPgUSsJCEgk04V3OfK
I0ppOiiS+INjn2onGt1UzOqTTjGA6lWWU+MkyHhb0z6K3ARS0irtkZIHmnKwchGX8Agyy3ipJUHa
aaVyacjySyH2I6we91JZLyD0Er4mN5wPzpaUaFISO3Z5epRCsVXmgWNQHHAGUvK9WFucwPDFm3OK
QSKl5YiuAsOm0KzVmYouFWuOg6J5rCy9taWxZikQp49RZoVPxqy59mYPC0UpFkQmoUDNsDamxj+n
BJfxvMIIVclbZqiP/b3p8FsaY6viWPbvvjFw/vELcdWI/nyw0u6qmfH0KEKA6DqtGJp3OQ5stK/Q
/46JDq/dl2ISEFIUHobQJt4g0u3q1QlVZEIqqGJpTyXCDtcsssAanT7pH603xgtXsVPDLT5XAGQD
Q/yR7pv2PufdJY1F/Oj1GO5UQJOFIVz1sXmWWYmWLpUqfI3JpuqC4ehraXvI8zRxdYEkglnSMsck
wtvQyLRuE4sI147pnSJ8NmRe7YoRmmxOM6PtQoM8bWpDQxUZ2liw73HN09McJ8PTyrrgjFDe1aEu
HyHgoUDIlI3xHUrsebHRR+tajFOoNbBnfcHYa2UavrIpeWIHVbKY8WfoCGRzX0N77vtvaYOTVhQN
yzEN8ryyCpGCMsbHkBSbbZDIPvV8XHHM06T9ZCQGTuOuwmCmnZajU8cz+maJEEfoBiMuRjVVaAaj
4gL2xNSzARsjBHhxVUgqIJfG+C0VIOW1akx02VAIRpPxXhnj6EpRLJ6A7hVeghFGFCvjOFTMO/Db
oqYQuvngD+YzmqW3IYt0wGsZAypkmoU29LRs9XbTdGfRAivrlzRblIi4SjWgRSJ0wqP7p4lCZRAG
ff5WDmTY9gEDmjYpWK1hkSsZBdKLbkjpqR3LEt1E3n1OwoVescNTmO9nkOp9jWBb63nwEEITrQdD
bhjGYS2ENEprjV6/0A3HWbkLLfWE4YsZkE6VqMBEbXeKppz1VMMK5PfSNSsYcU0EpgsyFFWzgGNT
6e95JW/BWqcPWtHjSO6Cb07BSms1cFHhjECi1IdV3mTDSi7VpUcIwlaoNJF3MKqVpbQnnKvrTsOV
AIznTSpvesVxhk/HcLENsMQ380XFbQ/pSrhmKa0oPczVmyjjtRlq6pTIpA2fwSeXjZ4ckCA4ZBbh
Rlo9atDlI3VdaYuWpxNnt67xB5XgNUpLFj6x/mkJP3UetNomFsNk5aOPUxJ9E03g7NORTNHQxOGR
+39BwybVSIHu9EMgL6OxgRHDKeOOFUPW2FjIn1P+J6mBuRsj0r7znBnoMJUlA1J2OhnFvJ36HR5X
3VLex1lxTXgEGdnEzygy8YJZED6tFAXtYEnY8ubBXMVKoMC6jqZdJoHqCDm1O+as/TbdKO6SVqZC
iRMSlscKIwzWGY+tX7r+eyEbdZXqFIBhII3rri3n67C8pClCoGnxLvWQNTnlieLKjC0N10+pHcCW
YaMW0aqlgqAeoglVTWKRlbX8TgygKDZhRofBChkot3H7CMaQAde/f+qb6rbMAItNwUes4koRFeFU
ZU1w+N8Xmfs56BUQsmazHMwKaLQtLNdUHTHhRcKq0w1z/++lTlNrr9ZkdMjBQr8oEE4OnbX/9yIR
9LBXNQXSPvFwAnbCw7+XYtZLIL64JCaBdGdu/nUVNp9RbEZupdPQqMS2OsyNSsR4oG0q3cqOHLXz
o7a81JP0AZ8OR5yJFnAastSpwD4NRn6M/72IKI6kOd8zZUE5SzWCdy3Ijm1Bz9AKdIyhXRdddExE
3UCwlM4Kh0vclwDATRLcgMHoqKO1gWZNXE9HGC20W2pOw1WJm49VCt+XQKugmfutXCFD9HX6ij5P
t1MLKk3SsDyVFQbpKlOT2yyrljMk0mK1xAYh5jLBsD1aw2wcNkPHlhXgJelauUJHDoGQUysKAdmX
4U2DvkBKI2mFchRnaWSwnN+EmC24m3ERmKAh5rg+NGEHkKMxm3VkRUA3RYuSfl5AaCn9UUG21kVp
zNcQ4MXyScKRQgekBA3px1F67DIUwLgiZoZwXXKcZDU59urSQMLxtxoTA5jQUMqbdlTemjYD7h4T
lCtTRV5q03Rz3ukkDHq1JXeF/LkGJslYJDVteVm+4CG5TnON8Fbb6US/XdQxY5CiqiCa1VG/QO5+
MfKUY/Ss9uc5wPuQ1cJIo24O3Zk2jdIYxbtZyrktzrgsqiL4rU1s7s2QVrc+yrmqTc5ZqK92XR/m
56AaTkZHYdrlxXjXKx6tWUb0LZS/TTyBvdHaFQkDFCAZUXFSu2vULjxU0YA0h8QGT1drBRcsaT96
0F6F5gGer3vqkXgY8Ro+6jF+MWMinQEeSkf4IQMmhFGwE1O+s1VQ85r9fcqaBKdcX2/LgEi+xMBL
RjbDrlnw0vnEXIVGUyAq9GFCs7tU82TZC+NEankHuWj2eLqXVX5AaNlN7KpdHHJ+Gxl1D/pRb8nU
CjNYd7UiM6pTctQJCZMQLJzHWidRWLCqcANesGVsEmBqk8Z72G7LZtnkM4WYzS6laz/M4wYcPyL5
Am/DUPgHfcRpWVMvr/IiT9eTXLdupAtQEuaUUBpf86nyrcBrhHorFm31ptQsxFZjBCszKoeDGXOZ
WrPEe6lbmivyjnZ/9uuBDnNVivs+CQ+zPqTwW9SbbCibMUgIxI2riTyg/K9V59Yj/Fe3CzwKOog4
KUfwjsdpU2b4XUtJvdPfYeyH/sKE2OCVfXSX0vFHnymN5bDQ1mIrNLu2n6+FFNfnNKqIlboNQRC6
pUTJ1LVDthtoATeEb0HoNtQVdyGsmU4AzDrFw9ksmAX6k5x4gtaq+2rAUR+WNPHKQXY6v8HCZdTa
gWLoS+iH8aTnwGUr39fYbpEmVajdxmycV2nWKfRwxdydK0G2gWundqr500aPoDqJOpW6ycl7m8/6
Va+beBW3TptQzM29UB9rIToOOd2qYKQutGSCHCwmZwnzb1uU/E/JqgdyCEfOqFLvWoOEerJpmFfh
C9pJIRMfs7Ks3X9fZvEOUJoQkOHz3xcldi4v65K/uRUt+ARMI7Q5BcXkcwmnmgeC0YgKN3in+OLA
kXh8ixji7yRtMHd1zgi8iUuWtVFNsRNOmqeJ3RXYtSMo6EhyaYmBqmgniRogl38v//5gbINvI2+V
zdwMP02ZqNuAwNOL7/OiiAWamqj+VvQJjZoW/N/XBQs0bVPSgKgWWJSojoeeBh7JHUTDTEctHfuL
P/tMwKcSY+2UUxEakQpbDcOearatUxlVs9pbUQiF7j8vAClLDEBWINXYx5h5TF29H/3KJx6F8EH8
30AT2xkLYqa6ll/0L5RfJPt0IkSqYV7LU4ORrqPAlrTFS9uFuqtkx7hRtHsvdSwA9EPQLNbI6bPY
f+9mTGQU227d+AadtPCm5wIygw7QpNjT1cizAiMpu0aRQzTJlO5rniXzIKX1d1+06DHGrn6NpuK7
T7KGIw0S8gR/4aib0UttfY1ZTZMCyWBnxc01RyVxHbhlpQTzgDUq5JrR9UG6TnZqTSouD+3wVmfa
vTCkwqMHoe57ZXiPBPIwiWw4B6lyy0bEccZA/JzVsqJWJY2iHC+xrQnTX0Ro6JO431sBJwNdvQTk
qMgKiowKVXUwP+mfRQQ37yDk05ds2m8jlBnMm2FBvjSPUdbRdxWLR7QspznF4Ich4eIXsKlUamu+
JH5E47ivAeCN+jHyOetBryq2rIvVaaTZ49Q0eXPNaG45mGLA6mhbe/zFghE1NynU0V3rwccILqUs
2/E8R50bSm23yPTCTItubHEJ//wyCaySes2kQWkY5esJ1IqRbKQyDqd9V9WvFQDuws9nvm89v4ah
Hqzx47qmElyXQp8GWHAo0yGCx1RyUTLSLvwJAK+Y/skDMxtdUm79BHpHn1pzW6k6wgHsNgQ6MNUP
SRCZab1XJROWeCIOtUHeUXYNA6+J+AnTB/jUlNgUGM7MhOkGVq2eFZmopIT4IaJh8GY1gRbaIj2S
DyFF4t0HwNpq018XfiM6tAvJY53oIMDaNo4V3xsP7th9t4zhxTF5EQhPevGVhrrRaJmyzaoM27Bt
XlOdDoPs72QYZ4TtBoOt+sN0yYcQ2TXJVAl+eWrv0c6igri/FnViJfZMEWcaZ0rT9gcjIJg1DYUM
JU+ZIZzHwlp39UscJrjUl9/NDUwBid6ol8XKuE8NkcasMBHbXCf7qMf0kCwvFpEydiaRqUR6Adm/
fogVRuAwXRRWtaeyHV2OEKhGOvU7EoP6q5gacGZJZQE1rAh4acd2a0rhAuVmhcefL54LZWmRKUA2
crhHjqAPiVfo9bRPES3ZSj7XuyogJgxqN5s3KCiXWBF0lxaByIYpI5r2kXgaqXQR9fLdbIkRVrPx
1jAK4bLfo7yEZwFN+WCAS0grk4md1ddHRR3AEojhg4MaZk1gfyu5HUgyH/1D4hd8mopML1prVkgW
uqxhmBLX3yLiJF1p1N2U9vJ5YJ6BvCq5WrLR0ODlDpZpm/hNF53qXK2vc29ItP20cTMF4PgjCVN/
YCm0pCdSslS2HfQ+6TGsMDTLYdZf/q2jdSJbdqnTniT+9SanBBSJqnycRapYxB/Fj9B0RFZGzMn1
BYTx74VTULjVDKJD+S7SUfS/EHH/TFbjFHkwXcoMvK5qYM8YR+MnksvxItdwPhkVMEabRUxAIwJy
OiEkn/dmc5q1INgM8MT90Th00Vyf2taqT+xUdlTSEZpK0vKsCYmilD3//dGg5g3Nx+FBv1ra9MQz
x+10ymeF4OJ5QoDih/OpoAd6NMK7Zg2A1aNAR5rWMCI2rOiYdrgS5ry5CHxs63ZBXfgA2cWorI+B
VbQXRbP4Q4BkfNQW0kkx4oDHl/pAbC9V2rUcLdTT7EPPSBKhvUwScJpkxDITWBqRlUEH5W5qyvWk
Q3gSOt2HGdnv9OVLXWkMS1xB1JKPVUc9qg+SpigspBdjEu8RYZ5mXMN2CtdFPsrE+Y12K5u/YSZC
RdAT6OYj2WF8NZMa8ydTgl2Y1LDGUxW7Ywl5S6w6wAnQnDjMCXapSb6j0g/dlEtDwNBeFJ3nuVXY
ystyRx+HJ4BMrzZvR5dAgIYSwpNGRT6PhYT1p8FQ1+AsIwBSbSKIASLcJFUdADcnxGpZ+k1tp29T
1fpNEIqPTkgNl5/m3pT+s1ZAjtC6YwaCBwxBXegGAd7Otm+BBv1B2FBW0/8wdR67rSNbFP0iAsxh
SorKWZZke0I4iTlnfn0vXrzBAxru227b16LIqlPn7L12xTNXtyLiEh9Qjiclh6RhhmykrDReMTWH
fx+0qY+ZeCchNSr1YK/7e78W6sNQyd6m7vztlGrdIYtNzAl9S660Ap0N1V9pe2l1G4j8YFyK8zMH
W4/aL5KdyvLHZRLH5y7wvB2zlz8B6/sWM32Df2T4ViAXL6KKas3pPSNw2KmUMEnXKXDLaz5/aODC
+Khtw84kmG+cpG2hldJWyuHLTYOAtjaWjW3DI+EmRnn3yU6oWtm0hRiVQOK38vbfB8JGvU0wNw49
DqFBhXivApKZp8n/vqBNvRRw28YruKetFJ1aLqSQlMYOYUqNy7DQh0NfJ/nW6sONBafp4NfqeBBi
2jpVXi+UvogRlYQTmFfWNPTpIWFjwCVMjcN7VJt2HPfRwoS/tPj3nV7Ft495iXU9yL84UtCRSETy
ZHhHKXN6hAhixztABsJmHHzxkJhRtjAy1Ibi/J9yLbxnQ2sRY8zCLYnEYE3l/3+I1BCXdATkoWY8
bmqysctj09xB6mBSEKmHvtWUA61DFXxm+FXCOlmEpn/3pQaIbdJ8edSscK/ADofzp0Iz0A6t1MSO
VcpPD0L2WHYYq31BfLZ1cJVFs3Z6f8ay1XOvW5MxrFrZtJqMFioXZu1Oi4dbbsbW1VORReGqIxeK
+OCKAbyasYKVVEZJFaTrJgySm9LpuLkbAUBpnZ+CroCAU1sp5mhWYjMzXi1wMyx7/AL2lCvZkYgB
BM2FggPfTQv0RrlQZ8fQgN9Kr/k7nf9rQvrq6n6AicAK1742AN7SSjZ8sVaQspBaVReMljIS0smW
tOaGSnFWRV3bBe1wUGh2MFeGT57XePySFHBya2r5ogzh31mpWu3a4iFFZfXGnNi0Va3BVM/WeNcV
zUcNQBQwJasGj0wb72j9cmhnUJ9TwHpRZCxHuQ8Xk1CVl4HFlaZwi/k6lvY6DGpMfo2/NnQGy42M
REpvxfIagwQvpZLDgUT/brKscikKeuhEHtvQ4Ov6OkiQlooBokDW2De1Lj9bA55gp9N+tpB0QDtE
9VCoIbRNXcU10KHWLKf2lrZcozwPrkHLop1m+mMIDTywFoGtHU17I+mFeywkKShHAi1KS/7RWhyJ
uSeJTqXJ8qb2h+IU6tm91NC9gN0gOtjQzmkz9SRv09NNi9bftgoOouYuAb2ECA+VpZVQE/YcXJbW
GDyCAhzsvw8JKnmzqMdNH0HqaPQWtQhNcqAdDSnTE9IkrjYV4CSq26Ak9f7fnzRzuk8a8lduytnO
hxws80IU/UyOtv/+VIlzoiFIBDpqleGvg1CMruCwXnGCcpBJ0gqeFxHOxJQvTXUZ+5W/yAXi45vw
7snMKdM+LEAuTpvOasg+RU6V0Bm2hQjdTM75p9aS6pSZD8Of9gHsGY8Miliu3FrGDp+QayHL7Y8V
GL1md0n8NrZ4SqpCiDb0+n8gfQ7YSJrBjkZwjWWpyapdBh2zKUlbGV2SnlpvvI8G64Sf9CkHDT5g
gZVUdIQxoDwdAOpVMlugFiP1UdmFOLKrsEbki1ovt/QnUkYDH8e6idXxYgyRsBmS4NEbqMm1CHuN
bAo0FL0M4a1E0Rx5YnCxxu5Z9dNHZ+jDk/idelR2luXRs/UVTKT9RHtSIOQVfY3aGgwqtUfs44wV
qaCkLmpvHq3CXTBlr5QIEKMwLVDYdXiuwUUhucquFYJDaBacOYW8f7M6zLNy1CO7qyN4I0m/5aG5
l2kqO3EbkUCRFBEDrJBA9kzCoZR6HjLLLHwH+ZfvjbDK9xSUOgxZbd4Twr0/xeF+zKxk16JSs3bZ
/EkSPKJ9vi5lIFOWHOk4MAXkqwKe/EYJSYVvqBm5ydvOtzaCmGCBHiCv+MOpTCV+cBU32EvK61Dl
X3JopfTANHEXhpqdKxEKi7iVn4M8wjWfEuQ4MS6bqW4iEnUE5Gp99JIlYbLRhhToXxvpHvMeavXs
2qo0ba9leX2Oi/AcyZFw0EwMpUU5gj/usT2wcaLR9uJw3XvQ+4FpsxgC+/XLnEGWYchLDX74Er3I
lj5F4iZKxeRI6aVtidST5CbAuXqgYfGczKNRtByz9bRYtKBOQS/KkVuNXbCZh+7vmZ+66vwN6hjQ
/LXq1gYD29o+Xc0SwXSsBMcaq0KrE0UyRcdeoCPWIyvvY194L63QXFnEuC/z/iHl2MqSoQh3AiIw
q6rvAkpwI+kugxQifrNKsAlSIB1rDRV3VRmx48XyX1Ahq4M/jQRdFOhm0HREN/Ye+wG6Pg91eSXE
0aqY4mbVVHNmbQdJQDQV6cBDlo4Jyp4EbaUVc+go5bJ2TWPiJ2u54ubF7OGqJvH070MlgSiwEE2F
teIKfNao1fSoEB8Hk8Qoi3Sb+8hqwJ/jFM/cjALDFuQEebE1LI1I5PKA+uqn/mbN3xgO5Z4aQ1q3
tEl8GQAsscXlqoixEvhz0oTUV/Bg+aBnP5bfImquhHL77//FNb8ekdafoSIz/58/GGF0NQyrXlZS
AoXYnNC2CatRKvc9uKy1PpoPrRXVu9D66DNTw45InsQVnY0uZE5tSc+UAYepXupW8RdSOhNcgioi
9gbAnd8X15TGT9sAJVYq76OjJzIPDeNTN0LYD5JIB+NtZ/q30bEwgtHPHykWyLJBRWMJGEoF7TlW
erdJlGnmpczJMKlC0ryA4y5umL/oeQGQwcOtC24Ol5ZfUqWE0lZXd03VBE5dB/EC9INJcl8yC5xQ
7XY6o9BClBZ13DMizFreTYkfaBTizGDlRQNlMWVbVa1vT2xhVxtW9UjH5j6izfrt42clqhTgyNM5
mccojMgQkxmbG21kLhW/Mp6TLttkWfgl0yG1iZJNLOLQjycaaXWD3FUPkNI1tcfUt6lhyBnKubIy
YjHHUnN6gxKEOFiUc22pIbRmGhHEwcNSYbNVn0op0Rpm+9xlw/j6h6Qy/bzf//uT5bNxBwGMLHUQ
/b1cILvXE9AJBoZPwpA+YlMblmJjjoSGMvgXW/IcCpJ41r5sABsoSeiR1Z5Jmq6pOw/FUj95wZGQ
6UonZCatwJyoKjKBKC73sZiD+lCKR9JDWY8LiYyiNIp2BnQXbV4x9aapF21pVKzfBUh0htO2IcFS
ZR+WyK1LIeZZfKiV7i+WxtMIThRRZCDt8vYvV6yJlgAfGjH+NCLUYSOh6RMk1vnpElAQwAOV6EV7
4gk1CwMNbTgPtJUORpStDfZDVzd5GK15BqbXm0An/LE2Y8w1vbEpqwgz5ohqIAw/DMKnTi3H3mVW
BJA3+hBCacH9rvgstp3aduxwMF4H9lrSZ+kfMOCBFpcJVzRf0d4S2LnQJv6JK4R1ClwWAdLIXQQX
ZbrqYXSLPUTI/XSLv9VPXGD+UT+U2i4Gi1NsOC2F92yHnlm0hz2ecHhGu/gLHyxWBjt5b7fyMX30
W+VsAL/n9rABEsEG9R9MbpwcOoPlFFj7IZXZhFsFNpQ165a9D8vPYW3qex0iZnuV56g2//ufOy++
fOKW5idBc1+OF8W+NCvk5cBKGOmskLYCrvH+ADpVKm6/3p5uHc2lV7YRt6KLTDrbSyf1YlFYrroz
ScofuAN+sO8vkx/v3OxBTLT2hPMeaP2ROELudXxC+2SBs/lr2GULwniISfthDnQMVrd2oZ6wQc3c
n3v4Pa6IbH3H7XEJH8MMpLWVn25jzJDX/oUVS3SnU/idvoRb/ZUsWzc/CKfY9bfeHTmKvILtg95A
c5STsmA4v8QMxerkms4vZf3iwQxgT6i8m+4gjtnfpFeHh9OIyDt+kT9FnsqtXJHHduuNpXhBImve
g321mf8enCkgaMRL9jOc8yc9mDM8MG6hzHDFq7KRHP1KV4/ow972T9pH+K29iZ/qZLPMt89Q4uGz
pRtF6QRlYbiqv0xCuEhQAP7aLVkaj/xFZmG7tW5YoLfN+3SWzsMZO45xFpbV+7Qcr1jcU6S8TrUR
ruzy9Sp4S1/wBDilIcAnzI03YALeYSeseNlbhlcw20TLE3dU7jLqZgjhGPvsffr1nMheK2di5Rxm
6T2+TcA8lk2hv0Iq/AB86CC+GYgQ+o7/CJtbc2fiSUieDDKm4wjXCI/nn3rWgZ4iO9uOD3GLdBvi
QADqw80BhAVYVfYdZPOj6fKwzZdH2Gtv+JZCYS9fJh+I7qK/+N/aBh3sE5EIcMgVuytHK667fEwc
F0nUC9AY8c6YdshfF7flgOvUPHzqG6B2broCL32AXUKfZPWAuL0RbDSKa0CU/D9sq5WtXpuPakHB
jDL2cKJn5tZbEDwH7Vd0vI33u2kWvSN/4jIebPkj+fZxVlq3Ul1yRsQMTh6NTacd/OFB3mL82xxQ
yedUNjZeQBc7BF6JytW2ADnxUEAwA1nGwOCo8U4a+/Eqf2q/gGFO8CPezM0boIpmA9ym4JBmA8G6
IhNtZrI2bKglu8JRvEKh4TlfcC8rN9K8luUxtI1jsS4Xz35fL8YCFwiB1o5/ZZ3B0IoOg68ER7+y
NtIHwZnkna5Qyy5qTtPfgmJbv8oGdpyDnyHrXNI3FoTHO2xdq/2d4w7yCdqPR3i5wONq7L/IPQ4S
I5IFXI0f7gcbBAG1pWD7z3atOJfgzjp3KPbkKfkvBNJgtniSyA22SUv+IH61cIaltq6eOLpvn/iK
rgHoAoArGybhcI1f0qZfY5Y0zixHb9lFXwofkJL/SjwffJm5oi28UK7Y0jDuqgfvk8t9Yd3mrqI4
1l2oQqyRMFh52IM3MNfb5D39fnCTk44HQC1wUHdfGHevyp2wtG4QgQ+U2L8KzwXdoFNq66sJZEIL
2Qs3xWK078ZZXEaPlj/OnSSKHCIcS1c4LXGDg77jlhGP8Yun4qW8YWsA0cCqwkFvUe0wdimLAYoX
tAvSeLp3+cKjcewk59M4tfAHHlBoWV/YLkgNd6YzH7w/bUE8zFHOXTI6bJFgqMS+9wDFtA2MoXLB
oZpdayFsMnsv/uLfgii9/0AZtCHt81vmuLFqlslmZmaA6Xa8Kx60Ffz8PT6i+V4yeXHY5d9rFxER
GogDzXwwxN9AshIqgXO5D9kpXuIS/PxHfmI7rmGuI1s/ghxLVYKJFt0BiOhD/dHfzZsEBCu5w0Y8
gqkFcwE/9gcwCc6XatP8ECHjqsvkYLx1Pwy1LBb+5t7uk8QO38w1v6x+hbc4Gvblq1x4exq8zsfW
546tt8WCpyPgPWWoB8sxs3HLIhXe+fb1J3ioO6KQlxI2wjPW3/AM9jxz5ltEO+W8R5ojLE3XYqzj
zisH2ngc4lv4BQRtlZ/h3+fIfSgfwMksx5RoV24Yko3xh6/hxwUrHdCA9iFuoTdgyznRr+ELYAFW
P/7LgKmIjGedLuuNsWrcrXfFPvCLPOEG214is0w80tSeJ6Bw1qqldC6iRQf7brRFAp94YEheUZah
/Rc6wh3T7S8wBIflBEWTsC5h/rk3+YfcoKXndryvAvPcC9ZpHN08J6yjt2mNuY0LIyzIuMAXU+xP
VAk4CFmUAWXMeWgyyDicRcfIhcb+IYiLd8veVLvxLDgbxDM8c6DqnML9IdAbfg738651wnSBiYcH
74hfONw0xird6Vdg9EALLMAojBKPeOQv+ic1ynL3IBGMTFzlLH7+5idSiYni29FxA5R7ydeQiAkL
m6gaMHK94udv4qwHRz1BBVzwdDnKzf+ev6PZA/eQnau+J0DLMa4TNIfp1BVszJ/h9gBSahusPExv
OOHkE9pNUHniZ0l8t53N4JTjt3+lSbx/U8HCJO9CuAA636+5bdnGW1APpGgKy3INZdT9Sp8k8r4T
Od067Elc9t4FVhDaOAVZ4om+zB9kOBBkQCFQLZJ3+HwL5Nob4bOwL+FzxhsAK1Cc5j3ZfMJJpnLw
nFu6qfiXDz4O0+c5ZKBsGzdzNbNkIDBewZWxaTPBfp9uEeSEX0Xhmph3+QIJ8q1+EQM5r6Tzr4Ox
GUsfesTlhBLDaZ2HcmOXr/DPYrOCYGNPa30jfsgf3TNfnWiXKO87fOuLT4gW0BFh7tF7p74qt4h4
rp3P5u2ved+uHg48Y9s9MGgfuTY2UpqP/H24gphdV5Sf5ob0CCAqvMDvCa+W/IZhwnsTTulrHrWe
8WZxW6UH+cNYMhHdaiv8xPRz/zxgStY1PAZnboxj+yx+tFvwhgMHrAMDiVX8J6L/cpRPjiWOcEL9
s6l+qDyIJHWmHVG0LyqdZp9u2axkKlfKF/lNvJl7b+NflXd2r8BOn1R1R2oX7LwukNJXjQZyGecL
/TN7D87KEnYEQwVIrLz1R39rd9/468NPxAyvYult48/kw7+C2iCOGAwYCy/cSMA8sIgRjVOwJE7/
or5r/1mscKwwm4anCuqFvT58BBuGmdvYCVfZLroVG/mTp+F9eKcpgWFO/sTDR8jK7EeaQTlU5Twy
4AE/Kbb5yUQNy91C+vVBj+zKzfgToYfC3UUVsG+fOWWzYWMu8F/kxHD30hmmq4GcE9kvTt3hGyEM
Hds9oKSISXC9h/obU+mVC+AOKnNFHmOejd7m1mKJkT68a7bl9LVnXe1eFEnVEXIsZq4MSRwtPphR
D4bLIHA6f8ErKORFe9eeeB1ZWwaL28gBx8Cdxevw0Khg3WcEgEWYRFxnBk1xegNEQTnKy8MDReVq
DkhMMRtCXD7DBslsfiGTKYNDrAGwrGIRIVmjquTeJ6biXebgXdkjXgfRLtDEQWBMXS43tiRciu01
vnqf3PHidbzmqUvoXv9ZnDAjgiUl+pi1WKrItNyzzMtXbRGtuFokg+tHH1011Spil2fXQwANPlWA
MMvJbUN7KywMb+0FtFvUQ4zpVNjM+tXhCtuHNoNtrfTT9haQC8Ni8UoXHUZVFT+rfqbqWymfymXa
ena8gPxzjFYG6T690zhg59b1WtmwQxpvA2NYLNvPbGt8zOWMSul1EnbG4uW/z6Berr9y5tAInZRi
e/wWfuVqTocymrl+Stxyr+8MlnHCnm8Ic6Eb4456iqy26oDI0WECyOXmVftPCFtVtGq4qtLM9R5c
YWVAL8Mjid+Z6TmuyKa2M4iYMVJXEHE6g6TADn6HNwNKhUs+2Fe4Dlc1l4n1FmXQh7phtmfXdrFR
V9IJJ2L4Mg8I4NiXRExL2FYc1Gs/5HjY1XfOZ5R3HmRqdM6sPoVG+qoJVmDtnv2fyhKmieMtC1Y1
t1kLx9AF7LMFPguo2DOWbO0LDsHr7ieQFwL2Uihmv8xwcCByh4ifArHcA5AjO/ujRIgoxKjH1W0l
2BGVIMG9VJQ8YUhVuYH1h/VDYeHLLjdwe6zvwDKQ27GWzG7GilakI0Ns2zTPkQfvUmIctANgz08F
qBjiaK4BZh5vxlXVD1pQwq09krqQwDmHonA0OfSCnHDkOw3vFeU+h4UMPQgKmy3d61kPxpYIZ44D
NJF1HY1KML8QZ3Fv0lWa6wkqDMAfvLfcJ1zZyLibhqM0K15H/lWcQVbxM2g5zh4SGln/XL1KvzOC
axlttFseOgkWaXA4vIugTQ1smnZ0ZkDBy5B/vTeCAFjD+WT8AIOB+zdCEwmpjzBLFx7jsiOP9xLv
tF332+KNY7jiWD9cdh7P5B2zJ1s+W4b4D7xVNc70ZM/cxaYbI4fjTPJmmRARZjtznZ/nx3/HMmBi
w7XD2m6GGy5qFhaNrPiELZdAkYytjPpexA7iEJ8VRjdUJoTeK1iy2JG1d8E6BK0jmCehmO2/TXEA
QxSrS53mgbFmnWHtgffFX8qCQFIQC4wfguOwu96JdFqzNlrHAYYwrQi2Rs1hGRmJrJjDST5rDrjl
ImdOy83hX9BN/yjEbnGcpmr5arG3F/Afvqcd3E6yk17dhoOBdBpOxhuHCLh79BUEtmwAaKC3sIVx
FXaEc/4g4aKhm86rJ78961LEcvo3D1CsJR8DbK6AR2hj9MG8lnJ10Zw1Aw/cnEXehjBYFny0ZjQc
a5n1Y+xMyptmEYTUOy6WZcD35rCCJcEcCYiOTlmCAuZL5uiP3w/aNDJmxcGCmU8z3YJzjvAEf2Aw
3PoFwdGSxglWBpYIizZas4JuGaoSXHfHLtvotC8LtA1b03ppKcF60HW2Oto5AMDpkgGIZKGiXVoy
l+8NjgL7/IO+qAI3OnyXngNVNbv5RfjBBBm9T5xx2Bh5vjCXw7/TiDgKfpvvGpilt8BBpefLGcIC
Ij7ew8XOU1jfIUOTP34hmpfWTJK307/ceevO5koZaZstENb6hEs641dMTyu8Buz4oDJd8aDsyoP3
IZIfHh9gUg7fzcljgv6db+kg8ePxsU+b9l7+oQokx4cdYZVuJeTEJ4CLqlsegx/pu7h1Jtwx1E5Q
cfK/4jvlRMnSnNkKD5JqS7NjFffoqb6y4alffCFFCnbatmTe5swrKBsbocZsnzBgfpufQ3KOL3ze
Myk0nUJAewGawinxhf8cAM+O7nCrV1BFaLVtSPQuVpboVoxXCfCktRjtSrQzK+vnQDpsT4MVs3/v
KrRpYFjkBBKwzCw0mfeNBwcsCPPRFeJI1OQF2AXQfj4KxjX5rfBqkLLy1qGsjT5kNLvJ3iyOin4d
6MFyluTkhhIwTUno3aG7w1IMmgkXv7/CY9s+1FdEvE27J/+nabeoFAL/PkhXncZPKYNewaJwGj9B
g3NJ5IyJyNYP9+Uc1rnBeIEni61dIWZwC6UFnsAEJINSrVzSPWqe1e3NemeBBFTp5+cC1Vi7VWl4
EoxibiS42HTmxFWnucSgxh0Md1U9AqUF/ALEiPHxHLasoVtdy+I2H9cGmwNCnfJBLjzBwMoHIlok
yJXu8iOEZtsYP0HxkVlfcvabxMyhm7ey/BYLFg3uiylAWrmCTk0uYawDuyHicIetnKwJ34IrATf4
auRrQho0c2mpqxDn5lfK9vKXb/2/TIFytCMd0E+veronjLRAQGzzGHPUh8xmfbfUIyFBIUD9XAmE
ubaQWnKqbx1S8Pwq0XIUzxPZnMNG0DbDHBz7ptQb/QufWG1jboJ7ZCBGCcm4cOXHgbt3/GK4CslA
753l+Jmu1XvROQ1gD5pZc+IDUualwDndu+cU0fqxM1cs+JmJHnabWadxwgPiVERWwML05geS29EC
FvvHr6xri3JYiNEm+sWxRUAh18CAf3nNLcyQa4g9lr9neZF1R9bOcvuhGG86XMDkgFNAoYypgFiS
cfnvgTDMld5c/WRrEYAjuNl4hC83hz5Vi05eVB+skUt+UO9veyxbR/BUXAjuWW72mfUC/tO08ytE
V2OH0nZfX+FACoo7IDMgFQU3jIFHB/fXsu2JJSL7iArUHQhyoW2HTWDYBL+UE+JgF7/knaCPlqGP
RAvqbnIK43ShgW9QHQJYKda1mZtxqr2zme2gnnaQ20Ak1Vf4ScO/g3AJqWhGmDlYKHTCzsGMmrTL
d2m4zdp1Xh09ciUxeI4IjQ9acIqBxEI6uaK3AlPZQ7IlHhgtVo14ehNbjmjNuwNiEvhjJp0YgSEt
glYXiJLOtCpGEU68rUhgIc52BFcQ+nCvGBtLcbzV+KVPawWfzLjIrHtc7BSPsbHdh6uiXDXFxgzW
BDqzJgDSFNITWnLZPOZHygPtGdxYOghIYHlVIE0T9h2CZljzBCTq/JsQwFp8YB7P/bVKGWnt8s6l
UQk8Z3xFEGWhBVYLGU/56PL9wKtJ6rvm2SJLl6C2PJ1lfMFmw3Pa3tkeafFOZLABGIqeoXVj2Tdf
RT3jnLiuVPgcOkQ0TnSHSL18E9bydt5OKHdnlG+bbAm7IoKP9znQyNqlDeGoX/oDOWLdc85xLM5K
M+XKtYqZ6wrMqZVWpLjUnotyi51bYxpPO9jmnRbIYaiWkb9CjNK/WLygajFsSD2X8QtKI8oL2Bst
7QhO8SSLtStYanTQ+T6RFJOQ/ADC35eyOp/fBrCfREbaAIqJW+RMRxhJzpYjsDUYXzHSrXAVQKJh
lflBUlZAbnU4qYF5KeS9WF9F74zui7eLSG7mFIa0pwDkIQWGwsWAcK36BwuYRisddHJ6pyPYXNng
5n0EwbVLPwIZFof5NcfpgLqflzUOhAmnJq+5T91NkGQc5nuDEVdx0fKLYp7G6CaUi3h0R3XJSKhg
7CM7zSwppRTY8eJZauTaZkKOzpRfI5LnxXb4BWLGShaYm6aiSMCh6Fr1lsekjJ9czjDe0pNurrq6
TP0DdneoHMXwFKI9cjg1uSE+BCyY/aqEIvy0l4zeIhftIbK+lU4esxhgTTrq6Y78aPKoJ+mvs7Cv
FY/MgK1vPbm+5BZnxSX24Je4PMLwGuriwV+Dj3eWdhEeTRmN5pkDC/QG+iyI8cgmT9e6iwiHvKWR
fE/CUSRwWAtoObwg4VuiWfAwqDWNNYnsUrUO6ysjKiJheQJNSDcCeh2bNSXB2xyQ72OPnwYQP0ix
4qLjsNw5BvHHaCMBn9V7gjOmOf0GltQiaVeDtx2Rxyk8FQ6/S9WuAfIM+5KGv+TUAwUWmw01EPqV
3QgSgpk9j4y1SaqDlx95wUb+RvxTg6cj47WxD63YFdgt+sERlSc/JIZRi7ZsPgkuieGoGSWZm4J+
P/MejhRvQ00I7raCuK1wJ4RQEa78pkTk+o8E3pCx8pJVdeLNBk5XeTYVm2LNBXKhuoRocjuq2bGh
fdnBvJlfo6V9J7CPNIojnYApnbMHahm71t7j9JXVa4zNBeOTfjezhbJjEe2T4aa3X9Vw6+SHT4s3
+2CYak8dBq2ehrVMr2rAcG2qzui1GHweYXHTkq8huHcy9xvBK9k5M/Hu/XiMkvMjN1s+uhWnN4Ch
zVEFCKrac+gZU9XE9ej/GcQvcbRT9G9dglYlvWQOJoXC213Sc5FYGyoaN/W+rL7NCvsAzRruMCTR
xfg+UFvxFPDepzuGspaw4VANt26EV72rpqUivQR+XZ9TWyP9JRJAQP1bKi6BvAcl06YryWBG7nKL
ZtWaO7DNjiwUUXEQpS0FC97Fol6Tl9vwLQwaKAKhHk0kJpwK66RV70qMFx3fIo98UiP2Ln4qHSHF
wZsuevPVDp85SfRoGI016QSeefS98yA9AnrqMYxkePb9xBTHZ3gnHYTZsEdRq5wH5QxE3YtvLKrz
7ifvjWQ51vtc4hxn4UrEpQh7TqJioE8gj+uIFzbzmAqHyeSkr3k3q+nYFB9NvDdgtWMI4SuQi5bK
bvBdjq6t+JEov1n0Wak/IQ8j2iFa576TjJWLLGahIqnQuHJyTwerJPOQURBEGxsZEX8hiA/IquUb
FTJGE4h12CHig2HAkVgRfGVka+pr4gDMyIU63WKQV9aNgQnyiWecQ8MjopereU6KllWqrIVHW0DB
k4ywuQxPcon74zbByAgyZB3B00g7dqbPgzWd2/QVE387peKy7Gn3BM8k/RhlsHycnnjMoRSvCp2i
gf2RttPka8xrxcCWAeIkUsyu0K7UXtkoJlBnNnS1L3nrIzcH6NhbPlQC86oB/C9aWixMsCTFnQwO
xBgoi9Ag3IDikczZeBkk3yKfJLLtu2q9LYgW0icYCwM7pxNaaySDB8w/5nkvyowkUlZzJrREvEw2
twlCw7Waj9B6C5R6AdBjoXD+HT7SuHHrPjpN2AfgIoCihOMnMF3gDBoJnDH5h6BV0lyBXAGTMIjy
ze9j+6cHb6agH5WKwQNxYUFersISHILMXIBzd5hKPLvPIuVXy33XZ/MMPmMFEh59ldR6EiLqpq/5
JhEKa6kz8u70H6UDm95Grkq6b4N0EUvJGi+KnVmT09WIeV4I1fH6zpTLn7I8D9w3YxraFu73ei+L
66JfKt/d+CswaB6LPdzRiu7vwBYh0plMKpMjlorwHtQcrNPMu5BA2o8nsqhYZlqDLcCC7AKajG17
Fl9McefI1jGvvzsE8pJ+72iYwmFTpw1rD0dtjsJ59m0YpJtsEfhTX/uOTjqWQK1Mf6szfnMA/dLR
0kmU805RfmpQYpY0NRqapC0HEbE8B8IFpSf27xmpTrlWoozPVYsjPGcEr/UtNFns05MYc/zS95h6
aZ8AOS2GtTEyzB3uBXgxzm54CrDr6r/Um55/qYtdEH1JVbutyguSIcyNjmqdVTZIpmk8gZDXGQq2
ThdcQxhkBQfkSv+xlL9AlW3WGvbvVL5k1ibnYF3RO+q2ZnePEE0ZPJgGZ09dALnHo7u1uhcM7DGA
1OvWFDOaBLW53TZvcQfpeyvF7yhBDW0tsbV11qanWdUj8fReLYeb+D4hquYtDclB1KknenFwMo6z
RkRh4Z3KL2Xcgf6KlFc9t43Fz7G/ps2yEbYaLZsmEnju1bWJ42ehMXWgYSMIn7hu8Y82vwL/JgCR
I7oAS2lcVcJu+CXZl1YMazI0TY52EndJj2bJN/BhVdZJlD7ElJ5GBOBEwrN38qJ3zEwoug/YNQ31
6k3+xkwanAkcyhkylDufE0Vf1odcw1KZum33lfEOR/orEG/JG19T93c426SpWNG1TB/1cMmqZ9pD
nAemtg5KYrkRJEQ4gmWbrpAG9byxE4ZMDei4ptkVIiEbO46jonoEWoMdKHAk8sUNMpCL6L1JXiRx
5vCBZj+uiHe5ZJxb0JbzBNvOB3GpmNbKVGmfQyqnpEvp+hsxZxkCnG86hzpopVRvYvpXg9yo6WsU
nIlE7yYr4ESwyDG1SB5xdS/VnSGejexDVRFw/DTZRzA8FY1jlxPir23/Gm0rCqshOdTWY1I3ImRf
81aaUAJdqaGrsRGlE0AqLwQW07noPGNQNTI3Rk0JQhV2z4gYzaxg9vjB3+gvekd5NHr4B3elBB1k
Apxa3iciFt8C662hr1cDgfLx3vcfMUqdPJ6OIfarSCI4dZOTtgyusLiYbC1i0e0a476bmO5w7QSn
jnfK+DO3nzhI7kRaW7gxdfL79rzuIHs3rEtt7nHGGcSnZwvQpJn1MYbnlqHvsOjChaTeleZmNBcs
Flz0X6C75JWdI+lcab5doQBPwIUe6crSvlRHx+ehbgCoTj8i0WfMTL+a9A2yP+Dk/mFJ95rWKxgC
H92LoWOI79ewXyM6cMVyyja+CcwKsrOc7Xt609aSePKJAhdVStp/mzRVQpwEFzF/xcOX18PU/wu4
uRODiHj2ykZmcctRYP2102emsn2FMPooXwN9Q7wRb3jf/ErJZxeJTjTtMEAl0UeyLJob74WtezeK
4lJ6M4lgN/7j6Lx2G8e2IPpFBJjDqySKylm27BfCqZkPc/z6WRxgui9wZ7ptS9QJtatWibMqf8gQ
FvXpaMMp7EMEzkc5T6pNTIDaWnOw+8jr3lg5zb4DRSsxWDSKTVd8aDwxNkm9jeJcWf/5R+8oID82
Vcjyx+GVYsd+jX6m2i7g2YoBNdf4PF5F+TqKfurukZB5nDBJ1wZxrgu3Ss7K/fTJSgEcybfe7ZEP
vLj6026krNcimecWVbYK+atkwQiyRfpRn3H8sFVkbvQ3FURs0JD3AGseMyDsXrL0HiBiiOqs2xe5
+umGO4hqXMpRM0CORB3pzEXRRJc8/Au7XQg1Rt0DjHagpUtY4+OPDk0VfTw0mgVEo7LjtKl9+eIr
El+M3eVnh/rDXq/vJetoyN9yTahNaq5N1nodvxQ5eg14YQYqYqRT3NCwrbv+9Gm0BUmRayk4SP92
6rPXdp32ppEBa4JbYT4bme7WYJavLW5wVoaPAO3HcKg34iVs1LcYW4IsdQAraE+rX0m6CXCvkeIH
CynxcecQoXbb2XrZ5ksTh8xI71T9TMVL7VFRu4tDeCzh65TLRPxxu4ETwXaKf8Aslja2q8b4hQBI
NLqovHg81MwkdWIgNeuWUFzZRhSbQ2G800C7itL16ZUy1zQQFMws2X2qCk4vhpy5mqnZKtqbEmAS
oz+vXPLA1fUPQJAFEABO8Y2ryIf8bwCGqW0gFQibCieZ+Ql2JyCXS0J1/keWD4DIHWJodxIL685q
l9N4YHVMZNeqX232XuukT88tLhvpyE7dJu+EZhLlIxzBUzJlQHoln7C0A4Y68QsGC9dbzD2Ye/Oc
niIMIujgdWOvLAMzCVARxyskUByfN02fZ9YQvxHcJgpMKD3H2VHKjKAmz0LNY3aS+qBzk4cgAj1S
bZKeU/um5Tmv+5u+S0BdDn6ziLm+qxwRE1b4KuXoTOEL1xmVl0JmGm2h2uKHhKOnIawo7Bp+8exZ
PFKLCzCfhE+NCkrWdkcjiDz4a8ERPB7ufcgp3QuAC/hvY/NZMGS1nI8hDJZ+d6acAtCekb5qcx6O
SJeeAVkHAwXChKMf6HgwbywLcvOtaL/cvX2bIy3nRl++FrAoE/UaRNgzGFJx1on7l55eoD710k1r
IdOGtDzLz8JUl47+mTEUpEcDBC9BB4/HCymzLOO7XrKhjXebRzF2fILLuADSmjupiWbzLMufotq0
WABDTlbA6oiUqVRMFX9j/N4IuHLBjx1prmFR0smrVJtri5tXCYI0gBT34CpC74nFo96zyySJxnAa
/QWm9tjeTD4jSc0kDq6ZmeXLgnG3U1PcUUqrnAqD3mkhZSasCWxOCM9Vto6bTTtsqbNeZAOk+Z3e
4OUOtzG45O4bwpTbGpiM+p50B46wGnsErtUKFGpC8riWoF4i1ZjTRy1zoMcJJ54ZSSqBlB+lmMED
xphAcTg0r4wJJDMrp6ZxAuZnR9FCjMS73JZ7uztnmJDClU1yQQQ4T2hfYCiEaqsHr1F7TBP7+jyi
pC0MmW+DyF61rqAxDK908rLED2npRcHgWxsOpEJ6rDEhlWFfpCBYc5lFE8ZX/QsI3yHmSMDt81Yo
/xoVuw//BibWouaGBKPGkON1Xv62bBzUDSXbwUYAGRjvWwyrqn+W8mblBWfzLcpXSIcB2gYl1QUj
1hrrof6j56eqoFLqAjXVjWRmbuZTmCClTpQiErSO6kujbwr7OlXvmvIdU1GXF19K18GXnD2BroQE
6EzoqLri6gFGSvYpCPYcTtqe3mFvYm7LEWIOmnayTcYS7p3INoOj7CTGUxZjMVav8pXyEHQwuMOT
KO9FwhLMyAGhMRK3uAfmE+wa6Rr4OJAyb/7ZO9ZeADgArjQclKDG1nOENWAUYqIOmLSdS/8GeXDD
7ChHb5OMHocEicsYXp300qwIyLp4dantdjF7P5N7lhZu/GIhmlM33qbeZ3I8cYu4TD0OOQXXHxd7
M05Wfqm5giuDacPcIeWuDPN2RGUAz3KNy8Is3/jcqvLnQHuvTciJ5acx8BjAEM2nl2pwiZPABxDZ
g91xFyo4X+QLkinrgjYB3UZRbZi1lpSmgxthSIoxfhlBt8kEIgwTRBMXgum8Ip0hmWm6dcEwn5tO
biFNGdc0wtKCZyJqyBqCpuuQGxpRewiPksIBveJ2RX+e5AAPzfk+YpgJSGzJmYPFsmBpr6W3MiFt
S4FcC04TZnOInCYqpos2xg8oEpLPjsaaJfqWTwhPDSqUzWcxYTRSEilU+/wD6sU6tJp96J+nPj5F
U+Km/hkqkRsQLjAxigwpjgIy5JWy6ZXcS+qWIkZM+V3mNgJTp8jHg0ToYzCIbE7oBdx87VXKyTC1
oWlnu6Br3cy6I4I6AJ2kxG17xx0d+2sIMrx9sUpPH4o+YJ1o6ffpQVC81FDTQxGl8WaVR0Okuyqs
PTG8leE15+JIAnaloAYHUn0Iw2EztuoqzDn/zBVs2fg12s6XIOKS2u01Gj5r+25aqSd4hY2SgTOq
fAeHWOXGXUxM59NCWcTOOVWV7yHN1zJn9BLvu4N3sAxvlg8pJVk39BAQYXlXWlDTrX/oEzoj4Z9Z
XgByrYf9l/9apkQalHeKVoxCf7Y91R/x3pZuNBIGHC1aSpSCJerM5Oh0DoPnfJR+urcorSTqi5MY
7GGgrHvlMSKOF3xFfwSTHoFdDpmQMZtKy44MufYxyTLm9l4UWyrOPeVFgJDV92RPu0lt8GgBZ1D0
sxrBr7KkVYkelfvpLh5/J2Z9XNqdEYY/5DaFs+/UwWRmXlhTDKBJjwroUExRbmC/KqwaDS/OWA0c
Q7D0VvEXiBEXQFYRHBLzUaQ3e7xOJuN0n7NMl3F+AXRcWRwFzA+9QjSIoS5wemo64kIgHzQ9xV4z
FqcG9aRBTSqKu5ZMNHBxspHoriKe3qE/R2nuFjx2UZ5Q8TEy8K08EpSeXE44qwJcqS33Fg3jSODK
JqGLIiWiQuFKD309nI5NSfQ/+zXl3ThKnq4XB5qxkOllJoQczgphXYiNL0N9OlMN2mISGlTBx1fb
2PEvRDguATSDNdmh52nxkUQsoW7zWv4LczYnX/ZkmYuwlly1YAD2GL66YLqCw3ryWA7SV2HdGm4S
eadTpcqiU1FoHXlSXzBv46sjwLeQ6U2VKslgJjn3KF0UZ/NU1vBFut85mK7MPSmhRmUdBPhJhZsR
boWFR4KV1h9ucYpdXaFoYp74WESXVUFkvdpNBpT51ln18+YK7bx33kM8YeOIG3SE7Zw1M5JrUWoF
I3fWmMLeWCpAIu1fMCLG1vhbw6cNf75lqAlWcTVCn7YKSJYctrWalmEC5CnAfRX8X9w2Eh/36RQC
FMiKO2C3ipFkcLQRKLsevhKMmbHVQDAdUhbBPkbCN3FIMHaWmeHqcMvgJjBxaPYAoR/GEF1tzFCB
Kb0Jez7wMh8KuaRFWI8yZoCtAYOsP5Ofy0fJbXUeTrblbD1kxPFRNmPjFy7rkBwaTd0EPSH7oAYr
iGI8mbu4io+DaD4lTX3FMJZ7XoPIHLgeW8upfA9HHPfFrwSUsa9Bnw+CorknWULeKMy6Trzx6bS0
uDgUHEXHeZZCDkAYsavAqQd3typnyZA7QIgviEVtaaXpSg5w8nINHuydKtSVZoSs8frBl9jjaNqm
vEayf42MhjCfe4X5W7WRBzqTqqFircEuHKuehxBbdboyFYD1fM8tU9keXm3ODFlzulWXyM+wF8zx
kByMrcMRTXAQ0X7aiqAoHVB1wfAqd86NndyV0Vy2KhQOFMZWa7EP5m6odE9zcIBliq0PCHn+FQCv
aNCJC4kyC03e6ryLwH3Yy8htGJTOtOoSRDwCCgNrZ9qk2AqHZ4cRreSwoCKkCqSLujI5qJMTw41v
ICdq4ZMNn9ux4zrWd0zrEE6wmqv7/4iZ/EPF9ZTXNu/Djx7mHwMqdEiTsw75PmaHH5yEI5fM9G0d
wDB3bPNiwf8jubqIcPD1UsDAiDMXXlWJ1z7uGlerj/gasuDlX4WOI5n3e7CGe9wOnsmsKtHl1Wil
N2Eh1nPLaI13xTJ3CsSbCANUcMiMk6wVm9wYvu2tLjEI5V1rucdqA6aVhF0Ms6nvddZ3y4knZGWX
1N++Mc6GTNckp1q5107joJ069H8b/5QcbzJYsQ4ynU6zDiRFVi3Va4JwYwqGvWygqODLnr+N7BwK
X6R+cPh7nzhdqxBOMwcpqAX1nxCygrNV4HpQYVMI85+sEH+xUAoBB7bciYT2L5uwxrlN/IzI1wjs
TSr6cVJisZAQ2yRORR3zjBwdq2Gu0sbFVjBYYfxwBJO57bncScmwK3H1aIN6KQL6liILYMtw6Trl
VBi0lnXjPzNJnkO3T8fsOivcCap+S+Ixgkfi4lMBz/TRZKordfZnXTX4z5lSygqnTXL9ZoRULI+U
XHFykC41xjFgQmvulZc2qI/1mO6NsoQBQKUBe96YrIcYtAzrpXCOE/PtjCD9ooAxkfnYvhhx+IOz
caAayEm8rzTbZR1g757NECwXkeL6asRgkjwNFy19hIDYrQcmZKMSHEKLw1EoiT+fqiA0AF6ETYp9
Lpm+y+HQNtGp0MV1mhBv9HCdxDuzsKD0d08bvgUiSr7t4nzX4d9q4409CJDRYJd1Th5KbCxkm/ak
3AfjGwBdc7J3VVY4D7O91DQg4OShgwOOF/Ny6WolximLLGaQvDUhUk/km//iIjwgsSvBWQWzJVrI
NLmNXS9E7YZ2kTZuwc+ls0cGw6/fXVr0alZEWvja7GD1R0OiewYzdnQciosxbItRXRq5gXj9Pcgd
8/lp36uYWtGgWjqpJJkhpoj0a4pe5Bv6exL3e6OzyNVWl5A3JdKphKICh4bpyb70ZPcXOUunXxZf
uMR1n7O3pnkWSwg56HURdetEubYKSWr89bxbqg3sQVJxv7yZ2SlVqscwObuyYAPWQPGODrVHEBl1
dWvNhde45tgUU2zggw94PDRxVosVmd+F1agHkePeDyxKzxEHR2ujcbeOGHtq9vDu8O/CovlrNQwh
uC7WcgwbIqCVEK3LpD4JONo5ESblzcaTmQ6vYm4EFDtyPbfEcuA4baPNJv6qbIdDSCZ+QAWoMcL6
Ubko57yxny9VODeDiZaYKR/IQFYB6Turj5qS/vo50an6prNDDHpzDBP/I7SqH9nUOBQtLAZxbWEu
FApVOhvlWmtpACMDpwENg7v2E8jRPrfwRnDUsCPHs2qBlSW7pGrKvcgNpBiMRGK8THhSuN1b7FAF
45Mgyj+IZLRj8TDGaqMJ45QU1DVxgZ8PICFCjbC6c68Hn1ZgbFu1O3ZdQ8vDr6Z2t2nC4uunuDep
eEhSM1+SIgfpLmnfI3RhilfzU6lyUomSfTafooU/eQUTLGLIiyTCCGB1ay5rqoGNpbCAagjqKbR7
k4mlolce936IaCzZ6C1l+NvhjXLGmx8nD+QKT2EKMCEMJZq/HKJwA0SADnlg4CoyU0wNQB7EOAOC
7KU1UJrubMwrwS+JysYwrw/wBjbpRL8opaIJDqsMW7OfHIfQ+u2q6uBriKhgKxs7/Be02Lo4DWDY
HKRnDBeejglwIniaHH0sl5x0rAoDs0DnqSYNl7WDcID6oRsBGUid0Q+IyWxcJrGU4r0DhpqhlQQj
e0ubuwbyORSLfTQwTsr8jVDyf9gspGm8K/DLa6feVEp3q6eBVhro0f2BE8JZs8OnLhvrCWCAzDTB
pJI68YE8J+9cITJjXNc5bkTovmNjetxL1uVkepYM/QrvjOGQf0pjPBo+EVPZGwJSoHh1hir4MSzx
mEAr04RnFwUeHX7mKPjJG8DRLQWaGSEagvYh1iNL+cu5i0Sqfklb/ZiX2smUpX2t2Zd8pHMMb8AQ
ok7Yf3Zr/HEQeauig93i2Z/EMZvrJwv7JkSDb4mzrkwLa+vbV2EONLq1J5txZjfOvSb/xpK0bZIr
W8C6myZNbu3Y31XO0X0Prlr5AoW9NUzoDh0wKADMLVjATlmbBRE2jF8azjkIAF6nnVJTeLI0vVus
U0kG0VAtXwMSpsHt37J7emUD93/tz85OoZ9vYrtksUWsUP9U5WGUMkxKRhZmu+0Ni8tqtIeJ8QOC
gaMOc+NOYFCHnVGhzWqxvNfLaB1HTEP7ehfPtKNcPYSVsZEmUNoZo2SNz4LlHO2kgPgVe4J+33n/
xbdd8BhaqbwvcgyGgXSVfS5B7G+VDBq2m75kLd9HIV84Us1NoK8NUAwJLTbgZPdVjitV1MNxOmf8
sSpQtxrbgYbWMo54svk0x9FnVZSriT9l42i0C8sL8Y6ZDtq95vMq1HX2DhsOVrNDaKKtMm7OOiVr
NA70is80fKjllZ5Lw7JW8I6N2GQgnh7gO5U77oF/wK5/HThFp6Tj2pXaI31WcnQEJipd/FK8UpXp
WoqjsE2K4KEYY7kNS/AnSYas0TSdg7uxIvI3/1abSY8lCbRLMQUKXcIW6Zmg24zmcLXDSjkNvcIQ
ud2OpHNybUI1VFp/UclGubNL2Q01ANoiM7E8WUqzllUujoOA4IWgtitgV4CBGvsj32mxqmqWFKnr
yDU3+jnQUBKlhFiP4VPown/woiYIpS7Pp2iTQxkossf/CDGlK9N1xIF4kc5Esb6WCgo6C9IDM4Mr
VdA9MriRS0OqjKMqEI5sAWduyoKtnls3NVaNozz/FqjFNvODZvf//zWOK7VJmmOXfZkUBR1S1afb
a/5NxaNaVglhKEmbidxjdSxm1ncuhfRDdWwtZtPXx9YAEhjH9VNW4XLyUTZX4cQsOrf6k4BQO9K/
cTannxS+zGLSjXEvRIthHiN+6r/1RofPWWm5U9AtgwcWXkoJBAvnc8+AwDFz/CU2zWrEJ9Kultxg
KPSDOSrb+T8W8FHv0mSfBfUqen7r/FD5znvx2UbU0CRq/jKNFhmHbZiG2Ermh0z5LnE2gRg2ag43
Y4OKpE1yuo2ZFcQ1dq1cG1+qj9LdSI19iqMwWKSR3R75SNlGhJaUyd09h11gQ5NX8sDaF0pSQmhl
T+t1+9PQYK6ng1M+RqHg4TMJIwXglXqhF494sP1rARQtz/DC4hqxXDH/p4XfX8NB7k+TSaegbprq
Fj9AukqiRMPUVRwqbr7nMYr77eRQq1g1lnKi6ARWoiatJDaIDasRnuK2gnCj4bIdT5XBnjWkE0JR
mxf3IrUOUgfoUifIaPe/aTCx/JuxDKLKgY4Sz+46gwpwZ0YP2KjYis29xCrUZJeHNlF9e2SIVjG5
oJuoWdYRk1YJIPTmKgVhhRNcxfbFLUeulPYSAytDiOFgLALpzajFN2A2UtAaZ85OwfXAqZ39s0o3
udnZH5O1kfNsq1EKdelAvj9tcC8gpheZQd2wCVQXe0F3lx0nBe2ko/xKdvne1/Cw+iY+5gEXQ6nj
ltWt+Xh1/tLJtoOxs5nE0cqYAZvhIqwsaQdtrzrGReHWyQYJrXI8POtzTZ11DIkBcnjrZ3+iVmMH
2xEMpqSohDQ6HhticrOFc22ibGO3IqYPQsG44cfTcEE4uqsrXiZgln6rmJDxyGRrfXLnQAcKAmil
eK2ZxwZTt8kXMjBhD0XLueDUA1mjqjFnUoICwh2BAuklgPtSOaaIxEF6zeFRYQTggUHuJktQBKeI
0DCvibVq8MlyCkNkwChTm69Qe0vopLebW+7fubj5GZrJjnabVrnCG8Ino40n7uoi8NjEfWNtqCsM
syROGJYSNLEZ8LYrYXhxDGuDcXxK3IJuAxD20qY3LkH460dvdKjE+SZSeZ1QzNC1F8QdGOUwnJjN
eLjrxBklBy9roRwy8tMctyedAkfjW7Xuo/wYtJui3Tq4A/LHiMFPsfnDeEWtzbjD7FuBFFH/oBVi
IaGjFgoRZ8DxXFZrod/k9ply38krCy0MHZM9LiTUTiQQPuWWMzou7isAnC0woKX2nvQuyX0S4SBJ
CLeYjITO6v+TBzwEoG7LYQ5wUHmANzk24at5TEfR8d9GN37QcO7psy5OwqubaxGrn9lWAvR9wmuH
WWIpX+eb2j/r3r2cO6Y5clyTtjTVRzPsGSgEt+CGJMEEjtCGDV5S2SoOny+TXcIrItJcGWceoMkk
oszZsk/0KfeomeGZbO4lDrQCIQho0MoxtUXBMTjS1tnk6Yln4/uPdlN/kd6xnyqH8sQEzamwqXJv
WSYn6EfY4XV/3EF5n8sY+R6QJohNE87Df8/qp6bbmp+/i8qVapxUCM3GiqYK+w/1iyalgW+DSC3t
kogLeIHgu5BjwrZIPnG65OBtfGhTB4ykpnQI4wO2H6dcMQ9k5Zp9vPk1do5kAUjsYofEfUkTDTFs
HpH+X42IwEnjpr9Z39N32z9qaUOxrJ8/B23DDKKweGr3VXJGMhI8YJK14w2KuGA2a45ItJtJwb4l
LRTsuVcqxdnBxJTVP7b2QKddwgm1ykfv37Psno73HHD2dDYpyk02RDnC8hHHT2u6kC8IyiVRuNA/
ouri0BqZWDMM35NWYK2ZlxsqQel5IZFNbA2legHz3gou1thzEVzXjmv3fKyZluHqJdMqSGTYmN5I
Cv2M0qbp/qTgo48p3nEYBWLdbVK+IH8Rv9wAgZxypFWG2T/oXI3Mpg8FGzXas1jVjOWllTytuNfN
hyCZna/66ARvtBWHIKc+582q9qG5o7FW8fdTc1JpNoH5EDMPWAc2NlCkhdNUY2W+Sh2KBEz1+RuW
o43WvlvYxh0CDVF/iKw1OO9Nr/NXLcFDaRa9PQcx2u4o9yuZI1tjH/X+ZjN7GSi98Tn+hcG3qj2s
+Kn5XyJ0u/JoqW8dlpHEWAPQ7rMVj+IgEDrq7lJBeXagVhkw2+gzFfdMuo/9Vyx96ZjtxhDpWf3w
43cijoUNmpHF3P6qLNYFzs0Jw+WiMVYm8jBiBI+hhg+ZTxoDSU7EW0t+m9p4nTAMjnoUYbGHb5ol
aGhYav732rbEF+12OxUPFhhyfQNepa5AhrgGzgliL3eRvpwnnWTlEZf1lO/dBTpCJpF7lejmUs8H
Y2mDQbm6xKEbwmvxJwb0Bme/35AxNvoVFXPLIcd6gLjmKP+gwePSnqNMMQPWhpxqF89TyZeVH9EZ
uKqkBCjFabC25Az5FihzdchB4WKvVnjVa84TEcNLB/l8Yb3QA99r8HnPYSse+PdKRrcLJn98myXp
1ZBYGW5gZ9GT/zaJ6q059g+4M3BaF7YXM6sNXHzTIeWf9rmh0oeCW5LbMg5zQlUozAhzyxgGAtIa
2z940Lk4l/mkcS9eWKZZ8+ZXxFgk/wrrGSmPrPqupyOJFQKhhHKAO1IxsqjHMwowJlNu/qTt5hks
OjcpQ85Kvx1AogdIpb/gHt3jT5NbWUIpzYK6uLN0mYmr+0TbFNAFGm58xybTd1aLWOjJ46qTFha8
I+4dT/m9vCfknt717+LPnp3QGCtXpdjIzBcyeoWk9KYpDNiPZX1xmEqg6oiLX9E995gDGRavo3qt
cTWn+o9Twt7gKZt4c3zstjJfqGZb6akNlUbUeE7AacE0pC3dlk/HZK/V8AG/V9BDytCh+EzYbfL3
jCwuDR5YIFDSqxLB+dMH/xHMtiixYjPUx+2e70QoB7v77GSwxy+h3NEyNRts41HnZ6xROuVyLcj+
0sSBCQNOqCBiQ25TXqupyzmDbC7fMOFzimqwqBHBZ+CFhNHz6hW5/Gbo7cGxWaBWBQstRdHQLWgp
ko+csDK7I6/0nTeHjhyVzbaHOoL6yaIzPxoW0CONrD6HwhVUFfE/DAUu6WAsFRo2oZK0XOEhk/3K
BOERyRjZ/Rq/AAMinyV0kfY4zhlmzhFagE/sjRh3qGBGcy6xtnODmj8S1rZjOmxu43Jb4x+XXQLB
Nt5rez0QjJ+whvMBp9Zk5RRrqjQRP4F9JUsjwfu3bHilXI64KcKBfQ37oxTvpeKpdUfGd4G0X/qI
gLH0F/RvsfMWGZ8Cs5fKt4YBqrNhXxE95u4PdwH7QGkvNNKbGnK2WXJM4sUPtc41oLimbeGKwAa6
RgMQB3+5JW+PBySHklvnb1j6pexDZrRrn0K8uEl+guIFJH6pVlhdAu2F1EY4ukaQzrFt+qQiAdpm
/GG8z6nCOP8gR6xgjFqYV039nvQCYcnMbtbGpBw6cS5lZ1MO5Bx0jHIUrk4MYq0BvLvDExKtajO6
y1gmAzNb6v47O5lj/Jj5vGVTIwsZGWtYLf6Z/nsE9n3kK5eMuS1WJx6IBIsCRRdcYj86neIyAv7Z
hxR92s3XGBio1byxM4+ExqCIbyGBed/wLXTmt1D/JDGHoflZF2Mq/fkcz7oQOkll9qy347oM4EF7
gby1SJS1nhV4VnEOifiQl+3X+UDa1+w3XcUkkY3TRUAq7VUoDauIAP9Un1qbvb0kFzmHqlJKKzjx
dER5znMoCX/bHBLj+0I05WTik+HHKsfqnaBmH9mrHOeMRzo1bjlSrO7yGeAtsoitRvYSu0zunIhz
kR3TXuKRXsZTe0zv075i3Hotl6ThQZIQS2WIxuBVOkBR4NJKtklG/+ALPopAR9z+xIJeOEfydZiR
u72WnafhZDdPO3yv5YcVPA3rrDe/8xhYtk61dTeCJ90w2XDmv9DlnWF5skmkk6inB6uBdm2SC404
Z+T0bc+ON+HADic+WP3nkAcUhHQpM3n7n+yBPDibCnE70+nOkVq1Tkr4yTIC01hDmRDtls+vIR5D
ueHmUoQz62Pfc/yKthoQL3NjJGuVVCZKhFsmvNikhj1A0W2y0WWw3gbfzQrYBxEeHrZYWzK/a4JV
xRnYWmeoJIjxLGpB/FMyF68KRtNfxaO4MFS4iztWT4384nf4U9+kl/qPYVAivMLaWI1HyJAcmgO+
Xr62cbYlPaND59GYnGq/XKjI4JC3w9jaMh1I/aOu7OjGeRmNN2YewAGuXaxU5v/br+zZ4zY1kY/F
pXKOjfLWBTeafxxzQ77Plqiv2evKgyQtYrWk/AuZmpYGnlX9p6GQtsBJ4Q+f0EppqVh39tNUrkQ7
EJGPwn5iJcH5hGtdtwA4xp8lHxbfeQfeymZN7rnidogZ0UCSQ19ZTtxyE+kQSAfTflcHN6csvlxB
5XKsc2V9dcov7w1bUWy9Tfaf1mDM3odUSDi3STz1+qLxbEen0tjp/aExD3rh2T3Niicfb57P13SI
lTl/Fbp6KMaV0nzwL3rrEXYbCUlKP2bDIeJs3MMl6rYVR8lM2wqAwHhN0QvxLVRow+iBW3Z2zlKs
gxwYcD5plat+cp3lKCL54c7PftkCQgeIJWLzBn/PANREc5OQ0+FqrqSgQ1hnnrwkycAdExU0UJhZ
uFNEx/waHKKdHFXsPuzc+AMaMsuEKk5jQoS6woyzDWNPiS78mYCy7cIlqiMrbolPhUDy38ACSczf
WamHeINhqJmWQAk9ke/FVx8tGCl/1dvyQ+yyc/gZndNnUL3r/rL+jtQn/+tcGEvN7pM3nJmQqD/K
aQUdDowHC6cIsSd2LlYRtjNAmkK/+LwdRu3x0kfWI8HWBlMaORZWhVhr0TcfIYJlyn309KPEqa/D
0rdiv1WiAwOf7ifm/vkvedOvRrWZK27eOCPybHKTxePIB4aZBXlJcBr8k2AGaNfMkAyxNqEOTCqL
1VLmn4pisc8Kb4a0Ys/P4x1oN1BxQBQRBOV4NxLug7lB/BHHwxykss9TcTXZhIgpNxGZZoaKU3FU
nGPR3y18pfQJ7JJQ4YIpY8WtxqWZomwS9jHb8ZEZkPIaIDTzGYjpeso5OyCYg5qBrmdkwgtoSYRi
z9IwInbJsCjIQ/JLYF2J8JJMs/egYizF/4ryWvnYjivpbMWfNaFh+UjfNg/E9wBhGmVyNhypA4gr
v93itFLgNEmGuYsUZq4DZwbuMtpbgy26d3gDpclzyLbUxrjKMCLlEWqs9qeU14nLGgzqTkLOPsh0
bEx4sUEYWt8awKe8qpY6R0T4aran98G2wowwx/RIjklsIgoXV4vFK8Sr0OJZyDKTdBjGEGe6l/iB
AvbFrHt24qOlLCMof5rgK6amOL13Pk4S5sH1yw+OWgpoAN/UijpbARWnd9XgnjM15/Ap427O2nOe
nFKdOLmHoqNlx4AaUtMTZ1pn5PSCwIKmiT2DOzV3ScIP+LSm/EzWDw8DcXEHskq7TKmVBNkY8AzO
UQJkDpM5yZwi/5PKq9/cFPkSaUzlaXbYG9LKNN8jq6QTE0uysQmqQ1wC7m+OvnlP+DhZxjYJt8RH
fLJ1OPuhVHmhdC5NJDw+bgSsjYgPLoNEBUMPs3yDBtzwpeoPqSAbfxrkkyxvBuYxvfbR9GyQJiQ5
9aqYP3pzqGUiyZActUdETEU+cu0rVXa37zT/qMojJe15vOV8w93aqhHT4O3a55D08HhR+0+D/Rz1
J8vfmOvygMOaVllBCwSlM4KLycPCqpsZV+Y8s2/etrBexFsuQ4gQnGk5yHDK5fRKIEKMCsyJ/3k0
LDUBuJdwaaCpg/4LVsze5k8hIBRIonjjYXKyChC4S6O9Ap7Hi40lizVrIjwc1B1OrZx+iE3OqUoO
0ey8/Ypdgnw4ySI2xzThlfWPCMykcXEOG+QKjF9RPRTpKAUeFTISnAN8iJEg9bElouVPbuYsaRwi
MM8Ujfsyb3os7SbcjzGSaRzdgGokkG7TDT5CBocJYN1kpScrpXRpTBrh21m7chyPfTEs29HDeYSY
Of6x7pOCjJC7YGM0+D9dwvWcwziEQSfIFC/HljKJD4cjZbKhUxCSCNUNZnsrtR0D3UUOwDLD9rcZ
pO9JW0XjJhlcB+8eslmxsgg38Xv2kgZ2aEqaRTbbUelqRRjBnNKDE98hLPiQ5E2v7VbmsLJVD8JD
SbzH+KXZpU03NTOzmkPmErB2kHp41/twU/abwLxE0j/B8m7mz8b+MBPzLeUEP0zfdeyhA2kKeioh
003DaR+9lZ73jZRWm37oyP5xo8631vAmTM8o3ay8ieFSokgyg53sRUltgf9oB7wqoHSw6MyyjHkB
JsL5lucpzcOd+QsYj58CcW7RfRMTCPBok5GwMekx1l+w/6xxhujP6T+Szmy5USyLol9EBLPgVRKT
QPNovRCWnWYSYhQCvr4X1VHV2VGVTpfFcO+55+y99gmDOSHVXaCiaqEipYSILXXAYEQ9vqCljAG2
OZRo0I+ff82/asJ0tM89khWrkv3JqlAsqJWRH8WvxdSYR3nDjUM6w3sLrWNAolkGUXzsS9pE+V4f
nBCvE6TEjDWcNMmf9MMeNf/c6Qres710rQYnQuwPD4XBEaRufYHTrvqX7eut6SOBv7zAm9zaIz8Q
Wytq9CdowP7dWWQsE12zGAmc5aXQwHWQdjJXul2uHQ1tg4lzKuqHv88n2X8yfmv8YK8ZW4ghhoHB
sBrZH3O58qTXhyzCN6pB85Mxgss3sxnzWrKbBSTmQAtnYUzNUaQLVZBRQ/flr1YX+uYzMAdrsls0
xh2m3VDc/fdLVxTAIGfPq66Ha3o3dDQJh9trrTqsCMLkpA8BsK4U1kx93HciytXXpCF9E3v6IQ6S
YU4fZJlerJ+UKe+s1eiaP69ioizzWMXfpqeaX13TN63JRuPA+u5e9xx2vCDqk6Qs+/u88VEQXrF6
SjkF+CCS+8Fm/mmBORaMF0iXzEIBVDnlVEFSkpVogETK3GbrMJa1pIPVeGXQxOriwFzswMlynE4U
QJlQNnKEABpsg5OAMc2hbglsz+HH4KG1PrBwJfvlDYt6qcy7L3lN+RX+w+LeYzjhq2061lvGrTS3
S1Q4/EAjqLVjrvIbQIknPzFNfCCkn720/QDcmdc36YgUqVvQpaOJ4tGBeZLkENuCP0FGiwfLlI1n
ZkWLC1khR/+S6cFEEQRRwfo57AvkLjf9TN9jUtJzsKe3fOQgBUYzwB3BXyTZANZb0MVe6AcVGDT/
iqGQjStd3TS+uftcTRivBJwvYojRUEavuqUtZwFpQpjfgmYF4TPna1XTl3aoquSDvMGgi2YPjCYl
5mxhuq9bSV4a1E68Nyj5iSGm1Vp+oNfpE19UCNDsg8kA1C3OmeYB3zuMvzC5J765dIQkbQlaAH7a
OPOp6D9ASiiJhVv1Aps756j4NAVPo4z9AC2FEt6eBwdnG5xKRgr8HJhQTBfCyzm6UPZxcl+9AgCo
yziYMMXh98WkKnClI72x6ROZZIWYnH3nsUfPywbcM0HYo2VnsxPzXYggod6L/sCTX6NsryJtRv23
0blF8OfGX/FAnZhcJ5uAaSXXXvRHOiSF1SUO7EN2L74cOPbUgXVVKNW7ysdJYn59HmzzVuXSMyke
xkFSl/E/nOQDnfyg/ZJ2lasfpgP/Di28AguENWFeXAvFNU/KjitqkszkT2cPaIIUzvfwHwvse4Um
UtzXNyxFgNebi7gArnThuqxk8LxcWttYNMVydiLYk3YsZ2sb2jioVt56ULdQzgJo2NIvjx4w6inF
aYJ80BPkMqh3Tr8CmTcwd+Kp8EVKx+8n3EAqqHap7NSN5BVWZYE+L7i4WJnqn+kye/jLF/dHNI/m
vI6AUb3cAfO2oFe6YPeplv2P6jx3E+ow+UN7sqLKncihawD3W4KaSKJ+eq8A+rOFxR3sOw/VcBgO
DHNyK7rwmU2ciMMiPMPcD9gJA9lC67WdUp0WiKFWA3++s/U1P3cczALdqvy3mxxJwZtBLo6ub3EV
h+4sEDfyoQN/toScy6sr3abxkF0cAMtZr4CPcuFjl5DxFdj+0bXgXrM2lEvlyIfG1oHMFal0jDIU
/9HU86UqQcaCxGczrPQ70E7sATnMx+mnpOZxQ0dcdbc3KkoTN6Kl33vMtXNKKHE1jTZ4fhMyN+bm
Fu3bqaKYc55Ba6vr7kv7ZTTlxYHgct5YAosULDSR88dgMduMXDphHwBOaM35hZEjPwmpODF3td/B
auLh5XnAQBGYWzYVMOKsGMlEj+f4xIMEJBFgLm9TqJAFRo+JJDa6PwGtS31d0PKYMP2k1hxnRAz0
BPTO0W/Dd6E0cKo/ZQuQ2dM38Vnxnjef0o5PTpsdFKf29vrd60af4pWcaTojp/7wwCIwIWlhT52M
wI2l7Yehd/tVgvWDJgLPCJZCs0RbabqwAGzAhe2SgpMQJ06CPwkjjrW8Z9pthYrNTeAmtT8QPffG
moug4cJYTROy2/AiopYTpl1Vl+pbpm906m/KFrECRSS3jXWVN388cisxDY67kdfsNMxR+v4YR4Am
C6DH8qHfcpm4vboTOpINLXMLot4mA5rBJ/aDHhzOPjlkLmpQr7yFZ94FOu3tCSE0w5/LRLfmOZQd
chPm2o0faLYV95xXaSxxt6TtE/sfTV4Dn5UF1YSXj8Moi+YHnBiL7727STYD4vUYoBHPv8cb9VRN
YbeI8iVDMZhBYHFE+JE8Rugn4SCpQB/p6uZ/snZjXNbLQZcGFQtysUHtC7CJAT8sFfpzsrxK8EP/
US0Bs/zmKUq++1v0zfel5hf45zcECX68FNBIPknD399JeqWB8+FN/AYyLQh2idwM38G9+2l/eFCi
v8/ejP3njbuorrmhhJjgSUmnpwnM807Pdy1fPG0nJcucQOuu34Q53XfKtGnMlxlT+ztnAslPynxm
B57Yiqzumh6zlQA5lQHltEBRabKWiPzH5u2PeWz+EKOqFi+X+IJOzgu9wCL3KwSsyEzGALdylggI
e4BGupWIbXja1T8iQC3D4daucSGysRrH1pbvxjtls1GOSOuZAm6Ky9vq7O5H77cag2QGL6O5ZR4j
/FCnb9DFM6NgtvJtXquN8AOonn8hzDy69+UNMG66QIBbU1lQtk/pAfTtPowE/pg/8yLlmzpQ9/Js
keZfWnfV0X2ZKym5SzzUEV3rRSM68r63R5su9/BNLwSwUnNJXIIYgBg7+gIHJE1fkaEgw89xSTA1
2n5M1fme/nmxEq7FbAGKVQpafkEI8IsBuKHgVjUbOtNwqTbtqT9xVELwsFJ86coT/t4hy0EO/vnH
o0cI1JyzAfPvZpP+5rh46yU/h1ggz7MKwQIjrNH/K75wS5cgAvN/ePRpazsjzxA1Mq/XH7rE4nt2
wyf/+qKy/hRWsYcWuhU25mG20Q4DGce/4DCRzWLK7WhmPPB1EdSAoB/XHaEnzWZK/+yXcNsAkn3Y
UTpX3UUcloDZzJ+P8pGs02W6bY8JE/TfLojBz9JhqPYc6Aym7eM0LpdZPP60IGZd/2q95PDysm94
Xw4Guh8drHftmT+8vqYcKLfmm87M4u2gUogWCKoyC0s65vMtgQcLzYbvUe+eNlLa+f/jE6rFlhEg
j8q0JU6/YqDjml3wuV60gIl9YSwJTnMJ2lnJVo4hecLasSI8ke3/jgSHdH7nY0jXPc5s3uiCBDkh
04uRLlVzWh6uCqScISqULJkiC4fd5JLd1TkpCiRfLqGVv678Pl7uSnDpBKEQ4h3TNq+rObONU3hS
v7JzNPWAi7v5qP+TGZSodEkenIbj29wiIyloLuxBrO0louJvNizA+s1dXfTLcB9253BPpgdbD+z8
eUI+E1SKcf7g3fmOTyzN0be0JV4FHhHFq3LEvUAk7QKoJi7YdXRJ/hjbhmcKMLpDkKchoRV/CB5Z
jpUpw2a2Zf1+BdmFFZckh9xBb8I7wzMEJLcNqkP/23mMFYz9NI1mW4XVYeHq7j0ymp/z+sQxACbq
HX8aMw+Ye6OfWaL1+ZYNFsx5tW9hKcvWdMI9E6LTO0BNGkezO1a05eyHNnvxne7CFZASp3JG19gZ
+A4sLmR8VHzV0pANLfQ/1KrpDmXjGDlp4zHjAMSJBBaFtgcLUc4thhPVMFdfO7og/a0MeNlfOzS5
K8SHmNo4LL2I+ONgg3BZn8t/PYsBKMVdsREtBABLzpFOeszXOgcUdVk4kgv6+AsA7nK8Cpvs3MwQ
dkyUVZLIeCgZlF3jLUfoUXF1OLGfCa8609fM2N8T4WP++Y6aeS0vm+/0twZTCIWGZG9ELrEjBRma
74PkQronC2/pcTPBmmd2dDHWk7ImOcNQKoP/JDtI0nEyusle2EScaY/8BM+tCNrQMu0+IGbtJhzB
DTHH+Qzz6vI8jZ7kRqgZl6FHypErubrO2NEdzkqQfo2BQZgzW+vTC8kdoX754URH3BgsZ+oT47nk
SRS2oB3851ZKGHbNX0c+ob7JoYTa8Zfww00AboGUOW/m3UkLxH/4xFIfRobkct5mnsU5dAH7V+7c
mild4xdIVuI5TBT5X/mFnrYxGaJsOJweXqfogKAEmPDw9zzVSJSKFXoEnyXOe+PZYl3ZIiVdFvvk
3l7Lh+oZgfyLEr4HpR37wnd6Dd+WchDRKztUYEt1kbg0Q8pd542nzJLcfN35iEQHoCy0+DQY0Vh9
TqWv/hpLgfgIkE0kFfQ+UF7AwBMFayK0LYfOBdKI6tOiEWmsWojj6j/MfEuB2AlwKTjRU+PLZA4/
PggaZe2Yj3R0KTMdVhjW6nClLop9jlwXTT1oXX0xPcr63/S4tVtyi1xMmf9fUoofiAMvtyS5TYEs
OYXxsC6/KX1w1SO8N5lWnt9roCRcuv3bYaep1kBQwf8mK+CcDx7VbCGySPsoq5le3sQLRfmGx/wZ
W/qKXjZkBPYvMs+5vsBDJ5bktKKgQPoiOmH1cWov3iXPlY6Jk0ycEyqnVfnL3u40TraSeEg/c0Tj
rWEbdK7D4aZhB/SzFR0yhs7RHP9sqXqDcuyvL+Bo2CGcMRgs9U+x1e/8EO/Ii4XzAkNNuQD4RFf4
/K0pMypayrCdrXhLJNX5RQuTzsBot8v6RiEv76f6d7S1W+tNXxt6s0O0zvDDrVEbfRi0/wu/EC/k
q3JbnFl9aWaxPOYYllIsAYhALI2ZAu2F6/sLLfVp3Pf7kJl+u+j3rOGlK+9QDNmUFx53z+7YZf9Q
K3KhOq8/Ug85hUMvPqK74MuxKz0wJHE3BO789GTSNrVVeHjz4c7Qjna/z6vf7D/rOp43/9JsQVfN
nvkmn6n0usihtjJvMWdAdHBdkO5mN0a0Uhpg3aCfOlDgSQ6zCzyXcNuRq/Gi4rwPmrtCxuretLPN
bKuggvmb8q16hIJMV3Cj3Zpi1dLfYr7Fi6GwU0FMRN+OdQjgIj0uhgKY/6YaiPrxSatYoj02V/9i
+M1Osuqu5RUCRM8Eku4KQL1deWVXXCfZkoKEcoIcoHLiM+qgvakYgWhQi+yNM8IG44xfEMU4bPhf
DtDIIQZmF7/8aCnPrw1ZzjxReAq/IbER9NZtQgk20QJpzrl56FzaLVopmoDWy0n/oQjDoEkn6Akg
nYrztRSLqc8SvTbN4HJoYIsTVd/ArwiS3URVhJsGwGsfKHRp5zlmlwl2hLWOndQqaGOKFv5fAEd0
bv6K28tvkRwAtWkB+gOjl+E9szphpQFX4SiBQseJqp1mOtDcybyEuIBJtwR0kAm4S6o1oPDppD87
MuSi7Czp4q1wbZEllkB8Fg7Ip5gIXg02/fHBmsfe00IYOqIcslpf/sqi3wQ147y7srDivnfENQ89
f7azk8EZ/WmxOPbHyOWoR2OLtbjB9lIhirNRUm91R1x0gWbnFkB5RyMa9zr67EbVP5arAzrzOfYm
8ApBqrhjthZwO9Aba9eK7Okn/kn2UI5gYqJUx7QMhHY3xe3ki3CJFW1aHOZArFfRNzDMOzN45AIU
JUihdIcCYLBCDkV8IgAaTuvmi2htWrIHnvA87iOMZkjBtijlUITaCiP5fcR5TLUSw0u/O55kYado
trDPPNKWnHyAGUEA5jwKRA8KuGVyvjbhreGhpDP03PM2J+d3Sj4guG6kCJlP+/6A+IXVfWSjgrRw
EW4IylhJ+0eJ7RICfnl+819m+04y+gJ23/jCplq/tp81Gtkjy1h07/m+BifJubmJn+vwF/NbC1Wj
XsQPHg5lDS+ptyR9yeFpmXg6C+o+vajb6qYSRgiKt11gR8s+cJmmv2khpw/eHXVHfqxHCcTuzFL5
/8iCLgD0hajzeUJtKmxHGryIn1z69hARUbgQRQAqkEeN4D0bLzZxlouMPay7hpSjqb5iT3o9qhk8
ihO5vbXfUhz1D1yf3YOnXAQo+gAfRscblSFPAM8VDzVfiRBd3LHyScpdKBBEMY5ZwTFE+PNpl2yr
fF8QH6zZAm/JmScxpTt3q3esexE86G7B0uy++dcMZ+aDiuIRf483k92a0beJXczvZG94kcgAfAhQ
k2WEbmzYz2IpyF5OwCLphzCeB+R0y/q51GD3I/m9f27GNjnp7B3LtrGZlHUbDT3dwEWzdAV4Clyd
BYiQhCWcHxLaKhIwdZmqWzG1vFF1Gg6RCBSaxTMhFPWNAgXwGhOG/ldgZ5lidcb551JdoO1LPyMN
n5txZ5lQ1ywdn712EjdE8CQ7fVh+Yhs924deI90GiSCjewdkmHMq/c8SZvgaxS4rJmqt/odiMpkn
G+QUDqv7Av7vWti8GASJU6kfnaPz6yrupMOww7sybpR7RmTCT7/HKc+HyUi7oNVROjPqTu7BTjsc
kvUzXJrYW1D2Mu6X/OgDLnE/AzG8A9IAEeD9gnHM13PeWGlPhxcWE0Xzol2LcGlu/FLvpM2i/W9f
lji60c1lrEUq5nF80MYlDkBmiMdcry4tmU4GnxUMFHSDM4tktHra9fZzN6/ZPtmnhZet1H8fePFs
CeizeMcaMv+Io8zoOs6ZolDlqizsKmydyUugTsSCTRPN5rXqsBsX2WPo9jPYpamTnbtrf5Wuiq8F
+YF9vhXWMXE60YZuwbAo/vTEQxAJooDjRivg1pobxoaZourMtumJ2AA7QrHC6ULxCyf6lzswgCAx
Lx9TLxMsp/1ZTS3KqbOMIq9D+2E1w6Molga9NNpf3hvbB9+MRB24qpRRvn4wf+npegVReYVLqswI
vJazD0PV6JsUvZbzVjV/EBlMMqmwTb7lYcspklMRz9ErqOgmPoM0qNk0OTiik/mnnOTN+CV5ym+/
nX4UzCDoHehy0YnqbdUJ99FB+EkO6U6k5susZJXsC6bStvpVgy/ifEguwxcLNhUEfMgl86w9GY2r
2iYliqdQ2jLUmXfLx7TOv6YyXLlSUiQrGpidFWVW+2iUY7aOj/m/hFRDfS35CmdXJSCKNqKL9R0p
qxTBL1BsZrYBVlScQsay+lZXROrRr68JoYuWUzeRRupmuuoAOOkesZXVHiJ4i5MRnyWz3+x24X3a
CEbax7rT2xij6Ak90B277ZXRoR66mOrlXRhMD2c6r1laYcr8im/r/8fklBdXoNezLITpED0IXgW0
jLYep+UNgDOs6eidMe7ewfMT/FnSnaEzhLiS1JGenZPZi+yRjQKSmg4XcuPkj8eG56e/NX8tsjeE
YAN6DZoJ+gowfXGhHRTumUsyhwRwIdwSzkEMB0fiIrGWq7CwaHXNp7JuXPbuofURNGxC5mvTB+Bo
YcS+sil9Y5naOW1G4Lw/rAE1zSzuACLE8sKoM3SANtITNnZttn9q664PZFbDdmtuRo4sndfsaXg5
gjV03uvlqTtxpwcEFcE4joLRkZy3rR/rP/M+0wmHRTy5VeJFiCoZ+dmxMbcx5A5UvVvU2rWFhtCr
fnJCLBbD72fHJi7/chg6GSeWAs4kO7hEaPHusARek6dhzPEHM7K1kBO+GiLswr28AlXBFV3iwXAx
Ce+Lde/jE+r85DxjNndXsjWLbsek4Mr6S0cOZ9NVs/q9dlff836l7cWffoBovKz/Pj/mnWj4rRGo
S+OkHWYHwjDBgjjRnbIn4YgT+a8TeSjtcBV+OHMnfHAuJlQHegeK3wPC+MdCyiiPnIlzvodmRRqM
Z26MqW5f8HAkDj5XRguseqU1aTDRiyw7Dh0co3hlP38UsznJQmDqWUT2yUbYkvO24XYhhgygq762
0YrpNVtysupVlzterCHJ9IndXZNzHC4NbaFyRn2Y2TpzWo7z0OQpcugc0LdG3zAnwZXSDxchkWgE
2/5Ff6QJindUEsoJihT1N1zAt03ZHTuNK/w2D2GZAVbCYIdVKCTVURLm2hd8vfwq7XLkquVcO8nr
D8WzctSOz4BR7oVHdUNbO5CW1Yoj1TxfmxuFORntEPmM/WZBxW7haCoZ/RdndVdXjsh/kRCGAMwu
ZAkTw8SiHNyXy1kHgQUv5W+NrnE6JRE+/4SzQ4fvygj+SXfijGhiA5jpUnp1ILL7Upwcaf8UxKx7
WDccev4sC8qtPFFwee22Wkd3DvUyBtx06Qj1gk2f9/dDzC3VZQL6CCErRooV1Dftrt3NOw7PjrYr
uhNSEQ7PA1hZu9iqD5HC/DwrbNK+Pg800IrfMBaxVFcMtL+GshsKLmYxKvv7bF2jXOEcSicf4Rqb
IDtggVd9GpksqUXYi8xN7lBzUfqzOnJAXPUnOi1lgjEB0+w67RY9wpPMK0PaWQt6fsMfSzqfje4K
hyyaXxEmJv6PnYmm/w/uFkZJpTdYYzBzG3KnuGT5P0h42br1yyvCILnZ8jRqByL6eNmbdDMjj4+r
0K8gOYXMGE2bNQXRxfBmLmJ/kFCscJ+3JHX5IEsI92znCNPxlQOmtD6CE0KRg0t6EL65h+OGj9uu
RM54wQDUcD8Vn19ZvFTpAAaFV3+DIGg372111LKNfMX1ztULEHtekBNu2r/PTeLT3cVtyn2dFE6L
YWdgDSJQelj2dC058TDlhTx5Hv4rCFQ6GnTaBH5MUMkL4Jb2myBvMkOJe2oOsItpqr3wvti4AFMu
K0bzv6Ve/WClai7araabsILXZwtX6Kl+hPdxnp2hzkFvbkm7xcNAgN6V+vrFIZR3WTuw/5XUrb1L
I41tBw7dgTeOzuJ/YuSBvrH8xWSFFh82q2KTHbDkjQFKmJ8CIiP5xNRJrAXDV3ol9zvgAHGsfuBH
Cb01YH1FD8wBfkU6Fl0VNiNO/RsNLB07E91c1g8WfmCVLEKTngX210mnPbszCMxVFxjk2Cpim7v9
gO3azXhCrIKyA/MvV3DQA4OAjNBPsod2YKXK6Elke7aVTQxrDNsQRYuwIeA9XPb+yDqH4mw8TTkn
hdNsmOMhNdaOzN2lLYPeqSGL/huYEBgauq+MmoRtcyk2iauRJP7cjpxfTOiwtDiKgFIYcQmHN3Eb
dhxj5KbbKOq2peyXQm3V+RodtfPomg/FH/3xGqnz+spCwZ82D5wWHzTSj6JFtgPn5eXoCjPaAQ4C
c0ZKVEVRA5PtPcZPS0tDFfByizLpXa1ADTjxUK0ihVTxZUhJh6k0xo3Qt+F29n5hdqk3uD3Wr74K
PszPtZk9SPSUGN2+iZCPemdQd1WM5MhEGbSTk00bJvgVOLCzeXMx4wpb5Dnn5Nd+pslCgVKu/9SO
kOtg5cAelLbxMu22/S4pYcc9kwRLYjaTE1BR50636tLG7ymW9WkIkhY2jEErr3k9If5wZpNe0EAY
Cye/okCTqWeG3jecegUYM1Um+ea7t7TQ74YSbWkffErVD+vZCofve19yxeWMc1mockRVcbfAqX+2
De0N9Ne9FYHWYmHqULjxkD1J/Wq+DIUUFrt+9UuNYxQp3/3Pxwh9hD++AtXBMO2wJW+jgBb0FSf2
Jwk3dCw0DavQ4x1Jh1qWdspnJHWHWgUvYf50huf3B1135wxYa9tLxeUIcy4sTKoaCfvbjuTfsQeu
hojwSZXaco7BugGUFnIMbDanHWunfSJwgdMgjgW0HHTKRJI3kHtcIC1koODpoabqGMzqQAI5FFML
hX3sow9tRkz9WIYH+fhWUD2KHwdTtDaYToJoeDwUUWar8YYFRiRNpwG6H6nD5tVsFOY54FRamWg4
urEAI0U0heXblSXs0B8/8gpYbMXEWsQ6gg/jSfsA2Ay7mtiVrkgoMs26kM5S2Czb2dMZ+THBFWcY
BduE4DruE2xU+XU2tJcTl1ZoAjlCiE23bVbrdhYNdpc1tu41oWkbLI6AGNGNZQ4X979nTFNsuflK
SnU+f88uNSDd/iBPe2t0Ls3PnOZR1lBMC4E4YWRryxAvaU13gd0Zj+7E5uGSd1jxrpX2mL0u+qt3
auMoDJ54VFROq8WPnIfOOwnid+s04sx50/SIO3sANJE1lkY1BTa9MH/lFLU1WM4ma5zmFTrcx/51
yVnAOVdy4StO2w3G6eZgIfei5qVm/vD9egY65hxfOn+6WIhHFcpSTI+sTr70Dzg3+J+KkjvaK3Pi
rSq4JqypWP2epSrGURnf5XiBJ169tyLkgIIV5fOiQR1FWyk9DVIM83DmSDApYprM0ezlvB6JhNtS
p2+KVVNNnHpiQndgpwsHlhwwrdrJPpXD8OE9W/f00bJJEBy+17MngtYvJGPHOFcOT720AV4PRb1O
3/+mB1Nr/zXR1JFRURWPyjYbbtGaVnhroCPUVbcE+1o+AGotBSoJfQYv7dTJ3y3xN+9+FYkRwnSm
PmgUFO1jl9QlcvwjzOwnTbGswrYgukLOIUFtIOPgGG92cWw3JDmYTwSo8+br8+F5peV5eKnrpMIZ
WnwsSbRk7HR057GOhPqlmtGnoMAyY9wDydtpUz4k21tYOGJPQM2L9lRIJOeXWjDuxGqj9jDS04y8
OMPH/kuwKtIcLbYSZEcDGgXYJl9wQLzcDL3GftKaK5ndN35X05ov7NHkxSmz1Szdjyw4Wfiydm9K
7RclovE6Tw/xUBFpf5BkkHPoGZqXrU1HIlvOUOQh1DZnx5ZGTvr8A8+DONSAEIVTJkPJhwBEI3e1
1pcisorK+JfmNbkn4jKZnSeMkUlCjyr/vj73qTAh/0ztjp8Oc2nU2dK+g/CigpXGFKXtc2xEH1g3
ud8qDf/UHqlgkk97fMt0MgTdhpQMpIYxXHuoxTUAZieJrSgXrSp2wYpf6M0V8VmonNnMvDKPNjFw
GLniiF3ndFLtyGxl/3o0jZU4w8CD5gvulKHJnkkaUkJ5Qt8ohS3EDRxAI4q4rCVegxGiF4rpsx5I
JFfW0y7aE0BQW8Wt9gHP5ThpkvrpaPSYZ75iMuzJGeeABuoPAIOWKZk7SXzuFnzDORkWleS9Ix0R
OPL61HDnxLm1JxGMBF/b07TnFmr8Wk19bcbS5NSaH80yn5FdW7BesiOtlBLCyEyaBeOA7p1G1uvx
Yn1+sj4nNNOWSOqvdJV4P3gXXg+A18VSAgX8lHyxzjbJuX7FniIwbmNOuokiDO2xRbOkoCs6RL+G
TD/Q4RCl0ujW3/TxGUf9/jNS0BlD7UAuwvf/toXPzyT9NTFeTAGVYDXfrCQR7sDyKtMZlA5yi8Op
L2wz34xgXa+U/kPLrDx9v+0qyQgZZOJSe8Pb7YzEpiH4lo4OHUe1AJ8wkGFl2A1/XIzv2I5XIYCe
8n0Gn2PMSCLDLG6GHI+fEh98Khchi61k/bnqP50HSM1Vf2c8+KOPtY4fsx4JIyxCTzqwcpc+lVnN
11UJmx8nxy7dOrzB/I1JnENQ634agxJr8XyZfkiLNA37Ba9tq65JC04qzHak2lSYCXoDFHtHnp7X
yuiPZs707iiY0ngJJA7PNW7VlDjE6S2e3XdOn9LEZRMmbqpCJL+QjwMUIu0+wvB5NsEnOuRkUN+H
WbV7k9QawCSxjHwrIp8BKLOlaRvno21Au33kMWGqJchryqHard2eMYy2SGXVNT9P8r3oUTCltUnr
TQKwGeUxolgnxrVO1h0igSzhwBcFRc184rncjU5K0t9CPkWYNbsC3yUsZxj0AyfYDtdkcxPIBMoC
yg1fuLcdPXxsOewN6fVlEKDHWTSXt4lL80DVkUkxZngWIbqLWEqAUnf2i428iT92hoa8LG9FDXFb
YHsYmDHP22rYcVnRCIAq02tHpF+T5eMxyy6kfqwbdXYEZHwMvadqOh3TgrRjg8rINOEm8/0xfnJC
FkdylBCyhuL30/wzFhcBQxgZaNRcyuvsmu1AP4PU8GXhyhxNWlbRfDb3fTFtLaJEkjr3m9XsxF+T
Lna04zgD3wFuKKSDQMCiwNwIa+BkbU0xeiG5M3G4Vq8Nwj2YWfh+nCG5Gp9719BOFr9KM/Jj9muF
5B/cD3FXBxQhtoYVGVsZLUVl+3qvIxAR746SOySdeHp9mqBqmI4+GknbGS1VAs9aR6eAR0284xej
7RkVvgmJBU2vKZNUODOZVFqdCBBD8yMF6DZTNUIlpYLJCm1dVSYjGsnrJkJc1zCoS0YiRFQkGvX6
UiDoAoD4fCFg0EOnpZHYRwuWKfHbgKRfDZ7R6l7BOob0E4gZNqqCeDvBV2bfSe3T/h5CeRllT3si
2An06ktAiRjipjbF0BXrdwUsdPaNLJG/SWCLETXp4mpGWZZ2pfVJj1UYOR2s1uK5NCTkfCutrkB7
L4TQq8VLNrI4h51DAkSnhYgM/smTxXTW2qQd4l/ME2blfwN6k/dCXuvKWiKmQ9V8EyOn7iFAbvlu
antGFDWpm5gE7kdYbQNWdIN/wUMcvZHgDl5YUQgQvcJHNSNjnf3lLMHJEw7Bx+kor2J646rRuPT4
Wwl1X7+UekiH/2RtH75ZPvizCioaKi95JMuexyQvDQp8DrKCjQx/o3JYi1uMtCM9B2xjPBRPGvKI
xioGlNAX0Z/RiU9ZLCKl3zY6UTLaDZwAzhwWkkv216yEEX705LWPPfkdrVjRp/y1N8SQCHzK8y+s
HrpJRvH7W0GV9yxPs4rhMbPhryEjJbI80YemjYPcTKY7jlOhzoDhE6byREq6ltvNLMXXbghzlQaM
RqGMDj56vQJ86+OM0bzyXPGuxKRrIz9AnzzIHMNNZqevH+X5LRR0SGUvnfVWm8e2TMThW7XL58sZ
oEeKReJOWXaVXYinggEetyDjMuEXaigX9Mqvcj/F+2GGABQ5YRbQcFEux7gvH8+Eq8CsDgsplBoT
Mey6l46RcIt1pGNEwz6dEh22xO4x8gCLsGG4b8yXL2bxWSJal4Wnl8A4hAkgHaVaWyqMqXGe/IRw
SZGxEL7lpjPO70rm5aLiadvI0F19X+mdm7XKlIX9/itrDJ70k4iSa9lrVCsjk7cFmC7wP2lEbSJq
bl6oLqQ+5MNt3zvIOWZm7RYbsA+MmEJrmWgs0nXjxutWme3UzWyptn/VcMg0arBkUwpDcKFVnZzU
jRmYvL3yQd2U8dvLDMQ5Kr7PJ2JzkZP7VzrrdvuKs3Op7lpSGjFCdsRvEqoZZoXbEsWVvHbwst04
GxE+lqsG7FRMUxOtTtaQetKKl2EwrqzAt6hLvySaX+2U9PZCaPIybl2c3RS7r5OVYSBzK3CN6jDQ
JIw4Ktqs2E0GUt+ReL+UEssAYQmk7TL4kC96ukqGrfof1YXhSYsWGr48Vp+YwM/UFQZm3wwXX6Qn
KsKaSrEFsoUDU+x5bR+8jslfHIy/EWLMVuc0xdghCQghHXOaFuMUJYjOV5MXWfvdFabt17CGDDQS
ZdV6bZysMkFaGXHs6NmxJiNR4TPnEh0LlLDkQ8iQN99N4nZMKkJf439iSJaWGBMNo/lGJvsA9rxR
nhMTwox+yEciw9MV9y+OG/dZJkQXv92x05w3FqR+9mfiOaVQUHU7LEACS5GrYc0X0q8EE08fHarn
Pyh+Bu3FVgKkTLIkcrvumrffYUbSBIf1XAkEItqii1CsCc6Da5CyOSvQP3Qjcv7H0nksSYpka/iJ
MEM6sM2IQIQWqao2WJdCa+HA09+PsbvIGeuZ6soQ4Jzzy1kVJ0IvNMWkigUfBJIGWX2aPMekLj2a
NbQeSFPlu4Aynq8uMtQOyQZPVRpn192mmq73iHx5YjX1ewFFghY+xRGBLoIR0voludMKVLAciRze
McG7MQFQJcURNCY2ND3azupHzqubnXMXs47VqM2Qk6r3OcJnriAxi7OHIIzWWTjYuYfjG1FzefIO
qULk5jNSmndlhKUrvnANl4b0ALP5AhMAEhwZRJgBin7H9o/412TWZ9IvJPpEPN5oy/Mq3Vs8WgyV
Z0frRazGg/XLRaWaaMNBXCx9hf9mJkS9UuLTyz810/wg6/hLZvwb/VWC+jFsTkTZjx5PfTUlI969
k2BR81zF0ThJWtzJwInLA17hUzs1R6TYRIRQBT2TH4I5a/HzN3zfasvfABQAMY0QHm8TCQT6Txe8
smdumjE6uOWtxym8TYREckMDUH2Zb/CD+q8la2zAogu1S07wwmLF5H/YcGTntqXb2C9sG2yz+xH4
oOD9mdO+JMN7Wu4mWIDxc/ixuOmBi9zTenoSgGFbI5AUwqWCViX6RozcPCFKtwTjLXLK7jbjyoZ5
hehBn0WaN3ub3+KWthN1b/Em1jawSbyVsbZfK/WorwoNTpSeEEJaYfyi0j1zoKcoK6IhguXoyWWV
I8MsdTWcs/QIhRLX/WWEL7Sh+M3lZ1bPQd5Kno1gKSj8XxyX6MJSwLGdAXmYYqferNSTKzz+sUh0
EhohLsd3hfbY9K5mj1H+JouZMhf7AqTUlM/KQRTGjBJ/tfVXgv6gEUAv1yknbm0MHaQ6NmH048Ni
LzYAyLboDYYAu5kvVc9GrHvpJtUp/zLMSuVcEiJNiatxizXtpgn97gAfTYN9HKziWKR3CSz0lGzM
K4s8oSwjNMiAkSfO/Zz7TY/Off+P8/rIvbJgr5RLkIzGMSkxGJULqa/EIp5InYAoSFCUR0QfuKo4
JLgItlyaBtgHbwXxMFwuGfd0Skk2kgF3FgiXsrd9Wv3hj87AkBMtBW4HTYyLL8S6AaMEfcYTLt9W
eJZs1iydrX11R68ogMNQ0DOJINIXRA8Lnk7fEkn68J8yfWXd91h/JvGTlP6D8SpKJ2CGcokAwdXQ
QDtjBWkDKlDFhbK+sLH1ULuTEu0tyW0Z4Xfp9iRPE5dvyv5gFz+myA4TTvJ0OVApAuCI2p+f1lnP
EGAaM45BXqtw7wtbEtb7yOUpLTFM1Ve9fzo/DUr64gGFOpc++bc7ZpIa18OEqw3d6pTg0o8B8ign
bIByiW+mZgTckGRx33F3kzxil+zm71Q8NOefa5uALSxnlKobB4L+odsslL8FCZPLLnDWB1PAkKhI
wGC2YvT42R7TGbm4HWs4ztXqc6uQNcSHttlR6TZ1GAV13o8G4wMSTF450VgVyQDdzJ7+i+cTQ2zV
hvQk4rrgw849lc9+a1MyCUgiG5ZcjaFM/Ygsg4kIKeY3ShtWNyAVq+kYNdYb95ReFIQuoqhlJxxI
K1E65WZEy10MOLQ17LgPJZnwHOzz2LhUAovVBqUT4k8Kkzsrj7WaHmtp3EGuPEJmn3Iif8PI7lVy
qrv12FQ6/X+kRg36fkqy61bVXN2QWZeZXwCwi1j4NJiR1zC+AVyd2u6v132XJzsaA/5zvmtkC1V1
cm6+LcpTP/lkO+4wjUqNOj0wvEkGqKqqTti9veS8xVATKfgg4rvojvnnpbQmnphOoFk5LfBjiH5/
+iC5fw9L/Z70zauIlxcCwWTI7qlM7hqBqG+d8h+1EBpNepMhTliKAKe9mmAgksQ/bHAqprI0NwMP
45e91/SzS00EpajEkaVh3Jah4383EiOjYPah8dKmqbuCZdOz4ivyO1u8aguXJUGO9lLdUz091Nsc
XqeXpENrmBpnbAOuuvpSywMB2kWxYaRBopkabVsUgNv44Aqu/IPearx7ccpt+xRj8NVslHVR49mI
cU3ThlhZTxPFkNjqPlgpzxV5eMitejsUyRwyYIWu/V466E2srf+TKA+b743ATOnWx/QSE25r3uFN
ZqTlrCgWt30MRkOC4eH+pHsGGtd3uSl76ivsnXYtOPZ5EpI5RuQv9Tpt7TtEbpWsXan2aRq/1Vt8
bqbFR8UKD6G/BnLBcLvs1dtGwfLspxBMDNXBfLk5b2VbrxDYIzIv+/2u96jiKExaZfTTOCH5c5Hj
+YWpQDy0z8RuHlZa3kUoQlYfTfqmgIM2rja9dtkvLZZvv2MyjUiQh/fYaDWpOsQLkldOusZZu+KQ
ALI+xwDDGWh2rp1nWskbGC6bFBpC5XRVHGV1S53lHr3odELfkHf7UstvwIKwXcWwebIdP62wyzRH
lUIlozlQJ25H7r3BVZTKYA7MVOEz+6qQaCFkm+3mWi/WZVHRXdMBYqlnqbyNLVcY3219YTkhe9GL
pvwaJz3bY/KAB0zMPnQJYpFC4WxRg2ktN2bdpnprXL4VWA5ypXj/cMbp5zyNXsYc0a5oach2jTYW
xQdT9uNLR4JEZjisUcgGWIoQg7t7Nfm0Lbrb+rtJl0y3bJYedCdYiOoPm2xXxFOm4qMJ4/tBFESy
tKFRYzNcdGu6zTTlwMO9bYm5WxiVy0f81sCfcK3vOyIYdBQw1J0TjIAs7VV3zlnzmZxT8nPbg0uw
ifYXQebUldzJkG4kZxjm98hTyHg0WAX61hOc2Cp77Jsl1wOomDsbRFOg7rpPemC+V6AM5Ok6kf52
RwWWeDAwqcvGS6YAbwHoVqWrWQQgNrICuLYOaxKdB329TlF9bxLrMdArli/Xg2//HH/HpAGOOA3o
U/QcyDjH1wymAzqQBjQZU9145Cp6y3eqVaFSoAZV/aGhpzALcnKBUJ2ahM8JEeMzeDMYuFRrOtA9
gHJRNfKriIobYjqcImm2oebrte0iipKHmzAVqi4kXsb1xmOSptfuZuAqsnQk1rBEMyVYlKC9L2by
gqruiu42GTTc0V5cLUUgRpXFl4pkao/4f4kN1vtQZsuRBOSWbKAuN89du56GkkfIjm99MDRfMaO9
MPawAoLaqWqFcots4nLsJ3e+MtwdbTqT2HhKiL1MIlRGDIFtYhN6S6iQxPcz/6YXgv9Rr6arMstL
9C6vxtzQipgSB4jgg7+xQmxH5sGAHKEs0NN0gVvrga1GQb7WIX3H2i+1WnyCdxfj6Zrp1RxvDanS
psVzsE3fEY8Byrml9iLC/FU541MncZePBVnXADVHTAxjart+O0K5O0V+t8F+y4IFdY2vY/KbuveM
azqfVL9CaVKMB7cMRImSVPQnU02PLTax7rkZNSKdCICzHZ1VaIcZOcUyXMyo2C231RnpTkfjienR
URt/IraPNJzWZOs1YedvgC6U3UlEEUvkkkvHhZZtc2fmeAbKUtyu1RIfUYjazqHKj13tHEV1c+lB
rsRDJfJDNahBaGDL311c0/ZbxjmrA0wMDKU0Qlb9P7TDeVQfHQPrQndb5u46T80l+5Xgk11SGDp4
3faFHbO3u+Os/tcM2MoVfIWEApOJiFpTMFSlUEXzc6hxhyw9LkJfTXTPV8DFEDkrwEZR13qSPodp
uYF3MqT1DWbjXzkpXqsLwbzboNjdUx36YFGI7GpJBaHpQhBwrT2imqQY+10UCx7Ri4sQVmrsC+XV
pG/C+TdsSJXAdEpJdYVmFexKHf0VNsKoPqsqC5OZRXC5mslpIBwKAkQTPyaawphFS0FlT9B1zxas
lHag5U5IY6jZVxpe2NPBtthfqls/qMy7M2kuNw6JGVTTsB4L7YLWdmV7ArzH5ZQrwZcornX+KZNv
pvO56qPjkpdnPcbWfBwaXCft4qlxf4U52FWSvhJj9Dh8PRXdwOwkfvmzEOVJX0ovSv+IRjuJ2TzF
P1HitObIda54g/ueOQ28dHFKdRJ39W2z5wu0rRCP9kgH1TQx2wwHy0nRAciDUHs0zAhSBDpgReM2
BiDfSFKPQjK2eY2j61YaM67rvfpne3LNtBRy3mXafxuBEk2BJlzg9/I1BBOpFOnw3jacOihrTV/a
9XEeltAayfspSI17d6DFnC1W2hsxwbn2D8vxJmKRK3TfvXzXB3wlqCtGsAgnzt4cvLIILeq8Po3O
Zx/9nfHglGlH2jkJ+q3+bnIT5ZUaSmr3NnSLvxdeWsb1RVUqxgvUSZVyrlf93MfNOUN/zM5MGh9+
eePSpZCuNph/lZ14qKxWxN+t7kV5zuWx2HLQ9+Vu0PVbUzqcmhAGzidN9+fGuJk8yADxyT9ofEmE
mQn1GelfxXCtlequrNS1P1PMbzqKh7vy36rZb6bqzayhf/XxEKOs+lTVk0bDjwNradd0nSa9N1KQ
hgZoMEKTJE2CgzR+myroCEneniWgMdwvu6Saq/veTvYdTjItJ2uBEF+TVU5yFFvVkdPwKTCylOzf
77GNNO0tq6KAb5w8951uJy/xQ6TUpw4mRm208yfO3mZropmn0F1+Gc1MAvoQAMq/rbgeC4O5J+lu
CNfT/lZHQ5jz6gD7tC/Q953ojrGFDguGV7RBFCN/Be3YrnVi5juoho5pyBbvOC24QVUT1DW7rNmF
nEhJVxwzz1tuPBPUC+o9Rzm9ZoRG9Sf5Q+GeJQaXUASNLl8Xmo3ebuRtq9pcUYjZGpENOxViq7N4
QEAbbrIMeLZN2RQqhl+6f/oSQSDJ6WlzmTNoRolCFSNsf05XoltsBC4/R+NPTy/Xxl0LSfChw3uw
GMyQuG8EHYunCcRuQFyL6WTbrxkWt/0111Ta178tWKSVZl+NL7blq+5JFwFKlOgUBBAOs0lrhwSh
tVYg2xB6mW8dSW0o03Nuf2h5clfK9ganJIlJS4z+WJTju2AY1b1lNT1zdL1KjzjR6MKev6Kmv4lo
vWUcwylBy4RpogKMfholQU3pjv9aweCT4l4rhNamHyqebYXd+UvoeaisRtgbfCHUz9CbE6N5HZVj
q7a0JC0ntyHwhhkat5+5em0rw2aySRrYclJ+wVofNHIsvCgnjNcrOkYaMIRlwVCzL0wnkB0wT/yh
tuXR7LejJyVUkYgXB+mvSRrsvqYrOc7iY7S2xLtarz5X/FaQD7NYr9mRr/+N2HP5VA5SVI8lO0So
pkyF46Q+TZO8lPCUjfMu0HJ+Ff3JWJ464uj6fxWsDsSoBuGpSPKpuJJNuwyQQk5gYSP5Tv2PkfYv
VR/PHKmk8sSepsKjc/bQ1heMyk/bfqc1jfqsOKC7DDDB9iIo/XT2JQx6pXyTSPGZfXGcuUDRi/sX
U4tCT6R4r75K7sKReAS0tBY1HxFaKZu0AORlagx+dbYMn/sgwUM27Wzz2AVQIoiX/tZLRvl4ftDp
uYRUleonQo593ZP+AVKHljLCjbKp0MN8Fse5c07Jp0kq6XBYQSLwFcQ9vhsOfA1s33LvRCzFPEQ7
lYqGmbp49IjTcaM3C+BJ0xugbeyPmL7ciY88VCPTXyn9yepPhdsuAj0flvJYYCwCriLSedoPyQ7B
E2wbEra3rzixzkAdI/n5mnLuvysFARvCmpU4KaHuYN522/8kKVjWN17wc+i8OBxA/tLU8nNifRXr
RPvMYYlJaPxQu4BZ4k3zdbBEgYgSxZqJBZ8aW267tAdE674lMGtHVCZ/0NlkPwOzlHZgoCZNrPA0
hzZs5PEmCWgUA0LdMdIn1JBaqxrmZ4NQCP5UxgCkaWyAHzagJMJPDii7PQ0cJUv0M+tGyjdvZbGL
UosnIeb/LRNYJRPJ6R5N3N6HIHYRFGXpfSKax3E2fQrC0QL9WkeuwVYypf3xf7di9l2S1pQye9Nk
FXQ4rfn46Kem1xIQxU2+QJeD3zYkKpWxs7RempK9bK19EhOQdwc78SbT8RTO8ny3IB/aWiMLHr5I
Zw42IzNH+WrB/AFlzjjl7d3vuYP43ioQL9T4bYNqvYcMJ/gdIxxds4JPz+b9sQb0zf63Q7w5MHyc
MZXSDagQjl1a0dlqxxPUVB8RNAVUAhhgiZtFOFynEcvDY3YpRZiyafZSO6K6HJSzLZoLVMhFUkpm
2NKvdeuSOQbagQUgHZkg/uCDJftXKeSHlqTvxtw+xZ+SUl0TK58cwxquy2pmBMRMrV2F/uMg4k9r
gBrAptqQXVaB32KuZtVv9G3N8srpHVHdWkW3gufQwEUiot8tYMvWbUcCenEjQN9nvQa69ZX1v66/
4whKvgoI7tLa2Rp6bARl6sY2Zb8su9lH46PdCD4EdUMSI6/60I1D1nxFlRFQ84lTlDt07f9F79GK
Q71COc/1XQxPN59f6UG1x1NRi5Mt4rMWU6syUhYoMKb0L8AUg1pi2n7gseEIC35UXBNV7h4nYz2W
MYgt+EiYDjdHqru6wM1O76iuAADOxOKl/DNICuWW/Ap5csuYdgj5hjqLqtRWRbyL6qdlUNLU0s/j
yIsMIvXQnQiEKpK80o6/VH9l5k9XwceGgs7JGKJVHUUBrgtBjqzpIQBuSa1GOzdiCadfQFt+2TU5
HGFqXC3l2+4gOdET8HRd7mOlehEFsLhYxh+Uc+ybltz4tjhk/HslLdLcy/LnstVE2ThJyIHZrIPF
35I9J3KPOhghi0FPqqN1KIAJLTRls0bT5OBrOgGWXOjIfg6ulR4iHqKL9DkX3Yp7hyg2AEpocywz
Lj+OFAcTIiPRUV83+aV16jPcJIOG2SKs0Q4qRln2GAbHa56iYo62MDt9x3HqqNlX7FofJnNc4Tp7
E5jJ+eHcXQUjpPvZuxp+Ed4O6Bufp1MPXoP4hCFt3BR3ZMehsbpgzo4tyuByX7U/DXiGXj1lOtVF
0k8YQnSDSmg3EG5ydD9WSHsDmmRGwZ5p/1PGJl9tahP32h/Kb8c6jzC9MWA32vae1rP0DeEpMlnE
WtXoqfC43NQabHvLGqNuzw/O31o9MYdZqdgJBYCJmPOW4Qe8WMBc9EwrU/W5sEGB5d7r3EsiBNI8
r/K/PHa3u4rRvXLTc+wS4Ey+5va04o0t33lf7kgvKauzQalM3fdnknepU0w2h6OJ5GMF4+YYwa6T
qMpzEdPDuI4oYgbT14G8DALZZf6riH/Q5xNOfXp1VfW8RNUppqcC/ilqIUOYXSEHNvkcqnRuCuvA
njRbWtBTDGZ157iU4ZixS9LQDayjBlnz4gJXgZaSk0nw2ZDvkVzZI1AS11+MkK1Brz4aT4rdTxI2
YdFYg+H9cH5UFb/DSDyV6uEUTWrLvAkkgp2aWiqWe5CvPdYMuBV/pRpn3xR/LftVb81p+vTWtsTm
S7qg+metodWGVNB5VklFvJHCS8gUrF2CZvlPq7RHhthTcwBIZXBQEdANDafJQL4UTkzCTiFlsKpw
qtgFonhlI9L9mrOco821r21MtUB5UKj8dHhalDxoPV7OAkHa8QLyssdp79DIup1CZLxwL5ORQo86
ftPqhDyJctYJITrYG5Zfxmja4iycxKZzt2kGV012ci9DUuLqKFyM3Df680IcThlNe4DDg8Qer28c
I79o7LAnY1Q+T5Q5KuVdA0Zw3M03ezJyeW35o9YFv6/Ki5POrSNcuMD8i2WDXV6CvCktv6oL+7Q+
doe0ov5SXU52lp11XTvHaXyhDAqMdH7D2K3vCqQ7zUBl1aEkfBdVGH+LhpiiiPIgm5cAjUkwwSqh
lbBT9bXCt9FMYE0Y9iz5RRqoQthPBe6VQ86thhsMsAqJo+7ExJhfHBMC9cfU+qQaoYvjj2gktAQL
nkiRISXnoqbaD9ydnDw0UD9joIm0LYMK9N2JzB3jzVubvqn62dE/Zc8XhLvRmj6U0v5whfLRFXSr
q5/kF19tyYp3afRH0TDOsIYUhMpUTnHilDlleXOCOTm5PnrhgGxcDggkbWB8hkY4BCSWPobaTya/
ld54P6eknl2FAcH6uVkZtjjKfRW48BD0fJ5j/H6EUuBDjdkZmpYHJXMbhDQpiFkwjmMAsx4snkYx
FGwomXsQTnB5DphmF7sbqhdIMtmIEHkYRHTR32B2Af4TZCwdQ4DUeZmu7z6yNVhtuTfhEs1nkVSv
hUhaE7d9GxbohnS0PlECqqCbKKx/I1RcLHz89BS4ZCVbtfRAr51WeWgpyZf4mlFa6mda1LAn9js3
uuch3daWSi1jj8Sf95F0wFuoFwiuM8miKuag+zcRO6LxfZQTnhcYpArOqtEPQ294dY4kQf9hZQkT
JuEcgDtTTjkcctTv9mzA4+LeIvgsU+33KY8/FN1+V2zYufWhwQeWJ8smAftuZxxKCc4fk49eouEe
Ha8cdS82Wi9WGcVWpMI4UoZd1/8d6HHPeqqfSOSt0vJcZs4OjcUbxXe+IYAU29obxFurNP5Mmo1F
KohhL55EFRRz+jIJadV9wdm8Ri12k/7KVZjbnOPit0Q8ZLvYEYi9azXdr+yN0zC1faLe8vuCEmEo
riKm0MuBI4sl8b6QPvjilaTca8IhD5AASlXfbcXBPGA7+4+tI3pSSexzoRYo1BHUHOszSXOuRbKA
IUKz1C6pXf2jVfZOVPGPwaEiQr8XhfoCbH3ZlfoaEVdqGLvr6U6tNkxc8iAuA0eP7r6tCcDcGqQT
z8118CeK79klEY1QFcPPfDD7yrdJHkrkp5lZHySCUQDC5tQGBhU8xGyXMmOF4SCFjV9TQCet8fNO
gTGXYUlqeTrAAVAvg2KJve9pcsCQve8xPkXo/V1BA5upe1WbQz0uYT6N5Hz8Xss6qLCuaf1VAKjU
DQopxKGs2JjbyZqM8iOyU3SF7n+iS/b2CIgRxwcTGMdB59xl8SnfZh0lis7zaJ8LCAtlOysNMvQm
lyRSB69dGThaduwtb8yQbfbjcYym4yTno1CmYzZ0R6NsoM3JXYn65Oka617N0Tt26kk6yqkwBZkS
QxqY/NRjiswqCwyHXI5ef8WWSyumfR+q6Z4b9BKoVNu3JJUthZaFdiWACi3roPRhpmKG4GFStqUv
UuGtZuu5g3JIKuwk88DhvNX+MF6ZZJ8XSe9PehwUak+r2LRDTRZOhhli0zjORIVn1nowZpyQvCYS
jOxDNioEusWPPsmJJ64ftvpL6/FpLQWlEACOESwZvKAmscGoiDj5yVCwoYU0kyCChSrhqsa02ROS
98AeXqwE04rlgcvdNspH7NQfI/SK/oFS5jMx5Fej2re04jkLMcvXi8634dFCpXxmhzRZbskDR4FM
3YbCpiyspvu95JlGYazvjM1e759EeI0y88d5oAZi9tuRytmevr3sqJvNEb1HW/9pzf6o8V3iqXpT
JCt30pxaDDpF2BrNsVqvgiMl08hOn5VjTiwdZ3mJQ4BDNto0BzXrNWzOH30Jpt+a+q9IVOx17gGG
04yzc0YdSMqNhESLgs5Tu+DQoCviTAxmWmIp5LylXn1ymPLpQE4/amndHMu5q6jE4v6di2vh91fE
ebT0arQXdcGh1qH/Ui+GoJ6E56DRPog9cRlLFigtSpwQiN9n8xlFbABQS5InwmqRHmoRK/Kyqu4D
0dgnO/CnjvUxavsTTk4qJJLOCmXvKS2KHRPRemx7q/5vhWfKeomlfZH2p4NrXPmC9/5A6uQmyY3z
zGq46TJUHyO1ZwwPg3MyqgWL/aEeMFG0mPSSJsjkGNQoCEskmkP7XkBWL7EdWN8RJ3GZb9EX0s+r
FQADhkOe7dI6cy81xmcRFT/K2D6PDrVynfHd8QpIBfrTSCyGpo7WsoPlrkLy1ooCZMb9mKwGtJpa
Kt7RpPyXlsvNbJUrDLWeSR7TYc8pHZdFoJXkfR2yTH5MLbF4enlIFvW5dNY9JagHF1NmkITn6Lw3
4ucorbXeiLueuch+urrwBJV7MiWjcc2DTtxmAnoWchYMi/1mpZNNXJdl+B9or/8/aG9yt+CWFeCt
fO9uThZGqt+Fq5LLZMKSiHXcN/362S/Rh2DQhuYdS+CMaqeSRe7AfSkt+dtK5KczwJV1bL7UmI3m
rOwixu9iOc8lRQJJRInDKxfVR8m/NnZAu1r/LKeHRvy/IRjcSwz98DZZjTOC9ItkY9F/xByZrNAS
MocjcnCw6XZk7BXkNwOStCjpBDd2JgLpYPf383LZt4x/um5R8eu8gcakkL29Yx7UUCeTp4pOuoyO
sp18R/oaVehLhgYXrqQnLAOxuvlnqWCbVuRK7r8Ch7hR4aMEI/6bLc+kroMEylAR1PBiMMh2zruN
lq7MEGUTSQXOgtZin7ehgpuFpHED7WNJVb0TqC2SU0X4CqYfXmf0JyM7oGVYB3bOxwdVFizQlVJv
q+XEA3RJ/AV8vgcO4DdR8tTYFGSBPEAsQUofcNoc2m8uYvU/WC7lPwvyKGVF6/nZ7BCAdIrJc5xV
BuSAacpx/qmVx5ueob3cFRFrXTLENYijhWcaRDUn236IhoqTwYsyzmIKA5IDSePO2gXA0j1FaoNc
eO7oe6s+lPWHrNBkrEOQEjkLlJmCrWdkI2O1c/9qxLin+ist9oYwwyj/M9Bg/UMzx6N5kAXWva0y
iNNe6XT87m246jbuHGBP2pZKccyLa72i2msbX+tGXJQLUSoqkhk6yhWQOXTQEcqvDhXkX5N4Cke6
lOyq547xRs9PqVOcbXU+qwYzXS7ONVu3oLzzM8GBS1C06pKWje3Ums7DV1Y8lNEM42wO8x7uTnEC
RzDdrZDIHJoVHW1YFLUN2f/AepMWHTC8FpCL0RqYhCsyMGjt4PNL1I+po+zj1J10yNW8Kfy2Vr0B
fb5e/yyyh9v/HbeA2/fGTb0E+CNMKlgxMrqTGpn3gHmUAFuEJguX4pTSJKlhQ9w3JcAI2cUDZgnK
cqESQZBW9D8qitISMVVkvCksKYaQJPkLGg/weWEGgaMaWdYkUrAeIQO933xN5NTTIMU2rqOarILC
Qa5srUE0X8dKhlIDHN34OrIahW9Ed1E/6i01gP1SJX2l9Bz0V5WBwIPnmPNqx52lNfRocuOr6UlQ
A0Gr75ti9ztrdUP624/txHTZvk+S+A8G4TZ3kGNRQpgd0vFmNqygFBnH1XLsZHtUHSWcAmlVH/Fs
v6pN19ncCjHczT+NcPYunAvyGaLOXLCztswpc1QOJhd9bMLz9O0JKsrcGz8d+GoXwe/2uskm4uDq
Zw/3j7/Uj4x9pqN6LjKCiOI5GGvBaim1vUVqbe4s9xXL9PSRY1UX2t8VWL7Rji0jX83IZ/eEQlNM
qlDRbRIXPPPlzfnDxdPl7EeUREp32lipVtpeNnBy8MeRZyxGxId/URwjKIm877Rlv8631okDDUCK
sKBvaOGEF2zDQccbxLyNnjjnKNv1S/llYQBB25hRVm09coqh2lwJHT7d+L1hWhYzqcG1dRTZR07v
/NxYx7YHa4d8QlrMl0/PLrYmz2QrUhvgXFzVhw5eXVtuuZX7vdX4yjL4hr74yLeq+izMP5XtvDA6
8fo0UvhLvGg4Om18aFH5n+VYJwCuJdWOo7WGHFACNAwoZ9FeKSdLajwbgAsNuxgGpuIJoRKB62F6
bYR74V5Z5iyYju0egnCXIiVgXtLBi2mZkM7ZzN2gAr3F7r9kbpDpdhCFNbe45iAPIijMuScU6Eqg
0M63KKrRFdfrEGl1hFCiAdosrhE3zMQt5uw1UOrf1fJrAjBMsoc0x30WPaQa7XjNfqaQj9vY/jzH
wWwXgSp/tALWuZkCKmoLxV947Sl23PjnkvFP2WcxVOdF8gSJwP3disWCBMsE+zHysV71FnXygKs4
XB9FLjcJ2lGCU8bEGw1BjcXIRP0y6drBzLRjVZshMXM81NK2oKzs2uCyMxVOzPKWbXJoxNw4bmCD
SPeTk2d1dDNR5oxAoMP72S/39huIC6a1dbo3amftGLvD+ENXM5qYtmX/y4xnxsKUfmnNK3BTIeYd
I+oU/sTq94qmpslz8vp/tt3PavmtQMlbG6VtO2Gb0cAmmXHNoODJpys+wC8H3dF1snBouDi5Zood
zWM18rfNJj6RDrjQoR5ojOgaUYit9lJLjO1cClH1HrUzYmYDD1R/O1iwKtFQPXE4vQDCvQUGUuXC
zgvEemVxpKzWXd6ILYe3Jc6Pzm6ATSQuYxuYLaYzws5i/Ity8zBWQ6DHCCDszznqU6RLNVy1iU2N
+BDju9ZWbx0yloLVh/8JDKJjJALQMjST5Vy1SH5w/qnSuCnQPDnC1wzQblJoyMqKi4txptf/OmtO
2xC5vov8Wpz2wVb5jDSawtYczEOo640/Xv6Rve6jHQz6wQpmtwsxu/2JJHk6NmINBOyJmMO2tEJD
I+FmkGF7jmqOyLXijeJjACedZr+xFgqgIPjG3m8jvB1K7ptJ7NuKxUl6G0uHmf+XILdYYJQwZycw
Rue4LfnZoPkdKRMUoq4VuQEmRWVRSfHrL1pIPD0ePKv8wqJOkBzCkQWsJj45yXgsMUBl4MVGdplp
N84LGpEr4zw47sUh+g3IPmpiv0O4P9RfEhh3RnetT1/knHtVbz+l2T3ADi5ptjekcUFWUvPoWnN+
lr06jvsZ29t22dgxxWCA6hyZzwJxhdqpSCIGD+rHQ6anUEqkgO2v3KrbiDXwcO0ah87x9zyln8d0
CDTGWln1QYzvqGJTqDAxkpqszPmmhhiu8Rj7qSBeVZHhNKEaAPlVkDtN2+M8Nfx588pKHLaEGjlI
OiPKyMF+rbzxXBi+GrlmjW3f5Q4DLV2RQ1TyDCp10fX4NvB17wpo7R75ts25xiXxihvrHQGkOaHd
V70Egf1c/GsigiLgtCU63JYDTh9IhHrLrOI0wmIP5aaTe5ec/2r8dJCajzifOnMOhzU+rmyAzmoc
WxdO5iDRH6tI+UXkkGnEDksSU+bUn7XxLwI1wV9iLqe1tU5DZ4EO6CcxId1YdNAtWF2RnnKFcC2W
PFL9jBmrXHfsaTNuk8+YuVjHxFjUv5XymvDuNXX6P5rOYzluLNuiX4QIeDPNTPj0tNIEQVEivPf4
+rdQ8XrAUEdVS0UxgXuP2XvtoNJ7kiioEaAaj62vLZZfaVMQx0lo9ecCH09H28pWjrt0YnQMRLp4
QUd/3wQghwMKJgENWKbcl3q4jyRIRkp9s5b5akUacLvBzqEP0uCUVg7WVzhamuWJleAt9kJaLiu3
eyNbt2Vrb6J4ZWymftMdkJlWGUUom9SC9c2uiyWMyyVU+YqEIYzWKkx3BOcKmAzLSVWy8ouvgmB5
y5ydk5I10FoENcg8nACd1YWr/qUvoyvkf3WipOfBHkvMgRYaex0oyJspV7iYMC6nFDUwkUvu2O2k
5d9qA+xX6xiljRyHREGukxvVcN9lkH4pu/ISxc0BP5NU4I3bLAA8gQUpoFuwk2VXC+L4Sc1aPj3l
LflHtolVfREeuEo8hWh0FH/M9YekKffBmG9tDCWabQsDqzlxcZbgL0OCcRCQFzPGNztgi3LzUPLm
tvb3DhdGARkaZTDLpVBs7KXHlYxZMOlVdqRDgMfVKLEXcnKBb0R1JYpoImfDS7bGiwEMs9lk2LVr
v4kJoX1bDfbdFQUY9RGZrdqyvtoqrBZxyZxxaJ1EJ/9kZvZFQf8Nbj8VbHv9zpiKluXCVap5LfFQ
bEWRvKERVC0mv+Ln0EVnRf+0Jt0dt/aCyONi8Ow2XyCYb6WZfWL3+jQPw7tMhJwtMXFkheMODDCp
msgeE2YGU1MXqEhw2cmyaWnRqrdUvsNeoEI40GecjxSowmXrYMOS9hBtXof9bPjJmVwQXPY+MXtl
1AXNg4c4/10auVt2lPlwpKYGKEKjPBTDROoNWDrLHiUYPVnIb+h+F+sqDdFlFd40A5NEe5+1940Z
5Fi5KjXjIMa+MTHnf1bRNYfJXqUNYoO3AvMkSzc7zt641h21guQmtWEh+kO+fUBJU/CtT62nb9dN
nw75q9lVH4WWhjJsNyFv3tE9zdX8bEqGFYb+XNvqoW3jDdOqmJ42qMGTSkGBZK8z14tQp7d2Le+b
9Jk1DPpjPBFOmoiviC3ok5VTLT6XNVjZI8ho6wjOtO5W/V1Ir3Il3DSSGZXHQSSyPsuDCAEnUCFW
Ruh9tzVMcR6p7CTmcNf8LnV/2fY37zWfBPw/YB4G8zblJuBx4NaoJJvhhwmgw/VlV6FBaRA5+mtv
cvtJizdD3gB3oU6wvLOX/jtl1VNSk0cQJRbcabtzKXJLGTEMAyl4Ius3S9xziWoatt0MqdjuSUUk
XjTPZecQ95ZjAQK1pHCYynPdrueGx211TIB5zbsSTBPjjoz1ElcVWGvlSRqfQrNqJDcZ03kvf2Ss
Fkydcm4I+l/ylB/vM7vK2e8MKRDeWBfCAsETvaUfrKptA8nOajBHAHgn6cHWOdMKgjAfbzOPNgNh
BntZ2dwH4WOtwOQplr+oFhWz6af3ctxAGs1+xLRoUjF3cnUcat9CffSsTenMLaPr5btypIfgZWNU
z5kCsNu6VXl2k2yhke7z9Mkk1h8s/dIJJfL9OOxEPEBJ6+X6V94CzSQxuEQkvLzIIUZltXKQ6B3O
4k0zIWwsLGMKEIrV7XCoVStoonvfUoSg8dOj7rUmyrJuH/PScvXO9ByaL5d879VuS13wjWN0xiCI
fj1Zb5FFAGiceRXkGZEkaz4ZV4Tfs3ABx28N+b0ZymlT0I+NV14UfDso80YEyxB+1d50NZBVTQEo
PctdDVm+ps7OgFoqWZ8N/dU0fydIvFfQRUBLqPFwjRNyHcWyM6NBtlr03pl4KNkwuscWP+JWwOUW
BVfp+GH4LC+gMzMKHRDasfLPevO0k6dkVjEzHtqeBdPChHA5WrMZGnN5ToXxnGTi2YRFjKpv1a7m
pl2LTCSKub8icAZRmmS3QitexSJ5mfvpMZHcbCSoIbp/Kkq+KM8uvDmLYfMZY2PYoEbxhOa1S6Rx
kbkZBqCozBiw1B4jP09JmEgOMObJime8IhAuqEkS21W2jtV1Ew0b26Bh5DyhOXuZo2lpblUZrkmX
gvZtToJZEPxUMH1lJCGMn3AesURgNb4cjDT3FYSUMQ7PpL4jb7yJPRo4+qNIFGlX6WMKQApQu6Yv
K60upCzOCD7wlgmc1EzTRmlldy95CpmfysoaJ36MNQOgfaXP9HJYIybdBaRqfo82cDGC+WNhNS+z
Mzd7Erxu1/lks2qvwHQdh5S0cJOLsWqhRz6NNgozXNsGda9E3WuRHakCptssFuwYUuYZ4yVaUtZz
5nndc3wmOTAaHmmNoA+yTNXXcqqPGPww/bW28Zlm49OqUXvUkWGL2vCmda/JzKx66sMkAUA171B9
Ydt8OY2wxwP92hSmOVCCQJfpVXRSRgRvqWy3JQh0cYCIwvehxO6k+Sp+hV5msy0ZfidVQdqvwZAj
h4t+0dq0mWk3GaGcRKsoy30bCbTbXvGxWzkfzdASP2CeMUZf2nfQpESxCzOG27Gyy132yZxVs4Je
SS6pKV+WKbsm+DGErfUZP1sNrE1X3m5y/sHQ9pQJF1Ea3G3ocYA3bPUqF6CFq9WTs7FcmtAY6Ei7
EpQUU4RRcUfTMMuTdp8JD5yR+Ekz+wLDDaKqWz5zhuyZqd9zQM+jsTAO0B7dKDzkwXowiX5YeffQ
dAi0LCnF5W0QF1ihI5apOBAUaEgse+AzjPAYokJFL/2+8RGlaCJYT4a63jPXDyA5HQfy6OuUF9Ss
vRJfHtwFnykQhpcFc0nHmALSbdMLJ9BBTkyJYcEi6lk+pCmJ4/SAEld33fztYAEZfLUqN1v9kwgF
oinbmuhzV+IyGs3VKR36ZnYHFp8UD66INIh4cvnWqMJjEKt7maKMlv1eEJnpzScRDG4D6aQubIXS
UCX4YMBHQ8C8c+vdZf0H0rnPHS1tndak2kjhJbVfmDGdTDAdnaSTPM2gt9lqzJBuhRSdyZfkljly
qvh6JvolX3q+cBP0PmhUkbXDgP1jUDyBwI2EmeOHAVeoExOc5JJjwQ4RF8GeUEstDILNdGG4Oh+V
DeQDkDO0Lz/WW6rowG4yaKSqGmHXbxDPRSYCalE4M+u5zol2a6v4MbeLr6J4nRSUS20nwrI6xRmL
Qeo+neeDPULKHkEhiVZalk+5boJIMwJT6rjv1ZDIzopNegTOvkHESY/LgDXOG2gVRE1Ec5Ao4PIS
JWwtuIOZdJaWd6hmrtYQTLB0FzSCApxw3D1lVl9LPb6yfaBlvJK57Ar0hMsKLZyqHDEucp60w3DE
NBvx4S6U0xCYJyboyT46ooIxqHEXO0WkLhMiPDCanpU7RKi5x9oZeRCHyi6GpDK5goXAgEVDDG8q
5sJAbDRxB5jTdE5TpPeSl9D181EfesfA465ikuL5YWLEAM0qDjNID+lRrOh9qISL+o4wY5yJh37d
iv6Cxiz1E1qmlapY2oBko5HGmNhjQGc8PjcXZfha07MxaTZiXIisKCeIq9kclzr6UILAbDavBvgr
qOZ/Ki7WoqNenzNR9WDxqa9Qt0b8bK2OfHijjSXtClbWzlUUtjeCqK8IdFxNVA8Tlwn/JvZlmrjG
IBlukByJHAFzCXAJhKmAnlA9SSwnkvcOk3TklUAdlAVlKG9h2w3+ElhcjQorX6BeAn7zpT+j1jbj
kzq/TP1ZxxKm90HPK5rB694iVkrLYUAAEfP2xohSKhB5uFYYmkorv5vuTUJb+oZKlB6z8j6y94ZF
4FjDc1ttld5YHgkyyATvzDMOvNBRlug5YDMaWX4POJKOK8kYFvLfOhn370zazJe16N6Ydx0qUjzc
DTEpH0lnoz2xS0QxQu0prn5T8peGdevAN4Adp+v/fBSLeqoIyeQbX50RjZHogDAF2YcUIBW80boJ
y+qRfpDon531MqsY9ur+VONWHOV/JeomUWM+zh+oJRaVacYWBvBJMp3W9qIiCWB3nrXf66eEmSn5
kjKIJKttoGRe6AeOHayEHG6iRNYb/xHrAiIuL2Sn7/yC9mBjjj9MoR4FHYP0vqidiBrWKu2sij/m
9pVyTNzaEPQQD+QuM8BoKCnxw9guJdFlo1P96AVjtBGs9DMHTCOzz87PwpuCLkcSAIBs7E+L4azl
fJR0lzHCWJc5sH6zMi9OqBMZ4t0Gyr+2p8X8ZCqQbHY3n1Lyoho+j1klI4nXR+qn0NKEMEJ8YAFn
SRhMKOUPHGATMZWx+aqKix6v0gDuGYHMBl966/+kC44SNm78ab3h6VNymkeyANByrg+FH+gKfQNB
1LL+Xo6a28mKL0R27reg4vAv9ehDBMaMEA/4Jzpu5GFlyDWfaq3HX4QOH2JARgC8fDIzAIDZ74Eo
xbp5yebh3aqYluB/ngbWq/m7qW6nhH2N9Kqxpp+ieynkp1o+T2iGNl5DM5Euillfdcrt3QYPIYZf
ErrZmBmTTAb3n3LgKnvyP0yOAm71kdzZ9jFJwltWSxA6GIHmv/Fnk/V+S5gbFflLwctv8jBz+jm7
gomyt0B9NCrkBYFCN1iOTwByW+stVv9qZcxfFykeNs8OPUsPHXtpzWCR0rAhXYNPBYHpMCtnTaKs
WQIszfCKjuL3JokAx1B3SB8ZUXgiJ+cVWtSdjZCkhGbGg8E2Jrfc4mozgq8Ff1BTJMEBoHATi98S
k+u8+llU+zE8bosW/Vxg9hOqbw2Nd2owx7wp3Tlfh+M+yQH1XH+OTXZRlO0qYrYXQauHLfmHUB6x
vuCiHppTh+Sw/az4EQhZEHFqRmw4TJnrTX3Wn8lPxwqr59Sd/r+RT0EQVj8fhTCeNNUp+SB+NoPg
B20kXoaB4Ld5y2VWnzGCxHWPt0KmvtD382Mzm9dO/xR5ZioGDepAdhJlLPWDZ/KVUGC3c+RWIMfx
Z6G60vMzLDBixZ8LT9vavaWN8LKkR91plPEYAy0y6LS/VNZmKeQMfNEL7ctPa23HCoCrlr2UGAxa
E7Vb9S7Cks4yJsyt37GiFsSg15EiMU8rEBiI0lXgh2Lwt9JfLCiWv2NfeXSAcHMUcRlPgFSR9hUF
fW/vD+NsbQycSF5l8yEg/ZI5cTBfsWFnd8vFkG1kVRinKP5aGRlWchq2yrtGJ8qMgywXE6HpDZxC
xxGl8iTQAhTN+MoUqpDnc9bzRm35G3JFZY5ONYNno2ze9Fx67Rf5xWRCNEgwvTnVCdDMp8DiciGP
kEkHel92thoNQ4yqpzV+VNi8hbdiwBJF62APJc7zFLXbDLFY1E5iu4Sp/g9S1bEeGhjjRzCBtjhk
p7hLbhZGI6ZImrNs7PZTiF71vY3ax2j6UyRfLP6+MCf78y6nKxBySXxpekgymCSA4oxdhYcuPvHs
StWPhZqJVcCUewg4RyCj2vDMzIlKebmUxEqikMJochuV5SInjKfpiojhZnOHWaoMZ5TUqJqAM7JU
phy1Yc8OYustEY3QLh+2kS16K5wMs/qlQZ2JwbSSj/chl78afCUxvhINkahY/apiiPdOJVqUB2Ug
cW4ZbNPAIrliW7m1QUWascQyUPH/bXa5DCk2BUgPigymRc6QfVj6r8ZQKUyxontYyv5Sszgpa/sW
Rk2Wzzt5FJ8Mavc+/d2OMFjq9FRyfvHwODkPE6AazC+/FW5BblqD2R0Y9ZnkrG/tZmjLSX+c4v5P
Z90GnFCHmTu6EcEhz4NrTKhZkmNFzmY6famuOBo4Dn9qdKtiFWZDAPxaESufHJzvge3Ixmm+AIkX
PKmBws5RvCRPjXOxYJA7y688Z+yLmacieirhp+TQdBWiK8m0Ei9UNxgAMymjfP9CHXQgIXA/Nvxy
wNDGvjq5W312N6fk3ikosZ7lVUwmP1N4qcZPfcFOZpFXDcfuIm+Zr87DebCUsOuTUI7zINWgT4kg
E0evySOXEYQ47DDTW92qEP7BQJfYG0/t79ISsYMCK4xeCQEzOlctV9cQiSahz+4MiyaZKaAGf4vk
vLJ98/e8sKZ3EkaWDAz74SKsxmVc82si4S5DsZYfx54sg99kO0ALWqMsmOg5De0dSNgJHULUN9dF
X89yROa2qTPCnr1M54Nb1Aeb62R60VK2BQwb470DXH1JlPxpVfmVbBJrqYJGqhzeNsJf2jpiiSzT
7r5O8VeKeDVl9MnnrtzGTnd7qq+MdkP+R11dRx9ixA8Uean8DyqZuV0WnYlaXbmfxi1eNTsi+RQv
npA0Rx0rFcEN6VcE+m9/qFmQEDqDaEzntNUfqvRAsufS4nZbQ9N8YP8HHoSNTjUnJ96VNzDY72kk
v6vt+q5pfytFP0qpcCdCT1hZ8FFn2K14m6MXvLeiKfrbPPtEHciymxq86hNCczZhGzEbOuOAJSsd
Cq28pCk37bUDyGpAR1EsyBuM6tFHWWVijxNuBntMA6UGjJl3rKW1F2QJb1HMCiWtL4YCj2+QgqUF
uyrgYqxpD0oO3zTAxVB1ud/n+1W135dpyFZRsvRwy9El4RFgR9YrfteKjmz8apqKvLIjuKtdRYyu
aZsDxso2zptTSyBSTNV0yKzNH5t9iNh6BabtEYrYO/E30fxN2ARIi7SiFkc5UuBakFhkduzczApd
lHDqQfzisp3hXaJbswTzOpr9PRJdqFHjBziv+E8lLx4oxzBhV5y2sLZ2zB/V8iJ7JkiiQTo1yI6I
AuGOZdG3KBtOavxVChNmMpep4ks+01qjXCBD42T0rU/ceNqRcQcCpiP5fS0wmBfZXSYau3Py4odL
n3Lsd/eNbgWmX2vX1ZVfOxzw0ykjlG9cj+/NJ+DEkvUYAT78yxiwe7qSiNTaEvLE1ibmGgBa96kA
YQK5CCwNV2trA+QqYaeDfFxox7IzYdmUAk6E70C/QFdMfPif+++ZA11W75MzAweT/5Y/n9OaeXNg
XiSUHp/rw5pC8dHSiREU/G4SJr2WoUWZmO/LdeCdy4Sdlcie8pdKC7UywCmAhCdE+PAv+HvrxjGW
Y0gk/EPeJXBmZVq96LHyqrrE8a7wld2aFgeKWEPyTpGdtQhLZ78Su0oESYjlYyEdjG4Loamon3Lk
4Mg2GbhbMIqPzQDS+6VqW/pGus4jLJiOp75uaccOCEyxVUHK0RICOBZn1JlHN8kT1jtJg2iP2Wuc
wtogN90XH1O0PSc2zsvnUnaBsaITRW94Wsb6htTU7BxcUkTgaJ/6I/3KoC1eRJ3ZoumT903/IGNB
xn8sXlDL9WLkxFTXo+Q6sMGfsxI9iTlAulve8PGe5hUaKcRNUqi4sRMh4KrQq/yduFkcpG6MMlRP
kYtQlQsKjZMP7MW1+JpMltpctU0XHzlpyWXA9UFNzb4MWQeK2kCu1zdLrm87oxpfFsmmWxVyK87z
VVX1i5jBCioLDDkHVVKcAV2xgiQSUVhOYxRO3CZSatxksoiJejQ1drWJVxVf/QScvybKtUD7aRa+
oRj+PFFH5qdI6oFgNGgN/zVT4u8ojkSf/DxX+KiR1C+GnxHQQ56CNleBmL1Hk8VlDYhiB+w6EaGJ
zySV4XcuHmBOTxcTkOes2ZGnGFBmemSMqDAGdBf4tkfsMAwt2jQcACUnHwv7lPEXooMBEmzusYPq
jpmGbxVoTLOj95cnPCHS6/ZBsAWAUPutAFhHdCe9z2C9mTMIFAgfMoyR6i/PLKaMFFcPFTwC3804
LsW/3b0jXVeAUtOEzIepGzkA3rn4UVdykdH7jaw/nCHYWoJ9PsXRU0c7Ta/Jn0jS/F2YK7GAMr5w
24BuEYyLeOO/mNUlw5Ptkp7Jiz61bXsSGLDP4M9HFFc1zBiaWvanGI/UhkHc6CoIGRPsYkwCcJ8F
E2i4AfcP+rWUuTvjTDzDNZMSdEJCNNzcjnA3SIgNbXqVfbAAYl9VaCIR9MmTBoJwSHTWDJ0VhsRm
UK3wqlMJDEaDRPGF9fFxiFpfn8k9HPEDz7lvYANmYlKi6lHcbkMbOXI5RyR944rIz60hnyuzudQV
cT9RfF3x4bTRu2S9lqiTerW7JiccJk+lD9vLmjeBWaGsV7HlNmQCufUlW0mstxGYvxP2cZWFf8yR
80F71kb0usIzFeVrPmnkMf6xUELIrFrJqOcnuf2ZRZG5p+EzxbUKSn4tdbnSQEtHUssbcDAnf+3j
u1rgzRQFu6NVt3YMAzA68onU+762aZIg2XpfrxWvxW6K25wxGbNDM7l/o4Dnrp9JiNiekExqFxpK
iQiVSgORTg/34sVsQKpl+KKsj86Kj26JsZn7YzcMk+kzoFsDu2/38bNnxFMAn+zJOGNTmGgurmr9
hfiJywLWJRPIvviW3Glveg8M2lAKYXGxdSYfjF6q+ZSAilydVtTZm52GNvM3Y6R6OfwzJNUDW8Oi
4RWsxwCL3GIaXzKZK9tP4R+UeFWvvZSrjONUwesJBN5WEGpIeL3A9vcMuC4y0AJay5HWEkGjruBY
TcmWuuDRj3m6mBSEGbVYbWmnER/9PAeiDF6XubO3KRFRtTg3qxOt0RSLLJqBK1nnsmToZuBQ3KVi
5KQZ3VWJpau46NdKUq+mKl9JeUtgG9eOH6mUfgUq1YMAmyQXHwy8wml+n8IO+VUHyEhg0Nvmk6c3
ucc2wk3y0TXBVk0TkKC7zKdkEg8A+aYJFRgV2A00tDUa0aDwiq5kQmL7HMTZ7RALs7bc6TYmfYT4
F5YfCw2cnNDKor8T8gIVjDaQCvR5/PYagJyGhDpH8qjA9KH1VWxML1DIheFNmQUK3vFa4CPknVTZ
rP9PU8o1QcJX7rBHs2XEVAwygUqKxzkSw7T8sgBCJ3jP59mdVjRnwkNlNl2nMnteGgxbp7ORmewv
tDUqw4+FGHfjNBLP6qQsFmpiNV2Sa6XBfKvf6CQCYYQab5gMXLlZRJ/XaAXksuBLJwJJEVROI7v5
04+/NEIhJ3vM/4i7wuQ44fPFAfxrk627IIIvWaCbtbQXGjq7xcjQs3BNA+EDd2zwDEG0LWBVtBex
xX/FOebPbXZJqrCZo+ckkUyHxhRrY6ySR4JvQWfDJTXPqUZqVuch8oWmIY0WTUqmH0BlaXiAmMrl
PVCpzkGuh505j7wC0hSa4zNYKTu2nh1hZEXqEzZppNHZVL7TTQbH30H4/ZF5bNlmOus3mlUdOZJu
IFD9VzA9rmQhHDEPgi+5F/Np/DaH7ixAMWQ4sKJdw5JlYBaJoovedpfB2/d+7ctInEppFMFQn/yG
rcIoA+V0m7GBEBjB3oX6IDmov+CmGDuxIONbJJ5pqBR7M1jdU7kR/MLqA/IPgikGvx89P5E6RZL4
QJUMenixAKRkbxNNH8O33NewIsJbQqIvW7Qi6xsYMX6438tk3ca8uwuP+jywY2VNHhmjm9DNW4zY
KCXQJxzF7hS31b1ex6shB1M6QlY0HjMiamNs7poqBHNxruv4mpTeAeG8rTL/xxXVR15mYQ0pnkSO
7XnTOgk4BQIb1gD8v5AyQ8Dima0i/b8TUPjiBYsBl1aAXPRJOnVcP7jGQZVIa3Lp5fQxoexeLb+A
fyINQoBkJWwgsht/rA58CeeebjFGQjRcr4GE/EfOiMgSrpoFmKsyH7LkmGChIloOKVQl9Ub8aDmu
FzFar2tqXYgLx6t3jS/qPQNjt5El0Zec0gWq9lOPmIczRemmV43CjSiRJw19lyHBmSbGnhwyc8pB
U17iGMBMC25fbMJZrYOxYHv8bsrfiKUr8Q2XQKaU/tLGPs3H97Dc6k+gtqg5Iw9IuroGfSGGE/DQ
yBous/NvYLqDCYjBx4xkfeUAMXfiHSC7yJuOSooFVBscQPZBAdyg4DnfuicSYXF6Kc8KO/R2ZPPN
ZFlNEXNpt5LJV33RsdeiAj8TKzzEII4SyHXCdNHl9lJ35FnFywn7eFE8+rm6R0lxa/mIQUKf1W48
VSIGBOBpXeTid80ZhcrUE40m3aA+3VHa3bPKVoJ9Tb+oytUurqhxscAWM3bRgosXoRAyylUgJj0y
n1Y3PMxcvU3jdpRkJl8nIxacgizUEVl4csoqBAi712pjoMi8pkYepGxcmlSvItZBLchXYijsgdZf
i5ytw02JTIPlCMtuWpGudko9c1JLtzO8/7PVMVJAu0c+j2ye0hgN19YRiJOeWqcRCSbplL2xD8ae
1EgDymTbnNsovaDnu5gDAj2beeHWEN7gpZ1Br1FRaNI5HedhYDejefKfMT9ai/kwF+XJsvjFmpSX
fd6pTAQeTD6foYpUTWk7PxJKv2Ly0GDPtgCJZVSt7ccctpt6befhCs0NcqjQN7eZZ0zBZI+KcvwF
vkD7pQnaSWZs0uxDSZoDqsxSPyzrG5/4KYkiR2Xu3BaauyIgxBLzZc+EoLXEKCWf7TJ8LvH8mW3J
53oiHORLbffxnugrGL+2h521mNllZ1H4uQ9Ezwgoy+BBSiGHWplm7/qwvCLxMEHWjTABSGVdeLQp
N1c2FBW1+pL6aCEOGQicpgvb8dWKO07vBVHrsaWMagBOs/YYaFzU6bWvpGCb3pciDifYXeDl4mr0
iyZIYZT1MeHLIQiY48SLSzzPE6NFdGrF3RpzWC2IBkwdDQOgV5CnLJVqAT3KrWECPP70heIKSKRR
hHWo/nYz4WRbCLUFEpmU5bxFBFB9RdFPpTXhNs2eBb/5DpSPJdMEck8LlecoZw+zaG7MAEHq1wgA
s/8EsUcdf04sCcee4XtPAw2eu2oRkoCuKUfNixGyYP0FEAxMZTsxl/aEqvOaBgQgVJpuDdo3vU1/
1WZ81cZA7FVPbUKjApWIVuIwvls3modrGYvXyrdqjSBzKgom7/BcUSyN6eRrKJYkri9JvKb5Ygvy
iHaCDBJNdmu9dseZqi0dnGIUEKzwYjM2Ruxb2xpiChUxhaFBBBkx/EsFetLRNWSVAlJHx4tFBq0P
UphWB7AgqF7JKIFsA1HGXzZzeIFZXryoRLqgD9gnarQzq02I+IboqF1FV+1ad8FbvYvi1gOttd9X
nU8oE3/KaatjNnyLa1JbkwvkiH1/TJD3CRtSWNKo0IpPgXLZCESKFHsEbE9rQa1HnpkmBukR+4JN
+TDTngPnyehioBIxyJydHX1Y9Swhq1vybvpDnLytUfFiHZOb+Suu69CM2ZWBl4wREA0Xc+JQI1xu
T22lXq97JHOMOFS3BGnXlmjH2k/LUlhWbH4PKknf9T6gDqKdf4yFaNmIAwLQwYSUJQSTmuTat8YN
XicusJ1ZLf10+7KagS9nwoGnP7FqP5vLYER+xKLbAtT4X022Ygoxq/ioyjLbnb+MwsGdULnQUGXn
fNSu1Ow3TdRuZlXd9e9+3/akiObQKqZFA4+ArV/ixnMJWXkPhMJvzLhubNUjqIDIvSX3Qu6QUGXn
po9C9GbHbQCsjz59FW+FqQRoLnl/JB9Zhry4kcE+Lxc5O1OIkQQ+Si+bVTl6pqCuKF00ux9TWz5G
TXsiZKsJ8K4+TaXwE/b/evksZuXZJulLkucvSpq/iJX0LGFsp08DOCfwvqa4SNFwlwHcrBmMf3BC
HjlKC1P+Xaw45BcJd5ZC1azJt9Z6Fo3qjr/u4xxsz43cFKpJ2NzsKzQb9EHq0To1CYrBHsfeHHap
T6ZbRGltQEkg7K2nGc+jYIBUkSKx4bW8d+YVVRG0XcL3RtqvGEcXRTHNSIInl4HKxOz/QQ5IbjSf
IBE/FqF5j/T2VDKzHTxjTi/dHOPMhy7FW4QDChqNC0cv53zj7IuU1LVqnkvSBVogdEUIJ+pI/0S/
PvHYiE2LG5Oyl1vwmh5ddDQEmSAmIKd+ttojMxRFB/c6Ozsi089KwIsVqJzF4WZ2LEaO4Pss6iW1
xD4BkZ/pVXs67Op25Asoq1TQ+S9K/d0g8PmueuVaM2K408jr1hzO3wUhDyskITvfWPy9MFKHttE5
/AFEMeEJwTwNP68F6E/9aJUXNfudjkztIXL3VSijny9WE4MCqc5reSbpkDKJM1oszxMPmdAdbIrw
kcrqu0WO0H8W4SYGZvFLJl9vZMaW/fCoI02fngpxZ9nFfGFbDta8VZ/jpzHWrrWtrikbiPMKzozO
WyvsgIXqravmgfxmZkXZm/ldBORNkw87tMRiWyJcViqtdBLf1W+oE8S3RvuZgIaiQ+xgwcSwIFwI
qKP7acT5KHmQLtkN1zC4G4Rcnak5rTa8wEqdIOvLz+ZwRToaboj4lV6D9D4GNDEoEfuE0Jg5GK0O
XUYXxqMn4hlKAcwsEOyN+ffOGdPT3wuGliKC8NOqL6jEzPKhH0RUGiMZQCpyeo4V64vFlr0tZjjZ
Yl96bYarlFd7KQdvNTp0EJ1nIIJeisITXNbVxfTQQJq0YPCE6MUsN6zd1o0V2ZbdseRfBUO/5EJ3
/qJhCEeL1Lx2JVmG9pnOsLwIOaJLnXohY65joGfNY6h1bYjM0GiKRzvPt5h4GetoYhyaSxguQXxO
PiS8J3TnZVbxQEdIP93F/JBfpUnxN4Fw9B+eQU4+WIbrsT19AHlAINHgZOSkGaU3K2FROPUgqrWX
lB5aPjR/jGs26TftOcji9X+dkFSzfBu8TQ1r0gtyfbpNwYIhYrOQ2unhZG3nwxZID5DczOiCokXZ
svxOJMB2Wxmg5JBIwBgpUCcenWZoPYU1V6OLgGiPYixiKJW9magaYJtb8dpmwosgTC+pQTVaWPfq
OVTWfSjkW9Y11+A6KtqJc3lggbUQvj7tSv7+QGgmQkRV9osNZ1aInLcpYg9DVkIkJtC3CrTV9CLB
68HxbwG+faWfSeVdspJ6ybtGl958m+WvmV5EMh6Nzn7Hrk0K2pL0OXOLAo0SBYXFw9oBy8/iQ3ku
kKZXFr8NEFId9wGNLPt3XNWmuDn88eykaAXYTj9aYptV0qMYwDQo4FiEffdsGdoOwhrdpvxjkEaZ
y9lpokmO9XAGngqEXUiYGiJwlnMMq1UFWzJmsSXj2IflQiKWWv4fR+e1GzeWRdEvIsAcXlmBrMCK
KgW/EJbcYs7kZfj6WRygPWi4PZJcxbr3hL3X3ln7WEEEJc3/DzSTVYhBM8sqSIiIAYGHMoMAeUD8
wqltI8h99rUo5VtUdPdkNyHRRnjDLuey0JDF6GRRk8Oca6Ph2Fj6qWnioNBRUekT3Lmd8W3UERjV
6L5U873xOltF9G9flI5fnN+SMh5VESiUyr1p7yNqwcyGN8tSm/iP+apoMgGLM94GjUBpKkSo+FFZ
H3TWzlOYHeIswSSA0ZjEr2J1/Fe13zlIEhId7XfvwYFyTapqtBo0EO2+LlAt/5tWpPC2DpVt05JL
QpRLOvVoabHx5AnqCMWdE6ZjaHkn/WXP1CYd3s6s92w2mF1LQcoGs2eDqRGhHs3+rMt+wq+6XfzJ
J5+DjiCqSFVslKOm/i1sFYpHdqwBmkTZAN2bXAGSfpEUgjOxY9OPynNB4GBLhCYh2AUhXd10CalG
o7MevXA2YKVrfMlGQ3JeLqtckdmxSZ4DuWoDDpZsdbqihcGZOvE0pOcGlCOvIBT4vnJO3M9R6mnQ
vJ0yPCTwT+Wx9sO9QoLFvCMbox9W0XFGqMtRIQciJfxhNr41xHYQP+W7ahcXkE3LvTPsXQV+yvlD
BPg0ez1DDAv8dcwZV9m+ebU2gsc5DFdANBJIBjhMmY0/Kp8aSGMZ8/x0/Dc4SmD/C7cxhaba4/sx
S0yQ1r5Ar8YbvEfHyNWFu1LZSH8JtxUNUE6MOz/Kw0K12TGcSzbGbuBY0tyq1Y7gLzW0VNV9Tf+z
VCbiUB+Zbkb+6k/OXMT1miiOdpydRpUAQNAdxXlG3RNrXrJRpkdJ3KCqZSdrlk7duoWcxTmMb+o/
+aYfBJMARLekymHvOYxEQxNQzikCmB3yJUbFXOp89YpzFHxAtTF6NOm6xgAm9WOWsVxVBjAm89r/
4pVDbbJI0htyoLvaHhIZsbJ5KsqCL8BA2/9QvK7jiv41AqAV9w+sc6L/WxFrUyj+ONawmF79bB6i
CqEwjLAC5Z8GflRee3lgNdGboNMezYxI1NKjXxEjZwfCCLUjvwdlMyAN9jgbJi3d/I4J+2UBRnV6
+RnZKddbxnIFy1LveGNDqJ6KRb79FgiKJxibOZqad6XjkmpdhsHJpB2NkHHj1sCwQ2gDff6kobLR
tKuYnCvWWhAkJj71Kk/ec0N95Xr2YkXdERPA6QRYom9xvd2JOG6srYMlBG3dRX+qCt4vBuHQz5NZ
D4gTuagp4t853Y95eVMc/TZJSFrIq4hbtG71fd2Hyp9Cjj+14XsOs6u9pG9Iqw0rf0Mj+GhhAhRy
eUHeCjZ5Bgw9WmTizUCvJHHodBb/pnUUznBSQusk+2SDtTkmL+Mjy41tklHhzMYDm9ODWAlTvZYJ
fIapvNJaX6ybpLlTy+4EPSDKYzREgw+oC/lSuTWxVfZKTToRV9no2uuiYt5GstucbHDxyTn2SKbQ
L5MW3WBSx7K4JEt4j3eTHHmj7reJc4jm7BjH6ZHp1FGwUo8lyt9QOkT74TvMmhc6LcuSbnmlrZDd
B+DTBJLWBya1GYZ/ClwGfsIaNfQAClzI+ibJCPhEqQw74NjzxWbmwzTKDDKAqmrdwfiaHLq61tyP
MSiLBsQ+htdDmxoEYpL8pERos4kR1NH7eA2T6neDokJV+eikp+aDAJikupn43VQjxMqqn+XHNi30
4zQkB8dXg6ZwF9k+zJ5GsBCc/8/luRTpJcGI8FGr5Xs0229TCn3TtdZkFHVDLtOul9a1P9mMTJM3
viqSoMidE6cg0BXMMsXflH/K82kA0g+EjoXezjhEgLVNYB8fEqNtQ1N378rqsOd1RQ2Q0lMsu4ET
pQXjMNgfDcwAZnTs1Us0/nLzbZBfBjaFDbOMHxaF71/oGG2xqXbOubMbf9j8KxCloLJ4kN0Y4BA0
NCz4pAW9GICBfIzinQZlzXTcTNaB7nz1IXOihGp4ICqAXyLL18avMvH6WJKHYN/T8B7jMfBsnWDJ
BUcvkzZT35cF6RsRSFwL1UI+ck+nu8g0tnxOt8Z/CM6ZuyVKAWbQImq8umPjZ3alPbNnkU5Ps+E5
WZRXCVQH6Qe3ga7HLJCI+WYzPvrDdz40z66m58uLW8XzCW4YLdWcn0vGP5N5llcaJlbn0+mfflmA
NjvYaqp29IUES4TQMd5bCIyT/E4W6GYkzUkn/AQd1n/9GtChmX7749jjiSjIp+C8mzXbndGCyMhb
xdHW9wxEsMNvrfYzcp40JdvCFXvBKh1y167fBjVD+b5INon9xxTFLcvCm1OMd8NGKGPV/iqcj5yD
EZmH3zIgacdrtMLjb8bfM8U3zErZyoUvQ4PWmsyfcUjde6xVUVqDPv8YgaMmPDZjDIN/ZY6hs+UD
aTI/H+9m/y4RwjQgZ+e7rLjf4hSV6/sPtkofkcrtrGI6jtN8wpAIkGZIPfHT7FTuUabFqLaI0mQI
WpQeioaQBQZrIynDFLqVRXmuzOY8Gs150fKzSRbNvJBipeM17E+KEXNQFDLhiDG8GdvaasmlkMkQ
4CL+tntUE/01lHtXsxPPODTxdLHkU0PQQHIr+dMignHbnmyiv7KPWoGH+VKAWTda7Pa/ekEmtxCn
nByckdN0gYClxcw4epzwpuMna4CvlhxGvF3SS8ddbf3pl6BSTRaBBTVxYOrmLXUuU9v4SqPg/MGY
in4YbU6c14dhxMUyjAedX/kl69p3WSdPqN2mw3kmPuWfU5FpUMvsCZ6VcsOuTjFxGAYGGWh3l+yd
hfmbhfS3H6/Vv0z/TTM8nrk/CYJ/+bRoSB80TIqSJzJ2BLW4kyF005P8iu9T5VOIrtDEdQ8zEmWV
+qOTpWKNvIPNTpiW73TwUqr80xL04pu2Gzxy6D290bwZM1j6JOlD6MkDO7TlDC9CHN9zy36nBlbq
rxLrRSfaIOp1rh37HYAKtB92omAcT1a9vEc8rLKromtYYOJkQSkUBgAck/b8JH2hQnwfqTeOULaa
lqR82qkrviWrPjRqcoCtvKh/nXBTaTF8fnVnT95jXBjJRQyEYA8iBKnHk/QgBYgah4/JdzT6PdkX
uoXwf8K0wmi33xrhZgYVReSy+ODf1fTyiPdKDWEuI65uVs9aTSTlsJxIIyi8KRnOSuOc4G8Y4Bhr
5zSORBFANd5FKqFAWXRCdMDOhVNsw9ccCIaH0iZtVOAD+pf6FfXXHuycSwiQmwQqdg0tfjaQmyng
sWEwOCVLLyMCFW/YuBmTm7PDkssUmopqXsl2SFZbJFjlfips1o27WqUJ/FKxAIkvU2LaS81MIkqY
wkfP/ZTycaoWUunBMLLtIR50jyhm0ut9YrOOLtnO95C3tsI4Ruz1K7ITLMJPBIHYtF4ZoEDnL1yZ
jDxY8NElCrLhSwdgZm4HcVpNPQz7mFE65QrWBjh9x8ZqrDBTtz2N0gCxxTgkXvuRjuaVzMoLolYL
k+XIHdkMLUspTy+JsV3UfUMT5w8WJ3UakD+y7RiAT0jKlAXQcsokmRNugVHqBOA/aOmBmGEZxse6
Sk4ELDAs8kG4iPPDIrjqT86oHi8uEcqykhx5qnqO2wYlq3sjloBjejhR/5K8MFndYfluhwTOCxEE
ryEM37AmvhUbJUyf0X+dAxMhfBT9un+mTtWUm65+MHnYWiSyOBk8c0Yo49dt1OcLQxe3RpiT/sRb
dcguauEEiZiDpMsCi3IHv6lplczPtoWJCj4iQD37jHu370mZXHsQtgvhP0NK+N+GKVyVvPOkYP6A
OwPeic5wxennvNGGcf9hwb6YX2SwjSQtZajWKIXj7yTEPV/tIsAVU/yWE5togPY+qgAee7f5kQ/d
lG4b89UgM0eavFOfbGIlqBPE724y51/3RZi6Er85EEKY2gALKtsHiTt/59tPArF8gGSEJoD/xG9C
H+arEZCAz5w/vrmRhjaJ5Wja1kFuMSQtwbo+Zkc+MtPTLlOtHEpT8c3xcx1v69v+6Dj6UXdJfTQD
3b3llpuT8JZ+mirVn97vE6bHPXzsn5u9bSb1UhRtMH7BE8cAtsbATixa3RI/0wudPVUCZMnst+x6
zwik/0IluorNLSvUnUBgyU3+qQHXdKNDNiP0S/2cCCos3ivzVUsQE4hXjAuEkBYJpVpL1cJRfY7e
0o5w1MkM1FBCDBYGCNg3So92/leu3FTpX9ZsbqMBpw2l5Caa5Ff4SSKwwIWPLbDAeMFMCOrZz4Cn
2QLI4qjk5tZYQj9naKf2vBe7iX5gGuIb42ieJ/KbP0zGjaz5bUJ6bZfTeEqmm5JON407gcmvQ8KV
TsLVh2twAbFKFtoljB4KxCwl3K2SB3wZeti7csrmeMcqisLtLP/MWosCfQFXopO5KPlo19ekscz9
wksmHfOJ4/+IStVZyJf9xgHuMzhY/YXcnQlqny+V7WQuVx4jUg8mOBmN9FJo6uzZwTUu5eWe+l2R
7t1S+NWsoFyQ/z9lGmLn3IafCEn2FmZBazAZ1JUO4WgN78TS7zvk654+E3IOEpuzTN5quJARiLF5
6H7IH5DvVoOUCb05ugjUOGcO9Lbyo11NCTOyIUtkCxD+Oy2zz8w3vykEPeV6/l6F6UfugLeHpUHq
euZabfIm29Xb1LsPKRnuEPlLpXhECFQS2n+G7tkZT1WiV2+DcdNxzjTEuxYYARldUbY9mzZ74H7I
7BJ2P0xyprE58nJiqtjKoEPBv6LCchXdMSt2iobFljE48qPcgImcIJQXIYtA9gEYtw39NlQ3Y4aQ
vGgn2UJkO7PGUN9KrugmmnYaTZy8Qf5yb8M/zHOQcmrqRg/i5AzRdZvxShXy3bHkII8eBBxqdXwu
enVTE2DByGYmVFFDI1esvpzpEcXy02xpRDeFnd1hySMnZdKEHfRvNpreiFNnC69gYGs+iiVgUc5G
Ul59fGcUu2Pe3/vMulEjlbw2+aN+qyqHITHCUYzYs8EYBfpPj7ElgZ/IGUxmvKHv+GByEBUZaBlh
7swWeagff2ZsogdnN1RkOcwTvI3pYpTEZa46w81iKEyprT1yQgy2uWcl+/HVhyT2EuImOWMAp38E
WKSA62qKQE0E6alz4DRysGjVZogyPG59IGvPNm39kG2/dG6yhRQhlkNafTIe8SqXlFz1K5twH6hb
bq2Uae4elBfSiezETl0LX21nv5JReVlZ/MpeRJUdECrsovZPza03kIimg9JHEUcbaBLEhgN30cdA
41sL9WWOm0UdiatPgtmJtzZRLZB3gGCQ3qKqyGQgujJucrmMlfEc4lA/zgXrTMRYYImk99EAtgnm
ktYXMQmQ8YGNTwxKyiFNGwr3DmIXCTlMVwRqbVDkskayitgCYFQzon1RC/7nUEgx6hmkKCAs4LZo
6nXWeRQj1FG7iaY8tbxIfEkb3YifcmbfE0vcktC5ZPzwBuooi5ySiLhw8gSSLR8lqg4AwjbjDi/9
7hlGeY/ONhAdeWUeZMtwQiSlsHZaFY+U4kG0G9GlOZE7SI9aR8AC+n6TV8WFClAu5qMkmuNgJyTx
KIf6m/U1CQTOBR3bXUdsonfOjjrvmplMxc4pmUgEBh2nR8hLE/9ybVF49KiszEg9xHjwrgCShkHf
tw7PTHDrsUEWiAGL1WKCyVueLw1noDLjcZkM6ALRgfazIcGghm3Uydo2FkSWK/ZpjHf9e89KIkpl
j2QKlo6CpaMR6V60TJ6kVdigEw9ohoEIMKHWzkZ/iiI/dnDmlBvrl0jiq+ikSx7Rmu5nEibJdr/V
jv3EC6Ql8V027QfRb48o2f5FzLfIyYVq1WHS2epn3t5z3lKAslPg+iOwKzVIjFo5Xc5eIQmkanU3
4RHAR0Nn1gJRFi7aGUrdVGs9JPHcPmQZw0Q1v8bUaxaSPgQdB/wqH3FQlBCdMnyZFDchtbxNePMQ
PioIWUqMah/psGXD468+rBzawyjvBvUCI7pYssNg/D/6iQHJebQO5FI6AAvtU7kcnFYj8hNqQWm8
LdgTHWG9m/S08OqrGJgDYIdsjrcVjc7EPtur39tC99mIe5SD/5XWF9wgE/uvOA8Ew0XKFj1zLRLC
rTIUv3+wVAU5U/dYJwRla2Ar0a9TPdwGHQ9ITjDjS43nU+XVCwvuEdBHjqDNMrx6IoYNdTskNraR
QEdP7hBPD4BZnPNcAeemSQhMXaCU0XVa8AJ1BpSE9kkgu3B+N6wtE+eXNAawYNhVmJGaG9gI/Jgl
6o/028qxAaOqvqXUq8RvQtLOyBfim/jdngf2/2FUY5g92atDn4Ri+0GKUdwifJ08DRxib2vQHvbD
zAoRvg0Gexw7a6i0S+CGpg0PouZwfhwBeEbYAiqCe5FpT6gt5V7bWiAdR1HDamWng81JhvJwUzyq
NSugXeH7WwHb9D+kQoBYBByng3zJzQFOB5DtHCyu4uXvCb6a/L1wUA4dbUYJo4DekWf3arRxNuzN
SLma5HsX+QzKKrq1NNGGTNyUsuyyeLo2co5aR1xCVgbJrZXTa4afE2ptRi5i7d80JOhGyWe9Bsuc
+U0Y+vJTLUoc/LjhjCOchJ054qfoDAj+ZDkRv7j6vtkgtr94nkzfutfqW06LukAJdO7ZATeui2k3
6nlRPx07unP73ElyuofzXiM7fGZVl6cd83xnG0l/MzSXskl+6JQeakxcRagy7WA4v+2F4ln1r1ZY
ZOHF59aSjn/7h0CuNbMKMYaeqxZao8AVPTyB6O6cGpGJMe9AWZn5geHiIS+KI2DVYyWiUx8zQVn8
PJlPYWGeKJVybauaf8oQy5oj+Ubi+BtnXaG65aYSa/CecdTyGfk5aEmgiNm0/kdA7lT7o+zh+vYH
NyQgL2UpFyGMdWCbL8/8UxrwhdtXEwbh3HyPFLi6wyKY8XC3U+9ysQQm9lgo3HCdr51yn4+Gm4mX
7r2rDOHNnnQCtNpMlM6UH1fn2W+nXGXdVuApEkdsAMdGuo2/ggGFNAaTnF3kRLkYRuPyILHknokG
X6D3LuN4Jv06Z6OhM0E7Tsc+grvqEjw1ZNVxhRU5TXMtZusqo+8YU3FbKGf1Oj9a7CuG48RKvn3v
ZvnlSPVjso2jQyWZnmDr7u1F7OOSWI/S3tGRImxtNQJhpBwlchmQv0V0lMR/V+L9f9JuDgt/6nTP
JsyQRh29FSiS+iPN7lz1m6H5k3DcNdGw6VdlNh0j97hGQImBV96DEvvCiPsqPF0E3H0Ha1QOBo15
AtuJDxsy5QyyKIofRsR7I3LlLnuYB1W7IOLlsLLt7PSIZZf6fkkbJnKLh2IQFOme6nGhHg99t1KH
oEydE4YF404DhuUigi6moukXIahAAfJtw2h2lcET7muRXjPOHMk4D8lxr/QfmbcXabsAJTCBIye+
ngbKmA9OR3xEf6SR0OANtipBttMGITtbH/TrBfp1FZ01OiwElkT0DpdSlryWoAoxXzso7WYtnxjy
CucioiDZDAonCUBJtbqXcBKqam23u47j+xMYS41Gf+72oQXehJ8FTChni4WqA6c1qTHRYTK3a5ab
jhhWvv6sPFpmwvyZtJaODJsDk6zc5CqqmJjnGOcFfCf8ITWCjKRCcAiVmgBllL+digblG/XhIY8h
99nJnWPv/rXGQlx6ZMDIfHZxNF8juPkW5s4uv+hleem74tAWz8LWAyMaA7WOgqEQZzEheQNgh0Ky
wRAbVUSKY16T953wVXN+yuY5Ia+W3Dwu1ox3k3GMs6FE5J9c1YG3Jr4NHZZU482kF4dQ1D5mebSa
o1f7LVXc/j+lwsOK5LiMETevKXVgrlgPw8yu4FZ9KahpDjYbPTr+tDz0yATCN/T8szQEGulhSP1C
lLs1VePDbgDZMGtKlFM8MUNniZnCWUKTopCn8tVoCHrj2xxp3HcoRJhm2piONyHJtsgPLRGDH8ey
XwUtdD/fgeqF6qheE8FkgjHxdkGtRsNvwhAiBShFhL2YW1MhAbDE1UH5laa3HF5Aj1YFlQmqDgsF
RL4v0HYMsBo7ZDIRVkVBnENWVWctrKn6vUqMjOq2yQSpuD9bBjTHv15FTEaKz+1HtA/EKV+D+aKy
RdHU6Qv7Y9gzKC/0fE8DjzwJNy95P06k+xUoCQsD2rAlvTsnIc2fsIs7umDXza5aI4CRadokzwei
67Z50bgGwBu5Bxsur+uM6+Qye2QT7UkyNtuvTBG4TXm4pqNEzKuVMDSZt1J8bfm01sxbFgAu4+pq
4fPEohxFX/2n9msY5H1NzYvy8LzUT87N0NzxmSOnimlcV54d56Q8TJWhJsj3ZMPVJ1JpL3iWUG9l
KmFAWEegyVfiI6aAh0+cZfMZwVLK2pZXF2KEt3AsV2TYQC1qf+3MOJB44tYY3+RmOFoJIvXSONoE
iqGHxneHQH0r26QX9Ocy75heoKTUokP+SP/iLgKphVQTFXwbKTek2zckyMbekPjwGXowxJDonWlb
I41GKJXRPuv6ni8SgzcMO9CG9T5Wk30bkZ3cLAgqN8V80lGbtUy+01nxUTOi9aIWZXTZgqFu2CMV
CUsmb1lQUxTfyhReuxT+iVSCQp+u4bZ35ivHl6ARr26hM14dhvJJMwdrKwbfIOwC03IuhOSehZR6
xs4GEk0YAXscpGWKRWG/NQhnq3aEaeMIISmEhshf0MtFKPu93Ep22oPV3oX3JNtUMHkq9YOhmPnG
pDtFDgaqofW9qGcEeTPY7AOx1/IdYc+uee57EiDFfLpVnx4H50JzzedhYeqgPlcBgBT6StKfzWff
8b7tOYC1tDu1unSCIci2bfxAH9yjXaX+7ctoPw5klu/VwvxADvvZq8YnXPTPoTvEtfxcmuVDz+Sr
Nr0KOXmVuEHLg2kMAfcVbdAAYrZky2gZzEyMGqLWrlD2iEt7MsW5R0oYRXnWbGZr8iryOqGR7jl4
UYt7DbAlV7I/mBTJwyFmXFxkZEzxwO413P0S4lJuGQe+m/GHVxLGvC5YUBX+KN7aRb06+gr5wXR/
4ZHu25P+T5di/oIU8nCROwqSaqf1/8I9p6XDSxpxh6NWXFC3zcMOttCaBM+/pQzAVdJgVQaUNa4S
pA4Z2hv2LHvyZhBB8tuk99rJ/r9GVRk/n6Dg2uh4/+IKZyu2m/8NkPcMU96jAodMMIoANUNBFBBA
1Fh72VKMUMikTjoJNOcxjU+MNyKl8QHjsi+Aa+lnzUnPbc5uTWJXkpMB6y7heOl0A0UYgVS5dsaR
k6FzrltXbCjuYibMpngyaBK8WHMgle+mUQSMMS/Z2STz6weNzkj7TcQ4pl5khCo2tab1kYBjtyXR
mkyCCS223cvvbR8/BEOJjcLGQtiE37gIRgIMP0amPjDoo260B9huSCD/xsny0SjVZ43Y8q529bOA
2YxGaF86aK0maEl9DUeRvo+5HZcjm378eHywh9i62dlyw412M7MXyMUjkSp4txQGckVkBGYXBST+
nYo6PNLyM/SDg15/2ibRvEz+im2s66y76d6j9hwOZI6iYZBmXnh1T3Ypyq7+IvLlkmxHCyJ3Onvo
UEEgj2RpdWirG885kBAQ2MNl0LMve7hh4XkMlvlp5dGn5ITvtTG+bH2+pjShHw75GNNXuAlNBnh0
daEMIgjt76I9okF5Dq03RggUDayxz60y6cdSsY6VPPqErsTNQM1kgJC1jumgH1uGCLguj8NpKO2L
nRYXe6yDLmF6HTc74iJPMoWjQy50A4NwYLLCQnbUwFpzk4gDW7f3GHOcGsVbvKuZrtxqJSaCB2ej
y/JvO5G7AGxeAwZK1T2xGImBn/0ZVH/G6dWjFQy1vfZvMI4Tp2Fq7WLC7hUOLWqbnVYFCbURxg5H
/i0d2lguVrlmMUqiX8ar2+0XiKIddKvCxZaRVeEZOmHQW771lQbjKvZXWi8JtyGmI7HIvv7QAKXY
wp37yf87bWRkU2hN0LsIOt822Vb2K2TsKzhOIcT7egL6Pe99uAjgHvB7wItxQDSOKZA4BrtEF+Ap
sbQv2Vq2qjLwB4E3OJt5mc9yYZ2Sec3vgTv6dpl6kJShdhYKNXBmXNeEdprINNlKDQm/bvM05fL/
T0+fCyblhC9MTDtxMM4Np7yKexGDvlJp3ujLyzZkelDxSxY8jxHMOjiSS7gq5hnk0tYtlg9BcTQC
RixBiBY5V+KT5PyrMGz+k5npD6gr5ALvP/kwdowlhxlodUTseqo6Ghq2uhDKvyLSMgiiYzJ2BuRB
R+mVK1ZA80fEEDrvGhz/NNQRVW3/2azXHIDVPMmAdElcxld21audQsYL5/DMgvDW91shcAk4D7bM
tG6klPAUO/ZvNETn4oSJLZcHvJ0hQzKvVs4CQgGDWfCxWvyHvz+VX8QWrSLEBfVGMXdHvTgpqnPM
FD6BfwQKEcwAA0M68zsBahcfTvxGfLBVlEw1u2SEe6QvOfPdUqOnk2h3gBl5lbwY5/JD62QFv9p2
QkjihRQhJp5QcctMvGLKcxKyLyBH1iRouQbO6xhbUY8bOgftGh5K+9pToMBkYA5tcLvJvz13SsIU
bQiBtE17vqiuDwfQzEeQF2AQssME5nbemRQugjSzPGvfSwgS806DDBDlxrGEQawRsY1rAUpnthD3
yyA01mzobixXOz7YelDNGsNanACqX4sdQJGL3J5iLhUyeTW78GVN8eQLhp7TwB2dtW5B7nCPI2YJ
7HHGF7Bd4Y79p5TsrAyEIK4ZCt8F88SaHU2XKtEHjaxlpbNg+NHCn2sZMGgoxSQLdz1Dczdif/N3
GRFsUHgKEiOxj20XdPaBRiAv9SPKmwExaYuYtAYUP7jgB+J6d6LHYNV3qHHeJ9jcqldbN565Q29K
YI/NwBVxv00tDvhxuekWddIRwByQeB+gitUH6GIE6fENYb9tQ0rNdQFV97DG2OdT77a6EkxXiUbD
5vKOjFVRAfE3R6bNjo4+mCd5xb65oVxdqii/RTOBhMt1IE8E6EWclR4RHBw9HDtTtg8RMie07DUi
SBJIgmm5xS3ECpk8vmM3uwk8BqBvxho36dp3ddDOpEYEGHFWjZHCngVLBeRcgeCpSzdUqGSFzqux
w1fQhrQmNT8iH1xC2+lWcfzO9QVd6ExCBgiKlFzAdJvICOGo10kYp8mNSMyAHArVC1dkG6J85+pJ
vInhJ2EbChsks4RprmAPqzYKQkTee4uIxxQXNNRu9MloliOdsZg2Hy0NzPy1wx0QD/Z5iXZTQj9b
pDdQQqpy5Cffyke5GMmo2kmm3yjlNmMKOCNOUHxddXwL2jQ2zUNj0ALuk8jGpmade1raD6296pHC
jl+FBO0WJLyoijjqtTgt2GMRxtqBVXRerHdYXCLSkJ55BttKWOya+O6Q66xRfmcvM0AGIrbvqVKw
sAXfRON/v+Mpy7MD3mlKv2+FaaUxdH4Zl0xNY58PzmSdLfZQ4c740rqGwBBqHMrDXBxUzjHtJqwS
DAC3hwL5n2ZDebbR1tgKnF1cUhAxnZOKTLaariJEUIvTkElRLwPG5kzhZ9fj0aNU14AppADvIjhw
BIp5wLweJaWhYCJF2InC3SYRxJHyCUaBaqOHWYy9ytgyaa4No4I1iG0AhTu6a7/SHlvQ5CigYxSy
BaIgu4uQyqmH2Tj1bID2wgnsiTyc6hQl6Vnsi48IWR6bmr2lj9eFq05aBrgs+NsUTkgGBJ3iKhim
6JV4maP0TkgT0Qu+E6QAIDuN5ZUwqJGZTTvDuYXMRZiUMz1Ybz3xEMXqMYFeNg7UyDr3gihPWFFP
s9aA+PrJLQIiZs7qQv5nCjKj8La0EU3lALLRRJKpi485J+vYZqITcXez8NmHhrTXryF5KdlRHp+E
HdrhI0kbJksIngmEkCTTKx3zvyyOcc6gnF98CueWogRc7A4xXYvjftXs1ikKG0dH8nuYwHI0861D
Jwxw4KexxFWr0Zt0UHrqihkrbOsqXVaCx62WEJJBN29+4GeM4lQ7t/lq0K/E47xP272U5AFZ9kiS
9xpCKyRDALAm4wrY4Qapf3PLaYnMOyR5tDwrqUZBSNvtRl3aop4wHVBPbOMzDRk8tS45utmZqGuZ
9foqz6Agn/9FWAQ5wEk4xk+BCUZfaq+g+yCxBImzqZmEJ2DPB/AE41RzRwObqaNu89Nol+dynXCp
Eu4eUl4ixBFOxP2BpB3ptvhIeHK0YKaDlkoYJumAO4uFFqV5z/2qpYrnpr8xRzv1euvcbPZlJiFf
W0ADMsJZmbGXYW3IjiW0YW18GNqyjimBcy81mOVzrNfnEgXUavodZZ0QpeYSX1SMIiau0H8JP2rM
JsKAlkOka7JskEVIvAP9EUGFgjUGX092JavY0VjxlOQybdB4TYAYgVodzr1J4s7AQs/tjO9ZewzY
1dUnxQu4lQwXklZp+0rNvJiPn/NHd01ep/nnR2WRrBT+jUdN+cAHMRUTTEhYfNSkiLdVkMT8XPYF
z7gPi6VgTiNL6h2Yphz2gVPmF9X2MuR5MAujTPKTiK5wwfcP/s58Tq0ZLAiHIZtACrBcBD5Yn8yz
awN+HSrh0RGX8yYGAaO0j6RgmY8jAK4UTjQ9YZ0G/e5itdE5M32gJAxPPlQcGfBlF8/hOZUY9kXh
ibDQMxFh00P0rwGjE2Qpi5ZaoLZi+DG1GaLCfhfSPHXgaRvW44CAsPozZ+e89LJzkv6Zjt1P32Iv
I1mOBhUVeITUsW7azaSijmQfCnLQGm/Tpv7FVKBf2ZjVhxCqVKCRVwkJdSiudlLesgG6CSEJShcz
HUnxdo0238HxmLA1LEtWIsAbbFGmmCF2HLykHLeYr+HKx0FqpRhYjQPBPBjs8kP05fzayJXiaN/m
6dUsQQTUFslRSKOy8igs4SXOUQu7bc0WTV4PzO5XLde6NpDeQbOOR8K5p+bZGerOwBnHMHpXcXVG
Q8BMTrWcPdMnKcE9B4qJLDXNklAIvSzUuVX8rhLCAZcjHBFj83/sEXURcOmSNhCzU56wzxBaGQuS
Htm0ZKSN67B6G/rfqvGqiDdn2DG/5DcIzpFSE1vaARf+/J2xpkVhQ7mSGsc5Z5U/fVdgmFhFIaLB
VJQ/VCRP68eUipEmfwz/xAS0GwOLip1qB//j6Lx6GzejIPqLCLCXV4pqpERVW/a+EGuvzd47f30O
A2SBZLOJbUkkv3tn5kxaFrY1ti6CjtcCksqDP/Xw4A33O+Z3ZaUBz/YrEstNiylIJ5qIgYF3f4UD
7K4Wpkn2LSY5woWswF7VeQrP9sgBGk4pTh7IfhAi2p3GtaVzESlbipLxmkIqY5/BMComxiYWPyaW
AaB5gJR/DDS5Z72+66PqpBfGtsWlPqj7+KcmhjII6da6ywLMls1QYxZMnuxFR9yiE+4AQb/FqIBM
++hmJOTN8qQGB7REFYaubS7VKuTYnOMvOdprDxqCPVOCBQq/WUZEUTBJzU8TEUhoyEtbMXfijz3n
ZL7iNfNFZJMEBgI+MXiIpJP1ylhm9tiOGfm9UN9oMFy0+hWaEfiAzsdvQoz7uExAaicXs90qbjSl
ExnTrQMCPN9JPsIxdDQocEkwbQze2nDA1YlyicGMV1wqXRChVyTBI6LWgjEzMM9KX5/kp8wB0+DI
yy1/8enkZHrLmG+R2KFZOoRWnelGL4+DNLfQVRS2LAbtkaDiPR43eENdhYO5SqSvvXb0eoC3X0M0
o8LYQ9yjBmfGoGFx+RsDGKyF0DYIBGYdWu7lkIQkUbxwM7HzLWcfrxNDyehMqXUrkuJh9X+zQWd2
jlFQXJzLJmJzJIbwIg0HSgORC4QLEwQEI0x/LAv5mC9+17+xSJ44CooNUlUL80B0EU5CwCJAtSsY
qfQhmTGFkuFZQwMVUUCDR0NKo8S6EZXELQrLj+p3GruPufmVk6nLUKx0bwYHS98UTGWT9i/NS2ts
0HtJILBmEGXafTX4tWxqMeWReWQjCUi982dXRs5uPktTB/dF8oudZuVPJeDbXJZ3i0hC2iynWZNf
hWW9Ej1HmGr8NhTeVcGmaYHlow7leRwPgBUO3SH4LHTZGzQWgzSPm1CSdDunf1Hp86eWKndVQrvD
KJCnxJfG/f3HNN9NNh2jNJx+gn9FxBYgtDmtWDuAmbxpuhP8E0mTB1Jxi76I4FpMJIqPU9Ncjvo/
05lBDCDfJojA7XZGQRB7PqeRF6YIixRQq9fgGCWRw6rLyqF02JOw7nf+oW8eBZQ0g/xE4PA/nTnb
BmFxGA7d11JHr3QM3mTskQqRCrbadxhW6BlLfAzgjiiyC8gd2wGR0nnbscQR/hqrdNEU+u5bfaKu
YKfaZHy2qpWrApeH1FeVwjYn9aUisxjn5B1WH2si0Q16nKvEOVDFCsxvIVLCjZXlYyzt6ZfEHT61
wZ0bpzya371s3s0s8kiJ03483qPJugElbbIHOGzu4O0mfFo3rdQ8DQFkzQk3g8LG/xuXYM2lHsKx
JH2ZKc0j6MQ7Iu2QelOxuEtAM5syYb121VjBrItDJ6tRILM9SV8D3VNny2dCcjNHVgnaeUpoGUrY
6LWrzimcW1E7wzIPiCwoD5kd7VCEXs7bINNKNnTTdi7fSkWghLQ7pJt12x3DoC/Zaq43JML6vX5k
WseSdEAuYBxUF+k0c3QIosI/bZDMNvNHBvUtcqQFujBM0fxXVaB4bTeUgpxGXGrLxrqZQDfmXXmK
cS5K9VfUd/uxDFYb2KGOTZugaVDYKaLhjA7IQ18kOBXrhy5ZNoPyZ2lGVh588+JNqOXNfJmokm25
/RviM4HTwET7wrjyIhtDpOE7/LMLjfSOC/gBlOepq9MT9bZG2MN+cLZi+Qrd7Fwv+NsBbKpS6sPV
FToB+o+9DOoT9tcb9SXSSAczk/REU3et2qCUchLIMAD0iNEfP8CIf/aAW42av5OUT74elr6kEviL
87OG1KJXqkeDxEYB2IgZJEyvFCH5fAT1vDsCDHbDY45Ydlko1Kh2iUYUj+NipJUe1oROofxMojA8
uIvwKG2lah5xdK+N8DKBg22VUxgW5zGVzlISnDuNh0T8xuJu2+Spoxk0kqc6RwHk6ox7TJ9dhX34
b4ZiOJ4ABq2sI1rlb9PC+Zgwed6aB02ziAL3LOWR1YCFRz6NQV3bcWKOXYNouHVbsceaQVLA2sdU
WgwZ5UDCuSrVgzBIhyrklmNho4sxglehHdDAIqO/lP/nX/Yi5h2jlHa6QlfX8pcTZpAYN/NBkFKy
EBTwdhMQ7k2ngxRdmixeuqvVgF6KQYEIwbUIo9uK0VnKS5BEF9rM/Sar/EL9LFhF1npyFrL6pEWL
p2zHHpHeKOH1sRpowZvluOnNfjeY/G9kTNHOLOKRgpDJASKIE5yAhIBABibbnHnCIFJn1hE6I3o6
wv839LFTw8DKqduKNZej1jntJXthVyiW50EvMTtg/aT3lIQhbfUgl+kkEMPJE9Sdqse3fsbaQQNu
1ezk1YGLofode3nYP2VVOK1DU6nzskvvS0aB/R8BZTrf5zq6Y+boHZK1Zl4VDJHCKbMYBnmWAWIv
w79DDO0iZAT39JL1l5EiNRnnWClPGGjwCnC62eIciOuPHii61f6lVLsBCqOc8ZTj7S44UYzpjr4y
V+8V6pUlwL+smiRX5fzcqzTk8TGLfHN1+zzYnJ9B6su0tMbw6qfwPCwd3oDxf/51Ha3eKRHqLslj
UEBJvKmN4tkI5kPYr8fFQxONGN9Y4q8YnYXrfyPopqcrhTelnTvk87H8tBbNVY21wI5SrERwha46
LW+DjPWqjM6mZJwHi6LHAHf5j4Y+0vahV5AvDBW3OmP/FGuXiY2qkkPa0mIBvygO8mdV3aWhu7Sl
StsdQY4m/JgPY63ftEK9pYF2hXkzJhsLkJUa11cYv5dskX1T5HI+LuzpCp5pVL4rNA3wqVE5roT6
IZPnTQM0o62IIFNCgJEeOiYtpnSvCzSh4s9vN7l2HoFHxJp6CCicEgz4QJZ84eq46AifKYWyMsZ+
YXLjzvKGTPJ6r7PeK4JWA88+C3ZnoK98QmtjFH91iZArSkI4Smdxks4F/ZHhmDgiWHfZljOL7TNp
O/pjiEesyhr6ecQRkq2EuB7QzbMkA2EUhTOGcCENKAytyMKqVEOyh2KuSdyGs7dKJHeZiwNk/JDT
T7OFlJ83Io9vok423kM4l+zHGcblR5/1fiCx4cXRXMJRl+Vqr+Ji05lcBefFaYO9qciaRTWx4Efn
Qi/PoS6dEt8EgE4Ds8hzTzXvKWiGKji3nXLLCu3aCNoFJ7hvZdUZk0BDErKmHQ0f/J4qXqAdZas4
LblzCQ0xeFVuU4auWOm0Qw62mmVb8NLcJM1TDEBThILdANCMd6Ile1MpQWCg22Te63rMM0vywst4
0AQGMFHfG78r3SKxQlcWKQ1BYTRqXzKdQiCnUIsM5+clVl+Z6QQ88Qnj5vlOi7gWyHV3mygbuUuS
miH3O/4V+vKzCMSPKk8etXUsdfG9YCElAKBAOp6HCad9cqCae6/Xl9Y6lLriAOHOTiqOaLC/eoZQ
oHRU0MX7QNhoxBomwi9rtzuqaqdtqXsp/FAkUiYGp+5p1riWVS4oscEj1tGZVR8wCZgFSDhIUx3r
0WyEVSKeLWuXC5jxMt/CRa1Uxj7PZUCvrEKh7Zb4Ak+hyT4W777Qx3uY2GGict4U3/9w3GsFUtyr
1u1XZYxa+jBEge8KVH3EogJcylGwC7W9yFV1rmLN7wgB6Y0AMqeXP9oNym7qh/DDLIG83JhfA/AG
VNjdsuln6EIW58M9KsjwMTW2wU1NRFx94znBiBP21yW9qQSnqq//0zfX3Bwv8pVCYyayECfYGtUf
gNoSNAvjDW7XnOyXhF6EaZOoCMZEhTYSlhA1PjZ25NiBpNIPgU5L/XwooL+oEJtFk9sH9ZWnhvZx
YMBm3xzTP205uNKXmYjXJNKvA0ZyggF9KF5Xh4vAwTZ0Q6N/iFr/4GiQ83LSFr1ZA8zB9hhPttWI
//u/uTRP0UPKOUo5WQHewshufdheo3C4dA2oVgK5NVAxFSRiiPFpZKHaatuhb3atoe86trJgRHeJ
8oclwXSvDnMdbMAL5qTCuSh/BAs5MPPiNIan9MVNxO3rAV6g6sp55jFDGbF+1bQ9n1ZuaZt7r6uX
Xhb3df5Vp1tN0i8KyCHBz9Fth6/0x2S+YNacO+nNCLyA1fLadU2yxe6mb4HwpOlMr2LI3vWRo5Jl
Rbf8XNXqidNLdcIR4Sn56Ck1IeWOqKLNm2ubyTXc1jWGceXIHrSmhWn6Cm9zknkGbkcpJRLRqW4O
qYYrLN1R0rRRCCX/sLcoQa/8CPc6RGt+GzwyrCuTjUA+eDQ5tOhURr6wsNfVxnGgFPotifEUbeIb
nXzXIZKvkZNL2Plk1tcid+6MZx7e/1HBrIv330iBs/Y2E0+HspvzySZvyOAwJRYmGmoSUnmPR/9g
VOBySwiT+istyG1CZu8H1a4JIGOyopdp01HLkOM9BHkWwhHrNXj+P4q0Afa6n3JM9QScw5ItOYrf
wFSLD3kslD0I59WahB+fl2kLfqnirXI6uX+PeQdYBT0NI3loPlZUSa/g+sS7O+0r2w4fctATbm7O
daZyYt4wo2tborgnOfwBd7LH+FTNnJEKfdPQsSqHmRfwYtHroPf3Qc1uqRk5ms5VyZrpzNiIRVLa
VOlHZ8AAnTkwK5QJV0c9ovhdOi00PUHgmT8LrEKJ/T1/hrAwJN/EL8bgZq9PNuLdmB1xyJgVYOzY
rnAuLsmtI0KCi9Rpo/5YwNlti809kt4qLEKisJexQcWkzXnab5FbTWoSxCOZvat4rZFezRNWtuVu
YPO0THw76HY88IiZHVk8sYjFgygQn4bEs7QI3gDpjD9wjglFvakdlUX4c+RLz86YSuHW6XdV0zyy
95ao1eNkjg+TUgrihRoeguyu5exz2BUE5UZvGMiGrWD4w3Sh12JrNXdsFOu2/DsFOY5HhLhcVu1W
f106Y/XMT7bSqZu8x+rOmjbeDgLty0SHMRShGPvfLaAsscvAwvaU4q3lSjoyPjoWxkmnST6M9me6
XyPsYSB9KVsbqWUtniNxex3TDL1iP+t5m7sa6MSl4WfdUv0zSr6qzFeMJsgUGlunwK54HZShumNH
4vdoM+yoqLEDSea0zDTst59oVRnwELKm9U7kJmNarjztJlk/aRbCCQtJscEtGp0769or33qHu51v
I/oF77VgbqogE2/Fh10gHm04f+rRn7mpbR3vucTErZ3DU0cw98JOe1jXv28GqM9hoz5UcIrtpYJc
FLG7idvkzjL6KI0LfJaN8KfB9tCtrSbSraRvhsc7GeaRLr/ZDid1qySyzemGnXYeeASWTjUH4l8W
yVjzn21DgKw6mRb7F7vOxXsrwTfay0AEiUuWBEpyZ1MXpb3N8DDdceHbgJ6yAe2uEpwyRO7grA2N
4YijV3iT/nCABtHTB8Qd9IN4sd5o6N5ZAnZc6flSlOGAGQfAH7ZNYpHYlshi4bXHDgeZbBuzU7LO
0nzkTSufJFN49UbliEyuy5wkcJDZ8iODPJaCKQEhhS2K0kj1gQYDpuNanqotEk32OyC1a8JplrBH
ICHOibjVbliHib+C5EswHU5k/apfNhq0bBUsxS+5pLs5QN+MMdEs3/WieOE2osE+SAj+A9cS+aXx
4Rrxxym/VNTS1KDgD4be6KxdS1Sv0WwGlxkFhN6pvdzSUEowrBGufV94DdjhYRq8YZ0/EVlKqrBN
tfYsIfNKur4rnNoVF4DdCNXJwPiqwEebY8Mbq8lTe1L0tYxZtD3glAk3SmAdDUaNNmQQDdAXoKnI
WbZfWH2oiARKSLVmuWd11OBWZWc2YE8tE+pCGLAOWCNyJ/Eo4mnZbSxYEKWjBY9EPIWGvIfkiRm0
rN6Cpn1yIJfqS1FVftAW5zA/WX13MCPVNTrlWMqhV6vIoLtUU/eyxixslJtGVg6KFR+bejqGkooh
JXIHqXfMqbV/9Rec4mMsIfJ5UhK6lWK4FeUN+ttc1O+x3r+TOHy38FrSZNilLv0Se/SpCBt6Hjp0
UYCgO8Vj55o8uW6SsTVwoZi+pdDzVWwH1UlR/L5aaTMCnAwjghC2ccQ3GVAA1YUH7OTMO45B6VEA
41BH5GVFSRYICR4mkRw9uFfnluekcehhK2hb34Stu+AoyNH8eVIcpMSOiKp3VXsKWW+L1QtRt+WW
/c9wQkCWdNXSPrOhlG2fYzYqv2aiN2G74UBLaJwHkUgyCPjHVntq/3Lpr/GEF3GhHCQlLWlUDgeO
W5/cNEwOrSA7vR2/Ui05ifP69q+VQNdE/J3NF3ad2WwP+Cc/Slgf3Bde75n105GFMOzh0zoZFRcd
lkYLBNg2HuGu2GCKci+l4k3qIXjBs9U9BzRXhCz8I5Jy2mRER2guXSQKzuoPeizGeQNqg/iHkyjo
p/muJfpAEFP8bSQc30G4T6qbxFr6hLwg1c74ZYbyR/ZTKaDJJmNlJLpyV7j1awCsbNTlkYZDpei3
Vkp9gD5ezJGdBKF8npzDyleU4ELTfXBMwSVm3Wf4BTgniX0JscARISAni2Pp9Q6iekFrCncOlIfy
lTUEfFWDkV+CUo43ab4WGKHTX4/24J3WCXaz8SXlJrARCdLokczaLZIweXBotxegFSPwawNNMNbV
LWbzrVH18PrBCwnNMWcRDg7bNPXrLNS3ucTq+rDpb+PfC9QhvPQRdnpTeBqGqKC/FbZd2BgxbJr6
jODKhNfm8ZtwplepL9kQVP96HGWSsPgt+OMI/DE0OF/rRr+sC1/AIHMIqNSdBJBtGn0I/HOrAiEU
gLfwLYbU9lRCsDPe6ciGBLSEizubw1t70vYYMZ51qz17tl2zmb9lvmIaWxI8UbxJ6n+ZX6+ebszi
Jhlxwgm1cBRM5SgiyKlRdqygy5rcY4B+CfrR6KujYnpkt7dCru7nY+MOpGblk0UD76zkhwJ4ecqV
rEdu/N30FXVf4lnkpRZkFRGj81L9srbJUSo4UNQViU7PE3TKvZISy36e7AZJEidrv8Npm+lYvaI3
ngt4P5k1+u8AGsgQYKOOcDTQuhjhqQHJi5skYvrYh0TLteDVQBdJiR6SI6qK/sKC+VIl2KMnOsHS
6NLWM31Npa1SR9Ro+Sn9p+8UY97NMnDJjtnUYsXq0JCG5F7iGAoZMDV2M+VB7nG4c4gCMj0b6n4a
yTZU9GfRQyJbDBU/NQ8GvXONyLXYpuzaFGLGYjM/LzM5FWE4Wap8avX4TLfyudjM7UYsD9XUQt6t
DplJYD3ch0a4++2SdbAsd2smFaoGTdheLZrPDu6+Nd5VrbrF0HJKPImf/Xyfhr9JpjyJ0ztJ22xI
n0fJ/KYH6hsj6twd2+ZWyljJ6USwqHZaA+b1TJ+oRGExGXFpEAgYjBSQs1Je2NwQRerrwG+17BLx
BoWbY/0WdeJLTcixz8RJ9fo1CfQsJAwC1VYA3gOnHm1Mlb0KFnGeS26CrgZZTb4ihZiDerE2Ai/G
nr9yBL4ag9FADGe0bXAc3adJAVa9eD/ZywJBsLqj9ZsYvbdhB4mzPYv/xM+m+0WCUu7K6s2mPzZv
hr3WsO3mOF2FlCZ/wGZYrSfaM08ngm3fGrukmhRO6C/Wl6L9TMJfTuxrXVVsfuhuUpNVMD9aPu3m
aLod5mAgkQtXvXY3SVT2Mi7leuJx2B/4T8UJW57BFoI1BUGuExohWds1iZG3hM5MmxMYkJxjUk2H
RKJLMJZQuP+2SuzJ5AlIvzghfIOe7PlE14AAOp7sqcLdqfLrYmTKp+EN3kHWF3shSPejHuyGHBnY
Y41+y2OyzvI+GPqLHLQ+FrFwcTj1EzWgwK/3a4ARTUQZRAk9fb1VYx5ukmvH+9d9GUqzBSPkkmRQ
g+EQFN1BzNGD8F6xFHEtYqNB8z13xYOClYbQWI4zirVOFX4hLMGatlvSqekxVzCyLWfK0m8WvFCh
Ao5c+8bE7pRPll3r4dHotl2Pd0eMD7qAf5DVCs2B1eAQVXAA/dK9q9lQpHCQgwMb/bpGdVLwN7T6
NquSnQKPveoBUOk0xJ91WHJL2aANZ1iE6IbIZYbBgFzqwEOxwc08IylYgKSHnawbKHSWxwKkKYUT
0FQyh6dMxfExuQ0C312VFfgvLHxrCkiA8YZvWeczailSx1OkdSn9nUc+jsl3OOHLwlNOHWJAnxy9
cguOvSRBXyvJVRoPNcM/xqQaGeazHBMS6fqzXaZnDUpyZtTGiuf2HXTyAI1N/MB0pKachX4MrNHt
I2Mt1U42k3xrcJwbG1Ia0KP69AwcVyIY3iv0gGErFrHEZh+a+TnM1RkrzhRabvCs8sVpx5vUGGfm
ynM/yqfaCjyC9iObw4NSTc7cmqtrIcZgGYwEKbH8UgZ+MMnwKf2u4zhHKF8CXxPDHWwFVjotpdA/
GJZV4s89zAXQFp7+r8U7axXGUbovcGh1ptGFiux4K5Vr1+2/1WHEUAM2ueoj3/gj4irIa8vB9yLg
ZWH/Km4Lc8TczI8If5hGuog4A+FYPLAMlBbPZ+w0aOFBR2ocgwnn9jblhofj65Vo4NQp7OUGb1FR
0Qk0Z1nxTY+G29qemvLSKoob8GtQPgWFc9x1ZO95pRlyKjFaC7tc7YDIR2zvxpMchWfmHxF5ggcT
4AKSo+Z25BjPl59nv110bHc8SzprR255LyJVqxWagDjZBZUNFQXX82zsdLhDMmg6898q7c5g7had
2m6uUwSW40QxgYo5CqM6PB5GwusY07gMZDD7hVYv02ozUapj/BnotMSyh3mXgqMaT3U7UoL1JyUZ
jY2ng1PGAXJ1x/DIa8r4MOEwS3HmIW8MmHRK/jYJG0Ahyz7RvYqgCNJiYmVOQ3dmk2NyCbYZLbYB
8hI3J2hW/BTWXpL2XcqJ9aglyyuv9Re3pjT7E07WTk7YwwzimzAqBF5YpjFP9s+2mB+WO4jHGGVi
FM7wavyCm0CgUhYrXkShOQyTU9wH3aZ3mkiNWbkV3zdTpR7/bQIdUZ2Gor522hbBuzmKNG/TOcyo
Ekvji73pxyJcS5C+wmsymJTNiF6mHCNM6X4Cp+Shvt3OyVsNsoWwjDriG+5EL/NNO0LKKxfKWdJT
yXaebkbtngo59Jlss6zWIwPDWPUviP6SX+Q0mcb9RgEvoeFICSaREq12bzoySQ+NIrBxPAMSOZG1
3ZrxFwetxXIrsToR/rfNtPB0Sz0xlK7wSIuxsZCeQ009Y0sswabRFlZl4gq8tdZ5nH2clPZAq3JP
7BPSnfwzLMHdiKJn+AS29rfvKUdOGSi7KNgKa8eXgDowhFt9eqg6IPmu2YAzm4RxS38qsRHmCEAB
MpiUAj7lWhWty1RTJscW61/REDkgx4mspSMARH5AhNNEbYs4C4ogxxaK96LKG/gidfC3tAJ8S9tY
OckjMR+qWjO8nFVjUbPhiqwHnzGPMLQjG3M7AHfkPI15BRCGll5yxMQU2TfAAGaBq9DuYGvwQhM4
sNizSqcy3/STRakLATph2LZ8DMjC6RUHvuRR4pkmNUNw8qkPCmZfWnkWEla/5G+cZqbfHf+4UW1e
vFMJEcXiV6epCBGYveGGNp6mURCO9x22wiBvHRXyRMFrCblZpMdUXwt147dyKeHjbi0KME0sOcHs
quStCxWsFRyeOI1Apf1r8KO8T3zWgoyop/oT6vdc+8fi0ucOHqOtjNgSCjGm3WXTF1jEU6S6HRpz
uOz8bKoPjUGag+2b+pAEQryzccPtdlU2YvsUgbsxOvM571yymdLw1xJOqnE0WfnvJTx1I2poDqqF
AoW5e+Sc0FPxatWZP5pHus2la5MNJzEJT/goF9sQI0cVWTPoxJX0bQxCUh8yWxfKcxHTTJiqtrzJ
qvGS16y7aK0sKgyI/VmFhwMIEPsaJ/dypr8IfMYsUk5DM+IUNufM5HXLtuFY+oFOaHnBaJOR3mfh
GsQYfugdSS3iEV7+B0ilL31Mjegxe3ijJXhySahAwJxRB0QHNB67k2dQQskxnVctr36jYTNBXWKt
oCheaswerJsxtyCT6XjlVA5t454kNzGZbqvskDZH+VHb2C35fcnQt/XknPXfZNgvss1dw1D8NK/8
XelXuXjoecTlPGZCt+QmgAtiI/R0kyTmB6wHxrd2j71v1d5bSGPbpQ7AZ7O0DLvrYl1q8K/fSVba
EfxYnV0faRaV59SwdYzLovf7uN6AAK1QpsfwOFPp7JTUVZO+iNfhglPYuZDlQz+89ZF0C32ZSH+/
pT1Sv0Wp9i4pG8q6YGPPZDgZyltsSmS90Oraj5ENnalS6nzj9GP2t8ga7ob821TJFfWK72VoJzfF
XjRl91Bs/QxC+THSFmf+xdlVY6PLHiN3yZZPbsYOTpkm+gmiMzVsnF7L34aYkfF3pNg7PvL5E10F
/3LE0Qwi5sAaVgX+xKDSYzeKtyoFnmJ8lNmevUfNQdZmV+dTzqNn+p5BJnag4ir7X9qTlZiHTVqE
bHHu0cJYwt5D0+kgzWlT2Kji7CQ89fX5KAOw19nu6kl2ls1HObNkBV4Af2Jv8rTSyNuERCrpwdZT
N2tYv3M76ZOjoBRHMa+OxZG7uCwimA82f0K2zGsqpLeYQUVjDO7jw5ICjKH6G/cZ4ZNmOuSJcciF
R1NzWwmoR8D6O4InnuJ9ih25HW6RIVyiovELOnqHK8SuoIih4Na7etR2TLSY9R0jTWHV75aEq+hv
ihdZq1yJ/mAQNstZaD/47I/1bkCLY2/9Dr6ESuPglsvjqWB7PjCxIMoal0kyLnC/I4Okan2gzaTb
5aSR+7fqowG3gP+NddEAlghyDzt9aNYN4iF8z+rW893qbA1HvIjzNTQ33Q4AGjx84nwsa0pH9ofu
0wAXrxb7SJR3HAAqJdrp4NIWdsol2Q1qjETZduYb/bmnuml9KBZKQ60IJwn42XRgYZQ96iwp4tzc
Sd+eOnV7HHf5OOOGUGj7tlPtQ74pl+ikIt4I5U1j/SNJp+5b7cHDrVEXje83nP7A3pKAbOvLPiPI
0CN+A+yfm8GbVG75uG0IBGIqxH7JeZY+UUmHKkWnKAAieuKafc+vgF8Zy1MqnHjVRs5s3anReO6Y
1iEb2gsPaNrsxc3UAlE2J2RR+RQJireWbioIlGuX3zkIrc36okL0YDiYxSNttCkRwCEcdp5y0Sue
cygnFEgpRw1mRjLQBEMZcFC0npBMnimvaSdkJ3hANKnmbN61o5K2rKbF9yjT3uqlf+YCQx87Auw1
OKrEi7yVqZCYkhTvDsUWxgso0dboOSix7iTSQMVtSpJCI3KsKculLryitt6sAhODdtHC4RovF0hi
7yZEimeYyG6Bn6iljLlXdsL0aDvTtb5Df+yN9x6vvUE3tENkvtfPmVr7jXlUiAVFTwqdgY8FZ3CR
aBZmamFtFd3Qz7kVhX8ZSo8zKXgWgRFZHrbsH06BRkum7wgROKy/q7nelGPOh2etoKcpot+HUHNA
IF9wG2oCSwr8UuOvVKEZGsObwFLJQHSBJeOVAIQ7PFu5Y9WxW/rLLiX6WBB9zCrhsIDHjyeJz05/
qHEbcf7BCq7sDNYPWrnvLdbx+PQiKyGEDQE/qLdCTQRjp/XpCXZcBQ1lQeRuxtuscKwLjEdHcCkt
cKXr2dtySKdNM0avQEteUKzIzcKt0yl1LZFftQyUd5ft9TDgHdN3gz7ueAMrDZrFOZRapwPBgIFX
D8Zj8qX5rFc2TOs0Z7tlTWIPzGWvJ9sWdCZH/FzGnZbasmbZBmU0ZtsC2o4P5Rsp2KVyjVl7QFSV
+uKD8b4Y1OMiDsf75A3wKw4RP945J15Fl2tFrVif7XFwoibK6WeKe04230lJ8UVEcByk3yG4NpPq
q3XKA9keoH6GCn8sJRLzJDlRQbEE2jp9VYb1irvyNYT1exdFb8DZfwT1jxzcLfUsKVC6BVtSzF3L
GQv9lkGzXZ0bILnFnV7l/J7kW2m2MxUypl6Xhge8YIdlz9172cC1U4x6n0s/5AWUbahka+MM+l3t
0PA9XzuEMVP7qolU0RHq4nfkL8XYbFMTsFpWsGzF8ZLQ+0ocDwrNenMsDkgqAyncnhSuJEV+qdW+
wMYTC95CBn7aD/m41weQb+NEGI5/NzIkNPuVtVtqP52S7AO7FHRXS0Z37qBB5MNxFM3DpNSHloK5
ubuNRbjv6KZenHKnoE1m2wjWEAVlTsAfqLoUaxi+7jx2+ktaafwpQjluNFJQJvPa9/l5FA2SKp1f
y1sU9FOmZyQdyTo40WTPHs1XYXwBDn4RjtNQPwbJuhufIZwgcEH0oSvJi7cLevhiE7qQPakVb/pL
PPA1u8rN4sHTve6PaZwL1/qRpOXUpdCUIvshM6A1W1X+x2Kfuyjk43zcWWAnI+xqCyHkOjWPLR5p
ZJo4097JtiUqZiPUKN59JGuRd7g5WPvyGCMh4VChG3eT+dqocEX0+y5W3qkp2tbg4KctifPsoBnC
vnzCkION0e39hXZpAb8FUweF08YIvQpwws4oCCPkZGZ37AVnFqX5WcyJbxCCpB7YLc/1W1LVb7NQ
vLV98kZdzvMu+IVQOd0XpQ9G5FmdnxrRpTOfhbqCevnK/spefQPYL4CYMKTu8EPHE9ben2OoydAF
7pIQH+Iz3W+0noWHilJ1Pf9LugAD6mdlQM8rUzc4xVW9N9YwUXQ12azC8aFbQ3xEHD2i8jpDt8Ol
TUJOpRoXntFd/pe8GpwbIT9ZlxAj6bRHtKDCTGzoAneoC7fo5uO3fBXr0ZHKCVuin6KNNpjyY8Rx
EdjtAi8SC3OYuewdL1jha4JzBp7olp7RnFZNSKg007sIiZz0JeJJ3yaFKmMHFwLnIJ331K5azbAN
qKVA7g6c6UsStKsQ4jNM62ugif/RdF67jWPbFv0iAszhVRKjsmTZ5Xohym6bOWd+/R08wH3og9NA
dZVLIvdeYc4xrzs4chCT3GHEKjAf5Fje45o7YY6wrEMHlSkGTW+i2a4xqbjqbU5qcrqxtrQgVAdH
MJio7+KxdCRxD25nKjGrEJtC9GSYo3huuCWIzHYmIgVbGH/KmcAJNjY//P6UGjKRfsiDydo1Mad8
DKFyT1xCrWS1PJdfhoRrrXlgnr9IKGrOGgmDjIgvBcgorpOT6pspWsj/CLowERFp/Gnp9N3KkzOM
gu1uXi+qRkuzzkt0+IAeB6SS2YNh+fUcs3S5WVbp/y0GxnSc3RqqBvxbMdBBADk5mXTZHJFxvtpM
ZCSZ7dLDCGcM7IxiQdDrTXdvJ4duyY2Nc1SqhxmVFlN17tbSMxkWWgwLVUTK65Hexpt3spr4COV9
1QQhxlNrjD9GLHutRuI0WsLeE2zu1a8fEz9DdVNb5PVxBjm2vEwwggybBzO7uIKtwQ4SiQngQ66p
k9HUDySsyD5BItVKVsXKNgEI0INhTbnryhfVsI/xLkBYO3KaJhQKI/62EMoogyJlc7+W6AZb21jH
Z8YKWikltxpSW1nqj/C6OCGTsLn6SUN+aTreq7S9w/0jeL3XjbemhxGNwxrAzWMfN/W9y9SrWqq7
2VD4ifMgwSmrYYQYwXAKqvLSEOvgb3zLMhsijIT6JiN/jcTNpXCYmHKlN+RoDC85hbVF8Urg2L1M
nKSsjhKGLANbLCBmRHO7VNqrN6RFBDm8mVXzVG9Tx9YxwYkn2UBXbdlnEYBzU7IO+RfbV/Yw3x0G
Z/1NEO0IERfqGcabAQ5Gu6fuka+RsGl/F/00im8m0ggri1h5RbsO4XGViDYwrgMpu5l4LDaeBAjn
C2tZXDNcZ0IE1AX1OJLE0CNAcMmPJIHcmszpYSZGtvGqAOQwvdFNWI2i01BSV6ykKrB4Ux0QJDjN
zoj/di7/g27pmhI0GTNYaecAySZ1/YRzdZsMqBfa26IXr/4doW1MHhhEIFYToxzwv82pACoCXHHt
X0Jp7SU49yT/vgQDY1zYQWkDgkGpXzBPwsOXnXOAnGt3U/lpkka1V+TuVqk43XfHaRMq8wHqFcOo
Kjb9Rn38vwi5VwDZG0RtQHtS6Oq2NGN0D+t6jslfjzoLDyCxcHinVcV6M6/Ln1laXInkifeMirA6
pcLHluarWfpJlThT+/CEPeZUNRi5tOmU3Ro/iQhAv7F3rJnu/iJ2ELr6Ng7DtcRL3eNzl+T1PEbz
qYrbYy37JbJs3YS1fl9VQnYU0Wn3qL4LW5nBZDl1ooM9rdg/42B/pgzb5yTy17Xy63rG0az7ZEv5
WcbgzziPJF6SUbBTVnqHN7RhKqbxPeJss+EgwkAAmK7GGJwTKEU/LENCBVmwxig0ZvcHEV1fhz7w
95+JOfgIy66PIRtJCo0UD2zNeB1n7VG8IY3ecYXjPZNkR3pA5FaIhCxDL9l/Sw1AOOiM47onl0Ky
iFcBkE3S8C4GaLKzVeNf9Yf49JxQyQWVevMn/R0hTLC/ZKQMoGaEk4MBvjXmqyR0N8TR27zvQWF7
G+oGZP2bmsjEuiSu/iwWbM1FvNPJK2us8UrSyk2djvpzSfDMXfGArh3FOnUCAW+35c8alM33anYE
EKQJS2ZgfL85GGooxD7kyOBELtXcPzUdwDAlPUjaF6PREPrYXJxqpoAs6tUYRjWdHt8bVupTt9cK
dG18YTJfWJOiV5IsW5soHePfIup2hfnsvzVeRYlX0SIhXNlakfaLZ/ndoPHRZuVIFxKqI2kF8QVi
8YX03At6kV0D1awUTFsbGSgichHYQ8fq+3woBmpwF8dAfivDXcn8rZsTj5QcSnsM/FGDRT+mhpAc
oWbmlA67cfPZ+Qr4glAEvZwU2DMjX9FUWrkaEKdx0KfqmDsgaIKpx0migsfo4U0M03GW1iNuNiYa
bPg0i4nzZfaqsyiULg+GW6MBtEi0JWy9FPr7bGg366JM+SsEryUkb9EZijAORuQrTR9oS+3P9yg5
ud8bjr0UXZQgRLj/FTOM+3+l5MN1sWxdeXs7HJchbkUi7d1MG9ziRCZ7j3kXJCNYKAxDiDEvaddc
F2u9xjqWm/i2hujGiD8iqsYk6ItF5/LdJa0TDS0Y0OgYy6CAX/PHsOYgSMkqG0NPLnWP2AaEkVz6
cDJJ+qLJcDsOucWavZnLbob8GOfNrtJuaZL5xkUrULmSphZilPAjxvIoKklyIWezG84yWxtpYv0W
8eSluaMCRVf9qBk8rBFjUOFSV+FlfeyShRKuZL7zkszMizF7IOxPRUY5BHvFfKaNxH7AwQjulFWB
sKHxBWP2R130EVUUbBNV8o5UnCGNya2BzInOnT3REWsNl9pwyMadSPzixAQHdaDu9vLocSqwXwIW
5eDnYejb0Mmxu9xjtG6UkgU7a+l+bzVERU4AT7Nd97mVJdDPm00fyJiMHPkMN4v2V/mbx91xO2ZE
w5XqxrPR6hH0JvxNQyKtI3gvTK0XuhyEzyg8JD7Q2K+RiPDOY8hhqoEPVRyQE8n0olmMK7qezIPo
fCoYRnC+FcsjNJQrM95kEe5W0d/7UgLiKV8VQblItiDm50r4KibZ0RFZyRGOwU4Pmj47ZWhrQ5zi
CvPvESRnXp6Wz7Qvji3wgbhGTCNfY0fRlTPJV9hs6X2t9wzeCj4J2XoOY7VFok4EYCQW0gfjbYMX
It7ndREQhPERra/ZjAAcGmSBdAfKQYCr+1v8ZeBXn4a7hfoIA6S6yA4NssQMRgIpRstw7UL5bjTt
M31foNXoixLQftm5+RzFT/Zaejfzcu8RusADTnkAWUpD1bcWGrQUfQKxTzKL5+yrTN8KAq26tnFF
7JQdwfeoZJHsqsQZIqEzdhPJSJgzDynHs3rYjvBsn39g4kahg417EAaPMwg9Q+ep4OHmkwruYBEF
6jkeHaBTaFy/LRkD9e96UUUrqCJbxOyR/2ZwgvHs4rl9zJoWiAAIuey46cvBowry6/xArQGSOHSW
/8rsl9wOPI0OZ/84gv0/IVmlA+Xt3lGXcXcDBRC64kpvnJxW3gYiDlVGfWuOT/IM5w5P12bEjU35
vKtwLVGBdOl2fAFvGljwTCigVn/kQGxZD43hzH4IMpHJZv615dmwqRBeCwM5sAhgSk18yoTHs4Zs
wZ9a0+KGpDNIJE+TIjj8k1gkMmXxulTw+l+9Wv1csvyYEIWqqoLwuqKcgW1u5gSQxPYeeEzEPMoA
kB9NZ2PMz8avEd0x157jGqeJCMX6U0PX9mMyZ1FR0KB2zQEgRV41ie6k3lJAU11jBIjkU8PEnnko
S7RxTrSScY3bnAHyBLcBNpmNp90uEH4q97iQDjIQaeCqx+S1y8qHpEYwVGY/tFjcQ6Ca+8kD1z3T
CaEXOqgWzB/s1RL4KvFJhNVelOdD2xO4uBdz0+vl2a+lzpbarwF9p0CS3FpdlJhT38hOa9VvLr/W
DDLWRCW70QWXqrTnE2OfWLGNxB/nKttuK0bTDbEFPwztNQoNt0JOdEn+4x2/6yN5ce+dD0rQXRhE
y6nFTpFHdXSEqqR7MwlpWjCrsHzZr124k85IqYzwFLYMwKPXiNcbG90jtasuA3wivrEweSnZd2rJ
l4qdHPtQjOvOGCJFPhqG5rb8s6KCL1q6Rogqxcdd++ywVooab9rNCk7IvVjOx6TwmVhFZyqlTgI8
wGklszrsMGNpJuK10DZzKmrYYAbazx07nZFY1CEOipBhoiD7PwXap/BNRE0Qo5Q0LtT6GV07TZWT
5p1jQjpvj62ePi1ogIWXZJy9DD8ahh8mSIwBwnOaq+eorTBq97ECf2W40a8t1rHbduUZBQ0JZtPU
ESjU0dcTURVnpE9bR86GHhizvDcN2U7S8LJrEXYCMTZqNg7orXKDSTkVs+LNc+7pb7Um70XrkQB4
kU3z3HppB0yeMTGnR6FZB+kRU/nFkAfCHuQsSycr6GfRtwwYT3+YYNuWVTjGNotpFAekBjNOplYQ
lpqCnbN8J/Xvqd2NCFNPOF+jN+4EyBeiRq6nDI239Aa0wqLO9JnpTDMJnGT3Ysvk1Zy6W97jnv4D
Qa2eP8oyv7c7Ai+bIzp1ndSTECt4gwI0Jk65bhi0Glj3cGJWPibBYGz/jTTPoX6Nki3YwsY7yeK8
uURxdh0Emczv5YzlUC6Gm5aItyFhqxDDxR4ymVhyvvotokzfV8uEJKTzULJ7WUvnuma7tsPczHpn
ZK47zkc8N0F1EGEcEHkGQUIL6grSVsE403olKyyk6V9a/iKUDuqChKfkQ4y7jyLtwLFGH+N7EU4f
maBc2ZwhTTHXhO53eKqLcpdSfvx0OQfiyIlrlyXehjLHs9PZAqUlzId9wixs0k9DEqKQIkFxxMwU
PxVx2HEh8huvZf0uWLS8au+XC2SttoTPnV+LJDvLU3RFc5LH9mabC0HHojRSKlbpEapyEQ/azECh
X50qx+simAwWBKcuMbAsQQoIUVrsMkNHjONG0dwQfXgeHc3/lrz1dT//Qn3uCMrkTJ8hrNAGtghl
RJn0dqM8OqyD6m65AjE6NeaMZILy6a1DsPeP4Hssto8Qr9o8pqgIexfjsf9RKBA2RZBeh3EFcmRC
IJyfpbS8lXP2GjqwYRQPPPV7hUVZkyfvmDR35YA2P5Pw9XER6NPyp1KkjzCf3tvQQMrf3ql+kZDc
zSG+ykhjt/Vsv887hQRXTAbsftbmKH+PqJMdqWYCkXJU1k3Ce0SfXAvZbapYc7/r2BpqqOyUs3+E
DAG0hL8x4WVToB+p9b3pCU5ucHVQK2mV/qA1Aaceb0ZkCzYRsfGoX7pDjoF2JS4P1CW/CbW3tppP
5psoH8CXsgcApv7LlyBu4M/DBMZirh/6oD+NZZ8Vs7dSAhp5+TSvzCnah6EQI5XnT6UpaYl2PXbD
MF1s3VSulVLBNYNKKACbQGyYF2eUFJ/lmDxCYbxb5qeJq39tw2uo3nQOjqH5K3+OgIsnTGHboAIA
A6YZfMQYAJeDYQwHCXdodNJPcQsNhRJ9AvgFsXC1KlhRIE5r4YhcVKS1wWKbRqCv+okoaumYalRz
EnOszxxXlYKbCNq3MjzlTnt0TYQRScBkbK+sJebhJ0woi+pdq3LsENkuaHxZcKOsf/o6uCS87bY/
291VMHCvjI94icv0rgspZXi0+VH4KhWTExULj72TUsm+7eKNhrT2LMS/1gx+H4oKndKZiQb7RM1p
mTKHQDoKZINzxv597d1yt5oKT9wS/6vFyO+RRsSTccl15TK+axOVA6sdIRL2YN0NqEets6DlQJrh
tL9yTYIHP1xXHkVzGyL/xJedQVUM0NVn2q8WL0GUX12xXKL6s4cHpJ0xw2BkPVaDeRpQ2c/MKqjI
J3U4VcN8nqZjaLyI5/2mXpyM11y9M472JbmDzGAFuXjWJ9k17vKqcNVwZxu4tES0qXA1+qY76mF/
HJiMD112NFuSXETufTno/CQLA4GNQktRbrSnGTd8J1CuLpqfk6pUAWIdGLRbuV/WacAJrtScH/Eu
YBpa36Had91dFaKTlX8zNrTmt7nW2ZNJ72bYfCRMgfJTN5QnL3pWQGiUMkKCS52M81EX2cSL5iEQ
h3FXfpXUv4Q7NB37ToOpMGJ34kaV7jIymio5hHcmti8N2xdcYcksbI0ns9+pbw1q/XR4X6l4gK/d
Oj2EIxW6t8iN5fawg4ykpKtTYFfYerx+Cjqu0bzkz0alHJ8n5GcEJRf4ZzIMh7AMIVKOW2W+Y8hD
oSsKHAtqZ57KjIVCfgCIfY5oTrPwbLDT7xkhoVVaVmKCVah3DBNE80Oriz/E/VLz6B/xo/5XLCAM
l0PSU14p0+FGqszHUtKcfNZTTMbPoVZpz3m2lytgI0s9dpHIf7BPSSAuGrRNfrVJn5Rtl1nv03cQ
WYCxsEkSxv3UhMjFrO6m+E47IN+Zv3wPWR6kKO6Hgy6lXoS8XstAUFSzB2zHiwee30Rkeyt6WhBT
K1gIWfU7i1ad176nIj4Q/bWItkpC9vA5AhsXsKcy4mUczGU7IBa4d5hyR1tLnyPGi/kivEivuZic
W6zDlzDyPhbEun8j1AAA+8MN1NEXkClkBiXhNijpsX70DXpKUkCuo1QES0MMZaEFBBQFar7lun/J
FKIKuodNgReHQaPZmYUTfOhxhkW050RhQIOJL7qRntM12S/hesiU+DADRDbK9aXiPUFceDZ1TjXx
QeEXtDj+zWIMEB2GjL87/kmYChSkZ7CbJOEJjcYBC2kdcSv2mL4osVA7KWRoshTQx3vPT7Njbd6N
nUfmIHMPdzxqzUodzAJ5x28y1a94IQtcYUyPtEMawquaQxOIPHO8R010m3relO22tmyZRYbEeRtC
hKtoQCMS/UKMjlnB6trfWrRkQCuGuSwkiwXjoV1isCsU4ayLzJKwgVhXe/qUJPbgdkiWUibtwQxq
cLi0A/wpyXLDEOdVShhUdmgg3GDUULx4/VLJKq1SZiNc2zyxoI6jwR8LiJzGRdftSWhYYL4iEZ+A
ypwjYq1SA0oXHSXivMx4n9onQJC3JKWKi65R1b5zqOor8DqxPY1tf8rwDOK62FxZpxnnhCGNxwhW
DQE0LJx/DKM/cZgf14vO12RZNzGabthXcW1HtOyYioj7e+2iH6gvEQcsli3oVMQN9SpGi1ogDWo3
FtK25HHKnDI6727hTSRvjciL/4199E8ALW7Td17NTm2gjBHZBHfQThgSiumBdeggOQndQSu9EOGe
V2RLGTcgByS9dC7Vft+AhybMpAyI8rFbVkQA9JoSWS55cIJrGtmBKPZDLboVzg4Vec1ugMCMXFPC
6RNaxxyxQO8SK1LHGFpUK1jIzsZNTtT3qvgWrJ45olpeE/xVHfcmkc7kwqI0PtqrCXhxRrw10d7A
xb4piFMLGqaCB0I6d2V5Dv/Ys2oex7E7VnkYgCgKFkrqu0qwYE70Nge/Wmun/l1JlHN5SZPm1PRY
xNPhKClCgAwZND2EOVr2nJHZiCv+oOL94abaNNKDw8H8sJiJ4ZZNfkZJeQ1K9zBJEyVnNFPb+2oM
1yVfzk2ZnmEHqMZ0hHiO58ZTdY+6aUHCyBbeTI7ycLaQThM1ZpwnPTp3OQM8Y1dUrwh48ST44clN
SD9KouqYbRmbFgDn8TCxNWT/3oGaTZhiYVU0P4wXTa8CH5n1RXJuiugxCznauR1KbdCq4n/MyPcp
gu15Jlf1oBIk3IJXHTfZ1yY6qokDaUHescYsTFSAexYKavRYOBNUpllctxmBMzP6IFCAqFQ3bAb8
byICcDkQahVYVF1hcjVK4bJSEmCqEEnxYlevNP9FU+ImhcGlQQhpM8LQo+kdI0dgCyPZeRg6arjr
Fa/Oz/E6BSKx5RmqiozYtxlIlTkFqjp7CUNG/kLIxwZeCb2meq1vSrI6MRN77iUK28E4zg+UwQHx
WScTNnNthRdbulNJqlQ7OAcwoxrqdBPX9oGyghHvIfIhrLEcaViPMQzQsJL2XQi8DDLl/3Ll267x
SMDwjEz1NPTL8p8S3QEwjm45NRhlyI1WoFbbylqxbh9NzRG7kph7psWExoqocNOOvB78sPhrRh14
gsCcN8Et2Aj2ykegRgPcC+ZXaBMaCCmKU6Jn1SynKoWDnLwrBD2b8RIYtWvMbDp0TnIr9cnwMrrQ
3j0akm7bKpgqNVDK0CeexCRC4EKilcyeY87Ou/ooiPF9WeMr+HOuXHoxfOTy/0zFfYBKzXatF5+B
zFTU5FAdV/EA0k3mUspOUcianykW8fWkeq3ID4xmPS+Cuo9W5YD/7BJN0OhjZiDCc1zUp673T7Hz
JSSaFAv3sBBuBigSARSJfNBaIB8ZgkNU6Qy2Mf5tkEv9s4m+E/E3HBqmGUA3Z6fGOQgWqvkaOEVc
7Wye4g9pC/Smzs0s3rZvS5GORW8CYInq84J3iNGtBpFLsI5Tm57Hlrc59ZKuuoKcX+HXE7/Mji53
LNUpTnJJ/gIXtr3Viy4GMjPFnzzXZ5EiQeVmG9GYOQih6q/MOFnMF3AbTI9QLe8ao/WVE59tkP6f
hrdeeiiPW1c8TKxGBhcyFicAjUjc7BoCOdlDQCjL9A8kgdECpE+MI8cFw1Wut5ZUhlnEHsFdq/rY
mRdEei0QPZmY8si3BuUyB7umNEFMwdKWGQKUnym1QY2QeVB1gMBUt0l9TC/VUMNqLJ/YVkKWwEnA
jZiz7e+uJkWKcm/T5RG3Mo4pdJvIvRp3gjRQY6OMkXa2WPVLKtZDWGE6A8DDwL41LDs6AZjdBmYl
D0g6Ys9Bt9CVV616HxCPhZ12AQgltAqNhuWUSPvCunQbom06uyk1Xy4gzSIBEuxGVgLRqRlWmhHX
FqqDkEBx49RNy6kE+y9wbHdmc0xiAgdAPKrmNwHJHWMFM3V6kCgpqjBREQ5rGXFqIROm+kH1K/43
xAjwjPXIO/VFx8FBOQWyl2jrUS05CAAtAcJExZOQ+SOQqxbDo1EZ0wCzehHLeZcr/d51+8krWnYt
EZ99fJ/ApNTaTTIEX78gmubnSMSnOfM32qU9w7wZ+3C+b8C9qqITV5XL9MK1SmS2dbPLG8tDzel3
kuHneRGk9zKj8XbrXL3JUAwt/nzS66PsDqYbApM3hIePKOreVKV4EZWomPUbyLyR2L4UM4e+V/XR
FaKtatU8sZF5hX+SwvJL7IV9wVPA7gqAmMWyZ6Hf7Og3+SfJjtW5Q9sUsSH/iyxHG/7AMJhHGsMR
7xME1GJFstuA+RGOitAdCUgIFqsNVGBZ+F3Qq5Q1g3TrwVd1zPYLCWmE2bkb4HRb9kxotrfYGKr8
AlXojrkoUrByZySSncFu7plthIjApDB3Q3VwRdlwN5UZ+FlUVPAtlYYIaQfzWy2+NLfTEX+2nduL
vQtW2t2eFxIp3sbiYH4XjDjI5NGK917tX7mwvJlhD/M0flzEqb01oXYRo+zc78dBcJNS82QU7Bko
M4GHIWuOFV3ZashorNjleTANT2PCpyPCc1A8a1lgX/3WZMFNxT55atV6Esr1lA8saOT8ROBn3ksv
aZzf9Iv+mDPyXs7KZ2mcMmsbjqBIsg6jzNR1HPBKXYkcAQMKyAhs6zHMQv8osrQu0rvyNsyT226L
BqQL7XIjOwL18dUi5a2mEQAxz3/YwyKr2YDM0KASYmNBbac+WM80O2LHObIWwJLkDdxMOTdTlKve
wbpOxkGF+7VUxiGr0GqQoiZblBPr+xCD0R46R+dME0NICHBZrJjpMDeKOLqiJ7MzJ6+4ojZvq5+M
YxL6PdYaq0beEynnORzP69CdDSFmcAa0RC1OpnST/qpWcUtOp4bRaMeRDlthA7GnjGBxjYO36thl
As3cPFyikFFdn3icLwAotjOYCQOHXAtxdOFOHbPlfVzrD0kyP6A5fvD2OxFrTbCU9T+QDh9YLQgX
mZHMMwxrzNeI21fEmWVy3uC+FgfhKhT1LWWWS8q9ApszegmV8pbPr7wKz9F//f+mE2Sjw6hPMMd1
QwWJzsHTVSq3OUPFByJ+TdxulJ1UJjEOcP5QsN2GmQWkyYZCT/A5/x5tzm/g686+UYzDlC4Ha6GC
zx8TxS8kDsI0xUME9QZ9qg3fLSGE5hCqp95gEVPOOBwzOzR+2u5nhDct8oU1fGGdOtuV08qszOoQ
dkhLWpfsFoaya6cNWF15hTJ566pwshmokwRPTa9rptlojiibKVbp3BSES2I3w2X6ImSGXzDW46Wf
tHM5dvuVrMOW57BiRLA+0I9tjNuQVdhP9FIZIKaEqI5XJrkX7jsCnYxb/gHkaP2S4YLPEcjxRg2k
tgxgR/ryDDa06rwugrbDndF93qDBEtQKk0Unl6LT+buzfSum6EIlBMAbBh37s+jIrkdJE08UUsAW
A/c3xJdNTHrCEMq6GMhhZE9UpXXNmd8liG/wN5kjkzn9luHTYBawV7nZ1ltddAg6lGM6JY7MziKF
VJJeeJiVb/GKXEY4yeSTp1J0L5m4wmPDVdXtQvyMqsZgYy81oa8UpV8Uij8Ke8mMTokN8cPJDV6P
hNyJOXenCZEui39xZJXH8n8+kvk6/czegGdqah5FbflCt5CZlz3YNIjmq2+LjyXl1Ofg0iqWhm9N
gKMEKVULbs2aeqIEVcTN3V4pwWnEBANYBmb5t1VmlZlD7tD6IOVYr8qcY72bMt5zildsG9pIJAli
tATMDWj5kt1thmdRrQkQzL0FDEaisf9BLZh0yCHVs6o3LFEJWUAJiOxm8yh+ip+5Qjezk1Z6KNNy
6MWh13e7XvWTagu6Hg7jiB8CM60pB00xekwB8qkJOlPwa35Vf0QJB3szAVEV+iZPUPnVelAxJZ7b
xsEEi4IrZ1CFHuuAmf1ApD2RvzJkHOGwJKciQuH5y6+cgcoY4hsIdYhEiq0L+f6jB2mTpqikAJGj
XPPwqvmKG/lTfcdg6p7ciCDohJsklUilHxoH45Q4aV65RLitCwpgguxYMcZQ4qxAy5dHHg+PUEof
czXfNaisdVE6q2ZdowXlBpxVyH9YrTp8q6X+WRACV+3a9zTNvdHOmAhF9bXGTloKfA4igRgLXg4j
9TrwnMq+eQsZK3f4ooZLtJoo3R81bK0R7xqea8iOEz7HmoqmtAJdDQMTASuAOBVH/xjp+NDWIIww
G7PYEe+TrtxaZOl6QswBdi1p+YoQpUOeIw3RTRIYkhZVYFsflpW9wnJLhGqvQEvinHPU3XddNZ4Y
cQJUk78kSRDrpIvmz7pTnJDB/oC/AXHKwYo7X4ZQmgvRPYnL+xQLN6Ccp1bAIY+uOPZSTN6pMu/7
SHV1NMFMFaAo1wdGjzERQ+pwXrOS69QMamAcOGbjsKKc5EPhC47ZF2grS1VksCu5mV2f20qSHTr5
xxgjP86t/Sx9NvI7dAXajHUkztHqzx1DxLkwHahjWQS/Svlgs3+qJfk4hiYURcGvxsRXMVn0Vbar
UdGnJXhLPJkIKu0Jk7akt35rfUzWdJR0IhOgvWhMJwk3u2wunBGZD3RDZCJW8mGC5DBnZvIa0Mcq
6I361MfiaUbrlmXRufKtLdFi66RQIs0RnV4UnZC62nJM7kYyIBEXApDdQRV+dWtziAj71BeYgank
j7XhVaTTRvk2Z6J9tKCR5O2+OIwC8v8uuk5zcQPrdZ+W8C6Lu2yLsW2H3SAbD60qntS41RKEax+U
SRfAFh1RwMnR7LRlSPUaRdlV5HRXLwbed1VrUd8wQ1v52zIWaI7CbyhcxZNyNhDu1PQaZr6rCmCy
7GhCa98SvCaZll2wr2EYaqjyuf6dvhVm9ivuOOxgECxBpJJgGuFArRAHaquv4gxCh5DGBJBjeDf9
xiQVUnCnJPbii8SyuGaXHDskgPKx+SAEbBHqKf7kYJJ+mIfSYTMLon7x+X+I6MThzN5RmIXjgjc1
3vfY4kn9sHUxvEG3LH/92lHq8NZ0ZEiL42XNrl0hvFmT+WrN4b3O1HdQ8VU63WO4P6OnpXibSSIx
ySBqK1Kp3Ow1rTmwDwLlLAnVy++IBWLkR6AHjRpibZkwIhDIaImbrSJjn6OizmoOyX5On/J4BFu2
oKfoXOLE3RQ2Fc48Xy8gNa9p0NRDsHZfacXbXLlNw1ADNsxKsPi49LY8G/YMx6I89I0e1LAM2uVX
6gbqJsSJsYp7qbmEpnwJ6/Di588yj7jM37oIeSMhmVpvnIsX3la4BTPR2YrIpkmfjxEF+oC+dgIV
Xm5zGkp0+jXGbjm1o0UEDfgbdlPGy9grHf4yKvFpUyOSAlHAz+WjH76rznw0zfSW69V7aOg3ZPoP
/B0hua1lhkTz2LHwfOaVn14HmqRFMDET/8IW+9MXy30oxPuM+C3VPqIBZbhp3Kzk2i7Y2hRUsup+
F9a7Dg1GFzvtXF0Hlei2EXLJN5S2i0oeFVXiBJ/DaD6brv8MpfDPeMqIysHaOZHmgaRFuIa0Pkvp
rjga8RUgJGjJgkXA+ofapYn7U5gTSXX+U4PrSvDCW6wDLO6FPxBlVUP3WJStbJ3Am8Rkpw4zLlWJ
mxbCI4iAu1aYfqJE7PsYZnHXAZ0d0NyVXk71MrO3HAtQcPd0MVjyeT24RPWJqPxFYFN+wjymPaV6
JvoAhDMroQM/Qz2AjWO31iDCJwA+QteCB53kXYNMJFOP7go0jgyblSghjOj/6CVpifQixJbjOkdD
VpC0EuPEIpRlIYGTVqBQDNziXk/drFY4oXapb7BFGJLei/HAoucVu6CmJWBHdpS1mmitpczPIdMZ
1sLoFTcTViX6iKKCcEqOtKbiEgULjfcun0p8Yr3QvlnK+ErF4p2zRvuWkxZcHlvjXctmZcQCiDl8
ZW+2rulZKuD7zrmd9DgqxvBUttppVttThKKBelXQHPO3+0d2GCAUIR1Pwkojo/2Yhcz0kvBIKu5R
EwMdJjv7SF+UJS859iuTNVgDEdlIeKOjye/ufyscKOPIl0+cSq4jmLPbqQoUpskTeRlRHGCL8S2H
mBMR8UJOuZ+TkLyXV8FVm4aLeYdhMgVD1ArgVBIvVrCzIi1MwQpUDFMSoriZXlhnXUquISbssbT1
7mFMH9G/IZFpXwH7NHsil3CBtuC0bqGMDDYvL6PBiiGpL4mWkNWIZJKlF2GwWAANAAhmoGkkpXwi
Z4r7IAPBloBTkgfVo9P3IKvutewfYGNnTRJ3+ouDu99Aw2bkl8qh/E/GCWeOiAiYNQwPnUahH0V7
NcimZK7V0HlAOU+aM36HywxMyNDBUhXRvRpUgh0YQhUZbuDhmUL2/RvSwbY5WFTl3GrCo+LvB9xT
z6RHDk6f+1WDiRzi403n7/L/WDqvJTnRdIs+ERF4c5uQkJCkL6sbQl1q4b3n6c+iz8RMzUx0j9Sl
SvjN/vZeG/IH3i5IHzgtthgx5X+e3sLJS4V4A+ZpOslN7EZKlN30brit+QJHfboZeIEq6y1xUD48
81vjEEryhcs+3dkKRSEGZQMivHdOhtyioFhijvR1R55TPynrU8dlGLDtXHHxqt0Z5uWAYUIXtuNA
LAYf8nPkr5Pgpb2wwZ5Emb106PBSc7Z3Ic15c/dVQzZpCJTNFoVP2NdEmsWUkk3S67karCQjocGJ
FXsXb3xSgYc8gMUfmj/g8mnhqHaCLWw3Y8S4B3YKc8tXzm18wLGPt/6YF+KZ8ggnX1pbZ/SsSowG
YSkO0zljWVHVY/GR6aQHDy11vdSv4qE9qi/kZ7fCiS38Gjll6De+BcbZbYx13rALWIAAlxyD7sto
sH0RwwEO3IyBP81TcEaUk0QDtgygzeRxaRWMwJ07Ut6EAQ4ZEXYMEi7DJEaOHD3qwV82hua0HSKm
SgpIQeyN9O8BGXfJF/FviTefWohgakzoN8WZP88QeT0CqZQWoAeq08ZXzrrHns8xjjMgTCzjwY4m
fMi0w+KXigzx0pffjSm6y5h5KugUcVCPODdrxQ4ZvR8yUXRkerrmqsJ0TX6PIXy/wtPNxcZDe5eR
BlqCuC3hqOovHvPJHSBSMN8agMfWwGOp7PYjfbwIMhQf5dauxtkUNfZe37KBIgjbRVYiOt0j0tEF
qR5IsReUITzUNGfXbyZ9lztD3vqFNWml4FxDudb4Tky+kyPdVvF51IazCBGgkd+UagilYN83yWpM
75iWUcG199wkTKswfMB7ByDkJFmavX0kzb1EOKS5omeUrh8qXfwiTfw1VKyZABhycQTNVmyZPy/m
SUnnk1EzSHY3AIzx6g/bcZNrYqmZzyXoiDoXHfp04oZZeQUvvbLgLih2fJ56pMLlqCkYT2UM+1KX
nqz6T9bMV8CJ12o0rtWED1zFq5HzKI/zdZoLAnuTKb9jNGkijSYh4am0xQMP159SVo//9WoQK2c+
JP2rIpBvS4luyP2kuK77ucox5X9J4VPwbSnWnW6FG9OGdp1ckUwaDrkZqwHkbCH6khfeU56HOJHJ
dzDyGGTGAjWPj4hhA8e4yhzeXVr1tTGnABm6IoNRSfbcIB/ULKxixzJ/YCUgYs1QoaPbkQq1z9kA
cQkoMevpIKT0SHAz0/SUmkmysYXJRxr2qxTygshJdT/ADvr/6A8997qn4PLe59vCAONcvk90ss8Q
GVqyMDjGoY+cWq5LMby/nhdb4a5U/E2KzUYT+BzJzEBTUtiqOfUudhQh4YAJrWnj4jT9LS6Gl678
ZsA3KaDpWRh2YM8FirVXYHYqOHwkU+3F3eIpUqDXtOsIoivCBFhifFl8SLB+J8b6WZjgY8cS7Xcf
mmdZ6QvVCrLJQo6IaCm9fIoGKZbe7/lXsRCQnT4hjtxUrgVJGqSUz3Zqcc4iWOvDEvDHammE17jv
0yhSaeEMY1k7j9A1jEw+d+J0JqzCGRDdmcQznhW+aKbQsB0b02WAf5JUjZ/PuJooyxaG8kvwkjzA
0lX9Rccza+FG0dfCH43Od6/RSYqB1bOY0sIHIXmmUnibLuNpqv8Vm4yD88IPnKAEeDSVr7UEYVfy
AHJLxmLqKS3WGc7J8LQj4mVp/gTKbyMvaoudlAetYkXVKPxxiAyMW3eaucamnLRTKDQ5jXrGdg2b
iEhldBgNv61uHR9gz9ymBdIk64KLKAgvIY+2k5Ghmrf2zB1F7Pxxw/KqkoJGqSuWs4idACyDisk+
recb8LIbeyFpYm3lksyDdeA/xMahiH1dwf+cOuKvY/Jl9tkbr2ocHdpQRKfmYOC1aNSFNHByPLIk
ttqjW6CFY22RbFkSg3XsAkw+Ii5Rng3m1RosDw71AsFlNEGu8q8+3g6RPPhqLdzXab4VkX5ppCxk
KLxUTkn/RL4espZ5FK7FsW2OiTQf5YJ5psokE8siqw+FBRTGSirNg48lPwInojE7clt8c6PObc3L
LTd18+QoYiOJ6LRnVofNagWHVESgzJtbwsxt3Exv+l8yUicZuTYkJ0hGlnzxdJdcl9TPuKaTtu38
asvRmClOMoAbgE2uc9JXzLAoyyomyX5zUwyAspyfjAgaR//ekxVaS4hzsRgYRrkXGZ3x52HNdxkI
PkexfRnjVaGaqWc8o7Tp25rFb2WvvNahfTXp9oTobE2Ptvot0H80182tFcyLMQN0u2SfnPPxQaVz
guW/K3XXKLy1FpwBtLbEi4TGgIv5PJZrOJCeSmIa3Q9kGHL9yqaCMZSennZXIfcsh4HDSMVhzhql
EtbFv30vd+9jHYMmd5MZSm0OpROSb4t2bTB4G7PzpJzg+KUmEsBYHRSkWxpJmZJwO66q042/myrX
IiXhXFKes/xrIuK2i51xsVjY/EWfkTHr4a1fWetV2Rt1/JN4QLKsJHdNxlCyEGv+MdC7sxvhyUuR
1De5qSl/DuqugL6Dl2xO3le5/7Bm8RMnBrr+ZM5eqYgePbEotJqbwfiWsGXwtWkzT6Q/t+gbNLdN
03AtF6qOaN5h/pltwnOVq0dzXtHWDOXXQO9YA59xozcVUVeNjIueC0CqvczqT+K+/7ZEHIZDXWfX
eLRzEs/KfuVYb5BXzpaILekFDEyiCwQyYQqSsNDckvrXtd38TWV3zwhQJF4NbKPTcNMait+Pmx9P
3tjDvrdW7hCo9tqHyOS85hSfmCLfz+bnE49g35zksGRglaah3CoBhU3huoDOqBnpQgjGUJaHE3js
kdWkAN4zjIg3X9YvAMUvoRjfavWPQE4uYQxnWfUHi6Q4gqg6snfOpvjGOBP3bk5iZ++TTCj/Tark
uTL+02xwJRp6MGdcGAtG9ZMqPxv0XE5iPbg+mmJJB5Z+q6y29Gwj3bb0N0ma2RTDdeKyUN2H1Lj2
kn7Pll+EAGt6WYBh02zZ9oaDaVYG1RIJv2CJE1s8thy49izEXh2him8KN3jduslmSU6o/DIPqzsy
VcevWfzOgSj0m+yZfPVkFXS+8Jp56cLVtUo8wRvDKxfD97mFTqE0JEG78+ePMfBhnagQYOTPO0CL
3khCQFeeamXaB16BPlQIMGZEBmj1/Ih1lG+69wRmxQ1+qM9DwtlCgYWG7cEhrDq6Nd4sgf21OHzC
/X+yw+kkgBqiW8PAsUDxCEvrI2crgHQzSeSILwW+zxiu/5FoDU92qWB7l5WnZtGijNWOFA1n2OVq
vKtvQgs69s6C55SIODECZAXJSN57DN+HdL4aonSrR5usxgEiuMAYG0QbtZXEIemIxZN2MuXGM83d
2pBzf2gXUmeXMC86OmQOLYCVJBVDYJEkD2wAxLV5qtLGn0vi3HTjmZIjyMJ7Uq0fBLF5MKlTrKlf
wmxp7H+IlifaIkPAT7yBBd6S31HBSDmjprqzRFfgB9NlmFVsOIrwUKbhXnMElGbkzd4Iua48x3zC
8F6EiNlK7elcijNRcUfiIyJQvUOu/6uOzF0Iy6y8iLm+G5F5re0aj6dqgitmVZ7ls0x4dl18VrQD
IEh7e2gsfHmGmCVTwnlB9SJrE/N8VX85/jTcKfggW/xz2jn7SHiFsRWIY0G+GnOQRA59SaiXTEjo
kZfmTeDwnIyXuKW8yM/9Zkzt40774K1NRcbD/87aPyutOPtEh4sbxTjm4tJCiQiXgHLgUZPpbMKw
VGSCC8vOZgXukvJa0cjcjG7Hq9DW85FGBr3hiAxpWhaHIy10FqfQvU+osbiRcitxGC2DPJj42cd7
mStt3liM8EnxS7nGV8Qw+9aRFqLn+eDIWKmj/ttSpSA2b6KZk1c6LPJ47H8omy0i5linPirv4DgI
q5vMV6dPaefE90Gc8TtQwRSrpwURwqt39a+/Qwq14DiCrjRfULGLA60Wx9Q3R+1k8Q9cZYbxIwVm
ku4PR+xsLvmfliJuM4nc55P/y0UcLAZLfVhzCRb3Nolno0p3eShuZFigHTWnGBhEFODSI9xMXxMA
yIqLX+oUrY6hOOeOOx9DTxhSPCQjBaG5gk9q3fE3CsW2/CF+MnzeEccmlSlsjM+7+ohW8yn2zUuO
11earq/oZ0eu5NhbbIbol2QkfLNPYA9iwoSJC/cW3eO2ZB6ynvAohBBU3kqu1MLm9YXmfXf4xUte
ZUvFFZglJ4G3oQTVJQHC68i4T/kW0AmDuJcGA2GM/b5+DSPsPq30l2TAJtrN+Ge+J7VzV2FT8PE1
OknqGXlB3ntZdY11MNwI1CdLgnJC8odu7izbO4lnno2Ey3gH+knmxskDuk9mbf3Fu0dODyOO01Rk
yyxnhCouxz/lHLTSqzj/iCp/jePD8miTLsil4azjOtd60NDM3YmiaOp9q6xHQxNonRUvub0swFdk
Y7ZlZXit0YiQGTtTjoQM76sIhVE7R0wMlBWBiPYurtNOPmt+o2TkcYcTQflp9nIu+o0Gyl7A5Kj/
1o35JA67zVD1ZbUNcmc09ZsagQWbGegid8tfy4AIE8OqouG6CKB5rrZZjWSOOalYBScdmqa6QyfD
3Q7XcXgZfGgIhg43s524vbCpcibK6SsbKorhTM7/pxziXM9m03bOJ0OgdFg88YvkS2Rut4HAMZku
8avgo61L3A58lOI509ezwVccj2cBYex7kKCIgt7gRD0zYwez2zEU0MuwBy40FUOwUqyEQ0DMB6wO
YE8bPDuOCBMxVSI/302HfF+CBE5Gx7Wp8t+sONl2jICwRk2P+jTfarZ+uqN+0QJGPTfWL0/nHj+s
wzvf03tTQrzGVaDpZ2aBzqx89Dint/qcrUq4YY1v8EdpTFrTEXcb1q7c3zoSx4AmV9qKuLMTLUzP
Mx7rqdOCCGtyETSHQOYq026Lhz+dKw1LOqHzPoHWqaaEKqWjrdlde2baTJvXdi5q4PV6fi2OWySS
AbNYlmll0U6mMlJoLpF21N3VTLzXlGUevBQ8GaOXUavF00R4Gfxev5GFCzYhwes7e7Hbj6R7LdPX
ItnPUsQ5vmW9JLZXbqdk5xikfDRnZyaMRCuBiT/SxHFDERzEkdeCsFZ9nTU6KiMiJZlEJxyyZYa/
+cKdmWDoKnoiozuLMaXJvEP1PlZgYWlZ+jgofifdEpCd1+LmpBC/yeVvS9mcrjNP1m3TDK8tHbJg
/oUo0HDvSdJMKD/FU1GqZycyf3WaHFJ3W4XanRNvEHWqLzW1v1rSqT1J91QXrlNlL8C2OpM6V26M
96Xk73sCugiXW6rRmGRxbWRWquoaVyYdgP6pyOqz5q9MuA20hFIHchQzfRJhT2P0sUszCin29nTG
hhQmC/q7+Ije17qzsdd/L5twTDyxGI7V9CjqgRRbyo9BOopYm2XRoBcn7FrudCQQFAKR+V/Ri5mP
/SMN5g2KcyzPr9iSHgbvBmuyIksXJlJW5C/EL4iUdydFIZ10OK8jxHy61gE3V9jGimINsfrovyS0
8MaOOowOvBM9Oh8zV5VcqYqI9seSF/qPMWaXe0/DCH8rwSUhPsQsucfRvU60IBPm88jOYkBaaKk2
MbF1YZX2BmrjNGrjWFHl9bjCYv6bMLLgxF3SoKvNM+4fk5T1zvllw66xkwEoHdw9zlIl07nKZ5o7
pJwfx2IeiyCp4cwQjbMoD6lxg+/PbLWiry3EsRlClrvrrxk5xI9eFbPFj60nxScjLo99CfClpXc8
vXYAzORVwnhohdmKtUo5yF0bRP3qU7wn6+Ntubefmpm404R8R5IuazwdhZptVcerngtMFWzlu6cP
iylZMBbbqZnZhUcfJsC30IFVxhKRmceechc6vbi2kor6maj22by7XN4UzjoYhlfh0qguTl3CGXkw
pmEs/aV+qP3pht/o7aRN4qS3myOcqMXyehnOIqSZeaacgyAKxeoIx/cC3MRXF89n63cEITKDyoKt
ARq8ctXpD6pHzdlJUJUQvxHANvsHktgWoOW/VR8EvyNkAz53gTjJrkoRksO0cQGftuvbo3XhXBNy
6RAmp3W0XyZ9SSLzIeY3zGkLhnxV/YPAOQRkzYhd4g8hZM6g0a5/9kE8ZC5tT/AI1PnKGFORm8Tu
aZKfg5HD6Kn6o78Y4+xJu7TLrpZ55WQIP9i1aDVVS1uHOmLi3cejwZNZIrQMNAn1nBisEl8DzFJG
wulhXXfeVn3R0N8bJuCLfkkpXpMOZpl6e7gvywOz43wJFNmWGTqr1sXodKTtescQHhadli3y7XRL
41VJWCgBM+DGZi5e2BUSOUX0xkHiiiV81NKrOnmjMlyQ8Y7grolVshhxmbo3lv7fPUwmqnGPMeAW
8kkGuLvezPinBd6ntZOz1gRud7c4VHLrIFgkRFY4G1DLM4x4zKyjvUS3bzF/YxDDB9ewhWKbh2mK
UXkekd73jqgO1ZGmKulAs9+ZUd9ZTjSQ4tIlwiRN7dAtV3d64wEFTX9ZhBZToLE9rgho+baKk3fh
KqyAYBGJ+MRvaiE+9RxxSvmbtdJRY4/usVpztYCHAKhTIDoVv60Flq849Zu25EjA1EkDBtuXviUH
E8c0ZGUQxKTLvDGJvcb8IndMOFRyrWkGg5QdGLQwaYdfvQcXJxvfXWwuxwwngMwRsSLIQnAP/q1E
ffoJFvvI6TABLDNgpi6P2CFSbsuW2rwN0/BOoMjpeunE/UL+KZPpnlxzLDezpNstquBmTUwpVyAt
02lGDhzq4YS9I8bqGVFCkIDoPGspPApQD/Ad6phusvggbHFIrlg3qTVT7w3JNgCLjFcnnw71jqi7
AWe36U9dq3qlmnpc71yBNhcB1AdqFs4u7mRwpQdCbBa4LFBGaxlEIvGp+TUyH9Ig+G5Z46twXyVw
FThXlieeKH2OCYV7YKTHAzpCaSOQuNiXcH3Wr3UzbxwuIyt5cQh5Qg16AGMUqu5mleldMdi0AO8s
x5xrl0o9PTl8x3tqkCbB6xKCIUSdoE6JnnbN1i3QGhwiG53Beo1eRWgLmtPMfGQiT02yYABfpc8C
byt8uKEB68Lb2QfRSmK8/CaFl+VJoBGPq/QN94N5WUnLMgddAuEjZSoElvsArylihfDE7wWCnWyY
p2wuTtaIpRBHgkosdsIFyMVmcT0eCQG9IkIdF2+AUkqQUnSg6XjwMVu7vcKBhA6slpdVh6qiNqat
8FPsNtmxRPlMqIMnZGS8XoCaJoHUHTSZWHiZ+eFPiwc4+7vhAsYbyyUk94xk9mCj6HwWtW1+kw2T
KNJTrd2rFH8MZymiCkINC/GA4qfE16jtMG5oYcFRoVYd65gp2MCI2JgbHqRNBmUF+CPFfSv0JMT1
RwdOkxGitnBQp93TjGvkAgrIMNJ6SZRi72YKkP0ToRRx25Qb5czjdUnr+nagN7tOzQtXOuqMKDOj
Tprjc/mVmdcNdcPkfPNDvQ7vTV1b/K6sBhmOI2n+NWJvKf4y6LwwamMeRuPOEdWQk74dwyAcSjsi
ksOJS4euMqS9O+zCDiZJLh2KRYw7XPgmWucgcBRT018Nu3oDPLfP6nDQ9TB6VYdqxvX1ReNmeRZf
8rYDY8VHxtG2WQJvYVFpXY387rDf69RnDSDHvOEMPZfg4iX4yQuFyhI/xXWD2A8eI6UTAj7Cnml0
LBpRNdVkgsBWzXO/EmPAeUClNY8m6CzqSwrmv6VJZvlNbiGEplEIN02TJp6hyk9ZQqsdcsvDQjPv
aRMfjFAdENMHw4rt8Ue+mUxvlsAaay9jHNdmuL1ZZTRPuOBkfUNBQnYzS+1jEvJP+j8aLaDdIxj0
jJtizS3xWklw8ShC6aeUmkrTtcfSronEpbiTz/jSKl+OeM53ozEnE/2BHIW7VcexPjO+A6Mmts8e
sz2iGIWWtLb8S95NSQ1P7Gq/wGCHhCmm0yn1NhgipRV5a8t4bjTcXLOf6hvbHqQxwJyOCC5ixGtj
0lekapMjd5qjUPpZS8PRwrPqVSc9ddQ3ku6J2/MJi8fkU+zHMwuJvZv3tn03YU3JXqnNAzXy6m17
ByKhJknvyWmxKtHBRehDVH+odTiIU+uXYRQ7qfk+V9+a1OCH0wO2X44MTRQe1BfD56T7R0NjhxzN
hKSbufwWMV2utQtsw2U20ubVneMHD6YeP8evhRKa77jzhbG/8koCPkT4CJINnrZyJRiDbD5Lf3cM
vzxWrA+MKONAhN3FOUGj3aDZTj90f/RiSz7nOBlAb8kCJp/ArogAYFzF2RUN6gXw+yMjYyS/todI
QHbjWj6tUPpL37jUyh9NHY/j14TFRR7o3sOriP7hZr/VrKI2u6TlAEnUcMya6shxQfwHwctfQGLl
YVtlD/ul3GXoggWXU7BnECgW4lbNdsw3lwYQLpIiitxBjbu7WjGSYZhaag9DaZ5Cub+mwljekrSh
tDp9CIX2QBhuPorWxpua+7vJtEDhSNXutJJvif1I5lGjAy2aBz+JJ190V6kLG2M9Ex3ustCkk88i
2CnVql2MtS2rYpBheqn/GE1xSg3ZUzMcxS3mjT/6IaTlmUqRJprvG5NeHIoHqEoPE3tmppYBHWTP
Ti6ezWQ9COk+eh9ASDP253ItT6bFDwCMmBUH6bfQdKAHIve9+l318pMhKq3lsoudz7YgTLDEIzPn
9ZnMPqsaWUYCSPzA4ZXxP7RB9aKeKAAPxHw0/4D5O5blc9V6IKvmW1MbflITBCmeI8d16ophEZPN
7EifcA/g+DZ1jJmik5kcprbcRWy6TOfv5w5wVNgOuZuROCqckOXZim8EPQ8c26TO1t+Y6rNw/8Pi
aGSPbriPBV1smT1k1KtGFBY7K4G3u/6nAWA6Z0ReHWrvfI9fVh+XFYTjPskIstEVye3+wBltxOaq
tzJdtPmZQAHr1O4mnhCAODiPbcZiP1711z5w1TolXKr+0tK6tlHSICeivQEh5l5xbTcCJW5O05NJ
kwqLDzgiDweq1/p4HalUi8gzmfMS6IjUWn0G0BKMiAQ93Fy2QQyTbiZQaauMJznKMP3iaE6dbyP/
VAYyN+VtEtKbBEYR/gBeyCv1ZUQOUMCnwz3Eb0/OwqHzUkGHSr3svzm55rKglAIPUHI28ZYKZXsC
r1YvXm1xEVX0e4os3SOAgl/BhiEItAw/YsXwRtba0Ql5bM96whbbUtCl0nZS54rXgE8c8TTIsKDl
hjPYodWQU+nNrG7pVtHrezQSlCs+V5aE2s7bnPbfZEsB98mXIisvLV3S+X9LsfHs/gEYjLFqt3JM
PeVgQsbpbjpRX++RLpOinVjRnGjYrKXlDCGlKAyUZtTUMKq066TNmD8P62277kUrgMc58cHa7Vsf
Yc01uBmR69SK3dhqjzNEMWB0qxFCIc8ZgJI7nuiKRXQdR84k3wop8KhsYXoJDKq4HbFnxx0YENa2
+8/K0arAPU3H3MuYFX8vaE8RyGM3Z9XMDAdz83EvAcLaCmOD6KuG8N9V2plMZqhBh5qOFqm6aFSf
YiM+LXzmjNjNr0G6aKIvM1rvekfJo2Mjq69YVp9aOzxEpxoG0EOWp6B6Jk5OoKy1S6t8JG1GsSsv
fW896g3hH2n8g3MI4vz8KdJTSqTM5Td8RKp8L0oLuK1zzBHeibp8xm863sYQUaxQma6iyxFp4TBr
ORq+AEA3JMqX2wSeNEmW+ySodwUAlOZueSCYhUNvivUbjZQYpZqeSNpTqAdUOGPkuLi9ivNovRpI
9/u3AAyCn09KvwqcAjAePeHoRlH86lCWaSACDEv0JgA8uduqA8S0A7WEXgIVq8LliezpzRt4YuTB
sf3WSy6aUutKuINoYutCZeXw1VOJ2F2137zJxSuVhMc3f/oHScMWiOXQvazsU6ik49T+KJMQ7HiP
deIcCPwNjAlEB5IX61fRFFc8FmyT6U7zmp3KkD/UBuaIFDvVZi9/5bU6Svq5RJ5W+drJCoMOzZRi
koJiEurekas5Pz+1zXoMa4ptrCOFO960Dyko2QAGtQZNwCwlXx5RTrtEVjw2JSZHwSRITO6Tid5g
Z+pj+U31CuczonLcC8tEPdAHnBuQeA4twjkCJ64TAsdLqZ3RZzfR8rm7Exk4LjTB9ObixGkBcy9B
AdDsuFqvCjCQtakI1yDezf2FFHJcv+EZ41qLzbOtHvI83wAWKXY+YXLBc1nQBBsxUya1a8tInNxY
3/LocI+N9RABpJs4no1fiWSh7Xe7jcfOJUieQMDBDVt0E5E4A11/2rj4tbTIteIddu9pHEzkb+4n
fiRqpxmwuBWrn7qafm5b/hHL2luzVQCEL+wjYd+JNy7dF6glq+KlNCOipfovpbL80/BrVazzmprh
mqmXlQEfNkf5rEj9e+5MtGqQ5ewwGVRmdJ3BGKfGo+znw0yPQxl+Yj/67wgBcIDGyLzqPQluyU4A
sTpM+HQTWRudOpjfm9ntyvGWasrtCNIneorYYAaKMImO9cXkdh/pW9khv+2ZbrPxVhLd2UoHY/xV
Eeou2QVMMNWrg9r00KaOlA+ORRJkuHivkcVAQADugIurVZ5DLYDWEM4C6XK0KVQgFmktviESEM1Z
AoZU9Y+YoalUH2oHAo5uzZ4+Al+81fS3EEIDZHWkUAJxiD4DRhwiPwfanmjggJkNsf1sAcBoOv2i
EsbtWDL413rEN8TMWi8v49bSZHwfqobpDWa86rtL1VPxkTKXnO+VuCLwaPZw3PT0ZsmrJ9INhgjC
6AoZAjAnIrq68DCot0QSMAE1WAuhhBKHn9tL9bHxS3SOYaZ1uKvi6PVUhBgqDmxKsArs2mPs8410
dUd8EXjrXxTL0LqM6Io8Ur+E9xwDWbKTejuXmP8LP7tccP3PfgnWTPyGYOAIcomljcFPkDf5OZ6r
s8pXfFfykqQxNWJ8jXwe2bMG0jt8mVR8cpCmexk1RrLeKy1/N2mSqbe7AElTHeEMoa2AkbBjG394
WMr5uVXiM5j9MP6pFJN6Gg4MBHljhUON0PtbofuzVOGfnAJC7kFyxGjyrrTcoauasDxaTfnUSSU6
jNPI9WT/ymv5BFaGSaENtKQJxplfHaUBbS9V78ZY60cVnCMyyb8btTvJBYaHjP6htUCKCT0WqkA5
GvZr8vzNS/lDDJa4tpr07oQ6oBfTUX8f7VSXkL9Jh3cHmWOYCViGgN/wrfYEt7noE2Gs+8zrGLyC
6jjFOhhJ8kCW0+KEMdolqGLOEsToyoVqKWxd3ZKEYL7DDmRJ/wH8rE6zV9JdzLL7MsGowkTuR0av
TCJWJwccf5L+DAW7uXHQ1uQcAfkw34uvXHyktAFqLR4Gl6hxHpaDdc7+HQsEvM16WoX5oNUikKc/
gPFvFtfLmSFeJvzoeXZGe9hqRCNahrH92DSJBHpLnP/WfU0/2qsZlksmSddK27tUSn8ckH4YDy/M
ZAxiwz81hZCgTfATaD/zbgV30J2/2hlDdiQFRNF8GWSLyPEokt4EpLo6YTfmjIRydKomQqftY4vF
k2ivYI3WIroQP2B6DCaonuiBOi6orYIjcsa2suRWyNpVEtrrSO8Q3s94LaiqHEJlWM7CoUhNz8jg
b0Wqm5gx0iat7PJAqpEhbkdRSYvdFvuV9FSs8q26yUgGN5i4zuZw3XloeMsl1bxU4oeFTX1wOLbR
2OPmH1FPzOoW/9ZxuBP2Oy1fTa6hsgPCoPNvQSw0DEo6EQslxMKFFCAS0AEmp0j3JyVqwdIIPsMt
/taANVyONJf9kTMX31Nc3OS6ufbXiu4pgorQOgqczrpAqovwJrgc7gxM2QcsDf2C+dn+J0vVYO3i
oKqJ8O9pd2Ei4Ci005OK3rdV+qK/SDlA3AKK4ZnvmszLh2LNIOdirpUzpWEVwQKz7vImslEFmNmh
McgP+aJIgK1vJ5OWh3ztfYOJSMEhuGj9pDVDdwIKwsx+UvbzYutZMl3egJuXq3QrzyldDVSZuQYL
rCao3t5lFOEXST87qDN4ENp/OmcbDxHAWpTnEpl8wnCTmpRC3/pMC4a1PZec+DI6ZY1/TNYizOCh
iiNEw3Qp1VrY+Kb3xcX2YiDtQr/SPf4Hc12/5wyIWwFa61KRleI6YB6/rBtxP9+6DQzlDKK6dKtD
txnpGYIcEDMV3MuyE2jDW+x0xnAhrBGhK2WbcmsMqigCQ5s+xnb87MIVD/97m/qIA9B9eVdiiVqi
LtTR/MlARe8GTt/OKC9pcThHk0WkPPIlZg2d9CH25vlLe7Wtdcv8zolA8SgruUnpb67lDxEHKwRN
x3w0TmMQWObtyg+O/Fwqm95V2EfOXB7aE93c9dnEr6EDxNK32GUPPOJXM0Kn4dQdEevFaNJY7lD2
ABO5azTlqSuWE//MPZPBu4uJ37+szLDpwj1O9CXGFL9C9ZPw2x5k4oAZvuSOtqih5fqF6TLrqa7J
P6kqwL7zC0ODLbltIYbjB45LOsDNB31tORb3eZrO5EmZZnZlHdLlqNF0sP5dSR8RoZnw89TcAtZD
FdLupuAUk8CQ4vCBTWitd7Ii8FqD1pwCYtx0jGCepAy4EbZbBJ9Fi7Kv9jcfY4dexHeWclLoq/4g
PyZEVVbyhzmAhID8pZDZGQbqg+o7/8yls94LDqRW/WYU5BZHGr5wrB0XyCRt5ovstAndLgY6RXyl
mU6XK0f5MR9KMt86Eu4ItaL83gjqO4LqnNBqKgUGzeK0BfxYBCHMsWTboxOKsI9ZP3qEDoay/Fy3
eHoojfH4qj96/SxaV5Wlbst/6ej4k0OgyMLALOsg9SCWlj1XACIEJIDmSA83KoOi22T9MS1bHz7G
SvdEMRgDSsZiCYRkQOdi1yLgI93/2nY9cIXFhxMhHYTg0h8pxIZdfBRSRD+4BRYffSQ9hOatosP3
v61qqJIQJycvaEd3A9nBp/6L631PyUfOzE/FgTDYDccGhhUSYMm6c5v5zK5zFOIusHaSIeIqz/2w
YdWOG79cLR/Avzut2anKWTDCKIpp7T7Iguk1uJiU6tb+lW402pLZ0l5VYgA2zkIZD/LuWwMdt3Fw
lMbxRJvglqNG0FJaLB1ICBaC0TOwuVgcezivU2FtS4Tb0mP5oT+YCvaj7mw/6wPBg6VooiaGZuaD
3hBML89jwIp/UTGmzTYi83jeXh8Ouyd29wtLGQBViluCkdutbf0fS+e15KiWdtsnIgJvbgUSCCGv
tDdEVdZOvPc8/Rn0+SO6ok107MySYK3PzDnmUB5XPtSG2TL48pZ1XLFTriHgPTSi3EgikRS4mSpY
K8Y1Jp2dTYCFHlM7VdalKvoggq/R1d15IbeOPLEOsIZC6qmUHmTilVqkKhU1kk53ZjHdMLExpKiT
rc9ZfccPrv82CC/FuDg1Ky5C/SypzTn9ZxTGTXynAIb3jJYp1FFvPsTxb0ePt0QPqiYQnbsl4TkQ
jUf+nzirTG4lTN4AObAJdX8jh5Gib5CLGDoK7uel3i+y5Qr/jFz3onFiJ5Sw9abPvGBYuQppdok+
sh1xuwmrWPGyPKJYIlQUqqRiK7vBJo4ODoRBos33kMLJjIlhgCg9IJaW9hHLZ1pwqMQzqtO4Y8xB
gNYIITi0nQpUUWyZXmsyT6OqGRaHp9Lq0Mhu8JFnSR3SYrDhljawBMRHrq0t6JX00Sm75qaLe2nm
WeM9xBh+6heYlTtQdezeVbbwBfKXH2Mt3sEk2jLnSFZHH4pgvbfsjCSKMsSYJSpXK6zdLmR50P6r
CO7LQURrwmqTp8FLjTzuoIwyNnIK6Fq4ixlL8tBwSlOjk568wUBEhPtVSPcDamQBlpaRMhhIKG6x
kBiJvzBQ01s61ORGhuOdiLGefVVCb1cTOKzC0vUGDe2rvhcsMJ7pdCy26GNGumAKC5D5Ie9JBlaf
+Xp/SHWoTJa9CUSq356tTq+RKcVI31zIxqJ2awuvk8KD0Uz76lSx8tQNnanHwLZop71EMm9kUuuA
zG+Gr02TwpyBF0NoNC/GxsitVoLpsEPUbC0tUZvbi46wbigfpRY+11w+mDQHMEHlX85pLdoXTDCy
94lrpLLjIJPMm0IO4coPtuaHimcBdhGdbI/ci1hGfAycq94CAbKHAJnGIi5LOKFI6nWZ52+r8OgP
z6n2HyGjrnXLeXbLoIlJ8VTrUw4FIxb+0eCcJeu/xlQO7SY7mX7MnEW3ZWfdb6cyUSGGICfZdpME
bB800JXsudSJ8xkfi0S1BeS8IlKtENNPOR0M5kwxg+9Wy9yBSrZYyYhCfZVcsKRwmyAeVj7CPqgM
3CVkZtej4nd7E3Hrquk37s4fAV0bnDeeAXa3/ClJoiQ8ZNe1f0t9fIg8ocj1Kp2VKw4JkZ/B2S/2
6VFimj0k4Ibm/mj9YC/D6Vntzpk1nud8QBwGWJ5IMUFOzxamzyFtgsHSj2BGppSzYffddeE5NtNz
syss86QnKh4nRlywVFcnIu+WflGmX8RUmmbLRdL+mggsjQUlxfQBKtGG20qaEy80UoT5WqnVXXZ7
pSNejBSk317YxZD+U/NdapFk9vwm2BnYjYstMXMZM8XeQWAzcb4SVn9d+a8FrImkCZ1qPU9tYjcF
s7ZAD6sb2sU7U2Uxu2arcqHuGW56H14tMnu7zE/dJbV2VQtnT58epizdkNNeMuqZSedIpzKb7uxq
FMajL0SBbBpLV9AjT8IgZKrDsfjNuF7Okz0iXs0jFZ+tetjKL0nGVYqDQKJWs5j44KiJzRGvcW+f
yOhg47xzpOQvIglx/UIJY7DWVdlSVQiCS1DkKSZL2tNROW0fkzEE/ZiePyttRCsC3IDM8ZrgHlSc
OFIU/oSc7hEnO55/FaY+A/aaMBEUgQikoQAurDrXxhtYCkybbvtzQtkSInBXnjI1uUAlPFEJa1TC
FgFDBQk51n4muUXV60CNxKAOIh1VNXrA5KLk9lymN50hQln/6gjksNy4tLt8mBEhrVxcJjND5N2Q
Y1FYxL1y9t+ionFbjYViJHnChCf0RPmCpG4HsMOTp/ioTRs+S+VVEZw6RrMswp3RJt+L7y2OCXWV
juVbnJGchHYYMxibieENH2k/vsouemigQ/X4ieftIVOqQupGdOsLw7HifW3U+gD1kZp2RP7LCjTm
O4K8fOSpBpwJND2/zbmtmH8c4FE4s2UEvRPj+wqts5Wh6GbRGj+E5+eIjT4RhbcU/zhENoU428b6
4IeOORVDwT9puJK8FW8ICshHC/8feHgllVxoPZfMm6GDhoQJApNkLdahVs1J8tbwTyTkSmHRllfC
VPanWoj9FcNlzSouQ5GdzVPAP1dZLtZTf7MqHhyejAkdBCY/pAa8IZTkFcdoX931gRkP2FLlOZeH
+YYCC+c0GkgOqIIzvkAqcLOUiuHGTtS/WODYxfY6uU2kBvwnaaicWR9JLSNCGblSkU8HmfN21xLS
UIXs2g94mwkhnh8yWT9Y9O6L+QQSKwE2hov0npbMqAYaFuaa3JE1cwTW8wTHGkGMsLeDUWBU54hd
eh3zW/DXbMz2SC4CQCEvZMiVW38imvRfDBN67vQxJl9scofaVIP2J0WdXfNzYv1vR5bI6IgpULE6
I21mH22uen46asdAEIQgPwq16Zl3DnMuAIOPnVCU9cZKfXuGBjRmev9fZxX7YWcFEFRu8y2H+Ksg
CU55HhRnkRIbvHqoIJOzIhdzSecn1o3xXhzIkUmg+uhONllO6A1h4EQ9xExcRSxUEHYMgIkNfMH8
RQ4qKoZjLRd3NIA1qrxW3SOGHVTArYC3l51+jliQNgWPJiWfDEZlxLcFTq5ZSPeh+1JganHqpiN7
4/UQ9QqmXIs/9vhJ/mTQrFjoKOsg2MPvk5zWWSgp+X25NxypIwWYidGZr/s036rFAXc1oK92dLmG
06ntBS+HaGCwA5jx7OJH58nUzyKGxwXD47K5arnzC9OOfi0qJDINCBK2i/ZQsS3tnJbjJgc+zlgq
xig6E/TOGDMUz2mrXeJGuKbNOaM+nQ/heUCxkCgqIxuW0H+0briMTP1ageH3IbPgPgpTIMviSd7N
ahhkDXsdRnXE2GMLLbDlL/1VqkXk8fI9Yttohn52HXTU3PDkJWjrlm6ccqIxIugj6aQyYZdOmur0
A1rrkHVehdUUjzAmzMxwI1otWHjmRdC3beQ116Y309qwIH4J55/MYPT9pWv0nGzNE6Mi+sFLMQwH
7V+GhBT9BnDEcT9+jQjOUrae46jjONqRWnJI0MGQLrVjcG6gUkcfmonCqYntcWlxo0l7Huy9LmVM
HygOzicaM+YAKZ9KRVVzZDCaHJHh7RbxnuJzhgAh8W+d+aSt4doKQ9UX75NPI3dWMsTVEi44gml/
ySpPTNb+t0Xyhexw6PZx9Aec4fvMsqjYRCjV/qztav5P4+dkW7RMcXvUrmtq3DmkEG1onn6vRP04
AJ5cP+ea5WYis9S2fFlOTp2Ck4dglOaPRkNhrt9RbqLhWoO0RApuvVq6Twuna/ZW1dm7dTWuyprx
rMmjU6N9jfLzSHdjCSiQ/RQlU4GZAt4edlhiRhnEkPnM2sQ8THPqVlQt08rziUiN4ii86xlckO/l
Xv9Is+G2PzWfCwQrF4HGWYY6ASWXmZKFv4rjiH+1jnznIdytwrfKRNyiW694AGMIBjTpGBvJeuck
laUXnXSUAxo5N7LFKLIkNLDby/X7wqaLhlqm/yKjaoKlhGDkSK9xVOPoIFHDZr8KtLdQJ0uUx0/a
9XPK1zb/xKFAdI1+PmfvlZqAZQSKYKL1WM2gyUgRlm8gQTiSFQ6cfcnKqsBtPuLvjRkzpS8mQMTB
5kGSaPeM21aiY5d+il9j6105snDayZvT7ryhAyde0RGoliweI3KDZoqFzo8B71179AsG46mZ31rH
jbzywrfOWbgmkuykL31GmQclOWy7k57Xp4Zg5x1jKGoX0CFCiVi6EnlskEBL/U7IWErbKfkt5p54
pFEUcXf/g681ga1o4OAQG9UBJRNXr2NgZ8Cs9EyglZmcnhqwwoplnNivNETA/i1yWO16jvG5gkRQ
UTJyAo0cccDGO/gZTpn1H23TvVdN5C3gx0tjebLLHZf9mPLVIEYReOvidI/gsDjBzdNARAWhLIFq
IRulf69Z+E44hwzOJEniZ97FmoRt+mrHPLeMVxX9r5HhNkuDGiiURC08suVciJcFRx1G9alkWRvv
P8+JATATV7cGdW5iGEgMCjI4npzkOOAwmE0pmIjDZiTfkhUaiuxIkW6Uz0Zv9sVDGbnfE+k417zR
pJgWmKVWmDRCd+2E5KA+Ou9f1tP8KlTfA8iZTPX7VoFkPbpt/Ib9yASBk0nU57K+K/iqU56FkQ4s
kgU3uqh3HWiayuACIYYlnWBxssQBFhGdUy6JpoeYDLy5MpMrHsmriBqBxPXFQmbYBy07xYRmv48L
TGYkOBpm0I5VoEcre1lnjTxCDvAnWacCYmj1Nwaqimm7CqXD+I1++yBqqjtJXAS+MRVPcf5dIjMQ
FxNSNnn1oXwQP5SFJceWhtFNp1GYT3dMe3hq8XK7PEJuPCFFaT4qRKimCBdoYFQeKgft2HwsESC8
8ZiZX/rEcVHW1wyWFwoGO2N/MMa3CsVd3HxG+X9WVnhYBr5jVPsRZ6/+PfnJmJyAThxW809IwaXx
Ouk43lfopXpz783xMQ3tMxL2DO/9OhgoThC2KxCMpvxFoNEri5pX80dKyvvQIqLHozqReFkl7P4e
DdZN2VudckFib54sLo7F/DLLMois7pSh/dTRfr7/w+iWku5wSO1/DXLEHguciJXJ1kQFBSJRKml8
zKCjSBUfA4BYSgbehUO9VQf1OSUMpS0Ve1Cy++ITGoFmcZ6za/gtJeGpCddAVY29pMjbGObchNVF
EqEkExq5aBcZfITqqys2c4DpYzmcFx5OatVCvS+Ffm+M/M4iam56ClFID0SHZwnZBORrw3uk3TWb
5MLjo706JjFoEneVyZ4cu5R6zj8LfsvyU4JTQqaGmbvEVnrgGxiY8ZZn+WfpdinLX+ZqHaFng0rr
I+yXcfNk56fG0nzNrHxN146p3XkR3Bii7yL8DdLLuMlq7yXyn1aC9oI4A6AXBPNAukVkyeagmFfj
3QQuqbWcq2S97Cz5h+VXzvBNk/AjIOVGiTj5AjjFwjfM6GR+K9eJDL8Jg4t2LVGkxsSeMakJYFv4
y7LPpNRP1NrX2sEvF9EnjAvfVPrIcfj3XIuTifA4oV62PkeJtXnaf8ht/l6bCBQtwxGCf3ndBU23
nhYubbQp7+aeRMG663fKtnVNlocqmg+JWFU9fSNETMZry9hhKcpzopvBBIheYSWCP26he0Wckmlk
m4yTXRNRbE672qIhMEzWM1+daDzH5qPd+E/ag2SkyIDQVtBCMdsyUJwSt7tZNkSZNIn1yA6qAOIB
jALoiG0pulfTPDHXimDc4yPsrAqtgZ0W4yn+jRfRSSY+Uwsygj8Mu5lOMUIWklLP0kTYlfpjneng
kRzGhFikSPniFR8/UGgIAQeJGfZoXUytdgUkWJv2uFY/p/myeamzbpfYIu7Klf4EdI32PcGdWyZ4
aShNWq7+9N2g+4wQtIqhH0PiqRcQYjK/OOSUXz0SjlEvQjP5rYz3kresdmva3LV8R9Rv6da5Sror
mtzSmMDFa3d1Mh/JppyEywHuV1IuUO8nmi6R31RZnIjpkkC10Tn6tWX/EEO8i9g/pAve212m/9Si
RoCn5S8YyuDkgLASfKvR/EhGPfRvmUyvMf/o9PnkHi0IFy18l5Hxlwdy01rBKQKbrTHrB9N2XHLt
SJwztkDctCWSmG+UCA62OsYkFa8rOhQDhYlYj7aMD0T6neI/EFqOXUU4O0IGJCD50CMdIbfAmxR7
pUSCrhuJzUlsceZduGn2nZMFFfTlkKi/iAkQ0ijPuOeK5cXojkAi1u9EZPmxmZ9isnEIf1BoGeNg
AzRr2wAZgRpbRbmCV4C8X4hpcEhj0LKPKsY4cpeF5C7PwnVGzzSgzu9JvXpFLqJhsP0KrgyT3w8u
HYgYHM+7DMeFaBaXTl6vmXWNen7SvgXb0YEs0XEZZvVtoRYSw+TOuXAvYzBWnXYqozsJJdepx+QG
ay32yh1Ab9fCVjqi2dE/i8+wc3MuYDqXERabiPqcWNLDDbAVs5dR0ZgT499O3LHJ8Pi+GQofL3kY
W7h6VT6qIrvpdX0dwofEKTxh7hc59LhRs4JBCa60vrskOnJTmG9ac5osQDp3nJ9sHxsS0TdI4LLc
RhzH+E9DIg7DRyzIr1QgywaS/GrH+icVEUUkJs2cXBdczvokOT+jDUuOlRovBzHXi2Y4LaNP3rct
mHSyvCHSkINEpgsIP2I3HcflU+iNl9Qmm97/GMz2gJd3UGtWODBJKqQVg8585TDqxn6B0Lj2LIlf
Xwn1CZG0TqWyx68grIxMvmuVMBf65Kb3ZDP1sJLXLLiU8UQSOuqLDLYXw0wuukr0kSvLnP5cFLgS
KZEMMFUKEsymNw5CvyClmyCYKkRgLnlk68FPmT5DXAxTGPu931Hnb+goLAuV+iBtgEhVpnSgMzNE
KjfcP/B5QBRGg91pwz1abwQMgVlYC3aw8WHmEl85MGS5P5GdGeThR8Y1Nx3Y2warzhBpd1vRM43t
ocmMOw5sBmyuLjk53+HQfVa69R4Vyh2fsURAhYbmqsQkaOWnfCanEnWb8d1v/Rejx5h9hSQF2TGf
FgCeMRj3nTAPu44fCGQGHxoCgw53833KxgNxTBlTl/zDxP0lMFkinaGSzSOc7C0niERZTNkhUbIi
Fq7NbUMErd6yIhjNIGEoHZWjbbK2q4LVj4eMYKE3IpoBKlh3ZFlivFwKEmUUYb5yKTEqnexG3q2T
jjBUd7/2XTSAmUl0gvXQHFWvLZhmSvKTIJmv0atJ5FzC30auPTGxzvmcnFHAS2lEI40KQC2ORTaQ
5HIKO/qlieR5w15KYP4wtbCd7XXWcEbX0xtT+pUSY0MnS797ekveNTT/CYplmzx15ZywXLYSk4Hf
c4AxOTAcS6PziISaaMPdKNWP9E8OhyAmLUglGOCrqastOqRMUCQ7KSyqOFhrQEmwVodZcHITD1g9
nyhFT7KhbEFI9jwbO9EJIXNIe/1AQumx0ZDYyqE7d63LMSk5A+m01lQ6s1vA1oYft1pnjI3XslZv
uZE99Pm/UP73oZ0L5PUloyl8jMMfAIWBUVMJ/cIb4tsG2Nyir8c5vpZHnRQMBL4dG9xosgeHb2Ux
8gPmtRZheXRWGMUiNTSv+aAE0H/Vtn6GtfzMOVdL1YtHfKRqCe2CWMqCa6euUUsS9i0Kw321uckn
h/C3ft+Cw6g2MhtjXqaWyn1y1FlzitabWZ/HTBOLYL3LeMr21JUn8Kor20CrbK487SWX7riCP6jf
Z+Do8mhBPGMAx3BYo4xVzcGFYOdeVta13TlmvC/wB+fFebtjwMklEg4eNMyqzq5E/DZiuGW80VG+
xcRSdoGmiwo/4Y+MkqlIWFTV6LKkYyyORwH+ksGkE6OO3DE8N25GXV4B5MB2sYYcPjOuS8x5NyBY
ZH6Rh1vipEOdDUZiluxpPiwMwUTGTfJ1UGSmUi08GbTPfA0KqC6DnOhNyLeixkf8amuofsatsSGo
ViGotkQuX6M7xYXHFSaJJMAi4DZLzdVCNomSzDWxuJf0kQFvDufQ3QwkEOgY4bpgn/6YYvoyBtS8
vOBV6LdxeOxNmXrgD2BGLw1z5CYbNS0hz4exzTNL28cI2kh9xUb4ps7re1EWH5PZfORvU2u+FfXq
KOOjSJwkmwhDgzEpEeiiE5rSDk5KPlvHEDaxeoeoSxX7B/KCZcQKcLdzVfFGuTqq3pOY4z7bMcQk
FmmWcM7T2KYLPbNQ6IHJHLGDTVF2CNum29TB9l1cxAw0Q1v+IdchHtz0bW2jh6nn9zSpGPTGV1j+
dkJLP5JWgEt8MJC+A2dn7TM25M3d8A6lfNetvaSrt41HtZe+16FKxPvJVB2UXx1zQga4mFMIWRFP
2a9W98cKyZ9yXRLNV9T+xGB6rLEVwRVnha7l7ZtxRTBgiLZ577fR15uKjiM/jigTkH7fidJBAhzt
pZEN57aD09TdiuWBcwoWzwLSkP2ZfJ+RkqykLNP9JELmTXVlh2gMJDSg6REZBNP5xrp0YxHMLTLC
3pOISJiISIDz4EWRAR503a36D9L/eIDXzZ9pD2AV0QJjkkZAJSN7y76hNA1fYTY9VXuQ6ZLYrbd0
PGLnQm1kTRwdxO+EQnPkAo9ieFhIaJnCFF0QZ62PAgQqhnUmlBu05ZFllO6yeBkLXCms0MahZ4wj
UrzoxwQJlgAhRjRTugQG+Vzp3M5j69fNfBv66dpM5aVCsjs1pqdZ6g0OTYVPxELmpWK4nboBZeHo
d0H20pFpM38Qu9bv6OMFAKVhNZwTXmFZ/5fnTWDRxpMCaiqzjw70qMrgbFB8C93K4ovllx6iEsSX
Py3+eJbIcgtnqqPrU48C9cTg7kZiNjYK2tb1DMQllb4YSWDlsUc4LAY1LipzZscoWxvHCkdbfWoI
XsHKdP8fWxRvdL6DRETHFZNThcE03+Y3w2sovyRm2zA4DxpqCZaX04A/HhdQjiUjnLXL+ptUyr1U
XrOqfWq+qppBXYoBaZx+Qt1ncFuU7NAXqEoiTgLm1UZsG2ICbh92twyWdWGlgEMxp66PaEdM3GAT
Qg4VteC4T0bkkPVNxNcRI5NDW40og2URBNK0MPfYBTVMTjiQO1bWCbApYhsogCGNYAIbxXvFOiTv
o+P/2CXxOV7iS0oU8FbTUpPTuPrI+nHfxxfOeW1xav1z1JWPZOo/uc0nBJdDTPTYb9S+YkBySqXy
xIteJyuOmL0xrfSGMvbElsIDcGTyVYsSgDXkTeapMzjdzNSlTK91vLApolgMHos5eWPJg3jPAGvU
44LmLz/159mikzKHk6UCV0PibERBxzQGHshYBrrGQ6KAG/oa4ZpZFjGrObiRqPSikLQqIgELdhPD
DVrQAlkWCN6jF5bLiK8bPBN0m7QjCCH+YXzrO+QM4B1Sk/io76XjZOWb/9+JlG/B4J4iyKfsG4QI
5DcXdMYQwEvrhr0+sSs+4/le4cxPuOeSoIEHqLAFscqbmeR+NYg+qWx4rSmfDirSTRN2LzIdK0ZZ
ZPQPzliGPc2OadZz0jvoXdgdZ8Gv6NhqOrY47461TnAt8H/shWtccFhDZiAC1/yzY/D4lu9cM+Kc
5IYnUZ5X9Fax0OvhBBHBkjMZFpCEKBgKGpYkVNtI9fukcHVu2xmdGqeAu/5SESP0aNezwr40eeFY
KoKd4dJqB2hBxpBH7wBFzs+a3E8aFL/xfonDl2UtTl5jeNf0R8lXLEOyyISCRC/ga6Oj89xSf+0K
+gMWDOhLLbfO5N0u4VMyzn3+uyXDIbk2CWUZC5ffPVTHh4kULbYuEs4aaIkRGrOEhDbjE2zQuWzO
qkrsFEbvVrjHL92Yj6g7ofTawlWqqmCseVOxYzM9F08OTR0LfcKTPNTvKgC3BNJS1A2vWQmMrrta
KVpYRqEsiIHADSLA0iK6xCEI3G7XmnEwD/HJ4nXU7Z4oQSFcT5pFg2DtVRWn6dzjVOERK5p7uEYP
Qjky+Tbr0HIZulRRdK/VCObAdQy1m8EOn/DXazqWVxziYXeaDYgtr/S5auYrJpE23uAAL0IquVzT
/hRLCECN+DTrsq8KfAiGcFyimTGtl9T9Qb4lckzYEdwfpmAABJGaIS4W1D25BbiPSSnhkXkZ3XQ2
ohBn8i4tbwGMvmGvKuZ+ooWpRuKTEX9Jgc62baDv7hy6HRkedSqruxlMLvSi1YOR0CNeBV4DL0aq
g7Z6lwgfk1zKapQDBUDz+rf5X/RWou4VK3cpflzljr8Jvsmwy1psDWSmkEhOMt0CDbMF9NHBitl1
VB3aERxBQkOobZ7rlptSuRPVuhs+A5amBPCQM4WMxk4pF0HwnZMgxi+ZdoFVoqVtBDYnESmsW7qz
9S1eBwYuIz9/+LwlPEmKxkxPfojMTMUfNhD8dQndCuMj2SyxzscpOSEeBPatlZ4dKzYOERuHPSvg
neSjXRPO+LEwrnKfG9S2Ir99OUEwnj1k1W1WPhfsReSP28yO1riHwb0FtbB4+Yzphng+TIID3lG3
/++kZQwOyag4l7CtJOQVPVJGmFbE+GWM6YcZbPaOwSrJDsax6MC5bJWnLJyIITlLCP+2ChM33K4Q
P5WyOM+ehJAgiqNX0zXPQoWerdd3Az+64mUMBmIgKXWrQgCHQvy3zsOjWPTHUVn8YcM8s3KN7Vpo
cKKwhWusgwxibl0XV20AsFT4SpefmepFRQoJMMubZg1d7K5IoV53iVPEyVGn33NQ9+3NsduP5MVE
RYLGlrmsIR2okQ5lhzRJhNhxqkbaN7KBylL2ssLy0j4+hty6FsFALX9CpFQhZ4vGSx/P78JAmGsp
niV5RZ3Erj++dmJ0iUJ67xkFYqlCGDMzxAkDc/UxJRuaGSJqftxCOjCZrj4PeeoY5xK3uAMZoAy4
SM8fJLHC00tJSUcEE8nkSQ62gYS6hSUVxGx4gy9zIp0JuGuc+FvUBAJ8/Cdw9zpHGDtCa8NdhHy1
OOlmfGpbwa6kyC5D9F0t3RJCQQNMXBJeZKu8dGp5HueGbI4dVjYFGkV4ShPmuImXkXs4aSQYQZgj
p1gQyBSil8bDulT2GKFoCVU0i6afoKZ6gxKxbfg/ux9hrB9MCk3p10SoH42x5wIUXY6j2tkgUjtm
yQQE2eyRE8jbcl6e8OGkJCvEIsgkFrgaF1QTbgxdtqX77Y+0EgN8HtojfCm2FZJbkSuW8OgoNJah
BziA3BscvgXrNYdLiGzcdadooS3rHvhwOwuYUSRuux/9gka7QkcUEra18PVLCGtdZvIql/NduScG
04WfKv3uaki4iMmC0VaQrKDE8DfI8cdtSOXDgC1UQUAoHxR3OvTa6M9I31pk7SNqaNVEhnOvgtgo
7PKdTAFXbzosBSnzmdLuBmAR885kvNaDD2r2kgAXjN+Gv/JCrnvB2ERgYNuwMsuaBGu/jBBwr1+X
zyX/mm5FwQhHYw+zOQoPA+89AU1dN3hVsk3l2Q4CRek5jwQwwB2bG6IJ6HhgXaJGkL8iXl4ojEPT
XetquBLSU0u4pP5vitX/3xQrR9c0ljki4MZdguqGZDAfDjl77yGD4cAkFrghKiQmvvvK4A3rBme6
rv3i6h7LEbxE2VEyU4dlPQlfbNMpmDKSBPWlDOQPgSQ9fSVLdwL8QdfVZzioFncmaDcvqxucBQQz
uBz7a/OXp4Ybl5wrhd4/T25Rp17ER6UVFIh/yF47L9CxwLBN7X5GZ4HpI9oPcIO6xTYwdQHRmIRs
z03IujWMm7fVFJ6p1D1GWbnh9cEmrTOlVCFJrrFbo5FDbWnVIIFBspDyQtcPs77zmVm1UYYxpw4m
G+WAYkeh6Ra/BWkJ3GYCw8rw/J6rgNKexE/EJmQku48kbC/T5bPAix3oBRA/nLpUWpIqXYwdaBBf
pDvH3yEzMzJnz2wqbxYoZ0qahYSDCa9S7A6gtDRH7w0GILFnAP22mNTUtq4yzTV3J1xCY59dBQ+P
KhgS40/LaCxBZBLzmFLRHnqwRM555t40niBBD4pSu6pQHJC3R/qniUdiJkdjNq4qwLFqF11S9FSN
jIsrE7EvDVx5ecl67BD9iViKFflOhWCUIrEU6s4d9jMC8YMjPEM2PrVl+ci8LOTG5k5lyF0pkDwZ
tmulcESA/MCA5ijYDkJauzBD5TziM6Q8aE5Q7/xk4A5PdG81SGl8FWJLPsN+GDEkrPhjZAIDjbde
4poynyF+9OIXrQY3f0wA1WZ4waTJN2Xmv5t3oEX0m7yjX9acxY/eId9ceYDBVPGqkLw1ap7APSsh
0kCctRsIq9fPBcwRg8TWhQ2MHO4rYP9LpsE01I8pS+t0PhmsFgj0odS+GohndCG5GIhnJk6evMGJ
g4BmrWxBjNx+mVB16e9T2Hx0nfixKbLa6ZSY9Sl8/ArxDChzOnShsAt18bJ9FlGOCnj2CSTDOGk8
sIkNUu/VseK+rwrin1I8aLCYhIRoeNRR8uC2ogFzW7fJxGFCjd+ruglA84pnKVmPCvPcYPV35Uuv
yoARP3Fl5HuwiQF1p/IiQYo31PGmxOMFQkf00fnrrQ29wvjaQGG5AOgVSkfGuhV9ltF4PR456Wl5
Zd2wodQc3hfZlLy+tOXLimuO07qISeKKjw3BuCUpQCLa4+oVaRT5NQONAkdePPlmV/nr/kslH2Es
LbdSiHYHwqLXV+iEKtqQzE4Wcm8izuiOzGtqd0MmekcxnDkUnUpGCCYyERLf5fV3EGekmGyI8mRf
E72Ra4hxDpOQnCcJz7f8VzQBqEP/Ta9mul45eK5b0BPf8M2a0GJ4AipfsMgrJK6IySAseQ50iQOd
wkv7jgJ2ezLLz5D1ARzya0wuTbTqPvNpY7OP/DTYuGXEMAuXNdhSCpPZ74mdYRRyMHHTztUETm89
WJp2WBAOZMjJEpn22rJVxV4OciS6SJRYNTEwtvNVJHvvv5QtrEgI83Jtx4JGrTkZOIbZ21k87gY8
JpTi/oAOcIr+wNuysMcU+8SIrjkCyfzduKsMw7s2Pqh1eiNIIi6MN/yohAN8xdQy2H+6vuPIbd0F
zwLz/v1oFUdRoO80HhJHmgHJbzrXXnjLiIVqRjZSLDZD9Nx95qsznfG+hjpnPZL/mnw4lkl2TDrF
G9rOg9AHTKA3NfLGqdAtnhNsg7WHB6bli+WsA98SratjYmy03jJWlTFrgzR7CuJ9z3Kz4FW5qc8O
BUGITyULGIgrAzAncq10c5/xwYLRjZG+5YOOgQeL/N9WvaoxI+cuPBbpaemzR0qWu4w/gQPzSCNC
4mLO6RL38KUrb/oyeeQRP8iD6MWIPNPSyZRHlJEH/gedluROy55exC0wozEOc9nZSkwM5+dK25hA
LYiadyF5L9qKrBSL/2V1F47sRDEP2d8q+4zdmHEp+2IGNd3omKW/iRGGmTgXWps+9RFbGxQBEdd/
6zgpFUBd1btJJ5O7hcPA/K9m/qffYX0QHi53wNu41FQXIrcOnRrLRjMhozWPEiyKjtMJVb2fM8XK
JfUwird8gkGarMQf7jsDQVNHS+fo/oD7+pWgtmD7e1VpKU2rY16M6842s+S8Lv+PpvNYchtNl+gT
IQLebAmCAEjQk1UlbRBSSYL3Hk9/D3riLjg9E9EjUwR+k1/myfA0KCZ91rKvcN2aeH8NODvTTu3e
K6WLCpw7nMT4KE4s5baVsPoTc5joVKvW3FWXxp0r5t4VZO8F5RR+Vo0a7+Y64VDNosiUizsOlUdE
WYvlMptE0aUMsowyOuOkU5NXp1bFF0eu1QLDLFTzrmFH0DEX9xbBb+XcYeQR6t6OCVZ/WA/K0g35
2IrTkSnNnFy0dToLmAmzjP9HyUBm8PsB9TWibwB3kzx4JsP7Gwl/sT5pyk9rpMmMKUKe3vHonNrC
OHdlkKbrQY/g+618hxhtgTl0iQhmAIWdxDmBuJ6zqvrkoY4/1b2+z6dvunacErFXXji+eOOu1AXk
jwBjjJO2O6kKcYba4AOcNo0Oo30jeoSpy3Ap5OCQTbOej5zpjD3Jg/HJ77II/T7BBW1HdChIcAEB
HrspFMHF0g8Dqr419a74zVl1w/7F/a9M+KnMNQ6n9aEgBs7cg3TI9Zk3bmsPxz5U3J2+I+61K7fR
JoMZJCybey2szxvXx++4jR+zFD66Sn7Ckn+Vv6qBSoJOduJ4+iomxsbh4DT/8SRKOxCpbcOlNQSz
bvk4Hz9azXiZMzY7W60o+v6ay+EBBOOCgD/I3bVZpfMaWyfu9zu54GIxsGIhXw07JfmX8VhZIQoY
z1TDM1XzTIEwIFPPebV2ewiDnBjlAkkjEW9Dstwmj1J13pMG62ZKdbDFEE92mmuhDrCqoTRvSH9+
Fb2FnLk2pJFGt6b8PX9H+vCeIv0W9aem7M/RzGUTUrPIgaonHhcBWFQ4QnV7Q4rPFRfgkSPPNkJs
5OwaMLoKAdx0xgV+MHEwgQ/jElk8gHy3I/cWBgluH245wW2MD+bkUiyhyy71AbPpt+KzqOpzYSQb
NsFffmKiVSvpqtXFPVmkh9hEr/yQSfi10BUbHZpk+RVvTFt+oSXjrTL4JzMKMz11I3Qa4jWpkDgM
aVqFVWf022Z8WUP3jJvkoavrLXH/9mPowHcJI2JX4QPGHZeO2Ln5E85sOqwRTHqO2Q1QZcW46f6u
jorbpMf7mYwIom3MxKLkHMbqaYsY5TOWb8149jgEIC4ddFLH+ZphpV+hXQDPURnA5X6frZ702AGM
OmUqez4zKILpBWP+mJhhseWJ6JptDyYj7XhMXUigaYJblGj6mufn5TsruusuECXdCWlFnAgGoLwf
YPvuqjjlD3Lnx2K3eN2KxBviNzVQEe9TG/UeoH3Pims//VCvRaTc62lvMn4s8XaEyh8JTAeDVBnY
sayP71iW3+ZOuGuhgLN5D/rO6qbtLn8Rk+gySDdyAX7npzAg+4nUg46bm8MJ8ste+VAjfA1yymkA
9hs5SdWPTcXTdfBhiXCU+8+6TOkLEALF1KDt5XtZbmwaUNLyPYnyMzNjW0QFtUIqCPbGRw7ZiDzJ
CZgkTszskhSMABAJVsTxHCvglIqvNUueFL+0a/ch/oYFuVMzAUf07Ew/9HzZVxiPiDFFluFjCvr/
BQeUnE07aw8kaOwXr4crtzISkf5JRNrqZ4TJGFzjMx7zR8/s057oF2BZVCVCA7POgd2We5htB3VH
ZIbQkebAVd3sIbLUHT4jf+Dqvw+JjsZYj6HU/WTQDLz50gjLXYrt+BfiljHca2F+VFDsmv8EPfla
198DEFEmUQ3MQObCMl19G37JwDOgYyliinarjejOs3YveKQoiVgpzjI4K0saZmO7ASwyS6k7QLCY
aQjgWi4XwRC+K4F/ZwTLQBJentvjMst+Dy9cJJaLZ2EtaOjJfo14C1a8l6YlHWYFP/uouL2Yecu8
erWdNNU+LFNgPtWH/Cl6rSy9678JNb5G7G5ArqhxAE3FrcwBcIZFadSzUxLGMKszxWv4N3LR7Rlx
ScWWEGfexJ4G/EEvD9yUDwIjQJwfkbxQQetohWBnHJBmtJIGeusWfiNbst4lxIy+/EjM6zzRQERd
L4rEpqG05aXXqa0HT95Mp3L1K4q0rBuVKNjEBHcx/GFSjsLPhh+qfk02TMlXlB90gpBFS7CJZY/p
XtDNWJLle6miew0A1Ru+waL2Ker5iwOJlhitnAOxzn0CoVab0BpxKLfQC+dWIlEOIcwzf0heZqzm
5+n7NrcPDXCGlf1LEwbIE+GLa0LebTr1aQ+5BKh6ks2eQbIMfUdHxsGWvNfuLafmau/s2EtB55YU
TIPztOBIj7CoVQIkvPWmNp1WmjXDzhNBRrZFfJtHLnyYVHBdqE11NZ+oGj8mdlQFWgokLGsFxoMU
zAFqRs1hvHZOMusSUY62wOepBQD5YPJWmfkwhMcRMJlM30KWFXZ0owu7/V6Rb0rC9OqXk/C4NRWv
Jy7AqPu0+mRvUIoHOT6rT/1HF6Aa7io/uoklKFvsiDzx/kLNx5ifccoF9H0GaUeJ1JoQYShOkpMk
uRsaKohBtnZA9Gs1M8ahLZowrj48ddFk960Pc4J7l3xXXbDjRDr+yNgr6pbyudYO82knesKavsV+
J81dQDVDgcyo62/JupmdtfskuUBA/f3/PFKWVtz6gxsPzbui+FCUSU/Gn1BTwNzzjhM3LT+iMv2g
Cfgd4R5N3lq0snNgJEGJ5ugbanv2izyqHRXfQvgCJTXPlr2ot54UEIKcx94n3mJV4lYbuwaFLTNt
qrjX2LrnObmKUnHPqC4PlxlRjnIxFoKV7LVJwG8o073UEvbO8mPvJPEeRK2/DOjfDP+6UvNXbGxh
VX42GvFHXwPHUeIsTEWP/paEWQATecIujp4uTzmOn6VQA2Pr790AwLCJr4t8m0rRFuljySYmVQbE
Pi7+tFfHK5JgC2ye/xGNbUATXcA6SB6H2L2J1oxDxJtoRASYXoG+CjQQui2dIdle0cynHCm3oTBw
Wozs4o1tFvlJKaiDjZeTWRFlWFeOHNJpjFHV28ExhWwDm+7pRu+yc2qIgbjmgZGTzO8NbLupn/8G
j8NgZfCkC7swaJr1sXZAKoEIwoPh1FTyo90QviwI4djYovIdAQSSGfhhyyQ4ifUPyo3y5zPk9VTW
c064XdrGIIcx73akjCTyku3OhKLEXdF8chLknwpaSsXcdcrLm8TEfLUtWAYSLIOOBymtT21kYEKU
gqQSnG7iEv8Vk8bo2KUH4H4SrW2xO7NW92mBBA6tPbwUvDyclPQ+eavS9JJz4Wk1/S0ByGbnVX1n
f7zVsXppxuE8X4qI/GTcO7r8yCVzl0jkI5pdSRZCHjjHtXAr75qjcEMeyxt+N0HVvdaskP3uFc8S
1391KxjaqmkmVjz9ypuPZaFWqnMnSZQ3qBzkqgtrgI4hxOebrOs/pLC6TQCLxqCHiV2qU5DcnJk7
VNx3pzUqTmEIC/lgAVdlx/iVUyM0l9JBjODRMGRDt2fw8PxkhM8DFBDgDYCGs/eCzVthFBGW2MxS
C2ZSQxW5cDMvSXZzqt3lVHwwbpE/0EsUt/uOFzLeNP7UZFwXd+KSL5lYCPZ0rj5nEmRA2wflTwy1
VKBhLk3pSVfsIq8O5hXZFf2Y8l6F/FrHlRU9u8WE22DCjZjodr22KxmwwiKouNoDCw+2qaoS1gH4
p5E+tq2CI0QjyCD2iVmwQedUA5wBZSSxAo8NSupCGF7SIPY0l1nRz+PUB8UN9SoAbc+QEtDkfwag
OaNxNC28aaButRd2Qv0/B1CL/8461XIX9Ll1tFQjiIo1UGg2YCJ8WmZ3NUMKsWfA4sYRM3EdC0GN
qgCsjHUGMj6hBtEx69z5NAiN4VEm5JjyEAy7kjIjEbIsd6SCfF0n/stwGEiD5sBVJQXarvWRK/73
NJYP7kPAnjnAbhaLmn0TTReOroievkIqjH+tMf4DRhoZF9pU1J4Mp556vD7NAZm3r0DUdA9i09xp
WGloFQ2p3NLW2yTFV6W1te3kfBoJnGk7Ct5JbP7W9JfWs0ZxsUJieClxGVTfGWPPROwOpPwPhoXu
ThpT53VtOMLJRLjHurm2TUxPlAxSpcRsNk/AgFL5OOj60fmhJ8Zhhied/iIEv68hUVnWsxrp/nOT
0ddr7WDisxdS/prQPPrIE+gsa4n9hhq+jRNocJlEuhCe5PElFMLBYP5bRj+iZjkbcIxNGaMrpG34
lirXYn1PWxhXcnYoTmLbuW2XNbIr/BXwfEZUD7Z4ONQUEeGO7F1tw9awPmezwoFGJxMbexjaN5om
7VDw3MwIA5++66XGWc0/IXfRvaDEjtSQJrJWRBLBaUeg/BUmyjCGtdHjNtN2SUJLMQVxNRIfjRv0
oHdAYKkfKSAQLNi/oANFR5kqcLMIL6s0HcXx3GSNY0Ezqtl98OwzhbU7h4jykq32fo8Hjkq+44ZK
Iam+4luYdX4TKgU29I60ph7GCpBeLYqE6iVz5Oug0A3UWPUsyAiSxgtYlpqLz2lWn9LBABqzHU5a
29rV/lxRWqn+pddOOmDeXpXALMRg3sMJkarovFRikP7pdeLMMvTflPNWBLvvgwRARA0mbahwsEZx
k/Poo2wBu6z0xLoRC2JJTq6+GpV+M9jUy2Wi3yPCNURlXEbNwXC3dGysVfyOD5VmwEqSTqiaxLFg
xqd2MRnHcup5lAS/BuZh/mEKyQkYgTYmjRhyRSHW/QPSaLrUwU1chbO6Cz2t+EOJWJgTRY20O2I2
UqiEdxj70XU9RgDIYWscdFn2tiNe0jdn7b5q5i1KGb9b8nmOzq2QMKMenarUPobQ+oAW+wphBA/J
HjeuvhBCM1sGsoBucwZSBRD40HDHQSIO3O/DGjBkHEv+oGZ2tjH9JjA17SXNuJlRD6Omf+oxttsI
A6AJrIyiDaEm5V9J+7GB+Yvjg0cHk4eHod6TTiDK3XU3r2SvtNir1P9aoCc19mZemGHANqFrrp7u
sD+SFcWAx+uv6oI3RhBzOh5Awvkmb5ad1qHPIZHxwuSxiVFgl0f8WztTBXpnySBBDophuuhBtUqa
Xfo3q1S/8o/h3TrVV1yPuN1hp4cSai2vkSTCAKW0TRsozsDJSjKiobPSPCfmeJ1V9cYIH+drTinj
5mPdWefU5IxR0PA6eIqpeyP5RSgx5IcHfzBo+cP7RteALeDWpTOS4/5+pMpUm1J+v8THU+1REdVA
xswVgonRGYJnGwjHwWzO8lIFVozKuqI+nqtoOK5ni7vuaFhBFSaXpwoldvA0SfFyK/HnbvATGdl6
nvZjYvniHDMGYPvw9AkaGR+zcf8Jxex3UXFXwxjqnXYbTgbNPCYaMwoTTvzRHbvGrST4dgh7a0vh
ylYvUODcADVTLAS8GPY18buPqndJAY9BG8T66Bh8V9Ps4EuVQY8MXliYl7bOLmuVnU36ZGGSML48
hOVRKvkCQdwz80tJI9SQ1qriZADdgiFVqniY24HODTGoEmQR1Y8mwYspdNTmwyR3bmKqdGiNXgqJ
E1PWEcdpKiVBTiCkzO5jWD3w3Dy1Yn1KefRiezmX6lMEaCiqyk7Ya5ZxG4T5ps/6tZBTgqTYtwik
9jLRZWSUdMdCg86DrVmiFJqWNt1QDuCaCNxYuwbXSPkTMzfMDKqYjwo5kAR8TrdV17BXgEYh7J9I
d/NK+6yKgzh6OdszMS2Nr3eTnxJi7Qtav9JnD6xQFaLnXC2PkhxL/ilQWxFynC/ES5dHl86gyB7m
THHVU23r8t6HGCtbSTt2zNhH4bSay9m2eSX7n5IW3QpYpKMV1DaWM3Ef7zwQFDA5DV5rAsE1XQLW
XUt1v1hCPyInGqf1EVZoJvqkqcMmOhV8rF49lsVyXHhxK1O2yQDvimnxJTTSsce0TLpDL3yTF64H
ns+8rCHEOKO3a5mX/EO2RDQXmAON7lbgI6ce00BCOaT5p+OpgsXPqn8lU+RUc+PMCLEhRoTadFsA
j22enbRaPEUkVnt0CrTTmIaC2WCuDh8dwr8inohjSjciimEaqBzfgWl1XkcTNMG1voMbYCQo8TCV
w50szgEFfm3ySuTiJVfJKyX22EcPplTPDTmEM7Bav4We0wq5Dnz9PkTAYBEBd66CrxEfE5N0X6bC
Ue8ybv7FeWyrCzjyla7sLHXnmGgG8QwppcSyWFypwbzNqqYWhktRF/+posNXfJRScb0KqBQGL1Ie
wA5AO5kXjzOlMXt8x972yJm2PCLN298y4d+FOgiWfUPhdrzQgc76ZwiS10Y/pOGvWAUR+3J4CP1W
r0+RBIQQ2NNOhzuV8UsnZ9MCJJdNJwtnNISlOV9J0iwX9VXSr2iYCd4OuA1jw2tz2m3xbcOt6Vxr
5wUgE71roI34Xc2cRD6PAlxhQCKj/4jeybnWxEtGOoP61SXur1sRQZFdcIoF+gRdG6JVPSyn1d1k
sJ1Lt5Ad4YlJSS+xQyKW8NCpwPIYxeL59fM50CYs8nzCyZVkyru6PED8p3mgbsz9jFO5kz7k+M1s
roY/V1IVsG2B1BQfrPPwlWIISz9YZ5MBY81LGtVA6nPccLi5teQcC0T8+O8SUN9hApWxygEzjUI7
ZD2nLAkjmlEfBFu/FXwNpszRgRJxK3dSZrjbfCLN80OkB/U0eW1sHY2CriaD6pBG9cOXSYgsgRmu
1FhYlcTlGznIyWwXKF1YlCXzc9eLRKz+1p7GgELhZBqCLEjJR7AERqcFR5JMO+0oqzesdM3XzB0k
1r5q7El0V5Jr8SaOyCSZOl6A9dD+W75DRu6AnXcTgN28MS40XGyBDlaG6y6EJ4EVpaRvqTbeVP3Y
apj5FjMZ/hwCx7j82S0quO4CfsobR2lHRySFEIXUOwaFEOC5D9K9z6HQk2GgxmFj8/vCTzmaT2tC
nr77mljspKKjaClz0DKYc3Mjqywm2GTMY5O2kepLHD9NxbkVCP1rOZ6255h2YwPbXsbUsSQYFaM8
NfVd0qc7jNulHLgt+IxIPhmLvgAebPHmtX/SIPMqsg5OziGJ8z0kHIKsl5xMX0QAJyaA00LPFcuR
5JFxajTltDo58o/eV8ES9B8R0+9leXZstJ2sgfoavEuHyWzl5BdiUU46zSWrxWE6cbeKb5GKejk/
pzOJS91pVdDZWcx9aDkPknlRJSYjnsGsQ04JTMvShqmmBWb+0LEfyPythXD+XJX0c1RYvnrDxwC2
1ue9MPHQVUkwEa7ep25O+93KomfaddGexRJ3lezJlTNKmv/xYZqjOxuVR0VFM+1Om/SOxkK3e7v7
sl6JSE/DpYRCu5cvU+FXp1PDukZb3cBQbMSQkHIHEw91LwUVcJhxGXl2SbMwd+hDsP10arxzYP0a
AV/Go0mTOCot6o3WuqbaukbUu7Cf3JyPGdr0aLvTcFuEeu8tUrEV07DWk5tSEYDF8aBP5cF0hOmo
+XeZ/LCpaUdoRvjN5+2J8yyvwsmmM9sj9+sM0Mjio0SkuWiFo/EU8fc2zGDT9rxu6B553rN89IDU
LOo3DGbWShWD/1CW+2Ill5rtVWRmNWu0bZTLzSqQFB0tn+5sYdlCt0JS059UYqeGg9BzAAo1f1C8
fmWk0VZ+9bv5nApUdpv20Vcrx09LKu8Ku1icrTvk48KAYsPPRdUmJ6EIZMTkw8FjQ5ACWVrZ0Trp
B3DXpcN8GImHmz5+wpr4pvtIGoLmu/kOu+aU/rtFXGkGdj6ejqTf34gjWZbt0mYqpId4C8g71i/l
pxkvwSSu1Lvvmu+IKPoycuLHVL4NQbON4Q/UfS33QvUpcwGhaHDTrTNEyAUqoIX75ZhQ/PaJZyDA
GyHSztLxJ3aBaXtu8xVFFbDtHS1BGsKbTLAB23QNpmQLDq/wvXv8feLEFYVRQCAB51U2z07DEJT4
BtFeTl2P0gqp52XNRsegI8Ct/B+dUbwT4Vecf6Z0j2yeTJPZaKGe5D85upmGM31ZqOmDsMTsHQ+O
bamRJ/aWp9e6H6nqcRCGk9zOPjoJKVsdhZ7ZYcgcLsa5F7GVqpSBr9tWCjdwJXvvlPX6bib9BfyG
H3ltvq0lf7e/TX8W+ltn4Yszdln5a+QPpFIA0552w1p7Kb5XhQVyPSRcp5kcmhTyTkn1XnF6hGgD
4Mnk5EvpKy9KK+bH8ac/nvoQO48h3dLWIPLzQzeWS0bV1cCqz3C5qz6VLv/IF/O1ptWz/L3S/hsp
+xkWU66HzCoYMDnWIgYTXm7G0PB0aAIcGtxrXn+kGYvQqgNL5jioCDKGdOr2t6C3Kqpa401IS2OK
VQ4Oei6liXx3XJ1nezdiV4wj+KfDP8QgbN+Nmh9XEXZG0XnfiZ2K74wjqqJOTjF+lsJ4UccnYZpj
hDNaqVtbjZmXT3vOVTNxj9Bo7kP8gJhxI/FBjh910Cu7ELyLudXcfalfLUlAbTZ4eJBxCsYQpk/p
GA1Nu88Ad8SWha3E9sH+vhTpTbsHZP2xQ5Hraw/KchUBSpbCchzlH1oVsVici2S8O+nF4Ekq0b4y
dC+RD3Uq6PRZfy8vltsbROPaj7qTuMEpvs5GBXaQ3zTyUZK9SYTKm/GlEqtuEOsQCEU0e64OTHHR
LFvwE9DVq96dZdOV/pashDoO5DpjxsuVvbjKPGm6uc0RPphC7HUoLli62uqECoHvrD2JWMcGfPcG
vvsQ371o3EVjArxUtTOe76+1zlhJVS6oIEk5I1ScEYbhY5Tx/06NS/sO6FC8f2xZw+/hU8Cu+it8
1DjRuOle+3q8hKZ21IBiculDOUx3HV6KtWcIyFo6WNppscyj9McoFW7lJCa0yMu4u0GL1nBHtfhW
Zsi+Fd8szbCo8CbShzUZl7FZPymZXIiXxqoblcahfFDqi4RnHuaZsUCNAVDQnZyfYMhiftJ1fMnd
HFSrcdJhFfb1vG9wm83RZZlGSMO7lmE0oRxlHY+hcG8GZa8TY8//6sArVwaG65lD2adWVrbxs8Gu
RYbghAi1IxJjxxnYVPNklgtMlncXP3LANLqR3CknPwrGeFybb7Xih9sToqN21dyhPWORrcPUXswO
4zjQM7W7zGZ8afT53LzIAeOCbuGzz6d45h5kgQKldlwx910ksnugHpYQ3EkwEPwdIbZadeX0PwWA
/SJnkIoeyH6Cil294yb7SE35g5/kzNDJrDQfYaH/WG0ytHHQc7DQjrmAHRJdZDWYBk6JZ7NqpqPf
xTk9MQ0DUntR8LlQTyFSh1RhMKMtSZzkg1oUvAEShisNqpAUTQdxpyjFoZrWg1Lj4emxneqEsEXT
lZFGhoQ5wqf8u0cwp7ooRnfIgU5Fj/5/xfSrat40Xq6OLsC5+10uCMfxcK4/1Lg8D+lwFqKzShaM
MiPoy5fOIuuroA8xgjTelRyw3tMYM1xaegwT2pFX4oMrphZStsbCmS9EnjbPlfrPFGWWXP04NeWO
GR+Hc6Q9Dij1Nc4p+0yQUFPciAYH+2XFLAIvThkWT5U5Y64K2VpGe+Enk59Di/Co46sP+n/jnD8M
CCLyV+Gj/fN4DGu177l0CwwGSzr90qP41Yr0DK1cyhXY2NO1nRoUFxRwbrM9nmDU71TVz+qB4sTg
F5SPMn5WbXmfzVObfPXxZuWg4/wrJKSaNNreKhJHx0m1XY8jLo6sAznwsSUh6k8aoSIpKAiam5ux
J88VSwDptcl8t1Lum7RIJn6Nw3vC+IWbn+JLcxKPo5P+kr8BFM5NTelXS4JKgrSxbYpLRf6uOyp8
BvKMU1txVY6ODUSl+iJYlle3tY94UjavbBEfESj0meuaKFuX0jF+TXgtZS6gM09yL9C6gyMsr/V9
UkGUXQZHqn7P7UoSSqPDd88MJQHMxuxI/5ZIijJ5vo/MRkkgH0M+A7B84AVh9R+aRTFg0g0h/I/A
qimHNdlcKL3Elj1j6F97Zzs1pP9c6hocynP2XFcSDHaIuRrUHVZfRpY7bswQGuk0pkWIUnpmLDza
cCHlu/oU5pQSna2wvrBFbvB1KJ247nGaWsibbrWzDuWoNAMSwFXF/kQefObuvzKOMRbqf3yCMuif
wObbW/4BrCDI5vTcm7ZxD6v0Jh2tswYWlqPK2G5j5qGNnbD+SVTFKTFjaBzZWKluzLBYLPlhJRZ+
QgxkDfl1KiSE7MZQmigiVZ6zx72sVZn/btwfITC26fpU4gvDOHbXZ+Wqq+EtUNy8798UnvVm8hSS
+KV+7xgsOiZuawU8tcl+z9d6h+ZPN23c9gBCSjzyxilyVf9GgbhCjWmPYaQ86NYSGNhx+qNhI8C7
MeAYiaG6SU5vOMQfGvDS6YBlpWAbI0sKMWnZ3Jd4N0IYSdyIcn62RUCrb5CoZAjl8d0w8WSwtpnL
VrvcZeDXQPfDuQKKuTRnEAkk5UnL990Z1sut68gzozjG1MJItmJ85QQQyjo8s1acI5MGmyz/b03t
DBFqRrdbs2KvMSicHUPNwI/TLDWABX4r72JvWcZBnLjGd4ZbcHJojMqeR92z1NxPtIXKUsvvmR5S
vzmubtkyC1zRgggwWG46OdLEiofsNlonNdNPEWdZncNoDCsvz5is9bMbQY+pSBd1xBOS17TfdGtN
fi0coo4dnA22sJtwx+pzlSWOZbV84Ngwg1VRQNAIAmiuDC+IilFB6ylp+C0Bqe509aBylQeF6Q9c
Jj/ay3soa1sbH6aiOjqpdw0Gdihjo02wzPI+DjOKyb6M6dEgiDCniHNqdhR0psXhcMKreWTQJstz
wPz1jF8jh9K8spcLst1ZPftG72HTQIDrvYrwW5oQSj3MlunL8+J7APt9E4O4sFDdgfFWTveciLlf
9WOEp8Q4pOWjJ0IivOKmvorquUPqlrXjmEC+tbgW/cmBrSXtKcwq7ljh35Rbiwa1A8ibRoYPf6KF
nbmX9hTYc/qRDxnWuqJTyGbtv8avSs4OGrZpgchF/CAcyBWNriu+hoqNQY7OOSSWAhKLzGehjuOQ
vjKjfpTS1lzTnU24jwOVI/G9usCMVdNL/eq6/rZMw7Ucj+qZqvf3TFRguQsBrp4TuN/jOEGlAPfB
ULnHAYzJxLLrZd1bMLlKa2ehh+jnxjGIsirP8ivsK6ctfgAu2u0NAk3t99SnroSHM0qOBn4Tf7VK
V5WxKkXhoaGoGzcAsDxMIxSliwZqxp5fCltMrjf7dDKQjfAqY51rXTnL3FWwAMSuB3LAjF9vRMgu
ih/9FlNbHRe4XinCo7oAZy3QaPoCRAnr668qC/2T+ajyc7eS0KcXgxQ6HPhhZXCioZvUVIlTVlbx
NxWmr4kWOWxB50VnNGZeO+xCAl1JIE179TF/G+nGbQOPJH7kjCUtxpIUhHuiOvjZDHnkvmBgTmTE
bOZhhSqcRHIiHE50WYU0DVBi/wUwHKzqtR8gMycRbxncpFllhD/hS9vhnJTwM6cEYnqyJKCpzlry
Xuy9wpqXcS2EKhCUuUnEjpaahtBl64pHHosCf6pWdVc9OzYfJfCvyPhK+yWAxUAYJekQIowXD8WF
eyfbfsSB7gu/zSg3F7IrVdwTotrHnO+KxtZXr/loeIOK/DzzMMvh5xg/2M0ATBtmczfLvyOmWdjL
mdU/pll/bO0tnHCtbxb7SlUu5DEvxYUJWd7eFWgQB5XsyGDApz4twNfoUXD0ZetuZHiDHeahXgrJ
GdCBcXaw6SC+MSMTUrczAOAEeZM7jB/Y+Ohj6Ppfgme+VfMTDA7sUeGYsze2Ej3nCQ54EowglJX3
nOqu6qndcK+r5KmNPflh6Z3SlZFZd7GmuoQkwzhXn4PRfA6fRIXfhI6oURXX6QW1luKs9gYrBf+S
b3aFtwFNoQCV/zipoF3u6K1walHZbd2TKS421OfSRCJSvoGe7ivhZ0E2EzCOq40rBlN1lwgEW7HQ
MF32KyJpEgcWg54YrbrFQncv9J6m05oKdxKcPOImkS0C+GJMay8GWyG6JvAUqQUs6aBbeFJYz7Xy
tVbxi5HQWVyetQjfUQo+pXtL+lQpwiCQXPVJknUyfANjo2Z9qpCGZvuTnz58VzpN6cMgHB9ClmLN
o5Sck+qA50jF2GOaVwKm0NKE1Lqn1aVfiHiALOU51UJHN4eg5coLp1QCFiFwPqdP6SMRxQ+8qC2Q
DYtPGU1UibYeZZrgHmkjPRZUFZr9em/Kn0zT6HHcrbURtElMCBFFpzhmwnqibyY3g7nmBzRy+MUl
DTaiFMVdNQu4+LNb1Az3GT2a208CZ+VCv6WV53cFkw+ayx/sO3h8/I2fEt81Ol3rdPL+O/QD8RaZ
0XTENDIn0mhuzwnKmBVm0mxHPXWIrwArGi1J2rXJ2s3mBv0LKBrlX+gBoWobVvK07oNuvRisvPE5
v+tftY4Sn8S2ksy7ZcvvrDo+ox29IWPiSp1JGGAL1mJHwierEuKR2cRoRd9PfnOL7D6uvKIR0ems
Q1VYB1Fa3UghF0FTkxq50XRpe85BdqkwS1kTXNRzsLKLNW1/1jvxnCsavIz9ZMonFmYJ+FAtnhdM
z8WCP8+CzCmOdv9hcs7Mbli5x/ySjRDdaQaso5rT2kcq6a511FS2llq79VV6tSr3UmjqOaqkc/9R
A4xQMenVolPzlYZ8pZ1fzPJz7JYHQ8hExvrYwGcIIejDO88KBvF/J3/IyrMVK9CQ5rNkD732oZny
e+i7V6eCHTBpDl7E3dg4o9IfX8lRzWmSVqcjJF4x97NJRPKK30Msv6Iue5GD5EUuHqVSX6bUcTVr
uFrbv3HcQEAGO2sx0//iGTMJhYYgrfYbGCS3ZbaOziOAYU8yc8N68ut/wMqk7th24Bo2/Yy/D3PB
YY8GGh2JAqJ5cuHFRsL/15Y1mfPXJYv5ivgIKpqW9n80nUeXnGiURH8R5+DNNhNISEhfTtpw1KUu
vPf8+rn0zCy0aHW3VFWJeV+8iBvrKb1zpEXI7kDUEV880r54cthPzuuXkKqfsS5+RNiZI9KNrJBb
5Ct+RRL+loajJPJhNXSu1EdggmpIWGxvIGPN1QI0452icbvf+YeNaA/p+MiF6gGz9J6m/b2S5ZsC
N6C3qqPxTJfxRX/DowkkchwxgbONLiWCx0QtIjM6cSTgroH+dIgMPiSalLKxczXnntaLOxhkzH9k
VledKbrC4kiPu7H9UmFIa7hAzOE4UHhRgF+PJD4m+la5+1s6F6aVNW52puiSntHymFo3lVznDl8p
qJQayVaKW37rqoJB2aEu86PIuIJIFpaCekxp0uSmjHZ4KvYtFFRvjr9hkZhS4aqx7La2Cf5zOCxm
intHcgSRYwK++FgL6Mk8ZwZSdwLBJyP3L58qPPyTch5oNbeGkn5HLUzn9jJgpZicYQ+6UEGgyjsG
SvptHeeM/5NIEbo4m/SiDydSZSauU62x2fKodgsFkqZ7MsIE5GtqEN1QABSJOsoyFjqkAn5UfaUq
vZk+/D93eRiCepZje5ABB6VcxbwroHytzGsq/dgbz2oqiWBYHYTfuZ/jIB9pTx9+UMejlcT5gVN3
17EqPlUHvGoaPdUtkTiVX3FM9cH8DuwbQ62Jx4stACvv+qyNBR4tZgJ10rCFA9vIFuw/aHvf/OtQ
/OZ5m5XzlRj9ocGwNShggHJikLh5zZt5I1ZCU5JN9+GOqZS1W6h/r/0KDh2g+5QeJxwPpebLoIPz
Kj0fOOEKiILGtRf1QG1apinpWqfvkzqdV/4clnotplQ87GR5Zo5IctUjDjAMgQm6hQsQCQEfdarx
W5grIjAEAn+HQs46bnifS5onHc0qCZSeWH8TKFVJCM/04YT69Mx7mdJ65USW47AVkk8ZGjgWji3b
6G8TXwGquJh0oYidSjbSa/EgPX82i8pPHIRUWswamCMs04WEoj5bhUXTzX1Y8IRK/rTQNuWWOnsd
dV2YnGQyedE1J+ygeko0iDCURPZRPMl1FWQb5bvVnY+XJwjMz2zQn9K5CnSoAiVg+vIQudszpoFG
p3XVAM2+3mNrO37SXUAemc01RTgmMWMUcgCx5DF0fL174S0JQuxAI7YgDSr4hlgE9Xqg3QYINJnx
cI2/QRfI/gwPUaEkYCn/amV9rHsZgOjBeO+4CPt9m1fK+P5il/9TzsyLCfrwJb+ARdvabxT0vylV
WHLS36THdJwxiybyxC1InlOc8dAuVHGa9+RDeN/r2dOw//qsl8rPFstXmQdkI/EPIyR30LgTBCOx
gmrip2yIh0fn4eTc3BblPhuBUWHdG6z7uKIq4dc53TUoTiP+vYZV4liXnsheNMYureNXFBK8xTy/
ik/ZUuyeXMrGOAq8PqUZwjJobCa2ruxt2aSuMXiykMv31S/l1Sl58Fo7Ghp7Mdaa2B8OKuVJM90B
A2BIqlmO9Tfnt+NBBK/EzC1Gx6TXj+sIsaw/ctGf9xgtWF+tBEk+cgjbAnxYQbwcsk17pQoWcvLI
wj+bVZ4UjyFhwztBl8hYWx7nSB/UKYVRk1F4ibo5fc6fkniZmz7Sx8Zhsf0XUwIVIwnvuBxTpcbO
L05fSwB6v4uDBhtHvRpnQ6H4m9AEy1w7y3XH5AAhbL46khjyjPJQpazUnxwJEtVOp0tJ4ZTGaegg
HJt/DKw6xChWqLzaM8fA+EG26JRFWqA86UsDYSGNLiYJpyXbnxUA2EgzFSN+Eys6VSlYTHYlQya4
6kwmUUE2Lehl2FxaQ6g3BypMxXXOpsq0zuoBShOwMLgU5l/YotjreZgmTr6/earFLonZGEdUvOFf
ElIqwZv//gm4RnH4RgSu2xK8GwuX0iv5mHMipjOeMaHHnrnDH9Sgb78UCwPpylQq+7KYoGl9gCPS
Q6DwzT+8tii+BDdVhkhTHe0RYjwRh+3dtsTZW12nTbTBewP5OFvbGpR5HaJu0sqM70oKROrURq/i
pV/obDWTfb3nNx+s02n4m9tHTvNaz5Hc5BdWUA2Ds74Gyk/3+e9yiIfiNLBNHZbvRU05UvP0rwro
gqzTuYr32It4z4i68/0dx/LPv+uvBuJ2SaaFRnoR6LYwrv+Vq5fcEnqi+RXPT/QEzggIlzZ+o6Mh
jHapC5dQoOqzYqlnmTW7IRhlOhvCs8Aaw+Tl1eM51cjSDP3ROjKKetP4v0gVFaQKuxVRCtuvk3og
6M2bVHMKXoJ9ojCE4/mgBAIVDp9Jahi2Pp+EdnFUvXDEmtoVdoDIxSKgH7LqfPa/qaJdYK3ylNj4
sYoQ2LnL7bucI4K4641Xy/FpXZWk8wrw+SnF7zP+MO1pQUUwnKx9zT0SnJfzyL7ptt/Ae25/x4aG
uVoOlCt1X4t4G6ztMgJrHPnrN9EkjkDojiTEyEmWAX6O4XeUABhktsNenP+mqibsTfGNuGb2BzvF
9IO9fkfUK1BlOlqWplfT3FNymir72IirUHzxyJR+o358zXspCzlrFWOTyFOGh3YJyYINcEJLlP7i
OyVxx4kDQYLtLt8mDJb/PNCgTyaLK5hyh209tvC6VjqTMjUh1PJTGmAwaQLRL0VXXBdER9OAvFrG
l+g7lpiJTPWSYi4HI0fGuIYijQvN6bvqklP8glDOAaZ4twrukm4Niz+NGj2X+V1UnZAcCDNNzYha
pbDFtnvOdCBTYKnD4Vd+IvIfvKLTaPqoOYIlT95iBpzRPxZIugI3tIgrQjaDEsdF/VabJcu0/F3b
InttJxda/4Ge6T0Odh826URRK8o7nkHCPEwqe6lkXLnWg/XXOHywOzD7IyMEnsjJFdZjIvASAGJY
aKc2hP3pTRxRE1AWa7t4DUsZgywWGOSUszAtgaeU/joQOtIGv4qwOgMqTzzeOjpgV/X2LWpjKOKK
HWk2okPASeA6soXINvMTha201HcroYYTB4ZGgxHApSq6D+QkY2pj1u+siIjiHRnolGWAQHwsEs7t
w7HktTjjmiHQrLAla1Z7bgw772FnKvhIzgYHhkk85W0SSllxUYXymsyUF4S9jSKk4orunwk4ayID
WJ3gWICnl++C9MjW2F8gbA96oCW9zxIDC8MHX5AvWrkvzLyWrPdGjrE/OvPua7Fk6BWzt4GTUWU+
HmLmjEUQU7oTZVkn7SPtEioKKceICbUmF+wVl6YvcLRkF52yncTZj9bQaENZ7cJMw1vzq9LpxyGA
qdPupy8gX5z8VyzCx4Li/IZOJijXjYjLgHy6hgwWwWjm57hvnAKTdfcQ1N7T18RfWuoklOp8XOrI
zc2SnS9L06lwe+GYcTTn4DHmdzWrwGmyAOlIdlO70gxv8TS95WL5JknGq4UcNei081TexoXaRTl8
o5lw3noF9TM3OlawwU0l+P97yJxmPBGfnbfI2Xt3kYNEkN1oIadxe6XTdSU2X7a8hVaC76oNTfPU
yUGV62E83cVVeylkDjQoVLPxFJfyGYFXHKCu5VlJ9/xD89VFcmtKGdGXllbxDMoY+w4lrmNtDhV7
G996CMs0FCokI4auDaqvir1pYf5JmFWikaMZqpuOka0sf1ZQXgqggdYaXONmJN19NfMH5XPa0l4m
cbnk44ZLb7toX2TsyikKRTai1lck8HxYNxouLZzOeH+KfArVPgvTim94zgOcNGeDZWMlniTKR+ST
xWoyxkuFxws4Kx1LBu17Z5hOCkYbOH0LqcH5XP5UuATY7Tdo+AGeSGyBMRiZy/4Oky9aO14LP/4z
bxU7T24yGuonubfX6Jhp83uARQZNFeqe2yAfCPXhUX42yo7O/2cSiZwzlOWfswWvn7QBKY08uc2M
tBVPz5olEmkAlQ+6pS9VKetAt2DjHbmFS5q61ltCOSSLU9aatJhLJiGJ+Dqra9g0YAcm4l+AYkpb
hMkLjEGeWG0mOiZUEAE5EBzdIKdQ+KXV+917NNcep/xGkDn0/q9Wr8z9f1q9RYFeMwAiqDyVRJAw
fxj6/N6n6Ztprc8WwZc0gIOGaZK6bmFTqxW4UsUtgw/a6M/q1PuTLiJ/B5vyrKEQmEjxW5oDsBb4
gbKf7PyooLhz4HwgBGTS8KmubjwpYcrOfBqvOE8g+AiYavpzwjJRx36h1j/FVrAZiuEgKn6ekzjh
NqfCEA/lgcPQyzKzp3qMy0sPz1fLgPfVzz4Dk6MLd7ot7huO253uNPYHk1l7ZNbeuGv2bmBoMnOJ
K5Fag6LX8OresDYzj7kcotxGfWZjcRNENwbYLRruVLNxOrAAJNGkR5rD67/G5YJUby9s+KJpDaTY
lngyLuyyML8tuXmhTcjQFpvZnXQJ/i7rPcrjT+XbunU9bsQ4e2Vv6bU0k4va0LhmG9/tYJ5XQuKG
5Q2qctaz7awkAC9mzBXdiSr1U8leR8DK16hEj6h4UVY2KMRpNIYDcVKx0Yw+xGA5isKmH4MdlgOn
kqc4SZ+eRIDhK9RygyAQKC1RT8TboaDEdJ30cXLq4b1Fv00hupq7rFr9qrTeRW/kZa2DcDvyPrlB
pr6lDfsOsYZK50kb4Ag3YiQsD26/MY0aV5Rj4Ai8VjHr3nKc9DJO+tVi3p78ZCLnvH+JpltmL5NQ
GzebPtcXc1CuQlzdte5rghO7fKR/c2mgCAM4dacC6Rq97poSwbCwHVDsxP6ND6TEDXa8ymt6rvLM
fye8bADvblXE5NgRutbBElPBwxJnqhGqcJ2EED0MoOBZLKZnKwgU3W8vEV00jp2pxXQ2k2Wb72rR
3nMu4Z2fAX5JUjeSq/AJTKrOxRd2gP6X6MtvrDxt/Hr293orkNA1AaEM3qFQgPymKbpqPoxVuwGi
vrMDu2MBWQ/J7uQUAOIfVNUBfd1+66N0WH7wSGUrgqTklFV8XIkaq2l1n1WgQ81bq5TvWnKUaLZa
ZItECsUps4nUlZ5ndt+JFp9zjEr4TsljSe0xef4C7RBZeShHeagJQjBtkL6eucm0JnxbIh3XbAiC
Jo0DCXRuWaG5979aTqw9HaX77SyNBAyJ+M64WTviSxyMIhFGogVwqqUzGfBqj8ItSvw+oYl2G4Pu
k9X/CSMarh1o8gZuilRzFWbam/SML/n6tZtb2vY8jRQEkWhPpr0awhaZIdMyZkl7pBkkPGiXwnzF
1DTDszQ4IclUykyd7qoClSZ64xqmbrdA3lXZQXwSkjjY4DsqDXkpKznXsVOCud8IvUzjewgzo0YM
RhBcF6KP4PGrn4o1So6uVBpIZhCWpIPJXy9FM6kYvIdAOkiO0Sok39l8ELzh+3dxoLrccM4+5E+H
exR9f3/r9lQQ8Md8xtm4MQNlgdR++MbMPvOjipBMDaZcFvEyCkX2wcKalu2KpXs16DRPuwN5TlGo
vQ3/uYRcoVNi1tUk0oenBN61mTDeqX9j2tTSwhu0yjMZxOHJe8liJ7p2U3N8BCzuWd3TVRJlwJP7
L6ILm3IGSRMksRxsY8vaNZhtyLY4xXDsUM8hZuiaU+vJAMUTYimlOBwF6EAigNCBM4I5DH6j0jwG
uR1LAvVKPhMOUjW/HU/+bBOz7QKqAVSBt1In+UT2gp08EKn4VsEs4Kro1Mhm+qGtbmbMs3NOqf1M
Y43BqFZfNAphSA+TWcKcCxCQzlx+9FfRYDmrWc7pO8v6wze1BLFKNhIBlzPU3Do64yf0ZuJL1EQc
t26vH845gvlU8RyzQnJmXASp/GFm2fFTJS9N/JBGF/nWY+qEHoefm2hnOO3FKciEDRK1KYdmg9FT
cApjurSldOkR7FtdvRjNRmwKtrNMLIkE3RZT9lH/bekGJTxTgdcGMnwv8uU+23ocfaz5u56KtzKd
37uyfasM/Sm21SNKFd6xKGkQCbbfmgAaqiYvPHSeUcS+waxoDuSjl4X+FePcyxzN2+OGBR51jug8
JBWtOjce5zs1D+AB5StNGIgX2IUVMp60b4oU9ebYnnIIrfjQWrAHMztFGgm5KvSDA6D5VHEmbixY
8wIURHMmUHfsioK2hfgx2nSHKRseS54qlKpBlpK5t3cpSCBOtuhvioVrZxOOA/hUusmCTNFDpYgx
+r+K9dZ+qey3RghTAstbDO2y1F6RpG/GQz+khn4f4uXRztkzi4ZnkcqBHv0pNeeTyuagNABagoJP
l2DZNVk+CaEj1YdklWIilc+1UdrcRpm3kZ1fUWlDwK3oiBxYI5AhAJYdjamyiyx6WxaeuWLG2NrE
u05MHdEeUW6JKPMdsgc2UuukKAJ74dRLWO8PcoflwJGtdwJedjMqrgl7iaOX3pBP4eglge8yaZGo
B3S2xksX5BachipQGva5EOvmPphojN4WGQ4pDNIK+wD9goiRtfXHoqEQ099lmXg0nFDm6o+qGT+l
M4EZJs3c8CQggBUlClALWq5z12BUmMCasLDuS/k/KM1GTzeIooMyEBnroZAQeK/+SFx5cd3dt6G4
ixYIDLfUfhaEhZjwC1D3ROaoJ21vUDRfm1Q8opBP202YQO85ja60ZlLajWmXghgQH6empKLrrRd+
hxiXoBjLZJWVE7cNlyK1K8cEbJ2sW2egm4G54bBwllKDBUXt+ixzFjvrsXnJfgqjv8O3zyLsS+wR
4IYz9RyU06eOC5vsLkRRfXFJrGPO5o60/x/Jalx43gJn0JLG75g8Fha6n4SRZfL/uKKgYRDh9GPu
TXRlvv+mIp4ZcYyrTkMO3MAlEPJO+uq96JU3lYVaMqzPZmOzCSGlvyj9eusz89Sr+O7tw4xFZAVr
D77mAIf1opwaZ/+mFdDJJmZ3ai9aAobnprIeXSU/15KOEAY0sjyvjTXPFM5g4GOtcxRKt8eOPynh
VbmIQVc3gZxpx7ShN0g+VNMec0ayJCqtTLiPYhpSdTumnaiIB1vZ3hoVLFsp2HnXOLICUWLlXQxq
N7rO/OBWFoBLMZy3mjMcC1dO4vKc+y0tkaBkrfi1cYnK22hr/fQ2TNprMffz4Y0hu+Iig3LGfg97
62FoXxboMZRiRdi9zsIBT+RRnQ+DDF5uxXROZxCZB06c8ambJTpicNofoClT4CjgzS2mDyOB6pqf
xeSjNVte1W4FC++Ae5aWRHPBT1DCR9kDFB/a1egXJ8OJUu7RbDk9TyZ8jZmQn9b58qviNCi2dsvb
XUEPkmr8NjFpDPGsrWkwu8VHzL3asURPMUalBEol+S0aR5ukK6z0Ltlco7KTxrRbVC4zFh0ssm7K
51lReC+oX8nHp6wKjMn4kinpoZ0MArVyVeP5NoMsRPg51ArPd+I8XEEMguRax7e5Sd97Y3qP76Gm
mCCliWRQ7zkK4lsoWtYbtj8Fe+ZWC9c8lq/LUlzbt1SgDjX7E0tXkyU1D/1rnRRhNmkBH2zI05U6
NtlftRYoJolORtjVRKOXWAmBZLQo25ZTpwU+yQGc4xHsQpaGIO4sjjlZcd5f7rrVvYHa4xlBDDd6
fVLHAc6S0WfMnuaNpZdGd0FLPAZMtcaCqNIssPdoK5V+rIc97J+yhGF7vv2T9KqfZcArMAxLluSp
Ze4hO8oxKO4AoAs8RY1gY04DQGGOttIxkLGw4+ULwsOxwAkyy0ip/Gy6gq8JH/mLVwDA54B0Kdim
DXtGeaHZ6jLvSAPtRBz8VKjCadkfuGOKqpl4Yx4WEhmdGce2Ize/5nr/WNKPUdLeyPsCQZR51vzL
E/22FenV7KWQt7THpskpCsVZW7Ik1DmA5EwlnaR9cTIrCfFL9gDDPKqGujwDpLyMEEyRAZT2CVUr
R9VaNOXE3UMqi5fCqsje+pX7MpKwtpW3rBpvfAwdhzHAxYZueSuu7Cw1sDjTlM0gelYpY5Ti9FKZ
kDvyOBTt/m1om6Bo6ISiqaMk+jenOSw9mfAQ9lIRWj8OlX+Xk5hhzykWHH+UsJZOvVFmgVgKomJi
/qAUfJpsOC3DUePYokiKSy1zjIEEBnIWLFfkskNt6/zZ65B5LQ0gr9mQAOWQZOuGYFbf9e3LMsle
9CxiFS/aPXSOb67FbV27ax//VcjvWQ5ERg4AFVcA0zhlQmQtt5ieyvEipyeV/rT49E1C0kVvdUGV
z0J7Zl0pgdNhS22i8upcBtCLHICmOc15CnM0Z0JOt9y1u38l4uaq/tv+c5PduEIdJ/dj2OlIN/7U
lLvD22chfKhqSqRwdGFjYq1gBtVVdk36kxFWulfPu8joxZeY98/42Am6P62YqIvlAFOcFZV+or+W
Ix0ZRmzNtb+Bl+pMSG9bSLvRicQ65d7KHIexlATsEKziCjvPmQ3zskTTlV1MwQxRE6qkLI3OTiA0
1BquknBkDSLQQkkmcaEPxtp3i6NG3cpiN/XfRSO6Qx+gxA9jAYiJGgRm4Sqxvx9SfvY0zPK1hnWj
ceMHfSU4ycgefQKtXoamrgQYWfVmesxggnQwQakWrgvg17YN68o4a5sUcPdfCMszF7bE9gzUcAFH
qnluyj7YKi0Ybb0QHYV9NQy2riTgGrtyU3qWNnkb3gAE3nw/bsSGqzE3tOBgcXMfxOW1lwcW3JXC
LFNzfkbjKIbiKmTDQ06zB9vgOzcwZ+1I0bw02eUA7GDc0FH3JzMiR/hs3IjGBPFdQqFVSiksq+lS
TeUVb5dx3gr9nIrNjVg0LYP6rT6mqvUEP/PsIiCNtfnQDGKzqq2BtrfalzEuxAQir9cXT7vOCww1
cj1IFkENkbjxhh73q0mD0b95ErlVT7dXw9Z1DkzgrLzUZKq+0/Qj2TiUGA6V7Y62USZnBWTkbJMJ
WaTvZth9UMYc0BPE/Vpcq58cR5hEi5h1EQgDSUgV0aviWT/kyluFZ8yUaGllBOVwTjApFXBH8GLc
lvmSnnzWgUt2bCgaV3PUrDCNMKRSJc67Hr8s8sKrZzlXL5g+YNDikUVs1O2F88lu/AZtmkoYYg3d
++zt6kc53eV9i9uHn5+CUCMVfFtKzMD8GZsrnfbzo5CbZ0LtUnQr/oQzE6WFO0DAdNhhOly/kDlo
LYkaEgzyAXPZqaRxkbRK2CrxQcBT3fmoDTvSbmn6YC2WgEwk9ciaE228KQGMdFCvYqhXmqxAvFoy
AGzNcbdWd0X1Iqz8mkvxqeE+H7Q36YdI98hd/8Y2YcaXBRBSpjY8WjgZsr7K4XTyFQrTZa2qSy9I
kMok26I6rO6XgN4xBqH8LE3kAfwZyEgKZCSdpWNfvXXNcLKZW3uXEcaNI3hO63bKGoGjMft3804z
q0NwtTv2GxI6YRJzFtyN4iNWGqcFRIu61l6bH0cyTs0pFwjz2THphriEo9WxdWPzJjS6N/DLkEV6
qq1fqtZ+miX8FA8f1pXTD4XX73OSuVGXkIDZ/IyIClkK9Td9NH4+zN68WkgkqPWg5xjkwIKt0Hfl
F1Ek3DIxNOMXLiEIQkUd7racTb4mGohlXrUqQoUsx2RWEEQMh6WYg03ZEQbN0ZEfRnlzV+YVFirY
wc+xpt/NWngIeCLyaIFgIo8gDUnRDoFE/WehExCyfIhkCgfUrTiY39lonicSpakKBFO660N1F9v5
VkSYUjzsVQm0aV65Fbk/BZEEh8avvFNo6xROJcsPUUlCs10gpyaBaIs9PiaiylLqDNfm2UvLCUDu
iZzXyh+1aSQcJW+ZOWlhrJsnTzSJFWZzWE7Dhd1pey7yT/FLmGimTWS+Yi3oWJ2Z36rCE1CGSnxZ
VN+YP9Y5OkYM5GNPde7vedCecC+GeQv8iOrU9JyTYp1ByOhEWCPzQ87/0ZTBe9JwMz2Isx9hAp1j
oTxHPYl8YbUnf7NbvT7hMUA6MltGK3RP2ty49m1Ir1XpZiYP9iQlzoskSH8A3I0toaReMk+jAi2K
9S1cEWUCYT5xi5eiX+N2ad9Tp8RUrRCiQdeM6DlFtHmusM2K5COxzI9Vlz/nCHI43xlgbvWqxdSB
qKnv8kpDz3ZFQ7y1Q3MbJdLLcnw17fKSJdrnXv4pja/436EGPNhnQardF4q0N2b3HArzEuK5DKz+
EJU1Th8QK0HlaRUbyOIY4SyQMFFpvxlu/Y65J1uXY40AB8u6iOyR42/3qZspwpeBDRoZFgkrPc10
+LDWcDYMlHqYLRsmgtizyF3n3HaiCc1DdC0MBAzvyTiT4PhXwQ++qSSisAmyA5RcnRfrdzoRKsXe
VuSeGWJWjmlRzZBqILHgOvlenlP9KQx/57v1hxTASY++9e7WWLb6tj3ZL/KEvgt/xL/7lCF3dLJ8
y39J6p92wmjJUsb6K0ZZAG7jWqIb4hjAl7Ovl8VbwyBakSCBp8LxTX/lIfjm/t4mykOVbING6or2
rprHqxoLJMxnRBD1NURcxHTSoxSYHEFT1Ie+8wWkN2XzJ0iVg4NRQQjGZmU/HBnbjWjFUUOO64vu
zvLhLmQ94io9FeMV/fOOJ8UWd41Ih0reg6NaZl8cwYScKVO9Ljobat0tmV6aEXXDFM8znis9xncj
d9C1+QDFQ9Jo9mQsIcHZi95uV67CW12vpzhmyCGlpfEcIwKFKWZNVi9jaZ8Usldfykh2lvyNNNip
n/p3SSrehaevm8Id79VdoI7JOszpl7hysEY6Tit4jDXZ/Rl0vobYSuXa0BGEXxkmSPzHiatE26FZ
k4O8DC5/j1sUpEy3b0vjvRrE2vJmAXna+qMfk7gAr5IzIWesKcraFoUfwVA9q6EjWBu8WGm8/LQc
Rh0UIkUw6nip+uqmWPaAgmmnF1nvmNN5r/0TZaKd1++aIp1ENcWjO7nzPT3SXsZnJDvG3mPN07F3
mxgjBc9ISTHvFaa9ZeheqcXbu7wkxJkzg9VeSffWop63z/x3XW7UM+tglM2ryQFZWogQI5cDHxTZ
Ts84SIhDUGx7EBMOo/QlWwK6Ge8Go3sU7QnuPpPIesYiuCpAQAxgQbZ4L7k8I96ICiJ5p5f8fDQK
dSlWJfal4g8xlgLW/xZWpnWBE6iX4/mTg27zIIgxgRjJSz8llGhystNvzirmt37m8y/RFbdDR6oZ
6OJhI9pQRTK9rmDQBBmIBWHW8j5vPXhc7D2kt8Tb9mCE7aDhdJzu48qPTQHsLDUe2A4lv5J7P2O8
os3Q6wLBqXv1sFqY5yXApWgv+fBeLgqn/toTLMPTrMmHtUiS3DgWdtLl/mDgF+RmaTI2j2l81lPy
yWJ7Xrb2bInDGYQnEcDJ+ByL4ROrMa/hgb9Fei9M5i6qRuiLfG5S8iiL7gLHjWY8ZqPvp4Y9JS6z
K7jAu4kaM5bLkfsDwN1qvNKLP0gOw97h4CZpQ9yNnwnyHU8wPdN4JCFqEgRaYrogCqysNGFyrJrv
moQqueWM2PBhW2LiX/cBpNX83/n5k5GMSqcFSSelkdfiP8V+JYmxvWH2Jq3Nc1k+jfFTXe9jtDgF
P5K9l5gmvXrRLvlJ4KWT7uHnTDlFTXvqvB3CnDsdeV0MWOzmnFnLnPVvUSlOY5SuUCluhZyElZWa
62PO9cvbQGHG4xkvxrw1SH/AIgQQQ6W9ikwrqIzbbJ/ZMAkSP2hM04d5Ec8Mdsn/0XIz+FlohG5b
r9Rmqq+R9p2Nh4UpBElxbnvTU3S2ohYJ8QjMHpcvQPHzRCIpqmBwg4Ay4VFCHIBScCD6ArAAp7A1
7oa749rRD4ItTC+pmcvam8qiaxdp8C26G3WNNFzAXkI81mZs3Y80bEWDFPp2jOOnRV8QmhpFRg49
DLB0IZFknxxNsvJnw3z6nX1ID+Y1Lj4mpjWQxy6caqbnDKPzlF37cWR9B/tZJrBDoTqEyKZg0qJ5
b1g5F5Nsa8ZwWk0bfxoLStYqM0lNYt6YyN3NwPs9xe7ILi3jwBwR6jdqWyWSUDn7OXwDmrUfwntS
bKAYzvnCemTcQOYUwFfVkDHMEui9c1YUeIsxOQ/XgKLQiI3jcGguw1L7qStPLgY2zigUtOWNvUoU
Xi82iyd4PrPLuqdm8Zuz+JWQEtWKlkpAocRAe1RejUyydQmbbT0pwGWU6B7xsSeW7mkgsvZcDLet
0iPGrJpnKTQn57+l2PDGUDlHFKUy4IkSn8s4X6M0BgKzXdSWGYqm0FESgwHGD5GBkoMkxMsrZ7XQ
SPWLmRg3Je+Oeb/TMsi2+Uams/3l8Y6QyJQ8o4JYhxO7UX2kYL6wsYIrVhoONMuJEgWcLFlJyRFI
VJmGDEI3WGgV6wz+/jRQIHpA0v/GxbiDgOlobj1uGLP1uMnXGgHwQpbCGu17GlrSf4BSZ0o/UZmR
ZrHINzBKwTRLPBMt1L8RRm+kPCccIuRNCUIqBSmyWnFjH035MLftRacWkS4S6QNJmZiiOX1SoMje
rpgp7cysI4fY41CeDEA+CKfGpaNbccB6KxBPYEcGqWHU04dOInc1Wf1oGimYEGI17bn078TpeEmu
CPHRn0glz9+Qz3dVozlNOaE5sznFe5FJwfYdkc/SiLK3orO3EwNDiUjOKARSpDHeuxOcsWY40bl5
ZMGWaV7EgU5ft/y7rbBTEZ6csAqNpeaVFrHRhmLJlfwf/VUehM/lpxVmGKrl1RL1q7E1NzSNW2vK
N0lVb6Uu3yx/woumth1DLogcSb0tW3Grs+WKKxM3qxrCDgla49duDCJQOXeTLTON5fgWxd8xW5M4
be8dhalNfC9NN6JTRMQ6tpc6HAityBVnLXJ9ETtBPCdi2DEtOtVPk78g3n5P8BxJ8BhTfJa4NLAR
yDfaP5UHBn4zd9k94WE/fRq/d2W/2m0+1V/ZwLWxXGIickxne0AEC0bIygzuXcPrFUMl9//yU4qt
L7BllJiy+I8hEVX+KOTYPr+UDdWc1l/R3uGMnQa5KGGYq0GkEZlRkcm7lD0sMJSpfpluG2WuViqY
NApXyxQXF5YOsjcGrphM8lEleUH34Q6QUiB1tFSlM1EQR350Qu4ZrHE+9Nv4VfCUEn4Lv0diojvp
sJCE921Fk1NuGB7vdTbdu2y5b+VwTwYtmJKLji9N5XCFJ+222pKACEEAPmPLbPSDp3TWKRb7UwN9
byzfTa11dwOV5S/XlcjSwI6NYd2HINQTYZfDKEsuGJ3F/6HpvHYbx6Is+kUEmMMrFShSpKItu/xC
uFxVzDnz62exZ+bBaHSj4SBR956w99pYbCWYMOs5J5hvzbHmWM0+6b4qbbtVEfrE4ObgjQ9Ia+Kz
i9xljv6XGNnW0WnOBfb+1oFFg/mnUspA01L/Z/P5owyU6VRnMsqrk1YdwuOPxCidIPDaUk7MfcNm
DoYjIzZhOs36HkIuRwlEazs/oy4cIc9mhCJoXH0KW+kLQ9fxBzy/FabOD02DBGVcgcltvN9kgwGN
YTGyxmAJ7cDI7CiTXWaJJkACTkVJKk/ptwKyWL8as3bwP7rNF0pSvdFTaOD+JRIABAstCdo1O31h
bIFtAzt1+wVmSLhI+dmGc76kzWy7ujsZkGY2kW47Mr+DuDiaSMaEIEprL+/P4ZhdCoNMxdIKmnEJ
HmQ7D3P4rrWhO3L/gyIfzV8Y0SKvC+OzgLq8poYcFa43g2c0gbNsQd6CvjWqrC6ns0y4d4NGZk64
ZQKJhIwC2y3KOELlUhvXfnLlUTcmDnuCt7hsf1VtGyiq0zOUF7bhxcNQWSXnfPDN0O8wayKPwBpP
QUNtsnb5AxJADaSTYABXJqVFVjLHnD5kMkyWiY0yigv0fEjoCtfP2Jf9QuJmcWK7ORvNGTEp8+KT
jJg0/GmE7xRffCZuzEqAQXNy6kCfany6ihku84LhLta5WqVD82cy0yOu7IP2nUwxzpLC05rlrPW6
L9qR0O/qEbINcLeSOTaThxF03YTZwcIrGW9E/Lv1hbT7OHsf2qS7WehldGQJDh/uTD/c3s7qggGK
iWL9HHTxTYmWd3abr8ZXNPHTWo3XTCdKqIB6EAxKvv7E/I3udMsXNiTDh0crt41TsLuSZVz1aXdU
hM84o/sRD+m2keWjIWIo4g9uG3dEmsapkVTmbkD33/zmGiGNMWQrWFnjtdLl2zjRVhFypTk01Ggy
UguDDAxhrgvePxUK9rx8rRVjtWxG1yufZ7ba0Yi5opzPskbenCPCLS+ICSfvGb23jH9N2oocthIq
CrUvRJRH6utJNoiXKE916rbwlzOBN3pX+ZVA4/6zGeaYt5xYSwh3FTqImDzkYfAUACHpYlwMjwP6
ReDV+ziiSSpzWqDhqL1GWTlOpD2vFjEaxMkZZcISm6RubJ89g/Dc3KeHQVT9VV2CNmQ/UEXXpoOE
j3suITEb0qa6CLuCHYYIt05vg7CULpZhotX00kHcq0p40ptDE8H+zvmEMKfTu49UNbyE8K3Y09eS
/n21m+yRTbjq9beGBQNJhnhSWyt3V3SPisFGRV/PUOAPIs7rXLFYX/TBsgDM2zcr+5Q5dKcpdJEv
wRGWdwbaEWwqbgPrdoUXPabMoNAqaJj2RsOTIXWG8AKwoLunFQ/BumkGBXJAJeapihsJiGsU3ZHg
qERhGgyxeq40+LICKPG08FUmQdn6t08UiGvosve1AcY/PeWV7pcpVPdepOqqferCKBUCfpPAELUg
OubvdYLAalDPIqaTUIFR0S+vZhXfgRwfi5bYpYZMiba+p/gSaB0nkmgXw0lR5IM3Jdkdijf1sz3d
umiP9OGGfA9t9SiTzkEOCNouMzqPO+ke60gvHfE64bHNtSDMtGOMJnhdmAMqYKKjY735/1uECMRf
TaDLfA0FRwdtoKGfHKjzpa+4T8gMjrLFpxOE48+W4aTip+pIui7JJUr4rLaH5dcqyl4Dyw5SBiyW
lCWtctD5vUIyVi1ZtCkYzap356X22pY/JMYZ+jHft8G3xuA7/Zfk3b6iJ6DSQ8xFuaK2sS+PJtha
+6MQ05OUEA/CgY/MMmNjUTE9klZMEq61kDeAiMoSgqKAj7XieCdekQ6V3M0bO1/Cla9YHtg3wv/b
tyrm8lQnNIFUNuuvxTShjTJHo9tVQcaF3AvKV99/k397IrnkbDW/Y3kzkSe7koJGQk2Wm4iEbjwi
cCnVPV58bzGvJckGKi4G0vZO3SdaN94tAYfXAJ4a8ByKOILZyvQy99qVo0Qqb+0UX0xd3VWft4yG
t65pXuS9Gb1rbL4prj0dlNFdAw5ZVwo/KhsVjFJewe7bBHhJOHQ5FXYn1c7toOuM46iOnfgVtb0b
xoKrOEQOwZ2PqtJx8DCgnSs2OgtyprwN/WmBINNSPYhNEPKl5iXUFqmc76BXFuTOGLDTbzUs/YhQ
yxoORIutjR2yCm3g4MxshTpiog9M1WCHCMdOrVHefEg5Lpw9WDxeg/JqpvgY1WfcsdcAZZD/Cyfe
jfnCUX9AxPCs09MHNUO8+AI64CgqNgCghi2AFwv2BwIlZhDeDVKiI1G495j+RRbM1nvKlIXpsD/O
OOYEhA97A6Z+yh6OerKfQ+jsjWPA6LQoGAp/4sobeGdHatpKLvZbJyDkpkfWbcTdkgzM2z5jhCQF
2iKcLZKnRt86HlJluaZsqNU3C8sPofYZnFgByLSqnbFHzeJ6IeXuBt8Q2TYyGNicxB+qNMXdgL0A
L1C4BWK3Oq8X8Th3Y8wfm4OjlcW9lIowK+I3rZUf5g9E9Df0t88Gz8IGdkYXMGnnSiaVOOE9w69r
zbYiSPZN9zMrxHKd7CAUYULcTgT23IeJdWvDuhXFgIPJ42Dsuh8ePGNiQMhVMvOKKRDpaDa3GGvO
o4BiCDfjdjqfEozB2Pgd+ReK8pFlxtDw+rHrG8ujiJARTM8CAHsl7a/dmWF5bqRniG++wc240tCJ
sHrkKwA6csathsCzfx0vR6Ol9oxkkDyPSf5rg7NSzrg3EBBXxL92VKcJ/tVMPCTaT/7qs9TPGkYW
WCuLQzZ9pMiyWCOm1SupVUAYnNDSvsqOCXK+hr0Xns4E82lc0fu6AkJrhvFBC0VEwtlitOF+C1Ix
eQ3q4R3NkRtj/KrIUwc6Y+tqQZyadpk9fUZ32P+V0nLHvkUr+8tCjnZef4zqBrwEIlx81yISZQEs
lHpTopqVwE6JOPaq4ijKkIgSLEozyMoW1SE5zV8JrfBII1iYjjJGiH6/+9k6zTOTd2X0couBSxqe
yWUF85ZQIPgq4GzkT0CEcvScOSu6oOn3XF0SsxfTeDG6D9R2OM+Shj/1mYb4Tpdb2BAKE4oBcp2L
OBjIOzYNFIEAaXoLE38pr6HSnzWeO1lpH5kePdFnjjC5DJhc7cuaobJDyWoxUxKCTE8rIIG24wkx
PRAq7JakyoI6gHVsKJ9WcWv5sHHjRMmXgg/cGC0XXYg3I95aNWKAB7y0dYKzDemEts7k7xBTRGa0
1KPZNKmsY5HBtHhKGYO39Q3Q1sKesz8IgFpC3LgxS2jcuKztYnBOsp35E8L3dbbZc+V8z1oSnCxm
37t8aTopnAD3szzQVC6hhVXGcm/WW0XzmDRByhxBLgiMwbTHNKlUyfDjUWy7C0EtkfSy0EL8WO8/
DQMJocEwzI32o1Luke5pQiZQ0JdtoW2Iku3/1ubAlHMMKLRp+MONo2kutozJXOPuqaGaW1iHGh9Z
E/59AoNRywoIcIcR9SwCawj5wEfQAx2E6atNPraQ0QaqBhc0l2G/iHtFxsGFRtK0GsoP8a7SZhax
XRrVBU9S92nwqPCpfyLVaEFSmob1NnJRMmxI+o4oy5YXp3KSMENMnTpW86cd8l0tMAdlBiM7IYjI
JtKCJjR9xtBnQUYlQD5cjQr6XdYNN83/0GfbY5EdKoQbyEgrPMFWM+5b+bpOIpsPBF4VM0HcEbv/
ZFviLwOhfpIZB6zDyBXJTf/AGLXHccqsSPgbdz3XMi8A5SfwMnU3crYDOIhX0cU54Ulyfk5fHytz
HGDhh4ncEeyzmbfjRyULsRkEpONzlfGuMs8/jKzpB+MsqhF0NFvk2EmBwWSsMgHP1qoOuY1BLFp7
HkLJ7I/+9FMmKcv7pmg9flFrKx8yBt3KsT/0AMuqgcYYxVGNEjcGKVL17bsKrgORJMSs7i0qlydg
AD6GWTKyKDYfTZPeNZ1ufYYrCPhGnGbwZYzlm/BWHJcEZJFJwyYWgJbwKZLxFjWorYb5JvXiRZpF
fzRpJPfiaHmR7rZahJ9Tdn6gZR4UNJbV51YmgbZVccg1jNzDKHVLyPGkwzUUZkoWKJUQNIJ8SaT6
GuWKHTKts8bk1mUsJsRhnyI/LyxCDYgFNmWPOCbPiuwGpBYSDTcWtlr/RDTtaUJL0VvJaRlFp47B
fe5zzOumL+mkQKOb1/cCQ4C5f5+ZzrY679FVCQx+ycjHg5s0dl3eM5m9NpDAOj3WculVkwQPP/TU
rjqnJLXyW2rDOQM2YK9sgJhodtDONucrKQjkLIYjehkuGYhehhw7JoAqdis90V7r2sImbXdyEWF8
Gy92sevz6FyGZwPh89KOrBiScxs3Z9e1kl/FCjaScKs5IcI1pO2lZa9UYhvS/hxDKlXj/Iw2Xpge
S6reabPmiN/4NxuFkfbfHs/q+BZbYZBMFvjIEi3FggvjsAKJtl0N81UBcNnoia49UU3i1IFniUH7
Y04iNnbMsiiOEqhDBy0w8jWo0q9Nntrtp7JzCDlFypjH9S3TEF7xr5IyPsExvEHLhKujHeIsekdN
w2BoastboRpXPn62iGNRWQ1ewpTRQxMkFpt3f5aQtDFeF9rQTpVg1dX9wGwlbtW9VGaHZY3tCCMd
T9FUvUngxFVbkkjJEr7G/yuJqhGfGyURbpeTrnZHViVzpp6GXDiJUGQo9/c5WwRRpY+FE9EeZjgU
s+gODbnDeL6F/pvEUn/AWozCd8GiNdP4xs0aoKDr0EMfeG7e0I2/S5BLcuUeMfkKm3vlfiyKQBNC
zjgHNZapwv2wVuGdrh85B04+gRyYouYkxcmXNVdLNm/SvUG55EPJjN7HKrO5yvdKoNdoPzXpXKyS
P8sw/Lw82lyTFrxmMaRuJCRZ8kLMSKIG6qjUvKm8Mg3pKvGMyNovI+orhMLDHpCyvM7BJBR3PW7x
FNZ3OiFBuubi12BgYzDp7pb8Ii0dqfUiTmjxrJoqRJfA+ELcYTf4a/Mk21uh/JYj2Fai9UOvl09d
AZuFl2JJSF9KcUTVC0vf71aXmIaY1F8MO6IYmdg+K6Aj6CymxPisvo22ukQX5TFHdl6y845j94ct
H6UGAFblYlhnfWAwcxG6yEZxu2uE3k2X/pSKTokEMwRZTi1XyZaHs4AnM9XDjUHbUgv32VNF6mA0
kpsYJhv20GfbTFELNgBLOFhzeLtks4ss/yuedD8m/GDScfMqGHe0oG7ANg+EM6rDYRQm9rW/Q+wT
I5C8cDPHbLbkAPw99smOschvy7xsl+iG7UoQ4stQmuVe4zbriTsdw+Q56uMznuiYEH/W4qMhMM8A
vz++BsBFeuaLYg8ETPNFUgoZk25TnbXeZ28aBHOI4fCy6w+5015Wb7xPRsKYfPTJIQ1myQN2Mlb1
MXPHIWG6g2mf4fW8hY61SOKpfQS+EJJEy7NIlmcefdYEIKEu1WLM1Hr+WKv+Po71TQsZnrDQs/Nt
aijrIB8NQ/G36kKhX8nIBU8Ya0tbQWthEEVHLTBqlm3zKXxZATJ4jBYLRosQuqACXXCEIDiDj8PA
7qgCxyFC/hHsDWx5abZHtTyFqPfLTXpHDYHyMQ4mIg7MKij7PFD+WUwJaKAwthRA39O5JYN7X0t3
E0Jnzlsh81ZEZGLivOafzIkpqXKC71gOksIeIokT2d9gH8RpE3nxN6AJZqXzTu4IJiCFr1W140iG
AQZup2o6XOmDUxcUAfdkOgnmW4jMpjXES5sXF9MVLjRdT2QpRZK+zH5+y4tsp84gqHla1Rp6Yngw
cEBZDHdp6RTtnoP/XMkO1MsJGzSRvUu5h25QNdibYNanhTvFppuDIsEDCm4Aq07l4fJK0Nk1a7Ob
qAybCpBPgnYeiZPmxRerse6qXD4itXzIYvqY9mocXWT9scG24irbVxWDbFnxhSH1i7BhALtS9Guu
TLf7oW4DswEkoJqdCrSyLfh1/DQAqdozFh6pZGDhUOwR8kVRlEm+GhoEyKTSAjrBCEB9XWozuvQW
JOzGkXvcCfjeaYXHkZOfRdDu17DKTm9B+eRrowd3kgwRW3RahfjMgp3RMcyXA/Qtoh4LAjRFp/hz
ISVO+CeKFPKGdknLKZDCwp+dof1EEf0PdjOqWoi42bGeGbFaVmAFs1cfls70e7W6EEJKveBb5nSb
PqH1HhC12ArWUV7oKTzCFHAivJTT9FzRAWHtIuNb8NUEQ1NaXvgA8Xmlk92k2+XQv2vsvSQ0u+XA
ztjE85+z5kTY0k6X7E03M3Q4mVMSeSvxhYIqYYZn+r/g49ctSabLPi07W15Eb4ZzxLsbEdBMuJfV
Xc32qm5yCcjtYIOntCQMhjHqPqa0k5ybQtnO2J5lYBvSWtG/CWyQx12lQ3VpDxqfNcrWnZ4N3oYK
Yp0HQPiq0Y6o5A5GIRivlapmy+BwpMvAhGpAKEDTwSfyQCi8rYr/8ok5ll+k7TaaAgYAE2cjq5Rn
Zt31h5B+Yis65dEAtxLjg8xGrvkszAYTtuKy3yRAV2xWfDkYRCIKLKIvEpJv9KVxJB1SJGF9Jenz
ZcRAQJDQj4mOFvJPw18jaAhEICqwGkPSnfZFifCQjCUDUYTGPiac0J/oBGHC21H6v6RQUrvYI3PM
GQlWQwxtD8htc19skbQycIUWICh9FuWardGfjbGGThWIsmwrdzeBSUcSzXsWATuCzaL+ipfR7dEs
hq3IW1WyUwodseZFCAvVa1TZreWTCRNhut0SEF227uv+z2wXtUZCEMsYnqiVCePEqhmrHutDBsz7
jqGejksTnDiHIuxF8hmbwGm7Rz58GwFUEXirKlr7ckqdLTBSYzzWOzuTEKo5MJPyUhJqroNfXI5x
Wd/UouUWBU2KpKwa09uEhamoo0CAf0wQVK2R0rNbIuXUkF59qar6P1hxtze+JgxT/26kgRGAUR+H
EZESy2RiGbfSbBqQ3eXcWqr8V2V0EemhPfxogZQ+maWxM51th5ESggYYON9o0/Cc43VQmY+qCNNE
LHUamWPCoe4eSdIh9v35GBvSJ0vjMsdYlsxefyau2Fl8Rske5diXdbYP2o/IyV+bzOfQxgodUlW2
2JHBp5GvFB1DiY5B5IBI6wn3UuvoQoaLbKHTjaeJe2TYmelDT78bZmoJYobFjGm885MiJ+cKyzZE
OMBmQ8KDBjMPtaDTwdZqOQ5HYhcHJBFTYRAWw2cOSQR7zKOYoXNjF42R/gD4eY9K31Y4V1QVSiN3
NlDOPKGJUvj4HxdXqerAXFYOeHSi24Z5Aktv30yBHPi29e2fmp62OyIubPYFAe1Ji/yfKT4Q/Ppg
D516aLi+aq4vGHcxXr2WVM1FzZyuBmJDfKjkMdA8ip8oB6AfkfRAzOQdee4jf6WxxaJl+VnaEyud
jyyl2mMw0DBoUEeo3Tt9NPZTNe7qWSfeOYQXTywkXgqRqGTNxOvHZcOImauWcilnEKmPNZ7mq8DB
Q0bCkUW1B14EFoEqSr4o9AHbn+BgGvmR8paGyVvLvzrz3cWvCs3vjTgwV8pJxW804GchBn3V9NVp
8SE/pIZfUcCEOHImZvvJnJ07ooOzEW0Z8cG4Ars+PmWf6HiPWsekbpS4W4gMBtCvYG+lOpq1wi3I
GOAMkxq6DayVzQBpZDw+VCB1sLd4Y0Zw1P25RIanwfFQc+T8jmhUR73uP6Jo+QhbJOvptQ/FizLE
bIWuaNkubCgcFpgQ//8APEmR4wkiAZYKlC+JR+9joNVOLdB4FaMPi1oqRig4vFEHwRGXWN0ShGN9
191yqpWBhgGQZAAxpAkfMn3lQkzZ9CZILPqHfJ8vxikJatAgUd0f+zA5Eh19WMkKirvjNAkHMl2J
okd6iIwoOeaYfHtYxkSibuQaJZoYWQqkIk0/If7ogoFK+F+mrqz+RIQjS0ockO4QFKYQMORd194Z
88kp0P+bEexRJA3ThHMWVqruq0S10gQP/S8SQzYyVjV5SdTbrdEhRzeCVYQvqbPsoV0U8K+3v7P1
FsKGnJksFMC4E7oNAXKsGj2M/AC4xmYExWr9/6szftyxLOsjhwBzYAba+3h8NyBftuQPibqrg4KG
g7VFPAiJjP8R/J1geSZYPMiVR0v4gPdltdFHntevurnJJuEi6ksD3x3yYKG7AqSnnUtDZWZD2L2G
Q1oAsxdXLpGOGusuLmFvnr83+mX9xJSzb1hj6hOBpp14yU/rOJH/ifbMQCdl9vu5YByon6YYk6Yc
82KIXrbX0sqpMyqJRHbmUHOM4ne/bNgtX03XqyWZ138Z/o2pT25EeFjo1rVgquD/SXEI++tXN22P
V4q/vbNRGe5kYCBqPnLGmTCo66MMOTjb/h8FZzuqsPJUsSssjuyrr2QQ3YRGvEdCgxU4uuiLX5Be
NDYDU/D42JW1DbOT/u9E0CTwoMQ1ImJt0yc5dA9hF7UKilObHt9Ckhf+aT+Ii8Y15S3YGRG+iYoM
ZJd1HxpBpiUHCW+GxgwLfhrFiYyMsxTY5YADVN/6+SFussN0U/iJokH4SHZuJ1TH+sbhwxjuMith
K0/EjoCCX9bkgyZ0ARAfEoOercJEnQawpvvjMlH01iXD7AE78NzUTSAyhG7AG3IowphGg3OaVwv+
SeUVk+iBdF/Y1uOOQ7iEBvPeAGCqNcFZ0LwJaN96lf+FIL9jw8yKJvVZL/KDAgfG6r9YjSFkiJey
4oOndOdqHxlATCrFbldt9/5t1t2uLWnr4nO0kLeag+nOQSldZSi6+sEoXoNVwS1j6jcN/HDTEeSO
R0fHC1i6GQpdbGnX6EdaTdtY7sI74Q63eTcjokIJqXEFCrSAOgdeghPKYL2ysSonZqeLhsqIP69C
cqBSzxMDGInOyM3VUCCP3F4zNxcyUX1VDzV18ihXjpQiyH8JOh6fVTmmXIXIXWw4p1hSBBiy8LA4
LQjlvKjX+LViL5dZlUlrw8wEKch667lZqiJEnMFGSEAomGLEAkfc30a4ZYxxJWNXyTrxNt8gd/+r
EyA6NJV5ypajjikQuQ+uPQYfm8Uq/hZxPyYUfp1DnE/8yqiZOScEArEHwApCCTGvH89psSc5NDpF
fC8zRmLO66Hda8AEqml3BCqXUu1Rx7Z1TLHPUx9i+bRA3+eUtFxFbeuByOaPk3p4979KcTmV6vKW
Ynn+nOX6oyZkqoyVl14lLyRKb3Srg/gsKBGEfr7JoJaHy4Rmjy57t9SfDSAJYliYW7b3ifyFOPYJ
EAvA+zWpX9Moly91IBSWDrDElpdNjDUj8aT+EMo5pfWpgeQQNXRleuEZZG9njeBKpuKKExaB+gp6
t6zvY0IJuMJdKtKrUAMj/jVK2jltwAzvUTWkxYlwQiBQDG0xPmfHUWB8QOrLhNqwxKhDAK9jlFzR
ZYPSBsoK1Ol2Bj2uISbvEcESkb2CK+6KzFVzfJqqO4Ak6pHBpN0lRK5g1WA8knvrDIZxahq8m2CN
GOLtQxII0q/4LhNFDPvlnmuhl6w/ZWve+S49ri1ZYQGD5uRX6UwYOKic9OPc8jwgI2O3brHMRHfs
aPcPSVSYZReegFK4FP7jw3H32Ct4skIkLFPSdwf1B4j6Q9HCB95DQGkTG4zZ2LYh33rSvTV4wT+K
UnwUsvnoWHgAz9/VdFGhHT+28q2Z2aO5YiaeMDiDUyxPyM8Br8mOVLd0GBoWoR3t5LEZU25eLLvm
oSeqfmGQL0rjQRbJnqswBtLNxcQmi4ByDx3sJ8m4KcFMSaazTqvBu21IR6pyAesDUgfHt2WZ1oIb
cuVcyilh4280NsxC1H1eadj65YVfuaufYiM/K8uRJeOaX4p0eeozd05NWiULiXHU7kWl3FR+42Se
bLjQFwH+uLabJkq3Md4sKI7GXLoIj5aJVFcx6AxJyJbTc+sAST5NYgj8INpNQ7zTzc6NLWIjw9ec
Ib2FYFPyIEqql8oEU53yzHJ1yJ9aNfKY4gyfgvq9z/X3VA7fw9KVc1Q7xaeSp68GaZ2gflTr8Cp6
O5er42jEtMe7Dg9fA5RGgbF5h1ivLRfTYl52NvxiiPzUmj1kuicRSe9LcsHSTAgIhPiiYecLvzsv
N8tDnRDXeKTPgfwsEVkgDVgas/3k1Z+RYlJVgVzwrRMQ16A/1p8D5U4rQZcyVqdjj9/vZUQ/DSOj
yrpYvjVANIlhZjP5IriWNmTYkZhj/Rm3T/u9nXTeZ4KuoqNosUAajiIdPIyWIf+XMeCJ3XZvhpHz
qdgNWO5kiFzOCv4+kG82wU8XImSVLVSGoPoy32U2aYHzhiWlBaW8iTlRUS0Yz25Tu2L22pd46fdN
ygBnBICn9+xybeWpyA6Ox3u0i+Lh8B2f5dyiOVqZkTkZfJJV03Grg1fz8kE4FzNujLi7iIl2Mulq
hba7aVl2Z9Vxz57iB8Lk/0Q9il6fioFzuX2IS//EicledXV9VoZfCT0+k91NGLU0xUkgAKdHok4y
AdG7Op4+4SQN2FTNDNpRIbV+HqET2845xTwv7VuvUGByq9TmZzwwS8IgpuzyfApAkPmTjn+KTwgx
B+MMnsnYTdl8kkgNr3xgleBDP2qyF5H/hd7aFr5uFoHwpT8Z7eKvxONXIB1tkW4jpCD14qKlAoLs
CoAua+URNsC/qhIP1kqL5XBQwj0XaM6Fk2rCkq7aM8YXb5w6N0SZPj9+8i3qg1d8KnGISQSnHSGE
62JQKvOVdiZL4T52D2bZlw2DDeL3SaPNenZiBaw4/Cj0S5mvsiHm/SALi4k/u+35ob41+RKoSh+I
V2TJnGP+Iqh+2R7xLLU8KZoyuxZmXqRufabBgmHN9LL9MMRA8UmoOvs1DUt3bz1RTC8/7WDg9l8+
FZ6UdOm8eWJxojwwOPDQkbeLBQoMOwOr2Rs98CzIu9x8dfNMI0oOC7RlJ/F87qHHboG8E9oDCuV2
o+GRPzkTE0T7xrBE92nS9Qy+GsbgI+3HYUBSn2JxHrNnW30w5hFHCZwZsAhGpr71bhETXJjqTmJh
uCAsmit2NQmB1I1J2CdUzs+Z1QzgrzdSdLI0Pi91RiYLI8s2O6t8yXHoVeuxCN9ja9lbQucJDgAH
7ALaqSTtYKhjxJGIIuEISjop3QUyFbznTs7M/rfnZZgKs8+CnlgbySHYSB51eZCk6VDXDGGjXUdY
vBRWR4j+dRh6yzSdpVI4m+N4IO/LNsbspDFpsgTjbE0nMezcXLZ8AKpL4gtL57eq7DemsSU6J6Wr
jZXbr2R1zaE9c631woPFCpUu2idJPLHxOAl/RMZAAmTnITIcUtKcjjdN7xyir0Je8prc2gRo1Vk4
TwtoXKAKaL9AmR5XFngKPzlm/KH/Ho8x+KcXr/eELVVjsJi98sIMBhNnVdtcsfdeWae4bbuPYOew
He1wn65ic7HQ8k07gz0GhELSsFonghTYkCaQMxBuDuem+a0Jd/hdNtHBAgmA+sp2mZYynIPv9jFJ
1l45TAlsyC8U5CY11kK9BrY24imiXuvo1JYGYAET5IgYMoHGkDRUptpMRejY/wxZsePz2vPb1hKu
xSEgOydAiZmQBNXo8IvG7jwvprfo0h5bph2OmptuAWPLjGdKxeu6SJVX9boHd5j1Rg9gZgxmgqDM
srm0hXQdKvlWTPo9XPdjfGrU3kPJHcQerhFhF6ND7AOBGSnYGmJvFYdVx1TBVDZiBqyMP6eCzYi7
VORZvo0JOjCwc2Tizml9saowyG7jKyWqimTCKt4j4LWLkGblhVbhHhfyo6k6LpOEiVNNVBQiq/Yu
3KEQdPlOngGWLfpDYmUO8mDEK4GkYTzLanOWgWpHVYqw02T7ClNkAP9joZVWkJeREqeL8JIMd1RR
4L30YnRagTK9uABfHclOFKnxOvgz6CYO3Tw4XNbdzYreGuTfJb1IygwOX4MpuSZgilFtz+Zvgupb
iO6SRk0M69tIIldYKzerUVUQmM5trg1XUVCCXoVcMB9O2bNOTKBat8iUDsTK7rpWCAQhv84jmTNH
ZD5mEh9kgOUGG0KjhR9HNmxxZ3d/itLivpzF89gsbBgkL51Urx1V4uFQ9GnPoq6eBkmIa9sfiZa4
A51bI7+BelULtCT4pRRNduXLEF/T3XlI72S9m6DotdtkhoHa3yxjvN1hiZCBKnYd3+/QL3juB6jQ
AJp3Z8O1uvZcILeKg3iTnP3SbmvYgljS3Gz21SxlsZoR+WOxn1Vb8zRwmyXLxzpGhz7jTwH9wIY2
hnJb2xBjDIJpGvFZqhjBF+MekzjdBTko/1BiYGAQ1MCQw/g2484nZMRvYJAmV6MBf3FEvDDB63JY
O+u42+TDs6tANDRYyCvilM6KqJ7jYTgwze60HqqP4jHxOtdxdIjbAeNT7AkaZ4Cc7DvrscqFS1Ad
2V+8uGivGIUkrJcSwsVyCkmlcMQfK1x9qfpTUQsPYXRl7Hf1Byi+vxRPAUCw/hOi+lVo/bOFNaDJ
72UdvUs7w9tJkvq8GP/0giiFRnPEFWGgWjmrSQRABVqyr44ZEEx0J2lhk4p9qlgvrf2CKIns1pj0
g9JypxmrB33jVJ1rvmMWTLEaTD3PbixdRpyguhhSb1FCNT2aMpFpgnmx9kNmeTLm/2nuPdX8VeNd
tAnAoemZxeiW7MtWO/KflpPWVjcEZCBashf2mBwXAcsrYLO5S3LwYTQQsmH/jRAcASyb2xcbWb/r
VsJ06sq6hcOW7Riys+p9RYbjLIc7oY/2xda+H8qoPi4jiEF8cjORrZwGZMEQX5X8HSR1x1wtwYfZ
r8rJTOVbQ5IiPuDl9/IxahKRIPMrHPOXZk7vlhtX5V79GKPdyVyiU83VohbNfWTdu+TOwrttkEvX
8pWVdiMxIVXyqxLGVysPLwS1RSTzHnasu0bV5cZT9yvudMGaHgwHulTwh7L0J7M7t9bgxcZBZSuB
pEKm+gEyK5mB/D80nceS3EiWRX+oYAbtwBYiAgitUpAbWLFIQmuNr58TYzOLbCvr7iIzMwD3J+49
16s0quIQhMyaHy0IzDh5K4W8boYg7wq62U2zsas0OKO6vjfg1CZkBgw2c3+OhmLuwm5fGpvvkhbQ
2+dmr2fmTU7Le7AGI8OiLlddU6ZD33FBhJjVDiPPdc5zzcp+2E5mQ/donht2eX0cu60eaPACFTzN
TcVUhWHqoOOC3LCjm/BOG5KYZ9a7llNk0zleEiIvsUAn7V3TsrcAY9dv3t8hzv1y+S1IYR6NmWin
juVftR8DAuF94EKyad/GLrp2hv1+QHdLhWBr+cF85mSu+gsJ6laxhFZPo4AetHbn5CcZO1G4pCYu
pMyRbuz4Ln+lWzRnR02y0ZGiMS+Yo0jGwUYzqJ5zOT1b/MKmIpx1PQhG5x3BpNjrLlN/1uCBINlA
xKXYV8EQyKmnV4iV581bK+Fhf/MtRP2dK6Al1fyfMPymSgRDvodqxD5oQzgRHztkPhZKm/UYMKtD
DWv5K41z9aeAiErXdm3yyINyfhney+b0lMSgVErz1BmXkg4+49o89nPyZdvNd5Co7BfL7KTZDXFb
TXORJ8nDX49/Ds0f8KfZwnASjT7QbGTdaO6Gvfjb4qjb8nE3VBUbzXhHT9VZ1lGY0qEsDTfDxFxI
cSirsK4GOZxhLGX1ekSi2qr8QkfUjNDSlHF4FfjK82vBw1UV33qmfq+/iABz42tyx3iNzyFM+yfX
7oT7pJXTS4QPbcyZL4lwnRRepC5ETU0iLLwPT8mVo4THIHLBMg+EwINfcEHI0XgJBltW4iUUa8nP
quBnMyFFpv6cZUE8xkyk42DW7f044+HC7/oFs5VGOlilPuwKM7QzdMtp7ktJ6gTRV2rooSmGg8qA
an5TW09Wppwmcqqavdq2t1r8lH+NGQ9oPt8lrO0ggyk0+7uYHURN9yE+GER9NT8tDRynoexYKzLR
Y5+0X1Jmv6ww30cASY57/Ik60Ys8/wYPOJ07Fzm2F/r7lDY34oUjMkwBMAYMIv0WAAuHu1LRWhkp
mjPZVxm5p1Ln1vWZla1JflWHW0KSGa9RqlZaKIryoEbbAdGkxyLM4fStxZ6f45ewlM9qq79I6TNK
ohu0+TAfq9gM1w3MAx8Dz9Oh0i0S1VenV3Gz722wH7nU3DJmJyL17RQBCewX9eiuBY/6l/W11uhG
x5w0VNLUMVbRmpeJxySTUjD5KMm5FXb1mcT1eZvwG31XHeJmSfApWId3JisAD5N28KsmHSF+k1jN
JYStt691lT0U6FNrCXXwlgOlGy5W8tsWDIudQ7iKd2HvKD3zrnjCuQQPdzIrCPloDZ6KL3tZY98W
o73Gm3Km73HTMSyy4dAw1d3wlm2s0dbQkhfwXm6kEXwtrrI8+TEW0dJsD9ESH5diJRaVfA6eBmJC
eO351ohLttvoUqrVde1dWW/OJJedLXkNWRaEWzWGqdWEYxBM3XSZ9PjSlvK5Ix3FSoiHofF0eMKi
g2IT3sukrFhSQBiOlVUnrjrWEmjkdDmoCOlq8FSR4EJAAsfwHBhjH7QqEc6BaQ/3ZOsudv5VGiao
UbD1N3ssSDVCsWHg+8SsXAKWMWxjpzKcx/41dQdG/RSf82CFZonSibnShneyA0tb6KQTFcESb3v8
JrDcmVwTZBxiNnqP8XxUZB6+W0/bYHkslafAtOhhWsQlvxaYFu4A1MICajHW2a6i9RK8rY3qZYeY
TWhPEjgvFodlFOegCK4sc4KZc3JTEdLP/a3EZ9TKN/NLdpR+cWXnYOEvM5lysSdlH6EyktPq5zDW
roHrd1OJUbdIStlckJbqHIpaBIWWYtIkBCvBmoAJuEKCpbMUSVNM7dUadEwDU9dING6K+K4lfxPA
r3aePnPNAFNSvyR1eVnj9Jp/aaryKeEsxEHgJXqL4KL4yJr8xXI6IocNo/ylnNNLvjTnZUA6sPoL
tpRGu0xsQTRSTZo8c4T6mov1Iiv8/PgaqIBh1nYWeGvxPan2tZ37KxQlRnXGdeilCwwgWX3SkUUk
e6kXs3SrJkMSQOq2tECbrwrjmmjWffvTx3ibFeReCAqIUt6DKER4aPBs0EFZl0lhB61C8K3buynK
B1tpWFCSp0+3RqEf27tQ+29KOd8SBZi6xohs0119G3fSDRCsoV4w01+QJys6fCWeN3b0/Ocao+Ca
aNOajXEuGmE6qo7ATl09LBkXMm8HiSnKuPqJ0XrN+71uB76J2VG6f9mvqWsSjmINiYOFq2iTxQva
Ncvueom279Rc4HCpKoPX0tvknxSIu4GMgW2C6XjhD/7fwcAcZQhuEV62JcLLzQdjPMkNczPdH3BD
dCRJTtiEy3vVNSdj+WGp00vv2fWgewUWWpQEFqQlkEgd5ivrV2T1s4HcAocACSIw+cKCoSrp1+C3
r9UK6xQMovZh2Ctn7ds6rmAdF3l6lAblaNsFN4QZpnC5qDB6oq1SzOZLfkpB5G4a6omkvw6gU3C5
OY2ZPjOjeW3T8NHXP4peXADQLfNrHI0X5nLtkBXyE5iCjNSRB/e7yZuPckw/3iSC3YQMKZ9X/Kra
vR8PjbDDDqOzNlNysBGXVysABhUQABIM0rrPAbSrqCKbs220rF++9CS7xMAJSiJFJcl+tFb5Wtff
rT2f8yfJP7RPGNdn1JKNcswWHeydcpTX7dim1HhyeaTesghXTSh214YZxeRLm9jFa+RH9aEa+uB3
+0XyAI8F9hcLt5BXuHHBzkEZWJwme/MxYyMrL9gusv3o9Mt/cfFCeEa8yhQ0fG1Zh65kNxNhHOcd
fLDiXKqQC4yfCx42O+x/wSA75rgOj2aMFty6prZ0maGdd2w1VvZmRX7vcm+qimPiPNGueuVzhUo2
DSzU77L4qQFfj7v2ZqbmrUzSe4rJUrauhS1fq0xzIA0TmF1cyXQvqUZa9d+JvIvkbHsxHWmnUCIC
NM6ojfF2t/y9m/nVQu7JUkRtR+popESNkzBnkNGLyKN1LjmHuxm/yY71b9atD8rJDya9bBtQlu7e
qwapqaBJIY6RhWPMjxgbqNhGn8kVImztVO+qg97I75f7PHXx6aOx8jPnmIk0u/nMzAGDK69A0pzn
agKNpx3HCJOUvWcnEJrTcqwqYsRkLqQCn8Y1/dHUaKwiTKYM3alkZyTQiHXadPRnjW0z8ueqzv2I
W1CZoaxAe1CwgeTLTnZ65FmG9GmZrEBQZ02sLGHcErtmx9NT/zU+jSh/oB/HCRw7KzVJoua3eVjv
eRY/qUHiMShkLVj4qzEMaujtOygfZtTQf9QhwbXB/DX/iv/TpfnQMcXQZEAoNhO/4Zl7emvzc3RH
JV2PmSWOSSFhA49Pqx4Tl2wfEQn8ISfmNjKoaPfVFn3MW/HBJuJVuJJle7/Nh2UtN6HKVxxHt5GI
YwlX+9AW+y01diXgXe+zf2dQIt5HLeS1yK+aN6iG+4ZNTdZ4NUb0YcgvU2GfV6Imopkzc8k9ZS1O
RtMdyeXBCOyrDxFDEfJanmr9SC9wUEIDJQGP0tsIwmh5gmpE2hFmTVXG3WjfOjAmHEPygHRKkUNb
cTpafBAQuzMy/mo9IbfQcvvC0dsV7oIqtSmrW1VKoY0hZiMURAsb3UApAwcJsat+bGyudoA4pV3s
7eEtmsQQA6ob882m9QTiyOAnfE3Yh/Kzn5m4y/MpIhWEO6WhqFwSDw1u7VhvjLsrXZXOOn9rEple
wOwxYkjTZ5Q2n6yfLaVypnj2x/h9RERsPueDSfMAhXmtr02oiPePhn3lDLPOmaXI89Zf6fRGJ7IZ
TFbztcnLS9VY3k14NKX1aT1slE6P2OAhXduz/yNvsIQJ4k4j9dMcZ2cq5FMWSR996Rbb+EWiLgtb
KNqRuFqD/+9F5RLlJd9tnw3dzExgLSzFrAgze2WuFO0/aplLrvqa8gHANtqYmtaf1wDALcUHa7OI
pDy8u3vrvTotIEOtaCC1OegGM9BiIACYcE3yt8l1gd4fVEsfwFsKVE4tdaiDZoRO4vdkyRqYs5RD
F/cHRUjY6raQGS0gVYLExvSiP3SpOLdAC1bkkS7gZJ2poctUGBW5gop8iqrDOq0k5QivAFwGJ8nt
+zXkhBkA/qsFgfQ+gFNMOL2/go1XMR3bPXtHUucysVw6D+G5O7w3rQl0ov3qmkZ9iabyynpHG5F4
QViNGWDS7s3ZcKr/IqkM5y3DIQ7rHRp0UV9FlR+lNDlOnsB1Lxt8P/CWkHPpuF9f6l9CTLDELKSl
+KPtVdayU8J1X8zTDi1ITtuG1UBFDKKI+djivpWIdVQICZnbY5ZHx80a4RAy/vZltYLh258TkoiE
jPxZUwgK4g9Hvk4OXybYRHFqlTIRtE2AeynSgA15MqlT9KO7qq2QOgEOgGiATCkeoCJ1UDKAV47s
xYjZLhCDhdVD2IT25omL5f6Zk3huK2mgCHHRdZlL3mCHni8o5nDtl4XtJYhFWbVecrcUczjbIowI
ENrQrNdKjom7IVJCqX4b5R8OHBS3/5Vy/hKD/uqM4mMjMjQNdVsKcr4GBYjBqAVVUXvZSpJfH0QT
/QPNLsMWLheMCOANxS2T0cSxxQwULrqZvayiB8i74vGsc4zYEf40wnZ1HXcqoDbBmmltLyPuvKWN
/ba5F+yalgMyfwZLb49zogDnJbgajWyo3QfFhmfehmpN6ho7viZTHUzNW/MVp9JXa2fffQF3dhm/
rIKBvpkelW79WEvUqfGRYINBCqR8hhVr7+VWoGHsI0yBWcNc0twV9KMMC7o4ZV5IM01LijKirdw8
jREjg0YX82HSBBPvlDrD6T74cV4mLU+q3MRh8SUjPuBO4RNnceWYDZyUWHok2KveZ81xRJ91OZAz
JwnrKGvZTep/N30RdAx6K19Ps4ui5bdUj+5JRqfKhroT+1QqPkZp/Gzj7qvr4+81iKs8FIAibQGV
m41O3UIb5eNJ4enFUF7qQFEb4pfaX3Gd3gz9PZquTabRmY4DGrHAeK9LNFSTeZjl5pRiVmqxjpLS
1FfH7475HS0L2xHpbsnTk3weBUnm8pZkEoowC23fTyZUo8hLm4tZEB+k/8FVEWjf+YUpyccshwXS
dvWvgjAHsevbkfhYEFxIh7EzDsO2HJAPLid0jETi1IIjhJW2eJnQh7SIRSNbVr03SeQkMTp7NL3F
CJsu0PCFDNLnB9UrHMrBXcufap1QWdO1p1DbNWzIAzWYkuyI7mWcg6WAG83+WcmkLgteIeIs+rU9
NpECvwaO9NqdRhMG3aQ49qxRcmunEp+mapOludheb6LVqIpDvGnY4OygTdLQ4ksiYC7N0jBuoLP3
TqpS0s9KsFEHMTdnu1jy2axK0Md9oLX2XoeGSvG0b3NUhhpmv0fJGrxk6KaWHWL+LZ6ZwpN7IsFE
oR5XpOYdXbQjjW1gwLm9dx874OD3pDff8VxEo2mPYjEePaxkTUXlNHpNHz9Wq7nTDk2IhS3PxsOZ
z4TuRZC3/6RqektQps8qILpSODa3QUbzmJB+TZAhI81sYXbLWAf/WDybOxHrtzpWbyYmPS37XKh9
2cpQ3G2t4evo/lvKKniptlx4fYZmAVhND2ePfXFmTYzVBdSwxDFRoQpUqCk7vTpYgRHFfI3WQGSY
4uYMqlNlOSmFeUo2m9MVpgW1D7qFWjpNMikr04LbrTjVqFNNWfuwFcRkJVtT1PHMFZlTHX63859S
HT8KO3pJFiHFk99yG7f9ExvnCUoldqT+YMwvcKiegJcwB6U07/gIQrNls6xUzEXoSOM/NdKmtmwx
4G37eqTbh4dpTw1W26sUqontNQljIByFsNwMnQ2S/ACJH9fu///u3oNmuyaoyuhD/T1ESX4okeT9
7dCQsyHx1QyahBK7klTt++4LASmwD0d/16QKA81aDSTqy6jOGTN+zfl1RHCJ/Z9oYO3ZcNLAoHyN
qb6L6wE5swKg5TzUXKuRcDc7eeLpoYIkIxln1iPnMLDJN+LSJoldTc3jJmMch+96nxjmqKTRaIlw
pClUZxhFFQP2dXkZtfbsMuUREY8mUpqVKoeoYRyYYDbmckxjmxRZkmUSfKgww9SxYiuG0CCHjle5
bd66KyANhkD7brzHOtIR4Zlg7+waAkFrOXn52xrQd0nTBTDT9LbRtA5eaSfWleMs/1gLzr1OcZrB
Q3BSfxvTGDZldrAkTH1KdjSn+Wh0K7hgrDj5aQOtsqJ3Jxm+xifLvqE8p/DJShDi/WNZkFcrYE6G
+LGl8l1KPwdoV1WZ35KluHITzjwRAzorlfy+OHN+m6TKZowC4toCfMxISPuZKJLfx+rdsLtbpHbe
yMrRsy4SQF7kTee2W05RLu3UBH1QHyzndkc2hcvx4iwzEUtJG7S2CGRA5Awqscc2sn4wkvSoCdIs
F6LJeQI2Q/KrVT9qpjhW7kpudZfON1xqN1VTry2qVgI6onHy5o243pfX8N1DJe9Xfkvppz2yF0rr
2yJ8jWpeUM0blPLz8Fev9bDDrSqivVISN287y/V3PGGYBi6NCJdxCxoKzFncAZaPXWr3iepaJ4yS
CafxXO99PF/qqL4Zzqb/x/DMrxbtUJ0YOkD022I/qn6LZ5BZ1bmSjJMI5egovZj3/hv53jbmQc88
mwG+lB566bgO4iyr83no87NpyqfIJoQx6uE7qwcc8BWRSntBTMhiwGokzXreYsxrK6mQ8d+YeQSw
86AtOPf3mSsnit+0EH4yr0cy1SCZUvc5j5jXnLv8Js3xA+LCIy8UJ214NMunCj8493krL6tgwbUA
v9DYShJqJCN7rmLPXPun3RuPJR2c8aslZpVKKY8undxd0EY8pJHcFoF9JOHVYEqs0Muc6ZmNiWU2
4b4MnMcyQd67QGUsgtwk9n79ZUB/jd8/DP7h/jDY427umUuDCcGrMXF8XA3zpNzM7rhtDWvhkNua
0SLee3QIJM+C9NB5e8eTJRNNUM3HIg7e8od5+6XVH9N8Z6kO6MwFxcrcZNwnFl4zkiXJ8t7ZyPVr
FoEJAMX6tPUzDy/f8NT1QTOhb1TZNLcIX/UbmzTID4j24+GcF0xy+Rgw8rH8dCeFApIAiHkEpHpF
DQdKVmGsLsWp27f8JPIuiwMNLf+Mz3ghq+6ssdJi1sgTWmNeshi80xTX+s80vcagsDpyQGMQdBUT
0mRfipdO9V8RVWq/oni5UBB5Ux+5svwxlP8WIE9HDHr5BZGla5VhR7FgbvNbmlIsqE5kZAkYWQSQ
W461EZKdHTdea7F0Gi7JO2BGCy0VUVLzZclAZaKFzd2beOo2Atq3uiPgisv1dz/91vv0YnTqKct+
MUvKoJTVrDM21KeeJHlm/3chDKItjyn4GUn5XRTU68LyJM2bBOozsrzpjBy9H3e19L2+37ae8BNS
HDvb9qTf1ayeADfSbmMZEwzeiKd4yfRBxQIwN1GccYUlbsHYM2BS9lxD6S2ee941wtp3A9xkI0VG
zbluEsQTAaVRoKRPqAHrIGWqO+XaPoFsxnIp1uPdDKEFbt8dJNJw6SzJ66H+Qe7EaTYX3+1aHiPU
S+RDVUgDElyJMJNq4HLJf2IavY5MbbwczYJVTz2RoxSjnfN1g0aW+GVgDDnfeDeFyN54g2OyJWIc
MyadC/XC8KOHAiI/OoJCNPtvYVO7y0hZxY80T2/txrSUQkIsDvj5sgXDQ7IfK9AtIUQLCJVKjQr0
R6Imx0hI/NiGixXhvckRz5B4NL3OhFDZ7DMrd2Vzc5DfFgmcG2SvG2sSVHMOOhrJZFlAeqSBaDIh
sd0kb73ipVO8lcHIp01H9lPRbGf7PWXgsrsPioxPq7gv3Udq4CYwDYfLmkUtpsM/c0wGVTf+7w4s
fbpSMp2DoDHd1Js4tGe4fnVuHqOF/PoPKdSNc29mV21onxHvsGCqZjZHq4qPkH0PAsxgOSjgBsvQ
pOrWSdkqAA3c7KrYN2LZGTj4BtKY0ri9edmZuRpNKgTvasNx86lslMsj2SlI6fDfUZfj6Hr7pAbC
Kgg+snAK5KbYdzKa1K+6Us5FwkOl0ZiOPUE18Tld1xM/8lJuh0yfjuPrXw0VPQNOVF62vzCHZKRW
CPKx4W9bRsWQbFcxXeOBokMqzX/rJPN0OiRj7TAvwQ1p+gPLJ08iP0s1S2C4SlYeWj7GgllS2+xb
VAQbK0RLEOwHA0JkGNL4iuFAjL/qGgGsUxG9WIfFWtAB8DsCB/JgNMsMHc+VfBp5nDXYEIIneWH/
XVH/GtLfJPkjVRuOS35/QBWFTcuV8Gfr3M66i/QvnDmYe/jQM1qlg4nQV7DzeHdaT45NqyM5K/2v
0L+aKUbXT0JVfBjanjv9e1xOXWQFfNSBfik4S1se+QQSGbojchoISqr7XTKQDBs7VfxHS4D2R9tN
7aOrwQXN2SlFQXZOdAU1qk+p0fP5lcwQTSvMZXiQNwvVfvoZNxwzEskx+HlgbKR7hMW7WQ2qKGAk
sJfXJuwWIMz2zlawYeOJNSzfKhtoVzBifzfY7xvCufvI60mCawz0NcixQN4yqCSWeejFodGYthU0
0VPYSCrjkm+5vwFvD7XboCMnUvHG8OI1Bs8SUT6AR3bl6jbgJBeVNBg3bjFFkd+YgUuMLG4WzsyV
dk0CDKwyz42ze2XwkgMJiayvPnvG+OmQT/yfklm3LqhgJoCeFa6GN4e2T7wIm4014i5QAD13qqsO
5q5OhiMd7KYQ1YETYMTQim3MlNLdIPwAkJCXWsieuA36RZw6ZTkmzDWWq27rMB9SzLv9mbOZZEG9
BxqP25BRZAJTSNluaHnU6KYu2sWc1Y8iTIzIkWQaHyBSfk40ad50MDFRohC/WRAyD9srzwcPR/je
AKGEx1qQNPSXTYnTrro7HhnrW4g4+qO6UeHxgmoKvgjO17LgbrsYYflWVSb4TpCYUwkfbQl7PgB0
+xZfLV376BkFCEKhpXhlyFg/2y8zGc6LPJ2IjfXsVwte6yMfLpE9cKz3qEB3kZkGHKBYBwEbyMYu
+hCUy8kUtgnwHPOu2LCUKolkTtxXt4yJy8xcjZwGvlcqkPGtwobPSdWdIZXJr6vyS687nwnIQYcB
iFPTrReqVKE4q5PiROa1NHuYT1V/S/L5lhX9LahcA1kLcSLuu6sBV4ZjbzzNDn6l6JhEn57kYYLv
ZubpjBVrxoolprguAcHGBi7X5v1GOFYfWH6tYwFjWsQIUTUO5sCx1mgBCyCo1v2e2GtnKyBK77pd
zGpU205HbsHpaLY0oLKT/RlGGUn4R1UaCJC3HZR/r1sOd8QXI7PjCNIbUUAJ/+vd+JGtNvCrgx6/
vyXIlOhuqw05UcFGhzs5EfVBEhuuAT1Y0GcuN2x3vCw68MXtSXVuFVDnkMZbTeRt7MgmY/K7QSfp
Id5tzKY949rDyJqA4FUnSag3w0ZFVTuQPfDmF7oveP6in+XfFNHr7KJ5akF4avFjUf8wnQyAuul9
99Ti/mUZ739L6LeUFEyS+87Z8mWR7ImIVSgdo8oa+6LT/63i7c7O6ZG8yH5bkHJHd30TL/Ff/Zn1
rMY7JuGFiUOW5O1FOtTO92Tnp6GpGX4y/ENuzcYtAT+AgXN9N5Q0cUo/oxPZa/Nwtab0FfXJR4tq
kSNtb23FJ595XgXrWAdvpx+4Za3Pg7lHr5LhXKYKjalC2y+Ec9rbZ4vVMh5PAC1UPumCYlHhChbr
RY36c0sEFYXRzvCM9b1yv5SbHnymQE0iKDvjYURSr6Gtncmedhik4XAhfMxyjeY+4JeSMWFWnHYT
7/f2jc6pi/aJSsOhgzyemQ/vlFK7j+1n16roIr2qF/e15PeZV6xUlZtkCsJws2t0mMw/lYWP6u2A
TkD+NiyBzcp/px/UFVkJ63Bs5f3AgWETC6xXl1E8C8NNVCK1yRkQF6WNvXeS0IBahsvTwppsMplC
qD012n4NJIiyypAHS4P2YPoR8etCpuSltBx1uj2k3+wHRRPWGUUWJF8DkVoXlmzrxhqayxx45ZdJ
tU761hWoUl+EKth0zz4VxK8NP+wTzg3Hmv5TmNvjwvWRxFFyo2bA7Q5xZZfBpxFw+GgX3SVmH/ni
bIKxCeq40L147RDKgM250dv+eg/5U9pg+Q3Let9ICy2CjAic7M4e+AFTnH0T//c+RVRsjISYE777
6312dh6bVWtBL5LcKmH5cwNOXYN0hBbWEexbIfWwepzfSjo+vB9jXewmSOGqqvgSDet762RIYPKH
HzniW7unEDaOKVjDus39rH9jhnYWeGdURhP3iZW/uqI45ol5iyTjZkrKrcv627qaV7trriltMwl5
7VeNryqcuTfqr/ad9PawX1DNiEwddiZm5k1T/Yloo6MS3nsOnoGKs7bZdQ1R4q4RCq0TeQmtAK9U
+OPhc4LmGX0oKxd0qx8mOFno5fNfCzk546TsRkYi6gVisg8mFLGdvrcD/QzljGmNn5I5udBqAson
qXZe5nPmFlVOS/TOS3qTdofdP5adUSmIuHcN9sw6IjOdYQtcCJHurd9bZrELzx0u54NWVmeuf8Yg
00l1NQjtdoSyUlYfNdEgzJyriGBFFGTSrUNmqnpR1XkavnZEh4dRXo+iui6z9di+l52qK9cs8VuJ
eN88ZI7ZFLcR6kKELTJfS0frM7cvCRlsUb0XRN2RK+FDfTmnhhmAYT8umCjUvgyaat9M+pNe6fkW
21H86kFPai0DV6VGyUrqncDYP2GOa5rfCeEF0G/Ubv0uhPyN7vwwVdsXQ6Wv1fBVE9xaWn1smf0s
y/6R2qrzD4QwMjLTpXdZz/B45WccvnsavVg5GgR2EmHB3APouFvP7vqjdAVNV8RUhPVbGIueFSec
QLSYs8m2okpv4iJRiZetFhQWIhxqruqoXHL1qxk/hZ9j8+JCZxmtAW6zz4yqHHwiV3up8HYDy6Rx
smCkwx7GMaFl0i75ZeMdgzwQKLN2TiXCVhyCjLbpP0FY5ySvnsrj1FSXUhtPcoS6yofTODkGhiuo
pquCeqnXnyMHEEqf4WCngGsAU4mkuiP9vGdITn6qq6OXA9p6oJtuO/FACQKTepZDH/Shh4FIjNXe
TbbYq24MAbDq76P2hgGuzy3zLCllQTB+KSpxQQXHHham2TFTPvnH2MaMn5Ee0GcUkEc2bshekC/F
IV1BeKBbj6afksBdL38q1Iho3Hz8NeYGhYZKdcRphhxeQsXLLMkHKuMUCb6TkuPZ3AJisEIcukDf
0G6SCVL/tX6qeY/GFQyW8OoGJ+JcXu1ZXIEwrs1XqlhfUVN+Axr4Jl8wxdr7oUqFZyBUUHZipGCu
UPtI/6bvTcHKI4oetGYtZ6c0NDIRE/FwG/3yU2B6akbyvXryw82ITLPsKJLyJCrGup2EGqD10H+p
x2Fvxt2pjdKzqNVzn7aXzFYv8frb4ERUSWvhjpC+JILRtVi+ZLp2ISIpYgv6ngIQU/l3xpWtx5Di
Lf28xPMZaOFsndkFQ9NAMmHPp7QSR67WY7qkh4RVxcjsotX95b4wpkoDWnAnblcXNEi4dvKBbFVY
qpIS3+NYfozfQt8BRU0+E+WHzT+AcvpHKmIZNeRbWwlHE1R9sovS7bIw8Uq29MKHt2yIhyDN6z9I
J/rKMJD/0gSGmqkm7T35mGfzZRbDS5ccsA1OTCQWWDSXQcabIfJko/WSulAj10qJldcgz69aHMWE
mjnX/A0HNExmf/g5q67Ef8HG1OnSZ7UBi2Lmg3LtGRUI0q3mmrfpvVa1R2mXLyCJljMi3rb65z8M
3NVa77haYX4d6tgkA20FI9/ueo3ilfykcTzPly3p8CGEDYkA7GZPY6+ddK0+A/rWZOL1YoSMDOdJ
GtTIUhry/MhjZd5R/3G/53wLF2aPzGlgLAkyHz5Bymoom/gxawLNR6/U2wtpmYOf4NB7i0HJE58+
EfVnkskGV6IPlwKTLwXfBcm8wT8zg/opUbbBNbf3XG2nDB5rpp6ICZVCGw5uh4rGev5T5mzDkqwZ
XSQzZzlLr4qBw7VdHSlnS9f3Hs9NheiBId6Uorm3GZVT2prrTuaBxke7A2DL6/dIxu9ctwgODBps
uwg891g9rfcGtfzTAdSV72wQe4gABqeK3qQ+UVC+CcRNxYdhcG9z1lvRqzWvw4YWsiYJ1jjLOcce
SfMDvHfd0+WH0u10lq29SDGqg+3aigfzXzmMlyFkKXFSWaUnxgycDUYY1oJ8dkmN4TpCl8c7wn2t
cF/DCoGv9ClfUX1TP/9TZoohL0k2uuuIQUi4KY6INeGYSMGW8cfn0icsWh17+h78V/NXkDXItxlK
o+VYPMQtZeaqG7RmSoBWYwQRgCKT7m37/KcVA/k4WcSciGIKX1TzQooFGhwhWfldLNXXhggnkwIi
O7bchVh0iqSTRbuY67jCLc7gjGhbK8x0fAIqQ5MBGAgXbbFEp81f/LFngWO5ZdN6/5DorsttjdAI
xamkUWb40b2qpNDSYjIgLko57VrDDpmHEsighVPNbvhv9koV8aJt+Cgp4j9F9G5mSG3o50tyO9dm
7ye34RStEOZg68T7JBO3GsMLMTeOwrIRT/26kUbKVH/87jlM2uZ/aDqv3cbRbom+kAkwh1uKQVQO
tuz2DdHtnmbOmU9/Fn/gANMzNzMeWaLI/dWuWoXngpsJhroD2Szivo7Gg4TUgIuh5dxbE244LF9Q
6FQwndZlHI0rcqZXS1yyd6KLTYsU+JcgJWh20ijdFKiUgJos2TQi/SoR3IptfvRXyKTNYk1KL92Z
OnGQQfDEIQ44mEfqWWRHFrUSjn7QMkmGJuDUDa56nKkImKHmtTq2HDh4phGUPU/o8CycqYi7ifF6
N/yisnulfyQUOnYXUh0m0b2cyKCI1y3ETw0QGcybsrzzKCbCpugLovl4hJSDuVrhT8eJBjIs7v/F
if7qVwGyguZPHTp/2wK2WvmRIdQcRl/rM1SH22hSyd24dS651NG083Kkar5zJOuzhZ9dR3XQJWbQ
VcNhzNhcu+Rzp0u+YEFBhduP/9JXyG/DHgGAFGCvQ1PApPtnbejhN7JPUiuZ7OZK4P7rGLAYhttL
QnzXCH9HHnbSsVbSs9hKdxk/R+uPP6GsbaFeTDSuYJ3LZPRoEvcGaAwUtW45V9+6yr1CtKf1BZOx
86LDrpAz8cQ1v2NL5Bja3zrDO0mmlkCbGsoHOnAOY8vHtrN+4fUT6D1aCGNo1/wV9ulDZl5jdbpT
f3IRi9H8KWjHX8tP0grXUxKwh/KXVPOFGpo7nOgyt7XepIYnC0pumNQ/WMOJCN32oKI323DeynqO
xsLsrZ2eVzv65sT+rCcFETOWycl/uUI9o4b3sgoDC/bM5L/uhIHt5M8cdlexm87tUAKvvW6Hi8j6
1CSStkLkJ2uA/9nXyZXGi6ddpx3rp0qEykc3HktDHOkivJTun27CFqY4eruOF0ZSo9D38gDtUquD
NaPpfPZNVyO319XloUzboGmm/ZZ9JyXORscNwZqVnD2/YHOpE6ksHfte6qq43NiUJ7D3tRy8GRi9
uQDCBT4sdnx6gObkmNVUa7n6c2AfrzMlRrp+bP/N7L6i/dgkex2rgI27WxuhJErMNdUX/1OQiEQ4
qQRk3A0VmwTbRr/ry5tGlwO0rLBpzjd+GKSsKPhMOMa9KaW4DlOZ862be5vGrmFFPPk9EiymUOKo
xa8WQ3dbi55RF170Z2OENGdr7V9GvbwSkBKi6rwtPHfaJR+sHZzGzNKQVdXTz+boX3eFH0fZiQtX
mql4Ap3RMghXB/RUT3xQGhrxfPGdTcUpSAU8E5Ihy6fgvEVxKdTFItJnzIGrJHW0ltChsd/Kn0ny
wjPOOjv9UyS3sKU1UMhvUfVRcMIc6+dMOW+4LXiMvbAzHixW6A1asGT/B03gQDSkYxtFqai4xT6J
KaycmMHlBwuf8AYakna9BCRt+CUbCKzlQxhDu69NV8TgnvlrJp5Xqq5WjjLITFqH/90XBX5bHkry
lbOBpZMq/VuziGnhV4vS7HQS6vBLKUADzxdc1APPf9V0Pzty9xumu1bqU5kD5CzYKWEuXGzNWA4K
ODsa2wRLYieAC5/QvFyljnHmS2FLK3WW3FeVnH5WM7YL2AtMv74xCz6hs7F6aXruKBaJdv6tcoK9
y9CVqrTK5kLwvzMWMprOli9FR9WkCvcwTdvzTzz+E80IUWc+JbCJIthEDEspa0qVM7WAOdSCOxZn
9E9K7mYKU79bHSYuyvCG8yJUtrIdG2hLpS6HqVBlUKLmdWI3hcpw6upvI1KcokG1EzV/1emDaXuy
6b6pW17HkJH2fP2oWm30/pwzNxi/jTk+F/X9M4UBVIfo79J/BZzbtJtdySxc0m+YrNUD1hW7iyMs
m5lNCojF/oPsk6OAw96qTfodDbwICeLOXHnZwnhM6vZEbycsmAEO5WbyFNvBa+FDkij2h1jyzW3g
STt74UfGOnVtf3H/0+SnMIWIxHufXcMmLCcmxPKYI06Cmq5/g28twXhFw0ue/0yGJwF5h/3fLE6M
sDJReDDbWsUwGmVOBl/DxNs+u5vLll2C4qoGh0f5WhzNKt5JCdsZ1V9QTNSMtA+7eZIpsJ7anybJ
L9qkXLOFEKQSVJSGL66BtDVOT4ODeQQsqMzDYz6p7kJbg049Usqe0vSnnQVBb7TOBaWgqCBT9xDB
DqP+tzyGjFSj2uau3tNYAlcxXLp/4sCkqf6dorNeHvSUokanw8OgT6ehCFSpdQoxgtYzk1S8Ku0V
USWC7S0AxGu2q0FxyMTwPnGkTV40ge8W4z3Xywv4uckQePN+CaZKSZ+f1jCxFrwvlhPWpjMcBHlH
p5YnKO6gsqgllIbwr+osUQ36lNiW052hbLdTtEd+NxG9k3Nf1QLx9MB4HRZIOvykg67nx6pDW+oP
lR6zVKvOgDrOGGxcOeZdrmwKuw8CH6o1cUYidkZ73ykOmu7RYsloJUdpegDKyaEwaWaNIFxhGJyq
C/s86mzqm2VdmfMQVJxEZEA2dq3KRIN6jY850Qom1NqhJT5VC0eV3mfJGREXueUPrANU7avEg8qN
pcxHe/5aG6eEuZkwYW+GaDm6L4wzBRQhHlpjei6G8djI75VwK7itLa1NUXvP7yYzCIv8fJWyFUJJ
JUW769C55WGq9YNM3VFNvjeqvkzBgPKQHhgqqCOjOBk7eWjJx3a2Nj+n3eX6cTHko67LR/J53NGi
mZwBslgTMUCm5CeYUsPGi9XoHJfqMQ3ng0wVPPYbHgrH7jAxvO4m+A7s8tL4I/5uo38shFyZjGlq
UrUU3qtkuddmejeF/ibQPhA53ZrZQ7X6EgGiic3x8oWdMaV3qRKNvSaKhHK7fYTgMIcPnNa7E7So
MaRf9966Kqsaa/iQf41T5nAM7mV1PwI7jICQmiyIE1b8Yk/DVMNNEVP7zCO5QHvPWRhpcRHMgN4a
41ob05374MMcMIPOu/gVAgxX7jnnH9AiJKTRGrqfDL4IaYwCkwUukjZ2hA1kT+dDysZnpMWoB9nV
Q27umXqkgt98h6nQvvUl6v2ZCASC1bQ3zIqK8epgv1VL3HIWRPNvh79asqGXIecZO2FxAFTdcAbR
W0NDuHzoytOIqWOySjfTiDLFoiOsd7rQAla99jJ/mYglIW1OzdI5ayrtCpzOliswCjG8toCxYJfk
HaBS+pJi9dFBTmX+4ZaAddvg3Fkv+KnkmjvNUPlURvtGGO3Bre67f+3iRT2/NQ15Cd+xdNxi8fR9
pTu9be5mFj2bZ5Q2R6MvYegqkbp7MwS1jOPepGudFZCMzC8B1g5Ps6KeahUTcX5pnxCJQL3vEjsS
8X6QS2Pm8KeSEsuVM+wC0J9Q3kye3MBt7lsVQLw4guYEgJoLzoqBx9OmiicGmWPlDGtibIW+bwSZ
2lM8xJrLNAEbn3MaaKiZ1rd2ggFQIOBvHhyCJLt9TvXHafHjST/MiGYzBKjUrb+rqPjIpPUVuyqQ
h6XX72lauBYLlErdt3BtRUXdzShW2Qy7HUkckaXWl0Oi9O4wfva8k2a1734qZr7KCOacjc2ltJw0
Qo2nnFcZ3RWAaESrSM3BG6qNhvAAfOdtAIve4rrk/rBUgaSoF6k3L0mUXBdD81WWQeTNLhQ5hfWd
sJ+bRLqTfITY78QzOcH0KTGsh9An4mdSrac2G04Cqwi47LKB2dyrkvGwGMlBwj1QDHlQ1m7O3Vni
nDiwEs96l/eA+PamYqJdR+iqtFad0JHQO7gqdJD/JlfFXNBmCU2lUrgGW/1sPfHgsxmVJCfR+4fq
l3w6BDC4v7KBu86RiF0M6bp6TxX9aAzmafSSV6ayn4WLaVD+BaWNyvjepyAvNou7rFGqS1bLkaOC
VBrZXJuS9HbYdQy1jbJepmI9Q2JEjr13//pZcaLfIK2z54BRMCnfZSog1IjSKgIp2/eLpvVGQDuc
tb2GE3daGce+m8n6kNdLsiEQJQyJ7X0jIRpdtYs2UgGTvXQ2FaoNe+0UQl+tO2S/BplW248Rmlfy
VRo0EmU5dglgQiW02w5OOvOPQBn6+v4WqRoTliiUTjlS8fhn/iTrG8xqF/QC5h2CVTLOXuUpqjCT
CgoBkV9Nfx7dTP7AXGGvMklDC2opnWu6NnmmVlMZGLopBpu4/VuCUZHIhL7JBGyExSwGvAi/GWmv
i5hfujw5a56AfTM+Ng+aRoDvSaYTE52tSb9KiT88lFMvdb4IwHMGriWUgLf6dl/Lu67sfbGbAzNP
D6XXYiYG++DBtPBUEfQ6CBVJK0A5IkaKkGUoQmQLGPHPFs4d1atQY1mg0gNDSbfgRSxQtw8kHukt
oM1vXAJRQQNzFONXKlYcP4h8UZrUFqP7X8V2R9v64QdOUiBcyCQG2qfHWnVjxxyrFHWg0o/v674g
wZ7N1GYy9/L4WhP9EB1SJAMsUQD/rMLwe93izGf6FYWbpm9lho+qSRZvYkmMcCTQwgJkpt+SwfHZ
K1hCRrZl2kvtaDBRYMbN3C+r+pRq8qkWrVM/Z2fUBF3CHyKql3lQSYscZCKCheZ3f6xAVtd3adrF
5Uw86iTxwdaNfrH+LqyK2Qn6ifRbgAZKMg1Hlm1g2BFpjNMW6s9nLxczOADRoeoAIDB+0J6cDiSG
VbwK6niqelilk1dHZAX/f/eVfUVwt2EmwtvxYv81YMOIq8Zf45s8dgEoMr5HOYrF2LJpbjFCOEZc
ecw5aQHaumFuhZuZ1xdNWXym9SMdI/c+zu8GhxFsAWldB1mUB4ZFboIuJeDRhYS3QeJij+9EtHeE
8GRVuOrepVupZJV1nyWUvHQcxjiKBgfdIHvDd0TDpMzlOxPAWrGMJ6wTpWyf4AJCcYak0vU0bTRu
CP1rRGiNu9g3QE10t8GUdlPVHmTzY7CSezdhHKfTd8MRya/cIkw22hYwwTe+5Ys4crEyb+eHTDOP
ORYZ8RRP4THMimNkIukylOa/9IkIgLVv2cqyQvaUmet0MHw8HBgpc7pI8WQsq8u5Y/NBqgBeTXge
SbCI/b6NFF9RKOyIZGwFWviN+NxI3XW29DMjupq7pFicqVMc1Vh3tAJLSNxNqbocPmsAN4xUGhFM
ll2IaJ/6MzenO55bZ+MBL6afDgJCEZBskQvCjEv7LVxjKWo6phgpuybKgszq5lu962i6Vjtfeh4T
SR1COo+vQVDzBEj19QANctQei0boR2+YZPLDFLX2bM5PXCgw8bIWhDxUsSpy2kh4R2vByt29QzQL
puD33NHC/BjX+iav5aWr7eJnWskF0SX9lgnrvMwF1X4ie72yvXOX13PEq+qlir+U58qMxokk+7ed
FL6Wr9ZUb8bd1TMBZpVuv+m1bEbJVM4OuMoMMwD3sD2rB6c3yHOev8oesjUsVkCE3O7pm+7O1pIS
X7bfxKYZ0ngYQVSRyM+qAYCY0zYwp/YKcrDcE/RZvDdJzPV5DIsFwCRuRavG4s3gBQ06UGbCFip8
9ETcMaTYVZ+w6G9jd83zZymwUa4bV4HDIyeNMwOLrDk6K4Zw1C3bRSAJ9Oh32AtOROGXlB50qmHe
tFweZjM3Z8AqXvZfM3Z7jcR4xW4sVDV/WLjdisRmyn0Oy58ll/AdcmBUlNVLAyTwvaYPMEBWStXt
nlE9DKeNIzHm3toxPwXQr1bVe2uNKKVNqiYcRAJCcBTR8nP42jTH+FjhgUlTB7OiCO8a+EK5z0l9
9Vsh3yszSoBHuMF40G8oQycZJ1uYhkNnpof8loVKMPxmmmJnVIGZVLCcp1QDAAiMAxF8SaJzDB8A
qhu29YtJryA3W8raEYfooTZbGFwfRvlpIQfGe4J7FcDAOuLoRaTGfSuKfLTEiVdNpIMuK2RcTusc
ysvoIsvhKQLoOiYr9gNP0dWrQSZZcIqwvshVcQGLf9bN95kDoxUbl9VvOBS2yHnFcnkTWK4pcChl
5vASkYk9P+gcWh3Ay5Hei9QA0dp7yzrcmL0xsBqcFXuSvsENwz1rfbIje1mPb0mRXPSd2teHhYrh
+AciGYQFEC6nbb1P9/wOml3GDtZQlgtaQ4MAsikeir91qNujBVeNngfgc4zd3POjHzbtXglc1cIH
ghG1zakZpBCZBSHaMpY/vx+fwr7jLCIXRxoopGcz0Xn3VSs/HVAa88pTlP+bG3HKjbnLcKKsd8Je
waklV1wR1YsfWZjPWb7U40dRtodhVaAnsnonPY2aGrIvNcrXtBp+g+7XHzSsXtJ8nU0OBR8Cax4p
3ZMqhgya7rW73mGjoQc71+EGsLIL6zMYoV7rHzPloIjguHEpUxlqCobQTaL5iGBzsoQIIg93NTs0
sAlhStK+M7nGRxO5b1KezbqclrErjAdl/TRhJpsLFxg6byaw3YueSl8/hWsuii/KC165ZH0kE9A5
Y6JnQ7JXlu/t2hKGutZd6+mZ5eGh9JWhdPjWE+cFg0T54l1Q+4eLcZmxMy/KZ1WM9gk+JPxchftS
Xf41pf/eimQa6tToY3fgkIi1TXpW6SM1SudNUBNdxLIXccEHgquq3UPTt+l6Jeb/Vy11rJuOiou8
6X8pl6L8vcrxXUvaq/6u1gYwxg8N/YPCOHpNoWcKGCx7pxoLlrnWMTPnIytt1kL6XgfayyDnCx0+
YgWSA00LFi1/FD7uoWLx3yJPjsXea37Lon6eGUgLSobLcuu0Oq2O0aXO93yKxPDU2ILNA2FvQYrs
+olevnsLIqTUWJ4vGIPUxdZNOrCM8aO3xo+oBJJI3qx8Hy3ppBdPia0+uZVjpYxHJUf5pr6hs54i
TrCaD6blg8nCkTAROQFsDmLLPT1+skpTaGYbHPU8GDDI6c6CwLiMiEHUZxX2+ShCnG1prR9HbT9r
WTC4GFFn7HUTuPxZf0BdlhJk21oLVFwJ7X1J8jv1PDdU4luDm5iDoLqQGX5Euf03olp4pk3bOBnK
LcTadf/HYeVIofoRR8pRJ/guIFeXm2W3qI4GKWOd+HRZPgZ9eJiQKFVTsMWMKif8dbiV4v2YKqQp
sEXJJhH+XVVg0R8440fo+hqeQQpRS8tuOzLjaDa0SEHgXZ9U8TlWybAG5frT0giHjwCAx/TQNQKA
Fye1bBVVj6XZe0ciweRupQKJGZagxO7Fw8GX4HbPkFWjWLfpcMC9Z0jyHuIEK0mb++EIeUDsd+oS
A/vwKF8hI21dicD5y73SOEZnNpyhkD3FcFB5h2BhJH8EEL6cKOeKDiQEUtM66rnb05SRwiLdAknZ
EWj/CT+48tToPpCuCZ9PNy18CMJeYy+rK2JQggakE2hnrNJ+Fsp9n6l+lzZ+riierLEjxeS/GG7p
yshLdYPdC+aN1jZsaGc3Hg13iGJ8UBjfvkuNzClk0Aou/lUHIYYkjsWBxC53/0j5US798GpB0ebt
QgYBaZUiUPAxngWegSDv8AOH4zgSnMTvzt4W6m+ocSg49uKIQl8F48H6aH5QvbWOsybOemK2zfmz
m5461Y+DdxLnylEwbw/w+cimEMTx2NXpyFJN+6z/mbzpkOlCYWbSbQKxlAMt3sli+TALsngQLJMJ
cQRuzwjVuG+hqJJeRyiaCMZVgOEhB7FGNssELhNInUfTEfQe/bnN9zlNCFFn8ND1M/EfwAat0Z1l
vkhysavCMJCxIVL63uIKSA9rSLtYupcZsi3YSMu7Tqtfxacu2UJO+V7bOGwp3MJSd3Gx7lTAVXG/
XykjS1PGgYlRkRpZTP/MyADWG51LugUfD3teWwW7BEo6YqNiKFuT9WDB1CoZ1Va0gHy59jDwC2Vm
77Ncwtnc639zGjTkuHN5xmV0FKIp0LKlUlTHtmY4+xz2sumYNN8x508K3V0JO59Ct64BiXk2nt08
2yGihkV1crKL4OdKSJjGWX5mjIJiRCy/uxhnkoXGfcRWk+bQ/RdG2+JkPrO4vIjkkCWGEGP/Fjbz
QKTNginVJT5520i7jVFhmwDcKAq1JxhxKjqlwBJHvK7W0eK5L7NraeWRZNKj2Op0vht20OXrzRQT
cBTFRKUhPIcIGN7KVCdGTwMXaC6FVxz4t+o/FXi5OLVekT277vSSMsEWvNcy/BV5W8HIrgI2jy1S
QZ8mE8SOeiuO4CkJ+clDQkoi3o2r9lQnQl7wWLvqKq+BkGnuk3DnWRPY/Y/ZORYQTQmH0yLZkcfq
hfBIWGX3y8pdkYd8rpHvoFOKjfKGrTB4hn90lLoNOJRo52YF9B3D1I6n7zljSbkt5bHtlM7m9Nmo
PeAxwgn0VrNjsPyu5i+Rs6WRC4d6BvLi5AwbEZ2OW+f7xF5/pWaccdqkoo5XAuaJpU3xaur6I1wJ
njXaUdHUsxANzDmLZxD+mNiUYGa5ikZ3m380wBfbZmxfIeKYOQedc6SrNyVR7jLeF1O/lSkDdYD1
AtvxgQOtSrSW8j6V+ZcI04ZDO8tlfkkL64Ijz81Z1AjyCe9CinbktRa+yPwil3/ncHbN3Hk1C5kv
DGicXBF9KxTMSFbtosGegky7YuahJkOyJetgkI4rpD1nQ7tm/Io3bjatNeKx5dgb9cmBCnApb05D
Px95RSv7h3Bh7C0RGdAqx9ZFwiM/s2dWIjcoGsNN+O7EltBE53Ay42vwPo79BzNGvUKhR7jmwXQB
SXIRa1yV9Y3q4otVXwSsa0SuR6rF6RTZgSyZQmmXEHqY4/dHIbC9WwP1fTbSYBBXcJzHGzG06dQR
HTRSWlWJUurQZ2GeGBYDnTNgZu/Za1EU4HIbtH5HfO0S5afolGO+xmegX7s3qWSAmSLK8iRUjMJW
KbfX/8lTsschtudxRH65tjNm8LC2fEuc/TbJfcYgb+QxVjShaxU08fI2cG80OMiprIVp4emvcR3e
zLx/FM367CVMR/AblfCXuOAjAI0/gcaPmX26k5jUcC2Sk9qrx7lPj0IpeA99iw037VklECaV1lGe
wgNRjMNqUk/LA8IU/JlzO71NFGGGbutsJeMbyjDQEN41Kr55/vVfo+c0ix58DTS0AijWrl9LbV2T
lyStjuzHgdXGJ5ki3/FLvbMb067LoS6vmn2uheJWckdtGNYkuD/8NP7KGDntfMl2Gub26Yl2628I
8REvIc9VHivpnHpGB2kG/R+pPQGAC1Dshcz4OppScrUEEt9GdQ+n/CFX8qPO8idrfsBmM6HH8KQp
r56qR22/mvI+eXznYe2LReHTS8w24n3Q22d5C7HTyg9dpiVANPfxbmPvafxdaGPCBrRPdEBpQbV0
tnguZsVfB2lXUXohUHSjAdac8ujQmtNh5cHTEqBqziUOiO6UZyWIqtXuCn+zl+UnGhhBNax5ejO0
5B518SNpGOEVki5k63FwhB3ggYIIw6pBLNL2En/UkdnAUQBPogZpHatFOpmKEJtdUXNEf8zddOXB
SHthc/a0NTwSTwbbwwrFkUqZjLbFCGde1Dm8gJNT9ITb9Mq+3sVjch9k6SNxq2K94Ay5dOgRWRQx
YZiXNr3OgvRVa9ZnhXOrl3+XKAml13CiKTh20uWBRbqqyBFbLpvUtURaonagCOI6D2oK14h+TGhm
gq0yHLE1GFDUSnJ8FqLnSPkNd1kLDslHKjlUNeWbeeNYET/zWWVhRTL6U4wdXuxiO/+ayEt+skZh
W7AD5G+n+BPqR92Oe0UHA81sG5p3jfc6X5R9/A0fVJ/OnTadSwA703EQ2XJJGMC4/2vS5jaZDmZX
HopODYQaxDpO/HX0aiMm4xUsPJHrHFSym3TTIRya/xHTpSdKfSDeFRsEU8CLhZLpM3dSvHKKqlfF
ua6mNMViMCPUtSA1ZCS6CKcX0bSjv+C8HLSORqawOlpPBhidWQNhBQ41s2nnSlejm8+xzi0l1u4g
lzhyXCyhfdfK9sO6Ck+dXtqWWSNpJm8Z0l8T7Ttx/ZI8ixh5Vy0fOKLfzZiThPoeszfIwLFICG6p
8gJJIlE2wdl3NX5bUGA4gVJCrG0lNYVHQsLLsN2bPJb1Typndx3s0I3ULe4rkqC0zIyNeWM/jwte
dRWTLEfzu4d7Jnedl+Gdyj7LKv8CivalZN0vIBT1uRC1p6aCuFGdDCZqqQ5PIyueiUo8fbyNq3oN
QfsRuZ6GaY/gZKfEW8dR9OWHxUWmEOD500923Mmn6E/22cyYQwi3dVnuvSx6jcL/5OWc2Ww8JUiE
eg6TD1UAXZRgFRk8Gz/vOpyrHhugdVPZ+SsdZwuHXhZMAVqJ48WadrlVH2TPFH7zt2ta0Xu3YG9f
lfgyLOml76nMwAecSzo4+elsRRB5pzWAzYQGAap2/p3Qx8UW0asrmM7ImiVg5JoUM3qYD4dFx3zd
SLKnGJ4GNTkh0EVdllPhTNEhbVJ9QqouRRZgkvZKHAzcfTmmT0WxL+gOK1Q3LDrOL5OrpXsrzPZr
0u/j32lJsqKoTgDHYZWeaJrYAoM/mzogEzIVRSd/bRwxBtWmIjgpnImDNKVx10zWQ8h07if5cK+m
Rp2Na49BLV5S37inAHxX3CZOwi6knQU7E8EuKtREK/J+VACIlf/0dHDyvA6WqQ+SYkctBgJwn8bv
Ke3G1dqeKgiqEs2uutwcsfn57vBlCNKhR8soYPDz0mne6IdLMmuXi3RY8coY+3mG4FwZH4iWBcbw
rTeqEzBf4EzFdAgDagc+k/r0qZLOuTCezdaRv6x4uVKq1P3Ppb6zobzZYx15HC9PJLrnRD7CFzo2
gVRZHDZ3RMiUU/37h6QCOVSC/dykw3VnxwUpGb671WsWxUBMMUpJ+sFuqAf9TaMORgWdXsTVB8c/
ISLiUG4ZV6MF2XcGnLgZh4Rt/Qx0euBPDBknQt+ikGjWn1qqvLdlhLF/P1kYODV53+iI7qW6J3gn
yYxw7bwvxGE/6RyiIKJyMukryy9U2S9m7pSOTMWjjIt6t+6iRNybMMk0ilgj/juJshFrsU8k0TZN
KBamm2kmxAzmO621JrTGpUfchAAqU5Cgdy18o+og6RHVGJMjcCoBdRqoXjYqd3AqN0OgKrmlI96s
fBZ1KrBeK3TJoO5SRT5b5S1RHgaEdXXd9+TLOVxI2OnslD7OhkpbVf+oxtqd2LwCE3YbffXB5HRE
Vmb8I3BXZHm9NgNjIKsAZjtCGHZa/qVy0CyuYhO7rPuNiQ1MeeV9zbrGflOspLMSDd7Jf1HzrRiU
cQQsN11clm4hvpdfJJ9PtMfgFzlr/lvRc28eYDi7fPs0ccLKtTJ0AWjMD43eHZSBSPwiHiIOZ8Iq
HiS8J+LcEOG5tRg3LPLDqYKpSaG5hTFEevYTchXS6YynQHQjgWGysBsn/tyOaol4TPCih4QpQvlH
6+DyfxtMnYa4OCO/GzYnvuNvNFlZHXtgQoft4MjWzsxIFKtHSf9TV2juuKwJndKz4hWk3akml/1W
znyTqzyw+CbNTYeO1R3Z/ZFDaUzvbYoaVVxraXb5afCNdKTO5MEhC5XqTW+5jXYb7Yd1X7AkYlCw
9zSUjhNwEoQxDv+aYJ9CRHE4syM7tUdhh2AlGPhnuLEZ6VO79Pt+y+v6NVYqF92BWrn7DSqs+QvP
u9eRY8/oI5obfB3vMnakHENVc1Tp3ynH/LCCyex02VFfkmPQb8rDp4roL2Arw1zSkZXUsgdb30Bn
14n2N/c0mqhuDgdPGTrPM1XQCxm2s9jXeu5oReU1r1dp+h3Hd6FNL+pdjiDhChkn/2GvZliWhmfe
dh+0f2L/xkiitnxboEmvyS0VXszaBzlr7gZdYeoQ3hG5M8LK5GP1XUHzIRBPFkMw+Fc0ASO+mhdi
NkadfqgwMFAa/WQoLvFhWaivnAln6O0lwVkTF1xZjjRSaycSh0df7P/RuY6DSOau/L/6rpt5lcHY
SRVLLSB20fJUUmLTuJ9jYzlm0XBkjDviXY8H+w1amFJHI1OPtjF7/vfeQzvd4e5zLIiXS8ox34sz
qppng7rhGes5yRCKK/FX1Ju/gorRdNfgg4s/l5s8uIAXKhD/hEicUVHO7ed2HGIxQsKHVAeSgwmh
tmwBXgCRXV6VKX/EMrvKgi9sIjzWE2WdBWbHQrvh2UlY4UQErSSeT2ppW+DjUqxKO3EI90sMM5sb
iicKOIMUgQ+eT4Fuqp8GMzZHGyM9wrG85nV2ZyUAGbiGjlpIakCNwi4E3a+vYM1kisogxtecG6b9
myGVkzYbm5sG26KB/ZBJL2ogIxvfS/HHEhI6O7/EAtmHRxx02F1SuxqxxNHo/E65JvWZa90oUwIP
OqcYlWIodkZZzsU3hIg8q2GTpsJPiQGgOqSh05JvpobDH+hhU50cBxEElInO62sMwkR8MBSgbx+w
+Lkx7Arp9rbIg6oiOaouU4wCR4TfqAeWhODTq75Sh1R8qQ7GvDAL8mq0q1DcpYBz6wjk7eQCp2/x
8Su/V/hdwI98ZczZQzpvSqutpqIrljuxVBXajHy7K5umrWqNG8VfK2LY9okAzrCjkD6D7VOZ/nyx
6GUk52iUxFd1Mi4j9qLEii/11EF0gli1hqdFL04SIA7hOhvDpRa1k8CyQJeolZOE01xTdLUWN7NF
u4NWTDyYKoUJcxsoyjzS9tunMOhY/TeWHe19cyfsdFgKabVVqGlMg/uxR1VyQ1wqcX0IrLE88Jqw
s5OOnReg6lUgWFTwpe9yMu7D7SMY+SwHnIKEbroUGtt/Ov2WMss/cGYOnnRvnlWPF4/Bj+0quOm4
9Xn1bN9YP62etcg+3IsZC6iIyW83lFzOq/FKG+0VJSMnknBXLmBpJNVNNUDhQv+0jPQhsrOsGN/U
iaM+Hxbaxsk4cQMzBzZ5LSglBTIxU0pD1yx1LrcRKVuD/28xMP4fY+e1G0mWZdlfSeRzWrVpMeiq
BxOutTvli4HStNb+9bM8Kqcrgg0EB8gMJJMMOmludu+55+y9dpxKq1DTln0Ft01zuoBunY6Qoavn
KZTqaM5EBtoGpty0QeJJIBL3pgadJcJqPz3i1L0Bc+CB0HbyEoWeJzeZLNJoUbBpGE+6/unjBbdC
BHolndyWCYem0EIAjAKeX19jvyfMJ18VsbJqi3RNtMmaKEq7o5E70kdCaGgCeS6zczF1OyUnhMOE
2yRt0r/TZyuZiHQA1IOae7r/GvYcbZhkVtWm1MzVyIBx7JAZIRdtcTzrtsEwRUXMoWkkg2qYbjjw
wiccsPAVd6Eq3BlCcd8I/X2hn/TqQiV4HJVLQfNq1BE/qsb9JIp3BLT52FIMUJCYtW57aEtT75bc
4DJi422BP1A4bCBNvxGteB3eDH0Ks/KEKMgRuX2Ht7pRTglNO/9mx6xpy2iE1KJhbWhfiOzSJctf
LxleiT5QtECnIG6SnmThSpMmMLEzV4aGgNDVHSm49wnQoIG7uLVbTPSTdKd2YMqEVSoSB0SIFMuG
ac2xO9tjBlxO1Z2/LAmcSWLpACdaAT2MtCTzeOkzwZVQXAw7Icf948heIklrI662QJWUaDMO2TZO
qnXLKc5P98brJRNJpvCyIwJ3jNs+p4VbCVnNbudDN9Gt0xBE5yuhwxqnnX5CXK+Twk6TUmCkpoSn
kmDZVkNcA4BZV1Gio/2/xqd6EI6jm+1iEWgWGKXJHqZqb662StJvqjbeFDq4xWofxzU+w4pc5sFD
V2CLprAaRY04eSAwEXK3GXCjigZtpDA8v2iN7mArvil/59iAF60JAhPWdY7m86rvwslYNiOwOy/Q
rBOy1aSInvSYnne9K3EygiXctjGgt347TsOqfIjDZEmxRqzXokESiZSdm5jcNpNiFaADZIxF1x3h
lrgjVjHs7gvME0tp3szeEmEey4sOtkqEMeSKxi3N5mqjUVO3OBEsWELdKkaIPDrKGCyj6sL+aDn5
Os3V5fSODH7OyIUQccU66pzSOvtabuON3pb0jkgeYi1WCRnCFWt2d9okEb+YzRqkOfJ7NtazgXBH
JQA4cGlvrmJO7gnNrTXSToHDW954eES2U76mh+tKuEkQc2AQ8ah+0uoo0YEPwPpZzP5nsW6tROZR
qu/1g7bYgv3xxBWhGB1xuwDOghellOnKLPQjbTBgSDelhLguO+R7ausJaLGphJY6+Vic6dgSDLf5
nAx9A4pC4MeewOX53tS0doulTq49cOrYKge4dOOzxRMxhrSSJsKtYsBtrId8Fz1+GKq3KkD/xcG5
c8TUcioFpgKkGLgWehueSKxnIm43IgezPN7EI4dY4ukbL0OqERZP1ZB502Rn92p5D03JbdMZPv/1
Y8IXgz7eBEK5CREw0UFmB3FHfJzDeqKSEjh4xMqHFuBhxpQedBWGin6BO2nBvHchXvfhIe1Gvq70
Amr9s2HsFSEn2t6T9DtDdqBFMvfp5wpx3FWEt8oCdHInkSSNA9jVqYquQuFcpY8rC0jTax69aeTj
rGNuQ7d8WMWxCM+DMVp5vKqj22O8SjgQY3A9c9VCLnpGODHlKvDAbG4gB/dZfnzuGh+/5DU4DYjj
JxWHUb4OrZdBI6MKyapG0nV4mnpSPDQSbM3eMzhqF3m7qc2lsSeIcFGKhZuGL1eG1DV69HAovTFi
Dksz9IoEgEtXBj5bCz483GVpYPB+X1sBekl7COFS03gTjG1ya+bhqRSPKGVN0iVZakW0RMg9aOcm
yarBj0+82oCsieW+vKRo5Ov8iW5sEc3Rhc6V2w+IPQe0vG2hD73lp3Ku1aUnnwCEVFvWnYWKDv/v
JzcxZZpr7Nla1ZtgIUILbtlNxdvBd0+ykCJro+mgRCZcWqlXVDgWJc7WiCD8CnhSQc4c9oGaTF9j
YQ6F50+jY9iqgclEM22naWlSFodxzJ1OepoioEoT6yNLH/VU/xkKFMZuh02ki7DMVxmZRZdrXc0b
wGXdQPcWyLrE7OxKygLi9FJ4M9sPfajZnL28Ep260Bzx2dcsL/S7WfTpN8MGiUfGEFOTPsZiXAUW
uz3tOoqjYQmSVkY6W6A2t7QRwx5okQi7SD1PeA5vx3wMyjAlUWu3isNwKHOboZiPj+S2LNiefHNw
B56l1oCsQrSMCKGHKHN5Q74xO+PeUGFNvSDLixtGIsWVkxDvb0oYWEqOLlf+SaLDkWoXRjb107CU
vIZYY2i8s+K9MzjWhgTT1Tgo0oz892ARTtya9MxMHhEZRHgHFIn8FFK1VtSDQnbKj1YhXIwaWF+h
Y0ecHqY1LgFSluttDM94WreVzWYD4BRw27OoZeuurJwUDCbCCx+tZ/kxQYhlExrM+ZRyYOJfTPWi
fAdgK/3Qa8GxlHMvcJkU5qYARVJ0qbCTgFG0sw4cA/EMOjpNLCrzFlAmFrGn6kGpnukTZiHEKaBb
KjWYKLUoCaBjGKQ7hyiaOP+dwgATJkJBzbR203yoAcxlmWtg9xlCc0YlQEXN+DDa4DykDgAfRzIm
JFdXQVCAhM2NMIFNNq6qGd3okJxCOtNXHpmjrIBNKkoQbW4NXTmbaPuySK2kfRviT50m+n/vof8Q
N/hiYm6aOwUdWskiJuO8FDEAGN2LmJjLicW6LCjBsAbRjDyl0lNKphuIK58AXEt77NH+4JzgjPtA
e2JmZNnS3CuaXUgM8nJYA2ehb+9z4VAphByMD3ithOkw6uv0hbMR4a1lIM1U807Am6tzVNyMsugm
yPk4D2+stHX5IXr5EqhvDSij2H+QFVpGZFkZ3dJv58xYd0rS7fmF+pe0so5Ndak7MjpZi8Ncos/o
qxSzYW3HEKeR6xjb8YpqyweLx+bUlBd9j8fhGiiXUmk8g6jpW9w5iqvKJ5S42kYYTPmrSkFMwDgL
6Y+HFPVyIrN7946iPU6oxNKb3b6ROVHafXwuUMEl5TG0pJVV9esWXsCICyKUVii7bfiQe00TD43b
oTHO9zVn8cBYtNq6oQGPy7Pje1dMfSW6ytYW6I6oT3Y5CHgNJNLy8mUrKksGnSsFw1Jcmauoy9ex
hCmGdt5nz+4XdtuOxxkPH033XHiw6M72tbmSSZZNFaZR/Gum4XogVfaao/4nROAKXc3NBH1VEqOJ
wCQcb34sx5c+4vRDLWIm8+1AlYerxcJTNcUL/WbrRXEsSdYixTBoTE4bKRd2i7sM3+WVGEXwbVdn
KtIVBcnQYYlWKi88+Ya8iAdpUTXjQpmqBTkH1hR5hriI9VnWHKs0JqCVHf+p7V6EqlqElbRIKYUa
DpgBt5FmdUsQeT+c81GhLVPM4urjVW2c3qjmgxEsNGa5RE04Qx44Ne9qeeIdO/tUL3HmlqG/TYth
h0PVvIuNdK2shifrRQgvnXQWhJ6qTnNlICMVkBE5px3DnFJsPYuZz7hURKhAhFnoC4OpGHfiw9i9
QKII7zP2mxIbjwjsiyZzwD455sMu5gK3+EA2cpBSixH1PIC8IQx4YARpzQcGxzdXQZcwD7niLoil
izxLCCNSaXGq8JbWJt/JR1yUflhAeKhqQibzPaHMGVtt2qluOI5Oy+yxBoOSsd2SY4NNWN8bUn+O
dPUOWGOPV1TcTiJRnWFwp0ztXV6j4xS2o38OaanSae02URW7YVTuVDJgRxZKzZ/5iQEhXYQLtNeI
S1Yw0v2l6AQN5QYvlAYHH3pVl6OO0TK8hZDcLzlSnAqnYMhUEKy3Wj904sCasbQKDc/IvkoGmyYW
1nActK1+r1nCQb/StEVpyt7Ua4/oP+2USTl+kEZxqFHsUltnwznGANsB2vhLKqNYnXSmehLBJFP2
TkA1Ts549lfetGYumMSRl6RI0U9pryH4x61yKqxxzqy7gXtENETuxDHSWU1Gq4/Xo3KQZEZUncMh
QlPHUqUAaDu3FTcJcmgQTlqxIaUL++dRUIhys+mYUOgSXpae8eO1LcPreJOcJuK9AYdHtE1dFJj+
tCQxPQ2EJe2ARORJUYkH0qA7ybYplqfAj85WIZ+Vx1TQDzU93zepnTYcGjbdvQ5+EtF/xv8OJGZN
DsOlgvyNAc3HUC6m8TPDYSE/NExvB/XFjPAkSNVKmbTTgK9lAFYeW5AWaT6Z6iKUxQVsiNIC+war
f2C+3oYPsn5HuylpVpiSsL5WPT3imyGc53LU3XkwV9rENdQVSoIqeAtRqVZ+62pV5xi3y9THj8wJ
B11DZ/AS9FCV+Ow00EAF8I0ANfVylDLctsghD5HWnxgJhRnxCvVjWmLHoX3IPQKJhB94JuP/UMAx
RuzaxaKVhm0SF4d2LdBrzVg2wBEh6sWipS+DD7kzVs3N8tOqaEYAZLU8g5dJmkeQ35h+LjpSkDFx
Irqe0U5AfYsklvc1Agw52AvTiQGKt3TsdStegsRqn7JuRtA3547K5ZCNu+G6rctqg/Vy/pcmq8WQ
tiyrovUuYxVO8ZwGxWW68SIPBN5tk4zIDloiGNt9aGlCRRfNWF0nMkAp3O9Nr+cLisLVlPoIKXwP
/Sug78z7eKUrsOZ260iLijZRBF3dmP8VaLWCtT3KZ30TOqMO2Gx6i5ML0SH3aiPdMa/Duk+MnZhW
Xm/h9JnQXUB7HC2seOYlMcN9JEw7nT5Arc/K7jMoNkLyKFBcpnRGwutmamCbYIaR2j09gCO/I5Pu
91qHUVc50qNRjIuqIkucWqNhzuv1DHHMgcKX6nCyi3Q89mnPad2KhvvhHoyJzJiJHxb6JF2AylOf
C8SEwQTdX/NyxAs+5nUd8zonzS2ujl2cW7t0qGAAghUd492VidUMMNad1kZ3pJyhyREXigCYryaY
z2+oBd+UlEacqVGCwiLZsrptzErahVpPzjZHPis5WXBW01y4JEl4X476/bQeSxCKUb6sLOuhluUH
MlMLobp0a8QF0FiteMXfW6hsaLC5yIlQwdUAWGW+lgxnFVmf6kabSkacUYortVXWGO/GGiYVd9l0
6JBjZ+TWCyx8Aj44gWf7r0Stp1YrBRDWHUNNKscRwpx4rAruVBokScdGldvhHDCUhCziL0FUxGIM
VXG2VDMqtSx3MJLhk5kV7PeNmK18zrhJe9JpYnUAJCxN3KJcEph1+denfNThJe4SRuZFs+PU1S2h
reuIC/O7aWhsZOeXwKXRuOwUW9pxygtnN1URFFOd/YDU85u6ckKuZjAEG1MX/AOYMPZ6WjaMCxeN
teIfGagcuZLwLT90zqJyyuimSLKJhNZRnJl5Z0d0RgeLng7msHrEoU6LUDfcIJ0QFHLZc5jez1AM
kBev9NsjSKc6xNDVTP0mb7K1EB2lSHeIIoaGl3lxde4x76fKPjcpGQgPhT8YGRqM4E0Ec1CHYGVr
KlDvjlzylKT4dJlE/MhkSkHRsmWYU7gYgCYFPETjruG0JXDERvaFLt+fWPV0d602B1neWzob9qwc
+g1EG3y4z734YcZMul7fDZDaU3gZGgZBMvHLT9f3ppynauVa1jt9JxuK5RXHviLvoPn078mtSUq0
4cIAcqEl9TIcKG9wiooyFdmc/uG88924TS4wjJcREVOCKa2F5CzKn3UAcC7jaRQrwpahOyGSi2L6
ndARvUYqZjU4AgLA+I5Jt406apFNoslerexlGrE3RoF8HuPoMIiobl5jPLGxHaJMzsmILh1Epy0M
+5JmIxnWS5pi8vCMNua2ILUNdi2wtpCRgV3pyO8ysLAiu4GMKprFL7zI/VsmvgSQdImXg1bOYqqY
n1eY6HpLR4T5STw+djKrwE1X7K8IutjKArchnTxkndwRmQy+K5hRTl8n5y+VROlQssrrzFALBytU
RgVdvYI9p8cssMTV4zMad8bpzCF2Ne5YwGMENFtlEzcI4CgJFGvbKBm/YusM0lkWkKD26z//+K9/
/fd/vY3/h5CNQ5FOQZE3//pvPn4ryqmOgrD98uG/9uVHfm7rj492+1L++Kv/86X//k7/8yF/8+/v
7L60L7984AEZalEofdTT6aPp0vbHa/Iz3L7y//eTf3z8+C6Xqfz4559vRZe3t+8WREX+59+fWr7/
80/NMHQV3YSqmaZpaaqiWz9+6X//zrfX+/uLdy8Z3+cuj9qP9z/O7Uv70fyBJbGo/9h3bTpFefDH
sklf8vfm22//8dK0//xTkDTrH5apEiNpSbplyRKvPHzcPkXL8B+aZYmqiv3PBOPEZ3ilNvznn7L5
D1k3LIkfFfeqJhvKn3/AObp9ShD/ofDFFn/FNCxV4evMP//flfvl3fvPu/lH3mWHIoLX/c8/VenP
P3g+bm/yjysjinx3TSe8h9OJosmKyuffXk78qny19FepZkNLflt2HFMLYLw20G7tq5gSFfNCFDZu
McWTHQTmayu21ebff2Qh3DzEPz8+aqbhKWfqOa8y0htKo+iAIMOrkMZSdcy+IPVAv805fKydtcyY
7scfJGa/hXIZOEYHdkQ0YJXWBsuHqsFGoOLZ+3ksrnze1ZUVoLv68Ude6CW0IWwD//l/P74O4bPp
/PSe/32lfr4yGtf/65XRNN4hWRcl0wTt/+uV8a/5GE9RTcqoKq0EVQCkG57iNtyY2YfQttjF6ZlF
yU4RpK2sXc8NtDV6Dn1gIRCm/oPvLr4HobLJUSoacf5CcumRJOSVlFjrLmsfOuJj6FSxp7xG6vDU
4Gdh33Phus8iCCJWgQlMujfJQ/ZA5R9UU5pXJVg8PI1zXYlcH0j62AKlUBlx0nvGu6yBMmjJLwNb
yvqgO61Ox5Lxq4WoSKXgjrVor1CSSBUwuTw/DyjzByW1f3/pJM385drpjE40matmaQq3sYiD69dr
Z4SpjAzdvJKisyywaxZUBJOsY2whsmAXwTch/okWQvQgYCOcXKWHAQ3SpaDaaOQ9IUk+AgDaN+YD
ea1GvYDEVrderUJ/WyATbN+5BhLRcgT8Ka6f2mxqLaG+9bwtl3Hu+Ox394jEIlQ8W4VprujoHwpt
W6IZdbzyhAS4sCDgQiHOynS3jNzm2HIa0naxtjeXxJHG2lZ/YvPzgq1MJx7uzkhDNt9IwqPsvw/U
y8w0OCSZ92w8dba8hg9N/2ANz604D3ecI8R23gEShvqRPMRlSM3nSJ8jHpYORdKL2K0wzPXqhRkH
QjRhO9XHRtYduTrW1b11XRgEvYDvqGFBzuKXbDoH736yYQBtmeT52QidCb4tX8jAgvvfUjFzopNt
VCK2+dDJh+tnuytXKR7MkQNmyHMW78ZiJr3TeLbcIluS4SETvGcA+T6BeNaJnFA8AkFI5hjUOe5Q
gedYnY9Pv783NOv23PxnxTHR5Mgai57I3aHpuqnenrufVpxQamKc2Jp40fb9rGEwjzP6hP9twaA1
3fphzSnrJkYtnaB71hri8/QeZ89IshEA5+s9/Ct6p1fkD7ahMxhWb5EClot8clbkCjcOTwhkrhbd
eFQ8XJXXInnvxgtZ0loIS4dpWFG59a1RgEOQhqAlbPRhHQirSPM4ukuc3oVZj7UPfhEO+WYueEi2
ssfMgQdEsBLKUft6rHqvpVvjpJ8SQdL1LXl6+IT68g7Y+KgdahfRliPfKTNwuPkqOuNQbUfamvSx
l77KQOvJKjdJibpyVzAJctAjIXvMiOvci/To4OSgrZZX9WVs3NCfxwfi8OjF35M7gIgzQ/ndOSN3
DaD4e/1ZWN80k9pJ9+B6R4coIcWpXxb4iT7I5Ii5MriQ+S3QJ6ao1LdWcZCKNfcXz75vLafIRUiE
fHyJqJK3g7wG/7VwTaR5do24g6QqJ55jHXL6+5ZGDQOlPURyZEdO9ml66UeazKszxxf0UCgufG/Y
MGbW9ih90ZlwbF6Oxlx/Vufi3FhKH+bCWg2ume+bjbUCZBgTjna9I/yS/zZ5SEl30MlyMh9TvMnQ
+R1hiSAfy1xYgtqOOb16aCYcmbiC2AnrhbTtfJwDu064TDcb+j3S2j1laL+YjoDbZ1e4zDfc1Joz
y3NXzhH4hBSxu0HnYYlO0fNN7S+KzxgDHZ/p2zJ96ev3a4ZHdHWgziX/Hd2GYS0hcGPQt/M18gvy
LWx0TRiOHHnWDGu9c6oDl2suchJ1s8vwCAHNkbRdNGsWJXJrl2SIlHmL9y4c8Gqbcx/ukp2Ue0te
ctaXCZqZN+7AeeNE73+kYHa13KWiIyZ9Q2xSryyp8e1AoPfsZPGcmYfScxZe5oyalH2Hg+VK2zO6
ZP1x0jeG9GKRtWQQQrf2DczuRFZmDuWm7gCF+yj3MD85uPGi2Dccc0YmSbJpnsYVxC3O58sCrKZD
/GDtxJ8od/BqX1fdm7lHpqp8Nu9P4FvgYWmeruy62BNAKiau6fa3i4GpZmXd4dS7S6DzDXD37iGk
oMcRipUYzyMNKcKxHIkAY+kSOCtEbuIV83YxzBihc1XNx2yTP/BTC6cWpiuZA6hqhzNUO/UcP+gU
2pLjH3KtBr68zYKPrHmG2TxBaNJvKpsSi8vocZpyE1QOcchTMqs/wTgsEm/YSesBWQsyv5QD4mDL
/nbM59hR9LO56eIDQ0FX/RzHM+NdYVhz4/ifTea2m/KQ115ce9Zr8dHwTDCUr6S1DtQIPId/ULS5
1K5zK2LTnXcft6vB2aJxRpKrKpwJNp98aNE1AKy8KJ+UUpVzC6oMy09VhHDDRjafeADpkzT6swJh
uxzoANNVulehEzWF5JjmRaVxj/2A2UvuAM9glF4DtsmLF6XHSpRsTRQYpN5YZz371Bm90baw3qod
jJh1RWJSzBCWk+lMxO7RtA5DlKJzUgT0DGytyxSs/Euy6dLbQAz3jXk3aW8C8InEBYL9Dms/KGgd
XAgHVa0n4gt64kuum1L4jLqdn7WeYX2oQALJx7KgXCnGZihXGWzAmtCsHCpiEjxhheFsiFOkaB2N
dBYirEEEeI0AWBM1nyYXdGiIye3Q4ceHqVj5YL6tbpvGc4S3cTyHVK10jLuHd3Wn3izlv9+fJO3X
ivjv/Uk3KDYVy+LPW23z0/6UV1cmynz60njNPb0NGabrHH1b1KD3B0pqt2ftQSkWIyIEHBQmVHV2
V30/QCuE3TlepP4DPLBz1bZXKtW+O2jxJYyYCPG8527Pkm2OK5Rr19PokFmlPOuEhPvknexa6fUU
Tm+3doc1nUisMaiC6NZ1nnEsdyNRSAZ0384eNfc6bEfi9vR8UaFo1eyuIVGOR4U12K1Kj5xP2M4y
cbFO8imdB/jxgoPKop7mhubknVuCd3EIyDbYZ8fw07ye0J4noAXAWJlEqsJnxi11Kmil1sSUSq98
gpu+B72JjRU3dvVAkyhDQ8ksfN0wBs96oiKWjQtiwSFrdlyZjJaTGf0AXledFlmxIiKux4Y/2cz7
LyhzUANj3ejfygh+9aqwdk1zUJEkk4WQeanAXehYrClXr8Z0RNyTHl2k8REDMB1bxQ7Zdtyr8M0N
oN9q05/qE1VTjdu5TJENLLyyohi/vv91JfTVmCnKSTUfRmt7beemuMJ01zWvQvNYNYTvbENDp2dw
Y0GX13s9fyW1sSpfFIFZ2kYlcLKn8211H/DeCHo+woI0lK3ls4pv/cDrYZIBypV9NojxjvGF0ywz
39aLfdDPicE0FafPzgrpyleiG4C47hu6hifim59L2svkG5u29cHM8tjnJyZB9E+Yko3wGfONuiN8
ZkqwfqXxv0/+vxz8fz4QWb8eiMzbhbEUVTE5gFoqTbUvRT2n6wlGE5EFvIdRsqJBGAhegGGPCFqL
Sa5Nwxv1+HLAs1+uW90TrrTsHJJBAu2YRUckECoFwYgPE/2G2/uzkeKsd6frKhwQ5MJJA3rRZBQ2
/U7xL636Ij1049FILljiEv0w9ZhAl622nQCKlEgkC9J9XFyxTNwwyybNMkAr1q2uKD6oEIaL+Yr7
CNdqoi0M6ZEZK551MTsCVRPwtHZxBb3GUenSDrOr5urwyaOWoKuHQrubzm2CCeEMJRhE9q1dTm6G
ynTyDNn/qhLmisTZjYEsD+C93ew1U/bgWsUTE9x18PDNonS75365Jw1RIkBcpX9BY0ATb2vWT2tS
OZRJZxhheIRMuJw8EJHzftFsM6e1K2ooSjZ3eBgW3TfPgvTjkPu7F5Z/feGxMvoEV3RwJIVHgzNC
zBROFxtfEqsxIOij8jaZjtUDTqGXe5tvUB+LMBZgb99BV9skG/0NuaCXruI1LvzH5o2ZOOqcbhum
mwG9jBnbgfGIeEukziPg5lk7kD1D2x3VaLH2MSqqjnrPY5csinn4Gn2MLEwIt2Mnp8xSZl20aDtE
ow6R01CRyUSjkGAqc70Yi8YJUbg7I6ANLz5RRER4Fi/trr+zaB7Oo333oK7DBVDGlXmSF9e7fqdN
nA9sFUxMD3WZtAib4Q34pdX1WXtpTwD8kffgnLWpeF31sd75a/UhRUSBAOrKKNMFhkFcNqWJbniq
7NwqF+Yx0GidEA0CAx32x7Oyko54b/CQmDnrqyeETyWEncahJ40naXg0H4cLuiomwiRzMTb3ALW4
AG0ZF7bPxUFeWEhTbMqFhbzWDiMqKCLaGRmCPiG5bPjmPpBpOP32/rt9/qf7DwdCCt+kDI95gS4I
uvvCeGOMETJ3cenWkrZhkmBB6RpdGsoAohh4AxBVPQaPuAZpC/3+efhfK9GXx+FLaybu6ZqoYxQe
xRXZGyt9aWDpEtem9/uXkf7XVvDldb6ueOLQKsifIIS4wW64ByEjrX23cvW34F225dd2HrHBfvOi
+jfX+vb5n641QuXGUIE5HJXAFc79htMeakmJoeecqZON4G6hvNSAtL953S91j6p9+WW/7HvWkOWt
qXJRCdhedFsYB06yDBegzWfx/JvX+u7CfqmxtMjwlTjltfStNMPkbmNYclKXVPM5kJfV9UP49rr+
6GT+bin72nfolCpQOt5MlTwCpHKlUx/MI//pjovppsxd4BXDjIE3HAV3HDmyrXwwTA+49rb0LnVo
BG1oMBzMoc/dFOYP2of8YBz8b++ALy2Sr2+FJP56C0wmSahKGvC4bfAQqU4AwR9fPBKHlUZjr09Z
OVaoz3DUlszgCajj59TaedrN/RLJvsM68KOq4hmND9ELpwCgvQUE+vGH2ds2Nv2bOe+XkGCzBXEP
BKXYzVuLf6uBDjqLrNpmqmJrgc0nFH/NSZJpeEPOTOAWxdP42b4Y2Yr9L8EJhubQBvHzcr1UMIBu
SQAbJHV17+WqjbIvf57OQmrLe9Tnq4I0cmNp1g51m/GEKk25UzfKp/zWPRaP8X22vFWPeFKd2FGf
Ed/m7YoDfnJPEsyaepczn609pyQEaCvtLroIzyEc6LdJgabpBIqjHa9OfqIWaB4HVh6AIG4/uKV8
xLLWwLM5AD1YIl4gTnvUZpUJjsSmBEcNrLCLYXe9S+/rF2JJ1rRXAXqYdmHa5TNxW4VdvJcregcu
bmZUdIb7zSNx20l/c3tKX7b4ppHNAOtLcKQBhuF2hngFupR1HL2WJ/C7l5O/qSikLxt7wxDZ1KUs
PEp7WsdMOpmQx0xgSaz1KLxfw1nlglqOSf7bcyStZtaz9Hy7S9gTE4JXwdS7paMtv7kK3yx+0peN
JmwxzIQtd36Dm9CbPHZEmjPcDOfeg9d05m2BIV/Zt9zAb176u4fuy6YyKmXVVRYvjRkCopOD0PS6
CN23kUX3dv+WLgvhN4+69d27/mWHGQE3+mWahMfWFZ2rK2EBnsEkQrGVjN64xuGwTe5qjEE20XHq
OyJbWpvBnfxuLhHG4X4Id5VGZAPdDK9qVrfH48r8b1N+1i+c9hwRMeMWMznKPLtBW9G6KO9G3xZX
wkx4R5mg2cNRpwWJfLoEAUEnDjUPvnK7WAvLcCvMGrQB16fobDJX9KDg7pHpz6V3/RkqtIhy4aPj
WIzyiW8e7DSk1rcKB/41Drxv36Jvtijpy9aY6kWDFIolPF22yxEFvkfbxJGc/pidu8Xv74f/fQ78
dT+UvuyHYljqqVnz1gTCRtHB69vAoOielfthhyaQkfCwSh9JZ57R3937nmKXG3g3+F9YMs70mtCa
WWvxTJ8Oth40NuOEN5bAHc90R3zrsh2v4FaD/gFDTdClM66iZtXRep2BEr499S73HOtPDC39bO7Q
pmGk1lmglVP7xHyE8OUKNdvvf20YnN8sRF/25jociT0CTMVzgHvWvbXR0FzGr4zJk9E2P4rnnpvK
K5bZUwnQb2Nt5adaBJPgaNxkSHxuBTgkba+B90CgTPyKrOLV/MjkR71wGFS4/kxa0TX31H0acRlv
zaBtSHpiAof60iRuxsjihDXgwEdIS1/G5/hFOkHmHe1077viYfrgaxWoYsSQlu7tFIRsfKOhyD72
O7ziTO+ztyvgPvv6Kg6oPND2XOhDartw35+bu1K0rcZG1tW9saQlHzcVqK30DN3txAtnhoNOUNsO
b+aj9MLiZ2zRWk4canAZwuV6IewN90I3bHWyO5xmVn4qp/ScbHHnMSJoWKnoNhMMZrqQRScLnbir
ky9Ks5cQI1IwsGp1c/1NPYNifoxPmLAJ0UPtFFLi05RhTEp0S+ZWDbBwIvbw1rnqk79Q39RZP4dF
TiP4UK30FQ0bflofvhJRe0TfplyRkyEibNgQAkKT6UaTulx9nM5eQveTYRkIjUcacdo63c+pYDY1
iunJnt5F1GWcbGx/n5+afX5XvcbPU8tJpT51G3idaCnkJxTTEJMBYX3e6u3yeYzeCRq7YczW5uut
EiZtIfnsAruF87SlSYfUD1uKnHmatW05F3EW4nKj7GUt+aBlfqK/umj2xUFfhEfjgMNrQy2BKSdR
IdPjcGZQ5RLJkYVOh5JFmCWf+Hfy8jjEyGmRuYInElk3haNhfoY9LuSNArgUn387ws3d9uKankhj
XORwJiMyEup90R5MmgK/f2h+7Ja/27y/1JZZp8ZX0TIDnhloWgdlYXkoR0g7S4n++W7TkL/ZNOQv
5SFBm9e2vnUDEGi6yaLRd5HxoAyoGG0FMSSWCve6AKA2Q+0LvYzkTAHB01YkWD2afVutflNJyF8K
l0hMU7W81fKNN3jMZmM01vQmonmyrC7Eghyzi+QlLvEW4neX/Zul6seF+umoZJBhAzLjx2XnV2b3
1LCE8PjS0D6JGG4X2cPv32j5tvj95o3+cVD+6RW1CmZ/17M41i5GI3k7PjKty170Y/MyGa4Ck5OO
xNw8SCdAKuQ1TXZ/f1tMSN5gEO7Im/wYfP8W/F/qzmvJciPLsr8yPwAatHgFcLUMLV5gmREZ0Frj
63shyJ4O3uTEterqh56ysmKRmUkEAHeH+zl7r31tQFxsXQyLpCpZ+HwOaJ/PZFNxVAThuGQDsPt3
D2/yxZ4F6/igtRNbR9wYiJIhlnVOeYNN3WmoutXnJFvQ5q5WVy98baRdfP5jNVIIquLCUFs2xR6q
kiuxQ2OfvAJouPTpUwgb1GWr71/659b7u5c+/1xfXnqUDbIx5YxwKs82OmknvDEWYJDXwVa/dgq/
Utr4HIBfrqXXntR5A5WW9JGCVlWxmK2KwB35HIQO7iKCmTA6m5CL8BCew3efwK7Vtb2Pem1iXaxn
cmWWQhwmbLT28oe3He6iF/zdoGRwlAzPaIxx4Sh3HIPRJq76tbDjeInLcUl0/QrdL0JvEJP+alab
Z4TOmxRmqZ4uht6lTYoR26WKYRPhRVb5tR31lUGiXCyOOpNTLiJeFlbLEuiYsCjOzSneDXtySnf+
4GSFa9Q0h5fRHUHq/IOC4cN+xodMYNPTcE0ot/fVWrWZuL3qwt0/8vE9lW98dBLS1wjReG9eFXR/
TzCylu2i4txEw//R2oFYueXD5T8q9yQjtZVdb/MdPXhXeDGGlfVSlHZ5p/wQXZF8d1AXlDJBC1D6
WGJpWkS/rPfoIeATS/TIhkwAGBb2XfWY3+tvdLdP817Qrve0Wq+eB6+NceViFY9Uo1N6wt5YxYW3
dtXt2mV+P3f/5x77lfl0ZYwr83L2ZYxbHnI5vAnztcDB3A578KAy0QIO1U67d41tdStRWRl+Vb9M
TC7XTtpXDnrKPPi/XD5Ro7AN54MeNqZzdk5pPeNId8NzsJ6rvZzwr93wtSterM+arMWjD8PyhtIM
gnEsLYv4IXaoRk/H2kXUu6AwfG3Zula7Vy7W6UYJcYVGVBTmjXxzj4QWEwRBTsjJ85ACF+kbm9ld
jnwi2coolDJzzTyuhjssHQ4WK7fS7C5dwcHxeTbRDvsZ1NxnyruomvQN20mHt/VICuxeocxT3/d3
o2eDhsNB1b/X98Vjtiv3hEGGdqrY5VlZpSsLDTUNYQoKheX49b3lL0U3Oo77/ASO5PpmyZjn+zeL
t3L50UBoPQZGPp8ZlSWekCcqxj/6LXlpd/NZVj3KN/FxmG2urnyg9am80HllHGzQSbjeplimR++B
/rXJz3yEPeHSeegCW3g2/YMgsl0XD3KzVz/wFI0r/UU+sUQM1OYxGWmv0U9sVtAHbqdfbAXG8gad
tH6SaIYQsxXtg5/qCSHJvhvsKT72P5XN9zNN/Tykfnf3F5+u1NNDLZy/1YL5I0bT5GExvDO8bf5B
b/vzFoloWRebJFjUbOOlh+g1fQLHupUXZAW/arktPZOLuBh36s9+p2zUG+9GXJAfR+VuHZzLj/wR
Bhx7eMw3OyLo6Qmm7AdsOfslas9E13E0cxFoweQQ7gqYJZQKPzrII7a39W6092Aj3Gl4cEPdTjbg
bd2IPhGFzNf5yyDN5R5HOmluE2yBZIDOmQE1wNI+p6mCdM2Jf5ScCDayQ1HjRFNvJjFBQJRs2uxL
437eIXP42Q6Ti6Dl5wT25dZKaVWgS9kLB9zdS/ADC760azxx5WBre4nzlE109LP5irQiOaM5fCLs
wHojrczJXOGNellvwMP42cj29EZxeOqdslxYHB5d+GUO3XpQEvZwpkaA1dXL3dFyOX1wdKF2nH/M
jW8SEs/ZbfgcLAjAuRsD8Ia2yIR6+FzykJDfGM/VPTmyOef95XgYOU4gQdr5r9Ieq2S9y4VfesRs
GpxphbpftXWbCLAnHWXiahj2cb70o7MYnlG4pAQiizv+iVSsPH3hz+FxG9/YqMFDli6qJ5VWOs21
ffFUP+sbjoMSRSGOr3CDWtJkeOpryTp33jmV3OmWOHlsyWnNSrJg1q/kNWe1hxZP7JIhDhIf0PzQ
v8rAu9r3KT6Us3zsOP6KTpOHnkjlZQSneW6p4AFZc2ogmFgoqak70y2GuK5/nRm+6pJGmi/bwRM5
UHv2z165seZQG6dAeMQbfA9+ArKXickTdLRRr9RYGoSNzzGoEprvj0RrcB5cRTXHYlfTl2xJxw3B
IuLacNVVA6eaNQ4nTgzfZ8WEV05Eu4y3QrmOf3gPyjm4yZ8oYxMIYJTPcEmoBZfr0ck21tsASei1
/aA7eTSdAeU9NwKxGxqJjRjDuqdPZ0YOVHXit13TsEW24WS6RQt4B+Ku+8FAXvCV9z139Bxm1yG8
1bf1o4AXi+rm6BLcTqqYE2Irmyt25SN61ZtcWuTFNnL4ET79Ovhvd3Oy969S3czEMagHbCj29akt
Ced6NFCcXWsDXjvmKhelISkF8aGXHDwbF575GUfWutuyZDrlnX91J/dZ671cu2RZk1EemKKEKuPv
3+kStC8Quc/aKATF6ammH0JZ3HDEJawdpBGL62cM+R9KjDAOZM00+I+qqBf7oMxL5UExQ7IR1jqu
qxUa7HUIw4scKqBqlGNWM4PpROb8gobRSlhCD3r5ftWW/uGQ+bef4WJ/hDJLaDG8pTfEeiwzN1ri
RaMpg8qsXsEyZK45MttF2PGl5Y6dG/RXNizq/GgvHj1yDxGbgYLFQLMuHr3Up5UpN21+kyAVSvre
WxTdtFm6oVGQTlvxWWhlMkLSGIRzGgaISw3cVVnSAmWbd81QAvdGPq39CmVjp0rP2LX7m6aXq1VV
zdNj/ls9D0pIafD4M3LVVo04PhBRmBwVTTyZpRrdGE3hPajNcUr7cR9xwDSC7i6XgsoJCmQGGF8h
iQ2AO+o+6zBwIwiYsL3eGr53FPUORMKoPHz/bmTxci+Hk4SxaIgq0nbMUZe7R60mSS/X8XdDR0kh
fY9HcdIWUnlThbbgo+ORRXiVi5qIapeUFF+y42PEtt0hhw8U1opqGN9inz8NlMu8TXfBPn8kD9GA
YGqHP7L7cA20Q2M3MqKjRO1mINTEnMXQQ5w4b8hBj7pz9tIZ3zNg2lXU3KS0up5TknPsdIE4bzHJ
Z4UOpfxhfmgkDp8bfMVOfWvRylxCZ6QSJiLROCOUTAS3RgFBqu9DvI1O4coCuxGdJVSH9Afcvrzp
5JcQtqRIdrcrPOabZM0x+5zg9KreCltajHTVln7yCnBQ4JrzoqDf6/uWCrDak+ScRJv0IOeOhz6E
RJol+h788nfDQqMcCauo4kvD53eEpzYrrfsc6wi9V/GppUiKQXPIPmQ2Dmq9MFtUD4hn64Uyvhb+
AWARP5QDdI1FPwJ/y/FtDgdmNK5z6yRuSpTZfHFnW70zlq9FeK8MC7ZnC3mfvjfiKVsEeCAwax0x
cgYu1L965WnZqdyzws+SM5wvSxOI+TZ1282wirbBQ7rs3y3+Pp5fA6rtdifcZ2/fj7LfFtrPQWZh
nDB0E4W8frECdGVc4ZwPlPtyMT2HRDhSdA0czqkLSg7H6fz95bT5xPN1ul9ebv71LyeioIUe0euW
fD+pt1qJCuqRWta8g/LXEeop3yFWdult8mFTefcTdAHJ0Wn37CMgJ9S7WRQ5B9CbkGgzYQlfsgSo
d+1Lt+D508boHryfNKmcpj+YC1in6+TBoCLvWpuKaJHShpsMgN6Rb7+/rd/W0cvbujh2ZVPmK9EA
0cK4G4IFtfA12rm536scicjYJEfSS2g2C265m+6+vzYurO8f6cUKmg1tlOTztSVOT3g09uYWrS5Y
dQj9Tx5x3fCbnMmgjGUu1NWI2JV9605yyy0Jax/RBtU6crnHFCrZJrkzbucTar+3PsLI1hiDmP18
p9yjIUKoO+ucu49srd0S5/BG7x7f8w0AhReEzrEzbcsNW0MmG8Rt4EgF1OH509ni8DZsDl0mCnWK
EuHVooL6j2vll2F8cfZqfLGA5pAo994DVgGFwwTnrAymkxOvy9eqQANoU7SOgjONDCyx2FoRkLP9
B7xuy8ZHtCAGFacmxMBTtiJnBlDnMlvRPzkR6CouC4e2AftvRmzvxjixd7lo68fvX+XVyXhxhoIO
peqIgJT7bvlnQwy4K3RQqqsr2DZXVJb6tWd2scfKTEPwfYWrQUwAQjjehpTOhTVsGKpEwrF/CEGx
U156k87CuoWbBLM6O+SkBXV7qLi27kw7E6pvSseSOF7T1fhMoKtDdq1s3ooPcrM4vNvdAiUlLXVx
3S1EDih2St7yUnU5RjiNY207xMW959Q09kTM2d8/Uvm3u7QUUTFVA94lglKMjBfPVOpBc+am7r8Q
nVa9mYf+RqNsBqP+1jgR2MMpzhxsFKY1FYi3vnLarY9cfjlZtte50h11UU5Tkbed9ZDkwEHItol9
bjDByK70RuJqfAT1LiyL52RDKAPGwmjvH+vefW+dbN888/+3BHEkc40uS5bQ1ADHQXjiRKlILlFK
NKm2/HZrr5ysk05K7kk7VbQzH4WdcTLe2o/uuYT/pi60N//ROiknoIocOvVd1qFu9oidBwg4l0mn
NxyDN8F+wDdBorrucsDAQNQvQsHBoANUQgkdbEH1qxDZPHFqzCfpmdaez1NwJ8Cg0VK1nNBg07vM
8W4ri+Sl/yA+eADtM6APQvrSyAlR8RmsjMXkzkpwZZ07g01VE6k4kD1JbDexCS/pp/AmN/6SiC0Y
BhhjeHqwIIxN9jYsJfMwLKOzrNq1auMXkaSFEB1avFhsP5ZEeBThE9QvjobZRxQsp+IO0GerwU6Z
6Hh5w1z5jWGakxGKyw2x+03ek+t7G+RvAUincQ4jO2NILpIPkyGduD1Gu/I+w4QQ4cYe7UpakS4M
8rad25/4M7y75tFY9feIiFbA3iyn7wlrAXo1KcsRs49OuN+u7ZzUWw3l2TB2I8dJbI2DcmOF1FRm
hM9tTYaECAxdOve8A8s/1DHAh41B6m/xrhO3TVAXreEPGr2Dyb+KsOXZUjdNTkCT0V8FEEzEdXbb
b4ZDegILSkr3jf9YcXCDCAN0uMLM6Hw/QfR5/H/9Il/Oj4tVoCkFz0+r0X9hA7A0LPTzNhMgpgAN
vRKTGFUGE13lHmSc0ToQjX5QG9jSnSYciOY8NDp2C+Wmfh5uk58CjO+ltte3+O1+Ukyh7Km+Eqzj
mAvyc7fKEqXsQwrRYkWznF3n3MRuD0pCeBXrMOSxVv5ZMU4J+tsP+jJ/IZYpPTd4ub6/a+mzGPfd
bc+V4y8bkSqoqqEnxfUFHiaTOZduvHRXj0TpLvC0e0S2bDJKBCQ9Ba/vwWLenAV73ItWtxvzx8w6
Sf2OfbgYABCx5VeFCAhvMZwj2jUb4DnsPMM9QQPc80ZFKDeto4CdJWkE7A8R1X0Q8fXQ3fniqi13
EQLkxCVQeyC4ms7+Sa7tEdvongYngel8t1oA8bFDiE6a/xSrh9g4d92xQiiTiLcNIlw6/iCa+eYi
5N2wrcWwz0mXXsFj36OUMGirx/tY+AGGt6YAYbilfuuzKMNA6A3KAwf+qXYr3YRM9Fz+lfWzDes2
aX80eDdnKLct5O+DtB3CjS6/l3BjQF8or+QdLRFngT91o2FFSZMIRd43MUlOixy/PgVszdoDFI40
W+s5Qd02Yaa6eqA5j7A7i9wrr3XerX7zVrWLlkypm0lV4El/qReDOytK5N6ZK3ASuxDcKP+yTOhz
8piaaKqSxhlWvNh29IMk9lo5+C/dcm4LzycSTjL0nNTrvcF/vLcv17r4kHWN2MdtzLVgsqyi51kt
Y0Hrw4iLyNwNn/47j/LL5S7WBbQ5jaDJPRMEOeqK/bYbnGCBSNu5oYac8qog7/JocPksL2ZkPZLx
mzXc31xJRSVD6u16uvmUIbsFIPZr3ZnfCjAXF7zUvlaB0E3GmAVcUHTEH/ivt+lNciYIZTlXO/ON
SfVsPiB2+HLmIX5l6f28wG+j1TRnA7usmop6cfaKDGMcrFrxX7L9Z693q240er1kc15b7i5bE3/e
6n9daX72X1a7shMnnizzYr5Vn9wheYMXcyGug8OVYXPtShcnoaTsm85QZf8FmOW6P1CttGOCI5Kb
a02neTh89/Aujj2d1PilVInzhZqNsg7xf857zGuXkS53yZeP7mKKtyjIW8p4/sufRmsViR3HIHa9
GHMju/vlg7y68gznH/27W7uY6cWEPYct158zYd5lSWvvTG7e/MHlMFY5/VN+5TBw7WlezHaprgzP
IMD6ZS7zwA1H5gAfenvtaV67zPzrX8ahkFedTITtfBltOWuXZh/u9drqlctcfgY6rRgDzZ/my4Tr
7NSsOW8sm0O9vvKirgx27aKESz62mFkZt0NQyF+DPcTIkJ+u7Veu3dDFSmFADqlbOrvckLmNt+FK
oUCTLq9d5tqK9Fm++fp+VLG3yubzwXUbZPdMKhXR6fVm6W8qgItppV2sE1LRCnE08ugwlC66TXnw
3DdtJbvkyqyuvKV5hn4znbSLlULIhqkW5M/FD8zBJlt62xTPdryCUb1HUIEGmtX9mjzk6rO8WDiK
Rh9rQeVZituGZwmmfx+sKVJh0r9yg5edhMtnebFeZGo0WqXJDZIEs8UeB60KzIHTb67PrN/avJfX
ulgomniwOi3lm4XtasmOx5WeSOHi7RmOtdKXkS0/+czof/seL1aOyBsMOgU8Tbol2+YE25sEKqpq
bAyufpevLPn6xS4yQbRhSgnXMg/FJl1HJ4AeK7bWfDDt0aar9/37uzK59ctVRAtixes/115/HTPp
Qj6YPMIrS/xv1aWLV3dZ6vUNI0m7jC/ZvMHCL+j0Kl8yA/meucwGjubf39a1CaBfbDrYGndD1XBf
8xf6P21eGFx2V6907YVdLCaJYihDGqvzRmqeAOEN0+2c7LAq097skCv/Kq/NuX/cjYPGkk2AWory
qW3/slKKQ2aQsWb5L3REN8YuQhtOdPcxdQn5+m+OyC9Xu7hBLW19KS0E1pIVWIYlTBZtpb4Azdzk
eGPw07ciPYIr729+P7+tm18uerFu1jJhc4nFLc492PkAUP6ybmN2xhAxIWQgO7hywX/8nH654MWK
mSX9qGiFN1+wX7S3EZgMY5W7ULuuLifXXt/Fktn2fVenGpfqHdKXXYSWr8XuDRYJCnBEKFdu7NrV
LhbNsWnCIDSNeQ9prmTElRhaXXkDGgkVyrWS5z9/Wr88xoulUh0NoxJ83hthRvsZKqR8SlZnIeBf
1/qXGH33ecp/L+F8X6l+/99h/OT5FACr8P+B7bv7kf2fw48KXN9XON/nH/oTxifJf2iSCZVMnbkO
ujnbh/5i8cl/QNqDJSeKho4jZu53/8XiU5U/LGgHEOBkRVZl/vp/WXz8ksnqLaMWsGTDUGh//OcP
d/5zxv4JTvxnEp/x9w2RwQ9qWpamS3StVIPm8sXgbyItk/UeQxbovV0ijcEuirWNof+cNHBJRs3W
kgNvGokTNvtuH42/BBV1VYYwd9AJGUyp6wqdtvL7uZ6DviZqiuV95SunLpzJctDt4YeU4qK1iicA
sG+lMWCtpPoKJ1hJQ1D3GjhMsSJ6KMvfUv9Hr5dvgVX6boVEqTZVW5ZhBNakRDYxGcCePjArIUUP
krAoNdyjGXT3tE0UOFfywiCRzlamdaFLiKFE48MA8xF2VroGWr3LwZMMOhxXDUK4V0FwqNLuFfD0
2rrX/dmQ2nzoJd3bpBZXpRUux/po9e1OBuGr6fIiTZXO1bXiRvdkMHzin8vs//QUOoRvVV7nH823
E231Kz9Clqwvf9P80/wvQ2XKs5nkmzlGdsDPH9X732bY/Ef+nGGKwgyT4VOYFuMZUgVj+K8ZJv6h
goLTmC8q+BCNX/hrgpniH3yuNRCYMsnSojWLiv6CXRrqH4qiq8xZ5q2mzYjMf2GCfe6k/uvLaagS
/xo8faqk03oCxXkxwaqU1Fw6AcXKlCCAS8ZETy0CKNeJFhVvQSIVXc9ULJRCPhrnAgv+IizkWVox
Am0rCqJF0jCi8SghU7G7UtbPeR8W7NKYl+aUQvdPRYAxsLLtoCcPUu4zWp0a5P7Q8S2jPeltRNcn
bFXSlqKaTTvMEtl4nGoeiC0WavBD8zqgfHn2Jpa1iZdZ0MdzPBQT8DfPvIsEvTYWMjchO75M+HFf
V7JjiGL90E8DvXiEQ8RRD21rloDSJMS4tRI3hLRI7UKMy1XlJya8WTkEYRF0ukhoSZVtW11J+DH9
bVBo6SEQmHV+Gsy0tQ0WSCeWRGJ6E/BzwZBe0x7MH9m/v5QZsWRarHrwqNDTXNQess7zM2JHV1M9
Rm7XCeavLJ4yN6i9yeV44T3kernrAvBXXwbuX+vvV5yN+tuVZcW0+A5IMiv7PGL/fuW+ZRM1IpAl
lE6TTlKVEENulhURFQlFJV+XDnE2IlTN5M4DbjwVN6Xk0d/KqMEm69DzkMnWwuiovj6+yGXpvQ69
Gq+asm7ftb4pdNdQvPqplCMTOHZDEK7ViDBAxqiJisVooQUvIs/A1xbEeI3rvs9r8lPxNI6W2j4E
fibtqkTXD4bgtaQMCfDSY10BigyQpXowvaY2t71ez2EKU4zIxRfC6FxJwnAsApU8GimJ9tLoYxpJ
oSgZhVzDS5mj3QQ0lkpVqJX9/SO92OMww2SNno5kKuA/JUX8RKp+2X5jYdeloUzEpbpixw+iRj2R
ektpLHOs/ffXmt/O38bN3y91eRrMg6grzYJLkUlIVJPGE+wTmWjqIgF+PJaPxYgx+vtr/j5i/nZ7
l0fCoBKyWFFSQOS0kYiptw2/Wg+j8jjWM5ZWcCcIk//eJec97JcnagVWxzBFHTeU4ova0dDshI+p
UfOHpG5hWo7IAD0SDL+/6sWh9PcXeTE3agJOK8tQpuXc1ahvwgWF3Dfd1qkYW25/8/3VPjWV37zL
S+KapOlR3VkRUegqLts+SO51kTY/GgGWWQIxAApZp4k0Zdof61TOYamq2A9S6FsdCDiJHn6vtHtP
FBx2eAKvH4piNzzpxbDqWvqBSV2jQgSuKNPgzCOM1n7rqjHN0IJA2yHgf8ZEI5eiGrSd2mm2TvbB
Qtf4LIgTzllg3abpP6RT8iJnaE+0fBuUmnFl+lwbXhdLYeE1VpYKJgZCZean02sJ1L1XAUFowf/F
27Jsr4wuiNLXLsoW++sAa2IpbRu98dHcJPJTqI6V4rZdBix+BAYmOoQcIrgts/pDbydMzZqnejsQ
88AmK0vfAI1OiTIp1JUU6fRkOl8/9wRM3/FZD7dqJ5uPnTKCL2itun/Ua/DOdqREgPMyuU39U5Jr
ckJS9gRxwsw9MrXDvPHWtdyrqB5FL0m3ZM+XBAZlKKE8IroKRUIAo4tsg6M+Jq2tb1XoHnGdl++W
x/5jFQ/BRJCbWeaw5hqpGO5Tq4ePGuuBdSxZO1FCFXVFOFuhknLciVr3KPY1fXSrt6LElQqpQssY
agRkFL18lhMZbH5c0kCGyWyKx0n0fOhQlhdGROr0foJ+PC4mMK5e8xBXIsd+0juk7MHTtWFbsH5X
fDpNEIGmH2B/6buuJj9FHp8jb/Ke+mKICXbxg3x6wNlL3KYBgbYWYLaqFksNGU6R6YaCQcCY55XP
6sQbo7kc90vfCLStINKLLpVsdIyUSL5JB/KphTVrrlFkTkzRzI5JGo8HKT0XHjdkWKZkGwH+aSmr
LVf0YnljFnjSe28EW5s2u7HtR5KFxMI2cx2eqWGd205FIZSMi2jydViNZAKP6H9toyIZKQiheecc
0ntxzEHaEQkspMOwNLtCflaV4qDGIqY1MwdEYcbPHdJaNPONtBp5kSDDZNKJrXH6oYvEQVRNJdiS
Ndwpnoq2Y/DUZRDBlbXIcWj8xli2GpqNoDfypUXO6MYyi0NfB+qi6tjH1IEJ1iKcgHJGXdUftaZP
lzLN9nWuk/KmqAMqCW9A9za1PUqc2GyBU+tDI/yyBDosbaodKo1A06FIEdakOFOCMpEax9RjbWHE
kXzQhD7TXdNCoelOZaOui9widNmc4AeIqVDXi0hJOTYZJM/FaKbDaTaltGh2xdhPnEyKi7fMnCzc
K1rmPcipAu4gF7uDFhTlvVXJBbrWUmg/ihwStpQ2xiFsOuAL/RSQTy5qBkF8uhrVb2pTNaRTx0MK
W1cJS2vhm3MCb5HFxsryZcHNJh8LY9TtMrVDiCz60j0DAjtWXyG8kcaB7NnOC5w4RFWRpA1DNTEK
4RRrgzU5XczS2OrIs221m8pfsYiGsJPaU5DE7bnrS+t2HEJpX5PkmjuakZa3k2VG+0pXX2Sv8hdG
ORVPVlU+NFUI0c2TBqZmNhJUL+WjfKsKGnEeSt+/kxCCkywMSPirgb01Qd+uxWGUnuR6qndaK1b2
MA3EMIlFeMitRlo3Br4XsfZNh5Y4mctVdJ8m05wv3Y3nykOtkhqAsppkWkxVV73KEmyKWJRBLfiy
fFCtnugby6+fK4MXAEojyXgMSvvKWURfmUBK7+KeSDS55KybgZjedFW8ruSK1DTDhxJVRFNIPoG8
yczae0q08S0PtZVSJdZd4GFW8PhBCLRMK3Aq3X2pedEuy4wQLPSUATHNAOinuY98JGqL7GeTdMYd
oc8YkcIE/VjEkGX6pe3wLviNgr9DlMYSCmmdh+SRF815GnFTsb2fTYVNZLiy1/mOAKE+5omkom7n
vcxRJGmslrBrvTwGgtc9CHHSnUOelC1PUbfgtYuApDnJT4GmLCohQNFtxOkjq6K6Sqy0XbS6LNiJ
LDTbtOaQExcqRKquQ9+SsF93/DJpTyWB9Ss1Vp9Sn6BVMQ2tpdyl0tEwGmGlV9ouFGp4Jj2522Vc
n9IUtmUYCCTM+nx3yyASiNL0lEOZedEiEeXuNTfFZ8PIrH06QQqppO5G9apol3QV0rzW1x/LCGaT
WTbhTtRG7TgGinqoa7EhojKz1iBcu0UCluCJcAhxKaVML99qmwW0/3xViyIWnIhjIBYT5SGW6xwD
T4YM2ad1uKonhPSDRmpm2YgAUTsCOca46vZSEMK0qwktbWupPqhqCpKPJsFtzvK+iobWINEsle9V
fw4D0/gSLTnctdvOD9NoOY6KSTikRcRMHCJlrPRJXU1SnL4S4lEh1/OK/jkhVfMwVDjOhFIR4HaJ
m7w2ehwwrU4ouln9asbEOlhDcPY7M7rRJATsFd/LBTmJneVYfmturH4qbDHnsDdZCqTkWMB/1soh
Ir+UoDyV92o5eglbJI91+b60iE4vBJXg+rY/jtkQbwsNV3/QqIiDsrJt+l2jSRL8dHHUyDtBZhtq
mrEIW4GgGLr+UCGH6GeTRpizCnRO5WTlt53kZcWiGseKVF05eMSTEWw4m9RPhZXNTvK+EBcyHNaT
VsbRsQxE0w3iHspL1feETNbtD7nsGFMSwZVVItfvkmxKiB3LZIuqWPiB2TtEh6jg866nfjhzlOy2
aVqoe/oOMsuXPPhHQtRhiU6DeSRLs1ubie4f07JFbamloXEWvCje9HHJzyOqA5Rur+7eGsLSCHCK
rK3gJ0As6wyYgzn1wqZinfpVV6pFfkIY8A4DuDGsfqZN3Q2VnqK1iN4bIT5npcSR2Rd7mWxMEf2z
kLP2VKHJoOvE8edgquqjFQ/YV9qsoHdAfIOmElCgGRECSN/rXsimmB6KMpaOctjka70OZKxyUyCS
hgTvWe1Rg/tJl60MiTsTeKquwZqMjG/Q7juRb28n654zTlJ/O1gjwHdkfMmYW6gbx3SfqvK653Eh
8C06/5YMkzlgK9JbpoFC8qmcpRqf9MCTfWi8pkWCoTJhfBz5kdVAYkRJQvZTTOXgR5rN1lm/LW5a
UY9+DXpMQF+d97s4KZL3boK2Z6Ud22lFNt9UPSg2rZoWm9LQcQEX/IyJHAN9kdtIUZ0uhDEpsk+/
SdWRyFClwHPbdpO+0rI5vtoyU+LvUuJ0JpPXaA2YlDuvxhoT87ucJlJ2AJzZYogKDpEwD/AY9ibk
bqugzoLnicqK1xK7JPH52NdtHz61SQpYV+EJOkVcD26b6unJL8NRtZmg8rmulHKn5xbbYlEhhMdT
xWHaUmQKVmMzgH5CSYSAvRJuY0tsj0ZgjvssqEyCcjUia2ETKTUErmDEvRpx3HFVmNhs+kxzDvaR
yGkmTTcnGKCWBW+tVN3swvCJ987F5kNgcB9BCnerjj2HXXnkM8mepu7YnAhO2nH6HBpr2immh0pz
8AYwS40obsLa8u7NevD3aSc3N5PHWabNApjtouS9JJIvDq7RiASbT5F3r+XKUxGn+TozFPofxpxD
16cdFM88lfn+j7mxrkovPmsiNedFOwXRbS8pwY9QFbwd70g+RqWRb81gKkDG+Rm52AJlCaUq5Zue
xJBVXubye2LqwoK8uu418pKS5EHyIG6VTjEPflQy8jy9K49JCETQ8LRimRshomgz7YeNSGBj7Ope
PLV2PhVshGtRN+xYlghrkrJsq40DUnHLaKqdMDREW5d+F26rsiM71s8aQNdiq8PsJauyFNNkBdxW
eBAq4yEKk6hnr+fdGl45+7fVZraWxngoRnUOLdZSY1mlQ4MHg3GgibG60gcR4r5cDxpbSBMtRq1m
95Xuk/cSYDqNQFwezbiVfoqaKLtKlIOVV7vPrWdwSkkiZcha757ewnrLVeNGKCE4Z2GPaFDzG2ca
hIfI66xt1KvBNqzY/ZOp1v2olI60Mw+djqwJ7dr3UUrrEiEiypDIjmlEHRnbVrOKxKRYikUTrgfC
acpV6xvCQ2umgjPESmEX47jOTDXZDnX8wxDH6BBUQUA0hNeQbxWktS0I5eSYCYZhtTGCsxiRrpzV
EkRESv2bUY77rRbDf9R9qvWW2D2JJN2u8HuYBKpEw7FqsmGrdHRBjbj2CTCp5hNdlTYQ5rR+eNfF
qFmmIlyiUhpNQrwK/c1I4xKrQjQF+6Zp2pu2mg3BRRD+rGo12UU9sQcECqmLpmAZacjDhKIRkDXd
pJgN7KisGGn9ZJFZkXQmwZtFhfVL71bUdtvJpsdjHadswnrTB/qWP/NuiERreqFybKKgPQmSGd5m
NDufy9RjhxSpsLWF/yDtvHbj2NG1fUUEisWKp527lWVbsn1SsGW7co6sq/+f8uDHSG1Bjb33yQyW
l5coshi+8IZwRjGrTjzcurpOcBAopMakzY+BIas7r7O/F5HEwsDu2peiNaCycd/b665Tw2mwQ8TY
SUyu4jy8cVRqbjJVNWtPNuV1OzYeAeWgv9dGZa91338LHGFTc0iym74zsUQo8bcrU3O8Dq3JhDhg
mS9x1czgELTXPhWW13MsVPdHJinaBI7DTs86xAKTAj22yDPqkyACXs+zi+qlN054alTqD17oGGFQ
1j1GHlaVTeX5q3EonGNgLCREmyitnBSFwwgvjjqKjad8tDFVjFCEHJ0B7W5yzl275D9N383HeVbY
4EQeljXKHZ7tRKXYkEwOev0Tbpj05KF8FjM8ginlZc8H4z6PzOGhHa2cqNRAByBvvst2wC3IzR0M
UGtn3SQdKIjQQzclNX7kudu4axG3ksg4glEtsBU88IfeNuhGqgqUAcO70fK9WwJBKPaT1ZiffJPI
obOc+reuU+dBFQ0scy/s7trJgomYm/KrIQY0xybfQxOjR+oHPgDZpZ1yzCbS4edCN3edhFswpvMJ
aKp3Fc/uU10M2b2oYijtae3fxo6p9kXVVJ+guFoFr9kYv4yThjnX1vmdCM1ir2cfAouZEulih7X2
RFrfDen42KZG/TxjGbUzJLaBzuw5t0Uogl0c0+ui8ViieAm8ByMSJ+/B+6f9Y2wM4KYdBQ9knOVD
WQY+ghVNm8Jua5DwIIO+wv5VnrBfd/fYkAYPg3D1KadiiESBm7jfQEpkt6kZp5Co4k7VJzLH6FqG
YUs1jZfvmtHi59b3BpQJZ68Rm9zx2lvP6NEh4IRvuhJ26nMdpqSMaaTKb+HoY33jRghAZ9I+6LkM
fw5O1D93iNnuBlW7BZ6cQ5VsigkraJMrgZaeTF7C0Bh2Ya3j2xFvLFyHi2BHXWX6Ts8EV6U5MLpN
49Y8dcZcnGTcOtdF5iAVU0USifksa/cUUqLbKJCFuU+8vLw1TTncpqEePpsVZjcFetGfGnviILuz
0x6MPE8OQRiRqfpN/kVmsoeGVvk4j1pT9JyViXwKwW+BmFdxv5Mdt+lq8Gbv4PX5+EVHTvqpLkW1
zUfSAG90u4dicbEnzXDgowXxL9tNH9CrWuIzEw4rb/sXXAd+GkBiHvpBOIuCeVTA4jUK8ijdnTJC
5nWQGP2halHZxkmuWQ/Ktn73oCZXQk0r7U3Btis6QvcOg7Vum8ddcN91Y3rtebypjjs/D1PfDDwj
bX5IqwBT1MGqjR9KeBm+laOxdbQF1ZcvsXLioIcHw1rq0i6mXeem6HTnToya9hRK7l2jbmjKSs53
RfMGkXPtX+vahyGQ5vPPWrWYkGRTAruMx7k142crDqYTnz47JOwwMiiPG0B3Y7+ZJkZ0eVEPMgl+
1k0YYlXV+mg+WsH0x7IzfqkcNcmAt2odzGxuP3JurCKFfD+1dwE4ukMUdr+FLrDLKvP0OpnqmOwx
vitQ11mLAZe5aRr2sa8oCXYZX3CFMAQEDWEnv0VWLOFo193XrQk5NdPkscQVMJ4RSEm3KnfLVVeW
vJB20wW8QC2cLOkWqBxW0jxEhnyOsqjbp1m8q1SHa1Sop+ibFWbydsiSnzLUv6joLOGBubBDKL71
kVVCyBiu0tZQ+HwkeIYroqvRxQbeIDdbjSOnKCbrwdIRzpsoa1gKYdYfHLPOb1ydaoTowSuu6ddl
aIDOo0uOgi08njZ+3QTHCbtg1Hl09DhXbfupbwwa/D2M6Ci35Jei0PyVYfxd2ZHYeNp7EHNMkFoi
GR31831d07ufRakOFp3ZlW9X3VWj2zunFsiU+DL53JERfhnmqroKh+klirgSh9QzHow0QMkTh1ck
8MLATwt4bhDa5lF3G5EzC9eC/RJi5AoTxzToPFJlkX6CR3duf48TBwRkTHFDy8K5DVQ/77UuzbXE
xBnRUE+czKJBTVTQfPABNbRyuB5TDDyhBmgMVrirhlRhUWjimGoop71rB0JwZUd0ZFrHesTOMNnI
KELbyEAO18jHH1Nep3dtXRv4k5pIGnkuDupWj0tRYWJnlds/fBtSYW54nHacO8ZBkksZo/WgU5RD
KpLUY+ypdNXM0R+Nq0VZxYehEgurVWLyUWbuatKluMY+Rj0URgIvKCLubHwhrvOs/Ry7oV6LYEQi
D7/psYam03Ox4+hurDAg/2xbOOFFZvk066I7Es3zGoEXWruDfztRbkSISZ7GBA1YB7UoOfpox5Z7
hP+Q++VIx39DOfGHSBbt4oigNy8+h9aDlNDGxjyrrmbPuKpJGj1BSl95N+zx/pvfKZhPU3+ViP6z
48pNVWOXUfbYBE03Kf5ghcSjN+nLX8kYfmoA1qwtFFIk0i5D/z01bYoWlB7TsPnCU0ZqErIiGjg5
BvTVryx3typCB7fVuGZxsSInbVyJHlmZEQJ4HgTQkeoQt2MvO/lV7VJSK3/ZOrvu3OFkmIa7iQo1
rGLs8GxMgXF56PiJbn8km4hWZZB0qC3IJ2X5vwgs4Wv1Gob3LIPfmW1W5XKFVasiJBemXt86dM2F
53yNc4hOjedeibLjvxXHfuQ3C8V3kYG+kTlc8XnEdHEINP4ysfoUUdXobWhzob0dlX3LKwqEEV/e
cexugYfsgqZTB+Sjf+sGCUyENbaIOp8Qxtw5SXmy4vFnbHm/+lpWO0/Fp9mf+Q5ufJBeAo2nlGob
eQjRt7SWqAduzSRMqLem3ydPx8e0J5Oxa/foO/Nx7B4Hc/hhFagKGxEqXlWDqnvdYhGcxifTqq8J
HQBvo41xhwm9uJL1bB9qjIRXOiRcoE1i0GT2E9iSHqrWzpwV86onhUQ11xmHXTQM1rrxKfFnqWHc
DzqGGCex1T45vk/JZKwpQAsv+Ma92r5op1MYDRVIq3c+1mBRtkllF11pFcArj0LriSLpiylZ0qCa
Opy5kitKfubDZIbewTdtQrjMCj5Z2v5mdFayV8b43Z0xbM8mb9yUSTRuupSat06Qek0suRQKjOY6
DdPToJzqOS1h0TVahEdy3WnVmkZ3NWuBztfUGmtJZvanldZT2M7xrZ7tZjOhnrqaMDXFeU87Ni+O
Je+GKtQ7v3NMuvl11t3ltZWzm8yg+CxlHxymqlUr4dGaK5IuXFd58aMqzOlPOlrqwR0YafKw04o0
UkqhX2VYzGcIF8fc77Cnip1uYqffdLalj2EQtVvfiWwiO7AnVj+53+YW9Tuy7FvZBPbR6uNuM1sx
sXCEQdwAqAbuJy2Ebozax4hfjcQhNr+GsvsqBfq6Og/jr71vdch7oRmMenqELd7IfeGXaAsHvkt0
H5Zfm1mItUlbd1WkfXA/erm8tnJpIn8/Aa6a4uuyafV3IAXqkHWF3HjDmK6lH5h3dpzcZXaXvEiK
zkBXBm+n0FIap1KgbxZ47kbrOT5WvEjBxmyRKQ+nCpVOFFs4phKdJWNsmn1d2cOTF+U/hOMX1+WI
q6cw/frHyLN7CNK+OFh1PD8EVTttybKKQ2hS6wHzZgmEXsKXibL1704P9k60mfnFGRM0P61gcRt3
4rumth4a0VB0y8fBJrxr3EM1+zS4Bgx8SltmMH4JrZw0IiRSSOu74slNsvAmVxTpUl3cYRlf72bX
/GOmubWh8ahAUGRIf4djDaSGXJN3ezAwNk3acnEFaiLzSmZevNVqnG/nBbmSuTxLaeHTMQqpMpuV
il+6NitPE7Ke6zJvnFWbTdymvltfW/Z8VSemj9CBG6yrjH1G2IFeVGHU/N7ERZXsWOsMW4ysH/7g
rPqY0/N5HulEnrjkw+tqatp9pgy9N52+2cSTX6B6CTqh8jRJsaloP65569q9h+TR97rCHqlIIhji
s8BKdHSQUDMwGitz3R9kEVg0ETxenqKmy5Sk9OLC0t0Vs/NidACdxJyNp47G0KkPS5xJMgjitpc/
TgPGm24TA0puMPVqnIgMsUzLrZ9mmKB3yz7762RP5HawosHfz7y21/i/P6QJvs6rURY0VTIdccP0
VZPtSjo2m7ns/Surys0riJYGBUAzXCHxicLcNKGIEo1PwrYaSg4jCna9510pCLF938VkyPgHpwGn
z5jzL3YW8197ubF1S17BMIVB3Ngoept2i8BQgMKTnT5bAw8rLzX+RI6xaGUM7rQcfJzQB/xDflQq
tH9P7vBEFS17DGs7QomswdJP5OhQUOlR25FiiYoThJB76W+DVjg7x+QEdsV4u2iqroNp/Jn21EWy
NMSNd1bqZ0hkcuydCYf4ZjD2rciGVeVjcBXa2cnxKF04bv2nMAzsh2IvffR6I98NTuXSZMEydaqt
3dSb1nMzTdOhA9j8I25ycWiaXCEwwG+aCT/7XjQ2XGB8F9cWyW8SF+gl1+W9r3l9dep6O9tMnP2Q
lP6pTRLopBUiP4OBroYQ9PZNruWdqAswGQUdZlqyAhp2Ax6toNGuaMdeuwZVPlPMpT6gr9ne6zar
8m0q62HamZSocSya3Dimhpotfl0ySr7FoApeykaWEzYdUmByQI35DvBT9Hmyx/ET5FO5t8si/eQZ
ykIHfMY2t6z7Cn2axiy2YGGSz0mfBuW2CGNa9E2l5xu3c53D7IALYAlGdTSd0sPEJCTqy/jnxyLz
jK1edlAEl9YIKG4Az+5+6T4z//BJ6M/7TQrD3aj72yUQKdezYwVPejCye6PW4zpPEXUS+ZjvhTbb
A92qAmpDGQrIqZHddSdHe+5tOoFs8xzdk69kt26Iw+EcRuGG2o6F/HqTDk+zFVQ34ewgQE/+TNQo
Ejja1a1eSmfTUCIiITtEQpsE48iwQaGgcTIOdDjD8zapjcbzgGejwUsZOCZuWr1H54Y2dLlOSjt4
zLJGf8miKeAfQ//KiPL7ScxkqSHZMJ0/jWCGqoOXdubyiHrVHNwo1997Qbu4qlBEUIGNzqdd0PhL
rXFNDTYikNfxLFZV6bRfgtoMjmaTI8UxaMonFsEHDp25Rb0vjjMPr8K0iI99OPQUz0hC0cQo6ny+
A5DoIP7ktRp9nGYUPBK1ij/RTxx+SpUVVB8SJzwlRaTR30ylV16NcXFlx+OcHdTSQwgXD71Q6OyT
ijLuT7f11W4sPYoI0dzl48ZM6QKBnsNbRooQ8b/K9I21n1gBRVsZnuw+FjtVt3JPzzc9xPmk12OE
MFfT+J8825t3YDNMnL0Ad9kGTZ48LxEHiS37duj0/IkmrYuTjEEFugvT5EklwVGBivgRTvZwY+QB
6t+hirek4jHPwYLdTBRCISHdz060f8zEVms6MJvc56mvworSoN8MwEFqbYlvKV3VjLQRVcBotDMU
1qg5AzSgqcLj7A4YNSo5v3hzh/FYpvuZvATc+2aKnerOnqiVxVUsPk1eQes7LIoRbIuhrgJ/iJ4a
kYWnPvDzDWiZ7Dmkv5ZuJrtN2rXdi6rajl7cVwgN9TVSXwB4g6uRGrHYWE7Yv1Qhf2+aTZI4pXEf
tJLGmjaeN5dfq25WTzRejf0gAtoBc4Q4vbDlTuQa7dHGZxNRVXAf8qD7XhkFSiFmgfRyW+KVnuqs
3PMyBreByA5W4KLWXPXuPG9mbdWYfPf1gA9X1OqNspeGfWl2WPcV3UgVxODixq41rOCmACzITkPc
RZ+8wP9ky5gmV2Z7iK3Q2Op0LVCX6ExvDwMk/OMITSw8NVIDVwwUGPmYkuVwY5VlS5E674W1MagL
o+HuhrK6LemG0XgYRkwPKcRGkBe7wb4GZolDKF1AMKsNZZjI1dF0VVNw/1aMlcAf06gUjktLdLxu
Ult9c5y8vXboC97SfLefI9dpNTKWvdGuhkB4GBjMKMA0oiO6tCbdvrSOIX7TPEe/zQlG5z7+2zDr
qs69snUMDqbDt3NaXudM2XfZVJrX0L4pAJNK/LC6wYp2xSjqu2TGwNAMQg7qiK1VV5sVcW2T4iXq
V+oADAA0P6Wctd+a/S5pq27fBoG6FX5iX6Xm8NOJR3A0DQdwn0qJMXYLZqqZCztdtdIdLfp1YX9t
1GaKYkyXySt7iOhmS9p7DjWmvcZX8OfAvvoFxMB8HrwYBaxWdfSUhrLZZ7T8tpNlRy8O193X2KqQ
WqpVdOyXnhRmsl0UXvMXBbG0tNP/oP//Qxy5/w/08DU2eOFQfQBI/GsN8wp12UWqmVSEWN/SbRuv
+1/teAG+emYt9w/C0lnYIK+GaM0B9aOEAJhIYQdm9ksyIxA8c3ZVgHGMivbFCNhNu4fOTHa5mfUr
M7f3TtJdpTnVsKIrzAuzXqB+H836DPRZ9KZLvumE+9mqbqMcn0Il9x9DPS+hDZd//2rWqpgcZ+oZ
Qsu9TMGpZDdhf1MYxxB6WVpcmNC7i+zYwLxt03etf6xcXdW2GThdKLHxdlr2uoFc2N1MLmVN6BJ2
T8I46twBbbSZzGxHpCGKx7Z3L33stxS6/3zs17/H2bS1H+VhMLp0mrr8ZJVyX+GUI01xq4wJXUdc
2MT4CKzvUWl1//GKWwtq9Pyrvh77jHcWdXSUstAI9z06LHgHRU+2cla5H+xpX0CFSD4VyMlMg3E3
t/JoVeGR4svWSACxoYOjHHHbBPqXmyo2Zb92XfMbb9ufZgKd2OCA6ub9sJmsbBcqtfYXVpAx3U2N
twdIej0VJJxGum/Tl0pXP61ung8xT8daWqaxAcV8a7tiyxt3zCNBVTtAl5HHb5eU0+ePl+G9E42q
vAm+YCGA/YUgv9p42VB1yuIZ2QHEWKn2yim+QAS/AOB97wC9HuQMrC17LsZe0pLASNtAFTG+cHou
/fwzgHDSO2PZhb1CtLMx9rh+GEch1Y//20otv8SrlRK1D4DQoytK+7I7ZgCeTknUYewjUNT6eKh3
YeavF2z5aq/GKrtUywja+l4cULnaYWq7gu5yxC5mh8/g4ePRLm2Bsxt3Fg38n5DBeGgAgtbfWvcS
nHr5wP+cNc/yJJpD0gcv83Y+NNM8Wy+7DIXSHbE88+GRXFj/zq7a95cA4+/O6L/DnQtqaDNSrjAK
ZO0BvMdAsddKPE02nKOPV858d+O9GuiMCx8FUUWxceZlsJtqhdzRxhtr6y41xTHLq50/j58cY3hI
EAi3vAzhuK+gXU7jlGwy56uonLsFUNDNLikX7aLewwzALYtNQc7gDtOvErTMIYGvcmF//bs+QPs4
8KbvOH+fgLefIw5KqxpVOO8iELOIwvr46KHjbMju9PECLVvn7Xd/O9DZ/Z704O4laeKuI/yZsgfL
/OX/vsR4+fcjMIhv2BaEJcSw7bPTz58tRKqA+DDyjskI5gWI7MfzeHfBXg1xdvajTqGmVTIPs7U2
vjvTSJO/MxFfuGLeW67lhvcMULTKcM9mogERFfboUXIFCrEjNLWW5CTa0/TArh4Fkv/FPng93tm0
ip6bUgF32BliWyAlDwQXFPqFQyKX3/p8E0hXGRCJfQeT9GVxX11mHX9idZWvdwZc1mOOU0SJlmEP
3ns1Xmdo1V260N7bEK8HPLvQvN70M0iPxs6zdo7YD9OFGb2zG1yuMdti95pS/Z3wqwmRb8t+Ljt4
jLDStonp3jVVbF1VQ/vz4233zn5wHUuBOlO+B0X+7NpkHk3kVUvmQ6oZwCJI3bVltjvfubARlh90
9oleD+QvcdqrGY2uXaCl42qKX18EpJoIbwfEA3s2ITEhQPESJsXHc3t3Ef87N//s6gwCs5z6smFX
dNdZ+nWp9Vy8597ZCEzLNRDUQFHVXMi1r6eVZ7kOzJExYhe402EsL1xvy/X177L99+efXW9TCnrK
iDmv/YSE5zGRp0Zue/lH/vbsh4+X692p2AYEeGU5jmOeHSIB9MAtqFghwBrv0shcg1G+sK3fiTqA
fL8a4+zcCEBCsb+MEaGybG6THZZa4IWwecVE/HDRNeHd1Xs13NnXKf2snyoZzbvASpFtNooo2xZj
P/5pwzC96SwjucoD77crA/3y8WLKd/f7q6HPPlzau6XRiAqd+RvnhHfCJ/dx+GncO3SVmK2xca7+
2sLGz8k+w8rgwuiXvuXZsfaHxJiAMPm7pDHjOye3cMhswgZUaR3vK6MJD0ZAETXzK7wUjHhpWPri
t52WP+GnlOhyVvFjKWp54USeKeAs2dib76/ObgEvH0Tk+KyKaW9AbJUmVW7EpqT/bUA1tGgootnf
lXz+eDneveT++y3U2UXgDy2FszxnG2AjJoDF9nqfhCsHIcePBzqTPf//81M+XHrsC4Azv70O4Jk4
3HHMr94aa4W9eoLDOThofOQXFfHiVm1T9LwIuS6crPemuIiecRe50nD/Sju+ul6xSxgq28n0zgHC
s/FK6IKewWZzZ7PeG4P1v8gf6Fi9GtB8O9PAjVsvrmHay7sO02zE+zfJ87jDeOAABW7z8bq+t51f
D3a2rOWigCGsSO/a8DjprZdeEmlcftvza/b1AMsv8Gr5XEc5Wkcx360Mmp2ITQwOBQKxafmSIbO1
7RXSdisg7k+qq7+6Igt+j7oxAKja3YU99N6r5S5CDoZrWT7k+Le/yhjTzg+Wprg5mzS2QmPYB/4U
grEygdB9vK7vXVKuQnUFfInnWuevl+2QmYk2mHbZcfmE3UHtIyQjL4kLvfv5lMMLiZEBAc3Zy9JS
785SS0y7Kr9OWsz24uHwv5iI7RDAUKsl8TjbIEmV+IAFmUhc3M5AXNL7AdldWnPqsxNc9dHdx8O9
MyHP4CHDo8ZAmeZ83eYp60BAM5w0NiVwLnXh57/D5nffDHD2emSTGCS9h2m3KJNh672OT8bRQKC0
2F9SR3rn5ngz1Nl+G9w4CD3NUL1/H4ttCPZ6mL5rBMU/XrN33uLX45yrBkhXo5VRsgkCcSitr2V3
h9dUI+5T2pbm8eOx3psTlW++kIvKvXOe5dh5E4s+cUFWBqdi2PbN9xKFV2/38ShnSqh/b3tkM/47
zNmtYcGDiatlmJJe2jX4rLW6KvdiDWZpWps7/VkcLyUe79wOb4Y8O0qmhRZfmzJk0RzT4QYoXhJe
OEvvfSgEkRxKt9Ru/fNkShWB5yQ5Q8AyBxvXfDaI16tIcLZAahQLUnX4dWEl350WwhUmQ5LAnSfY
idei8eJ408666anf9PvwIf7Sfuv+qg036JTS1b5QGX53mq+GPPt49BybvAjY914y35h6/GY4OB5o
1Xz2k8EHSvIzmLrNx/O8NM2zr+cMvgaP6U87O9AzyEZ81EHSpSvQjv6F43ZpqOWIvHrRurYBjm5z
3IZYwWdU9inI4ucJNff/25TOQmyFM3AblSyjaI5h+aVvD970+PEQ796GFF5QFvQxBjO8s/jNBp+M
EBfL1m3cFfK/q/hUHfJjsY0vSof+u2xcUkgPeLDUFDnQ2XTg5PeQr6kkOPCH4Ri23dZACvLjCf17
Pb0dZNmar74NSj4ZD5ll7JzhZmr/xMGuz/dF8vPjUZYN/Dam4WegtwSa0JY2Rm5vRxFdaZfCJ3XM
FATLOJ0VLWngEx+P8s6CvRnl7PnwgqRNyiYmttaHwdxiQtiNF7bYO8v1eojzlyPl5wfeTGlMp39I
WipdrstfXXvhzb00ytkmgwnpzonPKCFQ60XPAXGDdWBcmMs7parlgyhJxcWX1KXONlifYmczNJyX
5ut/4uZo42yw5FrPWNEC7dl//Hne2QQu9U/SAt9bqn5ns5p7D2BI6HCxwhgItml14UaTf61s32wz
BQAbGSfssgBweOfSXnkelkBFgvgwgzDcdEUyfXJiMe6msT2AKI9gWZvRtgiqe4Oi2brybXmfaMvb
DHXU7xMzDOND5pr6rpghaNZekGPiENOXRIwhmlam39EsmgyKbZCEFwaTEcLXblyvsE9dJJzfgQ1J
DL7dJPBzFcJe40ENpVBBnMmvxVT68OYkyO0KZbLnSZnA2wjgk4MAdHpT5XH/qY6bGDxuH4MU6Wqr
h0kzdBsGsPGoqk1jPzkN5NRhiqO1P7uLX1SmLLgMssWDRMjwNia+3aqqqNaUUFQN+xUDk6hMQnc9
OXlxP5QVROkCzeU7FG0QIkGMBBJUlQ1figrnVu1qjbB/T9N79H3+p8XQy6gjFYEtgTfBSg7lTRcl
yQ+auP4XsjoDwriCpdQkVi5WsMqyEByh08Ub2+rnbNNE7ZQdKqtA1ydKI6r/RRvCZLQMsIQ7Had9
tUq6MQH6qDIfIiJcn53bW125rkxDX0/a9naxyuS6MlxUr9PZBrzrymg1tTEzGBw1YTraa30Lsyq/
se05Pw5mMG7gLycnIP3OPXKw+UvludUAG0E1O/CofYBiAgaG665RE/B035Xf5nAY521flBH4ux5X
DN0+hoYN2jUxrR+iadpN6PWEVHH+Ky6xrZhm+8bIaBYjDBNj5aM8GuZmcEj7edGVQ/bKt7dIm+Hg
l8zDHu72T2+w7XXrIifU28nS4XfTFwlNBS9Q/nu+OxKhR2g3+aXL/m928+aAUPXAN5FoygGER7b1
9h7u7VAqWBuohNickg5u4kl2Iti7KqpBJFbB996z9LckQ3ZtG4vQqle50PUxKxADgPLYJrcCRjY5
AGJ3EziqSrzEKsmgxICj3kQ6PTidN911iFTsTSn1XZxQW3FSPfTrZMJ+tzFn68K5X37pt5OyoHdI
JP0U2Gt8Kt9OanIBPQMP0XtZB7AoEpgGmcHMUq9oP0cRfOk2nQHEjWOxcSKvvZS5/vPsWIzvS/ji
0v77WL8dXwchcEgHE/kZZHV6C4+qXBmZJcQ+yZLkz8eX6HIn/zNZckumaxj2P9X4wSxgkpeV3kfR
jPoL7o2qddPPUZX6m9Ae79nI+kKI8M+9zfwsw+ZORbRxKSW9nd+QRdLKqlLvWzN4EgkCPhdbpheG
OG9h0ouC6V0sQ9TtS+VKvWlxqz5+vHT/xm7LRCQak77vcJbt5dl9FeugnepLtCf03kXBAOAFfOPE
bvZhMsEidKfKf6ROHyGxhBdWnRXWVWEXdIh9af36+Dd5b8dYJhKzrufTxjt/eGu2cZ4kGTtGNHeh
edXgsGQWw/80HFqm+2qUs6DLC7UP+mIZpUHXxS6Nl9mHK+ItOkQfz+fdz/dqpLMdQmJGIJSkem/M
7TbDP6xzLsQO/0REb+dyHncJr65NkTFC056q9iqRD8n3trowyIVpOGcBygRUtXOaXO/z+t7U8yYR
avPxQr374RURl09nkG14Vhua3FFZ47wsVHm/qGYF5lODceb/bZBlmq+2ue2NbThXDFL2j7ASrzAK
WtVgHv8Xo9iKgB4oKbHo2WK1IWkyvH69z3oLrzAo3KtETPZjjkjT54+HIn46v/VwpfGJUmkG+Sa3
7dm6jX4w9F1iDfuoRc00QrPCgiJgOlcqzdMfMpp6YqQKpcBVWKkWF3jR+RDe0C9D6ENL449s3bjf
tAsBeypt98HSY/WniGbeK50W+xH9uZPTOtA9+8Z7bLRdr6vSrQ7aqqwHq8WYrlbSo2WcRYcULxYM
0vwejqcHpv8zgpPuT9SR5K2FSNdxBKcOzDT3HGLIuTRLWJdjkKyd1GgTfuws7/BCVPugBDZuZtQI
s2HuunWSEWjVnd9u0Eo2jm7g0SaYdd/Ux1GVabvygtD32Zyuez22AuPHMJB3ZZOYWBLG6e+2RgFg
DDogLVFX4lUYlLVcF665hFFFZHoPwTDMJPxg2NNNO3a8hKlGWQXJJ4zICp9nBcBx0j+UuvvmL3wh
u5xmlACiACroFPq53tmQEJGbqLNtm4zyGnWH7Ca2A3lvxiY0iiwVuAGWgz0i11yH9l3UVva1D4fT
Hh1x58XEj86Qi63DDA7hlMJFoLEIyyh2hrpb5wzyQL9I3nspqGkB+xXNwDS6Rj0jfZyNPO23Yd+L
bG31C+u7szP7ZwF14WDhlvu5KHt3DRgV5pjlagk0P2rz+jiEaFOv2CDRakg7G4TlRAzz8Sb954Zy
qVpjU452t+NT7Fse7lenDqyu44qyNXYlvK28bE+Eky+tiTTQHP2PI46zsc5u9oj0YPCtBDfEbGdF
9/AWjUtl5X/bo2djnN3poozA01gNKlhof2JFfUCSAwIAhucj9a/gx8er92/98u1w3lk3zmoDJxIp
XIs6F/BGO+mIA72ifI2wiFx1UxlDEczyTS0QinTmonnyM6l/pxAXd8oO240zowYhtay2F36z5W55
E3G5wGxMx3X4f8q356+ClzsTGpXgKxYb9vJU7vtv5mdnJdeQfFAphxX28YD/RHhn45lvN1I8mRZp
pC72nl5X0y1pGHKamxbgr/Pt45H+3bJvZ3Z2qwZFosZQIdfSu/Z4CNMhObpDEG9RwYGWBq3ownDL
tvxoJc8epnCK/GKOl5shmAR4CwhTACV/6nbOHjtRGTeJzNPNaKH0WMHMRB4i2RdTZN7EowIeCk86
C/4faee16zbSpdEnIsAcbimKCicHxxvCPraZc+bTz6IH87dEaUT0zEUD3TDapSpW2LVrf+vzYhja
lrKpzfaO15esslNEXM/4CiZ7K9Me8gpAC09oh1KNtGfKiUR7UqVho+Fg52R5Hz/GKA++pGX2s+hr
aSNVjLQ3tc2DiiD4ME6QpHzYX3brZ+PWh6IcjEn7Thm95kaZWZE1qCkcbf0xc1qlpZ5sEI96Pk5u
n1FuL7fMB21m+klB8RqnmX7PDpRjntrKgW35iE9iZZrlxuUnNM0QRmQ/PTRpUzp61agP/iCkX/iZ
yJLYSWfxVfOeog7fC1K4hx4ETiGD0DlU5Vo9xDz45x/HNDRT4XbIITuTac6nXdfnIBZAKblZuwuH
FzNbedeccfA3G5hn48kGKSt1VNaE1ajVyw8vCiW7g8HGMQL6TKpAIWYtzrgJsKwPozWkV3IyUbgF
yihs0CHEm9gXVLctQ4UToa1eAD9nd4bWqN8Hw4/uhVSqn0ByrV2ZLy8NhsbbJ+8AJne8y+c8vfX0
MZ0kya2C+C6LzAOxxsbTLYdb0Q+qFH61fDsRtFyQ32lN8f32mlEuP8t588s1I3GmwBLMdnIdSq4Y
69JjO805j76dfnSl0W96Xhtfq0GGazVYn+OuAcolyl6LyIq3IJCg8ER0K79Psno4ZqEe38GdlJ4C
i9caeJrSMTfIc9RAjhy/b8RtR7Ie8I2AMgfbYDstw/Ru1jDv/Sj3XqeRoMO2AgOApw+Nd7BRwBt7
GWn1Y1/FlXO7/5dbFPgGfALA/80vaEubIjmtDCufsmanDJRsWoPWOmMzmZsqKwUYYNLKZv83AXK2
CkxKRFWcNXUFioGkLlZBLCEk7KScYjqlfy6nbB99balSQXA9qhtzeC6mnzX8Gi94QKK8HWZAL4gR
q/yill+99iWKYIRmWy3H5b4D3fM1MC2nVn5lUmsXzS/RurOkd29tH7/YVxc/erGytCoqAZ2N8W60
jHpTDTHoROQkjZeZjqBNv5Op2eXptHJ6zENxa6gWAU9RjGoy6EO5yxGw7i1yizvV6kqyc/La3nRx
JJoUksjWXMVINZixfJKrDboI6ZloOMfRGfbFvfhbG1794dft2bYwHuYVddHQYrUZAqr9OE4UF9BC
t2sV70Mwo3g7+XBnMw7LaUMw9xRD+L1TlBouy0RdEgBodZMWufA+DRhXy7H5s45kLtrl0KKo8NCi
jar8iaKOT2UZ9XuTTPGmnwyICmqCtpZA1bP1oK72CtytX3EowgHIc+RMJczFTZ/1DeAYvz+iG0PR
lqNFDlCkOmkvZ89aHOhr5/Tywy52vMUaAMDjyVnNsYj3OJiRI6ynnVrf1Ub19fZwXwn6zje3xcQN
9UGzxNEfdrIyfNMt5QvcpHv1T4P+yFZ93grHMeXUTbBO7pKPBLhI8lGPc4IdoMft3zJ/2bPZTKcR
aOJBr+j8qOV1tkjNpGsjojxDcLvApVD89t9/uZGd//2LqA6VZg9Kr8l2HdSbLAHQuzOSb766csqu
NbMI6cTS6oakg12rMHqBVBz6AnBQsA/i+PF2hy6rChcjtlgr+BSpaCyTYVcmJaQKq/rdidW7OSrb
QpDe+t7fqpjzwARDAw+wk0yyCVxETF40xEXgKM3jVImBLcX4anvovuXAINpX1jzULz8s8TS2Mng3
kT+gQuI87EBqP1Vt24ruYMErL8RjXqzFCJeDft7E4jomD1NJGd7Eu6lagn0y1PQuiSFmi4r2U9Wj
NVnipZ6Nl+fTLi2uZiXi3LyZ55Ju4WNQfYwAKQfmVNh8KwfeSKbGnqznMbBV5buXgrZtENmHDhnH
lUktX5w8579keWvzLaQ7sSE1O90bePyoO2ODM1fCg5vU8SRV7WXcnKD1uEMS7v0SyWZK2Ygjp8Rp
hpgClDL5WWPHy5T8omjbVhhBHEnsfA0YwiBRv1HQD04LYDSke6N9bj2g4BW4zxyxiTBNz7cn9cVB
wy1UkdDtULuFRdEyz9QhrA4BjPEaHk9bb/JflPIb6ZxjFEWkDpAx327uSnB53t5iDYFfVgfwLiSl
XMlNt4GbN07tkLShuCpbq/iYp8X5Fnfe2GJfn6Im19H8Z1BCXjMJytrnXr/Pu7eUf4+/xmuFjBfx
wWIsF5v7WI8p70vMDeiv6o5XNZC3ef6T9GDi3B7Gy/V3fnVZLPEMLjaQJTo2gauCCazPtI4634bJ
Sp3OlTzkeUuLlS76YdgO4wxtTfrmc8AjKUBwIXqVJ3wNFGsCO5425tfaAgcoBsGfLAMhfruzl8Nq
yTxx849INkIVF4t/9KoutLxGco1IvTO2fQpEMgqmZCWdtdLM35E4ua1lhWa15qSkCDhJ/QU2Tg8g
X7e3+3L54c768nd5nDQiJDIYbE+B2wgS777minPUyUc4bRZ+H2Z65+3mrvaJv0ClrItIb1mYPMCo
5HmsRJ9lPlkSZRXPpeXebuJyQ6RHJ00sjnnk/56mh02yG4P4BxiwxC4GyXJlsqK7oPe+dlOEF68f
SCv+sZen3Hm7i3PfUCPeekho7PwuUzeJOOdzCpg9t3t3JWCb0++qKENW40BdTj58rpGix73ktkE3
U9kk6xBiffA+SkJJGg59/ESp8JeinnTbhJvxBP/Y3I9YCNk1nGEOexniKGiK27/rWu9PftZyso5E
w5ZSY9vBYy8I+OEuz9aKHdeaWDx3aFmcpdR1sC0rTfIl8GXjqBt1u7Lqrk2f044spk/gF36Kp0S7
y0EUoRVSvglYi1OUp83a63J0QqUPnyYDVvvtEbxyEp1ftBf9EzySTB45OLdx1aNKujfb5wfZhjDj
rCkTrnXy9E6/6GSPqkPJyzrZ8UqBUYucHou+/dyYnrTR1SlwYWk7ZaiKK0vksouLy928PZzsNlVP
fslKomonI29HUWQoG02OE9KdWewEol/sKqVRsergiYeZ7WqBCC4widbyoBfbEL+DmnreClBxWsoy
Im1CGGShP99mQXi58HddqdKCbaPp//YysGhocVpFCfR1gzIpl/dta2NaQeyYkZz/7iXJc0sjDdbC
mbWeLc4mwQc9qnpWvkvHKT54WAxsCQSFQ6H376Yg9Zupq7MHcUx7eK5992y1iDbygTxw6Fk1GWik
rPAR/D3Es1UKxDytzsIf82/6XiP5K1q6uLzhSYGpazloF/Re7VZzEzfeidS6CbtqB1RkZbJdGYn5
reA/jS3muOdhCZIG0G7+mngV+X6kk97QHVaW7UXAOndKM+Z7K28U8nJDBgXc6700eq6V8Jwc1xOW
DW11r5ZRcT/ETU36Dg8vuaMcx5JDA46RZ7hiqeEt4qUDSKYQZwNfkhDEeuMnsQuQxarav42qz3/k
cnvWTdUv0pIUqlBkryU4tjH7FBjJnxacDavkz+0xuQgqaI23YvQq1G4b+rIcyI9UEBoY07pFF8uP
g1R+kXCd+dFazbYei2h3u7WLc2HR2vxrTjaV1jOop4tkyc38LQVcgbi//fdfbJaUaCLvMGSSEwAr
ljeSGA/SVBEtz/UxV9qVA4zBUMF8QO3HbmtGoffJoNhtXzSVtBLKXJnCZy3PPT/p2QDVNiAlL7mx
Ge9rPXC7BGIfANLbHbx8aKSH1DKR3zXR5QCvO28Hn7SgUy2eumXq7b1di/RHv6+d0ckdwVn1TZ/P
scUucNraci7iO4D4J8Pz1XsYHJzP7rq7cGPs0MK9rU2NK2sTljUoI3xmWZnLYg/MZYIqMVXPVWdC
sa8Mw6Y0KU6QY6oCMfjbTKO5Fn9e+2inbS4+WmQZvZdhEeVW1GRox6nmFeDfb23MRk4w5O2adFH4
IellXZdjBkMFNFB7mGHI7dqcuPaVTttYbJ9TE3hm1M0qyQfcebf5Tjxkj5CpcBBdUyteWcBn3VlE
zgMQOl9P5gmRb4Z0q66aK671ZfFJrFyYMGalgZkG0r0Fb/598qhtul2/195X1tLVtnSKuanw5P1i
ybfxm7pvh4Rx4+VnXkqByzvacdiWbuiuLaWrA3fS1uIbkSWfSvI19MvArUrCKHKtxOjaAsJOHZgC
hXKGpMx/frIDBThdUtYYTy7+hILdQIa7l5PScycM0YUw0Z7Srk1X0ppXTg9u1f+0uYiZRi0R+kih
V5L5Qze3uiRTBLNp5ZVt/WrXoCpIIo4kmA4vuoZtBJKflq4JwzOF0F3zKU9/xF8j68/KjLh4dWV3
pWbhPw0t+sOJK/hkLCQ3LzdS94axc+07uKTiPaykd8PvuF4ZwCs9Y7tDr0LFBOL9pWYUqp3WJvhj
u7l2N9bPWAaGCH2UbGsa32737coEPG1piXEYyVspSsPCIsSFdav3E4X2zY/bjVzZUE2gFNT1IH9F
YDmvuJM5yPtopNcD3fFmEY5kA8DCrcb+/zWyWEpjTGmzMDcCk2IMPkMyxFnodhNX5vVZPxbbXJvG
Q4slFDFYSbTbfheN6UXkJXsSsu3tltZGbLHfQSLS2sAkRzAZh0jAgumpjV9uN3G1M1yhdB4+51fh
xUdJtFjEJAChjw6Tf/qpl+mmEw+TMawM2tWunLSz+C4wToW6COmKpb8qRuEYsWeHKBlu9+ZaBDTf
1DhLZ/DhJZ8O0YNadXx+dYfW24lc43V6RfYFLEp5ll9vt3atT6eNLTYE6rylWvXok2+8VaQN9fGt
F/KVOXBtaSJd0yH7cAjhxne+akqUOI3mE4MLoVLdmSG0yMRSP273ZP6li1COkrt/Gll8HWjE4Hsz
epJ5uPJpG1UCzvrTyD6b1k6u1qAxfyPD8+YoCxBnghT7GsCBxZaNb25nKLzmulK9LX2Y0qk9v8dK
2gsmAWKp81+6Pf1rTRvqu9NWF58rKDQ8avEPc5Xi0IS9mzUuzpsr8/zKDPyrZkR6z60Vzs88aU52
uYZiwqGEuU72RzyG+3JnOrhxuKKDwZKzFnFdfrfzxubVfdLY4NUUoJR8N6ja95XcjncQGsdNoPoj
7ODoUIfTL8OzxBVR3f/SSV4tOZwkHSDYebupYSZTWdDJfNs5NOVETroZXvIDIJZV7MnlMps7+U9j
i8mZEEDXgsx3a4JPjWnXyusqmEm63AZxaJbNv8gEQ6Oo/LxDdUN55lASRGQ+IoaXMfulpfd9uKmz
ez97yrAcC/rGsVBBKc/U9dqF+FJ+4/3Aub0Or3T19GcYcwhy8j3hv0sTDhZE0DixIiZ2YBsj+1pJ
Ll3prIXIBo9pkYOMkOm8lQr36wl/q9EtFOqZJyNXnalDYoahhfZJanp15Q6iGFf6ddbiYukZZeCL
Zk/oJDRCBXoZop5wtHq1/GP0daM8dbKv7KmAsZ4RmfUvTW4VvP4Guay6CbYA28qvn60pqD+nWJgd
5Fj/XqpgjHQBHAseQIfIjPbjgItc7GktvhMW3LyiUvMvBgZfDn7nMIMnf5/ooW/XWMFQp+iPVGiG
hHJYQouPYQ0FH/WVIWEKleTSQyUBWbe1IPCNXZCDlCkbKZJ2gSTz3moBNX+SwkxvNlJZz+mKcmxe
W6/3D1UhJ+/sbiKF0YP2FWshuOlUnHuf88II0RmW2VNdWA9FhhGeFdbBUxOZ2SPbSe6WQzc+msMg
UpiNMZe3bwP8M0KplN0hENqPphXi46QK8V0q5jrFmwr09mFQN0ODiyjU8mE34XT1XqRtexjShroF
qMTdXmwLbysZcfOGQ0XbbZI2CR6xJIx4RWgD5QX70/obtmbCQ6XocCl79IYzC6+5E7BT/iz5/W+z
7LW7SpPR8mlaIe2DXC93nlyowhEHh7Fw61jo6zez0X24+0E7YohaUTzhTnjSY4lo4vaaJ7G3L4Jk
wOirgJ/TpN2zxuXri1cI4s5v5FTEnTnVbJnKddj6SSLbIT5GH5NeTZ8MaiTqb75mCU41mqD+LVxZ
ej/ERKLKexOLqtJURidqyj+ar0m5LQldfl95ekF5oVTtGi+UXgszKh9RA4pvhYb8cEp97HZyDGKa
NLeexMr03vQczr1Y1W+qPo17PZWgmMNupkgfLzssQtqmsuUGSZqTh3pPyZGMy9IHTn3mp0Izo/dY
rqx4b2I76GgU7LtdAdorTXqcUrKsrF7VqBBxy2zMXD+YI3uJk+St8BMEpv+qdxOvLlVuGp+VQA2x
8snSd6xwmgg1ZFf98sCDv/uhqAh76kvLl9jPpi2BQ/UyzJW+lWokDnt/Cwm42pCt1Gcbvi6DNoJt
1pvYJiaqhC5TggfB0gWeBzyfyivDGMyHKEY66WCXNM3JdNSNzqDoXe+UcoKQtih/ET4YsCVNTBF7
EOppNCS/Rwo3n+PCJ8QaAwjc8EYi3dHCYgDpL/Z8zkSQpq1u4f3Kw8tQI41IxyDbNlFm+fx7Jm8K
own+YK7dPsY1M7so5WnXZ5oPklrv5Gor83z2QNGavyWi0XZeoSVOHeDxNvpobRMxIudfi9ZHhQTY
Uf3pc56o+rbyAsWesjFw4hyivakK/raDZVDKFRR/bFs3vYRD9eTXvd1Tx+vGaFydrpDMrWZycEIm
wLWs6njJKEdRtYMMAnokUD1JXYz6keFCNUtukb5h0lyHKThXX8cWsx4CJMUjRq5ZNe4oVUJnI3mp
O5ZDuvEM1X/Catr/wOFmejGLwud/EJSnAQvS7RSq4ZuZymB76iTB2irqx2QDYljHDdAgA+ai9o1/
Zv2o+YdMsGJt344Ewk5ZTxWiNK/WO9wdi7z/GNGpgOGjSK98mqgMdmLQUW6s1pT/I8K2tR5Hkz7K
D34FIjojir2r0MtSAJuwlj/h4Ca/dYKgAjupav05r9MGQ6y8KSrMeOr2C3o74KtTZeJq1vvNFmsz
P9gkQycdJex9DhkObcCMqfzYdw3SIizWW2qWsEkJp/ZnKxmmkwp9vEs1QcE7T7V2uB9Hjxhklm4N
awjnDlHGxyB8yfxcxvbI+9FoLdz4yszibVYUBsXbY0AVu1IEk+wIg0+SzhiqEElPVWxwe4ucqjT9
z0KFN5svWA1bmxY42AYduqjE9SmmljcvWuETOqTuTpC94XvRx4FvF0h979OCipqmCz6avvfqh36K
pGBDoatkByFHSIPpgKsbEde/WB0Ovaf8KDtD+B6zdd/nqC70Yw/34tkfJ06I0CsHtENK/yCVofil
rVvlKRarV9M0a6fvzMrGsMk7TOnwXMbQjXo2RTtCQIoVaC3f9SlvahkW08AiYVZUVa19G2v8y/A3
6gTcfTUQqaEA7Tmf8uk3tfc6CQJ//On3kvCcIjDK7SlR0q/moDBh297vPmtCmTybJDOetEgvfmRz
nVUZecFKAmN57HNpkRA3qXAeDPILS3Fm1eIm7afa4Ja+Lal30/eqW8mgLm9HtEDaFO6GCPMFk5X5
F5wETHpheqHRwBDxzEeBO1+8Erpc6QF8BX69BTJHMpeMq27sFDnN6EHrP2jBO94Olbe/HfNd3Ib+
9oHIk9QSOA8ujed98IS6qrNCgbWiBP1myJTNkJDfVlhHpSZR+4WYHZcSVal+BOJKKHgRyS8bXwbX
XYeXcMGmUxPJA2HZ+NvBRobvznVTawDDObA8vffNjVF4bFIcjCziojLUJ5RJ2LLgX42hZZei1X/1
CPh4VMVn1WyL/Fgp0Upq62oPTxtd9HCwwjyPCQbdrsIF2uuLYhNW0b2i5MZR0a2WSgpjeoDFfK9T
sPw65ma7EYXyV45+cSW8Xwbey/4vMkd+l2S9Ou/woYyufdgMxpvOiaKt3EHXhnleNCeLQkBwkJoS
8kTRjD6beYqOr29R9yTVJ+w2d6n/b5Nuy34tVmE2VL3YNcHgKtXXOPzFQcPp/G/LiudGqCYma8A2
BXRucUXDtiPIRWxUXcnAoqaHaNcO29tLcXmdXjSx5Fh2SpVVNYELDxhYKmk4CuCmutUjkSNEpUjc
CLCU9lYa/Zv3XK6Kk44tOZZtL1dRp+YqedEWztg03fl5Lr1IbZdsTLJZe6pOc6LcIi7ePbMMniU9
M3atlG+NoCh/BDxUPZRZjSc3ltu2isVdbHc1UJa+Nl50YSg3voaNNf7zP+u0kOa6UcKFKjO2Uozt
oqRjNoVWGABYhRk5WDBMP8Nm3ELJCx05UpqvmC+3hzKZjF0+NcRVZRh8b2AqkCTWSOMhtr33R8P6
pIjCGonm2gbMGwKQDR6x0FMtphYbM5F6N/WuIo12ontOqozPiVqsTeEra0Yy51IGBDLgmZcPJEMx
xhBdRgA3+AyaqqN1WDMmIcHhQWlfbk+zK4fWWVuL2zBGPpRZDrQ1+0YUWHKROV6pE7gybJwmEMxh
loIZXuYzuAMUUWwCeIm6jV98F0NXmFaO3iuLBSI/D0qqRaR7odINIhxj/b5TXAP3po1a44LdJenT
NOIPqAzt11oXLKftvZXc01qzi8EDCCmGitebbpB+12ptn5nKttKqgxqbiNmyjWKEn29/riu79llH
FxuPpVaiMsIbcHUuvl5JMNdhaLsdZmJNbq7s3Vc/HJAO1O5w3AlqzvfuPuhjzaoIaPIYFf2TEB7k
NQzltekHdf4/TSwOxEmtgn6cqXxm5SYFhO7N7fGax2OxnxH1/fP3L0+5fDCSaOLvx2Zz0D/l2MSY
vwsKaEwcuaT8Ma1WZuKVBqltUSSNQA1pyDKAwlit8BHaKBw/nvLLE6PqQRgGeWMkQm3nuBa/54IY
7bUydhTJ+n67t1dG86zxxWhWMjtH5mP3LavhUVXvszje327hypQ4a2ExnnrjdWnl0z0s3jbymD0k
8jcxWas4W2tlETSUzRSO7IyKO5mpaU8aWTUEVeQQipXpsdbQ/Ocn0Ymu1F4Tkatxc6UK7SGb/SSz
7MHTtHGlpStbxdnAzQv7pCUoCmEnhxItVflOj/ud134jPVfbrZw6kfEYBumf25/qyily1uL85yct
IifFK7DRFVf02dnVwk11JX/u+3JjCtODhqPeyg3rahf/kt2pIcGUYzGYKOWGPlIbbHQzUf+DK/Uz
FnIKubYJ/YwTeOOxMjucx3wy6Cs71d+taLHOlblaDniBYcpg1s47a/i5OMH/MtxcktufpYdgE7PN
6l6IVPHeUwQ136aGOuzJ88LKruppW0sRfEcTK3IkYsmjjtTA0bC1vIvCRo03SgL9yx6DOXWRJObX
GAXpnB6osISu1iATV0ZOgUtK/TV6SJ2b1/mvH6j1kwyx4FXBU+8rsbQVqcbcvQudsEENnWcQ0VKI
AbcnyIXUixDzrNnFnCz1AOfA+dTMTU/bxkZyPzQSPkBdUsgf5thZ76HUtw+TBmarSuNy68MWePT1
qv3U12XqNNyGj9SN838EKLnrWu6PJHVjJ+orxU5kDMBXfvF84iw/8+lALea0NnSCglOu4eqZNzhl
pe8LX1MP+WR8aUPLgBCn6g7MopfJk6ufI+k7M1N89/avWPta85+fLCyOrAA7bqou69wSX8VIsw5K
EvibUWI4ZIrk7VyWpg1JonB7u+UrS/rsgy1meWZmKk64EBxaba4jT4QNlujqrm3HZtdmKhox2Yo+
/x/a1LHVUmaDW6BA570t5dGbpqxnL86K8L4p9K0SJv1bHLXlEcJf7XBhWNv/r5xjAN/+aXNxjkH3
U8wCBxQCbd+wyXdhoSaRZr3ds3l6X0ymk1YWZ5mVofmZO4wXlpK8eWJSf1P8CF7u4H0wyt/+D60x
itjicFm59L5IFNnsoA251tjprzyFSYcuB2gxKZ47dlXv3G7uQvM8L24NVycyXlQJEcGdfzddNxMA
CKrkmrnYuXWdmg7xM+m30IvuytFX3QkoEagjP+LK1nTvhQp4JyAjvG2mLnBI95ibrjI+uKLpjtcL
OF7HufZoNbwxYbhjjKQe6/A9Jrt+yL3A6uw8n7nDUB0/QTQq3pNRxBJVg6DXml58GLLiuUm9yrcH
Q4l+xEFtutiOlXYTG8o20PPcjaQ15d+8cy6/Mb5JikQBBMDpZZ1Pkle9VpgJj1apP+0GM9BmH9bR
0YX+7faAX2BX/3vA/2lqMWmzrKvBLwK1HhJwBpJfhdupw6K7i+QR084038XN0L8lTYXOjJjX7jD+
9Ge7delzwvOIg72sVK3sGGv9X8yCISatjDBB52Pv6x+p8qiaK6torYVFrFYVUW+RXMUWTx30XVB4
z9Wg9p/wY/dWpvS1XeH0W86/5GTfHQwz1CeSyW4qj4pdF7LuWNr44/ZnvNqIxbuJjrOkcVG2nLWt
38xwNLcSXwuEQAiEVrpxdcD+aWFZqmzKgTDOG7kbaeY20J4KsKt6VK8cUmutLLZt3B1ToZzoR5NG
m3IMniqeF6ssfr09XGvNLCd9DB41Dmmm7rHY+cEus0n+LZz578I6GbDFHE6ofq0pd6RuRRfiJ7kr
VN7Tw1kSUT5WgbWW21OuXOEU9sz/mQJ/1XIn80wbQZmLwjwFCsncqY3fPEWliOYAb+4DyT7TRmlU
Yh+fiVul8eXXqJoApqi8FD8aJLXeYx8XeHssRPyex1pN3jIRVi/JCCSXJe/5daDEW5DTwbESMsrB
6ij8HWRGtJEHsXwOai++t5qSEkuPlybHTMtvXCGJTrURr1qxrV0OQ3HgtUU2PgBv10/DKFj7qEgE
tzIK+Rco4dxR+3jlarv2rec/Px2Xomv7qmVcqJk05IMUUu+wsjbWhn4+sk+ayFvsxstmVg8ZDHPd
leJD5injgyyX8aHTzTfF4pUuiHX/kGYC8sPbs1mfp+vFcXHy6RfxZajzWskFArNKSQudIO19Z5JG
AIGGAIWsQUYTWznv2ZFYJM9iZXi7Bq0ZhFjP+q1aftjyEKbdZaFUPSl1M6h2X+rWQxok087wRcuO
cCO75729OyqdHuV2aZYfda77j01AMYKdBToWD7IS46uttLltGTpec6lVbwQvjQ9qJd0ZUwXm14vV
Fw+nbgoNBCrU0jrD0Z7M55iKuA5ZnWE9lljm3hXiFG0Sqwmow9Dln4LStLrta/W0T9KmdVsxGmzQ
1Li+dF7B0lUUHNgzo7P1icRFFDD+teY3x6rOx60lhjhChGq/q3mSHm2UH3VkD17+WLJt3plTaq3c
KK/NOB20MfBvqN+oU8+nQ9AmnVYKVFCKcL42YmJgu1JbTldrK9vYtVDwdMkvQnoq8Ao/N6FkAbJ/
hhd1bH1BgFjQcsysVSDJa5NsEcVT1hIYjd8RmUXaMegTEwJk0M8mWS0xfeJ/JyP8DJ2scuRq5lf3
WW5nnTDsxDjynDzjMUXJeLOCqU0EHiJrrKErZlkrPXMhi+wsxuiq8PJvYhrE29sr5OoXoWRa1lVx
Nj5Z/HaB52SyX+zFpjwevfxuTJOd2fQr6/DaNsCu/z+tLLnBYpKywepYN1eCNfxsKGHYCmV/VzWV
tZFZ0O9FrLWHMJLvqe/+t4XO83Fz2vji5JwCUsmtVhLQDLH8GROPsrb70VRsZbDilVP62oXutK15
qpzsd1lFRVI7MZyD7D/lBWAeBZDaFL5Z1XOupofbH+/a8+NZ1xYnqVSEFPRNuuSGPgKIOAmY35SY
2DqFRR++n6eAGAPj6LWeecyFZnhMpCl9iFXK3My+eL/9a1amkjZHYid9D6jn4rpE32NVfROriCqT
oHigbk3d3G7o2uI+3UUWi1vzOsmHaK65hVzKG7+rDSerk8aGNN9uqDVcgxpf7djJrrVYI4APyhlX
y+wNPgE26r6QY7rdo5UW/jL5ToZOb2DuC91sOliQIuKgkELTNVe9ZK7Pl396snwAaAnqyAmIuguu
1dsVbuDge/2dKGYrO8VuTXl0oeT+u/JQOc3CGVjey1RDa7YmJls6r6qtuRGtwKF+Z5t2gCU5SbVS
3xll8VSEsSMr6r5Whpd/P6qGSL0t0kwJ+c486iejWicFqblC610r0I+yL2w9HqqVrluhjVybjpRv
aNRygKQBFn7ejB9UvlQJWHBnFNLwuqlRCGDEwlNfe+MG40orXtlNr82W0wYX83/gHpCaMUbSQJM2
1AKlycbrCu1AUUH/5/YQXtvPKExRgA6QA74AOqed3Iyir8iumbTB1pONbTspUIrkypVgAnnxmsx0
/u3LgO20wcUmUkk873AioSasKLP0sWYvgAv/sdoA5686Tu8xEbRVQazrlSV4QXCcJ+tpy4vZYlHd
H/QSypspHHS7nH0K1D63ddxgbWsyVSQ4XE1SsXIm0xc2dWBmYJmtl7wQc7uWkp2SKeOjVGnSL7UI
MKJI8w9M/wj1sthwxhKsRlqYte2HqvFspe2772uZbXbCNzE2fmVhcYyUwcNfU9ulXfEwtmYKEjx5
UgopcijMLf8toWbuML2y5ooZymWWNQ9/o395MPm2ovps9ELhwkLtjwIiwa+3Z9G1j3rS0rL0gfq3
NM1HAqTMaB4Gg1LKIPpUx9HrNFEnThzbC2u1WxceM/QO2ycyYFSio6xbCrKpbw88NehMt670ZJdY
eJBVTRmjDxLi0vZq+V2ZWv+uBYuyk+PSuzfSWDmOJBD3rZF4XxIK8naFn1SO0XQSIMDOqnakwHNH
k4sAEKCkjpiDwLjMc+gNmwrrs6Pgqf2bVOnDSyyl8gO/cfpIqMwJbKoRo6e2Tim7MCLZpDhI86kX
AjsBwzMZ75IiBmY5NPX29tDDG7pcUeQnFQMkI0R2Pvb59tSHfqqHMTrgwQKXCyEVam+pKa7ap6Bh
QljkZSElj82ogtn1M7/T7uRCM15lo0imo4Xv1Q+xFOCUKmVM4stQJ2hpvihHNvCQVCa7aoSI7UDm
Y16KKABfu8RQ672Yd9goSpRW23ohT/jTpOkWcBfvf3pV7on5xSchCqE06xrAbyq6S8nWIPuHZNi8
sXMUIOVfazls3gNrBFuWmPmAUDakHp+cX9THro9cjqGlyEzemL3p/eELf+r0OLyv2sT/TcDrbRVL
T7ehRxU5sBn1MCRcgcYkfJE7inWtIocAPyo/FGT7m6lGErkBrdw86wbuPWHsJwfA8J3T4nd4bwZZ
xbHlUbvbppRwKjiqTLYcaWTi1N60jajk8K5i+T5MIlnl5jjU96qe49jGzpNSi9/9nAav2yt95Tlx
FLwrHnrcyehEWwCo9miI+V5vgW5IebGFQ1jca5XWYbYuJ9K2BPrwZcBqKLfjDtykUjTTEc9vk5ec
6NvwX5yd147bWNa2r4gAczilSEqlCq4q5z4h7LLNnDOv/n/o7+C3SEFEzaAH3ZhpeIvk3muv8IbR
YBA3B4pGwJoDGxWR/NMsF14YIitr4SxghlnlqGUOfycdT6Y4Bh/NXDdrJ6nH6ls8TeIROHz6aYYr
f9enQduDSZWrB02e3miC/BFQP3CSpLRcPzRrVxpm7cT7D4nRZF1520+aPc9F/G3QhO55auuzXuaN
3Q7Vb1/MlCPYK9MtjSR8smq/ssWiFXPHxHvJyWrCfZSYlVOUapuf0qgOq7swxtzP6TjFT/A7JBQb
jO4QILvjVMlUPQhVI3zrxqJ8jS1LTmEpoMYp1/N4iAP0Qx5kcVCQDSjzn+iBzjbmm1+bEGuBUBF/
hsU4HcsQyLmVINlgA8aSvyANJj4kcRZRkFTa0ZIq04VHqLgS6eZr1qvBr3LW4yczkWqEeofB7uqi
PuZFJNwjVf9Jj0z9e0tv/btZj/FXXQl+tJlVdHZQVzTqeFWpnfm+9J8R+/QeEv7AiZFSldmqaXoa
zj1Pmiq/8RoPetPKp0IxXlAlozkyjh+7pEoQEwXBKRnCDzOg2Q80FoDu6Csd1lJmvaiKMKFFANT0
j0XeV3d6hHTHnFtowgfdC0qEmS30Y/fTj6zK0yS1fNPTRgdWL34WkKBy086SXFGOULhWRNnppdz4
mnR6lhysiSLCKXuAzxSvyQg8vu++16ogO1lZVW4Jm+ElVmWqDwMZmZ0u1YY+tURyGRE1WA6M+7DU
WQWwpZieqFdgKis0LVSaNuEoZq6pV5LTTGr7sw2C7wGI7N+RuLhb1QMdOeEuzvXpkAmWfEjESXLH
DEupJJj2bDyu1LbArdHbQtlrkXhZ4u8/WWZetfhAhbT90pkbw+8KTH/94VmTOtUR86Ucapv6kFX9
a4EQ507ueeVmvVh8lS7l05wVMrI9nlqh/WaOJ63VfvrC7PR+50naQIyO34/+QrLAQoVnAUZb6xoi
qQsx8ytq+TQOMwJ2oXhC0HnRSHy4fXdde7P/rrQqppkABSIMA9UjiDylb4kcndMFuTRmL4p6lsk9
keDf02K6uuhCr6RmMLl61tl8XcSGOtUzQ4lBPEPpHH4nfp6AemjF+bvu94g2+7mi3Uti0p7FSQ7v
ELsXX+oRMAtm4c+TLsvwNfxzoE1044S6h+IhzZ3UIo2gDV+AJ+O61qrZG/NXEyrMYPjFQ2IZwme4
UVx+hlK9cvV1P/tCSKF6ybSBi0I/m4IBcBQawEHP0f+euqhjtpmNqezg2xX3tmnmi8yMqp660vC9
ZMYip5AUKXXpeZuHPM9wm41l8as4T9EnCEaCE9KSw/EkgDqim9VkK1qWPKpGjmZpp6ROV6QS1ieC
ie2bBVsgSYJXWZ6me4D+Y4L+vDV7pm8+UxR1p87U0NODT4nSSFOLT2aIaNcgc/c0pa45kZj8KlTV
v++Tfg9Jf62wpcmjohkooSErrVFaOal6zSQPqk2eoneS6cK5RyDC88nFnqMobu7qaAwOkFjTN7Mb
xFOUjOOx12ThsVHlvZ9zpUAjtQYwplDdblOu2kzayseazYsNAAsW0mWieBcjzXP7fFwpPC+WWZ2P
diqqaU7pHi7eeGL/vTDE+zYDHp1Xe0j+tTwFMRgBDFyqQI2SUK8RrLGppJU5DNCHijBB6lkZ7pui
KJH4oGExG41JzFtIL2KlfY2m5Nxrw/T+aHDxE5ZQ+E+cnRF40xnecfONeuFOg1g+h3oq2UNXASmQ
YdJIkq5/lfvp4wgx6O72u752CzF8l1A3UbiP+LSXyw9la4QAQtjvcYFKG7jNX+MgEwSt0vEZyTro
bgcvQ4RUHNKAwn90QxUbfnMLFbX8mlr++JhOQXSQYME/xW1q7QSuv+21VeV88QNXVwGlYpGOsM88
rVw0/5tscmqNG8nIe9XJ++EzWaRHAXJWqwBDoUSQv6dCjBNThF6LKc8MscsOslRGde1MgmbYJrMJ
5QAn1Sw9KmDrbcpFyTWlov40+l1/mnwAl6HUzm9ZI88P+mToZwlan2GlKWKSHEbsCSiX5OosFaHo
AEgwgdDy6mw/jltMOEz9gURd/yxWU/XZl9o/4khGXMSR+OTP5FlFKZuPOhPCp9GExuHIeSaVJ8ag
5LJ9YsS4b7Toy09+gqaI3iovShokDuYLcmnnrbnnxHrtwC3i47w2EqRNJqInMcrxvTp5XfInVNxY
9Z0I3UUgD7c325WuC2oC/3+d1cHWU55wznXagaPpO/5symjSoUcJl6udvxsNdMG0K7rTzqp7j7fa
4gJgU/zHoG63cyw6jSi0Z6OOplM+CphHBXkbHfK0zFyjEILDqFWRl3YQ58IwxjOlK+vjIErVsbPE
Z2kwp9NQBIGNOK3oSJ0ME8VU3lRV+tTnxo9RHGE9jWRusyXdZ7DQ3Lrv1O+NMicIFPX1B/jF08EM
yWYCfwgfEX/yR+oLxmltlkyPKe4qcNh17S7tRuUkmM2LWUWVJ4Zq5gZtbh5ia2EgD7OIy4Zkwd2e
Zk8pCsgJA5VCyGDyMYuUJyWomzup6qxD043NobQQjzZzcb5HgG96QvSRWjJSXnQf5y1xzpP7tivb
YxbF6XlsZRPK8fw2ymPkBeZYOSHoxM+KKv3MkqC9zy2SaYVRA06m01ONFIpXCqr2NGLXxQRS1X63
UyvvFPybu4f2LkYccBoQxkSxbPUR26aBhCA3gxcAgDrM2MlSYSzE1DSzxJ3s88paOE0ihSJrJm3j
tSQcNuRCF/gB47xsiDDUSMUDg56nPsP14PbeXILXKrghlaVrlkGLdWuBTK9NqqxBnjw5TatDXADD
STG03QvyV645cK4YCwA5XbQnVi+vmEEPl7VI8lekL3rVZy73+DGJgu5OFuWHostqu8Nk1JHRrnTE
Tm923uiVk3/xA1ZBvJBFI+mFlAjTyuIJlWLmYyqhuIj74JCL1QdF3IXhbDNeBqCarKnS4rm5kbUB
rDBivAbSq/dwmjnSnziGp8xrdsLLtWVwfaZMQhVb5yK9vEDrNIbGSoPVq7EX+p1ZdYTbXfXEbVU+
1/Se7QLbCCcRjV9+SoPg9v7Z7lQRJQ/FkFRAj/oGrFd1QR2oE9b2qsDtk2K+izFrjSaegdistrPY
FrwMOg2dD9hkzKARMFnVEKIh+2EkUvrldaEdJt2qQQZY0y8hkp+THMlgvO+iD0mmKUejwYokKdQX
aUgsW4wVWTikjRI9aGXTO2lHQ7Crs8Cty3L0StOcmf77GCFW0tskdm/vf0v//u5VihUJpRDpYjl5
ihiaTE3k1PGBTx1CJfv1/pVwiDFh7tJ63qija2iuJonZj96MKNE5i3z1aS4LcMdN3u2Ejs2+IyAq
sIh08D9UB+t61beiTs9l7MzxDiGid/LHWZwL6NJ6/KFChuGjbEaRHcqS/5Ibk/LtvQ9KOJZpvSIB
j5PoWmZt1OrI7HQVQSC8HPMw8HyVQZsufP0flmFno3oEExq54svDVYxJJ2CZMniiUnhKG5/F+iPc
rdfbqyzf/yIKSxxfCdt2mF9XWFl12WetRkXslUM9fE6T3G3Sqb5b6Dpu1CPioWZmyASjVHd4WZvM
RIKgZywMPc4wyJHVgaqgUJVySOJVC8aj1dYPxqxqB1P5kxjl59vPuGVMs5ZBNF+001lz3QDAQnVK
AMhPHh1qJ+kxRTHZHvFgz+NwBBdzCBmwF+Mv2hGH20tfeb2IHgNgJhWixbbu1EvYsluVLvVevdiw
C0y33TxP7rhmEqwUOwky5KSckbWLdm6dze0qoQK4iDfy0PzDemGamXy3JoefWDL6AkOk24O651Rw
5RteLLJKaqfZNLrW13ovlVIVNt0YeFFj/g6C7tS20h49ZxvwYVuBz190xyBtrUVdq1gg0LfQICsG
eIe6Y5Kg+wuHatgj1W2ubDootP4kyGGywRRttTeRcs1xkAaS7UeJgWjM+DIMwuQCDW+YkZa4BDbx
Tkt0+yqZ5KDrT8qlqEx0VksiWj03qpIIbt0ajpi2Z8H0H5F++WEOewLZEOg3h57YCWtVRgiBtGa9
WNgaeZOPku+qQRzdaZ0uP1ZD3rtiO6TPwxTUJ36B4KBS8lyZ4J3HqHgNjSB0RpV+TKZjbqaGmoYw
irzA24LRTSdzcIWebrKg8b91ox4e5DRJD62GFYKpB6k3JeULsO7qroRXPgZt+8sKFbx3W1rw7tyM
tSMuEkp9hl9sP3X93dRONW4fNF/TmM+gZ/1jj4PkN1VJh0+Imkw2Uf4nBM83X9ArW+yEY6Ra/n2p
at+pEsynnorXqeY2OOMrDjQuTD5KgfggIzLhti0aR1YZis+I0BRuEAo+YihUtDnaUwec7AMXJXrc
WWRB/rXskxM4eN+NGeh+CIcyeZTRv8CrvJMTWzPGHLkFUXhmLGP+GZLOsA2+G2ojc+0JMgoC7YRg
lZqEojdJk/GIhI7IvxJnrtQ04rnNZ9NuQ6V/ziwpcwGZIxpSVln6Ue9iC4Q/SjGmPstuDlYeSZZu
cjBGbbnOgQrOBf7zokmTqPLn3skQETmPvjohCSL9zGfG1lYA0N9KkVgJaGODMIb2OlHaP8L6+mTm
TBHKfox3mhebAES6JHKMFCb7f6Pf5fUlwMqqicSpZ0VehK/lnoHPlT9fxSmIc6ppICfWShudoqGN
0NYoNg6/RHpl0afbkXsTAxYeEjYb5BmLa/j6+g2ihHw35s8XzA+TfD8xGmY0GMJRjXLv3UvRGqAH
J5PKqEBbLl9VrRXtaDAtdEkGfkRBbYtN/RQxzrGH1gXb+vH2cpvTr4HVXCz90KLECn19+hNscmaU
DVWX2+hNHse3Wm8OSwu6yY9xMzhJJu1kz9t3SX26pOhsBpi+6wK2AsgzSfgMu72f/h5D7dOY4upd
5K9MMGN7TvYEIzc3xVIP/7Pesnf+6SuSn02jiOcLKu2T5RhlYToisjoMXP3Muf0yN3F7WcpEVIks
hs9nLj/ln6X6XGeSPRFL4AyU3qA23SkW8PWVzDZEON68u73cdteja2Dhk8l7pHBc8/R1I9WRx9Qs
t6NVdvBHS3uNpW7Xr2Mp3C6yQp7K0NHHWXAWMgfg8qkkAewhIGLLbSqmmWMmN6cmqnpXEnJctZUQ
iB48hYdI9B9Ef6wf0dRBM0qcPkrJLBwHIXNvP/a1D8qwEG8wjVOyoQjJuRRNGC9abpCWTOEV8RSP
U+zS1/Z3tureSquURi2YNRBbLVcYuocql7/2NEOAmWCjfvuRrm0cA1VFUnvopKTAl694Hpg/Tllj
uVEtZ3bbo4ip0AeITeMc0Ju7vdhfTZDVBwUxB8mKrj8jjPU2pdSkCgWD7KJQnzwkYjgeskYI74PK
Mtys1C0mDAIiWUJmYQQvF0ctF2bbX4btBbWVbfTZF0Wb1VdD4QjpQ/85TzK2R9tXnwaIReHcVaLd
iqpDJiidxRk30qBgQiX7yUttRo1DbTY5Vpvi4Noln9U8+CEkhv/19nNeCTQIL4l0IwwEgzZ9D9X0
0xj3D8Od5+peYe86eDYrgKCt7lyiRQJZWK6Pt9fchFNq3X+TqdWHRPCO16SLRABAl3VlhwF38Ks/
NiAdXv3mz+3VNtuG1egEYpBHw4UwsOzff+JNbI2zEU0Ds/3gqKDKBuQauRnABDvnYDt+I1RjekFz
jgSRALcqPzuxSYNJq0uvdcSD6KaOeYf6nCMcMy/w9lLSzVOxGH/pEuogBpj11WINYz7scQaMYYo3
dfomAL+r0Pc1vtx+eRv7RmZdIkEa8S/iJ3XZ6u2Z3TT3DE9yTzxqNqri6NCOrd3brW0cZcz/6Iuc
5/cO1xktUH5SMdMb0cFwXH6xth2spECxy2uEr4X5J+rO0vht57k2TU6NvjClwyJqwTOuG3EDjHBh
mNrcGxrhs54jgRmPp0jSDhLql4JARFlocmJ6Hyc/by+9jZeXK6+u2sYcYjFsu9zTi1dFvU/xkEz3
KD/bU72soSwkWaScdHMVk62sh0UL0t9Tpo9m/FwE7iTcmxaKqjuf6tr+YCU2+6IdtGiCX36rwdIT
wWIM7lkfk6fR0Q+xQ6b/XbXpn2FTop7eb4LB5yKPhTyD2rS6AJsvlyyKGMpYzpKtdtSyYxm9l5+z
/Pm0vekHYLy3aehLDCiDImb7xf3XCfBWDx1tJwe6EisUjhPjAmXpr2xycVXpBMmnvUC7eXBnh7+f
0vvF3ynz0qO0kwJtdxyEaZmutozIM039VW6CVFFqwTZJvXy8z7svvnGS0tfbm3oT0pkWkPgs3Sn6
vZt31llkAVY55x7yc7YUuiL20bHDzNIWKluNdjDtG2s/nVELmaNJlcFFsrmcwU4WGhMCww3+JHZ5
l7mxIxzUT9JR9AondE339tNtXyD10jJxwckSvN96xANtCrOqgf6e34T4WQdjaTd0z2zfEvYaRNuT
S//JWNwKOcHQ2VdxHaGFHCDuaLlE5U91rPgHtYtOqqrNP7JqoHL242qn8fU31l2mOmwNRvpIjQBN
BdV0eaCsThkU1eJt4n7gBqfcE9z5dXxBPN4Nz4Drd77eNiOns0ePiJtLotTddKVIWTuh1XU3LAqU
TSuof4iY/Hr3J2PEyCjHBKjH0632fK5YyajKhQFcf5bO3aLALWhZc6fnwJjfuZROdrFQOxDCxqxt
HY8aDdAuyj48T6iPQKLlb3KhIaMmxenOPtxc+ux7RkcLm4NSY0NEEHRVDrKENyf19+UvJQDQCjZ/
r47fnOW/qxBdTdrc24qpnCEKhxw91xrrU+d3zTFkLu31alR9EpgExky6H/o+3YlSy86+2IW6yRgV
JYklNTRUdXVnRTGwWtAtijv0xeSErWh4gkiyLNLPksFkaTKeSkoAoTQwu9aRzGpP639zzDlui30B
/wUxv2k9Z9NohQECE65aPKU4yWq/s2HnrG32PmQb0kNTlwBqyZslNBRv41HsFLpppzkI7yxh3EEp
bR8CbT2Y3mwQoiP97MvDjEVBh1ycJbuhLx+ZzquOPEm/iwGNiNvb/sqjQNnEtA7WBM+zlvepOqCw
La6fLtDgD8VUvdTtzsBj8yigD3UuSEAdBIzNpZKlkT+HI9QltfGG4JX8Nt2jKl5bgm3ObUIXafvJ
zUCakS9iiUI5Qx02yrfe+v3O98RTLA6ay9SVL77+IK1JgU97Cf4XopBzrB9mRdmJQJsT+3cJ2BLk
s8vmWp7ynxKnrM0JzSd58ObZeuq0mtbvjPhzpWa9Oyqoo0/yhEj7DALw9rNdeX2cWAVNR6zNecpV
lM1Cg80VRTJCdIZ6qqzoI4xv4auBAMrOI2522zKREcnL2Ng0NNbxXAHxaYRzIHpDJPZOmckFAtB9
6d5+nqurWCQxqBEDWVyvMqLtYurocWCnmrafR9B935V8j5b9N5JdRDqehVnJXz6ZCdRr9bmkPB5G
mcG7R7FIf8GsDPMg1CZ+DXk7oc2v/ShiQYlsLbfSnx0Q9ufGGhW7taaYbn8BYcILpVA5GPPcHy2D
mUGtaf0dg2vZlSfthD1pSJ+9OqtJ/F+sC9Kz0aTFN9A4QFhN/SkYZ90Jh0z93KdRCy8EgNxcLoLb
pVw+NlkSeWPr+16dpN+SVPgFfa+l52iNd1ESti91j9y6qE/1Uxck/UthGKfbX+HKrsL2hNLl75XK
J7/czmmF9HqZg6gpdNTJhvp3OtBuNZqd8LKtXfgOqkmoJC9eFIxWtUtdJYGWqsbsRfVYly4e3uc5
DNQvUq4093WIMUOGdIUtGnmYHbgMk4dWYVQz+MY3MW5Sh9kCMnc6df8h1/J3Cznx65D3ISXjbGG+
u9olSoELvaVWkxcoUWg3TWpHYpsfemriYd7Z95usc7XWknj8E0DifoKnSffCG8oO1YQJml4/+Wwp
edbPMUbYtjkGo3P7M187bAuLgroBzSbukstFpUEP61bmAYVy+BXMSBOoILJvr3Htwf5dY5XaTpaP
UH4ImAMrj1NiBP8Z5gswif+6Pv4Wm8XO7b7NpHmPXLoUJhpoh03XlUmlNTQ1JztqCvkhiQz8a4so
/QPEorkbNOWNqX7odIr8YYwzpE6TNnBijSZAZM33St5bO694O8dffpCxKGLhbUWWv9ricSMObOaC
VD5O/bvMx0+P8Jr/l5fgKq1WadzUQkS2T+NfWVqUQB0Ffec0X/nM6BuRGOO7Q/9tXdG0WRmIcReh
BqAVg53WIHxiddpp1175zou0MKUTR4We7SpkzJVfxf2iohSr4d3s+6e+KkFjj+ceJxBV+B9WI3cj
chO9sQxbrZYrUJh6PDg8Xn16T22YOH0bx+zfzn+sJ3FyenwUdubd1x6RvjdXH0A1Zl+rrYzVi5Wi
LoaCQ4j5tvmjxzLB9oVKuE9zpr6dMe4keNc2DzUNBMZlfrC9DTVr6GqIgCjlVjrUp8onzxuqFA4W
btxGhLBHOcIEqUxz+s3oNLPJBN8tO2BQD9DfhFXEjcBY9DJIKLIo8G8gdRvkIKOoWXBEL4STUQ3W
ToaxKa4wEGb78EkXGCC91cuV5LbOAIB0o9fW4YM2zYdMzh77urVVodnZP1cuOPoxlFlLkb+ouF0u
1aUzrdsqAY3FPXjuAAv/8eNMh3VsSX/eGwDhsqoobmuk6tuhLA4ovdwX6KWGFMQwtCvFAfGLtB35
Wu0b30eA8Dv7ZnlRl+kN4sT0E6z/GzWvn64ApCBnLWfRaOT0v2hESc8gAXUExEndaMBJpQ9yKD49
E31NacOdeLN9uRTI7FkFv19au+vZsNIOety1QN3iyfePXKzPiz/ew1xLO5XWdsMAkCKvhwFmUPqv
W8iygYdOgWCDZ8wjUhJQWDkCXZAV0Ezj0LEmhjm3P+a1R6MFxfwUsOoCE7jcN6Vf9amZsmJHrnyo
zH5yExjrWViaO8Hm2rOR1huMhKjsNg22QRilSrY4DNEQDd8SECkVwqqprUTV2UepdufBtqKt6CDx
0cA/8NUAja5OBFzhDFYrRZIMyTh2zM7SPtXI5RyCKZ5bp6qUL8HCGO3iWfCCwbyLQku9y0KlcJJS
GqjVI6SE5kTsnKrUiw/FKGR3bQnJDKhhckxKod7Z5dtrDZdzKgTUeenVEZ8uv0VGH0agoJy9FAR2
IpvZMlKqd97LEt0ujxLxCCoX0D7ums2Ux4Dc1uKWsdAE8sATwuwxUOURtrzSnCNDhLRmFb3jj92e
b/aV78/ZIYtBrZ+W05pKNjahFWUhob9txcCuEQ0Wm0g+B6MIe55Rt3d7Y195zr+A8wXaCMdqDbCA
WT6lwWyigyBY92KR2lBvviBW5/QGogAZOJ1yb3BxZUluNhCOILoWKoty+f3MQB+gEEzwPMYuddI2
eir1L6YlhLaOF3lEqZSWQ+7MU3YepaKwB0xidLnxRFTT7ASAkh5KXy3imJC/gtf9fPuFbE86PUsm
A9wNGDHxGS5/3ciXSUrF7z1VQV9Pr/0ns2EgJQyV+O59/Le3wqWH/uPCL75caa6SKuxUpffoC2Me
NgtMYcOh21nlyvMsVx1kDAWAhLIOynMeqWqFuoEXzOWZF3uKQmTk4Gbcfm3bHImhF+1zDBkYw24q
60YciygMiwG9iygEQpYvBsiopEDKjN1KGnVXTq1sZ/NuIwH9NpAWMCbAs9A4WL1BroehsTDQ6GQ0
SuhVDmm6s8T2OC4tPQINT8V0aj2AMKdIAf4XDF42YFqHD5nhyG3UnCsTA5OgaHeWu/ZEKBEs8lJ0
KjZ4J75hW0oVUNgpCJ8zVfqURT9vf6i/aieXkQ3j8r8sCDpW2mYAJgUJuYjMBldYCEheqgiQ1STr
Mccc7lumauSVbfQtkOXH0urPCU5n9/mivgCeBfpSL1enLB/KM+rv0X2jpM/NBNFXM+ff/mLppFb6
r9qf7rVMsZ4l4Bm2mWjYPk2idK8IMm5/cV+h3KP0SM+JMXUvAhW3H/HKS8SZnd4CBSG7Yh1gjDpJ
EDNsey9TylMNrdi33p8cg3yFXgspaJkYrXeeqNdJNOFL46GAdphzbP1SHnTOjref5MrhVSEUsxnI
i0Hwr4KRLgrBMBQsUxafcu2/uv2RdHtJ45W3RbijeUnEI3lZA84RVPJboU2BfcPNTBDIipOdp5DE
5Xeu9tzFGsuV8E+XI5OkbAxVNBTE2kq++LPYnwO/aj4MYpU8+UWAZUGII2xWNOZ5LJPC7jSE/nsd
fWcXk4vmKDVC4WRaYR17qOBOKTbcxYExtl81ZFNcZBHqe6HD3UjOIYyYtf51AnWLP6FR3ut44UGa
l7/4RTxi+hMGR0ENAkdK+vScLIrgGigxx8fo4nGqRwmVpUSPHCWf/vjWWGCFXnZ3epCE94KKmr3c
ZsepGX4NKbBEKHbRS6O18bNchdIRPt18rAPzsyHIgpcLstfksGHhJekfolGtXWqg1haGsMH7cZKd
IVVHVw/66RMqJsYrMijRgxEryZ0+Sa9mBukq7LvfA4aCNsaV+peGr+XEmCAwkhRhApjgdjNyX8Rt
gqemrvzHXB6tL0DCKaKkvnAVv6gepkBqPtTpZNko6mMZOKbR45AD/7GCVDvJgkZ/v6SNcLRUHWcA
NCDtwC9rW5rq8izMsp7aUtUnrhUUSYaoyewnthX2+EIWZu3PttIjEdANZvqCns1TX/qDg7tlBBb4
zzuPA3uU4wA0k0wF09ZVvG+0cswShNy9aj6YMYImoTsyEb69yKaIgmUt0gAEAMMyhMrLvSqUmpT1
fowrk4xwUlhwh0nRXcwEwJb0tHOhbPWQMnLFkUFwObcXv3LdUAODrmAKR2RZt2waITYEoBG9J/HN
7C6i/9gPDdy4UQC1qPj6Tj187fCzEC8VnyPSnVUu7Vd11Ewph1/CYggxVEds9gCuV5fAfgqgm8Sg
cd3ZL3O1N3UUIpBM9+IsP9dou77/pVFpL0Ap0BabppAQtkPUDknvmVHrpBiZhQnWDVLpAP53by91
JSAzJqWi1yDy8ZmW//+fQOajdxlFEe+rHPWzUSC4LY534rTXFb5SlS1tcSgxoHUNaB2rwG+G5G1a
C9WpsZ6hMYuCbFvpY8poojZiO6rSQ1e3R8n6EAvmuWw/zlL5QvvrLhwe0Ao65hZFv6C6nRS9e4My
E6S5Ru7OBct/Ll8ATVZVxEABFGU7O2i1389K+VmLSY3kZm8qvN051CMKp53qFGjCurUYlQl+gmhx
eWWMwEOP0Uz/+/bn3Flh7Uke1FyLpoE4WUaWYGU1uNa9QnK7Yy4ewlh9SQ0TG75CAUm5pbhqejvu
iddqt5N/7y0jX34XuRcrJcp4EkN5Hci0wq+x9eX2y9rGpssnWUVfFACneFqWaLJ70kVTc2Lmne20
ky1sy8PLZZZv9s8RM8noxUBM2WEGHuSNHzppNJ9aRfMCOfzi+x8Gbc8H5cpxY00mgzKEOybC68YZ
ffm8CYd+8nyhtLjh/yMOVwfdh2ejtC+9Ms53fj2bbqKI2SEamlNER7bT8uMc+98KhZxMwmI5sRBs
7CR6bWichV6qaeHOu/k7mblMpPih4IUIPgtAZF2u55yTLmnawesjMp5WN4vABhr/Ws+ycVRms3tI
hfI/QpRyFwrji5BmtRdIOQMe9HRsSfOR09KV+RBKQ+3QfuCmL5GC73rNm1slU506LZuXSsiVF1Eb
9GeZh3PgZnRfgiIET0YH0x39efqaV7NiD4PZf2jk/JNfyMFdX/uPjS9MR1WO0h8+9S2KQ3r/NOGT
u5fib/UVMXjmhl6ApGQD3NSXu6RB7sXKpG7C5zvBh1geDiKcLybmTp30dlglZz//gwDa86g1f7K5
tI1Jf8by9rcSNh5EpcdYrD75Sv5FjaTzIGsPKMXjeB2dURF+ZZL0kNJpT1vtYMjFH2tInXboPiYd
UiVK2h20Vjjj2enGVvhbwwj7kGr1TpvkyjHgwgRqrKmA0rjWLh+QgXtW+nire7ncG3aoW8dRr567
oDu0VvTdz8kltXGvFrgSRf5SbAH5M3rYdOLbvp/qziL3aeGPH5DOF16kvvdPtKDa0+1ocmUpyjPo
g4R3KrV1aTPE6CuGtdB7mnms22crv2/0l9tLLHfR6rBg0oJgDrMbps3rNnGD/fTQj7iqBqb+uZTl
+7yvj7UfHLGYuVfV7tf7lzNps1B0AqfaPJGRgKAAKdh7xoib/XSvW/lTYbaPgtSR6Od7E89lA6ye
bpmZ8JGATDFkWN3EQWrERaQw3VODRUHfvKe3b6vx0UikU6OHTqOargyKYjpb4c5NcOXbXSy9Onwh
9WKj9ny7OnusKx2V8R8ogO3k4Ve+Hqa4qB1xBEi01o24Qp4SH6kunEQ1Cqcgh2I6telpGMP+mxYP
D3VlJm+3v+CV52Kn6NT1FuXFhmtaDmMGeDun9zdiGREZ/l0yi9+1OE93BhjbcfXfapuqm+HF4he9
/JJ/Ljk6md3/9XmgcD7oVU2qGhV2K1VOqWjPk5D+FlL10AXapyaZfghaebAG5QQgRdh5y5swww8h
n+UdLgIqdJwuf4imgCRbxHE92vYU3MNJyYUz+v+PltS/NPpbJxTu7Ze8ybmWIk7hy4LohWWwDmxq
2qVIZlUDrq3xyQiGJ8tM3psMLUtAPWMaxgBlM9OQ+lEWDLSmPJQh1VOkN5/heyHFOxk7G+ba21to
Z6isLXtmDaTw61RLJpUNk6KvQdus1p0MO7lDomTKfd8kw4EBLooaKjqjt9/iJhn7W6UurSGdF7lp
FIaaFGiD0VHz+PCSK6kVz+VUIiMkmIGNkrS+89U2R2NZD8o3qQc9io2MBby9OWpLgpuY/7aq8YF0
3+uK5uP/8FToO6CkR1DbCC3E4K/zOqTAF3xPyhF1gs1AXar8d3uZLQmAp1lYE0t0obO73oPhIJfB
kKFSVM7tYa4HGlGiG6oaT9cemAu8KP33qBKcwQSupX1HbmWnZL1yCPhqANqZRIO5lZXLYzfnbRXi
Ut15c3+2Up36Prq7/YxXNghACYpH7gdU89bgxwoRX6VRgt6r4vPcuFlb2IWfYgEU7USQKzsDaT6U
I0BH4GT9t/f3TyhTrZ4Osqp3Xl1rNuwOT6AqQEhtJ/XdqvmbiOgv7BONuTohenXfMUMoBABRvReK
RX0yjFp0RhCDh1S37hsD4mMX5Y2nxfOIHnoYvs19H9w1zG7ePX/kh9DH4OwB0t4qujSGlIozTTvP
mBJCtOiq4Z5hyZWPx1PSi13uomXMebk9pCYeYcr8P8K+q7lSXev2F6kKkXklrJyc7X6h3G03iCAQ
SEjo139j3ftyzu5dp587YIzCnGOOgEc04Q5ye4097cP29m+zxj+raNw9d5o+5OP4gLjx/vs5HXH7
0FYJcmJAx/tdDetuXr3lcTWh+0SSATGrfc+bc2IiXsD7kqa2dnQBJTQ0pzUlBXz3ggc+9F+za7pX
Qz19n5iRjMzTrsWILvNAYwPeCUo3Wacwo8AmjJwWFOz+mGtdI0E1WMrDcjc70QnGzKNeEZboDABN
47ENcZIC+A0njB9q2KL/5VD7o8S4vz4Obgxa74Zb/ywQm4bD8rmrF9gA1Sl801Nhb5bsO/jlqs3/
3o7/clOA0QO/jPtgEVXvP75oMrbVIlYfRrXlLHIt16uOFS/i0ffxjndz/nmgewPK/fv/fvD9P/6v
MhF6gf948D+zb/x17RvGAmzPdtOVqZ2zWqEl/JafcBOfl79ciH8eBi6wU4BDkGWAzu/eF/Z/HAZy
bT34SuE1Ocw2SigjP4Bb/+XA+XNzuA54dVBUYUwMfOz+M/zHM6rKJdPsQhdR4bq7C4LkNhmyYP7b
fPbfngMEGJ02BLqQl/7jjA7AMWXC4DlNVZRwjlx/DnI3kr+ca3/eBBA2IXsaFgC4Xv8QyXoYupVB
rKDyaDM9F+XfTCP/XOMIBsGoHdsbhII/y+hhWRywlbHF1/2kUiG63Knzcr5o+/G/V9q/fHt8GNR2
gFBAt//nd4FuT66KzmojHex0N8LQYMq1+pvq/V8+Cw5e0D9wc6KI/OfFZnsn6lwWzZu2b7azVCus
Z2yZ1v5cWK8Lvv73S/1LqXAnjIMrC9EU1vY/V8HaM8V6nFnQFmuIcLscZiuZe/3/2uK/6QX/3Kx4
GFq5+2wDjMN/9nS9cqeQVBWMJA/BZj7LHT34m+Yg/lJ9/NuvEGUxLhdA/2i+/3EYSYl4VRzdkCXS
cRv3FzojIATUu+///bv7t8dAKoj3wEZFr/+Px8C302+0xIIY5wPOgxkZb826bfTfmin3jyMOyD+E
eMjqBtsWAMZ/HwgOxEOibmKxAQF1E22azXSMT3YLC4hi3AKm+t9vhZLjX1a6B2bQ3dEZJ90ffSKL
Fq+vMGQuPNmqJYUj3j1DgdcSzFcy2awNeVO4/eDJ1KuDLluRgHBwWTDmSTQtj33nlC8NjGcRwZh0
144mNU8rvSa7KKlmqA/m1iui3qlPvR6mQlUdhxGRhrVszYPpsqi42lY9BjWtIaPIWIO+Zun09Ih2
00OQZFCrM8IC30rhj7/heyieB4xGi3kMFuS6YKJppJEF4YtNxeL2T7AB7zw4GhmTrayOs0SW7Hdv
AoD6SId7I03CHmG74IEGP8rXOIL5eOCxS8189VtEFJs8btkByrLy08IDWBauXV+9lvcADCWscBtU
hfQyBaMo4NkynyC9qo8sTPYtmBQQ5gQS5U1XB3nV2/hcO4n8rEEeWYvS1OSVB6F4dcdkvfYR798d
0nknEgKZKwVdP+NgiR+q1rSwhwi8l7Kb19RpVfBlxYw0QTp04gz/GBiDWOLvemPtlAmnjh4xrPKr
QjTOtKNjhyyhRRxAT1hYapdJwftXzP3BlSpqs3GMnKvuFtgk2GUu8zDoBj+jIWMrRsVL96jq+LU2
9NMDPrr3A0SOOKZpH3y6woRAO/1OJnAWQuKEf2KN9o+ichDMAPYP34c+i1MzV3d1UuCe27mtN2Go
TJ2SxoUvBVJkLmG8It4Y/Imp7W3RGj3C785HMW9WZKxryhH5Jwz4gnnLFCDzZByLBB+2WBY1uuii
HL/PFRm9Ax2drfHL9qBnvRwGj34NfXKfrZjgo14F7BO4Go4wJ8/9yi3HXYh5yM8FCUivDSbb+wAf
FTIYhJYgUvthqRjddbDQ8FPr9l9xNd3MWlZ9WtMAI/tonPEWnhy9MYVZffNTBci0ACceA3PYp/gp
DzEf137f7Wop67xp/fMA9uHBwkWpUHWCbJJ2dNIJl026tMFDEGubwbq6S+EQMjxH+FhY7A1+iGBu
/MfYysfZIg51FY29ignFLKyeY+j94NHMGX/zgqHss7XjyLLotL8LG0gsKoShvKKNb3YC1iK45BOM
28Y++YQrcJR3/RIeUNNVEIjfA0FSpwvINvZY/Cyo1+8i4yeFNKxLW5GAqme7yTnTPpEbTNt/lXFp
d721eheFTIbovSaaShd52R48EODkoBy0fsQx8tT7zHLwSqv+0JJw2dF+bGFEzdmmSUq6a8VQnQAt
+kU/MF20yh0PYiXlcYqdbtcZHTxAU1BjOFiCBcXvEaMNWeYH2bMHW00w6/RsfVkrMrzIxLwSOpXQ
tWhzcKJlGOHNiyCVUDBwm0amo2y2wbjVTeJux3GFEa3DH4hjEdtNBuzNJa6+UDp7MARkM6fpWkr1
0E9ygFfhHMAywrXei9cb87F6cv5hIP/7mMeZ3Fhp1lvkYUirXEo2gmFJ20G2D2voqdNSrQiBhXd6
kEaLG+dNpOUzis3hzGQ0f2ildIoIHeeKVG+7QVmJwbxsJQxiOvZcahADwAeAV5OjFrtrcA5cI26A
vMbiaCfp/LAQU2bGHe+8kgS5u1Ifokg3O1pOv+Hp7gaIU7o79tAxAL91bSkSMRtWvUbCbU/gUYQI
EnAw9uoTk3oudnUGo8Yl1UZ9Kjn0J+JrnGbIAgJWB5B444whexAV8W0Kzru6eJBxPdV3S+kQBrCF
5xpYeoTsh+n9IZu1PxajaiLQfgUWCZe/ZgGbZqkbmyKQJnoZVSL3JXTbNHXWJkonpqYCIqXkJFt8
w3SFeLfC28ZuwaouxLmvwiZTQzL52YSjCsv0LpfCE/lnhIwYmI+KaDp3UgfdhkBrOKV4A+/qIEsk
pbGNv/xmVuA8tIT6GaOD5+e98Nz3zqlVNsimVWkblNMlqJr32M7lR9z4fgOiTdttLbNIMsLc57mB
Hx+s5qZx3pSgkiGQwnJn384xf2B6JZcZSJZMUfcMyHfH4DlbeSeCtG2Y2+70qoNbAhn5dvTDhyrs
qisFWfXCetamoMfU+wVwlYKpXUhOXJbdj87VQAJWtizv1vhR3ixxuKFRNebMhwa9DkDmxOwegHLP
xf3mLtkWXXD84caS12kjnOmop6r67pdYbiPbYLajYRfrFJBMwU9K973NaWLtRwmHvA8P60lma1/R
Pdf18jlI7mygfS83uIiRfA9nP5jYNeOgvjsxZg2yI3fB4DfZCiX3q0lGItN2cOrUrcsQmUAoZheE
NufccV4qEom3upSnFdLrR6qT8szGcFdis37BxHwBFZ2bfV3xII/LtkYolQzLnXXU8K0aCVeaqqrV
FmQWN6NBZTNjhd6OwyTew0mwTCne70vWQdimzUjRFKw3KD0E3jcCPWmiOGcVn+mRTgjkSJHay7e4
PmmWBBrW5pWkawcrRLlQBGfrut9xN1nPOolNBooO/Wz6GoQjO1P3DAKRA+Pq/m7QhKwIkVZUVNcJ
Vtc5VH9exu6cK6Pse2PvOiUqdZXZNki+WALOZVs23pTCPjk8QG2rjvPSxHfYpd/3bospy0Rvc40k
IRe5RG9zjcQQ2oD3AQogrqlxCDe+Un0WBqUfQmjYgcxUtiXeusUieliE5Tkqh/lRjrU4TdIPcYr7
Q5v6JbwVXT/qPkgN2lPasnuuQeAM4RNaUr0LqviOtJo4uYyqEseBrd15kku8a2BfT1KdBCKnzsqf
EfwD33jw38wW+QEEbuzszFHk4xqC9O+n8jv+4hKnvsp6hRFj34zBA1LGsI9h1byZoW3YaBzzsKMw
MIhwhgY4haqnLGxlAD+CqcnXoHOeWBi2RRQj4Vdb0cNl2O0gmFzdF99MKDH42BX9Wno4Q4meU1cF
475NpCyUcLxzNJQWGI2Pdhrnj1fMSkY0HQggiqauj4heotlCJ1Dqes9AC4vkrvjEbYWyFiGNR0f1
v52Ilk8L4kYu5diKdzna8Rk39FTgtIuvSDA3WChJcA3cOn7s4nn4NVGN+sgRY+4EAoFnkcvZuYva
6IOyeio83E1FgylnjtpHb51YJK/9mqBYhBbKtQUd2JgOXXRwqjF5buQwbAbI8TYgsxrkbKOpB5cR
E7A4bO5pce6qPoVIxn3X4hDIF8uDFjtyiLAgwlo9Ep+f7D2Jj6/6sW4a9drH/pj5JRQQS8Cdre5N
0qQLhD3Pa4+1a6KyT12nHa7hopcHJEYkW5+V7oaX8RERJdMHXGgeh9UvEZ+8wKEewpI+HbxkfnM9
gE1Ghjwfy/FTKouwDAJRTmdM8I3bpPlBQ83fXNkEhUBXWAwjX+mhvY9KKJSCKa0q74BoPR+XUMSu
CTiOeGPZfbjdLF7GCdanE8au2zZZy2GTcPESOW11QPggTXL4pIpnaGT4TQWR3nZxO27N3Fa/pHJV
5pReneEwc/BVG/XphrrLHBFVm7la2UGhvj8xBeufxC7eVmGAnaEKmIukaWANp/AQHobYtfP0K9QT
z5FjwHK4dFRYSHTnqJidoCa3eTA5beap2Xuhi9c8SGH9z0aD7VHFkJaMOAU2JEiqdyXJ/FuUKz2j
zYQRMTW/BFuib1h2fiFF3WajTY7jyuttG04/EBimrzXrnC/knHjnLknGYoLL4z4Ox1NjJovEhN5m
4chrJLWN0R5G8MFP7dtYplyhmE1Fh5wiiFqi+MZD0Vxh0Bi8jrTey6EbtnDIZ4fF54JnyggGK+22
3AJGhGLaH8hLxddfQ4MMFm/sEJ0Jo9YcGH25D2bfzWAi8oTSGKdC0q2ZZzoIy43fZ7C4tDkSDt2P
MhEUFOsYOxkWsV4gcCEpskEMHKFFNwbgHEYiwHyJx/76MbByQhxkpMoXO/XRoe1CmvVheAtD8gjg
ml+IDOaXgA4+yUcG+n0RoWeDIlfyGV3ZwBEOeifOrpFBHQPIPlsjRp/R9IxbF8UxzBFdehq8MU7h
UYv+r2lKs/M8Mn/ixqU4hhhs9h4cOcqDSXiLel2V+IHc33pycRYlcPBCsGRwkv4K+9jE76LhEJCg
u9qgXvPeeMiniH3C8EtHM+zzQB5VXFZj6nH6S7aBxjB78bKgroY8mql9RklaI/OkN0eCy203IGMq
r2xkbnSFKMlLxqYYBPPAngS9xaAjTd2IwGu9//bKAOEbRgXDjjZRV4R6WY5OG/jQRaBKTAT87xz5
o5xYAtda45U57ALbDQpqfwuNZvc+ddYWIdwBH4ZAQX7Sdw/OXbK7gB9xbDyrkUQ4odf0QlVMYXmD
ha3vQZpGvU05jALKlZ5B6s46pLGhleiKmvaXcRqqN98nw26Fy+mbKQ2p8jlMzO8pEtFXiC1GimS+
W5Z19hHMseXWmhg3s+mjE+/r6ogiCCs3anyRJdRBFh/DVIsHcPVJGG8LtiYH+Kmh20QcVUqxHi4w
jOdXTPDbS6295NkVpj1MbeU84MTpwIWulhI2vIhfORizhN9NN3432hn2Hm302QS4rVLIJvsfilb9
ppc6LvCn9YnWq9xFixke7RqzbRkw+TpwEtOcU6RkwlWh/Bl08yOlM7sBAOgysghyYPCTSv0lbDNi
yjpT2IlH37XjbkRRs6PcYC7g1G7hU7JALL3qDIcgRlkVUF+K+eAehSvHfqDJxmlqfrAY4D9OlDI3
r4WNHkMEt+x15I/gtLh4XrOO3mb2W7ZfXQjaiAa1yZkx3hDtOHwMg9t8wiZVX10XpqEpU+336i6i
TJW0l0jGfA82Rv1bdVN4a++Qs/TREpOknh50ND/OiKkqcL+JDyFGjEzu0QkLRUp4SIQGv7afXtjk
N5uKuXPuWh/cDB5FuH8E7O9W022x6eusGqw+60GKH5wt4JSrdUoDXyB8WNf1czUr/xGuCWXGcFde
GpIg+AVWLiyPu3r6Efsawoc2JidoJ+0VhLfLOqPDAB7iIxOnFc+zRAInmPHN1XPK+tHtR/8wMMZ/
g0WL0Buh5ZNLYMWMYjY51Emp9krUJYbYyoIGZSKkynVjM31XDk+25eKGacLY+INKsjyPaINZDoNw
ORVDUEd+QexKmxT+CT/9ZJZtNg8T2fMg2RAMiZ7i1ucHBxxkgp1azjzl7aiyydg5lyysf1JcJgDR
fIc9dAtxMq+3AEUMJlbL6rLtzP36ENcwBOvhLXBEKjW/zbDn/nBhWRRo0YC/7UFr4CdIPmg+2CqP
RnQbredDN/EhX8sp2lb1iKBZ0OXugT+Pq+iewTpZEUipAdyVTR4tAlGeaIsxlUK601T6T62Dz1mt
4jcKnJuPnM6tcSyeSIV4D4ZBgAAYCYj3zLlKXLPp71gBFJIMHphCvYG4oxFkzYetddr2I6r9FiUQ
N9OtGniSITHZu2nfhJkPc+0Nwm1qmHzzBomuU7l3eogP1bC+Graexl4fuyEpInxgzzr45OWzX+Jk
Vl40FUJ57c534MAtZNIeERUGKZYv5yOKFHmSenyukuRCOnsekEN662HCeK28CHczTbKWJQ/ccccd
G97auP7pAZ9AQDRAR3hSSD3tUAXvQxQQWL12S03y5BtxUAFKJK2SXI7+hcxsA579eyu6GCUsqPPA
XWC6jtoVU96TK+BR5wCwlGC5ScUuLfMeUDa/eg5/HUz8OSETOZ1Nv0VBd20pO7e02TVV8yGGeYfo
DOAEegHy1QAVQRKbE1dXJbGTUOtu+1U3mKesPzqYAKVrBzxqaVSh4BS8XThUFGoMuhy+zsG5Hal9
q5QajxLdwTasmv6iFv6ox2onu/jgEg9wQ/Q6Jyrz1yg4x2R8gBG0Qg4vGJMjYlR6jQrGLlAmRhfY
XkCSfDfxohiAQl3/NeEAR6vp/4R9O/JY2rslsR/cTEUzOD1/wWtlY5WvM1gKXPyKdxukTW00wb1I
BDzTDJLO7by8ex5gYh9tUwHp+M4KW23boXlM8KMj2nv+nFYxF02Fd4PXOhxugmvTxkGKM+SJUXFh
cDADQIVsAJgiXQxZD0Gy3JWVFKnfcl2hDU92wzpckRT1vtLqbBEz7riVyHiSINLQXGgAdBRWumgw
7HVBzZ9iIWH8xmwqg+7ozAKu+1E1pGXNITCvYdXNZQVxjvshG6S5dmxvtfoduxAZcZEtfoMLduA6
N1qfRg8EpJjFF6hxRRb0SCy06GVsMrLUKW0Oh7fLLKMfuOnbtOTiTmurHnjV/Jom+Iguqw9NygqQ
baJzxkagLjF8TuC5AQQ5mp+dNvwqcUkES3CVa/krrNb3O9wCF16OgxlRrS6qK9Y6L6oag7RX7U+9
hLvGVyeQaHOvZK/9ouZd00DlAxxilQTqUKO2pJlPImj3o6km9MDmBsuen5FdPpEZgkITx0yOYLw5
E60HOGIef3HfoMhFpZsm8VQhmxHjRRpJc9TIlN4u6MAho5l0FoAaYodyuOmkk7uezc0ZdTd/K7ly
YK7njNEmdDp3K93EFpoSsVGEKaD8MjotUSIuzR3QxBBWFZQ7P1EqfSLAcKdWvu98R6dLjSMqienV
x/+XJbyqt42CwKB06XkK470XsKcYyWi2wpzAD7TNpeN/whzuiRmEbDnyREqIsIYETOnSVl0aeUsJ
uGgBemNJlKvKLLkrcTRa9rSw6I2Oy7ER/rfxbJQuLn/Vhr4z5fxUZjqVcfCFkN0MgWg40NWpHYK9
CcuLIujlJlv/6iysYWsCH5cGgEYp72tEfdO+3vMugercFL3HtmsIUb4bHpw5mdIm7J487uA4mw89
IRes4bAYG0CnybwzTBRrJEs0k02VdgSzmqUebk4FFgtryQ6ZHVBfAfKdCftIQCNFHrd5j0jggWSp
bn7XVLnXOx/UB+o3kgYfrEtkyqLgwe/arz4aC8eIU+PYS6PQ/ltnP/rBnALDyP0m+sLpIrY6gKeQ
J07LxF9xh+8xV3jC5YcqrIOkUgzPOIAvTWTgA+AayC3CH+A8AwyJ9BEt817UACA54h/g79LjUg4O
w5oAnohPbIowB9HqFduGAa6sn8wYH6gl4Pe1eR/LW8Tm/cAZoDxjdnSpRREixzmLFDyoysr9ZhI9
QqWpKhZX40Shj74JKHLUtT60d/epICDVDkI6eQQa0WHI4725U+8cG6zn1e39136KIQdFSjPuz+oH
w7rcLBU94Cc68o6+OUTg/IW5N+48INey3SVy7U+u38PHNEwO3dxexw5wDMhzH3wWFczxcdyQYHgY
tS3zGtLcDE4pEG6Ah5cywqPcJgRRe/Hy4FDMHkK/XoooxPa1qOWz3hvcAlY/yMp0YpZN1Jk3EXjx
KaD+aQOh3QJHc41dBgu3bbc0e0zbHi1+Rxsk0QeFS+tX4pXn3ge44LvPgjR9piVY435n32NNrk0J
/ritgutq1CtytluUDpqkMNRCj7u4GQvhnYZ4kBMkuOFZdesplsPJR67uFggpZiWN2tMK/uaxgjEn
ajk5RG9wFoLgJ4yG3O16NLvxl1pBolE03jTMNojVRdY7tNcQ0gNKa2MvSsVY59ZzI5SUQHUjHR86
DXAz5vHZC7obTxx5BFgXpFBlFotnfzR0dvH36l2Q+Lawpn6eA/GGjmGrwsHNomA4G1ICD2rkMQjG
BZN9eoVkWqYQdpkU/2rIdIfDtCIn7SaXrtamaBMyIHIc1eIiKyCeMtojhtxsOzoDN2PQTMQ2LMzq
J0hxlg91W7eZmKOzQ7s34q5850hAM92CbFOWzHERDiKbhjk4DwR0Wdmg8x/DaYMX3rf+TNOes1u4
AmsphWpzSmx08s3yc2n5CEutSBWQablFLAjEGlht29YpP6ZuhnzZwKsPNgg5ZKMkZ27tpiN4pRng
2O8R+cT45xWSU++DpogtfraE8ZbJRGeT2+zbKqKn3pHIYZmCeSuqCJVeF9ZPo4uPo6f26pE419OI
Ld0+14QD6wc0d+Ge4dtI4wX6NoJjikFMMqkTp5iiadNF8AKYRjdrYIGUd0OD27TT3dWVctmHzvS7
I8isGSO7FmON29vpxLHELsgQcPxSjQLHKGnf6gA14+Aun4bCstmG5WMVA073cCCgJrxJwgFw4qRj
UFcU1sUkcVpgN7b0JlVDubECh+MUNjBCaPmWI28KjB744mMDSuBZsIqAZP45wCYyFCYszoo8l2Qh
Wbj6j3BL+a7qpNvxpfY2fHW/wXwpMHmDMLRCxS0IywlA4DwK5+cFOBI4p6jq2nNQoyHpVI40y4dp
KnfwKUOIp9/9ICp5WmexdUx/GO2MsfGiJxQjFg1Vwu9O/g/BiL5GwOHvrLzRHAcHBCe0g7ekn19c
PQsUiB4vvJ6sL50GiIX84HKO9s06h8cpeANdogEsagozNVu3/eVwd98rMaRN32N3xO4+AgqSVUFY
UArBgtkPTNZHD8gFV+76OCMi7GQFzKhahSh7vWDAhD4MrJSAXWdFR4if6xpHKm6kJhlIxiu32sLm
BqcYK5+4S+GyagagH/M8wRCirKMQf7vZoyPjexJLd1OpdlP2Y5OufXkww3RqoI8OLP4A3yyJy18Y
UFXIDajeXdK8TavSO1QdG8rQi0qXXZCYqbOKAXKKVLbEor+BNlFlnWzXGyK/SVFzRClpMMrOfod5
O8EImKy6TjkZX1A1fgIjf4mq5DTMbvIoe4cfyh5VXi/GKV2QJJ7yZHwlZN3Tubx6Gi8/gQ2Xxx7R
GegHESry+HdiTRZU7icDFoVqA9gZScaNb7+hPH+OAcXma+y+m9B5ZBKBl0tQ5ShDLyr2tnYagLZR
jGkR5u0FGbfO1dEvBqIpiLgHgLrOyUzOLzqHVVrL8jBUDHsSzlXwEFmwLTEiBIS6uPPRLisGH1/A
Y86BN/4yEHjvahO/zAu4i2DM0VzoDr/Msr2RBY0nXR84QQE5CXFbK9NkiQ0/16kmGSTQQE0tvi38
5VWboq71cbPFJmcS41HXzHTb9z1uWp30WT/hsAyqOYR1TRNhx/aRBZzL0HFR+gWQm+z6jqhfAeYc
cDsBoIZ1jKaQcacIMAMtZBhYBOHCWAF5VUs2NdLPy1pOaTisuENUiSaPu3DWZ2YL42UXqvXupJCA
TksMiZhA4GOPUUjV98/DguI6xLZTeLuFDEsBA2CWBcOC2ki4MCVR7LFBdjJMCPFTCjoXxKleKV1v
uCmvkNdsgwQ1TdshpWkYcMcESbtDYF0OWnKYhn2VLmT8XVf2ssjkV6zx+RbXIps+rB48jnDKeRiv
oIqxFO6ZOP80g7VmO2/h05l3YXXR6w9DyQfHDDAfZoF3LH0C0iQit+EIYLYoSz/QKRMwKMYPzBkO
fOQnYztUReX0XA3xGwvCIfNZ8yIj7wVeRO93GR/yMX9WGGEXivg3dZ93rDFygjEJOa2aY26kaLnk
uCb1oYpAgxHOWGUzw+R9nedjVSWYHCrv2LcW+J/XYugZLWhxwt2wQIO2ogVFKJbIK6LQSXjRRYE6
XwAEtSkZ6n5LXCg1U4xG2o0befNT1LW/olB1yC9v5ZsTCbtvYjPkSdz9jnW3F0ogyYyH+4V0NBNE
efvx7mmAeqE+I3sRdOtwDE7g8FbXCImID7A6Xp/pKi/IKXYy7rVoUoE2E8h6s/WORJVreSpb4SNR
QqE2AUGD8BE2Ss7vinn826n78ps2ZMyQquEeZ2duMUoaxQZ1GRb+iu4E+CDm4Xqo85HO/pb0LnjQ
oSFHGFoi5gepLEvChhPUyt4JQiygnAiii9LVhknuTaTOA1T+qEw7FWtkIs8BYphnpLqIdlnPavLA
fC6fCdqizB8W740imPVcMg1Gwhy5Wbck3d4u/rLlk5Nc5w7WEClpDXBiiTH/94JttfcrcXAaq57r
ILoq9KWvQxVMXgrLIyeF4WtQdBDWhFmoGMlGKcJt62OcHSwOT2fIdvasDFSXOpXlOw+IH35C/wDZ
dT+/4mR8N52PmfUcxhszSQiyF+r59/Jn7G7wELs6feWnd4LBEe0nBpghFvZOzx7GjZQvGbDpGPOe
ZoqLRa6App2ePilvJhdSqTKbgARlcB/1fyI2tHqjFS77ooUVSZkmS7ls63gNQG633aPVIUZTHFa0
RmLNBV0/PAnktDLvDqe1Q0T7nIYmOg5hOaPYNBE+P47zoIRNg/T64BFAYwOYl4UXi6C2c9LRMp9o
3DwPaxc/zm54cevQ7kflN6c1Nvcp6ExbtATxcqtmf9pZxe05ljZ+9/mKoiJcrUIst+FvcFKd84hB
yqSrNSyLqJFXfEB7m4FDgVauK0BJUXzg4JFvKCHqtuIYTzsgqwevWjmgI5AI8MqgZGPo0n77ki6/
lqDrnuRkMS1IUBKYZQ2eDft/J3GAMfNCj20LBwC4ZI8fiHzynitD/4+jM1uOE8nC8BMRQbJzC9Qu
qbRL9g1hyTLJniQ7T99f9c1Mx3SPWq6CzHP+Vb8jyxq/6grWeq2JECEXb0SgYik72ea+5s2WTuyL
Ln3phUmHWinec8NpT4UeW75HYR/UzLBUZWb5Ik1rfeVh7HYbv3kk7Xz6CPyZ7HLi1NgGM2sgo3YY
KheKpH4pQh4esbjwscjCLvUqALW5i99REd4vyq3jouoshoW+OmN1J/LBdWauYWJlOlmWpMzlF7yg
9gVez75whHCNUSy0C+vtX1a4E1SWUYDwbilKjXA0kfhqa9728+pJwqUIw5N9PsdS1dPLZPnTNceL
fn8rwdjNeivushaO6+AJcq9uEbt0A8EkOKcg9Sb+0s4UxFBWyy1S3uqfQdbseBWiOxLFyS+njeB3
CNH20uu+PPr9GJzCuhTx3NZ+bDR9/mPbOQIqNVugulKu41tWgiSwc9LzaeVTBGK9csZOAtspn5Q/
5XzbwTJ2cb0weDcdp2GU6br/a4PFv4a9tyLKVj4/Df3BFPsNEjRKVwjRFQQkS5M/CC5tR2zc4Ywv
12ItKExXBb8a52aakKdp7cpeBn1Srpb45y9l45Mh6vW/R6xjf7Jhq++EnnqoFXgj6sLKv6Pugdeq
PvswWJmOZBeBem3KyiJ7sooDXRFjrDK+3rShgmBLp+I9k96NlrEyD9zOQ3/dyhZNZTUFe7KWhnhu
3Kd+66wHStq72PQAoNKNlnZj7LJPRJ9lGdkpuEQaZg+DkMUDfCxz4cY42q6e9UhDUPMpXMAHygLm
kDqnuZ+u4zpWr/gxYJJGMU68YRTB70XnVnkU+IW494J5vvrEFz54VkEsAarE3k/NpFdlEfMl/h2R
Zd6Bi7VfHOqz+2Fo9xsB+2PqDE1UW9QKds22JNMoqliN45ZMa33ZVn+KyOxDyqmhUbkGfsF3LDFx
MGvSNHN3rb2ZfO10raI+nPJE+MF2cOzitDhjc1gQnxmGDB6aTn9PNk3FxYxqxgzIkVmRbVC/0bB3
W2t3F6g6T1iYQ/hwYA+1LkQKoU97l8IarwVKhk9GqXS34I4/DcNNreizCritm933sKxd55sT2PEW
vK2uLwXaiJw7ZfRI6AQkte/Dle8KTJ7myna5eWrT8q4K0nRn3RKDvWaqdvb/f5e0tgcEDx746WTx
h0SANZRAwhl/NLJhwzfSvIaz105fS0Z/GBuqyKB9jBAJkt2b+yr0eVQaNisY4YnPstpOE/KFDqXZ
qnfeoLPYb0kCg1crk2rmXPLsLH+r3WmMrFp2cR8MBqqSAoP/QHQFMPB4rn1ZHkwDhhhN6PC+dDpg
XELduUaUZdSHsjbvGAWmeDIX5oGlLWKsrnuOmyXmGY86l5HcpoY3CjiMEGAuDUxU39ufIh+fejk1
uxpRNKgcdlzKpIbdajr1PVOZe1c1YtsFDEbHlCinraxIBkFpJJKJMvmLLKuvctLeteyz4LNaVsL9
PGehSKaau3+LmQbnNYfxCEP55KUacs8tPNaB1n9SWVU/g14/1C1T5K53m4Hpdr1kG+D04JVPVYHI
jKtnpaRj7HkQsiLz+9g1kGJPvRXs7cDPotAr6lOvjObaG2N2H5jEGvVBcU3Lxn5B6F+SO1h0BngM
6SkLqgJNcllfoZu68TubFENCdV13Z/NxSBSMci54Q0z+b0CmbRwonhIBOJHYApUFcurZfubKFHnE
jQcdq9bp4jOFvCCRolQhnYZf49SPjMlEOY26fuUuGd5huswzJ0/OIi5szl0MwXFdFWfBOPOLxIOn
temsQzHxHI9BkyKIdd4sXrsnZU0vVqMRvy9tewqF4US5NX53PDR5r8ZHxPoVZlVAKzg1oizWaSCY
vvji7v2wchKdMLCTs2JVu9zk1JjLtd+H5bqCAeF8GVNe2aEU656JsLgNMtnerMzHvqyySxsq61w0
EPt+XuTJtpDLpRrwOx2SYrRBp8aZEfZcbqvn7/QtHHT27btaqXPhM8ubQ3rL5JqJ7ypS51QhWhuj
oppEkLRbn4VROk4zgyolgBILSDKa2fSglvB+nNDPAg2fVzP75g2jOa8mmov+zou7DSpm3JY7JmLy
hKfF2PNXoopI0jBPsK3VW9pWX+xx9uNGXn/kTeH65NfF8qDbutqFY82wMiOPL5rbtl5xyesiN1+H
bNFZojayn4tueA7lZiW5LoyTucofT1MJ3DNNxUvoQSuiVH9ofbCzlMmTOPc1InJ1OZcmoDC10PP/
5cQHyx+K+6zsVvS4PYeKn5Pz5cvpq9vq6ly124YWb7N/zTi6esTERf9ELCJlgZL3RkGw7yv0ZxHK
DwEF56onF71tFgPQ/yVSnxEUGx/MpNtL1i6jvISka574WRtMh29FmweU5MIMJrVX+EdXIiki4Bg0
nEf5xERD8kcOjTQxZICKFqfZy9OEJ5NhSWuU8GH6bIai26cbSvRC1X60TPlyNM3SRFQGqab8zoZT
b1mKTbswYqbohQyjoDuURvVbasaP0ljNHXFiC89aPuxvrqa7YcXKvVvBAm4qGc05607IOYF11SAb
wOJNhTyLEictl0g3te/K9ea4u8VjzK3LuCtxaC+pXlBvqdb/SjWZtGrsLn1utHvp1j+jCxouhqUj
0Sz4olGr46Wj0n4fKMpwMGCniQ8P3m0WiSnzCqtm5ayPfdpdBR6avVZN8aDyAkC0tdqnUsOEuXPW
7qxlpJ9y84+eM3hJ1wfqnkFAnrhSbjk6NfOQGB+npn9Ot/wjddB0IPxHaJG5i71rw0pdik0FT8o2
Wdn7MEyUM+RJ2Ps/AQ/YeaEqPimH23lbNd33QPrVJRw9cIYGx0AJxuRgJXHscQfzcnGG4ifImjFx
lBqHKLPEsnNQoSaiKL293+pLZmwqLreQ6ETIMwagAnSvvh0UNOd0q13d3ziTZB0WcSdo7kLMaHQx
fmq2v374zckjHsGQh0jrgbc+lcqPkYciU+gm74AQDzhcrdkn7xD14Uw4SeMVEviP0miRKiQNTMNL
bjxNigZAKyXRT/vilYSyYK8QILwPngSMlI1/NGr+IE1u/5JBKPvIh3M8lqTywiJWlkdLEdzIVrTF
vWtQ6Rlq424sQ+5IUefNQz2HzcfGN+THqmloStNBFT5mPJUJmma4pUZ0OwxtWTKFMv2NaSG8zvQW
cpBhUf80LD/cWYpzLOuQCydWF3SICfBWL6QRPPhb/lO6xgTonZY7ApZZ7UdZfwLwqtPAEp3InJsk
le56IqHHe0SCZOyMLG8OgRUWd34+E6Mvv9eZPav21vL3gCUIdN9y4IS31In+LwhlkqgaRhYVvLdE
0gPT+cSMWEp3B0Rs64GkzUOn0SwYUPR/qswZL0PrAnIG3UcmbsCGyu13sPNit+C93Rmgynee1a08
PTp7XMpy+8EekdrJsJWEGoCAP6EPsH7DJ+KXtZq3Utgrs6iyjrUzjzFyZyeZ7Z7CVpsm8tER17kB
8aDG22w/HbxgkZmbbTKOJUJfo8znx4kj8TRKs4mtbXZOLSXFPx0cP3kXWX5MxyK/tM7a7YOWV5X7
2PheqXRgm9aQGUFt7UuzTmDvxIdrGM/+YNrHuszqE6fZepQdAtVswGEy9UickTFUv71ughpLa62O
otd7MbppNCPyS1wC9aVeqoiU++HXglr/tbrR1EJm05OBWPOBS7f/mXLTOyqbQvNQm38ZA7cvHv9x
LwhkoJ4+HGnMcqr2mTGOfXBagnvDr7vtYN/8xWGR3SwxWXZhYO+dZPWy7TL7mbXXTTZf0i0FR6O3
8NsxikFcGfw9asbMrufWqoI4Y5C4tq2RRks60nY682UOqbCPgQ9WYzQ3wbUE/9M9/nS25nxNLJC7
uK+RldBBxCy9iX6+G1AY1rEMB+9dIeR/XzklPUpvnKeWWJekCrQd97ZSR/rW+RE0sF35K/d9qs0l
sVVOloC3OLCO2aRZ4Lf5N6OtldygEeiUjiZFt56PTUpO5AbVDMg5/YSLMYI7QUkM4/wBsLMgSRq+
lShxNDQ1mqbKlaSjFRNSOoe06wdc7ygBfZN2g7VFj5eqJ5MHJfLL+veWcq4zdp5kaNjBXrYoe1Z+
98it9fQ6V3P+XRoj5+MCt0HYwiFs1vS4LMxKQhOluGbNDgFm/ZR3qICWCWFO0NJTgoIxMf1yPDsY
0ojdC4ffZjh/iF6scTqBRks6IBIz7NIz9+93akmIdCeojuwRdPYh9EOaR1xjBl2brlsXCbG5p7zP
1R3Ao7cvQ4Xhb/WaODPtu2WCjKTUZ4lz4m4ivSEfnbwMmDGzYTrJPB0jHpHwbXabi1UReV3TVc+l
wr6PD8t9MsYaZYyRP0urrN6hpHdLEYS7ylYm2I7d7vie0Vf1GrSs6zEgYIK4Bkwup6BWOX4Ofs1w
Gj8MhHqkyzCOVKn3C47b2eetYT+gOGxf4CeZWFynfLbpiXt38uw7WITzxfHCaDP1993iuwdMdq/K
JM26T2s3QZZoRnlN9kmZC2Qr/ha6UTHz5JLh0O4GZZ4Gy1yPDDRnm7zNxJfskVXed/GWeVhRXN94
bQPvYq9omIJ2dh69De8R0Zk2DtLUStrSeFT++peNA+4jDDYIHH+OnRnrkFt6EtbLNX65plb/GqLa
L5mjYKm9rUagr8cAMWTIchlZxLURHUHa5p10e/1p40FgxPAxdFazKx6nokZ7i8OYG0ZUl64j/j9z
2Gqc3nxzcjn9AteUkSO1PBCNne8chW7Q6WAt5yboY5802w+5GduTnELnpRG9GYeqQb8UWPp+DdT2
rYtSRIjf7GjEosFurZekXaQkGcs1T0vqgHPYPaF3W29YaWy0dUuuVHmZSuTFbakzMGazvSlEcZpi
/eij2s/fSX+d9+Uy9jUE1raeh1b778jSYKBMrACrFeL7GrI6di1OhNDdzE//5gOhXjB7dDQf85ab
e6A7BQG57nLLHE7jxr6NXI282GxmJeGOfaxAwnG5OvkxK28A4cSBTNJIXcXpTXEu0Ro8iVbwW/aF
XwOodKDnA8nUiVHCYZRpOJ4WHhRU28MngbO/8tkTz6luzshmphhjTH5uS4TDzN+nLhw+pAf+RQ+Q
czcjAR8XZf/IUJY/aTstsa5VzdDWtm3sy9DP4kK79S26ggb2WWQLC8TMg8bOdelU5YDVTa7/ky05
ESzsF4Tu08iFbZauhWmr/tlLkP0UPrKDgnwkC5KbWWvvNgrdjsfo2Q/K2Of03xz06pNRqGAt/TSI
1onABbOBKE371oTk0x6kuVUVdzak9zEP1/bRyKyJB4fLJesxoZBCIw7WbftqCuDbSXPSybGSsNJh
5Rx0Vwwn3bvhWdyOvmyEvTGHlosaQlQa6FTsbWvz3aj0+ivXtl2AJTHitmUmX8um6kUi6lXfb7pg
6beoUqdXLAvvZT76d4zL5j7YprfAQXa/BWV7Yo+r38lGQNcycFP9K4yURbThQo4Gw0M4sS3FB4iR
F1ng7Luxdt0sWjTzlFnk+rdumFwnjdYBRdmtxrLW94bbwPyHK9OsG2Br6hGVYjy7xRW5t4PVN94U
dqa3sClgsge3vAxODivCO5fzRrluzDML8xS640PrKn0ZAd+P/VRBYvF7OpcUJefOHTw8LPWcxv1a
1W8sUfnXhuiTuz0oj53Jz14mQ94h6BwO4NpVgnIkS2TmH9sbA0zaoNpvtkZCcKuiGar2EWU/imNO
xp1pmBfPyh8730DIJ/GCZhL2ZOpheSKNkIq7YVbLU9PIXJ/nZZGPreK2NPQgcZB69atlj82loA4n
9v2uOK2d7hhiAzRUK0hVgWquOc5OYT9koePG9QwBYmh8XlZQmRc5EwLGxFTueBGDX9vqSNj7LMiS
oOncnVsSr0IwNElUvmkdR8UaFfpQ8ZaUxDQvQ/C3BIyIvCodDoXHqNN6tWzI6OfEyVwZHhgEuHIN
u2d144kJOcq5Y0ZQzEYN4Z+i8+NtnRWILaY9Y+j1U4UB+ryppTxNa7ddapH6CLaVuaO9fnnZem0e
Kt996wZSXqD38GE3hffWo688z2E4H4u+PskCTm5BEx5bGFCSobWxcFl/DFE8FcyqrLrhcu7wKEf5
XL9r2eX0k/chewcdqQpNcH0eG+D2W+43fl+2ike7D/Krl/V/lA+52BcWHNxIYrjpsx9wm+eoVFt0
tZQacNobaLidabSvoTXYcLlDyTCjqvY3yA4DbX6D9IpK/GqG3HWgrLPmIADkd3ZQrM8rp9tt9rLB
YiQ6GmW12GRqnH3g8emLINsO0+/g/dGdCakTFnlwJbuPn6Odr229+UFSjZoJP+3m1t2uczHcoB4/
lctUY3ASLPs3ATES4w7iwFXLzByhccWdAwxFSbUuG5oBe7XOamxQSEzYvx1+MKmRQX2TtcGSn5A+
2E/LiD6Dhz+PDaNx/5Z+bUQ54SN7/MjOyXRL+34iJO2svY2kEG3D6pdyKe+w2cA+D0E43hVGwAe6
DhRADhTFPwSDcK4sWHyCQVg4+xDg67VLvfCznMzs38DTeVd2FnN047tkkeaIMaSnMaIaE5SE64o7
osjvtxlpRRj8Zt6dn20Q4QhnzfYG5y+YCSVej8YwuydC44efbJ7GA7Lq/MMUrXFyfQoAt1k+KpHD
Tdl0Ye/mRqk9pgz5SaJljYMmWOCXUywk/9i8w/uJHPVu3wX84rs2C+b7CdfTDlcGKdjeaD3h/ctt
tKzeth0kA+nJ5II7ANflN/uVwtJpWpqyIRdo2zZ++5Zbnp26xN/bb3pftBo/VL05D3Y5W7st1One
yKqO0AYf2YzQfI1NayKRosTVikhWNR8aOWagGFkFIBegps3QOt2s6BBx23fV29NxpOnQiLzBQOu1
SHdDO+Mb3iENjLKPJ/7rvhutJhZZRzeRECdQK1jAFQmcSjMn8bJ8+92ren0qFmeIpz4DYVopqV1D
SXv8QpWFlVGqqB3bSh/CsdWvEvFqeHC9k6+kCmKNsOQgydm+NGnPcj21dv3cjajXvNY095meqoM1
skV5ZcaEYAUSh7aJRkSALCT5WmqwZI9R0bbG+rP0CKQ1aVh89BRejnDEpzb1CzeLpwvSkIL2WzXt
dC5Q8j3OhGPwfGXTVRZsCt3suXsgt6+NT3FPcDSabzo1DmikzPtsGc0r8KR3sJoqJe3m5mzMvdp6
gN+YP30DdAIB4UxgBDd1gyjvj90OGx6YHF+k11gNn3oZki0gkb3sLVW0fIK5hVdBZW48d7p6T710
1icFV/0dZtL/sp2pzxNljehLm7y4L5xte543G73kWGXFW5iF9YWvmX8BtK/3zlasX60+xZcICP6x
eqaHjl4hRHUArWkMQ/Gzgdt/TKmvn3UlnvwuNRIYq0OIVA2fY1HdL7by7Aj5cPu0aD6CzkSoWaRN
9Tw1TnksRjT5S9iLk1ePYsctio1rcC0Sujb5jz0RYr4JHv1KT3emCjysamXfPnDzmQCoXUaWuCJ+
AbPsxffA07DGGrvMn7wXNNUj97UrEzTTn6bdekezCMbjFEhweL6rO1vMCF9KVycMKyWXyVSfjKEN
I5/Mu7hi7I2LDhujQ3lUoqabguEmaHDIPwDsDr7GteBGaMFjwXP/5OGi9hV3ZLQq1PEVMig+CjwA
QVGjdaADkD7zAEwnxVBgiPLsmiy9eBSbB8s1aEIIdPuwgrSpGJQnPFQbzUrI9HmG2i54t3X33nqD
XKN5IDPSaFA99R27BHre/hOYvPpsIS8ZXTKZfztB0X7bE7DXgSBYl39qCIKHJbCnt9WUTzQfYdhn
vsswN2LgZzt1bnJGvSFHbpqHsrGYyAeHjIK2xcaYG+tRI3lJ6PKtjsayTf5u7KrxrcqGU8ZlC6+S
va3kuyd6YUdUgsnaw2N3M9X1yezZ5Q6asXHiTA/uXrWrFrGD3PqrxB19783631TM30M68D8HhQTl
JNHZ3IijoLHHSLwONWUh2Up6XxiHnOhPnI18P8Mmf/Bl46FtB1I+EOAMHvgoarOO0Gg3oK5pyar8
ukkgy4yikj8mINHBrtT22Sztn37jdq+aVPwz5iplPmbfQNeeHy3Dell4Z3oRAPzVrn9Hixq+IK/B
1IAtOnE6MlDsukJ0IjNJfybsluWKnDF6xIllmDUKxjJ3xLk3u4bLybdIVGd7+4Npf4y8mbWjswAg
AhK644zQZnhhf4VzXc0DmSdv8+gsCaZ//WhrcTeif4xk3SO0a1tcGygtJ7JY3DVGejFcN2zrO/72
dvAbo025X/rmrSJcA/ybOaDRzfbur+byFBDy82hO1bPP9h13bWe9l6RknnjRxl1ZTE286tC/D0sM
B3a7ITDLtk0+h43LHdM61R+uSuswzlt+8gtfYHjMumuP6DxEkAWh3aZ0DkWVmFF5NSaZufHUorGS
Sj1LaUwH9B64XQCvltgqtDowid1q28US25XV7KWy+oM31i9+0awPRRWaV2R3oO3Mp8yP1vxBhU/w
huIxvF9DgVx6a2tKUZbmMdDF1yDm6Qq8Wl+c3kl3nepbRmVHHm75eZdCEpwR5GYeB6zLEU4jjMmS
a2bWC3ahFIUpRbq60s+1i8REFRYFHgTT8jHV9TWvZGlB6RnN1zLqCaof670YJsYJP2h/htTpUiR/
rLpoAQxeaGQrZiSXUJytJTB2s6cEDsdGYRdausD95406f8WNcEOgV/ezSAsVYdsaT0DpLOuict9m
idqMtV1uftytpgvoverTSO9YbQVhXMzehxpRMWWGwl1mw0hjEJkZcpZl3ofspIubiqdWC/q2eWT4
EvyBLKZgtKy4Rs+JY6fNjm3l/pF2tcQjcvD73LD/Fo7pvtedlrtlHgnDYs26umXowGpUiDDb6b0B
ENpNwVwjLAz6i1O66zkLFHhSsw7InZHC5Nn4zirYP3IEfOe5V15L0nf+Ff2avhP61f7x0uZ9QU4C
WJeysHm42gfLhz+Ebz8M4xLZttUm5mrF5czihE4eh4abPqJHJ1ATDoTVq2rjzEJ94hL/802NFNq/
FE1M5k7AN0O+82e0VOB2WzTcbh+PtsZdqkKQkaB9UyKwjv08PnWghTvyOprH0mtRm+Oz26thdW4w
q2A+0WhSBi+vjqYmJ0SHw3vTzvaXi/DsgHoe/1eIvrXhP77oGCyO0D7vcsLc2HNpNHV5523uzLgr
+tcblHs2tR0eC8iDM+eZty/8ydjXyD1OZMHoEyJawIPUNsML3KX6oDXNPHZG6ewlM8pOFAqP5fQE
FAHoWOFd6dobfKlacBlD8R10ju9dRbfmOxCaDTOexj20oKAwJ2M+5R0dDxo5Fye0g+B4c0YOsRaT
fdTo8dwWaU8Ai1N/K1bK2F2H4G1bBv+xyg0TraU3PuSEgyRSIdwN5jJMsIel9+vgHEs1eMTCkAp0
gLTgPeBXjEd43HK3ziObEQIC823q/eXFa5iII6e9fafT0l1LfCTXzWzPtDgKUBJWH36qmVSYiRJw
guZzGoiFCBVS2WGhW9whQiAmn7d/DYk/IrhidEEDs+UX42K+EyNQ8TyUxQ8b8XPuzdg+APsum0QA
HSlJbI5jI9AIc+ff4Jho9gW6zbGWICDI/M71iLhU1fItqHo0X/BM0eKr6Z6ABPcqVTc+24j7EvwU
+aEJ7Adrc+QTyC53O4Svu5sd5T64ZR2cKDNiUNxQbbRpNietHg/CJ7LUSJnNc2CzIxVF+tBQ0RT7
TLKx8PB+DnRxHCbQ7F1m8DGnRi9i9ADmLpsJbDFyW+580+ELS4mrGytnfnUKTuzQ2FxIvFtIhgyD
h8w23M9Ou8XO7St6AnkQbv1Uk/kxKsbih5w57CPPfIZ00aMr9L6ZqO2kTzV48ca3iE0LkUDZsQkU
6o+H4P7K5DidU7K/cCmqfwp3Ns534yYu4bVWADZOwW7mlsNrM1muRGbeYn5NTTodsrx7Wzy3pIDe
t19qJKiM9aM+9zDC1LTkAXufg5N3ZRpeMPKDNeFvb4z5IMQ47BsraJYISHDS+75c3M+t9YGHNWzI
94bjENuI6BhttY1rw+b88Mm0mcS/YmBV/T9nogvH8XkM5+VP3S7mS1f0OTtabxJeuyqMr5FFgteL
stBAFL2/fljV5ONXxjTaV/ZDTbIbUGP11FYkkAc1aE0XUKdVkJr13NXm9mITPrKnsiDf5xnJhdBs
g7hvkJleUfX5ESGyQ2LYOKiWidCbwqhfc26aCToWwC3ajMH7tYluxNov7fLN26R9YSb13VsmVyt3
9FjJJWqKAoU0STzNPfMChhlmugzu+ZrNNupZtEGHjagPfCd4pHrRkv+Xc5cO8BjHGqCS4Lzxs+18
EoFACwxCy+DyEL803xLh0Hs+pv1HBWF4rFaRsRuubANzOD+KAjuecFa4rb7QD5hkxoOzkXsyj337
e3JN/9kP5pY/5uTpuPKd273Y92fLKAccZ6QZ3TmITC/euKqLnVrGgdwv6wR5eBMziptYupPNfqzH
5id1zeJ7yLxc7IPKkBfPNNNzhxg0ccz0r2y1d6Su0uKfk9Da1dAe6ZSEeDDttE5moR8l5sE/vNwZ
EGXX7iC49G676W2jFhLzdk9neXBUZoq430Dsd8xv3Ka1+t6JfcYiv7lNma9wSz55hakoWJnoCWkB
GNCIgA4wihkFHcVVbv7SBJcehTJecPLPexG2RUJvVthGa6mmE1lx4z5dpvLq2L7N+0BK50OvtHUZ
Nhvue0qZZ4IeH17QOF995dxPfvkP5hTbrYfR0Swm+VDb/Y8wluXN5se9ChiiRwDoaY2aZr0AXfqA
pZhjL0MWjJcUSuURHk3s2kJUR2Vk+LqroRB4Dfsu/NWFQl6m2mJrWAMSqmZihohqakiAoCi3tkfn
94KyEoM14+FfJcT0hLK9erAFTBwf383LiEki8Jyc1IfeeQ0a6AYG3mk/p8P6bjDi0Ye3XMq87rpj
U+l6T25h/jyMojkS9Im2zrOagLgfuWBOh5dMRL/K70EP6U9L3cnOtlFsRIsljirP/feFVItn/pH0
GG4D7TUCYvHJMn3n2E0QaV6Ym9cJJVsTO4CxKRTOSrVUx6uEAsWq3TdfLMHHWoPQVmgEmmOF4PWV
bEfiqvH5Nn99NBaH3mNKQhvwVbXmX8ec7G9NIPI1pcr3wVX9ekq7G9Rl24g3EOb1OepNCpAz1I4c
eUD/XV2Td+RXuEDKjEwotTCfJyhGlj4ahgVXaG+IZk++FvbuTgHtXwhZAT4xzCbY3yhSG5cU+vNB
VQSUC8armG3AeJukkEfAAEU8nIs4h8jOG6Nc77xajUfKoGf04nlRDacpxO7zmHdO+NfByeyAEfSq
ONg9eY8RXDpWukar6VcrDO83aBbRQSokbTn1N5vSmNE+DFplAqqJcCicrgEXjrY+SclOH51asMYs
2b2blRsYCho6zx6WIxnbJWedYWSv4cQ0J9QiXvwWEcVy8w6pwDWwqBKzGRj9jK0gvQ6Q0od5yNK/
upmyn17UJ8xZ25lUGyQF6UoD44Jmf2ayTLFswaDu1IzUkSCYujmSGOQVEYEAf/sN7hX+CdTaIBSb
sha5q408PJAa+F4PA2dBNS7JSEfxh0kA370Ytxxr5OCf+7Yh3ITz+1Bv+RtL5s1wr28KytW/zzRx
ZeEc+tewsWAi5/DsZFJgsqpSvDUK98ko/dvJV96Rx6Ne52aUz7Bk0EdzAdjp8BES1VHdu2Vf8AE1
YJRD78udLvr0OyDW8miSuXeChlLxbNrjEZqPXFLL8n6ZRYpiu9RY++qtfCJGsD9lou6fzTqsPxoP
SSH9TggVyBn5ZU/DdHRgk/9S2lWclzEwI39ciGetuBySTBZW1MFT0/5ZhFxqJCqSlvqx4PMxBHe4
XYIFe/7aJsQAEISucuNNQM/dIdC+/kfaeS23rS3r+olQhRxuGUBSorJk2bpB2ZaNnDOe/nzwPmdN
EsQhtudaFzuUa7E1Bkbo0f2HGKvc20ZUX2u/cB8QDTHuajVGNsmhzL7SR5pH2EfBQ8bCf3JMOX4n
wKulInVSZJAnyPz6Zwxr9Td23QtK8XikJc2zFg71bdfLxte+GVjt8CygJuUaCEAqztJH0HXdhpZ4
9KwF0I7XPENL2MS9qiHrhchFWSIXFmiiZ+MDJNkABt9rJLS+eiGPhAiBFxCQ6G+kUfLSe4pyCDx5
xBd7jgTF3H8C3ODxINYFu1LNeu31QqxvOjl/TnLHeUxVXbZzCcocZVPjRtWAm0m66O/aAKWDKFcc
ANFg0zjANDR66lfcSEwqC377VegCinY1AO5oK2Vl+QNcB33sQC7UV6lQjWLVI7MVI2fuqt/Q6tKP
hTfSfjOQ2rx8qO3GdNODRLV1lrMCr8yE7NYhmtW/BRyldiW2EH6UJk4eY4g4jwA9gqcGXohdBKyU
IvKbQ6/pPihhALeV3SL7UqyGSqy2eeEC8Q3ikIK+JufIHP/BiwZR+11Q0NCi9HwofakVt2kloMMK
mqO5z/p62LlD+g4UVDikjhbtB2Uob/rK1XhWt9oD54+4QYSq3RpNJW+oPJbryIcTAP2m1j8C+BQ2
mpXSzgyHADWpYqBrHoaKd6B1ehsPlNNBq7HnReyYxVZ0jqRNzrGLOfgEgzqZGVvrNhOhpJTxzkdR
e53Gkvs+5OpALUYN9nrlouYP2RNYgy+8+kOevxZ0gD1aBj3EenzKoxWyzL9MHWu+1KvEn6jLCJug
toKvVYydqOFr4S9ZUekyAIqv3nqBN/EKPbRMIgMtnZskRKxi6PXINrJoH9cmsn1Wn9OWkxGrL4E+
cGn26qPLwffiuFS+15pEqqIblB9At6foBgZKWW2KuM22Upij4pXlhbR1M0Vl4vrgwL9udaGPSbCo
I9FfM/2AjUH35gbr9/7D61LjQAcXyoRQ1eoqcmnmxtQ5Pp2yC+41+qDHDgTQnaoK0WfUjuUEZvzD
zWijImjKE0QVevUOjqX6Dr9WpxepGM6b7KQ9h7YqPIG1QTAPkOrIm+9AoiWh81T7rXQs2zwf4X4K
OlURJQFkchqzO/ZCh+Ka6OpvcQFRHVkLD7UgUw25j5WhfuJSRqNA0kbmZYdy/E8YzO1b0sXQFdvY
N6SVZFDPjq0AaHTQWuqPwJBhYrpD+F2tBu1IVyuAoFh4N02mKvu28EoklDzKpVVSVIoNMUz5aMHu
fqOq7uw0oSvWDtf/fdADWF6bPixSZXyFNjLwWreJ3wJRUknN+gAFG/8VoINlw+eGC9CMtT8D+MYB
t58OpLbVlwcSL0gzjgzJS+H2c1EWguUcJ9FR0KDzy6Ged2tvcPo30Wu4il0zNbZth34Zjct2Ta8v
+xK5GQzshJb6U20YoYa2jBM8puR84PLgHYpUduD9Nf6eHa+yAAEx7crez0HoW1xXYYBCJpoEqGgn
fjh8yn3G31SHHEK8DrqNUSNtsxW0TntF+fOnD1ZoEwd0JmDRW69+kiv3dFZ9bZVBLuw3Wqm1b5ZJ
+mKZfYjKQzrKiyLLmUFmSsyxInyv+iEYtDKxlToIYGT4eL3HMjVUXjN49RVww9KRRen/QPupveN2
B3cNLKTYa1HCGSd3iIHVbprtgtJtPzWEGGkVU2Snli1VlHmCLPplOhQaKicvkHhk4x1Q/YQNSf2K
JoFpNetSRjIEDjHtlByuQBej/S7l2TcsFfgdkYUdgC8Fj9+ufQ8NPM/H0m/VaQowOb0EsO96svWo
9413A1ih37Mny01scIYIXMvP9RAjmIw8xE5xczqiJGevqOrQ2gITCzyyUoJg05qpf2zoHm80QAAB
CfZgQvXJDbtNKsO3617+1rowmZFCNoGlwXyOyqK6h5ku30Wi+BZkerZvDcl7KPJG5L9KpLhrE7j0
larsqKEUN7omyJ+iodOP1iWv/DLUPeIXUS7sQLyKL7qSty9CEWUvWDeVL7wOnA+HHOYbPT9kd5Wu
eTUbPJZl8oCVJ5B3U9noRqwxJHWpTulA9Km0g7oE6IR3/11idMJ93wFOXlHipS4uDequr3vc5squ
fXDFirdzjG3jdy800Y+rkw1QL+RHnKDZN13ihSvEl8WHISlRufbSbgXPS33Iy6I/hn5yW0eOsQae
Ua5BZ7v2wFBBSdTAeCsNjE6ot6SkaA4cmzEFkWmHvxaAnQ5wSPRdbvndUURvR+NRggSeF4XG1w6D
rn1Pso8yo4vTi1tJ1Atlyl9VfyeUcATQ0qsgDzpfDV39olOxeO697KNvoLfTMGkOVZkEVNdSmbor
Cmc2sg8gngRdeDUpD3ylM40UD093Eg1HvXFRE9kM4/NL8Ejs6k69QaLmiWuH6lep8Di3qlEhXIhp
LI05eCjRzi8kFARkzydxsfLmWRQG5O96NtXBV+iHDG0VjUq4dk1ho8HGwEVduoag5cdFnFLKccyP
zMmfzRxx/mzoE+TZKEeuWLZvRs9iyJN8FRb1HrTgQ952/W5IEMjRVXnlN4O8ikpDPMhx8tPP3O7I
8wiHtohrHNel6KEJVdrTpt4XoCHcvnswCrS3lLj0n/NO/s5Uj8pdabhHRj2R6UrnVOwHx0K4xIDZ
tdIz0/0RD8qLzwORExAAhWAYhgYd2a2+G9yCh6i23F91ZX3L1NKCLUZVFo75qMOkA+dZgfHO73Nc
1CnMUt9vhkB4NPVU3yFLCJsCjbtjm1KAXLVRzuOvFHEtSjrlkdckIIHORdRai4d7l1Izat79Joud
hj6ylz6n4DcQqB31QaM+g8ML+41uTrZrUu4kzej5rwKwUHd+b7R3Evg3G9BCsCVLRPI/LgLzi4YQ
56svVIld5D5E65HJgirIKqgaxebdbv3UIi84AsdDiDWkqy6msveFpDFbOyagZMNFRUBsfOnBzYbg
dxYrzRaycrOJkDtaC8gFAO+qv2XoGnP2jcbm2XsRw9UIebytUgRW1g5mG/EK/UblzegikY5nBGMD
paUaKXfR/BaqlAB137vxvdq/7a08+ZqaI7OZzBYqRa14d6Hav3I++zdaSl9jjbovFwW+DVhqSR01
2RSHspxMGDwMxG9VDcd9GgnA9eDH/KxKdwBCU+g76oQZiDH+zyddav0tHJHqS5hXwRt8J4o7taTL
a0g8gM8VlAmtITHHns9zVYBtSBQR6WxXpRcvWcIz2g3HSCiQlKCaei8XUCgKRQh+BlxTK946wVoR
WKmNio7QStdTKV43mlbtaymMjr7oiBytEeldY+R0LSGn81sJZGYX/SjHyL/QOxkeehii60DuXDtD
0juOEFSJm6R/K4O+/QI2AXqF3Aw6QiFNtx0kakerVKQW6pUB7RkVKNuW9w4FcgAHwi8hRk4EjmBm
9yiKowmkSxtz6CBdC6VHHS6B9KmhmrsFzmBtW4tKeprI/aaEwv6tgLUagKwZ6ueyogtSI9mS5BXa
WoagPFDDc7ap1mh0uiL6L4EInFA10YQerKHe+Ir5LAAqgOUOviPZNno1cpxEX7tRAsl5KtGgwShC
fS7zAXSUGBbUc7TMdfZGLIH8w0RNWTWBrv0k/y638B9M8I8Aq2yXtv1n29BJJ20dPcGtwU7KyD/6
5AYPMhsKhVWO+ucUTYhnmtSIGoe1+eDLCR/H7ZwP8htvH9XywS1D6g2+aK6rQv1UADquPa8V7xGy
wLs2MQb0fJtSgIhbwaHK3F46Vnpf3npx/Bs8MLr3oaGgulzq32OjaA+SYnX7EC3UbdLp0UOHwTWV
+Br1aav/1OI62lsKlHqPY4KzHEZ2Rsn2wQE9zEUwsHPa3ihXLi/hreSq0nuYoysa53hUcdMEd7x5
tZcuUPwjkj3GPmplDHhZP7vaND67UKUmMcSV/BHqvntMRpONUgJiDJ8QAkiVF4fKQr6RT5u/RB0+
HJKFEdmqr+vfqS7/0gxTpatHsrfy8O/b9Sqg4FViZurdIFfBo16DamnH1lar5KShTSTv9aLB2MR1
EWdE68X2dX98vQAbXEEaBrBDx/bIu6X+VrOXNiqk3De9wH0CGKRg7F1koeyRTbQVra6yqZg79yJ8
DgrRrgMHx6TIhoJ0douRGlczaF1E+2BtR7smUiFlwIz0NaCPVHwAhUaSb8uC4xwHoEoA2syifuXo
FstNyUv4K1Tl6I6/by9RPoFuicNHNrwPXG+vkdQNdxolsE0al/EHT1dARMhp7lMRxWJaBemWDiPV
SQa15lm61ZKhRUs5tOwOrRvkRHPPWouxTrU26rXuRoAhtlWCLuBR1SX7vtWj+8ZtSM19ZIy3aaIE
t5SIfW6Vjodx6A+vFsP41hdRwIFaJoexj7YRdDxQQTp3D+KgZY9FGYifhayZeyUW0nUeUP9fB6ZU
P9CZzd5zM4aP3ml5cossJ2StgOeZr3YQ3Vv9rtSQCPyjS5C5DekS1dtWJjWK0nzBquePgdu5+Zms
4K5qACND7luRJ85AVKnpM0BpsoEJJgcYnXv1MwN+sXVWAKx21sZYcOUdf3AaUDYknjuYlGDRPQkY
l5YfBDkI0qLwNsCm5eCraK1Z5ivtt8WNPHQLQ5QvbIDxGpYp+WuiLFsAPya2iIZa0IiQamuLekdA
fwJ0h6+19Y2SxjXMflGub4TKiVleAdrvYq7c+BYqEryV5RsDrM6+QdIaPZk6temIFw90xZ4bGd4o
d0X1JgLpRRuQpD0OaGYumJjOfh/Z0kRdFw1ZN8yJlVtEp7OmXp7Z+lv1szjK63JND24dY0dga+ts
ZywFnHFDo6WriZIhg07QpqbCugxhUw1dZ5vBfCC7rNNHBE/3rfASgsFOBm9thLwLwx0drA1vXgpG
+lMtuw9SRP9QeZGd4e66ndTMX8RCMRTDNCxRhTfNijpxs8vSwAAbg2Nelx9MUDNfNecrr1SXuub1
QJduXHAEcVQWLawODWs615aAN49oYgRnDk/wJCMUELQfobgww5fWWFwbhLBobMqqNd1xQ5tLOHi0
NdxoaIE/U5dOVrQwktkYBoA+qNaWDBzjfMrwaFUrgAc0f0JIFlAVV0p9uD5ZCyEs8TyEgzB7T9cA
j8EEGj4NJ24sacnlUxp/5fy0YLL+GYg1+fap54opDVqiDM0tdergCZUi4cZTcKE1hQxNK1WR7lCt
/1FpBm1hKkkLq29uUZz+BfL5OGleQ/YSxdq2UF+VS0ThN174Qq/8+nReLnJFNDVV5n9ICmbJk32e
6gXGYkVBihSi7Elu04rqh+qiupp4v5tOfLgebubrAR6CHEyfCXzd1ImwcBMqxTy4wYiW61pgMlEp
DOHfXQ9z6empEIaTxDQtSZOnW9ctWtfTYsIoUbILjPyH07+GsnlwecoqrfxFjBa8POfGhcaPLusi
ls+KOp1GBFdQpcYrUiAvRTCO2/+3g/TZ9WHNrAkOR26TcXSqqUx8LyFTOpoUjLOXPgCP1PVDDo+U
Gub1MNLlzaWcxVHP116UtYXW+8QhdVwPG6wiDtWNtUtt1xbs67HGn5psNBmNHtWE+64CjpycGGjP
u0EmiBgdxWwsHqrb678vzc2ZqYv4cFPPJs+Y3MJADjutxvTIRkFnK6/x9ThkdreHjvI0rGmbrjip
3pdus8tdpY4Gz8AeeCGSbkyWQ2wJVWYGBLWkLzLlMt97MwD2PlbdgsPi5bpTZWotpiHCfqEqNJm+
XqWbJw8dfpH+EdRvrzwvWUXORZBJA8ZEQCR3msxf1JagBJKeD5RSI8D/I0G52Vg4hS5XgSrLkoKA
tMgusqzJwuYuGUJK9mCAHHou1QZZq4V1ME7E+TojgiVrPCyAELDSzpf0ALCqDbFCtuWdeQPc8tDa
GLHsgt315Xa52s7DjAfTSc5geQpCTCJh+oFsGsU5zIHkVSgvnQRzE6Za5njCcYiiwXkexy1AhKoe
cSztE2ls6oHv1wcyF0BnwrjbtPEsmFyAbcddEGUEQK/TK4+GuvkXv69aFivL4s+f7nuttwpfBX9s
i8gBcVz6Cyvq8gbQ8Lv9c9VwubENzycoV1U4GBZ/vya+pHX3KQ8P1NxuSv1ZAtGqekgZXx/QOOPn
C0yT8DpFgRMVZwqAk7wkc2F/1+OAaO/TKS03qo4mU06Py/efOzFaeM5cfh9N0lVonDwudPkiP5d6
sdFzZOBsxMd5nSqatjCe2QBYh45bEp/Y6QdyOmqZicYEJsA9C1tp//rk0iRIiyQd5IomU3f+gSoB
0bqh5ffzDg/a1DkIIriRJPnrdaahU8J/OB8VIP6TkwViSerRXI/sIT0UsM7FBcPemYcSm2P8+01J
MvWLdwvACN1URT5Eux5diPFc+0j2OKvv5A3CUDthId70OOaqtERp/PSWqFn8f+fT5ihIJYQSy6yv
jn8er9/9+tf1lTz98tMQ459wcoaJbSNAD60ju4PQd6dKnrgRgAItbNClgYwn6UkUGCGaZ3YNUShT
uBlkAmeFytH1oVxkMv8zljG3hX6uq+pkldGYi3rP5+e1VU8mgzjxLWzMHbKi+6UbZn5A/wmlTQ4A
C+aGMeSom/GavMlNoPErrVFa0Pp5/nl9WPNf6J9Qk8M5g8fbY/aCwjAoaB6/X3MB7sn1GEvDkc+/
T5fGclOJrIJKonRKFdMyui/weDfXw0wvzMkHmu7PyI2KFHWfyPZBR0k9Es/6A041SKM2T/9dpHFS
Txac3KaDoOOEBxlXxToAamJIFzdO40fkjxdGtTR547+fxOozpwtSbQCGaol06Bup31lN8GNwRGHh
My0thck2srrCR28KnBPqfyqYgsTamK75t/nZ9CtN0o1As2LL0+nnic59pn2U3e/r32ZpviZpkxwq
eayN/cI4uzfKX7DtAv/L9RBLEzU5CaIaEfMErSy0G4CACcMdXduFr76wlvXJCTBy9Y0oYlsmqox5
QiaWhyCND21Ft1JqagRWrg9pbta4c8g2NCq9pB7nqwzzLqPXRmgOJEBtH2HesS2QgDj2YSAtLDNp
mt6MK+A01uQ4SEQ38eJITyHs3nObevWjAWYHXTATbT+N/mtwU4BsgiWK487Kux/K365+N9bKKFAv
/DFz88z1p0gsaU01p4c64GBYfzWdJb/JNl1SflRgUUIY3I4ZLVRhZqfYAubDYWspVOfOp9jNdNfo
Szm1cSjO9SNER0O0r3/F2Zk9CTFZ++C+sD9Q/TFxJHM0sAs0q9yxUeKsVhFQzlWH8e/CypmfwX+G
NdkMdKxNEBZhYDtCGlB7rja+pynrWvzZ1MK3fzM+g2RPpW5x8RauWk9HtimIbKzdgHf2975LTLk1
HloPCy944wuDm9vp8pi5WtSYDOVPxnZy+KphrjsZ2sCYXtyBuRWzhW0++/voQBiahRSXPt12RgQQ
0UOYyNaLNw25Q4rRCwt8btXJJxEmm01uUitNrS61sSzwBbzP3XWPdcT17zJ+49MHy7ijT4Mo50vb
6CnUJk2V2qri3GNbiYw6uglRuqfXvAmDLU0pgKL99nrUPwnqtbDj7J58nbovDRw9hsRGYerYHeNt
vq7whli1trcPblC33Cwdy0sDHWf7JKKlJ5mvly5PJRkUfkULDlRlNiKnlRUoXl5q7uBvcz9p6Jpb
xuH6gOdXi6WrVJM1GbuD8+gm/zJgmcp4A9mG839vqu7CCTK/XP4JMTlBABSIULZYkIq2M7uvOLX6
iHv+/TB0+lkqY6AcMx2GoDedK7oMAwdox8WraWFdzE2TTj9QUUTF0qVp+0dS/MHXweIgqR1jtuQc
PG3hHFqKMNlUZoZZNxoziQ2634Y58YAQ98Ig5j7EnwITTzRqTNM3LWBKN3Fx7bSl7t4R3oGkrxEC
uv4hpoUNuqXATWgSMU1M1DQGvhWDb43vcv513wTJR1NkaHpG6EMDOjJwcBSF/fWQl7cFJXTyDGpN
JhUbY3JSBJUbygJmw7alOu8VxXoQnSiwufscyPH1UJeXIdUm1pdIacPgdp/sFjlF7TCDqo2MLe5G
1Q54KQAuUV0J0u56pMvlADLSkOi3EUkVp0kEpehCQe6fAhciHX2nPvDHLNRoLjrAY2eb0rNF+mBZ
1KAmo6nbgoac7wU2WrNY/lYHB0ewBOqZIpXmatDjQ4Hm4qAhXgJLX0m630ZbA7jMUd/v/O63HkCe
w5EaKTgYhmt66WCO9Xcn7H4nKqXFv54RlfY4lQXKGZclv8LCNA50Y2j3ZFPBI+Tm679/USphOpho
06AMw06/6MoUvhWmUsoObOzmiG6vLT7qR1ztN+jz3YDBdBa248zrn2qvTBLA1FMCmHZlwjqOUIbI
EtuS1+ZO3QYbYV1ibbRLtsnOW1hQl9cMwahpaWM+Tjd3ko3Dr279puNiSyAjGt9jtM6Fm9LY+voe
oeQ8WHjOXp41YzjToE/JyKwpugBURYro5hiOzRLcegZgJGzvr3+ymU1yFmRys3gYCfVOjLm9kSEl
D6VwYc5mThaVMwydSrTpWRWTk0VXjKJxjZhUqnoTsHLSbhL/YBYLUea+zGmUcZQnCUAVOLGQ90Fi
izfwmveQqbc6tX9zYbnNfZHTMOO/n4RRZScsHYkw2JpBXZDfsVq7/jmWIozTeRJBrlPdjeD42FYD
gBk9NvMYW/Lz9SDSeBGeZ2ja2UeZnFoWRR9w9nwUtKCcHWJLe/3VPRp3kFd3ri0t5EdzpwKVc1VW
MCqgNTPtlfkIs/qN2Ce2unP34ba7LW6zfbQa1tIWBYB3a+FQnlnSGm+CEWhB5RwizvkcZqrce7B/
E9sEdA4RQVz4RnPTp/EmpdtEeVsWp03aWI2KXK3D2AaC+ufQsYu9euie8qNu9/t0oR48M5xxzsbE
knIwh/f5cGBKZj2CJhF2qe9aUqzE/uf15bAUYFwtJ2sOOSs5DVojsuGXpOg0yAvJxcyaPhvA5AhA
0LSqYLeDVsd2sD5AgfXThYtnaQjjv58MIRbaJsMsh5RJtTFAp052fYou0CJcbBTkeUyNFxu4hsma
6kHWSO3YI03yfOM776hHuv4RJ07dARROplnfO/ICkmLchZNdOnZOZJmMGXTSdJlZqVogN03jvGlv
5ea1AE5sfJcRCzCWyi1zX4iXLh10GsDqRZkpJDGIXHMs+gz3VvYCo6L+F5cZuodkSrolMYfyZJG5
yJuJkqBE+Jvash+C9D0G/lLPdO6kOYsyWWoQh2qEIYlSbiVbXwe2Z1tr4w4vYDvbOWvx/vqymFl2
Z+Emyw6gEojihp2j5DdVeAiWes0zK4DfNwza/0BdLjrzrRxVVh3x+5WI8bPjfVPUbwKAEJlFKCnG
4/XRzKwCcg2yWSCNaMNNkTsIA/Wa20hYPGRKt9Wl3CL9b5HItMpw4b7+cwZP1vZZrMk95ypenpMZ
GFsp0mGM4gd3U4he9M0cvVrLpEGZ122EDxTJVajW5muB3OiKB57yDC2t/uEbevbehu0NEgMC9qA5
qHizR9cn08KnQal0ADRoEUBJK+BY4xaQQPzAzFLGBwq5dlFcOB+Wpm5yoQ5O6iDUFOjbNhj0NerN
j6iJRYcQKP/6+keaWxKnH2mSr6lRAjQdJ3SKN2+xa6wVS8ZS6Q3huA30tM31YLPD4sb+nx4+TeLz
Y7U1BattPNOzA2vXQHjEsaBfuKxn8sOxp0oHH5QDL9BJCE1mBwUDqUgIiw1xy/pVbG9V8e2vB8IT
EDzy2MM1gIydD6TyJdUArJPYaYC6OLqex8VX+9zZcxpjCluM2iFzISYldveAvcCu3uHkthcP/kHY
xcCq+oUtNPNtzsJN04IYtlCIPK0NnyIVb+vPQliIMJfnnIWYnNnYmrRGoEGaRPqKt1W6M494vIPe
Djeoli0s7Jmz9CzY5OhO5QL924Dyk+JsELy0/IXRjBtjcuLw+1w+YxoF3X2cz5MUAQn8GIWRkPkq
njNnNRhIXnxNm30krj355fpym1vUp7Empxv2E1qPHRljaV7wkLRGv2T5tnEWEqv5KftnSONZcTIk
D8JZT2OV50hgj/3VZCFxn11iumXC1BSpCSqT602MDAM/QhJpErfBuh0+wuLvc1ve0v9EmHwUA3ZP
VAlEcNBLpTGMas3Xf/EpTiJMPoUTSnKFVFliD+irppa2gdCqo/HdKv7CYTnO9sUCO4k0+Rpo0tOs
owMJXzaHvIPgZ3+QIGVnr5KykHfMfRhE1tURfijzppqEQmkMRhnqYTbMjyG5qT+rpd0ys4ItMCjg
Wqhq8Z/J6aIYiApl2LrYPQ1A58svZZQD/Xn908yM4izG5HgRWtNTBdVHHrHexeIt+o5qur0eYu4I
syiejJkngjE81863iK9gwqnUxChhiwMLTdfCukYnYvO/w7ouxpuMKVLaKOlR3LPV6A8M1ds0qxyX
+pVsV2v5tl44AWY/08nwJocmtj+pj4NeYgs4DTkrM0Q6D3Fg+f36NM5+KQTn6SaRi17wXMQeAYB6
XA2Cg5toFR2MIcFdI1sYzcx5BkSYEKpBF+KirVe7SlYPJa7ntSmjG63KBUyG5+tDMS936VmMyZkG
LRYRV1QykDrm54XAvcOg4ijWLPMcqV7MasRj5tRLD8iloY0zfHJUJ6miVNkoBAaFaxvXIvps9b9a
6yfTNznq8JYfwmwoXNs7NBtxy6G6Eb/VtmyD6t6kP67P4/yS+OdbTY4gqc5zXezNwE6r7+Z33fj+
t6hkXtxnH2r8kCcz5uWKXEojetAd9pmziYa7wF2oGiythUlW2ECXznkhuLZjvAwOhshIn0Gb6dBl
DR4V78t/NWNT+KirVKIgREFo6w62l3ny0Skm9rSFvLoeZ/4M+mcdTIG9WZzEYhtm5ATbwRa3FEUC
WiwYj1ERdV9w+Lkeb2ElTF/2hpr5WpJK4C/DtU+Jt8T5jP/13wWZHHSNUqFbLpWB3eQHlvhawQhN
XWQSyNcPB3lyOAxGkFJ9pQ0m7v7soA2CVo/j2Q0/byMsvHwWjoRpQhpXLlq4fk2NQuqdg1LhGeaW
9e76vI1LeJKUnO4ieXom5JD3Czwx7cE3uRrukHwyPeutGO78n5n4ewj0hdRkcfVNDoawqeHQWBRH
xR3SSHaywUl4bbyJdm63i4jMuf7P2fgmp4ScKoiio9nFE2WwDTvFvX6NROpG3gD/LP/LRTg5LwLV
FQq5dgK7+hSCu/oz0BeWxMLXUibwMssTNT9F9GUbSZ9x70HPBl2FW8LXLEQpx91YuOOuNVlYeK7M
PV0hUVHKFslflQu8C+To3qx6bqfx6VocyMhooyl33brfQIXfLsE1Zle+xrNC1lWdPvBkiVQeaHca
Nua2D25qoMHdwqti9kQ6+f3JoggRY2+Q0A3sEFWm3FoXeAwiKXp9Z80FGUuz4MHp/ZInn99Projh
s++akZ0WP0wEPdMnSbb/qxB/itInV2DtqrjXqmP5L8QNdtUFN8guXQ8xV9imkfGfYfzZYCcxst7J
ey9PA1t7KA7K3uS401fisdqV+4VI4xE9PYpOI42H70mkxKysBEWx8XA1d/JWui1MW91U2+Iek8SN
dVD7zfWIc8vsNODkzsAnyOmdEbffo+Oo2nKyMKLx7LwY0Nj418CIXdJtHYSclR7ZOltBPqX6LKrH
mnNuaZ3Nbs6xIvt/w0wPhayrda9p6QGXW3Gtf8F5Z4Nz7Upay5t4I94u0fUW402eTKKlIlyo86bo
n5Ct4DBwNta6g0on2/HGtZdA9bNf6WR4k2Wh6yFsfpm3LD7mtbvX+4VNNP/7MCklCs6wAyf7FG23
wsrR3bfz4YCcqdAtrLK5MxugnTG2aKiTTLs0flRXuTHSkIKDv5f2yKcAc0MmbOEinztuTNkUR8wM
hMApGAATFB/ZOsJo/lGo7cDZYld0fb/MAPdo0UvUSWWTmq8xBVNEoBIhuOYBK83de+tgQwdlQ56F
+/NK2kISylb1wvlz+XUoLQE6G997DGyKn3EDodVqTJdsqbpJ9CevXuihXU7b+e9ProJqyPQ4VaBp
GuZhULWbrnqWQ2vhvhnvq/OD4DzIZIlpClRyHHBpA7lbQ9lgBisorq25v9vhx/VPdH04mjhJEBqt
CboWBRPbiXFh2qM22fkLCdw4I///waDWcH5M9wOuqp7Aqdm2H6K7zq1PtHwMY9OBdFuKJc2Oh+4m
yEbcpLiGzoOpNbKFtL48u0CcbDW+VVx1NeKFlPvW7jnfxqx1vYTamo8KF5VVB4ZuOsRSjHBm7TB1
zkkMVMMNkPis15reL5HUL28IFgZ36/8LNDnb4qQqO3dQja2Smb8iD32t3A9vjRbT1CYbDtfXxgUP
GobAWbTJZNZo/QF3s7RtuR16u9uoyMGtx+uiWnU3ol1LK7RClfXy1b40n+MmP7nZDdyF0BbEkDkL
q9wuWwPnJQm3m6BpFl7sM+nK+RjHP+UkVI0Mg+sjJIJfGEJhpnkQ2+IeF+mbhv6g64c/nTwk30s3
hrJUEp3d5Scfc/zYJ6HTbsC4eEC+pIzl9hdUxHQdhU3+6ASh+ShWVbHCGCBaOPaXgo7/fhLUqfHx
aFpL2ErIo8jDTa1bdiDIGxlhSLdOFu7KmRsA80+RMin6DXT9puVSPt+gpjWbv9pgC2vnO/8XlkrY
ppFsyHt/w5NKXThvZvKN85iTTTL0JW0zrFXokKGWZI+PDzT3t81a2EVb4TFfyNrmbpxxQ+pwOrmw
p4+PJBCETiqBiuQIB2IgtEFyfnV9J86FAEvBmcbJBnl/coS6GAKglM8p3Q97Xb4XmoWdPrcoTn9/
MmNt2rRGPO432X3JBhEwxXB08m4TCMpGr6SFRTF3iJ1GmxwrZq9iehuwJgz9rf+lV3dacq8IC0Na
mrLJESJXeCf5Ivd0IEMR3mt/nz6NuAaJdcQDV7zAbXthgBhVxJMzVsP3snVExKRBhYj4zV3/9nPX
50mgabaOSKOaY5XCt0E0uuEVj8ynIK19tN0VnABDwd1cDzgmF9P7+jTgZLGZqFgnuMT6NmUe1Vu1
aoSrJm077dUz0B5HXxfnKgHRwnfMK921hjnmx/W/YHaB/DO3ymQ5OprfYy7LJd7IHq6Sx6aOtwle
PMLS3M4ukpNAk5VYon/dxSMcIcvxRN6U9b9Z6Se/P1mE6PSleYYg+DZ3M16mmWq7WR+vw9EiuKKy
vvDl5oczQqVHuT95irfBiTzrUpV0O8lwcrPRDLz+XWYvS8A8/wkwfriTy6NOHGTfukoHFtPdpJ1w
G1u3Xa6mdlqjXtz/xnXnvchR4dMWK0rjN79clf+EntxbpZhabWsF7h/OPMSjdboO77It/n/wsvOF
/Hsu/zgd57gnT8YJWdDHjYHzNsO7RT+WxUFdgq8tfatxF56EkDrRcBEmNLZG2D6jlKmu0eW3Fs6O
hXEYk+yed7eHozrviCFs1mH4M2zTzehTfX1ZzJ5QisqEmUg5XrR2sY5sZGQMja2ZBTeeIwx2hKjw
rRk4vxUnSFfoCj+VgHUWTvjZ9BQMwX/iTo4JqQ1RLzRgTFtxp9nBkPl3fsIedvu8e1Et3BFSC/I0
Vk35rYVU+l5OcfNJDaPcwPtHIM7rnRVGVaObdHo34NX0eX1iLq9V5ODHOg4kRvVScMPrkwwAqIuh
hE69NWjgjaEI1u3M1kkRpI5/C0Ho/fXSReGFiCMmCUbj9FmPTWjETsmtLQ6Z73gbHfA3blDWXWR3
zQzuLNBkjyhKKPj46VlbBerpPoiLbNVjIXVjlehge56Zrlpc2RaW2uWCPh/dZNf4eOSEuhKhjzhU
2cZSHB1PXZxoMdr9fv3bzUVC4wz+nYZIx8XDWBeDQW3SzNj20DZXCBqMDiuRwzskjxeO7csLFzET
AJnSeG5Dyp4OytXkQsJiYWuJcbDGcearpGC5KxqZ+SWVDW894LtrF41pSwaog78cp6wrcKIVSEei
hkPe5FzNg060Ur1WUB/T8pXkxphriMOAYmndrK+HuuytjNNpmkhqjQqeF2SeUq+NQasHfYvYwIid
GLEMaDc7D/+bN+Rl34hokIchhnEZAm4Zv/DJCTt4qVE6yKZui/Y21LP/Q9qVdTeOY+e/MqffmRAk
wSUnPQ9ctFiSLe/leuFx2S4SBBcQBNdfn481ncSmHCs100/t47KuQGK5uPdbYNB5oBqE9KGByw+q
4n5ff9e9G2kVsFk+c/CfzJ459twBQY0Qe9/y2sPKtCxqF0/VjA8w0IjHy057+fppniRJCIEJAwja
L7XQJcOu6XvJldvhxTEYFFxAgBnCIfLcHfXkmJqjgL83y0wCHbSEqedWyUxzQhRLvoGSHSpVnHlU
n0WAoBM8J20yw9IXs98o0lzprjIjMb0Olh6o9FwZ8tMIeA9YYMCDgiX4cSKg3i15DV2VCG4HIxx+
YZxQqdzYfv0+Posyp8247Nrww1y+cmiFqDy2EEVON1ULn6czn//pfJ7POhd1YXhuLHd2SBnDjGJE
gO4F72FLNmrDPX9czZyXPGCPXw/ndAY7OoQScFGeiT3w+/z40FyaNRIYHTPKVOSmO1hzmedUDM6F
WFw0JpjpOClU2SNHXuTQVj/qcfj1ID55ZhiFg8rD7J6DtHWR4AsIoSdEIAScDwDfRxliQw+wUUPt
+Tx4/9PxoLg4NyBN5DOLrVRoEI3qCIJNCeewdCmdy7i1X602+31cAbZRZy7aA0M1I+oWoRKqyiFx
aiOSGJcZMsjskktzPQMyMK6br5/i6bhcSMBCMwSsQRtSlYtgNYTG+Zg4wOs6KwceBGUF2wD6u6oZ
hgNdN5xABAxbHA6LyeANcLNF3c+EsvTKaAB13JxtsH42GwBvBGobgbATuIuEEUrOpaFTxLAOKkw2
QJ9F6Y8Won4znNo8s15PnxpuYO+CLaaeDWlPeH1K7M84KlbQ1odRGXRNwkxp2m+f4QhlEhQjYC1/
it4ccsITJRBqbLXvMYNRuXCS1m8hd3dmQZ0eOojkYbNG3wi+uss9yIMtC53tcqKsvCL8OqPfxAD/
8DNF2c8eHWYDOmDz0Y1Z93HvMTNDUdpgp4ORdh3A/8VaWQMse6Z0PEclm0+XD9fKWc7iXah5V3+X
JNC2KsCUa8zI5vCcbHwkWXXC/Tq9B3YYrhqx/fT1YvrsCYLHbFngUdhzZvkxYO1lKtVibBJlmYXd
mDwlRI863gnfLaYzR+snCRdGZwJ4+EvGDgb2H4NVaiodQxNm5NqzzYLjjzi+x6lZmc6wLezvtnRg
eHJBwD7V7OPXAz1txWCPolDHQrMViAbQxD8G9/JMh8EfPAtgrbCpr+u1Dg3/1xk3pofqGn5+Gy/U
9eDrqCd30UXQxRLPSVk2HsyqsOp+cPYCllho2xBvKuHLeqRWfvt1uNOZ+nGMi5nqVMrue5JhRyHw
1oYPQ+92oZ0nm6/DnE6aj2EWs7SLvYzoMGiIhgwerim8JRP4P1+hd3dtWTX7/WnzMdxi2qCvJrJY
S7HK99MKdtEX8d67NoMsKoNzJI1PpihOslmgEFquIO0s8WSDwUksYsSifhcaQRqwC307rspIrM8V
6j97iu9DLc6xsZUdT+wCw4rBf4RDZV0bawk9KHC5zvQgrDk9+rivfDygF5OfSCFGNAqNSHembM1h
t/KdmckUGqMMkozwqMvqUBs6EXQiu0u4Q68aQ29T38ZWHpKEemE9UfDPBvi4KrewXjprIuuC9VnU
j4pu4ZeS+mkPc/uaxRs5WeOmBbP3SJ0k3mlAX23jifNnXQ49bO4bL4R33lud59NKq9VrPAG/0jbZ
paspY29bA0CDGU9u+q6IA2YVue8MqON9PYs/Wyzvk5bF2hxzS9nZoIyoKFO/qJO1wfcghERfR/n0
Lb9LjRZLcnLGUh9QNIocdjPlwzPcNLKg4NMx8drXr0NBOezMa14sTMht9oJksIMcY+b5npk00O2A
2Q0bpureJqwCzUXG4eDUr9BEaK6GyYRlvd5WL/3YaN9iC2UZqCX0QZqnEDQyu+noZlRtIdaiYDRk
MNizlkNoFg4sN6rxMa1gOl9aKTukWlJPcA3PyXfBR+04WXaMHFqKV01K2EU3yAJyVsegFfd5FrVE
yyyfYiGOAF/Uk7Yz9KYy/FZrNC2AEGV2VHFZ8gCSN+7LNDmK+F6vYPfXtuTHgLubb/GinY1zccsU
NV9z3Rx8F1AI/FwIUvoidr2ta9X0JeFZDHOUhF/GMCM8juXoXqUVfHggQsqjvp5Nn/MYcia0Nmk0
lUbyhGK4tobtaGjGMQoDNqzFSyqQsxc6btCsxxVHGXlIDfHA41Eda80YX+D+gOAEBiQWt3dlImuY
4Q0CznfdAMg/hw6ahYfsxqM/E0J9Ix9XjMGzNgFEbefYXM7G8BqM3El2mH1efNNNdeVnsXTWgnbw
i6mMm1jTL9vEW/d93N+bce+uixQ6V6yefZbRqIAfVnYQfcLWBWylQ+5A9431VgzLnwx+rJ56lEx7
SK2420DhU4BMQaD0R5vaN9Cl8ktqHm2hAcId54peugXMSodJksfOGESgA+MQYs/6Abdq67ahsX5R
dbPTu5e0685ScM6Bt2Ngk0FB3r3qL8C7ZusOXxlO8i4a2saKuYAhxCL70ZfwNsQLh91kq8Plhmop
zHgyFhlGOcE7Dj5/Tmq+OaJzMfdiWHjif4amENFUT9PGSvist9nTEBbi8LYv+ZPmQA6BOK3pF824
V4K3x6Kq0xfmaQK+3FQ86WNDgK+mKtCBNbnVp2JkUZu1FG7uWdpfGLKvgs4ioNKa8MEcTc2BGTs8
9nxrGtybhFm3JO5QwzFHij0jL/BnekRQc/T7UX9klrwDhvYIdpEIWwnRH0dPr4k73IyGsZJFfGiq
rAMDsHt00KgLQUIq/UnKaQPK06WI6VFz4n1idPB3l+7PmHXgP0l4NcP7yocnmbbFRnkpmxY2PLLw
dQnzNb3j90bt7RtbVGElClhY2re1CQ9TdyAPA7h/hjVVQTYUO7TvBx+y1TEMcRS4aApm3uPYw6GF
9/UrbBydXevCnQ0pd1hJ2a+MEU7zcd4djLHWgiHWYG6T2HqQu7A+iqeiOUxtnGwaA76pVQzXIOai
wA6XIP2BpcRZ2Slfe3l3nYiU3Lnt5PqanOq90wg4xSa0OjaVPj5MueWXspArovN0Req+OUCvicCS
y6Lf6rGGBzgsKjcojbqRlnq2iXUEV7iWprejgZYgvP+0JwDIpkDXen1FupIQHyXL7EAK+IN0Y8sP
U942K+jNMJhDOVWYuOYQFAXcriYjNQPNFvuxzWUgYp4HPdg5m2lyjR+5ObShCfzWqixSEaZNBZkj
4W0B/BArDNMK7NxDz5XBkQ2A3ybgCi9U760ndF5F4Lp17WuafQ+DKAlfLfjGO0Wth1Ko+7I0nAuP
GJAlKQDhJWQ0fQfd04vRSL5PUwJxF0nwrq1UrcbSsNcJa6Z7WMfZe51lYo2LvTdhO1cSigOYr7ZZ
yUOca+mlyJFlip5nr5gJFyJO8kjv4bXoxUmx7cB5bvGGxv6ubJvyG8hBWeimrfGTp94+w2w4lMX4
4LgIW40oIGCWy6fCNYF3TxrNVzr8Y0jFx8DzjH6blx2sq5UpnpHc22GvYIDHLIIu7DCGuHbUfg6A
fqDleHBJXHg+nZjc4lI3BZ3i8AyCe/MqQR4Q6iUFfqfIVODA4T3oR1IfXKN/HAGgg/171e/LMtaR
H2lvI4fY3eAK7wLC5P0Ik9jS3jiZpPC1jvVwLKWxcmpr2KcDp5DX9OIs9wVJoZyk5m4gvON3Kk7a
n7lX/SDZCEir1dmw4p1Aj6KtCY2ryj2UeWGFklGyoh48sAOSUWNdjdy9zifbveVx/1YI9b1qvXwD
Z28S1jCYDkvSyA2MO2Sgkgola1cOeoZxzfb1cAdwdrSSoAl4k+aX9gR0qzbSe5aQ197kcuPW2Pni
Fjxx29KbuwJ7CtZmUwRYs4eeZhaaqNWDR1jhj0YLM9C8/95mjQf/eS10UiIigxC1ghPaT8tpnCvp
aDQc4YQXaDAD3EmRVqu4THaZNJ7jrN1AoDTdeE65Tbi8ynl7U+iVE9QoVcAuMy3CEj7a+9aIb1wC
oj+ArG3QJvBBpmltwxeewapTdV6EBcyCpre7fWpg10xl+doYPcCUo/ACpQ2vU+rRlausJxR05Eov
7Tr8OvX5JJeDrBvUQGckDQpri8SnLwg3AX+0Is/Mh6BLjI0D8klQGfXNvxZocRdxLK5aPGMIccGw
3HZh44ik3QJN9V8LM2eV7+sAsm9xjFlWpHAth1Bo2KbaBrqTv3+Rm9Xw5oYSSI/AyX8M01eiIg78
SKNR2Gudqbe+TFemRLlYl9dfj+iT1PQX9hbtRwdwgOXdH8c20pgOI6IOhL4703F8bRq738+2P0RZ
PDejb0ULA1ArajRrZyK1gGd2pCc4e9X91+M5rdRAEA/CbHNDFX3NJQZKTZVTt+iTR/lgzzglaEMB
/II0YIrvSF2tG5OAJqbOVPE+qRl+DLt4Y7wo0R/DeouQv13AOYW/DR6FKFyMKpFdue5lm3fdNYEO
XoDkogn7EQs6VXW25bIzzjR3P32n757B4m4TM515ntJJVDsisKmE5a59ZoaeoudgwYU2JIqkaC3h
YS9uyYppE5cumyIOo9jernzDrte9mVxqcEOvK2/lmqiPafxC4DixAADlr3C0PrO9nL5sD8U/GJyB
ZD2bFiwGOhraFHOjMaIYXkwccOE0qIYVfRb9BUavwSX768k1D+rjdf1jvMV2VsNYD51CDLpoEh7C
XNreMA6gYmyNpW8afQG3TEp/e8/5GHSxtTWDhA29xCALustexuq671b/xLCIDlYUypwo4S+qEHGZ
itrWKiNqALWTuBM07TdiwBYW6UAxnPMFO52dGM98hcT57EKdejFzYNasYDaJaF1rRQKVhhxGuF8P
aH4ky/cEkTQ0y2EDCRHOxbzwqgRdSqs3o5pjd4YV+rPd/Pw6xGejQK8QKtCQkUFjfjGKXrQdEj/U
2joLV+6V7p4ZwrwjLofw/vPnCua7k2bC7VvynOPzs32vbbv8Z/qdksevB/HZc0JHH9K4oMPBuW8x
CFqi1sW8eIxiqm4SHsPBtMXmlGLl/BNTDGkA2MFw5qEQ4/o4nFwrJ69x8Ub6Xv1I4ObN3bgPyrLa
tmbjo0F/pk/06euZ7dI8xETpfrFoqGSoSEg8PlsZD0rPv4/u09fP7hTltmiuLUJAaDWlgyOMaKzN
/ZC7V6R0tlWiXecJr/1B8Z/wqN0aIJAXLooYX0ef38zH6fGxcDhPn3fTQ/F06LUsBp3NgsA1a2FZ
XDjo7CSOsxO434/9OcnTz56oYwO3DL16XDSXnTcACWEMr4+YkH2CO/xD5rln3tknhyg4tdDIQXcf
rmPYGj4OKkusKlc1+hDt6M+AbFCAts49VLRX1iZZFWcm/ydH2MdwiyWWkGxgnoNw5m39M17/Q6Rj
/IdIx1xY/m36KZRAZgT4rxMLkIzFhCHS1UyzQDyPhBmJINj19Zz47PkBLTOrpugWRAyWz09LVNwh
OEGnfPg2iEmEUwIL+goXMV85CTu0nD+MeVc/J5ltB3UH+5iu6Pi2AmT33NM1TmYotndcJVG+RgsQ
m8vHl8k1WliTRtC2d/p8F1M7XmkShj8C/iu+aIbrrup0GCfVbZiBxLShMdtN1Eh3sh7o3ddP5pN9
zgETD+ngPHOhmvzxu+RxWkPkZwaPQAXhjdYr8+1fC7CYSsJG6bUeESCtv6VGQMoH/vJ1hE+WHyh4
gL+gKw0f7xN3Jgt0hYEMWOLD9zyRVwbNzpDAz0VYTE+Hs9EtUwsvzGpQKRDuSihyrvH2yZsAQGAG
klHA4U+8v9qpV3yU2EUmVP5sT15RZvpMnZOw/OT0xP4IKWhYJUJ9R58n57vt0baZO1UWJh+h47VT
uhE0PXy4x6I68ttMmTnReBdqkWvYI4urZDLQhdbpVdbY3zpWRZLbN5b9ouzmzEQ7N7D5Jb4bmKnU
ZLYC00Bk5VrPzNsRTgs+Hx7SscrO7CefxoJ7JnS1AYo52U5Ge3I1o0asMo/XaVuveD9GtGAbipL5
789uD3Al06bIQ2Gp+XFYZeWAK1/bOFyKREfxfeKbQp6T4Plk7iH30LGCsI5OQWqFNnhmbczAG84e
s4oH6WQcmP7w9VBOoszoNKDHAH2wAOdd8vNbyuq0sICy6CxI1o3BiLtPz8+8ms+C2LO9LgQADCin
LjbXLtOqwWDYb3I0kqlWR5IZANKeszo82RIwlndhlsZjBYD6jg6OXZSnLfrV6aptf/7+04LALSxN
4Qt7irzSRG0AuAFgBRQFb1T92LT1kzckZx7XvL9/yJbmccypC3CznxQFwHDPS8uZkS+146OzqBUb
W1C/5Gt6jlY+P/nTULgTANT5yb2Yj0SklkQoCSmpykOxjXqZT2T74PT9ujV/2g547co8V5maT5iv
4i5OoFyhiA4tYjTIKb9VjXFFMmPLYliguNlDC3fYnGX/zLuDJ+V/D3UxCetUxkPMMVTLqPwE/iOs
Fj5hzZlz6bT3j7cHoi7kLlzodpwgdLk5ZrahgCaSjg4R5wRNwIMRt+5G4mqT+egTiq1G695Hdc66
4a2N9k6rgRtZGKgJ/P58ff9d5j3z3f5bt9LNTB1jZk754vbXKuXPRXz3rwVZpCsVcScjLxCkG7M+
LHTYe8VjngZYR9HXkeavu5w174ezmDVZXzHpJJg1ad/dD2Ib59ml0zLswOc4JqfJqQlzyVn/kuIS
iJiL2WIV1qDlDfYS83ZG1TVrLSo3xf4X2fqsMc//EW0WfbZQANCX13MNPMimV4j2D9EPVO/3JeR5
aCACFv72QYmhwWQYEFjgU3DLnXfrd5MCiFtXpu689jQZ8DIyZX/RGKF06jOz75PXhYqbAbMLF14m
J/ZkytPRHOIIpLMtqdeF+2w8murcNcw8nRSAQAM7DDgvrizLm54lCJmkXppRPIANQzz7ogeNAlgP
UwpA5NFmRU+T3ViFAmBgKqoDVkVyHU+t8uvc5o7fy0p//u2JSn55bczlHOgFLRIE0dteQ2qgxFSX
RZ4k20TJG0FA6SjSl98MhfsBLk84+ABGg2bUYomjzDg6XW3Bk+KVMxiUOgHMQzN6zpbo5F3+CoMa
KnToUaFaFt1o4bVxYcCXUjE9SuhtWtMrah/leNY24ARktIi0SIahiUWNVgehoSZib1Z8TSB6SpB3
e1MTpWS4ViiL18XOic/tlqfLEJBgpHMUYN05sVsW4mDSVzea2yB0r2+bwYsGO/Gt0d5azh5F8h2j
9bFGCtOUvQ8abmBJdQYkenIuzt8ACwZ20yBB4CD5uDb7KsvHDoqBEabsqizNYHwrRbxJSbdJ3IvM
O7dEyUkC8DHgEhHfFUVn9fo0RrgRrgUA8XA7g+qvuykSK5CvGLWvIZ929HBy6g233IhlTWSkhj9+
L7Ih0LmxhQIlAM7u6uuJvUwasV/MKivwNpxrvd5ym0LrpWx7UuloDrroxvaRCbc8qzznG/pZGLA0
UBRFjdXBfx+f+IiyeJ2YXMcIkrBP9WiSzx6Aq18P5iQrmEeDzWlOgaEGeaIar6Vu7yV1qUeNYquq
/s61eEtyuZm8ahNbBCaczQYte2ENjzlxt19H/2yM74Mv9oiqSBvmWniUudZpYT8BjuAp4LOorRln
9vyTUPDhBsFiJpADIgsM8sfHaVKvhlEG2hme6kiYuvFL3xumD6+ut6/H9Mvf630ygG6jQQ3QICjw
uLN/9sdIWuvGOWg8KB91MQ0rtx0i0TSARcBFBRiyEo18W6bkW1YMPIhTaWkAcyXmrc4dthlEYtzl
DZXfSOMUfmNQPXKZ5V2j7DVe5FPzJDNDu4Tve7XpajQWLFGL2572LV9ruhq/eXpqrvIM7By/SZJ2
n+Bk0X1SThDc+Hqgy5331zjdGVY9p5QnZ0kxdBWuI6jAQUFSRZipF95UDAnI6ikPhpTkm9+Ph1uU
g54D6jcoAX58rk5ChqKoWxIBWbAp0yTw6PRIReqrzvpN2aF5aOhJgLYA0SncQRe7HbRe09JiigA7
KcMqqSIOfACYTeHXIzrZ1xEHQh3IdHDLmW9Ui0lZeKR1jNLWo1qNO693wsYoD3S0Hj0qAvMNzL5t
C/L64HqAvdnrblp//QW85c10/gIOeuPzDRsbO10krm03xQOTADrQyfPeqCOSC6YK3D8MAA06P7dL
teZu8rPsWHmoawFlbEgcBrpRKGhkT2LXp24GLnVhh3Pu5uusALDfkWVUpMAixaUbTo0BdGAPfV4B
ICLz5FMptMoHDe5ZoYMckMq6GWzgHFVG9bDv6jej9aRfSf2FOck1Kh3HsYgve6ena8VyfQcqTgNP
LXS+0IcbV2PVd35iZnmg7NK4jT3rktiZCI1iqr4nOFIxCjteJ6jc3njDLOHbNXCaH+1B+j3AREFr
tGIDGE+xFRhMlLq6GQC7CJFXz63x/cyyafxsQDOCFbJa24YDJ93UqzeqQayCx9227cu7mCQQbNX4
dD+6SbkeaWP5edNuPU1LN07ZVA8Nd9yjNMX0TbkajdzBBa4xdQEYKgjZO2xcj0NDoxY2TFHFpuLe
KrPJx10b/dAi/dYVjGxMnjYHnED2rmssAryTAb8N2DyECSvO2ah+smVCRGa2mkL7D4ykRbKYyoYU
rppwNOCSZiSrqnOfxe8iTjADf829ORdH53npltjUDRsEg2YvsxoaIis+QJOPhzStzoDEPxkNAmHr
QC0TfbqlXEOr00I3006PnMZaseY7HSkEv9iZTXFesYvNH+QLEzHQTDdPFHjQYWaJ1JQeZY696l6d
pn0Y0Nkn7hFu1j9+rd5/fxn+I3mrjv/42Obv/4mfXyox4i9Ttfjx71firbxV8u1NHZ7Ff85/+j//
9O8ff8Rf/vXJ4bN6/vBDVCqmxuv2TY43bw2IUr9i4jvM//L/+8u/vf36lLtRvP35x0vVlmr+tIRV
5R9//Wr7+ucfs0wpDpJ/fx/hr19fPhf4y22Tv/2t+vm3w/Nnf/f23Kg//9Csf8M5gMwFuREU+0A5
xtTs3/76FaSbMKl0D2aYMxsGb6ispEr//INa/wauINJXvBkLEnkGdrumav/6FTZCsD3REsCJDdrd
H//9DT+8h/99L38r2+JYMUiA/fnHx9wVeTKOQxxQrjkTckDyXpxUnHqpl6Go4xvr2UikWE/regvd
rjP4lEXn7a84cJfCMC3UY5eZhl0DkVMyyCrIVRvRFfyfQuOIDSScImOThNM5jtHHE/9XPNweYcGC
bNGAXNniWMx72+njXI99MqwIHI0izT+I23jbAXVYROmleQHB2TUwJGdyt88G+j7wUlmjabos1efA
LrloeO7HcRs23gOv3qx0kzrXubTXChVpZ2pCt9oMIJ6/m4N/veH3bxQ73sej8q/BG7higkwG4uTy
rI5LPa1cju9QQgso61+K5qZGQ0QVflqibsePlfdoxW+TmwDXfp3KbyzptqZZB0Shet3fAPEJYQM0
sy8TdSnFJukYlFteanOnxkvZHofmifNta9964nHEzcKRh1o8W+IxBpPeetbVfTuEBj2ycgPwXOQm
b6q6F97VoIeQRi3r60ztYLkeDMAOGVutaO/G9D6BtXve1tAdg2GpDWQ0fJ138KSKMmL7drnt6x95
/BOAohrUCKfCiV9QwIwc37OOjXtbm08kS17buAJCWIsY+1bDyJ1YEwyZhhWz2ii1i9AykaxkeTgU
VQhSVuE99mUdiOZidENUsAJq7lV7YERbS2+jrJfS3mYmAJbmnes+JuLVKg5sGFfVdO9OdGV3D6O8
Ie0juqmB7oqAO2StDZdm+pNA/Jz0W4dmvqvfT86lfVNXD6K9GPNDUca+yGBIlXarCViVmAm/zKEc
a+ABpKGJSyOB843DQQvwYY3jJxoEt/JAr/pVAb0QQVMgQDeZd42HGBLrTc9GX1TDruwfMksFc8LZ
krVTPDeG8E2Zo91aBCl0OHoAtoB3zTuc/skOWYff65Bh4VuW177rHXvZogL5COsipykDx3xr2U9z
jKOBtf40HVN6nPAy4uwSivxAmK/A0w4MCSxE/GqRSw/gXl3/njtgVRhQcy73NNmKwtqJeFs6btSK
dSu2Hmsiz9vmal2Uh6FKjn2X+cLpAzhr+pOgAGaPlyP4/qDpCHu8rmp63TXu28yYtbskYsMxiZ+b
/EAaeukB9meMh4Y9W6DujvZtnoQiroDaJVuX7fJq15St3yf9hWi1sO5BroT+iLQgD8KHcOxGn+jp
VcLXDZ6SDYh9mdt3jI63ZVfc6AOmKNTIUAUMTa9+mqp4h3ypB0ejjQx0xQZ9vNXqHIoqVqgBCOg+
KTQd2exhA6hLQXV/Rr175GHyDMzfF+hn+W25s5M94NlBVmwcts7sXUxY2HWBKp6Q8nG4xUww2Git
75mVBoW76ngGq/srYckNdy808zV19yrX0Tt5ykkG7kAf4Jo1pk+SaMFk7XO2KTrMC4P5TbU2VBWN
U7xK4zxyoUM3mEfbFXttCp1O7lNcuLLxwTXrCH0Z4AasNRD44PaUGGTnO93GEC9MJr6os6OHf8z6
whfTo6rATzMd5N47l+69ros6l0Stle4yAoYDShtIXYE9P+qt3BEwNGBHEDTUDAoQO83kJi/A48Bj
dZpv1J69IJudB3wtw82vHMD+5GKLO1TgOs01yCh+BQNnBg4cy+mF6m5xQX7pWucqVulNXkE5lG2E
98zA2mlMIPGno2lXAfN6kJuydZxUKKO7gW6uOigc0exi5KijNoE39n43UFxZCh9Y7YiAGV3pd1Wy
gsoYNsa7vD4wJsJevLlC3mpjGUHlGS4UGch49C5OxquUV/5AL2N507UcsPoHlER9Hdhsy0sCqQ8X
KETtjbheV+qFwjpLHwtcAcE4iYMCK86C7qmeoNx/X7U/SuNnro2+nWzG8q2pVdhUIMAAuxoXB9BH
inxLm8vGeJrZXRL488nZZVO7JrJZob8euJkVEFltZ6JAlz8b7VEHma6s71vWgy8ifUjId8kQlLDZ
rsqQsB+Wdmy0Tee85d5zqr0W+SMBGtxKgrxLw5z/qPlFysywVIdKtKAB31Tm1aS+DemVSsygo8ZV
ZXm+m+/q4cLq7RJOE+lFqpI9zdt1RadtW7A9w32wGDP4Xgy+aebPifvYufCS43ujyYLcSLaynaLM
Q9sM2KaQTmTFYxEldvuT8XbwhZLRwJuVyoHo7Vo8Dpe0VwYH58Z0UbPQq9IJUMTIo3LgcVh25CCg
L+9jx3ju9RKSaiW4o5mzbnF/E3HvF4CfPNg6TjUtHuy1OWXoEBjjD80zQAxxm00/WIduUuMjRNoY
jOhcUEXgKHuUkDFewe0Vh6ipFcGUy+9xF2coYqqfNWF8NVTtKwT5cn+cIJ6uNOMht50yxJQ01y3E
giKTkTjU6rZ/SPXiwuzZKsX5g0eqJuN+hLlaPBlrHcw1lsYXxlg8oBACGMNtZZQ3OqprBta33m2I
uBT9PoEXV8n8xJpF8HyVHeWAqc9/cudGuY99tbUad5Nmmzbe8rK5IrOYjfPoMLBZ8j1JhjCPjQO4
UJhLoAsbmHcvk3lhgqBAYuOuHMWFaV0NNXj87m5At0/WOGPqe5fTNSURG6WvZdizga4AeRASxKba
pBJZ6K6X94RZMCR/ZthuYj3x+2xnDkaYgGHooQZSu0+onfgkv0yoturK6dUab4fU2hAH9IoEV3Ec
QtkO1A/fQCrQYhxTtQdCHv4EF8gn1ijmR071yrxrAxM670WgsMkPaEaA2BKVxQ/qXWKJrQzd2Bq0
CPN857mgudONOV7lxjc6ar6GNZCa19V4I2t8Q/pd6UXUJiVIkZjT1sExrvv5NNV8ztuwh/OjKR4q
puM8BrkFFQbHfRQURMVR9zuxruxIFsXWpvi/8YglwpNdRR7KfktQC64SZ2W2L7ztg5ZXF5m7n9RN
5z2YOpKvDCzeOmCgleX0m11fiOnYFvsBPlLeFk1ciACY08UY3wxVA/4iBFKTFeeHVkL2kYV9fjeU
9xQsm+FS1/exbR64ZQWtNoBMPIL2RAJuyghitgEKuD66AVC5wCn7zEH6rMGVasujJYtjzoeIJfdA
p+NtflMm/DAd/ii7vTAfR8fwJ6vZkJysk37VNJdturYL6HUbPKDZtoQaveFysFC2Ylew+yr5IQE/
SxiIjuxnY6X7RB99y/shQFWFjlU17WtxV00vabvCUUYybNsCbWT92ZPgLCGXMZtdJZGoYbedWZce
gYjR1hgua275HnbofB9j2hVtH+rOGsx+X6v3YlRryt9GvMJY6jsBPqVXuv9F3Xk1x22lef8TwYUc
bhEa3c1uNnO6QZEiBeAg5/Dp9wd5dtfWaEY1e/W+VWPZI9kkG+Gc5/zjUa14phasR+ohas51+sDB
2kPj4upDF67iq1LzvRGnXir2KU8XFvD5Xpau2J/3U6t6S7eLnMHvh87rqtwrps617Y/MvOjrq9a9
SU7s9uVHulJtTZ6UkF/bsvTEMB5Kxv7GfjKzi5JvnuZjZB4qNJsZA6E+PXUQaT3eKU191Grhdta3
HkPuTOp9rLsFlyrveJjRSaXbxW4o5GiVD3ptuWe9X0tOYEZDWNamv2TxeVlHr5mfNbBWETp96tm4
6ZrmQRHXxLyZ5upOzpeKGdbQFq+vXhz9WbMf5X4vOzfpcOrll1J9ijvhx8W5oqVKf167BkfT4M9V
KMrXpj6U4lFRrvqV1tSnusNNqGC3XDzix7x4vasBXAoAYvOsr1zme9UpdmZ2KGTfWdtAVIWbNZNH
wSPjyYrxvbptVNud8+xaGvRdP0KUXJvaZSb7bn0bIh2X9OBmVZD0vIvNN314VayD0t9n5l5OX/q0
PW6KO+u6jXpXsana5DNjQvUmXXZbwiQi2/Yl7S4l7aHLT6SLZ/3BoXKpWOVTxgtX25mfpalnTuBW
X9jrXW1Z3FT91GZxVcqDm1scMbrYUzvKxygb6mOZbR33bvOpx0moxSxs5TmeqJPgAyTKDSv02B8z
bXKTpXExUK564arZZ5SMvlDZfWrp2Fh2iFTjqjbicyOma4nJuDGIh81WP9KqK4irK8lm+LFSlqyI
65R6E1OCgZ16y3TI6CgbMp+eCZB54c2S6bXjOzn2+vJsDfK+FU9cmbl/z6sPKT005lOsVD7MtF/W
gxdVPUvCa58Nh2ll35i/5Zo/ZleEvAf49wZzF3W85/Fd19xbbHnKVbZOYapU7PAHwFXPiMJlsrxl
UcKcA8kQT6yDD3wYtx01vx72HRUoA/9Gmqh3mvE5jBUXWmI3DHtMgVJ5XSrPWPm8Ve0DgpnYN7R1
L4xkN69yzxLeBdVqgbmc8rnzFqVzE25vJp9a/aW3RgKUF1ciTTc3aQgdHbc1i+OgcjP13Rw/mONV
gQ1lphx9ltyVwb6QFV8p3nW21Gq/zugbcVTl9j7GMs2nmtWz1b7oQKW/OX5vUOP/wmp/Hr7BHRSC
FjcI72f6UWTML5RNUjEIolJQZcqLtbz82RO0/C525+9I4X9/M5syHQtg5Z8IvqpolTyaDE76yGIq
s3Vb20+Sz998pF9+F1wP0FEA7/9EZyhJyump4VDSxc/D8D4odyLaw/KwgMwurWyRdJcSNlfAPCzZ
qTFPds0rBfjx73+OH+aeny4tYSA4vNBU07D7M6gzFXJSRn0sufygu3jO/aiHCMg4SWS7NL7EOQ3c
60nhqXem0usw0893sjMEbc7BRfV03DSgQfH7WmEGVhVfL1W3SuIg0x501WCov+uYYPVzViKyNFyr
3WXOK8IBt2Z3pHm9lNwZxZ3QdDfDXY1h+XoYrxT9fSIcccaDTSa+p1U3eQ1eL/lqLAWQNxyHkjCp
jStzfRZEKRbL+uo092XxbeOJrXiHeYUTCoDEBDxW3YjkHs7CM2P2nfSp7k+0udrTfVtG4RT5qvli
2bfq+ip39a43buXyeuHed8uHYV8740PZG64tOHLvbePZGe8d1iRLOmui5QSlkofwOCx3//6+/AJr
++tt+RnyWtJhruyW29IWrxNaUfm96W7n+TcE0A+98z/dfV0BrlTRqRg/5+hFMwT2aDk8hT8a1/F5
090wen+GtuVeFfw2R1b951d5Czd0EODoGgLSn8DRqoY2yTQ+WBegJiAkLv2y6PyiYDNMGve30OEv
vx2qWxBLIt2Rv/2dNayduAVCSbZvVx4oVQjmffONsKkfzVi/9UL8Yp3aAuPNDffdRALbS/8XCVNL
HJjOCyW5kzcFq0/n9lVPdwMF5r/N1/kFyMy3sg0omi1n8Wd2pjeWfFkGruPA3jqsL07yuO2s9Fi7
xvCqVd8i6XcBf79YsriIPCT0C+gG//j3T1dV5RobTSoRrksjV7NbTdmV6t2/f/B/FCn+/Ejy6G8c
vW7ilf/pGuZGu5opdnZXPW+FAlModvFZ+NoeH6j3zbrlfUZ+Bn7WuIyF/weoGZMFrjqTYhGw3p+e
F2r9oj7vwe7lULrXdl2Y+KmnXhCU+KSHkPf37z/tr6DtjcxGw4/+GEn1pjr6yxPTF+YAwE/e7bhD
w3TThPG5YBX0zJ28F94SGr8B8X95edlFYXwR88CG/ATi92gIIlKwN3IiobEh8khkOuhBE0pe746B
TV9Qem4DK6z88mwHv/m4v3gdYWV0yAqQX0RoP93cQiRWEZs8QhyzHXf1FVf45YeOplA/tb9tXfrF
O7JJxzEw8C1xgv+01rRisrJKE7yOy1ulM3hdOOIO8XGe3pL8ZvpdvN2vbiblTioCfPIvsen99PBY
zUR4jMT3U+7HF8IpdnHgeOxbfSDvKj/d/cMK9R8xgDQ9tlVXfe//Tvf9nTb8/48nZDeCnvvXPOH1
xunBEn77+qzK9P1vHOOf/+2fXKGq/SFrOBgdjSBktOub0OxPqlCV/0BZbloO1haUrYbF9/sHU6ir
f2g/4rZxbWCxgUr8H6ZQl//ADqvw3rA6QTJaxn/CFCK04kv9ZbQloQuJKM0/2Lt0jOCwan9fAEBT
tVHVo9xrnTkYzXgBLSG9xrKxIhSuyNubIcqZvcSNrNtXRt0+LpIdZhU12GRjEGXgHI3K4LjeT8AF
1XAZJCyuW22JeDT69QXMASxGko5ElV33M6Giwm2JPvHTlvySTDFfbDJrcm/pOQOpRQ5YTFyTUURh
XkTAoEl+nlZn70wMCVUmHOITd5NsrsFgLbabO/N1hLfhMErJe5t2D5NQs0DmMLBTjYzPotaTL63F
U79JFg25ByUSskpEWP8Ymc47onRqaRIwCGXQ9jXMGzvKADM2Ow/WonjJonyTm/pMJ8j32rFu60TM
x2I+pZUGfBbdRZrVE160ARLsTK6u9SmnxYWvMnByIn7Kcgs94uj1OtXFwj7plG47wGUY98OMqtCZ
o9d0gr5ARtK4dbreglhONYD8lIBDrGQaCiB7cwa19iaTLJWGsDDiiSQF1HE/YYvVcnLuQYwvmZT7
bS9uS2WGEGztG82oY7da7Surn9ysX88kOd3gOVlh0urKlVIp6PSKJbCUoZS04c20xnd5oh83mugL
qgZqI+3KpzbuFOnNgxiaq37MLrn0pvTOk4F2Jcn5JU2f27r9ANA40Wp5RFZyV0hV4ttTeW/QpGqs
Z0UAGc5tfBm74STJ0klNoEFE/l1nhJ605HpUrHhvw2+6uBAfDMwAgI3fjGh8Sq0MZ7FeQIrMV7IC
r0TxEOlC8Rm9meTKendT5Mo+0fUnqSxvqRe/7ScVToCwK7KC3i2zGVy1M33FjgvXaUuAVRY0Ny+L
x3rM7k0rP7BTrG7fhcU83aQJtyiq5dMgr9Byc39f00siZSJ1a7ZKt0/QFhUQZpN9L5fpHmQ323y7
a4bltFfIN1JBeyZAB/QesavK431ZkRaWKm+lhpEBXrKtKgPGMkn9xblXVrXyymgBJSuQV6K19aVx
etYm5RlTjW/Vw3nSzDDqipBItocBsZTclKcMjaQ1vnYoj9zMjN8JcDyslSpAJuyPslQeCysOyCim
jTMdH0DDSneRp6MxjmEbm37O6uY2MYhvvHJwLstLh6TINRv9mzTDKfcjyrOEAKZJM7y0q2GXDS+P
p8cff2r0Uu120K9q5+SeNjk1YAeA+FwcpQmHw1DKn8OSucgcr5JUByjsIOtkMnHV/GOyulfZHr/b
+vKR8vprdLFkDuHW02S1B7WiyK/EJJEVN/GI8mmx5wtpWNZyFBxWN+JobfudZahET5l8CH1oku1c
GsNODbvFyJ8XB9XuGJ0mgQ7BmG51qzsbGtFXcnKVTPKx1ot3A9u/+wQ2wTNMMOG86Oc1js9jYh+2
FNq5m3wlUp4WfZhcjWS2QodSLkfi/NRl0V07TiWEebq3DKofTdrzmNUdaFL+bOsqH584tXV7u2uU
OBEkR64XMSdWCYQn7i7qDMKNLNbV59i3EX61ixU6xIlD+BSWO1Rj0DgG4VnG9AgvDCq/QvFH0nyz
ju2dsBJ6EOSFVL3+WOXJCoUiP2WxPe7J5wIriqTQWa+7Qa2CVeSDZ2XWMV7qR5toxCjNv6szczNR
k4vbdXNQmKqXVVXsJlnDobgs99aqH4UpvuuNNLNAN6ehtmkoLeScbgIqCzIoixbqp++Wr2qd1EBo
7R0JTmpzXYwmBQarAZteiUup9q2njojwlnIOzK4sw7GWw4wscM/U4ueyrt9W1JsuLo/OXxHYETME
PUPcqVe/DtCK0E+vZWR9zSV6D+i6OS/5ocf3eCPB9U5jtKkusr5elzaILIvV1Ui/ghvN4qvHiew5
YNApewCNirxgCi5BIZSrdVUhwhVwpwm+fWkah7VJVVG174mDU5HNkTy0VPLHor9FIp4g1BcB+SOu
9GGUDnZNS/nYc/bg6rpa4YEkC9ecut4tEQrIhCq6aSl/RZzLyzG/t9bxc7HTg7oAxrWTYJtcm8rr
+SyKxdpiq91TsZokYfX6Kevmx5xf3G5eKo9Sq8Vb0zun7iavluewdFr+mo46pa7u6PC8R1DBNMt5
MEaFyy17sI1I8VkWXpXmVmYH8GoHtrCzEPwCYFUoJ5sIQFoVUYcXpL63kfC6miIfO0O5sPktiAYs
03O0D6RapW/OOrpQM3rMkfugzYiuyyY7aTZPTGfSdTSJUxvZJ7uX3wmp/DYkR13mSN1cek17WTPr
ZlhJgbQLYAq9eVMMYF3HKAA3pwdDza4687U31qe2Ll4Vh3S3MYdimDvba1DhZVL9UEf5p+pE5F5V
XeJaaksy4JzuVrU9iWwzQxQnqZ1kN+7ZQKeRpom6fLRidWKt54qk3fwkkmE/dhk7mtV9mnNDmk4l
+zib4WJZMz3eAKPdCgDRaJGQXF6PJvFaq8KGbTlZ7eaSGWCkfk+IiBOoTVy16h9MfdxFigJGpOvX
ddxlROXYRC/l+nlYCkJzzCnxRdd7U6Nc5YT58aT05iGO7E+Vaitbcqs0J69MQVOgTl7TaSoYf0W+
XT4sniEn1MtV4GBK2wesdherE7M74uPk8s1vvSlfoTAwk/WhVAV3S0pOUa+dR+kSr85tXFEpopDU
4w7j/OQU6lfZRsJz7OIOh9+Z5S6c46e544zXGU9apTwAXRwnyBfSB3x2p9pKHgrdSl2U4qEjdbeR
rj+K58oGvq1rCfbBJDK7z7OQWtujPatwJjZ0V2YPpS+L/oJPlEe45BFLmS0XQ+3dhAwantRz3FXP
YLRqaGWlV6hysUUfXk3dcOwi/dAU7cFR1tBWqkOsvvwYygpCDrokEOoK5l1ylqkLNObWqcrbz0Ib
72YZG6ipJ6Svzd86O79v5PplbrJPO30yUvjhQXzvO6PxxjmZfaVuLz3hWK6WpobbGmetIONNYoZ1
zPy7ENzx2Da3Nd/25kZofgQn7A4xkvZSJV6R1DMwe2ZIRRqDvEN3I2BTmPJe2qm8VIMUwcC1E/h+
Sk7dwF4W36cDmhjZOOd17sAuDVB5oz8YqElKW3+VdHFRemTOEO6iRRqyqvVH5CgP01JftjGxSM3D
ZJgPc8XaMxsOq0dT+Wba2JBH84eo2Mg5K7gZhXEQgm2w5POjnMTg+BZeyzZddbfXCatIyOROi2fi
hY96z8ZcJeuX3Q4sXyIOysR+U0E88jCaqzupZcSti7Zh80V1UA3G3TrqBwltumfnSIxIGX222NiV
8ij6MQ9VB76AdNpQWpuveYGITMxp2PUmGiCywU/VRGdJvZaKJzP7+k2rgmzEm4RFi14lUaRB2kYs
ZIls7fWuuqjap2JNrScQGAf56oQWxkmhjvs5N3t43QKcdU38TtKoDjU05oFSGdy4a/RdvZ/KVfbW
3rjK8kJxG91ExgTztCBIOLRw0laX1WiHFsOX8nkNoH0eYnQBroZgYew3uX3Myu7MNdmiLTKuwWq9
Tlk+pU2IreTzNfGCYSnsdV9F9tlh5PZJ0Zz8NMKUzCRCYo14jJPoy7JnmjdjmE/iAT1HeS1WnjQS
Qf1yHthImVA8Qos354XjrYV+j8MpdzlPkl+6weKi3rfqOB8chyHwRIalCsF4ixhw9BZpvYyTXuzt
gckCXenzGLOWtx2T10wCblavm5quSL11qT5Nq2u9Aeq81VDdqIu+7NayXgmuzMNWtoa9kh3VlO7T
QmMdNhbpOGrEVstIXOJtPB1aMvm09TxH2wBUzJ6+1rUnzXYShLI2dTtdlQTRp9FjJ8qRReRG4Dep
LNiuoQ/n1lbRqSmf3VBCVq9Ia4alOlTFclrM4TbjxV7ws1n2KvuWkeCx7oxXyCRWpJZ3tk8qv9Yb
xY0HrEgCbYW6shNIw3QsirulAbzvLZMDYsXrNugvyLpuSyu/TZMYwrVFq7+UnFbatz6l0YnHiqED
EcZU3S+0U9NaCtnYcF8wKPskwYLvF1q7fazYdYgYyKRhCNaWQFpyW5AkmPy8tsHET+7Cxv+jcGui
RfJoPoZV0CCtWhH3e6dnQ3BGt1lSixOqedIG67oZCsVDdUBAMKtmpujnKS+foiHfzdZwZcBH8Nq0
QY4VLkDCdwArE94oVRwdNOlRS2fMqS23UndN+DY5yc1A1rIXyR7olBpljWnKVMKl7gJ91b/WZsz3
W9gZMXURs+U4pQeZwpICIdUaWedkElCixmYaJmrSSQlba0gxP8g9PQyagoS0Gp1LbhtXZS/EVZ84
oV5USZhmqKtS3cT2VrqlM0wBadcpxBHxhlGZPpbmS72Ujr8uxQUzSxzoJKJfWg5NpVQvVw18nzkG
CSM8kkFOKTWRoX5W4I2qbfl2Fhx+uxyFQ7PcCEsZT50/t9mjMlUtmrOWZzcZRGiXHFVihWTzH7+s
Ag2ApYhkH5EOkEUOUZrohtiThwEB6fSijUp8yHU5P9XlcxOLCeUYdduNNHke8dc9LL2odoOC6iYv
1LOeZ+YbxthR5Y2qres+yg/jwim7HE+q1udPnTZ9cGtbyOO53pVxTgbqQrBq31g+kc1iJ0fmLh6N
/ZQjKmJjXkPRLcttPMTtkWNxqXXY3Q1BXnhzq5pl/ahOzbVIF+dk9cZXMpBBK6np6EqPWSweUpkN
utUihFqEZWuS9NU03YNot8GHAFJPGZrJH1JeuknjOCXLTaBnyE97yO+BkW5QS7Qu8XNnQn0bQ4qc
rRnu5iX109F4FLnygsbuDtHM4Dopcqsmvu2a4lMr0099su4K2zr1mnGeRXc7RM54W+jDTiXDdwcn
fW/E6mPF0gsUts9kzrRaxbmvSUOjVqUwtqVd2Uv9TiXJKLaX25aYe9+yCiPgjUJP5TAkjnXuJWN9
Eyfmq10vHQEP0hwsunVXNilCrl7InsjNPXLPDUXByCa3VL5GFRHDbOPpOJPpLezUlWcVSRvrd0xO
MTOeeLezSTuWt+oyFx4Gm++SUXWkySLc6HQrYQ4nlo/jZUOmWZBUmL97bdyNVnutyQu6IeOSchBs
VO3IkxfHKQuhUb3qVs0uny/tbrLjD/QIedOuHh6Tb31WvKnWcN0v+jd8lK/KKMFolsP3WEIKVT8i
KuA8o70nkxSWakhFKHtNhvNQnZg+SNb2Igd5dLdMX5OS44DkkFWml2pk5bct1ywQEFO2+OA0WIHX
8nPkiOM4UOyobZhI5fQ1XsdAcTof5brCcbVEMg0wwDQAia5zUBkRImKlYvLXamyIwuSUSbTTcDHK
8Y3jIMPolFk7EDRZkgKxOWISa9+1mVf0kQDkSQCQ5JZb39/PuXwvdGSryODAEW3rqhMpWtRm5coO
HDp7p/RHoo/8ShTNPoqsR6MT8k6dTu1qfyZjoF/nlA8nNTAMATiOV3SMSZaeoIFJUnVX0CFfpUCT
ZmXpB0KoiNdFNVrI+gktkB6YXH8PieDnmEnrlVyUgT2M7TGLnYd0lZ8RpVBLaWo+iBOJyybBWWb7
fVWtG2rld2Tv6r6TsWZ3elp7CWpzzv5iYGpE79MjfIbgvUXleeQsndvD4ktGH/BbfWJ9qyqWMs57
EUCmmwggp3Sq71qmv8lQbknhw35fjg904b0pHTrSaov0j4gNiUdZJzT0Puua+i4T2aFs7dVfe20+
Zg7rz2K0Roiyzx8089NanRrJe/s06gnh6PQcZ7YZ6lMVeV1qSK4xF7e5jaHIGtVv0dLQGmB0D2ky
v40GaZZKT4hnh140mK35JY/F8Cet8h/xAA9Vwf/+LQnwL6mCv/mG/t8wCmFK1s2NnPrXFMAVtMdY
/RX5/5//6B/Yv/KHBYBPVhlxJz/g+r9g/3izgDKx6PBddANm6L+xf+0P1URlspmItM0vBMv5D5eQ
/ufX4894yUkM0vT/CPv/kw7+X6pzw/63tiCFhDe+JM/6T9h/P9Y2gR6oSLXC/sJU5pyKFiXgIteP
g3o7irX5XIuJk7Rz5tVoj5rtsHmB0oagfCxololAyN7NJIHuZGm0fLnpzq1dS56YtXqXlmmHCH/9
KBi/nyz9JOSs8KETDo11PW2balmdjR+bLLvtuG27atdUu9hMBndHTwlVjQTQ4/nAdyE/wwnkJ4Fd
/GCtywsXiLPF1hktN/zrKqGUUt4m+5JznovZT1z/+CVrwdIVBTMAs9lu1iTmhx5vI5tLL42nxbmR
ncUE3OFMrjgsrysSI6cRWJkSXmkwQ0qB7SkwxX7N1+VKUqJ7XUmSC7wKAOtQXaBrHV9UrypNAXRr
snfOrCWrI/MfyaXbWLSKplYfVEiwGYPRD22DVMZEpW6jlcqMtW7DVr2NXfY2gDlMYso2ksXbcNZv
Y1oOnc/U1m/jG/mAFj6UGGHONtyRzP01M+3BeCqhvQ2A0TYKrsyEXdWaAZcPOUCmcpKyeqXlmqZP
0zZO5ttgKZgwix+j5jZ0mkyfC1Mo7AV2y/qpG0yEM3QAwAzs07RVmBic61W1T+xq1kHQ3DCj/tKM
st8vipO6eWyA9Jma5KlMMJwTU5jrgobEadOrkXnYu8s2RottoLaZrNdtxE63YTvaxu6oaX19tEFB
tpGc+FS3ZkbXunt1G9nrbGR4V/o3HfzMJBbG1ARtFMz5C/O+xtxfbgcAsR0FaKpmiLuLOCFE3chR
wdIf9YmgATqzFbfjPBFtBwslMcjmsa1XLa6nUKvxAEdZQ9cBpimLYKD0rkEYzjF171Q5VMjqQwcw
cOd+XswYO5qwlFLfGKVTp+eHJXUOab26Tda8lfF8n6XFUaRs5FV1I+XnaqgvbdNesFdfJRF6RrCJ
bpFDjpB7DkrHphqv7dYO16E8KhJZdIZ+YVNEOfjAMBcWtxwdj2Na7Cn/CGQKhnRp8SHUQ6uvdmN+
Ssipj1TI7e4hGj/apfFjvQ8RXAeD+ZLIzVWlc8Kt7D1Zp4FmrXs5FieNULCWAhhTqc5Tm9yNCbx7
31xoiQnNipOEkz0bcxlsE1Mu1E+7nHZRKk7AEMdU8CJPyw4hItwdtqjJCeOInvpV5dBYBGKMjmM+
HbKkPuQp/uwIWEIrYAyd6zhTr+Zy3MlG6dfdDPRqHyDLw3xO0QKKU89nMtXNvsH3a2p/TN5mTi0V
7c8lt4EQn3Ahr9culr2T0flM2nkKHTNwruK3irgm5ky+GafEUwB4la7eq1ytdtCIP3haIhLzTWPH
N90DeXopHFSjTCc7nW+33y8Y+RQpvV1051BH0s5WXwd12Wm5FGzRcy2E4fb3Ar1WXqP+7tJQNfnq
SfquIInnNBOmTGIIx33gU9XCWTM6voomH3UhXQYrrFkbwo1A3gAyjgH149IFKLzBIRMZzkGa8Iyn
y0EDqt7udDVThp5U+912OUS04nSz9o5WB1lm3ED15/XeQcGeydyMJeGo8o57GsoEKoFvhgI4l01P
n6sArPogsjejTrmzmyDUeNl+SsL271fk0/BoO3tp9vpKIJic4s49SA3WfCpk1iQNnbk4a/RRrcTO
NM4xma2D9jHqvQ//dbTK4jlzrHuRdH66xAE9Mq6Ov82hyUNRofIm02+lda9Zsz/mu6EQJ1C+YOgL
cIA5mJnkLJVDQ2GeKMsKeqkNSZXzrRXrO/Mk7mRfwSYnZufHZVLryus4RHGOXIuUpc85xEAIq4yT
jh73ZkXiylfR0lsz7V+3R3m75hruoKm+sXQOPhRmTEmQlztR7hqZfpGE/hkn1GykIEK7ZEp9IXBu
33b2dV0V5wTR3qpfdD06rlJyGx8XJ7laKp6iTj+tY3GzpNktSpuLpCXh2lb7OLFca/moNrvaqqHg
D80lvo7tKJQbWMdRCuKS5Kwu3yCnAMrN602WPymwmiKI0LVqYtppTRz08xIOqnTmL4Lng/G4Duxq
kXPmHL3yLnfpiItQDUx7DSNo3Tpen5eZLiEW4u3/DynGLXZrML2AB4F849yn9Z4jqb4rq/zMhrpb
1JODU8QyAMeY97c/VjIYwHri1ZfPaiaFeZ/etNF0z2n3UsKSjtme+IhTl5unWRi+4xQHAxSy7mB9
ZNfMl6MkO2HWzN+gdj2lS6+NSb0kSvykieIMtJ65VtLeIcpmOA05DO26TIBdWQfK2gkiqNCED49U
nB+jzDw5nXWwuV5b6cBYQU3FHYLxJhw11mlcdPqa125kfCgSDtnZdCCIQVzIs6dJ6JDXz00L4bNI
gRMXN1HVnWC/HuRqOZucd235aiuD5Ke2sw+pSThN1BQewbhd24OK9UY/ZoQzZNFdmYHXKsltlWQ3
fVG/xnoZThNzR57edWuaugv+fta6o+7XphMQyHBebeoQ5/FJruy7RF78qQL8w+SzKq2/4FNwMKzM
+Gj0M/9EvUPQyVJgr1KgK9y65FPqWWRtEohs16GfaZY/aWr2mkr3NJZbdLLkInX64m/ZZdKQBNGK
4sjYzWodVCO3JJf38tj6YknDMaKNRKqPyCQu7TodJhPoQHAdBQu1LWGGIJmvqq80DiNZsrLzTEFP
WV3uS7zUtYBBMsbOB4/eZeSyZpx3VY+oXihMG7hLOVsNC1EeHRdDhO1gHzpF2yEfdRJvwWeyrcyx
tFBqRjMkH6myqWhWH7ko7nYF1N52y6L0Bmvek8LgTeOtVs9+KxCKMDSYdu7OkK6iwaRIxkci4h3x
QoD0WCD5/cQEKOvjQxE5nrScYaTtGZk9T4HSfQ3UXnaFHVbA89uTY+M3+awH3dvuAvHz26vpGV15
XEzna/thcru+ErHl26/LAMd4PyXlvpnxpUoYPKPhrlykYiOuX9qPJC9uMk1AJa6q2zjdg5HzNWvL
nar+vi/6RzWRbvUyOVnjN7KFXJXFIFGcMMUgLE+oNLEmxF/b812U2Q0ygMs6JM9bX1VRh5MuYZ0i
/3ZI7zKnuxO28ZG0oTlSuFYvR210rkgPwWNTHBUnPo1maCC5t6IkrLN51yiRh8YFCgCCL2+ORWXt
Y6e5mJrJJF54kvFViMKHNCVoJKBD1jXl+DGaKQ8ysLny6FUxvlFFnEqqpMychTzz0zQOFHU5dAwl
ZAGDxePfjNmDccH2ykINEXbndCcuwnYL41lJx7tGpF4/fUqJ4QqGwGFz87DAYLqNhYFltT8NHXMN
uJqXAwYEWZkTvqddNCxACz/y0p6kZj1XuXFqs8wvy/xGlP2JtxE/z3ykj8gHSQO1YIFY8etMxXyQ
4FN10YcOeA6OxD2JJ9jNfNXBJwgfADDCwiywG6w2TRPNDLhXURKUv0imRWQKyydsyqTEdxFYCTqZ
RrNDLbNPdFV4kj4+KHRlbdd5kZy7Mr/003gpNevLbGeEAyXIYP1gqsxlEpCMUD7n8qXpqxvd4klM
6uJMPL8X/xd7Z7bcuHJ16VfxC+AEpsRwy1EiRYoiRU03iJJUhRlIzMPT94c69t8lHrUUvunoiw6H
fWyrVJgSicy91/qWbt7qCloE5EkPMrTXYYO2NKreKje9MgQrjC66K8b4Gk3X3G2HlZrT6MuyrYkN
TR3deyXkJrDCV5hLDcVf16OyHjBj2OlUXhQr+n87xWWVKlhKQ03Fs1PjQ8PueGyHeGGmggKI/2BD
9Z91lX/QU3/RyOrNLLNXK6LVUBx103oWfnB28rOGYMXKVqaFV8S2qY2XzbmyHHBIq4EpNOHHpegm
5Xq7nz6EaVWdCUSkGii6cds03rms+Y3eei5o/BqB+hib8dPg+/eyq06e4++FtSkT/c6usycjTw+t
eAnN9iYs/GMwqu9+dx9Y+sZyO14F70EY/oOeot90ifKhORS6aM3ipjlNP+i75szuQ2Yxy8+NX/VH
LxnOmXsbdc6NHiYHNUqfjGA4Fanc1XK46yZgTrqLWmfP3TpHXXrQzGZvjsExc/rTYPcoGn4NuXIe
1vZY3hWPhhG/dEX82kheNpxQfZnuWpVXJvbvpy/XdJ7TVbgw8YQiNtNpdfmwsfyfLTsLpW7vMQ3d
seI9ipitlJmup1/DrXSefo28rXONjEYo1W6IeJYdCV2J+Zy48cFnEHmt9RwAoTK6+siK+Ukm5cmJ
PJABuIkVf54XHc6thkS7+mz39TkMskNjktQhQ4a5cmd19amNk0NuaK/qUJ9c76AHEAe0YB9kaztv
7vtwfNSdYt/L5DAmznMV3zQiIj2we0w976SzjMCvxUr6rWYHGLf5C9BFLF72TIinxGqo4GrrrHdO
tmg3oZ28usi13GRZkK9QlOKZrfMpq5Qz6hjdaA7ToDAT7xw5zvP0GCeKxNj3d+Dl2cUcBjM8AFzh
5Pq76RSErZxbPdnJ8kdsYl5xm1PbWHve5rPuNEfL6+/CPtsEqNumn7nEUTpjRV+hPTpperBL/2gM
DCypYzPpjkUZHerqTerWrqvRJIvuFFjWc6qUL2PgNXN98B88K3nqMCLJMLxpjf5RMbtzX2lbnuzR
ztcefsTAq/Zho7AQdE6JUe31RntU7GDnKztFF0tiohbTiTepcooKb6eF/sN0UUSCbkrtJZCABJwj
9upDmfoPUZ1uyIU40cWSmPVk6p5+//2lu+9Beer6ueJBTg8ZvgCl1+6gMbL7sQJY9aZExm46lDcK
FAraYQz9R9krZwrRe819DFre+67e2yofFtU/lhXEmdo/pp3YlQ2t4+zvYVM43qm2qj3k1zun7I4K
V9BXq2iP2Ter5tP5qHZxneG5ZVv1PP1RPxgPilDOqlLPLAyvdRUcZRocVMLek6q7GQD4D8z0Fq3X
yik3fZgvdC3bWdnZrQ5sHRyn3g3u7XRhWsk0eZiWpjh91bdYlmc+El2y8mWy6QKKGd5tXD/l+iLg
LfO6BZUe+u3KXR/4iFaQMtRHBLD0xgUmN7Z3GufY2ntCUu/sxD3pRBcGAedlWHubeasPhseYN1LB
XB8kLLUzUDa+ejCsZjdGSy9WH1Ne0E5lNDCDlua+V+gQ1t4dVfZzx8qg0KoTsPkbxuZ1PbK4YvBN
I0ot/H0p6oeoC47TG9WY3sHdaVn+7OGdH7WNHNBVeCccFyc7SQ46OsDp7IfJa6+WlHS02+nnweic
/FR77M18LzKcSTwn6S9VAFZO3T1mzvjo4n+0/WRP7OAZbc9hqGuEPuNVrdLpMPqTaZT3TcwYU4ZH
x6iXbo+UJ+QuaLHyMqi0e6tiYZvd0izS+fSWjvrwOKgtJjGfZEd1q5j1sf5VJu7dKIOneulr3qE2
u4UM6gVw0leIIC9dra6nr4PRv2qat8v4K3RKLxrF7gjyVcV+1U/wjKL+GB31oBQwZjinwLafzZit
KJUZxy7Olu6dpmucRnYTUm1yh830rooM0Umsb7LK5jq7czXwyYxQ+eTKKXOsfaa7N041L5JiWzG0
kaAejT4+VH16KOp0Z5bGoqYopYXTGNAep7sb2N1BuOmTzJtz7ZYvZoebtIt//2+KNiNARHoJZfEY
luUO/upVED+NFHb46OE+tLwdEi1dea+iYolxZh1mbLBtf+/E+SHMkSjiWn4rWf4kmo4o17WJ2JK3
FE6vZG9fGRQVg3LpAdGZFqh9bS7q1lxMM2o2ueinNyAO1iYEETVuyY8MblT9Ice8n7AenAbNiI81
Zc+Lkm8OBeredFhX68NWeI8lVYi62du18oLH+trz1fX0z8bpF1mC0gq8TtYas5ZmTGAPVwgWwaps
uompgkwE5tV1n+fLWs+vQ9FdKWOymKbO3A8QmR6kFS3caIuoExHaTmZgJsdhVivihozibWjeDkYY
o7/INkrNd4vEPUI93U2hcdqNx7qwwtVX7y00nQriVJ4KNRF/j2RrOWS0oaWyHpPsKmxhmmX51o1Y
9jpUjCDfqfptRvVs+ut4/Ra1by7MLtxrTV6y9FzLUFn3gYr2JtuE8snIqEBYi7YvF44n1yZlJ0s+
B+Z9r7KtD+bTfS6KO/zAW4IL4HD4S6OjnMWoE5Qbp7tVqzyWZNzQ07pK7fLG09wVXynUZWOXXntd
d53HHvGraF6q+qagEe3Y7v30m8xTftGDO6fcxS0NqIIWcGVlO6sHdmdspwjEXVRquO70YiF9mAAk
0eVGd5UNBQvP/XRPICiv1S6/smjdWcKb2HibuFKWSduBEPA2vSvnCFrVhMlU2fRC+eVlxcHPk59J
CA8g1tK1Athsrlbto9L22k2ehtB9EJgHNoK6FikPXu24UatZkxaveoTOLzKbbdLgy1EJp8ypxId9
v2x0uQtdVJCMRQr58TaVEqd25CM3cm0SNAuN/V0sl5GZ3wvP/amNQbE0KpTYVPzmiRB3QkbFVRS5
p0b6p8rDlR/THKuEQRZCtRZ+jD0ozxeRmnWLQsQwYQwQLVV3W8XNryb0wgV9WqeP5nROdTzDbHOH
3Fl0TYL0R3bvud7wX1T9NUQ1rufhCyHtJzzxVzmpcoG7S3JKRFqN7A5KFFQWpJs0+bsom8tEaWaZ
4lzFI3tpJfNi/tZgTqzKe1JFv3y2CH6PUjiptuIQRApy0pFCHpoihCaoZr1UfbTHBlxV/BiqolqK
+tmxinSHi4HFhThFsaLOpZYqqzKyZ76tkJThONRVjQm0S9Ewc+vbzuUk4saeJxK/lJEyR5u09Ht6
6QWxolgmrG2uJcacUOQFKXrYhDXuRk3ixBbS9cIASln0hHlDTWNCyOMnMWansEL5Cy2BaHCDikbQ
v5kZWHARIBTTifoevNKctX5HRzVK0lUXoQBzlWJulFTgU2VAd4pmfJ467XXRkFmbWv2vrvOvSleX
i5SCwhjIcR6ZPL0xTpelVf/ozOYcO93a9BDaWWxDZ9rZAv4xT4kM58PbA7SAaEDAw70rcZsruttS
pXXRN+YY9HnU83w46ZaLDK0o9lo1vNcTzsgs5LoSIUszgxphaibvjEprlsCYKPh+6ZaP5TYZf5Xa
cFYQlc5QE2txgbC9MkDNKJumbepFmiIM6yn/VZ26E228CwUGeMcrrNnv9uD/tTbpB7ri+mc+EQur
y47r/4O9VKyUX/VRTz/AGP7rEP4sy5//+pG9/2sXFs3P5CO48fff8XdbVRHWX6qDW9FBRPq3Deo/
fdXpRyZJkriZMDVaUwzqf9qq9l8aZEzLxRoLicYRtHb/01a1/pqCf+hW4rkn+dfS/5u2qv7bIPq/
u6rC0HUSUDBUaa6qEVbiTh7EPyyVptIYQYhXYB3lGZHBebend/XIcRmUKZzVmv6kMTJXThL/nBdA
Bs2OpHSIYG1IN6BUW3ivxU6V1chWO9la2nA/giVZKrJuKVnzh5pJ25M59D3DdDuG+n5EBYVzIHlJ
E1UFTtPuUPgjFTUWfp+pixb6LgQOQqvJE+lc8wH9BgJYE0UYWyXcG+HMLPNbNxjJPyZWOAffow2L
yBfxoooCSevAf62lXLuB6kLrfU9UXn3LdNAkG/YrR/+Zxi717DHZe1GPUZ/p0BM6hvkYt2WDYV8z
tTtuzd4ws5cYuaSnv5eBjcTfzneRh/qLNxk+hFFSpHXeenp+STbmC6VjSuzV2JuNA7n0URLvyp6u
MKtCZBd2fQh1+ZA277kjVmoz7kyiTKAEF0+JTF9cikDkjmeat6kbo4JaRGWytVfYe3E+1PFrYCXv
Hphf4fk/U8/wl10MBwOvFaYYz+IPjU3/yzauW/HTmTgVLbnjeeSfXeW2l8aBGPN42Tr5SzdY7Lj6
eeArvyCZv9Pduy+Mxlqj/Ng4dbIY1UkhauEt6jod6Ea2hIMKG5BQUHohBVOZR3y7CRGw75xqhnho
ITVxM4nvvd4HsBO/sh+kEzllgHsW5rw2Sa+Z4V5p+9857YYlbjALY4sI+jR47SgBjk4kkSUarBZl
sgg10Iod7B7P2iM3Wk6GB3KogJZRSlPc8XHsKhclIMPCRkQKgEc0zV0L6GIs1GVMZ38eDVy919H5
T6tu3zYobLnJP/FIMWAobV3nrVjAFq5XShbj03FQq4FFiYNs2dFl5zzigBYZKs8OG4+W0Fg28vAV
Sk6wNAP2HI6SSHY5d5Lm8bIPMCSWVfESMOfPqjLlzk9WohE8RL4qVaecwXQ0NozEs1Fn73WCxyly
lHLvWe21GRk1fUJE9TGfRqvdJN6wq6s4XyCDZUUXWCjLxrQETQc7MY3wYVnrYaz48xmn2oTlAUYL
pVq+QhhytAXob5bK7H480M0w2IxqeePHMKTKITlabnpXWeBh1G1Gd4joyFddT5Z+b66DqNznqANb
F4dKlMhT0NirUHHv3MA/lKp0EGZjEOoUHA6jspE9s4Ivs0P904jca41xYGrZyyhbkC/CWhm6twky
OJaUJpOoPNhqD0Ao7sD82is+3y9/zMSfgEcnBciHuYy1D0FYWIoFbn8iIz/OZVam5qbf2D6AMQaF
nYs1KT5XIowNBmvy30UEMXNOR5uSWE2doyJY+Hi0ttE0aNWev7YdGsqQjMCj3BvcVrOw9k34Nnbt
rlLj2wjaUBhXT19f6wUO/d+Hd22V0ANN6Fzxx8NnqWbgzNP9dR7Hr1lpO3O/vvF6MV8rTM/0mqZn
kSKyQ4fiZPhORnv19SlMBIPL243eUeAHdtiw6RdufHzdJtHDmr+O23Zn6ukNUsjrgi34YCbL3Iu/
ueHO9PddHI8aEV8/TcejzjVfXLGhVmXL/Acyj48K3vh1Gd/WVGpmZVdjn6QjKYLxGreGO2c7/mBX
2l1mQMHSg03jvNDqWos62+YPDVg9xxHsLbdF1D44ubNq9PjKkMVeUcy1GSdMRUm9sAe5hDZAm6cx
7rLBoSDf2deFGb1WWrjx5Us++q8oMXuUN7iWQNcscSG99InizKSh3QxFDvNkwPAl03PjYkx18McF
QfejMNz71GcHWZUhllwe4TJsHMyLtD5T3TuU5cwuyqeoQlxCc7tay0a7S9H/l2WyM7UeKzE7vsSH
3JUP44NeOPe+oz/Eg3PPTOPW4n4oQgDypbPXBW0rLYZr5I0rhU9Y0pTznKldNY3kb0DD/18zfgPq
nobi/1l6N2O3Ov78U3o3/fl/Lw8d+y/TnaYR12JCYTnHKvDfdG7H/UvXaXRjEUYFT97j/6wPNYdf
4tfIFSXUagqA+p/1oSb+olpHpK2jqUQKqUyC/wWcm0P8+coxY7kuTihYR1OeDzSpj69co4f+tECt
1rUSTOWCpQVA2C/Gb2aSj+iJiRvFYShrou0zBfPZBXpiGAtkieNQrRtF2TYUrRzsURmSkAJzDS4b
HYlpal7/8RAOf08cf2Kqf9Py/5hP/j4qRH3BIQ1u58VRYy4N0uQkSBLuhCQmzqBqntyq34phmCtu
uLGs2p/51LobZ+FLYw2bau+3wYEnAFm3GOZu1Jx1bGx6qv8IWyRXbvjSNMqtN6jHVr4h5Xt0a/8+
N4prBf2abVdUl5WHry8EJeUnT2mi2kzLeQOSzsenpHX4gHoE1evOiX5OizHhckG13q/qYN0igZ4Z
Cb0my+E/ciYRj+lMi5k7Aje8MdmayqpejY1179vlsaDHpCPws1d5ZG5H5OqmAqY23DZyWJa9uNOj
o0E9m9ugl1U4q8eIKhVRD7GKE9sVi28ubnoKl0/J1eADTbsUED4XHJ3AFDnViqJaWwn1jry79fKt
1pQrw4ruZWLcOXn0Hjv23uAe5wji06jbtbW9xqwxa015nTrWqoTXGSpoqpJm5cQWWvr0hr7CDk/Q
dedsQBThoqTimYjiOWQZ5MT9FrfVPuy7W+j0z2qXfROw8Hst8o/LYkPIS4xRU72M4lImanpi88zw
GExGL3gPVVYisMLHX2vNXhHsxoQOBpjmhp0YOz01DrWxiTzQ8aaqUTiJ0Rzo7fLr+/3ZWGJdwwYP
DbBNleLjWFIbR1rw46p1wgcms7xrJ1Cevz7ER4gHbxurJVWf3jr69mCDLg8xRLiUjKii4rxMqf40
A54BeV8VzjxJhlWsan+XMqgwfB4xYFxOY7+POCG0QCQaU0jqx4uyatyxURZQpmMrk+r346g+22RW
lml07IJxpQ3qs48Cnj1OYJXzMbozEndrjMa1kidnKwxPXllf5dWAjT49Oi06Wsr7ItHmdp7iuIyO
biqu3fwmxqsqimaDxH/l+u5WU4aHuJ6Im2xNW9E8eWHx9vXd1JxpofnnUJquDnE0sdc8NZN/fbw6
keIdS2L0Z2hiMCKlDjB3fXwZDPMx0wb7umu8m9ArwTyzt1t2iAQTp3NWgeUoC+gSN12KV32Lycs4
BGaLshhuic42h6za4npQcS22Md5y5EI3URJRVI1AlQ+DH11lVjALSO1jz9p4kCro2Wda+V77oAc0
3sfM8TFrZs0RMcOz1VbJDGevsyzLjA6gRsOqZDy794FL80QzOjr+gb/v7XoLSDCZRZAoRs15aQfn
Z+KRsNXrKXWIAj2AA2rARWIQHsFs2Xi4pMc270c0GgIdsw0RKhpASDSschzrQQRUqDX0A1Z601lY
e8JfrIHYzyfzxouQ4aQWUV4W/hPauwv6SXBZ2x9xGtRzoz52doqW1G77SVIRw61U0HSW6YuqwLiI
UfTRIs0p1ylNf3C6KsDlYL+J1lmoHpJCPQf5rDgmO9OlxsiBnoubNOInQQVHwLHD96iJQIreqG2H
9SnEEoh4d1ZoD32kvOAv2VUWmAnXNMFcMqclvTyjA9St7h29kCW9k1WC3oI8WBjJuRENFFg7vY0P
lCPB3UqOFNklcsGp4q3GAnjKHPhrutaUEzsVZLlqz2CIu13RRwhrWtDaeths0waOn9m2EGKiaGZU
wZ2H88+ibuvlKUiEnp1ffasjXUHYSxW674pkBkcTMaLc1h5Kp84GBi6LYqqXApGX50x5dKNSX+kM
MKts6DCjfYloTQwtavpUjV99v68Whacw0PDniCvgNKs0z3/0rfsWp+4uV+GoQmdG14NijBaYNfow
2gFbPxpWf8RIWQJOQFU9Da+hBAJMd+KoKdo3eZXuR3bd33OYMFmwmPh42QJezGF52jhJm1blOim8
YJl32c+4szbGBKHME16RxDz48ih7lT4qvml7CBHdBAmF2gi+ji2XReBf5ZleLRpEQeWQP2m2grwr
GIETubMsynZpwgQPSsPoM7FoHPU09s3BU+hFNnD+q8rEm91ENz7rM3jqKO6M5LmPmpVIfY0KTpsv
/JbnooZoLGr93DXY7GAh/9ADGMJVxWdFbT2JJD6adUZ+ZYfRMxFTK0sp3nRFC7E7dDvbj382EaL3
RjoTUPy57LineF9PWjhehXH4yx3F7dD1VzjBSvPYWNaVJKgp9m61/opzvVJcdx9b7a7svGfyJ4PZ
EKwoMyGiLLHcydKfOL/J2xhGxzjkxQv9YyP0fj5IRC0zW4FZYCaYcflMj9UIlAUqHHjb5vzNLHqx
mf39URI2qDXTZD7VjYvN7OCrvRirpFwXpnxMuwGbkzIvnK1WkXU+NUAoZY5X5NVtKu617u466OCp
g/vZ7sTGj6gGFo64Kprk59dn9vvIl9O7cOFqqTr/No2LBVCHd6MkmKdcN059X1Juy0vU0deiiY2F
7eLAMOlGiUl/CPOkHzV9bqPrLwOGJmKAtMwGjNDRJjOTXY/upTXSWwxkT55RgdLJ44WWOXI+TnZQ
tX1qTJc2XWxB4nHijRpRnkwqXKdfX5P22QcZMw+pByrdWD7JHz9ZqpGXGqLVcq1Dv8dKp17lEdbz
pouBpCQJpvxhVSMkh1iVwELOMyAYMbDrp4La67xhVzwE7Tc5dp+MgClci8xDk1XJP87JGytRE5sj
12NmH8QE6pGJefLZ/GBNPoSefP/mJlzUM6YhZ+nU/m3qGQ52nekm/VF611zMGjV86rWv5m+5SVW7
MuwNpeq7Rrc2iRGfPalRItbAm2Trrw/+ycVybLJJbY3CDQPr47GVvIoQcnUMKmW4qq32rPAMXCu6
MbsAaasJF/brA372yC1d54nbqiDf9/cm5o+rFR1kaZwmPHJb/qyCfqZWwQHo4DIea7zgRFZEvb1n
wZDAsRr3Y7KuDDyGhvhZa/xCGn+zbvr0DsCsZONn6zYRyh/vgEUErF26DMG22oCwVfBhspCam5W7
j4Lhmw3uZbXu72dtmo7KJt9k4F+sQEkRsmrPy8q1FOpzTIOBGOwbg5lkdJT3UaRHW0seuy59dKiH
1z1xIrBX5l8/AmN6qBczCYF7glU9RUObDPWPl6xpOH77UinWMewPFjLks7QNicPBlZlLbW5YdTOP
Ex1wt3mK7OQK98WDHWU/MqWNF46OkLmNIkTAtG3tQb2W9F4WRaudYid5NDX6AMTOb8y2m/s+QS0l
YvWxbGdjUh+MEGhU7yerOqSxUSR0nQ2Fz4rDY//6Ij8fZy4mMAsh2j939VajSCfz0Zj40jzZAR8y
eEynAgVx1d6Q/JlgOA+pzMvgDVPegbXBvQV7nQbNsg7Gfa5hwv76lKa1wD9uu0u0s/67VErH7sN7
btO5FmWHrBWx6bF2u7VANlaA9oji/LmjwdYrnCS2j2+Oe7mVm+YX4t0cNj1MsehUPh53sBR/SkMr
1uBINnqRP1Ls/OYQn2zlLIOZi3fIghl8uVv0rahJvLHDMRAreyfX/IUJjA0ftE16DJ7wJuR1TlLj
+us7an42df5xXPvi++G7qCr5sAGAzeIfvom02XfyR6f16rkYb+pJLFyp8AdDS7sNo+attMS+CmHi
2AJlN53aFSGazRJB3m1r0EnKzZbvapGUS+HEmFMM6AqI8kpqUqTCFIsqJT2ILyhRYf5LZUdvoY/B
2zQx+VjebSPSB71m6SfnTj7cxcD75lpf7YqU75qXDyszSJ6/vgOffEDBM0MgFxYx8DA7L55tpWVq
1ja8ygrvaNKD3Sv2Igruvj7MZ0P3z8NcDF1krYhKm7ZYU5o5phnWhjw89eND0ybEYGVLa8A92jUQ
DL8+7mfj6s/jXgxdUEluyHKXV6ZtDxmFpx7HEUIJW0bXYJNWgVN+c0M/nTd+f/9pLWCN1i6GVGer
emAmFUlJecxMVm3yOgBpxA7XWWvbzG/Y7QIeLNudb+VPfWes41hetQ7NJVv4x6+v/3fe/eWcAaia
varAb/3bcv3n2qDrw7BTJQM8xY3XtHCumKNspduV1PlmjYPDKvW2JGXNacfScSxttMKqw2p6MAD2
TTMbQQsZ1bnsp4zAyOvp1Oug0ledvz7Vz2aZP8/04stG8kWvBz7eisFp55SLl4P/XavtH5XaaSZz
wEwzhTouSeLTMP1j7ZBZjd6P0pbr1hRXmWxnVa1SMYiLfVJnd5ZiHevSu7JRkxud8TMQbGsGHMTw
nQiAIOrCX8qiX+Tk79GN7gAlmQvDLE7As09DxYtcBuZ+LMzHtGhnfKnephepUKNtaR6+vln/KPv9
vhKbaVcF2s1u46JWE/UDVQxyndap1F6YcB4FTHCp43HwtZt0LK4A0r5llYdqAXKOGFCBoWjyMUvg
zVYxiNE/qvRvOmt/V4gvhhs1SOz/lsWpWdbF4Mc+Z1qxzBAZSm5Wl1q3gU+9uu8q9E2VfVtCPnJs
VMu+i1YaDh+ibTrguLNJo+l+RRh2luXorkTbsXgkOScr2pYcCGOcp8UqblF52G3lzQKTcgBx8HhM
bEniCx4oNYL+1pYtauj8RWmqUxaV+aIr+X99U70OcaCqLXWTvqZ37BpYzGPzhy3DH45mvkV6tqTJ
fNXplDVqhLbaixBYe7OcPyzttCWAMkQSKBCZJMukya/tOIW9BRG0GJQVjnOi39QOJYS4tsh3nqWR
3FsRJS+yTtJk3CX+ANFDQaIGHLPlM7ColDxeCQ8ejJZtszDVkUq6Oak3LUCS9NkDHyWb7D6IwFnF
ohMzkGIR/reou0oL9TD28HktqnNtct233ZXeFidpurzeJYsjk9yziWgqk5UQ9Sz09BsDgHFpc0vz
AtKVgkYgkdUvXwiMjvksKIt30ATEsSDdj/dRZr3amlypQcuzaq4SBTtIF7CDYJKehc0T6MZ2pgVc
YGjx1zWDAb8N0zM3q7lmHpr7HRecRJR82g7FjortnixBDRmxe22F/MxoWgroxy7Jf3mjcctHYYKj
vdpC8RdY/FdeIsXZAUCTVQ8asYM43otniK48Tit9aD0id1R7i4pWzmGmuMsOhuVo2FujgvNoFs4+
pbtQecqr31qvfZeoM89Eq+8zKIiHfwZd+isus19+5e/1dMK9xnsDTSe1zXmkPyWFnVMJMdVlGrfP
hSAOI7TyRQU2xw7eNTMq5k4Q7TUFaOY3r/YnEyEwHl4funLg69SLb2XveoVXFYZch3jFJInbQ6Sw
3APj249HBE8HNW13RvNAXfjkiOjwA+4OnRpeoW9OZDrQxcvsAOxw4HFqKsu/ixnZizLDTdWBTDAN
bVBq21u2geRZ3clSbD2Yl1r7nOck3DQ5Cg5wo/3TN2cwTReXZ0AhZZKisuZn7vg4X9uO3StRgN5R
78QdOeEvOWYpWZv3WlssSVBZxaFzNEL5jtHgm52W+cm+zpnipPGbsfwX1sWxzTJIhpiS6TofC6wf
MdtnikwlMDH1AMrv2TfkrxyKUKlXv0IyWfDbbxOLIlj1Y4D4gRR4bj7rVR2vMS2C8gsEGlKzI2Td
9I9Da/2KVCTovSiPuYATSimD3CLtnABb1AbdXYik+eUo8qSOibElDu3oYWfdmJVVLrLImmSeN2VB
aVVTxDUDaR2Skuvp3hK+ybAuInNnKEO6EhN4daqKfvNkPrs7pEWwclRd2lq/96l/fEkHJ40H1/VR
osr0ZpDRe6kqqIkFReIqf7HQHKSC+Czojf4wPo2+tVF8tDRBunTlNuwNcsqS4DXhpn2zk/jsxITK
UtamPkA/42I7bnYFcPIGV1KqI19P2BXJZo/3BK3rbecbwzc34pP1M7rL6QOMuYQK7sUHz6ikbLqc
dDHFd65HLVmWhbXCzfxdm29aqF6+CXxSLd10TM3SL/d+EOiKJirbfK1OgK8mRAIdn+MoOsWxskkr
/zyO7a4BSYIJwdxBE7VLfWvG337hP3sjrWn9pAqBFPUfK6g4SlyjV/O1JK+JvF9nVfblITQ3ArPJ
gNVuyIdlW4Jez6L2m2L576XzP26CoHc7bcmJe7l4tjGUEBoDGlFuFfGBgd9vdSvfFyJdtppGhie0
WTf5lSnpyfS6bw7+yQ7GQbtg0M1EYfGP6mkz0DnqHVeuE2EdlAiSo9mQyWlYW2nnGIPsk1FYQCDU
b7Ron140ignLgadks4q/GGGio/+imBpRtggiNVN9CElUi4BZWqGxNnOUi7LQlmJABIRH+PHr9/x3
y//iltMNFA6p7zptCvWi1BOzVKmIG0MC24kHimDWLJTDLeXPQ1vSLzAr8Yqs42xVJ9d/8nVYqLJd
idEA5UUnr1fakH7W3YDTZ17bb5WlxiiiKmijRoKFjcThvhgPrtWBhr+SgauvgOJRJ9egbUhdXzlt
9WybLMhMYooyYb8GVNxnFJhSIIbefARiHErtMUV763bvshwfes+9krW/MuL2h1aVJMCJVzeun6Uq
MAk4wy+gOgqT060RNwJuWSVmMo3yxWJ0WUnkAxO4PuldFdgKbXP2Qa+B6pM9HmOLxV6Lfp/uMHGt
pONlU8Kv0TSPgCzehWoQJmoB+QiL09dPwfhk8E3VPnQzVF9025y+1H/MtiIxLUloApOa7ZODmdQP
8F6VVVAhA2vJPjchoSyAya7G2FvnXakvZCKuI5m2c02pnmsKdvgMnK0qYZM7pXItauJLNVW8lmO2
HpU63+l0cv2a74naNOwNOvcWKNOVZce37Jd+9HJaykod1ystntB89QeyEEm7mKXI9JLBmbcZQ0Ij
DLqxS/ubOf2z3Y7roGtyDCqeBtqej9df+yIM4lLmayNMX5tQ38QmARFFeabzFC8Q1+z7Ityr5vBC
ICLiass6StW7+V+kndl220i2bX/l/ABqAAi0L/eBJNiqlyyl8gXDki20gb7/+jOhrJO2KJZ4q+rF
mbJkgQQD0ey91lxhRW9XXOmVNS5rKZUzL+tER0VDS4JgxrUscuvUo+JJmg4mmFyT+Uja7HhrcQXi
lxBftudjTSE00IyXsockoJmIC3VGY9ZDsHVoEHly9N+mRFyaMn/sejra40PIjwPQn6mCa9T+cpW3
3Eo1cTZ63T9PqpHuu6551ixKBcNjOWKaN9L2XBDfiQLGvNsTkM/QjgCEO5pw0PAEpd0C+EgqMKUm
uN4oR38oJxsEaxSvkz5+slKcWB33XEs5RYcdowmxyVOTisfIkNOSosKZm31iHtQ0g10oITAWOp7j
lSdvrbJxSdfYtNTZUt3faNGs2DaZWEJiQWJ1F+QIBcYlm/VzZaTPZXehquDpDLo6BmA7fa4z/fYA
ouUKTdIT8o0DDxFgETxTEJ77noAPLeTc0Vi7ujQvpCm+NXNhwOnPNJU+FbKOXsBR5aKk6BiSRZAj
VW33KMBn+wR0QyZ/6S+s0NzhBf93tzYfL3ncyXQw8oZ2mbABdrvLGDVTkrHg5vWZjfacBfRxazNf
h2Qsm1WG6c06OmYE6pzGFXNvG7/cOeRBYOfitqrt3pz9CmSrO/7w5PTmQ9yMjzKKv2MQ3RqOvYrL
javAiEvzb2YaLTPoDoZ8/nrunQOQPr88nbAiNFY6B4Kjc4A+wZVztJidV6rsHXDGNbBfJCqw9TAJ
+wQjghrqXPdmmqX5MfZI1LVibm4HB1LV10Z9IbN67dYvZ17Yp63nfN9mO5BN7h1byqNJsUi7BrVF
kG9KIllnZXHR2GsUzatwKHczsB924ZiZM4HooWzKnVvHz3l9O1jJt4qK6JlX8+nUevRqjm5TrChR
CHo9h9+FdADaQYW7kgK6RwJ4PlorYYlvVApukC3i+K7WYZRvy6jYlIevX8jJ0QRBEkkYrSl63R+f
1CCzh6lPXEI3nJdw1BdtLbaN5uXBVaoVeC3oaiN4+Pqa83v7sEma3/tv1xQfr9lombT7ziZuEAdf
5xBB3pG0DV2mxlD5313q6GHxVb+kduVkmxrKYt5zFgDgrHV3+tkG2Kz9PfGuyFRjdQMLah3NecJo
i9JCBLOZBlavwQF3Vg17spa8sPxOAvy1kU+XPmsQuQ9xeKHI8jUqx0OCy6WFAC1T+ax2wY/BNteC
uGWHSNM4eFC68VA35bkDqT7v/T99BrOehmmEiD3naC2WFRs9RIcZKTDmFgjUZsAMpCT1uqjVwzyJ
9KW57AiQCJWN3dm7IvTJC+D4LHWwV7Or2VyloQ9fp3sK2iXua2hOKMkmnvq0D0kTV+K14vueaCm0
te3q68/15Czz28s/GrZ2n3StLhlClknvkHJzvbQS7dB12TZTEy9opjPPyYkLzs1k5F4UdwRphx/H
bBhHalbnfLodERTIubxaXyckb8xGvRHQhamdU09+3ljMG2OEJ8yl8yHWPlrDjNzqgVRyyT5o1y5G
PR9LRNeCVA7KTQjtuJiwuuvyxgnRW3X9XZQ7sP/xQ3Uvkxi9r+/4yYmCJQd7CUfKTzqCeKQPmcZ+
tsmB/s+C7MIxriq/3hdCQOgzV5IGCdlr55a7+cZ+GqjvZhvuheEcP1Y1YjVEbXzS0ciB1bKkB3FM
C9qLCasdAWsrrIyrwvyDCj8m4HD39bs+tZP5/UM4VszksgJU37CcsWs/FCWnrpIqfJIBTyx2rW5r
gFhZ61R71blw4Tj4FfX269dweuj9PQ6OH9VaGZRKgnVEjFVeC/86jJ+dibPtQCw4BFt9aPZfX/DE
/DxPDDgDNNNBmXNUNxgmMxmKjLVJyUYvBTro8xwHFYQvpz2zTzt5KU1DUU1pzOHk/PGxCvRcs6aY
9wbVB+GmSZVAbMM68RLFPtdtObEBwPJA43bWwuhglT9ey6DkpjY+U97YRrj0iYKqiF6gXbRCibUT
JTsqiIqtMi2zOXHckBdlSFxfkI4ALu37tKvOVKnOvaCjxak1CqNXB9beMrKo71ls0uo1GuG7rz/O
02MY3xa7HyxjnwxjKWpTKxp4hLoE/68b4UDMcf5HanIV2eaOnjpZ7/RQHD3/Y5JXepl5Na2wM6/i
xIM8u20gXTtgq83j3FF0lpb0Rw6lAbFrVYToHPBI7jxXhC8A59sneA1G1PeBAcvCjc9dntrf55mE
XqbDEZRTsUZx8OPn31FUyRSCADZDTXqtoyN1zvLrYYY6NyZxjjUCKmTc2kZIYw52AnBg69uazVhR
mtvAKB8Uce93MOv6sXvSCtNZVTVtrkITB+wsxmxVmVaKBjVOK4Em6tdN6Vzrk7/CmIxKZyLHoUxp
bMsRvUaLX9gOvylpAGnEvDTcMicSwVznrgtkAEFkM95nie1BEc7WudD3mgkTeKq+heHA3tpZpSK+
KloCkhrjEAn/FvQ6dXYW3kLbk8gQeUGbXjp+go0uMaBGYe9JKvYZVfRgSDTJYRFeSUP9LnX9cQjz
cKNrBtWnQOysQX0p4sNAR2szgkipBYxGtaiv8lYHZ4Q8vx2d+xExsFeo2QVs32HZ20JsguEyjbPx
MqnDy6lv4BcD+mjbNNxzx3+QaoY4P7yXIiexAtrLluwO9TKdhp/WRtPjP4VihrddeZuaSQW2+qdt
Ne6aOT1fjjMHV0lfHTOaz7AE+hlI6qusr5Eq4hXqDMj38juRwQBhKaTZQx6vq0rcFKHhrERK8OSg
6asyFOWyLZ29WTU7s9aUazIonyJ/4JHXKfzXCGmsAVdzUa2GHPrvmDyVvfGCceNeaEG6LUX8jGV+
iTBLW0LDIw1qrN9IMGjqbEnaZjxzfbsUKLnPN0mEsVwi+bwmBskxtO7PpjXfSNOwFcdrk7lEN+DV
t1pc39MAsTXHNFzmEf5of9i2E3xLw3pptEe/5HU3yRy5xFm9ddyryEcTEk3duCx6fM8pIkbGwEvW
L9E+vpECOFzWQn1xpfUt5vyVjca+VfKfRUK8ahd/T/3yRdlqY3dTNTjZc+tPO4qew/4hpB24MDMu
F0SsZ7YN8pVkQNvXdq2dMFa4rAG5CPYAoSKW+RDlfKFi5Fay5j5S/CszkkBNi+5Zm9mNWKTH1dii
qB4Tc88EjKwcOYQoaH8VfEauj+xRiIoZ1kjQVoy0HBM0BnLyaRfjvsX6SQcSwvuc33Of+BeEmiE9
D7R+1bjabuhVgq/yxtirVOEQ6C7MvLlJquSVE3K8lhrjpZRIv9ROY4qNnn1Tu1ABMadlVa/cJEV7
DVcRJzmZQRPFCVTHqhO+FrOHoEvNpVIa15ZEg0KEadYTu1kaYmHSdV5QVrpv/TBZdpUnXKRkiGfQ
HynZk6XEBJEk/SMZXjejNnrqmDxkkWp59gSQZWD4925N7gxBtrsy8i/yxrnvxXCXCe1+NKxn9woi
I2w1BtQMRQURQd6rbV73Rfaa2VSQFNt/cUFENU7ymmX53irx24+UV8Ba1gDmxaYxX9tUeoIul1YS
cTe0/eW78lD4NOEBAxK4VM8OjuQ1rLKWKhCKX63p/0D+iyC4JH7Iqm67AKrVrFkESWQGzp66+7eo
vjOaBBMJ1ucwgzwYpAyBQSb3itttrAZ1IwWXK8406AZS4jCqJLzONWdv2yCsOjW7FFF20NhPrPRR
HYg1bW/a6qqyJDAZPYupiKorZvFtIUeGJZIyRwpnPaU9txpWKO9yvCwVinqu6lPPRnCiOva61gyA
ttWNHhvNsnsQW6sFcCXb+hA4tWfDJJTp93Tog9XgSFCx02aqAhWPhtTWdipvA3MxoPleUVTTFrm+
C52EMDIeYs3toEDqMHBz5ao3GUIEl3XaJU9fBkCeBQAfZffX5KEHyfecCdQPxpU6FU/890lh+gSl
U3UoP8ULLcItjDI4nNVzB+tBe6H3fm1BHLaMwt3p5ImKZkhgAMF3Vh9yp07XBQUK27VeKxfmH4Ut
TjvQcHz4EFBs1naETyaxXI7voLFRja30mticAkHoghjMmyKq3XUyRoSH6ZPX2ECQomaerdxFGybP
iU1IZGFWJNnUcOtbgFCj4150SYRwYZ5lhsGAIpVnA8OeQ6BJkx3Gd2M7UAVH4GsauD6dWAeK4cES
G5NCLsIyyPm5ssgPk92O26IfrkBLLHUxkpQqEgKLA5Pcw8pDytJveglIw3SNdqW0ho4rQlYQUUpQ
JTXn5RxoJ0UZV90rkdEvsDoS4CPZvtVjk1ySoggHNrVJbSPd9Lp1Sx+MNg+4j0qCxJVQn9105dqi
4bNM42jwStHrNFfiS41VZe+AvojL8W3Sqn5TQzVkdTahwOroNhph/6iUlOXH5smi1k4Dp3uMfePP
XEmf8gSxtjDHjJgs2st67TUMv4D7FwbZqwzab4XFT6TMRbrk4RPFT9tdOcNsgVKH67y3gNQNgNA0
mFBB9a3wyU21syhdOSQErGtjftxW7UC4Qlzf1Np4GefxhZ4gBNayW9ccoX+7TFeVbrOfI4BIsxzP
UkLPwVq60C17FeAFwSUBkKmtsVzV33OXaJiM5hutrzslMR4LGgPbWIRe0hU/VZcVqdOYkLXWK7S2
XTa6vktZnDpfv41aBnnAWsnWOXqzFWQ2oSiYYXKfhQ5GRt4k3zHnEKoMJG+tifjS6gyOR06SbrFF
LPpCibe9q/05iME5RE3NmH5FpR/iNgIKU9cpAju3HjdoaF46e+jAN1bdqph8seujCTyfMV5Yo8Pi
qFLdd4gG0ln2uqq6jcNmLWIMy6SBkzuY2Bc9/4jj+bdxJGBCq5yfoYx2ApYsrZoFrtd5hfWATIPL
eMwd5caCLuc44K6akQsnusUTRcukEuqzzHwI9UinV7aVXFslj0SbFrdqDf98FEBbYaI8VU312BCy
FwXZRefLRyViFqlzedD6+iGo2VwlQ+mNo79Ke3MrZcTTNHXRuvKBg7h2/GC3+Rs8FuIvTCjGHR3T
jVTJ344m8PoTEytCpgtfSS9Ar6uQ3Q9aFo77yjF2Gf3OpZm5Py1ClR0+CMxMgHMahDnV2D2EgXSR
c27wsbJQg81fqyngBLbCs2jWWBpZgShcKEDdw/zNlcN9OidqyJFEwIH13CjklqM2LGqOasukHdb1
VEDJxwbrVXYBkXJeRuBiQxSvfkoO6MteNM4KIk7RwA2Vs/zMT5KtEfHc2WW6x681hXzWbbRTRhYx
G6oKard2aU3pc1W8pnUyA+lzsdD14aCl5GrOzZS8S28MB0c4c+4feg8noigSCk5BfTCdsvbckK11
qHfsMixg/lIQMJH+cMuuoL4WvplkVq0hSjesbXDzxhszrnk67ZRgadzvSC9I97OGdu+b8dtQG/3S
V9/MwgqvCAG/BIm5lIjWVGzOu6mNaG1S+IHUAjetsUDDOy4pWu9dT2OFxgPnd0eA1ghXV1+1Fmns
E1LRxZSl2mpwv9k8c0inun0eD8VVJFF8TXXFJdPips39Zuuw4W2mxGXyyg4R+rcFfOpLK/Rpi9lv
wvXvCyI4CJz5ARqcjNWA4noQDiO6u71bJftednvdJD8sCBTiaC9jbGfIOSkf/QzA829V46bo3hT7
1ieCPFlN0wqamWAibxdDflMWD5n/RPLBKH4IHss5JE/kj7BWJVx/62Uibd0m+DYuXvUBZIZuYuhM
6PoGhGL1iyCm59z/6UcXuCktARFnwjc+2Z4WyEunzXYjgRGRHe4Cy96k6i6u60vMoStBezarnQOr
/NUARw5zxD53CQrTdbIesutB/5ZMxXWqN3vLV3ZhlGxSq91hjgfNy1TXoJZBxTLcDklPczZcE7VF
U0S/1EQIiFPb1nF+oWjKRjDYEIPQK9R3mnLTdiAk22hjc+qissjB2N6nkMszbTHFRIFr7qEGyJzP
FKbkjeWUY6uyNqBlKqyo0FTZFQ5kFybrIoNFZU5elePv9IODFHCQDSInDes+6jB3ZzNJLlhSUtr6
0B59Yazbbp721rpmbhNonX5QP4BStdvyTel8jGHiOjCD+6abLrUcrGPqL4XdHZwp3RtleJ/YMWxe
OR97iHjulyMNZiC2hASMdzRDLhqd2UshNG5S9G9CdIe20n+4TfOcud09W5tLXMJFV1+K0N/JMEVE
lyzdqL0zrPKAjmEdGvpVZOYkne4aHjIAi7edWW8dwYnYcu7ItrmMdfMPMhZ3tlPsA8N/nir5R8rD
qsngm+KIJxXLs/5N1pcJUdwRzqN8HPZ+qGxT1kxfVx/xYO1VtX9AhmQz8RieG+/SyX5zfXVXmWJT
JtOtnyvbpm6ZNQnxJfR6Zv6RI7wU9EX8SH8tVGdOHoA46VyN7rQao+BybEOwZ+EtdWuWMiBW9vWQ
c9zu1aWlKGtYiYt4cjZJKJa+UXidxCYkyOVhLhwsRNWpfShBnnZNs3BsGylRRhIrQa2wVlUi7SuT
ObNMl6rx09T3OcnBiHB2yBno/cbbFMa6Vs1Jd7VnNMbaNSAdt0vDKd5jaiNOMa3DZO0Ir9dII9fL
Q1Kw9rppdh86xk0HZhICV4k8qQ2VXd8XCBvtdQpVFHDJahjHB8OlYTVsfHLfZKuCA0Nth9nUJ43O
sV6CMtuoA9R7Xrpsda9Wkh2Eaq9BPZfkBmIkDIq2QiItGG/TXpkKLxKgo9EB+dFb0uG6TZoH+8q2
175T7xoWhIpGhBGCagtXBMmstcq+0rR4b8Gy0EW2i3P9UCU7TJN7N9TWtVJt6fhtiAa+E8J+mDhZ
V8TW9LWydUauyG6sCUgjUNDaG7HXY5cWWbrNovHaKthKstiiMzEh4arU2zGbMIv5rJFlYVESaHYk
rG4tsroKLduatViP2KqLkcqHFq7abt+627aF3Indy6f96yjf1eknwFJCZaECUC+uCMBAOExUbL4A
R4pAXV+hJV31lKScSt9acblWk9hTL5xwPsYqqxn0ShdxI1E2zdSjfVVxsDGKPU0hjM/KCufsoute
QzYHCdflRgOcR/6C/KRRONcWz3VPrdgJvKkJPCJXPRpzcIectS7azUCwsBXH8OzkRWw81zzsPh96
pOpssYOtbQuC4Knj+JOX84pkROLGZZj2S07sCz14Hh0YZMQS1NamKvp1wfbZJ43DaQjt0NJlrt+l
bUpJpiagPiJyTJePxFZvSFtbdg1qim7cy3RE09LwgTBv0FgwEpPsDmWpQPFLY3zTbFCnUqwTYqXj
wEIoElAriFbQD8L4wcyDNemW8bTvMHIqluqV8FnxCjXZJk7clTZx5yOiGQqdQyyp0VL3FJ/K0ah/
x3PjQSv0Kllyz+wN8r1nKasbdR2PtHTUKyYaaj7NqpITMiKTAG19xy8GS5KQxkZM8ghxJQfgh9ii
DamQBxLi/k4QU6o4KOx8VOQEt+FAXLVuBok49VyuVbDoKaVFGydZVnnD1hCKXa5toyJfA5uDUbXy
J0ChZb6oJn1poD2dA+peRwHFmjyAOSK2xGPuj3da9t0ZyB8G3RBgEPYVoA6HTri8VHelvoMw7nCU
pxxVCWlbJT9kG66j0dxWhKC3OVUXEp3VSK7DoQC3DJUPgqvGW0Nbu8gIPHbhPZdAD1IgsoyCjVpk
s9HPs5G0TyQsBSIC8KYuncHYFxB/c5Wk3aG6S+uMrXJn4M1QVyHpKQPy26SMLpJguo1KfaND0WmN
bmMm0YMmiV/StV1DkkdbDM+TY12DnttFDVnfBDcwDNYKov3aYGsbofVVN6WmrlW1oJONcbllwaPt
6TfRptLINxkJVCHck1wIdGzoj/LpIp3SrSVIywBUYZekDMulhsg/NRI2VsAaXH85T6DsMi+0Tlka
GrOlS75o7uNOQKyPjBzQ2UTqUTaS2GcLkDvrbuz3qv9zcNo7Ric7C2c9+trKGAqPrSLYWR7NNlp1
tukFzOte4USe0lm3pvKMGW2vyXhb6PaOMMKLOokOktZb0DLfGzMfAtxfhxeNHLdsbcVUMqZyrYcl
4vdk31X5fT9w6koSFctLSpS285baFIzj4Yoi8qHMVRhFnBSVYSuMCMH+n0XoXCVtvwqptAe+vwNg
vE2zme6LPrk3iHa+BYLoUIEGxOO5fXpZquGhIDONM85NXGs7x5HbrnmTSI+KTl4riUnibriLKEd3
XeQVJKC4bbb1a1DUBdzkmoZleUiTcVfE6pX1Gpf9lcptC1gLewKc8KiufTu85pCtugObJfKTrwGy
ECHhxcEltf2XuuwfpmYAxt16WU3+NsQ5UUMZJVKK0Al01B3sR+hthO444k4ZybTiRN+SGdaJyNNJ
a2uaYh1jExUgT+ORc3vct3d1VVTruq+K/a8/qkQt9o6a3HdaXq4xHdb7yA3pN87/9+vLMJSEHPz6
+ujb7984+rv3XzNm0z9/4airPXqyv79+//avf3fm2+8/SMzJzJ20dhTIuoMbJP3h/f9+/XH0d4Uf
4Rl7/3bVUHTQ4oqQ9b//nTH1VOl+ff0vf8/Rjxg66ZCY6LZHf//b5Y5+1V9Xev/L938TpaW6GxEo
/vqr9//76+eogzd50CChSVntrPCiNMxHrTfbjZkqzYXeVre1wGtekiq0KPzm56h0D3pPhf7rZtKp
ztmM3YFLiLgbffPHVo6hhiVwIbqyvWntHK1bggG/nBTzjMrgVOcMIOGMWYRSi8hvbs3+pmNTIWbo
RdqQ2VFJctYREasd2Kr0KTb7tZ1Nj1FLz3Kq0POFNuaG2uEht+xzJv4TvXeujrHCMQR8a+dI7ZCx
D8oyeCwbVY/I7G448ZWl+51g64u4ze5bQpjI4vojVclb/vpGfzZEgkHGsYAwSMfborpHIgQS4rto
qOiNpkPqtSZBkTCGWeC0ZOlYWsCEsUpybGYiNbd1Miu8e5V8CIceynxC7sbifpoadlUc56UR37SZ
gcsqQ0UrSXHzm/CMTmPumR7JBX57vWAyP35ihZKh37C5VYQV7WbJue8YZ7RbJ3rWswyCUUEmIdaj
o0ERTFaZwk3JN+bYHDKLs9CVUAwS58SZC53Q6GC7xBaooWY27Hex+W+jT1puFfo9q5CTVNThYUgl
xm1O76isgwN7vDNah5OXAwZooR2GxnGsM5jY4VWJgWYSuNZySC/HPFu5IwDN7Yyo/XpcnbiHLlxu
HQqJYSDWP3qAK0LNRj2k759PLN2TzxkPunz7szKN26+vdGJAuDpqSfSIILxQ1HwcEAN8aLXgwdgM
0ZziR+lfb5yH/+4aR53lQB8gcrkIJmKccSkVYSxm3teXmF/m0bjmbSDIMHHOIEI6mgIwfLFEd0q2
aVwVcmr0oyuMbaiO6pkH/uQHQ5t8dikBrXCPbldHc2RQLa6T2dNjJ+MXREVXM98PkMh/9JZ+Xero
rtlG0JVmgfyhSB1lMSXdqncAYsvg358SuGW/rjOP+98eI6UfxWCXvCUVCLZqi1tFhuckjSdHmQkD
TsCwcU396La1o1VZrj9LZmwyKX19izfzP/lkcPW5aBhsJp8j+UrhjA5tet5GSXIXm42VnxHLNr6y
qz8jODqx3CDaxi8E2NLkLR3NoWrnZikTBFKvKX0Lx241YeA2wgOUTmlb9yWA+sk9Z9o4OfBs5MwC
nYr2SdasVT5BrKWZwSAq7suJht9szhIp8cDdGW/SqUthyRIWDH7EKMdA4zHVgfAkFgNvcq9chdNi
oKFwhO4U59YZjc8J8ZY7K/iALtqAf+zj57ZvUtPNVeI/UwD02mHhBHf2FNwkwRl506kJwkBnBsl9
9sJ+EqppVW4FZjfr8+QFvPLXmQQt7eiMv+rUZXA3Ab/F5cpndTQ2qJdLJ6A4vxE2dMV8WJZVsLTg
8X893Z1SuUODwMKlmmy+MNV+fGjLbGCyy7hOXc8WHGpMXItYqzztr3CGgAhLD4EaEXnF5euSmoj1
k7NbZ4iN3kqS6zCsa/ahNzsyuMWZR/Hdv3A8G7uGjRwUNSTQ36MpZaqbyfFTBmtLeZFcTSsoiDiC
aFuYa4X6DYJFEI8mGhOLojcYtfo5oVGsxCYdWqQkKVFgzsIo5WLSyb7NixVCw30bG4tBBPuMA59i
J9uKxvFc9nKMYn3m9s4f01dv4GgPU4e16dQz3irosKqwsaV7pW8M/ccgMAoJyk1G5Rl6dWbZn+/L
p8ua+D/VGeMOw/3jp6rosiWTiCdPhIRyT9RdwGsotB2H/M1Gnf31uzw1Vtk//X21owVGjsCdipir
Ga3Oo42dtiVq2br/+iqn35OgwMcmGQP00UjNwqSpnYFbOZjjYqZHDWpI4O4FXIdlbtlnht6puQsg
x99XO5pPOnQhcZFzNdN8G2n42WLcmMpjqJ95V6fvHQ4efbaOgpn5+En5HZVtWVBacJTRU7Jb1c1h
M5T/0bv5dZWj5yjtJrW2LT1De/aMA3JhEByES8zTjP/y7RyN9wK7fzcSk04ZIkdP8prqz2apnxlv
J0cCBjfBEVvF23l0VmLRdjrm+HlDU2+U/k0QK50rdImIaycf/cyEf3Ik/LraMYsJ80jU1j1XC4za
GwIX6Q/sVUdnlDtnPqbTb4z9AK4eJKTHg8Eq1UKo1sh0J57bEMbGU/g4P0vSOWddPDns5p3HP690
NCCgYzpqR6+POF99FfV7J29XiPbOvJ+Ttw6AKPtpFmUALB8Hd52JyM9aRkOT387rCywUT5SPYS3/
owsZWCw0/vjkgg6M0c4sm9U/DUg9zInmDmjREepmyDNHkM8fEWxnjRrBbPukWX00s9YxBzroDtnG
V+z1zOSuYYs3WCX9VWVn//YGkYtBHyN8QrwDMj/ev04vQq3VmVjni6GaeOzSYhOSCKsQPSjFhV4f
MoDFX8+zn4cGF6XoYxF9oYOyOJqRkslNMUThv82TyVPtJ2i9V0TMnHmGT5R8uIzJ6mSp7IE5an18
b66GDtCWfGQ2wUiNJ3NkNgCooz/VC7r+vrsb2GIQugscvD6juz/5DikTAIogTuUTJKKEKUZANo9Z
o8x4ULzzuPVkP3j/wY20uAjmTAcjx9Fc2Bu5EgS04TeBj8aG5sdEP0CBrvz1ZU7eSRMUiSsoHEFQ
PbqTSaL7rt+lLPZ6g56Dho+CxX26yytCpzdqF64m6mb2m/qUl//+W9RwzjBVYdnBnXt06VjP0ySM
R8lmGLR4rlzwSQM2zs5MwfrnbRQ6cpqjBqBYPIXHxz51MpQ6Shy5KQOpIpcxCH8qaN8N+bWi0o3G
/HRpTBNR4hVMpMSkImZENQF1BRJhPdZRfeIjb6LpNRJ49BPnWrjNU1pzX2rjnIXp86zHi2Xn6SK0
hNJ4bGEKsi6NGpf4aOK97oxbwyxWlG5vdD86c+aZ7+7HXd5M9hA6PV1jtuwcTa/0+FKR2kKCpEbI
7Zi84Ugxz6zonw+pmqkhM8A1AmqB7eTH57RxYgT9zSQ3ujvylD6NpUkH/0+pol0cS0+noZ+Rr/71
mJ5/6dE7+3DRo3dGuQVhGXILzuAA82EfCLNHK0j7nmOIW0arKq+fv77kiYkdTyHPKuMZfv8xMQV1
l6p3Vscli2pJXMjGN6dNmNFmi2jAEhz89eW0zzaN91gjiGTwWaiaHG1nR7cO+0qVctNPclFr9hql
wUIF921OpYdpdWmTzzCO23a0AU2fO/edereEKv19df3jp9paRTJRd4SSLvplEaHI7gYvonkfIKxP
pPXXPPFvBef8q4zED0GKl9ErH13+1hwnKX74qQc8Frk8/pH51bzmmHSjIGzq//f+bQIUVt+b7x++
QOMeNeMtRc7x7ieBRc3/BcjMP/n/+83/+fn+W84E58xliH8dnOOl/3P/Pe2+/8ir39Nz5n/0Kz2H
eBxqqiRWYPDXHB6Uf6bnuOo/sHOBgcKbPm8Ofo/PMf4xU775hsZywJ/MUP+MV9TEPxh2AvPsu7cd
WsH/vfmbv54/7hu38XTuBCTOT1MQ0T3MDwa/FBrLpwXANqZhFJNlruPOf2iM9CUPgWXWTxjSr8Do
R8vRrDhY2/pVM/i7zjeuZAcvxo9sbYlwewG3Ry4ziUCgxAekDsLDK+Bu0G4s05AOR6uUNVTeglyA
MFhnFnshu0K9E/ZJu0wrIAPVFLezkmrfW7bixZGuoINAGZ/TRIqHRZKaP0zNBh7p2lfoLKNlQTaV
4vjPmfVjwmJBRFWNgLmzH+a3IHLtdRYKR1G2lEG07PJk72glP4AnkX6LvQtC5HtTJt7gNyHmbrXw
5f17ehl8G4jPAqQtFrlvRzSpk3WLNhARNBHKbR+v0tjyZD11sGYGdxlk/Ka40FYdubpd6j44A+CS
WMhp3VS8xr7d61byfX5ZQ0OaTQJ9hozDh7SDTmXp5ZJw9B2M5QedPMJYw0hhqwU95aD40U7hn8Qz
uMuprZHak39cJsQci6D34hA5FRq6lxAxUTBRs6ldrV4o1Uikr/zTQuezqOzwRRYN71rE13rZPUhu
fqXW5TI3p1cApRcF6l0QHyg8GqN6KIvgyepltKhSwDqZjP9EQv72/jelG70q+TPZu3KRC/WPkrEi
g+4umPT9WGISawk+qhT2l6Dlr8ZujhEPr8wWpQHuDmPZxEADqqZBwW4RyO6TVR+qf0hXplvDBVGW
kadBKSVstbU5+wxqrFyla0HPqfwfI0kLQZ0lnqr6N3b+ygCeFpU0HiiJ/KHJcqenslnEcf+tSnpn
WcXPpVMNSwl9FmRT/2IzGRI1nCz6OdhMlz78GkpgozvcBSnqtnWjp9WVw71bKD1Sy3GrlQ5yNNHv
hKIPu8RPd1mXTAffzpnYi4gkgxKU45hU8goFYYRpybippoMeVWx0FY04NSW46w3CIc2J1S6v9+6o
YpWpi5d0HveQ6wXBkYazziGPLOzkDhmTjZITkZILamMy6QGXLdClkKTQpRHYPGMB0YVmsI7i4k2N
NfIN8wAQsG08ozAcQV5qz6mmzXhwAJhxSvGhoNZ9k9fiXh2zXcWhflHEU4yeTrsx1eGmGUO2GxQV
l23lXqCpspZhHSDOATtCIfjWrNkjSB7RpdU/cQB4GoiTWREbehsXP2IlGq5DxSMWQ1fDHxzoslVu
TLsGDMQQOiiLWn8XWQhflUTuNMO/G0b3VdopCRvwTkXkEgzu84nLYgfjH7tfRdgE6mI1jfNd0UC3
CQl28J8Jqr61dSe8t7R+vKwLgwJmHxQXfO4VCjRT2dQBSMbaHfBfEIbVTaU8ELu+i6Lc2Pt+FJIk
H6341EkmIZZ9KbvhIftf5s5kuXUly7K/UhZzhKFvBlkDAmxFUX07gUlXV4ADcLSO9utrQRFZ9uJF
VEbmrCavpXRJAnA/fs7ea7MSTbX+agD3OHASLMN4kF+jGKFjdhVZPzjl0iRInsiV3rR9akfS9pLD
AGTPiNE6Q0JbcBIO3eEHd2k5OVpAIpHSrHpTw4zeCVnq5BbjSTbcDbkbtusFcYTpPZQ6Ueyl51zV
iTXtmuHBhfoUEavy0uXxu2fB5cxuhFVQIWksuor4jY23VG9lfh1k0/vsFG/BnCRRkyB9mtBfEUIw
IlmNxmkpCAYqN/4YP5pTtcOTR2t1h8C93cxPVgOMqrCHT5FUA/JFFjE/S4xdQAi3PtRHZrfpBpUt
RpRm4sgtwGwGNQIcv71nBiFDa0CgpaVk1/gZUkEL1f+oLf6WEFciWKbmroR8ENFG3pCy+KUPVOil
0Twqv1jHIYJbebBOdlw+UYqOoeGrO1/cJrqjkBjRAK4sORz75PfginITFzt7LraDY106E+S4NO1v
rQMevMZ722MvKCeXY91ZiJ/IYLWRhiaGQm3pEf6SmvHZFQh5UGy9daXz3imnxPQ+4Qqs+yJSlbEK
R8Vd7aSSPOwyCOtg6A91oVeIHWV6K2bOXvqM72hOe25Odqid9ruSWEk/ct6OZubEmAZEXDNnwuAT
CJaFoAobQJNRX3CPJhshp2fSkJLTOBd7o1pfZ/Z4+VzjNnUE4HGT+He/JrCUFDQrs05jg/Jucf1v
b+hUZBd+eXKkW4apP9R7h7tI129mMoSbpvzljsBkzWajKQ5LPip2oAbxNherYUItF3vx18j4qrsQ
prvqw/IbpyWClfKk32HbOZOGGkdZDUOmnhFojbjOpMcnqqBRfNXmvRo1LJ9pvko5s2My5vND1QWv
2USwDrzadN/jbMhhZd0v8xiH2dBUIZTt6j5PULYh1kLxJ9kN1YUzwJNrNMkmLbQd+b4W9GUy1F2l
UQw4HSnAsniGPrYlV9JjQ9v4bfNgC8BzQvcQ2Xt0R3BEvjPnKw+t3n63SV0dXTZ1R5Is1C2cafqe
KKghSA+NP2X73N8OzLFR4TZvbdZdBW04xPqDU2s7DZjKabRRa2kscn3v7weHjdJ1xfmxdcWlq/Lb
WWbXukhIqpHpG76tZruYiBdGwzj1qTh2tXZnCrzXmvtV6yoPf4oE7MzatPThVI+CUFEj3wSwtjbi
cdjaWeVEuNaSS4mFWumj5HjHXjRBDTNwscbGyTCaG72rolmL7PR2Lv2b3GgvjlRULo4YtvFkIYKc
sRYHzlnxIEdTnxzpAJ+d2CAPqk3f83RcwqHZDZkIDuRF7JiUbOcqRSGf0k8zwZB4GJJsdFe/Jvqg
e4Kr9PoyyPredJua7djFpZKpY4UloFoR+e2ul522EwI7ZIzXbRySq8QdXnIbokRrBK9La6Faum+7
hk14EhEegOsyRrCSjN3IuDUInpycIm5gK/YJTPJGsguG4aoxZy000Kq1a+aTQ4CXValjHeNM1Ijk
2nma2USDWY2h1+EhIMsMu6B8M9WUbgqlIcis4fzpkCYOc9/kDBJo6M5ih/DI+y71g9uRiBWMXXM7
ujFcXsrGSOQJ+X8DnHyJyvbsoEjs4ydfG6criVrYA1E3ZulINvBqarJ2Zu9/ZRmXKelZVZzLVM+P
SWkHsNacKzHo3+QV+QRQ4Uotyb+Oy9S5kZNx6bPlyIN239fxd1YNL5qs3pYp33SZcz+NY7vJBtI7
RGGSpmEcyB63IjLbjsDwfvskIOF263Y9HjJa+jaMHzTkxD8iw8Txp/IM2bU935tgqGiSaxvB5jSC
rAv8gZXdEuO+sYdtrpqryhMvY7FK5jqyjOLav28rUndaPj+yRtseo0Sz3m0SjVr9sQ2GQ2yOX4ZP
ue7HFUFgI94g3XjwZucWweBjJu39YLqovAXXIC0wPSeGPIz2U4IlO7QkhhtDoiwnNiscM7BEGJm5
IVprOw/BrlbLdZ6Yv4P8eaiuqsmLamRq9Le483Pb3wY2vzD2xpBQ9DRKZIVM1cROpnW0LN3mWRao
dnk17WD/pb+pe/HmaWvkVOGTNpV92nhPx9g7BMUFp9INeaPimL47bnuBn3zTS+8y0Ew+Zj5oKr/A
K1FtCg3AYJf09gEjfMEc6tuL1X2rE59XU1pVXUwKVZNK9N36tde7w2UyQMokbNUnQzW4MY3hbKRD
T+3dnAlszAEyuB9GkcprLmaEh+lukGP7GFtI33WHxdVx69fgtvTa+JT43nrjTDO/QtsPbfdcd6l7
PVloSWO30vFYvHVJF0eWPWis42hmtaG9ctP+DnnsTjNWWxfXGKw0FVYtvGOR+4+xzSmANl4Qdpw7
go6qimcsg6N4PcbjbijoQgTySs6c53jQstAerZdK7r31rGCOIgt9a/5lJ1h3Y5YYJ+WU5ScTNXui
fxpJymWTPAwgGSg1Rj/K4UmyNeJki4mrkJ42hFKzHslF8/e+70ZxMumhVDLY8tA8wWRgslipix1D
k0AiB8TcGkJ7Lf644bvIVh774Ojt2jUmGb2OthXuSS/SNIIZ/lnFJqFp7nBD+ikhcjaWQG0gEsaG
wtjCKeRrYnXlg2erw9ZOKZ10lEt5gDHWANoX6ki4qVJ/+5eOckhL7BWy+TGlzz+vlROv+/kmhkZh
+CvJExefS9y+jdV4hYWX0DeOdW7NFu7FCMQ5Hv78zFBgSVxfK12HrLlZsrc17qZO8umiY40RpN+e
mtH5VZf3BSqhu9aIT05uWXD2QuUPhMBpsHIMpZHUwfhl6xr5pyNsHCXz0G/ToTN2arTnq14BgF+P
BHGTqPueXz/os7WNdTtH4K3dFpMtt0WNVljrr1uZm2HX5QUXb3myS9+/G6V9lgEXQTeZYSvtw9bk
cLOqQE1HWU9YzUlkrjF5FfN1X6otMFJ+lSqNqKey1RPtF+eFBsdn8flz3ux977ish6rA/P6/3zuG
0+cxBV+rDIyqSteP8FVBA/St2rZ4MDdekD7UQA5qzNCnbm7OdVnmnEP3fdpPl9k5CZ1w7Kyv7oGu
IoVvr8nfSUsVnJ2ivbZGju5ZKTnuxLEb2rNZYbgxj23PczIbMYafpnWjlaUYzaM1XyrIV+THuvl+
cZPkkMTw8CfFU5K8urMenzz37CwxbOlqHkhjXE7TwoKJO+oYCL6cZL5DsNoTNlZy+rJs91i0Wb/B
1rRNC8Re3cTTm94XtCwAkTxChrmuzO5rzL4MNbrbem2dDKZ5A+rrvSKvBT9X3UWzd04VBoqKozv7
NnEXOrdO5/IW4lGXYeMCmViSXaYpYBNIWAe+apnwqK/fs6/3+PEbhAgd1yJK4yk/J7nNK71t5acQ
WvxHK+apSFLtseD0QdvlspR0HuyRPmib8J6Q/vEXfIMmTsdQPZf9R2xgOg7S/pbQAFLktMxir4of
nX7dudcVIjP4N9MMAD44O76zfrM2LTLhXoA5tPF0/fM4ILkFSdAVn6vg0oQ7sBFNdhQlS1M/1byp
mY9BCWRJHWAan2v9rn1eK1P3lzbYMAkaJB4T3RNfQmss/PRXOlXHfrVpeYb5omd9F422fZkXhMwp
QB5ZHos5eykoXNabc70vdZNPqhJ1m+WHMil364KoZcslAbgFMWTZocnB9M0p0EnoHTkDnaX1V8WJ
utYkz5hOyqNOgfO3txMvLseQdVWivVMPGuGsFEmssDQsmAWhNIsKqJFh74BO9TiFZTbdoXpdENol
1DCrkG9HgGfPkg1X4XP2NPacDt98w5m7RGpRpT6xfQlrYT2/4u/3fr4bzWKpM+3XBgJsqBesuT+X
w17fcwmXprc+Gp+3tV4IiFCPxqjBdUu2TWUQFmQU1maAuaY87/WnZZZJft3P9zuvHbNlhBCW2QQJ
qf4yOdN9tmYLS3myc/gw2Qs5aB/W0t4VYioihOXLofCxrFYB1lRnJLlitLWCJYxqRc9xwelaN2wX
bT57EzexO7XLrgu0R0n4zs8C+bNwT0lDSTb8cj2aQe2kY7PZrZf/ZwuYXCY+QeKAHuadwmBnB/O7
W8rRg42R9zhbgCK0eMxXUD1yET2LkfblTZTbZXJgOe/Yl+lLro/JlBI3WLUgslJaZrYXudaxYand
YNTronYKHvV4+Kjr7imv2Yf+0AD+e4v1j6Hd1tp4/4fJB9M0Aw0ygx19beGu//8PIkq39Tqi0Wzk
TTZ3zYyTv5dXHjCCHCQEoaNuqX6tMCmbMLk04+n6aRoWdfy4vjOtBAKbJ6/rIrBeWzsovnwF6PI0
lc1tk4Gv5iYUPXdlrW3XdmZQ6wwnefKdxL5klnlv/jte6z8NkNZPBA5qlSG7jhf8aYBkw+YJFOoh
PF7uRY6S+p3OmCM+lWfsq6l/dfOVQYCo7L/+Kv85VYc/GIEI2lo09QZcpH/8KglfxfElBr7KttlV
5CoW0PTWNrDKtK2m3IvNsryuIqs80Vi3/L4HHL2IT4ShHPiDN4vyYdavXNEhw1AbSIi/7bW46Xma
U8I/fZA5PW+cUcHnWjPMDZvMv5U2Wv80UOSDEHnvOpAlINL+OT7eytAjprNwdqPJg7e+83X9G/Pp
DueZ62ef9dDecM/DuOHx9XKWsIa6w50FjT1KD5vVAfbQhZSQTw/zUVZd1iU+ZwXuLXq/6yI3G78W
hz2zwj/gzfwAJvG/FUKMHlmS+H2dBYyqXGjJatv1WqbULj+X7H80JvrXs50/jnb+939vSPT/mjf9
fzgmYtz4h3t7HUP9fbx0+ZC//+MvBOV+9e1H98ch0c+P/OeUiKGOZXvMaHUPbKa/joL+PiXyg79a
K2JwnWkyPwcS85f/VVatSv/jL4b3VxseLQogsqccT18Fdf85JTL/GvhMQhk7/W26ZP9PxkQ/YcH/
sKaZhoe4jbG9T6Xj6H/SstIDBE1G53qH53rfq3xrM8E14ZqM076bAjbaAD6/2LJZ0YaoznHcXg1B
fLDlFX7OG6Vnd3Wf3/SGuBFifk4l2S446gfoLI2/BYLg0H4z/eyW8I9tsoiXfhzenLa+t+hpxkW/
9WX8XhvLmx0Abs7bT/iKjJGW7dKzw1P0G+WzwFuFL3xLf3VHY+kuEGIr4auo9Hc7/RtdtP9PSyLh
LazxKJXg1wIz/5P6SnjdaCqiyGFttgA/Wq84L4NTb+iriEQ3v5KYxCJntO8phJPrJS/LW91pMqgg
3UXLDA94UiIenNxAJUNYe1q2zxO9kbdMd944pDohv9EIZ02l4GRAOc2OMvdkJi1Xs27cePFUHFon
8Ta53bT3Rr5LsDafrJTETuPbkvOA1cu4LbJ+ZDBhh7PR2Sea8PSl7fjU5vN0KSsaePYJQ2ya1tox
dgcRLp2V7VuHd14OpbOt8tGKygCIKfOqbZ1hoMVylUazHduociFDJEOZXektREDVu8a9JIee9AQt
uG5iPbi2yhWxBxaE93LuCsZ9VqKCU6NbyynuaBK0NJ/6xW4vHhCBY5wlZC97NLJc+Des0Im8WYzl
IxWdfzbdud4SuZfvk3wwboZh+XIm7d1yY+OjmtVr8hqUtGe05qxxLPw3+9APcPEfbn9mtAicQIij
BTHtP3twOhZS5mdTvGMfqcMpf69SxvuAPDzOC5SrkyGjuWqmsDMr2JD0evJMvgf0SVUx1vdBRUxY
SZ7Roo/JVVBqD7Lwnrqi727TjiJBqdLbkHz6e1j/gagzdTGYws1mRw7TqNtbQwbNxkuYJRJRdS/i
RNv3c0Doo6m2dZrCvVpcjXRnCs0OSzQK6XxvQ65kQMAczOXQtPnD6vUvipx/IetGzEOZw7Kw/u3P
Ut7Ub8xBD0S617KEp3NMuohZaLLXHAzPPqz8KRDBfghmdRYdbSwzsH+RQiEuzWbcMe8q9lUP9of6
OMrrud6oyUlp+Zvdi50q49zbxiWW7VOrGTBVpYSE4P/y11Ob03Inu20d/ZsPRGX2z3Ub9c0K4mde
Txzpn9Y4mMUo6trEYrgJoMXKH1Seyr0QzY3LbbhfPHO4MpYKt+nPP8qlYgzoTdN2ErF9JTO/OKU1
MW6MOk/aNBFS52Q4/aHmbTME8GBL5qOL18UjlF5XIx3Z2SJuXfe2ogrubM2sDkWiH/p0riKnvPHM
5GGE9EbPre7wEAz3Wfyd6BnDh6J41JdhHxjqSK5dtq3pmJedfq8YM1bmk2nNuxLj2ykrnuK5gRlq
CHezTPBZatEjyMkYlCbFAliNrLsswwNLLlmy+J+66z3UkMDCeqpczOvTQ7pOVgVNDU3EjwNtbyYu
yuhe6fVGaU/knohZJ4rHzPOumY+LbZxNT93vxdHATJNuRaHL7E1ZDKbhP2VyLA9i/LTsJszLhNMC
FM50sZewHtLPxGeS0HmktAXcKJM+fKYdXIG1uViVzl03djnMF3Xbp/G1L2zj4CsRM+dv1xnsh47D
fRoEfVyrwIcvSbRza6JUJ7qFmayzW1wYcza9NqI3P2NmmBvAeJ9tk30PlffhxsE21SkMm+WmVhJa
BQiLmbn0Td41N3ajfwBIj8qKsYQ0Z8F5OjHX+CsRWrl/tpzKwvWt9FC3Jk6JgCzplL7XGTGPk8ek
VQvcnVabgk7Xp2Or8ij9RW3ANjC735jZiiFhhLW1W/EAcRTuA0SccWkbalP88HqtzE0Gv2U7ZIl/
bnTi1P20AO6WJqG5DJJpSjFe5WZ7ZS/6h+rSB0hc7SkvDYvwgETthkm/pj14pyeGw5zJPMWgeAaT
DMmY2cFkaq/dYNzTeFeM+O1Idc7epkd0P7v0DmL9RqZ3+tSRNaDKi98wP5ZMdWwFPzwtmuI499a1
nx/H0kkguOgjgIgJlpqDXZtDT6UnTLR99aUELXtfB/CZkWjYO7RxalfzrhDIyF0/+CQyLxo/rFQW
MQq8a5DnYXVM5l0msqdMFV+l5eLRTxzjGKvmO5bJDtutFdbHqo1fHX204IS+1nU9MGEWJ9cEVGeV
ctvFlh7BdXA2TvE5tOBo5zlLEDOrGSrWzCnab7ywDGIiDkhHCZiWEreS7OQc7IEpfM6DtmstpoqL
Cj5AJt1hl7qKVSl20nsz8qI812re2mtOVFxW+gFQDAnDFRscetEl1e9ABE7oVMEnEmkPzDa4dtaF
0il+lQJiZdcWGf8l4zgswGR17bwVxojXI6Yj1eS9tycfKrQ6mEzFcmeDQ966QXdryvrW0AqOlI79
MHgVk6lJJwG459J7M3oaxJHcQMlOH9uHBjDg1Vwb26FpT0l+kIYSV2BNXBhtjb1h+/sS+DGQHhiv
Q5m7WBlIoUiyF69sb43R9EHd4H7Jq9yL2rS9dccnoJI+fZf5vY3JFK68p1qmN743XFKQtqHX1m9O
XHxMY3oqmqDlqda9XdYxG6ZN0pZw0NrB6A8i0Oh2I6UIA0e71mL72JPIs9fzhN5Sklx7VGK7uBa7
qmFM1Dtms/OwdW6sKXmzY3LKLPGemBoxjkN+bCymotWiPykz0y65sm5tJEdg/fStLefQ9slrA7lw
58FiCF1PVtdi1uE2lEl/awc6szErPtVoarZBHEvGmbXamVRam6H0wQ1aHRn0OeQNP3YZ5CfXjRun
UdnTTdIK+51pr2urF7PnrTdZ/5U6y71jakkIifPdGCeAvjooCAfYYeoZm1RkdMMcXbE2lKCEhoUa
rjajuYzT7UQiIm7dkzkvgkEYCRNTCSetJisq0MoEB+hYRs28XWxxp6Xel3KJEmik2gbQEQjcBHNP
SzEumfVJBhodFxpsxQk90LiNNUnSiNKvY+GiPxpa5oh1GfUq+w78dp871a8CX1kIE4gSc9Ef8knd
av2KrlgAC+nInXC06aQzZERUx2q/aszCMvNIEIzTZ310XlPCljbG3Iz7Vvc+khLkQRV8LhNjjlQz
UPjKlOlPQQYr2LTHYuIhDPgGRyPGqON+dbV5lRO0lAUIjUqoaWhVeFZbEt7bWNw59kgptGTH2lnI
8zSsay1/L+FfAm52iP6KgI+MWI03ZrWEDaaSOKG5B0MWN8q31k+AoYpoMJCxLSy3ix4AoyHkUKrr
Qnc/83EwNxQjx4GGZmyy0CZObYftmDs7ilE6ccNbK7ZDkpgnN03vkkqRZ5XuyTMbN3lvPU3uebR4
+Cobc11CdOxO1danbRWPq6lGroYXb4UCV+fB0cC+luMNlk42BHtiGFbmPLVkXplfIiZaynaSs2v2
H20yb8cu+W7FFZpahshRx2MZEkFAhkbuNhtLMQrp4KU1c33kTDTN+lPj0UPGIPhAk5JF0R2+MrDC
d0MGrkgiLhuJoh0M/Qm6D6FnxGSHY/U9Fea48cXIxun2rL0yD1e4CQG8cmOQwYu7sDk1bv7llKiU
MvnQzQfLaz69JoOII06lia6kt5DO6PlB89yX+DtYAJzMCtrq4tP4C/TyW9fa41wBx1G8dOuO8Uar
0vNU1OAWTQcxVZWRvperU8vzhGooudcspC7kcbqeS13GTLKbuoopyJ6kXPa4rnUiK2+vg+QXaX1v
kzLlFpmZDFudoLdyaiJCAMY91JVvt8w+OIaHKQ9y6DCtN2tkPI1nE64MooG+8X3nZ5Hv8Ra8+RcB
6bUWbFWJ6mIgj1S6I8ECFaqd4SGXpHHbc3zt6elL05aUfC9BhtWTjbAC5anf5tVMBaEOFiCXrXAY
2C4m24BJvJfj5WlEFmIWJW7/Ioz52WsMJqwCKV+gToY9Qi6W+nBr9OKkzzFYKJ2tE0cVOMrOfVc+
/+YPWrvTxfJIompkglVdRcgvk6ZWLnRwpcw53bbNSdMvetsGVIoVQA7Wyz4D+ztqOWc22wiBTR/Z
hu5dd/md5ULssqY/jBqxtHZ7NZkMq3xFxHyLm2XL4fZDE0g5cL4+NjkwL8Juj50Th0YPKq5u9Sd9
BBnalf0LCcssX4YR1Zpn3szFS9+3vMum38dWcu+NNhO5eeJWr+4Zb3CQ769dVHehG1DcqIDEEg5V
x7guD7mYPwPPuQ2aBdFhAdsc98u12RGRHTC0NkuGAmWTBBuOLuiKWFpan12l0erDesEmv7xxK/Ob
qMCjQSbtdpStEcbtL1RO/iFTzL6rado5enZfxiPzeFq2AgFViDYsNHVFkAg5nK0X2sZs7fwcTZ3h
S8hkZXKtbPG4SC1yF/Oeef9tpTprn9lWNNZ9g2LCJL0JzFXumteNQEmn196zmyxbHrp8iLcaEKaQ
zWI9B5XAVo0rq0w5dzQxpZh695Nut3RZGZKGxmMurE80UUCvi5hs6Lx8r73tgiQhg7O8c3BVhLPu
fjh6iT7Ls6EoZVD8CmQclfYYj9pZasOLPvKo+1Odh7E3PeQqvorJ4UsF8kWjOQmveNKq7ovj0lOT
oNoEULUtU0SE+6aVLzlKDTBvrG8QvJTHZmc25m3dmTQf7Zqdhxw1w8rLyIaTyOxHMYyfPs2aDy4n
MgSkaH9D+2PiswjvXZjUB8bOr5vfQ0d4euayH44y5eLnzNu69tbptO/CNd6XNDsZCBeTsXztFwyQ
yFc4/aOpNJrX3M6//Zmjd5t3Z0XdJDo2PxWL31D/nguOfTztIz6A9EsmqApcfMhWz/5b+NdIQvwy
fS2z7mRnqc13Ine5Ur+IvUDEiNDTRcMWtKvSrO+b0LGXfQ4Bq0dcpwLsOs7gf1jefM5KcVNKdUeP
66HK3hOCB+Bqzw/ZbJzsgQwB8e711vsS9Hs36L/c1ECfFr8KnxMOEikJ3KHAKgFT9aPwyt8THxGp
481Mx2UrdYo2DOCnskH+C6U67IfE2Qxal+27GOFCUzh3fm3rMJiXCzRnWKWOskNsMlczRvSdQre9
M1JIZbk8dT5eaxBW17qHMslq2lspu6NBrbKpfeOzKON2X/jPVGsew8RkP9eoosaRH1bx8jnlqFTy
Gch+yk3JrhxqyrzMgv1hSGvwJKwnI0dguLlRu5CL4Fc597ehQrLmziJFVqRSLv9Q9hAsFTIVGjt2
xolqBdzCf8bdXSPd0ZT45vj3ATOzY93KoaSOY5gzAPDsEmyWnYZyzm9zbQR01mUUl9lOeRyqRlk/
Vdp0tEyqTNOcHx20P1GTj9+VNz33Mn3h3H0ejDW0xNDvLQZpyjUrlIXiEdXcw2Q5e1/Cg66s8ZQx
oQuXinAvvwde6sxITtuG7ldm7POCmh/R5IxmgHSBHh2xEyd+pLmfUpglpozqtZnzuwBP0TbCxIui
KCVEEywkiUVRqY8fP1/64LXnDNEL2NQbwjD7yPGBh7WF+0vY7nOPHADsLR+MkxnSRsLegYVvEpPF
E8bSqXLrXWUWz1PVSlROzsV01UbH48gpRNzJbHhUhHREbWEefWUDzTTFtoWRVpXUDrLmKZDSBlfP
Pp9YF9lPNDYQd9Oa45BH4hy8t8fFdW9Ro9zEJnROj4eO2QzH8WwXzyg4u6G8qUfmb4HxXFXpvVyC
X11lG9s5VYeOMTCP6Q1N7M9ccwww8Pee390ktjz6XAICXa+kVOOuD5CgJsxjzeZaGQ/5XIFwjY3P
KrMPS0YcqatzYisDUYQOTmt/obhxYNbNeX5XPnhMVBdjpPVpr1P96bT+eYx3I7JL78cy+WxTcagT
BwuwVoUFhzwtEd+DmZXRTOg45Un/MptucRjJvQ2b8qtrLdaYuq3gp4pDwGFa+jlnua8EiSRLizwO
dTmcWGnPMls+h6ISIdvSQ8UYKMxceScX9dw3qwoFWRsmjwfTcz4NG03a8itfMLgGCgGCN4vvVUzb
LwyvxFT9ytAAmePymI1TdZAO20W2Bl96B9KFiGY2w6mUF9xXT+NsXQr5oSx4jIGffjdJivzGj6o0
P6JrY8LNAYM0qJd0mV7jiZg8CRZeK+4wFVDzKH3nkXAjGUt16jz57onUP7Zg3wHV+rsy62+sy5xk
+vFMB/uNDT9DRg4TfSiBA5WxomRTe4DWPH0V/xn+yNm0EUGO3DNp1yKKzuPfg5P7GzU2Dyob7zJp
PliTmKK+m8yt6ew61/50Bdr6tDLPqWCrbbzubl5orc4cWfwkJ03C+qzK+jR2+rm1h2dMLr9iX2fZ
L/OTePn5o7ViOhVzTYyGNZ+CbHzL2wH5LPXA9DmUBg8yApQsGW5BcztR3M/PykeP2lDj9sXwqtR0
mueUGbbqDlk3o7QcgICm82GaizayBlb+Qp7HlnCLfrRDPfF+Y78uQmnlxMcjS0jnvKJufc08/a1V
/qc1+Hu7M1g0h505j9/0y8Wmp1tCg8Tn+0rI8VMWFoJ6hCqBHx3gg0QiM9wFb3MloC6biNzLlrZ3
Wbl0RS1nMw8oq0q/YhrQvU1edU7ASy71fLYA+rORrbkUaYygPLmrWuMOMqJPz4gkIRrLKNhmIII7
F03RLPjysFoAKU7S69hC+YwTIY/7ceONOvGOnZtsFhTqrRCMEX1ot7gIZt/aDbbwIzO+GlCJUnPM
F19ZwSHT59t4Qumj2m2dGC+tqM9uPH3YtQoi07efCouEqNzcd2U1h6hp922vz6EX3KD1g4U2J8iM
34nXItdJN5/LicrL8LRdUGn6oQGTzjnD5qAB1tL0mDjBhXwWHXdwqxJiqIo8oLKaauhYth+WtnHL
+c06LW1pnB0IE/rk23e952J2WbyrwKuYPBA++zwWBkeNxXtgObR2bVL1j0ts3ObG/OEr3z8LBKD3
Ejr9NH3XBeIlKZeZh/K2sAuuSpyzD3RpehgCpOjDZGQvlW1jbCKSCX2xkZ1rIsvDOC+XiE5Nf0DR
AcrTt9YzFnmeYdFrX0u59gKqlG6cTt98k+oknSfZXoOJgUiNFkTeWM1jozdN5KtU35d+0zzWVakd
grTekt6D8sVqtA/2XVhzMvvCsBwZvW0fvcJb2WdUyVN93SZxdi4E8lQZkzQ6+NmDH8UF0ybpOMF2
YspI28RxzhlSpI1Xy0sST+PvfB72Me7bZJPPSDx9NR/GBIzx3PYo9IKaAGxiUzJd6fd0GHzworO4
SkWxOktn+pnkGz75Jh3YaRHW2cIVsU1vQF8uX6MxBhzxxuWuGYz5IIO+OVh5pt0VGt4ZrzPdr5j9
Rpv/9kqjdcZbY7mH3C6P9Km0HxnSs/D1G5aW/8PeeS3HrWRZ9IvQASBhX8tbFlmkaPSCkCO8SXjg
62clu2dCpO6IMe8T3cHbal2pqlBA5slz9l47/6F72k4fZXBw6okWjWuE21AiSY/07KgHA8u5xOxC
BEV1AtPrHxp65bRasrOhfrz9r0jW2oIzoMORj9FdWN0Mnk7jtQkiVPVGRxyAAEzf5FdRdvlNmg/Z
5e2Ha/U5R/IOtXkDZ1QzO/Tjg3FF+1ofmyZ5xXVhXlOhvXShTejBiGCGWLpmX8Pbvc9ZH89GZNy/
/ertx2RHF78PX8VAI3nmSvKcdECvO8GwTdcVC1b9aKp7FF3pTh+85oF4mW/mUMGVNTREdG2b4gHL
grusm6Kdm6pbm88S2HZ5Tw+ScZUeJTB9zeTsTeiDp8IP17gJ5gVaQ9YF3UMpmU38kQHfkMMZkKcn
Sc0LKcHDGtkTaSMxVP40vDratjTv6yIdbvJ0AGMMvHyJg8Zl7jfXK5TF41qD5BpCnL/VPE5Is65d
yzmR2AZNf5OVZfbsJs5Poi+mjaVRcc42t1Ej0UbgKImDublK/DBHtza/MntZMrswzuyN+sWjnS30
Zr7poxHznDkmO29CSze7olyTJeCfAnxZB4Mmt5tW3tGOBn+fQpm26Z9v6UhhTSxkdNNhQPBaeZoa
2q8VDP8CzenKK2lQ82BfMTyhx/fyqV1nhCUB+y+XrdYGB1zVS8MdwNWXrM2RpBGNJP0WiRxuDNdd
W0aUAvjuvBuSUoBbPVde6Byc0LIPnUtqVANfbSUc1kuO1d6ultNe0hg9MtP3ELdXD0ZdiC9UHbiy
mvHGnDVX5RSA/HVN7aa3p2MC4WY3DHDUFPN57nVvN3v+TGS59QqtH6PBGMUbFzfAtp9V+kA4ltgL
5CtZRgj0TLff0jylxCPaZSv8+KRXAH1HjFtkU9Cal+1NkIaSaActX7lhZiGAKzeVTI1raN++PXJy
HLuzrFH200RzVg475YFVak9sfLGOGWOg+MuulP9kccpuPrqRRNw4JCSXFRE5aL7cTt487UrP8g9K
Vb6oYbpuiLNMziOjy4kO5jGsu4MHmv6FZtbBjzmTVtoAl7uAyx40mMbo2/Q3ftk+ejXKmGaof3Gt
SdUZysfWcZTcanZvMW9le+Gx61cjRphA/+5n3cvs1iUmRFwrBmSYJRMF7dDUmDJsjx64V9KHDNQP
E33sMeI4002E6vharu2mOEnv3n6kdv7DYAef9eIQCZHc+RWPgMENXFZ+fRqcZA0cUodH7bBvjTbY
76Ul0U31ofeSD3O7pYGejL7JhF+7oAsb1kbs4vIYxKlJoMwHnhftkpopCWhodzs0FW4iPcF7UN/w
VLCoD6V3Nn29XVY4CSlAWXJHei5zZSGti0V3y92BhjOXdPAshxN9MqeXRgynAb06UgCDeDwtzg4V
CtJhJnPFHlvSd5m66gZwf9Oa7uKJfq51M5h5/OpcHKsp9mmqGWuOa+VytMODDIqAXI1+ZXD+2pIw
+RBZc83uT6UZJIGzlgMBHKZJMArzGs6LAam6eHNeO0P+qGgabSyBLJaTtHPAPXqP6DSuc/OqI3vb
cs7fN5l2ZvBwScs6QhBIZrDS1RppNG/KPQNcZ+uXSbWENFUsNExHB4vX6zImoBa328Y18/LGis2N
bPz4WrIZW5PgERTGSXg4reISA27PTIHTg6g3qVMhKkFhNWiyOwhCbWd/3Lsh7R23tlmpmhiJNoHc
M94unrua6VRnbsZIZOeqib+W9CuI6UlMUmma28AmdEbXIOMnQ3s1gvSuI5zi0HL7r4bEeMymIQdx
zQITuvfQTy51K9nWE4WHpchOIrEac0kaWEszyWIAxesneynPvUZdxbM55Ckdma465Fq3TbL0IJwh
WgudMXIfT3dEnjEw89dJ4+aUuu6i6fXjAMOeCrdBllpyfhO0hqX9KzNpVpPsdTDDDEpNHZ84KD86
mo65rOxpu5mOOBEbw4jXGqrrmOdfs5EsoDryfzV18mAlof/k1/qEG2xk6B2k0ybrxnoXNt5yGNp+
O+MqucqMVnESkpKW90W9koQs9dZQn5pKx60mjOVsEfngdKOzdnArYybLVkbWprsWre4iww7zhOZc
Ayfc4IoNPPuSgL/PSWv6hW9nEdN9K8s0eCiyURyTCvllUtI1qWeCVCwrzJgIQabTJ6Z5fvw8z7s+
dD0STY30GBrFa5WgXYgrR1/Zctg0HdlPfNynOTWsx6G1rhV3CokJ83y2sbk6DJQ2RuWbW8NUdmUR
0V8Uw0grGhcMB6mswEvpjfg786CxiECK+72PwW7BMjvctcygW0MyPhslsWaadgryaT476HhnbzpY
dQ7mkaWMI2mPT6Mle9Rv1+3sws3qSEyIZXNV6BVU2qSEM1Qo8R655DTScqSG9X7kfvorzcDpRUru
y+O8z83Q3g7+2K+nMThOuLGWfc5BpU96iyhDH20uzzXH3TsnR6xL+F8l+2HD4h2sum6Sq6AiiHES
/hdvHC69327r2u12ePqCFRiBauEKfRu2k7yUUZAsNQ4XRj32W5F44xrfK+lJqRVD0aZXbXT+typq
18hQKacEoUxBxjy6y4yFO4qfBgNdm+7mLq3mLREUPxy92NTZuNfn8t5zmm9gBcuAI1EkYOWx2HSk
QromR+qmYgtSNtlNxCpMXzDMN8RGUVlUVbaR4Rgee3Tcy5D6iocoxpsXekurbpI7tyY4JegpkKyx
uMYTK1Md9e2OViiPoL4yiUa0/OEJXDttXis2tnMkzkFCe4fu/8tAX3qXGJRbcRUWXIw7Z4TTX/ma
t/Sq2laZVWSY0whoGYZIg2CNUfgsbSinnGA7J4N+6Ky6Xg5deO6UsTHx1pUyOhrK8si8Z10rE6Sl
7JA2vkipDJISpyS05GJHC/urqUyU0ZudUhkr3VreO8pq6dpqt4ZTjQUzxYtpU88sImXPHJRRM6Qd
yYYdLkY8nAA4bnK3YBySY/0hBZAVuboWoiuXRcfAzsOufs31CZ+RGW1jZRQtGv+Z6M/p3sVDaikz
aaNspaoOxm2G11Qq06k9LENlQuXqHLUSW2qNP3VWRtXMsdAQRcllUiZWqeysQhlbU2VxTfC6usr0
SkSxcyD3exd2Mxbrgcjp4seITzbBL2vRKFb2WYK8CuZXWGodZa6dcNn2ym5r4ruV+G9d5cNVhtxQ
WXNN1vFSmXV1Zdvt1URXx8gb4eh9bZW7t7Lw+VrK8Vsq7++gXMDAOoilwRfckK6evpT9tGVu0pVt
wDbDdGlWduJIGYtbZTEuldkY8Ea3s5UBuVRWZA9PcqPMyY2yKZfKsFwr63KNhznBy2wrUzOtw+Ak
8DkTz4x8h340zRsca5w/U/w2FqO1jY5LGs8mIRmD+1orA7Wr2zcDATkdzYKAzncb/mIdwnCtrNcW
5reVG9/qeLLjnmaEwKUdKru2oOfdKAN3jpObzjqtcrzdDQVN0iJgHKbmzlX27171rlplCXfxhgc0
KsjYYAhVmhTHiVNdo6DflfVs08ihxeErm3kYMj0ANb33WP5dZUW3lCk9Uvb01CKUfSyRYHyZlH3d
8zdtqa0MXO0u7vYQRWiv7O69Mr6r+W8qzXYlM6w/JATLEgUeXvk8JTyzfqkCCeZP9OipRUXyAP56
4OM1bnt6mE+x3laofO4Nwx+RctgYQjHoUx2491KZ9hNn2RkUBcbYDYcg7x7GkUATf5Qv9ki4TIJV
feiQReKYaXZ13M9bomvxMjJLYsoa7YRP1zXk+JQZVfQlaNsVXRXviH0b7Ehe/fTQVNLMa8sd1++5
9rBFQyiQClVgKGiBhF7gK4xBpIAGM9IIGsg5JtQ8OdRQD5BH4CNXIASKunqpDq2nuuImtQ2ACfDv
ovsZhoITvGh6NJxLstUUYkH2KLNyg0gpySvqcs8NxmQkQHnuqE6Uxi5Whj9HL7zXYuKqYmKdTJgO
g4I7RG72YvWM0BT2wYD/4BW7NtsUVjteeuunr+d3g4JFpKn3JIMnM8OwaymchKEFdxPxt4wKGbUl
EQJ92BPYKMgHxl62tOBSpPApmG0m6yJDDAoHZV/AsCgVzCJWX0imABepQl1onvHSKfiFBQUjVTiM
WYExKAZfdUgZVB97odAZ+GWQsynvHBJaPC4+iA12jZUDPvyIqizsELexfnpMUAWmHofLSinPiGPs
Fyw7h15hPMjXRbYQXoU+IkFJi2BRyGMXitu4SmJiDEL6JYka36kMMTpMbPAKGsINsk9EN+6jqt/r
CixCR3GOm33TMde0a1fe4IqqGdk4/ZXYupROe0DkUcR+1VEGCkoYt+q+ZwpnEjcoMiSAEwU6EU77
BbktXX4YKC4sFOA7D1A1SSISP3QagBrHuzWjtTMizV8EHlPzwFWxFGAlhLSSSSzhBewV4V8zhWKx
I/25dFAgJQJER41Dp4HbEiiACy5GsakQuCHJgRCS3DQK9tJDfXEKKuJoNg9F2F+d2SIcZXqeGqiN
ifs8leEPOXN53NJ4pYX0degMc+1OWXb0b3XEaHbpmM+jpyWrwc0kyiuTPARNuOdYbw4QK6B9gPch
VqpjZllUN2nKPLRx0g3AOvoighgFjs8nw5q/NEM5Ul7qdLuJbKzS5lvlJPpFuhoPiUdodZe2HEnm
AJFGlf/0Kt2/a5Q6j8cRPTPNICSawVYX2o9Opzx3XF8jNFNHsIdRf8kd99MdzGuVOXQ1rFJxXcrp
NFJoEXbEZpHopBu3yTyco1S79HVg7yei4WTW57Q5kTobhtGq+CYa6HNbn0OiXnnvdyz/YhcT0nFv
+4A5sppOqIauVFio6WJd4xo1FevtmFyquv1VGvIlFcYNvMDwrJODrVecKrTG+mGAVcePVXOwfhFm
MD4wQQ84X229IoZ3quxROA3xGjXGuPYZTB6KQRcrtvh7jjgxYRPmc+MMUG96iRooTt3L7KfX2i7l
JYsPHYMxEh2dch0FKkRRJwWtrlpYUfW8LQf/idxX41SZ1YzDZeS0iRZp1lviiixPrgojPySt+B5H
zMhCrbag3tA86bvyGFeka4rJf8akP2+QYN/HZmhuZvxSG0a5g+cdKk68ttdPT6i5lhE8hr8rf//k
Z1vCgM+J6BeAtoln673JCFq2g7ktoQ4r8Rym45EE4nAfDN68TtFC5v4kdrNQpYHG6KUb9S2+nd2Y
ccgME4ATZsLONPnTM91+42QwCPX1DliMRPD99lb/31zzCYPNUB66/x3Cdvut+JZ/e2etUX/gP9Ya
1/2X4ZowXVXYCXR5h9/6b2uN+Jdu6wJzG2hKDqw2kvD/WGv8fzkW0mSYmERJeBR9GDz+Y63h7/Oh
DpFoIhyVOQIy8wNx7W8EtjeG6O/eAsdHQy/UD+w1GAx4e7/bBQvb9RtcLdbachCaTeBGF3jtkFQQ
lSd9F9hL6LwCz9S3M3Eqq8aeopWMNabkCF9l513AWGL9HJxffSeSY9176ww46sb3g2HdCOug2dWL
IyZBo5IYt1QLzE0DTmCbTFWwmII+hclePsm5JT2xQjHXNfSOkOoij0CO0pl767s3ktoZa0z1ijxG
MAYXFR0XiccZQ/GoH6JlaSF9C6KIJGxB6QvCQlsUk/NAVT98ItU39I/IOi4ZNijXskwcU+qivb9k
Rqbhowx8sQ4FayUBg1c6cNhiW/sF+zGEAXvjC0QnSOM9FeNrImCJ0JaHc9BsGw2ln98O82400Qvj
mwFAESKbsEllLFqDE5i0t8ZMKSwDa03QFqDqfDFR2i8iz7uVZYKeSfyiBf9Qevm4m4TxaJTmL9ND
8OLa29S5LTVgF12urxKvYhSnTMA5R2ui9WB5TYqeNybJlmCmHxLFvZHYHK3mzZRtEEpli8HpvlpK
F4jqE/WpF6+oHJ4bOd7MOUCXhCo7ybEcVyimAW04v3xj/t7EWrKNydbVPSLZ5Fd6BNoOb+ZReCB+
2hgB9JSYT0E6Jqs4DCnm/eSp9YN0jWQx8MuFDtsHNgJsAu27/VgsOwLzVm7L9lP71jltvE2naw86
1VIRkuEz9PKq93m8C7LIXjOTAqbTbprRw24wtb8c/TbB+VO6+7DJ1lFuOysrjL7BtvEpTu9/e9z/
yY2iluj3zxBAROV1s1xfJeV8uCHsWs9LxoDcEGVco/10CEgJozsP8veyKiQGqCx9cqL5XnOro+/f
jQUl1KRl0crQUkIxBw5QtQMVo/Uq6Bopww2PPX7kGE8tq60kUldkXi36+1srNbpTwP/xyWdQz/n7
z+CwPjkmdSd9IuCO72/qguxknv3GwJiJsm1qkmrRO9au9uQ3vxTXwBt3cU4WfEseEO3D8K4CrDpm
8jUerZCQ0zu74tjBmI4IRDAdk6DDPBbNuix+BUP/NND6+/s7/oNa7PjKJuMysbS46sZHd24ZVW1K
Ck5LWHe6CRz9Kzb718YlituG/wwY+rujjfDOFIpPL3GmIwH1ozr+5Mr9+eW7no0221ILuA4J8v2F
QxNHMKmkNYVVylkyRnnmLIR8kxjHTz6w+pvef0W8ElE/pDHYZNe8mQJ/c3YXVR8W9uyQgloictIK
j3jilgGsrL+C9ToPjPHRXCFO9Ex5w4mNd4PIHlNYhH0deGRJVyzlzEdGYTItqdCdfxcI/zvO88+V
0aWzQ49P2FwOARz03WYScAOFVUVO64xSf2peolJAYKokEZj0bJZWSt5lE7rrTK95YOfXqEXoasyP
hZh+afEnaULGR+YzN4jHf8lgoHXu/PHNNFqIkrMH/4GPed0xHNOD8tsoneeZhNzF5AQ7NqTWA8GW
lOzv/1MB/MOS8BE/zEtj4zJBGApl0/z4NMXaMOhFF7eUcDMThLYsl9zC5K2G5rygTwnZixo9d8Qn
xlBDQX/f3yOegU/QN0yPZCj28/ffQDdaTVNQ8q89E0LgILd9Jx/Dory4BsmSEVbPdegMB9rtF7ws
D3//1AoL++erOxZ1CzBxwoE+eNhcKviUk1NNrGR56YbuoRrwCzXhevK9W7ysP6N4vgZ+8WhoiDXN
U+4Et5CXHmVinF1FDivlJ2/pDw8/GWkmdTupPhZxfJ79YV0Dzu253K71ekRoh4AAzYRYC1RzHKW/
unr7VYTdLmrzkwlV0oFfo03JuTPvfJrx6i4GMQeFe9n31YOIz1DK935GA7btvk/NcC2s7JJp43dE
hqA8m11Bm6n15CdL3Z9LzPvP8OGxajln9kHIZ3CRDpiFf+vj4+Kb3n3y9f25wPA6rm7S4mY9ZTN4
f/M4GrC0ROEw/bAmumy6emRYm8vWanfEVzza0j9Qbfy06P/gIlrpHNWRyFqKRGf037PZZx6vf3ZH
/+ObUrBhHiZLmK66439b9QDDtUnJ5GZNoxstTLedNUHiHTJSHq/WhB1CtnQWFc9T6t5aPTnHUfcw
9fxeRbxlv5zG4lbrq+e/X6t/uNMBzlAzw97m0Pbm5vztXekl2OFB71XbB+PjXD53wjg3WKnrsVn/
/aX+6ZmmyPSRC7L6239gKBIr83Vpd/U6TivJAKN5qGwSq6sMxM1MDxQSm7vLZI95Q4YCnwTcqtij
6vzkffy5nnqmcAWrGthvkgI+3B5+DUx+TJp6Lfzg1pgwfZM3+OA7Z82brk5Uf28t99BH4uffX9f8
59d1XPgDvChhTu/vAKkhaw+mul6Hk/3TrYqvuYbX2Y30c97JZ3Bql2msLpDDVoSQu7TkrOSrAqQs
MhMGoCORUOlRNDODSl4bTHhGUz+aI0DVv7/PP07yaql5SxATlseJXnx4TDvkMrpsZb0OQv/WoI0c
GhVpkHuklsEib1D7R1jzO8MBPcoAFeDSl1rHbupoKmO8+TGNJi7mFBmEe2uk3fe4RxH0yXtU39GH
/cG03rZDFOds0OL9tcQ1AD8Yu/96CsovTDyF0K+TYZ4no32ojOoRy9e06LTyaw3pCsj2So2Q/v4e
xD8tZ6QNsO5SMns8Pe/fA6tHDqSWlike8R/1QBuMvl3KzTvzZTV3Q28gNhMyxnbbHBlCbHBJXUIz
PNApjJfwje5oz8Jn1rGy9ImxkQxJ0UFDGdSMV6+wGCImdxRCRM9z/F5YVXDRylrHcLud9WpLE8XF
Vqr7EBDr0AXazJ80Z9ytdiBWf/+sfy5e5LvpwqY25HMab7Ce35cJr3Cj2daNdTVYX8iMHPdlOC2I
gNm6jDQWc699GouivsH33zA7L8E83CUWz4z14eo2g+lgpMuMdVsil48qE8/P/C3ElK0VYqAWmZi9
zsNdbtojwsDG33hmdJorySiqltu/f377z++adYs3pDuubdqGqdbR3y5AkgAkHVNLX2dRf3LRUwdp
fJM2HPjiJ5RGN1PRcFIz8YgN9MFnmsLjeJNiVRAL02wonfT4eQr9OzrkF7v/FTFZX5TJUCzGzH5y
Qqp5Br6nlA7xmITbtqm/Z9KGTVmIJV0GkJACu0H0I++JW47bZ0hvt73vHYuUSA23WVtjf21D1gZ9
xnwNZ+hLFF6qhkuUYrdbwBqEzSbTx2hg3lK1IKAweM0hDjkXdnBa75M8ecxkePv3y/YG5Pn9S3R1
9mCKOKpWda78uOnNiWmKMpIz/mZmVhmeN2PUH8POSXF/YAzWmEXKypMLmFs/AVXaOx1ZNYwTiJ2D
/3/dgP79bjxD0KKk9fTWEPntS4zyNun1CtxJKImxoNMFvAo9c1y2Hf735DDQdVzOFTZVAyv6ah5Q
8Pde++vvF0VVah+viWUYnqfDY1LHoPe3EpNxzH3gLtYMOTKVSPPdJSIlHOUWAexjaS3tWs6fPL/G
P7yooNEDY4UpAwdj9YD/9tHHiqGTjddkbWTFF7eGUuJgyqFtf0Jv+oiNHY1RvJsc94eWTygzwQzW
PwxITmL0s6WR2RMka+3BDcVdaoC/+/slMT8+7Hwz6qiFdp93SXzPh2tiI4lN0AoDpcnxN2B2j/3w
mo33oD63VUpLYdAx90waDIO6FKvU93CstBuABdtaD5Y0ii/JZKeLTH535vwbc92nFifewsQyBqCt
YZwnPqGZqF3ww9fICZZl37V0MkudD/XcSB+jKUIs5k2qCWAm2SoYQ2uPAu+ZTLMnLwZ5MK6KKfI/
qaL/qCO4WB7sIHVQ92GGuB/ql3TSuhZk5rhubZQ39VxgjDbzZ4jyIr+bctbjkfzmHbiNby2iQEAD
GzjI3/NieLZQtGgOki5MhozCRovztXcTIfNNkmn39y/1rWPw4Qp5WAfVeySOTLzdk7/dc520Ipuc
AgYlgnNI01/MWd8kQ8ywkAN0KY5arB9mkCcCDS4FKB3XUcCn71aZ5uw592NsU069gn32k/rBtP74
9gzVxOY/bGzqZPv+eaAjXZfFiDhwatJXHL5wh53eI8NBf8SqYB0GXJ0wbQlZMIJv7IekSQR1vC2b
PN6yTOFaQ0A7FIxearHtGzzFRl4ZSw3KyJ1F9zPBHQ+QoboEVfCUV1H22cV9C/1+f3UpIskiYiki
fPWPuwDagOjDTuvXDYqE3kCsYGscyYtiY7lVvDVF+pqB4lhmQZ1sUfPquGXqs1FLg6FWsOlRYTL8
Q6PSxFW900NG2Fo6HMuoW1kmKQpF3w872wecxAS0qSvY2HXercAmFexq+15UP5Gd+nvZZk9OOrnb
Oc/x3SkVY0S6RjXIaB2Pxna0svFEyHfNM4Inua7jva4AxnFO31yXEy4zdRmTrPRWutRvUVT7i9If
sLTFMNbc0Ne3sTDjRUIrYBlYJSyJqMMFPcQnifFhZaXAqr0wXiOX2tFcPSBrbhZObV91m6RUd2rj
RWWlL3prYEs3l6UWvdpa+Yh9EFF/Vvy0MZq6HvIEM0fXmHw3DFBaIzQga36IgvLOdfvnHBYGhHnj
1BqGWM5JRi+8WzrdMCwawT3Rxv5tNSYkvtglaG6yBLPJGFazIk6OkZIjVv6NH0B7RO82o7EoVnT9
/DXETwZ3WGE0gT7UF2NCRat/Z0B+HS1kQmPGlmRb47FDxL93RHTITe+GWApv5aQMes2grC92qyPE
zVC0hXRZA53ZpKVFvL3U6del1cqN2UT7kMiwpZ3AAJa5nW9ofmBYccp4bZjTt27m8geTVR7f7p4W
qxzJYpiA+7guNl3UQGE17C1Ij2HjhkX3/Mla8bHf4+rcyBw66GwQbvvHBqBNckpsRB9rsmAUgfHL
WLvfS7f6SszGcnQsTGSY3RJ9xVEinLQfn7z8x+MEL++42L09Xtp0/Ddw229L1SwTz0qzul9rWQeI
eRQUcJMtd8j+cvc2T3TExpFdHskPJdCgrYxNZSCM4sB6+fs7eevjvH+seSeejqIXhh3DtA+Lex7P
mAmdrF/b/hRv82mt1BtB35so61nZm1AHnICcJ4IZdocR5Ks+rQvhib0x8e+nObeVtreDOr1iKF1k
6vbqhrq5lG28kVVT3sR1isnVR9Uox1iJ8w1uHh9bp2tDwoxFajPx1n41xKks/v0XeziPze4lskZz
+/asDnnL0iyicQnxttzCkmOw3Z2GyMZpNTsbMUS35Id0N063JTRUopbvt/Ggj9sY3TVDgQwsitPt
YSmJOx+uhzF4R1lKf135ldyGLs+v1XTxJ0X8P2xIFgs7bKq3riZ5Y+8XfYqYya+HgTQAQwaIONoV
kLub0im5/e18nZjeq59E6Q6Y/jIZzFdiG9F6dI6HQld6K1QHmWeNe21AW18MQOH+/t0LGv5/bEtU
Px6VGO/SFxSp799hZAQtWGYaQlKTYhuolAEtyExVhRVMzwmZ0Jy7CjvQjaix5wDOaH1n2OJtGb7Y
cbqJ206/mIEYLy7FlFWP2XmcBVIzI93ifWmICkb4FOJV5gBNiUANaIzSfxjQAaNZrpstZKR6QcpS
vSvtdoO9utroVBML/GdiN+Xpt3iGmUXzMV7MHYA99U8jnwBlCAA86YTfvAel1Ro+TveWNcXHSM+Z
5vsEDIpuNS4OhVwFrBIouZPGCC2Z613eFczK1Bbcd0mOIgBNZjKh5MpRqTbdLdLHbVWW8ow3BTd3
lIGSsItgExDNWfmptnJJfLpxoLpEkYhuUbwAG9AqYLWeRRhkXAybTH2HBkoW3YTzPPsIZqKS+mjw
M7Ip4uBGptYuJD1GBj6kPAFSYwIHlfFx8hpKd5mM8lyWvQ7W64jps1KJN+6yq7zHyKEaw2aLyLXJ
yYmo+vZIUs3PuVnpTmacitwjgmnE+DdD7pAFn9dMaJr8kLWfg4TOinsfMsSY+itnSowbQirOYxVb
F7uDBhnm5ZdK7bk550+3RuPbRd648NnigEXUGXihLFuHZtIumyIbGCKH+X4Kgn4DgWXx9nJJzXmz
8HVQOjXqqRZCzxTGLzPxHKk93Wmm/aNoUIG5I9S0rp3gWPA1Y/uMvTW7S7NjOMaZO2x8vDjsSKVU
KGgreTJi+Z1GXfEl6zF2ZZD49Kn9mlbpbY+2g6Uoz7KRO0Fvzsk0F8s6RpaZl9hvrHk6RdNPqHXQ
viFbzSDqvJCHCmvTD7dPrE0U4QfwrOE2N8dmaWnDxXRmzrpOQUAPctV9bIXFXctpxHM94E169mgc
bUwyJwYK9QqY67xiPf1G9om+bAZhf8vw6SwGN2nXIq1A4MyReTKkGTKoD7CYhejoolUTO8lhzgBo
MiNdJibfJYcm7sAoOs62/zgwlJ1tS9tHOrzvTAN5FZGb9EgawjQ4JydzrklJtnkalOvEr4s9fyG6
ScYV6xyD7DaHWimsbmGD/n3IB6871oV+TaR7V9pT+1LMktfzbzwn5nVKb7jSzKa+qJZJ54gHLQ0t
IFHZOQqRaOkiD044fMQxMNFlBhLJUk0eaCtTuDaR65wDSCLHWq2tHvQdbh+nX7YgfFYFAV8Lhgn5
MZUa9dI2nVIN4ltwi2yJL8ppKsYAhkuRM70Ys/AWsNzmXYTaA6KGdrC6mWyBiaFkIqKTRJI8+LEF
0GdhDj7NrADvUyTQtnN8i/Ygc15yrZp2NjTiIwy07UxJEgiFCZPzJi/6jR+m9p2cRkSTPOJ8S9Gd
5inwW6Td2ANzfi1F1YQaAORpA0BrfmZwb147wvESy3qQY9nvhyC/9JhJ1tpg7sHe1TuOsydA88Mu
QlllDVCAGz7GyiknXAJ2WO9tDFlvvzKa/KlRiAnR0HmBRqMFKMoLcMIMGpn/tQH7Iw/IksDI7HYw
ukXJanxFErD3cs7LhH8cE04S8I9sB346K1Te7aPIrZZuxaIaqwq3UmkiZTTeaqV7i/27xPed1ehW
+QaqabrJJmcp27BBb1Du3kqxiYPvkFAKeiTgrGs6B8jaemNHDMFkmZxGogg3iIi+1hqCwaw9uLgG
zug1SXcNQOe04Kqw1MFBISCVHIN2N/d8EF3ldrXRIDexHoS4EL7502SeWn3q2IrjlcuZ7GSrH1Yc
nHp/LHaRNOwjzogNgZlwGXsv3xlF6Jw5gDpn3K32+SeFhq2b8zl02/EmcPgRMhI4BKl+blr0fmFh
GHvJgnHvpIY4Tfn8WAdIuS0fAUWvZ9ewgnVBpFy3eftlpyM2nWReYYktulWRhtVLXRIJoTX7ofG7
G+pJBUpv9I3F/rYJYQIvm/bYDuc2pEBLKCu3c0WJ0Q6YxnR/ZFtJI20Jo2Y5BMiFugp1vtmR4ZAE
0t/w7YiM5mpajLf5PA+Lsm8cGmrVnXTDRw9zwJb8AmuvaRD2QlTB5Cp21bLzEncTzWhHLL0lTsis
9Ruz0r6xj21HTpizU9rrAS8G+orgPCZH11F8phgeqTb05YZz+UvgDYyWk+4kTdoaFd5B4GfoTD1b
5U0Qq5YE85GESIo6Jmg14um2Qngui0NpfMkn+IiIlrJlrMr8yfbv2aGsFaT+ayKScU3vHlmsKMb9
GEMKQa/703OM/dsBxez7u0xXRxqCbC65kX0p7e3b8SRL5JduIsCCfoxFphxdybzftg5XsI0jyKO6
c5fheARsHG/xkivgSMgxWEPaMkUNtbrxXzSd13LkthZFv4hVzOG1c1LOemFJIw2YCQJg/Pq7elz3
zXaNbambBE7Ye23I8FC11AHyxyZPy/ZSalJ6DEYbn5nqXi8UNL2+sh/LSzLkFzfpHk2EvX4M0m5d
OT9dLc74NzkJAusQxrPzlAc+jrelN/tqdGEvGWwbaRGHaHByaACPyVAe5oHuSknU35zQ6yCNnD3Z
mAhUA1BRLHegrZbjBTn3X1drl8gcSFAdiXJpGIAlgUJWsPD2XH007XKQOchOz3Axy7oEwqqs3Qgk
gvQ4OrdFL/gTorlcRwb7QiVvZN28GjF/RVW9wHAkigBmNWPWJoJyJAGJ+U66L4IEjmLDtEOmAyyP
2EeV6+DUmZzlUimkQRa5L/Zi55dp6Da2ygG9DHYHu0G9VYAtMwcZGkTJ2EGr4tvMc1A9Y8RNkOla
+oKNh34Av8ZOtu4uUSCdwxbSiqImumqYC/8tiGt996+XjHd5aSiKaoWqjfzoXez/9LUDYCxMjmnU
/bpLjwf26l6i/mCB1X9lWOnO7hV7Y08Ee3lG0vvq+RwF6ZH4KH/LOLre6JpolQa1E0IzuNK52+H6
9IpjUSyXoYrWQRIVj4BU3pQdhatuuBIfuzY+1BY0gtEW70Jr514GUA+cNJy2ypnOowarWJYquh3T
j7bs/INLV74HGIeQujk/ASEMwWnN67yHwWrkXPPkLurO98pNQmzL1ne/SRvjlBEHyg+ub33FmObN
8JCypt0VBBb1kdU+zTG2SwvQRUvg01aUNeba2f8lTq8+upAx1tZSEqI29ghqiSz8r9uKkpz5cegm
hEUhgnfCnOyta7Fdd+WyRm18yYqUnVHzUDW8VvbrGFigV8KxxRSmGH3I1MJ76TsspA+llXeXf2+i
Owf9CoVeqdvzPOT7DEbUOri6DK2xAOAHWarvMv3U+m8FPmQGHNnp3ywiMvyZth7NRo394ySWpzYj
saJxqruOCA9OfheJNtjBRC6XSHTTqo+VdZyycD7HKuTlLdNT01d7UhnJtulZysq4HHaeSd5D4I7M
QXRx6S3CIdzKj1e2CjPwJS4bzn68m1pJvwSBBItoeO/OPTd3k4HdG+d5z+wvuYFQmlw6Je+COPfO
8Cp+kWjz+9XozVSOTkBeA/dmfGZxkukDYQ74Ncr8UCBoSMs7Yafegfs33iTFrA5N8CGjiqV6Gajd
mBGSnY/JhzWS5YNgur6Pw8/O7zET25W3XxKBJLs/ux2oiXDKZg699nXCqHQhhANflVjQIca9vYqG
+TTzQm4zvDMrakJGAZ2VHsA8fjSQxTFitHQdUm616/t3rVUdYJZu+ezCC/rQ+CbR+cfUkRiF9Sjc
k9n2mLHhOuLtQgg49lwDFoNixZCcPL5w3i0LBFOKNS6usn/89wR0fnNIZ4N51Hw7Yvhs8kztvOus
r/LDJy9/7AeOiNaU07qNIN2MAksVC0YXYMQ9vZ9ipFplu6T+Fp4IH2Y/9lYefYsjMVuYqXz18qI9
1/KQwcN/yq4cqXbs70I0G7tFu0dnSl+6goReBN7+6t+PlEhBulzn/pQLn2AD8+wIZvTwKnMd3GSe
SdcET7TnEbsWn5AUyCy5O+Omco7egkWj7/aLssRxDptuPXZKnPOl/7Bab9kNDeMMu6nfhMX6LByw
PTqaMI8oy+GpFoPatSraSwxomnIO3UaARKh4ItgL94rwpkOLgTyah/FspVF+EBuTeeoEowm+RMY4
zvaHHesOzkkrc7cTDJ90HuV7tV7mFJs5G5pNMI3tGgnba1VH56yIkwfcW8euyJxtkDckOnfZnks7
uikY1Tw0qrm55lBtx67jpNY5ZXroeg+6QeZRzc1m9FLa7jYjLCO0H4QtglNspe+zLMpNn3mviFmp
IpcCB2PL6HvYRRF8A0uKP6lFf+QqTK+oUwWr14loqaQ7o9n6Suuy3Jtg/PIxxqwmpUuwrhG/fcBA
0iriPZNfb0PexxCY4qIh05Wh0zxb7nJ+jotY7WQCI25phpWqxQ25oM+mStodaUefg1IwiBtb7934
WjIn+RODn+9iMNk64ZmutfsZene231ZHB3fbqu4hG/Zj+SdEHXyaJI9ek08vFWT5VSjG6EGP2ZFn
cNpBEmYIChz4cXphqorzBf7lKgqBuTbhX3aJ5sSqUu8gubfbUkw78IrryPUXMLbY1SxjdiT36IJv
CaPN/dC70OZy+zZNzKNaFBVnUXd4Q38JoDNrX7z3pVMQSKUfYwXJuw9FtOsqc7/gSx9lMZycdpmw
WkCICI16F9LXW9iDybbUr40rs71I2RH6ywNnw4mrwSZbhvjiwm4zqOQYVzINTmp58ppkJHDzCuls
7RGu7ECWgQNV0aB6ijsNG8LtD06KlNmw/Mea6R4jy6bnDnOg4ObLhwe4d1mbrHG6PNG5Ag5yArOp
AsFla3/GTRkxeAluk5i0sSpLUNUOw2flUEWFIWmAdonQGjcjuC3rEPf+w5AE4SlPKIR6CZ7Bnsaj
mL7rQj/poXR2xUc+YxJElETNH0YdbmHzMOTcMs5sFCnNzj4qrANf0jeWZz6VugbyiBKgl8VHCOyF
Bq32MDcBh0ITv5Idvw3XaAz25J6x64iljUFk4kNRI4Psde5srHEVfmDVEfTgLdCWYETs2JmBTZJW
fySKcd26Ylp1URXulqp/bwCOU4jDfC3s6sWNe8yXyGj68MP003tMCNh9sfNkK5hq9QRaXCNEOmfe
ljTU8B56WCWDeKmncSctIKxUmcsmnpzTIm0wO1d2GwYsUNAJjDM7+hQMPLFddsxZAuUAmFMfUWoh
ejS2hZ+4rM65Irin0B+mpcEROj94ErfOqMDSDZMbYf3jVZ8stXWHijNQEfSlYkCJ7YYYmvCiWmGv
B596XHnhGpppkTPAGfwDdy5mbAaSuxB+MRfiozc4Zu8JxlhFEJ3SbH6ull+04vmDgUw4IWrn/Wx3
iFE5i1Iu6hhhEJpbm+f4mjJYYTMiXLBHX24xrCiSTWMMJnpP7tOG/DArmh+XXu3zzH+kHf5swuUS
XMlOZI93k32wr1qBkL7FbvfSKe8CFd/Q599VbnwhL/PFHQRxDSEDNom439Pjrp0Y4gH25jwfxtfG
Lx6Fy9oWCS1vEcQSmNPinsXph2WCdhXl8jOsPPfgJCT8/uPL4D4dAk6FlJ2bb34s35yzhZOwoyZc
0ee8qpI6oYBnBUibrUw+Mr5lvpGCrwO11d2PmUmApyE20FYxsakKf1N/lmd1DnAfPLS1/16VPEs6
nU4p4Kr7lMI8TEr0gh00ZYxM6W4yYHVyQ6HKxmxlhK2AlQFmZR1yaTPPXrsmRIIBj7HR9cZDdfJm
prDbhyPZR4sDgoaqwepSs8254o8Em0JQ8Gesmax2uLqWi2Un2bZmzH7oHPfWkoSOEb+0dmcYFLqX
JRY9ge9yOkVOerbrKCIalC3jXoddBnCgT2FdKgaoyymAqrIufeXuhwRec2T3e98iB3doWJc41o8v
0l/faQZSCO1kbaroRzYT2XRR+TQP82YSL3Ys3quKTq265h06qv3rX5ma6f20bJKhSy4iKu2tNxkN
9yH8ZDRDiGVfvpjUP/iJYVZcQ6PXncdfEKgXe+28d+fy4Kurl9QM9bMrvD8R5HQn0O6DCelB6msh
G5b29xFay9lp+7uyYyKb6eIQsk3GQzHul5HqJirhjnqcofyeNwDB6OZKtAoEtCU7UFc7rEiQdNvx
FVsiCSpJ98aMK7kDoPk7hZgKE8NlBJSFIySNFRj9ICb9pMc3C1xjLey6vPOnekebKPGSJtkLfvtx
q7rxN2BDd44iHPkZ6WirJWR+nLMEYUXzVpRywL/eM4a38r9pmO97Od8ABPaAxrd/rQEZxbKvBjot
41eEVUEC2TD9BByYBmeGddltEThbMtHlG23qQxXjhWismXUKwehtR15qgB+nyffObH/3HtwLnVFB
RXD6zsP4w2S+PQvSfmC1OZobeHCBXA9m4knurUPew2Tq2P4FVzatidAJqAjowVQseKqtfexLc4qd
8ePfRttKmEEl8DfWorM2/ypyydR9z9wKO1KZ3oJBwMAzFCRTh+Mn4Djsudlb6jK9z2oYqlVEoIvg
BVxlKnhIZvhejbVVDV+IM8JtmOp+H1TD92RJwgY5+YZO0/gyiAgzemQ87tCNYnYQ2WMCXI9ltGwx
P/tyhPlQEi/MUdVluLQJuUAx6nf841FD15nbLSI4vtrPWAq1WXL3FCk2EbKWLVot8eIoPlafLrWd
uaYUDwxToBID97RT/VOhDEGRivHdkIMBav0fwczaRc7tBZlHHe2j0IquKHX2n0BAV6KE+hPPjEfS
4AuPQk1jPn64GPZbG4hoNSNGaXDmt2O1L0pxV+OhqTJk2pYNBdSYmKCOUL74SE1Ono12s+7LZ26L
e1XY5EniqOcUtbac2NMWJR6dpBGs86ZwPyjgD7S3BuZILMzfRnd8ggr8g8jbcxkMiGdGVj3IsHZ9
eSXLMu9jwR4eKDkiZgMxzABfc7X6KQ6dDgUWGduzmK+DXUbJVe7SUZlPSxnyoe2AL6TtLS6u6Nvx
dLQV4rlMm3qHwxaqeRic/VZ3uyqg4LF7jCqeAj9eSeYqubmEwMS3qkZYXbSl3jU6wNFWVQe94MvL
enerK/e6xqkRK/IDuAJcCBObPfyx9zDXEwlY1WMdEWuypEW10xwjDnK2o46ylxDx3N5y/erct8+a
GNwbZFSR+ZqJCLi0eXn2x2E4uf59FRCidRTK6BcFHtD0eQZXKdiMaaIeBtWgwxxoNCpgTkPEt0N/
K4+Lp3jHDNO/hmI15lzrXWt33Q9vBs85T5X16eR2cEDq+VUsomZTwGrdy56ivLCPXtCvjSdm4lSV
vR1b/m3Y7kZ6JLwgvRFj/FOPOZ51gYU6jtrgyw288jAuIttGIG7L0eeKY7ADP4qiCXoau1EYdY6G
mLKI17SWd9jmw91EwesIeYaCFCN8KKB/m8Q7hsu9FaFtE21VbRIyKzCkLy+Tx2YDd4ED65ik7LF3
D6IFll5ip9twg/9Uo6Iy5Ygb6UyZnV+RYuY2a+t2ex0azI4XXxbnvWegDts35Ahx+ujipgayhWnP
w1975NpAA/lUt7xLiZz8Vel67k2A+33V+eLH5+cuVHsObevgcoPtS+AJK5PXHvJr/jt+u4it03rP
MulZnYxooD0+oq73s52KAETk+rNMoAkF4brORy5p7JW9qJ4cM3bA2SZnHUU9+bLVOUaToWZUa5Zh
moWB/cUNEcXUeImoL9dL/dPnE4BLgy7qIuxEHhbT3lZZd5it6MevAffbWMAMHW8tl01PsvI6YEqN
Af8Ycw5v5m5sdl7WPrZVQacurtPz9NsoXqehTAkG1zMzaTZIxwRo8HVLk7cDpKfcpYawWUU5aOvt
hibBqsgHG3Va78uJ0psJhKYGbhAjse9jcpgDwMj75jiF9AF4BLhoHb7YBmvdRhKXu/Yxw65lFI2k
LRr8H3IkDzf58pcxfQBdveulnRyNFVGuZtlda1vw8nPC2a2C0VQSt9ZuqMEl6MDxT8ZyJMA+EkGS
9taxbGoyIe2rnKRfZ6Ur7q941Uh78Tm00q0ccuuMVOUmSMlCsea3quMHUBO22qDA29VAZdhmMWrm
rrfy/TAR11uTyJy20/2EzlEmmXWaUAdAwkj7bV2UVwRKeLAX134G7PFKh0+6ePDQ87SntcMD2DKO
T7ux3CbZnGIbSM0hMT3u/brwIcuDGSsCSkTOLweqCTs3tnAJSQ4pBtyssSkW/IJIbbKbgjz3t4VE
yoIn43x1xsfjlN1WA2W77/i71unblxmyZqs0+Nuu5azJqyf28cUlnoHrYo/MrriBLhAf/06Lyg3p
n9K4XFt9foAGLk+i/tA6Uk+iDi4WAXWVktN9nqGDm2KCP8Iy69bDrCCdepCDo8xldylYjrMKYpRF
6J5ACqGjdmc79Vfuw6iVFl5FfuWvRMbVKdeAb4rRv+tVRspMi7E2wa75L6Z580+nUfXAHxYenaar
KnRKkdnZM6kV9tfg7+QceEwRBQvXaDq4QZPsAai+QV94zZK2PVK6ffnOmFHyO0c5A0Jg4MzrY+c3
xNplx0gVzspxlLnOHncVkL37ea5f+EbDGxH0dNwwzUa7/ADtcf3eIX23rlNsiNXytuHSmo2eLZu0
k6o4p/+N0IDrNEPm3yFIg8gRmABq1UQQT/gpuQLvPIJCgON1wS3A6eaq313R48w/1Vz/LWc6Hq8D
YzrJ+CaIHV6rsmKxk6Sbf/1ApsZ1NJnsbDf+VwzbxSIFee00FD5ao1MYxeCAW4pYplNHhYz413el
O3YHP1ze9cSdH7mA8LRzizss3zcmejAzD4dDMtmaW3SfzvxyNnFFq0L5l1LCN0yK+KVhKgenl7Ir
1Yz/vNSTlDtUMn0IodMikRwfAWXoBKvKKeZ+W5ViB2QQleFsM8HmWhLtsjF7m8DbnaPiPduJ5s6S
BU8vNI8+HcBHw4v0rPKXuDKW4WP+Bq7zMcqGp9nY04rN+Uel8/uyIeKqTC1UeorhcdoXb50s34wf
nOcmdjeTm+/ygcT5IJzXIYyZXSY6ZxsS9lyTlLLk5TO+pG6D8/bvJEETjX1z8lTxIvzuswvI5avy
N5spIBcovvVasHAN+XW1mJ6cFmDMLK7eFuF/DdJ/97voZuq8bwPIZJHo00lZhM2nWXcUDr2dzI72
FAYgIQhhbirvSUYLsca1/sM9jSwEBA4aSEi+gWJ3CtiY1v2cJtFjXQd/VZSDZwMMVgZkoaAM6QcW
sxViEUNPsrWkumsjKkNm2U6VH7h3k00GvqtselD/TMxWlnsca+eREPqnZuRGtRuygVh7N0TNrNyI
0JeqREZgEFksQJshH5INi7h8JTwWlb6bHTrgvl7UwZRKm2fh+FszRX+7MHuzFX928KaMPyb7E9QM
3lCeb5vvagwJqUvFtFl0fZeRt7Hyg+o7lvqSuJgNMn22wdqfALVoPqLr1qu6wRX2mPcOrzowgX2o
3kkZDW+InT/QxTubqUQYHQLo3NkysTfIovZkSR09dnErdMHdFls82KJquLOQ5KwSDasmzAXisnkv
4JV40p1o4oo77SaPEJSg7rKcqD2+y7ogvHu2BrVqlgNsj27j+ChTpCzufPxPm3/uedtaYGGTKLVh
0cHOgnU/o6+7KXjJTACh2keREHg2zEz2RcRbrjqPlzSgviGuIV9mkPHNfCH5JIZ/31cNKhBn4qKq
YT1i/fUUap4MGIEzdCc5YPW3WgZXghG3wzp/XVsUIyBcpk3ksB29Ga8Ugnoky11xinua/Y9kJFWJ
iImTLLtt2hOuArBulbjMmPj/0QCDj+qhvPXXtLMUNZSY9ftI5aXDyCKJ4JqiNGQZx0lqbwTpEesl
Dne9zeLX4VWninHgN/JTs2kIVoWHI6Ncz94zs6SIURb7n8IfbU7j5JLTsFuZpIdmtgNstV9PgjF0
tiiieUzFlGmwGNuM5ui4zaMiQXtVgA3iDbBsAGQCWR+T0tthJEmtgtwdVq8B0cYUi0gawr+5sh47
rBpIOmfmx53ZNar6TTwvXHmPk2kiVhrVu4Upd0V/gdRAmFsRUmsJQ6TjfClpu4iRbj8a0qCywHuy
wnXVFPuS+EqdL+7OTjDlyrPDVl1W9i/hDTTuCW0PWgd83vXwmC/hbzT1zB2aw+BEahXG+k94jUxS
R0knzpSKI3UKODkWREV+Rd5rFhbQIMK1f6WEgYlO3fEFY9ZTkHW3DeazlQDhQ4ZafqNC0j2HuTkt
MK62QanucyBRaKhGpsTXSc2y3Ee05auYqbhD1pghNETdycLcql7eFhiwNmFNi5TShjlLiTs0O2S1
vGlSGpaBrwrQc7RZ2uwmDpb+ODGMLDqH1jpglRM1HGbxe9ujzGoDwjgq2i6XkUcv0RWxxmjviizU
KxCqHSc9oRhzdVNAM1vN0vsq9SCOfYHjwUOQLzHIhyzBnKKxOdzcci0DiPqlPpCRxivT8KhXzfCj
5Utcs9+CZJIfotwGZUa2Blh0uyHVMJuPWYk7HIlcYo0W1glSTWCIbXIqvXmgZ+b6QQYv9Rauwi36
SLKmgGTwEge0xn3+5FLlbXUNFKDqcGL5ebMrXYp03JURI1awfRm1quJ3UAWnJxvUNbXYZ6WHasWB
w0U9qve6G77+1Q+SdW3L3q6zUW0nFSafFnYML28V7T0TuodA0vmUTrQcXcMOLo/m8Sfm7p4HwilI
nVw3XvcbWo73HmkoGQEJKM+Y+xZA0fNyL7EEepryRE0JKa5Rh6mq7T6aLgKiiXB3p0pzG2TBfZAv
N42mbUlRSa3RpqBaCCj73ZFI9Mr/E4fmE/X9N229Io1iWPszITzjTDcc9bxkLDlNWnxXrVh2IZyC
gjzGSLC3kT26avbCB86SR3ucDnGon01ZUKw6fKzwrePFbAWs5W3EFnoc5Z0p/c+mKw5mWs5XgLsb
TyeRRgRrJMF95LcHiS782sGTHAlXa51LRmP5V+7GfzKPCyZBSmVrGN46ksEaae8+FTZxNWoknQJA
qpD1vvE7RivXqEg+hm3cmzcX+o2MnE1a6pPgzUWMw6K4+BzK5GHsmtdugm9sv2snfFbX7b/w9aOX
II0CJ1MioiShKkMvjoc/XWswXgQxPfWquU7z0W3U4cOo1Y3qySmpBatkmX77otxGUb4Zak7OnoJM
zpwi3GsbWLUvhU2vuHT2reWW4QHSPSJECz0Oq98TkS6od9z+pfab+84CEjX0uzCDT6dJ9LPkT+vb
tHnhl8WwcJwT8ptiooboDVfkhd6kddqvWEzZ+K6p5+V0RBadmfRrqs0BDOBmlk9OZyPCN5+Zdl5y
kbzK2bppFra2s3dZCl0e4kQcakJobRoXOnp92xm/v/BpAfT3ik1V2RdpO3vye9EJTu7froIA741e
vKz92kkx4SW4KpgCGpA2h8G4LJsioulOYVP9/y8p9eFr/vt7xn4tLA6yIt25LnYTyhJi+CDwk63A
HXaaQ0nB5dTPtoACUYbtr7dgd1BxAoY4cd/cbPA2fpNGm8y7VqbjD5Ls7mOYMvQSpOxsiVxIkG48
0hmvqN7p0516uCNfGc5zaMWnmF1LkKNdCRCMD7GqT9YAUmWgsIfeGtZnj+jkSBpoiIJsFuH0yVrZ
7bcHqyMxnGvJ3Ftrzbg77paHJOX2VaqjbvJRKkZ0MrET1FxnetgHVxdQngG5a8bAZZtWPdS+YAHv
oYNxiLGhSqBl+vfP+Be9wOXYkma4FMu2AXu1wrkBN50cWRjB0uxR+ZoVIMC7tCLQL0JEQe1JWE1B
TF2bRyUCTMPdP9T87YQU08UI3rbJrbHIOczc4FyQZsPord6zMla9dz+Jv/OkGXYa19mSESBvSF72
vdVihhQ8UPknqlGOBvwCSzxAOdck8BKrsyHB7w09c7nuM8JaREEDE0T2lra43KRhjXsUQfm6oPGx
QVR5TUsNgX4ExtD03DkTD12e74FC7O0WVuCok3nrVc69J39dVKaYSJZEasxK4Tnvl2JXJQQodaI7
+Tt0M88Z2raLqXuENdlg71yE0IshYZLEd6TI6juD8h3IKDs315RjX3+UVxCmRIyGHdLeSAszTIPx
B7P80SOV9Z0vh+WdO/16gZPeqcQjUJAoVJOW3TM765d+bK0tmhSMeFP6yMCCNqtv/2Sl+ltM83c0
QL4yfbm3eTvXdaKWjY57DKloqgeNuVybzDxgBGSR5/q/QxEyig3OZcvb5wdyJ5o5vm2W91CnyzZO
8vesxDcwTWQ5Bezn8oWc3MWFKJnkf+nFScecdbp1Ss/lDUxOpF2yvMVsOiKFxbRVvcPr5KGM5XCw
Gju+aSW3GgKG0zi6992QJAedjfMG2whAb3Y2G1W2I+Etzg9PYLz5z1zB6Hzvs5lgsnVylxmJZ5Ih
dExZTVmi5UIZgDdEgTWtbZAiG5hJK/aE2LWxGyGAEKeZbc8+w2lmGNMME5jTsa/67TIQXO9Wzsl2
jkEMWjpjL7H3bPbUiZnqPcpd5hPipm7DcGOp4DYPHPeQ5fHv7JI/wSmUb2oG4D4/fOE4fygFRj74
jU140l2Q3OStTm8H6TKjbs5uRTkdZC1PHqXVWXtsLDxwUFRBFXhaMoZXTCXd41z4z5IFnRyH5qnA
8PgwGf7QSK1KVR5ek8P+urIpj0Gf1ys/S+dTl/G5mlcUgfNGFmj766D6WzEdDWZ7AbObH4JV1fLg
+q3cSjX/SSP57eo4XDdOhhzAIdKP6mPTBKjGY40qskp6quIO5CSYQQZRwZdGMJLnwbxB0wwWPcWA
t9iQW3MSLwdUuqs6zr880XxWMn10HVxrZL9aNGaqeFIJp+Nk3C8CKOLt3PmI5fy5WhdR9otm293W
S/bg2ECuespeAp8Ow5IYto3GsMhnkZULle18siMDTD3oU4YL/ccmgqTUTOLA8vumI/xrXTsc3osP
HNZ03zOxU2uLHFQHHdn2KrX3wkc5qp82HSvGyRSzABzvFeuPaQChvpTrosTV37JcHoP4tRxIqFXK
JoE87C+9h+q6yRk4GgrPfOKGLSRJWbZp9vb0xSqcqTTM3v3sMAwqwj8jn7Lj8WWPASFCBmS1yLGh
l32Pym2BKyOyq379GeVsuW0j068TayJ6Yocbkk5n2UiQYJsC3Ow+cvlGgqotGL1jmxl1yD3ju+vc
9MseJT2OIvSx0uePzlk2nubFmSH5s/9nHILjb6yA8Uc2Qym0sMu1H8oDd9lN3RtKCNR73k5joLCX
5jYQ8k9kd8gw/LMJx2LbO0uCn1ndlAsRtSMGknEi7sh1x5uK0famXaA065jfIBEv7PmI2c2KVcsX
MonuSBQWA7OaACrNc3bVWhoudCaqpUF12t0OrUuwR1cwJhfqi2CzEya6iiwe/j8Mf6k3QTRsbZ3s
J4omSQrzzl6sfFsZ627uEQ+IVmy7ukK0E+h7fk8ci5CRS2pAGzod5XjPrGjymUKwAN2Wk/ixEwDY
GhhqaBML4chjwMcaUTpjrFnMatQjSxk/+SK5Gy0l7DUCCNbdiAtB9Gzi7LD87eNQbpo6adbVuCAh
7O7nMmBbTVbjdhynO53Of2QbWEdY4A53OUKUIrD9nSoGvSaoYBUhXorYka5FOr9YVdXdxGOX7xj3
Vmc1Rty9YjyNwXQPJX7Y+UJd+uXnCpxe2W0guPMJFu+D8gKOHxVBvdBxpI6NtZ4W0GlAGLOBTyEK
E+M98uQzLT0mNefeTFvOqHfZBx3/3TrLNcWP+hsM0dlMg3NCibydwe4+kTaJTaVkB2VfMcpBMj2q
EBK7qe3kodc4dcXiiVMzt3pHhujmn1AtT9PxqWtJmUMAUXNqAEwVNyMn6BKweZ4V/vEUMJ2f62GH
vPijwIO/81J003P1MyArX5dMaJF4kIIR9ObBDdCRKNQ9Bi7uyoVyvnEG95YQkofFCjBW+EiA0+Yn
H55Y1QAuBK1jGNytsgWVVz8lziqmmNRz9e3p6VixBrEu2p8+YGajQ3tjqjdsstp5s/zr1DzUKMGA
J0dX28JVI/lPt+3PA3rL6ezEwOKYLCpwdSzxELvAaMS7MLvwb6326h7qSPniytUYpMLCexibq1y4
0pehZ+hC/7LWwrJBoAdIZXjvi/KvtrpDoFg7ZylKimwSf3qWm1FXf9SOOC1UrOn4Qxb53Xhywvqm
DMn367vhYUraS5dT6JCB8p0X0yOWrzNuydcwtt5K7DiglYQd4gIYziWZeZZwnpWlfjeyw1g0dstP
y2251mcQi2pn1R3Tv0l/T7RKRJOKGCQ7GyTxbTkMx4IRiQtKOW0998lHnhGe7Jg/s1B/7Mk++Q6x
JN7Es+G04NtgBhBBsMoHdx+42LT+sTJqpHHLwuxnyPkiw9Z6gdG7amJnhaZsP1T2mfSfAg1N+cd3
ybbu+184F9uywE/hsvQS1UmQMej65h0IKisd9kekt+5i16/X9tX+Sx1BSzdn8yYI7uPgJ2cYFBGs
abvEnWNLeHBExAdjf4MT4WyQ6n3Kg0ef0YNZCDTJuAs3mYMHSDMOvE0YqtPu5GG9z8ggX/V1V+wj
HnvmRACag2l4XCoYdddP3xq4WATfNK6UYt20RbAnkJScTbWFhAGJVzEuxvGW75qQ64ia5UAtIRT1
uUCVuM+b+RVmxG1X5OpA6lixDlH90/uiLB+r4m6xe/8cqPGxBBp7O+nmNLjoH/LIOg7K/anVkO2C
UbJL81oK9XFyV4SuKnaS+7QWy8abeFrj/7F3Zr2RI1eU/iuG39ngvgDjh2GSzFW7stSlF0Ilqbjv
O3/9fFT1osqSlWMP5mGAMewHo7orkmQwGHHvOd8x9Vs+PPiTcvOumvJsE6YUq8K2uZIVUmKjmkzp
fG7Wb+YNIV6gmYV21+SmvsXARe2vzmGN9zPxHRlIvnZs79RAWW1ilbRJ5FMlFWxCYihivglwRsF6
lSqhX9OY9rFlIb3AK+eOJFvyvaLIsrQ64p5LNGlAFlIjbfLEwnmeY2+PRILwjlIUmpt2UfLnIxma
5AGmjozMz7PMQHUFK/omU69bQcaOWUyWJNqZEopaoP8efRofphzdTmXYb/JipgwpWq7Qg+K2qF05
JWJTp8Ik/7bUDKU5b3Sepd1pHPQjjk179otg50Oyd3bQF2TaDY3hGZ2Ac0UgQouqiFcJxipKOA9N
1XPSp9DIsyfC6ql+B+wkxHEW3Iay+sqU+GR3ajRspRR921CP5HVYE295Ql0mIULUCq3YrXJVdttB
uSe9T7DNLio4joI8LYWRnhU2N9noCPIRctfCY8jq3Bx9hRpeRDfUlUZ1PwdIZz43y6q/EhwWhBjy
Ft3QxQUC9bNVdhAUjDyiXLmEkRAzkcs7ZSCUjc+zPRjBo98DdtGMgy+ZBA7moQPm/XXMVGypNS5G
KoRHgn0uKZt4y/9I8xvsdH4ohVq/qAcEm0HPqS3ybyk5beuQujmCd7dvxKVOGX3ratKSkH8JuE84
xrV6oLvUP/SlN6SqESEv8jUaCo0QmfwoDXGxa+hw20mUh2vCigb+Jm0FgyE5Awd5g3P97B/XDAIq
ZCq2ClYr6eS2qKi0ibpatGw9WX5pkS/JDyXnn2LdIHvISvH7TMCBo6EGsObskqI3+9+sJcvFSB9K
0ORAjSj1F2B69WRhhITlKhu2IcEatSE/DkIBqxjRHTVMGF9ILwD6gddC163khNwotf49KdVnVRNR
9MQp57MXc+Ee5NgsCcPO9z6xO1NfnzF3LwCb0+uGoIoSwVK57Deo2TsHvyISWT5jX3A7Vb+U5iXj
1wyeutTEXIWCya4afsPnUxBH/q+DQhMCYb349XVTP8HWGNosyObSQgm626wmH1TENDlVR1Z14kjx
HkBasIWmv619OacwLO/TlE0LubNkW2WYDCgKEO/W26pssjRmkSMQlixq2a4XyVIWRaeo5Veh0hvH
IMUNghPOBrUmekHsD+wWZ2rsylWUBm7qG73XGsp4W4TzmjAjYStWaAiD5FuQlGvNokfM7rjxjOl3
PFNf5Yxu4sTOzhYNOWcmcKIW2zajoFtXoH/xuvu1hIFolEZHa/0vfloSbWtlh6A6AjUz7MpU7uAJ
YqayPGhWBDL3YUcLv7yl10SSaHJIcuWmMo19B6dsVT+gjyEqw0LTNI0UPdiChEyIl5geLm4UbNe4
rdiRtoETjsIj1YBYLmlQFtRGdP+qypS9FYMMoZzSu5i/roxBuFykVqBaExJxRg05iW4cLv3ZsL7o
NbkdYYevpgm8piA3PpI4wRT5V0HDlZ13orkX1IcxbThfU7y0zFFfhSTu9eoE02VqnxCQNse6Pnw+
Z+RTkJihwXClemFJtElxJ55MGWsqgEAOVcFnAhn9mKsXQZE8mENT0OELW9uUMYNFBoEIS0xcFSRb
dssyDJzqOMVOrCuIOvxxE9eodbIGf1HatF+NRHnuI7LIhpE0CTrIq1Ag2mWaSYcqw+IMR2v5iT+9
akBzZBnGv4IQExrpySX0/EkZUeV2teWYIqJkrNRqP5RsjzBo32lCBb2DUJq3O/cfUfsvouea2tn3
9n8s/9pzUU51FITtGzf+7/+3fi0un7LX5tN/6L7I+O/pP/LTXwt//o9f5zy1Tz/9HzdvAczddK/1
dPvaENz0J7p++Sf/d//wH69vf8s9wcH/+uczKvV2+dtQ6+U/QfjfTbDlb//j31qu8F///J919+3p
5J/+A9ivW7+hwtMknWmGi05fqPx/APsN8TdRhwmCqkcV0cDoYChQybbhv/4pyb9hSlEUS6flKmmS
wjrbFN0ff6SCLZNZ7mAmaDJf3D+v+vrH9PgM2K8YPyNfTIZm8miWCO8CLKp4yr3mNU3MNGS3U/oX
DbstFByoO53FAijM/qqcuxsC6UHuFscuLtf1DJApuINn5w2J7ynmrR+pTjsIyMhG81KM+NAt8Tgd
2v76kd72sptuln3v1NDCnW6IogHMq7u+CmSHGLRVNuOuQisL4HebUQIkB1DBFhK0TkIUqpJUWCq6
oyq0q3zu7AFGf6UEl2oYsGMnGxUfSR4pq3yUkLQib4wClEgZKmGUMs1tOtK5EB7BR3J4R/YGTORR
Fcf7VtFWgOHQhtxJder5i3CN1njM8RifmDfJaxOnhNThe9KcJnnBvUfvVkBjCS6bipayLtuHSkRF
2Y9OxLm3EndS5WVlYOc4W0dABorQHtqlD4bsk/gaspnBdKAFXvZziK1WJQm6JcGfxe8kRh30hlhx
fAEkwyJfC6Ce0+/qvnCEs8lZ2aCLtdXkqcu9Mb8YerJsgi9N+qWsriPUl9FdZH1HKoze1bSl6SEh
XWvSqdRHz/ki0C+PxnRVBo9j8WUYjy0tDKG4Tmgd4O6M4Uap96hI3aS8YStki9Not+phnHxqg1hy
w02GrlGKvka4XFJOrgkfhdyqv4808wgEtn0uXwgx3HTItopHISAcau4vDaF0BCHwkmlylxADCXtb
RdJxwUGPOzB9m6fXpPjaa1+UnLocCCyf1EOxeSmIBNDE6wjNla8qq4kqP6V/6QmNUx/Jvwt+YfvI
OeXiIg0mYq2ICUoFZcn2bXaKlu2LaohAV7Fv7CyOpogp2oKaQje5kUimutrhbhbKDYw+knxRPij1
WtDJt84owqC5pFrvpf7vZnRUcZQK2Kwoy0U37LN2FIwv6L25I96YFByrvasEtpNi0KALztnbKrea
Nb/EAU4RQ7nP89ntF3IVJshlZtNU9/N+bck3SkrmG5FvZVChiI3Ung1etMadgNabEpVRDTeo628V
DaWc9pqP3HRswLOy09hNBpb1oOiGM8gyHsxtguSn1R5UQmSnLnoEFouwFuR+saKTtE5KrC2wU1QU
VkvgVZHBjVX84ywlBO9YXhLTSTQv4+GYRSanrvQqGIaLlmnXxps5wdiVczyWdY5MG7nuOJgZ4VVO
3cQKhNVifxARJ8ZGR1BS91WRkscpsbxKWzrGVwDMrmRxO/sBDmtwchyBm+bW5GNK32+GdEOUgXmv
ZlDnErVbsVQ+qdkRBT45RSOCqRG9KEpChHlINPdBy7nflFeUajkBpQBRHsUZFI8xHKkckM7VP5U+
5WQhoVcwXLH7mNV0J+sXCaJh/AhOY3FuV3Vbm0CTLBlRpYM7ce/nVrWSK6J5KR0teRuCN/WQIBNt
HyXGrYhuyJYE+pUGhQ5SxaTWaylfc7tbgB1ms5WRuSV+RP2YQ4laXrb0rxusY8QxpsRuVfJG0LZ5
Wly34+8F8gvbEHu7GCsnLcjS6r6++/L8scL/g2i56yLK2+Zf//x5Z/PHeq7DNeZIBpvvFJof6kFe
AxhgerDLlFrqLPs6OgMUlT/8aOgQInWiSxRJXX7Eu21+xDY45AtqOMgVPPWY3cSmrXzzO6daY4K/
V+3BIZyZ+3bMrmi75a90/Pwz+/6fT55/Xujfv+GEBStEfl6oFewFsIlmP7mNr5zZYb2d0v7eYv06
xHLaeXeZWdpRvysZQtiMzyAwPd8J1lQrW1dy63W6Em8/f3YnaKxfBzzZ06EUzQoC13h4K47smkss
ihcgaLDNA8mmTnGdusADX8sL48w5/iT+4sfIsIUxL2oGIUD6yd0kPgumSyAbzlTb2dP0hRxbztq2
hW54rXvY1MQzj++En/nniIa0bGJUTbJO5tBU6r2IxY/nVznlFmO/C2bGcnXgJ3b6IHVe+Y2ULk92
pg3ZPYgGOCADqPz8jn84k0FP/vUrTq5bNOdRauvOcFqHJHg7dXTVGR+6Y+ih69MPwtFYL79ALF1l
CxgeH9UFR8LPf8S/ufl//4iTeWZR8snGCAY+4ZU23VgbEfrGcJHiuOW6OcM3O6G8/nrjTyZZl8X6
HIlcMmBjV141q+Y4HenNSw+hg/D2rt3A+nNR10iuuKkeMvpMr8OeA+PnV/3R+8v+lvgp4gFEeI0/
v1yYHTRIWrxcpRV86av5q1EkxplJ9tGdRdaGqUJjWuNzXRayd29w6UvGCFHCcHov2JBmeqNS71np
XFpN8ROV/5mL+jcDaqyLmgaQ9u0Nfzeg35gqKTOANVEUO+V17lXr5X4SxHQp7+P1f3wLubq/Bzt5
koAEOiGuReo+40My95AWYu+/GMEixoeGFvTY04XeV3vK1SkBqeE44tgJbNVofpwo/33My/KKnayy
JFz9PcbJK4ipo03CTGUhkGx8aS7V2mO7Cb1sPa+Vm8nhePBKpey/e1Tvxj1569AnzbUfMi6SMd6E
cBXt+j2qTV74+uLcozopUr29dT9d5cmzypDEVsTWgwpaIxq1A9dyNVZWcWOeWdLO3U5Ole+nvLTY
f8OCgQzBgcfuTmF5iIPwIqNm/vnk+Hiy/30HT/G9WTTBfQoYCtOII68AGOxRA9gTi/b5dWu5QZ9M
E+3kVaaKOwjTxFSULTcwsRjI2nWpynuovDDfh1sJJ8zn1/fBCrWkWJG0Jy//NU4mSJYWaWNoTBCC
44kj/5Jaw/HzEaRzQ5zMiiROBaJryZ+scrqUunWb+CYb5vQp42AwpTGl/+Zy0mjbzNpFGtervof6
EYjQ0lIwSmd+zbLkntxiLtiglgQBnGbRyZI8FsDFG9FkPQltkaiWcJU8BsfWxpD6gol5fe6lWG7g
Z+Mtd+fdYjnliwJcY7wBfU24AaV3ZWR7NEJI6M8QXT/aWv10bSfbDRiRiBrhkjnxNts37ugQBetV
KzLVpL3vUMNVr2QvdeVy5595IZe/+ZerNKTF2acQpCCeTFwkuS0uHYGRu02DxiooLjDjnPnSLW/1
Z4PIP99KBFIlJiIisMVdtIl29cZYExOxbjZnpsiHE/bdxZxMkQKxJV1Pximf9TWbBzv35o18HW1N
uzvkbuSd3Zl+sJ7p0t8jLqWw95NETKpA49i7fFFpEj0JiOiTVeiAnM735BO4hbOcJhOwIE7S/ngj
/i9UO6/K1/yurV9f24un8v+Beibz468Esl/rmVREg+7pH0/5yz/sp/pb9/L0vrrJv/tndVP6TddI
0uGBS6qisRb+Vd3U5d/gR8syOUOqZuJpZib9Wd00fjNkcpZZZqh70ibjjfmzuqn/BoaegFP8L2Qy
KPJ/Utw8efGWHhQCLpmgBVMmQew0vWykoJDMsTI48vBYigRQm3dWfXx3Y65/vGHvj9vyyWfpbRAF
Ey1bPQ1y9imzevALAOUGgwjGNwuN0Kz0tIJqDIzJemxQl6Mygm+DpKCSdo18COYvCSmNQwb8MSpA
Jilr7DukX1xJUuckCNONiXhuVM5t9i1PFke4Yhv1MVRAio5nVo2TBfj0x59+wAVZ8Vu54Meb9DGW
yO+0Je7YF1aQQdwFS/T5zfrogby7V6ef8Hgoq47oGpiDqrLucqqnleI2rf7jrf33O8qPn8mSr2HI
hv7LJrzKOqB3FqqUpU71jAS02kkP3Tr0xBecriDhdtkW1BqZEaseqv65NfLD4VnnWe6X4rq53IZ3
nzWp64s8ACVH2aDjgCUdUk+4ba8g7q4Szh7Rve4Rft6vcSyfu/KPHqhKTYbJTtuZSMufhy4jukVW
yZWDCDrw+XazW8u0AbG6pOh9V770F9V1vx420plNPEkH/M3vPkBvU4l2mi5iKZMQfZ185SZ8QT0C
A142sfYAn9mpcWvFAZ6CI7kLwJgfA7yVpjyurOwK1zD2idiuWjLOK/Lr43o9UliR5KtE/WIUzPqc
2q2Cukv6JimXcczJQ4HaL2punucOcNBtrBUuSGIUhGCt0uCAquhBhNdjTNJW77KtP+OpS/lUtDnm
u9FdKrS6fxeEd4gunFS+VpIbIx6c1MI1JPRgqbpDAa5CAfI+t5dFDocuRvhihJtBm9wMBm9TSvga
513X65dRHrhxiGg+oKQ85LuSjHWz6b7o+lzve4SWNrqZb9rsX0dKxAY5TsbdqI37BlI0Ibo2whMu
DqB+C82mxHB9EPGqmk3kJEsbo1F2MXKJCfV6UwYeThv8G4B62nZrDomnYa5oaCIgXN8YOOvqLkB4
stBZeAJIqbekdWD4QlEKyrK0qkuJ0qYOAzHCSlj27eJbWsnmkyngj23ue/m7pj3p6Z3Ay1ibreP7
t6OFrA5Rl4iuG4hwnDY4bF4l6dtEYapUY3dE6dZLimeVMlI6wvSgP0rIjK37LITjlgtrQZh2cYfn
1gy9SjeXrgGlanxkibWOIBXNaBAMYV8sH3cLOSgEaAT/onaTRikcRcQNc744cW1Vx6QtPwFlp7Ct
OVPUXXQLT1TiMCV+HbNmjQCL2/kaV7IH9qyxJX1Nk3clo0yJMRG3wbcyOvYRYI4W3qdorDWDKCux
vlOhLKvTY0pAeibu1SqAzlAgbh4h/WbIw3s3L79iUbuMM1TOmcncUG0lR2+kkUqg3xgw26YR1mCz
ZxODsH5ThDrr+GPW+hcxWv+JxyXKd5CsViRvELT6Be7uNELeCl5y/hxuqN1JjxlI/gqpd0/73ccu
gWC/B04phgStvvQ6GCMfpSjIo5y+QdPfzVTnYlV0uhxA7UCBY3w1oo4ORvH7NJVOX18Zte5IOkS5
mbjQ2bhfvBFmCgp4AA3Rbnzio3EOOUQkOSEPxgQdZtbTEr64SqA5IOhypqxxAvjdpQGgsAc0dqQd
MRU5lOSvvtjDWgOwVaKrbUDGNfDoMBxL3Xc51x3I3NY4PwwDHxUMMdnksxSYnhSXl2P5oAB6LTRY
dWa5Fkz4JrmxNqUL5pnWA12TBacbcKCMoM9QUCk+yHzDdDJsfB0/qdb5BVYUwffD31hMuOrHbtPX
/q4VxX0qYm9NBroSvVuK6a7uzVtrDp08QJgfXIsSOsjc6dGUTwPm+OpQ0kHxSTYrLW2npOVWD/X7
Sgv3ahxeSvVdjrm0WKjG2bW22KZGweO7Q7szstX+oYkQdEd3bfY4R4dQ11fzDA7VxGMUXueUxQcd
C6vVb7UmtEc8Pk2OOQ9dDDkWq16k2pGmlBqTde/7QF0NsHWJR0KWu0g6oz27A9lo95VhuoNcOIRQ
4/I5RCnuhVJZacKVOdP3nHkBtWfdhx4FAOKI0xQeyrDy5ZbeDp8c5SBYpZehrdDF/pjJkmMxeYuE
2ZYHdFxpreLwTiasrTcBzVNJFvehLz0TReOqvn6ZmawSNXlF5VxdNcFL63uaIF3qGG2CkeL7sJUt
9UpsaInwwgJDgTmEzNPEtQa1mzUYNLma3anZFskJNoOrhP16KVzV+EJmrImNDwrIX5t40Soong1M
DiRyl2p36SuhbZbUoct83fUmrg/I7bh2h7S9iq3Ik5NpF+GcM3zVqZmAKZ3h6nH2b1Txphq37aw5
9ddhhmjVo8cZ0l2IcQ/qrddGmyTJ6W7Wg12RYJAm4m5KVUDONIVFqCX4ulRcapGMQKsAAj4/xKlP
BxMg0NLfqWABC/K6MOdrscaOxv0todvIEQER+tdxoKLEQwS2iZv5viGsJg4ejHCEcYfFSsOkNCMQ
T/CRBdHWKAYCYiOac2bwLcYCIgyZN1Q8PMgyMWApOEtF9ea+Wg9zPwNEgmIXv9R0Qel7bwSzRucO
BUENSL3D/OjrHU0DWUJsTAz4OHvaKDoW9EzYPdMMVcAiWD4LL+p0z1wHc7TpeLumXLVJGdqScMnH
Wd+Yo7Jv2+i2VZCeWdiU0fQbnpk+woi2ReubpZi2Nt5ig3GKmKKEqeKuCDeJvjD7XyP4OmJuXYjZ
bQq6K1dKT+mFw6B8SSriosdho1vZho7DGpij3WvBBuWq7avdLtYx5yn0kgcUusNtOqe3VRO6WoF1
S489o+hoo17QXPTkhS2ufV0cVU2zbgjB6PKL3CK6FMciOe3L91RDvg952BSuJ4InQkVeh+V0oGFk
zyOU0La68lle7GTUL1QoLhDb1zhXNqMZr2UcuTVtdFXdBt/N7qEWH4MUl4rpw7PRt+NIOUbPN1qH
FtYI7watv/Kb5gn0OFibbpUsDAfq6pVyQaoNmjLsS3SmF8xm/k2scTRIiiOMLC7wwoPkPsihIMp4
bb5KRuqmQ+wVhnCbaIj31GvZ1/hcTrvMlLwFF5urg63LhTsFkpuir+wIjQHkB+jZjYXbmA6jKN90
030xPkM/XNUTEMEYPBntQD1UNmJy30xXWv4tJuE0YcWfapwL89UoXy3EbSnHTplflhKUtQitFp+Z
gJVN22nF3ZApth8+V+V0LbYA0mHPYH9EjW4DoLDRGHrWdOQnbpIu3utF+q1SwFuXz1rfvXQ1AYrI
XnW8CEXDboQ1skX4EKa3KktrXYlbwrQvy3T6FlgERlkTgTuYvSXybZQ6dRVUsdLQOQOs71GcrjMF
+OOtRsrOQH4C3tQsP6ijeClBHYdCs5JoL4xhvuFTQLQaTsYqxmhJEEmQY03Wd2oiYTO3MNNd13hg
y+5R0PpbsY94aIkztSkgQM2dDL70GcqOGl5IBopyUNEvZG7JbhPk4SppVK/ll3ZjT3TZc+ezb8D4
U7NXG5T5MPLt0ZXpdgmm9JOBzQBdWcyislFdpaF0oTNcnF2mwZ7YEtTW7ADlCg5Qu1jeEL0GbOh8
mLRW6PHMevTwM0CkKXqdoRNJgbip0XbzNUczcgi6Filj78VQySq80B0vfgTSrunuMmWn10Sb+lex
ONzO+cOkzNCiMrs28N6r8zHXNM8XsxvMbThycBKhd8mGngQPEMGjvxVTMomS14SvZCc/EnLxVFOx
R0fv+nLP6scJsvy9MxtXj6HA8HLlsNsE6wIW8Jq8Foe8M86WL0p2bRTXLF9i7wOtAQ6GKcI/aJAV
6vA4E8CY58/AMNltsxSbjWMOB8n4NiU4zZMLs5fPnZmWktXpyUWjqklnhna5JZ+cmTJMct28EKP+
rGJXr7CN7XEF3WgXeeG5COpz4y3Hx3fHw04kjaSI38aLLtUVHyHXfyldi25f4gRe9vD5ofukMvh2
MNMpbFKeEak/npYflTSN5tEiiCTetltlb24HT/XUvXHmBCgtB7zT26gjAEetpuqGtRR13l+WpDQz
2bfC4AxTfxEtjoR5X1aXfA19cmiicfS6XLNHEmL5jJzRc55Wd39c5LvBT3pIg+DHbSFwT4cdFJHw
RWANo49aHHsbC/J6BDbsEBKg78+fuT867b+/7pPpk5bAI8qI657gF8ms+ZNvOEl68NvMqXS4r9ru
8wcqnVREf7nYkwk0i5oylQYXq9idOyAS0GnWW5eI4egzio5ohy64hzOloo9qN+8vc5lm72atkcgY
gjIus61u5vmgcl4rb89cmPzRFFKp+9ESFnUABj+PMZgQ0S04kvTBUdXRr10o83ssu14Ol9euzrwZ
H16SqstU7yyVfdFJyUIR6k6XWig/nda52KhZ7dqt6N+fuaoPX8B3wyxX/e7OmUo4VwohjWyw0mtZ
L6+tSdwlY2dLyVNLpgTQaMlK923Coo5ZcEZwtnyNR7XCiBvhlgcdgSgyACCu6P+Ht+DkjlstnMp2
McWrwYVYPWVYDYxzL+e523zS5aGvPAxqxPVLOpkgX7pgPwr/3cyh6mXJOvHQp6onIcCTbxUscuIu
u5wdaeNfc0jwwk39mJ9VHn18QX8N9tbqffdAKyuDsQPgn1hIbIjjElxkeG15Zk17++78sqAuZesf
1/S24L4bJh1x8uoqbwNFDq93oGu/6CsqR6FD+3iTEk+vb/ttdSPckpjqihyvvfoyI3ptkzjRlXzm
FsvnrvpkGpcaUEGx4aoBy11ml+pa8gbdFi/wItcQC1+mS2T7++z3CRQ4/NkV9EXrS7wrbylQiJtz
X1H5pBH1YxF8d3dOZq6GW9mkvIcqAalUvaVAFF9zk+7nw+RKTo2OAIbvqnWpB1m2aaPxw9dRXVFY
sM+838tInz2nk/kdd4XlEzS7rFqDm38lmgbupAOX6VZ7AsfraC//zYA0NRQ6tMj8TlsOddhmlV+n
f1z6dbeOXPwftrSzdhQZzn/h1OXR/nKFfw942iboQI13hFmwJodLwi0pCAiDq0k+JkW8b3uAs+yM
fQPnKpvXaKIcqbxqDZtTpd0aIif4Ail03V0qWuoW1YKZbIhEYr1Vg3U5+04+VnD+tWsFgbePCTTR
KgKmM0ea6EMPh5S/pcNTHdAIyWrO7MaKVJubfFDhZvC36+q6EGOXoNT1mTu9fLt/uXAD0TzNKk2i
jfXz0m0ANS7CEmhZ46YE3s4uzKij9AB0T7mYPPCX7apcK1+Mkeb4OR3HmbGtk5hMvaREIPk85VZv
90aKWRTW3pjQhY92MZznM5f64ett0MajoGtalnbyPlVjBnhC5Ywt3RmdHaCq31IgdWHhaSuwgMDl
lvZ4dKV8PTPwh5Pr3cAnr89YZ3qStPlyj7NLKNTWftxUTg82zSk8gT3OmfE+XDhMQjtQNIlotJb7
/m5Z7Xu5EEydhaPbhbLTbumRrBtv8PyNf2Xs2pW8OSdz+HAD8G7Ek/3aaP35cSImfdusf+zAzw9z
Ksf5sSS+G+dktgbJlApjz4zB97gjQQxZ/uq5c8Cw3qTgDc69HB9uQ/8eTj+ZoMoCkR1jHhyWt0OI
F2AVuInbbzqPo8xKOgIetMv1uX3ox+eMd8Oe7NpkwCZEJfP8sD+BNdfWBFRSZC+8BGyswCafqCk7
0wOv60Gas4KcmT8fztd34y9//m7+CLXVjFXP+NCDV2gOIDjZzwTErjMvujsXb//xJuDdaCevpTXn
SRsny9Xe6G5+KLeK06ylvWQv6pz6EGxyBML9QvmzpRVv6oNvQ4a0RQoT/ztfgo/Ww3e/5uRdbVSR
vZfMr8kyaKHQpvovZ+7uR8sQX26R/8nge0579uKYmUWylPoWZTkZwPvkIt3bDZOYBWg/7L9LZ7Ts
p8K8t7fm/YgnR8duVnMRUDtLuEoQrHgQqabA6VsXfu10ArdT/FYDZdDiM5cqf/T+vB/4ZCEyJjx1
dDKoas4A8fzpJpioBIw5jf9DssSMqPWuSvsNqC9SSktPM+AJKcuhmkoLjird1/eUg11UDquS7lGu
Bw75gE4D3aZRtuJgXAZR60BTPrMz/fiWSarFUY2elnhaUuj6NDRJiFx225TRd2AI2GmXK0LP3c+n
w4fqCsNSAFhI5IGrp9Nh8gmZC6uOe/QkpjYfpZdhndFL97e93TnNYXaVdXJtHhqvc96+xivfrTaF
l6+Lu8A5t/bIH737ICNMfhHmPOQFP7/7de5redTMP7Z6sMCvl/JN9eo703V10W7EK5TFq2A1JGz7
pGtsWVfi7ed3BOPgr+8g4hgMgNoSlI7Q+OffoE+tXINymsAuBZfh3G2iUsJakgHpn7XvGEzWIC32
cC/spEI5T3xiFR+TQL+G1XsxkW1S06OhPmOAcIgaNlyyZufdg4G2vZqGGxVwQTPp9wbY18RQHV0t
H4QSmlIAH5esviurG57T3NiRhnlHM8KjJ7kzMFgrhoLHXb8gg9GlFezVmUrAFPw/IVF2YEv3Hew6
C2AGgMeVavhH6qO02JRtDT7QTnimMgQk0EMWLc7sMoqF+7QbMCtBzBXhlPZLtVLE/Ser+7wnwaPT
SaWau/kr0WIHORK3QAAdxQi+g7K8K2vFLXzO3O19ED12bW/7C/tYj4E20JgRiPFrBOFQYW2zwvtK
JrUlLdAOXEmAIPF7gRhRd0mtPNeV31wG1rg3J6KeAkXZa9GwM2eGHtksRMqmVds1EvNVCpPXCHHf
Js+JoLppCx3ekHkl6/XQJhdlozuzRhwV9V8MMqrymOYqNjaY4tus8W+spDgWme4qTQeH1K942ZNy
F0c0B4AgfSVoCCFRWtyYGW6uVjtOM31TXerIaLESQgmz6lZso8ghsTh38lr5UvjtTvFlQiQpJnTN
yprIINHJytZ0wqFCmfZISlhuFzePiyYHvptXdkdJf+gDDbOjYst5SchKvRXI0utiOiqlIh/qDCtW
WF3HseoYzfRKJfvaqNXXQtEwGwrf/bKhhR5Z9yTZgIgPns7M/9PtG6ZtzaQ/IEoKu/JfakTmKMI9
gR3pWHf6enKLXXUROhAQ19kL241VvorP7YyXF+r9IYARdVGSwYxKqO1h+f/8woWBacm+3NDlwqcP
XH016dZVNdwzfXR0LBSQ7EhCqgGBv0mrc6N/cL1I4XCqy2hqFEzrP4+eZJ029DIuU2ArT8TXke1K
HPvqOU7tajvd0wDrnPncN3FZx3655L8HNU62dhQkMqGBFOOk7Dga3IQABFfZLZ1rlETL1Dec4H7+
Im+6B1ILzzzhZUvz2eAnC1zbQdI3l8Fbp/sOWNiZN+0Dcdns7tb1St6fPYGcucXGyY6u0426h9Gz
DJhcktEDo9qT7OIVbyvAfmNwSGe+otX4+XV+PCrFHU4huGBOda3EeCGkShg1Rs/aGE9y+/DfDGAp
mABl/N2nNTHIvlo2NxMPcd4bmCdHMt8/H+GXsvvbq6FwBfxHBgGzPMp3e+Gu0ycLpBJ7Jwq24HEi
17/2D0xIPssjytxyZW3Fy/MViTcl+i9zBOML+k4MRLwdPw9sDfWczb1MCWSXXEYbaZOsnvWr0SVb
iG3Iue/+h4/q79FO6x8T/ClrrhgtVl57jCilennmRp5+1LmRfMopehuqqqLPOLmRAlsOsW6rySF+
Z08Z3KG7SXoqiNT494YDRj/JXhgHVwZaq6Q6BEg0G3G+pa9/ZyWKDQ7mx1v4/5XP/5Q4fv976fMi
d356KZr3eufl3/hD8KxZv6kwpGTIPvheDJSWfwme+SOdNqJE94JkTMXgZPOn3ln5TaEthkjawkXy
hmz4S++s/PYmmAT+sCgnAXr8J4LnX14Lk3REnZ2pxgaVv/H0YzFkWTqbJHityP7V7OC236ZekbgL
Oe2OrJHeQZ+/fXd7rn+8c+8F0MqvR9RlUIMljCIZxz/zZO62ui8RrEG3XTSjF8G09kPSdp6PVE1E
+GVKtWflFwJZQmnXimsLugo6HFNpvRlZkZSatkkERzLfys1zI97ASF/nVbfTOoQv5YUa7UARsqVF
1FH23UZvCFjPL0bleuiTJ0JgyKJp7BH6HAIxoEn+rUTSPQDAJ0slB60sQa/x6e5G01H665Co+Vgv
gD76a73BnA1UD0UMQlEt2oN6WM0x1mzRJPehWUdy6RAmv+3VBl0Jur5ZWlfs80wOiQsbDQM2STyW
vJG6GiVzC92BtEK/2kKctusCtWpHFKxFMQQo8iy3JJZmXllTUVOxtRI8F7HDDsVjwDnNusqVlOSj
7Yz9fxZnV52eAl1ZkanjlLApOzzwI/mNWj+skvQhJkKk0a8TI9pHIb13hSgL3UivmhzK8+81+xSk
cqsMvKsaadugSjaJPN73ZXjUyvwQ0VSvw+g+qiyv8IkunUAf+cbOTDTXD0qH3rSrwssmi/p/sXce
y41rW7b9l+rjBrzpEgC9RImyqQ5CSknw3uPr30DeqjgSk0+seq9bnRMnMiJzAyCw9zJzjel0vr4F
ukvhUcMpvl5VxbpI+WfG7CVSi1vIOfdCX+w0GZFcIwvvwZB+TnHp6NJIcwtBSCb0V3JaBre8OfFq
xP9YLvXPKpaw+0JzqaSAa3M0qQHozMioHC+VeSnY/HAlG6Pc1rtk0+eyI2nvA0RSs02wR8SLDAyt
hIcQNHL0WoXbT7fNOP0qpPth6jBlQMqkPzUjFzVl+GhsteGtmd4zAO4Ib49Wr7/CqVr2gAhjzBas
Wx3NcVispHZ4kdrA9saXaJ77R7EVGLc4Ar1O9WcxBVu9RiAvlsccx7cOgz3AONg3M/mmYiOjYBtd
N0u5njaScoAIAxG0cPPAwkDDWAbesJH9Pe5Sm7KiTeDtRkzFqIOvm+rNr/yruNHuJyPHpI4SO5Ll
W8jcezXvBEc262khdgToYnUVNP1tbZbbVgeoZeXlsW6sF0FXnVzx3EwxruFAb3J4Ekqub1A9HMKh
P1gi12XoLoaJjoZvKkaveCoqdmL5N2o3HSffOAZ9s59a3MS0mdepb7Qsdk0/fYVD9QCJ2KuCO0/R
XztZX2Et6+A0tYoV402d0puBK1W0HLsF+XeQi5tCljB5mzPJfJ9r6jV2BU5c1Z9jQ9Q41s+qCFBP
1W8YKUV6B5klqI6VuE2aYypBDB6VHaa+GYqnHPbsAL7ZkFy/Q60ZL2enHcDVq8o03+tSwNRJ+a3l
4t6YUOnAQJH61DaAmqY+EK/G0Nh2LDQ4CSmS+RpU6ZIS6QrHyOveMpe9piz7IgXkd62aCLqH+MUK
dXARgWsKPnUXP/1okYWlgf4KS+2aBA7f+psiMVyQ37dVLEJ2NVelp1zFsV5fCIXnKOZrlDNv51QZ
NE03TJHHcRLltOMoC60i+n/qLOk2XsUblEYXZ1NPR/EZSCZ+03SNDIfZPzqO36OppgLlXALK/fds
qr9Xb71VYCMBdn6HmwlJARnnAsuPbTYhiLmUYJ1GV/PqsJEUUYeVx6DOSXm8QrOEa4tMxQRrYa16
6xD7/zmj/jeY+Q+L5Oj/Hsysqo/s9fvs1vwX/hneUohgePoodqjkKfww/4mm0qV/AS8krAYJxTwH
lg3/BDPyv2YmlQhtj7TFIAb6Z3hL+hf5MaGHNkcDRLH/s2DmNAk1DVlhXIWLILGYh8W+v5W9MvhC
jMOWU0gDqgTmJyncqGK+KfEsqQC4I+VaDMDsY02nEl2vIxnykoA5mfDkF+1dp4+YJRfrL0/wTLzz
99v6/aoIAL+mPFSGU9OquapBfzX6DOCv5fy8wt99nD83biGlmr/5v5IbD1m0B3OJJZbdXnLAU+HB
cwRhtKxWSJkvfX9/d1S+r3ea3oSmP446tk7OPFGiYgMozl5QjbcGDmSbsraKrYM+lItQfrPi8NeF
uz37QBkiBJggUdc57bEOWldGEo1Wx2hpWaj+xoMYFsPf77LpmIz+Ghcx1DklkN9m3eIw1ngh4GPR
NQL/+edr+Wu/nR+EPr/X5FsMD56Ud6eqxTFM4MFXxa86f0uMW6uF+WjeE/LbJiVHLBKWPy/5V7/j
ZMmTza8umHwovDpylOm6CH7l4nWTHX9e4m+92MkaJ8dImQU+3l1NhFQCFKMbX+NHum8fBNdAFZfy
U9s5uohLfB5IiqfH17yuCZJzJsSSjZwcK6MYi15qsq6q1FsBnS86+PU4Nb8ykBLMFg0ro4dGNYgr
feJoF1+nVsSw9E0voh2vIQNFTLCBGK+7cVlrt0GBDYpYGdclnmpTpd0PBRhmLbwSCmQEOq6cUX2V
qcZSEF5KGfXskO3q6S2LHlpaVboerlsTld4g3hRh4bZywnxmdtsgKA1UbzWqd1iMHrVExAFua/kA
z6183aFi8Jq3OIZG622EEO4urg6Ykdq+pv7GwBQBN60piwGXtto0snwYy9rNTYT+UXhn9OmVRbox
UDovq/5OIwJucQHLInktNmxo+LVVIO0nuDZ0vR4SfKaw10Nr0DoC/i1RWx66P452jKd7mD0qyp2V
ajehaqzBGC7rathZCn6cI96MHTgzrJEnVXaYKVlUKvasKQrhKfPejV65jnOdYQSrXnmBuYHbRvyF
RVSQXcWCRXu/3EaBtQIS7+qqtg+JvgMvdICRMnthLhImV2ZrtZHQvkvUdaDKe1NTj2qFGrzEU8bC
mMq0oo1aPhKiO3CMMNMcVvJoOVj8LWSxxPIlW1e4+KYaNsZmvRaHR6y0MTT8iKd+jZl3adGNMCng
lNqNjhUgBhwuPHi3T2Q37sbnsRQf1Lhb1WwKkYiZQl0s+yx3xiK7UI/5u9Ezv7oW84yM7ZuUY052
AtXvMyGs2RJNLGJKk9Yue7DRruVMPlga3Sde4JG0BeOUHVjhHX8Oo74kKxuF20xp7a7u1pVvUoi/
ne0vLG98Lfx8mQfRhfPo7Nc9b56gmwxJUdSTr8wUhsSrGzYtpobv1c/sJrD5jZ1cWJTOhIZZXyoP
6Z10CVp0buP6uuz88X8p/YFPHY2RlNQpe8lNEfOUHdlErF46DM9FAV/XOfklps5MBhE7eke+De7x
7HksryHaAYpHJKJtqbcn18ODXlP10y4tfe44oNijEpNKhswY+/dbDGTdairmMOawmDG60NW3w5JP
nUY8PP8FpodPZueGe/M3+4Dp75rVpeLKuZuXZZkpeXmehz8V5ZAgjyTnQ+SMeuZE5FwqVgJDeRwg
T056tvr5oDi3X39dbT6pv/yklWUWIAy534mEGkDvWhi1JX65S3z1fl7p3JNV5/YNfUyGlf+ihksy
cluZ+wmQDk4FWPBoXLVNznQnvS+zXuAovymj+59Xna//WzrFR/111ZP7wwy2VsY+5aMO5IUaArjq
L9zXXwXxOWYF8EQdEBQ193Xytgo4l2p47DDwe4hfp7toU2yERXEHD9F4GH/LCCPXNBVmTMaFe/tb
njmvDGOWMqJsUhc/qcINnT8ykIX+rnJk0C0qXC/2bfNRWQY2lo/hg2BbHPeKXR/0ZWUHLmMw6lvs
JA+XDv5zOwM5Axxu0OcK7I7vr9GIJdIQqxgxe914FY7BOlTImY2LQpxzr6vK5mygFGe+4Q/a7cvr
2uEV1eO5w86wCm7AKqLwtNVNuoJX6WaPUPa5ybK2L1GP5ojs9C3SUF1C8zVU9A8nDzpq2qgj8Cea
qqS1Vt/76cBAHXUkncmg5hj5l9AuZ/MBDZk6DxMdhHTKE/Dwj2r7KCbyL/CazQv8OfF2a3dViXaN
hoCJ+CMPtoY+7rxevLLywf75w1HOPWrqAzpVZXU2Fzy5Z4m3ulGMnDPGG2ctCtPKMdZUsE9THXp4
bOO3tEApsFak3q4ryTWinO/6VS3SzSQjWOrfU1l1gzqkbOJtYNhW1lMlJGtxzDbdbMVSUtYQgGV2
w9pKKXb6GshD2dpk7e9EweHGKB6bObIyZJihyoWRnFMkHgUQKCEicgqJQJV88yRCJjnujUwj3mnZ
4TsHVywItIuAMx6/r0V6TNfYFh9w31j5N9UrGmvcKOPf0a1+KVQ/t0Xps6qXMvsMrDs5cpgtLvBV
ZIuizHsNknTWMXc7dMxUmK9lxiD+G4Cdc5vx1zVPTnJsAfMcXS0nuZu+0sZbxC5h5Vt2Fywhz2Nq
uGkeFZs3m2Lgommcn9+tc7vFzPehUI7CVjxtIZYYLclexvCfjwmSkW8kD8upC7+vdGmRk50/gUDZ
hAmLqCvrN6bRKCx8N1yVz+ozfjCPGM83C+HXJXTR2QcrUyeZjwKYGCdvVWb1BTOgPNiWCdHMT5di
AwlQYIqSPEQblMVAERvEmPvzE53bU3/tUPo/657OJzSRkSQSXmAw8yDn6tFizr3wo4DswCRgt4eE
bSaYy2DNw1yhKU+MMz/yXdhqdtQMYeWTskhjfWETOftqE1TPvFgat6fRlCCp8STOOUWc08/UQ7vH
ueXCnV9a4+RVtigNSFLME9cO3u2wlxaRgx+lbdzWe+1PZ/hS7eTso/5yU6dnHQ7Ncp0wFJx5Vw1N
2R4Dz5CBhxbPnXL8VHHG/vkWlbnqdXr86F9WnK/o66knDtI0StyieeUxVulIxP2eDTTcYe6BWtit
5xSuscVH5ppSCQ1xeZHf8d8lJvH2sIq27Xq8OI1x6bmfvOlVITaaMHJRHjPIInPYQ/nw832f/4T/
ue/TIpWh6m2WzLtU49AFWlH+WXe7+agfner6v6f8+XvGhGNhPuPnuIoS5Gk9qJq0EdzCPJjssDPu
mxtRXWi7+ra8UtYcWtrRgBaJQwYkk6tgW99Zm/JQXYni4pIO8tzzNTSVMU5yAdrIJ+evj5tdVXiE
VLF/CIsHqbgkujnTAuBWv6wwX8GX18qKSkPG+IgRGf82Bn0bxC9VbNqh+rvp4Z5MCBtrRJUMAxTe
choOg+VIre/KXeMGo+moOnK11NqYON2PknrhpT/FJP45nw0NocyfBgVlwu9XhyBs9HHYpB6xra/D
I7Pw3SbchlfTrQKu+N3bpXcXKU5nnzndeoaCQZTRH/m+Zt54qtG2xHkYY8oEAiRgSyzOsx3O3ovk
mDuMY1wa7cF8hH/19PM2SIpEYKG0fU4TiCb1mro0rNAZYJAmoF2Ma3F4EZp1BA5H0t/hLMELYCwS
yIwvvsTBwcgAozTQ8ftjE1v3Mbko7pWIB0e7pWghF6Ub954zAZH3sF6nAcicO8lBODmRpW9EvAMn
kdgMiILu4yrQM9gePBrie5doK79nxhSjVgz2UHMWwNglLLsAUkva73GadilNs264zfNDVmpLsX0E
oLPssVRpIZ5JLSyVQrqLJCb3h8zWkhA9AJYPXspELiZX2BZ5+INT1qHG+xJkdP7hL5bZsRCNK1UT
KAFjttmKbz2vWdQH+w7Od+DBLTHjal0IM9hJ39CKdfgLtqnmWJ53iywN6PXTNAWPYVbvPp51Ufib
UHQht3tTvhPxL5isaUn8ZetDbZcd3fTE0O6y/lHox5UMrgqO+zIHe9Anuq3J0ZVfMnOX4j1AqKAy
Yp/eeelMrVl5BjWoqt/pNW1us7+SMIfEEXIEMRYSIwYPnVHhZ9Hc9NhxyzpKBrG8i5MAoga/R5Pe
hx5+VrHvhHQ4PU1xA0ly1ApTAdp+UTZuE791NJMRK2qnzFFuYnoOrTy6pfQSw4BIR8MtStktcaas
9RS+f4wRg7Ax1cLuIo770HwRcUnMNBGF60slDrMZw1YRaXdjT2YYb1mlu9VMT6qT7VggFml0CIs6
EnR8uklijbfAyFY6fWmfbjiK+G2ayvhsP2SyjIECzKa0dHNVWAwDQmFaqx0fzGjAALOcQkl3kTYs
Jpk3IoqWGW7X+NWyYxaLkerN9CT1hU1vAI+KGmReuYobOCd1emxlYeFHwrKTbuIGbwr92fDfrUb9
UPydUtRLzE0Xbagx9/AgYPMQwK4rhMdAuRbU1xheA2+KncqgdFSDJnB0oBbhdh24gm5wrRIztbpc
+QEiVQJ7copaLMAngIapGCEPnuYfJ5+MdTUPjvfVrsWU0ozkhSCQvVu4PPvrVkZlO2BJQDNqFH8F
Q+vQw7IznMkE03MSX3D67qW0DFfoO1fxyIv6bj2ltd339DgwEBl610xG/BvxW+JrqCn4GtZnVt82
YXwnIfs1/WaVtJKjKO++SN2+2jMI4g7UvCqwO61600XoJPTWiYRpWSZQrgxGX9mxzCnD/ENq34JO
votD/eBLxqfCW6IE1bZJxm1mvvIo8RxhmODYROJtm/iLpPWvguE9aUMyy+4A9eOJde4Hf9j2Zftb
5CfuAn+VdN1Sn6a3tI0/Cjq2jTmxTbSu3o5PkqC7Zp/9qrrpRquVW6Zktz0yFk2ZHjokC5rnf3qj
fy8X6pOUV7ctCJlaiOy0eTFBXI0UTEfqMlUur6tqAHPFW6Ho04eJO4qKw9VQClt8vJ0UFogJSwSB
OENcxl4SoPWIUM0S6VXIm6vGnC1ZlNbRB97zlOkNTbrBZnGNf+lCj6HriNI+LZgTsNADBEDiKv0o
Ydxul7G5hhy3y8Fw6UhHBMHCXZseFYYXyCjj2ZICTeoIYmyMtI0qRcveLG+60XzSuzRYRFkBICt6
DvH8suNyWA9t6qrE/k1DMVaPdlqXvtRxfk/dni8VY2cc0qLt1GSLNAZBlYwgthSE4uMu6d5S8r7S
3Cqd745dtQ2JmCUztYX+0Aq9ncvmvQbpwK8YQ9QH24wMx8uYIqfQ30090+PsCQFmcFkFZ2hgSKq9
7lXh0I/qvkZJjx/niizUUahbS52ySDQF0wpmeivTbigPeQbCp1EFWIKERvDdZrpXRrA4YMBb+Pyh
dwAHi4G68Jqowy7y2mfPEqBNjbg917h3ek+ZD+EaRa1cJstQ9HdyM+WLIsbuMupdzEu5XPFOtdBc
AXkLjZe+NDeh1W0CUFUDG2xB86OhJWihFsuR16cTH7K0DPEaF3sFTBwdCRrBONIREyTrRoeAF4XI
soJZtKXxdtSSuPLr54rPPvatpVbVaz6ErURHaBizpRZTCdQOTQeHEmdST/tMs+od+tvBAA++0AR9
PeRPVv3UyuKWJZZYRuPcchQTqAv1ax0xJyHwdgWMxKrrJn5UzDdudqHVxrYEB2OEz036K0lHxyte
A9y4cu0ZfdFaqyr8pbOFxnHRgHqWqdVJyLY0UXDbulj5iu6UIW1tq7VbftowfaxkjFE7pjz4RU2K
tKawBwDP5hm7Wp1ArfsQpNyZVIoGQLNmhNw8O47T8BWUQ1cKTZowcJsMfJWVei2FsKOskenOiakN
hhcazuBukUQSp1W8jFs+prbZ11AKRzVaFtqFDsvZohY5P0xki+wfK6vv4VUrTKEFvh6vvfW0lF0o
Vna9JOAgTbssMTnbJIHvgiiBVN9Q9JMAug2Hsg8G/NF9btKXQntoRjtE65TVfJ50Lyov3ox4X1lY
cWbYy4f9tNYKc5u1k83ow4Io8RKRehbRn4Z6JrYEloGkFNnkyTWZWjmUes8TMA7DXlnj1WPHm36T
kKH9nDvNSehPC52kjJaFxUVksZCq5qT7jGfnEIr6jww/31Da/LzYmbBZlSwRgq8J/ZcS3ffftZdL
7BYnDqFSwEBD3EVZfCnLP1PN+bqEcjKdEPeUfaF9EpnfYehFIjjtegaFnlRGlPOlHjEFGV5USZxr
CX5b9SQHKSslHVP1Tz4wovt0/AOTN/bodvf9igkUYS1uBlvZFgtxP13J6/ENiNzy52d75of8dgkn
34wVWw0EFkooAbM2xntWVYuibXEVvZ8tr35e69JDPnk7VT+scn/iIUfaH9nkqH0E3e3Pa5zL677d
0EnWqbAvBGWBo6J4y2zrDbG4rd7Mz3Ge7EuX/t2les3fQ5cMC+BLOnfTeDn/yq+K1NCrUudXlDjk
fQlYqs5UIZNhhk9lu5VwMnvz+d8qfkgIwVrvaETaLgB5OiGuLbH8ziZbTwE2l0/g9Bbl5GFwuw9r
HIBjrt/Ds6b5T0TV/+rX/sMi//1Bv9a+vn8keVt8fJXjz3/nHwkb6rX5FSJVNjHa4ov4KmGz0KdB
99EZmJyPhP/S4+v/mj0XkaihrGQ6Rudv/Rd/XPuXCXsIV0W6vjTRdON/pMf/u1hn0imiFss1Shgq
cA1fqyplIvW+pGBlOPu0rxRIX3PAvA1vMjd6uQT6OlPDoYFBR4wGJKosBkq+r4aza5hISIVpiDX7
catvCeMcMhW2p5DW3+RWu3if82Xpu2J16cv6eyh4HnygSKPMeh/u+GTj72KxJGLAeXAGsjQ3jOQg
V63vq5V2aTrtz0TB9wNtXoopNODeqB5OraOExkKNA8TSyVQyWwVHNdDI9K6fQpr0hhqucileCq28
SkJv22nhKtUajMbVdcEMjxJspuqg9eUm8KELFsNHEBR3QuQpZJAyiBErei51SqpiT3oob2oPqUGF
RThg3LuwU/apFrqJ8qEixW+UGh/CXULFoVD3vkK9ZvxUPH1ZFk99+WmZh5EBU6bdXTPe1XSdNeTu
A72xIT/W9WNATaCd7qPusbHkhQwonIHQsINnbRFxM36W1iWlinu1R280pVBV0eRKB7ld94FuW+VO
SXtk4ZRoIDgOZbPouo/SO/jatQlTM8Kr0RQ+o+A5RdTvC1By41dmzhjbzO04N9cicqGgnxZpubf6
l9Zv3WZ2ThTJL6P7SmjdWv5IosBJGIjQwwffRN7iPYgYLZdjjg2keFD93xbVfBKDqVyJyDSL2U7Q
W6lzsQnTwMq8a9RtUT0V3uhQFloK5NpR/tJFt2P0IEgpOf7essZdofduCJudcis0ZQYO411RqGtZ
8NeWf9cTXzdtuGTnXlSSiuNb80tWmMzIr1IfJqN32w7PfnfdEmoDhfABFXbjRg/Nld9V+8CnX9fu
RcLsKv0M1XcNunfygorVFtTKKdq1X4E5lt7jKT+o5bYmW5P6AY5EsCCkXjTUljTk/pb3wQzxMprT
lRRwNciFGEKo2b/PfZyi+yVIK5yZsY3WwkvR8t+n8fc3/uTTVgcvisuej6tbKkschtfo2wY7eS2X
wkbjD9Vrf3lp6u1M+ZtF0WUjv8GmQT6tuoZBIluDxu4FEKZ36yPgZCj6oIoTB9jQbMwUuYGbLwu7
XbQLTNbteGFtLtVEz14GxWmYgvPYlXjaOAonDOyLeRP1X3FOIlvQljkKnPo6cQLHgvLF8P1ege0X
b2ZbL9+GouhcUqyc6T/QJGY2j2YeimR00983VxzzRiNtRTbXqLcn3rCUud8KPkQEB3qqUR2DaZga
eJExGD7mTESFUjgivyx8tyIjvRCenRrXURL/fj2cYV+PlsSoByO1uJ6o8mCbwvunIlYb1mts7TJN
d2FaoDl8CMrKJoffWvI9qDvKhdkxrLVoge/3Khu6jTopu1+1kjxoQnZRuPB3LoAEm4QL9ZSEeOF0
MmwoB6VhrwbU4A6O/Agq4Sp7Sl4ZkV+Q+l+Pu0sd1zP6G1bkVNCtOcDjGP/+VITBkHOzzMEFLNPr
5l4tbfoF0LGK3cTsxiJ7jW/6Q/RSM4N2yc/ujIiAWVuDobv5fkFgnvQC03iI6mhk7d6Wt5OD/g5H
sWqnYIrp/VI36kJ8Vpfp0rs2r/pd6mRXgXuJyTOfsd8PRi7hzzwFE4ho8U9eiqzHsNKHokWfBLs7
nOf+IPAu+jadv1XkRAa9EQmP6pNbhXqspADMWxpj+gpAHbri9Lq9RuNpz/1W/4Yyzux0cQMbzs6u
5J1/cWrkTLzBvX65hpOsFmcF0ZgsrmEm0SF3gqsUb4TtZZcq+e+xSmMmfjCCy3guMpjT0CZHf6iL
WV5D98UBm2pBY1Ha8T6j5KHxMtfE2FfnJJmNGrTwtzir6PNmnXrqNmz2UvpWBr0NKNltOIMnxXTV
9sNsCQxksXK0rHqU9M8p+I3WbxMFD1WQ0KzpN9IUH0wZVP6QHaXIcnF6b4kDojYiYFC21aS6vTI6
U5RAyYbsHrccwtpGMl6SYHiiMV1Ql6537ShhW8kZEUMrV8Z1o9G56lK7VPBliJpV5CWP0aS/h6H8
a8RYwpN3XbcFpRrhqJQfvVo96ImBoW3CTWHOOUmUmhHqjMZ2rD/U3mR+nbpVghcEc4omBrx0rxaM
a9h04kFI1FjwIp6kcN7ENKSbdBEwopGK5UGOpR0znB5lrhHdqE5NtyTz8rEpyBUK2aWxzOWdpqAK
nJ5Tz3Tzhpm66zCMkOAmjtRdExPs2vjRL9/HaFcW75Gybj3CXQ78PnmkRADcWXXaoneCSF3iHrdA
tqxXHzEDj1BLfBr1BbIa4T1N3krl3RCBldSvfbISdRyph/tA3EBfWAyY4XTchBfd5GWw0AGQq0FK
F61a+HDu67RnjA5wWaPt/FZdcpy6qWA5xlATsRG5iGBN1I+J5Wf/IFv06qUlBFcexGSxTdfCjJeO
hbU+FStZ+6ya/LoerKUk0oVtfudKdfRb/MNLzISCAQA0Tb0qjVapb9IaEBS2cQuOtNlvpkiodo1W
OLzMFfX49jbx+zsjz9ZhQ3utUDYRiPU4Pga5fz9gA5HMz+CmMG/EXHrt/d3kJ3Y4eK4PUQiVl12m
xS+xbTBb737XmbfW8D3v+CeyMtk0HQ9kejR4uKrEiTdWbs9k49RJ2zyRnC9p382/d7CvQ8Z/hz8M
F7Ofo4Jlw6F+931bb8R2FFButk6Izo/h9/UkmYs8mY4/L3NGRPl9nZN9LW/62h9r1lFXs10oAWB/
VR4lbD2AUMS2uhh51VelgiOe9vlvl+PYqSUbH+r0Tb4Q9J2/aTJUCAcmE1cnNx3nUmUhKW+drDiE
1mNg7qLukjDq7xrkPLUta8yMIx2FKPn9wUJl9gVRZ43cvDbx+NWSXyYurM0MW2I3G5JmoZkPgvH0
84M+ExgQRpGn4iiqGtqpMopuKjqjxGicnAEAP9xPw6+fFzgz04R2/58V/pweX/QMYhGLvl9JzX9C
vWs7vM3W4lJxOXZXP6919mY0iYcIaGOuKnx/ho2nRbnMwBmmBbrtF7dB8/7zAmdOdfYMihtUr0Hb
nhaKNbmqClUC5SUYUDyau5D3stBzO8h5KRRSHd1J5Yef1zxTMbdg3hDpyqZhMV5w8mYkch3BmSbq
7pbCb90uV+FDvYxXwsO4/APZ+BWsxsup/fyBnQQwcH3QuVDVYR51hih8jWo7aQx9YT7UuyVmf/Gi
/4iWljtsO3ceQg2dfCYYOPnh/yFw+iP9RDXHL4gI9Pu6qkxfTJO9hmg9X6pBPnturlpd3kOzsilE
rBpkL1YVXPhlz706GvUplSlH2AnqSbhaTXzehpA1DnmzHTXsK9H/5wrzFXz5DhqjzGPcYFvAIkc/
3CXZ28/vCVqoMz/Z13s4+ckqMbImoeBL64xNoCELSnljhGyZ0TkMrJJkCau7KtA2ggaJMpeXUpA5
mm+BGFDfUaTsGy/YQrN96OPPTKXhacnRGlnAoh/LtQqZWwqrZZUzd1Q/ZOlnNNzqVXUnB+q+ncZN
1N5LREJGoCIgfVcSCroVNSH6h0U8upxONOfoairTEhHVgtHnvaF+YIviJBkMRWY3szZcebm3t6Sj
XmHLY/X2OHQfgarsyuSzXFTNc4nOWsIKI2DAuzef/NGws5KcG22sEPhXaT/ZZvHZAw0jEgm9/nbU
oDG3hRPiGZZZHlxxD8HMUauRCjDnPA2Ynkipq1OxodEXLBK/u2lKC72HdJX0sDM1YalN08pqsRGp
c82NxepZGYZVEAW7ajKvRtO8qZVmNYp0soAlBEp4TQHLhUCwynGHsL3IewsQFqRp4fRKtcmPpoLG
Y/buaPBXTcrsIewT0BK63UyymyKVSYrkUemNKwttQTYreDQ6Yxoih7a0C6FaR1W1zS2J9RNMDdGM
8KxFmRJOyrSbYiZEmPld0l0PIkoR4jkzOyTWragBQo4sajSiK8gGXipUrAAY+lXshmFil/ouiGQm
1XQa7Cm+Kdc+ShUxfNaacVmii9EKydYD82kohL3VxncTKks9GA/Zb0NZKM+gOGcvs4U1oc6Qsasf
sTewBKdrQu6EHJch0m6oHREr9YHW9og2PbyX8+4jS9qrKsTcLYHU18Q3XaMvCW42kgCWzqidNtfX
U9/YwyjyDDsAA7m2UqTmri3fGB/FHE5fw126SYLWNs1kZRBQ+cncQX/DHQ3d7V0aSmTkKY3wh66S
7JaGmNmZDg1RuylFuATVrqpefSQAo/7YW4hemmSJY+WhTiWIcmRTUejo3V0weptWRHDvCyhuAnNb
Y6LQQR/GXnMfxuMGWNAiyw6tKGx5IRmSFDjJDWx01U+zvwftsGwMHTs9AaM9KsGeSbDMS0WtLY14
tf1mOVSNy754lLyCj7a+jZC8JUR6Q9pt2p4hCpryDVqZsn7Ooo+8Se0gOUipsWSUcxGNd5mQuFpH
wMrsgZhbC10h9hUFR5If2ujYl0fGG5yOqCJXko3W1riRYI9ZUrvTUDho8Eux9KLUiwBlXCgUWZFM
LeuMsS60iGNJ9almvG38XUxAIaYHOXkNdGJUne65/iimmttAGmdSqUgamylMx1Kfuuq5F4+Barne
KEqIGoSbIM5/yRKl1VgEmSS8Kc1HyVeghOV1P76qUnDdKZnbx+oNG9GmwQuuLF5yNbB9ScDOJX1R
0UEWZbjO8Be0WsXto5fOLBymxBBZMMoYkSyMhxF3wmBqPgvrxePdsQIK0BGWIiF2Utq0HNqbzNDs
oCghivTUlj+NenJECbcV7NSUnKwkDY19gxBG7sI91taZtM/ZYE0Ic2mJpreQbtGpbETpaEjU21W0
7ILlNoa8xkEuXNTRVaMIhyytD6kPo3B8K3LxmA6wAdFdSQ2pCQqqDO7hIIaHVIkmZzD1lYScytJI
7wbpl1iIG2NMKZyXvMm3jGst20letklwJVrPEE1WIQ5IIhmZhYQJ9cp2yn/7XbzukZqXybTJu8gl
i1s31MNxW0uL/dS8GuImL56aKrjpi3Yh1seMFMgLOkfolxYwk0x+E+sBYPuzLGHLRXveGo89ZKFg
0KjHXzVkXE19XfNZJM1NgD+Nojx0pXYX52+jdVSbR83PHc9406hPByMDv4LmCLiJZcpBQncYicHS
sCrgN7nTQV6bqO5mU/ZszaxxWgaS2S5CVKXJ1RRz5c2KEZ9tZumrSBcpW2cY5EVAb2VU5Rmnwruu
F5hWTzjM8f353k2rkgcA2pz7seY26B4MXAHb9K2NRxypfNvSKieIIZW3N3HNO1ZsO/mQlO2vGk/o
rPjthxgKVez7g2z3erxgzM8VW6SE+W05lbYQJtdG1Wy7ItsrZmGLdekEmWBXrWHLdb6tUFOxfFib
60jAqG2QF1004Kklr+uWns+EvVVPJ6qKLFsr610hBkcF71nBj7ZNmbp26OU2fVHEIdFvOcUpTevH
Rxy01PZ9QIkj/B/SzmPJcSRL16/SNnu0QQuzmVkQAGWQDK02sIjISGit8fT3Q/S0dSSTk6y+s6us
rKJDONyP/+cXJQyVlq4ojwKggC7GMEGc8FcpYXDJ5N/XqmCDJNt+1T0WZB36EEUNWMJlacKVhLbF
6iL2NQmXOBRbP1UxWkQ5ZMyp/RQSZVPqH6m2qVV5W0R7q31QYeNUENFqyjLvUVZvtfEqqd/yIrVD
eIxpkbmCF7gqdCf8txYxH6ep00chR1LzdIhr1jqBhNlJ2kKFyGeGLO4tCbzBa0++pC/emU2PFIET
a+GJ66QO9jJMJ0+a3Cke12InsBcY29SQrviJm4lvVk8ERFjIE2fEB7VyPVovWvtBLqWjmsYipcOh
Rjhhd/1ta1arZICMn9APKIKruM7vNFheFdWeGUJAhFY3jv2ioc/iid6irazHXuvXKsmFEwwpHUf7
3rxJ1XhllYAqUb+aPJwJKtg/xUaWNDsZk6tqhEclddg4Sa4iwd8RVlZ+3bKelBb5aGFBvOSxSp8g
z7sB7ly6uoiCz5TWTNgK5C3pR70Kb3qdtN8gdEdZvRrIjqt98uQ0nGJHIO4A8zCd3Tl8UMFHdIIW
YwKsAp5CxuvWS4i0Tcz0rzcBOJFaIIwdbr1EWzQFJ2RxXPnNz0Z4lOU5zFU5YFjkAjpo5D9xhVig
riXi96xi3E2tcPAagA4W3EYK7q24v1Ib4Z3z/q1UyBhttrYRJrsw7/mahnWdCe9p9dG2gj36/SZi
1dblgxxMCz3bmhaQY5AefRyBMH49ZkYr2xBDAT0E63PqR4O72mugHwZ1oIkBc1G/4PgDo6NqDlmW
X2v+QabrZ9XPutGvegFWG5+5rNQbRfWIu0MYQHqwufPFYVkUrY26dBMI5iarSS8Mp9VUvqqNQkDb
VdwxU8RmW0q5/efq+wwyCXsKbABZjaRjuHICWGDGAoXSBPAN6FNJDqhUs0m36YN00LSd8lNxxbV+
AZY4d2b5NuTpaTRL1TAuWpms6viH5j310v+Erv/v8c3zqef0EPhthLk9//3M0isKjkDkvznds74l
3eIGZuvCPMrL1Kn2l80kv8wifxsPryUyHihD0Pv/Op7ugZtFckLq7RAu57o91V47SWdWydgv4OSb
ZGRRzoXR5BYx8SqU817b2WqJ7bQqrKBsL4rhkFiwq2CH1FiSTY1+A1vTlQssHeN+k+uUL9JoK+3I
SkDoMemzeZ0cWyncQOFeiYGAKgzmEsDigg72rkuaF1VI14WlEEFcPQ4FFvPEqmKq4MB7tmsiQGWp
2GhGXLmxEoLbqRdwjTMUPRLUZUSfOFLqimqcHIqTIRCT3qiBvZ1ZZ0Q00RNfp2Ot8iVGaBem1Zmp
/Mto5gmri685l0KV0aINPF1nelJuBUimdudKzOJU21/qb/4OqzAgnrpMNQn3o9P25pCNoyGqU/0F
9mXLDnXn7LBziX13rlOHKaOMQ8PsgfJbsyQtBcUsM7lGX9m7xrIizMRurttHyQld/2HYEU9Oj3pB
SOVtFy+a28C91BY7h6qIwIhzLjdkmNNVIpIyNVc1hATgObtuIoJvUxfw7INx1Ziff16Szi0P38c6
bcu0keKH81haUmOM8qT7F+gfM55w+rXOUl1LxNNW+fLZ/L46hKnl53WQAYtiDyMVmd21oaviXv7n
+ziLIBrfVoUT5IQ6sU87DeSkxQPF57Cnd8dY3FXyUXP18a7o84VWYfscKs6fR/59XrKmfxv4BFCR
2jEz87qmj7iF+r1udgRqbP9CXMi5N4WBvDzThbD7O/XQjcxKV3IJa/XeFqGX4K4fb2f1PKUUrjzr
dJntp5c/39o5rOjbkKciPlzJrX7IGbKguqXpnJJPG4oHQbm0mJybJN8HOu3WTwiDso5NKnxsrkQX
it8ycGIbe/ctBGeXuuAiQ+DC49ROdq2A2FpfGhhSxpC0KkzXHy7ZgVwa4mSjyvouVWWfKTk1pi0L
yV2eXtJZXnhw+skqTH5kCvyJmEX3Dor8YM7M9uAS8/l3WhxL0b9m3unK24gax/2eQSxEZ1n9qpp3
OQaXJjHQo/QYyM9pjIwLlDuAB/XnGXhmm7EAMmZoW8Upl1TMXzf7aMjz1pua2hk+SIG+LlemUzve
UdvOvJHLWXHn2tS/jHfSxfHKRNajmuLCP8zMnW4NSWiVbS+XMWe261/v7KQW1CFIivjSNl+m7dq6
W0NyIIpn1sYiJbvwHM8tUrArTRhCECx/sxvxxhSllshj7NjQFLh+/RJ39otMgzPTEcUr+zMkTR0a
0snTi3xBryetQPML06bKP8dWXGdpeCnQZP5wTvYUZAEqJBWgf80STx5dFRlGJ8yzni42hgfrmcjQ
viDWZ62Qd9lFsqSpnmm8YewH2461njs7raIFNR/lWoTFBQHnUKP36+jjxyU4Uh8RPv6poNcQ+3yt
i/W2Nm8G7d3LhU/EhATIN04o4BChDnSb1Dv8SJZZSX3ZwMvK1HZhkFOhjqGtTWA/5qtCrERxENtX
0bwzObnJyaYMi11lWE4nTLcVgI2UK3Yf3sUj9A0smyfvWNL0VW8aaHxinLpesk3qDiYiBnIlKRaY
gMjBPT7EemiRQJ4Ab1kLuZdusGp6bOJx78fptehL8CXkRSVr67qh3ACfWwhRujSmaAljQaOLbbyl
omHAg/BuLeRcOiheUN1UI1AaRxm9t64TRV6G2oi5CaZW8mvdEU0x0Y4ah9fUt7ZKRdqK9jqIFKaB
tqsETF9MmmQeLv6oH4VSwMmWc3wSHZqUg3YbOhk4bZlp7D8TJ1K1QL+s27UWHnV+QCjUnal6dkeQ
hfEcCNJGp+M8WPdeoKxMk2dQYRsHZggYiO7/uo7AVWUMS0Wh/WEgfDc9JV3QVNuQPrVNuIRIBp0Q
UKFln/X4kfOGR61+mfSYFA3j00iG1VSTMd6Cv+SCb8uZvxbEGD+7D+SxpOCpqh2AgRpqvBu0dpcU
u9S4587nYGpSXexSg8tgvpqVR8DhjyQanSwzl7FBBE3WIAXSOdF67baZ+qve8O5NVXBTFL/tz3S6
VuXYiQDjQ07cXqs4nao86oGw84YXWCeE7Rn7yDeAxtJdJX76mraKemulk+CXe1lHSIkAjmuiYKu8
jRSiAO+GqyGInLx5HjkT5cM6BHzL5Y1PLvmijMtnLRc+jKHcys3rKPmuKSK/E6VNI2zNQluaowr2
PW1MtMQ6AFeP8mkcdmOdrDTcmJnkGynTnCoKcNy9FScNLsU6Bf3t6tuqBaOInkzKMiJIHEHZB3ni
6hZWxk11bBWdWXanWC+t8nUjpcdM8RCCTcAF+sNMPAnzalW2xDHrBhMXJSl58UKlL4JAuqraeGsG
kH1xo8bFY9XXBuQ++UAuwHXZSo9K94DK6SYN00+PDNVASZxEGpe9QGSM/7OiOaHkgZ1o0mYguiRN
O+SWpvrUYiSdH6WgOkY1e5CFVcWgLhKpJaYbGWT/I0Zy20TdSswGJEswX4d2mUxHD39icTy08XRX
JYgUO/V+0B5CQNOJBlrYJPQuO7tQg1VYGQB8I2oKMd/56lNgHONghAvjL4IUMlMs4GBIqKjuKbYX
XneohFrgHD3E8qBs7mtFuR8HxZXaZBnRDBFTedvL6bIyb0KUVNPwWVTPmngnlvmuMFGQM4V1sqpU
EfGwUe4CFdRPeilr0U4i1ZW6aBkZDVMCj2b9VtDJ9vH9tZdd+TBaSHVzQ3KMxAxCcPdhDY94KoNX
vTaFCwo+VsWVnyF7HEwI31gA6OQ9YP8HZ0YBhJbUCgi73RXB62TeqNKPQT+mvN0c1CzpUTzS7kj8
N0Xgy698NzVZSomYx3Pc9bL3epwWWVwuJYVEFaAajMH1nNh7/AVC7b2T1E3jmau2G0Ap3wsWyda/
r6KbIntSsnGh160rSz87tdsoxd0IVyrRQNrgUFkiDnWmsY6ipz6/pc2CzLOlX/eqjD+6jpuwnsL6
1Ucc2sQ/Q6hY9BOn0U3q26kobcO/toxiESu7qYwW8WhuLBFYvXDw214oPfpAlOQdV+P5ki1IMHRE
bVO2pdME2P3DAIsy46CzRpINtixKxRFybVuFrOosmAWegJpPtAv+2n5pAav7N3AbmTYfY/VTamYM
OljnSLcT5cHrkutxxPwCwXemxw+yFjhRBwM6r5Yi9zGTw5X0xzRxI+DkavPEGuwYZbb0xszGQd6e
4mZbpdZK8KpFXLB6YK/t0ekv/Yg9xMMk86pPhWt5VLZRddd1ygEy3tGvgqWI66VPpy+xJeslMPBf
6Kt1j1N0H47gpE+ht574wT78qBHJKqwrI84J3gjtU4O7b9CvtHDcz3rkfpoK8v/WNiXc/Qcr2w2d
sC2MeF3A5tbRjCYllVrQ7lnOtsLQ/vCRlvZ+jngSZ7p8IhZOAaPNkmMsm4HNVnsnR/JK0cqV0bI1
0Wb01dpt1TfTfIiMTRMGRFphr08agm68RmVr48Z/ZTXTdgxxVGgqtp/e8f0Xoahdc8RHvt17GR+y
2NLdwG4Dv+x7pbgR0r3eGYih5VWsV/gkzPCPhCMpqOxVZD6q+a7HMjWybmVzndFdiavuIzZ6NymV
ZdTdU/cu2DBdP+gW2vTs94ZjMBE11rSQbd2IWA5zAoyCHa/PMYuj3xn7BFa9nK5EI1oY47sM5cTP
IF0rGtAqfvAiSz5GQotg2MeGufZpxfrtS5RjOUeQq2/lyF5MesEdx/Sd0tKTtGoe2aPlwxfH1Wr4
oU7mus/j1fx4MLrHSgByZJGQNJAsUy/eEV+zZjO181R2ycCmi7wMwo2ahS9CuG3Lp5yO/ECUWXpd
VlvybRZivq7JggDR2wT9uMj9wB3U20A7iPV9Kyq2KiHdC54MLsRKfKcpqoUhrWVRm0UEiNr7gXTl
9KNK8c2cHvMviP/Jg7nXgv/KaCFa0rn17N4XXnLps57uCjZZHt6ipXtU0MECqm8thBhlAFH052wf
myCytm4xNVx28adIw2FS2LHTawoeLCXoXCu5q9Kqmcj61nL/wQQmnCa86LFW64kT43DsT69zn9XA
JXdUH83pthwI0LjK45KG9DgbDzl6UTmhpR6yxlr5pFIB3TuxpC9qFdKaZZLNUa9iz1uY5VUBOR35
xyLPP8O235jGzdzarGd/25FmbqJviuIn8McCkjNLAJFLceLUYe3UebEq6NfUFsBLg/LBWkvDa548
GCpocOqv4M7RIa6eFJ+lOJ3c0KQ1ntxJIb4axCXQLrKVlDZc4UH+CNcyYRJCbK29kTLEyLC3fVIx
i/Dw1vS91wbAXsachCA2uzQxOOpv2EnC7qAWLx5XAwBjTxISDS+6McCbhgoacqW62rAvMqog8bWT
70L/WQuJCoRtkbbArmLnNiGXwlwaI6zktI84LxeetZd9TCza3lUMjr59vJ5GrHh7xCjtXsD1xYqw
ZRiqjafFy+nrm67xclVd3dj54y1zh5yNRQPjpYrfalZsixcbIK8pxieLlTKUwl1NioavFPsmCt1a
LZcN01XuPiPYo2GMeKLznQQBcmJGi3ImdmWryYrpPlbXVSwvFQuTgjTbjdFLHkuUgx+hJ14Jevgm
WpC8lduURkxJHxpZmIPngK1F+LiYPy+cns8dWzSRHDT4LiQ+nSKJRhXp2qTrHFtWzSY7pjYl9I0O
HJzvLow044SnR7LvI53giEZhZq2cw6qbY4EzJ9z6j8VGdGs7OQaO+IN/v2HpoXvpLy8ZWJ45286O
kvg9YWM5u+P/ChG0mQhhO4OdOJ9tCTWHRV9vmtUlh6EzqOwvw8xozzdqluclntihTHN0mgYKkxiq
CFuZQkHutf8jIf23miq/0OXnm/42Wt6UE8ds9tsaFNrc6jYBHNc4jqww53z/C2jEmZP79/G+DsDf
xosa4AFYSI0jrghz3JX2sNgYtivse6dBN5TZlxQ6X0fmkxnzy4gnmF8D41MwDWYMdBtncqB8uhrZ
YFB3ryjqt9qhszFucqSncF86vaMv6T5vw6PBE6muCBupN/quebgcIHhGwIQRLKxGlP4a3rCncBc4
tdjjlAIkjkubvy4ceWtdE3+09Nf9Kl81u8qlieRw6COtHv4JSMpfgHvPYBy/XMUJPlnksSy2Klfh
7UfX34VuaovH2SCaqn59+a7PEUgZD6O/uUFJZMTJBzwhC1ALkdcRXE3LcC0+FsvISe26X3RbSD/Y
ttnJa2JPFwO+z8287wOfzHQp1VKKpnng/k6XNtG0EcXIHpWXJL638KcLlWQrCsd0vEp76nU0G3II
gWB5YQGboanT6fjtMk4ZyEUuCbKncBkjWhwIHdO79yP4mR1kp1gJV+JV6hT75GG8vTDsmXXz+2P/
amt8++46vO7ZChg22dRv2nJY4gOzDO5w8txIJLnMDsDNASrt8tJyJp197vC5UU0TZAaU9usKE+W+
WAyz/im6Gu3uCm7YHVLW2daDzfmxWqi7cGldettnFlFaQBCUMa9DnHfKJNfaPJCjAQK7CZeH+HMn
4diUqHAYYh9qZHKhK3T2Hv813OlLbWm1o7Ol2ojGx2YioFJ9I2bI+fM7PAPzI3ecI3E0ibS2U7/f
kvjbTm0DYH64NiqG46Xy9ucRzt6GgYGxgoZLM75e5bdJUvcZpE2VEUTcRoLQKTgn9+Jk//ujQLiR
UcWRVaydCje7MCa41IK3LgvXyZznYDxbIGJ/HuRMexUR2LdRTiBiz8vjqJeBvVMRjIQseLl/CHGR
00AixmMhvQXkT0WacNvAMiN1ayvn1dYTUseIZJi5sZ2m3o2ewAAJrfXoJfsyf/7zJX7pw06XAiT5
JulGIqJ17eTLkBOt0jX4x1gjvvCY1mAxbpznro8esjuwAuWqYsfD9RQSDpcaeA7rjq4IboHmOe9Y
KKgOSO5djX7iXri0r6zuP13bSRXSi01XiWnUOMGwNPursA8pcImOAD8Y5M2YVQstM2ZSa51dG8Kx
afCVI1irKN4S4cMPPLdS72KDNo5wW3UcnjKooQWGRoRWxqNIAM8H1uQ2XCwE8wZ8ygqYBaq3bscY
WUXDp9krG7N+7FLRlRFWmVm96oyGA312LVsQJkJxbZg3cfQKuxXdHR30HGgpOPbVYHsTGcRaYePn
DgpyVwTHGPqa7Q/BlUYF1YPByACPSXivGa9jli3r4LGpSNSRHkah3JlBsDM6UAWpWOBW4xBtbCtK
D5HsE2seZ5wexwwqWf3Y948jcqgIxa8ulDbhd5ToNeBTzBuF9i2DXRJhvqCFANu9OCDAW8gxZk/o
8cbEWgjtsATNBfCm4a74h7CuKP3rzchp8M/vUz73ZRPhZcjzYohc5GSqtV0ZW5XcoWDi8aYhbmfV
hPEdrpW1t9Fr62kos106vY7ph9ztDX3fiFTR5rNhoMvtIGcPnHDI216O8fswhZw5qpVqjovIExf6
KD15gAB/vuSvjtvvM/Bfl3wyA7sGvksbxMzATbYhR+KdMFm8+Z2Zx+StvR/0mABUFsO7v6dCtuzB
NrbNqn1Kdy2uvrFjOXOLq7jxXPJaluX6z5d35jDAEvyvq5sf+LelMsynMTQMFrF0yF0znyWdOZDv
OgKanPH9gvaH2Jfb/9uop4taK3Uo7+n0RkPmGv3HBGxTQF4rZxcHmKuh9qHGl7Kmz1Us32/1pAum
a5bfhxYd7EBkktd3mkaJKF4p4YWz3bn97ds4XyLub4+0AEcYBX1mVnh8G/IGpZvz58d3aYST2rNN
K0WrJ0YQqpuhCuyBleTPI5yftTSSiYtC9AVd49d54UudWMlzedc4pGXa5U1wPZ85ylV3lO2AswfU
T9EpP7u1ZWOeaxMuv4XbsxUdeW294MfxjMzikLjZg7i7VIqdqwFRLP/z2oyTJr5o6Y030ud2WpKM
apBpyB05lFCJNdE4+kq1+vPDOL/BfRvw5OhlNqE4Cg0DDhjSHbVl8DwLwbGWs5behtTKHeui7dtA
t8FrKWIWcWH8M1UgHQVFwtiJN0Ff/9eXYVgJBPiQ8eFfv/lrxakf4MQ/hPYcQ10tEGrsgm2yv9QE
P9dyV0UFmICQGDSUvyEFVdi0gcDmWbszQy7GaUCmNbAsN+pae1E2F25zvo2TlfKX4U5WSm1SfFyo
yn8wdsY3be3hKgDGt9GX6u4vHOHOPVaZBjWpQmTca9rJguApMgrzWPqa4z9fkx+qnTjmNWrmfIGk
eu3bHKQW0cUAkXMcDfX7uCefryVUndVVgIrmvtgEdgCu7Qi3yU7ZZrgNw2bQLj1Z+cyT/T7iydc8
FTMRsmbEGR0xloDcwcLfY/aBoRw+z+rtn9/kF052+ia/jXdKs4laMcD7lfGiK+FucCQ8TWK4IcON
v8JvNCvdej/zUugM2JgUZS7HxaXn9jeevY4+L21xZ9b974/7FJ+oocRI7bxaIuSp1VsybBB/VYu+
e/zzXV96r6drppbGvjnQpgAImTNqZmcMEwxqsIWVuRvXl76X+aX94SGfMkrbWmhApf0ORqm2/AdH
5a8QPM9RfFQIsiZ7Gi4R+I/8uvoIAxJapaW8V1cmfGUy3pbzi0N1caEWOVPc/TLQyXehh34yBhkb
tN4hSWOKtp3laPK/vz3/MsrJt2AAM3fVGHZYWj1G2CcXaCj+PyYCp0JswqD8Y8F2MkQT+X5bh+I/
dPapCxov3BquuigerW16DNSFdH1hxHMf+LcRT5mHbaamhpePgK371g3X5UpAD4KF0szw6elE/B/v
UDvZEUtCwvsAJvgXdzq+bVfp/oNe50az1b8Ctp1bqb/f3nz730oqD4klceIMV7r4Xt+W23gbOZSM
rrgcKZ/Ta1L1nHx9CXM9+0V/H/ekTs1EVa+wneuo3XtXW0qwVTHa2c6fmWe39kWS+KXXePKpETEw
9ELOeKKQXnW95wZkXiMdisfPlMaJWcZ2Nb2KHb7ApHhLkHW+5tG/5cR4LD6zu6b6/Gz2b8V/zv/r
BwVrRdJ389+//rH+x5/9z9x5a95++YObNWEz3rSf1Xj7WbM4/Pd//gPLn//Lv/qXf/v8+pX7sfj8
r//4yFsyH/k1P8yz736J8jzZ/3eTRYLrmrAO/vYYVn6Y/W1TJ2/Zj/q3H/in46L6d4IGMf0BnjJI
hJoPoP90XFT/btKxIcWZWDdR/LLI+qfjovl3Q7UIcCCBTPmfv6pzeqX/9R+S+XcyV3HzY6qQa4Iv
zb/juIjN0smib8GyxyXBwLkAKyjKsl+/BOI3k5kny7pI99PwGtrbhz4kwL5ykudh2WDYJQ0rfaDd
D+0+gj5W7rzkIOnHytzGsFBnYEE0nnTtrqwefMrGArT4p1GSAGtZRJg+y6ZbxjgGcwwTpHdDPfb6
dTSrCokqlcaP1nosVOgBcNz82WLPHZpdFlrOYE0I5h5j6A/E7iw1dVMpxNtHK637TIeXMYlpNqLq
wkGPxWpRyk+ReUiiraRtQ+G2HbeTRaOWIMdjNNBmpXlvjlAFUyzBs2fTgZReI/ncmJQL6aptVql8
1WJBS3ZUvB/pYRHE/hl+5iMedYtyH+ZoUZ1mV+6tA94wS3Szw7sC+UPEGfWqOuJrvgmOpebowgJU
4AO/c34ZSxpCJbfKPlwx6YE/BTSvZMupwtrzucxPPUACliJgNR7rfuvN/yTtQqzICm2fz1KLEYNn
FLNEtuLWja0c2vHePA647D+p9M0LNDBBj9Yr/2zrG9V47wMSR0wM3Mm2Uf2VnrzW46GEcxbl+nKk
ox+VgyO+qL38ZBzixkNj6WHjLdhG9rOgEYsztk+5Kk7CusvWXrhSKou0eXSMfbcw4/eg2snlaynE
tkf8YFm+WhA10Btn+J/LQ2fLInvgvopJSV1hnIxtuCS4jXnQrLsQP6OivcpBnHS6GgFq/rAv8EvR
nRgETPcfRgxk1dsyfs2EJxGTnhymS3Od45/eTbd+miw6wCEFD4JqiR0RtL3Ud/Poqh3vtAjOnFPg
HlTHDyEk3m7lUebjMNButfxQPs9HyupWfUYCuQmFVeR24xafEMSexwKxv/+SRNeF/2kScV+4sWTZ
ObS+jpc4jYsh/IEsOWHCWdqd4D0a3m1abLHk90NIPWjeWp0W+rsGe97YF3wl4Z3U35AtMhEdrG0s
01VQBW8Kp6aXN1336UoJBdC76wSRs/ZhAbHCnxjl+6zcy9pzpd620dr33DAnysCpwuu+uTbRRe2A
tuXa7tJ3hVyV5/RnnK4i39VFNxRp1XMvqxJhNHED5k0vvIzTlVysE80Bc+TMHfoEleV8Om4uUt9B
b3izXnAMsdNkW1kr5U7MDqV1XWePZvMQVBsLok9/1xODJVa3jfWZwT9KYWgJ0Gm7Q27dwxIZkjVk
oXFrhkdVhmV3LZfxIg43XYApt6Lcqtou7V9T40XLH+ToqA8fAHwqtvWrRruWRvitZO1mt3V0xKWr
6+5z8a3pbvoJGqiEk9V10KziaNb/jCIspvRQeOu8fcC2C832NihFKIk/qm5TolDgOQ8rgkhIPF5C
Zqrfy+4t6+/EeG+o1z42Cam/GIk5tG4F49HvfvTqc9JvA+8211+HgjNZbTk9sUT5UdZvImkJtdLv
P8dqB5UQ94WnUHroYoyW26XHVC+KgQgO8u60xmY6ievBeswEBSohQXSJZNdD7AiTuIa0daWX4XU7
pbeStMuF+4yLRMVRCKsy0F2rX5HuW2r7GPMvK/7A1QAdqADaGcIXihchVJpRejNU4r6r1p10eSmW
w6IcLh2wvtqL34v/eR+wDEmDpIC3uqmeFGB940eFFFgmToDmtvPe+ulYBKsUfxDynklxoAPpiokr
unHmiA+wkb1Vqyz7eolzn0ebuDfd6Gg68p1w6PdsC5nDEpxEL7jfLlLbQlasrQxs/TsbgbNRLdXy
JpNWUrQGEg9YMcq7Nnxsox0OEykFZvBoYkWivKG8na1k6Ynxk8kVHrCbaanKKyNCplLfZPJCgq6y
MrHthU+7rtasIXr0KGhrlfCaaa0QegW/zTaRXnfwsEsMyGl2B4TJCfa8euyGSIJMcp+m7xVs1wgt
6xqT1QxOc7iEa9KznlMFx+Qd3EKfG6CDsQxvC8o2J7ArYRawB81uZAply8izs94J7yd3gP0GlRc6
Um43HNh+TNeJ6Y6SbY03oYrxW7FJ9cfR2lhABM+luMylg5XeDeWj5O8laZW+1JUrLqbywXfAeFmo
RhI73KhzDfod4OoqEr81JhCT/hSt4p99ttZny1jYczfKsNXnJsFuDJdQx8T7xoVb9MFW41mrKrgJ
+HyqVd8vVR0bk/bVz/aZflj3T9VN4NZrvMoIa5hstX9rKkeqcJRFv78wFEfN1prHysQuBrkoOhZR
QU4DEZUwQ3djeuNfDkU/hXC+piWNoC9HTEgB899/K9RbXUnkZjBNkCocF5aVhB/DQjmkQDgp3YtF
v77EZvktDvB0yBPUqIT6ndIHxKjvCpeVyUnX8jZcQ/tHJ4Be/4e2YuwAgvpCon26vXRo/fK/+u1L
/HbLJxVZhj6fut0g2mVLMPbkQKiPNtLSfCNCDZotgRXmq3bdfFgf5WF2rBY+yp2g2dYP8yF/bN/i
HfyfH4TY3tB2am+IfsYFC8K04+/1uxEhNkEX+LEpj4abPhDUufacWaMq3sP5KhUoH+W9Rh42FD0c
sLMdAT9C71jaQrOHPW23unLozKDoDSD+7rCOxVy25SgTbbJXayPct1vhWB7VJ4FtB96cE63GbXyU
OcRdQjF/i/Y7fVEnhykP7I8IFl5UWy2T+8mxdtFxfESqvzVuqRp9gCFHoQ3DsnxFE4TyAd29HeBR
tDVI8nj2juy6GyK+Xk0e8YUTrXwKKp9e3cnRy7ewaygrrk646xHUyQ8Q55qd9u5/0mkHoss/vatY
dUOZ0nUxXuE9glGgXfS2/NpC0l77y3SXvmvaheuS9C+XrN8nGLanGGkbuNidTLCitPS0K+alnnJ/
qLcdEjyyLFf5aGOqpBIqJS6aJet+bexSrr7Y6abTjLsqtaXSYX8tM7c8BIQP5Hv/gOHjSICjDYs5
uMGTybbuMMtBBb7kxSy7e39wLMkRMwJvtlL60uvkPi1zfD4kl/9PLmzZoMY5qOmGvVSs4G8uNFIU
SAFFNaK61toIV3LhTthj3HX79n7Y4xm8iuccoI1se9vEGdbslilbiuF0zUrAhFBymyXZbSLVHiXn
osaFhjdMTaLd6aZdXKu3o11dzXk5Tv0zrRfiz+mOjfcgX+ES8gSx8FlwAPXcCaJLZ6eZ08k2pP9h
XbiDm0CxxRUSh8PBv0qHDebgdhPYWrdkf6B9qspL7xq4hJ2u3IA2B26BkWa+7DyHOltK7jHLWQTm
60TaW/zYNE89UXk6TeztqOMFs67LQ01IVtxXBFFjlbCY0qtYWVlz9RcNjm5jC07ls/QssnIIVqBr
UDklIoTiurqLs/d0O8Gqn7OsU8Me9I1X2hFMVsp1MdxE2PTguOcKlNrY17Q3WK2I1mFkezS8LaKa
Wdhh2tWwI0FLQAenQoFehvG+FVdI+6WWcjBeyxSnqZvEyzmKpSIO7NbKOxRNjmnY6LGCzZyi3ea2
/FaGSHR+Cv2u8Ojdl2Tx2ZhSafpabR5qPDhmv6gDBmH4uWF2YRIL0Q5XlnzANBrXr25YTlFELJw9
ZEtZtC1hw6r/HG3Z6HAxwX3mUf2ZXJGVp/hOfCgPTNqEqDaCy6JuQ5lpOCXVtvngSytsSSoOY1gB
KOvcM+yw2hnSE/Fj0UtsIS2HS1BMO3QoWJzc4/qutKtWWkvqA5xkz2Kn0egi4t25hC0cRWvgFHw/
F4RuOInN+SiHrCOscazobobeiWENiSitrut+o1b4sN1TLKXTyqj3frHyJjIBd4W1kbNVMS51FdK/
7a1iLDRTDHhsY4Jtu1oW3U6urmPpNfH/H2Pntdw4lqXrFzqIgDe38PQUKUfdICSlBEeA8CDw9OdD
zomYamVF57mpqO7J6ZRIYO+1fruveDkk6TgmO4lKL2F9N8I8D60uMBSPbLVSeSFdvyWbCnOGG3VH
JdsX+rqMT0yYWXA3vJYgQBYU3xB+Kcp+Mh/LfCNfH3stQMoxCo78shAirUe9hz6412inxztVvtwQ
gI28RvophsBNEm+cmIvfhd4eBJ/ySuTObev0Ms6hR91YiykyCFu7RF8Eu/Id1gh0n2jZ2qVEwaEw
/FA1XAEeZrWr+W42rMmefiV11lZwhG3nxhVvR5n9ATeUJRMfQ4DFr8y54vcqqCJyta/4sMTp2BXn
i7AWSevgnsv7bfOrdFvIe3gPngyOiGSFz8dIPLP6haLaIBRIbcgKWxkZhXI4paz90mBHusnNqV+S
be8hZBcJiie0QfT5TOmnveXr2ViVgs+RJYgbNnCcSsgdZDLjSlv8EA18LFzHHmhJLXly6pfypqqc
+QtPENChcuCz08nni10xX0XYtCavDzGzELfFCPmhewN0rkXvQMTUZrfzamo5+wjhr45W/G62W1Jp
JeV4L3sbX69IKDR2PZL8X8wNZfGsOul70obzJWtcM6h1Vjpm5p53rGXTyw4sfIpl9+hPXOGVvaQl
l6v0JB8TKr1+yBk/s4kYG3tIT4Y/h4UOjcOxgQwCJ0XId5trKC61UCSCGHtBFppM2JghjiKhKTVJ
OWbAt5od5z6gAdE2L6gQ9HXlRxfDsu+f3CpOa7e7G+He7UosAzZgfjCXRCCGFkNxissSPN/byZa4
55SA73ZFedSSmxGtiCQsPNKazcErP/TnllF92AhO/UmhQe2ItAm8zYM71q7qLSRivOtgECY/Iweu
8HrAl/a+z1uPGrW5IMoxwMtYS3YxOE2+om8tZiKayEALZcXNU9bKTSfxqOCYdbvak7RVf1q0l58U
FH1LEXYM4uXQY00oYTxAAgw6M10GXmyEEt+pRvGDTVBz/pQzHoWjvJ/L/TAR5Le/IVONN901THvP
xICYb3sCmGJvvv1qxMAStjm1coZLJwqpyTtx3if1s0GzlRkQucXfk+dBp+9Q7qdUVZaBWrBzoLyp
fs2K05cBr8k1RSTb3t1J3vGIdcmphU4ufC6RdCOgR7jTxbCblaeqs6fLoK9rxcbnBIZkNhZCOUe3
7CI5KTv5mG6n12vDKR4UJYckezzwkmPtMGcKuqu+inNDeD+YPK1YDd3j713l1+cW3ZIRVAE2w7f8
tZA4l4/cRcTBZJVD0z3/vlgGYdJlLhp7PApvuBwG6DJXdMWw11fYyMnWQOd7bx1imkRtnfd+I6R2
h8+THKm9JhLddblPTAerW7rndEyI2eXPkJZl7ue9zDE87ICD5sktBNpKNoP+IJJBrdnpo+KIVjg/
F40bK4iNKHkL6OJjz/s0dvrV1+AKuzCPAoGWBJGffF1Pe0MJmjKs4/VwfVCHnca6bvqdXVOOUgRo
zaIxmC4RxrsVDYI3XJpicM/OkeDf+N4K2k5Ziag2IpaLiHWzdvtLsymBaHQqKkOFREWnmPyCdpN1
ToFwZRc9QOiCDJLENe7yhgRVPLQrFlOYHgW7fU8woJf8WrYfMzS51G6bMt7QGxyRb01dJKexa7wa
CMSIy1MdRcbk59ONoj6lHhmPX8RjmxcjRGSxKjc9haJkNeaNW3IibBMqWnFH6w4Bn/dH68C1b+dr
/V0wuY6oIdwt2wIRpIM3r9Mn42mKadYk3NCWWQ75Z+/wKmc236h84bUohlA8W42f8iIvyVLMMbS3
PJeaX17XeXkikBCD4dgdmspD7kqYZm9u24d4H4cztXFblAhsLLBovEugMILNfazNW/wohsPBVtMK
6yhboBft5a6uWNIM5GL+8qXoYf1JzXJtAK35hgSuFaTdk6r7hFNKYSM5mierXrdEwTN1UzLvTG62
wf/ak7UuebPlfhpY/zWvAut45WVx1N7BZAReqX62rxXClOGFAhO9fpvaS9qwuJ8zWhPfmu/7s/5h
vmYoNSrk0g61CdhZ9gbxQ5Rtl99qv1K7i1GGnCAJeCK1p998lI7omwwOr4IH1ZWc7qc8Dm+kmPVe
kzl9+jkwcfZ7w7ut+Bgqb+FIy5Q2cumCLV078UL7squ7vyu9GVLtu8fdB85JsifkOML1fXtsvpLg
uookJ/Z7Uum9ydMe+w+gzCXiQDlnN+d7Nrwm3RipB5yoqEfzvo0yh5ZEnRgpjDSguGRgtiuBeaAN
65Z6GxJK170elDcnqjAO0Y3saBDyrUvUvyoT20/1JTmp3l18Ewz3LgWYZWMaYpPAoOs35w214615
wVL5LdDMi8sqzN2R32v8yN4sKnz4RbnMT/JOOV4RIlIlZM9PEPsC0fdIgZRjmr3TQSZ9Gx6tLvQ4
25JM/yfR4lRpOuMZaPU5g7FAFMcWk1IV6fTHznLaLuQU5hrAWYXgEemAfOZP4EPzcr//aDKC9226
LLljJdUmeU2c3fTc8VmIdtkuwIsjjSH4SSz6er+eZEJ1dmXrZ9WeHH3hO7nh9LbbOKhVp3AJI0Xj
uStVmxjWJ3iKW7nDWyoTcX/S4geF74ffsV2VEtvpSKakk1Pb3PpEesaNaxC+Qq/adc04SV2rVe5z
4kpVfxxfxF8C1wGoEsvW7+983MLPDOsyc0hIGC/64Xrn0asZqOz5AccdGH8fn+PkG4/h/cay4HJa
JmRUqrbgScEdrxTJUcibXcI0EVkS6Ven+Nh3Detr4Y7EMM4HmaxWQCiJe+722gZFkDwPtMlzv4bU
JTx0uYu6yxrtQiTEb1MUvsLAdtt38Q6gb/k2lBMMxkR1tkkhjHsXHeXUS35EiAgd3cstsF6MbZf+
+brlxOe+tIVX1h/OwAgbGtL4yRWel5aMet6bnI2MBw3yVk/mOytD4UlheSzcoXS5nWaqCOKA1/hT
/+SUoqeJDzMmA5Ra1nwdLy50B1se8a7cZrriJJv8cN3hGK/QlmA05OXqSIZE8cy8KGxouBRov41X
JvZFZIXYuDglBdIndtXoWW4SRDusE2/VW0tr8BTc7+wB3X4RcdHP6WpPFnZG8UCREkjMiYg8nrmb
W74luX17WXKuItqr0lPxrj7cD2L1cs7jo5HfbYGLNZi2ltPvM9p7tPTxvlbWcbsTruHYkfksHCrl
QYrOOUZhdtDxnQcpeacEWfycvwdmodf5JCLRvdvW/vrCb/WaHpvZrlcdm6zimRuMd5h/1Y/+5Wp5
wpqG1BaV6LCL+C83zYneZKC/6YFcU253nwfDVMlofk0oY9XP6Y4LHjNOZusfreKlbvtyjZ3WCLqZ
kiubaGaCadDyXe688U+NN39bk81/yRrlpJVLWE7FLYi3ib1E9gVeyl+ATQT8tkwllN7QfLPlbwZq
a04W2QboBmXX5EIAZA24F1/TV/mGWdjZihKZw1hzptyRIbQWVCJlY6KAnUmlsbfmmdoziot7esCc
KCT7AGH1smCTd+FeZZ8MC5DMjP4fW38aXP17eqA3Vp22dFfMwJ3h37KJsDIDXf4Bw9CpB/crL5rI
HwCRedcE8jWAYVhGo4bnIF6Elzb1MDMtvVThMplDDnoGuQ86Gawe7Tw99TCPouGmBNhplCnaJR5i
WphBYujWrsDETTSDoi+ElJN1XsdcA3NVucY+dW6r4tJQ2gjRIDnQOpaXPVPGqwQTJ+E7Dbk6k3fm
6S4fPh/w9JhBT+BPBXdmclsxqsSPEU0enIR2dIDBg4jI3xakkJxoIrdKTGqRRwgyX+KMM0u25dnl
exhydiPXmulcxpLLH6YUoiUdNXaGN6EMGOaB4EAvxlWT/UXXKv/UPwDCGXy8qkYnBPox7Qd8jIPb
arMOEA5whkQLp3vsiegc/PuM4NvreLdL58bb2L1TBQw+x4+qrpSB6hQeFvuvcgzrX77z//h5fmDL
fauYxRCB7XYWn6QjxW5aejM7yANYWLZi7qPNhc5nwcb5fQuv6uGqHfLoW+8uSe+r9yDV9nPiJ3ji
Yh8kTp4IT+F5TX6h0ncTv7wxvx5vEK2NVyruJB4wbbDUGsBpH8yXk008jVoE0Zcl+TFIHw0w+S4G
U9eLFUAKosy5XhMw2jaO1DJqEuUcZMKObi5xnRxVh8USRzak1+gJ+a74qsFT9qB2aAHuq/s5c++w
8isjfennYypvm3RlqBs2opy/jiDXO9E7rOWHtl3neggNpOdvGeTn6EZXEajsNEtB/Qi81X/Sk8KY
7tUqfOXR5LHjOklC80OM3YI3kykwP9+iNVPRhafKoK9GerinK9reYZkiiF/sUwlpMeYuz88ZLTfW
gYQFfozN+AXsQK9FKNsEIzvkUd9s4MU68ij6Yo+pHrTxrIAH3N1e82fFi7Id/GQvbOb7Q1ru7iZZ
xJuE6H6yZU3M8w95TtyCy4WFpX0+yoU9gRr6mPnJwK09DZGvQgQP7Te2DkOjLPMMWd+CbTo1VDbD
V/e3opKfWr7fDz6yNFOhFsLSfkoHp7mRxXjgwU+25TYKkBrhWvI1Zv2VEtRQZnS0AHcOO+HYv/xN
rvk/Oao/zjZDJDxD03Rxkan8gJgbYvrLqFnOtinMAA94yHvSKAiWJvPhqwJ2bD4IrTGlRz715u7j
CUN/1M+ke1MS3KYAqt7wi9Cf+/WhvIXLsCsfBM2+frOuDKYvSbSzc2qxcLHlyb+ECG+7p9qg6ROB
2KTtR8Tchwa8b74nPXmWP3jo/RgpyrgrR7+5HxXBEbSgO4/GZgxaNCxkSXKhV2s5CwYgj2fz02h9
iI70OLG3Wms2zpKFNtaOOXkXsH9uvNWIR8CeWOFxsVlncTfwK/rRTOiMDRS5MGJlOMdrwKGR3fhK
/hCo3M03VSJxnJw47GEPZlaP/px7ZkSOr7/kuNawbb6iuTUN95oLdi0N26vhLxOwahcgKIuo9/Zh
pUE//eXI/C2l/W9f3Q9W5Wr2SnJbriW2dLd/B5Nrtjot61zO3/obV5J+LxZ1kMHSSarO6IKf30Dh
hX2vukq+u284TfDT78Vz9kFreNP47WubbWWAtBsHv30lFmh7/54EUnWcxcrtaFKYYTt+kj8AdW9E
hPNipNAE9viyLAFX1rDXOmPH4Oux/6HdOv7P7/XPpiTJ+tcrQlMsbgfqpBBZ/ifDGM1RJPRjZLrS
AQqDZgDJvy8ngvYavYFKpc9Nao/vOb3Z9EmxECdgKssVnQAmaSyvVFSsJ6rr4KQPnOcC0POWs3Kb
PEJVc70eTOQXC+iFTccl6jA/pSzW+LtXtWOdboHuZj71Yk7mzvzyDPRLzmlS2iYEw7Bifyfgdn/f
WN5EJCOf7BZKAWdw6acPPLK3J9UVdsU2CqW19tAUG+3NeFISX39EGHJMV8nHkTCtfHTgxHfULJjb
xcJM9n4VJAFkh12eSKhiBfosTwAam/4jCZMXa1c8xgwMClpjdDP76ZEEVFfZowwibcQEd7/ZtxUJ
gP70QjXujuQQijWprXO6ACAthCh1F6sRdKKfecVnccwajkpbDBXymXb9itFiVXusK4GxivYoxo1j
RSPlGPJQHJaZWFjBiKyzICZPMXOKjsnEqcPp5W9lRNLvqpo/nncDLz/1R0jhfjLMQj+oqiHGFoC/
PX5DgwGoWCUMp0Ok3HwBLpv8Ozubpp0G670OhQt8FbdhB+a3ol/CtNEEkCrFmgzrFIGF1kHzC93c
dH+S8SQmC9dCipdlX4/6O3qx6mh8cnqMNmqlK1sx6ZeHkSgW5Ayi5oJgk94cH3Fj8j9J8wXv2jIx
ze936hUem+9IdRMOCqJMKq8g6E/yrrwawlYI5l1W+cYNCUIYX+5ZyDookhzjqpxUy2A8PTJI55fs
YwJHAq5JPFA58N936x0UkF1K6N4BuOLmVRIdgQJXT3uwHoZ19IixsdrNCxJS3by2XnfxWW2JqrXz
D+gGItgGdR9bvjXuRIJiXOPxLy/p71n455dEwxEu36VDUf9pW06iTleMKzxNts1geu8r/7bXVMCT
dx1HrrRDIHLt1ipqEhaH3r+V+6Z/IJRPMLzIEd/oKyAhpuBmubMRxL8kRpQa+AuTmitFQXpdjQYb
PB8+CzISFR3eEdYgC5XKYRi5F9An+zY6Je3GUAMy2Nt4RVRD8ZoWTkTATec26uqWBYxmeBH6nEmM
bHe6QDgjaqe8u2Q2jbJ//YATpMWS4ldoI0TUtzP3MPCZBM0IwMbJ2ASW2yE5oSgAkQdpPBZF6mCy
vsHcesrKIOYV3ABcsOc80l3RMy4W7l0OtPf2kF7UV91nYYPVsB6NbRuWbxV+zt3fNBLyv82xEuJV
yzRVA7ffj92FHklyG4QrqtFl6TgtcYbrZiU/ZVyqTrlZzph8NV6WyrfFypX62rMY/t2F8i8cO5Kl
//0xfgj8DVKCxKvJYyEHAjQizv2l/gpjNtg4WcPR2w2pC3Apz63mlflW+oyfkQzNBMKGNVN/59F7
dGCFMezOW2CCNyBJMuHhgifnJtsm5NeFLUHH1rpZGAFxFTOn+4IH3GlSRkkoI5WpF6TU+lf8BrZp
Fq5e8ydocrCekIvJdP5QUW2rx+5j2mU+ilBaFwD92YMR/BBbZbegD+9wxoAMnCN8YswO6Wd20jfX
QKpsBbKms/EVRBTs7WnIdmU288RTfkEaNgoQgV2tJzti0FReYSkaFGi1l1ahxiYYY8B1kIMOoBW/
/z+nTX3mnGfMd7p3isn+Ht+9zAd/vKr/+E5+eBWuY11VssGj0VIZEY7vxPbo32TftSSosIMDtmqn
1k8f9fPgWeubfw3Yc0Lhm0pg/eP/w5T1b/c7i5+OJ0vGmvWHq74XxLjpeEbKLSWZNsNoEAcD2Aev
9sr4y/SkLYPtn7/9//5tP6YnrauKFJ8zMooAF3AMHEU8uWVH6+ayrE/jiZxIahxeJAAwrtbYkVR7
CDrvFrBNQy7YgwOAw4C1JmDuC9zHNVHelA9Xrn+Nu2BTOINDpdxzgXxrm3nTBiLfoeN5BaaLjGW4
/Pej91836H9+fD/e9KaOI6ovsuUXKk7WuX+mqoNs0sdxX+SufGRQkS/yGX0Qz7n2RL88M2EdJLn3
t4/2twvzj48W0Qr3gCUSiPxjp8CvkWGv48GiNGoixg8Jn4RyxLZeI8z3i/KPct2MPW+nNuho7M7N
HhcK8urSAisiozwnV7vUqdSySbr76GZXByNnCPsUsaaT9rbSyLu5iN+SiydedwaEDJN9BcOA8Ixc
w4MBgThwok9p6chw8k/1c/aoqYlBnb/JEyTalI8h8aSKJA2O9WuFqPRBrLzIcv7yrUgLUPDzw5B1
QySXWTMXu+F/Tq210UmiSX6Pe7tyYdE3oH8TiBo0y9BO2CWFpKAIk8dPhkwNdYwFQ9vg0cPiCRlC
6fsiJLEiF1EK+XWCSh/Casz34CJsOICDt0d1o38SotaAL/nABwBj2bvyfP1GGz/94vM03iqN6LSj
en0GiFS/klcYz+kayObGanZzumgG1P6U189ICO9dcMv4RD05oDnLzKDDQy1+z8GJnKvoS/yTQ9Xc
yp/mcTqMKs1svlb79RCmjrRWmW32QmyjPu4gDi/GCUXM19IvOnwbdPEglkJbD0YcuXCCnUfvisxN
a4WDHLS8XQzXrU+yqsgiwRSDMO3uNoYrfBGJ8KkkDimLKMmTMhz7jLjMIHpEGU6Spu5TBq4HKsc3
jBq3WPIknq65qz2eqzyQrixF/vyudt6S8LnvAcdEl5s9QvoWw52ZT1FQ+UQ3JI/ZanDRsaKrBKP2
9YBulWIBC0akyl9c0SADAqrfj8iJP3rH7T2loSVafpqXnDsChKm+2Yn9c93vpdspVt/L/DNqz/d7
qBEl9ghrHa/A0TrHoDBIDelRg3xloAZWvQdczjkWi7+cdLQL/tsjaNEzq6Aik0X9x/sYR3XWGyqP
IEoNdMJW7KFDGi2HCFN8EN0Axg36p99Omo6+FFEOMXUhfb4cdIr5S4Re7mbgZ9wJm1R+rWD/pKVO
RhSZmTxzCGfyDeW93ov73thbaAjvYZ9y4zl1+YvQybDi/1gYJFBKbuwJpCOZEGoVVKQcBwqRsAX1
lxMESOJz2LKvnQAcd5gwbtn+JpxGiMOyPdd8QRUWCpuBPZLWCwCWrpeepQp4HkkhNNEz00G1TATe
ktAM40EXkmuskIAud5zBinepC3t4y33+8xpRDxGxMxlRyVd9BMGGDVYmR5rC2VjCnNCOEYkotpgG
CEG04fWF2ypn9AYXhWDKfJPSKiqfAFbFFSGbxSOOlTjbRCYaYPNZSC6gbyrHa4/seGFTrMmThwVR
AjWogRl4g0U3JtI0XpVgIA6y+FRw7nmQVqvsdlryNW6V14tPZuOgFO4o9sM/4EfNw3zbyFxUOBDK
Y1S/Zgjo0APjr8i8DAUbqDDwcvwrzhAYOfKVuj14UzBMO10tFVAklKIbQgfntq13X98x25SIlOhZ
clLDj4DZl9MGxkeUNnl/sNiBIvA/r0DTrtD3CD94mufdGMM3rWJ2luot4vOMPMKBh+EzFYg+fmD1
zRyjgHi3B3zjqBFuBGMhI7m5ROjmSyqnc4cxcI1xza9p/EpTH9NSQ4uX4UCaEMFakEuLRSKYjFXO
Hc3D0YiPSXUex3V5zgNtBy9E32M8hI2+1mmdUuzyu93KiHHE4Fbv8npXcSYN58Hwlzt8uZ6xH7Bq
DAbFck6NfCJGxIY6rFcPN/jYxFdva1J1lsxE7RARTTq7Hfs+ojJov44BAZHeAqfzcMT5xtRcpfPU
bqsjCVF9K3VRd3czlDKq+4XJVZEd3Q+qyIFqGx1v3ldBQRuuergidOt01uU+5V0tP5viUzX3Fd9W
EoLFdJ26CJi6LxAucq4K6AOASC0Ec5YGJwJYkEJNBMWf3shpzg0ME2FGVTrLiJsBhHX+VB/jGB0V
OZeYdrzuHiyIF97F0YkeKBRPXB2qIrOpG0mvDyZ3J9m5a/EdmRN/CbUS7KMPyPDbggCqB/yIRuri
XClEW0YUQeYDcyoEWu6Ck16DZJsxN+J3pXaupn2UcCcXwahFkzu6inKDKPPXQGmbRHCtk6e+Tni7
DQAziY4phx3TkeRcr88CIjEWX8R16WHRFfKFDV57A4hWz8BuI3tTXZKg4lg4k0TSuB+nZq1SR+pe
2wnfMO1DuNr8uX7PUSsxnF8KFwYQGeuMnDp3jOhZuT9U9zCmlPYWaMJRbMIs7f2WLQgdTU+oAv1e
VXGECbz5/fTd6gGX7mMC7jz5hKnSs1fe1yMRGE8DERcckMOKCr1WfJCvHp8zK5hbpX/x+P6efP+Y
ISgrEi3MhpTp/kC+ZLO5qrKA1U5SPBntL/o+MsFQdvOd7eqC4k07/l6yfemxnFcN8qp2jVDOjSF3
c1scd+y91sJRpblNlyKYUHSuHw3Vpp7tjnK+hUVwr8PTsg1y1qBs/NZAhOH9yEvvf2Ni/30sUpag
jj9/I4PfifJzk1Lk/5yK7hqBM2nG9D34NAF62kYlhZYuwXP3WD3mXs3BgAhm2Mwv+PnQ8tvxgPra
JYQZRGyEuTrmPs040i/r+Dc9uKr9GySvMLbSy0A0DBVk//nDzTeF9OmM+TV6Q9fP7Mrnq3XrlI2d
BlpD3qI4VZD567RizyROr6R5XxQLU3RHXUc3LWWOPLqWDUCltK8ZREZ/auJjn7xmyMl3ix7Nnr4i
Bj9JQu8rXAbpM1VBje4XdGTX5mUJY2qHVZFW26xDlj1SkTpeLOVdKFc9RSyZrZ4VfQ2w1JQra9wi
AksmD7hvKQ+00UDQp+mbH/KLhs0KOnVtetEJqjxZc8gg/bmUyK6bnTA+jXfagH2aAmV2n94phuBG
VQR0hxmIn1bp3nK/5ZUVwng7bK7NWdWO2vC9QCQwN6G2ncOUhRee3oMZRccO1GaQtPyaP8H+JjL8
FgUEsgY6xpQRheP8akZh1ftxikrAi5tHer7v1zOAlUIPZOFJ82ocN3W9yvJdqawKIZz4u6mqoIIj
3oqEmVFCh4L5liAcRibmXPPTqPjcUeX9GWGWPgaq/JUgQ7eOheQjnGo58e5k2npR/iTcMSl99UuA
lC0E7AEMYJJONroPQ0Re1lFgt0XoXjtYOindNbhaUNYkYcNJn2NutFMmisLldem50FHgvlo4EMGd
XcwYyA+3fZh+64HQOy1THUv0GYhJ9nWuhYtM6iqkFWcG3jz+cO02JkJB78aRwZWEXIVPi0TeAQUk
8sR1Gej7yp191GLNtkue4RuuU0BDbn8YNxw9crNuaLcgffnI3ZUVJ0Ml85yzEAmFn3c+TQlYwLTP
aR15qH+2nW8Gs2tsZrfB0z74LB1uvuafXXgvuLxsA7ngcdjqAX7E72qLDvr55mFgIWtxHrlynPQs
i0AVK/jJD0VB27uoBzEovQ7PMArQOivUHiNIxy7ymTa0YHhPCcJYrLh0f+6gqrcMAQuhom6Qh7Pl
nFm6+I93Y2s8JlvjIH/fCA5KdsJm+KyfKZe8udkSQXN3STNl1McGubggyCHK8PjeT8gghV2/5YRg
GjQ8A8fP6OKY/BqOegANubJWyap+ppnAu4eWr68RoSAC3nCr1o75IB3Sk3YmigUKgBTlHqeprR2I
2g4xM0Jk8jNpn8nuufMBE3cJl/Gi/0bOcnOvD9239I7mrdl8zs7dW2bWuiI2zePdH9yFlOCn1R/I
IkSHzFXfmiT6tqA/36iko/o8wr50eJdlb+DGn+3r1ZXJqwULnSD/5k9pJE2b1yRvAm0KdMsvjvLC
St7a4KqAMGFb0MtdV50EIMu/HYJ/BB8ttKTCzroku/JvP3FDCjatuU94NNWAVtKcY+7dfO8OUjiH
KF3BqjvoFoevfNtgIfgrhqD8K7ulcDXoVNlRYPMH2m91pkHJ9zK5ay2p2k7ju5NT5dtIvsQaym+n
RmHIG7jIOP26WFNdeTOOVGPU+SqO9rJDqI+fI/P0MGvIXP9IThflHGQBcyfDquKpMDMY1BAhJ86M
YdkMjPNVc+J3aKLS+uzijU5naUXMOzagbvYZikpWQtzycvN0xXMCiAqjfSVYn1nKycl/mV1AysK+
PgMdZg2NFw7u7Hngddi2adiIflcdUilMru8j1vYuVBXfiD7ImkAqSyw9F03vCNFBmlFKehm92lQm
ROtyhXc2qLO9BMnTOc1AfJ2fcTe5JpYNX2GvF2vEHliDkt0t3i0aeW8pPdOSF0RXDWcRkSpcTkOY
Exf8i2pottj5uiUIHSxr4nB7jVM8NFa6qDGlzstlHrlzZdGFsqFoQ298aBTJLUm2ybnU+BwwANvZ
p7i/c5BYLN4PUcCnaJJohLo1e4AE031Q2Aq4ICkzyEQILbS7cuK2yREZ5aLvdmYvY2H7ln3qTDTM
OvycA3LEfCVeae1gNEUzPo3c/9rk5IiKdBf4A9sNrz/lqAcDnaIrkXQZQBJc1yhmljkf9dGi6cMZ
L6iPuvXZOBM4q6tDKaOb95T7rs0d0Ez2noUZuy8pmq7askYy7FEEX1V4I1ZGtUmRIN4OWrRXrfc7
UBMsXFNhesHrc7ySdDntkY0CJjmpX/AVXynDIWPeQaVk5R8zbbTORNgc3eTrQQgJ6kyNh6Hy9eSC
7G4ANImgiA/jTA+8+NxoPnRf54NF4dZR0QV7xEkTGu8JfTjjvpA81PcNafzSVtLpn7GVzv0t3Ebo
0KXrKvYT5jhXa+mWfc3Fs2oFLBVxgyQEg83jgkaPgpvq3ojhHw7wtpyaZ0L1HdyZZu+VqNUlj9oR
DNOTP1/X6cij7sv6ocqRspz7ELIN+KPAJQGpzFWLGt5LQk4vs1yVWOcmXNQoSFGlNUFC/j62Pp0+
Zpqn6ed2Eo5YUOzNVAfwJqWBano5R4sy/O+zpfSvkNs/j44FD/l8P6VU9RLL8X8sqTBv0sjRgVth
v1hkHeMDwohdEtXLRz0HWe7XJ/UZv2ZirkitRwLvp4HBfCQ4108Yck94T1CyItBGj31lW0dX7bRE
Bzr6JXVyBG9bhVEHu4K3PO4L0KterkT5843iT3IM4Ch34QI9dnZgBuULxojxTMeUBbdguspuQa3Q
FnYPyHR4GtH79RZvOOjFiWEMwsztGC9ds/ueRypGvLFye8tP0WWCIVDKCxzRONqOYC9Ko4FB2D4w
aSj9bjFTrbh1el6L5Y1f+CnBneILxTdlkM4IWXmMXOP4N5vnb6nKz6FeUXWRct5lcP6p4Yo0qddz
o4T7I07kO98vMJL+xUmNi8YMquMIimJb1x2nzyb2AHYzR30kP0PtDnW+F+VN056NMabGm8UYquS2
bbOAj/69hm+h+utSfoyk/lB+RA9F7ondZoSfLndsyles7Ox/89cNn/7XksuK8qjAFAKjE33SCyOj
TSYkWg0N63nGIGT61www+cB71FturP1F1iMvC8x/+yx+PINJnFCC1vIMAg+uzSfrUK2w4AEVlrBY
HLLb5r33lT1+AWd8bIK/5Repv4U7f/wAJNbIlixrhvFb4PaPl6CbjZvQmuyMfBmdm+t+TPpbBIbm
0zBEQ0jOMFK4kXgpTe+OlxUdqMvyXyVgcQ6gaI7Ttdj11kM1gRp0PgS2S4eUZuxUQhBFp+bcoGJF
XJVMle1aNRYNVznsWuXqaNRrwJ1MQZN5PccEViu/wCaNdIRsjZzpHblhUOFjcaQem4DII1HcnU5w
Gzp/Pd7C0fDEgQcd4LjcpR4LD5Mesota9k2E5EDjnJPjUtKO2cc3uCyA/m9bVQ3yFzh/7v4K6Rv9
mN0qxuJxTVxaKIBWoTsQe8G2IXpW3UwI+aGRXIDcoiPxkW0Ch8i7otmztOVgYAse6Lc6Mj+QWvjj
AiusR7OBSBWWRz0ROCraaZlJPsQ+G8e7ZVrNAJU36C1uDla0pkQA6lNt197428lyXiA/4PpkfLdo
LHuFgKCd5gDo5kww+fqq9/r35JW2cf7nq553Gu8nNyC4LUxGGVCfAWeq3P1BWI0ly34waWEVMKDH
7FAUVc12Ro4iB9mM7Y74d/zfhIpAd3ISCngX7yEXTjc4paur+1HD7borlPXMDhLIyVlOvvirJZ+u
hljkzwALIt9e8mcS5N7CNkar3ewGZEax19DOPKIyXyHS537mXzPrwsWwdDjN6q4vDgQUV9ITcQ3D
AAjrtBjVx9vOII8kXmcg4bkzKi5ug7rZZdd1EdFW4io0KqUHgmluKMB7PxO8GTiKZ7byWAXv7Ysh
flbTFkJF/xAwycx8P54yO2b9MNNzN+2kcYuIcco+7xKYq7oabuu5XGfFjmOdm9h07mpAizkeuv+X
3nk7CBlWT8T3odzu59tWuz9I1400vmOBgHolJPoZ2Zu2FiSeCG8iBF5zJnBMfUcXu4PqKcmoOKJ1
kOr2VTJ4ovh/qTuPHse5LE3/lUHv2aA3i9lItPIKozAbIlxSJCWSoqd+/Tw3e3oqvshEBKp3AxQK
VfVVJkXy8t5z3vMar724pHiZkGniuc1kndb84tMwGtriIm0pGVXNM27eHIOmGiEvGK0dWvmDU27K
eN3Xvq15Es1XhWZ0XSNj0BmbROc86C+e9WpxjtIuXhZV7B57Pt4+Ij3tRfGkyifFCR+bI4WSGbTI
4rrV6UTTiN6jjXQn0hE5w+NJAqPhJPEkPJioufSTf8HBJQna0wIqt2BbUuGDYVQrI8HyzGq3x+xt
aDcjsFIbUApmjVv2LjtAbs9ty09Vrwag55xBO80Hyr+QhsxVLfr+cP+bWJ9uRFZEtDUj4t8koU/b
WncdU902mXI2EyQgGtm1sz2u+T72J8jRj1TomZ98DMB/L6Invz7DN3nQ9vab7l+2Z3vWLX9qlbS/
TZI1GGkyw06ISV/ROQYrdacowEWXX9ajze620OftljEFg7YD80pEgUdC/vDExGArRnc0zIEl4NuT
9ZO1vpDKIKFimocKBWeIV+mpvmeHJCMTtS5E15/O6d+t0x9Hw6cf/OVs0qp2uJBXKeojeZ6Gw5p+
hGmiQWIK8Pv/IDJFNJM6bm0WFvGMp36Thj69tKQxO8c8tRBm3DMebV2gPFjUL4f0DtPgWfFhby4M
24Pvl8pfy8DPV/3COZGLQTcGnasmRCX3kYhN6ZdJgM7yF4zPhWD6/XDFv7FcdNzwodmqtgnW+8/C
UznLWY/lt+NyZD6zh95YWztg9H2bPgNW7JE3MPBMQK9nIp3lh4vrf5QcmoVXr6GTASKu73y5+nns
HCWrTVFyFOidiGWHsQYZrrajNL+N5SCGJsUezX6BomT0Gckhsgd555SSun2CzpOD6p0BB9p3xF43
1WucBXW5wOQdtZspvV+yXY0CN39UMZojP6rddXiTYJA0gAUFlGjdCFSw+A3RMXiYVWhKyEuD9uRC
vWMcJlxNPPo8PoGjgnp0Xk5+sdFDCfE82TnJ/GESLsO6n79NYYfJ4wzBFAZmLn96A6Fq6JdpzcYH
TkntbByq5zK/G8L6/rJ1fjFWJAQhvoQ4+VvdoYiXFMl4mW8oQPFiZRKXuQajBjXU7vQbSKupsUrb
sG3eCOs0B79S/ZGQsznk8xzXL1SsSPayQBoXdJIxSAjGF2Ic7IIOwBTpYq9bDMs6D+hyij074KAH
iPO+f62q/Act5vdrtcGhgckV1fwyvb2QhXpVW4WByjOFGYzXLigZRiFWFb4FMzMYGdcYYXpDe0yu
IoZFSGdhai7ARFPaAGJSlBnBoel5gR0IFLyUPryBDuFON86dhkqYshy+Re2C8ijx9tSEDYcck9ja
y0hqh92WrbVLeGQpJy9E1M2ShvH94xV9EqsCId1Eb+eC3l82gJl4cKGnRreyy/FvMuDFmtpG4xxn
9gtxBiD46KsREQJBguaVNOLMEx7agy84Nud7e6XPOqZIG3umPtI4AgyjYrkaM9tYMczMr7ujvJbO
m7pZNe6ZEdnJNezb8RqqCWyC5zH/lTFrc/q34spgCp8Etz5Yz2h6CZ9LECkAsOCBETQ7/rIr5bcU
mFs0elh7wUJz4HE+6SpwpFum9xWKu3IH4u/glWG82e5plsIRnSIn3vUTAr6FZqGP9luKsjoCz5gs
jvCQVEBEth8wOMvYRWGARRlTZ32JMMdYqBrRBBEoFKvHBIMab/Ek1ivS41YqZg7MvNAagK5QQ5OR
2wbxpZuj4Ic8zhAYI5aBPRSdqfqiEyE4a0A6/fPr9KoVcypMuPnfLz5Mfr+2MWLxke6hQ+UxdU7e
f+5o3TlLy8vAnnKMzg2GbCcEycthUF0wzHxwh/ZVBXaBE49aYBbfoXM8beutflpitBjaT6ZLINXj
5CP4y37htpgnCMku3mnwC+wY4UEIDa/LWhvOEeiCrj3GzCHjFn8Av9I3ce87KDeA129R4DEfce4q
8DynXJ0G1Ab3pb5ukUluDcZixRKF4kUAwyrq7OiI++0pMCltrnBJX6bj2iQTjCWhh9rD5Uz3qPrD
GMjn1ZnmZXioLPeMpJ09aKDVZkRyDOVxcUlCReXboDF5Us+3RRJY6NDkAxsoiRqzjkKfjOmZ5sM2
92WcA9hhet94bbcqStcHR/GgEccoukpvWMcDM+Bdo29K1a/BoqEeoBkdl+bBcpiYz/r+vaa0VCOM
E3tzDR0FPWAamHejs6QoNvQlilDV3OkYR8J4gnsMjWdcMOs4Wnys86a8N/b0JUTxTp6Z+9Kwtfi0
x0Bt5zbrl60WvxOW2DTNSFHNa6rVed0dZxeqV9q76ZC5EZc4PnRwXlmH1srhn8o7QkVnxVKz9mj7
UeqFFzvqFLcsVvgeqOMdAy32aBjpQyBrOF5DgLXyTf5YnZlXzIx6dU6fgcq063r8RWRHcJ2CjIpW
QZGOmK7zjqfIBIONOSjBaqt9agfIrwmmYATTQTqaj2Q+HcMRB8uoZ61BxdGaldLdX7LnAlgr3ZCa
2uS+UC5RrRdhir3L0Sc+5cpLhbQrrQHlzxupvOnYZkaScf32cqhbRMVi3BwB7V2P6K9eBpiHjFS6
CCtN4xRMzcKQ9zlkB1WI8EevcoBabjqcCoAv1CB5w8PAAITe4t00VwGDsXQPxwGVLR0iaU3HbNYY
C7ZIuQM+pfGOGPoXfON+2Bx99s225vhZ2KSXYtVDKxB/HPFKHxZsEMmIb2vgWJjsQRrreosAy3vV
XDqxL5t3VuzbzW5iW512GnMYrXuSh3eJ1C97le21FpUfgzXEzTY7MHGTLmRmlK8SFIvIZkyN91LJ
g0LrAOWL86yksZ1P3mh6uuFaED6I9cLl6r1q9trK/EhHz6LxMNd4wQCHnW/rnbbk1ANb6/im7sbH
/u0KWCXPudneWSjvw8QHIA7PIHse03ljhx3h3rO09iaDuSZ0lUJxp6zyUu2+HAFsIVlXlyi22n16
uf1RPGD+QXZlIzNNU2aui1GvbX8ZOJe51BVXOYvdUx12v+1jzvFcK1amJfZXrfMmWnoJK6zTbQeu
YGFiQmLhVmyqM+bMoNpU7szIjlEVXTXIGQcFdsB1b5arogo5dmUJonFOOAbj0muzPGMjBXfk4lXt
rXm81QStVs5RauMXEObYKGHGCJ3N68sQgjiUP5tj1gMIrGe9Hp1Eew5OGOGDhGyeOS/2z56MMRQc
mgEr7CNfzaz3TL/9IAGEI4v5ZpI9Y65COHBfz2ph++rqruwPeHySIRRO1C+Cze43FnLPmf1Yz/BQ
AIPGUGxGmLfvvLe4QvIfO+LUasGv4OPNxNizOABz43VxyLxTYK2ArUUuDYVjihknkzBD4LhttsTi
llMPsj8k086BLrXT4BXD/UDpMEWo+pNpqbqa7eG/dKFR41ZaiIlM7NQ2tMCMlhdMdjnqVVgIqTvZ
fqqF+KZO7K3TD0eb8tOCEGXXp57krMvHloStGBtNuJYFHgXuCIFEx9AJetDstERxH5SulKM/m3Eo
fX+yqr9Pzn80Yb8XpINUwpZNB7/4f17fNptCj3uur6+55dHFhGQlZlYkhSMJRoGn3MYMabM5GOcs
JQq09gGjfB0PPzbFezRwglnnX1dD0K5wJYK0x0mULimSF5cXeRFjKuI5W4PJ1NE7QXtkF6l38Z7V
R6VY+HkI3y8sAxzBHyAu+Ay+57iJLIwQ206w7oxAjOk676M6wo+EWmMOYQZqveMdD9oGCcTNOL9J
F8Mm3Vuv45KzHG2x7Xe4sd9ilBJRUQnPAmNfhecoQQN+FUzuoHsV4PmIoCXQbvLVGwF+SJd0H9MV
iJvgYpQ10FB8CFJngAmgsgd7FwOaRdSI4n+RvOE+5TzaHiGV4RghR+cIH5kHwzNg72jz0nf26NJ7
BLRPduTMiwfEzAHj6YW+FX+ttQAcpkiV3ePsI8NEcZgNfrk7A/S0ASNaSvnTWsXBctqsYQdUwZO5
ctZ5hPI8FBI47I+CAqnGB7/4SQ6l95aYetdyh0WyzV8vXr7BBMot9k4EV4qJAF1m6U8hLIwEa5ph
Pt1cn75fS4rzV7AXUZRC72kpJkPbfy6ms15NJyXtHTev/UJZYQQns6+dAzuNCugqSLod+dAX2752
sZzJZMmt2jChQXNmQxXAXsrAGVTpMuua12t3wdLrUJOh3QYwX6TL3uI8I0FYFH3FnXHCPsudPEwo
N+UBmxMJs1NUWK6FSTG8uQPFB/OUyzOzcVherGxK5AiYcC9ihKj+yucOhsEpWYJjjo/DNE9/nQCM
ID3I9QNAFWZfoChcn3/XIXxKGB8CNtrbK5wCqV7wm+gsFNdpBa0u2zvC9DTm57ycX86/oHkJkht0
rfyyYYppo3pskDEg3GJg2Rzo35CsNjfTM2De1cMAtwlwK3cbBIDOZW0db/LN6b1eGbeqgWfYrF+d
w4y9FyuGjdJgeIY4AEuLaAgkyM+Jp5tLedGxd3Vkm6z6CvNFLBT4ZI2DbofQL1+bV3turqWIRzxu
7Rv9BtR5d90KY14FBPydAuxJuCyNe/1NnznNDAK1jB/5PX6f8BTn8EHuqLjhPhlnlxo1zAKabXBG
/EvQtiBOJVriEkI1wE77DM0Fwq0LA0XMx3+R46z+at9pxuOAsYd3fQAiO7rIjaGVp2zJy3bnmKDC
MPVm6cKOSOnLblvjpY4DaDC8aTg2TgWYGY4MR1XmXRf8vfPGN/wUjJ42gOFVw9TgA8EESD91D1xF
uO4uJHAEl4sjiWaCxjIdxJHGRIeqofBLXNOhzfGFUMHDQWZ23K1twY8/7mD0Q+6DR+jhqIWHWxpN
lGGIo5gXwdteOYtcCJVIFbylnvMme1ZBwWEyzhSsoB3HAeMJDZ7AZmFrbGDALdRNwcx0eCu6oCfF
PgaihRD5UMLU4q3gasKzXlKRMIfXePSoGF+PTJx9JHKYBTdeGu8YVrvjLaOGcprBAaRLmyxB4olZ
q/TSRx9eYy2FKuJjzO5hOvKnmTvBp8Ma/A3uDsImCOjYbTKwg67jTq7yMpihs+mRmyiL1slpJOAd
MZbBw9O+H5aZx1QXD2sUx97od3IYK+tEYXhFl2HM0Li6yQJx0p72GrcfUBEmjylzCs7THZ2Mi3EC
3y0goo9SF16ddtfqJkO5JsDuCaO3AqaqNldvhEGd+BbmWGS2zRK68G8nLYjKAS0CEuYdo7YdZhfM
2mfUsfPT3oSY4obIm2W/aWBfN8hfRAJYV0ZWicTwYE233DHH1Qe+/hX8G3ZsNCfMvkrMZyAHYdY/
Z0i3E65VOXaR88u9HZ2g83AH7yjOP6a2E4ZSLXbFx7ApX7Cppp+7bJx3FcwDVgYCbYSAkMtQLmm3
09zRDilyMvYvTtT8dHvJwxM7FUxy4XWniYLKOWCmOpeYRtiCIX7dUCXl3KGdBNeUbqTAZKPyG7jO
UFFxMsTqz8Ov48Ja/WXdCvsGwYCIgwLSg86YDLFKpMGUqlESTK9HpjNC6Tc/dzeQ1tNnip8qOOOP
AMsfgGcGBuBbrunskkvIjrFo2+DU8JKu7pCGkr1gwExYMoxfGQvvJY0jwuH0tUGYXR3U1/y8jkcE
IS9gpog3Uc70GkM9GtHzwZAwTAoINxLziqxaYXVJ2TKTWbSJGrJMLSTpgmc/7y/wPNAcMMovOdT5
knp8xlCmsqtyOPTSfcNuiNSdUs0zoYK5Vzhs2jJ+ZDND2KugilY2UJEE5L9qHU+tXARGRaTCTXrF
q45RFZBSryxNIB13wN5R/NVpGTDQGqBGddUv+CD5g/JRry0YDheKUpwuE38KOswiePD9L0mHiFHh
7rMUn1T/cU3fYn1J08SMDIELRDSa4XlJzIN6X+QejlkT/gVovy+ceHVUo5NeqHPKH1+CbHYRHuJG
vM+NGSnz2qKTdkzyOjF3mVVWhBbvPIX5w6m/A8icM2NXrUWq3qjKTcq5j1+Ow69cgcE8oHSmdoD3
vjQL5omebM+fm3PY9TdHeiFrnsMCariHnZIxoSBmwM3hZdJPsBMExuP0zAmMp2aNn912gH9Xa96Y
7HAF5KPH8bwZVv19f0OAACDuCTpyh2ev+iQJu/LGnXhNPi6HHcMcJAkrs9wO2uo3dVnKFyr8DngZ
56DUlmOoQauZWc1KVDTHk4t9UtKEbeHh59KWXlzOsBH8gPlFLbQ69n6SByaZoqeov/pwOZlYQnvl
fdndxkjCYxbIgf4swOOIM3aZRfKcY5XHzam7PrLLEmWwEVt5vqnv2lWxa/HF45tXln1Yojdluppo
d0SW+83Hlf5EcBT7FQTLguOeFjxIFhZnxMMYWlApik125f8PebJ9Qe0ZWB6CnBepXvNjQsztF7Cf
J1wq7c2x21bDflIjISHTjnwvzO+k2ZlPE+iZTsJhmSIfXiuHMwp4dkRMDsGgcY4CIAe83KE2VnjG
e7G7o/S5Gh7OfIOMPNqvj4GGLEPhRenzLpDT8Gw9VHRIJQafBvvKRvHRuUAkTH+pTJSJtNhe1TVo
JuTbDg9SnxkYJJ34BQ6nzrvO78ckwK33+saTtcA/GEjiqXPxcawde0Gyg7dlgCXl8NOIBrW9gTla
53E+aMy5pbnQgF0JsoBqvGwkfyq3EEWprKDoewnrAssHzR3P0dSTG7SnA5ex3vTyGzhYpfs2zrMb
HDkYwWfvZ8CRsHqd1Oc0XsUaM3CRcnThhbBQ+xv5sjEMGHLzWqUGQee8wG32iiVUai6ZJA8ajg/N
TU8lBjvvDSJVTs3zavShwMSwpjPX+FwesEW/w7qGzcCIku0I6lX5pNydOQbi27rCqr2CI4xC9hTU
b2b3khRE6brmsBqg1XEjENbKMnCA6KGzXT5U6zE+rikKxidBoYFOcwR8wfMaoH5+lh8xDHEo3pnC
o6FnzEHLoj1cUTZM1DBIafB/2Z0rX6HaSXHFm/fNUsJ0/BqoEIEEpSD1bJwQLl4iHaZsSaDMEb4U
rNAXjAWMgUIUynP5mm2vIfyHEx8DZad7WqpvLeECQfPUkYRpvudYE9eQABXRMjG3Z4d5aj2M9bAY
BX7ulCUq/iw4T49jTpdVnfBt1DqqbeWeB1NuSArgJO/2aNmV5qVDJDk+5BraQYIAHnBnc4IrMRPQ
fCbOrcl1LpspxVwNN5w50Rsz0NJ2LuXBNfkwJLD3X32+QCPN7wAENzzFhlg+V+nw2kXhYAjcOn4/
GcAxT0fsiogPa3c63nIX6WOg8ywfMwy8cAMSEetG9lFh+eshtu7hzTDGQkl3LNCQRjj1QaDTqzC9
+sTCSJQQMWZGU3SSA54/peNke6fx0GU0oaSbzBOkLjM459ABrYyoEVwjIztdmtaWI80gHwW72uFw
ur7LVAsNJj/LE0nEWAQux+q2fEsT+il0elbxbNlhkXoNnKrUw6RSQdTnwgzHNWxc/dbowmhm1gdF
cTqu4hMEzEOrguxuhKktDYQBpb9dnVEyVciF5krpKqOHw0Ae5T1EOTyAtGGOLXFbFIKYkDP60rz8
SLQ49s9ztlSyzLHISxVfulDeCielUd3a6uYIa5PkG0o3VOGM2MqFFLsOH3I+lzb8dsqEZ8RzAd+l
Epkg/vZ8gqrxhrwImib2fMiFbSYP5B95NujEBMkiujrLIQ6NbH+VAeL6O724k1D7kDEMg4MkVJ15
A1hAdA4s4c10BTOPMGhLoKWQW395aF+b5n4gMaClx+c47fckMRU2/nq+M7/K6K2PodQsMSsAUGZi
g3SpDDVj0UdEv/IhYwsGPgLfub7OYgZEIIgUXhvrBjwKGvQh6Ty9DnoYCNggUE2itXk8M4RB6a+t
FB7W1Qf8jQH9CzJZQPYnv8UhHffRubkVkp3eq1sEl+54cp1xdTUCwqbQyHIuQAmi2DxSdRygKw59
CArOwx7oiRgf82mpBTTwkd+GFIev6In2oiwXKYr8Ig4pahDTGo/6Hq+SfJ4+FMWNZXlDu8wZI5ls
isRtA0OdNhUKUPumhL1vyc+ZtCnwkTeWJd4ZiKwy0O/gwkpALNxFacXIkILwaDzz9WCxtJkwcUmg
qXDR7OxJRDdrrnXaUcIf+y3Hbs1bGfxBnMKB3Qe2tCBCqYpvFfWpyB5iAzcS/zcOVymPGtx8PEJz
AxHCEjb4oOxw32FuVc5laYFf9aHpltbwlJz3uAhcKYkodD4E8YIava5nTVgJMTgw/Oq4coT8XCUu
DOFk/pzi4iqz5czivb5PHqhc1E23MPdUgvxyEEDSRZgtdSSI7UfjVh/8+oLZj/VR9Stb3pgkRDXS
ojeXuQUKyWbdqoVrN4/TZY8207mFaGOaUd1sEuyBcXBWqC/XVpAeA1Peae2NWa91aS3Vuwuq3dQn
hKcrHyvYXlC6gP6wSrB2ODHi8ETMF+SlZ9hcPmkBCfuxGm879Lp4fVc+9EZHpt8NBmEgDUHIv+C3
DKTIMjH9s0L1sk+cqIUkPm3bxtfIMIfE5szP9OZlEL/1vzohQUmvG5xmi3hTar/i8olRMvlaU/E0
MPoYOnztXaoJ/ZZtbYDdiswUFRZjGMBa79w9yrS/Dd/CnjrtkvKBUinbH4XzcJL3SY6kI3s8Z0GX
LM7DOovvStqLHk9dSnn4FrFxY08P+h1cnXKJH1o9P9pkb60c7k68trBN+HtvdStqm5tMuTvnvtp5
Z+apgzeNdzY6NfQkayyYwVRBUUte8pSt0mzlDBLc21kOiAsFrl2JOQe2FSffKnYMWdC+4WVptgGb
xF3R6jS/IUeY5bJwobhKAW8CaQw1+wCgHMBvwa8NR+Jigx8LnQu1VN8+ZebKxJAjUe4rxm9hC8W9
hNk4w3YudatA2SUP1q0MqeCUPUMtgZUJtoaZh9CgJDS0iwbcHA1NtjhpmyMEA94XGVznJcsLlwQQ
veK8vEKdxwYJZ7iERnKFYMM40JPBbCuMV6vci5gDyWvktQq/X4Zkhy8VM+l+ZfjksuXVAfGjw8Xj
tQCnujWlv5M+Txh7v9st1Rz2rKh0LCtIXoBY5yqT6OyhHh4KjEJr3u1NfIGn49Vij4/aak/Dn8BQ
YIQivKLQcGXSrOdsHpb9TXEDt2SXranFt8jY0Xbc89Rx3qVyJCsE8Pbkl173Sh16vVdw5rafSSMT
0+/Tc+oOlVfCkcSiHn9GSFhGjna496vh7ogBVPqGlqRLfgCjFfsPjoEg6JAqpeu6oluq/GU6kqrX
vot11B54iLULqY6UEw5nbtLAGl2m5uPYzUEQGLwNpeuALEDWQCZBKW7NC5NUB/J3FoZ9GOnmu/dj
s2USLUMIZOpxcVyzukViqdnrBpTmXAJ3uBWSMtICf00ivUpK4Ws01EnxS5I8TuUOP1C443AbtEfV
i6VD4hVwrwmmmIGkmFtSWSRPVqj+Ho0FTmN0y4I0kpyRg+GfZH3YCewN/0qMALUWJt5Mc7X3I0IW
Tnf+c+cKYVlxg3t+rfsKuDoclW5tBOn7qYMV46VBTHMxiHExdXexzQOuZoG+e8o9zTOWCs0bMIq8
kfPV6Qqr29kSglcZPh4/yErVbnEU40xQQFSkkD7n5QJoXvUu+/ZhRC2Hv0Exh5ckXV2INNIR6bGP
2q9Xvdzc8INl6jisL25NPhS39uCxYf2KHJ9eaHALyy3gjV79GmUuhVgZZFXg8Nkjb4U9jmpe2DMK
J1aW0oW2F+9fhk63E1Jvj/nxaxOJxOXaN7hb96q7EEa/x6O1v4k7P68msdo+j1Yms5XkkdXUuhdz
adKGIbm6evphAqdZnW7r5XllbLLb4gGbsnh1WcM79PC+Kn5dpxn9x6y/BwiAxK3GrvYDWK6Zf13r
mIxCjZYNlvsXPo3T5kl2EWS0/uJCddXe6ch3cJDvy2dISrCXGbhyBuYPNtyNeXqgyUNvoryengrD
g+1L1M0FAxMe5c1pTUgK8xrkq8zzhKA8pPGlQYIMgxbPppd7Kp81nNH0J9uiFZduSa1XGkjo2OtE
QI9JRmzpLGHewJjxBqoBoZ4IR23qSYaUxx35C3aEr6xVP8pKQKzYEGic+dZiNAJnfNPrjdLeKo17
NDAM5xgmlYbrXEOrPzDjyw+Z6JROqKSAR1uQ5WnWdbhKApXGtADGXLcDiSiG0c1+CZEmo1k4QL/N
YhPIobBmXZWEeYDPO/s3fM8YFAXOnAFMXPrqGLHC9a1c+JDBtqBt7khBgOyqZ66buZhKAYwjG1rz
1dgzvBa0DyBs2DUmJnUDdRE/CMsBvMpDYNzM16GWIunnvx2Fxiiz/ZzK8IrVZEFiD5U5GpUENqv2
qJ/eqtNT1bTAGs9XTKg5R8ul1S94U2XUh9waDgfs/UeMGVF2e4YWntMdfpUFPCSYAhmepRTMXqe5
V/gKJ6ZKggN5ygB82ut9nt5k0kOXEpezYfcG3kHiBtxeHrGh9mrYJyjII/TxqEUHYdt1ikMbrSnz
KcbI3axiKGR5MMDRaWLx3QfyEtiq/ygWhJ1Exd7e6A/ZR/KmLyvo0XOITjWTAiOdx68K3vlw2+b1
PQ0hDJvZ9ZbCiBoyr+DPBOKgQLldbbDlQBzfi6GABs4AS8WTCXSHiSI/IRBBl0ooBH1Z9gLVl7+A
OCV1j2s0qqywRBoxr5+nO7BzWgtNgnpn4vSbzS68J1b2BEyX72tEPWAig7iRBAEGYwIm2CRLS35T
/MoaSkgofidh+VhTeSeLIxoOdZl1W1W976bV6QjZGcxlXhXuJFHXmTyoZG6TFI3jDC4PM1xRzjU5
GwyW8l1CIXhZ4d2tjtQlyj2yIpJw6FW7KhI2PsIAO5gIh2CeIniUZ78K7LkUArN/v4NZfxsOG4qi
KxpMY11Tvwju9XQsZV0lowATE+jdZ3of3L6wUBoQDheMoarjjVwdkNTThZEiThKERkkcG7PrG7JZ
+lvb7Rlqvh/bTUq/oW+mHKuU0td3SQBTbaxolOZ2kTAJUPmWIokHJKy+dL+MjAC0roWtFExkevRY
cCO35K7vzYsLHDJX2DGEUt9c6tXaxLo5TtyzUG/PphIXEoqRpWLSeZEyy+yM3jtIbM1vcRPUkx/Y
iX8WDoIfRj1hixBkRTa/FA7meTSb9HQVKs3Y2gA5185ikhfMgY4i4GlnT3P8eclLWuOELCC+kh8a
WTcDES4FwsJdLnECU6vNR0j+S7wvP6yNjFuINMtuhbCqXLXhW3GYVuRYpJH9mDTR0Dw63YtEVUhT
CNdvflm3t2UgkMP+AKC+Fi6V0JzQClPDzbV3c9M9MMEXnkCQ1/FQSItdgzBmba1O1Mnzd4KeaI6K
ld5svl9Ifx424vkwlXWwQ3RM5evzkbVsMqzWEFRrPK7I+mOIQnku+u3Z8Z0BgDuuTm8Z+hAELr71
JpzxRib0GKCFNYKbl+H+fDNSjGMxiOXuvAkqPZrEgqDmptUs4WvDV5shUQPppB73mTrtCFrwQIbQ
n2z6PW4zGmA00sXn4RalGEPt6/mVz/LfZj9/udcvx/6AJaShnLnXbpFu2ChWNlXJydMe4J2QWD67
3ogpunYPDwvT0B+e9J9sb3F17V/s5y8jcLke+vQK04Krk61VM2Nb4my14dnQFJ4xdobdPiFhXH3/
hvU/yokv1/3CMj/meevUEpQ97B8gU03KnW3NQcdOZgi4dIosX+QeyZHxqnokdyCIxBLyuX+wF1qo
SiFnp3SDELz2wZOUwDD3lKgjTsmP4wvQLtmfFwebYnd4ReGjvP/+8f9W6Ps6favLpvzV/jPh/Xdq
+7/i3/9/i4bHa/LTe3SJnv+/kfKblzOR8uuXuk2L9NJ9fI6D//2HPl6a9n//h2TK/2ljt4JkgUh4
GSMQ3vt/x8Er/4mqTsbUzdHxYjEc/T/+13/HwZMUb9mW6pDNy76omxSX/x0Hr/8nCZf8GYMDBd8T
Tfl34uCVr8vOtkwbMy8Vx24sVGxxoc81tn0a0/QkJQW8E53Q02uIlRbgnUixINDzp0+bO/qHmvHr
1b6aJU6XSWuPZAs1Hq57K2i2boxi9r+MEe2HlKHmp9eBCH9KyuKz27P4+Z/ZUVzQ0YQ5o6nIjoGK
45+3N9iXtlV6QkIM+IZm8nDGJqFMfjrnfwtPvrvMl/u6tGfNiTUuUz1OC+tteLneNdCMSVWNwxyu
995aUCLeHp/xNf7+Bv8Q4Xy9wy/7Va4n52OTiBeIOHI4kN64kOE4MViJCi/1f9qdtb8smH880S/7
lNX3CU+GW8XvcqHcMZsIxkjy9TPoFNobMPiDIBT0y+oVVhSjCtcK4kfEKvNxYbEf+cIANL2F4/fj
6vpabf1+FFRZii2zlv84JPXzcCX9gUeBzsONG58ZTYhRHPaGVgCbXvHiJYK3sAy/fwV/vSyMUMdy
ILjLX0EPpysdhYWKLfIJ4HG4+tX01qRIQXTrhyv9cTiJO3RUDf9dE2m0ZnxZzsqVbSQWl8oie9Hh
Vfcs7m/wz3fmkSl7DamH7f372/vbJ/T5ml/X9kiMeJfyzebNm1Y9dNOSoPv/wSVw4lYdXh5Exi/V
X+GYjZ5WJTk+5puaLxPUa9kP/bry19v4dA2xrj+BCY10vsZHmWto2+ZQbpClYHftrPsFhP+F5smE
UUn+97f1l90OCp1tCwMUi0ySL5/mpcktKbtwyR4meSOGuNBDv7/EXz//z9f48jleymtTtRbXENyI
K457jfC5EkoYzCmXUzv7SRGuiJfxda/7fMUvhFNNEmHCHVcEgfAhYHTrNoRTIMAldfmT47P4y765
mDiNP781e5zKc3flYpN52VoT4l9EKsCGFdqwsb/OzwmD+Krzvn+q4qH9cVU+ZgWXeBi36pf1qF1t
vR+mtgBWIzkVqUbewOcVzdBZXVitYJl8f8G/3uanC35ZnHXVV3I31OK7bqPCZ/4dNFEbND/sH+qf
W5Uly7pFG8GxaJm/3Xo+fQRSnw1K2QrvQN94FAi1zaQnbJk0w/WK4t808WFFvz9tZV91j3tYasRO
zbB9SpGZ/lQOiPb3n8+Zn2MZCNJQc+rG1w9EcmrZ6luMN8XZBZvPRS1Dw8vhBYl2jQPfj1rOP9+s
RREmmxbkV6oo/cublVJZ0qvLlTc7mJExOX4BJacl/tpgPqwdDeBlJrkY+GlQiPMxdhWAuGN6vDNS
fObNfG6fmq3TvKnn6PsV8AeP3Lb++cu+LAHnquZTX/PLjO2EpXggomR/24lMj8cDTWt2Mx7E0Tnu
vr/w35bE5yci3tGnJWE02SmpSvFESOUpcMRIBDwBQa4hb+r7S/2lTBL3qOMgayMt/cMQ71wqshrr
2DcQLv+m7/OXBCbP+CB8+Y4bw8LDgoeNIuqnokX5iiT/18P9fxf+/c8/3aQdK8VJamS2Ea2LSuZc
eZH4EoyhhEzaEtOhQX6anLAznr+/Y7HDf13gn27491766brn7Og0VcF1h+F5NABPcSbWpfehqxdj
nv/0eMUS+e5qX5aQhUe/XY68yhRCRjU9yv1zB5uoIrkuti4wV341WDp0eDVZGcYWvR18f7d/OWN5
vxaDH9HLsm1+OfC6IUU602qiFh287B3jLPey7l/xR9jH2xiVLgw9DD5+uOpfX66tYBRDloswGfvn
CpbN0uj0gasaWr5tyfUjCsiUEOG2H8aYeCdGfQZIaAMx/Icr/3U3+XRlUQB8er2KfkoS7Yy7IbwW
f/pFMnAQ77DvEWC5PmtFFEJCDuVgMzRk/vb91X/3Ln+8buIYTEIygMy+qsSv8XlMYhX+YONBDGO+
T2yEV99mWyiJl1n5oWAdD1lLEYCnGeLek8JPCE8LObR+Nrv829L7129xvpzTSWclcnoVXEZWWDWg
J2P6+P39/vVhO+zbolNGuvBlcZkXnPZpiAtXwpJXvybBCcy8uWwLE0iuvzmVP6yrP6s3ajbZoErn
aoBvX+qcJi2vcn7lerK91CCJ8ap/WD9/23pV1VSxetA09Q9RbGI3RlskNpV1spflfmZo+uYUW4tS
aX94dn+9l09XEs/200JtxjSrOGvhHF92DuyRHO7M92/nj2Gd2GJVTVM0YEr8K75+hbVcOcejw80o
5fZkknZ0LjlYK4be/4e7M1mSU+m67KvUC3ALcMBhGn2bERnZa4JlS9/3PH0tVHbtl1Jpyvr+GlXN
ZCaTCMDx5py9145vZeQcQ0Qldvbijs2+oV03RPXJzhL49NeBCWgP8WRARUuxD6qX7LL+SivfPfnS
mtXWVq4FQg6/ioA82dsu1teBwPAtvpmsv3wdv9zB9BB/eUh1PyRd2PI1FzWdfB+nQ4yNP73tk+qb
/eV3V5rOKr9cqfKyUHSly4mxfajgjTTYJqWd70T28ve38uehZzp3CMpL1JFg5H76ZpRmdPzB9qeG
123XHpTemYfAy/5+kZ9djM8T0a9X+TS61CH0G48MMUJZ9J0zizbpIj5Bd0cJ7JDPUr6wo6g3zWpY
4ZJfJSu/vGMwTHnEf/8hhNH8ecNsbC2BNxMZvC4+p+C1VRrWesJhtdJqKOhEkyreoiQpo+7JfYSO
GahIqVDL6jqzZoO+1iCKO7hz6p4BtmwFtg0LzB+ioZM+nmDHzKKiQqQqsdOjOqAhIVCINOGwDdJ6
Yxb4qmkTOK5/g6kd/PSujJp9CrrZpNNejY+F6s/DYfJ4RM+hikMh1I6O9qLS7tfQBfQAxIrxWgVo
mIc6gwAWTtsdW7JSi0Ds9f5GIDkRLqd7RLK6Xl90lrTW47Snv8b5qeLiJXJEcsg6k4Ryc2lXDFoS
0K3ChwwXokT+iJRD2fPJWfjj2wHBI7ICG/+vH4C5iIb9CCJSRHeNVcFKtJcZiuPQ1K6auoMT8Zwi
axuyd09Rb0blWhdPptWc2gT1CGjjXZHLjSvwcbY67cZsjm5tVajiKhuQWuTouYDtJ8OboPzW0r63
6kezjrehv5VgGJOxXw308nyc7PloLdUy3uSIcH272FfYEOwo/lEClh7kgBENO0Y6rAOY6qFLd5eL
9t2tUQELcObxAEWjzfZKGa5aoiFdNHqxSv4kaRjChEnj4IfIikXvyB8hJo1cVZaprHb1ROTXAX7g
UeLEN0/wtSjBpsB0M0rk/FhHSgR8vewXRcmICbNDkGId8HJssuM+U/OLTlhFEEAmQdMiUBuGkMXL
pl9kwkDruevrt8jsN3Y6bn2pLVzUIh1UPQttrJfcS5rZXUw4bWjPY+PDoldjkUzLGW7We/CmhpuS
jIWmfq04gVJNXrY6BlrpHayAdPSyxZqtI5QVUGfhs6Nii9o3MQkFJOGBnrtJaUorLjegNRu1hOEF
ECh2b+t6QMiBnRp3bmI0y0LYzyUOhwAacepTskQUWN35af7ej8kh7stFBfosG1/slnk6eVXyeKWm
7GCNHPfHgJA99Mmwb5c1zEqlcxaOJLe2Jh1u4rGMyPcSHF8dneb8scTn4zfF1pLupUmGRaafNZWw
hL6BpWsfa7BmFhfsVBzF7cZrIKWLTRz5+wY7WhYhmMFX3esEjKfWSiBRLEUxI85tLeSpD+vFAH1M
FBRDcsgLyBDjat42Z5fcGMWmOyYgqTY3I/luvtmeVZSyVXj2NepCtbvtTPhBHqrlBv1gSTMxMWYr
TV7F4aMy+bzRuHQo4XIXVgoUuX4wFrEm54K899TEvEUnOlQKHmd8SIsXI2VPWgeLSry2NTQvJd51
CvnZlr+qCvprPeoOUf6wsHtnk2sRu7ApwadgIsvbBPVZN9NtxDyetWkkOIviQqEMp5WYBaJYJN6H
q3BDManZ/QMkzgLTmXTqY9+itlBLcKH6LgyqZW4cCpmB38YaklU80ZNhPukKEBPbOsvmokoYStFN
LW9qgrorXMw2uWo1BseYc2ce3doayQSDvS6n0gAhSmUK/GQgQKM+2Mg/cCXDAn0d8xjvZbwelRaO
bTfzLITcoUUyB/Cy8gVXUlH0B0+d9LP0t+WbxTRM8NtcEfQw4SsKAlaVngDj/sVEE8ssMs8mKymz
dtpgw/NxcBPcMkoLJbeCCPkl8ghUYXuv9c66LYG86N06KI1NR9BzaAJRAOTSPRZeve6KK6O+88wn
FY4HDx29P5bMMFmlCrLJ6iZuQ+CYGI19XI+gXH3g1epHiHui0rHcVfpqHJAbe0gZpbrohh6f/0PR
FjzgFEc/hhWYiLnXo5VYiwlezYYxwk6mprRXibI1elTBfn4MW6Ko42EReuHBBVun4QZRC7lukGYU
kU3uH8EYA9EQ3g0z8yJGv6QRRl6WjzIiqkGaS7e7sdLxkNe3Yfbk5oeuVdcJShxVh4hTZktFHZdl
dvY0pDmRjgYdowf5I1beP/cm0ZHEOtRpsjaQX8S12ILDSYiLtgzMk8mEk6HnbalzF+dbYr6azTs7
iLVt+4D1kYQjMBJNjbEKQwLuTQkkSXLsiGyyDIl7MEgJEMm2l/6uH0qAPrAavW2INTqX8IFEspLV
owE1QCiIMayECgsN6RFhTDpoVwpMwxA7pEN2T1Z6j6khwewmdy5aCRO1YEsBqm5jBA7HHp0OCcFX
mjShACNGBjhht/duk28U7zVwkt3ATWjAUyJGTwtCXsec0geMKsp3djjg872wzSZLNoBVdpKhOOP6
ek+Yu0X1jmdIDde6wSxYE/zuPCSOeooUYmBGdSWcDcWErVnaVwpQ98TuZlmH1lkP4K2Hm5x5LKh3
TQSNxABtwFGsLT4al5pbEcMiBPKgKVd23u48AeYB/H3gELIywpMU6zwiklLQJUksmN3e2nHw3prE
ZVhPbuUQdwRqWAW2kAGgMy4F8KbY0RdqCPk81BAJvgHUr51TAEXRCcaT17xYDkwIMIGKBY25X/YK
oSh2vNHdkA2DstOgWAc45OMEVRlILA8Gdu/H+yramOCPFYRtNrxhFPuigofjkPyBnUBLcZio79KD
Yqtdm74BQemlcuN9UJXrRBKb7FxSy56PYUrKb4JCuF3YSI+rD23KAXCDjZVvRYCZfiSmILhvrQdV
GABLnGVPcUbPtYWWGFdG/+bG9dLRjJWNY8LPMHcnAPSzu05aG1GW2wzMhY/areIlpFCaDNNeRLrc
WPouTtnUNECnmpccMEkR41vU9H0VIGFysGDlHqFFT7QedpZubDzCaxKHbxDzZtGTWaJ1x8QcVtLC
KNOTb+qyh1CtlaWnx651DgkBPV2BVqtysb3gcuDYq2O4SOHUugFOIIRneORHLN3ZSN/9ptGcRWBP
PGM+xnR8d7znzMivLQ2RD8SQwaDHb4OLCK+LodqQJDpGSNqqt8JnroTCUZe4A3nzUP5UsU9NVFB4
3+LsGcY2gQYu1TMPaf+IadnEA1b3yEbh3VTInCTQwFTBU98wgFuxKbwXi81W2786LeNEeTL5r0sA
RAwlv4vPZosNxv2RdO9dCp6jfShw/MS5vBrsVwXjDKAn8JnmYyPOZfpYlO3OAmWpI3P0kMugtxux
EIfxtoBnNoA6KVFYJ3byXDfGDc+KZaQ8DaCbBy1cyVIjA/2pRRJXx9dsHkE34A5jbimLcxy/Dn4z
G0X90rPBzSq5E73BTzHYUpcrF1qV0YuFHXQXOdQsha61NTwVuRNVzATvy4jqikUFXMs2bNmhWffN
cGfbHRsq3NotqaHAF2p1ppbNcrTlpiQKxAF5KrBu+gG9FH98bsmXKrP2JQrCXcXuI+sAZ/TQF8V7
TQyEJ3O+IKOfpx4ruvuUFi1JHh8C2DLs+7kVP+MxaMCe2i0Ab5ndUnpbDhRHBtTJtQmhSk32Sc1d
6f3BxIDQJ9pzZbkoV1X+88coIleSWcnwXmMDgaGy14XJzEr+R/xmpQdZHguUQI5C/AbJfCGHbgae
4+rzNMbrRNqVOoDQTvStaqZXdZ1tgiR9tYL4EqpX5misqxrHAabTGMf3KE6Nve9Ff9J8fIZ4hLWC
pwMtz5swb8WbEV1RcFoHYXir4tslS2ZXQZOp2n3m1+vGJtKp7HdZhqFTQmfEGRH4Yt1YDej0wSMV
Qx7tLno0KAIkiIuN/sYlf7dP9OuAFZfBdSl969kvEJ6qdJT10troMYFSIr9vinE2IiePWK1SrcOC
rfYQXkZw6evBftZ6uQkNuJCc2VOjeEjLYud73p5zKWtfDOBA4oZzesrM9iJvrJUfy49AGQ5pjBy9
MSDfsmXKONvJIr7NO+fB0y5KyfUac5tb2t4W4UqP+uecZQuJ+6JJFKwh10On8RkR5sFZMwzhZHva
bZc+pz58BGhipPl0JcCfdCcCD9fjK+GKM8s9mf0B+ZKDwigcMqxJzUKNTwoOrLqAmWW/jpJNkSGb
K+nmt6rbEaPGLxT5Qm8rLHkYZ82L02BeU+t8XcLDcdTh3jaKg3SqCwRAJO4qmlg3A84Qs1PNqxKw
xHixfbYoUX/Ju/ohq1K29uoqwZKkK8ZGVTiQjrnOJiV9sSKTfnZAaSq41i3CYOqIJGedm3UFcQQ5
U05DbKljt3u9QEeqWBQ4rYLjzoViF30lG64qPiwteWr4EQp797iNGHzlJk7E1oz1J98hCoN5x3GH
5x5CRUL6gM/5S9Xv7A7dlyS0HihtrEXnxsLfHOEkyXPOVASxML6jydYhPpLAWMqO7SGJNybewYYU
5Tx5URNq3+yHw3A2NO814ksteCySk230y6L+YI57UU0IfVmLthXXkBiXrW3gxJM3ZoccNW3ACNsr
YUFHdjPWIHdXUyrIjOilG4JLx/lG5oCVURHHj0b7rOgNG1jwgCFWBtzINprOysM94tgnH2BnaIB+
hnKtq+2tw57ATR67Zh+pAm834TyihU4071PSi6OHvr/pJEUztP54exy+6xGBhfqQGRlkZG+WCouq
9kZlDVX3ZofD9DkJ57ZyGzZHYYzgt6n5pugQGB8tYOcxu4zF1najlZnh0+et+h71zAqGFnCu3LxS
YLG0MAxdd56791pKHA/E4YDoAKV4kylxOaTeiymCJHPvguYaBiv8fjTALgwzWdvrcORwDpKjqJ51
NrfuQYYJizK22vouj+8MdT1i0eJY41Ng8fZpcxtDUbdjxLCtseh0+6pXleMwUqYWoMlYNDwiAafK
S4QBfSgx1ppOOi/csxICS+jwakTUFgt8R77xLiFYmtktW72HWh5qYHUJS95YkNtoPVjZriOKKDLJ
+W1WOT+4DxmucbquGoLu8MyP5AeSizSZdzHbipH8CcjWHvOTxHGmKIBgWD0z53aCyJgNrLqBSlDh
zzWqNUMzRauwOjXOLQJBw96N5Y+S5l3levORx1syjNPwjd0u8APCMbBhYtp3gVfmDNr2BuBC6eNW
Vg+6ttRxnUWsVIowKOs86vapQi/dDbxeg/nLqns4BMNMo4WEryzIUH6MaOg1900H/qg1t/6wh2do
gxaBJpcWlwqtp1tNdKxjot4HozKrcI66DC1GMir0s4U9mwKANJ5GvcBGOGJaIqQlPOvdA6dMTKs+
TxNOEZmVjn5XY40xiM3DVxJVm7HgPHfnuU9DgzegCI+NCW2lAWx27alvqgXwLtoomkEQlLmuJ6uo
fRubeHTrZFkKEiLGtp4VAKXrnrgeHGBhwaJSTScX/66U2iwYy13ABrJmT1wKey9tlEUalLGMJgYl
rYoKVmH+0HoLY7JyUHnDtUrAhH008V6V9t0QfFjuQ9m/mZwg9QZntkb+QeseQiJaB39ir0+Y7DOV
rQq6fyWUecMQGVjuFJwJlZ7e2sojUZhg+fZOx7vHUOuY2jEJBYy6fu8a1aymFhYNwPoEjo0IOTXt
Nw8aWs8+xC3lUQfinYizTepIrBH+0WIJZNVs2qsCo7GSKzsd47KNwS9mEKYxiXveqafOVY7QCN1x
W9PpCGE9x6yJmc5XWDw2prU0A7TfmVynCPOZjeeenmG0F6e+owGmEyNcYBuG+m6Fz/BEdqLqrmUj
LpL8SQotrm/tW9ueuWwpA0lqrvkgNb4DHsN08qm1p1wrDpjxNlllbUZwZibdyy58tbxLa+zKmqIq
WbjGSJTsUC8rr99USrXOlGeVolBtKXtaDoRG3BTEaTVJtw3itdKlFJZuKW8tpaxWBTUT0GkzHS6Y
HeCHgFdqyHKjB3zfvjHrsynEm8IictwupbilbDWVNDnjTtXuTViAbvKg0jmweKmera+0CPOSWSwV
UHIeFccyIOHOzJZ2V2OxJciezlFqPJc2RX0o9lqJF5dEkXB8Ttx3Q2KpZk/huAnnrQQR+pNUnlOE
DzVHYBOwV3DxhqeigqjfFRyo+pXre3depINuyK/KQFloWA711l3H7anUqMY65Ghs/SHAULaPM4DD
8bZRokXWo5pL85sxhD82EjbAQI7PXQdCAhrAQNJi2ga7osESQZBHFV5q5NYOx9yEz2soX8OmWjkc
lE2k4MFlwKqbnwsSHyP7pI4PInC2JVECeageFDwrtY0PFuNmzajsMkzdNhKxIaGiHOX7TNpLCHab
vq22FBwoCbNCpUsT5pJFlw0eoez8switeZEdW06iXnHbyB+5A3hXfVecqwQERVh9JC41zD4DXYv/
qH0ISpgl3t70g2XDDj6Ps01CHS6u830b7pwi5PsrbspBgDIqThnHhzbGq0DqSF6LXQ42mUnpqA/j
vm1xsNpLNHaLsL1EFaYSn7W8JHvWUSm14LyOT3ZiPCmwDhXcaiOLbTB2mwigf1iMu7DVnyrM1Qqz
nM5E5mAlUHR94YoQBrS/rdRxFyn6bWtVa43fG2JNrRNv57Lpcnz7XFfZQ42rv4tiqo3xzqqckxs5
1KbbhVYS80CmSjuMa1WzcLUi+ATi0yrXbRBNuaxYquK42XmVPstw7XupdxosxPZpqcCfiY5xdCgp
syusyyaSwYDIPRPrmFIrG0FfU6GqnldPpfGuO/dZyjkKWE/IWdStIiSNLkJ94i7gaFIY3Lh5tUrT
u9H7mNYxX4NZy2vMMaNl6XVN/divmbuiBFMk+wL2ei3Baj45ncM41aoAP20MSKPIho6RcFcKpQ9d
xbsWaYskeO8EsOby1hRvGpsvYBrjsMidbYvfIjRuCDpcdlRucwrhhS2OKR96Cn8siE+1QjoqNpSi
/AiiyQwNSrteBtxdQjeKDIb8xknfUTvPI84PhdSWI2SDoCEljW16ndxSDwVd8t4qF70+cBaF0YED
DUBUnt+5zXOmH/URFOhjQbqHz0ls5IwY8lVaDjVoFgkb/byrlAvNYkadRC68uUTRdxmeG1JP4Fbu
Gk6Puttds5BwmMMYma9MGkZ6neHZ+SGUDzc68A3rSFx9Sle9uq9JRCTwrgO26Jjb0nju1GWmZUvp
Y+ykxiCwgQ/OlZuxzTtbNIBSwBEEe8+T5JiVTwXRdFCC2JkHMMXDlPNjj7POcqBNNMRgEVxTh1cx
INiYZIuh3jfmY2Q17KmofUPMLKHOGN4hVmFE7CvweKHZLrsKPBLKLrCCBr3+Jj0X+TnDp2HrHIxL
fV6Hw7KGTTLad2mwVmNtnaVnBQdRUUFoNN5iAf2T842TBQihBj5sEEMopo3kUfpgKphz/PjJz1aS
vZUi1yHJFMbFp2vjDJjbgYoWC6+E0aP9hOhIb5cXewv5idNHt/E4PLsSRFNnE2CRwzuLN3bHzko3
ktWYATdMSDI3B8y01OapcIlIf+uSalv2uBgZNXUfk6qKId+mJgQso2TR8uKP3u/vEvJvVd5hRd3F
NgaaB2QS8x1p4zmbamXVwxiHZ4N9m+2+KPQPFL4jajjXWSUWVZ6s2ljc6sgLa+qfus44oRSlUKvT
0kuhPCkSmml8rYgnCx1xRQstpeRrhA3YP0GBFsBpBxOgEBQhXVhu1GEc3lWYrouhW1mYPRNBKmXM
ZgezfU8AjF+IWUFZJ5+SVmg0MeKAz2XLoKxXGTDhzr+YFFkdxZzV8sfgI8Hz3Yc6A4ZBfy9PJY+O
MnzVDNfpBBBpyNZVfqTsLArvmZAfDL21f/Zae+6mAM44v3X4oPPAgxYe3vR1dZ+rMcVhODtQjSdM
ePCRcjQ1yJ61RbEy6+qlDdXrMbIWGcu46rTYLK8sXT2UtE4Kt33+e+/2q8btryrjTyIezXa6OLOR
lZeW2NHr3OrDvq5Of7/I19rVX/TTn1r8kRLWkd6hn7YadIatwERz6djlIj2gtGjTbgFgSlEs5gSX
4vr+5vJ/3uTv7fhPkpJcCEOpahrluMoI1U1v8c7C9klfcsJ75im4pwD40+bvV/1TWypVSMVSt6SK
sUl+vuiou6WI0ZYa63oL6H3dkYsw6eD/fplJSvBZBCA003TwkAjwyJ+kBikKjjRTi4wmAK7x6H1k
NQrNXRrADHWKbyQHXz1IoZOpa5kS3ehPIdovAgqrkUWfFIR6ts1jFt0PFB1d5TvB0RfeGJ4cmnRs
I4YtpP1pTKaV7FzC4KbX1S3r84QZTPe4q+bufth8JxbXJ3XeHw/QZGgbwjKRLnySpjacvTq9hIOs
k5eN+3g2yefIuODcevAOzrJa464NfhooqpeOZs+SsvXi21CXLx+tNPCr6qqtm59/RuHEWRfY+EhD
siKrdwhgSw94KGWjGYs4rBJYfFRP/z54vlS/Eg5KPAAmUNURn24+M7S2oyqHcnA3hcsW18kPAoXf
oRpjUcyvFIoTZ3dpfjOMvvo0DF0nFJQwGUf+FNf/MowqenoWW63pXsnGJOSz37HcrKvvvvtpWvn8
aslzQa5ClovFPfL3v1xn8DowOgHKog6ENrjlZBetBTz6nf44sYzHM+my62+e6HfXnIbbL9dkkFVm
kXPNET/hIdqI/WQmpoPCcWo72buCb52bX00Bv97mp+9lMLOy6nPUrmbDTtCYOruPiq4uKv1lgIP5
zQ1+eTWhG8hM8XfZnyecsavqvOh6IHZkWgDSFRsq8SBjAagyWvnjhfzcO/YSGFfl9v/y4p8kT6ZZ
jx2BswidxIEUiJmdpjMpj4jeVq0tZlVt7ipLfy2Lq76olp5nkScfH/vwQ6L7aIDthpwM/v6bvnzh
wmSMSSGn2PHfX3iSjFlk9NPTt/N1RE8gp0jz90t8OSPiOmROxBnBZP/pDTvUfcn+GDMkp3CQMaLu
nLlYEyeL9WgiG/x3LjcpMLktGoCfnVW554t4NJCsJB/GtbWDubuxD962vB8WNeGU31xt+vF/fKUm
x0bHZElhMvr9AZrcXWGmUBHt42SNoKcKMKzBSE9K2VL5fqadvvq/Xe/TC5NGotiuyexjHcstjM59
NIezhkP9W9/HNBo/X4mzhaUy9eD0/OxnqQPNLWqdhWyA/cEuNAXiGpo5Ia2vyYhJPlO/ia38UgnO
8mxIix0BPKBP94bGNEgyk4GCHKzUiURMlhA8X8edtgtu2YZP+QD/B4vXV8LKXy87/f0vk54WDtAW
XD5L64d13X0oJ05GEwhzQnI0jyl/vBoOOuDrvw+dry5raThMdYOtFhL43y+bdK3bBcAn0IDRLH3Q
DAFDLpxrwBL/fqGvpJbTtkfXJsUwVsBPK0ms5BqkxWAy8KA2/0FDZZm8xw/Dyd5yvPyhwlQmmQq2
5gz5IzR5Z0OKiP/Nr/jidn/7EZ+WlqQJhl7kEz502LsUMt3yrFMxF93lm7v9Yi/ChYRFEKxqAYf4
tHWlZWbVRoVdiaSKeXRBT+NiOq2eWbAhj3tbOBVAb9b+aoKb+xvn2lq1xwjXENyPv/+Ur34JhhWN
ACPHxIT56Q1HSh8HouxYTburzHvTwGm36jfX+GJBwxTDlpOLINk1P71bgYJexe3Gu0Vu5Ck0KzIa
V+diyp/tsm8u9vUN/dfF9N+HrNmLgZl12nDR/hzyi2MgxnKf/v7Ufm6gPk08v93Sp/XCMLq4bVT2
tFNCoLePQXG8mmvCumf5utt8q/+dfvSny/H5mY4FIUPqhvXpco1hhG5e8PlP6SpEIy6TNRk1a5yQ
m3T+3dW+eIJMpQJz/vTGALz8/gQHRebCJ9qeTvCHEb6X7V0Xf/f8vrC2/HaNT28pUc0mShx0+7X2
LpGHibxYtOC5LGD6WCPnmlYRrw0Lnmyeb17dF6vTb5f+9Cy7TjXy3FM5z63jM74WkkEbGNFTpmfx
3f74iwkF8x8PEffANH1/epRCL2XISSsHGweRsMKxdBeMcISr9ZTzlt6X9AAg2qyGb/2lXy1U7Mk5
F0+GSHLxPk8xaWaDB0CPURCIklyZK4sSe4FcvVpQfOsO9YX59IGKz8/H+x8RM/7fY2HwCfzPn0AP
7z37k4WRpXX1XpbP9e8sDP7RvywM/R8NMCAEG3Il+Wwm4EX3/r8xGfo/On9D2KTJyZfQdYbAvywM
6x+bdXVKI7GIuEE0918sDOsfa2INqgj+HTakQvxnLIzpZf86f7D1s7D6iGklnxxsn2Z5taVz1Yiw
X1iauTK8ZqVb5OYEJP5G8s1H5oaicF05IVLbGjVxunV1+0agzp8HVntTd9U6FIgO6ticmzgH3Kgm
aSYUDx45hrrX7RqgwkOgJwcLvlrXUy7s4x9ZnB/LkSBhaxJapndtZKy6PNqMJdJpmXqzxvKunKml
lZvOvujJXrMJpGmta2aGXTnYV54Hiqcjjh7FsgYYKVDUJbJkysanFuKgTpcqy/NFoKQ+nVPadh1x
9joSkWRv9ttehVrgPtXp3mlr1KclXCGL8hQU9G4QiPKSWdtUMxm8D5m7bjsq+XWDhyFet8awqekG
dgqyL5SqMRhHKengkhgiK5cskmaYSxwKvY4oooB90ckQIb8CBzUDZW+v/OhmpHFZBe068ztvpkWQ
bxPnPfVIhrBHkFXZxOgiFggFUaqAFcamq4IJa6BUOWmw94JsG5r04hOv2bde+JaL4T03U2OWecW1
U5dbPD2UzBNl3xn5q4LUUSYoIkYSO+LOvdKi6S6Re6nZ1EnRaEpwknMj5cVzzDfsRt9UyX5u0D4P
Mdx6NjMO3wK7id9Xjc7tKci3tPiDZ4r1tNfgds5NQBX5AypVCWFv5e/YxsyXENWAMMmnb09Vn/cZ
0yjXtemgbmDD/ePg7PlRo+g9P6FHhg4fcGbux033xJAWx25B5AuFf4rtTPT+e5X8Nya+/z9RQWBH
/jY93jxjCPofh+Y1eP51fvz5r/6dH2EFcXKnGIU9QxhCMnX+Oz9q/6jSoQgpOZ9KTIMsof/Oj8Y/
HD0EidGmqZmasHjf/7KCxD8TeUhA6KBMIqAG/Sfzo/3TPfXr4OXXTXZ9HJHY9sUfHr+oD4dehhVl
yQpenurfG1azzIxdhKdG2/oJSUhlQgpBfDJTggLhiCe2uYxLlUQUs0cJH1nnuo/WujrRH9EWV4n3
oCny5MXaakST0DS02bUPvRhQ4o8b07YXHVDBir56WUwOlhpfk7IbYfIa+qMuopUB4iK3lQU7o2Xo
0PaIzK0VKMQkOo/WBD+P1SsRQtY2lHkevBbjuwAZYdDkMuhAVgQEldNBWIP+RuunbsmgwdzRD+Q1
SH9lZ6iEQ+RzvbGKG3/nTjI28L6qgUnCUxYd68RQXskOL5N9zkaSRhC09XZPQzUEwgXkD4DmeE/U
0bpN2wsS+1UXV0TzPUcFbseGHBqUN725iDgz8tBnIkPmhJA3SghK8IkHiC4F3bT6Nu5+2NZDJI0b
M/FuDOwsA3uksARvU15FDfTlEMIvSc1DQoKuDNCwAEmEWK9HDwVEZw8FeonTI0HiI8lSsfKL3QRr
BNk0qghYNGpaffLIryTOBaaPRsaGaR6iiJaT+ewYVApo147Wz1OtHsDA5BeLrtiWOA1S2kajBU7c
hc4becsag/uokw8TipmJMDat8UMNyTKmw5/kZ9do9lmEaNI6hkQMWDVCvLCb4f2oNdrcLybAaQkN
OTLOLbmBJi2s3LsfM2je8rWCWWEi9MDJt9BEvFKSfj/o+8IjjwOZqzJ4oEvTWYtwQ9jXCv3iHFXn
4CNut/v7go72wAgQuIMkcLee1JCxgtXaMOJouIPErqNbw5DPbvWUcYB37WTXdhXGwXpZVoQtFKxr
1lNU1K8uqqTG9865YgAoTJ5EQNK0Y5wcrzuB2ljV9XZAOa9kJZHBuFPUeFkTk+CWyl1DJbgJ8rVP
mmwQPjZDOG+t1yyoMSWSeuXiM9JYxDEriWzrVCV+r10kza3kcYytvYljjIeEbybJa+MUJ58UpDSM
j3K8T2C+RrTxNfPdQ1SZk7EcTLEpJYYdm3xHjcROTyy93tzXir/1IOqjQFyUBpa7GKiwmR3s3L4u
iruSyjELNkGU47GIe7JYmjWS1HmHSzKu7JmfEMpbWutCpJvMlqi56P7S/u7LIyNqphCZ2lH9NRGR
NOE+dtZD067b7HEcThmL/gDcLgmb26Q4mxra0fCd0UQQAwqY9iXw3gPelBIfK/EWxgUElm4x+s8K
9x8Ur8C2YeS18bDUnUuIfKQIfpSRS8BfgoWv3w7FuxoHy8AzzzFbjcabolMvVbVPw2DnG89W8FK0
qP3jchEU5iWSpM3qNxpzRNISPWYNe01CGQ3YV8Dc98pNo22S4seATlAQe9P7AKn73QB1u4zYe/Em
VrEdbZ2m5AZIy/B3wrxuBGqUAUq6N8wbpV9qA9RWpb2jQqTjRMt06N0+zyB/zdUELINyHlk9UIh7
jzFEYPq8EomrkpydkIFpfPhJv0nYrI0D/94nCgFFoTnuhprMROPOAoysm7tBwUxmiLUQL7lJXgMj
wW7vOO5fC7HxhrtAbnsAswZTVVltHV/O6xG2YjIJ3p8V+WRCDXY0HGbFZUqxLZ78PllbqIQHrQUE
rPJNKrgJ+6Ujr5ICgi+yX71I5g3OOYVki6i9ccPs7MegVuntO+QRhRCa/VtnNJflQP+hP7eIRDxm
VCrWsyhCP2KX/NXA3Me7p540qUkbd5ILJccU/q9nP1bkvfT+c8emMuQFRBoxNwFqNB2NMPIpmdzJ
+NiRT2Ka6wz32iDfMpsYRy25NGk6opnBLxWDvHatZa9r6FdURLUGUyz4WMSwkj6+JW6zyp/n1mto
bkdPpatOFkb0WFV4dZ07NA+HuvEREb25HuaxgcDHmlxSkJvj0O0yDzwlsG+3F3hPOggjSCSKnWMC
Kqo3uYtLkO23HVw5+UkXEDyNBx9qvwHCWXg581yNPOxQ+P+LuzNbbhvLsvar9AugAwcz/kuS4CiJ
kqjJukHYso15nvH0/cFZUSlBbLG66u6/qYwKZ/oQ0xn2XutboPIb8QqCbdtE3rVnoxxB/Sd4l0pS
VBv3h8Y0aFv5OnVPGVhMoOFCf1YI4rFkHnZNRIHXunuZ6bOWE8eSnypiJuhAYGSGvoFbS2R3sWIe
XD/cjnj0RE5qQKgvOs3ajiqAx7xZ9jVWxAApF8j97qYXd0Q3kzhcO8i08MjAQAY56wpO5/Y3S/yq
4qdYH2497GmNbR48sOzo7lEAFyFJbzSAWVhcv7yVs/gok8ouoXxo0eEXxvBaVmIVKtirS8lREsOx
MWcllPxTTUb+RCgZW3YQ3AstK53cNO6NNrgNMw2mfHgXKNrOM8K1TWZuKZSlXwknavrvgQS+fCSk
ayyOIQbMusQW1OK6DKkdKjKaX/Q1tr3Jq2jPGQcHLtmEWIcmS/6A6yGX1JUdP6kZqdXaa9FAXu+Q
5XuEIesvZVktq2ZE2qE5+Xg0kx+pK5baEDkSsiuJ/k6PzHbI+5s06JZ+S0o16pq4f4glgjyq/E2w
xHOGWcg8axnPm1qVIAeOGm7gBO9eCOeTF2NAdUELxlFDb+01xaZgbkm1bx6ynDQj+G2Qr60AiTHy
YjW995NnXa4gAQN+4ca5xrUYkcgbAINN6SaH46xgJKrsCewsb6bHW0gHC9lRbuvIF3eSKV4Qag/x
ayUDmkddiiLkNI4vvRrftNk6l1kfVb74HaDgjZwRjACiyYdmE2OjKYkRd+1fdQP5HDUmpr5Yecnl
dmkj0B6UJ689eh7+KxQ6Wf2tqV7LobvuROyUjb7kQS9b62VEoVB5N3VFDKFUbQOIyb3iXrUpIYXM
x4E1Hm2Xnmlpb+QOw7c3gkN2b5sgvPNQ2EG35JPMrrlaTSURHbNCa+FnxxJS152j+8VCTiwC3cgP
fvZhIFQAGqcovRIhtWKgL9ds4oMIcbB/DxaLmPTbwG9YWPfYcAncITWl1K9i0uFGtcGbL1iljfIk
2e112ZiPGv4cz8XPlHCEjAuxVr3kGCA9Spnycq5SzfTrSdard9reTVKnjaID1psFLmz8mfaLK4En
nE68UI8lgMQet1kt7FvTZDs8DFeVXd9EYAU0EjwzzME5ho9V6/sbbQiv4XrinyqjpypjpXdhoHde
t5BC+h06fsMEM5Cr/QiT4OAHwzrH4KrVFDcsseHITHyMced1yX1Yctz0eUdtjLvRGlHlOuFuBLa1
SgeZ5Crl2WeXm/TYCPNDjO/UV6of9lje0WtewW9eDnHygPFnGTYgcQx778c12WXdrc0Sk6E6VoNy
N/T5dT64y3rg/eQpdf3P3qK5710F2CXNolxr7pUItVWtPinUHYJ+XIMQT7hPAcsO1kYW8N9Rki1d
P8aBxBTaT0gD/ynwVABig42Rrvw2YFds/NQZTfMwkk5s6Jtert7q4meBOyKWsTORCJi0BEkKXBpJ
srIkAaSvwzFR7muMbDL4gIqawbtD3+1fh6X3QFJl6iLOzlBioq/JBmwZXEyzWqfwNJZnq8Zc5vSr
iXkW79RbjUxVYttJ6jhgzj/gOpeWGGHWBFg8IwNjt5Bu7AvE4TMwSc6aAk0QrU6FFt2sFBGPEdXl
uJt+SfLdfDHXwR4S1kJ+Cx5ItyFMTey+vvYz7eMPIxozSlBgh1Rgiz8jTvkpYttu0+2U2lyTCmM/
XBhtqlDP7zTcE0vTKRp+VrLIvJ1WIQQZC9f1Sl03G0Lx7seNvsG0C4hK3P6H482K9SJUMs9uGG+S
C00oRsx2nKra3/ampjuuTPwA5+sx56WcP+UC1aJmiXCIOujsESKPSkxvOpAngthKkiM4DCzBCC0M
NcTVd6nxR/3h8x39ezgxe35ZI4AJVwwne3g0GkIg1N8ysPavL+r8a6JPdD4YhVOdmJ/xrosr+fpQ
ZRVOb3mf0nqINqWDJnAp/wmav9TGOdOjmno4E1pdR9mgznUTkFgM9NwqxpJ1AC99SixP8U+RRmxv
MiqUJLJ+fX3nHtr7AaduyLvLG4K8kXuJAXVBghvl0S7AScUu3jKOVeP+Ox/dlMUzUdOn8s2skaNk
4Mx7Wcc3T5IpQU40jDlaUCDdUX+9o7n69dWdfXqaBQqKfg5+a326/HeX14ZKHKsu41VO8URYzaZ8
Tp/RN3831sz8F1+Wab6cf+Xvh5spcWxLGnLLYrhwB5QDsP3U6yf6YBvuL1VOz73+74eavZeNXuV5
H2CmD0iRiAmec8P7THn8z+7ffJJE0uQmCNN4PRZTmCjxJaQz45eBO+/v9Utvx/SbP98+Wh20WKg7
zgHZciahHVa5pqlD2z6IRfZKXQ4/HfTkKTk8YIe3NF5cwCnrdHMJnXzujhqIbSiGg06m4/LxXckk
DThVSwKRIh7cnrM+xTPv0qx1RvWLHFWGcQ4+WRafZskkx5WiSRP9CPVdf8UJ6CDfDvBNtedLSpAz
/URV2Coc4wk3blny7HUM3EFNrYhTLxn3/csUm2wesl8EdP42Fs2VvKpfA1LCvn5lzkhHwTjomkpT
weJGzidMQ/Ej4ZbkTAdP7jX6++R7ewXI50S45CG4Yuve46JbcYa/ikGCNws80tLqIn7y887mw6+Y
rw5NGVYhXRdiXVn/wm8DhpM/n2Jwa621bXCC63lhJj0z1zCkpf8pl6Ns/tNteTfXlJh6CrthOxxf
TbeacOkdGY97esXHfwEv9rlN/XG02QLfiVDW/ZbR3Ndp62aCzaUQSGS5PCmqlwNsxcsyg//lGi3U
qbxZ2PZms04VyVBh24Yw95XM/E25BLj6NB+kjn9X/NWf+v+6L61MaMb/vS/90JRR9V/f05//tfwe
vGXVf5GExf+rPnRhpr/iH10Yk1aLpdjCQHqEfI1//LMLYyr/zfxvCQvJB72WP3/0jy6MIv6bh6OR
56AZBnL7aTf9jy4Mf4Sa0FCAIk6KamHr/5cuzPwAgTaIYylzDMD5KWhvrjtxi6KDmFSbjqRSWB0f
PCpILVAeF+tJ7FWbgcC/sXwYSYany5wGDz1cqLJ7GyewFuVHVX1oKncXjKQm0iBxbWICx19F+6QS
z/3uRt/+tYy8P+zM91affuvsi5FYWiwBt4OsbcxWIMn2kzY3vLH3pCmuOPlemAkvDjjb7HC79Cwu
GLBy7LcO1JMTkn3XrFoSCJfJitCsC9udeUP3r0vUTZmHQV/1U0NXs23RJlVnOkSHg/74Xb/4DyU+
CztbGSuqa8tu1x2xId64byBaV9zwf+ua//4F+mxXzvFdLgq7BaCQkFxME6P2YMwZD331oLnbujZW
bXFVYx8FqWmSIpXI2b/1E3i7UZXLXPF8Hu6rLCo9XTYdvdyzS8JGBJ0OB8ii6mn94Tbysvp5xPMo
afZ9ZFwPQw61rKuevn7fZjvrP88C8QiztEAtrM9VpzLeIcU2Rj6NWKavLjsaQoCUXsQU9xrBlPh6
uD+6znebp0/jzXbysqRI2qAwXr0e17KjbzttEbySZ7InO25DChoZqIv22rsYpDLbN/01sGazKMg4
VD6dWYbSpb4a66ajFT+H5Een/y6109cXNy0rn67t3RCza5MChRqLZ5iOXb3YGYyxlLYiJcaOEnhY
/dLChADweP31oH82t59G5SyL3Aee7KfDCoAXmLsNecpl22zjijJdgedFHerXWAviRUa1uypfi7Fx
+tTCIy7v0vhYxc9qWWyUQFuW+PoqPYAxRa8we3C7h77XnqQRP3RaU9CmcAu9MSMmvaop+upV8qYN
5U4iYqrTtMe2fhuFux6VfJESYk+PwqLjIIvSicNkJw/PtfHcdf1edHQBY8s6lK2HIk6o991AeXvE
wk8E6nGUpFfZ7K9x9X2XfP9uKq1rGogvUvHaLpoq+6fO838HOh6+WrMu2NzOzklT2hDKNlIntPmW
Iehq/JSFYkL4G2+6IoIt9prCr4txTvqY6LsRbp6P4rPxj3kwODStt22XHMMCWlupYbz3HsygvotC
2ymU+0ipFyEmya+f9R+A8vxZK7y9f5QOU0TGx81/iHQIawdzdaHkaIpIIKPdWinV1qDZoYGoaKJb
25PJB89ucorutfJbEOzpqW8JVM9EvGqUjOVRpyZ8yrgKUQ/7qh7XvYLqp+oPcdA8tlQa28Jde9qm
HNoLhYpz0w3yVk7V2Ot0xZi+0ne7T9/WIqkSzcRsOYnup6ivDYsfVDoN/fWvb9a8WPfni38/1uxz
BJOSVHrDWO2bvC8xu/grABY0rq5bBwLclgb/jwtDTn/l/PloSEtknUOTxeHi4+WB64wIL+QtUkHb
rLuNtpl2vfTKf9kUJyP9T0gUSMMLmwZ92hR8Hpf4K4MdlS7P314h+r722fPToy7JpD4WLVYTCAge
6c3NQEYUSWTYfloLjH/+KMJ73RZXpWbsrerV7YG9yyE+WoqLGu3karjqRtUZZbdfy92jCoBG0Oyl
XRYMSOJ8eJIdHAkswRWutgmzmSiJY8iP6igfFGQgzVgR6VdR5UoDlLednK0NX7m28nwR9vHvkS52
wEziZ/RMKf4tdEOflpoDnltws2Pzo5bFX5v0t/7/oas8t606c4cURMeKIk/aHrwqH5+Mr3WD3ajC
daZDOxF/CxzFNIGngtUqOvqXzBzTBmL2QBgOfRG6alQ/8wpZ4THnq83oOgYOwEg1NuAfiBoNloSK
nUgSD3P/zjabg6S3F2rU+uxMOb32H4aevfZ1oib4Sn3bQSGx1+z43hxTNhLIXOygvbOH30lkfrP6
+sFtspvSz3ZAmbYxFAu3/852aKsSoIqRd9HU6oqWGZkA9sGS5Y0bp9t4xAJHRtOICMir9F1AWGk7
oK9Q9pHdrdvuKKJhN5IV2sS0+sh79LXs56CVqChjMKgtMZ0qkalWlpGRa+XArNStW1PJr9t9EsYb
HehnEJt7Ny1XcXmfNk+ddDSqTU+P8MK3ema1Vqadl6FR3bXR0X58I9Tet5JMhm2tAHH2CRChYez0
drNRhnIZK2RxCw26Q4sNbeI0n2QZD44lLUC1sQ/LHJU8HcUdHRkKXZRdPKfPinR/HiOiR8q58mRe
mW/MJMVq7FqZ4mHTDIe6cUx0Skw6TSpDvVHGfluM2VErhpvGvC5t+YK+/MxENkku/zn67CWCMKOo
fC+SwwqS9U6Uv5b+XSpd+CrPvaqCo6HFkUxQTps9AvpayIV8w3XcIL8rrF9dm+2/fsrnHjKZ6iSr
o3emtDRrHUUU3+sw0SC20C5St/+qk3tew/rztN6PM00/79a1LkdW4UEycGg0LoJnZE4vlY4wrqM9
WdJTzH7JTbEsG1qpV7Lo1+FA2lvzRmn0wmt9ZpvLHEcRmVgzOgHzW5rZkchraQR8SvZS4/6UYclU
xYX15swq/n6Q+fEJ0ZaWCYNB/Mpc+QmwVThnBX3P4Hvd/hvvyNSJomRBFBmyzI931u373KJ64LKd
vE/TFz2+5FOah4L89ez+HsGcHQaTvCfGwPe4ZVSLkOxMge7sSZfcOaLFl0Rpr+r7bFcfgmX+NDrK
tgKB+bOmuYK65NLh+NwnoZgGrytvKxu82TpVCKnVM7ZgTiuKNcsIaPkLW915dezP9arTNsSAPGCL
+ckTlDG9jSK1WQoRUnvbCXBgnLBLIU/4FxIsz72R74ebfRpNK49GOzJcFGPVlGC3AfBVRLP++ks/
NwwTOcdpupechGY3bmiNSrKTlmWPRxhVr5X0Q7fsC18Xrd4zC/v7YayPr2OjTF7/obQJMoaoo1+P
8o2MkcH24lPReXeUVpcK2eS1Duq6XPdytitD4M1auWiB2HVJB3GxWImBJSeMVzB6qXqL61yx15OK
ESRPPEnQouLZ7LpDqwPOB7IeLm01fc4TeW2ErQkNrdu4VQb5p67vhkYlGMK03ojzXCohnmrjWRXF
MfBc6L3gJLvpJOq3y67OwfX141XbCxRuur6UMUGk8HBsHwQW0kFBq0mgsc1bfIo+flfgbF7uHUob
MLPxJg8vQ5etdXyMbBalk2mieAAu43vKS5Hkq9otySsB4C6hDQRv50jCG1Ex0yOHK9MG4iby9WVB
9FySqjspanFmFAt5kI55P2VZQV8LvKsxF1BNtW1jp+syI42hTLIbGLa//KjYUlFadRTGtV+S+2YJ
zj86sk1wTSpOkxz6XUpSgqZEKI7H26/fr3Nz3tR24dyCvZK+4McHX9Z51SXewOnOqu5CgxYkGjeT
V7pEFtyU//dSwjTpcRY1VMP4FKfnpnnFFKsyw7rsj0kFAM248LufXh6uwnEDa3Vsv319gWffbHTy
QEJoiVB1/XiBPgWpSjZ9l5CHt8B87uOTz5nx6zEmff+nfTHIdYPmMf2eqa77YZ3MVI96as7KEUwE
bknSv3k63NIaQGMrgS8SCwPIzgCCoCdtQ/WGh2iIVkNewJf7XYu9mf4IcpnHHV7YKJxdwemHkDmv
y7Rg58AJRU3qzm4boCFkNHoH+M7ZciRnDRLdErrhTn3UUC1eWnz++CvnBwU4M1OjmQn/U1mqJW1X
tJVsk+GOApCCURrb95VHVzaLF5pSkT9RFG9KIW7jhD9IqVwXkKRSldZN4R0g3KtxtSrD70iXOIeJ
67TO17b3ZqUFSi5UPgjsIOajdtC3gc7O3radtAUWrQJlJsQYJ7LuBEV+VyEuiq1sI2T3qungTrYe
ssX4Ubfz36NAGNwcG/7VNjgmMWhme+8aQC2Rw008qEBLHS0/BcwwFJiAQ99JYGdLM3Bq1MB9x2ky
ETs10bZZ/VDp6qINIDZ9/W6d2bJSGZk6iczPFp7jj69WIkrZMgydzaR4jSF3DXa5l/ISa8N4Yak5
9xJPbQRVcNamSTobabRb3+OVtZ3YfEz8l1brNmFrIddGsxi/+Z564crObWJNWDq4kKzpf2fjcWy1
jHyaejoN0KSdboNMehzlh1GtloOh3fejsVMl6cIUdG4nwi6S6QejJyaa2YRnhNi1NQ+E/oByRa75
WttLjmp1+jvmbz+QhUmNw8L9KX44bcIgrAzGaNGRt+5dU6CTJ6Jd24Lc8uPqOczhH0/+DkKb0WES
a1CMEvjQoDuWO4wXKJ5LtJN9E6yNzFIdUfxGjckS7O8me1tjgKEoEeY29yId1m3arK2y4wX1QR1D
iQW9WAWXMsoU+dxawZlmqjILVGJ/ynjvTgNRATkuqARo/kB+DKX8emihO7UY8KRMf7RD9a4bx3pd
9kDW+K8X1SjDoVQtMJmef0jVyl2WBYDzgAbxIuyslXDTjTUi11CME5ZPp7NfszR61Gz/Ju4q4k/A
uysDp5yosjZm40VLL8bpYtWrrkh/evEuKsUB7HjrpJ5xasZbr7N2LsjrduxWPvB6Y4iumrT+VYn+
ZNU0f8xuHSF6lHuF0LhuxSr+1Kc5QV+Z2HdicOTwR+buKjCuhnun1NbWSHsmbUE4UOOOOtLH+iYI
x6skiJyqgOTbxl0OFQ8GSgRQPzP51Qgn25Qig2SvyknUo5qEPRlXafvaqwpIZCVZGAnrHeklSpVu
cg/ZsxaslbFYBy43wRz3sdLtRh3GHpussSwPJVELMszhHACeqTSnAUi1BCEWwSPxKthEpaq8DqSJ
P3oM9R8d2iGvUg8BVqgh1xbW+D0k9a/nNVQiUoPGiOpVSaWim1j7eWDDOCYIA5ONUnTIzNMbBfGp
0VYqnppS2hSaCTIvOklegPnHnfTk3jJrklszkJahHZKp0D51sCWDvHx2jZB8R/vYN9ZzPfr9gr8S
JayZ3gRK8zRAp1nXEpxmrxte9EnICzf1Jw3118zigFKOk10Bh1Lc6DcaMVBYUJFiChkROV7cQ+my
HUJ99tKKZJ0o1WuOeXNbmVTAivYod+FDkcVro4rjhS+zrtWlTl5TRw5OTA0mM12FnWOVLvtGv24q
4oNjUhJdDblrtYt9ysN4s7R+eKnN/m5U/RuNba3ZkwNUW9ddXMI6t29kkWzSwCMeJl1rZb2vjOC6
NdSrXipxj6f2IVTJLbH7OyGauzIrn3xDfBNdfBtI3bpSe6wjpoIvYOiTZao2+zHyv1lmHK6Jm7tw
Kjo3x9KjtqZ5CLeeOjs+lG6Zay4OAMe78bbRvjx0a+Foh0tkOfVcYfD9OLPzAxiQVoQl4zTQoRX1
Lk/V3yJquAOs6EUY0Q+FNl0JFOcWoOb62moejDJ7Lqr6WSjeoe3V+6ju70Wr3LbesNK0E1L1+2iw
X8fcZq/o5Vjm0m9VQozOUBPwMXiaAofaXEfYyS6sTNPKM5u/kcPiNcfdxS71z/z+bqLzQ9XOVbTl
Tuvfay7mku5GXAp6PjsGdgUq2/YENZoVACR1KNSq7ykA9OG11lVbk51SbDarr7cPZ5Y7lLZ4zDkX
m9SHZw+mspJgLHrYvkkULBr9ntPMhZs1J7ZNB+8PQ8yuxAgLqUsiyXLaNcowZnaC145Kscg24L4d
MKsNph7AnMvgdKnjfeb1fj+0NatxeGkfoynoXFbDdFmlj14LlL1I229pnz6murvXkVcr+Jr+w2ue
F+Dq0k56LaMabRZbxV8ODvGGK77mbcd3Ha+bN2MxOvUm3ij3/9HztJSP20E9S3A6plT+lFZlabiq
muevBzhXR/lwT2cbpLwwzTROMioOSbkcNcMJ4p+WOvm73ioM+6G/7qx90He7NrlJ3O7CJvTi8NML
/e7bGyRL75WYspV7Xe/sQ3Q3UdwGZFUEIkkXZSJ/6s2fPvW/v495RyPI1bgJS94ggZkqzXOcW+lp
1MWqsuRt6d0GYwMDJMEYR44IKF5aerSMdS05gHu+TdgX6K17DDAfDAY1ElYWP6lJcWwWbp29wMS+
UzrtaAT3kadsIyXdCRi5+EOOVhcfRP9c2NZStqJbrY/ewtHEctiEMuv+SW+8W+KarhArL2wblIMC
Ed1tIS+bK5iXywtP/cyW9cNTn44h7267oUti0BvVcmqtX6fix1jIC03F5gVRIYz3AwBmQwaLHtBk
rY61e1PV4sJUdX5G/OdUZc3WKqFFnp5MjyLKxJTvwe7ZXSfxJa7l+WFQdTG/c9KZdyA0Uec0SSjc
1VJJX39T2cailH5/fT+n2/XptYKaRD2SSHVskh9vZ1lbrgUC0SbIUjh+R5SUWjpmnbCDu7T2ntOe
oFtHU8ZJgxrrvDZeNYbfdz1rr3JtntxNAqWzkLYS8ipsj474PQmsCCfxFpdqR+dHJshbRwUniGKe
TUZWUw5BRzXW0Y9EZSBHDK4hhN/otKQnbjd8VG9JLawAX3LhfT17fyEB8ubDZ2EN/Xh/TSnta9Jk
XGfM0psRhq0mre32W48R8esHeXY+oqRDWj0yFFXMC/WWl/kI7Th/t6O+GvlAVO2XZ7SYtCEfqqRm
kRoCCYGk1Wc1+SHsX1+P/9epav4qvfsB8zq+qg3WWMFcdzinVuQqYOs3H0ZFXKm5RUecbLEUqXug
v0oeXUuS15rRyRv7SpeKO8vgwDGKm6o3ruNBe6QCSQ6Svg4Va5fW6lGk/d6zh40E6cBANDMO4zEw
gpMxKteCDPWiNpd69JgSAVR30i5m/h/wfZocAUD/HugEL9O2fVDG+kqKH6pgPHVBfaPG9spo6YRX
+tvYpq+tfTtE2p2JG8+rCWBK7QT7aw6sk25Eyya4DDRw6PmDjSXOnOKD0oisVM/hrS6IsIfQ0k6k
dyNieHWgzmpEFHgqDgNiiz14I8XDXVv3N0EZv/i1gRdsWLuaMTmqCY0xdfHD1ct1UUDtHctV2Gin
aHiTAes2en9dAsxXcoiIOofnfNkMxb7K3G6Z5tmNUGpHrltcfhqTt1jZ/qmBHYOxmyl8o8vl1Tjg
j0QW0RHqpSXhnfBAAe17rr6zS0fI0SaVYUFEyd1oSzejr58sWcOGWZySqp62y/GqD2/jjog3yduk
dXkd4dPraSn45ArB5Bc6f2Rh7i7do1wPdy5REXUCDFhCHt+69shJA15OGtFy1lwSW4tBpWIG/rwo
XKeGhVAlCqefqyC4CpVkI9XJbVxlJ5tkGNv6pg7aLkzs32VN+HSNVSjRTz70/VxWVoU83FaZeAQW
DwJixOw3PlpKQ6NIW7NY3Fmm9wO94yG1rE2U+uvazZpFkfNr/DE8xmohbbB2EpXUmPtKCpG8Cws2
UhKSCwZ/Iq/lH3qY0gluefHIafJeBCyQhdqmV35I2JJ3nUQ/Y+XX0HROo/SLQdoFkzMxNpx01BdG
cCsNv4oASWHmFCOhOG6+pJgcdbwdeItD/5C30j4rwm2ShQSwDURopAWcoWzjgUIM8xBD7uDECk9I
UfOp07EaBXGIFSlEEHmYX2473fpu5Q95UsKyj/ZmSPYhLnFdBEtv+FlKdLNychVb/1XKN7zYh0R9
zkNa5wXRDNH3orxDGUiimEuYMMIR/eDmxAOQJJpkaNPD7wl7uCCpSTcpdND69Tfb62+wuzsSSTOy
7230AneCZiyE0eyk/JSl3GLtrYvKfUxqB0f457aQftFxeZT8bsnEcpWXT7lCPKRCOmoA+R+4RFql
KyUZH/VI26We90ANwjH0+i1iypCi8FZwO33afnHTrELduAZxgXmZlAQr1jcVXoyR83QdEeir7iuC
X8UUoJz1RzV9kAGKLxolf/Q7eZ0RG5OHB43QiJwWRuOSa2kB+tcfxhikw1hWymIgQ2XojVOvjyfy
yu6HQVrWaYYJspBSWj7KoXe1XWQEK4Qva9jeVMleukq8Drp9rQ/tstcpm6fj7ThZcVVQJPBk1BCD
rJB3RD49kzLjcKZ0FJ1kxsG9kxXvilMczy/HYBv5K97Aq6auv3lhca+6dAl90l9EQRpFGL0UUkyM
mthPia9RqMHlcB1IKfRG6SGofnqrB+VdUuh7qaZ3YVfZsba0x15666rooBtWslK9Yl8M4jkuvWej
DG9CybsTjbqxkm7Vhvptp7lHlWRGv/SdRNinqASKTKyW3D0YsfSrDUgg1TRHRK8ZrbHYoHwWGISD
NrD8XZNY5PAp07uNp2Y3uj/e0vRYl0a7DlUSXSTjENnZTwPGRulXW9t87OMGFW7LsbyWzJ3UgDGz
X5Oie7NijtIR9TA2uLl6wBu68vALgg/bjVPFhmhRZyg6cCrN1qgJq+2YfRv5etT9n67i7pAFEgtB
WlCG9JKQD8zPxPQQs9MPB/oYpURaOUf0NkK2VwQrzS7X6kDu5EA3LnyFDk1WoVWjfkyIq3lQSEgz
6KA2fUkvjeQMWu+5wpdV5idZpKTevYSFe1CsSaOo3Ule+BJUb6lZ3tWpQo6T2OnkFCTFyU+lnQqx
LAl7slVI5wmx0GbetzZm5QlTY2Wm8kpqkfCojeMRvDvEIW09n4+RhmVPSk76U7DpLQze+sp1ioSU
xoKuSVd8c9XoSvQRmfXqopxCoervdEX3vvtIDppjQj0ZZJJzyFooaHlIKNVcwvty45SGTB+1v1Zt
ySFdaOUp6nMjCJvLh1UVTRkh+Y4JfRV0xXWQPkb5S0Ucq68gQRpsuByVExd8FtetR8DqoK6m7KM2
HPepap2yqP/Flzom6jaw1bWbqPfA4i65687VERT8sxYazanBNdvQQqrJ4CdokpMYD9TqBuNCo+pM
bRmC999//+zYZ1WZZ44tp063uy8Im4Y8tHDdJxNUUJdfUiGdOwK8H2z683eHHUmOPTOMuBgfWG7y
UI5H45Ic4dL9mp2nOtzmyeCiNAqtH1JzqogS+3pj+GkADTYhErxJ+TfJKmZVF1uXBuhtDKCTAGuT
6qT7F7aen7uaH4ewZ9UVJoZOyRKGaNspuhich6wRmeQ1ToSzJIao3AhpVZJWpRt81Ia6yDm3596r
AS4jaSgbJMqp7IwnTSIf9evL/8PZ/bAtnv24mQSKHaPWa7RdmQ4ycrDCB13uYsdlB7uqpUzaxq1K
k12tHjihLGu2Q7nZP7ptv46SFPaRu9Vjscvd/BqbAEHbMqK3PXlsaxG2hwlqppD3m4cWqnGsIuOr
D9q9kYulWh9rG88niYZ1DhVHJ6J2Yotd2SORMDf1lHDredcBjA1vPIVktppCJzqruG77KdKsQaIg
kbdEGK5dfbcLBfXuVNlQf6vSzpOIqW9NP6TY8uAru6rbT1IJv/bWudqtUopqdfnUseEYu2arUYgo
lFvZ+KnE/kKqd2a7JL144fatw8rhjMC7yKNetUgzC3mtmLm71IJiF464f6t8RRQPcCDjKNs9PMYO
+5pnrkHhrJWqv1F9KGqVunGjHl1sS9qPCYykx+zKNgQg1ddP88zLzBFHsUFtUqb8pIaSIaiImGBM
qpQnS38YRHHhdVE+Fag56yOENzmmoob/1PZr7SG05NDkc1mgDhLs6ACtI8PItIW9zB2CNRIOq9hP
rzJvAwpuI63iC7/hzEWi1DVRQEFehys6+2LjMVSwRbreehKqxOKhB130f76NU70Bei5aBNyQswqK
Go2yUmqMYMr00RuiZsHZfj3E2WrvlJNBLgmGS2Vecu2aXA1YG+lHN4+SlDz2nnGDZ34hgWvSIWmJ
4kZrQyfLs1eq3kt3MKiMkTERRLTz0y1ujku/6EzfGs/A379oNhOkVqHYXUOJu/jtP3Coc/fdprv2
nASNG5HYN8m37so9/itBAWfXEUSYE2d6QkvMRm51z4ebRf1DlBVFOVhyxbNGWvfXt3xu6v1TYEcq
+89hZsWOtFPLBIYITRx2iSdrIzvmc7sjENZcZDca0QvJsl2mySp7SPtV+TQR9f8FQ9352/z3r1A/
LpppYhh54iLh4ziuH+nHrsXB5qh3Ghoq38QtbhSOkLqjU25yHSu7MEXMvduf7sL0eb1btE300zlA
MRr3+6nI1W/rRb/U90j/V5dKaufaWbxSf1/r9ODfjZVmsXCjiLF6N4atbSbFtei7Zy1rHlrvNraJ
ijPFNeah11Dtd7mIX3NZvNgp6nula0gVNzlViGGp0RuQxuJBKYudbRHpFNkUjI186+nDY5FVJ5HU
D3kYPmnk01utduOrbUV2t3/pG7n0ps62I3ostyZgNRolW+8G2Bpb3226JqNwPRyTK/O3wox3MUZj
eiIflmgaQ8hIZMPU8ad9in5oDVcam47zkx7Z62zcjl6+T+2cjLPAPPoWMY+FcmiCg85C7AUHzfsh
V9qTh6Hq6w/oT7X1ww/RgNy+mxdnTbAolKw+r+lcaBtjry3bU3qst7Uz0WaKb9JFseunrtRsuNlE
n+nZYPwPaefVGzuTXuu/cuB7GswB8PiiGTqoWzlt3RCKzDnz15+He4wzUktW2ziAMfDM9+1dTbJY
rHrftZ41aFHoEc7tLtQSZb3kbJ2yx3zbMn8d5q+D7tMkhTFD0zjhqqypXeQBiqsRA6xNwQNOCsfK
au/EbfzhG/r5Nh5ryZpUKVNl4vMSdRbk1sExeaA9FCed9PgW3p6hRvtWeE2xEPw+9LeZdHSpRyug
kWqdbPVcqhkMdiefJ9bL7wP8PEVkPsyw39G3/N1ufrqZhtEl+pAmIYzGwQ3Cix4pq1VbXrJoa4o/
s6+4Y7bPAs0VfZCT/uSlanzqLV2W0G/zFAWhbECFQRF19JYOk1alVsdlKhd/Df6P1XoRas+28JHv
ToekfFsUlrv6abij7YJYd6gaAobDuEoiJTmd+UPYayc+X9JP0wbZvm7hCl5yYJaH++nWVgWsndJk
mLbX9rlKjnlJ1l3RnDVB5Ir6TVhX+A9b9u1DcGLK/jRvMBvje+Qy6W8dXaFVJGUOz1ZA1vxuStAW
pRMX97e5cvzItIUSr7HO0eo5/lI0EljtKAg8PierthRcs30S8sSW2A2IcX9QI2VtgWwI+27Pnghh
osInoEjbCz9L583ChVdI5W4F1PgI7cwU6ZEVtm7V+tsi4LRCnG5lvYnBeRTM1yZoQh/uGVvlA944
T6OESbrvqjJghInPZf80hM+d+dG02RlBYwBtB9SXyT0R6a4MHM0gnjytzbMAvtxILYFY3yf6fids
Yj/edZl8Ieo7hv4NQjK2ylRrSIRI3W1trdqr3duJt/XECH+n3KcppQ16F5YdI9CMyNgCBa76R3eU
q85RbHklb4KLU8Syn94VDeCDCCQNV/Jx15B4bK0MR4nzA0XyuY9WgwrltSpPzKfvLTXeyc/jHC0B
+SSV0iwyn7SVvDNCV3QTdz4L7gzWgfi8v0eg+hBfDZtT/J3vfa6jgY9elay19KDPQUzyKm/awcTK
Oh2inpxq0PA6sbxduhYFLM46jgcfqXhx4l09dYePPtJWWESxJEeQSZFKz5ip45Ro2Pb9xNT56eP8
+QYffZy7viZ/QQ05I+n9XZiI68pqvTIC3WLQZqKWnbf3vTavZHCWtZhdi1W+TTvIqgMVBNIcJmHd
cvg34he1PpX8eOohHDuQpDDNS2Xi6Teuua7foDEHrmAP3uxScC8uTu7QftpCICtGB8vyiHf56ACj
c92DOKaBZ3ZId4riI464IQkhv5N5qGZpXQJX5rherPLsI+sfWzlYJ9ngUnM9K3M4FwmKxiG5/f0Z
/TgTqAJg8+KASYro0QcjVMOoqXm7iVX2Y6KeYi/1P34f4zs8ZZnvnwY5etECxH2J2Y9MtzXJD2wK
i9Xkjrf6e+oI52Tr/PVSa2uimG1xQ4IgWRgOyuuTAAdS8X746n/+JUdvXqdNQ5fqlNlwvNMFlA/g
Mu67Onyak8lN6nxvCORedddDKu4DQzDtcYyvG7p8Vd96ioprhfTlprpp5mIj6PjBp+A1NNtDN10b
yfuAgF4kIMjs9AOp5KyYYe8JonwTwQjJ8uhPXpM9rUedYPtKekas8Vk9ZdcG2a3tkHujJjq9vGAE
o10qlaCSCa4kTrBt6cy252WWEdy+9EH0dSfEXlgYRC83ZHzQ9LL886nPPOoxtthQAZfj1tVLfPv8
S5UwbozGyMHOxk7SyueRKR3SWsElhEMEzqVIEp40Fy7yYgh8gVmtlWm6SZv2TE2NdpXo9QC1m05L
UL41Y4QyFxoSYjeHdJ/UqVGr17NnRtNaKfhLiyKwm5FElBIW4q0htLeS1F5lHYKf2YI10NHotozy
Po1DfENXZauvw6p85gflq2nu25XoGy+JaQhONufboTAurDY9L6r+chQmTONSjR26wAClb0RxXCdx
v0dItemDd3w3bhbK78DP7VSozyVL2Cng1RsDSNf8UuLCRR/vgKp1iy6hdpnbmAoepFz7E6cERqYW
JhIKdGpcQPVXASAijtX0dB+LgVuwGks0fauy2ASZ+K6inmk6ZHc+zfP2uYyil2LQvRE6hhDrThim
j1b9suhi54gGqfwnNqS1mmpPahk4llxSSIXVvKD61dQpEZ53Y3XosuuMp9344zprO2zQpmvGExrq
YUuzd2V21cHwNWD5PcxdTGAY1Qa5WZfVa2ZpVxk/pc3Jiw3C3dgELkUquqf65ViUN0mueKEqrbRR
Q70nAOceB9IMJGvNXn9ltIKdxrU7ptVL5hMw3t6oKPn07FEYwdP3b5Pf0eYR1j4JCbJAixQluq6a
W/SOl1JVuMWCnBmFCyqDZ3I4HaTaItKpJNkcG5U+N5usZTkLqdFqYuIFiXLto12kJ3PT4JMUq8j2
jek172d6od14a+H9QvLiiQhXbb0i4aYV7cYPPmQJh3Us3KvC/Ion8I9Jd6ZGaEzCkDOniqMJL7I1
7YyKwHry36Mu80qdGJpC3shm7KHn83B02Kkk0TXdaRZA83jjQzWZ6oJQIWE/DfqFBs8TIp4naiVx
8iZbPkxnWeT4hb8q5Wlb6rJXSrHdNjPyc3mXhaTYJPmmBPGYStVKLMjgaA/VACkgGc9ndoBZRgik
GhN5gAp1+ujw4JXhxAsUchogmzbUz1T6qI1yWyr1rQGwv1GyPWjuO2ylj42V3QhVtw0rHG3R6BZa
tknZ0Scpu99yXk0JPQKsMllCX6ApbFaTx6R5lMaIRn3rwEvZphVY7EF1oHd77YDlrRFso2JxwDMI
UMObFV7YbljJ7UepvkVlei+TsgraaidSeIf+s9J7KG88vI4myExSjdKNeMtIvI8KmrEQjU0Y7iaP
CsEDSO14bq4N30Imk2zkAPC7Nb6oWhw4Aneoxf3m5ygc29JeIMzdoEFOfTeUdJcoVMCr1FOHu1CS
iacwXbGMnEkorvqxdvvMPFglPYc2PteQzZTVVUelvw0UtMOWsbZyE5rEEuJRoHWI9Xo7tAQgCPAh
hGJXxb3X91AI4+YqTKyLtBEP6XhhFKiK0kpz5xopDTlMYbPQ8VmH8Ipcj8jYVmhQ9504I2JvT2zG
vlfbiNIm5FAkRYb/4P++foNbvJYWaoxlH0pO8Vl1MJ12RYnPoUDv/v4p/mEz/2Woo8O90nayUhmc
/YzgsgH8YsanQsK/M1OOrmY5eH86L0zJKOdVyNX4d4SB+OuSHFDLFe4El+XFlfeJd6qE+NNG/stV
LVf9eUghTbSoJx5yjueruOx2vfmuRuO5mqcIGmDUCBuxnO776XUQMggiQWDnkrGPJfyCBsESGppX
45Tl6qez+JdfdbS16pqpDohgCbxht+Qkk0yyGTxhl+5OJl3/cOr/MtLR/irshbSz/J6DMefVQQap
T9+t9dWRzw56DfYyTY1YYYp26Eu2v8+o5e8+OpR/GftoR1W0Gd0gkatUlHsRU6DFY5Dyyi359vw+
0g9b1S8jHR1aRKSktdxOXKUl2qpwnZdvAG9PDPLfvIwW+2GdVPhv7bGkUZNRG7mXjTu5QKUeyg0d
8q2+GXgnnd+v6Oe38f+NdSw3jLSMaTnyNhb1ZU5WhY/u6/cRfng6CzuXNGDkt0TXHr2MY5m01FMY
YdSQWOCUipMrIiykzD+xiP20sV4Kz6JM6wRy0fFkx/3C2s7DaSzieQwR6abwaEpvRlG5jaYc4to6
UflQfry2T0Mu//zTW8+mdJpGdRkyD+DGZC9qHl4Wyp+g9RNHF/tzn7SCQaw2Se17prC898KlgAox
DsBai+9RCoteldC9JPe6El92Yv2mYh9uVLSdVXqlmY0zZsr9IGrnow5XlfQEK/P8Fs2kP9ta2521
MaoRn3yFQr7qDe0Eh+enFUSFcYWvlzPj4u/9eoVx1fgGyRyBN8XdbR7kDmeoXRCkaH/u4+E1ZU/m
T2jf5OHEvf3p4E5KHVJcjJXaN6pKY/RNWUgMnCTbjKCmRt9jSx1wxInye6ufk0K2+X2i/vAqcDRe
cBUILYgCP7rUXo2NNljmzzSPdhPeT6eqzj/Nls8DHH0j4lgyhXSemSm6sZZuFfURM6SemyfWj5/u
3Odhjt6DIpaRLPxdDsX0VeglR2gOjRmt2+iB4K+HXirtUTpB2pF/evk+D3r0JmhDgvY+4Nr8sLwb
KuGt1mt38qVVWUvPvZ6RCtZtxtxACKlEmHADczWHltOW7XlNQXQO4o1SceKJhnt9RiFRt43bx5e+
NHmTDHRKKy6HOfeUjCzceoeYahdJr78//+9tQGoEn6/h6DsiKChBrZEJUFq92/UfcAXXhdBvIkUA
EjaTlITAcQ7RQubnVjquyK+rWvgCxg4Os2PAzAn0Kzretmbek1G50mxhIP8TjNggByvFx/Rlmped
kiB+Rg0Hn0IKTi2Cpybx0RdqqHWNbgXX0MQ7Tuh2NFjO77fph2/gl7t0VFEDYG9ZSc3XtvABaLCk
oywu5JffB5GXl+37N/1f36WjDakWR2lBNFzgkYrySPT2U+5FT0psay+WsSKL1UFcbjc3/hn45QfR
9OSX/EpwTjWifrhWnTlBtVeUwfMcd/w7AIUBFnpaYOFBUC+gu0X95e9X+h3ZoOIY/zSG/HWFDVXL
FwjAWipTk0yM1w0h515prGgE7OOaXBxv6Xmfbgf9tEv+MvDReqehPkyVZbpPerMbi3SrTfj24JUn
k5eF1qMG6H6MqnzV+H9CGY5FUlyJaroRWU9O3IMfZu2Xn3K8MgLyEdOS1QPdtZ8RU+QSaLuhu7Iv
DSdqtvGmtoezU3bCH9asL6MeLZRmbmhGXTBqNQeOKpSk/FhOOKFGrfgCTFO9BmJ0ymz60+6OzpGC
4EAE5/wNSl8EvVgHzTIqUnRn3hZ3nGnXDe7W+3J9anv3V2V09B59Hu24dSJoEQl+y2hGwwkgQFWW
5WfRoL7if3k0kPOD/0EUOV9hrkSNWzgc9XNT2yVY2CWN4EsyEKVn2lJ2S70g96fbosqXs6w9ZtnF
VEXP2GotZwbVOcawf8Wa9GHdOzE/fnwP/3XP/t7TT/ssq5GVUVnmB5z79Xgrv+u5m3rZurdFA1rs
SqhW4ZPlKG8nxv3hVMPdQ9AAO0L5jmMK+zJuZ5Z/d45KLl5n9VcoUmFGwJKSaa1TqbG3kCB1hHi/
j/3jK0FOEBWsv4ECRwtgEceIyyw5QF/sb3LjvFAk9/9vhKOFh0RXrPuwbDyjgpcb2DrZpr+P8MOG
B5Pav67haIWpSMwKo4hrGKZ43c6k4Q2GHZeTbepPv4/0Uyvly1BHK4hZIzQM6Vd4/iF5jjbVOlqH
gMfR9sUEGoXr34f78eEY8FGBsSB6OVbeARqXR3Pm1qGG08yHZPBPPP0fJzxTbuGA4UL7W274NOFz
gu46KVIDDxF/A9SsyZ785MSqS2nn+0eWv/pfoxxtFmJoxhNqY/bYOlm4lW44VWKscqF2M1WzVStx
zYBTvPhcYLQLjfGdxI5wNc/jwQLXwy6DY5ZXGSql/pumF64FzXK08i4In4zEOkAP2Y/AlNNKWOnz
R4pDIO2vJeEtakwHjx91zPfGjy4CU7wspxLEa7wC72Cbpe6pyrBPqZnbWLzf+XVvfvqIqAlbbHRh
xhbhewLpXr2t1sFmzhNsB7k3580m0J+lWnYZmqb5eMgy8jKNMsouBgATzhxlqZOHIX/8Qhks15x9
T4NzpubKbRWDxzdRvSpvfZDiHEu5CaTmFOVWhcUyGeHZEMIlk0sQBMKqlhGKRC9iuZ8qfB1ifa61
D2KtrpL6OdaMFaXxazWIt5yv7b7uXaQe55ovfTSpif1iJrKuRb48jBtFxzYUK+2qUeLHXjCv4Kls
fSvcplYiI+zVYtf3tYcxIVPKV91kCnTClVU76MS7qIG6krXPUzFTZVKSJ6neywPB7718PjZh4aaW
/thFseJl/GV/xnn8EJVSd0O511d4ZUL6MuYWQca90pBQF7VnuSVcD5pMLC8PNzJfDdjJJUmDFszc
1ryRSfkbFtRL3V0atXRpZJrbIGFL8OUY8bCxxnFbabDfBBOLNBSYhXozmVXmhoBIyDzcqFiq47B6
9rPsBSvSftSVrZzKV6N5iW//SZtKuzFl4mb7WxNXykS5s5PMjeZTSJoQM/cgZLpq42v6OU4np6gb
V0iIzyxv4sZ/ShN8S/0Leb+OGGCI9a1VJkreVNwHDRA5jWK7ZsCJLZe+x3TRQD9Jmr2VXFhh7OU8
hKlrXINQ+m6M3EGez1K20HMeHmhWk5Rr8vhprcGWD8Z8Pw7i1USkaqVUZ3pxp2QZqaLpRp3bfmVA
G6pCGmXFWTlF27y0HJOjjDYHZE5GWwF/Yjj75/7wkPGGlfN1IPpns3gIVVJ5pcvOUNdmfDHhjNFB
vAztnzGF5DBCKS7GskQivqCJe7uFGtSAKNFm86wN9la7rROuIi8OtRI5hY5nMBZJQVNpaWjPSvEQ
S/5aTOqrsYq8NiZk0/DPmqlaNbS+0T6dyUV1MYgJQdWFKK0UvcZCFz5GcqwRjzpuNGl0GswxLUaa
Pr+FQuSWGjFBaEs0Qbusu4hZA/fHNxckhHYpmKT01TNpxTCKpPKV7jp1/JAGpIaYE4+fEZ4bwgtF
c7qMFb0D7aEUxFU+7GLaa6XYPE0WPkJDPEcAbcs07PAIjUPmqZK/N4L7JhCcKb9sNXVbB68tNkyt
aexkjkRg8BjpxYelayC21aomCcEnKzEksFXdlN1zQO50ynYzEoFaZzn/UihTX3kICzqRPe+O3DQe
QkenGtZyeAv9oBqvxSjajgNFTTbPK6HZiw3Nj5AgXEt7SQK+NmK/i7vGls1ySxsbcA0IpA5atbAj
3MxrEwKoe+6RTmCtniiOEqP6D8vVYG3UTH9KlBIa0nnVjbZE41VLFG8GY/P7t+uno9WXVf/oANf3
gpAPJbq+dNtuyy3Z7YfQ028DN5RW/Ie46jxQSQ5VHfRLBObdkOu47R5ObU3V5Tj9bWtqoZcGaMZO
+LgwWAdymBsVBx8RW6JvFAcOx4EurizlYi4f6wzxzShuLKJkCXl0dEk6m2giVZW5L3qeb/VR0kkR
9Qs1krzOYCYq+V0UYEKvod2JpcsCSddvhSiMZumVUl4ZsfEaV5qOwgDzleGT0m4UPHW/0O79dGid
seuyXeG3LkzsfaXDe+4lSE4QrVShuhRhnpilufLlaZVI84nH8le/eXQ7QCQvhVJOB2wrjk4jHUri
MVGQkaqTxc+svHkY9VVb8XWt/b0qH7russ/6VV1Cr5TAVIW00UQzJ0G+Kx228heEh4mvWCJDJ6iR
7yhFcFBK8QzEsq2oN6CLNwnFQ63eCGKwwMbILwC/dn6t0nWL1+QQrdLSuO067aDS/LXkcTvAZLbl
jIhnSRZuJ3LHm0FAnJA/46haFfObKdCbN3YZMRvoFTA+4+ia9QSCuyE6qRS/SVIUbUY+P5Q7+b6n
be0RCwJ+G7Ny+vB3Zv+vMowOMOAxi320/7H8sdeinOooCNv//I8v/+2ifM9v2vr9vT08l8f/5pc/
2Pzn338Mn915bp+//BeUDhEO7O69nq7fmy795yD/9W/+T//h/3n/+7fcTuX7P/7tteiwfPO3BYAD
v8QUGWyd//ukI7urn1+fi29/4r+CjXTz38HFm9AEKeVSxVigBsN70/7j3wTd+ncoEvD2TcjSpEYs
GtT/CjaS5H+HwY5pYwkaUaET8xOaomvDf/ybROYRJL/Fw0NQA0Vh438TbPStEMFvMzgLy/wQUdGY
Z18rIGVF1UpBYwRLjS/CXN60Kd1OeqePUTFcSkbppTKOUrzt2PAh6+lYenk31Vn50Hrm5Kdbd/nP
N+5zdtE/aR2f38Tl9yj8DBX+LrXg4929yZKD+hKWAt7cK71Q6V8Rvozt/NXKrLvYZBcmtHspaB/1
ORZWcXRWmukqK3wnq6udJI43sE1WPehas4ifSDWgHz06kabYs1KCEGrWlW+uR7Hfo4LwEJZYfWWL
SE+ELHQEcF0znWM/Whe1pXuDEEfQ6QUBdPTi++qKG1m9NIsIW0YDCqtL6KVHl/2Al0whuQFF6lx4
YtQ/KUr01AsGkrbEK6pssyg4hE7YlYq1N/niFepBqO+CuD0T9GpldZMbxx9BxwZcfE1wqQ7lVeTv
YwLkEhG8yPgREMQichAZry0SVdo2cVt6e7VKt/65iHJuxE4xzqVesZsqW+Xmn15ERm1dhsUhI2y5
zTFlow7QRX2lC+xmrDOkeYvwkB0yW9QmQ5hR2Kr20KTbdBoXeB3504ZratsuTJ0OU3otBF4e3Ff+
Q5rfzqyGBv6CvonhjtBdF4nf5rOuTQ9+tPPJXMk1hB0CgctKhLLoeZYVdh0JAc7yqvYyU/HGCFNE
gJ4Drw0SBHKyAtzuwWOm+7akTwUHexk2bgpgMdhJUn3RRNMmD85LfdoWSTCi02lXWvEmmG8D0hRh
xtk9CNq+JvLdaq7qmEI/YZjzFaY7bldmoUaxRpo7NS5KId6GKAWUiM0AehZIkeh07ouIpw9ppCWr
xdfkq1AqCNmGkandahgayLhywrohB6Eur0s1fajNYrAtQQY4OyvPnOcPYsWXrVSby1Idr9Im+RMJ
s2lbWlySrkNduo2SvTUYWKbmUrFV9aGo1Al8Y63ZMYyyJcXCZJs/Fpuuw1+pxAlrqQmfohhWRS2C
aEMTKFO6nuv0dhDP+d9s7mUuD6QedBelNju5xbUIBPL55kVb1m6ufVTdHyh8fEBuDN4otrFOGeCW
n6990sST9CVuAB4OHQyJbOs3uLjN527idwwvyvQaatcDTGfDpMYOfBEyhjf6JegGbTWL2BnbEcw0
mr0UC6PPVIEJoQFTlGYv7Xy7FFLbMp/bBpFjczlStymJiyl4Xsk+k5r7LBuuZAKBABF0iU91Pl8p
870CNXLULSfi5o/5fJEYReMNSMecJtT3hSUdmpqsER3iT7QdoueE2JGyu1GygGn6MqTcU6N5Cepr
OZd2jb8zTQ6eMnsJ9Rbi3Lrm/5W60A6yBKe8eZtNvA63vnUzSsYm0V/z5nayDkZ7tQDP5GCZBJeq
sjOycj0vf1T/iJjlVXU7iw9GY511cvg2yHvBX6tqQf8bdYv0FAnQBTr5Scz3QwkXvp3RCcpEO3E6
QPOp5IBOykMbbv12WKmNZAu6VK90fn8agEvKO7tXiOw2zJteUZ1Y9++iXniJl/x4dkW5IjqTbu59
8xphoqNMd2KgnOmBv2tVxVNjcpUAPYg+yqryRu+a21run1qORS1vzsyxtM3GP1bZH8K4cmVCbbL5
3JyIPzUVJ63vEzAVvYy8rPXXaQIpfJb6c1OoylUdty/aPLl+P7uaFTp98dL2yg01shY9SXiXZdZr
bW2T4U+Q9EjYYkeV+vWyMmXms9YjeDLeuvxNH7cTFUXjDxmathnWy+JgF7RmTb4qnXie9KinpnlT
mSgbU3vUN1UWs/dXV1qbbMK4caMBQAReLmRzoBbEbkIxDGCfCuFUPcr6s6BD9WZt0erLSX3zUYnV
kXLIlXOrQRXUt4cI0X/J7cyQn4kWyBByFpoe859OKnlGXH1eTCyntAPa2imrmOrIayc/x6A+/ZG9
LrKvuA0gAMUwK/N1Ey426CG4qyR1HwSATnrpAtD7GdrAs7ylUxPUz4IabMXccqDpoXPigBFFcEcb
cT/rl8O4LI/nfKpt2jz3VkxC9+Tv5Do4E6v62VBF1xygayBcPIAA2QRG+WIO1lZMwnUX5bKdWdMG
CSUdx/F6VMOzGFGiSW15jMSrtLYg6LTv+hSdE7GyZmuOVmyfMzmzylFz0VaKlg/lWqjfGkPclyLf
hkhUt8GQ6Y5K+3CV0IBo0+ZKqZahNv14kaulo1e8/JGknkOJWhmGDxGHIoo6ODrvzgKTtDr/zuTN
gT5f8p1Qt2OLwNUsz5C3rSz2sUNnI2DZRQrJY+KurG9RaK5KIXFJtvcHklMtjsIUegWWMCjG67F7
TdWGDzNP278uushpJuBibbapUnEtqPrWaK8jY9yDvPHEqrJLXN2mEq7n6jqqXsROAE9qJTS0FAHc
A4wTP5y9uDQ518fySmqH66nLaRKi7izJTuRbmd0tbpEJbnaJD8IvMltSC3uE6aEYoW3SZkx8ip1s
VTKKVGO4lgPZDlEacnjxhLq7GsebrnguY1AbRBSRkgWa23CArrrSfIcVzLVaxWYJduYxdjWD8qm2
J3LHFWHypv2hSB7qQduOauNVhbSqpsqGFekMvbCvItBx2KuBNwGpvfZZ3eCB5UW1zUNlDU7w2o8C
uxUmNxREW5/eoppvH2zwsX1RO+3RMnCW1lec7t/75louCoD7htOK89pkLe57hBMxKbYULDRqcBpv
+Qjzox//wFlnze12csIZJ7yB6mrKzzWMqVGQ76boTzT7F1KBdLKHztT+ycrA1uC261QXrNhfBcJL
W6TM8LuGmDNJvIjGbA1dYCWaW12dzlF1pLBrFfLGNJqPTftRmdf4dVaafNARwwrNAxVGT+JeRZll
F6rgyHC7rRZ4FYhAkpL0Gve+xW/O1m12n8RPirgIH00nnVOIS7M9aHda/6CA62wq2Z000g1M9dzH
WWcxASOIJP1FTi/dLH0XztKKP2cLML1wKN2ieL0rWO7SQbd7tpfwghEpCttEjTmxhm4DsUoO7sK4
vaDAS75Jdl4byeM4bgR530nXhXCZ0biYA4F1q7zjjFv0d5HpBf52jO+m4I9ciA9qkMLpgegA0mkb
GW9zITpI+JAx6xstupx08W3iKTQ6L2dA1NwsfMTqm8zaE5akRunCdRsXfLksnE6z6nVD5IAGsHVA
V3O3CxD9i9Tf6nYlyOAIUhvx6XkdkOY28GCMh57ltRvZFZE/MQTrILI8PtlbRDnrrkOoPfQbPzU2
oJ+8QK5cLLibKG3WOR9tTgqggQ20pwSJVZReIhnxTbnq+uScYyP7S+ZRE9k1rMWKArJBzUwwDjno
ojaSDxZH3eUhNPNdNV2YAkXfnkkZno1CelGb4moKaU5SP2ARYLMHLhKj2wgK0tBfrEZY9+wsWkMi
R3u8sBQwi22+Mq2S0ppCw7zaofJCiB+56CZW40QFYmcmlZ1zoq9my64ied+oTyILU5L+qaaNJVwI
BdKB7gXxP9Ub0crtVEy9fJ63GX8QcZpTSgOyimzVStOqR66cs9GtcC+ZqbwZI2gxAH1UKtK+RA1K
Io9BhxbY35BHoCuviZIjqwea1LVeF3HNzTqS73UZTW/W7KiiO7GydL3elDk+G+NdUma40OgBFFx6
Om77OV6jv7Zry9pY/ClLqCFzpYB1qhDxbd4BpUglDeFuvtXU7pCF4k6m9iiXuk1W53LCwtjV+Bur
h7M3RY5em3cTxC5Lzq4rIXvzhSetFT7MUrpJtPbSzwnjyhrk/iAKblrAnKdOgkcFqr/nQFPSNdp/
HAOPDbCJGJRR38ow9baLfbrfKGthLW9OGXuPez3LMKoCURGGHudg86jTJzeA7gyJaqDOt0ktD8bI
8xtOXMupQeSvZ+w+a/0BPDolR8rHlvpsAeqttBP4aem4pHd8KUcneamFSVzkiwZ+NXyYH9VV9GTZ
/ka0VkjyOOm408Zwuh0q6xM6teOG3PHAR+0/nHqBXnZc3lhe0aO2WBl+rwp8azD+HQGMKHI0nSod
JY8vUr/ObK1mjgLFadwlDTElLWK1ZBoL68wbHpRTqpBjEdfxcEetuVwrxFzmVOfUzsLajFwfVFVj
m05l09GyO0f14l24hin1QsV7PjX8j9Pl09Ue1YijThfU0WB4YWNcDK7kFFegU0wn2fY7iSSRWbcD
55Qy/JsU5uii1aUd/6nrKQ6i0iQp93jYda7mVWuihFdLirPuJazkZ6ioKhIcTpqyTj3cY51PkamQ
C9DvM29752+uogPx7G/U+nSmbU9MpeUtOK4vISO2IE5QdFOPRzMice45kyhOSMKtpwNSJeQ0sTuv
2KZu+07gw4nJ+zfL47cRj97+IaB91OPMYPLGt+E63AIf9IZ71c5c5SW4U7e9jcXkEgPQNtsq6/Q6
dyMHhdcJleA3mszygD9f+dH6ILd6b1oYjvgdabMZHX+32MtAh5Pe0q/kCzP1kj/gXR/mtxP3fLnC
3+7A0QIBJGnsoeEpjnDWuYrXrX1HOu88MDH2sib9PtpxX/34Mo9K+aE1Rqz2DDYOZyYb3pQ2hB+/
aHq//n2gH0unn2/o8ks+vTFlW3VgGniwMb0c6wFQNDtbfz/aspe6CU66XQyu98TlnRz1aC3U2wZN
0fLFWtiQF+WW9AtOhStT4RADvkCxLVI/QGudmMY/vqafr/ZoUexFdSh68+80Jm7JSVzWYN355xoM
ZuuUPkz6aRGm2c13mfPud9SyCj+z7YSM9cgesGYTqXcwzrKr4Mpwi218Zq3x9Dnkqt8Mm1MKk++E
ChHSm8jGw9L+0gaOVuCcMgSg8lpx6sfle6OchTeWax2qLcLxjX99aon4Lkv7Ot6xUMxPOmpFEuP1
3nSfuRxX4O0AKt/8D5SHx18XdRlrkZQDaaHldbwAyq02iFbVL8vA5BbXOfac8iF/eB1tf4XicU2S
yknYxjcp1zKmgmJqiZQk7OFol2VmadQmIjDFeK9DjEoO6Cqv/yc0oW9vx3J1KtlbGBFokRDM+vWd
FOBzdyrYEWf06NnXt9SyLO//sncmy40r2Zb9l5ojDXD0UwJsRaol1cQEFooIoe97fH0tKDPrSZRe
8GXNyqxujtLixgUJAu7Hz9l77ebV20x8PYOf8iRtcUC+rwT/f/b1v6CjfFgU5yncv2Zm1z9TZmYP
P19/fh588a//e/Cl/mPGOpG4QfosXgKVH/3fgy/+SCdj0VT+Nfnij/49+DL/YaD3NRmU8VdIPmaX
+vfgiz+aISo2YDnrnzOx98nif8U3My/87+Ocz57J9/GaAWTCZO5lkMR1th2SbDZ4amsR470TDk7R
XbUZV8Yq2F2srLgHH7e/f13p3dgAlQX//+dnsmqMIQHFOh9lPAqracFGeyjddBuy4Xeho/8JHy7u
gvKZwPb8qtbZVUcBRTqAB+OC8u3K7dj+9k5xe4KSFYwrkMmLCBitYeXXYXtfib3eEadQHER2XebX
5ktsLcRVf5Uc8mV43QrCmBf5IzSwk3JbL+vH7IUWPn2XN/l+ZLCxyvbyjmOa699N23EHnK1nxqMG
9xI+zvSB4YFCVNZ9s0Wdo+/DTbaNH6tt7UQra6usR3txD1tyl9/hFXSmo/YoZw/aDridhb9lkfyO
B4aObopF86jq1AzJLrltH8NNf8hf8w2sGShl1T65xcIqL1OAxIv4GpyzvZhcgOVLOietA+iHrvsP
2OvU883Vjb7KH1HYxI/jUlqIP+N1cURnFy4je2Ww11zP1LPUXJanqdnq1cEkOMpbsOXGZOxUDyJZ
5tFWS92x3SdHAmXLg/+kL9x5Z6QrwP8054BldslpexXvUPMshpW5mGs+YpcXwKocc2VWh8zND3F7
w0CVsMzhlXkMaX20v0/tY8D8K3H9+2RLItJjcUyX3jbbtC9Z7qbr8Cp5J4q1YuVto1efudKGM4Iy
n5S3/TTvlmtziSebJtgtvDh44iMW7F2crlADlE7zOtw3lqMyKXXKLRBdep+t+uBJ94VxiMNNJxyT
oaGNf9P6w3TpmaHgDIk+9j/5ad7iDb+dS/xivy725oob+lQPDGEd6umVBOOxPKTLkh1bAnb0a3B5
AFSMGHeNOyaL5DbZlowdf9l7umo/xKZ8nRGQ5tG7T5+SdWIvtHQNIdoMFkngjkvO5jvDGZ3B5ReE
sum0P+OrG5TSq2ovIdyn4ai9aY5HxvU6W0UPysZzNXc8lIdk5WNdUPc0UZzmZtgUSx4IPnjqJCvL
nRblLruZfwHmgHMxs1WTZfEkbpRrGoG16x/NQ/8TidnaXtIv8/fpFqn4HicxLavkOt7OqTP8v9I7
1PUS63SEe5ymP7Oc45AyNXJDZW/emxQONTIa+k379If24t+J39J95+DVx4SSjIsyWkijm3kuvKGV
dhtZC/+gLVqXjPMNUSxb0jM24sY44r3QttK1se2ufO7SkYE07uvsqXNI7tIql+67BuV7UfEO9a6S
uB0xfyf13r7XRzd/ztGMREvtRSAI7R39nn5H8KCQ/LHR851/AOOqKwxJn0OuPNA3e80EPBTzVDA2
zBw/f6mkpaG4U+GUYL05NTE9WI3Wxo62U7ZOWCCGEW3c69C7E8+qf0/joYg3CoOzagNjO9eWKkqz
yklnKLXT/pH0JbMM8yl1bDpOtN4xGC07Pna0VbK1R3SZE656JEnRbZod9PJnIG6mdAf/FS6HoTK2
hdi0m6pFdI8gzFeARzx01nMtbnttnzUTDfFfk/xDFC/hgHANOR8cwSbeZtqdUR9jGdm67VROcdCu
rFVx7z1r+5A5k73UWKLKTZCsi2QN7Km+DZtNZuBMWyX6QkN8x5jaYJgF65ogjE1EwrK1QA+pmkva
+y3MRhjYERZ1DEvRVRZe1UsyGzZZtJy71921vOq30RJkEwYhtzH21uha2UYd1nV927QHu77RyEsn
tjdeTQSwmStmwyR0LZQeDcN91W4Rcte5W0vP/3kZ8/+aOAfU4d8KlMefWfuzaT/WKO9/4581CnbV
fwjKUkLbKIaJNqHO/2eJohjGP4jqJTJTB42jE9P5fyoUSVH/IZO3ytkAchwBugY15r9KFEnwH9QJ
bbRtmfYC1FbtPxLnzHv0fx2cDV2gGAIxCygP/8VX8DQ1Q9xWZTecekdh/2I70BYU6gKYorSNDpfO
Pe81wZfrERfM1ThxyfbZ2bKQk5HGcj2cMsmnkR2LVw3mZlvHDPZszPt5t5WTYBsyNZNmPnvXP+a9
bzhFMb2NLIJKWt9ItvVYYehZlGRMg/l7jIvyRyKxMgKL2HSyuMuz9FkNLBIUNIb6acu811AGcBql
Bechan92hBIVRoPBJETcH1fUKHH4J5PMflfKIN1Mq/ltKcjeCjPT1iKJObV0MoEUXfrM101cXGMB
YzxRrhNJe/Bs49dURhGd9wmqVB1upmjI8QYyExAjgtJpYkYKo4IUnYm1jxRjOMVhQnJKkGYrJKd0
ELr2cYy9W5iMjDMsZVkB6VoMXUvYRJ6rriiyrSEqV4bYopuD5YwFG1mTMJFgSNhiulBu+5QwyBw5
EhMs+9FTAhIwhl+BmhMScklo+n5kPPspeXxVBf+CgcTsvLyl2yKCbtT7U2iLRyVVSWFk6GmOlIP6
VYJ02VC6F1K5m+YShPDzAfP9oYX8rPHsg8gjN+is8DTMiJiOROpObbLJqUws5XYoL1hOxOcuz3wR
XHtchcmoxSHWOHtSNU+Ehm+F3amuIR4rpFjOE10m/CXjJl8Xe7XqX0Qt/8krNjh7fFP7+MGXzXqR
auZdPWZvhEbqbpSAdxmaAnSshTIoj4iNDgrtNVJp5dQFI7MSRBiKqeE2NgIiMbR/rrn//THkc29s
/iJkZRDUbSngqgEbnx1YIx+6ulqE5Wn41S8pVXYEr27x3e5953/gSPt625jNcdgxUBwanLDOGxuD
LxV+bOWnMZ45DZ5F0KmMT8gJfS1YSkkKZsjbaSg7WiJNagItXd+K1nUv3CAvUhd51n3cllspSHeD
JcNSAfMzNP6dDT9n60nBr2aApKcPCXYKDT8F2Y6O2bOLfljFb//5HH/UCX4+Uv3zrnG7OFTCadC+
cA2qvJiiLh7zk6bslCxZlcjI/n4FRf/6HM8p42Thoo4WBGufPcd2bqVKSpPvlIYtXeLYuE2rgTJR
qzdKHd02vkcMUU+dOhYPqOVC4qmo9lT72AGh3E4mOi1Ji8LFMJl/CIHBOz9RZYYkESVMJxdTifyu
tG+FRXsraO79WrnLJVFt1VJ9zuSs3SQTCsSGCM/CqpGuVCvUN1cYRt4E97qGIpVppOioKUO+0cpe
Na01Dn7Maup3+pXwwnwTjpmykDLdbT1YYGIM7wwgyFKU3EQtIkNP1PraixoqTDOqAONrHBiq8jBl
Qt419ny4sEL64hqJGb12ZLUdD5NItUU16KkjE3wS+MwJOoRPk3w/FN0vEspPOsg0PUhCJ+mKB9VL
Kua03B1RDo9abp6QHQHnb+nO5J3xJ++nxk1QSJJjRJyyV1hb3a+7RYYnBSEHFKN5ZkyuwKaKdAy6
HNlI9ZMZVOevphl6m0DPOYXhBBzzkNF6oSPZni0NSZMcWk/vcItI7QqTb7XNIkdE1ZWe8iE6GVOl
LbJ7jOfXopXuxqK8RvbyEo3JE3mA5Sbhd1E8aWlnOf3cxhivDM/S/5R19xpo4aMPSAzxIgSn4Tft
u8dBjD+NjHqtqhmh19O+Hkz2IekZiVxy20fRpsybxzDqfkmou1Z6qxpuqRC5ISvRld5NiluVA2FB
hby2ygykRC0/1X76qHjaI/uy5lRKoG+NEpN7QnZPX3CmrRrOilaU/ImFFLu90fiuF9qZ+/c34XMj
9v1dYw/RLZtix9K+WAUYmIDsMqb8NLe50123Sff1Vt5EFxxxZ03Xf16HjqQ9bxmqop/HQ+o9c6Am
LjOKHWud3pO6Mx98jmy323SFbs24//v3OusVfr3gWf8+jFKZZG0uKOgegP9bzq5ncQv2DP4gQxgA
spcWlfewvM/bskntiBxcZxlG3H3WCe3DXLFJEYxPU2qS7+NbkpOFefTaNY3BbpmixOi7+MpqIB1Y
frvNvOjZq5EEFWosLWQ/V1wCnIiV9uHAp9afPEp/kCCXQK7ywx+yqh3GHC9Qit8vtKxmFTcoYzuL
mF8dtA2Z1AQn7/V+DvXteMN67drPKgKem6tWS04ohY95EOwyBEChqB7k1GohoVHkZFUfr0Svm446
SKZrWxzpfUS2keYVRG4o2a4rrOY0ddEVzLBpBZHC+1Er9M3D8cVI5PaoNup9Pmg/ExFcNyMFbd7s
eQ6WZKw+Dh6PtIVebJaHZMtKbRHk9aSvBaKh8dSYNs4dTnpyIgOIDMV96OMnCrXA2Nh5o61tuXwa
MQYK2lYePMAsIEljsNH4pO2NQferzzCndbJ9W9fZsYXl5mhlQhZQG+3zXkb8PVgPFSKqGwVXYieb
p8REECyX+V4Rxa5OGTPHHDK9WrIWXWGsK5AUq960UApr9Z4Vvt9UGmKFwPB1t8jVzFH7fuCcO9xl
QrvT8lEszCS4t5vJXPqp9JDqErqVSLqXJUiSvgDK1xXyrSQDvdOicSKcaxydUo6oUyPU1jqpByy6
cLuqwbFT7SnARIYVcYWajJVWT7JNllTkdoPAglencpon6NxRlUys4kBrnqc68hHfkbrXWPDomsAs
bwPdeo1E/oYW79mfN5cyTe6jpDLu2ilvtqMqJldo4UMZsSpFnvLYEeyyGDtkVWYVAs8v1XyXS1jK
lEY2kcP7EsmX7ag6ZZ1ei6K2Vn9/Zb/ZkpnI4PzFsGASJ3pW9YH5SnyltUNi8vJ9ZGFjiZt9aysX
LnM2j3lfGWbRCWYN4qI5zJ1t/Tm6s4Q4l/A00humXbFAw7rt6Q6z7K3//pXO5u7ztVhXmXCpILvR
Xp1HlXS970dSLDEIXvub/kd7Sk/hQb4NaS8N18ZGbNqrPL+wpH+z1n666DuN5cPoElBk05NZ6J/q
5RzwkAPOt5mB62tjVazrjXx94Ut+brZznpxvJ6dojtjUbJRUn1vgjdFkkT6m6rGW/TtfyJukUtyO
sqbTnlEkNkb+mk57qbmUXXq+d71fV2faz3nBUL4kN0l6PcRtHdK3FPFTFrHI9Pd2RmfSBNyErK7w
aXnb4YXq9MvtnS87jyyxjws6/uek8mnqezJaNOUYW07nWrtkhbNs662apeLoGCku5hOIM0Pf+x3W
Mc5gF5rHI9Z5Mq08tQlRSro44oxYlFr8Vig5WmpvjocCnjwUOg6ZFh2jMrKcF/G4ywUZRfOXL+rh
sTPHtSXNRMx2J2VAPo0BQmZrOVVm4lYBBalyhkeMHmtO5svUuQln5B5GRR9uVDuKVzBEPOL9ON12
YKxJ5rZZqLpkXDaamJZJ3t4mfr6VpHDlxbj9iHnmPHzQhRIsOzYJHBniOYoTpgo6dOQ7VHWbeCaA
dFoguVpq+6RBx7TPyjAmgRPbuZloL0PTrbLQuwIDv0aMdirGQIOg3WbXnplsbQ7dtpJurCA4pL7d
Ubv7D4oqIaKZ9MdExY5RtelG1zqDyDjtITBSnCMtKm4ib699E5tPlQc/IbXkbphF6w7I586IqQeb
hnk7J+hDAmSoKixtDd25BQhqN1eFPOJx1bNNUPjdoRQFxZzAVaQUgkyemipXpltBX6/6FdAF2UaF
uB2qFiZuWC9JyDIdIedPKejK1RTXKvrBAks8kzGcKVq/tmvrdjIFUQVN2S1ltXLqGqyrVtIvRu3/
5CdmtVClkLsPMG8dqgYt4bT9FQVmfd+W2eMwzE4vk4SUVPfIM9RCBiWe/Ced8AjC8zvEZnkNkNRf
iKBFqJ4Tu9cWnCHSeHSjMf1Raq0NJ1Q5asm0kiVbx93r4dM1HnwOFLcGNoTMkFHPaz7VA4+G1LQD
/k4FgmqV5ZvClIg11KNuJ2TwU1pvYTxKFbz5bX4SmXE/kJDqKL1cn1gziCyM+UWivtfWRdvteaRf
FSOYlmFNh6XPMCTTWHrOfCyQY2RcR5rxsygyevskOfJv9x0RZNlPjOzHMQ7NdTVEPzWaWH2TJE4Q
+s+iwrFcGv0hHGx4sGO/51R7j3UyebDlML8ZCQNsEg5yfhRyoqvX5jQ/w4rTahaBywVCyEGtMSz0
WCaqwNt3Wq6xZvs70lWf9UH3Ue+yySNsO6Qav3dpHHRNAjQn5pJu4mUr2hA/uYwqpwjXog2LG9Ha
WxJAIRzTz8Agz1uh07MocTWM6UNahApY3OiF3sjNUJNo2iQ4qgt1m8C+6+P6jRDfpSI1+UIOgWVp
WrnP6mJbkrtG8E0R8YAEd1HauYbRyovAwCddDClOCHT6W720fMS3tbyIhYXWtdWKhawFEzAgXbuw
E8079sd6mJVS54jNeqZZiLHOZZ5QyybG+BnLFpGWSUc1LOwV8q1T2Dy1OOcv7EPiu8uZbECkClho
S872IbvqNWqjXByzfbPXmMX5+9alsTlDnlaWc+Fq3+w+kHwsXUdpgZDkvLeTKqxyVZ+KI3j7LZ6V
cD0+5jAVrhPEOuGDemXd1iv/1gvWcgoDMl/Eq0vlxXnD5/3+fvgIZ2cc8CWdIepCHAmVI566WQ61
+UcM0bHO84cLX/fStc6qMz2j5xgP/JaNq6y83fAb6kewih3xC2XJorzB0e4Tv+dealufN4Pm70j/
VFYsbjZpb2dNrViOYyFqSznKks4xUZHoVlNiXPh231+FYQBRVYqFsOFzCaN4Tep3vaHwY6qr7ra+
ZnyeMuqslvFRdZgAA7q8cM3zcpcvhjlfVymbTIzp7x2qD1Va0lHkGzVlhJcnm6x/E61glC0uvBTW
13fi01XOHhFw775E+aQcMYGRwxOudd9amTW+KWwnzf2kZRcu+M1zAuRY4GBG2WUJ++wl7PoikmR1
Uo5lJrCTBeVV3wFizHRlo0TVhbbCt/fww8XOfja6oIpkeYpyrDPyya1sXGehvJcj6/7vz8e31yHf
Ye5dCCzV859/+K26Su7tLgyU4yhearUgeyZwIoy2f7/Ke3/gbL0k+w4RiQaqwIKK9fky2G2iuOYY
fLT6Llo0o/lqcFBfEFDY7UbiiPG7mE45MorNTe+hGbUb6t9VFI8aBBhk56OeXbE8ws4i9hyjqxkM
yAv6fOdNpYylr20vyU6/uzHUwUQsaaRf8EE+f+LBaGMwb/Z0lHcyFlgUGu0fyyW41MVqtlM541/J
G+vCgeOblRcZEfxSwLf0rs5lYL6p5qOZW9MxqmpWnaSCFlZED72upwsvDjPXbAuqj+jQ5JfITt9c
2lQUBQs70E1DPi/EQ60btSQfqY7WFe0ya5vv50Syi9Dnb9YjkyfNsnneoAech9JG1ZD3iUq25VR5
xc6a+tytTAMbd9zuiwSDWpslAUh0GSuSSBvCmfVT7480JQJt3xgtv4HV/fn74/nNb42sUMzTHw3x
3fmGF8sYfoXMSxBLe0W6aW1KuQu/rPimYuAaNCPpor1jED4/T6E26fkg4nkdlqtFu9ORkwQvhjNt
MCgtAgc79GFwBc08/zBgW90BtDcW6XaGkcnyQrpgfvjuK2sMUnSZPgGi/bPNZ2LvzXtyC45F9Rx4
7SK38HRJFzaCL9M8dgITPyDlHDsPgOWzl4hAVdFzKpiOvqVeB1nYuWZeza+05S/6ChlIHGTqAk9y
vOjN5A2n00WN6nfPG2ReNj5ZY1h1foQ301z3QR2NR+1uXKKXW3a4AZz+1j5MDuKIjT63xy4sd18a
MfP3/njRs9U7Djjx4ESaLwoZCOFo+TwLOSsnWNrHvz+7Z/r49xM05YNgCZ/rCfndX/NhBZ8UOfb6
2BiPQZiiS+mTh9oe5jawRCfQBJ6kK8xk/AjmgRKspEnMXsJhWgZkrzBtfONR8OCraI+6VFwYd373
zH/8aPMW/uGjVZXVKKZkjsd+hI3ZVW7eP4lim0CF9KX13+/Dt9dSKFbpmjA/Pu9Q2yUBcmM2jscm
H64wT90wx9tHLVooxXvjOHapJv/menT8IZTLhAaj+zyrBoJc6Yyy70bKD4R7smEczXKkD180PxLm
8q5cm+JCYf5NAWIR6K3xG9MsIQr58+30E6UaikyMuPd9y+1raPlGSgaGXvg7gD7xhaf4u2/IjqCz
ZIET/5KMJ7XA8ZjG4Yyq5auojlY0ahoWidF0syGeYQXThWf5mz0IRQvvqKoKFkv9rH8p66Js/EAa
2IOabfYePDDvQe2lZembNeHTdeY///BcJnaemQGzhiPw+s6lY3yapXY6rmecCN4if0lo02z//nx+
tyZwJ+cnU6ACNs6bwHGv5KaQzOEIH8AZkTqWf8J1ujXAEF8qwL/bbCyFx1Oed3Saameruz0qRtgU
+gCdsPTJ9NFbcnOiyikjkA1eoKwzI1gXinyiOzE6yaAdIq9589JQWyqsC5zuo9cpTXyyhfK1AacB
dCDy2yFuGoCISrzKtPYItA1uQD5hyRna64YK/6prpfhJhLW2/vvN++7JByVPNKRtC3bPs5etFlDC
lUiXjzz4S+Zfj0klH80JakZk+E9/v9a3PxTVsEa8psE/5xWK2cltGZVCPmaVJ6OJS/6oGc7kUKv1
nWV24HZM+zfn0FVmaBN9ycCggtFPFz7FNxs0Ri9IsvNpYz68fX5Gu65TMrup5eNoYW2PI+NG8Wv/
KlKmwJrjHxF4tnDuWhpoC7mb2lU9dIoTMR8CkqPCaLCyEqdNVAR3hfCs/5tXCAk6U09UOhyHzp6w
PlSDOov16Vgv1WfYLW74I3X6FxSYz6iTXcklVvLCHfnurf1wSfvM6Vdlae93EZecXyDgSNpy2vwi
ZoysdrjesSu/XpLAq5cuefbcBbls5bFnTscusdpbnwdmEXkterame9KK9kkMgb7I0HytrERdVXIt
XZsQapyykP60cqRc1fDYiCGoXmjp78ZiPORVj8ZcIKE1OhXWYVm70oSwtYjlB1VD98ujBxoQr3xu
yCfSMY9jJC2HcJJdvUvpsaqZuerq5K40IQT8/Q5//22p/IRBMYFl4fMjVwnP16RamY6jshm7pwFJ
xt8vcOYpfK9VeH95p+YR1ddcDzNoAXSm03BMixhTb0zSVFu35m9/IH6uBvZr6m0LIR6d11S23UqL
1dM05fHJipgHByazyayCzujXUruWI3tfmoCApq6XD6rR/gSAu8r6rN5iIShW0hiSATa0naNm4tIi
MVdwHw+0pAUZJMrLDPNIi7PPV6TI7hQzziDpqLWKe73f6EQyEfy5Hj2ezBYKIA79kU5g3kj7bJgb
Z4H7H97N989AEjHuJJqQX0IQDbMvu0zyimMMVIlgyg5NobrXffmms6ArTMh0MaI5RWbemWO/7YmW
a5X2LZkKqIij0/ozNKW/Hls6qGXbbzU/XhVGuw1rgg5HaZWH2k1QmQR/ZY9//+jnpcX8yVlhCXfB
u24xz/j8pPVFJYDMWAVi8NaVc/zecrIe7GLPZ0SzfWGxOn+uiWiwGFOiSWWOR31xdrWpMn3ERNFw
LMOc2C5zESgX22xfn4fP15j//ENJkUZ1mOdDMhx93ThNGrOeSYGclhKuVi20nH4iPstyfPJnH4NO
gAW80v/0nvIJhMWjyDEHMOPZiiwzY1OsTgIHpYY3UIvxrsiuahSuNUbk3I0X3mXu25dXgN63jD+I
S1L/fpk2i67Vol70R+C7h6ZD/aQGEvDcFnlDz2l6qRbmawFGjU/BeEyYsbULJpAQeSana58z487z
WgJqRuk0VJZyrVUeuoo5lVxL4VWG5a3eEVNuCl/ltZr6h4EgZUdRBsLpTfs6GUrFkQk4d/rSu85C
nWamHRZb2SuzQ1VV0dLwfMsJbZu5gS+iZW9QAhV2+0sWwTZqu6u2N36xv994naI5ok29ZVFK5nWh
N8oiJ+aA7Dhyp2OLhNt0eGxplEFvsU6l2oHD0sGvdVqa3Zih8tgYKIeNWGmQ4qZPHHkecWLia9Wl
1I26PkV832wS0YHRKKO3ps4hwqmetC2s+FmLQPRMZnlTqAJUGfobxwKbBPH/t66TWjl2D6NeGK5p
p2IHEOK1LzAF6FX6IKaJEL2kYVsB7bIkGOp5CqNHuRuL5zyjm2cbRQ07L/kTqdBkVeXFUPkblV2/
igRNbVcla0CA0cKTwHXGHY+qxBAUmnDerOwhtlxoRG99VbykYFLMxlMhYY9gvSaypH3jh655o6NK
0n6qYTArRnMYZLrlk9W/gMrmvBsXez+XYQ0UQef0Km30JgXlHgc4amowz7kuQJpMtIH035ktvyih
ikXIr4uNYafhSs6Cp0ZXrpO6rbZRU2OHsceD1obPHp8r6yPAUlVEqEo0bptsAguMRM2QxmYR+qa+
jfLAzwB1p7ojdzV2IaTP5pgQ8Chpb2p3KTf4vGKbk2AQqCLxgL+O+GJe9D4sAWESkPMSWN3Rb0Gk
5LE4ABoFZKLFv//+pn+znlGZgviHLMFmfd6qq5soGPpm6o4i2HVxAFAlv1RrfV2gZ3Wqylqp2ypt
hbNSoKdlr9S22hwxi0+OIDTU6VPjEHhQgkoValMmSd0rQZmdY05euDSZGYKV1PpFI5R8pem9CT1a
Q8YYxv1twiPq6Pk4XGKHzAfCs12YwYnCKG7u035Jmhr8wc6SrmvfS8IZi1A66cFcGgsq9VWwExea
eHO/4vxyGpxdHAacRL7IQfRGrz2Gc/WRDN2rVDNyx2y7mw4c+6KupLuup9sShMWFhf2LLIPdkrQz
Ohuc6MRcbnx+sGKzbXPhW/WRDIm1sq/X83SqcyaHbQTf8yUPpjhXvZxfb74NHx7kumJZEZpeHzPL
eNWK+CUqExqjfu2kgWIuwgGznVL1HeggpcHxE742CiMDPyq6K5jM7K9W3+wKQ2lcM9Ilp4Ppdso7
dXTLqP8Z6pDH/v5CKO+Uj7NfhmKMO2QZJjHV515VSPu6XI5ZdbQjcJCDSlVYJQFqZS3f62UkL1Sa
/Cs5H5611oxWtcGp1SpBl6Wyt6W2x42l9UD9reFEeVoSDjL8DG0pvmlMsar1HuWrHON6okUqx5w4
pqB9ywPUHH3s3ZtDN7rQ5R/10j9k8/csSkt3zdgodhwdPaf0prccnMQqC3rJkZVWPxUZAa61qXUb
Py5ORttDwTKwbpgifBuzJEPIHlYnafDLRe75O2xABj6r5E31ssKVPe+5njpl0UnKc9sDTS177dDU
Iw40y1vo9nBHEvKVhOZxObV+SFmt5IBwjQ6EGGLuIVUonT2vWMYTxtoyq6DDRAM3ongi/HEbCM4c
IAJ/0l669eL4ocr0K6ub3nQexEXZam+ywFBGikG0MCJxMEXxhE7jWo7gm42WfDTQmnveDe9nDhS0
f7ILkKh52N8kfgM0JEDSrHmGwP4HrlrJ62e1w2Mi2+T4WFEVLoXtY5y0TdhcRdcuR2lQlr1XIJ5Q
jd+Q0Z9CouDxW6YkXGtNuEi0Kl6mQg45awnOaMVwE6nsgexr8Ky8bB0SFLFK7NTaRhbpRXpmo79j
obAqom8NSV1kPjVbWOKOi0zd7RGDLaaiQl9T9tOqzKC5KtB9IaQpz4Pdg3XzvbUfx4PTsqHvWsuz
fsm1LG+F4Ixy4en+WmgxoGNoxjyIleDLeEJVB80jFqVgQI02f1GsopWx1Zf2Ol/1r5fe/rlMPHuT
eBUwWTAHETTNz4rlCE2oXPDPEdf3TtlUGwLOl/8D/eB3X4rqH0qGhnELWtbnRQZ1Sm15WlK8L90w
B/GrSst/5ceuLk6dvtko1A9XO4+sjAPRF8ikCpbQzrWfgYcFC+SY73G1ag4e6JKC74tKm0X00xXP
7mPRZXXcRllBL7N/nFsk2FvnBEY8vgTFHdPGiQCjPf39Ufnux/v4Neeb/mHlFpGVehIuE4aW/kbd
NFfzj9es/+Ne5vmXm2/3h+tkbWiJ1uTLWQf8CatpM7t/zB32vou70Reh6T+vxTOJzlQmd+Zs99PT
wSraigfFbil63ekY72B6hkdkgkSk4IRtN6JZ4IB9+fu9VOzzruN8ZWyUqBPxFULmOCuCgqAIfGmq
imMoq5KbqNGPVul0pzeKB1wmz9FQwwKhK+hiGURsKIJnRU6rRZDmYF3JiIDFKhqnSeFM2u10181R
3dI0LW10dTRUJbTeM1jag6VQiX4bAvhOBn1NDON2yLSjZGL4qMaUg7xHTrwYHgwlltZRU/3S6L5h
UtL2cW+eROtdj9L4JykZRuTY6fuQgCsRnDSfLUJENkk5yNGnLngzRHwa7ekWcPo1pp39IEXPdtw9
NoN2LULzHmX2ja2Mz72N1lrzvN/hmK9MibyECFRj4WkHr4rUTRBk8Fc6707TjPu+Ffs+wCCf29qz
F3ebTJJ3ZQWcsSHpxvLMR4CzL/jd7gtl2uKVeDOM8bEom5rWXbjXMita0kphKtX6kAjD6S0KCewa
KGxzlLdqrzxgxzy0U31NepDT1yNKgOTn2OPwLPSrrsbgpA6vYZX/GoxwE4X44+o0Wts+B6lJiN9W
4RughgZp0yipssgD4sUHUnmdplBv8yAxFkOOpZIMHcx4HWVCbLPr1fl122dE1Myf2qpRfMiZekoi
8bvyAnNhExqvycWbWfvE4lTSDVkQMT9jbSwJaefwbbLPSvlV0GCpiUxyLQVFwojonw4X5bOSmHi/
ZXs5psZLNmbguOv+rhrExgs98KVp90PwR8tYs+G0JvopGvR7PuGj2vEfpvbsnKD+35yd127j2BZt
v4gAc3gllZ0tOb4QLlcVc46bX38H++LeY0uCdfoAjX7oKjRFcnOHteYcc7rJdf1B7ituIRa/WqeU
FgW+UzSPCur6QM1WdRbADHW6Zt9bUrdoGtSzqV+oN6hlQE9L1rMyOu3CGRXoCsRrIKqYAO920vOo
YVm1IfNxcPMLlxJ3uoyVMH/ip5duyoLq+SagYRyN4ZawBn9R1pazLGy0nFGb/dEMNJ7jnA6fs94A
LC5zb1JS4ABqPZPZgIhalW199uZ45eQmVNs+rXf6qPb/UkrDZ/yt2HQ0KfadoaRZ5JRkUTjklbzo
OhAQ+cKZ7MxcQUlzZrJgftZOljOSb3B0WC3L2QwwFRnnv1UjU94EW/rzvHThSsdLWVVUYWFU7AaC
Onab9LeDwaOjTFERqvPzlc4dPCzDQLZDyJGsoHP8Ps0LRwmVtg14ckOEu0XylFqmeG1ta8nHS1Mu
gsKBdkEKQdcQzZXvcojeU1l8/A+/A18387+DMoYT3/ffEapSlivDVBxqgXcx1PGTlfC7a3DWJfvC
ZB3BFhyEtIBYjZqg2sQJON5CufA8zjx5mvp02U1U8hwzjlY9BMe+oY9OSv+1XJNy7GnQXJppa8jb
n2/4tJIwN12JE6Y4CujnWLOQ+0obtHKRHYq+vc41yDVm6A7MXT9f5sz9UMRmZeXwYAEGOLqfuGzC
GOlzddDb0CFHYfrQHRgtjr2OZVj8P1/s3IZohhJwTOOf040l5d7BtvCtHSZf3xQ1rh0lv47ktdpY
yNmLfaX7K7/3PQTmj1pTkTOWJHdDVD1rRvP48285e+NffsrRjOCXzTDhKKV4nyRXUZe+CJnSEI01
LK76BSHZmS3Zt9s+eshkMYk+surqUIqXdCCgaaq8LskXmB7w02+GWl8hGFr9fIMnohDmvG9XnUtI
XzZoVS5VSjS3J5KivK+mhLmv+zC6BIjue8AEuCySYfRgr99OMYSblvElg5HR2/y91IkAUKxnkl8u
aI4uPfaj/VSv5XFnwzU/OANcmhJeAoV/c51pF8pCp/Uxbp6SCfQugybu8Y4x6qLQNqy8OliquhGS
dRVOxsPPD/ifnsHRMclgCkAVMSuoTvzvLVlniT0kFf3PYYnVftoO4aZGs/fAUXqhPGu77kAe1sa/
LRYYy2FrAwC/ME2cG1pff8P8vL+85LJnv1wocXXAh80x3dz6tl24UuLsQkde6ZIBiaLrHnS5ujAh
n1YHDUw72iwqJhqIqeP7hUNFQqQom+Whlgmghe2eWPEvmj3UXXuL3ealTNAz8+HX6x0veWkX21SZ
WcGHBhkxu/Hfcg26UksvaYqp0/LTj96rRYWPjhFeV0RcR6cNPTfRxcdtcZCHidzChhwsyVDfA19c
qXIGyaaCAijEPhzT61jp35tE+RhGAeQ/bT5ay3lKxy4hr5QGQZbtJxOsu1wEBPRJQ+ZmUfEgivo1
7zQahH5lLlQFRkmfzaCfrLj36+EaMXp0Z2R9vMRO/WGypVqoZLrVpGK4na9jE9fQvyqg7fXYXjmS
hCFpfiq6EX3+Y5H0M9AgSoTPvje6ezUOH6a6PdAo/KsGwz7rJkoZ7ZBepY09LEpLblyjaz8mUV1p
dh2u+T9bnhyavyoNc8dA+iAo9f4xoQV5bU5s2hGW2TSvKzaNjmoREaMGpAVIf/2+BIji2Hec+N1U
GRKPEvG2TWpz1/eCLJkKyhD8iz3+JfrYfkUvhtS6Bc1LIGti+hX62Tb0zU1o5Hf1QFhZoNrZBnqK
WCpp+TpIoe1VMpgUs9SvQjve+EORLAvO2QRagvmV5RnGUoQ7ucKcpTeDfw1c/0MK9drttUpaidHx
ZFRTq64QHC4CfEPYXWXa7YEP7gBrf+mPaDFLPVqWxfDHNAKMt1ZL6hiq6LaPb/mbkdsp2q2vdo8V
ONOV3Ea/LIIH6X35b/kcpOjINfAU9OOrQdNp8zf6H2KQH4h40MjnAWGrJka2TEiF8s0JzUSivESy
6D3aWuFO0wjXTIPyTnQhkL2+6DxfVQ6G3EdrH6CIa9fa+9BYJnvM9N4YW3JMREU4gRGzQwjTuwoB
92oQVrCInTBYzgIhtyoG4ksEaFA3KRN1Qx3b9tD6/MGhtMyMsFp2kZxe5YPSku6gvVk9sL86pqE3
WQGxoxWcVr2LLdeerNsoLrsFFrPHyRSkUA6q7TUGx9y+STZmmpCsWt4HLYWjrHjRLXIL1bp+AWv1
Zpr0Dmw0eqiL+mvZDz/HrHsq9AK77wAVoKoGWmiVZW/iNsWNXJaZp1XRTmij77Lz4pg1VUQYRWDr
ppBEhDR37uN6ui3zHnpVtkfqudTrGMFEAgaub+csz2RyY6O8syRjkfTUECWI/L5MjkRkVp6m9+Pt
0HBKRKKYhJXvOSzMo6rvRYgjuJZye1UZ+uRiRF7Xhf0ZiGDTIACim6RgT65vw8S+1Q02pHJOjdnR
+LYyPZvu+wEUm57qOyQLm7E3CxJO7ZCcMpKSOhQ5lLD7Fe/7z0TtM2scOLgpsSVwInp3zOVPElzR
kPTvI+sPPcck9VeNXnLCktp7R89Uty1aY1WHkVgMht3cFGYeeOMk3zuavjTmPJfWHCh4Vv5VQpXK
jSFaElsQgxhKIn2bWf5vZ0hh+Qc8BrJC9EXhIxBomkUI9/m6baR61zfWO2f8a80IlpofXiNmeDPq
WtkkyRy75YwaIMUpNJbpKLbjKDk3iS/pKPMF2VFim0rJgyTzTWkEnC6UURgbZ8g68hwadQ1GQ1pb
cbDBFe14sdMsc1JxAqdcUuT/Y3GoReh+JffGuEznjmKq1Qo6hiZ+ZaBTULNKyUvF8GAGNVL5FlVi
FpPJQ+k3owq7qVvySQoZpU3YaulLZJueTFrYNDo7pUNYj+VyApqjaasEdEwgmK80/T138ieDuy9I
tfJ6VVo7ZJp4uUTEgV8U6t9AszOCEytlQcXoqjSct4zaultOpGaMUf/QxZjZNCrZa93s7nIYDR8F
mnMvp4O1oHpuLVJf6pfItvoHvVb+ZCFYfT0a9uwBt32aFQsjA+0m1IHmtyMaDw5BSjpW8MacxSkc
eIJbKoG6YFTTBneCbajT/CYf4drGDLiMJqB6HZEZapUZi6idO701dcYSrDTqWxVMYnlbWUzhUsbF
lKbcFZpVebA3dtUIo7LGGlR2IfPdbHDx7fJea8QvudF/y0omeSKL+4XOiugmlOQWeRU8OVMauD7t
8wVGZYD9Ez0iesfgpFWKGI5O9kgWmb9suVtmgoAi3yFzR5EnbSlVoblUa1sj0B6vL35USJlJvUsn
xO6W1b2GKUtv7BCSI9XVe2ZOyqrxk3s9aXzyjSI+/bi+b01jHRjZRiTNna0xfSVtodJtbuNl1tV0
s1XrxVfUTTABW1GKGzE0r03kD15stpfK9OqZbee3rcNR22zgg5VDrSkOWojBym9WRAbDLkBAM0b6
VdlaN3EaPXRRtgeAAlHwn9IfUW+MAqpNq6lC9ATSaCzWmW3ycz+Zq70kmh7zmOOZpel39PwvHGln
INyZ/Q4dXsTxmBOOHSdVl9GxqKqCMrX0yUFe+aW/OR5gdWai2vQYdhd2zufOgRasOWJwEXPiuDje
YSXMGb1BpSTuQ9IDUWcFlG+1ZqWkcM964Agasy10CMbJHHbmBpk/F9Y8zsnrn3fxHDxPbh8PmU6X
m4YHRC796HRW1NkwFEwezCIYh7VGISeuL5advIvUfKXUcNDqIPvV9DhxUoMuUFRoVJ2lrGaaSP9m
+WS7bTU8WgSTML3b9gbdCDUICT+5yFqExNbn2BX+Kvcn/a2J4k89i1mLTMzLfZzb6z4cNU+0zr0R
GaUnkcPKbLFDWnOX1QQmE8xqL+wIpmgJEG0VDQ1Tk96vc2m6TUIEepocPY2lfxPo0yaSVDqesbFP
RE2+WE+1FdUY2gcQGpmlv6tDFixkA4mVmbQQbUfwRSObKHesfWD+cjvtCTPLtqWUEbdmVpB/pRba
E01/L7e64BNTLgGJPiXbu7kJN4UB+UXZ8KhNcrpV2hhVrD7cUUgmyqzLR4QypCxlxvXQqpTpy2kV
KZTBQ+t61McXRfFv9b6ql7Xp15Qo1dLT4p6pOJtIKorkP3Sink1nwtMdrIJW05AhICChQPMelvLj
yK563aZh4pEtdmdp/hX5u7F6XVE3jhqvb9eIb8QmKpt3jFyROxXkGo7VW6Ynvy6MotPjEAkfs2IY
QZsC8vBoRKcIP6jglinnMI+TQPZRHpB9eMlNz9nBrUixNlxtpy3LNeHZh58vfipJ4NoAxVQUJzJH
3aNrF9ik65CN32FQdNcJfgWahfP5QSfmktipwB8uVRbOfTFfL3g0y+W2RK7gFKSHZLwT/S/HbHdV
ECwlFhr6r0AQWMuDCc+uWP58p6eHwPlOOW/jLtVnI+H3Q2fvT0mdSE5ymCOb8A4wfkdvIsv958v8
45f5fgL8fp2jU7XogqSCr5agFiRzNEK+q7/Jyb1vGOR60UggCKobwt9WZYhlFjIqAVkJFWJXVjlX
SBDcdITNJzeLn3/X2UH25faPXnQQW5XmdNy+Uz/MrQRDbt26/wDnRounvvAQzj1rS51TpeceGN7y
788azqA/NeyeD1iUYXaJRVYWECZ69+d7Ojv9zqh1A0QXHsvjArOBEC61NSM5KEO+bCex1bqUTgfp
DOgw0gcVUYCIX+S0/33hwvMNHL9kariA3ilHcu15Lf9SOpEV8i/qQkkOjTkQZT1nn7ISVbFYZ5yS
6rF/iTNiHa1wayrVNonw6Kn9C9vAzc8/5NznS5o5rBXku85Jt30Q0FZMtaA+ZymlK5Xycixh56Lc
10CWpeF7p6vrny95ZgFGwASOCDoa3YqTBZidV9brdDMPipgD7gDp9MSrBfIiqPr3SUvelBj63jhc
jy0Z4r76QRbdQzAZqEC6C+PsxGvB3ZH5htyc/QDod20eiF/eg6n0kjMpQ3zw/WIbGD3n6DG7GQbY
xLXB6aD4ROzIXjfcSIXmWt3bv38WrP7EM6GdpSFlKt+v72dDK1nBkBzCbQ+zGxL8zslckovJtoE9
+pQ+XfIUnBaYzG9XPKo9p4HcoizrEzZc7bZZm9t2GW7+C32FfWZo6SoTpW3jOpUBNX2/tTzQlDoR
fFuGCPZ2Nj5YdfKY9dbtUFpbB0Cv66Qp6kv9w458FHNYg+m+Vmuz85d16+xSNEBGA0K2Uq9GYqHH
pExdyfc/AbJ54VDuTCP/TbIrKiQdLFFmZau4a4jY5iPJdaxpevdXTZK/SaQFnkMQbaNO18iXt5lU
EV6p3bUKaDS8ssaV1g/9Upj1Q6UWb5k9wVqw7XeEYvtebtZ6z+RTNcU6V4yXrLfXYTtHZavJXVH2
f5OhuamndNNb0XtF5cbFTBOCVoFXlEnRsKoLekISnMsVHJR9I9j363m+UaeG/zxGj0AKJ9ceJQ7y
Vng/IlJyO8m+G3SSNIs0/zWqHLbg2pXuENd/ndwh2hbmLrs+nXIkGNFpgOHjQzqssuogqdkDYZmv
Rto9EEH30o/Z46gBvQPjs8mS8Dapm995Yr/rUvZWRYpEG6uwH+w020P8MWCfp+kyqEZapYJiwsBJ
uIjo4ldm/ptu64E6aLUxUqOgIBje6qHzXivNflT6v05YYo9/HSPjozYTwysKhK5ToQ0e+cXyKnOy
lVHB5ppS4lS1+lVXQf6aw8SuwY6u5FDadgRmg7NMoXbXdrPRJHGVRJgKBkcVVwUC95Uv2Ryuk9pf
Sk74mSfA7GpcKeRYZrdEZrORhLOzZZ/+Gg0R2c9hrMOXs2PP8tETEDz9N4mlPScf4dHF61xBmHOf
K+/TFF8PcjzxiLMbEWJ+gTl6S73iswF8bo7jjdZayLochfAC2/zAAW+v5BgIrAghMBn+k24Da9cG
uhhD8VfVotc0bCvmjXpcRdZ0VSicqAJVI16XWkdvSMQnS8Zd6AS3sWCnOZh3tep85vaYraLWVsn6
1X6Pqe5cWPDOffxzMBAW/xmPcazRTwV8iYAo7f//8f+X4qp52jpa3ihtY+9GnI86//g6UQN3KUem
i2Js9jdikdk4y2GlLIu7S2bKc7c0y2SwAACGPFEKdxmnvEgKiQjbzlIgRPWrZtteJIXNC/LRHbFK
qoirCUDDmnS0/UnlhlGdO84e869r1tSaLrmfzgiNLBmcDzpb9L2nL6eWkXhiIAkP7WpaqctqXb9Q
BZypxvpq1hkR23QDgujCCnT6/CzVggMDT4gdEK/s+zSdgDpsy5YI71ol4KfNUNekolmpDWkNGPT3
elqxpfSj21DF3l3J5V0cAISzxtZeNgoHO5moX1tn55JGubbRZ7NaBUMynz+Jn3/r6U+dYRj0fYyZ
K3yyWTFys4+qYnL2kgmPIonZseiCGsWg8SXmaIzmEuTeCJD+yLVtX3pSpycPKMQmFn4Tx6l1ogIY
jbIRRltZ+9Dv34RSroiDJjuVLQMdcjvLsGjO5bCm3eXj4ec7p8p4Mv4QQfxfFQQAh5Mvihw8GHGp
b+x1NY4XjJ7nRENAk6dFCdQ3uFOs8LpIiU1oxo2vROmtFOv9bTTpDTX3iUB4Bran1xxbsjEwqArV
M98ydeOGKdyaC+9+fjuw714Ejr8Rg/lcDKO9KFWZJAYwc+k0ANbKrmg5PtpTYqLCdrBKScG2sorr
NlZAtOvau6P5n2NVLku1VyGYq15rqtWCCCu8zQnrqqjk3i01Lds4Y9xTdqH2hhLrd0tBYaEgPV00
taAfL/vvUUaTpFfF45hQ8pR887a0yl0218sbO/ijA4mmth4oy1gm1LWJ7Q+FAoOLcUEj+jdvPHwS
mjuZ1jOekSdQEHcOJ4pFnDetJ1f2q5+1y0Ziq8UuFDzmOvBnG5rRkxIZVaupVNOnMQ3eFTu71eAS
Gw0QdCsyaUL1n3nsa8umjt+6AXioCOXbGZqil+VL5sjrNnZgk8ok08TmIR+KD0to9zgb0TUrjBjW
U6q6BhktckvfLIcVe2G0nA6WmQowi1uJkMLweLSrnHtMhXAMf0/4NKya6qG5pa+waWkTl8+5Oy6L
hXr1+6Jc53TW57JAVehIU9OiEPF9KmnGLgghLsDPcfggbZ0Gpk0ywKJ0iOSAfodvWC3/4CLNXaHa
myy3CMOBGXfh7s//DEKyTDafCiWR7z9j4kV28AD9fX4d3xMqfkV53hufEQh5lzBhZx80blKOjqxA
J5UXu25FDvrN3ydDuarKX046LTNNv/A+L11l3ml/OaTIVp1mspr5+0bRtl2lXE1R+tC1lwzOpyd8
Xt+XmzlaCYwZZWRSy9vjdF8bVvSYyTKiS6xx7pAqb8y0F+bz0zX12wWPo1NLs6LlYeT+vmp+T+K9
0J5+HgkXntvx6R6WxVDU9KD29AUXKq0gc9gDQbiwLly6ivr97WC1YGsa1/4+tX+VCGtlCPEToMqf
7+Xc2seERQsJwy0H1qNBXYUWArSW/Yes9jeBoe8juwfsbEv39Fp/JTpGs8Fsb23rIobjzHkdr5GB
fIJIuhk2eLT1aeKSjpvJed3amw/+Ol9I+bb64yy1tbziZJUsO8KhLhQJTqU61uw3ILxlLtWjhPj+
ULO6wPOsRvFhpL/u2Ua4UUZzi0m4pfkyBBce7tlbRPHGlAHjwzyJs667UUR9M0aHYRKrwIgpPRgL
TZcPvQ1l0q9KVxmGTdbl2Pych1EJthpCaxqC90F3SeWnzQPm+1bTllE9zmBHNrbUBb7fOzuMrMFK
HCDzk6jCB0urKG5NZWwfM0urtlbQ1KtwmB7LRibSyrTwY0l+BUhUyzdtrav4MKt8PVK5WYSS2bwN
ad9+wKnHom2DCxCtUVzbZRTvxqYsvFYrs1trqoplEUrd69ijaUjUvLtFUFLddPEcPuNn8mupNMar
wTgsLzz801c93y7HbBSWyqlyVZLaUq3SMDwk1rhlc5MsKH99WkU+Lnu2B/96LuVqpsLoYZ3CM3w0
mJXR8odQ5uGq6ClcfOCbMVQRLbUX67in28XvVzqatZGiCm7YDg7+jb0zXmxiC5HavVyOJj2dgOYL
kflqI6WEuTL/+ZflIcuidjTZiR0k9lBqb7hye5DzC3P1pYscVaU1ShUj6RPBoRpJRSMmyEylhal+
/DzLnVH8fr+Xo9eTT1OiDCIID+nWRmBwD3Las5aQ759L0iH+C9DnmQbk9ysevSbVj0ctKxkQM5/S
st2EUpLXuoLDqpQsL+d2n32QaBfR/s3WjuOGidKPViloox9a9X4oruui8HoSUS48x9OlldOqZnFc
5Vh8ilWUnDhUpyEPDsqkRQhuWh6lhXCYzISFQQ8bwQqRcq09PkdSPu16EVFGYxW5smnG4nzLwoVe
1ZeIEec+dQsDKxFEVAVZSr6P1EAbitFK4+BQmBFBV02QuInfBp7RjdteuYhQnCfK44kUgo08lyCJ
jzjeBptB0cdObUn7gV0wNghCFsMVVOnrOUFbvqouKG2Popep62GQ/Xq9eWL/8iEaQ9fZOTaHfb+a
XnEF5nDLF9ESvcCmWzg77AztUqympXxd78Tm0uX/gfD+dLtH60adRwlbEVvax3yp11LqUGnSULDo
LY10LQB/phSxhRyof6lr/77oOliSNjsWuxuKm6nX/rRWnXuZGPRlIML7OkTgrweOtlJJd9moDLiA
eikIBNF0RetWSia2cZvcmI19C/phMfjcW11lC6eA/J2adf0aFJF0aWyfHUVfXus89r88ZiGHfkhX
gcf8aa91z7maNhgdpHzRe/lz6ba3/ADJJbSmWP78VV268NFEK/Wt0uI8YzxBqcRdj0CEckimaf9+
RaQAgLaXQsO82zv6TIQj51Fd+tI+yJKPpmueI0POoCaEm15qDj/f0zyhHg0argUNjG0PQtrjSp3Z
hFmVUpDcD0WMblQnqa6oDrZoYZ5mYl+MzoWv5Mz8p7CNlLGqOMQYH7cFWuH0SW+N0j60ydJNyWwk
QNd//vmuzmzoOPlRzNQ50VgEJh99C10xdWnsEBgyeNmHtkLMOceXWst2iUIZCcMT+sQLO4tzKwm0
MyAXc0DzqVslyAcDb3cg7Y071YPngU1qHc1ibA/CRbmWLry5M6NRoZA7Nyjmfx0jEhqjIRBpMjl7
RuWtkqP6nYowoh5HnCpCkgtf3fxRHY+Tr1ebf82Xjw4HMmAZibO9loYQqcVrpPxbHjXTJzcE89bR
7fmtHb2zoNGDRq00H77HeK2X1qpIzEvv6OxDQ3NKyp5Gqo99dK4Q0STpgyr8vXho/gabbEcVBoic
RYcGL254JTbONWrrO//Chc8+vv9c95gd5oN1GXi8nK17/WC28kbFiXlh2jj3ZYGE+n/3dsyHzoTm
Z85E3QNtjj8+iPZVth/+h+/q6zWOljhrmIwkyBkGyCwQHZMAPgcaG2vHBAePzKfFypyhvrjw+M7t
Cynk/OfejsaGjG5W9X3e2xxyNVvQ2aS4+dXkle64LteXnA2XHuX8Or+M9r6czykNl5No6AWovbV8
ofiPPz/MM2ORyFPVpmdB9x2t//eLNGnnjLSJ/D1mpJXWXU1aSYXQ90Zim/6XK5kzYHim9x9LV6ag
KvKu5kpjnqOcBXJFEBGLuR7KOyW8xKE508iwkQOBKKCvLlOqP1q/ShEzbRGIuPdvwmtzLS8bF7u7
hKiCQlxwryyTFfl9F9gopwUS5HOUPElonHvOx1UKBR2YZomeL7sKX4ex+IMAOKCBbN5pk0RssGz9
6UL6txEm35+f7pnBAlGToyTBtYBgjifiKtIDy2gjf2+R2a0+pdqbfpEfcPYaVHIRK8yikWOkfVQE
AyQQyj8jXUtvVN0ZNUMQauwlaAVk+OXLqXIvny3haZ1O/Cqwd4Bes0wFON/3UZqZpT1NtPn2DqN1
iXWXfW1S/IWkYi0kx3mhDK17KPYUr2m7cFU16XhV5co2hVPizuAzEFldTvM76T0jgQKcKsHCEAl6
fOUxngyq5nGytntzWEKXrVe07KtlSdzmzZiprN5DFi4TR1zJpvRUQwhHsdwucy15jJv8b99pvify
8J31+L4J0itTG15tof8usVCPYX4nwJCIuLpKrcQzIswejSBSoQif+1a9zlAiZsJe6j6hZVre3OkR
HQPAVRX9f/OqEeOrM1WqF8k4OpsCOFz6MGiRx3ZJ9xiHGuiOcdzZUindaALinTwq7608Xge+9Tca
5XBrAO6Ekasmi0kPbqy67xdVTksmGHr1jc5z8CtjnlkjLEf5AR3mo4wbIktC/UOkNrWYHH9GBeWU
SDDjyS6QCoXq+NEaoXDrBoe+7BCc3sKZiUfpN/27YJmmKJwNvdgEhYEFOw+3bTQszRoFbw4Nb13o
fU8qbyMt+yD8lGv5KYr1+9LH5p8FFvnfEmif1AZfU5q7Jo//CS1uEjhLTcAymTl0iCa52o1KGbjj
YK39tOSAboLmEgqTJXzn305VhbuObKEblTS6bRE6dGUNNbsnVPa9rqqd1HLqYNYjcELLkSA01Rst
A2wCosG9ZoyTp0RAxdSgKxY2KV+rqbY/ppaUIcVOKOXqgshLpQmXeZEOW5BX2rqTx9/8TGJsiI0P
i/Yh7aNbVItvY52imhU2lbRsp8jhurVKLDpdSxuJs82bKKpF3af7vogOCPXJeMKN6EGCFy6y8YVT
17/GEcH2AMDMFk/JNAWrupoeNTCGbjgiOmgq5RNLC7jFkaR1cyRMNH5TavI+K5N3kBVjuRkggK/M
grA3W6Oe3ldFtkwbHnraYf03hLi2EH6RrkdLLq8EovjaUNxAjpGrT8OfMKl11/INBdO12blkR2dX
YT4PZSh1qzArb8eUb6Sh+Jc2LXWZuFpxAMxXo2IgR439AGVJrLla1Fo+/Bs52yGASG6Gsf/tw9Nx
czvvXD3p+3XWIiF0hD2uKyM2ViFfvdv2U7jI0dFAyc/WoZH4H4E51PdR3YxLJ4VDFVapsmo1BrkT
i3iDCt10Vb1ydghy6QXjVHMzBTWGPop4DVCydbOeXqTvk6NVj0azGUKF83Ex+rYHrW9cZw6yeswO
3aaJ1cqjIzssO5qd28LJp4UZck1p4CJaFRqvk+zni1SQukvWdHPXyVEMaFz+7UsOtRw6ABDXapUn
qdL6iggsJrCzWfiCn2YNgYpCpejhnYLrLHSbka6NmjvI5pMzKH9iOXpXpyD39EBwYAHO6/mjivNI
6e3thGVhhbNKxgDSkKM4hWDszPZJ4ChyB+WZVMHnqAueUgUAxoguZAW8gfikzL6V/W6fRtFHobUr
yUEMNDp2uIiG9r33gQMho3brwf+wKyJceSye5Ph/xpzQ5hrOg6gxoJt+eGjCDj7HJHcIZ8wWY128
w62H1gJih8jqZ2w6dOcTXDb2iIAttIp+2eq0SYVG774mCFaPJXrpviFWERPIQkWDcNO3KfnAQ/lH
hhR7k8jdtIlto3oLpFa4adTYawXY0VPoONuApsS9lo3Okzk4EbyL8D4WpG0qUkI+pEWixCfgkw6f
cTBsSZ5+imcTTuOgJTDxr7lxzqNV4+4+D6VVbUR3cgezKbCHA0KJHrxVVqzlIK2eHSRjy8GJwXvU
u7aTzHtL+MmtyBL7US9VYBx6Ua/SZkQ7VUlI2PVwx1AuPqTKos6RUWvqfJ9ihwRDWpaEcwNdY+rx
AffjZshxOImkSL2qD6IXPbaydSVrpG/pTbZsBh0HnDW5GlnOrkAGjNoMckbFSx1SssD9GP1B2D53
SaUTWY7aO0wGTCEScyrJEaM0DA+4UleNLN07td0hyGZgKpRpVvTATBrG8lUbyMnCymv4XHl5SeZ5
dksGqHXWeWAyYHP2fRVPA5uVT5XsfTpvyDz5WV0263iF2wP69mKmF/8XB+JzW4evFz3aRVeOWbSl
4KL6Q/Jh7rq1v6iv8n2/ITec+De3v8nX0rX+cgk/fsZ9Pm+r/3O3R3sWMoaNiSOXvW+WyYc8qyqX
Zu6NUIJ4YYvanZ7EFQkQl9BV56oOqEPmfRLmXftE2UrnJrJ6tF6cUoYl4oB1v2HafhiXtYtteGHd
X0yXmM9b34/lgDEQWIJqQG51Ep9TSk3oN01Bzc/ujDXUAmnhBPX4RugxazEsGhQ9Aj/IKMiGTlqs
p7hOV8YkTHZW5u+fN8Jn5NScq1WVnA3kntpJZk1QO5UtYZPds4u4Tqpp9MzWfrOlPsRvm5J5l380
Vm24uoymIhKXOIWnm2QuT2uUnTi9SrKSvg9yWRDaZUadtW/mAPvQfFXwMXtCH57rsvtd9sT8xI7v
rDNFlNdRmADf71Ce5gGmicTMnb2KluwTgax26fh6evxHyq5Q8UcRBx3wuLRhZXYIFqS39sNDvs2p
Uy6KGxyEzMJQFIvF+MTgWPz8Mi5dcv7zL0dYCzQOyZattZ80cY13byP06MKR69zz/npXR58Z4R4U
+gJhoUmiol6aNB77DbLd9c93cuazmp8eYwrUOwDlY0HHQEbL0KIa3nehh8419BDwskNaFK8Idtol
zCBpgTj00ks7beB9v+z87X15gnbUdd2gNNa+1Vg/gZXMZkg4hqIEKdwE030qqTnB9OOH0JV7rTWf
fr7v0/oA11dJQ8KawHRyLDkUetnWnEWsvTE4bPTcDKrrYE5zuPyFsXL2RZqkIVGVRR16XJOVK72q
VNaOfWv/SlnLGutxnF5/vptzb1Hl6AqsgruiYHm0BJmSXZtNklp7zhSbQFsVayLT3v274Rrr8JPY
NC9AqH6+5pn7AiHIk0Muq1CKOBqgaaXJYqo1c0/YEOw2yWtwM4vLeqsz39pcdaDiQS4K2tqjSs44
aaE9Ka26z1hd/uHRSaQCl0hR+6VGyo969e8JeFQLKWtT6pirAid6VMD08ljlQmGpwT++UNziz/+h
7kyyG0ezLL2VOD5nJHoQdTJygJ49JaozTXDUAiB6oseOah21sfpg4RluJlmZKrNGNXE3M1EE8ONv
3rvvvntpol7JTux+BTR/BrYlkUdDbIT/L+md/LCvLuNaKVR1kk+jeCmtbsDckl5JVJCWE6HcYnEv
js55gdEq21+/GVp9XAn1WbEFvTn+/oV+WhLcAUK0sgFRAKDlY2UEChYKwFNOK3GwPGIUclBSiaYA
Q3XlCSLof+diyyXrQfpFaSSkfr8chlw+Vd32TL0yTeBbhi4CB19scL9+qn9dSJ43oh82mrEqkMXu
MvkUlOku7Jqb5Ixu9aI7DMvsK27gJ5hsHkEd9BJtDNglH63Glpchu8DmlU+ziArOoYNX496DyTR2
9JVY22EE30bU6QFOu5vfj+enVcKlIZ8zkebSzye8U1ESdE3kXjopWkBJMfGb7isTOflXQwkvB+kd
VgYz5cNKRGcAB4/FWTpp3YSs3tKSyp5yKw6svhAATzSZ3qD6XTemJscByiey7g3RU5edR0urp9dJ
HeD9688LoRtB1NLOlOL2tkqH1SSf6THtUJowggjL4kp57rXgbiwCzQ767KlrU+yIM7K2S44+ggRT
u8xz1amFJvQ1PGt2CyVzAhnstact+/dD+2mjm4d21uxCNRV1go89zWgpnKWsS6UT0o6nvpFfYrFB
hxERx99fR/zkSELvkKzQQcFOIEL2/HhUTGW7SKpKltgL0K9taM634Di89r08uHqIVvdUVapz6ZYL
U6/7VTfXpZBleL5gW2J2ab5qe1nDvLK7WizLuaNKBvwbI/wKcsyQjLy+EQsp9aO+2YjJ4F8i8T4K
8ts+H5f20F0ms6jDW2iDiVWWUQCPNsTkua72eiTi5Nu3siUItdsbimbBGuMDoXaUghH5yuJWr+KV
licoRS40rlUaVzJAzpSnyxWgTG0iE4gXcqW+0JyG9n4k9HTyLjZ5MjxmE2puWYJyNFzpweqEaqsn
Cj4AWvbN4BEvWncnpvGxP5dXVd2t61a6R6gbVVmpfdaLXrXqStiWiuElSnmdt/2buoB7kSp+kGp+
14+IOGlB4l760etS1EiWwvI6UkpXmsr3c95sA32xyqri9pzWD2oQvwCm2JMslX6ci9Ts8/EpFLpv
y9BAcEpQUb3P3KYyjuTqfjNl5OvyXaW3x9GYO8rxRzr30bFv8lWvlaI7pYgh9DH42uVSncKLmtEB
roekqQtfZMsgjNftISgfDJL9idzHbhfIkjSI+p8VxCYnRd9H9AfsErFIEPOvCn9MS+E4ob5otvFZ
XQ8C+Bc4co/pSgWgixshsITS2bm4tJpGWrdT0zlfTVb2zZ+SIzrrVEXDwh4aHaWBD+cWdujFMhuL
iTTwsjI26vPAsl9V9sJL0YQ0h8r8MvP8lI99uOSHmHGsNFzABy6JI48n2vRQoknlyVeKq/jjvf76
xRPOT/C7J/wQU9GUi3GkzuX4pbvwcitULz3aj1NzzGHRZ5FuJQMJjjK6Mvo8v7/4L7bzn0Z3/vkP
p5ZW4dcdBlw7lHaX4aD1d7///s98FgkbNgWlLzqISKg/lpEWSRI3CBhPp7ENZEsGYMZKw2oWYXgd
xPFrXQ8XVAL0rYhk6nIhT1bU1aU3aDA4Q8EtMzk2OyNEtkfQCru5QB1N+/WwVBarZRzv8kHrtm1j
sJ/jz+j1+YShahNcLGzjNU9qgne6weM7Af2a3ZCAUstR8UX+9IsRxGGLcBGPO03+ZDcXYPuaY48s
noSmtUr9Ko2/0gT5xRVmIv6cOkFu/ZR3hoJaCn1qCCcxo2VRPgshKrnI0v7+Tf3qKsTXMmwVHbbZ
x3VWnJfGoAaacErKO0EFIfxvRA7QAv66wIdVVdEwoosdFygndaXUkbucgi/4jV89w4eVhDq3EJQE
96d0pA/wLNA5ksv5/+NAzTfxw5KZ0PHSOy0QTnr8pMaGhdnJF1f4RSDw00h9yHiK/twgysdIaX2/
rROJTp8h38Thl2oz33OaD1sPV8Jg26AZyvhk4CoFaoTnoyqwuS696RStpHfFSu3ILu9RmjKeEIpz
CzcarOCLbf0XId6PF/4oxhcXGp0I9MqdxtERxuyxC9N7gkFLmL6Qi/xFqKxQISKnk8DXPpnHVudl
E2NXQ0dZdFs3spvFb0LYmESJOfXCcdo0jfv7hfSLQZVVCJL0ZkKCocHtQ/g65X0oKnXRnrSy30q0
E7VV1dHlNDQI8eBE3+G0SiShn2mfovozFgP+PKDf26CiAKujSULAW7gIm7VrXT037iUsUvv3Nyl9
fgGKgBq6IRpIorNFf+DQ0IvSJT2IzGmht1eFjthJQu80Mi+LTdsZF3jkNIBVXfkoXIqAfqzGM+Jq
MKVcXUWhdCWm5+eiPvtF1G7HKXtGli/kiAoC/5Ke18tyuoXrvo7D9ljh1gbPGNUbKlFftvN9XvEK
rsDASfD9Ych+JKM2TbEcllPWnOJYfb4INYI4ZehUaoUgFzJS4xlT6FjMrqj2nCgtiBQtKJTWZ+yJ
WnmbBerr78f1l/fDPKNZnp30EzG4OKMJ22CQeQryzBmqY9tnX7y5zwRViUf+4RIfuM5BlGttQRYG
QRVO3M35IbULr34MHcPCBsOannIHSxEE8Na59xWc9p1Z//OGwcXhp0PFpYcW37qfN7+UwLfqDKE+
nUfcY9NaP3t4fdyXMQXQTFyE3hL1yVAuMQ6IO59artVJ58YT5jqvuKhnA0zxTi0bGQQnulPVeien
XpkpPuALikLlBfk8oh5raCXRwjYxspOy2g+F8KYk5UEqGsyJReUNP/OCxtbQi7SyM+tycTLGJLOG
ULjYkhQMfjl+Zc72eVNWZo0RUBqF3En6ONO0TBApCVf1qQqWG4SdHTid3pQM17+fQJ8RNl7vj9f5
cEwuwiQVp5zrzJhQfiPaM0VkYQWuuNbXeAT7xs3vr/h9qX98pz9e8cOpuWyj81mIyppDYHQSPz0c
6Pl3RTtxCDcjm65S6i2qM9d8pqvEUz28Ctdl4kSPGT263uK4/OL8+8UO+vMYzKvshyM268JOyDLG
YPYqUTxtLTzlHEqY3tmLKygcNsoEh9z7Cm3/fFZwWQiMBgpsFEA+crnGKYjKajrXpyA+G840afeL
CAUzirawrIZ0YY69fMbjBgmb4ozJ/O/fw/f6waf3AFYMaxgC1CfGVYHs2zglywvRS1TuzqiCUdrA
RK4ew3g1xCGUD7yBLCqXziiU34oADgLL8bQsi3WHQrychNsoT10jOqdmuhRe2BoPHE93i6RWnaCT
ZU/te2mjBvnFo89z310usUmhHo81EBQ1LfdK1qR2Kyxd2BhXUAJiK6z7a6GT12Ox2CVF66NztlPb
cGVMxlYRz0fx3Nwpmf7MgEammo6H9CIObna5vEw9fT/lhb1IyprJV8ZcXglx68tlEAGD6+EX4/er
lQM8jCAcq2+JhtaHvalZ5kJTBeKFBjcdZyMzgbQfsydG18lR2HYwDL+aML+8JGJdbAkwoQFzPySn
ClJmHbH/5SR4tdNssRKee10MSzER021X1AvdP6/5by/D/wjfiuM/J0T9H//O318KvN3iMGo+/PU/
dvHLpaiL9+bf51/718d+/qX/OJRv+am5vL01u6fy4yd/+kW+/8/r20/N009/cfIGls5V+3YZr9/q
Nm2+X4Q7nT/5f/vDv719/5absXz7xx8vRZs387eFcZH/8eePVq//+IMc54cVM3//nz/cP2X83inO
m7/Rhtg84QJdf/rFt6e6+ccfC036u0GnIUE+cAH9VDP21b/980fy32EWipjSzkqFwECs/7xAJvEf
f4j63+eWQSBpGhURklIJl4jQ/vwR5UhVX2qcurM6hfHHfw7BTy/rr5f3t7yFBcXd1v/4Q/vQGDjr
E5EMz2rfMJfVzwIRetuUhtSL7OsqSiX3AqhW66fxvmlNsLPgEfUiJcNUsTTz2p9SnCpNEXk7wyx1
v3ckR03c6GKrKxAwfNxsdB3UxlMXLpLGUXR3vqr9xlbWlRPuK4H+QWf+MAp/oa0bSEe6585E5E/Q
NhzfC2xdu8yPOk9t1/3lTsvsQtzx30ahOwTLsC27zLWgdyZi3IVmt/vyJp+/jJP2NdPs8nXUN126
TUYZk8gDLCAEuDp0TyKnrO1Jc4TKvCg+GvGy6jen7FFIYFfYKZYLfB87ektiYwHQ1b0pVPY0OM19
9rgEmTvDIkG/AJlTu1dsvNB6EQlYM7gZnmVf3jI4ApyHQ/d8OcWI/S1N/VrdRIfBTKx4u3hURPuC
z9zj8tuku/k7IhjlTMSxo/sAXlXnDIFdpR5x025CnWBhJdG66FZLNF1Df1GbKf4UZ1/clzQb34QI
iB7ykxKvw8HRn2XBxJ4C5+UFjFi4OCMdFgfpVVtlOxEF6sSOcO8sHhYoFwgPneohGYT7DWVyvifS
dsZ0jeqFkFttT4zjFqoBw+g0TDsNcEvYVYUJrSLrTbVwMtFdBn4drssBweLrsn812jfEiKA3oavp
nJWDVmzjxEPw+VL4meTq0be4dNH/aZZXtWYpvS/038Zb3b+ojjA9Qm1EZolmG0dH2TBYqbz2y+7S
Id2DtKmpS+biIUXsHZGBFaeuVXtYYqTOcCNA8HHDNwTplKfoZta3yg8Zm5zuJVvUNnG8x1vaN57T
Y7gf7DluCAgaUAHeV92KF1Zgl2bm91h5GvdhBg/NzK6nVXyVQXtl/LTEhekTISj7vnxhJpSpnZ1t
4ylerMN+k6oPRuw3o9OM/hQgQ2tn47HtHB3tnnC+WUiNF8Nr2jV3jIHTxQaiVjRzprQvrJfWbgNT
X+fO0pY9JlHznGPOhlzFbbGX/dBJLFoFu4OIE4jh9nyBHay0Ex4leMgKZuqq/vJOL0ztyjApW9N9
crkP3IXT7lQ/x81km9HO+J49ZY1bFE49OfOH5ibRaQ+77OKo65aSU2WpTD+/8JLeaRZ2WLrIs6WE
wGCXtZllUAFX6H7fT1cqZXGcdphXgSUt3Am5rW0GM1P1ilsJZt0jiDzi4jkQKC6oYOCNU70gO/SU
vKJUNKS+qLnTW/ZyieFp2+1puoPpOmWnTvQL0cwwy6HdHEVOGmh8UcQ18FocbsWljYo6znkcy52V
vGTLdVKh42aH0+sszHL+NgY3qmIGGTZ4Ln6woidcrhBult+So7zDim9VKmuEODDJFlj9GEYPTnWx
kf5WsLBhAHJbQIFX9KZ0jYaujnZ86FalLyfwgE15uTmjv4Ggx/R0gaLpoAXuqPbZky73U7mtz98E
bZd1Rwidg2LK4xL+6BFb3bw2e5k2PDwEL/vGihxjBXlOClaK6p8HX12STzvzn7uDNtzlyXG52IiF
Ba+mifxU3U/dLjof9dxSg7eu2xkL3U6ibz1qgXHsTuHFMnSkQN2xXAfKQVJWYN3PaBIbV3p4CvYX
vqlE5skK7vU3+QmiX4/CD/REJyqt0S/82F5a43NHLm9PDvWipTs+J1QmNtIzvyUVRFBrfVpLgRm+
QF7TSFYbs62cpFxNkhsqviSSVR96/UostjmWfYlTV45AnHfpVzKuAvdIc6m5NbdFymjoXM3uyF75
soQSWzpqhzkHf8CC3VWafSw/deKmPNuhfgNFukY6RPGK1jXam/B8pdV7RVrpamKWqhXeG7pH7a0t
v4B8PgRLf558FA+pQGuI5X4nHv0Q1WP1lvCv7M3Z+7y/kF4kVuMP1nmvuRer32TunwX2/1Ks9P9b
FPR9XP7tP0OMz1HQ0xwGmU+ELf/rf6Zv2fhjIPT9d/8KhKAVCDTMoqAiKd+jnf8MhIiR+CigH11u
9M/PmchfgRC2tMwi+mCRF9NmtsVfgRAICwLPaAcTYwNE/1cCoe+0jb+yne+zgW+jyU4QEV75xH1o
9SmOWtIRew6ckyf1EHgU2rxum9vyBrb8C8r7SNxwmL+IFh6VfnYacAb8LzYl/XkfhoJkBFXteUx+
zjUFpW7jRdtINqpgs/fv47A5PyumQOu4YJbal6IY0pzAf3rwHy74Ibklxpaw8OGCjVuusGC4QgJJ
OkaljSHgvXSTp+CujbPwWKP3k2I3LFpcXyLzS8XhD0jS50efIY8fFiRKiASrKXdSO6Ibb+jvWGfe
sFH3ybqmD4UTwUntwZ3s9upsw9Tyqh2k+kO4kTcNSI7T+BRnVokTrheW4kz8c7bD+M5R3e9kTTvZ
Re7l2XhaWOpzuVLtfDXZRCPbYSVvlniPtna46m1cM95EZ7LQh7UTe48L3cWqIeS76vqyLw79pnCm
p8zOd8F1Y8HaVY+JDdFo03lY4sjInZpIniV2bGv74tTfl56xMtaw3z3hgX30pbvFsPxslRjoGCvs
4nLkyBf+0tK+Kt9/kCH9PJwz5PrDcCJgNULbZjgVL7wendZLbmfRouw1XX+lrDKbNv9iGtGWAxNY
mBlEHwHcPmjUdJGyfjBZP5T20pNt+SGwZFPxCNGOMZHMCNppXQ7t4KAl345muVKs4nFqvfwttQRv
6Wl3xL/DK1zG4VTfku0nFyuCmxcRJNY73dfWyx1tOQ5q2DqThGdyoO0TWc1vcHjFsQjZeflhgC51
Wc2mHNm00vHDsoPYTb3wXnCx1+Q1icRi0V7kjAS54RV2b7lV3WvPIQGJ+IDd59lpOcUIkl+iR+V5
6epgTJFGB7gvgIjb8kGGPPdkSEgIW5S/5gwneFexFpFM2dYbUzYIeRxYRCP2jk4x2mlhBYiL3use
A0TjPB6b5EsEsnRE4LUkcv6Zgnjo09dJsRZUP94uSMC51bpax9fztA+vEnE3QR1JjBPs8ZIaeFOv
s3f14iSik3P+4rSg2INmqZAUOMQXlv6UP402vXmJGyaWPwbWdJg1ABH1RGnt1JqoTT8EKj0CADkm
NUuiC/lNfycuvqNiiYICkwWhrcd6hSxNYs4hAS3Pj4YNyHaQdnNl/zG9rddFdoUE+zVmmnQO5W+y
YSH8+S1xEQY3YcEul9Zis1hpTmfXT2lrqQ/JE5SWxg689hoUq038/kplNjRH8UW4ju3AWu4mt9+n
bsF+ZE1efqruOrezBcfYKO/jaJ0JMyTVFRzZN661N+YWyMpiP+7bJ+pFgbuazMV+AY7EPMSEs7lh
XtUwDiZLjrZqwLwwq/k7hBHAEBd3oj47OuVuyRYLbARq35nN6+KZCgPQ+V0aeVlsKaNZ6XZWwU3x
o9ATpfc8edR6G4H0PrVjGIi9zR8UDbmABvc+8OJjWe0M0TxvM3s+Ki52mBMKmQTr9GBlJ6m3jRUm
QqcGAihZoDkdaddhsOmVP4ip1RjmeJU/YCy2GNxqPNAno5F7vRqiK2fPqorftH1J7Oqb/n4x88f+
WV1nRw0HQ1vax1CBLSxNJjc9yt+qE9SdkVabY7Rqc0eUUJ0zpdHsF04QWfQHDTekmvc9MW20DTvc
OGy6pkomV7a/XBxS7oxBjq3ohY9M5EnneYhCyhYQcGzVXbi1M7AU0wwPHisInPE9WgcOCqj0xliT
sB9eFy/Lp5J2omkeSArHS4kDVr9H6NHYV6zh0u9WbO/3mIN3r8MCYo7ZOpJFA0xoaaMpBhhrI8Aw
uPnxUSMTJmCjv0R2MW9yLqiXmSRcHQ1vnoiVqyk/LznG6AzdpG533yJVV+wgn5xra94De7oTxDf1
KruB0QWLfaQ75Iypt3kpNjM2Kb+jEwze2WSeFNqYldKgiL2FslrsAX0Ls3kKrbG0UUZ8DB/wLYpC
s765XCc3fE5H5lq3snY1QIWrrXSyJ4TV8HTCwKqjK+MaxnhDrollLi0dpFayTSrah3CPTMQX1R7Z
YjwS7lHDCk0DU+636b65168V87x/Gp6K0e0wFG9NfbTa2CxuVIsUpFjYeKlHCDqIq6lHHaA9ohpX
k0NnXqfb2oEmtrv+qN00ZwuwQDjT23XVAqYsHRnRDbKC27PBAkwlu3iSoJKf201IblZj4eXG14Fh
U0/TaQjaVpvKGVzaO+jUI0FDtEo30bZFBlAb3HlcDVAhMlQSVOjU4TUd6ZXHYyg3wKysv/eepoG7
hIZP4GTsijKqNqYIuqNsVdFPr2PJjN51aVX3CEGa47dBOZCm9q0t4ZL5xsGhvKOWzOtmC5bdcLQ7
qCmSXWKCLmFBgRqgicwEuytrChunyYZ5uEnR0D3bNFPhVq0cK8IH8nUOmm89Wuz8DmbrL5CMlLfs
+vwdbEjRhrSaDSqTD6Kl4iJbmx3QUGMu0WKmpmNq992ziitNY2l4M5lUp7XQEVUXc3pyTlSOm3e6
/4VjqFntAoMNUwgd5Vvx1l8zKRVL3aSckbnVWd07stKgQ7NQhoiFrtk+RRZOPJ0lTewx5qzZumSF
4U3MHpfS/xE63zts9vEmdhCDAIpnbs9qMPpodqOJDRY3GRPJcLZ58S62yICjyQQPJ0Bi6ud7YSVG
FmKdY2SHO8A8Ot41VNewDup7N6rcREfW0lrWNtk6fmmX3BkvSK+Y0kMk+ILhRYWH7RiNqmYj0Clp
i3xB4ZShy2pCsHk57fHMgkhTSNt42odE1KInoniO6ZR8GARrEd2XZ2vSZqAoJrU+CJxZFTuucTof
+/fFSfLymwXKq6A3sxFaZWbUGMgtRcS1kCc1A1+7oeWjQEK79WqIbTIqLawCJIiO0ovS2MNVy3Ma
8yFuMsvEu5nCt68ZwuoGx7Wh2IusCkj+pam2wGdI2bzlg1V8g3FXbGjcY93UWJsFx7Fe059Fh5u4
6XeCp5sDG6dT0a31Fu8ocDDJUQuY3sbD+U59FAGfEG/thzWiJ3SVmNjyFIl3PrsFp7wBzd6RDCe8
3CF6CrUIKqDZvDzA7ZRdw+04AHiWdXcaE2e5emFiWrJd71pvQlUduWPhrt0Jd/OG1u8iW2rsUbW6
DT5LyHO9wHkzrgJfvcKT6XzXcrxnplw6IHKMrgr+V1i0QdNPinqoK5Z+VNlwJYGr+mo+c5qHhRtd
GavWFK4AZfUXDgVagClzvczLw0bDetf5zbr2llfVdfs4CabMlH0pj8s1kTpzUutNeGlw4uL1WWRZ
RHflnZF6gYJjxw4MCQ5wbtyAW79gzpYDr0C3rHykBdNv1foCvWMvPMm9q2Fd8CpN64zGhMFUkSE0
Wb54vQHC7ZkNsXPW1j2Ss6txhWkYrdLs9hdTas04Usz4Nti2ipPc5Js5mNciu5BtqFisSHp3DL6p
bjyp8ot21aNCW6zV3AcEPeeW/hycPbG2OPP7wqreciqdF9EKBxQeiUKUm9bWHhoiJ9keHoe32Mb/
km7ErDPZjFt25XxTURNkdnD+w7GAJ+YWkgvmLCj3qeEa9HPykJSHAWU5xdQtbwQt5vH7xqSdTRrH
O7zIwzVds9jC447VEWAKTqM6AxaGmHnr69ldUbMM0WnPDknpkLrEnf68MygvnQ+45PIt53utsvvQ
zt/ZkpkIHWWgloDbZQceQwezGzO4Z/HiaNOmc0i8B2rpU1dztYuXevSipnYPNxOwXnJrCnD5qkyt
AC4rp5FoDYmnr2mvqMyzl70vbpoeHwNLpQ/+4Yw+OigodoKxI7fbKtzQdj0ssb/1p33Vm2HnoNcg
6HADeNHulM3reXYN+u553/u8J5bTWbfBEqWzWT0IbrSRHpa9eT4R6uDsg3bo+xyNhyCWXslpYxdO
7p3X4aG5m8VYF1jCHZQrYkWCb+oHuGfdJxPqktZ0Gx+IhG3Gw63fJWqBWO7RYomWDvh26F9aewit
IvBICKTGzJ3ep1ZoFFa+54TSsD/B/YjC931u8a2cXtyEhVfi8zKwtOvivdtfvAWvhBeJQdjzdGh0
R+SYJiRemOGJxm4jv46XCPhDCrdwuaYcF94goEgDM0j9PcoGiE1zX3NgmnrxN2VjfJu+qWvgeru6
n29esi+O4cmOtKl9YR3Qr77PDhhX78DYbYmcUvEp1bzllVn4oLN3ZJWetmeRY/tQuOXjck+z2Enw
W39pCnZhn9fCMz7p+a7YzCPDrWN6zjS16lWOSl29WfiAgMwJGkBajhMeze6ROcsOvR/fyxZZsBV8
RzqxNrRyi4DJ7k0OAWGjflN2ydNkRxaa97ZMKDeupf3CT9zASd4rHzcETyZ0LO3FMfKkR9LBy6q4
y5mNrmHLNxlH9ym+05zQJXFw8xXegaCwGY5ZUDLIw7h7T+BeSEzy2+pYzg2nHF5+cZqcxoMWS/Dg
Smicxzb1rC0652ZiG5zU+4ZMYmGKZ3O8VlfAfKyHfbpTV8yRhLs5k43jl5l4eTkzzXq6bpB4Ky3l
JLhwqDkInDPqdyyLuQ7BHgZWIIOocz/iIU/3xN/Bnkci9NOsIr2KjZu6Ys1qx2or44Sy1VfSFQ4d
VrYSALqTU1Tdsb2YpbSergEaVvlKcADHH0eH2AH3TADfqwhNnGmzIHhVvWr0Sn0tNNvQT5ypO+pk
2dn3Qu9CPkTySo9X6oQsZPiSc2Sb6VpeC/YwSxEJdn61oKKh3YvSpiXE5qV2jlG42fkQ9c6cIMb3
yDBWzDhDtRblLb1oTbIBKmFbY6uypHXEYWKX22RfXWekDfFRkv0KfXdsi+DCxOxNXn+jPIhOuS6J
QiHIxARfQPzhci6HuKU3HnpejOSzdP2SBXxxK79aWP0Nr3KJQOL64hk2Dg/3KfHxW1+sWgQUH0SK
E/o6yVfsQNORSMy4MTyCZuJNmh2jtXrkOvrNRKmN0oAln8iADSR9boKX+XH0VU2Eyu5xC9cKKM1H
EudY3PfWZTv6I08H1tNzpN0mIkXy827hZW7rbwRCV5Np7hUQEsf75WYu2gseakTRcpuvQXxwR2Te
SLjLmilOpsMG3y/KO7WFfpZH6WGduSXwxoKTAkxIPi5W4fvlMT7o9hIEad5TCFit3JMyM38gm0qe
47lteqtAFDsybmtjVdqAAa0P+3sfrYLMjNhfG57xh+r1n6XhH0vBeBv8EsKBsKDSTqfAcf8ZMOrL
xaItOyAcxdMfuhveefiODgdcvPCQ3A9u4AVO5Sxc1cxX2TX+vxJpmBM49Tp4NHz1oUDVnY0sfp6h
GRRj3fpq2qjAG5LVguCQBtBhudyRpPmaFa9Vp/NflqduFb3EzrCJr2VbUIg5SCrfzodZSYhzgXSg
8Oixo1xW8f/UxJWLxTI+pCfDIc3a1lvYWRjbcOz47Abhrlj6HQJpmntm136ojzQ3loLVXOGjETlf
MS7kGZP8iJ6i8Is2Ee3BGrSln8dMLpapWnXUsGpncjtXW1fUodzFQWe0NEtEDEy2q0fwxzlYZ/kO
Fq5LK3rq2Kz0dYNP6Ga6ZcNW12yybCFfvNOvbu/DK80RkGkWNfmRcUpfa5hbxjXwg4e9FmMrOojt
2+IX7XTiz1TOf+KOPw7JB0KgpnQ0ntYMCZslGzecgMf01GzQytl1Dvasu7lFP7n/4knnJ/ndi/hA
IJWxHU6ikSftrXI192Zk4MD4wPrdunNqG94wy4/F8xVg/4G5+ufj0hlO2QKxyk/Nb3ot91pPkcke
19rteds99M6INbbukj9XXsMrx3vpUXnAVZWa+JNkIJUvY4+ExTV1aWiD/lcN/P+HW6KTE18J1O8+
dsUOVSy1RiBL9sLP9tTvr8JrNFyOHWOSeemGhqVDu22sdJ3eEhESVCwJEMAKVtMXc+E7//LTWzH+
upMPxYUAz/YkhO5rZ3d0BN1AcbBk7AmoShsuREKXfs67zCkQcUjWxU4inRHMpR2zpvsX9R0g46pa
jS/FaukSd1Wm/KpSO1+sFsQISNSso9t0S4+dU7Ow821iyqvYTtliqhNr6av98VeFEvrP/jWqH5b6
cor6sxgp8wzDTmUFrGcjzr8zOOeS039v5f5wtQ/ofVY0l0KeR66xGTniqO9qZ6hfeeN2Vn6kQ837
8hF/Zhz+cy7PExkq7dzY8bH4lC/DEB8Wlm76kNwtXi7fWkJclmwDnAqq7S1uhcjWkReICORS5SR/
MV+UuSv143z58QY+zJekXaDDKnAD0uMc0Z6/ScgIvcJhicj0QEFE33ho95DDBzO8Kp/P79HdZKnv
8ApfUJB2h9vlS6eZJCAgWj4JWnVazDkA5SpxVd5+tft/PxF/d7sfpkReqmK5rObb9VCqBWnx9QcB
Cv1deayt9rY5ZNfjrn4z3O94EkCf7hQb4jxepya55SGyNRt2T7JdPuDDTtX8ePHZqx60LUI68hWP
ZKs7+Up4mFu9KsXXC4t2Hm1hkkvpVwjj3jS3MI9DeUVFYQnSj3RAvUG7ZhM5X+u2SdKvijzoP8+N
BLL62YJJu5R5RjmdCGG0wI07DLsAQwai+GarXQ1b4RakFmTwssJmEoTzIpl8DMhcDtZVNuePqARV
7/BXF27xBIgX76dtdJxjAgNdY5eKSLSSj+kugv5pVYLZWuJLIZiVI62VXbRrdrOmxbwiBo7aJVwz
N17jwOrPOdP5CBvNj4ktGvazLaeP3a2aLbCwdT5lPgQsT1lB5ppBMwtTYFJ6TsJtcIi30R7ZDqdZ
k1x56qa4vWyAyLbTDE6gpL3R7IUzByOCPX5ncI4kE3gvb3JQDzTPLIHMrLgtfaio+8thLjcWYHbE
Kjf9tj9ArvKjfbs11sQnV2iR2fNmC9LpyevOClaBL3vG1ZyhoV7jLB/mcBOL1cAvgB2AaoiMg5eY
vNYPdzBXCouOQyH0l68wb2rbIKrqrPOcOSAPtXSzE4mNnTrZUfcUGyPwVf4kdR5IRYHUktnaCuQG
sN+zdX5ckN740VawWx4sd5ITWyy8VIvo8sutRf+5rfCfewssfTp8kZbRkKD4OVK66HETIxeEfwD1
pnIGv5R97VCDCOsZqCdbBel7D8EUCYih7Io3hJfUSYZh87+5O7PlRrG0Xd9KH+59QAfzcMqoWZZl
eTohPIIQk0CA0NXvZ7mqum1X/uno6KP9R3RkdVVmGoEWa33D+z6f0HjZUbLq/fwhvaF8F1IeHW/T
q9OUHs5EIqFzXgi/ekRRqL2iw7xhAnMadHvR6qpfq8Y703GcULkGI+1eYrfiTEZpRhS0pVlA8Qkb
/mUlrfrMy2+HRc2+chLHT7Cfos1DZ8XGixxgCOqelK9N0AEYZFWXEfB3ucpWAIDNiRGlPg26aRwa
kUnACiOOo947eWiT6D001EC68MCayCb8jak2OS+MST9vwzPljxNrqaP5DP16dYnYw5JImslzwXpQ
J1RtqGUiCFSp4+C1hThEbnQRTYvDPkqvlSe0SzZh8j7QfZ32RPGiPZ02aWAyaNiVohMtQZ8Z8RLV
D3Rht9ACjxRydB/lDUOgfx+KfZilvu+KgpaJOVB4ur+3ghWjSozBMtkVNymJtuPur2tfva4oQy+d
rVD8FY+H5XhrNAQcFVzz1/5erj1DNKSK6+OM5v5Vc2eSWjzQQMmezS1j8q5tuupv2Z2kR43sKs8E
VpS6xgd8PIxEp4pyd3yWn8tVc117+639XN4qlH339wyN1vmjdMScmbIR5aWCWkXxQ/ip/Sp3+nTP
mjjYPjXbj+X+0g5H7vnEasldGx6Rd5jna/YcV+NfArH9iDT/HLSv6tX4WF91T+Mq9w87c+tcWzsj
WSYP8TM7OBYhax9Rmvr91wKw4BeHK3MJVAchMsJj81uIDAORkSwlXWuhr1CvkZ5G+dUQIHXZjMFw
jUHVW6N2WZQLOs+b01W9LkjY+kly3bOLitnPxdOe8YkzqvLEbvXEWSl3CC5u98+0ZG+ySFgj+rWQ
VYC+nCv3Vmg9ZNSENKbGu8P7PrShdYb5Y7qLn+A0Kq/tHe2oci1avu3sFB5WKtVtaZVPu0kxLxfO
Wg0o/O6vQb9N7Gm1kmkJoFCc1Vcgc2pK/yUM1qAE1EF9+jQvDRcnuhBzlaH41Zj37K3FRIjgDx4t
dJ6/cQ1xsr2PyUk1L9/Se96J/jtcxMAJXoawvr1EZ0QkNN9qim1HBRUKbzz7bL62VkffmPE7dCSo
ZhsydpR6Iq0cbwxlv76l9/NE9zHkdKY+wVQUXwvKWz7DXe+LRhRV8shcl3dEL/s3dm+KviPS/E26
RTNwWOq129xZgemiH57tl5DUon4mLbuXcU1TsQ4YJku9gwmuQcNZRfdJ86n38tnY5T2iCM78jZF5
bryAjXV5tx77hlBND23Km66+bTJPelRD2ju+ND0gDWRnqkkAe+rYc3MNkvE8Q/QS9jRuYlfmqBwW
x4XwtcMneWseW9qKiXfiDo43wkmA2+ZyKz6sFlibZqUs6yhZN1lQ3BovcAUo9BV3eh4cSTmmzU1O
QZG69kRdNJEdDDNRHKSm9YIIo3CTJ6IDFMi+aHg90T42eWUoh7+cBle3XNSsARXARXrjLCgoURqx
vWxK3SULKFcnCBxoOE/QWOAbXzHJ2h2fc/iKzCPrUD8/OYQMOLbvRQHMnl9oDaEMcPMnLUgeRKh4
3x9d5Z0KUJgBxWRH55E9U5FB8yNKZ6dI2RycqNr7exQet+VTzN2/6PNsVh8pJ1YTxBduOgOtMDNe
Kw5vYypHZcAzXWnb/t6mpE5F+KfYU/tVwosrx/rD/fW3MWGHS22e+oK3WV3C/awXykJf5lNnIsqL
wCjDbDoG0tyM9hPrLgsty6WBlsxM5kbkz8YGEq7htnnI8vNTqnZHT51z+h9jr/iBzf/Nz/XHwW+j
3cPajrzub3QPLWXGqwpSwJe2Nf4p5DOuPuunNZzvM0J5bZU8xjfHpQRqnoXE2Xx1Jsyzm+3JA8AV
yJtkXf1kzP5VnvH5M33LM0x7f27bntb7yUftQfG5R5M/1UhP+7m6pQ+NbCzlpNfX5fx8IyxvJmFA
fNPek2545j2NgvX+ppuKWE2n8J9s5Ufj4cfhd7/YsZlqwixNjR1bYQzI11PlkivOpar5mAPB7IXK
DTFLmNGT23uj2GOsaJjSq+h3GbWvdPbTGlN/EbN9uf4381/ftQ5GPK6vjl56JaT0UnDc7IN+LqOu
WONqpYjQb9JJRodAVP9/TIN/UUz68glERvLpXM1kRzIvzccXld4IhQlOBs5/3Ud27Q1rJUAuENjW
j6+X8ovX68uFv62QkhmMh1LcutiWEmRHKo7DapaF5lR7HIiX89nhnl7OT3f8q/f6y4W/xclFjzPO
OnLh+r5ZWGFx4GSqlkdfmx2i80Q0W1EpyQGCEk+/0hTyc6FZEhFq80670+GMICaiN4MCyLw+tHMi
w2VyTS+LffMjpPhfrWdWhZfqf9Yz3z3lsGb/8VS+/iPsTl359FnP/PF3/9Qz8zb+k1EgjIxlRCNe
O4135089s2LZ/2TsBB5/wJU4tRRemz/1zJKi8VsQSKCeY1rGFMi6+1PQLCn6PzWU6KBrocsAmmJN
/qW7/rN+/4fx7tfWLv3rCmZKJ4V8bOiCD8kEXmK+r6/OGXrwwcjb9DY+aDcK3W5dGrON0jW2nybm
XSLTslDbWxwMt1lie8XlhMsKaVX+2nVIEZLksnIM9RGMVaAlD5lM+9VGQdHS7RlM0AxVT6+cmUfn
8v1Cwx97GT3hFxAUR7dz+mvZEN2MUsbbIwVKqi2zS77ssyzqMfg0qTnd1y+joqxPB32WJcr1+aSj
GeqA9eapL6nDOtN/tGTKX7eTP5+JePi46yzGmn3bTjT7fLA6p0xvoZE/28eoOvIQmMsQnI7FW3WB
Hd5jhLHhhMcnAPhObMzO50NomUNYFGTY3U2vDlGCijGt51XruNnJXOeJGjXFBVqBc747W9ITY6yv
9c6iqm9Y6BY6iSHjsMx7Ns39hfG1py3j4Cc8i7Cpu4VaZLvLcIrA+s4Z5U5W51SADIzwmMGOZkCP
bqHSK99tMyiMhxKJ0AkFR4kaSzqs7TydD6Y6JRiAiuS011iGueSeI0klTb6wLWd6gNz8BtYyH6Ne
OQrCV1ZfmHYKcm68Ghe0BbL9MJbHTe4g/7IU/9T1UZZbBI7g79v9vLfR5+LES9rVkBBnOhf/oGG7
OuqLAkKVNRyBa2MuVXvvlHb+Kc4D5rqFba9HCrDpyu7WlnZA5ExEfdGW7UW+ituh8NLyNNUOGfJI
w6IXaWPFOcsBuWNQ6DE43/oH/MZ3ZvEfLwUpEEUIgidT/5YD7WUzG3pLS29b+lIGRcUbdZfQmUEG
41vvx1cUrj+PZ1O/hhssO6boAduEqsjESxOW2tdXMTbrfsz0y2mX0BQQyy03x3u9JVvMzZdRk7fl
+JqiG6rHdtVIdEfUeGLVRdDo0izNMCeiqEtofNZ0fS8Q9Y+ItD7tcn/uHp+7f1/z1799QuNb/tro
py5pBue0a0G+M6vb7eV2+ftLKKLx8++6wF/XoFXCjgTN+OPI/XSWd/a5Scezcdrtb0V2Nr6hzPnw
vLX36YpiIePTRBtW8pWH319Z7HS/u/C3jpRkQlg/5yDUJdV0k/QQnCmH5Vr/Q4fgf/ia/32D377m
KpMaRwO4sdtL+3ky4Jl/PbOZ9cpuyIcFx0LQKOmdNZ5mehz2OY1NB1FORVFKa5YjzgopxSawBxVU
SNjdnbffP4ZvnbmPL4AWpQlsD1yiDMfs6zJ09vHl4HT9aVc1pFwwMSZkoPIu236UN9/bacUkjc1A
NfX3F/7F8/9yXbErf/riS0ktrHOpsrjUh6ErPFu97uIf0gzF+sUS/nIVcR5+ugrDDdIOMNtpdzKa
iYIrVd3n6Iax1VlLjOToNQ7MhzA9We/Wx7K4g023BD3gtan8lNpIUk+TtpXFzIRgdLSrEcWelDQR
EehUalvsnaT5SrFuVby/TjOVsPGmyLP2x+tDshxwfzbALw999VIdFwbjqE2rD89Odp3a56V2OoZS
sbPTy6oC9adfpNklfygthkPp8vSE2vCACNDarxW5xfVLSqto3sV6rGvpStL8xLTnx4YwtxJKWhRq
VtNGzemhR3LOVNU9Q1wCHRb82F3u2uylUNBrI2KhIeoeRiQ8zPAK69bGw9s8MASOaWUXfM8WWocx
JZEAZxmoRTLT7Gydn1EGGbLujzo6nF6W/VSPPaVtIiCcnOflU4miXtIZIldt6C+j5k7DorO9eN8F
2RnTLYrfrsz9TNEWlyb3Mit+rDo1MC/043WEi6qzVOL9XMmkXdkj2VFl34jRiJYYSY/WCldeZNhY
HlvrNlGIt6VHuZNdpz1gyRWCP07EvG9nOMM804gDfU/tIZvpFzVIjwirK+Uyi3PHIwbx9noTxUdK
bLq8tOP9pEUOqlE3AChk9e1E58zORhr0RMYJyXwtx36epIyNrFDgTwx1u++l8MhM+opsueiGN6kp
piddjB+BFj3GM7Ol6SE3EU6b+dBendDydtKiGZkKHs8a23ELTSgOt4SHsyRdd+N+pSqju2dayO9f
sZ8W/7ctTjlAQjWykRNG0GRT1FI/DfX78EN+20V5v7DoMX4JTu73su7+lLcHqzmf6Lk20wNDzoSI
L52ok59SoG9evL/2qX9d6Xsx9cy4hku350r9vejjU6Hvp0jSAa7Ia9Qh1ON6FB+XQNjwmpCK4ts4
RXj7Y8v31w/135/jW/ptFUnZ10Akd+UFF+pGyX7akEW4+ZtH+gFn+LRlnTnH85Igepfc8vJcof3D
yUIgN4SihZNt/usn+y3+Te08a7OKC+qRQ4NsqjC+4EXalBOGntA66SfmVrSnSOf9dkJUu8C9QK0T
TeLvl+s3icLfv2Lx6D/dOTDh0TiPfBADESDimJlBg/lGwe+NEYb2qIC+oVRgW7h13vQ1jnqKQRe0
HUDZtR/Cg2/Gwz8/DFmcIgITsCnfzm21Z4ZSq6vtjv5jp0Rj7mavmFFCwQ3ALa9FqHodamqRHhYh
Q9Ep9E1//zx+ERqJtvdfn+C7Fzk3NQbrxHyCngpomgsLyWkmAMO6vLowTOOs9D8EfL9+nT9d8tvi
rqxUY69Q2h3UmEnFdIeYMr1Og0K1XS9mBNFFtrzWUDb/3Z1+Kykd40M8jtXY7rLxOG3te1Vf5afr
k8mY8SI4VT/c5S8jj083+W2970s5P45nu905pQyd2cCZcWeMP61mEb/87TX+dJVvcVWqaJnUcb7t
OkQaB8ovey2e6wjszbb74YZ+cSmL4WcMIrFkxll+VOw+vTd2JyuVAo9mJysPDd33Nr5MzwoCbOWH
eOoXK/LLhb59T33a7GGMtu1uzGdkB37eH2Zq9lz2RTDihjmd9J82w19fkSErmLllw/4+RrOIk7NT
Eml9bAnqrXpGOCBEQpwzGjZcKl0IJGjQePuDtz3e/X5Z/mKhcLv/urjzLf+59HlbDdzY7iSfCRGY
sKVjcEIw/99d5ttLl0jZn/coIZ8fu8C+HIECHn+4iiJ+zLcF+eVuvn15h+RklNCu2x3YblpiihdX
8aNs0oao49N1a9rBuTj4coxkRB+oFzDR+eX3N/q34hOzCz4/z28vXtpmY1oqrNNaZvBzbWIEjRRz
DkndPTKg5ONi/1Ed8n8ng0oTsxk/Pfm/8xcEfmH5BH/h7Qu86s+/+G/4AghIDX82hE3Rkufd+wu+
QEFSY0wAjRnLoGHvsJb+gi/Y/5RNQdXnF34fMPu/apUKvyUbGPLFfA8D5Jj9n5QqRUH003r9aBEB
yGLJgCc1RWn0azQQW1lxoOCA2SkoVkIddaRbbi+cTTaR76ofdjZF/LR/vx1/v9r32EM9H+px5GoJ
HhEvmQhrnRWgt/mY4U4Vy//0jVz98ZM/11aMX94e3RtBvhDjV7699apUHy6n5ESiQZ+uV+h0iu57
HJVTxNN0+9d4n9E0YbuNSma7C8bhEGoTHWFkM6nhGrSY2YopunYRkNwi2V8JsYjssz8hkWb8CPHi
adXgdcAXPwPB8hNMwPp67vzxzFg4LAWdWUiMPvn6DR2MsQcr3YlvyHFJa4IMx2+FAX+k2XhGaLpf
zYu1449R4mM12Do3mrtU7qnu+ei+V+6egeqCeaRs3tJQ3GKLjxFfha+16JHpfqOYEbpocbc6DhQE
b/fVlZBLYJFENdzMTKHiQE0QSg/zV7rFs9xD0fsj65GBsr9YHqhmGYHN0C1qxN9Oc3kgk76MveY3
iG3UCEseLeySXG9c2nWgKgG1hFK484dVL/v6U06t/EmeyaOn42qf4jbFwCH8xgOqFMRnaNwyN8ZU
NCMBjRrFU6f9TfVkPmKzYpZDrN4UypLZmTaautGVQEWBymqciZMsRmhorxgOgbCpj1heBluoQxi5
uOa/oDQ5NCFlgzNmhXcEd8YrH0Cep9EZ/TPhu+0ltg8+4X4vrK3tgIYqrd2+dIfHgajhFGExA08w
yNNRm+lUN7D8K+gxXAJgDGiyxwQUG0G+2YaJshwOW2uY64+4HNC+4UeQc7/HaTOuNdxdqGJXtEx9
wvjZgXqJkEjUV/LRRS1xuROEr4kTHHaHWb2+LPqreCbE6GpwWMWzYXfkjwV1IK3488WuezOvsL7i
EB88DR3FCYpCxXQYfriD/3YabzrL7490Mrz6BonXEMUPit/fdzN1JiML6+pVUr5jqrnGogIbC5f7
e4PXpHs/osu2GSVNpSY0S9/A0vEOncAER3B3QnIx58HFh5kdB03yxPd+IPBm+aFcb73qyOgPv818
uwuSJOh15oeG1EzMw6oxo7qeOkN4KCZmt+jrqYxYhmJ5yTHrNfEzkmd0kf0rWDNKOyOcJ1ct/IHH
K82cPEzq2xSpVu5TeLdQCtX4DkM6Mr2vYHd+OvCCgQuAnnH8GMszXBebFLkJ8LSLBwxsDIrT4tRO
kjI6IYSWr3ALSmt20aN/xABF6aQQApCUdVXRovBKDaRmoAxX9rBMihXolMOJL3qSt8vWmuMAtxTG
ObPKBs964albKG/qFYO5E8BREyDjyBvkWTKpNipjsy4I++Fx126y6CfqlqJY/06nBDfysrw9B0OY
bcUfQG2BGwgnskMvY9sEcugsEeII3lI1pWoiAi7mNrrn7XFTLbvl+IYsnLEPU7ot8Nu6XbrdC8cj
iAFfWuGqxdY9GZbFrl6LEXy4QoLjklJmiDt2kiG7Op4jtUdwJvAauneBFVGG8QNvSQLg8FVn0Zj7
WWN0T6cj6sAGhdlJfSwNOzQOszHs1Ca4qDe9vDwFVNsy4Fsw8NC/wIihHq9A4EomR19NXxudflG2
iq1AO6JHbef1xT8fozP/MUgvOFp8DU2I8wDWwDgv9m/puLCv+ovfz1EQXSZnt5nX89Jy7RvckPIV
s1nVbXo75l6Fv25R3uJ7uW/9UzCyujzESTP0iS/di7PrAI+wjYkh8+MrPwB5Dxw/NHGneN5UMwqC
+xWluLoLM2y5nhJJS2OGfB6IwzXmTzxPA5JUhB/QSJFHo74Ln/ol0BRzYk9maihFWB6D9BqeDdtB
Q1Y6QSzD9M80yFb0xmpMUZRyu2ifRnHyrALVG/XD1lDHCKmkIZ1u960GuILtRLjnLoeoAWoBE8JZ
FXbUDfNDfZM4a9N+YrlAqpOpwV2V3a6AbNZt2ZyiChVzM+tuKDlO1KtTkCl43e9H/Nv6kSTkrtfm
kl/rfr48Toq78gUHZTZpomyHrwxD67ZwJvqi22YbKmLX6ipZo4UcngeLX7LzVL4TfJLsJo/Em3ZY
DfOunVR+zqLDcCgdl9VpbmFWQZsJgU4YHZv7emagIcqdQMaEZES1PDNyF7+o89YWN9IU6N+8WFA+
cW1nU5zuzo/qZFjkwelJz1iEQEIw2V8PYUOrrp+qV0cqkcfocnmBzTNHChjVk9hnWIvDa2OUU4n2
Iuy500LzUeCbPjMo+HBRGVb2IoEKw05NB3EST/LLozhdy/iKl8Mb1xf7cY/UrMU+a4bK5hrVfFAA
lbmpFikviO1n2+QtXx92aC35t9Y/z+GdcOqmnC9+cnZLqq/MwmOmIG8SUI45qfnV+CatTN/ku8JL
HRpBcmPf2+vDotWDJpu2C/pWEOXDLDr5h6dsT5xPDQk+DhaTO8OPH8/r44nui3vECgdiYpdG44S2
hxgNTUPR1frFyWYfQOgaO3RaBXPDVtyzKKVeaZGFiOuppFHh4CZkqCmDeTbHciMk2bweI7sIwodH
IAfp3IEsGZl3WaRtzw/Fu5VobmPfFkew34EMxAYJjU2p2jusk5CXxpcZo+kg8DOQZSND9ewJOI1x
CO1ySW5kHG4PW1yKfj7t4V3PhX5J2sbqRh/83MAiDTERvVrtQq12JZNViuRYAmE6yRUkc9LrOVs1
4+y4PWQMyXEta07FuQJGOYS6zrxWV4ErSkuB2bX4lC1SQgiqnqb4FVQUe0qZWp47yFf1TRzt5/BK
lZtqBdxCX+5XjFbm/Ih5+kYYj55suMfc14YIJy8ovmMTWXaQ7ymVg4QIE8k3j0Fsh5W+tpu7bewx
cUq4dxHWPuCOClNUoThyJVeKJ/VOu0IThRY7eXJYh8pVOW3sZ6XKQINETTMxm2udYcrlRM5QrjtT
jT+obFueo+HJd4AQxeB4jwhbuzHZqB4sTgiaxhzD44JOReoyYAVLnnKbl0Gnukh53qwnaCDQVcQ0
VdJj8fny6IQlAIrNo1QGjRwUvsxDhsUF2iIJ7TPYdsR+cSA8vWhAA6I0MC342tmBXlQKnMUMRIgG
5NL2awChHIOvthlCo+qxh+5DtfOPnBL20kAAWU8IvLqNfavot51KN2Qq6dgb2UogciCcxvAYWZwf
ZaiEknsgok2lZQ1jfjbEq0qU3BcthqXDlknMCcxa7bQcpHvV3OTancVc9GqGTWRxOkfVFcpltzVw
7SNM5A3AXs15WzfoYBufUfWQs9Ea9rd9NDwLT0J/29ym+k2jBCydyJ6KA6+IXnQXlBmcErAe5S3e
nBDmBuGln20scAvRcd74/V4QGDO8tmtCuJt6hlzTs3sXhmtW+Q5OhjVgl8C6q3jPqLlyppUPYHPY
w/LZ+a2MmOEkdm9XV68HKsNNVF501zm8yaFkzeWJxZHKbVyuFYm3Zi7fX9iW7hrM4OmyIcQ6oIe/
BGWnXKUAOsA5gmkgitdAnbYLHOwt1pEl398PJd1vLYQ/8xUxAUeBG6gin/uar9SdauqFpNJhpiIn
GEXlDcLSA4exe/GH6DKvH2BJFG/AmjTirTJK8OePbkoAWbr683CH7JRBEb9PBH+FnHSwRqKMF5Mu
QE9+/VSO08a2lZkfWZQegCjAHo+fNUWQ6bxT416dIuuHyrJI7f+W7X6+5rdaUILc5kzirfkwl4+g
GC7st2E5bmFgMYq+b+ioEM4yHfv9Ut+y5wqRL7DR+Fa3ozMvXFNfi/frwIlXuD9aFb/W3f74npAC
mEzMEKR7/dv3xEdLpLqwCEl5b1d9mBeh/I4y1OuWCNHD2pxZxI4XWOY3UG2qMF7t/fMHOh3n349Z
7kfD5XtpgOIqBVYGilpo5L9+QQkznoc81lk2LJn0VZzZSWCsHHgJAXYl+L9gIU5hekVa9WLf2meP
7ghGfGEGRBg4Ga6VOSBmqhcEXVQS9XdMStJW9vbz4rGCcjTLM+JxzzgFfREOGH3aKTeOCrcOh1sd
5CvvXoGI77o7P6bDPFtgrdaI156tfm6cwwo9LLZ4c7+Req/A1F9YD0Xld8BQtMcLGKYsKKuwOkb7
jAh+IMJMJmo5HWVYqnii+/CIbvKNCjXUHzhBvJCyewJKTKzPXMMh0Nx80c3khgy+nrLtCdt7H9ao
FKLmqsnCbgjOyITNGU63cgr75soJtBztbrNWpHkOEAbhLJG8yb7CxVF4D/UTZxYWn0jE4V0kHScJ
TLiNOdODkeGzDqPkn+IZZ9gYpC+QV+QdoIMA5k4JMK1x8TVVUwHguO+xVeB2KuaSPDss9zNwxani
WpOu9C8EOEZUCgYEtj+mxrg48sWhuR1vikEQ5BAWRSCiYWzcdRq2qaRd6yz1YYoqygBa47XO0vIA
PI8hln2QA3jzdCIy3d8bnkYmQqu4WiT0IHU81Axih9K9kALDCpk52VLMYdBXdYraZTxF319vOMbA
a1eHKkj0AWvebdpNHBwTtV9MRJPPUbzUWFvXmAdGH76JTbqFOytzKbUnOn6z9I5/FI5rsC9n0+Tm
At0abw8Z0I28vsxzwjWRI6s3gMocvw2bltk+OBzOXilPDSNEZpHNIZL4yiskJeUF2GKkhXp0hgo3
MTfVnBAiKSLrKgvQEEz64HjFyepr0xx2mVtuEMJnbzTcYM2NDBQ8zjR9pjwNC5JnCjTnAN35RIx3
l3GipqAMvZqZ9EsCQPgtBOF0yQxuCTwXlJWMww3UXlav86kqBPvyYdmXi3QnzwEwpbwXcuObxvU+
D+tnUdlqpxlNclbdxApUa9FQ9yrILnyVCVrXPJEjTD9YDgF9uY78ZFJuD8fw9JpMMq4+dVIUr6zb
qfSsOaGx4H0zkbZr8yMfEQgZp+ZwdZpL1zAG4pCMFSGBoLZ4+ygOOUg5RIN2W88gtEW1gc8lXdeh
wcJ4yWo3vqUuY3qwqxbk9AoWRnKr+/3kiLmweDNiH2te2l3tqcoRv+vUuOTuoVSCkxvgORx9UuR7
Z7e3gk7x8eOdUlDm46sT8CaRo42hUczz7K44z8t4m+X34HKOj2ZkhKctvG5ObuDUs0siEBFe0oTk
OoBEBQzzJC0FKkxPNl3JuAz8NilmF+yz2pHkfiVzA5gX9ql3rl2GOx4gYn5sCOa8Wmdv+WwA7b4o
gfM8A1jBcnkhfnxOtvWu9qyN6AjnS057xFmUgfyUdrstrIZRuVBCnkpzv698EzFMNavAQO5XtTIv
Yv7ntRi6C3TyhNhT8JCJJNA9PTyUKsyhH6ncRkqoZy5lnqlxYzqovwr5eU+vvyMdpELm97BVkCFO
2tf9jTq4Le/AtA0LzCnWzPDSDfbKaJwjDZhizDhBbpZuxjn8E9wtwsWB0sVjCYJaWYi1dQlgkWwp
o6HiWL2ioo9EYI4R8vDskFjsNPJecQIOc5buKSJW0kNhXtEy973nfSIrnYo/aLyflwaX6CaEGKdQ
eSlfxCS8u/iadMMnlkueJbQfWP/u1Wj/DL8aYaRdTg+H9UxKpslx4qiRcdtu5bvsrQrSm+7ZeDcJ
uRkLXvrNZpwA9CLqnJQZBBtmIgcmppm0chkneNnWC0LzeiFH3Zy5mBtrPVJr2a/r7CUfpuBO1Xm9
HHGsAP+RPWjsK0D9NVEcY5gO+GNwNsQI5+PAcJWX4m5c0HWetX8U2v+jtsz/b7hrTaGv+imq+3vD
5QN4vaThsi//8X/C5ql8efu/n0Xif/6ET50XS7bELDCmkzPbjGbDp84LTWPV+pjxoxtCQf7vzgtC
UVohFiM+VISBXxovukl3VMw6ZiCd9Z81Xn4VfsHPFpxzBNFCcf6PLzKM5rBPkpKEdODwpzZZ03ZA
fY3kQSIipc47iQPlh4j0Vw4HAe3+10VFxPqphy2dh+bSFVwUys1MWZtgoahX3vfTfgFyKUxwvZlr
EuGr/Nm5hiuHFRo2PcPPm6M3iFoRr7lvXFGFvKYayT+r50/f6K8aNj89FufrJ7ykzdmsej6hdV6B
pLJrYU9+t9bFXKBtIA6Hp3kh4f7TJgoNG3ocnpjMKiJpizBhvNpH5zsn4EhB106YhUWHHC25sWb2
BBIhLG9rpu2oHRHQEnGT1QpAUtiQtk+Hze9vRjgK/pYAyETWNkMAGUVjfwux9fZsx3Upa36+KKeq
hwgVzHe1KwLpNHX2AsVarYZVzIwm6GWELa0fz/S9hwf0yVoz4165d14Iy5sH667dMFjDsxP/0kD6
A73TMLRd9KrEHAUwmVaUTmBBrtoFYy7ksJva99KmeEXl4TN0hfIKbsLJeakSRidkiDMGPwCCEiyw
5k21XOnk26t9OMydn2TfH8L+74H954fwLbAfTKXNpJIsaIACPFXlyHDWzv35pn1Mt0N0gswEFvqe
mr909EuqSPaFMCLA3tARLlDLoBnXRsy4o8pQh0BlSZVNvm2bsY0uOSTDKd6S6QWAgPpizWhfQaaE
c5JTzxolt57r4pRYMw+9mZznB4BIrXe+y++a5zgkymE6XvlEX2klbVSSnCvr6bKj8lQjamTenFtc
9beWOhNzMiy/M6AyabDY3sDTreT5ULr97kO7HqqQD5kN7R4e8Bn4+e4nmYsqGqPfHyL7I/4WtOyi
l/z1tcjrY3UZRh5iijhr/yTDIu6Zl+EKW2FDeFOuRsdV6quMc32eT7KNNFPng4C0MYLipwH3H6nh
3z6NEPTrH4rEj6/80zYi91Jfj5Uhkun2lnSC5OIwK5bD0qCguY1BEt6dgbfGXvx6gN1wZZ48q/fV
tTI73DDehSrzAkUrGQUYYDM8RQ0iXmGARPghd8C/qJuYK8yp+jFs7yxezZvfv5gk/L9sNX66BfHA
P92CpZyNxAEthV2zAxvSPCfVlQz4wJir2QR/RUqm7jBzI48oMHpWRrOn0MGaDbfE9I4EJ8CGIm3Y
rto/74kPSbJg1XZMPXSlNe0n7Z4ag0IVtncxTENsvVFC2WumcbSGjD650ApcUmiLznxt1EmuwSqc
F9WK/l8a84cbXGWL08JaA4329siIuzC+uNp+ZQfHatbGsM48ESdmXmG58Rsfr24UVwXPXt8X79X7
+Z7w8J62lRmdaRebj9n0ch8vaW2ZtXe6j3d9B/J6pAN+ww+o5sf54I4TGH/dvAPNf5WMi/RNPy8k
3gHnQa185g9QRATPjuUW887F19u5StsFroqVrY60YpT09RgoyUTW1xKROTuKTtsG5TTM/cFleEC8
LLNdrPFpYDPNCho+exo/Aw2gNGs9rTk/OTSGqKF23et4yxCT6kl5MWfOun/pABCKX480vuHQzW+r
QHtwplUAn3tq0xuzN8bD/t3EySA61UBOl/pKODdN+uTt7BA6/uUqmxFC30FOoVEuqvsW83cmLTVy
DoWOarNngEjy8gBoPWJHc4T7g1uaz2HdD+DWcoTaAnj43ArCnPEGtf1aC05QNt9h6pELCPph/pgv
mx0DqolyK5oZlHQFt42ovpgbissPM7Bir8lf8mkNoItVBucW5R+1sZHuveqqdGRtAV09zJmk6YT7
x+aB6uq0ONOph9bGEC3KGmJARb1NNu2S5k+6heO9s2pOQf5vAePDRczw+HFYtnNae4dIm1/wvsNV
vkyUuVRNocMtqo3xPO7yNVdkJ+m33TJlGIBJo6++obsY9lPnfpwRw17gc8/gi3+YwimDAA9RQqBP
10ImUT+kr3JgPjXQaPdwcK676+Oq+mhSVmfPmuOVJPe7g+j8qDBYAk7rYzNp2Don1m4ESQ/bP7is
WgFD9FVxsNMwIdVN8ehvT7dNcH6XFb+gA819MfKoEjcZauJcMD0LbOAzzN4nOuB7MfjqBJ+I5APC
446WqO7TeWVUJa8PLYcdLRaYtMs24ok413SVMXuNh3lMOVl46bz4zOyKOJ9cnEnH/kqDofXt+qoH
NbgX3xCUeADK9/rs/3F3JkuKY1u6fpUc1h1wriSEmuFR39E3DkwwcBwhWoEQQnqIeqn7Yvfbnll1
Ij3ihFtNy9IsM8IywhHS1t5r/etvdCb8uw7xiivM8k97t30P8VRhHCGkzO/NtpP1pJ65bYW5f1nK
U0j/9aQInxjRPJf1zaW/F2bwOhk/9j5z0JuyAshfwpOY3fvWkzL86+P9KXmS87h7JPcJu9Rc2aUo
+6L84eatCOzOknIcz5kpmaMOs8ZdZfh3oPeIMsCwscOtqHb6+G7LWT89YjRNV4/V89VrlQNZjEpH
qp4U5kx6Au6jU1WxK4lejEGy2j51+mUJ+kIGHJFNRPM8e1LVvffx0WX63W6SU8vJzu85x7K5fLSJ
kLKbhFHFCa4ELwrmP865B09lzGZKW9sVsJzIi1h1q1kWvMYv54JhkDiLpTUUFfcZXpcnnklqnfq4
sSPXA0WifddjZdbGGV5M8nGWEhN37jBWJZdtbbJIWRfRoc9b0t6wNNKpvMH7F+MgMYGTo/xOHbgK
rx/tYDUQZqFXtrAhmiCqwFPLlk49xvtEbp0DFAqNW6+PIx0rwaTsdTrY9INTWffH/HV3akqtR4Rx
ToMpec/ED5XkBg9TXn2bOlX4mmrBqwc/mTabIBeSdoVT5YW6SvgRZLhdLthX0wLmkbx9AcLPXnM4
JLcZ7sIqQMd7QUbZjM2zsS8JP5eAKOg7tStem7AT5GOWq3Kk9gEWZIiBw84Y8ChQXDFbxBxJHzVg
Nc9g5Qn2zmoifCHUgbAKQxlKsgrSRz6ogudx8NTKxmq5UgV8l0UgBkuis9bG7AG5k20Ca+HcKZdK
QegEL7c41ate5uYMYSWn9XZ6f2LXlM9lIrzy4MEAcPkM7yEazJvwkg+bRP2kPwhIlvFIcFpkM4xF
7LMrJ7iCQjjJ+9B0hWBasHNE5lrptYaiRC88LtfluAAkGqnjeo61OTS01VYJX5HcDniY6dXGsEth
KsyRUvQzvrnqm69kxbrBbmN/iaX3l4ED9Nk1jK7JdI+BPFGA9+AZIOUWngIyvk/FhHq/L2Nu5vLm
zmoHdOZ4d9qYpGskI7omWeAfcE2cZtIOQPjitFt0j7ixZP45JGABOQSkX1fqk1wATT6zVuPLGrlo
vrsmx6Tm49LpOTHxFNp7gj5WJJcxj0B1mIH59SD9UEK+ZAWNwrSyyaUnn633xpYW9zfN2cug3iuM
x4RD5Ll/4awnUo0zN8BH6vGYgWWt9z18aOfGWCWO/U6SCyPhFcYnJLaEEAvEgBYhTEwwCRso1Ynz
VPwTrvV8xESNbwBGqWK/pi9cb5fmkRw63Icv4Ga4uqVJu/YlfuD0SpCF5GSFv1+S84r3Z1d0o4i4
zKRh+useF0X/xispUCv5ZrUWTGIHalzqId1XxIRyDEwIQw6oPcLs3iRyEnQllLHMPl99MXmBmcHm
DUarl9HFKXqrGcuOoRom4NNVaDg8PqhT8khbyGx4g5xlwf3RfX1WTo4DvuiKdYcniA2WDqkVZsMV
nzNyAJaX+Klb+z6WMSNyHw5wBsbsW1jnPKkKKJizbRuXsAPGUtcpP3F0mOm27p6hv8HVtaik4Vv0
4AY3u8/+6hQb1yn2MI3MVTebY1T6+eDItgM/CDxToI+cNCwKsZqLz5E+AXE98fMLHJtfbwxvuMxD
QCeyeAH5W4DfvQbs0NNxMIMX0z0vRWZ3Z5Tys2Hc4Hae89risOqjalt5nGH5nVXGwz7fMGU0MVQZ
X0yUVDwA+eTfMkgudroQiFxN3MnFf05PLpN4hYquWZA7h+/MoImyAa2Lay4uQzG8eK+QdVDCxKfR
Y9Zm33jnEpu+iK84YE/Swk0Jk/9Ai5HBYoWQDo6ZcxxocAOwrxmq752oBInMOCJsfbsP1chM0nEd
X4bPJYZY7XX2jJQ6flEWd8g+7OxfTB0Z2rIbMvzrnMblYXpqvWWKg533jcgo1asoYsn+LNoj/dxL
W+HddM7q4HGP8f7JMB4UzT48t/EjuGMCPkak7WuDV6Bzr1nHy3QqnirZO0AEVE9NUOlJTlTVp4f9
dUisz8OVdiWBJ8+3l+moqVu+n9Y6gxScPXaMwg/4iveUcXuoLUTKA4k8WK3noIwXS58dIWQQp9F/
kSAEPM/ef/cMdZTWvIMBp6zUwgSMFvMY5j2xMkiyE7Y+1BUBSKqZaMxbg1ZwogTFMZwiNZWQqDur
OB/B/HF4VPH5regXg5cNSgpweh6g457wgIKCBZ+GtcevEoV/sL7jFZcmgLla0Ez1tbyWUbX2c9zM
GF6sxsxtLjuFOX2DyPfQh+J12B3eMEHF5/owK4QZqkKX7dQYBa9LatwrPFAldR87hrESePauVU7T
yQnbrsc5qCbNOpsX29zEfN0t20lm+hpWz5TnYUGwF7s3B6ow16VkwEvNtLPwsXnahLUxqXlnxzV7
uauLGIBWlCQHj0hNH/IKuh4WcGmbvIWZ2Lpy8Bq81eoEvyfGdZ/gOlM64Y0fV5RStwB3uh7cPuxO
TtN8eh0L66XLx7OXDZg19WlVWhG70idEtXJPZu8ltgZhEU5j7pVM9ODpnccnm42F3odPj19U/MXy
ZGPshv9eGj4/Hh0n6xusuAqqDCZuB0ZdQ4Fkt7bXMZwIP5vftvKHQh7J5tKFIpEBVRPm6rbl/gr1
0INx4hNMX3EAYfbuE3YI3wXq1wVl1RlZJ36r9/ARYbN/F9j3hiHNLt1C3AQvJ753RmpU+l4c7Qvn
G/7T0hvtDYOWFiKd6KiNQN3dtr2KpQS364Men48Jz48sjdkz75FKs9pfrJRMDow5C0hmVV9iKkeO
77WXJlcsm2s0AcyctXH7GJlLNjss/6V+i2ewd9hhkH2tnjHHjnL0AJtOZ5eMC9sQLlhydAsvQwQo
hJhNr3HmNF0uhTEVQzUgfagEINqyp5rOqzNoTTqTtAGPJ6Jp9WH4lHu0Lb0mptHGNMYtr7ZofqBH
4gMk2XJK2YQvAyA/+87lMwHu8mFsKtPLK/fQLW3cDEpcrz3pymmfiCrYe8UyOZEq0bSBmBbz/omp
LqU6hRjxV/bpMRdsYImsUgZvhZvvqTgZfzBsq8ZiJHrW4U9ngVm4afxkPlrBl2EOBNWCF9SgTa1j
0dO1/awI8bm7fc5SOn5BUQeVo8WMnuX2sE+9fCS080QJ4C+YDvDZYk5XObcJW+rw6fbEg66pEaVA
JRTVPkT6YLqfVQ6PlcL/c6D09HarA6ODJ8ys1M7mYs2eByx2Not7b2/ws6/9+62XGiPYWvrDk8yw
JYWSEbQarOpjHgseCg/7SmvLmWy6jOzPOCbBhiK4906ohgZ1BdIBeSJ7h2SY6crJY2Pb5qyk8Tt3
2TnG1ZRIKFH6FN0s4CyKKAhX7fH9DV0k76vwrBpfSCZbtKiDGM7E58HF1ThcHiKl5zM/gq8ju1oM
R/bk0lpjVxow7nLvLG6+QvDoHgGdwfsOfhEAa0j4mj/wio1b8XmHzX3WP7/ROVdD0b1XLtM28+YQ
TQ/DZQYzkDBVaXjym4Gp2PqijBheEeV3BiKioWeeVZIQJ8ZL0aErrM5aCynYH6mI9oSlEfV69qhl
hMsmtmDfKRsEf+QrJIaEQpYUTWkzOvjCL2kOlzTNUvglB4BeoaLgZHLbURt3tFvwDXoleCO/+6wv
vJIqO55NM+OzHk7jdUACcNnraqFOcoUwZv79pym//DRZNZh9QJ75ycymau3br+MBELsA1ILFgu4g
HUGfY/gLE9EXs3wxuKs4um4hfLTBt9/3V6oR5Ycr+IIgH44HJc+1RlyBJEQjn+c8A0XPxOyNlIre
77/xF33mn8yYHz/vy2jGPLdal2bPN356517pn7GN16MHqNF3HJxvP+nLPAZBfrZvq3yzS1LTJDfB
JYZM4dax4f7+O7WRBf1i0bAyWZ4aya36FxkJjJXi8SLUHtque2fofk67+p4JwxUROWawGOAyOh2U
hae4eqzdvc5+VB1ChhBgVQ/azW4xu2F2995eVLrXAO5x9JH0sxpgLnrVmXBcJT8lXEsd6TpaXjKw
bo7e8h7vRXTeKLUAjxYkOuhORQzhw8nQMeA6YLi5U+y2rUWDh+Ft00ooGNmZ9Zjcyp7iQjx3SPDK
kelkMTESoJjv9wTIDMjKKaMjbiZ0z6X/iLWd3Ic3VEYAm08agu0jIbnDr0bCATWvbGNp1C4YhewJ
03McIA+gQjirCcPKFRZz0L5LBrzv9xgYzKugpHlKZEStDTQT77HpcEEiawmmwVIbrLwzICUyXXpZ
OAhv4VU4xJo9nt6o1j63WOj8HnjFaqj0GkzEcdCl0YIvbgP7EDN2jF4BoeIr/9q7oz/qTM6z00Ra
1wCa4D4Ml/eTq0vV66qYc3L2jatYDkl0bEPySd38TfxVZdZ623smu3q+NhS7XuHoAuLh3abpUAPx
eNk9noL/pDe39Ck2CjRMK1jD7ehBPWbU0d57HqLqvZmIsrpmto+xnk7xShMQZhMQ/FtXOKdKn6e/
fWey8NoVRXBmoexxKnY0KtDUrQerMIUwRJ+PTGoL0gLdwTXxmLXOmdVwXGOb2bGv48dRzCMIPxpq
3n16mGKQFFck6RDLTvdax/kp4BgBLWMF858JFBzaedD3Z01uEiddJ4a80TrH+878fghOFebJh1OA
xS/Gv0+rEqUfnNqXGLNTpJ+ubqdxDXlQTa4L7FVgPjNdolzOmbjZ8JkPDOVr7894gkP3MOpwVxDT
OHmPwyrQ7azb+KBjnwXlyT9Fq9F3Y532r3Y2LMl0U9dg4sHD+/sU4lBk11SrPlmJsseY0LtP9vBH
yW7EqbdnMuy6fhy7bLORFN4wx0S6gt1gHWDD676m++DJnIdjthV+F0mi/WrX//HKvp4xabovmhvs
QHKF3KqXBpWrM0jg9RllMYBmJC4RMHnEaJVutc3dIm2SwQ49AR0Y6RoMamV6ApX543s6NZIXo6rK
uzllIkJ6KRkFuRpYf34F1mdbGKqj+5ygIsLqj161+U4KiJ71FzugasIslNqmqaEI/PvNLg76wbwd
zLbjtOYPOiD/funfX96pwPEU7EGHufO4eLfL20VvcECPDm0H8hjeixVZxh2TlNwj9iegc3esoZGe
0LLqYgID3zt1YEQ+3tNHUtTLtFp3FKucgklC0C3xdwAcMBwIntXHOfAeNGDEPK4Grwdd7W3UZkfq
vKd9tXsfZsy70P5Ye8hDdIGePigB4nGIm1VDBGZ2VljLZt6Zt5MO1vtRCSYTrsw3+TYsDqHE4JiG
YH13Mp6X6j/CBkElXQJINinKMLRhBo3ubLGtgWGrXfm9jGAeMj9no88Jwrs7LeQhMCFPIg1vfxdy
pEMihyYR8ps0d64A6Gzth34OceisY+YLAVI60R5h+B3Uo1tQA+sciKvircZo3jFE8YfUo9g8FjdS
LSGsKd2gdXBpxzYHMr3vPmRfPGBTDyqObQbXzZ0YVuRvAzO5bQ7LW3DqCvgL2hSqN/pklOFPJmLq
sHRpByQbbk/u6JNVrwrgupdvhEhRtR9IGr72VeIpXWnVVbAIhsqYvCCv+40P9PbnjoR37Ujr+Aiu
8q4+OL4JCwqQXa4R/2AcyKnBlQjhGAdHVTnVWRySbMozPkhQ6yqLaCFSy2xls4KLRwG6EZddYKLx
CCEJhcz9CvcWHLoSzWKvJnWJdLFwPyVE6Bq0xzC7CQZuLY5v3LuYJw3+ZF8D5dglHRgr5SePb9XV
E7Y0/uLLw5zffXRf/t3Ou1W8ckWLs/KLgoUMdRAyWMUTvwbyXKN+UIKT/+q/PIhhNxoZdZdTD6cz
XF3Q/vkGb1qbpaVEQLKh9LkKZE/MfICvXYzdo3rXOJA7SRvVamZv0F8phE6h6L0FNm2SLkOGCm+v
B1BtF93btIKtrzPt2sB8x8ma4Vp/xSCO2Co2JyhZlIyl30ZYMsT+JB/c9DgLoPhGJj1/Y7Bh1EDE
0cOAhnK5j5+bfV/gtZXTE93ufmQY/rnjgrmiVDHGp9rNV8hvpxkTG5IXjL4qv704W5TTSMLVvxPd
dHePb0w7vMNVnMpvTwA4hib0OzfHaPfgziIHlL3rx2ceXlhmim0cNw3HvqATKuCHqUuALEGC/BbA
Flsn9a3dDs7XUU5AnJEUmv2il98HLTUkV7DphEcSFwnMnSkaggVhrF81rIVyRw31ZBtdfdQ2ROYH
D+AYMQXcXjdYqqz5lQguejff9flpQDUPx/k9G1bT/WrRgcRLIOLLepLgRWwj9ElEl062eK5xRQ6f
O+UdAFpLEB/wLT9uJCioLobfMr3HnRzQs/siObn2GP7sZ5z+al9zsGjqt3sCkxSM0jwWuDjof4z8
1wXPRugiPLsRby60AQpMRGoi0AzUQbg0M5VrIqQi+Vp9r+e6C/EaZ5br+LpNVd4WAEkNBqtmAWx6
p3U2EDF9q5EZlXenSoCM9OjClfKYeOYjOarCi/D+Rx33poRkR6aDdleZy6REJPrwOte7av8aXnb1
/NCJcfum+CF4c1AyJkF0p4sESBJtc/cuRDf0ghSlOuqNhZHNcMVkJL1a1HK8v4/lm7/fLxj6nF8+
U8DjtN2D3QmdZoCq9AgZMyQwkFGy6WCOCKJYMtdhX0xgF+cu8j+opvZjkwd6tzN67ArvFh7DR0xu
+KdPDXiso0NeBA/zjlPBQhKVCJpfvqsQSH6amCPd2lWe0NdUnjKWFm0hbxQs2v36DM0Jek47MqAa
eu3RfvbeBGJI8qABpnqCzUTOzUAndRWllRFDV0AbJACCce2gE0haIzRqAp4IDZgre+yxOTxO3Wyz
WtmdSRnApYhOfht6ODUaOYaz60C5T9S926rW97WG2nGAZXq6vb1gy/jsle0IwwiKt+yY3Dqjy+6O
6y7jRCAAedBSIpPo2dNb3qvD1wsSKE07+QaUj8zvpiVCM9ltRJ5jPdKWe0ZhJYG/0F55QNiY3kkm
xgSTs+piF4DhSGAWDYwzdA+EwrViouRaTMhQ6sRYZBS61WZPCQhCa4CxlKm54KuxU155ujnQ7lQR
4UT3ow9S1DLcChTGu4lFyGmLApf947J7XhBkIvuziaQZlMHrg9NVHpw3kmQrw1bYcX7fagkqztfu
XMXOH8E+RrOS+qXR0pV7537FEoIst3vICA38CGzvW6uuX/aOP37OFwaLUdftRs4oZ8RJ346FeN/0
Rb5e+xvWoPHrwulf3+gLje25f1Z5qfONRD98DrJobpD82XGMZVrAAzDnbczC7gnutRQOjjnPGbGU
s5sIo6H0CfQ4D1uCkQBRKPfO6AfSD2nA+AtFbe+0Mz05NpjKMl1annYib0LUuUTxkQ7iQwiPVOwX
yBIIibLq3y3objL2Y2L6cAGBIwU6uI0lDOcRqgniSgF295iVIbD8n7jL/2pSLaxXXD0wuII6hu4J
QivL8d97MP+//zx9/LH9+OO0/qO3fq6L4uOP//vXr9Z/hMVJmDP/B4O/vHx8bP9Y3z/Wf0zH/2wF
/wwn4f/5kYr7y8/9i5ird3AwgZKlG/gWypLZBqr4i5gr/pdi4glI2pdIwRKE4H8Rc1WZwp0IKknv
yFh2/cjMbZv8IOr6tkQXxd/6H7g3K4IY/OMb/HnLFK2DWwi6KO3zlv3IDZOLZ5OiUlq5pt5/kSLD
zL6iqMlN/wDJQfCX8kGGRNT/FA6WkdbLBCssB7cgOQgKbyDD3DIzV8CUNwdv46Pu3ABzyWPF6eBd
GTZjaFBm6rew88gCYDxHguq4kjGfoEJCwft80IV09SKUV+HzVVllO+q0pq/WpK1OtX0kMYpDc61x
RF3X+mp4dOVrkK5mLSZfxWGWmSPlKTslYLj0Qgpl7pqMEPiYKVu9f7+XWJszf7zUwQN08rY8ko9j
w8tr1SAl2+oyPR/iiibN55h9HGydqgg1icTE0b7BuycbCkXAxQZZNgq/0YcPrCswmyZPiO1cg5VC
MNApPOzDBrLCi6JR396NBMvL/Eb4UvquMenvil8TdI7eRdipXIak0SjwpZbU5PgKggsoo0aJb0Qm
ITgmctatOj5iih5TaIj7Eip679pvLZ6dN2OUT2/9O3xHBO9sC0ybwxYaB9hf2aLu+J2qm4/OoBXo
kug1YTgA5CtA3s4tZtL9qIT8txhfWrProV+dhkQNt1pWZ5piyUoitTk5s7cG1ebeZdqRd69vSuYd
8XZALGE9FXIScLcdvBYUv1AWW9v8w+Bzrg5qj/Okg0s/OoFY69bwIUVYVrU959H17rcPDgQ+OJQt
LVHbffqIiq8Kc2toLk7EIm//Mt/5X719ycAO/363+mdZPO5r6K4/7jzir/y50eCR9A92BdyTVPnv
+4wsK/8webslVUWl2lHa7AB/bTMt/o6qsFmq6ERx21EFHv5fNvFq+x86ht1ip/n0nVc6/5ONRuxz
P+wzAk7HFgr1AZF/1Aq69gWQaJ4YcZunozxl4mFnAfHqA3K2BuchUvZt7q0iqr9Add7kRBgCHPjl
AjRlxomYnOxTMB2Oy1BESp+6CvSMH+7k4M965UfnJG7UN1cnrv4HhmxTp6dKVrm6xusXcblrBcQL
wWQt3dWy8/4IBaNL2RWwrWp7RlCidRmIod7K0b2HcwfQNEEfLmgsRfMjpvX0bo7svHDZoQM02PtM
q8veKP54bS/ZXjxtiLiTPyOSZh+0CviTWOYyGrNvUYJS3cyk+Yoi+dKHvmTfXfftSS5tkZwTDMuZ
rDFM/4wgfMD88VWqRC/16ModUjJ8Yc7jXTeluzxEpcUI+Jsq6QtF+8+nydklTCyxL+L4+Pv9umOc
38lXOXw/kPEZGj+6yxF4UvcoYFG4StLgYqL6tR58lW6R4HVAc+CpUHg3R9gg2TdP8JfLizxJsWI1
WeUs+/sFNXJlZPuVKk11wM9jcF4/kuuoHQimHUA6G88bmYbd6ztxsSR294t5Dmkph7TttdRYvTk0
AGfG0o0GVQqlP7jD1WtwYCicsvREkNnvV9wXMPTPG9juyMQ7dIg4VM0vRoDP63l1eLYbafp8P9Hg
zCCPgRE0dGfnD/j9PVDrXme0gnhGOXgkow3NJqgcDKuTfxhdIAUcDXZl/DS38uD31/ap1PhXUf/X
tXEXqWs6IIfal6K+9ezc5EZcG15BK/rhu/fEME1YL9sHRBiZl+3xaOw9oxf37+BkXc5NyIgKjQ1c
t8ceor5exI8WGpBiXQCxGcRfz3W6POa7JfbH1gsjjdpTVxGT5W7LsFvRKL2Hedzwguhv8/zmooeg
f70eeTzeq3IOmBMZrtxx7pz+VXduHO3W0TvishRnd4z/AvkYH5RYQT27JiC9iy6kmtw2ZDV1FnQ9
H1JgTjij9tBoF52O/fsb9umr/7sb9qU7ee33Val2Kml6mzFgGeJ6BBplWpdJmwDJ1AQIk/w6yhNQ
zYik5vd2XEyLxSFG4+t14vM0ZfOjwU+k8DkjLC9c8agZ66AJwAQnODvrg3VZ3gbPnjb6/ZV/8aj7
+VF/eY8zbNp1qaylqTE9rlX72nEEpVr2TDp7MhZKB78Jc6t+87FfbXk/DwMmc/+9wr4MOfVrqkq3
UpIwJNYOgd5Hi8+IYrsXaM7VXiWyn+4dYU4R6CdX9gXIYKLQghsaUw0dpp0JgOLvb8WX0e/Pt+LL
AWU8W/LtYrDq2+9oTjBdOdu1DUk5HbZGLdLBcQUZQotkG4FX2oZndjqGWu7IOL2bzu+v5Ys/wM/X
8mU3O9Tm7fqoeSwtNNT1bDUjOuPOBgp4j5NIJJn2/szsUoy+tMkNXGUEB2c1h57DRKlyjsmVqYWC
oNw+YpgCIaF3BAv8bqKDz8WXYxPfC8mQ23rH1E2F8kEcqz8cm1K+zwpIQJ0p+4PV3TOqtI3IoL6e
wzCBRDicZFY/C5ZLRyRiD80QelZqA58YmAnE7cFwVtmxbp3X+wnMc8zKVPTOgORex9LcGXhFHe/x
RDJDnRc9ncG5CZvFTJvilRJBHerVrQGTueERzsSWn7+7+xHDsHHmBbEZiEJDhdKfm6Gwer5Z3qlP
1GC3dpfzm4sEnesprYM/g240P1t3YCz2K8VewYd82gWCHHtpWnE3RhcbxJhScPbfne320r2gNDp9
dBDMbnb5FJJod7slVRTfFX5MwuRidCOWFnjgQXIoZBHmlcvJdXntXqfw6uy+hBpGcpfMesN5fJqf
MZKxMta1PeMudg3D2Vz5CYjjrvwsBsJtrIMsXNU22sdyFQlPmOtwArl4AhvCWu4nlT3UerO25XS9
3PNSCP8Hb4IbmbNUdoCHTjysrOCe2rvtMJ7Ps5FprQpvr7nqrNN48PEzxhWW9HEenjwY5S09utny
0a5zr4FGg2hihHPAgdCyDN5YERdPjBiO/PMBrWvX+P5Igj+GGqOJZaev7EzrZvW9ws/wbn9swCFJ
MLRvmEbA9xdj1JM1gDE7GsHCtSYOPktMgZfYw5w/IPc7IJiN6p/tSdjxlt1urD/sszVXbG8j/og9
8lPU7JaPk4jg0D+CdyHSh2d6mFEXjR1zUG0AgK01TZyrjjPTGq0uXrGoBogv4P01NsmoDvxRUtO9
KNiBu+2GEWTYZCGr3uGMDyRqJacHpUjmVy6ksAROJPL8nAFzS3cUxVmrFyvSNth8jYkJn2JsN2Cj
TP3F01W8IuzV48fyYa+Z1UYP1AmI5NDd3Oic9u5Y7jLvRTzeh46AIVNfTaaq5/I3F/cdtYq/iCCs
ltzd8QF9T9QzwK6T6zwxLLfHa4Nxltcz5guy9Mj6dWDM4tT5NnDd46C3j49zxbpE410VbGf7cN7N
kBFY8SzewuMfAgxb4+O4tnadCtZZiqvXB4u/xHQ9ONm7+wdOSec+xTVxEpVbQkazodNiZx30kmrw
pNlN/IQ707s6uAqN0/G2vDpDftb4PkROBP0+t4M9WNlwfyOp8DTEgssjS4bzPgQ+B8w6Wb0yJC82
wD1rWFtbgyGWJSGjsVZ0Pf/dGv2ioFfFufXjifznxqSDnOgaMubPzf6HjQlXYk17qPvOtCUJS60k
fnnH9bLrqe7eZvx5jCasnQ2DDhb4wRr4L/ut1V2k0Lw9nkKXB88NvzpTUGeYXMEt3jaD9jcnjmi8
fr7Itsr2iSU416n8ffe8tTKzvp65yKsrugLMSvy0oViY971NOZ2Eo4+RFA6goe2SRcaqXcv29OYJ
Pq33HfFJFZ/10w0DpZKZGJsMjb/Uo1qrzDW10VXaMyIomOHQr/Tvkjc5ORP8YEcf6gR+e5Zolu/C
9c2t9d2KgnEdwF+EE7rD2cjZAfzEuKF88ywFL+CnSwOnwim1oyuG9IU38Dw+9/nzqajTGX6jqhs/
Uod9klPCWa58GKtYom2BdWzd4521wmf8UQ8Gh1k1x4ddqKKlprdo3DVvql1h6d36phf69WP84fq+
PsYqP5VGAVblzLo627FdDvEB4cRmpmBN9t5I7FeLVR/qR+SemMVBUd3Da4bv5wwFHfe7hUVn/os7
puHGRAKPpv7EtNCyZ3NVjVrlnIy9JycBloBuaF02g9R/8xvblpLIDkh0r6yZGfz+ccmfh/5Pz+uH
T/9yP0reu8tVanheSAjDvncb9r1s1O1e3kt7TktKJNNysyQBzrpaG6Fpn7RXzsQrhpPCn0xwH7M2
E0scDu3RB5ZumxuUv06w79iNweF568LPvDK1G31gEuf7ZNov4GG8oX4/UUQXjov+yz4DX/aQjL+z
XiHOWcnTTpAK9dbXBasWlS1WOC6n4nk8NhmiW88PwDFtg0HouGKog6p5SKNSWdutMdpWurUN2Nr2
1o4nNiy+yVT5NzeMiFWBjshq+0sRDjajHE8nbljM+ulSeEwJ/Y0nBye1Qr/jSmP2UGvN6VEHO/y5
KYecYf5NyfnFv0tjC6KU0/51EV9Kckkvz0W2l8Saceb6+1KxBV7bP3mTgZEIRmyyOE96Pc68ix/E
iGm/IZX+m0X7rwv4Un8X+lk55zfuwtWNu/3lRExmMUS62uFo4CadqDdV2HGgqFffffRPDe/X7/6l
3FaL89lQxEdzEi2pNqQd5bO7vOfWpmU1T2s56byJveUVMjRHNQYgY70eNr+5ViFcb5oEq322Ru+q
kwxaiDIO4TlJ/N6F4/vM2LeX2gsDIgCDzFUc5TZzv8wZQggaDMc59eowdSjg+Dev5AUbUAt02TEO
9nZb4iIqNMXDreb+/j399f2majc4JUVQ2pf7fa1WT7C/izqVfGd+Zd3Zk70zgu53ip+2a0Xs68FQ
D7eQf77pl3VxmPy0Q/zw0V/ud3M7c1VPPloez7oAbjYJvTc7RMnnjwjimRx5x31Lt9+SfS/Bmpnx
MIFWc9P2R5ZlT6eStcPnZ1AJasosvrnSct7tUwk7Do6yVkTHsANUHqTeFhbi72+bmLz8dO1AouBe
AKsdTOn5/z9UFmn5anGaZ+p07mDQsJzHZ8A4a17bXXZ+2WLFptZH1h1NKn9yoNDxIF1wHj1caqea
iXgHM8yXH9WWXYd7/hWD5QjUv7J2ARmqv79axex8LTIE7tomARR9v07covblXqd1c5HzGqTuPn/J
1qWy2qWlYeAJubm2cLFc7dpvZWWh2jO2900x63KegkptMepAUrA+je8T9F+j61TZrWCT7gwfmGCo
zO6Nh3j/1Rm9HAfWwwyufv+y9eqoAKSZYO9cI+5d1zGfAsWqNW4C2LLwaFuT47i1SOqks5WGyu52
tKR1NYO4FNUxf2q+urgVjuINbN1ib0sEb+F7uy2YgdgI/jGAmvHpHyqMocuk6D0G6HGzAJP0lgsD
BVYJ+tmk3ikN9sv+bW10PIIyHx2qPkxf17fZc/JI0nMEay3tQdDRIuxPoaMSz10xskLVHZubw/w6
zHFXWsH7irMLuO4pYQB8FkP4w4dAtqy714ylUdPHXWDYzHOvdPNNs8mwUX9m1lgfF9EjafX1/iMp
d9n6OjtM0P32qlk6ekGIGpW9/eDS1/B/2rOFdNHMI0TXHAbIdEcW1UPxwDDM4s9Cl8mxud4BrUFO
qmfYKcKiRTmEF9SKU2CFx6SGcKhjbU4JgDKeXHzdbbm+NVb/MDgYwRELTtwnVVuCbFNary1epQFm
dYsiwA1tuC3hQDHPHmiRgmREdY0hJ67mHwbqTA86d8gkuM1rSBgOkdMssInzze2c2zHqCkNjHM9j
ZahNb8JeheaDsmasBYcPSG/YeNVw01rJaWlwdmIBR9vRZud74Yd8dB1leOqmTiuMTt2rq+CJ3EZQ
UUL4nJ8SmNp3Wx1lzqrXoTRGqIkiwgFmtJRer4hbgdcO1SEmEkJ9675i/PZe8c1HMzsw+sqBDpR+
hfBmmN4BwsQYhhO/x6cV4WJqLQ+4/6CS9zvQn7Ed73GoINFmYAnaQ7t6gJyOar/UqDty5hMMr1h+
Tbh3Pkov85Os+wpo+XR0D0VXU3EX9YreKWyHUNhwiN34pvfCYpl9Dc+3gq0Nwbz3/HSiB+3vGdu6
v+rf5i84sNkQLh1unHTILs4UyH8uyRLadfgIL4JSk/VYFEPkQ2OWKsqHFxrkLNCudk31RoZFnjTv
BhpG/JPG5/hhk78cMF3D5LLp018Cky7YJC9YzljPblRHK3fVJc3gBOtWcu8JTTS4bfv9gFkpAVmi
rL75ytSIblPJ/aDdZ+KBT0GfoFAtyYMUqhYcDOSWCFnxMMVccVSgQnyG6f8n7EybFFXWdv2LjBBw
wK/JLCICDpRfjHJCBWdB9Ne/V/Y+caK6VkVXdK+9e6guBDKffIZ7sDIH2Wg01zzE6sjteonqnIx6
pCOg29ZI1s8uKhCGfzBQZGbUCuBvLI28OQs/90nTf7nrp3HyOgycwZH1T8gDD7qj85Kmt51cgFm+
fGBlrJ+33ZpKJCdSexYzzYe4TB5zutSw0+EKCs1qe8jHAiw2ru6pf0D+h4AHcwcxYI/2goVANaJr
6HWXQPr20/JosoHZ43VKv+YswhO8of3g6VUuGEGTm5How2Lw9iR2PRPtmA7csLSa6E83VheUhGjb
3MyAjXpaiHfa6LhlV/4zhH84IJiIGEt11LrgiIDOJRRA1h9mfi+LnwgdTIF1Olfwz6gG9F/Wcpco
fUmLBuOeBd5e0IHiNcJwtCkNUZSGjtsZETTRUTD44mMg++8fM+YcASHiHMA3djg0ZyXI5DNCdMJC
DMi6juEtmgnmBzWQqV7/NcZ7TDZxLpaEy+kG+PVmZl5eHLpnyMsEGEb4RwGY0sqGLXQl7ga4zIWF
6DptrQOPSEfOt8HHaCThLqxmPb+7qrEXeaNVpTtdX3PLiWa/DA3AqQOc3StY0WcyKDqFbsdpYkoS
1Kuj2MdTsGjpFVoGUtQOOvXWzYKENlh2QyV52yiZ0gEbKeEteQx058Dr0/hY/2/4xggOIeOY+qDH
ys0kewrF/YjeBR8KwDCg7ZtH043vC2bezHg8b/sq3n4tZhX7EpCehBjScK9EaddWX4l7DqI2IM9B
ApqHbTGlu6qGPWM2HD62E4Ced3MHoPLE/Y90gkxLkJ0zuhSocZOoVMbyHreaAFu5SBsJE/jkktVu
d4fiA0kQVFuzaLb4uHg8w4QMmyd4SiCBO9RAAKwdjYPLoJKZQF0tYGCowBGfLnqNxmXD7wloiBw5
GkygYnpCMrELZE+zRhvYb7DZxApZ+6j0rC7tIdWUIuoPB6I33iYLjoz7iBhKe0OLDjOghI2Q8Gmc
RteohVNG/pm7Ks1FiPA7EaNJoQ0VFE8heSXnmAZcZSuDwoaa7CAryr8CHspKyZALzObtaFjYnF+Q
H3pUaxBHaJkwJvUk/tZZHswYVrjZ6T9C7zilZGf7HodYu9jQ90RLsmAsBAT4dYYzjRr4/oug+LIU
f2E30xxQlGICi3LzqOVJg4Z2fEwzvktpsXhQQ/QlhFiy1AnLRdgaHWxt2I5urtcy5MFI/B5ewodf
o6IGsoUOAZ1bm5ZdilrYcA8DHx0Y8+jFC7Zehc6G5mb+s9+lBsDJDYA5AtNst6N1NBq0OGXwQWgW
tQjwvpDw0G9iUiBVP/DVSINFcHAIWHkIfwx0oXmPIDa4T+TVD2weZaT2CcgFljwo4/DfDbuUPMN2
RGoAIPqDaEdpI8QAeVieGI9EQcBrT0W4ihd43Oyd4QogpIt3hnU3dQ8ez5FQSBYyqM0KkeWWQetY
gsxu65JHWOKDQyfYzQBTI+btIcgA1vgZnD7y/uIjd0BBuY2IPhjPROq8YrTRHVbWJ0okNLkfxkin
dcBfiVOIJo+hf2gcmt6VDCUuTHiYDLjldLswub5bcULyQQGBchYTRXlx7bgjZiDRMTcBHo+s5eTY
LzdQU4fgrj9Li5y0u2o5Z6T5cuD6D/vF6LwOd+NLuvPyIcLuvVBLXggjKaDNOb7dN5jdLueugowS
59X8YaknA/mLxrwhg18FJpjZeNsBcGRljHTZwJrz9O5eQVOefdSRJHHFeEwyiMPX2rjDklfQEQaM
h8vBdQLfnqSiEt2AQ2x+ze3bllYrUme56KwfYc2j7c0X9rtJufLc9IZZxno/fObO8uG2owVpfmcM
2QaN4EJsep9S9gP9ltE+ek2ukxZcIwIPdSDJSO3OLrPFGlgQg0+unQdX+Krg9REexf3RzBzM6ORn
Y2tlfIkMO+Uqtzo8+D2BvwMGYTFGrQPpDQQUOuu6ApXcMejhP3vWg27JFVLR5LK3a7gX+YjfMj7q
8vrBJUCkSnY3q8jQBPH1qFopPaKREmbbFrG5y/w0N59vp1ix63kab4aXqrWRMoQoOBHkL1DE7o42
OACBIAV3Pgraul3Up3YQdtjt5IIP2OjO5jh51gY4j6OLGobJCtUZi0iBOrfpHR08Q4IWnQ40S/KQ
cy2rLWR0mHuUuEYoK4m4kCDMNlpKLY4gSxbme5g5AKqYsHKUQkfrujQtOZqVwfguQuDosDIgsjGG
9VOyBB5+kPlNiKpwTdIMvHgxqOHul4zFMkAL7VBlH54hB0Bnuxt4E1PmuzU7H5llUkIJ+e9ybuO3
OLq4b9po7Sg4O5T5FPcPd5cQmBy8LAibXUPxb+4HeYDxSjtjxVkMGizEI/NLiOhUfJWU5QDHDVm4
G7E3zWMED0B8VhaJeoj3iHv2riEVmIREHwdnMsc7gwyYvMwGSlM1VyigwC7Gk0kzMqZJWBaOeAWM
KpDDMODAi7rfCACrf8BxW7RmBX2xhsFAncJ0gciRX4wWI05guHbX4IIUAEMfRjTRE7AECWee42hj
XOdVAtXUuYW5cwh7cNkBoTCw4A6Ms5+/eCRIJbvv4clugXOtlyXB/I0I74dqXSTRYYJ/zvjCcfH2
TxTmix0S2ybFFcPd+5M92/tUGYKR54lO9LargYJH0yHcfZAdUszwyhZ9PIwc1TgTwoi3FCU7YDBo
SvL8dRy8FmOWmI2/AIYcV/HwFxC+NVxGrsHiQ3PnaoWQEcO61g3prLdH7PKPSE8DW3yZaENkkHhI
dXDiyGGa7Czw7HAF7kaHrJKRKd+t42WDK0941OufGJJhX2ioKGVwKBPTjuNZC1GaW1zz1m52pydq
gA8J5tgHovqnFD/w66NQyVkPPM5+C72Mp9h1+wrYQdUqUOFc2HuGmWwy4jTvE4VvohTXC6kGDJID
Ms+gx9pvooHWRMvoRdnwQgBmDRmK1FLWKW38zRbUBA3SHCkYIimeZ81e5NaJN8ebfbgI7OlRE7U4
/iWxL4PTRl8perGsywmQpNTvWBdveTbm2VBWhSTuHvGc54j1jKH5m/3g6r2N1YBmfze+iE3Vv4jR
SYwGZ/PsHQTIR+7S2mMbdRbg9otqcuua9FzRmoHIdzdbOKoofLvn6IYOw5MjnrmdJ/FM5J/IvDwi
rCZIGhaYphpY4Cr9xvz4nMFyaT2d5tXVyJ7hdlKTNMMzW/BlzzYPAaD6hiZawEzKbo6QWvgk36Gc
M6o+eZCO/mLQMz4yYovUi5RRMzcQesWyYoRcyRgrO0sS9SoRZujZWDBBoK0Nmbz4b4rwim+299q4
D6FLIao+3hWfxc44QRqR+fLDvyI10IZAEg8UTprSzrHU08LXCO0mFOeRBUJiBBU5cEio4sD4iG/U
KAf4Fze/g9Jdw25pVg0VALkNKdlFpFzmCDB8qNTGvAGQlJ4+OAzR5yQVXTA15bTMjWPDLF5EA0/r
U0Xog/fs2D/WFmpo9h1DNe71zDGxC7t3QawBc/WhCx0dt+AZYugDtgaVWPIathIyaTN0IW73pEvj
sn+c3/xFqKdWL+okuGjckewhE0BkBo6GC8/kZqnha0zvw/SPF/MF9wdMMOhYXN1Fhox72GDa55bm
7SiuqyeGTlIK2kOUC+na/GBqTjEknDE3LS7OoQmcvTN7dgKMmtCmLqBiXN03W5isEMk/s8JJhtNp
J5rj5gBOzUcVoxVRBSg8vYOmfwoOgRrXMGVHbWCrnhrcEIvBYvrqKTerfjq3FaKr+bS9AoRHLqQ7
79UVnu20ZgZPyfvZrcRr2kjOWOihtECyWwGwQv50k23gn+RBEb4me/fUGmCW976ZPe4vd08ve9d1
X/ByDoBPmPuWHGBn4xbsKT8QXZIpC3nYrEOTgQH/YwS0tVzqOModbCV4jaUmpGYVc5wUh0+v9BGu
NFru53NZU/lbyNWOFnFFP5immVjfnO01OSaIfE0mDQ9aCDpK+3VVhp27/+LnstqwkX06TOYfwAWi
bdXgfDLLNwHOuxSD5tU4HY3FW6rUdyAnUR1VojmtKOBaThcdukOAteCC8h+C0MFHrhEpdoglp6e1
18X+40FU1dgdiHnsidCUZ/7RLkc9TiyG6ob1Ym4FyoR8d4nkCXXBGcNcjIIGefIc3xuGPkNCaLRH
tAtGEJKnpFMiD6k7on5uAm52wgtKvE/0Zip8JGtze6Gt00sypEq8Ux8JlCtUM69jv5CFvvt7MMcH
wgTcLq9y2gn4DKtB+/TGYunEB/EBwQiopmRulzRYObaCwmhF9xl2s6NmX23ZL1zayGxGB5iSeBWc
B9X5M++Q2Y1fpIEdJB8Hx4d/b7aMfYWy1kcThKI432fv3WZxTHc1DM0LldqTlBhWkQ0zaOczuF/u
E9r117t/fAzbDfdZDgsUYYs2SVZlH/LVG/+Jztnt1lF7595LQs54Vfc/txM4R5MmYmnoHaHFbx0+
3xamiqAjb/aBsMJ8AMsrWxqC9TNoTsiv3NhfzfTofe7HL/M0VWH93MA4dFZY3nDeSw+d3NOs8zj3
dEbuOg+czQJjnP6Rk4/JY6OOPyxc1aYZAF1Lyqlx2CQH5vBFXxMtq6ZIaJIf1WagW80cvtUJYvgC
XMkSYR2cz+yW31wQsTs8aahcXgsUPVLOLnqmSI0Ac/C3KoQuCmnMLjo+/QT04emJ0co1lZdTYkm6
c2+5eavxaROqSziBUJq8ODZs5WLrqlWih7jugtQ5W41dtOMbtN0qLjHx7CKxdYovWr+xbX9WR1c9
GkhU1TgUubc34kLW+e508ClBgGpcZ+PrRxWooGk4nY+yH4aM2kCBjDZcLK+jxaqJZtLeREisN82v
5mJZRB0UkGd4tJo9yN1S07i97tyNW9Qha6Ood9QRJXS/Pe20rUbRh/GnoecAJ7H2mYSfdRf5seIo
HvMSSfM5juYFJf/giUaU7mltG/Gv97RApBXG1szYdxxA/d2DA5eLN6xZd1w0xA7nT1rKZBGr52Dn
n+GF9dV0kZnZ+LiPdVScSnKR7raK7re+ygp8oxzZNsGJvHPrjNy3glANOt+tko1svOFZvGzqnpsa
XQC8jACFHbDEeM9alVNp/UINqrfgCet4AqGw/faBGio1qrrGHlq3saPcaJiSag+aeOcdSLfOiCBK
r4YOMKg7ck3DS8eoNs+Qf/jcOerbzvYmD7a625xRR6lAcJlDlDttmsh4Xj9bzqUwgOHS/kpOKRBd
tGGvELODxqCE94TOL6YV6IDR4M+2uXnon6A/QG92L58zOFAq6GggNHH2+G0+8l8AG2gHSC/wYkCn
t/7Air9Mc4rXpVBuSqc1kXAxH+V1AlpApuk573jEmsgpxDTDYFpuMgj793BG/+8oiYv3oP8wpwd4
8X2UdL4r1WJ34OLTNvdtnXeGn87nb2986DjeEqnBdM5hDIlWSPl0mr89yIXiEJa8cwPwE/0ALWlY
p2Wva4+eo5aQJo2VMQM1jjXiR22x12nK3+gWno0t52WyN8lYIiPpmQs5U3QN9IJuk4JsnTdtReUM
9rVi7SZrCUq4v5ie0fFqivW/b1yVo8W/539/37j69wytzBb681WA6KBQpZnSpo3A2Lsajcex56ws
MXhceeSM2xMzmv772tp/0SR/X1u+lC9vXOtW2WORcW3ZZGLq1CTVns8pSw822l4MIB19T7NJKr4x
tGgKd9uDbS7Wx9/m3f/9IOgnIaDUlFM5EPTf5q+Xfeu0V6trG8SNacv3bHuxM3KM4WTCbbu/3Hfr
p8vpzY6O93YLP4fvAHm1fhcd5XJs88xx1N150Bt57LoThsj/6iKkk+d1h3HLWyHIaEOepnN8NT52
8eeFkStBgWzvFLAwgEwaN/vfb+UPpPzvFQEn48tU9duKUC6K0lMQHZ+UCNahypf6zeF+xhrsF2j1
octpMWV6pGnK3gwPIWPqATiWAZSIGZ1Y58a8+N0fDXJsWzSximWzStyk6uSMoDqg+hn2ObmZtAMe
+GU1f2PQ/Q85AXkPYw0AFJhvfINOlc1nozyfFtqEviysj8o2AzqpBvBOCgEiClITwbxljb1zEHu7
5UqJZgMLPcDhkOjZHwKLs4yEDLFwol/WWPenlw6zp8WT5X+U9jdkSfuVZe+cefWEjKTCG+uxetKk
fFMXcXLwzrF6JYPYwzyRqvq0acj64LPvDNwnnBMgh5Ue5Eyg6Bzt7A74AJxFjw7Cp1J6h8ODRnBl
oF4IY5xuSPuDWc4u3qFwsT7xJ+9P5nl+e3z1m8siIMgxSvsFSvBn2f5n4Xy5Qxngv2znXkfJmlmH
O2RZ04PN5q8JrS/hdFED7CfS0MZd/wZx0n7CLzBpJ2x3YcC0W99m6hwox0uhgwGYcmjY1YhSPdTA
Hon5cU8zNmwPxjOqzNGhNj/BI+/ENUHT2DB/w+x8n+1L3EqvrTfxkoFYCiv075u/VDmxrCwkcIjB
VTgW3mbkiJn1YRiuu/Wj304sVW7D/zxtbg82q4Lu23e6d1M/nhcaYmw8bT8FfxeE6oarNj0Hvsq0
389sxpm/RC71x0X85aLyKXx5xUCmbmX5amvcJRsL0A2wKGyugMQOH2wcIHTrX/ZN678HFHy5Jj41
LXxzOs0/4erLJct2sWholar9SQtIeZi/Id3EwISOij1XzF0KLurtMw8YFgvUb2lJOXebBqEn9FU5
kECfan5w6+ltagDbPVFJIRucJFETg+BfPqz2wypQmh2MV7DrgfP8PbK/F/dD+3Artclu0D6FXZTI
VrRyaYfi1Vu5RYISc3iFgfuJ6m70PgWAG7DCQl4el/sMcWZnkbzButYg7S+D7D3oMiPMSd1+Y338
tFeVJvw/1ipLp/U932m+q+ZDW5y0CTHyOmWzWuXJoPlN5TaAYoq3wX5mvuJfdony4/P5ctlvZ8tT
7WTnnnbWJjdJ1BfBte9JJb8u+gEIsFDk/PssU/6b1rF4UAhQoXXrwG++kSL2i+zwUvfcplTHkVCx
hcc59DIpqrjH3672A9bz69XUbzHgdq4LZPC42jv08+0TDdAwVuYtRthnb7L99eZ+vBzCiFq30+vh
0fLtctlRfVdZcdUmyDLtFjYa8zMME2vmRRT48CImT+mS5vz7kf6QtPFIv1xVhogv+1F73p5oXF00
aEo1Mj06xvBNpx61yIEx9RuW/YM3fwXkcDAuEVPvmRqCN7TTHBxZcC2f0p5kT6YHmhyHXz7bT8DJ
vz7b9+VVHcvLrcsTQbLkk46SUQZo07gviwZTmEftTNBT7lm05JkKtOwrvkOYP5jKpsYZlWaR6Ez+
/bSUH6PXl6clF+iXp/XOb/vT7conavYxZ8GEwH0g7N6TW+2NNfvhD2Iisxu/JHHqjxvty3Xl33+5
7uO+U7HavGkTVAIc7H0xFD/ZDCXIERbhk/AISYTOcm0gBiNln+9L7r7x8cvdy8P32xlFLYUPWltV
9e7/OEtfPkX5qors2GJD1PYrpkY2Uhv6ltFZg6Yh1VqEwAN/S0P+7LJ/XVS+ki8XvTS013Ohc1HJ
ZkCaEbQHkjXuxc6Zfoz1QeOzFcKYnJ7N17KHJj9TwV8Cwa8f4VtS0jv19PLQ4SNgEmgfXVTXrxQu
IzAdp0/dzZI2JMQWwD8Lj1bzyLRgdrb+/eh//AgqGERcdlXCg/7tI7TqTL0UVaFOcPwsbwKFlEDF
kvZ2EotRcz1SQMSKHGZYtBB93WYe++/r/3jAQENTdMzsgDJ3vy38y/V+0J856UnTwePaAbClMNFC
zEpkm/awxcziEeH43aE5FBE7euN/X/+b7OifSkBRwVuy8jje2t+NqzS1OqiN3luDtjedQtyjRcpQ
5+TNL3Y4r8zgKACLTvk/HbWcELKUF6sjfNGcM4DXuBZxTgYOFVyiS+7ep1UmQ2YjoPD6qj3sq8JI
TkZk/vtD/4c5TRL59UN/L1+qXeNxPtTkOn7aFc+jmb5XXYmwgf9BrqW4Y2UsHXjNGMDPQMyG9IHA
FNGA2yG2/XiLT9f8JeP7qVb96yN9C/f7Q96osmuTRAGS3zTVoxQoEtj4NLBpzXhMDiCLebE+GCDj
abG8Ke/cvZnwiPouPeX1vx/RT5hf1FjAJLd5rfSJvp3oWdE61q2irU7MILitr9R1x+EcCbnwT9Uc
LtXPMZNoscEjYyaJQyAnLjgjgfHVJgfxaTiDhesMrOHETRZM4FCJ+mXl/5iwfvmE7W/HMv0U1GTw
+GLl+z7lyHzcyc0Q/uWmx7oCSgAY4w99DvjZwVo5wz6fjidWGNnZjbaPyRbMdFLQVwepsl5QhP/7
Ef7Q8lGUFlxR0iKaHcqfG/gSIBvP3v5xetfq5GKmZnAbBPP32GZoewTmtqrEYGD0F740Qk1kPv/L
xeW+/x6dv178W1zqqvnzvNe4uDqXBEvbs49XEcdgDwaDQW2hq8SyibRfwoH242VVhIi6GI+TMslc
6ss95+Wp/ayzSp08jQYakvQGMB6MahMHwj/MF8/ZXDUxygejAZABfAAIjzOjCtjl/q99r58SN7Q+
/v+H+VYod9XHGaPPUuWEaslABHv2LOxwHIPtQMkFMOxJMTbacAXdMR9bH+V4aCSJ699pEhm96pfT
SlOR0/7prWiEynaTDiw17N+PR7sWj0V3p2uTVuCDhcWohF2kAPUXrwAgUU361jwAfVjwm3EOIKDr
Ay/thgXNSV/yxKEB3RvIZXpivDA9oGnIosmJ1f3ogxEE4MFRd7aKNGVcFUL9jUIQ0YCAJLXGs2mw
Sq+6FLnQKTAmcNYICPUl+U3nyBDBxQuWFyhlZ6INCAOKzqsTHt0QYgh4ryHpZi6oAWM6JlBQwWcw
qmdISX14GaQ70g6gKnQRRXoAzcyFwgBmwyXZC6ZEY3DfdFeAVIB12NnvJaNvASpHsv52JmGkErHn
2TbaqTgqCHuJtiqJvcKo/tbyOC+MIhmjUCfm5vxppPQ+4qh0ff8dpmmnbytm2/Vo6MWSaLsBrxdj
nWZ2Zwr/QjYpgCTD7UHt0YtP2FzB7PVCsIAkyVK2RP4iCAtJAZr3VgFobKYDXmRC2WTuWdCpQhF7
7W7hIwnTDTjiwyX+fnykvTj2x2dQeIB8GqAFxL5i7N+zwOiMbXv+tIK0LYJ7QV+5eXARHjWOn2k3
BVh4FePXZo8A0kc9pnuCAh6mJtyA04H/4QlvGc7P6CzDMSfoar4njR+sxcFqd0kqwW5ytVqMGWKd
4XLZGvMFc5ri9TyXENUxq4cRYezsJP4gXnjeLr2EHgguALYkh72Hqw0wYqeJ2DAc7xgwwzXKWpxK
yOuS3WOHDRHYvhqkvEkUbD0aZ/FOtzeYbgI6FB72Xv102pyv9xdaXGCPVz6k0y70N5tlHccq2Fmg
XVxOA2SxPGnAlMC90T9pTsD4noe0NcdICxxMMDiNt+ntbCemqfkQkgL3XhYmA3sQTrzJnhGDHfUw
raPnc2I+LH+UF2P66qfzYIkg1XLs9eLNzV2tPg5EFPEAYCS8Q3h2NqOWCRNl5kArlQ8McBBre9Na
cxGkIsdj9kRAFvA+fSBz4+u1oMF1FHXKOQzqJwU7GdBmqmYxT4iUZQcqK7TrhM41iIGelTv4kJDr
yULsLdnp8/m1w9NbjhcN0HX7PryFTYiKKViTFNPGh5kqkLxP3A58vhsfPOz5yx7rIofe4Mtms5u4
CIItI91CxwZGVNekxfsQ2zWM9uaZ35xg73GQ8UWzdaSDG8Odo8sROyUUTNv/4+UHiDhnccA0ZazN
sLeCpImJewViUrGRAgDZBoHoReoTAME0fOSN19AZIp/j/ukAbWQcFCvDmE1yjOfLneEp7HSZsxER
0PwBo/0HABCgn44MiqHYQcDrQAugHh4GjxWF4ZbUSjdAlBrTh01H0FnL0cd0P3zQGx57DUOwnUMa
rLE48NLHrJRrf45TMiBySSNljcVwHXNPOKuYUDR+NNAOWc4fA1KjE/+lc0XomyWAIMlpEbywads0
0Z6ewNAFVuXDkJK9CLk9Z1wrd+fX4bLnc0kqZt4RaKypoojAtO0xnnLCa+h8uTajZSS8jlxscol3
JkAHMDLkwxOyNV7tIV2+riDuzk+rDcrQkGCkZdo0WEbTKYF0FvnBbRyYgb/YaBKp+wJEhv6RTC+X
BIbY67HnhG237nbYMm6hPZ/v6CaKNK3sjPXHluuK/acMzEU67Yq2BqwWxH4EcyqKlJGr08RiKkHM
D4DwzxuAfcbtJdAWC+F7mfnwQ7WWAUrzRhdVFjSAF3Sjk2kHsd816CgsglUbnvdsm4dblIvpY+hH
EdEEewlmYpKW9V4DAAPxN9ADeQc3RP3Lm92W5ProKTp8daQG5p+XrvUEA61kmiN8z6jkye6kJnwz
CGCRmMpA1+waYDIlIpuNaSPR24+iJA9x3In8kiRXohubls3L4fHE79hhcsCCeDpIV6Rc2Q/sQDM5
SMCE7rnJuC0JiMTYcB7w0IhDV0bmQkv8YB5qOxny2zzFttDC4Eyi0zO30v2YO0b9Yr0+W9OrtS+4
MPEyfA13hl2M5ENPA52eK6uZN8VaJ0YD1mb3nI/gMeHGDDrG+AjM1W6isCvsOHM2cm1qLjDMlhWi
chWYV4sWfNuLqPRJMVsNrlog5/rGqs1m0xYG0+MX8tNiHb38BGSAfwu2rFdZJBHi5q8hkM6aMwl3
e183zOhkyMRa9SelQmNdUnI9DFR4+a8oJbNSSiqXN8QCkmAmqGLvt4z5yzIDegHCLy3dSTU73V1C
7lXVqcBkOznWCYtA+S/bFZD0mAPHXi7Lz6axeML1yKTqdAo8tssbhK3I1hhC6Ek8hmWcrbbcKYUi
qHILOv2GXSXj8XEDNCQgSC/lK4ZkLWMpSlJSb2RhbUFQ3o1tMVmv/bM7ZUn1FJEeXyxxc565AfLz
K5XhpDVndoRuyf9OVT+OR+oY9wDj5sYxYeGAaoggeJAqsGvCNKhsP318YHBp5Lp9VIz1LvCfERGN
dBNGAqKHYl5OYWOLcdcNw0D+i5chG/nkNTcYiyErLgyb1hIqNnG6R2d7A5xT4B/KT1A2LGQRI4HI
mQhTc0J8WoZ2PvxfkjCtRz56Hebdjfx6xOPGI1NySNLT3eWcpj1eEF7PN3Gqh7yvptQTX7surGbm
q/CtwU5F6wwehNeCZ9M2WKgQI/FDgOZk7DiuDKYLZCKu20+Mj+EnNZ8d8UdsMZhHTVtFTLzxMNqg
vIXfnE91y02OZiJDOd/93n8aFLc2Q3XeLNVkLX/5h/pFaCYeMVmEChCTqByHGFN2tSntwgo8Zhue
XB/aOo6xOaky57UMQnNG1npLkBogJ0PCI+nsBOL9lufJd7sP5wGkJyaA/pzxNmfhwmF9TtMGBdrb
Dq5izxezqfGYkqf+8hXMUTyBoOLRK4DYRogyfTczwV6Qh78Pvh5vob1WG7BjREb7/ja3mbkGx1Wk
SL/I+KiNiSX3re/725abJAVCNa8Z227dHnFwRm7f6jmW4V4AAIy2JZ1vvzSmWsPuleAWCeqFd1UQ
Pu+KOQ2k8JKMm5nRe4jQhnXJA2saR+A/Mb4i5gMWGLRLUitoROMulHlU11goJGHevkUswhOwhlCc
jEM8VnksyLERgBbcKrafbw4HPCs0Yz9twp1Ngas1VsgcgSUOvTEtMxKBYE99wsgweuAhZr/k7bGG
GLJ44NikOBCERMeHfLEbyUAhI9R5MrbDrg1gWe65m2ISK8+QBcjxPSUzoabip8yDv8b4wRHvUj4X
g2WY/cR5lw8E65DFdQ9dI6rDCB1MFzzemhM7MBcRQblnw4cvzOOGNoRt+wGh7UCQpy0ReCey3zIX
S4xZcPCSp4LxEpgsH/oq3wXVo9PEMIwBUgXCsnCkT1BBgvrrPH3f1cZu9OKrzOllNf1TLJCq6PiC
ZMbyZI81nl0F+FJUwGrMCPgdwhtC9/uFq1gG1p7iFvTf88wwSJZ8HLvHbmb3PIA0F8Ooh0aELL9r
uAd3IRjj72lBulHb660Lw4VyyamZhqTVeC6z5UnSCaPJGdS1ZFtyQnRI+AtDOYjo4mwLa3Ie1U5C
o6A5S+CS9YFZG0l+QgNkJ/rdjj3RWXkn9Eb7bD0Eb3biDdZIkIlEmW1IfnZS0uFCFDXDwfHzVJkT
0CncQk13y0o4E66zqM91+kM4/8bZvof7zOy3fAwXAUW2jclQtRk35KnbyEe5aeAC5rJNkGVIbyYL
S+MBmkqIMnS0VckRuK45VfFq4EczlsAWzCdMVKcAXQTBdQqvTkW/PJ+lKeVPmrZLji3X2Fo3oSno
05j9a8kNAHLLsIDkTvMWj9f1q48pwpT8WLelnETCrlprHjKq/NFiuI2a7hY/9aPgvdIImijWZCK3
I1opvPmnlAbiITa8bbXhnrNkDXh0m1wi0J61gdUftC/+FJkAnjzZKI8/ah0wTaD6Iu9hQ/ukJSwJ
O50efZd73EaE3cMARlRXcEjZcR54Nvsoj+fPIeXGfZrCsC1JDF0YGn2r4UwMcmukrW52AI05mPoE
moPovwkRhB1uwyfVk3ns8RNIA0tdvxkqNwSmqP8Y7o5isk9BK6oz8JKg/3hMdQBPG4eJvfmccd+q
iyfYsKf2PyZ4GYLy7ZfoHrmXgFXDarUe05OY3ATP6Uk7WlaWp0AutnyJOAdt8j9aCCC/SAmebnRw
tg0I/gcxFINeZToVyI4PHGfpR052kj/cngLXu/XZcBcn4RUkqr/ddmKkOwT6gW5uqzN3G0VTTgeI
iSyTO9YnMtNC5UYnZgFoniwJ7goRXEfOczwvh/TSqXAjVNzJK+jlb4nb8Rk8P6H9Kl4cH2CXB4cx
J2zzjlzEbDEl3QpyEtemM03nS21vkhyQzkuhrvlc39BACAg8aBUw/UlyOwHlZ6+vy8xkH8mchvgO
UoXKJ0KnhGXE0kdBKjO22LZv+C+3km1m80B0wHciYvVccdQrNjzwbaOW5VDydBfUGjIKyN8D6pKx
niPXKft+pP75veWyJaUkxRptnKvNlVxfoa8rbhoO6B6vG1KG83qBz9JEd3CckQ3Xls9nTXi6XJcz
eupyj6C+t/BvurBY0+D8mVLcl0I28V5OWiqsHs5cMrD5k4iLwDTl5A2vjaPg0OkKrHJT35cFDBkb
xP0rpUHA38jquLHCahS20RGGE+FwSt1FPkyogg2dxwvnUDmKzXvqieXTQVbMhhu42ZwWDJzIQkOS
4R5iBxQLFGLs6fljTbdrZzq9+3ATx8DhnfIpYc6ZAPZyI7vaheNb0jNaeF8BcAFkSn5DznPm21Hv
04oAYSdbBlSx8+XYy4T+MVaWMb8YVah/0GglPWxa4Vim4w/FgkcO6eFJcw3nrE3lZll/I/+KnhsX
bww3i73T2k2p6DHnALENapd8vgipziyu7B8ksUrs523aQzWg0Ytph3kbG97y2O8B2xQaQNCe0zoB
pq4y54w/nDtv1Sw1jNun83xPa+ZKrnNvoy8AjB2h0TuvqiuugOPRbrvz2JGeOzqkZNNDT1wA7VD6
UGmTUydIytLuAS914CQ4zmBBf1CQB/50ahKuQRsI0o8/hVfD9Ul15n+E/ki+7cCXW47WA9AHQMSg
vQkKyJVu8cnZMiEmXBE9ey4Cf1SEZ5emUPpOfJlkpAU7aeFEkwneD4TUi9RMk0dLz5RhAQ1yQtLD
Tn3EFUS9gke+l2VKf34Z3U8ohXOEkbU1A/mSPBoqJBKQAt0lrTeeJu8zpsXp0IbzxvHlbtjjhghL
Mj/i5VyWXbL6kQkvhj4oFia1sImi/Lake0PajCsUbw949Hr1UoQTEzScTd5Gi0j3Yqrqu+F5cQx4
EDrccGA5F9fBrcCjx3p90oiTLaaGEZ/cB4JEffwDhvGIxsk+UGK6MRec0/jY5zkF9/H/aDrTZkWR
Jgr/IiPABfQrRbGDIu5fDHfFHUXQXz9P3Y6JN96Znu6+92JRlZV58pyTMa8ROTBPv15wfpy+4+Op
C3o1dHyeYf1owRdEXqZyfz724w34eSjIYLlsQXr+p4iidmhYA9QnBWO4qSQM0edUcO5KgL6uS06q
FlxplfhNavzfVYBujkY1fLpkNzjjxzKCTWw1NDDWycjZIRnRTFm97R05X4SzUgdpjDV9SNcnQSfQ
glIZOevn+D6ZLKaZHgtM9bgDHTjJp/vDV8NGyqpaX8OalWn7g83NG7ggVMfM2hVh72fBQVRmx01w
F2p4qDZ8ZvVKR5yx4c4AUeOEo2vjlHifkBfyHTQZklRaOAWhAp2jslglrX3S4I2iJYoCOX8d7Xli
3K1Ec2iulW7HvXb97ktGpXNoRvjfd+K67bStcobpDHwBCMni1BbGjNEzMpozHQbp0Ob6SQ/xCZiQ
9qrZsznHuNyqIR0IvH8P2Uvad2eIRQde594IHM60eCH+6Sz5TUIJRGdRqfT4rCa6jp7uNcZdBWRM
3g/ZU/jf0sb3qBy/XEa55E65O1kfBu/iSfAk2hwzdPV2Jzrn8eMkzzgwMNYtu+mDe3JihDuAAHHL
akEz4X/qfuMOwIEZSTOG/aiTe9b5JuN8njOZsMyQ8HJ7KehqRmnG335HZgGlS5lvkED3lNLS6Cqs
RYk9HvliUnUssotGxqkrFA6BzwE76QVm/iTHQRDk8nPgGXIyqVqBVGNlP7mk/EEdZjJUbabw9WZK
CFo6eu0gJnK3OEndTbLsi3vqH5x/VclkwiA2rApBimYL5ICWsuXsWe0gntWOmdEQpDyKb6TiSlPL
tojBl05THC/UVxguJOqIe/zDYbIWZ6/BbI4YQKGD1hV/zkaPiY1jJX4nNfrxiqH+y8sIBxCN0qdH
DGexeWikLfDmkVA5VWGFH/tGR5+P2SYZ4PZSn2lGpUFCED+Hiz9wm1OV+zPunNmM0heo+6/OU46d
tC1zLEh8YBF+Lma3yFgCOtHi6r0UwfvN2weKHWoDCwUeqHS/h/iIn6MFavXiRRWr/bPoV5SVhVri
7777/VPDKts7ZI9A0tBdUI1+t+4QD7wq5wZTAQeweF0Nb1sddQIPzHDJFx4lCiasgd2JjlwNFjfr
oWbkOlOE/BEz6ocF/hy8+HLP3K2YmfZvXjVO2rRPaEUc8KA+AECNVG9k1x1xGvvfRafBzgVP5Lsc
0Sxf+oxaLN1XutYIPGRRiHsnpN1vhcWSQQXrgovGaUxpg9xsA9yY6bXce/dY4Qq+Ti+h9teLmsQS
lOHT76C+w32aph3/cz7XGMPRqzW4XoRL1d6dq5CFgkv8EmtqWPNofKb03+P4TAIp0C0uL6hfghvD
60VnzITTepfL8XWTPK9I1gxmNtknBHsnDn4jLqSJFvt1sCEYq8G2XXFE7Hkfja/z8UPc+6Twrtmw
qHR6g9vubGtehnts9sJlo0OAZGCzcrtEFoUew4Kp7G7cpo/35bHpou0lmePPVvUe346LhYJmeL06
OI8jecmCrKmLfEd+dbk7Fdcv7pMZZSRqc6hqYW8ylkx0RB2E2CR6oQop7Ki0W4jOrdMR+5PKni9n
yfgMTDbEf6znmu+IwY/z6uX1TLsVYFEKI8GSBlDenxbRYkpqBYTaI20yAKKHVzd3fO4KUF1CNuFa
U47dT2aKQdbBFHZ8NsRyMNypxd+cROR+Z9PBprk97E6u/pm8vbLGv/xOQ6jPe+8GvMA7xrjDEyri
t6d1be0n+qdw/QyADoYaLv/lw2KKamtRpyfh0jQi+RoefjPaYQfvfvCa7L0hTtCot+2hfg+WNpzL
e3s6rMPqvvqiq1qacrhrMF5acNsddtgC5B23DfjHR9ydYF8tw4Y0l4Kdqay2TWT1QUmOANgyWmN0
FMT4TM1m+ZXcE1gbPIu4Zi1qqklwe0ns6h7iNz6ijK4XDdMvAE+psoh2QBLW8cjZaL1wBz76Kjvi
3akSY9Ho47/K5Tppo0E7Aq98LuIl2y5OQk6PJghj/T6zWTe2Z5W8MGebukE1JagrJpj0EpRE3HXj
tQJZdM/HEJAnzwU3YBEidtYEueOibbP5B7SL1EcjynDYwWDl6OY4GFxpssPIZNp4baSQ4IoxeE8J
qBadqX+sCr9bTEYiYioJAD42fqdfXkHeu7ew7WINpgyPGyjDILIYNz5xZ1M73dTsT0778ANkB9vd
wbqGJSBQnmBEXOyLDTSycH64UbvvJm4wHdxbyoBpMV+wbzsGSmNMDBGNUZgq+USH+ZRHVRV8+f8p
AUWjOaY6m76jUqVDagErn9mZg00n1pxkaenwyPzp9W5FWOKWPmYV0VsOaKS30W89GdEueyQLooeL
QjTo2rd192ENT2p5/CVBArX770dLR586T3g5NDnx6il8DJEvhqyhuluMCSQneq5UXnSLngV6BGCm
mgSXLJJY+SRk1i1JIUBDLlegOL3ClwtJhlakZw3QqLuStCiKpkjB8ZYlIeIfQz0XJE1Nv5AluB/J
pGnnSURRgWRu3I81AobPvU0WOoub7ozs7MzloO1eFsley9aXLjryJ/cgJ6pHNjd507nV/M5Ldpfy
t7ktATiBNnDGYgzl3NNodpKkf/GzwPS+R+5uYh8hwo/yzJksW86kVVIIu+Gz5WM+p635a+Tr3MW3
XRleCTi8kLeVUibi8EsE6FrlEUsyEB2FYzCkclohsTRtVTXevJ5mUx/i7+Y8FX2kZfDrgumKCWdh
FuMhxar9QqcflpgTcw8Ze/ZCvxWN7imp+i88MzjC5j9IPbmIYvrSmFuQQzIDkQzwZynTFrY/EoQH
ZZHe6Zt0RZsHMfphCWC0VUfUGb2QN9AWAbkcDd+a9dPFdUzQ+Ov7Gkw89bpkqWBy/VOAHwKdQEFD
ELcI/DM0Wioj7q8fttq4UcA2mL4W7bZFl7/o8p+/Kf4n40FnuPlpcrOrS4e7jx/5FF8eQqX9nMXo
t59GqNcHcj5/DJUSc9mXEfJAFBcHl1RfKeURThRvEuKfR+pAJy2YUWG8rWnpDHajcvFBI07yH/Qc
zeAtOzwD9cn4tWvo0m+27R3jCnNsdnKWmc1e8FzHIx3KlipuDjK/WaNzekEAQ30D643G5asFNTdY
QkZLjiXTD9mMZ89n6uMIt3Aqt9lM9dmoCxbERNVkplS1RmQleF6GBJYPOfYnNOmSdBtuj+KHD05i
AYucfjuDBfeoHhqbq+adqtUpiR8b0Nq68IzeFKWRnj02ahS0XqrS32nHW1R82+f0vLRTlL/igYz6
XFrMfN7nEqTeGIITZk1VNNYLIMSDc1/aN3JmgCP+AMiVXNYU2L171fRLnVmPuYXZwb0Rfu4psBii
X6r9yq1wLlellDu61xZLjFJuCmvMV93NEfR3DlsJbs/fBjx42oig1s8kH0BnUCyPGj7DL/xMqcu3
DW5B76KuvyXeV40hxAlKAEvzp4qox0UMwdG5Kbq9Es8wEiBQvcfnWJ18djOWIbwgXs/wsj65deif
KfFI2lI6hF+7CTcYUsA1oLnC3znmlq68V9+jn81UZJx9SGgbJS5JxtVlLIGxlEYvaREFmEFwD6vH
gLpf64q6FdUMjdN9IHrNW/Sst2KOKDd9+6W5FYl3DPjdhwM1DHFSIwvDI0MulhPy0WdDvqOFqQTx
ZybYtXckzulbs1+szOPPx1h9iHPAOrEV+U2uWq8YPEaFXzGzgsyE6gHCA1I+rM256dpp70XiWqOb
7/pHoImphp9Ehj2e/Z1RoGEeFqya9ni5zso3GG3QpKllNT9iZbDnVOb0xqrXYTAKWm7Galn7MkyX
go6tUoeBXdQOIFKm9kIPzfynY5uAHvf1kgxQhzuAk1dtWKuHdRpNe3FlQzfG+hyB8AEbACtf4FJo
o4ekf9QOFbz7AWGAnUtL9iiRn1v6Htknm5hJaMTxoBcYTjsCh8TWncwONqRl8GzQ1cQdVO0jTrPP
AmyU3XghXMT6OGCQK9N1LRmwOAGG+h8oip+4esBMBz3B9PUK94KRqPYNlN6tdLH/PFV8Pdt49p0y
zF979mOcPRZALUpB9I4zJuFaesNLCeyMT0Ck6AXv1RiXeEqUtnVFufx7Ol+OpF31TaYslPar47cZ
CC/yWlEk3lgDfq2ijU8aWfGjM7gyRs1GyHs5+B7y3m7X2R7HF8GA0TebcJsbns4Ea94LzTCu5ch8
yXvH6aoGeJeBJuQH+cg8rj5Rr0Vrndqyx4mSjextP7G3C66rZUon8+LUVKZfaPukg6CBOZM+7/1u
WunuLfqwg7gZDMqrY5NClTwg6Oh2Dwt2mvbYXyBFw6SN2eXy2Nk2shl9HGwCI/3rlBBSHi+vxr+n
wjzx+hWfhnsud+3SAQKMjIdbhi384tav9aEPfu49eTvSAA64Ot+WzLthhwlAB2t8dXoHv7iE2R7U
ssRQlhSQuKxo0ndv+eXWYaL8syP0i0ePz+5ULPmSwaS/1ap9tFeFlcM42RW1BLVP8btk4MzXGvPW
ltbxxz90ebWDIyaRNqPXjCXvY4llrfVJE5MZqvPcay6dZqQZ/oVx1SqeVQ3xwmtRZ+gLVqkHtUXw
qHmnV3YxnSqgMIDRLwyXkIEyFLznFQgaDMMJ1b5Kqnr0sq7IeN1P5X5wRzflBdsrTX6/cWH6LVH8
hOw9hZT5U0ybB/nt9jtPBwDljUzc0o/CYIqe1dRt+TrKuSKuz28/iW0qKc115qIJrag0poZuTcF/
WAgR4XmCZYm+b2I/oNnn3BLKa2zzanKUl+FnIV/RSn7Sd1IOIJxZDMW2H3He4Rgq+9vTdEtn85LW
cRPocCnvuqTPT4/Mo+fpfVzP2+r+7OaDFmZtjy9I71Pby9M8BlGsVFsoSb4OaKNBbxOCwe4mlm3X
yw4bbGGkzOo4GKv3wCZgx2/17dZ7IjgaeDTPGBYyqedPr6S5wovtTYKMcQidrUI2M9UniSIgoUhB
R6uxARTv7Dkr9BU8PgqQ/QWAXfUnrLThhAc7q+ny8B+KPPXTLVhzlG6alVwHHc69BrCvhk0ktLHy
lLq0HHhBquViL9o/JxlnnHqRaU2hEP7SSzPVJxwEDCLgEEsiSRu6s1pyAlJQGFbwcdF572VghEGC
YJlxSl8red6cAPsaTvQVVWaWPksnpdGT41Y0vm7H+69GCOjMs7fwsqObPsTe0+e9k+ocMsia4SlP
r2OPAzT5V1skj9UqKch/DBymMCtwK+dbWqTb7jlG1zABAnwjbVE5ur0ZcBPCf9bsMQTojDBPST0f
m6uEktO6b/BGi/DImp79K6xTMQ5YaZr5K0FCPL/xwPw7EQHbhQ+jFLuvPm0izZlWc1Ir8XiK5OUH
geHZ9gvIOvWyBErUjaENqq0o7uv0a2Xzy8TEbj9s8rLzOA2q0dGiPVZCQGEBxdeW01soiczMkGpa
TKFPoT4pOMemE4E1P0r5eXrOAqTfNGHSDEqyB+WmgbzKCnHxu9PCuhxAEkiuaQtu6Ed9bXcD4WM4
jaKgZVjjQA2gUXSkcgJ8NpmkIOWFe80wG2H/BoL5RlxQ8XieDzFtSMwJ36pwQbtd2ovcDTA5VUZm
c59kNVztpx99cFfas37LvhppoE9OzPUR8zKSNBGvToaZXTkqUBiqyfBptd6/+NIelE2cNl/0my4q
GehY9v42JoUiiuxVg6YQoUcHSh2fF9/p7iS3n5hzgoIxE+U9+nMi4GINElk5jH0wgEQTwfG7Trcs
xMNlpj1mF/6t5X59Q/n/PrNg/PLrhkwwbU1Lagkh5qbbxZrlyLA652HhQsK2bwxMen1CC2twBn6B
MCul4th7AVv7vWrR5q22+IS0DNElbGr2afNmqhcGHxxj7uozYQNgJLwh+KI9Sq+bQ+gy6sGxolfP
cpNkzM/gppe/eMxVTUqxRKBGdD3gDUj3ODum2TjA20nNsahdDkQhb6kWMpfBKeLb4kWLOoCHTfNs
TjtXdigvgS9swkKDq/cStEGRFUrcFXOO47xY4e1jnUFnCd1W7gUVItBcCSUgKzErxQu6oXji3mLe
8ONUbRHvqQs6gA0WgM/jfHb0TcfGlLt3iMcnvynx53B4gGvPCfS2xcrkMCCtFeNiwKZ1t5j01A/G
yYyIW7sYMvHK7yW9Ct4835VhwS/3EZh3wcderUhHJG1u67J6q0nc80hNxFBOLHRKVay7rltwcKYZ
himkC4V7Sce/mF3UOQZHie9Tw77h53snZTiL/b1Pex43PItzF6jdnTL6w9OSHmmT9fgmXPNAIi0q
fVBDrwHjcf8gTrLBEvNLIObUv8LtYQqnoXbiRUthfHhQjy74qLpoTxh7f5U5gEtLtJ6E/QsVrZ7R
ogIqOFztJ1ack58DYvuTC4DEargux/4H4iQ25kPVr3PWH3+B+RN4h7xzlOpN+Mvecx09WodzcCm8
su0wgbXwZnW/pAhpehpxhDSLo1FN0UA81/pcH5y4vKi6JWO9S0+9e0XT6K49z6RD2hWlaMFmgztz
9MHQ2zgFjVrHgX4cPJgUdhTtxTcleaOxVEVvU94qqBgB3pPKdBfrVoLAGJIO3zZK7xInbTasb2aA
y94kPDiPtmqb2dlYSHhTznU2lQHZ38HaMm0ly0iXVkFXUVRop5nYM9YbeGbqGbN6x5CGL+a0hO1B
WPFtiHz4nyFAYXiEJ+ZS2+DstrS4WYgfwvsLNx9bM23AIHXLeknS3Ugh9raKerNG39aCMJzsA0IW
b13dke7RhR/C02DjDVGXVz3fU6R9+Xm52xVwP5mCQAwGsrkkCVlHKtIzDLX0MC3FaSmbhl3x4Nuz
TkSZ9BRxH8pGijsOWxC2F5G2cnSVLZcPuz3ttJm84NyZDNj28xrzInV+sgD724Tnx9lQ3hVtGIaD
af1y6zXdZsUBQgxMHqrQ5W6bK7Px+T69e7cNedOJhnaJdWyq7oy7LTv7BGrBOybx2H5NCzbintsj
1T64jnflFvoQ0eTNMcvlft/BCYdKYw6JFw92ZLdCu7rFcfgphVE4D6o+9ASIvCJS34Umm1ScT9df
4oc9VS1lxbP54Xx1X+kUd0+TtsSjFL9mdKfg2HQvdgcWUUFFhj5Dpyh801d0MKBPDC2oulO8qyRM
qjxqM3xz3SHx69b9DgZjNHhA7AhPs8klOtOrKWZloIokYm4h9BUXotjyRZiu8BPBjeJXcA+PMYRq
Ah3u3Ic+C/8QVZOh9uJRWybD7cLiSZiTinOZHcPk9KEEuvta10+O3phI+sCJScCVhWes41cZE9Iz
tm6DWhxfaXDQmRIdOOAtQPqwRx02CBQH/LnO5Bp4fS2HbV1WITsdPycL9NrwxnyTY3oi6Kjj0RpM
qPhTm0xqdfTKIp5T+3NzJVVEnOca+HLT3YTXVBXfZ6/SBAmDCCuyIPfIKuZT1TgtphCNE1I6Am3M
rkqksRlDrIBl8k6DvSJFQGCsFD8ROp0nxg34VfyaU9Mae+R5tMKbnNPUEwGGhSWKJeqF38NiZ+w9
8yOPixthpB7jpxbqVMiY7uOj1p0dhzmjuuqAuTuK0qiihgpIWC5Sy074ScwEIWE1of/A6VqZZFTf
Dcms8PZ22obTyKHOOrvsSnwPct2Xd39eFNa0a3G0oBFl2X4baniPhF7gUVQXAsrfE3Yg+Q5jyBLN
pg3AfQbWYR1X8zNTXD4uvJ0zpA/yrPm0s4i+OHcduEyYgHUDb1S53uPgrJogjftxxmCnfdMaz7nw
JHdGAVGFZykzlfp3XJK/zYkucxR9pDyIpJHKVjp9B8rZsGcPaHFMtTupA3sbf9WrIDcg75RwUiQ0
/bp/l+2vd0Yuak1od0AQPmCpt7i5e7sR2VBX7xOIXSWh85lhLym+I+qg8S3lpmJ/eB3aJKGuODE9
+tKgQHQVCfqzPh7E9PWqyXHQz2cQC8MuOixFsHVMmlEzDPQmzB8G+5/cKJ9yhfZO7pQf3kWuLj/r
chLsbsXdWi5F86OmD9AttdtD6FIQ/nohnSIFjQAh01AHwq+IPn9U9NeBDZS2KpzPSuDQwmmm9uw1
KTUfyNuAb8h1U7tNsoQ6gQGGgzw0VQf6DbemTgd29pKq+mxEACMZOWZhUQ6Ycy9Nq++QWalh6JyD
viEcOrR8IK44XJryWG/bx7bVHXKYKaZg3yUNFzYXxUjFdzMkllsgsY1QkfoOjiJnVbhrc2zdPRc/
34hmo6gmEOQZeAN9pLY7MCQrVmnPVikWAewyMZmhfOw4B4+/5tPqvSaVQWZJn5QZyNXeJLSAGk87
HFB2rUd5lnNu9myXW8xcAi4FmGY0L+Un+n0geigUKg73+DsGBumb1Z6++mwvGG68nytcEhovi8uW
bvKRaV/Yc67Wty3XLCv5D3Ayxg04wNU0fatpVgCAZGo9+7VWRdi2h9lgxeJMTLzMoGdDtW9RFcnX
0+X5WPQLNSlANuuDdueDny/vgGEKbMEVEoGPzotUshqn/4FgjaZBiacNmQKfnIBjLrsHbQVnPyF7
spA89MhiOrQPp7ifk/xjnqM6xUSMNxojsKWHfLEoqvzaU7xz6SraOlcnpOaGqx7uEukbNbWSB6d/
58LPSu5N5KRdDsUfnXA7+TDHLpzpOMRqSwGERYaQZaBNTLOHZJgpglzTSs5tohapJTDOatXZX24k
ot8oIQeFpYjOAeC//APqlimfkwnspaUK3rC5Bm9wjDuyiIp1+iO3ql43qC4RZsKgd4E4lLEdlEA7
E52TKMP9tc8poRKyKYLthx12Y6AYvClr+/OxLoNjGTCHBPb09gCN4eJ/Jz1OC8mGgBoNkReE5Tp9
z3mhG+Y6MPNz/8D4kKxvpVG5fWIqFY+2RVwgmui+Haxw6WMZ43Rbeac+CQd4gil+cfUWp5Y0d3Ar
QWMrp2cIHWTc4k4qFmACglmjAY2IwgaXcuOH0wqfsJVpuh0HyP8kozcgPFIKqkCgKGxHrqAxzKcl
Fu98suxs429T8R2vffby9jucIRhs5v4Z5Zt/AR1jR55INStSvvO6EeVM72Qr3lzNCw4C7wXc0/GT
FZHEGomq9wSBijFjGIt5IeqPPT+vsrQb1sznuz1RsEImVk2gs6BBZ3HyC8ro03ZaD0HgF15XNsDz
IVFV+OpBmSqcQ1IJSFIeZX0A7lSvoKVsxwf6zRYiAEAzmlwwfJZpregdardWqxYSDgwr3DesVsRZ
p5BYtnTJ3Wk/wkXeQvjsChB8iOgZpB5xH4xV8Ui+702ghgqFwf0ONtQhTqgDUQlHzz7q8dy/ga43
9+Q+8WsSh1Tr6LlwP01ns/OJsoBxjD/v7VTisgRrqEkd/FKNcib5JN9keBM/zZ5Qvs6WnDuNaTdA
g9qDUT32rDMiOe91yBrVq7mHCAnQz3j6XxH9l//uiYHP6Ra7RVJd9zWXcgUAxxVfeuLkV04xmS8z
LisJfgKgc+Y28ggdf8ukFBHaPtaVq76uKDQta8LZeJOMn5wMb1rKLOhou8/LovjtCVQI7I6Ux+tY
MER6Gb/AF2VtnPkNlQEfrwIjBEYVgMTCqjUSPKIH4JFaCJvYaXskZnFw6dpJZ0I91wmOJC9dT0bf
i9oq5KQkVn8lt0r0cv8rDgZBUzVMyV338EfZ78QKLqhLW61bwxdGaAB+qZliDxiSsjPQc0JirvJs
DHMxIC6GvOCZMr9j0BKuRgig+KSzzuwrnW+CKBVpa+fjvMaKa1EOlVJ2wrifYwxAlJ36lbffXtfb
HptKbF+0ZKj7JgwcpYmkNHYICtV4Vp9OpgbFDnoWBxE+WLywFS/WcGO08xi011aHo7bLGWswUiwf
VS3OJs0P0k39wH0apoyaC7TII2oaCScy4qvVLQVHh6FGs0bb+4A+DWIlLoBLhMoDdgh2sw+utwb2
uCQAS0Qwbi5wy0Ubw2XPF/qkzsCxEENwOXLgOCh6bn9xJh9TL5E8inwf9ddfhvKktCgcBtIQ4fFw
xcuSNuuQRYHfcEIbSiWiOpSjFy2bgt6R4tVQQ4XHiFFFhTDG9FpmkBRVg4SdRLr4AMDOo/M9aUEz
NjoORC0VNXg1F3rpN65SHxdIer9rJbLsLUUXfmHD/JOzMSSxr90YZl8u3h2/3ME0w8H6RKPpsQxN
yfy5d6C9gqf9tjZ/DFYoh7lNY+kH8aExpNMEIxUvAuygHowRGOCdPfT5Yxz1Gvz30nFfILsFBsJY
WQ0GRbjryOl3M2AKg7ise4Jf4Lt+YjzcdKe0+2fBANrApLH4xFA7UrXhdZ4kroRQu+4km6UjIxJw
TO5iIfFWRNoxPC3452O6G3yEFbVnEU+i6Rb7hfrdoD17dPTpcDjYRG4gmT2b0Bp1D22r3RHm134h
9O1GEEYQE7GkUDDpG0Md2p4MmHgQbeO3ZjHVQpfYHLT94TFTFNpnirDnY735GXRgD5XXbFidrtNI
/H7l0n3+WINDgxYtlJYdzWd3yWiGoVK4McGk/0eGNCK1chhl27SaEediqJy5UdT54kPGWu/ubVzA
zuNOzzbmPVkx74g284diT18fgpPskhbhfSzgsLxZeGgIqg3NiPvgk0F2YFQybVd/d63EbsimUhQD
etOob1DR0v2cAi6OlvAyK7CNFM7p+eM1pE5bxD5FzHCgEzkY8r3Ng/V6LqAaT/1+y+7TmKEINTeE
zxkEUogUUzPeDIZD5AGmt+aD717ojP3Ruv8mXJcTWrg1/Aw47ep5/lq8Dqwe1ncAKaxKig/D3xgG
Jj6M42FPx+cxU650ZwfbWlHD1AC8bpfW5y/8eV28sm3/m4etOw1laD2qwf+8DdG38jkNKmiwmjZr
r2VcikJ02Ssu3M+bF+FYE9ETs6bUFq2CCQhXZv894ISyq8dNWu311FQatHo63Lgnf9q2cVtmyZcv
uznY9cinODt/DzLq+ubQ5LXy9i3CY+q2+cUAjGhE277FBY1g2z7SSaEku9uPKU782KKhDHfOu4Z4
hL0VskACvaU0+RBSanwHRiPyQVTqUHJGV87erk2aiO3kpkPpDD1ZThu7wcl1kfLT52WYNtPnZPFH
39jlBNeDoMHfPngjeKEw55SkEpn/co/4SzGXFV22gY4aLIsX6l4ekJt6pjWEKmvfCOLTN+opqDGA
XAiPKBRgXhCePkzHcPAYQBGa3l2a9exXvvwq/HXDcnqbxULxZ3tIF12O5U/UExkN8NFs+jt4JGw4
nQL9snmh57xAmXCUpJtwCtOX4hmJ/pFMgSa24VfAojkvP+/C1mUP+p1kyR9obaIp/WGSZrwhGcbR
H7XC8o+8QF+ZemGptPZKZGcMeKgfn9Mf4owvXYLn6GDxlliMPlTO+/5qUd8wtBZ8g5NP58MmDsLY
x8bpI+/iujuo4ott3EfMh/W4XDtwPUZMxFOqjMpl4hqGDTujCkjx1BE7YZT/ZF/zJy+34ttaL1b6
yuBA7Lo75JTljZLkHRUv7x3BzXRfSfNET51q7AgZiFuN03c/cArhHi9HpsSCYQS/7cDcGviMK84X
R5XXEWKyaZNDvv0FS8HIoR38ZrBzxs5EfBW8itp/Dk0HHaaCRRQ7+B0iPsC+gjWCwLv4rs5/nwvN
AzzhFDJkijQL+i/HpWv7BuNlPrBJbf/F0BOONwTbp4RuStrSceKfXQ4x+HOcH67JwE7HzVHwhI+O
JLPbL+4rsjO3nt1+JL3HjxIsUnmH8Yy1scrkMSgiOriMikiQSYtlVyxu7CeqvZMZQjRuHVyjmfbg
S8EuUFylQ41MpskMHS4mdrZ7Si9ZbpduL1QcZFLJeEYjDKKYwoJVNtXe089l0oppP7C4Nm11dauZ
hmQhtEo6ffWvcoVTxHlSYqoQP/kQN0kmuVAkidZ0dCQ8/QmCGZa9qmcX/zyhpIS6t4SmdotgtJ2+
DAmLv/trYh6lBuEa4gfh2Aqfk5o/yEd4GMB3NSp09qhy/opQKM4/hhya0CpOsJdvDB6zlk2FR+uw
YBUX+K6yfTBi5qJVN6g8ajDJnmb7XbLdDzB7hq/VZfBaYbrPNzNYzi5GdXc3vykyh9/98raNyaJc
Naz2CtqH8uBoX6i0VzECY1xJvAWtchgZ+ZwkHNnihee8B328IXgiJSPhrcOohdc8I5FQzqbKzWYW
XwbIjXitLQfOB3pMCPj9NUUNrgtwdKZcaMoaZUHG+O9NbFD8ISR3ShdCMp4QDVENLCxD3oMW9D0K
B2hSWHb0WYHDihngc1hByXliWo2XRBfKilrr9U9xRdjyQ4IqU+Z8OKOntH/D5oqVsrSjoMSb9S8f
BOUvUa9zDFykUh5ANPzRaPvLxIgZu+7WUscoJu2ZPQ2U5owbVyRHRLgQOtDMn44C6wKNS5ynHQ0N
dbPyC44tCVtLKThphs9mDdLuwkZThTZpDMV/TtqM+WEO0AzqrNBB0L0byWVKrdLbzJBoIlJqDLzt
A/AH4kEPQS+jvjxlSdDjLiBPwIxLKQp8tZxfTgIHCYo+kugtl7c7QprhIFbClNh2CK0nRRIEqGKv
NAPF4ieTQV4OhHtnzoFN7lrStDCxh7BnR4YnUBpeBGagM+IQRkjE/NFoHc8meuV2RsA5SppLrktg
B9adhFsdiTw0wDcoEzM7KZGe4CkhorYMBbRSNWouvBtogwpzmJHtIpAFtZQUz1aHot3zhGYJcLRW
S97YQdtuYqusuOkqRZC5YZt3ob2q84iiWZ0yVsJH04PdzKgtOx9ewXfMf+ASzZvjLvl4fEQkMrxE
lZ8opFvVJqA7ELVV8guoQBt7/weY6RjVsANepLLCH54Cf/jQWGUMP9iNk2IDlaGHec0LgOVROw2u
fN4nmAql0zuqzHDRL93Dwicpg7IL9Aa5XHksI5Wf4Qyg1CtPNQnYVjZgY0RvTgvIM5JZSrYdcj6o
adt80pbV5MacvUnRaRPwt9iJ+dW59ti1iPyNB4i1grPKn1AADoCZClv9YjDC4CBW4+ZfPw4yKE/t
s29NqPlKHsOpgTLHw7GVIf2yx/jufPVTprbqzZ8coJH0Kf+U30wksqGS4kKDPPMoakLaZXPj7N0y
NGw4SDJwEfKtO6K+UDogeKNXEluofX2lamPPgWKGttcEFYIOkk7+3H+f4xFgRt+JD4nSH9t0ZVKA
rXXq3WAkKK7mMwR+i3kydmt/yHXC/lTXNOmaN8KGpbeJda5oaYzcITR+0sMewlDCTEz9m7dpn7uX
NsY/x0W2NZliQuME+OUhmJYYbr+fCby9FDgaesPToTBUP5AzNmnHqDlm3CAnQIdZqHi/vDik1Mzr
fQ7Xdpz7k4nqKlK+iTDkhfKY4A3GVFNMAnpNgE1yXAyDDKeAHIEnXW57q3YV16ziXiPkny3qaIHF
CB9Q+Wzw20wQTB/MCOZ48w4PwwVzGcVVabvw4RlsBqDoU/yPhv1Ch/FbDtlU52DEperQkrliVPIk
TCl653D4RtzHpvfjNtJDf4Q0AZ8N1Woyo6MLIMjjckpp2Cro6O2UBpsX06frCkYlARPFATZ6jGDz
Rz1u+UVJH/3EjfJ5sYPZQaQb8IpwBbIJqI8GEngiDdrkp7pE9AgRX/trLRbG5GeTQzUv7L8+FQ1B
iBQY1/q+UeEhVVPEnVJjcB77g+6IUgraaR1ccxgZ2tFOwAxEwSyL11HqgUwegPwrGW3y9cCaQ19b
SUn905EDqjhg/NUfdriaQ9NQE8sEbGv3JEgnwbB8VgCrfv88ZkaZZ1LW3SwDPq/VftpTCYCh+mhA
uK4Ikoiar54SR76Ka/vpUtjkztV9vCkF8IZ6k9rfJh+qyVYM89EZOZ9RH3s/Fyqt0T8v++bZWx0h
a1jNEfWsAZGbzapaacoDMKag8HCBp4YkP/f9V+qPaq9NmsQL04eoM6FkvOL+l/UaLX1ydTzYSYq9
7mizYXG+4CsBDwpRRUbN2lG+i3c/gj9Hu+wb0uEQ0nTpVtRE0Tnd0wLER+GNmbamKRvRv5220jbF
l+vDGPY3O/1nufy2CCApWVFxhRV6fsTXdIQKweJA/95QiK9iUJXYe/1H0pktqYpFQfSLiFBmXplB
FOehXgi1LERFEJzg63ud2y/d0bfrWgKHPeTOzI1pQvUgjpJTuCp7KgphfKrwkT7DG0yGf8kxh7Ph
sZvRIVaegqd9XotLrkOEc6M5oTmNWDA4P5VjodlhEE7KRGnIWVIEZi1s01h4zAkWZmqHPOSIX4Sn
2BhDA8sm1VJ9ltwiiBh3Gk9GjURjhODpMrochhMyuzVL7EA0RW9bQeVaImIkFIlgxI+OmOdBzCdd
I705QzamTyRnXGp3iVFJdPL9tgVSXCJtjdSlRNsksVPvsPyOiGja/DSdKuPa28xxM6GVG0X4Gz2S
JDAcqmTx1WGCnkUSsmiHPGOSLXOBHjiDxnt3ztTmCEWH68jnJyAlt74yIyjfacprwU57r+EhIQO4
oTjMuAPCas3c/5h/Qxd/Io3pTS7kiuI3sWLRAjApkk1EMRJFURaeoPjOuynP8/XkeDswZLrKPlvO
BD43zf8cARKFgRAF4t4RRYICN9U8Q0HoUzXRbg8lLWYN2kK8h5zc7Le8BE+czI7T3cvl3J83XHNu
H87OkopecJIr7uIzPD7jKY5MBrw14d0FQAO+UTrdjlsPNS+YSutpUka8o067lX6SXedOLqHu7xjc
wTX5wPSQhuMvDJEdq7yces29mAydleLFjyUjuDMnWqwMQpvLTgcPNwp2w02aeLhyipYRwj/o57OF
bFWxMXOiJlz4lhdjPhE0lyGj3+9+n/e+7Ct8BjwSkmzcV0yz7oipppM7pgCas4eKlo2YTl7kAKrv
2UnYjguGW3rtsQQXVrzrZ6QpQfJ12FH0EP9bZXnQ1aIbRMzx/dts0JZaXpGHz3sItKV1czYRwj05
Cbq7wcYBt98QVR8Bo3HsXVX2J9JHKZkzhBW/aqU/0ffRqncsMWMVp0cN829UR1GL/HyLh5yrjdIf
+W8gQi3+ZfT/kTDtWfKf+ei2Q8Qdl6gNUolmZ7zMfzjjvHitZV+g5l7tY7FSGTbbMsD0SuJZsqSP
vy2gxNfsHVGe6rFusFlEGDUpB3I83ktC5kztznaLH5yqmhqlAZiCwEnNgMyQ+rrwq4pABA4kLnBA
xmOyzTiFtsWgN67x5nGoVIVs89Dh1yEqtek9olM6s91eDRrVuyWXJIN7iO8KUkvB1b1E+k+JtHVA
WkNJTIykjKDoylZrCqwahCvHAsGndh2LDHQ4KNwlIWzSUr6AoI7hy/WsbTAVpaUKBHZ4MUnB2Y6W
D18++7wk4WUnfG0GuOUQf+KId3YeHXDj0sJz4d8P/7CafMULGyLYeG6I1khaRDxK9fVhWY2Xr9kB
N0W4Ea85oQuocjp9xkFk+484pd5kNUrne8cp0d95UcDwE0QEpE6IndgJy7s0h0mwa0YN0SpzkUQ4
Uw7YsOOEAvkwqhCg6G0YJzq0oMZ/AkyiEYNX84EcoEfvDc6TmIczMct4Ezlb3ITWaz9wM8wADP/r
ZgzhnDf0/rP3RikoLPaJl9SKuDyKGVDrfY9P14IBP9Pc8jqGgcza4OcK4gMzV7xuMIVUFg/vC2V5
mPDPp59d4hw+1KJ7u1dj+bK/iGpthUlcP4ekverYBgnBBkYHayzM+S+i7U+MmQ+cHIj2aKc0hUkM
CnlmnfwZKPw5otz58tTEso1q9HundxiPqX4G3hbS0xtnSB5tA+Bj470zG23lK+QZ+izD9gG2PYqp
F1oxYe0jnOweoh2mE5PXjNMPkdHyRghcaB6NmQP/YOEvdFWwy+MlUh51nR4Qstq33384A1O10stW
wFMvNKSt9zyOt3RsEFW243E9PU+3YyV1f8AtHA6//3AOnG7a53EF90khj732aNFvd+dg2cM2+kdh
HAt3Ii61orT8/TeQF7TB+NnaKzYlQmcTS6xiZn7CKeOD5bXdRWebdWuYr8xzJ15cfhbx5DqFHhL/
hb+Ux69wbUFp8PlAeLj4EszMyYhS/XlEPUHn7b/YdgNTEpd5SnjB0mzhkNDU72a/b+47ZDHmdlq0
Hr8jURWK0WHGayXZo788na1ZfIXumKK7oxwcu6P8zCeeh66OZDktS1pZ/D+5iQfgE1hJThrMcd8Q
Mr/oR/b8pYCJGUnhWksLTXDoPqLUEUhchnV0xMMhrnwQvJDWxpDdeD0p01RSnzjwoKLESWKfsJwU
fQoBQMSoyJ6yQgNq7yWk+iKdPdhSfZ29AlZ1Q7Hw+b8gtit+Qdonr1l6jYGMcTZdmnEWvMCSAGEi
nM1B0z28U+anQTqP1FVJ6p7qUaDKzon0TEMCDgYPT4RBrOXwA4fuh/8u67UCtvW8bS/Aw4Dyico7
xYBBaLwFqwBBufdktTyDnhSki9pzisqVHwZ47Gi/wQdqpp6MTQTjXXjbAHjZUXESFoLZGifZr7h2
X0EQS8/ZM0dOWw5TQTRysz8IIcXNG4wBRjudWFogs3OwUtTRK/Bh/+jAe/oUMQqCHMkjdSjwk61y
HAsUYCmwwxTgyF+zdOHpAqjR3c5pCsQEi6ecrWizfBHDkYvz7Px6mv5AryecIohNr56fRRlQC9qa
OWDe2yDRz9mIerOnXGmzEYmnpWTM1jwA9cNIpGSVPMZy1uig6qI/x7PpPnQBCLinYt0H2InsvCbw
WoTtKH+4Fd1uq7vbRiBvAGnjC2BMg+/ywFNcFppvDofvG2gKYb3YpCzZovQ+KfPplEU2lb1hzSq/
vEkjQHYWFocbwq/uBj5rlQ0xvouGB44VXTBbxk+0wliKwIUBEcoiBn4yy2LLYJ4lFKFvMFNtYvNR
QjeFz5ineYDqYWCUGK62oqYXXpr6L6W7+E2c3C0YPdK1aWLawXemBIjtjvyYhnmnAGDNhNVsT44D
eQ5/FCFYk0jxoN3txy4sm4GVCOZRBEjPe7JLiV73NPXBI8UcudoLVArIJkYAJ8LX/HRmkzNfBPEn
z4N+5YeYs3XNH8OuGaKkIFvig+gesuUHRWecJNelRm1j2pssVAs3CWCpB90vThtvG7gIVELHU5Rz
gTRQ4Y0O0EPAwXDFuGh+Kl6Mi0qHocW/UQT+srSK6vpQkN7IgAHWvPOSiRvl3/jEm8JkjfKPDQ4m
7z2FK/GSWUtm/9RYAXDgMDSen+4b5lY0R6Rw5X9CO2RJtj/zhjBpFBbEeNO8ZpE1oB1l9MEVXfw3
v4PBEEt8EzndqK1HTuQUkA9pKBdNE7T0KPE9ZXkqIn3nw5uyt3A/RDfHHaLPeon2WgAjY9EQdER/
v8eejrvKJ202Skzf8m92iRU//VcR2PP0R/EpueqhR89H5Et9Kb2cXXf0hkw3AGjbwfBYg42BzA2p
TL4LxLIb0R8ku5hpOICAh9q2Ik/Pg2BX297TEYYBtOcAQ/N54NltYk9PMhyWaT4Wx+Ds/Ahx7Wef
HnD1JeYusLN3gkQLRIdRdkzgmMlt2IEGgrKVZyVASXqI5vpOn97pDXgcHK9lehhTBYgg0GPNLOoX
9hvYFex2LGmM5S9AJNj0z3PKYzJ3fNqcavFtn4Qmm/hkAR6um53oAzmrBb//+5fYmLhgAzL2kYIL
sGl8EAUps56TOUW/yRmfMyB5Ba8A9JvXgfYo4BW4AKCLxus0DMAJ6Js0L3iO6JvAjH+uOkULjwSH
m3mU+ZtNGQUJU0m6PYFFcIY6Z1mK3M1xO09/wIoZrTHqwsgTJQdAs+r4rxUyZT4FxtUzYidu4X4T
OjrmQLz2L74m5YHoOZ+8IVbr6Y29Rfv3oMKwwhn8THBHe5i+j8TAAD8iH4OxGa9nKizZRtaiJa06
JiJ4VO+qI+9fE9xsAUBDF2bhAp0OXAUxSCGejSDbiFsDUG7JhNqH88OzMZl5eq8PC6nDjf28YamD
AwYgeYTz4FvsN2PeyhGjZfR2Hu7y3iQh2/h6dDohqOdNA1IT6U3Mh16mV5vMK8VjI6eNxbiwOlZb
ggntvZilUfSUHihk7zCJEAlb37EjXF1wgCAUPkmut7ttAU+IdlioQFmVljGtJqid2FPeuUMQzUMm
BlmVo7Y/suy34+XD8rrbURu1juKenbJxbsTA6B+9rnSYxeSzIryGSvgYS5NneLmHBmVuOR4OneGh
YYmI7uTvtFKRIiT31HTFmvrvqJhVyqjSncsi1ycm/z4OfcFrOAdPlrpfww/R1nA2Nc+7XJVxH6nr
z3hYwLVbFOjbpcJvoTLuy3m1F70HKfY+VfAnJzdiWFKEolk16NwIzp5ETcLibX6vOUUlvGHX7qpv
grsve1nwRuWP8te9+0wg1T/gUbzBi/GZeUQTQZYhWT/YpiU7MsuM29icFLR4PQzZivXjeN0kzeJ7
tqsOKwEBHokIb7p6AvbjFbFIFTBLwmugRt/RDao4MUdn0oo3m+JW8bIMbof8B+MGJh84URoIvXFQ
grB6m0uBNjNq576/jc6Z2wxXVDEv4h3R1BkGOcMyGMochiGX+nOdidXdDS+NmOjCUrAm10ATUgNI
Kl+g2hrAroixz0hoMtCR9E7Dtt9roFMZwr7I5t8qvkJHSU34meewors37e+ADeBv4bwvNMjF3Erp
4bqGxVg32A0KQyj55n5TE5pcmw5r7Ev52fTKRVI+7oZ+F0ujK6UjgwS7X7ZFfNUxtZwUI0pnbSR7
FfaZVop55qT3H0LAqeMQJeo7EcYxs+vsTxcaQDg8ZzqY8cBjLDUygw9zg1pQ5+BdR/22mlNe3utl
HR0i7codlp2Pd3uMi2oy6Dyl81XJw9mN7Z2IUkjdZnRqFu+QWEPhKsSjFHU+E/n2x4zU6DMF0uqo
W6km6UzXZ4nQb42yj61/Y3UnR3L6b4f5qIW4os0vB4xByVrgn/A/i9y20KHrv6wxCsxF7Z2aFLGA
5SqT3Dv0APqsfUFaE2DV7F2Jtzp1dCHZtUADvxlWAFCOmBp+x765Hng9JZgOfj2S5i058xq+5jQ7
+XNeWhv9eRh4b8YeHbpSWKhKcneFL42YKlsedgK3S9x0RH3MW6ePCfcCjcDNAwVhEbK+avTV86hs
QXfRhGuDf2U7utg7ZnfwnBzD+3eYsOMd2kbhwejiaL3DLDYIroCbF4YHFGSUcE9LEILUOG3HJ0w5
FgY/2o3fI1aSR0+/R1yORSKvqOQ1U6woXjhZ83QH8e0ZVH+sO6e4HVU9IDarTT9wfRoselhG4aUf
WvUe8p8yFPBazu0qvC/VF2STxdc+tu7Xu02ewrUKf5QsflOTQJiiO1a4mRbgSzYUJBj2Sw/dzD3k
8zeT6PR7xiEeFfp7mv9YTsNTH/rifLNy0h8urtdxxcX2eMuen/iBCC/yZpSzI9n+UjKWK52IV/1J
qeYzH8UGAWsnYCFkiFeG8ufGlVKg8FUHAwB3WQTO8xx2NQ0+PTpMKrtZy/7Afc+/wUXx3zNNQi7h
VmmHjh6WP7GAuwprgV3vvHb6ooefXhTY6qzO3x8oHtXgb1qHm1bCSQfJP0eN4s942XdsYa31hc6D
W3h5+9ptfL1OAfMaJQSvaQxBrGrARKGk9CPtHtF6cJ8/UP5JKLcqvF4n7Sd6nOMP3azkKsjazoG8
girx+kQmD5BC5opsw88Vv/3Rkodote5gQUzXutp/GdDYsI99Mw2K8yKszGnfBo8Bszq4AXAZ5Co4
W8Apj9SgZmwRkEfndqwry/4dWCDInY+V8TMPMLPWXs77sir2FdGhXrd9xIDbEA+NNPdMajO6EnvR
3+5l5/n7wn3AUJxapoCEr0l/greanRUQNhEhncev8LYy1bTUWGJ/rT0KTUlzvhICHL4zrGtY0tbT
rfNwdIN+WAdn6CtwI5hCV3/M9F9rykA59xX1cLGE6wUOCDh+4ImGGMDJKU0mOHO9k6F/zmwX8wNs
fg0pbpKaSQu02CEjHr1aD1SkpP00GwQSUY210n34ij+zfGAr7wgGLryRpHr5TwygMwG9KHr0Ihmm
XA+XPER8PHmtn1OKmTH14hvWA0GxEF0h7Ifbjnu7+YbynmTbwIxwzOT5l+GHkY8aQW6G/BD3tF9r
zixIuzr9hmz9Wr4sR8JmibqCtujPuHM3jCnaTsIqkzPHSOudgSaBX8gmik0OgcWElIHvsenWItOI
Ui3g9mHv2gVW2NydO9qS+Zpynj5PdmrQEuR1WMZkQV3619zXxNhWC0n+uB92+/weQ+OBxZcl7Q91
/qbmKkrvGuqxlUL+O54DCI6ZB1L1mXWxVe2MUR7X6R1eqkcYVPtx3Q5tGZkj1F02gNxCOBTFBBMg
97VgxR+uPVPsxLbyXz1VRrpk3xfKxf9cXWFI/8QJhExAlTTqeuc9fYwHuz6U0Ja4bYAXxmNFMYvJ
vLb9Elc0/7IkZ7/wfnC+mldnQRaUkyGsDpRRuNcdr0WEiHDg34+vS2gcb8uByU9/cDYac7L056p8
+fdibbyiTItNYzdUJtaSxS+RsCUYneXT4+zk1gSF3iCoRpWfbUtsTMHLUtglcgznHsI6HJVdYbjq
FwwM8u8Xe4nK9F+840p4Hg+n+aZY32QYAk3kvta8SJJMYJZCA3roqPUGf18XH0bc553h5uLftaBm
cDTC9olF84qLJT+HblHs84tzeEMErjaXsVIlr4MCokFkGjIvVrY1Ks1k6D7i1ulWwkTtfEQI5usk
zJAxY+8/C5fqF1dy8Yw6JJ/OU7gWd/OvQjxKtCYkX5g/NFLnt/eH/ltNrqkUDSYcUnzfajPsk/pN
yPE44pQkjIoQTrFleanJLmkWARp3QC6DT4nLVkCz0/0N0xywrXEvzezLmUdTvn2O5EUJH4DSY/IN
+4j+gBWeawq2tFo9C4aRRVyGOGeNnvC0wbHj/CebAmKsroHkVGORbLLpe+iBnF8whTm9WQjA/WIq
+PUeuJ2JfdjQRC1gnh4+ScPh9t+FzWG8Jf2vOjdcmM64HmmOdHda2BP+fWw+kSACxIF+cK+XmMtn
e2JGVWKQXuMLFVJA3RBruuYY8yuWTc0Q/ZIYTqZn1oF686QlSlbe0iumM5lXborrVqYANjofyFfT
vCZ6DEILL/+TMWJHBjSRLDJ3H0CDacvxI8WcPyOpicnaHZ6szGuZ3y4xnFKScs8DwEcMr7CydFVr
0SMd+wrj9WJyWT72Zlxicbt//PQjqFPXH5yJ9f3g69B9l9dAZpBRJ520Vh6eDilsVPSeMP1c1liX
yB4TN3yNMKSUI2syQFi9kZdq7op3kDF8HraE7UYNHkVQj2roseMy6PFI0tfAUcy60aKi2+D8E9yj
M0ZPcMH0CTvmsblgZLwgXCIrHP5SmQ8vQUE3zFPo0KEUIEyOtjn78PT6kTSxELdRkkBXgBkRwmpY
Nv4AHByg63hZ5iOR1ZQnWVj0yNnX+7KA5R5pS7zIqfnl8SAWtKthIus2DQfB6xbkM2lSBc8FtYy4
rWg62P1ktZQBLVP0bT7p/gz/YE67VNYPxZJ1Da+42umjbsGUhAn4M36HVD/p2b9KQq+9uk3MFHVb
St8oa3RiXeUXFft7vyNtzLS78fpJiWu8Mu8/iRrVox5ofFJdguY15Q4zaR+8Z1/Tpws4p32IUnP0
VKYmcZg6hEntWr0FyNHPnkAN78fBDE/jMWmbuCg6ZboU/zq6oW+D/g6vDy+WseZ1287FUWDxPOU+
agCndwpHn8L+Fd5UnLLu4omreE8lwW6kBWCJCGF4df0xoZbBJ/6l9wpJiZABmPbDIIE7A+wuP3xl
oc6uVOhrMHXuaHnS5k/qvRW8HdO2jDG/xNg8gmwHLqN86VrzGBxFc0Eovhs+faA5tMDa7Ou1SyOg
EYbJbODqhjGZGZhYl3xchgkwWoQd8tLcPQLF7pHNFASXhk0g0gQqc1hRUoV3AE+DSsgux4fHWjJW
NyZyeVDMGyHSpsow/5iIadid/qqxTp0IELcn0bcsZ5D8Sz/BeI90qtCO/GY3FrnaLcM72fkmOYUC
ieKxLuXAkm62RBz6jgal9/mXpCDGOoPgKRhSNEImhlNn98N86EGLpdE2Bg3kQQifOfsxdUHt4eS6
5Qww4OM94uoePPY9gz0gBdXj3noKXRWdWHjl1P5rOP5IkOowep7pLdziFhZlbIq0V3gKKJrKxvV6
WlgAzDAqx5gX3SPeYCyiZE+yiPf3MuGyXFkYklWo2HDyCs478WrT3fgq29M9xc80/767zth7hYoY
K8NudVl+/sreAdDuIRGUrqZ67T3IoZ4AsoQdy2VXcGR7Pb6Y9pu3Pr7llIaY40Eqbd4gYMPeZXr6
+DoCjoLTjQj49MgjCXLGO1XezjNzqfb1RJl1sp0vP+hZq/gb0mf0YTFjS1Vxmz7LcXn1GpzOmAzT
G1levhL+WKAJ30PLPLXkUc7uvtGgh4+/l/R6Jas9P6cHveYrHb79rF7x7VTV7ZVQewQflX6CSa9M
yY1I4+tYWBFQiCC/Nabsdtex73Zpy9nLxAE+fCPIo7ibnvEHh8R1ecUKpDy9xL99NPi6l22++m5a
7M2FZ2S9kFgVtuqjCr8yDl+a0+WO1ZXS+y2UXDgCdSjtz513oe7wnDy6NLYmIAfRv66QYQCagrsp
4KVPe5AqQZ6FADs5JOB893mBbTYb4iskCKwI8QRqRrLimksAj8VrclPB4d8v5xGffXqJm4HCwihh
Ie0Vp0QVwiGiDYInjkWc5rO0d6N5RxlVuMNDAihu8B2lmI91smCqLrPEpNTqQ/HI7Df9Godr28Uq
lrPVnhaD/hfPS9HuUIozR6GzZQ75c1K9L31Jz7pk/IpiwRoe68OIv1DMGpRUfnf1M2xYjdwz6pnF
tPs3Ww9Hd3axcUyvP7SXvwJj10NpfBm9PR1QEPl0MoUuGZz/tPgGB3D33JdLNS0Sw3KqO6CcNgeM
f7Gtb/7l63zd5yK3yRkQJrjB8cUf4A8ouFpcKDvV/8kUnl3axwN/T4wmojjy9uM/cV7AK//33eGc
xVj3azgKe+fZlhDJd2xfuyPtvNYRysXcpHSMH2n/JUR/PBI/lvL7hjcymANxOsXvG4SGMBBcPZyT
g4yV7lAU1heg1K0K2md5EAKIu0xeQOYGwFHYTSAq2g520vpyDbUOE6vRxy2xfd32cfdLnniG2LjX
h5x0AnZSgxzExWx65+R3Ae/VE5Y2oPnD67NZc/c/FvhIoQSNRVN99p4sIWlESafoYSnGNSrbUlbW
c2mFuuGDErSda8ITpvmC0mrikJCco6qxiz8aGv2HgKvOmsbV7wE+Wp/qZPWTqg/1FVY9uD6GjY88
CyQPQ4ynH7cj1LD3yOCpPsHQaLM4FP6TksQ/L7Pa0dFN4wJlYTLrmHj0ODX2D2agbTnE1bxy2GPk
Fs6hnMBHowiRXeL38sGGRuoN5hI+NsyBTFH7+3GK+T2VJvm4otGy7DyCWdyH5+138WKATpXnD/6a
JF+/7/5FtpXjF9bPl5ch85FhYHO7QIacU8P9iWNDjNzdmVX1n+DLFBMJyTmlHVLHDL6NJ6PhPnoB
UUnuEDpmP9ftkjaDB75WZPcK6P1CtUCqkcKnQIlQFzNEAE+qgYfy5L5W8A3KwmUJ+uW2uJplw0Bk
rTKgdKAhEMu2QmGi08WYK/rPURVfNGdtwDL5Hoox0H5yG8nHIdruSeZXEmyd+7xKMQwToDP0TiaR
PXjMI7Cc1/bcAwNFt2ktJh9Y4S7M5TC4lk7NIU/7/a5AWaXNy1MRD6lXVbqMVJu0W+RWNmQx+mlG
kEQkwpGWlOv8cIOnd1QDuIU5BOC5TltFqho0xz4pCRPH8/4tTVs3D1jN9WelFNX3NjKOWczY1/ns
hrPXFoYTVwy/Nveoe4I3AdAaN8QfvC9VG6DlyJUmxojinisyxjQABtVx0DUu7KuR6jbV1MxifAYM
3CVsLeAD9S1ueh0Igxg4gTnDL7omLfxeTD3s2nRQS5eebnuVFJx7zwDfkplcU+KKl1r1Pk1owdaA
agG5cvTE7twu6VPoPLAzDqSAEskbnG2DAWG7peXav3X/VnnfW/hJHss3jnSwK0BV3cGxTPKEgDPP
OGHdilJkfnFJwF7hYCqN87JPvxpokO8mL46qDBNQti+rv12XFlEHuM+OB1ulTNIHPqw+tsYC9o0v
QYmX0+XsnCdl673c9yREym5fI6L1ZcN2hx3YfG4gMbrUOGrGhDAlhlk1PXuzX4nNN05Ncf3DTJSl
2G9yw2t/uLhmogQ7adaV2Dwfg9cP8PMO2iTGm2fDvTHa8S/B8APby/1Y4+DMnhzO/7gAGzRPZ3ew
sMY4RJ10OyFl4/r5opJwssUQJURCkmFgTH15OUoObRoJ8cYSx++8tYJH1GEgGaH0G7Vg+69kyKiZ
amoIm8eXW9rVYNjZZYUbj63MGkRNQ9ta3YvojSHD1ChD+bW8gxnTP9/Dy4tvA9ta+lWGq4rlVRyI
byJ/GMuwZ1arvZuaPjfs1vgiNgBkGRzMZ/p5piAgaCYk0BWfYYI8oqFgxHCdBFI/l6UwI+XstMxB
VDfYQp/MRO61ibF4+t5vsycNVf1d39kScZ1q319LCxQAuB8WIpw6BulvNTTwehpupQfvqSRWalSA
Wyh+9PjlaUfsBhGo9xHtPYHrDM9B3+twLgNcm3nieB7+c62WyQfvXU7rkf8Iz1+USjSoQx+mPptj
gnxEAuCgh0Kdg+IT6nmMzegKhpEAW8nNgB/EUvfOXHYwHpz41nJc++aUazlLfCAJaE4TldIAk6KD
siZoCQSfL0+E+wAbQRx/TISVi+ebsByJeAfFYpIibHgZp9x3QJFz9ppOrK/dgglNxUbOT0AotSmQ
qrUcPOZ004eC+5lD7ng/3ILdF/lMkUPJEmix+oLYyOSK7bZ8bgoq9iIK16hCKaZl3opil0e5wuxH
pHnJvtBHNv6r9fph0CYtywTwaS6j1i2wKEY6+agEpPk+5HkE5eWyaE8wUOGAUQqIb6JLicJiSdnN
qSAau8NnWYwJ3ktwts8fpD0Zp9O9DiThXaQ410dWFuOGEzcAiqyBjdjG+HsJXpCJYHuQK3JXjRn/
qJEBvejLlNNMWTaDP7Ar5tSPgDR9O7Ael2zNYMLaX1fDETLSqEx2/R+ws53PUjW4JXd4JnXr6n+3
3+9vFh3TS+Ui4QoGqqsyXG41/GGjx6QTYm+N3YIfh/V3i0GCOygC9flwWhwqzAW0BY5A6l5CJ+xR
7+Zxd+d9VVSSnD41vDqE4Cmt1Ss01n4YF3kweXdeXU9lEJo/6u+MGT3CKeJm67Jlqy4hfaIjnCLG
fa7Nl0gdrauWqYog1FhI2ZbP/3xApcvTnVmoxAuPDgu64cQ/NPCHviGPjFc2/gTdhxSmIlg0UBaz
8AQUyGYa6YMpRwRk9ILHR4BIdytHg3cEVY5F8LJO5dCPhvAaIWBQJXT29/eSQgg63TL/MZ4fq6kS
dynRK4sGkUkDAaVoEBUML9icDMG7S4cwPPlOrmy47wULOYYOo2v4aszlHCl87LUEAPNQszPhC6dP
xjdbictfiEmwxXssDiC5auxcPgOTGtsen9/u4UKdvkYidvWt/3gHTTyAqxU/dh0sm955YOjiMyxl
E9SS+u5cRVlUf/ze9O8HUtL9fRETjYsY1VJHDs/p1HgfX3pC5WJdYmvVlTsowVc4CfCpG/Tz7zT3
qNdve8p57uAph/PwxTD15VwjBhJ4QKWwX2tGmfGrgErPYoA+HHBIfROaHeIyvGrHJaXsZ6mj/Q6k
6b3yc7ciMu3MSbkoj0/n2WP86Vs8IqL4cIpTgCbPLtfImikxb7aZVoXdlH86KeAl+frT6ZEJGtAj
ZaocSvUTLczz9XffMLCynJMYv1aBWEdUH5hwMGtqJeEq0XgkpzzC73YYUwelVXSdFlNz25IhKAoo
ERmvaPHwT/njzNV7fVtMkT8363za/2VIAkGkY1jI5RKzn683ZBxW+nVQuAP8CZvxeyxDzlNw2Gyw
v0BHHFY+rjLjcnGOB5tryo4fOHnmpo6rtMAs8ep3GwVUGWTv6hOII8PVPTadjPBPmBiRNbWmt7E5
Zx/aBRMI1CP4ka2wwHlRH7FAssBZrxAjiWHl17JfX93WBCD1b+rozoTRQFY8GWLu7X897ioWY74C
PznuyLh4BT7AZOB2TK6kfNXTX8xW/DcGjEiRd6/dELF7nsiL899wpsxIgigrvMaTft4xxODbqAnJ
u+0O4nIo81ZBR13Ku1vryDupcYy5HjUbY6Lu1GlduW/AHGDyRE9YECH/triXMAU1nEEqp2p6TYwf
jYW2kBGk1TcW2nwrqCf1hHaTzT5JBv+ojAZba9Ym/8ocONoKbpHYaS3Poco0rPe6pPdoorAslCIt
wmaDSSXWwsHZa9NnUDIgO3uV38zy7XP2SpsfdaSOnuNrmqf1eDCSN+XiPmtiNXlPhvty5zRzQNtY
ivt9u+zXDQPfrbmtdftbutyy65IJ9LS5xfKW+wkeB5uOgr6zL/tuKwOLHs/rgjLMcrKEzmNszEEY
aqpneSoBeV1XZIiciukkTwk2C5RUVNX3jQEMMWXerka3zeVwPrz5b7gO77ifoX6H495zrjhrPl/Z
fmNGWbkDV4oJmLJf/JbL8/yV6FszZTDGFGtt4hE/vo10txF0iqUykSOxhgNtZ6T7pn8ePSe6b1Gn
WbPLXoPtNcT0lKfQz66w0ymI19WyILydJ5cJjpyoQp6o1ztXcS7hSoILj01c0IzrkzW9nDLesZX0
ewskTM+1XysZRrftcHHbFn/3bb0dBOYKeLbeZqtBoI/Bh9u/M4HheF0XqBXz9XABz5cGRwPpetnN
9n2s+Wu37SPsd8ZvdehgHGI1OT6vZDp9lF64pGsfsSM7X9xO+eKuCjO9Iu0OOb5iBwnK48jaFcLo
7Q7YdHhtbitjakT0a5orsxC2HOUsR9bSLmYFBwVqct1L6X2p/8kPWBvshWGrQ8sEqpqJTUWFV7OP
nelYO8Y0pF3VJvXsfQFTD9IYUjnIQio+CtA9lkyr1PiZaFsaPkE5MIN79PljSwWv1d8lKtb5upvd
tneUmoO52orKSQUOrW2Zxz2vIPpn7ge7KuFAkqeXQNs9Npar4avB0OpCjvvntiNFhYsHSJmWKYzg
cjEYScDLb4Ndz5fAigqCSRe+DuIjCBkA1RHuntMBlNORPJcYU9+3zZbuVyYkHl9tUtyJGGGpxZoU
DfECJU6rlaveI26nwbCz9rTB6NFOTKc3PKNAbQKNMPhQQlHXdnZWelR3aonZDdMl0/K2T7qiAHO+
mRBwYiXM8j7zNeGY8CQJWNY9kfziYJahxBdqw98BVPxWbJTEf6YnPDG1PmB5k3kwDgJp98SO+uVy
d6wsfA2QMeOyI1085tb/kXReS45i2Rp+IiLw5hYPMsi7GyKVpZQEchjhnn4+euJE95me6KnKkmDv
tX7LGuY8wRoRHJE7CmLydl5L0sVzaDoityNc3nyepqNs9ZpJxO5bgKHCv1kToXMbbflt0PsluXou
SPXg5fAffOpg+RJAOQsL0IewLADUgFG+DB/lw+UmyqP85gr6RAiqiP1B8rrCr6KvKx8e2HKr6TNl
IftGFbiNV8/bu0sLBmF5cDcsyhwjg8eK8nWHP7j8qUIAyO1UcXR2KIUan8jdq0OIrmV6ZR9/31Fv
2u0ntKDaLzVpV4RFosfxqIvfPrbl8wy7pu5JWf9er4QHg74B6fr8vbcJ2W3yCcvZ/QRIyuPb30JJ
cu6td9Votlx2CMe7ADySgJfmTONNllRtOJxvSPbpcZk9qkkKYwLD086G8LqkIA6tQgMHg8ubUPeQ
SmH0H3AOK36T0U/AyYYUjOaGHhwRxSQQ0T6lTUlM6g8bQWbEaCdF6J7Z8w24wOa/1L/UIjnFw7vn
C1YanqQUeDq65DMsVK+oafzHGkFLdYuhA6Tv/JYQPkJFqjeeV+lvjhp8oywJneoXHeKzCcSPU0/E
JizZiW4hiST8Aa3ulxaz9LoTSX4v7YJzwFjejTDb5dzjffgkHRX9BItB0I/5MkgEn/VRm2c8kxDs
W6QNnT6z1AQOmPiT+33e1HNZ8jnGK4k26LlSrm884kdJtIOBwA3Zw0bwnXXrnq87omdh7LkDe2Wr
+9Q2Kq771UNppLOOnJlOjOeEffM5BUx4vbxenMvuJ/583S95lyvSPyFtyBXu3Ke4N1MiWO1cmHy2
mUcON8pVTkwuhGdSdLtuW68+aFrMyALxmHXvUICZCzXqhLCGEVzbO08j/Lp7jZf/IDTuA+EKaE/y
CdPpbQ8q6NxJ9Q8bJDRBe58rN5+ldtTJDzZ1Q3nwquei4YHIgLQybxN5t+Zbg8HTJO/dRE99On5m
0agbG2Uj/gcjYgpJfmLs/SQd0ibznxoJLO6yX/x7Q0bla95C9/4N1K/9FIJGDQxYP64bkHZHmEMf
wbYjC9m+3ox9QGSSx1Vq/RWaowJHa6goCJj+axwm446hWZs0yNuER9D1UaH8Glshixn6yyd4p/QJ
ns0aMGwsyTHfPp1JozDo5ppNyPOaNB/PZ31vWN7R07Hfkr4bsB6uxN8b6x04v+Ko0FrljvmW7yuv
vAJ/det+xJBL8ubyUtNeYV9YWFgxtXEBKg0bHuYO4LXsUIPCpvS2/nB6yS178GdHBJZlq+IkBuo4
fDPkunrynBozbv5AjPRNulEXamT+0xf6EbIdUk05lzeyn8D1QbxZ7tBsn2tceEeZmBcXOBj5JKbF
ftEjtR/FfuBMzBDUHkET3/Hk+tKuYnKEPsEyeHWqf2XnVrIrlfbr7xoNKwNP4BGgWd7oJaLpgShZ
yRVmxrJmkmQhjrSTxo2CjZx2KAvKgL+70ir7UxNC3JZN3ACOeQg5WT/LyX32bQDbYVZcKBhhztPz
5DTns8IoEhaqnQmAnMN4Ur0vFQ3WANYblqTe0wOVAjf4Ky5jLcxjdN8hTNw2XaAzJMh2bxkjg86z
+N5K6EfvXNf8r0/fD6fGFRLCBPgrUez9DsvrtI5fzEMfj13jwFdi/aDTs03ZeSBOEzDAcja74GLj
KBwIs9qzTkOMSyDbPbj3YoFaPZO0kMAIyCs0aVEYU3CK6e3F3x5PyBRKBdRfI5CJGS1/rgsTdJCT
esdZguezmH6nV+cHnw4kKsuftdAWGdjO3EChsL1tdebZUIjK7TNhsgRTGuMzmbtkH9Aeae+aftwx
I+0W3PdgXWy9RLDi3jgaEVcgWwT3p7FQDC+dV3tzVZyrSXbJttoxuzxmnHAgLgxJJ+vtIyaQGVlG
GmHZMnRvPnQK6K5AMlwBFaDZMro4qrseXh8jnSIR47Z5okUg6dOAxeElQmSrr6wmqtjxOQF4uO3y
vUJrYzWzu3F6vVfcUm8j/uhOzQX+kJ1yq1q+xA4OxJewgiWoqc7WxnBlrihS4oh9bfrAlBzgxtxV
IeVyryHUO7xiCV3JPsgpgqFIASXEoYw3k6G8AvZHabY12WJYBomSuru67NXAuLcwN2b8AVUqDQM+
SvMTc/n29b4rf3I0Bzf7+l6O7RUNt/JB9tlb219YIZK/tqbNg68mgjjD7iAMYXd3+rUYvi4aQX5d
bC3e/li7+Y3kOwm5wlJiCNT89huwIkCzNGchrmmtJHrSbf0O8AW+BSZFeU/uGxMZjPfSJsP8uuV4
0dToy30o+zkAFI8JLA+EbxbIuO4968eskWP9GFs16ilkWRrPwCBzkM2ISPogC9DKLG+x0cfiOxzy
YAz+I1SxPRM4v7V4XuGx7/xZvEHEJCvKqB35Z23bXPkSXStSmYU52i8m/z9ST+ozAEoPhAmZGRkP
zJtOgDpAWXNsa+81NxGoTEUr+HnN83/ilP3n5XHuqVOSoutlCk6MC2DGHnJzH1524ftsUV0kxrEy
qS8m3sGrYGIvX9H9XGoi9X6vCM9KtwNTga6RTacyJobMIgWBOLi5HHT8ko1DvMyoBo6QpTULmXSx
q9PPPhFqoEe7R7NRxV07tn+NYYhjUGKXWGGKAwg9KbSHbN8UDjXSgiQ8FuYJG6K4sr4bQ5yU6Qq9
AzynvP6eX9uOCUiflzp5XeAPPIU818BU3lF+UIrzuVGdMue3URTbvC9RH4FzoZ1lQvxyS2IRwAyD
HUHW7NvVS6v5p3aZ8FHbiIRl8UIFyACQ7fWw9RAX5D+faqbIlYGnrQwkLz08ftga+TUi9LW0hIWt
fnohss+Wb5Z+fQ4iDWzOW7bs18/FFZveBkJtBEl9mXBAh/RcFU7xsaqbqepfv7EOoqo4XCfH9B9i
fLzonJQgPvLGmCnmnGGDUyWGO2Cy4H15cO93MXVtjL5KsyrqsI143SlIC/4xMc0kp0Z1Ms01TwZm
3QiLzLkaLp+5GDYdcTQ6RWYEhlaT/0t1Ieryyu8gEMbIGYqzxD8FgYVCIFpwaiKpwVJBzSBfB3M7
H1f29qs9A34W18VKgRhBPoX+goOFjzzSQeyK8GEGueo/pt8+ydq1gaZIjovCqVF/wTcYUf9X7d7z
gdvhp1J9vok0jw30U4rktgRKph4tUZjNluk9QgJaG5G5ZG1B8inF1U4gQa2C9I9K1SHCuOArfXkS
z2Xpv6Lbot8N0+E25yX+MvJ4Qhn1MVDx56Auv3kocqt/tyy1aDZPjeyK0pJjUznUZsQ/1YP/fbrd
ofEz2hORFnY+5y3B7NGHQC6XfYHj1Bb+PQtqSmjhyU1b6OJaI/aZn74kiwXvp7GjEn75CMSJZDnX
3O/QBk7Bo14IDgk/YGMtyMNUPx7vwILurBXn+hcGdc4D+/rFMF156UzBu0tUd49JVwR8gQodTy/T
4Tbj5ip3pGbo1+D5T5pZrZ2uUiXpCc5qf4Wp6VV7xGPImHhe84kGlk6OMTuyahtd8OKUnxUJH9ju
DYXIuXtbZn1Mfr1ZBK+A8XTs5qsmHAME+czT9fXKHxzoBGRJBCV5yaFGOxSZyJPLODJxOvDTX2MF
wV/mKMz6b3ZOEl33ORMZoBeKBR3se0yWuMYwCOSPkdAAOY6hgZnEgG26uVbp35Ud1zTgFqDM9Tbe
0vgk5M3A/EVJF2LoCOC5oFIWzYH+PCliKEHP/TzXRmu/z1fT/pt/VoQK8I8VgZt9lD28x7Ztdso1
TvOlAApeQDxgEDY5jkDw959LnjTb/CAo8XBSGdBYwluW3lUB5TQlRNT//t6Z8TXSHtPV49y+/BRW
Y0ie0Ytvg8i2OyCNEH2+vrFSX4421111k6dc39RVOfKLhoXNKIPWluqGW2L07ChqYKI+AGC7egpW
a3n3/RWNCEJnbQ6LmxjC99H9emg8OFojkvrkIXgFaj1196WxEsWfMaHsiJ+qYKZY3BnJwbkdBqF9
4crC8j693hmIvi7A8nPwFWH/IiXsgXYPK/cIBurTaxP1SY3Rib4ucvOkibK6B+1iHDgd5m5ljkCi
/WW+7ZEmB/yLFqqMw6ijAea+R90qk6Gy4TAqFeMja+brrAL3qH7/mXUfB02f7o44f4DdSAsNbYs2
BnoCpTtNSJQGft7hvU6e4gQWsp6wsTVE0PL5cLqHFS6ddfVLGChUrgnztOCPyjgWDbt+rZZB8fXi
b+6820A9v/tpLnuNNpf3r455PFLEw2tmZO7diN+fWH9Q3PfI/W85EXzinPn+xfHrr7hOwTSV6Hr3
G3VOYmyvJSKVCegEC0eePi5t6vb7JvfyRD/z9DGQhOk+d59+IU5TGCA5/KK7S53q7j+21D9Qa+wz
Fw33WKR6m8YqD7WmtUjlsOQPB3NgJFwk6Ng1I3xR5cJYLsRKziM3FRlVimPJAJ7nUf04pUuLbuOE
sjqmMD9HG4YzAYHeGzVif0NruygmQ0vpqs2d/fziBqIe6Lvn93kwpTK18eO8LgxlefJFNdY7vRmT
XT9mUocdwx0lkwlwKstvDSSYw0vVSxGKbqf72VxNLNLHeTBgtO1hlx9QOyHeI412bBIwz8DU9FfQ
C7BCzA5gQRI7ckfEHZzfpYsmHDABCQMB4q9QRJdF7udjlrJXFCdi4t/d9F5NNHUhr9RPkKZwqt9Z
WgLZYHZnVu1y37jNyzpQHpgu0usMFUJOJiTiivVTDfIs1rfyXDx8JVehKp2RDd5d/GXH6yAamM1T
W2SP0jwyUT53575oXbbAqgqzuYwuvZgx9RdfUky+lMFg/e/xHayvr8Q64daAM4+h3KtpOa6630jZ
vmJoEJIRLgDAPomhDseSmlQHA9JV2jfPf6nifRCTSjiKePFmA3L0+etHPrCg55rTqwvOjZp+RCDj
j7ERF1Y5+bwiicovIIU5n8qJRxxWv+a+gTeqImRU0q6m7ZeDBWfZJ7Zgli2XwVEzk+cQ5rvmVwh5
Yv9Zx5ZaIJrBLoNOj69d08aWuxTxAbtaEW1A/gfMP1ZpweIkPAk0BREFktCvsM7yYAD7OQA6/7Vw
SMvGuz6m/AzyFR3vhlGjghOBl08UiMlZGX83tZgYL/KZKLoSgvR3+Mtgz5g3Xn7nHEsH1KiNuYN4
ooR+w09itxNjQXJ5lYWVFENAqxhXXlNQxEf3XwWN6rfx6/fJBXMeuGlchdX+yOqhqS6tWGU2Kc5y
5ty2H5o6xWCgjQFRAzMLSA3S7T7gBaiAPFcEknNEeBkOu5DQfITTyqINuYTBUkWbaYR5Bezo7koE
wLRYcRFfMBhx0SOEyE/lkEh/LeOhwR0yOBWdt5GxM37oXyTe61JxI1OZcQekQ1zyYm5383MuBmid
vsNsKFyC71IgYVSecNBAaaiL/usolFy1nLyQj43QhN3oIRfGxGRU21AJ+HcHuZp2iTwXNhZwA0RP
2cYPVFrFoWFfZNhxr1i83ovWfLgiQINWzKp0rl5nvBdVieOlK8IsSlPv83UQeeYYOXqGuiup/UzV
vVsCN0M1dXGfJVSZfITwlcKP7coWI5ikObIaWM+VBpHVhk0LIurIZxMJ1n8aRRleJLpF4lIufM21
pl+Ca49MjrfTU9uCUKZzTSOaKar2XYZm3O2E6FnPWWYmDBvtnm9mbIkEbbaQkynJ856o+YyCg/TN
o+xZiqfc5qQEyGMvztub8Axo1r/ReMA8aR3DscjKgAXfIirB7YI3IouJJkla3KvRc0Il3JHPbPYG
xoR9I5DDY0h/lj6qwOoPAkLy+kA9jXY7IG3J3BZ/1DXd59oA0m0b5zEdeKy45V9YdkcSn2jv4nq7
ukpEwQ8B6EwA+ydWugMK/fpYCwh9PLgN4vfGhicEaaDwhoHTpHkm+TBjRkQ0z2G6zaYDvInuIYbb
QHxu8UgyjwZ4He2JC69BlPt7X2M9cm8INL8ckh4KM3laUkKkrIqUDm6WpIWJpE3H7seWhS7DfWZx
QeEhGXG2kYDRMM3fnPQkY8VriSlw8dSpz0X/mlexfOqeK1oTWGFev53mANuLoic1696cF/WPCmhS
+byE4fhdUWhUsTaBjIyNNMyFX5a0cioMzvCj/+4V3TVBKZGDvTwwYOJkLLtmtPl6V2i5vX68WF7L
5YNmVF4AIN5n6j8SeMd571Ai6u1OGtVDqJFZQRwRG63mID4Cfat8ORIcaaXNlGdArBTgFstxaDkq
yTAHmlimIi5nzlBlqa+rwoWQoed0elfdx9mgbipzGznK7kx2NrKfxhPY+VmVAW/ayZsUnB4PymgJ
VW/z98GYAdppvdNKLrZctAzDqqkXIqQDryuJCw8Kko5DFkp4K8zo9XSD7k/lsPrVK+++kZznptvd
/90332GhnaDb24WGBww0POjWxfw51wnKxiKDt5qPFCEyoHCXlAy7hTvEtC4Xj9Pn76oSTho+pxby
kf+gahY4kqaZwey0cNtujhlUypbjMDjTvnyvuiu2kyH1+LMoD7fit+0XWHjfWCgmKAKZN/kYK8/a
PoGX8oOhBMbqgQaY8j2UEM9sVzXUUbkWaqAM7sB59azUK5ZVGenHmrlaV/8BlrA63Mn6v3vffMX1
mXVuO5VJ/SOkTKLH7UeIn8yEqpPXDP/jtPlTcbf6FXFc+vpNfZ6PmAQ2ZAA3SSsUwu6XqdxiZOtd
ls7rQjXO3Wd37yaA9cqSKZpQa2rtXvHXh5IBUf2gc/tX+ONpPRJg8gR9GwDadQEkiTQR8YB6GGBr
Krsv4ztbl+mmLFkOCFbAhVZvu3mqOPWqty34QxZa4e0AOafoF7ItJ7LgVhtpRgtPumIVKdb6/HVh
B+crF+b0CFFEV66gh++gGt6PGtIjR3y3f+PhmdQBKCtWRwruSBZB3Kbtsg+mtrAknXnwkLY8nz5J
gLPbnxY4dXBHr3rGOcUyKJ7H1crYvdBWbq7O1fk2+B/pZQVk6tC2aOEDkcfkMx+FCwPrFpZ6YniZ
q9BDPSYtXXLYWCre42EBlUWkB2JFjrDjI3y77zXz7prKr6Xs/vwozuNHOBEaJS15nD84vIhz8FFz
5cHTkYCxiWHkr/NjgpwegcPttkYSSgxURz7cu0NuoyMv5K8Qa/frqPNVdm6n7giCfEQpiTqDb62b
FAMM4E76p6XAjtyidk1+Vu6A8WtnwB4ikEiv+HzCDyCX21ErFnfg8dmmutLz5z6yBJKlJ47cb5o4
Q+6G/n+TaR7VH4x+z84dzHMJMPvmrcLccV9eWUISfD/U1LZjcgtIeYc+p9m0wRcy8O72JygxVfYJ
AiGHR9OC9+WN78NWVmxVlRCp9zmHkZiGGKDYb+6jQ+T4hBIjUwY1t4kYnkkM6Rphp+B5EGnIwMs1
/i4cBCOLf34vG+SNwvkdG2n0NPAFOw8yf4Duy8HtDe+iovFqp8I9NEg3+Dj1A79+fEOtge49VmIu
advMnWIhj2EN/FYVAcufbc1MMkYagY0p6GNu3qv3uW8RMPfqUTvgKBFxwAOJ/+RcACb+JSLQY4B3
NEfQchowM6ZoINmZNGlXpH41IDM3tODMDOx2oKKocBoSIWGNWEZXGNguX9w67fRKHiOIvukG6uaL
k5oF+IdBYIryJRhB7JsXWxcwWmbpdA0AWpBY9FtMhfeCc4rZtEOOkfu8Z6KAapJkN/q/Qiw1AdQ9
Fw3FfvQoihtVdQQBORFqhLt6QWL7hS69JtxGb8pPiOREtyNGHdV/cwZxETKvGaIPqNDuhQC/mCMV
ebFvJaD0iMo4RYltXYuuB19G/g4MIug++w5xlvQXU7EFkuQhpKEEhj/Ixfqs4L8FxUV74z9yVyRb
QJ8J1/D6jozj92x+/Y50o0byK1CqOdWAZGYTk+LdPj7LnIRX+DUFSLzBD9s6DPOhNWb63Zc/sayE
2egAdKz7OkOgU85fhvM6lVsLPIV3/318NwGF2+PCwDR6lz113yYSH5R357Uh7gh7mrIxMIG9kfoP
cU47EiJJGw0TZxyapa5zUay00WfFHydC/+Ortqc2lLUdJbozrO2I/hgxgN/YhVY4wIXN0xWA7bzx
dIZKb1ESLvrazdRAqheXdJGPS7cTEWxE+hdqbxvxVXENCfhHHQedC+O4yH6u04L0V2eIWLUs6DUC
CIRgZHpHV2S7gNwTIaaU3z7hCn+IQVM60w9KAt1DR/SqJgA+XO8ggOQVRLCGCkYyRJo4iZDCrx/o
/DiwVRTcvGQqFXzYiXz8Y9KYbJKqbsuJPCYK9cm8q/2tZ8XF9I5H+boy7nuELSAGSd45qG2Qmf+9
sEORW+fWcxM9igfgvxUTc6NuuiXoewq6RoDelSMRhZgIxA9TyG15eFIrx1w7RO3hOc4O/N7hN1LZ
eAFFiqnmZJrd/Iz9IuQNtWMZPHWxFuquX+tknK7StPglU0DefFl15gUcPGsl4m6ocCcb/H7wOsRk
m7ec1MnjkbQPD70/sAPaQfIXzQiNPxR839rd+bnEvDtSdT2T2+bZhLCz42BjeB35bBP17eM0JbzR
I840Vi83vhemP8ifLg3IztdJE8FvOBE+sQKrTPIF+ttPXMw4L19+I7jpjjjhAZEztPyY2UEa6OIB
yYiQHC33Q5y1aFMPV4bswVH+o8d4EVtsc6wWaF5QAhqnwqIfKICanSMn3eCgMnhaCLJAFcnG24ej
SgkdYn8UUHyQqUEniRHnOFqQ+OAVeyTFgMNxFFGFoycH9fEXzT2PLdj39RMZ7ezNGXxOQXEUV0Ch
wOdosgDmSe4zZR/Rv9IVp/rIR1MsMrfVVFF9JN46w9XZbECaoNKYK4Fd92zTzV5AfOGzpgkr+P58
JqwU1Bm0b265oyxMXxMc7vScEajEc95NLQN5VcaAsNUTYcnko3zP1fcASwKAq28YcXrh/AgtNHdk
6YDGORydRC1596VKgR8ZIith9r55KuQyMgZVRzb2nMlb7IztquL3olLk9MJlynCx7Ogc4X0DcHbB
S/sEv33M6Tt4gAZWAE1jUuNj/X6aqYl3TPafv3qNRWKWrY73jQ0BhgUWCve2o0Fa4vUn7NHJiQvm
+34tPGG8e0AlsGkgWVBwzhZ/jNsIva98+lLAITWxPPnYTErZk97hd8YBuLFws8ke8gbEsmeKh2RH
BJtjPgGGmaMjHxMOPpwZsVGiqyrXBXniBWmQ+ogVis2MO2XkYGfmwqRG9sINg+SlY+nleJnhODV4
9tAXceOzN5LPOmpVtJIkLe9VIR3F8ed2xqxYqtCtVcCGvH6T8DTECouX+0rE1uOipwjpA5AkhQ3Z
8BJJbW3rNZ9I0raYYQYUYrfJ/RHpF/J4DUgzRMt1pD+iO8QtpwxBTIR9hExVKt5R8KhEMOdfnOjI
735fPylO5A3D3+Mz76iL/EwqtgpQviW2EWFKsy95CBt9jlLVB2pYzG8rwGfFmfYIT8DhjBCoCEqc
gYKaKpADHFcwOAeUR3hmKUxW0VlTU+YjVcPCNe9fmzdyPm5e1lR3X01rUL/PH5Jp9O+b24RHTpo1
y5JxD++nM+wkB9EM6tYstC6y27v5dOCpGQN12fnIiIfCRfkCt7DEAMqDLK9ffwbBxdrKXkAbo02p
Az312XUMQMrJK6ezCQ/Z7VzQTMAajqtlo0fZK9IVZCEklK3Rlewx6hpKKKsuUxBNW7qKbW2MpJLs
uvWv9krwdGJAt2Pxi7LHNPbm9Zp82dpgOtDp5YvvrD/RkpCSvBzRuvYrx6z5mG3TeU/yB9gzyQvm
KLG/rTPthIIjbzcG4gViUxl4uxiXYoB/MmwgMpzLzVe0pDK9V1IFlQNrAY6zqany0CY8qfzQCghL
UP+j3BgpgQ70iGGOYZ1jLZZJdTjlJ2JMDO9KyUk3eW8J5qX4iHCGt1NLtpsIVfTS/vJR8A9OGdFh
Zcq+sh9CZDJKaPgEzFKVoIVZTUB45laXgeoUGnjwjihr6GAOgvOd61H269zhwmOvI0APxT7D3kXe
XXMeVu9uTsqjNI6y2Enziy6EmYUNlYyr3P12LPYeTzmhKGRsEUCTxwKCu/CJ1rZD+wE6V01lXzIP
0BXPKupJeOLQOSBkW1RR2vsWf1b7B8FnhnNtof3RXXXcgyqKdYBfFJKU1CVgPU6d62JO6RUOu6dr
e7986QQZej+mT0+8aXd/HLTNSBCzyvEQoz7rXI20hTnyJihVkcsMf6DH44TNxrnhK3RQAvSz+Ip+
mOs0R/qQoUPd8+jt5XXjEO3euiQ2T49wskgXvWqaqshUIXuuDx+G2s5IW0Hl4/IGtZUHZlre96od
0EdLq2S/70NwMd6hBdrkPguwNQRj7o5LYkmSfX/40xGHUhHWfI8YIzVrz9Ml7EyKgMNWiKDxU9SB
kvvbytN7TAxc48L+AXxJYDiVB0L7h5lDsxHFEyMQ8caPvRN4F1sUytUqPcEIxMXYFQyH46a0WDBT
w9HhmiCLpvJUMZAS8e21zs6clW7/cUiCYBagpY+I5Nzehf3Icy8NdzIRl5TgdAfwKP6qAdandKj4
ERl6/fF6WdT2vvSQYfleMFXdheVdun20YeXA7tG7508iYf6uF4OrNEEujTRKt/n/w2l9EtGraz4A
D2zzBqLh4adP5bHxCD1Zjgx2g1owZqgb9VPjq979F2q+6hcLQ4svUAC2PUVGzxKC3LzGu3ApQzZJ
yUndZs+777TbysF8Ry0KD+VxMby9gOg4RGYow/hFgzfx62RnkcC/wihEgdmK5R85UD4ZyOcrG0Jg
uREIglm7h85N4Edtf0MiZxShPORa3a5Q5Fp7HGb5aZNkmX0mBw9DynlDEhP+/SBAhj6mQPGfIzJS
fQuUjE5YL0Pl6VlrY83zw0DoQhWAikqHYseSsGCAd84bja2Dm/C9TTUnSv8RwDmyby5OQS5WBuyG
QDWSCy/Qj5icaKXjcu/CTTfQPYWCEREgl5DJj2ntN8o0EWwuQqopMKEzDHjSfqM7yWNBDNht0Xq9
c5gVnngaq6wPRFG/RqtSyI9dBGSMXmcraYW6Tkaq5r1+eOc8gjdjOCfyiX5+uCaO/EabKWpuZAt4
UfZDzFmmevvp/vub/TW8dQFnuwUm5E6bvz3nA0Gy7vSxo8fJ1h4u8aUeWkhmszHak5gxcnskHDHW
ylJ42Op210zQQOKkpmVwlAJyhI3OL/BxOFluBdU94nR42Vs9RCkzTZPpVLUX1XHBOTRTE7b1NwES
+d91R1Zy73GV8X+b5B1s+BX5/PyxcaAGDcz5Nd+nDQq8f4Q9RghdyWHYNKRs25EO3eDR1iC83Zc+
G8AQCPtjTir4z0lCWqx2OHQHvlOnwKvF79h0E+KroCRw1aIN4N+lOq9XiZxg4nms1Z6qLmvKfxnz
cDXlsiPvI0KgglOOsOSomrM4TyH9nP6S8zv1BEiyXZ9r1SHVu1mQq2TXSLO9G1HFvXddmYHce4wy
M35PGPt/aGctbshnzBweJu+V6PWe8Iu2M12XePROAx5IDGzkioyfj/RLwNKhGw8TzqPJfZ85y3/G
op381ayFZOfYf0jgnU/jwSYswU1cSD4Ssg/AEfgkbi6FP2cyJE46Zjg+Xk1wk41R2zCpNANwz/Cp
YnFFFcx96eioScefXu8D/glRlOgJBCouni+3RxPm8LLcWAXwChKInk+bkiTTMUO83pws+obG9iVv
jNkm+Qp03MZlDdYMcbPTouqMqPvvu4dkTP6WyN+pH5kZhxO+bLny2Svwn/mjw7AGQlxdQ910bjUf
DTFZQ8VXvqzFRbGr/qA9Chw5PhqHJV+nGAnhNdkRAhtnjoDY+3MyFtRVwSUCi6HQQ1ca4BBHOr9+
kkMz5veOAkoQkOjc/nyO4h8z3pw5EHsjV/mYzivMg4aLHQMdQ4xflA65sGilx8cQvCgyacQi4ahw
CKQtglNCKkp7KgbPkuF2iC3ihCeAj1eodNP4thgS4R8+KHLMDyKAOcHAY99T/qdkU3+CNoAku2p3
1V3rnJ/AcBdjiOroUQMKQ7XNKQxUgBH8vkSVmvkl5vDbOnjO8vjmjsJaBNMkQ6NvvqHQg6yQPojV
nc/DV77O+cD3o9B6ylZAJZnHadhFiv/8gQjlB4SowmoYi38iLQ4YuhAFkZqMrHJjHD5MnoQ5/IoO
EVhopFHrWIBA5J2M1Rv3OWwI4WLj7fer8FSrowGgob00oxrZg2tD9XALIMuQHGlQCah9BgSdAYqz
tncpee2raf/3pmUB36PsmH8F2k4pzOEJODvOVHUo3IVXj9VRwrlyodoy345AN8H+KxaT6YdPQRtj
CDob/ceYooRk1QieCiaDnaZOmENB8LiiGDqvBA6lERv7lK++4QRpzvhuN0ydCZ/pR/YskPekIUGX
G4K7iL7DrzxB2RXUG/FveCfktcv4NRf6rhg4M8S/N6cV6gd6zGd8+nOMhAtjnW2aJmiqiKq9gbR9
hDWUFRxm2G05/lGgWT4Jd+8YhFLddhHXu1SG1xUSqUMdScSDNYqjHCjC4f5CqaV5rHsDHC2PZWmT
vGDNoQoiNhHBSdIoYhIV3iF+Qv3jpxQQjk8MD/iL4VNq/cc3HEXnOYoLnmqGTfoQCHC6UF6WHlva
Y0x6SXp0KrhUDd/6RUxcEkBy9YvY2CNgJyF1YPVwyeADcEAxiBYTBNuHfT6ih37a4hrWHH6GolIQ
SUC2J3iGNZMTQY1t45SiwHJK7jm8Yr13IwBoCUgvWmgWojdROMq44phW0BD1dgBuZtPr/P5+UkhL
QDQ+AXB+zuhC5HgmWMiTzrfzfQpSw69wxWPjoOEZ5Ry/8EkDLFrwmb1IaHEeJ8H9kM68VImDKYAR
5X3mOQ7WbSQe30Wzu+l2joDzRfwC29nPaHPAFT92ZjJI8hNebysWIt4tackt9fVvAvTMbZu3sXyb
W0+MArPUJ3MuZH5AReNYZ0tiKrp65lGbvIO2BStnMYfCWelrYUfr4RmWY0FoVEt40UUnR51MSQml
XbPX6/Hq53H0eXyzxNi3c1LKXwwGxfx2dcXO1WOXTrZiR/bqkaNcZn4omcJA/EBQicAzL6D/hEW5
KXFpGzUeaGZDK31DWM3NWMsE0xAhSfVtjaiVRFM/33ZERJD3yjdj8+T5SFHtFd987tHzmf32nP9L
cmbuHrmySVuQZZWH2bi+fWeErfC/xXphrZC5slBJ04owWPS5EEuGDdReCo7e2dRrVYFSBnc+0MuG
/9pHS8/ShE3EN39fIaBhs6c8kdBjXqpQw/UVDmGr2pszYbzzZKXMlAkTBFv3k5MPF0HCAlcipH78
eCy7Bqg44eoMWJ99n4C3ZczPOG0NXgx1QRDpnf5zR16QqmoRGP6RHAz4fkS4kPNB9ztm0go4IW8+
ZVUIlu4z3ostE+3CZ6Kw+JJtgQ9vxCbAbznFgMX4VtnEGtBzJsfnVl2YOmIqiUSD3l0BHpFZzo06
LQgWCNC6lF4g/lNWBkmKZCIkT24PewWQH+IO51B6boHXSW7kVACrdBhVAg69lw+Q0V40Y7yA+INg
5O9eIY6fgDsJX4uxtfejWhPcSopHx7l5m+A16Qky4HVUelf/hsIFcQprVkkt3fTxN8xbgWo/huL/
kXRey40ryxL9IkbQm9c2QBOOBCEAhF4YlCCQBL03X79Xz45zz405MxJNo7u6KjMri8FTWPRIKKKK
xtUO0Sts4KVwYrQ0z5SjDmLqDadX5yP1qoRybDK1ASCgO0GSfBTBOhteVCHu8573qj4yx1X0ZC0c
G98SnGL4stOcBqj0Ym5yRJUAEVRxUGybKwTcI1shC4zpqWaXIACC451fqv4vR+/AxYNubi97CIZW
YPLl4vcVNYPuRS2Rj0egoXBTDahK2jMX6COXp3e6nzY5+g6TX0zyRoBlrfzHO++YPNsSfdLm93KU
ZySV4x7Wr8/xnYzDZjri5HFRI+0O2gHV7yVGkhEyE1csEEO6WT991WLUEWjyUXW1HuZ+E1lvEGxQ
pgOdpMNa8sf6z/5Bgsd4nYdOB0/hLehpTpP6z+M3050LP+dIHFEl3aXq/fP022i62j5qeDSZK0fC
KEjaFTdJm7GwLlZ6DbzEyLQMLcLQlp589kMJtYxTwsZp+l2sdJjKi6BS3kv6jOSaCJ9BAN4+6FDF
4rfui5yRSQCjF5S/Vw/9T/MujxdDRRtt2moQL7iz6+BMYwieNp2dZuRV8xesH7gK1BDB68p9Zc+y
iZ/G2ljpJ6Q0a5Y36TsGq4XRFu/8ZP/uqBls53eKNzVIZ7yq7pSxO3efrxzkYLbjsh9hCxfv/iDJ
0AadXDQQyJmVtUMfFT4D2is/HkEscdzdB/6EhmD99iVyEN/w6+0BMNfdoHnmibEwtIhDEXVoMLUs
ar72djHqJrp3V7+bCZjvLt5MquEAUE/vao3Q549ncBfJ3SDfg7p9JvuVIj6TuWzUiZLabf0xym96
KwYK4InIA8n3h+YE/w3kNgz2oY3whAuL3Cjkme7dIIZpxsiZj3tGp1zzFmqMu8YYtvMU+LTabsaa
hlEojoIQOKCfZgwoTsfIatoWOzwNR842eZxmm4XT2ZjU41HW9MTYT9KGLn6HW4xWcHwZqSHM+Mg0
VWuFr+wM5dAInE801ajagk/DhQwVDYmnczTwOqeKmxPVpoeN516dov7WdhzewD8W2IwZyr7L12r0
89p5narzmQxOZR092hBJO+/eP4Na8m56wChYcheYcyv8pLkRR4v9uslkvO3KvWkEDB330CoaFkSB
6yAG9jTO4jB5WGvdcltp29SCsMa2xuAGMkjR/z3EIIzJGBRu73vci4Zqdmtp7MdnYPv7lwtQGP1d
qEhfKFnjvfxrF/0RSAD/CjML+UsJQK2xg5ig+/br+EeR/gC+YlAVHE7MUBWABZE/FVMNNE1pWB7i
7DTDrKc+8b/3chQRafHo1i1+nKuwI25N52eQkykzq/zHFv6tozrRQAqF8YeoAczz5V5rMG0QjQZf
xWXwBrUyzPs5fK5nTYQ43rP9R4rjutCxI3nGrpUJdV1MmQTSWNgfSAUL3e8+4WYMH4jS4I7hIsgp
pfN0qPp8McbExD9jEA3Wh4/aiSgTGNRcM27EmhQQ9nn7L2tL0+yo3/UPzZo0NnB9MElj+okGHN1X
k9kQQavJ+HpOMuDxEQI36DXHGC3Q0sitiGnYDZCvkX5sUT9kGHNfBb8vCphJzr2x7vtIa9lWdP8v
RMGzP4h8BdS80o2Unse1/5r9PXh4ajqwAprG3rxm7eRl9bp0Mm3/B6WdxQqLB1wokMM3wMuaQBc0
bqjXNgEffIv8jtN2GwXxlrUg8i9+70EdDUnWAq2Pwa4d80v/uh0vMxAH+x9ACuTGXVEcxxgmQcj2
NKMIGalk287Z2vyYZvTDb0OCHvD8pUwOktZiI+VJIDSm+fQt82g4p3HKq5gD2wjKNQHhBwUbgDX6
ndtJ/urgJLw0MSNGGvwCZ9wW8o/2wGnwZioi/F7x0RHp/VsUUZS2fe+AgkKgu2XnT+ONQifieayu
nYH3e+NmFm5+WD6wZoNTgUHu00f0foho6Cdmo3Z/xtMyaKRBYBX+kT5JkxBQSRxJHTfSBaIrGOrh
eU1fCj0IWYSvYmmxeevIoPN15hbHL82UybI7i5+m4rPUhg8Y5K3a8DHsbLqAVwkK2F60V6Cxj40s
IIZ5O9QZe+TFW7VArycKtzlh4k3HK7hAiCrYePE4sD0WO7NXHq5FbPeFYPUSsISNijvgMgwDGvt7
kRHpeN8bKyOXxKLF3KOOfwofICKJllyNdmDeMkrvE5ZWMacX5N2/yNr3oDHd9EDIThBsiApn+J7w
/w3ushNwLyAV3MFtER0i1C/nryUfpULWtpNFhN8eeYZ+Ujbqw4xZt15SNb6sFrCpIuxNJgGt1R5S
L56K9d9gRlW8uvH/Gir2dMEJ7sBeDMIg4t1Xyu9Mfa+N1gcdViQ987QiA7SR6VPwmAogY/3Q5zE1
cODpVVsVNJnhAInwR1NQhEk0/I2WJy858At0qz8KY7zoxQHRenkRXnKS8anWO2lkpHVjAEwuNOB2
xJokzSa7bgc93A44o3xe5nWbFxm/lRjzv+iOQAL+FgnOtL4xTJMdph0RtpyQsVKH8YWyCf+fvdj7
fly90n8zOzXI990J+CrJxjEyjc5j6XkNhby1lmX1ZCjyhWcp/SzrMdwOCZzqgR7RVTUck7ljA7CT
R8fr4K1zdjwDdI16wt0KyR0VfarN9COL7XTI1OsviiKGTLZCWuCqXcjHazg+2DdG0MySsnNuTyoz
xrBPmRoZoUXyNBJa9NPxKB4KOPCRt5Q7nZjYTsp90QYuGGY8UEdkjL70Wks77CbL5oqWKlSRB937
3Yu5hSbCAVv2q6b1CKxRblskc6J6C8NqrePNCU0y6XwLXIJVHbE9P5LeVhruGbUIhUb6c8YeFyh/
oantEGFTdpINwSlsvghMNy9A32I5jKAoLANSWIXW/jelww2nDQtaJuyCNRbKNZO17XTh+5A5z41x
xS7HmxQFZiJZvfM4OvD1Nshi6JrZk+1Jv7x6GStD7xMrbxc8NqjLUj0c0cpJmpl5OqD1N3iqlrRC
KgGGVQ4UjacYt7PCccKWkiwks2pn9Ll/eiIvnmp5k0nMuxs8xy6yMy3PLbmTHLk7Gcn4KWI6V2SV
7nQUBcHCBK5mh1T11p5X5sBBH5gEBdmzTA3JZULmnJyd5bWM9MgtBnZSJb6R7io4IU6hcfb4a43U
AlgXG8I6ODNZkaSOlg/Xq5hB3v3BgJiZmW6e58c+zS0u4ploJdOtSuJFxHsNHZ57HWJDnCdGa2Z6
Fp2YYE4kemU2uC8H0JHnMiI5u+E6gVo0fS09eKuzqsXy85GNM841ylv79NJx1fvJLWXqLr1HYID4
HfBcSOr9Gxylbkw3HHVkqKNi0LUKAGACqlO7bexP4e7gre7C206SWGVENtyM0FAyORJ6pWH8OC7j
5MhQZ/YKVSXBFdZKRF4iTcmMtL57CObs9YxYw45NIsJvjxDNfAgB7cXRZ/1jfhKbDMbfvSZXnPsj
e3uAzbNEy7ewUwkx8hBDZIE1hq/hANx8hDVfccq0FyVYZYyUfyQ21uOn/PeHzvTO7sFend1hYLA+
YTtofl1mtWBzBEzmzYtrQMs+7ZdL/GkpuMZDGJg1PoZABFzG+RpIv0d3Q/EC/kfO3f43+1gyTSrB
YmQX23tl61Ts7xuj/7DqYKLR+FG0n0EngS5n/ZhS9BY1CvahIaY1Wm6k21BpVvtP9zpaKWavFpaK
iz9SRt7QpNcx9/2Os8/NqIv1TEbA1KNp4nGHMPC1hz3UfOAWeu0vC50TzPHe+CrgzV3rUMCO609y
yaDVAimNexwXxHw+F3nADhfFf+flTnomvKHj8b5493L9RpvyxPhKFoKHNljivz/BVyWkK01TLuLi
I7rO4yN4Ia7OcMpm/Ioe0aZYcnvdVYE9sZsTNaLOXj3h8vNhi89xywji9vJ5C8WhY/znUyRpCvmo
7ecwXCQszTfu8siy7wz2fsyRVGdPWfp06/G8TGStPnRaCzYdWm3iJdzf3m4/mELBXWdqcotqLdIo
op5jBLjHJTg1fk9d/wWOtTaejO4sEQ5AktSAVbWDmnsV6cPbEbsqL9aR1Ad+jiGk0mRHPPy4SIjI
OqKhpZ5FyFz53idaLrrO8j5hp57o0rO3qg6syhatn7b3P5ds1p6VMc9WMjUXi/nwYKb9L2hUXeiI
VzRvE5MdMIT+TCvjpGaSBCkCEkqREj2uKkqxJzERNzmVmcdpIrJEmmHTCXew8L9Xs7Z01Fy9XRUz
Sv0gTy+RkALoIO/FBb/qSdaUQNjXcdX1l/Q4kqYyFVGvJBN77LWm747GFIpBwIiUCSvDmUk8HRUd
Vwf8KxW+lMUyNaYxlV0T2Yy35eaaLq9pimGlx9vKSnonL7oGkfdwZfGCVY4Iy4YkpapTgi+Drfvk
2lwKzL/WqzGhgBfwTEx0IQnZ0pxpCKRkqV4RsPQJpW66/jZ937NMV3DSLD7nJklIGYPrXGs7L5xV
JT3pTJ9Y/JKq+FlnYi/dHhkGyk6nmXTZm5wwynoI9k9FVj8+Tperkspcn2bRTlP7BryOaKAZYTfc
14qE7jkBotgqJf23C6WCzTVRbUD+5t897JDHpbmFnkTbVnhsrjimqI+NebicyTd5DA9JKZtcbGi0
IbJrgSgff9LNOIDLj3jqR0XMxYsnvshEA3wVr52Q/F7SzEkJqib7HG7dS5vK7l6zdRTjleKMmaJk
HXyQhp5fdUaCpipJTrWmDdQYtj5lk19Wp7SKbVMDNpEjev4kY/F8Yh3aCxTXvIzaZOTvhR/zGTxS
VD7TLtIFdhWc4C5eC22Rsiljv2Fs0oo3NC80sQmTGJksozNsqOnc4eTWf9xaO5k80vQ5Ib1bFidb
ZJ8DNAJPIxNa8LAb3E+XbHPBN2vwES4yRUfVP6nksdMrHiR5A9mBl3DlcNj2zg2fBkII87DIJPI9
u6bp8LEusyUpqgwkcZM6RpVlE++RvB/F8WLBrXU3KjH/emXF+8eUJ8XXtDPk6MK5BJY0EfPOxKcf
36klHx1goje9HJ0uX0ph6STMaFpxJ4yasH0vOjnsImUZrvzJ2z+4ceavgznU9SMYMcvQUjYMufke
CWi6rje/0ekU4J5PSL8EQDSxJeuYjiAZOtuMbP9Pi8GvSEAXJFAeHeDPk2YwAt1FI7VtQuwMdQuL
guA6UjTnfNkrlmPRbGmAmOfZ5UcW71nZhwBc0K2B5unwV63vqozfXCjYT8jEmMUMyAXh7pAM+7GN
MAV0W5THI8WdzvcjKIDXx2nEc7Z3lU2TDeP2JJIH5qnM5xhNDQKKk11YbpzbHwHoRTxfSQ9DvtBC
barslcef8vlz+uNab6V95ziN3KA9JszfMuZ2RynHtn6Na23I51CBwifeRmwblFdQOM68rzNcLkkz
3nyF2GR1rbHQiq8/1XZCjo25rd//NuWgMJtJQ73PujqFtluNuNpwU+6MLaiY6P7YsJzEdhTuVUAJ
z/1sAKs3xqlr2iCS0BjYd3QLSIpSDZ3MEiM7mVDGzuJ2UxhKKXHQ3m52/UoXPr1wOavD+Cc2iTCt
k8Ni+14UtTCT0h7OFmkLYTG347lAcBidPD69iSQRLGq4Egh0S7TsUQlajMkDek3vU7hNVdEBSiKQ
+EdSoV7Bg3aauKyNxuVQ18z57U0W6fwwZm7lz2NqSe/nzAmPzA99TTiaCZ1OJWnbL5+t4uYzB8Rh
YV93vlpM4hmZ8mrYWx0Gm2Rx+bK75Z5Ts9EjK9pRyRAlnsBRk/gzjc9mY3cicdKmrlAAtL6yqXE2
vwUw8pc75gHM476jSYPnfk0wZDNXKk/0nkPx5uQ+wSPJ0TJ6dCkyB3ZuEaOQrNzmmgHxsdnxspCL
relWTjv7nqMMtuQkp6VPlriERjmtcFjtVscrb4UWuk2x8uZXoewwusGDnMYpy2GeFkSctT1A7u4u
szexfMelbrvrrUfL3VKgRJ0QWxeeIcguF13UI4j1fyrQ3+qRJlUVM1nHD5nqJBgSqOa28lYP5Wc9
pcAeDOFjeZ421ZKVeKiF+1IhFylr3pqW5SLa0YJICTCYEoWJyEuSQOtrSdQ26ZCak8vC8/w5tvnt
GEkA6cdrYiPjhuG5c4LME/4geNshTnzF6oIGS70xHUF/UF/U48o8t/cxWnxn/bD/PTqrtrvlCDP7
exSceSrTPkpCrKXk65i+cbZiRAZh9R6e/RUtvjWWc5+HaTUwVz+B3jJaDWSGZtId9/Dq5g+P6n2V
e4AYJoij/z+ZJvbJrBMpohVi7ZmGfMCg8jwGoMDyG2UathbFDgzk7TCbTfDvj0xf7L34R83QSyE4
igJBPJei90yWEeBEJNvqPt0yU0rGm5kPBySWvaXhnvieK59LY2pif/EiJy/ffkKDv4znhMnVRUyU
ssE3jnsMGWpgIvf0GVf+nSQ3dxmtgFPAXphsIMlY2KLM36j+rW+mYuCOmuOHdRUfuYlYwB47qeK3
WyrS7Z1eXsdkj2myUSvFFeXzjs9sG71I/gU7aYBt/XlZTxE5sW15EC8HScXVWcTzLWVlPUZOwDZD
CdGegUf4APXnH04UkhS0orQ8+obwy+6I/fgIYrJicYWRF1KQ2lg4bUUCdAAcYGwrZwSHjPWYqj5u
BAwKp9PXfjbdq2idAiqhpALseRRnU9LeUF1cr4XL6XJTIG0riSGptW/1dpGUlMAJRRY0wYS9t2w7
9msTCXU69Ik9NsFS7xiwgGSVvB+MKiajKlWIspN3cDjjLyYHmnKTmySlDhtOkKh6VJAYbMx8fxeE
r40IQ9sa3jAxoVl61zE5DYOTJEMPaP7LAzzLCe0pZ8HEdqD1Q71e+VxRTpHzSAoKzfmL1SbPGDY2
UNucyJEkCXafHFGCV4wypTW+IIJwfNj7DrYlv/0nMgouSAfQ8A94ecJZDRmJffrNQiuUoFPbQQz4
2PF+BASITumHTRkqaj3UMl+kePApBCs8bwhCOAGrRbyl4Y9hOWMu5fXUagLvPd+fP7UiV7JX0D1j
O2VHxIQTTu0D9HaPrT9BFAZlbOjHjcF9/jWrgE2RkJjSn5NCDb0w67JENsShfOLx9tAaCTsom/KD
fMrUXqKMz047OWTimH1XDydb20fPs+eefYo5vQfOPBwyFupknXTkqXAQArFLh7zMDe8y+dZjJBmg
2t8TphZJlukwHfGmAxHOMV9NWZqeyGxoM6aKlhbaS95cJzCpP7EtKJviBnMrgVMsRuv7NUlPnwuY
ImtpAxQqXwayCVaQFXXjCgII5KUEWGHhOw3nrtd0ZNCyqVZwYZ0gbFdN2cyYIhPgxvMIws2SVf7j
stCs1zsnVLZRB72tkW5GAY448TrBdA9d2PChmPs1EuUbZYpaj7hpFn2VAeGAEIbI1jFa9Ue0gcev
DypY+WKc0EskmOzGFfxVYq98+gDhGF2rOZCbBDaMJPf3wOnh4IGUdsp9XpbcsCZhEQAatjm56lpm
g4QM2Tb8fm60GN8rEveV4jGS4nAp/X4mGcPrqsFYxcBmFkqiLZzEHumNj86Uq0+fMB5Qc+Q74YfJ
hQpLFGJ8ic2aOM5+1j35gzURraWIv+8MQZf9OBwkQK+/65bKsPSyr1lbPWWHi45OcfZZGYbZmyJV
LMK5v8p9G0kMzzJc0H3CtXFTPnMuOcxg8GWmVPiMvmnW4Ba8qM4XzeyovVYOJW1ynxyaGhg4IppT
7i8TWbGBD1eLZ1YWgKEJml42OgzYrkCCZznfEwXDyZ5JUFt6w8cw5TkEE3SO+cKFRE2cjvPPScge
nm4G2wfIvLFuQ+3qu39FYr2Cm0SvyQe1d//OTdY6WfggrzTMfNFi+lgub1nTQQcCPfEPAVySbnn2
mZE/gPU/8ZTlccX9NHvtJB8t4wh429lhijJpgwUKoaCR8Flb3JCdoB65r7WdDsvMI7uYTMNyrl5P
AdPJnUdSaqvmOMZ11rZdi8Nvp3wzP+qs5/O3dhwkjyhaAaIad4TMYtv86iAl58Km+4T5YkjG1Z5I
yzTFGsMfOSIqyv6sBD6HRv+2RbgYhsx9s4cvRCr8wO6YP3xveKuO+CaNPVoZ3hsx0hNpL9qR11pd
6RijW4Sb5hPdQAiY7ziM2091B3ra94AiBL4nCEptWNlRp4MTGq7v5hV7boeTsKXiJLX1ybQmBhiy
otI1K8KfSmrGUYljQu8i8dRsoRMgdym75LVMuTuIqzPgziNX5FMMVpZufop12lD3piipBw9miIeR
RQwfNcFuQN8WUMCJO0gOv/GpvFDHxdn250XjlMX2aGuelq0EruJf/EDdqbpDSTu/t/ffbcAib5TZ
g7lFUs8x3aMQAPu4rsmPkQhd3OfE0/egyB8y+O1EOMZKwAb+ARrHaYUpe+IgKkjlRoF6t63fJ0Wr
EBOrPOjUvYON+cV744smFvlwTfPjg/oJLpDr/3ozQC4gf0ASVMvcop+CiM0KUflQ+3b344W18Fsx
1lVLXPmStXeS3uvb65/1lt5FdJ2UDSWr2xjbrBaLpafjjbiS2dF21SgO5MP+gVbIwYMbnpqbUPPG
nxDAbHmb9TcCgdOLy0GuStDtNVMkJP93dhZ5DUPT+tuwiqimHnhgY0XOm9R/VHIxI0QZCuQe8GPA
gUnx4m+kVN7NpYcKC0fM/evJV5NTplbxDJPQoXo2aAWFAyduS3GiQRzfIhzkG8xLeoltV8y6DYEb
u8CXfUuHCXYl/S/60k/0xnbHs1mzwTQuM3PPT2k53O0ftDA2UPaX6bBaqIa8PiUXr52NfUnQce//
7ABaJnR5x+9VjODqo9qP8YVWPcHErLP7dUo+4useXhFJ/Xw3MLWQa1ATRE93DPLPjADqruVVH/8F
obYX0pAnvp7p13i2D095f/z727f6slNFpw/Jqz7RzgfHba71z3E/Q53Y3fh/uHGKEUZoHk7z4Cwt
3KE7Pwekd8x5tjJatpt3sGO8bLPRMXy0rAfmkPAi6JjcI6iOJx1V/xOo0yZJ2Dqls3roIA6e0dh/
xydMN5tOV/31oj8aWXDnHbsDjbr+Oe+Tcst+crmILbK7yfQ9AsR7nsNLtXgmOw7y/NDybkCeAp64
fTE3vcDNzl2cx/UbsVRf7LL89iZdwvkKE5tiGrSOdOJJd4cCTuUXdGlefsITgelUWkI7eBpwDX0B
oPfzHNMpEcMFDCUltK3mNQCL3kzzky5s2FjMMRuAVuk6UqakozGaUGlzzTni2FWORTgUTkNV7VzC
stQi2k4LgE3kRiBghwu8auHR4ev0ydhIOS1H+EwSchYQRMAIQIXzR5nqOKnIJOK9P5i0nO+NP/me
42o9999UcVszEJiWLvjI+uHchm63h8O/YCwl1yogwiBBRoXmwblwURwrftR9UGI2o96Xv5AYacf2
zc7sD/89y2JIOZsGr+NKlRvUmNMyjmF6mLr8/Gl3x4cTzczUCEhSPIvpQIxQtp2gCLRdIJD1KkEH
f3IbatRVpJhUx/BZdXjgmF9gS1a4/uBR0v3hoMkRTE62z7lxV2u5Jk+bn99gO60kI3WxHFMdUpRQ
K85DNOfkW5p7zirpB20ygowC4srf9H65qE/z7EoBbMr1H7nMHddssJlyKJmqLu7uxyGiSpujZu89
gGSTgTVycHQqS5hsLi734YLhplui51pj1XIewdeuX+O75d6S1d3v9nH+24h126Q4KLLX1O7ktrEX
oDXQPQCd1Uzwg6hi8KzXPk2W94eLb1IDO8E2Wcr267R8tT2a167O4An60W9OG0jT0B8ySrEtzqjL
f/enr7qFJf3rSQnX8/PN+AasRoMnfQ8f9bWBtKOvHVWKGDIcqktEQGJBGyvYEvN6Vu/pA30gk5Zw
dm05L3FoCpoz1nyNCd1W4mslejlC7kWGGlfYCek1DlhIMY7pbIu0eO9y7BROktShKPnQIraQAe67
0c2nm2zEkBTxRZbywv/D4GHbpBv5b4V5LXpbcaHpBD9PVClITgbOC0mIXOHUsUoRV+DmhivtdT8J
7nPOK7MWUMQqhqKMwhdGJiDAF33FOkTsd+SqcrqlYyYYdOdvZna6v68mghnNBFTmasv3JnsMxHSQ
5hsMFmlqzZEMb4Gga/o7Dqi6+cvrvCusrqSR8jcHHEkWE249uNkwPx39LlwR/VoBZiBe3QqHlP8f
Z7cOSYf/d5L6VFecs7oc2sdyRWeQxMH8OiZnoVW0LXrZ86paoKOwd29cKIuiRdfteIm07DBUB9gh
VDTOB/cWVNGQFy/vQ0uk/dLHlsLPyga0h20+eWhA9jaQM+5ZnczuiJdGl8FrdmFqaRf7ZHhUPJEJ
PqTHBPMmaqSrIrFbbqbMyipGcXHTcGlsCHphTvw98xob2n4o6MuK/cEXPoiCiXtvVXOd0IHk0M99
syO6UDvRJ39WXdzO0Yx0S0Y3oNg8BOhHGA3aV5ChxL0Q0SISZKYjdNFaEA6LnPYZrWFZ/kkLEg7P
7s9GD+b8CJve+2V8zyuK0c5XFsd3v8EIMUkjxGAao4aHWgYoTBQ5544YeQZRGqYjkimKXDLwmEN8
hDdHAgJ3S0FhLCJB1BuozdChEcQW3WBEO2MDLekVws9Cgog/Qnv1p+ZBDnM+EbsAhbd5GdcgpSg6
7mL/g05l6ENb4xkthlbpYmt3jczLJW1KVhPIgbStJGAhEmpSALPjjUBsv8FzCCM2/ar/wAaoO8H5
3y7emOQOkU+wn89PQUiZVcLlWGjflrLQ7xZkJeNhKsoTvuGk/NdvFzhu/QUCACz1ZMWa39n17hjW
BxjySilDDkTBSbc1/D/OC45i7yDTAmKRR1N9mA4XleAobGtZp9wM4CuoQD3WpX+V3if0sDOiE+7l
dUJrn2YPXjcZfQc0qF8gt4Ei7tZmmTS9c1CkpZSpQN8WxDEob4BQ6Owdwuxy0QMmC7MhIdxOPmfx
nKSMCwLGaAeWIlUlo8vJ2Z7wHdA8JLYrBc3Ddkge3NU/VgJDMmkYRSJWeMOUESQ43mhX3cfAgTQx
0PnDA9S8IyFkoh939FnmAzRfTSxt0DUAXJHM0odI/+8SJJGNXuBvP+bFSdcjzVOXaAFcRPLujchu
SBFW4xakDYUzmIiHKlUCSJHUS8pqy7f4ABVGegPP2ksjrhgA0SM9AdS/CxWe+RMCz9A3rz/mSl8Q
bFvwxQdFaOdcdgxkph1bVxJGLYZhGeoLxgeMWFUlKSkCk5NXgQcNma5SDX0K/r/VL16mXJKHmCxZ
pQvgRrdgEVpxAJ9LviXSlDZHIFOwHTDvtQlOKIsoJJh8kwH3qzAc/H4rnzLIp1UC/gOSS2a1e4sT
s3MreQN6HrDb2QbszLg3tniHfQYHMOqdG+8nhusXeJXbFO51qyL98YoH7CZkbny0cMWRFL0qAYaU
WbM4/B4GQF7Un6OlSCpTGw8wIyLJ7iPNQuPAsit2OmCJvVSlj/jUwwwBbwXo2SDofed5I7TP+DjW
FUcJxroIkNwF/CGKXhGvqenUpBecfB1jD2RPBTrvyEsZgwkpxwfSbWQsWJmIjzf43lA7BPn1N2f2
3TVg9VA5UWgUHM6W6xLjLlluGbxLVSBNAdOxydsxsATnA2WxigopS2zmrBaECmnJHL7p9Pib8/L2
pA/NsfA8aNm1h1M0DfwwZcv7mGbCUcz70bkbLNvBjQ1V4IsxcjE4UZ+BCrqTQhO72abFdBDm3ZvM
8b6wSN9bLRHFwWRsRVlWULjQOzxl8DlTnk2rVDxB37NkOyAi4YwWV9vDZlFBpbpOi0cDzhNWBsFY
X/vSLLuOF13iKEKabvVXbVumypgIRfx7ZddJ6iUI5lBMWPb1SHT2FpAwb4oytiWPPblI+PuljA+E
Bx6z4LVBxyyLlvnIaxDQkO9yuXEoLevbpXGf2bwI8LSpfKszM2Vy0NwemrNkCEb+kPCFiy+7pYcD
jPDe4+e4NyL9Tfz4PhAVw3E4VNsfK+eAOrvQ6LtYZo1gZXWFB+4oqyPZQf6McKUh6DIFgstNUge3
HAbnzcw/zJftCTnd0dSTjk2cYXSM8U+/F5WtOfjAyf8+ZKoZUCQjXjmuoAI5uoffIffGP55eLlEr
hsyacC4Z976sCHp2U+pUJk+SX/Abf5AQtqtNgt/pNQflCplO4LJ/Ymh1YiBsz1KiImQ+BjsPd5MI
gQcoh7Lsnk1Exc72LiJyGF0s9ztg8t8cFBP5jILysEcGIhVdhH5FUbT/WqLkI2N+EzKBTTJycA6u
9WqECwHkpCTnGVZsGEAnGGBEcvZTNBGFug/xN5CcHr20SHXFKoONtMaHeUZ6/FFzjqTAd7FkRE5S
EXZ/enRfY1v4AbyCXrKfBE0JB0WcERnYgt850RQ7rqzf4oNMQLU/IrOAzDfTCL9hWsFhu17jdyTC
5pKWNhCVPljdfB1QP1TEH3yQJEJWmy0ARq9nFkbn6yEhI7Yd2EWqfN3Uv2WESuXaopT3n3DyeCme
FUI4ph2Ge0P4papp0APjgIjRlAJryPqCf4bzFliPekPuZ/BkcNCw5Jn6dsKvjZ5Mfv5xYxb3mcPY
WCjZ+lLboeov2DuAMYsePhlLgcaIyR0W89y/7SVbYYVGgo+8zSicFLkfmA7MVFogpZvzbsZ37//+
U7bz2dwe1AoI+rnNzcVd5Lf4hg+usAZDG7lEiHpkjAuDtO5l/xaTq33OzmklWF84V7MD3zmQiJDo
ExfOKNFGTjfHLMWjK3W2nSIHsjqXoLsi199giegRd640jIkngZFwjST7GOSRlf1EnqzKTun/kyE0
xQEDdeCXloYJwympwfy4/bjldRGVNh38/Wg0G0fdwLOyvfSA0S540Esm6dHBelvZsEc46eJRa9sD
yKM8FCCF1yXmkYIud3srIFqDxgik7HfUjENwjEY2RbYBRUskgSrmFWWyI+iQSFlNXLSE6kH+Y3mY
ysoaiC3TgwlE+zdwr45LwrYqljC10K9e68APyK7tt+CyRIaAXzFBC4icKg3XRtQ2OzY1QD5UDMEd
LcmePUAlnFT2yywjD1pFa8SY13HA4Fd3/PJn+LYEpKhy2dGcswMiiLgdQa561ylcPKecO6+VQh+R
WdY0pVQYJaCp+acNyvOzLURQCuFrdE04uS+JAL/Q6G9SUlEwJzVfAdqTzxllOeOdeyVlhU2S3K94
4fUNGk+3ImfFHKnGGKEjHg7EBpZVIKJ8LzQpovKS+kEU0BunUdTxGoTzKBl5R4IB/lbtav/un9fF
Ha4Xi/4BQfFTU7NCxnPBAyN4Ed8P6wgnKvq/5OOw8NjLLuHizSWEko5bKF8tXIq4hG8Zr8MYat1r
AXKmpA4xl/fcH7qhw9GD4PEpseBCkBtk3+FpAXLUEPcIBMj9qk/qi0Z92BBaPMXcIuXcbHyFdcwF
kbxJXWTsj4yCLg/xLqINHchq9cTEoKu/McNpA+62vuCyLeQO3d2yDE1I52d49OjMg1UHFNevX+jw
9bRfNfWCDl0aClxQLjtsoIGLjqWiO2/mPEnQ3XmLvucRK4kA6IG8NCBblV1cOsXdMKYDKUuJn34T
PYasX9wTaNPgHiXMPjImMsq5Th9uwpAtyD/3aVXc8ZqOWsz7+Q0maJC7Udz1eZxsHrzR/jCixEaF
dsvX69+lgorjn9iyLLsfUVrWe0HxYqXgjQDQ4oKGiKur7MJ+/ZQl5DCSlif/7U0BQZGa0kIGXLP4
HiSH3T83jQPepw9GhFnDDFjqePht1XWbqyx59Q62dJJ2lg7/SEIQcwJQZ3SvvAkVCArVfwYlI3Aa
bJ7GTyYipO9xhItcZHUkQKsbp3kj8I6mFBds9h23NG03P0y+KD/TbHRhg3Yme7warBlEAztG8m+a
bDGQUjhTtoOXs6E54AKQ0NO4GlLeZCTUZJMSMBkNyopowDUFaZwjoOS0lWWbzHlfZZgU9ix/xvQA
HjkELyAku5Kh9vOQciaWElE2Uj3SRTwEgiLobZEQAuNSj5HQ1liLwFUdLSEAHqKG/xF2XrvOstmW
vpVSHTdqAya1eveBydk5rBPLXg4YB8BgjH31/fDtk11/lapUv1SfVrINLzOMOeYY0ISAM39+4DF0
1jVZa6kx+2IVystGKGmBH0Vty7jmEL49mB2ccSByIehZe9u42/QkrPB0sSAzSR47METg58h8fEcN
S8ogZCZEbmzNflcXvO1GqmhRBv7Z6kNOD7cMB2d7bCS6G7XBgsIVDaOLJUVbyTJuQXWLdkwBuli5
LRHNpJA9vZglcURDmLTVH6WTbjQ55MdJNmEA0BO03OWZA7FahgISUq64oZASxtnk/XRRy3RvyFYF
N2QP2GpgvY4lOfndE4ZoC63DBw/bAeMxrrZh4Q13dv7Y/Q0xTn/ZhM8sWvZkbBnk1LkwZEIzXTK/
UTkekGmbuTOQ3X2TuQP7jHkL06FLv8kvzGi/WTRk8cfGccuCdQ0xkfBxX1Fd5guwPXIhM16v+oz4
/nvSsK+W2wcq2JBLLZ2oeuiNGUvCQydwyaPnIGRVQPb71bXbgk4zNz3D61tfxs2MT+NzyKPKRtZO
QpQEstbHpDDlzkNk+45f5mdyOVEwQ6xi9QpXZhM0T0pou7h8JuxFihw270wEi1iFQdabIsYXOndy
e8E92FooCZ6drQmsT6NaBn0Dnw0ZcXSMOPqNxQw3KbPs/Vn/tFBKOTrksYEugsn0v89EVQGx5w/N
mtRDDB9d9vBRXsz/BK/UFo83VZ9EUFuKY2xlziP6dlQdAQzP6cMF6pSwS0AVKHwc6aS5fWNmbctn
S8L4bghPx9Op/6GRHmJ4caJg718TROHpAKCwoR5zsaPlQZ1OhE1fQLQ/DLdGM+hK3yk0uQrhyEs/
e7xberhoOijfNwb+rUrz3MXGkdpM8mbX35m0BwfpeU8NRxOglWkWFEdmkr2JYF8cUt1oBLUD8ZQP
uaSZ11DeHmO+SWFh3X56rmRpUMpyPUYVVa9zcXJGLPCmCDLazrRM7BdnM6DuE1+CuQ520T+A1FUw
ikgbZDin787f9uL7HUFGY6vpyO8aLo99HNGDwNfg7zLA5MahUs2zFASK6662DrPvzXhrPVf94GD+
TOdb67hFuvEJOf8n+dOssjoTwwveRIb5YF/ITYo59DJgiwD9OGt2W5zqsOYNhZmvjLo1E/j/FqYg
lsJ5tx9LnnWT7sDiSmAJOXlA+A+N4wJBMmR8bcIATJKE0QArKLP+St+gmT1GFOXTp3d8eC4NFKVa
udvdvIDSikNwc+UNDSB5OQnI2PZGUFi2Mvn3bMg2LJ+wz+OQ06IaZ66c1mDMxPZsDntO3W776vtl
Qs0fEwHwYWdg4a/wYUcSoJ2b0hNt2E7tGzxaGmpEmuHzOOjfI9KRXMsdOwxQjYUFrQeXAkSAkpyx
lnbaDaNE/VNgWlEEVZZPxRk4HJjyEWGZAD/mt3nBYFY3lx6TMI9V/dGuEAEGkkFmwf8ntfyc1JJL
C2t1QfEU1c7n4I6Q2+rH36BoSUSnwUCAPvURT14jGpXBhxuAuKgnM/Lj6Ao8r2BW9AWUcgTFQyj6
Haw5E9Kk5oN8YeLhNy0DAsL21VrA+KcWRogxslkkAf4hjTE5HR2sh5tPruTIyenV69afJjeoCXEO
q1wwGUJSW/Xc1hl83e5hFzVxkcAecNk8padl8t2gZ+lCKV53BrkKCtLQhl4CT814udi03k0UViOB
Uoku7082c5To5w+9kcdF/VO1sdPMrIDufWt7wEZ9h80Q6JlBgey5KIu+rAeNgLvbg52QAFpm/+dn
T1RFBfhnn2bIYY94q+yi4J84v9tO2nvvvACINathiQLaqIIzxTUdrOqVwUxqfFujiboi8e7NaIrD
CFCa5mb4GTXuY8K8RRtnsTjeHlmBik8lp6Zk4KLbxBZmKOwcRfWoQukIZ5UQoaPp1vqykKq6aD2u
MG8fo+UOwxWeElNp67zSk0c88AhTGssnL0LITo7P/jZszNukR0sRRzVpqomeS5oFAaXSJsUnrR/v
5pMaJB5qd0WwYiWVMEYNeYAOY67fZrbtC4YRzLRlTYFeA9T2orgQTGbnNQdbpzEunD+tBt0w9R6b
CGdCSsU285gTQAN9plDor+3f//a//9///e3+z/lYjIvb51w8/vZ43cfF5dHU//V3Sfv738r//rJ/
+K+/q4oqi+JQliRZGeiyrA367//uplQ8/LT4vwTx/dl+rm9pEVLfFiNnPzR9Bg7MXbL0zPT2d2Qu
FtVMXsz4NP/hxfXhv3pxbTCQB5qhKNpQ/8cXzzrp1VxzWVoInlqjzhu+NKgkgmw3zsAFFVQXWes1
qOoPIJ8XS0OyhFSPvwc8Fb7ALkCvOA4PTsMgZiAdflD0CcRewMp6x4ibvCxUUmMsJdVLeI4FVLbf
0eUdMClF0oy5BcjO7q37Es+jiq2ow24Nk1fU5rQMMXyrQhlFs5BxwhzMycLvz5PhN9j84uWRVFie
d9Yd45KZ6Ne0wPlkyCjU+/d3R+wvwD/dHX0gy7omagNDHPzjBWrOpaznbSstmHay98djJFvNii41
uvrbVIEwt8lD/FnpDLr037+2bPyH1xb/8bUNYXuuM6OTFkihud81DF1tncmj9Wv3jG6ROhU8Oc0Y
tDmPzcMyzBXLeeJPOzIYVk5dvD52N4RCsckbB3iA7JsY4j1kcJYh//37/Ncn+H9cI+kf32dRfq6t
/uEaySkaZih21Xi9FAi1dSOXkd34zMZGPyCTWRXAsf0z0qgsoElhGI7DwX+6Y//qeVIkfTjsnyjN
MP5ypGWheGbv911alO3oB8tYlIAV2/+GEhZOkF0LRyrY/or+/TXQ+3Pw13OiyKKu6bI0VGXtL9dA
G5zrq3LNEJn9jG5qPTKILG+8rtn5gTO3qCAMflAXGon41DKz/Zrv6Q0x2I9bInzCchS+c+i/m2jx
w0UwJoDAiBWfQU7Ml+Dpj0imwtvjFlBTX36tG6bmmMhmzre0EXDNV2+cBz9mvwaOKRUrChgJPtny
mDTnieq0kzKmbGpx5zvIql0xkMeenPGd6dGofHIHXQgBL8nSenxcXCJvkxb5tvTEzAV077v5zv79
xRKl/mr809VSDFlVRVGR5b8+Vbmil7IsD0XOIuv3dsOyYVrz3nEKuowMY0FHjv5b15hF5z8kW9ad
X4SLu5l4N++QLwuzN+C19OXjIEDOe7UpMtaS/0GdalNekTg3jV4rteOix+fSkQFFBrBfrovtpix8
AWuEo4bJCVN1BMeaVNO99nAPrldLx1KKZaQmObO42UUvxawQfqqsl2PEnyaghcOQQQf7y+z2bV2h
yT9HN+rBh3X/zb4T8TIbIhiH6kcWfFF5JBMxxtGcqxrAA9J154WT6DahoNaO+cN6H0T6xHD4jZ7w
NFBERHy3WlQXR1QweCshiHmZbcAAHyOpMmSL8T6FZYgkHJRYFifq17h7/4dnWe1jyj/dGdVQteFA
VvWh9Jd4J77k4lx9Wu4Man5pu86bgL68omHAC+CCrq+Juljwra1sw12TWWZWnMehm3PfFOfiZb/y
IMo3ZZpZF1M4yj+19Rl/No/wk5IMEMpA7LfXJ8WLz0fwSnH1XyGLnzDQEUSTcSkdPad3pt8myqZT
yboFwoar+L0iUn9pkv90DP/FZ1UlURJldTiUDeUvkSK76J/XQOnEBUatSHj2uhj4mISduclgbP2H
K6sM5X8RI6ShToY3BoooqUOF9/M/Mr1YXJXHQNXFhR7c4+FGnehBnhrTr/eBdydEW/Y7NDx0tNkl
GdpFgPgvFkTnBKZjWNFV4GyJfvs9Jk+H16Ddn3+y2TUppnL6yG28X2fX05Yxz0YZd78XvHa2T1OL
tLExL1lWAH+qUDb8jq97w2mcW4DnJSTFIYwnZnf1GawAg2V/GPQONMMYGfeJlqqxNIHr6j4dfcKT
SipGJED0L0sDHuRnmvloWsDllVnA/zIN1H8ku4A99JRgzVH2CuNyAd9lXe266DHbOudYDVTMb5tI
81sHZ5sdoYcMgRxf2IVDyKm0TnMhGrpYgaUasMJ20Y2lWEtlDw2VQA84Mbgg44cEEQxNWktxbv7b
LZLrrli+TsC531T2IV8G96m45gvT93IwodFIpImy5g8HpM0YE1/IJxPQqijngylOZZe+5CJi6fPv
6Zs52tP5preFGjZUFYKngBFJhYmwu4QZQ0XdSiGoTwyG335HPeLLv1dbjxCUWwDgr74bY96wFtaG
JUnnttpGEkj/ML7ue/a3Hgzi3CrMaywmX0/GmUj0Fes240o0qRqEZyxHOuCyOryHavAJSPW+gsQa
4rfTNqzNQjel6Tdlod9It5gPaQghNx/nAo+CCkUCIoGbzG0tD9oarYPXnsWwubpAE2zPOljm4E41
voRajR3wqJAmEF2HyN8iHZRHF6+I34tsfN8Jv1DBhTVqkN/BWKKKaEljZoOWnzHbfj1JZ5tHPUkf
gpslaN72CcuZZZ/epjPbSRg4UarcHEBV3C+A5Phj/Kzwy0uqp8tOxkIJ+yHoYgYKurAGG5gMvAga
omtcXfloMpy/n8vJmH8mz3XNuI19GopAbL+XJZPYCxxnhi4D4OnnSPvlF95wQ3DWBoMAVTypbHLg
mtxrAoM2AjTybf6a95k0G2mK0qUnBM8JttDsr7TLl//dVfM2rue3AF1jBJkJylU62Kt7EI3HkUg+
3FczKhZpel5uT0aorD9LYwaShlrLSjjIznWCrWmkUFYoMxb7ZAD5HreCSooJEf3RRk/U5DYR/PdE
nF2AcvKIfBCrMStQd0hSh1cs7qvJK5ZlU/j9opz45nld1IvLBGX2MfWSwd/bCOMrlKjD49hsUBIi
5R/hmYC1ZD9g0d0GdOg6ex7pnrJFeyxSccOpKHYq/PreYHGvgoW1yCqK0ZVnl9+DP0FoHUbtVNkV
Mz63On0shij5/TywzYYDcltTvbyRJFlLyxrL+SrI0TkWpiJ2Jo4M/xPrRIZL6QNB5iphZQNwxy/9
L/MeICve9mWwbwQPdiCAbm7zPbfFoO560PdVWDNA3gnr4fG+QFY7zWbUr1vPWHNmlBUfHO8Jzn81
LWeDu4U9KNjX8cvTRIbvVsDph2FwD6qJviTVqzn1wLXrZbzPRET2HnFqWlIVbQ9b3tNcXsF4xYyQ
VTYFmZHRlxdowT0m8h4jnKWwuh4rxboEvB1fCypHDz8I3UvH+w+aoXfKWUfYmr2I3qL66U/5rFo1
x+/4vlc2pHhhnvvGqg2VqZF0q9tsO74v8tll8UybC+PcvpPsNqyY4MmWcqfEsTAf/nyWWG12I0LP
FJ7XvraR7DxtmeTpARtfAVp2fOL34uVejlzuZv79LWwdR9nRe09jTkCB99oAZ4njYYza/jGPB0l5
BLsHXhNTEaCyQmZ81CQvjqjeRZ8JX1Nar8BJBbgbuB5R15jWeql6KrVQ7mqHF1N3uHcAFNNqeV2R
NPhvW9oNjfb8iVbZAN67frp6Emii7mEEl0X1Dh9g/ajG97Q7PqivB5ynAdguLgtesdsGt19MWJ68
GZDKtHDkUzWjiy8wnty1nJ9DQ09wXneaDcuFVZvfW7+YU2+twaRIXykwBBuhbyw0soiNWCOl5Wsd
7VB4nFAAx/CyPO8F4vct/qbksqhdFYFC9wqtgKzFav6CMYk83x4RDydDDE4aHHqkVll/fL+QCcVp
z2ui8pc+NkGZpBqxR6c8eqmLK049rM0u27RZv5Ys5EB2ODwPIiEfhccf6fD1O8jUqEx4ze9rV84I
3Eg8Rch/5uZdcTjg8prY9zqxa4CoieZfdyryHZijJDkCp9yrJyqQSLbtv7ihU+fd1iXqsn3cgI5v
fjW7eY+63yZlilXswcF5RI0NSf4+lZ1bWLvlHMLH79nTYwO3Y4p57pWaDAnK7HVPELkM74FyqGFO
RgO3QovgTo7ablD2rmPNowBIDB4uVpCcV8wXi6PxtUTFfc7E/XN1S79RPq6ZVO3lVZOK68+JRhPO
nzZ6MBxbf6GnHh5RKZkoH/c1n5AgbekMEinoZjW5/jmnqkePiVV+dPvTDAO6bnRmPuc9xs3sDciD
Vl8eXuk+0Cskjggh2LkUV1NxVc6ea9TCZwgj2K+Ls13Uibj6LCpuD4Jp/ZbkK1D2363Vq5R773jr
Gt4jgjYfPBwsqhbdilBwIbFGX7Ydw3bftqdONIvVfc/vyr64L+ve2+6MzCaOjBz60kZ6P58qCeFB
238jKpm5AIqFCjF+uv1+LCvfrFV9zeFkGwt+fmQT7cTd5o6BainsG+UvS2DBCuiVoj2tkjXJeyz+
6lNqph0KmJfJQBhdF+q7l9LEE9ApZ0Or3ZpDdGHSy0RBtihHygFZ9gHb4Nf9JUF7+zofdO5280xL
v0jKMT/ovU7Erse43rHwwL+kRJ2gmZdhgxsPGGwsMFicsJs7lTesoy/LedOYpWBWChNXfd7t36Iv
rMTVHTZ7Iq+IbhK4DW4Hx9vQ09n6/wTG9I0V9cPnn3W1eJ17QWB61MHmEm3H6Gre+/f6CIVAD424
jgfxmRVe5EeKseIhCvrYPMlBPP+UQ9NnGQw5ofgpY982bdZcxGMWyV7BaQ26ldoFWcTHfrd+2TrY
xYikNK1XAmT00z/gCKRym9rU6Jaa1NucaE3QXXsK8XX3xZsPIJ+6hGZ3ht3FC24IZVpuvX6eQxOh
wXNpyawX/BAIpOQJRrv6zrUIaUIYIt+0w7ZCMV8YR9D2qXCJYMeeTZ0AygOo/yk7kPP7ea2yTcla
vWB2skfTyJl7+vcafSTU+iz9NgJQFQi1D/+OOf0EudQCCvXNvi7ex+uEE58pLgpyCMZq5vbwXCne
ZUFXWJgPGiASY4Kbj8v1aPZfN5t2gR691xhhJLAzzijOAiaMJJzfQq7O3W7Z97CqAOeyHxoxD1Uu
aJg2MCiLFeCXV/P6sgYIYiLmjtiLI7rG4oKSPqUXJBFGPGA0dZzx0BILMaBqUTUHhtPTN+3W0JXm
XebwnupF4V77b/I0FL+Q5baXSMDsknQEs+rpYLKrUFRdF3ITPepIM0w8Jeq06CvF2/r89vQuaPXJ
owm1TyRqwbCbyB1pUIulz6aTTPVDoXdetrVVk/WqY9l4XMfbVyD+8CmIOq+lKsGUkfF5HHhbrILR
Ba/YKhu8adJR6Rz0vPYOQf0re7rFgb3qEm8+xFqh0b77KXgG84JQjrLgpx804gZaAwpDZMYXkQ3Q
3+tOvjrfzsmFUc9NIv6gttDTUr/sdoiRhoHCQp4zGicfUgbdl/w/OChp8wY6ALwzsCrUKth13nPK
RLSiRgoECozXyqdfPFwVgw84vDcIULaEK21tyorZNFaH3vAY2U/UrDxk06+d+T5li89+iPxai0Wz
XTC6pxZ84sQEF4pb5LO1JcBMiG8TOAj5uHTISwq1aSRET19/IzVoKs4TU1hq/8dY0swnHmroyHF0
Jvd5O2GZHIIRo0Z90ZA+MdmbaQf9hw6RTgJaEbgSO/2qhwftXJoMNZpCFvKMNYCVvtInX7+afgKI
WvmcvljGVAvuQv8ImtvEOAAC5JExvydFICMtDUy+vibfEE+l0t5OvrXZlbbsiLP2bfIoXldyaqTa
Gl5C0q2pRJCtUPcMeuo6HK6eO7YYgvLIJhwl5i854Air1WBDSXeqyqXWAio5Dyymnt9dh92fk9/Z
5asS3e5iyllmAVQ5edRSgTOooZyhFcDT5mvel3Bn65TC/wf16sFIRH/uOhvua4kF02xS7KVEZDfg
hLMIxsGcYKvYKTBHuFm/HbuEew17jk3+k08zuLWz7nTNLDU9j2GZlkt1DfsOOnS509cyBMpZvspP
6IIacYZ0NcvhZP82EGIhGIZFJCa4vUvpY5ntBtHnaqLCBJlCdTQ3T+At3qPH9KKPkGR6gMVB8n2F
0EsvyYu3eF3Kqbqo9uAE8LVXEKc3BXcVL9sAAxObqm4by1a5H4x/Xh/2dQ3KvtxnErNl+hFXi3wu
o+bP8axYydAcI6I2Un8+AXVByArwHPeACyNQr+pMxKwjImrNCJ81yE3jDkJG2N3msdYnBG4ugsu6
PNxzVK9itm+2U1L408nGr2Xh4cg6vjvGUiJw2HfEySqGS9gpuerKmH8XFUx1lmUZOkyVVArKtHXY
lEdF04cR5BmohSG+P9rCow9Ej5ATbDk7TueXGLMIyfn42Dch/IGHKR7gZThv9+s39P2Zew8bR4ju
u+JEecWGKhQlt4yE9QBcA2uWVc6c6r4kpzcRHqFHHvG4Sgwnn4lMp4ZjvMnwIyLQWmfv4SP3sxfH
WQS4nlSudMr8AaJlYAAO0LJmjPI1nphjLoMLyczR/W7+2Nysy/RmtYPRPcGjM/5U5m1cshxBicYm
NSqExuyTXBOIgkEVlhE4DkcRLX4jQUpjSulQha0/WNzDHsUgd0Cgmz+p8fPxNTAgTrDr6xS94UYI
/OMPQUI+tGcz5NFWhq9crCEOCf3gzSYsw1T8BTZUeqU62rRiz5gN01JPY31pULmD1mklJDadN7M+
2e6OQL/i224Xypi2y+bpKie3nseAPtOdKsN5BICRfHg2Lb9DRHTNIsxiwRniIZmxN0QFwUJrTI26
nUojwdW4NGpSpeSVuJzozhaPSp5xsBwoaS/quorhsqrhK2D2ftlfsFh8PefkO9b4wMFuC/7k8xNc
WihMmSsl7C4Qux+/xkzxH7bhy3iPo1iyGdjFBJ+mIgT5yi2wLCIsYf1CFM19/jrYtxAp6Rf+yK5k
SfmI6xNEfkZNnad44qqYYGjGvc4iTsUTb7UCNTFbmQ9dmSXMztO86w9eddC5mGZt5xBKNvfeSPuO
/ugkc2FJ+WR2Sv7FmW4JmhAxB6uDbiVAifm44jwz0Z3kZxCnJ42PCxKWi9NDw3gN6KULq0Q60VXy
8InhJWyjV8yIaVxNmCa4H7uKyYyKZAEUVN4F5B/fHga5559PLPBA7nUOXeYKB8apEOJex/PPZULB
vte0ES9Rx4/5NlAndWDM+RngQLJ+CuOWRpFreQ/r4AE0Jox5OCK2LVMq57G60aY5uJgOGyY7dN52
vMW3geamiT6oLjFso04HIuwBKhxr/DuGUMWf+vsSSCbAx52n7GKfJ8L07aLbZzLZZrp5TQiJHko9
0Rck00hZyv8Vo8fhzCAL77tAmtLRKhbjNIqOWEjesegNkg4rzHJ+mRhhMS2ddp5TYgeyd93XMQXP
0O68b/TqbcWT7ZTUJabVz6VHoD4ToXcaek1vM9DCRPHuu6uHXLOdxTf6RSlB59DvHBUp7B+gpO7G
w4RtNH0vsAbTTeIH+W8QqD/yTE/4J2Pyt2bJTrFkwz+fDybnlXSiT066mTKr3Bo/J6C+KxBG4zDA
jB8W4+Z6oroYH6XPAyt6jf+ytwGHe1UvGv/LaknCR6V7+70nSI2zImo+18PkkjwjWtTLUkoY1sD2
y10FXQcpvju5l4dSeE3xS4VS6wkexvMAU5Ni94nx1+5Vr+x6JK8qt93TKPCU8ciIY/afMvM5p30A
bITt7Q1ZWAYLsURHGVUrTLOWT4uHlcZemvaFjE/A0Oa0DENMNF6IQFFYOcK8RApMdW/IvA2QzaVd
H8aQBjxp2Ydw1vRTbuWvkt5tsL8u0lHwqT3QZkQieJnd68T95+9udJveV3H0ce2yv7y44A/iUEvT
1lvCXHD4X/qcP8dGyCIo96QKuvCyeNC3OZfgRqoZDzdfF84Oe7xb7DNV6+EYvKBXO5nXhaVXWwOH
UGqxgu4bAV7jfj59IvWtmQDvvTqE15PrcmK16InR2W3tHFsfRAJs1e6sc1w7iEhj2thrw6m+NkXa
f9/O9LS1nythit2i95gZMHT3A35iKdtKiSyzfrjtS2+L24bAjW48Gbm3Elrz0275KiOkRPe3EZQn
bCPKeVFjUXBj87NjgMt8hSpK80CT73QLs2Z2ntB00UA0QUMlJRPEMPjFKUFJsHCgQ3JfjpbI+K+o
VpYgUm1/bTGgFvnNaMNR/mH8QlPydXd1io5xjQDoiJmW1kXPley+EWdEsT8EJ2tzU5o/bUpz2pTz
z3mhsLHgv1yMG6YZAcp6b5DrRvBxUvhIexOQ2pWRaNPa6bw7foDECgTF8SqPKVgpRjOn8drekx6k
HjHxyIBsXlBgh4+Qtg0c2Koj3kgTfsMbtUFUTM5Qf6fc3f158Wb/ymZ4XCEiqtq1J6FJjcKAo0G8
pQTEKuRM4rWvATuq2PnUvOPkBpVEDTQvSxumRsSD/i2RJZjSK9NrlKeX45vu0sRmfCN62RFoR9xU
K9h+OgY5Q2TWyGk2dxg3D3cAKru5BsTyZ6TjLW1mjB56X6fV9Wc7ZvYGdGIT4ZWpPCXaL574lNwc
/ecdyBYuWrTtgjZ677JUHT/Siq4rVMds+2Ocw/viu8xL6OjYsaSsYj5m3lCAQrIpbkJxOrS2EaaY
Nsv8CY12XLh3pI9ZcDfVTYFxWR7DjIShVq7oguGbomU3L/18lsGrZ/nFwU94USzasLMgaiZFzGI2
wq3mJTaAhYOSHWE+3Jxqd9lZtVklrVV4kqs4Q/s6KY5gc+C3kktRguNN7Up8VQu3UD16ONFqEA9c
tVCE7kBcMFQ+qtmi1qZwTS4cQ1LS6XwqEEG8pFBnbHH/DojBNng4ZDgsT2a8CqzkDZ2QW6wuyZce
D/zZ+yxv4ye3qNUmkmYzbz37LPN3iBAJE4wDJ5eFHsF+u/tVeo3uazHhHA/tevqO2z3Xs53hTEmS
Jqx+pupkaHO5KT84v9cF97U2B4GcanM1ZnKANQpCxO/w6kuoN3ufmLFwuy9nDdIV9OArpklrMT1P
e6neQN806XCxDaieIzGqYylgGrbR55wFGn2x5ZgwhSYvF8c7fuAgrEx90jqRdpp37g+cMi0WvJ5/
md7xtEWqIBxOAfDO06//mDGlBtjg7VbM3kAjQLHrKf3c9od3mooAQmy37UAohggCRtgRH87HOs4P
MsM1RiN9VsHguXSJwOKmS+VNOTbSYgU290HS0IG4uBdJ/sy8W3t7wH4FhfyhvZ3fYAvjq93PFO02
vMaFYJOCk37SJs7YuqlBZB7Q4nQ+9cutec0igaXB3Apb3cUDTATMmVX7cGBrBwPQm5WB7eJl47cU
QuMhf2aocNuMCblG9xHb2c0HQQqmtwE1+27oKWNhjGcxkN2RKwmXId9r6CNfF5jFDd42LmAZnLPL
iF+0QNc4KDxXC5rk1u/GL1pmyuqcVYiZlNQDAJ1sDBlJRjNOSZFhgTVwXmr+g5r0nryDm0+1MKuC
7fi5v6XyCqd6xmOxNs+HqMcwXWPUblaTL5tYTDpK6+s/I0Yc8baxbniulqM3ubycfQIy6JBBJFtG
8mGIAOEy99nT8okDogVi3oPNogOaho/luFsB2YW3lQYW+gyz0xaxihWA39fW4HBuxxkMSCQ4DsqP
8KPdLHnxXHJ64y/jT3V2jVANUniTlJFLfSwGKm3N+YdnGT1ok0qOqlB4eAUhIdKusQR1M+VBtOgt
fHRyFZ+Ea2c+AkWhkCqYYIEppZQd2Gp6eoD1Ua2OKt4e90YtnJIyflLjRw4SaF0W+yoAuMpbR06e
p+EvLogyQfp7Zi3cL3L3ub9OwGApmS6eHLZjPPyCmvoNHE4fE/vaCFz9fDFfKvguG/MlgR8UkEcc
2/JEdEunPFQIcFZkJ9EdxFuGrUUiR9mxwZ4GPcDhsk6uJVQxHlqSuUa1hN1tco2GY2zJrv73hHxR
VP++HTHD/uZCN7SRJgAhgk2AVd034yR4j0zSHQwlnj40SxQpiuQNsRDDQBtOpYntD7xqs4hFzvN7
cZvjew4f8pMnBazc0iSjtOF30ptWdd7Q1gHwgUvmW0+fvQiH3McC/009lSdXmmKdkq/vNXi2N3Jf
hOIdTkcZySAzXrmEc9sGLPoXLwu1I0d/mPUCHY3e26cBAce1FbGQ/r19I8NBnoU4LY3bYLt8sTiL
LtCaXvhCGw6K6GaHB/XmfVclxQ/WWJCnxnlMX8gmSUDi5ui25rsDELptcubYQ/sRtsHQ+rpbL1ue
sYqUYz65XOO8C1bOeSZLXiPVe1utR3vrGM7dfiXv3ZXBAtQ/LhayhbQDWyLPBTLgffRTj652bQJi
WUzr0ZMSEYfSWbwJixhDjkCwZUpOhARp13G2wt5pNBx33mWSO1AHzIfDcgYbcgR3NCVeTPz75wRj
dVdeXcJ7H459hYkGWQJc7/JDdcVFnTarh6fFwo9CwXGPeIhixKuiLHk5b0uj0c4ooBbl6opp6D0W
p/p4OJYsWt248c6+9KumpJIQGZuJQcam/Rpa+L3ATYAA7FHzyPyONlUPV2D5PHl4Q+uxorAkNJa8
cJ+FS+8b1A4xbDHYiEm50n1Uor3nikB7hvwKCr7P9oPD7YTCor0x3Ls7ZN9cn0m/2bRxoe9Q/CmJ
kTzCDJ5EOcpnt92ZlJbvUaZwkeT4pGcoCM2vinuUPsPfLQ8vCBL9fg4GL/ncv2RuFrPNRLApLscX
v7BEu/4V7LetrOoziUabXv3bQqFSHYlTHmVKE/Qy+DHYT5KvxRkMXJYm2a1zurizdbIjmjrVGSyS
kQs+eJByeNqvh+ZiakEXlNSUjVlF0qx7jtTok+osBmGsi7WNgUMVdiS5Zp0zG1vfDjt1R38hdcOK
hTc2WksFlJUtbdF+/Fc+qoguF/+GHQ/7J9SGSkRNSfotiFz4vPhk8y0X7OJjBjz0hViyxOAFpYtn
r04KvnOOKPdByfvq8IFhfNObNz9g95aBVrk3xT1+ugD8vrRbasQNOVQFhNJHeDi/Pq4BEMUwpnW2
HQfLbuBmHXLB+nLaz1irmVugWoL4PB/fJ8zpCKGUjVQFvn54t3afS0UmRz3tiShzd9qDkBjxeYE2
D0d/XR1uydOD5RidvRfzFiGzPzWq4MQlOblHQxj9V5fHFZPA872fJZQwpRhgwaBF3dUt2QDvwQ/r
SQSNZKD9YnSOn6E0z0+ADDQQxZtvU5SXpcWkir9XYv1TWj2OTwHZBYBDr84keRm3ScF5jCm2eWwG
oTqX445otga313/ZjQfrl9YYOncfz5B8Ay9qwTVUS85Xn6eHb5jB2kzI9oWa2dXhqVsaou1ydFF/
P7UPpZoh8VG4uuf1fayxD9KsW8iFL8aVOzSLHonkwTIZuszujMYSTm82Myrb+MXFGYNfa4uCRGei
XpOzjmD4l032/wk7rx23sS4Lv8vcC2AOt8yUREUq3gjKVCQVGKSnn+/4H8y4a4w23LDbdpVJkSfs
s/YKRqAdQ5LICviRX2SG2lweZnL4+ARX6v5LYFUd+gmvLbsIn2JVxhLNmx33ntMkN+Pi3iE4uqD7
kFaWS3h76dKTMFCO4Kw4fT1SySJttcN4VWtPP7xuwQlqCCxCkGPU/DRssqC8JmXOjhg8Wu6RECoj
+MQg+Vnh3lbhpUZn912+OdpnOEI24adw7oeVGRJI9UFX00MfcMYtnB2IDtjFNZffqVS5F7aKUPSZ
Mv/57maXtg4QeLBbpPd4H1oTbnXxzbxjgfxk5BIBwFyG+hD5x72d4bDTzUJw6+5rqo3IM6tYigDU
dvxNjj8MiehLshnzOZtKk0BoqTEn0JkKiUqljE3ae0IPQiE6b9cyfDAvY6MS2UWLqnE/8UODVRpI
T69uOiWFmjpd0UwcaGQ4EpJCk4ARNcx0IriOLgTr4ttegem35WnRU7ay6RKARN9p+oml+RkjODuV
kRdOLgPzIB9umElp5B3J4F80nbs2FXL3DkDwxUGLMQ/wMOIb4SZlCQdl99LN7v7xFWUS7wIB94El
D953a2mxJmX+OUvwqqmmOf/snI5cPS/Wz6JXB6RW3NdkalkYVmFXuZXGjznrk4SQaADvYvl+dy+v
+HiZCHcazHOe7Wp/BbyhBIGAQY0/U3AUmlgzfbrCCIk8Yjs0z3GhtN8IHKzQ1Dt4emlU16DOKVVu
uT3yQjHPYHpMrrP75qG7TK/7hml5nWWzS/yIDXjnRU8fcsDHyf+d8BUhNNAhNPkBms62gqL60s1j
YJ52tViNquQ0b9Y6OB8ShXS1zXocrvENqKZNWK2L6ZfLrdmUQtEsMPp2eJ1+QMCkYdY977XNe/Lq
f7mgSur8iWg/nW87L7XRA3J3ExpbYA6UOfRIIuiU6+/03auS9/o9vGjudX3GuwYMBIoUOKgVnoQD
kU9Xz8CfabSKjQGbyfPq1fNm2mpfdnUsbbIJGPJpfVyfpvrusSH45EwvtLUrgGABh1ouywAntcNn
bqQ4H8IC673GJk1hNYY6mFxFD7vY3g5HWjXwKPhJGr5Z+vEhpv9AAf/xoMbo/Qf1qF/MLUhcW9ho
AhODDlJwvbpot4oyfuSxWkfMAo0zH/LCo4vWg0G42pjwStILS+0C9yGCEunUyN6LRGVMQBEZTN/7
fFPSbDf9avHdAaUJ/tXrUNIXqLD628gcyJkDJp0jBycV9WI6Co3zOr6BIhkhonXsSWsOIGL60vjr
nD9xIbUt1AlkeZbM9OBRuQq6HfyNWDp2jFO9xtVpeisWqkXSV2JW69VjeGq1V8Rjw+8+sohPDSNi
BTNHxeY6BVZk51FC9RWUdLNgyl1m11cgmyzCLrlnigyX6coQTs0l7eE1lsMfK35Y8Rc08uM3l/an
FVyxwxHjs0argtNnExybzl1Jzcs4qyZXKHnZ6EmXJHPt9TMLKi2EHb2qw3JxNp2W7avLBwScWkTR
cjwDlMpo43dsOod9C40tBC2986npQKctTm5XvVNLHTbtPP50H/176Zm00SXXoNkjh0fLLT+uhcXt
KbzdY8yGrlrvYw7p/oH+cXCjm7BCMLykj8rS8wF7gAiKyxQgINavFCqTE9hQ7p9mb5JYtlfTfzXd
fLNamwvKnGahp5zOTrMjricjjn+Axrka2YTCrr4belSseby3moVs+F1rXZp+8Wtjpxns8qOnUjKN
5a0+VpJifoWJqgzF9DK7bx40JDOf33+cnBD17/bZzQZP+IbCMO5z83/JlvEmBv21m0C6+RreoaZn
HEqWFIh2IOT5FCvTA3gyp2zuEZRJp8BY0HiBhCnU2q8Zvzw6+o5L9mE24iyUaj2+Tn17MAdp1MLf
6SlLe9x09e55W/Vf6wLpDeG50+/NvS70LZhz25xDxFze1leC1VeB1OcgkEkCpXmPJdbmzWdSDosF
CcsHVLfylpuHCwm+SiKS7BnAs+IjWcvLAec6xF83eBrYm1465+1r9Gm8qq8XXgNIwH/9YqAzPHeA
LstX0YV5b29gKM4v+PEcoEQVjwRipjVkdhODDcOqJXez9PuKcNvjcyno6ncr21VLX1W9hxI9W6Fe
h00Z66qXc4qjF3/bPE3/oZpI+GhhVXdGMYuLTbn5vfOp6goyCUrLogzvGA7f9V7xCS3oooY6sW7J
9ZNmy4viF3Rxvl2F3tCp/TwjuLvX/RYPziiiArArT+xvaLzjsxLfcaO/Bc1tll+7l3f0yVjWW71G
HVbSEgd/+0N91H9f28fnkJ3qfImMVqDfQtKja7svX8b3fFBDDr33Lasv03a5dY6c9QDU6yFo1IWl
qxSZxnfAD+/49sA5is17w5GGMxjN8Ar0/7G8EYbpKZQEWkyRSvOgmgHTtHKfEEYbzJO6gNMdrKTC
p8L+Ehy+yedw5hHEdT9zEl3JovlQObWmFa4i8+vMHrENdb8jZYyKpEDPx66Ku/Lw3lFHL/wbhvZa
XfJXmux9a+84UBjwTwokpVv05OlrUMar+ZVNDI5FLrYZShOX3E9mE3OTtbfm56XFyZzpgWkWliSZ
J6kuSXYW3GDaFWy8sGXWrW/MPlZNH1ak8fRG5byiMy7qAEJv7ZtHYVD2sWfuS7hR8U2UbZ9u3Ufh
Pm7lbjk2ME7SHOhh0uw+tFntR43Pl6m+0nkmFYxFkovY0T4MNuQgK0d41t09PEaUlrdqUe7YBoi3
c1ms5heSMEOjT+xORsOd2j3zy/l3RZnsU0i1hpdtFeZp2eWEIzFPUApZ4n/YPe+UHOgB21kbWiPW
f84nZpeBdvK2XLbO98e3xsa43FK3jIubp1DfrUiPxR7PpCb9Ivxwi9F99Ah4anWnSuqu2EoeDrSJ
J4w6eHBjbaaLE6SLR7+OO9kI7S363bxrzEnuNdHhDajbKBROdkgdylsjGvV7uAw0ErBB+ir3mzzb
zZqctncPpyO2lnvtnWtcxFwtvYNJALpP+R6SaivucN5aAlukx8Wnm6PcuHrvgxDY+SbDpPb4WBCA
jovvuhiZzGGO86/gQo8VG8mj/1z5irkGsNdOnt34R9LtNJ+sZHOZX5HX+Gcp1h4J8+N5oKbTtgD9
1vbd8s/4t+H+mwBUKgkOxCa+pAHhJ3oeEOvLtiF60BevgaqkDpvr7GOHedleKeKFPgb6AYKpDfBF
jCsK0sy/PqfsiwrcdV10Aq53odu87XhjWmc1MmRXnmRADUN1rR7dEyQjHnkdXWsRcXcdFqNm/8RY
W3EJL9enjxT2Ts7ycvFsch0J1lQcTAxvu1v6nIqsB/omCQAnfkUS8Oh92yzOe6IVjhBD7QgvKjLy
bl1KkRIulY4Lt5MP3qOMFX/CbTdwOnpU/ZeUg3BwXxud56QAQGEXp+myONM/K2csZv8uabH/JDHR
dUU1FF3XZMP4IWl5N+fV6mZk8kQfn6Ef3LuX9RmldWtbT60DhBv2FAxUaLFLiY2I5DWhPzIED3rO
lAGAOUDs/kSXabUDkt/QW6BFSw581CId8USP57pBxMk6Q2pPztKD2+19+pw2h9UWltE6H0CkH1SU
+3VajOouwsjhZUx51RqUm8es7IhKfIMmBLiuJ42+IHKdr44Fh5kCsbKzv2b6QI3v279pAtU/yFwV
w1QQ+xiqpenaD3XepSnUV3F/yhMaQfNgeZ73izH2v/EeI5/Z82ABnRQOwnmRS3gMSARySVGJhp/O
X/S2qvpf/09epZi2YlmSqSim9ksYt/0/sW9zL1ZX6/KWJyJayRSWJ5W3NKOvE8T09NBAADYNpN2A
lCwRn3l01zhU7nH6wQzx34fKL7XRD6WXYilC5aXLqqYZP9RI70y/6O+8kCfzOc1a2wHWBdHr1/uU
Xtt/vKFhKI4YFeG1M/OpAruce+8dfKZjYZCHIw7+TDgf4Ld1orGkxh0CfP79JtU/iDn/cZMGz/O3
53U11Dyrc14cBaGHUxcuvEZ7WY4ebponyFm8OBxsi5szMxO070qwPrqTW4AiYngQtr9/e3+yJZ7K
vz21H2rt/FnZx+uNG8ripPYhUSPYh3nF81sdFHcVnnpz3FiWj96yiHGmWCZ969J5udBMaPMsCa0Q
HbA5aRZzyUfx56avkB4uok6WKqA4agQO/DjlSq2R0nIwzT0moB+ZV+RRGvIVsFY7MaKCDXxaZ9SA
mh3PREvSCtBzD0dwmKLpluw34XejzVfXYN3DDQKtyqHddom87IX44WHBiZ8254wMlzqcGtbVdO2C
F8AzdizMi8aehZvV2NhEdGzwTQY5FsEOKu4y5Yxz2/WIT8pZZDMgMICVKbsfNcKUqib+BcbQUDz6
X/UulkYXjFHKGbFj1JMOPlAPv3MOhxEhsLjMoGj/25D567j+sQQqz/tJl+6M62lGPX5l1NBa39yi
Pr2r4S38VL4sTxqj3XKVRVi5jggXc7DDIPJ1PRmvenhcz9yxQiTY+Ahz6WalgGPuX2bfnxYCVTNV
5h+rkcYk/OfAPjeno6JpH2Uy19xnnG8aaHBW28amDXy5RxPRQNDCoChm28KE1g9UrYgdtRU+2Y88
wJPLL4ogjgheNsG7tvD+MvX+sFT94w6FOv23qdcypcdL07/oqL37/O1BYn35dGbwPydu16vizA2w
cYpo/AeGGRVwpEz3ix9INjK6CIDuEfUlvnUnrLTwt/ku/v32fi1PPybi77dn/hCqfp6yWl9Lbu/a
9PQ5LPFvSgmN0zA12qoLwDaoWU5bOGLDcr96t4naM7qV6WYHeOcc/6l8KVIpmzwwcnKgxjm+98it
mXo72k1titkOiMb7Ht7xtwOOAl+AUUveVHnyLnNROVYJ5hchZDDKW9sxxzVJOsFUYvuQg7982j9s
YHxaw0ClKhuKYf14GcdHo9Wr/K1MrAlcW2RzpugAxSe6NteXYwylQ6JNQRR1RAW1MNxWPeWA1SGd
MQ7yL4fgY6N96XxJfwyPCThKXA84CuAGbXNY3gC2xSvqNhDX/BWjlKd3HoCw4DmLi99dGPuxRUre
TCQeMGuPh+/uJv1FIav8ecT974f8Vdz8NuIMSzl+bjUfUiQSIUwJyc0bIGXqSwceL1ZxtJ/BNqCe
S3MsZdZWRNvjb8PeNP8ggWbPUS1JQ6yrYPrwY+CrufVutW5ij4YX5Xy94OXG6Xf2dVhHEL6U7rKP
7MgxId9hdeSo0Ykpyzmlm7D2c39QDDFVwjEEvRIn/92OP+l4yBIn0e6KbU+5Ibk7JraoFd5evXo4
tRKanWhDWw7yCVzRLSUQF0vnHcOn273blQ6sdo/Yj4ORe4fn/p5QWONPJeytpSVUtQS73HKdJMBL
T3d6315EItnb+7iPaQBzaUOGD1uOyFNRch9jmG/AdyT3cUqyAtTpGXDosl8OMfGIHqzSyIqJx5nD
GvvlqoYCVDgV687uyWKOO9w53InyRVivzvkNHlng0RgFFV4LQj86K/5ydfO5oI7DJvk1dFfPHhR0
0B5hE5MQZOX3CPvkSIVFDk6n07othbzugi2hIHAvGtt8Ey5WpKO5qHOII5nbWK6hO0o6IqRuzqa7
XL7cpTyf908IRpIU/ijiIufdLxGdEslznF2cJFC7y2WthcTwep35N+jgpoPinD1NaXeEadQwOtz3
BABgH2RH9rhsTxEBdL7YOJ764nNxF0NA7S9dQWS52OrUtN4svAMv0Dxdnvvr484JtBIjRWTJYXqM
9knh9/95fjcnWBaUdzCtUDrC4UwgjFyc/io0uzt1MTyQ4kacHwUht4Pm6ZfxY0cgWABYPCjEbw52
K/hmX3PhioTDqsj1xdtXpKg58JkOyKuodXbzpN+acQxxGAYHeIFHZ2eLATQk0xw0D7fl4bAZDIeX
YDhF2wbQNiw3Y5BBqrgTZlI13YOa06odC3sn4+Uy3oZT8UZEkHO7xyGVH7gBBv7ifZDdnv+rAgw4
dvfwf+xc8bMs3KkY4lPGZTs5jZYbOmIyl4r0t5NaeRBDhpV6O5C/J2Ipr6LtSf8dmfJuxwEAukuC
t9wzEP5tc0iAsQxhTIqEeIXB/N1KhassaYchedBCsOOzCyhr4wVznCJ58sW4A9VwtWm26G+KIH1N
VjFBR8q+nNj0GdvZ28UwJSOMTkugVhqTDk6By5pSDFIVQV3TToR73nVyhVvD5k8opd6032jjmeYD
ADJGs5gHTNW+uk0SUIZOQBnXJmsQM6U64VIT+nkxgR8g1U4Kk4w3Hn5n/MHLxeAQXzH+5rQnz6CD
pD2kG+Z0nX0J69xZLfYjiTau6jjbyh34ePdjtA5vX5DuDOL/cg8pljZ4nX1AH5e4vtmFQ79Tdruz
bw93MOAOElMpGhzVlTH/zz5OGBOhoLXCI54a7uDaAQ47YvPhhj7RxTdSFH2Q0mBhEqszI6OEfsVs
pvt20t1qnm0GwFmIMr0VjzTdj0ZiVXo5/QTu+81dQnLlgyIlSNEPXhzhmfbh/JSIQxUcjVmI9f3e
EFE2o5XZpXTdY/LIvAnZdb7OiGeQTy5DtYMvySbfn5w4QHUTxQ0dil8lsXcWZlH9rxMLIyAeZzaO
Wyi2NIfkCZEU41yDq/e02ulRIGsEVfSFSM7pb/o2mDK7YPpyPAaUTtuJQzwJH8tl5vavBL/Ql3fi
G1SFO6g5wTKXId1p7rACSPVGtot1xWB2nRJo9fUBV7qLx5z8Wb+Me93FW3cGoRWTxkPAMIqp8BJi
BEh3UaTRKDoZEtk4h66DIJSIHXWzGqSyE/QZpg41yTKQnTRNi2AJ12kJstqnse5yjICdtIQr5nyK
LgSOYLkKk34arzxxFov7OC4snbiIBpYXj+J6Au8CaYPiY+K1CRqPl6BHfbj5DP8pn1F8+pUX370N
S9ZnmMz7MX8Sql9nMMqZA8W4TuwgCUz4Ri4Wg7AFg2Tz3j3H/Zbl9E3F2bwHSwqN0bwJOuabpdjH
X3OJp6Nz3Zqz70bw7KCGINNxvibJHjEVIRb3HIqYv6eMJ06OGo5EED/gA+udTVB5OMJ+kjJDdMcW
YYXLxHAzl38xVT1i1ZCMHzesSkw2ARgd2UYNNuE5ImpxwDK5vOHiMdXvV11xkSH98Rwjv5UQVqEZ
IeFKFqg45H3UmoRyCR7uxmicfn3CtuRkON736EMVZG1ujqFhcb/we/oP3CTgOiEz8sozr5IiinUV
9s3b28OjIILDcEfHBPtCpo9GlLRde/7MgdeW6t0AmjteXZfOBgE8dtHMiCMzLm5QnEHpIBJDMDKQ
jCel7cx4SjrSJXHcqzotN8Tq+OVBG+llHRob/rkXDmw3HDXRf8qKcqRM+9C5qTD0os0pHXdnBvZ7
E57C7ac/wPCiDdY6a9rNKNyD23gt+DW8+4jbeMou7/rMXVdgvk5IbIkH0e3hdrtnLWhNwDLxm1+s
1/i93/rjOpJkkdns+iG8EHZukLRoYDgLLD8SLQJfBQwVJq8HfHwtB5fCo4XLcHuB6Xk0Y250tzDJ
3OOeRJVwBhGocgbGYDubwei7eevT/OkiaQS3JlSEWJHSw+FlvbY64wrzNgIFV+6H1CwCs+89/kn0
rBKHSDHJQ9vFblEfduFLsQuQAbCV4gF9e42TMmogeHcAo6yypU60jOptlrfRUpW8D0SmZMMEFj8w
mWyfBK4hzs3NTMTQiKWMiRcjPkUDC1mZoslXYSCn0Ivt+Xwux6oQoYLEIlWmuuEkPE1S8XADUho9
Xgw2N9eA5UY7LFkDT6yO520ZqhGzFlJcm7kZ5yg/oSb6LEXUAbEYH9oC3ALqWfIdiwKlGsSjN6Ag
iw9zKU7ZMr054cBJsIlTKQ8QgY3hzoyuTLncZY1b3tMlF4vjesFgcXqkDjBm4u9mJcZqgpPUvjWl
5v9mftCkLC8vSg5Ua2L1XnISSITbzeaDiJF/j9RE/G+p5XpzKF4lCV9rwr1cTLz4+c7i04eIPOHg
SW7YZfgc9FPY2H04DN3Na8iaJuY3yAaal9rF109yi3gJup6k/aXO9CdJLl0u47vgcFM+5xSW2ofp
LGYhebinli8HKl8GR8nhTkuquDpmQW7cL9skQV/VAnfWYw8Lv1Yw1Qfl7OQx73ekpHwOc8y2xGTu
6xHCAKrwyeZok1tVTxG8waWJoac5+RD+aD587eG04WDfpCxSwjxlmZw6SxACHIzY0b999CnPV0yQ
8VDEHAu/bYwSWrjNaXjJW5Mal2FR0MD5pdQfpHoHmhvvKxXgjfcwu0qDlY3tQweZaOMBo6wl8KnR
KTS8Ww2wt2VjY5QeXbyul4koxUk4RicnCkpWNgoIyZUrZyPDE4p/DXytCQlvg7gvcCBAuNZSFv35
MBywdbL8DmLYnxhhzEkrU9rQZqFn8c2bfDjCXqWzV9K8Fa5SZgpGVO4qGshD290WkZHSdHESxO18
JzVMPz4HIyNukCrenIE03ip9HOKdIL3wZGbp8X/GrsIm86XIbnAB5YOPIC3l/iA8OilgvZP3lgEL
YuaJoKjtYxvWqGXnGU4xHCUHDLSzJ/bDGITrktyShoUMFToiZesYiQdzm4y2b7hXzimhv4Hp9goz
NO9U+3j+TVBszVb9Lly0cI84WV1xTOe0m+/T21KBX5XyiE6UFa+FnjBzeae8YsoT/vxN6XWTg5Yr
dndsOdgZrUH8OPsxk/8E0Sw+AyI2KI9YILsIMxfbUWt0IcNjwCIWak7MvXMWk6jtIHmyuHLy61y9
0ch8uqP0Mn3Gm8a7jeg8QstHNIWQgICrqL98rJfULpC0qAqem73aC8kuIQVPXETJvO5A2XFGa1ug
cYozg6fivsmdsuJRmm6CQOJo0RZpA8wKRGysTyFpuRQb1Hf39aLbHVG/sGHyJig9YvRFF9al3E1x
KTny0FBJMzw3VLHBRpuw0QWwWYOA2dw4je3Z/ii9tUeORsDV1z2l4WzPJZBBsDrTxPuwsWDiQuLv
K/66DgMOots3ekHtl9DN6OTysc/xtt4rVy/CfbERMYPwUsny+wxCvGK7Z1xzC8ethr4/aMgkXFDX
Uhk6lJhru41lP9WvfKSSwpbv7StbNQzLozeYLXA+c5SSLwSH8GZ+iR2sQ843uhz3+nW0oCcBTSil
M8A7QUCgDATG4HMAwa+jLECfAM8/RF0RsEcoRy+L/LczUtHMMB3BSy+Yu5bdy8DnwiPWSycEb422
yPe5og2wfV+7fi5STC7jyc3rqYfWUG+vnPXr5LVp9EzeyWUMC67Fucu5Bc+2ErGgPcPj3Tn1SUiZ
ZFHZlbH1n7X2hPbBNKq+xATlBFir7e4NhZ6ntnvyer24r3mVYBxIAG9hcZh9PgFtUst2FpjPvjmC
ER6BDcgBZiJ8DIejaDjcIfeViICLxWHss8voGCPxuExARrBc4Ib2D3BxojUMsS4+waw8zvjXGSjx
eVNCreQtx5c27H73BIPOORMzwRReLUYtP2TuO5weXkF3pnmDm2sNTjyk7uy65n2grhlxImlT/w2h
4bwIRf8eSo/4Vo7AdUc7de2rR+5Ql/CRtjWTk7aheHSGrz2+mVCgDAfwUY0yy5NdGE+x2r0hRgte
aw7Kq4Tq0no6S8XF96/++pKP/1d6FugK6SJYFc5Ko4tM43buGGwY8HfhYFLgsvievdUifgoXMZZK
lgpqsT2QOE1WzgscsyhmYKT4KWtBa8Rc50CyZ6f9DGbhh9xQgSjlb08ug61K8rEW3D/9l7e91DTM
ibnb4ezglwRsQZT17ytqOvgy9CDxscPr3bs66hD2ybwefD8ejfvs5Z6p48vP/NSK5ONCvgz/A81b
TTvN3WpzREP7qwphSttNd5UqLbwC1orUgYrb2uu5n2HngxrjOC18GaQLBYOnEe2GMRRygZvPw6x8
KiHoeF5NV1yKcUo9n/AZiDSm66VbQ6k0JKd7TO1hY/deHi4KLzKkIfnC64XaIA3eaBPv4exORfiK
njdYijPWAMWRZE87iqtp5OkgRWQlgIEk1OnxCby01YXp13yjisZhkZYfpmHlU97lFXWZ9BmvZdRM
eCk23pXMkufoNpDXQOv0ZOgOcs5kcN/Xl6JPzpFwUoRwoGAp4Ny2LTkiCaSxEVC5z9x/v7D4ctfY
5quAjm/3eWrDqF8qsw9NDrdwH5aDVZ3oHugx5+t7oMY2wSnCWZTIDnR9zhs7ipOru3Wf/yeymLrV
rF0c+SckuZatpOK+8AiH96FlmAEELTmmm/siDoaM5QlGhPY+c4D/h8OKFJpXh1AGAaAgR06Ilxr+
UrsPm/15iCmwSiWJ/yToCR0RYyX8DFY3J1I2IiwN2fQsMs8h1jbvepFRJT20CKbmvaF58iDDaYx9
CQEufLflTwHmcIUQaQTggUEeYVV8wNGgFZO4DU7nUCP/iocoI3JqsJD/dVvFkECuTsTcgL/UUZIO
9YjllxF03FenqeJvHlC8KsHNgo/sWnp4wQoG9yRuwpWP7RKMTYH/AuKCoRhWE44mrw30wnkbpqVr
EWSJ+tRDez21oykOLc/IKNyLxUELnQwkQtP74FeBGRZPTya4tCcv0Kx6AIAJjgkdaFzU0OoC90sw
KlC8pmu04UoF5BgBmGPHLzzQUC7UrjxGhLN7cZiU/W8Vt+ABYWJBDykcr0bkHaiVL6TssAWf+PqI
9BF4g0B4YGY0tdzK5t95PryqTEU6hHiI98w/ro8mKOQ3aD0jYkyfuG6II+8Huf0twq/MLByt12kI
T6d+dF8HstgJjESxz3EioD6Ci/QhNyQmJgbyFB0vliRQoNq9kjDp1zAniH+OTHEp+OMit8UmLQ0U
9QU8yGn/gaO6q2s+xCiqVT5/wLlaOfChiQaHMOuu8F4m82eodWiUewe8+TtJIpqDD1ZpTvKgUxxp
aZtFNFov/c/mMOSMnLW47V1eBU8NidYX/QIC5M0BumuhBmpBuo8f2YNnSFYJGURPBuLQGo3Hn1i0
R31hrH4Oj1Vw3pNOwtHvvD95kiDJtpmCV8zxtM7YhZs3dh+DFVLhF1mJbcz4iTg5QMukOSaJMK3X
zHpy8h6OGVyAwES4jov9geL5iL+b8ByJKdSFqzXLGp48DtMFbnOj4UMMYQvk8hySM/BgCH7HaBEB
TyjFpZ422j2hj+NZgcjhGujvdqFjWsGjjewuYXqAjAL4e1yJdzJI+pBCLCeA83ZHgk/JTPyFi5ft
zhkTyodMPZ91hTreiRgH+B0mU+CBuVBQqmf/CRXF+eAgB/BDv5314bbFUWFKAteTPqXGVJ60exZb
8xTaKuPL7bqcmMfj++TwxCJeJHuzMstPp5xjnk4DqoWz64CPCIo209trwprIOIKntGZqe1BS1nCo
OA7fPOa095qxn4YHXL2YbFNONdkg6UzVeKcvpju0ucn1HRYNeKhl8ok5gJopmRFY+Lw6rxlLiEbx
AS58wPuk5Z0nO7Ij+qDVbxwRWEKopz0UUvZYQNEk9s5hNhwkjOp777UVEJ3tkvp19d1ed0bJh/+e
Ht7i1lNQudAS0xmVCXrQ13cfKHopHP99X0WBo5qBKZHF6oxMjuai2OEMenboT5AmcsHuQnMirgEd
2OmJx8rAOawYcCUyZvc6oRyu/KF1JEUQRzh6ym7CyncZcSKz3HnpdojM6vAobKd/PTt9yvnHYR4U
HHlpWHwmasRQB4SEyuPUhjctAf8RuBng532TU6842OOpM6G4gUmG9FkclkDgOGuA8GQB/FX81f3y
1K4bV+2kAg7uf/xsUHmrJbDS09uBf/ORGRWs+kOJRxwR2n3Ahozq3+OnIT5ivMuPB+sxqFgLGAsJ
jMMWOgvCyU9jkfg1fWA56XWibLki707huxgwIrSArZitENCHDYtEtIGCJi3NZX94ICL07F/GQy5R
O5G2GQ/twdXFOUgzHbUFdOvUs/a4RwULDi8FJAysqI0LZ9GthDTo7rxvjFEY69Rh1KycgqlAs3W3
XffLuN0+kJOgDnYiLqzNWyfOiSgHkV2RlFGnGWTMsCVsFNEof7j9YC78f+bzhpeDWp2YtJjYDh4Q
oQLKFLRc9Dw4xmIxMs0wNumy8RhuU/kK47ZHM+M4Zbl7dpMiVSALIt1MKlZik0KE2tqB+QNp2KKK
iQ5v3JTYENFbh8cN0zX+ZYUveyLz9Biwr36cY59HfDh65XNMKmhJcwIlzdkfwusNbzZu9D0WQeoz
2f+vf/fnF+2+H41mxTJ0iDKyiVX1L0bIb11J62xrq5dRS5M3H5xBt9wwEMXZny4x/BhnBogm8vou
gUQvXgBknejfb8H4Iwvmt1v4wYJp8FY3VjW3ILJfRWSEcSDDDqvA+ccPOP1SWM7S9BLlJmpucXPU
ujdgs8rpQu7jDENUZhmAZc8It6AQk93LAGMW+m5z3u2RQcpCMC6WdILgfBY0mS5kP7Le/PvnUP/4
OUzZlixZkWxb/kE5+pjXVX18NtIkmdY+iHcKDoQwdNUOAPTjPQdgx+rSi9y3Z/QwgKqfoTU7u3gM
IS0lx/L6F7rcnzrOCsb+/3tDPx7s9fX93mXtI006yabqp1+QCOfkhjw1t03d+KEhRUdsuvv356D/
odHNZXVYV5KtWYouuv2/Daln1ZJu71qWJhTsAjFfSj69w7uXxhWoKWc2Xh8Kc2fPbu7j17AamyHn
fQFekrE98kOoaodPB6NIqDTecTYlV3f1S+3j/oWApf2BeABbTYE4J2mKLsk/muFPa5XlVcMr86jU
IDQ9viBOQHV9YCEBhTD6RiM6QxfXn/kzoptJ4W0rrJtZm9gkR0TuZT5pNQRn/PtDVAVn7//Ny/+7
s59O5e/LzcZxn3fHIHILAhFMgeu91jzMl6v4GOQwfqhMMQNZr7bEokyI5ILNQLYRaSp/uRlB1/l/
N2Pb0DNsWTYs9QcbJZNOWfFtrcQbpXoDGQ5qgds1gE+2O7pc6QnRfWGR67H/s0W4JHPG1CmbHek2
EfZHBP3mf1m59D88IdWUJcXSTX7Fzf2fwyx/3qGNVNzUw6dIpQAo3QtiHmt5DZ8ASqGMbc0Lo6yG
rlkxr4L88EAegjmrj5MAB2iaFOqRg7KCDR2eaS2hLbGfYt/H+nSUd3NOKizrOXgF7lHk1L/G7/0K
o4lIhdhM/6n3l4mj/GEBUU3LVmV+wJuSfiRinIvHrSRJRZqg4XFoPW0yiutXu4GV8D99rBf4xvce
HdmF6lAz4lD1Px18OYXvjE70yF/DL/7AFvnHLYmX8Ntczqvi9nqcuCUbOd971uo9Jpy5POqtlxOf
qlijGQuoHBidB9rpY/StXdx09fjfB6D8x3f925MRS85vt3FXs6qyC27jHfQ/x+jduRNuCHS36rho
rd7qX7zz/7SUqxBZTY1IFFvR5R8DvsmOp+frpUiTOW6sZQjKCbQiO4/Rne4neS7oxqLW7DFpgOQY
/g/UyCdoGVOJApUAA5mlHpl0p5m8Lfh4gaJMKBwes8+qY/4lmuPX3PsxNzVVLF6arTBuftKKzs/j
+6I8rS8x8Do8FqrKfpnchuyao5GzDf3joBAhpu030Z2eMeLA/+/vRv3DGqppmq5bmqyy2v8kb53v
+adqGc13Ml/2c3dDkYoHGy2XDb9rnO0AQbpfOUDOIWDKkzYbsaFHsuNgEP2NIK78YZz8fi8/H4Zl
PuXXw+ZeKNweDq0m5EwYeMFDdiCViMs/4ePg6RSTO/qX7fZPS/Y/Lv5j+j7ySvrczt/vhODxJVOD
4/EGaD0PHdxvwpnjU8wCMXLYIGkeFiqAwV9ehdjQf46F316F/WO2mpfqfdbVzxf6rj6W2k3AYZ1d
rAE4tGJcfsL/JuxMmxTlsi38i4hgHr4ygyCO6fDFyFFxQERF8dff59S9EbfKNyPz7eju6uqqVBHO
2WfvtZ717qCtIIVyYQTvwFmZ/tOAQH7FAYz0Oow8nNXgWkNidH9+a/o3a9s/F+fpCT4oa0c66rw1
ZawUUPpDq2C7ZTgzetfd/YuT64Xuvr+L+kAM8qDcBocYBQYjQUYV/Qa3gmittgHNAXfM7DQ7xZvo
lwuoflMN//Mun/aUzeFirKuSd/lCr5YIB7rHJSPnRw9EHIqIKEjpme/CJmpgz4rjDXsHB33J/2X7
//ZGNvhHMzSZPU57qiWvhn00q7vRTRvAun7OQEIBSsH8I4oW6JyvEAK/hh/2L7fwry/7VDEeDs7/
vWwvFPcui53Qs8QOQ/VsQ7kjFGNnGJa0cX6+P5Q/2/XzvWtYpmIoCoWjrj+VYqvj43hrG62bbrK7
sNOeXh3muBZV/p2pnwnvhoF3ujYJdLhj0GkI0ilw5tGjuzRJbYyg2xAcxa/llHidkObKlzG/cNIP
jlCJmOj6FUyXrciD8+C0BEbhawUeEsQiaKbeVzmUWSyO4mvfhy0irBrNU5u0xbbYMw4u46rAPblQ
RtQ6gk5ZnBkyOAeGbCuObzG4Nxh1Ro+twlwcPsGhmMlWeJU3s+6KpcY18rOPmYpeM0Tt5VVY3Wso
rJkzbBEr1bvk8sp8duUq+HqjLtPwGM3LwXqiFrP71wNUy8bTUrq/QR3dkRZ93HFH6/F+qOS4n2Yw
NWKAHPGZynreARORx1buDHVciyPt5KkEAPun8Fo8ptcxrLu7dwjXZiTSBxGlRVQYJ7olaJlpWNPg
hYbZvLw2JCxKdJ5/Wyj/xK798FUbT7vr+nC+6Ftb72gNypHBOuCgYKekVWZQeUlOIc0DPQGwayaO
/hFdIXMJeGKfyigaZAzY7sgxapYESMeuXIaHgsDXZRtNv5D4+TIr/y8n1O80s7pBhByHKcWybe3p
sVhfjqbZdXI3PRJJSLYvdyTdd0TZY3t6xBeOUYi8FjM+0GXilgR8w6hheQmRvedH4Ju3IRhiCzI3
ullyDSGssS4jwo4IdhDkjovL3NhebMdHSKkImG/ejnYI8qNULaSlXlzDVfzol56puCsnZ/SMdLt7
14aMW5svhh73AwGcTufp7+ocO1249n9+OlWxOv/3G/v/CyBW97/qr726t7eXh9JRZMhwHG4poxDG
+kyb7xCx8DKOKXhSIR5a9L9EyOzPr//t7mFw7qD4dRTrP10KZbtR65XG619o5y+dmDBFZjJDC3yV
NbaK1VJNHaE2+6RlB2ZqCLHQCOTE9HW0F4Ex1PLTu0kRsBbsnqiOL6mTO7mVPzyZJRynbLx+c9pf
3rXy50b+z2X7620/3TdOqUoP0qY6VO3kbutDY/wY04gSoABUKaQQLbshoFHCeRSaWUNUI0T4UMa/
d51345OVr6evhrZloRWPsBhcw+69AiOsuDJtM6Q/5MFbgREwFACo0AKyoA3iH6CFvK8RFWLZ995h
gyTX+Wm+eTn5NjiklU8ekdAG9NTgPjEEGgkSIxrO+Ijq6oLcFGRTlRjc0ivWX9uHIzNeT6ShAgOJ
1i+GOYN9+e2SPcLVcNffqv4WX0Kxft29rJbnLwQbgfCinoWx8pitMTvuUUrcGLQVly9nucFBUY1a
YSc8hSq4nDMHBlC8VUBHTXGnq8DADSaF5/iD5AnA29pvZwnlm9Os/vfN9HQzn2z8csqOnQbbY3Zh
W7B9pX8frTNolOkO0w/wOZdRJ3SobeSgE6Nvs9gU2zGyFeaaxynqIcYgAHNR5WKq75HBcIy7aD27
hARGwidzy5u/h87ljiDBfJ0Fuh6mmf6hL8rP1eBEgMc+cYp1/yL4E+CamZSQcMF8BcWE4zbvUiXW
EXOJi32NfP4ehtzXanFeB9hT4RLYjPWkUPBB0BW0KffEBpQJAQ/IbUG3COQNm5knDUma3L9eM9Gp
wKtM1s4GJBEdSKQuKH7oLCNLO6Y0b0FrCzMox1/5l3P6n07F80NgyrIqq44pkw32VMrYt+PJKHeP
Do3RJdwyLWHqEeYUMgMrv3uiCn1lfPNb1Nu3S9bfL/v07JVNt9nf9rysGmHBP3koTugbJp9GPsiC
VbEgjphEW2/4y1L5J4Dxp4/7dHeZ+lnTVhte92WeW+HJFf3lJuu89QsdJhRZ9PYnn06w8oV+13vj
d24BuoCEX+h8oaSW0WERpR4apNHnu3jCRyOkD9viHqPIFeQxHm36eKgjmQ4m6vsZfTJswEk5kUNc
2kBIG4JqaQTxLCXbiFFKz0qE2huv6q0Htp89HtvBui9kqr2PIY2M37Z47b/PmOrIjklBZ5AZSfTq
vxuGsbeuZ8m83KcKixWkzy5UD35txTwYVj05gKUh8gyPN7YcOyjtzNiiSHiMtl1mwzhjIdqmd1Dg
1+j4CG+lf1RJ6AtLcA7ETN0Jv/FsVIdGeCgD7PCgUnBHq8CRr7/cvH9uzn+/TdWhHjVtmSQ9XK1P
pcpu27S1VZm36frlHrYZFM0YbGRONF30iSIt1MCw1jM6ms1sne8JRGN1eNsUamIM76mSYkmPdukR
3uzn5y45Jq7ChmNSqZm9w1jtrUObJQWhtxWo5KiNGDDcZrCqf6lfeKdc7v98DEPBO60YjqWbT0dT
uTQs9VgbtylAyZBemc0MGFhn6G8GcwnYM0VsdHxpszqpBvfsNnKSY6BHx4D495Gctsl+cOL/Jdgs
zYH9kSSl9PYFORs0Qgt7gPb/HmuxhT9I4v5OHrPDVAcBfnYVlwy6BBVPdPEOEYTDSRVreRXbmZgf
PoKGGHCzVwVNJA042gUIi90yEci05kWdNy/6HOn+dnTDIfp6S7ax6pu9DSEU5Vie3XqbZB8cQrnn
sYmg3t2mm6H8Vk3raF3c3va589vOoarf3dYq9YeiYF/E3Ph0HVeNcqz26/1tehahep5WQOQsBGgF
wSEsDmssqlk53SQ2qdHnFNE5HHLWbdI0EHgCBydu43076Rr29F0fajdOtiXJiGKIG60xszeT0+sx
MHtgvr/gmvMTpHE9PfbGBpYOadJkSnHsodW9Lx4FNMhcGku0e0AnR/JoP99kdD+zw5jts7f1fOej
G7VzxV/RC9UG3ZdEwnw7PafaOxPOgh2mi9fk0DsLPefWfrt6p5nO1ht3I2esD8tZF1HopXXCfcEW
//5gykZ264cQDEy28O1XKH6r7M7LNrTKJ5fQ7KsAyKsBfdhe29Oy44jbCtIx2pXMjruZ3juPT731
SClKQg1LOLfXvL0gz6oTKyHvAZ9oO+A5eiO/NFm/1vDLjUJOdy9ipZqvhgBRCZiq4NbowwcRSW22
4xbdYjZ6QBmFs8wTeUovMZEDfbwCAfd6TGnXF1T/AxBj4g0IEFjzztRU9qxwHXL4KfsthrcjhrEr
97cdrdI6K/tVdO2d344EG7aU8YS+9UzQ9FZx6B/6SqxFDFpd986MO2pm96GC4tYK68yaQzxBrNbv
WAJqqPiPROo3s7MAbgMsaIhkREJYUvlXAuo6X6WbMQ8O9EboA5m+NIeXxOlrMfFTPZqKPWMGt3m0
HZuLNlaEEPiY71Jov0BIEULai9MnSdrwkBYlPZ7hiSBe/ksOiBqNwW/7+qILzr346vFNBvVsFaI+
BSVv+VKPORtZWvKozhz0+Ge4Z9vJOi3JR9QQHZzhX14yTAGeTSwTKT3AWduMiA2cNlZfekG7yLx5
HR9yewL0G+5UX4X+rYCC3EXS6yo2B4AiSaswwTzrC5k8ghH0RE9P+aygD+nIxw/YvASSvhB/M9p+
QtVXBrgcoqmOLvIGWlxETlpAxm+8a3K3ceZL3gVpKoNt/8jn4TbwDwCCUP+mtt/QHgExieSuhi0I
lD+CcxgBWURkoHqHT8w+FNq3CNB+uB/D9ubeljJS2jwicIcbsjmlohpofy4wlPdshyGTB4wU6jXf
N3QkEfWN8J0bK1uPBDCZLAnft2hHkHvJR4KzyB1XZ4SBEtEljYDLMvy7cyUu3Fz3mdFfEwFqjPjm
cgkF+SXWPchy8C0JCIy4Z+PmTQemsYuat0ssje69Fq6+wOMeIgzIRHjUYxD8AMjh//gPinkKiH1x
FF/8anDv7cf0OoX+Na5BxJ/gochs8WakhZuwG5zDjf+CYukUND42ryCkH6LEnCrobQi+6wgkMF+i
km569K85RbQuvxOpoQGKHVZo0oGZgaObaIEFWdukskBwhYaujtVkLVz3Yar3zzEZesxfALwEq/DC
gr4Kj9k+usan3j46xXoKijksfcMD1sjkgr/fhaYLltNboJuQJvDkiAONrYTwMPfK7jKEhMWDvV4+
4t10E1a9d2wnY6t/G1R9KxEOwZ0PYShSEzW0CMt4DBAXevsMKj+5e85Ajp3E7tsMeyVkGtf4A6DV
aDu9zlCnSYPt8OSvQrvoCq5Y4gRHuL2CVWwPdihQTfpeZJwOYDhHt6TN10XFdgOmPCzH+1Rb6LD7
rULH6NhEh8Et3PZhU2LuWVzRTIZtThHPLb6e2h/N12aoeNsXFVzKYUz1bdKkUDzxC+SSNMTpb4wd
ACy7MDPhHUBFl9CJfTKiYjWRYdk+Imr6pV3YxW5gzvUQUttS5pvmXhpecgJ64BGvCmlKyDOJq5Ty
CLnKEG9Ofsx4nLKuZ4YXbz0rRRjKwvhQ+9vPbdqFgO6DU3yDBwPcGaa/nZ2A/pAaGnL/pWeOJBMr
P07kd77KFHZxsWIPuacsbxP6DuVkG1f95lUa7tnC7f7qlev/oREbVRiDU3CfO9kFB58L0VXm4jtI
h+FWNoyDL/TkzSJboV8kqNTtZg1ooOtM9Y94JLVoO9sTXmpF5RjaT0iE5MCMUaRwD7YvTtQEMzkk
+mDgZHZ/R+iRHTfRniKjTKC8+VpUkXrK/YBVxxpKg1coEslqfEKb4iy7+Z6khP3r5WWbq6M6N/lB
ZFLxdR3peRmB+XFMuPHa/OSXHIuNXMpFh4xjSthFWmHzKbteNazSsuDKct0IVZzWPR0zkDGyx4cB
mNT5Nu4yM0wJNIWyVEXax26mYILFeDDUlkoaAfib7QPujUSd3NNjgsiNr/7C77dAti+plZJwUHAv
nf01QbpOdI9kQo3ZkXwjV3io0HQm3fBGK/PIRze8Mtu/GOkjWHEbn9jWCKrE1DOgiE7lMQvue5ta
edUvB0qEEG944zEuQXIEpa8Ueg6FtODwgKjJWLAnzORY713J/oRt25P61VuZVdPjbEXlJi1vmWiw
zYwFSMhCeqm/jHyX8alZ1db5lsO9E6k+4WjRHk6GFNVTgjtjHSBGySLRgh/ev+HYgqqgslasRufi
ODYTZ9QVbIEDtWfGQgMo8as23mH5kjX3MXLyFZg7eUZWD+2F5BYafcxkBPloA53NdqGiDe2Tv6eP
dl/gFt8ILP2llWN/oxRQmQf+f+X3NFrZ1lJr768bEktTkE2e6NuQFUIfjN4NZQqcwllHePQ5IIc3
3c3MyBwqPkHOmdm/9jbUG2tCC7Csz878r/3ATGnZsXdFh5Fw2xI8MjH8l4oUnXPk9Igt8aVEf+Mw
kGnjS6bN4fMvG6a92uAxwIaeVcF+2nBLrAt49nSzd0XDYyJNzvEqaDltthHZVXGVXaNr5DBqg0sV
raI6R9S5ii5zo+iihg7OPdkW8M+HJXCLjKT6/JZcpmqvi61BR5fCIBzonJ+DK6g2ArKOPXzfiDcr
34506gjSFZJ13lp0668pHINAWCSJzk4vCZ2KkAzd8JhzAPANHFWnoAq3OTlFvYbig+qE7bntOSGD
+TcaXPOaYGwUfRbC0W22ScSbJ4x+QBZ8skqII42I9qJC3NAfswk8ICg3lPkS3koATrvMHnNzuuWI
I/SKc4Y0XQN47gYE8xQQsvubSReRNmDh6IJCG8sDiJE0+pluAIxWB2xwA2ekkMYotom4zmg8z7AM
EWoi080xUCiTHcg8TR5KLnVAQCWIPB+v0ceKuB/+hsaOh46TegfPJwETFz7jhh9jJppINvTt5Ezz
EQlQisCY3CaZyr7jnhB/jko5yj7LaPP26FtTk6rRYt7BFwO16jJjAygpFogL+pLilvCYFqr4NsTd
S7wrzavT66FfZVWC/5RBNSVvRYLx4bNBmTgWpeioTYWMn+0tP2QbugkdxeiIDCV8PHUGiWFNL2Id
CbdLC8VXY1F6YHuzQixbHCxqWnQDMNnAUThjcOoBQwKB3uldI6KlSHLCqTtdxcao6q3iCsLOwZci
ry+ltBo/jNFqgoI/WydKeoDrsws+31mm0jYwYy41PpZqeokgyiV1fgo3GCTt4ujXw1N4BArOnduv
w1NupU1UxfuZ0pciNTsUt5nJLkyPHMwelQLVQulz51JGSvw5fC7IArHZxnQuYyOy2BMlOuKyb4dN
sMokrrmZYTKIm7hBMe/epzLb6SY9juUeG/GZy0eNFXBJUCivsmtY51aiQflvY5pwvskom8A0nwvK
Wo/6PLKIVINGOqYGIx94m+IWCTef1F3eDfkxLLfw4O+H597ON9IrMWCH4Q4s7j1CLKOHsi9AbBZf
uu19gUAOVv1zr/JIVGh6FwjyG45ot7epICXpCVNbJXpQn5Gm3oMOKGqz/pUSRkurvMrZ0LHUY6yI
jnnJhAcZMn+FaE7kco3IrfHgoOcNZY3JKUuE+Zy5JJhFvB3Hd7VQY1GmUM2xmN8Dip1MCmkQ+vtp
R6N/cGOZHakQPew+UbJ9S5gxF4++wSv2kc4km3zHEy761sR6cPwlJEAPIZH3rcwab6m1CVojMQcS
OucHFvEAB4e3TnZsDFXvEVBOiIWNMpHZLm2qW1wz7qWy43vC42t5JrfpjWq2TS+oQ3HmRK4WiftX
Fl9v6OQKss8tHVy8Q31uI35SBeC6phBvgjObkUqn4ZSdwt34Hlmp2LAszgBSTKoLNcAlUtKaVWbd
15JuRjYnlQswwJwzU1Iz9rXJexFjD9urpqsRxReOXkwlcydh7U70mOiXF6Mw+3UOMMq/9lRfjfe5
GtEKSJBSI/Xnnqvyhv3xmKnhKVFgYpa8hTMLyXoAvJivVu7t+nrqsI5UUQPbihuEceuh1xCisB1w
VMnuREH/PF1BJPJNe8jRdAeonqMj3HuavXYXe9W2XYlKpShfry+kHSNSqP1THWLJVnYcDZb5Hcdu
BbFAyAlWpBMI0IPk/fElDlahy4XWPNCVr7UbuCxM56i+eJcxroPP3VKY6QZ7xH/Yl0ZhVQjXOrEt
PgeizxpQhBtkTCr5mymaYdTUFMZfQ65ZACsYVeflpXZf731sMt6QBsYY49i6GIsxk4ZXooTGYcA5
WY/rnOcNnf9YmA22d1Jh0eF7aMexAWW4CfVPRFOpNLkBr9j5RFMexhVZ8Jtfrud/r6YmiwG2zPTe
0v53KvTXsKyUTvV9dWuUKTzaI4HBvkFUIwb/YeeffhMs/FdWwWsBTDIsxdIVGID/9lkP8uWiy7UN
sA3HSKG+0lGWHW9yXRqzKADoZPu3yWHRYEdKXz2uDqSa5OOX20f573SQN2EZNq1SlcG+/dTybnRp
91idVsoUQ/l7jeENKi8BuIKOMkGHdPjkIT25zdEfHaMwtNy5sg4s2t6+MG+z87BaueAVJomQEdJL
tYn3wiyZ3cLFOfP6hGu6KPpfAbDFGxcx/330Ti0vBOJgDdF4xx8f8x5tKl+AvPyXD1+oMtNqjdzm
nPSnpzCO0XWDWuB90UdSIywpkj9Wdi5/1f6lZfxNpfjv1RA9xL++fn29kcxrzdWg6UJe6TzvDgy4
8T4/oGq7YHVI13nBZfumvf1xJhL0lrwfwJ0IbUtqvFwn284Xp7WGEfd1QM+egU+c4tf6+q2s/WZI
It6ro6K+doz/CjsfmtY+up0jvrl52YeCFHfT5HOS1Sdv4aXTMSfDj49f7hdNNEn/bUbzog7/thFJ
y6r1dLvI9d05lzcwdfZSeyeJ9PZSsjcd060RGcf0BtppJKl4mN1DVUD6Nm+9soUC0/aP4/LhH82h
dfJNOXA2mXLxZPZkaLQqtxgg7t+mSN9ousR7NREF8R82jK5/v8y6vez0jX1XEJmiZcZP/sYN3fbk
m7Alj1CVwTb2F0JaxtKn+mMWLwsn0MVA69+EPz9omiVGZc9XTlU0CGk8boj1n26tUr5U1vZSq9MX
pWix+CxziqrJdRROhKWhLpY8XHCcusjPwyIk962w3kXCr/AoLc8jMFl655IDCD8enNNW9+B9oXp+
vNvDeTEpU8RW4dl9u75K7hIGN377diL00AoIALd7XVKrIiQhM1O695Zm3Qsdkt+8/ZXepPLGaUbY
3tuxDjM2bwkCTBKRQE5KOvzn3kRsA6ubm3T0KMXyb70xNqClhfVFPrvtgOYt+g/BfClZqRHBsp5d
+bvbYjKSkOAqzMQUMGXhxJj9mcCGPEuCfMjXUAfRDBo01v3WXZydCGizg6/TAwTtndg8gkUXdmGg
ouGdCoUL3OQHqYd8beUAF7WwPslhH/zNvr+COJH1TWEuga5+P7sqnyfZPNz+tF32g1mDI4n9quIP
Tr0K25B3HqS7Cf5fjKnCrYIvBWfmFNxT1FfgOad9zEaiQkqrpRdP21G5eKWo+xq3kMXyMbMs3pJR
ApdyLx6grN49zId4H++fdYTj+YIkRxg9Y9/2Ys9LV3PPG15dfw7gi6Akr1flHV6u9Fr0b1mqBVPW
yK/rbO2PD2G6xR3H4nkP3KxMBmwIXAJ8eFyA6S3B5ircUfqb3IOntSYgc+tVGNNYIpFKebfX+ctJ
vMImwvKCDeiDUOYXPG5f6kz8hDFu8XaEnPKXadW3z5yK3EbsnobiWE/P3KmWHFW+3ZSpg07bxREC
OwfmBkQQLNAARs45zSMklbiA2hNyJ5ZJrH8YOb3H4jcB9DdiAU0GYGnKpmbpQm7+7wLQKvtzWduG
PL0xozGoXW63IZFz8gchT16dgtCihZfS8aPnxlP/yxP/R1n0/MQzacKdoOm2ASPx35c/P6Typm4s
ecp0gJJ4k0/YXmWPR3c3Oj68zSaCH9Zegl2/xTeTHjmd0PlvFvIr7JdTlDjhejPcdD1854jgSJSP
bZuD+A07RjOuF5sFg5Npw51Hr5XVANADVsSPXaDfPPKr2JurbWjFlzLYEnyZ3LHTe/e3ku9Adzss
ACc3lEAIRSbrHe1OMoIPPORAvXHjfbQfW5+f06ASwpOLRxmeQ+I43mpSBuXnwWCSfYjOnKbfLDK5
cBWsU7S6obLPaWvTxwYmsrp5NeIKCDhlIAWm7nefzmzrf9LSxKuvUExvqBOD2TqClDMkVzRotZjA
LN3V3u5vlh4ZBDPHTm7zaC1M4jOZtpPQuvSCw4TlofvAA2eGDoGM9xfgR+DTBqbGunBlR0GE+FGL
ltqauDFsAOSc+Kvxvv945dhKHMVAC86ZrCBukcNrdk1sjn+408ADoilxq9HV7wacvyEvWR79yi0h
50KArMfDNnK+uoQRnZud+cvnSZTa7+s52UGdt4952DnNXV2LsJxyRMsoQkPOeRUx4bJ7u+Hxw30C
yplujv52XJyF8939+mqmq51Hay/epxD1bi5/TO1BU4gB0V5jNXcwMKPz8G91gL2MgAr84MfCRplN
W1tLp93kUKhvylQaNHllISDY8HPohGIyfSxuw03j20PlnR33ynNgZpSSx8wQwQ/GpRBRJnz0P8EU
BIoYn5hqKV04QQ1ZKU6zyxQL29bd50x5CNY+4+Rb4lYXTYA98gM7WN2KU3yxgsf45wdIMb6rTdHu
qfyjWFTjTw+QvWvYYR+Yy1gsWdhePgTFNKf69IAO9pZ4auZFwZgGaqFXFHnPr6LhEHdf68MREjKf
YrIJIZYIQy2mQXjzUcEkrmBTRNxhirw4sSYJu5BAJCVMyACpHPMRDLfg4I2kfkvgzgCW1aBExig4
HDP2GoEh6b+OkVzG4ym23JRv9ECSh8zOcJ1VtGTlWIVzt4JBwBzF7Qvt+HQ87DEKHcZxf7HY8lv4
/GlgIHvcex9sD2Qfu78Jkb87YJiWrBqqQYWoOE/XrzNP20rXW3m6ft0sDHc7lYrdsI7bD212Bzx0
p8WwWrTJ6kMmJr3voFHsHxmKja581lf9hCx19frzd/rfGbwm//2OnspHW21l47THswWulxRmlJMk
1EDp+mXt/e4U9/fLPNVa1m1/e5RnXkZM+sgLUUZ3j4+3n/52YFCEFuZ5jbe4Ox0VXrJi6k+XWL6v
pF2ns8bbQyz1F2qbaTN7jAigsyIJxQ+JTSNSr9buz9dR+0aeqOFVtIiO4aeLr/ffzeVoa7e6lPlu
7w4CVv+BjFZxIUCheV5UE8gTbWIBwGNElQIixJqujckrRiaGjQqGgCcRyDQ9+9jOYAcwIxlUClHt
dX5Od7SvBvti10XyZ5VoCV4+qdfl9ouZIqCZIsveZs3AerPbQMMazgj31fJZ4Wr/+LofPCaq7l4x
WdnhWlBMSlriu0h9VRF1U3hPz59ruq1vqOMI/eTBVUKyGnCF31wcX65a9k75ZuXuIZjkNCkuTO9P
y+OLfgwcppfvNGRj6+GaLSWFvRo4fHB6Kxv3PnkQVfxgtIpUq883fqV3NC6HD70o0amR+4pOcHLU
XRuwCFN/+qn5HTALYXCKp0FjqONSC+9nn/Q9VOAPcEqSJ9sBaDKyNg9Jw4Ubnl6aiYSGi4yj/PZp
7xNq5v0pXVtuQ4vvnq8t7wzbhRrtILDYZFKUU4mAj8ImTS6XPpFSVfjC/O01PLH4MORZ+Y0eSZ8y
bJ9VeiUsjjD5Or+y1dTelcq8BSf6fqqyQzuTyK1fB2eemqov3QvrGPCudNaiqgqI15ow7jt8dHh9
i2q0np/p+9BkVdw9rEM0BRzke4oi6BXrwvo8EWWPpmDtEYonP3zcXzVR0PEmlqZOtL3HtzY0YE9s
Of1G6gy+y1H1oc+gc7knju5f1J7evW+2PU0ETlowgGizCSUK/CXTIxvupr6m4D/N+Z74yP52SdYE
beZj0ixRxstv+qh8LyFBuA9G0Oh6vyBYJ1AH4LghUoUVxKyOIA1QDSHV90N3N6+oIvkk6/Vif2Nx
bV42tLxJMPTXCbnMTJJnN/qAJKTSiN4Hdybf065KcJfZ6HO3COVlfzPSEKvV6RrJSh3A6lB3RGwI
Ru2KQxc9PyzeO0qNaYr2tSK4ZMrZgyYUchdzyaQK+MZozf+frUg145H4+XlWvzsd2qqi4x0U/9hP
4qTdzbpe76ejzGH+5uVhCJwvfAMMMHJHWZYSguSl4F1+6UD92UCfV6+/X/WpQG4u69Ol0g7ylOMo
lBIwyOyOSdRRafGKDw84wM+f8xvHG8vWX59TbPl/NViuV1uhu/DnFa+ohhksEZB997WwShy2bEEL
1fxilM0Evkn1F+8axAs84UqQfv38Vv74g3/68E8yx1q5OuXN4K3Ml7S1EG4mowGHT1oCuKpgyvz8
cr9+cnEH/PXJne1md3qc+YYpYJaFEJMGy2KfhG8PN4qyVzStdMcg5dL9Bjr984sr31UCf1/2p93C
2V829f7Kiwt04x56LaVMMK040o7jX1pERLl8syfaBr4njnq2Q6zJv5/03unlzryuHtPGv37dPMGb
1qPzlx0JkiL+Cr7pOglDRg9uwlCRm3307j5iBogvqOOoUF0mYidkieZglV16o3B+CZcnGku4FkI8
VAEd6bfkM2HnCEHTTRDFHBkp2cMa4g09HsbV/IscS2fKMbPPUXqBRsXjAR9PodO1HjUZrjUv6wOs
s0m1ZQvwpozaXuxxR+JCQ+krM8u+YS+4urYwwofg3GDAcrz/YnTq5lDS3WHgnvzg64tSW/z0ocAc
CaqJ3xO+hJ+/wO8KGocerWry7GC0evr+zqVayetj9Zgier9yRRETxQjYdoPtLx1Q5bsGn2M7lmND
82c5ehLNalKrnw3l8JjeEA8qM3bP4/Kdw3p+gOa8+6VO++7VFNkg5sUiPwCIxdMCdC1vpWmtGhVz
uslQfbBk6urL75tXdU4iz8/X8Jv4De2fF3tae+zSOVrWmhdTO287uVZCYkjYJcg5UBTbDM+E+vrQ
YcgYFC79bmnvItzmd9wxW08fbx5e83qVe6QZnjkXzbcv1euhFr6HVndldEzTzSZvzyGpqdJ90rX9
xy5gM5OSFXovlKQLq/rlA33XbPnnAz2tYHfjdHce+7M6vcEeR1dEjALw5JEzN94lUOk3WLE+6dt2
F5gvu9RiTDiROj4RKrBDyNkTEALYvfkWvAzhYhQF5If9cj+p4ht8WmUVmbOHAaQEO+Qfd9Bfy97K
Pj4M585Fp4KrCtjGDqY980VhRH/yr5dUH7PC2+8bwHV02QktR3UfKVBzC73/6zb7Xbn+z7t5WpqM
C8CScs0Vs2Vq0vLNBOxExeLhIfmTTtaYHOy3U+xhP997iri3froMT1O6jd2WW7OqxGVQvfWhRyNV
X7TpemJf3NsKlE/9abW/XXuxpfzwos/P8vWiK5d7cyKIJNnTiSnD8uDTElAjqi7lhpHpgMwU0xHE
+95hrpCqS8KsWbSmezfcztcegeMrg5+vxHcThL+/gmcZtqKu9spd5Yag7pLotieW7D4yk9ZLrMwu
SUsVjICwScrXOtyj7qPNtFwl+kCv8+PZJzGahL9N41kotpk1zU9vZGz+/Ba/qwwQiVuqhmXQgMDy
tAbud9a5enSGMkXlU5be6hjRKDMHN7x/S/19+3DxYRbS3avJ+KCpzkwq62a/vIf/qv61f97DU0G4
uZwPV+PIe1iXng1yOLbOILBQ4pFRCjD8twLhu/vz748sHuO/HlPr+Lhpd4uXYxE5pNezu8VitgEk
RMY8EhKkE2a0vye/fMhvNhuFVcG0KAqxNjxPQNcnTblfV7KCx46Y41jX+/Qi5rd1ZCve4+RXl98+
JgOX7x6Kv1/zqQUhNfXO6NSjOi2rgeKQA+ReJlobIsSnwzY+t+Fj29fGbePXNtkp+lLlWqDv2kZg
2K5vHDx2ALS09xIUHwmwnA6xbakosFC0dqQhCoKUGZ1mN+/6graAKBZ/V6bnW3yIt1dvQ9u0h53w
tAqUhN3h8clt1M04VyEc2QZbEfUqNWTBS/jWXnejHdvNJ7yT83I/MHzCLskmvEpoU8hkQa3UCbKO
PEQ4dejbL8aMkU13o4C+zNHREs6p/JlbIkIKjKU14mBugC/skZuq+gdzzgF6Q1QO0aj43QxyFDgr
SqFyJg11F2madyfz/gjQvsVGz1C4opdfIaZ6xFdwu1Vv60TS+GK+PTApdN5mfXAfaGnsaD+5lh4j
5B3eucN+LN1DaHjKSXgsLu/nzq/l3qblJw5PeqSVvf0KetlFRKU79B0nhyMqNmnnyzMD0UpAt2EH
eXO8M/wVcF8mxfd3B0YiPSOY0NAB9T7uFo4SNqOFhvzI4Qnm4jo8veCHI7WK59Y7nbxL6d6Wj6vb
ktRAjnbOhsxQn7rPt/OWQdLrmuQM7A8YHs6eFGvII4S3q5ljV7Fdk9kqvYM7LmsE/N0XFDuCm9WG
A4saiDYL/H8GbkIV9sAh0Ld0zzCS84i5C6zM/HGCv4gqbBXhgHeIRs0Nvt10z6gsUGZOHViBScu4
7yp8dtKq0ONWLosyoRol5uNY3sSVRtgqoJj0WsYN+tLj2522Pn2SBaEDG9Jq6TlO23W2N5PKibnn
LoiKsz3P8P+QdGbbiapbFH4ixqBHb+kR+yZRbxiaGFCRHhGefn/UHufinFOVpAz8zVpzzQYO7qFR
D+mTUd/y/kR7KLvT6DSUM71biIqrpftJv0mln3Kyft03z26upPMUEdfdNtrwgT34wMhR9uTBmqKx
ID0einAPQaOJzDYN6gSgWGThEZH4sTVyj058j9xv4gH46G6Yd8RIfz1DfQYS5XJoZzkMxItOvqw6
kwS7Eg7K4KrJotNPBSBCYmMWHqFWnWzTzJqwDp62AdmD9BHETUnrsF+rfNXVbt4fxEXZOenPE6k7
gD+IAaBHWKbm47fO7CeX+ItwBT2sJT8bvuuJPWWZ97iNWj3coPSfd0BLNhG4mKXgL9ZiOgKtvzYN
9zw1B0S+vGEnfgR1vhYY7oFIdFP7DWYPGDT+H3S+aAMvPRl3QU7jIvhf8ZX9nyBeQDrhHV95yIgW
N/N/joeaCY1R+MX05zbZakHkcAG6RMQw+yJJKp3/SzscaIM2WLQyvC/szsLrYNSn4xia0HIoKwa4
yAQ3EMzhQpw7xul+Zb9/8BvFWN7VrZGtU0lQMVyGwYRYzHBz2R1JudgTzvcOb1A+sRqEN3a7IUEQ
aMewSeIXgoyTWeqiso94VRGtCSyOhvFH/AUBt7ccGzBy6BkxyT6BrJnKJVsO1v4z/wQybkxjdM1j
Bydom31vYxMsfQTnww+SAPN/q/CJt1BsLCE48szEvqHMHf2t9/vz4pzsVe+sgweD4LjZCWVhFZni
4Ixe9gy0+akBreL3fRzT4i8fYC8wmWXC6jp191iS3yJ/svPW2+2eqI5VNCNG1DxT4KjYRVjaDi0V
2OJvxWN9fiV7wpOn6GSa+ZmZFaRRZ0vgAZkN97kJ+I+FGTEnASEEJ8ReAR/NGG05J4S0mfATwqON
Hmf0eG3sEjtWFh1MmbO7l/wAzmZsmolIQ/owmDITBaZ9HKo8qOD42sXrZFsHKItNlQeprnHgh2dL
fNfo2u/ywPIDWFMNMVDNGDVoInzT8V29Q+IVg4HgEJJQ/dHG/H7YbqeS82DoRe+6IxCi5Fs53xYd
AV/Xd+UhJOrg8prTqyLY1zE+BJlRbhk5qpMET51095zBMqpOUH63+TZdGzGZUajGi0CtnzTfR/3l
sfZ1r0NFAsEPBkfK+zESDiHTUOfvoMIWw+Egghy1VC0RfSFCWZnmd1yYCHh0G1at9MPVAr6J8QFC
A8Z7n/FidadlwNFX5ci0fbbs0IUI7eqvKRH2Vvo7Dm7QdJkDB7qV/vB78BDmvANvcAeM3h77KWct
R9KsxEycqAMz+rqKd4sz913bd2Wx4NriBd6dYn+u5qwz1uGKyYth2uNi1yo7Aebd8vqpb3hImieN
dhV7PEMyBu42Z2R0IhtlNCQfzJSUGvUDruxW83NIkpmltePewxnvX34Fs9fcwwa+GzEJ3KWu2a4+
lBaDTNCJUoDPLRxLU8UBYzz5Ad/5zjHj7OMOPx2R9KagzXPf/7OW2fIi2rAEImcD0LBIYRqiT8I+
dL6B7zTccPr87b2vweVi+uKGSziqoGkwsrWDKsT8TKusm+C4wfnDW5jGfPt9jLQorfNj4ufLqZlv
r6qVoYww39iYQC3hac7vPUk2upMiN1lHjrBHYR5lviDv4pW1m3V7WAy2b+MuLPFAOjNyfmcIze1H
uCusLuzMzZfgL/BYoX6jEB6vVe2op6boSNh7f5U88efS1kxp1zNkQ6/1B46wI4sMf+VFsn4ux/Mu
hZvJvoLgDI/96Lqv2b48pPC7OcMeD7whyJkhZIh1WP/BY+VrJ1YdTvjVnV/dacBo8J9lwM67HnXE
yI3tc3eB9bIcPQADsHgeU+CCubGPKvOYBnIPpoOam/lXsGCV9pawgja9dwkcfod8tTE695PphU4K
3iPxV2sRpVLk36IgCBh4E9PDeUtCxeh7GKwf36SckAEVXEsdmTHSWSowgd5StDoxoPpgO2GVK83+
/Vs437JfPnOaspqhmxjUqc/rkb3H752eZts7j7f1jF1oPlyJWN5Yr2LNVXrh4/eWfaSuYVuMlx5B
p/vJKPMUKUvwm3Nwwsbr9EZJtStXT+yOisVmam84jRfltiJVmke7kNg1ibVooB0ixAu+6tmYKfJL
R3gV/Wb0UN5sfsdnSUCK1hNFMnDUIXrlljD2bb3MVLuEdg+9x2MGeoASDlQ7lkxWTCreaufjRzOs
N3iOQkofnIvwN5vUzLRh3Zr96LT8+6uYyF/GK82QRm/EsX5iSjIuF0wp0LyOHtQE2IV2PQs3GA6L
Hjy8YT6SlsZgEY6Kc+ftR6m9KuCLUXxrLeo69HTABySZ29qV3A4iNEYNP+4B3WxDxh77YgHb6s6B
q29YZ27p7eE87JPE3KuHq2yd8wsmzBW/ueql8/fPl2IS/wyfmawD4df4FTIXN26Phwu1FuYP4z2Y
z7iRjRk8FARggFVqQfKndjyfV09/Rc2951Ns736MTJvzK4wuNoFVXHiKu+BWPLKYRfy7pjBnHb0x
4+mmZ/f6WBOTwk3Gi8xXgkl4dYQRo9YGHxgO1jgfm9FAV5zK0BKto6qZwu7fmTE9EsRm7Z8b2FbX
ZMReMQqhzT7zG6Z2tosxVGBt78cwAvI2YIAsODOgn5hSNFugVmHV4tUKDTjZyQ+e5iccbyZKCrzY
XO4tCCSQQmmbVqsmwAUZ7Ua6Ph+FMMSqN/fDbgZ4AB8l8s4jW/K6F7gUobjhdXxAtMED4eBelBfB
5G5CpLaBaPFN9t674cWKjk4WSMn+IaBkT9udE2s+hi3RiXIYr65ndXYMm1MII+KfbeHDVLL56P+u
rY7l11n/w19d5F+HAZBY1DEj4WQ8nFP32i9p55n1R8GYojYshYNHmgr2rrj5+1R/CllWGcpIrrYr
Asyj3W8mVsgZbBFMtFAPK8w86FKoBHVYPKT9jaUNqUW4OucENJmv8WQlnv1ugfh5IjLWamTcsbJn
13JWf7jQajO6U22ex0jNEmTDgXGbf+kejL27f5b2ktlTTh0VGzDEzqnB9jwQC2UR3Ost7IPk8i0H
t8jes3ZNdUZdTZBzFZzfu7tjXLm/Wqh3mZ1TeSCRedy5CXO4xcndRtxPDpKXQixauWd1wsJYZQZC
/3I72JyMRJAtWES9pRzZebVZK145e094R/aKm5Raq12AGE5MNgt0bBQeC9V5ZJaiku+ArcCUhKHG
fGgQlfZjpAv8Ch4BAMpRgYw4voxV6u6rYvbx75sA0fa41+MtVUCgj4nj/2yVXcXeb5vv7egh59pj
zcbMcc1qZKfTAX58foC95xajxGOQ8Ib/8cLuOHa2txc+85axZWFjirMgMorrF6LyYgziXAVDRL2Z
5T4mbBq24jY0K279hcgt/bFKDbkgqXBhr7Ne8e9grkuuDe5Vd8Axq3s7W1yeuDc/e/70vslxj+eF
8B9nT0QQhEg2iHlmzcle/0/tzhNEdYx/QuIqEzcrZjyVxVH0GDLFlL/qKb6xE8pxJ3TU7LQWV4B2
4jc6lRrtNTJDR0LnGAqGnBTrzsynqMdI4ZuwILqd2K38nJW//RiWN+YSbRGC/1u4fI7zKMNSPSbF
9nk17iL4+8RrmN+qece6QZ+veUqxc3da70pi1/EYX0ZF/X2L6SLqogcOD/si5GwIKIbPBGzvIqwn
yAqFTTPBV30pUKCSvigq5o9xwNF73a9uRKuZBPThiKDOFmNSaHRYUJegIUC2daTeOy7OSmS6VJ6G
MaYyurd4/PUGPJU5fghGckIuFAMgmkLdRKSESofLPrpxTu8DJurs0n3cklHpR3fCp/TTdvsOY6e6
EupEwTxg6zXjqubR0fiMN0o/gwe0UCmN84N+EkQHGL+meNTMyXVYpD54M8natWx30YpoS0pSE2iR
std9bykEnZi81o3iVKYsm9XluUeKUNl5cHp8kP2kl8GS/u4vd2Ke8nnyYloZTcFMH9ti+fpV3fJl
ze/TQwPzoBoCQk7IERJcpV+p6larUGZPX05VrCcMG1xwD758SajIrNJtef5GA/oyL1O04OasiEni
4AvGIsfKGN2Z6ttc1gy2UtykiFPKl+mEhJS/WrHwlEmAsaezAoF16vS/UzrgUKmJbpLwXUfnprlK
CX+Wnp2VR5dlH1Ld7lZwkdItvmw1HjQQ6sxDswFkFM0oXHJ9Q0QzAQFK23vzdCA1QQcAtH8GMVr2
ydJ81HNt4XWtIyE0nf6qQW44XeR3sAYLJnH0RAaMB+U7zt071jXzKv8id2tdhXqDqVWHFR6w85R4
t+BuTUv3TRroBP7KiLdIpH51a6RSBD+ZRmUukSDf9xNzuIxk3ZVDLpFEc5jiRoPZxtuWeupEIx3H
hSUG3le25uL25Oqhy3NXRNeFx9UCJwDCd/wnnwX/mTUX64ZzFFYKKmL2d7N+mo8ygBYXm78pQn5s
BJjobeqZtmMb0OaMA9xRHvGwqUj5VAOgBL+GgX2A4neoqxKOB7zvovu6aNcTBoNWQeweQZzfFQgd
/8Ztm412KTmkS7Ycn2YMBYXT4N8QX44pPDTR0Vi0qthwOY+nNc1IQpPfi3+NBomWH/OGxfuHI4bG
fAyBDtibuVdCbXsDp/B5ykMxIUsTV77v6Te4xgFXqeAd0F5rdFcsR0ZfJkDVmycFOf5NkU6r9LD0
LfJv/luVAyEECltBVh7t9Gm4yLHjB3p7imT9xDOFTIYaB2oRtSJlxSPkDlhiKCE442e7kg44RlDi
+fC0FZnzkBhDbhSIdnzx4WNqnG6nYEx6JnsoXeGmQSDSAgoedUFprfQLYQQryed8P2NVTDbC9Bqr
YYWool19MDcUvu5IQ0TDpIDSfjqvZV7c+QLw6KFuV+T05TBmj/F+usxW3E2aZOlcXrBf+bBqoK+y
ZQlxPbXLDbeV8jP8vol7fToPtNfMjk+NDQ4BsPYhdwvDHKj28vrxDulr0gjqCiHLqw/WTdzScT72
yOKF99QdBqxOr/dkBuKWreQ0UEgES3wFIlE8K3YthqRc1RivwQ6kZ0EHzDxX3OdYO/XfBifNSQkN
zePnVAQXWek+3wxEuFKLd1/QdJkbTRCrfww3v2WreqvTmB+7izocwLdkbQ8dS6aKggQsbOvChctU
wpvRbIi8WMjLII44rvy+Y7PgmQ8BAXflgunh85K8rUS9KbRCl4iIiqenDl6JP8O6w0ohpEt8DMto
9jF13UniC+OafknR8x5vmf7AMy0EOyEnNHLvXkFf6+VbsG751p8+V47eXgiUFnQkVFAt2DRXGTHu
HQ6R0o/YoxgoMA6hRnC53MqP121zApfWTen0acj8Nb7VsvsBJKDw/+lUKs87Guo1kOIz7DQy7S2+
SMwtHvVzOq739617hgLJYrM4DQrFrmo7R+k9n4jnckLuD0AD502aeI0Gu8ueTvwhp7h+bCVh8czw
7Kg2fbtN4AdJ7rsOovRbpYuD3CUmQI536/4hGkzsYK1oN63VzFoM3gp50RM/fiHxJHXq1dAl81u8
79sEinb/ebIRuNozzPMMJhwbTAOrD2hnJLjCHUK2jhBCTbiBdq9L9Zx/2EYqfdfwOLyhd70ntsiR
3fACm3n/9B8vCIZ8W8sfljndXHOc0PUkeuMkyl+iCdbw1pZRfe36c56v3/mqBZDMyaocGDuARigo
NgT3Cd257c/xyz4Wk0BUe7tqpq6Gum4CbbrXnL6z1bxwk97tYl5XdsKk2IljJrbSrATULSPvrf7k
0XdXKWaPx8o7d8TeAS4G8ZwygGCWQPLQg3njTuayC1LKtsaJ0R3X0N2X+kKmDyER5ASqjA0hjlKa
qRNLmtgtRGOOklWDxmSyLtaDaLoiB9760XqTh1/SpaEB6Xyg/Jzsyd4xXJyNcGWJbVrIasxf7l9O
IbFD7YEMs4I5DXFjDekYDhlRKaNnXHOo+fPZVGEcuhHfbhZbqrh9036kzvPuKX8kVGiX6mPKsNJK
WGUtMrDKUUWTh5zaYtgP2wyxfmFrRFrdbbiUT27fS1s5j/i7f6yex/dz/aqtHKsO9fcevFZFa5Mx
FnD2YRx7I8obR7dhl+6jFnl4xeylMDP8ppiVHBjRJmOwDiBjv2nmIDlGcer/prvcSRc59DjgpLW4
7MCfKZM5U1vcU2OExYmVffiRGPTYUw7u39KK/j7Bi4wwMNwJuWUMKphnXXvmBB3hmh4JTUI1ixav
i+gV3hufRLyPohleOkvC+uSNcawwT7k8TkOIOS6euHqLf5Kd7rSpmeC+2ztVkPyAc8Ir3b58egm0
Czep8OgYhBkeCKEuhsahb7yHLZNA9dckToutNWIGYPgpyOxr2QHIac7oqpNYzREyLQdre8j0AK1C
d5/pmxj4mTjb5L0rIlNpLfahytK43L906HkeIG3nZAqFhJ0wmIvMGLEUSkN2a00MG6XKOM7iL5Ab
cIdMMXshIObw/Nh0R7Hsl+eSqZc+41MPiJf95Nh/qdvOaT9Wyi/Pi5jXmjndQ1CIHIUAMgTf53hj
XO/nLEz4uERe0+/YwwnwosWEwNXOb/81owClfFtOwx5C5lmxH9qI5m+hn/Q3gK36D0SycDWAK5+s
QSKuEDpxNS9HLgejlF7Hy1IJwVJ/WsiVtdXCrQVm4zyERwCBzghKyOlfY/o4D4ljnPNjDdejXeCN
zKMFPJpx8kxuHPTrniMIA1xXwbYF3PJtMemNYrfYU6OmIf3j51sMtDMEwHih+IJiTXS3wniJB8x1
qlsigUIApkQluXSuHQayhLLNRB1ROxjqmzKJ3DP+snmiz+CaxYSz9nDZzf9elzFhDuvl3nCeM92u
VSaR3JXd7albmg94x4uZjCxcRga6G52M7+kWsU7uGZCQuCI+e06/50xVdg8MMU7cgiElwdNJ9sgI
9c3kj1cE4Ajok2L6tBVZWIxeY4to5UIhbVyvXAlkMV0LqGKWr6fX67ZyTNfvVU8jQiLI0wJRpgSh
xysmxM5beIfWAvDqozXF08Ntl0wwuUQJ8JwrP89tn9oDaLqB8h6JFVUI9nv9GnyxdwrY1LQ2EJ5f
j3XqKpF1N+YN2D0nNdr3DicYuT1xf0Zu8pXf9A2XozavF+/rtHFZmXKgrnrOmTH1it1WfH02r0CD
x52HDTlktFoSq4d29eFS3cu8LRma76KV5zRlU8rXMRgaxkJV+P3UepDuYCvfLQbyFCWMLRkH8093
JqMGhngCrVVYMBU9iejITqnbLwEK5c7ulvG509a9YoIDGdt7dqFMZehQc8ZvJLc41YePCHWkPDaM
mG8xFgF01ohqniPNmiX2OFJx1B7/kuLXyxcTRJcufaYKJlNq4rig2ilWR+WjWoU6R9coDUQ8mpJw
xZZbpR+hzyjtaRI+AqanH6s+EB2hd1g4fPbT2GFTGeYHrHnNh7qPZPMGjpYDdd2Yi9jXyD5d8TW+
E65ZrACBy4lTbvSZaljPZWrLe+ILIXpOg2ZNrPqdAeyTiA4QjfDFRGyB08gC5be8rkb/lbQPUXEl
liDjdF2E+ipe0HvtHsxDANfuB2jk6WDXAHSWseJtSl8isYla7PQIvawUBOz8ntNu6KTqcbWGTK/x
HfCKklFSSzUWjEXCpeCypIvCEvhB80XD+aBCbhf6F0APaXNK7SQetxMR9M3pbdfL0us0q8nGWWXu
p97jzGQa1rO8+YAlDtbn2IUity6iTUZvitWsGwqD4MHjBqwcr9Wphe0SHg6TAEFzZSa/Fecq6xTb
X7b87L0DfabTT3DIra8PhGD2O2wPDKbffxKuv84HqdEvxAnJ1zMqfu0nre3Pd4Eic9WElI1ghZv7
k2beScUfFT3UeliKawgKcw6TePkKn189XcBCc9mpFcHqu3jR3F2pcBTG97R8yz5zh/CF4w5De4IR
8YYmNxmmf8/7RHDKUEPfMnafU3sLsIL4jJgA4uG4bOm4GCUxYp9j081WZKhfGw6bIcLloi2cmmTE
ObDjE726yWtqVpyukJFUyWU9VWNbajFbgL7qTX55+CtaA06HdY/aRwBkkz3jR17Wo2kNY7mmdSlP
M+xYcpf36j6+pQeMBsa1NvqESW4lHIkLnlyzkuHEAsehYUD8uWrJnLuWXrEGkzOGdWYcFNnSFAbF
LdtKv8mjeIATRGWgsBSK75HSAAJFCRKygaT5gOEHUIDmGBRC3NwYKmRBJ5lP4VcrGM0iALZKw7DL
z6zE7UQJOvyuDHyAmGtb03OnmPdNBOBgt5gyoMgJ9NYpmiW+tEtRYrwgnioCY9yKzhf51RDo+/Lh
idO/WoU0CaFlqd5ov8spUfCfdDFaUb9R0E1nSuO8gIm3GvXBORXM5vj0W+eeUKOMi+zvzlcWDKpQ
VflZTyOsUWOtxF/JZw9S//EE+PbwvrzzTi8SZrGU3Je+tY3vZrST/GGXUT88zJiagTlab0drKWT8
UggAZxlbEHb/c9M9bIAIIO98I7JgaEJhpjixijCxmeuRwzgOormA5ZFCNYeMMdrBAA2fr5ASRO4d
lT+7UF1m+1Qyxb9P5+E2qFhUavlFHctRWqFPzV93y+6gaR7nDL0eE1VwbNgm/bK+8WKEi75+bYra
G4xZVGwrNchqLyvt4g70GGME+YaJMgNGkOSvTpg/YIScC2v4QqEnutKpZCCEEMIxQlagNEIQMmyc
v0ECaL0v5F0ND42M+MKKDy9yBOALQfJQuVT9SrBZ0gIHCnQqyphZMRYBPqdNvqVVqeAaMS+D5dA7
E3kFE+lQl1hGMU0qB6edMog20aXmMGg0C5yWkTBlWkFf60+PoyID6iQbEQwJt8aHyabUf1sb45Fm
xvSrN2ViLesZUQ/vSXB/zOTUK1afq25PN9GJIhhTPG41+Dlv0A1pq1AgC4xtoBMV8rzz0J2WtElr
WsQGhILxA+7vEq5YvYAT1uebj/UJaIqVbfoXH+ouoEEFtKelKJA4zWMmBlgMMdBiXY6Pqva6Jcet
NRb4lkyoxJxfgY/EVqBmy8qVllCgKhke6fUsny6HgNU5XCM2/eDQjQ7F/7Rr3WaWzp6X8CFlHnl5
fyekPPyQCN/DzCr8RDiJ62Q3vUqyWW4I3UyQMDA9OzY/r6+YmpDTCA/SkCfWzn84uSYB/RznPXei
dW05lwe0vCaaV2lWwSd+HZ+x02IxN6e+QChVficYx6mBpC+ibtEAUsGcdeulEiYon3DDCTVXzzwe
W3TgukcWjGeLiJsxZncDXCx+YucQgYTDZPkHrLCHlRPqi2QRbZT5nYHLAoCgGQM8sEZy9S8cTZEX
hwPAFW+CNGF5dMrcfRjxyyyBYBqW9LMQk8gS9Rue26Z4YEAJpDpsJ5oVCT6EJmG6p5LnFufU6A6f
3WthRJSbGjc6mAhgB8yDnVF6SmS3udWdkx8COiQfh2LRUopvjq/PdyaEY9C11+we+6YL62aOu4Gm
WjTaSo2/uzOg69nkcOkC8SumQnOQhVFwEsQNQQqbt5a3kDhG7UjYemEqs425EOloNipJ3Bl12/sK
6luY0ipyso2xJnsMFiIWe9MFWFbm8GP4MpGZ4iIVLPmIqmn23r+vj8EfmBSmxBYk2xafNoYkgjl5
XUrB13nj/G6VU04oKUe+4POW+XQ3kMsbjLcIB3nBr8QuDwfBlmHajuh0qlFQtdQlzAyYEuHXMaGp
4pC262zVJG7/xo7b7+gkOOtQaFcWgyN43gvoTwpzbkZH4Z1Lxir20L4D6Y8hg9jaevDZNKEiH55Y
le4aTi0pyJjgUHcMI+UNk8+/csYXRl+Sq26l3cfuvOqqjE5vF142JxRwByyeCDocFlxknvCJFt3y
nqEkMythj5IOBRxRW4o95Nz3Y8m7kukJNF+YcHTMeAXI3xf5Rppr2/qsUEGssjcNFrytb7nDXdmw
qs6+M68xJ8IsxgWYznnifeptTLXI9HP6x5ikx/TRQiEuPn4+cJev6WuTcOlRHUiWQKoZsXIwqkFe
Deau/GzIkjjcXHkTr8+CRceVod4wdpkIzt0In7pJewgJDIV9jGckXRSTe6AcLivdeZwoa7RjTuIn
VTEUno0xx4JzH40gX7/kpK+/kMpNOytZgOk8fjPCGSjE7dfqlzhJuDUunVy3AI9zEBPTONNVcG/P
4FGeMRHEr5gk893LsBLI4R/nBW5UY0PNgSvSnNGYfKmXYo5H1wW32k0GkInzqGXsqp8n0KfP7Ya3
rNuMeQhvfOQpD/esbv3cW9IRE7yZwfCUEsPFatJUbTzurOMHfkplT3dp8HKg5pg6rsDGkqIayhug
ZAAsYxmLwulO7/COhJSyHoM54N67K2KmOd2LbyfOP5ZEUvwYksZZMCXD/YdtEbHusGHjVWEQwHhT
cV+3VmXsqv6+FkA4LZ0g4lHKpVjddca8fZBP/z1R7Lvui/k+ExyydqZ2NlwpgAS2Dv0iRHHKo1l1
FqBHEaeM1ResQHSjnnb3QcfQLnp1kO8r2qun/2RKgPuAHj5BgjIHZIbd0+0bDVbgsYCyAaFKlE2t
N8v5MJOs2S9MO14MBArFnB2qL4xvt9jgOcVXtHosVdn+ZgIoZH+Z9/CTbVrQufuv0/QxdiNkf+OS
yVmtA/TaWcRkomxmn2JZqOrYmwl/l2b2KhdvvPKKZZN5OlRILuAYa9C/DwBTPzYxUxR363puSF5n
R6s8uUgctfSRl0HyPvpRoEJqURS79XQh1o6Q/8aY690DeUcFFGVWcaVXiET7A5URjeV0kUmAm0fA
2/vD0XF4+NY/LuVhL5gVx38N57RpvyiOymg71WcthFwwpMR9AdFw2W+zYd/jds9IAt4ZXqXaDOvQ
4uFkb/8j+CV5w5rXDnNJRboQFX67q9gvgGP7rj3GfTi0CnwWUEJbOUctLnAxQCpZ3aojH/UQ4/zi
YyU+wGY6V+C5TCgZVvDMr8LD6wPEnvVv/HGr5WdRgXezCNxqIS2mXv8jzvXcR8MQVVZjDQd6cfpt
CkPZLkpLlTDqUi4ibjbJlscKelfB8rv1fqqvi0NiWA+RxFa+rCe5d1lrzhvL6enuuVYflyeR8DOJ
8ZkMi9QW/jRArT/jS60ZQtn5XkVE/K2hMhv16uVamymy955ak93Uk76UP97/8+7wVxHhmZzHNg4V
U+8dLRVKyJ+G+hHvbywnFDNiH3AXCK7M8PIe9CybBkHua/iYCqxwzTUqt5sPiJwbRzvweXOuD0uT
3KwNxHop3J0aa9jprUZylJNT+D5PjmVif76khU5VcEAbkZe2yjf/dfsxbp2yeqGmtJV7TSLEfpIe
NR3U6E7FG8ilW+c/DbQV1XlCzkGWT0Ja4ymdl/9pdWmLf4AeaRd+5Fv78AGR0UN0s0/rKJr1Od11
IH94TeBlx6hf6Vmo9wH5N2K+xp3ajVmFprTvewcfxFW0fbtcTeC6uhsHLDd5T1uMMwZlpDuswPZA
f2xUvELuFjyMG/49+PGU1ULllnlzp9iCfGrE0pkUCy2xkiV/qAyMyMzXb52yurfGJaOvuft1kHYH
MFSWctvvii+RoIMa10ExceQ5zn5+x+Dm9Ka0N7zXidNi6unfj9ia+L0NfPJ0BdWu4gBFTo+hdGyK
ktWMgNG5hXgpu9qJIojnWqhM28Y+MoIzDFaN7SoDM66ZyG/VwprKkArkk4yDtX7EOB+7jjDb5XL4
DBnWaE0gtDMRW8HYnrDaYAqsqJi16GlOlb9icAtoDlMrbtwyH/n3Q+yBCyYUO7lHazIi/5DFMJZB
VN6RYC7CCyhGKw9+LdWfAHoTrjQ9CjuR0KTxbDhEwlFbS5z/swK4S3HjXfn9MsyXuG9av8r38hYg
HHx6fKyM4L+q7TCxqg0RpcaT5sFMYXv66U1/BQbYEW4S3rNbqwzWLuW6XtHZvQAhNneQJMjmuhkp
1j3yjInF68ue5Fi+PUCFt7JF9q0IQT1DVD/prcYg4TVZZDdZdEpUWb3fsh1iPNxfNkRH4Ks+nKoO
jG99uqRHhohe12QyOPV7nkGTU2aiuo+6K1UHzeGEwe+FZkb6GTERGC+J3wBmcTjm2j6G6/gPGhn5
3rYRYvoMdOjdlRk2b/dmzv9TfjqgfCqdTl4wOErXr0taBQyuExsD5sUwmQNfIwzHqKUPC1DFB6cX
bHXnUZ1l9zkXTym0I6gZrK3b2PJ3PAcznqtQfS49Nc1rV3IuppYce/yPbMnc5/PytdjCEWbbcUK9
tlUbFJsPLHXD16vgGdFNbiZX48J5Jckz1a9DAdy0csfhTGrDNx/odm7y+4vE94R0Do+jJMN0T19N
fiIijhWnXPMaOvUrhTYqsn0CXtLQ2m/sXvAF5yI07Og4gWh7wNBcnpBsQjBbRKWNXy+mta+dqDCv
kOfqsfl6oprE+rsaz8EGC4ETp0nCoro9Np/z8BWv48ZWNng8I/hDaPj2VKz4Y3voR8IBEXf1etrP
CJIgFfq72BTb5is3fK439Zd92M7F51alQn85E5pSeuns+6XPFSDk/u1IWD8MQJCCrc0ZYk8jk3FA
FIwrYkLvkdmatK4Q6E9I4jl3gpNOAvDpeItwANf6NnyheHh4eXQT6L5czInaLRwggoKFbfpNaltf
LBr204up/ctxemxXIXo19Twh1i21smj9GFYNreeOorZoQKf9F1b75/jhfHBi4L4ZfEELp6knsY4l
e/Qs2kH2oK01Hr6uOvrxDjzG4DG130CBhHAdC2VfxmtB9FPZS0WC4z7f4DUCDNEqLKSLclahcLbu
+0q1pNE4rR9f70+QvsIkCQoEKnC/d++Xz6FaD3Mqm5eGW2qPXAVrDzwkJvCHvhqYZyCvycxgDIDV
a2a/Th+UHzyNwIgAfYQzCwCGCaZnPIwWz9bih4IM+/PSwb0N7kI6Vj8oRkACzElri5/gg5sfFDTy
ByXLqIhmECb7BOdf9EmgTM9FCx+CawyUheRJTqjBgwb4CekJBIrK54+s7IRyF4POptcH3Xhn5U9H
uaaKg3/p6GafUP8E0WTZJDZ7v/pldP+cST8qBP/2UNxPKoNfOPLogriDejshYIbyViuoF+y8CuRV
RtFoyAEfnWXcwP3RrYbeZ96LvkaazQxepJ4sUt2RMC+GAqh8kTTFLCXrdiV25wHaG7pJhscPq+1m
EmdDxJqwP9mf3rvGoqFyE3gUXHNjGy/058IA/AN3I5caTApIPpVnsHImbCmURUzKtWOk+5+MnMlw
iByxtOUaFrs9tPCcak4+V56aunEVYXwwsgPxMGg4wlbwqEke0e75+9Qd8TX+zSNffnqnY4X+x9F5
7SiuLWH4iSzhbN/iSI4NdN9YQNPOGWzD08/n0ZFGZ2/1ngaHVVV/KoqtskeBAz4nQt/yNzEsMi3t
QLjR6pyNJQGMNRG8uE9iRFGhLQN040ST5g3yUqTvZMdM8yNVY3ikTJ0n7RLpdtr4Kg23sNUW/UKV
pxqrEHXq4Fd8xjkT97bZoulFfGFL4hwzraLZ8Cld7yXmCgqEk3QgyaI+kKyRN3uJoMfGwg5liosP
e8sSqGF1UzzK5FgHY/xLjXYyYXGiBfVMYePJrhPON7ekUyIR/OOkR4VQ5+e8MUCiXEZmo50Pf/lv
RcfyiE2/+aFoFN0xJ5HGtJhRK+Tfz/Xzu7krijcPbk3qiCvRsN/A+JdozRWNDDJYliJYEyVqQ3rl
sH8B7KmLHh4VWRtAiiZBC/DZtRkddUM4JHnFofOsvEJ00mHOkClEPWDKFFO4nHtGM6MXFWhwtT2H
ddbifHMRmKW/bYvw9ZSIq1q44jHOEZKFnmhQ22B4OAs4R/QCycW6ro+MBLSSz5oIaNQowd6AytII
0SEunLT2Zl9XNAKz/IYmGRfVMruCk5Oyn1kaWwLv3K9zewgNX1iRgzg8XQVhquGLV/MRrAXZDll2
+qebY6uRCocG/S1rBYAwaTauLJeq190NEcbzDLemOEB/gj6LWP11gubFvAH2Y5Xq1KGDh2foVhEE
5vNCw40pVkSBGLj0pDRSETUUkBoHlgQv4iWp/RSwIritsYbvMX7CP5hjtJKh4NB4cLyw+nMhiI8J
u4IjdC8MKQ7cUFe4irorWVsJisQOGowRL7L7wHMTC8fCJ/TLW8JE01vDXRrZS/gaGDpYbskuvoGb
EMKwMka21MyiVHZkGrwvmujUIjqKaXtkXyvPvZYu2XOIxamz+8Ooj+tt7tfw07ESqXaCzn2TnF5Y
mTiL2ofKitcSYV7brFLtr++mvbx8mbeSYkKSqIK6Cs/AZyaRU13tutCOimWX7cV42auLxtZROcgb
VXYmE09nO6vx1Vyk3JfhyXUf8oYLgWiBF0I1rkBUnw24L1hyVO94o3KI/gnLh7h1VXWcQF9KABY7
/s+TNcYgVCMKt3k5TfJlgLuGdpwdJohD2Gk16nRIHGndKiKM7slndYyGIy+adsKcO4IWhOteil6A
codWITl3xHuympBRgL1p9YwO0qDBBFaPeirwiPqWvC86eiAbMfrnot7RJwj4Sq/UzhRMULjL8chF
7NtzX1wIcq7RkNMNPUroz9bB8kcva3hJbqn9Ak3Ie27sJ8sO0g1/lNvsDcWiveC6pr8dLbmy4bkv
//BA9HbNcgs0j4rT/U2OKst54I8P72DzfI03Mtb9gjw1DlUByDc6BbWthisWzilM53t6l+htt7iZ
6Z8n62794gNwAIJ9lZsn2BwPD4MQOSCMghHeypmY+1rqqqx9Yh65Byhv7WBdsEvgYIbEDyoXZg9a
lyx+2jCzzHayTgVglaP4KJRprR/MwSV9qXRlVsmaYyppyuZhCVaXo4WdMOky4aMchCP5fG8+tDAV
r/054n1RLgEHGc8XBATMus0oVt3N2OaWdPXR+JmUjirMsACXrBHKfcbzRJ8ppOrQQTRzo3jw8j6L
DbqsSWXl6Y4EgP5GT5C+7/x4/PeGWQEtg5sh/S9aTm5dsmXg7oBYWgs/oPT/YWBmI4BrxdMZ07Oh
rg/OGq5oaDsC+1lAV4KFlRxOpM9riILs6h4QhEUfxcss6j4iA5HIMD4ul+JFCS3WKblfxgVb1QT+
ETSOLP1T9zkP6bIwZpiH8MtQkEuusuHne0hRNGsoF4msq6wyP+R0Xi5wJybPAaX4Llsu1Fqd9tlD
EOwuuen4lQVgRzoQDI7o0nZ4N4S7GK/5Ts871o5Zh7qY6hd6CbFH7FBnmXFjAe6Kv2Fgm0tZBh2x
qGMFkgOs92h2ey8HW5zxEjC+NJf+L2UPIkMnBlCDBTU9qyguDBGMX8m2IuaCddzkpTDPslEDIUKj
2mL7027G/uzYw8mqa3mYvlte91UO49J4XTSPpZv59ip5FeA/A29u7PxomF4d053X39wk3qIYeAJz
6yGrXTCCKDw3RKUoihXli/K3Y9Lld3mv7XDNWJKxMT1yK+NtGo2dAe0bOkp5R4xJa5P4t0+fnrlX
jslJ8AYGtLN8zN9TQ2I5Qis6mWf063LCCUFSqEa7/eS9JWdkyz8OoIM/8RKk0lV4hjYVcj1yWzh5
HWA5/lXqBot3uO68p7TKRkn0nUsh824+HZ0/x0ySg8ZiexUAfs67RxeUvfdvpLGizpFsx6sKgTF0
GL+Tn5csrfDrN9HWVJlZg7SOngbasFsm8H3ckhPe0IIN4bQ/54+TXQfzUFFCSDYnWY1tBS2bDXT3
GR9F0RGzXQT/xAk2qa4yArCfoppBnAyKr4fL+stMN3G2SHjaGOnKndYfFGqoXt8ruv+/ApD6OU/2
gQQDZMOrPqU5IAQcaSMs6f0+DQHTFnUQCj0YEUZ9x0GVJecWYZg6T7EGw/jsMgoYdHxpZ7GrfvYK
zqqCsQkso1kHZww/1Pp6MazkebN+QyrfmoGPTDu4rh5p/5A5foiwRfnOYUxEw03ql4B1El7nKcPE
GxCBJ60LIFTuXW+Do8ImsHfr1H4nrCdRPFSWCZ50CDujRAOOq0k/6lSUkUf4Fa6cTMFBlHat4UvB
Nf2mWsbqasT/SPQ796M4ATWzK01YGwDpPsU29mXsU9EpIxdIJ4l/a8UvGbyjJSd4eMfYVD+t/nkQ
TUcxZ5y9T5Q76BvcyAE/feM4ZGZOKC6zWAObRZmnwYlyQtNZXIat3i+Kybarjvx+DnYJi0N/MnBG
pVsVDi8hJ6oFf4jW6iRgkpnX9YZxtyhpBTNXlz027tIlqUjOpYMqeyU7DoZ5X37t+bekyFFvv3dv
eZZomFk8QBzCL8cXEw28/jc0W8Z9FfG0U866H2UyfRFnfRaFHVX1Ge+DXfNCK+CAnCXVjzBxi2Ee
x+5AUF5y0oU/JT12LEucUEENbPG/evqbCeyN4NgTmz8j2aef1nuzj8K8Vc2vMMmdiMaMFUVezEGW
gj8htssPpSjbNfEFhN8NdvhxG/lI2lDcIXxzRdIoPuWija+Utxh8XNZtFdJBp9KZngozzzlX6JdJ
9lPRXmvy31swHPm1T/TFO3ML1ChLiYlY/hZBP1JtT3DoVJtsm1Guyqmf8/p3TlY4AoB4vZq8ocq0
i4RGtR/O5mdGKLzVB+zMI8MwFCkp7c3A9tQvlCe5xdXuGTgBLlMNdeJ/kRHvc3jCoZDoo8SlucEA
wRkd6sfoEhOc47hYQOZkmhDs4FWn5vSGuijYOoM66tpvmfBYjzzXXGm6gzhkdRLxlYR7LX611dtD
rgOzQaCUo84iT7f/5g4NtC2N3DL5ubYGATPun+c3ehmrlhpOq9QmHIf/FdYXOcACOQ+swPkeWGSl
bY3f8Ctd0ZRM2Veg+PkhcRpriYtbXLwflYtewVVYb9acKMk0wjBv6w+cPJPtB5wbW3hqY3SAmWTe
gxW0Bk8lU4XFb3Rm6E2xLlfzlO4uuHxACEk2N8m+ed5rH1mKisWuDvGpc60QUp1KYW26nC+gIO3n
IvFEKmuYz/phhG7WeBOYFNaB8z0EFLZ4JSE7Y9o2xkq2bBqsDovdtoFVRWNTHAAe1Vv5JrXfr/fG
FZHOi6tD7KdwUkLrGXnDqGeGb1sO9MAKUk70je5wQwrId4o+y7fkQkQjyGaRIbRe/bJFTAj7docA
qK/2Ji7Qm/LFRsq/9ooe/JJsIBzKLwQcv6zidMQFFZZa/4mcsLFGhiyibx5P3kbx5d4VtfHfvwH+
drSYqYFRawQMaRthKj/HSODoJ68DvZmfGtC5PkbI+m8ImSWcsHXh1DLVqd6LoEEuKd4QZ0jlMsCL
oPgT1Iwqrm0QBy5lNLE1+Vx+vZDN606uUITcmIWXFVS7Z5Iq101pxIhvCfd5NuOnwYvaBfqS+gcH
HCETmAdbJp50Nep6CER9fJgPVUB7R3p7IkstJ8ydTlS4g7jHCTit90hmVLgpgua5M9ipQuwv2nk8
CDBxlE/aauTobjJuQMEahuPGY6qhmomsmYTZI/PzqpAkvTFZXci5gN1kF3+Vw3oInExwoMCqwhOA
O6Xpa1YKG70+yWyjRj6471Q7wtM0ciT2C30olXSGwm4uK3a60Ukauhr/O9Jm8KNwhJSl0jcfk+Wk
oRSfNVYysryI6w75s9L/UmWZrEP2AdrJBqXtL0OQvpVw/IR+1X8DdbN5mbWqXCLmDzG1wUqI48fx
NBnOre7nw0LdTX4jMpslt/oBoHovm9qK2A4N7EPvwYelprOSaCRiGvrtE1yZyE7WVYEo1ACyg7DZ
N3vA2ecSitCkd++sqrm+Y+e9VCl97GvCDYPxHQPrQsaoldu0+WVuPf9i6L7Iws/VUv8MUCO7+HvV
NngjX+eWw4JTVMEvbK6kgD58ymQogMdK8U+cLJPryCZlbq44Q3XndX/+8b0algGkP2rg6ExpvBO/
pK3l2MBIt2xmGn+2Pp/xU2/hm2RUI1N1LqYk51xzlV9racxEFS4UBg+v/40+x+oxidwWX3a7FbGv
Qbq5pnAw8znwXqBsRBzyI+sQhUBcAD9TCTPEj3H/JDNuMVfwfasQwJqn9xmoV/+jYcFx0L+33P08
+EKfrll55zKyvxh2Yl+VXZ1sdVIVUDjfQSYa1RUmHshRQRtALiJj8jdQv46ZcMIA7kI01ezU+Czo
6yhPoz+LK4EO9KoT6XaRyUqp7ciwixJZpQUk3S2QtjBZdYAOH3+ijXm+Ex2RsF9gcHEy1r59fAM9
rARmK/kt4MoZuXCyeLWbzlyE3WzyqyATMPoL17xnkkyW2mHQaVycOrOa9wYhBWXz+fmRSeRmIyLN
EE88sUnnBIXE01J3zXOvGJsAOzyhF+22fFnIUrIDzSqYSZHNBXFVta6xfOJA28FjPrN52qFAcM1d
/nan8rzG+NfsXuOWTdtsTkXEtowrT2oLXsW3jJ26mH/WSjCTUUauP4olXUecfhs9MjwsICMPDHUa
0PU0jtZdbCWNlaEDUuGI3toMs3wIYvj0yxwpmTR/hR5wEWRqcIslENlFiSHsUZQeMUh66rDLQQU7
TeyGtangRkwV/TmNnIrAzKOJIurjaq0v7LhcTJ4U7e4s7kO+MxDQVsut8iifJna+Nefha67uxJ9Y
scu7nPjVxwcL4z/LLyOl8TMCZeioAgcKeVDn8VJElvne9uaoOSbBWOcqvw8jtzZjQjB/RiKWLhtP
f2+XiBP+OFG7P+6AyPuOPmkJ+76rzhoqHsKnfnJyfchEYokBs9jTaTGnyd+spcqZvZSTkJ57BSDN
4SPAaatQB5rpvm+jKmmjLArsGabTblVWEuPYwR65y5EW5vvsudEq503B6x3dcDKsFJGvl5ZEuhHm
7I9VdTd8nwmSgCKdfdDnbmC1Q5Ck3AUClf9AUGg9gtZ//XZfxRdOpoI7PBvdy8UyzL03CtT+JiBy
eojyAuqNtXA9NpR5/Vr3LJR/gLr144ehyxKOEmtnZcSbrnjvzTPGk5nCY/OxAbXofwsyGKbBOr5h
PYqieffA5vHsnYh+15jmB5neJSIc2hVXtBqvA7RaFPm9YBl7fCMMAMlPeqElDO8J6wwpvz2cmBuS
JiWNU9oKbIoDo6nX1VVig4Bdn1mAoaHh5qH0ec7Nv8RBj6ssOuKwgNdHV0kk7aQ7N9wwkAugQ3QN
sZ7G4R51kVQsU5isYLRSxtVODS7Chw0uczDSCeAMRBgyY7C5G62FIR8yVtkM3qc+Zzc2SYDZh3Ak
iZNjM1kpjZfeIQ0BEUcI+AsyEMUhmAInE8eoga+c3QO3JxWknwIJ15XdzHHMZpU1nubkiQBHkre+
gQxp3kfUCRUVFLW5shlZ2lX8nYB11ti9EH5NczThO279BJVN7gqCE1qUqKhavCNPo3c8juAluC/T
P6+RuQ6ifQ9KXiGzxdEu56MD9qWCpDlK7qad1QarD+A/GCoUl3pSJzOKcCktic6Osr9WPJHqLTFK
E30e0Ssl8gYdhmGe0IVn6Soyjl0+65HE44ft2NTi5V/FZpLRwr3jE7Ly/IEobqgd/G3vys0nTgBx
p/ghjo1v4qDaq8rj75gKthL6R0Fx4lsyIzDOpxd5eST94EwCYsLKTTZdyrRlI5v7qH/pVcAIs9ER
omSuSdD4QRM3VbZ783rR9A9gsaR6OSaRQppNW9+chVNxghKRtrRHJOegIyZyLk9GNZX0nYhWTfQQ
I0M4D+GcqH70JcQ+8IzN81NxnxTeczuKrANUTgjEjDnuoLwd43FEpLFI8ZBKEdVw5kRsyykSBiRl
lRdk+7DYpw/6JHNfXyaQF2d5HKXBaWZYwnEi7p+b7jkV9/EXuPWLMye0G9Y37tR5wIlizjuCeZFQ
I7xmdqVnrdOtwfp57ZyjslUs5U9nPVJOYPoqP5lLXhjpR2fqoq2D5Yc7Pj/vEeq3ZQ4LvkUBhsUK
w+BkN3lvRp4585v2iPwswue94ROhRcQ3OptiXMEVuDR5ARnGkWZ6rxWjlIvst33gfyxX2fPQR7ww
iN3y56xKoatu2gZgpmrcAY0v2gDSwz4umpg8s7AWD/a3Qf6UNC9ZSE4oeX+Aa+rN+ZvIYwDbhsx/
wYp3PFnJ2F1Qz2CDRUTBvft+ktLHvM/QtqAHUcRtxKdEhvO+a/o0ERcI2HSaHuj6fdDMMmq54gZn
8MUOs0rpA259SFYxnaixqhBCcfY2d/JgERGv+AoMY2jVxt4gnQaSip8Em2Ea0jlYE1aIiyM8Gxi3
t7rPgQQJyWDUs7vqK0CZ5tEyxnQ9bWo1k4uarl+JYH/0bWrMSdINL+ZD5aB+3WDc0SIAA8Eldaql
6CQFMFKV4bJtsY1BfrM4lFuWeWlD/tY0b75LdSnMB0o2oUvZXEnBN9W3F6EEjwyix811n+FVIkQA
WXtyM794l2lNqnjW5B7ob9AdZdaqoiGJiLuwi8xHztDUNGEOWEsZ23BZmulruK4DV48u3QA2647S
1+eS0yCZ4MSd649JxcBvwztEg9/+mvlh5P8pLMnsHNSXeimG1rCmkGp3aKba9J5/MHtZfdPXlDfa
n/eOeYUN0Tm+L/vpfYJTvzHplgQH+j5uvvvO+0SzkLIX+R+0mZKLrAYVS32r7h/m/pEdN1BZoABD
wAP6n3sBm1rfdplgr8OpEC+eiBoREq7U0em1ET5ebGvoKxdF5gAKyLE/8ZOv8Gbaw8frJy7oTgrh
BCYVAQm7T3HGKRyVjhBbnelIhp/sGwFlvgdoCAt5H0DeWL5T+sp3sBT3AgGK2xxuZKrSaYGG74e1
spBitxtQ3nJ4i6GPEChErcwk4ffaBtg+aHflBrxaDg+lic6R4LweZh2bByZK0Q30nfFiPKaO3hkt
dV4YRBq/2IoLn2E0NJfSMCLLSGlU9E5QCGiWvHJdyHa3ZMJLsUQARrw8fOLwRcCzp+KIlVI9SES5
eGguFskwV4JFEKr4nnM7YPWDak8qX9Bc8RGSIMaLzOC4EAive3s1x23vthXXcV7/apGjtJ6gnQWo
9nKj62eyLiNqaYSSKsPas5RKnm6neJAV3aD3Zob2Zc5qbCIZWm2U3++XRZQEVUX/+rTrDwlSZ7aS
4wDD7FW4xm/SHCYF5m03rnevYmQlRnAGFZK2pysAjASmLHEJIePCuhbuxiHgs42DzStZVvlDUC+f
xB9SeD5bYEZk0J2jV0ScUUC6gBb8CCtwzfg7vWSwcvBH0+LB+oX6NtoIOB7FA9hFPdf7Ke0MvlKI
Ob4dApoYAIh5rVk8OWVKNxAdk8VB3XbITsNPG6OXdl6sZMrZZ9G0e+Dq6lpornETvk1mcwjhVfuk
6YJ/gc02Jx7yr5KqpdtK8Z3Tn382HGgi6hEJ0V/A4OWbJNT00xiJQu8jRpR0H5z+Y2my9Zb+Pifw
7qRwGviH2M7yNT2YeMjru5lZwkJHCQirC5BtusVjQig1s3EAdKSugDqHLXqzlpGAdRAHWsFmsLT3
Mj1oLAfu3ehL/v2gpBD5ORmVP0eQOgtBQeGUf1H0FROnr7+DzEUCVLe07vMtzWUKbmNyRLKpxIRG
RhdrZX7NuWbDUEqc7+zchHIVuqsg7l7chI8F+63krW0WWwMbgWqsY/aeoIOD9NfHd3sW0s5x51tE
Bk5W3gPjLzM4AS+oOSJLPrO2MQvoLDJ2P7Vex7ixhw8GL3pDZWu3UCOklcojeRPUcj+kDb7oW6Af
VoFL118waSkxUgqIgBZ7Iah9+mSJGdo3YDRe15/JSf1soY4GadvqFpajkYWb1itDgVLm+j7U2ys8
x8kl186vzOmBCrzi3H+3HOBb7Vc+q/kUd6F0RB0MXi1dGEHBCmt8P/vg26SOzehuSAkUAls2aFNY
7UzgLEHWZB0q08pHeaFnnhyxBtfpcWhZyagusF+gPMQ79iseDdwdLc5sXzIcIfBKNAum22kOQbMi
176nv7VoVJ83vGkRhQgCirBLvMNY0Zv3cpKwlsYlWUhGMH432N1+fB5U5HAjJG+j9MQhNaDTAZCF
LdFYiJY6E+wtJTZgYjDeBjKYqb7oCVlAVFt7CZtYHu0KDCCkPcJXbYtovSJ/AodBV9e52mAlLNkR
xgaHAE2aL5O2pkTQMS021bZkjqCKBFhOgg7qA4mB1QPVwUZ+HCJXr8JNf47XhgnQNG3+2/LxudW7
NzEOrFJDKqSAiJE9MkBJ4DPmt4FBspeqn70fCDmzFyEHPMC/6lkHWNCqpWoi97VD3RKGU9NtgTgV
CLdkXZHnnWxT+CqaABobzCfsifxK5/E8dAbVo0lBzUULya8b841iV4Ka+mWieJUEMs2R9Yf9io+h
JV6gOxO65tbiKkLGYG7k47Ac5DnF/MmHlm88mAbTKRkkuis8pPwbqQuvzeu9YP5ERvdElQUgOApx
1tJkMUyIjJu9JUTA8hpLoiSvg6GaPqp20elTtbPBEdKW1NVyOyIXiQ8InaBSpc+lKCnYQ3H1IQfj
+aK+VcKBqVdYqT/AhkaERwY9FSLM16K5N8ZJ72ZC54CrhRZwjMlB2nLuTjXg8oXQHZnSmFuYNErT
r8IL6qJsgkt7XANPeAiXKVgmqMPFXRNZeOVS0aWr5c8XwaozQBosDTKy93oDe7DAq4x7joNxORlb
sWLPim7Q0jXfNJRsfW74SAwT67mrrmiEYB/zW4CYH4MX9w1SWjx+Lv0OfKL5yWfoFlOyrf9/zdI2
tzpjZ/yV5ra0lm7I9k7yik5b2kKUf1YKAICXuuKBHuzNgnftgIwOGbrEWrhZdW/P/azT7eq1LFkM
/qmmXxmd7dgsjxyz/7xWGCjepC6B9o1IXjyjXRfn4V2wlTUncvyXn7OvZsdN5esxm2CNYJgjAM+h
bQxuJK3+aPdhpxB4mHjigbQp+UgNwvilI3T9KpwQPlS39MXzjA4Dqh4ENnCD/RMx1D3ZDpsIiTgK
jzHHaJgZXjx/b8MjsFz3pyyMfXirOEu22GNzB1lfvJ1s09nrGNAK0TIdSTRNPH3ZXUiBVsnVmUu0
WV72Ve0gY5qd/h350R/ixQcBE5FHy3lMvJFE+m03k9g11sXliYPRfVryXCYhcZYyaGC8m3GeGk7l
PRENsGXLSVb6JvqlgauWHFFYPGfUw/dN3aItMKfKKnsYrgoSNJdPnZeeYxdRwzejKlTN6jVndIF5
taJtsuwtWxtjA3DD4wQ4aQ43lWaYN8sT7u1CIFXkzBaw6xMCsZ1nl5IYSgfWyPyWt8XLQriOJHCF
EJ836NL+jhNST/SKm246p/iDBd8qS4ToSI77ZUFc/w2V1qN0y+UHi8CldHEvgzK4lUqAE7oplhIu
5NFyagdfyk6+Z9/I8DI2udOe3QUG+yOTWLgH5xc24Vm/mOSxOuVfiGxeturKMkA9Ulu84uAuN0Ao
gfO8dN8FuSS7zwrq39Xpqn+MHSD+gKTuYHjNhRyIBChqGazKc7p5hUttTw5zvQANCb5IWF0bGvCm
HzmEc6SUGIJfYjdaCb6+eXtQMWvj/DqHf6OGaldspc5GPVAvsD3Qh0GfC7P6PBmnmnYLfIUdwMQ4
EqN8tCWb/mngPHytEx8gC0lKs292dIbnRtuOAiTMPpvUWKGTOtSMXJ8lrYhIZMJZ/QZ3AbqqZ2hH
zBP2kPpAhc1cZZV4Ru0AEMl8MgAUxc0v1U+TekLoY1dBJjiFQiZAGgid+nFKlu2mP/KD2QM4Fx0X
spzRo26juCHswI5WGIBYnPvTHCUSJk7RSry0CyTDk5u8xWkmE8SxkFn6OBBFAX13kcZFCRC4xUwg
l9yDM3jWU6EaEbcCJSvBELuPgzRqoGSkdvbDj7aLANmSbIXtDAcHrugvHSmQPQDAwlZb/a3laf4G
XAH+PSlnpaLZe0/BNZwEY2GyrI/174tmT5ybXsZQziwDv7s1FhPvQ2AqUugxQw6Mbi3NiYXx6sWn
QzrFU97d6e+SOWc3gooY6MyJrwmZTjhFS6gj1NWvOWqZ4xOxop36RCEEXyjV41EWn2IO1IB0nIIw
/nA8O5MVYge8zUruqMf6vcdrS9NFrg/kpK9zULF8pTlimmjZF8xnO6JiWwsvi7yourd1dSmiUkGT
bHp9hxV9+p7lsw7YYnLGlpjb3Qhpj1vWhnW4UWclyUoHYRGRJyZgckBAnm4ZoK+klxC0MAtuzGLM
QaA6Bedyv1OotT/EySkCg+uWhldO5xTF8Jv63XwhOkenSNBt7hHLk8wNFycTeB6q2gMCO+UWOby2
jGYasQhgZ/foB5Tx3a7xkC/f0VbdBUBNtKAMPKRz+80KvLGQLWEJKAlKXW8B0c358DUpZrmbnT4O
Z8vIak+NxZn2qnf57lsofog8zS2uJPMVfvjo8McRdcP7cX8dhe17FMcu6wXzENsVDF+utnK1DpBA
4Rw2PB395l7Csj3Llp+XF80wOGDdCO+lMtPDGcIFqrGxYfJm3O5nOg8AsjaUgQtEHSoRjzz0yKV2
kguUiAqLBGLpD5ybptZJf2Veuf3zp+u/lduYNPHb39ElQwN9YJYsYhjJ9JsJ23YRItKjSQPV4JxN
GOtOYyU2/Gavb4v5c1/VI5bKzKTcWhbfGePQOGBz3WgIQ6f9d/nIk2X5K/lsvVnqwZ5JFBfUOUJT
jymmvXSnmg2jBtuuBWQhf9KmPiL+45+s/kEr5Jmnp6d/T7hGb4S61gA24n9Qmj94M9/K5oOnbTLD
HGfiZRA4b3TScFnAiMkB/6gnropmq2JOIy3uL4BEMiCC5rxrlvjygj+xXdWFI0HYBLxQ4nc7H1zl
L1iJEOovm+tGZpCMoQAwmmbUJ0k8FMc/GalRMxLzG2R8KFcdj5OCzzyubeCw1ghTnfHMA0aDttN6
zUho9SdzgLrz6xAz+6OfxAzv9PdsnTgdXa/gIqkDbTvhKIB2eTCGEo/CBBbQSJBS4YogqlcoBHk+
5B5V+xtyxMz8zx8dZu8aZ3MOkHDQb7oj714b6iUeA32N1O/c+y2slWnp3msjXZ7nD1ZfixvGCMwT
eBevBtq8vwBEGy3qZXiErcUwaKn78oIzG8KbvBO4B3lJ9VtlnrbTpCOrMXAQ836QznsEr5oEFtF8
Co0HWDYtzJuTdFaOSxCVR/wDk41R/ps7lnAwrmm/EJWMmU0RPTsHAQEh5v8VvuVt8toCm+X1/JOx
DXJHZXhtFY6AA+gMoTygIavm6Yqz1zbbvc6dTONrRYgjXWGTEGnxsktOpJEKwpG96vc4/jA2scgZ
qixe9wPhW96TtQyMgqgRZ+lJ+mJlE4k9+KdIAwQDo/qI3lgkmm0BM0ZKam8nDIB7PGVe6DP1tI+B
Q6N2wY0LnISoXxj9RYskjIEjFWl0sB7ChdA6iXyS8YE3qGDBHs/th4khRe1lqeZKGwV/ngBy0XWH
DxALznwZicQwt2Wc0zruT36t+2SH2xcE95i5UsJwWjytfFfP5P026PW4mvrveCGP+Tl9Wuj8MgvW
AVMDIYTjASb5vN0ZuUizlFfs882Bj6ftSgucL9Hxr9AI1g3dW2q3ZIxNiQVR9hBuk+VoB7mZv9Wa
gPab+m28p2QJzBQf89n7RsUK7301R9EU/EdLen+AP8pG/5YSrnD4n7UVA3xPQnDrmFzqQ8o7u0zu
8ZXmNXBap8WAwtKCUHYIHYpt7Mkxm97BnnYSejHBDv54yaS3RedtUNB7XM4MA6GNViyDNyLrkPSV
Gc/Oc81Z7puNnXwhwyaD1tdtvOmeRijGjAEVVhAP8jzedN8m8hDSydGoQwl7w6W8jc8lpxbRb/Tb
T/dVH16G+xZHtT5/v+q1BhQL/zmDxAUQ5VvExT3/r2qNDVdzR8xqFhGoSVpSzzLZ6AqCaSFM2ITG
f4/p9wsV9rzZ9TfA93U9VzC0kdhxBnqrHAJrTJqcgIOjIk+f7yKwEp0krrBxn4BPIDkEXW7Eu/kr
DZsazAAQmTcwmyECJZoDP3eHeTOZxQWtprBomQd9zOr8hXT+qv3RLA5acPJx6h8WXNeaMDfZY0Bn
pALCrzY52Z3r1+AEf8pXNTM38oHtqk83vtI5yZsORZRA0I8z0cgefn2ZLuKUatbxne86aaFuvDau
uOzfoEbNUUnnvPnihlAMjdDaH7RwY2k7aOtoSXBaxS62PV6Nj5Wsqh9q1ITIXzuTppMvDT3tsTpI
39oDlATKpf8iNWV0f7N04Ec6dWNHGWyzCtsYMJhrgAMDiBKUBoQ3jo20JcQTuQiGSB8QF0LIHcGc
s0iJs7lJySJi5AmhSzkWqHsGPRKPU0syAyac6fDb/Kqml6czTZpD8sDpyZSDD/G4c1KCzKfzqtbw
SvzMhAenZXw3ym3eXfFumRNXPvRzvgWe+vQq1zOdbq36eWJ44muMI6hFw0yMIHcPiZLf6DPCN3mb
xipIW9CwSZ1TrYYRp+jbSOdQMS4ne5MEKdqH+LvbJY60Dq8k8jZfw52wLwICP9vwwJwwuWqrzq49
Y6k9YMU+436eIHcmjnnjrlTEumhW7FdUIMFqoQOIEQsbvOvKFWKnIGTwuFLrXXTsZlwWt3cmTFnb
3gFEBReyTGP2Uo7kTAoG385i5YSXBmt8i4jkim4x5G4u77pvwEBl1clWweVx0lVPJVs0tTOmtr3A
yENofbTAJA+gHOagF1gFj2sHzrBZ0dRN9tIufS7B8ZlbRNxA3/lPNxvuIQUEleR7WWNqANx5LwvJ
rf9xdmY7iqtrmr6VUh03as/Gpe4+8Dxg5vkEQRBgDBhsA8a++n6cJXXFjhWdIZW29hpyZaSnf/re
7x0iAYrnHJe8Wza5JLsn2h2c5jrHnkCoEHJRrnvhvbdr8saHGJxDUCWpNxTHAiSge6+jDjSjd5KX
z27rmtfayl+dK/UYNB7cO9nk8xL3KXFafWJ4krr5rAZ8k5Hl0B/Fk751eiC36IXbDOUMXoNFwQnd
YegyA46RDuO+E9+KXlIMcAnClkdhlmXPJQ3IZ/lxvthySfY8FJCT82LFwYCue0aBjDC27dddNkEp
hGoZF9n6mB/EIsaA4bppWeUZOmjUa5g1nRGbtRldJYAgWL3Yez1s/TQ0Trtj13px3NXq9ZmewAmm
FP+ShjWnFCBTltJUHZP1os3QQyPReFbAajXLXyw0cU25efWvSOvz4HFfb04jQecBaVuF+tnNrxB7
jPC8u7+Cm+KdaRDWiBPNM2pmTfEoDqW4vC8qGt+JewKM73rZh9HrUmRSTwBwJ/619DmQHjnfs4Oh
YUGviUd2LOxoyhj7pIdTD5We/357LQdnS6X38OlCv8SAbpqKkSPkRbkNKkIqwNeq0AZ5Lyw3nxbK
2eZJ5kDKPD0vbqr7qt0Hzwtlg/qLw3ZtkapDvoGy0uF4IQ4BhpgauqcLQSXgu4zFVR/JZ/OmBXMH
0VW8J9QaO8M/nVcqqd5jBkiQG8H1gw7c+TV8zdKqd18LLSvyClOUZvkxgr50/LiuaKcBSWGmgUcs
WDhHxQ+JLBKpl0O2OuPJiXvAxJC9Vlj1eG7PtIlhuep2qX9khE3TqaUYkzAGEKcJwRxMoLcjbhzE
bC8ky2J8gS8r2Ym0OnV3L6OfIgu56KXFmU7PSRrRgydGvrWPYULCYUHcFi+Q4cp7Ves7W1Gn1PB4
wpc3o/Exx5+QRFCDs9UufwOaB2exwa3vumb40MbX1B44oV6OFcw/OQeCEAExQXFPWBLEQAQ+pwR/
ovKKurW7eXpvcJaWAz+RXl5az1TNreHD7jhJE/tgPCEKWEIWbhLDqm5zMQ+aDoLaZGaw4B/hPpfI
7ATNfOf+VV43KImShVS87FSfiwX64rb8BAs94lecoJHoHjU8v/o5FPIlTPq2lKuD1K8CUfaofi6z
6+499EErnzbV1XOXgquBOMIJxi0z3Vbb82vclH6uunxk9qs02yY4UnYiHFJDtPocihO5z4gcGHIf
acqJPDpvwzKI+Dud3P/EuhYfN93kJm6PYQNBMCJTT8Aq1K43bZY3LIGOfc3td9s9xst6fa57TyS9
srK431V3U/fe5OpcqFXRsT5zRyGdh9D1e1ClOLBluzfAQkP3AN0DLFH1M8vCq+CeyUE5DlmmHqBy
DXk5noM54DEfvHH7elopixmSej2CPP3Gt6vxzyrtygVcv4Ythy7YBjNPbO5g7cbXxiMiFKBahrR/
x407RJ+b1bbwnCqou+gKSbMa67RFEVwzeLYKKqfjGAmnQM89gE9yuSyetCs2ccdr1gV0FRdvDbwp
5ucV9lx7Nqndmf4NCTFHZpBTKT6tNyrQciH1VSigXes97AxP07LH+PaQC3sgL03pEuJKu8EEASvi
5zQdV1eXZjskQ4oeaK4dE9oajtJzhCKcyDqH9wGJKsYUJxSy+0usixM1KHiv1hPHNbY9SqFRiqIP
7CQ2QooKIFkE56CT1Jd3GrnmbXvl7UDwo7GTBxT62Otq7nl+2bOi3PATo8amcIYHia0F0PYVj1mH
JlL6aDMGgWG6+AfByVYqe4O8lOUf4o3HQGCPay0+zqx5XTtX/QSx16D2byJDBPUipaejLVhfUDUm
/bs47Q70OS7d3UhypeAIe5EgGFtY6iHroLA4Kv47ptl2trTgjLcXeFLzqatWGt77oGfArBlinhxy
30XypQktd8E3guMLb7NTtBmTb987TtWq1/Y8U7B9YFQoFklfO1vonrKY8u1l3j1wmIQgix1O6xaj
gjUJCqDuscNmHhSjxHmhjCNnAkN31hwffikGDp9N/Nwp/rPHl2Tt4YSemClOPMj9+O2dJ66CzzB9
ORVbO90Ul1bnBW7SbUKl++jamytGahg8nAYCEU5rZpYyPg3gnZpoTc8KQhluDP/2rnelI+tgikly
wagKHpIHwWRDzH2BhakjuZz1mAK36fvmccpAnlZ8tpUNjm/WNbOOLwYPagyhtqmtUUZQmznkA1Ob
wtn/oMUCYzEWh+3Ng4hFxrptXjgv1nlfDvQVLrgOHYByyiBIwX0jCa/AsBqA4ecTdqmaajOiYf56
0R2lfW8n71bVcVTiE2vcnWirjSniKQRtYtgsIc9lPQHTpj0OSAIbVfPB+cmSxlggUFKvE5Dc09u+
9Iy9NqKc0S3sUijxkHeiBB9JfQX/ZEzHAvWPZRm7W8EcXZdbjKqZPEce8A1OHJwwTMSxRCCBSMXk
mGyRK77pFrYYYhpdSRh6gFmOW9hyjD/Uq6d+SCOBeMolI5zOKSUPoYxtxhMGmhnCG7P0gZqwEwmV
o62PcuDfbcsBCcvFg84hq7T5PIgTiiLkyYR04X/cA8OBBywQWiC74Fpnw33DshqS5bL5lIw+VSzc
Hx8xJSwD1YVq0t/Myh0/gtLr4ih9DYUeVyeGCJ4UNBTQijHOFAE0gc4opX00YFI1sE9xNAjp3zLu
pJhUQoj+GJ8/wLDsjlctG9VFCp3pYP8d1OMnTBAQjDDITHSD2CfMCA5CtEn4iObTeJFMgG2YcNX+
ccFvyNk8J3RZymOvG9V2e5P4AmB5IOLpZ5/HHEnwBGCHTfYX+qTzKuSYx9bBTbCG5xG6oIoSYs8p
SHli2BBg3wT9Wv6E4sciUD7881Ly0xg/kfy2OAKrywea4VByYX2yTFX4SgZvZLNAqGn8ZpHaRNrs
mgYqX2fIWZJsmq00Uh4HvfRoLsXQdOuXe0oHFOHXCevQy8pGxDSmfhlSIuqfVQT2TOSdCWOYfvsl
gmsu49rEffkwVE5gphsXVd5nc7EOJfloXmezhVvi5xPI49JCGWeqBRDfWUhezjjHFTR8Jiys8qfC
ikOi1slWEPXQzlKHNN5xg8gGHfb4iD8aHzXAIFcf1qw5xfIJr6pdalymFkJkaU2WAM206zEGvnms
mivRG6xAkHpoqlFF5VYVp6s6zFoNkINmnNzQTQ+WEK2Fp8+fluuoJ0LOgcwKzpUMpPu8KWnwMBLU
g/BxY5dACwA5C5YOjb4n9L4WQaLIKXpMMgxbtyrLBYufHMGJ31haP4VFNMjQCy5O1ScdgYwWPyib
PsS56Ti4okNs2Zq0BxSXHm0KzlPaLXyK/iPWDt0GhSBDC3V1SPOb3hpQxIxGKf2R0/71KYw6A63B
eg/x3bB7dzi+UPhjTtW2nXBtGOcHQ+bYxsJzcyUXM6ya5hytsIvTIiNUz2ABgVEHt6ClxYcbn3lP
a/w8U2RMkn3t494HSOOJN/1ugs5IIKwc/6nERMQL6+zf/+1//p//9fH+j+Pnbfifidz/lj2vw9sp
e5T/+9/ln3KQJUnrdgVZ1UVd/Za+nBZ52tE6HWH2RO+LKfPsMq2OpO+8hmBm6FM6lsKOS5SQOIaN
LB/EObEwRdzFYQ6MDVHEfVZPa6prPDIMtwS2rUzD//tNij8FJ3+9yTZC+mOL7fORRxL/h9F9iXV1
PYqz3OhfAPz6jX+MS+CzhwvJtxOzoWRrGnDwfjq9X67d5rJ/TzL/eu1vSfenTS1exJprX+fCAS7U
ZwF+gH/KHG2E2xxgOcK1owrC9mCo99TVL5f/8fvIgixqsiwKovAtM/p0MxIhf9y5fM2hpd5W+FM8
LbRwbPJjxnj/l+u13/sfj/vlet9i6ptUEYyryPWKJV6zuupAl1X7CUZOc2S/jGdYF+4v1/zx88oy
g08WlK6it//9y+ft6IZQnO6ZOCtV941oEFdIV4eVZZ2m8mx235aTrmydJ/qvkdw/Put/XVf71+uK
iWZognYTZ4J35JwDfw62f+uAjuOgfV93sZq7O788609p5xLp7t2upHe1rmL86zXvUqM2D97w7NS1
QAIvA6S4CIAjrHBCcb6BYgZe88tF5Z8/6v+7qPotVb7TaK/sIqbiDK/BMf1RzDnb8LKLjWGLxV45
vuN03Rmjg4kWgiuwqT28GUdRPwEXFTAIRLNY/bcmtaIrhiYJgmjI3yZWpnXv2umiCTNjACaITYb+
AfR43equ3pcVdIQOywoHaGEHy/LvX0FrZ833Uc6UkkRV0zVD/j6rlHtqKIrItQu7TX1t/MyFcUYE
hORk+5OPlho3dKxyInywLFIfMX7Fr5MjKpytNSk71tNG2Y3ZM63G+BgSWWMXjuGBpnjGEMc5uhF3
B5JpvAmo7zx4uvx0Td/u7OqrdAYCdsUBe1Ut0Ange/zLq5XbQfS3x/s2iRP9mjSd9vFw8bQk6O46
ltpnciDT4SYk8pFwOExc48QlLtaWeGw52gSaTZXK0U7ZSdEjTjkU8788oNvX2+xug9HfP4Eo/DQo
FUnSZaGrqV1d+H6Tyv3+fOdPgWYwPEjrOqehkt3c1OA45lbzYgghrUPKgwtZUNzYHQ7il20xgOAG
6J7IDtwurZoiBXhXQ+BiOFkVNNVbT1MtxMdvioTSgt1IaghYelLDGEEghy3ZJMmiesjvkoZdgC8i
ai6oOXHJaK1zgVDAhoo55zmdUcnJj307+1RXr+s4l+EStWyRlvsN3YIuGOZ8tGvI9W3dGU6LN86f
lL4d+PNUQza+OdnGx44PqO79pH0MvQVAjhZ3xIGwanmsp0E2wsszxRKWNE5KWAwlr24G5Sa//jLo
9Z+WHkWVNVXRWGcF6dsqcLknUlrV3YZRQWSZv0zjaN8mb63pR/VyYuuQIsbgKl47/IdHM55vLDt2
LzakjKURwXULoCTSeDxZx/gUe2bfecQzhM2vozn0Xs7DdGpcguFbmKtVK8xPnVESH2zEH3AYql8e
56cxrsqcXCRBYgBp7cb5ZdO4GLlxuT8TcUZbGKOK8NrWvVShKoSqX4bqT/vT10u1I/nLpaqqEdMa
LfQMlUN+9hXBv3cJeE3d06yr+6uUNBikiKVPwyX45dLtN/k+k79e+tvJJ72pUn7TuDQsbYr7K+dI
X09buVsTMni9v19O+u1Jv63JUiXXeefFRnHqS6xvZI3CSUP2SOAm+RgO6UjuK0qwocEaogdNxhJ6
xZi9Ifr7fYi/PXZ7n1/e+LlbnYWk5uM2E7pZg+pGuls9eFucgjlv//1i+k9HrK/v+NsxQDg1Vfq+
cTFZDyi8EXQfx1QugmIqW3nJsV7r0jM1j8DmvcczFLY5hFo+wOp4oBgC5IP+Wqu2NOs0/Uwf0/7K
dfe+V2bqWATjOjpqGjJFkKYB+nbpGrPnvoNT/BLh19md2ePwLEasTWqnfzGcTLM7q6SD6Z11Xzdv
z3h7xEhlaCI4nZMgMUavPlbfZoEeharKv03yxEl+OTFIP22QKi/F0Lu6qHEO+tcPcL0kz4cmsThD
q7apuCy8rXAbIKLezXowAMfos4y+HisBBqeD2wAKWD4glCq6x9gB/DIs253gH5Pgy820N/tlNDSP
TWoUL25G8+giFkNah9VSI4npt9n20wqp6rrMmaTbReXbrjlfLiQ1dZ7fbg+e2oBRlpf85WXfQu9s
pVtM4JLotyf7c7T9/miapLIsy5IkKdK3Vexu1FXDu8Yh9eS3SeIswjh0A31MhXDJztGRx9E6364T
S5xOifu+em8cOczOfFjazsvplcuh2Cet4lNCXvNq7ZavN1fPKEatMd2Dtznu9npeZfdxmj6BZTso
mWeJGd6Gs2rCP0A8sv3jgG6KoMUHPCmIewbaeFp/n2PSn9PcPx5UlmRJlTTDEJVvD3rJs3cqN7kw
q0bzOtTNDdIT2zDYfrJebc0zjDCQMBNVCwaONta8jiVrQPsQ49dPnpuaE/UcOkBOrpYAGwBDR+ze
bPo7/notu8QhfKQguEF54GCtHx1IIct7IFnv3lrtDfL1xb7FbS4k2QUn53YK7+7lYxArB8LsTBxU
SqdxkynYzTIHZLNLMCrzPM6maOLnm3Bdsw0O2l6tKcTrzaHtdpQB3UtWCMl6oZx28LYL1/hKkWRL
loeYmbvpKcyhtBvjMeeSxjN7ZQ+lyL013GMhBzWU7FXdyk221dXKA8O7IRJJMu/W610uIY0m0HNM
fM0VvXRk8T2YOJhHrzbm7OUlrZsH1Z9fTiS/g6E1oPvEr6L9O0WNbVKCd8zDeYKwt7J8ZQzWlvvg
qfz9AMs6lxx6HzAITakHthLcAS7CLoS+voaUzJydh8VWWSpLMEOKhJd9NADerecUWfQVyY656hrw
2CyAkkEbjtqf3cMJtAjSMU19hXxlt//76JHb1eYfg0eXVVUzVNVQu9+2A0NNHp3Lo9PMKsgq86ej
mzEx3uEaEuhyLZoDE9XX5BRAjjV79RIEylzV9nZmHSpzlPunxd9vR/ozK/92P99WR+1dZ1KmH4WZ
MHPXsS2bUb6Adm5Gy2tfXyLSMenMRlK8r6PIJ2rTymGlcMBKpvk2hxQQiy6Olu3Zi26JuS99RED7
wp5Du/biwQCkuz3jtgXaeHyMdQ5d597wUxuerT8LwEAimXt6NMebXmAOoMiuWR/c8XvkBVNxEYwJ
4KJ59OF1LA08zW9/+kL98TyZixbVhT9lPwQvt8WXrSOU9sXxAlYD1gWH7kCszVUKxjlTonwQ9hma
/TA1GUmElA8NO5rPefmGefQxuSxNdz2PfH/y8CYjwRvZoWjNksgK/czzR80K8vRi3kbSx8RYDeJL
YPAO1gO1t3OXujnX7ZH13B0izWkmwihiVZtczeWpMKNRZ1iZe208muQD0uhpbZ7oNqW/nCCBT34a
V11BkbqGIGuS8e10ldSKehRErZmhEIM7hvmigzdoD0LYq12b4jUSZwMfAaxV3/g7W4r1nihne6pt
Bc5DsVEEgvV265Y2hnPIhgBsuTdFOHSk741mwiLrPaHGBnBu4OKsYwWzJWsZkyptfmZR06c1jDDb
XyBV1PIRGu+VqEW3AHZx2cH1zlJqPHOwDXGED2AXw5OeLOXyASsRdMaE8FmbiDV8UsS+sYKkwQHe
LxlYhl2PfwWG/ryM74Nel1TB4LAt87dvL2vTeeVFs7kIM4ke1hTC2g5TGKMYwSfGwLpGIQEneKtg
K4uACCPu8P5qlYz3Pe0ppSVKiZj1w3xZqC/8Qi2lFbW7l84ATol4H3TnEH2KB8QUD9pewskSG2/4
rvSlKPWaNnKxA3g87GDwzXqKmvKUhR10AkdPGnX7KAX0NjuFr4YAj0jjDG028ehvdX1H3/TEuMmv
YuKdbnGKJYPuFAiwYIKCWg+fkifi5Ric62naDatWFulfO3P4JS+IlpBBhSiF43a0K9xIG7JYXAjs
yC2xu7Bx0kfjAUKsmPkjoptYKa1Sr95lI3WGaPex1ru920CYHktb+wDSUjW7OPuvtktpd2EZStZD
8jXo+OgrB5hrQBFENWVDfe46tL+UrpvWXsejdUjURIdoGOB5tMRdoPxZ08RoJXE+BZ1+n6McP9fn
AGxBFU3VNlYtLf1svyoH/SLykufD6SA8/xM1CpYN/+312frcLwo4Z09MK8TUSWgkkQXl48arKH4l
zypj9GpCkF0gX5cAwcuMWOpRhaFayxK/FGs9+2VWSvpPZ09d1ShQZYnJKXwrQmq9vAvvk9TMWCHz
A20f4r3ddjN+2+lKmTfsn6v73nDxJBA+K49/P4+P4yUxFSyouNlxc/zjJagt1hT1gSOXPjjOrxw7
NG/5sKN15azvPdstzfhmUp3GMVQK4D81AvYOGMhwEDGNPByPbk3G49tW5vWcw2AVi/7zbSbLqpW1
m9pW7GlhNmVzRHww6HoEYvULqpUEo6FV7TwmiQV1pURQ06Owj2uAImwj/VN063ewhUKrR8PDbKJx
x3m3UWRNX13rJAMNsD3pxE9Qd6hBDoJRtBUneN1WZw2R/Bo4/bbi/HB6LOchbMZeT+xnvjQc9hao
kFlDtl2XBlG/r33oI4mmVg+VVGcke7qXbfEbOU7hoXOwoF7GiIgYCLOEA3EhQpEUIEYm8nVPZoAm
VtH4NVFndNdMpBJP99pD149vKAeV19XuLolrL0YoZ2N2/9sEu0sPyxE7HR3KSKXLiWn4DjjMLqPL
bON0bPo/drOmeXo1R9ie2c/IGNIlG708qFWjJGSebGx+quREevE6EaLuYF76bCHRe9VtzDlMNlQz
rRQEmye4zf082jQQRZHpljs1QLTPEvhc4BX6Sz30n4jgP1Y/XdNkTdRFQRO+gSdyol6Ea1lyBLHk
AabUDp5UwCji8nmAyPRCH+y9ep0P6IgMoK6HVdKEldhq0UXWC7uzPOI7cgWMY21EA0RoOMJ4mkx/
fL8xFRP5siXjZl07OQakprrE3Et2Nx1Hmmd72b0H1OBFAGu496bysfPwOX6uSTWFLAK8t84CcUmH
gh/ZsaL1DZMdtrDZa9wAB7qXOZ4SMlc5Jyexz6N0ApqWjxCBliPUle5xBBnQOkYAKIRzsRDfIPRO
Sq+ebWgYkz9F3WfnfZJyHSjil6BVH2Gkesjx63WeTmUpHm0QHpVc+oSLYcgZwFzxz7D0I8Nq6DrO
zjNkobGIEA7jZX/T06278yZzwDZieVQ4tGc/SgPpusXo1+P6A3ae+zqkfcHVw+tQxPiu8LoLoBeK
GAnfDOw8D9qr3QZJ6sjGiF7csqcAn9mFuUJEPhLolV+tt3XtPV0YId55imyRdk3bxZ3OrNfsateB
0DvvizGxOQEsBheG5+odp5EW5S6NXQupT8BxnaP5VHSEHlU3Pyy0ZvebJf6EnZCKw3kOqkAl8QcF
0Xsm+SEsCEdvE8hgbzPoEXz6d+8eY+DjUWfgkZ3FITI2OAm4Zu0hUyBWZLkfpSFN2cCv/M1YZybt
mUr7JFaHCL05/fj12PAxPPX5Z3qz6W8FWruofh/fXUnRZYMlV9fVb4tuelIer46UNbOI890VIwcW
RCJMyCt02u8Ja7zFJqnyh+8ZGroI9jPdwdy0/3621n68D6B5se1FKhTi3OeXEvxOH0gvj/dmhh0M
stW0V6BTg+Ob2xUbJuQtAz1eXyT9EhHfzVHWcHqh97yQS6MHxynaLPAouVi3LagM5tifyjtsyDxk
vcZh4hjVc727etxg+Uze8vp2di9ieEKxBBeaXfiJURphpa3Ab5o1A4mccng0NV4hCEmgLkcd0jTX
ZIuXiwwFEVaobENHX4RajmDo9ctHkX+CwcAhAMmpehRd+vZRyo3xyq/nTj1jly3saClBx7Ljs+NS
1+e21xOt/tYxRosPKGO9fjgZ7a+/1Do/to6+3sK30uuY39T8IiXNDFxegRwOCFZMcXVUJ7VgnQ/i
B4VysVIX+ex5/Cx45evXASwrJZEKDwxtpK+NEbZ78HzeMICx7jmGKFBpffw2gsWfDvNf7/TbyHmd
ZOn2zk4kM4XP+dUn7BcwY6F6NPwvlNCrvw9UuX3wf0wY1RAMvowsKtq3yzXSTSseKd/m/oHjrSke
bVuA+xMPdsHFxvBv1S6EIFWfio0g0dLM3m3aR9UWjjr2qPT3919mjvLjzPlyQ99QsqNwvjdKpUPr
NO220KKMpGG/OxL4xr5z9DEruIXd1UvccsJs+rJ3MR3x4NzHYoxIZuFnlk/tDvXLTmBkHX04pTv6
6pp//8AOtEHv/ctJ7/8ztv7rFX7rAOn56/zKu5uahoTa1s7b9ggnT5ZxXFpTlm5eqvlJCpxlOhsT
jIOl1AyLsW+N/jvfUjMUQVc0hf7It0GesuLkipy2mzu8JZgQyDxcjPXct71GiRnlVkC2XEC6XcfR
Vqje3sBqbcsvgxx473eXsgXp++wcUm//91v7EZHvAkcawJGqrP7B1b6sh0lXVxOpI9fgZgaoDxVW
PCjNICiiT2XarsrnHhr2Rd+yRiMIZedfvtGPAOXX6397Na+rJB6Tt1rPEop+tn0JmFLFwty5Yd9F
NU+1FLHvn8ITUZdjUHLzGpcdH4uLjqXfccxzP1ukbvyKPl/Qgpwz1qtY0o7v1+BCgIi4IJ2P8uka
DF9W72k7VtedcJI8wCwd1eYEhp9hjxKvjF5HH8beFUuyHB0ngigKESNzsWqrdLdw//7auz/VIF8f
+9vsLvVKO2o5kwmGiUWZwDsfvHdTpJwm57vcHOxkn0cFFzfdxwBXDXiMfoPTV3vAh95IFHgOUdYc
JFa8zgF23m4WxAwmav9gTODQxRpiep1eHSSgwxyUHYgtUOOe40N4Mq1R8qmjpoXyRMYNtr1D+sVg
eQ2Fw9A/uyC1+YJN58WULW7uL4Pux/7x16f/tpTIQplvZEOpQf85ey/Xwfj0WURvfboR3K7m1Jx/
7TOphx/cPIQ/c2tZk9FmTAsfYz1rXwnT+gUcpj4xqfPnnWm02f79+0jST6vvl2nxbenIz51uV0+5
w2ypFs48Hkzxb2aJO3mPLISpZ/ZTMzzaUB9tdf/b6/lp6Tegb4gGvIVuV/yGhFRVfpOlPBFY+h+9
69smJ4ijh0SSuBjXIihwG1REu0R0XhjptYYuhK94+qh8YWwKNbWAe7kJrtimuWdWZSRhi8f4bAQ1
RiE7PvTf39WPFC9DgeogGSKHCf3bWD4VxWlzf9H3fXCmlVvTuWyaBkzmu2RqQpANRZRh0e1T13HV
kN4uriR4s0+hIYflxnvAgQPrPWhE4sK3wypJwkmQdJXfuqw/HXZgXRi8UeA4Tf72Scvn5mwcK0BV
jALMC7Yq0Tnm2NOnGTn5+xtRBA0yxz9HEJ1jgQ1TFmXOve12+mVhfWz0sipTo5l1omJ5wTWmBWpD
FH0XNiF1gqtguN5Q06NvHcfxXA2Q346WhDCJNgiv5q3dczSg+QdR2rSfrL54y1ujeTOZK6Mr2Sgv
QmgBO7vbNX6LYby0CzeiHQ6PfxnxgLgl5h1nuZTN0eEwkUx/cki8qPZAQCvnJfGHLjlu3biLZBgv
u5B0wkifkHFCQHbHod5kpxxEWXv2WKggzG9um/zdo12HNU26eI10JIJQbBdTN4HTa+6QyRWc6hGt
mXFUuKOnPzJ8ytUQiRv0gziSV8Z0X5nHgb+/OXNSLRxW92efM/7ybvu1SWGSIQ30J/c1ePBItwuF
6bXfzwVviTQX10ZOQNx3ByoNpXG8pl3gD9BXHwxzMCgtFxU69qbUmLkHT5nos3HXHhMkueI4mwyC
QLRj3Vym8GB5v/Exor2CUR8v4bbFZ6jHZ0nM+TKl8cLgxTCQX0dh0VtzKEXyTcrKyQLbiW0Q5RFU
EFN4QEI4Tg5E5EGCpzvBr0qRP0IyQvh2z+ZNu8lqo5m73OPe+D/njjV4NQneEB8SC/LOFGSdj/zB
NfuASlDizAoMBFmWDQZnlv018iZqf3sZRXP+/HntRUtMaUyxJ/F75SX/pbZOSBcK6mSo/zZChRao
KsM5EroqIik72t77M6vtVrzwnLBQVozm7aN2nf0BUuyEqM3JKI0n7IdWH/q/JZkTO0p4Iac+WmW0
u9HIn0j27Hiyt+91KPj+kR3Ugf2/f/qGPd9rQAueD3vJmr0dKzyQFOpgnYIA5g6wf14wtk1s7B8j
wTwcJyPxFN2hZgPK24dJHUwm+ElEOOS4OBQgrGd84S0hEFkbL5/Ow54rOnexvPfefCqQizcxgyGc
G2swLWMwBXoFDAaUDsREP/lGheG1XZKWY+ugBXu7qBphqrNT4IxzmiDqD2cJq/ehHY+GDfV7N/JD
x+kZsUP/y2Io+rfFLeI8waSdi3xHRQobmoAoOrmT7qz1iuHh6E1YPWOGSB9C38oiwHBCa2I/vy+j
pVDzEVAX/5lwnJfHwnYgmrc1xG2cyM3OrgRlodORTtt+zsPgLxhoYO1HFIBX3MyoO3ut9kx5zDIG
k4iZ1CJC1KL0E715ZPsYYE8E0+K0v5cQXCcBuC4D1Xy4kWFPhOiADMaea7Mc02G/dLT28Fug2geY
mz8KPxIncz0ZRkmMfFPE7KISkFdMXiml93mQT6SI7rA9Iu/c5hZSJ8RqqD8DeUMjwi8X7jzp4Vt1
EAOWGCt8z8OZlVkHWoQ43tB5gU9uz5jHe+Zxas79mhlOwWQxrpY0ZXHFcyJU/PwK3AcMWNa4uBQy
B0w1GPmQ2ymoBTPkS9/MbWLOKB9o2cBMtcFZJU8eEKVhcYr2/XCbjLeSiTAaKxr/aoePuTN7Trb6
YSvZIVVH0+HCPmPTkb1V1+yH91HY10OHeiTyZ0Xrk7ANDx17MhrV0eTmvvozgdwgk1s4tBu8PLw5
HCVDez6xnJXqpf1tf/saMUkS3kyLQjKAmA3Mk8KO02mDVBMfGwSxiVMewISPYwzeQOAIy4blcliv
z6yccnQa0WKTpsPx1Zq6gx1rE/97mkvBWgPeYimGMBq6SG0PUiBnpNAUfwqrb2HbRg8dJA1WkiCW
Ma4+nBhzhhOum4NTiPjZDVhV4y7fHoBuUNNH2U3PPqgefpLDXeZOUxZMcwCaoVnBjX62+dksgt1g
TRSTYa7LvmQhq10rsw4UMu7dXSPOYL1tgukboRBg3q7Y7/LRLkZ+HLMaD5ZLIElCtXzsmLdPgcYV
5pvbOM34+ztx6DoG3eHbnIp+EJBdvvw0+rRYTPzAdiWeVdiFYg3haJgAWeXoxFBuzOdIX5zWF3dX
9a9MGEYCMREnJLT2u2fQmUWUpSFkbeF0ThZlL0OsXrgCTlZXEgcHF0KlC18dlGmgee/35KGigXJb
FiCvTQ39p394DnzW6oj5HbOIsRzeYVa2kS247ZFRZM7TVpRKZTpljKfxZkzJcPkcMaRpntDlseQc
VyE+CMJCHX9S1qxWeWORk0i6pY0n0YqYB4Sc1m00nb4IzDB3RDJqW+PS09n5QWRvXftxH1w6sWCd
+rgWPzw0cXTA9NzGPsT2GYRhPQ19bmm0x0P7fmXkow5kA1wPXnzE6zrQLNYRNin2xtJZ5hdUmkHF
EzxNQO2nOWKNP2SgN/AgrSK187uzHyG3MMMkmhxoYDdoNSqv49YsEBAaBbaz3JlfcWNlxblfLKDe
BqxXHdxqk8+8FpzBxQ3GR88M2IXr+x6sGdMHBjD4sGzdFcTSLDhtcgzi9Aab6n32jt6lg3VPmo/E
R6vumApvsFOW+ZAfEaxn6RY03QTQAdSL7o1IB7PBOuztpghE2OT0CVsdnzrrhGfVrXVbN8sD7hM0
L89+FrQ6fTNn3F7Zs1FKC+Rv2MvOYPlg4J7gJ7Rd5c2IrXMJxEyM1wXcjzx4qJXnhLx5lYWYrffq
Vcx0zbs3/S4eYpqnftQS/87v5qykt3stWzONDNKHi6PHzWBSwRDsgbD34vkb6J43pLf6/gZpBceV
+XG+XBIFx5DGs5X/VDlIDc2Mj9UWuANpxl+x2QpBjoMblZxiraGrkpYUrIvVLpu0MIti8dYP/Eoe
Tk8OTfqxsArGt/9L0pk1KYpFQfgXGaGAiK/soIILbrwQWioiKIqI4K+f7/bETEz0dHdVKd7lnMw8
mVx++C1Me+LrO53joXdEHyLKCTu8W0d2dnQ1lzhiWpnOzEWPpxCLmma8urNY4pi/lOkvBwtD4r6c
VjBFWCCb0v5u9Oi1M8sOf1EYRZgRIo85K+r0qcx6JUmRpHrjmZ2fS2EaGV13mCYQISbbWIYZCVpY
/K7MN2A2Q+ikMGKQLzF/yN/J3LA/o9/l5YID960YgUWKCWrjhD092aBriVCN683WjsK4nnK05Bfw
GvsooHW7BDLOgANhtRgSRTP27BkVScTnEf8jNLvDsR1hKJ75IOgiPTWZc7htQ6b3jxx9WHCDZuRT
pWe9Dte5mrssnaSyU8h1ziRy7vTXz2VO+H3p4wpLN/KDRrZrLBoMJvbum9cGHyYJFF/vbzr4YwdW
hZHU/Wdp/3pGlHFgpdbALUJYvBAtEHeFmXwNZNAPTUdjSEG1Piegutz37ARk0e8zB/tvAnyMpyR2
FzT1LX0+jhWpdccy9MlsmSHWADX2fY73JgwP1fsDD/RBb9aQF0NcTCz90DGFo+2w5Gt5UkYTEUwO
WMJjMke85B/riTqS5YaZ11aYM+sRNSlW/jynygW/8+by7PMHnY7ZrGpiElzryMrr0l9SPrvZgo5M
4akPtpwfX0987T03PUwgdMVLpt/5MEb60QPzGy6EC4OBZz/XIMvACgTgcPlun8ZKc4P7HAoabFd3
X+EnNPDRYzIX2lF5+9tbEBx+8U1Y+q/571/XGAE0yOii6QXSGzxxpT+VBooxrtm1s3qZq5pf2MWH
TTDzddtAA4l1ymY3PjPWg3l3KPoDdUrabGVNufsfQVCaPi8nWVKa9PXfGWyo0r8RBIn+nR6G629E
wSHZ1uNHdqItw/Vg2tg7j2kV4cKtsR/4n5CYpLia9bwLhysKk77rv2yDLFvk4UADw4W8aIuLXJER
bLUkBQdM1TtSiOn7otz93d7MX1nzsbAjPTqquZ3u+7b+WxDzRj1P6AnGG/F2SqESyGvtiLuOFYw1
49AGPlNlAHIPfUUUg21ItvpHxhdlgoylKUZykYTBY0Mym/XrzUtPQ+VxeOKZJ0kw/vcIxc+F14A3
D5NNqsk4WIldqvG+WbDxVJlGdgaF4fQN5jwtrMV4L9rfAZ89Blu71aF+85AeB01XQ7hFemhUZ9+n
jts3vVPrkCiCHL7/gMM1UQsyz8B85fJ8DevJObE/Nt6dwdBY322fSYYpIu52QZ50b2z11n/VF2E3
LPCWH0sOxo/9wt1gy+MtnzYaFmTyEgqybM6y4gAgjtpJjTpAXkDBzB9IBKoyBe9iJTH7pdArLV71
xjwzlktqjtCOOXsxQdGbP5nZG4ObjOMH5bnnPPqsWX6Itho470fY3XBsYXhzaG8Zg3zo0/0+y/ks
XhKSmHZDA0S9SCiyF4jnyz/YKHFg4rPOv38WWSbYZdlVZc+LyRx1FFakazK/MMTZqBtM+2gEGPzs
kb3eGTVHCic3Tc1IHMxXA3Zz+ZxQjOxae/Jb5UfuNHejzZjMUiwCHAwJYSMqr9PrR6YLHaLiKANf
RcWgGTlAFCk3ODDab4I7mGjGNBn3PiS8DwMpFH7/x9PoNKE3EUWC4seyGZK2obeUinF8P+DBOfzj
wjqUJOOS5CN+kLi1FGcwxlzb1rgaB861W2G+0eMvcv5JxnCXU7SkwbvCvnVGk8WAcGN+UEjq7a7+
Y8J/w+Hpb0prcnUuaQmciH32VTFPMlbZKXU56KIW3CBRrKbn1f8IAlnW6b2AHHAKF9XurqCa/Fqh
wtl/tZcj3JNLM3ey1k/Hm6t5s7X9O/WRK1m83oGV+jT+oAAv0XGTemdfV79tYv4QoZiDCcY2hDT9
zEg6i7vkN3k2OPKi//xXm76cUFkPRDgEUwkh98NbPzLlT5lGrWbzWdkMuvLzw99+gUbgflwMxWOf
TnZZwLFhoOs0QhRGnK56LER4jE/T0HL8mOMVWUSNKFZncchZTf9nxymlL87dtK0oREVr2TkLhAdq
AIoyyanzdrHN4LVp16v+S1+i9byFlHvYJvusFy71c37mxmFGljPvuYqa1TGeyWKZhR3l4X0R9YhC
mXnUD9c5GAezzDQLMnR+o+9mw7AxB7sudxk1tXm3QMAupzrISa1HpYFDxL9LwhujhpjA2YpQMHNw
rLH6G1nD0QLwnUQffKIIDaQVlKghXmsC0gjNeDkF8VUAL0nP0fk0vIg7OPzpcmOjLhzSKiiX+6Hw
TBXm82ls5NxOR6YaEzdgEdbAwlgkojMXEAM92JxIHUQbFYlRyEA7BqWw0zGq9YJTfIUtfR6uUjxb
uTms5Edfj234/JRtOycX5ZiUuwPaICqnyLsDFiDeEoqckPVheTQP/NYLGCpbxjNREEXYzCEWDLhK
rUhoa96Gd7MVEAweDyCOLX5v6c1/ge5hH2gc88mxy7iYqTApUzsjPpIYUevagWkR+72hLv5xQud+
AaJC3yzT9RbObU3+yhqPSfP04TQFzgYioxOJw5F7pEICzxAyyOObxiCl9+KFCfaD10bhPXf27+l+
+0XFUOjb0AbwzYz4in/7TsI6uEPB2pKSY4lWAUdOjFVvhgyvD7/LTUkkjgF0UBuWj7afK0KY6q0P
Pcenp119abVLEBtptqFKHFAQ92pjV1Hh8g/CD80RB8hmRAt6+rqX3MZcJfSnP2PeLraIKqaBAdn9
DQs0CPWZ4aPTM/U5Hdk2c+aXTARijxAzbvDhlHc9IEy95M/R2KiYVM+FxvfyNPyHdUAwvPbprr/6
BHQSNEVAKpT8eLoh+QTQy50I6Uh4X4bf4PhcjSZAe0usrIkh0YD8zMQ89+76UlTJAiTCgwawcASs
hLAXswGjnj45Wibt31jC6WAw8nYPL5asKLeirGT67sVZIbNWxpyrTOCoBD1D2eUuHTS29u7y7pwl
jw8g97b9Dz0SV9X86TaGIztzpFPVZNm6EQXU8i/BApW7VpN1zZx/5870s8MTlKm9gf6XTlOa26lq
tvQNMp9wqwPoG591Fi95Gcpe8eZzhTt3TkF/jIu5bUejANXEdN4a24857Ydvk4sTP9OClNySg3uj
RIPleRSkyAk09iPl5ytHfpNZ/2phjw5i3s2dfLrVMJW6W/tPpiPh32NzDOXnSNEZLXxRzM4JJ7KB
u31LEAFKU1rLoZldvfo6jWIsGvTRH2t++KZ5oS/sQWOto/uZT5KaQlSyNxvlWZabnXiW8pOOmP79
u7QlbJDFKcW4RRzaDB6IN61FxOyhJB4tuMCH9nT6xWV2RewwRaW/nz8rfVts5AXxbMZ3PrgzLNaR
KU4AwhBjcuGmO/l77yooQYxupkQL8Ivt4/A1jUOAMuep+wfQORBnzP0YHWsc6qp9QRUf4ulDMonm
DBYJP03v9iydiD0F+j6LPk60PCun+SD+EVtSBh+zvuwRz1XN4YUab7gjqaANs3F4x1UAPShW6B4F
qYafmPAcljZ39AjDkA1JXVO5NaZ1I7Pu+Q2+vMOxLkvTkU58eq2uO6crBJwwYo2/Do8IhDqMcl88
fGV/brclFWPIrU3T0VncwldimpjZHvbsO5r169vlouaB/JN90wdT7nzoIdAcf4lF2XyvNjhcCZ5B
OaHvBuwJDOxTXXYFMJ2fMXxhDEdlYwI8MYhlxAIg/zTmkYa00tz4sa9XocCBijlG6vsoeqy84yy8
RnFMTbUWhxNKycaSl/RSkOv18Qcc9WDWoT6NmL9U6eSN5kfIUwhMgDmRmSwYRnky6KqyFOroExDb
SQw7whpmpU9H7OhotfDLFcIQxDoY5NHVNyasAdCvPOFGB+5nPCMLdlf0q+ZQOdF7i8JI1FSMd+Mj
pGszLOFG3oa6pLaB4nAoroBAaVE52cbUDC/aots8rr3jh5MiGky8NHcYV8bqofXlZFIfoQ/E00kl
m6YCWSsVA09ooB8Bd7jGxaMsYy7M5ePIBT/SnXOzTXWw6ajjWvke3stZjIAUNzbKJfru1jsO6KUS
WvOg7hvnMzOb5GpYwgvB7NGAZ7lFEAND6jW0yuQ3fXOxBp11/xzxrgLrqDy55Z4pX4ARamUP/wqs
98jV5oSmoxXviIjmS9Vnj0kYFqYFCSFYawWyPK094sfEK6565rhnIPie3cxolJOtRT6RjQxaaAF7
Y5xWVp/+jDITdznu7qJdVfIJpzzYHK4YjGwKm3T77EDqs86ZiSW2/aNRwGZRzxb0lZyffGeMT7Cg
MbllEWi/1957gcC6v1aeXMrzjzPo4f/x7wFW6ARNhcaadhensdwRM3k1PLhixZqPAw4ASx8TRpb8
VzN2fV9aYBmNsQdP7BEOw01+2dQjR8JCFDRan44zd7xGQFHo02qzf0W+r7oUC1/yGfTVGytd44Rd
BwWGjoETGL3mxC8aVSOe7CYLM7NXYM4vYTuzcgGBx6YWDOanZq9a+TXM+86GS6gE5+ADAIFKc64R
bSisxSVE9ToFsPzBGNWXVVdiCG9W28rT4GfsYPYza4CdoROdOZx77BNWFB6BLIBU2K9IexkrKDwt
Zy/sPbL5PcXgnvhvrtHL6sHkg3HqxiSckR7nyvvfFx8eJn/nLwxfG4/AwOss+wHzFefMxJzFfdnM
D9PZ4hrMZscbVXUrq9AMa3sbmdZw9lOww9G3nY3o0NhjNJOQcoYolzZmSqcoJkLDcjyjzZO8v+SE
TdiZiydSufPJYfHmDJ6Lfh4HLcl2v9hqywwG8ezqRWFRYSgi8s6v/ODRmrBKhKY78joYIenShXoR
ThK5Ln0A7mp86K77YveTa4pB033VP2YmCrhOv1DvOeCX8DH9gHZINE33IJ60pKDvnqKJUnJ9MNcM
rbByffOeLC6P8yKxaKEI6cGUPkxBTDZcz1P6c8K2mETaJ6v92MH4NTMO2BIGjPXehy4+OvoBWzl6
vBz/QcNvFodErw/7zr4ehoxk0l7SE3+M/e1A340S87CvgwMZfH/oKy3xdvXUVDEcZqUEJ2mpGTWK
AZoepsFHYvpZW1yuM8T8vKe28/Ejgp4/Y/JPDXuLO+GIyvADJvGTinknC6eGZKui8WRmTx8Pbbkj
MN7MPaZp8lj+mgIVeQaYQ4Nf3IjGpbOEhLrqGm6fH33d81Hvf3VskpSphHGR+BZjZ8Ap448XWHra
o5jLvu1b5WOqqXycxUbVm6FtjWaoLlyKCsoBmSEQ8WM2W3X1AkJ96H9EkiOFwFOhZtleEQv2jDkB
XuLZMrPFV6TGul40M6E4xXrvQj3/cWlruKJn3fbCLMWpHFiF4Q75fOzm7FcEEsLEM0wkUk0O1T8y
RwwL8lk+wcG/EF/6U/B4vWbysuAui6KnMxr/+MzS45eSUHaIokRXJojGEomIGizg+6CN8bSFv5Cn
lByidwbEfuwIt7HQnsHeykJaeXGhvly38w4E/j70bVbS9g/94On7/UlOeoU24aUpOxJjeR5WUAfA
Wgx2rDlZCfDRORyWHzSHtCu8FHjvFZZXd8AgcdQ0rcEAU6dX6wvjc4lxqu1usUFSrsC78VfBxZho
PSVnYTS4EaSwfb470RGEQrRq4v7qDLr1f+0esFtMKQsYB/QLejjQq8S+1swpvqnpzQ94cLI5Dola
AmVuk8O/gvkz8D/lqenFSfyg1oCUwuLlUEXHFtvHgpkPswhz6x1/6DGuxpfcqDEN5mchetQnk/U6
ZtfZ2IyiryBnWkZWrlxedx8KqzEkkWOtWOQgRnYOn4U4qzY12Vy2OmhnBK4poEs5swCmx3r3IG6R
urtvHd+LZh4y/nB1sprP5onrjnUftAY3t1as0sJXF2C/j3Nv1YBNb4AyfnNqoyEeXVQ2id2zUQzm
x4SYt+MIMh43cw/JwO8G20w8b7OpN6/pcKGFsk8sMgLsRD9I0+Dt+amxMhBsVmcyzNhqmSlBGmqS
JQBBJoOQKlaGRDzYYQ98iQHDAajn/40/hknS79Pb5k1Phfcbv/2kluuE/z4LhyiexxXnIrzpODpL
tgHCDyYtsCtoLFY2zO9c09d75oisYK08dBYQMzSckG1w6Et6QPd1W5Nagg11xY10xXEf9K+5WU9F
pRP2IIfeAIqTVpQSv++qGLnFM1LxNhvP0qH9HaJdeLPUasRxA14paVP14dmj8WvDoUyoV9Bf5IJR
tBoiFCYI6y99IJwM4UEOc7wSEkzZO41lPSXv8phYtF6Ty6pAOs6ddkztF2bSU0jYyUxQmn2L7Es9
2zANeAUhb21t9ltNiLBBWpfZNH+8P+hX9WPnmIyaGxEnAXm7OWEAvHIngi9FVlAs/ueZid3YaOuJ
ELfk+mKx4smsUttdCdkX1xztMal/bnY16ErFDQCWjUUY24RbdXebLty7HRif6cc7GGzBjdDMQrlc
WFX8itAXbvrXkSFD+lqMzDZvn677eHMA2GpzNmOwLv6ZMeiMuhBPnk4Uy/HJhpJZ0Nw0vCN9sKNW
HcJZ8qNfvh5WpFHqoj6hT18KnYL6CGDMCox0LfAUQccKijfxOlgA706F/HIAmLog8WGjKH1VaDxQ
vZIaPwAaEg02NNZdiaTLAFEj3XaM4nzDq5lcSf0znjXKCZO9OovorqK2DxyPy53+SZnRuKkehjGo
dsxS7F/MRY5vhzvqxUwGrLBeMyJJBoLCHq5V2prWKMxmBaZYOIoaEFyPGZtxW5EEBXJDAUomrcPM
DharZniUoJXuHa0A8WMvs38OaeNeP/8eI0Q0b2ZLrdoeBy6uq3amN6fjTAGOepsYXavpYgwVBhlk
FVU0vGIcjV3JTqYxFKcUvtmF5nYqPgcinrxY3b/rd3/2gToSn5/qYM/KMx2HV0p/HllnzIYVNrVQ
mVyKRep8LTH2yadDDVe1kzt8gQYvBDz9TWdjxWLc+4VY/KUITVVaTuTv5F4veepEd4rjpLKVvqWt
UZ4TGLpTFX6awqjG4X3AGV0yNPb3FGPfh7Wjpn5dUJKobvvH9mYJQq/EyUL8/gbTwQsaoRYuDpd1
fAeFUqjk5d71jUq5orNehdbrG8QZqk1oKmR7yrkKo6EAzyy5BveHA2KJpFZUxhr6348pu/DvJH9Q
QffE6kAa2lcnfQ0d+ODtPub03zZH79fpbRXx7PkuvyMntGDanxNHTCy/pwExutEHUQYEmMXAV0/a
73uV/dgQ8E5FOPjNCmqkzrodhhzXWzDt0VGBK1ekKSda9dq0fcpAhg6Zdnls8Jfr4jep3Xxlx0nX
MOhVJUFR17q6e+LFeGmSVU7y8NfM+sFN9vuSeX+GiX4dk8ZuFMu6IKDP4OO4wc99zety8F1L7Kqk
IF+s8m6/0qleRvVhfEsR8RqGRPSyB79B0nztJHhXEvqEhzq3Ivc3Gngtur7xqZjv9y+PIxQVi9EJ
sdEBpsJy6MkZuMNARnniVbCn1LRYWs7dcIBk6Hqsc/rhm1SuM7SmP1/fPiZn1QO9J6OXILeIOjgB
0ZnP1VOjp0Jj3J1uH3vgWHvcAvTD6g7+VbhB06M2GPjlgiMBSpARVGB0PvIE89ggDvMJ01UrWFIu
+B0hIsD/8J90A57X6n8KeIvpcaiUS+JI/e3IYBRbQxOeWkvwVGZI2OUo1p/V6iz6wzT2cob/mxXY
ZArchYiiwnOV5cjC4o/RDB+TZAkFajqR0vCObza702cicQay4NGi9BGVkYohllamf893cYpV08Hf
x5rR0nq/SRSG8c8erv4xDnwOvJt67MSzrwP4RWgQb/MYco4JXLmBZtDizqn5dFhl+9PDwAagv4Xk
nW/GLlvz4V3n3wM4mqy5zHY/TKXVj6hYr5XV4+wAdcodgprxqcQ5gWi/TiXyFuC1mx1Hko5gJqIx
X6JihkWaBuUc50my3Y1ED95zCUWDLhMc8Uf/GdZGHa8xOEJ6RiAMefPAnFYSwivt4M4KY4xI/Nxb
Ah5gXzFpmaJ+9bzKZfVdb4ZDBf+k+M1S+KnKQk2mTz/MQv/T6NzQPDSoG+yh9ad4S0AiT3DU4Syy
dYzN3rtan9PUgx7+9GjJQLlqPijADWd5n11DwUMgs5nnwIn0fwtwg6iOYpX2Gduf729GANkIwR0U
+gxTCkFHiOqaGlP/lSYfqmbVE8V7gfCMrOVtK0AWqXHpFpV3+Dz+nta5veE2aclPZ3xbXPmU52nj
pjhk0wKieIykuXPz5PD5twFejr9ONrZaPBVG2+qjx/3DM2pBgOpjKvGSuFI54Xa7hmNzxNnFubeS
ZQuX+F09DrMXqnMPOv6czm5Hvv+IPlZA4xxCpvD8smO+hfnxJ4P9xLRzt/Y0xFyXk+i3sRlq53wO
HlMq3MGTQZjE4+/kq4k5eBjQP25QLGeRQLL0SNMrJ/V0YENx2zaH2hJgpeE6e82uqyh6G0ews404
G5OafSdtEM2ycI726O0KMbxkeB6XyjqMbjsACiwN5suHRssCMzGPQCXs9+zNZ/EO2KVtFN+DBzq6
EWWF1FGwCllVtYfLqfrBz0wA+cWhjoCjQCyyQ0I3QZsgGDQFw1T06AZb+smxXOKsEdyix9QUwhkB
MPDk2AZ5sKPKYLZdZHnCLYQycCPUPUNO3A+ViOKwvmUAH7gRP1xgS080PrL5M6np/tC2bPKelaPK
bCHoCn0XH8krc4/S+ghJAPZwaXFZ5qZDBdWKKjJpLTnkwGmotogIMAd7+tBTgr078ZrGakV7xtBF
33z466znNA7zZ6/Vs9X98Us3Vm5CQ50qiKZOEF7KCOvZS2ovsKpFB0WDOjsJGSTvC/B3NrKPJOC8
cDel7AhHAN44gCPnB2ZEpVBzS3N9gU0PASA7wVBQbLWEUjMmaXTUu91jwoPacK4vRoKkHTeTB4Ot
qAnstA2JKk8V3J9VFBCwC6iIQRmYxeKVoMD9UtvVrbNg+BEwYsGgmphos1EKM/UjgOYrRIv+2Qix
ZQ0i+gH5WSDdXVGFznb9C2cxDxR6rBJLHQiV4QLmgT6I+rrFc0dYwg7DAewseLM18kXyGtwFa5j+
HfSi0xcnbGdIjfqjbsTngqgDQRQ85j9cq3GdYM3SpUEJIecIMH19I5cWd8ERXRuj01jJY1GOWT7n
xm2ge1fzzGTSGDVUSEiAiDqejZnbhj9odY+SAVJBpsKop5pD3g/e1SswoIUrvD5KiFjzdcf8HdML
OF934hpyC6sjmvDEYrhTs7TMHX0Ys3n8QUfxxHPgpcqU0ekCiZI5plh0WQdRNqedjhrmvkHCgwDy
wnx8AzxYqMsEgZSdLZFXjbHi/oPVoATEavqjb8iEeppEG/OmYqRPLanERr75GIO+zbeleJd8dFRC
XQ7Mk7jZwOqA9G7GBmZ69OEFYWuiYmsFL5Nesc9ja1mLqodv0GcyaNwbWS6lcVogVAPCe5M2SrqW
hcItofU+3Sc3KCCT6GJnlZXkQ5+L76xiP9LCMhB+tcSCf5B+yQiHsbr8vmgb2o+ZMVQekzrByU11
TSdn3rKLtpVwjNBJebNaRmt1hScRaUy309yN8Mm4R8xJG60jSo5y5a9LGVnAbWz4Etpci4apBuVx
fW178185fWW1MIJsbiFQ8KVQdvbT+5CuEDPewyFXrZL9smggmlEUgtggXdoF/uig2v5HMg9Y0BmH
j6dAGf6s27Ltx+mJVwAUx1SpWVOLgJFtUGcEPaQod3PdvITkBmPt5eqrKzIbGdBpMLK+wP1kr1oJ
+0ND9UT+q1lad/D13QspxYhgOeF0P3tOUe4xeUbph41SwdI0HuwdQHWxCTj/pcqW8Pj8Uwc+VkgS
xTncIm5DYpLfFBg8nardXg/McWN30mqcqq2oEtCdKDZfpLHHIP0wxhiYTeJXyrLp2S/r0bPh4iaa
QQD6auA9E7fPVBBO7URVP2/WAE/5/Zs9CD7N1croCMXt2JLv9leYPxuYMtwFPxAKgN62OaE9MaFO
VlYcjW17ljjxMUrRGG8jTl3onWSGgpW6LLrjgK35Ke0E89I9p6JQ5Jjg1EwMMO0ymbYyJ50U3nrH
Lt3lNB21C+Jbs8GZsaJiV1O/ltZE5WY3K+tfept7D79g0jxm2m1eNcEghfcmYQPnT5Q+7STDca6e
Mup2i7rcKwCY6Lwam8n4VrXGYit8zgBsNTbY+nCkg8A+tVWvtToK2uN4+bmRn0BEvPl4uLDxkmyN
Oww15o+h/0KiJX31uk9JjllX6X7ea0mz2k8AuF6VbtMjOJjODo3i1+nfzHRRXKe0EbwG9vd9AWU6
HvqDJ07nxJVMX7wR8oczLTdfV05V4NZm0arRjzFFncq0Gtl3QlhkrPKL5xQa/hMNHs6zT8yfreT2
szftj5zy63cfl9f6RjPAqVdwEJ2WVy5iWtQV1ln6iLLcUE/weXAo4wnW13z7fzzCexiUuAfgl0pT
SZD4Q0z/8dP/3d3O9ekq1bonWR0Er04MMwpR8wNFRCoPk0TCGgeRoiaKLpIUoG2rVXS1r9/NA8gc
hEUviO6tzY9QLGVj3fna0zemWMiMHjTVOpbjz8o40Fbmc1L93ngcgcX8VcAbwPZOgeYMT7V0+XNu
mVfx782/cWaDjtSOM1zsx6i5HAa8JWef/Cn6H1K0JwEIznZPVP3ekTP44xRpEt47QKfkfoDUf0xg
VwLyFqVIQm4sHTOD8xwjAgg6gD5KFw+x1hrcSJeve4838pLpwHgDpG0jK78St0KvIs176oK2JzdY
PP3K+qOnQJ1v91F9iVLt96P0p7qIY87af7qW3b95VDg7QYBWCfUtf2FGgDqTsvwHPWaI40LoCYFm
adDy1cwj6svRkoPIpGUi5kYvhQRuH2BRbvkryCeSZmd+gHdtsN22i9xAyrXlgwUcHA0Mbzk2eADy
bOoECWbsU8RYb3s+Nuiz5nN9+vKsLX4NsLKWhQeus8QR8zREnGG1Wyp4hzrBiYm59ASTT4wVimWy
M6i0EL5L/h21AoZJ0R1rCFvM+YB+CrqAqRZLRp0ommqbkRxBXUpA0WIBeQg3v5bnOD8HMNJQxhyx
t42e2KLeTumkcmvp/XXhMLaEGo3GY2PRKHJnFGaOC85o7XjnKPwuxRSS+IkcgP/Etv2fETMDpY8o
gqV48oVXI23peyET42WQePVeEoIXobAR6GqUTcJKno52ABugVUiMIPjEbEhGq4DWi+c3LW6m7A2v
k3TLdxztqYOu+g3LJlEdJcb9KIngXheme5UaPmx+oMrwHJLurzKsWKhemATUnha3amnjPbDdfBdX
j1v/4dAe/mjIfdX4LtHsjOpJVjij43v9Pz/MUxKogyDsABxwMcYnl76nbGaqwgq9zz75HMcPniaN
0BWlRPNClOXVW81j46HXAmZINg2SixWQcYzQaLucL7MO60HvOfktlRUpQiTiGTVF3xXjld8seXk3
8jDgPcwOcbJ0g/o1s5Gl9RyVWy8LQZ3H1n28HCofLqDp9aJU1vwBXcJAnZH1/E/q4HiVzJMx+oI2
VMPvDqcrH10BASvCdq4+YHoDpVKNA+7UP8iSZ3Bof/oBceFu2hraqu9Bd8xy58nRZaKX7B7GXIoG
Cyzq+FDM/WForEcvHa6En9uF6ZT+70avUOpbzHQAFwodZmPA1f5iqiWURp7FL5TK3Kt/BbhK+56O
4lcZSSOHxJr7tETSQXcM+wEqK+FokqCvKszxhHLysUf5mx6FoKV/URc5+LQADMFhhTGR+vOuldlD
FzBijBZgMoEbsHZQw9eoaPT3Bg0JLi4k/gJZbBMGM3pL7UR0POLHPlPBRtUtS+5qPq4xGrWHiWiG
+lysvwdEp3Sh33rrLOjUzfthHYVQ4e8ZMnOwqpGLb4muXTrQPdQd0KLvKZuyz8BQzx7sTyxSSqO+
fspBuhLzVNnIo6iKX369en7tfmnki8GR84elw9rTSB9v7KWQpTqDeMuTRl9pBvn+YP0unJzTzBiX
Fmfj8kZ3N8IUMUZIgiuCUKEk4swUitGgu+kD3NC+hfE3PrxpJWYc+SLQ3sshYVn0yNhtzLHcKyOX
ZteQPMYJ/ubW6BspcxrGr+Aapxi2R8xlL9rSJTKE5ZCDtdQCYeUIad008+9gfX3rjS61mB7FtIzo
NLrFjFzuENxY5LkhAG3NlpDkJW0+0gkq/upr98jo0O8pYz+Mh2HaY4wzG/+mm8Skt5AXwNaETYTw
L8WfLJCAtX0mHr8Hah3Ccaw0fq979eQJL7tuVEfVLKIxWkNGrWCDczKxoCAyJybXH3wtrfSeRq46
qDEXQi2Ciw92Udx3i9EELBUG/bICd/xMkm/g12sXtTSNwIJd+zSJ/MYQ7NlFycCQO7/lorXepSf1
dZguHxQj1Q8Egx1gGdHIFH7bp/zwqj5qWXFeIt3116NNSnlijM5rrZ4wjoe3WH+bXPcrcYJBZBmv
LXlKA0uzpNGdFIsJTASdW764FzMFWNgst0nfUEbRhwv7jfvOeiKA1pl9tzzgL9pKPV8TcQHScncb
oA84mqXmpRZvUvGrKYcqbnx4VN1cmbfPIMlmRoMd2B2KhR8mzxi2vxwPGy5ZWCKI4QwBFJ8IF0YH
7T9oFdzx/AQpwUoy70OHUCFSCy6fLX2W+vC6SXG+5D3jcS5BtHhPi6okLWSVI377Rl947RX8oTIp
R8xc9k0ZrItGlgyhyek2owXq6YvCYQBPVvQV9HfBH2JTF5UTYiAFcI3MVzSxkp+rXGpxzHIb63eU
JQ2TSAzUSJ0h7jmYHs4/vXyuamGowBrIQUpGY5BXMAw504npgSYQyji682rG5NaStrS3/aGYMelR
n7byc5SxpXCEMmeEGg4jjx57pLiFz9c2w1rhNX0ntIZsViKM5U0dvbTpZ2g+i2XCWy4NSrAxw8EP
ycIjL6MOGtsPBkGew3WZrkjPenzcV262NTIRb4ijw41JwHVZGv3WKEWCEbZ4/u170rySko/oOhjR
n/UgOOc95YpqV8AoFLjX0lPzQD0AttB+ds08ay5a32i/hOhizkfIafSZU9WlCWIG9PGwIvo7i5KP
Dd6Rz3/A1hwDp5IoSDTiQoLEPEnny6k/BGtRwnHuvN618fgSnMxkHMkyxPE+zEfPyeHXfzTbfEGz
1tA3MMkm243iD38kVdvJ7lNZHfNyjJQhbBxQhhkNUd23uUoUXAsobdJx0qOSDKdQ2uL50Vhc78rN
vY9Xde30CEuYXAlDCYnKywR9riGzMd5TykwMWynt3OyIEKJ6767Ek4N20v/mxp3Sn/x2uoPGkvJZ
f0C2nKkMlu8BcY3TDtC4ZIyAYvbR39M34NSWQMao1j1UqhUN98eFVO6MN4O0aIzYBLACdaCSspww
Kppw5kZXgqww1T0Ssd3qNyhT5BQkP412ZGKVPWZZnBvldhHgb0+YHvoUPhAoPEQzZbEaKstquMzv
KNjVwpRufsnFxpUHUP9T5rDoEqRsQ4luDsZ+TZwjvl1o5qBk+kQoaea7opOcP57uAytCqgHkTOF3
4KkDrydx/Xweq9fz6vSTFQIAQh6es1vtV0lIOKZMWyGZaTXJGTngnob6SLyRJLaDNGQCv2isa3zH
Qu83ZubA1BS7AVusAGRNblkJLV9BoOELcyjZ/krAFxzH4C4pmWDPuB2yPtbNd5EMnf9IOrMtRZEt
DD8Ra4GC4C0zCA44e+NKJ0BQUETUp+8vqtfprjpdWWkqBBF7/9MeZNsXs35rqzrVKM2V6bdcfOHK
dRRUMyRLamkDMWWPXQ86SbU7v/ws2EIffftOO6hROti/NKjx4CzTCurXNr52jrKf5oxeqocmUrPY
KVo5zPkkN/sHwDSndxbpnAMbqqwK726DJKRxOxAP+XnpEegySL6/iRgtxi1Pm8ObEu3hDx8wKnZR
rbqPc6N0RGH23jJBaV/ZepWkeohig2wUcBcoc/QcQICz/nTV6yJtQYLePdoQLQ1IGIweh5OP9z/e
9BSPo+4TqecKxogm3WFH0qY1woLDN8leIQVy3x2+p2TE7b3f8coGhn+k96cgHt8WDF5d93ZPqgDK
8s5+ATKxmSOK1x2Zk2mdRZB0X7Lsnq6RINp5+F3IUDCFmVzownlSkWiw2NqDxMPU4PuqGZGEhcF8
bL9+/2NlM3L9QUAKi8miPJM92MDwG72/JmnFXHsR5WUZiU5Xzvcf5IT3l9tV0Oe+T3oRIxsZDV+G
FVb1zhoIJ3iGCH3dyt7w9A26XDwQ+3VFjJx/jz9eGxXRgFqvQXfz+fuOlBODGnZqkgW/DQo7IyT1
3Qdf0Kdfb8igY5T/T+C9+575H2DRNOOBdHfvxxtSgxqBmT2E6eDEWGDs6qPrWjboy8zniDOAfDuo
mrniP6HwYxbx1+tCI7zSLk8YfE2TOcN56r0OpIfcrMfMCG+XFz33htGk4SCQA511Oe73yOn74eFs
zHRFKdTcYG9txnHPyqga01QrEcOKsEZP9rN30FEhreTx7U2/byLIAtsZbpiS2mDD6qj2VgCqWOgd
xKX9ER46W92W0Kq9X5AmNVwgLmQ2AVSbrQ9OXd8nxNP/VFsdcyFYiB/PcChbb2Sq2XdXDn/MsWJy
SOlrUX8tGW6tmL/N+/gSTFd+Bqu64BThuIB24QQzxBXqLq0no7eZZX2/5IIBrTIS0CporAgCYXQ7
5L1qXgvGbTpvGMSJ4lYXwwOxwQqbmvo4j4qdfMpj/oq0lnOyYB4q4sZWjJUfThqPAlNV7X2fsMPh
RJ5BIri5yPxUNor9GdpVGvZqBnYA7rzHjFxVyUHco3VhQDuKX1eTwxQZ4K1wc9VWrtZLYeQZIf6m
Xvvs1dLv8CS6tQS3ueItCnu5RdLGrReWTMyoY0IDvqV/ZTw0as6nWy8kIszrqOfQKOAFEYRBGtf6
0pg9pxglH0mftjgAnkR7s3qjJ6AAlg7VuJGcarWHgAt+C3IGCsFREFMgcnIdpsozIOoe9UfcO1e+
9K7+EHfu9k3BNCkXuKA4UphPiGpn9D0ozMgwVC+LpLn8dwWOuaMX5bIn1CC/mhGb7m2dXzQoDCa0
MfHTq2b7WRNqp/tmD1IJqxthH0IYtX4qI+agZMtiz2SC9EAPQkqqbmZzprN8sU/EKcYIJBLXRUt6
F0lPWmX/9PAFJHu1B61vLF4HWVvvq4hVYlxIqHkkrYc8/VcsniJoJmAtDLEkKCItsyI6cpsytxhB
RW4/PjZ6U62/6tWUv8p00GHiodlaDQv3/fIAx4f3pbx7bXKqlbq18ienLlmYXM49CUW8VWBMFKH1
6PkGyXLyn28Y2PSExkljEKBHOdWMqeF+DMF4oDlsLFBZ8FDOHYhSnxh6mmSF8aJios7PHlztW+fw
OXTNgVZ51fYjLKcy63aLiMcZ9KyWXG/ysM816RqV9d0xgrrHdo+PKaMJdtSv9UDShF0IXQZSAyIX
Y2BbHSXn+NoIvPe5+Pa9N80MI8TbcMAuDaXzmhJqiJj9y+RC6wU5px2k4K5b0rRYp7xe3xrE2XnA
cEdT2GAEWM++Ix3LBq1yN9OmL1djgaAtc9jvHVZfC7EPisWkIJ5Y1BYgQFQgd6fCaSQTGZz5SHv2
50bFX+gZ6F5gP60nlB/5D9dlXvpc7QfS59m+sxHrAE6BqWLWZepN0SZY6m99BupYjMkgEpUvvZg5
aXC7bqQOm0pj8QNwsw6Y+e3q7O9n9fLbaN1c/yJhepP4yzskqoHu1SsQRQ1J7d78RAXK1caDCviN
ZJ6xinSGBiIUaUJi6qvn9FIXgNXQFimGXdoKmqVfSBNBbAwqLU+fMEIenuXUOkP3JVnSQXE12HeQ
9en7xHruqTaigTcCHrTh9bhcZL2x1LnI/fuSrdBg0UxvtRGGsecUyRCxzWtKmQaPMmJ7HLRLOPT2
Axi9Bwt6HqkKqfs/jCc6MAb09gwZdJUMJ2hx3jTiuW3smW7YzXC7Y4CMmG8ntGPKhKOS0SDlpiJF
umSskPlYFwb4khIMOUAyVJx/w0l/8up4IKlXqO1UEKeQnmLwJ9HuIGWOlR2p8rU9uIjVVYkj4bOo
J8XXuw7CASOOJr+M4yA/U7Y8ECJc6FuEn1E8o2XBGcGQ8bBYDl8XYGzabtRI5eHJfU6U/vIWk8Al
75MPfiCgn8ugm98gicigtjHzyWZRjPQy7jUMfG0srR/0pICRaKRbux8tvkNXDdXgvb59QuLGBtnI
4Gn9DpYVLMndwvbVp76t/tic91cqZyddSrdpZoyZpZ1+vCr36u7YU9Yckve/pg0fSmEVpz5xyU9v
v04DPGja1JBMGWT8MbkPTlDGtcz4NXhy2NPxHUmHzkrlkf0hPATVxo7IWas4gBFSd8xZrHLfqQFe
WrdLwz2X93Ug8O2q796HjHpsh1hnuCx2r3kuZo3+aLJPDIdBkfGK+ootx/jIn2tQdFDSqyvhHSiQ
D/Zpkycy6Bwn9Q7HXoclRB3nM3zgSFXRRTBDjJHVgGi114qwuBrjT6EiFXQLniDGx24/Q+f7clLV
GsqBkrqinCEdB25aclLwVyIp3geF8UF/rQBKlPguBwPDg7lgDNZcA3sBf3I1VktQV1yQakbUIYE7
MolHtPfGX97Yn8u7mj73jl46ytO6H57s4rSCVXR9jd7NHFuG9DnlGbPcobQAKpMewy0PVaTh3skh
Sw1g8ySl8/+skzPFkycHUxX5T6s6nxDt2AmwiGzgszFNuOIA111nnlEveKpiTnsvaz2YRNAtSIpM
Rj1Qr5iDuYcg+EMA4k1y3xY+bjB2MS1k4saULSJ3BfgLnKe0QZFRKZHSx/6M06qKefdcOq+6W5Hz
c1JCZtrpXz9EtY1NK4++TwcASbXr2gPbQukx+QA7sC98wEwpOVgPYOX76CjyF1/O62aXKz6fNI1e
zjlxg0UVPvG+m7s4T16Zw9iQHEiWc8VCk4L6okS2hvLOHvZszEcSPh2gAt1HHUYBRCDBwHvWNgif
MPCfv5Pp+n6ZTnVnitUxoVAD/E9nRWHzIz6kBviMaxKywji+/W30yedox7uYJ9KHrE4gnM4f8/lj
msRTDI4PPsUGvwkwjACHF8M1fkvIFY40yC8n4fkjXH95ZKjGVmixUnZgToMpeQPl6FG4x4QS6Jx7
Z8gABxu8FeInOAOjmOFtbzrvyzr9uk/2uMV67NUcJpgWmBMFolRs3gUIhT0OiykZyXfwCVvc+Xdp
T9dGa05ZIVjPI0zC4kWt2Sw/YBR4yEDmnPc4U0zDD6XLWM3svvVHRR6inht2SyCDGx4CBqUUQvq7
NkoLo1rtmOcA9BMuHkQvc3YY4IKHtfACzcEACPpMJD5ygg0Gf+3CCrg2Js400oDpVxeDsACANpgh
I4LNhCx6X08r2FbONordwUD4wXkqf6gAeZZtTcZO9aNEzczFb/Q+tB2CAABfxvESCeEUDpqhjAES
XWod2BUAaiFj/5e/3gWlL41O2EZGX0/2elif4GNfKBqeRKa76pe0lj0Xlyz/6GPrQ68o/QJvMrc8
YYHfxeqGlYm8Ajv3ZhhPdeuoEtNM8SwSjAaA/QZSIhZLF+5dj1FUnleOPPLXPoK85JciLiweSWoL
vTFJlkeenDmec5wmQemi41EfaF0kg1/QtIHd5niwGtbXE+beCczC08ZHxrEOWqc/hrQ0z7m19iIm
BhAXcOWwtmRQTuf5V2zg8b/eQAu4X86SeddmgUqsfdoMe1+DxwPXr16T4YjEfvPLnjuigJCO6Fvd
oYuSThMR/M0SERMeCpPjFJBs95KwrEm6L7BAd0JDgBcdE/VO6Cfumw1GNuI3+5ZwkQLAQX3/vuPG
0T+u7GlgPiXH/u2CvgvvFGa/Euz4g3ydCKG3UJtahqXpE4lcIN2FVpkLRHJXB0Ii83D0xSxtx9mS
c3ikLV4QleYJqDFtzVCW7bRPbjnOaBt5JqYfqx1wvkXPB60a0URVB76SBY1GYtyEdly27KdLkYZm
OJ+eZri37A7pJKs+Fwcv3hLcJyUHOIMPKDfO7zR4FsD1WWFebi5D2czq9McDwn4Ui5HlzIDAt4LZ
+iss2766t4AGssLRyWb7ILC4o4TmN7nyJdTCdmfOK9DebhCHmmbvX7wyWAWhY0y+GJ1OD78aPZrx
aNasMck4hLAhiR+XiTPOMA69Y97V5YFi7C1CwnTKGU9CiUtjsumr/zyNBnJlvkR4qLikZL0R4TVa
/ctKIjyPhgYNNPqzVZ9J8AL1li34EsSLLv8SQdiLGBRJ5v4rJu+bafUzfcEU+7K1KAf3S2YBqEHv
8J1DIKELKUnTobnl4yE6+wUUcSqsD1XsdaJeR5SYX4yQ7HcVhnqTXPzOE17iz+jwCiiIkCfgsnTe
5rGxj2fyCdAD3hHO7YOPyB5gl9wpMGv+W6StIKswkUlej+qSiXnLoWEWo/dcdR7hh5eYfuPX9DWl
E9hWiPlhX37RJ0hZqQE16LCHQpg/WKQpMZPiv3IieNIRHbOZ2budNDc8IpgcNBiLa+7o7t5roPVw
+YsGIcHVg6Uz/mARDYZJNvDaOsKWfmo52vC3MDR72cxnzchIOI4ZXkYeGy4sR3JrLqTQ03/gPEhf
4/ag2XDTC6EGmPI1zOlgBC9Aab5P9KEdX6csNimi2Uq1DVm8DNUQc7r6IusPlE7a3BeGt5/JTAqo
Awa5VmOaJganAnur1LzPxY+IIf6JgJev01ePaMQ8Sf1ykaOYWZSB4r5zoIg0yQnru2TTr/BmoZQj
F6S7lMEDmqxFWQcDnvrMJLR/xzL4ueVC9A2mukKy+gpaJx3XKFkQlX/Y9NEEgEWTgfn7JxIvUTyY
dTBZ6GSpTHarVYfjC1CLTeLjIpkBKO8f1ZmY1/SBlXIMWANgP6sava/Isoa2UK/BJPPHLddkT9ot
T3MAyoK+ikQukJhtC22sT7pQJlsTlzwl62Loy8nD1wmABUglOiI/6JEaKxgbaUkZAuzVGw0pzXcG
FKYRXCad1DF2fIr/koEB/ByHVDEC/rbZmImPQkf19WWfjtf8RjLP6BUblD23/EtpMTUgtcXzivOS
J23VAYD83BZPMRA/rJ9zqc/CKjkMJPsVA7PjQpRZKOxN6MFYGlY7WiGr4RvgYBSXGwzr1cb6gacE
b/hocBZDUuCvQPYQcLoi8wLWfSFYxX+MojjYXgFTdG0GrnkFByUgM4EC5oJOxs9mUsB2JNlf/xnX
HpIgPsXfI0B9nqRT5k79zYkyRJD2dDfZ9INmAEU+R58xA1AqxumYCppIeW6usHNoc9VDvvZB4qh6
ddRcij/s7hPsInvQTcz+aDe/orFnHQEE4a6SQzlE4bShkeo0kw2KYOLemKloKo80yeeY+2GMFLic
PuTRtlo3uB0lk9vfn1LDjoT1p7jc0cZja4mbC66EuCM2giwHDzLVoFkD9nsfNQowWuD26X4kcsTb
8M37jt8QYWLhEE7pd9aP2JS3+xn4xk7CFE8YINsaL7vLV6pH3EbGKIL4N/BR/F2jFk2exV/LsQEh
oH4A6uBFl+Ww3MCIVEObfLhKzEIR3eFiiGeTe1lxPvlX9jlEEIydW5PjsqyXxQS8Z6RPBSp+4xOB
3eGxYijLSIxkMfpIFXXkv5j3dJbRv7t1oc6357nbvDgtBIPidX7jP0YGeVOpLxMjUkUGNSwBMWkI
btUDjq4RJIFuWY/hDEZTW5YrOg8qWy2E5KUb0MPHwOk9nOz8NnhI7X0x++qLDFEC4z4IW6cUOb+s
/PRblsVUrez0Eab3OHc1xKoBqjcDLEc57Kk0WMApkSxSqMIknEsmHiEL2VuvYiUf+Ea1hdF+Uyvp
M06omiwzb7hVRyAOfJxX4fB+u9eyByQvWwhMsbGxS7BXXZ+L1O+x7JHhARKxk1H9k+BkDUdit8Wb
HJdTku72HtnJzE3+a1Z9pFr0pg2BbVafzIV6VVRj9q/biB91jUhsVFJv/7MAa+7bBt0J52AIZpL6
+lgZLGQwlWaS4dyEsDFCgskGeiQqN7b7EYxKd87pYH3cST+r459xQ9abrfZG7HG8P+RhFeMcf97P
1z+RQiWH+fJrPwO8QMCR1dNKBy5GtVt/9mpmv6GHENBo3CdHeePWn5HSW9UVQqR8nZKtZ3+OD6Jp
OLB1AiUsiWlxG0gNTrch/QD00aoBGFr11VXvYz+36AL2BXuJGF6DzFpDbnAXMT7At5n1vFnDH1DJ
SOAIxybp4Qat/XxHLlDMIXjPvILEUBjRimVAZAVWKPh33A4n0osIWyNXQPH00Z40dMBAzjaKvWdc
wo6GQHR8+g5o8O50gxHRyOXb4xzdr7DnZMf7ibcBpvrjaLxQYf0CtC4qYlXVbzBYidGuZC/QJGPb
f+N98CgxegBhhFwmlLfPtws3AlLFR0ox2vymtPSKgru5R3vpyu2yuY/7T0dTkEVKsxwb8ZdK61km
Rg8uwrqNeL2WYbAt07fMVAvA/TgZwXNAArihCOgb9Gen3wmIjEy4c5NgEsEfBhIlZXa2gFCo2Y07
p/BhjEipwliEZlE1295I6geftU5tyAHGwwBwdjCmpO3pWtAxcCN88lFC8KQ2NMBLTKjZDuPE30MO
Pgz8fvjS/H4i1XCtNU4xQpP3PhjR82sBL9DUFJ35QUgZAJKjBsrJu9S8537BAqPN6QONB7C/dDfX
3rIlR4nqoCO0zmrewb3yNWam1a5xosPSSq/Z1FD5CMszCzmQ8Zw0LTeXDBIihXAvUAJgqibAUAGW
QFqTjcmAgCsjq4MddMZXsofd/VGaN14vP6bwXHc/fXkZscu0Zpr1GtFRMak96VMwytabgrsN4BHk
E1YQIBkESMgUGQdyNlTRpNGsgTkptcebrd6+3kWDaonsbvj3ITpyYG+LZcoOAtiHyLCAEHC7xxLq
4s70RSR15d6StPCuWG1rX6vgdYthwW93ux1/0uXV3ZdJ8QmhNxQFKwviImU3mGrrwd9jBsejYygE
0Inv0giUhf9i5yg+DjkStepfSV2pbUnh4uMdbn+IdiyQNcgc83rUfGy2McvC2p96AQ0Y4S02GhP0
f9gHiPW6B30hD5TM57ykUepRNUIuOYcvZfX0S9BnOlaxpz43bEyX2+WzgWtKk9s4Jj4SVZiL/l+a
7Fzwhj1SrUZ3vtxRrl7r7xevkbE1Auh9h3n2I5gCuj4x6Qlf+fpjedNzwaD71GEgEGI9KKY5U5BB
KIDVkDHiegw/88+iJ+xF4F0gbntqC8PTj3g4o4eDLn+COBwZXSfCCjq6Ank8iu04wKwTuAxO+IYI
AUF1hBsIWhpEgv9ovWb2oaPL7Wac+wcF2Ru6R8TTSESQQzgYQZM90uIFV1J2vivmabGBgd6f2mQS
tGfhkEaauBBR1d34Pbm7D2HsGR8ar2DbR3jgEN4/us4L/s+Z5WiCXg6muHuGCJK8fFaiaEISG9z5
460ATer1Fd6P2MvAm5pWbUYReJrirTkIw/KvdxR6KHRu1nVynUh1GCzys4GVYNy4N8zIwXfSbNUF
6if5NEALn1m1z/yYLxznSceHwCeX6ATGrxCd3TtUZt1RnX9oqlF426g7UMZmK2lXRXjyBmYfd+Er
PJ/JKEoSj54/4EcZEea+uF7rKHt5DKrzz7+7hIuyVeNy9IZ9OhqW7h1gFknXjXnCNuqt4R9jKoQF
D2Ud8CvvmebxOlEMNzkzg+NK7A0hSiCV3rlQ7TRGs5sg7rJTyNBowdX7mOe+0HAdaxK7rXO97sFs
cIk9YDirWoKmk4a7ZzU9JJFb8PX6Giu98BIiC9WpYSe3JUN7H1hq0YsFiXc91OjN6kMyVRfe+hMC
JBGAMDC3TmPLkitwOGIPp+MeUemkIR6jiADBImqb8GF4N7IDcNUySyngmV6xF6+o6TUKcVcMjh3M
yS8S2YlsXuv13lfwjwlJ/TVgsQrzic7BFLvt7IC0rxTzT0B6ze680EdgMOi5M6yjPg90ZzhC/zqw
ehBINvsArVafqhqmTWhcheZUFTlrt0QkpRM+JthHHulYrtzz61DATtr7T5hUItazJo7Ufh3eI0ll
/eSGgxpOs9X0vOhjKWW5IwF6M9ORwwDCrsh8wfnS5YJ2MZmFQmAh+skAs1ukhNps+rBLSE/xyrrq
84wE5wKUExGtpc4JonDPmQBHUe2hDiB8VbYbkmSxkMVnhJz8nDgJgj6oHCl/gqbiyTxAhkJU+qi4
3yOUzCxWlFoitFLlybmSTlssEyKJHpYG8UCamHUQe5gOCnzuJ+x/1AFAcZMpzj2kMLgP+TyPGVzQ
arLrEdsijOSPO4P1dvuQMxNdMKzez4QkfKB7ZWOmNfeF8DoQmfOLVhYpYsg7iZSYb8RYpkUiJTcs
pQKaRp19NrpQsgSwqVmJNu7u1jnRWd3YrDsL/2m6NO7RGfE5p9OBlCQPEOyKRsh99L3eY3RziIzG
4yL06x+DX4JgMMXsd6792pl6b//s6VY0II4iDKmvmeoydoyJuvk4TFdeiSj7qMVnmtkRWKXX2CzO
Y2/xSXRHzb3eluQscB4YAkZci51MsQ8kV8OXi2iw4MwmQSBU6ghwVlmnpon2dYoK9ijje6QA/DGc
xpiek8EJTI8OjQ3qwzAqh7uYFDvSfrj+6K4FjmdO6ulhsViYifmwRYJXBGFJpSTTJuvOKzWPXJcr
N5/bxLdXHjtKgHJ2b+XWVJtF2wevYkwB5W3dOTq3yJxqAOCVh9K4ILMYdaR0yAEtKGw8HuT74QXT
YrGL6ZOj93izO+y3YiedgdMfmObQOdwx4B+CpHa7NrnbGrQsqb1NxjMCMV+6VwzwDtUw5mYrCPKl
54mDPQT9H9i4K/kl9ta6zpRZQO69O829ineugHXTkJKm9B1PcL4T1Dv0cjYzsuD/ZXnEZExzcBB7
bMXE1j2sIJsnz4NE2cKteIMOs5x7ipvO2g6k/OODlLNBvyFmwNKaMY/UDb3O108R4Y+oMbiTqIlG
w7+HzbbT2+BPQJRp/RG0Mxvj/P6XdrPGPwbjYIwJFG+hOMCw89JFSJuNFSpskn5W0RqkHcE0I3j+
cQ9UJQuq8J5kBh43oe9R1AcPgcbtxS9YoiVIrGC7HWt/f32LYYhybHB3G5MWhALUCA3MQDcIPWlI
FZeiFbb0Y0eaMJ8eQ/wQlwmKIKTt7FnDTTWO6+2h2R3oJrhFisHRa/z1I+TKFnohZPrmhIhpFGJc
I7Trhl0bPho5SOTaeiKF9ihPcmZH1gE/ChVjzhyIrgE8QCmGa1MDZ2ArVIs1QpaGIEyZ2oWpUujP
EUGZUHCwTHcV7K2qIlipaikh9CKI66uQPx5hRUARTVWMJHc2sPeRvGWHEl6B7F8FcuY8ok0s4hYy
m3MlKxYabqXMfucUO8nQSbyWIac3b8AZb5W63djlpVUBAuoZiwgRJbu4+bsGa2w0ja15jOlZy4qt
GyiWCUxv3C1SPXtNX0uStslIQY6kKMKavO1bvxWxfX2SgcJfmEf6kmzWVbvFJJzHt1jIiFEAQ7ys
aTigw4n7Ep/4OqHGgVplumXflPfs35joaDivnMeUFgpkzX3U0vPa8laySrEs4TOHC2xU2NuFeceq
dswBSE0N2aP4/REviIOxIWm9SQZULMK+UZYU3CbAkfjdszW81vbufurhDjbO/MglZWHg0mpQ7Z8T
uFq6Uoquf9d1ziQ0ETHELtXq4gGm8WUjGvVHSJ1FYKdiDke4imu2y2DRcsIjj8YS6TSpC0FpYP3t
xhxJglf6rKEOnkM7YStjS0OgA0PD/k/c2QmRkE15hoqGSTrwDuR8Isg0ixmHpZNtNJ+9sWDvG24L
w/l3+i4wCc6IlqRy5uAVUcclXC1EXXIHELf0JI8Fg5fOhBFJGr8Efvrxzuc0zOwH/iIOavEQ0Ns2
qtuTZzwPwhQrCDrU4U0C1fJd4qsYNUtqW48EPaCtxW/xi/DTY8EUpuybCsTT3EY/+hbMshWomkPn
Sw+5Y9th6e/Haggx3Do6sJBH4xkPbvah8DkeCZPl34cFaQVkwcYE/8MTY9j/qo0WN6KtMrspeUVP
MuBJRLfTUQ9MmWMI87Cp+VgGIA/5ZpVtH0OnGQiVuq345JpMCnz9FsgM6bFcbZfkkP3lgMv5wXW/
QmoypO01gmUW9wGDKzVAwXIyyBxsuXg9jQftuh6gqOaCGiJdfLE4kMD7hCPLmNdauQRnE+xWYqMY
T8+vyUHHzTBmuT17IqyYA7mvWu2FoHaEcs6V/BbBpQDV/UsOgSbA0Cug20lJjNSKQT+XH3HJItG3
cbDXbKo/mBdmMZtdQt1h4RNbpFhEOQ24GWHuiyqLoBbQ7CvTn8XKxve9I/T3T1RfH1f82RJsm+E3
0WMlseXtZF6N9hZFGVUY1RxDLcfPCIM2exTSKkg/TwOpQx6CiGVMO83+RD3COCNCQQSwHJByTp3l
XUVCv5+5OdaGmyimiIiDyU9Dzhze4TJzOUZolEXHsLcz98f7ztx9gGINIoFvzCZvTpUJjzBHXLHj
a8RDiKoL44JJHXCdP+gvP+vMrZb7LbsiuOr85ys+TQfV+KicXyc3T4R9UXs5cPF4sB7xm1NPIQ/H
zBPx4ZhOmfBXGCPA8hkPtuJ9KOLEG0KNBgktSud6Q56TPeUmyoYHRdVxyqnU8PjZnbt3H/aZMJgk
PfcZhbt9+fUo9cQ5Vx7k7Zu+iHUyxR19HhCRoQYqhclvzNwzF38bReZUnlMcUsIuhwlXwgbz0q0K
AocS3Ml5aNHdOG+h/rmRksLlKkhpvdHji+3mxtioNBRsBzH3rvDRiRZU3TKi4/Bci96AXbvVOUYm
pf2vBfRJshpYN6fjmb2RwQ+VZMQ9T7jYf25/I0Q/yBptjiUuDl/nd2pKEVYtbpJ5iPuAI3+sQQD0
jhKUOmxn+8swrJmGtRzARJ0ASgXh9W8he3wQRIkN3afYoRBL0+CIxuYMkaTa99op16n39O9ruqTk
e0qD497lS41N4W3rnC6Ni8HOPr6JmL9FimfMCXlbf2DZn07nykdjcgNz+eMMct/Od/OkLCBieHDM
cDURpIq23iTibSvCfvEy6vGa8soakGxPzGIk/r8SUjRjYHw5iCZ+IZlw5erlZOOczDp8O0wlplfl
Ifb+xni8cFLa3yHqBo48Xof0EHPfolxxxIJ4YluyWrvaE7nH6pCPP17xy1/Z7uHxZLodAzyIAZlj
JlP1xwq6vtdEZ9NBdYvvCHReRs676tgzZWsQ8uAPJwWk0TvKE36fSZPe5Rk1K/HwDefwM2WAXntR
R6i99Q3yVOu5EA5COikQc9RmsfDsdRaJ3tzUjNl2qEexHBpM6hmXqKo4Gpk1Jc3hdt397Bnlf/0j
VAMlzqR1RH/3ZppVOibaYcI4ERB9YhOaVZ7A0f99WCXv6McRRi3Ldunstxxf1sCaALJAV75d0kEi
2lh71YUg/rBsGvSZPodwNk8QwPXyMhuB1JBDSkNE8C7uQJ+Qlo7ATDFvTvX4mmTGTCiKkzPXIh7u
UlHV85gwY5KZl2JwyAt5rchoho9DYM7CAyKzkO+Jam3CDonpBP5KCeSkFnj2SHIFR7VC/z5ejZgj
DZ1bzEVe5gIPBQmmS2lKNhAY3/mKem7ZrstYw7u3Vt7O3rl65JV4g+Tq6Sd4BeH5rnymVcGWq7Ph
XOR/DMDzuMgobFd1sBPp09fFkGdp0hGKxImpmyuy9K684xEONbZXwV5Ccc4eaGGgSP89NsSSTWC9
ETt8bJeyn2D1lqwCZZt56piUcu5rH45uiNQWergfqGNa61E/GDj52mAeg3VCCp+IgTmFTf4mk2ds
Jk0hojJ5pRXZElPinegtvWtkLJuwDyvCj+OMvvJ3q7XhEM1vA7yNXsiDNz32y1Nv/MWW5DTQtHBC
0wyRI8wQyB/82iVjiBzEW4AEfDkXxqLS41/rGmtB4/eS+5U3oASaXY1OWQx3pJ2kSE360wZqBQ52
NbvZlX3j+4Y2P4KQpekV8AKWgnd8On2miBEoORhVVGAcgn1l86Sb7QTpfWdmiaWQ1vF2GAs0P5E5
xiMvlAWDcXXIPH3RDwBsfGNZbtpQ3T2cJhzQ1yAnmTAEglxPNg4c7dqxoAbZ89SIMh/kD17WCKni
mblwd98nhR2sTxLZfaKPdF91RBz7iyMSwbWLpf/QEUv7mr+o1OmTKIKmSoTMfCyyiu4kKIm/ngO5
PucCYnuMjQs6TI4g+oT9Ng9J+RcxTyQkiTz+X1Ql0mbvXadqiL0fARffOia3CI6X41VzNZdWjQII
uQlHGT/NBuC0yY92qhBCnYeQvYH8JAWFPKJSIm5+PKJs98jwKEfDfbDg88y0EQWweIX+CHAkn1G5
cCEXPM+MriXFX9gZUTp7GJpIzgFSONDBetlcfA2lH4cxdagjDj+LMRzDsfBUP/3e9CywLg4mEUL8
odyi1nrwnvi5BHIH/yrhka2GKnAsgFEsHJoHITDYsR8R4wyygd0Z12ZYBr3wi2xisBOHSR2pPBH8
jzOrhNPuHNBJ0Uer1uFAg8iYLYqTUDxSC5oGqnCDuk0M1MnmBsOnldGiBCSBpXJzvih2K4pB6Fra
qPixFG+YqpJCIKniBDjkOCWTiXR5m3kHHEFva/r0GR1DB302QFVU0q44bQndfxC+TFHCyQz6s+TE
FX0BJWbOyQwMgmrfR6IrrgZSwvV9XXg3z7Cfh6Gzj2o/jbmChj2wmzclCElJbz+nVEFAaA4CdUuv
ZgT39fMAskENk9m/AyUSZdLvnzqt8mhy+AD828S3GcGYYem2HgF4JP8MkFfUriCiazYh4s+51lCg
5uHnvl3SBjZk9/FgSSwB4I/coYXnzoGpOSl9CEK4w0QATR9KeSNk9NHP7rtETvgExQSgT2DQxfgV
4bZfIZDgqCgDgApKSpD11mEI5ss9nYb25QJdhe0wn5SwsB2qC05JiH3MnMPAzrzGfwLqsj8ryARQ
ffn1kLCa/rzh9f6JLjZZcO1bIBFZUJECQ7ITsy/lGbaRlzv0T8qUIJdTH1iLDo6KRHTPFLwCmZwg
YIBgDmSPqb30HLb48zv2XmI3rI6/9XFV78WaQjjv9qmIyYj5o/X/twE8F8DoI4ByBy3ilHJotfcI
gR8PGGs1CMuFWGgHybwvhLLCviVvgqrFVi/Sj+S4Hw1dKGiWyJtyjQkIxJR6XFWAoVG+TIQvu+Ju
YswGJxftxYMk5xPbc0x8qi7S9yi+LLIMOEG/VvyKUHkQzwPwinfphCqB8QJMjDTBWCWH5UI1yLKj
UTpAjKA/4iPtPc7ioYsGUnxYbdI4BjsfFIs5CMXPYPdDHRIxXUzjNBFCK4ZcItvyRYKtNhfJ65X/
YqHsGf4QgfW+XbJX2IflL/oYMSfk4yLLtZ5HJHrj32ngiPweSLipEE4wF22pBxCA/6QXbMX4EZxv
MgSK/rdKPi7aZW40MR5WyqksDlfqIz6OP9ixPC/vjTAvoN9hprBIk4LA+WNvYvFLzgIMlk21T6SP
4qohFRmbiPhsQvvA/v5PvMEBwW3+bRTGtYWkc5UBM08a1B+MzSLB7MPGz2VyV2I7Ee+FD28BtbNe
dEoiMUCRWorheJ+IcEzamxBrNvJFQfKBKZfwBHSPHNmI0OjHMZsE+AIYiHHlIUPLyDtiuz5pETI8
n5RF53Dj4MAOG2pr0AGDql40PMIGjoOJnklzaV3hvtkU/39nKDrw/VLAxXDlyFBELhS9k2AIfNEi
CTqJsnokXvU/ls5rW1U0i8JPxBiIAnpLzoKYbxyGbY6IAZ++v3Wqu6pPd+3aSfnDWnPN0KQPoA66
VgBzgtmddyBnCEY2MPNZX7LWOKdYZTeCpmQ2xT8JUv4CKz5yjB29y1y4rSxa+TZ4HBBSfmD5ALTK
a5cXvBJnR44EuibyRN4Tqjb+DzMLDt05AMoHMpRBLSu1oTjm8vVHoUq2wbdFYi+3IF6T1gqiFFY4
Xx5qG/jjELc49vGb+5E0wy7+x3WTc0qmBAI+yIN9w1iiKvaPQ0hiFjFvnFWc737ozcc4FPNvoMcZ
ZJ6afDJPV77+X3/3DZ8ZZ5e8d1wwZ8IleR/PyDqm8PEhG/3bR7L/X8u2t+rYhF3BRqbERVoTKtZq
2H+mw1VPosk+6ODJvaH0AajG0qzXP4bTVdtZjF8Zaj9+V84bEgtQsNlddm7NluraBdLw2ITYxzaE
Kga4xZBDVsg+PIy/3jn84rwlp7DcZWca2EVOb8u0BwcT3kFE9KpLE2XriVx3fKBNxy1UJJTTHGBv
r4kWRAZMW6XB3FAnAzLkNRHQILHMOKVAokIGdxjIpIUmQI2w21cbRi87QDyQiOQ4POYMH//tZpO5
TkNf1+PN/7jk/dFtjMfiO8pfa44h3M/q5KgL8QwcG7eSVtJydkBNdl1+RldnP+118fQHeOE6Jn9r
dogPMDQo1zJ2C3P69MbNzy7gdlqZnOn21eM/KwazclWprjDqtK280HbQJ5Loy2OXnoCKjCcJpwqV
C8MrjKcMGSG9Bs09P8GJ57V+xtXbnn+d396p73SMi1TVopZHlX3AXHb1ca+6O8fy3oBxHs7RKc1+
CbI0tzs+z+6zZ9En1dqJ+Zni/cY0ig6E445jn6ya3pR7YL3fdFjr0FP4FNb4+Jrz05w734TrWKMk
603hxsAjpA5EjfROGNVuac80u7tte9wxdFDTjZgKCq4sznzK+v7m2hHCHygZteeH/+6HjU2RnlVh
Fd7DFu1F1EVwxgNHo/Vv+XYjY9vyroxvBibfZsw3uYnMhe30Y/ehwvKA0TpQVQas2TF8+zqpE2Wt
T43oMJDBuIpckA9DgcBDUBZUm6rylOGmAWOtBxtTSIQcW0iBvg712LhFAxmtaNOomVzmQQySAdWw
dThwMbW8xqU8Q5PM6cBb+8hkOy18mkTWkfw8RS40TpZd4Z0ImWglYMAceC0HgX0OKrWfvZOLLKpF
Ib/qc2lCK18qfcOvIUlSamCLdyewUXjGvMtcyMxlQRAsnrnCLQvLjrpkyEQb5ea2h3wSTxJezp6b
QvpTgEpk6JhWWefNITbjFdM7rl0vldoSKHMOH+ScG6SL/xdOO6eIDNOUdOxNbIM3zDJMsPeWU6Tt
KWa5KzzaOD9OVkxPjEH5FEKwOCBbUyeIo4hwNyCGXZjMOl7X2tkuYIQdOA5j/SBYNqQMLl2YGjaT
sQGFFkcMYyokDQxcI+IJskcYjQKaMZJNC0bfkUQjq/R+sHuFw/K4/S1SQQaIN6tOSXtHdGmGwJRT
4jeBAP64RG2Kb+CTbnwjHnXWWe738ZW69+Ltdh5DiXMdqGrQ0l1YAHs0sjefzfgyhA5Ky4OVKo/k
q6Ss3c/4kiG6zfrU6JSqNfILLVwPPO7vmLILMJfe/u608SWkX39IyKQjtFREzNPXWN/5d+yh2SRA
6ov+wlf6p8Fpn15rl07ZnJ7YxXuHVQhTSSaa1Pksen4sEPyNnIJ2hNBvT1/Pw51B+vFXXJQTg6ku
OtbJvfyke2aQ+CACZTDxh6lGiySZT/N3wn1EQan6woK/s1UE9GhsKopSakGTq7rX4kDX12DO4YIf
zSXDJ8iZCC3FlkZDSJ/ySwGiGsWra7PCb/jYwugl3fs8hE1Kfy5gIUXErW8UfN6BWgZNf6lJhar5
b7hFL+tnhvKtU4y/F3Pqj92YO6oHq/WDn2G3aCHZx9IOZhykxYKdy4kXoTDFPrnln89zZIOXU7jf
dOnM28l+AwOML2GzMEFiZPF2ACzBYOdzNi53iYkaZHofLsjgVIPTJdJQ49gqK3/Whtl4D0/foMl4
2Ew+YMMN2Cnzy5VdyvxLnOx3z3/n0X74XaNye2whjRrFD0ElAI5uYXr549lfxrwBODgjES934E28
9rA7R3AphGEyLzC+6frU7ZoPwdQsEYDvsEuv12Z5TnbjyqGda0XvJvsPzVqk6A2eMIa/a7wrxc70
Hl5wMIVE/iejIKH2CLQrfq03+6dTPB8i8ONTehnBTDr88YcGzgBrO6AL48T/o+55oxtn7mktNqhs
DXR59Gd4Qk+qSZcGtS3zFWnb6gleZBoVyuzLvPvvx/n2jqsJA5LTSKeaGHWYMXc3t7QOdn+LHFtl
hkD46FDGHRjoknXzryYk104U34di0HWYhO+9OyKXEZml8B5uo3ryEMkaquk3Zdt3BUuA3FcX0RWF
GsGe/1pIwcnpFvZeS/6dQK+e56RxTOACkA6VUA6A7oxpEoT9w44Bpz8SCwyD5juhK6dswZwkBhW3
1r1/UzAKzP5btR7AriH+SMDF8A8q4eqjwQwgIy92weLKLPhEV6trI6pciDGUhp38O+EbP0eSh1nH
SvYlLzUCrUiVTIpBGto35bD09LvivULFt2Dy/A1w0uBp4dooNkX6LYCP8Rgtcu1G130rMJQftYUV
BIkOquKP6Fl4iQi0/yBInuwFEx4GWsPPAKIpEudb8UVOA0DyiCBZPbEZuHuMYKRfb1U+w7wbVgaU
eZpHjh9qKM4GWhb6ljma6s4+gMWj0YPp9omJKo96sPi5nwEzlxrDsmuus1XwZKbJMIr2eg8XtUBE
eyFJlYXNzQFPK+jO2tSSIG6D9vzyKnZmuGOCzHw0OK6QUfbN+V7BBwstPVSmHrj3VG075sN7IRg8
u9jutb/u5xFCpethlmUdQogNGG1VnHBo38AjVR/jxroVYapXE+JN4zcl9PeXQtH5ijWffgifLdw1
JMH0Cc5a2+27/ZjWh/AOWAJ6g/ElwzHv7h4nx8q6V9ZXjczR7U68JUTQQEE4/cSyqfIuGvD19RTx
wyq8Lngo96LtM1THoIVRrnZGymlr9BlnD7/13d59kC+iYY+3XPRf3MD7oNWymf3sMqUKgaffznTM
f4CqOO3pq25jNOSHi1PtIVqeMmm3BX/upFohaONYKp4jpcLvX/HKAWjwcdx+ZZhQ00rCaHR75amF
kAqOuxzKb8eggEOGTSf0dDtFPW33yb3rq2jCzATAHW5dz4IMTjTAzjltqykwwXf97XF3edUUL94P
+FDbp6NF+wcvdm9Px0d7bEC2on0Fq7yNr4iGb0P02scqwKaf7pGj+9xkfKfXLzRfALFN9IQDG30u
bge9EZ92T/nJFRYDVwitbj3FJKbHQOLf2XefQkp/8Lh7kQIfk3cEGdIx4hfQMLy8xMSd7xpYbKIo
J3INHT2c905ai5EEBNmmeCG479MIn46lqtotsHOBUvYJElkHar6++Ye8vuJeuHNUokBIOJ1+wq+P
74Lfw2uBuQWWbmx563pxdDDw5BaiLSRULtzHik+wyHt8vrqL9Q+Cg294XLTOq7+IbzN861Trm7Z4
HL6JcZxdFefiGlU+iT65Eoqlwz66da3O6tRHcu0rw2PXhW4oIUANSDNSCqzemLqo1ujrR3ur8q++
khcL++ayvvyeEZh9DfcHm+ZL4OYjiNAxLV5Q6wGHkFCVrB6Y9yDJNhzW5c5m1umRoUWWn6c4Ar3/
gL5Rn/xrtI5cqh811DF5BSNe7rpOM66TA3bU/CyuZBFF7EOtIH0E7uyvRwtzWuqLiH9I5SaH/uvc
/XYlebqT67j3C2t41bCKrTYxWTyQre5/nNuw03jnrHE6ngQAdNbwU9mN7eTD7A9+n98Z3t2dfw0g
iAquc0mVo623aPRNtCEmXc3Lx4QN5iyjSABGW3fRDVg3hvFkV7mwz13DErLdF5XnDQuHPSGksxOK
lHn1d8NAA3Ms7/bxduRbmAgS7cvHu2reUXfOmkgQ7g+yIDD+cBeZ+bHOHIcLx3j4OgXHajF4QLt1
lNDo9HWsKW7O9gBLlzf9nF7xbsnNL8FlwflP7XqHUg2Q98jAg3+peVd0MzusqIpjevVNaG61VRy6
nhawPhv/+XA/MfaNDwR58x4qZJyNUVT0AHIaVKnAljucwIAr/o5/eKMYC/tKpsoR8O/29vAhk/+/
c54THHxDBir5E2CQVvnst2Gf8v45hHD+dLtdO3dCmm+RsnmsvjdPN91jB4cb7Gte8WOlcMmjtJMP
oyh8TjrP+IrnCeQg/+Zdi05cp1yI6avEc0dN9gGSURWY2dYjpThDkkchsbd3laOuz7gk9E/Enno4
GDAU5LRV0rb/ZaInoRS/LUINzhbTqdS0IbY6xLsD8gunKoM9iFIQJxW0QMBaNZg8ZXOHVKrnlCYk
7PSvY7TYPsSJ0OaJ6347WpQ/e5/NZKD4dpX0Xifn8ds9Z5qn+M/hzel2rRNaSSY/Jd7SHis+eOaa
tVXji9P+WhXI9KYM4NKggQ2XgR103cCO/iVMdzoJzHFmP9FS/OsMr0J4z+kQnd2L89xgd2NljDWZ
i/74ajx/jvFFGakdu0vnY272pneaPYcmB0tiU1gTLv5ze6cQvXvnTTK7p2OZXrtX/BU0f9/qn3s2
X3s6QHakEsFVz/mO9ae326hUB+sWI829q1RWd42/Tzj7mXhZpc3OJ2/jBod2vJjq0SEnvVzduztK
Q1LCj8FvfGTq5DaJEj3DPcyLqAZWdbGHtx7hCJNbV3WO+PQ5bRzZBi0UzllJoyZFEhM68OC2WN1V
yJHxkuRIwlMNz2xSd69+efJIyAOE/gPV5AAa1x9kYhVCVpl+vSlTYGpn6G5YWpBToB0L/Z8SqS3M
R4H2MSC2Bid7bVgIwKuO/zegBKJse1u5n2UBp93Z3kbZ5G9Ai8n4/49pC21uXClQhmyAOQYNYH9I
LqFUwRQ/pZ2846yv1rLjERpHF4nvdEwoILHiH8cHpPP97JpVh/QzHNU+xwGCOzNHSBGwzT4xBtPk
HYew0xl9cUyijvMP3skpebHRSJ62auHi5t+Igcfcb9fnCIiyhGbTD1dQZQD7+JWA8twK4sRURILM
AgIyICqfChAiBiaoUtYJmi1JJOs8T7JedB+cZljD4WIyw0DxidcCpxebcAFRpk+irsmzw6oUl+XB
Z3gc7IPjAMMWTkNE5lQ/htUh740UEqZqFsN7ZzbijM0k2N7EuMZnq97v2Sk3uxj/2s+OjZ3Y7J61
2pGJ4r3tcnWG18Hu6Zzy2y4+zG5D9TjgTVIv9ou/h5maZB1MUz8JFiPjpeqwTBAtXew2plZAXxHC
k5BNXTmnYa+A8e0/E5iBvgFJDRDBUaeM7CGtkTFJu36FfvhyMvcYZFA6dV8CsmZdThLTb/aOjnQw
0y/Ymtl7RnhTxSej77BpHG5jjhq5c68ZVrcWv8PBPuQKBUCSJRATZ1+cW2uaYHK7/n36kXmNo0c7
oso8Pnt5GT4TfXtBckOdtqUa6657/mOoEYxncjmZd7CC3Qbx0tjw7hKdEz5CjPm2YvQ7+zgz3f4k
u9kl1zAI+MKltaDPaXSDzj17DqsBEsNr1vFU54RaKld5t/YBBu86j02+V5NQbrrPjZydj3wfvGBC
3q3f8jnk8w9sxKWaqAkW98jIIKaOe+MFXDxXS5pQHxldsAwdQri/p5q2oh31yddWP7I2g4AcjLTl
panjBFgZoJ/AyzBorCot6xQ4z2mNVWekf62lvBbIPTGvf9npjLMzo+iTmt1qN1uCybgQQQzL9I/B
lZnEKaiWj174vHj3c1h3ZT2ZS/hUex9l2N4SlXgZ2barFJnbcqtziOQpiEpmUU4Rmwk1qt6fAuPK
GNgsBRvyUlh8AMFAyNN0HKAMvPtoGnkNDpMSxePeCjZHmxE72y/Kso/jUv8E3OksPNeOLl7EFjy7
Ntv5Z0dRbwYnRQvsjExLxYBScrZmVGhuZEdXuwjiZhCwtn724YSGMEgOYZLN9kF2hsZySyZ5q8Bk
onYn1C5Uvrxy3HUgxMKw7PSoKoTXj+f8KO/ZL93OlfF60iIvUyIYj+zUquh8S7gx0PuzpuERw/h9
YbZcf0fGM6wBWa7O8tS2oo7unlnJHZ4rL6p9ssrvqOEEhVPj2tljOLv1/FnnZmWtcZYRxXln1WKU
hSWL/WBMEhwWJBB0gx5JuThhYCOYRLJhdZ0aKhtpb/v4JvrstblB6CQWI4AT8z1g8sEaBhb62cv7
lwUryzAiQl2zGvSu5MHaZxyOD+/yXCU/4fPBnXS42k8H/6WWey2IjmcIdxGnUEkw3tveX6xM35IT
Gh7yFov+cGC77akTnQNMLSi5jvEMaMm50njzaBcUjxUqxQB+VUxZtg+aDPBahyBl5TCp3H9ZliwO
H1sG6LdWYkBxYrgZEqItlCNcU+jBCtbUJTc8w9vxQ1suO4KXiW7Mqf2yidUVnUBQjDgVIMxCMOr5
DQshWXOhmMzRW9kBvhW6GtvMpGA07R9E2s+UBxiqXjVmJg0jqQXY5S5vm9fwluN1MBBDEZKbR+jD
Q1o1dvslfKKEWB+XqncLL6GEVz3CV9I4z+HP7bLpe+MmxJ50cBme8gV2nByBJAoG+0BjA56Dm/Mv
klO1SpzLWPh63ssXUE16Dhv14JRHH2ySh0upPubipuiIjtEZOoexOnk379E3Ygwt5KVT6cafABkx
iRtslG9a8Wwrm0ozeBdHanxMG5BBI9eEkdP7YNDQoPFmjylOeeZefllRlBnWhOMn+Ua6W7kcnlwB
nHTRdfl1W5xyXPh8S/SPLn8Gt5Iz2VboK8DM6JSQl3MvF7t+Iw6+L+5CUBGSJ86uxqFfZxGk5Y+z
xBYPMwmKJ65SPo8u508JsYOg+yF3kur1CN75ieKCTSM14StBUANNGpK6rYUTf7LLv+4zMWCmvaCx
9eZ3V6H4o5e3sSPjJ/22j7BxjoMZpdfwPa6WPdQ6i77qYfUadi3ey4rXfR9pAZpw2iB595APemJ+
gd0eSnEuf+o7KLJWIZSZA3+B8nnniNBZlwOXB3jNFtM7x/qHcQDvjemfwvuFQvPj0DFwLKlOxXWE
KwSffw4UIiYVv70VWh1790ewoyP9lwg0MMHDkGRIazLjZKNnpB7+obH6unp0zgB0WYM9ikvqsViq
TmxFbQka+bCuYOZwMAyWmnd6cvuakerNJsBna8D0qPjQzo5ZRxQlTi+X56/hUhyciHGEzDRTMbDi
DceaeHQdfUDADCBW/xM3vNRXTm1ABMHEsA5kZsL2T9h+Ys8jHj4Xe9USGT48Upt0+4Otp3wiNrXD
rrXkfT1Nz9G9uHm1XQ1knWtioyOGAswZ/Dfl0OaZ60u4vl4nkBaWgvGe1lxjI9JM/Mo/R+wye8El
X6MmyuuxHp1q99e1sUVfNl7br+Ts5zlScEdR1AnKB0ouzqPFgq8jwJeaPOjE5baJj8XdjpqQwoCO
0uiyQ3s72IOat3wX0vte0S7ssX9wONtfMJXqxCAr1zsht/ZeTrec6DSEtoFO0vJfDi0HC/GZvKZ3
90EHn14YT8Oi7CESpjqF8y9k0kEVnOzWvDkv10eqtHpv8+sqv4Cmd4/cgidMTzVeLt9ZR5xTjl8L
n2g6taC3Gbc+keE+hPZ1Rpb4inl86qTsoFq3yMlls6Q750v21Y2ln1wIerG0Pioc9ojqsRwz1OYj
lHlPLzLHIk9fLlg0DRu/LHq6Tfd67VhlZ1V++thyH60RVsJWa3RyELdHbz+jtFxmO4iwPP3s6kYF
/aecE5GAICM2vIYhxeFkBxFRuLyM1rYH5RH2DqMwWijWewEocXPc6AEiQnAw96URg3WxM1AnNM5i
Gr0H7Iv6jxq7X0Q7J8A4wOSsC4xgRCXC4d71RpxMeLt0VogbPeh+AdG1mf3OsJwgx4lJCKXNB+9J
pgvTsZaOK7RLORDUt3+94ngDA+KF8Jk4hAMsaft5+1qH1fUxv6CbGcD3eMDF+H1RVKOOyWG4Hbzg
1kdSKUgA4QjbLS7o40sDcwKq7QsJi727R5hxSAcjnYxpuLrh7l6Ymrw59Z6RhJ3wcYUK1n6RQgzp
RqKgdhyu9XfYsLdsEoGD8V1s79UmeHvdb3+6yw7QF68L6Of73IHeQ27M7zaD88HBCsh0cb/mCJk2
VhOPwizrnjX+mT5sEVQbDRAb7qFWBeXwY73hYuOUzeirQ8QQENuNIwuQAGy066qxwEzIqF8YR3c4
efsnzd0+uhzmT0CpyJ1R3uz2Dvb52azKGME1BNGCXnGGsImgH24wNN50XeicihMENEh+WfLTNp0B
keY9u/6AFslyNWFWeYHcEhk1QTa6eaMS84eZwh12nd/t7SeoMd+y23krrGf48oCt/gtifQQ0lljd
4pzPUv3UYnL+PlkBhkRbkI+NIIra1yXNqbZ6eaDGJcZpNNPPMCu5O0GFvCKWxwlAaDjqfKMNCCZ3
2zMEMvnLigUau79sYV+bIkBh1ShqEihHa7vVAqib+/l91FgAb5SvaSlk68/bWkaB3FK9GevBZHvi
eQC954gHHt7GF8b1Ds7Km1fLJYac5w8rVDwuymtadibkhOu4FAAKcwW3DTuSSyPrYkXrLH9Lqorj
15m1KEM7bytqjUp1dfW3bMLyaJHejdUydY7LjmQnRJRfI6AQBpf3CJ2DO/rNo+x5kXMtorGJugG/
e70DIgSXARxkhyt58OSe9je9kLhMoEDrCpGIV4GZ8o70TbfD3VbsC0pOa6uE2813Rk9vAYx+igbq
6QZflw8yeGtL9uG81bH+5VdtAcKUWXEtTs6ytummwBc4zLoUTTV0bzuL7ICXwdBSwaOmMFrupp0X
4zHWqMQL7xyckU6otJjkbzB1v7ubAlA6IuNuPNaRnDD6epshO7s42pfJEcsSQLcQc5bGkfUFXEAX
AOJOqz2Lb5MC/AvcwB7jyQTjeY9wmv99UOe5+uZwDdntZD8f/Y+FJwcLeA9LpDjiKPP8wz0RwQaQ
/J+KUov4u1dr+bw53Ij8BFV1eSes1uyx6jR8oWFa5duw74DJ8/LBOfFkIYAOYVludQJVcX4cL9MR
D7XxsID7YceMpKG59ZmWUgnWWdugZuSg55qLCyotW2N8doa0nQBQ8/OFM9d5c6p98/fHGi8A7ux9
e/ICXomhtLzsogdNGMt2eb713z0FY1Djc6FNjnOiWYwIQG/v33VePU6J+XW0cI2sk70CXkIMMxfW
15k6C/MDT8/BGLEgclnSJ4BGkmt9IybthckBlbQxRU0cncAYvmOSTE/OqSSDnrqS32VaE9eBF8nG
DOEjk+dAZASBgJQW5KVHP3d08FSLWquhwH27WWlM9rCLC5ngv1yYEG9ct0UO/1hCMPmM0bpY8JIw
sHv4C6basCOv3udgH2dVrv5jkDKJyZn4MfBueVWCUQpBGizgfgqtknxA1Wfi2dDc/9Ww3BJI2gPW
SCgv1CF3ZlXNSZrym1UPBqF/LPAp11Zd9kRhxJ2n85sbn/xRqoRpsBiipms97+j0rOvoFf+AqJzz
6GzHhv8cy8ha5s9QiMaEOC4K2D1aZTlKyRyW8Ph2eRjvltOHMOaFGUy2YU0RjYAoq/J28ij0BHu4
F08OG7oYe83PCCYz+3n+Gn1Z8+j3dgQrm6gP4flAh9SnK6gcYEFEkIj0xh7esVYKXgWmCukbqz9s
XZfCq1kh4kaoDemOOfdv2l63+S1lwNOgNsJajhEv4yDZXkxPZDgukmbkKHPhRokEXMJjdChz/wSZ
7XXF8AzYH2Z3ofcZvGgqCVYW0/SkieCQdzPdmUJ2fOIQrvAdIHXArnpxxrGkDyvhnt79S3+72cBb
6BYP0t50i8nDGGokAwmlz0ifKXz62H6Z+F9DmDI+0rVx179DuUZGlRt+18dE75BhVxZIyDJuv9FH
t/gZ/C10QiHLwCgoqhywwIR/Kk+IMJlXhKMcZDDw0vzFD26g5xzzF2xE67XUtvJiHwVvI1qw5We5
iAhJDnY9G3pPA2+nGjKrgLnbRxGw3i334R7xV4FnN6JBJoFHMTbBzKoDfVuUAhyjR1/LYN2z7Ia1
V/N7alivQev58ZMrx5gz/nqvu/zB0K5bYIKGG5QPXXEKgfGOUTqffMXSGY7VEokFREbxxdjPhCh8
ghouKi2o3xJSg5ZnUE/QkaN5Z/aZKgM+zKay7/ELon+GxYfQnc0BrGK7jbyw53ZzBvUnvwu8Gu4K
HDN2sKCrAPwUHdMpPfgaLQKG1yc6qofTLt4QZ7HZXHM1I7yhkXGpaJmj5P6Dnvnl/ai3sc18Otq6
mXb6X+Z69Ci1q6c46ro3zrxzfELl7fv+jGYR/4k21o6i0rwzp5gtZjjHPiRaV2b8ehfZ2YPxsqbF
p28oDBN1JLQDOPNeKqWdNxUmU49QC+hv2E9A1ocaeB1KnNfX4f6ANfZOqkSLVEBOaFYmnAy4iVpk
cNrIDA9NRKZ4N6yz3vxFWGW2YDkqpSxEuCeQ3qE7SV6KQomnJC+MhHiygBBYr3XdfxRqm0Lth0fI
HGLCCuA+MqdzdP/8PIhjEPjgeKPu5yUiUkvNGE6hA3yNTSvOZHGVS0jr3vPeK2bnLV4N42OOOPZ6
iAHeF8InKHdIoFhNL7Wz4AIVQqnuYSKLBJa/fX+ywGljAsDNEbi6jYYXEHDeYkbNTHw8wMoMrnuw
h9ILpf4v7CN3cWJie5jc20M6kL9BjMMhXElsGPcFls8xlxp8XYjffdiGQyXBOWmiDbqZOSNOJjj0
K9+YMJ3ymU4xE3ounOtIIQX26EqXSBkV0HSAxO36DCHt3bbmDVYzhcRbUCNIjUJRIRgO1gnykFAp
zfXtAmMkvGMLHEHNQw3XCtAQiosJvjxjnaiiBpajJNgq5RNc8h9Fh9P1+gyEAsRIEMIfjL+1kHXh
GidELRBDiek07LfOWIU+2j5ApASxLbQGSw9HUnjFMUMrFsiacNiKd3Qva2OE8TblD10+/6sPBV+A
CP4M+GM6T4f1RPxoVnWJUDXALtDprfELRGZZ5fzSXWyUiKAhk5z7sDgiA8QLvn8ud1j7Ys7jENzs
v2D+/lbtGLKId4qOyFb+mCV6A7TCCuyY/OIvULow6fgCUsEd2bEPL3bOwMr/T4CIjlPcOM4IY4VP
R6jwoM5bGmzea//ywWqxM6tjlCH99qQdmJNnMbzAfWci6JNQGmP+CsaH9tKkOiFwS3wujs69RBS4
Vk/Q8l6SVQwz7LE0ZEougpe3s0hFlXYNj+F5iKcY2npG4rD+IJqK3MFwCMUWwjvBYqKYleOY0y+S
M+ycKNQAkDq6hZD5RKQjNo0/tG5wEztc5TtknLBUuOG/IZ5YyWXQjDtbRCk2ZiUHZID2sSvH2T/o
zeQsUrJL2gqAuL1FdBmIJL8nVMzswa/+wMX4FDWjHuqSkTaC5/0cHIIDlhgizAbPzxg5ygFHG35b
t9N7sAgMp0eY187XiPL+O/2h4SSOAHoiW5f7LoYmfBusLi5vz/0gZtk/B6Ie23rvccQOLv7jDxrR
n9y/mPH4C2E+oSJKRWG56oIYYBMBkpGeHZZqLj7Gj9Gwb2yNCNYdFpMDHSWHsHAfc3WEnEmj2nmH
GJpDohQVjbw42L/QNfBmJx9nyVNhiO6sOFUGfTiTnZR7mxMQyygI81DCOOL6UHphPGTvBBK7ayzv
nukxLP3y0HFscuAGudgQGPn37ho5ziQp5kSs0V/8SE/zp//8Um4hD/pHrK9KkSeJ1mkXNBQdl6zt
nXNtbMJwXeAdKodeDzKrsEPg57iwQTxmAhyqlSODlaez46ZQN+u2D/qwuAHL+hdPhks9upRzUGdv
n9oAXMBgzDKrSaS1BRMDD4vIY8e1wXnjx9gEL2Iz+6BPLWrXx2SsW1OORy4AoRjCQh+mU+lf5NY1
HXrq/q4846G50XEk/OcXwSnygUKsRUx42f3Tf6zipYlCNmYuoEfa3iF7anph9kIjVfl3X3gUJofY
A+xBoVOmx6VwHkJZccfBzhONuFCiG/eBzVPbaeQdvrivwWfwCzvkQeA0wLZoT1AGx7hiyIDxywWw
m3MkDDmA/55/FQgKyAo7A1soAtv6vQS+DNBhRKuZnsoznA8ip67pJ+iFDDxsZYav54weZ4Hy3ylv
oCllM2nAx2reJTUGlLuVJbMi3sCjRcwQshtQE3FWlJE/L5biCpXWSvj8tKJy3rGwACBLbDoBjmwa
EI70gye4LDMErzu5/+tKox5IK67uuHd0mZLhFkKVDMDPIBNM9ANKykAcQPPZP9EN8bHg1CeWDSxJ
cbYMWO3IWGkB389rpccYnBw8BZjZ+9BovEhsZvCzcNtQEES2yFguKPQQM96YVrDyOnPKuy3+aGik
RSeE9yYrTkSxJsJOo2FHkIS5ixv3kokmSIN9zahX6OlpOk0d4nwxwqOnJQvEoakc4DI37GQP8JDt
m8we3oUdzxqPv7Zbr4UfJTyndnlMkEOJwlTGUcdEOKlfOKmVcww/9obLhEIC16D0un7ZPcxTj8nb
G8cIN9FVikS0FyDpQUrRC97ruCgxKHH0VA3ZFzMtYBjB2KGckc/4xuo9gzNim+HCLstlBmKKLRZw
3sEBKHXsbPLL/BnvNUgCXdyGrptnVlA3L2xUBvIbX3PiufGihmwKT8vgEJZa+5oyJDDcomS2i5AN
gT19pz9bdleE0z7DZ0h/nkW8cmp09wZ/WHc0KniZnSc5iQtI7QBu+YKWe3Nklg0eR4iHvU+VTddW
MyoL7nWANU+2ElcmXd7syVZPnv80+E86x1zJOGX8RU7NIUc+cTSWVk5wyGHk7ecJ6RnWcglEowaR
lSDQl0xYUmhN+Dn+jG8JDIFbUK44RTlj4PbvM+RKoCSlBNWG657LSMyeMLLqarwzoF2sdAP5h2o4
2EauFPxEn/FY8fDF5fkryKm68JxMpigteS2PuD1Us+6XpUbv6vzKaqoVKJi8y3SBEbPXYNWD0Ynh
dB1zgEkKOvnRU/zQTuhzemRDfpGxu5U1ksqBxYCiTgRcZkj2IRQUabid16QoK2tigiuDmduacx98
x+0x0zCP6TbOowS/2Vcw4Q6f5Ltgrk186Mt2vHmfIfxxjLTbdrW8P/lqRvk0JYwv6Gz7rQpXNbO4
0GlDcfO+vgpl5Mt3rvARWzTZPruPP84bR7HsvVU9xXS+jCeH9yUTbb9m/v5IsOtBhi+EtSyCwME8
NWExYL7aix+QgGZtq4MYbLeUBa5F7ekV8uFHsBheL1w4Y2DwByZqqLbf5FaBsDN1tBR/0VfSJ/Bz
bQ2GrBAPlxiG7TrDS4afDxafd8qhLjm3fA9ONJMZhiEDAb8JTF725PpXM/OLmmDbge4ErWnTkG0F
RAUiSJAQzLeKLke15EOhkquxFvxSEH67Pfx+7B9EvparQYqGvzdThjg5gphzsIOfdMXLt2afiKmw
FNVS62DJfrKcE9F1cNGSZ0SKHsLuYavUUhzZQShEU1Y7R0oa1T/DCARxAU2gkebO+YA4goEEvWQD
jgraObjatz7Jf5xxL8yRAd3qvwpUG3xsx0Y6uttzCmHPAnR3gmO0ZZXM9LyT1R3QEmhVz4mYktMh
53p4i2/0IcKg57Q7h7fxKeO3l4/cUffHnApMybZdm1kVGAb4FK6FoLCR62cg/T87K4sNZ1PRWMBm
Gw7kgC8Zo1Pq8+6AV56T5xbB6FLkhCJK7PqnZQfGPieMSB91xxiJxkDxNieugQvWAS7uNFq42Nwn
VVBxNA//H3y8bv9TXeAepfvHJfOXWafvv7DZuK3XBpxm7K8cDKOw5ck6kHsIyG37evr0jKFp59BE
PGtAilY/FL+OnfuX+3A8Ju+ITCBWNxNypiT+v+hpEdige0MxR0X35kxBbxBiTnKysSkgj+NCf4Sk
CQq/O4Ug+7J2E2ntcJLkSt65XYezATYYQ5eiDQWlDf2JoSuTHqB21+Rn0aR+ks6Uow/Q2zDpbKwX
uwQQ85wlec49aPoMPv1FID9vPBHfw4dzjQnNdLT+d880yKDD/tPd9nwRHJL22X1Hd1TgAzVUS638
4U5CkY/MW4ZlfyaExD03X96ig/v7H1HntaQ40m3hJyICj7hF3iEkhL0hCu+9f/r/W/ScONMxPT1d
BYWkzJ3bLIMUXsOcMFTcEgUr7uxsG9E9QIvLNxJmXIA/nY/TXLzHdxfoOiXXlobsFaIQiD/kED5p
PcYzmp4L/DfU/DHyc/fDRsRSm9/p4nLaskCQFmi4q+mJI2sdVzh7iP35/GA49P+I6yAAvdcAGCND
Z0Z+D6jCUDqFz9qa9Bw5ZkI4aeg6W43RxrkidEB7GXBdwMEWIOZhklFM7LS/9qVE8ou4o9eUc989
x8fxo0vDl45pL3j50h3YzS5OM6j1wbC8/9bhtV0ILiAHvE1nRD+QPH3jzr5Z3ZrtonLySQhujO2Z
2oJGqICoe8a/5t1xfOJUDZlhhO8xjGePVI5h4+8HUNgVfIGySDduDPLZk+dxg4y/W8KgA2b0im3c
8Fnem+m704yeEOtoFE5JaUk7aomRfkyDyijY/FETPsy6jfb2TT10Ms1qWw2fij+0UtO2R3b3kLxY
styCF1hIdqLBPSmG73g3fDCU3bLQHs6HhNX8smct1grzxd7BwrlAs/qDFQCOuYAgOM2/fMkv9aWY
dvIv+bvOybQNMcKtmzdakt0jBrNM6gccGHRDOuvFrWQC+dxYjHEM5qX3uO6B5uAAyAArUFD5WDD7
6yXit0AnwVAys7QQcTemxRaHwMf/Qa8aYHBxcdU48m7jehU1eJGwthv8jpEDBOteYdrJuXL+A4Fl
70g4W7fk4ODKuSPMMVk6ciDugZvevBqBdZgkudMMgaIxOPmjpm9VYDdP/tZb+0KXLucgYaawcpbz
OkCVrNSZV8eVbnl8Hq5pxPBBkrtTbq8G9W+L2Ss9e3x+OeMJidiZ7SABLBtDyG/QVjT325qbQZmW
aiuMFc4oD5S2qb3RwD2aZBg+/NEkUajR0HuY/fkE8UcNMyacarcBatzksXgwuB/+1n1XrTVwSd7u
hSN1mG5IJ03D6dI3IVHt/tbX2t44D+ABvX0ba18N1zlK6QuTd1RIXugUF3HVuDoWYAKv2l4CAv52
jiTIwDGYI3M+AK7hsEhh3DGuYxTPGx7jCaBrfqHynl3vFucXq1ciIqpNDJtHX6FCGJ/Tkn1n6AIw
3gwf8K3OUeiZLLJaeomYthasOWeWR13AK/O1e5iKF86M38PcS6cciawY7UxA6rzFg0fxaA2vFkxJ
MXXvoNWj0pCiDRCh8J+AK6LibIC6sxRZiWMn9CbQqvMXdTpOqHZ618HzZB2nsDHQMZDAYffwE49C
80wdwSdww5G9D5gwA14w8RW92oXexNmYLvOQUeVlKboWQBkypSXwM7/Wlxg8FkhE3+1PbtB2Ju9t
79sN9yyoIHsNFBH6MIWoZlU6SmIL/lq9qWF5DVIcSMGVYkaq/kKRX9NeCUfcGiqXg3rOiVT2ywwJ
SCmF7CItsxp0iNMSkPL7T6nPJSe/OeU5U/xwjcbd1dtK3u86FekfaUs76zAzaBvRa4T5cec5AGeO
SMqTxO7mNPSdaA6ckLgovt2CmXVccLXMQu5nIB2foSDIEEYKf6U2MrIsV9bd8jF8DDf+G6V01H2x
2DI/w1oKco9G2fA0/J5sprz0XdiT6sCW3JtTSm9OzT6HUtKCbu48uSxO6BB5tBfef5y+aDqVEHfB
06jk7qInjbDu7tWiYft6dXcMqZNaum7XaKXbjaDSv3UAB3gCepzRBVxbb46o2Qt0ifylkIOsJnVo
tNG6v+4/0YUcvk2jHE0S4JsFGOTYlUdEEZp2M6aV4LzWdecRncGiNAn7ggitZs2FEeKJypicpguN
ausbYxDcVQ0KcBzUNY5zIKx3c4CrLIRVB9QB4YW8ybCrZDqUi0yOedgVZfajCsNM3Hmo9Ohgacpz
DN6LgCzoDfKvMG6kx/46I+I5EDbd6gzguaAWoHuslOW/I/OjDCNPCvu05QiyFRKvN91Q6oao2g5P
AA1raF0AwLDRAyX3xuLepG+q+RLbRzlbKWH+PlY9lFrMOdYbUeHvQ/r9L2h6eivsrlrFaZeLPCRP
l1ICtKIZpE1+8M7p2QN9usK42j0v5VwP/ce5+RoOq4Qs0XH/KpEuId5YhdQIEcA820ISN1Nd2G1I
hXm3W0CqigZncgn8i5cu/x3clY6RgcVGYon7I94KM1q+vWZHcpuCwuM009fwuIxsM2XKCy2nEX2T
s3WijLRgRQ6ftHa+9IfQQg9LxMNAM2Gux1Ocp/SJFJxeIf0LkG2bJ1POSjpB2kR1yhUq5nDVgXEh
JBDAf9/2QG/OiZrl8O7eTR4TNlkDlDhnd+rrbrXLEisOwYTUgE4bjsoKTRuiEbCkHrLID9hZT3MQ
mWZXSUaFu1tKPqmI8p/AiI/QUJi7iANavzgfV/YoDCbNEa2miKbHinJ7Oe/X7pK8eKIKpEekJsOO
N6uRDpQplAXAQyubOQKHONB3qDptsg+UsfGPGql9tQdk9cAuZGQPXLdhL9xRZAM7+vsAIqROq9jA
vrtVQDYgJ9v3P1bi8kN8uVjg4SP7LzAVpY7gvyY834dVJQvsdEpBg63OA74HHG6kuPVoUEwGLIDg
FRUdMAKyJQF9Dg4IQs6o4PR16+mLswvA94GWWa6JhU0MkmprDrETE48jxdddTQ1tkxQU/vqHXtM5
/RrAXwFDSTHCvrxcLFWSYLD/kF/jJJuYaaHQApPfY0pAowZK9N39EJvB9gLTfJPuRu2eqvjezT/C
1WDe/+FR3YYzbACsOo3GQ2+Tql+6cytZPS+1AeX7FQQuJA4cDVilxVYwMpKbZUdkQme3FxQpSSsm
AKDdjeS0mk34gDy/c/BX6l/fViE4t8GDs8A87hlHaGv0jkF70oIggYfaC1/M2v+9rDpSdAJiUmcP
3Aq4Tniq86rfaEs7nBS81+D0iuvwYWzDf2OhQ+sDwWk6YFY1RxhvWgXj8/SqyHgh8kJv4sceKgIu
fJAFUbjzo08AvhHIUfeQ075HNp0dwsMUaBGJ89E020XnQuZ3myuRoxPESO0dnKIV/vL+5reWCG+s
MMEpn3aDg4cdfeNcYJWRnwXdJVEGetfOoXgk/39EX3oOfwMU8EjBGm4zFQo7YGM8WjjxVL16WHlz
q8iAabSREEIgMntHmwGF4ItUhEc0MVgthl3PqAbntVFptBsUHGuOeCXTIAIFJkMIx/CnG4EPq2Y8
jIKSWMR09p+ARjbIUnDWareZB/4INRKAQnhkmxkm6ZqryAm7Mm9Y6lpScyDWduXbn6hdgyQs0HK5
zmApM5Vt3wK8nmir0tRlAnChlefQSqXdLr0ksDkzkiVDwmoI/mVGtu013y4UkhVrmAODUvvcu3Nx
qC7Qwk6byHYMi/nJqdhHlFHLbtUxhpit/SDDah2hBglXZMCppenmp1NpP+BshKX2hBMyL/qfZ7hd
ftNmXBtz3p5mR49X+WWkD3HmA7sgLTd0Y0mfwCIdXaONFdnWtcKwHqu/tHXnR/fEWu1VyHfcJ1g2
JW0HUjuAaVgnO1Wsd94JW/Pb/V3WabqNSW66px8DbB0AS+hMuPPVdj2rnMFtoXqHFYmZnuynw4nS
D0HlkLbiZo7GSXJ5WWjsdZvRu6NajlKmQ+EWk/44+54aqwX8c7aUgprsPy0LIbj+xX6QKvJQxP7C
DyZoRkS+5TaqdDWav0bIm/39m0GsPKy+w+3ohRrqezaUOtO+o0knElYA6zaDQrSO1RNs5jXrfW6F
h6bFU37KsOcypZ0WoglSZErwtPrn4TCGr9qcGQHTFUnVbNDckZwMgjIwtNE/piV1DusjZmNv0knN
Vw7emRBPkRCUyPykR0FCmhz6T8a3WGV10E5mCIKFC7GN+1lpfSGpriOW2yHcRmWX4o05VtEcN1HX
uSLi9LSARIjtXk3ljQVc5KeZkb5lgTbNN8BKqsgBNVl/IAhsCKg12jF3Z09bWIV1JemXx+KtJvsS
f1XM0NCi1xOwtEPuJ497lQApAtRh7ZjSILNjQbQA1zB+8JoNdTt3bAXa+gzhQKeoxIuQmmWXkNif
Tf4p0bkhibjzsOyQGUd7nRe69VQFPdtuDprQK6cVJAG/rI+dtZzzfRaWFah8xYLk4KgFxg2HrZMX
0vM2PjAlTiha3BhqUNyrnoeuVwMWmTIlsNjJn8CKqXsZWF0Wl52tkNheVYmLtTbKWRgnoSgLRABa
JeT67dVlWAurTUz9KYrPBteOyscbBeSjUwerglBZiI0dSkCzAqy+oo/hL0Pffh2+DsrR/uOD3UDr
RSpJbx1kCiGDy3knJ4TWtl7xh5F4eLWJUwUJRE7amZDz5o8GHPybN2+CKT+hxd/+4GFCu3d6dTez
gKpnC1e6Egg/DegdkP86bmB5DlSWYv1XGm+BaV/NAngdeIlKH5v+UvOVApMJau/lQ3trS8ebDi7v
gyy784fr8LzHUSgxEGLw3pzTfKQOLThLwP7UhgzfwvnRvLr33pE2o5EhYzOWNhUqVPaYaqoOaIwm
BPfUv4Vn2lEUqlXAmnUERli3GmAV3VV/OJeJAt/JZAVY6BpYKZZXUTNvRjQZ4mobhJaa7eYQY7vg
xv57MqU42ey6PXch+2RCmx6rVrX9HFVp0H9gLpPOXsLSnPqXGlD50ZddI9eIJxiHU3+9RlH2ygZC
AudGfJFAJsg4Fk81ezJeHMD8DKnKR3fqjaZVBI3LGNn70Pe/U8JSOxtMSapWgX2HkferBX7wPHOc
G4sDhba7XwGLAxXRvUbvtfWAaIgEyLpzRWRmB8dkg6rNKqsTi2dQ2qX+AjaKBBWNVIRrNAHlNxSn
nBzgw7TJxxSsh++/RyA7WF81VJMhuyzLiDURRDwOdGkLbq2Jv3hDIELlD5XoG33CzuC+HDBLfjIB
z/VsJmmcoN/AY/UCCo1acPADj5YFt+onMPXgKV88A2QO9BrabEDv4mbH4Iq58xyOMRr/ONhERYRJ
aIH8HbKvdZ0bfQx1H/BTSNz4xcxRLPzJ2KC3wcvoXVTQPvKHznD4+EMuhFkWIlC/KU4perXR6Orc
c6fc386PnQLIsRJNoXZzeM3J2ai+zxn4UA1NHz5cNYi/tIq2nvnJDzMEaMj6X9GuY8yaAajrddZw
B4hs2hBqbkP3G6whcVTcSrptt86Z2Gf03KmPzINzcc4s90KAaIO7DouWKHIoV0eX/I+iawuN6q+Q
Mrq133SD3PaGvsAXm+Inv65Uq/WkGX+DHUZXCeUi1N5rn8QkZsbgT5Kdj8PJJt/+fc3HpIUhEbsK
ZSeoSCuYIBWb5P+GbeOsCATlD4vWSq2FVDAAWHVkV/lp0yKVAyw+KgQHeBtf6qGR0aQMwlGAfBFi
ZXAkwSCLpKwkla4El2jS3cHV4bnhASAiVP9rF1xAif3tH1+cMTK5tV75rfPydQtueY2k4Ri85pDq
nqkILJ/ppC3u6mLHNA6B6ATWPdUC87QFt4GOjUW6u/VKMDjjc/piJvvs0fh799Zg4zPIsuYbtAR4
EBUXNP2fPQ1UYUky17nTdEOxHriL0zWDXq3OZ7x1VUwceSZMx1Okzd1XTsGwydfZNoPoQkJ86Rw6
lT8C15inzGOHI56d5iuzGZz8bVv0zqL1hLQPdyKBdxf0yOadc3rlxjBTJv+jNSflAIKeIhFnkLPk
g9G/hWtOykkbPMWklZhjIGnLSkflF7BjsVVZABMBKwTclS22VR7TTKpBeSklZIkYsxnwTmcWs+0h
S+Bv0ytJmIW8TbCD0YIqjLm3qeoHQFSBmqNnSUkEScW6RKscad/ZzWcS5J0N4m2JlcL6edJ6xPCj
R4Of9J1E10YZ3931AMdeB/snCi3mfdAkm7JftOsYCZbogqxc/beeQPOldELijsl1w5V2AFxDrqIU
A7RAyoBxsLNJ1nbRw7326BLDGqOXd4yBNW1xkJiCN2h/R7T9XnCfIcUUU2NcQ48AUbL0zoFOaUqX
H6TYFz0sjUykeyjI95seQKeaiRNQ8U5ToMdhoWYSHbm3Wky9DV1YjI3dI5Pz6ePpNEdnTN2tfczP
5XvAG3RZx94b1vu4PC2MVt3ylKYGjfsX587epfln8wA4BWjUFZy0H9OKJ7eCBI8YI9xvIju+NERM
4vMfMMiNx3QaTSwl65wFfXVOUYI+6MB4rB0moMx37GrRNLZpbT7BLQ8x5u/o4l1Lzm5qgMburN9B
pfN8podBie/FJg6mw0pTuHpWG3FcFfITKc38WQD9JeLYFVeQAL9KRvw9rgkEcLnEanpN0QuAJMBZ
tfigpFm1YOJ5K5yExyuLUS934/k2G4s93c/V2YIixFJl4O0i+eJ8BsAjIOx9rO6BIxh+AUNc5h1C
sNXQz3mZ6dzoSXKyiLeyAHvDA0Jx5SUuH9Gq/R5+QWtKhHNJ3mv0kMF8jo6zDZM2jL0cC+3RMEb7
Y+tvlk8Exc7DD4KVGPxyIF43LcaCDX4d/q7WGoMw4LNIvLTq8MlmAKQ6leHh79AmL13nyDTV6Hmk
LxvHY3P1NQGLwciF/cOocT8rTQAY7tpsGTTd9rlgixvgh4hPoUM4KwYk9+X0sKyPS93+BCYBiUY8
lGKLUOCVRM0JKCWoNKjkEoxVxyXSe2WMA8BG8LxXZIp8tBSRK2lW0pGiOQe+9YBMyjFaI0Fj84Gw
n+aq6BZTs2jK+WhBh9nS60bhmkkSx73wGfWM5aEkUnoQOhYfZohyc3ft87QCIDbMSrZb2tHgEpo+
6VEjMky2TAWx6VCfEEiu2+gCPXESpnWJUxiOm6QfDZrU/4lrgrQrj19pyV/TdxfWpW/1kfSSvuI4
MfpVG6cA7DpnheRwoI2PFB/fTZbonYlF9m6KpunDmROVGB0AwgUaT4YMIUW1oigXgGBHt+nW7Rs2
cMdQgIBCdPFW06+UIott2Oet4q9phKmFQJakxfT9OIhMaiJ61ZRuG7sOFNersgLnT4Ig4QzK5Nlm
HzTmZFcFUoaQ+0BexF9tcC4b4EVKeUY6zwyV76AQ8mhSOoUcUGEYUgoMh5VW/xCewFHgeEq15ICz
Q1HnRMK+dWEVDQCsIy0FxhXAjksLTt3DME2hRHlpOr+Ry+ud15G8W0NIFT6gFg8VvCrg1jT0PHVJ
f6wNbkmNZctUwIT1DeqT9myL5zPnUnkX9L0duBG0/aWKjvyqCwAnE3bBsGHWwK0RgmiOFbjpdeeU
c5qN8P5gj/gkN0Cxa1IjKGiaZZgwMohRVLqMrSmRceimzyD8xXLrrnsaONAqFRtIfdOX2efjCFN7
Ekmmrca9PolGENwuLoahSMqknyV5IMTQrb24hJA6s86sBBwa5HavIvmFOpUynYoBhK28CXq1kp/o
3V7YIxmgjhlCRMfhFqxsd7KnfbtCPuZKwr2NQLBXkoJ3nYHkLuEnzxD4rzwuhEZ8ptSEp0omCpDj
Q6/I3kdGvOpvaYrWqLcpOekC08Ugog73EZgwd8McnlyS0XkKkMKjofF2SP3IsTkwQFZWP/a6s4IQ
OiyC5usbMSKlAarLXC03hReAQ/gB1+8WUy/0XdJP2p8v6U1TV9ItkOG0jOUNIAgxqppxk61fIuw3
ZxXw7KDG8b0+tEmji0sB8AEg9ftpuqS8+2mR4uBmJnEMjCU6R7UkRI0Jhk26GUwWdG9Y8lwFxgYI
S4HlvA/fM677sQTHiRYU4nKgOUnhh1Xkuib8uRzswGFe8+2o3jf673yC4GYZDfSJawSS0m0Ot519
pznkgp/MGxmeUwRADnhyYFYD65pf/hC++/Qxlg1QBwtQHeTn3KPKkCIxPfSFtz9HBawQns4x0u4w
aK8g1UULRcW4Hh8sjzIhnw1pVbOa9RxdyZpSiipqSXY320atKDoWVPnHoRq80OiYFj7QVNznT1Ag
sqDkGLc23i6UJubVv7QRE/1GE1DJuomNZAL+WpwBdOoj1QVjACBoTUkt6wgg5Eg8x5uBV3L3wfhb
mHN59eDEFmOhi3wEat2Kx86Gkb9Eczdu1vKdaZKhRyIUADV3I0SvFXHFS4A/UrKD7EH0lhy9e0zO
eBccVEnp1cm0xEtk89hqobnCLIT80aD5aSNlw1TW+cwF3ap3mm2cktbUw0jZVpAIglS9+MSv7IFa
zMY8AIrt3/0viFjKIMQh5hxeDyDoLALMTZg/bijTvihy0sZf3tkKZE8oj+m8KtsIxabVRXP6JSPF
9AVnNQTT8TxpuZ3Sx6TeuLdmLr1fVxrt9RFDMuSSabNSEG4dxLH3mMNgnwYfBvoOOOg9EGS5MMi7
XnhdiTY9wClXrDddwCZHJ8DbTSsvwdO4JuB6PaT/MU17d59J/Q9oK9g3RKX8NXqy32jf4bKugJYR
FEQ2U1yiO8qmmzbXdOvXMRm4IjAcr4EtJ1RX0pKUoz1jcybU5/kOxguOU8unPwnoOVUkjseak3i3
8KQfmzwLFHiF573Pa8PKEF9wHrmg7RS2UDw2WIXoQOGgBEosjC47HxHrDzQnQpZ1tM6YUiWJRYLS
n7NElh+etDpOTeKyIgZ7ZZKusk1WDZTQAf/ljSQ8XeHmwOrROxxYLcL8MYKi8DdjrWAEUW3hcSc0
UfmMvPCIQwlyk6xP/Vcacaxcu9lahbsMO3rigVpw7DukcnGxX96yYwf+1cStmqjN67Z9kfcXWWaT
6c7ROMNwCLnvaNfmQwWKbpTgVALoZlecJ7dgwxtLI7fBPKXR0q3JvyjOCvNPvX1Frr5I3++flHLO
6FgCsKibR7IUUCIbx2Mw4oCtuY6UhsGvN1CblYkPCnf8gHZMxwjQN15VfEq/BOITcRqei/59UD+D
DyYTJhqBBjUwaISh9VEMP/TftAvJPniSRG/wwfqANDRPfeI8qRENKdKmD7x99O/ocBIvXuRdwzGw
6H8/RPLySkj2ubzmnUKLBGzMFJCTE58+8OvBOaf47xeSjeLwOl+1iS9XAlChaxA4jVSPQAJ8JadO
2PvYY4Ooucse7c3RKvefLL2/V3Z2VqTx/VL+7r7QCEeXGTkMNcTL5JToUZD1IcUszeujfyUan/5o
ongsGAJ2vzKUKc0+Wvtrn7OaZYjyOjfk+2/14IO2WuGD1nSqROudhxPGfl5dYnBdooPn3X1st/MH
3K23WhqiIqGJSYGj5rGqjIrzteqgSdwmq1ILoTnjVmjFlVqPcf1kfuh3eveXAx4+Je6ck0MA+hOo
Ny3Vcr/OWscq4usX0Afo1qJiXBhMp7EeuyzVEg6oK02znSTbWZs3biXOSDNL4vcco/zWv/L8HbBN
wvCB3yNOHIkcqI5AFsTv8BxcFghrqjG5BRXWQ6j9F2YRFM6z1qLjQ66BZbCzdwiDilmIrxDx9t69
woiAyREf7KZDxBWYHkYr4ajmjPedlVcDDV9m+XIHohs7Y9/RcqB+QSv0iB+mNGDpSnCK/FuTaDaz
TKdfoqRYPkWbU8WVhYBCWjUowFQ5YdaWzZjkfJmiDVyAdRv3GAJ5x6uiYWd+ntA4FoC1riwxF64Y
RCFrEiQeC1NvRInX1kFFxvCLNQ2PT4/jBycIf4MFAZuArUD1gZxjrJJV8ZSvmQ7vrOqB7isfhGkL
8eQ5R3PRa3in4NzV/0srXP5IpOEKFEhr//6PcFxCff5NnYvpxYVpU1LhjnLP6thtfMZ4IRPKSx6W
GI7C9hqxajrHZyeX89WtlZDYP9zcX/jwusRi4Pz13jlGghUOAzG8sB+k5cy5wdjty/DDMjocNfEl
hq7gXmJEVvk7WQFgv2mJ44K0vrtO4InhnGJxAoQofSHg2sTnnONSBg2ctcFpfO2icnqGpNs7BPxi
DxD4iZlMKIYVWtcKtP9U9KXBXWaLThs8eG22MpFWv4M6J3jrMZCwPTHkzfN/Jzl3RQ80Q5qVVgbg
kAz/1EzLrxRC8PmBFIVYvjN2f3Ocwyb52XFJNoM+Es8EwhhuLDmIaQYZnIlkbGR6zCRaOes2h12C
ogw7iGOARWDXMZ7V71O0tU29ShrbIgjpGn6K26bYMJyjNhHG23gKX7qE8XSKpR//zeOxlvkYXX5+
J7TSe2NNrDtc4XBM6TZEp1mrjGaWboA9xhC1aA75cjgc//xsFZdZFtoMpK9fK+H5UueNp3jcis3F
5/7dHy4AATCYaiu2DMAh5gVbJ8dJmW0vZqNWLNfOt8uzgAvlcvOE2RBf5y15+f//ynNUsnM/yXNR
YLnynf37GeztXZBnOVw5lhbxgJ/tZ//Z1trZv8eEnSFxgg+Ds4Jd80gsFBOcnEX+e4L85KnzJR/R
tzt5nmvtyB9hFfAw3TUJjb7Cn/Voc94VN1r6IGxY+QH9PogSL/n2/D41Njx+8n8ffqEX/ffXjbbe
OvNxoebVrJfFLKPDxofOk5gL+GAd/Lstpd8n40FPuSm6dyITri02AqwebNCxOYEzRRhkUCPHOJYW
Jhc/atIbbbmcBTQlPP7ei3hMxNSV7q17smNgI7IS/fUTr+TauQ3J3skP3oFUD5cNByeAGzGAqB1N
YYoFnz5PWqtIawkHuvFY6QRi/OXfCpGTCwmjloV2zdOXLPmd3/UCzhf2EAtmmNB8d2InHv7aHAZF
rIX2XpHMmebJGPxZPI4TApOMKZsc1i/OzXGDBLzGKSCPMTB8kx4AFepsUfYFpKM87TMfoXFnrtDj
P0PdaHJCXAKqc5hwq+AUNzOQy4NJdIGyCy+CYUBcpEPVWfW+9E2YsscGsxr3Blm0Xcn202KnwiYW
YvjVadi1zMhrq9bVq8RbGBf+N61aZ3w+EBok/NM79uovVAX5IUyn8oLdWvVWvXLnBROmdw0nz5S+
Jegw+LgVJj/ke8Ql2Lyd3QJuqFP8U9hbBcaowc++gkQojYHUhfcpbc/6qFSyJV74Rt2u9ZzKebHi
6ZkeEMNfKA03Rn6OzeHiOJDHcl61P21RwRCAtib5JMKM1nkG96AWg6V1Z9BN5cEBPRoG2TAkDwYy
/Ag02kCz6cyUshDtaadoUkk/wKTdQFFA3sJmVJxqONf8g5E9iqexdhJZi7Ysir+2siURA2WEQI1K
lgqthnkzlTMPjsiih2mkyku1jqBx4sVQJFWvkUuw/tj2ijMfk6pJuwwvSAiR5igCAsV4yb4Hhb+j
d4iMLia20ImlqXP3jA47wddtWCf8GfZJAWNyPLOSVW8/kB+jMdoxUYa/iEY3rvecE3xLhpMlDM2D
eUBZ4IK5yynGAH6fHNJbhqSP/2g3yEbgJaZrrvngfbHs4KKgrN5xvnOb4at9yS7ZDrOnRnh2nhhx
1KBL6jAh1/Imy8uNw3Pb0c0YP+ClirGqez0PaYh4H7gEfXmT6DTXMtcBo0G9wEiovZN0E5KrKTN7
mVRMYuU9VfdNHv7mezAGMsZn8uoP3h3QY51deuzCAx0cu4iPW3vrjPWCSgW9bYVzf4d9EqUqhd6m
XRue2bPBa6kWdjHQcGoDbPslPn0jqZKtkrxK0p5eQ/FPyHtcXpBUbp/6peGmjUPq5g8yVvIc0jZo
diuJTg81+KBMfWiJXB06rUKJCK7LW1E8gFsD55HSztOiEJMLljYrgMXCCtIpoxVV4HBTXkVAsm9Q
LIlriF8in4QG8rSBOGn7xmYjj7Xva+cMwZw5MBynK7u5DAFp1fvn9vUCZ4K75X6KbLrYAmx5Y/6U
f3GpjbXsjrO4Zl/QcYasCOGAb2i0DavUvmIj2miv3Ga7AJyykhGzF+8pHHVkFzID8iRLyAPb+hxM
OgwhKG2DbwjOCfgrp/xo9/K3HDGLzHVthi8wNLoq9JbSWUNEzDkzogkC+y+KXB9qlNAPOlRIZFpw
YkllDvY04XDVPVmFYyUl8qCuEnenJFoXZOclJnGF4cH+IKP855ignUVr+edpUyaOSn+5GKh1cltC
Uk4lp8ijsZnJUr6OofmKV0539ugjE8y1lcz4iFAYExbKAaQhIYlXxSvwaBjybQ4bvGA79Y5o6b7v
YGgWxY7l577v+i6ywJbbccl+fA7gf+eWvN5U+eskXBBfmdVcBwW238p+LPx8ejPHZcalHTnDSfaU
sAJZiJOIcKYWAh7aaPApeZP1rJK8m/ukmUdYmL6YsBftB5qJT3PHjWFE/A1Z/CScv1YLRrPYv5EZ
bULSGhW+u/iIvjZ/e3RO1CQHO/fJ0DYwrZHLcl38Rhx5dhKh4DkI9pmqcQNm1taVO1mSjzkev61n
CPdftWMREMMBxOeBTvudXnepu/r6r+DEpiOI1rpF99sFhlKPJ+N6rbVm+bk0FUszLJipNQtsBSQF
EDcFAUnETOtpE1RHs3ufXWcgLNEduN/db3If9m/0F1PsImNS8OjTK4IFBHrU/fTO3VsMW5p746GV
gtD/KZZARDOD3hzhbWbu+HfisE3C++A5QCeCEwQuOI4IRgdjCPtFaQK5ZOffnNcIoglUC7bXY1Rq
1/2rHgAgN7wFvM/86t29ewgV3bmYi8WMjcCt2LTA8AHbdDM4N9TVCmu7NrAHF36kjfscE0dry5AG
aPlvrclWChr7Buar8luUHVj0qlRYyU9kS26tlztVJMTBg3bPg7gBcxXYaYuOYbtkQYqW7ypuqdnH
pnqnU8n6P+nQoKFTyr/UuS8mxHOI1Mtz/vNJEtqAoceq3oqlJ0BHV+4ZKEK4Ml9dARStuqu/RqKe
7xjSSvebHGeoP0THSFIfV+dMvx8cXDNvRECKfpipAvSrbYTGfbdMdcP5ET7DSQd5S8y/5FNxHZCf
OdfpgYLltNjR5R8BqZkAyiKuNTxEX2o3UFEXYrIDh4Gr36BCTnj4E1oAUmpfeg0OuSUWW+IbN5LH
Uh5/fPrN36a/6W83Qhdfh6slc4pKvvbRUKqmHAcrZrHdUvJG0CQu+eXs2znBacX0AxsD7viSVUQf
soeQUnQf0tSluVVNGXF9cQKYINLw65ik9FvJqsgJcCvEY+rlQggPH+T+0O0ZMKPQjWiHRy70hIBA
2G1ew0q2nX5o67OwPqP6fJKfw1pW7lSJF1qW5+TClHRQXOAJjiC7+KAhlopsffBDCxWJ6khJtaCO
3TotTzKbAFsoIkI2Iw60Vtk8DUN1NLY5VhG0aThUODoMerXr+ZO23ptuHvu8jUADvVrlmVd/laFk
QId2WBpipotMeLeRaNq29QUOY3uu/YJ3syFPMO4I53CNEaXCZxzCbfTArVQDHgYtvnDhEAw751II
x7A2mtjzORivE5am6wh0o63u/09yCpii/Z1fyO463y5gaSxQNa4FGLpitDafh3T+qLx1VmIHRtAm
DQu2+AIyX+Ac3UeTWH1pLQS4K5F+lY8dxW5ZoJXJLE4ICJznstLSbaONyomhhgY1d0gBjC2lDs5D
SqnMDcVv2tV3qp1KT7NuYkc9pUrpNIG53oObw6g9fgIlv0FHAs2LS0WLNu6+RQSmMimy9esWvteu
KwkYZED5ezQq0Ejd/awy3y09yC0nRwastkjdRJ4/WPxwteUXiRWdbvsklG11dA0bE2xM79NdvLZK
7HMydbKfYqyLwOSUI3ZtJe4EoQoA/ldyPXojHwykmZqHKKLgr+0b0U7nMAkQU0LmIJRWi2wGEpfR
8uaH/yiBm65yASItSYlSHGjsRZyZ0MqwAdqkEQAQIOO2yjOcGjC5nm18vULa9Ij/+gXgLCuaX8sb
/IoHdToKHCYvN36AZ8ysd8qwnek4d9yWCw04qo0r4y+n4DeAWshP5DsO8YoGBjic3xFPr4jWBxIe
1hYMP9I2OLgNyBbbn7aUA15tFerj2KK1wPzi8hOSix2SbQTIXduWH3mhD1eQsJmUU3WX5W0as0BJ
qKmQEUlWY41DgeON577iE3bsoD7Yw9ffdXq04PhgnYxS042i9l81+nsAR0FzFdkR8PWQcSLEGp13
cAbls6cXp4kTC1I0Uclc8QNmW9ibCOmjkfLB0Ulu9QhPIcmk3oiStzo9UGW37D72GRJNwKRw/ySD
hPadq3LdcpKfeH6GVTu0lKzRCGSNcBAjg7LgvmF+Yz2O8GQWBL9kSnzAmI9cUGa4W+uzOATT6b8O
h/RNNCuRhrrekuOJBAVRjwNvCfSGfPjbWtxGxe6bOu1g5kCx0OdxH5hWq3HOMHMgndOXx6QxHIZx
nJA9cCKq40VXIKG34ACdAHkBoXEJQFA4GDDH1gfBTenAM+z7rIgBgJ3DD+mups4A7skesAjty8Sb
IRyWGZLDcdcMeMug/mAS/74gutoa1yaN8oEQGkgXlYkHsr6702mXNVMB63BE3uwis3rFA+JEJDMS
8oGs3gNDDZZv0vsy37paH2o1mMIOwYnQVYc/vMW+pOAgekAlB/ITQPCr9YIKb9hSEAXOhgWERH3A
UnclrovMAJRi/E4+ri7pFO4Gp7CRT0Cyb91bqF8CY0gFFwhL/PAmGec6OPI3JT4SQ425IWAkUesX
Fzk761gj6hMJirjfOUbTRBqRUXbwaBAxK7T+1WEXAvf7c7AFYrOPqin4aKeOeIpWH5QaEiEAr+vo
OCy6QGhBrSrmUlx4oUAOd5pRleQJPhc1a5diA6C0BEl019Eqb9Vp0SthuzEQt5h/W3NQAI66BkRi
Xisytb6u/wuHxfY+6jOHt+s99M7Em6YWnqfIc6qMQXLM5EkTvnkhccski/sVSL/8A9WJrY+oFG9p
hQiPAeBo4YtwsvtDC7V1dcfGsah1PNKrmOe8FI0vdgfYW02HNOpRr436EscfhixNEM8qjnXOTdVi
o0sHCrKj4q/5y9HhIYn7KGCGZNxYGawkDRjUsTeY7azngKaZWE1colFY7dPLpE83Hmrab1kOUlMN
0yXr/jUflZopZyeIY1W9p3Mkl8Fp/qATpTb5lNb5uUuCS/Ti999UsxSSe45vO2zWUT3CbgV5q99E
q2gizUf9NAQe+epT/0bPhPwchR8iK80qPoYOQVp82rBNQjW8Oes92ConaOWkqgW6uhwydGXw8e0x
r7Tvg3tYIoZxqNDjYuurGDkRIt4MIA426qpd1G0s8l/yMAml1dplX9gxMoiedHh37gR0HYVkOa9Q
6EmTlxswKz9gLHHunQGeLUhdRHWd04mkYamQi/lYw15xRAC4baFVTUIyIw5Gnb1KyQJHmvq9HSXb
0jejlPRWKbJCLrJWvH62MU/D8vzOqJoIxfmH4RfnQMKU10V7jpRazVEaB6E67yCtSdGRDfKOXUn/
qWqHk9Y6M7XB1jpc05978M4VigCHqSBmbNvuabztYksb1hGt6ERBD4GLls3h07TpcdR93MZI0tu2
9KstsUwlztI1zD6CHwYfHaPZBWLuxFGODmSZGmF5scGOu27988sZjUjz+aPdQ1hUGcIHTjz0YO6y
nHQpnP7H0nk1KY4EQfgXEYE3rzIthwAJYV+IEYM3g3e//r5kLzbibneMkFrdZbKysp7EOEPECfrF
EE/AZSrtF0fhjklQjfJJ3onZnhCH8NZAbCNASJao2dvEvbksdcFt0J9TQymTRuE53FHhM2DR3NXG
XhGAbJit+/H1TqjvkNc/7Cc9MuhvoCSHQKVF1slV7J7mEbQhI5sz/gmfSKFfwmzqcrhhNOCYgJJD
ErmjOMJAHPc1Kce3SX2A0YAcQZuDE8+oF6YvATV0fa86kMKWLflDGxVAo44z+Q2aNsyhj44k3Bux
bVCLE8jVh9ABL+Y+aqa13p3++SMNOLRlQK2sQqlax1v+bMysw28xcuqDm5SL+HB04PR9JrSWR4SK
lQAeHt5HvCRF5RcnGvxN0D9eomMx/NfM0ZBQmdhABDLwthgDPRuQscB1QMSME72UUqFoE6i8wGoQ
NePpFRkCC+gLLnROKiQhGAsQOs2xlfPaxrVeY9LsqJ2WpgFc2QyGzheklXVhPKxdHhawfRhd7FzD
yvOjuQ+o6ROwU1MYtsYKvqvwLkDwuDg5S1jr17pHUi7ChGFCy5v9q1buE5aNZj2R/2806ZF3Bw/A
LmRYjrSjMImOfspx/MDwDmm2sS6Dt0WnOx0OqJb3aXfiTeKfcGMv+bWEUN5C6KBFtz/KR7gldQU3
8UYX3qPUg8SWI+5GbRnR4amY/DAW/fW09MR91SDELsXvR2U2FnOjQI9/leyJV7HG18FghNyIyhGz
VpBC51MktLAC0/z9ZrsdeJkIrSKuUEdhptZruhtAKYd8CKczesGyRTAPcuyBTjtyAL9oLSVXA+t6
Bf+aW4Y8K5GdQiAZlELw9tHT52+SeNiy2dbTdXhnLJG5LOqwIdHc1Zrsw8/gB9V3Fz0IfomERNw5
6ZPorRGQ+OqJpSdB7WjnSMS0awg5rXP22fP4ixZTlB9mM6TLBVI9eNHThdxp1mNJ1AWfAEszILXw
T72a2URn1MUYlQy8ufEvkCV2UYPiVVDYUFGGfcEc2L/06clZvWAklNo7hm+3ZM29CmKitfYqgl1D
+Vipyz159F79neqVIeAP3BdFdVdmIDai4qDWpnhEqsx42vuwNZ+qVqFan6TaSvhKyP8Q1jjKX7YP
DDo00N7LKjukQxoNe4g5EADZ/efB27dJ+ypiHh6zv04ZfhS2xfqgK/qm0N+ggbglTu9rXCjJM2pg
LmhYURdrekxfZSd/pUwJTu5ozJJWDmlR2A3XoBMAELIXb/cIv6L85jNO7d0Zv0emzEIi8mpO8Dyh
KxiAU3CKlX9GxxZqFDoasIyoQrh0DmXVuNKHhqZR8LTO0RD3ZbLOGwTRUKwbPrUVWDuzc1o+9ZjJ
zKAnp14zL6QeCYjuIYyvhn1DhaTq3hp+DXlQ9nwVHSTTWCMcgIq5W/jDaVfuXpPuNKv5dFprpzp4
0zyAtdp5F4hUZ/eKDMLKftDpiNJEv/AY3siPm05503vUYor5tVundPwiQAdccrWgcZ92vXfMAded
FpBR/fcDYJjNsuLkxfl/IT3aDB4+kf5jtO4X0hed8HSCTlXF3SWV6BnX/HvcoBkTVwdz4NgnU7Rv
gHmBsUY9b9aekwVoKuecfGpDLCCQFlgLf3Cj7qIZmFXYhFTrqN7Qm0jqdjXsr0A5hWp4ZztTaREA
txp81qaagYVtyRQKHXxytf/uSoPj4uLc9tGmGN3AlEH4RCnHtx1x+qj1d2ZGGqkN3NDVkRBaZzSX
gqB0TGt7j75WucHFHjfEVGH5Q+iuuu1moBJvSxXo+pMoBY3TSXXr3W4gQQjvlfxsRmVl8vo41CAG
15j13+LOW6MLnHws9XtBtgSpAfXqbzxGREQWXeuo/qd0ee2c6FvpcBfMuP8RQqfbQtPkgFFBzYMs
rpQgxdS+t9cMJ2I0wSqgiTx9WEQfM6f624ApX4lLFybuWAxevVoLXuwA9BBs0PbmPTL8VYyiLAhP
laehXI04D2NdZ4yzLy+eA7ntFWkUIRrr494nG7sSa9rGIRjNRyN6QRDY2/To8Pgphb2bNQJpRaNn
UiU9U5DJjbwsqqbYlppVWn8zOfJTmP5oYh0x6MsNQmTwI7wS7gZ1WzDU3mZwym8jKloT6WQKToOI
8MYl9YTbz8x2OcLy2um/hBDqAOGNYkQQfxWKmFXH9V7JB0Cg7nDdRcP9pFXEx+CsgW6MlAWj57Dz
5gRSTzM6+a901a6Q+TI37ef8tAqoj81pBzWH9tURaFJYrLztqOEe2DWA/u15OWDcwyyrZ+zgT8dy
Q+qhnusFXbA8Klwr9tfsVzFqE1Ekruo+IPzQK33iFZYJXxXjvnuMhx4XfmrxBdWMSjozexqaLZf1
+4OsVGIQyKxLMIpE0vDmMmPo4q47D9S/9oIx6ClBH4Oe+fnHB+kXGvZymm9mCDD8laxjm2GmqMbc
XTrwjoGav6CVvqnHKRNhH6KxmecmF/UhoFxNUQ+12S74q2Ry4QK4D9gGKGQ7ZffWzciU8y5xLGEL
04Lw+isNs4ZsEtKIQLYkw3ZfAkKSAYNRVmnKhc5JOPEmwaHOQYwjgS2aKpDpratZDGD0TZxRh8FQ
QXUyPvgiqz1gcH0wjvRdOegr0EI3qHTpW3NqBFMekHAbUoOEsugmwDYPydI0XG645qn8A3R3RG4v
/h0PwVNMHT2rOB7iM9RjaseArhlbcserEcKj/Z1iPbIvCqFCfz0QtPZqWhRuiN29a3yk143jGe6S
tSmNGjOnlJeiv/jIbkYuhO9wlT3isNd43z1SHPxL0H/la2g/kkJp+7ai8oA2EGq7UIZKOFExYBqR
SJGwA2RIXujR2/wDDMUKFhtG1qk0gkXroLsyc1SfQmQZ8QAPXRNvhEAwAiC0024GHOgvovLsjchV
jsBTULPCNkAV3cmMZGY+sEMHvVftPi5IYr2Yz3aVFMG8gQBXSQoZzg/aGGBEZf+2s746KnbTl5zK
GREAQDf0dCymiyANGVb4jUNwhO9577BnuPUFH4AhQBlwwveYPdpvefc2+iD1fo3gQ/z+IpHkTQ0J
SIkvm+QO5cGrfaSag9VMS9iqYv9hSz+Om3Ep01FjYkp6DHFQKf2+DUYwjpKZC0oL4N2PiGVJyt+M
7v0CCxwsnLjKBUrRv8243BpUC1YT9Ij8TDUMD2EvhrvQd/TXRiyAdQIIfKKP9EGyzlysDsVnxL8Q
tWk6Xtq7m4CKMAPqY1AEtjebvANcD/AEo5EzMt3CEKwY0Wub6JZ/OHGwtJpeDZyngbq3RRSxgRUZ
z75kRDbgHzf7Ail5zMV2Xv2AEa+WUmaUTLOgHVX3VADmvxSCBPIUaH/RzAMqEkSUiZI6RCP7AqVq
9JuLql9oRwVOmcRLW/0tfMAaf4/4gWukZIVKgVPs/JOMFJWf3jBvuXZPL5tJsAcDwXhl+BsiH4h2
LQV4/d0sB1n/JYbDSr7xf/dl/j3ELQDiULAEU5qVUVG/Rn0QdEJsSnhqqQxNXHaJ6PdBbf7PiohB
d6GcSdknB8wtL4vkiry5sPhFygTU7bEjKhKzrB9HhIYpUZp43QeuBwGLivg/Fhu8pC8fljUiAQGJ
VGFZmgLiihpS5yz/fogQFw78GESf1EI5AcvfRXxOICI1X5Dtcg/hMVzFEUEdysTEMYAT7vx7qMAd
QtwnhkBg4T2Bw0hAC7RzCoTc5IAiQTfmr3WLJ4Igc7agbD4hS6v9p2Qgx7zBtSBtUsCKQZ0i2pp5
L2u6fHc3a1iXBCNyAbRdqG1FmRB50Pg8/N41qR9vDoBR3VGOs88OadnWpWKiYxOfAvhq9/Rqd4NH
JN7PPy4GSI3Q0FxFUeg/ON8MbOTPS6nHuqlXxdpVe5wEan9xxgz1VHgMzozSXpDqlyhQ8Yvk3lEr
asGDlN0kUeC/OXwNfVfEpKZToOwNvw25y7r1Wr5I6FnOirXBU6+7HyzjIdmFu+lf0uDvV5jG9E43
6GACcm1CrBO9ksA5Ys1Q7xOrp8Hc4VrwK5GdakrshPs1Q1ra7SeFauw33EhwNnajHw15/oCYVG7V
C6ZigFMVpp7cAshoue9HqjhcFH2xzNf29AWjYTqDO1v8OXdOvVVkstRrdHC8livtE66KCCuKMfh3
TKvmCSYJwit8ICp3rx+rfaP0sFtAKWlCTFkFEjy8uIJH6hYBmNsZtXuYYUV+FebO/8Xg0k4XlqvS
YipaV4pab7b89Bawp8cUipElY8tPpzEc/ZiZ7Tihl99K9f/MgKvBj4DLrcOwwqK8KHgxKaE25jkg
5VDUSW8Rlm3tCDmfPmmveLV5QZQMgmzbh+xqqLpbbM5dp3vrqWIGnTtoiVU4zf48UEADbSmAL3IW
0Khy2oMqgKQHrg3EsL95fa1FgkX7A30ddJjRRBK+6On5Vs6jIqItfl+ju7AXDKRS2ruu0mWpjnbm
WEVRAiBOqgFsi7guXryMUz8FOhirVFlUbX6hEQqMswjsIfhbxbCVgGDl0uTzhiPLmAHo7HLiX0CC
Hkt2JhX9rNBhHdY2FoX5gSz5YoHbQ+iog0qstYCIRYmgU0gJunEvLNdzceufpwU24yYRnLiHG9fw
oVZsohzFCaQwSqSNLUqOwK2s7wcke/Yz3LdpcSqjg7ujDoIdhXNWxEg/Vu5tRWhycsrxBYSDs42P
iDEtpRyW4pGMdmM1heMS0chYNOD6/+MD7am1KhGvMnbji6zIiKkagLQ6K48yOEYEPbaiu/HJt4+T
e7qJMmBAtjKdC2QL27FonzeGav8SRpCnMwDk074FVxo0rBPAGzEcGuqqtOFccc5/Sl2+HEbxucgG
IZ22GSwVPDuPPq4Rova1yEnfTzTd4JDKzNGAwc6YwqInjr0n34utXIgFVHa6RxXoNp5oMqJtYRZU
x82ngqDl/tYiHYmiMpuWAfmZxcwzivhPE5NFvqqKbZEpKpf2magi0EM3l3jKVAul6vejQuvltozD
j5LoF328PpvK7O3kFz7g3aXPcKXUiuPIqecJ4VFyq9osK5p7OGH4kJUPZzcv8SbpkXn5HxREF17N
9VaLWpoeI2IppmW4FyqRO+9IH5mezCFFVdwHFknFGlpnwCniGjJmtNdQHi8P4P6uCJGp7PvQfyBo
wEKDaJSD1m5MiQa3iexSy1bEtUaBOGkMNCh0Wkrm85R7TS16tsvjbWeTKa7vSC74pzZo+icEoii4
vK1+za6CUWvMaA+Cs/6nQOVt6mN66olfwKWRZaRQSPLGhF3maF/bEwp8CIKRNdANj6ACuKy3Ha7I
Fhje51bi1tFpMmkqqNLBU/IKydNBqMsuMV7xMZx87EYNead74P4Aev+h7fRuWYRBp1HBnpOCh3Ok
/+rOySd/JCQl/5SS3t/R7olrJUJk1ISY5faoxM58kVxZxw6/9grniuNM/nblG0/Rp/2EUOM2r3TQ
rGg/QCw3In4ScyeqAetlWA3qLsQ5a1eCNtKwQURHlfOgjMP/c0u9JoiQzhwHjhBPleRVWhv/oWHt
i+VQ/heGWNWB6K/1HlGcdSQlnPFSs5xmHlNy4nWm+U5L2l6tXaD49+FJyxdX9OfSUUeoUB5GThL2
tz6wM/BcvAyvvRfWZe0PNgYRR/ViqNli577jnZ+fsilt8rCIaDm0D9wWAOYKPcYr4waL80KyH5Kk
IX34AOtj6mRU6W1dytj37q5/GmwHeLkXrXA0DQckHaemVUh3roFySCgB8bzV6aJYR+D15qB1iT/x
2WmWxT7lDFDK31+mlEiEIhmg9Z6MZ6Fin98EFfA6JHnrSFu+4giaKjDOMDdpGBjDyIV8wnBg4aUf
s+6xopy2f4yFeJpv+IhZO304OUwvMnVC3u+AkZrliNP7ZzdUuIHbjw+Hq4FdwxWL367TAyGA5ica
ZiB3dnPIllQb8jErW/TGMYcKVmYz2Cyw0bbnXc28QRBWd3okEMppGYmBoyK+IuFcWQCU8DyJ0/6e
llfTG8fOym2Jp0qURQ8kFDaJ3UPkqnyLShp70Y2dd/It+0GEI1Ai7EFveLT9oayvvEn8a3zmdNzq
V9kydImVCBnkeK+MEsAZjBX4/AOTJbjyDJvTm6kPcEu74Zh8mVjICdA8VoEqI9VjotD2a37v8DBK
7PICjTREh/us6c0SAoG5qHoqLXLHU9IIUTjgAvryZLLIedVucFHwe7boleff1RRa6kHLIZkOVdOM
isXKzxuMbfhyoZiPoPyj0L3gwqvhLAHSvDNOiYocyX4xPF5pYnwCcnOEYGLCiZISWJAMoxX9Yq/x
GM5t4I0464tFkEPI5hU9OQPFZBxPg24KmAMLJCgMej3LS7sBq06zkJrW6Bv7wXlTO4bnOe6WXW5j
h5qLlqxG9PW3sZsHwo771dxoi/uu5I+aMlUcPfxUNKnqH6PubTsUKb7bUCA1HFe7pECj6M0GWwh2
pEycDofpO4Q+dFW2CzH4oMqrCD9TFZnZyZXxhjiQT1yOq/Gfu1q2/OGxTaIv6vOR6vM6mDFG7U3d
XfWMAi3itCbTjl6ZUDimfIzdaPVRP/fWkImcGgX+NvXoB7UpCjJlvE6lr0sBN4vnitxSi8ZsJyZ8
A5By424AC7nT3Fqw9JS+U+tcuWzSHKWF0aXP7jD15SYt0RGODIRfbJMjSxx8HRbQjr1j7JnLgC5E
M90vCEeF3v/uGHS7s9tW55rNUJ8LEbkkQ0MzuovqGJIft+naOmcVtFB2E01qeEaIEl/sweRtOmHd
f3ZrNr/iMeZzZSMxUjQPzcZ2L3icK3RgoxGzHdT9KiizkPL9DklRlKwJI3GTa3TPK6wdFQhrgMLs
BcEpSVmpnvizZi6FT7jXCjZmZzTwe1+zkGyAX2JmXJGpyNLyRBoRyzo5BBq+LQkj0LGa504GP3p2
5gP2njfL79+7f6aJAihXRYPGWj6oqfRfzLN1mMvWb/XQeWfsRL8v+cxLjZEJjDSdQFIiUA9DvrR4
FqTY4tP+RyO53b+E+lgkabjYJXGbVq8Rw4QpuXV+hD9+YTJLJe07fNpYLiKcN3a2xY7S+RRd4w1K
xWRRieLC/aHi5Z4pjAstUwPMPQFeMA9iWbVEUukg94untI3Ti/CiMEDwMb3aDsQBqrCMskSv5sQs
cuIV52afLjZT1xfEy5N1yIg5T+rJBbS8+iGYRHuCislfsMleVC2ct4SpHBb/bW26N9RZbjgpxAdR
FdsjwafUUaCAiGhXhBood14ozJpyChJGJW+PhPIbG91eewmMNZeUSjOMnbr5YVHe5gWIeEG9vNy/
M9JLZfG/oLo3k85PeIRa8XFXTNdd+4hsZU1z7R04Nwh9AaMLQUHkB11dqwdCPieLKmblNkI03CjP
e6ZKsCUXoLjq4A6p8/40o7r5fp8Z1whxaxYGbwoprv7PTzhgmjVvWwI1z1Eh2PSXCQM8hySMJCVf
4kSNFCR6Qpx92uBAFfr8TxRMETxAlAAJA2bgUaLT4OILo9NCUXfYUqbD9EWHeZtF8yRVA8QVMsag
90kY/pSZbyJC1I2qHLubWTQFJGOaK9Za42Co29IsT5zLl8XjLvpHlFbR86x7J3BDw4MSORwtxNhU
usWBoubA0pDCC6shp5dy4ZuTwWwhzfBsms/wniGneVWWgmbrLOJQtjxgpz6X5wMSBB/ExSSZKDN+
oeo1p9ewEiDgHBxINKOzCa9XLiZVnQoHmXcIZHdJD72qQUjT3Ig29mGZscdHjUJHyaEe7ZxSlaFa
9sZoH9YmZLpvrxS80zslhgFiH1R9mb4zOiFRuhwOlW/S0k4Aze51bAZWOkBxSoj95ZrFKnL4ebEu
RU2dVIqbfY7ckaGuaK+hrmgDKlGWwEV1mzT8Tre8jNKCIlrTYjIkM2NONgXdtQstSWXbe8S0Y0lu
STEX6VGGQVdcmY8y4LLzGH6GF5Z+wFzrtV9BDqrOzHS2YIj2Ksg4O5kxNj6W1Ia8y5jYbcKj+EW9
tL6vDbUxN2anXyiZFrnbM+v0g+nCKTkYte9+42bBwwrB3kPviR2K2sXTX77pMSIsi1Fe52G/Y3iO
Xp+56z53/454dlTk2DVMFkWBAz145Gn3dojNc8M1EqYwS5HWTiImBvJoQ4JKcF1Ksk03Kqb4D5Y9
ok7tfDsnmMHGXqbxUwIciPb5vK6TDd9gesWa33ul+N4vNpGpgwDRH5SY6f6iuYW3i/xSjenw7oFG
gz9+lDGtIaTGEAuhrNxDh648Qqtddju8yFJKBu/3MGpiCZ4Vv9FbD2adc/53tWtIjlL7vpb0HfT1
scSH+RvNLF46glIPj4nzb6buHinN37w6XB97jVoVCvbtLe7EdX9sxnZfbJBEiFQUxmGFf4FKlfCh
EXMQFEKzS6zab7GDfsfvfbRqWghPh2H/PuLEGZ9DgpZpzKBOBNUwWwh83G3GJlLGM6QG0RIfcLNX
ELEG/bO52Odu2DQh4tHhAQfyilHeWokB6WpGtfRQF1ig6IAILq+1yS2QUTw1x4RDfkb8CVV9OS5U
qDk0/nGHN+MmF+uw0RN55lXDwP6uuLsNEn1V9BUDmIHsd0hytQkR/HHBHscNwrfD8YKp8q6RRQlQ
h4EoB4LKBvWp+7noJs1YEuT21t6aoZHoypTjVvsPyamCkZKN+tvWbRGIoYMOh+iv3rEhSOoDldsE
JMAoEP++8Hmb8bU2YS5dGs4QsuB8qLrHilnpTq0MZlKNn3THnf3kHzFCvACejkV+jhpBhfM/LESb
kXNm1jjaVFZSBhbeLR+qiWN32Dg23GvN0CQY+IwpmhfDywb+cjMBbD9YZjolUHbpPQfMoQP+QRtA
A3UkJQ1SloHRh0FUvkYEIzj6ABGbuAtQIqkL+JDEJuUgZgHfKPE4Ete7ievPnNJgjFK/e12+TDUh
9+d2hqWAg7T6eaNVQKRu3st4SAmgEwGdiFBYDfcotHUgfzO9LAZIZHxuF9lTqdM27c+kcuKFaLdj
GLSTC72letyWSSLK3xnyH+SbHrqHHeA+vKy/FNeCzQM/BnLh8MxRWeVRMXHgm2xt5DZpX6yGddSa
xsObgeLTQoM1QfSHPnWG6HicegJccoou7cE9ccwurkWJl6YJOEWg1lJjxRzwhlwiVEh8oUJS5vO6
UaVLQsYc8zHsVIuuvW6d5DaOh6KekN7ERPoxI6v9CBWIMckDABdopIVStUUeQv1ZJfOuITN2DHVp
dRmRkxA3I7TAzgj2Pc3mI/m2GXJxalNLQVEUKzH5XQ75pTjOrHmQGtYZaYdhecnP8kZhBL9DrCt9
Mhgz8WagDTn4KfB+BpSanKhf/cNqIhvrs9kxCCTxp8GMIRS7u+MThQ6Ce9Bxo85j8B3kRpCwgCjo
cD9oM8J+pmkaUA4CtUVs4fLkXJfiy8ZOPTJE+e2q5WJw2/M1qSMYzNZ0K+2pGglnHp3edE/Qo4iI
AXWYpGGxnZ9MR4+HPncNfp4Q1LJmvdTQcXjbcBPbAFEXhF34ydnUMcBR3ipVx/NwCCFIgLzYsJLE
Ap0W6unA8lYyiF5RJEyLHSzQbsz6lL7LSjryDsXpFY36hJ6OXtSbHRMlhQkv8ew2AX+rX44aK8Kz
GkMaxdaJWV5/GNP14mXIMztjdtjOmqZzC50E55eXb7oW987HPIf0YCtUfQTT67DEBeigHQ4rgQoI
W1TL3jZn56XhR8ZQEQQhSo0Tc1BfcxBKcmDPO1rMPODDkRWWZpekEQKPePBmWV1Io+KQkbZ1EPJy
KQxYFAhdOr94Ier13PhltxvswI+rrhSu1BaqvjWhZU0V7O5uTIeWmRJFQA6KAtgPuXKkO0n1hdiY
Xc7Gb1FSYOfLahAkr3Bh0ToYw5nlDgz+8ew7cRTnf3BT6RojowKlbKMX4H18a8TOh4tfgqXBaNyA
OjrsEXr8014aqC2VAsnayboVJzuiG0DBFE56S8/ZbXpiflOLA2J3zrAOPQxPpkrw2uiDIIODJ3pW
x/2Zk8GFGzegtIm0OVGlAwirtnYxKl4+mASsxVz1DDXzQkHpGkNrM6UJWthdI6SkgD5sDBS8Nxag
nOVxG1DYB+rcCpgI1+9T5dzSV1e3M/73oKJB3Qlxas5AZqEU307XDqckVo5CgqwBuY98bRhTsdjY
xN23MGjR3Nal1YqxQ2D6R+fSpwYRB9cFLa4eF6Zkn03zQHCpcNI1FAmTAT3wETwkq5hCXeFJ+WN4
mGlMPOskEOQ3YZq2O+T+ll31GZU0sqgVGOGni5QBk9OX/y2QAy6D70zxTRH+3olMbhbpB51yIgfb
3Vuu71osBy8tHUlJ3juOms5q0HKvW6fOlEj3AR206VSBdwr0Fz38zYC+Q48XMsPAYcFYrcxQOAT/
lpBQK8pgXnDoMbSyk+mIoMsq0QRIoxniSmo2y5A8MJSoMCe8T7CmV7Cf/KWqvDK9p94B+zAGgIj+
+O6hQwYPNuQQvdIs8/ENKlqMKyBgJJj9jtFKhE92u5VczQcq8mtMa8qUOuSPLE/E6Y+TS9MkvrRX
aTkU6k0GGUYNxpREifI6+VQYB3skCAHPhqUe0wLXAHLKRr+p9KoPmADQLpOAV7zbIooHAVWnwHM7
lgU97wXEyHF1ImKQJUUwMy1YmUQ2gG+8ts1w1IMLLgjBhUPvwg1IgyynOovhu9vD11wkxCgGJHyM
4mrCuacmBWmWnQHwQz8K/p6f5utVNwjcNrAGC6PKJ+QG7LYzZF/DrXF5nyKIo8JBLRGmT93yPLbC
Cq9B+SNbJYg/9TmVoDNcEc0iJ/L7PuWdF8cDnj0e2EkifSMasvMWLZeCFxwUCpdsZH56rQq/nBgJ
N+aQ4p26sGUCPtEGQ7+htHaPj30aUyPF8f7XO8aUXbw2w8WwGvSCc+AjTjTaJiJIyEeynTZgtTs6
EjFPdxBM8GgcMXs95/zmvEdR40V/z9W2uHOhJGDTLMv9Qbxi3wVCDDACGdxsXhQ9qhUoyip/LIDG
gjw39NWZPGDrLi4+dnZ6pW4FWd4Z/ybYfp7IQYFh5wJCUgTo4WsB8EyOD2UlWH06D5yGJSRMlTlM
1B8gF6+2TQQB14N7afFx2FVxbG7sUp+tOsVrp1WrF1AS8dI2+YdNOpIGPFEU0Cmpzhbomg4qExbX
gIPlc3iqHkjaxlrMAYTYYoalaHRjnkslY5Y1huhMnEv3MuYAoxZTxdJ7TAg8tEhqvqUIMmPnTSxW
wEPj1QpAJCmvUymy+FneAi4aQZiXj8rF1kElzMKA6jbaiAlXUDZ70hW95nno1qBoD8ZCoSVdWG2r
DdWFOkVAH5sIkHAEmxjlkbYebyKDGtJLPz61LRhd9IeD788h7WOB0U0BWa7abGpQJot1MMCn2dXj
5ar0lYlRgO3A3ywjh0Ukye0iUUF/8JzGVkaKs2tr1tgQkrDnETZZ2/HLYV/fInRnKXix6dBO55gQ
AdYRQ3SmNDAA1BOn8Xrr2Acck8XB6bKKxRSAUGQR6fvgFkXqx8ib6U3Y+zA2UxYMZhCrxH5JewFv
Z9/HBhBjJyDM8GVDeD1ERUwWxsP00Q2BcraPYMzRJcfT0eaELGU/Il2Jdh1BylYbzNADnQmmNDqN
hcBT/FbriMVLMzF7VFj4VDor+CNDmLrCqvc8HAJ+UTFxNNaTCODvEq7xY1Wq7ESwRLmx6QVHkwaL
tNduW0YVgYLvALQjYj9EJSfOePUOKqA0inNwUs+1BphnvKsBoueG1OgG7h2urC4kDUPLwtrIa3cD
KkbeJua32jgltr3bA1WyRxO+8uBSTEmFEsdBSMHa4fGk1O752y489nf0PbLhOZlIu6nyr/AFn1lj
78QRAxWAgVGyRB1Xh8a3BxrnA1kl/o0M7pHp0dp97H2+GyqF7ZPZu0zUSTDb22Bqct4uGhzU1AVT
OwRokchMmGgehgrFBiNCwUgR3UM/tXJz7gcrgflgGxF56lTAzc2QQWFqCyfXsGaKFGT1cl7FIuAN
sGWpeNB8ozjhGit+z7EGmbdwR3wDIRxeEsCOffGQ6XXABUkwQ9vVyXYnNhQslu3HbcPmpOsdr88y
8TVMQxxjXLgJcTfYH2q96y0oIRH3OLB0+TCmal8g/vrbcV6kC0nFWzksNiZWNaB2AvFtQEl0gJ2V
jIY6wj33Ry8HE0WU+MLdQhycRiw2GoJxRuAFlwLr5aWPEdHiIJ+CwONjpgGmih2VcSbwwAhKEX+y
X1ybOUY4O2xWkMNsYHOxmdiUrOz3DWGAA25GP0mxE7PIBt4k7Ali4xmB22skS49joqlGVGOVzHEp
V4wXyVOXtWb3fUWVwgXGfWMvmIJ0sV3IoCyK0qeDqLsFnJKdFmyoQAsrheOHoghqI3i/OxINHP7B
IU61AlfvkGTn8Ol1yxQ11CCOhIBOTok/UySvOHQxItq4KRvWHFsQgwOezELAB2JfnDEC02ABEbVk
965EsR7nArkFLHJgsf9P1ijAZ8RMzIQqg/hgwIr0uUiXd4nb4HiyRsQpeAKDnddeE6mA/EHOW8pQ
MrhWasCqu8TGKH7GXRIIYmw2R1MxKRQu3hSmRMAj14NIgwXCU6MEpBiDjaqZQbwIB8/BjL+MpfPY
9YR6bCYCRIrvlwDBlLyCgBZPxgbAhvLonAfkzfgApfy5SrDEJzoTqF5U2JOaWhkNE7SAQcxxQgQQ
/BdDPCa4MxYUn68XZcuIGfDkyFFq8oqhIgKczBpqJbJPL6I5HCmkZXSiGiyvYo4KC6OgDCeRUegn
ck4DrBZsmY0Pf5VSbTykXEgoqMSQwYX0nxI0jBnJgJVgwZUbdM3YBFva0tHyXClfisHtrtFvgeUm
PAn3fcUrIIBLmAkOVpMMglPDMTAFGmEziDZrh5KjG7ppUymWa/f90GJWOFTO9Gq47sZTrzR0BO8t
IjGV8yYv7Oin3Guro1Ina4jvnLWJX7JZL6iNclGa8Gcra3rLRMyF+7D+pU+ClBrJF9oNRMithmw+
7TdxmIh5yULVlljjBnmhgmyXPCluiNTyPsjZTI6zFNBFdQQMZBiXKb1HDnFCgdlpWGmShz72p/dA
hF1PYlO8CPHiHo8GHZIvnYj4yw7nnbtOJfqVkjVCQJ03HfZy0Vj0Np8d2tYWXrv34iIkMm0EWZgB
6xVxMlhAkR7wGViteruHSeGAkxl57LLFzZ8v5iOvMEW4llpxEfopbkvkWJj7lAfpPHjxw4QBzIGg
PIHLpJMBug8ZpAi4yP6FFSzryVSayGBjB2DT9PKc1AkttrwbN0OeWSvbiNif8VT6Zyrh0qz9aU8b
fn5m070RL7rRACORQLLa6fmnwuabolGgQRscGORWSb+luMpeDTWTvjCX5u0b0soB3+v84gXZ7vEK
hhF8mF1KC0eF30fCwlEb8AU5Tj57m8WogMw8qNqq65Jf8bpmNmAA1TlPG9BJlhA0k/jc0WcRSGAJ
LrbtIDCcFC2H/BkJBxjV4lxmnNwxUQWYD43BveUvxT68NZFSPOYEEtn1MU8JtpssQYQk9aMee1KE
qNOGl4MgEPyJLeDkkmPpom16tonXUeogO9LH4wCrqhmzu1GK6eZTAndFngL9aI2Koa61eGKa0ByS
EEI95GTSlNiZOh6zNO8BQ9Kh6zJCkHAHI4BViZXvxGCoPvkO5wovy22zZccATlMRFIQcIfzGfkO8
K2UTKJGFm9Ad4zYobkMLJEe8WSkWzqOR0UOJhxByhyhJw+BpOVwl1HaRIMMMUHXuU/KlBsw/mIRH
EOvwAGUv5mKinyGCwxwdPrrCcweouxreDvdFWkCuGqXdvIvIIWVDZDxIUH3nQNvZkTeCQTmo50nY
ioxodggZWUXSeo5lbE2eZ90A2t6UeJOoeTUlq7QRBnq64EcxcVOiMV1WgglWzEHY1pXlSXxoxlOA
ryk2Qdnxa23dyHl2bisXJVQstkIHfpwfpAsOGWctJeFPS3kQs7hGsnxckBAGU8e/5f6QJZMPwveO
3wlm+Es3xMJgb/N8939zAHsJrqDX4KVTpGNPipFZD8WcU8LBm4+76foL5RA9G8BMkUwMXu1vAETE
10jdOdaEeXcHRAHYkd0EJ4X3MIZnCD2f5J7GcKzfawT1CkkutYKB9pbDc8OpddFP2dDGBjosdkAT
YWYGOZEeqjmxYOUi/S3+IPqJ1QUhpf/x6To6k8C/0G9SepeDi1LYPUy3XWybKyIbmgTf1EyKLmpP
+tLwcS/fPQUEkB3gjKorDQL+x/ZmvHY8fod+bnwlB0HdOvVg3mQTg91C7aHt5RG9UHoSxFCLePEx
WTjMmhK5CrpRi/aIMMalR0cDle6xxAQ1XOkxYqYqBCcGiqIb6JoKojM4kp1daTKbKSXIo/4zIM/r
9ebAvtK8lIIW+avymzGBO8O5UTpaQNXqFXhk9TnRVoXZXDvIVxHqlDpYTmhbIz5HcOouOQH6u/W6
NUOou3l0Z2e7uZTY7nv4HG6aDq3dd/obZnC4Ou9lBWR4jV7/hyaNXecBHPBzDCrjF7S+t1WFIzFf
I8TTObVb3XV2Hhb6LQZ5afoBwrsvU4IHI1XtN5wuCVcxcblDOyMKhRmNQnXnwbRTJmQGVesDHFZJ
xHPjAWjtFl9v51V7N5+mmmA/c5DXu+VXZgVYG97tyS2uf7cPOocKP8/59udNfEitlORBcM77C+mo
iEntzKViE4tLsYJYqEl4lAWoww4o8k3aVoWe75q7Z7Bk06+CY9Kz7YjOcMg0ZwS6nMgUahxo0klw
dxrJhSDyXzvO1RkRXvNHAzAfUl4h2D4iJEgn+cpjYriNzwfZwSqJRckLbLm4fZkwheSAjfDZvpEo
vXaQngY0P3kHJFIB8KQByftkp2pfExAACCK71YSDhAQupGO+9ZXBlQi3xLTwwpgm/Y2atbfhc/Tn
ER3osOOA3kbp1+BST6Tl+qvcLcAU+yiIhzaf8BP80bR5RtYHkROXsxA+8j84ey5x8DkG2lXPi+Rn
oLrorxu3MlLlYUZOk9aJWXQERZZU5pGKiYtLzzgA4LG4ZQmBATF9GZXcpnQa+THcRzca+xCJKcDV
aZ9WOWHZ/zlZlB+VlEkkQ/UbcYN2Q+HVbM8XuvMlnBHhLbzg0mivqVnJiRmTf7/t0nI2P3aKY5UR
asnd3GkeHE3gpjBhcRAu/eXv2qMovaVE+baWlIF8Eisft0XBS6b/m1BGnF64Fp3Et/Ek86+GCRBn
2x0Mfn5UYVZJeVm9aY5SF4qAr2hKGhqUcJiwtUJRAyphfqQefbI35uLdvKO7d29weagkUz69ME1H
PIQNs/3Wi1nnmmsgZvVAe8ZdIzokO7RSmFYErhT7YwaIuFS96j5ixiP1KaYS+sxg4Em8DR1KWxpA
VMtUt3QLhkSL8ox0QTS+UJ3Cr8naE9sI7RCJaETrNnob8yJE2pW3voeEJqePORzddR2D0CtlNf8M
CIlFJRcCkf0ny0vTE1Goak1FWmTJtHgDMojUCrB8EkdGsJvG9nIIviCEhuIoIcbwTU3lRcfHjRcH
OjIlwNLXH4Zl/h02mE/EiAx4Vk84JZq3pjLBionZO44Q9eJ1ohE6ReqvTCKn+Loye36IIjE115Zz
ztd0d29jLZj+TYXluwTm6PH9FRefuSybxeqR8bPPRB1iDgPzOlhDfmNyh56whWmjGaxLitMit6yc
JttRav/6I6PBbwoyUp8aA4Q8jSt4/MfSeS0pji5B+ImIAIQwt/IChBGeG6JF00I44YR7+v2S2Zhz
dlxPA9KvMllZmcwvhdBBr6OLfrA2gz4OIuNaUMfZBBWyh7cN6+jB3JmXgt5UfXN05wsvWJKYTD1V
hWkXBAfivtmHUHr7hss6dgwFu8r6dwyZwpenXX4TkSCkHG2JerEB/T9RHxZKd8oX8NbEn2XfiKxq
SK1muaSqMvnBy+gYHFiP14RL7+0B103L4mLgCTGC0MpjxTCT7ELqh+aNMqYehjOb/2zacwP5P99Z
riW/ARfyj3V9jXekBcFAi/IByJK5k7r+KHTswJny9JIKpiKEN32pGmocDHiEAkHA3fh3sHUB9BL0
crajTgWBPo6WtN55uIHzxgo6fdWAqnOU71l8g8a4iUGFDBRLxOQUEKRPoh8NqrLa90lOg6U641ZH
vm2vkG+hsQ4bMT7iuHXmIRdbSqC6TrpSHh4qcGa5ci3EMamB4Pc7Ccx7XlkVKDIqRG8JF8Lbpzo8
LICdsDrQPAUe/Q1Q5QabGA3ULZKgBpPG+dQJXr5a6oozbNTtkWQeqog87d0Xcty0sRVLK8FUKuhZ
sqkcRB6uiYiV9cUCaPC2RDxGYsoG2EAKj1n6lD60zbLeinjWYHwRHIgcV+7uykbqh3Eet3TqVLXM
Ba0KkXYuDNVji6svzQ761YbHXsDTf1ERszwdgz5Sm74sg69eIJFE1W0wEpW9qEZ+STF5TwjyNepp
HujvDInaKKA2XYmmjd+PTpIKder+zh+sGQ1UcI7jcEtQ5/sJaAUpdbiBNOCUumCUBAy+h3xhqSa3
K0uzalV6tCmdv3t0jm794yhQGcWQl/6Gzl+rDlwkan2JmjDxioIOwMWF3KjtB4WmwjdO/IeuvvxT
QzANJj/wGoKxsKkZa0leqslqAwVh3i6iBz0hYB0jZJ9dfP/xXfdifM+oiG4ElS3Mi1kbcpbJk7o/
YP46748ztzV7wTrmE0jJKgR1WnJYdNIqpNKKZQh20W4ivgLh3WPgrckR2KyeFuRDuBMVzwHXg05w
o+V7M2alah/QoYnGCiMYdLMdPenGtsBhlPPWs2vHiGYPE27PhdaKyRA0EB2QHq1dvNlYMKN/uQfU
9rpVtJ9XD8ipJP53x9Mj4XT+cAti0YsqnFWW5RKaP/ATADT9Bv9QPiWsaf4yrOdKsVwxzmK5Gn0J
E027A0MKsh44etmmXAAjVnvC4IlH9i9oc6eAwNVnff8Q5AEkjPEPg8IopD/VnnSkDpx/9ujSSGN1
3wFEYdhehTHs0aEuS2oYREzbQzpOO7uxOoGPYzAV4iFXyY9Cs9uaU7EeFnt6AIDXhAtLmTu+4Z9w
VE2r1qKsGX7LSs5eollgBJ7KwWMIQ9+vjHXpYUgQs6tVovtdZj96ZOjEnzhuNXl6eUz+OI3cLhku
0JCjbqzvI36xdrmuToYsDgHUq0fbsBZd5INMXEXGC8WHYSlgH/ow31IiQxEgpf8A0sAF6Ew/I4Ov
xICW83/oPlnMISlo9XOLviaRm45XFBF+ta7Cv8XxIfszrXSKBdqa7ymXnDe1Nb9C2N9rIM+L0DPP
3hPJvStkndwV2Rmlr/ZF+QBBRKZLPPsmJmYI3dBkkap1MNGQ5z4AOefs+zB5JaRpfX+sfWbkotpf
bnOFfeXjsHrhlCdaNipg6uN3doxTtENUeh3dY7Bbv3sPblQypn250VhogfCF3xfX9P0N6635sj59
YAHxwhQAx97eE848njV5k3Ah/JlFJKpQtHch78s+CEFUZGa2g2qTy2TIRRRwpb1sonml5VtkFTmu
WgXF5cR5/9Fvsmv3BJBONJ2k5q1DxXLyiAqWsnuzztjYU5m9dUo96UQfQB4vk9bdolEkNFBjuGPF
Q+2jY5KiWVQvqU5fvOUKOiAX1h65bNIhrfC3nLeuwKL7QEmFiVPfW7KZ0GQlGYO9WAcM4oSddh5M
5aT9JTIFh9i7mtRMJ4jEx6/kCn+EOehnXNXm2A6rY6/5Z8KNGlcojQBZetvffSyXGZRIxu8pgNWg
4mGjIlOU69ggOdfb9bdFyVa2339pTGt23ZIg5I1HNpfNkio0kCkQJrQyqZe1G08UVdAap216BZD0
WDL4NwS+WK8L37S497GugMAHrB1Qi28E2mCHkwHqjJsrS5VLdF9wlMBXgglZ0lKtwCQD3hf38OOU
pynXUdg7R8w2CfEJU/r65vsF5NosOP3q/V/DlsQ8d4N6m4/NbvUc7xQIP4Q9EkYd3UGxSpZgiaHV
54JITG0fcBh7idEF/E0QKWLE3X/GBmrYz/gZS3Q0SQgtuuYAG2BOwqeIdP3W7B2lDQ5s3pYfwVYR
szpgfrsBp/jqNHdU+fDD7KAC0K5tnnHL2+147wL/tRB2ab9J4h8OhFY0VS0h3es8uhmEND6LLPuS
o1sMGU2h281Em7pAI1hWBFszgMiCVFRmpey7AeqqgdvbaKrQ4d3h2vKWwFNUfOVD5ajSLOv07yOt
/zU8bf5J0yDnPJhEQpTKg8/4DnSteCvfjL2qB/AENWQ7+CAERrNrcGoxpv1V6tTWdLO9G9x+oH5w
vR+49c6/CnjA9/T+2tJVycXVWzZ03lUGCJoJCQtxOkkjSbOU0PFQR3qVLklYhu7OTp3AlPXahW3d
aPdca/H0GpF/JRtb6zSE3kL/BIjslia7vzWd9iwFCm/R3KqbbQG/EXuAb3Gjdl4XF42FYnNwSsmj
yYcD7KqStwX3PLDh1enVMaz/Vf9afDRZFEgFb/ebxRmbjh56ZDx8zGXGRvCEOHAo4X2d0sK0GPIA
iPh59ChbyMCEm9VCaEpzcE1KLkyUhfgpd/aPg2p4eju3i1NzPkNjeXb3RNv1gW3f6N6uV9FU3UGM
RfZk8fEztL381mRFy18ODQPROSP6xKVp6je71XA7A3gZk+b80g0AvEmLv4/2E7pv1PtBP2Kw7rS7
8ja0l/gR+PcAfJ2LOcjXr7g+LrNwB16ASh0ATss1GCHo0m9ADgZwaxSwGVgkjLrHOkw6SGnUiAcl
zlaO7j1PhdrtcHPGUIJyyUdlbqQy7yurbxfsUuMgsOeqIyMEd32yIR678SaPuCgzRDEoVAeHGcOK
KyK56OplUTNEcrpjghmDTDOHB7WpuNmGupE7GSPPP2DJCckcwu+TkDAmRNYtROKxVMPDrXANA/zu
CXWefIjkOcVWkohvQV3ZR1nsL/9ZMtg/aARpCSAxokPH2vae3pEiE/sCxPEGl6a7PUQ3aGYV6/52
K5M9FD+auOG1Aec/jC92yEzvSXXiVXrbpBoWbF2y4WBdK/b4sScojQFgkKAYHDkDLwxtMja4SNV/
oC/sxHrvPRs/LYurzcmuwY4yqVGYDcykekVo7t3BVQDRAHWc/Oxut/6R5tV+DqtHCrzamE8gjAS3
D6gNy5Vv0vNcPfqKzDvAnMYW2QuGaokQ/iXtmfQmCVZ7oLrcCh4Zn3YA4SzuU//Ca5MSqTj0LZp2
BdUvGrCGs6XZhVUM00TrbEwk6INu3wAg9ZkL1x9xm1OQfvd2FYHI9z1c1MytPI7qPEaUxsSo1GVY
wN42R8WkB0JqrF/Hq7OwqDKaUWvUXL74Y0LgUiZDbxrAyghVTqJd1U4QG0MUJoDmqR0IMhMaBBAi
AYnYmwFv2MkOnZ3gnBaACnezBX49bpoDg+zIdjhmVLTlLa7tegU2CBoD7RxcoUzXcOTvHnN1qjX/
s64Pn5CncB1rsjYuh6iWRekm5F1aW9rd49l3nj2SFS5plOMC/eHfDHEHioC+gOUGDdjJR0bI3M5Z
9lOjeuLTwBlmAZ7SDmlNRDpqfjZ9MNCWIvOn+8CIrOySAtBHOPLZyhfrDpzxsswqxdvvkqFG+WRX
R9f9wVuhO2LlpSr1KbXNlDIX8N3iwHq3+IMez4Iv8GNQPJgzqW8gVrzq7mYMbJWdxMG9hicgYXrw
GDUD01YdMMvi8mdZ7HPQ/7kTvY8A7154sFEe2b+7FdbszaBWA41gvdLOZnevlt67UIrx3eqbGeuA
6qJvVdI6VvTqeVKr+gSgzOcIQU8PabRt1w94P7jbP/x1U7Bj1twTTEsgYjqf4OA8oS5n1uqBER6H
vUX8RPgJ+NUkdm8hqVUAHfkSysKQwR7rRSvIO6hmLkANDUbpsAZYWZ5tmG8WjEGZ1X8bC6N75xH5
oCe9n9BMd3G8sQYfxjY0WOrgon/r7y9yHnghYbw2aVIbjh4D+dYchyZIk9qTxlytD3J0vGM6ZyaM
/8hldPYZd51cyJz3UHKO7RYOaSaa5x/mNW/JdNy7LZRjCa/8HpRli7hbGsvp8R7u5nlbSNZS+ib9
2oZGueqef19dnEJ29E719g5qiLqR4DBu8UY+uIncMGXBCufnA4zAbM+Y16BOUao8ewZDtSfldbZE
QQ7rB3e/eYH0izjWIdjPtpSiSHaQYilI1msRegbhcbPdMs7kDxXU4Y99/HqXWPtCO/vTWwWH2VP+
M/nOesWPgzOYnaFfHruzEyKZEDval/CDwNYLmKRhy0kDprRDSKRJQGeIW8TValWQ7zY7CXdvU98z
UgDSmGgCK1qY7o6YEGirLb5lRfKZkaHJyyPhuxcU3lR7XJb7paCZIy3EznmiIj26Nq1HsoWgfpR1
zldCDoWv+8Vf/TbiaxkAWzDxvwDPhweVrj+Ce/JGyMlnFHZgprufaBhzY6wsRTO0R5iFxBtB4bwl
+KKPRG/uMNrvrXSJ7Gxbh4bMINquTCn+5UJGC+vNDD7L07nDQZuhUja4HGDDwGmVEgpaQWTrmwed
BHedzZHU1tCE8hRAO9qEL74fr0mSZtGdRAT9Xt4JzTCLXiu0ZCC28i80SaKvzIZn9vcBUcSV261b
VFuqoFkMFwj16BqkbeeEib1nUKJDz8AfIC6tW7KBJvhBR79q0baYlvomf9Yo7M+Bob46YZnGPBxz
DqkLHE3aQZA1JFFhVULU7TEhzpJhfXJaa/H3RjdJuw48tLL/0NUHndO2ybQ1bmpHcP8nuWUhEMfO
rV3tvWOqLWml5siflLwnbe4UkgZeq7CoLEBywYVTdvP4N8KhMBjDBA5vbjqD+526FH0J98EHBY0R
BeqmX1DuQqXmjhT+FQaV5GXA3JbjxqwBDgAnFnyyHgmRQiOeRRfGjsIGthpPaqx5HknePmG8StkJ
dWgwK7xBGqLlJ20rRN3na5AevLcA23ShWZ9GAjlYsZz56OK6QJRkaYOcKJwZ0MPGUMEcsd5LQlOe
g4w/h5DCHFaV88Ueq05CHgRJ3gs9EDH+696a4O9mNe7WAz8jFIWgF+mHJmuP7yLlbX11qS+G5nLl
3ThhDb9iT9jZjK5+wNq93XsxKkIph1hZ49GDpuBIJ8xEHbHRETeLc24PIC7Vnd1f4W2nZ9eMjLPd
AnNr2GaEvrFtIFG1Y451nTyi5uzSr37HTGfX2LXN5exg/WxZBzt6bJjaD9TdDb/cP7uo1zRsdrwR
WWTkOquNGlGNPxlw4ENIQf3b8kF/f4S5S7yZXZxX+92/Xq3V3W4si3UjuswPf88DEoI1qlUCqVuw
4MhTCVtpkLGtb/qtq2eiHvZjtMvrh9safiSpJXmc03TXI1+4d4ko862JXEhFEm0OLIkwLEfk0IzN
1HoDhVsDFg0X+eDjttp2PngePWQwzI99it9Oq73r1Q0+U2Uf1O/th/t27rNzCEBY6tdABNaMyo3C
14Z1nUz2ew/fWAT8gSpxFreL+5hYTB0XaUwdMRzXHT4jfcc5SXn8hCHQpEZ3tIF4HoEQulW3Eaym
UhWmDOIH4DwSvjuKmqlIVgK45Rd7c/M3tZxcUOU10rBWohLoK+7g+eC6RwsGKesaPLKQBnv/NJxI
ONL7/u7mvCDuQ4IL3uQFPIHRe370ZeGQxWojq+6R5HGblqfkFJ8cDPMaoUgsMxD35UGCjdx54iiM
gICHJy7w2bt3ZJtZXrUYZHTPQE0asoAAFfbvraPFLyRoIwZSnRrTDXlZUIUzAWr2irJUmIgnzzam
LqisY6TBnsydUreOgAHP+09lnv8gUIWLCglSyi1A+N777zJtDjV9KxNvbtPiDzXwExe11D/+XLm0
4O0ABjxFROMRp/yLiqp3ha/0p8JKoIBMudLhcXLx8f2hN0lIoTwUrw78Wrh8ECufNDCNGf96RPfs
3XrqAv9Z+0Kf+QFsc2URoj4YVynvBb8CMg8R5Ju6Jg+ssmCQw9rao8ZNS/mk/2EYzmSjk7lPKgzl
EMSp3VPQcu/sjrIefLLUl1Hac0VTyBRHq/IkenEo6xllDmPIirhw+hIkLC5OK6qzSKO1rxYqKVif
fIXH0bmc7MkXLZce+etgVSdwtRhrN7u4T8FhQmTUF/dLzZRy7B05cejTTrqRSg1foC9Dlpvmr8Fz
fSeSVFD4g7lo+jfH8C9dTQNEcTiQ8EB8NE2FMK5sJNYGF5cLTCKEFiUHplyNNk/yVomf/4q7oEbt
yJ9TOH1fGx00UDDS4+OrptmKj7xJPbs1i3mnXdRcghVdOwNtxFYtGUMVLKx3U4iHmpLQRvGZYbGL
oDBRfqyiGyqTvQ+KHxfn5t08tl2cD5Z7D/5s5UmoEzFMPgOVB39DgCdQnrmWlG7UK3er8NBwb8KT
0FR79mSO+7KzsHCeawaxF+fiLHrdXRUnI/sSHnqwSwwuz9U1GfgjrxDWmPMsGuHKPSapM9Kg9R08
Z4wYGTNuoy27gnoeHCStTj4LwDax1IHNYJ/bgvwPjGi3WnD2zvZ9ko+u/vE7uNX69shmPMiC6uTt
mSydG8x1m+ykmn7hXNCXycPy3GgbBK70t4kOgL6VoYmvfxhe/Wu7ylot6go+U8hb0OJdof9sm3zL
s79jFfrg6n3gpdatem+vYrf8PGwiXEPC4dPJ46QJhRScZZMBm7L1hE7lQ9ao7r/jBYGQlPRA8rHe
38O526N3qp/FoqviJd7oScGy0pW/q/Y6Xp3cN4PzAkkZog0n/wJuanR2/eqFlFfmudOzgiGAB+br
LumUibtAfQxhIIfBi6FcrFiAs8yX3CUsaTOgX9z7oQGjDLfJfj5coeJq9sph1i3WpegI//qvOSot
06vT8OvzCldvG5TZ3M+7L7vhsxOls2ZV4hCEwuzVS1aqsg7CDB4oJqjfCnt3wiuLqkioY4OQT7eE
Q5NBHh5o4QC6BluEqZVo5jiGfmi0ydDua8gZogCbYufSv0HnuHFlCgixaXTunILMr8RmDyVjABrG
6T0TkzLZ4XBVhh/ZlbJc1CU4MzvY9xDkExXO7LMpq3pDHAVNAHKMJI5y8aVrB7d94W3MduCw1X+D
V+2ZUGQI0UIegewGuuJXl++44TwhBOwZeLOYTWEnBUZZSjMddqZ/wZAjWE4yj2MbNnvpqBnD2gyf
nT8xAqYsH3UaZDFz1V8555+dM1tzA6nNVGFAyeAR9guAH20jXCEWAfImmFrTQIEdQfMYluIdxooa
MsmvNfeh1qjNUxFW25QFip8qTNNYmKMvAFxMiBi4kPKrgN4PlhSolC8g9R+gJ+Bm6+2pyROGLZp/
HEHGD34t2oKCI0a/sy+dosPTuLX2fVbA/fMGNfSo6GwRmdNAuTJAK2Bnn2rOcVYZ5JAQ/PP6ecb/
6oG/03b8naMzguKSS73/EO5/Dui9IA4EQwcD6Rf4t2bj53XB/AQkwyQJBne06A870t3ntwzBjoGi
5qDigCa5LK0/wR4uXCWoJDlVYNbm4Zid8STxd1C9oITLX2mcR1m7NdsPCVdoQif7TX1B1LYQStPT
t48AGgHTIdj4dHO0vwfvATrqIad17sAIejC4dD9sdoP9EGnL4bvfoJWQ7lZ1UDVY8zh1AA6d0ww4
C/60tq5cTB52SQzmFscXNF1Q4nbMmPYWn1gxjhX55YPJY9t0auNdQtyegGf6l6eNtPHan92hyefh
25u5Rffp7KbIjsCFOVmrUa1/nj49eW8aQwSRjyBqZ143jeoDgEo00Zh3D7Wqm5KxL20opFzzVNvn
bDpxo9OgdKKSqw7qDsD6XCnx5jRQNk6r2lReHKarfn2tqCiB2odbWlIq3t30IbONFwudxCiPHnb2
8dNw3631d9OrC0rBCNhaUyFaj3ZKOcv6I3pUG3jHg4uzfg6I/hmpakCZa2Xdz5AvLk0HpcmhU0do
ZVqFXbw+E8h9Ek01nClV8W37Epw+kzYQn+JfZ9wUAiaBTc0mU0ItT7N+xDYQFz0HKLLGlU6Rkpok
NV4QGbWQ8bJnetNgwwVkPtueIIjwg3nGddmm4j9/Y/PLvnS5wr3erlN2Ki6qHQTzFOWKn6rz8p+h
UfXt9sXr7X8rTbv34x6Qu/ggqlCFVJRjGmH99HgURr16X3RZ7pbbu9vtmctHP1jMN/swmXJH3DVa
fUQZHlqYftknCxw0GxeeGT3aWbiCSTVvvG0K8sKwUYjjv6gB397etrcH+PCrHhyrFOUed8Vj2n2R
f72Py089G5Fx34657TDpN6RvlnZYcIBny4aAJiRjzvy3ekgBp1NAbDT37C4kK8JAKHQeUJCYHTBt
vyP6zOoLTbLaEWvhtk9uLwePYOzafyJ6U5ujT9R1F7DKyRheCZFICnoIrfExYnCgvqJwfHaS482q
xBSfvVFr003Dj09jyIyIJZnFAqG8BYsVs9nb++hq1NWrnAMQ42tQUad1JroXwruR4qY2oK8HR4B+
xrpaSJwaq7kbHyMpim6AkGNltDH7mJwtiCbd2OdiaH7cZ4aPCzXoMZgAyYqXvzg+L9tdqz31oaQ0
WWVDTljxVKTYhLmQRlL3MJEPumZJ2iYc70i8oP/Lw5bpK4tBBliwrLaWcK7phzU9wmXQj/WAE1so
79brgUQGHvaBK7KCm8ZlH+TzGo+g+lIE/wgDfC0Xd4GvrVgNjUTdt7Zpk+Qr9KiQ3KD3VpMDwRiS
rvahm6HQGdTNY+6sMq2+kX4WU0YRjlve7zNUAeKytG4CQ1h7GXXoX8DA8vNm5GQzNGZwc3AgVlBV
opFFEOHSd5B62yg0coYY1fT7Cb8G3CYIru+wPn0L39GInRDgFITJYlaPqPg4ASxBMVLG4mYTz6yu
ZY9Yf6IKfcWNCRHhFMiZrfCEZqKyo+OXQsR98HBT8aBoqMccxMa5ptY5qA2IKKBILgiopBRSQnQI
3EThojUXzqc+rV60EXDLeDPpEHFfQqAAL/2c0z7QQJDZuEjwJ3WVRMVkaKIkiw8CVeqmUeY+cV82
WNo510B/I+sAeg0CDbHkxd2+MutiMYYtAUp/zG+o1RGcfIxedYZwakFhWGilht0evKu0yzGnUPre
t/lcFYKQDPER1HDuwin2lay30I5ZCSscl2VGPQ5LlwwOzKVOoglCmMERBlhg+qbgefN45AhSUs36
6aEsxH7Z6CsODa/LZl85QFtMwlof13q5Rhtx7xLLRm3Tl5/cF9eIVgFdd5fhCt4AbYNhiVwXTgju
Kx4MBgI96uFgY7o7yBF4Za5O4EMs2MQaGHLXB1eaG//QYUrIo4vbHluGKTgywYann/E0OU2XnEgT
c3/4X6zLqJWBymxFcyn4JukjP8ecs4zFCGCOegVuj8zcS7bHfALEidfkZgHWN6dnzlm1zTYBa0Hw
Ddqi2Zgg9Mw+mW+TALrlP4rb9lKKenK6KvXPVavBZN8CRhJjrmg3WDQZlLwGTEsjRH1ErCuVNSBm
w9RDNscX/1htQu60mc5LPwgOMtozR4/tGgSRICl2ZM32WxlIClmkLSYocFIl7PCLWh3250ALcE+6
F0SObDwrmYMUbe33NG1InCkQ35zdhaEgCdlGa1oiCX/ZbxfTGuGXxz1jPp+odsOVCcf3xyC5+UIR
GijMgvTqR74sIOzQbuupDTz8jtsVnNVhRVyWTO99saJOJZarRAdIuLBqzQgHEH/N2WdW44ZfkLzs
GXbv6TzchvS/eBSRf6NJMezSm1FJe0Wo9wxSPOu7Z6N/Z5hiecU0H84ZP6Uw0539h9lzE+7VYfwa
i1LwgXihHf/nnqK+nmLcvWVJLsSP2l4TAQbgwtpmRBW2MhsTTsKYfdKw1+YgT4pRPigGNG/WZfHk
XkUfch90xz+KEGZe8GAQU3g7jDQ5kA+obep4Uvv4spIvu5CgywHrNJ/RDqyiYectQNis4s+Hv0Nq
fNRwEPyYnwYAtua63nDSQ9tYH6cH7oDT+H1zj0xmcsVX+ObI9nbJ07yOGy1JrmMTsilYQomRisxK
p1OnE4EVcYn+OIgUInROKFGcvKTVaU4fBBwUj1u9l4EqZuFvR7Qj9LfencPhFJOau5vfB/tju5ia
qb/vtQ5s3jNX9ApMISilay7tCQM5Bimo/fsM1BpgWwdUI903X6lD8/brExnsSZId/aEQpqhUUJ4c
THRRSBRlH9CLlibKvhu3ea/hsQukfqAPw4S2iH2mJjvK41sJ3i99GPNCwKwTvY8iFI/TFQUTWFye
8fZ2Y3OtLghnH7YJsp5+flZYLkGPkXzCmBM6MkxpBFXYdmHquA8SHORnyr4bpe21xhozKsYVnhqH
ZJvsmBlCtA/fv/zU3FpdjFPo9TbrDYmYtAOyD7BzAJ08cW53nKfH6ABdpMYEEqVNEhqEOqIM5cmG
VLj1rLjLxgcyvOAZTeeQtOxKDHeA1eQFOaYUGcOulXEUlbqwD82oltlHkkdLCTxF6bpJ5tsmp2Cg
QLenEwOScaobyHJB1smwSCMWMftnIQZ1OjkQoIBat7CgMe2mV3F71JQLxeN/7PCzD+P8RM9Puad1
OFEGtGggOb8lzC4YYOKiCodkXsVuNZnGjzGiAdHOgQrhjapTnXts6b5Y4Rusv4o7HhwZVi9ZTQfC
ZNDK+hOZhxvB3hZOBwbQet+K/RlvBzEyd9ElYWrBEY8UojYFUWOoBb66Ei+P5Ix1S16HMQWSm1SK
/b5mSrv+mEZh8y0O9Hgtizqez9qnFkX5q/zAYitc2xI4w3u6hD3cbwAzXIkExjyfZsg9PbBdev+d
u1kP0HGNgpSTYt1Gp+0+dijHiJctGTppPYnzLpQHAUak/kZ4H/ioQCGHmCfp3cpnefCGbQLFWzBo
jkabOUCO0Tt2SkGddU+UpOKLvKAHjRDZRW/fh3Y+PMtBgRiP1W+cY/x7N6xPc5MHO4Xt3ws/I9o3
rvdK2HOKLI4K9IAxvUJ6g4FuI6wgtg1hHcdN9klb4wrBkb/FoQpJlF98ziBcQWsJBEi9SV2EiZAB
sBGalOcVm02AT83ZTXabw6ZgM8zEUgxFpqtXCiB7wznfcT3P49K8SogWeZsVdTA/6kxqNx295EsY
5c6uSIficr6/DHowBzjiesCfRAJm6niT3uc3IjZPfAquQPMLz10E02fDqbaff98le1KNmNJL7pn0
iXP2EZcU0P/WJvTfBgfnk7GdxmkSfevJrVOz/bYhOTKRoWWPykvAADRX9Sd2K0AVCb10trqIALAv
wc9Zy3v72QxFxDHWfkTK4g9pMgw9DXz1amwFA1IjY/qjOY9ii9SlPuE/GfQLlSsAEzRTZfR6u9ou
t+tDfGuH77aBfbP8RE/r+6KEnHKTmF3ijutEbPFHbWFIKknQl4cHuO9xbSAjFFB4DyECaEStOWmQ
grh9ZH/rA36vmk6zlBQRX6yfsI6BxETD7B6jEtgmLUhI2KL0VIUOBtyjSQXeVf9ZHQgdbWD0lFGW
1ehp684rbnbZjh0fOhrM7MNm/+EeQ4U81f03h7pq1T13NluETmi8Q+0Ur1Xxtvg/2TGq9zOsrc7c
tWjfRY+73s3nWyq+L9PPk/kajHoKsJa+evj2QBi7Mm95YdCoRhUJRidHgRYD+17Jb/jn6bZ3c+wR
CzkV9qD2VeY/x1CGKsdutd+Iyv3bnF4bi3naRMP/sM38io3oFUN9+mGatNpan6HMh6903rIhPgV3
pqLQjLSbhGVWgC29L1TzPbgBCeN8U/r2HyozmIwoPgvoBmUEi85o0OqDVk/r+VpdhGkkVDulJmcg
zOoc5V+QtcG45ebBqBpzYcbrQrzFA6UYB5XH5ylcE5r1DcHD9bxQCelpESwKjYMhpF6dLTMyQMzb
SI68ZYiuDxY7Odl8p+tM30VMm2zSHDxYddeeV3UBDyqNMF6b4Z3eEw5TcstP6wCGgYQQvmo+tcZ1
RjGqfpMWCeMtMJ4Jfh09/UpvNMOGRPtccAPYXsTnKYjpBMlLmhj88/C6OCzNAV/i1+kcB1RaHiKa
qIJeY6S/g7t9jV/+3Z4wm/ObWP1IwRPky8+9U3v0ilirtFjAFShRtahTtVKjWtX4flmGHfLdlqKo
dOkrIAHIi6AY3y61q16v6tyBqHsa9VX8rHtj+PFiHCpY/xTcFoKv8BxZ6Lif6dOZxHM7IEEyklDb
K7OnJXxtrrWGW3BxYKrBcAAk0zVMJzGdJGU+k8lwrMSslltzZ3SKC5emU4id2keoYcK6V546vBVa
Zujjh+BJjPlrFgiarpXuN/bTvzTPQFn/YqHuceaWSGQ8jS559/xXoyskjYNXaV3MX/TcwYdBqizU
NW7G4WzNqPUA/r4PhcMz7OUVIV9AR2B6Qo/L66zBmLPQR9NE1QdSEhwg2kbRH/ZthKaIw476cBUa
Qk5ijhjct6aKHMaWA/4WRScYXJCwxC+leqMfqUI+rjLqk72QOPGK8HvYVtRXX+NL4j05XAFKlHXo
6e05bDPE4BAdbNq1lDyjxKNdKa39mHQa26jWk/mQar+XJ1G8f9/sRajUS6ijfBDjv5zxFrlD9NMT
FGEeDf3Q7G4PX01Ahj6fAAI9fHpceFKoqihg1U3rMH8Bk4hG5fvdIFFSXOjlqEG/CSO36HEoPrix
usNsfUgyE98Na5h52egUsbXFkEQLYc8gRdQ20//Z0fq3xiRF76mqF6WZj1P05G0BSKF3ln/Bi/6T
Dka/JS2C5+yHLJtH/554fRhsZ9l11OAQM0t+UMuKp60eXFjMPzIzhSv2Y5hUnx2occx+xxBV+Cdv
N/mI7fF1o9cQpMUfihsLz+lLQvHXsa6OYALRnsQiKoayxqG1p/bSCoh6et4+pH2yHLdMHWWWGKxD
STVea0Kr9mksDomMNjRCrjgN7z7WNLXZFqCjC6kPr3pWeNsRN+g3YgO9RnD23r0aW1D6AUmJR/BL
dxBRTlsqggiSD/s/COKw0VchYx7dm29AINbvhBvxg3gnOiOPL99hvBlzIVHCIsdBvmkleN5nL6uY
7NDCSBQ3KdNdaKaz24UDoBArABG7JcLjRquoIlhzVEA89hv9SobJNJMBb6Uzv7iyFNanEX+vuPCq
3CVGtxF00seZt4Ulj56isSQ+wLs5Zpy+L5tC66yCcdnlGd73cM5P4PeVGd5EvFbxbXthVEPWagRV
yk7ogrgvazE1MWYPYJfpMYaLvn1w2ssMUaGTlNBVKaI3TnDH5Yc3mJNkMEMZye4HE0Loz8L8hdFv
QJpWXs2pAyphdgwg+MIw7U7Km2EdHZRxZ0z9i2NETIx5/iVA9I16AS6aXCYd1RhFDeGcFfs1Vamv
bA8eG8K57jDJ6q5IzSe3AfgW1An2i6fjFvTdx3BhgPsW3p3t8GtQCzeKTcJ76AGYirO0q6NPfgzK
YLLLFzRzRuIwdOChyeE5hJYNV+VDaXGnoFCSrIebI/cX7+29nWtf/BIZCfczJVTrc+stx+L3ICiH
tTBTdq4XbxaiGfncjOrdlAEh3fgOd8iie5++ySdlyvGKW/UoK+gYyF9tpXzxUhA1XDnlnVPHtsA9
buBmf6iichBSuPIftuFMFuXIBZfe8+PfeZqDT5cHgrHnbnRcbr3jhOE+EnCTMgXt6EgslpskmK/w
X94vqeWOgeSLYNhtjj9xeUB8noBUJSIEM7DfZh6QID5BSMABEpcXmIgv9t8l7K0H52u2540RI76n
W3mDbPDorAaXiRiTyYmjb84udhn9W1bG0uDp4gTHyrtlkFqZLbbIj2QmxYHhGyLJ8ghj7cvqg8lh
NzeP3zzOmg6yhc5xc5FsZPKMK13RJ4QKAhimrHC1KCZ15nmIOw2iKzA4EAgnKG2ziMFIqcPDkA7Z
aMlSO4+uGboSx4hrQrXSAyvjbkHaSzL8xFNSFduFnUrZKpbQB9hNU2NdQ2GyYZeuNrl1N7sG9QFV
rWBfwT7xpntnpup2QWqJXV/k1w+bXUHN2ib/qkyN8rXpCmh/EdV8xBC0kEfHLutQ2HQ+VL9BM7zs
OrqqVeQKBEeiGANnnquFhbBzets5v704JHYW//dQFTnb1jYPtmcHVinAB2+GQebdurHBJ1UGhPNu
w/qPMtJp8VH5+uYpKnut5dWt2BSt8LDoUFdBxcfBgDMq55obHzYwWIZcgNKOTWCABbUhICG8TI4q
WyQLk0bxlzcqKjV/i98tJdoe2pu47aeSnXF56zseImLRssm4lA9K1SCJrJd1TnZ/NQx0ULLbbJ4L
hn+8KIM+Fg2gdmIcIRUT8Hq4yTz+SM/7TNraKwiINULCenGK4Zx8v5N0Muvg4rC2+7K3EmekwpP8
CZC9yV82xwUoWuUneOveLnbOG+BveScJ8uDDgMGUdcuVukRvqlEme85mR3HsQy8DT3HvCWU0R0tz
YrkgAr5jwQtQPthU8S3leqrM2vufhEOnd5qwwUVVraWN8HOjlpHX1KvDVVsNWjOtyZAbWV6z6uNr
cMJfcsDUZdVtTKiJgP/eJ5qcAyMqdwdpgzL209YYgNDFRLKT1pzyLxUkcXplPxpWAT7HC4k2coeO
1iIcwDB+2dupoUNSg7KmU8OR43c8Y/ZtwdvdW4Ntsure9e6rYT43lrfcGjABYHY4R0xPX/qxa+AY
ECR4cSN68Cnlcfs6Yx58p8Ve4plEJO+vRoSrA15MmDRAPuOIkcT+4L0R/3qFs6MQvjkwUjzGlKn1
LPBOKbwsrK5Ly2+TFF5/dj05Lxn+e334KxcWL/H+3aLhvXN5bwADiT55xWXHIn+wjdlw0+7HZ5xx
skrMTZ/ec17TG6g8nWycDZ7kobA1hAvDrO/pZfSAdPD+PjSHrSVrKoBhLEqUJnCCj+z73O3L2qx1
aAfNi1ftQw+8WsW6VvBPG0POT/cEWXJdsL41Z2xWX7eG+/BWkAyerL9EOURICgfIZsMr/w6d7Ld7
W5cYPywP+PBM0m7W3VIYM649uverxXSxFIn0WB9doceQ39FpQDQFHYacbUjKG9OqV5xndVqqefo1
vgCQ2fMBM0lu0QsgDz3jo/MCRQaYZ+MML9rUNWrw2l0GOntlliNF3sUzXu6j7nAdWcd5Ad6/3C3L
5BenNHn/asordY6TNTki0fCTDlwINUwQS0jUPdxuHCaqwrRRoYqXx0VlC/KSNvTgnH2EHy5WkyxM
lfULoPiEk9pyODjm8sMqJG/Musy30wPOFNA1o2aBnUv7Ythvw2Y2gg+tYacQh4AKobhWOSS1OdQW
DGmoL3qV9r7UfjTpqOCSvQubC3yeVt7WDdi3ikkXN/jzl9+aeHzd0Dzu6mM00Pnfxtv4P5LOrElR
LQjCv8gIRUV4Zd8VadcXw6VRcQM3xF8/X/VE37kz09NtI5xTpyorK7NSANv3C8XpB4/oPdXIE8gW
vnYf4pAhXX4mCM3aT9R55bfc46KOqtEbvE01DuPTCI+UaN8zV/NBgCVMdE3uX1O5GevC+9idXHFQ
erGe0x4z23NomKt5majOHtDYGuQrfEluVlsGui8jNhBspSe4PS0ixcKhoR4eQv1saKzIqEM3+4oz
SfKd3kb4SagsNcO+/XxtFYsO1cFSFhH/vamF5fh8tVoIrIAgzmj2j4jPtfNAmeBsHNZ0rc9r2WMs
dWh5/pXuHgUWFa/zzY8/J5/b3zhwfPxZbd3+usSzQfzgjxh8ueoQE2dH5fueUBvO04e1j3iFI5Uo
i+Njtpas28ecVc1C44/1f6SCNfzafhuTLfSYa9nLIYpnfFHrEkLTZe8c2SlGZ2B+k+5S1+0z6zMj
Toawh+i+XM0nxRMDMe6XKl9HALYwmfsqwz2jeTB9JVb1ifDdpM1xo0YMmi1Ui+8fMK194NyhMVsY
pMtlSBeRWKDT46wpqvtn+42VjLECDbF6w97wAE9i/yb2tCYzjMZAv3vDwXL/ogYt1jp7cDVk/Wat
WIpz4Siy9pCtyWmL7yMXV+miZXdB+txP0E/5f47Vic+K7adsy/b8ArkEBO1vBRMEDslNMfbc84rt
55dT1uqNtkbM18ADZsWuhnyHZkTvK/vrg2kDaHZHSdUtLizOyHAqE1lRSmg7qqJW4ZelatbUp7w0
4vCnNZ1ORK2veEUydG/Tl6BvIHK6YnDVC1rbxjyuP9Yzuq1P6xePPOnxnKgVCnBFREjHkhsNqTHF
60kZi58Ps59iQcYQuBhySnknI43XqARKfkxpNFxANHRCmtHaQiJzB0iRa66M/UgZLbYDe4eOKnZm
FNdTJXhKqwfL27SkLSilspjdwg51MNmi/1bSOFHTNhz++Ss/R5fpRXqFyHxYHbl4mPd/nzR6kP7o
0SEHMxX+Ktjq7Q4HbIWbUJtwePTfW/RYlv0Dxga0bIrCws0n7vqlYLUFJhK9cXfUSzBFilVbtTuL
agaGvN/sBgjO9EdlYXfVqDDftdsbq2L1gOMAfUNgXpUEFjWHqXVHtb6IgLuhmeOBkHaHUnX1yAeJ
cqDDatxF/B/I9TgtyPP6tCB7saiaaCnexKh5yPsugRiECrSa4Oibtl3Q2zkT6deoj7eacN3E9+yR
o4Axp91nPXJUTfDSGuyto4bFBIxhZFMaMVizXrngz+2UplT03b6dAvcu1B9RW0MgMqYkZDeCGCA7
hWHpw+7yiHeQxWirCUdODAu6mJaiTrYV6wIeBcJ84k4ADjeeD4BHLlhTEk4v6xNMaVkPJR9vq5WB
m4jKwB1P58G2FwzmzfQ4/mIgxE8X7vjPrzG7Ggp2GI6Y1AFvzqIP5wpkdLri5oHYxJxNdGPS5mWV
VG1dopNmrLaE6VukL2dgQJsN64dABZ6spNJaEcNosb+AGMNoLUMWZ5enIssM8RBIh8jkcl1nv+A1
DJAhhu/uKCVUVLYt0dKnv5Ei2Ue3ELVBqNbf6BNVD+T7H0J+BkeRESfeMgW8lOIYCtBghHdn1hS8
7AOgGqlROHRQa376NccQHM4jnssjGTV52DjVUedD7DQ3HIwh05UUq6Sfiw4gCET2jkKjpgc5cHpK
mHVmBIOn0xcFxc0l2EhP4DJmKNrpbKV/LpDPg5oFmU5b+gLyZFEBA7VoEB1zD6P+/JJoQTk6j54R
dqHbw+ij8JLOcSyTyMwCclGy31aumjeM/QmtnvaUEB0E9BdYTB8KBfTqy8/78C1YR0tPoMOG5urh
HwmEz5fNcSodnZBK+TmMVsBlQlXvz/VtyTj+F1RKscTnrvOSSVCe2Wl9Iqf/++OdMzFVDya/f5zO
KnhCvjBP08Lvbh/58Wy0V/b3yVyiDErSCL1H3zmhRrihNOip21mE1LppcfeVtEUyzqe21775gXLP
YdQO2y4eMI05eBllYd375hvCf219tu3SXdGGo4p+jFeMvQ6s49U9U9XDVWQitYqr1uiDniR5R22d
NPP6CZULkAgjQKugUkOsVdy7qIkgodA1u9t9Hx8w86MTKHt34qVext8B4hG88JyQqgRCo1TPKMBi
/CUblvdwhrdraA9OS/sAI9FonRwtvl1c+sU4G8YhTRVTkz1K+c45jZA7gr/gCmNopNR/1J3LFt4y
gtSDvWYXLigB1WYAjHZsYZ4h5z3MLB3UtM3EcoXxis0RJiymYrgyYciEv5GgfT144b610z2urdaS
FvvCOt4dqJ37qYL6zfS9rcVHkFHb9N2JnroRfrv2tJ/dcq3wbjl7pporaUOXmwhTdM1nz76tVwR0
OviiNjGsxfNNFBqlbbxVfp7IcZxNt5as7qa5C4X75s/O6zdCfUK+l00LJJvrEit+xjBaanKs8xqa
DUMyCXUFYCn98RUilGPBiOHE481MYw10dvBTeTePcEV0brtqfJ93UUI4GkhMAq2RQfR0o55/Uh0J
Qry7Rga94qedDVzIh278g/wuVTimIbBGor6xE1WmJ6TMJmBCrI1oleiHNa5sP1HZZVQKCivVnboj
t0qqP9o9T0cUMWi4oFN3bPnbmvUY00x6mzN1+M4f8+IRNUemDrdPNFeyIr/bylDSe21oYygouqwV
WwomLa29JiCidofCd0AtcI4at8NSv4q3AZyfPc1yQepv84dTj7ZbmifmMVc+dqWHX2BoigS0RVjo
tIRvPohUBgaMJj2EGAXhYIGkIUHtp49c5ZRmztZATeTjdCMgziGmpvO5DMuhucoXosoyfwMKQ5Dg
1B5+iSaoQVcWIt3UefBMQGl+pPlCLHTpcccx8motf0+3U5DkLqe2itWJDBmzcXlvxOIVbjBfykog
zS+gHxWvVz7AlnBbpfa8zIFh6N6A9tPP+YFq0N+0wPCgCDDFs4/pgXhoql1BfAU6ZS71PtNG39kK
shpDgmNQx8dRfOQR8kD7+TlUma5ipgbXS54gU/IHq6R+p2FDjdaHKcE6f1HoTVvAtPlg2N3KuM5+
fFmvvj4DrWQr+rDOhWqhEGsOVvclWo7IvxDByLjKt9HdKpR1urGnJ0M3VUNrdTAsI1xCG/M530Mw
vBv7vFN5HYLS/HKxVwNxw0Sc6TLdJzeJD3pWERVySXXmBZ+XSFgQQKq75DmiOiNPg0TnAsOgM8Ta
80lf4Y4vsanQr5dPC6tJtiKrl/ljjvYTqceAU9R84UL0XOgR2AvAP+3uEr2dcv5ddEa0vslTXoaS
HFx64WZnhJTfrmtok0H0XeCOi+ZU29B/doi+mbeNbq0SaRisEmo4HDWziQjIMaXOCpNGCPlESP5E
HHEocAOszcu45ZdmnhX4vZVGBusHozAGwWQ3iTB1mPfCSaaE2rh0DzZOele+QR9NsF+Dz654B2PC
bQ6KmymO6bYOkwabS0AjAAPQuJG0Y8joeuAbvDdeeWViMCzMLtGoRKFucg5Ow1XS93Vxbp1W4dVl
krPjY0/l3CdYmQU4m12GR6t0j5nq0bD17wm1op30zQmWdxI1oSVZrYWXpzVKeNfJleufqjS7NTNN
s7SZ9TALxCBOOitstNPswSYABcV1kyu9bbDXC0q8izEEbYyvapa/vWQHoyE8DQnVJRZrpYnz4PL+
20C6QChvZd5/+c4yrrkvMtCQZ3e6xvlrc7jhc6ePTprRQqGx6BmH5U4zEUMACQnLyRkdA6FKIFLN
nZLn8mIZVGJJurJFqbDrpxqj4i0hU5itaAoB/v5/iTfmlWEO1vscGgE8lyMhr/LC3X7o3WZFnBau
OpblJ+aYZo7xX6R73VF/9PLCA92dsfAf0pe8tJIoy5Dh6PUNvfv/FGcMrIAGkONKuQPo/k0Zqp+L
9dl0h2t0KMGCygJtNw9yXxYS8WpeTjgtO+55HnKduEtJQINRQk+LVQnZAqE/D20zJe1wScJcydKO
fwnlGOA9GOa6djgRgTy7KF+DApWg5cyLOBC22WzUu2/pU47f9mFcBms45spcQWbyHHe7nKYlvlOD
6LjJD6ncxrvDMAoW9nt4Z+hAQrUQ1gn/IuaEbLHPiNFgIZPeyKynrQiLuFmNcd+XhDzEZ9BtSht3
wIDz6hEWy9pjiXBazdkyKphlh/X6pO0eN14Q2MHk/0rQoUX2mbkSLUuadcTCnvUKOcuHx2HDj2eo
2GWNBzdnxS6lpaYgovjdPueD7MPufZLquufaZ9mC9TGgJWw6URHUmMIk9FCARb0VCf9lqn29us+s
x18/8Yus3cdpUwGoK1v4Hvc5S6I7bKd7er9DuEI1G4yEw+zUPJEOlU6yShBEpDPat3Rqoz5jJ5WH
AyeSGrrFWjynkogwKobZpAYhzmNHP2YrGw7PaE/yAl2HdmW0O20qUhh2DDdLIstrQ1JP68bZDSyd
hpK9moj2fXvJBtq9oPlAHGLPUDAUFmafm4cMYsqsdVr8ShQglNmDBUuDHTFSSc1v0W0m7q5igNr6
gUS0wQV5b1wYxPC7f+GktWM5HfsuFnbjwv1ivmvLfRP/ORWvySoc7HY63VIEwGiwEoNjHR9aKE2J
CJMqWG1eGRx1GUHLPkl3cggb/5muZhfrurxkByIBleXeHPxq4dnrT79LOhsQPHMzidZiy1nCsDqQ
SAr3qYhbVsmoacUYOdtqLFFWREXkXa3sXMaZj7CZCKluaQaNU/lti7npFqEuflMZnQwiEbH3IOKF
2MIHi28QBaie2C2/CWkLOwoaq+TBBN2cd+0RRliYd3MVCpWBQIciyhjI1LgRCeHzcaEX5+z1nCvj
GR0qOUaq2aBHSwmxE2TYbm/m9Sad7ojlHmrBOB+3rALlBhYiWVQBViEeo9r4iMrrAf9UWtHDmviC
e7N7ZJccswZVGtbtL4NKf9elWPWBTt1l+Ef15UB4miCFo5wpQHMReGkP14T/NG5KFkccfqQIF15S
d6izR8lbKiroyh5kLypw/4wKnI6qMkJk6xU9oQOaF+8f2pMu4600h2C5OOWBlEbjIIW6CnTLvmSQ
hV5dxkRXcENRuKBZ/cej4QsDRpjcShqstPZcRMjfdH2Rp6AzSIeFiVyqR2mlIef5RSZHZQYJpjta
QcyuJrBe0J9YjehD0JWhYXfa9LtGNaWp9EYNlb7H7jWpfu/05pITsTOB5pUX2y4YUmEqdDF7xG1r
BQbonn9KH1IfeVbyAOmE5XUH0xnMRSDhGVVXWwdLTfTtR5z0KKhQjXzZ1fRNExh5hFcOkzQnWeIF
RJ/86n/nADvwiCmZO3/l4YCOPdVitRci6XknFvKqWyUVsiFHb8UaGd9H3NUxA+NTmOAovsC4vY1F
WaBtn3cd6+5XSRcMgLzxQi997zHGAVeRbBsVM1h7U4GM2hDDGgawLxBbm7W0AIVM19L/wJILF0I+
ScFgc90y1Vfi00OeC+4sMqCInVOaIkVCnnmNyKTg2xJYxKic+iarkO8ly4cOJ7mKjKyyfc3viN3l
HvNXUKePgDl16AnQCkSxuA93AMUd+7l9Ooeou6eQBA7ZojNBz5aONz9UGHPIY9H2z3j0m2Pc5nQd
oxDex7l2osJn6lFM3Szl7WkLFhcbiTnjr7CcYiEiSScSGZOKIeaD09lcJrLGBhvGppa35YGyfNZC
kJm+PrzzeqKjH1fMUWwHclj2Ah1YYXmm8ocvwUoWyskZap1ohFL8gAO0tq81qAME8LHO6X1BJxJ0
RAefgQsK48SDXXhiWdrobFpoDinm8+daIq7GVDekBzLYgEYMidRqQ+M5+sYqNc34tPiu74mKkzBt
btX4rjWkekKxTQczZ9T2a1f+C956N79cxMo86DHC23YKkHMQdvOzJFDApT+ZFYw25jicy7C3Id15
wB08OhIQPdI8zsWGid4y1n3d4i/qWCEL3jKMr5c8REjctpYIQZQwuSNR8smEjnizcgy5h725KgiO
ohdNstIimXr/3pyeJ2LRmqN5dImiy0/L7ZgaJF3YdkdfpsHa28ccyDvrxyBOvrF4ijkHMxrM//bh
53UTIGJhE/Cmg1OkwVpGE8KU9k2R3+YlTB6W4t0bLI1z/jEfhGBBe+krPRF28T+aWa4fvrYlOFrH
3deuV4Z5gaXcWBPgTEMP7uPJwYNyhrf1EyUHLLYtQCLr4YsMxtVu5Zp3Z9ysbdU+PYao8xVH+as7
gHrrmZHElRESYU5pKCSNHp0R2AI3/hqdzMUrEj0baFp0w9a0WIgBwX7XWK10AWBhfezjSKbjNaM+
WG3F6j4cTXefintAE/oVdmqfTFWS4XYIsDBDr7jPgXizd0ITVmVMY7DIOGkKk/NgD1l3lQz8B0/j
SsDGmjgWAWjJXc6/R4fznWUlp6l4harJd1HhCSsbbrW+WwNwH0QYyKVAe93jpiC5Rr37ksm9mGTi
o4r1WU3abLd+JBdD75kYIDuW8060wPfO9ZdBcHgeHF4UPka2d5CfhbJhSdok9RGvqJneBEn6jx0o
YJEHiH2sR1TFVVaNZB8sKfsV9guKi1Vydj8FMeOO77AS72oWKQdryk+jLVZy+HVwp+8yPL+efYTG
9nN0a5bPxyzWrbRjPpPG5+rFDZ18kVSMQ5i+LFycmsH6A570/QXZ0w5KM6JU1nwpZZponZ2m90hL
AeLBiAfD41Rwji5JFZRnTmd524REVDMshFKhRUth1sbuGq130lFyo4MxKQ2wVvpOnMdBF3b3223L
JctakJGuq7elmSsEVnvSoRMGD+mvVQwqwSLXadXd6UPzJZV1q6GWdsdfYGsP8n5AqxAAwepOvlgx
z7AN3w4ohehBB6/hh55XvxsoCsuNply7mKhbMBf7gN7CWA96kUaGwLeQcpPIMMuveAgHYP1ebc7v
tLtYJS1flg5O6HwQQFnzcGlpqErjSnL3p3BBzE7KZOqO+SlfmZfrbt5wFGjeK+LK+g1Nvn5w/OkZ
jGcVZCxYD7RRWoDWyV9eQgUKXqzqJf9DdB4Fe40qs2VVWTvcZ9iAX12FNJ4ppFASI27tXwAh+2F1
4H5gd+Gst6Jb2O9at7DaDKzOomWxC76xWXgCYddzaS2KBTtifc7bRXyG3CprjGbGD5mVy86Eyg//
+SeZvFh4M909YF2RQMEp/caKd7NY0ERIDg7ewomoygr9xJ1YOZlvCnBE7cW2fELQ5BK5lTxdokTa
ZBoNIbzI+7+dWFhD93jSHJic6v++4wwdBr6OdSI5ZdoA2pDKWHlpTp6oJ+z5kDv0H4TXiCiK08Ll
XXMksV2FdUZXN9Q8VnXURC/Szr1JJHX6rK6a7kiX/P+MSj7lODuFPXKPce42VHYkWZtwYBdrlZYn
d4LawPQyeRtsSDpF3hF7CZ58zJ+AG/aO5KQtkvsaVwNZ9sLDFCYjIwDk3bonsittRJxEf0I4+Kx6
UtIWOvW6/+IqsBbnF1vF71AISCYq1gIUYDje6xaO9Ogwy3jOgHkxiIOscIO7wycp88aHmHyfugLR
f4IsKSzxgwc1YYqDoZJ04FPP8DNk7qzFZttnMjXRxwVddiIBhDS+bzVu35IpNOEhCtLJiI8rCLsO
CCL8QxnnkRbQ/w56iy0twtWC6jQmDYowHPApMUCRkpNfVPlSaIl+FQozjpS7MqiEBzaJGx0EooIA
RBJBpFbWLc5NuXOSeBfcubNZTuR93PBbiPlwpTbUyIUq8qAXQVV4o1S6VdiK+sg9Wp/hhQuitcWM
3CA7R6CMLtgWXy8dO4GQyK644XIbREtLKJcC4QPPskW4mCmLIRTAhDTKFwPvzrDh+5Bh7HLpTyYi
3g5BzZPZKSQJ6DzQ/fhjLvZRIBSePXxBaFdCQP2TWSHd2aC8WmMpJU2JY7JPkD/0B6SK0pX8AjnK
j3+ByAGn40j+dFS7IULeCOCCN8QbtNjpbkr7ge7QHE8Bmc6QR9BnBks+xMlP3BcYcBTw8o4wNLLe
tIIgJaGwKQRqmeQr0SUuRwqitcKv33CJaMAIRfXBdO8+fCUn7/s3vCXm7jKlcUc9geo1bVHLn13K
Y6n1WEL52/3GH+Sp1ozqAwXoo3LSbNobaq/HUPM+7m3Ixk868dvtUTtWi2twQkVFcyYfou/mUjhq
qIXPSRuydscsgqv7CL8EPZ/HQuILnOFXXt9/hBcQqjM1ljlZwYwzgnb4RP+eAHKftKyUAJDn519q
QijCnNt4cMhmbsDXXjMcObLCvc0OMMZmrCQmclbj15/tNzuAn/TiOKcL0V9wr2U0Ux8dYtGPeQEj
vWY6G4hjJwYGmnyR8yIASKAjyBv6VHNePwqJCIIx1H5F0AM3u0/u3MRMmbFiiQsAX+WkXF7ZnjLg
j4ylXcYXhH9D0Qq7BqoHn4J8tOB3bcaL5i+IHx/7tIKV88y3yJfSaz/ntOdpCsAQsU4/A/eQIKMS
IT8TlOu3fRp1gsZSnHOy2t6n9/W9gopg7aGgctJp0DW4T/x0gfykoXJ0QMPythEkhouIAWARdu+Y
oeQH+z0BgUF6kO8kXNwrwwwgOa3RlPd9yuCJsA1U0rEVmgv2Ezk/Gaiwe/6YdoIo65GCUkeI1CMC
t1DmILG5vzIOoCCksoXmgUekmZt2y21g6xN/ESyU/O0/YQcqCANnIl14R7UG7QYRhrjbkuIhqTCD
3o/4kcU8fgMphEqPNHeEyINIia0TdBMWES/EXwKgs6O5nZFYfpERu+J+7UZuEpge5mercZEy4WB0
0h6HLNP7dGwwIkWIIdm+A3QDIDMGW5o2vJVRe/SAEKpSSX/dAVxOF9UBhI9qZGPg5xrQQZCpQbHx
wzyNkL/2TAuni2R9ctaTjBTt5e9HF1rEusvbqhgfkMSq7UDbXXEXWRrjgr0JJBEwjj1JOr93sCJP
zrk3oMuZLEKOQQFZnpxTCMAtOzE7jaUvdjKKd7EAnVPFA4bgJFqNiY9AQzxikN0DsMkZjIVcAMiY
0I4BCnZ/nCF5peEyg3QppcuJebl2eByyAiQaIhm4OyPRokdiNyOINE4TQaasSErZkuMXxx7OH7tW
JFH42QHAFqSZE2QhP0CQLGbyAJ3YtZssy8zdAeLCjiOWbg7/rAOS8tEIJot8zSFqp1qspCTm2Eg2
JuCivMiNzHplMwcgkI+KTDtvif1XGCQPkoXvrVSzwW7T06zjw/pIbhwHK/jt3mAnGfrZVZg8BclG
Q4sY8v8c4Z4guqT7iOfQaQSz55fktqvk70SXQ5f8U0psevKarZMWnayTcyJGSbbDDmLVfXCmbaI1
KhbqH34EgY4k7JaJl0/DqMJ50hodLcBtSbeoAJkp5GxSxwSzH8HiPezdwpSw4qt/Ko6C+PHjuDE/
Uk6UwCefoD1+YSEXeX2Sk3t2bBvTzt7q/pw/bnsAF2NOBaz0HWxGOPFaqq8y+HY1q9mgsDrEyAA1
Z1FQWuHUynaYBECL1vRuTVNOep/0nYdKUOT5UxARCDT7M2pcFR/z9rLttryaMTm5p4xMnsHwSYgE
0u2OSpdIoY7lL6cO2LwKrvngvD2Q6np1+lwMoooT/84p392VFMP2ZdNOjpvnApaKN9UEGq7gqayS
GjwTGJVYe8roRMCx8xSwWRcAldAN7va2mZAnECG9kwCcvSSNvFhoBNJa6ZrHkcQyYhgQIbPWNHHB
iF+mN1U46UgS6FnhlXx3uG5y39OwJn2lgoxL/i/1IOv07EvCQQ7m5n/SSxwCVOD29WO0NyT+fFzt
/vSyUKwGoejonayM4DLqQoCYtq2Xn5AvSzp3Nqcg/40p6u8nHnaAe8Zi73WdPXTZpJKxn2bam8pU
I5wm0LUVSBUihkx1cJIHB//gX3rO/Gb3UEGD1WROO76o6+ysXnKbAauSH8KzMY+QoOMzw6wNjVRn
Pyx+SdtHragH87tmt7bIZdSJGoO37dlTgvP2OQIfM+kb8Sp2F4cjueOpwA/g16wy4/nLajlZA/pS
LBFWcdZy6VRx/0hbdxIZ7lQecruZjl+0kTZjAPAHIuwbThmaQUhBgN9CuHvi93n5gQh2Tr6wY9/0
fxzh98+qCNFV2qL0npkQNphHU5heoGwFviH9lniouwjofNb9XIVoBrE9DM43BtSNJrtJbvDksb+X
g98WGEb6eljBZXEA6bPNL2c/C8dTkInj+DBTzJsvA7FYQjyYGlzQ5pr3hE8pJQY3AGJAZygdGAah
/AphRJQYjM/kwmIxL8O/MgbRXdLrw0Q2B+d5j6XCopgI0v8IprRAe6l2trCkhfd1+EHMfKuiN4Xi
I1NXcM1kRUHpkUElgWxUh/rVKVQj6NoqyS3EVtvUg2r3cQ8G5RHRZdiEabUh5zAG/udqUtiIFVhB
XxO8YPQIu2Q/oPZUFQUw9R5cqo+IHM/Y0ReDUTVrRcjPZ2p8nCpLloBPuGtBJ6nIcL8OHnzZnUyb
qC9pE0f2x0Ynp08oQ/MDgomdrPf8URb7mUArIQvIAYdHGRJjg5IW/ReoEIjiYAOb++uvCWmY9EC+
rbXAkcs4Zc3mNFRmzea8Nw/pHWIo0MFve1akvfD5+3SVzSl7UKJ/6PwdAsWTDKmMy4aahiYT4XI1
PvyqxKAXiLcMNK+wpoFGQBsHrhCw5xneXgWIoBCbhPUFAAz7qwkueZuBJ9Y+yz0o4UTFgOf8d7u6
3/lne5peLtD0CnG5Ksh7ZEhcC6WiBkbqMYrSDeroybFNF3/6mV5G2vYoxrStGAopKnS10wkWL0Qe
uyiddFKYzNB6b9FKmXbg37aYsFRD9e/1hHA7IOquZm9EAuXXOe15n5h3fbka9Eg3V+bToWnS0HPv
v3vWh9wMyRAVabROWAibOxqDbeJiPQO8eYSv4Bw9HfHwgFoR6ujwpR9OzDWcO/TQP/PV8pUrbm+p
LtUYhhEo+fABPQANiPrktYYQ5qgKumY7R+19LTynq8/MGMt1FXfm0ifToPVJ/aEPEcqFtdiLe/F3
WAenfD/lBaFp0pJ75C10hrCzeQSrSZ1+GaI+rlcNZCKhaHKmlIxPE/wJ4HDbh4+BMZ0e4cnm0ndF
VUrIVF0gXiAcGJcEa6mVmO+GzSl1pTzNtzPnwvvbOp9jzTOHiYXzsl1AnP5Rg15+S5Y/lemjBox9
kQXgaCbZxQnMh9/Pn1OFlyejfjhtph8xyiKtUwGDFjDz6MF/Yebd8/1PDc4GnwK+6yJJqOwt0xKb
Vex7pDksq/tqmmU6SWw6qtTI5yBIyKeTiWemDIZfZsiyW3nANIMRrNHbyp/5gayY6a4I7owLqAMB
N0OcU806bqRAHH6T0acKTN+HI5x+lLthxJAvQvc++fufZnuYvhmHauWnxSepFt/4bEOL5t3sL2Z7
DvwzwnMSzC05J2j6CcoL6ZbMe9jlvBuqQy07Kgbsf94i5N0jrMMG8b86OnsH7/bz8l9+k73HjyEM
huQ6vozOng4UMggOFGGCwxwZX3XvS3WjHbHWIysUagQpokNW5kmPUYp2+WBzgVujHpvInx4ccWt2
nJTbSnKeC4Kh/+B9gAnCZDCiZntt6Npvqtnq5QhUQc11iEVO4bHhJxBp72S1hFwtRAhtSHWymPSo
NpirQbGBMxXeRU61hUtV6nmpRKSLlWXUK6sxWafE8dWA37g606O97KW73Xd0C9tj1f7f1OaSEb/m
WJfiEbsEABKesHnKr/Nu9hlOW3R6b960B1a553D8DEEKFm1KaJ4zgZKMc8eCtzlyB5Y0eyvg1ywH
fdmg43MG9eqBswqaLL2/O1p12YFjiebeX2MdRGKKBZP4oX8sKDfN9KFDsxSj2zmZUd/apYLQkI1N
WXoAJHEfD3RYBjVnCgoIc431sRbopD1VqNz/aEwiLwznYNo1wh2CkOhli0zHncFd6eVQvv9cLdij
VOkxUvYybTtsLV45Xkzii6xncP3oLkmWIoO9SjDnhBDClJxdeiboARSt2JrH0kWLN2hjH0lgcDv6
qQaIUhXzmkLIFh0hkdyGdyY+WLJxoAYvRYYD8vCowzCTR+btkcD2EiV5Ll5EjEtD51fMraCxnIWW
U3lteFlSaiJCEbxB9eh2uPf4TauDdCOFSLBYfEzGRWR8xKf1u7160WyhGYwJQPqH8v6hoGME7wid
DLVXl39aSG2LVHYS9bbfvDeXnav/cug6V9qYJDf35ZunbimRFE6HMdVYujiMjz8oWT1QMKLWtQH4
nnklQwKNQ200ahx12Af5FcB5tt2SRi+qKEnaPwIT0919uhVTLQ4TGc5+XmeD6eQb36znuGbzdddP
0kXBUBkdCNB08TqTYH0ZnUYrxk2g+fCvX1orVPRd9zGX3swRiJjycf7QmUgva0vcSldGIpJ2CTMf
o/U6EdDPDBZILyhU+nVUQvmREZ63nfAGEn5f2B0CGBRkzQVFbgGOfxg8WnkzbqAtoxpBMT5464mI
UT3hC6/vtLFAYZsokdgGi6Nt8bmu/bcRW76ghm0Uc2mGS/XFZ2+WByQghVvuPSfK5jqRooeNYYtU
GIh9P7C1IWJ4s8pCznE2YyKQ8XYcfkWqD9Uz3hD/YifcFXlgb3u9vljqTHpmbKe43FMhFRS8d160
CChx8aykeoVL0vd7yaXndkjrd1f4BWwnQd3AzoQve/Ab9zPqjKD/IR0C2xqvTIVWo/iikfNx6Gfw
R5KwO2wCAdoocPxW1AjxVrhf1GlwsYYnsHMRj9nzZjrBanslSy1oMNDFaqNTKBRvZHpmIlumGWvM
gacsnmTRYUUextqQ3JZVzYIhV1uXRpAy/qq7jSOAAd9H68uWor5lEWZgcQEnQShzni7wttmfrgl1
n992CCZkS5FzGjXWOVnfyK5FfqDnb6OkJkN5MbZW2hfoLNxPC7YQvDQCnN+tLc4PwU4ihjIsO3+P
2xEtsd9Xpv8K8tSx1/XubBPfKenBEX4VT8ooiGTD0lX4ud5EsXj3oHAxHsoz0YVQLBO05g74Hx7s
M0a39EBLhvMP9IiWuDwyALl8j29OJuhzG0XMvpsk8ClIutFIZgIL3KENK4ZjZe9IUBaGijC7Vpwg
N5unCRCbhsSpJZYABKoIlf63g4epMYXPRY+sw2OGufbNamIOxEMVjsQNYi8uAhTrsQXnvcXo+jCm
DptO+1YInR+MeiAW4WDU7Tvpy9uxIJWgbxTThifMMZEQ4oSIzWgPn8c55o5IVMp8vcRcbAspDDz5
apzHxkgkIpuEsOw9wnvlZPIJkTFgIp9sSguwYbSyv1d2DFBWn2LgCR+ehUnnLGiCo1Tur2APZQnA
k1l5uRUh4PGKURcR8RNl+CUcVMsKM8/ix8LARycpbkzqDZE6ggP6wfuKywnT2GJWpg5IkuDVjyvR
XNbuBukT8PPwmNQX64h+/FycBgUo/l+Lq0TlIwRgQHUh9MnuhZw17C/qsKbeliJWzj5ACASAoJ0c
fE4rp0qfFMvmgKPIFrVlkRmAVcFt/XIRYQwxxMFWDXMwHVI/4DRyQQH+NBU4M+MBPJQlI0Sg4C2U
kK8jSBkAyvhajHS+7i6UO7CalzewQOmpyFienO5jaUv0qAJdLTn8wjQ8/3KRFOS9Gdp5ODeBKSM1
ByAoe45qkr4Ssx0Wp3ST1qeg3Ep7QUoeoCHJ6g42FsHZZJIwSEdIvRu+j1srkpWY2zHQLRRo5GKB
Ah/CZzYBH0kvJ5xCX/vhSz8pYZI4QOBOCEk9pr/hj6A0NGWj3w7WlzsZnTS7hME1gQ5T0hOnv9dH
JVEzSGgCtHtsOmn5X/bJ6UKm2E+/QXJY991+8LIOyeyLP7UAqhD07f66EKTyiylSTtezCAV2EGls
6FgmeendzYhN35hCkE5kwqEYTNpeIPXcxZpI86tAo8ywLTyrKfhg+zuJ+XYfBG5wAK7kQgXf4V3R
NZxdYXXC4yDLAQdDV0QCbvlbIHhFwOXSbVO8laXCOwdSKhewstILoBEQInmYZz5jzzYj1g4suBQK
w6TlC3c/y6VPJUTQE9Qxz5R4iH+qPBLLA5w1vPyxgQZ6Ji88kIXRS7iRaMlahaz4GRbw4OyU4QUG
W3eIPkRdbJGVABoFh+fwA41lQEiQHIn1L3QSUUUB07Hiq7VkH61sVpRIaLMmWaDzp8NIG7EDRSmp
LkhhhkPx02rMmCTnijokmyUILTKzNCTJkpYKwxh8M4PLrhqQYMXkb/LXrqUFJ090McZjsVdlHgd6
O30TeCwooTuM4GNbEpP9idgaczTDDZOm6/tPNRbXCVhMTRC/GTJFzV88mco5VasGbaoD4cs77O0B
T+oSKvEZ3Ze4oGtJ14b9zanoyddYXcwbmJ65GPuXU6fMkID8ta9Bn4b0HWKje9x8wLjoF9bcuwoc
cyNCZIxu7o1aMlqd8Wv2Ojmt03j3+Ok+WdiAn8TrTIz7ooVpZjQUKZZTRr/NSYSkQzSSpXBCOKzi
0KJzcQF+4gC2lhi8kqzj2T4BfB2f3YTlJOTY9OVRokPv2knJyRlMYb+nT00EOv+Kgpngi2I50dDr
agLdm3/g/oi1H+GXMG7R7MzQRbwZGwfRPFQqEUUQtRzmSyjbCOPYQElfDQEc/X//y9CWSqpN5hrf
3zWmac6+h4wHLMTTkC5gn54kYv986xHZVWs+Jc/v+7tpbJXIilFzwu9VbIcFNNUYnYN+zogbuo8e
jrZ5naLPwvMnDYcAHM+Zd4L4WxiQqf+xdF5LimtJFP0iIpBBgld5hwAJ/0JgCi+MhHBff1fSd3qm
p6qawsick5nbvRDc9I1U2/AF1y8z0++M2XHS2rSG7QrpjPW9Wc2MvwrOwDCGZlxHMf3VwqVOxvZ/
2Gh6GoSdL0siY75GHaiZnjUS0tOe7rg62jwr66WeVsFn7xlqcGcc2LQgdryP7o/HWikusDIrKGxF
v8MLURi+E6URXBkyJWeAkVEuuBZsAbZutaJ/KbtqfMOD+nCRiSo3t9sMSFr/5K+cocakHe+A5eM6
3EM6eqE1ps98fBBgfwc6pMAsnHc4VYc5vEJ8ndYJq+spbNzsN+JgSP3ANdR5rJ/U3IzOd9QyrKUs
xjuGlgv3w9CIyZfQIqte2WXlYeB24SIkPhhiiGO/mPS7ZSStrOFdqU7w9gMHECaMYMF8Uns5Auhj
UIeLALP8A8R7nSfMt8H7ZWnA+cCFTRDk4Zfl4sINR3QXP2eafAGnw08fHI94BfpNGThrGx7740q/
YB/+Hq5xTj94K0LQEsbvK270r3D+4X6AL14AWxrwCxhlIaG6C2cUpLGd7TwZ1KHTECxgIm9Y6bI5
5a3aeb6tcyf5nhCvg9i75ai5Kv+eVBInt3xz+B8s/43tK3wO7hwramoQr4el0IU1YCa/YmHzMK+/
MDcUhtgRhQCwCI07czveAHPciwXeQ6nMifT4Z+9GEWdMSh+oRwIsJMhidIaqS+sKenr7O/WOER8p
qClrr7bUf/v5SSiuc4rgiRT8Rb4D9YBZ9O4KVaoZqKtPLM3uEaGAaB84i+zMLYPBGr9J9tHDp9FS
/torwUuEBPLsvpi3qAx714/sC6UjMpf1BlYFvVEE8MvezevDwgVP2aE/Qr5eD036IgTodZgY3gmy
1xcHj2IoHnWIUqSyvtATHbNraGBPiCtZa3sdKltcMWZNr73u+G/3GuprrA2OyyLcMzgmnEmG1EXI
pAQLffbupEFYh0mQCr6huluazht2i/dUfGFWkaoOHicn+QS4wwyRev7jANoxcGn5i/xdkCdGm0XX
OVJhhLxCqdhvmeqVy46/z6qE4VCN0T0MPeT8JLcZjgFptgwQPrURVE2ETXIPGV9Bf345VQJkSIeJ
fENs3Y2AExfn2wF75t3FYLidcREcbcK0F1YeaFbAuJ0eKU33qdDGEAQAVw/2vunIWUFSsI0pwwT/
xxYY6YUs9upKCDeAWTmmlkAIv/NL3slz8PRLULFrvi1650GeRy4+9hiQArRBy5ai/uQF4Ou4xMcM
yLA8f9p+Uo5fzigtHGFPcmiECnjq8SbGLI8/eruU/YxvfOoH2ElXuTp4a+kxgIUig3HizDHhuIY4
GNEBSo2xRx6O9IyX/nHOuCikp/hwXRb0SDSMAKUKPb0wqp7Ul2ce96nw11cdnRIpJdvApo1lyMSH
YSmaQyjiKDGNdah+aCntAiCcBQdUtkU3/HWxLL4whpMMl1P4jnTx2WBObfEARphDaaXclKbmYuGB
gvyOq0uuDGl4ocrSI7KwezklmgKR6JhJefmlEZa/GazXfbkqhF/0kN4owM6MHhoEl7vgRZQXS8Ho
O3r7XES7KYMKaATJ1bn325DVy0zQljeXGVJC3AxkJN2ik5y8nOYUSwVntrNnzKZPodFheP3iwZwx
GeY/u9x6/qPL/j2o1R9qycy/MZB7R0ab97zihjyfQCrhsnNwzStDtocPYQNLBz5cCIFMDmPM1c+C
J7AmnVsXrI4CTk/vMXtg2yU2WKgwwkrBgJQZcgUFunYXA6I30MhUbiNgDsUM3S7XDZQAhxXQCPSa
9QJxLrNe8qhfvxCUryc+yE9S1GnF34i7TCzQ9NRIq/hDUUGtMCgEhtyeR3SV0qe0nB+gQUBCk+U4
wrsK4F8mQHYkl7Xgf7Q1LKFnl5IDlY7D3i9h4cVyzNBApC8MLPH8ZKUCOrm76C+Bq8df4Gm4N10E
GKGaAnrSqABk14E2MwqqVTherFZyDQEHc4kI8RIMmZfjzoqCTUtm4YHWK/m79BbYPoGDviIsVV0x
LYUqFZnWcShdFKndRHK3S749pQbKRbTcw+cThvjC11Ab+gSaEWoqDxJKj/y9omydG/5NpdmCeUXf
KcJtk15UaOm6PZc4riKtx//ixzvi0oSonHR0Sf1u4VvBcEZQyV0gFowUVK/uaiV6aaJT0xU9G86l
Z+hLvV2sYiotOeH0SLieVZS9kmT5gS0kSvRDQGWLlIAmWOj0p7RNmYRjD/9TUF2LVvvGEJsKWmTv
i25DjJ3F6NnktBfpAXm42C5LSLpML+9jxVuQ4oOY8IL+8APBHx4UCkZekEA0aUDNPQpwKFPbJuNE
TxxbNEcCrd/JIuqxwEKzgtukCrWK108Qd8PlR1jpQrh60moz5qTilzf5Jq9c4ts5Ivy+jqRcjZCI
hwtf4Si/iWb/xS1iZkFXzj/yS0RLDw/pLcRXnfBAUGV4Yv9YV0KGo4+1r0R//uzRa3+O8J6Eg3o8
p10mp/t3kMRQAN9AlzC6N31L29eQ+HOoJEaJjNFzKMYGFwizcg/hf4GNxI/DBbMrQl8wFeNZBKhj
cJ6pKCY/wGDAibPaVn92GXQbaNbkVIl3pjiLddwnZk1DVPLStZ+Hny3CtaVI3uViqLhkYILJyZM+
6jhEUC/ENYOuvcKkkIi5Od656P25Gr0rmgYs+fgo7eg3a7lJXK0eoanlYsK7TXTeZ6/z4IJ6jRQ0
BiZXUyvo4Lq3t/WRGdSY0Mlzc3AafLEyJcLOeg+JrnPRBnD4UUyMoRcCiXePQ8Zz488WD4blF2OG
pl2zDiPN/5DeRwQc3sZkQHGlSvEvGevDf/auhBHx0duOlj1IUCvg8MBAYj+1JSWgxf7i3AeSNFfx
pkxOl7GUIbfmHWdfRgDuLiafHp9LUS1gWajtJKDizaWlTN6khJg760bigPg6KiumGzzywjsgnKKN
YJxIqljMFa82+cZYllLP8TTYxzsE6g6uo6MjvYrcICXH+jZs1PYTo7TQnKLuR0DyZiOTi4TPOqbj
iHvz2r/7Q7SNGJUfXCb6Tw9Ufw7ZQKP1PYrbCFcjgUcfF8cCgIOvh3bGBfrUfY2pF+cYWM3M75Rn
/kX4jgccnIGFAQE+8Bm/PUKCxXBTpEc6S2DL9FXmM+6RvC7ngbm496Ira3eQleAfQFboHVf23idb
LLFrRm9KOuLlYpdH67t59x8z5qsaXdA1ZtVjGaRCtxd/xBagNTtCNHRoYHEaYeWWP5/sOdM5sOFp
0sSo2IboQAqj/8b1kinEpDItA1UU2l/h8RxWzeyowylqoV670xnRX11BgguQhEaiZiKJk8dd4+fR
1bN9F8HvsLYOKyR+pE+bMEH78DtXdAUwk0YVOJYyQ3JHK9hIKuwS+Pc3eaRpOzPS+0q6ic1PkyvU
WabCqOqAgugT2XzAhoSDj9QOgqE833dWMb+iZ7tPGJsdEaTjVyIbooiRFr4sLdpv8VajS7jLxJGC
W0fmYbewWsqCLWtsi8ECmwHcIdbIaqzASmHtfHIGgGBxM5Flk2MC6Kv6GpGkOWJtOtp218wBaylb
wcVhgbBkTeHdLtCO0M+eExW3a0wBvNKTA9+ASlqT2M4oEFE0vOEXv8IM/p/v+B158YKbP1K7n2ws
tjqXRLy/b1MQslmbCTp7tzqYijmO2HcIdnSDUVsyATEgowqku8u6h/SA2Yruk0jCLusynr2QW3J3
7wx35JLdAykrvSYDgUsiQ4HF/BgqvceaFILefXsM8U3cpQW+Gqx3RHCOcdMYvL0YERNnm0POOArE
Wb4RYu8xVCMBx6W1Z5LgNzMCbSHoanwW9FYUFcADz8SIMAsYfwZcgxB+OXDoh9n696EMidQMU9dw
nzTiV9QAz+/WLWqAkoMl1GC5SoT+W0daz1Sszo6JAF4Wv09Y0+m6kKYYY9PtS9VhazNINrHJ/2Dg
veJFKiORRt+h88S9fcT09adPBCikmtrm8OgG/7TF/7BRejt5FtGlU3xstuJ5ewYpg/fDjw5U9XCV
ZKLZjH+0LamGtF9FxDVAdyykONTv0M55FmH5iAaA6RrwBl0BhkZUTFBU5wxwjtFTqLQVLSMZsqgI
PhS0hpcLrxWQSfqZI+XTw14Kg0VKYkQL7mFYhAk4GRu1pIZtHy4BfkPpc2BDOowatwa4ymHMSRC2
MFdAC2EIY57NNehgSwSozEeyhRAOB34ofCa5vX4NtU2vg/Kz8IDvXdqtgnbhQf9R2p8Q2wFaq4U1
SqW/s2ZHiyk2lBaOAm02gn6pW6nnuyoShpdD6d3EV0wBsknhHwrbFcYu5bY0IDeKNakO1RjkkZ/S
jZBOh422sU5lDrLdcCsgmvX6hsMsOAK+EP7bYBuN4FI4H/4QnNZjlMzEdqxB5/nQgTzgjPabzjnr
bBdT0L3p24UMdWF2bDLmLULNJxtnapIWKgQFOAaICrICGnR8GeiT8iRY4uOP3B37NBO6pxqQ+GBG
y9Go3rxRIaQ3w1qOqh6tMiMIVKWHvMFsfETr10ApRW3G+dMDfYIU14Zug2aM1o0ZgFA/a4QA1Ozi
BiVIMnTwJ+xv3JpCxlgmRSSVocKSBWwhywqLHUU4JvgaU/i938Tl6kgRzOyOtTQ0sn90Ja0vr1+t
4OihA+/0j6q3yzuMtvAS7XfY/rzGiwL6hYvLiPkOP8NNCFy1tz/AyeBjSK9FyC9tsuLju92BV3nC
pvOC8oxWnC2f9o7Kz7dol+HkJEokzWFzTXwbDhi335MkZvdBmW8lmXjX4iQsRqYY2+OdLzJ6ToqP
mebDyozwQPr8nwiHiP9iq8pKNnR8NcXIvf83MRHbtyJR2j9FBsWDsMF1AH0XHk/whuSMZebgydbT
fceP1QEjhmjvZX994MD+5K+wi65CTdC79e5vi6CdnNw/oFn7u0KERMCtycy47hJmO8CWkWymU0S5
dPHuvjYZlr3r3FxJodHgQK7E8vgUGW33M2qtcOBtrIb3LobGhUukYlDB4KbQKOZV962i3iwwtC7m
n78HIzSKVfAZ4myUGNYkZ5Jyo2npMzw/w5qmbtLAnsTMyJuFhIyrJoY9mZneOU02R6PZ+2xQf8F1
98UPs7NUN6SiV7OFZ3YnawxifBhLXma5kxFdZI72mkiS1oD5xuEjqQC4RH7WRt6GI+IQ6cnfELRh
bHj1VeSIrtvOzcEZ2ENM1uG3TyDPiFKn0RVJ9pLoE8B27v2ZYDDJrLk+s8YYPEDZ7jYvxonncTJz
f7creCuxghhHRp/1rfQuH4urAC+6mlbYLaa49uGOJ/MeXquFdSKzmCnpn90P5FWGPEaPN4AM8uPw
Ug/OOaTzWcdPEjRwpGIx2gC9ydt5p6uAneOpKWbOzIbOVtrZikr0hUK4Xw8ZkMiKcfJYL5XuxT1N
j/Ee2pOT0+azIv2g9Tz/LVUsZ3bKFb/bwJvtI5mEpFuxYlxnb4I44ebs4e004SYgU9fB9ju47Te2
4twfgSNDhPSisrsf0I57dO+lby+30X32SJngCo8SL4V4H+8D+eqa00f7Riyrm6gCR8vZbImQLMWG
lBnA8tA3fc2GjM7qBoJUirZyqXIGpg3ocMes6aGGnb7tiQtD8APizaGbY1OVEapT0Vm0aDKS1hyC
U7vX7ukYosjoQelqLqMMEGQ4Fk/R1t5S4gNOQ24D9BrjPvdS0p8UyXoXkgPlTMpxk02DAcsZ6n2b
Y0yyBVx6X4nehEX43wgbwRDAzJ3MElxMh8Vw0ePb09BN1nLyvM4A30f6TN7uxEcnoLDGTmT5IFMH
UMMIhO8wgujgCwB4mkWjcv7JRw92iQUWvX7Kv3Eo/0A0QFZsNZFpM7Rj8sDZ3zS/9kSS4PrNMCld
HFl/IgRjDa4XyayKyZCMud0kMmL8s8evcATXHddO8YpLYJekZDbCzEgfGKa7l4i9bIQUIwhgh+dM
1Bhz3UM3DX6ZpyZ8oOkxZDoBgI3nPYXAJ4bYCmWyzS3MYoRubYRKxoqY4EYmS6KYm3ojnXcd1X0j
1pADUIS75l+Lzo7dMOI9QkZg/ib0fWZdwq2Sedg1f+IvU8CE1Nw638dQLkpEyog9RexXDJcaA/9H
ms7eLrMsWGVWylpMDsTYFCWIfLgWSoD1MWNy5jRo4QZP7kAO1seacAaTF7siL7U9jt/Rd8CijhAq
Ze7pdLITkWu+5HYA59C4Y+V8lTwEsU7GJ3LdnOHCy0L+JyHY/AzJCEt437SztrMI+x1752NOnEE9
7qM9sRB+EL3XgTsDUP7DJpCGvLlwZlf4m6RhcC/yOZkeSSWjuLJwqSBL3DQ60zg/J+6OVoXZqR20
vYhKAWot+hDDDWBB5G2RUdxgoAjPnElYjjsIBRslBb2A1pfKow4gGJdw93KUMzBuwiAieXrO/uwM
qCvFS2QjnP8GYyMn2FIqsg3vxsKCvFEB78Yi7j9NNhsoAkzc9YXzpOSB2OIz2392Oc9M0AHiqrzN
5Sywrdhn7K0z1THaxqvD7c7NxzT0E540PGSd88PTwWgvjgE38OLUMFGp64ei2/6iuSnT91jnN3XR
DXHjS6FUbKBuDSv4whhlDEvMb5lsYqfCcJHFkoW8rWW78OW9GJM+MNRV/RvLdaMr8ht9ivXQ2CQI
ioromEncSDLRBhXVINeCGHw37L8Cw/ww01KEQml7Y+Amgb/0ROaaop7BhLqPfkeWsn9rI/ouAKtb
1PaaSBd04kzu3mNw9ZSWA7f4iCkLH9Mv20kN/ajTr1cmBGJcOhQxcxEiI7RajhEzXBCKx6g9yUsG
rwt+SIHdQ/AiwkyZD8qk/McpTBnuObkRgDQNDms9AO5mTaCeZLCMcSU4FqC7OwIPGzadJ2JShtdw
bO6wKg2vGj7TI35mzm6GRP0Y1GHbS+Xmf4Xq08IK97mEOl8nLVbANeF4uAFzytRkuaySQ18+9idZ
rM+GpanRnntqsYa7A4uKdabho15lC7wnMM/ExLeACUal/bMUvifLC2XxPjgGCicLWT8sK5e9EW52
IDN0Oau47crY/DkA5eVaD5rwdDvOJkahiSrSov+/OXEnB/Ri3jZnmmBXaZVqHh597qrBz8Ad3Zan
OfN6ecj2fVEtGoOH4xhzYOsxYXHqXAmv0jRd8bMjLcAeoPCmDuRClyJSGLb8GeNH5nbhpcgrKWSE
QW3cb0QTYdIui8OD6TD1GV+4BNMDE0daP38XNLnNk9YaWzShDDO5gFlz4vaRdCoqGAguY+GAfRlq
6VuCv3sfJlRzSDmuvmxhcuZIegCzF3c1h47ym4gKsi+6SMoeCB2f7uIPCWpaRY0nSOwNvkOmZvcY
iBUN1MQUl6Bi1QobXjNlbIx6t50RAybjYFM6PkmTCt+zOw0zhhkUzg9SuR7eJztRDjEtcGLQkNr6
5trwjtcAe832I9FVfAQMGmBSLjENEEdbPgs4NSDkC8G8ypzwvlQhFaAlIXNPtVtX5ozzDpMAmWSi
PRVfR3xEqfvxlHwosCSe/D70T2Fmxi1esfSUDbMUPGTvwQn1CK5DAihhWhBUV8cg9XxVQqG54eml
QsyGMPGw+ALLpwafmtGejoORCL6Mq4Nblqn873p0pdrnVrra57/tBtMu1O+YBXvwv1fHu3UZ0RGc
Ty5Y8i6H1Tdr9M8jvHHOaBhfVmlw2+Ew1px8nh43YLRH5nPrflbSHTTs12Q/f+hWkzSfPx7Kl184
KidncfDOb8YVznEgJPlTwxHuGpCrIBP+dmtHQEd4DUf8R11BrVfp8M6D4xzgmOgsuoA38djhd2dr
UH3+QIP4b5UfowYvQhvY+vtS+uXKaNSIkJ7bHaaT/lkN2bofcKq8N6YAON5tW1Gqeylpkvfw0H+y
+4voz/9D1ygJfmb3G+2XVL9dSGqhrGlucKZ/XGQ2krE1MaZ9koSSBIDRTdi71LDyOhTff+tH9LT6
f0Mi2AkWXzjt8EgYrKVlRJqIMz/LKAlhsETDFuVlKDIblgRhex+D9Jjt+o3BF8tGtkXxRhDZY0Kt
hFMkzNVvVGN5LXA8SpSM3nPZQta/D6TWptgNrpBlgkV8p6o0lwihIHgsYHnC0MYQqsl2v9JGz/n3
7+2fQG0PXPJuHapYYWOXIEWtIJZAIvMzy9B9htnKKbxky7dLPVA7OjEOa7zk2ThuYyDP6Bk9WNio
GZtT6s4ivA6p4QC2OtKD1+GZtVGAVbHOv2Cvq8tDwEdZUG/LB7MIwvCiW6qNwXqe7jHT6SC/ru49
ltr4+rTPgTCjWmCVNKz5+42+uATqf0D9hUKA9sQ6Ds5R5wqb8z3auzTeNsXP2cXhiqtCGy3iJ5Kk
XsGxUOOCGhMbg2LG5iMdefwAJpW9nA1bKqt7T3uzMVVsG8IJ6PSfWFoVFAXMJep4ILx1Ac8u/qkn
kktRVGIvtuImRMOyFSkSFqAxpNZMpjvbMxxleVJea8jf87pX8zZwqIAkLezb/RzPPWA5BJDs5eMS
0BEuL8X6HWSLrtdn2vGEekbSOvSLL6ZZoJac4MtSiw50QEsKWh5w6ssm8mXvooZOseAFStwNtYg2
CzbdaXgHRC3YNcRoowLx5sS0MMIRLrIGSfVC41J4CrJluCDstJD9gegaF/sFugxK7mGTVupUnTL7
0limUqZYjKAcrE5ZN5GVSb9Ur3DOGtXIun/S0f4LAZQ64Uksc2gmbfhlW4gK9/47bSa7GeYRbYbn
NMi2Or1wGVHcuV+gGqrTo+gyuzVSPGLNcoRrO69m8UA5unNYPQ6Iv00EADJ8AptuWlyu4mrffFoV
HvRU4BRGWNPj4AucR25e237CoJCOcBeCrnKCnUnCxCetQmpvqK8HOA6orxxthneJjD4RRL64UA7e
Y1SB7ebcNXQXUokbDPUdbVu0UCwEPPNH57M/yVigkbwsO9h9ryHV6Ou27uLImnQKV12TB2CsC3LG
CpoUfH2a093TUj7uY2vgi12G2JBQlFWu0dsNaatgkU2fWzphTegNLwf/t6Sdgwn3OvjsvpxFTld+
22o0Vc/C/UwPJHLJGnIiDBfpBekOg8v4TJkuPvJnq9wSeBGQodCVS2e/lHyeB5dBi3i+r98YYWp9
YpxC6wgrXc+LxKSjXXhcWFjEEnLdp/3qrwlZ6ZbuJSDbZ67JxItnV4fmiMlKaHabG5OV7O6wFvAs
5/SUIBcgtPtgJzIkk5jAIqmni0DPK0+4+YsEqQzvaXxIam9tuuS82QcOExfupEXE4ZpowyR7k6gq
AnMDbxVJm5mQ8Bvs/EusI+hqOy1CVFTCNTDqd5PlBGiH6DhnkRzJ4eBBi8DgG9Ml/wY8K1Ocu60e
uanUmT5TqIwyfaZlTcZGKWpi13DgXpeFpXWxlLlMlEzJ9NA4EOeBqZK91vBIhuTR3uy6N5hnNyJL
2kMtVWc885VlvfAzgwPWcvcrw+GX0+ZGlLr7lURFlsEfqnJSBSUURR/K2CauNesJ4c+vZ4umR27K
6vejI6S+Gz8tTSJW6JTEigvjYCrO4MkwLDu4VNkHX0kl2SQjQOYWH/io7WEZHLq4E6ckGLpl0JyJ
ef6h+8c+dCA3T+f7Q/chEUOdTDYfUCiPhF8xuiU5KZVQv8uKlJl9ZX8YMAVl/FIwBGuTRFnGkNQ7
v+wpMhp3Yib2WIkzrg5XvU8Q3i8S6E6qPYZ0PHUL2l2MJTKQnmxyITBZcJjzJ8I2gxBETMWIsALD
3YE+e0Pv2KsHhwAb3xX50Mk9BZ5OGWVSQ2KGsbc7nrCNGcPldJdc28SC6fY9+wewVFY9AN0DACTU
KJLMtzMInoFH83MjfE4y2Hn1c34dCZp87zK1693y1qpwzVgjgAp40X0Hi1CDe4fJeqBBh3EIhPc7
uFljg3D3JehtES7IY9ImOxz5CJEGJT/FPDu4rHhriG2caBKYwGrJN4TQCIKOd9zHPesiDF6U1Kin
eNXypBA3BI+1QeS7HAWn+qWziTcHyD3f8FnRfDvXjCcAHgWGXwJVE8ECAZxObvmtwd7PQCCoKLeH
tLkVg3seCQD8daSkJwgEEJaBIQdh/nZ6n648m2C6Ety3d/6wUsHApAHaKamqFYFsLaaYd/sMh8RW
CNpU+FC6WwQENAKzSrTb0eFqoaPvfmM6eFbCcDfYs+r9kQ+02g0Ii9u5JJKtgGQZUcKbhUjwjvf8
/t3nMHEV/AvO4ySJbfiOSCFJLuOq4Kw1sGOlk8E6WS5LSYK6YyNOVDbxkid3PxXTwnpU8zPGC5ES
ayzY+FPLqZCgPx6OZ50wFomMkvSzdyCfb9HncGL8TXsBDBeGfoi7dE8ewkVh2AeLuwhOplRhWCj+
lZg/lysZWewIlZThRZv0peeE+YTTnnVSQgAzrgZSpICOmUa72dFD+yxAeUZmGGtKNrzaYcg/MPzY
539Xn7tM8gQLO/vKi2VwHTgFdMx3O5PXJdzJJ7iNg7uzTqSw0UozNpHP1ZVzBUHYpcGO9yTfQUpW
LO63owMRGevGYWGDTnssd5KTN5SkPcm4Qk5J2hRnjxck3w9I/G4TlMgbuzjY59F2zFcLui8x+blh
q/9xDeLFoZ04i0h1lSHxvs4ugA2wt6E3H6CLyE/2MwS4/m1oTmE11JA6GOk770SIFLsAeLo7x5Oe
mAEInk1YKaIi6+kwPBA6zNtjk0WGy4ALSfzO5VIQ2F1S6Nj77VVPoHqCodGmCeovpomMkqxygwyC
Pzr38T3qqUvuHok17HFVvgiSDhRnJSyVOQ6Cq0t/VWUkGqS7uCIXu+L335zsjtcD9N4ga0ggXdvP
kLuB15rKfQqUDvNkrsAzMeznEIoJ3J0lyH/84T0b9lCi/F7+6RdgeGZ5IYedozKULMmLw4xfNAYQ
a3iDe/uR8zVvrmZJ+kICgnn+SzKoBxxFPk3kweJ4h82lcEmK4OXXuCvY37bV5D5FPutX2Hfb+3VB
hp6Dl3hjpY700c2rZcnKZbkzsFCEyIFQT4nBHK4RP6JO6fLOuHjkAqq6pNwfgBJY7RiL885XLFnc
hrU/JOEM1yLeOgsXlwzzN0FeyoD9447fWkl1SVzwVKoBrdtih68Yg2Va9gRJITeQNY5YgX4ruzG8
k5RANuuFt2N/x3nQOa5kQyQU1z5PLnxNbjHGMWX8ZYtsWOfVI2hRisudxpYSVOTJoglJ/0r2j4Z9
Rlkx2dFEwmsO2XVoiNgQR/jMcN9plnJzF/DaQ2ga0LO5XTrpYwL0sXB2LKFULWzh3JnPmA2SgYlX
cBe1iNjdQTtt2ApOD/wNbduq6DCdsm29/jS2g1vvkT/3OD5aPcNuoXn/rbtmUAR1pi7v2b2CgPQY
dqZi90DoX0vEPIMnih1cqcVnqrZ/Klp4c8F4/PTOQOrMTO7oVO/uC03C4AydR6JVVHTVODFPsZcm
gAMziUTf092LfkekLItUtBMiTPjYSgfFNBruwX4Ic44oGgYb8HmiU4uVvOnSX0O2uQvkNLkQKdgC
3tMgZd3Cu7UYH6dcOHe0ol+nqLgryQ7l1tXYEci0CDVu/ovkZ7Jqir9nJzswm3sHu4iARZYb1iKJ
3Ty4Lfg7rQQbsPAQvHW73BxnqnubsdmizyC2vcbI9XGw2qwb/uGKkMMo3NfnxxMs19fgTUGPHtTh
fL2OjkHBwYXhL4btG2tsGYOmUXD1b9gLEPX8DBazRb/4I3mv6krUokJ7CA9I9EhEnbCKQR6Tmcee
Q4eFry8cPpmQCMVMY1Fh8ZCdvcCG2+6tGljMuGLvys4chWKgy5xLt1ePHoEA3CGFXa7MTKK6m+H+
QXnTofc2EpR2zd5ad174IJLapGVqWEPYBbukuKW87UlVWkHIL6x+M8QniJBIhHmUr6jD+csiswtF
IdjRgpErHgoMfyiD+TmTxXZ8YnrSzj4WZtnC7hYaN34BR2bJekwKLmpEPz/0YLAOqh6cc+ia9i1b
At5AaSb5ClIq2DWaRLw0J5MiVKnRX2TWQHZeavaygedGBYgeYTSPow/aPWvgxA9nuhEH/Q0gbbDZ
IJfq0MZuRyUTEJl3VqFoWIV7zTuEPQhR+cYb/zgvppZNB80RHggoVCvipzuAKahcmd9KTOkPADmI
Y56A9pesZS9vzAqQl1QAONJVsiZAIwaYQ//ZAKQ7hDwTA9aA6wLtD5wE4VvrnkFumsCyLV/zyZke
fHqK/6aZBYhAjuVCPcbyBTt7nnx2s+nSgWVGLm/bHbVhtqYieUe6eLFzRqW6p3qPi1sxGB2LgdaB
JpCp2vojSXTq+slQJgGX7ABDfqaN7jt6oZ6t19IQfanYqc77Kk6iKfWzb7oSaSv1cxk8Ykm8ZiRD
lhSTn9JVTHuX7ECriRCxshN2uhmxk/H6WFoMgRZc9ogI12ick4m/cPprhLs+AY5cNe+ouVbQjsnQ
htG/e8eegQcbvduWAEBG0OCoCa34jF9AnhUgkS+4LC4RFk/orG4x9HSX/sqins8a42+GPvTB8UMH
7O76aIZZwJ9uJDpQTmPn5DNb0yGjhC3CB9HgAlzCZ9pskW4CY4H/YWwlZG/bxgZF+MI4PcowYvdL
DRhoQ9SWmDYxgbBjrO7hoki+tDT1dgBFY9Pmx02oT1LoTmOYUwCwsG/E1knOSQOpqML4Lc/xRGQ2
/PQYmMq9zIbdnY7FrUiG9Cgq8gFcIrMXjwc5hqiKzfRGBve4CcHWwNfIgIg8nTPF7D29JkQGlPLi
thrv4G5h5bhlCiFcE/kGwIfR7gE3V/FGNMXwisCC/R+GG+JJFLwbDMjNmZjzXn4zXt4qcqZGi98S
F4hq0pox59wRy2NXSA48jGzDRcrcBwNInPFmkB+EeLMHWuj0IeaPmHsKZLET74+D98E6gJs8R2uR
fyZI34WIw7EdQAHZD27CBBF9ytXBFqKvJ4e1iPvwH8pwcePU4+sA3ruYytdAOozBgHHzwQYHLwQa
0FkIgABadCduzt10Dxi1NpzH/JxduGWaVnvF8KoEiwQaxNCeE2nfuug4WGwOCEaE7Q/eiLBJKPlM
eyLJkT9aTPYAnKL05zvWhO6PkpwhR0M0isHMjB7p8pY2IcKIcFqQJq61BM/g6ewl+CFvSDw0BUsE
yWe0z3TpZs06H2IIIbQj5Etu4yOLwT4tQrG2e+GzJVLxa7Ib0s5HRg4W/LTp9cGQ6GZ3lm+mgLi0
uX7HpfRYczdSSMO4sP6YARQoDn2fdvZXB7Ptd/FIp1inoJbfOnUzmt3s5ANO+brD7ZkdbL4JHxQ8
eAowx2BGO0IJAYzDaFK0aPGULYX/wxBLFAaHPMBzzc5HiKuwlcuB+QYMAp8cQpkO/vNtQ6jKGi6g
K/QMWPY5B0qzn2M3sgF8USSLKcKWmb0Vc5V9CBAArrbzDmelCYC9xSwMWj72ww6WYTW++Da2EWTS
nUdcO0CD3GP5eV54etyefIGDDWBMkd2gKHiAO2VRzX6jMLAFrvM54OmFeAklQnT6z0ZXGbwUa/LY
vm1M9Sj2RJ3KJGkP1iRwEopZkiH5P1ArztdSTjAjSKCuwrEJi5TnZiyGm8BgxPr/CiM+IkAe2plZ
pE+wm5JAl3gzHkPYszZXYNWtGuNnxE4DJCrDVC0M8of/41aiDkWixxLBRxPcVmXrkImvwF+zZCmu
DsxSfDMS+7wWF77IXycJV89Mwaf76bK5iF0Dmg4exoXHhNP/Q/kDQWfhsAaCqIkTbgABklEgl26E
TDWIALFxIcAY0AEXc/JI7PBwjABBFGUHzhCcMhmHRiP0H3I+2frSJBWqEnyUEa4tLA0uNBM0CMvr
UIJbheIi4pGLZcEpQcQBqIPYqOPzbD5bnahfloxzc3B5kY5EcoZ/53fg2PCdav7eWTwNN1wUQfOA
n8cBt7YMrG1u2pwV8daVaBcgvYB3h5bNGcmyG3VgAWDhZduHIRIRLFRMvMAGNikKNuhcC6G6aY1Z
GbicxNJUEnng5FqgVKzfFasmk1tmpfhNg2FzecEIxC0My0xOFyRqbnA2VNTxsohvo5ZdUywIhQ5O
XhCMWfXdJsvblnKCKe5WijFW8Zi0lCmvzh8Y3i9qzu7Xo4ATFvyvPRM62tfrNSwPTFK+EVN97Eqc
akkwI45ACaMLCLHsAlLhUemxGNtQWA1XXGmgpeGozv7Dat7AtnCDbaiDi0tGZg3GX0c2CiOtwa8Q
nh4ttiXuto3M4/f4Uks+y5gnbgRcrtiHAShC8BT2K5lTsfB+2RoCZC8BgB9ega7OPtNvQ4vj0BLF
Yc72fzA+XRTNFVQDf5EhuOph7f6yANKOI8jCdwmR6IRt9p+VCQVecdkBqPkqrEkb/bpCmwiS9RHD
u3/WhIsMaiNFN0g/0YJdKCOeUH+YsXdvCDAwbGiuhB4KxIZSB6OGfcQXzdXeZUc/soscB01uTLTh
gGHftguYgVbGe5X+m5u8e56L18bp6F2i8+ACLdBj1xEJlkitSipTxu9ntIElNCLgEa+JZ5pb9YzJ
s1t44Ce7qRpUD656MowBmlkDRKvVhlIJbH5xXzk0qG/3TrIOoNJheg7OLuo+agxnwbyA4fh4D/mE
wX7FjJ8Y+6HKyqK4yP5qsAfw/32suFcvGqUqZc+pL16ZTafNoC8yt0DaUANhI1BCF0lrcGzbzLVr
704hLiwixRe3mCtr3oOSGLMRvGSuiLdAwDQq7p/y3m/5YBt+FcJaYPTuY8rnodw79cWN9OWwMYme
SsqlFi5gcDPZF7gdb9TDokCTVfaM7Owwu28Qxr1Rv1lnCkyCrzyVI0K5vVwuprJRpuluWI7FMs30
gbwoydu9BrN/3hwgjbhJ1lOoM4TSlkS8drqV18zvzinh03j7rSl7mySCv25WH4gSeEeKfZz2sR0T
uf+hX4XV8D6Uo3RL98wYsVXt+Et8Zu5UCh9nKY7hHd+YypF8jvEZ56d4l72pJSUkgEm9BV3mxRoo
viLESoO9zZb1ECCNP6O9NXqxr7G5sEQNxrJ84NnFnUYDB039NyURdYvc2y9bJAIanF89bSNu1vo7
aqRAZRKM3htR9AmbhBB5rTa7TnTYNYk80Z3dcdRIdmI2QP0E6IwmFS4NPCgjw5d3JTxsMfYV8jDt
CwvRgBseX/4Ot8UBho44/AoBmvapuWBrwaGAo8N9Asfn0DvOuXbzYGM3cLdps0VAYgaiYjcUCR5b
NUXh4CrcHtxOwbVyKHWUQDVozhJKEJjihy9Hij0bsTdQPVlHInBE93gdvl08x+4JMA1Gr05znTC1
70/M/1g6r+5U0SgM/yLWEhtwS0dEBLGEG1dsiL2ggr9+np0zk5kzOYki5Su7vMWbD98Dg6oLwwbK
NBAygSeJX958fgx0LIgAufWkkcF4fQ/udj+jfyz5pD5RB3+78M8bAb6PTySbhLJNyIa99H+EGQnC
CM1K6/ow/cnPiXUYVcdJdzUdFhgfD38rrwZD5FVYVACCWVmJrKZv/DGlnMDGlyQABJoVFgfbBsUP
D8ZJuJ/qIDZeOxULOMw+r6MlBPi1Gl+GyIG6ArcXhb3K7TvF6gFrgCAbDgHRd88+h73sqpnlfK+6
FXvEy4W215a2IA4Y4w+rEgvPJbHQ2AXLw/ZFjI8cx185Qfkr9aU6pF4azsuwAR+B+CudxYE+7wgv
UbFnWANLffvp2Luz3fkdMAb8NggpUgDRdGEPAJM/wynOaSN1dwXQwgVRLgkM/xJgWTu8o+cqyqqH
KfH6X3tQZKaByFsAJMLDtAezhGTg57A9RE8CFTH9hbfIbQvecdtZdBNK7qWDv87V2tKR0amOXy1t
aWptO883O+o2Zx6FDxAF8zozd2u4QhnnhaiNVDXNTjwDczNjrkQQCl5kLjwJMu/lFBjISHwGsU4F
heffaLOJYpNYe3hbKcut3HyBG1D5izNnQqdngAzzmuitJCxuxS83fTmqePwd6M2PGIojjdaCsjiN
V33rPMjPI3Z7Qq8TObUECy8mL4uPd6JFOeaqvvNnBBaZIhFGn4gyoOsdsN+jivDnV2Ndd7Wrct5I
6UDKOm2AhwxupGi4sO5eTjjDaW2DYI0kgI/ADU6xBkSakueH/oXQj0MyML8fJoYdUvCl6eC47Mu2
TfvD7i06bPXZLa5D4b9EBuwY8C+0JNAZW8TU9N0crij6GlLLpmL7V3/aZnQupMJVV2ZGOUeU0IT8
Uu5wrR90URqrAFJCmMJQbJkLcQrlxDtOxHrOfUTQAUZpgWJ88ft0qg4vFmZNDxQNL16gHzmhTgdH
fNFPtAkWhpPnbpkL5ghiIhVcG/fTanEHw3MaPjCdExaWqPgIt7Oh8oFivLOnEHUKuoygf+IWp6AU
Ihsf0QywhRWpiYpaoLwAwQqq35K81q7U8yiS8c6uC7dEpBnf6xoNy1NAOfG77sUHlK5aHi5pa2BU
OF2ehr1Y+LTI6Me1W/4i5YYi/aLvkUnDOdWZ5zigvV08OLFY48Y+zONHgEI4Lx8pVJC7cdWHoKdy
bn9fmCnzWRhRkUZzFwCb7N5rTuYz6Khmg/DgCWtliEmwxhbHMxRfffrBxPmFlsrAmBwYp2Rz+BA9
bG1SudVa3NewhUa28rzTaJrTcbgHiD7F/aiCokYL+uy0uNHAmJa5isrLcaZH/Rzf0DbdOfxZd52j
u8yx094hSHndMV3w4Qh4761AFHQfXP0XEksciH+5vGpdzsAx4SmEnygFUSg+2BdM7nzirXa7OUqV
2EUGL1CJfiuxTwUEHmSD0PZQfLUCsPXdvFmHpj0kOezvRBve1toQad4cvuWgi5DHuGCTd8/A3Wi2
Ta9Uy/HQgwj3pGZxd98ENIPlb/Unk9jKWRUPiMVDtl7cDaHVuc9BC6Sqq1Fhdfigb6zXZp+4eG9+
aXvD1YvOu/1Qn/JRCBtMIFhHj3WTcDXcYohTCbcDyhVQI24vxgD+c28dYBdP+omeL/POZE/pldrz
Wo9Ql9q9EUOpF93GwrWTGwc4bI+uGF6hHUx/HGNNu/A4qolIPHXxnF0wIWC+CbtKtAEKVwuEV4bs
wHQ4SECbEXi/ufqeGdFd3ccxEb0UgkRM4OlEVyvH1ZbZLQgZZJFYg4n5/cXsQ3w4/E1YqKWbQpyP
43N3sKgzWpl5Qa0kjBZUoDkmYiJmK6A+Ru+AXvFcuGbYSJSigthYHJaJRnieyyrxNP8ol35QhPRG
jqwQFOzp6pJP5IRMbC/Saw/cGA2ZGUklAJCh2Pp9EC2sUVVdsJm0yDMHkx2KB+bWHP6iAkYi5IMv
JSQIfwn6BvSteVSymWnAdeXaSFxoI6N/4eu/4hzrdwVQzNpqcaZA9M4+EkRSknR3/KBlXcbPBHcw
8ei+2Nr8TTXPUjPaMQO6MGx/X9o26EnZ/QGaqjxHFL2hsLUGABTBCYpZNkNbz3WReD2LIhrZ/95m
rcFrHVEDi1uD7R6hIDbr+wy+Zwt4x4wHzuuL2Xf9dnFClM37vdY4f7TmhsZkHxx32t1u78FP1hhm
LzpY7gQKQB0m/nnH+kG9Dmods0dGFqOq7fUmF3yTVVhaH1uhWE7Qyhq0YLhpE1aGCJ4y0/jNbjl7
uOjteJxrP28lXXk7i50wFYUayXK9E6Vx6YYQZbzXgkRtJ3x7MUhJi6//XrRYcgBHizn9bbEfXiDA
inLaoO0Z5PeDDnu08nD0iGut3DspYJcWiowRiUGXW0kQYUlOD8MrCz+fy8F7k2+s+Es2rqSdsHIy
wV5sZTcSRT6ZpXxRoxEnREU9lzYNZkG2OGc3Azmm4rcj4bZBwQZ6Omh5Jeg1dhN2V4G8smawowv8
s2eK2KUSAks9DfuJMMUfa1GY/QPLdiacGhzL/RWmmygZUZu0LKpjFog1Cgm/g4nvhzSATsFCjApA
gO38kcWgpU4xGpBgU05Z2CGpNm9zUPbYEU9QuqBY4RMSbsR96R83vUzz+JmscnYHPppJiF0NkROs
V/7ONKf+tLQWdiRNm49D5/E9ZmAyqWgEHibBzf1EN2RAaY/yJUuDAHe7HmsPboQlF/862dzZctdi
jRBZf3xoiNqhNww3SFcjB0BSXLg7YR18yJf328mEqoKxwRAtxVCX8v2EsGA3MaBLcnYku3bng1Gw
KHXNJCBjTmFUgB5exBXzUincyl2LohgD5cjFFlqo0ItZMtOoj73Y+87k9g4kitdgkyQJEg1SeBO4
88NecOB8FUiB0HXZ9DUzmhEl8uIQSSQS73BGGBNG6DmRXyfQo+mjxVcz6joxsywMj1/OQLcA8tko
hvHPIgrRcjJ9CINWZEcrMCgUBsxFnj/Gb2xVBNoMHdjeiKSiaBMlPkrVfIiUM3KOiTp3zXntA17n
qsM+hgK0h/3Cl76zRE8LO9nZVgjb989WPV59oiyPo3xBqcoX3R8LvSSWIzCyN9NFxlDCayo85xGA
aoGW5KvW9DPq8as7IQoKZhm4pwAdCcSu2l50tzQ4+ic3iyIQ3bTjoa5//fQS372gnNIJBB9gkqGy
uKZXlG75G3Qp6QiPH44HJ+PogTaV1sWcXwHRkfb92QvWgeeQmzq8l2jQZUwSGoYpSJ4YlVmXh4Dd
hjUyKdGCd8CgPIBJZ5KgD4dmCnYhXR8pSHKic6H26cQ/rjGCST+I3eg2nFGKjfgwsBqfMQ2nIeCJ
9DZ5Jp9RyZ1CaG05MMzT2FjcfwEGHcbsCCIY0bFXrM9LD0kM2qZMMm3C7paxPSSalHd51k/MwMPF
htrkLiGCYjegosU9xYSZ20fVyo4Yg9xzNpoUKtzI85B4c3n0LMOiLsaAYmydRWJyIeVEMgBckaSp
EfLEGORUklGidFh3wMCHf4vP1ZlR0tuEoUEbV2Qj2Ckj9laftLtFSfiM0Bhi1ZTSTNi/4jvFX2UM
cS/JpVCnBNwV82yjHF8J5MyiSKTpQro0IVsrAo1BWg1SHrmMIzIVTou5QOd0TmWN00TuLyGjlvHh
4vMZ7F024IBjoMJt06yW+x25vbBvUYgIzMxdsVDTKxUsQ5QLsP88QjcDsvmCwc8kwmdCgOGiI+fT
SpIhGeUZYTxwlBVKeslmggoQv08SJrfBuLt7fFp4497wSahWSAnw+mswXOjizGRV5qq477aLayV9
beqEIVxLK1DMdxCL+Cd1RdfNss6w69DvVUCIfbz+rArYomcJjyxyV64dybRGmA+FPpYUVEfR9ixw
hzdilgOGFN/LLSF+DaNV9OC0mV1oThCZsBbyUE8BPxeFQbkkN1BGcpcIaf7ItIQALAum6cmBMmQA
OVRo607iu3aBamjEPIiCjNnWAIGxZM6JuggjTre4+URfNquoHbJHgRYhkOGByQItSe3LiaKOLHkL
G5VBJhXhl6wkjLvOukUhteWAH4jQsHOD+zTjYZNq8Dik83YJVFdUB/ZkhBkDDJp+FFcqU0KelixT
DC+B0jNm/oYud4LbEmxFQwTqh4Qn8ZM1jmbaX7Knoh8CuCIuzXvSCTM0VL+2yzhCoJQzcLOAUYJk
UuBmMRtQ/mWp5LUdkHCRpMSgXHCmBXhEE57AlC9pzsRBzr0HffQ0T2iKRlzMSjUJBoFN8tCzbD+5
WxxwlQkc7jQJSM0v9nUAar4QX6tc5RQo/ciTWUVcyMJluN0tHgjNDJ6KPFzVjlgGmDYcnmoz0C8P
2WwnYgk6cGPl9OzcBR5mppbDH6AE3YAViJNDiIYAowFVkF2n3DzQScDTpWtL1MqlMq5nbE3k7FTu
XXnEPArBMn0Y2zwmRgYwV6YVI3KBTCorr4inPAFxpak3pBjnDdM0C1y6yT2HtvFWsb5Aj+dHmsRL
luKD3Zm/GLGFv4pAdQm4h1HCJiSDm48Fz8SnpZScUn59djLu6wg8Hs8j5VEKOJEPRe7WNbeaw9MR
TFBqOFuuUp4McRAHWo4BfHCUecpTqm03AKcDGgSQD+c39oI0iF25Q6Z35Lr4feCZIPaHnPsB8Az4
idBkonGe7hJMbmp6c3mToCuAg65dU3ZAucdA4Hg+6dAcMWHkPsVaGN+n4kHMSHFEY+XpneLMTE9E
50EJao1VpwF0xUC8eBvKXhuaz+y6rO4ZgwagWAaSK85e0yxm5ybf4jzAa4H+ajge48hDMVzGm7AP
3zaYMMPlYDvRTAtJQwgsiA7aTs7MNdhgaBRa67VJc4grl/dxN7OU/7mMIJ6g1CWunkw2lSvwAHrM
pTXJjUeMB8Aa80Y0VhbCASJrcmO+okhhzbbDPEvpPGKG5fH4Aax1hmStA25nAG2E4RpkQN2uo0Vk
s99JjYLtiQcE3IxLc91UcYKY4lBEyPr/nF2wvohiZiTaTk+P25WL5mhvfSNfwBP5wDLCgiEy8wzH
N3ncApBoayDwmcq+7opfFEMIvh7ErVJeoMEhAT6FD+tP1YRvyC7o9ZRmze4pJiN3h/C/RsCr2cmu
x3aK9BfHmkkgJCnDfUdJpHZ1GGPlDOd2dok+8aJosfZYTEVzoKbMKOUaqYdILaOS6J9aix6ppGGE
2tRNyIhEe0nxv8iMFaPj7Lp7QoYM9Ai2oz7qk+uS7uik6cVMigcJtYC/xKnr6RQ4yKlOtj7FRWTx
BiR1s95g8MkvgF0ZUpx4GCa6N1/KIMOykYyL2zVFVyTCjZksRcog+2FDSvYgdqY0hFpJOaJ1+d08
KOXU6yeMbRiHLIeUiNZ9EGCUr8mBtEmT9COuYCjOgX12MU5wrlyQnx6IT+xngEYGcguSXpH5zHGn
gW4xoYROFnGzC8DM2HLRMlWdiYAXdlAewD0sR++ocKd3TPGSCvKq3E+aWKzjope2o+9D9/p3ygTZ
aXv41Q6CvjTzhK+xYfLFF5eBQ8wfZ+yjtQ3mNl7MKO1dXMVEY8SBSAxR9veEqgl0jxbNbh2XeOl8
teEP7gkXCNUpJrb9yQZvPpsCm9QFqCNL8Y7tMWRQ1ovjr6QO95E+WA702RGMHGs7PuWlKVU7qSCA
A2etuZMRH1gsgIKNAyaBBfIYoCIjllkmVroCPaESPC6PIh9LAnOliK0jYiPmN8gSLeBNZj3ie5iF
NkRAkJ3k0+Q1XadiY6hdkdl5JnGFjBZ73ZvkNKVEzXRpDbAZYKoS+5I7guM7Dy6xgMw6YAPWXdl9
gM2eQfVfvVWNrhnVPuvGTCWBEnC2rPU9YXvZW+XPd4HLAqTrCbjxDulgzLJZs1ww7T/k0jX5FTs2
a1Ftbp9ISbEpmrO/GcPnFGhu8Xp0oCBrfUE3UADOwDekMWd6GLJu721tdHPWZTSuB7gj8K3cp7NF
E2dcm1EDaHY9PgaQNGh4A3pIztMniyZ4e3YDOdc0hWTPXeSFFLPsv0FwTtLAo1XOr9mb8gjMEgbA
pprzOuu2YhMKj/ln+vHOBZ4UXavBlYeiIK5u5sjffKgvolC0CMwxzaRzQAueT4mBu9qy6aHfyx1B
KoOCFrJBzKRQCkgLoMhrIgSEvP5gvLJFsfNRTyGVkurSHcZw+raCrAIbriC2Qa5hpe7NbVA3173a
BoYDZA4Fcamyon3qf5H1Nf+Q1tTpS27KU8AdbM4CICkcj0ThZwxNRRCmYml+tT7TkogkpkTxxmmm
UwJePmX6gPp5z39naMdBgWUGWtTU8cIEIU+0kYjwWFb7z+ne5eB9sLPN0d6yI+ZBYGYvJz4yQh7U
83zVPMXc7r2dgV2OThSfJILHLpo0oUPh8omjDpERulUsfc2AJZ6sRQyPWM7zFbJwVHA9USRjdjE6
buz7As4UFsEtEG27/zcyKaq/s6NQKe4DDUx7306BZYrmOkEDeHoPVgTf035gd3sRbmgENhc2L6n0
Rpm7rX2is5KKPcoiQaYHsv0eSLH3rhTzxd9xWwzaQW1RlLuojN17LnfmiJIfnQdwlrMc4SsSFzA7
PPG/Cj6L0uI9YdLbL48Dg0z9IwZA079yABVdp7fbYVHjZT33tOm4FZB7ziK8plTM+ASX8JjCZfAI
9j91Br7VZwwv7T+8eh0aIxXAu26nYksic64fnKODGy/HBCGulgZBnK+yZcA+TCQL8Jf4AqintZ88
AbZGlD7QkVpcJgqxT9oH0XlzNPD64gzT8iICxxtYfYhb9urgMqf+wgsySkwFqMwFK/Dz5CCGk8rR
GKDWnS6KCOEd4KwgGBcio7JdSUC2JAT8C8twwUS91GTJHTc/iqUgiNAPpC/YHSvOjWXwC0WGQGza
hShjwqJB6x7SDfIGvPIWVvPlGCaNeYRCD96aCVxC94HIYpOG74V8EOztZ5cgkd4UpcWL/QZor7Jk
tWgv0fkbXZFpFAVtjMtQ6yQLYFVKb37QCwsTFQWAiZz/Uaw6gVEzXojl4GRAiThG5y33ESoIJCop
WF49wY3L8GOug6P3ztE9KqZX4tQ/hs+8zJcE3twb8zxlVcnYV2YE/cSj1jHCzgX8JKPmpzUG82s/
UHKzIYk+dlqimz9vWJoTGrIHT7rDqByy5QrOEQEEoZcewsKqf6n3b65jeHZYy1ItTpCozk5+M7n/
fHGqb9mvTWG98Jo3vGugRIcZSgPgO8suNHlgam7P29+tbgxyd823o8pRIkFb1sDRFjdne3OM6FU4
an7YKdM2sl/cEEZwcHmYBZHVQk2MaRF0qb7GxvTpKoBihufFrRGo5bCiEzA2HLjMH8HDK07rY1Xz
dwj1pAc/QAb5RwwIHIWdkqAwir7ZK6EaLHnRQnqXVH4ellGaJwwLqRnfE9k0r9uDbh7IeOUe91LN
6YH1zqp5g+ArJDRWj6z902fIoq6EZgPm4Ytq9mXRa4EGaFCHpdlDLWzv9GHlpIUCohgJ2HbYhSRD
N3GCEUDFVnm1+qsvW8be1OcYeTvvUdvW244hwLY+ZOYCeirdgfaqu6KX/udcBmwQdZJXDLn6Bi38
ZvW2RGDhGaLknpYubNEpuI4+iAk0Zu3KOiNjQVu98ZHb81v5F/68konRjKARMRUVbyAAkLygiKkg
xuK918sIVD0ab/RrUAtk5azcy9CIz7MTbquiOIamMBEl4mPz3qYjMJ9Ag9iu07q+htqmQdavMntE
AZXZAcVd0d3YTwElaD1Lo84IT/flXyIcIKNy0qzazMoWMBmFM+F6gdokqLBcY8jcAbemjh4DFTwC
CBeUuB6EXthZuQi5o7zQAR2izZSTaeDRSqsYCYuTYb1Yr5/2dQxfGVje7Ebf4RXAaF0uig10ZqAE
PYAtja0/7GfQ0ModX0YKIfCiv8BsUUl6O0Q3wI6vsQQWnev+uppVv/JQ0euYfXfqgO+h6fbXhlei
k6OivFNgkfZXYEO5RmwaTjODZnikDrqsBzBBMb+7P+zTGbYnP3k3TkkpEOlboNYaLQQaDW4ZMCUn
cNyRU7oOW9BME3DRDTAUlK2T0+yyA+WQ1xThB6C54Zt38j565jAQe5GaVIOne9ktGQyTJe4/wFpo
La1PYJRlrYHWOurABqGf3qEzNGKTn/btC/xMbzlWgB2zdfEfLA3VTsfOYBSw2JLVjJGkjKGE9PnN
2TtGe1cbQRwhfmRZgrq0N4MLrWOI9N5xCoGIfUxW4I7PXmhX4TIoXza4/hatbzLGwSF+MvJ105h/
ttfCyr4EH01tqRSZevPX9jhopk80yaO7d5u0yfcTI2wzP3jmec9HdOvmnhjYUBIS5RpoiIC+6ABR
iszLu9sJVcXqzbuUZ8EiUYh2P2x9xAbBF+UJ6zvs2Mb8nN9RTaXB69/i04T9yz25UF5GxbaIWCcB
nr/9ngPzMtVSQjqrYt87sKkKmW0F2KBPbEtNE14gtKOOf7B1CG1Hb29DeGhty8FreppcYtqM7A9f
wgJPzW/+mcMYKff9C5PsY95ZRDRLzQvvA4of/oZrNHY51S9WV4ibimbqPzUToGtet/vJ4ch299me
ucNC6CPV1Iij7tPOSp1fJtCLwAA8p4ZqKU+rvvmf2jqo5gO2xni/1rcNfRzCehb9tB7ijAovcT8+
XpwLkW8GAOC3pvtOLpdcz/aFjS0hGwQxUY6k+6S8CITb9O6bhqY7SR5NLPIz8kcaofyVpJD0r0kq
V53QMf3G2lClIwDUcQ41HB7+gS7N9R9DHdycf0hkqv8Zu3mnaekinINytrjgvcK7+H6DVdJpXxQu
a7d1GLZgg5rGWnWPaWfBib5+9wBZ93Z3VvMwC1/YN10L2Ejw3jxH8oB7fm9+BA8CjchT5uyb0BVr
KiLDoZIc2+YZjyxUG8JvSsSwHPYKEx4tmVxhGjBaXKI1iiQwnIqp7M77eEncQdqxOubP6Wd6JaHk
/Hl9+JgcAP6yverZJRxvyRnCBqus44qQhm3k5V2T5ZWze0Uwmp7T/tHhzU9O7Gh9IO/5T8BZDhw6
Yss2yr44RECeITmGCfccsRdRrjswZ/XAsCiC7H8iihobpLmlGA4p1XyviDZt42FfsvsvjNYZwfRG
c3tDICw0pEN3gRgAbS1pDYqCCUtvjM4Jzc7aVSbn3SGgs3QzWMGfyAnQ6i9nIBKG+D3OARTh9se5
NFY5ZLEpAzwcaRYArP0lx33Y6pqFzf80JFfAKejXqWT8wBzWCI1SPwDzIdgMVGb+oQzAbQxQZ+HD
RPrzxHOlmzxoPARc+vSX1Qmtx1/Fv1FuKFafpD0yNnTQLsBo3z99sa2aaoEi9h2pYSPWlc5AZQAM
TxR3tvv4fedmf8d78LJPAcLiH09p9ThBFkUgkgryXRh+mp1fkW26b+43IGhgO7HAQ1RFuAACHl9a
xaQDJgbg6Z/fzp1IcvVcnQlJ2a80ZBauN1rObNxFjAY6uNGpoMt3+gj/CbeFqSpyi8F+e5h+KDyN
ewenPypY9LCWHxZz4A7D7tUBy7BaYk8ClH11ApPasl60Z8eiL4xYK5UJ2Wp7G5RjUH78AZaHYdH4
E4qgyyFpSNfh9+NPPjVg73nPOXqjxGobNliN1h00+fEFd6NC/MPRqISyh+goyXyyr80G6OqBXR5V
rZcFpl1qQ93IIPLugb5R1xXNa0rWJDbEkNqckUfKxhlS678TYxbb+kJQugyMURvdu6DQnTf+OxOI
18KHPcRQxVT/CjGUhT86iYJy0pO9Q5aoz/REs+EKLtRiRb5IHZq1X5n3wgeDvr+tJyfEYTRSIQ1S
D2sZxGwwh+wwP5/fKgC6YSpk7axc32HbQUl8aJjKuvBR8XHOWAdaRXo5I48rtQEMxVB1lsp7HWAs
80HW/EO3Vsuec5J+csXsTnbF5zv9H4p6ZDt0nA+gLKhpMsng6lolSUNOgxawFVq1Htg4ijhJKBUf
DRBNMSJcTGuqJvecKyfPW9q3FQz8IfRZ7sULhXdlUdG9LUvEvvXk7lAA6tANeM6MhaxZpfPy3tAb
lx7T9OASr8PypiazhYHLZqJABfxsVZJZ4bymZ7p7VOqFaIpAFHukRPmt6OWl1CPJbrTw6Kj+cyuc
69uKTJNNiTyCLKX2TxiKsYT42TFsog4ViU96sTswcZez1+g9Bi+WVsF+vF+y1os8/mNIvUZ8NMlF
YioV+qAHsZjmntdgk2erw3Pac6txi+YTF0ROd6DOG1NodhG1cs9mdiTKyLKvDdgC71wAbpzQ+0t6
eHYChggMTzBN0sfaUzWmqi8Mf2Ukt/E7hywuy620mGr/BS96csyv29NEijvCor5GcNJrs0h0OH9z
jvpe1StWUSJ1EddM2SPJl2DBbpFJcu/TckCGNHj7NST53uoSE0PcqIlQVPF74W1yTADhDNq4hHe4
wg4ZfYtZoSc4PU1XsWH2caMgcVZSYG8hYxrh0FtcDh5xA8+AEnRndZvwIc4jfhDMD8jEIPK2eB1c
/XLQwSB7ez2SsQq9ckmifYqLRJ2/V8sxFFr2m71bM80g7TOP3O4PLFoK29NztPxAzydXWDHrBkUO
E3PzmN8oOZESftEmmECTT94QRNF7Ss6Du8D0zpzFMW9t+4zsg3sc9AiHOsRgCscn9/F6jARh17PH
NVjdI0ZxoaaGjARcyxGJTfMxhfpbZsXU4AZ+NfPzdiRNB0JrXeafn07Uzu4LRCJ3SH6qCApdh9/B
YVYE/cq6+OyjlXletAMom0/quiew33rcWsAKgQuadnj9d6B6NwA0fgnDuDPS7btiNiygCF9ZJ8Zj
puqugTAIxZtJpbKynOHOfqwz86Ce84gnQA9vGJckaqgRRWyveesOddnSVi+PAcWoihpo2VVlKfMz
K4HQuVE8sqRrgkoGfxAYBUb4noC5+L2UXrty9wDIxyWdz9U1RyjWvyNPuxFRBMbm6karSx1e077V
ZkH9eQfXkag2EOcme6YgYR23rph2aFS9PpIM1lidIBRN1aNjPRfzjvem2s4Vl8HF37NPskB6S7cF
5+dlNusPFXCHXz/XOotVx12ryQO6llc+wNMbfZvttzp7TxSM7HrQnpQsz3taVOjjtmLEVYalVQ0O
S6CrUlsTflYBP/LhH60TFF5re4764zISTRHDER/4PtF796dRXeJPYluCy0CUE5b2+a9q+SVVFkV/
ChoyTqhyvOeErivkAOYUMrl9/Bb9iC+FTRGGQGxi9ZwSY4miB7oe8w5R+IGYV109I3XevlovEKWM
TNjDRCI68Wo1abZfROnxQHGeW6Hwr4QQjP/WVv4vchI3dznDaoB6C4mAzmQlG9u+GLwXt00PYKz5
RnjADx283Nt6/JyoLBMHsVTTLU7vaXfW23vsGtS3/dJXh4pZhLgmUgihujWStpAIb5R+lbWcR3Zj
FYPh4pD0t8HRtmZ9qLEb0MXtmc5KKKIDLWf/01AzaP22LZFeEG+JNmVuJPKgQn/QwBmoEA94pbE4
bD5wHSjUdqkl/+JA/Hut7SfqRhSOssP4lj3Qjtr0Cq9aTl9q1EWqHd2jtlljmF05x9pGiuR0tnqN
+wDVDs4LEAWcpQ8OHEVYsnKfiEWvKFeI+PDevW/PA7UXNNGBLf3GJT+yc1plPSb7rHkNu4rz/H0E
n9l1dKQum+LMehw9ZwhEMCcAyA86OBFjZ6IturvlAA+EXZm2aLmf7JiV76+VxfTa0xEXH71z+h6C
Zd90Z9f0VPnNjPL9tzO8s52LtcWiT7h+w6yjIZNFrT7KA6q1WZ7TP8fGr+MTsyMbY5higc7N6oF8
rm3uAPtj52UBg1ScSwCcljgWVKSbr6KYx7yKckxJ6S1cU0HmlKN6mAsPf5HjlWL1B8f0HZQYSMj3
DWf2ZYN622K2odNhoKCzuwA6pNv1RnHQzG3U6UJQ5uDryCc4Ute6uTHdOvqIOeoTxvo9vI5EfYM+
2vo+O2WXDL6+OtR3PNI7D5es6QLXJ6BizBA5ZSDI285y199hbHlCC39EFjIUG48mIue8gC56EcXr
XeYMFbx5b9Vps/EDZFyzZbBH0AJpUJHgXolQSuEE0kWmoXsUpZzwHBmXoPxQ6WRfufrv8BGi1LC0
yaKZmbybY/Jfg7NMeI0yqrUCBDrYhkbC2GdUwPlH5QUtFjMtphWT2IDeOv+yPNBu5CCELSy1xF9E
eT9aWk5JhG6Ez6y74+v0HpGlk+w4J92UZLZDKbiKi4PV1W0NxqJ7GBNniT1ID/6z28JKh9zsyZd4
WFBOP46UNf3P7JRF1J3pViixuijRv7sT89pEHMojqDuzZfJyrnSlKbJRX0bLg5ELyerok5tekEyF
DoRLUxeY9zLqt7P92apf3hJd7qdLyKo9aGcatPrWL936gm1M3iRK2YH37p3jNbx8R3se/zd4cGQM
hAgkEV1gDpydmgaDe2sT5t2PfnEb3/SgfR1hdYsKROcw3BfeoQ6XjaWgPGAQSftlz71VA72xFm20
oBrzcI3rjqXdsqtu7alCAjrkaas/HFt/DtVP2IHP12YzdJ87Bt0lBPqk2XpkaMHb+AUn3+BGW+Fb
S+MTlUpSgP3DXp4EV3p42LRwMae5Wd81TdYOmjpA4pfRBwYybY1lXs6enAFCYDloUyC+a2wSKnKs
L9D0ZV5RbcICSdCeIMGBTS5zjsJHnYb8nx81g2IGxF6g6tXiveCwvOUDSv/OS3oTGrKXjsUvgZbz
PR8A8hQPE/7sUfqHHk8k2TPBmPJbWrvFjG/5JX8+gHeTaQKTAMp+RzvW2dM9/nsHL+TdnwE/KBs5
BG9+wApnwfw71t/P5XAnRP89/kbf+EMVnRditauS8wvU/TSUk6K99Hcu8irObsaB+ZfPxE9C/iSj
A5QJp6uR76vFccf//v91wEm1KWXJmzoTzoD38Do5lcY02tZxV1O8AHmMBAr56Ptu8y8YWLxa+Eaw
4a1u2DTRadHK6/ENIU7o9YbzeVhPir7kc3F9M4231Rotf99ccMsqVuqm+qnjN1y2lkXiV8ettPF4
2acw25G6Qc4UZhjc3I5d4UCC4irk9Mp+iMOGHHH8JfjF9AVAtNcJupQg3vSz6nErbVGZpS9M4vin
8cHxrpJB0wUkIhnX4xNulZvvpI57djkv5wbuLe30PMfUZVRf8AVGKWRc//QyjFA9/Ep7gZYZwwYI
Lu1tFR8wbfPp0hW4hxqCggcPy014Zl04nv2RsumPeuiyk1OKt/Ez1J3rXMlamvmlT51SC5bXkwoH
fI2v832kYD9xoBl3n8sXL+ynwPh9JTM2WtD7WfJi3dlH++gJTRSzsGnv5746TL8HG7VhCKbjw1Qs
NqSf90E7oZtSKRu95rwr7YwPuNAAgg208Qvbkvu883Of1zj4RXp6n3+xXMGRofcjF2EEKBSO79jf
4myJH64O60sfGbYSCBUNvKyNDzIyBP+OpWPzCSuMehRUnhB69VguYoNMq9VDC86GeIDOIjquZO0l
ZeKRMuw29gNG6486VlzC6qAHjP47bmvu3lP4DxItofiwfgWtUZPuCYQhRDSwYim459W6jSaDgOPE
F/pFP1JssiREQhPsyBK/B3soSBPrRGgFSQHZIXIOEj4yFCS9VOpOpYMS11yd36MrWZCkKgc3QGwN
vK9zismTTvE1Qs0KRg+9Ru+MzAetLtkXvmwtJOsRNS901iJRCVNG+pjvaFbRypNMznr7FbHv+a8f
d5yep0iNzc9TxVmO+VuEJADVZNrmkLHG+vgYoUrmHKOKNx3BL/FxJDqkaPyBtFBBg2VvK6N3KMEk
QaHgeEhwjzkxISGPfKY0xVE1HfYcdfQIdQrWnZQ+jP9GF4zQFpeEB9VVESXv21A3dTJo3CSgcFLN
jfRgSbhOlGrHKbkpdzKjg2yfESeo5mdP5K6EtiB9wgATK5p8SN2JrJx8K/3aUsAIBaI85KhSkyMn
5O2gJ+TWkVqfJgC/6LEqJLLyAzmy3CdJ4CXghGrA0WrZ0FMlPSMsh14VHe0eD4VQGBEtqSATANBB
pGYekvDwESJeV/A+qa7QziZrx3yN2gw3iW2fqCBbZal8EKV2VO8QeCMsJ530JZRni0Vipys6fiCN
Sbr5IOm+/6XbpE+oMJGWoqxnn3lgfNFNVJw2NA2Xv0zr8Ag0nf7Zm1ssecRjrgN3FbkzbhUPVx9X
c4pD77Ai7SPZ4N4vhwq3JeXMIKVwG0Kpp0tbs+DJ66ScijXWRgpPXeGZprhcpHLbyy3V04Chw0W+
yTXBfqFqxavkFnNUfizFAR4Afc/2eLtlzEbb2uRvgopujzVnXHh04ADwSTZ747+Kz3r7HIHOJyPi
IX/l0H+NOpKk06r5KYGB9f/GVYvkEAfe8ZiW+2jbDxAe4mQv4fvmIXLRjB+PsIXgtGbSPb3NNWrE
XAQGIXx9YdKn3YDkVzoEj5D7RI/8Mu8Hj7A+cDp91vS5/LQbVDRWgDKKIciD5F7OrYygonhfxB0/
oAv8G7nbkawfFAy/lhfJV4FaF8diGGfScJYfoZk1YgZTWuQ92tNcL115bxlJFh7efGqHmQp2ASjZ
CKXLlOqD24noAyH35IqYZucLIF0+7N8d4hw4iy+/JINdumfV7vxH0nktqY4tQfSLiACEEa/a8t7g
Xwic8B4axNefVZy4c2fa0CCztasqKytzKg/PzH7YVVIlfB6pZnxbNhzCsJKGrEfh2kKGmJ4Cp1ml
X6dT7Ms7Qwcs+WW66xkzaAlkMAyILQ+96OtQHzNNjTqOIwdYf0lT9zTm5TDcPalyl6dxa2fypicS
cB53BsOS25K35J8z0yCAYbDdoGIzELF6GvuSr6sUqTOHM+sg9ALEfTb5DG5e13hMeA8uAq/eLnCp
mHI8fMvVOtADl6sIvcPBI0GLgCyuiGxe3QachK+zL+uJfM2ddzmg1+Qb14ZVys1jBYVVok058htF
+G2JFKlIecjSlivZwjdBi7gyH3/G8C3cHm87bFCf633ydnvjYcLxYfBc/9gnGsNvE5hkexSwpDbd
D1/jDk0/4PZO0eLV/P+AhDS/P5YfVRFjlqfwFDLBzqm3rVbxzVBl8rkT9NBf9nb4sA9hw2kwPpBx
ORvTRvbN9mWHV7cKbkPL4E9iXjDlpUuOn+kZDknehftUTxpTZJCSfbnxOOyv0yoarIl9eSyrBNzh
aVQJTq1PxWXkon2zWg/k4epynKRO8M025kODvXQa19ZcNC5MzPfye24Dv+Q2wDg4CD7C3aoNeTBm
QBLgdXGVtti3vzyDrDOAZsRrd+b/W/qacDtbABfScJRdA7lPHgthyNzdFxr56euDIk3P6gsHCWKI
U1PdPCfgwLbpWiCy3oynht2GzZtYoXJoC66ne315TdCZeHQ/EUIlxEjES0FFZA6OvQsNTIICLJKE
Zht9zYAyVsr+jymMy+EKEz6cLgZX5c9FpBn1mHH1Gz3hUhCSoUyTizLYQ/iwDE7Absct9hmRx4XN
/+deFx6SViOI/XkOfgTHTOL3QYhMKKNRObLHe15z4hEcBb0E4ZQvidYoZbLH5sBZW9ObQd1LtjbU
V6IHqJTUg1JpYkXEK4kZJJ8Hgwblgx8f6XR+R/k+4eUQXoFrYApLLKIOBVSWeOO9oFIviMHSuIXY
JXKswpfL4WPzlURGSkTCHSh+v++90EY82pfMk5eDT/dpnUm4PNoJh38vrsn7930Vnc0nUqeAkgS7
fgu9PFjwIhOZJI/8EAgXEEDeXjSAOurYf6IKaR7cKc6VT1C3mUN1Tr0Oy7GytmnEDMYXOhr8Lpt9
xun4EJStcSR9MwYboqjlQ/amtnkgBVgpWEdMG30AfxCjBFneqmQh7VtJqC7+Fba8nCqPNLfrTHIA
5gneazj9L4ATBwFhTz6a1caMSMXBje3oMQymv4+KOrDp6A2yD3UtIYyJCuiRS/Gzp0T/zhLATPhj
ksrAJBLo/u1A7KH3bOSeAdFQimbpLe+J1WuOD6lE2faB9lFL6FktuIlqzqwkVQgPf1jHxswY7dQa
5hv8Q1jehER4gIMBZshG02D+6okE3JXBtjSNlevz96mFDp3MhQwgEqsdrkaGhZGaEhU4tUvRyFMK
SQ5vmyOtgF4ZCldYAG3SsI5uURheQoQQrBFSFXrBVxSdLxymIOMkx/JqtRCwQF+OI6Op2hvUPahV
+BXBLbCd/m/Ssg8r63dtkImC1OWkFk4braRtjXae87L/4Fw9zBuab9/4v9QU2oQOUeS3S/PEcJaI
yebSpN8B6AlOdVOwMZ8IUM3RB1yL1+chIqXkXuZ2zgN3J+XIryOPTEGEPGSrYW8AJeURJIYtCfQd
hPJpFCUT1Mahco7+lCgxWehtdhXmZJZYeRA0FMxwaxSPREfbn3OR+daahxR4KC4VXFA/nmuIxL1C
ESzCPCSMLS53zI/enngdoRqoPs4c3XTd3ijRteIWMQI72FvowThsIjUPqlVJmLMg+mDkhKsyGiY6
9lMbJAHla2KKU5yt4mJuaWDaA/lklMXoXgfzCvbKRqGVjpiKBveI7Yhf8ZIObGU7PorfNlJIIp1i
WLwVU4viQW0wcetrlhyLjWa6gQc5uoKcbmxwAti1Kxz00AnjT0NYK5MQJ6uXiVqYJd/+WZPzfPIp
dfTUa9kO/SUWzn148lgkFsMFVsh1m8hXCIbzpqIAQvd41+cdu04tQ/IvtDCiW1r84BZauz7v3Mus
47yWTXSuu+ajn+LElWjh34e/44lxIgtRlrJYlpv+xEI1a/J7VwzZd/1HyIc3x6KgJ053E44onKBR
dTVCKxSp/XBixHxpcSwoltgWr+RDLh63UzRmNN/Ca+o87DoKoRZn7nAVGGFB7goJL/Dr8GNNxOAI
xamuw5vK+0IS+iq5JPt4pGO2xgHyAZy3xYfz9yMuBN/tEa76/YrP57AMhbIWP+c05CDx1OMQDt7b
nPSy/Zyr0PDlMGPnz9ITdFNiRzec+ISYjZyNnhyHX9AT5Oq3c3osS/oxPI968nybEBtoUYin21bN
NmY323la1mBOOGkm+LXpRTiauX/K0qbf/DnaXrwjWfbT1CBAXOwn0/KjLqABtIgdM8/24+NcMD46
x1pXbUdopP+pmbtcU8ClPJvdQZdRUIAPtiXpJUilIsRoipI8b7h5ztwNkRdJa6+dN88kyOTO8IuJ
M0QLqlgTldm9sWsZYJUdaPsgFuy7N4dWHnLgLgNHu0xUyWkeXHmupSaCEx6vZ55H4u/1PQ/xeCoM
6gb3En1H8B4VHyGVAmEXAWuGathmXzfi0T15sUVspkfzfjYWKI8SPYmIZnNQTS++5kpMo9Xh1mIY
N7QN2bLvCXFcmsKRTJbQnGaOcnpizI6R29/A1Y5d+wvzF6Y2OSwl16KypNlkQ7SIor8/lF4lxuCA
zJ5ORSw1TMRVzDlI9h5E59niQscjkuzDAFJDMGQejiGTdc72fjOvZTMZTVShDLLSEQu15uyxK/Kb
Ilbpzy8rvndf6ctrD+t9POsuzpHtu44CKT0iC++iDVvQMR5Jzr5MmV5hsO3PHt/DZok6LfFwk8NB
8WR25UGflsG6fFkvRMifpBF79w4MUTYtI2SmDGLvmHFwIDFr22eyBNiS6sK+7dSUgQbGklJxIQgn
DSueOJaXNxZHeyES8OC+tNhF/uRgrILyjAUr7HX6y0D0RMP4SVWJzMy7/KNgjZ9A6wLOw60kdFdw
f/5shurFWRcakr3KxN5Vz1usV0Uzn3Y8L28wJAhjnADzpa99pvucMw3EfFnPSMiK+gmM+JpNB5+J
Si4wE3OwVwL0fSC8uryLDOjCnOUk4XDDHCbHzNdcNTxX2U0tFrzhKJQB2R+wQQjZ/0VAVDhyQOe0
q1iIznLnjqNpsh3LyoZS3zNgaYtvdx9kPoGKnvAZ5t0zGRVkcE+oPYK+MKVA3hO8aRzUYF8htDOe
kjFxsbXlb97Iltk4ETahE5DXoCtMayxI+UKzmWVsOZwRU/SMVDLs8OXVoiwM9quYrqTtJV0Q6JtB
BChOgsoUFHkORHdOmjEMB8mW8TBgdBTZA1QevrzlPRQ7cEospvX16a7B+E3Fiom+qQ4Cwfg+/CVY
hduk1++uPkhU7jF07qLq9gancL5Ps9X2dUtnAijer2dqO2jwzkGtj3Un5D/a9vA+ufmqBQdG0qIt
VCcUIDbxHxITPABednPvZ0HMvBoiclugFrUKxuaUAUMZCWb05dBiqOedVUyTkIqPkUIq/Dn6fMzK
DEyX+b9qwEgDxIQgkkE52NKLPE+XOYxoJvfWns0krFk04TdnjG7JpDFuIi5plTJedqgOy32AIEAg
g7lHmRhkwrA5HTLRy5QhGJ9/G7SlbT+6JvtEezI0llo51zoRtlabre072vk5jC3ZsEQln2Fuxq6Z
LuMIkgVp8/oPpoMgNheKkN3bfS7AjNhVIRkPpGbBNtVh38yddH1vqDb566+XC9CV0rVO4W6+6Bpw
HUxZQRpmyWyjL+A6Wkm2PTU7B1fszfdgxsYLStiG9plM3bEwtilNOBqe3a0lTBo6nuIBv3Nf9L2Y
TrbfscwRGEsSuRt+khopQyyCj9ZgQLwbPBVh7zOc7wOUbdVAcg1R+EWfmLYjgecYf8suzMGN8yk7
PWN0PbjdrDPzu9mdJHS0FJhk4zT7l/FPeAvp1fiLUC4c1vBtdyPI4PyxfbWedMp70QWTS9tCbJjZ
aVhKPO7k+IxfBx1LVNBEsgCaOvLcztNGNwPVQBO/7Dum21s2DNY1rx4HFytAOYF+wdO+WGbGM090
fZYi9vvxYdhCSLNOgM/R90p4S1NBBnZUuCmidRzd5WeQUsMREuKSm1KP8w/1tJZdW/aoF4261K5M
9yydNhKmR4Ls3dpRiPNn1pIytUXtvxS64cPeKUGK6CZ7PShOIlytxTuHppvGID6SwQY42mGQr6FA
eaJ3naatZJnCZtHDnkVX/6DS9E8BVCzvxC58XoBtKCnTXOoyz/FQE027SovXAEXpOmXqkpO5Cy7Z
8VrgIsGBUxMfh3bcQ2GCevtq1ZP3khNvJu2rOh6hHzSuqsemDbB1ddci1DoKcw4LXIjxqkjrwuRk
2Qk1QABc5ipk42dwErOShES9k9ZiYf56Rg5YB8/l0TLPDUtoUVuT8hzsV9MFRGQPFPhS954LuAQj
wqgAjsZ6uQmb3AxHzopnRETxmUFiWGpkENoN1g2P3A498JZZTz/5fvFlkstlyJWoDylGnxCMnkbK
X/CmzhPpG9UOYMQgC0oeQZinPwKP2GlAOxDpjY9u3PxPUbcodBdaKG12lBjQM4Q00wORCBj/SWwx
uJv5dZ4qNlQG5GR4spGw/TI35XkMj4SbSKOUlyob8mjUI0IR7zv946jGxNzDaHo6YYkRICd1uKzH
EUhE8FNYAD71OFwKPto8KFmCN2RaAFv3lp3ceypQOP0vUiIagywbV3Pr0RV/ujvDG/D1Ok7kof2/
xXoHJLSr2mxAMf96UJBuR9xnwMvrSEaR18DyYL5AvHq65l80UEBq24uLT9mrFsjp0+GHCXVSX3IX
sLKxXt69q2f38yv8wnjbsFKAPp5fL8cew3HSkIhphDjJOixDI20VM1fQqPRhj7CeHVFCiJowYzMQ
1YUsH6OZXLkvDZXZCXHf8ASyhuaFpchNMQVs/uZo+40AjwbgiwWwiw88gWtCRcNL5B2oIxOmAO03
DtpCKPgzryGqLVPZfynIbba51o/F0Ai8PE0dB1XAtMUhkKNejSelH9g3SaGEBR2o94BYcT3FHyEW
fsySR0bmlVNLxTiVknohDENRZ6mt5Q8oAmSqDdejHzi0YLZm5wvTzrYh7JpkVxFIO5fyQVrSY7c6
IjEi+eNWTeEbzOAkkBlWCvU+Si90EOrZbNCK/l5YOUOKbZtDWLbQWkmpKVrl7fjKIWdDbqXjbPuS
Rl1RLmGIm1OIurGwjnimMfIkM19D8wnvAcuL0aScExFyoLNuGesmQrUx5kNgWt7mJZQymaESttqG
6Sm8QUnd95DhsBu4FqIQ8JVH4uu9LxZznHActorBpTsg1cM85JABmwBhVyEN9vf9WcPRxud+E108
RtmOEOl5BhnWyDWuAnSk/YiiG6lizW16lytj8JIt7oCcIGug1tJx6Kajvkv8Ho+jJ8OKFPc59Dxa
Jzyo9BGaOGojed2F3neihIeYj7e2jDHM7JvZxDSeMS4tPrL87wG8spwA2u/0695SjMh7bHgCDHZV
NQECcDreMpUgRNuIcgVmIGwaNVtJa0D2xt3gz+1hzt2ZyAfdRzJWLt2ePu0l6WRISfEHMBgdpqeN
d8loj7PYDgGtOM/GL3LdCMjnkuk1feWafQPVmpX7yYGHMX7HDVIJKXBEhLQ8kQFyfIIHOnxuJHmg
d1mzDfCIkifIvD8cb/LYjpK1SgKuhagmkMoyuwR8JAChdPD6PCmWBEHGO1l+MGDAR0C3wMiSfk78
edLjQfx+AX5CP2XPVRWiCOjgaXCTafWPuWDnQyvi85MlgeT6Z4s24ph8kUKJ4iRAjATaAgPvrGI6
joupHAVsAvI1xJLQRy5f9EyHZIbWcEgrmsrAO4lofCHd1GzYXvEUUdGKYDK1tGAsRXmU91Q8Cugr
7eHgCkZni2qLtFVFwFqoP12SkQXwK8XVbLLxOVxhvejptmBCV+IDsCiUWQLDMm1NBCWGdgrIpJOc
g2w60h6ldETkMcDYhzsDBVfATvviQxmkdfqFYVshQPOIn6v7qmVpOroklUq6fwZM6CMzkclvHJV0
O8HboyI579NKY97lRBbHHm4QWGW0hgyO1ZYLA4en6RWjnEPe5hzWrZb5F9SZBJREeNHiIRS5mp/u
zdQGgWTHeucXWFFZPXoWGp5XDYOQgoJDKpPBGtl6sugu9gz0Q+4h60IgftqCbN7iGMzv9GKLEyKK
NdDHg563a+Hut406cYdW/mSGAJso3Eyn0E9l7/RukccKRYqIG2uOGfArXsAKA+bG1ne0/pnKmV79
JpNDKwSErWP2ZMpXZ4DtVPCJ4R3h4q3/Xtwh6KGsvB+g8I+GWVaQQVMMEITN4wAJ0vDh7vE3uC0w
Hc1YJ6yqzYKkf3pH8aDu1zP+ywzxzWplp7dIrtmwrP0aU8pQEj7w+GndL3Bs4aIZdO3XL6gDSKUk
57V020tcTK84ip8dBuZVqXxVtOhX4QZ4MisDDkVaYAwYVYya1FLEsH44G8z3LqrnF1tWZXlXLFs8
F1B2CRLKgq79nncqSWFwRWecy0JYA9i3PX4imflMp3VFLi3DwTwYSTV/IC0JJ6iOkiPspb0nE+4m
VLc/c0aaOoc4LKJo1NSsnoTnapuie4F4DCRmkjNZkOs0pN4gIZK9iGYvWRq7PcWnDEdddGvnw660
nk+e/jWIMrZC9Ygyca79FqUUjYuITfcevssu5KR4gwDTbSjUNKINjJ+4Kk/4M/QIm8Jng6f006M1
dTmssWbDNsI7GHscCVECc1CUUQ4dw6Y49b4tmVetQ0NASs38z3tH+Q69V+4aE/WwCUU/TiKeQ0bK
QuV90LY4qpb8YWuKJMMnEb9NdNcYBdFEenIiRsVMC/4EPmHis1w+k61TOci3hrBr4OhD7vuwTdqk
Bh7kcxRliIHjF+91cWdz9N+GTUf2hhvskNsIjZ/3qMMfjUS4m5nACHGum6EAShFsVIO62cSLlFLu
zikIiZ+SgJKTdS9HEozpm0QU8glbqsngI2v4EqwypJMA6RQLZEuuhDZ3ZzQYfEGsXeYm7qaUFquh
xkzKCl0o2nzoIWd1iknWuIk++3DIbV9MAUjISfiw6MbMlJkpPNytrRtfwgny9rGxXM76OwfK/jpP
+U28dcE5Y3GPRy6CmuW/rtt1So3ll11v+JycYYVaWtIroqPXGEMQPWEvR7Fu9ZpwFHvwYDX3xljw
zdGC6oI4I2o9jbrh7fCdPcgkB0jbE0fVj/+3aJw9jZlySstzr7/H4XNvVvS9vXMXAml2R1Lx42wO
MUNIdtBeAUHYOhxM1Myu5vE+ut+dD/2ZdqEf0/vMe8/1RrJBmjg7wJO+uNuu38IR4ObvjtbnxuKe
/fGvBQxQTciwID4NOoRYdHThoI9OAHx36wEK94WLu3PB0L4GSDG26dnZQB8IFjv7OirHIezYmQNj
d6hDVu3pzmvI1J/9bBpbHCz/1LYPd28zv44JQFoRANjc6GzP1aNs3L0u/mPHcW2KJesWyL6ynffN
rMaXpnmowfyKq6bavYwG2PtGdUbX7Dyogk7czM8OpCYEY63VLmmOPpG+6O3UruYcobLtmZmD9fOE
338I2uAGbbNseNFY/1rTelRHrJh+cB2xnxxQcJc/4sX+RRuUJ7EJWWrRMiZ89JYYRwytfZz7nk3c
qgdF/ak6yIkQ98YaP36774da/aEkhci88UfsZ3Td+MRflqdRg7s0rPI2prAwOqjnpm8/QmEUiYDW
ZTkWTZhLx26jqThMmDnB9xN4b/62gvfVwqm592bXPLfN9+LVs7cYQ5Mrv90LeTK+V+nbQMt601DH
jhp2yS1wXNgH1QmlpHqg9S/vsDNt+RUWTIh6zmuGzjQbRnbCz3bX3QF+OtZThyVtnJA/uHz9HDZ6
ExzKb0GUx+7cuIYXY3Yz6O5h5uZP2ch4mH1odFdm5/z3LChviMiyBLxMY4yu8HsTYKYMuuFL4Wo0
J69sGeqW3rfR3Ti62tW+6MZ+3SQB6mcb3UA8kBf7tz8j/oOpUHQW9b6MrwNZ45fMLJu1rbu99+A8
/3AG4LnxBe4J4grslScT12M16Tp1+z5vV8aHCrXErPZ4Zi7bPT/sWdJkNs0CfeeNfNo/Pec4byMk
3RZpEqNNLDv4Xx94O9GTxt3+AjYgP+7QRDh5rLyu+2H2pd+LnjQ/mks0Y/7K/RnM/202bem71e2m
HTp5/8+T2aAcKYMU1ylr5z1M5hjpUiB8RGli4IHxxc3CsnODbsOc2zU/xqFvuaxrA5VKdwzBtOUE
pq+M85FOnWPYbNzTqU2DmM65Nadd8ec7FD3x1vDRS0SCzY0tOjTX4SzhFC+cDygQTRkgjioZ0eyj
inSMdbi8jbFuoVmhBnfl09IAN21j4jQrelPpp+FASwOTZqWgKhpgvRSg2HyiGvGhQ7ddrHXQUwHR
UOOyqCPXgi14y/UPnxfBw0/GLPPdoo4MJ767RVF70LFVEWRbJ3uJvHjUYMQeZj/CB3btrZh7wxqd
esk6U2WJaVINWl8pmp57pyw6UPQKBuOOUdmE1CDQEiqTyBLZhbtFYl65Pa9iCL1kki/LEGgHO6Ym
Sg6JOP2Uq/cPwSTkMMoelWUdEPFqZrX+zBJGIUOKk9XqEqAIhOvy23he8Du6MZ24h1J4gcmQur22
2g829o6x2AcTecQr4k7bQwQWbuM+6oCn8nGv0ZuW3IZx8toKsV6DYX943IgJNd0dOc6fs7eqRftN
2k0SwynSpuHJdXgyOOHyp+RfEUl63tvYTje4lmzJvYlSNVLCFXrOwyHy5Aw8ing/Aaeelxk6P69A
9AFJueq4xbNBM4MbgAyTlHfTNplUjbkHXo59C5KKriZXEc+PB5fvgY0Fc5xZ19MtmZXLeP8Mn5eM
z3cQJe6GAYYkqyHaC7h+sK+MLgH/4YNrds292zo1kl+vk66SHLNcKToubs3WjNZ0uCLcMml6Xf41
jB3KsltPQ1NWNFdR6lWkjcgNDDcV+lPEZ7uOxXeN8UYKxkQ0ZFfDmYWND0DND586qTQHsKA+NkY8
T6F01inoDS8EKUAsHzQGuEmaJZV/YVt237yrbn0L3qa3ynCUR8QN9jtwruCSwyEY0FBnBhOR/65J
XutyNQJcDR7wW3toRW2S9+K6PkdIsvofq+Zv3Vu/Zddwszla/22LPk0cRs43bGaolnpv7npRSJqN
DCs/V5ekfAcl1x2HL+Y3WVUrQPTH1UIFXoy2nn9WK2+8Ie628m+6Co7OafRNb9ZKV9jMDwld+//c
YJRcnRcweQ/9y5l1VJXLzYlYviRTWYkDw1khelUzr9NbckWposLWyvgbYCzCI0UPmwSLRxkbO9aI
zLsi18lFd2FkOQQIEbnNWLAm3FzSoIzCT8RkWQurvcra0HDX5zVCUqyGclMccb8SKdoX1GV6M/Lq
m8vCdnmxoCN7y4X++8bBy53F5WXUM7OtvCHfk6KZJQdaZKtVUJFzDeU4emkHXnAwBO3N+IuthEbz
HLFey9KkTL1GxSpD/t/jZu0jxDy5W6Y7cKWbxw5RPNw6yxXlbxZouw9TQi59gDbmMCupT9+ZRjQE
EfJnWKgUkvqxTwp3H8VwY0hXh25hYk5FcZEuTKB5pIPBTz6OX7BurQQMRcbRagUr0ftp9VGPITb3
KxUg5R+GqOKaARA3VbCSRFRxeCStpF8CBjFL8zTBvlDWREsd2U9Z4fRMSYcxWrDaKKeTx/KsksYL
ShDAq15R4NxAxEGVnogQMkKFMr/8WmSRTsZd5gCYmZjWmC3NELNHUPRN8PJPeYv5uSszmw9qaGnm
SR+zTXutTYH6iHpYmrFqn2CU4AEyEVXhd6nhcHzx0SOisRPBNBUkmClQlwRAkCRxjuz4OkqwDHP0
2LmA74AzN9ROQrCRepxlRPdGiK4fUAwU9K4Uipf4VFFsvKy/8QUNa+AJ1K8YIsBuoO4Q1qkp8O6U
27BFm14k5vfsEAwNICykIw+/ZPL9bV7mtWSTd7DA5awR4af79B3voZTN6wTHrvTTrD0YDlWqj0/D
0TsMK4Z3dzGcf8oHhGhFQ73ut3h35kcepbakhyYfjZRq49cZrav2+K9ptH8yhgu42EBdC/pymChR
EzxBM/AfQJQY+b3d/Iwabot5XtIfVCtxaWAugo+IOopc0iWbp9Cb9pYMVzUVs7hyDx6O3eUoudDj
Bz2IkPF6IGOb5XFOUW56DWE+cTg0xSrHZCEDFMKk9eiC1gwMU7nKVIbI5MWmeC2YJk1BHa6g8Sop
EM0aCvXkiQBHL4v35pAizgS6FUaldsuXygzTgp8URPaqFBf3ccLtQEAaOrA501OgLWhxiTUDVWMh
soHcG5BD2RsJcsj52mP7b0brF/So8+YATGZzusnWE6yUnIu+1N3slE+mjceikjZddOZ1621hWzys
MDSsrFt8QlKJtSFb/z68LxHdH2zDbzHrEfnJ5Zi5JPkLut7bnQE6iJBtDcHodvF7KET4FQFpsz6F
B6DoXbZX+z+ru6Jvydcw+SydrZQYdFqwNXGueOOtBU1BJEdHeKBn1lHbfxs6WcrL7NVIv8kmzP20
7l4/BiXjM2oGulvzVdz278P70Pj6wrMidRJ2ywTalTX6qM3OoMQkSQ/3BvkajJW3fcMdp6tCA/JP
xciC66sJ3S8IRbNRm4wHHg5uYihB4vCEF9yM8ibrpdS7Ttmmdi3fFLiuRHgcaqyOxU255Cw8xIam
leOy0yHRumJ7Y7+DFyKmP5glki2gfKurFf0T8gYxFWiN8N/B/0lYXtYeSKmVI8+D4YuGtoHCjmh5
4JU/pSCv4OOIJ2pnlmJsagJsy3bTRs2Cglq2Ja4Tpnnm0SJWogtKzdwjNpBt4T+wK9xToc5TmJSx
AWUHLg2pYkqaZw3oHChLHOkGJLECIm4RbGDol3ggXonCgnILwi2eNNmQc6ncu8gqiSnenEL7UxkT
WpHq54kn7nUNnKzaELH8OpSpAals24npK4IehXHNf3jYXpk+RKq5L56mlen7Egx/klhHB9+1onTZ
SbOy8AeiFCExuiwBxQCcCIZlQWRBmq8sRbCpKUcoSRrN6oBW0WoF5YH/HIwiI5oQViSsgX+uUFeX
HMysFrXJoTiYKEByAm2ulZwoqROf/MARI5rH+MlO6LONRiTpEwvEYMK93qPPg4tpjL6RCyGMCM7R
XVmFkvpVxmuxahsrlyiaFSfzZs/9AukH9kvCITfabQ8+NFcHFRG25vGRQA8WF2/CRRKVlpNJaN+Y
/l92dPfBbGfUyo3qwio8pGJn+raZiTSXkKhCYZtZsEToTq/pz9HsnoSQhnAjHBScxY5rdLKfWUHA
12RN/RLVN8uKhNUpcCkrSsL+C4NAkexH7VhU57m8vJC1RegnZXTLYs8ukpEKvtnsmePkznMigpiU
/HhItslBXyMSDPKh7UBgVgkOpDcBv5JFtBLMpsedAfsDDcRxVbIZIBFTaHOTt/lVb3sbb5pmfSyM
MMV7F+LKM0TiJGMkDwuIJoOzY7ZY5qPYa1nsCUqmXehXUQflanrPwRnG/sYcrrLtWtRDAc9f4NmM
T3HkyNivkFczen3SeF7Q67d5GFdsNW7NE5RUoj85jMDhbX4OLv5Ezuou40LsRs5wyEd/iOH68fca
wd2Ra128foDyhSh1xyBaoikUVxE7q9P1Z8L2mH7CBdB1X9BpASCFc7qQdATGx9GuoWVI0s0b00av
FRWWKE4DDwsRiT0//IuFaCqZhkiy0mUQeFBmqVsK/QgLW+4MayAaYA3zP2EKfFHAwYqOvZgiRCLF
8QfPd0H0+elthPywIupL6EweZett0Cf++iPab0tapTp6m0Js+AavNWLJYEcMCtF/N3v0f8jPwf3V
IZMBFZlhpZ/xE7tBHZs+IcolCy1AQQSVCYD1WEdw8oAiKQP+XBZReZP/CuIp8toMeHMBELffzZty
qETyutV/0NJjfy92HbWbIixIx7VDL+dHWmM2lol/mqfeaQ3aJTqPQvHoBpp5nJzTV6yZNBN+DDTQ
+kI64W3o27vsRr+bziynRXPiD2a8uJAgZogPJeodR+RPkZpmjP7mvCIhMSHbx0tbJjTaL2wx+Bi0
6wUtRsCPRgcqmCI6B05D7wFUOdKxe99RY/fiIyqs3mF9XzT3cN5n3ozuWUzzD2ER21gj9ipiIjnf
bRkT9hqoTl5pO/RGaFPAKVfkfCQfr3zn2ggjCMDGvYWLBLpdwRJD86NtX+4KIhFazegJVlxNor90
CREBWQDTMdB+7feYMk1nPgpsX+QkyTwWCHNdfBGoaJi3/MDY9pQ5dOnH0DzbozlQraW3slUbFo/B
bZUmDsQrwxJNN1fsQ9nk2McnqF7vMHlmmkWYAYItIY4YwbkBIZnZWBnYgAe8K6LXjFPTrhMOQcdb
bxNv5yNvcGLeiIvwCdZQtbgjdDu56P0+MtaGPgfqp6ELcYzrTy5P/5ZVgSh0JFNcG+SfUX/u+KKW
Cldc91E2SZ9eMsZ33qQNzZELuk9BKfKzwlBhrcNWJxSfQ7Kfhkm6ZuPT1PR/TjMf5tFIEiUfcsxD
/LU//A+2U0TKhvQ5H0Lu5Ug6z+cfrC79cq4x94K3ARcf4hvdow2nFeaFMg++le+iJSazNcJdZQ8T
OTyunsR8IUixqWN5qpBHVuSS0U8wnRqSvWkbucoPXzYOqtZcoIetpT+JdBm6yx4yfbji6blsqWwB
HIJQP+AzZowRsGik52gP2f6wyBADGztKutzKfp7CnesY3QxStZNuEPdGV2PmT5kZlzMeN/Gzo/hj
tAvLTiUC//jTYiEuIRb1KdKwtwFdmZjYsie4um5Cw5ogsFeYRFyEwRyyXEhCKtLluMDZZWLyBHRA
7DyglEjaYGdqGEALYsbaOfcbbWzodQZucGQya9QllC/k6fvCFs161ihtXMoalIqETTWb7JOGe5se
sg/B8akW0ME4PzggNi1YltiGrrS22GUsKnAtVh3NNdHAy9mm1kv0jMgI0TiqYEg0Cw0xWhxtkN6q
+4Cgp1Irmg4+qzNHuhxP2Vjlxj5TKAQ7xOx/bhnYIK0pQun5wp25vPlxjsb7E/+lhok0CRxNJN1I
qB9D1G5THr2de8uvK2Yx5ARYP5SdInEgnS2gTLIqbWhw7ygpdkHXTWyq0so6fd0hxDxCNeNWzrNl
1BdvTLIHmBqzZK7OOdr6t6JVU+qOKyr559HqBJfkkbTciy1h8uwUsxGJw925T+9RfQRSpZGMPAr1
ShGstMj3BMTiL5uYdb49dYUqnN7VDR/1LR7yYEp17vvOJlMoFc86vRg3wBiWJwMFZtUC3Uo8Lvqi
tqTKudKEwbaC5wKg2OFZ4TEBtJQn4AhygZwTpryAE/RxYNdzwO67iGGtqwFZhIrnFrkgjtAk4eTl
Rs9p+z4dHx9qJyRy8lDjHR76s3E8eYSHtEllAuAev8Mq1N1mOFAawOYCZISj5v2KggbsM9rjaeV2
U1WebFe0waoA+EuVOxP7Q9CdNxnWgYcKL0sfd8zsDcIgYI6Cf1ieHqrXN0uGkS1QiK4p4Z46EY8x
gr7kBbB8fk0sbNSEm0kjS6eKfPst/McoxHyE3UhMoXBR4I33BNhruJnXSypkBEmEQLIFar/9HIXo
gTUQ/Gpm13AcjN+kNqy+gwEGh98STWQYKrvyFHx4y9U7a6SCJ6qJkYIPq/JXZwzd7wrfNl5AmkJh
rBluL2QWGifDp83Aer4FbB7TVWerjAQH4Z6Y7RXsT7TQWjE6bqaLPRvPt5waeh5sG0EjFUjmsDgt
9Py7ofYS7IrNrQr4TEG+NhgX9Sm9YlJKwE763Qf76BZcM8XawtWZtVmQ6N6poMhIP9HHaQ97w63V
DIGm66w+ZjMQC4VrAqwJmRhBegqerMxWgri+JeHdOiKJioKQmT3woz8w8k962gw/zrUrNVd4wSF7
b7FiT8ldNSHw0zlnKR+WdWPQnc9G2pCBNXuGazv+r5BaCoAiVfw5mJuGX4YYBi43ubg68qQM9jJA
Mm+aSvUcvInTyWWlqSfzsbILGoBAOrPkXW/H8CBHxJq2K+bQGxNAVshuZgcej4nUnDbpYgiNGasY
qYInf7C4vqpGy6A+8+MGRts0vI5opNL0dt+M8WveDmAZIV0JLGxAw2j48CURvbngsFRoPQXwpauG
QHsvd2X2wnquK8BeiixyUAFpVzx8Zy/iIK+83x8Ffwqmh7EcvsuYfKKCmdMzAw30Ua3niIHYbpQz
PBlylFSGVO+VI5BUIHwTNnHUC390ZcRXWI7y/7/J1dzyMwtpggEpNikvCAmbL7nnANlD2t4ykweC
M2zbN7+CfUi6YfRmBNQpWBk4GxN8ROoTEBQC93SV4T6gC7raI3+NfJkao4YjncVP2EOvbWp2QWgE
wbjQ379iy4ioodhQTcU5hcGEBA8U27siAGgdkGwjcE+Fqy4tYUmMZUhsao7FBPUW3HgGTVQenOek
BecETYXN0wjoVYAjm7XJmRUdnGm7Osz8I37hCZLUESkUkJko0h3AkLGNYA9Ho2Mdo/NJgpExwMbE
3bS5vtExO5NgfqEOQysa/S1qOZz0QS2+M+gI25LxvgZzDS+nF5BbfgP5lvkpEl+NRB1EThIV/sdp
9AkXkpp+FrTDwa1kOKMXy6y3ZMIaPBcitEs+hP74oodi6H8Dzs1Pg6NbvHwsJygOKn9owvOhyQVc
fDdoE42ayD2Ltz3jQgP2S4rpDOVDEAQ9p1NR8Nw6lH6/0GPTgPhFCTINFu58Ru6CthKFP3qhbJ7u
5Wreo9boZ3OOJEOwXZsZC/gfS+e1pKgWheEnsgpRVG7JmHPoG8vQjWLAhKhPf77fOTU1oXtsA2w2
a/1pyXJBxUUJuCz4h/x2Z++EjTIfUoqDrqFSGk2eIX05A9xZgroRbblyhCfoGzRQjKu1+tA9tN/4
OiO8U3SV0EEOo4fVgzIenB9KB3XWIPIC1n9OF82EJKaEaICxnmrkdkshMgvvM2lE6KIppNpQ/cfo
wYbEhPo81rzoD3cdNIRxP+6Nw5BH9Wd9H28HNMzfZ2BszYrTgIARl0+ZjnIXUKqdYFZXoY9QNGwv
Ls473s/vRHNn7EUUS8h+mIPubiUQRKf6HXqgd6h90wB1oFaa1kdcp9RYJDQzC64xbAC5hXVSNYwT
6c05y7hKFKdTEOJqjSqgw7Ss0TRv3mgmudcWTAgOznX/wnRq5ldPzuD5FpMTl6fWE07bQsDilQsH
yM3GGJf62RryvIuiA6CBSL7WbU6WjOaRZP5pfdgHr3KQX8Mrqp3hB4CGnCU3p3rtUAra49rwGJYW
XCr11GGEOvfPA8kY6xKUNGLitP96RiYhoGOwRYaOlm/+ZWO3kZyRbZIxAZ2JraSamqH58whSYljJ
rX71zeGl7qdcxS17Wx9/qv2M7OjS8L6DSU+5DfPk7KeRyfBIet+iubxzAInr7NVHOEyILP7UmiVS
+FvHU1xhPtAHL36SNOupSxt4TIMb4mJmwmDf/SV3yWRko+FQNObTgmkXp19UTm8u/EOQTO1du6IZ
L29ag7vPmEhmgiZhZqllAnzPs+6HPbmMm474ygTu1EIXbzOgAIDwAGE33FHDKo7ogegDVXjlRj7f
pTE2UXg0/JfhnPD9EGjQvRAWMbjmHn2sAW1veUe7uU/IJmNYM36SBvaaGAlDeZSlzaLpnRH9HuO3
7d/JYSuCnH2yV12ZyBTPfqkYZWwLwxPyy/HFdPhZtD4fWgQGpig0xquFt/jxdPdg16cBqo/bzinD
r9b6n6ebML6JFDdsail9uf+sjWsEhN9Y5pQQ3eTl3kMKaaDwNCwNEf+ywLvoWNjiTkxPgU4YIY+q
kf9BkrR0dpjWinyRUqHV2qe0tUdL3loS5+SnYcZtgXBXAkvZH5kn/maMeQOtE4x093zwq1bvvT4e
+nUGYbrltMvpbpBgcwacbZ83IDmESCWr5Tsqs4lfFRC0k2klr0b20096xgyFxIvt4nl1RqqVU4LT
oEJIDAxGx2aG4OgS5aNaVCVW9REZbXLZi4t3JnvWT3JY28nlzs4iIm45FCd76yC1O17CKnEOP4TB
XwmTKPunR9cmhJPJl9vDKX6A4iRcybU8AKV940OlsTGJOfHPfiOgnGZLa7Syq9+IjtEOJV06qWT9
0zFoP/znA3elGTwo9h/zEuZ/F6uvb73YzN6ge3c8+OTcPEFfKI3GlGaWS7VhEhM941jM2I4pKwoy
+6vQdts7Iw4MtJ0D2Ox2sQvmRvcyJ0QRAC2LL/5y79tc65m/LJr7rP2shiiL7qXIZqvJIuIqin4+
39WcZ/fa2wdQ1rtf8nzc/bqR+UadFd1rGJvXoX/q1Y8bmVWzjETEbv33UvNSPsHSqeFsYvTEIboz
mcgOFzdUx+A4f5+pOW9cPYLVT8uO9aIn2OTBvoSxmDuRRe5W4R2HGZz7vXV+BXcqDAKmudKZdnP1
P5/xCYwtKqFpvAZVhpO6TfMW5iRTUMTvvYflWZS3yJcKfMRl9/3xpCLIKj6QP4zoqRpXdtyfuKMn
blLvmHQ0RfQEHHrHqErAF7PRM/fyT/tQ3pDL/242yGRkogKwCElKe4aeV4Nn7l6tltnJL/6V+ZJF
sz56N4t3r7RvL+vuZYNapwzmiu7xEL5JEq842T1a2qtS5xQ/raB9GnOEsiXZ++sXlSQdBwvtxu3t
VHLfKDfM4OBdzw4dvTkzItRFWYAYC/S3OYK/EGZMNho4C7lsLFCwb1BRCArczg3g8xOKFUzEhffE
cntAf4LeiswJpC3Yo5fwG5wrnMyPUGZni7r4sxLMK+wWuJ/bAjdMKGl45mOHcUZ1ileoaBKamYAw
SXp1CQmW3aQHrRDwlnk/WneKZVry03pHcMG0U0Q1h2YLTQV3vjPl7MHT478cyqqrM5C3LPSOIBzc
cuguYJX1OagdhH9wn4KJkg6w0a1yoyIBWh9VionUN2cX1IPnSYlkqLRTWRBdwn1fWD3EEBUuGo0+
21ObRChq2VJMUhSPt8FOyJTq32cgKPWYvzzup9foHin0qhIv3Wur1FY5uOssIWa2qjXoANkC+EH9
6EL/wTuj1DzwXYaT6i1+MWKGI9R5hmq3AaFz9XdtY7BrE33t1z23MUwnx99kdP7NiZld2yUnGaU/
qLXeMzqAG/m6UFIljn8pNr7HORklROHHCGVqFO6d96y04IF84vBMwAAZtbokaUjJY++hs6WUf7dA
5GlAqU9tmBIVYuI1ON5NCiI2pajaMiPO+oT13bkMLs28f7/Aae2i04JF4CGt65/6hMW4n055Uo1q
62qridV3LQplx9OcB+hZWg9wgr8/4BpVMyeAA2qwuttokbm9orWik/vhVt28BkdtXJXJjdd5x/zP
rnW9OJkRXLfNss8AB285L9qX7rv9ZoTGxQw/RyAwI5D1m3XbNOY7ghMqYRFsvrOWWAFfMBztOMEv
3sOZVR0FHBC4wk33hXjpOKXAjfforCzg1w2gDukOVJs1knRApVUnAzli3La/1R6prZ2ci4R9ipR0
VP4OVF8OqUAkrjc7xdjoNIUDh5tquMRd8bnBqRrRBwy0z0b38ZNHfNhWsGG5t+6hTwPmf/wqurTh
NTaD09hqXkihDKC2qG9Qhy25ZZGuWyOyYS/RWv2Ng73Ws8JkfCIXhsAIPke7vahC573cU3uDecqf
Sfcy86kmwq/L8On0N8q9waex+gXFGtMRMNibxGKzCnZK6IIHW+BWf9UhyCnBACaOloHnbY9+uYE7
AYPHecbYBH85xo2VkAvT8PAJVYYvNAZRHTsfAV5MmAiwN30Pjgz0PnE2lL1sQYiXEO3SM9Amm0gc
z37qP9Ay4dG8NM/oRFSJ02Cjm8WBCJnEImF3CQzwvW9jL94PIse7t7srml74oBa+XpQQWmkjBOFe
aSuFy3kgaJG/JzAcLap8+m8hRuKUMmhrpmdjeoU/F5AE2jkTbiPlDVcDsR3sQPsevfWlfemgBkOw
MEALiTJsDZHVeUPp1NZcHr5Ixms/bXgMGHF5FXbY02hitqttl6tgdh9xofQmxba8yseSc/qlP4tc
kJgTb4cuXN8BU/fbM4LCk5/7TPPAuWYxvzmP15gEhNx7M07nFFsh6xl34TLaQ/4Q6KMcrCq+Jk5D
dVvpLKND+wBF5+A3IcsHHV2p8/Rf9CAc/67BUiVW0+9yBXKcyLGYRFvJ6RWNQN7/ggMOld2eLfwV
52ECLcyNxSnmWtYLzFxAV+gEz45Yww9hImnUhUXj66bOJvvjIRhxM+U4kCtRBbfvdkUYj1YgNJy6
gTfocJ7wb2Hu1WhtUH4QpSn/9hfdxQS3GBs32/kWAo7g1tbU5T6r04luTzvp3zQFU62DHVgg7+NX
q1cGFwcgC21a8UuwXq/H7BOEvNLEz6dTZholAYsDTtCjJ+QWDbPLXYhRv7o9iL4WP/uH+VfCGgl2
1NkHoFQsCaXzaTg635FGXkSS7IB1UKwlGHNr/h3y6E3VeAGZAscg1QIpGUTcZAG0WK1qxXL4QD41
6De6hK3wctAv1iovUvi8CxJsgMV5cri4L9zx9d3cUeUo1XZ+hkzhL7gzzAeISjSvHrm4a3YPM70y
NzUfZ4PGb0y5qXxw4OM7A4z76UC88LT88LSEcmaOm0c0WBGugS2WoeQVKHIA8d/NCvZG+nlCCQ/U
egbQYA4a0Kps91kTbBKVOEMUAUtSb3rh5W+tY0G8YWVLJXnjLVFwP7yoTCF+jow3oN7Uu/OJffrE
lvepEA15WO8rvfQ5eBeba/R+JIgRGY1UDswhL2S3nwUBrfSG3FVxgfg3AhLr4wqtGuMs8uCDFDr8
WG7GRUpgWWn+rPsUplTx2Yzu1EJSNl4adJM8vALo8PRpBZbgddWQJvPK0LH4DWgIotRFotYiRBmR
yMW5t2waM2QC5AHO6CLO5ZY8OxGtIV9pIGIe7TrWokKE5FVBk31gOeDOzMvK7h6XFf2jxw3Wji3W
KBUCJY1nL+i0SwAT3vTfElNnzQLgHFdGmJJpUznyLO4bDJLkZtXOcjIXl1ENFX0M92TCY3bAwZ8s
FXp7kKaShtW/iHIIzO5Xy8dqu3Uukz9Er+Gxw2e+0VxRI1EMgUlQi5V9eghxRRX0uJnqAiBPW6IP
yB86Z1SqmYdwMY/KCw5+1RbvzLeWH8qSypjSBKROcjdxxow6VX5RPuDOQGYVfR4RHSBt3B4YnXNr
QcsRD+Ki2y3/MJQmSGcmyDBU5B1wcvaBJ0l+bLp97wpFATdHcmrfJuuPFJFY6R0MQ8eWyehbkUyK
UyBlWVRty46monBtp4fJE46EoeWAbi8PtQlXUMpODhcfCxSS8X/nQRrz5z2EGRyGLxdjHUQIWwF3
Je8WEAExAGdlSxlJZMhQFalETReFHZvRSPUknOOXWfda393Jk798zk9hEuH2pLMq4EUF3LS1BetA
2sqJJH7X08RVSaM4f0jf1gafFAwxw9Co2GVxtlgbQCOByL+zx7SNzNk6Kkpm4MInZoRnRf1X+YLk
gOhct+wY0ZSXHRXsrMKCJXZ4YZAUPc/uBpTKTB6flF8Mo8JRuVxQyGnJweJ5hxm7mLBZFj9RGkK4
DjRFp1EToWczeoQGtzAYv8FUTiz9lA4ULy35+PLnwpNJCqclUGauhrDXCjJymEjFc2girs0UF94+
LIXCTLl4QQVFrBecP3YZOF9N4WZXQwoA6/DWRjjNIvkA0UwX3IhNMGk2PskRvrSxyeRnjuLIJg61
Nrj7LU6ADtjPzw9RCsAj/OLoMomSd6PLRS+mAbccAH4EDPi0OnVrYQ0yRe+FDooJxaxlig70yEt0
2cTFcqATaaJGqg8Gf8w3ZX3AibCB2jRiRwboXqdPr8p4jM+eBXeOn8yJkPjNZt3F2omPDEp6BBI9
6JB9pygyeHfXN/gcoAR8CGJ4cLtyukWx6CCy/QJDe3fJI1EeYo5l0Dlss840B0+OTt2EAKYlmsyn
Ch+jrXPX9da6JzXDbkFAvYz0PZJymkC4IlzQgKLpZeInCjktJVEsbjKD2QkPS3ZprdctcbatfwJv
8Scp0uJ9gBap3Me3yRhZZLL89L2ZzO7NC3ySzcS/3HkkvmIY0MpBQgmxn3MONUO3OtBJRrsi5UlP
n6cMhHn4kcqEjDdh9jok/+JD2IXGHOB4x8rMUIl8ejrvkrM+CIJphP+Oz5Hk9mew7JT5X7EBradX
/D00dgqOCcW4x324AuH0DkV+SZiia03xfCxH1iNa2lLA1fidIzzVdyWFKQenISuPMcpkwM+rA+6B
fPkiQV7vse6URnxsI2zNn5z5Odce+h09u44kBjdP2TSa/iId4bNd+I82NBynWXtSEin8X7pVouyV
sa/iQKSblivHVBk4L05Qj4Q9/JfEzzeVd6/5o5xwLEtOC2bTQzGGgI7nLjjbGgPF9aVnEV0BlYtF
GjGLtCSE+CUE1llRT+H1yEgl0BArwtQBjIAQGwxuebR1U0ebISiccGBG85Qjy4n+3rCtNNbUqurd
H24XyR21G4Pu3LdCvt5AjP1u110do8krhMdC0e9y5fESlFiAzVwsp7Pz523nrWNsVXBy/1+MlEZG
E7UUw6Cq4Qee29xxYeNtFA0//1mvOeYqqqYtuvTBVGef04EKudLbT2udZ6BLpzJiDycph3Op3Urb
C3c8VXHaCP1KTn42+s8YwxdSUOhOJL0eQAqnidO8AaE83wmW4bD45bhYQqPtCnewQ5DHUijcKZtf
Qc8wWoI0g6P4JrvaEjwApygyifRbOABLe6Wav0PWtJ+ceC2IwQWsIPYmCrszpdKD3d+ihEIk+mOg
4Cy5o1EZtWqY98uranCDRX4nYUKvR1Sc7RvR0UKSzrCqb7nxAHSAEe8yUnlmXkOLmG5GcbsfKM4S
cuCxvVdkzrGITKiczqm3Y6ZWwGmpo17AsPpxj1HTuHj7i/f8heRG5bOtrvN1+owrj07j50rmuzFI
VtcpIyQK/0QcBQvXYoPcFP7Z9CzCxS6+ySVqkuhShW4mJevqvk/BzYiubYtA17wUVCu0e1dK+rpF
U4NznsWMsgfn5o7pJQ92fHahZ0D6zGfZYiQUXi3akEtg31vA0MZv/e6Vrgv0QtneTTfLPijgkeKD
Dn+QQUgRjD75xZdo1P0z6eFEhFhUSzBqOAwdMwsuKJ5oe7gUDr/l8QfV1MGJ7TW6KUIOQL1JUQKn
JKP95dxB/RavIQG79WFlWPXqE0Vu0AfpL6RUJWKhme9KdkVtW7lQX9Q16dV9ug+c6bsp02ou0y52
rysxa3c+MOyNFebziuYrDo5OePX27bYRm+PquF+i7+cVAMFKE3uVEBP8ovvCG0b/tigQRyb9fT/t
rvL4TswIsAbgriRM9gLjRNJ7dO49lKsIbl2A5BM+7iCn1y1GRyDd0h+TUbFp0fiV/1Z0v1H9zwyu
BHwpoi5rv/7eXtknbO4I/gC25eFZQtzaxBkGVUIqNXwTOoBw9wuB0gDXLvdzCKJk9AcWdHEfnQfD
Nkd00PDdr5/3GG/rwcHk4S6wkGX9xK34XPX+CjAxeYL+fVxjUwn37aK/L9xw82hujD6f3slsp2/0
69R5G/pJ9/Hm3fEUH5AWGOfP9BiZwQuT3m7vGgGZQNWgmjl+FuAwZORoeKdTY/uKyuHdE9bS3pjM
ZXRDo8eB9TfDEJLFuODbp3bjz/OM0bwdDnQyGV69aq8I2j4iJ6PHy4e7ddW7+eYG+sG1hoffw4RV
UE7dmKg4qq2YIAdQG+Kf8FL/9vvtu3eK0WVPmVHLWII2yTBOvXnsAib1C4+3ylqgXza3dZ6v2Fg/
1d6hXe/UnHxOCGLTdLqrFz14EQi+cACCWQdHMpCPrWXboFdIYOqGEqU913E2QQxEXgghswciJ/m/
Wyvp8PYqwklgs25OvwAW2fQPYZ+YvnATHvEG70lXmYUM3BMIu0KUAnKw+TTtzsutsK3Ms71zAZx6
/FmhJoVaA2NT6lgh+lXCFWGOyiErCKIiqIf2QOBXY57F+Z7VIrXzCyHCqrsynSZyql9+l12trgXO
w9vUCJ6rD/29kuYYJhmWp9f4wWGKWZACDo7DLvQs5fDCCXFpo7drO4sFKmWgpjKvjT9RDsex638Y
ltqgWgpr0cR9DCvAOBc6bgTjDEYNbz6fb1GekndIHOShfx3X5hUr8M1AmY7cjwAavG6z28XpAPTB
KQoXLCSm6h4At4RJo32Ca34HR2f2aZLqTID3Z7brPdhHNpJGEpekqM/+jOAWPh2TYFPGbpLUTKCH
JHq6igkP3VhcvUzU+WbGU5pPkia+k/Wu14irmpx2CCW6VHA9cjBUAKdmPbKI01DefTVO1/dFf/hL
ns7vb8iLHajsSXD1fkn8bok3ZzRZD0tsgjjALyFXdGNNZboYxP8wWZrLH5J3qHB8ZuuRAc9ocyiu
TsqbmynLqOH9PqLLLHy0qhU2Mb/hkcVd8+6FU6eRSt3dH8FM5GCXE0K7UpA58pWG7Hr17qmDtZyw
E8Jq+LsPHxPsua+cvbzi7MPvfnUPjN4snyuBu01/NPOXPegEvxaUwteKwCjoax8Z/RnMbt9nlvON
NdXopfDcXCwLUB8tsPN0N0QdBWzFN1GjE3CKyyGcbdpkfKKyV6U28BDtUWEAZ7JDuoA/SYCTAU0K
xnpMnVpOvuEhu0+8E6h8NTrzLsi6dLrsVdRiLW/w1xyxTeX9SfREwOXP+gSn4DxVOo8rxK3Ntjxs
t+thg4WTwGigFw3RV93jK0Bag8LGb0qaBTYj2xo2B1JyK+yddALupGC8JYtMwFjDcRdMVSbZrIva
3TWdEYIgQGRA2WEGBr5znsM6WqpmbX35cZ+oba6QgTK+YXRgG+wfaaRqsyOqBQN8nXt45F5jOiyG
RopsoNNgpnPmXYbFGORthCAJb+Rfk82WJAui6Eaki6EjeEEQCs1RyOszRNl0QWg3KLUjd5EHukRA
ypGh/TKxeWLyrgYRrjPgjiaWP7S9NPmIxFHtIKoD60h9JE2DG6YHhIqwKtLBQ2D6bn0hgiCQCsNY
L13OlmpdhRlwnWM0RN00o/5TtEYSbCmWJN6xUYpJ/aVGRg8OAPAwG0txUApuAS2Hj6zHaSV0RK8A
SRFBybmviUqUIhi1JiBFKdIYJYbgI0QktfviuyMIowl9OSAhvvQB9RkfgWkdFPPRgJ4XQBhvbt4q
9cUQ3RgeS8sW1aiEOADYEnsRmi0YDA+/UT0GeLohumXCN94t/kEHQgeMRgkGAyMAvf9fFWpDp27K
IJXBc3OnGl+ve7QyyOTm/LQaZlgblyPMRfwVnNCotDun7iFSeU+fof5R2RVpfPOIunC2BApyd6VM
PBPJIWnsJ8AEiJSUXhUFIxaul4fFTM6mS7uG0ZSWt0ez9J3FAf6hiVby0u3mZP44nzYYxzd/5O4b
zQ+fhkDTxc+TgcMfDHnrcvCMDc2U8H/Iu3sFrQbo557OfNc/OelYSR3I/+IqJxa2HtHw9shkkwqS
IznbXoGme+eYsyLvLxphjcFlvSdCb6uezOugN5Jun3PGh6exRZpAnU/DshbESmYXn4jwV/Y5+tjq
9D4ks6vL8I7mb6M/VnNOuJBkROyIv+Qa0bZn/8Z4LTnSJnGT1Hs9zs18ngwv8c+xX/2TmfDN1BPZ
yOiXLaf2g+qMr4Alax3GFklGC9jy6d2CqtpahhDdKJiZiJMbLgvLHFaHZhcOznuCOcBgRZX+4DSr
dauMeCmXnFo3J9vB9mpDFMYkiXdpZphfgzUDzZ/t4R3p4sgA1D2GkHg4q/h2wuN8Cqlx4llQgNns
K8LD4Lsuv0Lbq6KBKByQNqQ4GnqeM4DWju2HV18sh8yS+a0NeT2iS/mJqPJqHn8zIMmutUDuCUQ4
JKmgQswLnXgJzT6FEcPzZntd/8fvYGS+FkU6+GpGcXHbfSkWCYRIgkuob+oKahat/ciA1981TbTy
MGfdsw9wfwr0hYg4wyuFC0rTyGmyby5OMSa2EFMag6CH+5N7Jzhwbk0xRzKHxjM8Mg2a1/5klVOi
skseiCJR3pOhWIjnrzJ2IIhrQTrcRSabEZtgDxCp5cIOXkLvPBhF4nAas3vPcu3fVX7iVsJdA7bA
DpMtgQtE1MKCifKDJvnXe1LlEsAQsBA/bIiQWoyCHH5QSEJ9QEtghaLBkqFoj2P+PkN22q8DYXzb
9DNN5w61bu89zHxAJay83+5bPZ9AhlKL6zsqmm8gwmcgA0rduU7R3YUkqf5zw9BxapqxWnvtbABq
oB1ol5JuowPW89rY3PUG7zCZPoJT69P/K8NS18d1XEJoXsv4BbAXYgn7Gr5amrF12+RNZHxcMwKn
LrE1wtveMhP269SJvK3F+pQ5MouuoAsaAg06QCKvh80XyFvDiLTu8DP6LFBWYwsf2hMT4OgPtf3N
k1dIfHoR3Vv8HxFQAe3tth5LaAnIN8p6yOg87n2QTwxB5ubZfHKWkI2wy3J3E+suPhoc9OhjfAv/
eBXWqo+4c0DiLoSI4DHdTP9oLehg+IqQKba6Ny134bIhAHqMO0gxQacI+M/ISGWgDfqWEfJ59zn6
gFrAGE8Jq0F4jt+F6B2k971acz88dUE2UFiOCU5EbR8TVIoHRVMI9j6bTxGegxtIMs8sqBepu5Cv
DFf6Eb9ODxwF9fxKSSJCJUEJ0E7+4Ea0evuufL0Ca5gADAKH9RNRKODimy+uf3eoyLCFIMitDupf
5OiNr5jzypmSKJr5a4hSVpUeD2nWBkdMqqyUDutr+cvyAZjgrtTm9LXQcf3l/gMMgt3s7l+ZWt1a
Tiz49ihnWHqPVKhOGhdN+B7QVZnSzhyPzEmQTyQ+zlVSHBuya80M/8j1iPs45ePmgyfXHReHjDo1
vBtheZ13ahl5lM8+IBuJTzcgdZcooAQ0YD9M87CyOaBgSjpXZE9pdP10kvvwdY0NI0yY1PdYMZeq
dm7ay6hhRrVdAO1VXkhxdI7TcDepQZAwzc9nHVDF8Qbn++AEsZL69UUpQ37kfxYH5OHYwhPmYMfn
R6/hX/PgWkdQjpU3IW2SeXkowwwPYV0yJMW5xp2P+cqxdnMbhHD+pkse2Xf/zNiJQ3BHLW1TBbcO
a0RaNwjLi1+bLNOmgQiHqhnkueBvJH04pvFsH9GcVQPz7VxXuU1YYE7gHVAPMaIP/3oPiikRFTWn
kcbHKskIBHgtBxmHO+kyoG85MFen1XNztJ3zpkI4n5uWNua7c/h7PcJ7OnvxbsE3kbOyVZ/I26hA
1SCAq1k/RYY1nZkoBATB846ODf9x8IsldmCGaaFRL+OKR2Yg8yfbabIw2UAFS/jtI6zrdIVIC/r6
2i6qfkq20R2fAy24TQlUuMmOCOUjiaPICToHhuA4ef8WZiW3zK1+kXLrv7Lpld3rCY0kCfp8UBUj
6YDakiHrn/jl3UjLblr4chmCfvNKvQejHRgf6zEf8EUaLsBnxfmMslU1NJs5+Cm+bjvc9b8Z5ZX5
Z2RxddeRdIJ9ksi2qjIZq31sf11/sqfeR9yq4iebEe0clngLRyNPcWzvmMyO5s5Fb2mRSPgpuQVu
8P6TK+Pml0vxi72WMClQPbLJkOCkv1Vuq4M0oToEaH2T5wFRh/jTPEcfBrRlHkTGHWIx065n8/5D
vv2qtY2flOrn57NISK1CPrNzOYnVLryWywOWMN1dZAK1/pIrmDwLNH4+aSohqB+HNjzI69Hg/qc8
Y0mGbpOr6Rv0Wz9F79Q/oTNAV4FQ8eKkUB7NdyuFQwnLv1IUbc/zIo1ORfsWYHivIb85UN9WertL
5wpMcCMM7YaWp9GtWR1qgSvXC8FtKQSC+XP3f27vgLdex+5dcipgVFmzjlS26u1IKi21EsNDWVhh
H7V6drn12MPWAHuBFhD19uwsQRaQlTDPADynxK5G+zpgjitdIMCczcTqvHuLKfhwOxInsrFHH7v3
AZ677XwrCZ9xOj8Hdtqrs29dPQauMP6h3jlucDnV59lqx3jsbo2JkpwZwiHZu0v4QopPxzoE1TrG
+Vse1dDzsd8y7RaNQPnhbSvb7LFzlvcua4px8zgxMvdCqE/v2W3s/CclJXF9BjfX2uAkvuV762NI
LNYkrlXLvyLvGOd+uRbt9l0ewa9e0TUOmm7WvLfSHxPZK/ZzhAHXGGmyc6561/Lkw1RXOMPCt5+I
sZf+34FVc+iQv1UwLP0ZnK6jbfk5Lu2RkbqUhaXosbn7L9t5MBXPII6j5uwOE9xWjC9/+C/k1BFJ
FWU7yA+tAxK/9Qm8hIt89AAzJve35F5JBXxAvoZ79v1fY/IYGYRYKJWvZ7VfYyYVk/kdnEck9mbk
XJB0QS2cdz9tC1Emt8E7+aCme+6fhsX0PJZla112emvB9BfO2QtU/0proHsm3kJyNc4EQpjY1My/
BnxVDcW6e2pwT0or7qeHvgyCRAUGuDaItyL6DIZ4Xmznc4CrEul2b9Z+RNo9USJYzvTVK8dZlNba
lfGWEndgzBS/X+uWFw8p3rnUatyG6HAK8gG5SmuTO41bwnUFBVyrB5DIWebdEcCNTbH45pBDmxMw
MNtNtjB3itNXDuwBA1qtmY5vhJriqyPodso0V7qLvQNng41lsO+mO487AY8Asr/iNCJQNXOqXE/c
arE/ENTXOUMiAP330jZ3TZgbrH03J2Nw6o2Qn/cgZ6GUHW6sxeCTkwtU7VQgXAZ7BmuTNVEMjLAG
pEsJRU3ndOIeGZoa8/WbYBAdjpXCWJTDNH5t2CfZJVZSOFRJ58PhETKL2aXWgiOX17saHqa0qd10
+0atOn7FlfaT8LQHoLBTdPIfC5FzATPNQZ/cw7tj+s+YYLs3AbgYgIN6Ttqn3StRgOS+iEFSS5BJ
XwHLo3IfvDo64iIeUe8vicZHrXAltEEMu2gMe6OBjzm3sWWTENLzwlw9t6ateVKqmPgU1B/c0ihn
BoojUdNZQ0wgTjH3912uOxo+UU5yo9jBd2oV97CcCuHhE+kc3tpJ99taDWsk9Uw5iEpDFHWOXR0J
A1kPhAzLvwkhUOFpJSCBcC04FmSovjsF05ys9hk7Xq/zMyeOvUVd2qjTJlF0+Da5Q/9SIGAJsYV8
ei3Pjm5oEBImXmb+g42/GjY48Dcq6xclmRnWftifYgz1zV27gLz8YDzDEXMgFVQGfhQpvI09/eHL
g90weR9lNjPVRZ3E/5BafA7IyeWKQ5JOoCt6cJ9Kibxs5lvgej4MrhONWNbMBfTxyY+1ZzbjwX8y
6dU3J2uYM9FjxuqIdK8pvlktO5vU3yvY0VIsax4rLvkTyygD+wu3IdsJ4y/oYIuw5NSDE9GLz96h
9ew/RmePUtencC1Cc1p0b/1/7CKccbtK/IzaDiygrk1dCMxALvANsk70sHCXKuaVOgXxV8AUVyhv
OYu8OfBrooWq7hXBhUw5PVhVDgsLwYcxpjJmMvl9iOUWxzy+Z/9bQd7ZWLQtYfzxyus0KM/ySX1W
ZtjkZ30FMuCANOXaf/s0QyLN1ehDsmkhIhqSe1QDJ4eKtA4OLcWla1WVZBhaX0bjNbX28+ZR1hn4
GyjyJGIBYPjSg6gT3GjOk+D9B9IQOcyjARysXuMnmTYmyd8OkveBqkWUnyr0RqhdjaBLZv5Ct1N+
D19IBnT8dFkrI8bwRfXL0/gJ3lQ4GmNxxRj2xP/5QKdktxuuuO+crUDGKiXZcNvE0QU0wNAwgVWA
GdiFWwSbtj5sHd+gEtpFiaaWDLLdsUlS+6PuAetC3Cs/G3YTiKU4oVG6Q7Ihk6AtUtqVItrIwP3+
eaYTpzoMzp1Lp/T12O0DvkJJrDAp/j3i58nnOjJ/Vt9R5IY68yJGdNRFMAsXa9JdV6NnCD5Jmw11
RFnjl3hh1L48lbTQO2SQNxDtxEXgzaMMpwbns+I27iC7Ho3+yAsl3QvsgPwUCXelOQXu1COByQDU
buHl+6bUxqH/4U89XsPDNAxKhidek9/I94TY6znI/uVZukuyDHNk4NSVYgv41kTOSqrbbnex7NHe
6+HPXzJfmsIX/72iIAM9icThhodviF83yIg3+kYzsJhmI2m5PSiCUCkGtnuBJDlIXApVuIf1gc8D
3PEg46AuGrxqAj568Mjv4CMAv6SwuFR7YQ2+q4FuoUKuRoOPBpTjC78hbhNMRjQYKKZ+pU2wTweP
Gej2VAphhT0m7gTZ4lf2bVNx6Wj/k4ej82o3ENA0/FJQ8/ezE50xMrhS0PArcYbd3AIwe6N40Uo0
wttG/5KpD4jquzK5LSGfQJaj6wopzFpDgcbHwALAM/Awg/LB4L9Y10AOey7BOnPtTl2bu/yl/UR2
RT+Ds115YoIRdMHrT20l0kQ0MAfXRxJ7SJ2hXlgWIo1zEY4pwFD6SKw+/IbCcI+jNMB9FTJhie+R
3IG+V8ISBX5xZd+5wtcSGlhBEt1IhKXkWIaXuM6T6inVUksNoUt3iQRE20VAIgBCYJ+5wL4ojX8T
MW3+ZhgqHIqYC3t4CPcTTWekv2jBk+DokYFqUiKlobagh2PIvcRReA89hXm/xKB88z/0Z9ZBlPyV
TmF0vN1dfoq5sbuAicKTE2P4RLkRoRH9gxsT/8UcXMYliurJxMp4zDtEgsV4H4YaM874O80WnILR
v/6n9frOZNEYXiUwI/PmxsJz+olfotdlzC4YJqMWT7ThCtAgUp1huCf3O9p4svPQdUlu1mcqckhM
Lf27N9wFzMedSet14hG/sILVPlICMkxeEWn2of2decz/opwr8ZHhjRgpk014l1d015BUhEiocNEh
vuivKpoKMNgHwK3OcoecCBydEtF9IJo0VIZahxlbcFU8q55XBJQOjB4xvroa9sjTsnYZuKvjIh0J
yLN2dnDa71gj7jSMz0GRJfkR1aWKDW2bcy/4atm4LQyJ+elraAU/rTmS+nkYUxe4laTeYgpivV7v
GBvg11l4awbBR/zBqCTFEczTsVQyL24J3GuoYtne+SzI5JA67vq6Ay9DLVo0TkpG4JW12lSGvOgm
lHIzl/pIKbesRmBkdLE0j84PL0DkWEdBekT9YbPTHXUbKQoAJGu61fQi+Wzvvqmrc07CPm8v4AhP
wbrnSOz0aroRY+18oBTDVDWxPLBysC7dJuDbsOMjN0QCCVBX7bS221swReSrVCus0ttoKiGKhGP8
g5nfI8mTpCkywxsDtHQl67ekTdyGUC1+hXgIjj2PwqjWerGfikVKUef55A3KGNGsRiODwKtmE9QW
SnQHlQQCW7CPaQcXc6MPDL4ZEYlGuaSXf7tzJE5ATmCjmPEpiFFBJAOdcxIq4O+Vm8IXWYdyQqE3
WkdAD+GYE9HjbFW+46QJ2MGEyCrhQmANEYKjKYya4KYfQ6LC76+vGGfEnsqEvEAedwwQf4HysdXo
qqP6AAZkwimDU6LzFxOkMPl/5fLS2F1bmp7EI5jQdvlOUuKBdFe8rSZWWOzKZ4DDoweHwlvTfmW1
6gTnHHyrpbbrhA7OhAK59T/xs19uU5NFebgjrrDgTwZ/rteSynWoyzSYAbmzFthaLAsvT3miDRJl
HQWjt0fIpe1YS0qaK9KJgQwRctJW/Nt3bXydPz+9N6pG7d3pwmJ2iTZZ1WpS6UHY8H9QBqH+rULx
x0CbpWdDyuzz8qXNOWa5qxWsNlVwvhjdoMtCZQ/SQF4M6BsFE5klbL7L8M2cs0ts/nX4KWm8XvSC
F+a/6OVgeigjYVOoz3UtqbC8MEtjN/6/dqd24poT4bKWHnHfLfXExz2/r0czEulS3JMLiNDxCFR3
J9Oe5jmQlku/xDy9aCqPeOLVZ7zmxo3L0EB7zl2tfW4DQ82P8XNOFoR+WjpUxKIAGXBPQACSgPEe
gEcxBfLMqudV8QJacR0qdl75LReE7EBvig0YSSvAjXpW4v5esMz/o+m8lhPXljD8RFQJUOJWOQAi
pxvK2FgkgVAEnn5/7TmnXHs824MJCmt1/6lTjxJsIju9FDcXX3yLRPE5yLOHP4MhInIRmJt4o0z+
pMFcYMGPe/RcC7oSSoEy6MKZ8/vaREq8XgrijfcKTofqx5cMW+oDp1ynzhNSgSyDI0gO5M+e902o
GFYrKakoH0SuI3aT6OtL7JSm9fW1rCAykMnBEGKAgymJ+P8BfgpKjL69HEd3fOQqpO8tEsP5nZRd
KY7+Itd4cVlXUOiC+UuVy8ln6bzTzNSj2kdeTfHekv6DQ+Rvm2Yxjd/YaQ9EbdvaUGJsGObEqZUr
wgB07SQ9aMKUVlDqAzkV0iD+Q2B7/o0Y/4KaAWpEzpS0EAQ4sY7LjlAwLAT9RNjEGWqEzr9BRsi1
p/+ENPstWx4tF2Z7nLqyh6ZT2Zll62PXRfbAnh1I8oAsDuye0wtb5p9pCij/PJUChERRmWcAbMKf
rBUxisRYMrRYAKZX+U7OJXOHuR/7zp3mRPodWSvwIxMEI+2M4CQ6R4MbCms2QB5fNIQEGmkELP1B
L7RlNV837+8IEgBmePuo/Tox30ju078G0rsGgqCp7mv+CnFBsOSRG9BzDzJDqO/wp3zBWTD6iftY
9h12np2gNZJ49OHmFCZBlJpyU8kO9a8wK4aDpHIGc7o54k4Fy2lk9AC9onQ6tOe4jgmOAr/iZaRX
5GV4EeSNCPQ2/+rAj5Mv2pWIPtuvNFCZWixri0E/I0Gt0u0oEKTXX9laCu+ViEkPu/qPdMvYC6Cf
yIobkfFwouI5/i30VANs/C/8MIiiIAdjqoKY/pjR13LCugoEdOlrTJ8up/86x6d/g6yhIQ3kIH+c
RHq/NKgwpstxlv869KTSn0L6vhxZpdSIUDDWtQ6nR1Y8OTlN+F7JweqyTPY5SS9UqSKVbWg42OuZ
7yx1qmhuZVkQme3/a1xVSG1ZFhFeewBb/NP/KlDuFQW4XoTiksQnEzhEAfyvLGbKBJuu1Kei+4ZC
wODe0nULmCGPFXRNjrbCOlTBasNno6K9/23N9yHFgfSjAsTICikPYT6h8wcTnK3Z90TMCh3x5pM4
Jzlzsg81Ce0+O5A0ySr3JRvVzTtIgfSwaYAPzE/giPw7YNLkEy5HhJPKkepSVEuhJcdPyhux7MhP
H/+kvxzMX9lB9gy8boZm1IRy5Es2uLM7O/PKLAtMTJIdSjQHooEVPg5Mg5tFhuNIOQ/y6uRhNewS
eyLjk7WhnGGqTDZUUvOY92TQisgjYfHZbSWfjRw5W1k+o78xnsxqOgCRcKlqXk3q6PST4F4hDfjI
JjtvP/yWt/t4lQeV+UbUEpxNa3As16C+PxWSi25CoIkCAohS5Sz3a2YXPwKdJafvEzkOU/NIoB8p
HUZcNBhenui5DLchteRJTxdnZ7viptwQTOx2cBx7aK5XFAWIF0ZmVFw4aAMuaqe7Lkdw+yDFNMEn
BOZesypZHGlA4RS0I/ZQSsfh6eE21KyatX5744oQUmyl2dpEPWldN820C2CxvO+Uilyr27SYPfdW
Nb0dP3N9agwZefPCH0nCzQEmDcs3wUA3VnX8IsQA5ATPC6F6W975E38sLa/GYxREmw+nz4DnDIUT
RguvEw4mxraOja0hye9LBAUzxhBOTkeMSOxrdVwSYyuB3UhkwjYeIHlJE/4k+pIYAmABxDtkkDqF
/fDEbat6p+A+NiLDRG70YW5wnxECL4ijnmdEJASFbdj4edRdVtN8+kzUOI/6RxNHZ1BM5b9iV8/L
RA8IO4rK+aOy9+v6RISXuZYHNyOd7+X8kxLadXPZzQy7F993TzGREAVGKA4GTJNgcjJ/CGfqTIht
WZdXDu4JQiV1hJ2Wz8FInmQ/5ovFDKDkgWQA6sJHylyNlKAgGLwafUaXYODLoITK7TNiGX0hh84n
swCbpXx8jNo8zZtIxMkdPWtnwvFeKgd02Bib2wPoy7wTivYC0ybTYdq4P8Hz/+9wdnDqL+vgGV9G
bP5HwBWY2i0R5sY2naui+gDiWUtGOV9LjNMJp5wrioel+FiBzifUJeEAo6q4r40taUynI9+QFs1v
S84PVctJiMI/xAZJOfomMQMKJCPnHb0GhiNSI9LkjO1a0CUZQFAfyAfFFo9EBAs6qgKUBQhYSrIt
MKmggVLHtAvs24RvUO7TFsl2Q+oHXw8WdxmPJg3fYnEN+niLDjNZ/fGlsTvz04Ruzln9IIwCTBJp
AALk9g/g+CWMlhRSeYvTiy9AB7sIO4yx4ADnL9vg7Wu2ntuDudSMFyrS1w8AOMxJze5MbE8nOGH3
YT6hXda8XsZkU+mx6cUBcRqMyGqIHjJgYtb6PJXt/cPfe41bkMCAZRFTOqUTcQLbwVjBfba9Ls9H
Fb44syTTBwP5Ie+5OUoHslaYj5gy3ca67vgBO9aoe9AaqoYWGsqkvnjwmHl7jZ/+G96MC3j5vvp1
atdLAPvibrHBcbOq/LylmgcWQv+bkOmk4LGIn+DN/OvTMir5N4iu97Jk6uJBOzx2/KVe5vM3R+Tw
lAimqTLSAmNNyKhyfC8Hax7eLuvRPSnm8oMHTAGkwWB9x8Qzb4FeHztCqjrrdvSYvpc5D3tMefic
bNGwpuShbaIdkVKIbocvdFTsKJmLvqsdGUyifERANJHGeLxHpNEyURsmVFJeyUQNmfkTdaU0XGZM
dIQfpBgy+P4enWAB2+M9yaL3sh2VFBNpLOl/AxI5GTQpKBStU8JWD5JeAgyVo/pY+v1ANgnJSLzT
4QOw04jcJn8B5OxHDVWARhwoW96xmrMBjQe0ZDCc/iMSOJz2LMhcjk9QYddTRoM4l5mayug97qwN
HppRfhlBk/BQPv9p00zeIwhNHz4ulu+tLz/PqByrhF81gnZsMAWL6Zdg0RlKEtK+XCNuCbhqd7nX
znKv3qGiwJiIlBwoq+8wVibgX/z96srjbt9ZkPF+rqS1UvWFGf/WdXi2LPgAl92WejG5oOHqXPnY
KS8Rv2kKb3axvcGVX2enDr1kslenyZssC3piNJTjd/Wdt/5jlp8dddU726+KKcFhAR3aRM8nem9q
XGizXTneK7s03r2e3A/lqr0FZ5TENNym86bDNJ28ibrYt0srZ38zv68GuAu7oBJc1OH+Gg7At5ne
+vG0d9yksYkeE09nZVfk4VCCdUYFWVNnt5cuGKodXge2xpp6Dc8I9AiaV7dPnQpipCrBA4IE4qui
OQXct7PjgIrMSP36OdZB+HCv0rSlsU4/4A9UomDJP4+y5+SRRRm6RWWMtaljBLfG7xcY4WjxVnBw
RBG+LdrrevyIivkN+JOitQYOJfqC/ApsGCBFtokUfgnLu0K2gczF4BrPpPuuQmZDvX+bkIvPJq8o
jWTgJ1TnyX1+VT3nKeOZSBFzYoqOO3Il+9O1mmKj684dfA1xA3MeIzJpRTdI+VZ06Kkp8SiFyMnD
Viel4ZW81tJDl1KjwBiWFJZoVQIoz4Kq8vZjbHpCiPj3Lm0K9xJjTgeGvTYA/G5e7n2GOTF+LA51
PrmQ7UihJlxte/czBbclEqMI5V9A3A1ZJx71FW7YoAjRJ0ogSA8a8BSWlA5olhBa3O3usPxSbSW1
m58rAAt8NNro1/yaT/Rq9lxdFgNaOaUXXZnhftud9tYjn9yBlEoIjT0GJbJqR72pUSBWgc2tUTw4
ku7SRUNygUOhzWWCNoZQ2uqJYdXQQjCb9PLc/BSNR/wHFZ8cqfmH0o4Sl71klU/ERyXDGy/DdDDf
gLYVHFO7ASSeQ8qmiFbG3Ko4dbvj6uYMAI3QLk37HLAsvg31r71vot+8BtBPbcMq9sGh9gkYF1Hv
6MEQ4rSRglyO6+GyNFF7HODv3wAFd9W+grx5xmbPElfO6I5WAARJuipfSUdx0C09Yr5fWvsJpHRx
9P3Q0MlFSQ84w08Aoh5Ec/XdGF96FjMEiyZr2J33CZNFj/zEks4AnTgDv6O6SZ1ehlRXrTyN6jeE
lybxmoirsjP8dB3FcGDdn32wXarM50pA9RbVx/zC9CKyuTWZAQC4uDE2OFQTI9Fe3qa3dz8q0xDQ
ODfEXIF5qAa/b1hFyNWZzj7YcmHw+2AcSGy4pFS0bjiyZIgqgH+PQSt9+8Udie21h0TL7cAOXsLz
l3Hznog/Jlkzq0lobuzHAJXrLqXk7YG+1EAzCAkUCOzRZShiCxIrmJFAjwVr+rRxq15JIylITILg
Tw/GH+1Erlo/JBNtCoTaeB0PVRfxBqqT7ukm6cIAUl8x1b5tLguWP1aKZs52QyfPdtyZKQiO35sM
QUS+1VcyIhidK7AGRhNHRTwJjxhoW0aOMYVUR8gKjXWf3ryBmwd7r3PFKCWYeOtXFCqlr/etF62S
SUARaPqJZKXRoJ3cX6v9ZMClNAVGiIz1IFuw9NMV3YdYC0d19IKywlUUvV0Wdu+enFv3hUaKCTUg
k6c8zMBsuODIxnQ7JKyx5BGVMkHfwJiiG1QNDTptvCwzs+YRnRKwSQLcnkcsH9W89A0i/U4RJcCT
OF9hGuBLdrdtvepuEB/VK/SDv6fK78MJru8Pj8hMdMp7tO1F6jMD8vSjRO+TXa72zJa+kUNFv34N
UJ1091Z2p/8xYm76sKV3mz6nux49PT1+azXzxbdSUzIdWKTMqEc5UMNTclLR2Xgdwt9JJ/d0pOWS
icbIeBoiXFJ69CEdrB+WErFqv5ln8bV+aPaeLD4QIYQt+PNwuByJpDlh6MDH4T8YO8zEp+S6YJXD
SKZ/xq9xx6kDtLNv1lbnFD4uwbv2AM5evigVhK+X6COyRLtfBdlXXB9eNqTPw4WJzT68z/SbzdMP
gOWGg5H6B4WhBZio5uGFtZBRTThOvHJzpoMtLP27MOK9EZy+FE7FioWAvrq00JI90D4J+PqlZIjZ
ONPSHhsWF7P+dtnknlZOCCHaQPuNRRcZbTnJd8xlmw77025UMnpdSZoCa9pJsaroCr/haCz+5FEc
ux0E9oa7Tic3sBD3RiSQbg1GMkCtgwuewDLnW3LmO2ByCF+g1P7CRcA5BNDA3Ak8qzK+BvmQ0NCm
SEVo8hPkeiL91iYodSoqZk+nQYR+YFhoyuGOByjATnnEBOGGAszw2AG0oM9FtlPQOUOkDslDtV8L
4/sVgoiD0EwucOeg0bBQBza1A42WtkU5oswEM0XU6p/ml/WALbxyOsH+7oz6ToogfPqafQLlag0O
T/KjyIW7jSA/jVDFWJCjjQZgCClenrN0RoB0YXVY3AVruJjBe0qz27JGgdKy/3yGPcBlFAjsWHJX
fVj3oJVkevNjesZacvfUJadwy3hJCjuu3iCtnZIt7ZbsTedS2eqyOzx3g8zwruAonXkaGMa3INXK
LZIe/lPkVgclwhe7zU1s9DQ2GMnMUCe5BBnp1Xtm6PQmylu0Uu2qec+VVZPcwe0YPa6ExsvdB3Se
GKNO844oVVGpD/t7i2qnGWazcnWZ5CG7Gysx4iQoGzOiJo3bGZkBZyQ2IvbozAWRE+BIzAzqX64E
vAiVCBLPGcI0lnRGEREqQ4s+etRLTvGizN1fet7cx2VJY6jhljqSaMkUJqFfuj8nYjlLWOSeUywG
8UsaC/qzMb4urfYeo8wvKvyoXcC2FzXcgpXhPEPR/AGRNVhxjbdn0PKlI3SajaNfg8t2P31PCwBr
3b2O2bfkCHELE8vLxoHmc8H1xuWYjtmmwFl4ApISsHvQn9YyA4qw9NZSWP4J2GlA+CgEQji+IjJ5
uS742wN5YRb/IlyNdBcZqceYir334ED+kLl3QFV7BY0R1VvKVIDeLp31PfOr51LstqQA7Fnh6UKD
864bX0zrjhSiGZZjgD6T6HtlN2IY4hA9Ue9j1ez0aPsxVWKO+k3PIQLDTrxLp09oiqeA2XUUKBia
mDkJqks0utQci53kFQ+sxfXI+CWA6yzogHeVgcDYytTgIzD0VodMSo+6vavd3q7LwKiUvXAQ91bZ
DFRr+tg9ECH1POXi5mQ/oOM8ex86Sr/B63QKa9PFdUyfGD6iNKYoQ0cJ1umZU+S0eZgyhykDnZMo
gwrCB8wPoRgRA3MCNbmSTy41xZ7aMUheQ7SyJTsdV9tp3oOF7ju9RzwgfmOVxne4yYtNadEASVLn
0FgxKtfddBhiAflEtA9+6ffvPrWz2QXXIlsX1C0a5Hbg3pO7ad0wrDbsqAPFvWuRXgunTq4bXSz9
8u5pFx+U0tYJ1ZJLg92Q+UAgjOZ0QVcZp/rAru4+pzTOiIxj7tl7+1MpVklCBLsz8nT8R+tz7TwZ
6KladefY39ukbBIGNs+BTvWx1lC/9sFmYHv7Hi1I+XU/+YYZ3jPv8cWdDLAL2kFy8/g2Md9WvZ9r
GjvVJAMwQSrXpzd4udr6HDGGHtqTxE9kJTloBMY8VG+ucQpaFMQ4qDu+TnwF6tSkRDP+CTujnvf8
YY/UEIOQfIZwBrJUjc8OqB3plhhl00XpYMmO6fOZ8Y7JOA1hasaajRvylJQQuewY9tV02xOGcubW
0vB9yLZz2fTPCD1T99mEg3Mw4GBjy3xPKtXTRu0WvDAd3g+1N5jmjABHeI+6nSMepei4cxKbk/3w
M87vk+4luoaPsO8SPzrr/Px0nMd8MDZyF3kLkeKeYHYSvvUMwVn3aAp59cGY8Zh25zgYXcZNmA9H
nQrZ4z+TwcOVcWTnrwa8+OoWXZsXvNPgMEfs2B+nfoF7yTNL/1aQtvOK9KRE3An09+xZKVNrvvLF
PaSmhcm/TOqvagHPPR58gxQn7SXiops1CPTs01yd1Ben19L9aNzqZ7lNMNWeTKuDYI7Q1WOfI8r1
EKgP780IT60f3CDJPphJkRNH3dzloJJ6+yS5GIkLMto04rJ8QtchXWUDJ7EMtQ9l3K+2Mr39+oas
8iozXvJ1tjQd02G7nsiOvK6sSRq642hJ2ZPA/wtb9Y8eEBaG3K+DpzfuOfduEEkpFcx0P2mb0UOb
6FsDvQ7if1ZQEZrw5lpWJp4j4S7UWEKYLpNaIl2DC5DJ6E7KsO1nfGUw/HXFXK+8CY2udyNUicoH
tPBaznNOlDp+tRKDXOoOKxItYcbHHGecrkOaha/wuruwlaIvdNPX4nRJPhikMC2N8rleLIsGXxYk
oCnB9crFY+APx9JroAE+DsnW7fou/rL92/nJcDzh0NMJW+Ecs569Dh3IDaAEVFTY6Qpwl4NybP2k
foqc6qvAaWqS+gbMjy35aufAV+L9v8AvoKskI+23ZJnvbi9Esqlx8fReaSKx2r/M9EgtErUI3UKH
aizud0JoGhjwxykEDwJni9tVsX1fnfL4IQYWQuDrAeI32Y/psuwc6NzLpo8lY3/BvjgZI6W0C8Jz
jvedplrFwP3QLlXzbo74DcD0s33iD7iTQt0DgDjwAlrQW+5oYQknvR5qMp4AUROjJUAsYYvNL27J
ceMc5B1S+0inJ59rABNGKUcAkoFSlOSap6sjR9h9uPvZV84BXoobVhXChu1qiaT1Da1GWhgVMhKq
xukxdo4pFrpboiHLQhWdU8dvmgW1FWr2HgGwy3dcsUpwzd0x4MA8IMZApj0inKs3fZOAAp7tndAd
Uju9L2i5iUiuvy6bM6jeyemPCvS2pN65z4TlLqI+6VlrXObxCRUggiWm+1ynIHKz64wSmkIYTNC6
ET9QM9IDkIZuVPEHQbZG+75k5vJMqf0UOanVFfdNHX/1GFLLUNmW+KSPTZuRfmhPf+YN4sjkAkPX
tTG60RAuoG6oUYxRgcBtrRyVG/rXgdVnVjZ2oj74mpmSAw3cd2JU/BPiCTlaGlzZDGttkpc6Q0/Q
NPWawKyR+b2+L+3Pmeu2Zvc0Fpd9rPc4ZpdFH7KAm+/WtasYVFe7p3Ex2FLqmKx2hvtMo8Fz3b1t
3sCvVT1OedHB6gJ3o0962vrUWWS5TUZIh3088/s17Qgdb6l7GkkON4uCxuRcz/ef8I4Sm/5aF8ES
EpDhbcKNSNIJTTQZxNbojE6ub6sQsPdFrArJJ/Nh9Dd/MKdVjQaWl2/hu/y+iE5qwcVfskj9Qa7O
PUnML6oYANADW8IjWuzb8PBEfs6USwwB7090AHe5NVFG0O0COq4HXGLMT9LqCkP4XGW3CBsFwNXZ
2lUN5GcR6pgJWXyyN83hwALhBPPTnEN3UY5RXkiX3TMoLuOnwPqbYojcFT/EYcGxwiH3TzBCIzsB
LT5bixOJBMeMqZTWjHoeD711XRIsMVuopBrwI4MYFmvPWCPWb14JFfedchtIkcGohTCERPLYZea+
p9rdwzYrhGHD2wP10COaiy8arMUOCS41B/KB6I7MLD3bI2hpncYMm4ydgsqis9aGDwYgcC9anKM9
Ihs/y8AOaN88UuqAFXgIiTmgH0xPxnqJjwFomI+7f1vdgrO1S1NcXDta5s1oQ5i5lWfefe/r0gcf
GA4VAebS/QyAgpEh51vAXHfxPKZWdTAN2Ndkx4aG8vDFVAejtL2K43NPQBid2csQGVy4ABZgOX5Z
E3IfjtX6ahtut7CPKr5yyYe4HJTapSk+qlvd6S0M+/mdMseOfCYhXEMEU2o4ORHt4Ffre9ee7fcB
qdYceujzxXX3XGJTQnYSaoWtn50mer3tCSETWAEu1pERW83amDXWi7Nidwb2ceCGDx8xFJVcdAB2
c733qmdfkJr/cGF+wkWYqUj+Dvetbi+g6o9PsoAcgkwaYiz82wrbMDO0hXy+IXy1BjgxkG/tJ5zw
nM/LiWf3eYwo2e7QnSZIsSNKQJSKHyvbLbjUPtaI9vned64VHxAXIc1ONxBRAL9BNAUCi+TTc0zC
PK1EflzF7P+geDDYJXaXxYf4PriTs4VERGfwN9iDtXQZ2x2KTMMLh9rImrGjLg4HVHWb/W6EE+Rh
JQfxfL5HmDKM8cvCDZ9P0uA1F/oq/dd13b6ZroHoA0A+tw4EYYT5esYCptCCJvvVAdw2ORxms/Bm
DffJ2Ed9GMLTfKxi7xw79qTIrO/L21r7tPA6NGvjt/M98wUU0XnOwZwMknBflISKCm3MHAZ/clH8
mbrFJKiNZrO3uTId6lywFSI0Uitns0XOgon12fMe3KluzR8fpJ/sWpwnzHr9QL8dhHdTa2yhgYpb
kEioYU5xSLpDoEJgdwk31ENOD/8zRhc6vNqdL4OQVsPVnb13j8/+lddrgo57HhkzbTwgoUh3joNx
FRcHipXrMkMIe42IG/ZfQboTNEz0GgheXSr1xwNe6wkkBPWN04H8JJZurgrKeEgbyYZjbBhsEBMx
AhXKBOAFuucw8PpDlgZ7wWlx4EFa7jp5oMgTdDsRJxb3JwK5DBwcWSAaEFZAVkskgFY5YgVDGYJR
WXFRPYhO+IpmTiYCYl0ZlUt4NK5ZJq08sMMQR2Yd4HAiMnBEOwh8g+oUMR8MDUuU211zpaA84Dqb
meGLNyyiCrkoDkzGdbvWjFhmMl6oCMlfJ214Yjqsb5R1A9uX/39Pju56yD8C6zBrDKN4663XZ7s/
1sZHdUEiPy26n8c9sKLFv6M9uyQZn0KEirc5cwPhIUD9A0whwFWjV3BdmiG05ovPdGa1U0aslW57
lDF+iLHw6iyBCx+kUXO0od66cT/WYojExzSbAjLIDBINsu/pg0l0Yddu3EJIG71+zBgEJBtPZitQ
FfHkQsH08DQMkGWo7jUmb4GByYxRFpkUB0EKLBc9GJ1wnEVowP78IaIAga4TbQkU3fDE+xQNyYKh
j4BiSBsp4EWlBALJcTS3PKG9ENkySkvOZLsUxQewxI884PBhdKOBEkpYPjnyUMcEiBMCsRFVIwpJ
7lIR8Rzasayn8og/bSeQKBeYXGIHod3khbusGaTXsArL15/kWt4zSwfiXdRA8sZZY/I5rBhvHlr6
ZIec9JTyihlqHDjeZMrFILdVEcvZqtYyeoap7MDv/FjE1ALPnf0qgMTosqnaFQHd38XaKnKX/leT
3xdBOPX5fis3i1yRf4qbv4vr6XcP3EocEpTe3OIovLnbVLIb0G6zsqc76rEZ28ZBRNTmootnDqrj
6YDo2yzypFVJhsHH1kmzZi6Za9jvbXdmoHCXIS0z9Nf+5O9qPfJXxNwpTfdMjj2DKuWcMGkQuzuo
pCickTJ7FmFSxD4RHvSNsFritOQ/JXkSa7WV9COMCpIJ0+VLco80JtDrBPCQs4y04G0RnpA5rvvC
GpFbW3GFRBKJTSq1WDnQvkisP/qUEYpD7B8ZThPkCWRB1MNyuOd35MkRHqsx3QvocI/eUZwW/ai3
6Ubp4jR2H8OU1C9S8KcZoUsqyNNQSWQyySdKmf2gOvqQxczWOBgGYem9iSpZbx8En2F/bHDICp5v
n+BC429Pp7uDgPfyoHg7TWq1HPQRwP83OInPTjyZfK8ZGBiGsgnuF2r4oQCiEkWIvYd70h4OkoHm
cPKYBKJTUy8JcLIOHEyNNe0gOeUc/qFq/Qm1Th5XA54SjZrJYKgRrpJwJudHDAszSUmfiDlAVIw8
DPMC+73hMp5zKWfT/z4eM98k8PxmbQH5LJ7WsJXwcmi3OvgN0CEfp/ZawrHeHqidz0EjP+k2E8+x
RGa1XsPew2o/NIekx5FG92ZcjpQNVw4LKxYwBh3vN1lVlDbWdxqqRDkFeawTh6sbbnFo4ubQoQqQ
Halh8Ewokr3nsr/OGRuCdoVSJmKhecAkFFs08MgIkEdM0ZdEJrliRNezfMpl1HEBupCQiVC5SYok
oX9n57jNuwcRTmVRcbLM2qGoN3ouM2TAj26QO8n+yYwT67K5AoDgRKD5gtsHqCOWF1sJlrEziq3q
7PRWd2Z+imgxGyP3ooJ/ZbYCrYivpWROVzYbFSRbilpTVnmU4FY7Y/UDmpMdzZididB6e90o/6rP
VmcELESSEwno44+7fIZvEtdgtIFQKrczzRYS3vQ+WzBDXuW2G2rTvn376nkmYXNfJp/XtE7EjUiu
CN58AsVKZ5jjyLfQRLWgTesJuXUc+sbNV6RDfeleIVOAq19JHtHsl69xLzBTgzTAPndci1vpOjnN
zO/7V8PA6q3c/ZNyq4T9nToHdvb7/nXY61oFTGnYbsCvCHMbcOmdR6xJLwzNvFhu4dRCecV7J+Ok
chkwYF+4/0AVo4q11a9rSwk/M4IjRwMpRLjAuVp6E1YYu7NqaRNZ+qIUSxzKjZvbH/XZOSgQ9b94
+HoowweuZNxJNp6OfwpJ7uFl+VcayZgbz2cdW35m3ZkaajMlPK2pQgJ4I7OxB3fnw1OX3/egDxBu
pVii+vZj8yQlrctNvPd6iRJmm3vcbvcea21yJtmBj8gy0Mdq95vRCHHakXKSxzM9jbusH1koa0jJ
XJaTXf2ShpAN28pXkzskk33GHRh9prSJfBKFm18NoWzuh7+lnXvbcPeUzB/KQZy2EOoRSp35v81T
h1ikIai6Vj07bd8rplPETAuKdGaD9DHbMULKeTEvBLs/EymrZe4XKIhHtymTLhLJ5r4sTyMQAHVM
xufwxbgdLKkX4pgKpzdVd+buT2BbuvRBYOqpX+G+RGcqnK4aVcNsDFZL8J+07nD78IquVLorDNDi
Y208prCPDPY8MYbLViZLFEQNOnNjssLG7yuz1t6wgfrm9oXDoY5MN1PIoNecfvKCG1G5kZjxaZm7
E5VbUEd9tk+YLcPOCkQI9oBQlKfDG0cDoJaw6J24N37BP5Vv+/z7eDuakeSbJnX634Nv8OWIbGJ8
hMpa5yqbk+g7IHsAfAPjhO6kVBi11TCI5OmYMKeH3u7voODGRh0B+IzsQhDt3l98iQRn4b6b/ggi
13yjM34vDxIGrOpOgTuJLU0U7Al/zZ39i8AcdBZuF9UZ/gGepQCAXPU38B0DdMus2jsiUohapkjY
iZxYtLBkQplTUeRiTAAoAW/DDZuHlx84OPgnS/s+LT7fPZJZGD01JMwF0v1bmZojDU/j1EhoYSUQ
JptVIREVIlqB7CblQCMkQSdOmYLDTrzNFBP2Kt9oc2CUFqIfm0NNUIszki6e0J8TqmEQntGT9NdN
CZPHs9NDWdU3oTB+RZ8MskA77vxI7p0kQoq18YonFOVZgjaUSqHP9n6eEDCPgbFi4VAc0zNRhs5b
EKpH/NPiKQgisIQPQlUcm84U6bb+m43vuP7UKZ8TNX8GWwD7PWFiYTZOBxADgAs/EOSltf994BOZ
vIhgN+nihbbc9BEntKuTPFwng4bxQpSukASYcEvOQ8/haADMF8RGmodOFV00t/2lhtuvlVlvBJT2
2l7XwGq1gfsfz7+KYsPPDrrbCXLilrQt4kqwORPxtTiPCElDVUn6PE5MFIrJyUkIusYNQuY4RRpA
K0kh9qqNGHwGCCFGRkZkQZehj8FyMRB9/IabyCoDY3jyCaS3eReTPkIusp7PKy3pJ3Ukv9BLxaav
j58BSqQxio2JyXne6mOy0GfoK3X/Rh5fjinUnN392mIKDtYOnnna+G/iubCQ2D8ydKLE4aW7j/jt
I54g8KuDx6S8h/qMm+mVlOKSqEjk7jnvXzUSD44aSaLQhQ1n1cF2kLk5fyWEs3RvQyW3lekg4IAN
gj3abIzuKoKMOy/NZJGTD6AbfoDBQTdpT4LXwzO2T7SHwYv0EuBQZhSIbV4jPmbTGxHbIBnHn0TG
Be+ZLF9H7fQ1kWnvxJPt2kDMyJNOeE3kCgK5/RAr8ITyIb7nGdwAE4E/f1gmwGAQuUAO1iwsGNUu
+Hu4VZhzghOVLZxkCiHW/8lJ364Ma8Xcv6tXJoECLOZU9c2w/tKj2wJ5F0HC93A/rX8vNExc98Q6
YIPPSCC5T6AYRJZteDv48m88Eas+BS6LZN+h07AOpAgSrAlgBRXa89jT9j9M8WvBLxjUhhqi+iE5
wyE5g6WACBNUUsY3iP1xyLbBDs0+3XGb9QCoA4m2ypMBWOyH0ggAwS8v89Qt0QWaX1gNXC51cSLg
WmQUYH+ukulz/RKbAMg2pOVl23MfU24bvO9Shkgb0/oAgnRc0qowQXl8X5xn1VD5Nb5rEytAl4IJ
LaCICusRyCPllzxQrmw1tY2Abva72HYX9VhddZ1rPKDdEPE9D2acHX+hRhNtZTeoyJFEWfim2BLb
3Cc4v6zHElw7AMK6zZlr79I9j2DxY7hU8ZniCKVhQaAq2rgDyv9xHwLNO2376OI4Zn3CGJDe+tKZ
TXyETdfwbrDStF7XZ6etvdOKSQz9EeW2q/xoLsUGpaYBaW6GxaGzh7Pdd+SYNkETnI+MNYSUe8AE
ipQgqJAX8HD5jgpFDLcQhXmJq1cPS0xd7nvCaQAa8GVM5dnXZtqMhgwfEXX2NhvxmweaOxqr8DR/
HuGGvVRUEOEeIFOdFIEaKls17Ng9/L8aXC/DS+n1sCGtqfELYTzQQWAuXBxU+0IhiTWZlLCSXI6D
NPAXwld86LPPOo2wHpEhRsb5bgFpwjWCAffjAMPF11F+kDbxbP+l/ZItt5JmSfMptc82mIxLq+r1
19K0Ts40ed9PAJwqQkYSnUPle/1NJvGZ5lhSK2RlkAgHsU5dx2949B5BTBLfhrhtuqH/OB5TYB2T
GaomYMXZv63B/nzm0LlUOrU3pOi/0XzoJB2rVG1v7xoSh8tcb7gXnbtKkGB23rCFmmdUTe6kb4LA
WQ8Uf+OF0rkiIUEOfPeMdeeQuQ9Gg/gURP27KAtJ5qHGLxbZTO4B7ttsnIdXtqjNipgtFmtZgbEg
EbYg8VisxgTiA55L2IROJr24VMRNqXm3yelHZ+0zNrcFm/U+g4dU/dc3TDVJdaLjMCOUC3okrl1Y
EXe3AzMFUP3O3dkClQcxGqKsADV4folinag0VOgSjI/5ddXfrpjBItFoEtbAl8TYc1bF7UUzN8Du
w/7uP1aE8/0i9srxVd1DxA53hHFvu/td4pPFdEiqFeXGsP7to96LWJUfAjgtdoJfi6HmgJGU9yWY
Ae05V4iPic1KCJ6y4tsI8bs6+/mXyFD4kgfKCIiUjUkW5FqEprdNGZXUjx6m3k0nOS2K4YM0Mtp3
iMQI1JI0nug2HMwZcODJeJ+ClAtioSI+5IVA1Ytw/eyKMgMhZ1oAb4wcTDBUgTrEnv0vKZgC0w0X
D4E8AjBUDyDh6kvZ2I8PI500iw2C/5KjIyhJ6nZj2NOlAHgAUh+SnrQA6pXlI6iXt/lzJDQG6BqQ
R28JFLgR02z/wGo7EkQRsJap6nLc7RZ7JTmzJCKkzg+VGmO4ZePkDWPMpACT6bGEXhIhywERuAKs
TLAMgSJZoywEEcwAsE02Vfsn3rHUCwbEAcZFzn7CCZXDxM1J617Q1RaB+cMygk/wlHRmHXfgAnH3
IAUxLVWOSscKFgM1QECJMnqFyY15g2EyiDuVtXjnQ1RPTsFG/2K5XOxJZ56/xwwW6SCXo9Bj6HnJ
1EWkJTe2pr3VfPVtIjApCHBkdHvIBN54GmzzP5LOa0tVbQnDT+QYCgp6Sw4iihhvHEbAiGB++vVV
r9Pj7LB2t60wmbPqrz/8rOOJMEhj/BzfFwE21c2LiRIoGH9xQeSeLXRLSRSoFXaFl/iw/cTrgVlp
d9BI5VJIOErHcFI5OzCggbePvP74H9RRTEcDJlyywFDqyaBjuUE9xQVjNDHcz2DM2X13CNyeMMIh
q9p6UwMg2ePqzhUzmu6IByX5kDieebQRDYBAphBg/GXEd4ldh2A6gWIhJkJwdHYPO4SvPhIOcRGS
m8bClm+8ARiJA5rEFr69B9NfrNZET8LglA+YOae4nOBzxlgbohxPIZSYVN89GTuDzmEnfMetBEAN
ajDCUUjUwpZnng/TJFVJgpUUeuJS8fbVVVGscsu7Ln60/RWTa+mV2ChZSUe3WFMWdEdUzlClNbcR
XwY/WhxhsHbGqyUzFec0bYxlZzkd7gBQ+BzIsT1VInol+UTLiEkm8CQuDYLCdrwqhreDmXXySHW4
Qx61K7BCU1TcMvUB1JRZ0w1+Do0aqryN6kQ+GGhuOei4GQvasPP46kHRvTH1krANwSav1msMzyYR
DZ/4YZRj4Fr0KlgrMI1iX4QA9bPw/+2hhIQIi4C7yWOEL8MUVyXouDTC/ry2LwcOM8iCSgDnhiZG
JIDwalW2VymLWtYrbrBRfSA4Eivjw/uXfRedZdQi17ctYRfyRVGcczshEudshhL+tRE4HfsDAVNh
50960EH+wNJkg7UuGsL56M0W1p4VFt6xsJKQFidKIo0lwtAnMkHYlgth6rOzgUjHm/lcCsAbS2Zq
UfSYWC32IVR/MfdsM+R+LZrwTodddyNonJP4DJLYVSFxYe8EWZxPwdPHf2TWdTIrOFXsBKDzmVHv
VWQhyhonRNpiyOH5EJ0FaPPXFkvGE283H3ZH+jAfnNJb2gMSmPa66NXaQHXTdthFvHWnIbkyB6N9
eMJnbBCM27DG9lrcYzCkuViD+sXzxGTMFdC0HaujJ4kCcAfsPzt2xqXbmu9FosBT9jYC3LPBfibQ
k7AxJRCLxfbk4x88mm+zZR+9jvlNkesBxBKVBTi0EFiHUTj9XQ/EtCRsQXMm4oddiA2QW07GF0tf
l385hk2H1Lyu81/wB84R3uObNcHwhlhJ+zQ+YV6z5zBfnhSaJQFotRmABwZBmSMJXhi0YR/ehTkA
4BgCOAP8lJuudTJnnWgLf2lIsi3nqz4ADu3/ksJ0e4FY8XRcKFZuNV3Fj6nmvDD+JWYU+6Ji88Mf
90sA+ZC20yvmxxBb9+153WXr71eDd/oZIKwDgFkXw278IJVR234OWYqRL7AwALIzKJjq5ev2ljro
C27FgYJN/K0wenR18dNh6qZGj+BlquLQ/+53YZjaX6s917Zdtqo1V59WAg/iq92yr4NsSJwAFJfw
A6qnIC/wj97HVGKx8qcoI+azghi1pn23ejgDLW79e+UNt2C1Jzepa4IRG+jXMAgI1qVgf5bm9KYv
BPcgSMZ1+YjyYDy+O0pfYTf4MxsacBrwBavC4VB4WyDkopfsOm3OSwcd3FgEeMSVs0QOX0/cNHAs
p9WCW2KNJyTf2mORHq4S0urv3mNx9zokrsu9b9CFZXHJhiGuzQcgUO/zMY8B0Z7wfA5nfOTd5qZw
TpyvvGXv8faR+dGPYtXONpvD+hWKV6gl+FeHeIePoWQ/UFh+w7E4MX09QjsmZXR9+9Q6QRVdxu2N
slkxkqgYQFKj8C4xJ0AWusH6HZ+Duwcmxy9484UjtCeORo+J5t2d0xEDppwdCS942GH7h6uFSDDk
LMEZ04TjZq4l4ZXg2AVJsScWN/2mn9147CCBL+gza++FX9vgs1hB7eMiEEPLr0J9zqNVoyckVc45
j7QNzEWe0jLiHdOOa6HYTWVoGHv+4UXaCw4IFwJ87069u1kKnQ3kH7SyNwdfdpiG8BXwJLS98rj9
GsQtk23z3GTOodPmpOzmTg2jy+jtdkeoByXWiF88Ia6uFwSLJ27TEBgRr7gXv4VbgKGOFDyfj97b
elsZwlvskAh4AYUUdZXVCrQtc403ahDOsrl4XrOoiNgELJas2Eu/ATX8cPPkxO/Ibx+wRIKxDY8V
mLm/4J13SiOfICSFLnbocinFav+ylWSDToDYuBfU8cvlVWt/0O5jCNEJqsK8vdDoavPL8Pky2L9u
pC7U8OtDFszzZlVQfXawt54a8E4fOcCiIPJFd24lkMvq6bReNgSv1jFsqGPWVkmye7+JWxhBBR93
fU8XdpEuOqiAjAszDII11ngBAzzXOIRNzt74vBwjvdUkfaY0nz/rcNCaAE+laXYxin65wQGuFo9L
uJK96bgcKSoWWocGUk2L7wwqmPKk0JhczX6/fybYEBPSzOrbxNEOxD6eXOSeIEKFNVl1ja9qsa6A
tSU+u7EAhaErnhDAGjwShNOTphf8fgbPjBKCshH9CxW1a2CWhibWg2M5CMmhBJgAszjvxC8FCwAA
DSwqKQ1we+w4bzP8kCUAGjJpWJ4gHZH2pgCIVPIkkOAZPypnG0NB3VBrm1bi1gqKKV3DD9EQtlUy
q3ZgwgqRAvu8dMm+X1lYPfj+iarhbG02HHhrOdG7FI9Qz93icCX7HJb/rzkF4sxm4QWM7Lfo7BDp
niNZJnSlROtw4Xsfq3Nz3/hwj68n+WDPcHfHBBxuzOw3VnpWo+Acuur95s0C5Gk5Rc3jIkzEp9Um
r0TyxsVALoszh7g/bsNf9u3DvS7ZFU72ASofYbWUheWy4CEkFxPU9Iod0XeDfvdw0Ie70c0L3+b5
Brc69M6TUdjyrU8ddLBYWlI+C88/XC3DDzQA485lIq40DRvhbYYuZt6K53ibN03UpE5a016kUWRJ
nZFZ3Jl5hGL1aMWb5XwOLjTHD3AV4T4EPUr0ZF+6U5ObcVyRbQoNaSTOLSfDOqI2i0JyB5RwPJrm
/SnZpsuolTo0qrjxLfgUttg44bAdnQbL2kjlbmgqDb/PtJrQUn5XFBYbiuKXM9fciI4MojgTZKbt
4phJK7nFEYpJGP6fXXd+mmLv7rSnUMUN3AIrp1uZuwd7pYl5DVWMQ6PIGvD3leoXLtSCE3AIA0iB
BXjJ0eZD0ye113xey4Vj3m0BNQjxHYmrQ79DpULVCvAPYMSEN0nyTULDtMGCAK6mCcBGlYWSbsV6
novXh5ABk5Xlp93AcXzYIkTqrIIUtCvBtDQibQGdGK6bB3LjQEn2rizPZ+IYsEQS38mI3thfPeZM
l/4Q2iN8kiYcSBi1e79DoQttfRmltek3MJB0fGzWn9MoJm9QjJYgLw6ok0H4ppc1z0WjHH1o7SGI
gnHgFLqMHUfQp+WyAsU0mIAQzdsgXR3O2Aq3GpVmsPKdTSG+IhqicCb6vw3D7eVlEGPAySIRb7oo
gu/j+35jkHR3xHny7eKiGTbF8CMn8RAhCuDvIQIxjuANQe7wcW0VVkCAaVp3l/SoPw0YbVxReEnL
et0T7E3cmaoLb2xTDh2oXsKGgLGFCAXqFiwWxLXtqbi1yB3izx7enhArcwj+vfIagEyIh/a02sln
A041E+u5lcWvkkYN7YoYeohZE7531Lq3zl8QKEJVA+dHdFKc2pJMOI8gXy6xRkkYBKMqmbKlAl+k
ae6QNqb5RCQxZZiXPXkNphs2DT7vRVolkRLVtnZ3mJ/w/ojH4IaxttTKzjph9+vPnY1QliuQTovL
HEU8wPV/ISfzAZnzxksQ29Weh0v4cxs+NHQeLp+PO4/puvlsWPjDpr91k2LSSUA/uPjxA/dUeV34
NnuUAZw+bwPPN4f5Da0Xz23kpOJzx/tMUtIks4PgM0xoRhp+zsj/EQu9kzS9TWCTeGkiHBzmhUNf
jLgIU4Q2yudw4zIWCIMwavg3ScIbqk1EIyBn88eWp4erIVfK9wEhbe7snasT8B502drn4C0rimfI
CnBh0bBK6h6OByoN8iWh3U5XlrAoBCN6222mNPO5Pgbc0hCv4sf94Hj0oQsAzf25fxoP1mAbOAoO
6PjTsqIbpZgx+o0ZLvxwAL3ZwrZtIN9tM1yzv8GcxGRVrmUc85AijbmxF909izXKXrnkpsvmJYUB
y0EKHY8HO4wYX8Wy4FIYYhmQLyhIfBNT3oM1PxK+STyODEuggPOh2LKYkKgG+6ikdhyO7vQ9miIs
oaBmrAe4WCTLF5WCcVPkGcL5acY9gZ9ABtTQ8VN25XdpMiziWS2Hcvkkp7XLRZzTy9IFg3vlWyhF
5/jncXs2rwv96wc9ZzFYcY65Qvl8CSNIDVNlUiBz4l0LkfDkIoEgrqMGjOXXw5RJuszD6dpQdfyh
s8AwTpqKM9Dz5rZr512YRRm+NNCepHN2VkIIfcD5M7URTv9M11Afj/KVByeUz/8lLvYEkZfTGcls
Tn/MwWRDBGPghtpp5UqXWPM88SbpgM/ORzVPOg/M+/ARMeCSmyJcQh6LGIwF/VALai30lh32SWwv
bPYfMMo3/Fv6ZKg6oJiCRmrYKRgPhmBnm4yBG65KOkP5b6Q1KoeRqYaZmzr4oc5mH6eCDom4fJws
ldKPEtV67L8tCaonNPNkBhBqzDN95CohsQlqDeRxSnyirNoELpHsMqZSUk2TOzsyH4wDm/A0LJXG
BqksyfT6PjM7PC2qdezA2LHLJDMpfD3KyAOzLEp53EVZxfMIKsVpgHkgtcb4gz1B+jY0ZBgz6jFa
SV5qcgxpXH8kWukQwRh5gZ8x5lLRGC4Ol/hAGXGg1dmOxTXmcrfHWMZYgQCT/DG6wmNAZavyRhnL
0MUo7H/mbwc2y9PoAypRFIyIZPrOSKD5LXZgSoc333IGz7Z7O8oXhlLEBz03AloxtUufmdGraauv
f+kG7JUhAQLQjKS1qpyQc6MJZ/DHTXecasxOXz4MMRWOi0T4KUAcUNrA9/w4IhRIADAUyRKNehgX
1nOm+yVHx5/BuBjyMYkh/B1zQ5kRyGMpons/p8zHgBDdP/vJa5aw6y4jfgynWHaCNyLSCxjsPeAA
rvxNHNeTzUZnB2aU6s/n+Q2w2prisO04tZv+nZ8+pthYXkPGaCL7nC9Va7lUnbnQpznQYEeznbN9
4idJAZJevBz+N2jL9jpcLjna5uf+XaBsQwXH5eHkJPiEQnFqDMom/F3PZxdkK9dpmvFKfeB2jfHg
H8pzsV+oCJiiEHHHuC7RFuRHxxeMnOEzCakH0i0lkZiw4ptqPX5WsqdQWuGienKPLay/OUBxa+Ns
Y29CYxtC8REDA/jnAHOu8qc/Z6x9pNp6UPvpO7HVxS4PPQB3mqKUi0/AzEiyvWCQA6GBJJoOu/jZ
nwrIp3w5E+8bRByyXDoGw3SxpJVH8WNRAZVjmQjfpuzt0553BmwgSOzA+qNVJolbcef85/aB2/c8
EH97uExzCVI+GW1gKdbhlnPeSZMGRwpHoZQOOtSIypp/cPGU+qLyjDReSr60/JQ1bfRDsEPxHYR/
zE2TmTMFDSQTKrJYx6SBu8ydFkt9SQV+N4Z3iDdOPhQDvRZHFLN+8GvxG1sFjCXn/FnJ3jplbQB+
8QIO1RsH6nIeMVfHnBGQ789VhJmEcA+kVQH//ZlRcwpWF0SAajI6WvbA+pi7gpn6xNHwWtgSY78I
asjSrYNwpPsjitQCfxKczXGKZXGjXk1Zn0uSuXfgOaPdTrLNGJsTk/tJl1DuS1wsuYFkF2NyByQu
TmJodNjcWW/U+Lq3YdvszRsctWnJSqbqIsaCQXjZ//B+blCxljqjNTw8madh9mdpw2sJrRH+ys9C
ZfB5OlXpFrDut71IRT1tkI76S2AqwXS8TKSyOVGxta8yfdvzlilr/hY55Rz/mgguy9w4IAQ5vYz4
XGncE5vbx4y4xCQ9c1wmBKv275AW/tC2xbrZHwx+h7dlwGg6G13NH6IG2XX9vZq4JMkybSR2hiq9
3aZEirNMCg+f2nhluXHHS/2uSJchBxKUtrwPmFnhIcaSBfndUqTXhu8KNQe2KN9G/R520pCSihAU
oxiIugDiu+/wvKU+s+1Y+ZBtdaV826NapIKCRmymbFKRwmdyfAzZOC15R3sk5A9nm0j8AIVYj0nA
xRiuOv1Vv3o6TUJdmEY1CW7n0j6IyjXhGDIxHcjG8Yw23SnQcILkfF4k8FzgGfnHITw5O/1sWP+f
FrSjiys7GlRlqboT7IPHqU/erof09TZod9ku4bfwzQmUuno7y1zuVZjQrUjlx+YBIs4eHMFW/iMS
y7Hfs483KKxo8RjdUqjDBrzD/LGV8+D9c+uzXWP5dRkgiHncve7Hz47BpR2q2RTWL1Ea7EatULi6
CkTW+pmugFPgifqLs/DpTkLDI2Y0yVkX9B6Tl9s42SusKRGg4hoGBvUh07cyawgdgENw9zUcdu+2
4rXDi4MDjbVqDd5Y5BFKeVVcjE5unKlO7/BlDqIAZJzAy0qM+CaFM3mPydF9taLP1b2jyMoJK4ao
Nuytt2W4Z28tnKQ8j7jpjO80zpef26gwYGpOtMxxSH2gHabLea+Ln+j/H8EPXJWMHujVmVcuKFsZ
6EtBW4Tl8PWwq9xdKherd4tffSbOhV1hDAodHDfVFYts87VXJWqfesAQozFTQ55JOInDJIuaQ8Vv
EYrT3zeAY1zt4+4fQGBMbeLXfHqeZ3dXZk/460FPyyncvkTrBMSmUD2Zo513Bk0+2piBgIfS/rtj
uFlCaXstWmO9spnhYRH8dajcdXIjfs6y8utBLZKzXjYoFJa3rh1eJBLDPgrL7q4nlUWWloXd+dHD
3pgGdGi68GNhSQO/YDTUmHecJ+5pi7YarOC/5Hyy77q+Mr5lSHyDGXHoyvDna8Kdw6nnaUy/JsIm
bJ+d9qg7Eq/bDvKEwrprDmQLHlk/VUMeo9YX03KOUpqoR8s4VvaZMmbbANIjixh8AWkQJ8/l7H0L
s8GmxgZGrTyfv3JRmXfoDdjZQP0cKgrIwpwULcoDwSBomxD0yaxiKra64gKavw2aVBoUPMzYruBn
owiQGXxHKDERBDDoaFQBrznnHbUKG+lfAIF5fNjsIcWU/ZdqrOSQahPIcUy1AF/R7lr8RZUDoVyy
szOhngJY6AZbPwo0x9H2LYw+pxuqjiZHs3P/mA55aagmdwi/yMMmHUfFCaJTeb0WV2F6VDLOGrG3
PKbF2SvhcMVzbdSBDkVii91DJnqH4jP19D9Z5HNlfhj42K0x4ygq5yEgRXe61Of0A2lKuC0nSc1e
zF7QhoDcg8QrEoq/3cxKsa4y0+ckSbFtay4ShmUnzfTjDxOxWwL8SAvynPifjRgkFUbxstLn/ugo
UDEztB03l8a9kyDPgLm9aYBucIOi35Zui9uwQl0yjyBXdpiJiX3SssdjYJWLTc9oNyjHcvSbCmcT
PIYXeArrIuMJe45AMTCW9DeIgHTMBU2Uty0LpcM0824DUB/MDxxCyKRC4Tx/20vwDWHdB92XD1nF
TSnGsDLDsYOqRQuaB7RuxcUiP/5JI/b+2Aq7fYT9xd0o6OBkuURZAmxoRdF74Cyd+5pTVtpPGFXv
QNzGW060OeEjluqoB40UcjaXVOjL1GhMvmtcZPwHgfKQ46CFv7HC1djNgRZClETNctLQWZyQV5yy
y98QGkpz90xafThZxpvBNYySpo/jFVcpbuPfhdzRalErURV/kXLgdClHhdMSjaCKvKs1E5mFmlN2
olXUeRWUg9RCQROMdMxypdgDd+UCW/Gti7kng06HCwOqtSwlIYWXMEq4tDwDPDvDTnIyP9BnOGYe
eO9gVXExtR1TOcX/lZSbnZOh9YuGjKKaKicb8oWaHOGt+jOYUEGV2Q7rBkT5JyRpyFsXhO8rgd1P
N2O27RbWsDp6JdiEBKItzh1n9glm7reCoLRVGLCxhvKfpROJ/J23HgiHdBlxdt8sO/1mcS1X2Dg1
+aMVvKjVM9122L/g0izaDlRq27RR8SV8vA3ecuB9UgMUwf4EoVqztm18oxixPGhnB23uKbfJgZCz
fk31wzVpi8kak6/mAwS/2B1ZN1W0wG8gh6PrqG2n7M229dX5toz32y1J39xzwFr914EjkI9Zhgm7
yZ8+jH4PHRbqoneU9mDTUx5eUJxw1BrK29iDELWM5kRAvrm2nDscxQSUf5EawaO6mYQamEgB+l10
H8GbSfF9Ohg0riR3v6ZHbGvk14EBGnEF+5rQA9+tLZsU5ta69bFMwHSPSdYIsM7DgHSwKNc9opaM
9tdZVPb34X7OlkZSBxPbUxtXN3qFjPoCm72uAJfUbRFVJzqEDMFDl1ERdktYC5C7eE6pgbXRkX1a
5/lRS4Yxo/fmg3i5axwO3qHnwyCpPVy4lK+fsxrHMGO23wP4b4+H+0EhYFUQSWX4/bGOlVTYGJHx
kGXekn3Rh/gF+GRTGFLYt5jp/twlZ4uH9cbJKuBPgqBQMgSXkETjI6o8K5/8ZX79bXkVT5Jwjclx
It/dxD2ptGnnKbGx8xSyZDvBX3wHFdPr7SBDhdOqZalY2sUK6/XP1px9uAsJhn3RvHXJmnSpzHsZ
Il1Evk88ujhJG0856Y4YrPNP5z64ejlXyzd0ywZYhXEXJkWzNek8bsbu/spFmb+C5ml2/B3cTr4N
AJ2q/J1sPiee/bMOHnvHHh+KCyYjlnN9iTtfbSx/iiGoe8ugbsPJuQdet6153F4y3XIv8/151gCr
6w59dIks3FwYVGo/Vp0lH4CwqL95RaeC7cr9X2HqzrXBzwwra4jBsCN+Ay3Afi1+J8hB1B61jUYT
zCrg9QQMR/ha6qPe1ev6Ky6TuRd2T4J1jwuH7yMMeBGIinIM25CW8drxbmU3OT/FAdlJ/WyU7BHE
Shl+Eqpabd6W7M9Hq4sJNZ6f2gJHC0iIvihZUQbS1z4pKbAJfkKK8EV8Ahxl8qSfEMBdrc+uba5+
HPXnNEsgV3A8N82HIueiRHRKUsMN/fuUthwxPU588vRT6wGx7ts7YFYkCoa2Bjv8UBo6Ynms14KW
qWGLHfY1zMIeDB4OTmX6HQARRIALMgmgMsrZqq0GOl5YKQOkvbwo/qcXTrqI7ebptoyLLo/5CPGe
bMvGtXYbEDutzfcHD0jeryAAWSItYIwg9k+2m+zb0BCG+4q3SIsvtZnxJ1Hqd1x2sqG/asjt90sc
qBY6KklQa51tpmQkNALZp44FpDEem17CVWTua7nqgCH70iW1vtywoS/2ex3N5N8bziliDX/4fBs+
rwEnxo5T5LwgCI9hnILqGcn2A7OgMXFdNuJki1bKyNdXA21arUrmujZfGLPMH76H6FgpIswOIDpT
PZvSnm1pxrZ2wjicq2P7+3Lmy0VF5QcwfwtiHuWccl99UkxfgeqARThy+0sH3iInF7pSTtAsSEH2
KtB21UrfcFNpuhj7cAo9G0by2NBjVV6naZLFIh+fBZVxRvk/T34svq+dWFDNqiSnAhPc3PBbOldl
NUyxIhTBs+82F/xVRTPLEgSfFiZWZsRdl0oY1/R0NYQwyCd4eWDAIEDXcdqdxtQRcqWYGDJfc1c7
uVd3QgM7LubTfHo51JtAqkiWm9jOWeUDs/QvYv70YvLU8syiQU82wFsr7CXs5gtOUUbS4McqaytH
xpQPLt4D5mShOcrPVLpWL3eP2DFdlno9qrLNuTHRy7hWA3oRQk++41sz7pL4WkQ1ZIqrXUK4zO3M
O3/DXm7dkz9OaG2gDuuhHJVqoWaOrZd/Oejg+sWUDYpnCPoryO2qHP6qqH1odbH2AbmhTrsoEMaD
9m3f6GFU8143ldHyjpVt5f8+M53NGIBjqv38FzLRi92GJtHSBOF90V5DxU9/1lKAdO4sWnt5yKSW
5In+EvaCnAb3ROMriM2lxSI4J6cqXO35owCKGXblFEvU0zROOAI1h4KHMYOMnnZjLO86G0AXFHwf
MBmOGDkOHDZztlBZElxkfDaHTBWYvbHUoBFw3rDlMjKKnTTewNDElAZ3XBW7NQspMAjbCBoxCvwl
ToN3lxeRPYuQptv+4+0r6MMR6kAqL3EGE6cwBVHsw3/5TgTpO8mSKE9J4IsxrGh8HSZUaulpMDAw
xUY9ByH8NroSafAXLUAgARaQ3akjrxOXJfUahFtJM6gHhfdeP3ynB82qG+AhJTRb/iaKj6+NzasE
fXSDbtCb9yhMK0aH97XQ10o/UjD+5MYFb/dFFUw9J8y9fIj5mv2+WGySGBFC1Aczwk9WbKew7ww4
kb92PnyQNAUZjRF8v+qfBm98xiRSQuU7+OdECPFi2/+0ly+wEuVwGnDPOGPqqaSQkM6LzKb0z6jn
cdogazYo+2D7WBmJs5t49H8cofmiJ0ISIXOP3G3QuZDRStK1sB9l1EPuDoGA3VGE8Re0evXvasEf
YxE0TQtjjw0YEroLe9NAfigbrlgm/xh2XqCiUWW6x2E+hNB3wPHMPGK1OXj0xWDj0cetUzJxp8DR
MsUknU7vj+ZMWpgIOEKsTEurgd5AwMvKwCE4pv+lZJlPvyNQt9D6HhzOmHneJ8+ZPkPc9u/8tT1S
2ODmoDmaxdrUhTkrExho1zz8eEZHToctMWHTZmZBj5kWoQTGfKfixy+858ecaup3t7Ql86eoOagy
yyoOFfKUjn80abUl5MEiUYKXzTCvZd7RhtmMqWjXLGkW9ZbFABtgmK+QaUF03dVcsP++SW9opNIl
DevoRdyDCBc446mldbS3FzldiAZ6hJ3oCpnjamz7kOIb07ZqnQ/NltHXRy2331kW5m+UuYxPu33d
3l9hykteCMDgw1Ar0+hh1c/uhziDQpRTIKfu9V93tAyEdUzQdG3bEMT1GP/YiJ0FqqVxx0q7BMqN
pqRiQhCIekZEjqKPCp0ghfZ6KYGCc9k65LNIBFVjHLFg+/hfWhxF+5Rne/4N4AZEshLwPMASE3sG
QoCWLKKKHp4WxEOsLqxUhlr087tRvn9tLXkSnqhu1wws53PLO1xgaGkhJfNuh2up8zyI2AqDl+ET
YchSp/O3zmln60TNNRgqqHn7wHkVOV9ijlY+BRE7P+WG83Se/WZ/bdtQFBhLazA0Kyh/Mf6io9yB
iLiK39aRHHYYwACXlE3fCQ5KT6bGLTTrpCkw1pSfwqjitOfIpJ9rII79EbXAB2w1DQwLFGifGMhW
w2p86liMfB+b8uUUE5HEt31KLRiYNPXHjXLk0NsX+zvme4KdYFBNzXoE4GWL5PK1nA3DgD8smrmv
Sf6OwYikSYPLAcYYnMlJy0yduWV5z83ICuEg3HCdxBtWIZuNsQXcFEze1fBEKiUe3zZHXx89At12
xFFdgqwydLDhvU7uYAkvMjj5pOI/jlMEW0QxUCXijsn1d9JE1CP6Y6lz6GRc/y85CrgKScB50ZyS
H9ye4oKAJ3nBzAZpUtdQ9uV4dRrixALPDvSLzROLOujh0s6AwlK5sBUzrpS6Uo4heU3eeJLHxega
t9tGB2lpSkXbM6lo8SoGx4RmJbjF24TFscRHN2WjMWMuB607oDmBp96oGDMAgxAAsAEoxShHpi6n
UTFyIugRM3jwMAOEvstWwsK94r8mQ5AUuDbg0kNmQAZCdUXlQtuOBwrwBLUfpf2LK5YWXEze2Gdz
nzz3rQ31uMJJkO+YX8KUphuH4ZdHUuhOlxZ5AR2DDdJidkA7wyHHHIoLzOxUTj3ESuYx5sFUNxVe
UMwzqdBwq2A2RrKW6in7q7VZykfW+WGZcYfzJTNs1CWIaThBXHWmz7C7yEYnjsHbPhvVAP1LHvE6
UsONxFy9p+z/Q1HnMFIeddhRQSnxwg+IPNv+Mjb8M0pGqAO4z6mUAMRzPZMm6UZvZs4NJier4MeW
5LbmJeG0OKoGObrHzxw8fvQOC4fJuOqPoE1yynwxy2Caxi6bObudNmKU1qYwQ7fzRViT0mozG9+3
uf3k08rRjzeyyLc27704bTQ/rH4gOEQtToOoIJoKrj0xKWGD7tuPmZ6ATjobuTMNE7U+dhOSiVTw
hN9wRZSgHocQJHdY2nswe3fYf1rSjC9qv+sNFlgNum/ExP3S+9ADJtnyFRaT7kIb7oeG23ENrmOS
GP2fqbtfiwlK7Qwfdnv75QAwu1B4jwNIdJ2KfztPCx9owblt1eg3uFuFf+lDhu1f1z2Em0bD/Tod
d8GAGWoeYoD6ZVI/DYVKePKRTGAL5mPSgFP3i42eedfXytkf8YUy21YH+xnsKvjQun2ctXeMJ87Q
MGRgiH2o34ZwTOnfoQLCPqC+IvcSXwQpd48bNv1ZsdcW7WHX6qb8NNY2dHF0g48NxwF6vKhhXzfI
PPpVeMOFbUa9PFGjCgYAPMplj/EsDCOMbjp2CUR5OB7U6Dhrjtv4KHxR44yhExtDfll4x2oIvpRm
/mafn8X2jkfhyz4WDuDI5HPzgNS+eMpmBoqR1RAhmNeBZX+RnIbrmKJLpioaX3er/7B1Fy6lAsBh
vvt3Xn3ahuUHqEM1ga3A8D7/jF5B/5JWgxxhH8Gk18ENaycEWrRS7mf0HWZ9AHOnse/2gU44JXXz
euiVOFF+nb9XyVLdbQUXEJPWCNbzvBt3IZOqhzNFt/kgaEUxWoX5HErAX+leJ1/vEreRuMGSvccd
GtpR4UgGiL4408ZK+YwelZJIQ7ChLmCYRgW/d1NYFSYNYfH4C36RuQrWBFCxX5DE3belB+QUIDS0
GodnH58E/4OdiG5ikoJ3FI5IfEmIayd4sgrlB2jwB9/+5/Cy0YvYdxYQE5t2zzgOsI7E7D+6W1u8
B2wUmKQ+9heDdWVCeIAwj7LJU80FPzDtLyafKDNxUODj42br6qw/7HiizG/y1aZXoiHBDsqAGnNh
01ymcoB/bXbWo8PWxyXtYKUhnifi2WCDPmDi9IUZnFFNxLgrJ/fZG8/EfJmN65m+yBHwdwd1SCIr
Q+cetn0n5AfRYwTPFIYGcFE1Uvq45zl3v2ndnWZ69LItlst8b+3xP8PuYFei0c8PjQA6x2qQG2sc
Pq7GJ+DoYIlncGQlJIs9o3RU8eUBajkBweSMusR4CZxqorGWm3HpDYetQHxO0F+uf/De2zTNvUiP
2sYN1WFtZf0KblFtF34v6k3wPyiYS/BpMbTwrt5nlD3hpWmWQlRK128zQNp1FE8QS7H1XACfHnOz
9Jr+I9CjOzjfiIlW4YPJ5RarL0s/NvBnZt4XGh8dCnrw9Z6eRoxMzxcXmGBCap3dRscZH+3HJKeC
G5I+5B/dO16CUn+HOtPgbK3Hp7USrNh/30GDUDFi9UjO6VlZXEYFcwEWLa2EWSxyr2XW/Q9k6EFj
tNDQtw/FBEVygY8sDr7g8yrcwHJSwFIHl4jyiT5EdmR9ZxJ93MLXpoUV149sX7cvWCQnjHi1iGln
BvJi6Qg9Wa94U+AhEzeWD7tA9QpP4WJJDHHdz5PWfyeNxihPZFAsHG5SkAvigSeDBUupF33MsmNs
tRiLjiWAKhdycCzM+mGXA3X6GOBgBj99n9uVhCh/LfEN0YAoz4ayVYN3bi1aLGv80i9OAQGXx9PC
qpMy8ShuoKKUgs66gU72wKmD1IVev+UfYQ66LQYamNatzMp5LCqHAn/FbB6cGoG3utN3DUgW8LjP
LqyiC5E7+3bhKCGi7vDkVBCGUCZwXCuMNTlOEfOgVMTUEk5NWFrdiQYM2x2F8543uqyQGYzt2ay0
38CUBJBRil47PIQt2CXICXu3YLX4bFQPIIhnGOG5OKbAGsSNgEcOjgwKDWZY7AVuA3Sa49/LjhZr
jZe6Me1kNGfqy070wV1cxam2vYB04l32IHe9QS/Z74d94jmAwLExoobBTw9lF7Q3iKKWHJySIwew
8urvz5sy/BOIfhI53H5BL3pSsDxdRCd4i3OKGoRYuQsCTdionZo3ocQrr3YK/8rKOpwUQwxaGiIT
0tlG13dSoiD7Bw+7F536v4BDdCQeuF9HDIwG3Ly3dR4g51GcFqZH8n8Y2QgLEAXxFLHPiJCuiVyk
WDw045Q2Rk1HznQlbo/vyIDlpOzySOKkY4vpmPydGRfpiMzvETKGGGu58m+SupvDyMEn+Q8BBdZF
l477HihTgaHXBYtsKg3wUtIVfZFP8l8sQU6FykoIILUgyno6Hik5pXgTlBAjwqOlY3MlQ35eW/zE
JA6Vag6R5wSa02ohtTY2P9ixcEfxG1p5P1eeIQzFA3QMaL9pdmB68alEenybP53rVIxveA5aAaom
f02/YQnl/xgo4RkzirPHIMHGVXOn8w3oeizdPfkihGLcbbOb+d+tODnJrxFDrByZzOfv13+w0Ud2
fsEQp4MMQ86YLO2NjiQDtOcrI9utf5Ob8yL1q2PWvsQGVINr0sA2SXN+doVMSPNgFrBLVe4FWQiU
eQ5LF2o/iWk9MHSUmDYglgXbjBQrgrqxeiFbDAlVHjQ9Jbw3rdeo3a8C1W736+HTzz3ekv3u97CM
brgf/l/jK33HovmLCRbfRUCaHvym1eAzlXck/73Fd6ksi7bTCN6+Yl3ETSb4EtXetL59+Y5yQB2R
KiieJHmt9gOEeP9oOq/lxNUlCj8RVSgh6VZZiJzhRkUwIKISCHj68/XsOrXT7PHYxugP3atX4IOy
puQvyX17jhQOGQI9giaW39fQvDRxyYqDTIm8Hc0SSi+iFEI4/jvuU5LkvowqJCP+hGXug1KA9PJB
B47QujWriCz794HARmIhYacizLXcChFEjcySaTn2G3KgP3fQBweSIdaQlsaT5dBWEx2Jzc23diXl
Yid4jm6SbFfhidIVV7H26uWho6udkGoWryt3Oo6QKCTj6XT6DGrX9y/y5/mBOXk7Ti9EjtbyWZnM
aYjz6WUEKdAhyfBIWpycUnBSYFFZscAhFdGYIzfEY09Mp8jtFYNockQZG2OKi7qyixsb3gAgkUNc
oyGpTAU/puZIzAHxYVRx6SzDIKiDoL7la/Ci+UCdQH/ryzY8QeV+EzTOqHEuhazsUVFSd2DyM0Ly
qNwwSzi7m38kAmmKsIEFlBNsN7gjsNWiKyhChRuFxIk8NxhhMYoY0y6hqKbTeeDCiHHsUmK6tIQ/
R/v0GFZ92nKCWjENx9KO38AaDwQboTVbWQKRf3RaODeEEuPKmJVYsvuGsX94Hcs7oUQvximMCMXc
ocNbJc1xGgr6ZuMCJAga9iKxsO0x+148jxL3fus1mA7UyE8yJl4YfIPq8sfQNgjhR/6awYTDjk/8
QfHU+w+XlmOYJ8MA8r8XJMpxQc+eFPXSp3Pz0uPIXzwK2CWcOny6CxnMv5MHiuUD/4Bh4iZZMGhC
gs4fvVMLie2dKBTlZJTC782VTfXeXlu9Pe88ZcG7W3hvN6MgLH0pRl8etw9VNUUWS4gvwY2EFQJh
DFRkv8kPpyt1Ru9O0XTl/HjiqiNue6LJWlvIMttBOnwTcChfR66wJQc63ZQaSCFhiU8b8Lozx52a
A+yCkFD0iHL8swdxZWMKuioXaKio2794ir08uWdac9z9qJOZZqAcrQJC67x9h9fNbUXVQw37z/+P
qdsSIhovhsQqr4lbyD6prNCz0d/6sk8uiYQ91gi95Mx8Uah8+KQ9av//jBN/PHWxP5Q0e64LABIR
kMg+gD7Hrbpf4vY6mYCDQHCX9hoxsDSyMjzdgFKAXcsoWaB82WnSlAlpC59qDmIEWF+Pigg3IQdi
8PT4dSKRAJaYj9dh3ZfuoYW+X8IJRa2HPBG51dWD0yVeRQMmcf4rZgoKpUrjBMPUhfuTv/69t7Bg
HHRkKOldjQtX7gLxVVMwRfxR+yqYi8lDk9tTCHzyJ+S94qOsAxSwjjplPGVPG3BYwp2QjqcS/jEA
JyZEujXN+NUnkCRdQW8FrgdYYIYAPM3y48e++8BvKmi2BUMcS2L3Ik6S4Eq/CFYL9ymLlfdD/hEr
RYtrSemeqSd4ZqPRqAlG8ts8Qik6xQBkHaYY7XSlhas8zMso2MeYtH15/Ro9XHtvcIlJqSlmfs84
HcoyZEQAujrbgdATKEvwkHCdHG0vQHe7S+ZLV0yj2l0dmjDq+LH8njn8gG4ItxWXa0K28Zk6kucl
3HX5SQUDElYLs0P2pTCeWS6YVBK5BJfxMiUMiYYcgOgXImFdCatC3msdr1NZX2yUXmujAd2CKPD7
L2b1stt+YY6a1uOkNn0YsvmFdgLv5PA3sWjT+ApdGsMuPSlmMSU7qWLFfnhjZCMV/5ANNgfPU55l
46mr91FajdFl0A4ybCHxvmcXdfbrJuj1rGmzulNdU4P/qxZq/7GQ3YlFOTaI8irp5mPWwHA54gVx
VLh7/JalWoEsxXEgLxxYRc6PtEfbPjsvdTahWOXK6SJmP2IrI4568v8C7VnAhfeQ32df0C9w0/x3
+dBOcmHI8QJuIjtYhewkBiDkkS7rSO4RY3BeUtz9Wy3ypW1ceVt+Zy1WNVjgcNSReMg/EqOY/Xs2
qg/raKvz7wxuN/M0ZG/CVFfwp5Bpk/C3RCJIeLDEDagsWs5NrhT8G7guxEGgNRBtlj2BBSKkdj5J
mD8F14pY+DKdogZkzctMWr4yuAEws0QvK/+mMMLVvo2+MJ8+vbR7YlQohqr57Asq9fM6x5JAeCts
2XPjRO60jPD4z+ZW+4wLP95rq6MTw64JD0nGJJeRRAr//wuLtcovkGhk+SfvYXEHcTmHcE5Xzozq
3PExlFlkkJGOUJplBrFilBLlNE7XQI+mcDOunp3zS+MXEgF86RbD3J0qlDlIySX33P3voHkGLn0f
Hb6fc5ZjhlHiaNrlv8pxMOB3cipAxNOPP6q65QV/Cmo89NWoE3ggIzFCubhYdvmUQN6Bs8yNItBY
SA3QUJgCYxSAHYa4XFgThI9fNLMSFG/AZbd7kgTPp0UXclYb8QNAX0rV1C+WH4Y9y6fie3yN9kD7
Z7MBcumIA8FvdCg9jVNLIFePb944mPLoOOv+oNqZM/gexGa18H5hIBnTvkY2hQucXjnSP+BqVC1x
voP1i11JBMzfb02QnCVPsQ+njeJ/W4M/6ZSg3ojXriH56BRL965YLcNMWEpt8gjyqVwd//qKrgin
bMqk4WkDBcGRo0/seGHBHfAkAphnhE1FBGIRWiMOEtgjlDz8iVc/pm3g4kFQB6CMExUUlBnhAzLC
ODkA9RcqH6bkoL85PBA+a24syYCgOvpAQ6f4cQmbcGOyTsMhfkEPhhIQ1XUpn9guRIUwNGVhMbOE
DMlNhOAM2PfryxBzYHXVRWtFUCA2IIawM1nsbv3CaiILyJ9C5QKoh4Wes2BCN+26/jKNamfZBL4t
4NK91/Of8bqaGTwG3CT84kx3AsrGhTUWcyZ7iOfPor9yB1nuZCkfaGbfad59rq0IbnGQEu31j128
TJNP4+ccStOXEZJGiKz65C2SPh29QDv+Hd1ZUEIH4WeoGfSagpJr6GNYHKsNaDKPW+5Z0LCunjpv
upWH/9teYNsFt+5lcx/mf9n0u7tOS7Jp/9rLcv4in4bNDC+MBhSYRnHnGFR21eV1Gn2Tm5TqwIJI
yiDNAkIGYvMh2iiOk4WsSfp/rFpO4m3XlzYCiT6tQovJGns2g936ppc+KnuUrkBi03b3t4KEm23J
aNgT7wDlKshBPfflXt2gQRV/ueJ4BmbM4/MoHWv7Fz0gk7rXgmQjkmLULUxgdfGjwjs+4djNoBmY
Kxjp7ZLz9uwZA+4X8mYA9UGtj+lKzxx1lfGuMEYGBlqc8XiEBGdLSoxNxANgH0jvb6LPfoMf3Hsd
UWsqQPO1b2C+XtM+n7oMFl9eRliTvTNoFlrLX4wRIPK02IR6Byyajks25B4SLDh4pI+V4fUoBoEd
+JwwckI7Ntf2SNAvJEetN2KmZwIaw3a9IwpDFPEgEuzEj4pJW7H7rLW1Mcp26uR7ArY56x4NVUax
8XVIkxBxxhcbKI8ZLayGKVQvPDNvnLQl9IBWQOABWs178gnazF/hmUNt7qXUkZiuMfvibVllyZNw
Yw6YPphImTy41k74Fc3UEWTHUx91Tp28CLMiZ/5PWSL24eLanFvuZ6mvS3LxGkfF8A/hwKi6ePoB
79WIxKIV+TDt4FQT+YeDko+1z1OLdM63nPiXQZP76NiIhTOZ+mDj9wn1yV1xjca9Qj2nYcTuZP2C
jvTxIRpbG8QujMLfq9Oi3Ffd4uuqIZEV/LDksFVsxxKWW+WfFpg9wJWZGoWHPqdFp0lStERuSExH
QfbWoDq2B8ZIidM/FivfQJsh9+mhAeQ7FMc3OhRohzQeR/I/MHzpaRgBoRi/oj55j4ouJ1X/1Ptg
lF5NYMncF/h5GkPYgYv87BP1AaVjC9m7BGSCUNNLGQQiAsXDAR1f+MF2NZ086Z0kGIiQYfw/8/jH
rp1mW7OnDbWb+0F8Jl5eTD7T2J4QWgIg3bnQQnYOue11SBZEPgfmWISgWzeEZxOeEs/GihWsGsGP
rmGJepF0wf1txvOF7j7+iiyxNcxoEyy3o4QG3rSMzIE0Jf0YH50YcmuNAgYadv/86pKrNGGw2cgg
9rOcNCZ+WJDtYKww6oW4NNx9Or7mff/Y038TbKhvyciaqpprrzaYmCJfmSaYnbrqhDeV6DKCYq7T
qbU7O2mCf1VCilt4Z2COkMZyOXu1ntZjag2NPYPN8CaPYNxhxkQm677p4rjZO8HN3VbbsoeVfzMn
qy2x1rT2TGL8W0Jq2qDssdwzChIcWyllYYLk7oX2tORgRKaG95bi2cGVYuXaVSbQrvY6Qa/1GjUb
A0F7euFM4OIaVdvP8uTXBKS98Hr6+nZQdKB/XRd8VO3mxKU8RtcJ4msm+VePUY6RpKgo+HraVIlR
ozWw6nHB5EQBVsjFCYK/5WscqgH34cVrYAz1eSsZoRuJucq2HRxQiFRjIdW2U53d19He2wGTiC8J
5Gw16jnIc3hpw+RU3TOxhVqC9Ui/w3ZjUYhZJbArbt3cZj11+xwzCU5HMCgglnXi25Kp2ZyZ/cA4
qOQogfpwz58dW2PTORXNSsSrbk+qrjZDXflrHEqNi2A+t25a+ETdb8oQO9iQm+jC0PFgubcV51q9
ygY/W04gzqEvbtnYtu45sNh5Hy67TWuaM8Z4JZd5ARAM3sJrNFyKEnN23aX0hghoeAzDj+28LIBV
0XJYfxV0uP1vlqGD/DlvAAp+ipWOUdDZT7m8+f5qUIcK6RYvz26i5yXgvqp2vzVH5k+bvAsP5+Cc
oumoIFDhYLRg3fPztIIG6mUdmiffwGGPKh/UlUTqHEUa1hTQfqm0/359Y9HhGGWoxGR89YCAmkMW
cWts2A+PvxfBLo7KPvj7dpsjT8pU3ZRsFTJjtjgeG8DSONKQlgjBMHeJhrycPapUHQen7fXDyNMn
UGXO9F/jfCsgP0Hp5HGi2npPvxvI8hUz8UXJ+qoWOlh3cErQEuAPabBXkKzurBNG5r/Kq/m7jtrb
DoUu7QjVKgZseNNwlULqJCyViSAH0B317ri8uzCbm+37UMIJZp6JzvXAh54cWVWCia5493G/lZxl
cHNw2sM3yPA6KI7QpHCbxYSgExZRjW9rMiGWkFzFvV2iw8b27pOKvSL97P7V/U1/GpnI1eKL4wrf
e/yOO8di8aAJaCYYI//L54H2x0UNCYxjolRRsWHsQBHAvMTE7wPOEDQVtIv0EbArMachkIAVhpcv
MhOUvY7BQGmJWjvHWtvVCA48WGBOf/q8whFxpg9VRo9HGGfkKTABBUpZfDEdo5muAuPs88hZad+f
2y5cE8n2NW4VY0xW8OTr4KqdHWl+SU8dWjSTuKQPzGnVvQJdclx10EqethYGRuyPc4jbL2vUP02a
LaSMBp7lGHvDzwyrpauYtv7VGDVumv4Xplg+exUIxZWXKyrcrSRpsPlvw2cXEp61UFSynN7o59i2
D1dfw2hWL1hxopj0G+Cw1GtzGx8akInJZ5n5WIz32eTk2Xl86/O+3X8fiGKsYA2DfD2R/iiIJk+R
vnj3dNdcUp13MTadPrzL4YYMqGbUecDU7ewJUa4qqDX+TSeDSHPQKCF5WhQRJOUv1y4vuWux2Rky
uwSQ2dhDnqJH77Mn53ikkaCNCGbXwc4NDb/u5yMl+qIQISUlUvDQarnVX5bcDrDwTCjqQ4MfnIEb
b0afcofcxMWjh8EmfJ7+iTFSE3GCjnkAcPCis//oWgMVO9/TFpnSDbtocpCnMKwDNG7Q+hwTRghJ
w7sWv3Rfe9p0hFCciD1Gcx/qO6Yv0QU3xZ3lMebXp3xg/BJODexxtEE6sBeWU+Q2OuWoPjT0L/9O
BpMvMfhRpBRQEXEs+IbG+r5T0VCSyj6n9gFRVSs8jGl+qbwhx3JznZ7hFwenDFWKx+nSCc8HFfNp
doFcwDoCv1dITdihyWBQjSbCezNs5sNYs3GIVhG/Lqif8S9jElei0eO+U4acm6+vd9X79gGipptv
rjyqKoJfQVykntxYahvA9/uyDuqeiTLU7lXdN7GaRB53ufAm9vS6bY/r1XPxSfS17T+SgvKPgonC
wBq/ezwvNGIJ7cTgNLHCMzgfHgPxCYPa/YvAeyUqk1uSztpEVDk2/P2o3sF0GHKyYmCwhwHqKZMC
c8NRTVYs4QoRKb9Rs9CPNgTRmoa9GIBQAIP/iB8QJ7jWoMblk7uKgw0HogQtCtUUuh4NUA2rZi/r
K5MyeiypcZTEjL79LGk2Fwx32zytpLP+iFdxh4vAuaxbK+nOckop6L9mlCEuyuG4z7k20zUyoB9m
Cl4zsjeP7Xd1XjyRIPv6wfYxoaGwuv5dOl2htmNutGyjnCJYcTfL0HI6GbBARi/mZEz572Nj+cZW
k4Cdhm+8A9rsZxvuUghyBFISqsS4Me1VayKvyt1pbhNFwOAwPO1lSlX17rG9+fBW9SqmM9j3wWlJ
vZIuouOiMeC1ikLBjJ4bmtrNdfPmqqeClqihM8HkXofWFkjT4WCxYYynAW9eruH2nFIlwQaCat+D
WsrCUsBq6Fe/lVO/3ROtBJ7QVqS0By8FV1eI17dI+yRvJiyfhHpGQUYFj6ccf3FdnlHjgsZ7j9rH
e72R7jXCIkPK6LT/xstJGFi4i9SHfCRCLYebR+U4ozh6e1BjMbCG7Nl2b7DAMK4Sd8vND0sDG+bX
i8A/Dhe6yi5LVOjcm+HkD5U7enfi0KD6Z318gzPxWRkWPIb37HGQbNYNG127bv4Z6FOp6aEcDr+R
Mk0MDybsi8oySTohvgZvb/M4cNFzEDEAxJ0PM6iII0lYhBnbEluLEdJXXjM47eo90+dDdcFDhhth
ghVRIndfVQ+z9OKHh7BN6Pz+tOBS72zuiAS5QbFkWmEddgS+SVaGGbHXN8GVFeBkE64SENd2f8iB
CgezjysKj2H3QGKyu08gTA45FTF+dqoJ0VbRzoA5/gKBLtwNHOXNJYYkitdEM4FvAv2VAGa0YYQu
CQ9fxKtoEngjbNp9Bjqin9vd+Fl1JW7usMPaW9wSqE5dm4CKh29BINHcXOUVc5uRqx5TYl1iSraE
/lPjevi6K6SgeBEk1nyB80Md45bFBZvALbNZV7DPVn3YlskLjRKlyoKD5TcUMT+8VCwnIBdTuC9e
Wzyuiu7Q2MGLRM+QYK4DFCAWW9+jGsKww/YKzPBCkTW6b80Va1MElDwG7z6A1Yyv5x1jAVgn/3Ir
OCoxShlSG1gEsjgsPLS5H7CtC/QPcKwH9wIvhM9C474wuaZXDywJZKXxXWTigHTEFspf57jh8TDq
QybMbpU3KYs2fWxDpUzjAERjtOBbw8onGqNaCI26jvXFx44CUBTG2sF92+d7Ef4A8TmyNlhqLMze
xSUclAWgxN8Qc5Zyz0p5ifEUPPeheC0wPZiBBeiW98VhH3ypwwzLXhKxIVIcTq4nYBdu3jjIrWWA
pNw8SeTbP5acSUg4Jd8Jnc5cYDWl5ZFxozjpglouKxLVNw3/DG9LDZlE0UG5N7AWNhp79VP06xx9
lb39SU47JgYc9Ni1bxsDj4ViC4VezLNXiVmFbVOUpeZUR7b3HZZtiDZ5v5Ni5XE7T5DOlYFmRi8/
K1z1i1U0Ieed/hm7Smowk3nAw95iJNt4xVEFz8LtwTgwy510UuwdL3B0F6weHoe+uB3ePXu/Iakd
uYXX4lh+/LOPeIJX0qYjwnh1x8ST8ylYcKHspemKd4SYMrB0E+z0NiDbsK+U3Wy3CeT0SY0E6Mfg
148eMNFLjhwekqexh3DoWHjXtghHqGI4DlBouTBVA3TS/ZVY/NCVYi72jw9LvhePDIT46ybBDior
bGgh07MXMstdURqzmzo47O7IYg+Rg+Bs/4MaT02H9BpK553VxMFQfB00XT9e0GZDSbAr442ch2cO
x1VzjcCh31Dqgn65kr3Rx7FLVK1cMZuZEcF6ZjCiC6bKht5db11eZTrn6haSbADH9bcs5rPvXCMO
DGGp4gv5WpLgNh+UDucDZccHv0PEtKdkqF6dHdVguw9CP9jgL7SS7YVLGkVbgs9F8UfaGxjnBas5
CV97wM+v482HWtAdMiwVcZ4k18x2/OSFy9qVlcMysznJ3tOh+BWfK7yE74MNXdPGdjhkiy0p9Zqn
zPD48LwViyH1DwveEnooIrbxl2lhcubmYljIMfrZi0UQNCRKHEFBAcwKlHS3NVxXLlomEuU6M902
/YUmam4uGe41mNXo14gN8jjTNJsnwNfmjHnvafNF/QgteCuDrsuM1wY3GOSk7Xe6pvOs+BGeCxP/
B9jOl5nshM8/e2N8zrhsEHMGxKmMUz/RYmhLnTEqdhzbhCjAe3PGnE4gkoz9JNcjWw0AegBNVA+Y
act1l1a967Wb5vvmDc9Af//LvF+Cykfj5DtJxhl2lX0mC2D/IsXoUxNS8SU0Vph4T7E7ZQxxPBxy
L+FwHMLCEceavjHl3//GqYiFaOIllQB/rWBDoc1qWpV7eu8VXn1eH7OSU+n2iWOn+auevjJ7BMYO
O4Y3RB5MtUCN4oajpv7sUqT4hzc1M2JMPLqKv3+6cxIGkVdzgBvJlyX03JiUABznpChMb8Pi45Jg
YCPd4O43/ewPcTfE3XLClWYb/u3Wextobpp0gHyHZ0KPZ4tMllMYTRcrOKY0Tsj1pL1HXMQeGRYD
pD18jxEq6QW3MBKYiTDsBzuAEdbgfFa45bC0QEo4DKn6GqmZjIFZjc6vA6XaxFqTJLpE7fjrtnbt
m49aXJNFanLga8vZdR7+tad7bQxZKk459pyGzgQqEActNFFtc9kZ4GgGA7rb7r7SGaRi4etd7bCU
+bHd3WbtgF+se0tE2gHWB4iBsQeQNe3p+GjFMEnIihU9C6U3Rv8HbESK8P1wD9gPYR9AjjXm4AUX
LnBqhnU7j/55vBPdJQ4UGxrrj06bFfCGA+tAZsAwfEnlut5cCHmH9X3m7DrvaWA/Bwo8M6CFzRgr
fpe/a+/Dbc7GyCtvA3bGmQVR06Br1tv9vk4A0JMEG8B1EAPNx0MgXmGLzoEsrtzhLCd/DQr6NQEx
26RjOej6X/w2YIQwCiRLk6XTzGdcVGfEgc4Z8NFtTf4ulZtm4b1NQgRXF3IEUSNAaIZV8ovuRFtd
uebyoGUwh/zMbgeNtMj2YsPljwpblNSnyDpmEbR6UDgss1RXTBAk4oR9D3/Fhpbj0zrvZA5UuLDl
mXFyk+YBHjnPOQAjBITpHRcAhpSSzBZQ69PIPbv3yCAdVObRP2JvqSGvm3woXouTNysEWMPn44Ny
BOoBXEJLtOl0EU0gtual8fScVZKMha6VHJSRVKhsUpxyYmx+OocWqothgCklXIeJXUE6TGGBYt4R
g9swgK3GVTjESNNeyjiUzrnCh4GCekS8HKaVaEMIPfPzmUxJduV0t/KSSHhRkt+ERVQ2OI/y3qqD
VOrzDWgDf0F+Cj0xdGQyv5UDUorDGV4deY/0Lj4gf4aHXPb41SNulJDaQ5IcngviMo6t6T+rOur+
ox7+gmxbA48H/AtEhY4O4QyEO1xGVZkPcNnccLiXJNWkH3mMDBOEYQH8hYJ3HtegIPAYYOKrFuFr
h/GI/G/qRkEiRxSFGP/hmhLHk9Ryh5StPFWOgD41PUiy0ENQm2AL18fhM8AOkc9KKt8LWq64mFBd
icHkZojJ2WwST0z3j0feQeTw9xfPZn1sHoUbCh8CrI9SiUuax0uhe2IiCTYizJ49Klt8Lch4ydlg
KxgxzOg7Q+gTTHjM8efua+F5oVFixmgNYn2qhI+ovjPYp5hGHk2QrTmBosWBiJ+pztAb3ZBovWXE
+JbYmXPB6mUWTt6m82fNbHzbya2DHn0+2tt7AxOArwCgx7LcQP9/TMXsQhDynZaUUyFK5FPJSuVm
ppIB8HtQ/mN0yEn1s+iAn0KtctU/wCvgfEBA4VkGuhOGMdUhWjXG8XzVPKj6yg597A0tPbZ8S+lI
q/EZTu8BcJQeEqqFiwuYl7BcJXVAvM+8Y7KAx+Kg7DmNnctuwvsOKSsJgsz9E++CH8swoGNh5SY4
3QTUQRPHJ16PwEtJvbmGdGblDvJCkm1MOFCFr/+VazINANXB1Gi2OJZOIJMMNlmIXnt7RxT5nctc
OZvfLq7eDqBCtP277qHv2OtglHRtAY4WZxhJDoOmQHaYWCeXt6AuWfqbAB38ffV24fxeLHgZJmch
qA8uK5Edfu7eDxrvt4LWgxN2L7u7Pc1w8ntYtWht3DYSLJ9cQmGm2/cIsvphIpJ6X0bVZK0Gb+Bw
bsADs2SGFvn3P771elsweq0Hgxya8BbKVD1W6bddTJfcb1LBett8nWnZde8jsFRPw7KezYk+gfS9
b5B+BuevJB3i3qF2/Ms9/sve48sjytxOGkGLgWALd5jixzE5Ks4GNVfTV6JJBkQJZ37/cQsYrdyR
s22rHelwT20szXzVin5+2uqW29MI8UTx4l3QIBkv1t9eE9voRaCrFWxDt4X2LtT616p7z8c9Gy8F
IAY3ndV8Z4zR2utHUgVLQpeYHnkgPozs3qnb1kciFSCqpwHIoBiZNrAOXskhf88sd1H4Vr/kx9Q3
F/ci5AK56/B63jZjO2LEhmFmdTyRlEGRJZ6qOxqRJ9mdZUxmOJ0TIh5oalLhne6S1yvB9BMaR5Bm
saRY8XAdYwR8ZUDl3vH+zjX4bcve1u0qWDwAcrjwLBrn0q+SOo2ucFYPDEtbs2dC2tCtE7UsYJ43
t+oTjPCF329BV/iG39KRFsgKbQwWhhAq/3E+07XeUFHPLimXB1prmL7Rqx3Rqqgojihza7Rd/wYb
GFFUjJZA1T4ow9wnKkIEezgx197jskP4cvNvdVgwiXsefwChGb27FJa0oDsiruPQ8J+PYevm7/Es
oPk4Law3omFVD4yhiRJb7bay+bnufl/bc4xrVkafnBYYt3DM5c4b5esaiQhcJMhsePXr0Sf8kRh+
DfDad61Ag5X7lOyM6L4ogA/F6PjjXWq/Tf/cbHW1qzEKhBFueirisUdYaz3JCeRBM5SyYrsYZ+kU
t6YBMy+gmFO94/o5/dwrLkfkKMJuwmTxujH2JdQrhGBEQuqQDQQRpyl8xNDCGpvHfyKczm1NGwgW
9l0NymrVTv0236kibgSS0WV5qzEqvFe7dtW7EGNyPypV91TtiqP+hdXyVP1WpTCyiDJm0PBVT++g
VdhezdFye9CQQD2ocYt8zkz2tlVk7vW5YM2p5J4inrrWdXjRbkG7PVZsLABYKpQsSgkgk6JD/wwe
6aa+Bs8sNkDUlKl89PIdfercv+NX/8TgSy3enlUixjuPKu4FM9135pWC2flpXr5iI90bZ9P/tOg9
1IHe9JTT/md+SC0DMb4jFcugqlUw5Frw65nIZKHRiRUCKt5fYAvVqHvGox3wFQCC1aFxmzx5Qrfz
AkS3aK067fmPq6mBO26cA8ThNJetJrQqZ5zUTKYxCXmD978i/sdsui8Kh/PsXa9v532WI+jG71Yv
k3sxvdFjZTmuFdrgjX6yBN1oMRufpOrw/I6amsHJh6OSfJJX0CAlc66XLrGbhR7YBdd4w4vFMYoC
hPkm7RVjjQ6kO+9NG0ccDkixlPScrC7CfCzntR6mYOLsF4eZC6jbrXqDlFGda63WEkVLkDLX4oTm
oh5RlOMT03HOjIqLAerGhXGHNKbPwYoJSWMgR5VPiU3t1Np3jvwg0BhWBo4TnNaUd26BxfqXmfuZ
MnnTmoACS/kJQwZ2AESFIky/iFge0uaQpUlKU0/5Tl4nbo7T2spCjTtZJf3yu/tRbiiwEhn9nLUo
p0BuPuH3HbXoSfv8tzwxFoMFZ/YaDLo5qpmqFu/I7qDGPy+Ys34VHNzUyLz+YDm2R9dWrKPjRwNw
j9MzdlFwv9RYLTlGPpO8PSse8989Lo3u78XZwsQqdS/V4FwmJWQv2+Pfv/PykbDoWk+/kV7kZfom
o1FXhfzX8U9gHKWzNG/HW4NihoQ1pgKBdg9JjbBBPdL+y9z9ut/VL/XvNrwBnudeo2s7mXPdK+B3
XnAzdovbJK+37+sxcxvUNtXgqgTXxzaF1qE7P6LBH9HtGTVEX+NaFdVw9D5di6xjEGbbCkzI4KE9
oBu4upiZmIMWg8I0GzGX/rs/Ax0+CBSxlMv+hTZP8fV62HKZYvEF5ooRQs66dqlY8NK5BMJ9ZDiw
jBnbpZeQWobaio5PWT5RVYn14YmAdyTtHpJ5vdvab8SQDfwFG9p7iAFUjYrJtZkjU3F6nwmzCJ43
xALF/aUuOiJk/nlSIf5nZWJCTgfx4WWTf7xsIXG726jpxsxxl3a/yMcaRzhU1N5ptN6SRi79+RcV
PYSu+bp37SGjKYKlpTijQqPKdM8cpZ0obG1R0NQo7yTNp+RrhbjhF/hkd1ccpdlgQy8Qhx9mhQyP
4RxB1KUu8RCdof2l9L55H5jISBNs4Fi6z8kaT4OP4fRuhbvsOFSvirf8Fyhp3v8oZUfs3QkO5E/2
G545j6QnL7hbuxGkQBIcuLFdNGb/vLZEbhQuJVp5yStrqCHbMU48BPv9cUlGo/PiwVhKuOfdIoDa
GI0+TvYHZ3cPSun12nhYbNbnwa0d8enMkQG79KAGICWBPXpwhpqu0vb30Gl7PYcpTRyaAP9AsZuK
xthy18svEzgLVVAbevpSVbwUlNJ0R+2Yzkllyo1QwhW3Nh/hxQKdm9LtLbV+GH5gmBQGZP5PMvmj
QAkxQvt7Mkh/kEk+UsKfux7gmdZbQ8VtCu9N2vZgxGcBTGiY6aw8ih4qCpV/N2MC4mIv0aadOf64
+8XpjLsEskFOE4T89DY5JyGnjXpk9o4VJlGioIBgiWy3WMySyU72VhqRyxm6V3POmEu43rRh3CrJ
UPyM6RgiOE+sDekvZ3dOJ8osEQjkhAo5Kpi5o864q9gvABhPt14qLC0rEOHyqeVQcuXLD76ViOVc
JmcYIQAx4NBH0zsSW4SLW5OBZ7ha2rO1VWOGjw4XrPsx3Qbh9rTHwnobwe2BWOgbtKCPUwOg4ING
2ruWcf4cFcSvPstVw1HRec7S6MISKWJrmjOg1DGWAHdrjXQzyo0g7yQGVBlizW7BXV10qq5yiVin
BBD81pcszi47KHEVBCFtpLaTP8xvsZ3r+Q5+2CCzXjAx67+9iA9usEkpm8HhGNj0T2bvdN1dqoTD
NutDd6Cz+l5C3V7oiOwRcMwZgP3Ypcxj730bmqhXtFfm+/jGbuCEBxtMXd8my/28Vu0FbR/VKhzU
OPuGcGG+ZNzT3V9oqarG//x6GN58XI2ISygqxPG4uD9gDsGlIdNaLqXXoOWrLYc3nAOCF1giuCnB
F8dvRts+dA9bpBCIAhBvOb/jDZs8aIKSyqQGNlecNV3SaDK9g9UNg/oJ3/sa8lRh/5ClxZNj8Hee
kqT6McIbw2V0NTevjaC/5Im5b8ikHd4smrRXHVin4AVmh1ewUFzOn+AFHQJuGuSPLr93XtEPn7o5
vC7HJouHtpArj7cbKi7Nn0tHhq/V6PQdlEpX0ZGBEHwZ/Kmj0QXAE4q+097LAYYWfPaI+NUxXxCZ
9UJonDv3w5weBrCmI5JNyPnDSzS47r+zKk6d8+Q8oHk+doayNpgpfEHGaCxOGgR1sQtuk0eBAARZ
CADNjGmo5OUy1cAY4uKO3qW7v1phirMaZNsnI0Q8U7CzdrTJJNgFfQiz2c6OuIcFPKXEhguNq5EE
DhybCEFD6jG4Wj/gQt+wbQEizchxRoQcZI1n9VvIUE5ha0ppjye1RAMALk2yyOi9Z1f2P121CYYm
+FDFiOy1eQ0eI+qtD+OfrYIjKQkMUCGVK9U9ws8jfCvnzAUGOx+9MELHXiu6IqZLEBPPmDRyQUMs
/uduq10Ik7q4pIXQ2Mf3ufT39O8zeMKY6rtDCXwlfKL7omMDBb1Fq0KbwY4QBBzqGdp4X9LYQFfI
h2CGJig6E0PQ7K8SXo0AcvFbZ/yiMFd7VDEdCVjv8NW/jjHFYoNcgUhutQvTwsqDs9Xl+4sC6r2D
kcqS/gOE2108Q494WVlkJji9nYdc8e/l7HlC1nZ5OWYCBHogYCJu3WaW3Xtu4vsfN1mG6h7ptDk6
DQ+JMdJe3klxlH7tvjhrh5Dm/+6K8OKLJkCog/XG18WYAhADzOQKW+C7obVLu3WsIlgbibgAp1ds
BOaDy4SKCvx+f6fhQeDzgbEYXogfyHlE7nfWheBBqX5qwT8zdd6eGzRvp7O8BhU6iEBvQTI+d9yc
8aej63OFC0ndGS8RiuMlEQ9QB+fOB42jp5JKVNL2eBpmCYRXGhB4YINa3o/m2Vkj9+D99e0xn3FX
PesbbK+HrUGDPT5DG6HHx/PftdBUQ2UKEGXdSOiwJtk1yJAeo32FHpWGRLIhv2r7hOQRQPZ1TtPp
593nnfPeFx+vJmME58lRJ489bLjao44+Md8NmbYznJSZxYuJJqu5NSpLRg0qqaifIRPNM3UkFTlW
ODxc//gs/Dy0tCgqmRq0LP/xcaPX7uTx4ZP34tpZksD1g4R99SwdQshxzD7BVCmaWtG8Qw+tY7Tj
VXm3BXnMK5+9zrP7yhno08emg5s7vQKbsNp4Ux+uursA76M+RwOGNtTsapfw3Yraxub6m1TlNHsH
apWYUCUuA932VDWqAIbo2ul/aC+YTSNXuEeWjJqrQf0vZwpWsX7z7NP/WDqzJUWVLQw/kREqKnqb
ySQgCjjfGA4l4AAqIuLTny97n9hxuut0V9kKSeZa//qH6G1AfusX4HHDh6Cz3KF3AOH4jUTvIZOW
39vC8tbhbH0glfxm35eT6YSQddhxOIt1R79sC8Te+njIQV5MVQZPgnkdIbPdj+Gp55El+2RC/WHD
odjot6Dyy7dFTgb2Pe99unN1Gmo9oZEB7xzYcPlvXQODXSVGIRPkHkzWw0kjFV5JNToWnGmrzZPq
xsZS/bAlNVQFcpoUeCxuNWM79MzPFBPK0T/DnraYv/qUIX9DTbAp/71Wf9/IPg5jUs3GG1agj4JJ
n5DH+DF9f0bl6usTdEjYIVCDrgIT11NzKPyjvmDGJIdzJYRXsjouPLvqZSjGh0NHua5Ox1G2+GP8
+MEi2daDCGuc6VwVd1geev8J11o3zoEH9pnSh7q42SQnNHHrzbVLR9YDEb21beA4pHt9T1nAVA+x
uizr0uzAoRbJ2Lcfzt/HEzbXAMI2tlvRe/UVtirWiqPtqxDLhzBXyh+XtMI27KQZ3uVwbjAhbCGJ
2XRchN4D52XO5l2c1CrEqDeWPVFLwzMUxBHV2g8RZw9WHHPp9pgWHaiA9pvf5e+4I0gCVt/O/aoZ
f7uvMjjuqEzpQ1XKAdFbAwJhgdPVUPofW4LmYLJV2gNjuL1TnzHK2IVdYDiNP2Nm929+lpMo0pNg
zW/Da0edqccWC2LPwPJCxCjakIq4HKrdiJ/qWOlJDRFhr9Dufl6Ii0CxyGJh0gMTeWhPMEU7QONU
glZekWHtg5lyeXVoksEpWKA0+vLCkAj5j11iLqLoOMMGSGqi0l56V0cxZRLo16gnLvGpFw3l40iK
4ZJFvExtrJlCLzmUzmmEpL6w7pkVt3kyrctf+PRGcxCOsJbZTTA+906DwLj1KCDE5SlCpSkAIRMn
lfIDLeMxtrY4g719HNq5yt2GCrfkEmEbvebSHhrl6/c1YB6KCuYYf864CubGXSzJVZFh2BxCguL+
s2xarzXSlxxMwbHgpep18SpTLonM90lLWK9fzDUcVwYsi8C9W+FyDaMGBjwIgiYctJuMpezmLRfB
flOhwHubphmzcXmjmHH98twag6AbARb8vukfbbwMmF3CKCnccWTPTH7cHCH6HkzNveNCQwMrEb0I
SLI4YCf/INcQkFxewvi1rWOIyjKsnJM2OydWfDFjZrGdGXIoQo1wHeHIruVbE/UHCABa5z8uC3Kg
t495o4tCgrMPO3USXOpy1u8GTxII3XY27t49KAa9i3M/wxYjLnLnwfDg6ED2nAQ9PCHlL4l62066
7UPnVzvLS82LKzMlONaCfwS3ZiTU2GNEBN10S397oPLDax8GqD+tNXeKg6Ii4jFnfg7BW1pT1nwH
f4ZiyuPBUs6zqLObojOgSWbJEd8aNpJ1yPojE4qKizPmgfaF/7qEG6nnRnETYBoxWYVlcLx9BMwN
SE79x/zCFNIaQj03futBMkmb1fey0J+4WxdT7h3REtqHmSHOaeUiogBFAdYv3Lfzy51UDzOEfISR
0a9Etk1tzDbRoufsd9nLmNaakZK5M735fQyb3UuPBjUFLZULzrM3o4d80aKyoXhEVsCQmSFIxkhN
CbAgst3jFAgVLquVp0Z5pj3DWwvW+RsXMbD4kFwjm3zNFrQkFSbFkJX2QaX1NMp88PpiEnKP7lpY
wLmATQTm08MI4AUxUa8wUMW71Bz0wudLPjl7BsuiGReER0CuGxdhPVHesC6FE8J0lLp/OO/nBROh
v/dwPpz1PlgmuvqOSnyUkm3T+zj9HUJ/Mi/KnpEnG/D827plgrH/Q3VQTkRgULWdIrluDCouu65F
wpZfvZlD5Gy2haGGPHr093BMsSGdqcYGQKnf6fkjYBaoZKV45jSMffoBhgrdeICWDpqpXN0Bg9EE
/1M5X+f72g9oDWtjM1zvxH22d9siTmKe/bhNvC8zjkSSPsF03wxoKcMhowyerY0Sr9+pmY2cIeNz
uUmj7GQOLJe6SjYj69xeVatmh9c0ZB8dgpxxfl3N1Kxxu3dV6qYTU6TsZDcRy8JpbLY4PoL/OPKE
avQuzEoMoMoaFywSnPI/hncIEzBmpFsTT8sNVCJoXlqoofmg473+k4H+Nd6hOzi8tiqJigEXQTsH
98MzvLMYAS0eIdh1+B3ippMX9iJn/zoRt3z9wD8Uckd1LXYvo4dti4nnRcHUpoEebwX3075XiA3R
vyqxxe8g2auN+217KVEID+BymSXtCwaFf5crJ5oe3rsqRxixASYaamSlDTwwzqs7THAyoX5h8JYY
dmtp233G1Lu38dXDnbKOzmgLeTpQ7kRK2xjN6UgzaneWXEvOp1WoW+zTjIzxZUUq5Z3zRc3OC7nX
ZsSwXd9gnMCN0Yy6YHz88x9zGIUvqnODAG4FWLBZ/zjlJpTjSur2L1eQCQSTU0LL7vQTazYSNWtX
Zp5wCILDc8tYzpyn1ldEmd0e2+bGRfca53/Ob+ISKws/wkYWqsbttymE4QLiUMZuz9zdBVMz7aGv
JnOXBpMsXFZuLb8T3tlguC70aMNxlYlVZTXTm5cebtCuIVnQtiLUdBhw4rAxMjJUgabuzJWJ8m4s
bk+7pNWTna8/NOoW8jfzpzMybClHN1o5Gno4cadMJaIrTS2GUPiMtZlHycK7j4zfrAaRMcL+xzxd
P0vYeaUXNivlTsQDqBkxFiUO4zzsHHBXCZR/CezutziHyqil+Rcf1Z9/Nvk6xQEQef/yNoO5LddU
Gdpz3P9aeT59j1xEJRoWtgw96CFVRsekZwJWg+6ANIio+Dg8/TjtKD4vByRK13JxNxEE3Mge6/BH
mVAiVg3e53uucicI6KMLNbeZAwiAeyTGwOWSjrQLwWitQjZmX7j7qICcA9/1gtP31uT3bWuYJ5XU
UOBHojMD4O3wSKXb+sk5x2EYQmToTpbXJTXUuY3nLjSBEwD8NqNQ4QGV6k3voJKXq07X7F6RsSFk
QrJLWg5vRf5e7vQ7RzxtYkbaUWtM5cNTtDMaUHMAaqaYF0B8r7ZHFRkBNDkvQ42rwAQcplIm0JBt
4ZswHj5tNb8MezimUmHhikz81WCpemfF3gH+UZYTUM8VycgoVYw9/E3OfcJ4OaaY2V74Z/D2EBDC
DvybDwsllLeloFLhNyYVZKMK80y9fqHZ04bL2G6j9uof14Nq8Y8Yut3CO+SpU24tf5ltz96uLf4g
J8wP8Bdyn3RZDEqtOYpX9O2HqcbQgfQKqhxSL8a7zXhaB9iPw+v8iSmVIzSH8R0oSkZYgGMc/mbI
nxuf2ZSKi5hMnheerTn46Agwgqb8Z2Rm64nJyZ1PVnKU4AdxNacwHTWLuSkntxr5m1BWnor9VITT
xwakCKNU5f2YgaVAw1xMrdEaUrbCPLb55n0qfooA3jZBx1SdlZ4m094CfMuA7dQwQVcu+fPfiqRN
NEpOCzWTWUa4q0oGsoCfOVME86VmnlhoUzwXulGjPVhDGqFvVfzD7oSp02297FJg9I+YoC6VJbxS
d/GXlAZVMH1jL2/0BlCcdpzBKIUIhYYjfA1YLOoshp2oCB7YDpMly3rMAsqfr+6gJ3rbbVex8V5d
NE6IMh+lUzNJQ6QEgQS1Cb0AgzEEUEyDUI6o6RNgTwBWOntiy1fAXLNwHpmSxmAx9VGP4PTzgVhF
OsEfDwhDgilYwBUuxhVeUGa2HxZ2OfjJqEuqXHWhSG4zSGtKEARucWcZ7WwmxVC4C/pprsG/QKK+
2N3tX2OBE+3/DcsYNivb5tP/36YG5VWlMDAz+0fEghpNtCzoDQtsyu9bXhQJGg64dA0UKRrE94xH
JDfAmn8WD7Wx280oz6/Oet26KnsDItLGlOOqVKcS4roNuAW3nfuxUqyxMzpghSEp2KWIOCP+se6h
jntPs2jk/Qwtp+QxGIGWoJis2G8Uv/Kr9O0q+xXHV5iQk3fHoK3W4yVsNY4wTSSrf7cVj4dx1MeA
7PCdwRXvUsqqP5/ATEfDtX8QX9NwP3ahNaltymQBsM4HRya5ZZbLl4oFCpnxfAorwnReWGtjjnX0
qAG8pm3WDSYH7yeV/2h+UnN9L4f/1RbMPJ/eqVLJy94IarfDdN8NMcwy+sqHG/3g6CHObc/xlmvO
Mkran3UxHyRLnrOpEh/LSv1I4uyi82MRw9u4mZQKuXtrjF8icxzSrH3wyGTwJNB96LiDh7HzFiM3
Dzac70NaWwzXNqOODfoLx2JYMSYaMLdRvTQslaJHk9w+bpiMmKuCatTye+tN0PZBxvj3yrY4Kdbx
F4cS+UInBYrMkybawEMqfWQXOPHuYWbTlE166manoE7NfW6yc6PnT3E5sweAu0Y+KWL3MjLcgAqM
NunWiBXEphWebwL72NOssjZ4C+B8lZuuy9WhA/E8mKA3f1m6AzOM09BZMuu9yBhfgtqQGA2Gpy9F
1pu9B1j1gqUnrPxJfPEaP2B81DjuAi6hwB1PHeFlagaQDkjq1BbAScofMZcjleh9CVuz804XyB+e
lHr510Z27eWTc2KcerQqeI3IU9yaOeRW5+vlb+NdEIn1ReeIMh2CBk2yXcum44LmPASwTdZTdhS5
hTbWOREum09qxhKidEbjM50OvTAKK4NVMrzQjaITL8y8ZyQHdGkHOjokq+UK43GIGkDv9i4AQ35N
AOJCWuo+GPITxYnyhDxfjTPX2Trpp9OJMhb/whR2zyJ16AiU0hNjgMBsC8nnu1t8nJr3oIFv8cKw
kq4OaxuWeOU64fcPX3ZacklDugC6i4J93DJQoqh8bxy4AZBpyoxBQDsaYm+pHJ4Iw5Guc+6PKQUW
j8VDdsE9q1yAkRabRO6Ra9M0B08r5k4tO22L5v8cXkzsjuR7H7jfbVDh7hbjh3SVeJgA3LF1/0EQ
FckRHg93UEGFnQkYTBptOsv3/rVPf2aVGoE033acgf/8jDgVQy/QXbewFjiV0BwvmzvUe1rRYjmK
4eW3nNQ+3SYOl4v1jIODWSl8/LoKeTDjxySE4Trqy4qp8Dy1dW3WN3ZAlYin6Ty9cEA5x0ZtVF+/
fV23G+OVzTSl+aXo7bhgC6OBs5s8GbMIOCbb2wxUjWL1HqWn7TTzMFte3LHN5qR/xQeN0mfL+UKm
ApyD3o1UIHYuaD3hZfy2UKruSuFBfxG93ex5dWh6kYgKOnXaZdJsuR2Ipf4pzGn3l8PtAOVcYqrE
N75rCcgORAU6z7mI2KUUHf/fKTqB0P5RFiloIQBrFIWoNQXFUTZOtd1eAMQ9g1fp0EQTu0d59HZb
YE3B9jPuwkFm012vp7C72QWZp9FTka8qSetsQXlRPBuSKLB61seYYCB/eUF33Q3EocMUm+xNTnHO
UmU28uGVDmTU4GKwUiPzuUazJBEsyRRmEDQ9UuQwf+J936j85LaiB8pNyFZ0ul1tjrKXdwUHC/qo
bsA5nlBY0mXkWAQCTAgMn4CirvhVwiB/GeA2rhxWMoBSwbKuY1bKuRb01hpaBBoTxhtotMaRNYbc
SnExuY09vSOAtVvT7pD0dg3Z0H0K371l3QWf4Mrwmw5k+A+ZwNnA2mYUihBBREcR+W9k/01f8ddj
SIhNEE0AzDgqPdgvUL/rRV2B45sVDEKzs3r+McC72w091J0xx79xE0xpcwxbGUAR+wrJdAx/iodj
M3c+XtR3vzUnovU6MHoqFx3xGVDVWCQo4uZ3FdMvCnqsDlJlNX6BqggkPZ5SdmhrA8imcZda/MZ1
hkyKG/U5ZTqKE3NyvTrasTO0gboJIUmcLtW3d+9T3FVglE/zbw7Xfjf+62KCUvvDOSE4RvtDeIqD
Jl0UuTwOT3iUkE0QRXcY7ixnNJscbXAhoYkrSI5uDx5ZjfbUOb8mBEkZGVTJFV1zRLy3Jk5ep5ah
Xo17jQGq38d8hVOzxTo0DqyET9z+Ut2jAz7UPFiD3OworduH8shIZ4wGKVMqdXhPFGbKwn+j1sV/
wkRiUEePAyyBm5e0rFQlrhMZhEVPAtPaiu72+A96BRmIbfioEaw3UBHbmh8OFtVJyz9x/Cr/I6A2
nlKHLZjD7Kze+OkLFd3AS3EcXWkr6fjmkFLR9qjdgmOSS0D2NrjsaRD1+/J06gWnRhvDtaBjnn5g
7SlW/GsD/bqkgq6veE/8qPXwNsAmHwbvXcJYUV12szlCdoHcz3vPJnBZajmPkHB+6SP4RVHBKf5x
MErHRBF2NlxNpc5gu+IA73HGqeitE3hnHaowjYkxneIoPx9Zh6/P24CCAiL5PYzv7oMK4V8KHeq5
vkGN4gwRV0xSky/hyRknrOvEopurtEs1Jzq/oTCidHK0nnGOqVJwdoEFDKk0bjttcTcS0pRx7m3Y
vigAoDd+cpq9kpaf7lH1SjwQWBc9VcKfx/nD/n8zXW2P+lW4RcuIH6jqwBukkt4M8vHN5nMo9kPt
YtMgcnqQtxG+3sbtYqO7ArFk5jLBLeTqZvtOYnr4ZIAT9lze1Xwk+prUKOAbls6oa7zGI4LR1hUk
dh9ZJ99DaBDPMJMfReJkO692M+C5ki+QPojJLhyJrAIWhhfcO2e3VfWbwsJU2zdgBJDEJWPQhvEz
NTOO1wFsv4oZptil1q3llE7FlNRosAzCNcN5NpKA66elEUH+QgvRrNvkx1fWE/vSt4FM+/W17/0J
uWlhakLASiy+i/qmid0wV7VAy1+2HBqUjz9Z84XT2jTCfUdMzUb+yIhfX07RtseZ7+RDk6wqwwnZ
zdAcTNeqLvZ2UVjWLD7djXeIIcCqFljCziHnzRDe/WUWOBamXyOs1UoZD1929QlUCByB51z/6Zc3
hE5D7IdOrtTAd2myw44X/NDWaXBayixGB7ZaBd8tttGn6mNn4K+Z/NG4PLD/kD/8Xn/4cIjRGZ+o
j63jlEsY0G31M9PEembGQFVvYOqauxnpmMUGHTM3F5RuGFjzBYgg07fU3LyXAQ3dXeC9jrkKynsm
o8oN+caDHdH3Q1ya2Sxa7+WSVUEpoX2h0+BErMmF+w4DczeFwdQJbX9DLMDiN4EGsjH93ddi4ppf
cUVWTu7/iNl6cfo0Aoq3Mlf81Qb8JChUcBbIRD5+w+NqU6aGP3yE7zsHA7DSy1i9cJIt/iDUzoN9
X+57u8X3Oq6NFiMhfHeDpidbUDHud4wdO8xTzhCZRlgvCi2VvuneTFx21Sx2pHLk1QeX5mbl2zah
XJPomNj2pltJ37dXf39DJTWw+Wh4g89H9uaGg6v5rwrbif3FgYQqF2Yr/EmfBOCYUqnDCJhtjM0C
027Gn467oWR7ar6/zzYKeGwbQVfz26CG/Ad/VmTzzdf8PWVw0dcBhZyyzordLpa2i2rGvsAUG4dh
Y/8SmFmaqwcc9EA6t4XTc27bxZ36/ydfy/1urZ/3MfqL2HWDZIatYy/2TQXZOTL0qIK8MFx0KN9N
pn7M6VKmv4ZJ30DlCCAyde9GYPrPNRESY3+wDhZ7pzWLFy6XlIUoYZz5Jq+6+eFQDBj849qawULG
uyBWP+r7KgjTh+m2KTHPl3dDoWo9H9NyuydmsMpn2sQ2g6prbFZdRoxf7u6dfXYy2EDooe3+8kvf
m9K0K3+S7+kwrzCckZe1AmyQZ87USUR8rY4C19r2cWOZEYs2L5XpEGhqJ7rCdVFekZDrK6vLfKFj
9I5g5BdG6/g0B5kmglF7W6T2I2r88oRUv5ngCcr8lKfHgO9J+8WoxGDPWQMUR3iO3kUwXLc5NcG8
kw8iL+r/h1ik3AwWqg+MKdL2VDsTBq0tNdecjRar1SabQ6tLJWmXTLjYl6eX8LwkFGjddXEZlJ3N
idsXcyuE3cY5YmGLzX2MmiByv7Y6BQw1bFqu/yFq3ttSVVcOw4iRqiZZVtKjUjbiry03I9tsfDUX
hhqYzL5mg5bUfAyNf+voicPtJL4aXUGP6CMb9jj7uPQtwpF+MDxFIDlNHE4A+iJ6J0dKVy0OnmGO
ntOnlqfEMh6SbczfzJSX7O1AOKoi7fjgo3uWsjAr5r14psLIwX/UVwb6bD8ufeGTP4ZheBx+pP91
ffPSdugxF24uW2O23eJp7N1HsGfnUk0k//sGCx6tZ9dAM4EZAyq381sLgwduLIJRQwOROJ61W5bW
cTVofgNyVeFug84jDBG332TnHAdzUGDmxooohv0ybCSO+37Ae4cf70N+3HH33nDGJAM2AutEMQs2
Kx6o+2y47oMUsnRw+BxNuMtmDWlvNIGeP1OB77yGL4JEcqgyX5DDTMjAJ1VhDEgo+BuTz9SFYOkL
/kngNI9hJPmM6otZMzuSZqqYoyG9FA2+6teYakK8gjEKGyuZRIQLVgtSdGbClD3uBAavVDE/hD7z
6LroIUEQxz/JEyTd+DWJ6RW55SbRLJSLVWvcUN0PrRE4GLwvghON+yS7mnf+v+zOjvbOsYnCIGNo
rRczWwtXZCJGAzSOXKvBLILndqv+hg8RqVIYiBcUHzMiOc6Ie7+KmT2Y3YmMBj37652G/h92kF1a
QKZczg+02m7XSkHXhuJCAMHhimEYwy4qqn+yqwGxyGBaCeRVFw1MTvYiX316WNQOKT7EhXyJHwGl
jE9Gk24xx+O0dFc9GPO2yb0/bmrsQXSVSVv4H5hwV8v/wpdIUUCzjH/sisE72CNVWePrqnbUTzJB
oTm8+LflADPmPiTzFZk/rMcBA5gnzA5hs41zXiFXoHZhz+u/MHUt0oeExottrN9ibC+gdyiCei7M
QYs3+30dPjLzBz4+yredhEyxui2B/ra6bMcJ4HbUaOx02YL6l5X1D2hslEyNq6biNXtjSIQ/no8u
UzgNHm/aDXmsK2BdY4R8umskm3vi/QCPmrh1N/YLueAdqUSVxku3GY0ffG+6dwAxxh9jJvAj6Wbr
RwhOBMaw/y1BijYVf8ECd5OOcF9ukBNQkdr7wnAz6xpDDuiJndk6EV1hfGrxAquRN7QiVqOLE7rY
ltGfU6VTlHNCfpzMqjkqwhadOWpxDy4R0EDb6O87HLzl/MvR82Pa3k5xyUVcNbq60FneZ/9ptGMb
+s9I5kpbla8IDDZ6wDNGPzoefwHr6g1Vb9yblmsKhQBqNOJ78ETGI1HuiNV1LNTQsc8tS6+Oqhow
3gWCF08GSDCl7BLJh44Z2XQGS1bxZ7uzCCawbs5KA6HEIC4BMb+y38jVpmGUp7VmPOBYBhYeSM51
3nHJeUG6nCX2qtMXIybPimqg6MOMQq9Pg0Fg68x4cFga7qWwH6j5sHlF8VU0hGj8SgvxFd76/Z/U
OBvkp8AQ1NBp5NpGhqchQg+i0uQ3cPMoIDlY3PvjB9V+oq5jHO8hpbkEA5DSERQfto/9D2Dm/Dyo
TfhnUn7pDH9CF27CILj9xS6VhH7mjLr8zC9DVWsz0KTJcY7JyHXqwk2jPqXQJyil4F+AHWQ7N2ef
kwfiyp4/VOPZuP2ml3CuGHoX0euL9ZRUuFNihTgB5rKD2E4FCWv0j/X8+lAwUOpymRtCPejyORLo
D8CrTCz5oPatvZNisp260ZLZ2vUSXuHZP25YNyYKm6vRMMgO6N37a10bevzuBB8soWvYYS3bNvQr
DcNJGxBmE15BxOxvjUnqGhIIWWZf0wNS2fXoEpQSvjNe9qJT6TI5IBxRVK6OVYf4Hpe7v8IDyUYu
zYwMbxpjkpM7o0ugqhLHZI14UHrv0yXBMzh6vJxvYsKG0cYnNFrJFAu9xMVuogYTDLl/7vt48fEl
WHagK8krXQfRhHy0FeNkgtmVRQLyEPocNVqBScCAT6de4hEKa5HE5/i9gEUS4s5LFweww7sH8C+Q
r/Xj5M475hVBb4iWxGvF834nlfFOhz2oga7PpQ5ratyDcVHJ4Q/yD0IRctepfe66ByuhjecTxkjK
IgKU0UgiUCK6ddo49idzm6JZNqeX48jrt2RKJDj0TVynOirYUwFor8cG2aT6ERoyJi2Kb3VfYrQB
FaWYVpTDMeYm6EMA7MslE1REcmc+8Q9kLjuDQjFnYfi9rEiYp18BN4P6g0eCkx+9j9UXH7iq8JXI
OrvDtPgyBZLLlkWsDJeVv2YYoSisUKC8d74YZg4upiSQn/TMZlkkm7qzb6MNAYNlS2KdNLZHm8ms
iB7L0cct40R4T5tDW7fUKAFSVffiMjxI7VpoLaFtBsH9QEf+OZJHvWn5FUB6gQegwXtcvlG4Q2U7
n0BDqHYOyAXA4J8vj2HGY+TCrmo5OtlILzNFBA+1q5YJzAqUT7f9AxyN8AxRosPyGqCUi/nVzbA6
xO0uGAZY8U6GCY/ORTYvteAHASB+dE7VgzNUAU35Ii54lqAifcw2jHXj+0f8Xy6q0wU8FoOwiOdU
BaWpgsld9UvqiY25X6jdV2B5kgJvWWHvAJm1mvVl0O0DGFrP0gGHr9cUoYIJhhO3e+Pux1LoRI35
MyiC+qyw6NftGwQRmidoyiYhh6raZsIIJQtVnDkvJn9/qgqFebKKOB9tFY68QTnL69Ii2LNxryWi
ksfx1kKbAtFYDmY34pDwym8L8oPHgt/hEX2AbFDMUrLHqI5/+O2tmNUiblb2JxC6qTAB6sPlErsV
a0r+BCDr4S/FD/65YkjKDHUBa/E1nZfQJ8Vw9loVGNVzmisFTWkh5Wzb0E+VyJcz/m6k0Q4qyOAI
i+dF7fm9UN9kBLGhGcWvCiMePBWth7jP/7WwVKjq56AhPsdcPYi/HQiJ5bhnuTVSUiaKeJZDp725
8WPBeACjGmYDufzWNhhXLdLFLmqNKy+L2Qmd06CBnQhRjksc9tkZuxEhE28LDTN3f4SQjoWB0OhC
1rPfi8qhxQ+wLfRdfB/S7FjnTvEOrhppd8AY17BbGG2NgKvdh3F36wRclxhatelhNHLhSeptC29w
CbH1zaald/u6qFpXl8L6NYA2vI973363nDrjoQWjgM4/4KQZjcM+3b5zm3B2Q6g+c/WvbaFjK4FV
OLFN4ErZlAWLPFav5vff4ZOgydB93eDFSq57EncK/3yB5m3tghPAy9A8VezGUDp5IE7AIwsGCRrL
nJOxmNEYjf4KfDhQMYo3RIWev6tcQA3G96LhDK8MCKS4lN75sEutTQyTuTKv/vBroRr4IHYCBuhN
V/mSgqz0Kbw2CJiCgbXPm3FVQkMdo6O8fjyEzgTcZvHN/E7KCwFcnS6Jp+4Dr+lTyOnyNCG0GRWX
AJdzWt+HOgmGko6GhxC5yzmzoP+R145SVrcpB1cdQllIfS2MClKz2M3tZmqvKmNjSjysndYY0IiB
YZ4tR0arDz89RISsz+6gyfJxMSqaTltjpFeL5uu/v+7zAx8bNotRrxIatkZ8/8jbETnTA9oAoCwB
qfqH6Eq0OOX506V+E3vQgc5Xpl+T0u1MTlACXRm5H5DAzVX7SO8A6oS7MYubxvQltMWAkduFI/zM
ypFa7SZP+5QiW6KFZhl2NjoCiTvqk5+fp04yssjlUrlIcckqobpI5O3jpx4MPEBaYzCwsxHsF70H
20wOgIQyxlv/bEqUtKL4jZPl4203IRveEr0zLRzH2Q/fCqJZoDvcgD4U+VlhzJpyLFEkSY42nYOG
e8GOzcGsdXw9FaPvrELOPXzxS6gVbHOEgQ150RGT7Z8FeQF0HbiYfGImCyEe9wMTN4gWgN9gohin
PQ4am5N8yfh7+uJoabnMdTiXGf+MmO1PeWMMflFQQ5ga2m//XjJtVoH1FAqKvyAxmx7CuVxwDE97
9sBGWsAgNqpg1stTfvx0fM4RIwm6jbnbMtn/W6rEogSn/H6MjplCRlUry++GB5zLk+HQD+ktzGV8
TqhWZcilBp/nvSnf4lyVAVsMjkglEwfAeyb2OvgPbtGgplAxGobaYncuop9RfYzpm2Ei4xOAeCKM
qHj/m6Nj1HX+9xoc9Zj2LcopD9oC0RFPoswMTwk8KEaKS1gAERgIZnDt1W0eCcehVMy9Byf8F7V/
BDswGBjVpg3h9B0kk+N9/Vz/XNSM86Cc76vMuG/QkExjGNEhIDLvzeyPGam+sNCs5cCkTvj6pfd8
BzdsgNlWRvcIZ5Tf7ky91BxvyV9KGtf7EiTk/yWID3kWOMuMdDci1gl4WykMKk6p0ZhrhSsTJUQt
fzcOQXxahT7D+wFwyYTanLrPjGMtscphSHhTpTQLXYhMbNnTtvP+e+C7UEzbgOhcCUQm2AlTQB13
EPeIyDQ06vq21XdH7ETgNot6SDziDnv3R1R+BK7zLlzg4YrNoiXiC+sf0vli9JP9xQJzHMhlxk49
fC8OJYWtwThkTs79aLFmW/5F2X+ilHhL9zYQAeJZbgWmIE8FrShA8IlZ1KnVhk5otljc3FSKQigJ
1F2NhB6GL5Qy+pTUi/jZxsuWr/HQqQooBlFgLkOkmwsrGUoRe9cYrTIU3A3ATOPd25ToJrhNSLYh
HGorw66zstt4K2gGZG714EHSVqEsUDqwR/vivIVHAfPGZZ9nFNfXPZA3JzMM6Yu8e0tITtoaCQND
jLsS5hL2ITCuIwwdGgnA0dPA3vGGURA8aAQdlHlHIvvEP79DRrVmyRgP9RXLlkIZvvx1wXmm43YN
ioXa8o00ip27l00RnHBCTnNZ1OdQ39QU0f92FGG9czHnWUgoZrewkClTsz2oqe0ZYey8FRQEtwKs
AGB6X40TOVpyfHN1WE8/EQ4D7WPSElWZxSsX7AapqSKBhm+vqy2Q7/wUFTXjdmAP2rkFicaEg7mp
CTPpy2+dJXkdAasGiIBW/YmWHKhS+hngL0OUl4LfkpjS7sI+vvc5s8DcKvGCbXW1qKjBiu+LSKzs
Vggwt7m+wRbu/qoT7awVZNOlUuTyJEoaat6MIptjnrsmSkfHA4D0M7XftleazGYb0HZOjH//Be6C
zn1k3Ba4uA69RY92FpUh/bGtUKXMwJOMehSUFuTXb79tlRXUCodrGaTiczVcGCDm7ogJ7LAQQVcl
RF6nsQQ6VwhK7zja/70OUPPSOEIvcufbdvCIL8SOzlGlPM4ANSJHNC+e69JI7wC60Di/jenXN+uy
R1DcmEXJ8f0Fkdl05IKSFadZPidwL4d+qcjCL5P3pbTH1Ge+366En3E9n3LP3CIoxwCgwLRMoIBg
NZ1JAq07GeOjSI90NWOMClimww8kZ2zrgcJ0mYzN1qQftiY19D6Gf5AbQA736g7yf00thBBDZk8K
n1VegiF/C+gn2WwKkzn1Np9tmW56SCOUWMrBOoXv2VnC3JuQfHzXdZxbSzynMaMrKpvnWKekBDEW
QFArdI4XfJVeAjHrTHkCcaqA+YFqbueXmFI70INjuZnl5yvKaC4cBItWe1JW9jAxX+dBYuRn4qVA
wEmP7KH5EYO+7NJjYCMAhvRFBLYCqzo/MNAQpB5RBnOK4xPLXKtPvYJUFdFNwoxlMC3gqImi9l4Q
uW/AqAFTg9dSAWOrD/MOdDYjNEXAHGp8AwVZcXc2D+ZMDC3M9NxTF0nFQ65UVs19w8hg9qR7Nnxu
lPkJ9pevYb5u40ClafFCq3RJl4REai7sATw7XYEzm9oHYYJDC6LAzGPfGEw1kpR6Gy079xI8wwug
TnOYvawNSbyMg9pG6sBvUiu2ftv1+n3Oz+aGe39l1kxhnsiMR6wP4gEyXI7Nzfes72aVAWpjthq+
AZ2UGikgcI8HB6xPiD11m5gwHvD6G71yYg/+YWvAK77obG2zr4NSvXIzgGPBWF/89nw7bwUSPWJJ
5qvPXJzvxRjuTGJfyAKFNkvI0hBciEu86rsmk47BYUgjtvNY3Ap3x5Vh9peS8oE1427296dL5Ztj
lGo0sGZqwMWoTy8mzzb6PIYiDGd+y2ufH4Vj7hc4KwBIhzyQjXgU/ALhh7K0v3ymNt3MbIMF1RH/
ub+Hyb8/cjdM7mbc9Xn0Mu1Nb62WfMccQB6lquRUSozzSTd6qXUejYFr2WDZN06h8wPTNbDx55z6
H0tntqyqtgTRLyLCBkVf6REQRFTkxZBlh9h3qF9/RrlPnLh3d0tFmLNmVVZmljFc/NFJICZQkyox
zVYYbRNhMnW3YuA+IcV+6CMp4kURUuJw5u+CkZoAyD6Mzooxr1yjcZyPjTHVxnbMEQcT6DWB3aSY
AoSg1G67YEoVYzPJnBrY6/vPo5NBhcHZXBq7Py1X+MCXEucIm7IlakCREenUKUBUo0+BXCIyYCmv
Xc38maKMXOYvgYJtNj74wwUZUd9dPRFX6x+wiD7EXd2HGvhxepxiOwAPYQtpmJ+Z2CcY4DRN77RI
vh3oadvSJjvnxNAgmoRvFYDNHSNqRFoKTuiOxm9oHeflvdhSVlIBke+jmvq418sAqkI5fqG4rqxP
lXZe83Pf3p2Tu4Cy9ahZofZxGNz8Ke0PZaLMvORXf7xRmD3M/O0jh6jZpyg/jLR7rtBcua3lS177
duMTNGYl0h9/N1D2cRd3DfQf9kVG7DBxoIxOHwfWwJZopaljnjXENAzOurGQP74t//EZPCr/FvY6
jOdBneQKee+yG5StAtLBzXkdhiQn5ydYZTWn6MM/ikgg2dFhOOSA+NYWqxDcKKpXUOAllBBfWgRq
GpwQfnRoXeN+yW9aF3NC3XI2P4y9UsCwmSeOSoefDJqb5bD2gDPmOD/MSnTPJGXG2ZyMKZuvBco0
vg2TsChRzUv4YBvCGH7YuwYDmEGlYDzBf7Vrs/s3WxAkOQ7QJF7EiqJzEcQ93jLViDNJjglORSlR
eK/NmILKmezdZask6SPlHkHfP0FMXKAq3YgajMQwqO3XN5QvjOplEdXXEEQXWFm9gfgvHsY9e3F+
Bw/YmIQpaOt86he0oZvcGDRy98qv3R4g7YD3YzNSnPby3KIVRuyUBkIe/8mU+Zh+OxZsQnc/hwD/
izT+I9nVaxAHgg/v2PBeVnDv68H8IschzpVTIqO18xuMXkjg32VMh4J3fmHsFkmKxP2X8XdfhMTZ
G4fbJyBN4fyhk3wZDqhFBwRmg4Pt5KzOBR5ZaNYMQXrDj/9EKGVumoqueZU0A5m6PKZjTH//7+9x
Yc6exvLSv4xAXkuHCPXL8C3QMyRHTocZp0VgkfYQnkijeGbRRqUsPP7d++BWqpAJ6L/th9Li/UTr
95ZOkfWAOFulrHPk0lmX40bOFatOLwkKb7t74DxYHmPVrnou/zJcDns+FSxJmTnWPPyLNMyjOPVo
rzK3/AxjgFhpLLsu7TYO9XaYJIcK0z34U7oTBy8LAfcQpsTCPxGd384QWHwR9fPZkG755MANmrTo
p9+SxUtfSi9HM+JEO9P3OhWc3ioSFNbZMR3SiMSxijEKoFiSuZObuRQ8hDuyU2jA95Tek8uSE7oE
UZP0bdM/288W20bj6NPRkvT3woB4X22VTuvD6uzCkzJs2S2S8kf2mm5XRwRA9EqeNBw0c/jtksPG
OJ+q+qQzATHhNKKf+TTaG2XwcrqY/p7MovTfUGQuR8OuGbP5guDf1L3tyPE60AGuzAzstPSdYs3h
fxhqJ4EgfDQv8HWCI8P0rGef5OtMd/kan4Y7LEubDOg276eo8cYNgtc00lPf/FukCaeYHm1pB0Gy
xdnyDRP+jd1ODzbeAZaU00zkduvDRwgDx1/Kxg/u2exBK79v8Uj0arIXKw0UDZiqenWM9wtp1G5k
jPfotkglSKhpdVBijauePoYfM+TwbWXzFybq6Nzt+zd+QeWPZRbiwjt9AqyDFKP5tL+aTm9nRy6k
V284vjp8Li43fECSI6+Wt0VMNEdytcVGjhZUfXPZv/QDuRUQXn6dG9w3DPqPElD0DrzHpnMEGz8a
Ewo+qAqzknBjEP43FQMUhSN19xtXZ7yn/r0dLDy4JdoQvedEYxfTCWfcMYhuXU7TIR2erWFwOpPq
KI4xecA2h9/cj8dHm+QloDaU5vM9LcXm4DZgTtpjcnEq1HUPY/liHUBOik6sVn2ul8Rdaz45Xk0s
7vD2W6LLk/VYRgxXLzgWKVDR5BHiZtsgZpKnYWzuM6bLnTBFBtj5VEY9/niD7cqSwiHakEe1jeGY
ufeSIYwGD2eyowe1OOouwJIoaYeTEyRgmEjucN5qG3PA6AetMMLViKVRGgHkZa5BQHVuR+9LG5Az
Yi6ehmo2HAygNgn5GxNBan1uJiePsTlMRt+99WxalPwTUFUK+a7z6hoPcKuDJieKYFQ0rL2NMfxu
hAUA+emdi9ExVTpHhrtpkUhALeIrDwavqTUx3LsPykat71KK/ehzg53Ll61s3m1XMS/xy0xcKod4
wxO6R+Mxl0FjAW8MbtEhf3cYTX94eyW/8IWwsWjtbHzDZljGl9DR+XnHpZQaYJdDqk8+DOYA/I4s
xRSBBdMJXKY00qXjiCNwlLqqM5F1uCQ3KkFMBlzW+BD6zVPwwpMYexDaYdgBbhouBO9L8naY6g3Y
wC05F1fMFgzhst/W4CZnePcPqnkeUQtXTR2SoEqkAd4bST9D8fn4LDsuYcDQpeGPgDEkQDyU+g83
CVQMb2YoVyD3EKH0G3od8Ua/gekKVnFHVyTo0HfFqwDMEQGjHMN0vK+HeGFDrXkO6hEZFAgvKgsR
TrP2yydPkk67wIicArpKMAbLu3LmXgbAJe6GM8d3jfG/sOluqetXYNNG0/PDbB/nPdx2EixDh3Ry
xpUOz06gC94CUn1HHzSCB+nB2Nj4ClJ6uwVUEUMHzh9mYyDdMhU5qpDr3K7cCW7K3Z1q5IjXD3/b
9GBw5QMg+z7j03eOSebXtE9ETrY3DoL6y3smh5j6Z+uEjJf4hEXeFRFYcWrreVgtZUag6tyED95B
U989xt2z9bz5PSW7n9w3cMXVqZuTXX+6V5LyE+BuIVTVzcEoe3yTxWOonjxpFrgjeIVj2rX9OTC7
Cq3O2PbTzWi8AdWCyfmcjU9nzmjllGwIIvGGVpD6HFYRfNKF6skArQncwN1gZ3W74fnh3yrnAjWj
uMEm67Bk6Qb6FZ3onj1Wiwbg7YQw+kYLtCCEfMjgDbVQGKC4w2VkM/6GxlL7/GtxUBwsrZfzMLYP
Q4Tzl4SwteGkAtFitpSqj5G7gM1DB7L60wHvBX7QD45i/QFRkUqLFAXGPwO0CIubKST5q/vLh0lw
G760paj5rlYJF/DqbWv9Aj3CLUkxiWVHqjT1yjRqgD0oQ/Nj/KthKGMHFHY4OkiBeud/MGuoSND+
hwPUCczBDuhP25hHEFk/JgcXR3z1Nxg+SE3A8RpIFezTxJ0MqGbE72vICT4Y7wi7GAdQNA7h44HO
E6xIqbvAJl1gP7CbE7DaHWYEHH/MWon2pdmPhcdp5sjqQ2iz7ujZ0Efn2WjDlZxBBtgJK3dzGvFg
XWjrMPbzDzYq2Jbr2XQ6gmVFpCNCQGhF0BT6PnUVAZAw79BoGGEHKCj3ox6NmO8micLVRYYqAiaA
G1cMLMQrCOYDVlQ7E61fbk57VCfEAkBXLhILLOnCYhyib6U/+2YuDcNyHkh6sPIM8SYzZeIBQ7C8
U/DdMtLDRdNrNdgwDG5ATsP0Kh0r34vZZ571zmDsGL5FI+wgDgbRN+hZ+44xxdznsaeaOvNiiPnq
AIN5zlkvuVAl0d/zmKvAfKPOXyhiOu/rrheQ/hm0TtOu4Jv7vfCFXdIuv/297LOMxjLuoLkpojYk
iuQUsHr98EWCSuO8OxLonNvOl895O6q3ATRJlGk7jw8nJEHut3PsmOgsNNObOX3NaYggnUJBpNE3
50agSZHIUA3N7ApIaapO++/VpwH9oHuc9F0zq4aMdEkxtgMGd/GofoyxL/aOYQLLPGoZpxh9qAgo
EDnQkgRw7OvVMPSZRMmPRR5zqvc61uVHjIC93nz9qfV1csYuCt0J5k5MksnqUYeLqRoO4GMnFhXM
zdyX+hS5FUttBZNmAmIM8DR2D86oO1ypIfR9CuGzjpW4P3Ib7i6nVVtonubRkNs5Z6uLGdjBbEc0
Qvise26bfiV9CxgXebGjTDds74U9828kyxl3SBhx+lTj9oYNK0374K36PdyNvRQ6ZZhRvP9Gojzm
2DurDn7q+TvFT5NKXIDeoxslW333cxWQwUJwKvG1w8zGA/9zbBuxAwPbeAoFPucnRoyhWYC7VnsA
5T4DgGdv/C2Rqw+2g4Qk0rMVvfIP+HfjrEi6KoNCbw+5i+UI5Tm8Mm0Y7zZ/2NGQIl90jzHStr2L
sR+J9naS3PEuBfpssj/37tWM11DZUu/w54ksOkkY+d1OvJ2derWThWIxiqscdGTkITCuZGIwU3S0
4oO4+D45oNV9RHXCQ0/o7jU1+9D2oNp51/Busai38DC2qJBtmml/fn4Sn/EcQkaWa25B8whkG5Ws
l0O8EG1qYxSGTBvY8qVS++1FWJrBUrQQl6Ri34ZCJ89FzghQcdURodFTY2fjB0+pkuZlEoXpqckd
93oxtwVq3WxGJeisuf1F335BWoYaap8YdIeDIC0zS3VMd/wOxxtJBeyfc1P4KvW8SniqfIAGcMCo
VPrUEOMhwFu4i0hUhakhM260s2wou1of8Ct6M54ZkQIaagW1ac3EINidXxpu92j/Rpj1efPqmnMw
v/GkgUzO+wFuZ2dr1YbYwLE7O1FKCg2emooqS1hISk0mDYlTik+Vbg3p1WSE76auNclTaqsPhl+d
THzDbwG+I3IPt8vMttMEl9CfJrd22J1wKEXtIWLwO//9RgST4wid5OCRNYBH0QYzy4LECCjmImK/
Ju3nPUgVuZVPMoHHiVOZY2SkPlosBtc8jRVoFpMyYAkxoxUFKKrXJk7qZljNMkL4kwZc5++5Ce2n
Y5uZFjDiFSsByCqZrI3D3aM7s+ThNd0IkW9t0U3QZQIVbOOzkaxvC8PzwheK2RSHhM9eT9pfPWZp
TZKXv35r9r7l/qkxa9ZjeivuUri4gLF99EzGDUMCYq/SqPwMrzk0zY7pqQgHrZB2DJwNzosuKaMS
mDxK1igfyQ390BOCUzUh/9hQnSA7m2PKjZRjeuZQ8BHDS7Q0v3/EjXzrftkyrbMR4T68Ko6D/1kV
8yPmjFyU9/VsDEMubo2Fppd8RfwMjnkCl8SlRcVgVaUOIbsNqK9rkxLh6OFLtfbg6NX/RlB8GTOD
6VPXjGfHoEQQ4CRvHRlz9N4B671Iv6TLGTW5R7edGKosRiwAeBs7i1sRylUiPUpLIZ1+KH94Myq8
Lf/R9GkZuVIUed7OWojeH8EJQK8epgebYTiVhb+QfibhW9FHoseGKaCyUuXxHeG5Sw7Y121MR89O
6twJ2h5/KOxcxawPVmvfKG7z4m3WcIqtR9oJOIDYt9Nr8TtiOT32JJhE2wVyeFLtbM/u3ep5bWXs
Ox9UrcwmdAdCnJdtPk3BIEcn6EsDWuapaW7Od7s8kSDKTr6knEnYc/IvnZbJkAB8GoBl6Mvwf9Ta
rPp1dbHZnk6P6XgSDvYmcRmeU6LZCP6aKT1/vAx+reOnTIbiCTl/AbxL2l+DIcoF2iI0ze5MaDBU
maly8foZin05/Zp+ynl9iSvXTk/jQpmdxnu7BkLgo9PoGHoP3XmagTaYW0oexJ7HoYHCbUgLfXIR
+RLj2KtRBECbHzC9IMPmZmJxYLY4ifZWUoOOGKoJ651ETOxAUo/jhac4eOvMYtoZzPpZjJB99ocf
smajW8pssbzn5LKZcNpn66dFn/utjk5e2DUYA1MZ5J3EIqKPFiO14nc8U17AGJBSvj9nHJ4jgM8M
oTO+7tVp6kqBf+a84Fl2cOnCJ4UeFUIVvgKubAzuwa0HfFjUSy8k6lgH0WQc3PU2Ej0H0uF2mmV2
fnRZXNXoOsFPNP3pqPJPx8aKb3wIQuZu9LzfHiMD1h8xD47DoMw5X4gseW+AXzrqydzW7jzmhkDb
YorBrN6HvTLcwfdOf9kinSSFoRO6Yq9nIYZNOQEivYZng60DrbDLvChEY1KXRYc/e1dai0GtZRhA
oVBrm1EPQWw1zDLRW3oevhIpVhBQHrbJVDRqm1aDQhytmj71ETthfgH7gcOLCHTCRQJwkMYn10dx
JOFCjjryJBrSZtQHj46Ib++ZF4tWwPEKr7suyvw4YTCn3g5+ZMRCcjVW1Rsqqo01ADOrF8bmAoy9
qYvVd745OGD3RoeekwnbDTKVUCIhfUwRRnPrO6W+e+E1snVfMauJtvLHmN5sRMvgb8KF/anhuE2j
0XMwzcI2T4epFKRKhTIfTeWMCntOiBlTy1LZyy0ZLJEzB+PnNvbG1rJBDQscTzOcBs4wzwBMJH5C
ToEfaeJFZjOV7nzTm2PQcOjV1NcbdbhScPXkna9dRvdRqI4eoVtDPTTPTAMq+vMWpbnr1/IdpF0L
hVWj7/pj2/3OGSLADnalzSDfdmXXpdfeMvmSYrpjIvFvdM3Ln1BWM0ZQfTPIMHgf8lZtcU0JSxDv
owXLo6P3NL5gViZHfbQdj6ZHxNZ4DLMEaaQRAlKWl42T7de3U4wXeTG2Psxxwdefl2cQRDlpAAfc
ZgxB5qMZD5ucGA+vp8xS/Ri7Q/6kDYUNAyWEGdab/JTyhykSTxTUpV7eph2FKUsKHrPJ73mrFiuI
GpOeN2GJFvF2cq7xH06sGfbw4L/OEeENqmscDPTgiiWNSpfesXDhWK4FFpSpP4l3zzrWmpQSN46v
mzLDJLwyK4ih2A3VTO5dg/Fa4XOpPUWuTMBMsx0Rj7QyIjbgJNEahDJYBwUvyWTaPLHheAZPKhi3
5brI/VHU55WL/JIjVzyJHvgnO6Ip4kjjVdjH2PjXDN943LJc4Bd0bFTSEAtPbNSta9fk2ikq4avB
iBHJv7I+Xkj8SurNFZELYiEoO/07O0VNfgfwM5E/4wDDlmb01EImUAGhnrZmExrjMf8WrAf9GqZd
muiysc5cEFISaRFQsv2m7ZCK/AZC4NaIJ8yZbEKxPK9gdCPZwGfDxBWokHNG3BBGaWtK4XAe1m82
cBNCpP4OKGCYKafQO7cRbIl70QSX0yWlPmkjAJEo0Q5nY7N6oijK8UCJqDR7pifz8jKFpdEyexuc
O3WiZBg2PqSsdgkOrO9stLx3HVOSPaIJfXvjRI5+adztxeAyR+wAr0lO3AGFILps8XRlTq3CaKIB
RegdS6k2k8cSAjIOMykmbmnRsH7TM0hVKrbQNsGeRM7NjKqQJc77EteFskLp07YZC/aZUMAwWX3K
5hWjpRChPCk6l7Mgd/f3Xotx1GcE18Nsxwwf5PpkdQjbp6rRAVdgUe108nLckkVmDhoFmP57ZhPS
juLB2folVeAV5Cmn7MNxwg5kkAH9eIcRodyttBoxRW9e6p91RFl032DfTnIBweZqJJyePKY8RbjQ
xF+mtsKImisN5eKy9h/R9cLmCtURDylnh/kitGaf9dbKA5kwlHgGeOfYEkHjvnsyFCSq3CK9Thhl
JY6LPGcp64kHMi9dkxbnLbgu/5nC8KGkThBLqJD0iPIpvz0s5npwl1pW+jkbmFxjTXTl2LDLRGhA
5ynZNEmopJRJ2DTFBRmBSrII1jtCivdqcmDeJx7WcgneOAfr89YfsnvYFikxQTzF0q3VIofcwicW
myoKGs5wCoxUnFZkwCZ5f04xR3K5dma4tnfHqDhJjBkWq9cU3szcbbDVtlTkfatkcBIYAhlANUi3
I0/vhHdzza6lOn0I2k8LQlfnCwqmFEmXLMr1ocDLlMdSAjrp1GPrR8Gr32P6mXD8sIPwG5NF5Zcy
LmBXk/TjwkqJ74jVDGz0zwiEgbGHJFUCucCsKNGSSO6Jd9LBXkyLN/GBrZZm2dv2++Tj3ZZb4rHH
KFQxDaVVibdBZmoBdQU3VYdJUuBRVlpb9FZ4/RFyCEMqY7uFqyc3PvxpGOL7ABAZ6xvZgJiTSCsj
TW8MNPqaUokfeJWkKl+bAC497Y9xYpfgW5GHGQuDi5IOubI1r3tvAZHruDNgq8sGqoYfq6j86Hsx
QWmwtNIRIsOZYsPjV5CFPQOG125CMOgBJ2MtAoyOl3P807ArxLmxhmLcujwsOIqMq+R00gZ3hk4Q
32Q6QrfmBr3cx0yqiAR/BwaVIk37e9o0ZgfwKUB/FcZAwr+hGRm0RwgxGU9DnAE6cM6GjCTkS8ci
z+lg+A/3PUD8Viqi9e2KBz5dUfhHppJ0aCICMCCoNA3n+dfhHHnDp2Ejk9Fxb3mTdWk0891p1d3p
s5v1TmLRkMEMh5gjLW1F5aqsPsnEYFllQ4vC5TVArLnUpsvXcniwDJgKG3DODRnHNIBIIY4QCJAG
x1yK++SbOD+vscQJaK68lsvguaWbjWgr/wuG3WzOC1iFLGkvmVmoIIPlMxi+nevJXg7gHg2t5p0o
vI1rc6HYN2ZZa9Z2su5uGa8EkqffepwyUobzzP+6xlsx8I/cm1ucSPTTLE7E5ZJBizt25I9YP4/F
5Z9/TMpJst46fzM2FWIdeMvBkF6t5Tg70zuNmxhkHENazihKZ50OjBUrfms6ciu82/9o0WLj+/zb
eo4nA8ri5vCP0pWPIp0/GjTdrhnW8AgRUzt6sxIuq6LOef7gK+Vot9OZKBELonMcbXWVowcR+HPE
PscALemZTLvgTQlbEVHM8xaxYoDdzLc6EkUnqULYTvHh5P4Ov3Nlnrucs0W4JfM8pCFJqEz8eHLM
MF6WPb8GZkowUXAxppVjMbvfdGbFMZ5CfRix4zF33CjuQ3FQo4Z1rOUQ2g0MpuVyUpL7xgM6vbgo
D5PdzLFo/xmAygYrLuGyd2OC/zNHO9ws+W5Fa5IyZZUP3hsean7PTj4xCUSaVn4T5OhVeIVK1nJ1
6ErW876VfOU+Y798nGDhGCRnQ1eWMUMO43Yok+wONhHU6jgg4EZZIwmNY0YiVORML/cz9xJpkcZI
BWnAJ2layATjsPgA40pZIUmslezuBn6puEOZWpcebb/PvZRwK0n4HWiudKq982CZoMlkZodI4II2
PhAZ2kkEik00PB2ZZiCvSUuXqoJKPIyKdB85yd2O4SlQ9kmrXGfpJNGZhZ9wV1hzwG0VexxKcMOb
3UGRwDl4rooeZYyFIjHKwqNF2CV8rT3OdS9RpkB1IpO8B7PASzDGI0XjybX5EWMNf6m2Wz3nzaQn
uAZ1U4eM4q5phpikG8Z2SL5xslHek2uEHKY2cOSIYjaU/g1g2bpj/aHzqymU8ZdW52+ukBSy4AjB
HQXpbRB0BgEH4Zakf3gO72sxHF545FklDlJ6zFCt3iCPns6X+3Wbscz36AXj3X52N6GSsPSR3qaV
+1w2zdo5MzUSKTpRgDAQO1UAI5r5acMLTB02NqX2d5Ykqq6zqLAIwySVZDc4MGsFcyjh0dwji7+Z
HXwHdqa0a7pQeyAOKBD8hwcR7V5NVvajIKDqairYyf8MyYDssJqI2euuOLm0SAxxLoAG01KRJeIk
ityF3uy3NWrZFv1QQSBgC+M7G/UMOjH0XBlXfTSDeZ94j173MizTy/QYQIZ4oIjsTroLW3lTDZXR
a+HXJXCJs242rQW8t7q8mD2v0wRA9kBhMDi87Cgyys7w+h6hP4KL2UBySqhyYAbA9A+fa6bbv1rW
ye5D+PqMXhwtr2h7YMoWvqsT8q9oT7ObJUOFcvLoBTAXDHRu1CU74kGjTaOgDVj0X+O6gC38udt5
sRdiLM+9SYKEYfqWD9KKO1Z+zeCL99G0N4ik0GrjeaJRvA06esWBtnA7t8FFkQZGz/jG2005BQhU
KLuYlvkZHNpG78NUdrfXx1UOrWPEoJa/aSvklKQxAYUEwYicrSj7oM4yj5WxS94IZhEqwGiRbPEd
p6BGE3ipB6iCNGvV4Px9KzatFvEzzFEs0A3A4TY47C3sv+TAf1NGvAC+ENcwk8DGtEchEclLSfvC
cNrrgvHD+8bmSBJAHI+uS/YDvvu46SxkZDLlWCHotTaj3C6ivLGhBkqbLGNqWHoxParoFpN8PXIe
UvY8Z8QU+WulmQxe+8Bb7Rnk0vidM7E4uwgsvECG1fS6VhvbA8PHl7rtwfu7f02+HVpJ7L3Y3+wW
wMHkwDRXwHlKFdKBrvEcFfsxMtgvu4/dBc88iti/GOw7u66rBV+kNnvGo4OWcRH2tWsrGId3gvQE
qmArMxVTquj7pejCSdS62CyXpr4nr+/YrSvX/Ya5YJAo3cyPtK+I9yRBmzaKTn862kYuDzbzF6Ne
mOEUbBxAr/FjXU21k/SQcgzaOSdkNA8WlTlvGkgJ1l1/6/jWz2vEi7iRg7MTUCrJIzmnXvHBjD49
xvGMwahbRkSRmx7Xaxg0OucLiJeRv+gIMGxcUCYIlHqkSL/giqum6UWA2Gsp+DAipVtzta7kyWaU
vlcXe8+H0zTt6UkEOMOSkvzwfbXoYfStA9EwaJc2zp4j+l68G66W1IM7yXh3fz/J3P4pA0DlUGJo
x54fJZ+kismpRIGkxQ23S2qPP1Kekc7jDO/7IZkuJeaR8EEK1R+yUzlhgf5AMYn8nu5BIdXyWWk4
iRz/TRBfLUHeMG1EQL1to7pbNZkXhYig468Wi5pKR5qKT5l++yZHvV3IXzlM0FWxgUybMzTKthtK
Nwqf61pOG8xJkWNTbuxboCjJfdgJ7rpMCCbHF+ISxc3eBhW0/a+Mk6NkW8qx1wkKGn5bgu/Lv82k
tgDqAyREftoPtTF1D5y7AI2EqHRXMHs0+qiI7kZqyFApqkcw8FXfXLVT2i+bboPedU13ZHV1ISeM
uzNEXCPXrzasz0vA9HU8Ves1lxGF/s3OTKpNWK6M2j1JZ9QHBSLTH4TmavXhneDT3JyP+9FXu/UI
uRD7RIsAZaohnZio0XbAqfcpaLbRKdASmCHQxJGGHIqOX3rD/BYdxmuLlJ4hmcYUzXTtKtgAofWZ
oaH2AcfEyiherdr0aSkpog93pc8b0I/GjsmBa3EYCUMVZalBiylD7BF9hl2CK6sevuzZnW4gV3Ij
wJRodwQ5m8mXjsFqgyQJas8pF4JODWBCk4Qzt/JfY1BTetkWr3G7CRP/jM/LnK64OJGFL1oML3mE
YtchY0MoXehSd3yWMvXRyWPjh5WQT7B8xCjpp0NRUhCZ5+ArXvJ8ClMnR3RHw1DiUjYFU9vChOCd
GHCA6e+C5x7mJgp3FzqY4sl3Q43Ix+NU+aJbLa9g6CZauA6MG9gNXHwHKpcBUX6AGx2gUJ4/PLCc
4grMRxy+C3mYIEAkRqrY31twTfR+fCN8MSuh71IzgYJ+zWapZ4o9pZNyCU2XC/IlPEfUcLR7CoIz
5A5IFA0x+vABbfc57CVLibcQej40+rP8TVfjwnX0rfRGov52pdi5uL3Agbg4wwKHcYeJc1wzeY6A
2bxabG42u0NeRAImxgboSgYXUhhQl1OQmzAA2LBO60YRyU6iPBX8+MLoYTJqz07PDmYbkpikgg0o
LC3R+rDjqRGS7QNTcYtXRWGuoiim10USjoEZgkH97dtRfTT5gocgQ1MtpGvVAkQxpBUO1JF+Vn+J
1Fb4/4Z9gBKad0jt6YlzT+z0AQ8h5no0F8h8+NMVqcgru/n9YE7lB0FxX0EO13enF59/iOxC/9I0
Q/9FP5yqGceLOVEF/OESvAFcsIfY8Sjo1vQkHdGn2cGTmS3g1aQL9FxazvZm768eMKrffXNm4qgO
oERTZdHRfWaAnh6DjlAJThTdUJcISUwD/hOzxgsMSaNsOfm9R+tR3bR6BsvtsLpSbIEIffXDGCQC
88AcJPxAFhfv+m7nO24twRCM6wjraE0bXEdH6wEnGKybkHUMnZbiML7Zu4P57bPjwMPe3PtrreJu
m/7Jk+IImO7lkttbUsef7Mf4vYIk8ECrD/hE74L+jOGVo6OqJ/9a37ioAJu0aSfp+/Frpjel+FzE
cH4pkqgO05rAUn453JCxz1hETE3o8pQacoCBHaC0BgAiWXszMcCo8Al00qhlFT1ZANH3V+QAS21d
4qhyc0Ox+Z76hgufSd/nMLVG0zPoMtGstlgvpV5T5fToX6g8U7KTLPwuoiPd3pYZNjM5BnWPEvLG
UkcqT+6YPPw16QiAzoEDqqlTVWCN7AgdpAmKEX5YYzx8uxAIIaV2ozkEPAG+0ZGdCoeZ9i6t/5xR
7pxxFFAqnmEz1aR2TJIS5kad4GBPuUQ63vJoFHDYmqXDR6lwHTYaB+Kyr3c3rWljKRkKzSqzcv6A
FWQ3Cvj6XO96up2Ctp5Q6PIdvT7zC2F3c9IlCVUzs+DZDLTmbOC2L7N/XYqhu/GgowNGd50I+rq+
QgNghAtTCKhgMBLqQz5HJgnOqmMtc3G7ppQf0AzCikedVz4OvExcUC2mJTrarwx6I9iwrH0y0cAz
lvPXVOizWq5MY8okYBLaP+VA92bOHBOALfBpBmOqYffRqFM5TNp9i8Yp1mmguk1oeEIcVYMBkiU1
I+Bo4XvEEatZC/jjOrRFOLBPZklK1d8D01ZNxdAu1hlzI2pqwbm0rwlwTfbzxlH1JqGYpomDNSSH
NY83aQ//qi3DIF1SPeLrxbYZGsxEMDO/IIbiu7ZnsBtr0IxUOUJpYO33h2enAhEtE9q2fJC4clIn
c9/iI7EHcdWa5yr9vjr03tLEBJxYLxiKeZpHFM1JCy35Vgf+I60S7BxSL06VLHEz8dqM+aJ1ShN4
mXeXit6FeCpZ9HRhmIPqDxsr2FB4MRKL6NcP9i3ghAoDcle7OSnYir6D1Iv9JqaPfZ6VxIDdw8Cn
gG9MoWzDCH+59MbNGMu0yXhgEb/7RtdE9RZXEyHGAJrQfiZnkOjb6Ord6dFt93RSeppzpRBG2DWc
QSQX9DWpQbuecgfEcIF5thAWhU99MHPS2UUL+jDsyiNWFyPyN+zYje76VtNRbPqga1xGnMQX1svy
hUZbozywAgzx2HFq7aUL1WyzBhSj2hoXhZ14DyOiSHRO5MTI/HfcJgDQMJEroc9MIWaLhMcnoMMT
GwgSewUubtsNA5cNSB0rcqAwbO8Yecl7AKvenX4Tzwh8cZMnczX5uyd7h1ulfPmV4oPGQcM4xIX4
+9PXYFfwHw7rXiZi6fCA0HS35z7RvdzVOs320CcBEzKLYG8rpg6IkRvnP3j3h9kH6HYI7w9CCeQI
zS5KaZg0Z0dwgi5DUl7SYMJyzoKswF2qh5XbsmD0OmrHFIu4TtdZTMllSLXzFz3sRLFYNLSLXZB0
gZqTjiUV+84fwq0WLKUZeFhsWAcdLsQdDVIhWejhj56uk4jnnyB/LMfpMgCAdIC6YBBcYsoZr+m/
CcZpY30w75OzcSREQPCBkM7igR8flAbhO237h5YBTMLfC6vvruopqKGDmNdCt9Y3hCjBfSaF+3r8
MCEONkU/UecdDZgPG7El3nk6L+H2escRx38lGByBcK2ilN0zMId9Mv+yZmnUwnmfD+r0YWDh59D+
StLziDa2Qe1lc2wFUDG1AYZ9TPGIhYuV0i4oXcIu8BBAMS4VacFjXIPkJX/MAwv0mNL7ME4BE6F0
Rd2B7e2j5AGaBxWQO8SgM90RtJB/hGCS9m8mRI/UJuwFVitgVutahxXF5AIZa5hTFUgYYXPTAUzY
+3YEH5HMQWF0G84qOqy0h0c1xI8BjJ455UqGloF50xAkATqZJ1vnqXDKIgaa6YltFyG5UW5D3xFo
DvNVFlNYooSEWMR9l/OHfJUS5S/Pb5CY2Qm01rqrtQcv5hHTipJEGT/BMOJEkpoRsE+68JzehRma
bZRkUwoB8hpGexsLM4m1yVqiNXccc7e9psd1RtuTMHV8UU/c885sZ1ac6nRlCYN52HLIplSrsO8A
xT0zEc0oqZ0HgYuAigdwKqdmPeQTtqPkzhxkoKjUg0rgcObTEwFo3dkJFHwGbU7RtXNocYtsbHjY
vFIenKjVbFtmrayT5nDNfCCFhC5R945AY9fMcexGCKADuwSKAE0iDvj9r0wcHKjFfuSOX9YIX91z
a91XQ8QnAgNQ/LI8ExYpPrlMs5N88mw4X+dj6x4zwoD+ACyzCJgn/Yi7TMkKl1zgDGSj21lvYmZ8
jbdHTs0OaGs6dTeDGGw4XVlt+CvM+6F/Sl1JPy8nbOfFlZ5Os6A8hPgZMGcv6a0ST2PQE9WKDuuf
nBxVxWblkvubjFTBUxdpCopzUSrSfCPDkmvgFicaOxtusXNaBvrJTdbca+abqQNOh/OAQhbs+Qhf
EXTxxomgGA+Wv6MZOnL7+fxuzhUHbQ0LFU04A6glBdmbbe6oIRbQO4Ngz+oZ08+nU0JRb+SNMOun
UxPuNkAQTAMqTZnhiN7+QKpNDOK+05KzXpLuyTttDUXxGXhtFz/aB8jPb+2ihhTE3W8vEKgYD5WM
kvaHdfldDCf3bQy58TxKPYx8gHmTZh70Q2U0byCsQcuG+oRv98WxLrNmW2f7gl9JTskzcaT5TC8c
Z2PaA3NroIBeDqFNkz487biqAUVvbk/x1l0S0HOW/MfSmTWpqi1B+BcRISoCr8yIiFOr7YvR2G6c
BZnEX3+/6nNjx72nzz62IqxVqyorM2txWXInT4lXMdHkHZDncqC5N1Sl9isqW+Brn1YFxw8dNhJn
4gTRpfXe9neJMzpyXfv2j1lWqx6w+GZSrd3XFC9NkZYNtzXFgl1CMl4CBjNhElKK/axj9RWZHbug
19o6+VbEkqF/bjdpNtZkKoqQO0L9Ea4yzeHoZtG5WnqpmDAE2ZqkaEfukg25MtcchB256gM5YdgE
TQqk0ykg9fTpS/sZvxoIvS1xmaXJrcw5rTHc4rucMxsyXtn5Ggg8WR+UDvkQ3I7gEPQh6k0feAg8
GQk/fpmejkIe1WWDSch41Pe0l7+/+td3TGZUw2Yt/VvSv/LcrwwToe0z/OLpax98UJ52zfPHHWh4
9fdQnlAmYm3QuoM6evADaXAx5kn3QIuUecvEGIN2rd6fPZT5yH4MnPfHw9crPevWpV7yKmZY0kPy
Po1tZHZx2jQ0Iy/jEZivdaaW/s1w7+fgH3jDq5PqPXjg2Kvb5eI1CivmfRiL2z2p2m1u/H5e320R
Xa4enzJ6+gXS5Zc7PKYdKlO3YvDkkDJm8J7xonsHYxlONg6Riw7Ecs+Al3N8NyMw3AdSmhH+UEtj
nfVc/u2TzfjhadoGI4eV6TXzes2iB+EtiwojKmne4vwf7vKR28fxL4eOhDU98fnlaG1U3JZlf25a
l5lMC4Kive3m8EjZ7cdQ+sFgYZDdqsmOEMDAl5jDOmEjMiQlEBK1QgVwpyzhRFBodBIDUs5r0Pff
GTFtAc+LchjJObFa37Ts3lcoxUUMeJpjPAPwe4FeuZMo8xcWV2GoExv+8D7qBOEXkA790w86mC//
A5mA0iSchqiaNA7lH+DSOsKnD4c74WrG0PbzVWL8cPhSvpNXLWj8db+zHmA/eQLOmnIECsH4OXLO
EdwLniUMfOHIpljBQXdKH15XwJwbuqyPtxFj4z5882B9sx53yPuL8vfxe848vZImtAF6lyM8MX2K
Xd7AtNTaVw67/uv3oSRXhuwGgyzNT37PZFnsP3b9du4VPUj/9A0bLTaK9aXMMetGcadvFbicGE7F
xeDbGGFaV4Y8/opqgpCHx95lUj5n3Svd6qSjCuHBy2GcoTVmjkUAWWdOCR8T7rba8oyqQ6Zg9KEN
V4BgKKYRrOsumpouhW/8jVaYPvUvbCsqSQES0iZ5eMYaMLReg4/0rfJfc6DhsGOCC2rNNSImO2b+
J0XwxyVNZQSo0Dj7qNb83sujp47Ehjkd/4Rf/OzIATimIKjQgKQhQhmS1nPKQXrLoCRfKUT6ZIHb
GSsVliHmVhT+knAwkU0GORglvAdyHOoiCEwr8s4jYeewJykwnzxEtfEyiTrhLfHwZLUfKdkZcYsZ
UxW0qXsx4YFqXhLTI2nXHj52wKUm+eVnEz4aQq0R9p9ffejFAuyeEqrE3cUZIiYnmpv0GKQsIUwT
4msnx7KAOGqrHGbUS4xizL3bKNEqq2tdyoDeVwrFr969DcpvR9kw02qasWb4psnpwbwKuON+306u
0QNyyQcSB73DBFb6LjZ+Ht59B0Cl6hR75PVUVKv3UtsIufQCM4dfSvJlhVrTqkhtyyIqSIhZtEwU
hu4hw9dpWiSjfxqQfywjO2KYRyCk4KXX+WXJ2z05/rtpDDZH4+BEuUfPvyiI//UXN+mE246VZyRc
BWSHD5hEU/s0I2lMAh5rCKaI62qPsnKWPqe0ndC97f3THt375JVF+nXSijNy0N2dM+RPUYFFlLSj
RZvPqgHcRJykkK+YtG5kROcL5gXKFSFRr5QFQ8vsxMN+THo5ekFy2N/RfRBp8DP69LwLs2cyB5P2
f2Cu262KkmD1xnljPVw34X0B3+nkXMgbZY4ShMBksHwyyZSlORaCcWurS8Drf230u7efEL9xbgOr
QYTyB/pTU7K2D73cLtCG+BfB8To7ZnPVCiIb3ZIJG1swLhpCGLHAN9l2YxitG2mBQUKxe4KqaZ5i
hiObmpVkRmrrFqtaK00fsxqwYNr0nd12j+sWqZdkf3HG5cXSk4bxvVIhRG+VROfiRzEIexXP/0W/
ZkCqGD9/YGjhuslUih+cbMBzrd/1GqZv70V6XSFMwGBo3omicP77J5+Shj4JE01/KC3qjTJ0l1At
4rDA2FzyuK0MphIFUjVBJQQyTiZporfxkCWzUfklqIy7OA29N8UIO4nGDfGSVc8SQ9ov8IRMdsdZ
myEOGRUjRV8IoJYmxULzQDvKn2E+e93pD8Mjtas3pTHtBYgwCABAPxuRIjE/kdG+7DneNkVlchXC
2y4V3m/3dYG2CH94Bf82TL24ptpnSgLQsidDvGAz3pLnfycOU8pBVnhjfbllLjHHSs8lmT4zDZY5
JhpbXQXXo07syexOMvg7rIBBtLrjPEK1lyKRWKHl8cyo/kpbCPZSKpKKgSQvBim9uM4PrwGAyD+2
ChCOtzC+FyuGEgjosfBHv7yLt2LkHF8F0COBfL646qx+6PmyLvpsq5RnvACsOLIezIPJpmTVS6Ej
sMde9Z7PyRnYRuC1cgc/gbYUoMzRLK1HegTekMEbPIge23wf+oeZCx0GJ2vBq2GAuOedCjErofxb
GBMysYGD/DIR+AG91Q8tnhvTv8ABGWb3RxOkOyPdTxYbIrK5rMnOpTak8t47wxwUUkRJgizGV05k
91xMa5S357ic0tUz4k84GHKaeLnuP4cQwwgkCUesYKsESkBBDQcu7+R1+JgpPomv5jLd+obL8PdX
5yHg/ipoaNy95shsDlwHJj52N+U56n43ytcwwcHmYTAyxwM4Qr8orsM8L2BlQ5pyrEh7IStEiqsT
d0+zw5CCBgjm7cUM7jtbjCgJF68opIziZdiE5wGe3wy7dydHc+HD9TkCxJLCCBWH7IKh2JRIlOpn
5KgsFQAYDv4QUhHfZ3F2rWM1nv3/6/1x1usfXg87CaBtaAleJXKJ3g6Cu9f6CRZ0vwmssEei7R2I
RzQLeZtB55CDg8ZRBU0wjram4AahAHEk6CSv1OX2fUvSgwyK/Yp+KPRf0AmnQB5YhC5ujH4hQfF2
sZbEZGZgMCAZAKwej2lbuJBKSbKraMEAc5+tWAsTddf/d6M1FEfakqSI3H519bl51MZAYGxY3g01
zl/WxVemBgPKArTQ0UD9BUU0gBHsOhRWJPOwZpGTfBwmMO7OU6J3zNH+ogKD6CNHEFP04ny148ZV
KNcVJtm+kbVP+xROwGtDuCoLjs0gG1OfQWVE6uA1M7oUY3hhX9TNLbvpM51NqMNhnfVpml5gM9DE
GRUB9dzFOpzwFEaLzSN6zv8yNT0IGQLM+c+OodZHM4Z82/prLg03gfPLoIjY+Ee3gouTEo0DPQzL
XQJk6kPrMiyZAOH6GxAe1ldSv+1BkCJIo6c8RukziuGf05ojPBLf+1YinTAGAVOmQbtx/cl5BhA8
TPzZELA1O6LvMZ5AAczwHEBtogZbsc/+2gWaxfwpgnvJscdw8wuOEquGgeFHFescCym7yW78E3TC
YMB1hpPp8kuuSJtxS0ve8GM2KNXXZ4HTCRBTmLx+uZoupiwr7LRYpJKtDlI2oWL5/odiMSECCMF2
dR7RKXvQSgAmgZ3lLI7vOQAPo9fTBPTZOmrAqDwbCP6EmeNKEi1Z3CCriSd9akkyVouFyV48bfbB
I1AIpwKt0NV4OSj0nCLG7NApvZIIiY6jpmfP0erqRNy3jNMiJOn2dVyFMIhoPvZ97IkDfM5QDZIK
eUNf5lcDok/fQRVgbztufRimgTEufrJF989MRnPPvNnPEfNTb7P9v+viOv1sLxOMqlfKRJnc06cY
DbAh/FtcBKfJ53s4fznMpvWH4ywwkx4D8u4hXnKBhkYTyZMJMNKXvHXHEBv/5nFyT3GYtfMJVSgj
cR8URzrjI0d+DXnk5oxweUZ6bZ9kxjj+lMsB9512Ccq3Pv/EYNKN6Sp4ut/w259IZ8at6J9gDWDa
4UDagsCVMXTk4/I0Mo6mi/MCGaXYc97M3cTq+F+NKDlbqE6LsuMsbl+4KwPbuv++Xlx+32XqrzWT
CVmbOvwxGQqVuQ/xHZwMv+r4zhE+4HxUacpdPDXSo2xu2pXdj74NZ0DG+Q7eAQciwO4AljBHPZ0y
iNRrPel15NcV0iNXd4I31QzuLbPzv0HY9xX6VlOmdno30MSXo4bndQ+l7U0KxEtgAjbn/sjvu+e5
4lImM7fdGOecjrflO3r6nfv28KCkSy5lBu6r0X33XlZ82RgGBh1bRKMUnQNKhRDNNUl3Fh4F/8Gl
BecLRLPsLyHJqIC3SF34ctWkYjEhImLHAnedycfa8XW95xrA3GmgB+h5YOvPmuAVqXx/mRL98TEE
c7Ix6zZSgJEBBVh55znAHi+3IPoxBRa+AMRILCI45lVKCwlN8JVpW3DC4r9yZaIVjHyfTe5UnJ49
APLDm9PdJLrQB2JUky0tJShlDpzUQINCKacVMDZ/j0eedD99v3I5Z/qsDIXDzeC3Mt5ZxXP5yTu/
I4Khn/nfIwdDo7CkxriOS5h1D8B4rsXwP04TqcBCTx+6cAT9etyCVNYu0jjep2dLgkdGzxXe3Wsw
nPchaN39g6wUNbh5TBywTfYnuKMMv7UBVplp6+i8ZuC9RH32nFaTYmr8M+3rhCmZYe2d4UqWVBpq
ZNr612n6DItJh1UTV5g8w5qfN/naus7w4fEGCEh5PSTo6YPVm2GzTJZqm/6TaUjcITf3Lz7OANbV
h7faOdXXCyKyFn/G4rSGG5itEZmJNNMlTAdbTxpvreG+/Rjnvh7eYR0wlwuvhcIZOe4AYR2gmovZ
d8RnOXg3OeLAQHPc7nmdc8LTwPTvIRxjV59/xmY8TM7hm+kmoqfM+KP6FRjjuPbE/vqwSmlROPJ8
wcSYqsDao0dVOz9MrvS+uSH8GePZ8vUN15c/Lc+59LIQ/wVuUc1nk7M6pn1JTsQTHh6pgcjKLzwN
wdkuzmEQMJqTxZXJZKANlSw9ZrYNNT62YT341bQOabiABWHbzZLIOETlV6k1QVFL5+vwMwQSXzxt
mm50bQo4ZEAtJFjOnk/hvtozxVpVHMA2fgMuL+b2f+wjkliAF6zFCcibn3HndR69TWtT+CXDm9ca
8fzGGzb2EQScwpnoXlLA045iYygs6crdlHwnzK2pMrlBBRAB6Zg9IwTywF7uoqA0hiJ+/7tPM7ga
WNiQw0FdLfBJMvnOfJiPZIxbIsKf0h3xTWkjohAbWOu3hyTRXmnJLZQZjxCjnW0NAaeEeTHkE2Tj
Ajrzi1LVQoLibQCDHanQWv52G/W9JcUaqSU9d8B1/mvhPxwsNL397OqP2PJ9VOG5aywZKAG3UdQf
JWfelVvVEkguPEcBgw/nmCbTrHRu68u6xd6SGgIj4Y+XuTTgAeicVUJcpyEf+lB+nXRlwPamlfBy
f3giPcIEilLoIVfWM1NiWzyn/paI2CR99VgLCm+5dw7QYawZz8A+GixZEh4OmMkPg/SOlXW4kgPC
WSQ0/72W7hz7anMlPeOTZUTy+b/v+nFSOUzwxLPgS38vRRIma5fRLIcjYYrsRyqOtzAe4cfwA9Ub
kLBsUxWlgLyZwipvWb93Zwb6gaEVzHrrBxY+P765O4KX8WtMoaOGRD3Gp++J7gzaBFNixCBLS4pO
pKQfMA3ecsgviUXmCFyYChmQjufBJ/lUeme3CcTKlcwAbGTIBpCzS0o4BiTyENgocJVoJroyKxY7
W2IP63B8j1UCqQh8C3oosFLgglB7nTyAEKv1s/E+rFhsJnGGk4ULyDGyBvy2D8IzeuGQTB+OJSY3
6IBp688/Brn8ffG717L9VPsZVu57XI2zST80Vtp0sBgOKMH2q1e0/+0pKGXMKRXkhW0QXON7/InU
yLrv1ICyY174PIRxDkpTfg0Ymj4uv9rWrb9yCA+vpIuf4y7OYd0REwjqD0+LSh/HhiiLMKNeXIMm
fK3uiyzIV2QiUw0iUTNpQjWQfuh+Vm1G1KDf11ifZl8a9PHHZj95Rb3ZcKaQTPTHYklECWPPcLGz
vq4+xwjHV+0XtNbkMTI5IDKnMibm5nDM0Cq30j+eE4fdnUBlstg4zgRGMFgRd1Jh0RyyU6BCdPYv
a5PVe7YlsaENRteW4XeQRa4+xSdsUA5tZ+CkZ/fwLeJgaL5E/qXCDu+7otfq3DXcFh5byR0QIOAF
9ANMzifIGyM3EFCA6Rdp4XOmcgEj+4ha+PCD+Q7X//NiIByXBqBJqEVZ5pwD5G6caxBMuH4S1i6G
cMfx0/KgIUbxaxfyNkq1njORJbs6SpEjXjgc8wJtXIWr4n8fyAcoLIE815hvYFwiGw+MEY8uVtYX
K5FfYsgBlzopOXF0XgC2xB90T/PdobFSWeBUjoQoCmGuvc8aI6VGnykRWEAHtvTxuBKMsmGljU/W
hOfmyXIY4q0iliwS0qhjxJL2wHCkP6YJ1eNwzGYKSae50VQpNJj+QoJI6LjZLTuWLIhGePDGN1FO
0Zq0idY6HVHZSQWpwemXz0H9rvOKj6vazJnrnCt+aRLI4U9xsFD6UCL3EuZZ3cklu6S/PG2q6Ewy
MiKSIRib1z55ZQDtxddYV7KeHp6+GSFbw58dv3kmsePTSkLHTjN4IpLmCHshQclMxao6v0p45frO
DG7IZJID3xv1rFPAaCAKjP+0YuMbxD+JVvvxOdZdrDatH4wUt6gkSeA8HHo88nruNj1Dl/XHwz65
QLcQBCM5Cof+BcBEIvk3KSOSVzYH1R4B3juxoop4yOp58YwK3gUWg2d873nAHLqNZ9hM6bVe3nBK
geLSxyOGYM3sXJlJQ33Okn/bhqdPjTAPbiRDh7R0B6DvClzKgmA2YqAsIgoOOgIcK6+Jet/V5nS1
B0jnic+nsVkKJabjlE8Gafmlkxkm/B89r5oIynK0b8xZtzpC8NDqU48JkE1TkdqOzdJz2i/hgbyZ
PeaWb/tK72vYBtqmxyqHSzea0oAuXECJs9tpnKzn3FY43BR+7GMLB87QTEea05kqZuzft8d8cEUm
skcIIaJaM5t0H39UX71PeL9HGcR/s50O6uWZxXLeNgDH+p52mve8hcqepJc3Hp6PjzzcX528nbbF
4mLSz6qXXQya9vERGhhZqKSvnpN95sMm8XQ93n/G7X5ypxS7RQ/sFN6B8Vm10zonIWB2BpNZ7Rf1
IznaaTXYe72Sdl4rnSwTIn+2uo3WIxxBX7/7W/Dah5dmXI+8ezO5nJ32Ph6poVJ8337VvmUylKOY
FspUPbla7bcPNwtuoNVdNBx5FWlEn4nuEZi1Kmdptyt3nxXSqtvQVjOOI1pOEQS1LqbsGNDUdD5s
XI2zT9fc2tgalFdq8nHKW3Bd8G5eew1HvfCZM+Rt+qKvWj/cpwoUpCQ0cxBzUV/RL8nD1zCjXxnu
Eal/lpp36TFnhlKCe3vKk9a9G9uLvlC7SK/HOZR+JYHhcyMHM/1bFRi4j1nVlR1yenhq6dOj7LBM
bQlUt69yMP44r3K12xt2v8DpWN9W6mygHVUEDwVo/Q3t//VNpHvNrxr1yqPntv2xWcxHz2lP9cv+
avAKP30Qitt+rCrezUwqxasyt65g9b63PRhJTZgzvxbJ878P5CgWrtWHWnzC2xnjM8Lq0xfnWvzi
4SL5X9CwnAG+fthdCN64jXLHCQgz2BszbJVerV3iomiPl8tfZfVbuGuU9wFFXPJaaSRvlkc3FGoL
uRcGUt4cyvDXMgD8RoBLioGeOoLe+toqo0AmSUhWWdL6gquabJkdAR0LJCvGCiYaWJH4MfOhcLAX
gNAB2FBEpBeYFshYTbZAxhwQsxs9UdAQZo58hVc/RAoWJeKHhEBcvIHixBNI+nIgFgdnBrdY1zEu
IAhxYqY+mUBtL+fXoTTA3+Dpbp33yYFEccIzzJ7jg0Z30vFyj6eIggyQlT5Aza2Br0m7oiUTFkMd
cu/tA6XHy5sPBvzd2viKYqyWQmsf+JL5gzeiiW39/rHbCWtk4Q8tH0Nsl6wRJswKeBwDpBlgYowT
Ee4X0uZ4rMQpCVCTV3obDqMFvCgn7du5OKdc4Z1vnm8yeLBnzIP4j6CEaMMUe4ElwedlH4DeQIsK
iJ6EIGmXkrP97NopaeV9uubJ4tm/nPd21BLQ52kCF2MBmbj5FOF0aHev79s3CL/c8L8uDqwTF3bf
YyUCNfClIWZU0IPgkQBcsRkHHlC/ZPvDOUDoMoZGuxWGNXTtBLW+ZPndfI2IGOzTFcnFAdYEiT5d
wL2DPs3suUcArwyWD3TFhDbgDjFNtOMs8sL+kBP/Q3uYG8XRfN/y4TT7AFgpgQt7S8MROZ7Jpz9m
OHNdIEtF9GfAPaItHD8hQ6FsiB0P7N2Dnyc4WuY/tzLWejHT4KAp883IUr42N0vGHILcKOvh6uAP
k8l3Hxv8fZDfLaRpE23K0ElEs+S26hxHV6zCycKExmYsIcfNICn6/RRXaAvPYJdTHH0qCUS7tKeX
h7tf+ptuNoPZMdSQF0BuZ7L24w4NV2VQiF08QQ2APYEhGu8l5MLwKquWPKN3QTiMez7YKoUhrccV
fzls7aYGUd1/swbk8Ib+jOlpa1UpQYSJI3QAm4+Dnw6wtk5hKvSZ8xyGJ6cuKuZKtSGAcdMt4aG+
VNIgkFFX4aWSgqL0cV8vGjecgvXXU2OGkA/ofPP+f6RZsPnppXZdz4YLAY+Ok76FsWAXd1qC7/g+
V6rosbxdPOUzyRMQpJWu2C/FIQuE8OzibEPd+HJfHVG28Gjb89doj4bgCoX7hj8PaApbAiXbOe2p
oWaGNOyG9qOA0Hwf75ENW4PG3l1uk7MR3b5HP83LrReX7/Ic72o0pAhtHidqGL2xi3OgUEL/aJgH
p7xHvveH2byvLFUGbjoDiAJmWGZePyfDf6jTHr1FSz+5j9GvUm9hBLTUy9ZADygX/5n4UeVSZJ7h
W+sDqmwdKYYMeXueYKKi2ai930vcwpC2IOJmXvSLn446sIdipIRMLP5AQDhHT2InA37YEx+6PwMo
oxA2gFnDFB4ozW0eUmnJ2A+lAzUqpGsUo6uDC223Miwln8S0MFLo5UD+fwtiZ3Qwx6C/ekDR5R3t
TUoZt/OQHZFxG7PyzX679qnCwtmZBNid1H1rc/o3O8pA+M8evI1lB9QIoZ5dqkr+A6lT4sxqxeD4
GuA1C6/jS9J/r4wWBlZ9m90Lj+Sk/xlD67kmZ8yBi5/aRzCgWjl6wxvyth6G/2ZwR+uHR9hppe4R
wMKaPUDZ6bsa5ppXM3pW60sdnkZr8/WdG9T59aF7O8oZTEZNzCIhkTBZtTjzNovqs8xLZ5RHnNUf
3OvdPg7kOocQOvz+2hiuMtLbImkmA68Z5K5ajx/8G7utmJaDeUW5ZARZHt0af8/Ra580vGhVpstU
23NBQew15wVNqvCyIjqeF9q9tIfFegi5Y6ss9/GFnsiyOTzXomBEY0Ddg1YET6g4JwTvYw1frlug
MMqrs8r11sB3zxlSf0tPge7qRVCR0bzeo+6LyzW04zXECfg8K9oszaFyouq7N62+h3GVx7kZl1rE
qBkUKLQi6n/omhmEojqQBZvaHyHaB4DRYQmqKZDqwOnIqt33rzZ58/dVSHpR1AsRyIgBlk4JPyKM
QO2ay+Jqp+kVuo94Af2NQXyiuaygCkEwZMyXCJ1oG3Eq0n28bLrx1hQJzo5yaU8O5cIiERYKvQ6K
BrqywiniUEXkMR8s4SDazsdjbdI3Fqg2gPOJtjglbbvQ5jIFeqB3q005oenEstUhOWMiQGGxWayk
ekIVrUQrSZBZ+p70oIUAK6rPZkNgWA4MyG08AAK/4W9rGg+Nc1lVkxwgcKtRQRBOGGGMNAjkqOBV
5TS553ZKn3UhDVNRWgwCjWhIc65H51O6KHQH6Ha8mMxy7KZ0ZofsBNIGir05JzBPgbwC8Gu81vs2
fkzXKT2fdhzTzN7G+691b/wfFNAXQ6naJVeA2dtOwO9Rr92wLtGQv86hIrB0aJgIC1WUKnoABffj
mAyPdVNMG5N4P+9s5iPAymE97tKEogIsIpDvoh104kirAhY/NXC4QULKsiYxEjZJ0sMS5rvgpZyN
VZ/THgbXdyq6LLErGOzBIMMVVQrjF+RgYbgWi0hMXP675W/oMWx34BJkupQNQCGgAJR83foFXwq1
m3zGDW4Y8D2FOnyoy9A+icxIwUcgJesQQVFqRklarWD2JoMNZxXmifb1CARj6akYsfUBtZLkysoE
xRW2A4kFSBdKoh1nFbwzsp1d+UMXf9wDa43pWlndDxu5/jC/k9iL98/IirOf9XZ/xOCD6KyL0hLq
/JQvS/vyHRWMoKDr6RygXS4PBjNd5WiV3OPMWqOg5ECgrhUjkSFj8mCp4WuGISiG8PT6K4uR0RkV
HecfyWu9hm3nkWhxhO5nfxQdLqx/HAqPFfxYvNMS5AHQJCtqAEuYGiLsOwfddFDydW5nRK2jD7pP
/HIv3OwcsBNVCJks+n5SJ1mSKVoJ9gVO7DbhrG97LURgDKmwzMONDEOCU2JCNtizY04qv0cnnLCW
crOI6dgmb46rHtRjlKgk00nxAk85B3cqdExupnmLYVfP5tbtUGARLm7Ls0vZh9uMtLbpN6lUb+5I
1A0maeiZjmaKh0znZiRhJ1GLZfhowq/m+KOfJR4RSBL+jgc18ljDNDU9+DXCvUAjQ3+iP4ZBUspe
g6OHWI51xsKQJifRQmHJwU+8FqyY+7yELurcIGZcjzwqurOYB7HoCcer3ogmtPGTDj821zNwyA4e
HhsTFM1j0d0CklrKTPLmd8iRIvsVqCDsa6x1hUTxsgRJ4Ohy2euCzfMAPmcRcqhgrKsmJWnG1E3+
dcgus5tfUTjxbuL4Ie+KSzYe77bxw9p/Newzr13wI2dHvdY8DZ3GDzU9ZCmkprKAuP1yq0g/YFqI
Y2546P05eHD7UrJYwbPO8Mf2OoFR0q/CD2Gkge0vUFWwDdCBxTBoIvY1+x8ajbIdPfyd5qW3twdX
HT2F0+aTlfFdA2PGdPMWJ28PhkLvnPXULIcgVfIUxHCgJDRsRzvApZfX2m8KLZmAtpM0Hq2cZNZE
oDR9hXTj4Vn1OaV0AOKYb7MSLifcyJ3pASZx5Wm4QqFBtvnGDiZrZEIrc0ik1TK4Y55xixcwuxle
DUOMfBQ6cXusljRBOWPtnQ6TXkMqDGUsImnhA0SDBsAszoF9mPghd3/EVd+Dvs1JBdKEg+uW14EH
8tXIEsXVtsywxoGsfqtIyDzQTcBBHT2c5i6AW33LHkXM9aHL0k8OZ3gbwk2Fz76ZXBGD08xSlUk2
wUnHV4YxaXVfYS3nzfou4z4D/Q25Z9QyCYdvC13xTV5rQPm3hp8tOhl0QBQiZNLdKXjTgdTHYd5z
+oSvvUfZwsVdZdHSCHSxRdY9dS9mDY7utSMPRrCmOAmKSlwEVPIquNuZaxpzhs+edzAlbvVUoZn7
cfJhMAADu/rF1637JWxHJdvsWKWL3vfR/MGBjwYzvWu7PtQCnzeu2sPq5/MPER2zNOKbnlsmaCE8
04wbZNqPDQJA+quBMm0C9A++tkmNoymo7X1EOq4qdk7GDWXHuqUj54m77cXpktnGjCennwvtidrO
7l490S+h+5nPjlfSyQfnMGcxzjazLjncS0QGZ/twYsgGMlLAMBSw9vC4Lt19Z38O2xf9ofzt3Rk4
/XtPRzIfEWowS2IHXwnTtTsoHDkl10A37cOYVj8zXJwn/8jom0Z8Ti6KDa/oyQKhohmrmwz2pw6n
DQ5qN5rhnicPh02HtRVgKF/nOm1PQW2wze0HEveLFvazsMqhPZ7th9c7Xk4Tde+daUtpQv7JuZWM
vQAM3K/zXzlqe9RM7EDOcmX59t7bZwnZkNTm339ehfTS0NWNh+PL2YWsfUGg6H8mhLX2SBEFjSDt
Ym0Dsihfi10Ln5VYHGoBn5SxW933CiIkKSx/rUO7LeNLM9OnauMMppfkKicdD990dcLJF3UyEQWr
OUDnE3kDRF7v9tuE75DBuTRL0iuzTLz3RjrHWcG7dT/ngAMammBaw+FoOFVIlAGm23jFnSp3o+Ng
IjcfvyVyde8a3DOPQ7ExLG0QgHt+tC8D+uuSs3qTM1bS38/yYYgnQzG+lE4zy06hcZv14iEh9jlX
lFXVTonNhGADg4QSahVAX7V6qzNdSUD5tMOzsz5Ls+c9XeOr52drFVMSu5kAqU0ey+vx8YoI2n06
qiC/XRGabwuPa4poTFbY7WkxHr4dY13BG2ices6Rq54sZE6CijcbUjzwdGQG6BZOy0EEBu1WEQFp
PzvHkoFyJOrs3n0wO+aUvuevjIaI8GptM8LkkXSZ+o1AQz/3++KZ09E3D+lN2+jqml7Os1hBLiBM
w6AwWRd4Df6o9OEJp97adErkw9Jtg9hLdsaxwR9SX+FkPujI3aXHBQhOJhQrixGsB7mwvTOiJaSx
Le9cIpEAS+rpJ7gieCjnfMPJZ9LDB1sci+hpklbAFZbgjuyPoMOX36kb0GhiDrAyNBENHdvpwJuP
YQz9MeR3a9GWPUKKIUSGrEq8nCkKbV9gkAzWzggp6HFTezQJzjRo8IB6c0KIF5Vir3DeBmen+uTC
TFAHEAJ7RPxNkexP1ngOtHScCZWBMEOpHP6DxKixKRr4ytLNHHDTJcZWMhlrfBSEgQ1p3X5NmsYF
PJGTLa7IMgmtpYzWJ7SVaKc5j9Vt9aE1sAKYdXh80i2iSZHDCS99+L1+X8ppEkh7IQ1KObDFTIek
iCMxEWMDMjf7SM/fH6Bf3YcAQVwQBrxAGkRqDi3ANekvkh1UNhx35Tg8c9nKE8IKPiYeyqIFWqjx
GVvnR/QIMiKBbeo2/iColVtvRENVdXrJwO+2++Vl2k4Mr1n0nRMq1FUd1skAIuukB2wDtzQcABn9
MxKNUy0stsrXffJB8V9b3fYconHxlXXrdBO68H6xuXp9uh6o55BIwrSAdvKGFLGBcdPYC6H7NdRD
tBW4azJagNOU+tRewU6w/fyncg8jtNg8s/UZTlQDd2ngURryeppl9n6pMkSRaU/Ox39RnfHpBShT
7VZO410myRtnCIMOi7BRsbGBau6dJvR+DsW/+0+Nl2XNOD+QT57TefoeMM0kZ29vte1z2vBwABqk
DcNyKSCJMTyQIURO9gWuxRlXfA0itBZp6ZvShoHTMz8laI3YZM8jjXZ+OTTAh+esPLJRGnBCln9K
O4yHYkw+/pPLxeSrGQulxmBjyWNv8RNZI1FM8dRD1XnkMcWjAwf+CfcwJukUe+aSDZPTT77ueWWI
NMDve0JhoUmouer4CgmDRjxpT4rLKuoJHSj8yQClBV2xSRa0/7pxn7INoAbjO68Je2vTo/QZrj+T
0dt5h6Jl2uBncBzCyPIvCYbPpEUtk3avv/nPxzWCy7gf4UhFi+yFKYI4NgosC9ZMW4wMcrzHFx7A
YMh6lAFpDeO+7A5a3i0cwfahzarLLvNQZgWP6GxXUR410fvCbiSKtKI6ho8M7FKC/J5dchZOiS3l
eusfP+RzUS/cB7fV8GVtsV9ixAUiLYh82cMhUYHftYf983TNLVZFrd/tJ7cHWtzuHfa+Mt02jXF2
c59cWSJ6a32VnaNP53R8ouoBsIA7Fkf6YJ8KR9pQRwQYtKgS+OwbTJciPnnSHpTRSXhdhMJf+quq
fQPk8xrT6D7SVDvjowwyyGF+8bTNLXktzzAikaG8Nw9iBEoOR+HYm4H6uAiA6dVyXAu13dfiXgL1
YfyZNyw32rjVWJ1WwSh8BdJaP8rrEiK9NYHUo/kHLiIRGtChwn0RcoCPsSJUIFqGsM3sDzyQDk4F
U9RgRbwhLD3hIj4YnvsjTCQyLn3ejOkdRzWhjyyZN8ALUiwETCgRirR3Yanc/SJmeRHuSAfFzVza
k4cZORcd31kuPny1x0xMokEWzmAfOQ1a4Zf9jbJsxvHJXSCTp+1uOIxAZexdhHWAUGsukFal53qM
cwc3r/C+5iwEDaRFNhmJWxcj3phFgpCC1GVxWwkxUaN5QdpkrVUKJoX4C6pApJScmqkkFuzWO2ir
TdgAWuWhzErOKfDfuRRQMkTMT7nRrB/ogzCQ7rRBCLAH6lzUSvNuTFUyeUxuYQ4XsfNJkaYEdugv
BhQeVUhmve9Gh0ZGrIXNd1pSz+IfBIOFUUV2FxnTprV6i8rTkuyf5pgrEJbpefeOhu550eKYqzr9
l4eV1+tg2MDb/vztyQAYDl2OH6GyMFmX7Yv8638knddy8lgWhZ+IKmWJW+VENsG+UQE2iCCBEkI8
fX/n76qZaY/bNiAdnbP32isEEkQPHEQSikP/IPjef6Kh4iEW4wuyIODTEaTEEShzVKLqhzzKQJmB
t+D3qMDbbhFDyvqwFuHfcVDlTnswPSYFOMGarK9n+JQhSohdifIpMBOsh+Dp0VdV3stF4RKW8zZV
j5cpPFaKCSIwT/eU+az0Y3nZ0nKK7XMibhBEFxuRpPP7nvSEm9nhNQFHdSvm7lcYMIK6eY2ZKcGj
w9cXQ6ZyTQxbvKi5BAambAMxjzeZaMMmGbnKdJyO8bnWpubXwDkfQZMJsTyb1MEoXiFW40IztCgn
D598CD8PCpd8NmYXT17gahu+4N2dSbWgSneyxGLstx4R6Faka4tpxl5xVWIl6HUgI9w9i2dDnuRh
7awH9xoW7uDG8lpy35D4DB/WFE7WqeI3aQVJ5/yVL1V2XPZgXo1sI6hGkgvkHjT+EbIhOWzrR/QK
Lv4NsJxRJukV4qPfJ098zZxnVEZS/Dq+AcmZvjobCz4KjcSpxbWo8Z47Ocon7ZUx4QMiz2zk6vMr
wa1ZYV9W0uEaD+FtRqh2QqgMVzKf5ME4Ek7l+aKe3P/qvycv/P67+HdP9a7kY4+Q2cFD5Q20BD1m
Htc2RO/JE7gmnWahgkce+U1sIK5Eng/o6BgJq0z74QccKYMP3Y+2bufnRA/ldJhmcTl/RWJDfEyN
2IrNnbnDCB+gksfbN1NmOGCpg/f81fYg5J/oEuLJjZgE6mHucK4YFaa9l0Tb3I/tij15CpYLpl7P
BcOWOshR9h37wZfE8PQa4bkXmTtp0xFU5uXxNdZCaL9OHtfOZ9JOKx/O5yiuY/NPyzFNGb7KxTNW
0uKJzIHsuNvuPa3jdnkPGRB3qyzRiWOwr6Hmn+efzSgen67c29x+Ta/e3rBZCT5j5VdQT2KWiLE6
Vmy4HUxIWvsFu3eshu9FmYhqKbPve2xcHmnL3jBVUgYn2FhVkTypF+Xi9dP+GOHz4SgcrLdvGYov
+2G5sxhA0bEQ9hzWi5whMWcmq/BgnqM7nTQCYCKO/kgQJ1LKwJQGTO+wvrgN/RF5pKTIuPXkeY6U
Q7suFx9MH8kRHtzRiYZ/rnrWoTw7Bp0x8ka4A4vHrJxkatiD0DwQFbvyvAOaWErLKrwGDYNy3s1u
zMx8FDwdy3uEY2zyz0uiZphKHkZ+5WU/lw3SZYGg6Ql4E4QR2tamEvV6v6a9VP7wkpQP9Xy8ZTKG
SvrxM8rcDnce4ESIzASZYl7zU4CkvaOxtv6028fwbSFezFPlilaaeEkI0znQ+5pxoLS+s0x312MP
d8LOd1WM8ZTxN4AxpMimOZBnGkALzzMnHKMt+8yY5qtbfFk3tzBJKHSMswP4bu1ZvkQlsKYze4BN
SnA4ldPTHsHeklA69QFvXvvLj/mRv9r9GLQCxK3daBv5dX4ck3wDVNxmMVr7DLvRKb2kAtmda3sm
jsWVJi8j6iofQPmWSI1N4cQ/1yxo+mhKNbjPnP0ijNdl6qPANN1lGzXlT7e/7y9a5R6zqdeK3xym
Y14WpfLe2pgY44xBOdWUgWD5i3SuzQOaz1ekfTz+Mv++gTAnCqFb2ASgB3hSsPPkIFqmZQv6zOKd
GO6dComA9am5Hg1Qh0CV9AJ+YQradIjgA4EJJWjvRUM49p6Jub5F9hFyIQSsyW1CvUUFxmjUho9C
+Uh1UqO8uK3hS4aIIOBfHr7ofTSb0f9lvsWiJKVAE4ROZo2MF5ZZyHFp70toXoLILEhOoLwvRnJU
zlqPPeH5j4KLKmWNAx80x8ylUfPnln3EUZR6AJGtV4eXiYIrr+npS2rwYC6qS51mmgYIKMxyIQlA
wHTnUqRwzGc+BCjTubODkdXljfAbF4TZ+RxcnjIbLwRodaJJ/qtDqeQ013BDgEVIMUJBPuW59sYe
tY7BS44gK97wzx1T56mc9WvOef8WCCuh5IGTSL3FvDfkDMVlUfRcFL34Im0FbPEiLUBQtm5Yi9Ec
ix5A9A3GN4AV7Cwrqrf14U3xS8uMf0HyZ7iZT1iBu307yrFzc0Z3ccUMv97kS4mExC81Lr4GipNN
vacJoP3q3W/Fjnu3i8RJhEmCB9TltUEd1LghQ2vROZIyTHuv+0c6muAXpUFnJrshJCLzxS+MP9QY
bQDkm5zh3kKX1RMZNMN7uIVPpCuehn4+OV24Xe4dFbfzXrcTtpOfltY1KGM8GewhGmPb9ZWHAC7J
EGFnETyIkHoQnMlrDBHQh6vDuFEQppCGBYvI/raIcKZUXCuk+Rb+jd5pM1DHuHwma2bMzoQM8J5c
bSaTlkEZNko/S6ML+6tNUDoqRssFebpNNBXHYBDTy3qkRhJpI+0UI48ioI04jMB91/+Qs/HFVxOY
a7XF+JXQV2HXc4Yat+VhqQKLoTf3Boormdizm+joAPIRZnfnsNZ/QIDHVcCASUPDokVnsVbhtGAT
9eZqIM8N31sxYiib4Nqy9QPZUJj3vnT7vUPRe7rYDUzkdLQbX9fPL+N5GlOe1k5DrwP0aLmjj8+Y
v6imEAU65ec+Di3DV0ZTXZnXKuEq9l0MCW6J9kzAsQoYMF3K/44TBgzSKML/I+3GYi1I/vQ5lUcr
HIv7dEwpqjKOpEiNBpnk6pfmAztdMeu4un9YC/Wj8EaZjdBISTJ9fq+Dz8XPC9pWZRRyWTOEIZB1
fzS8V0jRQISc0uT9UHbJfk9Ii0Eo+yPEY9aanjk3kZw9Y5IzSaTPIZBXv8ADejwqE9atQgmPK4/q
ZMSMUC/NMviZm6Z2nyf9SZ++vfV2Drs5bFzWOwOu9AEctfssim4x3uvM4Uky/RlPXhCvgxKQ4Ay8
G5EEDfsVyGTdlPY1Of/e3y7mKEPnAIx2UEOsoBzF3cY6cQlhCV9NsBaum5B2dyR9IZ2pGZm4GIhl
0IzkEKctoMzwFspsqvuqoiEYasTidsc+sjh3cNFspfKtH42IRxTwsDSxSPrwkL9hS6pzedpfvfeY
spvuaTx9y95VD7T5i8xX0/tITvfdYcD7npVyfLUcw4yss/uC8A513YyyzgZ+GX4b3dEH1yR7jKJv
iCXF7yYQ0JAsCUXVTE3gUj5X3YQj8sEQlflWLA1+truRbrBpqF43H09hq3jOdCO5fJns9YONP3TU
4N//8bCkTG+oLDLvPjhYyfXWnwRbNJ+Nppn7hNgsYz6D48EgfJy7MujkoLKcaxMSYVRXX2PEO4BF
TViVwf3rUsHs80yoBKBhTTQi030vpxzXiuCiMRRoFrf4ta3D/tu4uPetWUT37Q1uQxlDaJBWmRE9
zAiohme8qt3tdzH4D84R3n+Veu15guxkKQjFt68xkZhg0xfhnDomBpcmv1hOLss61RbkKMJAuSB7
A+dA6CjvxlZwnjJl5sblkTxTrqvLJcK9mK2iJ9UkvONCo7qv7zM1ebYs/67QYe1i1szIRefh/y7w
FCjiD/MBxRUp9737MpPmlr4eyZUKcgOZIkd8kp5br8ymSo0zxoqL+54aEluLS8Tv+OsqQpjQf9tD
kejvKSRG1szHz1sP14rqHjekdEc6IYUNyuscFyYTTj/8WsVp50w2FcaN+G72YPjTXHOz0i2o9CXQ
vZE7hO2fElazD02cF1plRERrqNO+5nZmxPfgfbVBt5Sfzdialel7d1NiZXBuZaDLroGoq14WNA96
XHL6Ykyj0SGYQY8m5lDJzvPvYuGmCi+LYQdjG47PnN3F4aq/dwXh65jmmoQkEzklfJ0uUEynsGLf
zPqbyWUBJyI0C3So9WvDsS7lv48152VYoC9EV2EuMRGD8HFh1AQPHxpDfGumcgTbubCxRCBr/XHx
8RG4A+PWQZ80h5zYtJf/xHlnZOvfd1wxnnEXFuAvYc/oap7Vju72i011UkCJgLFklzV6ZRgLWsxd
pqypXJlTird2dy1Y53MhQVB66kJheSdL6fiADE3xLwO5UHNqWqZePgAFgRV/eJxD9sDWlCi+s08Y
5tnl5MNrWI+uN4+BVD55JNKi3uXRB1cteh8V6SaTWGO06S5xTXILxj9MRgDuVQ77bP6YIIDRImYe
XC3dZUDFKANTLU/fCqC7ChTFD/zLH9v7Oc7d5k8Oi3gMf4sxcbfJFvfotun1RPv5IDMJTdmuAX+t
qCVwCGIX3dNdcqugPajLZUWi8+4TKCtt9VAdY5Wf5B95mbe2xiiCGgMAh5GkEreoK0rvs9a2ZAC/
r8GndNrvluOYVECIRIs+foEhzJ7I2oH0Avzoe7vQozbYxwR5U6V+t8ypGVHsjaOK1OyfJs1V2IaP
b8c4jkxxrDPRw95SSYZDT7pOT0uubVXMWH7Oimf26NPDM5YlNG0A6oCYkHlpGSp6Z5EY/JnwcIXV
igesBEL64YH5wkPpoKVayDcyWucnojCetgC1p4PW82uEfNXVEl7CoN6hml61zMfl3SBB1remv8ok
j8zZzbAfI69NGXqzanhETTmFz2umGsX1FwuSBnzkqE//8zO04R3GB+kyDdnT/gBCaSvutNUXdX/o
f995NKrnefI2/Od0oC6aFh3Il7o/I9Bg0KbGreFXWdC3jkwXkd5+i1fQa2mH1dYz6c7JI2MAaHOi
lZf4Zk4ur5xdSZHsEYxGfTpuZy8MAfWg5Xl8mylkOfzrXb116edoC/UHKtePNtXZAcs+yrwuc/j2
/ZmqOs85PlgTy1iokPUz2PEvZsyewvh3+Z5rl0X3j371TD+Pbyy9n6MJ7kESJv4OU+CrORN23qN/
OoS3N44LxhVWeJs3gD/JBX+NzvkQ2aeS14K2Q0r0pXqFd+ZZUNYT2N71z2Vy7+YNo2W0U1T3EfvR
w6tyNmxZcDPc133S4UftttTLPYQ8u/mDRIncX3qFI8nJfj9akGNfDZKzaDHxWFVEdf5Y7CG3kEWp
LfRLKhYnN74+fJjDQmG7LNuoRcJsIgt50p+PXVJUx+5YtfvPsjTTLmnqt71wHn4LbtP5GjrMCstU
FurYeSAVnr+hXVF88sGffmHZVuZK0B45ORHD35mOwSlLz4Ytw8sgTQqoeYj19AYLZ1lGch3B3MX4
9ovd/vyB6ekhtEafYTnksbdp/VV/Kxheu/X8whwNT5DM1mqC3ZlCeFCS4LJQvY2O+a/sN/veM2eg
9pQiWqzE4og7ahOxDBg4QkK+ImKcwITAcxlDGP2LxNdiq84NmDGOHqmR/i3gmDd/PY/Om8vhHjwn
5brCyeNvCNWrC+ZTImzNTJuVMqYbZXDv3tcDWFm+uE9Gc4Fmln9dYn7TEJhzGREa5dXyGugAcCAE
zDB15/NtYNte7vI0++sXDb2zryDLbv1V46I+7J1eHNrAWUJ2CTDrMWojChmpCH7vXbhJtBg2tXt3
0MxvfjkBggqIp4OlbaLvBq/y72saEFwCyWR3QEWCKlE5+jDZ93lPLy9nsBB24RV5bx+WQf5nTK+w
Ye3HQSAcPVuDzpPfhw3kfOQijOLaCOSXonJ120MpA2wGu2r2knee6rMP9l4fH+X9CUxunwWwQ1df
bTQ6IkuAT4cgO1DmWQrspztr7o2TL7f4kFZLC+It9TnW69E7JfNrztggOaN4z2KYbstLqGzQ1M2u
OHd96AqUvTDWa5hbO0g4EKKGVtCCq+WUn0LdTW6TP3gqf+kWvlMDpJtZB8RNtm2VlMCCmeIDEuQl
lF3yhVEKKARGgFIBcoDRQ+wVEYByhD8piD+7EjG+OrG6AJ1SOIiUqDUlOALEt3cNAQUEVHq198Ql
ElsfDInhnb7LUI2RMSbV7I5e4h42Ub0ERvvs5RMIWjqOe/TvbuVTTruv6ROAIzYSKb3NL1+jieRL
bhlbfk1OSf91XdLXw1yN9Vh2lhRETHfEMPTIWesbaKYwPS7c25xRb2Mfv99orwY+oZDpIUSho2g3
A3rUuZLcyKMnAvGXJShwTZjKX4/tgGyB5cTRKuR5MN6FCu8GBMoZfzLA2kYRxmB+EckkOr2nVpIv
FHEd3J6uHWBRfoXmHPCtmTFMI4FF22qJvGkX19gkRuOXao4BobRRX3ZteGMEa4jeOJyibAPZDxbE
8r3i1utpO3/A1MU8YUmzpyHhDuv5mdXdCAERwBKrgJ+Dr62C01y/y284kmQqhvw03V75DZF73k11
n4UgQU3G5QwFAEjQnfHy9fec8AbaL2PDn6w4fT/MoY1NxlXCVgHS4nc5t2KMK5BOIn4tGS6L8bG0
uf9qm37/YGOEq8H0YCm7gn2q+8qGr6bnZNgrnrSplqPdLVT9DgNexgpTXhA9KIM3MF9MudJBLPCl
eO9iZQJJQRUQKWg7zAucG/RJuAN4F0w/aQe3mRdokd8KzlYNAucRlndxrjwU9DO/P+LVswChP//3
xzjx5xnqYgvoCPU/3msgHDx7GCs49T89Yzqg48T4B2bM5rbMAtRAXwyA9kLfW+3Bn/mLdcTTCr0p
LqZWnDFklP3LkuQZfrPZ5PMrUwzeJ/5iPPNsmTvVFyy7OJ9fluaxThF4dB5eGDGeHAtstlrMJ64R
NKB0iHOSeEgNID7iV/0WIpkfmH+CYCdQ7TuOEExmnlBUlDUjm6mJx8RoR+ULwdaDcg5mVBKKxjTg
7chaCDZKqYd84LmCqlLEhG/CLp9XRWhUU9YXPVQ/dsYjnqd69mHUgjr3IhEbE3HI6EjIIPvUs0KZ
WZaLEO31Vb+cXgnuKvvDPcIC8M0D+21ma43JT+tB+x8QoTkKja3l9q0/tsJOCbgIEMd1QewVGq+S
l3s+RKvFBP8Wjdr4dg/LDwfnZX8Dc7zK84EpQoF/3xGzrBdTRCWAjc3mKXMxaWHPuxFIqne7Md/o
vJfmjWeX6XhW7NGd8ehiCbr5SNMaOz1ememI+FSmbV3ih5XIQKQ1jGlsSBu8VZd4QA8uwys4Zpfk
Zq5qPa1fJP3Y97OrM1C0lpjW4p+HmyQ8M8knT1llWsg2lSej0ay87QttQRUAigK32/h4BtDKHZ5U
/HgEJS/e+qPczd8ceyydJ+J6iGUfn3Vb8Kqd9vU/cks/1t0i4bC251+Bv2Ko+G2JfMd30hPyd8WB
qzzAOXyBmsEnQsgi5OzgiTYN7BDmGwCN8XmSPb6ValIMq7cnNeEnQxbfURUiZvGyYwGEidEKU78y
sMZinnAasaRSxs3hW2Wnu4PM96xKAkbQWCTFgfKuSeRflWIPsRcH4Qgek53/vOmdbv7odOUhuPvj
MmB3U3z2TZI8ANExMGIXj8+YnwSIHyTIwEAjnMzIwYvkOC/DYW5ICaBGkYVou420ldmH4ee+k3Ls
yyVcdsjUtFW9fZkg93lobr6VMJjkg4CY+QoTbTR5KyUqt0bvkLMDL0xNzC2QN0uPNXz/vQB87Zrp
fT6chsL717DRPAF3uzRB8va9Zcw6wbpqXU0EqewS60AzSDUrMWH/X5z6g9S6xOX5Hxd4WsBYPRKN
zWzePysi41xNbgkjMdMGtxQSfpx1Fm0mzng2ccrcd0q/uK5XY3/E/b+66D4oKIpE1FGUedc+qtpk
/J2vGeLKT1tCVfpNoPDjVPIX5ODlSwFTqRHVDCUgpAMRRIXmDBMO3TdMF3ogY9Iq856wXkiQ0hKJ
iuMSqHB9yGdB+E33KFwBVf1wKzyJGa7zuWPgZ4+P8NH7zfOLIcHMZEL9OiAStnwjgu4IzPwIc7IA
Kq87R9YQFCj8bZ2zt1so86flDzRvkHSXV2pehjmkYlE2zogmINKhWJOVgFVBj2tu0ibQ66yX4FSg
rUKhjJOq5ajzEx11kRCMO0rMX8Z4R9KrJoxeIWmx1z2/dZwGiDHEfxrGEocUyk5Kkh4i8dp0zXJ5
yjxMb/WoOYzcG65AcGa5gDAzzjbpZBOaSrhaUkCX1cTyrzW9T6yL/4KRCufgD1SD788Z5rkUqP32
8gxZs6COEW0OZ72J+6grmUwPg/rm9itqhoKnLNa9Z9iYHhxNav2y8Q0e67CfMUKLwA2GLPnwllym
8ZbfQhWAqkcZekb5g7PjnD2QhGBOD+OREGqR79/DFnY38Bc4PWBhhcql8Kj1qeAfzVE6sQvI6SM2
eYeT7ucBUYxD6+2OZ+xz2D00/BaOmlY8kHcO6wvZPDQX2DGe7FKVlShZgBRG4txYwZAUbnGc4CfU
O+oOMhwra8H1IcvjakWiO+UDqqjP/q1YjJwIoxeK6biEacQbtNHIM7RnIuNdJC//5qSkm327ImZ5
wz6rxWqHkRe1BaO6+OFJyzeTR6LuXJMTTIt7SA0wbQro/g85knNXGuzH5jWKB9pPzSedJfvJFnXU
TY3N0z8gx4O6xGVfGnRzOenytGj/2MPx+WwD8pTnhA8BztOifv6MgxcxwGg2zkmte+WXhAiY9yis
xe4NxXPtKobkPqo/qf6V3vvzHWQkQmtQNVfbLElJa3AbphE8FHA7CyUYNuzGSKHli1tegOY/Ps6s
5cu51A7B6crrcG+/iLBAl6NBG1YrbDttJMoQLJslxrnmK+Bc5XiQirimesO7Cobd8v0K3kxlqI9f
mKgHBodXG3ZyBD7/etlSSc7sVBwc+7GMK/K05fmsN68MKBoJdnjRvvJzgobVVNwX6Wc8aPeweCbK
LXoOSYtMCyrsfgyKykYBjebfYcwa4oZbuv+0QgECKoFWBuwbtIh8zHsXv2FJNpy9fttE3Eu5c1ps
ZBAowEOzHMt0Ee9xnmuIESQaTre4RVXjI4ZqRh4QXZt7Z2wisn2tprd80j+ShgC+JkT3RL+p7jKI
tqyLzL5dnMeebjWnBSoDFjpo0gebLXbInJBTjyXUnfhTYGtKu0QFZlaLB3F+exW2DCX7OBidvZqx
e96EF8omqgxYJ09GCjT2NNTOu3bHI1/rEfd7zYZOBV0xjwhGZD/Zg473vAWWBWUGbWZ24pzc5yL3
Fmef/s+vsHEE5ugp8gmWQF9v01uKWJnfy6xKwI1jhX1TYD6YC7vdwfJw9o7h+0UE5JI/IMNzET8h
lMzC4WGMdhL+gcI+PnAe8OzBL4WEBegOGqJxoDNtpVa0aEzfs5ze85fdBtMCSAmVY9IiLxnoBR8M
6xWv2zO7nRRLsIBTzuXmB1bklInrAhrn36MLGPxG+amuTsuBmcqROL8lh6gDDrEFZHrvxj2cka9U
Tt/H/mQAWP9WVM4fOsCzcHBmxjQmESwgPQ3JCBTuOxZaV//+jIsFHE3vmeYK3O2fAx1CyGADoyw6
sy3EaFhDpo9q4+23kF/wP4PQaJ1yI5KNf1w0Rr48vKgb0fDMe6/LHbBFw3utOgtrmBtiOzxaDvRF
KektF2yRvSwlKCJfXeLRdOxpX+SLw0b4FgJdMdmFqrV5O08Powsd91ncpIitaNFSkgnqCs5hWBCL
JxImeYfQlNwIBhaBt1dHYSarTy5EDcGj0Z03HT4FbqxjnPXzmVICL58JNnGrKspDdfOYS35NwY5v
UHCUesa08pIbsm0C3KmgRL39GX4uELSQGrjVnAqB9yIYwMSF44jFQJYhNtx/gkpJfbb3WQKDg7/C
ZWM18bkZTSvRAFXsUrv7dsEhvetdKjQQxP0FmtvIW2KqtkIvhWkZDcruucFzzNFS2cNfEzL0yGM2
mrMlZ7BuX/wi+7rzYNpJHmcEGdbnIj0dBTEDPD3eYMkEd6aLHjz+BNAjmz/xt5uziwcxjgHX+DxT
yog5dSJlE3yjVpkvTw33DxYa+zAAfuAK2xYxmKwYdDMDc1/L17R2zm6xNed0CqB1zw2FtYXDUB1U
fEAbsolvHKWjoBaSckvVJG4krplMc2PjWJ4+kFiJW+fqv+z0+87bKPyzU8JDXjZUerqtPp1uh/3q
t2H3DAk9ZgcxjhyIZ/02tlJ5WR6Amt/wlr9wuIPhB9+vIC5Z2KbhEAbhelbtuMmN2+MSEh1J3mKG
b1+nN3iYrtaEL49ZfXq309bD+AZiTUcde3fKwus7u+88CM19izI0GC8/913zSEEO6bGU66Ya8yKI
CNFOlDiJQ5fgqGiYoTB2b/xb9OJOMQXXP15O+BsNBCsEsx4YaLMbZksedJoGMrk1kVpHhZtSii9G
kLl5uEWV8ppqvnzqXD3Il7f5vbGzbDbq1zJsth3DDfQBjhlYQlyCUT9Zl/6YWE78/fA9spxBW2r/
vtbQkGSTS+upFgiqWy5VnqFlC9PaAEuRgd3O/o1YsNJRlk+Xo89j7sSkDlo9LD6ac6ef1hFd/0Jf
dacMzvp5+vI/+EwOWH3+XE5AiVQcBMu66hHLdC//hdrMLr5Ayxr0scjPoxQQ+xIHqR0VznImtFKL
6SkJWcz2c8Jkqp30bKAMCJ5Ou2in/Upeswzs1fOvhsN9gW0cX5eXr8dc2zWKnY3hXOCH0+4lnw8W
3CJGj2wiA3eAB85hHFyAAn08ALNwSB8A5vX0Tbh4PR3HFBuRlQAleqUHG4nBb1yu83gUCUwKQh7R
Eu9Tn4JuJ5Lf4x43jsex7jzccXyZS5DyznMzzo7W7k6AdzbrfB1GH9PyueLf5tnd1web/uqiuOOF
gTB5z3pqAWRxnDsNjaDCWiumsVTNN4ZUYPOeMdNm/RFo24RCogbqQkHmenZr2Hs6NhfK9zMZmGdC
/ccPgPYfsyVm0cBl5GKgGlKn1KIYJrzj8c9UPWm7Pe4fBhygKdBvAH9Ns093UEnBoPxQAU5Bp0Ho
kSn5V3uNG6GwDOTtvGIWPH603ff1oOIydU8QlLB9sO78OnlupbkSSTOd3eTD9gLfY89Y2ee/bo+/
khl3wHrNnJN+ft+bwX0qZvDf5/kdgs1GXWCLR3L5zdkyIvK7r+JXQxGlx8oOrgnXtFz2imueuHEa
FlGMxtnABtxu7HJPtrTBzieubv4IZHiW8uT1Q1zyc6o7RkgxtIcQOVV8y47h7YH2MugHgV09fOjY
URP1q9ekm0HB9h/f9bJJ2Q5zhLW64sGC4+Qe4BDRm7ov4dDEdYbQDB2InR0/tdQMJMh3lJjCfim0
kpsvKJGj+ej7CgF022Ck3jhZHSjPUNfsB8U2Vk0lr9u9HOLWPo9gdNI3EvQuyIDzcnldQqfPdjI0
PsRDtXul27qHLZ53Siy3KfwF470aL8QykBeMz6UZq6GmVmZvW6i9W0Ss7/Ncj8/z69TkyZMmtPI1
wMh5UkSFYo8oQDSPUdigOin/OMM7HJyOjn/fnp4Qf6yo65zadJXjdQ+mCgTgMbhkwr+rcKYbfFq6
6+YFfaAHF/gspFX/LUVSRZyE0jrmz6XDackua67OM/OUFZ/RcPUfnYjHnoR2qt0jTBG1nNYehxbK
wlpgDedxwJt90baTyIjuC6p3EfBv+aIyQ75gOg+9b9eeerwwGZ2eWT0m0sV3ktXR5UsstIeOZNvT
Y7XaVNEHEQpzczEQNGubawKteErIYNQOIhKzSOE9tPBpZ7hKQ2OUAwZIxrHIvYozPW69GrtJnDLh
fGCbeW98efh3k8cLhtTMWki7lnb3/WjBnvLE6PBM/k+5fxr2ea7GTRPeBPU2G3wWrACZuTHAKk3u
8XleJ/hNpstP8PiXm8799z2+bk8tQ4YNJAzmXsfc4rSWUeECnXtSnwhvzsptjmc+v3OVAokpHQr6
eW+mcIz4z40bbesHwD3ygUVoA1R0nnKh8yogPhE5rcMciVguasDVPH/Jp8s8D4v5oEHPGqJ+xpa2
g6UqDOP6lLc/04Px5MyZfiLsL6oMLAXlgB2a2YMIjBrhLiB6MFHmwdzj9YSbSrmSE1HvEi9/w1bW
cHpacPRFmMiNkvvDvd62JqAUky62+yV3kgkzchshzoIVH34OWIJRIcTCYe2CL5ycwC2Eej72uwXj
mrCd1YrzgckHB1K8CkgNP+beV/JWDR8xs4o9LiO/gpw+rDFNubkfFDAveA2+mTnYb9Aqeub0sqaM
rg8XZC+w/lugTFefQg6Fh7hl+t25kHLUEVU4tidgnFn8WILqimYXBIoKBTkD15EHbzxBIUGDzPdK
fEoWd3h7dWh6ywlhua2rguwiJIeP4VwmMLzOSMOO3yr+xX+c+PPlmdjE7wc5bqhNanwGrVk2Y+UR
fDSvWL7X6RtU0xmt2e3LzHsrkeG+UZyFy/eBtyHhep/PYL/CbphgQBOiWpMPFByIeXFFPUBPI5jo
edDwMGnROKQ4Y8XW8TKOcjPRkPUH2WoEgoTGC6NPQUrcis1NZNrRYZNrqaEWL9bZ9xjYZCQixbRL
ohYRO3XQ3r7kgwZPF9EBuW4y2a3RGbEXohTBTpTDlhC/w+eLln/YgEIYoOu0mzTYkxpL+IoiC5HC
esxtkPCTvCCbaj0Ow3pTIR0Tsq0WA8oSKQ7RQVshokdgzkr5A5bzGQnsgdE+KpI1pNc7+FguIBDC
ASrnpfjAz+SjJZ96eYV0odqAiyNCIztcUOGTH+Wb3/o9aD2yrGfnMGUbrxrqn2xGL8kceohljEQ1
+AHkENMzPJLcWEowCjDuXWV7hQGWJsraqNpCVO8Jcy6htaGK9F6feH3FlGSYZKB8TuFfcbtqtqMU
YaaFAZ1tmPa4dJqtMYWOP3+Y8alcVIrTreqlll7H0MlPvxt6KWUzKQD0Xnhg88XNDu9r8gzzv+uk
AfCxYeE7jEDzoGNw+Zklk4Pl3g+gB6gzHw5lNPSrTbEhM4opLTzrRelAibJXdLRdqM4ZzgK6bHDZ
9p+T26wNVJEEBTZbx7wLgltbh/YHEl0gRAvwGcA/MTuCL3qiwcaH5cMGHBOchD/FA59nNnHduxvL
J2XN7efR+LRxuQdCFltglBwJyZMSCShP/pW/W6KcGZCWToegGmm+ZwzO4xOKzlVjwgHGQOeK5i5m
ABSibkQImgXdvtkwuKQ7iO6/ZwCrY7W5bSoP4jaWyEtOS1C4LhpLoczEF7QAdVtYdbA/YVHP3v/T
M4Q4hYLV3iTCyQAZCkTgGmcg6HX2APf+BY99FNXOawHpiLWG4IGPGPKYeRIakC6+O9eFuv5nqGkj
YsOTwNgLvh4jq/07xYQExyzQig8FqNNiCS/vjKDhCByD7abGwFgoR82wgXvCNEyMipgBB68IXQy1
GgdB87I5Z47P8MOErv7SgNDY71caEU2eims6sgOgiAfjqGf62MCngJ0kPNYeoTUFpVDnI+yT3dfP
qXfo0vik1/hBcaQvPk7N2BW/6aDf6phNDicQq8feZKbjcOTGVUUHx3qn9w8EiWW8MnCRFWpUuDyY
TMJVFTTaUMkcKE9gem8YTsKZSYmBqj9PG2iTNoGXH8/FhPMN5mlM+T7SjCUJwfyN4Dk+qMLGDTLM
4sKt+8wqZOph/KQNnp+D7XSwDY9PgbVI9GayNRs5wxx8f7k87Ijbxk0fohN+muQuQVDDE0gQxPEL
EduICIUtgi8AB/AK4DjgBDHxU+IzLwQbiHU5u0baInkzVBtiPAV3Q4agAAIlITmzPG08iI7OxnQ3
4rfZVZBhCdXRwPqFCshx8vZfvi6iwq0A4wZCE4MHvgs8SCS/88RmC2aZfp3e9gdIJP+RdF7NqmpZ
G/5FVJEEvZWMiIp53ViGLUERRUHw1/czT1d/sfvsvZaBOcd4I8A2NkUeR7Ts8DA4eLnRZu7fZHJZ
YpmZw9/dAN5rYoAKlAT5sgH2vyAaGG+mPaJBRw7LYx09A7I9ONbIhzBIf/kjPoKqKsgJt436DXJO
MKK//1J6gNPgsElEIAPaQtuARso5zRR5vCIKhvdtBPepWpML6DM1tkJrxYfH+jorY/zLWFNVr8b3
S1gPL5XWqRN17zwi3AU3b+QwWp3N21ibatMBmvYruEBbhPTwcnMs37j5/lRPXvwuVDdQ2I06DK0a
zxhxhRON3e63zLf/OY+FiEQgQYYjUns2mTcgUysRyag2oVwnwpEKTxtvHli85OuzRcRJ0o44pWen
fLECU10Z+45mRV7jHZsRwAuPodgbT/lYlFmCa55SbGYi5CVNMPcg88/c0jK51Tp/blAKIxBogDVK
xmkiAy8vApHfMVqK1M0MRX9rdYCSC+lPxneMUPL8JH8/UawBcy//Cz9rkG1S9PiBBCwDjDuu+QZH
cxoxiIGaO/f4Nu82cTiy18bs65pTbMjqLjsydXmlZmEGaPmyoAUeipBnIJ81CAxv1eR+sIot3EGF
gBlX341MSPS0vY1UAdtkghMAnTWEGAyfpS1yS5aRXiAXo8kNSVucX5kE0UujOzugkzdtBj3epp/L
Nj0gaMQxcNUBcz7OWfS0UQu6lU8gJwqGvyzQKIr6gWcsIPPBcP40yT2wLN1d2KNHlLWY+1r79AcE
D0X5jvlQNkvDD/0vWpgUZro7/87CIM6/4gehHAp26RMPhThwOUf5Hol6h57YOtJytymeUp16BjAi
tjf8n5x55h8Bs+Mwt5dxdCP2ArKOIQlx5K4KRnBkuBIE6/bgLApAplbpmlzxOTOBhCgeJXnhkcbX
bQ3sJJjJO6t2nxH6k9eGACJQUnRQvKcAfJAVIxxq/MDT3a0f42rxIlSfbHOUW04FqZm6b/bCo6qJ
l0ohBn9OwlwGBfKVA1g1nWtcng/kufw+F0rcDi+F5BU7BSmQRdRrt4RarPefGt/JyJiRW5tpjk44
lI/F9ymiuLIm+KLqwq/dOb/P4geNIOgYLLiaL6LDbngcO55mI4Gw6LcjHBPE7pYvpJLhB4g5g35/
rXpOz5znPz1S68V+JhQ5u9cNIYcW1bO8m2YAkDd7IC91ILu7g4wfP8BNdgZDgX373/Vj2Q484nv+
gyyFNohheo3+XKTbtEExlx30xlMUwW9RvlKsuLs4zo+ERHHL53EZN5BNpN+g/RZQM+wQAl/cpBBr
k8Gid5HWspoixVgrvHKIywUwG93oKC+S17xCYqNO7jfvbmw/WXhffDyd8kuyh8lD1gIjudf6WJKQ
MqgIkhvffLipVo4/+57fC+3jn7Lsdh9Q55bjGvdsNHguBiC6SGa78aRAlm5ylX0re7AiImOPN9QZ
wA5EXBaBEpIcED1DbvK4gMiJ35c9a3eLU+RYrqTrI2atI6DPvv/VeDxJ2UuGbn6WI9SR1eruqNvs
D5MLKKVyLC8InvlQuZgfQENDOgqZOWhmgOfC1yZvv5Nqi2wM/o9fQdPtfCv5tPxCKay7wyaFnpyp
PnDz95I+xNBVx+8WPsX+qB5ZBwqLOoBjZtfH189lwcySj+yzVrabz0ZFBq0RjUsHa7tJwcHgaGqM
OWSJJffjCxKvH4tqB4GkSAslfOJdwqDRzAVMDNj3uz5xl7L6b3A1qBwK/xe2cjQDsub7Ns7dIVJC
l0TbaeG8Z6UL6laPNXRL2APCznmDh3Kk2fsjokQUcY5AjVDNYQCqrTVYaYvEK7V033AzX3UV57+J
eAwgU8SyKMkA6zTDTzzUoowRkjin1M4mvIN8KqDjPdNXORt8x40PNrW/9ZxuZiDcpIVzw97MHMAF
MmIeUb1HpOKULqLv4r6TTasJJb92N9CM+2ZcTPXYoC/DmKoLyVeWOjG3Q5S3TagsyfXdZ/DufB7Q
ToRqEyVG2RHXbHA98POkiTHVPfg0W3AYWWBMGSM8CJZqUzPgHTg8u7Mye4d8u36XDC2RDYPP64eZ
L6/cg1xH4pTETO3rf6QArC6SfeFsYRUQ1Ao9LjV7VkgyGooaiavsHrxL+ln5M4Lbr93DP6SJ4/dk
YP+W2kzQ44NL7zWhQQEWksupGN92HZMpy5B9q8cbRCtXc5bGnAhUA2EqJl4BxPVOnvFwISMFjYde
R8iJo+zyGEaMRkgVFR7QKMJOaQn5puzQkfP/XYsVD/f3WiM2WJBuRVZFFr1IqchW+VEmf+x3oRiZ
5p0ylmirkMPXVTjVv8Q7y067EvWOtwWWzB5xp12BR9Ye6+kCyQihpyKXgu6jv8fygb/kiZCLeCyC
ijL3c6L/iHhVGOblAL8zOMIX7xx/CVb+1BqRHdbOhJQt6ivHQAlmAsi5SjQi0g1j6LZCnUJkDjFE
7aze8zwuED/5/BsqnhiwX24jxDSGe593gaEJNplcCmYKXip4tBCGNkfgtl0dsdhIM3i6lChC5HIx
puDowHfuYw+nTJCh+Gd/LgwgIwoJjqjR4NFU4sVuseJmqx2C4Ce8PtVCd65GYgPyWKNAKP4EeVLC
tILvmD4vhEOTkZVajdtCZ3q7B4fFA8a7ZFLRxNW6eEbpkY+y2og8jgGkIWJpIA2gtfg21Sbs21tS
7HgPCfwhUE3/x9cr1NFygaCQAnUXPV6ITMEGkzxG6XIPRA41dod+PBE1HT+X3EM+NsJD7gRB1IHI
uOj8N/1ubDlCXmbXK6RufCNUvtfMcUSrvo4k3Hh8vVBKTDLs0Z/9i/4Z4kwC8ByGj97T425OD+zC
XD6RlJ65rxIiUziU0cTqMd6JcvL8jlVeVDblCTqseUIiM+L/fGG4HwTsFK0G9ZnztBGSy7GCd8IF
eRmC6CHiQFKNb59pmTeHWJsA+YTgTTX+acz2DJADV8ts1H7GlcWPTSDjH+FTla/S8h4NpyWM45os
Mm7YL8IApMJ2E06wZiFYHJAHJL8QWMtXpmsuYPY1JkcSjc6gDf+p/AnUDc2ZxL0z62ZDx4wqp+Kr
IIBiVlTeZfH3EJyH+YsSCrFH4d7D5ASY1XLKk5BAIqD87zbpVupGBCweX2i7eAzLDY8+2aYEx0QQ
2ckt4Yc/IgVuhBoEnlYetpIYoebaW5vrWnVDkX1pUPLV4Tpj5uN1bqjTrXHJGHxhyfmBwEjtH044
EplEjIYgJQGcxvIc2mGeid5GHAK8wsqhIkxM1Jk9gyeuphBoVmTAWUoxESIkNg3cMvkRAHtgX4CK
IgRQvLJ/nN8+0hWXEI0ES+BYUKyafZiXaxHFkpBhLE9PVYKJGRGSDerMbLgiskT8FvqYr2wxh3H2
W6SRKvMtuhUEx+xhglGd5K4tmjoVTLLI2hiuxOoZPPkeI6JhjRKr6Cq3tiUYj37VEV0OCcsoAtYR
JNMGkfCDs5BcDmArQ7QgpqsfRfBT9p9OlY4qzmMhVBaLydvr1yNgzAabvcRGtNvwkJJqCahJpjbW
zjcKy9NKtIZ07BrEk4x3V0tx0ECNN9zN9jSfYNmB8x1BRnsD7NTirz6Q2uiS8izqKm/rU38tEYCe
Sn/FT3ZOf5uGt10kUolboF5hfbGMPwgExyT74+WIPRZPUTATuYZijxFyKDkUtWuEqV03157HQcQX
A5dQ9QYawDHFSfSfMWXX2heRbfGwLg3KhP+vQCJPSHilcufvZI7JpMdrz3uCVnR8n6bcI9LsySAo
chtPguP7Y6kkIsJht/nQW7hCqhhrs78fTYi/4OcryXkL7rwqqcJ8exRAaqcTuSDPaOhNRY4nX0ZO
2K1MMYVoQaHGzZLnnhJuEao7q8oKyJufiWjGkY2owmDLzn2eQL5tPF8TUsHGM84Q21x2hDqAQ7o9
GEu1be3nfuQ+7IQ69yWrQ4dViUcMjlWKiYPvXeK30KKNzxSptU5CKngFeRNBhQ88ukXIWOx8BH4u
td4gYJxFhIeCyugM8LzPxK2IbxcqWzA1a87CBm4bYX0nW/9n73iqjqq1q+3uwadA2h+5Y/8QPWNM
4ouR2bQ5u1zpu7tnJBCIHmgOIBBradAAaw+D71zAxfAbluIN6cLhUuRJKj2WDDhTSo5pvSEz1XlN
dK/dqRwYXGXTx+kFwUZIDxPtTA3yAOF6a92I9GmOhB9QSHIgnyzlWyZMoLkjnihc+NBmQ4gSAted
N18FTnyN4Oo7T+JApHcgH/v5DXA1BR/oB54+WrPADAf7AopkdGOU7PBBVgyUaXQLzOn2TZkl2Yz8
omlogt621iAh9yVpPBaaMeQtQgDJaleUUuyRVAGmutUUUQGGgYGboyZhsSV0HWlGsUKgQQKMgpc+
myl8lBhzcOVmook3myEt2/XMi6b1j8IgTmoSwB2Jx7mgfBYrsEPLBi8znaYo0Ax8l5zavugJo1es
DR7ip2rs/6DYqGKB3LvtKBY/jL8e4z2hpVynYkNku1YvhM4uvkL/OUrUL7DLc9sAd7fW681LLOLX
BY7Hei/LAEDVb70RzLM+aWY1oDneXkd42XsfwztQPMP4JFYneImgQGtM64U/9Pff3SeDjXoe3/Z7
+vPfiwMdd53ziXseC2jkEemMgXoeTKFdHhNIF9wdxkRaiHefvxtRFa8ujyBMHLHU8lMaDHamSAlY
oq+NSOQrpx//w/nARzLku9XSxcgaAFzhq0vchmzcwvRQ7b5uQ2LHfbJVIXzQzmbH1644jhYf8poO
Fyg4vgXDgFSsDSM/oDzbE6kibBbG7A2lna/ALKUAt2GgLfDob8ibIQ9IRD2tyhWJS1BZSBykBXnd
uTNgnaHqyQgGHnkZSfmPzC06mbAQs0aH/Hw0vdTsTEWEEacH+eyiyAIHj1D82w10j+m+pkJk8/fj
jOSeUzkynjKUzsEeHEgTrazZH3gfRzCxHDyLlUX74ASLOmgoAx22HTGDCVji9KVyCv5wjGDug1Mg
TXapO0GoT94Yy24A4ctC8RCxHqI3wIJu3PKEWSvSXRkkmNy5DeDUn35SOo03202A1TkU8MaK3kIu
vtk/esdWNNgqYGgiohmL9vj8RTKAAoXfle1sPJYWc7Y3/qaDX9PsiOQdJMzgP4Wo0gQIzNuRkEMv
DvifPUvOjr77QQ/BChMoSObGODD5MsCQ8NHmUFk5B7C4xfGFMy+xKlB7RP69qAWgiItAOD55UZa8
EhKdDm2LAHn/zZ0QSSL/js5LhTRiYDl1NpOOtGx5vl7j2QwZEcIeQdYLPpVpwDtEHUEWlMm03MF8
c62mB0uaisoO0Sj64OXOzQVqEoe8Bchszh9eefDmz1K6IUqrp3oIQ8ktjWAPmWrN6CBO4E1qX7BH
pbF6FUPzjoGFiQIUnS+7yBbMXLgxEBXMDiQ68vKfp6RwidHQx/tjMweLBsSj3hAaE31RE7AouymA
0n18HELWk4rjrK93KxyK3sGY9sGOoTK1oohDaMS36t85OhJYyirbj9eK9buKNJ3ay5y7xx17d9Ds
Wcsle7B1938OA9R5K7RbpKy9yAvhr63HIqtJpB/mBD9+gGQ/lDLzrpDC+OCj4EAi90OnNFELS8RY
RGegcB2HREGR9c0pG63FnMuRwUfUrLrNaLHHvGRF4uNRV9JGDn5WeF0U6HNfzqQDECYwUllW4HEP
i1rKRgQjmmELjQ3faPJ9eyO5zlzizlDGkWcRIyD4r2xjj1SPM9ecIjalIvIw1jaqrUfhF8oDVsta
C2kLD+wDJsIqjuqZI+k48GoOluJaXBt4kwtKbzX4JUIBzL1qcPSTTkXV2Hv+4zTka2bpyy9eiSmR
OI+xfBFI5iB5sN1tyXpxdM4hTCNnZdGFX9bkqfhiSgtzkc+N3cA67FSgpObyTLo488Xto8WfCSdz
vr7zpoc5O7ZIh+GJoiD0zVorhBostDn4eY3EkTocMULyuKCRCZGZTLnDEW4Yu1eE7kEXUYYw7iRN
IkiP9d0rKOL2ymeCXTeCJH1Tu8fmFUAn7X9OG2dQxSJjK0blZQ/5xzkJV4cZ3wMXBUHwud4hshYH
NE+oJgwEbVHqvbD8s8xxkvKQY7MRYwI344QFZfUhW++J9R+hxegP/R0fBqKDiHIjZEJEfG37XRnt
0QOQawdMw33/snOIDvsjWGSacH6L/kzPaji4e1wNrYOqSdgTY+FiE+KZ24oXgxKc/MxA3XcEoFao
N8ajE7v4+uOPnAdNxi/uIEKFka3tDj4qBWBzcUaR4EHYxOEvPR4WZYyWmEM0Vmawed38wHF6rYR9
XoJSJK4reQSvTRuVMQpyF3SExVgHzldDFjHKWDfsnUbYX4kHmDMmcC4Pr7nPSRXJxC9Qw8CDNRXj
bB+bE0y3/BlBuXeTDFch0kCG7iF5olIs4yVG9/Wx8fI+Xrh8RLZ4v+5oIm8drqdI+kMMCPoO7saq
Nyt4PEHGXJZGpFXIT15neWkC/GVCCKruVU30E1RrhZnB3DH/xJwpk5oPDHyY+8zLriPOZBy1SFOw
bLkZywf9zTLW0t7BFzf0lGV9zjcHtsIQXIlqixF7Cb46Xv9+xPx0QEpXTb7MNNvMe6DDA5ysjiAv
D2oEjiAHZ1qdhwtwJTouln0yuBxQXkF+ymOFxzweXczLiKyH8eSLvbDAID/OmQtWOCQyznsqYq/6
AjdDqqO9qxX7AbQkttKCXngeAYgdyDMSEnZp/CfyEElUmN7UcR41e2hjsnPnn4mxNzGlsnCfpFS0
4dQkbCUwV4sCXVk+ee51UCdSw/66mfiV0tnBYT03A2XPb4Pf10gGaB/3WuE91tfXUibMx0h+nB+n
X+sfEnLEJPwYJkioX/y1DOHr599j8SZ0pEFmV+6RdeqIBYLPf6pRbmrulue8fgcsrW9yMMTeC9Bc
KV51Vb08s2QkbO+JTivnYrR/bREr4pdi1/XVsKYdmW/Y+jat/WY/qpyC18NEykbdhe3T6Vtf1kla
xVw+/rYOrzr9d1Bc7r5RIhdseHcOOQyRscpdCh/NtER0KjISwg8ZhhWnJL7pBvdtdejkSMzqrOpf
/nU6acJ/QooNoTZvVN1sxwBYAzsdkNf2A1ghdJTMUXgn4b7QgCEBg6KcpZ9b9ZpO/ttZEbPVhDj+
EJCLqULsDCNuxs4lSATGmtZnjgD6SWsnMmyhdBny/48WBQouCbpQFcYiDZzLoKFCdoqd6HwnyoMJ
7kvPUs0zzZHf+dWaEAkYMW7vK88rWAV8k5M5xEysxdQFPbwrGDTKiIGQQf4t9swQZpG5e75q7H12
bJFKjf64Wo9dmLw2OCRXkOAHVnDyZq13RJ7aNMVMTCIVkh+mGR+t/8A1aW3+hCjg+Goq6MPBX119
T+Z6Pj7r+wS0ZpljymuQljDrRM+TTIv1zVFByeMCxuHHecJycjT6sXoFqoQW4fwA67iSDALWutXI
3mh3hwVkZmyw8fRiIGRmhM/mmrZIqMeSNNOR8eRk6mV4pdm0GPwZeBtkN9rD4eK1BwzAEOKAZ4Sy
udnxBxOqE5ilFzxnIt7/htryNrnT1MuT0xNw8XT7m9MS050tC9xYZvjCtPUh0K/fgGAimLlLloHY
kHAmRC94nuYq+6c6q6IX+Y2U7L7O0IUc/NwjP/wAkGAViyL6tvRywLUedizDV5mXzwWmeeWu405F
iI2fqU1BwVrAopqYLJdK0M2QuTOmqSgvMQKN75nw7oNGGp8IPJAETXCAkW+QC4ApXwCZGD4vsBYA
5aLGcrQyIL8fFIUdppx8LvIPtNt4eS3kX06GHouYDpRad/v59GX2TFITqTyHhfDNCfVGZNpF/2Gn
T1jE4HXEkJJdSGAcS5wpkFMpcy/ya2Cri9AbgfemuNQs3rzuafdroh5/CJPgV+lM5ojwsz2gjSwH
//32hgeyqvWxTEk3oMQVj84QXS0WYkKz0B6JgNIRPyAPcGLVTJ8pK6nkkEqS7QCLdcwF76lG9NbQ
VvnS84Ie84rUY2K4fhOVi+DFf/PGc9aS8tXYqCbF9E8gsvegUWVKrrKfe++c2lmGGA4gShommJFC
3lYBGQv4Vz9y0eE+vUffUP6r/JePspbjCiqCtduwX6y8u2LFA2HCvIcPgkCUx4yHnLReEHIiHCCk
2SNBru7BYGlG2FJqF8YfnQIX6xS8uXSqHryW7JLzc276A5829/iO4FSEVXSAgFt5Kc8YLpgx4ppM
55zvOCaH3GKrDNEgt2BvFP1B7SuLgi6SgPcXqwujxtfujtyugAxQ1A4J9elft+31uP5P6NuG750x
k+lQrZD0AuxPNIbcCYVDHjK1X7GUX0F/Kba1aNqFUZ49lga2EcZ40uJ1DyxiUw7FkBMU5FFwAGmb
7mqCowNwbe4ALs+VvHugC129oBXJeJsPPd5LYL3uOWsy7C7dig/ip1rvheZ/KC9GXLuuVJfH6vbP
mJvJHasiXcHttmSl8EjoQmgkUvYBhg6kMY8fv0CTvUOK30FGHTdkIeXCp8FkoWIvL5OidGnAvLM/
bwh+XCjsZwOKPmu6MN0Xz/+UdhB538/l2jFWo7gljMfmvyqmsKhKIFhQi2zeoYlDDBUOyBusHfhc
h8DUXotG+HcIJyNN9Lv3OI+WnXoZGf7t+jgP4Su23ZfwmOwfAUM6jRS0a7Lg8lkh9INNQ2n41w8I
EWCOAEOtuRZaF4ZBXO/mUlvePwSV/LdXabtifV+jTwFtz4qJkY7fxEIF0nxY+SoP9EydkFw2w/s1
1ziRk5f7mhVw8AeiXLUn0tuxibwZbNczhADoRdEfaDm1ajWAEgzPnDoluuR66AEC93Qf5eYDrr0K
CPbRm1mq7NAmfntGY8gmkv1B6a1vNx6+oiFWS6gJjKTULjwT0joxqyAXzMZNgbMWWQcFzYTZ9ddX
FtTIfT6WSMQchbc+qPdN5bRkChiMQB/cQvJSHdqU2A1hv2itof8pjb9aaBzvL/+zPMzJadtqcb9X
V1uJ3Uxf1YnmoHRDbM7QjdTCGu71gPWwXBL5lM8exNF28ZfEHnXM/yyYNUnJW5FspsnUVy17YBew
riEOLhtFNgAMoxRyfbFxnttQA4aiAzcg3Q5d7miC3WsESPH3m5QoPtDjI+b9kv/wxnsu+1CdussP
yrF44s4hMQgl1V4kGXab4bmIjRkjKMKFyFhxOvKEd6fPifXn+7XwPOao1r9A0iKz8ZiN7OYyQvqt
z96jcdZzL18pG4yHDVtBv3tepTW/G1JVQgGWzbniKz19TDDsAoe1Pigoy8n0c8qn6fS7Vw3Hiw9M
TaBPChPjLdI1h+eeBQXJdAb3O1rcUccNiG0X4jVLvwR6ODg/ooHkCp4KD+FwaB1+bBDsvVCpvz1h
9xyIpCZwfgHCcGHDd4Nu3knjSQmGm91AT0hgN23cezdpLsNfQYNoKz1+b01bRPPjaM5WddS8XRWJ
CzL5ZkdDKpKpDAKfpXfoDTOLgVFC9fb2SQK+uy/TpsRVrzYl4CECU+zos9+5JFscufv1jRmG8KnR
IdCps14aYEUsPjDhrcNY283NbCwyprkEowHlywDabdDOZYLqsWiW4RfJ6YU2xuRFwgPBpATi4Pom
8wcqYBgX00dPfi+LTfKUgnJrJGjouWoH4Bo9gcQzHQ/WAq/KYnQhPAk3s6N7yg5z5k+aGgSYVJMK
O/CAIlyS/7xO2GVrPk1XmUkuxLg2lz2kdFBevSVS0VTMRCuzn9fnwYqnvVjIDFXZ2E/R4nLpOKNs
nD4mO228rEhKZU1U+FUEX4UiUZTG4UJknoExv2DYRcYTrWaFO4QLxMPE4OmTgEKKxjt5H1MIOJCZ
JlFGsI7Kzry5zYYEZVLU4U9I2oDrBLX7BEyhotMJ+w+dpS9HjTXFHa4J8UYC74DIlkK6d/ujkAXx
AHzYEKXRXwpG1FiDIlIg1hs+8RyamjfUwlZkfQJdmBQHS4MT8L1kWmDOhgRkH+35Amqo71KvOace
xie4F/xW0YdwNoA/fiFhkkZ3x4KK3mZy2M+5iM8HMAmQG3goG+AN4yFIILfrZkT/bhug2XlPuWCG
aIxEpSJQ29MHayY6+nGRzhCDKQRsP2ON4MpkVBD4yPYArZLyEdSLn2qT8giPgXmSxlRQIYAKYku8
IRtm/A6f0XeKkAmeXJ6mE2n2pSzNIgSthsZDp2lLTDhEDkNB0jM8K9fD1df02sz9zqso32VJtiFj
DfF5gFsIPI9V9vXPoLCqnjS515Oys1f8b0fYXPAjJFRKcmYi2lBkw2q0yevm3QglOkxGlf1ar6hX
pJt7+0Co4fDVbgMqB+qpamBaNLe8UETnjIdP+yk6179pYLwiecoF/xzflAAPuvmfSPszqbRY0YJ3
YRv44RW3QPHC8U0Acm3d9aBAoE3MJEaqz3HoI6dBGfNB0FH8K5csX4Ex2w9ZGhrCAsNtCzgQ8ozj
0mZJekZ8zSHmw26VMF1YUjmvIEjRZAqjS05izoiTpRpCzB48cjVg54D+Z935VnJ7BwYhjfFQOFxF
f8KbXpjbPziBn/9UHXIl5OL8G61UGM6B3z5tYaNAKbhjnMvHBN8YEENhQcuHx7TJL1NeudwPInFR
J3f3Hlc99+woMpr4A0cBHx0S3lUuFaS7DT3vBspipnsONYbRM1XfHrtihY8XBKPks0vDki8HbgY+
g5/Ng1VDgkl7U+IxetDsOcWXG8IwVHg7ub2PnGrYakh2us9kekx4MG+eNBRQCZFRCfzKTgJOplAA
SzkIp6OmzLRYkOYdT/z7yLvxE3bu0U4Q0cOvgNJ5IJF6f4nn6R3snoAT1Jy0q8eye1sDbA/I5iQK
LTkH1nwzxtVkNNfm7Xk0E5FVfP7Um/N7Vyg2lMOiGP49h+GttbM6LBG55eThokmg2oOLUogYvl56
c5gJTHwdtXNgCMMGq5DT/mEOR1Gyl6iLfcWDDAz7j5hNUuUiCTvEWf9XDMVwLG15OPmeKtnpXpEg
k86Vw+nwdgn47teyczcvD2z632zXGWBbml09QYCY9amxL20Dhrg6FheqxqVDidnTfd+CN1e1Tgdf
ToIev8b+qUVfWYR/oAOgoQ6Zxu8jQnsaExM84TCyL9JqcpPN/Y6c86gOJkBYSBuRi5K9hEsxtTW8
rYo/UG1K1pEPjnYkjmx0kgghYcDfeazQlPKtwh3xof/ptSDpDwsSSetEKo0ku8I4jdGar97bLmhA
HImgRXaC2Qdb5d3SkK9fBR1OUkRlTrpfjD/+nVtCuogj7gPSAUybIk98j28fGstasuUcXvH7QdlK
fRkNnK4JtX7Jda3IACz4Ok2X1weypdUrCfd+vWgPxy5LdOQg6Pa4n4UR/AcT5Mt3781Ui2yRB+TZ
ehTwZv1khA6SdNJeTKVAEbfULXZ80/h28SVCJt0RpBzoVNwoDiM1FLj23yyT3PRYp6k59XVdHDMF
K6pjJk/Kam6YbFH3gphSr1s7INF8iYTvcdjMqHYrM/9R+eXXVyr/g0SJct3cJ/v4ZbVspfIGBXrZ
+SyYcCB2vj7kkwYLikEY9m16w1xFBN+pghAEZSyePjSJ8vAHCSpPeD10l4wQpK0AvwKsYkctwu95
yCfCdmggCDd86eU+evvFcECkVmLYhIgHOYoyGl240Ifux69PcjGXqAJWSSEpE01xMrdhFiNmHkpO
+mvcLsmubKucLJg+8wgTs3nVrrfLfg/8ACHYoUGmGUVl//tB21fj6e7v9J6qK0TfbpUgBxWIDwQK
dLThhLfxjokJbvVBZwJzeBqqmJnJjAOdhzdBnXIyUUcXlgxMWjoZcC3mZHCugo+kOrelsIkx294T
mgpIYST0Gb/Cz7p/18J0TMWSt5fWbVjwj3AQ/7AXtgvyexQ83/n8STIJZ96J0F09Q8tF0i9GvT7W
X76GHTHPozsBjSIXXjkOPnOO2SlpX0L5zjda6uL+sbk9JgoHzRRoh10ZdPiGLKsUenyudDMw3iah
xUsqfH9LeWRT6XvOyH9lKr+SzvGct8ikkfmCnNF/zaKRu9lQ1Gpyk5eLgZ+yp/Ovd6w6r5g9b9oY
lAfvJIIqfs5NXylSmCaiPHpw5t2WDu6FXZFaoQRvs9WbdI6S/Ub0QT+KH5nzIzx8ydTCk3eLye8y
UVKM3s4Q1yVinue8aLynhiQfP7hcu4gcICEp5Man/Uluh61NZoX6m5YbnCKFGqnowii3Pt0KS6gb
7xGqM2QNyWNEPKRAmxvyxn6B2v0diuWgc+k77gy/YKJJGW5umKeQM/PnvMJ76tS7TPREgwtWJ9VP
7HaUknBlI4jdK7QS2L3HzMHA3rrEW41fD1/iBhCat9uInKwXEgfFuwnXxPDuIWP7XsufUx7i1vRz
hPPnph4j0EBKwDDuVtKSU+ghsj1KrKdSyB2F4Mog6O32IF8IeRa/fxlPb4Y7AtcH3OTemfJwb5U0
FGNqT5j2/jDj/BubRzowTtpxOOvngzgHlcgASrGaYk1tkcos6xLu7JdND6D9QOC598MUDW9WoGB9
ek0zf5AxyWw0Ja63Z1cU7RogzV8PWTKibfTTmLOH1FXP0NmqIHB3KuYeUK/He7kd8e3p+0k7IsJw
P5Smqhy/MTnBrY1OZROW74BghOPvjjO2Js6MRJOhzQZnYDVEkJBvpAtQt3oyturXfTzCgU4CkMsu
jCdYH7ol2QzNpLrRpX2kSKPVqMQYy2aYvde6+QeG3qcR5RmMgRn57qf8ZxuK8+w9g1v5G1TDhQlz
gdQ1/44/UgI+oFcEZOJwnAhXiXrV15giEW5Nvk/3e4sldT3ALvNMfoAJvBTykNBJ0FH2DHpoZtmh
looIt9sQyzDN1q9k9J72n80NjHE00UR0DYc7aZt7OuObx7Io1/nnXNOVi0IcdLRKSn1vION7Xk0z
+R4/KCXYrF94oDDOpYuBFvW/v0GeFHOuWfmA1EK4pdjQ+IFyqM1Qs/t8gv4LAn2rTuVFSfCG/0V/
cNY92ntjeYoSlKCbe1gZ7idiHhR47htaJnVeU1p5Ux9JIuTqZ06KHxlWPENUfvOAgT3XZyNkSYFS
3QhnyH3+5qYcm3er/U4kNVKIrfR/RIKIiNXRHDMVadRw2WBt1y/8PsD332NmpP5AESFF6v7f9Jf0
+/zf619Lx/MnQjCKkESMv3oGeIxi8rPTJWeoLlQ2Y/rTmXgSwrVMSKEdYwJP0YCIzOVIJelPcQeR
Ar52d4AbOcTzhJ8LY7dh5wOKtw6J/RZCtnZFi0lL3cUd3M5GRI7KYI5A2T8w05UImFC6MZd4xpca
zBEeK/ah+wpKyFVPwo8j5J7kGSyGX2GDhav+2WlsrHdTNgyhp8AOs+OjwJARPQHTwenJ6TMmI/4N
gPiFkfOJ3KIDMdrPmN7aTLXla6947GnSd1Lrly8RJEDtj39dQ+OlFhEmZPxmD9YRJncEma+nSO3T
Qf/PJuY0zI9sN/Rel/UZi9yw9MwzB6jE0cZhk/IRM2y9Fpibbp8TGDIp8A1UORkAoOJCzvGWpxzA
ONjeZGoTe6a9nduxuf4o8GERBkusGYICGT794L+e1gHiPqSRb2xccBb7HMTtc9GgfR2Eh8wtIF7Z
fKck0b5IqBPrecIf+p3lmC558szfJJEse5r3ggb127/MS7cD4bBpxkiqCBG3lBm3l4YO7cAdrZ8J
CkMvrDsZ8IHPNbKpNgzkLoUwSEEXwnzURvcLGGbejeVO5Ax3D58PhRw19Cbbzlf3FOjeNGZOGRMq
HKrLSAQR1QUndgOSlmKFbe2JZouuK98gU4/c/T0EezpGW9asizcZT/Q02H3MF7MhZr5zJdjEOOfa
W6NDiV4X5gFCMlsrAxpnbgmJiH5uhqR5167+sQYxeij0AgY+YTjVTfMVlSknhRhXfNDfBMNNg9D9
xDz2E4kE02effOfaAv7724yVXnCnNe9h59yv5Fo0ePkzW7FCwy3UIOtRKZgeLNqmdp64O5VNdh28
j0xsw6t+T75knSZaL3zRDExlRq45YCfh01OszHxzi/Ojj1KKfuFL0j7EHwzZx5v9uC9+6BuRwqHC
q2JR106Xky8qoW+EoEGLik5w4S1/XhgjtpCc95GrqahyKzZC/tjQHmzRJk3K5zol91fz+Su10Spt
Zm/WVG39InIdST/6OggK7URs5u2DxwqrHM+LStRnHTB/qJsBTnxM2T+UQq8RL5HOG1fBb8fCklTg
g/xaTLec2qv2RI1Rt8V0vSbkaNh5PQ6cZ5CGHDbDOblCiFTUA2qWvdTaNyVibDvTQPLCWnfkxgN/
y8loR42PhgZZyt0ZyE4+lRpXQVruK7OPu7AXuW1CwEb506lGdDudWJEVjWNlsKzNABzuwwnQj9vd
N/4fSWe2rCqSheEnIkIFRW6ZQVFUHG8I3SqIIiAi6NPXl6fidFdVV+/tAGTmWv/6h1qkj3wL+wMi
078vmuKIUJ4cSy421S1VXZP4jWIyNk05RgpTLTEWvfZqttcSiG7oKa2rKu4LwCb+RnW+qQImMciy
tpBjMAfaxacxwRJg97BBMNgBAb4UB1LKD0gEPpyLB0YZDHRgroy5rg6YEn6lhAvVA7tC9w/Ikbo9
OnNM+pjW9fT36f2xb3eYxl+OBJlRDU8eHgsV3k/sKDcdP0QFU7PF6w+EuB/22DkBJPtkYHm3edE3
sPdnkugqkKPWCmDnU79h2cFBPrB7p1elr+52CYtswg/B1R/MMAWHTZaoGCyPsEpicKF9z/fHpD8m
3GTbyTBx4Q3i4/5cjAlCZl/oWPw1YV/hM6L30hheDZY1qYxDQAU8cRCk2Tyv6XkEJImIE60YafTW
ADUvGU8SHitoI2D40e78htQIRoWVU+XQTz0wcyngxQ/WWR4MiiNW/vfOkmuIagJmBHsen6H+MF9z
RlPVyrbMsIsLCTQKfK5/mJbczAhLBxYihkREa1vNYuzjcDhdUahwRtsxaKYDf0hMwXe1Q7T5hLH6
pK9NBns8GHHd6ub3zJKG/q8w+6WVjQ53kBvrjUM07OnPnlt3hzx60pYSOyxPfMik5J3vyng/Yl0o
WIGOh7Hfa70n+SHDWZoHFdBZ0i3K9ySrLP6hJp2V+dvXl7RIpUVDGnyfMG+nmE/8ur/LcY22+hAp
yUHEcysVHRyYB+DKNsv2r4H1pRjCreCOdwC4lxrm+Fxk931yu77l05eztw7ZJnFQhlT3tofZUsJG
Qlo/4WwmIZ3GD/OjlgQJgyeQZfkvVGnGaJAvONjecKlQTBXwB0vUr0+T6UCxNUc0i8TxYjD0xftr
hpzraw+d5u0QmSINvBq+AXw9XDPPDBcBpikkYAPWVgG9S3PuikGZ+ozB+CT2GDQJdPLUDiNeETYE
juaahdOAR7ENqEAHgx7vDm8M1oXxeFl1Zb9JR5kBeeZI5Irj0+t2NU/my6twdts8dhkQ7Xt2O8EZ
AbJlgmwSbiey1VE1fHXphQoaTTiOSwzSMTHmfZmqssWmkvFCI57D18M6oHSzxxz0hqtWkgy4gZ4z
WHEp4JCwnH+Tf4Dke5KW2DQO8aBzQSQJ0/oK8kV2SkhqGfZg8TgafkrQs6jSU50Z0YulH/BtdaM9
03cyDMcvlXMEzAnig9DOslPUEL/gU55gbkDZh95lJSgp6QLEfWmUGc6wYfU3GB8bFeMXKMtU4kf5
Z1jwEBuI7tB13mCGNS51a41cNUgSsGITN+2mGjZqWGdspa/5wgX281uy5MAzn/EkCXiWRjDr1+OP
l97ssqCnFhYjL5mVXk/iUGtCVtPvhJuxLW/HIa+KkSy8bpxxVs96O8x3SJmSx4xPr51ecwxKmVlP
7m7a6oRTc2ogbp2q0MmXyllr/3JwGnjMFKb7EUEM8AHKY8dZfgMnIk7CKNJrfcdXcYWhsErOinMn
m5U7NcKDo0r9nCPERRSlAOK2I/1+PydD5lfwBMb02ttYmz4QJBsSVGFIOiTifVYJLH1Qy4FXvcKS
PQvh+WtfAvnSBxSDRn/L8NDHQHqP7ePDMEqOvuhiGNAfs53dXogJ/TCOnIz33G2AESow3NmwIMi2
OI2AIq5rQaSJVKGB7aFxBHS8VVg3duSuq4sxT1B/LcUT2De3346L0WFMufyR7IsfTdU5vTA9Ma7V
mNRkOAeZt3Zxey4fFJpNtuk30PXotopltnoXhIwdktYb74V6tFopb7N+z+WxXT+x4gRyH4Z3/Irt
B1N2xRu0i0yZv7L5R9vfUp9zkOqrLez7mj0UO5Y5amO8VkCNFxLRSit+ldPFoDWJCasBoOEcwo0A
cJIsYeZjK5m0iVVBJllrRwNLqMAEQHOD28VFANenv3JTOpK/3NVOI7h7hIu9Sv+urFRF7HijkZ79
jffJmhUVY8hCQtTi52J5UMBb+bmVI7K0mWQxW+UsdjF9Qc3AHxAX4gGgmALhzPizHE8xPXZUo1sg
OOL+QdjngiA0wCkFTxmfSplAZSjd+/7muVRivVwIx3zZ6gKtnGJZIjZp97dpz7eonKWq0UYJw5HR
ZNROevBKYkt29h+k8m9Yh89DB9RI9BpidwhHTCRxWFvXPaa61iO4bYeyNeYabivSab9PV7nN6fwr
BKhwZwPO3d72e59/RrOYavAZpTf8x659rLKwq5JNlccOd4+e5N9DSbg7QVtFhvrVS3U3xMzKwkMJ
lh/aUo1JM23SWmAF4W8m+2oH34exszuucJWA+xGqPLPwJiuYGDW8Qj/HKZSTx6GKyHpHFYsYKj2q
VQqk0dNmzjK+nRQCz+AvOpyLH/jaPN1efB4w71kzRoWqZcDyC1h9Ghqrbb6rTfjywKp3BnPWfZqj
Ibz+0Lf8YTOSPawRJBgxNBHREQz1kX1wICBl7yPnNc44ZPyNgoZd74HxQwH7NgDDuZ96ZKIx0wL3
mD2c4kSCKh5G1r+8Ep6VdVcaMjA7BAF4sv4/WbzE2EopdZwbHqduWazJHIQB1+9Z5ILTdwDEI7mg
GMbd2S57aDoaxEnIKPPZsP17Srtu4I5G05GH63almF9Kj4zO545UM2VZ3mfYBc3f1IcfzIZukzdk
f7p/+fOX4wB+h86gGeOISp6dHSVLN2U+2H72PyTJeDpPBiSqtZmZFWDVs0/pt9IyltyGfhlmVjsy
3jeboR6xS0+jvQktgSy8uVRCCdEXf/CzgHn4WGipe3sa2XeNlzmRqrTeIaUQrX7tgRSpwffM3ayx
x6DXqScvpnhY1+i3HTk/FbYBEEUgHTzCHMZuM0mIUcfcGZoVKP0eRkI1muHCSP0gT7TYfK2k90So
+pCG6M2+P5x03ZKgta3EbvCPlU67lJ1ULmruAWO/uynrrTwN2A+345YSwCn7xvc5TYIMYkhPT29R
pYRjQhQHcwb9VCt80K3wptEYVo5fwpS7xBcyhpMLrRBxEBy3DqFNKOT6aInBNxFQet89kn98b276
B8OXa7fED75F0CVcBoHM1SVHMzEfuK2OfeBnjxYU94ItmwpZRkcpXb5Ceds75kf5YdyPoPJ3F+YN
3H1PO0VgYfWFoZXsMoiakIqB64fktpCXSu8RNsvka/bWnHKQsj+np8CXx2eeBC4hDp6Vc1uAHUOL
RtT02moQACbi+aTFdfms/OdZmLR0ABggxtS+P1W/YOABgAimDQNrpyD/+pLDG/12MIWhOKBuGATq
+fOx7j90zEwb9YHAwb64aWFFil7FxZ3J+Yq/ZetWL7ZQya6TTxm84J+tpUmi7hnJKUEeW6OAJlPB
meau4paJeZEwghHqN2HIGtmd69neSEF4QEJKQSCAS0OKRPkHY4wqGP1alJkUocJwhDMg8OYea+SC
tSwHlcKfKeODJ760DO/iPawBvTvRw1QHJWRUcIiaIOJfulglYCUJTIGbFmdLRLuIrYgQnoqjA7OP
D76HeooLIska0AUqC9exOSbR/wj7II6gaJOcEpiHzVTukGE5w3Y1X+c1PTzh950+q4gxY2VwG4VW
RC3ND7P/bnLjS97cSme0nqOzZzwH9RnaabZXNjyGduMMaKBJvdGvqb/CMOpx4EYpuutr++tCoYSk
8soswn7ORWNPzibNayZCfAL8SEg3BenkZyUs7uFEGXdQE9qpwdp3AVwlketZGtXqzTqDFoR1Vjoy
STqzy/Xq4XyhjesL0Bp9MQRzCYLTcDIPAuxi0IrAigPj5V4IAO8qmSKS+e0MO4IrXDojo6B7Y22v
qN6f+jW3n5aP4xDDKeg8hvVZ3MA7jCNeJIhoGTBa/rHVTpi8V0amN3AkRqeebpDlbHHI0zsx3LNb
ih/Tf+NHbDwPXHPVg+ANn2NIRDsif0TwCWkTysMF49zVmSjR2968eLhVzxti4ei0X92U2bXAIPdv
u4HZEPxCrpCzuD6NBZs3TJLgRe7MtjQUxS2NgkZoTJYjeWJkQjNd5ruQU1bMk1Ynq/nV4e0kmTJd
GMlpH1ow/P1P3Qf7vj1WE3x9NlDy8JhKr3k4oIZgYDbkp9O/DDbPaPH4uL8bpCmP0wVL69iF79W3
bttn5zxU6/aCFLKocPyZMsvOTzgnzTS0Jk4vNob5ssyw3jQ6KtPWKJ/TDNsLFuGsgffFqnuyK8KA
z4ARreIeDN9GgvgTDT51nzZ9x8vbE8DV6fqXUYtzsfRX9NcZFiV9VFx8e9kZ1OF9jPUSTxhZccgJ
4dZUROAssgECBQ8WD/RWHO4fZgbfiii/JIclghNgeF8P1oBUudkHjw6xkgdlLIEui/kPrnyHJRRs
Z2Y4b9WV5kwlvRaw+Amv0+A9mPP3H/Z3847RK8YSuC5pDpzUHk9Kbkv0fjxAqkmw3FjF3CLvhWOg
3RzPOvZaQgDtdwOtFMLRAJLW/eUOEvP1DAc9EpDwh6Dgzm5E/bmfmnni16tjdxjvpCzoeDZEFdi1
fx3MG6zv4GqlqthzFHSAnVPwCPLIKQeAuJJ56GO8Tyk7E/ctuwxE35PuNu9kDFOY45BVO8ufy5pW
OH+cFG5Mf0LtywGofi5IkD5eLiFcpZphOSuemrPt3Kv1qFy/HoEgbpK/Ay9pjCKGfC1EwZTAOVLR
FbvgljpJV4fBY8RWI02Ky1wfJy5dDl0YxpBxSEMwtiP2sYNSTBOfewPR+3GPoka6Cn9CWhl+tHXZ
KZmCirqZowkvLIzH2ERXt0M6t20vfh3YDEMsEuEOe2AKIP7UChsSPbBatj2Pi4TiPYr3kcgE4EaJ
zYzGn1eMQxvlXSA2WwjHgiFK9Y6g3aZaj2gREtwLwV9p6aPO7eOGM78d4LmCHxowel+fsKHq5Ttj
BvgAhiChNcPOmVfDU5Lt+zfhnEOfO3mSDfGd9kmPo43z34jIFi+8zDOzf6JAwLHisehvh4X7AL7l
MGQC81jRRixoDCrDk918gVyXA5s8HnA2kjGm2RyuOAocIc7+TaqA/y3ejPl1JnAY4c+YWI8Vs48L
PzRh9fV0j09tR6CYfGarP4GYLcBgrkkU4V3AP/JG4kLwF/XEYYMa9gA8EfB6haHxpR14zyxdPjfF
Gzg130+fZ9hB/ACvOJKEi2U55ocxKeI373BRxI/VAVsl30achJUhf+wWnOVQKu4tvd4sFhJkOPGS
j3/Zxz5Oc0AohfERjkmlIDzklmYrmx9WxMb8PjnhQwQNDTiWEpjD9zvL/mrekrxjb4yNoe1F4oMN
T6gkg6XGcSrusGziZCZcvXgfxpGnoBTCBlt1OZih7YOVomDgovnRCRMCHg4f3o/Neknt5byLTg9z
sJ4nRIVPKf3DHDNSKCyTaHwzThG6Iu8ybv0kEC+Rr0EFZsu7L08aDpkLJ4mT+B7HtXicKkHCohao
9cNwV+hz7i8i1bzVQ5THkEBRVjbcke4fFzRx2vCP+Nnwe/777r+trs5QokiQMTH8udlL4jRG3I37
IYJAC7mHvwoGA6/v1WvwWFZOEeTGyfucIlYkZWwrxjuUNnSSpXWJTf4d8wBql7mXr7lBLr8MqYmw
ZY8Fw+/xIhGLn2dB0ZeDAmU7z5DA9xNI+UhWEAp/eIjx+r+1EV/ksoQlBgK+PcWb0809MLA6qYhS
spWQ33q8ijcHsxavOIdp8O99PR7klDWUHPrEtpCqyNy8z+wORspFFDqscgXrOv156kMQcbvld475
6QtCBMC6rJnP05N99yIElWxhN7EZ8/iK554rT+kVxYrpIRNL9SUfIqAShn/M0sPPSuaz80Pw/cW9
53HiTEWW8/XxS9mCjuA4yw1FAwFM5r4Rvv0xQXGmFsCrgY6Gj3Mzei8kIVTPjZhexHqxP46Yk+ia
atJ8tlDJk+DbhxSzBnwfS4VB3WpUd7x/FyQMN2kYF5DOOhQmhZXilKFuynyS9CZqNWn2Of9+0LhP
DKBoLh9qlA8rs3+LgE24Fj/win0O899V9rXk0noNiQYmL83osaCGh9Rk/tOvth93hMGV16NAIqQT
nPse9JpIA0X+IpZ8z4rXgYmr/h2GgG7fYqre5uCzr5hZFcEeRsSmwV0X1WCKwpqnl2cVTxpqXsT5
E/0Us3q7LXxGIYvPbAkBt1Fj4wiuy1pdsi97HEngSVbY87ZbYH17ZmHvr5dECs6b1Q2jUapB2Es6
oaVi1MQGwCVkMqROjiW+nZ9lj0DbFVAq9ZzrcuYA0fahyWOFjvqColMO5TNZCWsorJMU99PFNVm5
bM8MpUR+FHXvWVBcY+O6+n2C+hH8oF+fcbv4B7gQlXF4TwNopixCY9n2QQSWtd2YIcaAokWGUsuX
hRyHzV2l73bZdIPBJ2UQCafFiQbjrCrmCns6NfHg7KJFPJROSXmr7ReL2wlEhdRHjIn5pK1uGIZF
O15LunKWC+uvscnXsqrpbOZ3s9fhi3gYLKPIYalN6tp8E19XOGIUIE+fy+PILYg9zOdolBcTLEOE
8Y6ER4vlqyQ6wRZfkyVI8fydrEg6N69qq5+HYRGb1FqcPvTnbkaHLnsoBtVUsIGeUKxRjCLphYqF
L09y88Tf0Miai/OIvnSj3ZB9Ve716s4sZ3Buwx9jPxH2JTWkrb7RDw59uJs08eUh5LHGD6EzUIwa
JfoNBrbT/gIozAglbQImEkvek8xOUj+fLnPdZRabA2zqgUqIngKGOyENpycFuN5riLEY9ARbz7M1
PaBWpRBg52brbGfzZs2j+OHHPQ9jEbbGyooeq8zGz8MVO27OiV4SN1DRhGNCLBmRN6QuoYbRH/Tc
ffZKWjI2fTGHg1/C/sXK6WHfVPK7VJikQvf1ee00lAAiPY+zkGMWYM/HhgI4DTYmvoPz5f3iUU0k
ZHVBgubi0xUKIhGMTX7ari8JrM0aJmdPAIKVz0T3bkHorS41oZ18i5xNl2kmlMtgJ/wMZOFxIyKS
RqrZdRPcv6NKF8nKQRyU8BL+bhCVfJkHMWVOfoAJyTXBtwi2J8ItOPImJFdG9t9anwc94kHHPUcm
eoUklfmORoSjB8XbQJ/bCidwgqFHxJkg6olIbHk3vXVsLK92FTwIrG8ifG1ghjG/AJUJ+uqCCpE9
94W34v5zWnYTboMomPqnip0CkIcHm/9yxWfenGyNHOcFb8mBweWiBjOj4m5xeyBmgk+7WTIlYUaz
QeiVS4Oo3RPDLoyRTOYMMI4wcKY1oMVN3NPdPaFb5XTvu1Fc6d4FHEAsUc6slgOGLR8VFuXYKllE
HtWLsxRbEA8hAyJso4kGY34GS7cCukCODLTMRfvqkBwYzcvbJOVb4kodJXokzDQpnyu0+Im1pB7j
SLV5NpSWLWIcLYfWdM8hcDWe1vE9y5EC7SSmQxjH1MSVwB+ABplbI8wjIPJ+bZJaUmqbt1MpVq4s
e3e733AnOmv82I+SDTv+K7Ul+QARC8vXcze278hqTIfLyXMJAscEW/Cvob/ydFHL3DCdwemCKaMe
H3cBNGuqXVFFP22Ov8K4oNst+4azpGiGcc9Eey6+v7CVi52A5K7bzH7Q8csmJoxcN1SHDPiWkgX2
9kEZlWCGZkZU2HiXYsNNWmAPRl66xZ8I9SbHbolrU9u3e5KQAlNmYc1SGZGQoiY/XdLn6oTF5Wi4
Y4g7JJoHfIxh2KV2SVz1lsMvELKrBcah7yns/92OKCAijDj6I4I+KGKDfu69XH4tuIgRcY2sVYAk
KPKnjT2Yq2sJ3sLQFxspj4HsKSHdD7SxJbsKFoa8IeW3DjcHUSyUuCUs2mJZC++qzF5+theeUS+N
EfgANkkIP+Xg46NWg4xgKo1hdZvjjYN2w2kfYp7vNPZXsnu3KWJVGQqm+Zs9SKp7+hWB0hAFIaEp
ofJZyPEE9Vfznkuayb4oL3scPD273t/6lwanmWQ61MJ+ZX/oj+pQ7a37uHq1MLTXCR2YiiY2NeMP
Ndm/Q5dqi5p1LMrWCRIMPSIP/jQ+zpEfPfTDHZOvHwIaaYVh8G+Fl+yyAdnpOebYqX/GYY7l1r91
sex0LDDuBuk9474+Zaw4iJ6YIA1gqKym0/dmjMGE6f+Td6n6ihBa4jA4of3ja8aoceiPybu0ZCEO
RmuygYsMCQQWKiGE5B5f0AyxXDDwT6qDNvRHg9VzcPzBYzPYV0QJHvW3ZDV5gHUtuVx4zi1OUdRt
GcqtgdEvH3jpqKchc+HghL6+29KUgCh6NcV7fnmsotPAwsmHxLCRf8D8RWahQuwqV6JziSTjohq1
3e5euFvu1Yc+a83tb0EuT9/QfaMLfNpY7A/NLzl9+eqrJ3O6INASsKnBduVX+yP6oi81B7E2WJKO
7eNvc4QBiA0m9d0LSd9It3q7O3kRi96uxhAKL6KHPe2o8zGER+IkQoPqN95HKvacfByWALUxZxVI
iamspPXbim/rkQAWWrPPxxs6LYlMtY91oT1gb1bXiIbJy6qtIQHed1dddOScQUn6ztoMMtS556VY
S9b60nkO/e8eCoyUe+MmeG2ZTtH6DBmWGBdO37C0bni/QdfzWiJ3tVlt5gUkdO+hfwakltjgBzz6
rOvEwom3DQaMY9zBUWjF6eV+pv1lf0HWg+lgjLkLje0yDkuEhdTZDtvTHU204+j4eFarF1/IwcKI
RD+hhnvMXhvQhOloJfynyFtn4Some78n9i5bMb6b+XA6x5jDYlMD9nU/Jzo2D6cmIv4YYYF3mmGC
QuDfHe8wt2PvwmdOE0Txgy0qNOGb5QihdshoDitO1VA76wanDaYaEwH3sgSOoLynDKX9NE5zvgrn
I3GJuj3gG1MrSPjWrm/W98KsAI8pgDrYnBfCcWVKRgcEFI6IwSmQr4F145BsCIk8Bk6Ctfj6iNVl
dHnECJG1cCNdFP+kpR7OjlSA7uoxtr76ytrrfw7TBOHhUZl/tWnJBs4bOKwtvqre6O7Kshy0GuHP
34p6+InWTZ/l0UzYn+KjdHsbKxSuZgInd3lePRaUHruVsXoYbhq4E9LDwUfNNY6twgAFJ5VpeZ3u
7xH44STVle1KvBfiS72EU3Zwmy0eI7ipUEEZT4fa9LC6Sh6kyrE1wNHIYLgKIvtZE+YlGzPCsYGd
Llmn+w+LICn5atHJTF/W8PD3y4JwRL64QVDKcMHIiQlb37CY2U3WzNzvxqrdXge5TjI6CK15bbdu
0jeIQqj1xRVFoE6G0nTPoHf74EkR5+Wsxn1icpTXLDbwVGK9n5hgkKZH0B5QpfCOxUmivx/jfhfC
ouLkgKp05uqAEtcwjEytsN3c9jPcy/es159Vzhq82Zhd6DPtStJPydXFaNa4vtej7bWnAwSzWWrm
wvDBIvkxrq75pPsDZu5NbqnO5SvMNQjw7zpbG+55837ab6Z+RiFsXz+4Nr0sFds0S5jBLh6XFepb
5m2lufn66F+JvH+eRc2CO+A4mDz/aI3CxQBI7mOBSS/YguDAyfoVmNR3cfwlZgJbEJEUDXQSUUwK
uZ2gQ2tCPXWAmEZJJ3jhkCVhElAED/XAns9p3qMomLcwVCiQsxAF7Q9TydID4AiYneHH8bYfu1em
o1uU82XCyqDcFrQsDiXjhd0GgXw9PBJHbAc2chE4UpPv6bmWQtjFq2G57Cdclvd6VSJULA90BVz1
5rRgiLKpVfD2519p5ghx4Ti+bbV2ksI8/8SRR87hCKlwGjBvPQk8XzIHb/7Wlza8kjNwazpVLnhq
kR/VGe9giFJ4DacRppUIXIq3QFmY+zRWvi+XkvPDZkwjYnTTiuye9IlPmRQ0u+0ITzPhG5YZ9K93
gN1sGypms4PfGHvkNcnO+wrly4FcTY/1cGerhAwai1h5x30bxowmZe9nrs+7kfLwNLQ9LF5Vr0XH
JgSe/TleoAhEOFgr1+WhZGVa61nlTfcfigMGIn8JvMX7NAMWyCwU2N+3DgL/vKS6WLb2FTLugouG
oBvSFXYejDMNMQ840w72DUbhpZGLDPp1RdcLxzeZwUyjB36DGCmYw43sH9JN2qtdZ/nC6QGJBPrS
F8QTo69O9n47dkcDU4L7CsP9CIj8e1r8EP4Ibq/BoCpd5OO/z9N6MLP6WS3029QawtCBSMyfN3J+
o27pzLf7p/BkYi+pfDocqsjkAvlQFIDAe6CiiYF5AlJAAWlFOKz/Xxp2AAvQfmDtIOCkwlZX+Q7w
WhVTXVwKVZSTvf1DM0PiclZ/IbgaXl2klU3xgiLQiqXGMIXpqp7sYNww3dGbgQWhls1KCxckA00Z
g9A5Y4KtXwt2Waj6zHyeTryMLajtqxUTPJcty4FdIDK+rA7c4B6i6EiNJ3sVriYWkgHfzahOIfCS
R/HZq2z+0YYb0+orfmWGRGzWRMTzzgawlp2ZvxYdvcgRkCItvPZ4HDnt2DASYz2DFzwnHnUxpak1
/pJpOJ1NfZ4mNPPObEYrPvrjOm5j+xKfLz2PArJvzMb2uueKlZAwi0XIzh//uBdJARYpsAhx5wtm
OPhCb67NhG+V2ERd6gy/BvhewFnBeDMNsgtDHQaBTup/gpdRRLK/hVYLJEmIsjDqiucwwF4bY4bO
RuQ5fFcr/+u27iIzrtdUnzEk58Osj//nPIBQ1ABD+wpnbvJcrteWgA5e3FIzyqWWFXG3XQ6lWT3l
AYnxmiYBOig81fGxJGObxgVx1kyuK04Kjg6CzXVu3OPCIGk8Y+6aBfyK2CWR5/JpB+5geWbAh0Ua
GlYDjQrTPSSL1Fp4i+WRlRJqNK13254Yx0sb0f3//GnCV0ndh4s4ZXGbs5V4o9K63u2rUcylSve7
45FjqJy9jl11/tW22vMevXn3tN5sfYP7uk+iYv0ni/FMTxiZEYj46Qdw7sb68bFU7FvIL5EQxy4z
ZLom/l3tKtTezSl+LdDzJ7mtYi8wUaQg3r2Oqctk54USENP393H0ZKvoBzNfAgdEjNwn0drRnk4e
DtNA5byQrKFfsoRxlcIB0k6Xybn26uhV6z50eMx9bBBDiuuXfouGzpZF2JovJsLZsrPyj6MkTjFC
CaTLfC30bXeixM4j0JrebAabreQSbFj0t5xigLcZ/WZUJBTttxCdO07s3HCNpY6jgAShyiuxYGlh
nAwSR4PlMVa5RLUrvU9SMbk3ft34b3kfD0k/1jPOHZO/k1SNAKacadQaI8G44nlVJ08V1wgaDqzQ
2IxpERA4FIjCNC4/5fSoYc8dfPRZtSdicA/jZjued+PS+I5P8Y3GK1IHixdzQnzWsLLq3i8i5Fb1
bSnHq7iYY5gf6762mZUi9kZ9mFsSKwG/fg2d6jRBy/XGhOONMOv9nhbjE69Uyqg+cf23pE9j7B+6
JT9WQ+fdrpm//fCGSa0xCCYmLO3XhlOW410wIG4v1Q2xn+BlYFk37wsZe4Em6b2TB3uJCl9hQM81
msFVkY2USYf+Wa6q1r4+7/jpbNrT4q6bu5LDW5uICNeTOgbax1eSMwNPFmosNhnIZBEB3/gfoXk0
tDQ4aj+LxANiwOkyxlCu3idZCsnaJP2wF/TsqvbYrmP9t5GYhHDD7+Q917jKfVd3zIMre8TGiers
jXDS6OkFq6K85PYK9LG7W9LYovKj4xlzEus1hjfalEH2l0efGt/w/dSntuoKW8ossoxxtnganFkr
vufiR9K6BK5AQ4kfQY9wPax/AfO+dtpNmhowQIdnRO6D7H83GugUYvx5e18Bzj0AVBhYo6/4uugM
RyYyk0xbokbqOcPPpP+MMKrfD5awl4jlUBdy58fGC/J/igXYgErQHqEvxTeI9+DYcOw+aBHGEwaR
uaYmDIru7ykeDoTbMGTWn5oL9ZlZEFxDN5V1BMSY/ICWwuPFdcTQuFofqDXog8EeaDCnsBRhwr6i
7IXMDpsgKnTKEyIBdEqjhaLqZ0oxk1EtD1Bz5Z2Q26BOrE61ar84gaRoQQW9XoHC5ja5Blea7YkK
FNM3qdKIvbAOdxcEy3yTqG7UmdmR8bnaSJMxl9dNC3vo5SqPQw+mvffD8pYNDjaFyegECN62DOBb
xHrs9ezFn/W6nbPFLrTo6hbhS5QovrtIamMhmb5hTQfRQ99OyROl3cug+erwxwgn9IspHlIwevRm
xxj9yLBrCUFRAFrjCLRUNM2BOg9ARiLAIkgkKFExBgo9TBoh6TNrcQDBsZucW3uFFBlcRbcjY45y
mRGVl18uTBqYgjGfyWxv+acq/hZqujnSb8Bi99TB2vWwrlZrCcNe3cURDSOPXJr2vgGaGJwtHObW
aC5dbP0ke7R66lNSFF+c2cPePEGIpqeFJY8nRDBi2oj945m1ct+tf4iR0GFr3ge6Isy53PgmzpjA
yh9jSmOcHjQc5o3+AHta2nLcX0GTdVl4G/9mzIfUfffb9yDq4Tqo+d0y1FTkftQi006xX+xgbF3p
aFIlDmsPsRL7FUGTSAXgBn71fcXDBQSym302H+IxDDIedUkVeBHMQy+GFSfcwMIEXV+L4e4vtWXe
FeuF4u38wV9Kt+X2wn77KswQIx+6Q7oI4+8jH9C+wI043S43hnIxA0WaXImR2BBHUvOSCfcHe8l8
X15iCKkrRdSYaDqQkb/M6RQTQ6QTGKmA0dwU1oXuU2fc9gK30djvJetYRbdyjjoSJU9yY6x1Ygic
giiN17vvFalb4wC2ckISHJY6p/qnt9RntMWIQXCotUUbQxC5XhL2lrm7Xt8Z/DxVb3nAPJrruYSo
wWQwOxjiXQ/5AJs+qkuzKSYIn/7oERrQ6NcH5FGwNnreANtFFFcrYt0hyG9wE3gKvloJHs3wlvae
QlqPgp0wGUfVr4CI279pvIk3rNc1A/ROx4ovG0cQA5gq9sdAQa/Vb2L3dducdHN4JKlzVWJ6vAm8
IPYnrGF2ih8E8xy8W4w5h4VZrAm/ElbnwcAZ6hs5OucnCM8hRc9ktVo02/NoicJ2Gl9QgxyYtIy/
AOz/0Ag4BSi5KiNQiJkjCljhaskmlme3A8glUy2JgW6mh5Sd+HMOM/dRkw7jl1QGSEj1JJsq8y89
nfEY7RIOJOqxetlvjs6tHENtQhV19x8EQg05Ca2eYhVjbwilBUltvUOy9aLIS3KjMXGC3vdRvmHf
idsZiri7r+Jc9bIHQEEao+q0533rXdmA/FiDP/6P1/eg1tObcm5qSx5yZdCyXrpRiSDL7fxqQInb
wwZNYRjRX4wVynKC/OZdNzBLDuABRMqyvy+w4NTCba9vqn2IG5e2Xd1jf1Tgi4D6mPFmgn6DPMgL
HHmBfpJmpZxiGe8is9RYjG9lF7K9JKrFRRq/De1Iv4RR9z4F7qLnxTIhHrlIuIzLU/ZYFIx3gGki
QXhsFjTGhueU7hafSmyDsGwyegISZiVO0GijoR9J+i82eh9r1IClMgRlXlFOSGEnzN5gcKpk1uXJ
D/RsEMtLeYJQCagUNZgoupfhbHD+WxYw4wTt5XL5U40t0N8Ws7Q/VvsWoQzqKowB1pck0Iy3P5iH
sY25AzYpxvKSTAW/Z/r7YlX2BvsJIXriKMnbVR83+y5jwmj3v3QLJddVaAUosA21sBwAPOB+ho8M
aNOnp1nfsHQ//guTcKtX+xkt+Ncbkin0Wv7e67w/TWKsyrQYudNjiUtO0i6kcvvccuNfGjRIk6Nn
ZH5H05fEQ/uJOhTug/SuXyD/hR+Im4NV24JOVpkzBBGEuUj7bKrt9AVFDd4D+7m0ZuaIruwIC+/r
Lq6MLxfxEvRkBS7Clg32Be6ZOwqtltE0+8HHVR+7UbPvnuBjk1hQzJj3RHXrdXmAIB45n81EjLkP
Iyb1Y0dYKh/GQ/swr3zANqFxi59GiUEOsr30scBTE7mFWm7VHuAwI9OpZb0NEDbcwRyKwO6P+e/b
lCIZbkQLpHZFqNkKgOPhuIYfDg8OIDsjxf9IOrMtRZEtDD+Ra8kkeMsMIipqOty4HBmcAQV8+v6i
enWf01WVlalCELH3/idVcnvO2cDb5ZSVc0FbamZX5CTQ2MxqvFBhLqYp08XhiLeRbpOdDXhSA1Hc
NfuNyi93ESnxWKt2xqikb3GtHog4MNhBdvAVRAozYEeqDbfTnXcaAsXXuO4Sklg4vI5CRpvYsQwV
789JzZqT2kT5cb5qWxDmRFA5gdu+QBfmBGiMMAImY9BoKh7014WxcvaHuwXesvCVUSePMSGuzLj1
AJi/Y8v5ROBNG7yVluIcwR8zWiFlMXF53iwVx2JW6J9etX26zPo+zaTBeRIuy4fNwHG3Tj8hue/M
bL/mhuNjlzJn4ZnK/bBPeZO6shJQ8VzgCYoadpZi1Gar0qHDPp860wy/MT/GeJpoWce3eGd2bP+/
FEvqI4DRABUPEYweBidd6qqIhEqrgIzXCoyxcb4G4yf7ofrof5jnwyb20L6B2Qw5Rt60aFSPeCYM
dzAVQegDbA8J8LKaJfwQkSxytyCEHCM8gMhIAHbWmUIUOUJW7isMk8MXB5ytcAF8m5Bk89YeUwHi
iTtNCSTU7XF7ZHy1/kPTCxe2JbwrxQD++oeeuvIZNqYeYmTCVLAhZ//GgMHsMmv9kO2WAQt+L0PD
JMb4Z1KagiAy0Cn9n2QDrm4nD8pWmiuwZgH5Lsb2bc3MgZkfrC+YHNAWLuX5dr68rCK0dqMl+CGD
hXk+uUDqt8eck9tn7W57DNVbsJ+unak3xVyUc/SpqaVoQX49TdDdcDbUGAFhXYWq9PNw/s3txcO0
myZTzSmu4AsadGswPKsw3CflNrZq4d3yBh9fxkV2h0uGg1ydw6J3PkbyzVq917o1VMNBGf7yYNrb
dxoxv++g7kVKP5wG+UywcsgkPxE07TXDMTWnAfUfycbbNJP+abpq1iqLm2OA2WKkod9mFsB6fJk8
AATOv5tR1LlX3MxMUgfuYkj+KRweA+4ZhHOYaugppmB+0NPNrRyOJ9ooSJQ4iVaIKQ3Bq2Sy4znh
I5w3h8tbcmapPf8tl7gJn6wstzZv/cCTo6274TiunRTRN943nfk29r/Cf909re9VXfz9BVUzUrRR
WSWttettM3wXrmrCLKWQZr1+mCHW+tpviaQnp86ZJdbEvb7YbNKh+e4hvmFvKevzh8x72A/9pQZO
9uGWI6ad/fDT0Ukhw6iaew4cubOws2EXOP+S6iiKbrhYmX12oUAOrIDSm8Ny8m9LWiy677j/dOEu
oA0oNY9dETokltb8KAxYWuFgyhMDFiJAjqenrBLBrgolETCAj7DA1tl4BQ8QKqHtCnKZ4DwisBRQ
/T/iTm1ieMIlB5N/WkD/sM6EQEhsel6Aj9j/VLB25AbXMxLdwhZkTdgXKGTa0QT9HnAzZscaSVTT
qhh1QuvAyro9fbBX2KJoru/LhdGIuICA7X9LgscrTFNeS9Ah2sPb4p1Ko08zFhGmyqgPRBsGJCFQ
Cs5B8RHxFS5/mDrBAqyIw5HPKhhIheAijni4ysLtxuD22Hi9vuEW2097x6CEGk2AyBRVfo7yihIx
GWYuLChms0Xco88aKPMgocoM4PRx2cF44JC01ABpCIf/54NkQ2R4oNd1KUTZ+9ltZOxLvAaOK9+D
cg+WJk0N2jy+GFM3Uw8POmudJkPzmqQQ5fE0eBjI+AnDoh2m0sZ34IP/XhlBZMHjWNSJ8ulV8YDR
vHpVEYMa34XjNIsFvkrPT4JdcPcwknJ6d94Jb0VW4zcnEupWOyVfD8eLiS5ikggfWuzsZCBaMWzu
JuccfMy4i7oAHXCOnOkMgifWHDC8TMmhR9BvhqnZv4G+EQjDdYJVu9uIIS/LaoudeTHJ2DVgBJdg
ZWqsI/Z87Icpw4A3Itq4T7ct7cTb5YzLNM/Y3K1/i5eRMONX6ANfdj82IvI0xQvztfzMhCk+95KE
KyjkBQDcV2jrtlh/KUcCp2RuCtqdgSk2EUySTR/S4BtNEp39dO7CRgEvU7MPVVsgI4j3p5wS6ajB
7tns4Pqx8A8LeKLjbZt6ijhPJeIm3QPOYayR6bYjkdZc/wSB6AcWnbY2gAsEH0Q8VAiGfRR1T7X2
HkDlGm8zFXuaWCW7NhQXaMoo3AFcoDja1jezr1jvmzsoA4Bx9ItXiS8Uf527mzwpmEHJSSm9zXMt
wba2sV8kXKaYmaIrGm5/FjUrDqGY6cA/Twg3t/WdI+tBa23Y9CMxESwfbOCBJM8YHsbfPSbPNHgR
7e+OFyUgEu3Nvnd31M5FwPQwYzbVH/mgtKNTGQwp4MkjGcMVpBuT3ZQ5GRomdzcIPkeR5o5HJ5IG
kcNQDty7Qjnwgo3O+PsDhGZJlzhS1/Ufwj+PlkHAAiqCgunv4al5ssN7hDM/QkomzepilXdYtFpD
hj04RglOTp/10HP0OCPNo69M1SnGwwhdCQk+Ut7zL2MKa2Os89Pt5oNZ4CXngr0exFAa5C3z9+D4
cwMPC+bZm5r2e8NU9meGZWihccAv158vQ2nATH+m25c56Rja3d7c9hvmLePmTZTNP5f/N4AonxWP
QM+0GLnQN3UufLvdKiLRhlEfjJIL5BxqETEusWFHDGcqRAq8kpjgD46D0t6Y9A1wLin9ObEek2E7
qQb+72WtvqV7VaxVRF6P+eBVLogrYgELNMdG+iNZQPMIqrxRjL0x/bV6Y1yL6dYYpL+u4YqQe3QP
VnPsgW0zPZmjwIoqkbnpRb8y6bXQdK1I/IiNYEG2sTHCuWhbW+HP2eQL3q57hAIj06aVosMhKAfl
gNG2JGQm1bq8tFYq288I5hNycntlzHkD8DIZVAyYqMbR47LiGztWy2pAj4yrE4XNzvm4SudnFxlc
EEsJ5huVrXk/gg4Yzb8uMsYmpMA2JoOO4eNveMPS/KALBiF+dg1FR3bQnPvVxdOhO9BY5a70Zhdr
EV8sWRhNTzQMwn7783CVceWuLI50UavK65W+RUpG82VOh5Q95upJARzfnD2fX/dWX7DCv1/pSl4h
Kj5nw6oJM6e0rE2WRJFE7VAzbeEFcGjwMZDfpxBx4HkYewkLEnoZWfiVfOGboHSb8hw7oRXORpoN
bC8QwGaEg3JqWyUQ+MZc6UuaOX50TDe3WTlW488BDFlwg/h6wBg26W/73if821ngEuU2vPkQO3/J
VJ68jyJUwjEhq/69aHN1c+SXXhhD2DB5TX+WK3AsW3imw+kO+4+b9ef7FaAzix+IC3Xo9DYeBowi
aLaeVgglhce1c1d3zN8mUWjNZI4EouGtakShzne5sHf2gAZ/GwYLPIrRPXCssATqL729w0LcwvLh
ihrzzQ8Cajj7jHJbqILiVX3ZxP5FX5yQl49z91T5+nTmh/U4A5e8nOSEJw1Y5hnEAJ+W/9dONeZz
FLN2SYzrn8INoA4bzeAKoOE279N6X+9BJr+V+w6gwy36UXri9x1zIVu/29x9/FoZRZrRlOkYSYcs
xk38inF80SEX2KvjUbn7R8kzgwMSjSQ5TtksHHB8mNdRG7IZWQCtt+WlG+HHOLJnT99miA3+BlSg
jD1nb/kXeWhXh9k83oOGTdPoi+rb9sBmJ86eTvHyWV3C2HKmPA128jqIE5OvO6Yzn38O+DZ6szeW
A3Bngc6dHlBY6DBxgdBWkRqmW+I1ABJfoqiHkwGrNzOX8S2Oom7CtVcnTuxb9KQom+y5BVwIzwFG
A6yNpf42rTiO7lHk7EFeuOdc1o7bgQgtnOGFaJ1kQLObNb/b7CsoVeXnJh8kO5U2zYHqwWnzCz9D
tlCCShxSBzb4BYJ9w8dj2AAgBIkqgZDDiZ9MqblXCIq/fIs6z8g0oXQ3FjBchwr2hiq2uh6EtgUv
MhED3CK2Yopc8OqRz6Yac5NqTg+K1BAaHkyX1oQTfoYLbiefnpnoFnzmZhKTJGaSQMQ+qVk6GdiC
9ZcEAPqRG5jFPaAXof62VwOCqU0GXuxp14UTlrTzBU+Eky8s2Ci/uTbvsVk62M+8TFbixYeWBjcL
IGkVoe9lU4A8u+C57E6QnDwHboK2GFnhO1j6PrO/l71jAOVIc666tSGaCJLJy7RO3Eqa2dmfCvoR
QCHnSWWXZ2oUktSz9If283CH3govoO+Hnb0Pl/5vwD2tQW1NemvyiW4O1P/MN6NiFTlfx2IWEc4L
a9as4Pt8wE5eHrsId8iYPEzu7HJ+n+AUTZ+cg8qYjuV5g1PSnT7uyjBjHqbGDJcOD/XQI1HKYgnf
rPIBz3oIBk1CD4DUPnQ203bG9+7nln/ztACSu2MMgSvyt/fRGY8ivbdGFTlYDHIZdx/XjwUU3wHN
6qAU7G6N8J85dxOwGZhXHt0b97vM7dq78LBDgWNCQWRylQnqDsicKXDZASAuv5L5zx1Cz7/ef9en
ba1GlQ5XpFgi6Nesy2MJ3d2hFcR8nCzL+2haQKdxOd5irCD7aOmwWgTf16jJF/rD22PRAwCVvDUH
FFbv+8OL/rYe8XV6kz3ptx3C/7aBTAUq95BUwC9w4SZSnqO8xJp8otQHDbs3wXKXHHC04YUMKfiE
DOtVjum+nW7yU/1JwDG1Ztk+L1W5eNGZU+r3r0sVQjUPRwSgKrtgn2U/uOICiRE5vlBh/UcVQg61
uQRDA+CBmsP0GPDO0nbICz8potmgZZ6GFfEiE7AVXAIjudZgpOEdRR23Jj+wh8IEelg2O8Iu/hca
3ahe5jHWbazZ80V46odTROxj7MkIHEzP07xNrPIsvm42vOmCbri9zrCtmBqRxih+s0P1LeAWGiMk
w+l4ypmtEgS4Z8jKMdydvCtbHNdcD/cqh5jpG8ncCtmFvo6DVX3sfNbQrHJmMy7s4ytOnMAcmKZU
MExwStPILIQLzziVvfo+jXcTh83lGnBS3u0SP5RYRsayXw0Z+DRUuJyuXTxEJPChtFqlpXioAZ9y
AGLdNilkYc9l0DImMr5st239/uswJ8erZXNTNtVrk5bcYFbGd0/5h3gdTSRwsQflVkKHT2Bi1Y+N
HvNkLK0nXRXU+57X8PGxKZKw+7S6SDb8ncKjO8hZXjhtPOz4inT3jaiUAbWBV8cC2EOqI944NXPm
aaBvix2MjacA7J8dxkzmRr/6gzXIGaD+IAHlEnB3MgyfbFU53XxQ6yPtiSASLJ4ow+AZGRNmXG9q
LNMSxGBuYt8FAqW6S7tV3zhQXsjE/TAc/WFuf3hI488DL2cvrqZAW1yB1uk+2HctjCEOJ6ac7R8g
+coTaFgeWPm0A38SK/u9CR9xTzOhoSjPM5D7bnC86evBurj5JRaHBIvxuXuDUazTCQmgGttJJeKd
XdXL7tjuqab41UvZZJAZKGAB7jWSxPmNAXv3fRq+8I2xPyow082vX9OKXz12cYQJkRPvqayY1JSw
GECrFRIxyf0hWeYJNPwSLokSMkGLt4KjUx3xObDE4nRxmug1YE/1bnsqEFFoGgr9I9UpZT1QMMYl
cENfDw9ug0IzASvgereKdA1nsc9P7dxoBZ5FHCW1PSNEtMKe0pBK9JbNXeWkGEZinUxnxQve5lGa
J9EGhG5XkrBWPJwPc3ZlMJI7t8PYT5ggVQ71Tt/t87ZLKANkqF7gYFi3fsDt4SAtfpZXaq6qWLrH
kuRJgDaA32rls3/1KqQJ/K3rblLqdENKZ+6OvRmOdGw3kX5d9dLx6y8StEhIVFn8geSfJwjBKLEc
FL+wf3S7dqTB6J56q8YeDM0bVq8BH8/h3v3wfuQvmR/e6c391gnfn8Wrlgtx3000yjfawidxTBW6
+mN59b8Q7Gx4x0qBqzKGEEEJublEK0IAym6MAXF/Df7D34kY6izgkTwBRktfamwe8hwHWj4cv2p2
4361zo2gkGdkq6jYAL6v29tgxFytdphnf7wHuJy4XZjaTjN8NTUOXIhhEfFvPOFkOrQ0UIoI5qXf
oe3VCSFZpMzuEccAxgzHG4b3AzI9RlggXzu3+fDt0eMxqmiWPzCqnVRLeoRaTDiced+GV8IbSLNk
w7dgkUuAMv6PssyGps3SzHl3LjaE7yKiSetAv7giHcuBAW0RyTUH9nVFv8pnlat1Qw4xPmkMJ5IH
lVlH1De+O6thFQkMDlxtiIrnT+L1lHbbPkZFygNHgVcQWpvuV98LhQljdCI32VjScY2Vn93+iEKL
qKCAYioZHuiohBAMsYF8raYeH9/MOhlZXJ6sw8EaVqU7nw+hMDx9Zc4bSzVHS4S0yaoBy4u5Lk/6
J4XADvXqtnfvSiLFMIT/ravrTxUCdaNGBGrEd7cKfw1+8HaGgU+HxfxK8UDsmmONQw4Za6U77Hym
k/2WCSG8Cx5gZ4gGH1tP1cVPiT+hQ+2wEfiK98oMtIdfLjTdEnstCxEiUsaPFHWpTWFTXd3nEXtb
TpbezeMPssLvJnclqeT4Jwf9xhsoNkS3ZpOjD2usH/IZ7pMvPxDJEpVjkbiHJ5aaj5raBh4D40DJ
8MMrk1EYWE3h7b4zAGwJ1LgWjPDbAYz02XqUkINeMMTUf4qXFhrBf56Otb/TwMeUzKU+Tc8pmoNv
gvoGj7dJMUvJHdpZKb5auXvlsQ7YlImfaL1WMRVCtjf6Inc/o2JcNpaCuMb8bdJV50nTQdxPste2
YdujjuV83426nXUbdzDeaIfmL2ZnPD7rb6KcW+qZBFJ2zg/MBZUYDxr9XG/rsYEKcWhn4z7HLHbE
G33KsGF8NfWJtjCWFeFz2jxfdQNbjyC8pQeS5mkUaET6CAqdgUvDZUbLzrxo9iyl5GKcbN9Hbx/j
Bns2T0VDKrJA15Pc0d2HC2aJ987uxOCxD2n0r/DSw/UAY0Vb1HzSZsYzwAftkdZFXH1/22FtTA/b
R94ob/tJaddHQFn3E2JQMyp6zNfclqjW+e/UJVCgF8rpVTjN7LvJIn2BdQNJfE7vZLSwga/wMA/1
k5qNe23Vm/Jm6TC/3eaCF7zO1Kk/bS41PiB6kC2uf+pYCSqmcHLmPiHVo/RW/HxSjkevM2S9mgjK
5XOaTz9MSxQPaLy/fi8+UCxpZdVqSoEOLfkJFRQGj+q2woHXVak2QkxtMIPoX95/ONgSuzHH589P
L59wmHPhBgQ2wMMGwKk3vaBBPjzvRoV3H+mCjiO5bUTLbF1/XsOkFrIXVotMJH5Cy/fxmJeP0tEz
rgDlYxz/xz9sGXOcGGBOCPsK1tUQLS3Wg0y6scCd6vg7ShSwI04VvYffEm/7u8Z/AWZZiWit+5nY
RTMo3J0KJSiZ8g7jHEH7JpssGMY37gdb4NxghK8fH5SCJ8i/RC5Rh1eSVVIeGyY/GTLaKrVn0uZO
sJy3i7Gn2TL0ak7EJQ8qmEDLPPCAvrIV8pLOK4hPSe55DPygoK8Snnkg/9ieObwSchrgrYd77ZkG
7czl91f4v/Fte803xfYlatViNjjQTYdXbPJNHC8zjLjMLhpqFDbarHPZZDB+lwtaDuLZEELAW8F2
f7fQiMmuCgRNyKagHGVxOsW0LtG5aTLnLXxFjsNbnMU0rIOJPjbySJ53EzYZMGsQ8RcukL6BGR7X
69Gz3mOc11eSYFIkBAD99da7EJybbXf2EU5mPJrN7PVy5FN/MhD2mSMl/CGjpGAT1CHqCOQ9oj98
/NWcXgxKRE5qTkMuZF1YfUIkxfycERlkUx2/cHVe4wts/mbVmskbERP+kDYGNHdF6ww+weGMDTKy
udRJdCSA7zN5AnY+1hMtptyg7WEY0G0GC5UwM3Q/C4LOxh+X84/mhyj0jx3DyxFicTYP1e0i5e8H
L7NFrMsfmQkUIPQwRlhOJchMuCqYzwQjKJuVclYpwIuYESH8TP4BsmUGmbnemULKORogBfJURMOj
cIoEVINWhfc+sPFrC65LMkpHLX8KkD1S7fuac2XNGUNnPnTywkmjyoUX5tSkjixuqwH9JsoLGyNN
tzvS2vhcFUaT6in1pDu1kDDrUk9GhDDLnGwNb1uZwRSLRCW8BqsjL78ka/V72LGrjgbs6/A2MJNY
AGIuoJ6pxGKAUfx8nXTm2rrOxKw9Hz9WOvNKypRIXWCXDXtDnT9w3SrJzhNSwenO1x0iGHAaIMEN
603Qsit+BjmGDXAnXqREwwu8Ek6CfSG48QtVEc/qirSg8I3pRGViAz2crylGheQPwwt2VGHW8T08
x0JuJCKiU2dn92IBiPFjRk+gqM+SH+ILpy4xENr5GCWQdYGolL9A/+UlxySZdE6AyhSbL8mX/kFN
AjNi27MOh3ahu1CD2ASEo4Bw6Fr3vXXr/gnXJDCjFMAYexurnny271m2Zu4O3zQiP9X6LaSoXmB/
wzR/AY61/RGv3do/d5th8gRIAoo12tnpWZ1iBXEQy7DC28qrRwaXCMMX3Hf7sBx9VThKYkz49TW2
Jx+BL+LmHpJHnmDUhDb6dIRRwBtEbltEu3Jxx4KgwN/G5YB8U/HW8ZRwQIssEhsBS3grrH1KGJwQ
evFtgvIO2E3IjL/u1oWyptg/Ww4bIdkFdQHMxw3UzYkTRBwKJ0HDtqKAzQZy7Kdc0eu5PXC50J4i
GKWGNw8PQkDEbwUwiHlDMcEwY8zcCYeTG7dWhB7CNSO4ncWENrki9IFXQggp+CRof+FReIG7XbPU
Dnw0B89K1XKF+pf5O+AZTTOSLPC8F/rBGusJQCknOR8OKMc8zEDAd7CRYX1hoYafj7vzsilEGEtc
rnco8ck/S8wYcQ/hCRUyZ6FEFgnIEqoy3UUGGz1ISf04IlqaO2/BPPhykG/5QMTEBSzESTBt3COT
SIuJODFP6rlbEr8qsiYeU51jRDf/Zh1jHJwFzRZh/4Dr+8dwWDcng7/U35JwaL8TjEzM9cCBG8EF
IE8nGZrZVIXKyc58dbq9FGG1ifsXpbst88cJi8A8C4UkQznqCJcqDCGR+Av/p1/zyjIc5suSeQd0
XPsu6BJZQPQ67wMm8L9ATJ5adhixS4EhT88iuh3Qk8kTUwh4EFxZPqdzdw4cp0CvPT4GC9vmY1f8
gz1ECKnW1FlxFDRzaYWWRDywWPlg6aO7NEDznlMevuY00kI6KSBpnjFe1FlCZhVb1xIoW7HxqQmJ
r8IEZfFGyixI1zhe79xEoIcMj9k5CaqjtF4C3KJuFuucpTthFf9/GQweDrSW64F5bPkati2UAQ7B
2x5TUcydCJRiNyf2G1c78ciLNYj1IUnPKppkvFO9Lz80BIV3Hiw/zcWhH5Wy0Cmz5Slc04N4TsST
9fM/XBdafYauhIw42KBLyRmqK9QpdY7e0VIxrZNcEEaxhcMYoAgkK8Mp7X44Zp0L/4NAj1dS6N1W
5QqihMJ5e0wELxnTf6ZJUD94Nfc8CEjtTT5rDj8YFosKljQAOSZ6KkDty6Mo7+PW9T29KJ0r2P9C
avz6/qkbRFgNVcodDGvV//rAw/m4rkZoHmGGgDyrfJvm9fnzUp1wDKIg8wbkpd+s7A6w0CbHDHZF
w4RNEHvT3vaOZluKXr8AXiDpOHQhUFR3+qSv70t9XuNKzBVpsXSYDvc5EtEKQGf1MqwVPY2zejGw
LcSo+KqJwzgqduxucPtMTxiHMEbx5ikRdISCmk9wKWk8BA3D9eLt4sW68p+GW5yZp89/rfWBtbHN
cA6BZZNCo77MBk8G+a8xw/3eAj5GPmLK/G081DVHgOVoGA2G9onBO+7fs2L5Y4bnKLzkJoOTwPTT
70W4XiQ3YJN8Mi/Cu6v618EB7rbK9IFc3HgI8RWiNydHf8IQ7Xt37tFzaE5xJs5wMbZe2cQ4nStS
j4nMXsGmSGcJZQaAe07FbVJrFEdX57hqPNyaMVcSNk+QLVgby2DynSKO46FMIXPYfNEle/XKBsdu
czUnxn6Mvha/NtZRxmMvotGJ/oknJGYxyOXofs8+8PDu/paoKChK1fbAFWCLQFPdZ8AxxuUJ+j5N
RMHyzeDqzYAAy8Z8HeVZI4WQaEklpzlxNBkom9ZEhZHBwdXauKcwfHZPl/5h3tT/isqU3ZEpcslD
Ct92M5xCYqmsC8ynv481JrIrY0fXoB60jKHFBziQFyoITpAZoPxj6IAPOax1YUC1pdzza9SNX7b0
YeOmTEmD12by3i7ELoEIshezM2EvtMP5C+R7Z8OugYKVz4iV9T5nqCb37eQ7FwXdBwmOBSnUPSyE
jBxYnzPJ2CS4UNSm+5kNXVmYFcMJHBlnjKyw9TAI0uSESbNQWAWx87CdcRoLfD0nuZNYZ07Mp7BM
zc88Mmw80OoRGQ+ZqdeWKmht2Huzp7NeQkF2qZYv4T8OD5tWBFIMx6V9Za5GjdE18CBIDOegdg/8
6hdiXSaspYRJ0uIGPg1Hh7uIpPSA1xJ1jWQ2mN1zz7nZX9lW3DtHItzKFn7a+8VZJKwf6tMuHNJN
CV3F1wWM3cF1S/evHCVA5SAujd57PEe8dATXBXXz+bMdjurp65SO9MxpriQjitOEo6b2S7EIf0xW
O/umOFgsKKZwKHFr1uQD0+rcbRGkWIJgFGZzLs0VExj3t5Iw0sLe67NNSSG4WofmalfLfxUK9lIe
ikeY3eUIlkjCBS5cPLZW1PcYoFD9ZzwDrQ+shdFDzjftptLocHeYwYcyGx6fnpsAu7v8YZiAXsR9
Tdt5ZXHK8+z0mJvjOiZeCrBcAGM/Hx45CsYPRSTudhPoRLhXYAqB3LFA9kgRMSF5WVCJHixPvTap
UV4ZHgyOqBKWwstr0JEZzCkBBwb/LioqbkRi/GGCz+MzK+zd5s2X3xR8el9UXd4NQq5wfPbe41xk
fygHWPwrtOfFBO9u4HS4SUQTn0lDPEIzPe58do8oB7ArIoamrx9sEaZh54F6ZJhnTOAsEGuIEBur
gBorhr/dJEsa+xHLmpN2o/aTfBBKDZIBDRj4AIg2rrVhJs82YInD2/wrw+fE4YDQoCWjfZWUTJWR
5kY9QlJ4M82D3v0LjBe+CBhWascegzRsggyLRLp+0D8yknsxp+xcJpYO6O1Lc1sKQDB4MpEfI+aI
v7Bf+kbP7UQTWUPmki9v9Vhf5y9p0cJyfD1O2XD1/Sx10ugWvTK5kph2N/aPwmeS1fVmP5K+mDEP
Fa/qBWo9LulWSWV/LtU+sWLakFTp8su53/Py72yHC9tS0TkkV3pCRoUGj/AbwELX+Sv65/L5Ok1B
BrVtTDlTdhbEBGkQghl8R/3eWe0RUWFqyJtgYyffAyU//4OYRARky6q8n98ZNSy0OvZkthz0sNjN
uQUeenXJjb65DesGoz5RLbJvzDqyxLZ1z8LxnCcbsuvnBlPWyjurnrcnNl4HqF6mmGXYQRaS/Hdj
xGm17vpRh7V9+1jrglqR6vhrQyX2vmjCFTaUx3hxZ4+oBGH8epY3lTR6Q+jClUSYnxMEIbrYZ+5B
Y1xh/JAuEOGtQRHSE3qyHBLRc4Gsz9iBwtyuQXthpk378jwjRqh4fmjZIdh2IP7dWu+saxF9Py8b
dy4CWMz06dZM9TdnHc8Ia4CaBy0nhU6G6solBSLH6tKCy07PSmlnJ6UPuYTnSzBrzN4M3HMZvnAx
WJ4QmUnPaIZsNNyjwE/SD0LFqhK5x62V7Rlukjy3ah3D3K03UGIgTXmFIfAoTOEvGMNcXh2CLref
OpSS3jNa5UgaGNBH+O8MzGdU4qfNMWU/DX6Lpoep4QSDjfw9q6VZZUNbQgJkRLfDOV8Sxvw9UI4Z
ZoLRm3lcMZsGrQERBDk0C3TD4wFM4Lc574/mS2MUxl20YdzAvFjqrMqGzzQdRENL7nklqfAe82SG
V3Mgvrv/lGDp/FEohbXjMUSGNnNlbOJI8RvPkNXrsnLwtr9njgg7N8WAQoJZ1LzMqdRB4ReKH8lr
mWDw0TRSXqy94qDGtwo2kNuM6CKCCPh5rkolgB2O2ZH1kHmFn1GOqYsXnvCMyXSZkEqnR/ETqznp
xcwTeG824Ojzusz5qzC3d+v7jujX5AEhzBwYfhO1zq5YDoi6UzFuRFy2QPqJyR3/hwRofZVtdS1z
6dW/h8YQ/CcocQASLwqSD8wyla8zHCRKxX7xBZQS3EWZ4V40ZB1uGPEb5ezV92VgL5JxM7znBJqF
4DS3ezXrjajKGSvytR8Ml7DACml8X7C3kcMFTPvVyL56wV0YKIh8Ge7sJg37gIL01iS4QPGKvbx+
ZOO2N5UuKGctQZ+qvc/bOe4I1EBMxVRZT/m2TPYwwMGPP9Z0G7QJrcyL5+Jue/BpHg4wcQeAAjTD
m9eWYPRIDqLeuGXgwx1Ca+Zr26q0w80+4+oWkSaHRrU2Jrc9elNPdTGPGe2cpxL8UDspdEBvvIFn
9XOaCg6MVLrgOkBG6TQFJrUiMBvlR2kvoK1bzwHuMVIH5OReOeWFb2ENDDsLSA20DOrhExDbFJkg
6jrdqNFvDDPSoeDudb6OMy2SeBncFyMYHYcGHPP+QHF04Y/+JD/w/h7foA2X7vci4Y8B7gXzEyNS
66eNHn+lA4PNeNsyDDHdy1WnX3ulUCaFH8NT34ECDNHYWgc0u7xGtwtele/XAq1TsUcrJyM/Ozc+
Fnt7eSYptjGukTGtnw8v+0LhRoeQBz+UILQy1CQ0Kf2RnKiJ4agxU30et5Idgkc3D5Qt5XOLnI5t
lCe3cYv4uih8NHhYsCNw0HGlIRsLe4UH9Fp8O4MOXJehhj1YbbD51RwAMYIb8AfQlooHeMOq+mgZ
ZJfiPkc7gWRYH0tboEX4VcSIgYqM1PVmr5Kukt4mMjTg++QKxc+wv9vmQPCczOifwlgJ6EIcchse
R4NZybgiucBuI8bJBe3fDWyCeSzc5SVw1d1M4bMNxxr789XjBPoIRE5e990NVPJvaj0humghs8qZ
EYm+KyjvAWmo1RMBhHWfMSb44b2lWnnrvAf2wwizdeOBwC2+GmQIr5d6GfLYAYbfqOTHbNvrhuSu
YBAyCa8uZHgf9aMm8tB3nmibFZih5O2C4n0wfCcqWMzaBZf66lChUogOLPlJqnfQzhWqVvmsnnWX
ep22/ZwSiEJ/eYfEBJU1fDm4ocy+ksd6ZYVmD0Ctfwo1DJE42sznkTEiB6kyuiqj95mtkWDfl10f
KHcOJdylJvz2w27Sx9oNJBeWq1AwcbT9MLS0qs3PQ4k0b0r/obmheiPkyfn2x90xD9qQwCn6LF4a
emckAgk9J4VTFcORrcm/Q0XHNvJgu4L18H4DQiWAoDdyXgL2bwA6AGYMhqOaOT2OHyTs1F4L5F8h
tumU8z1LKmoZxiTXeW/Ldv8GRAVDZzOsHGnGh0WGNhwDUm5appnUHtmKMO3flAHGpU82uRQacyaq
LpiilS/zXvA8guoVfwhjefm33UxB70zy1HKwbLdjV65MSHHMJyaVy9RDTCoYowAY7vxmiq38mJOB
8SwGxDgMEwaHAk0XVvnB3WE2Ly/0hK6HoaoWp9sKcTHePgWCHEHWRmRBBkU5kj8bdYe00KoPTIA5
sPqMfSboKiyOPV+d4l9nrsq7wybx69iaeZjxrpNgjkHTap3B8YWsFBx3I0GefdB8tw8bjgrD7SYg
w2+l426IGzFuErTpturTr3cEiI6fE+Vj3ydZmM6Ls4Bdl0YCX2b8XmVjmkZB5sNSfVQmTXDF8QV/
hLjdD7mJsGcYxJxe8SMeYL4Ais+/EsUvKBddJEa5NMw0jns+BTcH5uleuvAfDVZPS8LD4r7o2wYb
KUynAjXTH7MgxpVvRjUfM7yuceMAQtJMweLXoYlhpsaTSYu5Cx8ERtZBy0SNOdwjrKZtTF62VS9f
+IJgXR/9DWLd1hbKor/NDwWJordzdTAcIsws5uq7RVfbRLI/LD7f6Rd3k9RDjyOOjP7kKHJyWZZS
mMX5YugN1jIVF7sSlN+JRDS2oE+4BOKNhHlRS48T/kfTmTUpqi1R+BcRoSgCr8yDoDjri+HQAs4D
Cvrr75d14t6K7ttdp1oR9s6duXKtlfcpI0t5E9T1WHSccK0bP6cnD8wBNQKuScLovE4LeiD85egy
xtq7DXHBwAOtGwQgieLQ/0wuTHDHLyAzQ8zG6xg7kuv0uDIYEpHBEjOX9Otec2NEh8uA9zRvbXUG
4cDoaNt4DcD2aNtMNC3J0HN995nBbOmXqKKOYcc3s5pzHXiJ5P44efJcWEFvWluO2dtdCA+NgyJi
14DJsksZ8ZcAfBQDJlRyx259FS94vCtYlfPTHwt/VLovTH1vdp594usYDCUlzlEJX7IOGTkNmbDA
77EJcBakGIvvYyY7sNqxdL06DxoJzxiwCedq0Yz8tuDKKDceiFiAwnN8fm9JNc+zYvCB8V8vrwEz
5mBZwvfz5y3MlcSJuxIJBD0HrN4CncyWyp7RmeWoF937D3T6h1YEv3L3BZvlfkWyrm4GxfK1/3CZ
XCqIMEGZbL/GqJs9qk/x2B8waIf+GjKAfk7yTJZeTiic1mN1JyyqSyipeJ7gxusbu+5uPfi5HRsw
xjcdyIstj0rO/7mPfbl8IsCr7M0rNGAf9Kw+PiguQ3CaVAnPfranm2lvIFjDbHwMaAn4sIXPzJiV
SQqwGU/7DYNA/Ht0nUEJu/rav5wJXBfnZAR5HjM65zSp9EXlEhNZqW+cqY3wgZflRvf5u7prdOcU
Eu1hv/T0oP0LXr+0OSCNZxD4rnl6ZmbUMSa27sMcrB9h7zNGeFXdZsiEO+IxAF2DgRrFqHfyGE14
6g7xYoRqj9ykhInRsk0cKdHkIMF8Q1HVrF/CUa+Bl3NE0FAtY/WUtEMI1L9vinOBd3wkKrsaUYQs
P6wLHrAXVvB/qt62RnceLYzMHJi7xtGB8zrkHo72SJjCeoY148T1LDZ3M+2Xlnj+8c9bAHiWrua4
FjiYDzJHrbPmLpBgDdQeB539Gq2j9eG7kVblddl1m/EVPQmQgARnUGRUUY+k2DF9wHl5j6xkQgE2
vh5ozeQ1Y1BDep4ch2jIO141ZoJGlKdFSGbSWRBzx7d/HYElLlkZdbbMQkPSC3TBDbIZwBV2o/fM
ONRuz5eBJwyY3vwWuJzTktzQSwE3mZc0wgBswgelwID5ZQhmw9MsT5VBMfziMttynyHixVvUCUxy
mSOmv76xKg1bbtyAVApbDum9n4fcLOIhu3n2IHcfdWRO7SVl8C58IKfFKJi3m6evw71/L0Cu1/jU
vr7u7WtRxJIdFSF+91ho8e4pJa1B34LmDsGJT/EbqP4dTxAEwyNCTOkRccylwZWdYARQuaXlqK25
bbLY2QfXaMPOU5UJhNTtfp4KdSgVg4A3eH8VQEphKS5K2pwwd5wroFU9pX2JmQnxzL3FZr+hL3Tz
TyswKXxD4nLVji/Z1QPQW1VBLzT2636v//6TKmKSGRp9ONMcuTBWx5zCVOMcOKaQgQqW7gyN9CE3
GDHlUrR14ZLnDsoR6DccqfRuGV7KSJIE6yuN0hSUDEBi0kGGzOmcrPcGvuQAW2YMQcHtzOkHW21H
89TZhZldf+yEqGS8jCikiGl4FtB2Ap0js5Ur46h/bg1ml5UZKrdfTPndwwCNfgb6Y6Z50bSg18b4
lJGG/hFWUeVu5mtnx84ZlH1mK6HB0DEG/9dO6yVb7OE9nNaegaPknkPlr+Nt9BtJRM0RHIYfQXnL
Gyhp2cgAReDMz+DX6r990GUafkxkwyMRzg++wA9mNbOunqG+OmLj8g7Y6TfF05FkdENt1IXuk7tG
yEBOIH4aDhkz+mAD6dWw/EywNKfnoBa79UR9h9e5GF/AqIJcjkrOV5gkew0+DNrDO4zHFFaM5tRd
DLG2z0C5M6HQ/QngQ4okdw5533leiC6HPSzM1IXhlFNAQM7lohO8PiKDW4eo4+kc+73JQ8FCwMcy
GuEcHq7MvgQ+uiSM3tkySrKmIXQDxAfVdhn1AAz94o2X7YvdeTEGKaopF2GufWN+f8OwnDXOJ6zB
/R7Tv+GINJiUf+vGu/7C7xrvuiYCF/u13Bo0mK6BvvqsXSAbqjbSr7IYzU0IJl3rCBVD+k9EwBzx
Tg4l7juEidZch3MMJpDsIN+pd9/2v/xJtmUfsaQaqws6bnGzZdl84Ebw+41xJCwJfH1p0x9d7t51
a+Dw7aDUVWHoQ0obo/L5Mv+N6PcdHrfdsLsnGuPNiucnus+TfZ5p/gvJxB0X4E+AA0wEdo6+80dX
WHGVlLkTHoOveB49/Hi7y3JaxaYLfI0fp/jIE8/TSwLpYypyTtBQjtN2MGBTsStHNNcAkwCUqJIB
9nA4aPsP6A8F4Co9N3cdmgCZGxz0gMeRLSbS+u46hIcsD4F6oOgqWePC3WH0u9r/hhVj1Pg9xVRz
tIaIkTM6M31ykEK4Nxbkr11Pg7vaOXQO2NYu8I0Mv/0H1TQOK+A68oKkYtBVqUIziM+AXSd77f2y
+dshWWPyMeU1ZYExVgfvBeKxTqZlPEG40pRGSTH77kAunTI0xoSGU5+ahaJg1s7KULmmcKcFKypm
RwLYDokWkeWCK+y4SyHUcx6LB610/7Zg0igQiZ+HtJJQW2N3+hGzC+mr3b/2Y0eRxYxHaC3KLKdO
YAKaOjH6PMMKnP+vi3btJuctlBt1WAUmkpHcX+9xiIBuZ4RUDJh/Uw3EJ5/OaM1gAR9OxBbkHhC7
A8HduWKc0qbzLs0ZmhfZIwJ4/aD+pO1d7Z97zasmLX6i02dU7TctYz240tG9jx8NVs+kb8xZuUyb
7WVKYUvVMUfYCgMAHhGPEBahDfmvoiHGBfhQUehUsuqfPCXYOuggt6w0ZhEe23b1HhLrwBbBcQW3
nTPaVjI/JcCFHsT3BKuf7yJMltpHdV8wPUgw1yGTZ2uIbS+pdXpFzP35jJUNZArNof2JR8jR9NaK
RRaK78PRvpcYUUFT4Y3hflSCi3QvbI85+DbWQrdXBPpI7gNWBsHV6NjAluu2w8ZFRVf0ELsSYjSN
XP59sbs7M1EwdbHV9uHHiX7kyXOUmmjFwPbSdotpJw61r2DkENTpv4NulpwqLacyGUN4l0CuzDoZ
7wPzFsyrndImOD0QMcOPpNP+chXcjht73v44BdAtWfAciS2jGJhcE99rD8OGf0XbEk9vxpThcXGl
AYahN7xJLDhL7/tx13vMSEC/UUHT8cIvHOrJI20wk52eshMDQFNNpng5VQtePmMa+u1zhvoba2/M
72ijZX1j0RtDulowXdot8/Bc2VcVlZtiX+BJyi0kLWqj7enCTrYxCVm34hbaCXSR7i+FToxvEYpD
mPCYv2MGP++gRKRkKuPu233AhBE4VIExWpMfXiQoKbOGW8wmIH2jJza5TdBBEBF6DgYaP5vOW3Bf
nZOLY6fzcywgdMv50NnHpAcFLIPqGAUmdtB8ImcplAMa3q74gL8V/KBMsLsOdXrQww7yPssfE8DB
5zFc35P8uqS5AQ8ZDYS5QtsLk7Yx5wa5tVlN0SkpupdPaZWfGtSy6Ygx1DRx25xLHvN2jRnQSw/A
Rr6pwOvCnA4UifOV+QiInG8uJk+ikZVsAnADM/mLAxXaTAQdxrFKczGMdtbjT9XX1/N82ADMU+zy
id3eWGeyc0YBCPgMoZdVgeRU2dxBQg/XWf/Imt00oGpcajt53a067F4udt3/zU4fHzlAtztrK+67
z2etKVEuGI77WvS8HR6tYW/HpEqI7R8SMPzmyLk6M8j4XaykNO8Jtw3tk9XMqBp6VW1BqkcvoTZj
E8tjioormn1QbPJ6CvUqgr3O1hHXqg8qC0jOIe0olckXS/eKVZ9j7I498FE0XHD5jN+wOEeIFu4v
734KynLUVWfA/mDQ6u6DZdAvBOxnk8Ez/IWoUR5YRiLk3cHer74uP2HQ1Bf6OjeUm9JV+5hhwZdv
LS795+GbQ4qm7Rmhj7nRMkE2lRU/9Lq6X4x0HN7TbweMGAUGiAOh8HBcj/nHpenz+5t7whV83ebA
awL6qMWo9U2JFBfoh9ikIYl9Wed2eJnQvWBIAPXyFybr5CjCUj4kyxdJAloEaXNgsjdin4Pyrgen
yXN23jARzH6fPRp01IQqoz5EWfCVDiDGrVx22X/QKcSCsuuQBlQ8gjtf1G+4cR9TDidokNzoFecB
+xQN8wBJoQZCHLW2ZNzn1dm+xTU6YL8zaNOVYtUUjkqtpFmvr9VbUY5ABmhq5rHdXG1MyXvtF0/y
RfBXz8jq6Jt1k29mTLEmiCEOX6/2Z9nG9TN6QmX1f2pa1PYZGATpXSU+w508YCpdTlPJyBgpfMK3
DIny3TnSYZ+epheSYzRoer8Yv9T4x9Zh7BcHAalgax3czH/gDrX0Tkq8ipfgZWpoTmUcgASE+zfI
w04EzRrRBbSh+e7fbgdC+PZOHGyYw93cHkIF/+c3Xw51dXf+2cfUGIB1HWc/ekLoJ/OkI51i2msw
5qLT6pY9xzfu3EHFSG6h3gGcPSUwAz6r0OLaQUP7kKYYfiqXJgKzJDShxLwpBHe9G3OIc1hwerCV
v1jIBpio/h9LxECrN6jb+D/6YO1IK8j/7+hunOcBSDUxepDchcf/kfNGJcvOXXP1JEb1+m2AEDib
xOubMB125GZU05V7JUOrBRSVpRH+vjZKAvQMAtNT+8BigQ8tF8BAM1SWPp0KMwJzBWVE5ICbix7U
i96AVV4w4+VKW9XChGwNUE8npkCfgM+Zh74Tn6DCo3zoIOvm04Ns4CmPifjbvcddqKnk/Z3V+pZo
MI1lx/233Xl/reth2X7+YUUU3Tks2dMHKENq4/3gY6IhfcIgtMtE+IIPf1LF5Cn4rscVE5juwpsi
spu+sGtfOwQY2s39wZMPBFbXRhBqIEMVtgoRDR6JUAhPPueaPuIaKYtUeUg4WMg8Ca4Jd0NrKHw8
Wqv0eo8DqAHBZWooFs1gtnVM9lPzhhBMSVfm59IjHSDnpB78Oho+UcroPs85T9yC/AWzv6BrzbHF
jRQ8G0QtDGtNCKuQH0++CPRZuue4XtJQCckqWkOdTKw9KtkWf+MYni5aZaQiwE33IGfQrM1zhEnV
2oE06z5JBjDng3GFIyIH6htiAPqhC8V4507RPlPb/UJlZjHTD7UYK4A+eQW0m4lBYU1sebrFAfYz
NqkB8qVYAGa6Qd1BO2NPXOckB6d/a/zFYxi43ieieb9AjwFlWQSeDVQnqsvWkgnHDG9NPyT0R8b3
kFndDe85b3oo0+LXP7gOR4AvjBfXzo2Z4i064Ron7Oq26n4GJCHvE2s8AqCAJyJDyuMfQxnwztPE
gxKqy+jGfF/cHzLsD6XLffPKZkJNx9B0OEm+XB15HJkaJZw5Muj7UF/c8adqW91PzGYZfr7YuL7P
dk03Z6Hu6KhVLnU7qD2WlhO4EVJ7DylWmc7XjjXkwjD1LvBoSUOZZhWfkjLJ/daghZAXSHlxGr76
ECXoU4J6wbHq9LGC/XxGSlSN1ni2XJ0iHwBVRxXdFKQK51Uxus9o6SJB7BBYnjsaDie0OVHF7s9x
VBp1843ymR5PQQ6+5nBwdXxOeC6cfh8lRfMLNDoUPBgVHedLZ1YpDc2WiZkqTVEmWEP6AIYrQwah
oY06z7rIqehe6JmpxR3/E51jeN5PipI3+YOlr+odEa6cYBQCykg60YlQhb1o67Oh9UTdFSkHEZbJ
X+eYcqbxwxybaBA/h+5Ci24T7cDhQ/JAJ5elV+BqAsijeFczPasTtGFonlGCKR5kEPJOqrrPVD8B
Zpor8lyu+/nakjfjOkiv9sUFk4x9Se2mBAe1PfuZc+CBby/AxvPeDJ7MmZ53RkRhY1gwkbH+x3Qa
psN5pQYdqzZcBaqlz5Fgtf/9yBTj5t/HZwhoxJnb3aFB/B3OG9wqfoEKtRirKcZu0LXhNipP7FoC
dcfJDZmFAeXlbcAm4smSrD9nt5DeGnomgIRh3UVv4ncOXQhxC24/YsT2oUHXal3T36yhC28ElX8b
fP41cIjGpx0LxNWRnXK6l/TwhwWmmtCjXb3tn17OabjG0ixEe4oDO+rnc0pesF5U4n5yTvO1pXMN
YGbM7i0RYcFsnBiD9imgC0AnaYelg97ya+idSpb/6IB2foMbGWm/oM1BFFcxgww+yrADYq3MjynB
gvYBrJf2pG7GekY+NFmPORK+Cz6vkogGE0ICRSoO6hyP8tfao7t1nD1dKfIlf8yQMnT81u7SL9o+
GRHfotmD2KMMe+NPpCesl7c1l3NHHVQkIoQu2pcKDNc7tTuwE0Ps4NgSgCZY9CNOgAwD5oMkzhzh
1EhNJ3ZMcKSo7l+wpIVMfQ3VCIs9R7w24XhnTJUCN29g5VAdwvtl73/30LQ+kE5A8GHmwp+CK8bU
XXKY9CUUZR+riRQQdKBwKswlql43GM1ZYonydh791u7uflGk4EdP1p/76nCIri/ojMyfRb0FDggt
2MXBJsWHLM8eU9BCwWFpHHDaCqkNQGh+oRFxsXU+gbE8TT8BPn8k9KRKdBWOMJyPTI0TNiLXbo9I
cKOzd+IlsDgdUF/HCsplGHLUmGUiEIkB6AaDhnOr9lEW0H+lzYmOAO2O6BYYACQviAoanQJjs5i/
d0kArypOxmdw05HkmG+qDsRzTiWVNORZxVbAVJCPgMGY5IcYxuw+FlCpULH/YfYLooFC2YYopdjD
rsNaCwT/vO3kac7/wXW+CAuZn7hY0pLpDeU8K2FjP4kemDioHkyOv17701cR9TE+44t5hjIsMpKB
benhEeCdE7rjVxuXC7GTZwJzl+lh/j05jU8OtadVB/lYNFAnbAm6AfOTxtLwoq2FfQn9LFpWMmxO
Q3v1CF6BkeLJH1yTy+A3rfe0Kxq2wEaJdHwbPn6V5rVVBDrRbDRnUIzB/hKF5lRxaOtS6IF+9Gh1
HiPGByAhgCXEq9/AGii60pLfcDDSLW3f2RcMgxsxwoLFNIIRa4yON5spOr4aX6fqVhne/eu/Vlxb
r+C3JMXFqjWAJ7p/4I2P/yIJNpaR0J6QTftd7BiQKwyfyYuTtLEN7zK8hdqB0rKDd8VzVm0w7qX4
wXQvQTHdnh7jX3KMcucWM3fcNyD8ktGMb8jrpu3SaWS4u+FL/9JILyQpEPUhHDLmCAz5talo1czE
lYxfsB/QVYAgu4IQHb374IPWaqW6P498v/IrD+j9YhVZi0PaM2dv0C/AYh0yEuA/tIr1vw76xQNM
aX7hCDC9Y9//m2KkR0k7Q9fkGeM54aJ2pjXuFJ8dghU4ePaek4+PjrYSyulgTap6xdLL8K+UEW+L
qdx7DO0wlSidGX2d3KFauMV6eMxq/nF7V0fGCnALCR+NtEM+exx4ENgM5ZvH7D4hCoeqf13k8w6q
z+FrW0AWdnNIZg5zS66ac4JGhEfo060R+mEoNmaMplXReo2LIF1KZSmhQFyf+bjhdSbKbsSkdvS0
+IB3Fitlj3NjscpIGMXJmVm951nH9NExhTD4/RHvD3STnz6d1MLCjio1Mep6/uf9wfdE2Xn0ZY4I
CBNyCwzH+x8HKouzykc1nNvaBfZGaAMG7LVsbVG7tbuAHehwFjmV93C/PuuDqTNaKGNntBA5315E
iG+0p0h8/TMTgmpG2MuXeNRI11cuHVeXvwunvHSlC/y0z9HR/SQnp2V1gzGdJHcqv8mYFTEdukBS
6kKoKZ6MOMeik+YgOH708ISVso6BskBOkeTy6+Zw7PH/ELk8ylRbieT7ld1x5Wfkp5jHGcIqdTSg
E+WgepvGxZkI/wWoBHdrOgVw4UbupRNdB2x+mciBWvURGMxpZ5gPG97kdtcWUlfmwSOFJqAUbuEy
WTMoWFFf7GjJBemxVz44e5gzewojELJiPVrq0W8m3+DxLzG5YdrQpm2norpbCgdxvsQQH2rfI4R6
ZddOnykBw/4y5Z4cuH/cPRLphJyVewbaA67SdluOjq3CbYLTs3vlgfc4pSFsIpiR1XB1f8z+mTFT
EptjNKVkEwM9d9qDW3CZy9QSxpsS5XKvDtY8tJw/5Y45VJbymIDvGG+kD/mOc/Xlw5aiUPBlLg55
NPuPNiQXgumuGheu3C1CIWuC9YdQRwmw1nYZDS/rkV93NtQRz/49dvbcxtJ7Tm9jmbBzciJ53ixq
l9gqN49lcHSDiP/KfxfLqf3hzOpZ8yXeQ7d5Nw14BDwQ3ZmhbnZ4IDjcyA8/fdaTG003m+kY501Z
ZAEzlRBOdKxkBn/1ZC04LhzqTuQwT48WGDt6xmX6sIfpYGODFJce+enfykG+QYR1cEWwlwXcB3XR
2MMKR6iIh2JHeCVtME9i3Yz38exiJfH+ZL1x7Ln6XPw4iH5T5icEBkQJmRD0ZR//DpRRPFRGuPD1
tcaMWSLQ9FwmpNpnToJj1Jt/MHqRBa5iM3MaavbmaMGS6AWqA9burrHyQNC+kJm+0zbIlszTEDbq
u/91XNXrC0dm7gbco5gwY10sh7OE84QMFfEVzrOefOguHjB8Tc9+kbxiLSz8zrC52rh/beFoJgin
V09/vX0UlsoEq9f4PTC8x/DmXByc3nh+hebwfGT/geggCRWSjngKne09cKHXiB1Q4d+2bCW+e/GY
DstWPrpVgqIf5yP/jMVSPbk401bA6w2YAxOzCCJO3QDc5RuoHNdtmF6ctnIXFVJZj6G8FeSR64ol
w8a6DAsoB2CMRcwYc1ePmpngWQyEYVeHRxIrRqAJm6oYfWZfHFz0Q69k/6l9rA49Nln/A5YKnsWn
kJVMLPXQ1YRm/8H24bp9dp6EFHzC7ClEhYyNjQcbtBWfecBuieb/ulJjQswvSVMZOTaH00QC828C
dcMjFyQTRNb2cxDOkG0N3SUTydwhlX1p73DkWC7Tzc2R1ySuedxnECeWM6SfkUIo4g16ttwXuUey
KqMNDtf9JRoMXoYxQOx5IBDbnPTcZrjHLI5BP0G2lgltEnUlDr3HMGzpJDGxYX+MG78e3LPGf2AA
VYE/E3eDY3Qa3Jk5pW4PDXN7cEuTtUfe7co9415CMLXm+JGJKPYJ0wQQBZUdly8OVptjoHLESGBn
yxkuAXQ85qzik6K6ZV0+JaexpviUMZIH36yNFm3G2LKJuhxyFYmYRE+3G1OjQ3CBUiQR5szuIBw7
cQILjL79bJZlwXjcsqILc0Yq/5rJOmzBNjpmYs0ofmW4vkUut9cnZfS5PzwxCxjPDM1hveUENofj
g3wPKb8rGRyxj3D+nuOY5LePVszCddjHtY2Tp41GWPgML/cbaYM3JeosiHLZiy0LQy8njp3ES7CF
jxWxyEao+HTO0BlxAFCCYx96OjuvGYLXFtasCJmzYfbFcIGIBS4ZdXgXiY2YG8dKjIcIC80rworD
+O22It2Cew+d4R62vZ9nDs7hMTz3xQAagq1r+OdJl1IEfkaqArcsigl3iVfWwh/dU7v4J5/oFUs8
4rszcpm+sSJD0QeIbtJrCEgdFcPW4R5+Xex3wpWHVKC5euIBKIGXkRAuEdVnRp4S5l7JnT6u+CZn
JFZWLAwyQv/rcAyfIc2D5pEqI6aLjHnDlBBZ0EIImn58DK14/msiRBvqG+L3Cx5kZgb0QI0H6i+e
NW+y9QZpo4Eq/oLLJF1lXo0DLoSBFOrJ/QD8J11OsMMmamtizXyNZUaobAOZ7sNDSV3i8SEI9kG2
z5x60LE+wxkHzXgsvme2Y7OQapebsZf0KVq2fVw3LdywHIbAHVQWxdGNuhb/YwM5DsNQxpFKDtBG
l4W07RjQsuRDEQROHjdIMv8DLnAqHJzhK8gIDJyCLEEcs1vEE4QDn1WXfyQ7jEPNqlYEOQZWqUGF
P0czva+eq8eY0AZD7uNDKnA2LTKT3IZlaH38KWkKTWJZzSgZqRN1G7NM7PvxI5RPjGbpjw4sicIa
M3W6JUQFiFjvcAqA75xdmv3uOYCzjtubPCBOdM62goNWTvQ31corKHxSGzfmrjzcu9OxZhyUGTuk
gnXFZ5+OIyzmdJ/zbtPlDY8jWR/icQbDy8YAUCI/UDbGWuuxMAb/nLkOeobXvffm6dhuMCaLIBSV
hCYubLO5c56mhAMOUMlOVfZtmi7vMzpClxCTRTiqlIIVxN08rHggb3H04ZF7+HxiZ8rpa+G1P53a
7pKs6WevB8KK6w/bDDQpE2pwKkIcuRwDXwsRpg9EJ8X4XhxV7R5VCbJkq8HomKnVJLcKziV0Rxzl
T+xd2Fst4DBBZC0y65LahNg9CUf+UCp13kkqdf5IR7Ag2svHl8QxnV7dcW97xDRvKUkcDDqKDjPT
/IqJNydZ0nBskXPsNNeX+rZAgAKSK3X8xf4nA0Phu7i7XUNjX9b0h6jJEehsNrBCWZpAoIhEv5wB
/4V02WI43Ev2TErsfsh6uLfIxzjbMOyrQzwnMM/tenI8qixcgiN5kBzPB6oFtzcqkndAqp4eEyMl
+6NuVRxYecm1C6myAEhwjNSUvIr0S0icHKHuX/Usaa8nNUdJ7ayHbZoJW2VS+PqkHZKOUVnI5WLd
h4WnrHgJ+WbIm9r7/f6AnpJyWj4M20eyM/lkknWeiVa60xt1JA/hl6i9ZZ1S/uWDayKpHCU5YUhS
RynHWVJcBjM7SDi08LbtpVJ1SGopkQia+V8FwfJyL7LH/BPJ7Tl5x7xVUvyTzP6aKEtlmJ/+3oee
vftbUswQPXNenNqJA5Eymsz3mpx9ExseIy0SLTz6+LqQ2HZQkD/cylN9aGSqTyGcXZFD/XHQvNOo
42F6lTL4xDGphpUdpNO1f5xU/XJE06//gaGIUpGhOGmB3UOF5gr6fKCXLE+8WliStYvIPqpdyrCv
+4VUdg/rWcd7pXlcBqqr8acuC3UrZODn5JZqDKLJA/lRjJuor1nzOEi3Wdpr6J8i4Nc4kGKZ0imX
rjnt8B3V5OitFBcg6sDa/ngaXF05oUhjLW0otY48njPSkjWZoRxf/8nzsfG0FiVdF+hViGmRyzIf
eEb/26WThFLs5/Vw9sFOPEFfIuf4FLfTu/UIFf8VPv+KF5VK7tG2Imzy/qI4JrCgIU/QmOA7hJ5o
m4lYB9JmfbGcJYeQ+ChZ9N2iSK5cYftc+lrGpM2/AnkDfBs+09u+DjEc9SC/SHFJifnw2BNd8mn5
urovMh8KDU9WE/52sZTQggWwweJrgtcS43PxaPdascwaJDPqkqzKj8tXK2ZBDc7ZGhWpcJu9lkXO
8pleKWLX2+mUEn3aJChymFZLvGPq5t+HfY6Yz0SWKDWbfP33UZ4WWkLi6XXU9QSEfYV6pHrArxfO
ygu2fr+o4z+cPGQwNzy5TsqYXBoc4gsA5EgbSroB0Kr8y0ICjO6Wfp7omMUw8JkILHi3RBGZZMkL
U85DPTKwqbVhXQCpnuAlEW0xYcXUQP6qZQS2+0wCasrOjEnk5Wttaw6eYZYS4ClMMXeJ1eQW3ALN
MYOvrwTiCYCPvF15lSegANACdpzaUHIQBkYTJbQhs1yGBtoUqTpYSsvXXJbXGuRMwcLy6aiAPUWf
jh2VCQ7cDsMF+K4s1pv7iuRdP7w27N7wdNCwWv/segxHqqMu7YnBEzPRdYIrRKTgMDTuvClz4Kqy
4BsqvK7/WXT99k7WLDldx1sB++N/8XFyZqJ9IWzeydZeLupKNgnr+mvTloC8ee23oOs2Ht9yZrMZ
6TjZNrErpGgrqZOvCfLxevue5xxuY7xaOdKSA78TdUiJWR1EISlxJV49//JxCSwFqedY8gepX01H
B0DRHS3UCJ9nKjIR8xt2Fo95v1nH2s8ExROM5SxJKmTU7kh3XgEIz/4gSoW/qliKLIUY20vll+Hu
5R+/2cQvBAxF0k2ZSvzfrUXhIa/E65l9eR1CmS+1sOSjtIe5axCz+IeMueH7AI484JaP3JiHLF+V
J9FCc3h1OR9y53AY2/00SsdBHMdMGHk6C3mtzkAihTyDiocp957kluCwqxbHfitD1+3X3HT5lc96
Cao8GCVJK83n6w3lqdUaMX7NrfAxdn7DS2y41bIzeeN6fAQEoK509X61RNxg7TvcHyXo7JFJcAdu
2xdmWGARIFAKaU4+Xo+ACh3cD2h/fYfkfZDTvXj92N6V1eNSknaTKyYsudwR0RQrjbVlrFQ+fuX1
GAtn8OvjzWTxfzzJ3WUZMv/l4bYHcnPqqAihd4d1JDtAbtLHkwV47Fcw7XvYnbSirk8Nk937ON++
SfBRdeFPIuuNNozDNBof7M17wptgWZ5DknmsNxIS1nsfmVTW8+EjY/vhKQNz0F7kkADd9gKch8KC
3AgHMmlJrGgVTzz8UX7e260P5/Ac0lb3y1SKB2ySfMS6/jlczGZBfA09byE/ATct6mZX3uZ9aF1c
xqdpYPv95Ir05ObC7D5xxZf4Q/Lrd1HGfZOKj6oEt4Nghg0lS2fQuvh43tR6lIOVtgM601eMZ8RY
QJxI7t5/Jx3taZK3HFE+iji3w3787Vgj7FCCh8Z+O4ZwK8C8ZRnW7rHf3pUbbYANAFuRczQPGucC
JTE8mtYlpmGeMdSZBQA1HBIQHhEakEN24bpAaG3Otp7zG9DP4ykUEzn9xBLv7jRQoQkdzLwwg1m1
aHbvCGdmxoAXhCDI2LHSB2cSLBXbGPoBq46FlLX0RFK3dt+46XY5MJUYn3GgXJx4OTlA3rGjoIJE
Oiw5wp2ZEMaqZpsImqAN34DHl7kmmHIfC8ns45xG4Obel5FD7JSHe4mPXec2RxuXYASC0XZEgAGG
+wPZSJED6PzBO+7geDfvrm1H+S94TgzEMD381pMPUWJLODhPzW56RdxI4sR/YN4WrRSwWoI1GzbM
B7kn8ec9bkBcr0iFwLE4swRfFOjGFJ4MpzxEXcHqwHLO/NuzT2ODiPEfCrqP4yTB78gko248pJ/c
BdmxNzbpI5DIIX+HhWzNCETxIlngpOtfQ+4X2+jJTZD8QuIWhWpCh5n7Le9MtoE3IolWACxl/8b7
PckYM8kVoqe6BTJqAMXxhy4Zwr4eMYMSZpMkgUdm2lDZv2NOGiwPpbJhgOvfJWFbzSHDtROtBLiW
80XiuAAsa5eGiS2ZpuRyckHykWG2sdvl7/IlLkQfr/EaVAyVI5vJHMuJYA6KSZ6aWBFviokybi9a
ZDwLkEV5mZIR5iwo+ZI0SyB2Jg5yggEzChJ6c+VqWOuydLkeyq7FIllt9QBitbV9iTMQ7hhwit/i
iTVIbgCLTkZmfZDjAzjzkHvkzhl9IoyufQUDE0nKBSOV7BecBWQtnaJnl79wjwbyifcAKJLFQ/8l
N5KSYLPZLKWgFJt7VFXey2Pjxl1n2HdTZgnss4xhrOmyD/d+IBzFuStZgRoIyjI+HGYzPD9tBGny
yAX+ZA6gLc5ApLDgIRyYjzljzFh3BmXgYSy1ABcA2itgTcd1LSvMsYHfQYWipEunGz06j6D9grbW
joB3AGRsVmcomgLhXUtaQ2PPoIn2xY5Xan96aVz/2aJ3KPznIVNUmFtBGkOVLONGKJ9lMDoIEOVT
SR1OOSxpGbCVYLiHMeNmqUWpigUwk40sBQZFwhTyQXjZrt22bL3/+hmHw4mTfi8gNFvBlaRYyg+e
yj8qbJ4NMAhJ43/4uFTHFM5yp1ivFFo8ArbUXk79LAAdBqXAxKfGqVsKsRfgE4h50A4lHZIDBxEu
FWrPf/bRFzFaliNCjg2BpqQb86MRBqYt57VUtiiMODrk53u+1LQtaos/3vOfUYhUvV9y87bgkJwU
ycLJ8LefYh76l4+SkttTWp7kxIBi/0H/LFIn24Mvcu06yckDNDnHjC8FD/oDeEqmAjy2kkq0x3/l
A2eWETFpBuZZ132l8BLD68Tw5RT7LfgwHJ7E7mb4zThWBzWdioWECYoI+jEIwfowkjciCGzFvW1h
bXqL6eG1lU4GZzoR5cULKYM3EQcdEDlfQSUNSYhE4jfouXh/EC59AvKRRa8KDsNc7Em3I+p9cUxQ
efw8K1J9SlLY485jLvGQplxrC9JLWOVPaHgkK5EUZ/2UB4yebytn0jd6AWQxI3CgU/nT/FRHmrNX
hu+tHpJGUYFTVNc6dqruvDvphjcSPASzyGJp9Hm9Ny4LWtbGvAFOH3pNaeVJEwPJMPXq1GThRpBf
vw4MDfi+eFx0oHGjFxAj8BftcRHTwmuMvgt4PwOYEEIPO/kNTvtDtba6hG+YA3x0+4mFHw6GVVBO
ISMz84hWvAAN8BuKFzQFdQmG6zL4bKD7610LEoknyBHz55Ch/ugg8GDsXmxsz241Elic3s72nKg3
bDE8fagvIZErjD1ZmkvqcqiNuL/TffgQgTo4FDI77J8O3qo4OPRjrHK8s16OdHUEEsC49S9CfWll
MCDlTsvFSG8IO7n3tHLwuys30pJsUy1w/NztasVtesWEODE2Jcpxxzr735KsFTkjcyz5NxccrkgC
2amSGF53NTDB7osnbSypo9kP9kefLef2KX0gCfFLAscXkSOmBjJzB4Ku1JDLvgySx1jA6veH/tDv
99NlylAS0i26ccsW8OgjpMyMXMYpMpp7jFXuQRLvE/GYrwBoAo/laGqPD9I4o2AY878DdqrScj3I
DxMFCCBxQH/rkNnjaGzzo2IJ/AdJ+BLGOXX58PKjxHe4rQ6oBSEJogL/55mhfEvmH/Ln4aGAnkbk
yZ0jiBY/lwX/o+mslhzXkij6RYoww6sYbcuyDPXisMvMDPX1s7b6ztT07S4yCM7J3JQMCFBNDunL
AeYvx7fSVBs0T33gYKqU0QZYcJk87paHotrgxjgkYC3WheELqgcMsBUVPUbccqgzoIjuUEpr+z4X
YAQpQViZdmf26H/gYnFmOSZqeOj4BbNzAkGs/NWKwIEdCYIsV6ALFCxsfAIfpxbHhcNkP+xoyB4p
+lVnOF0MVeF5lIXDq9NgmI0uD0pxRwW6PkrecYWSd8heuoHIhoIu9lowdh5godaSVdsqoIzh+Emp
zX/+dX1Ph2YTSkxDKdiyoQOhs0UGirKky+BpoorHvvb1omEUDdMVZ6uK250dECFsyFRrxicjam1b
eJxqiBSrKajggYtGcKBouVneYTwGl5Ma8Is5KlsTFgUegB1N+k5GoBGLaXCbtpDp9JbLYlBnD5wR
Ccxv7xXGI8wUesQesw8cdjVdsrB6DfLKmQyS6FsOcxpA61yWFAdK0QktK0sJMdOuwrsHTmOvYc1W
mXOwIrZz4Dy2PC4pwXH6UEsphk7gHKdGe7ZKVg4r1ygXS8pfIl1XbAOpihpd7Ac2uMX/CWlJZtbc
1xQdfof5Q6J/Ui54LWphNusUYLXGXDlwphnXTxotxEPSSNrjaJgknHcqbgo1SujuimuRj12iSpAp
6mzHJNu8I/HU7LfegusbPXCH9jP1acb1XJSB0Khk1Gg/D4txJXBMvhVaeZXSltEB8GQdhppYPluu
n1C8jnmjKvCLKpBFOLnPd/kORFT3UbE8ZQ4jqMB4G6DfAmOZ0xKGvgB/gAAuGu24L1uIwd1R//KE
zxlywJrUGYJOUy0NNvd5ygUtsDPlSrLp6HBAsMpRHo3HlEse1+eQ20xHe8fRbgfa2dwhbPKQM6dz
tlpxbBY8NKUy5I6pB1zBPtnDyF+tXS0mPAi3lfAAjkXqQ150XZcWsqLOs5BpDItCGNRW5x8KYweN
DJcj1UKeX6iAyNuhsESZ4Ykey7l8KQDD1aoJcqsbijeg+7TV0W2lIzfkFhN2odNF1cM9rw+t8Crz
tDrh3e8+55xAFFGGzRNn4OPQMVoIuTMp0zmtz+LBdH0KsdAJ2VmqKyk8OL1aQVkCOZQs4IJBQBt4
LL3NLGN9ERej07VaU+Ee+IniIFaDlhYSXTPUArySLQ9DUeOt2ED06kSZPn0uRHt457wRL8ph5ulU
G4N/85/kG735VYKeuCQKuUzK0sWRKNYrgaKswQXzSm1EqrvNWThG+zmtEcvMmLOTplySJdPmBvt+
f9++rq9N0iBD5hqh5Nrjm2LP7lwjTinxaFx7G7xPxQOj25raFxIg+JxCVIg9V39/5zH+k+XSF0TN
+0tXbwpaBvuw2jf67QF7sstiSLXNkyxYasGxMF8BiJnU5ioWf37m7hYtVkC+ojkP5ph6rQ3qLCa8
oXnlOt4ErHaMjLLToznN0TRJHqGFl9JUB9SGc4YKubIkYQn4/j4oQowkRswgtojblOKZdgPMkYsI
K0MCiUVhefNoQTgZfg3vAigz22HFP0dwBv+WITAr7nmasK/XjiuIAvBh9LjixE0ID6PC5iA1zS05
y8C5hQSKPrBMBjLtIdU0w3DCBgTWOaJuUElFftrEiNlxWs4NvJHpODSJiw1zqUktvIPg7VJA3E2g
pIoS1322NexXzr8q8ykg/tr/w+RkE4+j+AnvkL9Idb867fekwpnBf0u6OrYJRo0GDy7D7xwkkDBq
XazX7jQqE32OwQxdG86wGn5Agjn/2O/I0/1tksN4MiH0jzdvtcVu4NySXTrt8DrIPocurCFjOiTT
/nP0qZkv9GKWER+hP5naBgaeEYVzIscKJldlzzNrlMkuY3C3nVfzoyRUkGY3FCEYnTYzjEgMPEEI
zeiGNykFVo2pCgt8CiRrnK0aZZtDDgXEZtMsH308Ya9onXqnbLp2NbR++vG2jPVAaoo/d4vg8wDc
iIdaM2PJyFkTjou1LcS7RMlfkfyvzZX9oxmqgdHBnMyEmIYCBxp1izHBpCViEaFPMQm4aJGhySBZ
a/3DGMvjOqxX/Snx3DmGCgfi7oopwGIo9ZTVk+DZ+fXlXJvOnc/YNbEOI7AlqhD3sl7An1xzy14P
YpCxQqORd3Eo9FTeMfWFP2UEMcLH2/wujgcHrg2VaCOusL7w4jfkwhkd3N7uZrgZvesWefSXaBrL
jNrAUgBN9yGkkeiaBtszgX8K/LXI79AnWCLoX3tyv+E/RNTRhspT1l5YjfCMmIN+UGhS+x6i1PZP
M6lTSDSt/nJJKDTd/T1R9mO/31MTTP2w6yCxfwLeM7hoKPaTAe1fazM/zDFB48Yr909+BTrEL3dO
EdXEoYhlUzfwltqRsuBu66vqiz/EKr+4Gu5u0/rr3NA19JpY+m6R4TwwfTxG0qYMZO0/TV6BG/R7
a7L9zN+4yShV5tS8HEx2AeMcNZGJQTMQsE9CiWBknkF5JY3NY0iyIjUP1IYlXoZUfihPuRml3651
G3ihoCbWQAhc95Q9ewtpL6M6rIuPgVtGKbr1aio6RyMuUZlM4g7ct+geLImgF+kx+LpiQs6wyyjW
vQouZcTcehIxQAVH9PtHPpBJ7LvisrzSmJg0kyEBzQOdvrjwWvR9uVbM2Lcz+SrolEneNPscvmYC
UTImOaxBeXzAy3S7mceHx2e3o/eHcVXGy4eJ4TvygBgoxEjmN6/jqY/TKR793ni+nHfj4HMmJ5LA
Nao1SkMvNqXB7xwzZIG5dAQVehzO67+18ZIjqwKHkJrAviTT6NgrDZiHCb2l/os/NvOUTBSC/7Rd
5Apa5Ot1vja6+caYcVn27CJT6gY9D0wUFJd0PQf/4+XsscX2pkKaqs5PKYYojHyQEGhywiV5P4T7
jQhuvsNmS2R6DKZQ1i/unhP1EjMM0RdRZvKkiPXLnFnkdMBFDXcG56/BiaSxpcQ4w/yLUAJB4hcp
8fZWHDPOC80AugU1TrHpeX3T4VpyBIUwuy+jb2BHoR+k6gCLyR+sdxvz2n3lDcSbD97NP1I4e7JI
ss9SMhJtm+27Ugzu4BI3DtseXad2RbVX6A83abZ1Vyv1GlQhVDfIC1iXVwyrQJVx5UfQX6SIlBAP
AWjTrhH0ZIOGCR3DMuvqWKkKFrc7dSi59K21m0nLCUMJWMMmLMCnhAGMusePqGKoTDKUICsKyJCK
5EiJc6DjQnKikmjNC2JmhZtS01J3I1gCYdmYfsYcPr1Qf6WCb7FWZcTB7VTY17JUBffejIAbEzoP
anc7okChe0RhgoAlSsYJKPmMiSMrqJZ/H2phvqH+y9hydu4mv0/3UuoYrmSONuVuyaJmrZsRKcps
k3c2y093PSdURqjRmtsbQzUYiatf5ieH+mEhOnrQXaD4ZNXsjECkzNwEAtxJq5FAiTKWn+eB7k5C
hcu/kydEWlTUHGr0QD0XF3thZzaKDYeO6C90uHD0odud8B1MRFou1HcD3PVqJn0PnTcXkJXnhbpi
1pmRagngxxXlcGcTmTA79i6mrsB2wu9LBNM6I3nQ12iRmDxxIIxRVzz/C/pB11XSytVMfp7O2XTd
bjBY9lmS4T4RWHMHTFBz8Og0cboj+P0L1xDj6WgCdH2j1uTSQapbthi2pa9opQKc6aBBmYx0GyDu
JLMIJfoQKQ4BQEQ41kHVrqxH0iI2cSozK4wcvy8BSevBh6WU3BWbdYxnL1szjs3DqQnpsXfDzUwt
E/bilEk08WZW94QhaVIwtjeUMAIvQCpqWGB4tTQnHSZD+lSrlNioA72YJhK7X53RstKs6M5uI9f6
J9hBaMW9jeiG3owhKmMeSKIVE1uq0pDIdSPSmpYiIa2T8bwKiWtlLJRjvApYPz9w0q9Qsz7ubaLv
wGRdJtiQMVoK8HL7rQGDMUgRxLGGi+aYsFEnhNSS3A4wxc5jWLhO/MGg20We0CWVuUxNobRqkltI
v8e36PzbZG+E6GL6IL2UlA1JZJak7imFQ84Wkj16G5tJF1MqjWUAzBvOQuoi5lKybE61ihUHJp7E
o17x70mMJOtmHpCS74r6dJX5tISWFXawtv0uly+/Tw3BoZ1czMlIdDhzr1n91M8zgxCtqKI60QP/
cd4Rv8X/Nr0nXy7xb8Pjm2Sioc/U8zB61tRsYAEEgtNVEas4xmAovbe26J7e539eF0kfPmyFuvok
CCfGqQMmFzZ+q6v94Mzlo8vojdQL8SronGQGN++Btoc1MZf0/SC9C6sVcshwF76WasYqfrHWivDZ
oE+QdlWUtARpqHhxtKDIRYTPr1BWS3eJ1Zce6F8vJ6URpTZYrCT8gEa0RGu31VnbNGNNFkGWTJox
Bl3RYKkRoetXt6XWnX6LVkbNPLW4UweAWOjL6m/4AF/SgivCBU5CPDhDiwrYodxjaBVSVoVTLtKn
z2pYZdl5C8fxI7YxX+2jHDdibQQi0W6p/x4KSoXORm2CyIdHFGisjpWEeEtAVAHWgbZDoq157RT1
9CpMqKSD1I7DzYNH314h9OE1thyWXCFCXz2xoLMrHasWfixDvKmvf8jVnfL2aAXocH02DDYqluyv
hRBUUzC0oNp2tPi3teiFsEcUnbKZh7OcXaBTtXL2U/ZrwBQO8ZMLhLe4ypgsywxYD1MZGORoRGXo
OAxWLtgcASV8rICteQNTawVUwKrLrAVXuhuJVUU/C2QQUfCjzE9IARRAJUgBjQ5phFUI2TertPhH
wRha64V3tziiLTa5K7aQ4c0GQWC34wOREUNZzIojHvfPvQQsokM9vswh6z7RICz0YLBIQLCZ82Ck
bIOQlPj495QfiIEmrpgLY0iMbu3GTvNc1bkCAslZodf4ePDqRbdJL/Dv3wBDdPRThAUr8WU622gV
/+kUdkFTqlaRibxl2HCR2/pQMtgjvgS3+O3Q1bKd6d1dCnQZTIWTI/FHGzJENLmoKvBznjdElhBU
uVrJB6sim2ClYOwmrDpkw7/fBo+hJ82yxQKwEaXbEwyEJh8eSUsplWFPGmkxWRaXAuUC4AamGPsf
IXpEY1zwf+Xsj8sJXEaiCrhFjkIsxfA33MWMzYD1aaVPZ0NUtddElYWY6xTgJ+LI4+NHk3wIjjNR
x6IhPy605Fjig2q2IdJPd4KO55YYMl0PbXNeo7/n3K9OwaZ34nAfgnZ2Hoo/QqrG0ATT/emikxx0
3bkORnfOmgoFKdlY2zz0bsGux8VTYRQoCknGO/iHHqpofnf8GddSkt7SHdYnSPZK+k/l0YTbb3k6
829n39GBJsTWvGMZPDqKq98ploDgenzsvKeKdey8JXZbtYoT+EcGXvX3wL2I598t/zbROxCV5lZC
ySg+rq4tkamGL94LZlQPIWxDn14drkpBHQSSc/fJrfSASdO3uA5gvSro1BB24seUn/MRHPvcCLOP
3WKt4z1xSCHLfm4xlqfVDxSaczXlgtIp2A2ImPtsudEQUFAhRULmwFcXVFoVii4uLAm1dVj1GnRL
mimD0lkfKRDBL9CZcXMXtR6lO+bKAYQXqq8TSwBB1HyFTVql+IMxuH843CgLnLDDl7QvPF1VJnc7
7jEGXF+0nJCal+IU8EWUinhhnwBzk4WFMlOwrBA99gOWca1wxwIGY4nTuo4csnBxCJ3JMkG6axfg
0kUk30UEx8jvy/JEeOfJIyglRCkPZ8xcBKAiWRVoqoqnyGEYOrFnepYsW5I7HbAhsaewk1A0P5Y1
LWegHOJdD+kjyQWJwZBQ/hc/zutj+8Hggenn6MoDBq1dPB3HqXBuWRwryhQGWrKfd2aki0PSstvo
LbM9pWxi1iVU58AlSsarEW78OyJDgznKVwKo66GyVo7BMdjTRlY93MWUUeVQqC4UMJJZVeMZ75g7
tm1/5wL9hBVuPkgpvqMjIDBTqNk9toArai1kO2vRZ+nZJIQ3vHYIZylNo9oy/S3Fbs4LL7lEl/8T
AdLMkXSp1omnLPFTqiteTNjGb1mwxMLL9aYo4NjbYY19KjQGz+IwogwdAe9TjHqsLriNdFDpKm4A
nmpbuL7YfjnZ1BjsERK/UgxwVRQnn5KBZ3i7Ix5o8nImwsR5DTQuoqvf5nWuhUrKWVGjmd5k8S1s
IZKr6+S9klrE42uzLyoHlMdSNZKhjs1OLhEVXkV6/hGRJa+/XqgeBQs0pBSnFKrrWWfkfxbFVIdq
KvhQvlB/sVbuEj/D2EKRbYXHgQNvYNgwY0gNYhk1LkjS+SF2bK2/FQY3ZhR7fJt+ifWXkgA4eMXn
OU9SsjECxLGHJyDPt7/cDHpi7JtuzvHN1i4hLzsU/4vnSACxoEKhuvXgqhHtj8mZvU/sG0h/CoZa
NS92JOB3mGKW5AUsABuHbURfLSvCZkMXWWcU1FLiAVUE3EoSDnBiOKALYvOQDTeDFWAySDmy6la/
3qsHQKmMMp1ol3jOOfjLA/oBXKYojqkRsLJhWAYyKBrkQimvs1ryv0DS+GQODXZ9KqNzZLgL8TuU
T+lwuiSlhoZ/Z/ElVE69DV5WGJZy1khqP+/wGbLvEMueinao/AApojoyK+Gwwmwdejx87mwLrOHu
DUHm3W9OkCNZm4RonGYgVJwXpXYcPyRI7ob6hwsEpNDkTuGGsar0MryLFroe53lxyCVtLv4QnyPm
QlrRZugqiaUceko3io3bmAElfnXwd2E2pshFyOQd1jkqy+CE/fr0I17xWIJ+bDiln3L2hWzfeNVJ
qyQ8NFIo53VOFRo/yb0ll71dhRYqB5Vkg5C71UFwCo+yHlbS6U8DxZpUjlR+uJxOy0OCnUXJxB4F
cCaDxAXdcfJZ/i2vbs0tSS3MmFnelTE5X1TsLS9n3nk7aPR55Wza0op+0DRNud7YErc+E677p17d
YCaSpsNs7LZzIrV37xn9Vp1wbdnxr9Y7qdokh9Ys1UHkkPQuqCpVsZVCBpEfHSM7kZz6x9Z4DjfW
iwqGQgqyEhQfDoYa4BGUKFA+4yY9U9DwfupuiQ39a3Em8dMsylk5uzqVtJl9CZVPWwSdWq+1o9ri
TroPc4PSdqaM2R0RwYdFifosOQ/XHb6DtCnh+sBwTTUlEbdhMk6GyBJCLS4ug+zQlVSYYmt9npYy
CJm+klxm6iTV7KC1Ty8g8jIg4GAf9aoJuZZWPX3StLMMOFVn9qHTn3bbHn06vWiVFVgB7ZthjznY
7jW+xtvBsei2yyysNDmuFkoo9d0SJUGvrdj4BMpl3W11Tt4+e85XnLUVTkkWU/aIEhAgKzpn7ki+
lDoXNokU0F6qnwdzdM/dE762it1mivsbDzoa8dKgzptpkJVYpyN/0MSr69faWRthTgSKauF8FOb0
OFsvstPnekFbFkjQ/3KOQc0/5UaACKFsoJZnRi2rMTW84B5WQXrE4J0BykfanmUeKPcMtz04z+uI
ASUk5CaBR+JCF79iuFJSYeWjctT6IBK3oGKTMZ3yoDunEhmrwkOI7Q6HJY/S9Fe3On4ySuMvV6Z4
banx3lYKZ1uw36XOP0b8bbKgfE0s4HjMkT6xgqiP0Ar272/RwdpPIFllqdUrauN1UOOiNkmrkbRf
O3YY4Cptdje2OxmWLoTNMDECtIbVVjuptuaiIvHZqmb/qSFoVdhcbtaKtRxgTFupHhO+Gn1DwWmp
o2ySUWtKcCA7h9ZHkYJr1NEIPNSvAaOpnOGSi2TZ4j2qwaQh7LCTsSJoNQe9EnYFKUs7gkG9oFTV
06hsb7KKSA8tLx6MnezyTgNCTXLE+0irNq9P9dNNexjFkZ6+WKg5NmLSCw1kLLbKiMRh8fDojpsQ
Txu2leuIUde8I5wpPR3dhdoVKYL/0cQ6ff9eWyOVrpzPqDmnngxJzKikaL5xm8vWofGG+v6Q0wTB
WdRw6MrBMLU7c+S4KlU2Fa03n1d4sRxtbSNqwad9LiOuLhatQnTHMcMCZPNhUjnolOLG0Vuj5oNV
Vf3X7KkLR2iF+0Zvi8X0j6tLuiqSBGPD3c5Js3T4LZBWPLxUhjC+RyoCBKtjFWI5MJIqV4EYbwrW
C8M/BK79c+nhXevkXCVFQSdOvaPL6J9hil9AjMgVivaEkkMgqt4YXa5uKKAD7gsW/cWnRzcFZftP
DKKTAC+ZHd3sn/yOA6Uri5JLH/fuy5MNTh4p+TRU62ldl41RlaauJwlF1bWS6hDAqFKvCujmJWqG
5G+sKoOXwS7Lz3HBcO8JDxD0IJqx6Ol1tetDVzRRNxSilZi7X/dHHpJbAOiiL+IcJXOfuk+lUmc2
ebM0quqnrM1Z6uDaVRwLRhZMwLt3L1iyBLxIZaOCRYL+BfAHlz24Ned1W5Qci388OnSnbl+dLL0h
7l8+/rXkO6vcO4+qHDthJNzoXKKS/ehiAdfWJ7qHdIPoSDyQ6V2dKyI4AcD/+nyBBbVw29/1DC5U
sAA6KQ2sKxWYgLAOoQ0CExJaLVz2ejAdJC0wOocsmuZ5TPENjrbxiRmyq5TOh/7UbK4ETW76OIXd
g19Fm18FBlO78wzuCyP8ArCR+RhUsFZy/boo+lwxy5ThkB7lJGPcgY8x278sD94NE8nGY2JAeu6e
u5o/sAnxAfQuyS1HefqR/JR0FSFZXFtR02DQvMONosnSuDwpc2F893/xjgzdUSV6L97xoYGL7kMo
X16bU6Ns8toXSfEfM4H56duSB9ybfP0OUzN5EmX8Cg5MZyAFjDGKQEVYee39aKXd5GIytx2sniJi
7++uvY+z+XMuNNtJadRmyAndJcThxflb3NE7sckaoCLH1YcaCa+wt8nLL2eNozw8XRklU6rItG43
NJ2CGrTaP82Zh/Myw/sjLNnt5TlDEfYieLF/o1uG/2QU9zle2xXWSG5kxHy3LqsimVrYI+aEnUGV
Ri+Yprb1fnHJNvDdGwNGMnDV1tN1GRaPoZXMhz7kT+wncQ2lQfyImqCPR/chlQbHkYhDG0tprr1E
5esumm17O6b3MJIIZBvVWCW64epsFxA4BDcZQUievnIoedjb21pH8zusG36Y1cdTAkKuzf/k1e44
HY/ubNKko9iZk3XACC6UnZO8Ec1ASoGKawG30IyDZLEPvedkCXBpS4h38cqMumMkM6+C7DqaQeLl
rNfOImypdmDQwdX+9B8hGa7WfskMqT6zSYnf7n/KTqPXWuw95jDyWqudA7Q78LNGOjaswQc6Gmo1
3COXb9qkENYyY/gSPr6qE1hqXqdhBVQP0LyVPW7mfXxYGT8ngsCQMB49Y+e3sjuBhg3gLbq/YZXh
ltYD6YW7IWsM13tGXmRa/3lRbCEei4z8L611Cbnixu39WWvexBWyTgQvIeIoeQ2P2UxMbXdaZMkS
5ckivGKsSQDrAKQ8fMcld8swh+3gsbrG5bCNMnWraQ6Erz4ZFcO/bV4Rurj46Wq8egmq4qSpTFhf
vyZRarzRLQh4C5cgWzA0BWk85KXpLZlE+ATboAnExAyRddFtb6Hhj/whC44EM+ZBB2/7xdAEhut1
Wm7Lv73sk1PYiGfXyXNQtuT0cyykR68+AS4hrp3LjGhdrp4J1Iz2lNERm/PRI6waOMYisRp0FLIc
1ixmzDlS8KcrZvZB/OYWFhaGaMILANXX9z5pzfbiHvqIlDxzvLZYqv+Z4N6/YpK1dRHyQSn5p7ac
3BZuWZNIUiod8bJiUKbyS3zu5q1/Xhw6E61dH36M8EOCHWa8eN9GMxSlmCTGgEIksYDD4/C7bBXE
TFibkUA5rYykTMbZfVzqlr1KF4swKoI3U1fWgzrxWK1gzxsjVz3c9J/xZ0iS1MbX0neG6zqTjmSd
CrbmDQUOI+42fkl18ps/FRzizeT6S5oiwaEv54ilDxsyZUYBTMDmrskLfMYVl/lpFKjv+NIhJ9dq
Yztse1OepGpVEJPcg1Mf5bGL69034FV482YDqyL/Wm0H+lm8Plgpa8V9+3Hq2Bqb4RTo1YKyk3z4
Gx/8J27MFmk9rN9sxR/v0/kjUT15aBgceRky1kK1uxwVnJSXsBa/syqRAWcbOdHa9WEsGOGQnJxX
+iJHgMrP3znKp6jNd1DJZV4TVfry9fOgaChFtZG0Z5clMqSEbIleLZI9mlIiZ0l/o7BnyILshjGG
nIBYX1z792izJHklNkCVq+hcr/5frxn/ZRf6yg39dLUnr538dE2+S/dHOdWcYH8eNDpP9LAUqh3J
rtB9R8euEKhPB5rF3/0YQXuyave0y5z45nMEjx19aUDB12TNWdPAfHmR+qYxOXgqvfZdAytgo//B
RjR5QzEYwXeu5gfaBM263hWt8RKXGsV+lb2eR6c8A5am48CUZYElUAQ/rcrPlya43sPMtIa5OPuN
zjGqDs6OrJYC0qtEOrRRyZU61YDlMcNXCP5R9ObUjEQbWp9JObiHbxxW5AkJY693cbfhSRZswHSB
YSvZUGFdvM+289hG1XvXOLm3seR8DeedUhR3JNhPDXAUpHYIvMUZ1XsiaIxBHQnzxbuOWoTQyAaq
+r08qfauPiFqoc5Pe8Br6D5+j8jK6HieDOqRIi3exLgH+n9U5RtPZ6GF40hdVQN2emFEDdR18pwy
vIlkKMlI8sX4Y3cZVYaE2QDaeEzYThvJIWj9MBGEj20H751MZjJwl2jFL7FAZ0aCVNt02UAHlkI8
ailG0v4TuqKGQsTcxafxnpJKY40oomeA4Kff46jh3FxIA5lDnsGKX9n3yZoFdRoC7f+qSc9wVGI2
K9EvVnvlXqVfKN5qf6AX+5FaknJQSzDTgdGkh/gypul238AqvHLw+ewQv37xIDwhC764DlWl1y8m
KA0G/rX7aTnHTPlDCCujTYJW0Ifhj8g0pac6+6XOPSx1GH9lb+JKp+0fsQgypQSWId0E8vEdYkWt
/P0CCGwhBHkJuMH6ZfjZ+bdhvmKiwawmE6mQ745xin/RuPGaKmTa6tW2OQT/ssHE870SUFXdNoI5
brjkm933LlADRAWteYMUNN475bUqSY7yGcUdt6YAloc9TSFk3KraZFqOQ9zA5lbMu+ZtIXp7EGRx
yJuTJ1O5eDjOSdjuwikB+TQw0tQnRlwCmMrrPWPR6m9ymiDOFOUJt5u/Ye24MUyBBBn6pnpQ5j45
jdHXlWAw7owu3w8/vy+33P10ywGau+3oGJG1dzff6isbP7u4TQ/xe3OxJvuSKnLr3P1Gvzy5RvvR
a3LkEp9aNex3nfNID1/GedKv4oY2FnT6Hk5f7AtELFlcia2S85cVP8AssejLBXYcfclSuPr7eU3n
UW6be7TFILOcdhr94wjMCygRMzVCFWWvUbcT30TOHhrQBa0nPY5FChksJ9BbvXcFXwSuW7aZDHmi
uV+zyKCj3OO+8a6MLZ+DYEwO4CNfn1/lsAKp/83yxcutrT4QIRtnRmqo5lNcgy8ihy+c+AchEfH9
FsIDpkq6ZUfqoK3dMWNyd9qgr9rDfXCIMQSY3IKiacqu+gU3GUc+EdgCwIWelx09pEAi6A71io+V
BO84Mig2G1k7qXoI68zfGso6VWe95QWB36TneHCjJOWiH2MgltOjsFfWtHwuH/MXcVDgOcShKAKD
WW1mdaZMFDZicRs0mWI0xIZr3zrSLJmX8BKq5wfS1GrKQWVJFrRqxJfCV3CwjnNpUdUsCbP9r9Zt
B2pPhf6uSZeAImdPW7vokRWHthKXLPF3s8fCDSyvhhl4hPrgligtRtyDcFVB7Wxd/ESZPxX/2aJB
xaUXyTZe82vgWWTJXkIiHN1ndiZKSy0lSoIzpUUF2E0NZs6xHFSd/NU58x0+htTqQPD67JttInH/
ElhV2a2FyAERxhX7HeQ05V97v+A0HvrSnynQS5v4rMLPf0lrKHT0wGV6smKvvnYB351QwihEB10B
JQUO4F6ss0voDYW8MpzAIyhr6eUFX+tI6CgtWJsQPp8jGlptFqRQ8IUd/2Jb62OpDkCGC4xYHajC
BS4QsIb/z3WO43YEpqI29cmvqCl/W4/xIWZ3Gjezz7jOMGgTLFXTpM4s3ZCU7Ww/rKXl32nSzvgm
K94uYKQjluxviMkbkhh0lUV/F1xX4lTlzn6SiCizHZMPwyv/FU0sfl2wEqAMNL/6XV3XP3Pxskq9
eK+mddMAYH1BJU8TPaA8o6f4dWZVbXdlLGt2T3imn04bF9suWHfE1ur5kMm6R4mwtQS9LV6edQp4
QJzfJav6+7Jb/KvC3vSPGteLwK7xYqkUbckyHpfYnrGXpzVGbu3wfd+BEVrW3+/laU1/pj/fkPaS
Z/ij2xkq0Kri8cvaReDQFZtwO7DhPqEJToQlwHm3oQkMv4Yxf7ua5oZ/Ggut1lJuRGIIFPPA8VWU
CCeMe0W1h8Ci5uAFW4OI4Nun/DiOKh3/C4jADD7zwXQMu7woB21O6y6uUbEnX4/ELAC/a1TC1lHp
394mP7nxjgxNtqKvEIsjj6u4SaAaNu4SKoayu/YvCBFquOpPqD3v8Yc7/dm9srCcByfqxi/3cIn6
jiypnEopa04OmNJA+JJDXpq/RxhCd9B9O5ibXVpBuItXARMbxN+apv7WsFAYtqlS8hef55uffYYB
eY3ukUUS2AMNea9E541iHD1r8f/SvCUHxTprTO1S3QOdJloG0eLyPboxkfVs4TMkgQmJNr+PS1SY
kXIqub826W15YYwJVkOeASyZ8Tf2m9zXDGyBahGEuWpQ5hVLdmN++5hlzPTJtYurLoJzhQC9uq2I
Arq7bpvbcSVuDxGsgONmkAv0flsCm6uh+iu1MSeUJ3ghmaJccZur9YJ22pdA7MOf15B8cKRnJL+e
OirzEd/CokoKdWfMxGm246OdTrslJu8dNaQARdFsH0yz0i/i4PGXGOjNrPIrYoCheTb5YYpVYT09
cDcMV+JyzyTpy/+0DQ1imLlGko07RTyN1q7LPMGMhjqAqCVrEf4AzduVkcaMQaAh5DXbS9RfJrM5
2thzmt6OF7ntHelJ9L62i3OvZBthhT3sEkIN94ng/Tn4YMUOZy7j6FoPXtnr55VCGqP+Xwk4sFrR
fsz4yIpkopcw+3KZvq3rcNMzfjeTTW+aHhF2d+u/l3h/ZW1oUJpRmRI6Qb7AhlKymk3z6bL0Q4mK
J3zEhn4G/MK+yL44WlMWkh7LokqlgVE1GcvFqsmdf3GZMS7MHyDBbTszsueKIu8U3Fe333cKRr1g
k5eHX5jjJgYVe7ofK3/PwZ08LmK88kCjPoMycCqAN+f30XVOzECPHQd4OsYVR3lJ8fdhkBRsCuO/
ISnaA8wnDaYS9Najimdk7SdTTkystB97AXvk8XmVQ9Totn/2zE1gfKFV/1qTcE09Vp3UmqCPk6P3
2WkW4slfVpj0TgrNdPBpmte31WJKG+MmJvX+Zd66QDrZNW76TmmyTZgxu3xF08m0d6tr4FbLPH+s
fVqjpuw0FpWACRikiDOqaNMpjS/DJrxOB0DgD063Hl5m60GlW/3pfWEj6taLGQd/TCY2t2Bgwbtq
ftIyVgAWre6VmVTX32/3+fuiUkeXf1eq9liIE9MCxiBG0/HH2XOdfJwK3tqqV2KsyuAb1AhHu3n3
bs0/8Hc5aYwaUY0XyY72yVvzv+UlJXnS48kTsgezvV1dVvyKfyEdglqCNNPa6AEmTvAKODzDZGvg
2TIxYbISCUUIFfskWBaE9sYJDziEJoLIjug4DAgEudxQKsXk/7HJIBV1kO5XqV0sNN9SKzzAgp8j
+N/wFN7CE7VExUtL7OFV55Ges22XxYiNVpi5PNW6CyirndJ857RG01ELPPNmqb2ujcBg1R391Bg7
vktbfnXJmkIqZP7KX1ezMbqzc3+Iu7fKNcVuIc4WO81wVghUlqTSvDHahNTUOXxqsgXtH6Fs06zW
S3JhgWUI7GhN10PJSzYGmGC3OfmC11rPkLX9LespUEvUWOxGPAv0IQQfP8Y9GhxyluSEaK6ADo6i
CUqxo+AJbMKUCeJ8KLSWzxHFKoR6qmdZZ4SXybhPmCkcYU8YpPrqrXj4TQ6ciLxh69IMDNRmq5vG
662gT90vzQk9PEHgfHRpHajR3kgHOW2cEgMZoSIlMD8+sefDkbAFvtzvm239C6577hFeGLOMcjiJ
S4PrvyC0PNGNcQflYv7bktlwgVAhct3SnyshBpGA41+8Fq+QL/rkkXEA28F5BMpLBBIdDnrSIy8T
LUxOeEMEjvkm+20PqUQ6LRJ6wszQw5NHlaHzYPIu8dLudY6JKnyBuEjgDiysi7MSoQQldhNa0f+4
VXTluzjlmuYJtr1KvJ6ceHEVXvYuVegnOBCYynv0hV2jQ8J8zfyL7Ak6bKCoYOYXtMwpVYDWsUtB
iKjpwQnX5DoCtnytqMcMpyLKF8pHKNixhEY3LrVnt8yU30tY4kcwD3XkVDg5DXDjMgAPl2L4zt5w
8QosrBbJbWeXB4O53eP4ptuPSWwhEGYTnAmVZVwZ4lzqe6Y+Hyle26FmOdfmRYoXaMq0c+f6kwaf
GqXf6MuEKP54sySUClJV4Ruq5VYtCB9OV/85b9Micw1xFuu6R5Mzs+WwFV/OsSD0c9ik4WpVg88n
5JIgpBMzOn7UMmdseZ9zdHs0BPy40juZZ34aHM2MQzCZOYy+wkHhIu/qzLIQurdnsxywMjzn6jOo
glURy09AdEtP0FB3haAHHzaysYERS9wD5ydqT40DpQEgkp1JwMo4UiB+dGjwd/y7jmSPuiG6jgg0
JeJPElg1nLy9ETcNj8eTiZO5RoJdNglyETlHUdcyWhYY5qqQGLSS6BTRtagHaln+k/IjuvscDzpP
m0pOxNeDwqP/NIfUjPS1MvK17Yq+BRdFk6SKPxN5ygvekliDjoODOVocvAbQCfeiToLqsvZCKaW0
BoGMnLg4/QaPomhCnk1Pr3PPmrfU0WCT42ATDMsKs+aG4C2v6Ci4h1gwqLZOKKFIOMyR4i64wYmt
WLIB0RvlVFJFaD+3kCueCDXA3oIq5N770Gkh+Nq7fApDQ+STd/iRrUP5xNpn/85WVrSLtDX2lQoR
biv8LI9Msq+MuLGBU7RQ0qtx36GPchvzFiZBBivQt3C7GNyU3LQt1MV0lv5zzimDgkUmEEUPV/Jn
RbGIJxRxzlXA8RN7e/AkLMLvyUUiwq4+afRRE/ETV+X8KAUAOdRq4SvjFRcxP8oSRoNVKKmp/jjP
cxYiaukl0B7sD4+MDmfNtQv6AigC7c56SKbR2wetUGxOLVlwAM2cQ4IL9A0XyuFXziMROpBorIFk
t3GgxG7fC38sGjQwUXGUqIPQ1nxHCMbZDCS+2KQo6CK0POwRzynSaWOy7iKY5k5p7EhkEYLD2r1s
NTnF6y47ACBqaXTJv6gQuVS/QCSrDrl3TQuXQycrvqQuIM1W+UyvAvMODa5o5BaBqGwNlP2YNHxf
6sts4zQQ+3PG2fbyKp+0ojtrniJSwdO/8Rfwm2BuGgeDOlcx0NJKotcUT058McNP8PoxkIHvCQSv
MHHua8O8hLsZo3DgTRiGOGynzVBQNL8ARQEJqM6ZAUKc4RR5zMcq4XNjrk8AYYHPiu0cnANsAxaq
zQztDzTOH8m37Z8rfpDS72b2pbBGGUgcxc2ZYv97OFWP1FtP9BJJXxSV8CiK7vhivdIQB+JiATrw
cWuYNqxHC1ffzt2HNafizAeqlht4bSAwIaaervHzHr+ZLGckL+fGI8lFx1icRA6wKxYURRh8XSP5
QgOcIOX0u1XUOtXwHJQA/tc0EcyWK8yBFejcSmxBVQBY9Jorwhd7DVfhi62IhoSMDOLC0YZxI6Ec
8hrS5aQPKu9DeM2qMDLJIyexPb8tD9QBNTZIg/OFqIEFoglpV4n+x9KZLSeuLUH0i4hAzLxqlhgk
ZpsXwmAsQAgxCsHXn5X0Cd9zu+02IG3toSorM+swInloSZXN5jegXHtO2XYfwCQpK5TIg+lM8iYb
6QqgGP6lMyhDTWa5mPlsGuqlcWLrB43JODIfQEN2foEwxsJ6LeDp/NDeluV/oItsSCRdK9wKXZ0o
+wOO0deVajB/IdMjiEkmiBdQRKD/JdgisdlTWyucoZ/DpAOb343giVX9kB8N4YiTWNMumjehOL2m
9IyEDQHzKERq1P+ZsK8TqIm2S6JOWeDoVFHwkyvtlrw/RzkwNucecP/vzmGr+5gNsh1+Fj+xwWtB
wVU4Mwh/d0qVwrnXzSrIv/zo8NX5S4Zg2Ve7RsOpIeajr5dZ4O9CXrwy78GF7rY3cxDVv064PzfC
VpiMy6AOxUhWGRjLgXGoSwqqixE+c8kwxYbj6l43VH5h9KHIZqiWCcAO1IHcaSzBhMu4A3/uhq3a
xUE7Looc2Awl7K65BFP4Av42DE6bq12lHkHUP/k4N25owF1sABbsDmT2FdZsOLwBjTzhi6PpQsL5
owIENqv9JhjKk6biQBn4mOIfx6VRrczsx193csLEcTc9TqEigN9LmEDHKjqBL2Eth+rDDcHGadOo
5mi/Zo/BY5s6U6mODjDz8hl8e0q8Zz94E9t4yfKAWsleumTkM0RGUEfci5f5p3hv7s0xmzvl44C+
OU6zxzDaoysWK6m5XHmiuhtmPrqNaKaYWbchBvZWlYYn1+AUv36ycfo2B7V5J9z7p98ugKCF5evb
PsRvCCMBSSG/1uDpxDWHhiThgyp1kPjXYH2xxqCckQjz8IwAwOAgoubIh/eg6ZYBa8TNRjdTal6o
93/w2emh3v1a4b5kuE+0afEh5unX3VvLzCXmaALIwka8De/TlXeb3zGPff4UfTE7pqkXDL6ado82
LvR96VefOA0aHPbAa51ljmFj1mv3MclfJHjmT9uQLefr6gBFilditjzIJvApsqiz6PSSC0Fj7haf
vKq5pdIXFrS6Vk9p88qpDJBCv1JvhWcaXIzeDXxbIboMKw01XcmRZwzr0/2VEPDugryfv6hINSdF
15QpG0k5EN0opRP7NbNy2r7fpzXQY7o0FVaemOXktazbK+BjiIz3yXHT2lZv5j2Gt+Jcp0nvzKik
w+zHQEdE12t4VKHhVi3ShDZWkCgqIug08lsgWlT1om62unZ7mkH8qjLBD3aTNQ4m9uHRUWegkvbN
YVo1HEo83Zh9hFMqxpxuDRhUgU+D/RMdDk4IA2TVydKHhYJREhkBNrRxjZD6TSFQlHhCG0LYQjvf
AztaAoRVr+PSK/y1MvMY/iItrzig/rAVIKH9oVlqnx2XNJ4GMk2HNgcJKEQsgXA5Oy2J84nUn+xo
E9ly0CePiInUQuA1sPXNYtOhAwPtTNTQ5DoTXZ98cZZNautiW4C7crZSWhypZnh3V0vwfObM09n/
SExyYV1ih5eMq1TInthxXQFLkXG0vMf8SpWtGiJ0ITqmQSVVVmS2TDw+m7vCZJ3xQBP/DUXV25kj
vrMmIDI4WYVV+0YPu2EaZzFFbnwqgkfQDSte8ruCZfXz7J9gtTfnHf8UwkLBwoHEtSbjqlFrTegV
VxfFtrYuCR/vmM/K+KFbYciV8OwcDiDqFqvei3ZpaBbu5Fdn67VIbT4b0JoEENdSEX46CoEzXg3x
GD7wiJrc5gaEixsgS5em1z6tWd/m8+ca7DFg7oDlArxZQEW4tGEILdtxWNfLE20+J3XKiMTiWD3S
eGP5WOMEEcky7k6In0aNxWNyWnJOrYFu4sOWKJgw3IhbO5fYHd/UzuBp7SFmo7VtOf7fiLIqgSDZ
5MuU8/6uZxDP0GjGybDYQ49uwnbdm0PoU5RrAyNz0lk6zsb3aYGQMm5/NeH+9vE5T8zUN8zz5B61
5gHy2MwLzO2xp56k06vaQh7wGksG6n/esdtgdtBXrOOEpmEDrCSS8GLVSkuehfuUVugd+3GAKAOp
QvgdmOBP1S1oYSefNxC5IRjKuPBgGl1hRshL/ule7LZ1qZt7zwDxcprYaVjHRS3Y08axg0m3w2e2
sLIOkvAYJeGdkD48RNCtR3Wu+x086MTQKs3Xtu7fto9BpUpTtLS0yoWBzclxki1PSFAm9XXdry/U
LK3uP1FcIskYvbY3q5h05uyFez/prcIWpiZmGaCbwr8OeI5HGBSgdUZm1eaSYbWx9345a3q6rd9Y
aHQCIC56jo4hndj1kfofP2wacJ/nUudWqI7CujnSSwPliTjPz68EZxUnRQq92f3d8ZrY47PRHe5o
pHbz6utscLH2Dj3dSnPFcf6gxfk+3I/wxLgSnGTme130wNHUdm1xmKziDuutR/O30rwMDPPGIAy6
gL7kMygzKD3Mj3EXl7z5Kiw4Kl7zqpP5hp3hUN51aciNvuv4y432abtlN/44AVpUf83y97G8w+SM
9svDpA3nb8v1HOj5dnDpocnFvBdBgnrliYVH5+DhCsL/ak/rdIPbZDa+jbZZozkMeyEPHPog6nTS
HFaA99g0PhAvDchBT67DbFMsd4SL6zYR4RLSNT0FbjYheg77r4SE8maXS+OSBsZgdxGQmEBiCEko
k5vm+e+xwRrv6Hj53quCKBU04qDhcNwdN+52lSbwfsVZ2TuIoRGgI0U3SKrMQ9w7gO3dwhxHCNbC
deqkOKnRUvcKJNirNszntuk/vVtqTq8AIVG3d9is5tUBD73ZY0JtM+xAWBWvmFUygvg0KtF5420S
73+hSO3pEsr2+3Ye08ofPhC/KrCdaIb9i8Xl3YEqcx3+CM56kcr5WBW+ibrhdAHMq8PP04apTbgs
5EbumQl5xQwqEsJgc7HHPgRk1v7O0LvDlUc4ETTcZ/8+hNFj13hL0neyt/6xt1AGfLfoM1VAtwXC
mZ5Rz6v4p89pAEs03H2M+cAR/uWZNJmI+Ax6eQbsUU2WF/3NmnAwFfhLnTrreuTtV3fC1Qzjhr1Q
u7JwxLA6rOw2ZQO07DmRf1hFrwvUmVLsIOyHwEKMS5o8AahkVxUcAbfQk9rltUDMROS8qJqcexBz
ZU0L54f3KWeTv8wle+NWP9LrC3eaBxwGpCIF5Yh62NiIy0azbPHYJJ9DOkfRmLzMWUB+Y+YD8qo9
UWtSmzzd6xUUHc6a2sLtIQLS1l5WRvQbRR72cA9zopNcbm54qEyem7qnP6lswO2GIQYcGnRwt4TV
ZxqjzqS7fG3ayyq/Vlinl125u9lX4rVnK3rT25WudScEGe/+SkhLNIN0Gt9Yu1/Wz9ek261ahwsj
2cZxhV7IgPtAvfAbU3vyRwV5b1Oa97IKamkGqNdgBoO7Ll4Lqkivi/MgNcNEx98zAYPn9DWZsd87
zsU2hv3kafLNLfJHlf7PC48WeqVC12RUjkDqfw30/KTTPOYTzYrsW9f0hjMSbxOvw8VuDu3Z3O4i
dni2ejnl4G5Tja7QKeba3+4mQKBmxsNuQDBrj3hrmADktBpS5sLd+hDx2FmhB1C1lwiEUQ7gjzgl
2TQmC+z3Z97MmiVTZddiCNIJkL1SAsiVSZPHhQxFkOl9k9HCzYTFp1TVYBBlMDLH6IXDBrcCXujl
GEDUQ9YMGbjDc5M4RQz0b17l/PybtEPT6fPs4puLKwJvAWuSi325SQHfrySwwTlmQFrGAZSQY2Y4
N5G9NDz13RErCFIzkYyDIpoCJJyXqOMtBwYhDkAD/6H3hPiMt/xgF/MXCssUiVb8tiw5ZDsYIdxQ
yxF3Wf/6tOOKxusl3cJEP/9CgAvNp61uQwNEPQ+ylq/5b8ea10JohHO5xaH/mLK1Y03P70kPjI5n
R4X4hDeHTIdZ7w+rbVYi0bPk6dH85Acp3CZplSTnGShuVhEbUXC0F12CSz96c+rR3Dz5kppXQPHx
OfFaoXxkaxiWd7waDSWoPZIFHd3LaB21zc5IF1ROxQJvhFmXFhaEE5wMlxHdcEmZVt/7ME+d4o79
98Hd09IG0jLojNMEVJ1gCjFjD04Sa5pCAVkYPc5j6mZ0W0ZxRAFmu6PDaNPVGw7qvWR52Zb+2z9F
t5nhn3UiZYmVLY/umckGU+9mvVrWY/u6mPUFp9XoYJ8mFOm8O6d9vjTo5a3f5vSPTtCQfU5JKwsv
ifVQ8+zLTN4UGdySoJla9Fpek9SN6OcbHSNdJM2zx12cj7xtsDeXPPW6HSWjguiC8BlCYQsnCjqY
DrtjXC9uREVvPyKJfkENGKxpqaT4wFiMt+wii+1YzlhKN/lTJkR+sSbVDDG+cPNBEmYdJxkllG7s
dLb6pp8r0dWewOpop+A4tH6Gzze7zU7uP5FZjqEGI2xO11UeEL1ZkZ7trINdml6cE4od3JP7wCFr
FWSDhHACww3Evz6FexsHxBdzzWrx3hfv5rWsLink8fvkXsK6fXbbfhFnTkk0C1JAl5EWHUrWdWru
b5t2UYHkYNKVKxJiKk3HmClhcjUkm7EhoqAB6ytKvJvxhhHHu4DtEzRJrlaiDalHOmZGwEq4mrBO
2571g3clbN9FvMX45RsLDXmoyNNJzma0eX99oXiWxdTTlglrHb8XmVOp4R0aJH7yCDCIKXGHanoE
WYBa2Jqw3uF7B414Pyt6KQkfQQyWyOk4Hyorfv11o9s8I2Wskgur04qM+KXBQRqOg8C93/iT4E7P
Uh0xH7BNXqjy3/aV3iqCISSXf5vrHjIiNoY3+fR0Z0PsEICyGmm9s6Sl08fxX8amv/MCbd+LfFzG
+8jvnCUYBummGCaDl2UvlzJFKSF7NEA7qt5qgFtCWLpqH3CHmcLeM1+NxKRasQ98oW1ifymkLYpe
1pqM2IY0grFBARNElRI2ly4A/wuD5OXNXHbN51yfDYeEt4MzAzpTIGOkCO1KFn/jDQj8uFzhp4KK
wamhN+6QVWAtBIgi24HWqG1GGV780h3KNqJJrVydHrTRMbflw033ZGwEctRLKxE06acnwIJkkfxQ
bWFkvSrPhlrIOIRUvOeNsAaB5Ut7FXDRVMALVDLAA3Ps8V5HBq7N8Etpgi8AY/Zli2cta0jbYsJY
QPFgMLhmWpBzJFtRs+bK5BB0o9WIcnu/TpO0Gp/VCEn4h5Vo5TVoqUMfWpjs8X7cAiGqkz2DmlTn
bZhO83q/zY6UOPR/xq/grmTDwRnHRSlLr+V9mIWPwSk6T165VV/fBmoT3fSzkN7O/Apdsv2bl7AB
wHOAac65pJEZc+VSzdT7ddq754NstmNDlDPOnYh+Z+UWxyvr6RS9MblrfdOLeoxCwu8Ozwsiav5Y
NxEIwIBC5hikHpnAIhusAr7sDWA1RjnAIGxpe9Djzyk4C/seW/Xep7kVIBfm7t8SRdEf51PN2znk
wCLKQZelWCxjmNyeXPjXBkAu2S/SfgTwDTJsuC0uRQNQRxRaYTkoxru2257DHkN23/ENh/7GkMSu
gOqU8DA/M352vWew64lD/nZO4wes8pZL+Ak7XL9lIFgg95TgVRZ0jbDo732wKYgRDBHN7J3Eb6CG
2/duY6FgCWlLzWGejlfoY5suCVjNaYCT1W2D8Ou73m/2DTvtPb3cGuP7c2Irgg3iUf+hfTM9DyVl
ednf3zLHa5i1AGO8ETyX8RWd/tn0phwbI3AT8k9Sly4ikEN086ozz6N7bn1e7XdDddpS3CyW3DOo
U7nULdJKNlMhwq/2GyiIVcIk7HTL+Yld6UGEDoPuxiBRZQDSgJIY7Gg/eQvUhtZwSMt5T/kH0UWS
SXRHAiinjbKvTfY+LfuvnwvbVN290OQp4+bzcbOJO8UhLsD9hD50wQ51TBugEQaOLymaZLpB9XSK
2nr0D8zYn8MnrxcTM/FTv+02YK3hEh8CYgRvwgISaDpQ8SmmDhSGmUmce0e3zgdcwq674xSo/qA5
pjHVa85AO6mzD29ePtLWsWbv48RG3XyzrtHt0wH6Y8phrg18H5G+k3/Eu0gGjhVqEtu7udHf5JXo
jNvWdhys12s3MTlJyRe30xbOUBePA7vXZnTkQqmOacPE3G48wrv+VHsWJifssuuUYzK3kGD0OPfs
Kbn+RScg7pC3C1GEuqLTaoCzKmpwRpJk83uGr+P5QNhxya3d5L3gsHfxgmQ1wmJ1uDzkyN+Gdf+5
9U0ityUt5Jqugh6dEcxLh1unwZzWeOepyAIDK5qk51Y2C1ibg5LDmRRR9BaxnYBNnJZ97nVsIyEp
bcSp16A/MZZY5wVr+rw4UsOg1fKwEZ97p7VO0FZw9WVYufdOiwfcY3u7t469PdcnR6zU2jgblWdq
rNQH8gNVMAFIRbkExfuDcwqeBrsTWebL/W7izHizxaaVtlGehbfvaoBoyt60rXOPi5teuTBzt37S
Zl7XmniYYvYbwZV/vPpN8lYbD0wkkFYyq4NDVsxWsB80h3vP22zoORsn3t3cNsBs9l7iYU7PJY4J
uCWrOdPGCyGf40alvbwH6yUYkwKvrtNlMvAyBC+mMW7ZhzXx1jjhDfbWoqDu1R5wjRKKmV4DjhAq
HngxF/vsbwRH7a02X6i5gkakSuHZ363P/qn39lghUQ4INjwu9lzX2a+8EYgVVFLZS0VT0kif1lzq
7LzYzxrf+9kq2LkVZgGPs1gUftHrjiuJWaz5SUwNoASaYRZCVyGO9gsf0IY7xB3SkbioBXcNnOur
jWskbp66eQmxVm6rf/Vbwd3vOpiIdp2xpmoJD6rwM48PGHcCoj8HiwA3m3Xb5s7VxNlFKxYLrDi5
onlw3trD7rDoESlaYxRUcWWcD94+eD8z3fBvzMY65QLtmGut26nm5ZjdPq57q0kjgszIMKn7QEF+
rKTpjfzr7b2i+iDp1ybm4e/kk7S2BwKwkj4oDVIiqoWUdZBUpUFJmqaWaxkdOv8ZymUUkRrhYdqO
2lEtFGt1NUBGccOJHSVAvxupiiTf9js2UzXyEAx0fZlS1A1+3KDhktypIY2xfrT0ujj3eNyKl7Gn
Jz1gM+s6NehH3tt9Yz9AfeNtbpkspHegIMKG5WtCBe49auK20JjA86KVGTliAUyYbQnS+QMfuhKL
V3OFgW0Dt+Mj0fOFKH3vpMvbAHuDkE2MMd9N9jTrveJKmgyoA8mltmB6ZhazhocYrL6z2Z01wKQJ
mqQETQ7mbJB5orRdwSnbZAo8Od63uX4vcj7H8C8l5zgJEHskOxIh/45dgidOYIPOEFMIXd8quPfI
ApzxzpWRLqQ2rmaqAeE1xnrHZ+fWOQIQHOwdjVRzAabA3vXwbvwkm12YTE3Sc/syyD2muPPwqrQC
IKjf+zUG8sbIPSmAkEscYWrxS7m3d7pMNvxpewQwURGdCLAyD4tWxoInMjxubtt6b2eYGbnQitrx
jeYwx94zLtkhMIV4SVHsv+l+tf/DTt/CzokzFqcIsgkrD8lYRgVbyGFdIXbqWDt0JcpBrxEfQw3u
sjy7zYVumGZs2aiYvAODR02l1G6jrCTO8VHaOG+WYw6p5MUnHM9mvZ+Pa5w7BYe8bszgALiNb0M+
1cKAd2/FUzjRb/eGIJHUxXCXTb9uF8FlXPR3Z/MxVJhxD6Lb4EQWBp+FjF+y0y5Cu5JwiToGrR+8
CkVWzKDYiUkK5nQv5Jg88YG3YcZ6a1jF9Da8mZ9IwzmC7mf+JSx/39MzlrNuZ376NpisKj0FRICc
QcxsFqIytaM7XeFb1oHug6uMfNQLDtPXkNgGFs6y2d99tf0qWZ55CTs/l/A5NPwcW+IirE7eHu5p
ELO/KJJSViUDT6gzPsc5OhMiyn2vOniTmEHew0CEoTShwNtvfxUQtfLRKYNZ9NF2QCuD1UGqAI/6
FF+njBOn7NtfA1IUzL9oTkGZQB5DZyf1H+M7Gg/3sAEOD4tJ0yd3do5k5o1ZRi5bILXgoEy2xaLT
bwU7SrJGsOura7xyE9KB4c1qLy6jCyyZSRbeBkavCx7/9s9RGsZ4cvNNPlPwsdZhvS4p1TLHR/Xe
a0b9lAQ8zLz6sDJbmducRcOhQ+mT8nLQJjF698FZw4eH63Q2Kq+c6sTg3hXr4tI8R1nYJuszuD+F
6cADCotPi6gV5uEpaq4ZPbaeXkSpg+WR4zwJpYB1dSf6ZEzQYvSSMC1xfxY4NYwTp2EDb+AJHbNF
cNprc86tQdOct0mqAVOoxuMkBByTqdOP/OooHLFi2RN6dT9bUq+IcoHMl+2RpZaO0vBNv9qp7Nj5
gUmVD9yEDZ3FziKlQj+Ax8G+vbeAXZ4EZeunV0wEAJxYR1kImkCiZJB2itg8ZuR86sd2HuZLdjYO
1B3v/HJUvKjbfAqh2ZmXpszLp8fDDNv8d6J+RWUb321Cn2Hw9ZX7bZMNSOtQ9LDcXFOkXnmKKY/f
1/gUCwdou0Zf0AATjkir7gNbKXE8Tt/2PciHnbBYIZ2QeAL5HQ+XTY7bKK1NyUnUAW3hvSnhuxo4
PgX6wlxubVJSkHKDOSlNLm1VGJf5UN4YDXLvGiAX6Ao7uby1V0AooEkctEtpSIDMJMq6QRXQ8jVI
E3FvI7uvWel4P8ZEjjfGC8/pHD9BXPeL8jbFSuOL7qzkZWd6zK08CmJ843DPssaHoEXrDLnqoe+Q
ZR5fjzmv+2tuGtwciZXjfj1JXW/c/2EqZccVdjdKDDR85LTq1UTi3eaylIj3eI5/0hgKI8zSTyfB
/R/efU2zNnhH580TSUrNQ6Ny7l/7HYhNdHLthBrQprsKxRXoY+hIPcroP70ySHvvoOumTua0tnl4
jZr+ERpAGmYj8DJO03yUEqaeiOHR+XlZ2Ozlo4zMVTDdweUh+/n2EKUEwJjZY2OAtzpYyYxiWyfu
fHdinNoLP9kSSND0XRE2JCaaK/MzkPBZum2RJyXmtap4iBSWFwX4t/JUPv/1OjrgOFlyvi/8Zk4o
kw7SAVMBu1XKhPx6QorDUlrZCpkJwlha6muKyTx4pkPc1NsPGvCFCaCuPozy010VpRYlRo5hHKcV
C5/WwDz805p6DAGlw+nqdZAYdDFMbw5JvOvDttOZEgJxJG043nv6xiBwlSf567cBzN2yidJ+a3E1
btmUzwnWZZSNuzu2CDgBY1yDy9Zk5oB0lxbcMEQEDIaiFJIdTuWhmCQMKQtRBrc6oRNHxzKlmtQ6
EUKf/RrOAsZYSrYWtZlX3OpnMIrAsKKb2xy86Q6lUNcg9rrRPvvhCuJ+49Ldip6f7y5fSdCaXInL
5J1cfPqSrL4OTMLf8/A+xE8AI7yD/1NDDCGRl6xusexRiv+xH5Gz7H0O8f2TCVc8uQ8iL3ewCjiw
OAmrSqcDU179oLqe/jz/lM4T/vRQWnKVP4RkkBfd9XObghQmdpVRElOZOwxzDPe6o8OPDlOY/RRX
0LJDkCr+1MsWgB+6wjLtl2FBd29iUb9qmHJjKEIY+2D5AIMUC5Sl6Ks90t90syjkJwzO6MaAlKOC
d6d3/Mvk7a5/q0kHpqBbWnc+8uHWHiaUcl1VfLEd/nqn7Kp/wtaeB9GyVz7Vip8fzPQEAcCuIQ8y
KN6oNCHNiszXJX+rQIpjB+N7ZHVk9TsfHunsajmwtz7FuSHEMWGaq4gTkq8XBiUQ/HkJje4xn5bn
ndKxg8mcaeFTfcOTQb7RKvQhRMCXOhJip4LymrnCl7eRe/q3049jsJyCmaS8UUlEmyzpX1qq1Tdm
mtCRj8yPcgepARP6k4FQCnWV4W0gG3JjautHWsJHftyGN3THa5BFpf2iyc8Z4i9ZDDCzGHqVrBeK
8fFYmLdkwQ126mnqP8BX1Xr937vgOE06ZgDccvA71/kJKjl/ikfIR1+5DOQ1/O3hanDH0XLNIu0o
w9SrNqz3mMolwLCC6wqlc5wqTK5MRvtcb6SZoVeqMcCGMnnap1z1MRBawCBgyj1t2iNPm2ETNZOm
s7obyyX/hauMAGKg4+GPngNKRcwlWAXWfbhXOVMlT8piMGKQYc9f/UegFgNgxlTCDLjvQH5mpUFh
bCjQ+WlXRsDKpKz6nLsTb8HU2ELZOFnjaEw3rAPG98OXlI2NiMYJLI7h9yIocTkVgEncxaFHse0f
D/lHXnPIhsDR4PWBpcH3Rasgrx/5BUgwiqQCah+/lCH1hAwk/Aqbf12rfBxRaf3t/J2/j/MpsHdE
Bc9rAw+w2TGSgAOEsznoN+sNte4QFqNbidW8HKdm9EGYCsAAlqnXUczkWJ6Fk1avCkaF3YZVoW3k
xaXuzljJyk2jCZZJ6I7C2lJQ+fTObgoOJ0IEOApfZDUuaZLSmAU0iD27u3b0NRUHCgs3QlPYZzQv
FzQtI9cGRaXSzTFdkMIW0TPBLEwBkOWn8ohY6FXT5YSuOjcoKfW+S6Cm0dxFYKX8dyGYIyhWYuxy
UHgEnyCnUEScwwQSBCmZcBiOKs49va7u/wOHSHs+yd9zBooLcQ/ZEjWkvXNyP01wPv9GnmioYuVA
FHAzUPaAdyWK/iSNhPJEZpz40UX2rnIu5mBfgxc6GVjPwaW1BKjwfsS523vAQTny6URq7pN8Qzbn
+zBaK35YRuOUGxBOC1bF6/g3Mi3ccU8gmYK9GLgP7nZHnRAdJ2//wKEDc5FgxxOdoWSz2I84Xjhq
d7aqT/8OWt33m/jxSNKhwKii/JXEEvcajmKdiZyMn41E7/Sv8kQEGcE8IfzTYbUC8Sv93CMYAH0I
Cj4MmOobWMRKtrJvTweAJQNOYP7JynnsjBADprE5gV8TTLqtH1EgNao7pg3sx082pXJIxMpog82T
A30TcIxXMcmzYge1I1lNE+/qn3vVbzrW8kWvQ/Y59W1h9/scxa2+EG5yKeILpc9UFd1z7pO+cM8a
4SIWrsnE5POPNjOSfOJTkthFb7/e25sf9JOnllIkWY4LP9DOmJjMPZd9dIwPEUcbB/sR7IAR4fqo
0DJsd/+On6QPkmS94i5NZBQ3gJMAdMFyOvYUa3eHmvwp00xej5TSmCw5Q1RihK9EX/t0ar29TUYa
s6fMF11aLB9NtR2byooZfLGm03egZXXjsoVE06FF0Ihi3aInvKEELTlpByIVY7IxUw8TcDTiqzaq
DWYEH7RVwKX0kMCAkQEvAvcimNoTi3V5VEItkm1F07ZHAAj4sGM2VsbbHTkYqQ8jSR3nM7+UlUlb
r1BbnKSbNaXXDpgkE1hIGas9TMhi9iGjxe+8fQqu7ltYKDXNbHQEMG1ZKXNb76QP5D+QVlr2kACx
+B7eE8DHpZGQbhQslttuUKPl2jNfcCTAIIURnrpQHWVjFV4swEzJrUZDDx/xSw/8+YO58WRibcBN
kjMQo812sejfOzSOcMyxYX5R+IPJ+ab3NRVuIvw9M6VhXYMuVGGK3674iphrAk9RjqfiAFh+iKlz
5sM2RX6ss0lAq9bn6tvcCDORB1ix3kSrw3y2Hz0owKlQyxNmCoUPmiZMmgtIZwAdJKO9ExXXvVOy
K7GCRwVLijgYnJebdA87IDCoVcdJm6zaOati/S965y8X8L60ZXXi66KBefZ3OugCIJBagaIw4RY6
F2RxjHoWCtCmtG5foHfG0ljeYUntaE1ThKe/8/+0Kc7Wld8clGgZUDPcnNsGIgy/uCJE6YPDBo1v
9gA4dpClSRdAI++LujSfdhVV9PpwHJAGA9KOH9T7p2e/GjWd3QKK125RjhJwgCFNe0+UX1f99iwB
efluo8qsL2kscemaN/yKcAQjTK2HT7e9bC8TfpHAe7hVNT1lXe0HkMmyWcqsYIsgITkvrjLf4iPq
wxxdEQEcKox0+rB383dYpQRCPEg/IgydNo3pe5iwo9CDigyF7PjtPwftXp3mR9EjNfMl4/mmcAaK
3Qq4LdZOCe8bl0+AUlFfKk53zBentwQYVKL/VhHdSUDIIJSxjJXDagOngGA/ZkcyMK3YfwAezAF7
KuQGwMGvjMmnWJ00rlAm9PGC5clSaKdkAj3dnCOod2Xa+bIGU2YMWlo4j+DzwrXpc8TdXiEINmJl
WOmMKsoq4J5OXC4bjc6dIyeITsSUl+Ub7UzwKplX917t+9679ggPlTrZYyoT4M9gHEOBm1rE7c9b
TC/s1CKqPp31hXiTPX1HbsjMA2Vo8PUYGopR4XmOSOBmOmZ0wzrg3mwOOoC1/LVrK+w0hmf/357Y
ZCLprsFPeQy8TNdKAKv06tjz7mHKhs71DtlLWOR8gBaUeobofrgP/iN8LLlcfHP5gK0O/M4nwILR
oPxL5yXCN9akrr9qrSkSEVZDj3lipkk5jElcggFr18UhhFFnD+PI49BTyYftFziJyAEyOHwNwa0V
mJiANiNCH25RNbCSgWfUsYvkABXewLw59+oMI/2smFO+ijX/Nh8dpaoRgXpQngJ8EsOSsMfTye+q
s/0b2FJm+PBTQYaYQhSZm8wp9kqt5IaDBT8bvJB+XQFFLTCG0h+DpAkX7lLkKMIHzmxC6I+kI3fO
sD7YFbMkhROScuawgZsgMlTlbRk8qGQFTRnoh6ozh58aNIPhUTZUCa0L4AGjiP9HOPChKxHgCK4Q
4gRrInh4GtOueabGWNhoLgoMo2kd8HSYviq1yxhHjhlCJqm/X0BvsZbmGJZFhoKAfY+iIpvtsiAc
FOMBiYSnAt1xoriDVTSBvCKom+MT5gtx1JuzBDoN+zM7JpH0B8P8HHvTOlgZA+M8oLtS1VZRjrcf
MI0JYzRcTBYmrCj/U4VgkrrIthKWjF8Ey0EJ3njRvwPKUTgkf2eSgw01QsZCIHEX2OWKnERdNKqE
pxATRHRQVxJZO/UGIFo8oiVhYA/mBteApwhnpMIY7QuKGvfQcKmFAhi/KVFygES0l6EGCT7OcrgT
5qTkQzQvZyGCoirp6TB3mKCCAxNfk0TgGe9OE49r0IF/lv0IjqOHqJA5OGmQOuowf3cUChuxDhKx
WulId/kgGFpX7BFuivWh9qnj5DSBV/A5zxssoSCYwuNYaxbubC9uo1ui7SzTGGIroKfK4MmsyWac
DLgxiwIW+CiEOWqB1Pgs2eiRJ97DvjIQqKAXm5xRhd2eJqE2AuWM5EmESNQy8SJliOglKFoYK9pX
dSUZbBV7pER+WuQK3nXm6HKDMXgymBJMh9KsPiFaZYKOFNayJSix6vIGmTWFSNcr4cCyldo8Wwq9
hFpAvw98zqBo4dMmear8xOVYkmNPZgRAthe/MX7jFPUxHfMLvGYAdYAR6WYeXOlxY9VjyR1vPRlq
oUUdHzy8FvDQWGRrDH/xpJK76q5/davjJ+eIU0edKU8otN94MknDWnFf3mieLyRgx2HNmbc8DD0l
IqGvJdoqNWwUb0WWdZLbyiMNu5btI+yhnoAhdGZZyg244Uy1/bJLwmE+qoc70c4/UI3ZoxFRhERE
91koSSgsOWOuax8iq2LPufNOb/afJmY6DapubEjuYK2Ar8XviI/0AoeV+euOdiI0YXG/OqEMiAXO
QviBkQGe+XZXNCe5sbFQjeZe0GxhymmoBQDUEZSi2LfL9xXDYJ93MyXh5anMGW6Uan7b/s2xkOEW
0VjLq7by8Y3p3UJZ+WIlw3or6fUBR8YV9quGLuc+CSO4LF47XI8uQd1kqNU4u6n6zyht7LJvpj0q
J8Wk9Vlyok/U3fIG1K0spPaz73FOkJ+wkX1VcDKzW2GNAk/TXeP0wsLXe9Y3lcmbkRvKhZm7tVaj
c9DGCu1mPuYCpo0vw1Wg2PHuyKTa7msILQ5k/isln5Yz8BF7HrAVm0DR4L1FlVDdaM0ua9epWimu
5gs8ds/hz+GibVjpip6wwQmrmHjKduUhVoprhEp8HcHb2aCn6fA4BZmGSASsDT0taBOaKq1+892V
sTLctVRdiQ+frb+j2Sfqs7f9nGtPewcnsI+xsvguH66dUkUGJRq1kqur8EGwPJ2E8GF4giFGbda6
/OjzyykJL+B7ePgWFEDEzJiKIaIsq+43feqUR/vE4fUvhZzCYJkc3LJ3ocQAl5K0C/5lVKFGPSMM
hn8h0FTzGv1ZWPepHDb9xwDpSWqVxAM197Js+5VFDZnCHsx8cI/K384WOicnWPTuZx278XdrwWVj
irDHU334wpY44qQ5M5iUSsNsdl0rTDgvdlXTYNIPm2PCy99bGdaa1gqpkHeOHs/g3GFrWcU6heGW
1OiHun0ijVaAlzfs7pX4CJhYJ5lzx0YQohHZErSsgCpxv/pbBfdDw4WN0s0qV9Z7RbzaHV4X8Duq
nJfDbPBhrKTs7SMKSecd5SbYsKnKW4N6f7ehwGnVYWz53bf7Dqq5deqYGWzekD6sA2OdwXJqu5nz
zK3n5+XgAZBzn85lVkS1nwal3wzR7oCaV/xcVgjqfhOoYw1JCjPnGufjcnqND7/36TWQ6If6wRc9
bZiCb5zduugeiqZzwy1pbx0a6Ap3WIJuHvMnhPTxMT7GUIM2j7xXgHvRdRd4c2fXaXJG9nQZtLrD
DkWaF1I3r9jZ5+A07fypxv9wKpsmyhJK7RzGOlbTYfqTjK/Bc175qs7v0wxqUgnBUkUcpZ3E9G6c
zgx4Wyrn5sPKhiti+fYPv7wCSoNhxme0BV0siJAih7cgi5shtqygrMPkG2mI0/gCYEal3KQ1nRrW
ATbPVxAyOtFqUscri7McajS2qX8rFuGXgdfpFaluFWHvGnMoNFVRjpdpfXnsEctBrK9AkQANAB7H
tlYYALMk8R/zx9uhZGrTQisUdMVGE9bRzDPp7n7LrkVQ+l9xA97efoYO22vfZFLT+u38tsccZPfF
Ki4Xu8lRlc07/L/96DShKn+iOHoJcxMm6RNN8OujW0dFwZ5CsqTwZPZUw9mFkt1MhIUog768Jlmi
xysgBARAgUI6eMfwgvroPgTsw/0HnE/xjPlpbbidn5fbHaVT8P7jzyoSc/6JqI5QBVbly2xDHx7u
huRR/BThxONhIavAnIglC2mFjHGCrmJAhSIk8zrM+6L7vWgRe4FL/lXXiNVx5sEtuvjjTQ2E9tKM
89c7EgtQ5H1Q976/xe3nqXiQ/BdnsGMgfAxDWrhBNE0UAZOsj9Nwhz+S6SpK4vqfsEyDIgathURc
lMnXfzSdWZei2hKEf5FrlbO+MgoKIqKoLy5ncZ5KS3/9+QL73Lqnu7oGhc3eOURGRiL2BSg/OEvO
gDo6ThTBzbt3RZew7DIBUo0xMAb8y5Ar3SRPRulBwHNP1CiunRr1OBjIRmFYAgAS8q+8udQ/sy+A
zpmgC5TNU6N+VLcj8tq1SjKVLuOIW+gm2fCQKtYn1IDEpvkHV+mUkrEOamPYbBSj2uQDrcYSSifZ
0MYrJVV7l6qXYpv+lI3VLQXDMKEnYXuwPqJUEc2sxA8ShkmuAu0oW9UI5UqYGSFUXNCZDgiFVKph
UPZyYYJtIpOpoGuNMByPDSjXHdo5Oi6wWJS6nQWAFuRwglsyu478BC3XQzDmvdPvMapuz7S6TdxN
vigTFUN70miYJQI6D3Nv11uX/tXd9il0s6tUnaA6jfURA7wCux6LR0Ai6PJuQFABiSQjogEPOjCJ
BMfDLnZQv7Y/VIlvEdaFdHKD3tcmoD7YPqpoTICCYZq6nG/rQekAIulgD9QAZ4ZGuAACLCCIAI8m
RK0qjWTjadLwTh8rG9ww0RT0AbpB5Xv3wdndT2gyKIM6EUR3lb0Kgju2GGOtaefu1d30yD6tXzwr
NXUJjkWw/J2Lw2l2iCRKBPp4JJ0eKGfgFlWe64fixSY4tXfzB4qeEZhZmA2qF3vHNT4Zv5m3aJfs
v/7fllzjzqvCVkDzPgLDwS1ZZbFXlSeD3eDd63Qe3hGBw40A6YL6FWLmTofTRBR1njudi5d+WT0O
cBIU3QGo8xDbH4gI5+DQ3+7NXffcu+xNKCw43W4JSYqJYNetSXw4JamGpQOvpT54+ACNio8zalt4
szz5hQiCw9m0gdWtjKzrW9EmnlKOIl4oQRE0MhEIhIyDkLMNinA+LxH+ynoN6m1sj33tQQo5jOG9
wKjZH40CtT+Kch5xUpN8MWsJ8KW6T+c/IDlWk4q72t0jlhoQXIVfSs5QqSE/hF+UBOiEu5j6x2++
9OnwQjgk5q2Ja3CgRXEfKiCcug94oWrhPzibSbl99q93Y4cbpm4gAAaG1f3tHgAGBKAfWbNmEXI2
0Qj91+zXJyb31D/31M7y+TFu/dek2TCecEWKrMkb58VMROw9bhG7aC1ATB9WY7zvAV8I/aLcE93m
B1Q+gIVSSJwexK/C7K9u3seHtIbUwY5TsnMuQCE/vF9m3/q/4IPKb2pRaXyikzYLeBlQcHBcNmad
YsucbTWpEH2AtDaMM+0uBRYfek2bMGJLLRLDUAZWfTA96+xsuzTdDrhTQgnFi7TG9A+sJ9PQ+/DQ
WYWiqOV5wLDpPVqHeWkJ2Ql8RthP3awGYH9PYs/Jh6BoE0w7l9YLQGleiWq4YSr+QrJh9ETMf4db
LqJFXqYjq8JGAcfHQH9BOebK2LyR6LXnAHh4kAVU/8N9AKjJn+BoLIAvlvsO+JBgiLmwGUTNY26k
mQgOUbRJjZJRsnSNHVp06BkrCGzsVtmVJ8MHr8NDou0J/RG0noPbYhZf5zaaAiRkMcAU3TBEzf4H
/v1mQl+Q7Efl4hyBLi429uMDOMKS5sAetqQZEuQR1zVNaLmVqFQ2KssbOS3ETBqWqyG4zi1luHx/
6mU9ESJiVWHpa/W2qEYF6hVMK/7hKck+Ea3KnXkVG5MDD5RG6jGsX5mtI/EC9QkKHMBYCkRB6zB8
/AVWtnykQgWBmQAKIcISRbe7MJ3b2qLBL7iICkOYQLPZboLXiJ4IZE8SDvhExQUQCCjh4071NFh8
PC28ZsrsYMg72RSWS5gyEQeQcl5emZcYrsczpVrAe3I6BlSUPnn/Ael2H3OKx6JISeZesw6pnExm
/o7pX4S2I0ir3FIPkMaHKu6/cjqF+sBzWmLvq0YwSVQUhZvqRotYkchEqcOEM04mr5qIIBFavjbA
2Pgaf+/Dq+UjJoz5SymPEGJtSWDz+fCqzDM4AL6B4BGD9VOeSv8VuTP6WDFdOv4umjy851PpiLGS
M6RYLTuXiADPFnZIdEBd8iIlcFizTfYApzQDV1HeomyaFvfkB5bRXFQ53BEXt+KgYC4xmjK6djbR
hW+dA65QZRfxZrDrbYzvnUp4kbNWT6vt7guk9DWQoQetohOS84jLGey6VGwYfgw7hDQkVdT/69Zb
jVUdY0OU7lRbTRLzJ7xGHAXMAC55GymZBR6bkAtc4EuWoWjt24fxYawRrihSoGjGDDXm2GpwkRb/
bEwq8LpoSwSmQBfs3wTallj9Uxbq4R3DZldk25rdXKIZicBcWhijTXGpmZdVk57tM/k4UjQwF1Yn
1Ig33X0fNTTmz5RaiFGkNyY5Xru19NH77YY3PlAQXRfcbPzrXaA6oL/qSWkfjSgr69JAgnRbSYL4
6MghtJWLLuxqCCpMzToqVj8IByAXlQlUQeC3SBLcLSIYUU42azSA/S2U4ufoJr2Yz7J0M39BTDST
VzLbaGFSFn+61bxTWs0dBbgsjdaHh0rPBSIFliQHke4DVT+2EehGiJi+ZMnjdir0eP0My+TSE+ab
pifrHdxj4HNiG+raZ/8V32NYm9CrbgmoCf89O6jlqCNC6MFNlSoF4jXzsYT9zyZaNUkd8/4CsEsY
3H2ikv3qyhH+eG+StEdUZqsQ/FSp+1TbpNuuNwFVQR6fiTurrxx4E2EwjdpsIjFXQwf/iTEuAC2h
CydRaFqoqtbfGFilQ7PmDe32Oto76PJWu1LxfUH9glydDWlZBcTxy91yH/6qdNGfIwR0NIBKUJLO
rPSCUeZB7ReCrV8LUDp3HltLnVcoD1sCKqfDEp0lJbL0H/sVTmr+fZiFTI57WRC6z0YNGeLi6Ijc
yikBDmbC6gUoiKKalkjlNA1UrZhilz7hLbEMxU7TmQ4VhV1whUfwgvqcUqwtVJ6aJ5DHsVcaNJ1f
UpuQfiKiiioJ5+w1bKBVlJCM1phAsAbRdzd0bWXxBnpi3VgKb3nQpSpsNKOfBY+goa+U5z/WRP1e
B0ReMjr4Lw5NpAD7YpklCb7U+KEi6cN5vhEnXAPB7nUOomyADC8elScrp/dMk+QO0uaQZiHF9e6q
A7zqFgJSEy/Xe1D2peEud1g3NBNRpS7H+4ql0B8Q4D1uJOUwbwwth6dULRXfFq1F0yYoOMCOYMBh
miD4QKPrhZ1IvMNrXKGikX/gIQ00DnfhnelUyNQ+TRaLoqr5gr9RtF/j6Pa2VB9fOaP9WvJJmyEK
Nd0780kWtV4+NJgqDWFmSI2XtvYBTrVT8hk67CAIxahdl+e1fhyZmQfVnj+2y21mVTGaH28+RXC5
mQvaZU4R6LNdoxrLmJmBhGwQ5OAoV4GjGFizs+8UIscVZqI4p9EWjYbBAeKIR08zxvgGNlV5G7sl
kdpleUbue1gmVxi/1TTsIW2EG3DKgHsXzNv8hvCfA95dwNAiltuQnAW40I02OwLu9+Qdkl5E13Zx
fPffPdoIeg2phcXbgK8tCzg1BAIml0WNi1kcOpthXZLfJZSnFr/rMkRudjtmhebHBkAdVM9fcxNf
njQjfka3Ts0vQMmiLgDQVyQOLiZIFOMPYLG7+3ZGMxpJR/yzPoKrYaJZWoj2IMqM/wH/Q6kFvTtx
bZjaZdVXN4aqgSkjZE1oCwEaZACAk4l9TGzeDJlh7Nx2XAB65y+/1ruvmYZNf/7NusLGU6Mn2Ous
ueAU1Cg6uD/DV7gBxSzMD4vbuJCScvyRLKjczhp9Kt5+8ktA+McOVmJzFYVDbQ7nXglln6BiP7sX
5w7lBY9M6gGDMyj/UCf87MzSzs4CoiOIOx+ENCPSjhpJV6HiiiNA47FPxMmwHWol74AXcY+otaFZ
yqa9wVDhzOasYpuyNfu5/Rscff3ckaCVqghVXGrkheGBQ1QZA4JsBuJPfBlimWgRNFA0KBMiIrwU
ybNql8i+1Pk0TcpkYYBwKjkkDVqR7uPaMiOYrlhCDk5rcQmLk2nr7rwixialGfwY5eGKlVQM2buP
tOaRClPOUFykREiHG69KiJnZZU6b+v4+BgkURAYsBfQXHuwRnMtY6VcahCWIEJG1bwY3CjyVcd7M
Q2mFOIfSIYgOqVvsphEjCcj/v2GailmqaJzSW5v6xwLWyNRZpNRDYL9RRiZgUTlF8TRRkHCAmOZT
I45JyJNEQ0SVgMEOwkLSOCCTRFJIy02SJOTbnIqW1yTp5n1gGShk1RdVMiRYIQc5U/QRvkwrBo8t
6SbUihT4bHFGhIsk8lw83B/60GMiRpdiEDxy3k/1ZKJoKtriKeRkKLZUeU5riE2QpzAvjpVewxzJ
y998s80F89vCBzBbZtb7tOPYW6y8OKZoER/ZAaTOFH7Yk/uVmqi4YChrCoR166rOwt3iiW1pftIj
yEvdXi16oHWz6XnPufjB1H5grrCuNE81aJ9S1aOsViz1wTZ4DAXqyPrXlIyQdVeViLgQo3uZi0u5
cdXXtljcHVRcHfQUbzYqEKgrwii9W+llDXWigwY1Jr0e/I7qAS1yVNIe/kI2OUOIQuRG8YPgonSA
lnlJ6FAwlIF9AXV+c9LVcQXf4DwgEqAZsAJS13iJ1YEQfV8xJYvB7oQuhPS5FgYwhAdH8W4JyYlL
FiikBOgaqJgJDxviM8cHzhdpyqJiQQ2FFQ2liLKf0EA9bP2cMA/RqElw9KMqm1/a4v38GSvqciJY
ZrCPdmBn3AZlQl5Or8h/8WTUXg6X7VGbBvRul33LoTRAargwLgZ+UDFVlVFJxdGECKk+ucqLvVcw
2YskFJTsdB0k3dTLgRm4g3gV1zoxlwKfQ8wcEVmxpXSGC/7SIdpAIcHx8KAoOtbprhDuXuTAU8em
kg0NhHSx1jm1Iur+4r3ywR4okA9/lwQCmsk90Dw6dcrBL+LKvigplCMDVgiQTFuE3yxzVsGPtM4q
k9VDNjz5mblaUXHIC5F8oWDX4Xt8yeqiWekN1QCoNuB6qCdW57jp57TyMLpTUZJU9AcrCn843/pc
HxgNfp9bZ9mrxA3cBMhMzaO/UxeknXhI9ed+UCAP5Z30Xvqz4tHiuQC97aRIIdxaXB/3HkWcIs54
/lRyI7HRWZsnWl3jj9ZRTGUNa5AN6I8D/V0AThii2HL3kZuig9LJ2c53mNQVcqvF99lHlGbhSvsY
JXBFX98h2DLScc5uz5vrdiGEcAM+LbPDd0wUQ1FlDEEWQszDFgU9/9Vo3BnX/T+GMJQcVHr4jyGP
1j6B6Ixwu7DdO5cAPT9Exp0Z6M/ZJWfZ0r9HVAnjW28o6Rj9rR8smmePT6FCf2zotODL/P7LGjeM
E724Gk1w9WY/nRm0Ws0Tnxo+BPebyWXibaOCq1qBuKtTNGA6zWCs1/URR2NaPeqwvKzGq4Ob2vbZ
k8ipCOO2jUoSYQJiXQ3DD/mBN+Ttvu/z87NwcLIZZqKZ6m80LvSdQd4yXqbyGTLuZuF2mNCOghvS
3ozsAV9FRynnihPCqf0VJrrAbz1Ne4xWK6pHGlju27RT0mVsl83ZmE+ERaMY63T0O023YSzSuuky
8CYMB/1+H13/HVovay6LOedbLqO3RkK6ZVK6/7XM8YwHgVCr+v5ZK9r6uddx6sJaXHGBto0yLlVn
U/ckOdurJ5p//mik3ZNG2Dkl/iJrw5KHiM7CwZW/GSwn68/YiILPOvis4p89LjnjjuFCNHRdQ/fP
/HYU6FsDP5zpGWRRA647Dy2cHRgjxwoy1q3PlFOuflb36SdQIWA87uDgoxRNHt/uMyOm3zd9loXr
Cc2Bz1Lb6zWZkNSiWIGT3e+tUZtCopg5rRqewXxI5HZZ+nWrpQfsm35fs2aQl0ZkkalPZhXJeT56
/PoMhSCcdBR10hAROkQKKBycbDC4nKvfp6nA3NBLFWn2rIVMIo8TpeZ+fzCb+XpA2vgqDKn3QZoB
JXSJ0bRE3FbXekGP4m0se8tf0+pZWmh7rPG34tgzvMESYVsf6YeBGtdOJ108WWxOLDEGdrWVqNQa
qBIrVIhCFdadeiCNcd2JQ2MWA7xLbgOlEFploYaIXSMlDWgo/J+WwvYoCLpdJ/ESPPQl5e8uYD5Q
jEQ16IUyRmgSIQpijSj+B04Sg+Rh4lsrgiMbayILKV+itEckmy4Of5t7pJiW8AhTKnYLljzGjEFq
FWdLXgquree5rovhqonwwf9TtZuLuc+nsRHTjLzCOKnSIYfzIF6i/uNDXCoEKfunYbnuAd0Yk+3g
pjWDLhsNx32jS6ZT/c5txT7RdqzqnKIBw8hCTNNsUGv/BTtR7EVYnw3YnxAqmBKwprWG58FDCDu2
ixEl6XJdu2ObIecgs1p9fzALTbOvsQnMqRbjPTc6PB8hT2rFUaBGCWgVxwv4o/ws3WC9VotX5DrT
2MUw414xstxIJ8TArPsiPfR4bexmx+24MbfL8UCbq9+nI5+MisGGA6S2mGCCtZHul3aVWmsuSF0v
IgKnLg/Oiw2XUxgzDTa8qwM0pyrf7H9vRFcJdwz5azxm6CSHSLB/Jx2nWGItnBoA+CZGyg6PHiMi
R2rBnwFm0Dn9bY/Ihao/6GbZft9cs1qtVt9kMvFMpmPHS8tWd5Cbe8rMp5L4GqO4+V2k0IbPx0jI
GjKdAybYDHx1NqCXbubzi7nLC2UpLlE3yYWyzlhTJDpLLeb1ojLCQEjInzE+8db6Ja/2ykX7k07J
F8CWT23juxnx7upkwf8bHoTZfB+xzWxWFPdNaMfCy2sh9LYLd+G3S+VPv+Ere0Z3jHhO/ez1oEiY
90u1stDLIhl9teJU8of8iel20RdkCeW+uFP2JOeBspJCGT1ioGRKdgv8OwGIeszks4lWCYI5uouI
LgSFhXsz5ztuBgSh8KwbMOgVtUB2GwhuPVPmIWolu1BV7UY0EENgIvJ+01Ks8FnCFFDEXjFEBqe4
5RSKHNLwt8srYkM0PtAD3lJUJgqVrko79Guxn4aijohWPUVolsBkvqAQYRGlUUS8w7tCunJjjicr
ytoSlq+gi11sTcOtUh1QLVIghfZ+xKIyWTVfpl8nJxBXCCVjIj6WRpE19oBAXzfdNKNYV0R5yuSY
0xwPJezCipDo8f6ZuxKXdRGJ5VaieArLBFNyoXpNsGSiT+UrpFJY+kMIVKVbT/GrSGVkSSViK0VQ
/CIVA0I/QFVSNVarOxfv8w7DRV1UwCl6WOQOzTCGMCysfOPLXkW63QJrTjeeVBgwcQqdafDkQ20V
JCS0Y52sOcoJkyALJw5US8yhmgz1oKllwFjnEdFGKbMss3gSA/5oEmYpsq6GBX5O8bGotg1iVfB2
0jsWw+Z5ZIPNQMGfSAJaLsVmCrKFNysHBP8OuGRox/yGVuJqLQp8f0o6Lj4esSgdmdQ+RTBU2USP
WBQwwdgwUqDHkZvQd8gFsSuiSAGEJk/QwcaHBs0xRuJHo9EZRct3FPNQJ//y8zAXKWdcwav6svTa
8kg3GH+6NO1Yhb/aaQoteZKL76uf4s1Yjk/j2pl/gCPcGRqfpH/v/mQRcjlhqe0ymMbSAAtK9Vhl
sOCYKAmCAxPuGKCQf/FtYEUGSB/yZaafayqeNP41BX3KgBMNsi+1MVQbzcpBhXI5bJhDYoMp7v4w
4EcQJ/qFgIes3otpUsAvDBkIqi+j/CJqO7lMjWHER+4XJDOZO3viBOYo0ZF1AJTWnIwMl9+0GrD5
pubyYpUNKGpT8B3wVzq8oQAjrkL5/O0uGWchkLxHr7e4bijl2g34g7wQyo4a28XYyfxtBlcHESWW
XpGCYoQLE1/U3LXNHwvvOGGqhf10T/4VdFvLobkJiNLDePgLaNp3mOTCQxTqzSgNpkWUMOQtJl3o
HiDdRWIpMhtzsMPDUOMvWD8MGeGm+KfcoEJFxa7owrBW6Gv2hSz/3xi6M7LRweaxvdtv7RDsud9f
a+gEMtcNGz0EA61iEM75hgkTtIzpCkvGTNMFJUyq8ElURh4az/3ias4Fy6qILfcIfOuiR8Sb930K
qQTNVxrOjpB6vh/SG9XMZU0fINS9kWV0fropdhidRnVMyqFJRjIN7XAw62uEkgSyNf2jynQeddBp
FpamMcJIYlMxQ4DvbRzekRvK+zAZQoCn+kpA/RH5M3eIsmN2QnF1HBJ1yDLAx9XBKfKGP4g4lYkM
S/kupCkPNVO9Njetfto8E2DADFuFATO/jBe+p0yFjBnGSZmiEWrqwMY6BOsSa6oBJ5LVvkwQNuVx
QFrJx3LewTG1YZoMlD8w7eLeujJVgBCjGC3rkXZhg5b2s2o+4qEyto4N1brDZLZQ82YuHcMReMJs
X77C+Wbmij50+zpu+XIwCJRhAkCAyk0mfSVKg/UayW924ctoME2HapIBP5OnDHz8y9xVkbhzEisn
C2kDpszq2zx7Bi0xyMj7QblbO4HxKex1zhwXySwZHWdumV/ROVGSBDHK1sZjP24cYFGIrrm6dz9P
xELmfL84JFoRjicXnL8Nt6NNyy24isqlS6bGznyqhl6MDW8uqxz1g/m1BZw9bVJ+yV334O0ul3wd
YbgeA4E17ka6DMvhzh1yhT0eYatfQEydSUf9E79Uz5dP75cfDTM3P1tGJmlDaSwq78morT3Hg1/R
rJZ+/uw52b49CMm7bNM2Bya5DCkQISC/QApz4Qz5a0wcCRfXgs3gXjXlp0UICZzO1XNO+2te7MFQ
LgSrsM5aLdkHvihT8TURGuzBl6ATOPdurYWF5Pmttbyg6sZ1rDXB8rW2wZGuNSqDGuiiS5f6E7vf
8u0xzcYUJIHs0JVQRRPjzgfcFlV6b3Qy5Gae+j6hCs7t6+IynDLtEUT4/B4oz6eV4AyVIeyoh6I2
o1o3wTykGZG43Xi1igGXu2qhVJUUQiheU250tVA0hfNdRNHTjORjCA0EDgrviyMw0V+HE6jUzEsS
tLYYkWcFTQo88BRx8ROEAZXhMIuVcpY41OIyv826EYgrjBrgwwpw2l3yEMeZSG8hgPmUE5Z4M1WX
82itre4ONPUQz6ODkVCMa8uIklT75bKI1UVaEDmH1kYWSVR2Wiz7X/iNC+QGhYCq5yOj9rPxInSu
oNhEBJBjtOjDDpYkZjUETCmeIRHbCIPK8OnSz1VffLpYSG2gjmoRwZHeHUQV9Fnwp5Zf/FzFGTm6
VbNcvimoVdlWLA/NZQrJZuUUGCkl09VK9zO3X0ggjbCaQnU0HfdbTUd5Q03lQtdF3we7IthToMJL
IVOm4mUOvureFOsKi+PquRyaDL9BsHYMbQb8uPBJIZkEbbwGedVUL1PyVnQefqMi8MUIZMGkjCxp
+jcV5zyV/3oAEvddrM5qLLwkfN88sF7hYr5GexrQnwQZpBu4AaUOClNeTobuwQ75gGDj1ZGt0nTg
27oZSHZZK/t/zKoXk0IBYY2C2Hw5JCL6h8PZ5iqE8FfRjq4hUF2ivx/9WRCQH5ifL1KDC48QCEMG
lMkzHG6u84cOtSZ9oedOA/HodJGOpTBcVY6qN6px4ajXC0QCqlLGJN+hDAoZbNJRqSQ0yKbe9MSD
6aUPzITST8o/Z3RK+Os7UbaOvrC2s/5G//IsHSMIDmrcQVd4+CAOYQAFVpmysIRT8mGofEF6jNf0
iiHGhxCZUPzGFcgw43FMP2K3xmwv7TG1AR9Jm5TQk7Kwd757STE/8ftCqtBKkSSpVXezRE3/smgD
G7gPSSVIkieequGS19b5wtUqIgsliLweQDwE4AKGjYQj/vQr1CWfuQoET0IHwUhTlByssR1iRNEg
YjYnyWjJ8cMBOBimWlGcorf1WgYXN31cyNb6A+yupp/xKYntH4jWTL9wMpfMoeJhaebW1r65JYY2
an4DhlGWFbBncKCdfVAG3sHA9hSr5GCRnP4D04r7DI7O0bl2K4xZ1vytSnog/jxi2OVk5C83vCDG
n3+T5eptKbwS/GHPkd3Gu2mMq7y7trYuRDOBUCEdWkhvyx9vwb7GF7LgG+La7PVGDjGA/pnhjBsZ
mAPpSR6t/qCvOHjn56ig0IitXWozfsPt++ub25ImgcDCg4FIZSK2SblNgRToTfxNhMboNc+Rd8oy
Sk2wzmgsSdiMBoWMmg8gEHvqYQEFzemAA1xKfl2ZGRkzGWOlYaRvVBSEO02cwGrnOBv+qm0FDnLg
mVFa/UKbF6FHBUQQf/q0aNfBm9RgjsF8k0paA2W625xKASp5iLaoaCCbgGACGYRyTD6egM75vqh4
AKcnpoX3ehLIZeXkg3mwWnAcfpHjNxtz4sTQ5eAw5IS51uYsJP+H24qyGaw/hGHpqCuo7i9uD1nh
t1iW1/9I/GS7Y5C1DDoNboxbQVnPSsTogXIFf0MHQh6vix4HcRKg2gSvolJIgv2TQVauybKJZyny
dTDBvZzhXA2gD1H/FFdPbWv6UdSYA82OkMbtpFtTZxjMUB7BC7LkHymkPjI0k2MvqaZz3lKdJZq0
ruZFJbJiYSAJMuFNJtLlbdJ3JxcnzA+FYPGbRLSA7sN/c1oiJup3LCEbWlu/7QtUjzev9HFqrthS
ksv9wWPKgsh3jjAfOmdD9e0JQJQcL30jalWjjy1JlEHrmSq1xPdzc3J5pIDdrXhiZMLQmlxa+BEN
2hAM+NSG6NtmIQeqLMstyZeoKCQRKz0LlQ7JKcdUkljmAy8pBToVYJWF6yfgIav6mCRb8x3OPYIQ
L0EgHcwjp0QQr6g25oG8kJIrVlF3qJxqRNoqyPwNUMGngoqw/JS/zIX2mTyB/kTRX/TpjSeaBs6D
PIBstmIZHmDqjnFTki+8WWc7XxY6emjUZBCrpks9CDlO9PXIPutzxhBZzb5an5B2xyDXGRB/t08d
zeDe0jcuzVO4yj1Z9kJfHVR65ZHGc9OIYtSCO8rwL/QSRWBpgyWiGAJMjjlQnoIiCMEcUxTBrmUS
p0Sv+ug1eCsFjculHiCWf3n3hyMiHRFnJfEH4YGyY17fF77xDeJ0WKneaftC39u3jvB6+HE2InqK
loSg1HIKq4ldN4VKo6bDn6AO2a8CG1cDQzatZwe6T1jxK+sXqgltq92y2gHVZDosaQ7qQNmhzekH
iY+af509cubulRfdmigsb2I25xE6kfqHHiha3Tp0MSKD/QfZqEqr0hstWdGy9uEThrp6vbJwE6sT
9c2p+fNEsVYDXCmHulEtf1hZWIcfcYepq51dolHkTSOrBLbEAFJjmM4QHDoU7Mq8BZTFhZTiwHso
keblyt6uIEPA7oXro0hrjk7FcNMq0fQ1agd45aNBxDnCZqiGrvVTwFOI2f0i5zJ/OpbNlEyVrGe0
SpE5VVmNk/Ot1d8hA0IpUKyEiUaLUYce00MMJ6vrzKWL0EXZ+l/lFPvAD3DUdPQ4E6jTYaD1Arrm
zJ5zGWCBXy2UqSf5C51QNZFdsVGyYboSYUuLyO2EDO5QQs708hJRDng1MKgaLh52yl7b4ALxwBRn
SqNKf6GaJYGfX23pVrk+W/aeJqJcGE7KJNv8Bv7wOnkOsaLJmQ0ECS4H0PT+irJvbZjsrInsfU74
1DWJxQ5lmMOrcqhwPxGNQZXyY6q6lPw8gXOH6xCFavFV/lh8FXBVKG1SJalQia/bP2MwQJjEMjF6
lDw6GF9NpQF3W6YbJmocR3Wz49oEjypcqraoyEb6S1X7L248mcIF9QK8LLnBglFr+fd2Kb5MnATB
cckwhUjKhzYxm+b6EMljRdLx0bNt1+PnsWd6tDhgaZ54yQqDBKVLQizNOI/iCfvhlWSQvJOcCEJm
kczzPZBTNvhlrTSvpYfGNz90wUlmskyX22HsID2nWXyjZl6zeSE2U8eSq9kP+05j8hX7QcVnRFsa
o7gCLkPnWgqnNPTeTVZlEuSzKvAhVISEUktcUyybPfChiAySC5L+k1IE/dulyjqmZkoYPLM7sB3E
wqWRSl8h3vF+I6TFBD0pNKKwZsMAYJPdwH8GX/LlDGf+dugGwrp60hjOeCMMNqBtFWawzRv8IJit
SExPRRGmYjoBP2X6dq48oTq/AdQpsRpK+A+GK5B20NuQHEhuLT0pp8ayb524Y3RCXsgODcbJK2lZ
LG4EF/AIdBRod+a4qJwW0CitxrRKT12NWrsy3a107aKBv/WymfzuDY+xgBMnv43t6LARGJyEO27i
rfNKHI6MoU0Qq2RC1VODhjsK2sWOmsofufh27ttxanOsiTjSWaym823e2qDGS6winZoXT9xJNS/C
nqP19uYFbUs1OQZ04K3RA+WD5jcMpBx8E1KnrkuuMBF1m8KdRXGRoAytGMw6nZMEPPPuXAB4MBnd
ybWwjQW6+6S4X4fKpuZObVPqCgGbjo+5ev+zWMKqQs61bXKFIhy1GjPUFqrAkqZ6uENadNQlc5+s
n/8dEjHAEMT5yHAHk7lgdJ13rZF+OiblSOZzBWT54kFmoVEn/060MGKHxaVOyUurF/X7KzJeHvQm
daPL6h3h6otllCtj8pVvGRKvRliLEgItqLL8aCMyyaFByqSPrCWVAeY/4mcV3kCLVqOpnqTKpCwj
w7srPs79MTowUBrQ3PmGQawu0IHLySdNI/dN6WWnok0Rmi4fal8ng2plvptjEt2VGC30yKtZSGaP
VH/F6iBcY3cDVmUbTebzIi+pdx4Fjucp01IYpR4q4h2p9xKyc1bzB0uUEYxGT8dyHC92kUnjPZTg
a8NpdbwVZJru13hoZb7WCkkdyGEYUoLbSQlxTC3BRJ5ePVlsW+sSVXn2iv7lPr+hyF4HgmjUpbFq
tm8Xcy8M74/tBr/Rlip8icFwcqzf1vNN6x5O2JqKfdSjrfCxbY3IJCbco0I7zSdR9kGFBBvHM0Sx
iqeqkPncy+wuQIygnE6N8bqsuMZG6GFoV2uVCKwxi5Cx8LbdyYTYiOdjBW1yXWBya2fvj3Zh62/o
yi5S4j3RqHSwLrWwPjlAXQGCOdgVLIfRoANuwZP4whNiz+36iBPhPRVlIs0zwS67Jc4rmAWIkLmo
2oWhbLucC0WNpnlIyRegYaF2oDKNqD0AZGqlUFYlXy8UiWXHuJP9sPyN8Reb+UVKmvYBqG38iIQp
lVCJpCVJMohzFNSJbsHECMHqbdkR2KUkLt/HRZBB3U9H5ckiyAcXiQ7EGyf+kdcQJ5lvs290OAmT
uRTdhHyqjPkPkgKWmpWnaI1D7AxVWuMI8QPCuGr0gtCzAtNMXkDdLccA4+GxWx2HXpKFW6F8jINT
ve/PZLcTWXeMDaJ+KaxF1QCVvKpYPX5bFJkVRVDfBdHlf3KuBNg1eI16BUACGojNjdTxfEgvvTKQ
zHYo2yyXUOIwlLxINSwhDzAq9SCMlYM11JZAGB4DorJlQ3oSU6diHeYr7zz4NozA8mxyX7RiOpIY
qtsQrvP7VNQBsw4tbf1u7g8u9rQlvh79OCyDJKlEtlP5Fo4mQRz0PSwN8lsEZZqfo2Dqm94q7dFX
tHO04koPtadl6L6f0YpNQZoqpOfBiOVQa5uxi+Uu9Ly0/2XNlJ/KYeAGDOZY8CfyJY3hn0e/NxrW
m7am6zR5BXUmQuqqyd5iihgBrXL0GGIQ06fpmmXp00q32JO6ICvE63wXpEOZ9vvQVLHnpzZJ54dJ
cg1D5CYRv1LCPDw7YAnwyDpHwdegRvSPKI9guimqxSpcUShgIOibUtkOHOQnx0lqzP042UAri4P9
cPW1M+MxqaMorvxzr87JVr2I0RUmdRbqIgJtVB2R/CXR19VhZEZecziDsNAWopBMZK4fprip5POy
RLkaU6B3YX28UHcczxiRrTtpEEvQQwDFYcbd32CTaCMKCpBipdp8915h8v2aypkveh8hK4g+qNO9
iLSbUyLzciAKXklSVOChwrjezrjSRaWSD1YsxwufbLWM/cQUSnQsy3SSf9krFd75+951pvzd4R2z
y1UvXSAUWxqrXn6xr6PX4gnlID8hs0YLbKtBySrnsRBKiUyFcAg1LwGNv4RBdNpwhymTC78VJ+4V
OLLBvlUkKNquNpra+LV5ZNlLJg6VdE5B55NtG+sHv65ZzQnQVNnPdHFFUHOwPhCqI7lc+Q/tSoAi
G0WiIh1cgheEH4za7SWPm3m0YFUbq3UBx2KCzsiZsAkBPoB32NJdpz0kIRouhy8zsJAm2lmczsRz
rNFwWQd+VIlFTmHZa/nml2iYduhMHspXgIYBbfV7vdbbsJiQzGX4SZckGbSINndcSRdophsE7WZr
GASeiEWmiN6oAQaQwNsIznPavUu7FAm3njo/BJZAiYtfWngG19Ed1uiimVuBImZXlAohTsIcMzp5
7yjpXiipl7wLlfeapzSEp4wYGqRsfQE7BKFT7ypiJ8WBI7V6it98QbZehhYWpsR7F1K40VZhA7Ev
t0MBnBrsTss/VJOO2sFlJ9Vr/gRv1kMugi9vTEQKGPCiv0s037gzKEw349ACH0atNGYyDlNiOOp3
b8xcunBsQ6JKsaFE3qACF0OsyZvRpDasCY4VRmHllBoleDkJUXtJFkC7VMb7CaeHoZCtioOwZ4cm
zZ6++5e3quj7+hdHg3nvUncVtpsrxbL3YDHjH5Jgjr9XkMRfgePKhKqIAH/NODC0kqtWQU6Eq28c
n3LqBLqA6THZjy/n4KagTSrJFaRz+Qq0LP5JX8SWtKHpNWnTAsRVDesgauW6/y2pWj3FGE9KkCPQ
H5WBXqAnElMvG0vTtMF44HJqp2ZUuOAGDgazH0wIf5QYXHTv5oAt1U+VycRMWPd+28t1XxVgHgCn
THaF9HhqUAJXRXVKVPagPHEKzg5jezAZEUdvQFNk+6K5CjWo5pC3YSZ9KEZqnIP9kRIj7lUQQMPj
Z+gxQJ6NPUNc0OR4tmkXViVNBxQMtgUU0J0T9FpgOjlJD9UT/I8SMOQB8auQK685FXWTbJImA0Rk
zySdvOeor+vuNsZmQr0ic4orqOadvcpCm8IkG8V3KG15m8C0juemAsPKPo/bqgbloLo36pN9Zry7
GyK4oBBkCZJ5T6OGrg0CHHF9/Tf72C/iIfrEH60yrnv5xmDwRF9W6WxcZnX26qzW3Q3LiO5u6dI9
es2gMLmtUYZ42M3ednaHKl/6NSr9Yvgaf+KP++d/bsaTPTvJiAv6tf6bBrWk3tskr4z7qEpl1r8E
b4B36c6KhfrTkWt50EFYZ94YwwzZGlTEq961fYAgEgLe0fZBwQxpjx1E4qr/HFbX++jM7EeqM0wE
rfD4qqg8FCFS/LRO1MZ39pVRyFWKy1MbnaeUGn37mu4C2hu7F2iVqwbb3d8FlbDZWT/sIylvo4Pc
3hzEYveDxGK1Lp09up3dA7tal3cbPFYHCjCDnf+8Gs8ABpxzXJ6XXMqYMhOhmNoxDt3rALEqdCJO
7WlL5/KDksaela+76FG8ECtpXswawfcbLmVtXGwauxLTvDUxm//vEaJ8ubuLVWDISDksMZmGxokt
zVATSSqA+yOhQEBD1xVTBWjN77wz2u5qFMoyYvcsLPS3XqHPLLiaUcJLtp99xn70zv6d+TjABk6V
BvEMddMHfQFUhSoXukloYR+x2xhXfEy25CcW5bYjhN+Leca01ZINTGX5P1QGACIY9FJoveObQ5NX
9360XusLvdHeLnlwMMILPC4sL4FDUhyVSYiSXUIP6mKKrgeJaIkBmll8YfYEjbC0gFxaVYLEWsKg
M6pnO+PcUPc2jUnN8BPfrSypsWa4/NJYUqOl1S2artEBmO0W5c4+HtGI3fkkpBobEwHf38EraPj3
eDfe09RHs6f351St8vjaarYawQGctox+kpL+Ieo1d01WuFhT4PyiQVU0zoda/DoLdkYX0j98qk+b
QgM5EadZJQzFlt90NMPbhYpk1DCi/Sk1kY3HYfsdVQOsJmiaxv2BnkGfQpeT7+bptXCWos9xMmut
WWN09gpBrf95m3+cWvWYIMCJemXd3J6JcsGVyY1exiY9jJgIOPlDYoVSBkMBrlwLCCBPo74orS/J
YSlVpg/6sTTKD6aRJBBWQq5IBDARaHKiSPUKUdRENXxBvzh9KOj9Eg6jYNJudN6wwuPTHDkCXCgZ
JwILle6OEPxiFGaI6FxHnGZa1IqL5q+x9Yrda6sW5+3EWReaFe5xfk2rL+NIJAJxZbgFH+jdhJCf
22WvFletH0YbPCxmA6E9YkIUZ2wfROl2W7KI0lOuUtlEJW1vLBv2vcXpt47tdhs4qTPxqNuoE0UF
Gac7GmrAsXgv1SinmkALbw9xVxOS7ZUQPWT+yKir6Jy1h8QmTYvRgJIpPOYnjcWo9d5m27Jgf3AB
fGtLv+KjaZCDAyCCMmGu36DNSuH/+HM0YtyiGBuKjGGkX6GWwCd5Efio1ZZTNbpRE5CCGeJpEBUe
zrARlHpSUpNDqyDfJ7kylXiVSO8RjBte+I2nIzm1u70zs674KL0rMml7o7eBzv1wLnxaxvsNmUEx
gkEinhp0N4d4nYid1uAtEnWqnMpBVgLVh8U/klQdzdJeI6x74gZx4ZIVp38A87rUJb9jPZSte21t
3VpY9QqdLZ3jNCVDtVPpQX3i3QKUs5ehyc3iwIm3oreCWPofT+e1pLi2BNEvIkICCcSrLN675oVo
rBBOeKGvvyvpOfdMzJkZuhukrW2qsjKz+CWMH1MX2urIs1oc1WPvhDhXuL5ALDXfwLWwkfau8tX1
kx+5ByQ9/T/GWgrlLoNSHS7m59buN6kv2ueW3T1yXHYTlqwwLHmwUeJa6tHTtujr243SSBi7OOcC
+MCgvSKohWpqKiQJIdOqA1ohNuY43gcs7dnkEjzCK+OsliMPoL+4TjnFuzSxqmRUdI8pjr2cFHAH
JzXEIcyMdne0pAZICIixi96p1DzN5bmM4hEg/Mxt38n05GEMtkaAfhsJ1JeSXCIoSiTE7AQx7eak
0JL54LUmv/PKqBzcm0q5ZE/o8PoRbpXm8oJVgwqLwEeemQ+Zl2LFIisDlfxoh7LHeq6CQ15Sp6Mo
O5hBVSXDtkTlvtNEzng2fjbKFqT0ztD5VvjbPdj9yu5Pa0sTpCSeV4UlV9GuUAce1drDd4+1+W4c
uGAI6KrJMZQjo42nHPUgKhhNi7T1UHthd0BvnvqiIc8VehwpE9WC0cS++RzcNypdmukfMPli5Mxx
Ia5/+pp1SjMJgMDIPr85pmFUPv3L7xn3Qbqz4PGyG+wGamGa8EpGbz9NosxHoVsvdB0UzbpQZLKN
T+OKC6F+PxtaS7hpY26wn36iZ+MSJK3FGDsBZPYXPB51w0J8P5FWiBF9+leu6uazzZj0SNUaM7tN
/fWJBhlTr/5xlkG+wScy6xVQNH/6edeas5XxlotfgOP5hw9zAvlKPnEkcODuPZfKnZ81YtrtDeLf
lnmEZ0EH9YlfxSIyblXpfSbImV4xRLcilrKiq90zd1aOrCinD+vt61BQbpyxRVIJTDuPnrsZXst0
fHUo0Ml8kEbNrZTztHjCxfDU+Zol7t1k5GCj0pJ7H1pqrB9MX/ZyOTWxP3NALZO/1kEqF95ickvU
+GGyBuFjzbBMQEyB9SxZ6GasKz5xq7YzLAJmQww4KX/BGtKEAYAKzC+4Vsxt9sEDwYBKFGiam8V2
OWADFyePjrcix/L39Q46HZSIEH4paYCXjYtgR/swDgzSzjjYQckTddDpQDggN/DXMPwS79Q0e1//
Sb/AGXJYyvei0oPh9gzZilgt2gyTiCCx5gRWB7PP2okLWPzi/BBkWEpo7y2E8BPZmP+Q3jcV8tfX
7QA+Td2IzK4RpbN0VWjusRlImSuqlT/8XUfmCkWcFbLV02avSFk9ejtsYHvaNLVoVQYxmsXlvivK
wjEoN0365UUPzvWLvyPKFZXo5JPhAJP4ZdzLSsGwAT2TM0TV3oMPYgKYouxIr4iFopSIzSB2FxXY
fIWRmD1sDV6MO2gJTmjc/pt395rZw5Sqc8PIpoOxKaNRaTHSDLUKxk/CZn6x3jRKFQZTGzfl7RPF
HnyZ2BQzIjkdclqoOuYKM3z72Dur1Cn2FF/9ORaYkUoRqlTYfP+HArAaGsG2uwfl9mQCq5KP4Fzi
CJ1R4ybUcnV8l+FCl740pbguw3TE+lHSYpI0nLa2YdK7v8+mpSb7Wdq6b+mcxATUdP9aRrG3AQ/f
gdTro6gOa8qNIDHWTagcFwIagGbAtqWwtvmcShm4MYe5lFechIKynE7V5+x61/5mXexykf8V06sj
COJ8j4ZWYwMYNl33JwxOc6aiD4uAKBVUm/Ivcur8a7H7hwVA0Ae7hnGPjoOKCF22+CZQwi/hhgMK
R+k/flVlYKqH4B4kinobFt7kEvsr55MgRboxITW/bHLs9/NpPs2W8ZDujnx/D0RoEaoIRlNN1J8O
7EzjLXcetAW0/S0giyC+WdAWDA4i5t6SIGPzXbtNlYCqoZKk9BUSeUAMwb98H28bgcYaNKaDIwjs
geZDVTblrxiES17MclZRVZIuDluqZ9j0yJCa1PUehc9v60GlvrgFwTva43WW4OeB7SE7xykw6CWO
2TMN43QSi5OENbiK7dFAN/D1B+eI0HiNaDHXnatKQslWnao1D9rK9Qt0kdR5gB2Om44EUQm30jHP
U+b0ldBMNeMvBE9IoOT6v4KTqEuA83SoEsbPbz6Jr/FsNEOWsKDEbMBXQmQBPWIV1rSxagPlWNXG
qp1UZQq1AdMvw6NTnFFjJ/y4VsOJcMc7dWQiU25QKUzr8iRL2adVXaGI8Yxo/hy8emlo4JWGGUpw
/kkSKAw5TbrkFvOeCw0WHqcru7av3CCj+RfPZEAKyvGGcXhqM09AEQDuMUL/FuZ5ikKrVXNWVKO7
yxgZYczf0glRxpJbmIk6xMgqOOOKVAYim6MopnCCpcTv75rBZ5MK2rfuoiEWBaTCk4N0JCBBSQRt
gr/Aox7llViam9SI6XDAPXd0/pGPkkUBbkftM6fxqAbQCFRA18e/sBi2aMKm9cyxUZfjwUr4kEvx
b+AGU5EiWy8Pyu93tYC8caBAO1KFty4eFvUwakC6Eeqs3Cgu+/TeE3Nih/1ARIWeuj6YWeD9ogaL
vsOC9kbJWdWDZoTPAJZuImVhPNPmupZqN6sPo5KGRyp+tRoMrV3wGuoqAy0YyXdQYfd0sPHfsX6a
kO88t4XhZfLclvvZ7MQmwTaqvaLCgMzny7OK6yCiiEoF5aKQFjpH6yCf/lR3XItXF/A80XFXvRXF
KS0DDAvbu35Cj2/80bjt75T9wq2wqygZIfFid9gfIhzq5+YyGZLXXjEQQF21649CxuVEQtLutkWl
YiUq4lUEXiLf1WoSYHtqyqIaX2xy9I4c2c16Ge9lNYVfr2sebEaUjH1tlmsfzkuuHOekzTvvKSy2
/bKss/39tBDGkc0BJJz3ybQMif/JzZqCdEVwh0tGzDqbqWDHVo9aoW7xgZdpYU0maNeVT2ifHUKH
dJpXNLMte7xoDv2aP2kmHA8JNi00oCCivUwOCF7dJl3cm/fmmwQmZZGENzfeJO3jN4HZfjghRQ9U
iaFIc6R73Z6UQxBUQE/EfdasEqWTCzk4DcSKWJwinv4BY4rd4bZPzqaejDqqONly1j8muFuH56rc
E48WG9oNDfgwt27riNPeZDGqH5bEcimTE5hIwTt69unqM8gxQcMbhbYS2Kw80GsvfHzV2B7Zf/D+
OvCs8VaDBnLB8OL07amHuO0Q9ah8UV5DUFrDKYYh1TmUtCv1JxIPKYb2YTn3TwQC00M36UPiaR8K
/jXMx+MOs75DzCD6qOonaGvhMorUDnKy33A2OeSQuNAd2seFOnU4PXgTlu05gngKHn17rJ99ZHYq
uHC5zqi8xtluaQ7uEGKwJnRGqQD3DLvVgdG7IzTi8O6UBtU7yIDKi6rZ7aIXhlzgUmqFq0PmBFTC
xgXAOlczGOApUBqYgGMOuSkv/zlZSDvwx/8XGlZ2X1shnHFHOuHbNu5U+51GA2SX89pBgB33DymC
DupRzUKdzCxGFn/3dkMkZBfvs0SCMvwsCwSdfMN5zD+a53bhR95fiLdDosq24Wbz3ewUHnyrNt59
cWkVm6rt5+rotgLI3IK1hcBa32KBNHc50OtqQxFi4/jYbPhfQcDfUULXUgrxnL1SK8gvIQ3MPj7C
Mf9QCZZ2I6FAGx2scLBWolcj5gtuTQIBypQdDKG0u2j7V2VHB4FqOXW5c8ipI21uVtrBFDSseuwZ
H7rTZ5w932uEJvXz4043Orl7jwDE9FL/Fvcs9/2jSmiVI3wAB4G9DhiYImGkKYaEnuoB7dGoCE7/
SgQiN1kYJ0v6K6L6T+YxEvCbmmJ1C3o+1YGkVb7IvjVIKX4hMNNaWeU0yiB0pA0kyEHWxppmwtUx
PUJER2BOMEhdx/U7QQ8xBzBzD1/bAeqLEqxQHA9VUGE1DF4uMo32vF0PB/XViqHYIO6liIpIRcIR
ThxxcBWbCrKBijdvo40H+6FsrdEbiR7LXgc8IK4DuzmHG0n/HZatTiWxF/6otZz8cKHm9F9ApyL0
SBABeGJUXQj903FCMKk9dEQPVB4OxVXqWyq/0XiC7tB8gGxcdSzqBFziyTfnhBKlYt7ldOPaNwP+
T8zEFq6Io7tcioJIy9IGIYcO5SvXsFSwgrgFjsO/tM2nB7pimq9AhPYu0kxoPqJdrFmQCnWMJWEd
7T+8SzZnP6xvmFc0hqHYh2VCJ/iFfkVdozHO2o1AXgNqza1aD6MP5RrxrTedOrhtqCh7IiUZU1xV
6QbpOzVKGtKxkej5msEvpdmvOE/eENnkWc/pjIe9sy8Jw2NC02+4cHqk8l5RY3pnXQ1UZos2iFQT
wpUHYCnF9cFtimaVq6QtOgtIPARx9b5n7wmhDKJ4/IyBOUWoUUVN80q3jQqbG6Z6x0/ojSVD4RY2
PWIDotPv2bnRsuqhkmeVtAE3kWRTKKOgr3rojiMW/Ty8IiLMiguoR0WR6p3KfwJuuXi9N3BowF9x
iwScfbolunpwnJ1gBynPKwfK7puoPkGA4OMMlOR+PRPaM05HYDfAONBA2rqC8IgKzjwAMoFLMYeG
Aw9d8ZYuBplFoD+1KLuQe5ocPzW0izrBEAfgVjH2hr+YGfySHnI+1fp0R/iWVNf9Pngml+Y212+X
XHC77nOBJbcYqW86KihgQaWjCEM4zvTGgnZmb5z+MowiJkZEPiYtia5OcS6I90R1X01HsWmdBoEa
zK3lCX4OUKfepfJFQtthSJzPvKy7UTTtiTZy+JM9jfCUJ+DX22hOx9AWhAvFXpdZruSNAheRwAIi
EsOxF4sB4UcLJwFtM6pp4jIFmodVYCPk62cWi4Cz5TznqtRSgRDkLrwuBMblAgS/Acd2WU9XQl6A
CBHDu+0uwQbqL0R0zT4lvC+AB1zpk8hxhJN2YrbGIKk8LRRBUUkOGPBuFGoT5JCoQ5rfFFRpL4EU
hW3COaG28Ug7zjcKatL5u1lTLjv5ShwV5rAEhXEpArwDQD2BtwxAJZBEt9ACAeZz9en6fD05ifSK
bmNBJfLrHIIxKL9Ul9YpURgfIJuVol40INh0mEfEP277u3NHrtmHHTCFvKHlIRLEin8rpMGOnlfl
N3ilHL0IFzWVwyGqtTwPCFzTQncvOFgIk0hUirEklhOHK6a1iTC+rEtDG1Ab24VpdYePJcTs5u8m
cR3bTVJ0oryJIFO1+gEnYTsVCPAl6CBBEDkJ72eSAP3S/qZJxfQX9vvN/5hDJwwbyC8glMeoKbTY
ZNAomEnwyoOuIJNTc7eUepTTwW22w3bdDaPVomXRUIzDSMZponOhZZF0AM7xeMRa+qt3MlYPH8Oq
uaakZxKCPduE+GQR7OEi05JrDopvOkahwy9QzYZOxT7yNTRuxMgOlU+il6ermnzfxDrkAJCnklxw
MViXEg4SwKh85l+wiui0CEGA3V67CHoIsQPgRLGlo8hRMqHkU5SvHaMhj3Pkkbr0v5oFX4QnNSWq
hzV039BdCl5wd8nBo8ACfzaODjxx/6L/6/jYlUzij90NTscx9KL4jkflKfi0zxjHYrE3fgxHGgtg
GsPjtFQq+vcoRM2UV+FS7bHUIvqBp4QSPfm2i2Ym4ujfL/1LrNDKlMNJ38TQEdCmQz05RpV//8k0
RnU+lq46394lHI/6CtwN/cE/qGupxbR+mYy9hgMDORatUjdyrAaxIUS0L40O8pmeA+FxoHRIJSii
AqJmhrSrErp+6ZwmsdKjPA+/o/L9ICW9vEZmJ+r+99MBJRh64oJ8+Y+FpX/rR1V858bJefU2NBX0
BGtjiQjP60AhQVem6XUBBREHTD7DBKnw5YSx/IW2MvoQSvJo4iCBsRg1SkwFUUZyC8yCweZR20hc
+qAHWrlXGcipuqC6LLNtN650lLWDTIgD3XzVdtD2HV8GhdjUkd1T3edzcLgf/DkFU3Uk/y+Sy0F+
xvMBIZW81qoiGhI/Df7mEpjMGG5Zn/vhoUmaex8LU/ijB6k8TLWCcdf46ynrEf7RifRd3DdTi/j8
m3BqpCSFKtFeVFCXxl2v6fiiVXuwYR1obLQARa3jvtnFQwG/6yMoGuWkCUdGnWelR8B9kwoMddjr
5xhZXEE0FuQojOQGL2dWkJ7fgMiLYQ81OFpNaiynE1MtMlhHvALQwxvwgDyugSsiq4Cnx/+F63zV
Fdz7HZWE7o6FwJ3+/U0zUtIIjcOID0crwEfjVa5nwegw+rI/0YNTpCKCOqYa38bjGJdzPf9nenIF
GsQB5QARov99LPgfP69AX3OkyvspxsAjskk7KxFh9rwoCukX0avwV9w5FRrxG+s7UDy+R55y3DMv
6K6JZ75vyJchcGmqaNoxWYiG+DpvriG98CfTgP2ID8bfzumVv9qC76TlS/wIORoQISHOAA49t/Ka
6qkpajvxoboxDSnQwxIMiud+jUQ9pepG1K05olXMsP5NJZ7Od+zYBuG3iPEsYxCFYIrPzjV1aU4D
MT1lGAbRrl8emhCYpYzdw0f62ibC1ax4B7yMOfYsumOcZqU2HQi/L5fRiaIp4w01JBq07+B5K2Gg
9zDr36F//n2rnP12X9IoRqKMLScoNysYlNH24i/H00PcwG+HByjDFN0x906RO68NYMYQUuLVK+Wq
lAZU42nC3pPVjYhbxCeVqAK3pEJm9QlNr9QwaR+i/uHqSW5Hu5EyowuH9pN6/00SMvHA9Eu8CClg
1RG8Er1hLJx4i1dgNsThkToYJqBSqqd/h4oTQuYJ9ZZXGrD8tUdXzP7zoZVKJRLxczc6/hqhjYua
Avo3mlxxJmWrZ9KiRe3NT3WFVZAJ/Ut90TU/ZGt62YH9dYVFJj84yZQJGWAyLrp6Y92WmrLn3BgE
lP55YlWhUL7Dz8yOnG6hLT7mHzXxTsAiXoMi/IGN7vRFpI6mOTrRvb3SdoAW6fei9m/fASAK2dVL
beIROruEhXGxK/GdfkZPD9IOj740zwawHZvvXvU375xlcBxPbSTwFR7gqsITLdM0FP4lbD2jlyxh
I1i8kDbTRF8DaTjxrHnikY2lsjiei5Ee8YXmH38YmrxFQUDU61d7nw7UJDRxdBXRmtxQ+imOQ/DQ
Upj7CU0lYILMnsGiT6MjcrsiCR+YIW7xwrSl1dw1M7gK+44Tte/sYF+1GHuKdlER6I/Evya0+eIk
p9rG+cpvUXmV7V1R1qk8LXq8ziKRxWUKz1E5Yl5C33lxpghj0O9KJ2Gd/gUQ7JNtGaxlzdeUtiCc
kvu59mu1ln62yUfVs1ANfw8sbOiejAg94MRXJ4UU/RF/IBRF0qZpg6LtqydXU1YLY5vCoSzWc6Q2
dPGhqY0sIcUHhMXo44t6xtWg6iVT7WkFT1WEF8sc7uN5Sia2r9tMJqAb8imDH4DezYPVZ/Hze8gv
8KfYSysdmphyRGpDUqA10INKA32MnvWdKRl33mEewVkXBCNHvYzlaJHNKeDVrFUfE5F2d1w3ZQ0f
C0N5n4HOMFXICdmAeWX35eNodjyaNsdukVlCWseexY6PZyqmvXDf1SObssb3RDlx6NFQhUEVUMcp
9A3E7jxvBbAwFshC5ocGRxL3TwqiaIMNUXR8I5C4sVudaoukmdmkVKPwr56aLWt8piHJN9hrLH7y
KWR1OhzkbmEp0aEcXMucaVeCr7InEQDnpE4y+i7iw6xTFsbKlbhT48b+yp1cEdVf2eNfFJpkI1XW
llZHUKLue0xJ9rWyb3TPNQOFgswcqjwtRTEveg9VArzKcEmwRiA19PuoYJCc79xi77Fz9bq20VdT
lEXAQJpW0I2CnxFXvtjjkQCN2YHR7Z3xBfnQpdIeFIEPeFLTF29SgO24Y3bRxRmb30v/gPf6Hh1J
hTYkaqJCgxsU0KPqFONC1Zft8EVpFGyEQwXFy/tKuHmqpTT3eNTPPRt3+Ef9PrBbd7dOFzkV20C5
0Vs8wC17dseEA4xqGMA86ToCk1gXgKqcIHQugc5bpKhPBjJOCp7JcXMBovaorMR+gU5NHcQQrbx/
vwcpbkxCPzPTiwk4MVy/NBYjum6P8tpq+oT5d/LOwwz3aRnRliKcznR6tMphsNq1AQ9A9V/s7L3n
6gQpw9hWLsERNNkrDTIjOOPBD/PMTyfPI5tu1XadW+0yK0ROjR5jRQwIWvfw7Y/j/uLr8YIzDIZK
sBzvaF12vYWb1OJ+tbcIaFVwjLKxA9OXngBAbDa+pWNMxL+YNwabO6zIYY5Htw09woZqfvWuWTXc
ogZQcalIFwdrtRIwe5/pgtr6GV92jH5wCqr+8OHIWdrjDADiOU3HBkNSLy6P4+LJbVgzzjPvHN2X
SeDwyXYvaeBgBabaSvuf5i16jeViswGDxVamFJbBqJfXh/tunpr8cdzQTeLNn2n4bsbQSfEJOnTP
8xdM427rgAdCNslK6jtWNHDfy4J418/ybnFWduNOeXXh1B/dd9GlSu666Fh0eVoM7bzg3sjsaJ5p
rY9wCS+xmxd6z4UTGLBGkQDD9cQplg5teA9Yj4azivP52aib8vLIztsHL3v5xy198NC3VvdC46E2
ZGpsdu1HfNf0VMIJ/FFyq2a/AEfjF5gCVSK81Y93uLYhZyaH2vnRymBN7Qgd62ei7kv32nKvsc97
FOKya9xqj7d/Awi+1ctOZH66BswASlVUyu1VQhBqB1eU5a08b1fbJ1I4G1jXwloNz7PJzQ4vsa4W
R4RSn8gCikPeM6G/7UKjabbTzqJbpKT99gufWtGc0le5vnM8ke+Ma1iueLtFsD+6pRWUfdKcCyVh
jCJhyVz6MXVtDVONn0f08PEex226tZGjr7LBXmvBqQSnSytFZ3hyi2/v/fyhoRZJmFyrj87o7IRP
mtFhy4hpZfv99h5T2mSnhiix17cHqs3OBegTXTZnRg1ruj4tSy5jOiQ1D295gKKLgLC8LWDZH2WD
njPa0Ycj6Qxiv/yZoWJ5OQRGvZUOmaziri6ITJ9u1jc77DMfLOtgSdParYju2gTLwqjr7d5I50gs
uSFFrMv6K/d3hGeGW71G1qtO9ePWPBJ8cHjsCUsZZGOFR4tn527KncCYnR76UExv0/O+++nh+2sG
ieF5ux/z91aMMkwBCDN62It61Yb64eGrOeZdd0mUY+JSGN/J3XbjMqQLNsLapkw5a3T8BDE9xNPh
nSDZB6mBiArJlkZVQaM6webMqB1ufaubD14wHY2IvcIO2Jwo7r2a+IdTJuVINjE0rZQal/UvLVXy
ip/ynBV4Gd1Su1pFIntvnXrWKXQK/pN+Wt2j5z/PtXJn7VRcD5+q99Q7Xrz+e/pcfpo7u35snO89
c3wxWrbtPzZPq36hI4Hjfmo3y/1AYs3on+Pfogz1lkU0TUktKAKSdI8US9rHrD78uLV0XiqG5qdR
fIW3Q/R8h7udfzijZhhf4BU23q37zS/0f6GFF920450JDhwvd4aLnX+CL0U4zFGHwS4BQNl1in5w
sYPLovtJWlVsAZ5ekaMU3sttlgZvrDSmr2VMORm7Q4xBjeGujh75d796tirR6ekxXYwfY717enTS
671h7s3iAZYgDT3ps2/wmDbSdSOSCN9IkFMmDei2QeJGcoYBG/RXMovF2qH2fBjBNQ6PjUUaHKgl
YiDz6P++u5TKwJMeqJsWbL7sHm4ncLn8EuTq7rFhTfd+4e0e0GZZbo6Gcpk+8drLGDKQ/O3x7ia3
CblDPn+dho/SKIFk0zB/z8zD5hn6R+Pau/1m5eauPioG8+tvUkTuPap2qnRbOk8xN0pqGYKNO/Xb
VnpRrvCkUETDy6JfnB3KK+MTxp2nWp122G2uCYZ79N1hWyqv0kcrN6ND1qxcV/dr+3OrXxbtcrF1
LjedrlVZQjd/PQbGyjwFuxPNu0ueQ0+basd4kQU8Gta5y6ey593tVXnRuN8BD6vDYrX7uvTOHPFF
lx8kTTH7dhQXenbfOnrXlraYU3TbpsnUBrI8XfufBy1rzchOV+eKv4PVjgxlZVTVN2WOcgay6/nD
4L1c816h5Bq+TT+h1lnK2yaqILPvXJFNfZzfI41wvFL/UWIt78d3a5VXp/YpDa3hGUVrtZ0YPyV4
nOkqvUvVtbNW1fPeJwnBpfw8MkD83r0DN0j5eWzU75BoF57xDD6kH0fKVCTh+/4FEkM9HzgjpELg
Zx2ySJg1NNtdwrueVqBE0Y6sZ/XuFIQxH6VhizL6DRsWkZZyzAxNplolCGWRAv/2U/LVQM+uEeQA
f9brAwBwrIXxSmxwgoruNQQWHo7hiHHIlwIKJ1ERFUQDlzeKORgr/hW4hyhWGsdAJnANNDQo8Guq
YapHGsfNhLKd7Gul8pDmCJkgeasT+Eiwhn2Md3FGTnEM4lB3MRbvUF7YhT7uZBRLfsQ2U9luuK0B
o0+afYr4H4rQkKYCsX7lwQPrfygTQel18DVSxSJ8YGKpzia6QO5B6h2R1haqJurjJOOwZiS5rSrS
JZ3yykZPr3+ZK4dvqZFvWVS4+vDqbZJQ9AUUDeKBQbLscOy65dmdIT4HGUjE0VWjKYO1NznWOq/O
c/0YpCBVkyfSlr13wuZ9kpu1KqyUJLThN9G5qBrm7xpBSkJCcfCJGD5u0k+97OruYOmXvXS8A4Zn
hhIikqbxBHecxK5tewYhZxLdTWyh2A0tngUQFm+6/IB0tE3W/JQABv+N1oPFc/XSl5vYwYkqIZxX
DBS7aetII0S+Rr+Zth27lw+f6d9WCxxf+Lm06u7IcdCtI4O+uZVD+DQiXqFxEyJL1DhJHQlFOXpu
u8nL9c/VyJ5hNoSmqNwqYZSA5Q73wwqcXs8ozpsfmBFNW7TfXfCgVeVsTxEG8s3RfTpeBuFoS4eb
xWNgHlpVexD3MLDJoRHf3MPgxsZ4pWctcFI7r7glC6Xda0kLpU8hgNrktOmQ3ovJbX8OU3u0GBPW
+J95dU+OvB9ceTIz7G3YJN11ofWoREZz/BiUQ8zUiTI/JOAY34TVkU1WAMZuepV9dH0CR9cWZtBM
2gd6xKzt0aV2ISvY1xkjC3LUiSLKFjGOe2U+tdgQHnPUqrth3D5nUfnjX4g1a5iaGdABXiK1OBQs
DshybJx6YJBgUNa6c++Y3zVA4L3Tb/lQs6IitAqkPu+l+XOc7anHsKutshVUj/gRlZ60yIrvtbLt
IqnAi4Dc2QY8HlOvgAMKKPZoPBBTjaqto+U6ny+pkH3fwQUUZUK1W2aBwA9y98Os7BEuFwglS675
swgyziJaaCE0rHg8EqTv1jbtvQfPMf4plOwpzF1P/mPRyGeHzgIxrbcshTdOqbBUu1sAfQTSUWH2
wV/hzAY4SUEdQivIrJqd+nnT7R42mAKvXxW3AI3UckPaEMPqFMeHcKDUy0CymE3wskqsgY5QChIv
Kobr45jD671clGofw/UqSeTtxK5wceojf4AoEmyhlQ7iqLL3s9R9UxzdVOpx4lcsvzzIk6BUqGeV
IGlX65Xe+k7khR8SPY+QVIn2+mQPg+ezTHbeo21TeW1mdK/beE9aY5HUTGuf5ekaGE2IviiowxMR
N+hhBHcWBt87eE3PXE1IrYSGiJDF9vTETgMCtjJAl5qeWgf/3qbE83DD13JJLGhe/DOsDu+WknGG
ZtYtjMsEDEhti66FnOrELvLiCez8K4HG3X+jPjpOj8XotL7lgbm1PzTD5JylLXDXXATFRTu/IAJG
bNylFTJC0/sK8em63KpmAb4xjuLxXe8KpEXLi7jDSZpHH5O9uPiMEij/4NmrdGJdfWgW5WYZf3Pv
iREHJJGrVyz6+A063m79ukMGbnzcUzcOSgcXygvunibjxuL4sMs/gX0ja3pGkD5ma8uAhlwe0g6i
cYISs1aB2qzOf/no1VpAOwzNYSFcUAi6+NbJtT5+Asm3bzHztT7ggBe6ZviiDUrrBsEGSU0y+jRS
eiSadN7KWUmdBenjAF4+fcPvUbY0R3bRzXGgWDnzNyqcuFUeV2HWPOS7W4aGbLk8O2v6qTWZ+M3K
w1+g8G5nJSk+Gf6ATbjZKDthg7TQAZ0NT3S+6juUn6loQykz5rcqRfr4AfJSnmRq7dqqlLzL4A1z
+3DFL/U1Hr7677rVsprWizgIa2aMGYGa4atW3G5Ww4YUzDVFpkiTXIez7UL5flXh3KB3BkpD2xw9
ZymCpf6hEAG776/upgiggX042LeRgQEUM/eZuQbTiGrDEPQfJdS51jrU9yOhJW/5T9JFuvEYW63f
I30vFnhkfIj1veqZSWkCXpUai6f3U+h/brVS34TNjm7Nc0pqzGLevDd12HvvgN4Y1yUYHdFrak5t
M0g57lA60Hi+d0Uk9qZvcKP6C034GXIokREQGFSkLvFva2OyiO65e6vHP9lanntGNym7Kaclz2uV
4ZuJEusRlbOwOrdzNJzfuAvINQJfLjUMqJsRk5eGLLecnvdehpe1UUuMetSgbAxEfByWZ9YuSjtn
RC2Qdph8x9qeQ/nZsssc8J2sGB0RRNz775Kftd/DmNCNtVX1znmQduxNjhZy8Pql5xk+b6y4TflK
8JDNPU/SvZaBwIzRoEf3cDEopW61dx2aaGcwkygcasng4lfAcM5ufPEoKRk4QPLtly6O4j6x+b7L
lr95rpNBSjxx+xA53MF964d7jeAX/w/2vYbVSuaPdmlM1EC+kXSKldpn0YjPERh3RT1nWeQ2CKUd
mBiLp20OeCamaPJja8mOBwqwRwaM8RqpTkwWzoRG3BY3SsSWdE6EG+SbP/GYuxu+ly+czwrucXzq
ru+0kK+9QUDRWCHoevjXyW6QjXJkRsXBOSqeiZzMn71vTbnGzi51mT/S1gYQdxIMUt9ucccRQqbd
5l6HF8PP727j9+f2m3vFWUwJuEABAD+ETscKkx2cnSdMHtwhyUTANug36ZNd3Fy+5Fzcjv3+TX8N
KvmH1uWJb6mzIOhgmoSF28FdiAEOaIFLE4+FveheH7/XJ5/IdI+f836KQv8RLtrQCPvc/3x3aFjz
3S28QssLr4CVCWsoel78HOsHMzBhlbhXBLIXOBUIFiAZuDVOkxNHaaXxcIKkGPZxwuQWJfdPMjQb
i8Eam+LEMwAJdIwy3gygC6gFiLWByRcSpvPCcB++l2dqiG6B+kzbytkFygW/UQReolnFRkHotfth
co5tkLnh0JgeCObYJrcFv9ZcQ/WAXrYUj0SAPXyxWQXeri4nCVBnVDbjJ3vy5llfQOZmx4D1gKrR
fWTAZRac04wA94p3QTLnQwYI4jQ0VAuavM1Xnqf4d0cYD1UzrGx4dGl7F9KfR9ouZDARQl6xSprX
ZmENEfPk9gHanm71Mn/YXo6B6YKMkUd4Jc/OP9G22pvca/i4jOM64SC4IG03D6jzwXqw7riGbD4/
TOLCCb+sDDS82BVnr5QDBH9+aG9FPtLL3belhpXUWOlIdQaOp2496r7wjhrIy+Zxh6QMbTBuk6bL
/SLdqohzg/46L3282PE45V6Nskvq+bPonn8JOjmxtkWfuVpAQO/tmX0r00Fr/6iQP3c+UqWXRvkE
bpnTVKJgLGvv5lbW60TY5c5pijV+4p2z8O3taYSKFxdxbg4+SjPRAoj2eUTUagJrQc5/08sUmTqf
4e6mE0JyNFrkSN7p4q8L635C1OqdbU4govj+cN/N2PW1AvC7Z9M5dDFhDYFe5LXu8IzhmXS3w/IS
o++kTcNcOrcffOTbqVecHiDsikU8TDZH/EcLHKcwqiCoIIc5okZwby8PpduyDrh16MuKyYBc4z5G
c2t77iFTgPDB91qRrZ6TYjC/fDjj/A9B8gVp//qau0VKqq5RVetkEafeMIqRlLfupFutZqksms02
xuVDqm/ebYjqEW0vTga/VTcdtfn4Kp1EZTInZr4TJSMTicTMLHnzT7DMH8Spda4W3tTFjNLWA35H
2iELmGUz/3BzJ3FUSzawogyXiBu3lz3fKDXtu9N9tktTAi3iCR+ZmAmvG/maXX+iSy22J6QyBAQ8
hUn1hbmPD7tpPLwS4m2x9qf+NzYc7OD3/g051/vhjZMgaahngZblkJirYTWHtbgxjJ+kpLVqgZ0V
nRaUKBrF4BDUAuhjIj4m38X3CtIJ2vKffAvcQ1hUaxZCsOd6tWsjN8q/y6DQrSDNCh6EXMotC1Hn
vr4C4eQnn4KnqFUopxtQKGkJeIdWQKmaJvWG+Arh6CMFAEW8BzxvaSJTmSbUB7uIfD+W8fdugwuJ
cYS39qWtbfYPn9VS6JQL8EVoKAfhkkxA532vOHr/3OWJ9Hl6ZG/1+EaN5Z22Yfur19fqp5Fl/vuB
UXE8uNHNRI22DjTZ2Xk4v0deDX+cILhNOniCNADN1ceq6HdYbCuzQ6REycb9sbf7UWsBq6xtU3M4
jE5gkncWIiAbrh8jGkKAOV0pmpOnEzCijKdJgeB/ds/g9QrsSuvThGKYO0EKjcnPQEs35yPdJPJ5
oVGo+FVovsHvsy53ZdJUn32ODU+rh8SZs/joZZRQccbyHRTJb+iKF5arG1izrNj44Yz9vWF0j7nL
2vEuNbMx3dHApkqgVZgTX3y/9wIgKOJx0T8QI23fz8YxD372PziTXBiMfNL4LTM1cKuXiO9FqSlr
0SBgyXIFWxgD5EYcKc0bjHdn9gMKhrfO0TVWGYc9AUCLtJG45uQ/66S0q4aKIcMyx0xgEpd1yCdv
yKYKbrPohI4o9gTHX1HgjLa3s6trtoxg/t6yVg6dEosCvZ92nQo8PqBTOoFsU2hcPRLR1AniRl4M
H04LPOEJWZvNzLvQ53o/G/8WtkbRvfZKMjEZfpa3zQLCW63QK/SkpqY5rRnYakLGIgQi3kfFzqVW
pYXziDxRPRb6iw75cxaNf6jRAipxXtEGOEi68GXqVJigJoB9opWE9GvaDWCqSxJEJ/B7/5EG0NEG
3RElR8qUVNZuMZsFqX1aicpIN+jwjnsOixiqhAUB/YSXmUrACfCDt8dHwMOZY3XblulZp8iKaIVW
9UV8oDB4cB95EINkwTOJo3edqhpmNM9RR6LGGkMQrUu9xQ0ZyHb4uydELAFoERY2HgfXWl7h7nuA
yWwJ0QFG4pkmvk3CqOFbrRdsGqIQV+72/osMLHiSDBDgvKtRcO+NmRKKo0hbSvAr2Y7kLfR00fGd
J3Y/+h9NZ7akKLaF4Sciwhm9ZR5FnPXGkHQWFFFEfPr+lhUddfp0V2WlqbDZe61//QPVbv3XpbUe
UMW0lmS18c2U+KEcPi+SpU7e82w9jIYLN+YNAMeHH7ojKJKrttfug1Ya9+nrPV7xFLRbtHB35Ad9
Y1iOJi3nHb/04cnpHsQZ/ogfCfcU4fwBBkJtUJxSuLmH0/oeEcbAczs8QnKYswZpAO5FqIBrauor
6bPj25jywF8Bh3hrq4cSii983jdwPHiPJ7d40nmykwIs2Zcer1pJWEt0qFgPu52/OUbt0pwj7BxM
d3XfuiddudIXptMdEe/Pv7tlTWEhBFgW5EieQ5CMs4/Yp4T4KSu4R2tzczEBIN/XjPt6DyWq9hFY
QIS5EwDvK30+kQoSdwd5hJxSs9UYv44IVmsOvGU3894YlOm0A1Tqefydta+m11LYek5aNjmUSW+8
Ma+Lzwi4q+u/rYaXzQeYaVRsivSRn9XH3gpu+ZpTtKhXmDAf3Bi0Mx5UKB1vCfPau0zZZXmWe85X
UImjXnHgY+Eh5Eg0LVpVaTS96OQIs33Bojh7GT3UdONWb27sG9a3uLRd4UTejyhz+ofyZq7vXy28
LNvGF7/ZAAV0cMQfs2VaQrS8w+QU6nf3bjKLIcMT5QDF2bRAtcBEzOgg7Onq9s1ZVMsg5SyNT0N2
sr52QgVgDTvgCg/D7sJREbMt+JqWkEsuK7iW06c9hXQlj6bWU2yFyGChXkEhIM+CklqFIV7ZMJjr
CieTXuV9ZH6M/UamuU1OrOlLEOXH0WOoRqLoX2PUC3BMJTIQ8De6GFY1E1LfOWaGPb1NyPf6atma
0gDHD+32ho9bzfPSW0P6dKePkEPdegVggW8DOwBKiptZfYlFb5/4fXlGWi5E7T5A1PJxEGLzdbiO
6iFyA94xIFgPcqF3B5rghrSNaP2ArC+4lY/7QdJe5JN0koIg5hPeBaEWwq78KtDHEA5POGyv7gCQ
YVSZ7doaaAW+Z1hn4ziQor4WWApB4ZjyqozBIBABt4z8aQwYDPa0dVdKpYFv3Y96gkcylQif0QDE
0iIXaROgkBb+wgyFTiwuqaxPkfM1ZtwByIJ9tkMoA3o1YzXh7sS7QbPJtISX/flSC/EDnul+/PHH
iayvpsbfnIqulY/yW4qpYY2ZFu6hEaJ9/TGCwLX0PGKtrTOylZsJUyUJKMdU3s7inIyBHjL5dgNu
0JsYW+0GYerFv9870YLiH8OkUL9jPIBessq8zYFa8mxiYoNhitP44qzP0qkvcD76lW651odpbmrl
3P3ouW/c9eqjdeS6Cj3JYRgd5olw+YSpifWNP9C4sWtmSemEHW8sKzM13qwOYNv37oumtoEDiP5C
VomQQKQF7WnXKDA/ELeGhnfepifz1DWpttanVYPduYDb1N8yXHmOgSnfvPvNx7iPFQZBb3uD+czL
jNo8X5c/BUiyYQBEwo+Eq0tNSQMCepHy5xTZeg53QnuBAQHc8W4SWTdQL4zHhYPszkgd6iiMUJqW
z5hEFbaINsBpSz939X3H7aygEUUSQ1Ltk8tfcl8Lb5sc90pnRI2xDs7FkOeEIud98Bp871sLzsFw
xuRg+ItSHWVLkBjV/JQWb0Lh8X3LBFuGxHf6bv+SjI/7QeFTK6obHVo2gKp42pekATBE4Ojj1uOV
CnmD9k5vMTgQqSB/7D68BG/To3M9alwko1LMtbIsXGDofGAPqDM6xFfx0zQVj130G4iuvKQFRWZW
xriUrBQtengt9haT1mZ0587YwrVfs5dt6RxoRNbTKFsLl6zB4/9TDR+FkIuJl4JiCLhaFNvPOyvt
A5Y6YZ5Kq6JijcFn4WrD6zWy/RN70usAvdEYOs3ofDQbEziUO2S5VOHwE2FzFUZwHL3mZh1ctMEc
HwPlrm+Sc6q3oT0ad6s6g721YE2xpOO+1QiuI5zrtHzOeD0MtO2Eg2Qg4CMtMGpCxJo00/Ew2zVT
4h/7zuSJJ2dP7yVXw9v0GWddl/T/gJEUrjf7TboXR/e1Z//yl87WNWJgegQz0MGFkPLZdAbGdTlT
qfg6DMLah5o0CgpMSoenJEV8FHOIAcZwQF1dun3q2xxDNqyqvVvDfMfPqOOU6FD0DixKAKjD7rsC
qEe7prjZlTOY+A1z9g099aufnwb26Udx6WvCI2jzwQEhandbkyW9LYbd43KAQrrNoPem0SFz4NfW
cXQc9f8kpgw6ZU1BpWa4SKqxuEe+GUKGzImXN4VLJr57nLcVVbixyJ9jthzSBClmmnpvWX8thmm1
6zkPJ3ZeNhgxjbSJc4bxj+7yPWSoJsGFmnByTYgoFDXtjAkiNf1dxoQyjwMo++qnMX5joDywV1AA
iJBE9Y6rzd/dBRwSfeEVOllHWHX8jP4QKZZfj44Xs0OWBG+wCfuoaZ9H1N+sS8qha86NOC4nDeQh
e/LNZFgm/idXHqpFm3kG2l/cVPAT0K7Y3bT0Z06R6ypO0+1Ou7vmTZ8/PYARGuzDefs2llYziEib
PyMlWodFkAcMnw/dCT6iveWwOd++9O5sUti0nFIZPQBHWusc6dXN5aDCMgDlTuzHk4yh6oVMYCpO
n7GbRXOxVbeii3tKHfewJhTt3p0JsDaAncgUHnm9PrsxXlWPEWNEhon3lTc4NEHozxoF4MzYVbVR
qhqZWsl9QftM7W4MnBp8rBU/3OFlaw7JD7sz8SakTyJj8NCkVfhtLSTUU67AQMIlE6I1yjRQ584o
TS6ky7zNUTV6WoGyDuo73AdjdXqizYQPwzR9wbJmlKt4W2Jx78FwhZaZuwmGun3SZTydbp+lzyCB
dGUSFcCshvl4A1XOqSgza3aCrlnCKsOKTYO58s51pvLk2wM3aCXZSoR4CqE6qzQJukLqKAlb0hCH
YRN3DUY0Y4SFR8wNm2Au8MQh+bGDTM+ZNr2aY1u5LBEFQ6P2gkDko2dqYIa+T7z7ocCJ9W9bNQLI
pWe9VFDEVqBNK9P0fsja4Zgbh9Rrhi+9PX9BuLa89/q69JqgTcY7NmfpuIQmQpOxa8+zNjmVfCgJ
q72kRk2Th2K93dO/cGvwzkoyoxDpXEqD463gIbCRtfm46FJXLJsB2NzVEqQHzIabRG0pY4pD82Km
oUN3ksGgbPBUk0vGmtYqZu3W1aPCitndIw492D3uB7jkuC3xyDdv09pcQ2ck1A9y37430OunViOv
0K53s0aWd7ffbjF9u8+epWhWPUQtcI3bDsRzlNQLISEB7Fv7Eac1zu1nFbIw+3t7mvYd5e+Mh+G8
8dCVAt+JtJ5UDbdTGS08stDD9QsrLYxW08MphbmFWbJdIFjMK6p+n95BDMnewDBU+EsVl6yB87FB
lQ9PZ3fMTbA4QFYbM4A5AsHvsuAhqxlCe8suW4ZGafzu8O/P0e5STL2BkjqeOPnV+hqNIFdhxAr+
OO5gOJXDO2WQbcGkphTcLkOEbgMnjHC4MLtBFN6mXDvsgXCPTg8dGtg8FXZpQ28jKFetVoZRfz94
XJIvniBaWWq3Q7PQlHjlPVGkNvUhmuWMLLRyJrJJDidT24oystZ4VIkMbHurwoRJhnhiPKZsHuMI
axSMXffU8hD/r9A2Am0Ye5kh0cPCFcfVYTVq7UqWJlFCZPfRb8cTfQiHPhC/349D9YEIOUOeI2jR
0cR+IkU+wZg8+bhtx5JPY5pKjBqvSI1PvGDuAlN5/TDYHIVdjDmehiAGZRt9Dt+mLM9j9LrPXGel
hArHpfXgWTTOKluE3hpmiUo6ko5AMcPM/72jANbU5XMuaGJBnSYyrnUDoje2fwXVnhCQq3GkaCD5
lMp0OIiLpxSidyBquGZsd8zyp/wVqYUHy8suBGc0YiczHNzN5hTJaUe/jBqUGEkicqimf72K4zi4
KZF0hA03AQv1N8+zozaCh/ZlRVBacNzjeHLKLNgO6zUtdxh1fYmNeo+SDNnm2Y+qGdWo/6LgaweR
ujx+ReJ3w1nhDSPBUqMmMsNmQbaO7PoqoWQsn0DVlOhTQMDf1Cy3Wsf71QfD7xvbjU+ue+XsesMG
avK7RwqrgkNdY9hP7VZqVJxIfMcb7m+fB6XqaXAe0mkbnxqwuGnf65fjdk0pDBJlNXQV8Mf2e7Nd
TOa2HO0OMKYffuRCqyip8Ch7QPyObsjoIGaLLCC5su3jN4xNvdgXdiflSe9GpdnBPu1EeX6QS1FM
62EC1IIphxulkyuGxu9R1CJseljOy/k65Za+d1zXPVRmsY7T4OxpADaw2q6xVGwYXxmDDZKeDPhP
0B6Ldmu6IfvwjAEpEbtIA+5vtwPfOUXw0RaP9LKyGyMwIfZt56FvSgjLxxDqIEdNlDn9m6k+nXUR
UMvbPgFwjteHM3OWALSJ48TdCdtF7QBg4ZngkL7mtVrakIHmYTV0JjG6UBU8hsiiwvjNT64armuy
Et878hxBqB/oHLu4qXxRC129x9uIQpIUulHfXj/wAJQwIXqv80f2CENdXNc0thuiCRhPUNlaJPno
HVY0Dzb2IRCxjKIbcQ25GIJAi47wtGSnYervf5Ei/kIgEJxor421xg0ICo3BhsQnPWs3NVSpvC60
eaRq8wM7YIJaxiwRh9RfQ3jtG+s2bSffQ6QPA2b5pVr8hh3ts0sSVuxvO4Mzy8O2NMRsBi98bGG4
H3mUlNgINLU6THi9wEoiF/K8a2GGHM5bLAV+GcaSxWTgYYDy0ZD1E7WxyZNctq4/FSUVvVcyzqST
4HnjvnkSkI16bqCPaN9son9EibW/LURdyoyKT8Z1Ri7CO8NQA3hBZAusrytdFRKQiXwX3zDgu2Ck
0rcyxMa1wIo2Hk+2ZPfQ/PFzk/42kdcSUSCGb2hamomssd+1xt65CnEGBVB4wCACPZGb8qjBRthi
kKFaU1pp/i6aACssdSM0kK3kWECJug9Fq75HCiA6AZF1vbGOMOulEsLAHKW+GzY8hPHLjxWyKp5c
9EguM2NYnI0Ywp3+xDXoE8BUAtgXHTCPdM2YYX2ZFuzq2LLI2UMLul5zprDH0CRTpIAqmS0vJFcj
Asdh2lHraKYj/CUxusOJlv4KKc46TKchuw4vTU/GUAnljuiN05H8t8o/ywzhtsRzLUPcI4i6wHhc
gtXWEbZUX666MpSyaOyK6hPZ3VjOIYEHnnTXXFHONqR44Whsv7wxSI6IJOU2sWYdd0pWAwN7jCZq
M4xKWxxEWVf3wz/TgN+P5arg36txUkKzsgUuG0zKwy3YpMaLmR8nRF/HcQhK2Rfm9Fm7z7lMf6dR
0zpD4fpniFHrxhIzU4PkMhhekiumTk5Y3UH/SV1eRXwd2ww7P5bCtHHyto5IbKz5jjpg3p7ACQvz
QMTuXOWQt0jNzf7cX5/cEsKz1pxcgsdJV5xPdD4wQmprNYNlwsUgK+IbifQeEICmVT67L5++b/R3
wNBF8st5Z5SCVPUcijlaO+F6eFIMt/27J+oYJC9aBGdtDGuOLfC9eChOR3E2bzMl+CgZNFizN9x2
pCgtAvQhGJCdjCJ5Jafos3jMHuv3VAEEW712KgTCHORE9XkIXgSfNZ1niIoEzfKD5doIvy6nmd9A
qCUCLLJqk83qwqaN9vXjVzDaEvaaRRZnccGuwumKBkxWCaaTf2RvJoTHEHM4eYRTqFhj4tJG6zU2
lHj1aHyuhx5ecR+YL3lWxhghwvGT5odBQj0caL6YIX6t6Mf3AvY4RZXH/oofMdAGEu6U8dTT6g5z
mq8u1bbkKTb9J6bjBH34JNJCMR0/ZlNkWDjI7AX/aB+13JGLSj8P755snLN3o/EiDISBMFqw0h6M
N5Q6yICovBsT4ek2D18PVSb4mIMRdZARnMXD27QvyYMm/aDEDR+8hP5x/OXCgd9gFk5TBiJBpk5j
WOk5AWw9lH1NY7PKvKPfTL7JfTYAsWX7UM1TUu+KpEKC02UUnR++8Xf88Z4ontBFRQUzRoyRsLrE
ySNpMbkC0SxXNTPugHHaQvbD9DGB6T0YtthNQIJn8LsJUTXa8ds7bY8uv+m5jUp77nmDDwzoaQTR
R+HDpOO6jw94rVd/r9RotY0c3sCujWkbRNQk27dUs6G4GAmYXxh6Ky4VmqLL3T3X9nGNtfYdPTAG
JX+9pcrjgYIKQunquoQk8d12/jDpVuMBbwLZMhvYjJHTeOC9+EoWHCGoHo7TZ/A+vJmeLdN5Djn1
OnodjgCC3nnK1M7s7T7kwsKyKEnz5BFhePahcf+YQdc2Gf3lmv5wFUCND5bzH7ODTznJF6IUFVek
Cl3pX8AIP01Go6CB4/9w2LOgWustjbnYh2j4dP3ePyaZ0V8wUCSrXH8SV0aJu82JGiVPEIY7zlcN
i24WCj0dLyx0thS+SC1OMy9e8gzshQl8MvNwQs0seXEn2Maz54huS6ymoLAx5eyzTdX4+VbESbFb
Dhm44xYHdsvpAxmUBYklLjZ9QoDGh6ejF67UUm1gb9kp2PElr1LOY4LKYMiZHU7kiL3+bfRtYTpA
Qn5ht1eZa4MyM3M4cKhlOdOAr6BXc35RIjQ5WR82cwSqiIw/SfARltdNxJbnPOTUwe/5YTajlyUu
s2KCIZm5L7w+gRZQI+KFzukitgg5zVxDP40oGUmPKufi5bfhnWCg2l7mHD/AN7itwoO3xTIahYOj
+OJw2tVqT2rZJQgdpyXwIFUk+WpXUG9xHJLPwOHDdBEWgMAh85T8AnHZeEJ8kA8sDRKpMohAI/Fy
B4VHUijX5F+5wv4BHl+Q+8t/8R2QIWDo/XNDlrE175Nvqob4YMoJTztP5SNHrOlieB1y7P076AB6
6S6g/XDYRL/Cn5xQIGD9OsyG8vLi0SeHLYxBbA4lYFRKx1puSfwxzsPLVFIZha0A2Y3TV/zS5O9D
b9Z/RjMU11ik6HOxFvlay9DxB8bOl3sZsnMuQ1jlNY1pbOCdAxNHks/Fx5R+RPxrfJyrBSAE4nL0
CVkhpUYs+tEYgKTA2P4RzwERgeUOcLPuCRgb7iZL7iV3EBi7xMEXtiF8Aqg+PjMxptR83d85E9Ip
saab6IcYe7uJM/EYCxJcQ1Wb2wzKaFmNCjjHcPStTky6M2Fqpx9AmEoJTbZKfs4/11S/1Hff0cmm
b356ux4sFHEavvPHXT7GeTHnk5VM1XyoH2K8wjCO4Zq4DGOpl9q7+yJLKk112yN+B+dJwZ0VR1yM
w226M9F4HbhEcg1OoeQTVDhnEbVSc1Lw+uKtcAC95IIUXAZkhFrHKYjUGMzBx+AaiY8QqKAjfjY7
jFQu2LzylxUX9y0GS1onFvvzUhPrPxjMTsuGVfSxWhLChVrsa1CfrvHagc50CXaHuK1Zz/G/RxXk
PuArP88Q1Y+ootWl1NEtKjIwq7mwdmTh/CLHyJeTRdyR7Dm8gLkJUli4Eb0DPw9iqWSFrsML4HYI
QZEaeqzZNlIXhndTcVyBEzlCZc7UiaGJMcB58snSFocONhAKjWhpGP49iXMdRySooTgfAlgtfWcy
G2IqyKD5MCl09r2PufJ0xqraxFwFo5cWaCaef7IZyG2iwBcbL1yNxrTr1H9hOE1CWmXeV4QN2PSp
beYJews1inQzFMZYhFR7zDaYAUmlNxphn7qXZvvLpEL81bybB8jowswqjQeb5Wq7akJMfAQf82PC
fYCyseqDUZuBzXBHJk10O5m9/1uA9W0cXkSKywdf2acajJEj+3wwdsdBwPDZRXzhmcEIqSBugZ3f
FUoo9Yc//52jIybr0ftXHYdtl9LuZX3+aLBbXsmDy566W8JVC1lLOwcEP9cnnu7s5iiLfjevnme/
6li2ivfyPpdhmsItixLZYWVfQVXvAVfx7u4yZkL4Ln4cUwaefiLlcsZUVkxEJBCFIozWgOOZ5N8J
Y7wKufybmQ4adKmPKarb7Nk0YGyLMt2XOTaPnD9YMQGw2BzwfT5p2FHGzNuhhEAkEnNl3vvva6Vf
gbBCWJd5wU1Pkbqo2KVfIJ+IF9d8vnQc8A6JxIEeqOA2KW7qklApTwSm+dCJ20gcYZuIFSUO5NMp
tcxCGnQJgYZYTg9OnSbWJYp+S457SOWZ3VvxAfyNC6SbMasS+XFTBtYS8iqdI5u1jDIjJFX8mYKS
Opdqhhmz8+HTCy2DVtDG7dP7aHJhFHbI2Zgp34YCWiITmdh4GCTiWMsr0NNLcvLX+TdblaHYmSaP
noSLK1850bbRKktWmJyGdFbWh7cnMTQSWidua2JLIv8lxl19Y9RwIekuZFyN8H/VN46zPgYeeEFy
M2WKJt4fPVrzltk0yuFrxxPgaluTodoGLwApFpGGUZGJt6nYXVCwronZkj/65+/QNfsBQlJG2eMp
dEtNMz07oJfjewe4RXbopQrnjGPcF/E5sRatEf9PTN4ATbsi32VZiWVpNqwo0/4b7Vnob1RZA/Mn
hcd+8oibATgeVfD/cXbXf9++UkwVC5kBSPWFBhwkTn7RVjDH50P+XCIIEOWjAhQO9LE6PIftjJYF
TBJLAawR+Evq+BweZycL+2Vf2usjBn/CtYOnzj9whNZRR7eIlP0zSQ1aCEApFsuQpeyOVJVEJuG6
XCxYGsPBeEDXLAZ2ZG8l4i40FtucszblaM44MCWhx5rKNTJtftIZV/VfgrpkBR3NsTQCX0daJ2nW
L5NsxgplNYijxUk8fnxx6GFFhCypCm2QxAKyhTbZuunfaWB5PunjZdDNfYRIgQhNUmW7QcfM+PV1
SWxgEyQcmW5VSiEQkYSKZAnOfKGw6f6qMc5zGQrIL6lqpBR78mpiGyz7FZgO00QzBydAUGR2MdOQ
EwDxBjXHxxLj1B9nBys9givE2ou6iYZo2Y5a8XvA4bKheVrK6Tnn4ZXigqLpZyDrg8L8KzPgb/E6
LQqgj3UclvQjUrKE/s6gvCIBdcma4ZCR0oMr6tojDhDzvqa/xDNujFv9xSC+QcKjGyY2ckIpmAqS
Ld4PUnGJY9lJDyXP9EMQQY/qhocZLgvEZ/zghAZZyh0TPBaMi6tERlmpL9ckoE3BgzqGHdj2GOpF
f/4ayYqBhW5RFC4pHWOpipaRxekFZCYQApZRGESxRZjjqQVuQa0rhw4wSw806MRSESBLTpk9jori
s7kYsY5kV7iuT5Mryyi1xr+vAxKKR6XcaTE5+e3Ea+pw9leACv1pt32xzRYzTGk52ezxsubpZkXw
ch77xUpspPhudhFJ7mQfob5mCe7FekQ2BdlsxGaJDo0tiB1+LYZTciSLIXjSYbfj2JZ9ffqPHCE7
mXgxiefXv1wMsQmTJQZoJ0WpEEwKo8b+XW43rsiswobMwiky5I5MuVeUxuKTwg8RXIpLIlj1Td63
YFjiJ4fCms8ohbf4QtOI8zV6Lv7hO8UHlHkFoAA4TDmWolqYF4QgUIWxIVlNLoOgkAIGDshTWEu6
QjotTSRtlVnwY0id4L5x88VFfqP3xneTkvYuhvBQbCTPmxsmEwr8JaUIbXhAMiCTgmrJq64TWQju
dEwxztkw4G0mEsw7nbomHKJA0+DJEA4FOihXR1Ylz+2vjufclTuCb7rBp+GxFORMRKZjsUHkJuku
+U3cqX+5272zXrMdagAKSPJQCmx7mdFlvs14mdFBc6osgXMvo08gT3xRat0NqGxvexvV5hcNTdCJ
e3E67QLDu9c56/54aLv1zXmtaIK+wevN50o3aOJwNfkk0IDuNoQNdFgMTLz34hio64qo7/v+8sco
IKqGTTpyYtqM3v7FHAwK8xs2pnns6QXS8htnE3FGc2Wu4NK6YO7dhvkMVDVgFsnO3QcSWAEXQ3vJ
YDLAU7xbt8WJMNHvoeH2sSgFz0d1ftHdJmM0sFm/JGsLBx+VW22qzmN/iiwVj5kX2zoeCKBWDeuM
Z19u5fytj1EfNmGd2Y/5wJ+y05Ls1NCmipkuCqYR+phDYwf7LMpUgKl7CIMLKKRjrGSsWI8YtCv6
B5CpybGfr47OBY0vc9BJtka1xh8pBhDUuae/BOVoqqRV39rRu9CPpL2ElzmD3mZmDLyuUFJu6Gnx
MwaJf9vo/NGhYxLxNLTWSydFDcqNOoN8r51bOKkEl6++oeVqGU1zONifIXdivf21kUy0KJcmKYDy
HnIlLNUBDjzR2WDSffHRmDyDP3WW37A/CR5uHmcWlNUcVuu3q1fEVSgVK2f6uhKKcvdR/K6vk96i
xIgk36qHl6ozgtU7y5eJfRUpYKMbS9NNSdyVxMXjaFW6DOzwSsjeNsRGTKMGLsp/qAZ6ut3k08fy
2gzQ649WFazQKId5xtCyY75V40PGQAQr46XjJQJnRk9nr30XljBjwMzNBjZ/p4tfhDLK57A8UbNf
IJ+8PMRKvDB2Gd/bXiU7azBM51ggnzVlY/aYMOVE4hhNr3yEr68YclwpAlqH5tdtfUc9yOyIs84n
JN7N1aNmIX0hEHLPm3b/Jl4Ej2CTx29so9LJpliWF4i+CHCH3Zv/uARNmui2fi3tCs0CU91LcAIl
ugH+RHdOsxdWnX39dB9+GD9pKbYkt1X1ZMtpTvsQB7pdnwi1Jr18iscH3/8qtKAT1RbJuHbT/gBO
LT/ei7z00vp4KRTXQdiLBuHLxBEEIzVx/3yZ1F78P0QSeCViC11ALelF/UiCHBmvEeb4hSPnZSiF
80M37sabiSTvNu2iBpKSH3TGuUwJnwaNRGWJ4xmzT70F8Tdqxx+vwhhMXpFgP9arGn49gCy3Wp7d
gjUAMy9sk1922gaqmhq95rz19BrwTbpFoiiIPLC2VlQ9rxH7Z/qDOQ/VipFmh9I4g6pELcX6Xhzo
zXOY87zH89U4VpPLxszYIc9BWiSD57axWRfstXAnmSzc4bDzi5kuoc6denRpxLeW8x1mbHdNq7Vx
KiFrwtisidpq6sLUI3LxgZKP9EPpSnrkd+NtMoRc0IZ6KsLAyW2LVcwB2zTwRfvxd+85jKDbFbSl
l3V/2ZfB4vlY/uUwYZoBqsFe+y+9jY7w3T7lrn+cp+0Goca3QssGYYrDxWmWs4m5be5z08Dxpft1
NxNuw+vmP5ffcsbrbxoUo4XvHmcbq4djFZkAxwB7Q6pVkHZSGZ6OWhmbqAdD8yDWDq1YRbN12d4/
i7JA12qnPAiqkTVG6n3X64xZi5/MfA0mHXZP1FwN1X0X1gAZttjR5fdhf6ChBHz89fL4AnKQHhZf
+9P1W5cP3AVJJHiTcvPXtsV9Bj2DtoBAvf5Amo9bR1MNCxNFw1UeJX04O2DBT0NFT22am+gZYBRe
nPQz6Y9Pg2e11KF9iNPcSAgE6HgCAAYEUtd5gU0slwmo6OIu31J6radiVUbhdebk/2KygL/fuhWl
4uhll39cVAzhHDHvOuuLJygo5gUPiDzDLVim5EuzGC0sKDaYVPBI8NT0YJ0pM3FnaYclukd8rkx1
dgweQBEocqG4IzE5683aReXFXn42qNU5fNEoHIOFrL2lvWe18b9qNILdOP3GzV/A74LUANiU4R8c
+S6swd7UtWmHxM8uPwSjxkQC+trDNOnvEDsKJE2d7j/37hfYmQaCh8tp3a1PgtEkHi+PjtGmbuNQ
gO5vYK0Dzj0Yiqdjn/ORAbTdonxYHWc/p1ET1QpmoLMW0EOlfbHOK1G+2p1cY4CMFwUWjozKF/ye
3OtUf3X9wcMnUJv9lDuHVEexc4eM7DpSMXI1Yfq8+RhMw/Qi+RtpoyzYRH1Nhffe9fi3/YI2U0eX
vl4tm4DQ62xJDrJzmaMmIlQYtTS/mjp9kSSwZBisLT6euMnhqGPLdiROlxthUrj9CUzpAIUOMwm2
ZaCfvt3hv7jbPAQqgrUnUYkdq2m2aOUJc3Ag+VmF/oLBxyxa9Z7YRgzi8zRHwblts8WJavNOkmJr
osw6RmfSmeQHZQbI/virozbHLpLS4WB7ZACGgcBK+kCUrzk8hUdc2UX0UQx8b2O44d5r0gjP/tkn
hBL3p23rZlqU/le4ygz1QYAqMx24r65ZMW9bI6jKnvAHyB+jtWfJQl5VDaFXcUxxOR46NKy67yAJ
uBlvbNSPT/7FYt3Qc+nVNLPuVgtXrjIq4m94XPb9m/ed5TG8p30L0lbc85+TYt3dl5Pm/hPO7pb8
vZ7/stF1alsAI/tNQeZe0USVVic6BzgqNnGrJI992Zkcg4arbMXbc2wv+hzMGHoZ55G4blyntVVb
Xe9OCGrf+th9q3Lvo9dY8cpp8YQcKb9tBds6OPmtoHRbqGeweJ+e/J6Tmpn1giapELpodfz3R0oM
U6QrfdCzBsbjLz39mMU3Vkct3J99UjO75LfC7Qfhzs8O+u4XA4bVCmphsDmiVwbcFFESKtDBRUtJ
RYPI08X7LEahTmMnTeKBeglXzS3yBi9dF+ElbiyKGW4K5MPaaXyNsslp3RCrAonCKELkJFHtt/wM
euh1UuzPSP8AdBz4XhzKWJ/pqBfER4WjYdrdI8ppOUcMsBYthy/GLR8rJgQMMurIrDYTlBmfytl+
zKHnVFosoNTEmc2AEWMQV/jb6FNSJ1upIrv9MLjhOXuim2xYG6Sn8gkFsMZ1BaBu1ACrU9GKKbqG
m5P4c+aaCFx+Kc0yApI/2lK3xQMXEIrwsV0Vl8AihkogMkkfRod5HNstVuk8xaJzg9zHNUU5BkSt
68HCBgkB/hi+nfEeEKYmSfa0TedUAbWGid3iTbnwwcYT/jFTIaLjmzqak3QMU850tpgIGbnXt7JV
Of2aokxjtUlMPO+SeZTYy6yGDI0qA0hTNt5/3uPil1qYTZud+ehiAfS7Bh0Nz8mvzZuwGTRhhPYT
qPa1BTUIm7H9wqpk5Q2vREEE/cki8Db60ym5yPpWM1cjICKJnxrogCHDF+8WRhZUaUoYjlB+GKXQ
y6SfYWNgKw/6TL82GjHwCwxQRGcH2rtlJ4GZCRkVaiD0SGsmJC9h13Ko/Nmr1XDGDftnhSPoLHfK
n3Gk8CF/dvQfD2seyJ4gowLTLnJzEfBArcBxvya7rI0UxkGJLAOJWgONVX7CMCxyWGa5DrVQ1jfp
6RWwZGoLsNgjdQzc0s7tIjx5t1m6V0aHi90ftlFnOAPi2wSXJOdO3z09Eas9FqmN3o7oQIToRAgu
NsMKSP8JnI+nv/MdfUaS3KNYwCgIfoSrfwn6YSf2u1ovxAUORuo8/o54RhPg8aXiHLfHYct7zAXY
xosFv/euhhH+ZlhCBhNYIxY0vLD8G9otVd67ywBhoxO2Q2LynilO1+WVYtTbgKgxNkHg7Ahh7CH/
cJs8Lk/fYlVyCSYxLMMncwvE3XwYHvDFv8xR3CGggVeLwUp4wsjyiFlzSQNChevwhSPP8NlitoHu
6UI/dLMdEly0ktO0bymjAmIKe4U82zQrOBB9Zu8Qum5Mq8PTc2cVHyHJvmMouLm+k3ENUZr601du
GN5pm2HtV0nFTzjFWdTCglGyTwv95r2HtSvBfD0HRwdoNTB3X/adSIZCJ0d8myNiQ2p94B6Rqbdh
6+K9hHRqBMqg7LvZfUZhHFtnJORn1IIRfRyeQhiY3GathSSO44lgyh6T2zR5D1MUsYXd9z9DJJvW
PULPzhZ3hO/OqAvPlJreeJWzWjZ0odTV7HoX8xllFpxV2X3p8xibjfrjs6y4tYrJCK6PWfRUdK7R
DUnzBavURbdjiO8HFOlEYdY0yNGg704zjG2QaKV2lypmVDqY05CkPbtOcoaxqw5nQ5Lu4defTH7a
NXqHRQzVvwSKRi69a8OPT8OBYqcVN49CN0nBmhStwCf1yFWocPIBIYGNipPK4YLHHHehOeq63AnY
Mu5ZONOK9V5JAkOzYp6FvwC2BRlXbzOUxBjEaax28ZrZfLXXqrA66xwHKnnHPdBP+9Ixjsm74rWa
ZL8/TP80U3c40cz6JvmL4YAH6YSL0wy1byhpkEj0YTK4oHegNixjxoNHS1bRhS+fbJjTMhCWcwiL
gV3cH6u5pkzbI/Irkaz6tRhTbEx46iNohwhBv6MWuYq9cWccb2+ayaFix0I//BjMPucysUAZ+Hxp
h7PFBTta+X629Q44sxyjI0fMDCYzBoANGOKw7XjAIQNIq86dxB+Aa8Gw3TxwP6x8Vjv8Dpstv7m/
G110h7JHBXiDDaUSFx+t3t9xusiC1p9sb21bkf6Qrf6Jd+SKSRcb9kt/2VfLI7JFIqn7WpfMdPPi
9C0eLMY/sCrn/lx2LgIpmJDw4P6y1fUHYw30CMwQxh8NcFxhOADQCNBF0WfLHk0WQncIb6Tn7vE3
xyqKgPvxVa9W7WEP6L9w/hYEUjHjGu9PliDo8GJ/uDyou0hViW7p4dRadXUK4YyXwymfPYAuTVx5
JX7BBe7/waTgDECPIt6a1rNEaDlJ8hCojiADD3yWYTU4sFUNYRZY+DsxlV53YRr0vA4gD39BmVQ1
SrunWYPA3sG5viQJS2BuNwrhRuHKQQA4hg+MwAcUqZJh8XWTSFDMuyfmzNf1b/QXY+ELmkXbct9v
GAL1R5n+N4YtDpILPQcb+z0mmgAldDLtUCoe0mv2/7F0XkuKY0sU/SIi8OZVXkISQgj7QgCF9958
/aytnug7d3q6qwqQjs7J3C45rhLb9Dzmx3iWSbyS9sdu1+qZLAvILh76v8oY/zwaZK9dMTyOgx0b
rPZSC3T5bsOhEiHQbsP8cdoiFiFewQ7fDlEuxKBzrInc0VUGonWYDcSdErnmOMwr7nJbGY9lfjF0
a0Ouo+uqQW76Pq7fjwHIBeXQRaiObquWXoB9XVihvzI58dJj11Htn9rGohKt/anzdKg2wRYY+q7M
AAR2HWOhnPdG/4HChy0PuwntnwuZ2kTrCwyfajCRVoRmWZXx5jAhbAMu5lZhnIjBC0gO4DgpGr0Z
i5fjO2zQQk5VdARsdhcz7nkmy5SzYgwd3fVsGkWoEphwLzBoYWhxqY4qPmlr6FjRZEjGRjIQN/uK
MB4SHBperDf7/egX6CQnFZcYR6pkQgR8MsKMIdOzQPYWgl8MV3MMIGY+TjPa+HS7zK+RTsOKBOA/
bc0k1WefszghfC/enTbwgYUHxbcwOjM0K3hkYXNcXw7NjWk4BrEGvA77sjWmziDrgGokTVHBGXNI
8o/Vcd7Q72gJXbwRph0QKD/G5MBYPEY0Of0ie8cG4hozP+Gcqx65fTCzVq5X6J2WYHfJmwMtBxFV
D68oHjmxekdrteKUi2AybYJznB2HfFSwONx6OrHKHrPmw5CwbrFLh84apB5+CibeLlp2PrTrQNDv
2uEAXQ24mH/dFdUz9VquZmhZ6BaiXR9LO2VBBxlWXENSy7HCXrrueGZAhDdV3HhmBnund2PRuozL
MF48XLQuhqKXjMQIyJRw6NCoxQjyYDW8jXr6T27RtJEY/tAnCjc4wGfzwt7D1JsnBqis89Pq2zbp
a8aQHQQiBb8gFk4swFG6aDC3gY1p4SKnNYkGh+Ej+aQlCH2DdIgvy9IrdIp0r3hU3V3nGBwncNhm
mjxM281EpMC29pt+LTVsqu1mnkvgrXrM0to4bIRaPbKVcZvIbuoWuofZaXAlKgpXoT3ErZBQUaNE
dmmO2RI+Jst7y6MrOKNk0hnXSM+vc89nqKtK5kwtGgOgVltrpdLxj0qTN6JJIdohUXfrssE6lPhV
hMqAXYLpWjZMjO1LPjw0UGWua6BhWzTrVWZcPYBKbsSpV2jOWXnhi6AEui+3hc2CZiW9DRoBYRTj
mU4zrFtQ792dy0nGBrR3eCuClb+4SvYW3Qar3jACu/f4GOZ6pGwdxARdnsCApFe9+zNny83tgdxq
kqV6fQVhiq/JRIlM5ig52huTVBIGJu5tbLK9FtZ5CJQ0B1TYtyI2DicT08Vxw6+fr125bDbypjz7
WBVWP9pWdv9TNr2hPkF79WIg0Tb+MXCYKBmUWeIXq+7Vbnkntr+b+Sya3+6GxIoIHErzi1DCfkY7
QpvRgjVdBlsT/Y+WhdiwdQ05qNbEhYgcQuWgCTUeJXsSDBadeheo1z3k1hE1y1L5OieHeSzZFhrt
Gv3m2F1xYASpawNn9DZ7w+y/LRY/mIc77rMX493r0rghq6P3NWxm4u67zOfNxM+V0dP9nDRB1miI
JSQfHprvBUMp4pLhc1CPTlYaIgtA24nxecleyM+h0LyZvbVlUoqD0+X+mDIKQOSDzzDmidV04yCg
akjYM7msgTzviEhIZDYCwkaAk9nJ2YPlIDuxgQMawn5ykZB/nKBMoZ6oTKOjnxgwrBBM0H3oTfFM
YXfCXT7pXHiO2BFR7tjDo+kDC2rmTJ4s/2hrx18ATtvhcLnkE5t1Tk8l7q9tAKxkTJFr21xqU8Gp
URO1WMcRu8+ADxUFHUYiht/Re3QZaFzWwsXYe7ROtqosxB9aqyxfY4a4hpmE2s7z1ppEIvObvf2j
E/TrziUgdZiPaieGGl1jRrQcE7gx14GKmB5SpL82p1Y7MIlVuvCwqGbSfRoPiVajt687TYdvGm+M
+vxmmpwhZcSUhtXlNGwZ84gGpUyWlzt0M+33Nl/wsplR7TjXWclBAyea0ofsD/Wd//4BtePlDvHR
R1y5T2i/S/bGi2e9oCdQxMLESPOfuIz2K7hMB21Z2gGZ7LewGeSoMXFXh/8+sAwubi/o7wgKi110
7Buzg2LAR4Uu1fnEZ3sXE/6znCPSxE5U0LRlq5Muw5BxqOrz6Yf1r7JT6JYdPoaKxlDozZPc1muI
C9Hm8zSNrxXuZoS2MHKyxv5eDM9/n3jnAaWTvEVgDFvIidZ3F3UJWBw2ktYfh0R6bzfGmj/eSurK
vKKIVxxKzDxPtUbs58DKJGhwzK1o6ABeFO2n8DBOKv4PSRfnH3siBvH53dPfKEqUttg7ty1vp2OJ
9BEyJGsJ0h5ZA/MSHGUQS59jkGSiU7TKg2x2Lkcn1h/m+XXbvNpKz8e13aUtbqPB43RT1UA+p1Ht
sNpcfxvVJaixuHmQrj5FL79LOVzyTRflB6t039fegSsdIp3HX74OCuZFwgWTpJcdgMS3VlYCpzgM
1/2tPf8OFFmArSHjJ7BRolZpMvEkRU4gOTcCZA8BisnfICLSVI8i8hbKZdffWCn68M6ug3aMOALo
eIS3KIR0NrAXTbHmMfSh3aLkrictJlI1rVQSAQT2U9hk6u9kucPhZiJhCcye7kFIDKFxo9RXAb5x
jn3ePnog5iogKDmwklCMO3NCA+JpoMkOiBwIDApfSPIv/nNwTF+hxKwVpJw+gZH+JjkyCluStAaE
dHPlbL01xbk0NDq7pG5FRHhHbwZ5g/+jDDP9tXd/2Iv8a6zvqsLAdzr7dsPZ8s/8t+EMOfRQ//L/
Gd+MpsXnsGOIBsfLJOfjYeNdOg2fV+z4SQjIdvDqQFcEyjzN8drkBCZOyk4KEBTcWHY/+0Sxpkny
iHXM4VAW3of7cFfPNkUpltvBUIidoMbAftkKCJ/ylN4GdSO5O1zaZi5YSvac4h/E58MFADszdZ64
T8cBEkRGGRgLtO7sq1WHuBlIjJPbs+1h3Rqyy/TJTxZAQjeJmgpMLSXGV6cexyVOCkrwME9ONui0
pLbbOSfsB+yRLlMSzVKbgRonwiYkhVh3keQh1SBFgQwz9lXdRsRDxpxAMEDrjGnU+ZSifAzQaaCq
APt3lz5ln18xtT/SKvzTZkhrPCCgDkhEgzBHB78YcP7GWbq8tB8eqZQpVf3fxSv2AP2Awz2Nit9j
Yle1YvIHxPaztZNJK/xTWjEXcczNS7j0nBHeQv9WDZymy5Tp3SdjPDRo/yhdcIwEPFw8AOo411wM
dEzI4eDzDQ6mCJsV7wiRz3Jxaheo0JilzNxwAL6UUvaDKtN2Y1gE2xwDYqpV5leVEs4zu1/3b9Uv
s9lQUhMfcANgV6YPukozDsaMQAoVu+1JjcUAs4C7kCQwYsMwudgJwZed0A0NAZUpJymTqgJmiTh0
ObxpubCoWpDgyUH1RrCeP7oQIjBYPxL0ph2tA/Z5Tfewxy5iV1auznT4ZA7af8J3wBP6DfbnSQtd
q0Z8gnXswAfbFL6rA+AI4XQ9ivgAfTMnxMfi+EFF5XwB3d+I0eHbYsl35BejKyTChH3BYVdBp4Mw
i1DnyaQKzZZoUCfMKCSJhrDCoHDP/rnAJTFjoMs2asVn7CS8k0IH/wuy3YyymANccqCPgerD8NGT
IUXk5di1UhqiNP3hhmt2+Qzz/BKoUWLEawgAb9owhhp+Po4xHNp2yAUjeZ/FLy1dwB5t0taxUuiA
aJzJcnaShvlJVWjD8fGsXgyX2WhLhtlWAlZViD+XjWpJD3xAOcjWyIqnoKBAyGnCojP+oKKdcS7b
CYPzjtwnon4QGi61svYTZGFM6jMWmNZ4W5pKRTXNxi3YIe/w7Hh2dWbxWCjzODSDwOQcIkiN+TcG
yOAXv0Qga/E4XCw4ak/MKQY4cDs+N9aZX5noJzEX12kyEcchdTWDip0JCrIvEizkSQ5AlqUjnQMV
WMjoXr2dizp5hMdGHtTJj0WfD2OfIFyjrmJ/6DA6ljNNIGXZ6vcwf2CKZj1EI6brcN4jUqvx6x2M
oqd9Cr9Ywl5opDluOr66mvyOQP3aYajEu1DPFYXXKGJFYmnLD7iSxLnRdQCG4pl3ahZcI335h8n3
YotR/erRlD8sKmQU2UxAReSH6F5OCyS63XabWhWNHDiG+lVOae4upJgXSHLP5qJ1XidxSJ8OWAcR
X2Rdc6HyRL3CRWpCD6m16czZ0IF3OH05FtRU0OskadVa+qnvoBw+AzpGKLJfHkUzckSdkyi637ju
0vzidxBbvoH76CE11JQnhonYagULuaAOktBYuiwU6idq6Zirwt5FkIw6LuZrESxhsUuoOe2OLEKK
sMNxI4Wj0+yiskfzj9yYGtzjHkQ/iy/vXlxPFTfSG9A+cJuiY8aexztA9yhbyCjqtr3VaoUBAszd
wyHmWSv9gMNII4VvuPe+ZBNeQlws7ANFJJGsIRvRIbUOvgWk3LgeJaObMKCX6iEtkFQTjSxw/AO/
2oP219xlLAX+GsEwyQOIi/kdjj3ODVN1FsiL1NPdP90N2SRLzN1FCxrOKRfSB7v42kW5DFsLhXVk
ABa2Y17IjxTH1p7aZ5bDzj3jxyZiTGpM9WE4M3kjerIrMZ0AgkBp1GrYhKH86VyWi6uVMLFLP3cR
htuMroCzIdXDooMjL3BIyfaWaYeja5K7d9ro1D1yXFWlYXXs8ta5DNbgaa/jLxdLBEWLq85He1gD
chW7f38FymccHvAFrEtCCfDTomlkHCsi6XX/xu6Ydcomc1V5YtiqsoRnQWeF0JtMRQTNTbRU4kVq
uPZYXRKZGJQfd2Chrsz0XYtbyXcPpEZ3Vt2C85fDI90/iBIuatTJPshz5xokxoZAMBLGh1HN4n5i
ZNDAUw5DjcxbsN5SFq2WNmq0BFQX40BoI2JFxVrCI2FZPfV1bUIwOQI1cRiNUfRui/fhkjCc2GPp
zeeU/FfzGHSoLfd4oBxS/CUD1UavnQjZNNUgHzZtWuxX61gqf538Gop+ca5dqS/Z+7q5NAPahSeQ
wWVeZXjooDmnymUgHkijho/JDIBvibILEy7qy1HZnitOK+OhxU+87f48ZpqgxdUgLGU2nv2WW+gS
juPQpTLlwlHyJ1NwmGI4PvpFhweQiFzrQxvRB5T+2IeYIu5nx+BO4mCQ+AMX0lcxvpzTXRoopAgo
9LhpecEPhWL0TOjjqREukmlIiwvudDN6gxYPFjEPNl4PRifUyb8GfbTakYACuVTkC+hP6Z75qeNX
wIMk/e7HsaJJxk7hSnO14GTwMzrTON9A0AwKdWWfVM1UISy2Zp3bA3TId5dR69xUTiSDo0sYo9ws
NBFOhqYKHCanG2OORDswQh4GSlMSWJKxzcrFqhSf/RltyWrVC+IxTwcPypAUk9jW2ZSkRgbUjRGd
A1ePS+dtNwM6ch5ahKZ0BxwQDZ5G3iV/yh/qJFNPIdXFpwsauagwV/HTraLYFyurSZDcCM5hFiNv
fEjJ8zN3KRxoWB39FIb/tpD7kMsCkDRGNEVh9aJ+/BK3+IX4Zmjji4KyFfGUgNlyEV4O3Iq2Rei+
iM4xpS0CDnCBWHcDGuqxHaOW5tN0Io5C/DaAn1wVItFYEk/HTVD3A8Ut4bxJXqL0gd0h/bABLnaK
vlD3qwv0xqX76X+bxq9/mly6184jGrtcIUA9q9YmD6NkADXKO0Rmeg/ZK/ZEnmo9HhVPCbdz9U7c
KqjpOw6dsU55rii5rVbNBvsmqpCrr2mj8lAwSjFWfSE0Bi010nHm1RqHNoC2qWGXLy6HQmdRnkOd
LNBsx9uR/Duw36f2DTmTKmXAJHQa0g4hmYUqWcJ2X9KdR4gtSjx9xUXgpM+pqpOO1b03CVAMG30m
UfHWKJT3GfCQuSDC+uIXVy227rJ71+zuTag541jeDnDQXZpYkGzsKDi1UA+jVwfK1kY/WFsNDuUc
LBchfAbb5UiJcMFho5GXrcaBN5l/8UfpEIoGDb6hqwPUIlLYErCm1JnBjfP6bRbdIlyaHiH0CrBb
looR1GT8QZO0GY42HDnWD1LghSf9bmO555uf2O4/FK03RihyXmRNiaKmf0cOZOZFt/dgSzj6MVCP
Xhb1QIFND4EJmSgjtM8dZ2JxpPPo6ofWJ8WJTExUOKomJKOn+KWRurP+y1iWm2j5S5Q4k4jYZYdA
GmaCK7GP3BLO2pKvqgBjlPifso3fNKjjOYWc4+DSDGGVB1MKaBYMez3VlcTfnKtyVD7wB9Y4/4nm
7DA6nUR1+4+TMI9M3zMtCwBJN+Lh3IkMkSP/LQE56iqonQ9tLId4+2GNOBxU88AlOvLS8VlGI04I
QmkZJo6IhF7XasO5klYymozYtQiSy85kHnAMk1gAKyEj5BleouTNsbLJXZ6jUrTfw2LEBtKyHwa0
j0H39M8JqmEvZouBiMuHyDt4HIYrMUDSGM76M1vP+iKpsyGWQdFiZtLr/ODx1X4xbIAiwhL0xyCM
MQ0TNBPVMINnK666JU0XKnuxXSDibHhhs6byDxOGK2O+Yc9mL2Hj+XSLf4sWg7RVV2TUdow07X2G
zJI0VOSeI96QWCjmL1G1sxsgdHm0myDDGwsjPR8ZTTxFdY1tRsUh2/FtyOFO63M1uXSslK89Anxw
j2RYKtrvYtOLr927s5TUCDoheBo/7hq/M1syRfI7RsifB4fI9kwL/G3QxnMSFCnHqXQC9DlFl7iI
9jMgcdzT9Z0MWDVF0Iyb/5ka7zoLTmAldINPuUqEwIbVQ+++ybEX7YGUrp0RRtHz8GDiUovqSDjk
VoVoih4MBQAEvt5I8CSr70ENS5puAKX07VVDQrTLYTkkVzIuzXZgXuph4QraVIKs3rzqPsD0qPBg
kR7Z4uZAS+z+WZ0LenUzFpXYeaolkvBBnGkDFk8nyY81VrZq5KdJcis/jfG2VVO+YH9YixI26myu
UaPYXgr88AbXnGQA3Lm6jjIEl5w6ceOK8tEyrFGnZxkTTWEumIGNHS5/5m+OqkxVG6fE6QBANWxX
wdsqx7PthI6S8k+p2Z+8a6Yg4ijTI8wehvlY5m4C0GtOxwd9/lfRtNI0q1Hx7KxULwRhwzdocfBj
Hz3t0QzP4JymRVSfSZm1zFgcUxfYaX0EbQJsIW8ndReibOCm81HeqD97d+cKs65JjPDYmLOxPgWk
d+xR07zYzfIGAgr4YBgl1NoXtNgll9ETvMi0BxzE9MbDOrzbo2n3OCsH5OnjQ68Yxfhfac/jTYYj
PEh0FW6DjXRoXMNwucROKv8dOZt5pyPjICcj7enQXfIU8En8JEEizVViHmvpZxRRZCNiDYaouSUQ
U6MmjqdpHKixikDcEniVAZol8Nq0P9HRqs5BVd/GhgpHGitQrbcvxVeZEmzWO/YuVCYAIRxN9tsy
qEn18KuMBHkCW3q1ke4C1Ql9iW5t7BpUHQ/sECR6CAnA10ShqbyvR7uhvRPYkcZDFiLVoJq//fCa
4KpETlpYTGi8mX5TMoodTSFGewKG1gSLLqLMOeQ6iz4TEDn5QOxABt4WslTE3EOxi8pk5OzUyGAs
xHfyPBf/FHfaM9S/EacE/gFwxYHuHdrlHmrWL4Lgksssr85z9HTIazjaV+uN3F6q4reDz+DO44Da
VNq2Ql/TXxEWm+U/Rh+jcb1bDcansEXq6jHp0n2zVn5uI9dgyN57zb4hkkqPMLqS/ULr05coUKxr
EzDRupmVPpGZzG+LuUU4IhA2U+RI2SgIJGFeJskYpOnIRlmjBTWJrWCeDbf8gfC64bbIibhmujio
ziCUEEK65w506BqEiYkQ5rEPbWguQjsuhkU0g18wfDIgPrgDyJxYET0NfkH0Hb3p23/6XMgpIJc8
nDeg/+aCmq8p/3GMmJWynZhx6j1V6w8mqvFQVCj9kfnfeJDkwsON1y0HIuim8GiyUl2QDwTv2c2v
qAi9ZWC/cELvuAw4fNya57pxnx3+LllrBBalw685mN/NxvDK1Kor+0eLn/UEDPgGRRF29e6R54oz
t8EXs304taFoqSlVQn5ybCxBsU0qddVn6mHUSWm/RVFYNGvA6WpeKX+5Y/dQrdVwya4mDy/XiZFD
kUSS8LCikoqEGEJX56dOv2DXAd7lte1UcLqZAr/JXMA4xuPQ5enl18trYlkpsMXszeeDl8q3PBEd
LzQuxp2dlXeW1LA5ozJKELyhrAs037e6NvifyifZ8jfhw3nhl6wSjgZYwyARVnD7xWDkZnDzd4xI
LhFyQRYs14q0KFhhIH7fIEeaKoiAimMM2ltxmJ+MtGB5ZPhyKRTSfrfBHZD85dP6yu0Ty0UqOuUA
AmAQ6GHeeR/Ui+3y5OypjanGBaxAv4Rzj3f1phPavNjoYVCDL7el7pJfgaimfKOa2A+qFJaDerfQ
096o0VIvPsKDeuwWVnHEacevhJfklijNSpfsR8YiiFGdCyVSggh9dCIvxDNvRzvo3fFBLe7qrPRK
edGliAqd9k0KPxZCpIgKdTkcn/hMWXnuF//7/DJW6J2wNh1L1aCw2CUliPEtEp+11+TdH9Mieu4Y
Prm5qjikWL9n13jtzaFYf9aNkCDKTegzCi/WkJ3Vhk/37b4j4nTapF5N7uYzJW4GU7ycjW8k7Re6
sbrZcub3iVjjA9FYMMYdTL+Mcv+RSliYXdqgVZz8HexBYQ2HKy5ibU6smBbl/RB/P3rtA4GGwA8u
TVjNpg8TRH8biEbU6LHLYIj7yj77RLZb5EM6Z/7ra5HeYu/a0/bBviYPAm/fEHlo/tksZy/A/o/Z
7KF12bKllvjhJbc1odMoOmVaOu0L6CiStfkMseMQAnP3gRxocDbmy6+FJ5B3FjdvcjMUmlNGUEBD
8nOnnpwhGvBeRYIj8X+FN/1C6vAKtFXSrvCsoX32QESOdCaH8EocktQ5p7DqVhbb2dv80Y7cGVR2
tZv9AcP/7AvthJrGmvFEmuCTxwyIwaNjP1cvGg9qZ5qROlV0oaf0wDe6LmaCvHPwfOu9FEpaNy/J
mqXM23/579nWK1lccpaRos1FM+29In9aAXB0wG9uZoBiVVJASU5a1ptMjmr8zCuhQZukj5Z349AG
STU/C4FtX1oprAHYQlnyNVr+Chn69b7SOQi+9RFv0UE9eZ4rPkDowV13FCJCpddEQDkmjr+8ZvCK
ReBBm0623a7zA8jipCV4/etA8j6AIhHX95E2Xwt9kl1RpzTH1EIgTahtUEsmoljf3nOIwBVYxEdw
izqF+avIhF871WZ00fRrjByETVcjqMiYQgcjsq1thJJYhRgDBGi/xEuLiKvTS2kqXKnMdUQEJzoI
csL817xcwhZ5YZ/xoK2nTYZZemnAYunEvmPO3HixJM9UkEg2eYX32QNKsEHNeHuahR67h7Z0kYUq
lkvOAzCCpJAaTrwDSNWDCLhzzKlRhMCoUZTfnAJbD6iowNAipAhgp253g4K+RLhZ+GZ0eLCPG5h0
ySujm3x+DcQfN/RfOSh6jp+zY1wn6L1o3gfsFWwEJBBRToJV4f3NWjCLW0KU+ewCVzV1SJ2RjO5T
N3f7w28igvDuwYCtbLIl0b/D/vqx8uA1W2EAkiNmJVg3SlUd1kACa/uDd1XHI30YGtZ/2xUXM+9i
CeHOFxHZggx2vIElU58DljL3gO3iHO2jJpMOnPmENg+DKplhtL/kA3wIgRovhi47+2a89ojktD7h
I7sk8KN0o0watK79yhC48VNCzlWaM/MJThklX4PSZisIwaQwqsU48xq2qosCbxZwEgM3fA4qpSEB
0uhekD051z4EkrPvQs5Ju1e1ACSIx9DJGin9hOCvhrWros/YYd9iTmJz6lQP3jpiGC+6pHUbT801
PSXX9MyvQt4ONJyGI/91CYCQygEvOuenDgMFV+TmdF1NqndBMvTueidqvlHhKISRc15oqXIRJFc7
9WrDc/fdx2F8JH1/Q4po79glYq+eNy2k0wHXd8icnNwx+1RlO98lx3SX1Ih03NPja/cPbozXzErO
Pq6NDtkhm7ocVqsrC3fqNkZrLESDL4P2SONN9+khefjivz8vKhf+jjOFVeKwk5/TIj+f4sbdIHjW
9F+S6Yk704WanLuYz6lUDkDvF97dg5Zq2771nn3Ap7maFUqfJn8MqOA3nOKA2FQpimWJb1A4UAxd
kiZhVHonZUIlL0BaZNLkDPkz/s7K5uFuNVdfuwKdmb1nu+R5FNjSrbONflnNJRplZkDo7m0sn0CN
M/2Zu85wdMLFYZxrHqjtCjWWWAX2XKoG2Fao2GO/ERPVyxPd9Kd/p+Fu6KbJjtxrIpeNRVrDb7WT
2CYp+ouG0tdeF7MeFv+q1h40Nbm0K/E0w/iMNch+MPmCDa05bgBAoSfGuqZgQKkXiNSlWvPgsjc9
GuUehM0S5zd5KJjLeWXFwL1K5N4doyltxo7iill8zCBhGbBIrvYBQOhuPqiUnzSKwJ41oZ/hi0wv
XcMy5Nd0Al7lcbJ0iN+yt3Vjnd7A0dU3T7vcdrOCqJXjHowv5cxRFg0KEKvGnvWzpgFEFin5R7eW
zvcwoogH6Lgo7cOtXYR22oMOf6lbNhQe39VkvlCZnTToYW/hy5qfGdALtHmFQhsmcyoolwFDKEPF
atM8gfilncqIeNQCwsKn0wxLccGc1+hSNdAVYhthTVL948/x7D7spyNMQxpmIlfZbwBwtAWfkBaY
wOfJPtq7SZLcLfK+LzWDMeq8NZDFhCoXZ2tEE4zx0XYRONFs1X0gXxo9JjFmMQneHTFgIOz1zos4
77ivwYKwjHefOpbegjw6FOiFaCz0gdFMjGNEZ7NzgX96a8pndC5UFwvA2wdIoBZTov6SFq0fME6H
DgdkktFgDAAgC0lWcAwbkPAoICWDuvrAzV9jWDnaqImllHxTBhGqHH7p3JtQz8G1z/bqlwmxKaWs
wyZI7Z2vW+zxp4PbghaxdIt9IO/2omIu9oSsNllRlyEK8wLjfIugkn/1v5a9mWMZrvtDVTCoNBZL
tuBUMTBXa3HDTX1FfW2VO8kJ2Bab5rIQc50TEOK3lSzYo+gH1SSdsytDWYavgCGhKKlmNGFkeNnd
C+oyQrmqbS7nhj6KVkkzFssjsO9SsCGfH1838uX3AtCALZGX/V7pX8t15jE9C+4Rp0CFj8ebRDJ9
GtK+uMyJ2fd5ntBZbHkzfNK7uhue0H10jWrDb//g3Fm4pN6y4bzzXVxk/d4kinVr8ljK643lIGOm
36DqfEjAc2orZtRvE3kKSg1svAfc3vs7C5yyVJnzGEKro1Ju/npav+ATVHuv4G6VumB9dIi0sEiI
pEljxCY1pZgNtKaYcnFZMy0XSDzchk8Ho/smRmhGumEDpcUvrxhrbo1atsh0XwaenUgm3CZ3mlFS
4vZ5jU+wQvK2610AIo7JqDOB+AKVU5EoNTCyb7CzgySzDj5AC2NYSYvUKbljArpLAerwXvcvZ5tH
h3A9GzzBZ9fOHm10ENSWTAnzwDpnRecQc2/yjjeEzL8idqsxy5D0P1a9+XXQBsAOxDZUf3B1ilZs
olruz2CLYpO5Cts/MItsamzaTLnDq0GNHmPjKBtSHIUApTE/oNB/BU86E+qZxSdwx2EtAFo6GegF
w+EWn2bT2GbrRCYOfGgfrMXT3gdchA2WdHG7al3yf5hbNbSZ4nrn4XUT9P8LNoiQge41yvdgYzPx
pN9/Jh/enI3s1DU4iJzHH1i27S99Fq0CkQr2y1ui5LkQly4qQrmQ3HEWd85NXWabVEpSvHA0CKPm
4jFAApjd6IphhAzUTVI4n7lTu5SXkSqqFXxmaCPBfIkFpzP50lgZ5ByAymwzpo/iKOSB3mLei2cV
3IhsEzw7Ian7p5l6cigl9SPEbMDW1h2zWyOvvArPw4BjuztFIsG23KVA93ia4KzrYM4w2HxejNC4
KSDivSNX0LmwC2ChK1g4qLa9Qx+DnUNCBO4c710y9020XKUrqlzIvjt37E5z9QzP/qMJHIjE5OpL
E/0ziZzQdjm8UT1NnXfC5eeKLYZvKwQL31kCwhdsnAi7+IXojKD8EQBzy0SrCeoC4Rlzc4eViJj4
spMYqeOUnJFIxUkeo+cINRZB0TI2JOGJhv3nmqfUJAuJv6LgWS6TFnKVwuBFpuLN3FJ1a9/5uXXm
XpOcv7g7F7sGdMHTxat9VtyTfO5af9reea0lHljgjOoGzygKbd2hmob/3tlLKTLsn61hHoXV13rg
g6sQOmrHsbJHuVvCSVhijPRU4AJtJOYTgV34XBueUMYW0DYI2A/97CWtLStuAyKRDKj6ksqHAgUI
QtWeqr9/0VnA9S2DJP0TE+X0759C2nd0lzTwUCHOzVKHKIpq2q27U/SpRbKYEKbENfw9Rfv097No
UoLi0WL0AvovdA0R1ElhQyn+nOH8oh8n7Be++kkGN1aYBXYAEeiGv1zQn+LqN13HsKjL1Q2JiUJF
wQ7SJECZFgxjjH4kxAHkG2gAZzXcJP+ZtxSMXaUzGN1XP/oLOPy32f4tUGkU6VvvYOmdBxuSJmTS
u1iVD22tQO+HdfALDNniNSHjLM82IRaeZnVCklSUU+838vURS00cyKknpBSlLtSloQxhGr5cEe1k
MMdOZxRFFPsbAIZN5x6xIVLgAyEgd1tAlYJIw5dZXBLECXhECMYi5YDo955XNgJ4KA++m1ccgWHJ
5bRMMwAWqgwAtOmbGB+gGOc1l+GBfeWErwa7ko1ZlgVVkocJnchKk2cQU4W84NouzXkDpI07ZBu9
oLYmvDuBlWC89B7CXbMO1zBHypHm8AkIwFrTVajKPA3TVP0SrwuWiGywT3XqnxnEtTaeawQkHae5
FO93TKO1d4zvYBfKiZ413ULvaUetzmFjNTrfoM71Zknb06jEkEqH4eXOe6Wo+ge2rskIEnw62cZa
XjTdX7IN1ZVOrgTUM7qIgppFyXeACM1+JHXdaSKJevEvW7pVlY/McGBcxaJB67yN97NGZxvXu43O
Or6EmA1wk2n5Vl0t4Gq3GOgNXML3qoAkakAKJ5wj7ZtSyLcz2ZJe1iZj7EFpVKmY71WzewtveGKs
AdIVZrZwov16kjcWA+FoH+cE3XoLpRDsiKwm2893lRb3tGxfN7/iUSlZF4YtTIqDM3Ja0aJP7EoO
cjxWENd8wgdkaMMYwe7P+jGMjtEl9YCG5k+0YadEtDXtf6q2tMrAqmvASizDKw5gV0Wnoigj7w7P
GPUcxQhMv0SCTH/p3HqN+VsDUh3az6KFAUDaNMQSKYelOetRFpgXSsMVMiNTGgAtZ8avuOf+1c1Q
UgitwWpnXPPZdNypEnwdRgeHqj8HXLWkj8b2IJ8fKC5vxDcWCAS1Oia7vymABZfdBesLzk2z2kXa
VfCOCisn3gXt6pvE3V8JinQOt+ThkkG9nWNKzcmPWBD3tVAhsfHvwc1img9Srjej6GV2KXMUQSsU
idZ5Ed2JMkWWPKJnQW30PTcGJKxnaiD2WwYKtuZbWpcHG519GVJfQqkR/gjEuZ0UUsLuP96vZG4W
ame3DTADpjMIFG1wSx7ZNHjGItu26Xc1BaB526fkQdfL4wWsAOeKVhhzO7useYsPKQj/z0QX/LXI
ycBbEiapBB7wnzy/dG8+1FaZSQOa6Dp2w+Rs3oZNqx4ed1br/zZK7bxgg5qeSYIil8QASrcKrabg
yReXC8Vx1JKl6m5Iny4lDeLLOr9fdojCIIN4iAjdupDuEV3oYihjG32GtIXCCxYqKnSsfyhsa/by
XUPF2Zox9jgGL0LYDA+UleB9hssUTlasrJgV8E7gQzcpjteupOikonhADwAka7uCtcaBxxE9xhbf
BROTkEJ/W0h3PX4jMpkfxWReEiC3dKYw1ZKYLN1kS7lUhN6Re0EXhbFE1J26veuMo/MclkfhY6XS
9etQ73JEjuGxp2urvKB7IdoMCISWlfMfGTH6QEPprQZHCsX8lABu7CS4a+2EeQuEuZM2mJIF+6Oi
UkBl+sF3hoaE0wf+AUiZ05RdEm2LzmyUquQhXC27z1SsLlUMhgjNKzMDKpQrQ1fcZkfRT6LMvwqw
efC9TKaDt4iOKKh1I3NqHNUMQTM8fEc+NVwZxSkmDfPm9nWWEy+Lpgdy4wkHyvv11y7vyaf79NDo
cdJAEXuABIr0q7SvNFrMkIXfq8QEtOn4Z8AVGqWLV0nXEJHCrtna3xx3EOaqYrgZxYQO7cPd4eZC
njQoGTC62W8fVDrGjnzA2L92+CQLlqPFyypBMNN2hhM/iBuulD49k3ghyla2EZeL04rEpxERgx3E
xhzamCSwHkzBYH9LQrsXyGqIqmvpu1T+xlBv7AFE4sg3RIh+y6aZ25Jn30Df/wX1PgFTxwTbd0jo
gPxZJpSCq940hhCF9jwENzYsRJGkA5HXYHJjqeWkTNvFFLSfFdasknUY4OKAQmyc4Oie4yrwiOQm
UodR5HAxWyxHt0rt9osfdEz0yxg7+6SoOAxuftmb9JrgOjKA938EBW9mTyqtm13rUlQO6xgkWqSJ
4bx3NFSosPy5jzWZRIo9HRrDugE9WW7x9Y0JLf6T3Z065WptBgr6YIjcK0BfeV7TFgNAMNJ0h/qI
LPwqacJnB3ERpVC72qOco57bELKxxdI9EfQj3l2v+jnAPJx23tV6oXdwip1PUKrBIPA65V4lov5M
K2nxj4fd2YdTvioglIexBA37SXhL/OF8NyoTOYW/lKdc/fPo9LXOH4ee2mNVkO23MaaEpoAa/y6Q
B2vCgbrJ1YIC/pZYbSzQT/f1xVxbfPO+NmrBC2QiFB1AS+gEQnZOQRk37s5ovAmZslq77mFIVfFa
XMhbYcUW6YaiQ5H+GTru5k0rVj2bhqdh1Qf/bIJXX9pgFE3fALI2WIc+yWHvE8GDdX+7rI7LiR6N
I9F4FZY8MBcG5uFpWEtbMdsACbHLNf44flKyDhj6c+rdXZBIEhwpV9dI2jLDgbQvBUjcDHay6tvA
ldFqaIV0GmQa/tpAvB+LatNhd3AysGi4yIhsWFuJwi6ieN06lF8oUsfb/iVf1x2CZzWwMXV/rsGe
fAMJiDC1NoCbZFGzKc3wX+JeYQmLwJQ7HVPCBLOPr1HobN6oMvgZ7F4p8807WMBGlrn6to89D7/4
KOIMBrfuIEpAtYtIJWomkP1+CnhyRC7UzKocC8mC+3d36r0nt5d7V5kQKYWWrV3geJF38huJOuOl
0QTciuSPEZnMNajWkAtUGSjIJVlH06z8V5hBqbe5X5WWdbnYGwT16HXdZDM1uei3nVlL133kBTWz
yLdr+BG39K84rqwNhkYow7hl1xhzxl7Gf0uIV6VrqbiPFaxUt8lg6atTQ/ik5GG+oExA5RF4aNPD
GgVERYfI8lqTbCUy64V3522dMyi18GvVF9uM3oZstQG0XNMkshHeeEUXWwX5RQtDrp3fCgpX8ws+
d0gr5lXm8mNyaxKe0wiYZH8wN/H9ZvGsFismvykF1QW5QsxeOHSL5II0nVq/Rt4XkSNFsp5e3T4A
xppZhV+KT96CILeK/UiP/9F0ZluqYkkYfiLXUkDFW+ZBBBxTb1yOiAMiDqhPX194uju7zqnKwVTZ
7B3xxz/gSY93PR0DbFTx6KWiAwiZQmg9p2Iuc8T7Av+sEMkp3bO4FOEV6X9Xragm0P0kNlO4msCE
I8rB7tHF2a/FA9ZB+wYyh2F5hp8HDcIJwMrsQPwJydwyzFekhDTwaPMeUANpbsxvHE7TVB+g02Z+
/JHI6xB2w7wH9um9Vncy+TLz5qANqMD0FN6Olv2B0KhTqdT+Lbcfg+bSwH9q0OMo7la8o7VV90my
KGx8vyL8XBzsUCAlVEFw4oWdd7AmrCLV1w8qEqgT0E29Y3AIepp1/6IxVOcgxarR4u7Ftuaw4Oh8
mEevMm5oFGqfxPmFhrUVNpYIsFY4YuwqcDnVXoovC6cAezspOJ+wCYBMigXQ5CszX4ts88K61FB3
5WKkhKSSC6hwiXknhW9Rvom/hm1q6t5p3lqpex74Fgv8ecP668VVG6iEF3olTZDRxlKK7ltGrZ2/
EqDtOKC8UP4uD/s47O5PyZMw2DGnNUf2zVdyoxrcL86n3/6azX7N1QZXWs0BXYacLgxEjCbDDeyK
v5YePMbMgfjxFaTwzWn47tMm5EOZTOzbjj49b4XodJ8imXaqJPce/UbcSelJoVTSSwFCN4wuKI1x
CoUxQYXPbmXPzR4odIXcCb7yC/T6y3cw0P87c/45R8awFLBYG2AQ/beGgyh1JNNUwoDBta9THRbA
l7Qn+OTujxwB6U9qDRpxaRVl1gZtRHXoGaTaIH6brYPtiBG9s6jtQ3IzYtFEyvEPOgTQCDuXgzLD
JJGrCH5KmwDi9ljBD+IZTW39T8NrEIty7j8TzyDgE8xFKYzpsKxeisweFz/wXpE7WcftWiWrRDPL
rVAo/LXjLNj0pN+ih1rcbR0VjBhIG3QaLvCvwZatATBA94R+KeHIRf/I0KhhfCY/liE995FwRAy9
uTHpVmjcKnrMyr/eEVm9rdOw56BepIpaCa30YmvQRwncwjWflo5tHLnTC+wNwdPX3TCZn+th5T4m
NwFvAKvQpARCR/HdmMeHatD2Tuk9IgPFK0f48NLOM0PdS58tkt81lIZ/LbdswBvhyBcrDYu/TBb+
pIQQxX2rOboAQCXwNeRC6+wV9nfR4tab8LtoeoAkXZdzE5+2FFwM7BPPMK8eCcjIXU0un9LX0ULO
kZnbXxz9wptDfGdjXwzVKeAXlGbFAoMyGhxMwyWLzBXfs0MFrloWVrPf7hgdMWbkytYo1dEew4Rq
uHc/3x48WKUggnN+E1sXY4GDl1HLMjzPrdu8E3JvqrDPomLBBkWI/eScLjERiDEwGE3A3Zh/o+wT
Dts5uMY5MfFQVGvsEJmfrSffk1Wm+6b3jc42P9YMq6gZ6nRY/FB0iT8zLObiCuhk9uy4OMUpswIx
MikNzjG4Yx6lO00D+7439HNyb6/xkd9xDFoTpUu5vyuK4Lll+lkaB8wIGUQ3rSrpLXFDhVGpXCDA
aDu9Y17fOEIyy4OoPjsquGgaz9r+TK6L3qx2e4B/fCCikFsIemLa8tSQ7xEtZNvDrYJTDr+rh4Rj
QWcnvs28RchBg2JExHkkTHea7LRNPX+xx8+Igp5KG7sF7xqIDTc9VHqDuqSGbyBTWj668pZH74J8
A/eqh/lM77Cfr6nAC+3Z3VzCqbyTssWms3+MP+woTUaWmsmrYfS53Mt91QFCGULn2neCAw7LQijQ
uKv+Qmxtps4f4jW+48ak+l+wItEC/uEIu+nRsfGufg5r9iOYYtz/si9hCkqSuDjZ3401RChmqHa0
aFmEbo9PTTsPs/DivR9MoIm+vNjX4MuB4j1i6DdP2SJfCT9US2v+tcpxueQBBVljcETfsRs+QNR3
CZO33Gxyq4P6EV6IsKYxI8rQpRbDh0BANlSTMpSk7mSIhHohAWrvY+Jy9VmQAQW91zQ4CCE43/qT
Ij0EnKBcJ+cQXWYMReh7TNemE1AHVKcmPVCHewL8EvbuABa1vfrgm8IUTQfrZvJm3ZgC6Mak5x+M
SfuD2xOm6DAHcSuA0PNCg8zuN2GgIdjldPqOdRsYHMMoTqVL8SP0BSsbep7b3wjlG08UcBTaIAQk
4nvLaS8F4v7J0TfC5K0zSOvZcw2UOxwmXXv3RgHOhk94x9tjQsBTaZt3XhK8fmxACIHY4eMbSUUI
YudSB7tFSOHH/OzzcN8UX3pGJ8P0cUdXv5n13QGKwWwEZC+DAw2/IGvz3OSITUQYJ2aJtFpHjaMb
3qO3+klCf0MIGT7KLOjO6mKPZwOpxItBmxUTL5gwJmQIg2ME9GFhVF/MaskpIv3EjfMCeiZJ9wxT
GayyvSPUU1itnZXwhOHVDC9AB3SJXqdfisMsl/s742YkU1xWAtSSY6Lsj6xhqDDwbyQUirg9hmRD
bf9CGDI8UPAt4Q+g4HQam5bCtPk0LJBI15VYI0VQRaixybsc+OL6zk4Lq7/wrQuw0ROJrhovOWle
TkkvwUe0UMxiy/3FfQ/6XO8dlLbxlWCrAlMa4IkF/vDRBT0u6FX06i8DffXyoQksvg1Mrm5NrxPg
rtl7cgQrZmPDp6aoT/mf5D8h+TQY+9vwOmWm9x424w0FOIu5lXKVhORIWyD8BDjULAOmmcGEjvqH
LhJ2Jxh7A3RcmJefRTeU6C1tDvPX3GVRc/7lXuJ0R/GE8OglW570ChF/iP5c9Z71UEIXY4YBeORD
+foD+HbYyjitYgpahHsYfPvbvTeSwlVMKFarAE9QXPFq7+yORiyRU8xqFV+akPxgP2fIh9YUEpAj
vB8hAcrNK0T8FsGhAjyLFPun/ASkgDgEIE8u8Y8nj2nOYlEPwawjREpwjbg82IBRTf0kA2f4ZH9f
K2oh1CHiDnAlXgjeP21TWFgcBDJvRPGZimrEmv6jakZYx/7e8Cy4mpQtvKFIgBCNzaUhUeKNoDY0
nhtazxxYYrlVagNyhVnySvx80pWedKcOk9aQbYbgIUBSXGscFI99keOwgabbdNSwvjwnTDMJra49
fdDkx34SzCaUfktxp8hDjtjqzZ68NyHPTTQhTXPdwCQevpxAqJl3foEAn5PnSmzAhgZHMOIni2LL
7+HTT3mDnyTmu0TcHok+EFGEMvSu3jfOpzXgOT0sNztMvL+IDVaIkhq7dO/nwsDWye4hUn1uJDLO
y1nu1jWx8aGYMWWuOtC3lJRgfz9XCeTovLeWKGcn3gg2XhMxknt0Ac2FaPe2FFsNHQ6QtsU6oU0X
8g94ALzzc7wUUFL2bXRMMO26yfI3eVmAJtNcs6ws77xjbLjdMhnMaCUO9mV0Gsky+tmOht40lJSu
JTpZCaiidqOQIidVODzG+lAbyg6lEN42vmvPKNLo2tv90omp9Hjh8JdQIntqn1AJAqGEkrOOlVU9
bOI3hicl7wpKjumXqQgJXqQLIeXhRL+7wLqsqavbALYc8Ad/QehjrIIw9r2+7ogiHIEV5BCgRpJ5
0AK8rUJ12OOcIrnQBZbBlJgxQcmex+ivicXzfZP3M96WoIU5BgWw00FZsLlvGieD/2NIdzC+2PXK
z7RKjqGKEtRnm3y4fKWEgyxfKQ6s0W/Hai9O/fNeiVup6ABhyl80+0knC6t88tYwAxsd7v1zO3wE
/Ep+/hFQoH94CQYe7Jn1LGU+2RzTe+d9DM/5OwPUCFov604r3rHu8yMWbJDoXxDr9dFxqh6AJ11n
TVRG9F5nQac2hmc4Q7AWJBloOdZ9WDIJ5LI1CIN5b4X4m3QSIIA3oNa81TV8AHbIRVlACMSEXEDj
mpl5IDw8mXQrmARFnfED3Ii6x1WSL5g9PLthsks0nsmJc4nPD1Ez2MTuopyN4N0x/9gyFsQRSIFw
KtcP3KRlIK8SaxUyk2iOTmTRCsulgtxEIJjN2ubsQ0/vsNLBKLFZmhxOHKdXk0pihPR4Lt/MDQ9g
YQ87/q0GtLZP3CQCJoGemNwuz9rEXVHzm8m1DcJ2YW3sX+bhKxcaIzw+pY2L8LCmpHCX/cpr8o7z
vr6HWJ1z6j3Ezv3bNlofGBbkNUCvjlvBm3ACQ7heaPtKID6gxfTEYPfKlUUJSbsCew+yV+527R78
dqi8tH3kpZvHmXo3OuOcL8HoGpKrhOk3HqQDXl+Ekbd3huXMRuSLcwkr2HxC0De7a0hwCy6BxxqH
nA9/NiRbNfrOYBemPWBQmlgKWLaOsJxDf5F3CEj4bQDEid4LC0vh2lwhTWGAjygi3Yp+jnQSs2th
S4dHqhlofQjLrX03WMaAmJ0YuomT99/Dw2yXu2SDcKQ30IxJX2v0qSgEjuOOowwU4rbcpF+LBviY
lP4LhdGb0btEnq3HUgEVbCUSAKZD0NKZtVNLcg/Vzmt/8nEklt/2TsEbmY7//DczJGaK8dn0Fjf6
mX1vUe4VmMRcFDgXB/MNmYyJlKGilpssvd7kRgaCu1RMAhHwA2wvLtwmBnfMBuAvQ08c8cuSk3zy
s9VJx2FZUdwMP/Htb+m906qEG0K8qvsd8LerjM6AT3+fuM1UBzUSqBo8C3zps75IWZUtMAzbhTL+
xL+t4vXh1hBIL3er8LiG3tA1SF75DkrvxVhxcMdUC4YwLeyV1w7QKrg/91CJjLUId5n7gaYjDjhj
SFhPcAS7DXMXQ3qLrsR5GDsSzmwOwWxSrgmgDZX5HbLvUEGG8BEje2UOkHpy1aGSAP91rPPS5AHe
XUMfy4ADTaIclQSvzZbbjtVUgfaIiTFfPCcb51F1SAbMGTi3Y11r87DWxm9kBmZz9E+Om/epbCBI
HDCnhPW0dArv8ld4Caz6wuMqCkqIhf9YFpzqvbixjy3+hdYLuYhTImmLes6V5zPurGrWykCbvv0y
eY9vMDYG5banWEVSbg/zJlziMhEbPqwBDMQyrRWoD1QZ4+l3nGtSj+9jLIj85/gxUFe6c/TeA/3g
3mq3DN6DIniky457DFTC6F8Yvi9n6gQXCeTv17gpItqJYlzpNx+uYjzodKNSeg4cTG7AVy3815fr
IjiGD/TDbdpd4C5jBR2rYdF5CPSHSXiOa2RtjCY4SwgN/GNSyZyMLc5+COpN8RncK+DFAhuKQ9oD
g+wKgMC8P+xuK6XAvzHSn+W4k1H4Q6DzGH1F9BVuwlQS8gjJIPjCIQunwf0TlkgB9gpvDzpowPwB
XFUh1t3M/M4IxZVA/F2zlTJPovPxath1D9ZUB/rMBbcZ8Fx2uBs8P0iMzLFioaavGeH9H8QtaTcU
X4e83EMy8iQ7BKIUhwkTB5ByS5RocqZKDJo0BsyIvqR61qG3uvjBCzXc5GyPMpzehbS4HNA87dnm
ex6xZOKRd5mJjFkc5TDnCwbML15YymEkwN7nu2rTLMktwu2Vgk7xaWZErTib7fxxi+eJ/cUazo7M
9QD5CBLmKelY84u87afhMOj4XsZM/B4+TiJUOrhFXm+lcVvL8A5glmKsGWP0/xPAQaYbVlxULrHt
fUj7nNAFMrSZ3WiyZFSJwzqQsXug/wTKEWkYjLKXuMvD2+RFwNgoufjY/U72tddI6P3kOq80h3HM
5Wfq0saXvs8hyOEvTFS4vnOx0gSKwlGHtAy6ugcELzhsS8ifTKvYINPj8N6vphdf7K3ArQDinHKA
iR3+WG1TcBFQ2hxbFnzL5WkX9LBXsUTGsEPEFKJ8ZquFWY0kowWFWspKYf+IdEIU/hLOKPaTNNej
FQPSFa8GELU9lSmg4nmfGXQuMW3zpDaGqfVH6av6PZQVosUWZUMTcS1lH37LGlKvmc3IkQO3PZTT
+dTjihDCMXgw+6SOwDWKqbf7pbU5QVsCakBYdkgatH6i3d0kEHrZ7OEBLn+jWLlumIoqPitBtlBc
h9CRRVg8MAcdsOZwCkAjecLT5EFDvZO4i6dVTXklApCDmnvi+qdzuWnJGOrK+36auBsXZp1KXjRj
vAGcv4W60GREDGvXPQzvMKXgyMmQ+lUxqcMwt4CsdRo3HcHZH0OBmN/i1cBDMDcOSIyDly3jeGaG
oMsBJn2D01joqYg75/LrVVcfKXHutyPNum5KuzHpsKa7QxF3wvNgmW86MG3P3HVMsu0XAXFMX9UC
Af07pOR6hzfMFhrmbfKlemthdULtjC6a3lSOUg24WgWxEtWXMHtQWZoZJJAD2nO5Y+S7BK6tsYEn
DClha5J+eA3ko3IxOGTR8TCWZprEpBZzFOkvNlegYpf8nq85E94hY82EgUmWdDZZcixshQ4aBjAj
W6Ejyyb6wf44Rf2GFKaBPgaxj4sxcsm+S5Eq26BNAyq+s4AIyTPEsULgY1fkkRWbYYtkFKjQT6DZ
H2/AoRYW+Tq3CHcIGBJaDyFz45yHHvjEsXyYzs5TyLImsD6QtdVwcZgH+AGcFL8MsbnoBadEbIjh
BbPIRwc8zmu6OXl2VzRB/D1kNWNjI8m9U0ycaMamAD9/UMVkP2/5+B6Jyo3+GRtp2c5qXgxUL8Y6
5gQ5qOVtG2T84veMsFpYL5DXLDxxtik8URGjyrmgJuq2Dm/hbU1pya/T6e9iclIxUoQIZWoz5kbY
1Guh4r3I5RJfiT3RXi5cJQyaGz6Y6aSKELeKYZ6EY7xX14Q/2QKWs6aBLhXQgAciMsltw/qEJkod
RungzPlm1TTE5fs4iu9AeyyKHagvLrLEPadCnC6Qt47AjgIMHQHMTAySSDQP2ElGWOb1jQlsTovd
CVMuS4ehpgKT26tROQnIdQDa5Q3Zp70xhmlmn5sMngE74McbPVyOyAsz/sr0pgVMpcq1zmk1Ge23
KDPZamWX/IB4XcB9ZYXsz8Go4bNcliHzrYlEh5xGsEtBAjC3ZB9S/bvHn4kybPtHtwNXyW/N6c/b
KLN6c6yR6ff9bkm+rU4fgk4sY5uDzTFjVMBEBmV/QLf+/lM3p2lvJO62HVwkCMyp7Wp8mAsy+vVF
+crcxlA3YqNRUgrfva0K0OJi7J0+4DKV1lNEpxxlbL0SIyAZ0Q9mcSyKFSnRLbidmjNggplt8Rfw
CjQS50QxnfMcytGWQYX/oOwVSJg8Ik4F9oCmf/uTqopiT0uaVP4cvR3051iWimhA8hOgTN+x3FED
uNw4Fz0YpB5WopzX6D7bAgxupEK4g+pvaGFDzdgVs45/QjshdKOMjv4xyydU7NmumgmxvVqjaFhr
foUvI9R1SjV2ILs91P0CH1qb7n92HN13FWkgNBE4wMyuN058cUKUgZVsMz/bXHk1Z6e1vk2Ekvgk
JjUP2Om92w73UIqEp6tgziFWMd4tEgWGPBt5DPp5BIScBkhMoLOyI/1iGMcg0HBcy1gN2YV4CILp
HSpnzrRINDY/8xKxFpMaRHyBoTOAZIiF0AZtge+vsZ4y6ghggaaHLREwDAMqEtkLny8km/5ss6vC
MVo8ARruv+1yCduFjFHKGRwOBNvazVnnDyjpN7+fMNAfQ4QSInEuhokvVPvYttJT+Mz3W0YESsn2
6Y75ssg5d7RWJj+9dHxIfDkhZCZNVmWIKSXjn8kKIsXZwDppB07AqUG5tD8Yg3ll42LatzcbnkDD
FOdGWE342lHyGHNKdkDEsQ+ripE/RdIhBiG0SVzsch5z4cSGYSZY+o1xM+W12r81zc+CeMWLCtvg
5tJCA4Lc8IU590Hkhl//zG6Z0BDQ9t0OfF7BDeboa257g2scSuNSMQ5o9pgpQgDIoosJ5ojQe4s/
4JdzVRL0JBUBLHyWQHCjw+Rq5N4YYwVA1TXNO1qsCoWflj4wpqkDzX3CyIxaf2X/uVf2AKnAO7Aa
4Q5B1xInP5Sxwkiu0Aqk778OfM8vlgrj+/TBc0kKgGLQXLiInGyorn6XGOYfb3zpZGkubDphyXzm
PaoGrtl1AqUCCgN9DSdKxkn944vBx2Mu0bbVBSA6uhOoXmay2WR+sf9SeojNwIsvqiknIbSwoJdq
TJbR3zGnW3rPwqRjz3yicyQC7SebwVBArOpJDYhAXwg8I40bx6blqAb6RJkCPr0AHN6/UykrLxSE
1ASppAqepzP8npQ/6W79+eDpz2B/Boe4x1nHsBE/4Rz6GTFXDFe+uLXMxFp0Bhp8ddcLAHNuxiyA
y0c7tv0kjNinT+A44MpH/+VXDGdazqsvWjn2gis4Ce+bwH/wZu/GX20yiWW5J0PRAkqqNeMGCqwh
AIPDT6RnzCieLqApaK+jhlxkvN09SfDO0yWUnVIsLfW5wEC7Xwj3+m2UM1E9ngKgdRAHdhZgoXsh
vKLrRht1iNa6O40prTtanJEy4o1wu+5r+loVzEDz7ROjDBAXKoJylW1b+xq4rGPk23ag4UGEZYRO
MEc+bu11CjXCz6gbW0E3/VLwPX38IBQZTpLwNbj3g1GNfaRGtPvTz0yNAaocjQJ46L/9uVo1qG4o
gPPxoE2jweXjvyV+askBilWFpTjHkBtPbmyA6hbq9RLR5aXJXeaUY5wVqqURN6O1YnfXbB0BTkY2
aeOX6BjH+q6Yr3NomOxVUrmgKxLVH6QdANq3h784bp7MvZIDKjNhG0q13IE7Q6PQM/kGG9WeoAqw
gTdUmFkiRhY0Fv5xoG9unAer72LOcEV46jfKRvYgV4u10Wy+OtsUBdGE6mh1GddWI20HqvmMlb6U
a0BqDmPfX7gTzxyZLjsyyhGHKeQaAQVDFzEWgHmN+zBTffbiq9kNAWRLtLncxkzkc3wIoGmzLNcv
yBINRgOLwokrzImbbOrPiQOBlQEmZhWQnMVo845RKtssr2/XteGhL1BN3zyGBoieI4b3Jv6YnNmM
Ag6mmEE2rMnE7AaThg9r0Nwi1XL/MKtwG0TL6xzOBVl88MgvA6pZEQhLoTy6kgtYUlKk0CvRV+LJ
+OAEfK13JNvYy/mQI1FaxFN64Pw9OLxOwGtH5h6XmVdE1H/UAdxaxK1QfV+ZY4nZyhW+/mEwSxI/
jiSuguxuY02Xjn6SxY7ZCo3PoGcrLWdHgUpQahW3/JKpwOBFR+GVOyKMrOVwSQwhJSDpO/Yz3Deo
KwIlrGdULfiFEXSlD9MuFhZkE6hJw6FB26ZX+1oZ0bg3OEFocBbbE2VTj4QcZXCdVUcqEfEyPbj5
eluTPWEdKORuXmuE+BE+BWI2voO63J42g57E9iquBHtLAxd6E3hBK88rLY+tTcaHzz4V3rTYoNc1
9o1EiO44Ph7cBhpxoD7aR4Lc0tefmB/hxBG3yRcAyWKDsbzJnpw+A4QESxbKuo83rWgHahpS9ffd
ZbIIvVfqIQJytsxV6QCVCVYfhnUmcAC7xyellQmAQbJeP0jtAcG4NN6pTtktpgaWNUFdegIs57lX
/tsfs3fhGNWznqyCRU6CdgOKC8zg3IhCPAfCYiwPH8LxUhAGBgXK/Z4Pzhw1JHmkv7gGPxZ3mHY8
WoCHwxIkBqY2Q8bEzDBE2ZEPzpQjTd7FNgWlZPIpKU4F9mWAkgSJdnCMu11jh4sRNzUsdIuwyLC6
Ws25eDpwpvUBJK8IcU2XcSuCLqHBdUDDuy5ZongXirPyjt55xbfoRiJSjejgGP2NNDyUQFZn+vCR
Qvf+3n5rjHeLCQF+XKABVzF7A1Pts/0gwl11ghvHALC/IyZnsrujJknRct2kTLW81W1s0viE4eIL
kdqptuvbAj1wzU456pjYOiDCeUE6x7SDn52mQY/t9wbBWveqVPEe0Wm0t6Z/Iunloc/mHTPDE/q9
A9Ak1Av6P/NhXqzXrnI1SHIS3lYQPti2WhhJ3PZKUPgNr/UB6r9Ol1G9f/c7wb+xlmIvoPszMurN
RTp45Ml30HcIuYGXgiOV8BNgZUYv7Arkzc886Fc6pHio140AqBNyyy2RWLrMIXIiljgaxjL9CXMH
3mU17Rff+JkbM85iZ3DDrOdlQzTuRRBIZEbv1ajAeZ+UC4k1Fn9qDApUelUE+NG7NrKb29s+WdNk
s56cGjMJbfBB/+ZZasx94cssUzVu4b7tk/nMsD2QvqNDNA4r9W4fxqwXOnAdjYsBgYnJh5VhcEO5
+baQWmHBgQEtE2vjGrb8aW2Eh36YBhJT/aBsoTC3qtA+DKDsFe7kYzW5nwE4INklosN89vvapu12
NmL1WQ54nfQJMfjUXrAZ/G+GmM+zJYSq+NKpSRt9CWSD2rivu/4WHQuyN/bmYzLdA3OxYqT3FMcL
bahu2ZhUv5WoPjtAWhKh97LaIwYNf8Xm4B/81qYRw4cTdhv1GL0Zl9vvec00/KImeBo1J82igsV2
GMPmJKh6/AcWsRZHnB7hiwyaiSV7c9mZe37Q9ejMyDg+LsOPraHH/wtRX8C4+Jd4IL10jwX1jm92
0305YKwSektVCQ51BoHIaVrpvfHpGNQhOW+eRhgdbfgpBuSlvBZ2lLi5CGoBBExzncX3dTFhP9Jt
nkEzYLe42ii4pqnO9SEybAsrKSiYg0cM9Vy4Yk4TUyGi5vhFJI6R/Z1zPcgSBRIAe2DbY3WkT+C4
0g1xIOHIGt5BPperj1siZxEHSYKx2UaouNUzph29GBmUHKQvqxfDHeRFq/zqzOqRggwdo3DvNOlR
DQyqGWljXnvdOafIHTrSpy/JjtYWnA92GsqiZVu8ztdjOh/BzBKpKfhvfHGpVgzfwhziMG/BYPzY
yl4hg5WZVL/CiI0ZjR7kwwZkuiYX6YN/SU8eEz8ELTj7R/+FBEvcU657hkqipPx8uBHF75HWC2EL
6P66OhhqeFkQ82NRJNJK5cYCqAmjgKpPQz56Ox/zzsS7g6WDhmWI2KLENG1kePKtEb+Bp0W1IJQk
il3v5rYpIkH9qL7adnMu+QEUxDQhWErMCJM3HjS4VSjWRswyKFllLik1B03iDagRY34VTEYsrkQI
NPav0Zhn9EZGJr3Dw48P9KDMc2OIWeJnDS1ggZn3+4+MG/kpnE545lwobEZGoZa+wVFxepI1J0o3
5vg4lrEdisFti6k1/lCH8R+OnZWRfzCuuQfPjH1gy8GRzb7bzuTOhcuMiyBQVWG+5j3vxBDBTBuE
l3WgXlr5/sCszF8uuGcEnIBkMv1wvOG+gkGL4rIzQ5o1Xyx6SgsGmYQ9LgeHE3mFWKbHzTVBrV5W
GHvWZYFAV5xh89HpIBsdaXeAKpBxgX7MJlVxE9jsjHRE2FLwfh3uEwmzA7cZBSSwcPJn1lZsWY59
bByDbH/RnOLvHXcwvfLFBUdMrXjm3bHQlkuwESo3GeNK3aBH3J28cz/Mf79tsCODwLjnPmHVlxuL
tcK+JvNyTy9DQAnnPdKnh6Nh0bGM284TJlB4E6LP9Ouz+/vi9/G8mviNAAccNy+mTt57dGQYcbJg
fiq7T3TcHP4wAhE0YXQE6OqBnXpUaP7LqzgsYKKKO3Ud0WCyOP9ZNItjPzV9+2UsOoEMQmRMyppk
Jo7jBHIrKXnBNwBRLIrMd79e9TC56tIen7mZcQad6r8cTu5Yxwt/3qsfMwo/YxBNZgCcjlXQxeeT
JK1bfAg4NZsQvs+cE/sIcS/UROE1fL16kgcVzDoSkwGf4M5yJl/tEx5nzMpxqekat2mRG6fViVOl
Zm1WfoVXSjkW0eB1TEYObNJzCO7j69ucRu/i6v7FLde6f+NdjpifIzWj9B2e4JZxG014ezpzZFzy
rd3hi67t18aSlX2a4LWWPFrmleIEsMYmBYUhNXl9gm2IQciNNyo+xz/5D7oDNTyMSBRc8Fj4DlIV
M/Ik8u4ZwcGl6OeNk/ZANhyMXxgDQ56l+s8XT3pVSICIG2EtURhww/U4jA70AQIdSU8OWeIXdS1O
fX2SvGLJ82pEuY9extVG0sLP5F9mTLm6UbL01KiAvVF4OWQ1xW8NS6/wNChIFEci8eHRnE3XTip7
Q0Q5TG++pSuDLm/XWGVCTaf1avqaf1zX8yNgNV9hCCUDM0Cz1uDByu4z1xiqgy+ew0+nlcqsSUy/
GCr1eQzUDuIVslmOr/CX26a2zdyklRZ7Gdo2cffKXBJMOIIJhMC02Nt1rCyCigAlQwCjnpkIjZss
RhqJhtmV+S5XrcMoxQXdc10Z3Tb9IlzKgw3eGSSnZNMcFWHhHdaIANXM0EqjrvE4rrzSy11x8CCL
UPgOD+/kghkxYZBVIO2ieF+eXB3/TtgGjk5zpCfwLoSlYbMUmFB44IQJY0Mu+6+jYj1I35QHaDyc
N1W3mPwWkJPomuDXMLQAAKR4pT8SwF6of9I7wxZA4IPBotA8cfsgkgJvBCbQbOtE6TTghtBrYWh+
/8mTG6y1IWlMe+KC0YfJgEZo1hqgS266ANMJmRmO26eTHe2FkSw+bA+oiYLH8EGPJ8wKKD9Q6LDG
kH9u4GYyv+TitO1z2Oa7BWgV/KaHX84GnkgVKjgBd3HsFdO/E6ah7BrgG/QWsrbl44RFjhxBQuqT
phsYBmwMgga/iDdA6n4JpGbkCpWI2ZC1acYy8ZGlylLE6aCErE98N9cBLT+L9UPGi0CvtI9tE6wA
LGCXyDpBKAVmx0VjUkubgRiR+wJUE94LUGsoSKzYN4HEgqYSmMaATbDe39PlhVW/FJnsByoI6LCT
dVkSXC9PH3N5HgbixUw6DRnj7oQp/89GV2gLtOn8DPfg7wDGtmXAjrH0CTHkRUtwn/Cd4T0zeRKb
KXDtsbgI6JCYtD4NxvjzxYfyuVoG98x5AdQ9ufPfTj5D5sauCJNTgWd49Wqo9apTOv45zOyKeNTa
PgVtgIcbfmXIQYzlTktbf4DCpXl7w/SuQaFPvJK8L8RSCNlYCrasUhzKJOQVgNKvU2AC+ojMe2zf
mIfOGnSTsXjmQc6Yt5D3zzq1edudvBc6EVjLd8hC6PwQrmLSpI3kvcskoSR+jxACvO1e5T7WsEc0
ekxOIayw7COmO9z2H6OjGHN4XDRwlZw4XyqROSNaVoBuXSdUMwlKEt5I5HuRHlewlDeUNN7wuJEJ
QHeoszVC2WDEActi1F2/tx2TF9ieQWp/0ttRtcGIWnMzY/+CHQ7j7rtl6+gXP0IeYWfogv9dYWW9
KjhS7dmpZ2lv63i3stzEXmvQe3Cswd1kdwXJYPU3OR2VuTLOuPGHkAIa0N9eJkPnR8eocI2xUf5Z
pwQVabL5om70mHeb5VCjiUYr006BLt3GsHdwgNvx9+GuBK3D+9lUMuZJDKlfxvcrZqZ/d8s49e9s
5X+8uO8Ak8TW4rwM2aNeeIvlJVxhDLJtXH3HlZ251SxPGwPlB7yBmtpknr0GBXsw/67Hl54Bn+4L
H6Rw6KlRhn6vNhelnpfMe4ndQeKug5uXdgvGKUrDnnEuQjSOme6ijMy1RF96bW5S892yS5qeBpzc
ET7ofArz0aUKVZ36oUHK7kABpF0gzUO5zlwAxuFtMszscr4AqmaZTMFKGBNjY8QT6XG2YKlLTMDL
yFCxehh/pQzAeR36tuAd33bND0UGs9YRGIB3Xr8AL4fS1slOoXAmiN0j51YE8syuoVnfIe8qhI0T
2wv0Ko8/Ttyy4keOwkeYsOTMGVCJsaH66aOF1SvJp7P+SXg5PJMdo4MG67hZ8Ed7QJ0Mk8RM2ATY
BvoShqHMO4DWMgKimGaczs7CNi56BhT0jDPZf5laiBemHLg8RUdhB9+B0wP17mD55OxQnHds7JCU
xKDYaQzkMOmy1nHT4RTFkT8sqNUb0shyWr6CUz/7PRSxg4hfZCsUuJ6vw4kVNImdR0b9/BaxGD5D
ReMvjm4gNjl4htD/cl5Fz3QTu8/stwm8A8DZxqtTPIlKznfZOjW2zgr/Y9k6qWZ+J588QSitUHI3
CgbPvEUP+IjKnBdAlSFbNm/OTjh2MtO3cj/3WwGaZOBkyo03AbySQ8XloiAdKz5GDe1BEZ75QFSU
+Xz0IQ6iYXh1OduyqCKwS64b059kk/CUKKq8sgl/gTM24QXjtjbPKGzvdDwwBOl41LCDT1oF5Hpm
lnY1wR/JdpGZl5wrIO2m8E+eiA++LrdDnbyHrcELytG8PdjJuU1osk+1C7XLbwy44r3BL0WEfZ2H
gN+OyxZu0gLmNwavUA5vYVViyM1B/vY4PzhZGE3K55ktyT8I7CwGKwuEswumEnBNYRxC7sf0S8LQ
4Byg9+TY4PLIw8ifkGvlDJLDUz7NVC9t0Y3RlVHrkTzg/dQ0WByyBciSlmJvJ/Un+4bXoFyQ+kGK
BlmNUjgqzPckGBi6NaP7q53tn8ENAFgyEu4Uw2QvLL79hnHxRO/Gb8Iim3aO9SJHnbALNzf8lKQE
kIGpGA5pfFAzcWe0WbPZRAqtasZ5QoIuZsSUuZRHwiP/nf9y7MrQ85/3+TJAXoaaX3wWJcxAZWAp
J+KB76Le6FFQyBnNtgD5ck03Kq+Hl8lOIiesHLwMRf79g/xW51DB+o4fbZg/JTB3HwRm0RWL1z54
stQLorD9RVOgbV1BCnI3/CIh8Ml0S0mkS5bfz5v9w9gZpOFVIWNWaPZU4IIKInShw/73dspn/ucQ
SdscUnACHHFxKNvkXT+Ya4m0kMBBiacQeQEtCB+wJHmUH2eMvghriUyYLRx+pMoJTVNq5RKYEws9
7pWYbsJ0d/KFmVgdVfDI0DETY36teT097lTOWhQiUt9r1jn8YLguG8pGmFIFN1HH0sdUaXaGaaeS
cJN6bThFBA7DqewO4OAMl1uk2xQ5YpIOk4YJOo7oA3obPlOuO7425+H9TsIGzQlAsQ0vcg7b2+YG
7gq7hN33MFWj69+Xmj7nM11zw7PgC0JCQekSPf9kb0GM/fcKznv5nLDwOsyRSFbqwIoVk4Gue0Hf
XFtkFML2xqJKcZgsQWXA7AxGmSw8IdH9tjWq9yVU7Wb8ib/sWTCD/tr2N2UeGd0dtM7DITgGH1Kc
s2+MdzvSaP/FwfMypO7hgDjP5D1jFfwLSfx9Ly8QPQSnSAK1YNK+GPlEHJLLWbNhsPUIKftBNUT4
5IzJKBsCZTfrWkCbX4E4FCpxbl+CJ0V8A/4YcC+isbVw658uiIrI5aDY59xrN2ZdFB0zOgU+Slrz
clSO0NFxF0pRyQOH2Ig6tSsNILgGWxodGD7OCFe5M+QF0o+wiCW1IqfYBvDi3zsIianyhZ6Nh0ak
F3QpPY7Lnl2gdjhR2WJYCY9RHUg1z06LCESK+POsNWDb5gSEnj/6Yb+Q51W3/mP++oZNTMUGpAqo
SmYG2XU15Z4uZD+NhficNzEkOK+HlSfGh11KnC6dZw/adw7dSOr247rLc+Ug4ysVh58cUeQ//442
urjz7D+azqs5dW0Jwr9IVYgkeFWWEEkIMLxQgDFRJJF//f2afU/5nB28bSOktWbN9HT3UPCVeu9J
I4NgTS0BlA9CTkugzklf7VV7GjKtAgzzSN4zZK8qYbveM/7FKBqB+pNOPzWUvmx1nKJ6RjqLGk/n
fGJWKT50PTt68rSMDtb+6Nd1ijzGx0EZhjSlYWxCtYBerWJbhqmWjyoLuybclpLTaMsoA0Ip7mhB
l/6BG4y9ZH769SIm11y7mYxSOWDLGQmeMzb6cGoTVKyIWJmNUPFiEXogPsnTxcR5kLvM3ch5zvAw
KE6J7Zj7098gtELJ73BO5jyP4NzwgR6cEieuQZSibCLY7R0ScYpX4tvXk2Hnm+T/utk9e+WnJwAQ
2J04VL7iR7x5QzKe+VTOvGsCyhH3GfzMF/lQq+FSYWPVIcsoIdMRfRhT/n5/shyO6Hjzw3a/eRhF
AX1TH9Ipl8Ip+YKUScBXpL4H4FbghNheHaEs0Ixy29hA+KJ8VON2lK2CMaRARPijGukIG89WPYrR
P4EASnSJPJHDgaOcrTLFoRRk04O8z6iwHTz48gg8x450KoHK3FpkRa3K1OzfEYGv1kMxYmjw/qO5
kRsTNBE4oHtBzE6eJOMPEhe+ql+fSAVgB8yAmTNfoTNLTsdkHZRoqlPJdiB+ox543Tpl9C1DGlKD
EyVz1ebXSquMkyhi0gYo4sOvM1YFcwxKWfgFSi64nyGIAtB0hh1dWJ7c1yE5SqVwHr1tTLipeSaB
kQoXzAYhwak9W8cUoS0uc1RL8uFzRy0Pkro5x/UJKQGowwc0SAenyhpz3KQhTHWKDB9eJE45YQP8
SSkHJax9gGOzjbOyx/Qy+fCI4kI6g1HXsBLeUU2qOd4A9Xza26fH+9ljObwPIfYn158qc1GsJe9G
ljck7G794flTJkW+HV/eN+M1yWJgp9FucAkAfznY4u6KbJR1gEsFaRhCXXfH3SZACTPn7MNpANPs
ec79+ramkbmb7F3cN8RXuYZVWj8DeE8kOWTjGTqv8XhynjPEjFu5MnmcV4zoaMDBjpEj3e/wAWdb
Hu619lL1f0fmcMDzmOjxyclkD4/6/o3eBJd245cnQ0a4mOJr5idjmoNKB2CGzjjjlejg6LWGpk3b
m6VFZpssoUELYLI8KUiI0/q/4t47RGZq+9YLUOMVngsHWQCbkSUsTpKAlStdSSkv8KmlhGhyniPe
bcNIi0uRBEUIg1qPktNg7DqEBXQNuzHoyZPtLNOfeqYYqEOWY5h535zTclghEyTS4cqPIPhBLgIr
C4ii0VNyqSylcGhvflcE4VcZeJnYYQzx6An2sLPvbOQ9iwMLZ/mVo7FTSiQ7qAauA6LhM/GOdEJH
hajsqg/2Xi0UFCXwc/ZLUsd1HVFT3HDDkh/nKTj4StsOLkSwVHOUFNwg+tBFLGNcpAkcemWY9KQG
xkiGNpQorDzhmjcQsxlbo0kCIoTU6CgJNtL6hJMV9+XhqyVazIOnxzBpDlcqDy1GwSOkW57mMlUQ
96M0xhLo7TO8DK7k2jUA6zWe+0RwfXmv0ZlOlbzRrlBAURzzC94dYjObWAfhp0mHDht8/2+Qd1/t
rb8erP1Dm+Hf9ARmTG6bAQBa9qYN1xvWBHNRZHLwBBzDdYiAc7T4I/4Du7TivKlhr2+I14nRpytG
Ny4kmBbL8gDNC4uycLEP/ZJzrEBMm1xIGvkeKGq4+atNrSGFHiolPVrmZNg9CLnYafdOmLs2UHw5
EeluMXyB8cIhqpMsYwvhtesgRwtNt38R3lbENwrG4MJohhlHNOYvnBkIcX7qibQ3FfxrdUSzYC1v
eRquHvoCaiB0VjkHO4KgdbYbvX/uV9w/gG/OuIXg4Paz/y0bbcsYN3NI+148mDlOyJ8OgIkF6gcS
GIIfPEuODDN4+q+3h0u3Jqw3A9rZoDqbloU/dHiIq+d4t3pDm7naRmziDYJpqxEbQZVOHoPZ9z9l
IzuyOxfAEPRWjniJXoaXPD29qERmjQRAFAiHYse7De5QzOBiAfG0sCxQp4vNy0G9D5l88m1fdA+D
Y7egG1SxAZr4Q31e9E2c0qKcWd+1H8zwZrm7TmfBEVK7r+bQ5oAf443+HFQ5q2lfjt6z3D/CoxOh
FUjdVzcLpo7PgPD4dmOUIb0MZtJmmS8rPKbK/h0S6+e88WaM8mY+JEBWUsNRdnSJ132cK9cran7V
3Mp+CW90yuD20UkUHYiNeQG6F+fg6dT7NIpdPK1iQvfY+q3CeJk86KAOr0ytaDd/Z2BhMA6hHtDk
34+2HUYe3O6O1d1kdBbrsPc/TvkMHYP1610ARSq8K/vwipmz8Do4FY549cw2ET/B+aGl/Wv6jKw/
M6JO+KK55KF0XtiEE1oz4vNYrCNsHqioGa9Ms3vAQIjISmhJWYkGa5WI98TLLw91yzJWxo3yqu7C
v4RTSBT7PxxOkqvZTFUc9jdUQdIwiKmod66HUA80haUgf2aOfFRHEyaIWAUvGYEOEciXAEL1X+SW
v8SVFvVH3TU7m4WZ1jqVDn/9J8Ys0xoMOcApbSDVKW4hygRgUYyjyGqZtCUwVwLUR/Slj0YkEIPv
qCKjETO01gEBYRAWBU6H5hopWrsxqcPRo9/TqUe0E6LSBCRMiAGD7ycvjNeFwPMqvY37WGAUOlDv
jDyUMhhkiG4qDRtGOm69dxuNP7p55fdqzip7IskBEGCgaR+YfM9hDY+Qlm9HgIAytA+4bGc2IRui
INDobtwlKO9J9tnTXPeKk5ar/Ie0qyeHwT91tUmFKrsv6KQalabmMEyhkUaDCQsAmUyMwVfHDHFF
4nRpUmTkqbJVxrYoG8g4cLIjqnzdknEhXB4bFAEvMp6VrPEF4AOLcfKh61EtKkse5Sww7lStIiZw
Tao7TXqBg8jiF6RDYwrZoQC2pUIRH0RSfiZfiKurJlfpONEQcrxJOK6aQSU2Y7yv/D3gLdNUF0hA
iOZPRBQNstcaBzAHbVbqFTzF30rnTbmwbmPMhdf811DN6iBppVrjwbR2eyfj8XDIqYzAErivCoZe
AesGcAHLSDEM6/wbFgAnDRFmgm3EPEo4Z/BYAogZELN0ixaKRMgHCAIf/8NdZNMsgKN8BasFu8Vi
g6jJL5CDKm4FSOAUFKBal1Qq35KfdO0rmrGIonKSFxRxcYA1VEY1/gFSsAdZeEprmU/IKgKCx22k
imhFEIuWJc0kOIiMGSAg0pWnwfRhCq5WPCV5NOb44mUgusf0VaB7vuI7cNx9KSc+3Uuhif9eUYik
EMcZqZHSUepGMEC7h/Ueh7CqWxO7kzdd9TIsEsnSNckqhWKdbBgOpPO/ysYFTqFComOEupSIJxBS
OCcYJ0tH0mqBGj1NFBHsYsKRhhYoopoiiibYWMQF9GpTOwVs/V6lZn+pXlASI8NIjWl8eGessKlf
Bluc67uCTvQWc5AGZWFqXINfkW8ouxJARQLKXlQKhQoKurgMtU4McbviI4I+gN/vg2N8JcvAypQs
ouya3j26RJeEAq26nN3tzcVBXPtESWhyxksYlbfZtsAejCn4Q86OKvbn8FfqlrrlrJrNwmLJ8Dto
5yju2AFVhu+t6b4z9mZQ795R4jDIb6JSEHkBnZ0Wnn5LoJTOxeDyPwGVNSg6BuYJX4U7C/HQZZUD
kqJl3bZVp3SUVf9TQZUGpS7YORr7p+nmFScvPKMt9dsdM3cLmvCe3MyY7nHTvEPU8krLg+WWZ3Gz
bUwRLJWWlf4MEBDhI07ep71/v4cFNDSOBq5wLsyPv2KMWAEXuLUbSf5zLv6u5+BZQSNZQoLJlAv7
tusX4CXEWc8oeeCrEL5xzatdHT59ejrA0thIZC+OPE48l9+fRrS6csLS7HTIgsgiIIb2P22yhQPE
rZlTR3f3i+oFe4u1C4eTcZ4wia4BjIAXmmWvHhYDs112MW+7Zx+M32s82gyzSEaININ9b0f/8AoF
tY5T5CeuTIulNaSZRbm/5sJhLhuEGLw8gwJnJBayvuvjYc8Uvpqwxd5RvrTgBD/axaC60AvnDLQv
UOVA+pr+YyTkJBmMuNJVXHr55NE5eLlfX+SDGx5t1cUNxVN9fN9gBsWnwzIaHsO9j++LNWTVIix3
NkHxn1gQIsQue30Hxv6WWrjgbDGdK/MWG60hZp9Y1iW3+fZ3x34bb3CCD8alZe3vNifxqrTXAAEW
3Imyt+2oVNW0qhrjLd909DA7ejtl5pW943KAj5iSDoMhaT/M+7oS7DkAdAxU/EOPUDbtTuU5gmEo
KVcWYeRK9R1p3EePDYhWCcmS0wPtUM/EGIHEPeIlHfZIPEx5VqqVTa5Dl2sfFxc779cW9yDvGwh5
N7bxYAKZ8gurVR3i1Yxne5CBNGDhhNsMHU5v2n3AXvHBVDNOIqaMwyCXTiXtZnhdsDuQL3a7UAIX
kCvwbgN1BZrJGPgNWuYiHfnXStdZufW6PsyuDywyugU+9QvkFDPLQwvtKDysLy8by3aMcCAonex1
pzmAuRO9/DYgBhfx9n58zf3DrgZnOCAiGdmUCOb66jdmDHJYg4WBpRbkxbbMl8Wxa5WD2RACEF/Q
OiLkEGVsDUcUylosGrC4VbrnAPC/eefniCE4pjgYu+Hq1sbiWl/TcNrtyF/5PhY3TRuaLV8QpPY0
4kozQ5PNpeshLcB7WAiWtCMw2sOCMfUak9NFZ8xpAJTwbQmAODCNb2ohfXmQrb2Nb+jPg+pkTcUJ
jHiF2aTWwyek9QmsFOftWqX7Bs50yYa2q9kvynZMIso7b7v6NgRneUpPEkuM2iu5ikhfJTebwJ5x
j4s9hFxlCgIxFx9a22tQVfQ7mAKONpyAZSgrQOGvxb4PeOYlIGSvNrammsAb00BrAKRCQsykGyVX
jAQD05FdGPPduNoj+1Fduh2WcPHnyEA41TxpHk+ZSEO5uvHxg9oMMuRY4XbFO6sSVVH+EV7UQTCq
qNYpraCg/X3Q/5QWJF7b6RmwrFOm49B0yji5+oTSF8Y0p5F4SyL0AW+Yyzsdc4SJ5fGpTNmyhZj+
q0keIqu2fltFeDz5GEFAzu+3C4/HlnXTKLADuwd8kZ4eYPFpqhTwSyThwKSgo0ehyVGgodDq1nF0
WW18qcQiGFmrPWYTgdVIawsYXNSH9vVqR49zxS9IGAwE/gfwAMRiFQ7+T3hwG3NG0cIkeDKeBGfE
n77GCIy4OFHzYIetO422BQnyGFgnw62vnVIbShFkfSfgAQOeSVqhC2T8JKwa6OEcqLHaDvt2Park
9or8PCg97VW1t1phpyPLdQxfX2DWxE/a6FlxKLHEmLcxYkgUOcmsRzK97d6PHjYpVNon8N37M3w1
Qu7HLoPUEMNuMzR9Lb+v9oX9hmb1B3Jt3QPTSj67V/RpwFXFMMUt7j0Idpb7oEm2Qa/5d7PIgPeb
4edvViDvtMy2KFTVJzNUj3/v3wOdZXC0XZQ0uuhU+rf4srMvyy0px85ev/D+SS87l3XMG63JSxuj
KGHK9CFJWdhK6/g6lgCvQR4DKEIZLMk1rSQ6nz6p9ULbTjmaXEjEzzG8Iwuut5LEBwtybg3Z8qqM
e/CYfOmxaOzI7lZHO7bhvUCnpyuwJuf8dp1QpmJSC31OKq0f805AvKEG4TykbnqFKJx4LUop7Gii
8wCHXzgo9CLYwWvwQtgxeBXo5dTckPcz3hbqh4O0Uh+x5sDHUhoXBB8FPA2kbMQK/dcEJFcujUi9
exJlY9orltAODQCpNhZd+95E8JvyeDV5sEdg3s757/xXH5QGNZQrO7IWo/9OrvNaA0TgkNZ/NiO4
C43leX7AloDODqIubEcMJkPQRXC4i0u0eecQ8gSNeAZxB2MqNBUSLB7SZFquWYOEDe+VJxmXUAel
6LmDiRUF5jpOVZ/m3if6MKvrNBQf59MC93f5mZ1KX7wyqcMBP8DIpqZMTSxloDgnYblO0cepQl8b
qBFbAdoI/B/U+g9nqQFhD0C5aBscLBtXajdYMX2sK3cHudMU0JHIAhlYhmqUG4TkfbkE5939XchT
8x85jGv4sdpXGticBKTf+iu4nxC/4XIb9eh+UBORZK+HcBqQqClg8655g0rrjzAFVUNzlSly/+3w
saB9ocKYQI9Ckx2qQkYoHvJLyuwuzSUebI0K5RYxRAE43SeRD5ITyV/d/kJhHJ1irXd9tBQFs47s
JeNhnG73xeR6TMp7tk9k1gMy+j0f4eAMv/Ln1iaJwiOAfeMjb0bcJ6/yr6kxoBOlXyenQwMYL6sJ
Zk+ODPSdr0Q4pSg8YmmV2Dw1D2oE7ZB42GkGJqH+PJKthGAqpCCgeQRIwny8jCDT0YhAFzLZB8Fy
PMbC4dVAw0btHUDP+SSWDw6aEyhZK2qUf6OkHv5n/LGtkv1cAe/SXQa5dnC9Yp9A8UGzii6PJk7J
oRyh/uCMZCrel47Fj7NAOpjdOt38PplHWetGmBiBtDszypU0QtDHDxYIDA0UXEqVNtNf8MoTypp3
XiAA9NL1jiMenki3F4K/kgi8jElUxDHT6OnlGAGsWNNr8U1oBC9T/GhShFIUgQXshGW52xzifTQL
x1Yb34W3uwlN7xpf7Ue6Qav/QrP/TiyQNA/7i3Fd1hWhE8+HGvKEmoFBrAnh6d/kaVLcm4w90KRg
BOmB5gsPTs8eAQ9BF2Ww4w29yT5qMHHm4rX+GIHWqvsfJkuoyi7fqcxxS4RaB29zzHxmHHjlCXSj
ZotLAyroQ0CBYKOx64tn+QnTpYn/ZVphyrmNVROuNofxmQzo99zibLmT4hIcJ1ruLPoFYZq97n7g
foyrUe/GSsgTikm30IyicsT8sq9DkXVY3d6yZoE5tE5wIaKeCrfJEYBOkDq1BNMPUVTAsgHr2bI4
e99G9TriuoV9KmohYCZ+z8JPoGFzSzy8KNA+fW5P1X32zlfuyHKWmIhF6GWuiifmZM5ySdUlDpUP
yj8jbDTxlTlQAHrNT0SjDToZXC13e3fQLG0xNaIG2/1V2hSE5lRdgHdvtvWqNB/Rq1Fjf/vv1Ktj
EKcX/ER/ljEBLuLWNAw2Ea5CdxAwPjBEPWILQs/zOYHSDwuZrmd0edEHE8tytqVhsA4+9EjPqqca
2ZJz7dM3pmC6JFEgIwwWwNUJIsKPNTVjMGs+cvfVqdJhRwPDFzEzAFT91o8/3ia8M55XHfkPm/Dp
JxMv5gDAr92R34wcVkyeBMM+x8kEWT18CpU9g/BvVIuQGQ6MJ7I89tmgFOrbZOaJc1L0h33iIOYF
GLjg8EwTjk1mVczxvl3l/jWeG0F+84ygxnrOs/3viZK7+lPhQUdFUiRMvTqyzOWqiUZOihKmqV1x
aKj785Kb94hNR5sFb6BjrcQe9tavgFZrEiQ0kRPRVQtflqoaU8aqBZ2iYUxjg5WylL+aSZsQosjy
9GOoTUJzZ8AEm8kcrQu5YoBFxxjFCk6W9gkPrBt9h6ZrTYrWzDGJhiGeCu0dgi2UK47mDT4XA2wh
VJfqf7NddA/e8B/G8HaTCS9Y7poBL2h19PTgV+sy4XuFNRbue7JbcImbMVhAnaVUzgoSlt3oMNKV
WUOTMYuNAfMdmM+2m2sqJgW9PlmB3s1UO85CYPH5w5Kx8s9m69TxPHi6EAs1H8+kAtZ36lFqdMXZ
Hp5QMkjYenQsat6VZsigrvE/XTSiJgCOffzZRFfGbRu+3utl3EC3huyP97xhz0suQVaGLJahdfhf
sCrKLmXua1gd7/q3lcQS2BphmBGWFxgd41eOvwS3s2gVuIM8Jp+eQLUac272WBQTl6mTkMpRMXCo
f7kQ+3aTngOZ54ZiAZLz1yX46OMOnHuvqOZrZC6FqoaU3Th6qMe+qsM3oL6ez3YhzwlcLibophwj
K3AkAcjo6IkhOeufX04ppFCnZ1QKNWADq3reDWl+Wxf/wsEIg/td8MsiZmHpTmEEbzOUbtc5sTx3
zJzU+bWEpBMGCbPzJviEbp256bF+hgATWKxU/WuKczEu0O/w6mB70R6+BwdqB3yQ2ka0W+k2YmnS
eoAVbLBUKml3nTHKOaGkZs8EEA8x99WczmbHwADz5VLCt9CStFoIQ0Bp3Daj244wRRbQkEJG0HeP
IA503m4LwekZ1Lh35zjB5hsYD7URLZQ8vPXgyGIXhjkpf9dZJat0JEaRJg6Xseicghb/N9KwFiE4
+3YPnjrwPiSQPv16Cw+IwX2FKKjCwxAMefQLTl+YodSSO3ePRXQ+rS0O1DfrqbD09dBgnAXOkik7
QNRgPV66hBmnIXMlGJ7CXSTCmN7cbKONxPpalis3sLnBoK9nqeenxXdFeHOiAWjE+JtpUevoEwGx
OeSRrIPNeO9Qr4jPSHkDcP1pWcSSunNvHxkifJreurdBzgq6RghGwA/A4RiGREuUAkDmBlzWNQSd
Uvx44VEZ0IYmoOBAyXyJwl82OWf0ZfpQQQfPTy/yCXkauVdxSzwpayky2HZ0xJ+e0tFr4lj/gnjN
pCskxeuOPk8H583Np8ta4q43qdNwgAUF4AiGkV11pihZpLQ7n9gqp7fNYPt3rI9PEzSfCB+vOxDE
eQ32ETXfDVWcrFBpIPkmNV2KWXi7FNz8TXK3DX+HL8wVgEjjoqyknBr+q8Kn2fjaM4Z/5bXVJbpG
dNeowyVHOfpQfhkejEtJe8ND0xlldrjJakEY3AOeHgc+tk2MguU8FQ9fn96vNl2q0sE2/t50Vkge
ltHVceFZc4n6rs/47q58ZazBJioFpeDJzXrH4KnT6vT7LmHS3Vze+jG5os3GRvRP75lkhdvEGgWR
GWFlj31vxW7xCXEM9Sqw4X9rPgMG8CTwznTe1mEFBKdGWV/GwUT7Rr0Rjaw2uBjUs9G0m+0wH+ne
Iul6yaMlzy97+H2YLnZRrTeAFY0xvHR1E/7dBog1aaZ6TZhQuzUCEIr1XPXtKG4Vz2ipoANcwwac
flElWu19IPt2MTw0yOQ3ZxedAo2JyXYFmEKNeDIpItkQGjNC/APksHCRAP1f0M0yIhpWuLN5yFY2
hUNx88IbDm4TyMKjQvFDMrSuQih436P3pJjAP3iDkFfq37QGUQXdZDdHBQfFmbgKKpLxAlKrrLlH
F3t7sXc1+YfBkiqdxP0F6Tedys0Ga6jDC8JWVgVD6a9pL8gll3VbHWih7rR1aALINrKgpzi9PxnS
8+mYFAVe5cNVIC3qPGchXnnH+FGLoYSBuCO3Zex3SiongkAObrTlf8gY0GmYs9yDb/Qm50WIJYoo
CrXxA3ZNuN13ILascSRlBzpvI8rR35PkneEkn1tK86iOgjWOpvQN6ZeI03uSfgvvOE6c0ZvuLoYn
UBJcfDbIv5rcv+vY6mDFxueAQvS9pFoTFaArODUkl6z2gLItsJNOZ36PJokNDgmzvOwsCB6rVS0l
1/yyu8swOxFILXhPwAki04KaOD39M2+b3gqMPfqI4kUA9kCR6O0wzBfLg/hJKNYsQAasn+gs0SU5
T7DeZ1X/IwEqiItVK6ow9O8Y8199i1Z4E/KhNhezBQN8iqEpMdcdBFNkac0XF/dQlYhWr3gxwjjE
bK+0tyQnT9xWvvxNbhLtIPJhdF8UD7CA11FvKb9OhUK+lBYPSSziii1dW1XU4rEex+Ve5e2ySqly
uVPLw3iWWJ5eIxf4QNhQXylVnU71E9kcaFTI/PSlfuBSZBjuO/eG5ka+Qs5xGer9Uezu7UzrkHQH
lEsopVjU0IGjxkSPtE6V9lhQEmOVBHIwJArzdWqtqj9Kz9Q/wZcDy4FOCdMaCJCfQsePD90M8MJU
Dtk8QtVl+HBrqq/QbE39o+/WhQUEqVQfzZ2zQgFQAoC8LkSFh2ZJsxjSGkBiqA+1y9ac1Dn28elL
lCd1oihob60q/WQeekudaNX+rA9yeXh3qLm4RytQ2AWFPhRzXE54h1ISIi8QTkRTmBDhpuI4h69F
s0AMa78pnaHmsFf4aW/IrluqBFxQj60gJRrjN0sLj2XYWoJXVBk2WndX9spw9B8UYBELccxMV6kg
vRX8WMxoVrdwFa1WbAF3BcRX7UWEmDN5BP+gLycyCPZrapv0YMnRAsRm/YbrEp+Vxzo/DPmdnfIQ
iGpfCh49AZCaAjCQ8+RILF2oNSpCK6g0O4hfaTugh9bCVh9TjwEmgWr4rQeqzV9T/SZQnw2h5f4d
eooHAJh6wBHryfLb10/YTS4gWyW8Hpo/ohr8o2RjkZngv1LCxUlSfLVFGCHJa9e/yukNuwto5bta
dl3mUq3tXsqJpn7lkn7pv86l3D6llgP9g4pHRU3x8YJlJCXdBISEOkmFK1W3MI2eljRCQup8VKLc
U+4M6AF3bAuPJ5bXP7ElVOiPQOgEMT7G/4BhpU66mH+SMb1vICEIoEhFyDRYpRwSQEAHrpR7SyNS
DRLTjuCgLxc60K7ZhzTD9F8bchD61MQChShQFX6OyBl8GzdgHb65T6fONrxGU9obtFr0YgseDCSM
PP4APIItwdh6QNECxf2S+7kCLR065i1RtcBDWqLrL/RkLf/MkVfjIN71pnR0PsklZY5YdugeB3vQ
S/WmxTDTNhCK909C/k8qwA70SAP5JHtQ8zu1d/+FqAA9yIFsDNIbfEU4SCmbReoe6qY1npZaxD1i
rnqum5EIUbhMsjCXlodWBnUJ9f6SJBrNFTyD83iR0SonYtCfQo5HrF6U6gSNx9jgzOWA/V2vtkOR
4U2LgwDOADambN8anRC2OrvY0lK3zt5t170yaGtywNlw3+IT0ZOF3yqt433Z33KNL+eAfWdYGtWZ
/wvbLtgsAM12nsWwKXzlSVEXBZyePm2ZG0l/+B5mOirU8LjA8JneNs4192gAgyxwtlb6ZUbG1lon
gjxlQ24zj2wbnEz/hFjhFyC2OCb1UquJQeTJfRqi6+KOeYX/zmGKnUqV0ZU35F7ShLcv0/sKoCoo
83U6UNRF+Szu7c/F2zA5nDN3NyZVeE7eExRR5ApNXF2cQ4X7woMwohJwDjyPhi/mC9rYBC/dv6dq
zggPkRMCAJh4JMNS6dzYTGOCJcTqm80RDvjTq6PZ2oxpDIMQ0Qj+ym7LPRAioiXEGnkJgd2ZdurV
f9AT9p+kE7ddXIMGjz8zwA9SPtKd3RgpT8oIN6QMjxAAH0QfOWqrRAsdMOLGeAIYXi7JjTQ81zG8
eIzVWrWTDMLrk0MtOBat7cpq+ND8ZwRzUh/TlDqrtxmI3INap8xxQRBCV7Is3PcPffRTIlo8yHK7
gpy5agfsbZLqFWUBpfdgj3HUl+Nxhw9oBY2fNy3f8xPDl9Vr0LPC/fx4C7pVC59bYslt2AiX8RAW
hVtPHrm9NDG8Fu8JGjxHqpQIswkJz54EizKOhf9Z5H1YxM6DcWaR8fOmH44i84KZSOvSZvIoZKCi
n8f8GWoj+DnPDBowD5CePMg6x9V3GDJ9H6DLkNaYaDAfFO8Sqio70HFMNwHMGhnyaom4bPUg7SR5
ITXjFsq9rPOgy0FHg194UHA/GOqaMXWJMbOvwT3ArHwgLhjr63sbV9zv7Qqcm31929ByezH8yD4M
rHGWsqelpefuYRi+wfEtwdivB6EU33D8wt3GL9gfMjaaHAH9AP3WW40VmZesoy3Ith1xOHKWaIw0
bWTKg+sXE8B4akp74xUpR2KU1w5fvAqh/xvvFogxoFsp2dnSlB3MUBu/+uVuARaChA2a7wbT9E3u
CvYeXf8a3Rl2Zn8b8JcHY6D+4O4DAUaXq3tlcgEY2oZiFVAlYFZTYBBv/hVIxMnuPsZoi+yDLgLA
IP2g+PiHMjs50ofsFj/seXBHtpsxEmReS1nfPQDn6i8W4uz1Y7iOjCGim2DMTeJMcegEHpmIcPcJ
BveLe1lCMySVWyeSTBvz+wTFlg1Tl+G8PI9OGXews9OAEyAOAnOE1rgQHxAvtCLrRHeKJ0o0P/jN
Vn1+T+VBRo3/+TIVOYrICNhWZLgtgsljXJ0oPu5mLtIaUhxWGE+4u2PEBKu5te+fu2hW5jlPmodS
OO+h+Gknct06bC1XMzjwT2hVTq6+k3GtZHrFCrSAc4cpQqsrCE+/tHoPdfSL0YSn3waoQrXdGaf+
5xCJMRmvd0DlvuGc5Iwamwv1QvXBYLTsERk07WfBjCE5T+YN4DdJoccY3H/qdLIozhY1lYwRcPa/
KaVP907/A5/xyHR2natIRt42e2NaEqF6OSVH5jBClxiIG6fEeLOwnHVUzq7whEkUyjAYyzc+I9fJ
wuHniw7enKNxRCAjkpLsRskl4GHhbkA2u40taBqbCJV4v4aTlq+qHa8TM3pjYsbE6CueK/4dK1Us
VDEMeXXf6egB5/7K3Jjt3xNFX+M7FYLCuNndzzG8gExQBpWDsJdUGwz0rjMDvIRAO8DElTqTydNG
q5KVO0ZS75RSK3riPDWIcxfQ6vhhGuElqsVPqNQFsx4fI7yZv8grCNU5uN1dPGK75+EzPA4NF1sd
bGlpy+7iY//cb4QFKRRoTaOE874TnrQNrsONB8Y2xBGovWac7WZVmxTjDSZGuNCWO1dwZAnQgaTT
Zu8Zwq3ZI5jBDIwR0vLtFXpq0J9eAMsF++6x7uADDOyPoxQm8Xile7Uec3dO40YtftABWOwXl1b9
6lQyYMsWjNl7XOowdhvmyxMkDm733235xp0fOByk49WDIfssy38prWRVvo/DFLHk+QczmnL/w4sM
jliA41nTbZpQZcvxJttkZbRREEDicn+PRxyHCdYzjEQ/2ds5Aoji6VaZPDK90zZrV4Agp9vR7Yyd
bqP9xImv1IEv0PDqab2zC3A92nlrWNn+YQqc1d3jhcWdtWXWV0/XN/u3ggX5SH454AttekoLBh/9
YpyCe5wcmmfO3w2g2rnbzYTGK3a+O2znahnLaAyak+3aAHfyoTtDaRA38WdKyzm9LqBn0IgCkCME
++122PAs5N8p2Gm984uz6jE+B6Dd7h8mfBanBKS5Q1wew3gQJ3mWyoyKsUPhd+7RB8MpgOBFbXIZ
P9B9pTXa9MCsQanhb6m8ia/8qGZShFWkGEMcCirRHTSZi94EVY7wdpP3PDwCKzNyjp75oBlhhQ3c
WmfxlICL5SS9HcCkqqH2JXhTwXE23t17C18dBFeYDDeZwGtfKwBeJ3A+DIM6JQrf4WvC8CFLZgrO
6e3UKwEqWDq3QDxl9z3KO3czwCWG53THHQux0rN1N5I9A+a4uquX/514ELhnObWwimHK7u8AhM78
UYSsI5pJiHzWDW8NPX/mFhATASdQUEI+7jxPyWawZiTibpBPVcht6ZdBHG4w7fWw4FB7gwc82GhO
tdSa/SqN+o7UgxFCsVkHol41JrAMEQNUwn3rFc3oLYdkU/apXziZDi6YBohHip33neX7CCv4CxEL
V7sBQ97XGmpPorpjH5a942ALdWAB4LXpyTQSsRh7D3qQBu/tW7eBFUJlm+B5Q6lGwd1dQPPkrAjI
waLugvpCI1CwsXEa+h6VYOuwBG5vu7Ngl1VH9/SUWigXL0F3ugCIPro1EM1TQLlGsfcEf86/+b4O
mby/j7msfHhbqGymdpwlJBngAlCWOAC29pOeK1AFbwbUQ843KhSiDBbqI+nW6062p9bfT68DMkWa
gPTbQH6EhpGkAT9ruJR4baL6s2/8LuAzc+gYJkZe0K2E7za0DQjZzKukmlyUnUawMPleppUBH23b
8Fu4NdogEhAx4Oz5ciCwNU2Hx9l9fRjBpbY3WhW33kPI/QVvpILPuJuYVffuMIluv1uqB4I5czWJ
rGjlWlbrmb470LJlJ+Ywr+2RvL7FK9UOUz7nykpUF4PDAQ1Kli21FGkNVd2/mrfJQzlE0iZMwS4R
hXC88kGCUwd4JL3jo83LMYv+K+25Q8ThZghQsghHX6+pRbNFrQIaqhrwBTj58R94eqtkNOwHeZKQ
I4q3N4A1ykeZSz2ij7uZMKartwZahTny8/bkQVllIEEVUYJ+FykOWt2yEUBBwACAZgUdchwuofmL
2ktdmFQ5hLnbHHucRZ3m8hyJd/7AkbRK2pedRl9ZWld+m+LXVfHvglLg3Qhdz7iAwP6i4/5wt/N8
VMfq+OVLfXjAGOUQQcWOFZXB2ZnSBZer0cc2a16NzZ8Pc+5qnH4f/B83PWHj7+/9OEM5EvcdRJi3
0zP5Z8FmJQrmF1y9W1LiRki9LTXkkzXG0sn7cntQz0SZxoIbL+JyI2iAvMkLC1sMElDBCWJriLoD
tWd6G8DaIady63Nq23r80wXwEHXIHCsAZ/uW7jxrUCmMclgZyla4NN1SLJ9aZzQU+ryyW8g7cz2w
l6uXbPpWqAYO2yzMYQKy9+A68KOV4FS/zHyBZwtSYBYbSLlPkY8g8igfr8WiTR6M5E2mBDCk9e28
oZxDp+C1MQkAnFEVDmQENKbj59tumy5A5DDt9okSd54p4MIDBDeKFgWTali8QD7MOGzrAsVN12jY
Pbv+3pZ/AdZVNboPCEZd3gK3UF9+Gmb6DrpKIin8I5Mr+WMeOGZ8NAcFh2qTgjqnMKup8ZOAq/iH
mnIvvQxjcxbK6G63uYvgExgrMdYNIG+FebnPIq/BJRXQlx6Ic1JpXBegWHAruX5hqsJnGGbI1vBp
pwmvQTALUvc1f1Dt4ayICQS4L0QlJTjyDwGpsBjkd/ZPri3WiPJ8lTQr3D9wTiJZlDhMKiwqDfJO
iellEyQxSMZoQLABWlCSw8o+QqDzRiUYXKZ6BmmIepV6C1mLctZVz+Di/30vrwEwpIJAtRm6wZ4A
cSDrTVc1HC2ab20DuKRXUzkHe5fxKMnyOWEgZtIZ/GFM2qKHD2lJ0tpJne6wmPaUtEsAdaojZOPU
20CLkDTkvsJ0ctQCgCpQVlxqHKk9BIjx7ZipeuQHWE7hNAKVejjsoCItMzumcI2pms+Mx2BICKoo
2tKoquwJrXGcUuD31PDqesUwPpcnNHNqJ9W5baTNlGJjyAwSEsPIRGsgWK46QMw2FhnLDKTENBEY
q6df7lb6+8jqn0cQWHy8qH/k8bJHJynlYw9jY+4cUBHwdW6PJx1NHg2HE+ZoMYjKKyYii6RaI9q6
sndaRYkNj76Bo1bH5DJLfhPD+SMtRlgGYmCl3Fjx0s6wJIF0oAyC7cGJJE7QXXp7M+Jh3pF+TIIp
jrXuxmVbCl6S/oQTUCcPsBxgmyTWNESkctKNnDxRdNYoudXFoHBkuTBuEEAZmLzxreAViIgZ+IoE
2OaNU2BTLp2drA1Z83qit9dtO4XMLSV1ShmvLSPnME7/YDbhaljMmGBrXfaC2WDS2XkdiBrYzGgB
5zT/nkFNwj8oKC5dEzr9L7xVH96wpvqIr2Fo7XWMbRzMWazAcFFos+2QLbEwKXUFGfCT+HywBI6m
4uKuQt8lHeDuYrvA491H1E8c36r0IJT66VKGZYzjmFAvoYXl0IOGp5lwQBLplkJS+hFt2jQZ04YP
jqFH13io+UhIVJdMJQxxqaNngo/AV9kCl5PwsJgeM7jT9Hih7Kl/wd0w7WcgsBEIaUueseUQTrHJ
wJUKRAOJBtiA2Q8AeJ9QA9ZOxekMYA/AWBwv2QJqYo9Oy6VmgqUAnBHRL+ulLwz6ns40gzlPbgcy
ryNZURlGH8LfrASfkldPwWmIjiGPgI0aTGDGVJwJ24dxQNw0MR9kDeg5Q816hpA5n59tSC8MCdS5
wWNGs4OXPA80Vb6Gz38X1zkaTRiDAGXYfvcc+fRogKojkokUWF8g6QTgiVeSnLXmYPCt8EW6QzuD
M+MXYxzi/ddV4tZa3eJeKu8V7ItsdBl02zmz9GaQN6aCwk8R/M1Nqwk1DRXu/1g6syXFkSWIfhFm
gFhftUsIIYRAwAsGFPu+L18/x+m5Nd3XpqYKkJQZGeHh7gHTpcaKULBpAqwY7WqbpQyaxHf6emKE
4yR5Wwl2ANzdH/JIJMFeCFWe3SApnjvIVXjdUiieIJNbNPmrHE2jpArcpnAwZxdswZ+Z5jYG9R4X
pfVP72YZR3F6HnSW0ImaETi8MOEci/oan7LoRmz8/BKNgGzNUSmknA8iAL5tZzaUKoLDTuDXCknf
Ijma8bRsMllmytgJfu/qE5QzpAxOFswZNEJfTFYDu7Yo719ow1yylE7q3co0j/0E0YeVijMTH+3L
2LEk1RHXIvlktaljxTXwotDVRD3agzcQqbIoSlmDMggiVIHB6w5xALPH6J2uZ+wFttDVKvBmaZ1/
IR7cZ80UWF7xqBax5P0PR4RsH6Ccse9A7vloi0WCcceem6SA44pIGhAb8PWAm7XiAIXyyMdV7vHl
WOdmyOt1zYXkEXe0ir2y1swochJ9JNkmQe+M5aMEnQ9mFQccXZGAz88Rvh7eYCIzeUFkRIJ8DfAa
ITfa6pF+H2wf2mqAq4fZrzEA6vmjyBrqr4pNoHgvKjChOgIEuOMkHE+GDpGcg2n+go53iOpt6aq/
Xg1K7pxDRfMM9F94dS0zBUG8vtAWSvB17kPNWrfKECRRPzM+AoSdqGf46c+g0COd72PQ5Ykm/oLf
8U65NQ14ONOGq/MtwppgDjOY5vmQbs6B/i23G/Sx5PF+8PYdLLCAhye+YMimqzGNe1YD6w2eLXGN
wXTiVTMZxuKI5mR+Jdu6iXcOLh+jtEBAEgyZMNvtjXGmrMCAjOQwxaWcYbsq75F4EZzbzAFlelvI
WzWXoAAsbEMagtXFq2nw4mIhJZ9wVuVVaYB8x4x+Y6J4QrnnZWlKuElT2MxWmlHoBCQ9EB+CtMph
zbAijnKbCH/Axoy1wUZatTk451wAxmmczaM8TxnLHf2cvai7Jm4j8jhaJPQUuU4bgbcIftXWQjb/
SucqFL7qac1ghXtYIqY8ZrkFXR1pINfxKmt2jZDJebjwEbEIrnR9OA5pYEqnqFtEOCNfvZmAzKmX
5s5IfkFcUzK/tvh5ncY1yCyqFTvuQFtaNi6YObsBXO3yw+Shai/jFenQ0wY5Vu6EgDVjrzLKK9D4
6rqpiZsMwMHBhI2ppMhhDisvC8vLjO8OM6pzj8eqKEOoukOWLRFIy24DoiKrzHyZBGqNiqiTNsC5
4xUOYMlnk2XOOSJjI9brSAnQyzW8N8YGkMPbEEkjr2jY8AxqQIbFjgjliPZ7mAXSepQIUv4CN3uO
aQXOqfR3sdkpeReyyg2LZr2s2ODAZA6M2gQDloUmpPluOZjf4fZLl7mgcaOoJZKDTmY5Kh3xMKHb
xC9ixIGKTj2JO8mHvodPhFfLKgG/VGdWA7aq8QpjCznR8Z6YyqD1Y9Wy43a/TffoU/eQwp7abG/m
sRD9WBPFpChxODoSTqifjeh6JlcMSLoqUOg+oNxSw1gchzJSez1j+omcjeTFOnsQR6f3fLPYPNSQ
/Lmm8Vtqlu884hzXs2P6Y/lFwpEusESLMWC0CovnlYRXUdD7/KVseKUzsNByFe4Kr+pOUB8we0nI
N3gDbZ7Uc2JYvOEaD/WrScpH0FFKy24hoMmawrCzNGH+ANmGIKqdbeGPQLIMz0yoAEcAUSua9pZ+
HMEO1qQDGhfTOTQTFQDiWCgOs6W4rVKog5BRBhA9vrSSRiMcK7XslSppIm8zLsOEp8wg3BIlWB3y
8itjvUQnEUEWT0aVAXVAW4mnoZalmAD7XJNINaTK3MBlA6B3L/wEGQVgwfZ3wEjnrzNIXIh/RQhC
dY8WkkZ48LH/9XvUYxV55B0EKduYjwF5hRasjpR5zmVo56lkY2NxTCk7Z/lhb+TEVr8HMRZv7BH6
DtJqoMcgZfKRQxLVY9pdr2eV3bcDOb2KFRjE3QUn5NrS+5iQzT32qmL5jNrv6UpWXUSuEKRkTmSs
Zz8ZPdlZ8ZTYvnHJ/TCT55mJP4ld/3SKYwhSC5wysU+UVwppEpkGVHAtfprQfP3SZSAJpO+hoBA5
GX2pHqVdo0w2vRjhQ8wSeHJwDhtmpEBJzdoRL4Kpo/wXJ8ZKGmXnyl72dnZZUpYbAfEXj56YPnAF
hDIivuPEPd8fdLsxUSPhe8TAVHeLSuZFA6ERyV2vVGScENQkfok2UaYPKv9bHCwimrz0GLJPAq3c
lU/zuUX/U/10Vok1J7pDm787eaXHwN2xdrTc0XB3pAX+Lw/X37KJUyYq/IJL9BJPR6wFbdqbk+a0
VEpyzrCO//X8Vd7yyLHiooO4YRA1Gnca/KIqgrgzcOyXh3I8LRbklo7Ym31nuj3YrAwOQI5hZNo/
LiblNcwDwRgfSIDk7yTirBkv16ZQwFFkFGP/TL5kwp3AaHPEhJoi/DZaz23kG19qMo7tmP4VwMrB
o1TClnT18XbYhyx2O/u2QNOHW9Kt35yth4IBy0g1GuGabGKxzvmYCIoWyEJq0G16xtp8/11SKClj
fSjIaxmNeEwSy556LWe7QtiyqT4sTpNxgUuliJAz7Bnlp46Kh1mlDXFiGgcjLUApeAkIJp3TsogO
t45pN4a4GvyyiV8Yf0w8EQNJrHioz1DJylymy/jLktCoiya4USe+Yd+TIE2aXQUK1fqvUaFPOi2v
PKxpdBCjWCjPD3SFwmqIZhteyod5d3ZliL8LuDyzG1FZOpeg7K6saX8fYnOtptYBjso+xUIBn0FM
uXEsmkQsIlhIOjYBMhG7QLXuHuGNMUseSsLaypDe8LGUT2gHwv7jGoTS0BdeJGX6XRsymhokiZwW
LxwTLnDP3zg+MXRUOAT5jOmBGMh9jzXyS9E0gw68SSQQISuUiFSFBSdz6Ynh67/2YPm6tZQbP4Rr
CBOVtbSSSpGEw8cHbFjrGFQJvdGBtFb8c4BuRkyaleElymsm5R2MfSafS3klKo/2yMUmc8dqSSwU
6g/2Lgzvv7+/rfWHYwrNFI4iFDBlZqGWN6gjRihNXOgJlYw0oSXIJk3mo3gaLruVuAH9PZy+2TxQ
HspmfW+ju2irhaxCluTVe60Iy5VE6RiMOIqeaK4WdvFOubUX6HT3iQMofZToPE1oQPgvyuAbgB5b
JIYSQ6t+AtqtLYKOsF8GJXNDGt3xDI3rCts0oM4T35E7hUDNDg64Og0gpJFm8tp3qMrb6cOeBzMg
3KSTrry0wAmE++7HXOve5Ig9VhY5Th0Eh3rAZbv+UnZVvDHpZZWhnlvLt0Yvm/l9kWUtHQdDQGUj
OSIY5XA6IEmXpR7BNm286k/sS79kU2mQ4gki4KOekDEzhWR4AxOsAmIz1p1FhPVXhDdBMAdYo19g
Hcn2eYYdo0pJtIs04oe8qU9H6o/5ovDrzW0stIB3DauOoqRs1rPxaToOErPRUcrDQaOJbbu40m1Q
2mtLSfujIXKaTsxhn3gyn8Qayl2kioTkpHXEgMGsKTgy9eZ6gzPZ2ZzvzVwUWh5X31RR6kWAPx7a
UIvYCZqlPAjWyqw4et05r1VxNf6g+vFgQQ+cyV+TUMWhShA405MGC2KkQipNBmlIyitIG6O/K2Zz
2pxqHMEEezoZsVNJlPDp7qgYlfOiQE+C4wzKFStih6uF4M067pEH544eojkU2qqkldqlY4S3yKNx
c9Mx9rDrHA9p0B4z5tBh9Kq2nMz45UPyRTdg5RzQmSxOX9NGKMy/wsFFnhM3TEY2QpL/FT1zWm5I
w5DjQ55TdSXuvZfOFoB8wpmyp2mOZ4jEnISRADbNHJr8cJd7oL6nKQ2j2/SFJ4ySf5kMZlkawZqY
IE5iKjTpMXc2KwsIrXM0d9pK3gHYKlh+SnlZh+JveKvM8GADoVwcG/MiPodNHt4q3aXPaLYKZ4DF
9Et7Qscpas0UC/Heb77toA7q/AMKOfup12ScIp4DKD9/Oug7KWquOSM+QfOyoMMLQcKFBcNj0ysR
/yDWGpxABAGGHXLdtFmstDNLAxwRYB4TU+QwyGhjNtAD/8sCu0Tc0TdAcQe5rTdLF4JggRuxqOyc
pi7sXwKe+v5Fh6LobvKEVYV02u2XNSg2EGWoE0MLi3h7bqUdhOjs84/FESzcTnUjT1aGMozyg1Xy
FiUdDj+gCLcZfxkIxzR466yYLMlJSODAuJliQ6LcGO/OZCG+osqLebDjCUREPWpZpeNUSOKiXFuI
vZ++5yXIqXD/BQipqtlAm0S9o0lb8p2quRooBM3Siy1dkkJ6Cj2arQVh/G3jv5OyMm3AgRtPRfbF
oo9jbkevkabV2bZZVFmQBHWz1W3piQhfE5wJKPhrJcDtcpomvhadGU2xgz/jRlWZFzWu82gqliy1
dCyfOcxaVbtnDzG7YrbVNniEBb9ujp8ud22cPf0FslgV+kBkYYW38aboudF30GWAyYh23QIBebvD
2YxP2QBSWc8Q8rGxonyEh9EcG3FcKQD3FOkhvj7BIVGuECfmT2s90CwNHuPOWWyIx2Ygw8KAhzC0
uQyeLVV4AwoQOTP7nLOof/9FUQ4H8HVlQDzJDw6G2G7MFwBcuPJweXQl0OkC41HwBtyRkutKIUjJ
k5Iz0ARyx0NN2GE3PBlcxO0oI+8GWmSZIBwH7+m0a546ohhppIkgM3Ag4rK+NfE4S2606ZTc3izu
icbsrgBWuYB0YwZJGmReonI0Ed2ga2kRV1h4UeygxgMOpRCkunqyxyLHCifgExb5+Y4gUTHrY2ST
Dxc6IN5DHH4t3BQ5x2ifgtlxrJJe9necGrBhZfNNXbcju0uJp+DyiLnHq71b/1jrhnKgprmt22c2
fvuEcxnp1YfF9g5xhwqLKMvIMZgXl1Fs0q8gnd0To5U5lZY89Kt9wdBKEn68qkT4wj2eDVsOYJo1
rToaNPBiMMiJrzPyZr+GgsgotO1aT6JunhFwd52T5xRMHWUenUKfGakMLJec9DDcItW1Dntrvbwy
Nxwl4JqrBephfgmP9modhq+HeUV4/PLe6SpC2Xds3c0Pxl1rxK3rDwmHgQ86vRUXp+NYn0MOcpch
zZViB0FsqWtwahSHX6vQbXpnIJka71gF0ODglpPmmvrlg2pGhI9Gtw4N6hZLBqBWP95d+alm3UsW
GCPkrWa66lew6YElaJgv1Gekl0Q/VUpSgLxI6WB5wRfM6IxPaFpQbSPrYQACOQ061pN9zNHMTjLI
/5W2sXbBX8rySSPixahazQnwVL8ZN6HVfun68naFD7P+nshDkdmT6uQ88PjfqI62+SySY1JuSNQO
hYV3QVzglUnN/srJfsYrp3XKKf+MG0gB+BcQoPhs7/obmOgw2KCSrchTwzOwr2twjlQa0cZ5ndMn
KQ9T+3RsTgar1uzjvO0V58UlhqHMufxEq7Nh35wf1qZhrVkkKMOQI03ah0H541Qb3pFheda4A48N
KQVnwP9CI+QJOIG7vtST3ZNPgrYcn+LZJe2QhAAmuOcecJvWOFun3mcM+52iDh65piCwYeTItWiC
0P6M3ZDYRlU8GBJqPkpyaP+gKecj3gwfp81g3yFB8aAxoOo4mcGw1kb75y4qECwp9Bf0R5LaKyw0
Odsf8y8y0SbjEX7EyLHBAXygjM+Azgn+crgrMkAvrf3NK1lehit46Dwe5gIUMg8yo0Vyyql2GMLN
SKhHcu56kSP7XLAeixqFPIAkJzuJ5su8rFAmW6fuhYY1vrnW7uXv6Db/jPQpt6jlWkadn1/3ft9+
7ZznbAENsEECqymuao18AMA2brYvW9nhzHFAxfi0KyoSD/74c3Q+9AI1ZqK2OG6xlLG/kfiJeMrg
5FJHHNZaIU+swyaCxdQdnPyrDZ1neCBiBkWDHp4LO6BV8Ido/+h94yA0tqEt7p3BU8NTFQBph6cK
ecWEwUbEW7eNoyPyPRr1mdBdLAQnAQzUh0v+dx6YoJ+3o+XVOmCJpotYDqZ7QDeIbVrpQEQa0NEM
z+aXTkEGbpAfDHD0IoHWrC/JqfDXTKptpOLW6QRIxlL4dPI7ylcSXliIk2Fc6J6iHDdumjf4qYLC
2dFnDt9xmjuoiBsyZA4Cg9zRXKRM6aBJaMjqd20bByUrTinPGgSBWRWvBqgXGeH+aAQYHwcl2HzA
tuQawbEXwKgv6PjjkL3QnMfCGWEZQ6D3Zw4oKPaAfifSS57oxjwQjjPRHCgReqducD7jcMNOTQ/W
p5MgQMYPNMfd4jZSk1jOawBSld+saYRui6YCYLKox9xRZWYW00hoNXGEUut3eBFh4EA7EJApxDAx
QE5lGjODs62KATKoerBqRORhQhU674Cs47OHTgCs/K+JeSiQ8rhCaJ4HdFnMoiF3v3KemEi4UgJf
HW+sqm3gndq+LP715NbU8IRD0AAhItcRqh+FAkLC5GMZBfd+c1BVIorsrrf2XxuvDAyR7aFRYsSd
pt3FECS2HfI6HrjaQNzHYy+rcfzCohFTozTfBmWv3C0Z9mqAJ9RpAHufCL6EJcgiK3UaFMzRxxsw
PNPz2+0xnpHmYQF4L0eFDfguPq5nK3CLa2s4zrjSxeJWtbYzDGcrPU6z75KBPQcn50gkc6v3F5Oj
m3z+rmsSCdqAmFfC0W2WHGDzjVn8x03ZUQjMDv61x7rYYEaOsfB+VByU6d2nLwht3IEbbBYR5Sph
ER4mZvbhejNml11sWKVkMdiZJi+v0y7COPyDtbe/mFgjDR7IN4eXwZChjUpFCh34V8AghZMdGLDW
uTOUWI8B/iQ7ulv0WewEfwAzrrmxyf4jjgH5cQeMgsUQddM+Ru1Z02UhLB6j3PAoUwl/RHkHxsi1
91GWTyKlyNYZ/9Sz5e6QQgjjLyaesoQJQMBsGr2CEICjhIUnZQmmCi39eBtb779L/sdHFuYfBB/g
MpOlwhvSfCbLp1VyaqdpAXyLbJCwbBEfDz5SVuAQgLBBZ9ea1cKGx4RjUnK+5N2zDVr1tbiX1UrC
TCKwpOLZ2jZ5/Oa4sjc7pGtAH6z5MtG+dm8XXpESIzjdeYRVDn2FM0++0I6MOkaZeeMuQQimOcUe
OMpCsXemrI+RqDPGmdvbBLUxmfZr+Z3rmJhxa0myz/6Vm1t0TwHZF1pKyucZyYWXcsBiGnVPxu1V
Omy0bx+rxUp1IWXxzL4u7mrcowMZmTYOAp0dwQYDP0pf1iEEKVe4Jmdxivk9U1Z99GELdB0Qn6Gw
WTAReYpMNAdeLrH9SS9GtFfqfgW/tdblY13tfQSMRDreYSxXRh5vv7pt5vtl0GAm+EoJzPxQHOQ0
Ca6YOwJGZkSy5tem37npp6txRjOWRccAU0rWpslOGhjJzhzUMfizleeTdKMvXQSvC0GN3M6a//gp
cz4xIghQJvyMCgfIsLjmqaOJ/Jv4eS5ZSOjdmvVKaUPEYwrMNpA0uw5xCGasHc5jsrexgX2W1TlT
Nj0pOdYsSbx/t3+njbX+A61WCBnsgWyW8BmvZoudVHBP/gRFJgMy90GL8+qvvMKKNzDw0B8ODyiE
r9m4KVhIV7stkdezEJF3QfkMmeWLlVwBOy9ebHhi1Owfww7haVWZ3+sODbcdlPx0fwwaWzKzNzC+
TGM5Qc9Iso4BQ8Cv9uB1QPbNubg/WMN2wb9j4JCiNKdv24Ed6LXvFYsa5Qrj3Ljbf60PKxoC4Mcp
Ma23Nzg5xfTDVt9ax+F2Yw6YKiuq+gBhHYwWyYFWjNW2v0cqCyI9BNd9SzzKoPNlW9H+q1pQdYxu
KfS82kiSf3IgICgeDGc0ivIn+sTAnW1H7fF1BW/fcGHKwWANBhVqJ5bKjYOWRKRVIEtffOPTsPSx
4OOCYhUpFLa5NgQChjFhA0jsyl+XgVwlxrMANY84DZI6UYA2Z49/uYVIJMxP4cyBDfqLN0wzLYdt
F8PhOfyRucriNR0ZaogFCIiODAhpp6/THnx7L6vFzdNNfdSJla1DPD7e7HHVp0dBFcOBTLzouB1q
rNYZR40PskOf6AiPmxJc2V2pNd/moL/4YxW8qcWU0JXtr7HfyvEZuARQDCgazNcmBs68DQlF2cyw
eXUcFCjCM9n9/oO6xvbz7j2HPMQytoiER9ODGMz14j8aQSPa23mSQsprbzOmNNT7FyQ/Ji5ivx91
h0fsIS13ptaj5OFFZCXYwDxIdapgOXSUqfmrtNZwqWsFbG0YwLzz0e5kbwaQMWXjMUok+pp7FCPg
Zvj2J8U/2umyM4HTVUK7uh91MGNIf4MhsZN52Ln3SRY4/fevFnYYf4fZksHSzC8MHblTxfHVgvu9
c7cmRJCm96JyE5qB1Im3QM8S+ggd/P6tEzaGZ3N0vGCKyYcudenw1LKUjHrnkNLVIicqWcxFCxmc
6kiu0Du5odMYMrBVDigre9+/3axlr8i/xvh3GIOfycfb8T4dhnIAQIyi89KJeTzYxkNEb1V2jILH
Mjbsvny2w35v2f7GPfYvvIy/H9+9ex/+NiR672P2n13mIlSs6tFrXLI9LqPVKyygD0trpGpNPD7y
YhpEEzehmj6aobV2el1MvLtHDEqW4cWNX1BsTgAcQQOUFV+mA1UtVqs0Efa0jhol+ZAMb9GnbBoy
DYF0x2TP+WoswVhfZkh6n4808jTNbrbjTMxXxXLuA+rXeV51gnRNgIMZxeLCXI4Ze8x7ymF9kHVt
LKc8vKw5hMqMAk/qpeA9JYFtMlvQXmHZ/YX+sRZ8fRg6kdXv79x+2TynTa/yyU/fvO4V363Rcwnr
r0rHAgyFoA5C9hoKLkN15YEXXAeXwAn7lRlI9BTigYaQY1SfN8x1+uua1e2TG7OuShNqcGBmWFjA
wmXTsrRiGn7fuTzN0fpi4c7ihAwsuXQc1kR+WYH1OsYSgGZNqusdQUrZUh4H1Aa7QNgOUxiAfnhl
ua0oieZGKXxA0cZY0rpWmJZ5ebtylVa7FNpBAO8+oI7Fm5d1XMcP1bFOtDc3CcytEJWW5+NUEvIA
wnNY9leaPfC212DEGDVYze5+8BgChFT39mcP8QHS4seP0ApWLnax0YGgcD8mT+iQUA9XTrmGyZVx
QM0ZPak7sbz/mCXYPVuGwgfFMr2oRmyML/NP57gJ6qigO1WmGr8ZaAHC8FjZxYt/Z2woNJG7VUSB
eg13l+BbDPmn3q/UnOM2vL1dA7NdWo7QrFc2BeAOUt8t2RU8dJnIzvat0tt5dz/4AcHf3ju8wxl4
rGRjilzBWOLmPlweVAE7XFbi8DOkT3rI1v63/WmVunzaZp8NWx0/sFAF9B9MOmf+vPlZqC34gmY3
w7oNYR9xhZf5Bad+8wL93zacV1RgG129MwMJkAfVOPwgEYB8Yl7ULub7B8MIO6XuChTqi1X0G9dB
aBQs7H38XMpkeRccB9VQrsLSE22SgscSIbDw3vA1YnGK1Esrtoowk4oY0xX9dVhEDtVkhn01aKSb
DoZA/s1f2SRu2AHV/Kd39/Cx7W96L/+MW0/Rp3ZzcaRq7+wnVAHcVn5fW6fPZ6WBQOdJ1ttQkGhN
Q+eM1ukWryRNXaU1S14UlbzttOqdgibWw5pgcf5nDJTUk32/sWJI9Z4skdhmFijtEJj2zhzpfWIO
o6Q1LBoBfLfmFcNJu9IlMkYkQHuLulONcBTC/WMba3zv0bl7ewdz4t7RW3WoMyzGrDOwvon5kJRU
E2vKfdTIWEMzu9zifJVhiKwJfiCk6lECiYFos5ndBh1GPLJhHV1pgNHxhn30Z8DnBu7iT9VuOBPn
2Jap0j48ufgi/90gh9fMLYZXT4y6GnPjY16p+YdVGWIjpDQqDJa5wdV9O7nqUmBzaIYlxNtIuNs4
TI5ZZSHjFIlBPc09KZagGNAqYpc+sO+6OvmbMYnYPHdvc6C0K+KyAGk0acWbe0jLGxKcB6jYB/ia
MMHxGz9GVxD7J5sQjpelU+BjWjnpuHiV5AgdoFy5NorGrWCosYsrME6cI432dokUkAV/rpJYjzh9
BudTq8iwL+SC9z21/3PQ7NKdxcGJASTOLqsNJ3t4QBHG2zh3VU0KZLL+84w0nGNcwFx5UfLNtBhg
2uYxDDWcTvf+5mjFtwyteBRPp88urhPI6Zq7GNMU1Feoxlq4d++XZDnkvkUst82HLK7c4+LjM8Cc
E4kHtA37l4sdP2uscrgDziWmEUUfbUQWRANm3TPuvzx/YXBW4tjiAa9WP+QfbALINDLL4Cc2tADp
rV95VfOFguU1ZVMinEbtD33/5MwutJWeUcmtPiyAx2Gt/1dKzu2184LngR/u1kOQRZ1YACK74LXX
07h4bF9vF6s+rIVKxtBnh+9IjqRYqnwkGwmlyJCqpQIq2v3Qpimh6KwOC50TIMbQQPfqlJqgNJW6
dUJ2gbKkXeoh9Qtf3Ur7wjT4t7tZ1sa8Id5HYT2SkuTuljprogxL1xz8DTBB4kv2YS/2U4UWJUOK
fs1UuV9hhmQXkQQWyNoGSpFkWKYv4auae6VEU13Z3bQc7qb6t6v9njMoV96QpIQoA6lBAWLJ0Une
tUH0q2Ww3JC2sqdON4m4u43K3cvyg6DzYx0jXWyty3Gd1gFa/r5BDfiyZp2pQ9DnpOfkG+3/sO1h
VhndVFLXPeXYFmOe8e/m0S9quhSAGHABpVI/SEwPfU7kJ8maJFNYgPRxLJHUypWBrJ2CmNY782py
z8WPQ89VyqJXe29nM/xFpUt5ePrawAXiD9ru/3+RpuE12Gbb7BpxRwa7aWl4RzyyttTkvQOwYtKG
hIkGxLu3okXk8nr/qFeTERLyQ5+jlfnd/NguXR1tavcZWwKWF8VguQK2g501l4kVCwQLSZAu8Xr0
jM6Iks5uAXzTjByTpIXskv6BzHwooOTCIbpBkw0sTu5+DYuGvgPTns74jeGWsng/vU+qpyc2C3Ni
cNmpUvjBgHWffxveFxQy1LBo4QUrFIYuaYNgWVqX3s65dpR8qy//gtshZsf4C5AILiJP8a8rLRZl
KE4kSMxwz5JFm+pMXncAWYgAiTeeTKR3LkcPUwcMqAQ6K5jcS3wtAioj50SFOYmRx2I13Qw+PkcS
XwquZ/nWkR6vMZMrsOtfObGdyF5jyqfMyC8OuJdd8crhJt5NK2w69bbRIFAZQoDHnAY+BfU5k0Yx
lzn1T33GjYy2PSDFf94iSJ0uDqK1vOKgDwpfaTWSccum9eD2szBBCti65B1Ws3MavJarabVX8Xbm
fW6gWG5pnQ/bslLPvtDzzjcL1XeseZJN505VNyM0P39zAgzcDojW33TFsAFwp6pVulonegfopR4+
Lg8K5ZBbqkTij0FXR5MEJlGZablAJnxHGpl3NYSETFnCwKnX0TrVnS0mRTkT00/oVyrZZeugYIQZ
v/Eed5uUeOO98V6C+dnImLl3YQ3fEzgsZ4TQOcY8Njnt40Vz2ebX4FtD8b629jNGwRCPjtaNJhN9
k0kLN4LqSv8UXzjy4DzB/5eOXLBBzw21XHwnz/3NmG+CETqgnSL9vcESCDypwQ3AYBksBshWrG/m
NeLifM8rBeytJlRwtBGg2DNJ9gg+eXCaIE84lDU8HmihJ1Udckv5cHvw6rYDKkREUJXwyHbSSs4K
dVZuiZ56yWZo88qHWClkiGobS2QyIVEEsCxCXAISggLh4+6ybUwTIhLFvcJUKwyaaOWzneAuekmw
66cLyKhzUKhUclFIuvMEe1iN50KYUO7Nk2RxncGg8DBRkYqJTFqNsjPsW+hnPy4c9JQgYPRNrJ2V
GRGtSfBlACxWU9gaAtTbQ7edARv8OGgW6g36sswKOME7LMXFwKM0mHSKwxEIOyY8kw51EzUQpWGz
b7QRldDBwkDpnbPOaXpd+hsHHHl27V0Z5C3RDbR5+E+U4GgsoGeQmjgGk/lKs2r+GIt1AdOMqDAW
BkyqhOFcm01dVPv5n8IiEJue/wUo7wKCD+cng3kgLu9gscjRBqjVGd8sQOIB0mPihADFnRgZboYX
fwVZ0Jtw0R7PJEoTfU5Che+SBAL6QM7kvD7knJtMgF0nz2k94CEkRZwBdIcVOJMODm/zVbWBMvAe
JPLhuwfXl2nFNDB5gBMoXtAT0Fn3FaYANri/bomexjorAeIVHYX4fzpEODSYRS/EyqWVZp3IpanU
bhCz5XAdRbpQflZYVMC4Q3xTc6bT5t6T1Bv8ZpGIF9keV8Inlw30LZA5A1sAghSqT1HNUFJe75VA
h0WO1aB9qmTdCa3ew38xn82S16wTRQB/8xSZCkxlOwV5JeCCu9bomUG3fMFQjpyiLWJWAmGl/CJB
o90FJRvi+CY4qlfLi5Qg0tY4FRomzsnWCBmRDKWylP2thYdOtwMHvc3TSmGKE6wxkqJnDq0TxU6Q
lDwUP+Kewg8W4iNJpRKUuvu9I8uETdEBzzE4OegOBbiX6H4/3AS2LneNpwfOxd/xFJsBSkSsYq7g
B0V7wiaIcjGi1G7RoQs99Cf78i/qPjVs9ojpmT+zMgg4Wmmwe+OGDeqd3l4oCRzEV8izYHzAGafe
troNq+F0e76EdnlSGIymWyrpVyab31rntqFXVYGaIxo7zUYoauelqE1437YhJ5cAEPi4N6iII6jp
U0MSHgqmZuVXsdTtv2XXDzGmNw3nGVNzf9BkvWynRmtcbrJn8wV0dQq+S8Pqb/EwWPa6/p/v+z1r
7/cn/GK4x13iavk9Pmjd1qsxpstyYA8XOKRLMTcMZHppeJArRhPGAucRuqxv+hohmJnnEGxh+T95
kvXuCiQMJ0iWo8deM6A95FtkjiQ21kJcBVYODiRTKU5+wkLJtVbWHtBtQB2o5cYp64YWWA3uxr4/
geK9tMJihTK9sIzLMjAON8PpF2JDxMfX7Jdavu+uzVdnZY1uZfOazBqLxo7JZEf7E7+z0gReRnbz
Pviwmccr031nMzoHrQoMLaYX4IcFGN1jRgeKhBTrd61CefI1XahNwx2PZTDG7bNGlltgyrepqSEn
54oTQ3zI/x7wLA55w8GCtjUYwoK8/Ka0wTolqdyRwC5rkIT4DbJTHGg4iJ+uslkSkUcMidM7IaUh
Ym6hLPGuqBGrpEvScl+DTUqPwcM5lo3Kx1IxIhqx6HPzq7/CQsnRoUfGTmgCqHQC2MLBWUSWldfE
wEcUCUBX8ZMZDCEqI6eYlB/CSZTOEwBnHQw6sb38qf/Y0/+o4hJ/Eq4tsh2HuKLGK5mAGZH7OGYi
VQptXUZL3WEysxmAKTN31qb1Lkkukh7+N+khyXE8iUSRs1G1nfMtHBp8CWfMoCiLXykFjPikWh8Y
7Pkg/Y2g9mJwwDM/4XLJSnHXF7LibY8vd1+wLgitKaE7TF8sO9X8s1CSR3ew0pf+u4zMuWZtWiWb
tkCKMaCPLaj7GlwDxJ3eLpbSBOm5Mviw0v2Ek/GRgguHkG0ApaDR3j9waqW3SBjBm+ju1pyas4RQ
7WKrgtbA3YZYDUOT4gHRe8EzC7oX1EDqQ8jX0LHJZdm2FMuMYnbXdfsD/XrMBrcND8LkcfkN4YHk
Fza4qJkGYytf83/lO3w7hLEPflA8rzp3F5YRVnKwbThRSMogWeg4nMOu5RRdE/+PjLLiHAgRp4Sg
UmdAtwYrGkNqEcV4ACntnoSgK5YIJPJ0tUBVwNNRfsta6ZDw/vqfgczvJT11YB2g5uL1dEJyMNCt
kLppB2wP4y5PWU43t9DfLplCHRCWBuv45U7gwVSdHLZWJE4vv/1vPMXP8vtEX12AxdU5EeWW3BrI
rgZl9qqsgV2a3rkK5gkd5UpChKA/coDWrGKbjUg7xyKFSfIExAP+TDonhqPKAcyijc0jmcIY6q+s
8GftVyOxEDXdO5NTUyXnrF8yJ5dKSbQzTvAgWIgdJ3lyhc0BrdrlACEvUIMuC47IUSnuW6z8EYKB
UNh1D7Cz76xTEVHrEDUUvnCv1+kt/J4vh7Amkh4flPjGgQEW3b60n7ixOHIDFXlLzNXdAGOXFoZX
Q5f2tMuHSSHzo06TnrrO2YtaKj1Bp7IW+ZsRF8kCCo+3gryC2FY5fXHqaujvh3i+wqNs0lLI5xjR
PDTQSXcKw0sHyogjQ7jWeplzvglrld8hRIabXQW2iB2ru/z7862Y8wVlRETU5DSO5nz8f3oHaM2w
vhaV7BufwYuAkLWDK3fdU5zVyBoZ8QoiA8NYxxkJCetSehiSIpKSITPs7GoXIE/UMtYEajrwbKlC
E3xnfGbBj0qa5BgYjKJJUK6AKgQcE3Zp9gtIMqJQoda6OYKr6JS6NBIXJq3WbzfxJAkhC06Q9Wm3
OMQowPgrq8BhF1nv9GbwWco9pApMfOptB+WOPtw8oVLAYZPBuQ5T6QIDu2jmsMKuhS5ydtg6hDyM
zYx27gGq557VZbDqyEFH5gFMkyzunNagYQ1a9nAVt13XlLqQ820mDxJtk8bf4ssCqthytIdBHzlT
v+eDIePdC0q2IQmCZ8Ot5GnwsKGAkwybLJ9/ui6p7d/OxsUpiFQuQeVnkjk/AjDLTUaPOYLXS7CV
rkzDJ9z1rOoQ12GB8RKeVJlAaNajapGDVOPGX6MW7bzrbGJXJ+gy7v45p4z6u7cMyKF3HwEsjqll
CrifRj3bU/hKLKRX3OZN1MDci1WUaBOVGTYQvbEpO2ACILM8WNrzI90C3bySV+zggchFkWfOq+1r
FWkXY82ZQNOixLrb12arsXFAmJkPWfbhqWww+UzmdYfq8Y6WFY4d2oVoQ132iuRegOEOF5kACTKF
3kBC462g4DwOqTxrCxb/8fiIzzn0tMKlV6i0qev2UGwYRrdJjAfF5pOhVMNqYwRX/4Jd0LY8NY7+
fj+kuXJlCtZl/Gy43+fgemRokeTjn/RYsmiF+ysTmzWUo+1GyV3DySBu4qOU0IcP3aC0HqXZBLXK
4rpvY6i3pkqBfwPmUPUaFRwIUVYAoG2TQ2ll1Sr2p9Sa0B+9x4eVatrL3aYdNG9UowSfyIh2xIhy
f+8D+jW/zhPtkNoQleERLTMQ5GtIqrf661ciDLzO/q0WCMk9Af9aW9Bl5tvdoB3V8ZXFDh87r03n
3nCIV/fx+W01Chm2Q+/gA6PR7G3u7I8zvfN+EVIWpQom+gc4rb2P+V6AV58XvRLliflGSPF0Vx3Y
gDccv15UIptWue7eC1hDGQ9/d7JX4L7R7WR3B/zrzXqZty8vNyGupKuyu1kUrHLVetDsxw+84hWm
63MPbdtni3wO9crh6fOgTpX4eJIUzmr8R9N5NiuqZWH4F1klGICv5GDG/IUyHEEQUYKIv36e3bem
emZuT5/bBmDvvda73vDB45DLO4Kt+BIkwqgnHIYSkl6H0P3gXjQccFAMKShSNpeOKDo73VJwrOfA
JMIm5oeJzNgBYAQ4mWuBdibA7pVihZ4YcO7NCsC8tpLE4SBmfN4mxj6bHdEwQHXDU5pwKY1nSp1U
jbsgs4TSNJ+kp13GznP85MFoKo6yU252pZMSHJchHQWMxwLLLPr6su3rt1azS2cAEyFhTsEtSfQb
yRpYZDEiNSD4VCwRxncpGjVM5VnihxcL57WNG+MhU/C4MAtrRvSr8Zqh2cNUepO6Zf+2fv0pR90Y
TUImznvYqr3tBfKzeg+EjTOIS7JTwaU+Ycp3hd1BbK6b0bIwRESzCcJkDaEdGJOxxL7/rtws0mcp
qWkrhrFigtFjrhAZMuBGEIr6mcViR/tDOptAYklaMyNJ2PjwhldoU9wGnEehXigV1U4Z9MmoZVOh
ki3pEBhOvR/A0QyokFSzi9oMHTM63vkFEGK07E1fXEPUaM7wvhr1vVKE/jj1tp30JzHPOYcWB953
+fenKDohX0IQlJzQeZcmVRGzOESwpbvCSysyO3XW8anJTstUo+msBua4BcMQlnF1uZNMw19d59uy
shpqdSZ00xEudcC639mHtrq5Fbc7r4htFqwOjz3kOlq8I+M6GFvKwMqEXEzx8ogYkeFKuYpotiH1
99skyIGS7Z8b/X0EQINdG1DvYFLNpjle8r/al4QZjxLCHgNZv2ZAU3jIFcEzn0My6tGgpG4eWWif
sYct3db4F+DxfjlPYHqrt37f7cZVV701w57J261i2GyDsNSm8XcOVbIzpqmnzPff0lRwy5TW52rW
bXmu6Yv4BebxEyESm2rzw15UyHYGmjsiu1EUIQMY35NKICV8hSOkfMCpIwwHYhmbqaLq7aZ5WE+h
I+tmMdMYep7+TfYJz/3PqtDIt+BxkaWEP5uJgEYOY6UaLLvHZLxsbhprC6kQDhFKkL7mEtxIxcwq
HeIfN31otTd1uk3hVQW8rRB9CJOkb5/rp8QThV4CCDu1O5k24zHPYq9VrUbQB3soL7lPv0uRbdls
ceiMhXowDePWem9injDM8n3GI2PW8/s1Qcz8MnEt+1G/tp4EBMamhFYfc1iIyNXfF9nhUDip8lfT
8IG3/6bA86h8WxK1FMcqiQ5QdzfSWcDvdCBgPqM5/wTolm1sXZmvJJwShTpJzYZ+cichRFWXP8FO
bFuXkMP+6r1RfuagcKuWSKlXy7+94ZOkdvPelLCu+GgYlJyhN0J/7uNEaEku21yXzaJh2IfhwruS
j8qGky//WbVq3+2LBcj3iK36bZWa3WULaehiqhlrk66dloVXP/cts4cRKWvfl0un2yHxwiCTRBOV
SUATG1+2pgYrqzcOfi6fB7yJaVYzHQsfnRFjKwDMDKhjw9glNiBny5lVy6Cis75qMYTi3VBu/oYu
X7sS96aPCRUKKaiGVjEyi+N92eAg1Dk/vHrH2AWq+ldd4ldFv/fyMb9LGW28oISbGYW78I0YCx+P
DI9e7PE4YQqrolaAdoXjT98GZN8yluJgu4GYi1NPem0quCPBB5bUy44w/YrMUELLxuDLbAuoHk7Z
mPcwpRdHlyBbyfLFGcG+RZZtFWSfRalazwRQvuCBA3iHIQw7snP4/WA4i8MUE+6GMXL71OMLkfd8
lI6UoFpdPJipN0wAqiFGi3eVKfH3DQ9FE0riKF58f86bOEXCkXpm3jMz8wmgsUwtjuYmO8R0k7WR
kTPDfkFMhN8xZ+Uo//3Vm5ZT2ORzGlrqfLmY3PdZxpw8NkqnYFW+fFJ6EDThlRjIXNBMn42MWfGz
32tm+eZgy2E7tsBGTmrtDWC1Pc0XUxDjxSvi6SsbCgjz7nGUC5dZfE7smnBuhGywy4lXZudxGnb9
p6cthK0nNvVsmHq1ePaNxsvv5hB5ZbXY1M7QLTmWB8joO5ej7WkYm9kMj4OdAIoXYj0xxyIj8X5k
qPuxPPv4axxkNJ/1PGdxjGMXh4mMRkIQHZm6PgBLodqDHiJtugd9spYXIsBhtSI04i/yRopOoiky
BSAP5kEL2sbW3jGeFRq7opz+bt8bIOItGZMaz0tOUg7MExnDL3LUJju5tAaIm0bOB4cM4QjVfUhF
XvqPH1DfyPhNKZdqEKbS0UbG6+Mt7/M2kN5GtE9gUWvGRtVfJyjSP+dFhV0G9M+KIOMzDaglCzdI
IBeR+sUUW+hIEZzWd3vFtMqRVg0QestCZbjtQIB8hGIXC8REAG9IyLxiY2bjYU1IeBthASDAc9E0
ekPrzYDPzVb56kEHCbUSGmr8tDheiJdgtsdowT22pxwBIKwCO2HyoprFasRgmkG9NShpmgbvqVS6
3252f4R7s4eXHwK2ETophoK9xZjGeQYGgOpsDR1QyCBRrby9Hg/4x6RHWQnMGqf91ZxXLYnA+ZB8
4jIg/M36ORrXkZ25IEe0qZTpxkU71ta31KlqBGbxJDmIln0VE7L+n08ETx8uk/R+wGkIJb3veQV5
GJ2OCqGL35Ts2rX5l+D2KMiFeRrABhbqlIXMnfxHDAAN7uWeVPiZMzyo18z4UOEw1KGbLWEoWFD2
hz2wR0SoGCzxM/iFwRvSEs9kn1OCUo/dDaAmz8zB7gHpH+7+X6tOCBbEe1+fr3/UsVwTByZmYa9S
ClQaHczYnkMvmZdnTkM2AySAP4hpPxMs5hUsoBSxygxfALpQ7zDS0N9HkHfySyIeFB7eVdSyx9VU
h+gaNzUzK3t4OqtjUuiMaGRGUCEHOrMO+Y9eTnJBKFaUGWspAfUy7DcOy8Zn/qUSBu1jsizhKAri
xP4Z0vxwjtF2iDl/2VhahHKgI0kNiiwpinzjpXASbZz+m5lNRYDWBq2RmPB55+NRawxcLKl9t5QA
+33nkJSWfWxtccMm9mo2fq6TfYSNnxCWKzuuEH+V3Z6vG/KOpHceuCKg+QTFLH6MDv5Ur+BNz62Q
mzLdd5B0Ofsf4eT6/g5TGdE+P5oreHQirwzO03QhHqk3asLWuAkn7hEfUQ9pbcIGA1BdZuOZfNlv
9E/idrsUQM++jzEdBrh+/C1p4lcpZgN3swjgat532vXhsIfifbusp0MgQjaJBGK8nljjM4UXrrbs
JdMAETZSAOoZaBENfnkQ9l2F2UnpK6rfsXnpnJvY+HytIWMKvaGcX9aLHnyBGdaXjojZIuv84RAR
nu0bbCTqKVbA8DfcQIVx8ID6e18dj9BNWm6lhlNM8K70TPLy2j5XMuKMDzFEA1PBgIYmnXbbKF/o
HaOzLE/fsxyDuBlru84Bq6Rs0pzy93Wo7JNFaz0UuE2VVQHSQ9m1ItU4apen5nwqr0GCBnsJYH3x
+jhFbReEQ8p6TLQEdMB0JWdYz0fN6sPEPHjNQU4NaVKdqFXryYBF8s8glninKnhOhUnC+4Yc26Uz
3mcE9gmTaVP62XVu9/aajJW/ka9ePzu5myU36WcPbyqV3t3IkH/8JvlKA7qmyEyv41u3VQlaQWp5
zWBDwLlm13pcB/vHgn9hjCk1SOBs6BfEjGMF3ffumOksPvh5gqEL+FU4Ux6F9afqFzgzqH4k++32
5WHJCt0Zw3XG91yOsaNdhh1DycihDmckD5CLgyh+4rMCtuklBU6A9JCfaqgN6E4hRfFptlJlZSce
1cRQlyk5kXYPClnpDZfFraMslfTP5V3q0QYWabC8hTQDQKzmC3H4iudu1evbIA3M9XgmlpxLxjJC
00QdBGTVkHEnnJ557hyMVcLC9EOWNcc8PYAoVtwY37XD07gRvKjaXAzUUZvmzB/Qzwl3Ist3Zx2R
fZjYMaSB/YRx1PEt6fALC8gwfc9wl0t4O/o1EwKXr5keuKaqI1Pqo19d8pTip+wt3XDztDbEPPoh
XC3ZPvgz/FcIXNBvwXIaCL42o/+BidueC0wJwV3fooZo3PFKgd12XYqvAquGsAk8RHGo5kkvUO0q
whj0Cjue0uooGG6Fi4U116klVPI+T/zasMQECjIua29kxrsikFfD2XUZGoXdzqWpar/4JBvwsaUZ
BNOjzcGSYEj8vSKe5KQTmhXk1eZe3Ugh4ZkbYTILe5uRjDk1eVHuy4P/4fpDCVpCrQhcmAygAkf+
VsdqNeHv7wM3NVzXCDcG3NHaCKNap3QxsCAAixfgeTYZHbXjB4oP2kwxjxQTST9k2rld7nl5K94K
opA6TYlLIS0+3EMZEfHz99N9dodM8WRDga5Hdas/yJPA7DxoLa5jzx3oMDP0fcs4Gl2gxacrkA+I
ILT81BEM6C7hh/A4EsDJ5EirPdPU3CCA5hoyklxtagiNgOTBRuyRtyAwKQdw1sowE5DFrDhinUId
tyCKvVe5i2Ky8KX1mDGIEIKlrAAVZ30yzuwGf8ujGDpR3ZhwElrhCS1hEVzMBrC3xJ0nzY1U++oG
NMf2Q3tpCso6n1ysMoQTY58miPAqjS20vQ32MlKadEH0gJDdF75wzRSfJvI1GsF/XxmMO9+sYZ+z
0YX4TQl7kLeOcnSZLSmAaLg4D4S3zV2Mv8/rgUlJIhD/NUNsaoy1YFujATmL4OIVOe+yzIgOTtKd
ijIhfgmpBwrHI2bWqAxtm9nFcMGhv8K3Wszy4BKCFkBOlFHlgTBq1p1JE+lhYo6F3SQho3RV4xGO
JZz214+gHgnLEQHiC2g/s8Rr5H//TK0QuQqg9beUHG1T4t6CjzxPDkCumK4B3phAX8L2qcDkA7O9
8QKXzaFDcQPfhZgSYC8aoDE2NYbwDXGepfNE/6qSrEGtMtgJM5w/xJVUEKA9xAbm08G/nuvdWpQv
EU7ziUv3qDFhh7gL2+pCRDiO1cZwq6H+YnTYToXqZf5gdn/iVhB3exnevmZ+6oWdX0Mapni1h4qY
clVWdBwJ+T0rSix/wUsT0gpuuQgFguNx4fjARYvxGu4WPDoviFxHbhY+APDEyJTxPvt9n6Ne5qQE
uPMwTnh69xOPEhPxNTdUUK4U/PeZYN4QzPzwamYs7NHt2ulC6N55ysR6ELYOZwgLsb4oiuCFWFp1
0QVyBNkSRxXuGYDr7PU1wzxBD7ivmpzoqPr6QAQ4veNzY52HFiN6TH+yKTwduC7OIUsYSJGxJYyC
jzHqIXgDoupF6YIHIAPtxTdC/lCJORBIIAMjN2ba/TnH3HphpAUZmSGwusVlGrpwEZSgapAxKOBf
VPQYt/PYPe1kvy64LJR6VP90mim9tMjQQOEyV0+Cj1Ac1+ckpcp8cm9jqwwQ64vB6ttDYW0fHAXv
Iqj79VZx+AlWDJvzGk7d6g9MUAhQcFNC+gcO8a/JQsC16lEi0DLkm58ObCBmNQp0G8K0YC6tYM0c
YktkbEt6/69+oTIv5x0lP1UFUBEXHXNrSD1rgvBWkQveqXTGCwQ3geI/WyHNET7osEzEbNeXpjOj
E6idbDe5PbsvkMbiWsK0VX/gFD8wYMbn5f5ttl/7xetIPuA/ctmtyKErC18TTLDqgD6nMfvp5s4K
vSiRBZQrhywcBTBSLEZNOv3YE+52zigfhPEfAwRGl8N6kT/enZkqeDTRJ/kGsx5mxNmmTR2EI+PW
6NGJtcuINqwWIsIESAfS3+DE0kIRnRygUmbBQ/GBKH54b1BZnRXc4QT4Uo3MyqlpCFi51nvatt5g
VwAR/H8UQKAjsI2wpM+F3X2Kgo79qg/e7vaH+pyi9ol/Hb9huZ15BSdX2TIeYFgUzu5RhZul05M9
Gl+maDqmrV5QtOM5P8+f/jlWjPP41H3N8fbrCaPydvMBiCgdwCgILeQrTKM1GdLsJgRpsQhY3Dg2
OoR0ezy0nbF4QX5FHfdVbZpTSI+RQirB1207In2eTx0vfOmMFVwaSC//gysoDYWQ4pE3hT6+Eh9G
sdPD927yyZhW8nj6fdJmfpCy6o+NXJwvLRgUYiU3p2MjWFGrticckPjPl1+iFRAmmkCQFM+xcf5e
z+/lz4W4yVQPw6TvstZFBDID27Yx6hvJ0Z2tJMZ4zoSjlJwCEcqWQNdVfZJu/do/9JkjVnuyXFeQ
/uDYQQtVGEOzz1wvffj4S4HHP39GGzvFCL6JhM1ztZfouBEx7GIqPF9MqAilduslTS2JiQnFtBk+
YiCXh0HQhVLYYfk1IC/aZZ8uLqOUVQI4R695XxbJMoh0+DYYVMFdw1c00uOXDps+iAB79Fl9esum
qqcPtxoy2btzRlOxSX8UVWdYhl4Q79BSfG2UeAg9zPYc/jKnr/NJ3vN6WWDTHFMGPqzmZYZPBgGI
BlKzHwxdequpfwKiiHrTSC+pDfT4MDB60Nu/GAD3P/rpgwcQo9gtQrGH3md/Xb561mFY6KduUupd
mJtkbjyXYY+ZDBksRjJFCQU1rmRYA0nlmgzpX4z+arwZMz1wVCvZNKTamcU5CETjR2Yro2j9eyFl
A1r1Hf8HlIIUNfSI5IM0kiWxPOGPE7NjvP6GO9ypvsyWKupD0kopU8q3XTUBuNjurfgUWyGXOOf6
hGEuYKN4viwL23WH54wGjuswflvDXT0tJB1lR2ZrhwQBHgyf0V8GA3PPhBvurI4xbKTot8cx3Azp
87kPQVgat2QZ23SH4e2xudugfLds3qHW08PXVA5ClisEEzpkvffwf9AWbrD107edXRKmHy8jJ/PN
BEUFRPbjsB98KZXJa3WjfTvpTJQnm/s83VRBb4Jaglij0ihTa3CVyfwBnSIHbmB2q3b5bax3Bzrv
8adtaaSTbcXIt1u9BXPJLsnhGW8q670l4cep3OSoHdixZkRKh49j5yZLgrjZ3rk4Ry7g61jY3+k7
zGXj6d+xIFkWxIc9ghyOEbNsOtbY4IpmT/vzpEmWJwoJWAecVQb6UxOPyB1itcNuSjwPJBT/FF/Z
9LzczMMfKjPuj1/Nx25S6k2iDzg5/loP0Ym/GWxT/a3ShNPQyucOxrJIdO4R+c4bInAj+NrQtgOr
Y9576r2Nk/4Z26wL3i+7lrNuovBobu93EwxumNuar/nVQmXocHoB4UHcjJyEAQGV6vX5NLW3IZvN
mpUXiX+OEyv/8G9Zd179bQxl88PvK7PAo+X6ogIhEPZptutmkR80iAg/m0WRL6QxvLYO8oX4Pyjg
niuemQSIb6Y8SZ+nUZIn0ukNdP/S84E5YO6w6CbarVqzyJIgB7U0GrBdVGvDoO3x1vpYtnJy7K12
3gMt2vCISqcYFHL71Yx2/XBVOxIWyZL1ghfKEadnqf47je3mbj7IEzNVjF2YqbpPEsMZ1oZ3W2Vw
zTaF2q42iPhK2XZwBwToZTQbIqDYVefRohVzqGaXzTUofK3+bYVMH9D7oU1eyyibxwOLFTLEyAsH
lxN3+l67fcRIJzas54/S0Hr3TjKWvXr7eett5cqqNxjv5YERDRG2xPgclsvHTKWD02tsAJHkaf9u
XwerjiO9xPP/e8MRfMme11u2+OTdeOnR2xgnJnyTlbad/WggIX0Ar/4nVj9JWA7on+MAQpZZtQ6P
G2Wkrmy5LTBSVpAe7CQ45dcWgPSQuO11A50PxUs/4Fosa+7T0+zh+S/2T/Ybm6gqTyU3vAtGnBrY
xrHpey+6aQRb19JdjCE7Q6IaoFhgqlntL+QW84tR3pQUgkav6O1vQ/RfwCpCgPhpTVky48Qa/dxk
rP9+c6230Iq/nFUo++yjzcM+RLgyxqvGtl7bEeKU0p5UbaDBYsMgyJIz0hD6JcMF1IzjectmSlz1
b/pUzHtiMijlB84uxjOkx5w4GxiTbmg9M1+bki04EXKkOqiDFWUJBgLkPH9XaAJ7W1YpVkrkVjLg
E7xHOo5G0LvgNvwV+x2i3xgxUwPv9TkKar3sTMBzRp9//2XtYKIAdYSuCaIVbN3J/TobACHoMt7P
HHGQL6BqFSZ0/BjQG4j4NpBdbJ2pyWNAQejal/FkN3BUXEo4Yq6HgX/AuO0CpyRvoectYhhpkctl
F2w2NZR8wSOV5xA44GLLwja/97LGBwrKDr4J5CniKfFP/3wnf+kZRP/lpJEhviQQniAjB5iKfXUg
c8rs6MrHIEkOQLURzgr36YKRzwV9OBK7SHW6Pbexv8eNao45pAuP0VprQBRK5VH5cSzTGo52a4ZL
dIrC8ZKP/B67DkQ7FF1yZ8MvF1OC380qeF4FdV6B305/yfBT9Uf7T2k+ZVMo10V2ioosHt+iTdyA
ZcSt+ZX0rTmlmwRqwfIAWubYrLAnyAlKiYNiVpKEjlqo9/ban9cbc0yXLvPounSz8vzghpaKxx/9
lE08FBj/EoERvTwQIiXv8imxSywxLhI/rM1e+G6hg75iZyBA0ycv8jb6kcWR6LR94I7PBdcbGqrO
ekvO0JEGBnwUzub3byrO6t7jHwQGpg9kFsrLltgKDx8UbzqqLJn1GFYYJIHgg/KoCFPXMolVs8Rj
XSXG+zbMQSd6IMOM0C2pI3jNBiGDTREhb8qeoBbpNZ8Nej62uxJAwodCHbOyPnWCyrC9t/+uBYiA
BIwPz0Q91/eAeTR1K0Eq/NlBkxjT95b9cmR1/PrZg31zw8KALBDm+R3ClOENGLAsl8fx7d13VRLb
zCi3jv2+F9WTIgrL+6qHIX2zUrNdDL0PTUyFSt7oQ8HL3BGeMHpUTt6JsSUiTpvcz7Fqazy3jKoZ
AZvJx3ri0WC8FdRv5m8xko0qdbXaCDAsOH4m9lkJBLE2CT/nF9UyuzA81Aw22gLBCPmsQ+3v3VKj
CHXheK3dl7WGCVm+f+IaSgMn3V6RVUaCLmPJX/uXukMO09R7vS+vn1eRpkW/kaeT57bp7Ed31J5X
NohcnrCBJKknIXO20i2A00ANv8/gza0u3bSKrU8n/NN+GM/xl0khZEvJKNh+KCvb4Cshk/qJucez
x3wz80ed+6lWd/mWdJaMEjf1322YgptEEAs1ocT/jpiSOlA6pGVR+Z/UbUdnqW3YZzZZG957xx4C
ZhXPMW7Kw/pFQD0DoxhnkNXinp18UcjyCh9C4UvjHq+Kt6eUEzWHaC7pyS0fnVVl/suv/YFZ9tdZ
syz7zphk0nzxlb0OJsPj9Ptajw/ON+q0n4PWSxQKbzfvOUXj9cNh9U/GnEME6GPsUE9HQ9ko5fmP
rLLxGJU1NeFiVIGlp+fXB6mwAMNnMoYpPc/5yV6fqNPqUGirZ29/6fU30SQZOh1Ew6dfD+nYxCZb
zQqNLpnKjEIK2w412UostydSiHeOF9P9kmXncjBPv5f+FxnTx5WGxw8u7Y39zaYIjOrC/w6n8VRF
gpVcRt2q+KzLFIcXMbWqvo5UMypL5nft9iGSMM29RzYdmy3wkvG+O6NXGPe8AaRyQwO/voyOO+Zm
YFqg0ABOi3RVeZQ7mxFFcWf4DIBvmS3XUIxcsn+K3ajVBz23g9TVmDcmIbUxZmSSYD7wgBx6pLJr
MiP8ynZFXKtZ/v3oA76Gn1q3SHQWjIG/m42K0kIEETLt1CMLv5tlvzPI2a4yd9yROspDF746pOJu
kk7GkHu8/nKIoNCHqNIaT2rpLF1G8FL6DPXlET5+9rvw+4r+E3LMcWdmIFUEBVvfnicDqzyol58T
ZS3KYsmu2MwO5PpdFP7o0erLpXZYmip7WgV22p+hSF4RqcgNgsCFrPOa/NHBOAJu5/mI+1gq2KPo
+u3xE6bvhkp/Ds9pNVgMvP5sbI28Rm8lq3I/pC7ADTGiFaMiXp00Q4flvGBUsymhnpwTDCbApZ3l
QN8Ol61R+ewRQTQTdF+yU4RNMXYW7lLzlor5mHIofg2XzMswhUYBcIXzdL6sX+JaU8EhB4K9IaTj
w93LGGWmKlvN3A9rRo4m4opNYZ+QCz4IFnDgUAgqA00XbyX93cKHs7wygqus/VAxc4UhP7aWd3cO
iFD9zYFx88KS8MIxNMLcgG2VS21qEgMDI+asJ9cxYfKkdYv27mX6F2edlnYusf7NGEztmn7QGVb+
tgONIZwNqhe6uBmxntc+ukUw68pI02DEqUu2ZMTBrWwbhdZ1COXCG2om/hYZLBJlMuZo+1CeDSBp
8sxNY4gWEqBOENK5sIMiiQ/bAD8NfL7NAY7K6YyWcRe/rIBnVHnpy2YX3kIE0e6nNcRTDc9VtHqa
F5HdmFEiSYjc69ZAyyLv+lyku61w5Q2YWA+mKLecd+IDUzzTAzX090Pbb9cnVZi1+QPLoNa+SSmv
R08KbD60B4Y/0ozUohtmvtIGLAtjZJwoinOv52yA2WGW0M6yizGiIAvzOc3pH58ifpfQUlrfygfH
F5LR+wrQM/GYgTDTJP2sOQ6tO0qN++o+6/yvfaxmPZuuD6/8nHZ1ZBDAshARtLh44JAwe9ubW29B
s0p7WDzMbQUblatD6VIZ97AuWPCOP8sWlCzdJHU/M5h2Qdg/c+XEo5tO6X7TPx7GPAjQax7Rd+rr
CtOeoTU/7p/edDDfc6cSI6DagLVpHmF23eFFfVzi0BcKSmKE9Qz81y+yhtbKBZSXMoB1ua1NLKVe
k+caC7DaNGVm+5yYzLR6B+EXyox+FV15ANcXmITxVd7HXt9LzyOs6R4AEicrZOSDT8fLui4hrSRW
z3vXunBeYJeiB4W0YmWesMjTCMAzd5CIff9h3cA98HhhtXFcO7DVcyref9lgeI9eQNd/1LYK0Q6n
kBmr2ZyTv8f0BuhgfJ2ZPxFIj9BEsQBNX+AvnS7/zF7LYzgm95wak5MXKgrqNMHGJz31tZj3p5hb
YYYxRMTTd4QTRm/6Ac8/ZmgUxrFz8vvrTq8yMbR6ONex2F+sMRfj/JwK/IjH6uWG/R0//XOBWPiN
2MW+c1ZgOLrgnztAudOHw0tdJkboCk9iYWd78bzmdMmH6CKkm5jafoxWOOx99QyC4KZKyNwbgyAa
IL0itPsf00QkeTjiIaIXQYu28uyh5dE+MNb45zr9m8wxBqC+BseznHwyxBkG+J0aGg0L43cqLxD/
yfHupvj0tYDoULxA9ACfVF0D5dH/RrNF3Zli/MFDJkpqLMdWMhqSA6RdhiSA71RDMHMjMp+Elcpu
tPyJUZm+1hmIEKD3lwIU09baVPlzDekXelAMPv9Bpj9QalpVVANqeAA5nsVGe/Vx9YjXgM7C6PuL
fEO2T36831gKDfGiJGgoKBi08ojEYEJvfIUuuhCWHgWqqr7xTh+IwVG7YR5C+XZHcq25MCByi29H
FKfAMVcLdTI05RBYkKs91HS4RrRGOySasbERHWiC3A25gLX4+AQ/FU71t9IAiwhRWeHG8mUDAE2m
QUVwgwWdJQUQ/HYA+84ogCVEGpVwdMbEHc498jhBBsKtmulJZyZjXz5oeLXgYDOlZ0TgMTRV4iDA
pm+xcHpqbcBnncuoziEobWUee8S8Q7tYV6gthXE6pYmfYkIjePZC1IL9Lmx8fYeHfjhR5z//gvCH
HBqOnYvQ8zLX/SHffe+1aWurmv44fazdgrt2pYeGyb8gBJF27BlkNHTAeBcFVlW+GR9SW+gtgJoD
D2WJ05sO5wvhEbdgXdnxwt8ky97iZVSL0eZk4cXxTzTx3t9xnIGfg0RExAiIwDDJRYvG0JvGNIfm
gJE2Mi+hJFBpvRhRYHWv0JaOrEV3ufyJ50WY7SvG5BAvNIxPSAHZ7US4BG42IwJeuaA9BjrpXDpD
ODFXfxcIwQNggd8qmqBgWs/R1aBcRRq6uCxEztPdWpGUg3RAOLpnRrdYjJzvTfi4oJBBCR5UgbKG
O4II058RBSNeTmDJKRJ+ptWRmMlgZC90SAfULOhxcKiqXVpWsG7Ad65UycqZD8F4V38dQhb8feMF
Tkg4y8DMBKuLjRwHF+ygdDxB+pMviGaPdASgn2Ix5kEuKdh0N5TNH2Ab7p4bMd5FRsMz+fCbeQid
yG+9dl6F5RTEjlOeh3DTW4DaAZf5bfByCvvF0dt3vxuATju2E//pvGgW9edfFqZoYApzNmOLJbFo
RHX5EpKSAxZdbs/DHsfanLCc+rBxCztPtLtsgSo2qCKV4U5s+GDRkZUALoAXmJ17AEqsWkW435+e
sxEUC2vkHECQjE1mpsdE92cpw3IwmQdPFqjAzFmJ1c5uris/oCbJwKzvwvknTfmSdBTss5S8c8va
qK5RTYTxCo2wZT1OiMPS7etGSc9T/XQXux2P/vxjQa60RtwrFq74FuabQxNezrpdY4E0FRew5N36
Nl+LqA7xVU6AT5Aq4YHAtOcmo0FGasIoGZnLWmLYWTFuZJYoHB9YpnjXI2e3SAt1LtjXegOfVk2v
4QU8tp1dTbganGGyHc1rot9E7Bcd1QCrfgkRrvCAABliSYN5AXkOLNZx808zjaJ5GLxA+W6dfuUM
Mcb4ATV6ADODUYVJHco15MPzKJYncSX+JY0sRALOAvcxYu8Wi93E8Oujz2gY5pe/o8V+YKOUEH+4
LvCtzT3kAZwP8EbFlK66diZ4h0jOo1/FXQidNZK7O/mPDZ5ASPF1yK+8qSBSdfpp0zGXMWg6kYtw
3T6nO8se3e9nKiA50tgAAfQSiyB5l9dC3vAgK5T62iMLwN8wuRnjPjU+jxkrTqMQZn9jRJe75j2K
gE0r3eXtrvcwP5HlyFhbEUaUfawiJfZK0XgCswnqP6GIyoSU5v33IuvAYp4ZiaijP3aPBchORewp
7IZvteIMHGPNdEeLjqmqmDU8l2M+7tBmMZ8IfhOxpf3OVrCIsUfLqvJpEgFWNLMlfCwyBpERt259
7v2jW0bXNxpT1gusgEzIvl63Dswpefh9zEIb8CMt8w9quEN6wY4J/bHFSXjQ94dYdgnC4wd5Ni2x
dLynltj5Z8XXeYKCsa9qJ0eIFcVnhRIO9smm8rO4JYeC/+aeqveZh/aIJC/wKyS1DQrtkNgnL1uu
10NrmgLy7/MKrto8cz3GxynhhIXx2eWwxbAKlWaXam9xS8E0mUQB39JagPrjf7aOaieVgetqGv+F
tFogqHxP16PgLJ8UO9oO3HPcmcBpRoZ9XCByySXkht/Vl5C4sVX7TrrdHT6ozLWcwav+oONev958
v9XzGUx4VMbz58niHIe6Ez6NVpcOW4Lbte/ixxyAk4UZzaYqvOgFXR7hLGxphjnod82stTXnjdIy
38DjD7+sm+B+hNQhFaQaf+ogwkqDvRtj2TuMEoyRCZBmaRJIl0OjFGIdELzxFuJXs/2RKX3fVqX9
kCefyvqYkGQRXuwh//TQWf1zGlX2iiZQKcQSmp/3nQQDGOalOBjG4a2chkYXblQqCmJkyr71dULa
BGZjwS+EiErysVK6jZX1vQZHQETcKqLfWqayxjO3uD3x9qwU/VHY41my0VqaBoDt1MJscMN1Gxgg
Ri0PAw2gEcbmkkZT8MK+l/1T1lUYzPow86K+R62Yg5bls5+QiKZea2xLu7CoJ5Br2dVOUqxksBuZ
AFjb6A+e1XykbL61E8Dk0RPOlRs9td1RNcCEotVVDQ0fWZDDkbBX/e5/qqekk48J3peWhFFXW/yY
IerA6xSZ7ccRbC+wir8ILwEYbHTKdO4j0I/I+Edlo7UY4PpmMtV0/cFXLLueYK8xzZvHds9c5udt
fdjL7HN+orgq2nYs8MBVRYrS8fyZr9d3fIotYkD+kVUro0SkIhyLIBWAFnY0/x1OxJKnTa7qTFvz
vviwtpjSKPPeXH4thFwbW1baEtkBQ/0fS+e2pCqaROEnMkJAVG45g4iIeLwx1K2IZ1AUffr5snqi
Z6Kru2tXKcKfmSvX4WsBA7YtJpXyMGP27QyBCkqg9CVe/mfnpwwKfXgcVrRcetizvzQfgwcunMBU
AX3r09GIw3g6t9zTawXZGnM7L13yyc+bY4aaDF7T277GQh8E7zynTQSdRYtgfaBJJm5pcBmhO1nd
P0GJaJz8tasV0Hjm8O25V4ef9L6Dbh2d/aqwnynpL5wf75DsRTz06U3Bn4rxrfRPCI2Y/rCVUOhc
cSMQG5g2LC0DVlc31CA9rv/SyiXYvGNx6/O9Io5xoS0MG/YuClz7HuIlIZU8ceLP2MIDEyBhcAEj
vcpm+RzVJgtenE0gLv4bfwY5TFggj8r9Y29x1+Gfgt9Mx7kjMpbuZlJP37Cjh9pcDKR+W8LqkGhA
izG7bCMgbABm8YZzh52/sFlL/IY5lgboYNd4DL4gpuzpqFMyc9qBmIqwHKDeCpOGz8oJ9g2GILWL
OB6bUIMQOJ6UgCIlgc3r0Xry+1Ln2DVQUlYP5vj43adN6KmUuqfdJvWT5cA1OGcAD8wOxT+D77fi
TQvDO6BeClwujdJmw6YoqensAgL90NCtJ/MXXWHDpRJZz8nmvaaG5c2pq8jQdU8L58k8zcGuzS+o
3G5ROzyR78jugWpjpns4rb5m7o4H3IoidKIpLBCZtWF/HC04FUSDv0ZHkqBQHfLBV8G77/+iFilK
XWtLn8HZg/lUFWBKwF4BODPIxP6WY8BTV+Dm6MElK/fsdOBWwbTCvJZQEa73iiK+ZOE2hwLCJIIc
ig+EUkEeocxWSdLDnZ4StkaEXzJeGyuREl8XYvjA+cOZxALmNnriD6ZFKUnaGyoE1Z1tLsjVAKYp
HdSaFmxJWNbaemKk6E832HmcA5XRIoYK7ZYRa0G8aHgQ2UvgrMKcywrEzKTD5y/ucdksETmH4zh7
a7ueylSh+Rfe0MfrWLfslCAowXLhY/WiO6ZrwqlVsVMC+TupOK/pu0vQ9S6BbBdyMtm4WpGyO88u
Af/5ySEerfk5qlNNnuJLzgmPqDdb89sU+x5S2sLW7pJI+MqNh0QbqELzOblQgrhSS42U6+Jskrb+
3IvLTkuyCbCwW9zW0A5ZpEWSAPR3ixgpDyp2B1z7BGKWvyfETiJBcsI3lZUIt2kIl0sU4Zj8ihsb
ixRejhzHtdP8/8krHdw+BuAxIKeVa/hHT3mY9t+ZXSClgLPk9wDPIJibz/Bhl4Nuqiz7Fie/33XW
1g1tfzuaTm9j0eh8mRQ+pv8Prh7PNqQ8wxXbI6HRwQwkVOE+e0QSBdyiRHaXj63OYgyuYs9KxVYE
Nw7xb4eZiEu4EfcBFzCuQnqLh2KoxWditpS5Bukr28KpIzXvio1YNRGi02/Lh2gf+b5Wmp3Dxkxx
BhFoRbG3o58PE5O15q7GAebn7XKQAy5Hzi+T+iL5xGRab5UtakQJHjBwiJAZAW479m9ZD72E0Dpd
Kdm4Gyn8WTklIIli3srJQSuFIkYM5hCkEPMwZGEzlEAhtvnDnOw0CG7+a4IfVOncJprfI51lX+F2
18eNhzID0XovByb8QRK8/jJvt/KAXVdFGOx3Py7OX/7btBeTch7yeqCcW8gdUEdB1Nur/9J7B2aO
lVbb9DoMMt3vDUbsN4E8So+H/2TizxbsVahBDKj9BGcnQsaZHyMjTGjpxFKbQAR/W6dP3gpRmRdy
KsXLF62+/DOAKh0nhNFh0NHMYp8SAbUznckEcJiHs789L6axfmAqBcv4iqm+uWx5yzmu0KzhxD6E
JWNwea3NBHgDp1fCBR75ULvSfPbJruHkiD4LLEFMLYRx9cOcGW7FWbVfGF/KqXLOIAdc0mvGcAPs
KJ6s1www1P45eCEnbWYGlv1WHMKlCau0ia/2bYzVMTM0rugzwWaP4wvepacOEjsT1LSVWXDWfzOU
e2+LKbQ/Eg64CYjimeSMbhAT+Hf7PpIZVjnZevL0y22fHty+rN5pOXl4k5uD1Gyq+u35jd1z2o21
5DpvFZ54PKLPxa+ymz6FWY0vDKw0ZMpo+1Cn1349L0Ztvxp+/ZeFSIyBATcFjg7R1eNTq4U4huA4
a58Ki3oBMqn6qlmPSugwzYqYF++8eHl9n8HbLSnUJq6oE3X+mPqf0bSen/ANfg4Y134WUyWyFFuz
8I8V841XDK0I51nV3HRcaL4LJ0YcRwNsM4yGwMwXhqrzQvUxhuLcwPYCVonFsZMAA2GhjVmTYu3M
lLvivicwk3jWxpd7cbsVJ6Bn3OVM5W7CZyv39tgfINTc0yBDRMULEQRYfMzuPNAolp64KHYTCSxA
JnIyL1tcgkxCzNb/CDTElO9fPjwJdU+cdxru20ebABigqgb/i6AVo6b1Qa94ssmsM48AaiSHMjSL
2F7aBerSZfSY8Lg+kq0YosmC/C+llqYBhy0BDCWTLMfNDbGuzZmQ8NETsjaSIRkMTM2S5OO23Qtk
nOznbD7wPwDN2H4dB2vGGIAsnMzwyMF/5QvIjxUvnqiOA0oIU8/WnLbLnMp4TA8LlLgGvzlRxFD5
JJPvf/8AK8DvD6YhWQZZe1qjmoJXjknf6e1Wkl21Ztb1my2aPEv7o/7+l+7Ltg6iCSP5nHjcK8o4
cVHH7WDaGR03YHK8xK7LwvXiqEzBZfbM8Ndezi8zfLXABd4ccfgVSlKz+IzkezVpySELqZJcQkGq
o2gPg4PNs+zuPzTsaMvzyb9ext97ywECiSE9+lDSRqQ1OP7TmSDxbs/4HBq0ahdOE7pAvHoefH1f
KXB/snrWOZxT9H2ti7i65unbfs6uGxSdozw+QbQh960NgkepEA9UWdW/+CVi+xm9XdluyO9qZGpC
F65Sr7cMon/1+2huie3Z1qDnEqf8y0TVJNabZdilV13J8kPUOU206obS7v/V5tUte2QtREAowcJ1
CGDbG+DYyZ5dRcHTnnEBlz13qw9A8J4p3bww4zphIYIGeikqAAMvKbCp5xWC8aNJpFIIzaRzwiWm
mgN/OywYLlZngg/EzV+7YiaJvQslnFWcWBeDG8FSArTziXaEzQrMCbNAFjm4eixZLdOKNZRQFAyq
NHyPyn6TvdDG7yQWk1kxle1OZ9jNtQ9c1PuG1aiUeNrD0RaHBrdOa+8z/AzlkwFL+3GEWTdIE9bj
HmJdeZwTgdbGdKYj0ljQ25s5rcJQcWI87nQHJIT3au8/H7ixMD+z3HsTxaHF3WXFE9JBfkuR6HTs
Nv9Dr9EKYHuBr9Zu9+SUkEVbHg+xbAGu6MOlVNOH2PsHWtW0l77Bqks43L3tKMVaQ9YD6EtHAVZ/
1RziN1MSpwtMbPpAiT7Iw6zXRpk532sdIrrVf92uI6EPgKj4TQim9rradYRxp/lmkfUSdI1LaEEo
c667KZQ/qHfalZ7QPf/cuIv0DFZdmwIWHlhWP9B4sjnBdZ2t4ToufzafXE8Kxs0qJxfnmfjTabx0
BIRhJ5Hyd1HhHDfHGCSrceDlgpKdF7Sy4WTKaf4MmNhFo1z4FdhbIcmc2geHCwlGP25OM5ApweSw
oWbL0sHqB99zpQclOA4dkM0PlnwiPX347YkOGFqAotU2w8iVNDUWBtj9cE7pQK7L7wlHjcq/zFW4
WS9zPr8GZCbDVOW8AX0dFdBc1YGsJKdyiv0sLwK/VpM+2B0sNKwwcLbYdRf8n6/O/5cXfUfPRQd+
WGcE6In8aMxqomODA2GJsi+6nKlGWg70xAgEYblvr3NJpTgFJybY3+4RwbAfEVGUQx3qKWyefgzS
iktaiD7C3JF4G7bpswqGmsXGfTHjwIH/4xKZiKcWUn5GZGe7lS4YXcR5Jl7JbcrrZ4yqC3a2zW79
ZI2ZGtfDvlcRtWWtx/8JN/oI6/B8cPmBXQ/TWhRAI7jh7hbtB5lTF5p8vlmClzHbeiXF4Iku2SzD
h/u6DVcvFK7wQAdYMfaTd1J2Ji0Zaq5IGLwA6YnXZmd5sn9bkS4oYgnBNgdzLgjlSJxw8T2zyk+H
n6f7uQLY3uMVTU2GkjZTaCal5MFDw3aTIflBQVSpmoBMczn6ycdjTpYVTjOvxYuBUBriP2D1MzV3
rXdyT2lCX+giqFx98sLWNY8A/qUtBl7WKeYZyhabzV/AJzZnK3mSBAqc1qOHk3gPxZHAhCimrdpQ
m+XUOmPUvpMS+xrkDi4Xo2FTmEyVeaovZHA++3SyZraeQZ0jWedGIUfYJa7K1XLVP+jw0HerLQPl
nGVcOuqHb1ro3Wr4SmTcKCGJvEnZ1lwt2gZEQUCW50phCAzdGpEAwoc5vDl9kF2H0ldLH08MCN3z
byBc+h6QH8uwCz4056BrFlfrNkMun2D/iQccMzHPl1lNFPME555Pg08Lg2s69coeMSFQYhChiZbk
krR2/At/G4gAmuJJ02BzwrwkseTo7uHP/MWxZHokREBUKcz6OCmlOMWJs5Vj7nEW3Mmpz74WaMNC
9leyuXWCGirDNCvO8uPYhOxHNWdaHsL0sd+jF3tV68wqgcMMwoEMD7xsNNK8dpMFVOGUw5rN1JhG
ZMW7UfffjvmDHYuu12F/iMT9yP2A10ABtU9VJwWclMoqJaAN0YXdijOFxkmaLRZCGEu9B0+dlQkS
oQkBqXLHwY3yM7adiCCCL/WOY/4frEt2gjy+INpA8HHLSRKmRSsuazN2qlkNpe7wRK9uS05n5g7P
XXP4QHwnLAJ5SN3A25Mh1Vvt6CL4FvcduBzpaR5eRm2OqZQ+jLNXpXYtFIMBkzWvHA2P2novqGWN
S8a58bbOuBxQxRZ5qrl1XMc8oD2cJx1kQIlcoh8rKrni5zAfu9k9hKCZtpe8lYS2Bbv7FF5TG2pE
hYjj2os+TMEtk8Fy38zlY5StHwbNaPP8Pe9dObqtInuyQH2bj3kbT+dO8LiBEvXf2AAoc1KgDFIW
TFZn/0lGskw9DdC08FmqSAaDNtNU6+Z3E1K9WPyRZorXdTNgj6wpFPC6ZVZrvJ73TYpvq8ZqBCIz
SS0wn3sn7qQ7zkOIveTQr3cdE15urDivdLrkxj4nsrQwnLDNpuhHJaFYHB608ZuKlE+IA/2nRRKM
dQTWga+NCoDSjD1WK7lD4N/F96RK4xvV5G+9Qnc6fx0t75fuOsKDhcBLd5TlY9CkN0HEzIJMjvXN
TTvqhHfHJSuBIm0eTTFmapG3hVrsHF7cPsIKU9uytbwCnn3ZWbGppaU5VwGj3GUjyzHj7LMssH94
J9+c6mluljpZ3x0+QKvPOlF4XZCqq3hTR0YP47DlepHjBFJmdcSMRwqzx5WJnIq8lc2VqYWxp8ZX
htFPOazJTa+w9RWd8PqHzeqkO/cP0M97waDSqABQWSpryl49gR/MRg9/hZ7mcc45EZdSdbWQLv04
o54me4+bQKbg12B/b9Gf7YlhRB40KD2g0YzbggdfvKErkYHm5EmfOOHxynnNr0O2Abbm9w/oxAv/
l13xn+cUBmqW4eLkYqNGQpzcOI1Jk+RxlXc/73XyabcgF55PDiKyLkZoobyWP8oIGLXXbPiw+y2b
LVhEY0j7k50bE2MiqryN5ytmQEGwXnaWNa6XJocBDutUKp4t4Vpx5q3N1TVuW0ctQkP7ses6/ZQz
5Q+z0wpzdX7R7AAQaguspswBcPvtQ84DAX7HCINHOkfQips7SoP0u+QIbP6qT7al/HF4r0bNv1ET
/SQPrjA/Pbv7NYejMn2P+jNgLuvJ/Xb2PzM4smxFOGnPg96gP+PhP6teeZF/AaG5HH/j/t2iMt4V
vyduDVegEsY9IOeIO+Xt8DwAACCNyrEOKANIfC3MNpmDAbEeG5DTypq04EsxxIZFEodGaU6d5RIu
eNLUbsq11gnVgOw6b63mQsrG1bgFjy3G6dPb7dKAKNsJmkoqzpbDoUdfniStKX4Y1HUcu59DyumH
yRYW5Ik0FJMfBYafPO2zz54NFyVMbNyGhgIO85qajsXzH8h/inTyCwkI37VR0QOvldCE6XdaIyym
HszIDxH6r3oFyKpQpxcf0DFINxL1AP9YdkHlzSuv9gVukFzR1kJ7h3BzQM0QjB6eV3v4tTqiDGJj
8XOL9AnogYg2RprGYgMZ8yUxzM4BhFdeaBsGHUuVyRfr9+hlK7y0h3RGJdo4lXxyBxUhN1KIUZ2K
J8Yu53RdvFs5Yn2rw7r3Yjdfp/MZtK7sGSOFN/INWHDB9KfJvgY7HVjYVEdzIoRQypgbo45icpzy
B08tW2bCnRqOu7i4gtSsj7SyHAJrtDWodlJk/QsiSH0CUV8Db0f61vuRLPUr6IM01TvWUZw8gHtQ
e73T1/yhskfFEYOdx8ZYmmTOKyAl4zpg4ML/DuUsYDuHkClOwDy43trl68PyGXEcLpEoml3NOsae
Q6ZqKhmzFBAmDllBMO6tvbJLrJ8ZyBISBIo3ZaYAsA6ZsWDlFOtxsM0HtJ984uKtflzC8aaTML/x
iM9gy6aFeCuZdulX2ib1H+RN2p6O+I7dkKBwtehIcBjTacpMEbuXHLR8aKAUXTO/H3hwuvSCIO/r
96b14W/XJ0h/9jVi9TZY/4Kmw0BXxMDI/Fgmj8IeScQ8ZGCh+JHx0XGNCS5zPICwfszvAfzx/v0b
Agnr7lrgnyw+dNz4b9vdw9/pAO7DG1zWiIBn9ro1iQjsRUhup3/4tIhLxWBjuaPTX8OcZAEludV8
GNDiMAEUx99fP26tllfDe20a1iLKZloR8sYyI6bN9Ap2OyNJSBN87jigdoWiz4JUeDCiTgWxwLB9
v7JkLxw50xCLqT1cjpuz2bB1Bs7PeHit6rAe8bMRizndxdLZ40/kBCIFbeeczk9gTdqvFZ7X6hiN
Lauz52DQFS+D0nR7vpu20vQ2X//bq2hT0M8fJ3yumi+ZIzc6WBNkKBWlx8sHAM0Ve8+x1/iYphFk
Yek06F63sN/WCUxw+Z617fu/L8bI8NOdPglSVtW1INLWLTh+rI0Va6JS4L4ZL/hUJmzQ7RpH0XhZ
dLiBeXKOKeaB9mmwYdf6s3peXB164zYhhXgrEjsFUwKBNxFYCoMXvMPdjoaEOzQ7D2ovve/RBVsj
w22NCD1xmQRI3dPs4QI65N3Hz6OXfAeX6b9Bi4aK9owAJ44PLbrZGVMF0K10nbcJZ+8IZW9jI5dY
YztsvaPcN/DOwWvP2gKqI4v5SvFKg+sYF+/CB+cgSgCpvuDeUFfHSOT/BiwSSCCVjvAuwAHviM/I
QPpXXmPzj4hFOIXsdk2U3AwMkKeWNEZ7sH3iOq9izkjPe/yLGLCbOSAgnSpT/sX+7J9DuHtUOJc6
hJbWKmSXTm09h3cAuzW+rkuHPpxEJxRMT/Q1roNgRoyI+T7ewAOJH39h48YaiflI1vS02ufBanVK
ZCe0aFqutuuZOe5QXPOdjk0Y4yOWOMhfWVX3Sl8yTtCVymKHFfqd1ZLVxQqLhek7OC7/0oI064MB
uLky2DYzhosDDlNtfwys1CC3x/k6TUpxiErbJ6+Nm1RudoGc2YWVvM51AtGBxI8zZud8sAx8zET5
MOkz9kD4vLvcq7beM29wgEbcAyOXMs/4yMqNeTtnKaDPr85psc6tH62ghkE1IEqHPL8O1EJWtPfG
V3T/u8+KFbtXLh8ugxBlcdFe3Yf8iGLPC4IHB1cSWzqmARJIfz6wSo6DH3bljJxYyH6ZJ+kD2Mpt
mYc0npiMhZ5C6Ty6KoxjIiyCYxsHQsswLGYSLjtHCfIAWFNOHYGVwt4nFS8uTvF3eYPYy8kiVgCg
sLheHblQcEh45uaKzLsy8UINJREb9gGvtBWnXscmNgTuj3H462kdg/VOdprdZvN6ASUFyZpT0dT+
zfUoBTGEIUP0CJZs4X35cz8UxBFxqwQjG+ZC9d67BatkYDFJqTjSgXwbILwfBzIT7Jbrwq0fsDRJ
02KVBsxSXYguugK+jPlFm0uPrh58toSu3J99C2t02eFiy4OlbO+MnPQWJa4NbzoySxMn8jQFEQNG
mWMtTvvZn1zIF+ELLhWGX1Zrg2shc9PPZ/QFfebXbE9bpl0gwTn81ZQWULESWSABBgy+zP/KQLaV
HWf75fxCWccZAQ7D7CebGevZ8j8noIBf7M2NcXdEyAHLBFYxmLoiTkwlcPOJQQgsRT7ztIuZuDgf
OKDUyy+hcrJ9ieqF0TjzX0jIIpUawJNILrM1Jomseroh44l15agj384JEa92cCvyH40NK5I2++nM
lxUrieCzeB1UfORJDLz0WG7Lzd/Mr7TZ1Mc/6zKilY+suHuQqkizsxylMadLBS6PglJEO1j6bPon
xBYefXcAoP635cVKficwOmEUkzC+8sXdhiF7g93XY1q02HicX/6St3E7kONG9ybNzVw1UNs9GERu
V5MlseOdFfva9ZPqSzoNrWQlfLG7LdkhJct42hDjN90RlDiO+KNUIqfVyC4AftZpDoDyi2F/sgtp
uxocwKWDzzxU0j0rOqzsLF3Ywsq4+AzOL0+/JeozhED8guFVPp1uy1Uf48t1r3hnOvCun38x9aj7
iGatgpcJY/xiH3kaf0Pw4tbs+bFUPN7JpeNOf9Z+ul/LduVNRghwKjALCP4R/gBhi8zrBmeh4Dc9
F/d4w2Ft/z3Qh7eHmHQEJt3s/I3UFBOPpFcOdmc+XnWhHD52dXOs2Chgh/ZtrQ9gyTTFsHXoxggh
XtgoyoVmDdRBu68MNYzvgROYli4uLorcoCYgRGXRR7foMTDyx/ddsSLN67ND2ufTv5mFZCXht514
F/Da2UQybsrOlyOKKSAfwlurDFsDffB3QNTtYP62ot44+tH6mu+LnXw53HEKv8zJXy3spAgqR60J
N0GcBZ2Lb3pd2IbDVBY+aBLBM2joJbRT0F7ACgPqupsOHetttvxwM0OHNbizu5M5x9cOsBpggMp8
gT5Kk5kI7ZdBK+DriN0j3Wk7YoNyDeo182VUN4O/b/smHtECJ5nlSJc1ZhteSbaEysd7+s05AILT
ts/YHoHI+vy8xiyxfEneD4v7rDee8yehobS5U5PPDmyYQEdU4QgrFAv5P7D5UJ0X7km3H0M0AybK
Y5UnjxJ4YVqykQPPH7xbRKJmd/ErhcVl0JP/o+fFf6F3ONJLeyosezxtC5NRHb0pBO63udSQ2ZHf
Rkct0gXjY4Mn02hj4DDsT85Hu7pK/7ZRbQuOHPzgwQTbOzToXwjIOBjsP+b3bnfW1oGlo/XdWtP6
H+TiOumr5rRO8gV2ndZp3LKvo4NBr2xO3hh3432ABxh+eLAH9MnDpmt/QwZ7hkMYbCPZ+AAPMS6a
TzB0ogg/bQsfA1EsfJi23CbgvynB0RJY6B5uG0rzqoeti7nQR33oYaINZ0d05CAGNiS3Ulv+01jQ
B4T0Hse0axeO1EtydDrIs3BY95r9yWkPDnhsQBTr4OgQVuPNK16TllBYucwvXRGha9wUaDpSuJml
9etby2az3hlfODw0wYAcSAt/NK99dzL5d9ofTuFnjjirtzwH+HoingZryik10FqCHyyke3xawp9b
Mw7qMsDjWV2Bfm04N0R3OlQEWEWccHPyJ1P7z37+GOy8KtBzr7FbR1sMlLuYF6XPFNicYG66ivvZ
uef4bYhlCnUafJECCyaq0Ct2u5a2Fcd8MlbOFuX9ju87LRitr5CXrxHD0vL8T8xaDW95jLkrAXTY
oCNhGYdTh0UFN0OMMUFl3rPIGL8ron/apa3BC6eCEK0GdjVMec0KFGsHQRDXhocQtFK39hV6NeA5
yqqlUXmEUBDwYeKxRBoRiCYoJa+sIo3FRe7BPkiIIGdss0BHPQJ0PybNMH0dXVzzJ4emYm+3XRRP
NMK0eqyYj32MPpzP26FXzjIic+q097a2Pfc9+Q2Cxg/2tCr7PZlnJs5R+0yd9rbC4PhlEoywe7qe
A8QbW9POIITB7DjJozJ38eMSRmDj3ySlI0rPqwKRvX1UzG0Lnh1QEdNCRtgTS4sZBmmHAb4lf/l0
PQYNGrd3dvWz0iOuOxsxki36Q76zNdLAUGUWN+ip3HOY3af4IJ2kurs4pj4yYXoXXXCE3kjWne9o
tXolo4BJVPhZcDOCT5I465LB5HhzYup2jd2Tvfy4HAnGkImd1XTzl7xxe5qoyoldJdSTta+ZkEJ6
s4fu++hQF7CgctK91raSyllqX3a+LJtEhK5qCKaSdcYhSOINUDYdC7y/gwtR37F7OMKh1fm6x6wH
oKHXHkOXjkdOsEAkPhOrQ02wDnYvXzauZxAOZmZ9sXoFbpVs10R5oeHA3nHJKBzjPMVHYt4ghLF4
hYJJYLFJmDHGYg9u2XflMVa8YHnSVEmbj+Uqa8J7KB8oBQcjPNA5uVPaIBrW+47YBR82Zgd61Kz9
zhB3rAc3Hup/TF59/E0ZMV4oP+HtoJPVUyVf0mk12zwsiCRn4AciuE4bOhbiMlhH8sDkS9aPdcGc
CIH6cR5+MNnY6+L7AKKXKAouTsa/HTa+EMKPgx1Hu3R8UrloQnBbkNi7z9n9FTSDQks2u1itON63
drpR16Y7QqjdlUxAfiOOae5OvP06mm2okFFUDZj+MvfovVdFdOu4hdUpKHSdf9DT32yZulGP/alV
9Yji/i4pJ016tvihEAZitTf79ZYvaNeGBT6Oy5tffKySEb/WDJOnEhsWcXkz0rPqBurHBAF4Db5v
HzQYPJRuHbMwphe28KwTHpReBheQXxx6LIz2d+/KSvoZZpgWC8yd99jS/mckPTfptefASf6wDWfR
Qk+f9x3hYg7RaR1dxOrJDy+M1pQyNAYOX56k7nrSs9F9/Uia0WJaHDmxnh6MGRAZDjPIiOZPodPl
/V7NBB3Z8pxF6DmS/W2OAGoOxIH+hbtW+Il6mz/9d/yhPDqzubFTOK3HCXZhZ2BfVl4NpDkOd3rj
08OhOVFS+tG1v34L1f9HBs3N3hmWfhrjW3x39+CFXlO5//UJZkVCEvSpC7bT/BQ6gOTK75UitPpl
xrx8wOLzLn3BGzN2Csy8rfglOq33Kesw3TJsB/Q+vMfgJR5ee00jmbDTYhfzt3+ADhikRV9SNZmc
7xyEN83f53fLqxuv043gMt5C4nULSgzLeJJjBzT0KfKuPQv7xtTFArphd/3g1mlhVQkAgRpG7hLk
BHxO5Cb467Xr9XoWgBofgvOB7dZMahKAa3gtdxnlaIuUJT4iXwiznVqILsYBh+o6ugZ4Vc/m+LU4
y/j8D/zP+mYxvXx0nBER8rXmNfwQJkyrou0UWJ/UQVpUqTU8zAH1ZNkcyP7BbytZS6xEep2mpre7
t8DvnB5UJEF4VY4yDF8eKGQ7Lk5eDmCRuhUb2wv5Ieg2e+oAvfOfz/nhtkd5i/gUknhpji2YaSax
EjvHDFEAVPzHDys7U0kAdz/WGlTKF9zpNn4PtT2S9CQ2wrjUgUedRwqfRxkeEUlPfP6c3ydAwC1B
JT8wAY6rBz/8iaToEWJudEQw7qM+iJfld8IMo7plxhOXC3SV49Fk3kdA/uDmm/cEVIUtrdOih7WO
1ir3gYFJmbZ/1Dest4nOGB8RzzOvM8lOINpRqPcUVobaf4kXkCSC4Wj0jaEo62Qu8CTgE+iM1jCw
BpCa8rFs+F43pAtrucdEVgr3m8cgZyiXFRD8RgRjvEnzmTML4C34EvIUuSaMFdkIrmnN0MeemawF
PNwycsoYx+FowJeaB6CHyRqItBrwLDhF4tDyxdCaAG2EpE8jP89JCsHdRZR+cR21ObtiPXw8YhVE
/gq3BIUhhKwtbByGcgRNO1YjjOQWjo3M6gtgblo9nUpYp+ye8ddVFguNaHKEE3ckzIZ5TyEta1gY
7fofJ8NjEas7zPv6XDGSn9umO4Lug7/4gpOK9TVy0r8yerEmyJvGpV+b72Uzmg2Gj9qTuNMjkIRJ
YeYrohEBD1aG+VU9QVgfujMEHYhWKoGN7FjoKlUuzivJvvsReC20a+j9uhQ7dpZIX20cf7Eo599+
dffnwvgFW98Anx2xZAmgh/JgKuaofyDbGqacjm0k5R/SlLW69oEBzVYdEjXBMnt0KrztS7VyqAsE
y5whvtLnqKAtKeAMp2J2wzLMVqAZ+myrizEdRAGf9eZ+hpRXspU+7pdUbeBnQTY4OTM2Bc0/cCTX
Y6tOEuV/VIbiam5HX6yACWJC01tNHqMPq9psxB4C823YTxIyzClFDRQ2enbZQd6NbkcPE0cbRevT
vGp/mKQQFN72xzPQdSMDeEPwhnt0wTYJAn4X12zcKKzsVOK93JtLf3dqcf8+h+lxtMcWUGcFf7Tf
c0ouQIuT09432Xda7smpfo3a6L0gsn2sBl5Y12mUKdUtexO9494VAVDr3evhFZhjZZq3Humr0zPu
jNB8sa3Qhu334PGRKQnyODYQWEUoB81gtVNH56cvfH0O9nVOJmp3AjajU55Ofh7ocNXb6EDvCxHC
0gMfSTOnUFGqfp7GsywnJ1Pmx8YppbX6fiaMh6wsnv3pE/98knHuF/eouwWULeuBIyfCun5QqLbx
C74uJuswV1vhZnlM0a7ThHr0G4m4SfUnSLLseNP3fXabh348ZqBgfPQ4ayrF16w45/nbydoerXwl
02QTzvkjQBJwjhhZNp0IE4iJWEfkrr6kif+6Vjx9DUN9Aw+EIX1AihkCNh5amgw6JmcPORKWlpd2
A+wuPVGFcfAinwLzf5mHHMuBf8/t2ACHHGFIx7jqGX33iwccZ07u0LYXY0CJE1RjtMcsT9mLQmTg
lrzjHvmA+SVopw35wqlUB+5ysC8JJLeEMsDSE5w2HOkdiw4QphqrQkUWXkgoGHXxDwTDE1qJWUOa
c8uUYrtVEUvMhN135FJiZUAV8C/roH8N8ZrlkAFurWkGaCLX5AUGkLu3z1U7D7qSrMHqKGQi17bc
lASGaIp17UeuaLeLscBp4+fqOYWfqsHW0Qu3dfcFcDl5OE4SoPw5O/2WT4Em0Fm8QKGi8WGepLOj
UGZXuP1awK33tDsAH+hQhqCf6nEHw8bTO96PmHb4RqD9JDoYNi3RY0Dn0iaMcNnWLUDVb9IVgQlk
5Q2QeHibrNGI2HrcvhE8M2n/Y/XO1otNi5Ly4ZWtf0JE6KDRkodbfyW1Fj/W8rBwm3Y1p78OcPNq
jwpMnzm30LdAsmRrNcbWsnd1vopNeBEE7JtzNoJXO3j1Fv3v5AdEQM7nz72gkxjdLo6i2+9Vs8Ji
R5/i/LfsRDWDXvY2rBPK7T6mjs/kmdEec96bKk7/aO8gICGCbRPcAQJAqMkXOIDaCWuZ5/EJqeHq
voZddCnjqapacOwAnx4r6Br7MeRycZrjW0YnP+5TpbiG3JOnu/cCynDBJ25O+Ol6D4MgDB6vCUZ4
cA1egcq9sKtZTsNqfik+T9z+7XUG1RnrtqbvAE4zofZbTEw1IL7zFknoG29PrY5+zv1fmUyNtm/B
vtbvg3OROvfyjXSngjyNeM/kN153J3+T05wgPr3iFmPBsepW49zgY7F+Pc6aHK8/2qBEOYWwwNzq
i8q9gRYtOg/JkDccc1faXvQ7LOlwlhVCxXZWugjKsrgXgnge4+X8jcHnn8NYaRNMiHG9dG5Qo5dU
cW/tJyzjbqM14jDBdvoGwE7IHHv+t7lwUJgCqJ7i+RzlDRS6Gd8NOkQNvmz08OQ/DR9h1wJ+Wt+c
PFXeV3cOrUQzN1WXw6mBAwRpCWoxKZ0SakXTTMo4EyEn9Eri5HAnLT0NCWL77tAx3nFvwcXQG0C4
G+IyArh+c1uoQPwK5zdLo1mlLFyrhOL9mWrzqj8mnee7/7F4bKOD+U6B8uHVYTuACofG6G2y4dJH
OYpq0yCI3TbabuljlZWv7fGXcwsQ8c8nRoeTTGVtzaDfSlIIlY4C6wwHbENXAEuDhQKp9pSxXW/s
VZvEF74Jx2+Ga1vZsZEXp+fWDtcqNrpU/BOTaYF67zf+dT0d6IQsIRK/LYCV7M6X1hHRy56heLrl
wOpYLAPoBi7ZCw9WJm1+OZ0rXXAfk/g6hRSX89a37eFo1ZetMJuomZCptu4Rp8zDk/0nfF9pWDCI
Nv44FA/3/gAQtrdXh8vzlZGHssL2+OwTyQBtkBM0l0k5I32pwAwblxDxyxiluYApf5gP4NFEZzXU
QN1Ai4cZt8ENfvczve8iF2FbDX7RoQUFoVD4B51vu03qYdWC3ygvGQEqv5VZHLq1f0KX535Xr8n1
AlWS47d9gATGoRy5F/pcVI9WrYV0sLO+cBIeWQW7PLvHjwDpUqZURNAF8EfIidBChYY2IqeCZ+cB
95SEsLpM8v6gKAd12oYP9graLeexbM+OhnfJdN35/Kz3v1sCuaUzxXO8P2s4XBCC9O0b90bpNMFR
eBrN01Naf2lSkp2Cxy9vSn9aDwaRe4AWKXonNxUr6AGOw2eUW9D4HrYL84sJl+eyAH98TjINs3+7
pxPVe0FO5ZerEkN1I+597f+RdGbLqiLbGn4iIxT7W5ImSRBBRMQbw2aCPfaKT19frjp19o6oXbXm
VMhmjH/8DamMp2OMefaaZcANhks6iEOrLTttqj/xi+vNwAiYU/3Ai28eEP9PHUv3h8eh7qdavMWz
tb/L5qalcPPfB48cHKOZDCHCXawSfzM5+NLQ7RDVbgf9wHjLgTfsExHy9u6kFpCK9NXTqAMXFyTM
JWEyGgs5fANuDUapCMeNfdR7x/THl6yF9g8ttj/A3AAXC6AREndGIMbVfLm3aRlpcAHOP5oS3gva
XZ9SZvUwzH1H/FYVASVGhj0TlrmUYrS4JbXEfj3kw9SjGjYTKsXSVH1SixTWqGfz7tIieQP/OKY3
Oyd31Quu/iDAQFqPlZ84kYed5BNBV0UsX2/vh+QLurtzllv8yRqGJOzy+cMiUV7v7jmF4Yc439yv
bsj+m3b91XxIpn1HJusW+6ZiJJPeYuC1hk+2Zp+R98RzW/ie7H12H4DhTy6x85wya8ne2XpwsOrL
5P3GDlid3V/2wh3h516wE76njZtNE8EmwbJBky+JpUOGDMDYdoiaq0Rr2lt1qeabRX22W/PHaqC+
WxidxN+05/2TaC3VzmD/V5OO4qkCCyluU8rjclFr9cJ9Zw9qD1B6OO3i5krfHRJw1QGIwmiCZh3+
qjnYfBFTEg7tnIMGNFUUTmDTDe9EnsNu+h0btYXDcS9s4W1WOb3SPJFsdsPoN/sB7wJLLtrRgZS+
/L7H8/cze8EDxfUENzFY7CD1A//iLsEuBx1X3ny1S0/UFtOG7/PIGeMPnaVLBEuX8dFZ10Xsi9aN
1vInjyjLBIlR5LY1X4B0GM4vjgPbKWO2yOUddnD4N4FikU1zaCw/dl3ZJ+1aR2X5SY/QAfjjV+nB
km52rc7R4oc2mGbzwG9q9/JbPbduAshTLIECM0hWfY6pt2OUkl9xlWCtfGx4sZy+bNsyBsWhK2WW
udAza/Y4fQsZlzwCxj0YZnNm4Rqb7KeAMhBbGhMkBPoAPuVsIsPaT/BQHrW+/gtf32Lo34j/RUfX
gSPSuigqpg7GTU3z+vmrdrJD8xQDmn9uKQxUgwoQM57FNaG2vQ8YusftizduUX+uWbpvc8wAjI+3
LNX43TTHZxhGPD46RiisKNiNQ8RUHyt4h6S/NvgU4W7Wt/LqXvRKv49Ef8xutnyNd87z7rLescT/
SWa+LvD+pyfud9e5HwWyphvbAcUYxPOYh9NviHvemJ/D7ksYA6vFMNe7IP3Wf+SmYG9+scSwDwAC
vN8IL0o6mRuD5KNvvMcdPqDSvLDV/WHdVk0jpiV8wZBnQNEWd6+CajywOissnDkQX/6Q54S4N2v/
LHL3bumZixDw/UA+xx830WI3Z97AzwPRAIUCZxBD5zQF7hif/P4gxPuidVSf5eoxb5YW42ZyuAzr
sOrxjmkMalxNrkTVQI5qm8+e8/3ZHzJwHvI4bTB3QCuHXmrcSxDL1RtdxaD7ewl8iKanyW1nM9dq
dZ3BnPNrb3/xOUGAHzy7zuNtvrb1v7wmZmvU3lRLyJA+lhH0MhyRwQk9A9cvd9+1r4py8tG2Os6B
TMi79Z1hsBx9/Np8x9fKHcxLDbf3eQMBU7XGCBy38kK0gOtq/NguYaGPaCa2CJXpSsj86ruXSb/H
Fn/OnkhzhsmX4EXmu9hCoOY4vnD+4begEe5TzC8dhJmjCtbgU+1LHGabzD4YyzF74+jOYM07KMAk
yxsG5YdDXdFYnIHoKRNu7ncNZosYJj1CHCXW+/h3ynZrHWRHmXuY7bLXB1SQ+PNj6Z/sDmiHvKty
e/AbOaRmthjYNNq79Tb5ZPR8DYrpX0GNnnH9VjYu2UGF/gohLwab0flor1n+ECUAf+sNs7Ejh+Aw
bJLs1v1/QgmQPbTovM93CZETkeHeq8cQX97YG6xQ5Iw1xRlmbnGdfe3+ivlyu281GOHSIlBK8p37
sGPgL9395paRTP2wmWWGruhBwpN3TqboRDWAfzBOXHvokRoKxNmCjd/bMthtYj+1nx4mO3kIG3/3
wvghav0uw0NrZDhX6qke3ceRLMYfivwODAIYkJjF4xRjP+dX1N9FapCYYxY7DFOAkixCEBmXzo7b
8ufUJ+d+8IzOhIC4gduv7SvGQ0tu+dl9xSHIgLYzvp3HwxEIKNRK0AByPgDXCBUHTV8sgcHJsbRO
tfUdiNvbfBCebLgXw33eRLpHyOCeoyWEPtLOluK3XS4aD3sB092qi45bYV8u2nND+3Q8SW4NPyZ3
9I2GH7/E21U0gmF0HX3d4/Zi60eEASGDIh7UqKQrRHRPxdIcs5JfOjpg03vI146hDxGg+F/gZRDi
9G4yTGbQzPespnsUEIyFwVYvOELigIo6pEnNjBemWyzvLivnFA/zL7A/WtuOmXTzH7hbR5Vs5vlz
00upF5qZ0bSamwG90yvqcCFVeo2dnX8aqETbinVAgGDXMZiJfn+tUcdhh5VBG4uu95V5hFMunLes
t50EoZc467EthQ40m+yVfN2PWWbt/O7cajw6ti/sB0QdX0/iE/fCRtTBqbC59IzsQE3UckpyLXD+
o/n+QA2wugx3R511MYM4N+fKbo3bbI6uBQg4fe9h4qI+vFlP8AfxydDxXr/ui7kWI9GP2Zss//rb
Rt9+N+QO9yIYX6hZYbr8NqedfEAn3Kk3jE+sBJ7Z6+rt568xVuyNC3wEWRNuDgljONIe39tGsT9w
sgv3OMWyaM0/dhBm/QZJyd+XTrU2oAkt5RD9PrZVFh7lfZzyEXC81W1J2kcAseHA2ab9xbvuGTOF
ynw+gydQ71tTS+pxA9xvsYw6eT9tF7fogB3vjJa1QwWopwWcjBAqSGLmqH3YfdrPPSSRDPaK1uAz
5kVRLHDywHLp6b7Q42AJHHjgtcqj1i6VtpnDijAM9lCYnkzshnbOJ8dHbDDujLuK9rJVcivxtAvM
N4lwiNs0eci0vx2Q85YiFFWHJlYBt0BHDrgkR7epcXJa7i+8981PfpFwN+bldDe54ZFupif5VV/7
gXvIAv8CmEAWxVEzxM+5CRvL2WckslqGHBBApUMWsH18x0e+DNbX5h5cfQ6vwtxvumIPHMhqM/AZ
+06od5kZSAbaxxEn3Jd5OlNzRLbAO0SeFkZiTPd7n6k7UM3zzo6pxy33AaoH24zkd9w92iIno4HH
9fF+xVM0PubOvi9qfxg1pp/9FAd9nalkf44x44rLqJNdUHG3ZsPZfjNYX7EEth66XeF6tJuwLAg0
MFxa/GvfKr0LozlwsvFy2jsHfJGS/qrDHTy64RYmjiklFJUM0aRrQPwKUQBXC8fQVe7G7YzhKDQB
wkbvRZtHR0XaVyjO4YmYRBH4uFLHr8q8UwlCnV2X9pr+Z8kRvDm/BCELpDVo9eHMYBmfIE+d0vP6
GxlQc9UnHk4JAyCyFoTn3HSMnY3x056nsnoKhjUf4jfQgSRQx6rohQ/KjJ8EnGWxHa4xcxSu03b8
CUCRoid+8OYrwTNrwK2fww+vsCd8zF8bOwivAws7N6k4tPdOfHDjJFZQT1anSYhQBqT/YzY8aGd2
/Mt9NiR+PeD+OkEc5GANmIrfbpIkhX7ybvHGJs97t83YT66pJWezkX/AKRkbHmTOA7G9fYMYDWjT
P8XY3u36DH74IsWeDMiDStOWvYINhgB09ZryzV5UKDxKSIr5BSqBGs5Sxbkc69MDt/TRljA6/vYQ
G5XcgUcNpFrVlu1mbThfn6frQp56rlZfN8Hs70Y6RaheSaq0C0DQd7m7g2gTweyBIWkK+5yvGNah
8ZtlLaH5eb7OBudwf2FCQASePzqvkF29+mJuoYKez+lMRHOyjQd97AWbazgej4eIjw6HNvyYhOIa
xLmWsT8QMziwcGRRaq9nPn52tUxKB5tiHHmHkqorgKvpz4p6DXwHDY//LGm2BZQZBWwMU4h3QlHh
loBnlb77sC1kmeWB1jytrqZm6g0XPfD0gVZr6Iexs/VTvTCwa/qkMAhhYUNHPN41AMbxZ1byPPIZ
FZsJcDRLvyH8v3SpvXTC6yoE9V6xBto4C2oTyNAevPjhuBaQCwErhUyoEHKbtRvFuJSQi4gPhXfg
eMBNWTbBKeHBXcOcuzs4w4W43WVgixVxEnlAtq79FOpxMcWzL9KEF2rFXfysfAvfsCR9/sz0/5kg
1bv5o1gwu+hsjb2pajIRmU693AxGgKaKaZ++TxB2ZzjSQrrRWCjoOhc4DZP50CGA+0pBT+bM/VnE
w3Cd0UIs9Nm5aloBbI7sWUMr7SrcjicslK/L79ZPDxMzIhy1n2C9QyGjcnQPV8bkec4DL7Hc49et
CAUKVxcb0RxKqqVNdiDLBDp+jT0sGzzYygQqP2+nt6EX4fN2ez4EOC6C36zDXX1XENNSlR7wiLZx
3ECHBlIsmYzySQV/kMn5wyR0dsVaqGXBh4eRMuJaMb+jlMkBz+7REqx9WQ7MQiwJ3klvWymsthej
ApDCPwgrufEca3OfFKqh9IZ9eXyzBBmBfLoJ3oVBaLPcBzI9OnLeAiXFHo1ZpJ1/4ZMKnDDMI4GV
7VX6ZlWfr5YAENUz+7MXYi7ZJEuTdyTkI5PquBHFDdq1rc8DKGqf2I8VbmhQgf4lUJKhypyY+uJl
Sn613rVWEhfbJumzcSFFm4Gx4FmGcVFhypwwJeZh9i4exskFf4Pu8e3Q84vbzTUusnz4+n8rMbHU
KUEYOycWe5B/nG0LHITv4gJRDSxK8T5jahVOnZpClZPTCzkNKTVJCdFb5mriTWmL54yvxd7inOS8
kawBqHWgNXF15Xdc3NmzQS0UXzgmB2tV5WED6mOWHQduxgmlUhXvHYkzsRTblsfWuPz9s0nezoAs
GrJ5Cec/h1knY9JevJviwW64iMb+iY16bqPh/E+45h8/7OG4ZiyEnQ7eShFyldnY0YPGyXONCwgD
5tHCb9ZiPir3Al+87nhkEdA0X5wno/l7M9OWbPxYTM3MNz+1P/43HGauqt2BEVvBN/pJgNmLi/hl
vqhA0flVUKuaqmL4xRl9d65WL8UqoM04BlfsG0QFnapAKtKFHM6qUgl7DCjUwsXIkABHVpvJjLa4
But728PoMPpUvJsl81zYsuJUcf4/hKSkbph7a9vlmtCrIeUyT88Oav0PAh3zd2VnfBcsRu0XzjiS
taLrcuH3wq2Qqz4IulBs5hNnh1jVDM3voodlpaLIuaKdYXM/mefiEpr01iouiriEzAf1IFFvV5Q5
Z4n5DfUWqpNyQ28wTu5s9L7iXH2Hb2SGeFjrVVrElbRkCvcTUIlYIsu+hgJBL1t/P1ct5ACm6K9W
O9lneeupjyY+dzkxv+AwFHWdrsdSMKzw5mERo/Ax5SNx7V1shhMaqbrdLLWc0xuEOrEEDwLmhPkx
Yl4ZQDXnBGCbJn0afuaVn3EpsE0OTEq6DceeLQQMDl7Bv5eAjnN96PiDwQLv5CMjH7PVMxXl7M4k
oh4XCuCx2QqvhrJntzBm5kOhHaVK+cFuJVcRepIeCGnPBQib2pGFqIkLggGosIaJJXiYXlTaO2OT
kOc4G5iw0/Pvw+HYrNxwuYGNYO8fMrTPFWJZNLlEP0CaGBFsb0yfjKCTu92qhR74UldzLVSlm/VM
d3fG4thGt5oHgYtvJ8OYS2394wrbIQeHPKXlGOcIEGYOggSH9fBp50ATULCXDgwMJvgO84cvPo3j
NRPKlvDI5kQfAX2SiZVIdrb0vw3+uP7r6ooUlm4eNBY2VHi+qGAhkA7GVYbITaFKEqvDhOfsZkyU
vAkCmikqIYZN1NLMfIKWCjb8YpeERsF+/PuLTj43w8x2g92aSbL9noU7X9E8Q3hJu7OQyYrKcR/H
V9bmvLNVTmnMZOmACxshuKztfGY1FQbz24Gtyw2fA2G0aAfj0dzyce4r8L8REu8lbdjg+9Q8nEoQ
ygt55ozquxnmylHUhsb1I4DHJlUUCuYpZHlIqzPiRyie2exKgZNI2aO71dJPza/0+6b/Kvl91otS
R0qlsFVV9A+z2sWpLZZC6PXGQoSJKtihSSxf9IM+jHYuruLjW0vbN8KZRIJmKhs7Kp1OBGsVgIb/
fMbUHk+XQznuelu90eHjHMziKuSsvY3jWmInIlnBXJT1ehvvXH9EO04Ar7X9mAl2aNwEHNuz+TL+
OU7fcUb+ab61+PpUgnyZypeJTS3Ea2GfCe1eMbC5/fACpBvFgpNrTB/hFkZMdldxPCf7cbGtsq0u
57QQcG5tD2nM9z/W4jonZ/cyteZWJbdtqppECRFoV2CExLMsJFeAHWyRSdGlCrQoBitz5Pd35rYd
YbFYJnjqSfzLOSHO02+RZYwZI2JhDzsnyrhMqJHj2P9FW/2Vuha6ParDYskLwUNUpopFR6nbX2TY
Ig/MN/wIFjCfPOQeS8ilCL8rSv8Pd3lSbPsUOXC2pHV3rBEpw2rk1+7ML3zMOWdtCu5/FwkfsGZl
8U9gP9xZddqkilFvyrE6bJt6MZQOa5L4Ny4ygr6oNaV/okBsm12LpSYLybBZ3fISYtbbjrJv7OJa
FfacFQIPJtNSAIG3qMcUOiGRC0T1PAF76OrKgFLbBgobYC7Nm3xkW0GBIXzCDGTCa5esM4t35s+0
acEI4TReE+RUKJgKVKhUp+x2Yx4q6yH9K/487JGXPe+X1nx2RmemCwZOYLvPXuY8DJ/h6otbedhD
niBi/6VmzAHJN4ESzw8cylnCQJ7fwHhFu0dRimIfhCZQmBETJjYIvl66UCrHxezB2IFfB5S/mFuz
l2TDQkTju3DEsZa0UYPLr6QTYw8yB2qrakrVrS5pofozBddfkNFI/cOIAr7Ujvqqwy6qHUjQ3zii
yQnFfqPsoOtSHreabtQL3D828VFEgWtTzuv4LX3Ms+hi/5lL1EUGlC0vZyUVl7TEldIIeQS15CGw
H8IcVCqnDUcMv0BwSmim3ZiBmA9Z1BAnsWMvcdGPPjmH2QQWlmC+OzH/ehbHBaVO3Pck2n9Xx1iE
nXlguxih4C7CmFrBrXYmHHYQSjzPxVqHCikMV4oDId5nbJTLhCI3cN0J0+AoMtk1OZtHsu9jOtH0
vYLSr1hMhA9LP+ZTCwI4c0omujB9je31OtDLVtOfNVGNAS4NFsU0362kCwILsNOXV9LOsSmqHIzp
PUHk6gxhQ5mnxSDT0So64GZosbJB4wL3AmihfqiYJxNvPW6DW0+AbjXXqx5xVWgK9DtDSAUrWrv2
oWHX9yvMghPbzlc5R7292RWuGXAzstZ10knsA5P5JF4IhTInxv1F4RB3d3k7EQ/9rdm7T9N2B/Rq
nExdvh5/kBJkNtP+PH6N4v/rfMTs/dKL2bL0Nvs1TBmrI8E85n7A0WxVnCWCZjanERNFI5e+0aQY
AkYjsrETKMa1FgRRDB0WeHdznwnOiTS5j7Bb+mO9NVv2lthw7pERdkTmoikcNtCjz0n7AnwHunkx
x42viihJyB8GQI0FVArmaMHJBegHmuMs5CYBosXLW5D6C0seb3TEW3vIx+h7GZs9AU5MD/EinEdY
cXpY/kDW55immf/bLSlxm6E4RlAg9iI0XeQHJgw7c/qOFtfo4zqTmxXZAfNcQAk05+xFL3Kza4Ff
NlUGzFGIJor1wSnl+1j+HsGkODj1ec7WcE9FEDSd0JYK88BE8cq49dhpfMddTL9zRZRMHAo9Buey
9sensHd7wWbylP8UDGc+bUnrOX6IaSvTS51/Sogdfoz0K6urYs5x/RfiYhWUD/pGQMwDIb1VQBHw
qPhXensiOCbUHZBLK3Oa6+RJ6XmSikdA164I+6TJS7kWSE81+by5CI8vm38Bh3XeOMLnFPQVbMAf
aeNlHjx1eN+87M1b4c/qyaOZVkuxPePZZ7UqOlOmdxjp7h1amaJu8d/H8XVBG4a02kIsZLMKBJr/
tBvF234w8zW6oBsxgmq2J9aI1Bo0DYJc7PQ96qbajK/vBkH/bZHZEnBWpclxzMbVmlGaff6GaJRt
+2pusbGnLDiYKwY6qxunOUI0s8piFD+0c6semdY0j8xbTUpXlr2hC7dy3FzvLXWJwZX0NIeDCn+O
bhwcQoTdT/13Noi9KWlx/e3yj9ID6KLgfrfi5Jz05O8HlYcp0Ap/x4JIR/G7w6QhSo2BW8OBigie
o93w77McLID0K5zK0OtG2Km+Y1YLk34XFLlhsUp6a/J/xTt+Pswb/mpaiG5QJV8XiY6H6LsUl7W2
218m2O1rF7KGqw+rz/bGcneoDEio6jfcGpoMFDYKR3rwGE/JNWysI6Va2l09JyWsd57w2+Xu5mwr
to3pFtdbNIkveyD2ayIzto8MVK2yaDMo5EquupylgVKX0zjUP5SdDDBgB4ME6CThlcatnCrwc6cj
akdc4N7QotyJrxbgUuOFEQbu5DNOieLft9lbvYnOW2KzN5mZjh918NLWMb01hRW0KM4N7otfMaC8
uRbItAOOPydHLIcqNaEkKUruaG5hDpHR+jDfiREsnxEFKIRY2qle+I0ae84v4yxpB+Me81phdNwj
0VIYlbPkMCmieAB3LgCpv+T1tjum+uk9cuVQs5YlS0PGCdMFvsjk4PYpxvo2q5QKaWgVibH+4Pzc
cwGpSmc7QAIuXv7JrenmuRWIeUAaAgYGCd4OXxG4kfu4gT0Rt3xjwsI7bY1YOJzUQJENundqyvvi
He5pAG8wJ6zfiCNQAwSsMH7ck1GSeE9oOm4J92A1bjGZFnDOdbYrW4LMVH7LiS6x6fO/DaT2oztu
qTYYKrLRr7WnDoxo8JUS8O13BDFqCt3zyydZPuWtHYGncjDU1l1dyMLr80P5heSxYh9IOmD4HTGr
1UHHRNeuWJZIqFJjKEv0PHdbPM7OQWO9q7atYdOGYsAGGa8A8WXiCEK8ZMxBqpamqtUWmbh76H0M
xHAooOVH97an+6Ivu81o3hrcHo0jXevjjuJOGPOfaNH59a2vYMzxImLQXCLPbFntnditvuLlPOYH
CEwAloxXd8XujJ/hI990vE1F8id849aZxY+LFTEOCLaWETpZfGIA+j2G3OC/SD6YQ5aV6XbGzEDL
iNirg8TxdWfG1OoAf4dUoBBIi8qpNGbWZWVyXPdHtzqCza0VPyWSFw7xri6UNR8R7Bh/GAQHAEwa
HUf+THnZn8LmZPebM8Lm0D4tCFl7FH0T624s9MwK1eMRijT/wgfBU/4iEu9BD7gzGzmHw3NxUpTq
nysn6b/scCr7cUzg9NLu4nA1Ov7IJxCvyjp+g1mLc1YwcTn80S8MAT0RcMITxiXvZaF1AHw+ot5M
WIyJEaxaINs6OvzzhC34ezqAaG+MA3n/j7c+YXjVF6c1eoYdw+RVG6TdB48Og9R65zKwxRjRCf+R
Nkl9IIl5QNYAvtE8bKhQ6jSkma2GnOStk3zy77lcuatBY1V1mEb5fUVYMASPp7e60dvDiBnwIVgC
TC/QYTIzBf6QB4AdtO120zIY54D4OOcGkyH7ixrCcD9YMOrf1gxWALfso7YYzNWTAgeImbtxxQrC
sIYmXFCunadVR1xbXkvcL3afYyjGNvV+UpXX+Elt3khngIPk6zAZDsSPehg1uOFecRwbNb9+H5MX
9cYy4fMii5pXTf0IOA9X4b56aBsczHF6qAVYKNUxgJPQoJFqRWXnKQYPKX6zvIeF04t8svH1nFxD
QKMVS4df/eM54SNrWC3OxejT3VJcXqPGwWsMwx2SrtzocPnzWbnZW7aRZHfquB9/rh6jB4U8A1X6
6VJ1lnoS2KE9HO69PglKLRbMb4SuyVwm5ZEKX2sAzfMQbvsS24Coi6Zjh8BAV51LIrT4+19l9Tsj
dJvWYfw12+sJerO/PoNDxv7ADfxJtPMa6ED7GgwuBIZsB1b9gWYO92XUg7wEG8wfdlXDpvKGH1OJ
P/Zj/5/T95AqjfLH2XfMCQIps/zqYh4j1T1lfTP5VzjSU9C4m3bGD9dIs3u3sy8mOsm/X8pHgF6E
x4amqGq3xQ/5XuIre4wJSUNiiTCZZHNykbA5YZgJFz3aX/sg/uCREXy1ROF2oDyvmKQhNRhQXDMY
ZUhmf809Lil/1IwTPjaEU3FqS618B4iimkQ2zHxN82NR6YwZvAbYdmDjfoP+rQlum926mpdPC7nl
E2dfXZq+ULBjQaaFqT8TkjXKB7M3Q71rUUdVmI8Rkwa/dEbGwD8dh3bzvtESObg/fBnJat0b5elt
5E0g6AZBHtLB1KZKQ6q2O7CKe4Nq7Bo5jH4tQ+Q9g1W6uKB5Oo3tDz0PTy8P6NDQArp0FAzH0TMK
qJCcPFi+oYZEtHfJ/milsGXFVBkK7fhMrLPXnrgTLf2Znm1WiPZp533x133Al5lg8/g3+WFfAjEI
6PjtQBcFItaPxJtornxfZFSXFm4Tk8jR4YCeOflhvENyxcR9MRD0I8RzVN74X1Qpi+Svd+Urwzo+
8I77k9MaV9ksog3kpNIcxE9WJMoW7p/Oqvu3kMrRH4wPvjdWB2xe+mYtmLhKOgIisPDd5RbmDE3i
1kFnbZG/ZQa49qHOsqi+WuIt/8zAzVlvglKmZE4sJo2h9cejgAxN+8QUhAHKQIAL/cO4SqvAOoFD
C+NYzPFHVDUKH13e+CaaTAYfHozOxZ4wX454Q6CF/0aJ1D5KAPMc3EIwkdXZnpI5NjkEANpw1jUD
uuGDKVN5MCMzMb8jp2X2JUJzsKA53ZK/iL+SFYuQzKyPA5q141yXft+SlJIpLbxuwAHhdHxJHMvV
LQpbyKWAOjiMNIJATSFKhns0vwwDQRQ8hilwpDD4oiBkltC3jmsAtnYye+cxFnwpF/FynKsViE6B
RCWRurt5k5hFCC2LLcjBU+6UCyp5ZODo7MIMp52ZMcI1+iN83wIIt4kYJFILRFMwsMEYaurjlmiI
I46uOtmwoKeEBUQuZQzhn6tVC9PpahPaB5ApkL3lEJRGpII4NCLyANf1JG3rDxCfcE8Ot9uYstQm
RQ2EN3fhvejSS8+OweIptxOwupos0hnjFkYKfgcVnmPR9PPKJdCXRjYpIClWpf/ImNz+MC6QkvdG
sSu3wFYvm3E+Jowa8VTvmAndSb721uq4zZdtjX8gcWBCVgxzfVtHSQKe3oC6hweGpZ7YFv4w3UDu
vUrh2NT8wSuFOBdsu+dgxzGkbcb87PMEViPfDAnYBk2mi0T1SU3TdrPdHqDhMmFWEH6Lp02dskG2
1NNkYoC8TaQ1RXrJv8E4M3hqNki/CjNKpnkEyIB/++TL9iLG6rKmGErZjOwoQefYCGI+sRBAAxq9
d1msAjBqaDH/LViJMc8qlrat2VoZFDixShggaWwxBvoN8RIIFdC3bZIV8HdkBGRGJsBymgDQJVKJ
sBHrcQAuEbFQKnwzUDiYVqKzfneuxa/uwkohzMXakBUPhk0vymJimRBDy/VNIIuBI9S/lh9eqoXC
/Yz5p8hQGEJmIbL+TBpohJKS8wMZcz/Eb8fTBy2c+J6WNUeceIL/49291hrzknq8v7IzPTK9m/lT
Q0xKnv4S6gXOIz0g3N5QpJj1hB5PCsUoNthc/c5WG/Bm4A6giKyLGJhPI9ZJNU7AS+X2vCaSCJ99
6GZBhn80MzprVmYxE7dQ5MuTsGn1+fmKau7pKjvEsBIysDvR4AIeKxy2XFO04AypbepzUMbKASz6
O6cIiDFGNbF3ESG5rAWUYhqnOb1Snuu4PCKWQBYjEgD3boPCliM69lAk/Z18RhmZMbfdiOjqiAvz
m3GzoRfwG0Jb8FNBmcBpm70XmBNCvSambebwHFsjRaIzwAGzVlym51HEBARpLI89ox5nIhJcmy4W
isPD6AFF/DdpiC+3K4rkZ6ZFYlBa8cKYMkviSXJUcIV4XnTxzYkGaFo63+PlTrEhxT+FHEiUZRRn
gf4oWn/CXcqtlfGOzeDGGXqqbVYBBHvssAH4bBBvfVydfVq7F9lMdMojErU8I57dnRkHqOK+u2mn
P84L/X63N87IQoTYEiJVhkShCqvoWvrl2K6LKsA9ZOCcWgJ4wuIdvrs2b+2Pjhw5p524FNnhQUgA
pv8h0P2/ZZ825QVIJy7Hknm7HSHRm7gauORmAb4tA5tKiyd1l6jYsxeWsCCF8C/gLQ6CzdDueVnO
WXYARGJFYXBGT6LdZNpo4VOu8t703/1pjj4nIGg42x43N3N3QtE874UnxokL+Q973CGyQ4tiDEwW
lOluplJS8ctUwzr8bxjz8SWptLS1njP9w7jMdu2bh1ctc5WnIASZbNkthyPS16PDTNWe6aeFtDrU
uFC7SU2JfBEPTnJcoggIjZNRakJOrBLbpvcBJ2Zf4PcKemFTDDMswFLny5HfnjHqP4wkoROcEi+L
r6w3RjeqAQx2/ASu2zn0Ii4n8hVgiqRkz7M3SFoADNdgfu5GCPQ9nDmWFrJ/DwAzX4VMCp6jBLYK
OxbuTG2tOD0Cxmvc2eZkAOhHrpLEJWSvS01Iuv5VZrc5arQx3AH+n7Kek8b+90I24Mnu0dNMFbAf
dqDgzrlujmaJz6potVleXD8iNy8IlyveYM38HviD98bRzmQCIhxNHqvzcDeZejHamX2vJgQAkBLc
zsRVG94cujBOYSTtOGFvDjJ9Jl9AWFzJjRxspDEFUXJsgSE/RPeAhW5zL9M2ss5REAFkMQ1hWR+Y
wF67HNU3VKBW1F5sCLxkyOfe/bfpoTajC16xm4DqV2ppA0mGvAtWB1e9igHf+CthRokgy+94/+P9
QiDtkBKimuRgse0NBNfJX5dTHWwSgIEiA5YVBUHKS2SWnEFMzrildfAeudnj5P9TEohIR3u4k18Y
3YZmBNGYdiWkTIE+I/SIlGXFjf0U+nYV+AvwFhRjMD1D/I59zPlYhfTGkHCpi44ZA35UX1cTpYxo
hkPrtU4MWPtcwmRkcRQy6QnYWAFtoS4tmBPaAKn4hzYc3pOuvZSkDwa+IUyOyZZ/s3+Rz2wLHokU
/1Atbc4E6bQf4lN1EXxkdLqMSamNAAf/kWS4dPkee8xqCTshH0KQfPA3pDp984tr+j29nN5K19ch
V1YFN7kJzPuB/XJ3bw53O2YKQZAxhnK12ccEuxU4uKjCQfqR+/MSOLizDGI6PpkJDpraBgqIk4Wu
1wJGGRTEHOfqhvp6OiGHK8ITl4E91DbOkxGDFkOWLRP8hepsOXZbXTPj3t+TWUFlrfrrEhWP1B7Z
B0y8IIfzSbh1sF7veKUbHT03Y+l4axK0mEiww13YjRyT5ZR2akeZhwnNhE4XQg7Gaq7peG0Lx/QN
yusNlHbWFkuBYQhlnNKI1RnBcxhq3FY3a5tJE6DVnLb5GPQN2WRou7udiPRFI8EJLf3aIFJzkujB
sOYmlU5xIYpdijroirQLwRTUipG/9qf7AhBBu2PpY+ipGZwOFPBo7w4sGgkPs5td4nABvrXl2LRa
aGO9gTfBXXm8L2mw0PDPF2uk+gD64zUs6GjEsYd+cNH63wxsAw7OWUKjp0dGhH1ofMjSZa+moYFr
EzIEx4aV9m+pdRIzh40Qnp0ifmQFTICUw1Kv/GWik2Vh5E6iv0HUpsfmtVu3EZpKOteeR+RT16YT
d3Nmg//8s1dHLI/TQcb0ahjxGK30NWVAMeNgsh87nalKT08R1DIz0HoWONsY1zq85WgG9J2YUleg
DrWj0mPmT7uuvwUZDr8+qxzBsb506GsQA1o42poY2k3gD4vordzgMsNbiBtz6GbUl/RMopB+dRC+
tFY5dmIaeWDKmyQaCd+R+WC433nXHO0C3KX7myEGXWY/YX70zLvWx4BWTXnJzZhy4rt1HmED0iYL
nTXdm58D9uaHvGsOSv/g7QcCwb+rZ7unObCuEKkes1CL9til8PmgJKzUKQxDyIY+1WhLkBtHG5Rx
pDMT2mCb42aMifQYZbjQjA9dIgiK/jjuTiHvOTH0IH/EWB36EtymrzOaVbbc/qM/dvjNA1bB2edC
ezNmZHSwpTkhqOa76TL9uG5I3GO4z1CbEfvOnG2HW7A3cDgmOYxQGKpwlejyZIO7Te86MkiTAtFz
23cn4NHlD+tSBFnOZcssRArwaz2R59r9aDwwhoYERwkUmB+6dxK4dHqhXUHw3yOV5i8eFkXlXkcR
4dJlzCuP9lHgwI4+gruyjAIzc2sdW59HvzjjSdOOQjVIOmvOIc3k+ABQc4oycqGgVcL9snzvlP1F
/B9JZ9atJtNt4V/kGIqieEvRIypis/XGYYtij6Dor8+zzLtPcvIlNlBUrXbOubbhNAeJ9We40Gh1
6uiH4R/dQE4fzhl7m5Pd0MgChx+wrL03KQLRk+FMuAUApPEXJ6c68yuBBwgmegV1B6xAA3/68De0
g8yZIZBvDCDdOVPqJmj0jH6tXfZYJpKMDRWo20DuBD1nqWsXEYBVkJfj7f4aCQYitP7e+x9UV4BZ
XiLpzd6jG055G5tBrwPo1ocLOSsDBF7c8D8jFOaApSxABEvO2enVFw87pwEZg6VAcwCZUB57m7yb
2usT5J3M15FA8m4tlWDiaF4caf93ruaUKJPJI4zagb5JIWs5JsGQZqFQgH9lDybhmOnqsX+l9rTG
XL7BX80J4z2Nh20KrjyzW6Ppjeq6VUkvmQF7eVjUXDKG7TtMrpW5v+7iAHho6jRflFrNPeBYgzEu
b+o7qnpI3v7DfamEcrC2TjD2B5pZlGn7Z8TXATw9DEAQ6dKsaP/VWwRaHQExMYvxiaOeizYOXULz
sY7pH/z+jB8GKUepIKeGzyLkjoFXxhJj+6icMMbl6P9cPOkYnn9a46Uv5wrjQFaGzA6r97SksgiN
x+pRC1ZsMRBDn7sKjzL9FZACROfP9G1HvCG5EzOmFsjs0V9YscVu4GRRK0Khvt4HYWNOAsxbK6G8
RVaD76A7/qBTE8xo+RqUfOeBDbBGwBeREUNeAw/P42GSL2odGAKawZwyk5CKYIXRs4u3Kv4O/hQ4
cUw7E6NCm5D7lH/gKxGUYK8DajCPMpkiA2ezz63MpwpTWFNjEj5ttsLmbqHZd+gBaqEq0OlZsSB8
KOSGQFwBwAGhbYFzJjZmHgHVCuYcvJks9rTo0OMUhL/Uv1MfobgC/jMWfAlwD7ASpvVRxaawGLVR
ANWegrQ2u9slOEPVHb7pvRpLi0SUKgIpcmlAKqjj6ha0j85xHgEbDdqhZph1jYQyWxytvZiSOJyW
AMAbzgJlim/4HAk/D/rgIJ83esKVz7Hirkgjn1ZRFyYmRPnOhqFTuHgme5KG5KTurxqWgREOrd6E
ZiQhA0tN0xRsSkWJI93cWyGNIOo1U+NormSkugYJQnMejkqyGF4V7ohdSnGLJCS1uoXV8RsdBoUS
q6dOdrK8NGnenCvbkNtjtCQtsYTYlFo85f0LG+nMSYfqxlc+kNqEqBlkZ7tm2MXklrze9oGw3Kl2
uTo+4HxaKDXUrQacMKREPm6g00pwgGZXj94jCcqt5GpSFfqNiXDIbKkraYI0mHhbJAZKGR34QuLB
PoCfKa15K3ElLoSamwnKaYXSJUPeWrwJvXL0n7QjcOEJkQB9IelDVxwYk3IMIIGRho4TEm79DeVW
G7KhqlwB0++Bz9E3FqjUBbyiwqrnWLByeHiEk7JpZTfqR1W/RUX1aU6oAj0kdQSwtttR9h1Ts0Uy
jcSUQhy1PLeV/KqKhxFaFWry9ra636QCJs62UPYVNBhegfAJWgEB1dfm2dKHQfHMpPYEOh594u4C
J9FTxJDvbS4I6PavTgJcAtmTHaEKnUHKRnVQg4KOnmCaDtEJBTPLou6Jg2RhsPWikCVynyVlpFZ/
uy3JeDgVufStb6BLc+huU8x/biGkSfRSKiSLIePQgCat4ufpM8uxR3Gyg3cXwCACPJcxXuHQ5c2f
3qRy7zF53r6ktwX/74EhoCnn4zD3WaVAGOQ3Rf/27nI8vCwodtkBSsIFFituREJI887FJzBH0DAK
6QL3W/07ONg79ScqWywdzVxTv9nD0uEAd1x0C7g5LiCEuQJedfMBlWMX7qUMSTqsJg3D9O0+Cx+1
FPZsm+wGX3QZCN6hTjWoCeWQjO7eMlsN0hSdeYGgeSkGgqqlV9qp6LSyq1fXEc/k3lVlYa/6B8yR
pTFdi56wmZb2idYRZMSrVbeW7S3JrkZW/21TpB0l5d2agBiZnTvW2WBY0n2aUcMBDokFInWaMNCh
sLGZ5uzJoAxvqPepL/ZHOvlNcZGkkMgJBVSyX2SgKc2RNu1vFMb2ePqg/7GAP4D2ze8usSVhLwkU
pTtZukYKfYKKcGfaEEobXybJ3UMAOhKNcKwShtRYcUiyK5lsgMvXmDh3grEZ1AHfkY+tSE8QRlFf
RmH0bF06VrXoyCTbO7hMUyJR1O1GfjYYU4QnoCeJH40Qgp9REH6A1SmmZm/3wYxDb5XuzsWuIY1k
li1o2aSrMw65xCBwavavCeVzrjtKKGQEmJav0l23PujI5jbeFLtYECl4Sn2filpbEcnJBAPyeYoj
lFqfDnaDSGm2+WxJMUR/mBl0Q13ifp3pbYZXMdNGKxU1A5K7q7eT1EryDqptMzDF0qibxPco+UZ9
8WhoeDovVVxCBIFeJiNllTH3x991uTtCoP4sxiRIDKNpilIgVbnd09nIR/M4aOchYKj5B+ptsPOk
UIeePCUhAJYIjkZIyAe7Fg1uulXE+l1F3l4nO2+DRMptl5Jrn0KHpFgcC2gN+4SqCbg4LEqPRPFz
dTZ0A2eav/FH0t5hIptZXc3117wa+BCIoaqGNRbZJ3N0n0lrygOYhI2g+YLMxLCzGBLs4V58g0fB
+EOuGeQGJRLSRp1iXdzJJLog0etRud4Qk9iKsgJoCiJtojBIP9A/zDnbr9z0+vO+1hNUKMqDQQCD
Yv+YQTwF/hGgRUcsIDVBqQQC0us/AR4AOCPaQajWdTGZqS19ujyUW/Ebns9FofrYIxhlH1GyS450
JSar77RvukPfl9mSjfFgTGbrgnIHPjiZAMwgsF9wUfv4L8wtEij6WkY0tWgng5x35gXDZynScxse
naFw+g7+IFZQTwTDYi8H4K+8awTklbyjSXqJXo6zQFFF5hBLLEl6IKI3hCpa39sKWmfCGxE3J+Gl
WBK3U05R4RKThfV+KJ+qKIXbNlf0Ma2YagmR4y7xniF0tygbMxJE/YXPgFBlu0Rqi8LMBydI6Mjo
CkBGAhNYjvb4aJpVlzGPgtgfbSRioE8wDbte+Ai3z4AQGFDNZaSpXyMvB6RNKE5Sr33DXOHU0V2c
hPGNaV9INp8bFlJAQH1dADk1eBM+mNm/SCDvi6dMofiPGCOiyuSOn8HNq+akUP4WFM0xqa8B/YR0
rs4rKZdTPlgkMTxeC4RcV2OglEajRNxHM+DwAG53OUa2OMaR6OO5PgKjgN+DI0MJKkq6FFtQxAUf
ahzYRvQN8qnqTyZezfe8Vp/eO3aKbwG1Gl7/aLY5DxzWc82SBkFvONOR1FBXj3wdbpEXV+LYDruz
moK6piTBmaG/c+LVhFq1sexZkcFldMaaOREWBDaDHiaKnGuC3AZ7gs++BfsLbu7LI3jPruqEn3hN
Xm4H73kbdvcVKkOj3vAsmDHuMcDfqe3SttKbJbmoHFuwq/WEIpCtJCUtAy0iyKNNBwhKjkzbW5U+
lfHeEBbrzFU29D06BCRmpKon9l6s2h6zvKhakwOwmwkTpp0jcY9hhzhwAECCrT7Og3zV3sxdbUBc
PyewodMKaipT32G3B4pets3BW2UUxtAGh129PwQAS4ayGOcIyJfQLrlCGkPT+sgi4AbyuJ9PngPa
fz3w9z2X3g7wFR48ZCeSb8aHs2NPfUBKTmS9420h652jowfMn1o9gEb8GrMLAWzAiNpuMzRxSWV1
a0v2IRAGKcBS2e8u6enII1a0MzFXAGwhO5EFXlpuaYKGK8mvXArQNvt+Bf2WQueEVSb5zxiv1wH4
q7loDqLUzZRKh/bnfp+7ZPtUrRpqS6fnBLL9MYAyQZAIMISHx3MiReURp5RNhRFAmYYyGbQEVMIp
VsZPOM34QbpO7RlnA6JWA1gc4XFCWSehC5wkbYe38cNBBBm0hXTwq6l7RRyEZcdk+6Rwh/lhxDS3
LVXobXccH/gQCOicbnxsqsiZ5703wlTU7k0weSqJb7MpkFrwXlAULRhH8xD3vcd31xFR4ws5diIX
UERCNCLO1nAJH7KLBIEW2oYoeYIO7jEBoUcyRksZFCl7biosUYjd/rTbgw7fJ7Qf/pcLohnmUQOx
3wOpfeYumE93nxpCKErSAQYJZwnRxScjx3wYIxnqdrTy3X4PQCkBrnZzvjsSq2xH3C6J4KtPHtIj
9YNd6LHZ49xpsfm9+BolCfoL0IUJVpK3OJTrSgK2ArYGk5H8+67OfSXHtyRf6IXMgbHb+ogOqSK0
olYNy4W9Yw5zrJBdzluwSCrsdeDRS/DiLfd5vLjc5XYKgLFkkd9moLArmnPzWWMRiXyKhp55A4lL
oPqD08s3oxnHun33NNoJXKUtR1UaRzY7+qwEHwQjIIJ2xkWAvhQCI0mJhhh9ELRnAmig8T3DAYmT
RlaPhjoboHVwoLRwD/GvXJPsn4S5gn+0lk9zKw1ShnIpLDzbHTollQ2dKk40za+qKbMWyTMRKjJv
9mm2PQDMp8LAfXYxLlNtoWOrSzYv+8z5mFsyUIrvbftGcx4KjHQ+ie6xI9Ib72DsOR1T8ozp7+Be
YWLg2qgsAZE8uzW8BA3LQ0DfkpRUOqm0bnmKhJvBRFYRw5OAkxCnzl8TjjHh4Adn4994jqs+jWfh
1MGpkULDhxuYlhzdkrMjIwG3/McemEZOtAYxM3AG6L/ikv9CMLl7YAKQnW1eE8ec63gLetlKgkBA
zj8mGveJkw6pdC3o9N/wUuCiCXgVsSv9KO4TAD1AeOoFpIS8Mvr742WM1kLYVb4m4n8totAC+A+a
YM866BSKYiaoWVuuThZiu+dCJox4A782WVLdhsYB88AUiJOQFEYjKa3M4LSu1GTCbgGFN6UDIttP
xZQ2KA5wO561J8xmscCsgE7YA8APzt6E0AD8lgxf46ffn7D3JZaTl9GhmfTZ8CvJWGmOsZaUSkh5
BEHIRU0SUobJiiQb484l9FyqwlR/iULpM9JL37guVp/HQXa1ZSWmeB8aXphrfOV2e4Ori3WPSQX2
e7aaZxE4uT3qhxw72lOcG1rf9DBRLz6BD2oV1m4I/Qz57ohuLQG5xWbebtkF/CJA2QpPaZthnjlw
GFy2ANsaVDZm+elRB2HiFa/kOph1xaJILNJwKDNTi9vKwyXPiCkCgdiI+MeP3TXbgUQdNI36H3Vc
XalPS1lTylvSQ9pOz5hmIbzwpChPm9O9mFEc4pWkNmWh/rM5b7Dccq4ttwqp1jkCYpFPYedttT4K
iJy6/ZEyrdhlbmm6/VIWgo1qy27YWvs44FN5bFz8NmTD6ugLvByk1ePSFui88Eh4xrI3E44x+x30
CXdBEC8oeLbxwaXYTAWW++qaiEZbwpNh08r0wZATGuI1o4XjiIo+VFuIbjwx2Tpv8JuQiuSQ/H96
bDRFUhwnIauP6WOnyJ4RXAJB3i97gIDG3yfkwApzKraAx82qYkmiBUMPIot7gq8MFmYl8Br5RF4m
YCROhMOM4sVgEUUw2rz+ZCV3TsAYyTXLr2jQMS3+43gTPlCx9eQAymP8q7v8xh/CPy5W95fq6R1c
UEEWFXnOU4xPtELOurNmPNmDhZPVkOVjFWCRlZiHg/vwdN+AltU3bIO3ypvl8MrZF48m2w2+tZxo
lpQ/Eg6JQXkGODG2gQSr3KoOowsgPK2bD/NWc1DctHh4EFRt2J/TqU7JWbYmZx4bxnLxgiunYTqV
rSmkD0wNMKUvlTJx9GwnTCK7Q37kQ8XnSnmajIKWHedFcOJARUCOrsSaExIJ1CrBPbGl5F0gFZjN
TrdFCk0kpOLMVgF/puqIrX5zYCi4s4cAJkN02tbY1Vwct5CwiVi+LQwTIC+JvATEApaGVnKQyG3F
MZKgbGfuGBsj6wQCSgJFsF10agB2Aj4C6G9TWOe0P8LM3XJdQN1sOB9im2XFsLRwDFhu+bora8ZX
y8rI5eE3uBJZh7MSFrw4GL5Ylv4RGuo2A3xpPT0+l9iA6yWO+P0FVXpL9w/RMzT6S7vLgQJUz3r+
xrN32CO/ZWX78eVNZO/sBirvB7cxbNsXnFYrutkPNEqFsvdRT/vsl3ZjUzkQtzgYpz3l/59FEMsg
3mzJwM0ONPQ3B3NJRiaDODUk1O7+YZj3svHLkn9tOJw+kRqViS2/o1jnkJUn7+rnaLqf+tfxxxbj
87av/qnf/GvnYq8+KvON6IE2zdOWQLfDr8K69g4+1V6OKPL0aivEVjmPyZ47ImajzaEpBrXKHp/+
8V9ulXZpF5YW1AZaINtf3DnnU37kirW94cp10nsrg7r7sJFnYQHqQcutB2GF4WnFkLlwXXVFd2ch
pWe5q6vGbxDtXQaZcVQHaIgzkJ0mBzfrrOHvw3DjM7lRG3nW8sBystcXTks5mCJZAfknWdcC+5pD
WqWNYE9xlPzzF/lVbvj/VcpKa/HvuSQSP7axqGJTD77Y2cIplUSqnF3dSte61e0d2FaHSBZE+i4F
scpWGhZswS0Hn3k/v8dJMIItliGTT4IYNqG7tDvYQo1Wt60PS1MjOAmXYDR1QKh+1z9HcixT58ou
SolW0A62xJ2FMKwDti4oDGsrjoCnQwcGe8VJ57CyefnFl9Ci033ZoM1hq39w+RZLTLXWl5i4iZA6
WzBnGUgDucWnLXb/YZ97n+DJE6wHEKkBr01fP1ewjLXg6msISV79F7qwKF9vUHObfmweUZPxippa
L1B6XRN18PimbffrGLEAhKumZVC4p5sNxqtGL71rn1zBaQO6otUNFnc9YPlF9VYGKiF0u17jKX5F
jpR6iFRzeM2CPW05FuYAM4DLoqkBxwG1HP44wWSIwUHChQoW7sLjvLHyCJsvNDdCZ3cRNVvq/Z18
HuGHAXHUr6quw3y8LGEWpCgtgn8dfEPpM1deTSCxojlu0PZ2d0tnuCvAW0jHHvwZJTNaHUyHlOb4
kTnUMjldALRpIFPQUjvj9yaTI0+27mm7u4Pi7fCg7qCEvQ4O6I3E/rp00fajn8/iLQasDBjmBYIS
2oU9nvdYe2W4OBHULy00ZTsHTnVDdMvyktNzKnpnH/eJFJKZ84jI4f9adRup43cd9jnSDqn1ekVP
rwvLDAwJ0cGGB432C2/FpnUzG0NI+MxGxqqTfSceCfLROotxBQNCN6ehjKPDJouXM4mQhXp138nW
StB5qLP5eDXYMzO+S0rOxjtPCJTgxmE6r+S9DhF/hkvZ68PptymC2VBOnBaDcWAPUTxi7xr9bZsQ
ZItILxz56RSlko4FRmt/d5NAxlyIeaZj27GKhrOt4LIwHsf6soLmciQXcCHJ1Wx0/EX6/d6re/Tm
ToMM6RfYhqTV6IdIkI9hzqKlbTAqyr5iG0QBo74onEsu5qnB8Fq2p3OTPlr02ddVAbAGw3n5mos3
owdSN6olLLQlewmhVin+LSffAWpkdNEpLm1vLf+5zkoLSSzSpni55Nqar4gWoZX87yztM83h6uLb
GTxTs2VpS3WYGHaO5rJZQyp46CXknN/hzXuB2+5n6kHzcnm1QGBxsQyUkpZfjvFzvyenwwRus5ac
/deZrOOgmSmHnFEefjqtcG9/r/nBfXfMCj+2JIKgCtGJl6VzVvk77jAqFCZJ+Gb6uYtQ7wijwywz
esnRZznErSAL2+uWbjv4td7YchKjtUmQ2Jh/jPAWpj5WTk9aSEb9uqZXKakt2/wGJGoIm+tXiMG6
3QbtWVo5J0ZmQ6QEqQqGTGVMsHg7whtHKakBC5B/vKsXi9ce4IORbKJNcgRLatd09XrZ+PEbl5x9
/pZMcDBrz7l+CKedAv3Zv8uUudcN8y8b/yHt/FJvSoZMSSm8fEwgimJwPxvLxNQnAYi6HHjLjZ+s
BjIevCxHgaewW6pfwaVjvaFflk52HG5bXUsGclAf+9Okz96i80dJnkkyIAzlCTeHnKw2q3r14laD
nfVuQIhEao92OJWG0vl9pCDqDGyzs39FlKNc6aw/NVx6iFIfdUWqa2b2HCyXf3rbbkeMZr3HtdzO
EHhcrrRcbVNAXx9UcsO8CvAB7+khpbhH1EYs8aRrzikUZSUmxTaLAdFHOu92bCl2nWzZbDQrGSO3
319q8KEcOlH8C0eWVuKLZrBHiYmXE4yJ1NiDzyKIBNvBkWUfS/hULzm8wArJPa6ZVUf/3tqi38ur
vhZB37UBxO7KqDwXNK1II9KXhMSIlIWQDN5y+AmfqCXyMp2JDUxCQ+/XztRnBPs4ZNbNYvqWHK2Y
EJ3+91jHG8rO9I6B3azbBQYAZB390wDEgZSEOUw1S0NB0T5urjFn/NVWFUbNEbLrAzh/J0Ahmr8X
Q7UXoX4qz/jG5L32Eq873zeBHDgJ76pZlKqustNS52e3uKGaT1iMSFGoz48Nijifg3PzeA4a1Qjz
fQbRoTKt14KQplruJ/MIN/Su+d08CeLaUdUg1bvNoIvrNLPVm6usBAYR00Gb1KW794qhNNKpPqrb
GBIHpEnFYGqt49F4OdD5eKe0PNqaKmQAFMBNBFZnPwbUvNIde85ggfeANuUAILVDNYxkmdpKcoSA
Rv8uJCsrrwEK1N4Wq/EmuGwy4nfKnjPUc31hNBfN+o79XMOT/TD4m6XpNkKaklxsd7hHqGPKcUJH
FQ9ovb4zhsfkeB0k0C8wB1YIRT5Uo/D1Xhkf1GdSIjLfw7P5D8OKcO4I+gEZBa3E4C7TKnjADCz+
UK8JJHNujSijpewHDYDJIbMy6GO9bhNb/JLTiCSc1CCxp4QsQCgy4qJPpvYIVlJSQjEQI1broXqX
Az2ISgjIY2exvgKVbc7GaySMr+Magqi2MV2/v8Hhj7lSPtOCHmAmlgxSl0pIPWAYsqYikfJf336j
G0uwsaYRE7NKgCctD6agEVYziPq2kkDzIsr7ld+wFlE66ppRE0zCYsm0w6+gjm5wqQgxzG0xv5jH
PYiIEykNJqUKMsmpHFDKE7LC5paaX4zeQdc6yeSIbxqUnl7gytocCTKI/C3njtrdNUX4DCOYCWuI
HYwjh5GNdB8/rwl2lC2Kx300ObNqLwoF77DjZzs0LHbUCTEFCDZYHYjWqrmlXl5h9rKbyf4ULX9G
S5cfU9/kvfP4sdIUYsrrsn8KDwygY63Q36SpdLSYaXa1Houu9PQGJ+YaxOvmCx9pLgBnhOtPpdYF
RLImVFQoVkQhovJL4ZcA6GgjD5vU6RjHOkPn80LlCS/KBrToPiAN/Ec0HpQjegurxfvJNJ8Gyt7M
3cOldFt262K33VJ3ALtBL43eNqnFIh8uotoGwMWHULXRnkh1As0HcUqsWuYhgoHiKt4QwVW/vmdg
laYGzR47FHoCksPBGbpdxV0Qez4iDTdj+rW+IcMvCdXizGl4DYY8spGgXxyIJ+D10ahhsFAVwmFI
GVhFBBoTgZ46DEa6LJATZg6R2TD9Zu8IK4GGkeDPphTtDVKI6PXHTMW8l/ZrbA+nYBsy5DuUjctT
ISglkS3+SOwcnAPd/nJpbnHUsc79UAT4MC+XSAt7AAjM6/oYuoIqHXpsGOzu/ADD4u4a69Y6n2R4
PqwX0ul0Ys384OuibQWIAZhV0JjmZiaCH+f4CwjG4zV3pXmYoWoSFOAQBFIyyeto1zl32gbvcKtL
PwRqAMFXZusp06TR35a0ogbAoFULYDW/rSdYktXRB1PXgx5Caa60dJQSmy4yAoWglyF0phaITI1w
nneozskXUnXDZqaH1k+xR7p6NG06PCsAAlPhB93N41iQWTCq94h/Pf1zfdBkJAtohTfl4qBouo+3
26lMFC2pzd3Gq9V7OwGdsIKq2+fPbY0qo8ZACW6ZgmLeCRtXG6jPsYg1C9WMNuyvpQjr1TWFbxCU
0hAvcwc73l4TaK765UXN72ggd310n/8g3M7RRL71yu+wAr8ozYWrWcJKR9/jDj+EqQizyT1e0nqf
3LZfOni0xdqkkQ/17LUMMOII4b2tskZHCdbqEG0V6+Eg2HCy8ojai+At8HFoYOzTmkqk6YAelNEa
MFL3g+mHWI7do2M3TWdhQZqKjhzFJCMYXHKVemTFH/swfFnEPWjRITx3Nqdd2Aw3Wyf7Rnfd1Zv9
Dh+jSj3SiHS+I4O8D0fstZCqt0Ez1ryl3+0zUqPh3Nfp7v16mfdTbFh5AaDhwjDLOIVymE1BQNDh
FkRYXrcDm5vMQG9mq1r0jTewXGXsWn1ez8CIQ4GRQ3WhKHa3cJDMkiNdpm43eJpYfBImutzWCXwy
FF60GvmBmsPqaiESHKeE6QT0v+mAk1h9vcekvjtV3inFDN1c/h7e1JI8whov779ZipzLJ6YnHzTM
Knn33waTLyxc0IixX5XVCrpNlY4obSAScQ3brhZ0OahdZPTtZYCxIyo0i6RpLS5H5by2zC3vrH25
g3EOXMv8fa+Yhd5HRaeVFEOW34hxHB3v2vE65kGzEK6vLEajFGUgn/garsXaNWbjmsFosuZ6gB2q
mQzGpVrxRYq8XwxbqvbH1BJ8V20pcwVSfLhMluHS5i11Ch8ybm/RYfTbKE3N9j6Hll5Z+TdZvPua
DE45o4GwbV5UQ7e5lamWOoPUw1FV1sceZPNDRt7S3nfNxkXh8ypy+xzxfE0ZDz4yG2r710uRkevM
oVb6ST3Va1s3wpZiUsS8hv1zz8OWoYwO6f0bS1xLGDhRj0q7ydRM+/JQ5/pQoztGMdNJPWNKDhtj
EIMvlHGq6CcXppa+ZugL5Fay14Z673yI5XfrrCntFJZ3hyFXY8YwrDMAS4DLmPLWRvwCeQndZ+4T
ex+MRFJONF6WWcLwhnLwmwYG6zh/Oc2ml1miU/fcPSJefnYe7mlxvfMczO/6ssOsY+x5fl1kFBiy
ILMoyzujHEHKMIsMI4NOR8Evve43A/beank0X6MsFGnXIxkh+RX9wAIUQgQiKkmJBx/ZgEyO+KTp
7UWYwUqaFGCyu5sqRiwvb9gDerhjmr6C6GCAMnPTySUPioTEqXfNB1ma0+YQG/78+TL7tafDuHIY
urckad3BimgzJK0q71L/UTI/HMrM0Su64Fg0hAnQMD/9sVb4OaQZuvDb+lXfOzxGhfvVuSF3GQI3
B+hHzwW8CY0sUVOludsHSTfqz1AAJqk4055UT+Z07+evPY1KGXCJzPnVmjVi/q2AmFV4I1xecybr
hz7f2rD436w1dRsOMD58p213DDujTAYRmzIHi57aNZtNii/+/tFGGULaBA+Vh5zGi7mrlTA4lv4I
yqORuTW+g3E2DirX5oWheqlw4E9RTXUpvak7/jtjEru1a3StzWeLiwEWhjxFExSEwSiqajVpg3EM
JzUXrL2JAqKQ5YBkgweYNGmpgoKDg7Zp/83porXo+wMmnNs75D1rHHbHN33u2OV1mADztWIimKoW
gIRwDIROwCtBr0y+Taaw887ant5T3ckffDBK6PxeCmNNxKq5HWBLFz4ORW2l3YEwkcMKe2OTA3ey
d3CxAfN4Z2BnZqNj7twzs+qYpStIo1fVW76xgTloECCSG/huGztVOjxbwHYnF0FLvguBif4dvhxD
T7xWHh1fCieXomioUJBA54esC/rYzHhY2VRf4havU1tgF4CL3j74BaTLakJdqMXihMV8Gy9cedpx
g9fozCM90/EMOidbOg/gdanzS1V9SRSl7qnaP48O8tRSQX+RUX5v5EgEp1K21IlRRWCe1O6RPJgv
51KK164eGR7kxlZESkehoEvww4glUz/Y2No0RpsDuZQXldynvYxAJHJSSKy7OCuShmjQDQd5D2Qx
2UOtYd7eSGvRe1YfJrT1f72g+hpld2JM87v4CKCDan1SzshYAVkR/dBoeAw+SdU/MmRQcIXP8ccC
RsqziZcte9YIELt49phswRB6MFhQoM+VddCY7WtldY+hsLNapGdgcpiF0TIZoHD06x1gfud9Pdnc
6yAg6bEfCGocPcW56df59ezoAosqbXwBpbvP2WT2wbJJ6aHEUDIl7EWCKPIoZrX5UCTPNSYGBhLM
pgVRL/VAaJPA1sQ3+qmou1B2pLQo/i41rwntLsz9enBPxjJtd2dsjdJDzQLxlrczA8UHgvIxfhM3
dS/2rM/xTi9ywpfmsgolVCF+giYPBGs5mJmvoGMPXQCBj8UXje+hRrmBGmfzZi0t5h3WbKb/uqcJ
Bvb8gnDD9XDUwR2+7Gqdmk3vSdUdfKrCrqcQexF6OFHJZhyL8yrt9d25ZqRGFM+Wp1nDea7O27Ux
HdwH+J0dhqKtRq10e3HvcnvDQzI6RbsWAafMvAbWCFawlLmEgBtaDc4Ycysr4e2W803jwxlrdkzw
oBylkfCkx+N39NoeeLZmxfDxZrjuUGOVOLyJxDZ/IHo6kjqwoWgYtGgpaNeh5j729EXx5GeGtyOc
KFVA6Tx0OApoK7lvGySCvPe6XXQ3zOpTHefVtJ/qsWA5FiPmdu+YNzDUShM733pERceaPUoZs/lE
+l7EpRkPPfwShGl+2/p2rSMEx7bfwnTDnxJfdh4shyPDeheseeFhIuEVw6ojkSbSePDQmfOoOUur
/fL8/+EUte/07mTJ6+iMM3xdwyxq1lkk9sYjo4at7TyZwUawKYr/JDmPiYxiucVfvJmJ4gsnfYFr
BpTKMzxHhr+7zyACQkYg6la9B5TH99Bl5vio1cGOl5Suj8P05en4UcNpg0Msoy6jDaAzWvoFKmBr
blzVCMbqgcngInlxu/VOE6r5WPVPumNE5X8PDL8ddm702DGhkkSL6BE/kDkFdSiUVZALSeNrd3x/
ObvmxxLS34FUgzsbf2VMLBuvPT+2+jypzL2d1zuUXV5eO7MFyhkxSmZz7vyc+qabd0xtMLyjzExb
dfwqp9U1cNtI7zmNJgYGFCjENZRCOmZ9OBo+bg5/awwZD/oBcwibjEp/l8kB6vb9azS948M8veNL
1mcBRMakU4cvmCnGPTUd3W5bZWa7GbpcjCoQWI2oxN98aMOXMdK9d/PdwqzyA/zDwwU/wEpUhAF6
fVwVIGaJTlXjhlPIZksZkJ0SQ4Hn4ibtETT0yitu3nL+Wo+qhrpFZKMZoSwp6fduETrdu0h0dJcW
gFsOI9DWBol64+m+SSNRlH5DVJKGhjXmfg5W/cYTOQvClUF9WyQxEzw+ATJDxlT3oPSgXYVP4o5+
LSc8KZk3ApKeo5dTZ77NAKOy3cuad6Yg2GJ5PrfeaEcQPt6NbxOMw8vLT3HhdUcozFic5BZCSAxp
J+TkflsIFDOUIRed+1MRoH7QSu12jcFCnai3gUmppRYyM2T/AHDYj12ekXU9MiXQ9NsiplIcB8fJ
m7GjL6/+8i5u7TGr9Um2PaZfHANmrHEig+bsYDFC9bTLj87Sz9dEJkofDZnIg1TCnnWXkTHz0yd5
WxjI5WB5nFRKj/U7JOTz/kmxEIUlvte7dq2795mD0r517PtMu6rdkl8p94A3si/RLYX1/6ANYiFf
rL+cM0Rt9uvXZJIWKjeqKZOOam3sBDt8aZ1fWKmmVzC5BZouhmbWJKHLWv4y4xnxjopqhMknMyX6
wPxZPuXmjk8ntzm7onwkk5UPbRpCZSTTaUsRvyFCEiGbmh6QFh9J0TLDMa4TQ+/VVvoLRaDXR933
s7wDqD4T/wdslBKntBL1Ob1pQLkSuzA9AiSqkZmnqPBcgiEih7koVhzgt8YNu2FXkkAT0WaILjbt
x7COjptsaQF4tbw63XLGGTv18AQqC5vpfULgKAB1aVe65ezsUoW2dZ+xPR5fXbX62tVPHdBzAjg7
Wjfp6RA95+raUaejG6CDfARhmsHwy/v1HqNwTGO2rKnDU9LsDt3qptV2GLg1bz29p4bk0lfZ2obA
UE5WpTa0NQBJ///h/FnC+STtsObz2XADwHsI3ZcpxILKPKxEj4NnD9W4MKG4tgnHMIZkBqT3hQRR
JoE6v8tbqJdKgFw6nUUVHP0nw6r4NN5TA84ukHYUGADkITbmN+Lfi3fixwwSXBjL2NJrYe4oZVsH
pnpKhQyLyI/8/xv2mI3cWGfOuEE+Iz1DXsXrKj4BNnPb+v9ZQwksD3zacSLqUUVIqCzxrD9A6cgf
s5GwYIVXhEXYmgtTVpunkU6fkk5lr907zIyXqvtLYk84t19mRTAeOnoFd64a7J45m/fgswLXpiYV
o7fQY0dw03MglH3QXHD3ofYjU4ckUUWtR8gTbZYSeY5GgCKzi1oT55CfkSsqpXOGu0AplScgi8gr
/j8WuML/3yqP7APX8jgmIBHiqyGznF8yBIxiCXFMiWSe7uL5QSJCwpR3SQhOpIua5NviOH+5jpl8
eh+5nDlKSXKtgkebgxPjBmabYcNtADYD2wOjlBIGuQ3/xzYHJQ+FFHgbG0Me8P/Lk6+VjSR/Uzpc
8ZMPFjyp3IZc/1chNEKhi0+Da8W3IGvzm1Yrv1ekIAhKBqiAKogLRTCEJsB/vF6gZECzC+Q+RHfS
5IYBn8H025tDNlePZRahAV4MFVDAKySgtEEoBNHQpqVdgXWluQ3G8wRz9WY17QqgPdN9+1CthEY9
7NskeADsbiaqCZyWhg3KdN7v8e0Sx7K+s9nTejHmt4W/FO4/ISJfBWpOcHIwG9CpJgMmOUAKgP9+
LOQ+uD6RjujLWHDuQp6xid4JNb5uBEAOU8MdwS9nG8wgsXdtdyOq5mDpkB9To80GKolwJQB0gxZh
V6GEhnyhD6RwtBv+Y+nMllXFsjX8REYggsotkwkI2CAK6o3h1iX2vaI+fX3DrFMRWXUyd66lMJsx
/vE3cMeLxA3cjg8fjOOeSgIrZ9w5MJNlHUHi1Uz1IXWFEPXCNV6YKeQimePCOUrzFbTGFlXaBP5T
hJnPHJIWM0Rgwh5+eGQt0bWg+QE9HX/FccbmxAAV3fe/ZwWxCCgL0/mDyz6XznHKM38IR6mETJZC
SBInYaZV8AV5Dy8LqJBchHA3hsSapcz+tC7QrwOKQZUUIwleDxFG05Z32cHlSJmkYX5JvsA4ml47
U0TU0p6i4MvGYFyKeVzGS8VcasMuQcRDFwNHxGi55ZdjE0N3y1ul9T61aRNqJ4N7XgQixflkgdJC
Zlm7aE+EKNxuG/2wTMefICbdDFgXWHOWhSYAMLNV0N2S2kz+G+/GFRp7mJUpMxeGz2k2tsJPp/VW
N/6TMSX04DQxEyeHgZGV2stEnvl/OD4PGvDTCWSCBMCvfqsLejKYgZvw2opuexDZER8APhvFyokl
+9rrpoje8OSAVcVZGq95hIDJF8VQmC/eag6O4M0Y4MoKf138xoUP+5aubj+5D7BhyDbgs88Cu68y
BHmB3R2bvEAHXYGoEUnKYtTvf8hyZZNIskR9TxAxgX0bXcfFl7LMB6E5Ee8CseBHwnpY3ILzHvTz
GuvIomFhr4MpMj/u33k6FzhnvxGTkCWFZVaH8zOfzYH6IEYFl06tAdZFG+vQz0INAA6c7PN8DvVF
3XwYZa8dD4+hPdpbwDddQ2nFfbk+uM23v3yxWZ7TYfPeHwxvND4vvHABn2op2L+lSOV+y+Gnvze3
+Fp+q7vluAaILawpVwc+kcxTgRKblPZUFsNbKGbg+MHTfY+g2u0nzXDHy2m+euP9hHdPaGDd3TR8
ICTjm1hhGyhXuuZHcEO9gT3NHzOCm7rP/UdQ20SHTWcL7UV/Kr91geuxA4H7My7h7U1xx4wVmeL6
+4dRmBNHyPrXRsHQIKrfXUIlw9oTl1GkAwRfks5NsApIZ+fKowiMU3cDdYhJQOWXy+2d14R17W3v
WfH36vJ2shWTYtiMhExDVkx5lU/clLtPrgLMSabzCbaYRwJxg2+rZ9Q5noD/mzacez5w+SSJg5NS
FknIlL09LL0Q0dAavBwqA+RI+Lg8Ui67Flc01rK0YUZNjiaHQ16ujrb7TD4P3lRAd0we53jeWn7z
B5CM+8QYSMTEX73YUQdHvfsrAHihjT5OS/XJxPMXpcAGdazwB+Wgaf+DGYD+13ipzyZuYxV6Z/X6
D+XUO99654Z74gi/z0sP4KX1BZxrbNUTAszf5znB89PWrAJBuDjb2Qfskh8WBeteRolwQYZshk6j
w0/C56jRJ/4RUi4IqysMIPOiYs7D62LWfw2AoJk2CZzceMEdghondKp4gsJduN7zIQPfKc4riEbx
D8a6YSWWcTiLTb8I/zZD08c5lIU55TjcECwOWJtvVN9UPgNgU23Dd+df1aXaLSheqHeHw6CllgVX
uFYSKmUrZ83QGiFDDwMyAM8kcYxAAoBQTrKDF0S+7xt0Ti013AfDuYj/goqdo/6aWHgex5hX0iNv
BFqjRHXtHuYzOLLsTV7aKxocquQqt85PlJkUwBmAIo/wDYeLHwR2IGkZnJecqsY/fGbbvSv5CzxI
3hX7BEEEKunnAUcs/XqLTKtcffEeQDyKRgLXk0YXx1IQiK2lic7MqD4Y7iubWTl2EM8vjhDnzq63
WxQnvCKwE2J3n+KArTYdHtXrH+SwFpcgLDRMKhjPOuhNeYEsGEj7hCmIKEiE18F3GHSkMqThJU4d
VxexuQmGywQ1zrtHcAT0yhSkrTbiHtzyiviX9wMk+SnZN6B8y2DIKAXfd0lW7xCZflZ7jgrBXd1C
LiaQPTaaQNY1yQZas/Nhg4hZ+dNt3hREAXiRwAn9Thdo30NBFL9qHdvLIRJuhepZGwlLtfwX8yiz
h+IjiRiLjqKDYwxmRKcx3H+hppJ9xI5j7A07nDw5LiF0LdQVHGpTsZOlBtknBf5PCW1ZIQUPTlJy
Zwo1hIBM7nnG33xOH3EzUXhQUjLajp7SktjQSL88aBqWIR3S3x9w9L2KlgTEuPJt2P8sQ+Q1XDUK
lUYPK65uAicQyrM4RlBLoQhZaD0wqONB8qgXRbKRhWQAUFAhFIAxTQILjRJPmygFiD6z98Aw8F2Y
oxbj3mIul5qly7WZcTpo1hg8DsP940OIOz5z9wAudAlpDafOu1w5DgN62WImRFm+CHE1uwWv5NPR
vUM+pVJE+oGLBlTaiupoHktFiLflWX/AF4EWRfpCHwqVwCjF0PvGA1nN4SMV600VCquEGfCajNAb
qWYVCU3t6N5/Eli7YPOdwIdv1CVnejoYVjOUp0Ta4UWRFHeQHjFDj8anGcXBCqeSlchJeK+9d95D
ncTNzD+Qcga9AGfyKaqyiByQz8utkgegQXDHY35KBjCuv9QL+rQm1cdymUTBiLz8e9FNBhVOODwW
IfOQSzHWxd0POE+jbOs50zLj+axW15jE8NwaUmWEkh7WQjjdGhogDm7lBHMsk8CevN53BnEfsiBb
qfQ//3jL1mtwITmV2x2smh+HKfsuaO7S5yu3mSLClIJlEiN1CbM6cljsP1dCgziKwuDmbZ7wBEwS
gjlzPLOeOnWXuanY+XNxm/BjW17DFtZP6VrNkTGzvYnwfB4/skfF/d/aUng6XDBixJOiCeGeSzNK
Q36Nu5rs0BcJQ7MrnNdnb8PlCJHm0A4Z6oXXoeMee92u3YeK3qDMgunpruRlQ5ap9WczqCYm0koY
vq7NeM87l27LSI4023wtwAdDna7QuTdPjaMyNahrQ0beKlrpUVPNuZJlCt0jIF7ZUBbpBWy4osPj
Jj4RUHvQ9WvM7ORj0s+3iavqnTvScYk50/KdcjXqv1O4xFKAbqjRJr2PdACxP//w/7+kwabRuSMh
u3rfl4dZz/4DjKch3WPdBPG2XcYNTV1wZFQZHFF6Md1uklcN5+DNQacz0sr2LKm9R6V6Ubfu3JH3
juUFqDgTRtguL9WiBcOBCzQbBQ4BYF8lnChWmiXuJFJImwhlk0ZKagSLjFuXmY16CmEty0pKc4wT
0Rj9x+gKbcxgowwHetbKbvwzVEMBPBGZbz1x3HI465r638gA7vU2agafx4pkIiGsdFYLaomdQumT
M7BgGIqzg4qlOchhPl+vigHr8qm7XV40j37QnRkt3IevMzCiZ9cG02+F5oIx74clB3FSQtZ6KPaR
TL/GO64jGwAtQOKf48LdxpNtU9JWvrUNycL5hsme8xIDywJPvGrJo3fSpKCvAmsLhs1kiUkOvbaG
txtSCmV4bi6iKW6sbWyCov0duComz/g+oio5tBSGIztEDAwjvoy9TCaA6lgfWP5m26UeWUTf2Rgt
DaRZDhYpIfF5Kihu/q058hSfW7rCEyA913ZLl0ziO9exRJQMt0iwwgAGiCwjjSwLF2NOWlwDFkmB
zplXSYsqzEnJMAqa7hL4/JuWdM0yqzO8T4bfY4e/Lw6Xbf5WVB+j4IBkCCxvZyi0uFbQniLnhqu5
v2jRlXGXEHiM7gOd5RUJCDO+EEY95QzVvEKx6HFC0BoxEPK5TesIUY4vseRCdcpl/45u+sPUSeGd
iQ14YgzmI4oR3NbOgRiMCezrUDg+3OKcFJb780fu4DqXJKjCgLt+vQsymCuX+bRa8jN76oRC09V/
SNPAaaxOwHzGDn42shnFR+lyh2dci/z6gf2l3uEm4VOjgaQIhs5+RPoW3sNVuu2fuEI4WYR52m14
XUj2cnjAMoph88UKDst48V6wzKWksdw1txQ/GA8B8TwXhwbeCJUG3MItl7ZJRUkffvOg1C25pmOP
IlPp5Ea914jAASJV85gzcydGipSejfvjXHJ/yDYi7wT3oI2WzLPplICYGLBDxJvh6jPMpZWENOQa
1PLprpu24UdgcAwSoqe6WLbxE90GdYI+tZJPu2Yfl+5KeZgovtQvwousFzhNHei0ebmmBtnRjf4+
G8Zw5IsRVYVG6S2FsEtTB10TCp1Ia4jiUBnmnILTgBciO8XYM/eQdxm6C5kvzrGeLHHCNVjPTMZZ
wQtptdnRoTdWQkXiC4sWekXGB4Fta5GNiEwFijpmCVx9+pqN11sIs9Kobpf0G9VdZfxSygwoMMRF
yC204Yv/rezV50ShBiOvzNbnbLvc0TGbBZ1ofweow3yTLtVTxyn1kOHrINmtAd9slw3RYvLO5GiK
gQwXOm7Si6U5IMP46S9beGBweiFRboO50l8DgQBFjBfTcoDdf/CFT408+NfrU0VxoT5LQBMzptJz
gPTmC3Yzyp1YEtrgwn4KPm4Dq0peMh00TmQiJISpLkUhay9ujI5unQNOyo8NOieyZ9f77MKRVcq/
Ufotqdp4ZazNCj3f84CohuIPIY1HcBbgMKcw5cP8A5RRryHjhLeJRJxZrYkLHwp0zqssS8GCqQ7C
XYlH1ym4MO/mE9Hck2vDs67oKe18e4fDO6IdsxSmTpncGPILrBANEACqPsK5orqG6v07R84r0ehO
f+PeTXhGVOCO9d309HFA1qzdVvhvyJUoAAMXqjemGfjIOchvaHiMmH9Uao6NnwkmK+OgIJ+GjJdZ
dxYYQSDm2ATP8Iihe24oPWOZOptwB5pBlYkwFiF1m9eCy+sCDgYwzBRsm2M05vtymXB+IRub91aN
DvdKLqlwkwfJDMiU0Sl99MM/k6TZJSL5CEdayNMmg0oF+xsV9Pc0hFoeZnaNz3ZrKnCOoySd8x5d
4rhlITb/MWWUBrLeJhYFFR6oS1dU6xS5zLmQ3q2rQpB2p2KNsybSGpRzzdnE19n8bSQLN8XjOkWz
AVTPl2MH0P9yiESUhpieZC3h4jfPKP/o4HfwJqRLebqEFn+zvLJ8hm1JKy3ODHsACStsuVyGQsNh
GY3OEVTFSPIOHO6NPxcemAXqDSsEy2QGvgWFOyf0opHXuVuNkAvzzutvvuBh3OVa+MOSiMmcv4sa
n6jBQASG4929r/BFWj22ahPSvX86fP+3HmMCPcfIiMSZ0ZZZiU+AFNB4W5prUsl/qR3V6uwdIpAo
n4yUELuLa4ESy1CNLSri1lt8PSj8hTwZHaevdExBe+dqoYvaPWabtPrHRuDl8J9PGls7HCFrPlU5
yTu+Rt6OSBonnpu7ibnvxlUlqocZrwq2tuEinTcZbHD9bUL4goveydDfOk5eZB0IKWcK5g0oi+5D
AAEt17MoFAGgaCw4S+jHxm+MlYDCcCKDjYRbD+9UHPis8LKgKDOXuLwcMtYjZIBDvftMHBva4nLz
vKlpsltANPeaBx80nbtUUNNDTosOf1I3J9eREy0sYnuFWIos48wJc2lQE0AKuV8885tAc5nUu3BT
et8uDd9uBgRi6h2kKQ7APpmYHNdYjJ/SK5TXiS07802zxFta/JAj4CY3cp6QTsgWY3Du8J3uUiQA
adKMQIqAdqBvz2G1lei0NqEfQQ3NjcsEh+nkUS/fSErV7eYjpvBri5oDyk4F8VZkO4mXLE3mAobL
Aly81+ZqI9gRrE8O4sWNWnXqMFfi10QXpou8ik2IW2UP/yr5pBwaYEIXKS4NSoqqEI2SgLqPHgZQ
8IvE7wzrZnSzdlKNULFnZwichzGBf/ei7Nc8o6Dm/VMEy+HUbsEXkWEcaUILvii3yd3U+DmEVX9B
vH1598QWejG94QixaPoki7bBkoiqG89hL22AZp1B6ZmcReAXSl8WoChK8pypUH1QYhSSGODWiv6v
fD3n+OBQNHFe4t3Hq/mx1ojZu6N9Nrv8eTjV3ZlwFcuhEBprJB275xwKtxJOTrM7/xPJ3IrOE17N
jr7lzMVWFaUID8kaPWcwXrlISw8qf5px7nDTsbkAmjvRHdOIuWA+0DZO8WD3z0JYLzWWXHH4s0KF
WyYaMpf4x35WuJclDuSkasLh60tiJC0s2AFjJ8Hexzhv+3t+1uBi470EcNcvGhbDOaDKGy5KTKWe
Qj6+2f6bQKVi+e2RoIBZALMibBgTjMK5KIPksuGfJtMFrhwwftdcNpq5cJLUxtyvR0yJgz8JKrnx
E+GJH8fDwTxxXdVkxct2F3w+zNqx+I1wOeFM2u7JzUn8Fl0tJlVceWhkVlyVMHvRo2M3hx+1x/Li
NZr0HjyljB/AFQd4ks3/cbh6J1Q7wgavMCTjL01e5ClsdVZsnzWTUGoXVAE/JZ1Xm0LzB+7Hioqb
lHTnyCoQ2KxTq4f+dARWz9HN7sHpKDouIYv1Wuz1xUsL1iQzy+sSmxW1RQ7sBZXj4hSMZw+xW8xC
duQhRiwn6i4+Z62D0TdfA9Si6Y/D9U/BV3oiIl2xoqItQB23cgecoC9VOQfdBCOyI/nM2EYFa/4Y
jTeW43KI6UQQ++x31yMbzAR/REZ9piijY+G34f64kqUlWuoVuA/3yzoClNEk/rIKCPNbt1v8S2II
Abi+Ftse7mWxx5OnQzHJ979/qFE3WPl4O1Xv4G/rU54wxZn/iThgUunZZtXwa31CIvP6Q8Vm+qxH
orW+Ee7GtAYZ0CdkqPEgBH7b3/sWzUidToitc/FJwrD+maSbavHRcRQPmVfw+xVU0teLyuVSF2XG
fHHGAoMzWNaMXPrZ1l9Tp+b30s0ppeyBQNVFJtR7GYNjprhee3Jj1IDk+R9YFEY2ND3Tn0JcBy0R
R9+fI5cMDEN0MOI1EbZwwaMho0ZO6gHzTGLLJDU8ZamgPBitvAoC4x+lNkXsCtxzBQRzCXANk2Mx
S6bvHwXUDmieTtypbBG27xrL5KYWj136Z6rMFYs6yrDFYhLk3qOUHjBLd2N+5DHLyCtETsr6XAvh
zqSDoR+i+G4TYAdBEAcipLfOQNaMPJibD7uK0JYEFYraWgEnDWXP2Z2VIfRA6W2k3xZxFWYHUkpX
OHYGteT0SnloL7RhRtv/XLT8Qi63jP8GF3tN8wZ4S81foeBc44QNs18Z0auh7Dp2qGbQnvGCXjg0
ejmwU7kB0R31ptRmdpQUAlsF03uygCJhUHYvYB2w3NiX7EZVwX4LsuY/vpzHoqc7SRuD1btP79Xt
zsQIbdZyZ3JgGgba/PnYRPTnLaI7PBcxBhadF6/qg8Rus9ecvw6LlYP0Sck+yObbafvZ+zziQ9nJ
7ozELmFVyWCvgRsi2Wz3AEjkRGXG1GZeozCl5pHKd++VN80XDD4ZCoYTptMajqNUe9JqZHuuXoYt
t8CR2/rqXxle+9/Fq4bBih7/Ejwam1D+6Kez2L9+15iEFaCDaElFyb/MfEZc17Au/l0t+UfVlxN2
lXlTRxzaWKmm+gJXfacouEoeVYPl7rfrFKUhkCTYHD9mLJLc9fFIredhZCnDO8hAx3x8MZTJ/Bps
iiKjd/Re4uQEsMlC9UIgTORiXst9trxD5yNIC7CK7w/fIPvws3wY7vHs61v/+BXqCSwxj7FVlyn8
sZPsO7uyCz7C3FgstyrvPCJ7+eofOa6p3NfRuAFUQGIKJen3JpZFCQUWxTpQCC58NqHBDLMPseVZ
ho9JvW27gC30wjAKToSAp9xmBvm9S+LLYesID7PVY+zBCLkRFHxtsPGv1nQUIUDulW8BwCt3hjjP
0YNy7OEYjv3oz/+PEQgZoQqUi60mzBVNUgXgFqUOADYNHUaw7BeKdjqMGNxS5EJxSk+N92XR3vwc
phimiBcPqDVn7l02hE0hugrxLIFFAE7Dd5QYATbu7/rC+UTSlSQkgyv/6kmj+wli2hOmNHhSrqFC
8IyAMECmneS8g3JLE/igI64ipp3XIxIn0H6sSujuqbwJG+zBWie9sxNnYvmmgRNJC9gd9UB8awXu
XUMSZk+4NwjKIisCCoZK0FJfgwa4rjjuRHLeJXATuwSYksy/lUN4DxVthCFx8WIiCr4ScRVAAEg3
wK4YPB29HmdZclsDMYw5GblIXQAFbvGKux74D4nkmX1Dac9uZigo7r7iJq5ivsM8vS4QlSHF+hkl
vRNw1NnskeCrjWX3ei07hEkqux5bKvK0+e4kyELwHOGptA9bRR85HOOw7sub0AQDp5BkiMMop/64
RmwAlHIJ/NzpEI91x8NfDiyn5mZxjHWcQctsgO4R+unRj8sSOWjpmNf2lBxZwDaI7ZlDnlUCa3gr
cxV5TQDF4sfYZS6QxiXKMM57PJmx2hChYs19jWbShXOsIo32PZ4QVJDLVrxXuNHFoMnOju7b/1q8
/N+HBrcJM4vO5B00lMQaLn7eXacAG5+fPI2RnesdNvhCcDbDSkBIQu+iyp44ZIBpVl9mjM/g2PDr
bnPBsBHwnxKFVuW52pAwPG46/qsLpngffJJXDhuLeSweYcu3hB/fPZz02VoEFk4/iZLYW2zeuGV6
0yNiLep8WcD1HhS34DuXwDzUH1c1/BNyjQvvX5HnCi2kiQWlAvxTrCuSm4m18BrY65/IQ7kxaOeH
A7WQsF4kQuaRJpazCeeDFcQSGnaNxzI+nWKhkab4CkI0X7VBhCAZcDLooE4VrwL5IRGHFods6eOg
zwXFNqHF2jNNCYj5KRjok2A8VrxqAe7Q3XOQiomXcHE4fUPssEDnQ0oH3DCnjLfB7nCdzTL+AQQJ
0dxhP4SvN66CxErH3NjrOt4DPt23kg0a2N0APIzRX6934NOkDFe4+eTERH7KMBXdYxzn4RqiSO8k
3QaIKO0voz/OHcJa4AvJ54Xfc6HNkIOvySwPUDUNPV64UPY5qBRH9KlH8cd4zkvrKzaOeAtxzdex
ft4i9PFpZ2NqWkpfNW0v5zg3U7PzCxiosZzH6Ba00VCtjSrKDmcBrLt0S3YfxAUgTx1cSxzS/4ad
ezAazqdvtzkY/hiI7GXWPr2RGYMURawNHThq2NlljX8MojPsyKSYhsGQ0b4xznu4oLRviK5IjoET
IA1BprkMMQzjs1ON/M7bV4+vyI3EYO9D00KOXe+Ac7OAxHT97KIcC9Jk0vVbfp/Hj5ENQvRQ0dm6
9w4GrhL0Jedpnb/gv8hBQ0EnPjQTHhk2lh0xv6dLivGd4cbCwqPFNHafjvqOz5lyXHQpQjyPQ5pt
EWVX4JI1BzsVOiz8sitBRTQJUimu9v9WvwwbBdeONPjpmWbI9DjDpFJGRYy3AJPFbgbqqBOoXBgH
S+AUE9+/DvlaGAUvWnmWHbHBAHztIQzQi7Y/3oGrcfpxCbYL+Ukn8FrcLlk1zYPbv2X+v6738ONw
zWoEXgkWzQ2RKNj7aPDoqOpkkt4DdjttfdxFnbOR6L/8JlRBBpdHQEIyiak3sFvrUmpDjenMHoh1
8zjjkhj3GGn05jHW1rwTD+MF8XXZoUj3WyaOJ0ftk63FdTwY0H7JOJukAt5ErT/ZUiZeNbn24dig
XAgVozZiaMFusdzjpsQt7uYKIhWCGB9b1I60XAxnm0sYhzCrobUzSOdNm3gg0GfILfkPfL5oZgVD
JOXB/XdAxK0bTQNkfUy93nw6MfigjA/p/VTECS3eW1fpK/Krrvd/ebeStID3F8UcwH0c+10RoB/T
H7z12eurGlma0uWN5DH28pWJJxJz0iklchYy6V2TeC2Otnj11WLc+ieTSxmwahZGdEgmpDynGOhD
uaQ/vXuBHXFssu/x6vXCbjxPIT9iDcWhnOOvwOwUVFKayNbFZUwiFqGxDcLroptZr03Jc9ZI9cjZ
TDZtSJPlABgC1ZqbRbRP0Nko+MWO+And8YEh+LjJgqd3yFJ++mvKTXxzOeBaqfAghU58475NiUhJ
u10LNSoGZNguSE8sAPKeSJAQM1sWKEei5MjLr+LuhijD7fdJpZYwIhrdgKt1FfIQcO5lFCpA6Kkz
mT1GM3/ScvMWvS5Jtvz47yCXSJn4g6vIrjPZjO46/mYQrtYij379EREZkPFBncc3F1umeDKXcZu8
pJWBwMGltAhpGYRP+fmHunQP5gcYq4GHhnzpGugxjEo6FpzCbZROWKLQVeTdGDE5/F/pTuao16BL
8Q/v/wTwe8gxELNrBWLhe7cgClCFcIERqrBoT8ZA8jAj/G58RtPOvz+T0YJ4VF17XTQtqxry9M3A
ePK6pHLAoI48HaYxC/g/Y1gVIKrcB+Ku1391ZpQMyptIJyZ4vFAShHM0fg17UFHgWwZwKkd77Q4H
kCinDepJ7G6ZoAHMYpUiZQ4I0VO3XC8HtqW2yrJ5D3DrRyG7D4gm1DVesOCNiqPM8/L7R2FZJeMq
uXym9OJ09BiqrsNVXqJ985iJykuV1y7+jxNcADt93HApUpigJ8ZQqAv5J3pM+JOMyVdcjAHNB/Xt
eBrUOPgU7rH0tDEDc2yq/RQIQCq7mkehhAtEDvWCZzPuaSo9aNk3Cn2Zdkoz1sIyVzwoF5avDnqN
1jFyoc/KipNOmc2Fv4g4kO1D9iHHOl6bHFiSxSWp00wZpEXnaKNMIqQc8CMlZwsPgbh7Mj2uYc2e
rU/xmvBrfrsRQFXASQGvt+PLJx+Hf4BIY5Dfb67HV6sPbMoxg5ZR2YO1MQfXWZV1tQZHwc8f5q3b
xqUcC2iyioSUPmc6C6j7YRT8zoWVIbwYu1sAX+4D2A+D2z80XgMmeFadYpYyh1sIgEU4tK1xoNmp
C42IPNz2KQGc0Trn13MM7j2KLa0v4ieytdENivH+fR4YHuy1Wpsrn2EHRMPd8EPoNMA0HlPpG2Ub
+FqDaxpayILDyZO+ZRNJPc8knY7Uf1bZFRKZ04daCXXkHVBwSY9IPZ8fY8rUA5297Zb4wHEvxPUp
ZyaeQuR5k9tTBVcK/N14jcEIYwcBvdx7XR+Cu1B3StyI1HoP/qCaMfMX4tYL2DRq5V1DJiBMHiUi
Rwren0cL0ytWvqg8Vc+asG/pMRTFG8gQvv1c+3z09LQUI1JgluDDoyKi/TK0P3y7gnkvPdGbnquc
9lQwWNbgFDmK9Nsn6ONU8wTTFQbWMhFJQR/DjHDwReU9rmre3/SKDSVmIFUK5FpJRYnxV39+OKNu
PtG1FPwZkSmoRQ+UWpQ0c4rCYCAEX3vMHMYT7FUWdP0DD0cnxlLC1csBD/2GuXFYIVegyaGmx2Rk
hqr7QI9gDOOJBVCNER3+cSNu2+5KVkOD8u2bs5mkiCS1Flji1pnte0guY3AcDNY1kd4Lgmt4Txj1
3FmSfsYxyXbq0+TRNnakQGVzk0EDMkupFQztITlxOjAmQkaVlF+heaVrCEFgzSH9BvZweO9W3ES4
38OTEqZLt9+I8Q+ZYTvLGNVueGJ+Nzku2gF/eoI9O0aMqydz0PUZwjLrFip/0uB0F14dytRuU/o7
SU26+XQcLXczkinsZUlF9fbm0f+/VW7AC2NFQAO6QCs5pHhIr2Fwcb3Q6VOvWlQ3D5YFwYsw5Jj6
8VaFacaRrHjQ5G0N7JO3vGnpimsBt1RGxm7q5bmE8jDBBAuEJ/bWGEu0mf5qeoCDgF8fsMccjM9o
gbEl+Y/whkR1+8v9wiD+qvc3tywMAjqYQKO7h25BbzV+MxKRtBSoCgxi0l9s7Y+IhCU7T+874MWo
UPcGVlYUCyCUdeoB52P0IHpFNFhzWEbHBfaq72UlBYg1VCmeQptPAD/69Mfc/CKm+pi+wCFDvWiy
Wse8NZKZqAgop3yAaK6oEx0w97ZK5gSucnJQUvKHcEnytgXv6tTgWx4mkhL2w38wf1vLSpS6tTv7
LBw+xkms0OIu1Re3lVrYDH29XfgYUtlRQ0Nby49sBGCKUbrCdQqvaO7mt0vkRkR9Bol6wt0ce+Du
3CH8T67EtIvtoEe/TQkjR0PpxVaPTog7BKuCs5vfIyDGjMworhjgRiwm91/11C98MOLHlN/VOReg
vAfcNJjuvYWr70xxMWdCwULHHlFR21eo5nxvcvMJTZ5f8NM5gGE+uRppNT5w/Ui7ooUmQJmLkmov
dawfwM8Iny19lYuCykHGflVMOguGch7G4BkMY2btDp0A5elaRUBt0h3SUazvBeoB3OYg9sEkBJza
+dn6/fQa6IGuuj10kl0rvOftk7538aHIzF5resGcXVvxMYe3/J3M8cp3ErBNHK+YPhWbOndQ51Li
/bpLMOp/3lX7HG1Mvw28twuoueaXALL5Mb99/ZatDw3P7j+jRr/ZfRExBe+l9520u1aX5javc7ZK
ygI49tYSQ1wgI+eYUIyVD6bZXrE0Ks6u62QLqRVR+xQ16pxzmrnIm78eAxNPJgTs9hCtAbjYN9o+
dLNvwijt32+dcnBdzU1IR6GFQdnBaxi61vLbg+/Wv2/Cd/GFkHaOyu7XCuontHOdV8TgDhFk8wRB
KXoV7eSCjDu/d9C37xvQFGrTAz3OPqibfqMM9xkWIaCz5jX4vPzduLYLbiyerd96de7n0HmFO+5Q
0ydEol4Lt2ChRLwl8KT337AWm8PdGPeGI8NEE7cAXO+sbr1TG9y6ZyusOD5ml7GTPKM3aMbguPFr
gzvf6Nlp+4+WapxojBupMaggNbyDY9k53YJyZmD9vfOfpv8gHK3SjWvQhkkY3zmqF1UCXdxUza2/
d/zWLkDNgP/fyfRflCdt/ULn9PS++6AkQdDUaCp2fw+se019xkAQaNRymVszg7haYb0KG7uA6YSp
jMKh5+3yQJymahuQufdt93vxW5/ANv1P8aRRGd/BJCuNgRSzw+nlE1hh09SYJN6QN/NZefreFzu2
t9pfQoz078SCv5GT8keUg34DuYEIO5RpqcfMevlAEUgDQFIrXHwyPik/8tg/PxmN72ue5WAPpm+z
JiYbBiMUr9Fpdnc4VJpMbfGb8etPNefUTt59647Pgmqmu9Fj630n/K265/j2w921sXHZjHhVFjdd
R1zmamFT1+KX72TX3O5/mAg8C3hKC71skvt4yR8fErMbQ1Szr4IlBS6F3XWyAYbgQ+Mik29ayJ6M
EST/Zr9tKsawtUFjxM7jNLt1GtDtVCtvVPpa+V+8dJnthZRlrRwNekQ2x3ibWigbL/6TNVV8UJmn
0L2t/gmhyWnMYPxc8142rB73wvJA13DVVc3DYmkH49HhJZTLy0F/be+7CR3bw6DO3ustAN0WCUHV
P814b7c9nUiF1iNCSWmrZ9L0Lwwgp7fusZC5UoHlAkIrYd+2/WvN2728JsYgpnryfZAFshswHIRJ
xzGPOWOLp+0xHMBDojLVBSdV7F3FeNErrx7/yhzZ0E2fHL056C2zyxcsRu8Mnf7unRsismy8vRNI
Yultrv5uFx2MaG6pOszep/5+ZdLw8Qj40+XiiwPdVj1GgKdbQ2MnY+XHIYjCdrgNd4PdqHHwj3cf
yNDchS9cY/bRDmPjumcd9A5TWXxew+ux0wBte9ucle4ZYtXqYNFziJkDBe3ghdAjaIKJ7mbheM5q
cev/zuqBttitGGwGNUwd0Vk+LrrdOfw7VhizeA4DuuII84BDAe/Tud7h4IBPzy5sZ8bk0DMm16+P
umMXQguovz0DbqsFSLBzVIlI56pqR11fn7DYaeMvqO8kJpjeDUlI0989/EvTf520gQDc9I4MUNow
FgL+TsMIm06wJ/iqnJyd4MlEqH+jtvv6J7SB+06dyts7t0OCmZ62Ng7+PLudgjPa0NyC/uORp/zR
5WjPUOruN5fGx299OXjMVnixyZ0Lt/fw9e04fOV69MFr4uPXLH/7DNo1v2yF871f34WEHj4fweUY
nLZFxWp9+xfLfxtAcdpsarJmbTPc1/39O9iXkXOO2nW/qsILtpv6OJz9O368EmtjtancRzY6CaIm
9g51UVqTvY2fW18Uyjh7uvtuu3L/tgEjGVp1bJa7fsfH8+DO4J15spIi+0s6jNaUzwKcMXxiBkzP
Jr41oEh68RzwJFNSs90BZFaylwjx/QLhXbhywAq/ETgxCPyvikmBbzIbwG87gvDfA80aVysgVGYA
YMRGNkhaQeIun9PBVGK7v7rHynUdKOt0ACRsjmVwdmH8eeuNnbwH8QMWLfKWDRrVHsEwcCyo0KZf
Yg+nEAmpH1+pTRbXJ+FjsiHpgmpdTM6KQogm5A5YU/5CHDwsFO2w51xn/PdHUJk5IJ4YU62+HWJ/
JE9v5B/1vxJR99A+ukNkw8x/aCj6Mlplep6hKxoxFjr8rdfWvwu0mTX0ybbG/BXxe0zPSZbMgZoF
qg/hpD07mJJ9pS4wbHDppfUW99z1Ic2IFBc89/nkQdTGAK5MTjh0j3EBLT8oiH9mzNq/QgMQ7cWV
LpHyeAHdJepJMR7cJ8F7GPy9EZcjbRjgkARSBJOuzp/r/ZcTyN8ffqZ/1cVdkl8sjTikUYpPcLUt
7m4DzDJbiYOJJYOufcF+ng9FuUc/xj8WjAAw3GMuVz40615ckn65sLRAeL26EDxqYwsRdgDv4oh6
vwkw/MGs2oeT216J5HlYpqX7z46ZKrojJKT28ISjpfeEDXWBa1wkGzAUGFvSnkVQXyO1jiWQWSgz
gCvJ3x80s7K7V/MQyS2p6+hUQlBRvoNg+cHwrzbs/BX8m/zfvk/sFKWfLzgP1T9d7cQDuNyHDOkZ
snutaboyhuAX4BG47cfr7NznYcIZWQ7+3iGUF0fDPwFtZ76AchDIREquDMVlCLCTx2wbJG8ggUAB
/B0kJ12c6Q9jL28rOmo6qI8MiTBhBE6cT5k51l2G5fnqXlQh/XI45iIB+7j9tZF+qm1/PT/Srolq
87drxIk8TfNNEk/ePmDOkxqfmTZUXXIp5Eq9IE+IV+a+m6/mf7Ty/+F+G7aXAfHlq3p6DOUa2Plc
tDXN1xGJBORaGL4iECFNuwFxdaqo80XqsnoQGZQCEzOVY8gKtqaYfVVykFvQltbMXpyAcDLYheGV
qjOTCB/4gyGhKZPmPsSckiGceYDuTEXON9AMlbPX/1g6s2ZFsSUK/yIiFAfglXlUEecXQ0sFFRUV
nH79/fL0jbpdt7vKowh7585cudbKvdREFQNPMjriwm5kBqetI7GFsDij0TI6/PlDCwK8SN4z3DDM
Y7TiPp25XtgeTbhLd2GeSzdMwIHbFsEQUzjGlHsLxUwm2FVO8Ndxkx0oI8QcUS7h254gphsqZpuA
ePeGmMORqgtxavYd822Q8B64N7i8U5d/zZ/bCk9BMiO14d5bwFGycoyRgdu0OOCK8TtF4owDR4xl
UAK4EXCYNqKKo2ZhEDGQrCUIJYuWtodIzpYvWTEOvUBRvaTnLdyYA6i+A38nBrAErmkNuc8WTBIf
9qX+ZKEeW3hKLhdRyQiRyv5l4KoaYJqazNImuk2geucv+CKQVAcMVhDOTgYBhTKJviRlnU+v6jEY
eKK2c0wCOeuF4Rhxh5aqqLVkljJUD6Hn0OY+UCCpY4jnpnIHizoIFQya6lNA2C9CNUEJeA7i77Q4
BaBDF0e/DBpw+trOW+Zly6K5U1aZQGW9EfbJRxdC09Ht4gVtZ2SaNK3cb8Z6pLjzSuywMHX8YGdZ
YzZIs9FevuB8tdEFaqUtTkg6DizLDe3s6Q0bOHBERL5+uBEcXYZzzpFAMcsDOkBUOH9EhabFPcMU
m2arEL5Pe/XGEqGAl27Rfb7GPYXGdde8YFu3V8d8qffXf53d9d29Km5Ze+rdvXW9O5bPCDk1R7u6
BbYya1+/BI+X/8t9Chby+WcXEEZfW5eb/+xjuhm2OoE+vnd8KpA84zfl452+3uMdaDdLPk/HmN2r
6e18Pe7Q+hYalBsvFzYQjsFwX8vBCYK3EneCzlBBJtfHUGKyjvPR84Ujh+HfZp+4n6oRVevV+e3P
Wf1ypCLsD57BdYavT9aEp8l5jHi5M8qZ5UrKe8ye80tEutbC0nVUfwGEi7TDDx0zfKhn3ZSs/LSH
iFKk1F5Uph8kLl3/5WnMvNLnr313W6NhvMNIsbhu/gc99zxcUzphc/tyueOvKUkwCXE7uU7vEaSo
NXyExdGwtNzrp5QM7h0r9yNqmI2QIFqAOS1baLBneu8mXUvp9/wpzKl59twIQIPHGR9nxGEurRwg
Wpw/zAbwi6iEIXYitsEEm2dUn+wdzEU25vEfdUh60FDYH3pCQYd4ppignlC8AcQ+sOUhxBQOqD4J
6Vl06avNi8glw3MAKYBcOfJkwlpnxAnspf5lGGIXhz8fVinETBf+H2myKRn7AE0exsz2H/cbR5Mo
s8jg95AVct1kUluGWFKoW6c9nKlIk2Zrih2gqyNFxcABpY+pL0VdC6wP5AkVHXaJJFF7Bm6hsGFW
L3PUMoKs8te1XEfTtLc80I1zhN3I6M/lvvck7UA/NVzKMU+TUCS4ljAPohl0CvgEmq0CXNEXmNZI
W9LnXLqQ4JiIj4AwaaOJ7ErGlqn+4XiF4MIb0IHd0PAQno/EVgoqJ/53BgUfIkw8WR5IKTYXB66M
yMYggQxpisbBwEdLN9JPW4N0Rw8LuI+mTwCKaC9YYdDkZoViAoHNfkOcwf90pURPcHvuEtO5sbmA
RJKhRV1COzQ8euv0T6d0UHwgK61ieoA0igSXxODYRsTKaK0nUJcPPqya98lm+sN5laC7m/UmdL6n
baZdMrOnZLIAgYARmRUqXfJAsgiWjo307/eng2ADNuihrlPwKhUe54PnDdfrMZbet8wHj2Z8gR2A
FPgsE+kIb5ctTMgwHN2v1j/ESkvGFj94Xx8Li/RHO5DkDTCOTBZflDkVC0yXc7AUeB+ULJMDnS/t
7aIazOaQNYF1YEHTgvGBvyJODnHsa+fguH8zF5g+SWbgEhzuTCeGy5itxwAZ/fQVnKRKy8dKVqzN
coRf6YuCc9dH3jLTk/yw1tymcNdjIhAcBT6Ds/fFtgll5193FfZKBc2j5OW+LbVvo/gjvyfcksdh
FRZQttBKeHdJ0BFqnDDsmbWCen6Zlj3v9HJVnLtY0kzUpQTDrC6+uXAS2iDJ4BkP79z3lDNSHM7M
NvSKf9PsQV5GBlk57VfwabvEV5lb9vWRzdEZ4JzhkIU1gysHD8IK63FYJ5JcQgqhSwoeigxspzSO
dEDJNsizhaqblXwEMJ17GsydE0z3P726MKQPac/uTHYRdNqWpGOAw6hUxGUTpPlga7CAnG8LOYwf
CReQj8IPhZbNDVgXaRWLWfKqmk0P+yr9+yQRH0vyyHLY0cjLN1A61vuCgaO8lCvUgZIlsVRb/MaK
hu0Rhh9hp0jykBp0UID1JD092gKArupP8ECxgmT/jyds2G/0RDX5TP3x1mBpSyNmcADy6TbsP7Pf
c3UF7/LPYr06IimhFljkoOsMSi32jd8CKrLveKz7RqKlWlhT62KvgdwNSs/FNdD1Au6RQWB3pWKe
FWAhhk1c1+LxUhHfj84bibUxLec1PrcKaEFAKamCPb39BmwgzadrRjSDDt2GhFU1Oq0qoExDMKVH
CsKSN+YV8QbtHjGkZkK7ZLTEUesxJlHUF+sF1GMrZ/VL7zjtOzs2HXLpOVQvLyNtgczPesFO35V0
/2KDS+2AphEv+dhCuTw8gqWQt7jlPU4HGFq2CLpgZ9MzOR8x2oSql7GHODYcxpLwuGwDvMGfUhmO
NrclXSCY4iyZPyWVJLnYMK+tVgFRg5Sva0IHQv2HrAwSOG0ISHfQzxp3pE4apkrTc2IjTHV6DPLW
Be3t6EX6vuCaiPJ/cLzjsNsZP80uJi0mIYzBZWlS/oYkT5rZBv1UqPspZVVOOJ6T9iQTunHwd3tO
5+keM8YkRlXyDjv/7j23BmMbG3CWfdVHvnfFskZ3nwHn9+S3AJGJ89rsac4Lt8CIeSNkLkyvCN9f
6PWthRYqo376jvswQ8JyU/ikAQjcruEFykZEuhDf8WaMntu+JmNPTuQXhAdc4aw3Mz38Z6Ckz8ZS
UmDUmKDw8uQVDVRv/5Z7OZ+DYULaDi6bzvA2uyHpBwMZk850jyBf5L9alt+tV6wnKmsS9hBISQkI
rg0brwQKt8qpAvMXafXsFCsZV3CeEZYuYq5OBwsJMiTeHimiGKdoSTFY5iNamrBsXuG3dPEAV6Ny
Gp7jJrhOa0DvwQ9KasixVfggpeyFctin43qdlX6+AAC7+vm4yCqQQBKqJflLP9VDAbZ09wWi6Rcp
7jdArFPIJRTsaMHvitPanKbFmGzsvHt5anSoGeoA4bs3usHh5CtbjZePOyDlg+tAS2mBFT+rTr4F
VHMtLNImvruk8ABhSnaa8oF4svq3DwmvVdBNxJPBLxbH8TPsja5OG1NtDEzC9uKbKaNqVob6WPoD
t1Nw53nhQNqFr9R11ag/6KdrfobHSX7F1BwlBtucHOOSLKyBmjxWg/ccYugGo5hEn9UBHjCjHgum
YrbW7DStGF3CyGFsRRgilnT9OylmH0D2vqsSPTFiCjwj7g1/jWVgnFsOmuA46btNTAbpA7+zNp5m
HjNPcZBnGpDA0+L3m8/YmpixIiirOIciGiFEfRK4zrCc9IYlOEwpF50afhnyI53gCw0xYoXjKzvq
D7AAguGGStlnwLOvva2mHxJQtJv74XzhcgQu7na9CiI55lQxhIZ++sNQxrAaptP/HCP31hiot0v3
pPusJcMlBWiTHPOEXwFveLUYy9CESrZ+mHfgiqvXAfjT3Kvf5fJYUicM6TY1UhSV2/Ld4XPc75g5
TkBzOgBmqbtq0NY4r6AAqB2r3faOI6BD3RXYEfrjDncGqN26TaJ7HJZhEyBX08J7cs6D87TPelzj
Wja8hHXLbkfnE9iKg1HkqXHXfo9ocIS6BALCHscq7euxrns2u7VUwRg97KEoPo4ob25MkwjoLsAO
b1dujVPo22Gtkeyzi9YJMMBTZraQI4XPHTjFrwCd4f8709vwPV/fvdbdQ/HVvzti1TfEh4YO7ZQq
wP9mRvhKuYbzSfotX919z+lU0AxgXTC/o+1S8VDP0MAoYbDmFkhF3sE9HIkMP095PKXGIlQBUCNX
/O3LyiUnOA9bHCnuKUV9iHlF3zpSYo6K9MVE5pqw/0gqrxWhnydHz4eU2FPqORcSF1baBFIEcjLu
piUKOxGxC89Poji1XDVFMYbAds/UKBkvTgKb2wyLwibWJ61Ya2AEvOzrczyT6PKv56HxNt9b0lxG
xCr/Hb/VtNzDVB6itfHYrXY/UvGham0xCt9L2dmad7cERRj4WbV67S9ulT5FQ9TyW3MOLZvDkCPx
C90VIlKK//3+5KgRcpgzrIqnL0NQ6Gw6L/fzD18IyHa5yw+GvBrJnXX62NVA7BHpj1gVOiCR5NJx
ppbRx0iKqF6n9R7afRleCAyGqEJRtMovLiLl5k35alePx3aFe7ktVwWSPe4KJ7CoX4RaRKWkzs8Z
h5xgNJJ1iIWkASMyornKeBKPj+Fdvr42AiXjBST9If8mnw6VodqLYqoViaE2H0H8qCkP+7ib9+cE
nOeQkQnb156R4tEj+ftc3qBKeM44uIGDotDC2mN7xajmulds+XOOyKgFOmDY7VE+f4aYzswaRz18
4qeDa2dCD0RMJdfzddQQhOTJYER1mDL/YlBgLEqZhL5XFoetDz7IqpiywmgZtOlud/7A+SDCCzk6
2ieowOXq6L7ygK/jIW/d8tncThU93wWuBW0Wjz9nNYzK1cNCicSTY4CT3YoKbiV/0drKk31wh+iy
V8g2WF8sJXbewysgn8mj4Pc9K4Z/kx/lHeilIbphaEuxguqyr7xqJTxOda5GfK3u9gxWhBeqfZ0K
ZbEIavsbdldU27g3QUujrISlO+zssZaeIHFGRKQvxC2N3niX2iS3mfvTZ5xYkSixvDq3Kwohyhdq
atQGQ8BnF12+vLIM+xHaJ5/yoyTlZFwXOtG2VZBZk4bwAllxhq3shP3Gz/FnQLigrPcA0ZTZ5Ubx
KnlFjPPavE7vvDt9d487hjUoE9oIIyKOxEcVZjHXqNr64hv3yKiqtGT9dXnQx4pPauao2kj0sQ0x
Aj44K73rnsqc7SB5MibwAIWdgDX3kQ22Lb1TkjMAi03IzRWwh9A9uez4Dtxoua5S5r8hp4C6xQwH
HFe4kZ46qAkdkKKfdrMQv1jxsGKxhB/++DeDzM5ueiTKiPDA2jhnOnN+gAlW/NbBmolCTN++MNTJ
h+xdoDcyMQs7fktWgKgJHtY7uNlNtp4T+VZ8DQIRXrVj0UbctgbfVNmdpkeC2HP0Glx27wA2gYNq
2dJ2jBDaUitlwpzEao6ikwNcHt9fAbprJsznAdJb/xNimdSiZD3O1XvCCrBY49w4QtgJfB1MrLsl
VNrMeYh5WqTDhVMn9ZQ8kqdFa5lEtLLWdBzPWLreCNbkxmvmmcksSlErqsDdFfkzGm8Y/gQcHvV3
Dj+LoiR3eSbbPsAeE9GJMglm9cPcBSm32/TLx3kmX1jNuXjdyuciBiGbhrCD9h73fnoEg4KqGodB
5nd1RsrEGFWJRG6eKxFcnVMl8KtaMTiP4LYqYBTziAnRbj0VG6Q9ARHPGf6avK9L6Cf6tAmtXYr2
kvR/Pb7xqZ3ggzhXbh33IGqxgEiy+HKAMj7Hijyp4XtYcpdoALjMcGK9GAEBUZYPqw0i0dr8bDYt
85lhRwA6ybwLu5rUsRgBynjDItEHDHiS2wVjVoFHjiDEe2ZAWj57kyhMvIyUkQz6ZVdwF7TResAn
ADwaovMd3uftJZmZKYTExnlM6OCKwVcwTIBDZBmISkFnnBp8w/+mBUF27wJMi41QY90dQT9+pQu2
AmGmnDwQ4MO4dclAOnRbHdrghPsXv6nD/EjLR7PgkosJPCbKU7zIksLuB6T1WNziUUc1Y3go62dP
FLv/xCeXZAmR/1iHqKgxipvwar2QSYDKyhOdMnkx7UZdPJ04UOwC88AdS6CzpBgXvY+j3oSXzebk
CdE/Eb2AOdq//NFIjNt8dqm/sTzPG1/Av+glwumkFmYVh/7UMfnzwh2bI/xWQaVhaMFRDZ3Rvz1M
ySv9vgEUZUw6sXHEO+XH5AH43OtpQeM5aQByhCnJmYbyAaWJuNh6rQBHsb/GFzJhWIBcVJrhEYqQ
bDmn+YdrBO2OBo60tCSt3ezmo7zL3hY8u90fyT2j9PtYv6+glHie0QjitXgzWeMCF2Bv/MJt9RYM
QvA/Qal8Fi1Bok3/pk24aNMYRbsUw8JVzsBo50lMIwxxA+A+zHu8YKaAX8LGQneHNNES6BTh49MH
aaJmhfsIkQpkJpwxekyow6E+Z0vz1xNWNr2WU/giq+FrEcGJ3TstgKkN8ecuPOxHaREJuvFxid4F
swZaZUYyx+HLof6GTo8jrIEa3BUqHTqWA1O/ry4tjZHgXA/asrBSFQODL1uolbQUWeGQpfzeKC1u
XGeaVlMBYbkabHrI1f/sR+TMBAakLt8CmqH/ywaDeN5eIQ4bcMtBVSza/lUy7WFrtxRrzp0gu5yf
DPEjKKCsYQDU4KPZTjFeDhCd8KcQhR6WL0tMhtfXMh2oe2J2iSyh8Ib5zkGRHfrjzfBY41dUHekD
GTHkOUEHKt7TFp9TlEg4twsxAeAR5MAfYB9XmviiM4pkSRwQ2UGZiBsb3on0hfTS5k66nMaNmdmc
u86gv8D4nRKMltJ7zgQ4UcWw8PkY0NCpJazmYrZk0UqI88G66bNiiIsRxvrq1hfTG8E1gX+LVZvM
ZBVcycJpQYI0Ul1I2ghok2HbxuCROeXUTjKOneHnx8FC2HyNBZcMxiCxf8o/odVMhBB8sQ2o6dDd
p5konmhh2lyAiG1+oaxR8Kz70gK2jGbQxr+OWyxX0EE29CPtW/SNB5cLnUFQyzpBS0PmgD4G6AMb
qJt3shk0EIxpgf51qDigOENJuskG/h43lWzCQthFaBxMt+yYW8VEfGNBipVGwn0pu1lOEun454pN
f8pxvqj2WZgYmiQDKBv8yw+R2RTlEc5zf23cvfQp2fok6iySFNI8hSK/mPVbWOcLU//+bkry3GCL
QKMQBrwPi4oWKrqrSGO7W4Rh/O6kG8CiPrymrJXjMAUJlI//WAgReQxKuNELeyPc0BZpIPZyZMSk
kg8sWSCi0ofr+9DbZ84njEdfhAUEA3AmYhTpEZ0elyAoZo4sZHqQ3MBKuJAHNFbIODhBZUMLZigr
mOXzb+nQ9hdSo8QymrfEOcd0ii+hT3rv9ClFTeajuyKawWEATkYn4ZOyYP7M0USmALkS3AoqqyWy
MfHdYXq7jxLVssT7iBwdVZD0Bw8kWTQEAOCBeRmjiL8dCQekyN1BGcH/xY9AJpFhUAiNA5sr9eqi
fIXFTMPgyeP4Hm0E6fQWRtACx0dLmpdyO/9/V/8DvBxLH8KehgEsfe+r2HECSKLrv7qgOuzMaGqd
MZqBFu9lD2zRHPyRLRoNX5GfiR2qBLUU50qQeqi6U8eh+EbRNiBSnu3+lp1BtPSA4v0HPFqlT6Am
uuJbKfZcsZ7NISBs6K/QiP+DzPF9IhZfvLeV60RQbRh90ycI/OUhfScUwQaTAcSoF5Z2KHYLa4sB
qFcn3DiQTzxa/a9oPD5txQKeitm7mjeVY3VAeRayIgEr6IrDYWc6BpjJbMHkRZGD7TSkBBbXP384
jy/262IKt5PGKasx4ooJ2iTVPF3RkhMpcLn3xDGMXsy8gx5HGDXZ1SIB0JE6aHHDiDvutbaUao3D
gul0XIZjVs7YY5YShAoxZDORWUIzF7ut9MCmB+qyBqovbQ6paFmekibdKELI/Wj0vom6M7BT0eY8
w11fPBh4BQxk+iIMfV/MuOAYqid0ykCHDqNCkllqHg65uQXTl+oinJL+NNamxLBgk4Xn4aHcS4ud
klCUyGXM0JyXiZHygqML3rjtIBwWr/UfTuQ5zuaYNgEnLmMP7j1fsS23QOwGOb7lTIngXpP0cMZ4
UITYNqgOY7RrVNIcQCxenj4XsxmIm/vb/tH86uPDMUsVv5s+7M9CY5xfyNQJD6EQc8/5uuhljJFa
c14agUUGnl6Tg186uJkhklqgWUbNhtjRgiHs79656YPdQ0lEy42n8EF8hWm1fTZiHF/25cjsWSUN
DOnRM3N4PX259kr3RPnG9GZ/RfIMgUCcBD53mwN5xx2WBhMrqGmb08MBaxD5hFD3w/NoqnN8iuIQ
Iwz4tZhRocFDPIRQgzujOW/K8yU28gTGCl9ENjpvhx/yXRP3NCQKeOTBw14sXFzlZEI7Z0Th2alF
otFxTv4D8RLtmy/sqz9+fEaUA42ASKCjYGo/oXlzpLMMUrZfKAeKhUeuMEE+B5Jdj/OTh4uNBkUB
04hhVHzx2wpJ8NHXH0Ryf0cljAEPsgXwDqmOAKk5d9829vAkkbkJoWuOQmPNKUW2FN23CK+gKPQT
2AQdnpdtc2ilR5sAwbyzywgJKvtO0yxoYJyhydSBWYS13Gjdsv+Jn5Tsx01GPZbOtEnkH5CPSPJJ
+mGTVNGdWZTx7CaUm0j9IrmAaU64Y+hBa8LRmCLveYqKLDJoz3KUgl/oJC8YT9NpzbLnkPzj+KLD
6mmJeCN2IUePMEFE3/5l7EjsYea2jJ+4BpLEyrqU7qXQ4pakWBsVblfIIYCa7OHSu0QwIT5q6Aek
aoHpKdDVY5/RlsKhgjIcR6lBychLGFh3cFagHNNY3dt25XzSp7vXHOz/5tQKXeTapmgLE7eBn1e4
evBh5qHVDWQQzNqdt/7dj/wwT4YORAg6hYiaKcQx1QCZU7Ud//NeHIDlYHnypxmNNskzRRQwm/Ek
eBYuZgyJ9Mak9UyeQ3qFVwHDcRcwm3Z4r9In40HGPyga8L4QDfBlwCLWWIRojJpySMUp3UFrpJPS
dz8ba0rLiLkjGxpUMLpoghumjHbDyZb1g/WzR88uJtDkJNVBHsKyChB94ZyAdpiUBnc97P+7/yAv
WgOxXdxA8c/w285oq0+FfogNBAy8l05Vc2OOO9UFs5VZLseRqO/gXUhDecpFkhGoYxo12MJQr8ks
ts3Suc7i5Wmsm50vIfj9Lx4p+5HIdDmtEcqyKKSaK62qB9XD7tk1jWtay+xYnvEGzs1jZqHBrpzK
2Y8YqWSOP9TY+EyigO4GIPyuiFNiBETh1MYjjlYjc+vECfUcIAAlaeMGnjj6hSQUY7PLdJn5JMBK
jUE5Pqx0/mgN/Upk0CSNJHFkwtLG/4crEvUSjWZBTIhlrG6f+JUSIjMKUwdzZYTE45FmjS6xx1Fh
OFiuwcXzsVTiGUKUpKyR6rhX8MNgc+xshANfL7ET1RoGHWh549MQxuN2leCkAOEMDaGPnkAgjsb8
DWe7/ni3k2yfFuk8RWBJBlsFC+5TVEzJx2fJAkoxuaHItuv0NQYMEYecjFMHuWGCTevQpsnOuZhB
yphmLMhdSjvtjEgSMQ5Egm5KmqqxNpP+Bg5YOemGcLuCSZnhjQvUjw4E1SKFh5fuEGxHZNCvh01b
7qSCBq2R/VFkpS1qFyTKQACC52LUykkLBjJAaSc1eWu1ni6S7gPfPlJNKeWgUFBkyerCekaEMYgv
p5SA+hCDi7/entyGpxwlFjI1YNyDj24QwkOI3unuRCkp5A7PPWglhETaauuFpIbCnfgKUKJb3acU
gGL8doWrwEuLOD/MkvOgulgrvvTNP3LaPsm6lPQx65Ma980+m+cYj/7pdp4gX7UxSR95c85Bepag
dS3d1NiSLXugbWi2QDi9YDwk1C6xhuzBiuB7k/D8Gbk1pALXhAb8DS9LuB9MeMGd4WV9h8zMocvl
itCcZqFd+qTJy85BwAAHndGBb0GarC1LT4AWCWqF2YzwmiarIrUuMejht9OsS2o/WOIrxeBCKkk4
Z5ijUGhlZHzqeJfiaQRSMAB64YviQgWfZ8Jtt2tRPx988FycNz3qEdn6WHL1yLvfRFzgIdKCQe3M
hcaG3IxGO9SKcZYJp5hWcYhkWqzD+bKMFaldjNM4KipL/HXwJsFfGl08bBHqvChRD+jsbNGSFh4n
K+jkyXv6Ssx/Gv6Pgj4useWXIdDr9GudOS2FiUexLkpkUPoD1l4w1AhJfWqoaw4Vuo0n7USHkhcv
533b2+ujACW8B8VYbJihtLYTvi3JL4QMP4oK3P5FbniyXuRryNRf3mtcwxvgvMTv1aEQx5PibuOc
AKTyMpkBxKFExkRVjX63kOSBTB9Y8Q0XlHOGo06MP1CwYdiiu3gHAumWyWlvkTw9PM7Kq4MXoCRz
Xer9y/DL7/jQ0CnyvCVPIsvI6BEHy5wbzwQ7FUxPCyXTIkG4TJYSPUkYZuAx0cvmcCAGaHaPrIJs
l/pF+LpY+DzxD4bsJTWPcDKECC1IatQtbc5EqiNKo8sQo3eB8Q98jb/sQiWikfwQs0bEU3NczuEe
OQ7LlySJFjofzPogGz3sDnLX/px0cG7RxMoGnb8y2nE7uLa3xdgK5z9T7hO0QCFoInJ8EWVgCe4z
7B55J2onDucGt/odvl9kD+3hrIbk0WHqJXfzQGFTpjqQI6ualph5XYn3Z/EGx7FfCUaaOLP9VRb9
jMOXpU6e6IeyKQhLyW7354Z+xMQRwwBFMA9BesVe8xJRqVvgRAA0InRmyw7mPUSFIK62hX2CYf3B
ZyEUGbgSxjJN72TUiUqMYb36Edj1H9VsSup/cvo4U1EJSLsp3+4uyPYjXkU4WrzZkgQ2kCax1FoZ
Cwq/wXaFmcGC25VmCOeEJUH6xO0QDguHKTkh5OBrgMxnsWALQZkRt1dZkaRGSkoWzBqgggJ8Y8/S
wBDiGRAm9gIojIkkoWZVjjqBr95g/kIY85ZE0HnL5QzPJPpQnXOUZmEGQoZTE6MgB6MRcCEeaeii
Ybv/G4kZxsXSZIjfxWqNRperNZKzVC41goaJhyoxg/UdMg0WdraPkiT8t+/vvJ7jUWXhFAIPg+jK
o1eAf2yOWwHm2EGj1tVlbYtultNDkmKAYYzkEjhq2IyxwaMmgg98M/UHZxhZ9YxVw+mRgXYBKFmc
uJbu5lYPGBnMnO/EMmZTHwBtJPX8uGSh6C9iFhBkf7axzNuScQUktpRyXIp0joDcbFA0bryXpop7
/TcD4ctIbXAM8mckqRQSISQT5oC3SjL9Cs8N5IkhVZWzebDPeCsPlRRen9xHvjBRhdV7+uMBcpuo
2bCDsONY3PyfwJDtMR6ODTx2axnyPTKpwiGIIUtwNtfBZvMFMnLm4JZzUlwCiZOdwB83bxoMwA5U
ARglznxx18AiYDgMfr7p3pHk4xaMDNGh3mLNNc4K0GFI+nCZkkKAdXcdXA8wqUyifMaJfhq1LI5b
Aohy5ZsNoH6LWUCJhcG9T+ZHnC4p+3sBkXiXH/gomfD9Ye6n7tkYGFF+4W9UbTj7eCmIyqwFSRAH
qBi1G1YkncLcrlwJCjM1Ebq26iFnk0tLIFLwOHnKlvAKxVgC80wU6T46X6u/gdmgWVSlPfMXKOZ1
l6wU3hBlcLttX+Uo2FRB8jS3zXQyTNA8mYu7s6D8+3NsShBQGeb24g9XL3ulZXxFeusXCy+FGcpy
9uSOS/i59zXjtyFRg06IUBnwzOV2TcRkJkErACLcGu9mModDjDw/Bv3BDp4ULBnTBhhgiQH0Pnjd
YtYO8DIAcruh5mafv8QHH09IxptvO67bDWs6pPfkXZDVnQ2mCjBQXLVW7a7FDAPs8j+gBGEd619H
Bs5bpwkE+AN3uTS37wG+reEXh12rxauNxW2AgLllHZ/uOn1DXDN/hnml4P80vKBPeW02m+esGxad
uEswAjIK3pCa7gPVYlh5DkMD6mr34T5//qmDi5TT6/tvy6itMsYWC64b78d4pjXz2q4QRnUNBKey
mdxCGmQ3xfCmAYPmTLg0rwuwdo5N0j1bKXkIXTXMORalPfJbvN/2RbM/x2ml7q/0cI7TUwlxfcaN
Pflfq4GeE3Q6u9876gyL6/L9WTUP97X4hj3FXTROK6wgGKWNMoI0oC14fzXU2rbcHGV4gg1916Lm
x4c+7xiA3N7Tt3NqQuT9b7sHY8b8OurVeeXcPQWX28OXQoiJI0+fFIK24w79LO0b6xVgr8W0gaNM
rV3xSK4j4rJDBUYO+ubT8h79HYZJOCS1C/UUfNbDjx6Qg1xsRY2venDibbiZzNS1Xov2sDOkEabY
+LZ/GXtbwQLDVxegFETNqV88N0CJO5SZz+L0CD4uy6coxgsS5YVe8He6NLwMw+z//L7HNzP+vsrP
Ua3nuH8J23FNmwySafAyGK3s/36w7tDNmNU6VB/bnnlX4jOdWBxJiXPpa9G8bf7++B0WQRmUesB/
GBnXqE15LULzJ/MM4pZXH+MjUr5uCHZ0co5b2q1X96MfPrC04nqpnhJWn0Z74q0GRyWmxasFPebl
5WT+1Hdp4xidPRYfLausHe1ha5C1yj78EsRgfbbBiVD0ZXu3sB8jHbbaLkuzx/gzHNIdSELJqgzW
X5awx9r+2NrTv10d3Tviu6BzdbY2fBHIf4P7bdCmO0c+eCyQVxwYOELBwNmwWt0Hhij7GSPUWDLD
6eMedYv1/rY7Q42xvoBS7MsHj7Sje8SbEoovj6mzXt1KWy2dRzHqNgqWImHvSBRtPkPcB3518nwO
Tu+w31ncP8O3cO30C6WGBgfHlm5PBxO5n+Z1e2llt97xTyk4tiE+opC07uekotkXr/F2oGtQKiC/
Bk4uWvCwq+64dZuVufMO9Ut0LqzLKVSKSHmEik/fA70pkqx/vbYtON46VVnZb+c4bllV4azT9mde
HMe3Ozyyez8ycufZTi+6xTLtPZiiZrCp9UDrjQ12JnObC9rhKMJclaXyj5ud5H2sW9hPokoAy5Uv
QnMTSySM3KnKovWH05OLIMs+iqOoBuv72nPu1aDqObXuE8UYCD1WrRr9kdsqgt8JKeNnxz8n90d7
06xHxCpEq4Yoebiu9er1rycSZOAYY6IDUqi01EmJM/IqElNaMT6tmPN7T4pGWnId62OEqp231e8E
UqxJF0gFTvxxnjBIGscffLG9bavjoQsGqDWDq24G57vJ0NxHtF6DbKuZig0fQ59/JqVqa1otn0gt
oZ0zKMDp6D4N5rWnWm80ft6JbrLdrcdPOvSbywbF3t+3Ngn4lc289G5cMaUHZWL+sOMLcp8K0qgy
180+O9R7o1LwtT45s7Gfhs816Yq9FIt17UgaLqUp7q4UKWmfFuOyrnUzX9v2t3DJ1J7bt3n+szV9
TUuIGDkFjciCw69tMGcVJ+8NrZK1O0KQjbMUtjcahsptZ7w/y+Bn/ebm5pWZSS8UkcgjzRc8EnMS
8JeviKmQOkix3V/qJ3MfGGtrbGrOKFYXKvPjzSVG51fsJpmUJcRzMaH6fMip2h237qCdsTbQkgu/
Ur3lH1rcJbfGWhBLIwzgxeiUalMtGYopiNY5iDuVdbdJgy6LTsfrFRMSPHH4rA6ATehCQTJTZsRD
CxQV1qYpnCaHq41Vut1/BLVm46JLL1D94GPi9Tz8ueD3LWOSqxyixbJNTl07HWoA86yEN9pqdLD+
7PON5YPRds3TLPLwPi/ekw7pBZVMpzvAcYMBYxfyfUNz1HoArwVPwMrDjf5cD9o9y9A/ZvPbMlVX
cwp4DwhQlr+adHrHkLkpLCrYmdQbNDLhv4EnthlYxNThQD8n6liuyCRY9oPZZe2QtPYThQSjPQJf
gH1yF4nmcSjMtAfk3hcgLuuA3jF8kczQYta+sG9oe4k8prfH6F2mDm5qkDkeAIautWFtmpZLa0SK
HwhcgBeA2Z83NAV2xY9k/+GuNxxAjuyvj9v+unCHsSpC4Gh+kSmhMFh0IB5o9o9Sz/keXnbCia12
mYjg3q+72f1rvR/WD5FVByeYZycoqR8+J0/D4PBw6lsVlYNlLC8P8nOFTghJelYB8OVxmT4quErn
4cM7vNToXtm8Fgq5foJR1XkHZzpoBToKjuAAVoeIXFp8CyFeMaZeYWQRBKSsmgru3qLXc7aen5kK
JcqpPyT5yttvdX2az1C4MPg/KCcHUv8DOoYYPz8hE5m22LZxfNvbo9mL7jSmH2v07AVge2UXUHPM
z1VSqK7VmnGofk0QtA95552S3ODd7jRtxoci/IqpCg9pT5WHAR0V2I8q0Zh0Jg2PtHZpY+n4COTk
kRozZdBrZ1WVFsqqAwPMNIYcUx4dB/dpvj/mkNzE7BOwQc9AJ1LyIWR2erBOyb/QXcD9eJrwZbda
dLUflbm9jjjSa9V+gbZp/os87uFqgPItUsD3ZtX/mFt1r/ZsQ7H6VvOb1oZfLc+gal9b84e5v3rE
i3oh9TL2WcuezMV7bvOhcHPo3zAulE7j4Qh1cuvjiv/zb0zT1rt2MJkwJgKslKBJSNnXzGGf19Qv
YpA4uCwh+n2s60MMOgD2W059cx44DZs1G0Z1PgDiA+OwPKkeR2yINv/zMA0xpA6PowFzF9tMt769
AaGJIefdA0Cmyb3re8q2zif089aiGvqdqX3EnBcQlx0PAI7c5eF/DaxS1P2NlBIbi8pqqoTUNFEn
nbFu98m7La6Z3ngiX+WOJ8kWy0tYCaOX+RvLeKflUzWXKAVO9OJ0f0qFVX2sw7dtQRHi2MERAn0g
EAJEOfoW9XjwwNMdsR8uGQQ1hrsn/34hRBVshoiHnS6yTfRQvz7M72rQ1f3zz1UIRGdyKvsG15p8
p31hDhQDvpGvQ6EynebxP5LObElVLtvCT0SEKAresuhRbLC/MdK0V+wQAZ9+fzN3VNSpU3/tnamw
mjnHHM1kjWN/eDkMiX5lyAuVhaROMk8hJ7saxEYtZEO/oCcNLw8YptMX57nFQbC/XpJ9yqZAlwS0
V4IpsAPNXkXTcW6lV9VaatjJk1WuLZ5BRdvvX0/xp5h0SLqwSwpPlnmH27Z2sfrr9C+1ejXi5nHw
PAoZ+/lw15f+GQJyevaznJavdYj2sHO/Y1yCXlNUREU1+9KGPV3+r3YI2Y4PWAZo4+HyfTnYzKE5
FHt2MNSv3Uhe3su7Z/7jFVBmXvGTcUtyHZNCXx7DpiUl29cMsXj7hrfT6tPtUzd2dbS1PUsfUZSd
7FX9dVfdI460dt5hF7Uc0gIO9qFvFS7o0wdgGtpPTfJK8ImJ/5ab7kS8+yvnT2XRpAoHq9ukTzlJ
3Q6j37oye+6sctdka37liPhkXnYTUP3SsambaOgGNDB5dIPJBH5aO03UPqZ7ulFsdNyiofgRs9ei
S79nZ+u02eg3WCz2A4cT+0W3tb462qlHjc4w2/6+Rg028+R78BsdJOga6A0GBpBUI71rN6jB1yn3
jaStQZGcZdK2PNfOGql46eC13QiZx16b2MxEJkq8wQlP9Ua3D1eWbLhLVO0/kK/DvOu39mSPZdDl
f+dtv2t4huW/vgOoJ+3MMcQdg8aL7qZ2X66Gjs1wYaf2zGLL8bKOrSLEHvrp5LrTSdnZNuYLB0oV
pIPx6TdCW0x8GRdupZ4M2KDNZuCe732DuQ8cG1hinNNMqX2uiHMfeeZ3RzSJx6aHBFzAqWUC+VA/
x6/Ic8Q3axTrKc2w97X4YrQ1DYhumkchTwGtpbNjoS7n6K2FRe106IvOVMxnGpzl7HtT7fDJR69+
73lsho9PiJSuebDP8JEpEqfPJdCMOfxzoQczbsOqoA/oi9IR5PBh4xyw5/oSKqTF7OHG+htaBpTD
VzO8F4HmrpfX9DyAB9coyTrpNtS6gzG65u9ecw4WQk93jbDXPhLKBx+jGv92tjodRWBBaMDyg+1h
h9WGuV9Ioqn/eRAGSK4in+/hGkWY62T5OM2DU6nccG8M2N32t9+gS29jkHLon5uTD8vmzi4xw/cp
5E9aVPDOIXfJemvu4DZ+g262u+duzicf6f77uclv3lMDOGof7IvZ64Q1aQL3YHzaVfbVmehz/rGr
5eQYf2M9yCpVlEHeRlJoV9noqfCMWRUGe0u9Kc5LF+eDkMsJKqLBDYB8ybY+oy96EwoBFM7bd3PQ
XhV5VHjt1ZXgFnpbjBVRKHkWtrT+u6EMDMO6TqZ7nbdz+zAFHWsNdeAMRWiA8b5d87/zcXP0Hu1+
fY5xRjHQnfYfj2iSydntHUbZ1MSfYXlCceiw2Ud/Pih85KP3VOGJ2MW2gkp/JsnoiSHUXeUP7xsc
H0HRn6xnOeawwWu5QXOGJwjnaPzeIA5H2dEKJq2eRr5qZ9J0CXSs0YW4lzGj2y6bt3/oQilMT+RB
EqDsdN+RWcX3TNQop7aIKgZr/2H+ljM05m+X2MinHq6/aMFV3e/i46QaTe/slbvL6qkQ5WWV/az5
9RcquJQVMKD85krqU4fL3E56j+f03heniRw55huJW9jJNgciLnbyrVlN9C/OoVJ8y4vznd8PCp2p
j2rr7JEXDTmX6RCvaH7i5p60N5MTVPg6uqu1JiHBTEIsOnWPQxKiKmPoR+3oNG4cT6tijQdg6xwW
WvRC9bVOD/oQE/D3JRA6BZfrRxW/Q+uGx0wNJ3VNXQ1FVYNT5bIFxhiCE6A26xXsgRJ/ko/h4xb+
IAj3mF6f7gGixSudWCf1YmAlXX4VatDNvpSdTrdJUbamqW9Tg2Wrdq7uTz7u8aKwcDGhJuC1RhqO
Ns5aFML27qyrB/OHW/jA14GZXnBlmFtX/kf23HmAR/nBPmlB8xR3v9jFIObWvXrNHKa5tMJ3Href
foHNWQHJT9HqEDO9OeDw0Swn1ie8wajjOTKJaPct58q1VYSmW3R6jyzUStqVTrAOcgKbJnVF9Jc+
a4PfZXHdTKqGetIidPBJjW+oiMYtXigk9f7uw09x2IzXTZUnh2xsddysGDU7becCFg395firN9z7
k9OA4qmLV0z97oOcHzdWd9vOgpaZFs3kkQ/b59Q4jGudfrHF+PyK4pd4Rv9qkYU1bsGSlmwm8w0g
aAZ6N719B4wgr2oJI+ceGlcPoVTzNVov0CWghXtyUaNFc9v7A/Y2FoPpDCemtmsYsxd+SW3v42Lv
0H15tfei3ypTpGGq2Y30q2McGBnAXRCIxmXYQ+fmPLrxLU8yzc+eoVgduccOUAZHEeMTt92Y6Bhm
lQe30wk65vRGIM7zrRNwmlj6zmIepjuvbEfZs3ZPGJDaWjc5sg7P6BlIT3zdXLNFi5xdpmVj2H3+
fg4EkxJFdc6c1zX9lGCyAMhNAs/qx4Rr7avw37G6Axiz3ZHV/am9Znt8Tj6EeRCgog+vHeBFk+X2
XGbnMelzxsTIg7MZc615OSngX5fL6WoSANgIaV+5Nqv9+XYk6M63DNd4R+VzQlPaoGV62UQqvaPH
kfC6Acc0v75oos6m7ynUx/Dq1glx2vHmc9Ja/rqM89ytW9ypzYN75BU6cFQkCV3CyrQ9FNRWdEyQ
gHXbcfYKe116LojPN6If8Gj4DlsmJ6b3Qsr2jr71oEIk2u2/wGbKWDunbzCl28DSe0fd7+i40Dba
YwtqSnnyrj8Jz9MawLqoXt6JozQLC0yJ+O3QL27XoDJj+u77Rz7NwJ3fpDQgssWkOmwpatXksmVa
DUUQrza0PUB2TLnBcKOyaRsAp9xatraiEYWFTb0Mvqo71uCQKcSnWNf63/2yNlw42pzyW857A47O
2xlq08LLnW/0xvdHVDPF5By0GFadIGd5lOLSQ9T7m5mcH34T6rHxFEc9zl+kPqMbAi6QNYMaCbMt
1Au5TPsxXGWkotFkg0X7JX3sFaz2M3xyb+ARePXqgwpvywHHpQ2KeuI/alVHnRWA/Xe4ZZi2tDLh
393QUfDSd6MYr2EcNBtKpiQ5RzYGQzfvZPdXwMdqwRyzWpYUHcXXgbiGXDW4YxXvMgSkUkej0h0y
Ar3Pu5PXmZ5CdAZwuOCi7xvMoETns9d6I40pFhWKaAcq4YXRfZbquiADbAsYlNU9iKD724GUGPmO
0xSl5UPQsBrIghrm4F2kQt/mdP0pQ2IAAFpz6HfNYNqtVNpBu4FcT1KCIFSZNPHqQ1XL/AdrmHlu
2odcwZKFz47sJ86DnJEkhXwdnEvsGrDreKju8EgCjsAVG0weZBSDwp3xNMO+/X14Hq8LP3nMCB2A
qa1ecaboHe+UFBdM9ziWO1rwd41l4ARHe7x23sEaG7ldtxW2SIp4gn8dXAPSBk4DEU6xL+xb7LFM
pHAnnOiWbWCy7Y07TOe/disOx2WLOaQ/vkwN/qri/NftMLtLacO5EX0gaPlci0XB7dmFnmVbb1wz
qXCjYQ/1hXucDUGe8VGjzOB6PDo6v+ayg6+5O33cpsbP5B/z8f9Hw4/XW+0rnJ+sf3Avq2rOp+EW
h9ZphJJ5An6HQ8mo2kUdzyXgvjGgJo8he/kgbHzgOfKO4XgItB8Ky4iEQHE6G68fToQuzU0rYZa/
1Tl+Q7n9/JQHX+Zl2TChJYySw7bj/ejT6J6CAoEGaZg2Y2CIaiV2l5K1l01+hFUHmokoiHhOOHf4
QggNtfbM0R1+6E++TVxSjqsMfoep/PDOSraACUGmqCqNQZP5kjoSe2z8wm4j/1PBAk6nDMmXxa9U
p9ef3DmFT0kP8R4oMjIODk5bHiYSFWhMeBesAQAG8FvoTkDxQO+SAsrm37ECoOe/DO+g2bt2QhmC
1ZzlwOGd9+hvlvNrbc9xvYqmaUBZDrmD7HAoKyn8Suk9GIpqK7lqLghgdln/rrwsujpn58i/LMeE
UtfR7dtRfWg0Rpyq6OVLzLztJrjrQ3FBXngqJsNtLFUo+QMGMRB0bj+W/eYrYNTPX+CyYSXurJDZ
wwPtguSfzLWHwkNc1brd7lOpF4owEsbBDGKfG9z5VdRbcpJrowf4AP8cJzB5j9HyCZU/U9UPBOqP
L2pR4U8jW8DU/LwONFj24gTPoQtDr6rVHQTJLq2QEmJ/72GnhE6dh0vj1bGPsw5Pt6cSkbX/SSNE
SbWFirWvzx4pKjwdCOSFUKaXtz8eSqKmAexRuKfCsnKIQ5ezpRbm1V/Kyxr0EBFCuRHqg8tpxxKE
dg+ovt4JjF7EGNtxq0IfhT4EB05bWfY5mb5sgpMQpfwOTzt4LXx8lqXoDKBqrlU232NzTRhu+lLo
TUmzQAQY3MNvJ7bksmEErsS6enbK8Ic/zUz7deIIZczBsBz6DpwXAEAjaBPlqg5CChKjCURescTE
Zlujnt8IkZ020fl8oMCwk4CjEwu6Awou0BteAQ0qbJkpltnbG/PKCdHuJM494bva2UuYEiGQx61H
f/gZATZdvyrvSQRtPYFZRwAvx7mJw3GpUMukV7eEEXWY9JhyH34VYEs6Yz4DoWPfiGFsqqVYmWB8
8nMO5Bc3YbbDJG3bR2LhbT0lJ4Gz/zWlJd5+ljx74ZfZkjEqNiYn4GPuAvgMJ6B/c4YVPrMxWEpO
VfIwSqHi1eGQMJKPGyXCXhlHmLPYzJCwjYavAGxIQgeLcLrEMgdHeovLAfErXAcgb4J4mUBo/SwU
gR8UMVj66V/jDacJLnDWmx/HcHPRNXuMZWOIpDz96Q90sibcK2gOXTgCtHPob0BKZa/zuqEoKJwV
0meKVthPbyg+c+xKYJdBlU7RpQiTBuEjQDZsn7vLTVP76HjgP/+lpibJs+nAcD7GeNzz0xEP3vgG
Oje9fHq4RQJJwoAiYBrng82FUXWAqvOMndue4+DpRaYFnWAawNH8i72ybCxsxL2HSQW7ENNbCREM
sDKpey1LPZKIJGJRZTJyE6UWYM0HKx0+HMSeP0MYETk2OfBqp1yT4aqmFVAguB3qzCPqQfn6JqMf
N4cj7pwg346Wr1mSdFGpQV/TgMKFZ4n5H+SGlA8gu7qKMGNiFYcUWFi3LfngPxibEi/swBgikPhD
tMBthG/tg2NjX25I1E40T0boT5ep8Au+Bf79qD/LTZqzOVlI4ocuuLIBG7GD9GCEY056huLCQsZX
85ygK0FJdf9z6cHTjQt3ijUVAhX2hdvmJFdse77SFHbYT5MBMRMaDKTFBYUIuTPad8Bul5n2TLiV
zS9DC6BCZnx9eZWzHArSlMpvysXyA+n8xf0CbfA25t/2vGK6g3MPa1yoWlDcSL0CbWHk2oeRQ8Sc
eqwIF+gTVQOEjCkLGVCoZIA926hmrDvpF1IQzVpY646xhKvJuGGxpx3y6wKAf14IZwPxBz9Z6Ppv
fFEH4zG4hJpjqWc/hyzaVx9qTyAaFdGUMUQ5eNtC9eFiexs6E8qQwTMixYX3dfD20WvEGAIuv7Zl
rTOzuG+IHeQzsFu3JJKjDgCpX7WCjeFyOTryNWZb4d/AwZMgI6H5kthF3QZNhBI4U/JHIMgcUg7P
tIUChydxGqRPrBOI6NxVVJQPhVSIg/mh2ZImGpk7SZNF5nD7YHirpHqtOPz7eCLBs5cDcCpxaHIi
ZHg8rCHH3V2BzMhHoXbbopniMUL3SslmR+4pYPURuiDhu4ni7eg+PC4iRm99MVfiqoBiPu5SCf0a
TnOA4/cQtHTOrYrvYO6UXgd/KR937eARY0LO3WuJGgAjIOh8qKHZsZBBKu8FKZlKoXXlwwez7cvr
rHg2xHigSknxdJchLIhajNv76E/8+OfT1A0W8qSoGzsw47BHxKuO51miI678RPMb3s+UVQCFDsYe
qasdZk0j/tLfkMM5hpB4+qtTDIcJSlKpZug1UvF1YHP9BQ7COA+gNrJaYcPkds3An0wv/mwfBimr
CT4xbM4Zdw8LvrtLrmOOBsH9ycvcCpdY5t1dglq2qD6Of4f1svkLaxcpmUi82pIUVlA7OFs84/m7
cvdJ6oCkz1M/a3z0UTnHjlQAea7Tbf6A/e6jeYPaC49znEzbU1VgTsc5kXKSzxYZmw3aEQzqzkra
gC13wqha3ukw503YlwyyW2JK+iILu4/37IisKjv2dAf2t6UgeR8NISy+4F0A4riA117pD85NtenC
9DpTeGhsa2F8T27OwPpZwb+sFZ6aii5807fQofHLL+RdsE1W9SqH0Y1BEQ9hFuy/0muRIDLig4mW
lwQgdImk2cQLlFJQoQ8b55KyTRHyO87gqDZnZ8BPcbmiNGkkYl7xDD9P2qyf/McbXB3mzni9Djar
1qJPJuf4SbJB+4j1kr+FqgbUJ/ysAfgRK3LcGd6hkFdHO5wA7ewYWTd2E3qAF7jqRHQWCDARbTDU
LPiruKQqhnW8BrYeaKUEgzciuBFsS06zxSKfeZ8wBwvFuBDUbTKhaXj25bl0AeilRoq3DrolSTjt
D3I1wPze7iaTgbdo/d4x/IHes+p6zalQMlFosogJI73+9j0n5i5GjYkyZYvaLHe19CtAoqQ0eWBw
ju4Mzl548ENbsxnFXX6eBMBw0sJHG5Q+OFRln++B1XAPWNc8Pd5YD6O52RlmRceHu4I08LPoQzla
+4NNSA/qQdk/uKK2LC2VzRYfhmX+qgviwC+FtseDj8HIH23yVFdGssbSCDdL17gB/Wvh7RfCNLfg
hA5wRvBVh6pImDb32YNAoG5AFgMPwYvaFSscuf/bvuFdZhkrfWh1Y02jsCEGYc0a8oprv9ZBoJhS
wzBnvWGkxfMHOgxeZ1kD+vRCpUUojYvPDTZyuMqUc9qLKZNf8RBouoaucNXfN+fccvzFDcMq09WX
krU42IvPhfV05T9exEdwVpNzXvlMoefl1yHLmwmZzTs/wYRg/5GkzCHKgP6cdNrUEdWBiIA43+AI
ynrFZqaxwZu0YnL0ZKKLFnWqARBAOWFKz1CZWX63nFDadJ300llxwFPr52vS+BjsU6VPJWuDBr2Q
kc66tld64Zu2DMxLIfkRQ8Ca6OlLTF+1CTxvU8oO4oyMwbntNRYlhW8dt0wHTojh3s0AlG5tuEhr
8hCF0Ukh6xX7AsipJEHiNLjoDtqD1i8HQDfYtrQQyuicMYrch+WFqSPfhej2M64RhMPzZGvcrnoO
yi/eBfYdB2KW8FxoNuy1nKvnlbGh5CcgBc0p7Uhlp9VBYRZKEXfwTAZyJtlo/HIpa0qeLCNsRXHd
ZZjTSeoxd91icck9A0QOtlR8Ye5l35mYS3obtKM1y/E6EQgjc5gqPmumooz5WMVNDFzVGVLYAcue
OnjgGtam+NfeSh4lw67uYH106pPNZKmTYh+fL8AaCxwg7RYF2q/etntNyJEF3Qg55oJv8cfvUndU
FEngZH/qTxMyIZnKHSZOjwZM+U7Xbzis+GDKa1wnb+o/BsN3ByitsLkuvwLKFFgvDPbtD26mhQ0d
+ziFTE4x8VIaMLY8tkoKXEMEyn/egLzSDKcvc0vlcO0HDUArVcorgQbyonJ62/tjATkYfz3j5HFo
W645zN/2lkWUS+R4N6xB+tVdbE9TEhOIf9C4nq47ioY/8ok2sUQ3WGFB8QyPQJa1mmUw2b65y7lS
yOPPaHepzpwmktGNHHq8dJxGLtDxWeQhC+8XsLhji6HbDCiPnpKnzLTUPm3RJxo9c0fqdmXvqzI8
u/sTlRtMjRaCkri4M3SmlGAFPR49fMvwocDoSb8rMWptU7MSCNWuo+OqjNNOtebrunwA/HkdesZ+
Ef6cFlPM1WAasjpfqy9YBb0BXr76xf9eqPv5tsBZNUjYVl++PJiihSKaYtH97Td/BmWlWpzwd9/z
qWbhWfxNrnQbTy5rBnRHTCdCN/g3UNnkGMNksAUNj3vOaDAv49XKZZ5DTJtV6uUe0XYUmg1O/2Ke
P4RvfvxB/7KnhEteY0o+Cqb+rQ91ZPSn+10xvKOwvrZ8fSbFZelIov11NjdXDb1XLh7QZBRrb5l0
ARIm3ORyT1KIHxTU+WNCI547ZuVmbIYZ7G/065jT6h1KG9aLf4dHRHsb8O8UcyMqPGrX/M/dke69
pfu8oWHvPkSJXSIXEFOk6R64e0SA4Xg0Kw4ieQJnENCzokyBK/QWXWjbfstM/SFemNj/7EYpG/nu
JdEFX1yshoweXHiaDVQXwYxzv6B64DxVs7fHBYwpKrgLaWflhgZMfVHOKuPpG2TGhI2Gwk8VIUBN
sZUWQ/4Pv5T+KWYsPkP2LupYdL9IJ7bSRCxgvMDX9uNtJ2HDbOiLQG3TiD/AR4c1Q3tX9pjkl/BL
GeNexAxaeqAjBkM3HlNrKt2S5ASmkipEKyNe14jryU5V16fkG9DDsJFEJk2ZZVIDZlDEzRZ9Ex4t
mDP1iQ1w3l1WBx25kx89ybSi8CEhsyWgyJuHptpIhQz/+uK/WbcEsnMdPd0urRBpUlT6lK7pB0oI
12hsj5mpPVVGssCRVsK9wGI7Yb8ateEurKGfYUuaJLr7cxqik7I4XOhHTWSOomEfvih37+75ZZ9f
3u8J5PjptEZAXg9yYK/gtOA4HE+sTiTFnyTS99hq3IX2OMLxpGVXz5CjVmdoDS+DE8y4S0oU6iib
C5ST/UK+SbK33jgiBcbDyW82Z/pntZ6Tr/BDtkbyIgrboU2DJdfDQy80bw7WMzh+NLsMbgFgi+BV
45RSe3gmoAA6q7pBq0HzqBjcq56w9lp1CGkm4RrafoCFmAKQ6uoDVWvpwkEis+U69Y7MfwEeYrD6
w2+5bfTuxMhEPxzsnV9GVAwrO0tELqoHkLAvJCDAZQlVAz2FrIvxkAOfC+CjaZ9KW0wseJB2U1wo
UH5Kw/m29dXw5GsNt8unovVRe4OyzZxcsrCDR0saQ7dz8g2xObX9XT2gxmW/6foNvzI6xgSFE9fA
2uWIhqMCki7dkvkTHbPojnQeH8QA/g/+bDAzmNcupuQPLZYVr+OH00p2b0EnuycfSHzZ2AHt7Zt1
EgR0YF0fBZ0iBZS3qhRK/itLLz5DM+4c1a33FtCPdh3gLSWW6wqjBq1Ax7+QR0Bnf6SkMnmhCJbk
DqEMeYqKQzYVSXiChqK5ircPmMoUfRSoiOtZdJiruwCn3G74GqN6IYKA3ldsqPjCCHeHna3RBjXV
1K8Ogj1fJkmKAeF/4CBJ/ov9iIUm+dBvLE1p4pHg8uwO1GyAUOn+bNg0VZ2G0oV80Zpwv9HcSSAc
TCOczejg0LRooDzaBOuEEDN7HIc9gviW7vCJK8H8mFzC+ZJ1JGEfncUDvYp/Poq0BsFZwCVAaTIP
+N8lrwEQjF0ungYtdB0YUUrzhaUvsxK8fDcXYKkRFkGaX6B+qfYnBg64CPkf0/79YmHEn43wMCYR
YzhDLjrL4a9X3t1FxtlA5i2OPTzRm2pxvu9IkcA0ckYUQ7XE1gmFKSJZxIKUBPiYwwnB3PmuRiBX
mc7p8+EQBVBiYNYiVAKYWzLj5zAvILSxlRrhb7vrEIi00xOiCkVRiX6Kn2EVHl2h1MTtEIj17X34
WSW/Lj9wsQu0giuQHHBWkA0Fegc2htHqM0I8X3GosH4FwJ+0WTl1zvk4ipurWJwTt1vcW1loLBB0
WMOxxYCeCJGWDyaJVDkAEmCYLHpdjnUMBEcFESOip6dxxJuFSI0Y+/n5ve2E+I4MmtFiYVVurY5N
js32gAdD/Qz6pvnk0Zt8fowapYQhzUvo9WhoPTKXXRnTDDaDFY0DtyA/HqxA4nYThs8gYcDSAJBX
drWYvmybJoKtarDe8THEEZBxG04qwpvFdZrbw0QGhid7/+Sl1mYqWdDkxKBNhBKI1UA7fqPC++4t
5OLMUCyM6E+FjRE29hJ3GFEllpoA9oZzUkdd/fqkulJ7+JEcf8DkuytQqzvHIF6MgtDaAr2lUzXX
k/F7PravsQ9Y6jYBXgEQxbZlxHelQ2ecz42E4x+pAPF+nyogh0dC2W7Yc071nkjYluLrAnokvPVW
i454RkvdiVaPwh1UPXwIDRptwG6xzRAW7prhPD9Y2k7yBdnBtI8XzkfaHPSODapFhP3lHCTCbQmF
9jT4QlVOgxLklRg8ike2zrxVgiRTPwJcXQi1AeQpeo8ZC4bTk46Gq2u3l1yG91jdLOfnDsScXvtU
uVtBnnH6fMHbU+CwmO/Mtn+i8n6d9P/0UvFsq56A1TFPiRoYrGzUGm5b9u1XYJ6npe7Yq4BEf9MR
Tu90Y3vupm0fD0lfLzkQWAdN2v0/M1e+XyAG/jNr6gCMH7xZM1l4hlpNnupE1MfA8msWIJJ0Qdex
MyAX49WDJw0DkrUbnHcjQJxFF1UXZdUdpoOSsoTFH3BF89PZQvjW92OoDTzsr7eoBmxuxHiGz0L9
S7kFqCg4TvmPL9sfNGXPf+V2P1g2fR/nrg/SSq9wWmIFiA2Y+oxAh8QmUV3xNlu2agZhrZd3vATc
ZIXjV3vsgF78Tcn5DsTKwdwnh5LdGn4YDRwmPhv40rvn+MgSDwX2BhmlBfPkRZfPYdlQv2MDDoZJ
wo+PIfFNtLS/YXiGEHP6I86EWIvgHUBg8ERmHB/uqNON/+fiuP7wmEJIBhwZHzGfUD6I1HJabKeA
sDEGcHjqjbANoJqlRtow5Tm7jYuKRE4d3u11tPa1X5PlN6JGLHsIhYWBwN2FgADPBideoE/jdj/M
pLXbkITJ/n+wtu8bjjJ+OFWgOKKQvQN418Xu2V2KBNrQMWjAzaoOqd+ASLF3xfuSQ+FBuTgESJLV
j4zu5kxg+oRZ9BgMKhEcduimtROWUYstPklyjQz4wnx8cbBkI+zFz1S0uiMR8GN1ARpzsdkyMAkZ
fW6ABTh06MPgNFO0buPZyqu/YFz8zhGVTFpTdHMS8v638YMROVSRv7L52OtTGbJZgZ7dnAd/H3lg
SxgxkYq9IAuBzIpRm9AKrgYTqhhtPfJA7nYkfCYwQDYGb8RtX8b2yAAHcMKPO27zQ7A3qYZvaJwB
pDnfXyssV57USOLc5d641EtcPWYxYd4bdIorBIcxjm37a38LxCB53GCXcF2QnbM7iG8XhTS1/p97
Qn+l9waLo4aw2/BrgfGgJOC85cDu7T/VfTXZSP7yrDGmFB9hsAQdR2PywcHDV22olfftCRjotO3S
8GZYQXDugnkLYbchh/1W7IKaG34y9TgAJiMUdgloAJA2DxxRtvhduVbPBzamSVq2FIBoGswafkYB
yZACMQrWLzQrYD1PXpE9jbpsF7JUWMH7vbaNSXTYAy/+sTc4qny04kkbk40o5ZiRoxKibNfuFz78
3SNUOZ2Z/MYQoxZuP94xtg3Si4qdWndLaKjc24TTTuumTVQytAeppEyQEf4l+nvqp/iRs/wdqbkY
2chJzkDDNf154TEWI9ieXg0jP9414g6Z2XF/gPcXNGkMxVNsdin7OD9I7eAnMuTrc8ZtMeQQX6cO
1Vtaz6nEp9fMxrklyn5JKMFHgcaEd0qoLtcu9j+Q4vSYhLI+kUvol6kO3iwqGqXHCgxZBmj0eXFA
HbyU3B+c/wo4F9L7vidgjk3mGAS0AmN/GMBWHXFSwJNmORWNM3U1aut49v0VWTRQQkLnxtsFJ+S9
12jmVrOm2HWsvEsgFEe23EynrKST4isjvdjLKkCKTR4m5f0khuosYR4Bhs3Bfov9oAwbGUMJIO/V
yeASTXJ7xYbMZDzJYy3nooT/gh+Ab4Tb75BlzCDax4W/2T9teGsKOXbCw9pumdcAqERvrwGox6yw
y0SNgR+OuXdFUgG9zknYLfu0Q70Jsg45B8PtP5yRmC2I6Fu+nmmPjlHA/HYR4z33jHC3mTI446BM
U6qYIzw+QA6G1+YzLt9+j6u7F+GdgD8zoGJOYjhnDBmNf9dAP9V3ggnspWHFSxF/v+4WmNO26BkU
VRWuGkw096T8xIAuc1hI7OmbDc+mIQwpPiEVZMmXZ/3xXcu4sbnt8ieBwW9xhEx1VuSKto1GEqtd
fOL/AASyf3FWF/UL/7RqQvW4icAGjlDjAcUElr2zPe7I3cpod8GlLHvKyLulmF8zxaXCu6rZ86EC
emxZF/ziAg3StYoIGSsUljAjcyhtSwo5ieSdN20SHTic5+DaZ7ZtsHn32UZ2bolsmTfxvXti18k8
Rv5AobsMtGUq+dIYQGJ43+aPtlLZSVgn4Lsafqjqpc/AJa8V8cl+JNoPvxIXA78GjdcHjcSTBL5H
ZeOA/PMYJ1dO+rdaPp5qSUH/HokhGoiULTaZOVuQd4sKEPcxZ65Ne4TsQbljIMM8hmokFdoMPlUS
HAO4Rdrhy2bCs25RUfLezxiKdgk67DAAc/1w3TspH0IKeScR3sgUnTKfY5gX4C5HdfIMZDQXv39H
NFCuYDVM7zyqJEwg5Nl+NaT+JAd+ViCMvXHbPfVhsLjLJAWkgKny3HLxEpWCxUijl7T2LraXTJbn
MELoDubHjf8LOZCQRnhlKqUhGY/2wYeZICN/aiTZ5fgC/an7mUPzie8Khu/YWsJNmZASMhEvgp+M
shVUWkqil7c4ELU2o0/vhnCD8B5kpK+Sy6+UMnvcDYn2qnw4l1COXG7lhFDGF3Z3AOSNccwpwzFO
fMa0RQNsP3YXD3yTn0xHJ5gOlzi+LTIDdFMHAyGsfwh0gfkXgVBxZKZ/ns4+AYrAJHQGPO+ER7y7
9E2MSQ3PxVtlSVi6VFCky8u4f28BLMgNznD2RX2FH+2v+3MvbGxtOLJ/ri4pXPIHmCEE2/YEH4go
wSmXX5hwLgvgM2cWsecyFsssZZ83O4qfUOY51XzSij2ZbOILBbw55W3uTeAgW7hVI0zP5qliIRww
r10mMobdd0HoKSJxcwhhBCfBTw/o7gPnzKUQSvhte855vplD7TK7hsIJwZTlm4NLTRkZHjlSYY2w
gKSzw88hEdOfOaNYLOps3bfVxYvFBZSbAuMnCFbDoT4eCluMZR6nRoA3BnvHl9lRVA4if9ga72B8
h/KqBE1hnMHdEr8F0MQCZbQFl+Jv0+thEFXTyvo95ubM+vnHVHFMe8GahmI5BDctHIuP7Q0bPC4H
rGc8OSQZKsORBHebY4hEliDbkgebKi4MuTRwZYHtGJ/mMQrgwSSEs4+MCq7YxutTkcOPHJoaxcyd
/qHjzpAJMkjsO5wV1NDV9Bw9fPYC9wg1gO0gMkY+T20PfQP9AfNFhmbM+YI1ddxV7u4RuBEGpEzq
iyAPvulMdiQPS7IqICzWHKs8hAMlm8PFUirGZZ3oOrnHkK+IiRrzB2Es8irZP07HpZZxLh6pQ8zw
D3uMbQlXI60NI87t62xvhZvJvFpBunKXP5IHpsRvaXu507Yxt8XW7g+gEQKcvEW8k7nnZSzMFwVY
cpgKcOBoIUgLLMhZiZSIiZc/AgYZ0ciWNlUDGA+ou9k/aB4LEYWbGP9oGE5T+Tyg20KpwSLsxRZD
/fL2jD7DugVacjgTvggNTw5SRmFSGQCxGEBxL+H2Kr48Mee3kCZQYPDxMEv5aaXH8I9GxT28wKOG
LiEi6hHzvtFlA1UJb0aoYfwLjukokpBV2hGYb+LvxFelVhjJyYPyj/6b30/uqUx/F/FhX0bXvshi
G3PWhcFV700qe6AzHW6OxGMDNAWiU/9PasolciRimwEIJVhOr6UNqMwlNZEDlcE15kFqSuonZJqK
JEFc5DZsU0F7pga20ggJ/z6LOKNhhSOIGQW1aHX+s3Q0BlrghNOLgBkNuGnTLVwIHlhAkxApzjZx
HYI0xoyBb/XTmskG43ynSOSrYeEcG7Ci2GTM9OXPwofAYxZY06+H15izmeNFtEvCrmTmwaXZZubF
hXrIVTzTU7H7XbXQjE48ZCJqNjPDVALbpiW2lKmBaxrdPl38Qoau4G+WyQ8DXpKCq3QNrLgk2SFj
FbMunXqEc0UTQxx6KOnpXCjpchZi1TsAAqFgwtuZeR5VaoNxPeN+4MU4BTPhE41SPHemFXRsRLG4
+mOuw6tHsTIw3H7XBtbprBa3I7nANbSDRz8lYw3SILVxi/e7psxB4EcEHao+bjSgO91l1EtXRfUa
YZNjL/0qkuKogZkXv4GJQ8w9PLqwHWjuEVdNZmwIxtEioRG1jFCVhaO13UoWaWx8OSoZQ8JP0k+w
ylKccwUmQfFdHezmRHy+CZvm2J1xZx6GmNWIJSPlgpoxzxrpy89yBBn8O8O1MOXQ3s+guaCww3Oz
Oe64/cV5smB0QZgW15iGCSkCPgjj+xliXWAJuD7MB9SAEoVXMnv+DU63I1OePe5DZThtejeORKnS
iELwcaKE7fP9RRLIHATMFr2bl2KNbs+bqe9iha1G3CJF0N6CSnD588p4mRyiZPc9YGG8wqaCX0lE
Cx+QXymmT7OC4L3MSWp5jF4g8wmKd0503K4oIiiKqT1AkdXXzUMETL6MmXrMi1ianJ5d2G6j0wZ6
UZ/nwS1Rh0Cac3Ez5H5Mse7FQ4aKuinY0SxWKZ33noM+SWCa0GXzOGxxm8mhdbEhMLK28GFruQmA
7NnGorSFQxhNTRDALmfzqmpIZytUr1tb4ZRr9w0OdcA86Bgcf92AvZOKCpdihl7txRmkYfN0iM7w
uH/R4IHMLSMohorgAYZ5HCUSlgBOi19vCrzLRaNgRtvnuS+WklyfwBiOHOucaKDcjxG1AbkXlH2Y
O9vlBt9ejbX8cW7high029zotlzxXCMZ8iM9GHg0VFvOYV5shuBU0GGzd9/3F8+bL6OfCzDRoktx
epozYgIeorQZARaM/pF0Zk2qYksU/kVEIArKK7PgPJcvhh5LQByYRPTX95fVcfre7q6ushj2zp25
cq2VWPWAstMTTmEyPaSm3hkQQCE/AB9R2kNWx7HuX0YR4v6jm0fmwtCK8D7S/fw7JIPDkPHrks0+
sQ/Nw1bq+WU+hnD7YDPnMHSEfQoaHvSnATSprx3aTsAKvtoSvENGM7khkY6E2gqSMZPYXQb9wbp4
0ceEYD8HHf4A1lJ7WWfyiGKXYn0OqvdDBfpaTvJFDcf6b+ih4skCeHAEHH4jYOp6zQgoga0hUTIO
VVYZXbeSpFryqUtv8XzAsdn0pzEWfei9KBtAWSiSrjF7EobZwWEs8EtqII4MwD5CMLIjzNk4tc+c
01BkL3nIq5ufO5z/DMyq+aBVVDETRvAFHjldfkn0HBw8SWvHkMR/Pt4VdNaFLU3BQxH1hCiyJG4z
QrNHCtOnL2FRi4WkEPwH98h5wKmskhAzSgi4DvICYkbz4zCUoLUwlf99BLiavsnlu5xpRdc+LAvp
EfWAOX1wLmK97qjzb+ZV0hV8kyHZE6ZuAWt7vd0ErqxwTJ2zOYqUJULfIBQiG1gVsTYZxpPH0Jwm
Xw8DH2DaXd+pllCfMRW/O1yawAo1/1MjY6vJ4qVdAtPtTEMnQZQlRixjKFiQ1FDcDxaq/xjRkk7F
1A66LKu7CtWcdveZhoTuxBcqMwk5GidQAmrb9RVDJixHApiGtlvL2XZ34C+MiQzzp1u4UOoCwfco
F7r6n7clcR7eKct29m+R+QY2HpmNOhVpAiEBCh5PFyTQx6mLpp625/aRj1MJmsMqOAOFRbhnTgpo
aTZQ2/w84CI887WiWWGXRyII/VnOV4oXkHHgY/+Q0Mw6m2BEtHN12oROb5dq8OuxpmAdNdxkLLlA
EK4xUx+ht/+9MmzJmimbWLYQUn679EFe5u8IFGdDz7rbeoP1QHqOHEQwfgLRDDM1ub0UDhMtc2ZS
EIyhUY5rmdsmOFQ8remRCXbSUmOzmTCyIPUaoCjohxOM6YMNBmXTzTy4hLiCal7cA950QfrT8cyd
sO6R1teJjFUAgCcYkHiYJmb7kUMGCnFudAmOpC2aNILNocYxSGUCa9jaKhtyawqj0CE2Xt5Wws6E
Pa3yEqzRB0PACdoG4dcel1JU3k8cYEQnkAgHjJJshzxockWPPVU9GnUI63lk26vm1TSbCJAWvne/
j8JXbB9zThmzwCNjuIUy42XFW2jfts05TSzls4AFqrCzHDtQyxy4EORkC1pCZKq5fe508a9vEWR6
6wsB5Uzjn6AAWdpt8I0UIroP/bOiyT7kRdHAkNqyoOAG4BOcUo66CzIQZqjiu+vYVF1ADBfGrtMr
2N2PYJ6bAD/qG8Mn5EdlGgqZveXfoq/PpkG6M6UdfTmWlhjeBREXUKEvwh+PM7eHU6egsxfnCLpg
YWPKZBCfHHlrznUKqHWgQ2zJ/SeoysPH8JhgPR5732g6hQAHRLbDmnaMbVzUm/RpjxOJNuMXKfa8
WE1G1yOmgRcWzcTXhpZFHsbZeRtfQkZAuMhg0CEdeHfUWzwJCC5LDlkKNs478Wxy2FPh3Ji0MxgN
4wGImzqJuXLiGkgUMNt7S39/MrClAsxOygisnw0HRRloXmwQf/FIhCRKBSA2iAxZnnN4LsXVsHQt
XigPzL4qJAUDGqtirkQjO6DTQPCTuvA6ouijY3b1N38p43gjTwoQU1Br1d/QBMFKHIl27KK0Wg69
/ZSXwc8g4dpe6VPhr0lpThwRI7rL2fxZSvkCMnoEzCT3xQPEMo8+gwQmwnG4rFm76rJ0BQblPQNM
vE5zTHNI+LD6ldyGvr++pD863E3RPGM5QlX4nc3nOmZMbxm0IJeWtiNchiVXh+rudvw+NHgBK7As
8Q/zCLiCBIt+OSJTenXYcCBrkP1bYAUQcVNvngWcE3BXl04w+zmxfPFU5ryUNOsA7RV+OMQEe5Ty
04JdLG/r7gynpEElMxnQMBKogDacPyA1/yfQK2AY8Uk68zjQSjti2bAdaMmH9YQiEqmM4W9Mhnu8
JXenSGQ8gilnCQBVsBzIrZ2fWw6IFgLwgsjoBr3Thd4GBgM/+NvhLUh6bCu5pR7QPAGcYZHY4KUK
CiMVWEbvK2VsyewCjPKxxGyUJ0R4tFg2Pr6kqCKEhy9ppegUSud9qWHq0vSS63yfeJWwpgKbGIPl
wjbt2lviLY1+vj5bghRL2HDV5RbFjYtFlxU8A92KCth1PFI8421OywyjW8D1y/xOVqTuhVYGUcK+
TzAK4/sqF0lOX7ijsJbn88cvhqrLANCGNwaG4OohPVTJ4RVfZuqwTgV2pJl4IYcf+aNfxa5Pi9Qe
4Wc3Cu2ASep0kwRVTsI5t36AIOnsbisq3mjDggEN6sN8OHCX/wCCMVLkJOCUm2cepYhhlaRphD9M
6x2nj/ukTZjBml6AA5h6yHTEVwc4vOt4qYuNleNZ079E6iyDVzYbDG9QPFEs0bSgRdDBR4JHW4Fs
KyPhA4ripBdJBeoSc0acs8AIdEJqjyHYLJ5kHP1/QZBSAmb6BBsdtotQp5juMidgTKCD/Q1EiADN
ACko1t0faoYl9dZQicae5u4dqgPaK73JWRL/Fy1NYqtMR8SWV8pGHnkjuMucdgGNpoH7WdQsWf6s
rjb5lSPv1h1Me9P+vvu3E6J5gYO1svyrfAbrzeAA+xlmiHXtu+ZoIxiPzapJT2RxQ1xOwetbH7Nm
OYm2Zx6kdPd3zzvLazdAtECFqzsQjZ4RGR3YvsLKxMn1x1iTVErJvYSJ69DeeE1JpVCl0s+L6ES7
I33/A7Lw/QEqs13Un4WztW3c+mR2w1IIKmIw+wi2rmOf2Zy82tuYr7s9DhMIQB9yJ3Zv0HU/Mivg
H2wVoOPeSNpIbBmoESpJ6KbzE9dWxMYElATk5W0SxhFFwX55OXJsBO/KpjDuLcsYyIskm9jM8pq8
TsugXkvKMk7WmLTJxC5Q2kG0Pv7cjiC3nLbCb+Iy2TuQbRyi/+wisEIHQofncpTLYCbSIg9wgOON
3VlsZXq8g+01iNySdpXLMCFL0kCTUWZc3IuhDGhCBcqGkbigubGldJZKmCWNgt3CTYlE9vCTOL/d
RR8+IsUY+AABF6WiZayF5XW+wGTmYAVErBnFQy4PDiaQBOUW7UD7s+DTST+hAB77lzUKDX1WRMbi
FcENWHL8d2W+L/AkRaqUxS9XGpTjDVAdD/KwezmdcHSUyfLPFUeR+Lac79KnvYjwTI4oykUmQQsb
63VikJ0MJqnwLjEdmR4yzofpF8Z5vNjJLBkyV4UCkO+9cCEMrCBXci7S3+CSGx4b08F4T+7j2Ps3
ggZlRyTEzjwUF1lcd8+MPudc9S5IHECtiL4T6wm2zgriz7kzTLdyOsaTD9NuWQhH7DVS+wjuOAZq
2ml4swCnc2RDGRCc8ireyOcOYQ8J0/TMKUoz6peDs/PzPCU+OwArHdaCfffAHuRWqbv/AjWRh+gi
gBd18G5PiJFqgudCZk/FCHmGqpkJ0nKSEGCB8KQJxzQhEmjet6xWNtX+tWFbDcab7Ahf2orAkKnq
g5awAkAwvo6IMeaKvuwC/Tc3S6gMcnzokR+yMT8LnXOnQwA4FwEIoByWrM/7/90DThQGqPj0n8+C
FrJ/wr9KCpmiZBtI9wKDVUSPV371WbALsi0C/XXIlQiS3P3hGCMNtA99Aqhec3Msiz+95Bk1CbbU
MJRlaCWlgX3mRPt7hQOXDpB97q/6Dgs/dSJI0qgcU9DrxA+osFt4zEJVpW4RDV5Dn0OkXY05+q6N
qycTqYKzYNWQuiuLVHhOm6U/R5R797m1Po1h96lzD9XQhbxiX8VOm2dPE6o7UfWwM0tQtZ8/sCSf
Tvz592k2bCtmIkkbnRGJMI19Gq839C2AyyLUIpoBEfGvQj+W0pPeQSL9TZWUreuCjAVOd7Xhdshb
/4iUKvRl94vjATtjw2Qzm7jPqpF2Q+njJkRbisZR+7tWVzCKmDsz6jFRl99n/Vu0VhsNfWPETKS1
iH5T6upfGuFEfzEhxXSZGafyIrEpdAMmYsu0tGZD0o1XE1wS2x809sy1jiFQCCkDE4bavsvTTkaP
HWQFeL2NC+i+IwFGssIWk2wPBRAZbULQY6wi75/inMv5vY6fW3KVKZqXzwXfyrfLYwGfKpiqrAPQ
1LUzp6uIwRlUDmBS6MS0JpUhpzIYJiLEwv2ENwRFV3xIxcmLgZpTafigJhJdhlf6PG+gIA6IvQy2
Ayk/uJsXP4ltFiKht/ty2TSSvFRbkAAA8JwfURm+q1BQa/SDiHlIGU4yWvZzIrdhLc+fJQU8dmeg
Q7sbjBoZZ1TahMZPADJbMG/TU4ZdmqJuMiarhaVYoSkGcOUxMJ4V7OkhfVKITQbfyuKvghrqt6g/
UcNARYYTcCVusK4QpChD5gjMefV5aze/T7xvMC5hdvFt3zxtGC44DHrJWs6z2rsOv57he40Db8Yy
GTpja+6HP19PZmmWvgqLUbgnXA03js/WGGYxP1NqltkPWhKPuzOoT/ev26BIou3ej7qYPnlFgVez
X67ujyWkVivDwnf5da5YAD/c1sG8DQt4Lgs8nfuHw2XdEA60kOPL0q/GN+fdWh3ruyro4782Ax81
ULvDFfmrLxLN0XD9QtkEltUP8hGWy4wst+vKvXfm+rSnw2r7hDBneOz4P+MV6LU2zjIaRFKNMzEb
aoew/x1+mG5bL77XYSHtU/fhyvhPETboCv4QteYxfll3Grj2thHkpAdW/ytD4nTIjYIKKL5yC+Mc
7QNhs2unjKZM3Qd9Yq0z45DSFffRj2gRM8EILfDA3r53D0t/Q2rGnzeAO4xgE6a0yMD7aMam2Q5y
RW1DvF9TwcdLxpIDcOkwEzERUaVjZ0Jf5/0OFjTP8cfDf7+lI0xjJberpYxy7sBZJd27e4zf9Vlb
slrYsBq3I29eDCsT9z0gbtzc7/5BlsbNoUCyKf1k9jziBfAGeHd8MP+fOiiKjAoBERN1ooLJROyM
Dr8tY93z9ZQe/59eJ6N0+XfY9qTjDzngu9AUPz8pKlG58V6687lt6mbWo6H5OFX1vqu5OgRwFMvJ
UufaTtXHb9SFATMCDx3Tq6Gc4EG1TTNf/fjPHlAJMuWk8PtYdE57v9flG+ZP6eOiobVBht7yRNkW
v4NO4V+nGCIZUPHmz5dzhXAMPM/UmX7YTTEOeapOi5FN6WPj+NGYFOY0mB1OYzBgfd2MIQsYAe38
/OOXa1xPsGzHayWEIMEQi/FV+SUBo+2K8/+2hzdQ9B7MsykAYgfaOlPasw0/YfaW/ZyJ7AyFDIo6
ahGWNFP97aqNpz12r8YrNDfH0Lg/fpte3JAY99OxcWDebBa9+2HcWxdXrx7HdEqKsPd1nl+UsF9H
z/59+n2r35D2YwyWHsARWUNKO9e+ozbzNWwBqFPa4Sd3uIS3PqyJMiWuOW78xFIuynOvyb2qF6if
EU6jX81LSTQH4Vt19HbIkiE7nhI06EUfcE8LHv0ZKws0iWQGm2JkAgPBVXkrNTYoAWclqZsiA60g
eFxpw4ZLctL25fROHcz/Xk7aTBQOL7VCa+WTQ82V7pKXndE6rwSMZe5iGqivyIjyfcnWJwBo7m0v
Fi2AYCIZAvsg13eCLh4xYZeQgfBmCh2l5A21wo68cE0cElmEhcw7d/6sVA0mBcN4Xxc/jB7rclyz
sKUi4hkKCeXFXTyHz/es+c2aySXlRu37tFe4mEubq7yT88297XNA7OMF6vFQScKG+ec8brHQ1LAW
Qemn0nUhKNvE9HcdxSDcOf3Gl2LrWiT3BnuLfcB/qprZ9z2+v71rtVbyUYI7tZstK9P7vCZ/TrFm
Fn1vs+cgTL6+3IViw6jhZ1mF5Zp3kOMi52QKzkuwnRr81pIwzIvRIw0erWvmHtO4T7nmsXJblhn6
t3gIRMEGOrGv4yHOsn9U9AR2qc0CYci8DgGRV4pV/ainuctb62oDXoZx/QH2hQ9Hrk5WkCJ3Zjgq
8osIMxdl08ZD1BdXV7nNcnNUfEdqwO+k6zZAZybZyMOAI0o+RBsCkfSk266khD88JZvPpvzsm13/
mva2aqBg9uW+u+67BsXqZs7L8G/YzHQ7u0xHozVkGeGTlwesYKLRVwYTLvs4MZTrWxJm/VDPZrcu
9nvix5pefwam900CE1dE1elqLPF1Wi+z60/njc7MehnjtLd+dhZlM+2Z3qHFqWOlqTSPe/eo3RkP
/46nn+nWWNvdosdjrlfL+raqKGWSsKQg70aK5poHzs3JIXOfmf9If3Kg9SzbfAtXS4LD5mH4ZoVq
c/gaOHnqvh5OUrqft5vjagyC0p4P6s74+IS2A6G++540+qhTOYY2jnFgxx4fD3Fg9P4kyxevLw5o
YcOuZCRyjxNcddLHvxLn+MNcN4ME2SjtrXSs5ZDTXg+36+GNXti66dO1LM61jn9R7Raab+AbW7s9
LEXuKIoxYOyIL1r4qRDuDuJ5jI9oRQn1xo8R2V5IQwSrLM1ijIGG9Tnn+hdjGBsf/8H999GjYeKM
i5IiuUst1zlrLYUsJxinw1odwLFB55966OUwOGb/LpVZ4kLIikmgXUNkK6TZVeqdSXbycm++0Gg7
/TNCqSuCXXEi/9H6Xp78a19DM7hjevRRXdQ6NE9Nqhws/WHMbxH4qJ3E+vcwo+cAj0fFb/usclwb
7Mr8xZKxYZIiDTwOJnyYbEPcmtoAV0gWHMRlC1qx2QuYLaBEsdV8nRIFcGWbkLwQ5IXdhXiU/qT2
BzT80pTeu2ubewJzsSFBIKlG1K30XNpM1EsO7Wsn/Lrl3amw1sd4S3G/KjMVloQJrNi+x/7D7dzD
z6jV/MTwNA/vEqw7FEzt6JkwHwDRF2x8c3htnTSf6qFJEnWt8CO3jnkzesUylC95jUDPj48FXa1V
zSQaO28cTtvHa1+ao8qARR9/NrnY6xrkqp/nru56bTeSA/qOAQ6pB/NE6qFGdLsSB7GFmdR2kaF0
Goy+b5fD8Lq/5p4c5qrTg+1hPIdLTqIDpxXnlCnUpZr557gf67gaeTpem0zlfQfEPCX5LfPjp9rW
nPOc5ELzn6TaQu0selHnNok7Cyj+ihyG48FhnsYz/LSK2/6jHGvDy6jndrdsqMf/vsR3HAHebsXD
bq2K4Pu/8pfQkEuiUY87iCSFKX1XCR0ZcUOCbRJWONRPcVbL5yA7zpO75nqfTgUSChVvADMGqk3D
R4IOEUPHzVyP7aq23yhrl6lmY1H1Qt3BXJwxI2gzuxCBDKAmZIkuAkHsklzzRkWTBMWMBKL+WsVP
u5fZWN3WKufIjL+/Oi9lDu9rTGJ1bYeDLadbh/hFb7djVVPeVj3mDv9EEPxeI2rGKjFV/k79IEcs
AOBC5zPvjuY8eVp/Q7Pa9Q3IS+P0dG7IbgGOSCOZmOWBg9KlBlEvPPI9ZFA+WnSPq/jjmZGf4Qo1
Jt7yFzeDSKx3SkISueucE4yiht49SBRdw1XHPuxIGvmwDtbAyFj5xXdHt9/LFycomaRHPse8ESP6
kg8yVQRvroKSA970XVZhMeXRwr5/oiekvuBo5Rdq24dPORUkkBDEBUdzBpiyfJGU1pBjjaDDEufM
583wCdKCe2qcApzvsCmY+J7LO2MC2b7HVAHeGImUsZUkNXGTkBzhPiVBePgJvm2cZojF/QFzdb4w
aNcoZ6Rb2r00uMmyKftsvgGTyEYp/HI7EcF0F2K0PGN+x2vJTaHTY/HAZUaC0I51cL2oL4tB5ejr
Ax9Wbs/v+UKh0Em3cU10i2F8HhAwMbe4DGSbJ3AgaGK34z811dOTVeS1JNg3kRb3thke+ayrQ2Vr
J+aTnj6n9/awoOZHcPrzHBkgoIfpDZ8Qob88Z6T4OD7Is3lNOSuerORxZ81FqQP5IpUEV0q2xAgF
khpJWBnNACmV6Xg2tUSbYmks1inpPwWbkJfV7kmEoNENsDyJYDvQnRvICvFZZnfvAbzV7mtfAsv8
+rfZ9xAbkAxwpvZYcrWfAx4V0xh0ntFbq4+TzVSnxoZkOPB0Xi/XpPESr5QdJX4wXF3qkJyRI98p
c3Efcvo+gjLsEt3enXl7B5qtTse9BVIVsVhj0EnAAwIiSmLN1mXxXwFvxwZbVvX+aIlmzzIGwpkj
MHDV07K1+y8Kbyoc/8kIXC2kxYrh5GPSn8eznL5ei2Su6Nnpz3v1Wel2B8yv51Wz5w+cADzcHu4d
+enXyrGLlefNQAf5p+8YtcWeEsxhkX73XZeV2xkXUy3gNxMtyHb+amhQmMGiD9zFohPtpeIXI+SA
q6oBTbPTnq1fGpBDzTlE5ZxVplm8SZ4+nUbuCOUolkydo4Fje0qwSmmSzlqcv027Ot8CqjLN4q8O
3Z6uWzBskPHkFLw2e6idMCBDP5qbGwNJrJoTcqigU+FqTYhFOeP0eKVzgh2Z5Gd7mDCrIbWoEuJz
cbDujFzadAubv7Iz3vBMZmSJ4CIhq4p1xgvysBX48jTwCCi4gHcdfN0X1+o2vnw7e2fE0aFiHbfi
71BFJgOPZ5TEyLB5jOwzFW6M3MGIJRLb0Hq5Tm008LhEbdQ5lgtzg3OV4X2GRuKrDkvJ/gxZtl/r
GqhoXvg+eRR2M+Hb3nL5t+C9bMY6nEcuLfuRR0f3LKjkcxs+lc0SA3QF7PSnhBp4JCU7kK/x4V+W
Jt/ZlWuSr35WOSK5xCR6JgGefl+LqH6NBgGzR97DG1/SDhT26kiefI/K2QEAhsIrS0hjsoTdY6ws
AkZITiaurqGC1dqsN2rgr2D5xDZsJnxguWCVJ7LM73juje4/5oMF+PdseVSGx5vvbjrHxrT5+c/B
QnDPvtXu9rsStwx5kv+I6Zz3VFEqYFL9m4evoTY1zspvSXqNRTLzbEB7B07V+M+7d33614GjM6m8
mmvsx2T+wc3ZJFW1m1twrwMVQ8SVSdRmrDoJH1MhUBwCedztXoLDs3Xj3mOPNZUNn8p08PJLwzK/
e610+FyVo+kVajTRoPAM1Xz6vYWa124YXp+Zw/sst9r30bh5HbAgGa7yykbxJ9JZcC+NGA5FzMyI
+zihxvPyfWzz8z2mx9UcKx4xN9MhuylwwKVb0WRBr9o1l5/4buOYey0oVFfZy38xEYsJJFhkwGp6
2RUjanx/cis2CdwvveC0u7tdk17hG5Kl9YA6M3wy5uaGnNf95I2tZncuZMP9dLOtdoU/ivzeKB2N
wvWfpk60npwSJoA3ZtjYLuxvLoe7tCHVksLeVZ+BEof3bAXod35itaJYcW8o3kW9CboJYaB8+fmV
dFQNNO7L2IN8wNFwcM55z0ENoqEXe344y1fqoqcNMy1o2wnApUDWHRzvO2HdcdIMOzUFI6rXJ0hv
ly7so4oh4qoPFlTjvzzdbLBPqv+1lKz3WQO7xLRNbdIwMD71r1dS1Gd2SatJ+nQO9S+zmrisHwCE
7Ov0f+ZfRYRQ/DNXBZ/zEegA+1lfuPbMVFkX25JLYWiOTWCjSf54emcYtBiH2EVll89R7OkxuDT+
Ync6qIBQPTYskl94A78ikgTafY7oRwBdI9WAzpIuyS2J09tyjfPIG8kZeQwc8YDCVSCXl0O9jLbp
UiYhk2ovfazdx2c6lCX5GZpWtOS4xzv0UTBiLPxHzzEHG5NO8jOKuUQoBnOAfNBPKHc/sCFRZ963
9GZMaJU4SdI3sppqCkQa5y48I5opxJGZ6MG2D5gqdtfArcZKsPtB+pFzMfYL95aUf6QJe3nb7VSF
CaGnfkyQfka0GfB4UIWcdH66O81XQ1EXM04UzDrBq9luqx+RZ8bQWXC8EPpd23GixKBnjQa5uPGC
OtPBnmZKSZk2rNxr1876Dmrtz6yfj7HBvzxugLJ39NfO4DPVY7e8eX14S3gPQ5qqyyGAVOwriteF
2kOZxslgJeb6moBQp4ZVFUjgHk7etaaD8Elctg+YtaMUP37fTKFAeoHdsFVZgwxFXSf40qjCjhoI
tj0RXcOn3wdKzp3UvToFrDt7xXQ5EqLMvk3Zyq+PYG4V6TrnoXvIRx1c3YN8Wa0XoG3pniwP1H3O
pBMcjO2kP1ZKP++66jjLfVKGYw+7NydGpfcS0/QuZ5mn9yhODyoTqe6MPGtEc2jC83cbsN/bTBf7
JkbyMcprP7jg6qA5+0OYBacC53jYkowjR+h1Mno41zpXvGa5K+UEKb82PdBiS+dWrNNTta//piYq
10bg7WNC9yjlPVueZjfijjTO8ZlCGYnBD9PS/jFp6m+8TmMyvoF5ZVzhlHEzxguydEaybN2B1qwY
i6IkyIAgkO95xXpVLovxa42LPd+YuR0DZ93VO7Zfi8S+48F/vDMrEG9C6zOm5cbmsRM6OAfEa7Dy
KMVejCXZqBS7O8h77xzPbOf9cMdZJ2DMT+JiwrOa6qPCXglUzmenpPTekAfhrT5o1dstVQHStG0h
g7JKzhCyVCeJx/iqV5WLHb7QyIqb17JsaE7dHmdGrT3nuNWGCOe3aKQ6XsYQEBBmcGfWO6gH7aZX
cNfhMtyNsNqe78+QgadseIhq5S8MiWWB3IDTe31bpOf4B3vYZ0P6A7vMXrLPaH84JYGADI5CZKDY
11sEQGng1+E2HM4Yj9gcvSLGRvlEDkJbSlp7YiV0X9K97c8QKf2C/5Q+BcIaeQRDu1o37f3qOlb6
3uDj4esvhQx+45f7UPv3+bflDNAps60/C19opcfBdGv2Yb7216Bo/6743szw/CXL2Twi88iKdkqk
WB1SREfHLWJUbn62qf3PZInjmZy+Q5ztaW+ks5Q2Te6X9Sy/QoWqD0RutP6Le8/5IBsDojzgg+v2
eRukWwAOd/iIaA3donEzv1v42ZgHtO5sW/CH+OObiwHP2S5+05ez4j3yMwu98ZIBX0xDaq73L97P
pxj/L5cvxm/3RhpPKYglkbJgpkUbKIc/VfUN/oV/wBDf3e+Bf4xLiSa7DxIMexCrXNlEfczQNi+3
Ywo3Q4ndPMbxmnGM19EVlKXDAKKHC8qEnbObPf3xVwn3DFjqWzKKsPFSSCK75xGdZ7+xTgf/3Q17
qL06/r7J1oyTG4KMqHbtmJQcMvFGCKMooHGjw4M6tR5eXFrTfbYorMT2VvF8OrwHzIq6EQeex91j
9PVE56tt9lOiV+GcKqhY1mdzqEfobXpuycW+mTcE72eziwc2JlzcAkMTyPpkzKUJRm7ffvbNiNjx
cXV4wHd7j60t9EF2W0g+PySldfbschUzlUp+bNqn2fiBTpRO6CMyq85+ud+dYUSHOUM3mZPI6AGZ
waj5fY7LRO5213ofHaGA/o+pGUIuEr6aahebB/HK2Ox5jBpDGAHV4AJhpdVOGQf/N7eR/BBHFytm
/uDbjrAO9Zctk6fxJ4bGhnaRw+Uk5gLOxti/yRRccxkdjhDm4MMQE6QvWv/bdf/dNwaC0xcqpabE
ovNpFccnoz4fZwj7uHW2jkyjeC4aqgfPAEnl31kEojCOP1iXF/sTI4Z26WJfLcRNAEET0zQJr3de
zUf83/YMn+XPivgIosjLp7fmVaEwjrvTP9qFEDaW5/kGsj4vZymGgK2wbhgNTOMauBhWI6QufdYd
apONEuTv5eaNPSjNXlTssSWM0e4KoDzlkwKN3UJB5Qpr6I2lzC7/17euq5e7i3RH5MCwtjb01l84
Xn6dfQQpMlm/6VNBbIHm79L2R7VeysvYwKI433Z9nG1HNP44ui11XovQiblEMEWweKS5P+S7Lhp4
PeSt1OMXoEtY0ju/ShlSL2B0PGy4xV1wEUHKoaLkmCFTc4DUKD6oH4ZCP/hoHMWnyji9lwJP0J11
6M5SifjGunR6OWQkNRx73dFUrCB67mk/6HC0saU+4+/whGNTRgJhy+7CxZ2e94sccgOdHyFKvLit
NDs1bY17ZpaVLpYPH45fN+Pby8R5HZZ64nRjv2TGhauYIKCcXL2EimCoGKdkVWM58Dgg7bULDMIA
E7pj5kAZxy5ol7PXU0u95KNN6aiq+zJZ+5bat0Bw6awM6JiXdkjDM6RQdSDUGg6T5QhYpp3iGz7a
fkbwc5u53aBe2UNpOhmTM/P4PowtNOznzfnmHOAOKoZeF+k62Wc/9btIj6B+zLLtM1B9ztexicm5
bKG+1f5z1H3j7ftev3A72bTF62l/qmcdzWJwFISuw7zlZu82x/ebZbhepUgBEaG+7e9JpbcLNMUk
QpDo6ddKHtbqvv/8dgKF+pSGa8fW+JZfswJ39rNfhXY61msPb9UsHz9fzapATDjSE/sQ5kPdq3wc
se5rCsOgEB/95/g2bSPtpw57mLIPZorbxRzQ7gTJEheG24x5n2DyVLxsylMcFuEzpKNtAbuj1eGT
4yALHilOmbp3XV3PPYJTxrxWXFLmzAokOnNwM+fq1MNX4vQhU7Ueyz5obKhMkBA8IgPhY2GXw8pq
ZjkhrLLu/kCEA27i8bq9zpar93p+6xAwQ3a5mLJcneb09NstVr+uXNiNC796zcmYcZwE1ZqxdhKk
3K/DZI2ZEYr+MD52X3bDaOvbruczYfRy8M2pwh+MxUPiVgDbisnub/iUAYXN9fd5Uhxjm04TYhTs
wytonwpMQf74tC/5WGdvgR7Zg1Pq9OFvS07+RzRMhm9YL8zO47R5TQbhw7mu6qF5uk6NN7OMYj/1
B8MBgNK4WHPRy05Q2R1HPRJT95XF+yGMM09yWI40d8DDzlxNbsRqtr1ZeWLoovuI0hEe94WjQd1j
PK1bE+ZnKkzKjLwWksNIn8P4HOZRwvCMwywdd2IrccpIcelOslsVd4Gu80C2bC76E+ZWbeVxm6fV
/ffqtVE3aGY1w2bbnfKv5nHLs+8yaelxLn8gRQwsVs74G7yY6mcXtsKJYNip2wRl8PVN9+6nA5fe
zu3gDBCij+vgccq3fRJCKicKmQVdRLcM7n6yrAPd7dsHp6HVBSw3LoNHxGSbGU9p3bAMERj4+rhC
uPS1/qnDFgsSlLdWmuLAb9Pmng8schty8czLIQufbs7VkzEf39XUuGAEAkAwhErbj0G5WcOb+NTO
hI08ThjQXGzixVj3lIOV5rZXjLsR1roaeSgJROLUcvBGnz+3H2wrOfmvpUNi0QsZUdt6SscpLg0T
xq8Ur6jZQg4P1s8TISVZ3uzp0kwJUBCLedKcYuoFE3J7HQsj7wCmy+RgW6I7xg2iGEJzlXB0SJsx
CCc2Bb6VDV2iM+LhiJD+92EwES92CHcMS1ToZ8yTR11ZEsbDNRwtytI5lO95xDdwSMxZiljqIWuM
vQpOEs1rBPzWkcxriDgihDr4J5pzkjB10G9e5Arw0YHrigQ9QkzRRzx62u8RljaOltgMzdXubjq5
YX7GaPXDJHZ+RPEg7PmfCf1iYIlOOEAqywvaNm4y6YYahBDAWEEsBtaP6Yv3dsBn73Y8QomRb3u3
27MPxS63b5EDUILioIq0Bs0GZjYRTsCbiC9C2YSJyBWSKS9rfw1G5JNai/s4pbgKqw8J6p8XzHgc
zaN5KLy1zFORYNIrbn9LniW8Vb4zrIYYH0K15ejjKG+YigjYw2kL/8rmoORzdNEPCa0auM/XxiqF
tIgweYWq33gGQtDQYHJoO8XTe6qNqbsnm2jTehEONvjXlBigqL5Ba2INrYr19grbmQO/6EyqgMKm
cGuvuxTi76ZwNxpaMkztY96xEpjBd7ohUeWPnKN4x3Qck/UYjXlwTI5FrCd6I4CHqahpYqfzAwTq
dmaKp4zEGp/GHqRKCI4V/xPCl5A8OfC7aBbtI2SBnLWCWwWtfVlsN+46gxSG59D8ktPalnmpDx+S
kC+JGysK2zbwbvtyOeOciiBg4JKb8ovADeBLyS8svc5SR8X9dD9zldYhvHQcVYd3+s5M+WaQI+NR
3Q+0o7jyONYID9mRzsk7wruxbGS8usp0qDZCO07J//kG8fzTte/rd71I3+vOe4lnkxY1u674Bl3t
M7blSsDQ+SGCAnvD9un+4DMFZ+3pnjszOGKw1WvvFRYlT3pHlgQn1JgnREXOENxuh/fjX8oHBAKi
cCz/I+m8lhRHgij6RYoA5F/lDd7Di6JpGgmEkRfw9XtqNjZ2ZnanmwapVJV585oxSN1qEHWOvC9w
ulWwWCmc73wLQYMd/8llXq2Q8ahkmjCZ8GVga9YPfNsF7tHDuRAqYlKGXgKWLZYNRH9ASxUs4puP
WpcwTooxnq0bNh2XgBWdsOrZigKXPs554/Y35Zpzrc+LsyAAm6xzVjkcLOdCtRWsplPhksGj+/Y1
0oLhC/I1H543mFnsgmizRWQMczehx4bcL5YFNSW8740GuG6QBPFxOtfgRZpLsR1GD/b/ycfLpvjD
2jt1oq3IibFaT/ZxxsQs8jGuPab/7LHwiubjXes8xsqMMRUGkKOVxj334Pb8igyobKpAolR9uj+G
bRU/CLSqY1YDen49vMiCZTpCaBUZ1Ok6mYlMKebC0uK1Hl6qH2WfzF7j7Ed9+ISTZWnG5f2ZAouT
KJUfbvHA+UF+ZOy+jChyD18FmJjJC/9HaZ4KRx/8P/5uf5/ADNsgXWlwxg49CpY+wIIGBzYcYtCq
nmCUTaEf8mwKgv0LUaAthg+GJ29/KptnH4hePBGPVUC0w8seGdY9qrAHdIZA6K5CEcAk8+VkYF0K
xguMXXIQk7OYlVAJkObAhLVb3oL39HF23eKnTP0DM4nrGfC5D+VtL+ZcQ0iUARMn7SvILvQIPJ1a
uWte4/fNUbnDB2ERayJ/0Qmw9q+qZ85E7UgPBKMQLsP9APtwYra2RDdT/b7l8W2uewlg/GpAQYYG
ena15LH2BSm2n1TzilVDwWSmUjkFeU+QB4M0MMTp9QzlX6S0L7Bfv/rVmVDcSXbIQqTYyBKesC7t
64mimfoHFSUWPyM/nYrdUJ0ryxLjuLlcAKoJlUNLsOQ62zQoX7DPO98hbdJlPIFbISILNe1goW2S
TZp5+cXYKMfvXMIMB/oC9CqInB7xLt8VG+Cu3LVxthnSRM5L0BcegCHuy3e+dPW/Fxp7DkAglimM
myGt0pEwlUdBhFmVNDYdgiPui1GsGmMuL0NnSJ2FiLvFJvlzgsQjBw9jAUUIzxDmsLDVz+ZcHXp3
TLMwwVij4Ac5Bs0BK/mQ5EvetbOA1+pN28yxN9wsRC/gBqfgTCpAFbkt6g5h9Ypgy4HGgUkFnnwM
h08SR582l+YfRr9HMZyVLkxfUCpsREZx9bbb1aBDDY7yfME8UHtOEly8sWZvQiaCz7tf3CYDJntd
VFcHBJDDP8hSggOGTzBYp0usCNPLcRY8B4G2dxmqbmzw++diE9XzKbOvK7xKuJnZUvuFDpobPuGF
L9SdiI6xGHysFS9KYubpt2l/WxON+2imIzWS0AU/wsH30MACGtGq3dwcpI1jqSU6kcnoh2TbD9x3
NRoofsXffp0ihwDkoTMyRj+aHCrIlJ9wn4Dhw6/i3FmVtMHQPZIyNuo/fcBtQBrymSRgMJ/nvGYj
K0OT0qnbdMbJwDv42/r5slvL3jMUC/Tp5j/FuAIgGFo3XBllvyHCiZQLHhl2apoSFgnx8MYiy6L7
x0+wRcAsFMJ5RXTpL61aUo2vmd1HNVC1uWszgq9H9pfUqd/vWe+j6ubc9TF24tDTv/DoVMZoz2JT
G+s7WW3dQhquBnhQJPvva6KXQUG+MVA3AyjSbqHnXiW3R/0+a3H/XqlV9G2DJgeUzbDbpzX/fAAs
aTmazBlxyoFRexLROokxrj5/NHogRrhw0ytJs3fjGtDJqDx5hzNaF1y48SI2hhF+CNuvx9Lv4NJM
E2ncmWgMGxptoCIo4gOFYPi5MuEQzqbvA09mfJv0o43eBVkfjMhvpdma8dkepQtVVmXm0UlBDh/2
cgfSUduIHNWm9wf3oPBOQ8a9X4wRWhtyVMMcKgO+h+rrv065Fsm6q5DD4valz2OXjIIFcwf4TYTT
ad0xV/zuBv5R+MptgS5CW2IdGcA0vDrE7BUbtMvvCcwHX91GnYaY1se59+s82qk8ZCUcS8OjBni8
sCELGkzeC/w36L94RMtZWU9GZtgttR3sbiq679+gYTjf/YHTQjZtWodpzRXiJwoMxNUBk5B180sk
D9brahWm9KiQNFQXfA2QYfSaEmRdDiOsyF8Qx/hfr29wlzFyjxXK1bIeM64aHfURsmsSrUHKDILh
jJCUKbMtwRZUM4EKauuzTnH1t1er3HQLE42MPBgIqarP49Wl0b9xUgIC0E9evWcMlhW9qzq9qmHF
YA5jcG1KncjbBJgfVo5xKc5XztDz5+czmLWCV29Lp6FFdCk0O1DGGXk4LzpAFjx8gT987juvAX98
N3H/ATIHEpCrVZjTMQTVrFt9EJ5bry9V5FMZv1UaUsYBULno3NAr5pE6a5LIQNAJ+nJJDYdY3Os9
GMCR+XjYnQBCipnPWzi9a1/r3LHHd4u8nX/e44fKSI/NXz8/JYu1v5Vz5jolhg0YQ2i/9RC0K23G
BRPQx1a3etpO+Hqt9SIVw5hcW0/sITDvE3jPYkP+53oAi+d5TN8aAQckEGLooRCNuLhtwFgY/qW7
4Sob6+xdQ+e9HzXLjxgVA9L6UOSBN/kgI0KYTKutgCc1v/zxOsW+c+jLXsjVq+W4hP8i2V/JZpyS
wYA9rUPp9F2f7lfn+B45ecekmuFkzyq2saO45tGzCkYLzuXHbf9QvJHMaBu3goejD517h2NpSddB
ZYA6JjDi51Z74xYXSVS8TfQmc3XzNqZ3wtErnObslAjrl0tyHzFxktvCkF8puadjPsbYizUI3CVR
zd1AAebGaQOHWy28x3f7zkIzP7et+2RzuVjtL82uIjs7arS2KR2Cp9PX7A1LiNOUdfyd8Ydb78iT
u26VqOckKH6+5L4tAoDXaTQYefk7/BaBptlr/gMBzJr2O7XyzU0ILWzohyPZ/T5iXbe5IFFHTQmu
X3OpiREqtigMcKhjID1B+6LWiNCHyqQp3I/i6M1UF2inbD2Hrvy1lBVfWvZxhQkrvuUAu1/vmsZo
+pmnK6DaxWLcfIPXePQ7lXunk0jVYGYP2bTjmPqshKu3LRebW++mSmAqDn8QiHL7+QXLayVO0l2K
xIUkEkHrt4L3NWoTnKyLZf3d3RrvTpO2vd9DyddALZHfcm0eMoUsqEI60VuPzHk2/dyWYx2yXR5n
PKivZSuQjeErrJiaDu3OXEu6NYQs9wyGCEReTks1hBghs0czdTFW76vn68Js/2uuhoMJy6/9ePct
hse/pAwy6iF1RAvv8HewU8QXRYEnG9bJpMQbRYvLciIl8xEiLqNYK308qt3GJYBxWlIB2vN+b+bR
MLNVEB9TACAj0lhzpOtIEvVIKqBlElDd1XY5ySB/wh1/0lLZsHavWCSGecJpK/ufo1JaYlhh6oRs
WHctMnmkzfeYOx+ydegFUtyw/Asfi46g1Uqxq8MjGvKVzro7h3L8mgDtqKZ1l8PsdMfuJE8Ye2CQ
sZOJPzS27c3pFae/xTr37ebWvUBsRqsxpc9Pei5ES8BeUN3dAlAYtJQA2yue83ZNAW7YnKyTxBuF
XxQhz2Aw9FRGztwD38jd9au0GrDbXf3CqLVFGrF5L+YaQ9DhgrHXF3v6ConART4OCxEm2YJsl2u6
Cn0hKSIMWa88HE1SPeDXN40HrJFamrWKjXtbCjQqSOtoID63gzZYpoQsZkDC1P1elELiyQiS6B0U
GyKzXbtyYE3gZHw159ZuTNNOoYvKM7m2/C9iw21zeXc/rDE8InCSr8fD6254izoMcqg6bnv4vK0o
noPPXKPwnqcQ5dJDVnPWX+eS4hdXj209/0MK0fFE/mnghPLqTZRcb5OhXSEQeTngYupxdLvZZTKh
m5PFcvLr39dvlfJdGcgxuNttWtP1EZgAZBE+T/DOkOhDWWLaTW5seSxOxX0yTOKn4dXE7q53b4wL
wQunsGyUYqbl4+s8YQbfXd1r6xfm9E2fYOd4ELPGEF7P9EkFrD90lHWN4i+FXDmAwwL6pUmM35kK
KpE5oimDpCEH6isadSG3Ngnf8VpkcYNoP8OOdk6ZlAmYYAWUozg1TRuRIBLjxWmuznv0EfxUmSDK
0XoEM9uMmuK3pAbqRxdCQw0fTJCLy21RzuryOlmWkwJ+L1S2KHVvqxcVvw6cnUCHw28XvUUXjwl+
UH4HRqhy8+fQmodgeN85kv7a+9TBtfO/RdwmflLO5O13W+CdCO/ZgBxrU/m1HQwayEWEb1/bSPq4
YmccPwCqqfZqdzDL6wizSx5fY88Doldz7eFJDwRZbIc2exDbIFye9kuNaGXL+5JBhBZIGcOX5q9v
LKcMPrpH2E0CUth6JhWpPI9b+125ZBbD7+C4pOQm0uUxYmoMvw0mk/v2I4ieEFyRSaIif+3qKG72
nEr7bbyq/pKlIJHSSvLY2RBC5sceS9ve3Xf7iQr/Am+ITg+plrjBMM0w6YYYz5E2XCSEQ9cBIOAn
DzMO03VBz27p+442fbleP1fsQspcI5wVBVdvh7xYzfnqfPRpCcH2Q8OOuM2ZNOP7CMmlx8zq0YyN
u2NCtrU7ichWdm1pnq8g+F4oUxmmBZcNU/cBFjjfA2WVLoyxgNDH0JwYSu73FFtOd3jPEcJmEt3o
cP59jpOBfZdggk0NHHwlxxi5CF+EPBfhdK76lBqGLuqYYi+VDvVgkUwq2pzQLBZMjKl2M2kyrF3l
i4vcmOaj8/IpsTRgdXcKisgpQPxRZqprbO5XzZ8Rf8bcTPqt+5Siob97fRWy1ZSvmcGIBkboyCs9
+/4n1bPF/Y/sZ5vkD+Cz90GR/cozg/Qy0G0abFBHDJsr19xcJW+k4TECmmrDQ6clij9hZTha5mSB
XW3xySEwcnklPXjMhs786TrmKCng7K2eW2yZyjCR3Xo/Rgz4+HgVwiO6kwICNA6sNpcZr10yrmKF
gSKUi/MT2Y8ItMbC+S3yotCBFmNhVh30M+SZ4M4SeoIglkOSDvDSoLHUiuihTdDY4TPztlE/MKfk
2HVHkLWFcn1TgEDlM4R5zxyWNOxuIrk39KfK6fX5y/HCh/fk3N7BLQu7Dea7gwIYsjaOJRKZr98U
Sz0LqiPGo5q60W+Xm7zPEDUfvmhCjAe1HOlBHvxIDNsxQ0SLKEM8Mme6OeXkHRi+oYfXdzwwfxRg
AnaGQXS7cKkEc29825Lh6j4ObjKrdiLLuLN9FzfDl2Nrp3vgSotx3qJcUPYGH2gEAdnZGbOefM9L
ipmrbFv+q7dKxg2oyJ940eExkn1FqnpEtz3+YiKG7cV17spbZcApEUCX6Gf8BOu130FrwN8AjSOz
REhGON1PTl7IfuURDjcBSUR/18fyExemxUOyuzSEYZwVnlLH1xkhVqwsne9djALiSvDlongc2z+g
jHyL6dQ7do7P5//QJ5LwWO2ODV0/Z1YAXgOXbxWsMB+cjnDoCFCsIGMjZmVTYWWIstXHapOXB3Nf
wbpGM2A3SCYh2eioTv90zftqnvllzw+LZzRg4AKbKAPq+8KBuu/UZMXFUXTcpYmrL2G72tpyGPKs
0YwxFlgOdvDPF+zRYJpRcdzwBZ/xzWQfFWBqgb3O5/Q4XTNvMB0iLGiwauERF03JXosgDBrbb+Gc
3qtZsX5gWc7++YsAfoUp6cJc86a/mD/2VryfeNXZ3DN05TtHfoxAWXPjx3YSj5YseQYrXDeI2LBe
d6kX44Q8diYMYLGL5+AmbwvmUsSPjV47PAkcaBzNDgo1XA+gEyvdjejVJs53xRR6xBNMj2BNHxnz
Nxy2fmwGP8Yko/cBuu8dEudS2EMSfEXkY0hwxs/f4cpAxAnQWIOKxDAObypWtwBNg4UyEc7lyo3p
mO6itZQsho4oLulvJuREYIrb200ftCeEzbnfMPaVcvKEThWbzwYN5QVyId9LkmVtr9hEo+SEM7Fh
rciYxyB7HhRES5vhxU51rP7uf9iZxGAWql3izx/nA55BGsueXIkGpSW2C/gBzhgDAeDwsuEiGJ0y
Ql0RlCKOzRY04BdiqBP3zfYal5k3WnJGH84v7O+IkGDUDyYEithDHMEj6STmXAFTHRzCMLmjHM5t
NIp8OG49FjQHfFUjm+3+nGFDhZcFsLufHQ1k/1Yhe2hL9Nx9QH5Dw5iuLjCSlngkrYBIVtcSvzB8
2mOdRbTESsU/6wecMRnKQJtftO4bCF3wJVerSwsrA0dV4Rot4kefV97Ox/Qq+xIh48EvQw10gtmc
zYEygdX9z1/jjEZseWflkMEhTmiUovSk7+6fyyrGU4V/BbWzzRDEPsD7I6Fq8Y3lbQKixMjoxLtc
AVajXJ4msNdhhoY4Y0ME+ScBBeZ4Y4aGjAHl6Sx3eDRDiI7SVtwDTDRBuy+3RWt6mMads03JnG/F
gufnXIzlQngFDITHO07g4gZSyvIShC8yFMH7ImUYKOyHAbEv/CZ84fENhUdFYS2MEYoFYzRIcIhh
Ikhn5L44NvJPoWrpSQHArFVMCIFFzVAMv3Qc4fF9IQry35Eh6VjIwGHla5hqxabGRFNFmA8Mn3/G
WB5LT093Hsba5PuyP2H5yCUyQy78Ec1n7qfmYnR6zUyRfpuBzV9edAAumIJSYUN61vgEvBlUkcoJ
PYh2QjE1YRB13zDoZMhV2epaG80wP7m1EzAnA1Wa9e7IplnoikNmOnUAGnJMilnc/9LrVrfNogZG
hsqBg1/mocoDsjLsfLCh5WXvNirEfJb+j9/LUB93SCFBQSPPveAfMf5n5V+dzw71b7NBIKYwss3T
Mc/Yw2DZMiQE7HEWw3f07QlOYeiFuIu+3wmam3OmBsXsc4C/S2VtcpUnUl3r2w1XJEJUAk0HhhUw
MxNN8rRXfCfsGxZqR7YMcDfrS4KnzS1WqQB5gqxU3Qyrn8SwBjDfI9W0e96vhZNlOjuz5jFW+/dp
LjTGvIfZQj5kmC0I6hIA+YpW6c2nWuk9BpveF0Eiw1o10OjIZhHD4R64PxCmfkqAyqF1BwlPRLMw
oZavmH6gpKNxw5GSHkoworBQxwBDJGb3iPBUVAfQ7VOP7Gy0G0y4xPUT6dZc/+VK7HysV8Snzl3I
80eSXRzJtRR8KeLr4GB/TheRlEdxvBGiD9wF4WoWLQkcQElIHW7RqHQRNYG6AVkwpsN7Geo1WVDw
zF4Rc9ArrO+Kxyyf1Pq6pvLVXBxnFtunitGcK69xNNE5Vl8NVI+e6xa0qn+p47McUpdmc3zPlh8w
/Zsg+twmd/E1kYAYIrGbCV9Q1aH6FBu8ux0ckTHJTCXOnPBiViyG+vKTL2PQ7xowS64eG23mCnU2
m+sn7rESuWJkx0LfbF8JhIFt+cI/hkCrhYP3dBCxoQebqU17cUDs4wYMbINzArYJaVz83BaAWRqD
z32HEB5Zx8/n+NXMDfeVYIImD7DE47lTu7Df8eizkQiRMYMPfABV+nTe7EJV56kzEhtVlZ7V+RB4
V/HVsIxB8MUnICe2GUINANLEmzPhXPJL8yCHV+3fDoNZKBMTwJcVJgmwwxhRcH0QtHOD6AYbeBfh
KCBTblCEMso54xvLPyqYCRRampYBByhea0L9vMD39h9FDGiAb/PvP0+CbabXww+GTgmkG5tNfKEi
kX1xTUlBmAu7yUlAyiKB9HkF1xNR6ZMXJC3pSw1Gcbhz50BTmGkObRtB30WV2DxZkzwLQ2j4Ii2g
8gXqWJ8uzCqok7hAT1bqnX8XkkNjgi8v4kpbWNVYDksDMgdulQwGS85f1Jg8csUoRG+XhPLP/ftj
ooDtl4iCnt34RlKkvWnsFVNCe3HfiD2rmS5y9onA2KHxB1qDwGFmwbW1NkPZz1RmxDo0QeYeQgvK
hB5Hf0LNP8sKE2d3cIxfcdYtGqIzjHI1GG6YHOLpvmutbYUtra2iF5j84wT2uOqOsHcmZCqZC9sp
Q4V1N5yL0ZlTJBzWAO30lzQfHRa8NRchZUdgPppyKr/UsDi+8gPbAxBsccR4QEV3r02z4cBOmXrA
8TecxxxR44TBK/ABYU8cHISQ1qt6aCkd2iGvRKgGTAU9+rFTkOOMmZtKHwavRaTFz2NZgu0bMa/V
UXBcZxwzOIF8CNydXE96+PTteiAEmzVwKNrcMbuK6dOK4x5EIiDyQ8wK7xtjqR74KLnhsduNpmRH
cQ1ArCFQDMJ8el+jkIcXwMaeOh0+92eykqdNaPjCFCqPrj/YwCyMBUm3GZzDhwvJhdS/1/bxc10+
lvW0O5ca/NLPFVE6+6PbhU9oGlckJhaIDdOXkqE6Xrj7sraKxr01WA3gb0CyM30zXH8w/b60Uwx8
oLhhgLzXFTeX3CuqH9l+VuEtmcDaZNFbzUmdZidtbYwHUGBaL+do+QFsMVYt6msoYdE34m8U0eht
dS5BEtO0wKBGc/fcYtYZ307DChhHRfZO3odzO2U70/6cTTBYFEtIfmCeCPl36oOuPP/hgNns7hUo
RUnHToPXT/4j00xDlKL6cbRlAUs3wHdo1l4evGcNrmytxy/8/ZB2wI6iyH64XK47SqZ1fVG+WCfr
M4WEKtkpZsOgi00iOSG8Q7ZnZUPwyyftze3xHuYTb1JUy38g8pxtq+sxHCjOUpn/tnC9tnDXZjvp
+NzKi2KrL0pHE/AXenfrC8MohwF39X9fIR4UQUsdfl+C07o0ZiGUwRlsNic9AlymrpAL8NHeVrkB
4w1xgh+kEcw7FPwMiYzt35JAaeuKYASpxPOAGY8cfRv3OZe9nraIFGL4xfCfYXvD2zlztHBaJLbu
PIcerF654QkaTakZJ2oHa+if01gJcZmk0jFajjmDDUZ/BCk7PSwssoL2xvZUQ2Ym6vciSM9ZCOUp
PeEWJc6gGsMYqFqU5Zy+A2tBmUhNJbH5cNyQKePj03R3GGUCRPw+x89yIfjdILJrYBTb2M7INwcg
OR6TLS2KXSj2c3706sUaOjrP8iSc67bfet2FvAwD3z5yGuef85+J5BaokYuVOGEHluyxZAFdEXks
oCSc1gydrtZnAjV3tXcEf/00OZLjK2hpHEiQzmAy7SezLvQm/xKKYoCEs0hFuh9pzaiQHQrUy5kg
6jjfCoKQkUew8hjJCnHPaPHk2F6/TmfOSWpj8QtlkDhu8VvERWPF2fycsP9LY+NrLWig+9QiKYID
kgJiF/OT4NU0B94NndaZKh96TXnhFzyxApIlyOOwz9vXB5eryX4I9wxlE2np8Rl/B6pMJspbMuxF
EDiTZjYK796vEAOAWaHkgZG6hIzBZc6vSI8Ud53BFxk4a+HidF0wOwkzJyHdHiOeJpbsD0mynKhO
e5v+mywAUZzYXtTgrQT8vueCrL/o5XCPBLzFShdOY2O/HvE2Z6pggYhpy/I+SeihYwyl2dzTyx4I
jDFTvT1yQ7t5HsNyD9+WFQrrseVfdyJ6rpyA5tOmgsZh9SDZg95m4sPFPHS4A3j3GEDSWTJOYFO5
W5rze/VJhd5JtrRchsk8BeevJ/XbWn95DeOGLEQLq+Dvc/5ClHBvrddYY0OAH2hMHN027SUDZqjG
MK0nIsglVIFyxcq4r4/Hh8vGslrrnbdmfJAHpXWEDk1lZt0RfDFm9Lm+5szoHYytWAVAcsCciL3s
rbfnotfL4xDJUAIX6xMx6GbSyrjXqYh4sPrFVj5j6grzhPKauiZGrlyfmEoTkiULxRdnnr8GhOOm
ADbzyQbW8h1Q9e9ek4x5z7vg/b6Zmbxs/TZ7D212BmaniR2G93Y63LEbQ7LmW5k7pK43ex7gJuJY
yCOO7R7WNR5SkxBYeXocOq9oLQ/hVwP4uYI6ii4BxRYEVG5Hze4i/jHFDyQLrZo/zyS/GT43Pjky
YJ14vMKM59PiLurWH3xs5tLcSfXJe4I9LR6844kJI1NbyKbONhsHQCVDezuYQqNkA4IBzQ4wPxo8
86cMeynG/Fa7mLFw98RqSVg3W5OTHiNPY+OReIcJWJLFw7r2sN0EarKYwqbuL8tEsu5wO4ImsZcg
FfxsOTA0fqv/vtbsEcwm+l7YCMOg/fDgZvxhcFyUwQJ3LKdGCEqRETute5wk0Wz9WIRrHU1EAOOb
rsS5O4PNKetJI+H4wNQS4SdXAF1f5whF37qcgKVPb+ASrYVY8u3jFXndR7BfRIG4QCN51s+wgm5/
0HhoF7H2oBm8nGHeMyFmu6ByomyiGn3+Zfih2NiI2Q2bvS3yWS5EQFFRqDDKCAjVft1+z5hoPPB+
NrQ4NKYOoHp0aXdXGLHYP3iotFN7Om1q78eMNjgqeOQA8r8iJlkJrr04mSKJoHejl/SoH4Mz6Jwh
RLKsTdi0wtRBRUGGrJ6ujJIyze2VXQ8pP28+Es9ClNTnc/J0zlR05dCF1HuRQmSlBSTdf5kvtSOj
hcVVu3MFaw7MGuRxiusolRqCDGFdS810BmzhyeJ5EHnMg08oX8fwhf8JSm64nljXEzmCA544dcZB
5jwoye9c4zqIaQKWwLswwfCZZOpCACryEvBE6e0vzjUAVo0JiXsxRaJYwqlUCMYUzvSMJ/59qf+6
evDqvBxUZs4O/aAYTYoVdWa7/kdwpQdHSvSEY0l1i38vKEukrjHZHZM8hsyY16LtaSGrrrIjpTd6
4+a9Xr1mTDbc51S4RPMuLpfyxC7fkxzQTcy3jypvtiomC9MZktdA0ptQJQcXEWPxAd3hCIF7+f85
evv7R+0FGhEtKC0K66NY8Jp3X4RmtS+HUh+XZX7c2z4cNrgsi4THqLLscY1HMO0phMHVY4bbLfTO
5u5A8/zM+9/d4QYxUxjOHF6htaM5otpV7d+rvSMKgHDj8M8IHz7TpyVAavDL2cvsj03U5dJsCgw7
acA5DEjz0kTK5IrkmQdWJdh0sognNOCmaChxGvkCDVCsgyWmTP4wuHuiF8QSA+CoEv5Y6Oj/eZv8
DH9+NmA5+EHihYqKu+HIPFwYLoxcMACLhppf0fi0s592bYB4IWHkomOnkO7NLaYJHIHgM1hlMVmz
smIJ1MEQBRhGtLXki2vdHCojHDcIeLBkW9RQCT0MXgJ06j3vq91pQFvoPkRm3Gin8XkgtwG8qDeH
M13DF4Pih+SZYdwDjPDxoV5fV4BKH3IZuBxlbo/i93RAwQAzBCgmW2BYsQFqJ+QiFWBUN2lZRPOR
x6CXqWDFbYMkbA2YcH128uETG8vXjikAFID7NJsaM5DyFOemNlCmw5Ue4kd0rAlEuS3IheDyvmiW
AYX7EDpBfYaqhDk2WziX5DXvZ6M43Tf2GwvtT6hH+bxYDjrrtdajavkJr52N2VZnFzLmZjDcpa0J
Qe6QeMnQcvOwnN90bJFMP/kdeM+vnWfu4JcJtNHa95/mksz0BbW9jt6f2oJ6mhNkhqZVW3WXAgSW
UaOXMdOuqT0gsoHbsXXjyc9Gjqy2mX/hdrCT6BZ6ngwhtfXEM6VxipPGsXj1v3RNnJls0VqQV0FH
RUjcgObUDbMw/9PFhDM0plNgn6Nw6kBqOjx3jGP5k8GUA4pIGg5PHI7Xj69zXOGBAFzyiu5DW8Vu
ZN4wtzuherU+Xmdnl3fQnPTpq3H6A/oUmLw8Uahd2C4yWC4matV99xUNIKbR8WNmYBG/K3heG+5v
9YamyHOO+aqwD4L7eVKHcTpyWSlgeZ9TOmOHUHEigNq70IizqzFKUWA7jaF9sNfLOItCBtQifa72
tH4sDFTNzvvmQkWhuhxw+p6Q84zRgbUxev1YZq7sZWNzzKSC2inINsB8wHu0v/KBloVXwUiAKc3X
GxABAJddWKa8px0D4WbJ0ZPsElRczLpW2EVRgDxOFKW8x+cvhWTzmWq3oHvi3OR/njGNZQYYDqPo
7Q5hfzzRvdpvqK40v/zw0n+//bb0K3U+Ys5veF+apCROG0j2jYT1BSVy9vGK0VhdVciS0aYhAg9y
+B0WE8ueYw8D6pKZrUtbhlSDyW1JF+sW+0fmYRD8cjs+BzqOEOIl45F8+aaF/UHLynO8ZA5vDT0o
SkC86HaxEKu4GSjAGH7Af0Ps8Qj65TVov3a9zebyvoTiTuf7I+1V3sC6pCJ9mTbUhtq5dXb589Gd
jkli5jwwPr1awooWvd44WTC5acJ3OPgbTIbsOYOoWr3Zbvb3q/883PFl+LrDh13Nje3np/ypt2Ue
yOgfUuc5HmJvyqy7Q5nRMmf5IBmcSSsd/zLTgoX53ecw1i+VaTW/EOpQeE3r0yhlV5Di7ldaZXN0
qxpckMpBEDy7Mwm/aItR76RTbfH4uSfCV+D108k2l+cxNRERtYqlnmQO2nmHqevb4Z1dnw42H+ME
xdlUWj1EXkVyNGdo92iOhT6GgSMfRnTG1fh2RqN6fnoPvwZCddPreKSFFFWU6kAdfhJkO3UK4QGG
RrcbxnrwmaIP5sY8tsA9nMW9fYJH4ZrrGhz0DtjodlvhjAyZ1W0DzNBG0zoaLSDWtdzfEVYbiq9h
Mp2emgMqasUp4oSSHvQNQR7tFrYOECGAx/x3ZT236VpeQM4Km1g73OgEvHbajUfRYzpimu3qqwbx
y5Lnz5phOOa/oprIQDzMQEybt5fRXIxxxlDbjqckm9eWBAjptBFzNr4vFQ9Q284hBb/NLVRsGTuv
I9PeIirXbxSGLoGDqLnYfvN/eCE7G8aKYsQ7rTVkkxQa8VOd17Agpuhz6LgrugN2oWkO9RGJ9V/X
Bdhwc0rBx/t4r+173+wpefIT+3s02KHPxO9JAznsNhRp5WyILZH/CGHtNJRS8MUqzzwmMGN03FRh
CLaTmvDU1feSnvM9J80IcUXr3S5Z5pGRtZTnpZDuqADlpYPgl1kAZf0aopzEMJ17vC8u6ENQ2kKI
gm8t6iOH/l0+wE+OmNk90C7mbnPk894j2b5NZRUlFgrOjRRqCoAbXnEvf5D6hWWC1+H7+7U5K17Y
8+iMzjEBGEvJ7ot1weqNC87QocjQ4R2icBcstM4t0VckpWP6+bxaaCc8mHv/54mdDYZWm/HwIrE4
R2sG2Qxqn8UcyhUL3JcXUDwwHHwjFdDECs1lnAat9OPJiyS8x3+YPU6Rbr5Zs7vc7bdXeKWFYbWb
flqBHE1l7w5a0jnltLT/ruFt+iIqrFddjkltr0fMCHCkgtiOKzSs3TednjDQfaI4MjntDyXCMWgG
uWv2MHE30ovw9q4WDkwlRSQL1rnFnNMTZpqgogWstiUXU+K2UjP3Yyw5nU9czh7CCZB/V/gpvZwv
CsFfRhwtav+3rQxWOALh2kRyEf5ZOoJ3w74C7yN8YrAMznoP6hFUa/qgP3Kvbu65ZxBBwYHp4PcL
WdAZGBB37WybjjE6J9T1ga6N+4iTiyudz6PlK9YdgwLZcOE4U2Nia1RtbhxQBUGt9yhnckECjBTe
KJ50Wg19RKf4j30uStfX0GVKOjRIrfD7lTnXlh8ohn73pyvCnWtdetKBopf+ZvwBBAAcZW0mjIbU
7ZV52shPqMlROr8s+W7doEFDosfH7GfAMa+j6MEk6KdwoZ9mtMZvpvbKJDXcUXoGU1N4Wq+xjHMk
rB3eROs9JvVzmW6GBI1wgsbV7D7rOlBCO8Xs7e13UL97ZLtN5jURnkv00YmnTh5hPn/8KrheDHCY
H4YtqhEgWX68w3kTQlMPwG4/9m2r+2ZkbnMH/8w/NGBBYt2mUFewKowOAqqBQ8YsZQHUwBp0q63K
lIInpQyNfTsG+aX9XhS1lWGx1/gcSV5BuISoNZIf2r0JIoM+/CJzGO3F45XONhhaH0V21dXjSKde
oJR9EPRCC6yQfYoEA0cqM7quK7q0m4tNIfSmBVdkNP+PpPNabhQNovATUYVEvhUZ5WSFG8qyZXIQ
CIT09PsxW5tmZmcc4A/dp08A04ZO1S+Ts5QhbhvO2QlDPukO/PrNlgVYT5htldvkR3Y0V+IvJYg9
ASc43FcppNsFJ99OWBk7iY1+Czn4Bw4Ww0/WpPoI2yM2eTMlqF0RzklFRtaL3ICcqul/Qws8ALTN
eJZeuKQvIlQqm9rYfdqPhQE3lnLC7iLMaoASMMvaUJQzhGSXgNuzeYbSgsExyb3J12BLbntJYGLy
LpwXs0hI+DLHVWLj+I3jWgXd1vDZBA0bhb95C2iJ8ZeZF0vVly1pm5Zuxe3EyJ3va+wFRXcC1H6k
fUVpOMbXRWfIHI4Kd8MRrX267LkiLH3+OihBbyaL4kxda3f+6OnP14gH/ffw9wnwkjafiI8h2C2n
UAcRtvECuUO6gIv0lyscpxRv6uErmf1MljIWa89dHM0yjMRaRwpXT9KNheUzD9pwLRTA737c7eRq
Pa3W2tueKA5aFmKqn591goEsVRHUnrcDD9j44GptTcQl3KgMN4189png5WzD5CqmzHntXp0nGKCF
9ofOUfMi5vLMsxc8BonODdpRicOXNX5X4kEaZgZNGQP2E5mq7S3ZD64W4CjoKteX862vOo8CnwxN
Lp6LSuu/olqkrITc+W9QT3Xzxg3Yql4Lcaf5DJ+YU3FOLASOOCZdx/am2tFXPRIbOCU4oxdoiUal
G2Y2IvfiDrdiHlO0JtUHNeHjUo9GdFR7/QyiTfRb+Jx4mMzSXSC1K7+zfmagPvl6+7j/wXZALcUg
oeZxB5OA1gOqmeiICRMy6mzms1Zx6NGFTi2eVvotnhuOOx0avKmhzkepA+llJIZOlJn8I5/r1fA1
ASKKzUX+ja1ZElsCPEIg3x8uG2NJ7BwCwJazGqk2ouJF4kOY4+fRdJYc1DUPyE+2ULRcxa7ppHAe
9N+HZsc5LtnDsd/RkG0rH8/LoLvFAZ5XwQuR4er5/fBfzsPKlgOsG8LYRr0TVCOwqnm+K2EcfZer
imNFg5tvmIU78e54hFNzTS3pT7IrJ1u/4QFzToKkUhThrsw48iKRJ1KZn+c6fFvVjWqfFj3coXdC
pwb8lLVzwKM+dbPQkuHtVmOqLr2r1fAOUMKla5rx0wTpdxrwOOt7iKKYkEwrZf4iw0EkYYv5fHnX
Uauf9F1957Pqu2SsYDlEYX107T7kuRaLjt6UC0a/1WM5lTn0qQeeWTl+Ohh67e3lwR5rb+2Nnntw
4Y+MrczEfKH5A72CvXfTNhOUpNqonQJNY8pJG0KTUGiz6C9GrEkHjH4LN8ACDtBolDQXZxdshbgs
rAVTlb1QLhhRQLlA4ge81NP0QDALzcc8ueUL0jix/6VnBRXA3WEpEVh7Dt36UG5UjtjRV8COvtET
AkKjWMBb5e+Jd2NpPQ/1RoBnRyEP6+rw/hLVWbsCYP2YRQLxcJN87GGYY6Jbr8APCwWU7AkvHhfP
L+YofMg8d+Lc6ZPRdSeVFq1g8xmlBq8FrzlHFCcNhnlmpThOfACA2+BBEza7z8Nv031ND05ToblQ
YPvc6TigftKnG+vuR/UQcvEx+LV8YsV0JCETgtH0A9xMgB3ZaDaPracDaIdFy5PVHOpP+jq9mXfa
Frki3IPhOd480H+CaM9xKWxGAc7yAZoEaaiYBa9T4kD6JI1tLlyaK793ujISezrsAOygL6iiqbL6
CP8wLNpEVl4h+4EBRXoupYRT4Ej5tEAfFWmlsqIf9TA2woJVk/NBy7RtoaRQk3PG/7MhDlMHju3E
VlzhO/TfCOJVV5krOFGMWSx/Q4kj/rJrKRfjzQmWR7m0nmBtGOzly4psg07H6WdE7IgLU+FHdMoS
OE8Z8FUJ3nTdHXWNCLZAKa8uCMSqnHdyyM/0pU/cnUGDIqzvIPcq0bEgrQszfQdySNN5DzKBNBrk
w6P0aeCrWyG7UY16HrVpAfIsO8+eng4FzhRxlNc/g3m9UN/mNPUeoiut+zP9WIZvZhHk+Psm1sca
wjdqOW8oTJQN5stlWhYUjaMvtcZD4lSUc422SnYimGlwx2ACFbf2QZFN+ehOtAWkOoAzcTKmTJMw
ImB1jUm14rX7BIPCJ8phPMFjWpy7KnlsRA572O+ShSzuicBR42P4mnBtP15cXQZyPucT3WUcbKz7
x1Y0ywW9cilu1P5brObTaWRJyazZjDYbeMhVRLTO2Bb1EZznLa9QquSORDm+m/5mS0YMem/XcFgo
NZgozsMBxF3EBGRirmPUovd2imH8bPC61zJi2uquO5JWIFbRd4mUQ072cETctl7+5GOVa1zE82LZ
YKJD08QE459yMcHgO1vQHK8t1X125hknDKGx02Qx0fCnbYNUMRFmZrzvGBukzlIrj6YPdAHFq5Zu
6nu0DyBGFVAdIcdRpT7ZtGvp5QGeQ82CBThN4M8HSW2NStnMbbRN0a+K/eO9aFK0atvHc/W4wZ8Q
cnqsdAwGF/BZM5Mv+nXNCPrRbjD8S3+zlfxCRidz4h8KltjGkO7OHHerbOK2cg8jDMYaoDkEdDpW
Q3Be6lxbO3MHp6nBUdYshBp70Serjbrqj5l+ni10cTlU63kxDaToG3xFZhg/vRfikmXXh0EnvQnd
sLUfgwvJfb43XeKP4yoSUKdeQ7X6E/P6HSAgZGyRDvBenuV0bJVDMBo66GfyJRTfwgehxioXdgp8
bEABkCtjNxk1d8wHhsd1tLicYAO1UFAYD0zgHfHGXk6hYWe2ibdRYH20hdRcuYgUv8iXY5dRY+aM
+a3sxvLmNewmoHYqLLdil0M9KRYN5mGsHZcxGpdeamNTGI2MRAh3OO9+YMPPn0nQYz6HjYcH76zP
3TIfHZarcpvFCyjGorHNlb3XpZcmIbppkfWMNisJGSlmfC/XwA5StAwI+3eB8ZKd0rNGJogufGW4
W5QnxFdv6di2+qnDCvZhY7P+ye2kCTJQbuNc7mLDxHZPNPwIDePHjnr31Sx1cTX0u0d/DsurGCPQ
hxq65luLl7Ch1xiJv0bt3GTZf+NPayG7poJUojW0tUdrhaPHQLd5NpuQ4ifhrodkK2+h2o+Gud/D
5NrmC4OOTxtJ51BQHtPRqvZROsZA32g+2Jp78MB2D/ksperbl1ATP/dQ8fi6S+ZJ2hp1Roix+zbk
IsWT9mM/DJzAUCeYxh0T6Tg6yaduU40uwz1Gi5X/uu0ZbPFcupBoWU1eHTUOTcz2bzqkGRfgXXSA
mb76q3qqsH1k1If37GtJkYJsssPZhIolgb+KOfPusYfkrZFiP/xBxVIzc1g+0JEWXs4AD3PWePWZ
QHhiivAliN4Lo+2C+k13USH2oZ03N8mdqHNwEtqTFQz38D0XD1r+FTUBwlsMiCNjVnHNJjGzSf3K
kMt4LXXFra+fK3I7zyOQ6S2NvX90qSfL52DJ4TpSd1K+1wDLJEYhcnZ8Qb+hGm1MAwGZJ9ewOXef
ai5LC5owajIUVKVgG9cUXujbQRc4kDxn6Q7HLYMgWPFjWQMVt7ZhtAX6w62Uq4QMDQEUuna01di1
NmBeihtZ+RW0tt4ONRofQjVZDnVum+A5UwYh+AxFmKvHlrioNhjrMxppZFr8fQ7jmfnOpbNO9N4X
iMF03g18Zew0aJTw+lBnowwTCyLtSGjqMidXaIcdUYa4YhQm1Qa19WQXLXrzNAauZ1OLrUSloIBH
kcuKMYbJShpzijLS1oZZ4xJZSDwXDLXIEd8/BhS9l5clzj9ImuCrl+c9bhkTLEhwfWf9RTzp8Rte
c0s2S8zj98gy0H/BGYbTNYJunMwEB/zxyx5CN6/B7J9jPt9EuEfAr8a9G1eC0VZ/D8MaR0BC3TGF
E/5o5/F4x84eeOD9XWyqcPbN+/rgRtJSGNsf8Fr7WxkY5FmiFaWz0X7gG1K5aneyGUBMBfvnqhlw
UNGd42NUTuF00K8idPJTvyI9Y2SSfWs08TsIOb+x5jw2NYMLulCqR4fQgWs8+4MJm4zeSFTXo6EN
tgN0oBotNp3nL0UOTwbfjoHjRfAhMGYJ+M0pRbWDrhpJKWLPbXjXDpaGQduh56JYpTi383oyi8nm
K9+2BMKnnRm+F2W9C594nJB3TLSW+U5RwLPwxpA20s2yYNrJRBr8ljjHiLNH5alcx2LpNYL3+Fhw
fjmBsNBVCEcRt/HknoFFPuGF8L+1rZ5tpdRlVhGtCb4FyIfn8iF93TR6z4i8MMRxlqFKtatAZd5U
aqVuy3irVDumsKNfxIsT8HvyuryN7UNdllhAYCk5RmNwXEvZnNSZGPQ6saMLikJs4J6mik0bkTLt
eyFSu3RSY5b/qMl8xk/yw70qltg2+BOcDJ9WmKw/E2fyy1efsSeHNmhTX8JpB3udjTHsKaG6bteh
zH4BDTXZ4tNY7d/TwHMVcFljx+IuiImdg0gDL0tOh3BbyhwmaHZgD+PK4UnYwrSm3P2xX7lzchJ4
6gXieLFYam9mILYK/yL2ZOnYvINHtxoTi9prJfvUumo47yBtN2vpINBpgtbK/keze9ayJG5fKSCa
uyvcHomEFR3dkvFY4lKBslL5D2Q136VdXQFB7mhq5Nlhx3dxhevkH0aOgsOQSwWRNneI6D8cbljU
QXwaS2MNv9rqCOhwja6p1cEIwgsYn7lY8Tm9pnYXe5LivrggzLibIz7Eqq8ML5RtgGr5Uq6cXQab
JqNQC80fiHDFWcjdzSn9IkSr4aMhOmqZpQBbvJRfYmTkL05keOK4ileUIqDeHJQ/bTYex0bpfuIl
HV0CEdpqF+0wHzfzrA8eVv02f5r5zHcUZ+3sdlFKRk/wxrd6TuO4wPF1N+vn97tsjRHz33scOqF2
40CkrwtmsoWnWtPNHWQgWd9relpsEbmtKMPhzzHcei/Yrh4TZKcwKaPqE1ejcCek4nifVs4TqQ6F
+vHxXPNcw40vPNzQundDIHWbkWrTGE4lQ8i5GaE5zPLWPIAtbyXVxX2t3yuQRp2J1UKRkWCcGFNb
kL+RT+LJlkkOBSkmBvOUFyPITFC6exZQqibB4YNwwsWFtsJMLwkMQFvYLLYBcRH51JgTThvEvrFx
BIJJFIjV9wDDzVJfcG4y3YbkYoe8l+yAQ+1bW8jPddcvVWGWHfnTeDjA90ttFoUuW/yB+PdFpWE9
JTb+4g61sp8ptjFwPCIRP21+HtHPG0csLCdn3RmCKAD8iRezhCzWHg/hRt+EFjNWUj1q++6+tMXO
sFXU3HW7wguTMZj3WdFUS2Zja5RZs6mBvd0HExAUNYuSyhae0aKSf2ob6Ekjjs7dFIL7o1AOm6iz
79Ct4ELNFO9wwBtivZtqtgDbsUmcYfY87XYoNKt7uKExAPPYHsBuDoXdmuJgspD3w8Ourpg8J0FL
u5O6RGNiOsgjRWw7H6Ah8GJ4CODa9qe2K/CW+VuzP/oloy2RvE6Y3Z+YtFg5ex3mKda3fAuAZacM
yDqU7YebwMmar1/8l8cfOyNLDVaa3vns1NruBBhlgs6WN/ELQinIzUhWkdUtI8PujkXtHNY1uPB1
iFcMy4+PK7vwgMhuNNuuYRrjYrLk1ZEhQn9JmsaGUc8DN45ZC3PgeMMTswAeB7f9Mnpnvb4SkMQC
hzsZQcQzs+ny2rc+ZtXA9BDO7M+i+4b02/jD+2Qg2xrtGUXJLWncsUOULFjN39cx5orpmaa69BMP
WyDhrrfaDPSULos+HDyZ+EO7UXzi/w5h9nWA7sq4kQUtTIgR4agkC885+KPhQH9C+w2iftkd1N7e
7RDXRrODfhkg+piKxsLVK0ew5Rc/CidzI9vy9VcWXDHepkqlPmyy0hpUm+mIbk2JyJl98Ek2U8NX
OpfCS3XhjBFCS7AxHv6QGmDGW94/37gzNG+4utb53DHAtZQ1xhHmJ05pRgiI0RiPcNoXiqMSB880
VeTBiSWfCGOPOSy/1BLJl529MjYntuHkXWTrKvuKXsvPePVwN0TwDAT9ok+c5mNxSL+psOjHoeTe
htPr3jyxYGDqKh6nBrJDi11PCga1huEC5gxPzkzTeQdlzIawDJzi6lUClpl0N4wpm4NIFi0l57ar
OHdZpy2qDXSzUytu/ZeIaeyuxU6IXWZPFv1vwVCF0r2Ae4oXhjdowYOWh7Ic/cmxZ9jEPhCixZRq
MSLVihvGihJPH0Av6JvMz+GF2oYUAvsD1Irflt+SzgQmuoxOMSfFH2cNPkY8Jjk8xcnuVXJPujq+
YqSRMolUUDmvRMlJ0dt83OrjFjm33yJn49YE7ZGQNpm1eEjWHp7v8JjfrlO5+VpECZQ67RFiHlas
2GNzghnKMl4Pp48Hw5mTlqvnRdZNCRuCwI0fBtjP2K2kIGPWVZh4XfYl7rzlpv4dJOuzeKyUObP+
R6CyNugwgEjXgECK4k7m2N9zsGpTW8bnaZ9spZuCMTsDzM4gW8FOgfIl64k3D15HGBdCp+sFAYzm
Mi1Pg2hVkERPCkboToX6MXTqdWvYiopuGVBr1lIxfJg5T78ERpZkcezB6vBy3ol3VM7YQ7nJCcBP
1axsh9dOGbtv2N/RBl5205sp57posRfF3JW4B95LreUbpeC2nr8yGQCiKXId068yCO/X8eBM9ABI
YwpIo2Kfs3wPSwln1in2S9nauIXaRiq2aetGOCL2a40sIxDPkapQ6oGGWhLYwy4vE/Ve9y64pFag
b0Bp4PBGXuPFE260VXdBa/3axJIPgfKzK86vhNCY33yuA+Y92rXRrvBRz8cibGLisB9uDIz5PJ0e
3P4QJTdejynRWieWIjzWFwI1O9/zukMAZ6YMxHMsQzA+Bg8vDQPV3rDE0JNWXcTB0LBby7cVDcED
SITL+MXO1C9i6fRvtMi+geMKXmCZRpgrdIcYc/l8j2BXlu3n+9rj68JAJH995+wbsHQB6JZUDA4q
+rvpl3GdXBPO2HntMTUnoABC7hs/k80QlIyKZFtiEsqA+UPwHQPO0ZdBgY0CkMac9emK69HJVbQH
LA3qWbHkbE+uhSuiV1XwHZ9TfUixwxgeCCutPPwpMjYQtzNEz3QTddb9OeHimk7nExDDBXuiediF
ah76261YYjlSLN2EGXK3er2WeMdr1FDZanIbiwM+1ZZ/OeNEIHNDtAHYH+PCRGuSzg7jP3FtkaCH
OYoeebwZysh3xX0J3Uk9wLaqWNdYO2wEN/feoxJfBh1jy4xZnShC2ZIurLVGNYmUg9YXURQ69ZIE
UmLCfJop4VLfMcESLq2yLpiLKKc8xshmz0xxIPwV2wTSjeAuE0ch7eHJ4dMVQJyDUtcc6aLBKpjQ
EZVXkCaBXYHrTmHdJLD11HP+IRdgeNu6MZt2rvb3GaxWsh49nvy2eTLV4dQwA+Ldrmg1u2FPpRyb
swvNoq2V9wok8hOEjGMyJwJyzPCbNyz10HdOJZ06+EI44sH3vmEnNRDCxc96L5nOcdOaJbhwkZ2n
uEW/niyywaJ8xbdtET+wtq6hjDiUXq/KkeGiXcARAXVBA1+jCCXFyWVO6QR3vcDHCf73z0P9mUbE
B3A+ERg82RAnlONgp84yitsvoAiY9pGdj4uRubDorJC5RubijTHEMZ8/YT/5CkM6PBxQ+Fa2NlIY
OmztGSgqM+Eu7QY6SJabm6WuTD+e+Z9VgYfcDnYSlCqKn9Rhnk2rOkGbA1sTjkyAiRBMyNAb5gZE
Ih4VnXzhR9BkQbU4doa1lrtTypEXWO76I5xFhEEadEZ4oSPjhWhuYNVxbN7QqJyybAUlnaI4uUf4
VFSLjikM1kq86ef6US1SzLR0PBsCafh5pCtlWIjgd8LbmkiYj1yk0jMUIDGItNhv9r8COh9BO+gx
8yl6IQ1SltB9PZHOsgYnZZAWvqosWs6qpNEIdvKf7S4p10bix18V40bet9Tu3m1A66CGQaV5+eQy
unwmPZ6TdE3qGsshUokG3VQhSvf1pqSMK22YjuKCye7OQFxNnwoHd/OerXg5eLZwlMmo4iwEAytM
dp4UZuCo0EFQMOmQCb6icFb1o1tGzZgHzoIjmW9LX8OApLot8fmn3SxcXF4YsHYcFYhisP2Fywvg
Lpmvy4sRKpxiQvWgIjBEe+/qW1U5dBwSPkiQkdHJQJrFjFCAJWerDJJf5qP3KE+RPGGjozOhs9nf
/W0CPjSpLBlXHGplRKZ3kV/mxHi7NacL5l0Y3qA7/8eH5INys7ZYelOOcipRGLdQ+MhxY7bBsM6q
Ykb5MAvohlJ0SMnYTgLfYtEjWxzFNf5bnRPhaqePXywLBGJwdq9PXeQVx2zJ6tyrdFvFkfXCISQC
CcROruA05MaUw+LsAztS8N+/2PygT2AU9Sd8vRJ3AuVAnK15vBa2YHayFOwZxzFpyNaHjVZbXOES
9nGqDYARwtiFvhlaNEcJAYNxQC8DqgKPvMKQxZNCcwLBnq4VKTVeRGROVg5xK+9LX7tPZhrYkLK0
MS8C8D/REm+NFe2sgEWDMH6ZPOLkGDsVrkVWdY9szoAQpAAJ1uy51zyCNXTd4hqmQo7/hcxwIitY
f5eEV6h8A5QBBezFscKa8ANql3W5B2EpjjxN/cJTz/fYhtPUb4RdceTrZrfi42MPwfsn/6s9/bfo
cT1n+xu5LU5m4u+DCwYcBKIhuXV2/AaAnmFLpizl/WcV/io2/knM/lmXGgpysPgP546D55PYsuHQ
sXrsAZgRcMn4d4bAj81zhrSrALXg1Qj1SnE4l0jx4qd2+o1NVHeOv4Xcwr2rf/wMWIR/a1t1tIMy
ys2HkeHzW57SHJZuJ9sKbR4D6/dAMeoKx0J34fzD0W1iE6YSTHPtyuGG7+Vfooez5/QAJvv+qSeB
RnYTKBS/E6bAEXqwvJZGX6qH9XJEtooDvQuuDL67hluNvhwL7odv0lrt6Zn8lH348Pj/FJgnaTX1
lSuAjE8kyzxbRi7kiqDadIbLtJ9ngtWRDCeRCQr1/ci7Zrs2zMo4QppZuO4W9a6/dgdS3nCMWudf
0ArX4rmAAYb78gGuyuwBG5sZPUfvB98V/vgbdk7no8A9gsYi6NYE4srh5eCXNOPjDVbTOq8Frqg+
+dVXGfbRvr0Zhx7Up4UQw/SQPxcfqxuWSIfPerp9/Anr0BXtdoupHRFQnvxHF5CO80vqHhBrn4Fz
tsK30AtdfStvRWjQHJmesdC0r4yCbQMVo/5RdZzUsB39UDfN33yT8LW3aBTDCxO2bMm9v6zXOoRp
xOWbYZGtUh/t2FxdlW62nlI3Ml8KCGYuj8olXgIoLKdbBE6fH/DFiPSl82RdoMzGIlfcfUjK+jh1
unuUtnzFMAK+WO8KwYO1rzqYrvJDMNDIYZzYXwrRjU56GYSFN9lL68/5ASf5Z9o4UF/Vq3rEhXZa
u0ja8u7CU/lVd+kx3na3x63A1LbEEpPBEqPVaE3G+Jxt8dMA+XLe2bjDw7vm5WjuaZeB6JxWo6ly
bX6/ndYpGdDAr0quiwn05ZQAd/v1g+ObLzuCSwGwaH8+aBswXN9/uiPndrTAjeuBSSLcZdkpMoc/
Pt1rtrJSyXoAtIcUX9qQvxkxttQAJK85L5TvTNFgcoyGMR38fJhX9VbCwjq6JBciFOcNGTB3iBVQ
t5kLa4fshDUOoST8LmUc8KTXUU9ADzMvHwt0DeCz70W2p+fadr5O5XAWYUdb6GuWAqjDGPPATB66
P4woYZPsM6LtmQzjJ3GHmwZjhOnPZzmyanAfR46kOklrCTlMuVm2ib1uXV/Hx1vdkD8DvJfY0UN6
hKM0T4msH4mtKiwRUGYJI6iJTSQhn5wz9dbzO+BtbcoAwcpa4wuqxi/+2q0HKkEu0pCNBqpkFX0A
BL8lBdSEuI7HxgYPDLhwfCJUlTyK2oVNhn+nHSp2jP/6058sy21zpNY8AYe/8UHwmshLhZ0OGirM
mRnm29dv8dtQFmDmjfNp6AJuM9XqNgJR5ZNleyBDcY9QA5sTsupxQPbwe1lP7k1QAcWdnyvVcB/Y
ekOu0s3nF4GBugeViMoAjQRj4RmV2Mf+iz6Wcqlu4OGQ4od8FzVzPHE72Xm9QeIQFYwk9hQpe38R
fhlUhEh4POYGCsm9SHunkPHqZbNtAtJRTH3FugW9T93JEm7a6ncMr8m35EcCQBAQhgNlYw3fBZ4t
K8A8rLRw3zuPxkZsxylr/bHIfKj4G4Sun13iJ4f+D6UFfsjfrAnRyWANiU6+g41op/B0ZzjbbKq5
cGgQfLvTW86Abs9y4OW8CjPEQFW3jBiYcDkhBRZPEIipGGFhrkFu2tOuUa/xMFGVVaQEh7tqLdn9
X7xquAea72rTbhI4pYmNmxVpuxvRgdngNPjyAWVlZpdhd0PELEaTM7zPaeZBkC14QMov68yksfYb
CNHAGzNqM3l9weNrpBYhP2mtt/90i9MviZ9oTYXVk4CPrcyzIuy8WkV4lYI1Q9rQLGM7gFu7b0RO
jwW8HDu+wpiFi9vvwrOWeeOFmHkjAH2QvphSrdoN/lbH92k0IGnxq2GKeo6p+0tYLhbN5eQv+50u
+Fos+GhYHL3+8ThkLDNfI4+quaP3CF6L7MCagdwG5ccHMSi/+i8Cc73qBtfJVLbTc2Prqg+ZjBZT
clfqLncp8RP4n5C/OoZvxX44vuHQQqRtbw1eujr1K+N9MxU8lZoK7wR+jHEA3diRvktGVM35d4L8
iTqYIXqiwGZAYEFoHDuADdHVVjTBUZiJ7cgwZNzMVdR/xZSKUIqf3nNnRCamBjJEq1/qA/JAEQ79
vZ52HME2Yte7/CA8twcJVARr7ReSIq4EWPqja714Ytp1UaxRk/S4lCJ+KvA0354Ay3/iEzCSfCvr
ePHwZA6Fm3ijL6whZAC71BZNIHcKs670DsNMEdBKwdTZpleVg9dplgQwP5eMu4Ycx+SZ8ffctcRO
0p1KOj4LzDifCWqZ5s4LQMImvPzUsJ/LpzyT502gffWrJ3FDv1VM+IJNW/k4YP4LpxBGGMSvxtzD
xbzV7uMy2D/RtvSKxbAdTIUb6Yg9rFmdDXsMljdrSIc01gH0ypVqtmY/L+7UutpOPjQ2C+ygfafM
IcwkcnMCO90xb4A5g754oY7qLFqyU+0NAVQpmMWYMDpssRr2wcywDVP04ZRjk7/LjiQS0pM2pwYn
HCiqkU+7sqn81qHZJtbis3tIc4EyFNHcMZtn82EPlMcvUK3faAWAASrE0phgdndCiDBphs6WzYtr
dY3X8VrfNCdq6eRlJtSPDD2IrDbmFZD5xKH/S+49a4Y5Ak7ms3oNKAieCdKQXJ8nlbbV/8xbF9tL
vPon05kjf+U/Quy2ux76K292RVpVhQcCZCyiQ6D9AWWI44fKR+tL63V/HLvj4IfYK6yrwayw5h4J
OQaWgMhziKklzkhaPH/1v+cv+FlzGf1eQ5qX+4cB3km4STXZq1g8OMaJiKad5IgB8iXEO+ofKJoe
ZPMEqD8FoRsNDhYanO4Rnw6gtCEYXvoxvAa3XdLxo2pnC+mjj6zB4/6tD9GuWmVes6eUB5JGWm4U
YxAV6hI8GKZ2f8vX1fa1eh6efErKQpwvKLRIrQXPfSP3+fci4vNzDzhABQ/w8JiQOUXPFmG+AEb1
D74FXEHV8jGBrAkwICBTdSaw2gChSUNJ/c9PeM39qdlCaAl4dfCh4EExD2REYhFCVADIRwHtQsJI
3atGd15kx7h87fuN+K2jFeHaIovByhftwwwBuzliJGQ/T7/B6ja56r6xi7YYT88Jp5vlBzFANQvh
k73wmCsH2M7LjxNfEEudRajDTviFt/1hQsVsgzYWXr0pKDBFOPFjPl7SLZ4LYf9E/cpU1cr3HXOi
C5lLuvn4KnYpdrhkLuFGAbzAHnrIIDyzMCi+5S2Da8i1gyUtjJs4vg+eNWmY+ZoPMRzyX5TADij7
YKI8B4xhPjB/EcnFjpurX9UulxEcTeZ0mECTxgL4pqvHaYRMyPleOj094bs64yZc2wNH9RH00X/s
+HRTO5sr88ddIpAM4RaSMuVM7B7shF+GcrQoH6v7wvSE+S4Qov4XSzN809YjJpk4fCkN581GS2aK
oyx0zqBTyi94pccbsdV7s3/dldMjMGKbdMUv9FHtTP3TnMErUF4uq+CNO7KpLAz6AO+fmbFFdtR8
OCVbos3GF7StjuCgE6Sh13apzD9+72c7xsxZTtZisR3G/pWlFQXpumAwgXoq6P0YF949zJB7dW+X
tfP0cUAvDwBg8+5YjkIWZZ7M8z6YLF4uYy+djtRwpEfAeIB2v97zbVe99aJl9CKbOcwYjpY6BYlc
ZHLRO/rVKt7I+AHGrBXo4zYhx4EBg10nMc5E47IEYVAvLZP/Xc7hdoL4wWg5ezP3dDBvHvdc7Sgo
2xaFfn7s4PRQjJvRnECw76hFbl+QnIF4e9/ZsglZYCXYB3hGgMHqJlt+Tq3brQiInNqtS9VogjK4
pLmdwMtoq/4heGDN1VEHak7sN0dMu2JW3xB1I+3fBFtRbTLYMgly5TCTvHCwsmBMT/X7ubCbeLCU
yRlplwy5DpmHdmiU/8R7fCOAQ4DAAR7QozIHBOh4nuI9UwIS4TgEB1qbTXrR/xAH2W/EZ+FmjPuK
FtVZxMNpbuBPIZAPJB4nXjj6u/Sn4SSdmHyU+3ov2xiY+MYaO8UxpS3fMKdcTm6YUDMpHfPh+nlu
RSMejIRQmmsfC9S8WiZLaVX9pKf8Jl+y5civ5mxriGGrVgwXiKo5x3yPlSvg2w2b2lGhiRMYBxG8
n38YWgGtWvGGMM540/sGdElS007FcYJ45Nh7GjYSyba0qh1hwumegdwwn3j4PpjRUdwYdupUW5RZ
QKG/7VZhRPP0mPmlrP4vcamdqsxtAZRemCF7bzrJwZtmbpavCG+Rkfjj6rIDMNQ5coCg9qwH0nh3
L1vYfxgxluvMVqCizqogCYBDUsdwnofuWzq3X4CGvGsCDhYi5fHfmzNAxXHQZMLD9M8w5SMGzuo6
GnwZqKvBOm1WC9BI68TWB4/lDUIEukWuJvxlkAluKuZuio1Q1Fe8QgqilbLP/dp/+t1qaHAFt0RK
uj1MUh7w6McZ7eg9sED1mNLUDmnLo2AYbsqsIOiY+c2L8bwOEDymnM/ijksnPX/gh/3EP5lhR6rV
XDCY4QEW3BkDcOaWY1Th+IASyBWy5GLodBMO+Ly8NHwh9SINAxXf52WM57ILkVi9Vn+TH9xdviPv
EehfHOKEFSOEzB3x/l49N9BBSSJ29aX0A9aP+Xax6h0UhNMA4jaCVajoVC9fJXb4SGgPNZZIIAi0
ObN0PeX6D+BfgmRQMLlF8LgLK5hAPgo9E/cTbzh0ozELB3rEJQumB3sUZioZzYUb2ZJV+qU/taEx
PPfyPd9/5tqucoERPouegMKc98ieTKnfQdMYalvCDyT46VG05fHqTthj3FLSkwxsJjurfo3lod97
Ajd2tcWMm+SCLadxucm+M3VuEPPQudUO420LNBcICD8plzry77mpTMBYB0fhqPf/I+m8lhRHtij6
RUQAwuk1UynvEQh4IYDCe2EEfP2s7ImZuLenu7oKUJpz9tnmmRrWlgoOoo4hNYh5sdZI2iXNrdVY
N9M2plEEZxL7Hl8d5jPWPgS0p3FqRC/7x1kr0A/Y3L7ZYwqBRwGqee2ayg3lNcUfK24+rQaYus/D
5nFpnr3OPj1fYdga7r52wVc088NFagILVNcujWW/7C8ZqW2z/Yz7gCIeCsmK8GPmUBaJgaPHeq4D
oROuzNuS/Z4/h9ANzhx+R9+Epc25paF6Zg3Ug+RIXoEfaNZWLTAH4Oi/xhKf+o81oEXhdGyPW2Jt
+Gs2lw1/JKK445v8Mw2/jtjcIIzpgIitOSp3Bi5IRuC5se6PcjfkrPyULWpNkIIXN/SXNcUdvJ9R
ET1mp+F82o+NuD8akBwRIprKWz4089nA2karNxZ9guTuK9/UbQVn5wbvAca6upKcIs6z3oYyqfjo
N3b4+/KONubw3LNP0x/CsJ/dhihwdHBdt+FbEv+19TjxsCcDJeAzHDNaAYoHc+ZDuhranxvGUg/U
k9ipE8fbpZ3uFdhc0rTJ/uaNVYztqRrZtYNpqzz2rCa1r7wtGzn3CeNCuxFvs5qRbXb0eymCdVqD
5O5AfUHv1pda7/XwnuOnalPt1yjhLjn1O13/qO2afjVGsUqtRbvJnVjsI31w/zBfTglL5+RktiVI
GSfIUsewMuNEr2yKXTFwOtxoBo9RpoZjyl6q/yJT/q6OG93ZeyY5htN3eittmGDg7VzbINh5Q52s
3trcQ6K4M7nz68l10vn76Q6aP+n8JH/UWRACRIvhUTXCEsJoP+xZDU6fo5qPtx/B5oGjx61GQIFO
MdWuPAzm/NphXv6GuTG3mp7J6fajZrrK1WC4i7d/IKWPFBimDikOfRg8HHdshSVUsicOwkVrxBRk
uxfcfgdI5IhsaFdHdAvindxs+vySoWu6zbruYWIGl+EWl7NuvFXLpsS4gnIGsAxi0IBXChnAZtAX
3xfNUecdVsklOQzfJYkVcFuqIZwZVqD3dPHTt65twUTwEfaSY9guPiAg6Jh5hKD8W9GPURdQzENv
enXiAT/9ZPWDDotCEyWJVTlT95/9p2n/lu8SSkn6aUpUjDQ/IJNVtLW32CYwnxfaO3vHTMKI9yPq
elSj7j6ahzsgS1q1edhJzfw6umriui4UKRyn+p6JO/Ld4fLd84iRBTodXDsuizepEmZ8Xu+jZnpT
BnYgd8rXPyAce6GTCwkeY1MNbLAUJh/Ds/fwPupKSh00PDYsCgT8bagcoqfedbJJtD2jB+eW1xDh
nj5OfXist91RTYC4PX+i3AQV4d/W3iMqi/avgicOv8FvORhn9BjyrS5jxtkkLXzxi3/erENlN+72
iywaAknP4fdi37CiQ5t/wf9v1n5a+/V1NLf4oE/v9WD6j6MGY42JNBcHS/kuoy0xuRdbB+2eR4fh
YUgzYJkK3iL0Cffu3GxCEbYqQRmLU9jcoczILsmF7d8hyBcr/t4YCYnCjCv6ZO104P1cBq+ManEw
5+Y2DXnMDQtBNXy0BhsFIxbFVUXKdvrGYqFV7FbnjB7q6LRyI2onD6ueND7Eu8jdTg722MqQJSQR
AjGvOiyJhrFIVg3Q7EVHp09dCrLJu6iGtNOGS6kTYGT4149JWuDIoWFpqvlZ1Wz3vcQ+assYMKfy
kikJkH/3ECeTC2pa/Kc+kpkBS0Tz+uhIicU9YdLFetHHb9sz8qrspbvJnPUf0cSQKkunyl6M4Qa9
MsB+yGawXHE9vFLCDNCp4qRBS8OEfzAmZafWr/PrMK87/vuGhyVDabwYxSmFiAY/jpsPmTypGhZ8
rPFu0c9/y6fbZ4QC91KVnb9txIBOEe7C3YO2iHVKCgN35Mu+BUy8wCFYZPEl6CRzt57O++M+FeeB
n8zYLePqEjUJ5g9qy4dDFSv2bo1YnukYD4cXT04FHQCN/jNlOgWydzuQy3ccX8d4Zvgnixd+wHau
S5EMWdBiTh695c8nVZEZPN9G/4BLitqAqa2EA035Tq/LKuFOZJDgwv80F5poteTQs1+YQTQ3uDzg
DUgsUEow8aQeU2fwqPBSsZ5LeA18ntCEpd4sH//j8x5RS4LFqMfBak+p7HQTQrdOscMZh2ndjreF
HoFr7CxXb+iKc8hnbV4NkW5ip8mbfXtJIYUyc2dhwkbZoZdTe9QN9/wKaoZGhfS5ssLj1QX7/slB
UnN6oW4R+uc3p0xr+PT17c+oXj9vTPYQQHGV7XHy7yUP7z0+p5VoSTTNDByYraPzvBbgqnxjAsJ4
zH2/JW+LLd6MfAltKZ37Ubsf8ku+4gUQegiM8Zslobfe0b/KHjNXGwkzzFfQLX4kbTi0/wTiYhc2
AKyPr3pQyMt6zPCbQ7oeg1DwYfzYHFRyHkz5EXXfDWB31nWfQ/wfwRlFi8YLNy8MWPSVoH8e8yVu
aMhtcrumWdPvSlNUNEsSUyRPv3Vudh4r7cUQPgOzWz7+oFu26DHPzpmvOkrYzryNH/+PFVCrEQA4
gZ/jSSEHsPkYd6gbr2g3Z0cfEFtZdU5rlLNt0NBRifAjB6EjkDsQS9ofM/FvOaeAAwasoBeCFoAe
zUC5ONVgheJ9iM2IA3ifhMKUa3jVBaJxcoDh5Hq587DTgXhvnFCkrfziho7p1Iz+4LoYfPy9YUes
IFk0XHiQDSLsH8/wCj1czI5P+9zw4LadVtiuQsk7IcU1rG7Jg6IMeSV7H47fzfIKM2/ITqopyTu7
uDseqnUn5SWpt0Kr8VnAFkAxI0J0xOu3WLfy0qlUCb8JyrRIXx3eRGt5YBYEAYhWrM2gmqNKVL9/
1GeqfqxNW6ywfH2Vns38I0g8bn8vX1MYM6yUWyeslPbNVrt/E0yOvcoKw9sgNhdrpAEg+zT/bGHN
KRTRcRFFFIrsG6/Bh//xOSMqPEQgzrv8KIvxPw+TY+aEjLmLqszTL4gXeWeXwAVlu531iyw+JUBk
rTQVEMCLxdGbrg+0GAjK5XupEYpWewm6F+VzL4XwXYrwTVIz7xoU/cUvqFFin4NGbBAPf0UV+W0R
vyj4HvZ7hNICyLuKMN5DbIaeHDydqYFPyYxcaXEvFuSxEWdxhQ84dEdMRh4UCF+/FTGTgmUgFzBZ
NGYeo5065OSVlIrGoa+2qmiUBpaZ66PDAl+VPaTFE9pDelcGWzdRrpyVRwEGE9PKMVFzfr76XZ3R
m8SF+PiWsT4MHG47WE6gMS3gVILSp5+OXLLVoN+zQwqDQogNQjt766y7bWXXoOCSTi3veT2MOcWa
x/l5xX0XeEZQYM9sOrslHysGqCL/Jik9CSkXQ4wv1+tLue6r1ct+TcKmidgHQpz597qEVXDbJ13s
rzE0rhVUHXJWsS0R+DEaEk4V1YR1aDgDXMvgXmlkYT7FAebOSrH2dJUX6635ydQpDnwHuDoahMUf
CDRQc83pReZ4JvZLOCPUqT9rhm9n2zJFz8c8xLYNdgO5Sr3HtPlye017P1/relLmnMoiZxuiv5S8
pb0PFwOu4bYTV1hQ6P+4JDwAGCkwn3b7wuiRDUlQc9udF7uBvUdTy/EN96mpw+ThfF/lmqoNpPVF
r9PzdV5SAQ4ZPHZ+8zcxm8KY2/t9tmSSAT+D7QHro6/ep+gMk/7tneWaLQXCCfU9WB/R2Du7n7VG
nR/K6cH9qWOUFw+n2IoPgWw7xr3O4V7me6zosOrEvtNLZjas5UmSwJJuc2kvZ5finuP5Rf+sjTr5
bYLr9cb90bigVzpwAtUYXlPdJzPE45FhvTn6RZeir0vpliRGAPtRFG/uwC3D/W1G1A+8blOeXYB9
eDKGyyFeLGdVMbtojrhhzxDjhl1smmatl88RHi5bhFJD5ZHJFqRV3GNe0UB29zkRJh6MPMaIXaux
hOH8KcwyaVm0YWjG3nioyyVNFIlud5WArQkTqYqcYZrGk1BfwDhCG005S6D1cHW0hA0l1r78GVA4
WbJHPrJT0H2TxIMv7UuXWYwm9StsWeC+DzzhojalJDivmH30mRpfRYB6/Swm9wV+Wa0E8FkvfVO7
lf57e+f8NweMMDF+wFkoSS4pf06vxIXWaajJwdMGjhWxK1Zf3DB6UnAasG4FIKHTwxHDfhLzsoh2
cPri+8X593qu/ITZ5cnivZ3ttwftH++zkuHMhfcD1s3nSXvuXcWMMMCPRVe3f9ozLMRaWDZbKJew
MyZl8UEg+myJ9ZYq9Iyp0MwrKr21tm2m4iDnjrabj+Wwcz5Wo+F3fF5P330pY+n0YZfimb3vIwCv
aBfDvhMrlK26A7cYCCBgfyN1EE/5zv1fTyxGLHHUZUDMOqAAZFGNkCSa8QACfk9ssSAfV6chrkz9
mjDBMcw4Tanyw4EW5lkl3JiPnM5NHDUGLyeef0pUg2Uf2fqAa7KDiIB8rMq+nmxQNhhFyHBM3zcw
DeJnoddiMpyevbpl1fwTx220cY4CMC3L8AITQ+A/lHa8lRGl6FARNXPG+Q5h0ZLvjlFouKpMy6xC
CFlwg2CVy7Oji7ImjmfiSeiZDvumHaZLpDwyo60HnL45M/3qeY8pSh3/BavjqeY2zcLMjNvpHatf
ehhM+Oxj2ps0k37+xKivNHK+Xl69Y/rRYzr5XN7KeXgr+zEuQj0LloQuwvrcfoD7dDweBL73HZBp
O9MN/wuTKNSA7nOJ7OZQHohMfUffPxPL1H/Ua4YllMp1fGxKjaamz+SWbLOKv569Ri3BeXt1MNTx
uiVE+FkvBZXvoVdpssNh5kAFxRgovnn12YLCc4O9VWB6i48b7PE+Q+cCaXtnQRXTW3RGXBDoXzpH
a6DZeYjZnK9uU2tqFVLtJPAyowADOfvepqWgPHsw64HhJpp9RafGh0PzD8lv+sSvEdNJ/Pvydnoo
O3hI0eTA1MP2aIP9Como7yFStujj0uxWDFBpPIkP60yeG3MEjQuYDFoOaHHBPJHDnA+eu1wPRxpL
jgbAPBemVk5j2kFR1VApkgdKX7JPV+et850cHy6DcqtVwrlTLTkkhBRyQxWbzmXcnzWHW6LdoXvS
7A3hWR7i9ooAeSxT7qSJbUP4YnBeycS175NdWacv5rCgwKpSzUkv6c4a4wH19pp8cR/0zzEVsH9X
GRmru48JDc7loEv+9q81PqYvdBlnevRr+s73qO0fVp+CD1oZmmliZYcG1Qvzg6S/3qG8AaJ/4K75
HLdXu8X9ax8G2l+n65AtbfdNPHdY6qxZEk2Rr3czZLR4YKJAWe0w2vvKI9NhM5vb/5owoHKvFZMk
gyWKKbmG0C9dynYBffKxorc1n/be3GlWKXz0K5TVg2UQtvrSbPor1ZPWgmWHFrgujbWJdUQAh9P4
hKy9eQqpFJfoW+V81/uBapwFBvaQBwgc4EHjDKfe9DFt9f06vwb+iXtQOiqDr4/Spb883K1qSBvA
sII63ZR6enYjjloAmQ/amcaet27H72Rwu7T7XsPFpOC9Mq5RK+kC7LHsKReSa8yc1WO+OHc+3oU5
8s8+jz8rnP921oc2JEf+RH/ZnnxnzcXP0xm2zEfewxve/7kJ0vrMtDpixAV02wXIGjpjAwzl4uDT
QB4BjvUg9hDevost5l93nOsYl492E6Yo9cd6/1WkdK65aDbnBTGlUzNsx53oOG77v3AwfjOSg5es
eajdGBIwZCabw6F8BrhpFb8rWczBh+7+Jlo7uzLczivadZ1LB+kK/85RXSC647wAX9gteUanJZRd
Mo5RC3Ku4OM9qMXWQCJqswkGYT8e/P16BZ4oLe0/9O84vAKKvC1o4rtNbxeDYACGtm4lZOzmx+lM
3yVlkZlX7rYhjAyMqJ9BhPp72MDDuO+MzlBvaIxMG94vjeueQQbn2160aYnDLlNz8HeEbbGBbxla
ITbNkq9swZ2jnnrbDM45EDjNsWtyD4Z6OYylDF495dPN4sG3qM/DY8dnBY8YpuF2VsVfits/iKyb
9obZMi4UpOQqctvjGSzDjpz7sy8TFSv5oerDaItuhy7YWsK81y+AIYeu0mZHUErgkwMTr29ES4lO
5yNwb6uGmrDMGkAWsyblFasq1vU//rJLqQxLmDk/OQhbj7GpRn6bd7H80tdPKa9o4wdHl1O48roP
PMhv+JCaqDm8l+pTHFBA7NT5FX5VvWCaK4vrmiq8sbwlxRX5oLObq4pesVwz10IDQAdDKfnU93eL
lwOaww+E7urUM60s1P9Qcoe/h5azGt+oCbbwy0Mx/Wymbdvwp2VjxODmPjmJeHG1Rx/OUEwLCYF4
tcJmf9HBcxEK5Vw6q8Z4xV5GCYEMcn2wtOaX7jzuIU6S7PM3Nw6CdTq83SvNYaswT/OS919y9imf
T5i3d3iqHLlAdz1qnOSeJ6ZgCKrRY4p14JJ/c+HvumDEdJUJ5aZXoLgc0L1QoPQDo1z2ZHTbqQ4P
tbtTs0vtbIMLZiuAIg3uRbo68AFAM3ACt4lj0RTr//8BId1h5g+6dc4nmdM0gc4zd4YCJ28wWv0r
xe/1RqVLgfUa9/AtY4q7AxWHV6H7mSaezSGIkMOSCGw97J21nXEF/q7+tsMM4gkWTxud7jW+WUGX
MfDT2oL1soip73ifUW/xs5rywzGed7cOpVuxs9mrSP064BxnqkucufSYkMgt0RlTcRewC15OgX0s
C/RmoQU5q7O7hIogPUby9FB9tZfdyIhwmKeizoEv+Hzx3UeSTTsW8IRePAc8s/MqSAmPPe+DiqkT
podajWUvB3twExqFZKYz/mazd4GibdlZXP6Y6mCvaYikUWLGS84CMOoQ6gn49sU7NYLXNfx2gHod
DpEG5kzsIMaMgFt6Ld70iKEhmWTXdK+lbsLX54g+3KHZpmn4xrqhctreW6u7UEfTYkOFgJEv8nyF
0vgNVsQ0GFHtli8HVVXtC3wUhi0EFkLLABuD4IO97gUiunziH/9R9w/Ec5c1dOh5rxxYwRSsPhoH
fEcoymnzfjpnta0op6nBtW7WB8933r6zLagBwYdYF6jWCfvQWR88GsNC4KofBDiIBmixNo1/cGrz
l30K0nWDr9a4iajTEspfqDRxHAyXHZLTc559/id35kBrYYwkA+3yNP6CEkwZqfXBaRe58wIYozeR
j6hYfryWblXhNjA9GdG5+UxMC0Tt2GJMUZrz+nQoxp0PkuaWR3x2PEYfD7E0Aaw+w1ax7WNT7fbw
+zmIxFwmLehJEMIvtjYiflhYNTXl7ZOePjYC5fV7WJ/TpL/Ef11PrrtXr1kzZADixKU5aAW6V61H
xeXCAQYDvOXaAqiDukD5KAFEe9l+p10swnFfa1ckktxkuxfB03ZJraDL/ni4zRwNNWiGeNWeT3nD
DH0yQamPKYiwezb967VoUlZ1s1obbM+5mFHOWe3h28dcxv7gbQ0wjDWydtm7Ycsa9iVPof03aDmz
yks4zfSJotEaPLsvYJd0cjg2MECKDtrQCZoO2CKT/qrFcSPgxyBP0aARurp9WFk60YSacBLN7Nu0
xVx/QWUM3hShK34PcQ6D9v6zuJc6cmZOmhsWxZHJHv4FFXH3vY93AvO1jjMuWE7dt16/LShdOthc
3w8Qf8AUC8Bq/aD+HcUUeK/pFlStqcgKtm0WywP7+7dw4EEcbBQOkqE9XWZ/0rInl3AyewiNj60H
heex8m/0duMbTY8+QLFU/pdmMTqrYtsRefPGwujHp3L1WqVc06n3Lmnf6Vc4N+n0mVdUW+GEsT9w
Zcw535cOVwqnA4f2+mDnRs7Jw7S5/AjPO6sEoMG5g71dFmxsST42DmLUkf6pHBjiXmsQA96HRhk4
c71tmK75/R0vikKI6wr32lHOOftgWStvrb+CbUPICSYGjeofuLnsu7yxHHd/Cq+cTYYEzXZAMZlH
cCRoelBNRSfb09f0l+298LdRoqSMCZvJU6TALewKci48kFEym3FV86cCDLTQxx6oWO60sm0Ynr3y
KNeaGMeGdNQ0TPlMPQ8YlRRy8GqPSQ8TF96NvupRwYN7BJ4jlJA+jM07fjbHIateSRrT2JA+1qJB
q/Q4gnPPOzAF4Lut9l5JMNoCxbBU75k5xjIGaql8LU9yI92RUmYWb2WMjktsPV59/g8LEl7eEUJd
CzJPHxYY6+KRMuckyM7KvWoISULsuXFkAbAvOMdZB313CRVG5etuvC5YXxx13w3S+6RoxDn3B58/
1wx/DbUuh9+y4O4Dwi1PC8DA9XrP2wNCanvNYalOsUp5CUvD4q3jnbCzPcYGJfRkQ/nTVxiHeO6L
lWhOypf9CNOT/iJump1VFHcySTjiegVNzGMK8sgpxZookvxkeXkaKn+jjS5jkzMijqcsK70tOLOi
Qnhtr3xYoNUO9TAMCGgLuUdVr6+Ay1KvKcZ03XBZr7189fHpfJ14gd2wEk7KKahrsoTUHvBrjik9
W3LuodNyVhShZ9mZwjIoa5ueeBp/FjSM7mg7HYjQAyk+IBQZQzMJ72fJd/RbSilnrc9qPXNtZani
GfwLB9xoTFaJ/BrlawXr9rKIwXSl5RreeCjPVhw2IuPLud4l6+K5GYhp2/LdjYVy6Cj+utNuFF7x
aTCPbDoEaNbobLn6L1vEBt9D9VOx61qfJItr9mRr5H/JbKhGmBMFF8y3miVeSb819kySyAi46azb
vddcvU4yzFmq2J3GHrWhx2phqcannwBUYRU5n6wUU9OXIqfe1pQhqh8yldiY1LU+0z/+kw9M6R0T
vxLFgnziVaqUf/H9aQgNoGcwP+rn6RGwKl2xK28iTBlA6Niaa1ZABGDL9aWaHoKnHLaDzXYoWeD7
Yur3XI6WbeFAbNbOJzSDcBB4JreA5Qz8RmFSekCV5UeGYcxib61D3kvBpJ2ZEYUi0zdq14Mt1pcg
ZcYOQlMpY0ZNGXE+tf9WAoY989cp75pwdI7shDXL+jYc4RSctO9U03Bfd3hKOXevUIvam4bsUMxX
EwYNAmTcZ1kqx2G1enZbecKpJxSlHnt7yirxWoXt5Xs+IvnMebZQJBzDj5VrkcgyHleTgQwyhQcw
cwkxHRE9zAmxYegxJJFSjHDoRk1B3GJLKpGKoujIBCySVV043ABzq3jvBOcjHh05L8p7LvN0xwmV
lyxRPlbKgyz2uwsVzkMl5pMB8twUMQzTAmkdxTggdMaVP5C14XY4HCJqIju70rITcr1cxNhkKUWG
TTOTAMedrU0WkBBlBdbwasXtvYifnEOG2k7wl3qyO9rhyM0GV1Qqm2w8uRR7ej9r513toVtRJQcz
vC/EY/GIv4JVr3/GH9HQ0QM6ZryT95hi+szG2osZHfRbzOqceC97CXPPfa1JOYq+MjqDmII4B5/0
4LwCOWyKnus/R8Slb3o5aULV+r3m5fl7q0KVJHm3C/1e6yyDrpUTnYevf34ZkYkJ2o55VVObiMUj
6Vr3pevGPhLmhf54tIWyhTXwVt7ixceRm01w7mNeZZBm3ZTc/VGXr5nHlOxH2zd4ViOWLZnlcZX5
LgprYfwh4oBGbUmevA5xQpqp57d8VnI4/C5PzpzWWf2ZByE38xjVSLZh25Q/n1W9upXEV9qxfJLL
bAPbP0T2d4rc4aCsHEKNpzt/c7b9d/zCa/c98/e2O4gRNRwgdwqQS46XjDTdIIoGzmxWL+CsT352
YAXDQTCq58LHlM4NXmISvHBQIpMowmxkFDdD37KC9oyktr7V/6uFS9AMiRq020e5CTrx+abG5LNN
5tGkTZLzvxAn1z2hBfJ1Mq7/Slz0aUMOGTOTcWskz0nm/t15+BPsv8TXGWNKi3ecHFbMBkF3t/KY
qr5DdQZJPAEqKPtZiBWxdmQD698spN4TOg2dpzJl9ixO4xKqKtrHiKGRnqw2xoCwMaZMYFsDUaLN
ocG2Q8VHx2vKoFmDrjNe8z6Tr4/yTWZ7Uku4Uli2eiSNAwBjVNwVyrda+DKrxbU8OZvK8Z8xds5T
5ojvjYl/3LT1FYrN83enJhSfNCOlx5Vooy4rXHoB80HOcbTZyUnUXYHv2wl+Ha59SBAZOAxholo1
ZdDOPitEKK7rni1JQR9zmiN1C/YlqJX66uHCxy1a1szqWn+EDgXBF7Q/ovWPgpfM+K3sICdBRNrf
LLIaFzHu8+FJlFuLl6p/SWPLN6GvvMY0mwqv7vMCXqA9xiebVdlTARJqnXQ2aXKfveR433RI4vO/
xXCYAffgcvvlSZEH1WXHGnaEMc34sjI8Urp50BsUesNqNvxiE0oE4xGTKiQeHDShoukkH7dxECfH
Hb+kFVz1eATkprCjaJ714U78ZWZKQO2LqLYeu3mewZhjuDHTJo7yO2b6v1OTsQlJXbZB/Vig2WZH
Zjo2RwLfY+ma1l9PAdMrQqu8LwjbT08kqoJJRroFltODi9iY9AUDIOyecLkXD398kH+ml9FRT0i7
ceBUzbqCECyWz+a+GTdsK7tEGTkBLJRJvXla2MS49yAjGrHpsj2bsE/WDasmgay9bN2F73fHPzVt
ZFP6iZ3kbmHmwIAoLN+AvrkzoGjpWAyfey8SgikRdf6gI+Jr6stdxmNXfGIE1PMVxxCEx5te8EEQ
I8meuPmj89Bv+M+c2OY/wEV3HAHEVvAE1XyuntZHV+0k1rCnmnG3Fw7UdVmLHQIaGOXihWqFWLbP
+s7zo2Fh1BsMDwfmyTtc8MfmNiNIBamrRLNFWNrXksC8OA/7vmLqUTYTx9FRiWDoqOmKS1C2HEWC
AdgPtIcRs0VCwPWfrU8Bgw02B8XUdPRZ8yGEqTKdeGSMtDOj5p9Jl3TgWFBCrZ5ULiwSFMTMsqV0
x62nJONsOMRxFHpX5B7IuLWHnaXEgqbJtde0FldcruX9D90ecyc26Y7Xh13ki2iBy+JEgAim5d5F
DbCqAjW5D0f9MXh6eLeIyTaEU6pdHs+DBdo3C3uh/6+DV5ABrIoxLlsnETX1NkE5EfOrM58qq94O
XK6U+5SssXWWEYU4+45b4DTW+I8TY9ZritEjIbF+3Bq+fENk32XTfXA6rnTSNpckXnc6Va5dDkc4
2MSoK6UkXsLNDNGJKqs/bAEirCCmNdWtllmjK1s1ul8EtxtiiLsgENA58tcyY6jfteqjHO6TRnpm
ux223gZw3t1gSc2e+DFm4kREi7tppO7oN+qU6G4mlVhU/ujBSEL0x/4LBGD6g52ijn91ONC2dNOv
1ZlM+ZjJ1rtyXVzTOdrw+CBGm5vj+j2b6LT3+B6W4TE8CfZ2TPYeV+s3QFcb79yvNZ0Oksv4qfrR
RQjuJxRjVKYPyj7JvdfHP8DOiFWXvkqvgyT0q5i6OKejSI2oDLGEJxr6EpENh8uVrzcJ7k4K1ONr
+ZytX1zNgb+cQzRE36sL9Z8sW/QuMlRTReXrq7hcrfv5Ws+ySo58ys0DpUTW3v3/c1lhXd9REARy
ptp92hI16uEITZ1wcJ99KmBWw27GJzdYchnKuMFKhv/nU5fTNlGFMZgsqSFGN8F7a4xKavza0uwn
7s3PbBHD18Bn1N1kjYL7kCOt5jBsuqM2V5aBKTTN420cq1bqshRY4cM7qxf1rKXi8MPr53f3SY1B
968Wf7fRZjigq0N4eOV2+R3FIt6niEBlWZJp50ynTYurbEj0/EiGq5vycm5OO8Uo8MSz8m98aHub
U5fAeKSwgjw8ih7OndCpp3k4bUnuelhOkpLzj2R1gr0zl8+5PHR0xjcuqaG6BFjP0bm0RE7f/qGD
fdypc8UqVBUZjxk/ginsibqGwPK+ldXBV2QvHOBKcmD5DAlAwTadKgWj7aw1DWruVnk8RYYhXuVm
MzyS0MidD8B5pYnl7NdxQH8mwUH8tQ1Wka+n2OC6zjlNGgsVhGsFTVkrDZVexYRb6oD0iH+oTB5c
nJIQh1F8gH0pYLiYILScYK/CoGS12m85dId/f3c1wUHTj0hQZmYfYxlUg6BOTl5N4wWAtIAaq3wu
3j+zQKhl8rtfVz91nAF7cN0Wn9g/J5uMOp3r0xST2udaecAOhWtl4wgQZnzefsfuTUbs8KFkgeQx
73KAIDrdJn9/ALiTw1kmz2I2cKIHt25F8UH98yIPkvpBfxLVqmEPFOc3KnnyhoZb6k6qTtI4upT+
MZBdvDhbI31GDr8ejr8oqSHIKpIPb86GS5a7gZl+1bKC9zRgS7FBUDMzoBa/EX4UdHx/J2egxgEV
Ckfe7OMto0MBU8aHheFlmyFHrya9w85jOvgoqOhJ7dxkPIMxhe6ByNgnX34q4Hk87WvwpytVbH2W
d85vKgoISiy2q8fIkxJguv1bNENJ5fLvaflRh/t9wAskQqfF5RvdrAwD3edHuPi2mymOALLfTW/r
xpSl+3ak+igW7hN4SR8tfpMf8rctqUSi66IvxgOecFfsl5yVyGmtphX3F5W8sD6bbhUdrabeaDe5
Ib5mKzbqkNHRDMneIDKTO+dujQfK2oxwvUSsDHrVFovfGMbUkOjJOuCUG+SdmZZe7/8uJ58AohyE
5rjyWxLskKvW2st+NhfP7ElOaF2+P04XmeddGZgMMzhTH64k+7ZpJ5ASmUqGfexPLi7qBOcQMP62
tzzrllfZgJysRR5C1sMagNyVNgzD1Ey/Qdd/+l8I93SqyMC76LNx4aFKhoQY6bQxMzujtCaLzkWZ
FDUJ9cjQIpcNu++9goHiXWuk5IovCbNXb9eU35AZuMc9oEAYaSx+4Ad4OEWI60NMlFw+KUVj03A7
TpfyuA+pxdN+Bj2Sy7ZxRYYohhPrU3yiIumhDueZUbUPODA1F0lHgWAsSZfEMNA/jU6z3fpe4hM9
w63aQyzDuOwQ6l6tLqsXaZlsYf9tN+xHUAfX5J117DtcOCQBk4fXyPCEHmMZlvyigftbV6Pb+owl
hv8m8sTEFkEgUZcH/zjkYriJJrRRNNGXEYELr2CPivrmHydf8GnnlEGLO2QI0HE279OMwTCGGjpr
l9eG9WzbLxToyJSpHyoBMLWFNXsLwru9f4lesPOJbhrBvcOkQ9xTIOnhAS/9JjyDdMcUzjagoWzt
O/6AMFK2aT9rT7C1cOu5vV1Vs/1qQKQkdgcDFOb4V4QN+qkv8w7wR+s+Z2sfQTmtyieHamZ0LM3y
u4HIQq0Dt2hYVJzp8cHn/PKQLWAS9kqaAf2eqhPCB8UYn38g5z8i7uxt0XdAa85TciRJ4iIGlEFT
dvI/VJp8/6ihle3WAiLMYEjrsk07nGTOCVfov/6CQK/Tz9k3Lf49JlhWdOYEytISLHDTOe3lAwYz
5SyNGVwfH+9MVNrTh1fOAUjfOXjU+AiBt/d3nnz89uo9Nv06gTnQdTqr8slMFSgNujFr7ur8go/b
STvFGxtbbc2NWt+G3ZSf6C676VyR4TicskzljZBV5JohqAFkYZ0dXUWLI5cvPSOP/bKV1T+i0MnZ
MQNWmC3IS3lZws992D/2ayU316WZjrbQIFUjihmM64OgF98kvg8oG/GulJjUM62m2tOxTt5AaHkV
ZW0r+IAU8Xgv2cBeQB11B9CoYfHThtbA1j8tGpKY/WHYfcN05KRqF4s4XgqOJ3o7g94WQI24tnRT
LMbXW8sojpsBYCWHGCe8+kXGorExOcRfDKPcg3ty60Qb6bxJVf2PpDNbVhXLougXGaEgoq/0nTRi
/2J47BAVRUDEr8+xb0ZURGVl3XsO4m7Wmms2XcBxhnnCgPupIhk5J711aP3MHsbyDEWYjllEYC16
/BMf5KjiBQrtE7OWGQ0/GgsM/WI2vYufJKd4y2rHIIQ5KhSOO6sDYQYS2L53ZDhP2pZ5AdfDv65I
MMewGzTNGWapP0bZZKHwJXDfJDtzEmQ8xedGSF/LWUmYENm0L50EK2LluAWNhiV5JE9l/7Xo7fFX
eHs/c7zOncEUAmpvI62GAFu4oum7hjZH1hclZ+Bgox4bX8KFCyIw0+cNLi4jvAt2gsqRYQsQXqaI
pWhxgiG2qo1XkHJYY5pm5jPcO0gKuuqP+Q3JbeNRKdGJ/uBY0vrfQ2mdhxVOFk3QQsBSyS7RWFhw
zPr249xRVHZEkwGsL3eH8QnFqA2J5vyGq4ILBzQCyFHIqyCAzW5Ugi/NBrUZBeVa2TKRu5JeE8lv
YpC6NSSGmvAsVgX+PHu4i+R+jQ+ZiDUaDgzYDm8IIdMK2HJGsTg60PlwyCl2/jCuE60vwmS7qN3A
b8dzuIsF44gcpYvxMUt3YI4tVikTTYbnRhE2R5IVaiKXv/vRGou2Hq1B2EeOqfUS2qDRGscmQFK2
Ant5mxkvB+qDrqIKptByco8gXWKK+DV45VTzPNylssc16V/jNxFuQ468Whc5hTRn65vwfoVVJCcS
JlzQ2xfyDJ3P38+Hd2U9MaEaxTvnbWJ0QhBf63BwfeznmHXb1/YDT552qCV27nU6oC5xV6wZ0R4A
63NEwUGyqXLY2CNrZI1Z8Q+D+x2oKQ9A0kxuvq/oDURUF9WNLseZh3dlqgLOK/w4KsEeIImom7Hy
tq7LPMBhCaBhOJu4mOkvJsklfjJ3sfBE0oazx+ppSiRy9iyezu//Ifq0RxH9K9UvJzlMtzY6X7gE
iDGsXL7+9/LKodtH7728bNAnWt38tyQhkM1ERqIc5DzVXkjzHiz8IWHEqiGD1FICYXCny1T1GPKZ
sKJS9iP3tnunYcDM0ixhGlEBkWsDbPGzaqpHyhX7wqWNkdq2AL3jg57ZzVeLIAbuXu8wguEIzYqI
LOcNyFyQJvYkRvTHMG8HpidbqpZcgHPueLEoS7XGsgTF3w5diIRdlDBmE/rSTa1f0wl3oNvNVHb1
DXQaSzIiDz6mOG4rVAQUJw6/mR9A2J325rjUPnvS2G1UEPYuJKvdpOg5YIQVwAR0ZBH0avrXCIzu
wIozrrSoOEnZkDYXE95KZoat9Us+Juc3kac7QFZslbZPg30FWH+dV8bpmcDegRwi3s8letmctyre
kwynzYKsL6FcU1xeXbrYrXruWJfn3pdNTL96fhs7ZGNbIuhL9wZuLfeojYsbA2VzvNnNJS6lN6VW
b9PBs7ursD7vDucKbTXH1xcTKrcnjH8MBX+sAXdGf06Aw1+P1/ZlPtBxbJhkodhqICXEf+lyQKLV
c5nPJ4jWtEF8tyHkQ9k8S2tZ7wfkJOTMjqy7PZl32gI1LzhHFQunmR3mY0Xwg8KBipsnooB4ne7e
ZyaYqRd7dzxAULW5a20Jd1gLKwsQnE7VWmJHOHUVTIJF+dISVYxhJau+TSoTTpsh7hJR5XV4FHEz
LQcgYzRA3BI4nRlnwwd4Y7wNyQSeiLXErtF8g4MxwiGg42fuc59sb79d4ZqJSxrutDz/JSVVwVGN
dQ/Y7xfTkjiY7nnYsiFS2ZkjATxZE6dyKu5ONowaDzZiwXCZu+xjfHCOUKX5u+Dh+c1IKp+9AL0t
ZgHpHwxPiL8Cmza9yieGkgU9irhWjwzx7QPUERCl76wf7VIqbT4dT0i9OwmA2PF9Gs3UeYqH/sdr
DP5+R3LwyFRYHSLGEGjQgoH4IblWhK1jVjZTMN1stWvarLAzwlG0DyLE4cMbY4eabFh0znyqBrOP
Cnj+ZqSkT0RfPnRHfDlrgAqSS914G5I3tv9/5/QsvCe8HJwcUzZ4lWmxLkWY1O0P7zYJU64F/mt6
NpvYdUjQjN04OEwFSnQlu/fiXFe9iwNeQ4F5sVCcEs7acDDhTXfo4G/Hl7GWewUBOcjDWCXY1yYc
V/Rk/FoC0vGmwUwACRpBdlxL9ZLfhIeRYkBmgN3XJBkSouubihZMD8GtNXGBBc2EebtkfezPojDR
ZTB98iA635cVY7GZTImUbZVNuaLm0nf+m8lcbv2Y6dX+zkK2dVDBS/BfNO9o5X8Qg4bMBcWs5RqV
FiDj3X7+DVwF6U3od/6xMtWoMgmZxGOsZ/MTWat9r6NaUIFTk8KU2TYsDpuGd4HvKee4jUidkx+e
hppM7Ld2qH1siPim/sXM27JbIc2STGl2i9gkIdml3CeygP2AcSRD8nu5MWkp9D9f8sC0Ls0YEBr5
trSGFkNisurSewTPekajYpbQm4UumR2eOSRYiX5FfxNgzSP7Q1/hz3/BfS6cZK/krvKCXx7b7th5
LZZQ/CGKI1TH32DAyeyIpf6LGk9hPwI73GlI5X9/JBmcfjguFqwlijjax4Epi2kT+DxExcJlC/aD
hvR66S9PSgt5NqtYJesV5LcKsD6wrmmxICGBnBdE5Mu9+KLZA8IqDVltpwGpmNV+d4ZR1syu/qOv
I4dubHmF/MxHEcwbLldlD97Y2B5Nky8W49rDwgltvHpNgQIwLQNmEf8AP5d6Cof0SZpAxjyW/PQG
Tw+JtK61iD3ES8yjWUAMK4ON4g5n9qLcJdGSr4j0oRngm+r1zr8tfu2cNIKTBjuPGwYinMK9VySA
od/TjdJDjSe4JDHUE3U3zRsY8fZh4ZlLV+nfONLwteJaq4/FscKa1qwTjJS/4cMirtRo+TdYf4Ep
0Sz3HfkkMqp7geKKlZv5r9lL3KBsgVcgnRXtiLOd0w9GTjFTll9bWjX+je7byM1AmQ7sXTSgl/rh
EEUt4jYrkODXS6solgTNzqDVAoWf/jDp6wIygqnfrSIktNPoHUGLyKQnBIxTiiE7mC3HmsYfTRGO
s9KbPy5wv0PuqEAVF5csObl6SzcE2WzVr+i8kfTcDrU9ZBFdKWDNoiA9R2Phvme0ci1e6Zg9YNuO
+JWfFktrqTIpOsfR99wPXsCmskKClnb5G3VEWjecyDyYAQyF8HGjmLU3WUgEAsCtGRJnKiyzyp3D
/5C1GkoZZFioH6peGj2Ep+iDbzaJCULISByEvlCRjg6XGUJOmFzoHzEish8G/POBvhCXbz3tND8H
Luu5wlQRCwEBQI/ANkZkDa/2PaNH4cToFT4MRFGtA3P+eVTrUHEgFVk7IGoLnE93alNJshDPe4Cs
nf7ZUKpTVj3iNmB/K2+E0aItG3K/wJ2gQqLUrizGMEnf37xNZBCil7S5ydMHPJADJ9qnw2AV243T
zig56mSInr85eSPIxS6xbIJ/+rx9mlcejAq75ZiiX8DhDAvLQk9uFrciHnuYRw3tDj7tl+kDPa/A
Nobg0OxLC8Nf0p9f3tMV25BIrmAtyp0Wq56BxTW3KA7cjkwTVRtCPRj7yx4RCMfCuLuKqEn9wuYa
14f2BOPI95RUUNM64kNHHyxzHIrzXGykmlHsxObLMYBJqB5GZ/ZVL3pwXXX2JB2k/dlENeVWH8Rj
mKa0lwu8cTXgQKQcBjcUClgNynhAAROSAogNi6Co7UJZ275jtBT8nsocWO2ycPvePeYAUS30wMYb
BwWOx/mQmqXyJsRmQOnFTwxnCaa3VHB9fqvdC7LeDLyZ65T22q8T4ZcnOUSZVWyBGFxGJXEdf1Q7
T14004NlG30WrwVt987kypTCDHrtmqzhu13hzzq8UAOys1Ve5Op7koCWpuTGsfnvniiyeRLjEbGF
wG70++wmowKFCNQG37AiSMMEr/B2esnLpZHkGiCI9tSk1wOBz8T77bPr9Hrk0oRmIWpILCHkl0i8
nUyv80d82zzgyewK5z7Nk6GTq6hpsMoEgN1La+x10T+q8AaZLK9f+0nyA0TGb/R2kBd1yATqtc/q
2S7FhiDC07yhJvskeGsAeiKfe0gIN0rydAfm3eFHQPncDhZMvOjvRs4I5rvWMskmbwAaOtm5Yh53
iZFj4m0EdyrzhzQbAmi7mCXSlOCxeXlcpqvKOY+QHH2FVBe3h5HVsDXa47nyn1Sd3V+7ynUJyEqc
37+oPqiRvJ4cWh6dZs9Ggv61+nZ+cSiUaoS2PaoGY8z6UDUSaj+LTzJBYi5apbsj0lSBrbnMuTU4
lo3cxm8aeigzsscO23tN4VIF5uOj4PKCf2sy4hsnaei7I8RR68NT/7tA1fUbHwSsWmHYSSxUmfLt
F9sRiVAKMgi9/1dg4MXAC/SW84gsCISRYWZL1IFzTM0+gTDGw1OAfhO47OVcyeb4ai3IPoaM/Euq
XY9NFknU/rOBofxxvGsT/miAXUvtwIFfjpM+ViJW5YAyUYEjnKaFvaWkqXs4C+EER2DexOE4cuj0
v1NEdzoG/IY6G20Kq1qW2ukXSpF0wDyOCq9MEZdaQKx8a7yPXK+xNc+p7o45rc2KxOL5LeZkL2ms
MneypLjoEQeIPSDJ4ailUnw9udW/TJ/GEcGik+1HNYaViWdBIB2wPUWdfDqNDhUp3dy29sPF+nJ0
YK3orXddKhEyP7QnmXtZHhc/nbyISQLy4RYg/8V09NBEGjUFV5ixywgXn7NLnnNW7Gi9i97Lynr7
/bTjjOuo+kt/F4I+c9RxO8GjMEglY+EJZwGaFu26Fg2OEl8Ns8OHHhQOiEjG8hYd0x6bWb3nDnTS
7MGrxVFAZU6rcU/20MxkcvwmVPE3A+wqxph1hjHn6YdBk9HNh8Gdwwr0T8CdGXOpq7ELKS7g9o7S
gcebwUakTm7RTscL2lVi1UW6av2mlw1+mACfWK1WHp2V3zicy1NaVgYT+YIcdS6nVu/GVG6cWffF
a/o5UYGSzxOAhbnlH0uamDYTngADrRRkiJPozQVHcV4E/eS+Hm05/hjW3vYcMcb4KnbCj9UeZwmL
lCRLp78dpJ+BIUNhYNEta4jhEX8Podx8kNbr3wS2y9cG9rm4fdJYYGQfn5hVgfwMlgoeFqUhc4w5
k1mdCS3ahYQasMAm6Fv05ItxcLXff0McPZPnlIE8aj+o5filXNyvl8Mvw2gffGZNhibjZjEBLxit
IoHDCurpfu16SuUCCYByJBgPuBABzbivw5cNIKrQoOKLK7xYZK/EhgRGH++RPgTiWfHk+2ReDlUT
F/VYYU1c3L1A/jFCnfZSuAg/WReIJD0zjMNNBS82A1r9cGqwcwFwnDE3mmo8zRLqSYMZVcyAe3Az
nim97H0xhOhCeO6cA6FcdWADNDSk2cvhhfFoRi6TrPcUfr04V++r+6pfBMXq7ct4xpRIs7Bg1Ghr
9KFbGYqH9AxxsqgU3lwQuxnVdPxihVKi2IveEiM5CjhCRKc0R6ziihOSMDeHvYoNoGi4AN8Am7bq
VAxa8GeGNDleofYDDPmZePvaYMNmHxp54Wuq88WOu+FyBzNir0QFPMXC23yBLd4LyYcOl2Srl4/S
21Ox9aIgEaapNDe0hPjEojmhCaQyvNrXxcW+uANvJbx4Pk4J0nBJeiDaAxtYEON8neoEY1ZDIS4G
lO2Ngp+qybxQW+yon/l5zJKalTrPTk9zNFUhkqxAUwnJtmQRKa7E5VO8Dzr6uB9+DtJUcbEOp4h3
h6AMHNiYrMHYZGr2l+FNseLaeOqErJP1e3+JDm+MKJ1l4oNLgJP1Z+/FwwX4wKGRftO6uhidFOZg
sztxDVCani5refnlgtIB+A3+Xbca48R4xm3/FiOA9bklufnw2aEpelufw27xBPFajKN9q5UOOjd6
notemw2Zz2iKuKVt0IAwX8rbL9/z938c3Kdg/x7gNQ3pMba46eofkmX00vnFnMHD2R0QpO8wD2Oe
HX+jUS8YQoMOX9MyImJVwriEQ/Rvx3whudX+M32mTBaE56NB4Y+pc739TCHi9IlpOOG9DWHzmhmF
Yu0xSUDAiB9W8PMk68b+1cfrz57dxtasndtigsZoyLmJmo3oXg1e/MN+Tuvoad/Ed6wvHlbGBXMF
lSDDwtA5RUgUb5x+SCMZYaA67QXVHzes8H0dmXKcnyiLOia0k/3AflEd/Dw5Qcz5MWH3lo5KdMQJ
/KACLtmxX3hWCtwUKXH0ZZMyqyRgIP7aJMSu6imNp4WClCe9JI8FlfJ0bCgm5xFtJr3MxFVPYpD2
mgrED2SNc5umDLVn/BJuxhdLjq/IwlbfjytvstweIRBqdZCWwaaEjqkS5v6PNHiJpKt1P3Gog2q8
OVhX1b98burVfPFYsTLLWnv+UcMypHCvNzdnxsV+As3MEW/rw6c3+Dj3E6GpD8TdwhZRo/3CYApQ
wti5T/ujHYBhKVSBlmvMgS7UEiY+8g/3qo9dxJ+i6KcFMOsttb0GK1iAClCMCUWVmCYFO0M4qiBa
sse0PaKQnbhkv7OjaqNgPlsgTNxA9qLKXIjcc+21KEjppeu7m2AROEk4wloLdP78g93JcMX9xcNt
H8Qw14VVeek0/iBWYiwNgoz/jwngTJoBKNlEctuYhYO5qh5nPQ1Ss+6Yb12MC4InxO5V3DFvevLL
yZQ3Rj6VKAdW54bwcUhoEN5dd7+h/BPm3ByrNyMssR+6LcYchGMgNlxdqTd2tFhsbp7xFkskuGIG
2BrN/Gu/6aZkwCrk6MZvU3lDW/J20zqAFQdmgaoaga2Am/UnE2A02pJdHPCZN2jG0+dGtOqKcVsS
QcLfb/6Z6X8IWxSJUq8lZ/EZJRILmzfZaMfkZYv3JA/sq/syhSUT6uZuLSqmrwlw7vTmKsR1CJcW
jaJN+sqfingBW0H/TJUPvsgCBjOY504Kh9dLxo7ivvTNZEs36lG4UrX+pr1zFzyP92V5xCODCBsO
nrjCRp1xzGdK8gD/kS/eqyGPoEuf0SXiBuRsQTqvhK+/MURqYDU+uIMUUsEY+7EeClcyNvtMeGQr
OvCSxImENMSofcWsDn0CPZ0+juHa6w/Hk/k3uQYKdtkfHYf76ct82F+mh5XVW6CJDobW10whF2Lp
SkCbxlVK4TKt/+mIp6BG2h4UrDnc4t8SRIU5XCBF4+g2JwGK9XZPLmtSpoG7EVMP15lzwcclQsUA
e/mvcTr/wmAQl8n5Lqr3t5jBlsVeAt8UcBlrOKCNtWqbheWijDp/8LViysFPXw6WQy5qagS+JUa8
ygIqnRRIAV+GQ+W6I33YK976YPkN31M6g+92d+gzgPfl82uil/M+a+pCjXeZt+ts9tqPLXErZSd1
8wJKsGHthT/m3mhdBnD2miMSMijbbP7qr2d8JjTxGBPPSvdzvgXy9P53Q3CCofAnynnRK0zGA2XB
M7I5TxfwJtpqKqSPQ5AsbY+iXw8qth0YMYbZXsGiQAnJkBo17veN8ZDQ1AEekrgiaBvlonaoF6Iu
rskk5pz5kzkdUNTBb0OpumyCO4q6B0CKKBOQR0ONYNUwooHP0zoM45oXWhYT/ytPJoodcg2z2DtV
GONipzL24gB5/lH8wFu1Xsgl08wf/PjkkC5DQnvJEmAImTE2H6GOZzJjivaqDluWDF4GAB2ikKks
/LCYFIH4eBNv/6VCA+yhqINeoJ1LXwF3oJaZwwBsUhH0VPqpaFJkD7m4t+qDoORAhx0gy09MUWBZ
vK1Wl10cjsk5KYJL2Og0fYO4d3wX8Gug/BxZnWGWvE50ZZeULwdAFTIph13PILF9g42ejhQatkgH
Q5NyejYGz9gt7pRKcCpAvXA+FfJVim49wxk1+NhnjCbsxlwzRX5oX8w0UG2EONonnxP2bDOyPrgQ
cFNnNAmGF9GBuKMF7ANvHHYrRtrIrgWQTbNCGwFJij6nB8iR0tizFnusf6btP+PulYRS12GXvvDQ
up3fVsnnvTEwQlWoibKYiTTJYiy8fFtFg2UZ370hJHng1FA1OKAgdCnGxL2fcIPxL0axUF3ZZaDo
4Ra+xuQbyV8GcoNVpLvlM8FbFpM3oQO/MkCKRkTLP4ADbxySj+Vt/wrIeGn9WwpnWEF/X6wf5/e6
kPVfCsbRrr9nDrOny2S7kQWzhyC+MmjWUIhvFECHH3jhi0pTTEDaqHTxCkupVszr8R5+knzJF9EI
UAnVu6LLClPgIpGwA/BrwCVaWRi/kFqCHNu+m64Y8hpcmnlrw+KhmKtt7hQDTi3co5wZIiMUhjM8
JKfSTleDHGHjv5m/PDKxNYgG64oRRKQeJK/1iH9OCkngBkkBEewdXCf6dXZ3+3bPubtw68zLCmzn
D3TP/R0ZzBCE8RPADN4+U0atwGUdNrAsFRIpqM46bgCxOWlMYS81+iTt24W7A1GjYQ9GOMWgaUc+
WzF5ajOM+XMORk9x1Rhs9x+0nrm3ZZcQlxo3fi9mKIMJjs3MTOsFPxnHeYiHpJxGg4UQVKsoL7CX
m0o+UzZO/8x7RlB5SwCum/ncMEtkjifsKZXtwBvTVzL4xNTAWX2TG+NCMcwonRzYuY0eR9KoHpQJ
DgJPo56+FpP4uerNlU0hWyMCM105ebr3WcvfwyfPwswMn5bZOOhvhNem4JPsx7DyRgyty4jxwP5j
36z9mKUuvDR5Hxc0B1SoM1FfMQMF4SE3C+9mHounV420JkWF0aGXcpb52RQ2rdkzqhVN1vkVFPOP
wZXOm4Fm4eKBtaVPoak7VSvVUIPbW5PdbCq7+GECYkYvnH00OQX23/xiBU9+gGzIS/rEhfT+ZrrB
4GPOp+RIo+2YOItngC2DyQBHDODMjHUFIfpDjKxBher0ITktxQAWuNUZQONGEUHT+AKNDXrzajV+
meNQjKbY0nDze2SgMbfCAVuvUe4txje9TZnkVK3VUeC8yFrRBZzCdv9rNjTJSkL/0egXGFrNbMKJ
udO+JLxdTbkwpB2ZhgDeiCFweyLx0n70MTWJuEBymJxU/TztJfowL8bXsnwTBaeDu6tA11r+NBnj
Sv+IT5w895kECwBrwyBTkQJrEluLMAyftzM5cVxSw1/NIQk/D4PsIkMMgbXvYjLUwHBwfGkIntsj
Bi/5ectsma06DluVeRQCdxdrbcq1F+tA0JFw9DkMrcbl5KRJhM9bA35UbonLDHFFsrnC9i+GjUpl
w9Wfzd6hyp0y1K727TQxBdA9WH4QBLGbDeYeFaZuDK8nQb6AM4vVBJQDWjGa2ZtLOgAjYNosRl8O
FpK4P7+dHeAf3tDf2TB6BjBLKErnQpqV4168Aw3efk6UxbPhbBhWf5cUaDkqGW6JUehvPbKJmXeu
1Bsy3v8C3xoDtWnrnd1DpIWGmNP1t3mxHp97bLSehVmGRdxRtWOstWYcdp93ewyBruHQznAraZ1c
fx9Uozg9rKE/5FwKVbdAvMsMYMo0uZYZgEIPx4xy9hkak1g99lo8ShgiPQ6PKN82/oTR0glAgXJu
+tuONbjbneDaYaaa9o6PP+4rVubE5TzuuaS/0CiwJLHH31kxdx2wHNG9gKTqoTLX/ZDmiq7HYgJE
ZaPEFO/uk3Mbosdkc43ELHPH9cQldeVFd3a9lsKSyRljKSBfoCzVkGaFXaZv+I8UJ2YRfJh+0NRx
9nKa/IzL+h2iKOHCGM/A/6adfeTWDSZHpdXeeNPEP64XFe/L4dvm+gKkHwHZfM94buglVWj4XV7n
kqUuJevh7tJrLXhUhzpk/ZL7NFxPvCaG0ghjG2RcNPM0DAdqCDz9qHbQ6n2S1+y6bthtRh9A/QFj
RFz8HR5ymvjIcLLhuJOAtqBgjkAh+Wx3s57drAxfJhY+VM1vyNPWrVaBcYXwx6d9R9Qm4jVgyJrg
C4xvVxjmJ2XTQciIaqvlKgVN45g18UBNR2bl4FZCOCs4qvUZaGMYVAvlJNEeIQ7rmJvVgLwldwZj
AvPjf3yJGBIut0eKeIIjk99D4hNYOQTiKhLqk4clKE+TDdpAJvcyH+YBc/MlcqrcROiH3sHySn9F
ff1vOlsu34Dbt6gH03+37oK3V2/h7X8XTwt3jKd93eZYbNoj90Ar6dBHTS8pg0VjMBWwGx2C0aYv
eAO9KZmONGpj9uzIl0/fp/4EUKGhgook6xMnUbgaZWbkn9nDYqrx3r5O7d+/hIox2C4es+eR84Rn
x3lNGY9KCEaCuhSwCatf76XYKtaGigiwhoP8TL9LieFm+QfTuOVN1NMPc5fc7Hx5I28KO2yB3Q1K
RIZY9G4wju4wNWE3UzxzgfwMuvNO21yFA4eAe8XZLbikwSXY5KY5hKdBYQdPgwiKBUmo3IYc14Wz
EeTKkp7Vfhxg/8+RHDNeBs2P1A0/14V6lkyoNfBb9ndLxscMPDpw5mzKgZFuRhADM18CmWAS+1nw
9VJ8m/CIdCVS1rjGJa2pHLACHycZ9X7yXte8EmXhkHA7G537upK+jPM7eabF6bVtfdSdTM7wNQhJ
DVijYFvlizVh2u4LAmTA4aHMvcrIBNynwju4m9Ufx2G97s8qs/LvxDtqvEomkkS50tlyjjDSAPjg
+0lyukzzcMGg9C1qAxbU1xShWkOr/4RMMICyBGjF9NuFtu1B21CS0mBuvGAiZvVILAMX+vxdt7hG
+jfCdG0WL4cv+BRhiRG+xVR0rLEW13icqLgo7PpcggMDp7s99+5tWjqlsfXhz7z9w/Cwo0qQ/DIt
pvkp/5cIy/nUg5o0DLlzOUueq5dqPv4+arDb+dJsiNcs/Mu3Vhy+G7YdkqPsxBx5EjN6ubCcT6hB
oMNX84Zm222UGUG5FBy5L1nAAcB81K7mQGbeCgMSXphgG4kJlBBh4hmcgiUCLrG7tiMug7u9L4PW
RbdJpdYDvviG100bQQKjwePqpeWh91JXXxJxtZ7YzWKB6l/7a07OvHyIOAN3KNSlYgCrEkrWovoA
6IM9ijyIbnpERNcOwkXB1w1dQKXAPDNpn+XOGatzV55DsUuG2Hw+tdF5vP3C5Ge2ur5uHlG2kDi+
QwkbwRqVinnh4KYT6G/xWKfI8UezGssSPotAGwVw+rYu+8E6j2XmIg/vN/9JgZLixAmYyfQ711uV
0FSrP4K9B7vsa8NjZ0DW+s1fcYKF/rFHwDA29QfcufvibUsGdTso0suj79nAYy4WIPVgPFzTkLSr
QOLQzh36WEa7VuY1aFEpkAGRnWwqgS0wagHqTXtXognZNn1mQylNPONpvfHK82VfvjlSb0SX5YEK
9x7ZRR/CViTZdWZIZ8lTyCvY2e+gMQfpc4lXULfEmDCtrV/86azWeyokCv11MwbWQTWntCCYY13t
O7Ph1FaDSSDUD4BzEGpbCDe+HJkOAMSxbzBknqBhFcpouix6kEHKsYcCSYcgaep64vj0nQWTGdDq
4Qy5CgJYdOT/RBopqearVjszHTurm1ZD/EmnAl+p9ZZ9VWjLksJO08EJLRzJi6wAanZtTMPmTDZI
4wJSXOmttEQ+Ij6CGUkQtJX1LHn+xKheNo6owx9o9752GDLYRUXzTzsFsZdOOUPicJros9m30mfz
oTlkeGRgAeHM51cT34srVuz2rm+Qg9f60Bt1OArl2OGq0N53plxQ9cda9Z5S8gUrOYntoYslvYts
DW2/DEn4hWTsCoSPUcTVSL0cHp7uvbYp6hsdyCv4p7QbMvdfZn64qZdCkjaZCrBS96rotvYShB7r
xjRQX2lCyUbSIxxyIdBO/WT6i3zD0BGz4SMQAP7CQrzNH3O0feB+KOL0NyqwVIJfzcXvOAPXMNLR
apH5TQZ3cOykVEVGgifANI9ROxrr47HZabq/7DlIjT/QIWJBovF73Dxx72sn3AGZJFgUpwEaCqHp
5Mv1/amqGeulg5JdIuePd8K88goSjdDcT3Rvv9+07BtILsD2Q/QssMAW5077CDXGfvEUKMlYu2wu
By7WUlsw9sBDA8FEuHfE02EmaRswhn1H5xQ20TMgxEOn7/hId2vwVSI2zQ8C2522UPZ7UVC3lfNR
rBaqZbgQInKArOQIuHgQPPczg8kE9gd/vS+I7SPKFxrH1JmMWbRoEQxgADTyMEMcbn0dyhjStJex
lGz6b8jSUIZyfSl009df8AAcYy6O/B4NmWoTYvS464dVsEsLbYWhiPo0uQj0Fp68uYIRz1bHbGr+
wh0GmrGH3itX/RDREYUy3nsLodUXZIoxuAOMmmAcjTSai8vYDrBRX29eGm+ZXtqBffbkIyR3O0mZ
ypJmOsM/ZBLDD3EYVblZ+GNypoM+8GwgZ4324MWw8cwUPzLtzGMzZA7HkgC1A6kH8Dg5yx7DxkXh
7NPUcUj6nJ35/K/9E57nsV6O8VkTbqf2wNdOasi4sqetKNdCR3eGEnJMHovpGd4YLXNUbBGE68SX
RQOXGpI2DinUGhhz3P9yuIf8t4YU0TK1D81btFshYg2LMMSYATZc6oUUeMhRJ9MV+2TD6t+H2cyk
bkmTpD8zEgFNaQuxC/FqoONPSdwlk2jKN4hTiod5qm7wpWcu9by2RFXegCdBT9WWazoVd4qnxfFY
6Ai/ybUcJwPOL8AHbH8bd3K8s1CKxRkxbinByXHQTKFhhz8HCRc0VxuM+Xr2cALS15ZzXW//qNmj
FDOJoIZSXKDqZJF6DpAdv1WIHKsVZ9d1rDnnMh3eaFXOfFmcb5jAtQmLXE0zmIlkH1nrt5X4ST0N
QwSi1/lqSJKx9+tDpP/qAVpeWIGUzd7imSIJYD08Dd0MXlgVmHg5hDioCH0trp35MgjHB5PHecPA
0ylAvtiAkTn0fGLCM8N7Bz+fBYEuI0OzTUxgnFCzx4E4R0xUojy8qGDlOJm4ji6xccERTNjT7EBh
WbYSfK04rrUTUREYePxzm2JW6pYt7jEEWTFsYZW3kW4KizQmMnhXYq00064BkH05oWQKPIwDcbAd
skmRDYSBhptOj8RxolAIBGdw/Ff4O8Iov60BFZ1ARYcKV8M2QTbLNh6h87TeUNwDkVwKQeU9qznj
+5XDQidpRUmEnUxfJhYgvMNAxor47v0UC9+IydvqIB2HCN2zB2a07ghKsiUgmzexaB89wxYQvdVE
/BiiRQGwL4YCynyc7BuL6RHlYaWp9LHHx7x9Q0mFxZP/9Cx8nxnuRD98KnboCXA6cMiqIfjh7TN5
gg9/0T/wP5oAM9V9y6UuZIziJkVMZ4J59hDKjYE5NIJKaSqSz+y7p8++wBcM604bXoxY8FsHs5tI
siKWRYI8xBwczj/2ujBc7mdAgobDD8ka/j981KdRQn+8CeJ1csVVjFk/avrM/3EEvPXPL+rQfhxw
3+MYVkgh3ROgYiigBeS+e1x+KUaOd1+e3aYfdIA+ITg1tq49XDvvvph2UDMz5hXDILCE6Q1OxKwF
jtvsQCwfGrH1UHwxCh4z7L/jIaj/kpHRIRyOFWyIsElYEfa5uTJ5dz6wkb8rktCsLP1iJt0X/pkE
ZfZ0BmSBCExRGJqfYNvDmcjCq/tYF5gf95Z9GMlsM+mYoUUPP8tiBgrdw3oDJs11zm3V9TCkZUo0
wM8FMpx/t7BCPHemTGqDCnYJZg2NDxK1SWgIMxTdGBOmntAp6WSg5dYYzylCNoBpiRfYTEIlrCER
uTcsm39m/NBvjPHv/jBFocMIJ2L20rosK+zHKPSZ39mNtWHoMtJzdABWeF/CzMBq/XYaxwPhz/ry
mYT3/aFjF1APNEJSndpB1cNQiJTjf6ogsnjoIBgiB4vKocRJ8Sm1/tE8xDATYZYLS5G+jRJdD0fO
GGrkhetIMDpRrfktFgIBiVkpSApFHqXjovTlORXiuuv04bbR0/CGQpTtCFDCs2IfTF/4j3ULQzau
GTezm1zILTV1UNBu+M5ZP4KjIBpEMQy5wbctQKbiR6GvBI5fMROV3d0eM8YZ9MQD2pnFU2io2vgm
HF+EiIYJinn39nbtjOhIP3ov2d9cSAfAGx+Te2LK8K5wYERcDULe3uDW/H36Gi8cBlDadUBuhsqn
co4SYPtEEsqAdMhY2vVuczJjtd8f02MYFyJRVBV2UEQIRQeaL7eB8CL5Feor0XhLnTHhAzH/Rusp
2FNh/JtVxop1oCsuUMlREFqRP0xV45brDlovUeuJ1ykRjaJ4z1jYCNRwSaHd7bbLPLw8iFB5a0c5
WnIRbscrSOXOA0yt0TgpBh6d938sndmuqtgWhp/IBBVEb+l7QRR13Rh7ULEDBXn6+uZOpXJSO3X2
aoTZjPGPv1kiBTYLwC7sFJA4/Gyh9xnbPY7THw60fC8PeSA/+E1TBgmEIczD3ISP7JUN9BLwJeuI
m2bUsxrrJ0W/MGlpfCSKiHKYAcGmeIZitUiSXrPATtWpMg/wcsw1k014hMK45YxoFTVpLPEb8Jcu
4Sng/lbDkpkK3Oao3PHknyaxGOjNgNZucNgYNpo9NJuXZBQhNWtXRdaYI71ZKJaKUSbwnvCTr7IP
axbplAkxQxC7gNRYE1sBdgsywwsnnF5IWi/AOtikxeQ+pDvidxBTXvXvGVFkwdp5M6+tLR0XuS91
I46SJvBozej84xS8EFo6ZX2zS79FLIBSHZnmDQYeh6bO0Qx7wi+Qssz69iWTsJvJkOeBA1PNI84T
fUnag+91tcC48RrBdBPiCSx3/sAOmo/7AEzId+hdTn39EYjJpZrQFydvHhWZyWPx++IM1cYUtb15
S5Gxe+SWFyDn+h3qreR89l3JtwAZoxoNKjg9nLS3reBzkUvkyJGypsUCb55uKAf6sNAdbodFPxH8
JgZ0y5xVgKDIUKlmpITUW2wlvWm5HdgX0johCJ6BjYolhJ3chjPn5iaOhx8k4Yw0KRehjtkqIexK
goQCdhOs2NLltvzAHHzAj2KFM5FmrmB/aW7Mbg2Jy5QT2QZCoeAlFQwfA0nMIXJA9Qk/gF3CcpN9
eIeoc2QY+Taha9iNwGuuFzl8B0R7zKlV2BA9Z+C9tjWmYABF6AfhYjmj8LS9bwdGd/qeBHx9p1wE
XGIhI/z67PgfyosryY+IsVLK9lBmTHQmQ1qC48kwDoUCG+Q2FcoladbFo4X8NyT31x4tBnYRDTHZ
dTGUH1rt2+it+rJ+P9zexi03h6tyW0PCpJS5WYBMk7SbeP1DL7gdH4ZM6IuAo8yed/EanxcxopX1
H+jk8zkBPlO65O5w3Q3XjLttehXBEIAy4J333TpVYMbTf8YvfzyDWOXIXB1YZVycXEgmS67g165/
YgLEo33CQRNMbwYTcOfgqjx0pQXmfoDbBci1/eUPNBwRSsIqI1LbHVm0ISAQ1jt4Y69ZeiS8YPOJ
SoK53hGwfIy3kFbNB0uS7UBDBW44bjX6duvm9qYScrr9zZVRgNygSvrjl5ZlXIV+STUw4VQXuueL
VYJdSVMIJz5ZwVRrjY2RM5tFp4ghjU/eXlaF/0yvyTe9H87+J8EzWuH6fxqN3QWP7RtK/qrdf2jj
sUkNRvbgD0YyNGs4atPsZteyRjtapGrcrs871S2hHgpBDlAfXPpePJ6JwcGANI+PXSYN+oRd3yfK
Gle4Nu3mZdRftas6kGFnvuzzH3dxn3TRnkjrJYjRbo0nFeLs7Z7x20WGJDGr6MMZMz8iQqAmhQTq
K3iU/8X6EO9nc4I7Oclokz38RsFImkQVlH4ApAQEsdsXoLFF8FzRFMh/AGowrSXAkHaauzV+Navv
iqajMSRkQsxygUraQzW7s57jqm8/GgNK0YARclRKbpHJb+sBYfxJemC9BvDtp7ehPkArRfczkbJc
NqHfD/44vKqf074ctuJ92NeM575PKzIBx1MkRauBgEk8XdJR0HF10FqZIcIp476b4/12h/WDOET2
r09nsMO4ioppAZOxMsGbcohIN5qL1QhDXnUDSIJFAbYDnLhF2snaeFeBWRyR1fjKRL8fv2RFuJXT
TTctUEC5Y8D6/ro/FQN3AubpJ3QVmiLAz8YAkzpP1fgy0m/JM2TKsqwh/1coF3mvsIM5RxbnKfQw
TpHPxFAKA3wOVPK1g0WFh8fY7KZ58LyYBS3WGaoB4eB8RH4iF1I/vsPcEDxjBebXobZ5Le4PbIgP
xAjhDUkFiXUKBIrs727CPId6DW+DQV2UcrKtUBQQRzFVXdV9G98VOeN8LGbGhxFIHxOzX9IsK+9B
dX3zbsznFLPPsvAg0pPPSYTd2+ooCSk5+JGqKWOETGzO14JB31NNjjP/uf95r9IgWBlzBa0P2A/q
zrW0uNsPTIKYVglibo2TAQh9w1kAwQyLCO42tjhD5/C9uNIxs0ajlktGTIcF/Rl0Dl0Izl/emF10
Z5T9Sb/RiFNn3sKihAJ2RFCkjo1nTfCS3d+OfVoaJnIVJqJkpaE1cvOh2ydQJFZ5W1h+SKQ1DyOs
dkeQszrkZT+gy3M8Kc3xNOde/lnQ24hqG+PSOtH7W7Idnl63RVsF74OlOR0y+JiEE6jy7GROrseU
618e7J58Z54k2+YkTdyKOBwGLRCzABeIuIUQje5nTFzExiFFy269TQoZYrB6q4a0yre/CZLAwaqI
UUw8RfKP0yFVPl6Ow/UX1Uv88ci4MbvCeCBV9iZT2ZZvBuC2DOZXaTU3JlNEuF2APaHYizt0IU6T
XhxhTMBTF1Sd5QTmPxMKZ/hies7wCiH5EAkfkrfRToYXa1QxBMPN6uYwADLwY7vNKvwHIJJC3gmh
U9CuXVd34hqC3qmBaPDksn05FI2/WbfOw3HEVQq2rrGX7nZ/DfP0PDBE8watC/yDyE9X1K2DJVAn
c1JABqh2BsNceDEUM72gSdqz8eGkB+U3MYygyV2/YA56zKU3Kx6nUujcDp14oAgRoDizphgYVD6m
Dyt8DU8q3ORbwmjJBXdCXEeo7eYkFEa8JUgAwc/b2Kr1SZ5ICtH59qw25ty0SEknpUfDVKMlYvyf
Vogvcsd2FUlZi8/ol7h10u6AvvqwsVmTKC0YeRPfTohQC8fxacDacIRpSoPRvOrDl+QEnopgBIBE
g3zI5DntIxojkugaVZUl5B1vF6J4cTf6QZsOgwHYC03i6gO/Mjcxzc5QX3ojU747nx9DNCW+hQyf
YCb3OOHqpF2A1x/QDSO87WJgecJA0HFefJIHOT6CFtmKAK37RDUbn520lH04DTRLHb5HHYyHRN7x
xqzWGgvr0bHkwJnXRuvpk18CF51Tt+/2DWdyKb41t2s8yR7TGyS7nMTrxjzfjdF2aDGs+sB9wqS0
NYikWDb2txeWL/1CM5XrpIZcS5OTGx3O4OJcIyQ4X12xmDLTDDDZpG36cLAisSfhnSyyj6UYAjBX
zbrRG/CXmrpEOMk8YHYD67Wgei5/fgFwF9FzGP0UT2EC3nNYUz85VGCBMgh62RBgRhFnTMHr5NWi
5+pvKRQ6eK5FrAKMNfMN6eWE64lR7vBilp1wjbgcmSdB1efgxWdSfTv3AGhMDGYguqBv2ZQWwMRt
pMMJLlm8Ms957Hf47LT2CDJQB00ZVvBvjrDDHFE3UmYQPmON5sieEDXSQSGmXtM3VShgU2iC5kDw
g0DvZgs0fUAWTrS8+f2/woWEhgSP12qctzjEYObobUiEn923otSCdzG72EASb7i+PeJ5K5IS6+ix
vidiFv+Yj6wfU/gxOlCc+JgqOv2kmY5wSoClvaGdF5zCHsNhaN89cWgMzc5rZ3jHJ1+IjVdqatwo
Ics+tjh8grnSp4LGSPP6rzu2f7JzEyqYi4fGDo0H0yw6Cv6hKekFJ2isniALtmGZdgN2quAPjmgG
EV3QRcFkiGj+sVIWjD+xhpk/HhimV0gRSvi757hZfU3KfwRfqolgBG8dQUllmJaKH7KZwYlVYINA
XYLPwCVLdR6wyCgzkDvwCgFxPtOJOGqt/gznf28CTRjC3zr3mykyGJeuEIz7faS/5uRCEjeXZb06
KKcf8zu4OTdPHEGLHumVnJ8DVVs01iQp4td6OEQxrbg3fXuL0HMX5iNNfoiSaZtfcxIEIVneHAZ2
jGkQB2X9BZw8aJaoKgN514XMVtHw1+HV+nAgiGFwbtK08McGxiZWM+Y7KuOHu5li1QLNmyLao7rF
uUmQM7fM6cLvIv8afGEtZu3S7pLA3kdtZI9YUoSTc8oizZ9CuBICVnVbrK8wAbw8wqxBd5GQlQx+
8A8CfGCZ4gXlTQqdi/EGXxyA07lSojY72Qc/wlAZxamIPxKOS8ydDqp7OUJ2A5BTMZ8iTI13BCkA
o0YJQ8jkCiQMN0YXI1SouD1Q9qFN1dtql/TtD1IEQdDSX9rGv5hvuIlPYaS1BimgDzaaPcHdkPpf
63aB9ZH0O2xMjgfyqSgHRRH3PpYpzheDHUStH5zHwoK0+gwf0zfpVTYA1fXv8dCHy9/YfB1bSPeQ
AkGTdtcjDXiD8AH5xxtpiuz/KiaW+VF8OTynSv8g9YOft2QBB18U2i8AdgEdDJIP6Tkl8Ri6uhzg
OfpH2cTxjhUgfSOjTXS0N/jt8LZGX0tgGlpBK4EO4JhI7L0BCk8Vse/LwX511TdUpzwKX1h5hq56
jMDwa1w5F5vTgEOyjyT8mkmJ37MeO5Zx3yiXwi7quS9ShDw72HLISo+4ka2owRAsUJgxkzwbhVCW
DpmH3xKhBlKpBMxRZyE60QtKMEayvryDkuPihyBOlX3FEACsXNUj2Sn3WE1NBw6Oq0S4dRG9EHjN
TgZ5cG4cWbA6uFWhB/I9+UsKU+sz+ln7WurAwy9oDfDhFtcp5zmI1/J5FJobbfg2i1wfkBiKRGX3
4aZEGuBR6AEERDwe6KCCpKksWsCBZl6lmEVQ9jCcV9eUaRGSlBkNC8RBoTGEFGugykbzAQIFYCSx
yymWhYcDHAO40SP833MmU9TI0YPp/+FqMimGuFSA/xarMTccbTE0393HG/89E/UAnQ9Cz4/xDFHs
Bb0srYhQTkM98dotYDazRpV7fRIkL4BHiAxMPdmxkXeFN4nihTEGsXMs+hF8cySWNmAnecj03/oG
I44t4nfncawWOTNU4aLVXzTzl/XFpOzjMLTb98xYMCq/+nlxtZfVXIZtAwFgfzpgITf/wyvSx4mO
2+FsCDuGIhp5lLZe7Q5MGKP4YsB5oUjAfQmx6cBJpA0Dxo1Pn1GHedjzv1gRMu2fnG7mgLTXPqvL
7Gjk4b+W1prNTlkRDhNpL88hGvZQIAOLQoqv4e0V+oAaGsnamvuF1LVDGeBgJAgvYW5ztJx5EflO
HMnwInhH0lLo5y7ZJMSun4aqh103nABrML87QxsZzpxJxxLNvl+l3Z/YdbCm8ASb4CyJmJtgVz4g
alQkaahMKeRJVp+XywKO7RAw9aItt0Idfgnxi8CURiQ0m6yGIYaHY19Y91zhpj2sDZZTo2U7Zedc
4CRgDYa+TvB7MHhZMF3XoeBkLWfSN5KxOsWgDD5EinblH+RLGDuuGvo9OVsjaLhIPdUFlD3nhlOP
DRcynWSf3YueDg3J7Lwbv/Vx1DtMAlihIMeVdRF5tvqII1gYBfeBt9CIM94gsPXJryotoTKD7bzM
CpOmjqql0e97dGxa4QzQ1MPUsW/e8K73mXrje80ZO3vQ4bEHoaEVwRlhNioaEvRwKuBuk2Bs5eYA
FidNoEUHrjHidIH/aA0XWzrckHIDFJksRXb+AWJ8chPsomImwjVbo8Il5LuUTFUYmUymxew7l70r
Z8B8w+KiJICliZrbfSGoasNBT6eyfyawx+D+YxUDKOXK9MaFeYvP0TUrATOK6bDVrvsnJhzldANy
qmChOXE+mUKFzZFjZA9GvCOuHpj/5m8+gVTTD5l2V8EQSUEDpFYFDFv17/FhAcyhQYQj3qGrEwze
HAgHK6Rr9jId1AMWz0H4PqKDiUdYfINXUqZlJd+RL/mAJAlj/mJZpICloFX5H92CV7mqXRBvkfuS
T+UBj77n3F2IHdzeZh5UJ/5AwQqnGK+AW3B3R6een3I7MRrAoNv8Z+Cc1DyjFv4JzgFJiaEkyDfk
DxCg845VofVGBkmB+J7UNhf4NAcZ57SyHz/zDX8KOYD3mpFB41chM7xOr4MvBt8HHmw/foMXk49j
kZLLxGxaB4UztostBbePgSZtzcesSdL7xbR9M4wlp6TdkUdKIJZBoNHLweYgGOL+AqxmlCZsoehJ
pMAmkTx1SiSP0fn4o2NwIidfwEHaueS+l0P5D40hhIBBAhQD4vH+uEPi+NA53XHvKjNwsGpWp5sM
sxM8YWRl/SH3C7CbWogLkqEgAlpgN/wY2gFRyFpDPXSFuDTWJjC5EaoIlJVX2hFi1NobQHr4WXzP
DSz48wxuPFRMygWb7wPT1sHcbnXWx5xIwJQNvtrw4bn10LJpWT4fg4Nbfkek+niFrGK4fYLZzqHp
sni5U2/AjvhNMicTPEGOcaKieBfvDk4mgz2jnkGlsd/xivmfDbXoNR1O0GvU2ZeS6MBd0Ok/RtGE
NihGQxMq4zNYMoOwv/Aby7jvXCkRwEcnfCfgUqJa+y6A1orcCmjFFHC/ec8roD2Q5eXVlZY+sKvO
mjmY47f0AAVY3/bpTH1dCcvMS/iANL5lCWCEebYg9Pfo1AdL4oIwgYM4oKKSosilrRDKOIOyHjSI
1saZaKvzjd55JQNT3i2wEjbtm4oQuzXy3mKB1xU4ESsLatkGo5smay149J9Dzxtbg0qArz8PNDtU
942ODyUzkQ99zfOYh/8IafwcXCR0ys/NTDl815xuCr4coHwFH9wyfstJzLRJICFMoZA7eZS2A7A0
HAehrv6mQ4XcEZTgXHFEEH8Mq/w7J7eaUZ6CNauYG7W2agtnB5qX2Qkg4Q/WNoUFKpF2ppgKlnw5
3lW4jC8YXW7WpU2+z1wFaVjkKQNmJqciYoIFFEs16k5Y3zgI9Gw1gy5rX1c1/hPrVkcfx36glyCO
ZWPI5sT6Tt88WVbD1SQO23qvL+ur801VjN7hq1+ZUCkA8z8KE6EPXQ9tLiH5SDVJdBUpV1eyfonE
1DATx1TWgmuETQKLGEVLDAN7y/gPq1p9CKPc5xAz3Zd9PDd8SkA6Z0sLD4QQbOCBgXDDYRWKEQkZ
DvukRsnOLIbpddBF7a5AR/b0+ngXZ20GWajL7ts9w3c8AsdzxZI9yVQEcHH8GJcZzQ3EV17h9BmS
VuDTNK9G2JJIdIN2RVDjc/f1r+Ed37mI2gLnTQiusrbcaFyClYn4XxO+g4efww+8cB2WMWcYVRhE
xg923+6yjdqjDM8bmlsP17W+MQAZedkgtFDDGTcBmOWe7DbuxpSjswFOsyY+4oBox/Ub8x1DRtfx
CRCjOUpARKaY23BtzS/6OcpdRmdMrzTFmlC3wWv5ItkSNZ18anEaRZEDJUkWtzx+s0KDIJmHbtrS
dSNKMaRIsp9BC+PlJPQrCohkh4MNtirTSUwDhxRD6PAYUzodaKcrxRWl6eHtj+MJ+RpwGMiexY1y
tr5yXVh1BKWZUA6r76ASnH/hL1duY7yCwqzjH7x0/HgQHvHyz9Z7Jh7jGLH0xsENyhusxLIszJx4
uHza+RMYIoRtYgEkLhJUOH2EfdUVjJugdUwQrPe2BmmzSkdMd85M/iEjLC8pogf39UWxy5Mg/A3C
+iP3W2iSxInTKvcovf0XmlKhAO9mT3/jjuYbbtdv1B0lvFZpui2A7OHZonYmKPcxZ5iSg7cYivO5
EpQlYNDKuDLfPydEb15YCThV6E9G/qM5U/sXfix0wG7GjRjSjYGo4E44A3n26fFWbBG/HzFXP4gy
a00pq40zUullxkJPRxjnVvhODjnVSor/cSRON54sT1u0qbI/joT+XbEDvFNJW2odAGZNfD68/qZ9
u1rtVf2y7VNZLq9ENT5NlMmI6xUb910hEAKot5jzQEXHgEN/JRWnw1VY3aAk40d+ACllR0IDMrJ/
2QG9NSyRHUzw42MnaMbN9FNo8rxwLw5yvRmuKxJYTRXkPiceUX00kOKM5ZpnhZ6NFqvOGV0RIK34
+2AuY/fG0eg+Ha6Hh0ufHfe3P7ewBDowckyFdzodTXmXAJXP4/2I9QZ6SONhxbVThvmJ+bCF4JSz
nVMTkQTkfR1ex5pRBI1l+iXSaEQtIIU07QDDHYGCPeGkEG+wBsUAF7vlTSiwOVSh35CvOk+JFKVS
qdAyMNXvrEc0xruRAgvbbXNCWiwzSnKE9HFCJHVWbc98QCy9topXHerwMHQBC3GE7Sy10A9CWflz
MVFjgmEuyb/EaAohIyMKCie4OkYFJcB5Mtf9xVgC0ARhdqh1wsWv/Ff6yUnhT7jP39yjpAMDR2Js
xM4q4I7UW/6NiisPSzz2gc7gdmBCpyOL0rtc33Pw8d3JZvCQGWdIgHC6FN4WiD4tGlx0DPChYSM7
+NtOUVJSQZcZs6+bm73tHs7diXdelYaw5PEl5AtI9Cm+m9PZufpDAN2z/9v2LdwELc7iniOo9Hf3
UKbgqpJB7o4IFP9uMecq16WQKFaOYozsDDXOkVpyeRN9EXcVA1PgOGBRdDGyfZ9PcZoQkQp0RC9z
7J+X0hbjclrTMwf5BIe7GsEGokQQNopDwL2D+NUukCx++MlcB0DZG1YMqrgUs0Qb5SuNckN1Bage
b2b5n/SCF3I/a8vrQ3/vHkGD9boHM5FBSk5ahHooFU4gxTtTgMw/FALgq/rpTrP8ccZMBUWcL0Z4
4JBISZglMaXhidKSoSgFQGHh8yWuAu2IEwwzVuq6+L1oQ1xTkfrgo8iF8o9dI0ybBKVEhp0fSPFs
YkEW4NXLePwhpdvSc8MSCeAiocEBljBKnKolX9xG/LSyj8fARHhWCMQOUeQQOJ9QB0GbGSBPuIRQ
rTlnvI+PYoEW803eHCcN22GPazqmngnGTTNhTQ0tPujQGWWgO2eqqP4hqSBboK2BhuG2TOEfDnUI
VmRxh8/UvHOveMMr/ybpEOpPF5cMd+RR9CdCPYy3svMza8DY5EUB+rb4Wv1MEyLA/azxNndEx4KR
XgDPLjbpLaLYSITPzsdRNfn0oroWQxRiTH7LRKG4GGyZJZiCsaRCTANsQ3i9Gp/O7I0Eg68EuQzG
VMYw4OEwLsPXbdraVSovB36Ni5LLZIfJ2stpcDitiAMTvSLiAiZ7mKNvkMiU0/ESZxyHjQqgVtts
0X72A5T9zp6YQwqir5gtK/ApWrrCDdp93rOdL7ixcU0kWggQE03jzZYwJeflCcibehInQiwc47tV
/FWYmotHxsAOezjcU+NBNKZb5yeGNSYzPbi3E3yV7vt0+eB84e5Ba7VgTjZZKwh5z1r4CaGZYYDB
x6bXBQNAcJDldwYrWQMt6IrP0QscinvtUC778z6GUQmMoX+Lh5LqeciwBPeaJcpKYwDFJytnJJYm
V4qu6TPdrKlxBbbZ1+5zdXU+sfBAXmMeKBQmntnpHm5mVxA6q/FG9idqmITZ+K8hxFk3iPq2tbZ8
CdM+2FD+gLZAkLVz3DLf+Dc/Z/iw6gzP8VbRFRlnSDwBjc2Onf1KqT9Iwzl8EWco1seWs++c7CLO
QBYkRxVjI+tbGNKdefsDu+Trfrx8pYNdCT6POAlAYJIOvIcznN6Ci77IhTEzYn2IMmctN5ZCzif0
USUTPU5jYWeEObkP4Ma4f0IlBvwKAAQQqcb07RikEq72pI180yOCPGMQV2n5SoHUALpJe7BA3m2R
mQQyvOr+XtMSNpJQPCEmMMLG5o28YKNoB9QCX8z/QDH52xt7BBfbeTAaMjliuWIgm9WAWeJcb7Kx
jf1enDymjObpc1COm8qqdq+kgw4N6XTfo46zKuZHCCqMFDYIHg6tzTBX7EyMrkG7dpG9P65xmLBp
j1iyO5aWeznIei83b2tRcAHQZzIsqlgm1Uzyxt5gVvdILcCqh2qVERza/HzNhUNZhHDcRWnnDmbV
EoZpXBoyBe+GN4eqXow5e+BmLfcjaxx59KE69ZF3cg4jV7y7NaHieSBaGIMWlPsbQ4JsTFUaK7S0
iPX/SUzRLmnfv4rogfGqNjHC8XOqpXOc+xMMqQrDE8XERNQiiBWNBC85LFa78GnfFldN5Z8EoLnP
intry7fTOjdGaK1WhMI98mcpWe6cgAptvgoXRZYtPOwGdgm/ONkZc+5oi3EWQZESDkhf6zwb06HC
K3MeAGTrs0F3nzEeBMXEtZaFwUcT3pnWz765jDnP/iW+uIOkN606cR9wjt6+aIlpQwT1SR9hSR2f
Rav9U3V/4qD2ZCo2ZzMDXYPTyjNYleynM6PwO0EjE/1SGz9Qxsr+SZbsXi/G42Ju0F/p912pmmCB
p47jECpkw8UB//Xud1yIA8HDM8c7BZvALvmt6Hs1XEmYpQtqMSZUV1dNlARCYdzzAnV2hr/FKBMf
CL1YyIwZ8CvRa6ziaSNFQgffBujMzBegptNINdcIyQDAQHNdweHCp7/GDYbDh6qBPQ85WUgo5xUu
Ylxd4gAorFonzsDCxQ0rhMZ+Wj8TK+LwnygeJX0/FOOtgcbhh/cAwsRXrUFILP4AbR+72gLR0zDt
8F+2zCpU024K5QWjIbqFxh/GOYyIhVA2fg0VtQUsIx1jBUqkAYi8pqQQoTG2GPFrVEvJ78CVYAXq
d6yrOYGoGzCbSi/QUzr7MjLGMTo61mHjVLvGr/9qFJmC/UFwEXIShskw1wgDr6irNapLBoDYEhUc
Kf+AWuu1fOo4PA1t+JgRANRz2yO65WVh5odwQ3Tb4EJWoQ8jHIepg7Fwn9PYWYu3eVkC166uwdup
fSEp70L43VoF1YYavKMm/5JNRkfAAfb0asy1zLGJdYC1xSzGX47pFGv7kpQDbKnGjOxaQDTmapj9
4kSDsPQfIRQinJAvMz2wGWuxln8nqiqT+oFf3Ma1EVVbJtgRhys2NwL6w2jBwCcUakJBqYsptdkT
Be+O+Q7CtzNJKsIoijhU4wY0IDZWDXD1BTCFONMTs1jhpsWC4sIvmKNP7DrK/Z6XU1VxU0DOxpHy
bcGAkyksP/yicC4RRzNDpEKYWGMI1i7VBW+Mx1nwRHFQheeOSp236F1gkZo1Bx+T3RnFVsMUy7n4
/CQ4N9AycAC8TsUYCtIJVlnS/Bdg6z5cX/56wZU9i5sFs2/8VW1iS43xXvjYi5KFdYO1QW8qR76x
6q9KLZuweN+2x9qOzG+y/W7JeEaREZ+4rk4oqkg29UOLNLi/kMQpI7tfY4oNEqHORpIJ+2MqCcbL
f5sSC9LKndjropgh0mHcLHwJEKeL+Mk7b+1tLxrUH8K7rEaTjGgVChTonFnAuBf2/BNjONSQxC2H
ISFepgewsKk17wTMAPg0kxxMyODCwRixKHaYQAufGC04KrOvdtwQbEl86KlxDqRUCqyJX56VeMOa
hrGgZi7PCF61gAW0JkKa6+rCBFLImalt3RXKWCEiW2X+CZReg8nz1qkmT3AAEkcnwJdA0Yk559Z2
6S2stQ7kwGA7pQbaRohLODF9p7Z6qKA4AnTfr40VgztEMTdv42OtWVjJE4tkyGBJX7CHGO+uN846
WqTEMlF+6IwaCf9evBfpYmzxSagqqXNx7CNj5u5NYnK1EL+LX+piLoQXG3K/VgMfBCHcnU7wZE19
GczmIgQ3RkVkYiaP6KkYCRcJxi4tzzsPIDWZfMQX+QxOmgjOwlXzO2tFfKuRPO2UVMTTgRzNA7Yy
6Fkwdk59JMPcxixUqywYw4iRGnSgjvlBF6OFBNibcQ0o2PbmDwsSBjSJJzVopx3AAWqvgQnH+zvc
8f2b35Yjg2zyiTnbMArpIntGKoZXHskzcVvAD/4/LLo1uPHxbPZCio1tmVvgcSZbZjDREcg8QlIk
48pCjSOAliCo+sYyOMcoR/bw7oOletX28dU+7gMbJVgkRFsdIpbBFDa5ua249aeksSz4A6+FR5h6
W9O0R4FGkPEXpKGaMmDsX+2v0L4ZosVgpI4PwJ3hzGd5gLv70+5HlonIyVL0FJY7SVn8uZkinSSk
DQkhGn3mhmaKIop/s6BUcqYdgbWllHTw971WD/o2r2nNcIyixO9CMSa8WNiLMECR0Z7bn783wXlY
AJDjoKe07T80eDBcXZHZmzinktVO4JzhDLVwdZs3ZoNU7j0DBvHxQGGY0ORaitzswAZujT8gCp/X
zIdm0jEUwkKa88RLyexgF2xOzDDYpeT4bcv5z3jFfVzhmqlB5SaZf2G4omzSEjJ8vUFBRCjVjecY
GeCe7K1WxHEnDlmCb28L5sCMhmPPg4fX304yds6VCtuT7MwXGs2hdgjDUDatvvXnC2Mijf+apncO
dydP0tJIIUSK9vj1shM1Zgm+w1MlaclGd07cpaeG9NioOMrwATZGns4YpzAUN1ufu0uZHVW9iCGU
iYupP6tpLACL0BoQzsCIi237IwuEay6h4MfoVYTalYczOnU3nawxl7BTz6Sr7xMNzjAHF2DzvL6b
SuGkpNnxQJ8ek4IGSgngVHx29yb8/GpaI7e4gtE26XjiQIEC8I2K6wLBgAEO+XG9JvXYsByHR451
MQeCvfGZm5ECZYaUjx4lufVaDe3bNh7N7eWSBN4tMk+iesmcO/QsOuDEP/UMEYXMmXrtabHJ0vF4
docGmgQX383HRekLYwd+Btr1Ev+4jwpPtPJpVbijICVhm818+6utwgxXKOihJ8drEdEp4Mv/5Lgv
l1N3TA0C1Sk9UVcmyUGCoIz0GagMC+xQMvHGpxyhyVspwBjjhNDjBxDm24CZQGfLDYeCcP5BrGUf
JpTNp/tC2jEt5Xpen1i1ZMXvmf4aT9HDdkduhVfMeGSChoiIGcBoauPe34WiAIPMeQBwp7kPfWbX
bBfqhXSEeQINsXkWWvxvjwj6fug5n7d9Eh6rzBGMn+1AHufxQCHoToG3QHc51lGqcr0k0JX4NILC
XG5VbfqJ/hpz9bWyj56d07GknVIjmQQHn2munhh+JnGas0Z1TzRbSsmvR46YwdiKrcX7+C6w0dhE
pyuXjzgs4CTzkVPIkUyncjI4/ZRR/0Qx0hO+j0JCkPiS7SPnDNk2TzZEwkGxIJiaMNS4Sk8/W5k+
RLoc1Ut6jVU9t0rvhVDwnY33fa8A/rrsCKQ3F4s0RSnQuAvm0BTrAoCEaTXrGawX/+chO3bAwtNr
rTtP/Nt+2oI+lNfCHcQ2QyZqrElQp/3PIp0yIINx4oUgSQaVFkJikTMvsjmJt9T87L76cHhwtIGP
et4p91JxrpmRaq/1iHgiBxCLMFiS54CHjMWQr/sE0e2fLtaNHLaxcRjrfrj580XVY7AgUudm8oY4
CJdaxO3N5ZlVmCAhiT45LQ2RnyLjpjMFUe2bKUXpAFAxSrApQVG9ugE6e1bFdIEnpf1dkP+tIdLo
IhERVwwuNpw7wCVx2A58h5XeTNHaonRO30f4uA7yXepjmHgRKl5QQphlfkigI8Jm3xD3o3MyHFH+
gP6IWcSfc2KFQVvm+uTqPHAFQk99Y/DKBVAYOuGo7DgeFkUac1W2oAgUxQfNAddVFh4Cd8chLCGB
tCQYK7cwyW3lQPazC/r8PaYiORQ/nsZJDlwvnN9TSj+OjwbB3FiX94H5ZtotFGFEAv31LzqXKAHC
eMF4Hh8Gl3No2zExoG/d+xd0erYHcUeMgObyF02+XENCrbMl/SFXAAOXDe9ZXEBwJf5Pe+VGBVlY
rtGPO+wVMjIIQSfpWjGSBEBqiEm6fY3fsHqZsfaf2uHE777QuXeb2DZR2jvJi/KBUOyUbBqLCq2Y
o1HmEhBK3cDu3vp+Vi9xnJ4P2VEXoWQ+UUqWkAVAjXjzOjWVhwEc4llmY8z8xHTYht0On82rlh+y
1b5In0k14RGxig5Zk8CDuOksbETeast/dvwBL5WzsWGpJf5qVUQUuyybJGHLcuQmtwVm20mKUSEy
fQq6pb0cASElxQrEnKuRyon4P8qrEy+cFKPYQahCxt1qjFfu7jNlVAV56zKkKxV3KeXtDOM/KEfz
1hr9xAE71L5rPCI4HUg7dFXBE8WDALWhECvyiO8a5Ql+d6QjTb3T3XYyrArCocW4zBIr8HSCw4YW
5iDlFotGwIgOPSGnDhMRTd7LPE0KHX12gagCCSu2KYm25NI6Oeddyv7dCKuBtc6DYjTncW+9CNr2
EetcdbKIZH8RcXRSzLCgsd0dIghxz975z9Vmx02wF6ct+cceagWduxeXiIQUJYrAKddYbr/37BiT
Hnb700lwxoXGuHFE5FiGQzg3OdtWA57DahCKcPOC8zin0fzzqEgKA0O9lCUOLxAafxfjMC9FMqZ7
Pc4G0oVWsFg5G1UzQ3tGrcMpJi0dxziw/9EhsH4HeP5euGcyY/Xa8mpHkHcGlmorR8lgKh+ZdmwP
hsxdrXgZ3B1tVtqzF/gapcKXeQ395nUBpdGcvH2C3DBElfR9nt38CRpAFgrhZvubf3zvZgwY4n/K
8Tu9q0klTr2uR0GhH5/L4zEOtJK9z4YnnFWbuRXfdGMchxFMSZNgc2MB8MdydC4LB+2oSQr3MjCj
zzxaSxax6LAZkYH76mxEbrHYx785CO6UJsiMbS49196bGhY3kRYE9EQ6NxlNB+9y7NAxudqz1O7L
1mP6Y7jH3hZPjYjDfsAcYwuKUM23axOQaMZY2aIohsc7YWFLFI2nJ2+aowmLa00315DmbNe+Lnr6
fySd15biWBZEv4i1cMK8ynsLci8snADhEUoQX9/7Vk/P1FR1ZZIgXR0TJ07Efk/Tuwit+Gzjc6wR
BoiZ6JMjCTFIUHvgPgrBDGL/XB/tx/RnLNZv8Ug+HXi3sUteonZ4n42OYrGVh/FOKB6wKY9HNooJ
NI6rDUdBQ7vuiCwwmXj9QzBODv4W5W3x9Ck0c0i6ET8HSBdD0QTZLXkFIkyUYuecYHDDpRhbuj4q
PP1ky82hDAALXJoVwxtqPXmX8qSz/fbRypVdnmP97IgClkhGINU9ADHdc9Lomf0SwaOZEuNEq8a9
oocll2k2vY5J7Mu9jxbUtVziHYZoE+G65eV7tHuELh8eCTOWayi8G3/FDj0QsdXppeK98zB7UAzl
XKJyQI7hd6aR/Tg7CgkPfNfzmriEfOE4Q5RunZppNGtg7iyZiKDg21R9poRe5IcrQA5hLO67GI9D
Vy6GAFlIcFCZfJT8UyHcMKN9PVAtZcRI36f0fRFqYUuqYsFnTcFEbh6TNTm4JoiD6pUltVuaqmYF
VtwsSMFMj5EIXDwYlIxEUSiEKqgIVLZsmfOJN8ofVErgGu96fM/RHHmaO2EJj6XyJPc14SP0Db45
NCXqKv7pDAeOGggCBYg9pE5Y5WsGYlyFZLluXZs8IX4C96QTqGEE2gvWDEV7B6WOE8ZsDIzpiy9D
khkfnmT3aE7gcYMtJRXEWUSDqOYnrhRDn0SLuJYY8dC2cyLh78F1lJPxkDqYcakE/wPmhIN6hsK9
WK4cPgLiJnQiLw5LRGSjJoPI79DEUPwX2TOHlnUFV8P8QbtqwV12gD7UqCLycSSxlPm2nEqWyzxT
rcR99/KUp0mNpm7EQUmouCMzoa38xq7h07dMMCelChNqPfWyMum0nd2soVJQFWR6C55aOkdRZ+ZI
plKBOYp5J1KKt8mSFO225oHTegyAUvNfPwjl2aHWUmxG8yiATJcZKwL1nGa+GPtV1GbRblCwkl5V
77Fc7dhC4+CK0rTeV/Q4RC3Ff1r0MBnJb+131lKpOp5MolXFKJHzSvmvShaZR3zeVmYZY4anu0Vm
YYUtSgYYaSoNlCdV4ci6Wkgsi2Udvs6grJF5NwWhDrKdwBRvWGwSD1rThC/62/8qX+MwiASuzRdH
TBMUHO8vKeQK2z8EjXnB6cd++AQSLgF7nxWoSIukZ5NFSU0yQG0XMz9NqOrwPDdyKZ71u7wpa6un
ftiuq6NB0pL6EbmQ2w3FKs5QialkfsHB44IeEeqhsBsquXdKU++4IDhQnGJdz11CnGpAHScRD75L
0O01dT/rDva0wv1FhrzjPlLtuZULgpDP2RYZTefD/Hu3QjMGEoZGN5vQHiQJaXjbMzRa/OR91pA2
wHNDnPSIcV1/80kQAZ51+oMpECQQHHWGSm0eapVs0jvIcXhyYUIo6E6rVSLmVPzCj/SxngTh4ccu
be22pgLna+gOoROFaBpS4XAfcc7DrAz5FCETDF8OSl2Y/gpaBtqTQGglaZBqxjOrGOu07HQessrX
sWrJgS95LBkEqm824F3WlcHDhJ14woms7jRJHWCkQvlOM/2l1mT2ZUIDixw20XcH/p8WJ5/yOg+0
0KDwXVwJ5tIfrbAGhZA9JfWsmz64GsvhnMCPio6a8ncT9Qv6KUnnRJAonfwPAttXR2zJSXF2iuaL
fzfVdjwg7pOS51Oijj6kHUZplrpcPkFseBHDxvz+rkIRWYPw/aixkDeRlxMR4sVyqKjJ5PbBfofQ
Z8TmCsUpIkTADceQjI3ZCVsY7OEgYyNEoFAn49q0zo6SV9pNFyOIoPWFcSSOhXJb5c+qN3DHQvNI
SthchhGrHAUvnuoLudlw1u7EVBs8eECfjl6Mdn7YKyQfeCfYn/VCytdUSuie73XWwsPQe1+f4N4L
XtaMkdmHDHVxc7gR5HXwrIdMj66gjBNJ9HwnMYUl3KA5f4TobrKRENWG6eBPxfbDgb+ci8ceh6F/
6J5Jq4oxaSLOID3cylk+GkR4xGkxP1kn20PACQPwE7s92CRgReWIq3bU/thVl1tqmQ76SDVVdwcg
4I4/IbSFhixx99xXqSwv+9e+4aCQi9iGsmkVq4hyjoaXG09iRlfKqDCaoI6HPAmHCkYn8M8pSeiZ
xe35bBIqfP/Y0BEL91RemaA9gxx9jG0/MachzMavYZvO1RH9opgFiJqZZMvkXZb+qRkRQ7li6BRx
h1SOUfmEowXApi5xEi4UkUKrVax+KSVbpZllo6NPOP4xdH5A8KUPs0Wmj/h4zLurHuqQlXQH/KzR
DYURBFo6ZReHDwOoFzVUpHDZI5PB0R6QrAeR6OsycszPpg7kvvW8g1l6EsHdnsolXGoKEBpAgRin
5A6QOU8FdJUWAPKjIAeZv/PMsJmg6SgwmQTazhns/ubyD/lFhWfiLxfcjMeWj+95PXnj5WqjOZ3R
Lx0WhKGARv8ABvSBO15I2LaN9EC/qd/stXku2UjHPZK50seWRtqYze1oBB15bnyQnq6rkUfjhcEu
1Ago7mKSL7qH5GP5rzVwlftDFhNONVSSart62aPyzsARy9UcT4XFpKFCoxChaklwzPnB8PUgtYwB
OB/xDBBevZgMu1li+9rvC7GD8hwZtsPWVm54qubrp/7eA5/lfFIXmu6AOTLFeHOAfjZQlOWyQkKK
gYPi+7itEPh46EVEpAo1eDFCtf9kgLUepbXDMgpIKTzwHH/JMmgo/g8a14EOvwd8y8Y9lyxypJAH
+4DEMnVqLYoASs7ki3otK2y/8jPUADNAjn8QnuTiSxK4pMjnwpsJ97QVR9XCOsBeAF/HDBiodOiZ
ROQnMSru+0JBTHZ9KcsW/hewfmuCCXM2QJWE7BaMTUv9owzBAE8Q2KM/7/tjnUbLfkZmEJ+1M/lO
QAdOenRT0bLz2rSASfXYI5iGThnVDCtcgAbUPOarhDSorKdPAl73ddZrFnyQxy0KFgy5kvCjaD3d
gqWuh3IpWQGRsZP011JFDj8sst5DYcApsteXnEWb2Squ0RY0H+OL7mIvKBuMnXuyvH8LPSyQnyHU
H9a3xWOrKNwFOQTc568SsC9+io2uaxjBcSEipBdvrH+g/zDqJv7UpXjkqTtMp0dgb2zB+uTkQzXT
e+wXUCB/Id5FT7JF85LzgZVG1JwKt4Pr6EhUZBQAOPNednN5WFH7eHctjY5U1c64FDkGAAC0vNbA
zqkblbX/S9e2KMd9Epdx7DSa8L7uK/ylyjN9N6kCPMYhlP68DjvoyKg5KadnjkAti8WsQ/RBLvDZ
SUSVO/accmWIR1WIN+AuCQfo6lB3AQgiIgqPkDrI2FHgS7ROKJbxUzbkELDXlv6FZU6WbiiRxfAA
pGFgzSKvpGMYMhuT8xccCFYAEGORtPKPIYY6h5I/4ecNRd554gsk8WBfXFG63FEpZPOLFDxRUbti
M2fLsMst/NpkA28m91Hv32bFKvCfSOmIBT7mfEsK0gmT3eRA8DWnPAQqoXcoY8XH9rHFgZ/aaJ/w
UYS0YD6VvTSlczeBNvjDKM+53pzi5a6q+CZ2QNCQsrjhEegFMLPr5XNTrDUULWR/XnLxkr9zjhsE
cvOqU66YXF1vYngeizjsMCsvF26ulygoXK8oOBI2DM10upgxjjIj4c4iKzybKJhATTzp7Q5+G4Ru
seAjZjHJG1hoXdytAkwGrtiMOdKb16KXStNyqnul6C0dM3l7yYDxOzpKd7peDbMbxpYKQQQ8ieoo
Svt+RDUPQmfQEHy9JefIMSVE8R7uVE4PFXcHTOyfTh7699BXXc1GbbFyHpKy49kXWMcsS1g6t1Hj
5x1Eu/QtZi98jEk8WCLm0qron0IP+wmvHeSsFAQpUZcjavKos+AO1igyMvXrOWMgt0eHAUTRG0Th
BXEJ/2F+4DNQcm/f9hb8lHnfmrkUSPKVGvp+VXxGXF+KGlop1KaMSP2hsET/e8d57CrjuQ4WeVf5
KvAnauKPY5ovpEjPC6I3CZlhBU0sU1SaD+sXaaQGm/6xqo1I3AWhQrcyjX3P/0LmgwlsYuPkFpK9
HmN8NtkWot6lwEWOFHVgYiC3H6qL8Nbg7VS7wwboprbYdEBlbjuXp0O5RGzwwYn4cBlnOEMAXlN0
mWzsKWt03plPtECJoM3+WPdHGGkiRi0o8S/FZ3itMROJrbMddD85kC2wkttErye6v77dNSIkosui
IlR8xLJ9aLBwffIGpU8xxpasyCRFJfTthiP0ACAKwgNQmVJtjsrzLAcQsIOv6gmBywhEurb5EGQL
50DRQ9x6asIxm/MxU+jO2MpY/9YUjqKMpeG1h7xfjRjDDiB4pVATZeNbPOJfqAiPNasf14Vv03Ep
GBESh69/AEGiV98BInQsWPOMpz0nJciC4VFUvdLsoxdg9zbuIXYHx9Bq8oaeWgxuWEqehlfHc6g0
9LMZ0JmCQbROROPD5JDO2EgvM+MwQPjlpT4hEwHj5ec1kZTuUuV9HmkvKMwxPHR5mECGGVq4ylI8
j2LSQa7iu0igFLxropUIRtQo9lJj2ZekwZXklLMlydTTGgQEdHoAirMBtGbmQ5cFzOx/UWuKTvFU
9P/As2g2IE+3nuflpvNP8pGlPyUoV5il43nBNwOqIl0zze8IBjkPwW2sQdFhCu8AdCnU4Pyd2P5B
lNw28UpR2FfmWcOgbHDVjgFrnbs9osr740oJh9b2od36NKrwqoPTCVKVwJk5pEzjOflDx1aakLWi
o/a8sl2sg71r2fuocAB7aPDI7Bh1KgIZLlSCEJIDCfVKC35wQwuU0Wioa+X9FJoCD8bI5/f0cdsa
8Q1o5cF1b/TSWLbmGwvQLA4fJt/O8T6EJNlh4LprOEaWX8guGpDyLXkDgP/Iqxiwy4Dpmrz9hwtu
Sb80orxlOjfwEuXHCMx565S6aLc4cBa4H/51AVVAWd6IA8trq1HH//hfokbcsb5SjlNvQH3qgSQx
2aHIlBWF4S/iPOJRiXZ1rY00Zp0uZkYZFJdiCWN0/QFwE10C7auqacBSCp9UFoqYvrb8JJwLEBg6
T12wT+8u/kCGJVuNLFvswbiMm4BB/6iVrIUlBuB/qcuLjEoDXZVhbhnhGCFFCGZ9OZQ0SoVR5PoI
NHbqugPOdGWA6dgKmr6iWzFw5fZnGJNEUPndI/SirUYnzEiWgGDElgXP2mxky/oBbxKgUBNm+RLx
3488JMGI1m6c0UwxRlzTedpi4kG+99hj+x/zgj1O9+zQ9IKqioneN11jXK4pQC+XKFmBTeJioj6s
4MtQH1NTyoQnc/Y3gCHWXLr9pGGV7290AuicxOT+kFHpHYGAkre/5r6JjgcVH2SY3PLpPwX2T/2f
CFYemiBD9WUhs0Nn6eQRc+VE5d1w60A0Pf0Ui6+BjCdKJuSq+XrAecofVeUU8FzzpGOywxwM9wTi
qpgLacw6bAL+a8k94j1p2lVILBMipwtsOjUE95hQYFzpuuMENV0gGUwci6U/Agm5EUNh4wAjmeZS
lHqCFmcYbpZR/cMheHu1A+mOeC8ep+Kjgst+Ak6tm+G1zbiC+t0W2e2ZmRUaQE9CDXmG0T51PQNv
e52AgjVOVVFKakafN8FbU0xavigdkpMpkkATOZGc9TsfkwmlUL8tGaWw/CKcU/UJ+6Mcd3g3yvym
EBaA1KbBWx1y5kmcXNx80Mq0T73kX7wTAY8CMKYgQqd9ObXom5/4Q5hHwImBEcJgugDwK2RqeJqv
l456LIK6IHgKLZPshqFs0QLs0XEN2RedyfZ6yazT3DVT+PjsmBRkWBsOBnvM5DyT2cHZIlm+eTUQ
/x8rjf54WxC8KYUFkpRwjBurNm4sKS/EXiK5a4kByO8p2z4tE+1/hzKsxe5B8QWAeoAvgcHqfuFC
R8i4OL69/Mwg+CymQCCEnqEV06/woEpawSVOzAqETUm7mJRgawXZpGhyl9CdnaiGhrqmvTUSAJrF
T5phtnMjl4dfSHovlXOeXOwK8DlXewQOSEMMyUAX6FJJeP7FX6vm0Kfvuhg70o2DVg/FLvuDugbV
iXqvp6fUNIh3ieF5y3ZQsOQC0bmdIFbxXnxafApRPeHZ8A2kdvdKRtJfczAQl0uJUzZDG26ZqARN
5iRF1ughIUn7A2hlaoi+53omtAupQRLIOITCWvYPjMHU6EQZO4d8iv4pkizVWD+7BBPdOhJMjKkY
lWTui1EwO1TUQApHsjgs3EGUgciboCoTHxoAMc8w3ld5nw0TnEgeCjp0PlgFAGcfDnchOpmzTFmL
wzLQHStNymkiC/HvKxNvkGGHW83LMSIgXns4q1908ht2C1p6pMQfMrJTbNhwotSoVCATioVB0s85
6pPEAGsT3+z0y8ucvAv8q7l93ojG33Ae1qI2MTXlJ0xnsZox3ikPlsTlcgSXj9Vu0HamEBF3zXTy
JwyM4M4DS5IF+9tF1IFz3jHFiIl331meR7TiSOL1jbeLtZg1pm+jGPwT4p/F2hwsOwvGtk1KzolE
U4qCYdSw3Hd3eNejxVUnDRUgBj944409QZcCH8/tL8SNmPkzIh2eQw1BEgouegCOC/9A7LsLHIch
yRqg77f95sfFvZoYvS0zvzETOtw+KHq0F0s7B672gdkc6nPzHcM2XDaGpl2QjFgJejHzRiGd1lgI
MmGmibFFa7MuEklUyyqxrQcbNZRKIbdaI+PAoJp+dG5FCfoOyg2WCs+03QneDyDQ0asNDudyvveL
VSsjn344qihD9xThp/OqhAi3T3fDU3yTo3+gBC+QSZFBBixLTx8rVhBbHOrsSLnBoeW+UGmNoqyg
VUsUcHruOtxcunnyDkOhi8p0Gy6K2efpult+7fiNJdmurEGGA3iIf+TVk/Im4o4DwQmBLq9QiHEB
bE2Ed9d9ge/wg6ABkObQ88oRiWfxh/+II5amvwACz5TgJGQUzglxhhTN6u4bubP2whKVxbFCNxZ8
myffmS4ieMP0CLpPqSeu9Cyh6lN42LgqgcZzJpgR5i6pkajXjmnGgQWv5KDeUM7Y/ikGqV8XWTkO
BaXHZZxHyYjePUWMAE4mDk7cJOeW6IhqqTwU+CiaIazZjQjsPPaJUlwtmTNIRgf6xvOR48/4PuRK
Qu9GMSxHLykQtSqFKAsQsHh8SnPyCsSIGet2Gr8RYKdgCInSS5wUOl9ld4IYqoDPgMR987SxU9aR
LFgZOq3Uwi6AZWy+ElabvwoQ+NAkHj/3RFHS02KSoeuuLiInuWN1bHXelqE6o9WrJcTCNQwDC7on
jRVPBsgh8tfxVnyty/SS0N8LyQ52p0OIibjBUOfVgSM0jUCzKRIHpYEfgjvBog6dK5nhY3FduBqq
yca/VEtax7OPEQt7dzYBfge3E1oXC6nzpYs6DjBDNORxuZlMPxITI+VssoCN/5K3Ij0w/wv5pWV5
74knsMoFEY21X2TUmXeeI/GaJtlSUwjXJC+Qrn+vOfoX8SihjVWJqSI5rkoYCl8t0iMjS0qLBj8b
xOXA9JWlhsB2xsn3Sat7CsentzDi7wEaS1bwpUta3gpQghSaaDZ8CXFj3j4RvxtzxMCaKcNgrnI/
HSgRRDIxL4Mx0GiiHYchZ0WCd5t717VHlk9BgIfGGbrgUSfSbzyP2uxUgQAKwBggFTBwZuibAcfx
KvFI6aWUl9x+Nljl8hDnsILHlA4Es5bgZl8KdEX4TnZXotlV6zBJhyIjWj/NSY7lQaVAQwHVUT0x
aNav2kGugy/bD5oV3AQH8++osn1InKP56m+qi8FHABTP51gOKUyPgZ6YnjRCJGc3sASOgvjDghIj
DgKdZOHB2AYp3pFieWTM3difxT1nFvWVdh1MlAXruazM4VXRISftoaw2yiV9cUt03rSY4rIYModn
5X3dJp0orIcfooUeDLWgfMFyIvoCTqVP5qH0vypy9fpJW4zhf8LHuG56rnMjWrOchWwC6/Q6EZEK
dNH4TZrj8UsGw7QK90fyJ7eSTOPkP70MnsomYEgqyfeq0cYljySKl0fZIfe9rA4DKNS1a+sHGUZg
Xj991YkrK5+nFLGTkuB0ASmtLUCn5knJ64ibPcVzAEOAjj9TOl+oVOQ3zEFzjtaIeP3e2+hfjQ8J
LQKaJ6XxeYIgWAxMKxBY0Mz4n6sIyKh6mwMrOu6BZTRxb7pKwpuSzmhVonvwNL/3Rc9sOlWCATjV
a0l59iBSwzN8zAmb4As3Pd3dEGrqQ7lvvmxnpaS1IfuTQwlN0hXbpjWj1ClynmOQHVA2VglYbFMg
DIqaYTcR6wGHiX3pciCFUzZHYxS+PnANFxtNFHBD+3o1EEuCQNrykhiDtbClRvIBeWoFX7QWJZov
kDn/fB5aOlr8LoivNiwCffC2gqzGSJMKFAU9RuWKxI5nX3mKIsLJ4e8GX/qz7qAEkgvgwdGZ05pP
jD9VJAY0HLCckhsm4TI3caC3jSwxyVg9lC+yEtuaZU38Thi86YIR1L70jv+yroawU89MmVpI8rm6
IsgrH/wcKdEpl3glSgj1x4DMYq3o+sPdSoADD7qdD4Jz8uyklOX4yv7RKtV72dkBAP1Csa56B8Yf
TaesTgxPWJx7zzQ2WJhIgzb94XN5YM7OfLIzjsx1OoUmqEO/YErJ71zXNAA6LdZV+aOxx7OUugwQ
AgCVIushyPntmMXQ1EEpk4rHf0AH1ifLlI0vAfIiBoJgCqIKvM2xccn5WXeNz3OIr5ya9ZVN9LR/
M64XG4sKXoY+j20XZgHhzpn/0Vr+ow4Il57oFIhh0U48HwDOQsuEuEG9fFIjspL9sb4+oj1mNVsp
FRv6LALRiB7Z+mR1Mkonc+0yik/VIf6k7zDobYQXz6onB4tvrS/q5Msuu3Ji44vf/2APKk9lMXWg
dykB+7sVdAhng17BCdGJn3x5K5vNrNFfyGnIfADlMmaTDTsdqiowUO+NHj8iVyX1IpN0qZghnEAY
hipL8M5wMGUGmfZ5ptNZKaIiBqXzoDvy+J58xhssRsvqnwiYxF3qzOg35mmXIdw6aJOmXt5Wr4PR
Z2UVDH/dGMSw0jvEhCIWynhHN6u8CXgfFzP22LXptk/nJh4uOGg9nj6q9RBTmBFUO3RnwV+n0JsG
Gh07DE6aa23p90S7IPpKRgY5lFFeS7wfzm8rySOMBDiZV9Q4lM9Yz8dRfhnynjuJ8fcE5zUBUCHw
fXMJbrftHbaJMPyBYkcnDFoO9gKjN7oTlB9qPs3rxQS3+kNCgOYFLu4Q0ylEqygJ2QT/MCOV2dXu
WfeZ4PKP1Z5LgXI3SV9cIGwosB5tjsHVeSM7txhtrz0hsytt+x+VwfA0AEObTKnFL/mbs/mHiBMr
IVXV39wPLlQJsQ7A/APfpwR04lhWNgPbXvj4aGKnAP+exjytlN0du3dMseQdLzLTGGT+gt5oCwmP
RLI8vZzr2XtQWK8emw/yDpKNgOYNSU1GF1KPxAxHh+8eBTMNAg1crVGuBx9fcl/EYJtDJTfLRTzD
alriuiqcS8hhNg7Id6X7AuvdCunOorLZR9Wf3gT8CoCcAVY0a3WWzip+giD4gE+Ut+jEKijdnPzq
a8sXd9v8oebtvL07YXTbz5hvf8wWXVWMcWzhWC1KEpQUR8WHc6KzOCFLhGA5461ZVOZXFR3+Vkw5
ZpvXBBSYztb7KkXhT6CGCYGYpBKkAMCwZK0hw5Jr1K42tjWQ5YB8ia+IVccXls2Y7gjsRhAsBO08
3XVYWEoynIC3fodJcCm5F+RxUTue1JtX0QnaCLb4opecq5Szp80OVjKz7doBSsgE3irmMkik8+LT
go1f7lX09R7edIdTtT1fIi/jsD/FUKY2UN5h8R/1CmbT/9R4kIhmF9GhfkVtucePYOlfPyVDH2rJ
5hvioLg8ZeNygJDSze3HTEc6mFN8CGRP4IcfPb4rnIZzt2P8P43wMPB6plAhm1s1vofstNozscs5
Cs/6ObwzJuxbB+/n/7FL9dk02Ug/e2y1sbeBGuHNOkdH6wgu5QmH4Ism4QRxow2nuXEw4MSz7aTy
5u23PolXPg4YyWs7CKbBM52Yj3TM1UG+l+7ZffhoxBkv0fvW63nZ81coLf38aSmU06a7U/DzALLQ
iJwivjbzJ9F0d98gcRCukmNcl4Ow2yD8yOj6DfTnjv2je0ER6uPS1KyCkXcxX97Q7KHZ39JE4ViD
juBmitrnZzNkUMD7r5cH/+RIGSO7by4R8BKe5kM1aeRvQQqQHvJ0d85u+cz+FtfsaP2yHp8CC2F3
FHzsc9xfzwMElIkA6xtUa+A6XkgoQl9QA5gwE2Y9upwajz2RtR9j3cPsNWigP6aD8OGhjWpB+a7T
y7pTJywfYUb82A9BIw+LBy7LMMRn5js+7+r4hb/PCT89NBFQcW2RT/VmSVfgjPXlc0Un/IoRKrF+
WHF+QvQyXGRAlqdwZCPeCSrOeDaq2TobuSi2saiODCwctPFmor1drqiNw7GNeChrSG6DoN96Chc9
wXS9lWf4zDxojH52lzcLfKgtzI/JQdkYP8EheylTjskgQlbL87/mmVGo88W3u7UwusTF5sGFZzGM
5a1T+KZY+2HXKn+3k2gUsNfq3bEyPyELfUYm7Y6OTevc9Qk8aTEsb51h9tZv9Oc3/6nP3aENptK3
j4ujdgonuVSxQI4HczYoyErOFQT2u2dsvhmxh7fnOiFq2OY9b6z+shubQsuGGfg77uBXw4pBqMc9
Ob/N1L9xaWBgpEPnxYhjypyW2gcrgnnQxGMNOXxjnL09tJieLNh3pHBcmSbJAwypXQydYzkKYc8h
5OR9PCqt+ED6+lj3YLR8IcA6WyI5HT01dGytD5YWV7zWMaRmgeltI1yH/zSCyM4FF3ApYTWV+p5/
NQ06fHlqAyrFFzZFtaouu8uumSDIQiFcF/fol9UusszV5yLsHiWsErdU+RhpsxIJgDjiEK5f5dv4
DLl2X62fDzGtwYsWWby4I1ISlqe4tcOIeG+rSTDJsa5lJzYk5Iq6iE6P4MeasHXNCArsfJPdns44
eLBFsntRzKE5fpCPR2XOlQQT2V4XR7tzHs7Y+jMYz6AF4b64sRNWiOCYgDoUB26jp04XiNlvu+hX
DHryaEdVe1x+l9fFE1L2Rx6wILh/pa/l1BiJUcsv/sVn5IKc5+a0PQWiFoRp3IswRrEBqjvnFvGO
id+7iX7e8Iyfg37cJuN8nH/XK7+O/xAsqdet99s8UnQRy5H1AVZkHouKG96TiMCerDE2ITiXWh/v
4L3QO+g7H1Q+V6ZQ73twMv68djE5qqh5ZPeM/N5lCHCjcou352qNQMk47lmfDEsQnYkbWjw3C/NN
lDC+RWvTjSHL4Ig1z9qZWnjAW50zzmoWISY+z6F+LGdxF/2FX3eAHHGPr/lnC4sPMOvZVMAD67Ho
rzvvFiLiDTmp5WS9jc48+TMFmS2HLT4WnIdCrEiyhOx447DfnD2z2/YbQj+zOgHWsZ738vDF8D8M
10RRMoyR5+GRdNketm/lF03d7/7IGGHOU3QIuLYcjavzC7/g673gvZUWq+UwfgZsO7BPgpo0/Hpr
ZBOgCy4B+9gok0qoCuDNEc0DpLghYA+pEPokjM/isoR51Y/ZAfbOVrepWVzfgRvX1kCIv0ghdzB7
5S3xYJyhlrAkmp+DUYETtgEO9E2/SybNxpOouieAUr1MvN9WSnCxoOafRdc11WbPocSSyJ24FMcD
b7A8oWnLfFWfnVDM5Uye9IdTx5BilqNg7hBibPTO/IfbTHi5dzEsDynt2A/Vk+0n4rmb+Cgx7nvm
LyekAJCxvYu6aNC6JGhMe/oqq88jVs093o+o7lJsZlnb7rlYScHZTXqLvyXRNLh5XXLXWwwW+hT1
l3C0kfRZKRFKZ04D0ZlZOrv/o+10e1+T2R8sCd3FbtBtKQRt2TpD+WNkPcIvemorp2GOw4K01aL3
cA3H7hF9CsxxnhasQ58lFUCeDQ6rhmReo47xKuxik1WWCbBLh8AK6oJmGx2Ilk00Iw9Am/ZmG04z
TemyFQ59ZHRGRycqB/HIYgVl12xlnEBn5uFzM/bbDXsqbTaOOUbnBN9IaDD20ZvZkiPI5JKK6juS
p+wjIs7xQfJ4aPAP/HNIZ6YUjn1WjElSQxYWeP15OE/mAbCt3Y8oWHuL6e6S93b9+JxJI4Lh3G3N
N4sZ7AN4nd0zHwu2UbwBcjPToovhasbT4gk3BC2D9SWiroL1RLP4DWcoUKn99RBlhJdMK0iRPWd8
d1VfrDLSvJGsjyq/tlVb/QJoEB1eFGoPFIO/mciUJG3+Ia6ebQlhBcIoQNVgjS3S3xqxcJhLFPqL
b/ALrmGdTpffmPB1ZPlke1z3vLkjOY9sVtTJbVNn7+SJ9P9nPyuOG3DMbov9EjSAXwoxf1RNOUJM
+mdQAhcMWM/qGaNJrHBZt/16PGzYkOBULJ7PJvjQP3DRm+Bc4KTLl5/yrwcbZvnI3lXH9ionTn04
52iQDaI/vw0RxsU9GWPlkL/16dCSV7rSBuG8GPp/8HEQ8R3Ho/yPB/HgH/ybd4n6m6GDjbw3D6Ut
siDruXlZCJsQVjrjp36FR/XZPIO/dFAdyRhLIQGznKlSdkkk7ZS/lpMNOlEhzPzbckA6vCVT844k
NHI00RurYNzf8je/PzJq2PMLxh9Js2mCzuVqrPjJM3+OHtUhoCOx3y5f0SNT18LyGp2HYXZczpxL
PNkiAXemofLAkus1jyHOP+IVLrGUwkEyJ/kESccU7wpkh4M2S1aBpHHRm4WUcnpQOIIwjB42uNKS
GeU97REZ/Z/7yWabU46ScDiu3osxTEC3wwUEym5Ch7LEud6eZXfnsjj4P1qqvJ2pI/0gHtfe4kV2
5i1PEOsl88/dsXdIfh6CCm0y2fAVWJPI8/iRNUFdXkqGZJdIWkiLSdRffsbyGVWu0faEAtB8+4w7
71ldqx/9KzLLiPnjb0bbgJ5beIvvRe1I+08y52QQ96HgxH/luUA5aXeMV9tVjiB3s7gXp/wZorMV
jexJcA/n4ZGOchQekrFfszj5CfCn3qGftT+t27ih4E1OoAjxIKHPtZudtDxv3/vfEurKBTYLK8zJ
X7nKkOvj8TslfQSOZpxjkh8X0vzYc1CjNukWb1BnhOXei4//MZ/Be9nar8WtmG/wt0gbT4R5zgGP
vuhxWDcr20ziI79yQbSdaUSgWcxtebIJCbb8oZCo97f8spNyiLx5mx6jI0EqqCnd7zS3CfBMG/0o
lKNrXBd1eI46r/VP6SHubS9eE7AIZDVo0D2jfnVNL/kVXKy1/4Jb2Msny2/QxXNAXgT03zHMAcSx
LODhYXqPX8Ur7JbPuI8K39zqx/WuLv5QZt02a8iCt6J7ybf8CY0Oy5Rqxlgi/WHbKmhaWHX0xYF6
7drodJCJ9jOYOVjHX2UYxT+S3ZShln9OxnGzPlNB2Vz5N5/wb/t5KOD6q6s5858MX8wa4JvuudlI
wGbxe9FED2Fk/ZKP9rd80wy/y1t5aGlIWxEbhJom0d5eebV1LC7WzMEsnii+OWPZ1De4Yff4HkDP
fGrTu0yE3nyXT3olkuxuCE2d4o+Cqp+9SzofqTgnQ/cGrxIlev+MZXrEjRkVXYJsStjYqy2S0GZf
n9s9olI8tn/7XjjGmhYszjpsJXa/b3s+83U9q2bViJ2N1sTbBR0p571HsrKAwiuqieVv3bOZTBHP
idAHfkKTNdVjcV+vnHbBSj4M08eSGb8/RncRXlyEQfoO5Sn2QIjEU7e1/tJLCRLzynFf857ZILnt
X1GX/bxrdcqGIMuQoilFktlmgg2KKB0NVOoJ5paUjxBuIFi0CzKK1cBV5zXPa+adLxYYbyVtWdou
eM56C4SY/SNpEyw3GjqUbXmLqts467J3LpnTYJr/ucxg33P5tQURonzwZvrcmvBbV2Tju0mdUIeH
l/IO3iHBZQyBu6J2Wa2/I6phU/q3fcBU47W9fZh9jr1zNTwq3J6VURdXs67q5A/6DHDlfkWtzDgs
PDdKv/yPpDNbUhTbwvATGaGoiLeJMs+C043hDCgoyqA+fX+7OqJPn66u7KxUYbPWPw7JYqtdbtKS
uPPXgVDcQU0RxGMNg/3DdXEZ74sF1phXPuMQuf5mJMSjoKC9afjD1jUjF7VHBATxsOMZ8Ew7Aome
SfVf+1ApRrgp4pdgCog6xmQzck0+1De7ovL3JUmJo4HY0EobnB894XpAVT4+jxqdi4VbdYee4cQX
8LTAstEhrOc/zOb8nWolgguHMr9PvY/CjIAMAbMoQSHoPshI3RDfxm9/ZG38U4fowwCcjmlUUzqL
aSdVhz/1fXqAyjO8fP6QRRBXw0Y4Hqv81Y5m5LuMS0f5CYy9V80Y7RpWO2LGJirgvgKFPZiRi3kn
U6yg0FZ9pTM5Vfk3L4Q9R3kcVhsk7WWmvqWZ3Pyh3aDBHKl1xTZAYnelvipVZspoaFyk2emOln36
R24lGoQfT437LAUPJp6SkZJfQqpverw7BIJGk7BPcOXhRY7Y+Y43hkafCXW7szGsR1/Nn7Mxsy4+
JcB40k65JXjbruoHB9zoL2/+fbifP5lWTD5bMoP5XjUFkWrDb62uCPIxtmCL4ec5/BIABn5dL4hc
Hh3Hl3b/2nNJjJevkFzM4fKxlod/6YGf51r9tZf5gCiNvSwW9j4ECGkQ3z9eewtTy/MOuO0yUFQe
tEqj5nQsAMGfHkfWwedlmqqMR4jIiuffdfM9Yi6iIwpHaO2yNeXbPPydOxLhv2uZqvceKvlzYzy3
L2u6ReT6Wc7fVGX51eIVPpPUlby7SweO3sUEXxJZxF5mvBfvoGArSOOr8fBJPF2JYMjcHXl3SyxV
xYImapcn7TAYmoQIejutc+7edCv7PwprSeZdlPsfjb4j8uMe7nsj7pD+uvQYL+wu/Oq1Rkz0cexW
xy6QFlSw6oQZ0kgwBaSq51T7uleHfDCaDKkStsvFOxmEIjPsQRHUkJpm2e+Fz+VHp8E9ofQQTl9Z
d6bk0K5C2uTbE1P3A1DhZ1yD1NgZj7iM6FgxKBmoSaXvbeh3OiSMxt4vVHyuGOk979Z8FEwuz4hH
lEsUjvWhz3MKpvUhDQ0QJAA3TVDAbgdEYT38MmzPABa4aan88F4ubyjH1Q/jzjNhiDrL3jC+B1WU
eWy0SFgEPDjyRiTSFc7Y2tx8Bpk1u8+mAlIWTZ8N7VpUPLM99513wG2OX8LiSEMuRMtvAsq07C7p
ZjS/7jnfYwIKV4VdINMkuDa4OiRUMXW9AcJKi62xZNV8uXXIsapKq2fyXWXezejRf9KzS0vMvG/y
nkNGA+wDOQkyaZx5d/rPlGgUwi3c9u/LKLqfOe0oguhpxGlcCpu0SJ/McZwTDBb5mQXYzCO2k8OA
7E/CayNFe4XtNp+nZCuV4WQvOTSIoTwsCb0cBxOzoSJI3DXxyAf1OrbLKm6XN6qt2R4fXHQYmqJr
fN0oXC9chE65L716/7QaHh5Pd2CVxmjWuWP7Y9OfajQUN12tTH84ZVgmyFobk6w41nTaFMKpC5xm
ZwnXdiAHn+jqFudRsNvstLGH1NTm37G7SZwo7ids1vXyvsxFhdodNd2xRq57vMJiBrfz1WZ9tRU2
DtnJzl93erj7JSG1idL9fQ6N/jSUTW1nmyKol9c4jdo9GBSG9iTFaisUsyKk6sMsN95k2lB/rnan
HFXpTnuEjftkogpEv+SqxmRLF3kv/BLptfNpRzErjRIxv3EbvfYLl4o4+oJEAk9Ntk5OLW7KPtpS
uyT5kzkjn40CzyrBJ3fbMfPYyyXcjAKGzOlxGZTzz1Lsrn1rGr+tR3Sz3zwqr/+Qyq/RbttwQmNE
tiHPeouB3rkF1eJt3gGulQhhM2yDzawGvoGEyO/r0/V0fSeRoPAr4xrJoMFFDB5wF6dhBWtUbvkf
m6sv6ymPa6bGxcSsne/+FdwzfbIaHjoKoccmD5TWBXguw2pRhtIBqNvurSE3HvByinuFFIxecUfI
K6lliMTv1ks0QdkUqse0EIa1lp/SoNiXMRhdHvw0xRguqX4B6l7nkTLv64jcjyIsmh6bBe0ySbFo
3QdZ2z97SLP8z+3ELaOn+i36OCJMtMcTniw448Ykqlwy+xbdKSbgvK3mD42IOLKepsvWnZgiL7en
pYHA50fIwl4B4IF2n7fM/B1u/S5mriNEViFV8qpBlHoNBI/CGceK5vaNE453Td5LlqLTEOcMzrwD
CIgW92QSZ1FmFNYNbwkDuoin5R0+vpfdcuB0et8ennfEz4/WeM0XbEX7T5KGjE6QDQAoQKdqa3wO
Py60BgAA/3DClSGalnyOPoAOqjwd4uZjwmXp5suM0xP5ELmqlAtXSBOpGwmGDnKxqFreN5XVJLKa
EUCab/v2xyl9ha+QWbKAtucfjfA0hq+Xd0+qVcU1DPa/YCRp4SsySsEmnmRiVOuFDSv8m0zAKzeK
yAXvVqVrTSP4DudnoTnlI6HKhJAl/t8l7k3EzkDq+j/QneGepZx9/HcWxbTNvo6V5YvPsvEZYURI
JGc2IRgyrWwM5XjC0tOOk6zVK/Ry7Xp6bLO/l/TXxn1G8u0N3mjgQEacu+Temz22Y+3pyjV7IvBM
sbifW+dzarZfPMyLQbzjteBwcvtJG1DdQksNWx3w0Bbw2uioIb9GVAgbz4DTWf9adIS0fwRROzvr
x+vNqOBsYyn56s9kQJ96Li6GheD5SWwNX4v6VAe3SFKnwNPlqYry9WQFuP+I0lhUSPZIzSb6kIGE
nsmSoNtXPR8739tssNqRqknEWav1fCaroU8WOSNgRuzpnYjm2ilxWd4CJsMyJMsXPrlZPp3aK6MG
8BItrspWHb091AwuowCRrpk9WnZeGUsUWrKiUfLulxYL7B+Mq1boPazuKVCqTaK2PwqbZTYvtdzM
6Jx/Odotyux31CWt+XHkTWteDQ611B+s3q60FG0PA2dCvbLsfmGtPs4DUuxJm88neYVc3nxi0mWM
gWKkk8e8LDZt2LAMsuytkJDYmf05feJ0Q4K4+/Gy43V9PUJRLCcaRdeY50QteskW89z2rZrYf8yb
WfSCbBZh8yOHmD8YDU6j6xHET4C9YP4mTctBteXxUakcHWyXKEw2X290/sQ5IhBP0h8Lzgb97iBq
gXkA9cz+nvHdHC/Hyx5GKsWjbWzDdtPtq1BKJBZ4ELHF1y08piWrDtEAsCq80alwyJ1ZyNjpBCZM
mwcgfzTyOk05ffmzjgCx8EbbxwFYEjyO3RCbsPa1mbnwKcE8PRzgqoRh7r3i4d7B0VWzOxmP8noq
cGUXrWQ/esAEVWb/UK2uK2JoAyJBQrqJVBJsT3LEjfkmz3mIihOlyQnpEIN6h1d/oEuDP556TKuj
9Yvwy97iymPixDCUxRXddhOMh/JMpqlhkx/uS3Lu7G71tCbxk59nOkNLRWEfBO1heLqy/R1Y5+zn
QQ6A5IDfkYiushmbweyu524iOzsujOXYalbpuWfSd0q+a+r18SBAdZcrJe7DOhLqG+BkTqDs13x8
h542DSiZ1AfG1J8KiFkQfdUB+gqMg/mDiE/jxfvxE4/RcjWMGpMJRYnk6Mrj/moSjL1BJuB3Nogz
tdqcbkBHG1KrtKcIPqc47msX6LclA6yusUbIdUDXVguSZ+0uIIAOsoU/m1JTap84o/BCldTGXhc7
TpmRweKbu80sX01cETtLPjQsR8rjmvjoCIEXsuVeMA5+AcU7F0iVoFqyYQ+PnffwvpfrEnBfYIQw
8C+ghb7TP35X0G7RyHlaxSyZRh8sxwTDXnZ+yyj7JAeWmN0EXtp+HR/LajkOlPnDH/sQ7E6752Uy
cznVipkqePsTWPrV3ekMGmfn4BSToGco6s6bbgS8SmAQb6AvM2DBy7g9eD/izakKlox0KQc3EZjy
UYdItHkt8E1kmt8vDawrpzxcULpltLZDC3mNtVPvAXcSYMwrzuw+nSuTy5SEhRGNJd0MsJdfrF/R
+/TkcYAi2pKXZZAGDX9/+jIkYO/49T5EWX8tTlOixRHwf6PGwqOLs2AyuwE29WaEhOufNa+wWvZo
c+ZtjieA97n1pU6i9aZLBe7nsbiLFaUA9YTwgVjmjzgNnbdHGQf6viZ5J3cf/IeAaJ6c0oqvbeyG
p/13v0Md8PGq0yMAdw2ua8kmEoGO2jKBKvYbOqhQQc8/s3rGLalV9tNRVGZpxZBXLc0TD5LLXwHv
jf70++exLYOyQogtH1N1SteRX1gfAhdoxV3Ie96p52kiiaPlzlq2R30HhrfiX7+jwnuhCwReXY/m
/RDWCEybOEgG4bOyRk1aitdMdpdAcwuO6q/ZRuCg+pdGPLGLAC/pTOHzEWH4ou5LRt3/FDagB0Ic
io1XYijsMSd/dPLtmYpuCwwgmhUoLFljyNV79LIaAyJXqxwR7EwGJZ96TY50Z0KD2xIDyrdCM0kD
+7ImF/5hjVQUQGxad+NGvP/HoTgCE2lG/wLLu/7UIT3N0XxilD6VSosel4jE0CGaHXeQhWOaAhR9
qD353Stj3+gCHqNnxssfZn/ypUO2KekTh2+zoJsFzXI175a99TXiIuCTod5M63s9LJk5Ww8JyHRS
AY6+6fFjs3HHXo/uri7qrTov39RxGfS5+zp9eqjOZE5ta5OsjYgwfKfjYdbtG7ddUN+2oA9tI3GJ
y9GNp758oC4RLvX/SVuyQJnKoFsSZkGe1GRJSvI6B04reEGPeTovFp3K+hCUwVdX5qBaROI8GCRF
O9rO/lI72DOKaKK9PerJUNmSRhEqVAwOA9lAE/JLGIqNL6DXLQJVHDoD5yXaDRef7YdtPCcGH28/
Is5nMJI1yo155Cxq/7MgG56Cm5/zYUAtgwn0YhEVxjR6mSkPnMtv/aFBWAnu/mOZBjmlaGl4tzJv
BLe0Z0i6O70APoqb5mYX87GBVJr+v/FsZz2ShvsWqhMNAaJFQuapSXBLhLlwpRTv0dPto7qPgOKM
fPP2XgHDezujGmiTW3ed6qHNz+wvK6uDwp/abdyaL9rSUqud5UG37yePMPfbFb/vSvzx/Mz2Dp0O
Dzi4Dvgw72G0butmXmv+zCc20la/akNtymQqkMGPMz4ie/AmbNCyUdmF18ZDpwQTT9dN0mwrqvfq
0yP6xZVYa/4m69GlPPHWjqVZhht9+WIgA1Nm63jPmv2XBGbox0VHK1LfZSyG3xdixT7IzpHfaS4d
QomSOWeKbWVFZLXTHMoz1B3M3it5A/6Pjt91DSgHjL1vPWoMVoy1bVgChE8A9mNWlUkISZwvASAk
5xkN9oMEzIG9cQ2s4T+FvzhqYYAaKJbn+ZXUyZVlakeX7jNKdWpWQGrEaRixLy1ancRyB0VmXMhk
cfwN4NSAO3cuIzClEX5lP5Z1/KDAiXIxAZNucf77gNO/dXH5BGlSruvj9DQ83QBEgckIVOHYnvKF
cgg3Qmdzb/iHwJ8nltDi5rNBB92H2GuNk2QXwc7xRGYsBXAmJQZksBb4IP8lQOqnVIU0iBYrRfsQ
IIMhC8SMtHxEYf0/wlf4hyn6U8qoqYsitQbFL3U9uTpAKUEJHN8cs3LIs5hcrySN84DSzNFfub0d
gcrGbO8N8Bw8EAMX5AdFadcBQx+VvYD8SOB2h3YLmKocJsz0W/FFWw5VZsqk8F+gGUTVIzBrwWsk
PsTRWxRTI74cUnCweSCcw3q9op0EmvPHuqeYpTTrKgFkSsUM9y2qTVBk+ati5FEA8vQ1QgNLOjb4
BxH7KGoBrYGbYMNUCMtF0Fa7f/zD/z7hDqPGEr3MdSORr7fBNIuSTjwwnyqoRArEyEQO+Eia9SGL
833XQ873BwAtk0Z7HjI+bEYUfyIGYkiFfX951VGinuUxy6BAxbcvo9wGOuWXjMpH/kn2a2ugy2s2
QZB4aqC5RBEu5Mti/SKl9jAADzUGXP321artiVeYkg92k7kZ1ZiZ+d0QBRwNrNT4zoR/BSiI+5P8
MK3TpmzdwFzz53yAoIdeaMTsQ4RPadL3MBKupRCAwshRY41DbBj0PfDzLdlviLrmPtTI1SV8P2Ov
fNAlkWnKmiIfOnsQq7k/nFP9GaJSTYme+nfWM2v1mvCDvTUezxqzmAYeaQxo3sZ95NFEwOAj2Sht
3yS3xRnlE2h5pHC6eF9QA6zxqaYgLbxvFbIuakYdeiRnKE7DvsOCHDE3xJLbC3oOgZXR+Pyl9q5w
rvp3PeEQVGhSSe3vbHBgAPU68+ugVfq3uGUzPsHs1MSsYFyaPz6SNikI1dglvDC9O/aSdFmY/KHQ
0IQfU843nMMDgRUU2tgieqTSMm2y2LlKOFwzWZHPQMswavyv/mZA+tLMdScHoVX5Fu7TItB0RVUl
qzMzipFBXrIJbgmUjMeLu4PaJv73QQNkdH6zuB1ffDI8J8FRKH2wJqgEKUPyy/0juBtZ/Kbj8e3k
Fzl+HZpz4b7QEtATYfG8CjIm59wolwLwhRz+hGNh0KjC2hYt3RMrm4/md9CWq04wyAMFHHDcvNvs
cMMWyQ69Y+5N9cF8ZzY6a8Dsa5ZzVAdCq7WkUJ46D8qLZyB7tElUPmtMuLOGzscZXfK4dICp6aYY
LNEq8FYPydsm8sPlBaJrwx2F5RSJnPexHnGtspOYWUAzu4YpgcchlXXO06TTAGTsbXCE+igW7WxZ
O6KQqOQBIl1e2BQg9zBNDchopYvExSfgXM2RMVygntCh2fVX3AcskQwllK2pL184a6NdKHtoCaNr
wMf+3L/gU/Y/lzc6EFdWfNNYq0VaFfMUTdTOYNbT6O3jhd2MPIDjRUMzBZfFZD6Z7cj3aMwBvXoQ
j14fFdI9SDdP/hQapbjMHqcnXZ7Nnr1aqzwemzoSOiasUCQo8P5Bs/EZbrhH0OWImvfcnCpm76vJ
Y228ZrZeAbh5ZaUCjns1w+HU6VtCfz8ng5Xpg9gQpJOz0rrqHQqxDFCT59A8pU4Wug/H8nj1SGiV
POVIibrFCByoClEu/7hym2BkD3yKUUkvu3kDRzy+JzPgiICf0642zzA3gLVRXsDhFxqPwBrrnUpg
VkJ/nMEtsng6A6OdvQ80wyRoLNgfEUI2h47+sok/1Mp1sYT8/znSpYIB7SG0zJ3uQG5DslC0PMzj
NHhlf1v75uWAM/B/lXWzkfWotb6juIUpFcSiRMnDML1oTkLl8uZz77wGTBUekU95uoCYLGEDTJIS
zKHGK2pUje7OG6WsqKb2NwQvgpZvNR7YS0BuiBrQz0Fvnp1e+w6VWgvCcNtnkfaKX5QA37D3YPfJ
CzU98Sjm+1R7JXxjwS7PYKYcwZ/9Z/laFjAWKh40esvnY1DFXsBVhOH1Tn9vZdKdeo9KFFVUyPjF
nq2avmuS8DGJ3ymBwnvI6PaiVqlAM1n54GyIefJYbDWtmQcKKpyejWU3GHGJRFSm7pX1y5MRXiJb
cwEtGCp361ZXsAtihmGJGzrFFi7cFU9HekK8iYOs7BcUl4dXLFETIHb4WVm8L/5JnZ96zwAwoblj
CPJLdovxZIL+aS//QXcuNcDEGYNCq4xlDk2JhkiHl3SIXlOsJJJFGe9cRv31Wn7Jf4uEWgdxTcsR
y2hvIRvXfgxR5Mq5tBKxIabmcJ0J4NaZopspqIg8do6yvgV0zNLUPGTXaaBJficGfS5GaalYvA/q
x0VMwbKIcNkiP1ebHNPgvS+8p9nHj0mHLnt6A6X1ZoGZ+FcgXGBzdsing7IMXAmGWmO1ZrSKOgdD
0/zuYJ0IcNXSco2yBu0yM6IF4rineQl8voinVso3EX4MrmKg3IZ7dWSM8O9QOZTGY3DNljZhHlAc
THe35tZ/25gVuIHeETumJUHxNJd0nkZfCq9prZ2JMrnvoq/VtsIBOwTtAvxWcy3jgS35oiyzItST
eUojgshH2Gf0ubNFZj39Om6OGHJkFQueMhshLcmp8CjpqkXmHbLsGIo9YLbuYxfNoXbKcKwqszdq
U2AJsWoCepThIx7OWT43A3cIes0FROEds31U+98tzDvg6M8dgtLu7GGyYyVHp31GO3qQPdRig+MO
DvcC686NEpFFiv0qDzALrYuYYiIDFDe+ggrveLuJmDU7pLpTgxa2sMerpGpOMW7isC34sL/mnULv
F8EbRdzEWdDCDkqc+9RVG8qK4Ajn6XCGOlev8HrHkru89LLNc98/SkckaS+PZ3s44sk54TT57lEP
0iKFfipiqQfkJzWL9C0CfshSw8Hc0RRV6Ndw4A1ITQ5GceEIwTOCl6DwcQR/bYCkv/eB+kArNTEN
iNegvs3ropuz5iBFehhczW7PbKyfz2OAlfWO6dhIuPQwrkgWrMHlsb+bD61dFqcp+iivXfa2H+tz
uMWfOTXLnmI3Tr5/QTmNcKywpxM4P4YmRas7u50l82e9Of2vnP98ejqFp8xSVAqSH4pU2kLlNBtp
05BriucR8nOVvCT0LKj2rAEPZU/RegxglPoAQxJr7k4C2nicCgPNArCWnvTG3tM9SuzHFQL5Zo49
SEx1yB8Kh6uVXB5Ap38tYwLOAAIkhjyHx2rDCdLTRvPWRlZgttrOavFQdu4AJgKpijMKHzNuYc5H
phCST2wcojolFyOr8v7dfjYbqGCtiBNX0W2jMJvRQDybchgy1VV7llkd3EJk7F3jN6N0XO6n+KCp
DB4ZxGzOWc54UqMVt9N5wxGAlc8tCPf4mPAz3CaiLAg74Td6HieOvC3X/fB7+dHV+dHGx26bO+CK
1C/xFIbbAlV/Gz/n8U+skoFiAyqylIE/CZsMJW80x49NEAmNvcVT1rsDjdC0DbVnEvWtXC+YCvIt
gAlS176xiyTA+bFJLxsIH7MuYmT0mfH01HPuJm8Yymdgz6vPjjfL3elsErzRlH7ZVfKE1UnctWi3
U/eeEO/sEicsSEbYCho45jJX2AvSZSyI/eRBBtrEwb45gdYiXsIpZzcmym6FCQh10dvekdQAFYWI
iMxJPxUCQn5BE2jCFgbEqynWAHawl8+R5Q4nc3a2jrqP518NfB1RVc1V1x37ZCYrjEVvv+9wUF5G
64qhC5GpzmHJRd/OU9jlX9gw6d6TtwZxOuuz5eZWYaLo3abhCEnsk4AZGlrd51ZQWBO9p9ek2FNn
7nM7MS+UyQRFGfgdUQPQ0siYRkCCz+VuTWLinA2rtl52g0VpqA9seVaYk/lda5KKwu37DDQjGHhX
fYiKoHB+epagKl3tTCykKjF1M5aiq1iQPhcqRugp/pk99UuDOiWB5gAYNl88nDcCMNqsuJ2GgNn3
aNHTFVsm9Lg0Kbo3RacgACUPWtHknXJTF8cm5vljUKGNO+IT7yyGYcSEv+1UdLRx8909xtsZZzZK
CwRlKnccJDode6AfHbZHxOaKC4a2Ghu3ECornBh9d2f1fOR+B1IboyrYHWsgvZcrJg8yaKN/ZyTV
mXxz4rS4eohn67TPpTOfVA8qBo3HC0CsaAS4UiwpuHNS+EyA67CI84gXoH0hF64+knnySMhhov6O
6XutIAz/MEDiEtIX07DnjtXpaSTqHwcQAaKXtF1SHqTTDIr24RHDPqKOpwMEGXM6h71h58GgtX34
C3b0wn9zfdNORtIm/mB3BDHJQjj7utJ8h8sZ8y786UcXj+7UFgMoXOrhKya16Kelc7p7LKgGR+RK
C+wMNAQPLroCDrkX/o8HeifqyegJZ+/QJaC2Qv8ZSLCgtm8+iRhuOhsjfuU9UTPCx4SSA+OyNfDv
LtHFzhSc7OnSw4p+BI8VOrgC/oqEPywMdULWqiE2GMg6i05XQKyxXWrtfIgkF515GZLrutit8Fig
ywVPk5Buj2mczdQf2Ky4vP+1FoZvFD0wv/ASQU11q2zIC+j9xSOhzNi6ckOLb/4mZqA/CwbQPlca
+io39e8z/kxN/DwC/64Jum149yXGRMmUtLH6macaBJXRIwBuqArcDpY5zMImUeCJGSnoPMIwFst2
wU+AkwkNzm/e52ck4xT3Jw4mCOKOuEr6sgnco+jYexCpMOBEVGz4SosYQcaNL+j0jbMxpXOarDWP
I8+96x864wfe1MsSWp0NCgPIxayNkcn3YEe27/6IzjppxZloiw9AIh6PPCuKYROkaPwDpyr5b0io
vzZatDrJcg67/uqe4Oqd951yyzTCxDGyy22+Lc+76Kpe3d3myhtBo6dICV1P/af5MMoEopzdD8nW
qj6jFqMZzcPhFCBu/F4GqGUJYVpMNsPFjdjsXYQXGTLOJhT7x6cIzuyPDhT54mCULIb5QdA/IF3G
zsLae9o5vwu3P3QOTBLOqiLqvDuwINgVdMlz9PcUfyIkMBPJzYZl7idwJhV71eYGx8K5aXGynRu0
AEghpqtpzQJDT/kZATVS6m11U9mHyFrlsBsH2fJDKgSnf/rhdzswf0RcWFSG9uhMY/Z0JbvV/hlQ
B2/sUKH2Vy/eyDvtyd999UNZreBRewc5vo2jfMgWl5fGIIyj+SQJ+e0Xql2eP+E22GJ7F5nb6Wt9
GJ8wZyR3ljp4cUz4fkfyATw1gvevDkaKTSyR8JLbittuhms4nbiHfNdiKlOQHz3dqV9u5HO7eJ9b
O2OSalcDxo82zjfPoEUzNjy0q6H3WrSoVOqgCAdI1JAvcZTHEofZDnE3fiHsFZU3MUZWHU/tmwFU
oNMX73aJoNWEbfC+kFmOb/bOSZFbs36lJniQuYMc7idY0wxIuFvUAt/2orfb36cnlrt7AYb390V4
/XEaC2qMZ8pHfW2F9lEQSrfF4AxSgzajNutgYnwcJkIbULIS/pUnvHDpfBCui5lpAq1WLLjYvith
1aV0d7fqGOh/0OSczYIFY2zDWSjExTJogEACSLnr4zpqE2X+ArHgQafLRGoqevVnY/Si/nVoA9Br
b/gbQgjC2hmvmdED3MMa5XccREwUEDGjVR9eD2DAu7EhY6j06mBsZuud3YbUnyeidZO802RopoGs
zzpWoncwRYYGMW6RATk2Wv69smITgF0pTZKYki8p9MSociQ0jDtY94HFq7BL+q7fn8OcuN8EFEAM
DIRwWWQT4v3DsWKlm4c1wZ0zjQuRaZmau/AdwYGtx9UsFZkE3fcP4TiypJ0FxsyY88/7kihsKsNj
CZTM0SzcR7tEiXbJYHFf45WTot02Q/K8O/82vRM3LzC4xLTHF64/8QHSDtXLU5gX8T8gnhW3PUwC
bO0QQJr3qNFAoxn3biSp/UOmQbPBpPH9/PFPn81oe1ty8//WYAEo+WhR+4DNc25gIWwT1H7MBGI4
YY1kcGOHDYfUxJEWMl3LIgRC3W1xg6+YkUDHX8gDAKi3H1iwhKuKW3g0wfKnivEF9V4tJL1w/0Nk
sc5kmW3QAT/D50NtWJBH4vc7giRpoEHVHhXfPyCKboyo+c0Qd7gtEhgGo89BsPpi+Eaw/UVFSisN
cZjIbuU/ZUrFzgyQokl1qac2Qcf+ukSuOmQ3TtM5utQfOHKpcucqQa4JUHmN2TjBh8fnQYVAm4wT
6cAbheOEUFp+lPqqwif3rJ5799P1Oyl4PK/4D9FcwkHmCUsi8WV/k6haI3ClmAzPVRWPsbJ2OpPX
jKYR7Qy8MpM2E7dddnhYREXew7wvezxEcUEvkFHiLpwG+FLUL13jD3MaMpTt/PuyNDIyJkFLVSoR
N+Mo39cYvEtPNn56e/1Ll++ZrJGywMP2GaoyJ3gV8FwVz1a6CFdPHu1XuLdnTCAJWrYeYGy954v8
OzMmZuigRm31msmEkFQQZF9LbEc1Em9heB5a5QG8WKth9djAEORNLYxRKC3zhHOA819MxovBmoCP
qQ8rtZY56rdQCtme8+UHOSBUDsgx1dHiQUYUUQnH3+W5pBVAG58KoBoOLK7/7XShJF9SFhYELEjW
x+wtnghviE65XhR3pAIlBhDXqyeUHyS/uJNQcKwmFOtqN1OuZgTo3cnd5vSr1PYirfk1VXkPB33j
dNuth+ED6FegnSkO77cDV4CKAcb3h8tAcuV2dl1mUaODalxgpDs6D4T/fTCTOXma5d3kDCYS62Fz
Z+2i7wrZtTNx2s11Wa9rYd6pvEeURdOFUM9jetTfThpJTgs5fZ8LKdI4wW45k/10nzndehL+oBoa
p8/21ONdnoZjd7RorSkiYRaZcBh2oNyMjCofOD79K1Fg93lqXc2eV67G3jcgCRgFBskU68opl895
nxI9lDSufJ9Nmj+cE9gqpmaqv9VrCLEFeT7dcPsex7PsUK7JoN5t+1vsDhiQkDH55OYI/0Aa/NYK
Uzk2ywhrUVIfZbfDXq0kP7wmiArACsbxjz4/NuqNAL7S+T9gAuQkg3YrZoXzCQeh7E8TFBQUNvRX
Al9Jwx4ytXKVrnIPTs9lWNsOPYUniQ1iwCiNWe8pXKDCp1zY3WW6IC/oG2UIPLkLPRjA1SeoLt8L
7cewIBZcXhbxfwCHeAnwueO7AndBAjAhLgHDg5LgnrjuOSgL73Eot1iPshOPNiaI4bmLlRXOA/ip
NgKt3cJVtSEHEbc5ijBqtYXLMgW4ZC+2psfPArY4X/ckjDVPXMbHfEABenkirQS3SmrO1g+4cbwB
NeMA5ouYnx0UFZ9BDEWIkJkKvzdySokGPUwQKw5ECES8DhywWClwcp1y9zRTMblygDPl+bwz6Vv9
kET54wT9G5DVwJhD8gfecwJ4TpPkPcWFDnFWX9j8S+JpsGlTqI4Na7fiMTtMqBirTnTCYdJugV0f
p9uJr3kHyoEIDaY+a3SiAHW0VhCFBb1LHmUbqjfTOTROw47WJvAqRKcIYX9Kr3HLo2uBpYCbSuKM
BVl9Y+0Hu8R6eOri6jS5YJDbXXVA1xSOGXSDvhJkTMAThcpix98LLJKNWq2naNS5Lx9rKD9e3QQR
0XUuga5k5M9xrg7/GhPQ2vlyfeBm+P31eVptcWBH0qHeUheDfwk2hhpInh28kSIhiUVCqNL7Ucny
0cdbSuKCGO0fKLCkA3AuBzmnO7cvj232aMV+gGFnR5ZaDMr74iRejwdbhFWpC1/H3+YjFPSL9+qD
pG8X1eE7aN36DESPnCjgWfFe8XnhyD4o0Zvxge8pOVDb7OrfBaPx+rv+cc7ygyouYTgAncPF7ziA
0su8PN6N/7iEP8hqsX8SKcOhx7MuxinFFcAM3D8QmLj6+KOoiCHf4vEa+yvEVM0Oejt8/LQV5SsH
OOrPaJYnYsIh0wFmu8fQQHY8szMT3ZWJrn5qaH9QPpu3PZRk8Axlvj3u0puKXo8l7OdCiNRRCjG6
eIhmumHCezFcZkeUuiPG5dGhhPEpYZKT6QaTG2sMdtp/NPkOMQS1i3VIg6tLTg38Xr7NWOeJYkGC
BQ2Hvn0c/i7V6RlBINz3BHbsFmgLN3SoOs16SNiN9/v+kWmCOg+i7SVcIDluUPYKnHu49Jkhtu2h
XqWHSTRcDaJh2GcGioZMiRuulpSphsmDv1Y8Dn/eNb4FnCnr0WpHdcjuAJdER8uEyIs2Eu/JR9zl
8gG+nOkklVWhRiSoC9r5MePwYef6LLuT3FNFRx+UB95Q3h5kKzNOuOLAmcQlyfBAQABDwVgtR+Lz
Sj/q5/zgRYEIYK0mLHfEQQE+12LFUTNEOkgokQispMFf8c9uipuKlzv+/XGXP0mx/PdXkfS8eglB
La3l4xj9xXaErnvn8DW9kDNjuCHlIMNXelvwE38jsCi0fum5DruRKq9bmq55LOMmI9uSOKsV+mav
9SeHIqrXd3eyHC5x+hrjxW3Z2Vksa0O3Zpl9HPgvjkN/TNbdBDQd1k7dLSS/vvxH0n01JZZuYQD+
RVSRw+1OJFEQEeWGEgM5Z379PLunztTpGbtbcPOFtd71Bm/h+lT6/KfkfMq/bhtVbgncYIZX3LqC
ixr9tIaiJpLvrWKVLYIlpGozgrC3igYc9B9X56G7BvJCgfCdJy+kEeQ4+EZRi8t0+dt9XbQMWEMm
3VT24W2YcQ7KNGlWenu8EtjWrj7+qnXZoJA4VPtHXQV2rv3dmTbvOMHrjBid4MFU5TxMYc3e1JCq
efq+k48UXz2x9ZATy7hnl226+fdc8zopdPPP1Vp4H+Y77gn0LEdGJ/O96O+oaJfDtXCd7zNf6p46
lapttHk5vRhRq6zucBIa+b/tOy3e9LnAWE+5s/mwFavPysZb9z6pPN1UBqp3bfqFGXgzRyElJWeG
Pq4oJ0TXDfXZiO0cSk7T0fUeIqTAQqaBt5sfucA8S0/01n30c+yX8FsznfP32YHKfOtzwwj6Z1Nx
JF81899YrAc+abO0/lleKLNzmBkfRvv+LMHPz/zTVqaWcew11IlLmbvB1p9LY0zW8ttXv/Y5ob4f
YZT5zr5mh45TbErE3E/HZdkX5mzhRsdu5Rql5yUkxOj+KTMqfxvJgOzo7WcDfEpzGADLSxVzrTiL
Drz8ESj9kK9HHgX5yU2g4j9LIv4k/RXxj2H6LKyuQgQhmy33vt0FB06YfDpwMqirLvHh645oek2m
3Vrr8noBc+WCoiiopiDgOvENzV2DMDXZBbk/WqrONto3pxaj7YBqcnnOL5Jr02z6FCMJQ9Rcw0O3
QJmDRNZv37kfVftMll3UiVHYa9mzfL4eG/u3asJYKk5Vo4dpWMBJkuTb3CN9UEkpyRgdVl7Yyxvr
rhrXNxETRZiDFhlhssskyQ5JLbBMU74zpgNIF820pd8IdmI0GuOh1XVCZn8rI6RVx+SsnhEzWFAG
kYjIF1Wn/KQM0uNw+oJ7Y2l9yX7YGprVolJUjlconCl/fl0Mx/Jc/xUA+hHfrdLkLvI8N4qCefIg
oIYgOTRLQbaBe6U0cUPJpNC7G7eWE/d8NQHN5hHMHcT7/3k8nEk3wzyftNCs3w3rcFylJN8Xp+i5
kQfNL6OUMrhvOBOjc/fuoSb55J5kX25Qs22U44tVfDkZGLac2eC7bGNXDs+NAnAKumaFYaO4cePD
4ApkraA5HATXrOJVXMMcoJFxtI32OzZGFY+RNXc4ykXv88QZnXcCKQpDHDBY3zwNYmLhl32F2tpu
K3+YpJ4AU5WEchjZJA1mbW+oMu90YfXy8DFIQd5Tckr+lm8lLAoEu4A3aSvzUeA64ZsdTZxqrdSy
CvB0bx/wPCDJvZtVhHURTal7xX+ZKIX5eopUcCZoLfCdSQm8wYMYhO1bGp6D1C0j4i55efFWSX/b
KmEaGN7fy+8rmoNZdDR9PKFNYYseTVmJOLZfx3KAdXljyGH6HJe/9kH6d2l4YrlH+tyGMzEuNEv9
a29dCnKpZoOdGMoM515/zMvW7QEfZT4Z/Bh/PItBwydMVMaN/jR60PAv6Cr+QXt71IuP93l/6hsI
s5WaxfLps8zJdhweItqB3AcO6Hsawplld5mNl63K5ISj/s7XB4UNyN7ZdI5c8xhZAnpKnsktEo0m
OSrT/v+OShNufj1ItDkatrHAGtlMQItddFvGoEJUtJRJH5TiYrPwTHF4Tb7mEX/Fvnjn/jVBdYmz
+kGZxqXWmt37EkXa1R1/K5kSCpTh1xMbZkWNKRB9bpjyQ4Jit1s1HudNwijqV7/EWChdCXdjkYuo
BAA/4DHLOiQ/TBfANaQJOL4I5O47hlP5/dnW/dmEqTY5HFabD2cGIH1ny0vLXrXuZk2Ky4uBxi04
qC8VPiqLTIpbLqxCVw7SnKkdbOXixJiaUOWjFfe5pQw+rMDgB4LV+EkdI+4xP411PqZwckb6dCKQ
weDSN6blpEK92FxhaUCRH7JIZZNzCOqUOPqfX3lNxDS30TxLp5SaFtaCiucd+YTGsSTkEHnI5DtV
foGcGdr8Kl+8UtGsvH5vrsXSppHIs46hQuysww+YxU5/A9SgGC/LUaVdQohpY95emldOb2vsne40
RUmmyaG+OYQzAui9hor5Hdm3PK85EBsaTveNksIOnFGrtygFW5fVL0056g2nMZg/HrpqUaMN3Mxo
y3X2EE/HQzjlCZTsOwiJd/pzy+5dNHD/KhPBIvwxVkv0LT69dq2bkZl1NH9yxVUb12j2zqPKJ67A
SQqxZgoF3L32ei7W2RlmIqUYTP4OArtHxegz7U7VIRGzuZYl6Z8H/4xDnBfiF866Ofkv2Hy5Fy4w
MfT61dV0Nynads84LM4NS78UXSiY5o8Aj3D2s/k5v86+MxwaeZDFuWS6CBk7zISVDm4KWmWjix3v
FWntd6Px8esPzLeSoCmnf8lfeYBDq718a/us27zHmAPvKKrX3vx9F5kWU5B0qOoXo7FBPUJXnxbn
K/s+s2rRKX+ymNJwnH8LRrEdOpvaZAKW3zrOh49o2/rYN0alSzhqn+plFonFiQz4syP01mZLcKIW
aOaCEYPWmAFoawrSLOJCm/H3Mk9UFbJ0TFvoAVNVzHa4j7PEWOD8ZiqAODuQXYiPr9rGxz3+zTxd
0TEErr8WMJMsl24+ueHFsaV53UZ//47potl2GvhzeZ/+zCDOu2j9XiqEM2cJY8+4IjUs40ShErhE
lWSMYZLtbZ4OT4vPav0eX/qXKN+79oqvKXGa5Gl0Fm2j2nvYzytGS6k30qGzu4U25i4NZLnHp79b
XHJ0P/rg1X87MR24HGyR1VMa3HplLf4lUA5ZEE+D42Phz91x5P+yTNLTJBsVnzIt9LcaBXs0d6q5
YW525Q8VwKtrcRwtfl3kFFa2IBcs4Y7gJN7PCI0EkeuGV2oW0pPHfglmpsTzlB1evz+tBVXWN2rr
an0d9LBQjKnI9ji/XDOh/Vo9hhvDmmqcx4VbYB+B5ax0TZBzsUTwcoiuzSPZOhoyZdEpOAA2QZAt
4CuvinmkegtLz1qzsjRrpxUkGSWEoUh0+Cv3cy1QWvvSmPYy3GWK0TD9oHk5VIBETj0IVXxpZGKM
6Mk0TvmU9FR28Dw8xF+qKqalqY/mo14G9mhpvLbqzyyDpeb+CSSHX1MMvlJp9kGA16AsN1NjfY1+
H+1tfcGoIPh0v/UwgMTWwkTtQ3Sqz7GA7ugSDAfltPNIgVKPbTjt5J6PCULk6y0eBsvWubcPv8cN
J77wnV2cDpP5FHFaCMAu6XD5G2qLw75E2hDOxy/r+lIIhxl0om39G4569rf0ElFhuO5Uo12seK7J
T1QJjZu5XLi+stc+NNadfWcau2k8vlyHFO/p1Fglx1FlcgueFm28cD9l+XORnHbBsbfu3SabY3gY
0mylNEA4co9rwns2yWl2LmjgKkjGAK/rum4WurNTNv1fN2SaCrdon6iDZBg5J4Nx00j2czHctLMv
ONut9ACqAQC49c0YnF6DZyP9Tg2CtP1eSiRY/+ypBn1suCvEGOp/dasPMj4nyMYR/Ol4DI/D0yJe
VWJJZy/b+P2vhva7ef/GfeymJu/DrzlruWNqoph6ei1+05Ef7Uk2+Nm5Ya7xu6S1Bs4+wbbDlYgd
xkw9hKZM8sAn3rzbXWc2kDE+IM72QawZuxf/39VP54CbIhWYh8m+hhO83lnAvEntBydJKt9FtHpZ
JF2Dx9bzrVcDaOLBw8VSa41rHSaf1MJ00hN2q90K/oO3of3EHlEhfV1Ur6mN6FpZ+AeD/jg0xhFm
RGfXZ2ORdKkwgdXh9JfQHWSx/113LMNjxiKpYEyIFWL3bzf+VLu151JcGsGuk9/dy7Zeix/PZeVV
1V9HkdKi7wVFDKaRFvTv89pNC8Uyq6vqM0Fk6RwDpLRbOdQnhyIMZR7JPwkqdYaUkWn3ZynGnPS/
z+/aNPgm1mh1M2G5Oa0/Wjc7E7kp3ESmmWxCbLBDO/O1aaRkYBha6GlKyEQeAz5UvaaLedb7Kkbz
ZrqWTOU1KIV4jo6waPZE+PxtYrAN4PHu3ABr6dPwoNS/s+49/Ks2ABeJ93jvad9LBYdb//60dXQw
XpcNhOocPs+vIQOyXcViuonUYWQBLWqnhmxXhV8tcHOjcOiU03qQU57teH+x3/8VdTWqlVI05ZhX
Styam26R0vbSXriibtF7xR1/RLcwy6PtAaquBD4U9G+VlnSrV51Q8YkqPzg1x62KIsUZhodFm3J0
vr07rWGO2L0xAo964meLeENcUd2q2aFrU71EgaTuGEuPdFH85aIVa9HQwNFecELf/aVJrm0xtsa9
SSYm+ejlw00yI7hV+8bJrQHqfdr/nUV6mcxkNCvSE3RmCIbU3MPiZBaXn48oHZnmRz7OlOvrxrsb
bhmUCAkmzOojdVWY/90w4rs+V1SK0+TfjQ7mCVZJKjQyYyJE+nADTKN3ulzDZdXB2X/teo53lkFo
R4yuURdXTc/aB4Z/Fn2YgUbil1rj+NEv1hWFPlbFdsz45dLPTMakYsVg+3tRHrIcOXamg/I1eBHW
gcoTbJ+L4bluor5ZhvxcQIzllsl0i1tv8rD2luE6FE2dzJWgpEGoY5DuNGERz16K5sxUdxcd39NM
vJrGLJ1c3zS0Gw0vX65gH6K+IrZ9gJHfzJitt8kieaE+ySWwkKSUzBuXp3ycLoVxU3MQzhS2EKx1
kiNqzOPGH5rLV1Kn5ntR5LqRIpZtsG5wxOmP07JDvbdq/aQPt5Bc2L3e3nbJNLahX0qeHZZXUIt/
TUjQR9+OYSbMv50at8b1d92QB5BKhThmh45S2iPra/Jo6Iat5C1zxdMgbdsoAZolaHXNNfhixwsX
T0vwY2pG0LjWtyHv6njhcsdi86HmG9g+uAqdHZRwwnPmRY814ZZu73kqbQy9QzRJ9oTno5VgBG6C
fMWgoOrhGah4P8n8zJq1/g+dMM1E6p1ndNlYjZz4VbL2s1dHzP01HFCU7FqDYXojfhoLNUDJl0pc
fDUu6esl5YE4J1Y9btlmQbkB/Stz723Uf9YX1pfUtzWZbpeQ/krwOOM+1+sgEw6dSErHeqlIkDwT
ebdjx3HG2trrgTepp7baXBzZay34wT7CEkL0vdkWp29kOTwPf3tLGsOzJkjJdUzip8mHIMPeJkIn
m+8aW/q2W5BDA/jV0r0WSHxVL3S2fnkQThSbavLFsj67Nh6KkMG5vftddQoMqK8uIWjHrwHKHcVR
DYW+tAndaI6/0s/tZWw1drbhm/XA2E07RtfVGFfC/HO5Q9KHUFVNa+XwOljrdkJDHW0rmw1UAWaX
rjBzFEGXld4V/5J5cg9ofJ8oc1gVG4ie22Q7L5BHbya1JF3U1X3gspKt85nrrj7SUI3vhTrP48BZ
H6TVzAZxazbQZSdb1U4HJMfYy23wiQN/NdMroN6CcLlR4lqMU+3Y5RoYOaxlW3zc6zW6tGjchpsE
xjjjTaP0eUDBKL5u1coZhk8kWMFtknm1EtNEiG38IATHOu9dadTlhlyioqgGQutJwXV/i2YhA6Eb
g/9pT/GPxA5YGj8bE/jrGjq5DdEjOaa/H9+aTob1oPa8Jlnjz7yItkGxk26qSzaQQT85RRfPcLCL
PtJjnPqpXSjaBhQXNLPn+r7lDE24KDLUMLxXqVSp9dJK90QgsoxXoPdTUFkHb4+Edq9FDGfNvYzf
GIQFy6Nz7hCNH/bGI6kly9FiGVYdzfxjP2vxxOnyl4ZtfNjiz+NILLADIJNU3vgwffiwsWkrTopz
Z/87bQFTXvTiCd7nNfizPb60uw4b6QIAsnjZczzWXkf48Oy2fBcfyL6d658ijJ1x11DiwPb3Zrm4
g2zKzE/+9V7PGE9TvXii83gfFoAcnws+DE5t+Rs+Gh+qNn5Mri8DOFjGR8Q0l4BHc6zPwuXzREpE
vdzlqq9hfgGApwkmdNbX8PEpOgQYwM2LJ+opYsUR7zv+BOiUw3+27hRV0Kv0c8PLJM89qKgCCNU5
PiFYtOrgeRUvBlI2m+s/CAfmD9CGVtpzkgL6eiOafasF4wHbJY9FyDJqih0wceT39qrqtCiuJesW
D+6XXGNZn+QSPJDRI7kI2c00bpZSinLeHbvLr7OWLaWNgewcwev3vK+uEIQXT0cn/RB2Xaa8YVk8
Hi2fx70V/QEIFBhCgcnmFY5JG3dsO2iKBtzj1+U4ws4wce9SF757Tcerjvu59EZ2HExbk3StQTxQ
qAGoMhFTv6lyqoRxSzaOE4h7qQmFciWqzpaT8ReT1riWVP/EMF6/EBaQFMyu21fWsQdeU1eFo/FY
WRqP5XtLBHSwPA0JOFuPvsGdVi97gEIwbjG0CyUmt0Bt4XLEwi28tLXqaS395tvJEelzqEdWZD8S
0MbrDaT3pGephk5YMiDWmXPyMhUowlkAuT4lBJKlV00J3fUugIaPCaahGloM0U97mrQ3xMWX6H0w
J3OWTSwCrvy8jY9/uM4vKFHhnf3Lz4G1bpB+/+o5KlgIbpTedZlq+J8dQdiT94b6n7tQuAMYq+wR
c06RhoWp73mwcZHji08bfLJS7jwI+uUyQoaWfTKsNZd5oL+kH/d7rY0OJT4hEx76hQgtK58LVyOT
1WGmy4W3MQ69jGuA7R9rJTPa6wRHCa6c4TCojwuL9ck+nI8OlMfDje+S8o9H10Cza5S0N1OGGPk4
VvJFBumOfQCZBifNoKEbkJYL0ZSkAcVC8bRJHu1VtGkWGg/HXXogQDibbRawlhJsLEZICaq/xHYf
80ZxsOvv6/gikXpzaC7i8z7V07tn1qp6oD/aUBKUOTuwPW4olw1bUGBBWm0p0DxtuU0rHEV3IKWv
09Wwt1t2ZUalp0d7OeCYVacZrwS/nz6qXYD5tVPyrfrT1rS37jycDe+PT57/4V/aWbnGgDvO9cwb
I/i6qJmO2wV2DQt5iCe9JeRmE0V6OG1l1WRyc+1yU0U01UW0B8rO+rXnfNekPc41NtFBHflRDeE0
3vP0GbIx6NW626FXWNWlFZfLIYsd2Ks2cKD2Ht2dtOm5A7QoFKjh07VUaKxjPpTR41McZ2q/ZLz7
622On39sBBVhh3xNM4xmyuQgcfQ+z1u1BO+ktWw9mqygtA/m0TWfB7ZA++SU76sCetlfZ1jP/H/W
d2bbVQ+lL6TBLsOyRizbRPtO7bXanY8uw23r2JlZnv5cfQqEWEoiyMT3z0xs0FO3QDlACDVXxR7j
Edq7H2Gr+NnH9uQxpBD98AjV8mv4d7St51RONT4LoyWw1sVQdTq6SZNyvB9WbMf0YPRbsz5bs0Xb
v+WGWF85xi8SyOevmydOD+ZeUMZGCqwVwwpUvNIAoSXWYSm08c9tAtLww+5gzvuy7UCuXc5Hi8X1
kfCkoZejfhtuEk+7Jggma7/sBjvq0PdZLcF7myWbyTacPJL5378V0Pb6R6ucPs19xC0L7h8tR57g
BRjDq1L1OlpEm+j92J5ryVN40PhSzAD3LdvBgzPGHJZ3wcZxGk1QGFoq52iv++0I92N+5opahZyK
qOBoz3ozp0Z4jVlHbvj8OXlV7lNamXkudB8WgkwCvsdDP9MYrDtQk7MmwS5QxRNVhIpemVM+x9WL
hNHHZMKX8kkF42wem9esktEd3TMVjB3rJ4d83UMPVLZoZQxlfqlWNe3ppVUKRmyW7BZ0m2LrfZeW
oyJfSIB5jrRAhNzkmF4Fucb6tzLZDqblcF2nEjgkWVXdslWYHIW7khduX7KoqTOQrXXRlDjzlpo+
pNMZWB2y4w6H6pCsnk4KlPRc3PZrUeptUyO9KjnW5+3DS0ndpg4qBlnMmGjiYilqBxM/G428enKs
bBzNPvJh+7A3y8sZa13x3+ChJnbcP4JRLsg8J+8XbRRauQeUraft1RWFPxXi9zffGdOoRcd0p1n1
eb/MRxmNlTmW2jICxBR927SwOcfZeFz/kAiWsujv4rKUT4i6OCrttDP54NDqi04PZ54sgVykAOv7
qBp8xWRx4ipk4bVK22wbjQFDxFGTCzZQQfVIKQVJNsGLfJKDwZDrkds3mRhKnurhJ98RmAeM9Emc
iXQ2gwN0c4K/+W/+MHxEP+Pnu8K/OyZ6QhS96+QcsSDo9nlS1eg+QQYW9awxUDohr8CMHNtJ6Wnd
WvUzz+mCJsVqsBGbqmua02iQIln9a2Ph5a7prLrSNMMawHzfpGSE7miCqrVhoW/u8xrwJgkOPt+f
i499+VJ9VYQ5t4pmhG41H9JVQkI6srI/VbhQB50DBeom/fVdOo+Z2On3PrlKpJHOsI9VparPbqlx
/kVXurV47lTeMBmiP2CrdksfUmLFdoqYPlfGQdsqVxyz81Ni4Up6V7vUV+JRYEuLTp/2+gWdKVRY
NtMMz+3+6rtoECNSt2CnkMyHXAzt+eUtHP2MX8/j6KR5R6GNS9ZbjgG+E8/1ONlOYGtOMkYJRTqs
G1ZLvKFZcZ5D/L2dpjdnXq0euBgp6PQLjQrL+RKzpzmD6W2LR2NpmOFa0Snmk8KwNEkPvcbipcDv
o5CoObv7tmu7+8C66rnht/3ph91iQpDk0Dho6NqzOpRF61WuRatLs9JdK5B8Bsf6ZG4xbaIcwvwG
7XP9z9VhgIoLVXVmCuuKGAgXudtSsoIahMl2KyLb05qu0GZz3p+3MN/WAxyE9Ko2Itm+ThseYGQy
Dy5vwXfTJKjRn5Xp53u1ZLZxigxkfWrpsl+llLrtnv8Z9G0td0gp6fmvotOQB6/bE/bnUgjl73mg
AjgUTOgUs2A7cJ97q+n9az1FNWcDZiJbuAJw4G6OK6jqhcI9nrf+OVWkDcwDFLDXKDlnp611x1em
i/ro4qRXSiPMGuU+l15nLhmmwS8ogdqVbOrBuzCpJV66hqdqcmrcu+WfMxpRlP7couTg1GNK189q
gTJnPZgPKAxN5BqlV4WGGTKjqPQt7ZjBPKrBob94cWUK6uM8flMSsBYKOHtmXTtmTBH843kfjmyK
+uXjGudjloeakpuzfR+s67v2aqgmbG3V77fm/bfCiaN14QTrYjJHTOXM87+NjlFr95tPZ9SdA23v
dZ8+1mZNG3XYpF1hbrLtrAegbS38y3Lk5e8wske9+l4yfWYzksunM8aWI/r8buTRuPzCuHz2F0Im
JUC9/DlL0LSC7PMpGikwWDfNwwr8fdpbOBOtaRQEm6oAjvYB0wzphdZ1/1c1Mph2ip8qkfj8vC+n
9lNr4SILv7A3iUguIs4YZ3ajiu2UnBnsH65wn7DZP78KsfbmNiDORHmzL3dVI83ym6cC5BEbJvqy
CDwoEFZMe0e7Na0Hj1sQmcpqRvM3XBqmtnNvJ0PTNHgxbdIhi4icmde5K2cb51+dS83bS94VYPL7
rZLKmoISs0mTo6sji1i4NNhMqa2K1uysc39V4rizWwun1rh+6S+SqqnErr12mcyf2dVBK11D4CMU
jYBtkNcZv6ZI2YNnjpuER5VyPDm5+1oPZhEX2t8T/7JrnIt2CXRZBVSWypW+KnQEw9JPX8+8uvA8
1dkjvVX2v6yjugvTj79tObjgfWJku4ke4d5YlmUir96eqM4U+Su2jl/713u8RbEe89Naqw/Jb87v
RuNFGjnGQa7CR5j9SwPfqGGWjZrYwVt7yobFlLh36zNTVbNYWf11nP1Ky9upwULz+FmN1kjSw9xb
phSfR7ZDKspe/RSMwfRVG6TwOkubxeJlRYq3j47EGLc4b5xuYA3EKSaZweEerjfh1hmeTSm3WIT3
l9nx+boLtnpvXgsO3Gt4X3CZaW45gUuf8wHOkkKx/hCBjZAjREPa5e1jqyQs1venaLHsFLZxNR9i
a5V6hVmISLccB0VTTV29ZRZVkOln8gLDsvxf67l+TXgGXgSqeTCVmH/3KheWb60l4K21r6875ej2
eiEZ1VzF6JtnF/JaJYPmU6oL+JOJdy++TDPhlieWIMeU4criI1g3Ie4s9GkcV725nv9qoEflhpCb
7OTbUOUaeN7bs4tBk1fsP3Px+Deh+aQ0FchR6e7qB0O08Zub3iRnwdgvZbwSJgpODVbPMtKaGZVO
65ZOImYsBXFmBOIV2a8nZ7Zv92DeZceDgQQARnunUMV6bJXijR59HRRGhV4qJZ+zV6w2OKSXQja4
NI4lQX1sxpqlv0K8t9EAom/Tt9wf2UepNzUYYTt8TERyjR0HOEqcz9SrhI2zBtFk4/Z+iafNdCZZ
aeJs5tOqINtYfpTpTlMu0koCjgLGzN+ME9hQAE6kNlXmgFFJCPWBNNKAI0DeBA9hCxGyG2jIYaN6
fhjuHLFMGOd3lyxm2NRw1OmiqqETCZbyiQJY9p282/z0W01yQp/tLCCN6R4i7OaYeFyp/zt61vM9
OSa1zv1j3vXFBwHyOzut2Jvg54NqGpXU97UYObpVfVk9V19uf5VH85p/wiGdPRo32DaTcVBqvdgs
fuYpVobVoqEGZ/XIMm1MuQ98axjtjmVY6hws8ERKVS/jEN1/bIYXrD25QZOpQcbPpZdPUkqN/UtX
nY32RmAS4n+8ab6M/Bf2Otlni/m8fJqeYv8EBRpY+ZP34AK6+Efz3pI15lIvxGylcd539qvkWghv
227hLF8lnFYa80f3wfWJcKFSSbb4VS83BKuXarR4OTXOn5shqmdbX7rKh9clG+NxtJlMB7qIsjtx
a4zm6PwpRxlE5VmSZfc50fhiyPHx2WP6xyfau3ktLES/TqbmvXtMFn/nW5Ip1O+fV6TdoSt9+nvQ
EV6UCi4oIlEds9jWQfltpiUat9iCwPTnsedGFcEjqZmWEn6ewfZ3pSZDE+Hitiu3pkX2XVE5k952
Ki6g376OdP06/jup9D/cypT1GW9q8aISuLUBaO20IVNCmIV+uvxLr+a+q4l7vbYIN0gASBKPCB66
vbd2taQw8QxMQfvVLtJK9nMDZu6XHpGvdzZYyr9bIMZ94PslVVqlsPCaiR9mIHfIxq1ZmeSqQenJ
UOz+iGc//8Ztx7mUNwWDCmkcTX+9/Ztren8L9v8QgGM998YaTuTuV4WLLu8hV4Te/OaRbPqPhhUZ
519KBERongknA5kFRxynv9qg5AdxDGy4H5UGLLESbubNN/uSCuXyM20UnAotxNZziTrjskqmr/d3
Cb2cJ3dIJMVOqTkbqJbV8IxYpAupap+PgModdBoUVe3Mmvc/loBuTrdap8DGFW1oBB7XFqeRiFf1
MGqgITVOX8qTtFpWT+PeVYxx2lGxS+F7xVyrvp2cjWKYnDD7mCrsDGjTHg/W+llzYCIIhzg26JSn
DmHu8DrBn1Dj9m8JBglRUMWvj6TUP8B1zfA7P2rsMsAtzj9vQoG8DtVBER6WtrPPtZ/sc4oQse5X
pEB1fu8DK//L8NFVx0v41VWufoFGPCNurRKS22zrjmANUX4DCaSWTvU0QhQ2Gu+So5zyZf13G5ae
jvUHZdi8nirOqm+n9hQO4+ByZ7dyDatAoOGeiHEesxQR3pv9M+so/rtz73/XqlWyfC+2yvXySPoD
BGv662zg5LCL92wEHKl8+0pYppJni8nWQMTg1EWbVOGcXb6zvTWHgna+Wy4BiR/tnQ7wBwhK24mh
bvY6eBCej6PDUL0CLoHO6PCMaZ6PNMO55P6eliDbeZjW6VCELZUdyBORp4NaFG6fJW0XnvJ63qG+
6joP7ywC3KPnFkpd7ltjkaSWnPwnk8XLob1TOLern/ku9iqJHU7MXzl4ndywet9Gh8/d55FKpX5L
2JaAL+9ig7nYjeunN4/5aW8yUb4HjiC0/RC599pKn8n5uZDkMcsO0U3/268aw28SYd3I0b93+WQI
0F3th7FJE3EbJNG4YhUKzjP8p72XSZlceoh1Ue0tHcwi7tG5Yi0ZxCwb2xbR5NP0a9zxzYuqrrWG
wpz9ny2quPMMT1gDWXK//vhrWmo9UJ8ucVFnyYD92NCXier0etcJTDYd6t+CPLljMU09MqFDtix9
7lJgYfORr6twC8c4AzZC+dx9mnovPohgeWvpcNAKlywkau1DU1jXnzFkJSdVPQtXRUr6KKEjIU4y
tLPZKaprQU3kaIaducAIFtCS6OV7h2MjnUXEC1Gru6lfXnfZMN/WNy7qD8cNiUhGEp4CZoH2KQuy
vkrzo020a7+5GEooJRJL4l4HoCGQQV9UMSnaMZXXdW2f/RkVmmqsEkxR9VKVpueVVSTr7mvY2ACF
FH0Tv/z4yTSyeujWwXWbx0Q420xVyVhgs27VomoaDIBAzpXgkWoeEG+jqXk3hDAUH0TJl23dvk2g
W5k+uL82jVIwDYGCcMciWb7OefSaBLg1pvCx2yFC8xz/YXxWjMbH9cJT9neh/H3aGSVm4+tzNmV1
mSo+HMo6tJqxVynV3E4lyrXKHYGlYNai7qEyHL/D3OSbz2Aezm0Syb/sV/WrWAuLj/DOT8fzV67Q
iYCi8eVJKnjUYqPocT4Z8KZRodve+HPdWxx748LnjgtsdjTOt2qln4o3akfT8K3YzfkG+h/GX97/
ye8cmotDZPFtfV02dy2Yqcx4FucCa7GWC2pMZ01uvo7U1uVOWebuXCQFMEIDX4tOiwiipJlfsaEZ
7D8v4tseafhtQalmSAgkSZMAWe5OSi9+7sK3J6sheOWO3IRu51+vf5vu+P34jM14Np3dhzRSXn8q
EGsM6IONf+YnuqaBsSjdxTpVa3qX2ZFPEqB0+fCHl/wntUITv59HmPnJIRd876Vd4LrxQSJ4u6fq
qyocnSLuEBhL2bfWsJkr5ABVuTyizDh95rD6uvAWg+OCtsgk78PJOt6E+8H5y6x+/ldy0L7di6mM
7XAM0cu2v1OEl3nA+8yjddvdKZzQfH5y2onJtbf9y5BjfoAi5ioQu7Tj2+b/zv5jJDgh/ReIPCgg
80sbofWspt2X9nN1DjKTglevr1/v64hR4E/h+/FdGJ5eBJo5pUfHLwXTfuSBULJ+4Sk8sZiVyMdO
wKAj84EizvKtqy2vtN0uoik9630v+1l7BJvJ4sXjyfTPnUV/8bboa/Qor/xkpm1dYCfa3GnI/fjr
xLbBvBdHyUmvdqm0z6+n4R5/d5Af3N5S44384NoBl897/t5pUnv1wxZ/Zz96btbXg7SfTL2pz8o1
qml6HeJ6U/fujXPirrt6u7w9hhhxm9LLoV8ceK3CJAVizOk6jqnD5PiJXPfCVQEY/H7uzUQxpXyW
0yQ3nL/ygXi69EsTL3EcFN9rH5t1etmlg1xrmST0PT/KpX4B77XJvbMSC6USMnjEv58/715mw//f
EwgNCuIJrH8PzhlI5eScCe6fx0xwNQdU7kHKISiqjHSIAr0p8ih5PElROIOg/bL70cfC+d5yTPZ+
qsxN3zNiHMuf19ENEpv9uuDSANbHPn38HvkIsQf26w3o0CfkfUhBo0wlJaXNaOjZDg8Km+Dxlv86
/VxlGpTfD90iux+Iz/tpWBmUndXGdO4oAyKb11ySOOxVF1sbFN+y/SLdNWHZbh9WvxfajVQh5HIv
HAL91PRtrrFS7vMuEizSIYiL5h2VQOrL+a3uMo54SKpi+MU21P/DH7DeCimzveBE+wef5FlhvflQ
Ft+nfp4vwO96tL0FUmSuablj45RgPwCbyXZ0qgYFtzuKDwC2mOLpxunb3wxA+tdXLdHjr4SI+yg7
KH8tp7rtqPglIwmbchoHZnwZSIgHI1aCZApv55IPXPHONaaJRdOfVE7YXs9D/+T8XfNmo15sOQ2X
WeMmPiB5ghenkbt1TqhOU2SU/Le6BmgZ5hNLza/m9hpubkkey95leBRsAg/f91TtZExTHV6Qp9Oq
BJl3uwU4kg7gUTgfqYi14Cz6qxm5DX1VKM/v5aX0dP0tndIHMtcnc939xULP+g6T1XDmzNmpp04T
Z8js/fpx7a4m8198iPHbXXhx+01t1NhjjAelyeNtkRPCddPb/p6nYWZoC9wHN0HMX3d3STxtyBvs
zy3MyUrr3p1DeyAoHux1cEhx3vXISQFRJUdUA+i77MXyJ8TXgvcO74MxYxDrNv+ehTssB8tf0OZS
KPV5lLuEmO7pb+iz0oFjrnH/WvyIy+mRv7fPo8cQ0PPHWiuZf20hcN1auv7t/TmAB93QSWXTfE2H
74uwYn7tS0ZinCJJFXa9NOrkJ/f1ACmlPD9yMF76I0MC1QRfLwf1FwcpAu7805XTi4wBdpg7s7vM
0/EPFPW6+DgwRUSQ+80PnJbnnjtTofPjwTiVlZnlv7zrDGVLGjfymtP5u0g+jHump1+FkCjr7fRy
Hnj2O+CAU0qBoPI0c7sGa/Caf3EfYEyfY/950Kn4z0f6ud8/9x+HUrD422hm+/efzKjY97H6Nof0
c/WNst37gMvT+/m5sv23XGch6+mta44O+M/N7VLciz+TIurx0fT4yisz6yjaPh+/UnfR+9uadwve
LZXHLCzQKPZzrEbfK+wiPoj6Ln/UgHsXPOQutUlWWh1+1Ur+uZVC9/BlFSrpDoXQjZgnQnW8KZ3w
Iv9M12a1VIC4cmFiHdFVGLUZJRpv/7vhS5XYvGdfDa5Eym/LzykhBeD5kSq7F/PQqxMg5inxRuOP
OS8dY6Sf7Tg4UkXpqMFeP5UvNNHDqDo0Gys/K72rBIVI0atwq1CjfpOWTVZpL3JDkof5nXFVhooE
BVuJg9+/35tdQmtm2ii3lv+xdF+7jV1JFEC/SABzeGXOOb8QDGLOpJi+3uv2DGB7PN1uiSLvqVO1
a4eZ9uT8ymkSNhjHHzd7Ns0Z2dqv/HfMkOTf4Nuf3NPHho921sCzL8XDzZ1hXXJKjGtGt98IGmko
E+eGgndAr/AbJSIc+raqRYpogMR+k4NV/9juijfAxF1+j9nLMjUQh6LYP5t/uq340PmxlX/OtxO7
2vPvDtP5d4uglt22TXl3XfJkE82n5+/u1M7lNflr77C4Bh5QS1kPypJdkREHC2n/zVzgvcb4a1Z7
pxdkwa3n8891Ogty1SCl/cjJqrOztZtI2IsAKB7BtjYxgwG/8m5aqV3ze93LSp/KaqaaYA/iL7c3
Tvq/hbQnPGKVe8t6yGPIAHZ65odTydMaWdKYfpbhyfkV7EDgE58x8Hr9+/13L/WsKw5Y9p4dpQP0
eIFB+tIKiQpjA+F5ogKnygJDe3t1DcOz7zx+3TMRfk0gCWoZgB+0SDt2zSrefpTbNDiqgQovv1ue
xg8E1D1LL4BBYbQvvdmcHuWrkf9A8AZpMEUrNdM7wNbsYd7deydepQSge5YK0NMFV85t5LJgQV2V
wprfluJ8lKbt0bcWsv2vJgZPNsPpRTjogkMr/9C4ce20E1ASPIdKlLi4YnRE3ZdwyurR0bHiSfys
WFDUmYEOmdcFgwYHYmcrldVQuyA9OqFkTqUJes5jNhnNfqPB10qQOAHKHZSJDlthPK8uC0S7YB4N
+kksMj3xKtZ4jrer5PKs+izvWEe2uNoRw+Fi72ll4LfNHViG+hL2F5HMi9clAt/T6JOPxvOPcgSd
kqHZF96cf5CWnHKPXsj0EqkwxTikiil78VvpOvho2/kyRYsOzHlXOvwUng9s8HXr0BFitUr1wh2y
u/DEgQZkwytvKzLkY3DAk7x/XO+K6SISDgIk38AEZBHT0Sa3ntLzcuJOrmKLNfZVNT5YpzN+QcBH
O0pQzy8hpZXoXexiZoDPE/3PH6+q1rR5GfzRQ05Ibv569PDjGwRz5lvAlyZ/IiaHcHWwxB8dldlY
FSHFXxc+9qszldjLtRig8u9uewLkil5peuaFPjxCWoVYIWxJ5kP5ZOIX7KjAOObBOGab3Vio6Gks
4WFYuLCMMwZ+DP8vbnoAC1pVRbN3yIyHhJMFgFW9TMn0zERTNq+ZD2vDTe6lWfpmkxxp/kmZX1N3
2uObuY7fk5izMtoizQb/m0QK/sl9+2GKqncmGfj1+6XtYjs6E24NIz5uV+D4Q9gFYnNZTTOhwMvj
rYVZCosZXFvxgVty7QTjLI9YNu3VyEC8/Y5lEvoXZh3hLDUeEw8T2TaVidmKIwmg82hkrYSQMKEz
8YAai89h9jX/4Fie2Sxfiimj9DRr0Er3Ph22AS1T2/Lb4k8lPjvRjNpbZ9LL8C63893YpvyzbyIW
oqU3GoTsYwlhn31hyFtKlPOYM2D9yftxWtv/M4R/1faYxJfKHdB892+7ksAX2YY2Kr3NbMMJgW97
6yxDMdnet1xwaaa8nEXeA+9HfEaNNfbTxwfTdElQSuNRxDaIVX8qpzbb0lJifg5ijJ91hitz33Z0
yBRZJuUrXU61An0PsWDkI6xKDPUXXrPlt67IrJLMuCYSVW8Ud058KLSfJk9L+qwLfeW5dWuv0X/I
P4vvFkrgFrQkMcGlPkimMzeeHouU5bmb1mWDl+wNqaXAOW37/xdZJyUAYLIX6URyodamc+o8Agmk
8IshTOkwii75AtqnFBNB52ciyNHEIAQu/kYaDUFW4ojMQrusyZU/H+dvOg5rFL1KazraOHACWqbD
EO4FsrCh1D8przwbPNcYXGyCBPDwv086ZCdmG48EqqIkM+J8U6aOnnPiJUHvHx168sYHdhbEvZsw
HJnoZJ/OrA0SqgWATPs6zbo2UstvKH9aORi7mbY3nrRtyPJt0d+ak3bDy4CynGPNJJBdwfqlbrm5
R850pGvkOv9OUTigQqw0hhDb64hNhOP9Qembu12Mas1Xq2xkYi2omeFMgDjovN+yfnbj8hdjKQmn
zB5YcCPmhLOasZ/g239O2cTyZVG53PlF7ZzRIZw1ze2GrUOV9qb4bVw22RioJp45BhBI5oQ0xmQt
l+6GyQEGP3iUruCalkup8F68el+09h77EgOcmyut7twXV0qI8c+KH9lHC6glOvd21tsDBj08QGwA
PxEeeC+55gdxtpre8YdOfJKafyzr5u/flJtVD49ax91h/sSMGjqx7/527IAzJRsiQ0LZ2lxNUQwn
T5uOgFqpI9tNVjZZDh1n3Cl7EjyqeXi87Z4R8DlMFw/9eMvlAVjjAJp9iwTT+3CQFZASLy/Z5c3j
vensRsRNma+LQAGvyxFYaI9+ILVLBVB4aPEtn0W5+Atln54pr73x7TN++WR8nmphaHj0IjSKdqQe
KV2iPsIMGgRcQeUfi3+ijwWmo+Lzs/RcOlmKE+GuJmwfuDYZ5iA2d8+wa6XtFIDU77qU+j8XBjV6
lW6fBoYs/IffV0E54SeaKqQKdmali/zNy+RZPLb2HGYejS8K4URssIuml0QzXAU+E7OrvrkdV5Tc
ROF6KhasY0OLNDStTjDvUrnQL64zf4h/QWdjwt9ONDnT8c/MELRWuIzOoaVDZ3p7hLPReaQf+zWD
Nff9MOxbOW5Pl8/5emJiCLdT3ekCX58l4rr1XEW67qZI96foIH1tM6qeCtEnpxVnpdvcJbQbblaH
wVdBMJfD2t2CNiBH+ze+77u7LtZdEnMg4ZczEYK8d9CX3lmo78vLC/kAhm+t9fA+R8jhqDHSJ14H
uTqIw6Cuz95t8m9NNoMA+tc1597n4mISjmQhXhxJ9uSLJNpgDNTOrs9D6wFP89mYApi9wfk8ZClP
AeDBDTz0WV7RXPbZtDG1H5az2MgKLZ08F2DpLulZmye51t+0yeTXIiQIXH+1IUFFX84jyba895nc
utZd999jsaBPs0fL7xuvusN+r8eDyMTKu7VdPXuHXkiHMfsutE3P1gtwpMuSyiu4Hp+hl5pdG+kh
rALG9164/a7MbUV3NU+trz4M/UyVD+A4rU7ilkXbwlH6uBJVHRgFLt7LqsbOqBpuaxDc437EfZBW
826YuvZLv/LuXybUHM9JYuiPIS0JPZlQrPJtVldBnX7S3a9z+jN2gUTH7shIdSVAq8LMfL7pf0F7
ymX10fnW4fPhvtyjNjG10zBHPnWy8YHmxlpzePdC+KAbXj3rP+OVtLyuHET+IadFdOlaZj9QkzYa
+J85VK/5vZeYf1uhdlyy65ndlEXXnoDo8vueHTqe8P3y2Xn/PuuKRlTL0N5W/wavdnKZbsW78ZEZ
uf4tJ9qy8X4dzBADj3XlYzs6ZD2MQrZMl8EM1U8n1Lbp+DEZ62/xUVQE9xYapDRy74BPNBnP/un1
/90+++FtFKsrLZPDOvuNFHhSHYFj/5y4BLUqo4GZx7YZ/w3X1wupzUEnGB5s2bpURfqOfuqP/L0b
MGNPFSTyKCaQkp5SbM5d7v/08Jrm5XMMgna9qiOhDqjWAMu1qBrjA+YQADsT7Wc5MXsNXp8MENsD
rQCeJmqY31aejJqJPqlVJPg/MIFw86ktBOdjeTtiY0+NK/JmueMKt9nzbieD3YFvmRxzArFrm5+H
8VG0dO4nh8nFTirC4svV7aLlibYeQQBPesRHENZbPyCwAeskaKeqqc6rkhxtB8qhE4axdscQMRmo
l5f6of3ob7v2Au0IlYAWd/79yU7b8srg5fFHcX0rgLEFeg5gWV92ErHCVqAVzO2Q9dcbes1vvvpn
j8gDS6YTSq77FNlMzgFnGsSjJ0qncTtoCm/hKpCFJMxr8OHbpzDsGEsRtUQ9DtJgXyc0OcRvAlC/
+q/JthItxUvm3fC1aCq0AI9gsOHRDY99y+nW1S1LEH7OqeAJH88DbzNrzFafwnUf+8vP+u/zZxqs
ptzThYDtn8y4B52QyDwMr+rypnEN3M4BmXif0tHm7lSWtK7myZ/M95RVohIIg93QP1wU0gTikWTP
80Kj45Pt7OoyG7bZ08xZvh+zQhAm8dk0kksNzRiHAQTlaR4aXPqP31CNe235w3xTsxIrOdP3YO7S
aJnYTr19x1e+t68dRcdTBFB+XwPJ0494Inf3NHv3UL3AgIhHQavlkdnOYx2eOCzjg0rqF7Mgowf/
HurSbe6Oc4Tu47mVdo2NhanVYtl3HGsZIpxXjDdMSNaZtHHfcG78PGZ3BiiXAN4mRqdRSA29Zr+z
DxwbOKJcEWiMOHlWk6vbIDK6NOKrTVW3cehoX8KN2PIwZ99eeq/2y0B81g//vrosKe69z+heqExL
AIR58AiG83rBgN27zu41fojfi1Qqk/w1yr23WSMIy6b0lfaeG00IOrrJPVdRJ8fGEr8vHbyp7xWA
2ZuMGuCFvTs7vz25j4Q5jAJelLFt8V6Zr9zRnO+vrYcW2HdkRj00PaS8me3wr0ckSslhgAwF7n1W
fkDaaPmf1/X/CplO+zwPHpJf+rwn89o1b1lE5ncwZcW2+b2BytzkIn009mwRBunBrRHEZ2yXwtyF
cq0+y0hZcFTV93oA5qQlkCZyuMaYajY4EXQxpEtTvEQv4PG7Xry6ETag8+hb+xZC9zmVfvqImcO7
iFWGnxRMKzg7QyufKAMBE2IETu6etzPWr0/Nu6Jo2tNFkPW14bMak+ZyH20kpj8651bCoumb1QFE
xt/2T3+6jCHyhNu0KGKxf8bvenyWGL1XOk6GIxN2NVXtnVa79td7doIdY1Q+hNhWb09Mu1EXENuT
ISJQEkpZXy8vg2PPaOqTeXf03nriFBvzs1CIjS5z85scM+5a/dBmZN1eKiIUMtJJ/5vzbp6IyXMV
mzt9bgU1/9U2TPj26+EHskGSi2hFof1vSjnPpyLrA3CKwbCT6k5wmL7dx1j9BLqR2sbmzNDDWeJH
ZGK1/WWdrY25FfdNjYgCoBcLEp6340/vxs5lcR4BBvL3XvKVexZJH+dsHn0s7b/lcfwdxBZP761O
6TEzt0xH66XjkVrsnyBSaXHN+2IdGHrcBuGVON62Nm56z12CZENupc11bTM4lpNiA+4C1YI4j5Rz
O0zCx5Z34UBsdxvoHLf+cXmZBZ3ZM4AhbFx+JjCAa2uTzP4tmcTUvrPAglr0FOXQtSdOhld+P4VX
F62G6n8daWPt0Mw7A2u++rGTAeyW8ObwDdi2UAABbkm2UJvCdRFrvnKJblq8eXhwbbpq9Nm10zw0
vi5+KJ8kkNcuPPBDi9fC1FGzHx4ZwMIdbkjr3+jEc4xftq/dht9iNGupE5iA3VbPyrPyaT6TJq9P
49S8DeHUaZo8NJgKRlX5Uk01/3IJKTwnTg6hBcbU7/dU2g3F/1oiZNdtj81mmHAr1S/FR8W/OONG
xNMq6KEtWGuVPp9tYRfvSoR6WYASmfG6KKOjsJt/O/7rdOACuhuEodEwoo+HzFP9YnT7x93qW+HU
K2kgJNk1nDVISdaroCLyI1u3Y7l7OdUU/jBg09ZEiwNPpEtoDpi7OJGZSyldP1OsBZlf07o0kpqw
AHzHS5Hlv9AdUqHKkS2AS7AeES9759Z7kkF5rO17ZwPTmpm9IOTJuYTFy0qLoVbxJ5fPshLkNZVo
xILYUOzKGI7SebYf6Ep1DfA9dp5/eUOjlzHh9dddD7hi1tfdNPDjymzYSvovntGhvJD2mP6RD2To
FxwZukM3rgKkepZhTit2OC27jU5otOt8sKIgM9/ueoU15Y0qDiwf3HrnYFfgHKJcmLbQPzwff3rP
peZEqXSVXsXgXdp683UgQkbU3EK5J8fFxWyfZqwSnyACcjY8Nr8zsIp7RlUBBiIvvSeKvcoZZqFi
jw6pl9xrAF5ZFvaHdsINdhpm5khgw+0TQu1j7mox4jp5ZbYBS+5gwvu32gIFJMqSJXlYQhyGYvSq
ZIn0F8niFJmVloO4PDJUANgr5w6V2ND7XbFdr9tedA/9YFbA42U6YRGgv2X4wEjlGASvtvBv+uF2
4PRxGURqn7J615RRONR49dOlsElDWo6HaTpZN5QfX0rduQlYedVCtXX2PuKzXXkPBC3J4DqIh7oT
MF1YlaQZH7+kb0hpn62rj16yqxKEJoqeuVTTex1S73U3Pbi85USiT5HqmlZRM2bayySii646tLVb
/zz80aSWXu0Er3T/0Xv8+Dc3aX1uv8C62NDE1AA9vMpJvspT5LppZycBC4hb5OFEofkU0ZfCcfuI
nEs0YHzfOldWhsqhAJqiRqO8bETLvv2utK9dhk+k75DDh7SGSBvi1HfI8yWbpBvyKkuh4Q4Vhpqm
9EJO3Tfl4EzWua4MlPZuta0/ScgTvW393dkLtQGt8js6tH8KhPOlKw9D9vuVdWnqQD64Ivj3ZqRj
bNf0hCnZT+3Q8FQ5NqWsDXaajUT1XXwKsIhIOHNE81dWhE9hQOfSufkprjtsOpacpcqnOkI6Ojpq
OXVxtLlm0xFebPL3MkKQjMtz8HLL6MZlGXgMgl5Dwn/Br4ZZ6QRcmQoh+R1YVm2xuHKxTn1z2KYf
54RB3VV8zQMTprS9wHuxLxx79zLX0jLv5sp1uKvL12PXrq8RhJcuddPFZ3EvEy5RD8TTcUdffkvx
k2mvc8tXpvSXWQa2Zrt6shw4oTqLmBnP2lGUkz3t5FsmsxfAvm2ceslmWK6U6S0I6S6pEKHVh2gg
3XV0gz+RGNBMwwO6z5qdbMDbG3ybn3mwf/499UOTd0uE5+I6W5cik9uIQPluFCExNWs98/ZY2qMo
c8RvAJo4Ix7Rt6dTH7ZIj8jNjzxZMaN04HEaT1PlUPLSHHAHvNKq2dWBBpdGUdft5Z1VQ/j20Ns+
4hYKHkwwylH6KEQ6nPVEv99ZrB4aLHNAKpjETm80nTzLu+/vdpSoOl89ZSPVvK12Dd6t9x4Vb2k3
F7TGRCvc+VZiQujTk1hrM0xW7AzuI9gvU4fPfD0+4zROW/z+mhq+Qzwb1hmFV2uNb5OQw9+hViQn
ZEjCHpQEkcs4R2/fOy9Ewy63YKBNQ4egHR2N+R2U6H5V6JfrL5ltPTLDr+yUSMDY4yr1yDMwbaU6
8eajJr6QAg3jkMM77mfzkb2KvJNdlUvxluJd2dyXd4rUi7NK/+U5izZOVUt8ujOxaVUxQevCX2Ej
S8+u0UX3V4gVLBgUmX0TtzpffOUYELGCP3bVgkK0vJ5HmWcFMU6feXz8HG98k4MT45KSc/XTIwat
xaqB9FCwVG1XCmGI73kiBdfgLZsqRFuqmDrCkbYQryPS7wbxNmC/HhyOIPRnV/t2HRoMKZQ7neTo
0Lg0prJC8dGL22bQRhf/oO0xZrpKRqzzU2WZblZeGI7X80hDw83NU9hCOV0XmJoLt/7v0s4NVmCQ
CB0ygjjd/KZ6aQRl89DfDyOdwKbwImsrUJbEc6x2tcSut3sVIunN5qRSxcOTW4uaKqwvVmEY2dn1
SClyqEdqwx+vSr6H9Ly7ulCB0n3wKNyH+t5WqrFubDuR4n4YKqlHxcBh0JIxn1pQldaECg7iMn+e
tH37QVxiYryrVQOp8I2/jSIBoysMWJa6IIq1TW3nzfirOZieAMzaCjuEoNvbDx+jsySSUGktux1s
vi7Fm8fVc6SDjS9exUsNrHIapfrqhdxJVMT2FYgHzl1ZZzvHa8R/8puZGx4PYuZieGuIavHmdr6f
+1BgaE1wwKv/nZuddX86L4jXZq7h/7Rw9n6v/fjw0lx3Ev31gIeptaPOwnfY/MYd717aeCOpoyob
UiO7CCLb5Q4wxrlOHj05D1w5KqHqp3tqJ8fXqguw9RoG2EhHSDCglv9xkiXgeg5gHQHKqIP7YqvG
MnnmUJXCRRpBdPXjmRGz5w0RoV3btJ9F2JPbrPVYcALFD8TtJ0WeeFeAD+nFs5ucR2vYSKiRGhQk
NDct1ul6pkGwD5yDlDQ4QW9ipChavvBjAnSbMXb7XBwvEtnfxDbfdGy6HrPLih/4ecSCuv+jVcWG
GwCGfipe0EaoGCj3nBNz1w8v1/NE51EX7zP5dDfiMWSHstf8zCOZMWub2qPCcO7Fa4xsRnwZV66Z
67ZQTJWny1spcKqN1QIH4/gYy4kBvM8dKpShcNRN/s2jfjlMs3Funb6ZzSkXqsmfax9vRZB8JZFL
84AL4MH8ie2kkNVJFO6QjwQZXVlDyGmwrdXw0LPrVrgSbcABvsUPuPrdf9Y/tU8klzeXfQ6Fc+1B
DGTtHM3v4Tq1PaDkEvBN/AndVAxpM0gsSdrYkZcVt8Vp6Z5LZTjI1UPdaSSbnljFfjVEicKOenva
iY61i/IfJusCYvp5CJbfCgakfEBJCjYNcPf7/B6QZJ//bAQPDiPDCouZ2ZcL7a0WPNiHcqRioZj/
tHc1ZNXMtQTfTDR+qi92wCggbbXTFrg77cfa18F9FYOVCO2oTSu3coIhyrmqtPDS+Pd20DT8CIv4
E5N3b52x8r6N6718fEqEXmdTyiQGnqDGbuAixyo5nCdmkt1DcxNXHqEJ6vh9DICv2BYyZ97lf8p/
QThy/7n4WI4337VHed944A147P65JVQ2raesS6ZenWQv1MHr1R7Ead125dhKokc1iXoKMLLql9cA
Uo94kmkj9p3LNHNz45eP+U8jbqEX7y5PbZiTGK5f2Tzqiumq66rImTbvpqRQLbxKjX6urcatI6ca
GBAYXadLTnA7ZlD4BNQB5h7UcRdxn588eCopXPFCpKRr4Vg4enbC2GrM6jBM6L7JqhIGE/ZwbKSm
eTl0UOfF8ZiPtfeN/cxYjoH6yrbhuYEraH/qfQjaCEB/N9w91IhuqVb2yid/lSIg9JU9zkmhmmny
SiY0FlpMbI1Al5yGp3tjVLfxgq3Gy3CzQznW/v5lMGCRgYWaRHPHoT/WXqZ0dh6kDUjGYMRENxAC
rGvk46vZyU1zmgXxfnxbCCmmk6ASZsnOSobx5ywsEOFU0VVsu9OOxYHB5TE+Y9exdmMb8MG2nc6q
uXslYGTlv63pL0rPehjtfYqKVi7/IMuijparR7TeefBxZqNc3GxIDQcnbclOattPTcSYw8QbmkOw
erm02z6N0O5b8FXm7uz4P5lQO1a00/su1jjo2QPZid+UQddxTQdsoQsnYIHau1KMECuCpsZmkhNI
7iruwElZD20c6+N0fVsOV34q/EyL8V/CstK/YcxdbobaMjK0RTzZSwtAmbB/8pqvw4cJZ3ZYy/kL
GS75Mop3P/aiFdY03X2NoMrbRerRP/yLJPLadjk0JlktjyxyiIN3Gxkc9caNB0PzbjgNvylfSPYY
nn5pdFhE5pGSKCcGX2pZZDzONI1L72eBeieZmVsrypY/VQk8LPiAvf2dzIXah9qb/lmO88uMaV30
05VhHyeQuM+cqT9OG/6we2uWjOfX68yhte1sp40oryeuss3jQMdReNSeuQdthYY++Nz4Unlbv2Nt
N3q6jRYmTeXcoeOI10I4cPv8mRgk1j9nH3RIXniozqmms0abFVt5kWW4LnHVIF5uR+d/RWYkuZuG
szlhOWBbEy8znM0GoHFj9c3OEkPMNBAeNwgbfKd3PM07slod01rylbna7yiq3MQSWcZULp9LH5xQ
iSAW4a4rVXx3Ep1/y5t196H7Bw+8/Rz3c27wp/TKVG7FJkFC0ol8cRxt2e6U3aSDwJT4L5Mew/B9
lU393YzqHf7hkjIa/hncWSfUjtyOniOXZ6gCUYs2U4HAB/O5F+UtuP9N6s8u+QT39HXxUWLhZftV
pO8ShrTJpRdBmDIlgreQm5cs2Ma39smbPCH6hWgOC8HJD/MNIdq9mxVOLfSwMJW37XlgBkOxbCyt
HcQWneeBZHra2TYDo5CbO4IfOYZTUnKaSKDVBcel8jDp2ssrl2vusJtqTJD5ns02agQDIUMezBEK
+yod56HG9Dcmwyw8Yo5jVZxlp5QXoZeL1lI4wTX24UUR47RZZEZHxhdcMHJKrnzSPdW5tPLGu3wt
cp1lnJW0LC5+axYepXSDwq+P1fxqBTSjwnvAnLZ0GaZciueCWelrw2Bx0JYRWiBFvs/+ZoGMuHKq
eV+Qkt0C7qc0OUbS0seqpHxN5iiTIxUroXsjVL/1juwM6SaFGJ9nTpFhoZLmdL0vRWybvQb02HMx
zsjwoUsr3dufwJN6275yLdhWT3xdfjrxTjxPgGoNVg6xot+T0lSvv4mW1McMU77MO3vGL2fLXL8N
90w6hxzOi1NYf20dza5VwdZ0mbRgS2a4zpb3Zu939Vw/91Ot+y4HMHkPT348YvATtqSvfZxsAPEW
RHOjGuqpnrUYKZukopOo+MlDJ4IZhqJsikbGfmSj82QpMnvGsocxmgqpiWTm+NK6QpYLk69L7718
1ibax0Y4Q3qW1VK/xGS+fa1EM9b92HRUaD1dz4ItD/P1L8uhaEAslzlp4Y23AYtA98b5xgmOsX4D
gOkBE0WtKBbxo6aaBAZgkUakmOyGJlGRdXGu+Duy+EPuzlInXIDy8yR55/D3JtsJVvNxkrDP/vPb
m8WfbMRdk4ECbxUoHxOm3HXylO29b0Qq8UIu1pZ0P04W1iW9L3/obdAFqH+LSPvBD8xOlH0KyXjl
kFNVXvfMxvv4IN23hiyGO8kGGslPB7f61N110Uiudk3Y/11GQoFU7Q0TpU20OWbx/KhFa9vSoZdc
vGap4j04f+v8BUehSq/LFFbqaMtOmo9gtHBvMBhF3XyXlWOPHSJIt85zg8tN2el8QEN1qq64Y27v
WMTqPOyshJuPwrcJHPg2f6pRY8+hzgxEH7Pv3H8DJ4S//FMm0be5HQbAYfnYPOXFhPOMcePlhAUO
Uu03vnzK+0AqqKda8+kJ8TX9YxdzEvgmsI9IoKU6WNxOeSJ8VgQ4LUHVMWaOa90hA8R1Y1e7LTQA
0Z4bNGmkB6txweTn54OyG42zwdCEwOefpacI1fkrWNefz9kDgdMTVMjAnR3WGLZ+rK/rdMTFYrS6
nWyoKd+VWCvRerXQJTSzxM+vQiL3S4TLIE1IkOTVTXfPjoDWpREvhYW9739pbBLjVO9UspyLdK/C
6//K8jHsfLQdUUmx739wfo9ncPXc5yIWmH2jM3H3baNEm51jgWu8DcxtkFgIFNhm7y3orjzx7+xa
PpaRMuiQ1aV7Y8pht7mtbGjBL/nnJyMDto6clrHb51H7aUz/jKg6xoCxXYrXzhWOIMGTLkImpoE6
LD+2Ho1AavVPWRUlZhaATPfM8X6X+/CPfg7X7Vv31lROtYe4bZkbFuE6XzXrrZH9HwXXoMKf4kBn
m+wGHuxdhrDyQppzC3v2FaKDKRkooUEI/Gy3s+iIq0WeZmibj1fjBZfC/csPRKZF4RTPh130C2Xx
Vj7O9rP3AsVnXRSqmQsuAxRB+0C+ALyDSlsL8olrgNbQ3XDqv4YRzthjAEjQz7voyjHY+CYzi1kw
7qrPThBud2hb8Rue7nAL5NSz/lLCIErlrxc7SFyzkW824NajOv/kwFzB9NtPPguXn2ySTU11PYmW
Qv3Q75azsvl/y7wql7h3H698Kl68/mTFgMissDwf4cI3IspwMvvdZ9VjqpJwlcPtX39ajtvkNPUR
qDvp0vGTe3S3bOwmznM6VfgrJktTy6iWm0HJEMQ0CzVuuVgRi5elizfuWAnVEcezUg7/GHVeS1dg
AYRvDGGwrJq4RSJGLWMe7mvfe5M1M6w+3XD9Hmydjvcc3ue9ZXrO7C14cWBn3y8/UxmXn/If9tAp
T/fO/woTB9h7qnwuJSzPWAEnDKw0YJLvB2tCpQMSaf472I/TPC5aydWl8uhLpm/HrZ16dkrjO0es
1rGsMMexm21v00ZD68Va6z2/Dflcw8geldDyGQjt92WTt8Wg3uIux8RxqSXY54/sP6+1r5xoP1f5
UnpWolC1im8AkA+CW4F+wswKAP79Mlr5jMLtSPfTenK0qZ3wZ/Op3Lt6JPNyPSN32B6vy+cFWBFY
B1+F4FESfVqf5b4mrC7wHOf3yt0HJ88t4I0GDZWIk8sKaXzEZxnR95glxBzKMWmsCcPFx4zSEeac
lM8B7zaA/MLMYXOx0b2c/H3nYyPpNy9qA6eUmluL96lOI+xktfIVXQtPqH1zV9Ll5YDntOm3wWEQ
YHj8z7lCwWPw4MJ5itJ/wtPAsFBMOyAWIyhAqIXAplsi3N20kFVE2tGjcKnV9yVa+Fya6rDN5V9L
3XqtvoVnjbdw2uE7llKzW3nL3Jl7iyJtr/2xzFCtvnKlC9zjimk0mTkqLnD29CrZeTqClqebyjHX
fy3jv4/JN1r4wp5ppnQ53V3ePnu/+AkowrDaT3UZKh5Xp/Kpd599dfrZSPvTRs6TNdTZ/GKeOqV1
8JN+39sG+vKzJBrMwfuf3M2249yiKiySPVOEuJKSXUGbxW/X1r94yKOqIzsXTInZ6qOA44GSZoYl
o9OqMiGBjjRtwAQq6cGASLkwkbwN7rbp1DqsBw67gh3wUqhRPSijTY/kOjttHIdgS11jbr+A4LAJ
uNbu0otEjlyb37y6vEWy+/m9VBMnBkXfeSqHmoI9nhQdlMpc+gAjECmOr4T4MlJLDMHjE6z/la4w
CnUfzaz0qV54EJi3toXD73netef6FCyAaxDNijVYKhwYgJDAYVTjFPSTv2FKRzubyhkvAEZY+vfq
KpbLGARM3s27UOgjy6bis2GJZtIcsmcuXHucSuyHcIK4nJwLXK2ZYT+32ejMQJ8PIf2vouzRmddb
WQXqb8Jc07wN+fnqNESznwIZV4CmW0fxYGeLToirae0yTM2+5hcsPA/FqY/hN43JH4/VTuls8ph7
DCKxfLwdYN3B2382t4pots9ljA2nq/+stku3Vj/hNw95z12QNk7ZdgeIx3OYPomGFJdP8UY4FV4c
aqGAjidvJzr+q3ILSmZimID8ukriwdq3ygN4HSrgiPLa5GZRJmsvqGJBVByXN8bqdBE81pW12Pyf
zUzFYM4e8TMP2D18PhELfyRGhcjy3+24VfS9CWjuAZd19KJmcugsspPBb8pEpOC7Ve9BUNeUmUIo
94NxPUeS6b3c5IXHr1AKwvADjyPGcWZ+PLytlQVjpqGnomGArjvEbM0poRHmYI0YRtLWS9/6J7Bm
rPFgFq2VnAXgX+CxhKyleHg0JN//miMfDOft0ZjWsLhlUT15OHb4R6b4W+5ZAzfwcMah+6m+W/cq
6ntEqSA7w3X+DaT/QM10GWOuxHWCBykjoZY8guy5FPxp03fR8leGSeCy+VO7gaabr8o3d6lFPhoz
xsOcOc7tdykh9yJcijpPu8JmcWB0sny2Qn0wdO9bTl84mYeyS/l3PMHb92HgJo4zW6LC0YnviNg+
9eQ+u69c9sxZk9W0ieX4eyFAn7tx79KbTYincsQnRYzHL+Lm5lzbz9Hs93cjmbZoluXIIJHFEGgS
pYcnmhLOIFeuhofMnCPZLb8ZBTja+hbc7U+Lk/a1f61TGINCcOvpgeBn9yK2ZvFF+dv81tKF6WA3
BiVoIvvnHmRIB+Gz/BHMFShPWOQVghwC/L5z75Jp2Gjrc3SsTLSkAoQ8Y37iZI7BZ5Hct5fi2ZVD
TbT/TmQfv7cKHFXby8qhovK88XewsJ8BplsP1fb33HMAYTaYmSU2xUvOpLLL2rggHYOVrs1oH4uD
RGODCXmfew6PWcStOvgFUvCqpjCNH43o770ZqbFAmpybp36y1WWAW8dkzKXP2UBGsO9am2E3InSH
xebWD5VbXUPx1jZC5u8+Di2L6cdGvmXsziXqdgX9pF79gioJX+y3bjxwwo1H4Lee+xaHodzzlJty
17EB8+dT1e87AzZH2ddOdMc3sNt1fOUF4g1IVr6zaDqfGB7xBwLWZ9wBqwYRzqmh68dz+vqBhVq7
155XFIh7uCgxuAjm3fIF2zH3kxI1tm7PIFF0QwGXNTCuvDHJiLjRYhAfLPXsxhoOBb/+zIOfZKYH
dI3rEAJzL/15nJIFH9i/epPKSp+ZNvgqWkW2Eg3SmcE+s4xV0bxEvzVwNrt8xrvpGkOB4Ax7hapx
4s7qHFmXkgfDuBsdB8xjwwnj6woZQX7bpK1QF1/zI76hM9QKPFbYBnwAwOnsa3DG5FlYcRiWpCAE
/n7b1jZVvtLx5hGgHtnlu+CxykTstJ/YKtch94nxem4FFj7WPmbpdOYyeo4OZUrLEhNOXJ9ckFSw
zn9LxMvrTKhx4jz8bSb6pxFy5znfZqlVun6BqcnecQ4QshZj+v+66L3oyXKXH7NSNcxr1pX7Hl2t
jni/2JtcWlT6dvXjsAMACLeEqOzqOs+m/+a8ulur4GVQzI2fNfCa+pmHSelKUvlLMUgpWz3aKqWj
vNf3pObb0btOxFy+y5m5F5Lw8Pa7Ehqlmuw7dvqfcP7IyVXh69pgo1fJbdnVpzepSId8ojAd3QYw
TIz0m7K5CTJfEKa381AnKdPFi55FrDFEZ2XG706QLIDUG2yOiU7GMcoQIsifgGR8nG/nO1L0JDVp
9ROv+A2B05vCGj7TTQM0TG/IVa5A0U1h6C8h3IOxQjL3WXF6rFzzJlqZHHemeH/5U+282mF+BCSb
wH0nyh7wJxtlecwluP1X/OuwLjH7aIxFh8QgeJjWojjiSxU21dBplu55Jm/lP0epaLwqvVQeoXq/
p+K7/gjCCn4wbZ5gvEa0dw+i675L40HlP5LOa1lVbAvDT2SVEuVWMhLM6YYyLEUxICggT9/f3F2n
qqvOObv3WirOOcYfJaLOSQX00O1ifpjU5KjRvYRi4XEoxdEuuWrSOV8iPvhe2IKj+pMnICxgjxcQ
yFNJcCysL5NZlMdodgU4zQ0VpDHXp4glEYFtYhqFH+UV08XBUZSjSo+mWTSYIAXdk3hOLWK1DnDL
mWgyGV6z6DJ0HmNxbvzWIJ2XueqTCRfWaTAoPf1DJp/50C1ZsX/lqEaS6bz3PDi4Gh8qWb78HgTw
PZ42lN17Lx/RKlAnRgIKX1/VAZkgRK8Iv3xSYIsPkV3EtAQjjkQjD27zFI8HUknrmRhrRRm9dk10
HWNbzXg3RFBzboM4+QaQgGxhmiVjxhXFKWj67D68+aEbEWEJSHTzpd11jXjkhlhr6A6szvusXxFK
sskgGwGK8ZaIcES8twWn+IkcBYR9LggnwK7zmQBZxUAMw0ANBx56o8sOFjvsFsQUshVz3RL6Z90X
N0CcD9TCIOnNq5HutVCs3eJDfDqfGpfRwALtgRWEjUUkF3zJI2AYmLdrEezIXEtq4cO9ryvGFPe1
7IHXzfijIoCQ0DAbMRwFVZj6KAVqtgYifhE50UsGVioQGzhQgFQMdCbEKPw3OwWmY2BTUS8uBR2j
dgCj+i/w0Xwca0YW/rMDs+a5T91v/HVrulh6GyZD0a4iUW9o1jBt4DUuW2ec08aQ+gKbkIAJqmmz
U2zCFrE1gY8hSGG2gFZ3yB6nveYlMiZNvi6EAJHETbTc0L85qghCu0QYN0c0aHgEJMw0n2OOAKSS
ZCSZpGU9qcPePJ3yqwriXiWi8eawtEwJSw1Fx1+7eG7vDnJGeAhClkDA2OtFCBWAPAliWG9rAfDq
ju4MeQZeHhcFtHr4Y/on3fQ6XVDZ+jB3IFET2XNq9JLrx7TgbLEYPIxNTT0k44zG327dCALDHF34
4CcZ5UkLZZUSiiKR/fYKsP+G2sDtJe2m1zrDKUo5elk4/3Hk0n+EwDPjfPgRpNXwT5gRTYgStvgU
7cK/+flKvFcP74pDijRw9CcuHl+xGBHGKdGQYwtJLM0HlSdqFXoikotSKuDOzGLaoNZA9L/G6QzB
DNFEPMX65jFrAMVFqWPlEk2CD/m5UI/VGZjcArvIttxlCXBvHnVErn98HtmUJ8iYK8EjxqLMifbe
M3Xxg74rLox81uORGDKOYvLwIGBtgPJ1FuHmFHQnAkDWQDvfILdBpS5YRDL/8Q01cyIcoT8Qkcmn
1HwyMy3RSgO04J16ORUohbgZuFscqA7uHObln/d0tRghiYmTlVWHHdFvQ36ZT4hBulcJVJQURb/Z
fxbN2xkswMU6Hxh03Y3VcT3nahugWPjZpV+Q3gGSp5OKwSP0nPwioKAiqRORSQ3dvGp9VutNj7R5
PjHAlTmyJlQGpfNY98agu2CYdxJTOb+YpWFCvQLTytck1BeQFJTdew5G/CfUj2Lv5ByKm5gAMVKV
+pw+MRmwBrnHIG0wZiLulL4NtDwRuJHi9+dfBppOON2BSgrvl7DupkTxXoE4OFpAqdfKn4JDhzpL
4qE2tdVZfCWXfPXV8D4xNgpjbZhegKJJUaV73C/CPrgFa3q7yeGCwTkolU6K4w8Ggb4l92Pw1SjD
H4mvj6l6qMfyrNrWgDCxAhfAeWS9RZAitjX0+x/ubUDkh/32M0931elXyJlpiM2sAvMYt8a5p5sp
L3+aLp6Ha0Rs+pjf7fnBxGC+NasbCuBbhd1GRMIUFyhwdehTHjOtpT7qR6hMSoIvqBpXqRrqZCxw
AQysJjIQuKTTfKZyVp1FxxF8s8N+f4ebmvM2f0BkhiZ4LbqBF0gITZIWCyw3rBbTqMUXkdUGMQ9H
xaTZiyGKNIxpGgkFCt8s9ACkFcoJrfb71G1mTONmicSJx4Zb88OgEwwrbPZUx72IE8gPQ9IpgsJS
0Snt33dr+HaYIrrWyc8Qa7REs2l/TW0K3w6u+oJnNXjj9XkOi0bUm19e3NcKSrK+wKdDoub7+0K8
epn7giKTWQZ2o24I/M5ZeMCy/R811ewUpEGo87e9uhwAjsjxD0hHD3mxqlPpZu9Anhvf03yvJ/qc
U1JOpEiUowh2rEJnqC2vlCJgJkaSvFbpQQblegoimpGmf34ZJilJ2AxN/jSBAg9X081h9AkFNgkB
Pyu4n/MzV6XMr9O3K57sTwKJ6uqz7CCdMiv6mZkhdGE3NF7a+HKskkxkxTUHKqnR22LB2dIK9UC9
yUXUp2jyxlLQs+RtbuXYKNA3WyttSRPy5ItJBXyILzuM+1jeompaIjNDPrLLj0h1Uws+8DYSRL+8
OEOOuW2ATOZ/8Uac0RPdRl+07/mG2ZqUyAJDN14IZG5gNhvApa+vhO/aBCbBfr/CQ1s9nGqBHuRr
uAr7w/mR4Jbmy28kN8nSL3SqEPBFv4vITNNUp8WPj6uf27mZvRhdOtIwtBGTDYs0hl2YE4gPEijA
hBpCE7PwJDpc5mUk5rYXgp67/UqaOZuQ8ad4YN1kp72JISHEgF+wB3nlYhGVeA+mNEq7AGgYYnTk
AtEVDSu+Za/I7U9Elza5QgSUzO9x5ectEJDEtjIcgQkA3PzGyKB85I7MM5zdtjxTrK8jcvPKIF0j
5DujYUcsACwbGkHH8UwRFb4AB/92FnRADGyEaFv5Ia+w7yghabTQc1oyQElfejxi5murnmXsPG+f
uGD/hVDxN2epBnbm/FmSKsK8yW1FE+2oplnzMseUBT77RrGSeVgVKLgkivjHEOPoVLM2c/CzK5Bf
hfwcabCFWPrpoqoJax6qZl0saT4WmcJeIDl9lMHGGcBsj9UHCPuxIBDQb46sWHEZKNjVDvIfBeqU
xf7L8BvhMogyVlasLoIz6B+e/8pE+C5FrfuiqV5xSGEQP4vuNK6iG7ZeY/WBgO60kY7jfUIixBQL
mei/TveIZH9ujeaQJaPIHfL31zi1IlhtFnayhPs8pYCZdjHDY81zz+4TgMYFOJbkc3/DEUqFGJ5+
2ut6fp4Mouafhvl0hUAlsJFdVqKmLGNLuhDqzLOPCAQcPJ0rc90tUYtQc0QVa75vaJehrdXjj5ng
Y2RH6idmPlGA6b8crEVc7FYB9ItEIULV6VKKan6O7ASoVHrnhoeicZBsbwjFGH8n7cB/+69QhdFN
gUXfjpoDU329/PA9VAfudnRPETQ3Z4AIIR2CthJFHTSsuHR4+dxC5I3vmgBpmPOaiqO1dlhmUY7A
LIqkU1EcS8E9SciZjSgYAYg4hpSpASbCc37jL5QpSEevl6HfKoKcVwo+/rGIlUHpLxphMk74n32f
XMYtVwDHjjsE4PGv3tcdEBRbQj7Pu8PNYkaDeBmsoWDutEc9PDqXPPUADMT7NiDVPHNuJLzTEM3v
jsw+FGNj6+nxcPJyi3+Fv61Vbuuk83sb3RvA+/u/lQ7VVc2K7WeRETgEvru7ePg7OXnxNhebx4r6
No/8SPd7RlBudtdVTrINcm0BxOEXAZOvKVB8LgFw6F7oTh9nd0vogrXyMfUlIpvoSu7SLZRPWDVF
F62LsSq5hQP/epB2tCrPvytlqgTl4m6lE3QCEgza3/3q1N5zTKCWNCnFRA0QJ6+b5TWAuy+pDctt
AvEUC4eEacQPwTI/k4ZplfWxFC6C0oFxBVPAS2F+xpnD7sXLruCahxGauiMecKLX8/HHHzA2MFu8
Ue8I0ROEcYvcOduxCRrcYU/w8389IsC+qAILRGDiw33ZyMUdkAY2ghkf+cCBvHh+7BIkETswhU7M
JA4exm7+HpMLb7EmivTcM7eEj4bj+nVa0tLXWj7FNJraEMMqPeYTojA8HvLmwHVj+KWL0JDKPBrF
+Qq5MgAzJSJjyJnXEHriCqz0hWfs47RBc4g0AErCaZ3fGRkfco06LNGjRahQ8HiSotGM1Npr0J+v
60jzyBj3XxzkRIiCU2MZuWVe+zI1r4ix9HmARUNW5+AO88K/IlI8ip2K76894xTi/YTInwLfOaR+
AtxzqRA6/AdOA1yCJXN09552FnDSw1IBZ72cO5AOZaYQrVOEa9QuSsEQZIbnyZhw0HM+DjsLwSnV
BVVS7IBCvuJdkGagpJGe0GQH7CA0zTQFTaUIDpWLjddUec3hycHToFoi3rTM7Z/4vS/O86+L3gmM
x4fO+p4Q3A/4/wDjlNxMxzA3SFPTWAJo7/Fze5SOSHHH2/DHzi5oj/jq/JBM09QClGBYX6JB4D9A
/UD3qmCK8oEuXhldL5UPtO+8PW5ZTLpC/6NSVzO0MzoApRk9tcDX4muO4ZikAJR6A/5d87q/LXoJ
mUiBPJFHtwWyrtQ9EHLvoP8hWoIK0OaHto5ZySBMsg4b6sB3BjcrjEDc/yObEf68PoHCoJAgdKkz
q1n/7spoWnnYuDBnyDTaB2o0Iw3AJNNdBkh9ZYHtr1oB2JJatNIYR2GsxNupRDlxabdJGW4qW8Ki
UvxV6yENqOAKvPmPA+E8tBuIU0UCk4ruHDepC9FImiFOYeQMExZ2iUNyQOmMNtMMhH6N9zTT9c96
roCtMLAJoaSeyBhW/s1X5Jg9d8/SrLXR0OFjJ8AhQlJFhD1iUBZBUTyt8CKQ92jz8owBMS99IivO
EjPzm7oSnz+lJD9HSIQ+MKm9CG/Vlc/2yf3OdoQGjF0CPSD94YJiu6FRAE5yVKrBkDj5qkDBCo5l
JK0WLHXQIrwjz+CxNlCl37CdcHyLCl4T3JaKJhkuxAgLxE8sj6K/jzNmdPq5w93j3B6pJZ9koU6C
5OqLenWHAqB332Jih6uAklhcZz1GNhHrOeCEW2dzTMfW0FVUyGfeXEH8YFX2cJgOHeWA8Wb88p5H
RMIFCThAxlFF3W7BNgTaF4Lcs7HxNIL3P/8kD/YiQlU7w/TBX86WSR+d2axF1TxRjcuUzZM94oUr
oS7gXCqY1DA73RdpxPaEnmb6O98nH5hw1/g5SHfJvOChQ3BwBhsAGILBO7NnfCiRXf1waGMD7/V9
EGCVu0mkzxEi1O0voK6MTasvU4ixYvLxi8aCtW4wqAgUFBKUGQy1q8I+ZIwu8O5IYI5PArmZfVbd
FBr+imSRrTQs7lZ+sVX04iz/iFQZHkOUeciEKwh3mpMoVVnWs54rB7JpY8nroif0CSlv4PUy0Ozd
Fj+MJ2IQ8MhgY/1CQyCmiwtuN2YNoqYRpJb7cv8L+xUCeksTzJgow2EuMr/k9fKscNi3wAI8EKJE
vqHTD33HkDM4aHdvBzhv8/VbCDauDrThEtMLqg4A0QcCjb938v2YGL/xOjeljW/kFjWwx6gRTrhs
6IqBW0/Hg796me2G8S3AWy2LMkV2dveyfWy1asrMVrQE59nGWawKfPLjG++cgwhih/y1sTk7JU/G
4MWESia7rXgSslsuMFg9BOn4QCVLZgBprP6RSgkeDvJH3N7ilZolB55720HOzb9zqTYvR/XvsVU7
M9OcHoyDyM3qLk4XSYdfZ3FHwaEG0DMPS+eYvvK1a4WhnPr08g/eDxMeREcL1eVi1uPzIixo/Uj6
hsP/jPlsQUyOddmoRJo5NXszIOOKefRSefrA/dH77iko77OgDHqugfyD2+UewJEvWX9hN6V5/8hO
wCTNoRhAQA04ZCH8AcQRtwfppp8hAwZvH5jkD86Kv+7GRBofOSYgNuJL+LUMtxeUs/ssJQ5rwL8h
B0giZ/osPWVr8mOUhMSsfeuSYMbg265evaiSRuhD/Hb25qqj7WPWW76AWX5wNipTn9XSks1ttsjW
zFRUJWmWhNjvvN9eAc9YW/DWhPLPUiaSajaqqeqOtuim+g6OnuVmcecqx1dyUhFH6VFzJEHgXzRa
i6fBkV1UIH1HdTnMcBC/D2xh+YHoctHC0Yy5HwXTAEs6kTyFp8C5LIY4vftkf2FCsO4RF1KxZHAO
hvb1cFlzddAufsFS+kdyi9nxr/J84y0tzT5LywH24ctXhnVx++TyREQ9U2aEkaMwyedw7Yz3BEyQ
lbREd3Ff4rcl3uR9JUPoN+/QLnDB/722NRw9jTS49kXkm3zzWdqeuqXhHG+RzCAzEbwJQqkCRs0D
3sdtp3A7RNWB2eaR3CmPfBA6A9TBFBJXA5vc0gC7zmt1D98FiCerxvxlw3v0Yxb5t9fi5GOqmnca
/DMdWzcKeksLquKQr3sOzY3CjZJyr994uIR4mdeqb68ONsCAodR+INKHMof2XZIWczkZhI+az0KY
fZHaXC0pJPFiSRAawR6Lx6ld3b2+dYuBlDoYTdIkbhxPczy4V/Kc2HarpO8xUXxEYKbMtha+x+8D
O8D24eBe8IGYAP3/9Jtwl3qc1O6eWS+C5M8hmvldotp983XFwUAkBOeXhC9dt/skGdzHyIZ61EX3
RuWhXt/mINEukbmmvm/mDDsGbympneYaZg5c4E9/iwTLiz2BV707qkq3CqUw+2L22QMZ8Ff30Kkg
/Ehn83V6ArJfIroJNHIYT9XsQd8Y8R4L0FJQU+RsbragwwO8O7P+KqtBekIQHfYNZTywXyEnOKpC
dfdzaJ3Fn9KulM2D8LlG4GoG57rJ14tOcKaEeW+VrTvag0b/Nnce+QwK5Zgbro6JOBsT3MMECEkp
RsN/kfwfVlvO7l/Y7kTFIPuEPP9QQifhIAa40OdXnMYFsxzJFhBVZLY9a/szcBqZaxADz8iGzZnJ
8dX9rD+H56FAWPz1RxCf7s1RGMY529AZgYqFw6TnfjjQV+yGbIRclCRdZDHoIdlsftUIdBlAnrPl
kK4GqC0n30hkkRPGj5mQp2quQxYQTNAi8ifcfvWwM0vyKQZxm2gwzt0+dYdcFrcxiM5Isy7LoUXg
vcu7Oar/WndgHhX/spQW36OWfFYIUOAXvi5VTn+dSyqlRz5MyyceN4AR/CK/XbcYLHSyVPGXUqdD
Pa7/jbrDd/k50dTwba0mvsHt55R11UzybBwLzUduS7rBq4YoomptqY51zABr8mtsCYnWmPjoDM6i
ggnsPObuYOAQNmq9l9+ocoXCuWHi8h5ITBFtPzuLKDmJUL4DvEWNkHfdetn8FdGVaOperptFInSs
hI6l/mX65SFd/pDo2Sr/A14OH/11WoxuFLkNhGRjfE+Alnmj6ecilJw3ILWuO35FOucZQKGJvssG
bntPh7WNgF3mtTjlJPcw3chEl79RflfLzkdNjW4D5LxePAWc/iR8dc/a1uy68EZK1Bdi7SPZg/WP
Hmk1fM+qmTxGF12hyi19/kImT5JZ9tWql6hzSkRnr4CqP5Ffi2b6SHH01ztcxq9901jqPIePlBGE
v8d33R74GV03j1kHAYDvhusfAgxGqPcv6O9jaaQJYIWaE2qK0ZWrsmHPHYhXF+azfsD5Rk45bM4Y
u0k+e3j6+Dl/uGo8iOWIqUlH8vVBa5RUqIHqc3l+bW7nxvmeBJwUXn3kwBB08Wddj1uviVJLp5xg
VKOfH+Bii3gM+PyJaJN8t51WGyH3ZRjlcRouBrG6azYgWsw2yO5J0eYHZYdKRlP28NFEKrRoKX5q
sUWbuUlJRHwfE4ni/06GOi2FklG0y93Ouv0DwYn7k5YSRdB0yafrpLaMZXnWI7A8hJM0MaEgHm5u
gpBFXezztiCGp42qV9jMyRXBURMmnBWTJ5pUnBdfuw2puuMbZZiVJW20pLCbbW1mK2ECepMsQda9
uTZsnjXd1pGjEagyy7gHx+KSLWxjitfVNUBaX0fuV3dIxCl5qyDlh3JMMR2o6ctGkR5hNRa0hkNA
Dd91Eql4li9gjy9hsiCtI53jTWbqAzI0v9s66IKOI3Kut6KzTNPsL6W922HI7Z6yY4x7f0QyKv4H
0rQ+6LEcq7FuMgiY9EthgfiM+34JEJsM58po1jMR0n+SC53YBs+A7GALxXAHABASfE+TU+0pDa2F
9B8o/oPvI2sRzPDFRjgOp08gH31nNVeDBnlvKcnFl/jJotaZv8ZCZB2U3nWZ8CiMZteQb9+Q+aUl
LeRtGcBlwxAV/hTNt2vMlMVamHuEcNRJ5x11xskbSbchoFhtrlJw05kNQBt2EYcH88Ofm2uhPitx
qKFy7G+4JX/HlCNrWoxBa5Y0JiqWcrqEZDqs+kdcQKIJ50rH+ivoPhO+C5wlfHqKVdtHcBv7vv6U
Y0W2tEWOmfOUHWAwMuYv3VQuVnFWaU9v7fK1MnY8Zk8SNlwasRS85NqcMX2CcInMUvS4EzSu9z0R
Qfv2nIIkAknwjAAesi7OSPMh36KlPnbyiSnoCnHgMW3f3etaXAFGgDR2CIr49clVjcm87SeMgvZl
N/R/23qMJ2VSe+npyfi0zAMdFwac+EqyAaA81ZZdxsgsJmog5KM4fR3pyHfRRYQYFbYyufwh1DQu
HLs01MbVSgsI7IPnH1q1Seinz7vHd7CbDfAKonLmzuB7ovglVm2cSfkyy0aLRzvK5qlf4LN9LOoV
BKpZc5xXlFbeKTeUmWui+mflqXdFGLdR/F7cs1ngRktM9stU9gYvhzShTmFHsbDuoduQdj/iKghC
eKyrzGGQuaA2f3pAnegmpiBCAalWFQ7L4aGN1f17Yjwxoj7mJNChWrwvEdgyWkDfotQUW8JWiw2/
jUSPLFNfdehtyT3QyLP4iT5e9gXDR6rB9IaSHsjdLAIGNU8RH1JDTwRiXCyeM+Bq4vLkBSes+z08
czsvkM2DHbxK9gJeTFAhEdfAoDCj8SKgFpnZihmyGiHi7u36zovQKrIIadx6LFBkCvVVZ9dTYkXR
c/UWBv6u3wzb+mCONfxuNZgLptryMUa5/EL42XjMaY9k6JFK3EXagZhORllCpW6uyqXFicyiJ9LZ
BmwlTzIDYBJ+4ZvxGHDD0hiPcpJICrJr83mPuEgr1ubF6oFx8e1DMqLqx7DE4O8h9nofgO9460lK
wRGXNAJ8roBkdzjs8fNOcnQCNkjRE6kw8KOw7TBM+bUB6YuFCDBCxtKGMKNEM/Fljl/fkF+mePSQ
1mAtZHZ1mzWfJ3Ydq71zYlq4S70LyD8Q8v+l841/W3ZbdUuCjCfsCXBAzLpWzhbqY+kEb+BlZyNs
WZXFkuUgxyWazUGHiH5xTM5UeF3I7n18IYwlE5EZ2oKVPnVaDI5ueciQSsQvQ2jnxz0WpFGnEz50
hUt5OsSdXQXEw2ypDlzmyC9gxU4L7y/r24yuSwJG0205vup287H6aI74RRK8VD/Vukz5RpUgKUxb
ix5SFK6WU0YlHHva7BLqu5r9BAuuq/GG0Zsep4lecLr9iKAO8R08Z6rLcO9xtvBjw8uW9d7Vdc60
GIZuY0yVROcLDDQ9re1ahG33N2xtuntfVRtuloz+r6sPgnENQVD5jgFMvmmeFG809pQJi+83hDqK
2r8LJdWH/vjBxiUdPu7Pv55Yf/ubN2ujxpv64nFREnYNsyUqEjyntdFQu+RvuJ0tkf58IXsmh9h6
BvAM8S/80JJqsQj3ImMHynAl8J4xHEUuADJKqYQQ8sG0vFtqrGF04C1nbOuKIEPtek+6dXm4uH3/
hRTGfTX0q6N/RdUR4VLY0YPL2EHVHwfPNboqFuF7UGip1d1MznXVfm2+W4KzPmJKPlSMxS0i2mJ+
Ccqnz/Bnv4KnRRRjXboG2YWmAOCRG9Cx+Hbzu20o3l22abNZNn+4U/5VD6Nb+rrCWJb8K6bQvR8B
F+Bs/L958Gun2GEIQCBkyif+H9AzDShn087lqV00M/0gpmUcBm6O8JJ3fk0BIt7EMdgl7ABt9i5F
AyT1tOtPZWLE+lHHY19Yzv1OpHeCOUkJz91wflXsAWbKPqpl5loiBAjMYWLwrzhu8SrsePTexJLM
+Fo0W436x4giQHgJ4SC8TAsani6izk1TLHHfhsMT/MZjc1+TVIZBcwHzHRWr2wxxNhZopPykIQSD
nTyjTREwjDULbisz6aQphMoiS5jVqH0Y5YrNZ8xTZpbrwuMnh1h9EUeFjU/ewYyxnDb25qwn75+w
b6IoXz4hQ41TnwQlplqsJBYhyEOOmjlp5AGJbExjPOnRI+xvgGC/8KydeT9/eObuHljW4GuVuNSg
vBlg48uExUiwrzRqoAKOtdJjxyfOART62O6rCSAvO23NfcsRzQpNEU8FKH+dC1WDYUEduSzvubW8
x/K0Y5F9wUZDeqb4mzx+VZGkCbZJwNiQzhy7/08dPoZSuLmQpw+fqLSUDIrhvyOTNOe+RdJlcwB8
HovhrB9iB5pyPt8JHWjIWEHsytH8dI3FBYQQstDKCe69cOE5SpmbmQyckaLsJucJLKFgP26XnYKb
Hao7Q/5DMyxuEqLl16ilhZPCZJum5Z6ONWwv2e4W9V8BGEsFwcHYCrrb84bskW+Ek7Sln3/ew5Ht
fcyg8i/WkTnqGmbU5TREz3zOz/1zhSHh53RnNvQrVj64mgtm3x4sggyJDmaDIUIP8q3GTMEE6n1W
xHIWcUvA2hVBqImEW1C3qJXW9d9r/jv0DyQO8XuXf/epuJx/ok8RjnJHz8IYHZYpCf24dngGXJt4
BCL4oArTEiLjbqNNb9yqN49PFzDgYpZT4FN99QBXeTCi9Y8cLUT2SBueHRSg/ASgZwH9M6WxSDlK
8iRxmvLT8HEiDyCQIzTctr6qZ3qggGJiFODJyImb+yYVHkvsgcgeuQJuLjIs/WujIYa/AKVHJTCH
6WoTcY8BeiDVRULIhGu/bS45p3ZQRN+Wl7kiTA+KKK39mjXRuVJ8cRCHXhNu9zH2LaekdPNTmp9p
42eoV2/QOYjkh3OCTJyacleShrmmHbwwogfYuU6AZmCUbkjdoRdbRGKCPADviKtzBq6JirmbGAu0
1bVmamscJrkpt2IC4Z3VHFgMC9KE6KDwFTbIJoB5Ja/FwHCovErH3YeWVwGS5gNfZQQ58DM2aYQY
583yzZSiWwPiH3QT6gi1MuMAkRe8P4QEQ97p295CXiAEzs/c8mhSBgD4klVnwgMjtFKc/LkorMho
xEIi0vndsfBbKyWbpKZGwcUAyZKFYWBBGg/hQoIreBSI9qEZxNpa440ohLHvNZXD++l20oI2vDKu
pmxn1HhM3shT33HHWrq5TfLRvDMHK06OzuYMchHil1GJB9jS36ZMpGc49KgLWA+AkZPxmD69Y0cm
WrozEn2jBPg/cVqiekfSq2b0Qo94LZjNjwoPCdIctirsbKhHxjUy5cPbJrgWefPAH2Dix//UX+ML
izL3bddk0KXM8hCS3plXH+Ox4duKovjUjFpgPyxEC1hR9DScX3zvEK90KDYkhHqvNc+YkFxlgOjg
k0tBIjGW4Sp0GA8JhUGS6OOymGsg7eiBF2jsD8ggTKIvo18izZtjBjpGhOz+swPLXFcwjd3uusFy
8BgQOUq8hMD0fHIBRzlL61byazOWxikz0cfG60RdMo4IlrCIYAeianLIix9Gw5Jl8saGFMMLgGRi
vQFN4rzc5hHYO4FcPB3oMwqb7S2+7NKt5lMFzJizIMYyGAQ/uDKiCB+LOLgHH+ZzEQcnUNmUsEoG
OB95bsGAyB8Old4ouoc/eKyxfGoht7hBEGvRvUbezlI+ALd4aOFYMPxyLfmDKcPdY9M4avAgKifG
lIkdjbI/XtPLzYMq6sXXyNVNlpNrJIzIzHmQyRwchCQi3vhuRMTZRxTT4//T1wgfIkTpPIJvW+2P
nJzexoH5AMkSAee3AxMiwF399K5/HTgAUbD8ONI/nNsf1MgPVNgEhJq/QdoRK9i1+eTbyNBuPswh
3UeNiY8aNBV26Y2TFJuf2CY/P2x69pPAvc4Dpc/QC06ZIFnHwh8DxhpUg3GJQrn/u3qoELsPRvXk
s0CGDNK9wJJznX0mv5267tlCeqgcGyhVTP0Bexcrc0US3vq57hMifRj6xuye6Os+wn/DvCEU5TEf
U25I8HogI3R5475VcqGLviXywGZJZsz6bftz0AIij3O85K1TByXDrAuGylmTAWQADNxZeGLyDkjH
IrL2X89eyXaqsXfq5KbRXgyYIW3fkXHQ15fdZ10yoFuwbAwyl2H4BgkukxcIgAF0Cj+SMB3+dQtM
Svpmhy6Y8JIxSNkwoAcVKV3p5+P+XxPTnlOHN/9rS5zJ3bFBAoLslIA57Bdme0QEjD642nXsg2sa
+Vovx8jNlhojuEQv5QrBpHp4TSncRSz+XPdYY8FVwQR4z2Bz8Z+PKsCf1vv+8V49ptddPTaIM/C+
1payZKsiQdTuTzqhLk8h2ttRtSwJpPGb1QNpWJyrI4ODkPYNjmbxFtM+mgdX4W7uxrztNCTGYOdQ
tXwm6loel/PvtJhUqyfZ+Cqaa5FnFuuIrvfvzhadw8NVNVWBzcvJk4LpV+upa+SVQ4CZgZeu3rih
nyc5xOZ6FQ58YQWgKc1GCNswRfJPUMopADL48bpyX9E1YKuOmbm/EaDpVpmUZFHWI+SwhBY4whZA
BDJg6XXHb/shw/suyqkKnHcQ1xj+D3ziH7xCq3dc+Hry9MmRQ6IfpNsOqFekA4D7V76Mt0nYNpgp
oMuISsJIkFyxZ3EWEvc713QXMAfdHVtQ84URBA0EiCj4DARZn2+G62J6u9sEYjKZf8w+8qZIWWqc
oqfXDCW49SL2lpYm7m6+UY0lI8txdlxCfZZ0iHMcMBDY7OQG2u4E9OpvwI0DcUFhOIk1NFRdAPe5
MBDoQTwjTz8p+7uTWUBL+a5IdOb18Wt0InOJLHNPJl0Y/RiqFOGzrBaQ0pftd0Iv9VwYiSg+TW4+
9qNkteutU4qKNrj/Lm6KyiIEEy6xNu2IyanHekym2ZjaoeC979sSfDKHUwt4K6JVsuMreAHlE5Wd
8wz+0BBSUgMuw2OXYZkKFfLRAK8mxs8a4nlD+5WoM76LQJAgX3jnqdMjeWdZRawkQNkNgfujQvYW
GwZ1ixZntrY51QwYRcoFeminPQAq8c7AIEyzFZAXhSsNqNKbLUTa/5b0cFGEzJBD+lD5damnMI4f
v06aWUcA0IL3G2rk2Ld/HWyHbhNFyxcUD4HAUHMXDuE+zkOSj0We+GPzBKOrD936G7VzYRdwyBKY
1mPIE0JejEMrbpq+xVHq0cWGN9E0xtVyMFYoTHyv6MXojirkfjRIyNaSjx8041UEd2GhfyFQikfX
xilCV/adBDEmH0Iv9/gzbPAeOrOEamsYD2Mp6k8Zsu4bIhUtqHBigW0QpmXt9nycs9rTkxGX48z+
2jwuBA6gJAeQ57JmNJIX+flyvl3sHvPWuT9jiFSB/HXzBzoEonen+c9mCcYlkwfYZ7hyt8Loz5VE
juAlABgHwr4LWZ7w5aMuc3IEyx5wdHfISV+WZ5lTLcHmlwSBOp9AdxmuTeLNYcSOSOBvh/42bzzQ
1cGk45+kD1qCMnrtZIsnGi8s2StPiC3csMFvqf39ombJcwCC99a4l4Ir/H3/cJ2+lga0aMLX+iLO
pvYg/ms2Ug+iHSBnRFpSqvJAfcgWDdowF7QFKAh+lQ9wsIF1hPAYCZFVFtHV+bnTJtltXqvMF+4Z
Sr3IU5TpnHyvNfuz6ZJmKqJcfxi/U5tKC2t1d38Q67olRRLjVE6GmPzPCc/HtRCy7RxKWZq+ka/M
NRcrXyTZjS1UjIr5SVrCTA+Kgo/du/Ho95lauqkg0LhIjcwBm3nAjKxfU/0zOkCpIPbmzaFkxEEr
895XxG3JjnDaSAit+iZAjkYqgU42zCW3AY3mlO260t8XCTtMEBaWinS2Ebs2UT1OjVydPCQuGW31
Ah9ISIokDb91uRmXLf1R7AZm41y5KVAEv4hct1JvBo6Pz3FOzqiv4EP0yR5z/pKGYAAer315St3f
OY8VKlxMkHVfsbLVFYID0KAnvIzud4nAelx40kmdDUVVIEBUPQZvYsoJESfZ77/Uv0YwAnzlSziZ
B6yEtE39KqKY1uugzHjcBPM2B6yPs5WG49KlRE0NLgt5qln/Y+P9ieiAUtipbSIXiETNYqGEZqml
hBp4Cm0CY5wLkCGwiiXT0jv6HJQJGJlzhyri9YI+memp0m1YWFd2tzpR4cRmgQlDEtO7jVkTzhe5
muRqtADwPe5CCi4Y4hwFONmImSgXylyOhosLUYvtVDrpaOnp8wVQw8buDVAwGwH9zclvIkfNBKwD
yrqws7iybms1hu3T7crKYjIt8pGLS6Gwt29O0qgl5GH9wou6lbdX1UWdoFJ8zvEvmk7fIvODo4JY
UNp22Z8FHv6b960qRBz2vyqMHjWrXF+myGYdzl7QY91R45J7kp3XOWAjO/enlFuCtvO1gqc0mdp4
PJ1XdLek/TswMNQC8hL+xLw/hS4Z3wdAP92UCjHEKqwQzX8kndmyqsgWRb+ICAQVeKXvROx1vxD2
oCI2oMjX18hTUbci7jm1G4Qkc625ZhNhk+uLKS4AEJiwRxkc6Es2dHx4XiDKip3sXzuMeXjQ2vSX
UnkLhtTdoZcH9rOZM19OzRpU8ChYhcA7lHdMY7ws4N1xB0g4qCI1d4x3x4lUe5f2ll/Trq7OAE8P
eGBIJQF1vRJ8nHIUKj4IheFSQV0nZdiMeKl+CcLxF2RRUSYoTLDInV+BHckp606f9+fk2tY0Tt1I
uycX3coas0IeyKm8bIn3S3qApOrNvsOZhNQ+0mMkfWg7AcXwEtJT+lkqt1HuVkgjoP4EeL3DThoX
CSUfx/s5UU5PNJmkSzpwydAb3IMvwNL6facExJzBGc4/oQIiyJCN9+N+AkrFA58LZrKObz/ANna9
qqdiz6ngHay4hsckZ9IUnjyW/qjSG5BvThnh5aLg9+jg3jIyBLqwvSBySIBHMgZSkxt+IGfTgLVG
/sZg+R0bQ6w3RGjcL/gxPR2pFbt3i+UbNicL5W0lLMc3eNuGEQFb8YpMbIpyhyEy1sr56r7jX/H0
8U56cpyGnddNkXIs2L+FqLH4U3ciG3jHHte/RMUIr6/cpmLDfuo1f8Tg+f47DysuFGcXDyWok4+p
4KB0dqJwfJLPcnxbuqeKcM3+1RuiJtpdw9u4jkrUSP1U7zMqze0B3z4a4GsAGAtz39Ib+3s0DBEg
SrNOQPJnx6N+HnkbRr1EZrRIWeswd1wJK6iPT3HST98uVtY+BZTdj2l5GM1Hd29LGou9hTJLAoDC
/rUwoOig8IfLktINw6nBjlKJmOtcdcIgTRwDFgDTwoPzHhLFRHggTP8blo5DCiA+q2T9/4XYjzAV
0pB/QsiJzj1hiF3CkONzRniJAAY6LwxkeWTVYeiuSu95JB401WlMxZiRmFaL6urRxohUr4tu9R4p
lCT0vWgsKyJ2WyJyQAmhkzAfFG98AepV+dDFSTNKfnza60sQDxvbZOTsnDGDAOlB0OUZpDQb1hBM
voW/tMiTvGR/V0d1WPUdMCtqV4+RGtVOCwfNzWwVmSfHwIA+6gH6SrLHjEbEsMXJtrjZRGimVPQJ
pNP04Y6hTEBZph3xyrg/pmhw2og3d8hU3SsCQjCDYMBuTPGH/ZAeADwzSgibOMWzaYWlaQiBLtFw
Cq3o3HrTy6rBfwh8jZV9Bs1YMgXw6FjgVi3xv3VLu5mjqlG38hz/AuFdH5S6d8e1fobWPCgpXZ+j
bPNZ3VSkrDv8iZG+5oyV38yjGPCbzC3RHoxpihSY6VBo/l7/lpTyxVGjDdSowKLmWBJgVLDhBhSE
K1wxdvnHhQzSJxTwFRFdwLezsMk8ItgXVXesEYjDjzawz3qKCXVEu0ldzyfldVp/X/QIpoarR+nc
S+f8ghwWfqnLN0rKe9VR76u+zgUe+bmclEinieQVQmf+Us1snvj5j7+vV9KPRtbWpggAUyUFWWXj
sF447Uv2VvorEVjhvTKDdki5g+mpiykd7uOl/UP6I6xeoOmODUgCqscwO6jY5bhUWH5jw8nS82Lg
fFMq/fFtWzsZZrs3/z3b9gWskGJGhYjVeg05JFpcEaZPn2GzILxd7Q1Mj/EAvIYihSk31pq3CcdS
CIPQHOJPw80a1R9UBD+BGQONzzJLWNm0dm/+g0jUoaDuh739Jf55MAB3fYg2uiPV8Ewvf8o/w/lS
cXRhQwZJz78vjPRNetd3Mphp45didmv5VEz/Ub/pfXEyA7EjkV7ozTcyZwSug5/1EMXAm/0vFMac
gzRLKLAyvLmtlkEeIXobbVlvrx9riPHevkOtONexgTbQrnGzXCnMItLdjkSDQjnkUFsQxQYR7smz
Y3EB/HOmMlg9++dfjJXDrwrfjKx33UCY62sbwsfOMwZlpBzMSopbW12CIcJzNWysQwcHfMv/ntGX
YIhqLNnaQZ3/QIrtYtmEAKMo/7U5JglXnPQIggnbse5AsBtaF7x7u9ngIEVimrph3yJkmCoHAam5
AKJ9px+oyo3NnNqW5livsUC5HK7fgkJppILSCLirXmzx4LC519lZ2H0jKSpeJhfH7mak/E1zsXA9
gWuoCz8HJsVMBEZIOoTZpxTfRuXu7h36MBopai8OiC/VhGEzYv8yAOjsIXsis2xaZiiNGZ0mwSe3
EV4KxiHvI3rSUmIksI5Qwzrh+PiBZxFJssiZxSFGbr+wg7uZkNUMESU8YtR+rCBITxNdYKKTZscj
4e5KyHx23P0skURtJbmoGAEzcZRiPsM8RjoU6Ns6bLew85dxPZfZS5nuowaCOQpnDpAYAh73AeQc
HVbmSPZ79mb0tqs2VaCxExUzRptOyeCRWyz/9Tbc1LmOTKwfqcfF2YIa7jI8YbrTMHmC5LXAdSgF
I8cGxcxX0oJGV96XVEgnQfq9+ZcJcRuUTdTes2ZcCo4/wZtc/ZkMGtXRvL0B+ucMKc2sFHn3QqUT
QgCDfQpnIBRIyBqjOycKOumgQvJ8dWjin3hhsd0OpvLsExIHFVdzMW+5IS2r8QegCah1lJXqcnBS
4AQzpGfb57jhfGIjW8OpgvJ4OcljRjb9/TVmkrNSNnXF3nNdPJGVDjHgygTMGQiVAi8HSj4yB9l5
lClM8TPWsTmbgFfQUMLBKOiys4ORXNyH+zvKC30LNGZl/mD08DWNSWtdmtTS9QpGM3unBuMc3/YZ
R8BrqsQP8l8ku59As8ZZpF5+XcbqH+fmM79BofGFbmn/PCnOkpBcrAFUkUE4COFlzs/UN98EB79Q
+JDjzcF59iLYFUXi6/QzxCw6Zjpu/DFDBmshkQGzYawO/m4uTNQ4h3X0cxhTdDSdDIhfvEbwdcMv
m7RXR12iYIL6CYczaXSdEy2Etdl5gE2RuBeks5D5cA2KoEilUQU6Dbzn0Cgt2rv/23SJqgFGA3nc
K7ublms5LUZ99ryVcuiYEAFf/DZDcT6coQ9R4Q8DzdkP7Xsk/C85nDS2DoHDUIobzo9S4nv8DS0F
4qDP4Y07LQEvAUXY5I4txy29rBskmFjqcTrhiQKewGZI1n2f6pm6EKoYB/j+QzG/pdxaq5NUh1sb
6EEHemkNl/BxLMMqTATGU6rtkiFF6zHjbSewohK8LRiLYSd5SSv8EdDt2VnMyWXOVU6doI4KZt1Y
9sWtSh6eDaDyQ6JDLMIN3YxM0Acyi720H+IPyi/AoBRKoyJsqtGFGLMOa5VJt8dCvsVg70m0hDja
3ifO1RTNFK61fQgil/nQE1iT0ERrdIr+8IfUnwKA6T3hXu5ZmCEjH1MwaVYwHFStwZ6AJggohUkI
uwScE99TzX3MBDevphk542b6Cozoi7mygCLOztXDkXeOPg+Whhz0SQiOB0pgtKQOg18Zi8x/UU46
1WhKx7O5rzpqm1clGlzQDuoijnI6jZtklY0tTUHKwUvDTwTZG8HOK8ZvXuFNwdnLfWLBjViQ0+gA
mK+Kd+S+yjgzoVKi450VCzXJDjAKgYwtSBsEFfXNQNp/aGjPf/ePeyaEhRyhvkBSrqDWn7h1MZ4e
c6sxnPAxK+Zb9VkLHRahILiTbLEqsqA5Sszm2QyUOZwuqDY4yglMx0gKIpxE//RaabD83jbMPrET
Cv87j7YpH6t4I2chKZRBh7Izd19RHTLPSc9hBWhiOHUIc/hIZh1Gb7w1Ju3MJTLCAWrmlxX/9v2e
4NZZkCwYcICPYN0Cr3DaYtFKWwsZkOAOV4261YNhKqctzG2FFQPBYYBMVErk2u6LbF6V9bngk+cz
HfKS9fnHu/sigEUoKAG7WUNeMbhuvJzpLYGOwKz7ZjMqUdK6B2/tAbhFw/+xGZ380teORCoq61hE
QAz9lnLG9CjEwZzDZoo3Mo7a2FJDOJ6L2COG5D4DShQUUGT5Pypc3tanXgv2dVjEGKpsHjuDYvXu
Qzm0xZZrCckZrSEvNHDk11bmzHhagFZRuo5bbNgw61kWSeY9UrQ1xzbCwWFVra+Ixti3dzqz4rTh
k9Ee7oQLbjvN4v5c/RPcJJv7f7xAZvabPY4VZ1wjaPpvZNFAFrVIxEwp35naIHpIJA4IPE8+gq48
wiOCxlRa1g8YLBYMye+ax4mUzztb5M+YG7AWv4QX9XLYNhrbu4OEsXnjKsro123Nuz3H2Cn9hDTc
YM//HKxhpZDXGTH2oD/4snQRm1rvtTRhTybRQIL6IGQV2wHJKYyYSOnggMtgcXYTUCMYPmG9RHDE
arOrCdc4Lh09VGMMeaN2jtUc+Jd2c36NsIYYvpznnsndedTfsCQyu46UQChPRLZdQyHlrhqdBukq
uQ//CQ8FZlEOw+SyhZalAoekdA3dZN8/6Iff5sWxQi21+W6UWbV+b6CTQzQexkqbPHz9AAIdyqpl
wKTBO5UjUyi+YELK7DylteOmMpkhZ7YMmT2xK/RnfE7NeiP5/weVv6IsFlYB8fAwhNXM8ftyMhsq
+yBpNuoI+wc7x9anDzoKQj5+MsDSpv+v7Cti0A5OU+dxiy4nUa9+Y6gJIMwTgTP8MCLiwZNn0c0r
fo5u/8adl8VcfubCLX2AAtU+xlvhK4JePZgeoenTwXUADKyaDeRd+Nh0eB7tf4NKghe7b2t/MFHn
2ouuTbB8VJIdUCaY99XHYtpCaAeuJJRKqrgEEZgg3jIOGpk+g9OrGmkYoFRovHH1t/qgYI48/tIZ
x7RYkJnxC4C89loC+hkjPhhtHNxgAU397CIdhI+lNiniyxLhCFuq1fmPMaMAIddk+sUhn9t9W2YV
eI9oAHhCZCZmmReHB8JEqvQ0sUSGAXSwMQ+6xG+b0tjHG9rTVgJgRnEdyh5QDV1wvcrdfM1Iw35J
4Bp8SdRQUuD0H7C2nB6wOYr2YLBv1xDq2dFLj8kWvdm0nXaevC/mYHiwea7xkMsStorCilngXsAv
T6a6N+cjKPktUbpraA4kgRRb7WlfT8yRFKYL2ELB1KQioL2jx8RCC4+QARpo5JXliZABCrdUnWFr
8gNYQJYCEEqTr0Ad6VvnEBy36bmZatMAfzfscjJDzAfjVI5uWF7ETRyE4oIKg854B1B1BU8mu3rK
t3D9AYEztxV/0SeOYMUPE1AWxFLOLAwSHs4r6ho3A5HFN6rD3QBf6JulL3q8XwCTcYsgEoHzNaxG
bOqcgsWRub/7tCWQgjrqE1x1nu95LF67Y1/E/GChTkvoSAxp3pxBb1qwP0pDtm8BkHGU3y1eyNkd
6sBemrLLtysaYpizwIa6HkPsqyHW6U6FT/KkmqADh5nXUBL6hV9zT3iPNsb6DcsgJUncQ9T2zymr
9CCUmxRa46sFE9lH8QCFnSxzWwt/Lnb3YNolIwn9pJFBJy69l7QswSF05fJraohdGK7BHwP4+ud8
02EWwEStmEjMmXlZnb656azGAEVmTclmALil4ksJNYvSKTdLCzWwuUg+HMuP1Z5p/nEYybGweOTQ
Zat+B/HTRjXycQQndWds0HJtHWNgakx+Ze+9N/5gnmbUlh/8h2ntebGxTl83HNTKvMeuQHvCmQfC
rs/AABw4LImaimlHN35BOyNmEGbzouaTQ2mVVLe1NndrgW8zs2/Uh6VdzAHZGVsJt5LLEukxz653
IklVmH6gqiP9xMXsMy0P4DZJBlUkm52xjn4CZCt2OQYUhojRhtIEIo2IZIHjAu+TSMzHvjEXgD4P
iHf1iekADSRkroEV/w/jba8kTQyOP5S+6kauTbBsdkkJFyngI9pFYppQtFekfgsL25Pwdx4wwYLB
TGXJzq3iiidSnqTJ58TGCpkQOsliASZFKoMnMI4rwzRWACnKwoPUTlunOFwPBF05BTlJkpt7wBvc
mvykJvKB+tvbk6JA+svAw9zlJ4Ltrvh2vFwZ56Z7wJTEe1gfOLTQs6FJMaag0UBcNIHRkD79S8y8
XRiHMadFgDik/0WfhFKa2AU0OWN5SrczeyzwPhWMfhgwH+fuD5jKoozmOTLUQeZDV6FEYAxjqLrO
c81cIXiZpwuebChg4fvKkLbxEcbQF1mMU8yx0mFfJjjPmuXIZSHATLqkolZA4erWhHMMAgZ2/FQk
pQuUmzwHcAJaUuBzRBQNmyoxtDLO/QXHvTr5saaqMTLu4LeXyMcWEViFjY5y/p0sRYCKTBYiHms5
BgkSPtCY1myEYpXhCGghz4MxuXfiUYisIAAAqEi/SIYAVFjZvEsYL4FWVTb+pwdcfvcdSx8SHojJ
vAmzG34qCK8d0MHb9rfenoZOP2EZw1Z6XIP79nPawvomjg6Kui00Ocwxm02DhBMUw0unTkoN6+pk
6EKTw8HjBhkOIgy66b57gZ81vUzJLLLOKzwWSXpqzBlywIDGPRBGsWX63FycBocLSJc6C3/oaPH2
nOKAHT6mOrjYzWKGSBgcsuEhWIoEIxXnfoIuKsefdc5raYT8elgHGB4g6PpEH3Mq6EnSxCDrnrFG
aKTkqaDU/plhCLaP+BrQ2h56Xyd6Li9z/LMvQsDCj8ZOy1kCB+EwgCaLKDJYC6vcF7bErYkxxMt0
mjluMv9YhSV2j5/4Zx3wy2BkigPyYYDnh2IhSLdnQ2SXMv7meAcEb+fA0/CQinhSD7elfojx3O/E
rHqBEwSgMigRlniJoNm1vHwS34ORIhY5nE0UvxxZz62I+xCWm0Q+wdDHQCYAoLDyD7MqyEchTmcW
vQgj79sc7wFYzF88TOjL8hSMY4tR4lpHNA0ZAGaifNJetnQTWTYZiaiibWyYC2KiTOAEErba7aV8
OAY+thAAO18mqNoaKyjZu+5+vpGS3ucNZr0xuQbJqSYPWMxffuaSto3jj5kNTBFryeznhB1Zb13j
bPKFLZp5xni9xtmCX2qto/u+3QA9fE0reguZrvKO/ElGnc4b+MB+s/EnFpwlX+qDYzHJnhjE7VW+
2mP6GNmRnPjm918UMwsEWebNx9lgVPLYiGgzh5KI1CzuozM+KLJdcOM57X0/h8JMmcLuy35nCmnK
gAX+BCgJdJ/XBI9x9PA4yF+8Kjq9yQ/G0gvgCI8iLucWVtzvzvzmnnYC8VStGjyrJE94CB2Z+NLg
LY4aLvuBtMOBLyB0whf/s+yWKGsn/RUMXXqot/1Mga1CBV+JFQpk2QfQvCwkaNkrpp/bkl+Pf45w
YWqivj98824VCPVZUtHvn/adFxRXjW52yEOJ/g8m4n0PiUq+CTXHHZntzzzDtGJz8g9DPJu6TYfd
BhRWwXw1sE0C9if6FqB4V7lyBsquemjUvvYW3ZRdoC3TRw0G7pwL8CF4l8GCt98lpK5PiphrZGwf
oDzEHm0/wU9MwK5wQRD3gypglpi0KUSAFA9ODNEJytsQjfpGxWDYZMXghQxL31s/RIwzjCPmmy1e
C43I83KVg7D/pBT/QImqrDOnCqRMGC5zgHdp8xrxAFo24sy575ndYJ32m2GTRnxgAqucSpcZTta6
jAi6IoCorptU8AgQzArvfTqeBZ5hJJ+Pnq4OFW9z3iDlWBjHC2U8VSOdnAvNOY9eut1hVgVUM5dZ
EPcQdQs9K+4DVapgsCk2DEwkzog3Pstv/Jo2Y33VMiss3Fff7OkYLZBdHaF4OnyDz98lAhUfQMDt
eXdOK6FaER2G4BsmK3iEuAFA0vtgLyZNbrhquYjbGWtl48cSorxVh8LthK6ac1IOxLDZmEheVuMs
G/U/nlw49R8iJ7xuQNa531nfu6En8xVIqgMYrqDqzY60VtigA6KYWcAAtU+3/zGpFeT1g0zHJtUY
jqBnXGBYCSKPFOWHQT1PFN18bvZpSiaWbyHNCgZYZssFiAHTc/sJARcv4/ZkeH33lWC8NhpMOCG5
dTwRD445EN7FJ3CalAvoCi9YEWHFNArHl+cKO27vYprIy5GFgINWWLHAOeVvK+KFYZU/CXj/MPd6
ulhFAFhMKm7aZVrMG7xGMRM5QSV+TEmh4DgfcTiLr4UHTfwVPPKSk6+HMOYLzjD6zZs4G/+Y16H2
47RfsakA+QmpOjPGBeZhlIW/gzoRHIVZA1GQ5aRbRUAfCVPFhova5+Bf58l3j9aClA5yVnwkhcqs
HFgfSpXosmxczYFsqkjC4VL+EIFJk3Df4XVJjQVVJ+wimDyQXEBnVtUCvup3aA2KDfPYLC1HDOqR
o+gIwpHgMb/9jXDolRHaIj1xwEKUUENeyShKeNAyzszs88BuGTdyvlBYPWz92K/dsluopfWcvuZ/
I51R2Vu8vPoEJI9tv9q+WQAu8etUsJOWWh6/SQZ6mYk7IukG5pAApRb1VtJArXMLSJxkIczfk2f4
ATpC6c+ByRlyZlz/sjUaizXQH2fIE7tWLMGg6bztHklyd/M1VgWqQn/n421MGBm2Wv4DtXU3z3Ei
8vi+x7wfYhTtPE13YK75gCdMuDHN+qxFssd6zQ4GpczCg6LmcPLUGVdN7JWLNc5EgThI9oV39ev5
5dA13hVsLUFXr5y4ssL/AqgC40UY0B6fIe0l2gwGojBogc1hT6pAT69ZOSFdypeBoMW4Tp69SVVi
NIfXxAfclm/yagCRUd/q4sb7emf6wARxUAhEjDfvbdbbDfwcbstBQ5yOFxlMdu4hmvav96QvIjHr
jewcTmvAMc1PvIzxOZ68ghoz4fMRsAka0wFt0mvcTKCgqjU9l1lNbvgxQzwZ+ACZoMB60Eb6FsSi
LzC7kiYRNmjfQeSUVFud7fRKJjajVCIMbFbeFQcmFacOHIz+cqao6++2PQwivoDneNR5tzwi1Lz7
gd/1nMB/woF++oDA1tJwgXNKgucLGtnvuYJh5VwhYiXUrQPEqdRttWm2jLm5m4AKsbypd+Dg/ImG
7GcsHzQWA6v03n/wkqVVj92d/R2XB4eNbKmFN2jpeVTOuzAbw7BYwHiaKbgT1Fb2scDsnrVdtR62
C/wgSLEObNzW/sMQL6CVxrn3yophBYARFFE5vfrD7R09H0I28FmoI5RBN5fnKxT1mJ8LzR1754qW
2xrj1DxnuG4OjxhEWcq8m74Y7dVWM3sIO0NTWqLdZPacUgKkT/c+UrdX973jjs/58H8i46fCjZcR
C5MhxcKXmSjlnjk9YqdxJcESWYz7Yl4Do0I60uxyfMs+IytOq+eKQOwN5oj46vesFdZYx2FM/OvQ
6iE9+HehRHthCwHFBlY5w6P+uIckFQm191gONOtxEsMa/J4Qlhvpln7DrmGpg9s0gp6IhyyCYnqp
1Vbxtxyk4OsZ4bxZwMBpXNtzw+EjIE0XmmwciDk4cVePpBhgERSXvnZNrAKh8raxSdDe8ltol+Ej
jS+TkAQ3NYH9YQuFgGJj3pZOmIXmIcELTjW/b7UJfQ7fELkAOVgLQmVofUApdKVroMqVIE901P2S
Z4VWWLrFTKaafscxxyxPKZXQ569qf4UmYPH4Q/UD7ZVFo01E6lEjznacrCjCOYN1MXu1mEFWfg9B
E3pWUgeTHrEVlSNFN+aaUkzmxz/r+3rz4cg/YoIZkmgzkg4DCFlg/19BFhu+zYiWOYfW9yfNwHIj
gTOfE+Q7bwdhg/c1bZ/2AyXi18GosnmJ8nJMVUmkDRZTn87M4aoS/1qGWm/0hAkIZNd4L5QT4DKc
S511prBilASWITk/5AqKrT6W2FtVcYX3JuAve00Bf0t2gLDvK2HIKGwD0fRztoEzclhiRXTBx+qR
KGsmnsZIWrzXiGjxgOozXUw+YY0j8MsBYO5o7qELfFH12j2NWUN55MW+jcvJHIxnBIziwU3K5i/V
H2qOoUHh4C0pJ6Uzlx0DvIwxDXPMND9cHY0pBB7uMXs02Vc+E2C3Cq+QfSl/0VzCCOA/zIClRl9P
jTCXPgximLBfeC9v+3j+A35lJfySznys8nEJw5UDiuT5IHdxdsXeuQUmwsgFtiuCR1tHhgunjHGK
GHpUVgopjFf57HxBulk8MMEg7iDIhHi34MCDnwQtCe8lOlHYyhbFIuFbScacSj9k/nCWn/juEawe
entgOlIO2TpAJYxE5xtSJr4WjLBkwLwmraw/jB75rUdjpIz3NA5/xrR0gO+Pn115vJNsCCrlFZNz
KKbBmKCk1xHtCkDWxQ2gm1yPyobnd4vYlxm26HPmADRVFuU1M8eLzkBIIFdE3N/RFPYZewNKoWzZ
4tBm3adfUHvoNiQVDSbXAO15d7pMYZuWm9TgpGpRiuDQQWr4j5gp6PiQBxiG15MCplXBgPvtv1jz
yoWf+v7nk8dvyp12c6phzsBJ0ChBwh6EtscRkhatu4vCmsPd2V9bfNosJgYb1RtMDQxbaRzGlVtR
Z98WbBUIa9k8F2e3iWa16etTdcP7d/c2RUAYGrX7RmfOjE/AZTRrHWA1izNuYB3JX3F0KI1UC9ZR
Zrc1hNgGWxCwAsKmiOZcoLRFl3mNy8DcgYe5778nz2XOziiKHWZRtsZ23ni4u/xLr+6c9wxDtikM
LNqgmJMBnIktilQ0eu2LSYnMVHnxmFVeuiIUGMvXm9/M2yUSnAR7OUQ/UtBQycbwR1iDNuhuCNkD
6To5FrmD2K40Z3CjAugaE0hXacHJsZX9hDqQtYixKoj3MF7l5jMKq7nwiCTYaIS7h0F4CYTRkEhS
7tfPjHnifPgmwG4FDEhIoOw3hdD/jSFanD0n1B/iETBLAE9ULDx7WsgdDr3jK15RogbEpNo+kjPE
DxHSpCbQfmBRFxPy9ZWRbjvuA4KozKuAqOCmQHgRTWv4Dcr0bPc2WDSw91U7/Ag7nMAujr4r9zdf
oZChyUGsiQmwQq9czpzkbKZX6x+kdVXs8zXWuoDyug3PgQD2JDN/OKJMYZylALxT5JReP70e74V7
Pl5HSFqYSGyUw5viVwKD5t7Z79qu6TJhon3jFcj+BvGKVxA4CqTPEXIwnKaIGBHeV6rmAuqWLmcn
MUQIff76c2FapZscTQCYTWTF0pYOkMheiyQ4czAXnI0CqlkFCk54mU/1wfhtkDwA95jZYd7MSvAk
iHfKnuMSy75N5m8M1ZwJ5Q/+SRqsPMk5ZsTptQ5hgmE13nq5zVM0N8iYQZMuHNv7+yyfMZ+xayc4
g39fwKwZHkcfWByfHVnr0WA6BEpo/yBBGUtgBZGxzg68ExQRJtTOdrUVTcvfcLVBETai/uopTtla
8kgeWsE4t75e6SNUopC08cmHQ8ixFV38O3jl04WEgV2O+SRcLcOkWoklj//Em8sOFUKiNwnXhOIB
prVig/MKqmixt1K7A5Y/iZfgCCISb/tyZiyFr+loC+40Y8QQY5NYOzTWZHPnvWR0xheK7AURARiL
szr3icsWqvIWitd9tFjVyU2YljrAq2tEnD1HB/5bg9k5g/mMbQD2lUu0Cys3O7RW8rAWkMJwh9bQ
Ya/CMviHhkVJ44Kpvohk311wx/kHjZOmA/Cm2YZ/GXFyJ8CBu5AUCwcp2yO6+1ixsYe9d+rhARyL
RIdbQzQc9s5OC9ub5q0XbgjxE03z6WnvH7RZvK9McRlUNi7pVtBJpfQy2VKFMELgdY5n9+OsZ4Ww
hFcCwkr0nJczPNvq4YK19W10h1VvTIiFQtYDeoEE8ee+7YZWTzA4IDfyuayM79FGkIbqaCUsY8D4
nROvHViqQCewh9GTCqmz4SvTXBhLJosJlZsN9Yv4u/Qdi5JYDCr2rH6qq2HwWeHaA0v8yBvE8XE7
8tQwHbnaMD25X6zqBEIMsH3+cFlQEpjF5urtP4xtOjNt7FsihR9P7EFABUhO7g4bpkUxOEck5D3Y
x9kkUBv6bIPdMYb3yUzTnXJGESNCn4Z0WUB+ZH1Kzp69j0haqDJXj+hsMRNOvjtWoQn8yW6ves9/
vmVrWXQ5DE8j9jnoYGYIhyxM79EKC7gQIhrHPOh3IjEd7eh86+iDraJsP+e/VIMNMWCseDG3aPc2
TM1d2m666tw9QoqvzZXCjGHLbsoWsX2Z+x6/RGaBw5j2r1yAOPWPJKRxJZ3JObrn/vGMeRvARjHM
8TN25M7aWFb/wUIZWOkApcIIFrAYInqQFHnXGXsAb5nFOLlaK6x2hDcfQhruIwi1OeXLOku8h9cg
3bWzB35MeCTx54flwKyEyAymbKZPDqp9z4qPJeLUM2ZKBeraoxoqWLUnWDs7WKZ78vy1wKKSty0N
pkdo4Aj4VY7NHvvcjwuEsEBfET0gWNMjQBuHWLA7sxGZyakaI381U92cUuzwaituzfz7vek8B7j/
Datrg6IUZtSGhj767frRB192LNstTBY+I2oz6IUK2BeltfWNv3NjmYdfX+REP86oOcolDtiEdf0L
KMThBBQelRn37DNl9Gzqq88Cjl+koyKi7UaHYAsyuGGfmLSmuMjTHaxwW3PEEZQLjXJISPX+HWrs
IyxEF5UKr/yhWF6376clMrYgqyIsJrUQBL87gUYivq9WeZh0CWwccCFsD0HXwMpZmad7AsXFETvO
kxn1b/mWyHCBFQeXp2eDN6G84aoeIC+ODvR4O5JRQCFhQCIBTGao9C9cwQiM9LcTRvKwNAfBwyZi
BKteRskuyMNPuH3jKkmEo+L1Zro1JD8K5rmjBbzPo8ypnHpzdqFMd8SWjIv0yxPCywbXezQN/3JA
8TBkHIHHErMLLYVO6fURXbPn0KUFmF/Ev/nF6RBlc0V9z+6IYvWfS0hYwRt2Ys7BoVrSRo6gyv/1
V+94gGAZuiRBoHh1YoZPT4ybi8KilWzOPLjJl6G1RETRs4c4gj3p/At/uCx8vJzD8xJiGLOxPRxm
hqQEut2IlcwX7CAMam7WrCNLd/7EwaCmHuM2c0mTm98S1ZXxe+UVR8IIE1hLmuXW3zA0xqQAeS8b
P+9Rw0OBi+tn0XvWx+yDr6pde5R5QES4LQJwoI/8kWVyDwhc5FnRH1lElLaEduQwUbHX33f73ng4
+qA5Z7L4PXxouYYOgZsnYZ1MzcZtxSE+bZbnaf1/zHYoHALw3bDoxxzSQ3408uaElscsps32uSRK
6AqRSKgxiUNK5IlmYhjjCVo5OXBLHX4qEjhYcbD5yEwOyXeC2HWfv2igmU/Uc9LLxgQSECv8neOv
fvznCXKzloyc+VcEfzDbA5nJD20sjQHIIjWCxwRojZnWx14SYDgFcHUJ9uAfCnzvx9ff5z0gqSmN
H+RSbsSW9R8OT0xjZjVJaUUElwZ302Z2iopp637meig7pLIz9j+cRPo4CZ985M69YzWNENZGHOuc
+S5AVOe8rZYCNoOauHzEw4FbJc20RpACUIGoA42n/7MYQ0HZgx1nHmRMHC5eLxDk8TqFqYeOiKiT
JXYO/hOk3Xut9dE9OGNVj3QPf5FO5NBynzXsDh+bc6QsSGJjWEUA1uTDyE4Ol19/SSOBgTgWZSi7
cEIUeujMY/4B2E2QE536eceBrR7EHLQ5VDhh78/2UvEO0OstCEO+MPQaMKwDWt5uDwhE7S8bcY+j
/Q6mm0PLfjt84o3uDT0h72wgvgwnPbDIDgfzdXYqRdyPm22vuwsvywf/I2pjEdxO/G3uXyISDSmE
Map1cVklMkUjZVSwuatpZy8Ph6/Dg0JIojNGxpwQbYaGVX5fpO2QBcibclK8jqw9R1vnEGS8Ylvv
lX/m3hnvhOLd98b8qmH2Ua5AKMANZAo5lY1twfhlJodXk+2VvWuCBS49BqRqwW+DHRd9zSXGRAFi
Zv1ESJAjVKGac6SmgzZ5j4URz5dcqb6PKy/zhLNh6rjSixzPZinBebAOmkk6KD8cQLDP0hCG4SfE
HeY2p/hn7MqMVRR06zwlLdQ6kK0d7lCTxdxljGxee7GDffkzX4ubwny4AN+gLTrbML1gPfUgD7qC
R+9miwFI8/y6k5MJmXsF5REKaEZ9IIn+tWe9NRNTNiNm1tJE392Z+cPvhj/NcmAfoogoYQxwyQZg
1KtbPaxMuFlNhNHZfdTCcATVWT13ZIMjVSfCZFXy+no/BpN31gr2ZzPyf3Wk8cGLOOFf+MvsCy0S
ZDrDlSAJ9JPiAXOHNR8Uw5Esm3Vj3ymZaNGrQO85/J5zFVSKc764UBCxNqp/IeEG/bcw+ck6+3W1
B4rLKKUc90DmHq4K04Jmg4P6Q0yZTY2vX4l6cuS5gRpTdlQqJFRdYAFwMKsPSnvrQzYwYzf2Yvi7
bAP7AsUIUuDWLP+wLKVC6ZAnYZWJNG0rKB85FSYOO25+Z+Grwjz6hTWEMRUV9JMWjB4QgvVoiMPw
G6QMFomwJDllbrP5R/OG/DLDSsIiJct/QMTYw/CDYMjkVvyDkQbPaCJgP05+HIJ+JpCr5KzCB339
0xEri6KKkAaePYojO3+a8GckuOlUdGZNAa1aJzTVnDSstM7+Y6w6Uzlm88l5zJAlIK7FZK1xABCJ
AYMFI7+GAL6GdODhVEsbDgcYc86dMkdoKAySaiY9YIn5A4+NRS+tdgOxzBxCnqAoY85mi90pQ1Tc
gS5zqgMEoKIibhIO6oF29sHIfehnhnOhzyHFkpE09dVPeO906AtGl8zHDabDHPvf/7R61ICIBew+
WmF/Mv9SbypEavXyrc0K8MrNvbZfw/jCmIcAIegmfbuHJAxZ1obE469sXpBI0Fj3A1VEm+RsZ30Y
nu1/HJ3ZsqLaEkW/yAhFEHylF0TBDvXFULeiYoMgon59jay4Eeeepqq2wmoyZ85mUPacHvl9zhW6
u7HavGzwNLJYmD2hnj1kLPNXUkyaYff4jEEMcW9/jgsM6QHyMua/yrAcfRWbS1jDxOao7oeU3N9Z
NeggVTghq2AmK4Ignjyj4WoqHJIcXyo9gNYnjpuad8LP/UZdwRYYMlPh0qynXFkO5ZhLPr1JO3Xn
qoYAz1yfh8zVofpVLhG6eFtSaXa31V9OEBEfzCup6XjJEvtF787nBOo1/yhr7oMC9p2ZPGzQFuIT
gEyXF8y/kUCgMqa1LPYwhxioB8zeOP6ZuBp964+8FRJsU8E9ni4lxe42/lbW+eIq4RCggCKIwppu
avZzcElQKVuL4Baf/FtFK9O2P4f3YYtzJrQ0L2PhN9MOzCEHEt26sI94wsKoWmCuQ2GI7sBEy34k
7pGEii83MLynJ1p1aDjrBu7KXXSHSM0QUCm8OsXp+jpwib2kIGySzG3h9/1KSjyyhNIl9ACQGf5K
pUfr1F4qbgeawwlsEtdShYkwGPgKhwyn9tuTx64v+1iYYR/rM7my2zN2MZQIAp/aNl8r4sBrzM0S
Zw3xu804EfjlEk2MggSXO6obHh53S/DZ59sLAQ4X4fyUS0H8XkcBiymQqOkvCeAOM3ZiPeOPK1+G
tNH7MJE7qy/Z17a6+P4sjFZ0Xnhr+uIWrQF2L7N80Q7kOtexwsh3WtzsbnH3SJqUS9C7nQAowiAv
5joTBZK7ygjLzXyPPVqEvwwvvm9PsZUa0bnaf0rgT5meq0u5s1u2IXIputqwdig6rT/c9hbnv/eE
0Sy1r/XxDPINERoFfeD035rJL6c/l4QMVt7rTtDaOICj1o2BQYqshkc9eocx4C7HKeKek88qo0Hi
5yu6j1cRzmgbVla8V/Az7icTPZyRzTfJVq9Je9jlfgeSASRhLcJTwXTLJLkBHddGiHNn9MS4+vrP
gWJ3OMGZY2EKwrijbaZFOLztH+4p6FHg6eaVfoe+tADI1KQcFfem7QXNGMHkdonbRG1KBXWKxfEK
xo1LxOgErjPWh52Ucpl1Ck2HyCXkHJMMPz5inD6uij8LLa6o/15L23f4Jvh2PzoQ8ZAKQ1vqIjgf
CgNkYxGW0FohaiJKclKnRUTzpFP5UQywsktK3uMfYgOm5ZwR6MC6A2w0QIFdjJ/IBSImDHC1kwhx
gI4B3/8bLlKCHZ3XL64EYB40ecyZlsoSXSO6nYuHGXpIOCUQgvqfTcATgs9JTw5QjIvU8+shS34L
/i6YpLARb2xflXY6oNQJdFnc4pdaw1Qs/5/1aB/sp1NQXo+hsnbHlDvIl0d/NVRZZsuMAVxiCRkK
AA/yPDEn9OtdjiNR2E7oy9wFsYpAoEKwAemm/RTvLuoepxhqS1qNk5Ddt0iRUIKNsYf3v1OUc+6f
kF3a0HZ0u0TBJpfsVrgvSPtGl6Exp8EIaGvsbYH9npcRz0dc/Zx8iYf15RR6T+5mN3oDXLXomfsJ
MAFUWR4aWEPFaEu8mwCqhWyOAyeiBqy3WELZ+ELs/Smg2DoycE9K+/i1O8fzjMaP4RtO/qjUaD9N
VLsZsuEf2F07hAbjYPBmRN2+iOP7Yxyi/qTX+INSdR8gq8mBehc4XwBLAojikwIr7IKCHcu53qSi
6Nqdp7wofBrJoPr7b4sCXxwSqY1bFugsM0+rh03PyGDiSkWICTggLKwjeRx1cF70CDasCeUmUtc9
Qufac24huuogLAc7P6OUe2DGUj5IqqoXIY54XGYmQKDdmapeMRDSG8twjnsv70+ks5Rl2fQakXlN
+c45MChSiNOu6qrDlYJOWV3+nCvdfLcxj0QhoRfPXNyOqMAJp5YbD/mz19o3kKA/rhTECItDnM5t
EO867a7UEYXeEB5dPnnDIKel8nQGzZxA8ZdGH0lm13lido9G/Y1df/tCJEV5eM0Riw7IlGWbbCbw
YCHYCq8dUAs1IyFfpC3PSy/bX5ITVYCppFfnGXfmm7TVg/iCmUuAvTlxLmMWAPidRiCBJO2dwSjs
M6bxwCu3Qpx7V2e74ZY1OEzR4Cb6DJOhtN7hShz+ABnpgawStG6zZwIO+ciqC/vEkPyATPNLmZRw
zVMDfb0e7zvI0oa2TCeI4UTiCVczXc5vzx3hQbFy0A16xbzlKtGTRB9Ml+oxnLMWhSiEpUQuH1Ia
Sb0H6O7KxsRVOxtmkRBU/j5AiKxCgVj4RTzbr38eY9XHvhptOuLNBBumZ5/nRE24neEJ5ipiIqCP
vpf+sCrImAieqTQxQkSeBNckeO9imDWKz1gEljxyx6B05PLGVIG49das3tGHUJ0KkwBbOCaC4J5m
y2wWnwHGTlBk8J4e1aIN1ClDXxiBYJoOCzDjHHi6uYsqFFMnLmZsk0AdqA/7AzhdCtQOdMQx6CPh
ZbQQRKCxXQjgwxHB6Z5EDHI5op3oDTBaKSGD9KlaA+b4eZAzflFcTzJAf/7BMD9AjunD+kwPL9GO
koXBCQsWSxrEhjQGMYI0AHkwMTTbkKDgIrTgnefeGwy6mFCy05/tCRRhT2T4bNId5Es4D+u70w++
Q8NVfKiu0I2sKyFBn9F1dNqeSS8iRdjMDhy8YO46lbL74Nhr9gRgyMNictEbqtMmY9zGv4YaZfed
21x3FMrAy+jjNMCPryS3ubGxp8xjfD/PjDYKTl1ee4NaoO+kwx4xPwbMAm2hIhUqR8yrXFoivIWf
LiqygC5GhorkO149dcINiLN4QnFJkbqdMwtw+nxNQFX4+iiy9sIlkMAT1ce1oAxPo5KhxhIalhbc
JxLzRhIMnhCxAviI2nf4/Ls6RcQ0HWoge9IKPsGKwTADJP87a4cUHQoja/ICsdCe0JQCx/fgyHLG
WxwVXeZcMxlCvG1MutBcuz9UIIpVW5oIvBuuCHVkOMcG3u0tVKPnUU0acruYsCOsBNpZSi4Boc5B
SXB5y9fGDTPGtyRTFzSLcIcvQOGk9AFyKpNP/MJQzc7SFu2O1DEIZ/EDeBKN2Gyv7HUmlW3ggPPx
5XIkNkOquiGc+h2gK5W6HOxoHJ0WRi10wPDlmembOARxgXfjimy+8wKVOdm0M3y9EKhRIs0zCBsI
iJwO323TwGISNhBFypQo51kNQNLgUVqgXv7MagobD1Z43MH3/xTnGNSbTMfoJ4Z10uB5taaDTRUH
iq/QZID3gQXAx24jDR+fao4B0X3KzYtZMrhnb55tS0bJT5zXlV3ffiHkIia3WHJw7fpxe3eNnn7L
Py8yGLZAojBaAEv7YQ5bHzqFbhoPB9/du+7cAd46Dp7kFZAicAinL1N29NZIq9MNiPJMZ9wCL0oC
/i7z5VjkVLwDY/UzO+m62uk47rN5vz6scLB4Xi2fhEcNxxuLhPukmwX40UMUfrQnoAG0+VlBVqyZ
lUGbzbt+TDl334fygIfv/AahoOOgZ79R7itueRCRNWNPEn+2Xx5YQrAYlxxcCsiK3pNWCv9tZkvv
lY6LAsawneh8J0uM8r0a9HmUvETuo20mtjJn2t6RgewV9iPkj9Momz1mqmJ2j4r9md94oTa7V6P7
6Sd3gGzE3bYQI3ESmUFaBex/jxq6mG0GTSWkqcv/YJPCFyXccWP1efLixZv0dvUY15NOhEh8/CJc
HW/0ON+Y2aoFFZPPUeJDt8Bqd9CdqyE6fdU3xLfA6jABdfmB1aCclD27C2UCg7eJRikxwyIYek6M
oy0jdajMrSC4rYDvHXYfQnFEBu9D4ZG0857j1AJp5qDR3CY3yAGt43XSjFUC0cevyfEUvCOg+Qn0
T6p0TIw7OJ6VDqPf8gpxqrGzlYGRcA11uw7KrmXwfKlQfTIVAoMzh1UCsSCbtmb3COlCxcEaQdGv
kfzj0pw0Ploa53M8jSQoUGYATLy52mRaCcd43Bo/nA8p7h1OglxgxpcdXWll2mzP8SVCi4EIavgD
ZeAzxFWsMpK78IXNNvGRz7DNxYKzq1DRWgNJMLsG7fTLFMy++JjUQ3zAvwgkGRSO5vjrY0LBY+Zg
Y3HmuHCcbW6e3uh/uCaUvZdd9ez3qv/3BkCgOB9t8B35u8UfiGA1vOgTDuL2a8682Cl3IvgDysFS
PKK+JontPP6mvV3pQS16eyoO0hwqb6+3+6YbhhItv+VuOAKUUDKpYLOnGx4pzivYOVP7ZBZIFCgS
dvV+21fSl9f8YTVM7N2pYp2TBwymKDwUIBJbahrGe+PHQFyOz39IDGwmdpl1uHG+M+mEdcWLB4Ba
UQ9Nn6nB0N3Xh/ehPgYnhnB+AcjnLX6ISeGK5WKmtMU00qp8crVmpbtZYyDtY7d9P1w9OmVsVjPc
u3gelfjnasjR3zbAYWEzBdLYcdti8aU4zSERmjwgYwndhadTw6ZQXWWouNftB7YemqKRig+PiJH6
q82Ebn3Nkifo7jZ+M49iaBMhjp8bHL7FYA1D9T77gmnIFEoPsrgYQZgO5dVqK0E8r/E77mGz7WtS
eo7ZeS2sTRiYA0ULhsDfYenraAeZ2IB94ufB4ugDVFxC6tb0c3glqgsWIYzGV6D8cYFzloBvQzhZ
zfHAEuJSqvFxoVJD33+Z76PEgzzmnz6GldzabE7Q6If7msNUhptyTYTcU4HOSAxZN87gQ3BA8BQ5
MwjOgrADWXxbozxQ/idVd9adRHMwFZ2LyhrDNqafC1TW7NyMuwjjFqf1B2A31Kd0YgrgcJ+wPaAb
sG7UbLP7pB/UHGxOsfiRhZzHLUyCUQRs+4xIMW8vF/TiUj/grIeVVMy1fwWiUl1YSloCU3xM6sj/
gU3hPaft3WaHxziN/kaqIKe1Mii42Vqb8J08ZyB3affDkJ6iDo4OKiKEsrFqo+TDWlupsJDQsDK/
o8NhhM0ImporPXuopWq72O3fDqX2ktWOomZAh42xZg+o5rZU8JiKr9At0CjTnv7vbcsn7TADebvn
v+aFfyApgALrxdDor7ZjlLgKkDl6EjzbITS1IhLGvO78acNCdX+LIvgawDJkLwJ8MithkLhBaKeG
ZdCCAbTlIvGf05Oz5fg1P+aMpJq5TrcDUOSUh/+uMJVPY/50rky/zj70arF5j3NUYrcBYiqsM7EK
ZHJ6d1jCtAHFHEc1V2yeYJlK5dtlWn/DR15x5Rl6+pAxw7CwkXBAAWPRMclLsmk+FjPMeSMdFl8+
94Q4Ibo2XkLIfLA8cGb2V5T4V5SJXxshJ2xQuvZJP3o5l9Hq624RFgNGoPkTf/YdTarTWfRACTBl
ak3kM/bc9sksI4Dy14ctWngnHO0Y0B0a9EpZSm+eMVsiTlxNqe9AffVVEXEdQekhwpKTnbsEZNhS
khsenLpAzRcT/Xw+AxB1eZIrCXtxOp6QKXL5Ye85pwp4wnfZF/viVF7lE13AzS3hIWiMjV/WZU2w
eUTj/mESTxnDJ/6FP1TI+uTuQ127YuzE/cXEJ8DHkd7ZVVc6fjrwi74o7bYwInPGhfwOfhC/G0Ft
NS/GhtCHeZ+oGiXnA+NoPFqq2S860V8hDkNJgXKGw0ICNkPUBbSmH6JrdcR4aAURxHH4EwDOTIur
jINJBHQXNCGQuxw9EhqmKA8UF+MH/oV1mbIuabvB6e/I/X9M3GVaT7cQqiHNJ/IEL4C+zdD/h7Nj
DnrMODi9zkFdef64iAxo4SwSQXJPGRwwlec8QQ9Szq9RnTKfxZAf6sPPrncMqB4+xjbo/nzmyJOH
W84VzqwMkmKfEAuMATkC61057xxag74YIlGTbzbWHC7UENoJsyYkIkz00ZAcNuCF4s1hl8y7VNsg
d+/whSECQ4KJ5Vzj+jvU+J8ZroqngmG/NnZ/tME/AUIjJ0lrRCQSyx0etoVfIuvP2DAvo1YiidTj
0mF6Cp/dlqX7EWpExPNkkUr7OeOTZMGHDG/0v+fg5OJ5cf5g3RjjRu/ylnohXYyPGSNPR58B8OIs
xFOitBeBI7QNNFR6TDsCzihu6rl3qDAF5ADSafhIgx+B0/DC2D9A5ncPmMXdSkxljwZJWzGy97nA
sD7CVEvsmp7owCqeX9+a9B3WE8xszXlDKpOzUdChVtymuzlsJvdImfQc4ghv5FzUO7Anq4gu6zOk
xB7He8apKXSDa8JwrbsiWTSnwxJfSdbdrOGABj0ZlUG2F2bFZYKG3KEM5uHtiYBySCra9UZvCu81
4/SQqIYdvEZwWRoK5sSobDbTwvlipsNy0mDZwfmEzIlxTM/iA74AqmDSKfE7xMi8OmjpLSpTGSe1
bWOnoyNacloJ/mlM2FygvZDUwC+xMsRmiZoGtnLA0/Kf6HheXhWL+rUf5y2CeJGD65wZHCddh4lR
hLXVZX5yMMKoljeAW7yjmWIIpRK7mwgEQAIN95VdVdRpeAytJM+mQ5PhgVYFKKewTaO3gsCyx3kB
q5hip8rxxv1E4PeBpmVXMokEmbmMiEDnEv448oJkDPd1WwnqJSIXQMfgmsmcQmoi2mheNhfW+npA
dXzfcZpyN7bNLld71PiAadUKC5Ax2QDuCi/9qDvZryqirXLFycfOHvv6BnPVLCHOhKUFEzBAvMhI
OT5Fn9Vj9+LTePBlb4NXQJQ9mUiG3/Uws/Fkh5+9DJY78GIOQosquDYTBRITJqxsavJqc3r+bLiB
Wdry6DZ9OL0V+EOBShc4j4W88Vvb84A7yYHVCx1d+Lao62jeuTFZ2axadqduMtjSsdOMX3PQBmau
nJU8KvuTPHjgoINhC3ABmD6sAgS4wz7vk7AtX91BLbWQw+/7UdcanfcEPFsYWgIIlxQsgOeb0Rwv
E9wqeOImz8wnCNlsUq4EwHbo9HOYQ4fcTglpI181OkfxCD2C/3k7TZpPHUCpDKRa5Sgrd5BVOdda
g8u8N6GVJFD0uRf1sdASUQNAVLLgk13DDnNnINaWp2/PtGp2gzO6+Fzw3R9AHHLFKCknikXz+QeV
yekEHa+EbncbfpdvjtQece66zW2NGRIfFxheuGsFizWA2P2f0itK7ucYIVtaDQS8ZHA9pFbtQHjh
hvmikCvQTXhUeADLfGz8QD84aBmYBMJGH4pnFu8RMyCD0hmZtAeuCPcR9Nerj4nKKE99MLe4yBiD
SwffD647na8nlzpiSGISpDSHCXAx94b92cmdJRse4Ddj9FT4WCC8/QNLzi3mMB7PFCMrbEHYddRt
QpZd9YOfk/K9IyGok2IC6sSuzKP3LptDa7VGZMB8rD9hJTCN/3tOMe9EK/KGn8iwnTnAxu14PHAz
vmE8YE00Z8W486D6HLXclYX5B/V1fI+oNjkvUVroQxiM8vzjT9SNtcEl+sSoN05ziM4MjugDvqj1
O/ja5iOZAOPiSwhZDdcDblTH/Qw0hl3XATIzNNywWJgk6eCF33mF7Kk/RizWSz4ufSMSuxpbES1V
Ge/h2xQzU2C6UAWkgQAh3zF36U9+6dUu+XIykTiPfnZ73ndvvByuvHEDvaH5ohn2npeBcCZ0bD00
kxj7DzOcYlbyQmNDJxvlvM1pLxxtqXVsHHhtotEnEESgFkXFsJhtgsvy56pehrxc3LHBdmwQzWdS
TRrmFyXTix4acMgxT3B1jA5H7W2XMUj9NQ0pNJuJSnACZKzJE5bNxstLa/mdANM4nSGibt5q/B5c
980WNdprpi8zpgl+TdiASgFkPZPr/ktAAzo7GG2srgdguijEEHxP9bBZC1qPWR+a+rAFqwkbOeq5
CCyTl2Xt8lHHNFat0cV+Bhs0f81ocxSRxuxnHlCfLn+BDl5DFqFpRLiq/MDW9i3/mxGIR4JObKQ8
XSuDKLXShs1E4T1e2b45jbJh/R0vTs58ZjMysN9rW3iCe9VhB1NqglMY8Cs80mEveI6uq2YBuMfv
vo16eJCQIUNo4gIz+z/FWtJagVCBgnntCaWcSwkukDuIhX3945NFFAY/ponCVlASsPK4OT7OVnO8
TXjnL/v6ppM94dmDHb5IiECYaKM7nGAVFocUHVdMKCY/1e7/PUMNRiEsNMO7TbCRoQIetxriFsSk
9OaEEJ+ua0oSaEZAe+fwBMeA28pDrYJxykSyy3rxL8Us0Mnp4tBBm5TJuv1NepEwsN585a6fh/qy
Hl2Z1Srr7ixjzvRX3Cn3ub6gUdSpUNgvUPK65p2Q0xecof4KSsJcRmuy9u/u90MJKQ5lPZ5bO7gM
jDk+oAXIB8QcDnGAcR+6yx2XSMLdHdziWHrhad6CpCsuk/rfEY3ltufSdAn2glUHJvwKuEbt9NmM
ZjG9sY575Aj8Ym1awm97TulRcQmG+5OeqTdq0n0vdnuk28ii4Vzn482oP3uKRaRYCLSts98lRkgN
7rFwidJFa4rJE9vXQ0xkv8H08TNh7plN9cEZ57QR3gP8nZhveMVR88jaI7/6Hb0O7bTNFKGzNzz2
IL+GUJ454MKJFl1cv8/DbdMCoSCFgydzWxPTClXyKXOpiy1JX+WFGfrLveMxUxEYgzFsNVdhCGrm
H38MmjaIVKm+qnbQJjmZujbub7dABry4q8KiM6Q8YP2PCIzCCa+HEBVGBGxFurx6q3oLqBXul8A9
uiUIG0dMSQF/rpwMYs/9TYRcIdcNP3nRS3SiCfgTD61ZZrdNAdugjgoQjmEyx64Wd0E54Ijhq/mA
YfgiskPv2BfoX90Y59K/7oArF5YVcqSfb6zwKgPhbiAPDU41bBQkG+xSQgut56I65k+8o8mBBFUH
gNX/+tADON7y0Y/xG5/Rqo5KwM4bbIJmQowB6XvnBFN3t/beGIyfQ4WoD/xEAwJPvqTpvWKYfgGO
eQO8C+vJDZErPAz2GnICRu7swK5V576q2w3jEgTM/Wk2wsT/OvvB5Fh9ptjwvyuvXoOnK/NnkEEf
JhPiPVPgCM9+g9uVbCPzisXHD+GlzEJlxWAZx9tipzrKyVJhCul27+Jz0sEkUjhW+SxZuFmMISQy
VKa5oc8ZlPts95uygRAKDcUvlzLDl5iudqBGJ8g+0ObZWHyNk1uzaUaw2Z7+b4xd4rIKqD1u4OCo
0DkC1vjpy7wS+fERZ8ygj3yHMelIoS0engZnZE/AHm4TqImRXFRnE0FFhUrwhgr5dP5CvQVkWCCs
wV7dUkYwFplOfBzQpdYQwNHN9rSVvfRLY+Ld58aILQEWSqjqXI8XIhCsF2+8f4EiWRasxCsVFom0
sglglLAnWvwvG+Xbj/tXeNU0n16oIaVsY0jM2J6f4MoknWFzrEDOuJCCxhwdpLiVqIAi4f2/dTCH
GvXJOtsf3/Ns+Z6f1n27Cf4gFLGgUYmRega1ElUqRNm1lC8PeEhkurNpa5DQJ9kdnA7Sx2KcvbjN
/tOaoH5RszEFGj3hR3F08izhNTMoeTNewdjYPfmbrqWLPFQL1D10N2mQsdsLWhExqN3127nFNcRo
nEK5ReDQ7lXKjRZjpgF4F3K20+QyOk2K0SPW5rxUj8AtF+geuoJLIw680gHoQWeqUU2Jr+/NXglc
8qElBPDncXil2yREB0/v1I4wzjcTmWr/pkZUHVnWL/vY48HDFbxSaX05N07xXWggbtIZt1DlqbsN
MynS5RJRkaIYfX/M4T2skNlV2Al9uQwhIHjU4rRIVnfetrO46z32DXwhPtRUYHHWGccZqGsq7RFp
FOnLTMF8ppxFTCmwRBBvEm0ljTrAIS2YwQbumg+cFL9r3dW5kC+DnlfOmFO42diwyOJYGh5H1df5
rutRCSsmEBeby+A2gv9cDEhfCZD2w2YZsElgJbldmHz4lED1qyB7vvdGQiKeiuHN55At2+EpmHbm
R+pXzYReRA3FN12+MIIbqou+mdNUyE9V4G9eLZXkNEJDEryCbVSDNKOUeg1WTbl5xKJhSNziyODd
TyFUWies8PkI7F6gWZUxAgzxTbKJiEyZ/pZopIfvfQm1ZPhbwReGuka/zhz++QetzUm7zOo+0W97
D6DqmPq4GN4WCqTvn4nmnUICZx26gOpk3ZdcVljG/Bw6QRmX3kfCXQF290XAhYNhNWRkO4gv9hgb
rP/APyT5TQQkAduNkm5XsTBu4WulQfCtFp3lJ2755NcM4SSgty3DjMKzdkTosDYAPWKZ2T8YHjfu
j2zFzH2GULJMxnLE1TgIMxAl5AQEn8fALjAB9MakrBbeyzfV4AOoEXRrnxDGFfajJ0jK+jCjdXrh
XyFLTkrRc/gavoZwdsXXGIdb87bFptWImiQBhQAJBch2uMR4nPpedyvvIiCryOI7djs4DR7+L+4x
oB2UlGK3Ube2dqC8/w9KDtsAwsWy0Si1VHJv+AlwMwjG5nXj9jsi8JpIj+08BQ4feIz3UFUXpJfX
5HihkgRNE1/8lnklyqLy+D0DyvKkB7x6gUSCpgKLBejorMMmMPCQwAnMiHCjaPMzKvwralPZkP53
W2yYcF73OPLGXeLmXqlEqd0G9fBhD7msH0jPrI6MN+1qS6V/4Uu1fPyNnXUB8b4dPRONTBZJbT/A
QHygR+0hodIwym2NaRVckGHqAjwM7P3JLTigeNVrlF5xx+8zqm04q4iVtJd8E7cjMmbqPQLq0RTV
0ZeKfvdY7Fqw2Prg/9cpbqoFBE3ui3kWluNfCOrFAx63Kb85p8k8wBOLYS06agLBEBw/Pc3vpmBZ
cBP8Fz6VhL8E6EsHRhNIDohBOUNcbYj3IbYXfCQJ1kFHqAA34JTKv1bnFf56Kn48L7paMYGTia79
QivGVV7P87BgbvzjmKs2VgeyjaNEMNonxQy9AAVDxy7GHQwFGBZ8xgosXnrt59nVVfuMFhWLQqqP
AZcp42xCX2dk9g75ycChvsqZDMyIsBEXDImb6Pr0V4OJcajn/DJIHghIMT7RbDKqCJhziK6jabuO
Ma1grCmqMuB7hiRhBwe+zo5feprmEmRUxjUOsW++bj7S3Q0Ge+gamIZ7xRq6jLXsL7+LmkwWuC2M
jO3e4Yw+hBuFDQSl0WL2L73Bb3eCqNIFgoIVTmLplL+9PgZPlVfZdkokjNgXP7dSUlENQBFRxVpW
kP/MMBeY485JVxOF+2APdm2R49sJ6SMtQnS3iGM9A0gFLR21U3DHp0QI//I4yAlgd/L/nhGjo+c7
bxaiif2Zu/6UGeZEXahz0vw4vW8j/rOdOZ8hq8DnKh9jMjH8KbZe2pqwviB/DrO0E6NKIr72S2r3
ETX5qiZ4HbkOTeXb7mBW+oMfSukJsQEyFvwiyEUcXuvGI37pzsbssTQYSQDMR110FS6WnzGy91B7
yPPv0qNzeSKwgmwRKWsK5JCdwLYg+TC4kmdhQGvQqa37qHEWGkGEpjqCoVHR0OJrA7hkfxlWIGBw
/7s0vyBclPaJohu7yBBr1JsnhWXDWXTetT02OJyfHvUre4Qal4OaKm6ByV/09a7D+kiFdZpt1ifc
9zOnBnOZUlJ+bLxr/Cv0gxntKybQ+DQDAeOWDyQrYt07NWy1Je+0TdFJzQzsdsJgiYvFxYZiDHjW
4dhnF6bF8vE165ujT1sY5PHu/d6oSu/zGwmnLEfoTbm10Tzhp4BE7y6F26StPwCjKQnm1sMl3PYA
EanNc1vTan2hf7QTRjb0IUbypl29ejW4m7RvzrJL6XjIWMp0ltwCBXIGXhJ6cNoKzvG2tewFYhJL
lMDh1LK6qWhu6u1jix0ypZtPpdeAxr1X16hJL96T+D/43TBM+fNAtVsDCit2KjS8Ku0PRMSBliE8
0RFJ1aqxcfpSIYxpR+jB2Qqa/5gUg9NM0hIKjSlun2YEaoHhvhKYLAAyhO3yqjaMvhViZRAMnPmh
4BmE4eHuA0nlzirVwvtUHGoCBSfufGtEbBwuaFRT9FckIN7NRzNA6uzXiw+7485twOnI/A2/Uf6I
E+bVGobjjGVn1egLIQSG/eIan2LUMUAyX+u63MCgJW20P9XGHTFg5EKFYrSZ8OCvms1LYo4mf+Uw
UhxaUR4s+g4G0SrwIEXH5K9PdSxSn0+UT+8oXTSbZSDFyB3Nms65Q54lbth8nzTPplVPvMDtGtMe
FHDYCRmB4aFEAtei7exgEB5SgfHUOQywt/XeEcU7/8DV3Wf2BzTHa/2Y9QbnJpMt2IKrKKTJy58G
BnKsFyhFvA0BGBZEJuhIp/+kpJccfF0e1IuZey/ieE+wT2LiwpyLlgksISTP7LGuvRdOUf8Pr8g4
PiY3huyLZ0/u/T6+mxgHuXe2L95Mkv7b+/IUzO8Jkmm1vcfI+pCYCfXTLSvnbFiQSk+z/l40Wzzt
k9XtSK4usg6NHOjC6pQOhZMQ3ivOz92JgoLptYNPALL157RHMY/BPayKOUZskpYCLZ0hOeElbAwt
ViYADXG3Yahz8TuSDYHIirv/uWigajcpTQ11RoPflL1AsyMSIcQHQBA+6++/0YsREH4JdMEahf6L
CovM2evyM+6t9aE6uUTFQUkrogOI3JblwJaa8jIujkT/1mmHh/9X7+5z0AmiJnKmMqDlYTaD4YzA
WDTqCMXpkBg2QVNBjMi8aTNp/ELweybwTxE7bUbtHfyTN3Kuj6kCuDpl0JGp71AjX0rkwJwFcOdy
SIJ3YN7avwHzkpc076WtAXjftD/TBsIQ3cpM4jPCKo7Dkt1uaocc4cZYyJ8ixwJzYoup0Q9B4Gcg
d7GMnyE3ROjkUGBS7X+ASCMS2ZyHi9YQ6QwyPHYQ4fV4gz9YUTyxyWvaRDfkAG06e+izzgYEbwij
YK259frhsV9/6cfPInLDkLrO3hxQu4x5GvD66LF4gtURFZi0XO6bSAb7RHKzpREunGZ0vDcEH8dN
gHc4fw7n3sdEZM2litFZTdg6t2zS0JO3gyWBkOO+WU6fVEXnA7fOjv96mRpwBz50pq8wJ0cddTa8
a4tq6QbjhmHzVIGBM1RpIvThGzijHHfQyXPsx5UH0f7pvN5unkC8xyJVoSZ94z0MP4b69EyTPO2E
m5iBJEkzjKZCal3sapiBs41Qga4z9H9YQyKF6zpGz1Lnm0DsMzmQOrs7YgZBd6VeEvMc9NiB7r6B
gweMh43GqXK7zRfYuPdxlZA2xSk2zSny8XOE6UH19rb7aQelMRJsfqK1QfL1HfCf+zAuk9v693Q6
eqCegheuDlP3tzNwHc4T0ia4gHZ8RD5aM7qwX0Bz8K2W0AGgjO6+AWygpmXNkcE2vBiDMx7zH/e8
+O3pwq6ExoG3UOS33M70xRnTBhyi2OaC5KAk0VZnFu9/0WZSmO51EKJynNeEHdjn9vZL77XUGbwP
QXe5EbkMwUTegAdQ6nF3Y9w2PKeb+e0obU4Zv8daSBIerOekfcjCjgveAov9rMsnG2KndLz61xEa
uCsTh8I6be8Q8e8M/5gIAnTKRPTMDJ3zADoeXDRIXvmgNy1P1nd8St/c7OgLEWBQGbLTTK222S3C
8qXKQi5Ii/SW27Cgegk2u3xMd4TDoIpM+CQhQ+fpDcbA5kSVwtAxG3Y8g3kSBDmMSUAKtpD/8Li9
Da4jAlHD9rQfMRiyoEPBMaCuSav0u2tDyuo6FcJBfusrulM1zkUKVVHpHlUkE2SjAcIE/cVz0CeH
9bT40sh+PPCbqg0FQGah+e65+yIwjD4gJJD2EC7cD68Dwi68eB5gva3K/lLU+CeGdMIw+mH+pQUv
EnPJHvG1YzP7CPciYF7F4LoDn5tbPegsARHROL3W78PiNmIvkj1PCXGVq45oubeJnHnBRvp/hTfB
hrqE49DVE4J7ZzqawtUlqZHARxL22/K77Jxxie8VXqhw4pClROqMlUu/fh43O2i1O+bdNAwV9Lxa
N9t4+uLPRzNHsmtQxl0RGEO848K7zIsHeehN0N1zigPU/ZaNXDwdG0Fn8MFhtuf1Ejrj2+L7Hx5U
rV22LXjGUF8mhpdxA1MsEi43Og3Fy9JItP1vKeXjJ+xBv51/0vUmerHuKa3xKuKqwMs3Np5Uvqg7
hr8xAfLd5XOEZzksO/c9KAZNQ/IudYQJBtAmw7d3RD8rxruKd112xzdyV/jpxL9qzJv6sHXA14IT
ST4u8mD89LAbBKx+Tr9+RQEODE5yNNn04wp4KeC4Qf1ks0/fA3qiD8ruywDS1Vht+M6vFRjk8ErG
FGAFrvLNMAMbh06G1w2XBcwjIHqEqB6hsxOAn4xkrBA4yka6yiKCF9be8VINKg9BsiUVrI1YB0no
UaWn53La4GpD5tEU9fOuJlUPZZcGOF60nXT/C5EanCChQwscXCaCFh7FnekVwFrD5ORsel2ne+gf
sOcDmkKoj2S8O2uC7EkT/oCmANzRWt3nHxZrwgJCcgX+c58zKHZpO0OYzyDK7T35nhPiiK0VWS0p
c0igK4oVnLW7yQuYpR+8JvmA383n4LfSsBMQ5VYOrsbr0tWH2qCzas0qKEj/hx4JZwOzYg6gqEwY
c/fC14SAegUvxmEZ1OPSTHH/gUNX/X2nsbDfKEhKSxFJdcNI6YvosfbJQEtgVODIBMeJ6gnjQqs9
xJuaAaSaFEMlkVEQ9yqeLaDCgrxdD4ypgH/KQMWx73Po+bBEcevgqVLaIJpdPK+CDVp5gQqqc8Ax
cIBHIsjcJSRJfYB8MQIqS8n8Cnq4wZQisnA1kCm4Q5vwNoZBaXFYg8VDc0S20pp1B+2kzwO4ejcG
rSDpMm0lPY8pNA8QwoYNNvs+tMGeUV9COLEfEFLvyX39QnYIcIhsMkRYvviIK3yY6Ew/Qa2nXc2G
BDNkuIe5UTXuQPCxNsRhi+AXBTM3or0+ecI0jsRgW2z7EbTAHCgBjO9iuI8nTdcTKaM8jVSEyIx4
6eCh0vgQhYUzCdD2tVrLRjKMZfGcxw8DqgvcmZGkRqjhnVUlk96fzaTWx6rRf2KVFOWj7pjx0K71
j6TzWlYUi8LwE1GlAoK3ZnIOemMZjoAZUVSefr7dU9XTNdN9zhmVHdb61x/mp/hk9GjVq3mbAYw4
BJvgZHVZY89FmYO0aX5dFut2vBck+q8hYXV0d28G6KWlhGVCMCw4DUQgwgPg3mGRJcrKaqpkirVd
7Dkv5hvLVohKeGOkj35jJ7SuuNMujvpkJXDX0+zHorvjNAunFHYNlsuMonhhNt3geYsbJ25+RHTf
hBRExR4meQc/l5A6l4hiwW7jwWWHcvZY33BrUHHBaLYAV/MKdwuaMAkEZYDOfHwh7oPAJHDscvk5
nLDGJ9SS37/uyZRWcBMWcH0tMDbOSBqIrE+YNYJBMtf6vhxfJpPK/iIX64+bvB9AaVNyOAAuwnHB
WoQebUiHX/jca8PlnXkw41d6cvscMwMJMKBhFcLD8iBUsgmIVTGwOp3+Mlwe/JPTHSSb0r7Z4Yhm
9WJ4KxDFspMltjj6FggELMpFRyV7Wp8AG95LUAi74Cyw+1F3UOOecGod80tHFBNrK7zawOV+vIYU
PVFBwx/wByhM0DI5kLBHGhuwnV7DLxNWbHP8FwK7LRaqGMnqwJWcvKkc9daD8IFrFKUhPk8/HNJb
hnFnF33r/A5cL1hIvTkXd1AZ3aRE9fOetiin5pWBKx3m+jCBRH434Kq0ZGC3qBklIqv6USBrS21X
M5e57WXDYoz9YCxjV+moz4CJiTHyX06n7wq0nq6RQg9dEFkZ8NuoNLkPjpWlWr/kGbUGoz+z2L7y
YcKwFzF8zlWO/QCNOk3zQqz+YqvtGcrzfRtsLxmxwnuGqg7r1RYhFWKII+S07VyF284jZlgAxqvM
tP2T3L4LCr4KZeEHnn3O63s8jRwQmyu70KbM4enXGowdCEiJ63pSUAqQl9IZ96OEqD8emqBfBMn1
iVyhwjeZBILzSfvOrvkbnYtyFA1dplqwVQW7Hput3fpN6SqhIjkh12bb/KnLLn7ZI4+CYY9bL5DQ
02COwIyUMU/7984OPQHUkUs6v49TgbppMBJo7PX0QpmNbmjHtH8z0VZWZb07HCUf3gNRlQOo7gq7
nqc/IDznPOn9aYwnH4jKNgaMxsMe54ToEUH0W19scR6A7I6l3Q9VCx73hxcI/yYZLaHBHuj/QKFq
6zmlVJhejGJ7dk+HDfNDJD+58H+it8DiESc4/7Lz9xSXOv5ufYJv4UAAo+Cvgp+ijAUHI6XD0B24
jClwWC2nGksKIQqvkHHJnKr97kju0BA4LRYMfgUsJpFl0y4vnrR7rH5s/5Mx2vdoyqQl56IL3QHf
4dFcX9xpYAAYL2jPD0R9YS6NAaVCB8e0SgcV4fHOzyZNMNcYR6YQ74CyNKC9OK9g8AurYCnyzioK
mjXVxKwyn5yRaNPw3sWdEjgZyV61JhDA0DxmvgyF8LFc6j4EGK8iKKFKMOXkwfeOyuRsdhTVsHwX
/fjzmb25GhpilUCXB9tryKcLf+G0uPYnkgCR7dZ7RTKZrnCSMPcEtplCtZozrg9Z1tTcZuntLgwi
SJZa35EItst14Q54/d3y/AfgiOAq5SE/6uVVE9ybzRD1N2SW1r+hBb5SsDW4kg55aRvmHZSJhG8s
WqDGjTkipOy1VN0Tjq1iKd9T4JHJNZCZrr/TeiYMp8AeRXd6od4Do8Lq+EwIMwrGqHbuJqG0Alvk
uKERIlTnZQv8ReeerWZtVE4YOGmWSBGTCJEjqnc68t5HATM2hBfBZR4rs4cBKIrBc3wWOCQMH2io
LVSD85J1BqaA+nVSYZMAdwA1HMU4/qp3tzWYiys/6sR/YzkcVcljxQSFbYQPzJSOcqFF5ysePbjN
HHWnSIstU25G1MUSz+0fVWWJgPybbzDnebubFEoLM+x6y2vmkIB8AuufBAqZz4mVgB1wYbX8X9R8
fd9uoBCbGg+kSTSOLuHGOrLK/CRNR0CkGnqUeQ1MzyOoZsqIkf241enUN0CT/kaaNWL6PntD3b5b
VPI/3KzBwJgjXhfF3X+x0RAEwyXHhOoy/V5w2I2kekr3yDG1AWciyhIGGEUfbCBAL/Kb4eEuuSKQ
g4UDPHDxQykzPX5kpJI1WCLNP1SO6AHGX5NZIfNczM+E1ho+rVWiNnjOLtv3vhd14S3Ddqx5QJV+
0xpDWUeKYGCLfk4k7HMZ/DLxFaWLYGX3MdPFAYC8E5QydFj0/MvK564guxkeIuNgIZGXXRKWO2I6
J+q6ZgQICAqUu5dJXIa0irBYM58pNNEFzr2Eum1U8pJQi9NZQi/PxzdreEBzXU5JjYKoWSyILISb
w56EjLKULZAWAuGoQbXftIfMZIYyVc1g7nEiEWrYgEZCakJx/Z6WxAc/F+oO8KYZM5o4Y3/XjIds
oAVR08vqj4T6/I1z5Qivc9nqJSdYOriicchft6U/Qhql4pbYEEghDjUt/q6+nsrYBirIrCO+g7Zw
RscijEGwRFogp4DrRGEIdjChLdmTuGxcd5dcYFHyPKXeZGB7s6UxoESxBMRm9Ce0fLPKvbqvmOaf
q23BgAwqX8HCapLKYniBYv1qDVwQdbw34HNsxGhdkF6QpyghON8Omrk261PTFeMvWnLO29okmgZN
Mqf4l+vltOCPZ1IO0AQmBexHkt+6F+AhIGqknehCrzNwJ0gAgAM0Qz80PheqMCUVGiOJNB8NbcPT
BIwlfRwbDQb0MMG4+XGJZtN8JsVu8BMZvqAJFeGSUf8+6bEJnGL+pauab+AKgR3MURzXdOkVjnJb
aAf/lGJUhKDIH5Plrn2hHIJ376SD4iIof0oM4tu9IBfqzjCh5rkzqV1C9z6DflBs0f1T1ZBUOwWW
gr9EW2G/0rsv9HS/5ZM8X0bgaG8eGAUim4e2+g1ZMgrEyTmFOP2RWf4JaNMQtQN0NYTmdI+ALNy+
z9kjBzVva+P8G5cY+S2K64xmR9UWOgjbZsbGrfkY63lzmao4OFVGzVCtb3+C+mfcqFG09EVpV/oP
WLXauEB70KZ0p2WCRo8u9JHg5oQS4bEAcoG3i+RCwB1AycbhAYkVHi0eE42B/xa0VmEUBI3lTPfH
3H2uclbKuZzrgIuYptGfimcv+cKFVzCCH5MXJdQ/z0oAUfFh3GMR7gIB0ByYFgEdBKZsYOn8JlUI
6+oJZ55o6WmJe8dMhESVCDOAi+C/Y5q3mQzWWLLNUuGIg8kaGTvocej9ySfgsO4gemnLgpBQvwn6
VmXqmAtPZEZUXIyv6LRXmJRxSfy1492FlEpGqBH7dYBv5VkmwK+GVw4FI1SovfTpzR+kdxLufmbL
kPw9vqHt3moUlUhW3mJYyHi7P61SSnvm0gFkBjWiXH/zpkfjHxUxxRwyW3X8yn+0EkvQZmN0GFHZ
A8j9wmLHQkU/q047T6WyWkoAujMZIgWDIVoM2sEDC/XUnw9/0+t9WpBPSNDk1x5BSnhNYTMRAMXY
q0PsJo/5BVFnwONtJi0Z6vq8AFfDn6w/B/CuuTBiLSLxbU694ODcQoc8ItxCE78XkJmTJur+FHCy
Ag5oL6ui906LQffOO2zAwA3BmlGf8HIF9k+cC/Rd8G1eEnuDHcIoA0LUaMrXbEZCM4xcF97g4D7l
64GbmPr3Z4B9aAiFrw8cShbgwOWskmI83emOD+WC8YJV5E30DMrvBAr2BesvfuGhzh4m05eaADmM
MhbjvN74SVQKVKGHABMZEMnUmUAvTAT4QwbczAcYrhxOjCQpypm57hHcX4mOYyOGGxQX37Q7ntJh
PFhRzoxoN7TF224tIGISHrsUJ50pdiJ+O8Xb4hbShlB11GR7ySm9iS1bd+cO1RIPWBdewvxnjM8+
LT6GJEN0QsOA+x4aRMjURMn0HTYBHq74qCzvEXFkXo1mpfGKw8ZSbDbXafsxNhbqSMoudaHPe/S4
3yP0FTjZN6fncqZy5PGcMCLm6kt4a9dVteqxIg93lPpHrOOJ5MU1GbXGz6oM8iPR31cebFCvtCTn
Yw/zTXSxBqs67wJkEsHA663AZbWQVFRPBpyn1iP6kvioRcvVqNvVTA/OZJT1A/RVBuml2CpCtCUo
rTUHkZTQw00v6SUdLKVAWo/WZzrGqHSYvhM4ByYEWjJwZEzA4JlCn9sknSehHHyAH+FjzjZ/L+/W
SRDelBBRXMio5/XX/8OM8sBsV/kXDkM2aIlqZTUw6lxZMcg3VPeckJ0bb+wiJkPee7kYCIFh3S34
tOEp0PcladrVH6nEEaZhxpUI59OxtwLhXjfi6a/OZrFWUZCWofaYDVdfpOS3ZWG+LFrT7IJkRZ2N
HGSoCASBp4yNzxVaU5DA+t/2rL4xdJFUEazBXHm4OxNRp7hQxEw1Z4iu2bB9OTTAQ3EvTgY2j7+M
+z6O0Dbb8wVJj67+wEZA9KVbvN/9Nf3scOsMX0kRjnLF1He1dwuYnbFHeqEE7e8ZQJUxn39tWMef
HH4OUb2YD8dvhLA9mxwd4i8+WePJRwRX63YhM+ORTAySsqcpH3/74k9b47lkyau+N8iwPY8hShW+
WHwDS3fOXom1bLl9k4tThuBr+HYhsrm4QNcmNQmx1iJolxrq6r/cWwA9KpJggg33+n4YkbPoQexL
NRMDi8XFrOHUjRISfedy0uLHcgrUFYTivLMrWs7avUZvbGsbFso9GmF1rM8rp0le4CaPoPEH9ifT
3TbXWLhtqng3S8SNaPEIx0veXAKuHlfJi6FDSPDmixKQH7JxWUcB00vr7nUJYhu00eHXOgkTEhSj
zfz+Nwop1vDU41LJNmy/nt06J+PHR/JdAYij8XowYxIqoAfOHfjuuECJM9mjQmGUf1tUMXJgxuhv
H2GRZsD9dV5Ql9YwPeYmnBr/PccsBUMPDCQkg203u7ij2Xd3OwqXD4NoQJYNw2ZHjfBCxfjmYpJX
uj3hXoBjmCAkng7XcGPCxcFD77GDHOyMSG9oM/odtxaAx7rIyGJlAhIQ+mcNFgyQemBmZYgq3Wi3
g+lqdMSjc4/YlU6FdGiDT8VsmPWi6O6hW9eWLJz520M4s3H7uYJAFLOf7BT0Dcka4jjymXbpy9Eg
4XzcZqtDHAcXh+7sPh1Ek3Dd0dVTS129jkh6bv8AZM2SPFqU/Sm+h3Q3ENm913zk0fXggIQ22H65
SlC5yvE7h/e9rehkNpMXm68IOflxwAGegTJEoCbT5t80DeToSbrcFWL5k8mMdwNSf/Pi6iMDV7/d
MkSKHtO8zTehzkH5CBjrWkoEHdaTVy+o9j10eRifHX+esvyhI6uSq4/iDOx3gAqzTJ/u0CtiPOqg
qkeaRxME3XsTXBI11TESuIWDZYDEjLtv6HL7VUdOXhQ9jy08igaG30rDQzVpMiIESdzq1rivhBsm
mNznSqgGn/3b+O3Kv7tFkXhL2vxrXMkb7uPEChSmRYM18opgeISi9++KKgM1x/r0tLpuH8kzuFvc
zDdC8jYeZX0uSBNvSmXIyOXfm7sZcismF5hHWqhzAlJGw7dbH8+RUJTry360MbsIL+Llx1N9QE8K
L3n2m5NNTUlvAWOVa4ZrlBZ42Wk+gj67dhWztflvZr3R7a+kZryIFM8AowIf0LNyvx548Isgc2nZ
5RjfwlWvplp02/cPzEHQGWfwISgOIFNWMUcCJxZW2f7Q/dgnkHwcgCGNU8UF39ljd46RRi4xurYH
0S1tUcwTwIa/IONzfhBRNvE5/jpi+q6CQK76EfPLnzXMH2YTfVEbMTpgDMBzZCKwG1oY3jnUhXjF
reodJQ7PSiev7Y64chPerWr7zga7zkQ9hqcZF8h881fOrpFmX48U7b0d1KCgH2oiLAwKdV6tLmJG
4PpEYET2rGTI0ezP8SMZ7C8zZa1BnVXn0gpPPH3JmrgzerwfBtYJbj4ue5ypjBc+GSSlKpWwj6jg
vDKhCh7TJfo/TDdgHePLS+3Xjx6sgjqT+dkYOyzPUUnJ0K1uMda7dC47yBujfc1RrVIaJG9qbDgV
R/i0s/knbaAQUYpe4BMUgY57/BkvKUxw4FNstsILDKWE5nGk4HkzJ9DPZO5va/9A9s/0sRWs6hNO
cU9coWGw+LR7cvT1ygUsCUIDfksMnwuAX77H1oOC/gjjNqTQzD6tj8lUDRKU0IKqjI6/oDhXRw3L
eS9UXJR08PxaYmc2C8g3MQE9PQIv+UKwuQb7DcxDhN2X6wjZEDHWZi+EysHU1znKJHp/jfOMe44R
MpzMCX0JSUYnhIZKcPJ7KfM4G3IbgoUCheH5ibeAvLpm99mAgxB+ZHq2NsG1nFOi3kZjJRhiG+ef
ot8RR1nv4UjEv5D+HKjW1exbmrdZ47Zj9xYl2Xjz1/xKmuEdymZlqtbTlv3vyfpnmIHZA91qs4VX
KNy5IT8wp7umMGzwKz+C+dUpEGwVNvivPSkpPsvrTvNfKx1iLv8wOGyw88b5B8B2k9xyPPHccwYD
5+ufdwDSuWzVJnjQ3zWr8a3EPptyhyOnQFbMG7tu/90P0ATK+GZ8l+ii6NNPfPDKjLzGLXcFWHT+
zPm/czLY9/SaKkd4YXgF/UxgfQ6yrz+AqMwGOVbbvkiGWfKltZh96WZNaYHjMXSValp5b7PjI+ag
6gD+6vAWa2OO8SYdBAUERWkKw6exquxkV1AcR1gW4AMxc6rt56hAQQuK4zPv9mJpGvRol/H5qIJr
0/k+JgM6U2FjXmyv6dAHs4NifUZI8gkID08e2Ylce2ldGC9aTbeX6sETT/ciqxeXiA5v95mkw1n3
ATOuggHwzmWu4Dz2ELxAxjlo9YwBQBQmTSf7nLY7uFgEjJVzDXNvfavmGu1hFepmG5+377QzehjY
q/nTK2MqRru16wDqP+96DxQoWepKsjcJx+qxo+nXkYB1dn8/COnJkGutAFAypqlsbut+bFK+RYtY
MRYB2wnDeRi+GmHH7YQilZqAdCdrECuG5mL/FVR2Zf+NiDVo/uSsDr52h9vv6YBkP+aNwnO34GbC
QwHxPTCCRmzSHGXv4pMmHhUBLGQfOAWDCoh7Z8HuhEbGN3ySy/y+FqxOmCp1yncNjw0TPgZUbN1U
hQnBmLxO5WrMgn2DWlcwZ8XoYKCL9Fj+hIF6WU6ZvW9QsfM1GM7nj/05ejq6M3B+oex9PTDd8N0T
swplTTZXnWJkvgK5wfFmVybdAQL5noe8fhiNUzg/8iM2zHeqZUHEPXTBBLJQqPidoR+/sbann1Yj
WDj2KDybcjhyoby5MkBufMX6Aic2EP7vrtuNwscOuN+FrWLRyAorF0LJuBA5bpl9LAntJmVgcvYY
Ln0yQq/HFifIJ+0dkSllVCuAK+shJtabhK/vuQ+TWsMdQvzshcPkF0CSY8V2Uf9QHxE6dfsNHOyA
t5YNcRTIYDZuYj5m2daPFDh8NqVNM1+lLZcKyq3BGsVPkT4G4yatjmcYqOf0eqyPrEpeVrRZNcFX
hJKKE7zDaqnvXNZQHbnobTwQY+ZAI3uz7nJ9zdZjGJEoZOnF9V8TdHG9ZRNRIpb2I2/cl6/u+1Cv
mKtx4fkAs730ZRCmWGzZ/FNIRUgt+CF3rL3xSgTXUXYnSz7W8w9QUsZ/j1aKkK+mLNpEnWOOtmIX
My2bM/N1wepgz6AnwZgK4chlUhw7Ek0JZuJjyOE7DEPJhkj4WLRbWCYYSLvq4eXIxwvaJx4GL+rm
QXp6xKPsHMAPf3lKcjtIvPMp7noXTyWtGiM0TAHU61gIBhwSy3IUIjTKzWUsCB8EWu0Zgv3MKW+U
RXp3Tysc2hN0NGWgzyaYSp/obm/JA0YaTyKr9wMmkkxFGYP6n/4EoAFkbtiNr2hNWP7AH8ysC8E1
4h0At0CAuFE70ooBaYCOaBLlcR3zlywsxO29jIL5wiB6k2s8F6qQKoL5wvtrxOGlxjx7OCMOD/QC
HerQkfWkV6DbX+7VjfuOuM6fW1woKy5wxSwH4zyvhjCPx7/rDEpVMVjws57mj9SitBeKM9unqubB
wTO4BVgeRnwKA+744Xp4lCPGpZ+snz5oOd82uEHAqb1h/rC9UUIwiOjnLICPBbbAT+IDw9w4JWyx
YGk/E916U3JsCUcKAFPuO0XDDfOWlDESgs/2n7Z4lF9WUi5Ta8DxoSmkgaYEttHObG8Hrs8DB8Yo
+oUo1m5TnuXbEfB0n2pBpXr8314JkgiIr0QK1wEIUz00+ryPuIZu+jMBYORvxILnX5AolPPyD39W
GBq0wKc/wCO+F5Zt+Uf5dvoDHQKXAhHg9Q4BU5JPNsH9jSYal5pRCxMTM/YdpSbPuluV/OSD7uKL
GeC49bfZfTx2+wMiLavvjx9x9iDXm8cnZkrjYYaLTbdW/+gPVcjf9EU3gF60juPRH/EqJYzL91j7
w9ONdK2GJhICH004g8F8NBx/MJoZEQb4GBcYK0KXRB2DJ/ehJWgJMHmFCRzoGDx9pgEg3jwU7DHe
E/k3R7hTIffGtpegEeiY6KxQJuLuUk3mT3hxmHxyoZFx929eg6jkDG2EkqabQBkcbp/MTwg3371Y
5aTCYHvEuibyghINE+S/3nmKRJTxBPxIgqDkjLoEq0tVH0sEyoLmYjnAvclc9k8jleQyYWo0SJjm
Dv5QAoB3MrzFb20nW+ihWQBbiIKXBB3aC99gZCH3CbJqBRoTPt+wg+BlQs1nyChBXsARcIztcq0a
LZR9PjyoolHH368rmY+Ez6f6R4JRtyfAEGZvMLj4uGjaWzHtwdUMytt6cKWlVmwyoX8cs+Lj5hGM
qB6UiXC3u04QFFPor/s1wZI8FBA+YD/MjU/4bwPW9gVSSENwIjRULCgmh50Cx0bbnlf0PTrtQ3s8
hbLTy2sbPILtZ0OrmEtT2FsxFB4HD2/0hs90M0OPjjtTncLGXZ2tX0od6Erxdf5Cw8DB+xNXgLqX
98rkQQmJXT2XxftI/ksJxbnApYUpw2tPYAslEdiXj5zTfXG4frmSHTnngP4smAinSvjO6my0VCMa
zKOWSSH3epuROCtM2nRXBalp0pGtrRD9Aayz1fYQ5nyYRgyach2jVZhvKH8uZG708pGph8PglV89
Gvq5HGEnAAOOyp9T4eJzy1ktfgywJACWRkY/R/AeMHEWFWzPAUpb0K+ZRXjeQT27Bee8Bcn52WXy
3qE2AUbkvoeaLcfSCsECJHfO97U4B75Z7/iy+4fWIU/e0d1yOaJ2Yrg6ZxV1/sN8Z2JoZddxyzV0
9ng6nACfgNlGfwUvnSzg/BINVmB64PIkbZ0pYB6R4nMrQKQscFiScKSL+I10WMzdeJzqmHNqtH+H
gCN2l1PqfwLxo/bPeOBQIPB871s5wvqC5kqn8+6su0u93bFbt13OcQPb0xWJsfIBibCenNOTv1nX
W+oD8Xh0whbOyWBB9RBc/3QfalrPQMSTQ2vv8uGaknZ0kA8QeLMhXlBo/3Y/quAmZSwNs5Lya97m
d6e/V9YjNhgb759x2nLImA62N8a3BBthSv3LYbkmqn8+nt2HdzJ4YapfuHfwEi0unRP+qQ0/t4Jv
XvnY1XymKKN9WE2kCF2Mry0icm4iWgF/RFDKymOi6Yjgx2EoR3rSN8QZm0nLOrlCBfGpV7nWB+4p
7e2h1SZvKgQW2Rc9IrOn2YQWlWQGj8upYGJMbUuLt2pXclT/oIWUqR4xZM0vaRleYAB+7DtWOWhf
Lwtt3c24YfEDXpP9TRPLUzRU57dCPIPz7mj1hTWorVsyS3gJB6JgoBOmrI/Hnk4Y4cJr//UakZqe
NPt3Dr7pXcEvL1i2feA4737haN8ci+zqwbIFVOVGHB3KP+4MnWztc6hgzXQ84+FqfYHcpo8Yj+IA
oTWiCTQTqDGKSMnAvtE2XNZXHD2UZGTJNkezgWKej/HpE2/cxg/o/Vo6tIY7hJgRsXPGI4FE0xPY
SeXjBPAH7kvz+wGooKACauCopwiHMIVydDLwCjCWaECJ/sz6ix5Y4sDrB5fwZqL8320y9ilSCsiE
AU+6g1WwYNyHDRwfQnfgj05/2gGO2vXYefLYepsKWVOfuYoDH+YUPaQt9a5d8K6HIXKX7LqT/XMm
R68V31rtNPiIgWbdTTV6mxJxv+2a69+92J8Uin1wil6ZxjNyPskI1RpECbEnuLYQt39c+pohFB8Z
icQRsa133j6jHp84wcgWcljjGl4tygDNGvwNTYTSJEsesXTZlXYTnBMEZlreHPMeCvz0PJ4vdoQY
OoS4uXCeQBOwecvAFCY3T15+HNFcSzZLk8JLHI5Urka37JYVyEpvsXGpUovovhwGmCGANZQGVOg5
8bfLznpGyuztXJ0zic1Eny9xJofcd3G4pMi1rJMbnmBcA2KMqQEgVtvmqOX37cmvvM3+Gn8xxyh8
rFlRPlcpsuiov6/SRw4ZzWOmIXIuWge4MUElbYCf+reg5p9HgvKFOChEtQPzabQ2GwkVU2HV7mgu
BKjM0qf6qjLJ4TE27s9kqy2ZYMHMfjoUKpKPN3uoejBHGLpDsv5DBQpC12w7H2uQ+Y1c4M7RSTZ6
uQRYwG0jZ4Hgwo/H5fpCAyMiWWf/hxUwhMPiCDdj4auLM76gRZ5MqKdLrEgSWEbgBXAmH8ZjzpNz
vrtrcvE+ju7znBedV5ByxueLwBD/jHt0Wdyh5/DJTlujxj4PUGSmogQuzLMjktGReXqgKLiS36hN
6/nL4RNnDT6ZLwzgc8J5N+gaDes1F+kO4Ibw5HGje1sPYAiJe0ssAPI4LQ6r7dN++Kf91wC6gtSt
TZfwFZblGMau4sAE+HqcxZ3XEa0IjLIJzxnhVaHsUxW+dzgFyyuI3MeT/TDuf1U9/mYktlN+QniH
8cgVtaTxXYwQKYJsoOTnBD6+ckBzMjavJryMU3T/09yXJeAyaDyi0HnkXAlv84dlwPH64yL4oZSu
UmpWeIWXuIxVKMwyR/E9UoNH2hgDjmZwiykkU3iTM1wZHVy11pt1dZTmSiBx30lBQz2hr0n/APCI
N/AV7hnQlvPMOS0GKJzY7huM+hkem41Tra+zUQwTn4sWF3dwSKaXKNuwHNejthTqgeCK1JzpjIPO
nYI0vu4UYh6ph5PvHo4hrAzidsZMoO0NON8vRPU9WAMYcpB/JmwpNON0VjqsUEAYr4p72CfoWNB+
PfGC3J5Ld1qEvG3zuftS05wzumR+mHuf6syBRkz7BoxYVHO4f4i98/f1RzbE0O8Kj3K7/I0/qy7o
QrQIk/6K/QsthUNaijki+wdONAzPwtt+k8ACVQIE7WDanwWwqByB8e9xOkL9ziSYrxveliorHLk7
BlEleZ09bDap509ckvBKke91K24mpmI0EqJh21fhNaHLvicfvIUuvpyVMTAk1y316W4Ut3t5BfWv
2ll3Sz20cO/dhlOjmCf0HiDW8kH85ner8/ECLMEInie+u/31Qsz6A+Rp8cu/Z/cd9rg+nWSRcZ9r
0WjfQcIBBvekEK1P9vQ4LszTfI5WHbFAF1EXUMIllD+2Bl5XrCtEWTDLTjZPt13pX165HPOG09KA
obF8Lt5Mavg7wHcEUg9DEPXgUmQD9xpocxbMK5eW3DyPxXvM3KcKHoYq3jsV2zVp0SNmI6iDMCQw
aKPtZWfGtNS9ZHgE0/oym5K9bs9DKYUtxAZ3vBXDlzUtd4efCtuOt8UNTF1E1J6SFnjUqNjzNFmT
/pg8ywQ8QY6jCeCOCEm/AIrc0rDe59rxTiUDWHnD1tKhzSsBzU429QpzAJlQMG76Dx6k0FtKE/9h
r1q90u+xZmhbGGcbfpjNzbyELA3qjp8Cc4m08Jl2rzccZhLOIedYCl7Hj6GQPHn1yGR3MLHYBZTI
nKy3P+4Q6UCfSdvVX0VPwNNhyPqBlPP4A0btr1iE/IKiudlWx80fuAjWTK/FJvrtGQisLniTPtNe
BmmCPrWDICU4MRw9zB6QEMJeDsXAFhABE/fapSjVkE2p0SB42nT0bX7DTFOJyS3FEilQgSzYSymR
WXKs8xpyihxxu+eDBQs8ugf3v58DUe4pijHCE5Goo9vneQAZwJpCystHnTBZJrWKT/Wza/8GNmPR
5JEAdLNb2ljymCjtHwDOW8377jfcSN1eA+fqYaYEDRmbZsgbOzi3sPXL9dViKD2X7R8zRBzU9o5C
E8CG7zzY6WhplOTpd1MFbB5CUXTFuR5+ZQKbZ//WicTCOSiG/8IZ+nZwzVKtMzxplMYLGQy9/nt4
4M2oBk8+aAgjZGfIuPdnESa7v8VS/kPgr8xGWeMAxzoqzU0XfzDFjk44uWGUhIQOLFVf9MSxa73D
m33PJLTQiDz8ntPbFpaSqDZgBt4hfbCWVW+7wdAP8OErAFpwK/vqgmGi+NlCHkiU8BHUHq1/GTzW
J0Ftohq4xlcqFxg4bklLzT35OarYu8jgafK+2MqrXnbiBhbGdm9Kql94J1BAQY9de8+gjwqjOy/U
1UY4xbgDjnnCCYLabH0t0heKdQcfZfS/PPnY21HnMQ22XkaT1iHKObNHQ9AZF4I4iwhVpjlg3EKe
DAbOlfv0LgZjV19dDc17UAd4+2PtTL2JNpb6A9UXjPIv1ruMlwJlMTx+tqr93SMpyIo9/epqkDOw
jzFIHa3gm3Ey4F6APIKUqgm06uBfXY8F9YPO7LLWMRXTrF2Hvp0hZ4YwPL/FFKA7eTUIPlRUJ/uG
/PQo4VRWRwTNIhFBSO5jc+KhCrBxgXMbaE6YWjtQt0MSCxwkvdSGnIzpN20Xl/Ut4TRlhul2uEST
mMqh29qKxWhrLTze5Ih5lceJ8AWI/TImvE7vMb7wPPDGotk9DghF7+WaKXC9VNl3oDa/ELMrzi86
hD0xWqjx2s9U40w7Vty1VzIgB5jpY59NCN4b6yI49YyMNW+ECgxjIahnz8V1erYbxtStjZ+aW6cD
l7G1yVjyHEPS8cojksbR+gtA0CCVoPTYQzo4VnFtFPu3LZI4MH7iCxGLGe8cF2OQ57DBQrMXYJgw
kdEOvpf6mp3/zYeweDGkgQEgmLTiNBDah3pCK3vylcXkgNW/1fe57sj1UOZU7gVTa6o2MF76WrYL
wfc0+FiiQFIZepvlzSNTEmJAsyY5IgWnpsiNvgH18rKXViFoKUcBjsd7/qdgRkNjFJ4o2wqaY40U
0idYOqQEgklsedouia/cVmHrna2LVzjGyL1EZwudOSOAb/yKX3mFCR4+5pflPUUUfPEHCU0vP1rB
nREZIpZky+6vn47SDRyVJsOqEPIhFyoMTpSFQZ02yQe26CNqFvWfRmF4D9HbvWJQbTTeK9mGY0Pu
AO+MyfFa2hEOtCicV0wUx4GqzIY5c+TW21HSgELBYXlR9hQhTP2B+clOzslv1o0rpueoNV1ore7l
8HG+8SBtvRuTuQ3YJuWtCRVgoUeEysHwaB2qEp/W/n2kT2f2/0xPeAqx3KKK2RJSD5wXwOv9iz3l
4GNY5PXxUABfu4d1Atmd827DPV9OECZAbUASHqr5OZT29y14DlMVT/8BCrUcUX4ZEejNrypps1sG
JYoPX6g0QO5wpXxBXdGy/r5e9FY4ER6+hhy2GRKEGilAa2FYEhR/vVmdjuAOeEJzcCcZCZQXjJfr
mqtVmoqGn92u+UU+tHQksAOHUm+zJtcy5nlgqZSDgDC5o9DiaLJuNkOZ1dO8su2gJW31kDk7ziAx
kzFDjhBuISa4YXn0BLSQ0veqxLjptcNjRSBlnx3ECNDE+LuHPeoDCcenFcD373jGnkBoQj9sWz74
Nam0oSDvfu3+9OuB1TBHgCrJv4BcMcxFxhL2Y82FHY6bE8MLaE84rXla9kkfMStbKP1OMY62IpaX
yS2nvfBGApWlP2wwVuKSFkHBef+1ENZFct6b0FUia1A2YAFYYsw+31mj5G8zd+DL6wR0wB6f/9hk
n/FSnwHwK7LTrhgRwxG+tYSqwD68vKayMX3vjuRvSxNYV9DA77aAvYTTCt6LaOJw9Zzk+SXGfeqK
+walFzU8MxG4v7R6fRTh0y+QGojkdxxNejsFaTjWjNLkSH+G0I6bZ0oGZIgV8G9yNdxI8qPoOZ6s
Ztlnn80+U/dnuyDBcwKEvmjPTXREsJDYbUtIdJPJsl2QxRlEpOG54KFbDoyly6R0xk413RP5PyRb
gSVPLuMFFozRbbI8LSdk1PJtr/HxP5LOa0lxpdnCT0QE3tyWkZdACAmhGwJaLbz3PP181RP7xPln
9u7GqKqyMleutbIk93vRJKjKPRbTCGHU5Y9PfZwD+pQ9N4EnrvGbdT0v+YgYndzSR16eIX1ymOzg
+j1aqzlYgg6XZsg8dbwdhnfFJnVDZF4hJTiVlIh5k2kFCMq4jVUFHTU+ZH6exfMI99Agaxf+O/df
EuvE1ohnyzBt1gyObKfrkpr6YficWGFO/kpFT2VXZZtlWeKoMF+2p7WRgl1LCcbEvDVGWODJG8SK
9BU0LifM+mb8NlDSSeS95IJTJbNNsRVyypcTk2lTU2PHqBw+Dq0nKlflxBtmb2A6mgBSMyJ7K5Gj
MQsNaahDZYxclKdYHnz0uVjCUUI9BKoI6A0TuiwonVS8/Y0Ze/uhJWW+H+2CKI6TJDUP3oehBGE9
yDfAmHK7VuhHOAhYqo7BLhtwNXK/laj8HXw0AwcNrBn26CvIoqmH1il1J4zOAnHXPOScJsdOIGQO
+dUeU+WQeWDeRN2EqgU/ASxZnk31wv9VDfJ7EHIYs3nREy1uAJrHtNy7OJbLNUY5R/3XiOS+qfXJ
I2m0vdETIPKg4qDHI0kBGFfU9QpEjh6fU2AYC9dSDFkVak/TkUcs/uGj7TJyDQHquskwlo7Lz1k/
3sGKVPJxwwiGlkAPJAubF7kBIAEpo+2LX6A83ocnvLa/uB5eTt4Hip3cb+3NZtjCKTV8IzWH8ArE
RrrcUteXqJOP27R37wAAplSrdYNzW3XXwz6EE7YAPBdKjKPzRrw2d9Zh622XdBlfON30yuZWxthe
YM44ZjofJQITZeeKWoEzfUn68ubPmWL+dC4ALwgJ0UpdIL2/77QU/BsIQYck40KZRAPxYvRwA+u4
te+rstlIv9TxMGd5AFSHmB2dmJZ3xST+6Q7aI3qvF1KsWmv6PLJ9PgPZ3uVNOi7zD4rlOxglqD41
yYm0WFP08NVXclWjvMPfprqh6/uTPhh3b5g4dVPqMGWBGbaiflJx/+rH1JdwsAUbn5q5x5hW1Yx6
k/J71QgArqpb0A2Sz5zzQFNQNVE+fdWwE0y4aSaXnb/RH3aPwB+t9VXAd9xXK+B3PJjq9ERxj8Bg
dz1czcdIdM76PZfnZU2/Vl5/1KXgQp907diY17gTF1ejPS2meIXLhTxIvvsM8gd7Y4AkBkO635U4
pF/hcgHWjRrts7Nva2cj3MZy2xe8NRAkvmgrPem+JuR9Q6zBMFkTQxBJyGtnjWGxewi/fhfhqOBB
4zMqGwjRIUi/qJi478STxgdYtsZrHdmvHKyt/qgOVdNZq+vTGjManuqVtrPrukivxNh169vRGqe4
1oVaNq5vFdqb8R29NxPEvvzokdFpKGXT5lb1FbNI+L9B9GXbdvnq9niu2jywNi1LC072cKsmvSXQ
1RRfnwf57NP6dc918bu2xjRF/bF9YCgWjwotmuzTINiMkKWAyvf0Fhd1eqTojosXm0Z0MGGiU8fO
fqEV2QV199lyt/DusMHrzbZokHc8hDtQsKoRLZh2wpzLXTSxUIvUZVsWoWqJjMmwiDycDhaUhGTf
D3dOqMKaQxlMaWCd4slNWABEFm5Sk7uL8wxT2AlzXwLhxcfemeBNdH2acEoQ4171w7xvDzFAxXcU
rpRoLZ+k2cRiWDz8gZ3Esp7rirwVnOPwyxNhWeOlEdmylNfhpMUDumEmgQDve1YvvJiY1WEeNk8d
IzLZaegj31O+fYj45E+GJ2C2zi+rf1+Om8yKE6+509P2uAe2xDIg3WXlffOE98O569rmSQpaNW/x
Cy1fstPd8fejBnKgT1jwitFP0BVTIVwXZgL5GRuBfbzcyTEf02dd6yMbYGb6i+/Br5hstMviqnFr
THE/uRX8bQIIvZyAPW7rvMselQDm/uPBTYzMu24tfoT/ON7pMVrS5szFFXHJCu0kOR7v+HbGYnTb
it/xfQoGA8fN//3paNuebLzxeIMfHRtk3AcBUJ8t+xSzmnjj8SQPv11c7IA8oZkUWP2kDR9HfX1k
8mByCtuL2vQ5WaM0ZbiPMds6tewDlgH4iK+sK1yhjmqc3CODX/l87J1N+BY1nDitt/mSY/L0Ngs4
eUJGje8XB1vgfUt14QPh0IsX2RKhqz/k7zUmswkISvj7Yp6BN8ZtgbE3XjRY9FCiI+PHFZ+iBq7c
uu92QH657vY3PBY/NK7u40/Dw1qgb5+b6jihwd0csP1Mf3zAyo6gT3JJ0homyM8F0Wk9bNRhaGBd
t8OEBSNjxB96ArsE/TzzfixW4Ymlpb/sLSd7NpiinoBBbbHbvi5sk61y3Zp8Clp3o7ZR9P2g82PS
zuj7BoMTdVDgvmK5VkJYc683ZdaHffTt6VUHpGEvF9bxR6xFBRjjOCm9GLwhWQp7crF3mo0wsKDr
IHxhP82DXdDdWSOoxrxhC/Ioz1mOcJIaw8v0X0/dHzHTnbuTWbVI/AhI+tSTeNRdNJ33ja6nKD2P
6D+Lz4InCWKMto5D3V2ABvRVXS/nmfmCDAAkON1UwT7kUN3CdcJxY0bFq814JTDuyaT9275bG6C/
I/7zeE1lxYEZM/IKQoD/X48eEXb1vAk1RjSA9KS25bKlXOs9RVMOzVlOzjsSPI7g+Pd3Hvyslzah
kus8vdi059ONWBbwe0zBaPzXejjgMEgSG4f+Lx/4GwB/kYZAiynutRDbhL+8BvuORb1jnShTTUmF
0B2h6sljdXlvfBgmDWcCjsvbrIlsGjUq0fqCRRQqSbbYviQB4tRjiVa/yJ6hODFyix+ov3THb5AA
LfFvfHdwJ23hKHVCo/kctQ13AiPrbk1/aknvrp8lcqQ+GuzvUw6ailxqDwdts6jhziQvbzRltMp7
VHO4V0EeQ5UdXQR8SyJQX43fvguU9VXFBT/I5UWQwbVBK6hGOrTO+J+vlQ+HGxIuUTSeojjzhgcs
I+sVaTN1ymFBOg0ynx2oQvkud8kUaATd7Eke3iNaAzG8HD+u23m+HoWYoeU+QTfPywst4PKsVB6u
/CX4crQaVsrPeyLEJR+T1Y/McPUj4BP0MWzEkhrzn7JknlTsf8Z+DDHuKKoYYUpZvgy35iirEgdb
iWb9xjN/OkizGrKkQrNpCftZHawSABpnv4cuCq4kHGPu/oOuVRsnk6bFsl2Hy3OLBqg80PT0HwCN
d7VGgtyj9thjdQJ//qCgUa1+MMBu6tsq2KjzL6VMFzJ5Fu7JbotP9LAHPrIratcMV8MLxlpsxHD4
DOZoPHP4XQOij1XcAzU/S1P5gb4KTIbyl6RpnJGrOwDeFVNF3nwpGqPVOmRuBUIo2EIw0NtqZeYp
M+gX7siBfD2N+UgP4VXHX3O2V7nnVKRf1IZbumoJ2Jsp+PB2fIu/eSxL5rcdrGT7W80hPeJGir6T
Y4rG3pjkUGPhiyGeX6+zw+vFWhf4+uCJxyU53ofUUV7fWZyj9Ow5lCHYduFms2Y5QIZGJS1FZd5s
NWWlCDM4dQi96KCtlp2FB09pflZJ3TEGxmT5o4Q1TJ5pik0LNs4sZ4wbiThgOwRmz9Jh4hFX99+K
R5ztc+YZELSeNthkwrbYY+Yh49ih2XZLkiR2Yr99E77jRPj5UJHGZGEjHSXM5QFyq2QZH83HP3p8
AOzCBaFwgRmzPiGREdpLmlNetNkTsZNIj+k0uJLMGvI4/rjJ2a4e07mOMbKR/FDccmPHwyDvLGRT
8LzQ9Al0I/Op5/CfXw7NGTr11T1NBqo24Tn1/QNuNHVxudp1kTSFp72ouRELZozJtY67zIWd1/VD
VLz4+a9UG6g4LoGffKrKao+5ev89nqMyNKX4SrHvedo8+IK343q2qzaaRVEdhq3fOqvML0PYoUAt
Y05n6WNzaWwxmyRXmi1sXFXSe/gaeu/FYo1TN5JJ7Ghox53OzvGoZ5G3gE1WpwOLYQvE1DKu9jwy
x8jzUFCxHUAPxNVOn7F365Q1ftGdrWR3LnRD6uCqZ96Tp3Mp6a28eEKep7UOpt0kCOpWJHlM+9+Y
8lxqmBRU+Q8x7djBoOgUNlZFC4zMJKfNrjUt85UvZwGogC85Wzlp7VTitM+ajj6wAeMW85nnxRWj
PZOzRMqHPCOCMZpyPOo+ZCr8qJMoEHsx/i5Jh/b+D5+iLyQkwhQZuT1qRIF+a43vWqCjvtDMbYJ0
MMBMBpcxwSdJmFi5shKvKSLmPjK059tXi2fG1wuC6WiDjx33axX0bO1VVZy9GySrA45BIrtOurjM
xQK53U41RRoxl08mtDPMkX2VaXLmAGOofsd7wZrfNeOeFI+ZPr66217KLv5Ws6iVRbNuS84amklE
Hjs4/IhK1kW0G0XpY3Qcs5OTamWxVVA27BlVNa0Ve77E9oJ30BU0JfIo+okkhM6+VQ7+9gx9pjCO
4TVWA7fiYXneGXuqWVALp7WYtfMIEWsNT0DOkWHG09l50blI/cUYA+eDKPq4fFCQEeZoYFMet2YP
nyMEKKVoQgI16PTLM00PQ9bPSs/jyBwmjNC/8o0zGSO1eNoXohDC0vqU8RQFy3dkmDb0ufFLNVf2
S6G+PPHzTSuiiJDePq5oflVHmwmw+7Si6YHxFr+NNntFMAGLMTcBpqk7RWiu+zf0KL/rj/RuN3WZ
ROgu912kWJvR7ByZV1yk9b54s6Veouxf5RMu0v+QcdStNCXGLRYJWL3gGW9F4rDln+nT3vXsA+ET
Re5WD5hzuuNOAClbo4rGnAmjpSYa8M5Jtn670wpPM5z0TNA2V4gRJGpmYTX55PUlHWZC59Y+oZ8w
pwSPV/F+hhWLy1IRq45F2uS4db48yoFEZqUiADL4nhwbJJsg+kyr/2pOAZrZBP5bCcJFL3hXNRiB
zo1oX3zmQ7E8/tfetGQQsG4UJGIxewRm94K0HcWUPoH54gMGFsWrkdSex8fzjpr9sBktmOlbY0NQ
BY806lGkFUbZ7x652UdMcPEWGCoinruHzsevzBcykBHybYgQe8n3T1YKrnHlNEHgRR+BvhWvEI0Q
bEw3E4srIop3SKoXrj1nrqHHNCYGVx3mN8jKPKS1fr4YXJbgRs+EVPJKdTo5im/LCBxG6cJFZKxz
6Vc8MFpkH8O5NUQkDtkJ2f5f9lByyeFzFHGHNaDacvPMWPP6NaniE/kJz/7a5d5DsavNZ+VSYmel
LbJ1Bmzuhrw0P7PkyMa7R1RxQdaZXgoJlYmY5l6Q97Yqm33gjdtWply6Vy8xQapvVhTs8s3LVcRs
c3PgiEw4vnkZpShOywxNUfHLqSSvxRBe6KhMERua4HFBPkHL8wWVZto/OqclQA8K+gdue5gj5Eym
s4/4ozu3s2b6XIfcZjDDWPjZGd0Oef25Eg8SR9VsyMRY3SW0dWC1tt3Tyf37RDBdn2frjL3RWTf7
8BYZS6R5n/JIbi8+PB38tD4/+CHfGda6KRuN5XjUFpqJfh7XR0qQbTPaWZxBCLqCzfRJopo3F5s2
MRU+GHcbLupetHtKyEbcOVxznA0A4iOkA1owaeKQ15mhLlxKvZoLdP/ogT1WmOKCU76MsuwMhx0W
wNN1LmCYxDNaoNqA3q0ZCNllye808AfheF5ExchlJjEO92HJcrAJCULPBw/y5Ze8w8W/OZWZxcCQ
cuFDCACdMANa42bTcWIG4bC/+Nke8HiW+eEnw0hK3BjkB+JgqsABkzH4oguN+VwNE35hmqsEzGzx
Pir0kqQcQYAXXkdMRze1oqVkbs8dFZTYNPlLA/4durqPdVszQjCAapB1r5p2BVYQ3E1bZn7py880
eF5FcHKl9AzEi+OKiGPSFrYe415FVXGWZb0nSjyHE08yxR42y7dYfCjZRyZe6uDnNfqxsYi5+7+d
MfDAd6zttxQaSvFoO+6LtD4hsksOt+aus/fVTfEZMQ8N9AixuN0NpjcwfTKoh5xNMUQV26ibNwNu
RnNT03TjUsIJQbz1qwWcrwde5O1J3taaRAxPDXkW3A1R0yLeMhUb+ncecaFLR10ch0gVBZ8fgshX
EsxWpE9H724nRH9y6x98nGGNcFYoGUwky54NUsEMpLhR4ukv9hyc1TQDYvR7DHMjHzapaXUscJ1w
ubv4aGvC3FlAbaTG9i4PPHZAACA6Tmj2eFHrKmbkFwR2ni8dHKNfwWRXQbbFmNRg9FTzQLw5wHZP
5Perg+90a5i1BCYOJZhRFh/qgin3WYNJ0zf9v+4MfVBk2mX0cPI9g1wEqi1bnbB7os8yOU39sm4D
WFHcW65Vk65lAU5BiDnyGl+sykD1h+a3d4seJQqgOR0mDPqohZ485zv25DQUgNlt/8twNAjZUBX3
MqPmME9h97RKaLXym1zVPUdl5RFSjL86Of3NX69kclCHHzL6NOU+1ohsSXsXjdDD1vPjXklCaSgL
j3wvjWC6BQGpLz62A5Zou3Whtm5wWjz9tBUI6EmNPkOU2gN2Ab5DwZRRe0DH4ueqv3u1CZjbOxu1
h1M2ShBERHeH2oKsY8WDM70hRn5LbgSnNFQ/PiDJ8GuI0egyaYTka1w8oL/pVS5mGsvPyCbe4I3E
n3t63HfJQzQ0dXtK/d6wg2t2mcD4jYlwkT0opi91GLidDuwbzsUn4cLVyYGs8UQiCY24ulFVVXO9
pUra7SQlCz7xaDVsBotCV5nFZ4QybCgGYGkeYB8L27O6/mRt01ehC3MS1nADAGMVob8OrjijYe2H
byKFmjEhZ4gYnkAbgYkbwOFW35dzYEHgZ4gBrwEsp5PGHU+2Y//R4V9SijLUpmipwqK3k8UkMcm7
oCDEu5Ki5qRzVYCWtNOvO/wGxXb00j12RZ71mMItgMDzEByE0rEpQuyP8vymwUGuwearwwJIgC2s
Q66XrEVawITxjI/GSAUaXmwtwzQPhztnONlaFK2h8mHpsan3OT9KR5JX769lflnQMVkaVsyQaRtj
Gv9N2BhvvAiM2v0jiuOTjwT/GdDfiVkJGrouulaRIUSmhZKvoofuvJN6nxF/LbZ/J7Amy3q47ALe
g7wZoRkmdBOOHEZl5pl0lKI2rBw6WIiNyfLMnIuX9LFoEnmTjOnk3/HMApiA00iLtqT0obSVexom
Jf76iAMRx75kA/oSQ6xZwpsHORFOS2FmzywvjAtD8ZQCW4KLM9/CYuRHV8a3aVU39W/1WK4UNctf
zZwkx9hrHBVkqo/zWlZnmRx1RIXxjlJJUnCUPoob1hUvoww+vBm5CzUZ+aEZQOf3VHbmUeBQxWxV
0oqkb1Kg5DEdQGiCO79nQFbVXlaxDy3acBVz5GJ67faLnGWj53awUg9HTAxeBLIFc27i8mSCf6qn
+w8B+xhF95tYRPOfKOIgCOpNGmdrYUoI7XDIshCjteZNLOspAN8ErDsEFZdZWa2G1JHPtHPBEamo
yIb4EDXfL4+pijsiD5GDnN0hzuFLrIgghbM6rJGX5yeHHG9givj1QXhXmZhVny8979aW3jNOv9kL
n47Ft2gKB0HLpU8GZNK4irFcwr9DYqN9iaBzSPO1axPi7oFVQNZAErcE/yxqgqZrqWB5vYYyaS+5
rlszGmxbStp96iStVOJLT8lm4907D7B3tLlN5j/Ylak5TWme8Gua8LZJXFNlTOQpeQnHS6We9tIf
bT+pTaOmggpC1bvnVk0oQjfulDtdk8gaIClmHP1AlQ3TakB1V5Jm/sYxq5SHxcC6D4ehibAJAx3+
Ml6kN3DuD+gz8w0DAFAjvOTpY36Xr3zdRonDO3yg5VHaCErP4Kb0ecFGIvpdCXvrnvSwBYZkRJJ0
xGYHy2TqVzISM/+GUl/Fx5+MhJp/MSjpxYIaQDdiDPV9vJjNbJrjmglpfT47ruKkPA+/BBSLiVl+
xnu3f/piFlGMEkgvSmgKeN6ETrCW2yhaXLmU8TlnFcfJk3oZIG6b4m1L/1c6Bt8IGp62R6OBpnXB
W+nF3Hc4nnTuQWgyHIbF/s+D8SFUsmZg1jyq6LX4IQ304XC4o+M6KazGSTClpQiJSqFBDFdAhjEQ
4NVi1gq23vx0MQT8tYfw+lTRrMxh6Aiu/4Pv/62gSTvpd7OLyk+c0fF1i8LArsCaeiCyRkISX5s5
SXfpXUaL6NEUiz2HwlDHPv5gRMOcgZlwJcDSnCRZtDQ5G/dUPkXIoa/Uv1vtVNvfvdyQlwoYjFee
pGxyXg5Am+gziC3QIwhERClTglH30fHyZngIJ1KZWJs/zSQXiDY+Nt5bZ9+31+7jCDUAHoFc2zGX
Uco6PyaScB+XrTMPS1dYP6FOAClrpB6qMzw/oqD9o3nylE/s25ndTgJ79lEfpS/QocATDHrv+ygZ
nJJ9USVs3MXF+PjY2r7xjdp5EHy9oG6EceplPbjVe55OL5YXyFEbRil+jTTQxfyiTA24WpO90lEY
D8Z0cwPUecG2aoAhcC5mpjQUmIE09AGlqeRjWAHj4NHmiQCwB7BFJkAIEOQj2F/Uo9e6TC8J2XZV
J61g1VKsfohM0ey4iDQfnVINMETOc3rciqL0YU2j9x8awBz5q4g2T1JbUkquAkixhjbhF92OBU5u
BIdfaxN9ZIcGNMNWuRS7NEvV+Sm4D9lEkIq4T/H0MNSNzbRkvjp6MseUE/75J44/Bi+kHMFeGdcy
9hiQMwynkL4g7QNIMBbKzXTIa51d6OzfHNhx4AyClrlzw+K2qB8UfQLv+AQGL/o7B9YPnhbCuOCS
+KESYMAROjsUb7rOCIJgPzekJSR2YDxwGjZco/NV+FTM3zPehh8bxXTkA9kl5kzR6fT9rkkQaled
HT7Ym5cdF6eNcJMBiO/zvn6Byj/C8qRBp5ki2ra7B7cNZLrsPNwHjGikJEvO5h+08B2jflkp7Gwo
HLiyziwFDxah528fSzHuoPg7MulBh7klJiAPcC/j+90nxH54sdDAaDuMa2N64Fs9V7StNzGWgPRA
t9auuMg2uk/xAI2mL3l+RHgVkP3Qz30zW47xWIK27CMq1iPWDQlvzzygTdQ1a9SU9awN64/H+OYf
ld8ZD/KEsdVKXmQrtM/kGhnGKcsRu2Bl/FUbvLpsr64ouw4q6nnR7M5wxOk2YynsK6lTbv6wzgIw
KqCsBeZWs0ZXXN/8xukA0svFDUTFqGhITFemsNEiOP8ewYcJ+dvQIChzCbL4PFmoM6oKZ2RqLTw0
x2dZgTwkJyLv4JcZfDcgSqDlrUM5cV7wRoMMZKhFFGlaF3dNQ8j+gkw+ORGKw/OiwBDR4jBLo29N
L9bO6Sm7J+FF3xApaQcAGfczsthXYnBkAxWYzYlyAYyAAJStshwy3/xDTviQDkCLwYSrNFl4uvvz
lfYm+BGMuxpzI4pgngBfrHSgr9lMNgXIuEEcsrbRtfQUl2JFMcl/eMaLhV5NZhzItwGLcKzyIkig
cwic87wtbBzKnkaisxpB85pwVwEHcsihau3mVPzbu/X86kWXIfP4oo2+XnM4/XnNfkbUldSOi9Mo
epkc3GOX7RSpQJL2shoi759bMB3wL8VniBnCaPcSo15ItYKXJLGlKZh4vzjzBuea1tE1xqYARbHg
IQPKce1B2LCj+lMQtYPpCo6RmBJCWt7MrMYdSDkh3rNWFgBAFTslFIBcHTA7JGeUZDmkKzwBmXYW
TmKCqJ+fsqcK515hpgjmIVO/2Z3bCfot8ltJBtzJcwgDvE5XXxzT5GBkNHkIfo/lgkoX8BYgjBD5
pR6ififc4voEZL14dHRL0vzwFIiPH3OXx7S7YEO1rLzgJbmfHUmxsyFG1pty0bai1xDIsQLYTyuq
FO4EbCqpbR8bDWbu41ZSln26X+0Q28UExSgbxMeUX+5DTDvZQmkataqzWKTNv47KH/YEEUjEtFkI
qDBr+BR8fGpCTlJLpyAyH3Ghcn8NIQD7WGqHyGd8lvoB50tsVwKotA+ue9tJ0FTwx9uDfY5iPKL2
4eLxTQFuuiIPSG1Eag4r+Vw4ICbCtMgInnDxGrPMb02uRDfD4cFRg+I+dnrc1g5tIgJf+0JYqo47
DeoR+50r3KuYZyO8P6xhBm6eeuRcBMKMbz0kMeDweh0Z9bAKkFzmyWaYnMCa48eULb9ggyxAFreC
DaSbPgc4pj5gDTsixIaLoY16AOURgYP8Trp0qHXR4/Papr5Ger/CUsEmbiqo3y90O4aiV9b4dazV
GDOZNzgHAERPVcBDJSuImW8GQYyOZ7EjJaE3KIz37amY7JyiIHMIi5UzHF5iomo7w6rdggBxCicN
MeS/HMlfajVvMGe8I5q8DCH3kE4wWxJYCOaPuHStx8796M53etkwCA+aXP21aFg95tPa/6uGC+eD
W6Mbs90PqPp5SVrK0BcgStHEhbX3c7ey9l8ePy98HzZdTGbsx9wqLBmWjoZ/B9OB/0f1yMRjo4pg
bIeNp4K1atl8P2KyhtoAORjCzXNoTSAPkNzBliibfKmBoD3cr5YMc0dHTqMz4ibGVJk8bsBHg3sD
pIYSvc8YKn25Ikk/UWJv7NrO2HiseZ8zCUujmey2E6A9xFB4bvaAXo7PeH6eGmB5/zTFdisCtYME
CiT6EvDwGRmTfiCj9i0MdOli2RWGaTjJmTk5MFRf6n4xh8uAHZq42/cTeg1o64H2BwyBgC5NoLoS
oVppnWlbK1NA7YaOQ+2Z06DG5OjG4HoIQgxOvYyXrWDyoJgKi5Bk8KSpS2wolbSnR8okqtAqFofR
DcN8UFDqsv5N4XeoDnMxAy8dm8gPJTYgi05psZi09IPoEAxJ5PAIxLyii/zai2JAr/jAiF1R1CHp
lg23RDtDZ6/FjHjOu2kY3CjYqCIJdkA6KWYCa/EOpYfnIF/SoYAon9zaXN2yol22j9+psyHUU6H3
3PL4oiVK24xoSLAA2oXAS6/qtTGf0/BvTYNSXj3GRcTGrpW8mfyV9gv2xC2+Z7Ubgs53wXBN6EFY
gSkpYjC+4nMhL9AkWRH4QIs5L+/Jai8pSXAVbhj4Yp+Xq7qgVV8Bl3vf4kHRekbVQLllX3APkGkj
Tbh0hyDcpf9NMCRCQGhh10EbvE4q6YFECI+WA78YNSqDML6pqPApW7yG1E5/bX8CdoNPJGOSoTXD
O3pUV2cKruRGQ0fvb4C4q9liq+VrGktywkiTF19+TI9ytqBPomlSYSGhkRZq0+2Aoky5xFuDJVbA
l03lOcnRrlSHXXlWJC5yazA4aLJQJclAKaTiv27C1vu2GcWoPjdJlErajHd5lDxtXkt6f00mA2uX
aN34qPFa021dGamUk7xJK3h+TkwmvH3zGL30DhxcgRBRQXWIhIBTlBbgL4YIvbWzLcQL0KvqgRWn
VRHAiJt7wIodYTZ9JYvdiLYzTomw/6AWkQs2eZIH9So5A8XxLAcNd3eUUZsnrHazz2SDHS83C/uH
psYlMdsM39yCOtzcNBF/ZVy1JMt8QekwMNbhJ118s61YABIYkO+x5LaJNMBgYiQpNgnCGaSYk/If
/eeDmwyIb0Js49rynBUH1DaVLBjGwMlV1w7Bbwqw1a/VIF79USYeEFr61bC/gFt8GA/vZU1YKBYF
RQEE7v6ihfwcbAX6TsNn6ec9vgKgBx+Jk7d20sMP0eJGsrJM0nqQfr98Jo9blwVoj2MUpAXOATzY
vY7kdkz+0Qc2R4FPf5+T51C50p5HsKBYGkTsDc2p6mEJ26GqQdtZOVfp0TBmxAebhANbMxjQM6QX
TMHNEq8sCtFuGx9w9rkDFCsDWgZg8SanOV6FHZjM0tRBlIE8Lq1fFlPBZqBBXSgK5K0vWV1TWuuQ
u0zCe2VdKC65yzmHV9n2wTs/S7ylb0d6mBfHuwxBaEA8mNsuTfjI8B5rJTeNnT+4BU5PO+xfJM79
jAiALU3YgbNugMq8KC54eNZE8V0rim6qhGrAXxTg4HDDyAeUl4YMC8cbXSZANjLRg0HE80vGC91H
Q6RgcrCx8NObuPA0zYUEBDSYMMoQYk9cj0iw+PG892O0nE25XBP9zsgP7vDHXhFS7oPFHCvJDLeg
wagmGHmSxgzqkL/crH3jPbfyzRkaqIdfEQPlZtY9Cq97dshnaDwbZChWrzhUwK7tDF8M87kmB681
JQtgTqSDWOlrrUfFGSaVON65ivezpizIFYi/H7ur/Q9XvaQ8oDJ4MzbUdGZKTK85dcgbAQJNwUJF
iY325Soy8GRI/WfdJ2dPtO4PgU6859hJKoe52n7Y5h3+wIsh1lqUoUCryupYVEuGVnXlSlZNklEE
jb5j4jemPQcLfUmfM2XUvvE6vSOvBEfpbiV7ivDA9GxzR5j2I0JjJZNHQslHIGjQelO1WZXsPbpo
Tg/WGfQN+rbwZzh+cZeplZS7zw9DqTCdVx3qEoy7N8ss2wZ/BLswfAcFCmFSoKzmZzumQgNA7JZc
ytiZGIXpX2K990zmfU/5Sw+2Nr5T1T7sj7FlhDQitj5pMx/1+ktIaCp6hRHVElGkSacAw31VcrCO
NgI3IKd1Ng3ABwAErmO6TEAGVMkqJuP1d32ZgzrLsjnGLX0Ik3cA2HSDYbfSMKLZicOaWOZvdkdu
uq21gJIpZgKHD2nt8gVzJqkSh5VYmtqdyp5VMwD71bUQr4IGBGGbmRV0kSx3D+r/inC+wXlG1C8C
lqSZY9Gj9oa811L4TkzauthgSI0PCRNDqGg/GXMzAsjLWAEZUAFzrhHiA5Z7HhvsHuxq2DmyfV3e
ChB064YQRVsDcLE+xUqdgW+jT1Z7sCO2Bzp+RMAWciOLiT/sGCiCEkMzhrLTSA2ONeuqGq4P0ow3
SkgyR4g8ossiBXzD5TzOLuJzswrsleinSkxZe28fSH5X4wew0zE0xyNpvaDfwCw4MLvJQQphCiwN
FERpaZ2tIcBI4wrfmnP3NQxgk+AxoxHkhGDrEgzCFixJyLIEEmb4Ur1fAeWYLqzBLyomzpoaW5Z0
NQwCQsclI02Wwxz515pvKH06V88VgMgNr4cK9JQPt2kyeLl7FeHbytbolW5n5Cy7aUzHPHHeb/o7
c1jIO4WOfadoHDL9jcBGsYP3wopwYK5gCGpX9UI9kHe4LXt02T7VQfAhWOa2/hQ9f4nwru6YlSTp
XX50XQ5+yMWQs2O2BbiJqMUyi7WcX+SyEwCN3LHR+OjHzYIkBIK8aH8lKWyNf5pfWWwnBLcNthug
5jg1hNZyg/qDbTYQ16YKe/CZ+eNjz2agEbPmex4u5WcHsEeTBEKa1TaKmk4CeK7fI7Y3FfCXi8Yx
NqaIQFyqp5rzAAFrcmAtzARH+CuqsjqzzgKSH9Qi/iGy6nLg+MwIZT2sArzl7zFfVcYszZvXwOvf
QJw3z0BbV8HzR2SRkaP3cE8qinBosZU4V7mRe1NVfMHpx7fFQCy7Ek2DIYffnV8XaZPpA1nFfEX8
59Lgl/YBDxvZf6wAKgxdj2DltxD/9oTVIcoi60FhTbTlOYN1YQfXOaUd9NHyS4ywX6Jm/tyYoe/6
QoVh/BIb3a5Pd9zAplkJQFizV/LjwkF8EGQVwN9mXKxooxT5NbirkENvBPTUbKojUCshBELCjNuU
a0T2pDpnaIQ0pUnYDUujj2ButSz9uKqqJw4tdDZQsd0zDW3nmSYJMIHxpMjRt3fBdLtnCcM7aYlG
mUE0CYmBPe3DA2W3OC9cqdcemRKJJqOuRZaxpW8QARl7ADn8Kx/uDgnD6LUdf1HiT3dYt08pnh9U
l5QRU8M/ofeT9B0PvnYCrZGEGfOTgY2gofnXGv5pGhdSxr1vHabz5GjaT4ti2PPpK6stak9DtP42
xXrGcrDuuIjyPGir8ESyGA4uFq5fhm+yMXZmE2MzA9v9r9ZYOeZX+hB78Wd35xuXjnRN7/HJtpqe
yRKoZdlH+CgG+wGlJ8Dmyi9g9P5VdxhDJFxkWMLSK8bMcsy42rvenOzd2HiMYUHZwTsVx4mH1aLb
m0Y9m3wHxypAmbLcwui0mAzrtzh/57W+zhf7g1w3FS9pLkLaejxyDCs4XH16gnNpsMt/nJ1Zk9tI
sqX/yrV+HtggsGNs7jxwTyYpiZKYkvgCS5Uyse87fv18kd1zKwXxkmNdDypVpUwRiMXD/fjx4w2B
V0lxUI7irYu+EG2kV6smfDrl5nYH/5I8IrAAYuZRCnAefuf1QS9aPkzSkzMh3eIXAkjilG4lXTA5
qz9Pr79I+5DlpUDjO9cRGjBvAG1mNPzZh0JSQ7gHH7uvYEbH73Qs8Y4dz7X6qQvWpDb1E9YBoZjv
ec8DRLZSrpkS8R5UHbeeoNklzKUyehN+psj5+N3YOheACZ38Ulo/1R9kRA0PXqUt+k/qS76mO5qI
EomgObJWtAVXKApXH9vPXyVCm8KK0ZYP0wNggr77GHIKkMYDhm2+k7E8nZ6cI8mj0tlAFph+aB84
iiW6R1Bv1Ecv25f6x9J7/OWHGz85urTg9TEeISw6fGX8iLO2guRCU1lyfXR11Jb7mOzBzsD+b/iE
n/Sa9SUqSvYE2puzzvAvIUE2m0cA9J8iXF0uK7LKMVHIt9MOCgPQ9wUgBKmE70/a50dSJrCx6Qyz
zNNdvaA7EJQQDtsy3F0G0u1fZf15tRqtlUwHSTgeCO/U7qQTsfSp3l4QE2Ex6h0M70ectaP27DQb
6ynqCZzxsLKvbMDzd8Ne8neg+FpsU/cT6u7mocqWHb17EF60yd4/thCuUOJqqRSnOg9PTv8qk7RE
uNJ84dXTf0jfuofa4BXCbEDahv67A24kpg6tbUuDsG3VrqhMhV7Ar8D5yXmihgDXDi/QlkIj6c+i
WQmsug+LOy9Wr9HxhN3GoXtxVwh10NV34f8s0LtbtPVn0t5PqjSlOfkkjPUelIHJfyIwqncF0SZM
UkLMx2oDmCIN7hNUdySYqsNI8zvE52lSsvBevDM5FNSdqB4Mv5W7ljgNEhkRq2mttYRUpxRPOgr6
gHYntG5kSAJTTzGhRfzKv8mKq59ACFCOm4/okE707TI/EUa9QuDCq8yoOEVU4mh9QyZRUwA7jMcO
BxTFvLfT1KKBaT4w8R3vu3xVf7q/3mAL+Jxw/FCyM1ZODpGeRdiaveSgk37/ZWdLSpm7bg3Pj5DM
ffhy+vWqGzSCenw9QfgKhgXvPVkmCYU45KbkiyGQVwfVQPgfg8Qq7LGdeAAW34tZOCGx84qo/Jce
+7/06KQswUuGpOSBWJo0MyF0a24JiCWlCPLcxOZncMZO1mfJNEIr0vlJNyqa2kcb5xs30V2X3gZE
dIQe9mJFlLItX1tnAa1k4YNiaLtzgFIC1bybCbITEVkmXXMZjTwG0gp9obV6LnEUud80EVLxnbcg
8XSalsxj7We4IqDjg34QePpfiG+Uw69fX2jOkJK+fmXjoLAEvJ2r8ZGbC5A6vUE06BQxxBcz5OLm
xAMMAUgLv673lj5PGS7fMv0CuvBBTSl1XAWPkl9aLBQ6iEF2jclIwiYMLgSsrJW1IjUAYkz74792
z54O4G1tNJhVEwipIzMr+S/groVbw+IjS9Wvtqm2+PatApFfQxkjF5ERWn6H6f2xXVnwVaaH4EOr
L9HAQbPwYKfB4tDnH/uNqmysaif2Nl5/T6UJvHLIcnBY6Y1NXieVGOGDRYCsQhkflh/8T6RD+6/G
Bgo31DwSkAl/6gEOd/L8QerZS+1+7vjim/p9+6mwF5/04/rbxINJGw0aAYDTMzPgiFHDoqiPMnw5
E2GPq+nZhfRNf3TMIeTfBXn0hfbxsKYwmqCc5OlPgpTpkm92EqvmUHkEYhJusD6rgvNGB1Ha6y7/
8R//8//877+G/+W/5KjjjH6e/UfWIn0VZk39n//QjH/8R/HP//3w6z//YZmWrmvCcnTdFo5jWKrJ
z/96/hxmPn9a/I8yrpVM67TxrErcdxmtGvobbMUHGtksaWdA+58K/d1mmQHy259O4Tcq25A3vj0L
Xb0zC+v3WfimYvt2yyy0I2YH8hsJfZTt0JlSZBe5k+pTsEslk7V1sF4be1kjD/k1fIyP3mbYF6/a
Xzaqat0WRqj14fbcNPva3GzHMkyhuq799vN3K+SZbeu6IXN73FyqH2KRrHK60b0MC3e5bSR9gVIP
ed9WsGWkl/x0Z/yrO/RufOf3tWkaxfLMgvHjYOlLMe38Q/CL2kK6lPrxqqMwGSYlD0y99I9wPtE+
rvbdsEzokix7rclrBxnr9qT0e5Nyf5+UsDN/NBwxgsp833ztHmXeAa/1EV+hptTv4fM2hBzikd53
98s9pp6Svs3tOWhXD83fC/N2qN5tzKhFTTeab3PQ8ejQ24EHSTHrdl3AEhUk7la720Pq8rPmt8U0
LM01dKGaqqn//tl+nw3TMNTDWZLlugdtPR3qz8NBRwwcSB9de1o2liuTjru0yHp+fbUpJOC2v1JG
gpeI+vIZ6uQGTHB3uj0zMdsQR9gml1hVLeEYjmm7sw3pfbevHVun4YC6FcijDytrOg+LvP2o6c4y
K14V9SGK9m59aQjm8+c7w8sL+m5hZsM7qtyrd3sRZ7avBKFGiwAJNQzcB0GwO1XLyLy0cMNHnF6d
Eu0RREJHPE4/K9Z5SDPi6vQ02OUds/bfLIflYtdcSzP1mVlTNGPK7XSKDkGLp0T+N9jqNeSCs1q/
FLKNsHlyHACCqV8HOsUWyXbwX2+vyeys/GtJ/p6CXLJ3SxJFauc03hAddOoZtH2UHa3inAKbx2c3
Xiv9nRNwdTjD1gxhC9u23m7Lu+G6qlY7z7biQ6vuW/00kOetX91kTwoU/QRQ+9tfJ2a375+fZ6oW
Y7nCUlVpNt+Nl7hBG1gK43mCehicTPOraR5bVPTMx8DaTAY1YfadQaWp++OUvRtzZgpruzCsprHj
Q4HQH7x5fVfHF5JieE1ec8e8zMz+v77PEEK3LNMw1Nn21Y0Y0jJnrChc69q5RUM4oSvrxTH2d1by
6tU1/x5ptpLG1CaaZrKSNa1V8tegPkbuufCfB+6KUZ9FubUa8CsjWKYGHWDodu+t7kzh+mb+PYXZ
wnaxHziRwscm/jpunrVyWXT7mtbBdAFl3K4/85bcHvPq+lqGoQnTsVzDmhksryqrrCv1+NDU+5DC
VbWj1+KTZrykvn9nKEOa5T/Ozd9j2TPrFEaaMsSqyVl1zU1AtbM9otJfnWqk53xgPt1c9ViCJBnX
UVksLX/n9w99vw3ibB3FJzOrlhy0cDhW4BYTuFZ7cdqj7h/D4iRKgG8q3sMn0yQGaLe+ss2av6jq
yrtq5xDCcAMnXNzcfhGJvcyTaW2ThMujbTfcO0ratQ+1hebqpm5Ywp0d2szTkE5xjPgwjhfLXSto
Ytnfe/2I7UuiZV1L6OoStg8En7d386o5MFRXdVzNsBzNmBlcPXRToU1FfMizpzTZm+G6Ummfkh7b
Cf8DzHnI10m8vj3qNZtnCFd37TcX1pgd29BURdP5ZXxAsccr0HPIlgNYTlEsRbCfOgyude87xZUV
NkxV11RX1xzLmh0lJ21dJ9Wc6ICTCgEt1raT9RAWhxCFO/97kqyaeA3l6/Z3XrN7hm3oOJ8GHqgl
t/2drc3ysh/VMYsPdrPvmmOKyF2yVxGDGo7k42+Ppd8bTF6md4OJOMvauGEn7bRfR/SgVwZrYRX2
WqQXl8qnSqPnp3/IWrS72hdfx+UuAY36fjMlxNl8xrkN/fVoLMwKTJrSISWkHV02PsSciNLf6snW
s8Wy1HYGuaZyIq9FB9LpV6ChYqCfNT/dVam+i0aalA8KhmF8uP2J4to1MWzbUR1b001LlRb53Sc2
VaUMSkYxVadQPHhCwU4b8EJeyv7YAGB1ZAqjaqGBlFn5vSt6bXlNRnZsV+f8mLO9LDQ91ivFiA7y
0fRobqicLUq1UxaspJpwmyEZlL+a4kG8ZPU5MU76+CO3L8JDO+PfcBlMx9A13RUaz+psKsZkRCXr
w1lu9szE9T9k6QlbpqOsYQ0kTra31/3q0Xo/4OxoFU1pd1PGt2tkaXKrXRXkgxPvNTPLR987NBni
BgTMhbMvSnOl19uJi11Nlzo9K2LrR+GDEQz7Flql061Cmkynx4wzppbHpL6MaOFOlIClz6JaDvG0
TkObUtE9Epz5D0obvexpaOyVjRzD7c8S156X9581P06Bl0eez2eRApFfNPQ+IdcJG1iUe8ST8nbb
uz8d9EGSbn13Va++bqZj26brOITz1swK1qGp+IrNNgbNus/Hre+g6jz+iEhB8zsRqUtr/KHk9UYk
NHSoj6NA6ofzXaXRztXxx4uKMssBzr61dBH4IILgti56U1l1nNFOXOTL1pu/Mu3SWvnSHe1NH+/7
2j6WVAEDMIVInA60+wHGL+lKrYIR8HeOEc22qoGs2z0/UFxzHkxXCBffQSX0mb1zXlxnVh7Y0cF0
z5bRrvB2lYkKk0k8HJrm4MTnykHJEqZjs/CU1YDfn69b2L0TqZs7u3/NmJg4MLpwdEMVxuwW9b6R
pG3N8uvOg5ruuUtFvUamRgv2GtRE9eg4YHf9HqmGOyNfe4vejzy7TnnolYFrEvOl07EgU8++DFIF
OFzh9/fFnmrPwf2cKdmdJ+LqY8+68wzaDi/v3Ibpqp9YhUu0J5xh5Vvloum3A9Vp1RHbXiA76KUQ
7O59rnnl6cVWy+feNE1tHuEkrde49cA1M8x0P9nTBop9Qi9z2gwlaQnOf8Z464O9LBtkWiEX2Q2J
zQxdaLP8dzbdUh3dNm3pbDmzO9eqquJY04gasE4Wnyy1MnZrYbwE9LUzu0OfXor+ODrNKqdRuZzP
v7H1lq1bpqvpBAfzcH8witruS2lybNSEz526MYeXuD0lsB9s9PVpru2j5h/eM3XXAoW/xyXs+/3l
9KMoSFKPnc/+6ozPOvQocvb2xqn2RrXjplELf+dLr72XNu6WrdqObeBZ/j5in9i13YokOrhiWGSK
vRh8pNs159GhjVHe2qvA9GHHHK302XAeMhPky443KipZqLT6ezvJVndDe3Ht5tm6KUNRSzC52aTs
OozCQI3osjCOSxm9SP8hOeF/MhMwFnwzd7KXivL59mrM4dq3qBRDb5pgPPyHM1v/TK3MrAksCmMz
etlEqFK65/aSGPAgrfCIbxj3FEZQRmoc2xoZzbrZ2DSXjLuVVqHA5JOMClbeEO6jYa2iTa9Swd+/
tkpz57Jq17bNcVX8CnAp17blCr5zsaYwHFqtJbyrSIJM+8xBMFqQDjD0FfGIp69t91Ed94b10Hbl
KjO/ZgUp+fCYKa95/OAkK6SEGnjLEZIDH6JTipKBPn2fAkiG4VNQnW+v67X3BJxIc4SqGyYA2u+z
dYNOK0eb+NeE6yC2U31yBmihHLh7IctVZMq1TEAaFfvhWHIq7xamzEs/Gir1LdqPrBeffi7esApy
dx0ZZytcu6xDTxwxlBiw+AVLGpP1uP25c/hWHiNX1Xg3DVO3ZTjz+yRyN1ejsh5jjhFJTy3fKnaw
cUM0DMK1pyBj1pXL1hwex/KcpdRht89FRvMWjEvaiG297ahix95aarAcW/RQ6ezVnIjgdaE/+LW/
tJNk12svJoZ60JEr3SpVs0mG+OhWp97yjrc/58pZ++1rZrfREHHnBdYQHwjpwS14iVDjxOmKvYci
fro91pWQ0+WMGLrFKRF/PEJtGqTOEGmc63bZVmR9IBlDDULhJdkSvNjtnW+7duMZENtHTO24pj1z
dZzC8i3Tm+ggor72IV1dkNArvS+hl+7bYlh7Yjx25TqlOZ5pYH769diuOgrUp+e0/t5NO3uyVnEF
N03v/9Ki6bWxqQjI6JhEt8DbSyPkVGYwi6saBKoSLrP0uakuFEyib/SgSILoiZ5Wzb4VsB/hMFbL
fthrRbatqblHQC7FmIfhGifFwW8T9wK8N7jhz6k4wlF1RwVc0n4/4IZotEQvWpABdZv5UPCqc2O+
hDwVHNRRPQ4+JA6bDKh2SkaU9gJ3z2UMxx993X9wbaYEFUaQNNSyVz9EaxYOK9qytNcc+2IZJRSH
ta/m+EMM/WrQXtQAKIDmX2gWtAgA2eFTThVPlZ4zg/fYe7A7a2M1T1a2LsS0DJ1B3p4o26o2yvUc
oTI9AyjVY7JS7bM5das8TVdqMa7iYas5D75ISPdnqHEnD7XhkzGHnlpdqvFFabfoOUhZhh4DEtkb
kSWrNI/XpkaxZfYcU6kwiX7dGBf8kk25dXrSx6a1H9RzPJ0K4zWmn0kaNZ/cLCGLW29Smoj46KCI
+oNex8gRnV1xHvwTtqjrL7X7oDXBso8hSw1waCqxxWYFCuqLfk7hYAWn3VpJ8N+u7GMDqZN3OXxJ
EApMqk0Q2luBgEQu2u9dYzzoCSlz3iX5b7sKl7oWygfUyY2F20RnlXgFGGYhRi5ZOkBU1VHvRLrC
p6s7VsqOaIQz+h+ixPsAucCwFJpw/qphfaeds7KLs5XSgm1MtsLUP90561c8AFe1TN1SNQNzbs7e
t0yJ0mDSK/AuM1tl2cWEr4eIUghPEKhYDCgff0rNO6/qW9rij2P9btTZsW6merSbkWOdij0gceus
FCPZscR5fcEajX4KwXmroNVhe1/ZLqV9FfkTBqruj1p4GqxLAuOzt8YF4GWCEG/sX7SK0ORYVGfP
OCqathaqxeHilGRHb4JjGzHSvQfoynvrqraG7ypcnDtn9ghmLcjDGLF6Bee3lW2nAjSe6aR6NzF1
JTb/baSZo661djaZec6KTUed5irhmlixq5ZgBikd2ukNSYl8f8Ja+eWdMOnqU8Eba/HcCsEZ+d0G
6VUl4iRMQZ3hYSowYpAxLbZCO/FU4JImw73TcfVbHc0kCiWZr89Xtekcq6kNvnUq4R9q/SqyxV8a
RISsM58iS19kafMpngjZKcWUiTllWDu1s6ySal0HSPWo1trtP1TlF2FCEA3QgrcpqKLJa+73T2Nw
Caf01Yd0ZHXRFtaOqrlboSrLoqdpbPPsWc7m9i27+rC/+6DZ5iX5lDhhE8UHtqfoRjo24TaupMfB
23EXTb4GC7o4gMI0XdKofwR142DqtevCq8vqN4CEG2Ujvu6/cl4MFJWQ5MqowSvWCpT321967ayQ
agJFYON0+81he+cVRoVhx4bZvTmgPJtRvZXvTM3ZpG7FOPNO3h5PXFva9wPODmcweoaVjQyo0kEo
3QMu08l6XA7KY25BS/uQ2gcwZi7/GJsSQlFQCUUBKTxp2HZQtTvTkYZrbtjeT2fm5fAqplkV4Tro
6qumnfLq7BSvrX5k8bFezETvYTwUCPHdQ1Hm3JM3X5jr6bguMRWw/iykmkKvt/UAm+q30yLmtsRN
8smQGSkvWslXiwhn40c0x5teHJxz3IEwtnZVgi4s2vwd6t6aSsJbveSJCYWMvjQEOCHaG0zZwc8Z
RbW16TvSHav+5CYuzUnuITJvgNef6/f3R8yeo35QezMw+Yi2o/gEDpjJNvE8OPSR0uujx7wBgeG2
gy5j/bXUXXpFBUjwrFrVJkbUgUyjTcmUKzrEDvF2RmPbOoCENdzRqdr6OqgOUua80GSvDDSV634f
+cGyNl8CUWxywgQQ90UdoONQHzmwxfAYFp/SFnlQXmTFN3b5+Di6P8cOwVHKtvsLGRqwisn4nlH+
4r+dLGiBhns3vXn9dP29OrNn0+2VNnZ7TpefOZvBwJi06U5J+xW5VTs2eeCQkM/8Dce9KoelE91L
4FzzjIWmEwbjjTqONjveUZR3tt43JDsJvxtKvd9ChrhS75iR6ybs3UCzh3VMx9EI3To+4AYEHizk
YuvX58Y64pTY/9wtsCGwqQD+5u07fO1Nf/+NM2OduU1atBlDO9MJE4ZRISB0ber/7sXQV22Xxl21
OVG2mKO/o5dU3UT6hBzUFu7b6p8WAg5Hb13Cewmbq5YZYNeWiTfdNeTP31lmKywirVNJh0UtXTg6
GT+A7LKceYYEt/eglXee8WvgtstT8P9GNGcGyYjbrhs7nvFIQ28iQKYxVteh5Tw01bYhG28gNeHi
oI0VpQJhsmsN3GF8uZJaIrAnPXiWl+725l7Dc36b1MzAiHIosjAjBRl4xCn5tlOOZMtAPPOcpiAn
mfaYNLREmxTZjmRPMi33EcJ+jPTHrnyRWVmZRAimj/FYSyZFSo1NJ3Z40AsJ0zbNWfqctyd9Z+vm
MHXmt044NMwZVEcunKf0K84kAUsDVZ69q9M70frVEUmDm8KyiYHfVvHdYTHIVfpNxdaxHBXaSdpR
MR8gUeBgK8Gpiu/sytWLABbh2JZhS1ji97PpV7nRdx1nM6xf+2hNVJ9lW83cpohy2ne8WU0ayT+e
mHeDzTyGRAkrPdP5tkyjr9B0wl+G2US+jmeaGwH2yOfqBIcssQTi01fhowBRvDQJ5RWQ2sO1Up17
GusR8d/e6GsJCVe8m9vMvuZ+YQxNz0LQIxyedgPVO14aiPkgD1psx6KUVVx3xrzmbQvDdjTd0oSt
OzMMzQI0HUuX01XzfaYRr0pxbGkbGfLMHxNNei/SOCkAAVGXL9s82t2ewVWD+24Cs90Xhh76o2AC
cIWAEwDaQBSKaWu2p9sDXYO7XWg6AteYbDH8jt/Pma67heaOLnlb7YRTHODuQIuRdGf2lOSW96PB
Vbg96NWrZJkqp9pV3T8gdrUenMbXSPGBq/T5G24ytE+80Kp2zo2je48/d/0MyRwDe2lpAPu/f6So
k6EJQj5Skn5QNur2ijhn/Tkv9zKd5q369un2J15LHLsCwgzpd/JofzxkvtlVgVmptKtz6deZgzSd
AC8T++T1pz54EtmrVp809ZdhXqJ7LvdVv1cHPuGcsLx/MFncZEpCs+LOBJ0gGkTivIOXAbhlvUjP
IZzOwEht8MQqTIZ/KAGAzYaCGuRN9b0DoRBX3M8lX/9L7qGBGBfLadySiDdJO3HNJXo2dljeUIpG
3Fk5+QbOjZHOksmEtwulZHb2i9LRFL1PCF+ihzzbIdMYumtj2KvRGuxFh5wd3bG1127b+xFn5q+s
FN2KgzA+QBDDDcCup6gGSLeV23D76+bM5reQ5P1Ys6M4+FWsOCX8lEmj0s86WQXdC8PTNFJ0Qetb
mdaXEFucPruG8qgFz8A4Fpikaf4YqdDwEeQo9o1Km0toE7fndhXkBY5WdW6J46jzLCxOh1aYwiML
S3jjttskQDOUp9tXL2SBY4rHsP9pdZJuPuEiIexgGSvJpbkbNV7dEgfzgGmSD+DsEOhRZOKWEK8D
8pK1UXUSD/k+5+317+7J1buqvxtstv9Zp0Zp42AeGMwZpJ8pSWfJ3tCOJflloT4X6SvvTQMUGo/L
26t+NQvwfvT5iShY4qzHGnrwXUBtawQG4GAQJGcUdetjTQ0RvYdIvQt9C1eo8dCONcH/trp2JgMo
c1mFVi296iSR085zlwOUbAzp7Yles9oSwoCFjD8i5imAaeqUzBPBW/zRHGIfye1VTls6eCTOT2Qj
bo929QC40J0hIRvANjOn1IqFnSgjoxEIlP7HSTxz3Ebv6124RC7vH+bm3UDa729Dq6cTtlJefnGU
pFECm/481vfevKsPLXH4f33QzKdw1aROImlk8FinCRYulbgyU2ATUT1xqar2AjOs1e7BT1cfv/cD
z65SoWm5k0RcpQD1DdwlBYlW/wWmFa9fx76NNFMT59u79998rakJAC/bhcnz+6qmYSHM2OFrc2hw
3V4dzsgG8OhQ7UPi8Y1KGy0U07xzaq6bMMaDSwlQStb393Fjm7zl4MLYaenzayGUS/XEsmqbpaQR
GUcoO6QP/gm8dfk6cmgp1v8ghXb782GLXjlVBhbUMeHQWDDIfp9HMUVVppWYFLfoF+nwsbV9fyFz
Z3U8rLXh2TKLFRbGzo6iE889EF0+0bs1OeXi5Lg2TvjRxwjrpEmm8igTQ14P9xLybfbQNwe72mUU
KIbeF3RuxmwdUkidnmrnU2lmOwlIDzzOxQMOHa8MxeIemkPxutGpWRMT7c5kh4+PxCw+bebaXURT
v3bVRz/MH9GDqy/99oCKAHV2Lj2owHy0tW8em+RiiHOced9Cz14GtOwTifpggA8DOSg+davwu8On
EICqaajNFlutPgNCKdjsMSN9om6VHliGkuKxIsoQe2nUCyLtHjFsTG3lnPWAwn/7k1K15A5telcd
LbQP4FLHcDGsTDJicVPlwkiUK+9/OR/UOFn3hKBlUGxKzlPiXwqah4y4rvW5g3U4DS/N0G6UoFz5
4hGWYBJ/t1W6N3yOymBf6/tGvBrwxmvo+WrwEJnU42JGRfBtjD5p/kdHPDoGuRcVlYrIxZs6JDod
OyK6EFuHCmE9b+Wm6lfH25XRqlDTdcIJG+mKECm04gtrmeRrOjrOB8Eyg0XnpMMXxz9o8bKUjYxp
hFM8+OZOm0hBruthQ15HfkeG3R/674m11X7R2ivPwmWIyBbhNZEWlzcE5Ikpc4HKsrAkid16I2hV
dC2hkXJ7wqJYFqKU6gqnyVdInq+kpeaQOcU55HsNO12B+/foT1nL0jpp5hFfmPwFmLRr05szjzeZ
K/NKYDAEA16wKk1YOasB5YIo/66U9L+cFlnxzemWQS27O2RUvgfDjp1O4g8Ziibes0LN+jAtyYyi
sucgFrpXP6ZfqQJXfyo/1EeaU/wlYBdyLyiaRxEWLTxOfU1DTNvcZMQCuB8dqpxtdK5CH6kSWMUV
gm3DSkIiHWXaejwtK2ocBWoc3dehNR+98XUMPCSPzmp2yiFHUtchEYgqMVap8RxW9K+v05UO7ivh
y8wutsVIHJvB4Bcnj6ybDu9N0o1uWwUh/Yj5U2Oo8NvIGIE2WTM/IykiiCOSlJvmn4TzufLcrZHT
M0AGtOHPIX4g61wEQK/ovq0iOtImzTLVp/WdaVx7yA3Y/BAOdPnP7MUbRn1oYJZGsjzDR2NCdb8Z
4TfnqNHPsW62hfW137j1ITHswxvpY+IC8dI/c8SE0m6s/uX2hK7aSmJQDcqnUCnE/N1W+iIPKn3A
VoIzAHXk+kv2UlKPe3uUq08SnsS/hmGg34cZVN3zUw96v+S68ChS2x+tjDxbQSV/fLNjobU0oBk7
Sns20+c7w8v3/Y/N5xNJALHuJPJ+Hz6IW1VYsChk0KudE9vFpc+XYb/Tx1XjLBW0Xrh8+cC1j7Vl
oT3eHv8aniSZLVCgNB6meQg82VHjdvYIrTZYKPVastHTU4liZXoB07g9liadsz++lQS6ZsKgxAeY
HfRRTIqTK+zoZDWPQXuyTaQzgRDtMduLYFobqBdMlrEo6AssA4xMOWd29LHMukOtdmuyEKDMqY78
Ehd9oEGVOt67BHIKt6Y487pdMeZVKnEP0HRfOxLf4FBzAHkuQHcch77BdBuRvi0cEtXJlyKWdbl3
qxmvzkNSXyEBUTkwdxTyIByytOcyygoxnutgD4dORh1AmUPyir039WFJPM5l5e0jW6pN7j3DdPVs
vpvEbL9Eo2R9XzIJXMQ6dLC2L4lXPGZds7dNY6FOcIzUcuOVe/Cg2IDJkf9bgAk5Uso6NaC3Pzy3
Ns2rNg5lAUGMsDBwLlFxikkOACaadBsSAyvaSN/sDBjgVIqTCO5yz6Xl++NQSA6sS5Kd3N/Meyw1
m8C/FdFhVE8eNHriAbd/oRoBPMysXyUGh5qPNkHNOt++MtfCHcNWHRV4mZqNed5DtXSlaCbrrV6D
u5n3IAKXXFlBN7oz0NW7SVBFwgobyC+swTsc2zKVrkhGRhL+2vetjUs5SNenOxwniTPY9qkPna8R
Hb3TengwYU/Jp9VwXvvqoqSncFqoAiVDGCTW2S/EZxd9iEb7SHicVC8ZFMLRe7Dsl1rkO89pJV0c
rzYCO8jalaugTnAce0Epx6ZXqUNJ6BUBp9lGL8F46eI9voYO/BHmOjkPe6+jShKhijG1VObZlF8g
jdkpNm1yERXnMjad+qog7hMbJ/mEG7xmBY72+DPBtud4HXrY7qPA3FYVLaXLbUOhPe7q7SW9+n69
W9HZezri2+dNy4pyhY3hCFkY6Og+MVmGDH8cTkeQSodcCkFp9oCoRV9oZQU/20VQmWC1EbQvAQ73
iXMU+0Kh6y5Xkct1YaY32ZaMrnR6mvCeaMJVY+HyjPKYMRVn9lzrdZQIX6U0gTlMQ4OgZhjvoWca
+pYrtQQ9wZIqAcq+1FyaEOTsU0Y+OvbdtR4YO3nIer9H2sB4zDdm7ZzusmWuXSZTJejk5Ub34i2T
+u6Il7rhWTyklG14x9YelxQ9cW+hcN4vXLi296auUeuFzTD+IOv3ThLXkZmzKShkJ2gyvOSteMTU
b9OTlqL2/TEq15m2dfxtgghP3/s0Q/7Qu2J9+wya107H3xP5g72vu20XJSoTsWLy//2zNVE64QZL
TTce3U49FinXR5L4nAgOrfUxbukBFk0UxOqbukbqj2L6XtDcbER6X/lUacPSt5+kWyQZVdEWI0hI
Id+iGOVMWUOmG+lGVq+RlRGBwVUOF16Xrh093ZpFvQvhRUKkJMjV4nCp9QacxbWsHXJ9uk6r2xoq
xWBBZgpQPQqCTe7ZO6/v2aZpOSbtHRmSaz6vabiOTrW1agGL/2716qG2mjCE1U8B66Rla156pdjm
Qb/y62OsExhF29s7ctXffDfk3OEz4qp1QyoapIchnIIP3gPYEYCZ7RmKWmi99OaZqvM7w149/Bx6
AzYCBdhzmK4aDGeAmkLiwX+mLk4i/4SzTvg0stglXO02/BCiFwaQ6WNpYTUzP9U8lsgAWfcmc/VU
WjZX0NAwGXOblaipNURe81Y+N+mvefoaqpdO+SEhbpjldfIMkduN4JBAneHB/bc4+fjcsspENwX0
q5lxjhSvF0bIvZhkN3d8h/wiHQyZb8/AWI9AUWSLwS6oKcHLumuLrvnd1ITCFeTokUucja9WxNJe
ygoM1Rq7GEJM5nHnKvnTCw/j7c2/Ohg8NwsfH26iPnNqlSlUI3viY4kxzG5J7C65ITCz/z/Y61fP
mUuBgQpTnmM2+zC7C0UYpNmbxwIlABMB0OFWL3dJE1ev7ruB5Hv0zpprjlI6vptGB79col4g69Gg
eT61yrPWfkruvOVXY3SC8//6rBlw5w+j05WUTx7snhwLFiug6OBc9Vu4F3lwQh7gjQE9pmt4DQFU
Ms4NNYi393EuTPSWJaIGTTPQbZAaCjOHnAJjx/RDFtcbjN0ETQ97ZVLHWU+Iay887aI1lw5EShYW
x/3exEXqBmRJ6cqpZSdz2FvdC/Bun5orn7Q9OaRs3Dvx0YEGJqZ9W4p7IYTc7rl38n7Gs6Pnww9q
nZRaLiIUKwSegfBObSpnPTM3TUDhC+6e1H8wppdSv7Ne1ypv4HWacP3wlNHbmJl3JfADP20YPRzX
3UaChglN2OPKWJXxlgesKJ9a11tU2X5qLpMRyxDi9paZ144pAe//Je28euNW0jT8iwgwh1t2Urdb
0ZZ8rBtCDmLOmb9+n9LMzpEoorlzFvCFbRkusljhC2/Qid5t5IPeKtPvl2mmV7Bh7VAEHU6RPSQU
5sjZclP/XWrtDsTKVu7tbSeN7jSq+5wMJ+jsTV3qArjSIgDm9dkxJTru3FFytor/ZKFCIMcTyBvq
mpG2938JfGxaXJsdeJvye2J/AxyOQA88AFJH/Q/dGzzdXtKQqp9NYbHb0LgiXqNKBzAwsb5U4cmE
PaANaMHG+OnGMPjhcEyBtbdwseIADDBHHpWrRJFj0VECRhPr/kqw8vY5Pi0WlRTLoeRDBDk7OzSr
tY0kYq4EpBHQ7FGyvB9lOriReVsUV8D5BKitRXVYiYk+zFsBMjKVP3y/oo+OU/1H8AYoZ6ys4kUo
FAc1kS11C4vyxcezRgn7VK1sOHhhbO9T5DzCpN1H1nCSonETQGXoO5wjQ9T90Nvs2oBk8Kg4d06x
K5xvHVSF5mdu/0mh2ivWxiIz6gLUnxOw2ITiAgwVsCQdigtmGaw8+9J5zNq3NEWQFz6JBLVdAnvJ
cMIztEHqKZyRpvPoq3dU7S6v9MWFTkPJtOgRU0qa7fSuHezE16wQMOC1qLz/ixJNd1YkauIdVzVs
lq41KgP/GVG8+rut1fV+XHcWI5b5TZc+00aK8hNBKn0cjrXLb7c8jX+PNSsBRLlv+eHI0qQFS8Ti
v+EBhbTV6mW9OBLpCeeFagODmSXiEK2aZjBZaw2+xo4Mxu6RL6bUj+tBkLguPu23d0PNlnVSenkq
VUwgHZW+S6hr3OnRV8G6HaN2Dy6lx2Uz7Ch6l/SDHgWyuYfrhNLKP5jcd88xu8o7TfIcvdJ45fok
0xLCDEW/FgC6NcTP4hp9N9DsFlfLLjfr3giFbANVMwCrLBpqy3pxz3Ai7r38YovBvvluwNmFncRK
WhWeGBDSNsAeYBxgAwNqnEH9laYnTZiG7p30Z2VckfRf+rKzzdgHHpot4sAqd7VS0gGhVxhihrAp
uwNlgura2v4/R5xtRlVTgixW+YbiosdxokLgeNjByqyl2/5ccYivnjiL+//d5M725BjAWalksWyw
OCs3Nd7tcHgpsnCLAzS//IJr23IWSiTlFMtKpzNY+AKlCKgrwTpB3mrtYOWt5hqHnRqOEQcsn256
ZiI145ocGwgAcdtqDK2tvJU2O2zM1Pn3OnFw5xm0P40mcLM7GxYeGnmm02/NQjkoQ7nn5YkDho3a
/cjMV9K3TYyYvWQcgvbJqMDRY2dVF/s3MaYgfWsqQmHMfDSzX8R1XqYEqN7PonuCYLdRDWwWFDQ/
e0HvMJJibTmKo+vzBnB0NBJlbr55KKEk+cgPONr+lV8BwIcTQRcQI+8Tt8Q4oL8aHArnLGoNl1fK
chhDuIAYF+V7GCYf76Uk7uGZaiDV+mEHspDVQs+Z8h/fsdclsXSQPUNcBYwHLGJRgqoOrQZ503gu
aZ2OWb2//ESLS4oeIteXjpjGpxZX6ylpqfixqO3ifEL52s4Amdxr5h69hMtjLdKMyDFttBJEQ8ma
bRRJSds+D6gDchBY6itXC7VGXg3kcAc+DXqwwHsQvuoe0jzNU6Hc082AdErXGSz75adZxNWR5kO9
F3U/7S08fxcjjEXdal5PdRSWkaRg4FW+CtL7mEibWsXqSrsWEDtLP6nho9ShGW+j5QbgChSoo2+9
6WXkxwWNd22VPbF4Obx7tnkVRI6bFGQqrT9uI9YJaZEi63Bad1pJyVB6muxrCmmAXy/PySLyBzif
rBNfWIhszC4HdbSHsTD6txRdRjAWkRyKUCr61s2pQd65OLVc+CuDijt8viEtUGLAbW0wxebsji9R
H87NjkGnIaYYb9FXx9CCztGElogu77xy2lEs6AmpRrQQgkH5Mq3lz0v74P0zzK7/dmrtJtdaUEDk
Ov24AalWmIQAj3b2zB78R28s6r+I12j2vNxcRKWeezIlHnYBNXF62S5tANol5DCCLEbCxipLh7su
gXwOdHZl/KVgB8Ux5HItWZMNa/a2Y+MghyVXFOSbF9ByfjrtOqI3SS43GXVaJbun2kUSTMSsSTiw
R+nBM5/UPtmBjxBYHR0njXXBwsWF8O6xZiGREZOrWJ6owvvypnNQJQg26CyicEeTRxTArN+6/JuH
goK4WkFZBIIJXo8q4N42B+LHsznP4U7EI6UwuX4wobJ7ENHGrjgLFElKOzmZmivJK13BUqlI5poB
JdupE48k2iaB/brylZYuKvYiWDCQ7ygLzS6L1jAzP+k7anPRaZBEaNEG12gKjXLhgqBxbKxKEPAK
nut+Zeil9UFFiaPaUBwQiLPGUexTCJCGIDqDyWqab+PwA/EqTOG75GAaT8raUbxIcno/3izWcCYv
7gLkhPjwD1WruJQ96eUKtJcN3s6rn1mLWYvHAkeA4hRu4x+xYHPGkxP7O8/+tjLxYrj5gfT+cWYT
b1VTn+k2r8/pC6wgJ0PN67s0h0yx16VbWcX4wN/48lpk8nn9U4VnQ6pA2CnFzpkVRqgUQSdaQ3ok
NDPTxHmhEr7pBu1YUI6h7rKh+C4rAFD6cte0xUaP1avLL//504tncGwEcBz6+/NmbxuUUQ7e6a12
ymeAeyzbZzn8CYBsAiMcrfHUF64cBlTFXQPGCfWq2bevHC9sU4NQvQgfaP049Qa4maOfuPnZ5qn1
PEnHy6+4ULNhSAIRRKRQbTHnqjuKPEgS65sIsDmMSKT89HTEXIO9UT7L+ZPglvul9QQFw6kRwauF
era+l0Ce2BWWAf6p8KazRFWJTjXRyxjgx4Kd8HjU1bv+p3QnSWvn9eec7eMDi9vrXagihXVEoaZ/
e2CSU6HXJ2BYMEQoolQ6LnM4A6wWAdTF9cglodAOEeHa7BiopKR3SrsJ6YRcyzbXUhBeC5wFUSId
mSKLdjGFrYQKcawUVxYAVdW51dQEfCkOGsirTA7k/LxH5OWPCsS0NbFlTnsiqPvLX3R5Eb170tki
ajUd14CYJ037R4ChYffsoezI5FCQ1GH4IUOyWo1ZKLnzVd4NOjsmpEiWM6mowjedKPMH3bOovY/G
PzLZZpgNyIiCC8XwdvijBzcsZ4E/pLFMuYSqzb8EW0VdgcXHdZY/DEB6LRyPtOAxRzRxZYbEw3w8
03hYm76LQoMbmTKx798tobrWBt8eihDH+GfoKm3mkGltgXPl7YGoY2heacYY0+OqRtJCmVuMTMkW
kAw9vbl2dpVbTZg2bchFOt4k0GRQX2SjByn8+PaUtOiqwrjW4/BahbmDCGtP1CkQu6TTIs4Vix2l
gZdsNI5lAC3qTzfdYCVXJvnG/hF1vgv+TzDTW73/oZfWbe/kW6Fw6TWwt6mp+2+IY4IWtGm4u9VS
w9pKvlJpQ3sgB6s/4/DHEvrvhnloHgTwRO/UfWthtpVgsCoh5ydIlWSuqbUxY9zeaAqsFRE+B6Af
Z2lWJDHAsOQIa4RCtoqGFbEgzwZZmnI6PMJ/tBj+/iSz86QWDLCoZzCgfZwn6HDxG4E1p18la0Iv
bvBoNqjsmlX6/dJZpiJKTeQLMgUfjY8LsQjVHP02znu0ocWs53+Kqzq8GZVtJkQ1jna9ufy2SzNL
wm0jRUXrgHjm44BGOjRx2TEgvYVNqh5SmtuiVxDqZG5ur6/cLp/rJqgA/Wc4dZ5Rh2WhmKPGcKJJ
DjCBfhsd/LA+JtEa+kwXczXf1HQe4PzSpwEANwuYY93zs1aOwnOnwS110vuxRpEBEZcgrg92fOW1
4ZXZgI8OuwfMvofsxkyCm6pPtyDyge//GVIURYZr2Rw2oTQiE4OS0w89Ba1FZd6QCnge0XWaofTa
bLMc+Zc03qbSow7g2EqC+zhB5oiKJRwzxcRYbHJukIpwfX+1cLJwfAl9V7qs9I4xqZitmsCWJm1A
mxZ2xLegqLcFvoVW94s4aDNEV7rMH462mm/8rdSufNCFog29EZTxAGwJP405LCNW9b5o0rgSBSN4
3HZ2U6Xyl6BoT2b5NEb0CV+1KIaFn7iScu9ML133KIT7AMcTnI9X5qpey8JscJLrCAfqsL0/CZqh
CKDWNp2Ucx2MewXgeojv36gh+bTT8idAcdw2QGKlyHsssSa7vJ+WLlt4v5qBuptm8DVmYQFgrj6Y
Ar08MxkAUBuaWhRzWyo4BGyUCOxN0nZr99fCUtcYkoqdiasF9YmPu1iuxkLJvawkJbHRAItv5aI7
RAB+ub80hEKQSpte5f4ptdYKhvrCjkZI2eLkoEIGcms2dGY7IfWBqMQwwD54tryPVXx3Km1Pg7+F
Z5MaN3KgPtVKureNbWHE3D7HvhqOtSXtCl/fqbV2VRYE71lyk7f9L9lPXc2DeiNrpxDrRBD0zk05
7rve2weycld6IGfV741sndXgxvSpst5H+cMUQTcYum2ppQ+yJ5/pVgCrBYrix4eiqTdFYd9WzfBt
KoLfK5984QyF4inKM8yEgKN/nP2xK4vCKG2U7QP/NHFNa5HihiQghF3HMFROuf9iOCC1sBmjbtgo
GooyiFOg3lJjOaR4zt5Mb/pwJVN7g4XPDkAov+iKwkYnyND1j8/lNAopYesUgrzVo9mS40Jo6b9K
xcaFi9oVSn1mQ7PKh4bfEHwoX/sIG8mgcAcmT22Po4H7Yd8cKqM+aUFxRGrjVqm8rcDSKtUVFVgW
tIIEHhKLx8yTjsD85TL4HqbSHiJ20HRAwNdurDdax/y1bKEmLNQEgADNrixTKT2ryabiHEjK0ajK
o9E/mYhVS4XqhuWzoY63uRN/kQZnI9f2oY/qnaardHCijf9YFYipttYXv9SuUi04BoqGziu2q7az
72x9q6jHUia3ma6VSTtE2FgPivIly/MNjf5Tkn2ZaO/X/gm0VZgb196gbKQCp+48gzGGIQl42zHe
p9CwQBszO2OMXKL3avap2xoWItvt/ksVD5vUa85SJu+1uEI6NHkZxhGKWA/YVpK2pkdhXyPNcjuR
SgT4VMXtDor/2rmxEG6wcP8zlfPDO0r12PSBgsNQpo+e3wb6oaqtjX9HKZ3nh5nUrNa5xbU7+3ww
dkCEo06tCE7Dx1U5RNaYylWQn9kGiooT51Y7o5pkRztqir7q1r85IzDa9gqoZV/Gca2OsPDOH8af
7dZcDSu7QIIRA5cH6opWm19V+nNmfemsL7aJEjVMCX+/ckQsDsrhwG2EcRyX5ceXrr1+KmMkMM6J
fRCC55Zx6Lt7iUuR0gECDaJK7vlrWkpiJ3ya6nejzs7mwdOkuuvN7NzqyJ0fagfRU6GU5ksAzg9G
vvKWYuYuDTfbmHha5G1UWNmZ8gxRMgOBDaebsTKXC5edIVBBoOQ0grt5o98fPQ+lGjU7O/6DoT8a
xnOjvJT54wQ3bmw2NIUtXJMjfOovD7y4cKn6qArVf1o0s9ezk6qwal/JzmO+c/RrZrDLXi4PsXCZ
CjcaIZOtcpnOAYf60KG/VZWZCKZK5Ioi7GhcNb/tvP8av4s0JnqLKp0Fqmlvt/q7hDfJlNRLOgai
gudhxtY/klYhEiBoA0gjWEBIL7/Z0tqgQSmwwihR0FX6uAHSSJLlQmNAUUBCM6TTD8KiCaDs5XGW
PhIrXuANHS4+WQSH714sBv4cVXmeCWmSEQEjf906aPlV/h5CFIbeDeEH5hR4gXiVeje1p7B4JDFb
rQwsBBUITiPJywJHpXIuXx4juqg1WZSJOFKCWQ7MDLPJBpOG+K9eebw8awsHBTQZfgl1JBlI98dX
GinfRa3HrIEJHZzn8Tkrga1neKFBI22/rLYTFqbww3jzhCU0zLTB1epMqQNkFfV6GLFj/3T5rRaE
KFjhbCg0vKEB6XNoVeHAQLKaNDv3xU2pHMt76aV5wgehvk9+oqykm0+taGWunBMLynIfh50f9kMf
e1WVZEJ6luoBBcFgeO3a2pWw+NDNeq92h4HMd5Rf9GwNOfp2f85O4Q8vPdtpozUVzuBnbG2MtOqX
MLzG6EKyH7z4S/qXjM+kv9GITjrkSFwgPGVx2wY3Nb7h1bY6Joc43FloGctuAsAyXZmapXXG+UkT
laObDzJbZ5NcdVIT9Kwz9Si1X2UEQVAY9O/7+t4J/0TTWk9dbMX5XOgCyMCQ+I7MndOyvAvVYdTZ
qr/g4Sue600buIfRbfJTJ6OYdvClMgqRa4pXS+9JBkgeKAC09Cs+7ifZqGrQ3HyDKdm02a4Jt31M
8u8Kh4Vkp4yHywt9aTu9H25+M02DY1Y9w8kjpd0DRfiYclXy32P5MGH6+63manspEjsDu4kLUL4f
MyLdcteqosMPJz1a2bsrrzQvhKWyr3WRGItznBOCGhjZhq+u3Ldro8xuC6cLHCdXOPdyzqG6ctP2
ekpPFSCd/9cHmpuhjr7fdahEcBANOy5aEwc85bgOIREJ3Xy50ww1LYpB9HDezsN3N1PoaeUkZW12
lrxrn8qwrhw747qAfu7/0JGWeXWUkzncVcnN1D7nw0pMsYAaZ31QtkRextDQiJ2tegS3ZSUtONUV
7iw9ex08ZRtIrRtH5jbrnry03Ur16Co01JX0FOsQSGIU5leZ6c7StifGJ4YSEAJYoB+3X2CqZSHZ
MXen/CRq+REgLT0F+R88DFIOKT91hzHfdnFxhSyQWaCUFnq7sPhp+vuheB5+xAAdjAi38RZRkNHf
Ui6KjTM9pGgqdhEFClXDy+lX0d7r5g/VydwuynfUuwg9XL1/6LJxg95TUYEzD74R3idF5iZpvPeG
38qASUR836nVTvsVx8fEvgLg2NTIKowHoYqhT7e19q2xHyHW7pLmhDkgpGn/Tm6UnZFdO13tlsgK
IpHdl3/wa3QLNHIH3F6AS/A2/phvasXcTobJXSNv4k5zgzvxt3LevVQShtDRK4IWNP7+yqeDOTQ/
qrbe2tUDYw0mmoRWccp6w03jEe2LxzJ5ABxo1Ee7t1zoGuAN1PRBMe7r2kBXE7w2sjCYSRNenOIh
3+bl9VjvhmjADfwaYEzq3Dc2JJ32UBfZth7v4WqVZrnRCvgDaYmvGQIy3rEKbfQ50qsWYbIBtFMr
b1rltYjoecjd1h+jvYouU0KVVXbqvTWFV0rjbSJt2qto9mraCZSkHHz3MyAjSJwgWqlG0VtLXMi4
D8Yp6PwdWKcvJT4phjVuKwn5i+yPMf6mAN114X7EHcs1pkJyRbFuKlTI2fmmKlV85+D2pR168QDO
B+VKl5J9n033tdT/VLr+1ReK5cFrz8AQ8XKR6lPVTNXui5pEu5pQSh304++h2cJlKEx9T9Cto1MU
/5G7V937KzW97YDWxz84c1SsNxyBXdPNWfXHHHSvkxs2wWRjTa9e66DowPGl5coluxCokktQh6Ft
xgafG2nWxah0peVz6Ew5K1s+g44BDxNDslA0+0u5ltQuntnILliIIbCo5gXH3Bm1rpcJjCGFkr9D
OwS5utpxWhwFbUP6MHR4jbmVud+2qt2WjBKnWB4GJxY8GJtVnvraMLMjM05Ss/ex7jtb9iGQaLjQ
NUbcgfPm8mJYcL4zCUpFh4B+oaD2fDwSwVPrVjha6bksYfVozS89p4/2kle/1ebJMF+sxt8M2jnO
eQyUpNJ7ozXF0zSclUIXRweU+tb2Um67+peCCaFxRMs67t02OlRa49Y/ouSqzu8j667sD9Rr9a8D
PZNe2ybe9x4Ty9h5drzALaVho2nUENdo4ws4mY+vOLvMWzusmlazU9G3Q8IW7e60dlF/UH5icAdC
ETU4041Q8uYHv0g6lI23WlBb+p7Y29EPQZ4eGavZ99TZ3Yjv6ek5rbRdR5F1UlBPyp4xJ5Eq9VHv
vxcKpgBoBaFqBB8ABSasYPBe/K6vkRcXr2PxFHRCOARoa3/85MYwRKkkq+lZv446V3/1IJOPBKKH
IHPTv9rQVZ2j7FGrdAENXV5uy9/i3dizbxFPkeLrIfPQWIcBZJyvUQVFZrvm+N6oyaHrb0Z8ZzE9
56bt8UZqpmZb9r075tPWc9IVtZbFTPD9XMxydsXpRx1xxfSsaZsGBS00N6SfXr9pcVmhHjFg2LSr
v7b6S/7z8kwsVHTw9/n7I8xO4cGaVA/pWT6CKlwuCWUx6aQTtIoPXBoIbUcyHWBCdHNnMU8+epSu
OpJOriAxUHIfWPdC2Ar03eVXWjrwgQexoBSV6oQsSjDvokzfrOUxtJ0UcX6gAt9T8KgZBYpqY9bB
ftUaZHE0gEh4pzOPn1JGhZYVeCy+nLhaiJSKYudwowszDg/06Vr3f2E4TKE5IOkdgoCaV0LMVIkG
K60TvDHDQ2BfCYgdV4yO9kIGO9VZK4cvZIqMBz9Opj8jbNU+TqaZKWWmoCBy7iwCpKfEOw5FiRTb
vUOwYfrPq+SPpWPBou7OYJYDM28uxjxh4iT1SZ7gvIg6WH0NntU3UapV7Z3cCCxhIsIc567LUkSh
C7cTyJvw6fIaeivSzlKVD08x2xcl5tt6nPEU1Ifj6arQNhjZCYtSJrmJIxTQrlN/U5dUP7MtFHth
WBjeeynUzEMdPZaIuAE6XZPLf+NtfH4sFpToHCtQzD9+jtqPy8kYtPQ8DtqNCp2TLmaV0lwygGDY
0p1t1JupLrcxjyngSZGJhhxBcL9TMhlYbnNtRjeirB9HN41XHlIfJmlSl1fBFL9ICtWn9Ktf+Nex
XCE6CCH6+slaa8kvLikdITJA8A66jbNqQFsoXTsVHDnslhhrlMbgEcLrocq2yUjb+/DPNs3fI87L
Opbq5WYqy6moVfbKs1z/YZdCDIs9spO1e36hwouRAY11Qj/KlfMaOT2NsdVqBtPlcC8OHkSlUrpy
lxfoEq4BsWTyWKrIJiJqs1k05ThLMi1NzmSGdYj1I6axrvwS+Fh2uTGMZ+0qy69CZT/51x1Sp/oG
jR3d2+Jo7rRXKw+zcLj//TDIDM0Od0mnFhJNPIwHHowG5La4K+9LtJy4zMipXbl1w7viQQ9cX9ra
BKz+ynQsPwB2HEA8HLKJ2TEVJtag+0PAsaipoPHTDeubVkFR3RRB9E/GogYtAz+je62LGOvd/YIh
YoOunZ+cBe8cBy9XGLRxayoJ1dP4fmVqF2oFQJ/+Hk28+bvRGgSwWn9itNj4oqf2flL+0A0pBxTK
1EeQUILqLQ3e3kyeSdgmf03Begkw8uEBZlOrV02qND5Ti5hMnu2cgPvNlV4iarTpZvyGiPXlN146
Ht6/8GxhS0OkDThCs5YQNZ5cFBAQ1/SSDSKSVY6U0MrXXB6OmJfzQdxzs4NeL1MjySsPP5d2I3RZ
W+0e2DSwALKLF1U+V5m/vfyCC/wgLCVE2vvvIWeHeGM6sdOmDg5JEoxz5RvmgiFQ3A7Lk0beWPLB
LNVjPLJNurWke+1tZ2sXob7WLlMJRGQf7mvJ2POuxHzQci2t2heQJlDNWnndhZzDgiej45OqEZHN
T980i/00Dwxm2ML4HVxJ3u+FLL1DzCKKR5DoHMztYG5RUSGJBcK+Cbyz0xV35mpwuPgwljAFYPbx
9ZitLtsWBhOVMPsbdzjqMLC4B1aHWTqPOIgobwBdFPz8j7sWpeMsCdu6OHeZgZC+oOMEKL//izm5
Mr9iA85jApEzY3glyhzObIP6SpCP4VAU51qy0XNqDgI4E/iPef4yRKj/Bjh2Zi9TXWz5G1EnwJyP
4mtmtluiNx2IbJw0K23OpSjOxqwT7J2JiQpIt48TMLbJYE5qXpz9BDqYHtBUUDbETzRzTaBGZn8K
jWCr6eM2IRoR7FJI4TScVuZG/Tw33AgmRBx6rUirzB6jjXzAj01ZCDBFL+HuJSGKFaMp27p2e5vq
3R6wnZ9HuxB/yWmtSfCW1Mw+jU1/DytVrBkQJ5vdixN3olR4an4uB/vrWMVPPudKpzlcgOZeo2iY
5t/r4JuRS7YLqhmxF84BIZJXSNoh5Wht8lc0u/fWKJAojishHmqA4QFTIFMQ0UtuueAFFR6I7qEZ
HiIsox3H39rIPRvxa6Be50JMRrP2yHNtLJS4NM87mHzumH91ea4XdhYWDqK8Du9EQyni4xeXZK/W
uIbzMzBkr3omRWBnZehnXB7mrSk6n1Porug1ihyPzOvjOIlndr6n5fm5JT8ou186Nka6px06TrVg
2uehfjBR4UiK77WEkY5xUJR8Q9Nx63vIxJA76AjrCEmR4T6hp+ih7QHfoX0sHcqQ/MgeguPKIy+E
hEiUI6GHOQgyXc7nO7wr8jrJz0SGu6Htgdl1KsLMSLP2/m3pF9s0jvcSxeQUv9Reek4RaYFpTF6D
IrKyCzAHxZg+9vRdhL8bux3cprdRAP5CLXkoNesKfPLKPfymHPZ5ov9+6tneafpezTuNp6Yof5uU
KgYQL3EE9b84tKWz1SEiNPFt3N1Sa3aTDreoTj0JT0G/vgkoK+ENLCgkAm4cU6xrfOng+8q2JloK
sofLU7xw3sKzo7YALxtfmzkL1RrScdCtKhd1StSpkLgY252QclXXABwLN+iHkWbxgtxnJXyIMhe3
WaS+UipH1gKecTI8J/AihpWDVEzyp48girwCIU6pd3aRVH4amfgpstrl08j0UpLTD0Aex/YEeu/y
JC4lvTZbiptaQa7amt/Ujj2YtTRk+Vnv1E2HK7a9m9CjHqkxdGqwV6FkyMm4t6ObmNdmryRWt+mU
5wGPcAASQkY7jftdZKIrGEbox66BB5ayHmziKOOjsEYhad40cIbGnsKBNalJ6Z1HZ0RCAimNpxvR
mRIuLmKfjBZK63Rj5PzZ6VMAvLvKwZiZbV5rj5NzkuxrG9L85clb+lDvn2wW1Ol2PWSGFjF3lP3V
a3W4585HqHy0TurPy0MtnbTvh5qtCU1WaEq1cX4WCHbONuteUJK618ujLG0p9tMbHMpGxXq20FUj
GWQ8kPNz4DwCI+I8N6mzQ03Q13z5lqqfjMAnpRSMrsL8SAeHaxZpbwO7qM8DbAR9OtU2EUpXu2gr
mPVfJBv4ahOtiKZaRjTxD15VIB9VhT0GcurjlWLKtdKFOhMKnZv2N1aShKFoZ622OZagN4i5/T3S
rOZdy2pRmJ5E0yt4QKWmKhT4SHgS3E5PcqVcjygv22GBVSdwXfLk//41qeJxP4M2wRV3tm6Gruqc
rAaYyEFSxk9DK3xIhCM0Uq7/ZCS2KKwLGLFzCLSeBwrhrwyeQAFGV7gGPlgwwP3H1RBraZWSWvzv
SPOoA8iq1PU5IyH0CYGPVjCZOGWr1UX6ptw4P4kdAg/yfqHpPh8plfSgti0+XdZo29r+6tjoR9yq
+CQo5c9gIifuUL2LfkshFGjYUY3qdvqtIm1je7hKvMwNRn2j1TdpCw/gdwH1gF2LuYNv0mVQzr0J
DabN3YYUkByFCEWm2xuuhCKLW+39W8wWYFX12MuPbDUklClgmsWLiIcnsCU9agU+tvNtc52h4Dpi
dTg2ZOCrBYUl4hO5Eeq1ogmFXMWs2eFocVgXGrBfIx/2URvsjLHcOpHmUgI8tE1zdlppE1K2j9N2
r9rZdkLg5MlybvUy3MVNDd4v2mexshkra1tbO2OYdrH/VQYEnxkVzM17SVICN5boEMI5T0OEUNNH
xL63I1KwvF8zxld0W1y6XhTTD7HefqGjCBuDKum0HZ2dbIxYP8X7oN83qo6obr2tdeVLVLTnmA+e
pqqwtUlBO+ZZubNayVWe9YZeY2C7WnczmQdl+t2UEjX52lUGe6dgJeLX/XEkICqa7/RcNk0wuapd
Hxz/uSfGk2suryC/g9En4qkYsjJ+xG5vtH+VFZEpSHDkARNc3QrH30vJ/YStgXYwtW2qfg/vMIws
SPQIjbYtgARUF/u02MSht0+YyDyuUba8AQcK6znm//Fq72rKlV1l31kZq05c3V0jHWKue4z5fNJz
4YlEZlHLqOcCkCgQY59a56pC21E3FTzW42Mst/sCvzvEr23/efQdF7ysjrkq050g1214SMDeUxpw
8ZLzTLJSbdyVavedCOGqdLSdZcZrnTQR/s+2KQaHKL865PfI7M8OuRIl8zKswRhBDNmlofOSh4GL
xCeT+5cSW8Bmdk3kXwkR2hiyw2rKuRAfoj4hC1ILyFiu6Y93SdFkpuOMQKlscQacGvyR4RCTeXPW
xgMrcVUMcyG7YERuTVHAIumebSetTeJcMeisFfaRj5Q46dbU7wf7HhFgJXUdeCY5d0mYIosennCk
g3FW7mzKxJcPfXVx6t89yCxiMIPEHKQATIIRkOGUFc4mKXaheHc24ZUj0+X9E3eyaHmHSXOVDc2J
BRm290Vc7ZIkpuiD72DzXAXevh3+GMVLHHS3l59x4bqgqUQGhlMTd+Acfh0VkRJ4HYA68gREKlBq
gtOtyjeq8Q+gpB9Gmn0VVS10uv1ge5XghUxJl5/74TEaR7dSVKBOz+uxhTi65yv//bvNpl+WbNkL
J1ZeaqWbIVf3qa241ThuOtEnAh3lmZJwyWFTd4iQXJ7YhfAXtAtC5ygzqNTW5uGvUhhZafHtCaFE
HG6p9VHom2VCslEyrbvLwy0lAlTXVEuI8OjkfLOX1ccoHFULYMooX9NOjiCt9tlD1VCRl00hf43S
yBeOb0vdafJRa/a2D8PS8vdVI3NTR3TJ5P+DlMHi+uL4E5IviDzOEY6GXVRS1gA2gmW57YIbL9zI
U3DTaB6WvtNW7Q+J4xy8CQdjyHYcCRqyB8RFulTvdd4hlLSV2HZB4RhSD7USoYyDBdCnSpza5LIE
U+6MQpcoeAHWjwzljFC4iK87qOJl42xlpgPKay7bwpWsNFGhje21R1lcJNhtCGUa+IjWLPhoDL/J
7BHER0jnJC5etcbZQ1YR6wVPlrZoXCqE4k9lg6C889g4OiWQdh8OWB9kJyE/kHZPKytJXAifts27
hxKn2rsGixI2JoExDXyjUHdsVhqEIMTC9MEH72RNQpm2KCT8rht6EZxcG6ExQLaVs+wuP8pS/u2w
bChVggWnQzB7FDuBKD6oU3ounOtEN10nBCIYHYc8At93D0Q1QDXY5jrjo8EmcMUzCW8vzwsP0rgN
qRF6bt+AsfC0XeO8Xn68pdjRETbtQnSF5vx8JRVx2qMTLOd05v/Y1iaK6Xk31LbBH4Q0hybjZHSx
5ibIfQ35gfLEut6M2Nbzj2Xjxo1DNExWosiPH6tB3cxvxiYXKBJ6x1u/MInBCmyyYSd6r+D6nFzb
2RaC1BFa/362JcKR14gbS+v476dw5u1OfURe0THqnEBVYFnC+tF7u9/JO0yCq8vT/nkwC7sgehWc
r9xab92kd+szlfrAztom/bdjUM4m4NoCuSq2g7e6HTRxMX2c4o/jzRZhUutJq/Y1+6FytrEZbQY5
Owb0bT1S8nRINkqWY/2WbvzkyRzuG4mSByXpsvxe6doWvciNKeEFR5XP6mWu/3hrReBUo7t+yvZt
gdQsfPfUbKkP/gK46eZpcBjCmLooh0GJgJtCd6qZvjQYm3JGdIGxacLhhnD3VOgdaYrkRqFzqqub
yB6+lrGyz4Poxe7RkdZZ/am/7YTGl567tcy+aVU3V44wrLfkBarz4B9CkJ9a8bsRvkO9upuKZCMr
vSs1gyu03K6hJG8SLXrQIUS0gcX7o1tlda7Bvuf61MaETYhfFJFdii0ipTAfy3DwzNvGwscJeGQD
SQVK7o4jDDNZZGTYvq+hr26LxHCDBLx7LGr5bBUr40kPfv3VC3746k6QwpFx8TUOIIotpQpPGdud
+lqVae4Dl4Ct38U7FRNEqxzcpkz2ttfsQl1z60F/EETNEh32RthX2VsfhYxRs1xVkrdJ+CRC3tTK
Nzj47HQcITKSmAFxdljWaINfXrSf70GxiEwkH6AKgoOY7dMgisJuwOnqXGhPcnhNAMREcL8EZL+X
R/ocb38YaY6l9/jgPozo9OxE9SYKd/30zR/u+3Y3+Cmr8QSE/78fUND3sOaxbIC3s8BukiLHqGRe
zVCebAnJdf0p7wvXcXphVYhGtRWtWPB8vqHgvL0bcRbrdDAmLC8vmMyWLFKLttQ9WYiiqH751RZ6
/R9HmkVxdVOb/0Pad+04rmTLfhEBepGvmUkrb0vSC6EyohG9J7/+BGvOxVSr67aAe2fPbGC6q5tk
mmVjRUjlWMDWxB5JwRJQ4p42+oxJkgVDOlmcmXdP1FcM8d+u49noKKDpQMKEqVmE5n/adR4g0xi2
BbgmfjsjGc440BfGVIBQu5EoTcGSViaF9niT+XhdJSIBEMsWZns0EptiWwcqArwr5KOsvgnNR19A
BuNLlEA+BBvkz0QzKIGoVJwByHq0IAHYyitpgVI60nhlAHN/TVr94vGBPRvlfVYAuIKGShPmhvRQ
jBA6NcBiWQ1WA6BYT7iNr2TQ5d/OMS7LlJpAxgWZ658rMOt7ZUz7JFn0SUsaOWV1E638WYt6f3MJ
SouXm3NUh+CB0RiojMDvI1mVN1BOPcnqA5IL4w6RSoSyAegWMd1cYLoZqgEjCI8k5PfxQWrvk6R3
zWfQjdJZ4PFEBEcuFhC+JOUVOtUF0qoig55v/MnehKKFDAr1rh5pw/YxLpXqoqUBUQAykZSMABZI
fDA4/b8cwv+uxHM1tugfHQRPgmQRfBZ+MuejUxbOJlsKvUQlLgzMLk6qoS+e+vv6o14J8jyQs+tP
sWkl9rxaS1y88DGUUoa3Aql0XfmmBLHVMq7MyvdIlaSMg+Iu+i8VmBtaG2GOF5pBM7CoHgwP98If
8xf25pcAHpcSg6D/582eHDJqxmPTPrAeI8piEGITG0C8dg9Q9aglHgxH+59C4oBWL5dIcLtGDP+k
Fa/i92+K6r9uKUp206tMCc5kqH6EIlWYqHmnK8CcFSc9vQKmQ5Vz560mYOj4FvnzB99TdVabKWwx
EowQpw8SblaeZGxaz7w9hk4F7DsoCBoiiMIcu5oX8Zx7QK7ZKcZ0LYDrQhwgroWw9t87/EvjGOuo
fSenCuTUnntHSguvCyg3MNZdCvxmBHvgL8DN5BQJBoLic4Qandhi4LOMO4XFqkiFvDb47OZJ+5QX
1yKwlBKOfpkvugzjsT6oUaax5ywDqY0eCwlN0vEy5seH95IB7rfTCekAjGtCMXEqqf+58qWmF2XY
akCBISCbuL4m0A5KJtJQGMgiAWLsvfqFZ/0t8Pz5zCdHp3pCNwulGZ4JMmuOgVEkqFZeMwX2XKm9
2J3fAoafD3vycaCZG5JAVeOpfYaQGpceTg49xcnl/Psc/OZNVdgt0BfIwClI02f/OMSh4mWNJ8r4
LGFSrpu0oEH51KLm+u/n/Lp8P57zZNB9blY+hgaXpaxciKFjwx4JOOswZwZi9Jdys9MBeL6aP77q
uTshdVEnwgvG331iHorJZs194AoCZ1/rczR+KBwC1KlfNmB+GaWYYYYYnE6T2C7++7Rz6FfETaMP
wAdygfkApQ5OSYJQE7SjCQ1KzUg4C1Qb0CcE060YlYDZNM5UhfGaew0M0L9X/ddzhPKTLvIzzJQ8
A36i2i+LugM+PkbtEacWJf7igYQeZumFXf6FQRIfrgiYXAMdOhbgaYNTueDSQCphDaG43gfKQhdb
o8RMHu/LAHiELpf1TIwUg28TGqsg/FYhgx4Rb/agqCQgXgHpCk0fwaYtuvkj4aHluAwGbz2L623Q
+JvZbICvbZxU8V5VyX9bJlSDdPQiwTyAkt2fl8Ar0xBLJU3LtAOPI27cLH44WjT3kBwE3rZ4RFM+
DxZDvOYkKaWiK9k+NhIQ2q/jzl8diyaByR6gdqQMzzN6aSvJTaPiTkr5Fq2eIOYpkvZJO0nuHzZq
3kyE4YVFmLoRg1qwyYlMng+xnwcEQJrdgMXA/OsMdQjI2kE+BiOvhlBfIVKK+4YrOMlj6RF5Pa+g
/LaWqCVD1gUkd+irPl2AMguKcZRHnAP1XErFCrTcMmDPEnooqfblS/ouy0tHhdCiFwG4MwSsqE20
06OpgQO4DJAqA2ZGKxRsH/OJwVtR8/nMgxH09AoVnftElIYAgfgastVkZpUBPgRxGz/N8AK7Jnmm
0KHJw3nWw8pmUBjPIeaiaWYXtq4+BlDzfgAWzs923eiDOJQmgoDZs+ugQP18r2O0FD2BFrINUaK7
E6Q42ALHImNQWppU1oNVYbZVDNJ8Mm29FKtTs84BUd0kApQkS15ezfrr1NvJZCcO+CvkcyPQI3FB
AR4flhQpCwPozuMzZExQgEmjnr2habFHwu6KfgzKgwXXulMNR8TQQTQukUhFnEKxmLGgrVENK8HK
GuSqXWNqrkISHHmBmfsVnZCbQridsFKD5zOxjk+NWIJNcdFyO0lmdc6bPacsYtw5FSXpqWhXafxK
F2KwhiEfz90wDK0Gnbb48aUk/EKe1oB3i1wwEFoHh3RMqYQ6Eno5A5Z0lhZ7XjwilRWykxS3hh7r
qNHFDmLCTmrNMsHA3N0uItFupNp+ZP68Ffh1Gvm7Wq/eCrBsxAI0rmM6cM3h37bvl6I4+hqYa4ci
GkYDYAL/vNVSXHliK/I4iUiaQoyy6+BnbVBHEdJ7rQP/OZQkjDT24L7y7G2mZMsJaKaCJbq9S7G2
HmYRQpqK+rL4Ipb47Y5ArQO2ZjKZCGT+fDOBU0tVT+EksIxqjFH/7g7cUPstSvBiEX7z7z8f9XQd
Z+hC8VkzXcfi9J8enDyAdJBMh7yKEqYhCYIzzsdrL2EoHrihQnWqGG2SVzndr+n0xG8HLigJM2Df
Ki0/Q42u0NJysgwAXABoXY3jmRMx7ALIPtjLwkG2xMoDKd2r3tPLBz/FOF7WFV6r4SCAhfd/heVg
PMGyiFFkVChGjNqM4fuLhZ8ypOcQ5OfXPvnD8tHXaTJ9bSCcJtUplGUhWzgt+1BoBJE+0FDgISQl
iAb+/x79HP1UwBbKQotHP3jH91aJeJ0Ma9UtUz13EHKNXugMeUFf0kj/avynfi/qs5gBRFH8z4Md
y8PYzCIcbL/8UrzwPHbKm4iPFPvMmSTFoZ7kcN1pHCEtnp6m4m0fVUSCR4XFq7L72GZsypbqb1+3
zAG3yMo7IsfNhPOtgbXkwOSX7Lg4d2rMpk5aXSEODDqnUH58gLWHSRCfQCChBuWCCxUQzz+cLkNh
UHy4fYTuCuAPefTYUgVWWedXifTV49wj2R/jhzk1/oN0/Ui+JqFAf/TsF1vzW2D6c4GeSkpCWKpC
JjffdwCgdB4AiMT32IynXbMEzYZepsTnH2zqqrwW0f7VGPzYnun3f9zANlG6tvW7b7sDnOYU3eA+
DB6ihPQ2oc5RAvKhLYj6lgfSCnTiJhc34wQMARfHfy/Fbzncz5WYbOSPdxGlYvAejx6DjcLEsQcT
OOUe6D9DKWyqzTavZkV/NboCeIXAdTIFVk9Gt+IDjuP9Ol5A0bROluLsBL+qg0C5b150rjD19Ovl
/++znu6BqsXd6M0Qd6f+rUOcJvDG1yREnIBjlnXwetMcQBvsWu04JhWUEDhD1z7xk12ZkKpYFOWx
zkfGY0gtRCARe9BjfFicCL346aSKNC0EgmjbghqhjezwId77UaETYBs4S1R8gbkEny5JUPnoAhE0
RluJg+gwgA8T04igQKf9Pg1qFXVEChLJR+x8mw1E6wqrhPUXMjSKBwINKXHEsagSa7osIriDZuDA
B+RV1W4NqvbyUsMjpowx+sq72gREOyiEqaA+aEjvQLui5LbYn8bOmSLTGMFPDa2RTttOXZK6lt5h
gCd0KvoGgpTgfbZIqLPsbYqyEYMAJyeFX1Pw+BCg7A3dKAy3QmQSQkooPUJyaYp1pGEr6ItpwDNF
Jg7I0OhfS/5zkt5RQh/c0KKtAdyDoAl/Mq8SB6/nZwrithBsvyD+1Fmqvyrcqd8skT88gAIqKbTi
oT0BEj1UrL9Fy3+c8BogTsXLy/7Y0cCRtyXT93F4RO99qS0FTCWoLDyli8ENHABJSURPHZ0VLLvX
zNx97TIrJIhiyTkj1/eQHK6gWDE0C6SktGQtSwgmGZh21azKAFZq+r8naoBLxVCJkZOLf2g+ejrS
CwaNjMtqoZILde29m5OGrVYB2W5PErHtiGxP84FivEw2VW+jxCgF2aCHl7I1EHtCSISM8MGSOzcn
mYKjObZliJY/7FZks9jkZrZ4FwEZedjQUceE42amOdUNFdZ8NLtmoXGGZ0HwgaQbcMhU8gWR48MH
CoEJupOsGtVUhnlQHThuKYGMGvkNJKk2zQmttZ7xhn5GvI2ndsbIHogrH458Tzcixfy/NYoM7yCV
LJKpZuEVIRC76x8L9R4dkA2ljmS+V/SdI6UzI2ye0odpb+e4P0THgRfY0DP9HIXsgQqvxuTUKCGt
4EQb/DFMixI0lhweFQLS9Kxb9WxkgkxrQDenTcnNka0DetWJaoFBiEoLmRZ444KEtncCcu8xb9fN
9bBL6Gbz9tYwyU3JBYpkIgGPHaAQzaJjKamYSkB2Y1QH/zO81Kgbgl7UVium4IJ8ZiHjDyLDSC4t
v8B3JWFajJTEMBa7DVTlIISsnfyZ2VnQXXM5asXE2u1C/PLDCKh2yz9l2qM4/VZRxcQN30TQrNjy
xuhAhhf3bWYKCwXf0Rn4QEN0l+by8GXJpKcyTkiBvyYk8rr5GFFTR8MPbgpGyQbAzajY22C+AcQ2
B8i/S9eYZTBqYzAbBnjCUiVlxzqJpgQnbjWwC2wMA+gLR1GW0ZEHoSrmNTMwRxBQukGME2NPgC1i
OCK1upAUjkT9z5nbG7p1q1coMjuCUVPIhtmiXV7bI5h7W8n0InPwHA90h7URr8AGgXhhAtcQkPpo
RHHrE1zWGc1OgWaK8eBXmBl5DPMqX/MMc5rhJ2oJ2SbAxMyhhIrjhO+0ewPcxLgfo9EXtFQJj8Ok
W3kPh0SD4YjXCKlgaATvIgLQYzWbzl9BUT4DLTDtV5lqqOgSGcf93t5+JriR6Nzgn4SwVUpcw5hW
5G232X0Ry6BHTMtvHmhvCDZACmg6FmZhltS9fz5wNbe4kqft52dEG4rOPpGthoKcygH4wcQVBZkC
Uhd5K3w0uB8tY6qFIarW7Cj4oGEIGiNyEhKuzp1bs948ZTjzLX5IIZpVM9lizD5Se28T/OfgEJIS
ozNVbHvHcnLEIYe8N35FsgAZdPDBWMVp/zrTW08fkcPMaORSGv1A1I/enXZXI6uIXCzLWWdk7ew+
gBA1SwM07nAYtGKlgfI8/rEM66slH5ueXhaGiz+xOq5yspjuwkUjb7gl2AMqEp4E5P75osyDGZE/
3fJfFvkp+tLBsxeDFK8/AgdIONIZGRHM1CPXfHHWSXoYUEI5QeMApx+ca1aw6Zlvxwd/h9/ocdhO
sIYwc2j4t4Sn4a46VafiFsg0d5IZ6KOg6UYSwGwLKO/hyqFrOHBGdatGWt2UkkEmEL950jWnqdAm
QVa9kmcsOgx36VzcOM2pWxK0NN6kh3oh3x87z9VcH3wdh060CtQtwJulnWVun9SmmLheT2MQZeNe
kXGemug+zH3y9aAz2lJuCcpi85KT1WoF+upFcCoaqu0FXJEbkDI3eV8a6Gt2ez82o+Te4V4bi5ux
6MkH7iTLxC/FAocCrxNhYnkeTFwMHOMa559iazryyVZvMXnLiWwaeMyF84w4tbR1gH3nDK0yeHOk
xSK/rTT4pBYuKSe8qX2EtQFx7j5h3geg9lULkzYa3jnSKWjWz91CoJdm0Sw8chOMZFM5mLdhwDN/
cm5/w7XFstqj0Ti3nES7xtFdwIYfGy8j8a7Hu3kolyDFx1+ZrqY/OSyinUBlM93h15NNvHt8BjbP
Vrjrh/aW7mQTcRjClRDWYJU5FwN3kSoUgliUs9pTtygOq9yFS4VTvSm0xSHfo5NIDcPZBQzXx+Cs
gQl4kkuZrRmZjeJnMm+o/6aNhDN9D9hiktldDrNHGkRfm2IOuQf24Il0UTbSRls188r2DB0984Vm
vGrkfbdx/g5CdMyToCSNEv9TaTNrmrj1uLE/CiJIltdwqD2rMmOCU5GuxGEfVPPBQUsDfkwTbPH0
HyxcsoigyEbWhCiGfq0yBBSbaFU5ONGOSFAOm/cPVu3rbemKYIbDIMxSH43kUwZxUWXnq1W7qylE
91TqCsvbkJixag7OceuzmM7YvzOJb5qmv74RpGYTj6sG7t2nyF4Ls6rOQKCE2Ar4dlIZSxje7Gu6
3r59FQ7vtaPDEg90RgLotzLA7a5XyD1fcM9d+FLX2skOmD9AzVAT3tnEZDHeU6KdMbW3Ww0t5dkN
cHmcEhrNj9Can1PXiHaUugMJzX1DXtTSpe/W4b++6Cl/GGSU7nJ56I+NW7Kz8CHJBiy5jHDEOCP6
GUH8ckB3H/OtiX94R6fTQ8rYIazhQxopi/pTAC0Y8mI5WSkyjXCWWypLboFNhx1aHkKyA0kKJudc
xSIHqDpQiK1o2ZwXIRVo1aNZzeYQfGn5FSwPDyZPqxuNTtqOIoE8FRmMNcaY51i+bfGlI6RapW+j
aA+XEYKXmEADswrBfTseUjMEUAemNqoOBakXPJUQz57b0p7BxCIEI+ZasRFlvnEgkWGcUb51ERF2
fs02dUnqYfIN2ocCR6MTmVuKpnd2EavRPW/f4y80LlEIJfJ8PziNw3PrGraEzBRzxd0vl4fIMEds
duuV8TioxNunkMUlF4He0JUhd5uxzDirFrLfjMyZRBhu6Hwv2nuVY8JR1MiD7X3m7XwGp8yvTuel
/rFsVmZGvG0jIBJfq3QdugeBrZfgixXZeO4zOBWgUuzRIybC4PP5tA/wht78NiB9Gs0amzbMxZbU
8gWcYvjFbMQcPCYCyHiDEM2tgcN9HBY1ornxLTB7splRuMs3jaBjhcXI728XWE2BEpks3NjY82Sf
sJV7KRYLOFQaX/slNfqSLFYFJG8gPEXh0O9QjmfdonNklBdoLtiYObdLC0hFk3M8qq0+M4OdvGuG
A1acBNOzMo1dcVRGBDAIE03Aykh3GwxOoqO5VNbnue32FqwwDDxsor/ezmA2TdA5kiPGUQCmCFkM
IU5Hew8UchwRZOp2TXtvUdNBOSmzOcIwyV1w1aJh8BZQMLgsWuj0DHREsCyhIUQQ90mGbd+3Dfn8
t8X41ib+1/16CgSqrPD8tmmn+3VepofryCoCcLICoSMqMGGRVmzpo9gE7hZcDVTKDMEscYL7vUCU
eU8i8wsDlZuNZ2qQWF9zVwyogXrbMm7Y2uPjfBTtgCQYukGd/X0PFMIRpKXkOLtFZCD3YJutIS1C
E+baW4Rz9itOa6BQf4t0fpjEp0rPAFRiz/H4QDRUYPZmyE7yQ/yZ7DRXMqNNsmoRw54RsUjmYCgm
d/YsjAC40hp9CrujJri0rlNugUSDWAj3rRn9SijmjEz52DvtYVzg2uAOlx/lIiPRJZvipYxovCOY
shvARhT5hm8kXIdzNxjnGLma9l4eBiPwV5qb5mukcp8FeQfH3Tq4vL+3HmCAtF2Hc97gyHCDVKZi
IqezKyjRGcgFYXSGhM1I6aOLa5YhaTA9ks1bJpbkfA0+YQuvyw4/USxRpRhNBYnECrT1UARhoE5B
OKxN2WR3B6IiMRLMH5nDXQFZvwijWBD51CAIJ7r5HhKHMxLLCclSc3mN6uSqm9W2IlcVh2U+58xP
+85jf92MHeORYE/5yqp3Y4ioQZvTe/m1d4+qeQMNKUC3G4TPwEBqVFFwRsr6PdgNuoXKG8/KdidR
mXMF2sEgaAxt6SAzSoTWCdLDYJWfVgLSBJiFwEkN1xvmEOchR4zzQ76cDnsJ1PxMom52CebBPKtt
zXRRzSCfWyBMPu++acP4iAxnjolIFwlYuRDF1bvbRKaK50iIY2bGxkENFWPqZPZ2qAViPtzDbqdT
+APwvNPatna+MRITp9/ksRggmDzVbPKzXmzNRWspuzpO0fvMXEP6nPnE4h1Euab4ARJdVJsIujz0
zbgguRPNVYisNjFvLp8S+54efbaVV145BUl+akdUP0CMd4teFxBZWGqNzpdnyON53FvT7DBKXTl1
P88fEJZbYi5ueBu8FbrKmpsHlkgHfg2fiKJCFy67m0hLYSPfFR/HsnZg2dgZ9R9jLly2DzKfLwsQ
FTEc3U3uSA3KypbkrflmNxnwDlKCniX5+Ds9FeWX3nnP8XFxiogIY1yKk/KMh+BgsBeGe9M7iRF/
9IvRSS8iJMtakl/gbnEeMXgS2sNtuGkYZjuXFSb3UNPDdUvsciOCKxeuI0Rryu5S2BygqUDOlG5S
1CCKlWL2DoI0cDeJVHOjS+2BzqoAjsAA6uSeH1CcABvQoj0sr1Ock+NmaS48kRNufcPRKUdjnnyB
boqiBoN/ewzDT94BRUTKX5QVcGrDxTNlB0BenIHcnqEDRvP5V5FS2Qk5oi1mlCwMiXZwopfeGBFd
82aEbG1AktjH2MxqoZ0lbUoNEd2DrUG3kgNoD0h2qAG7O8FjOQBkrcINwij8uHoWzewA/3PgTfw1
sR3YmcNZUCcUWfjZImMHMqIlnDUacCk3zgIJ6cYjvSHQ2R0RPmd5JJjzDNpHdgQHVjgdS5wLWOLJ
LcWL4kcAKd5VTuUkG8UVTsDqGQpSdgUyjWzmyqZkBLb/6Z29c3/irOmbkk1zyA64HO1tYAYnbpPa
mHkebcsPH5UHdFcfDT6hRo6Y3yCrnlC3pm5K56w0EyTk+VSKk8WDEB0fK0VzslsG7quVqM5T3cpG
bAzGV5GRTwW+7WeAQHmV7vDKcj8HZ/L84YEvucFqigRVIAXTcLjOvD+/oZzAuv0DiFPaW3xNRwBW
TH3CMZOMPS7IWNDZ2EhG51lK/cG5ocTQVhWglOaf4x5qwqgHJvuqtRCc36K5SESCD0T0RKbtRHLP
ekM2gQdFjI7/IUqSYA9kMyeJQ9Idv0AOhWyroDm2ApvhUwE/paHQEWPreFZ9+hfVLDY1RU2Kjsf7
C//8q/tSp7liAbiVvwaHgGzvfT9Dop4ZEDmxzufcWQb0UNADylbL6/kcngbKBHNpxqbpkM1O3DiO
QNYI/HPmXc88XUtmfrieZZfb46pjch43dyT9G/zZDEcWsACNVJUNXHy8Q90Ned8JI/YG3Q8ERmn+
+coli1PI/lfI8eOTnkL6WOy5UfCa/nial4vlMjHee3unGzMqs4JNFwhh4r4jUAonDQmsfy/oy6c/
BTxFHRdyPD19Hkj0fIU0a0HWjWXi9i8WMxR6SDrillI3IDb797N/j0V+fPlTLMKPvgjOjKo/ApZv
oH5t1AvVbU6z88jaRbCBURsQXulEc9tFfog+MRS7kkKSrMAt6/p26WS7ZCeZcMaGl8B+Ci15XwI+
CespMPEkGqZFWrcxCwZfK68R07jBLnNElC0W/CKpYDFwvil8aY9DLhg3CElUOOyVg6JAeEEDEtvP
uY9LuuPcdleY4gIZ+r8XQZ4W+O/tx1EG7xKUBr9//0czQPWqbGzFYtp+yJcZALnQaAPjUKCM5O9Q
ZoEDfsAA6wZHfRLve7L7QikGEQNxA+M42TiU2S4802CxaY0ijGh3xH5RIntu4H5XyCBty4O0CLgJ
TIXiM368ZlXXXjLoeE1kcfgHycwHN4WJ8C3YIQC4jAKxVMvALESKlWdxuJmmuUNZCRlKfuMQVLgN
e1sh2l0ZhrUwbgMKuBLk65wpRL5c6BHV0X+v7Te07HltoYqEbiI4bpH+P10tVa2UpMy1EcEuXhkF
UXgCWhGU6AP67ux2HzX5eEM1yhFc8AlTd7phEc2Mf7/GN7PYv17j6Y5hi8uyifXxWLKGDrQysM0r
fS7f0g2APcYMUXaEwp6EqntGAoTM9eHdQdRshW7EimNoIM+wZnOMtSOKCo0vjcVzNOp2jek7DQLC
lGQoh/Ew4yVcMVDo1+iUOAv1AzVwIlgG/Eq3FlE60+E6RVaYtZUgnHei5dbej0ue3O+YRZ9Xbw1R
jRnzWUrtkHkUZSlpk9nKiyP/a5L1c1ue7n1egS4ljrEtp2lXanz0sne8O5oz5mzK+ckhg0n23UNm
PZYeC8zRxjdP1cuGtRRDu3PL8q1FTAzU88Sp8Max3EKd0ZoiuOW8QbUMM4lse1Q/4hXWhaTu0daZ
BGNq6WyYx/TFSftGTjxvMWjlpuFyiOJA6f3P6yGpgzyr5HQ8olUaFiismHqDUXoSzOwWVeELV1Fk
MVxoermZfWkd9WcUYMJV1ZGHpXt0tCOeRRqmq0hPxENugB/MUTJrBFHoqBIgJaKrXFnlNSA6619M
CT8PVH5fbh20UGBJBd73r9k5OdDLTAKB/bE3tZvv05ZU5sZarCjtppKuW1spbU117r2Y2AH33i/W
7+eTn6qQmIHUAkUJcBQqoyE4DwNdLjt6RWaVozsV2gVB0fSkkwqHf7TR4YIpVJ2MriO2vq5HYpE3
y0TRCYmIT9aFRTZfB4Tk73DpxEEJ2IhN/HSIRCVmGwM9jOPbHtUhotlon9E90qKQben2/jmgqjO1
hcC9iopzTW4SPbaW6+KHarow4P7mJ3uf0xBNkm0FE/tK/lecjv1fZwgjAwJgWZAcep4bBWuppsQg
MkVbuDFalMAKgsDGJyZxrI8Qpx91+9XKfZjYkqkB9G8r9YTDns7A1JXGTC0AcVDNfjrBvSgGYlgo
wxH8noZSk0RG6RucZN0rpIv2BID660nT7/9wJXIzCGPf4EmTVV4ilxbMye91RrAZ2fV92svDziHA
b5JHQXEm5oC50h41QgXMGfQ9gavhjbUJA3HAT2MUx1xH6/c1PM/SPDioSOyw+RHOw84a8u8u40L9
5IzHUs7JR3K28LuWIxOC5qi18R3eeVBn9+44aHDAeg7mCrEtXVhfzhvJT7WhrhdIbsyUwHa6l54a
U2RMcRRs111FyNSNkRqIyxFIr27oZJo4M1P5LD5WNfkcLOibWBwLtvgVq7Fn6IzsFEejKBx6xuf8
rJD5acbmd5ywhniGgjoL6FXJv3dX+SXM+GN7ny6aPgxBABTjgA6XOawqenh/55frxKhgdEfnYbyn
5iFmAu6ZZCPpnK+RkFGUPFHqhGq66wLbarXW/ohyQ2G6KFBlbI//ArSGwhUIGV/4COGbse3pNkjo
TeAsKsBK/MV+UwcxIv0mH47npXPQLu08XCZHzmjf0ZglQn0odny+CeuFF75V/HYpUxPEoRl6zJq0
SpUlVH/6bcCTXV8DO0S0wybwDEjv4EDw4bxLdh+lT7yFD3IiKwqIGV3Mneq0oi1Lu9BbRoORDPjr
bGlGk2F1QceYb6laWvc4o9zMeEi2B34OTOJrAUtnYC2Y0Btb0dVFwtRrnVKWH7d9ON/6e3QJQNxB
FjQ2tp/SpXnb+u8NT+wWYW+xz1Q3snKVphR0bUEGeCURU9tbzZzgKzr66xeeSvjtIPxcV/nP26dm
sV72Qzoc4XZx/cx2cwi/0ImTF+itGuoLC/9NfP/XNgq6pIHzX8Ig6NPj0iIT1bLPhiO/Rc2PiksM
XsHIj6xn7wfHYzpgBaFTgmeF4J7dsAyegbruv0+/8Jtxm5gBYVZBdQMP9+dHy5X4qCCmNxw5+8yt
ceBj8/H1Fb1tNiiWa28p1SP24gQ/zz18m7mfz3y6cXnnt7UQ4ABLSFSl9RJFq9MSIbFnWk4/56jK
WtczPy4UcjsMFuJFxP49oPO08kiTJ0kfCITyyjMHQIRBPYgXAlQRLE7nli3NgjpIJZY77QDBjl1P
Do+tk1j1XNxYk2kbsP37Ym3bvjlHjzLLjde57vTN//d3Alv3n/sQyF3BtxHeaVy3SK7pci0x01FG
ktueuTEWqLUc2X3GTv/ef+UJUzjtxY+1UPmn/S9mih5jrg1T6YTfJvfzjPB3kXIEVm/K/gPE1cXy
UO4Pu4/FYiUZ7j5D0o1+plGeLlbotDS1PxL6JXfEEh2rgTPwN7q1oHTCDt3HtYwi8qu3xvl8sVxP
R0iOAyhOyUl3rKG+RrxrYyynYuo4Rw+NahH8m4fgJpsZLdFYT6ZyLKBNkomiJgQRv/+FBidKQFDS
Iu8BzXbrKTB6ABsA6vuiINnx0JMv+aJuevJQ6e4rfm/Jwayuh8h0dqFlqYsPbWqxvRkWzitpbcAI
sFO1kZ7ChfPlqzSjj+XDAr8l5T9QtNjlbxb3hdAc3fJjBMTMVA13KxTFUU+oyUaFPAzdSEuAClyb
u8C9aCZdZA1CrByYnu4AL3oxPmrX+srfgPtDZRLFZiBBkeTqlosuLW2Xck0eU0lksxV9NODSjsCr
lhFpOwJ2blaez1rL5lCiQTFIWQPHZt/rJaI2F+pcJ24uOQ0p3mffLRcQNuzvDcI54aI4DewTSA/W
LUQC0BI4I/IEGJDdo2tnI2coZgSpQwECOqauXl+OX+I/iM6LIOPCVAIogp6A4ZWXFqGu4ZCKywkj
xNNlbh5Aj0NCq9toSKQXgD3ZdoqgnEmf82r+ChPwrDT/n2uiKjpuC4YQQDT55/UsOElX2yb6H87O
rEdxLNjWvwgJjG3sV8/zwAwvKMkkMZPNbPCvP9/OI91TRacK6T50dykrG7bt7dgRK9ZaUY8s8LKY
LqY+2afDtXGL4Y+UHkwyPIMMOwhuVyMPAsGF+BiwHJGPrpf/fmdfyfn/WcxLlajW8rM+7lnMycYl
zIWsFi88Nd2GzzeRUhI0gP9EpT8uW4COfySknavWbuod39Q1pueIQTEGnQ8ox55DEW25keTQ0hwU
AfnZv6/xtzOCR/5/N1wEgD++GWXZvXsq+GaZoqdHj7UHAYHmcWP4q/7Rm0CyE69SQMmi+19b901c
/D3A/PH9L1vuoC2Ox7PO9z/dsPo+gOA489TZD9aG5vdXG75cG0x0N+nYwXeO90f0bgFvbr32ciBs
2otmu5XZ88wgNWV3aqmi8jfuhv6RgR0d/MT2qM4Uq+O/ufW/5EF/3vqfKuWPW7+B/HLpiofe8hSD
XEhFqWTMnZ1dmSslcaNJbW0A1wheIAfWu0mi75689hLaF63eoXzuuPByGvY+G0s2KWI5n0Vn33jC
DoVjKdBfsoPBcUVGlL+5/t+jzf/betoLN6bAQntbrVnAeEfEE43QjjMvzJSb762OIWyXCOZdEjTx
4OvivXnuP5Kef7xy2ktaWF9Ot/NO4u4fjPYezjL9tgMvQBlJgUCgd5xw9/Bu9OxJBk2WddhJD+oC
/NDJFuJYcoWmWLrem5vCDON/hwLtJQJ2us+qfeyxrimnx/c0jule7nJQOGCJdR/aEH0cMDpzTvA9
liaQhdfK8h/YqfqQYP46y+W8lRJD6BKza3aT3DPNRJ4mAT76VmHcPE4hP3w4YqCqcQlCLYHU2Q+/
BiYsjWTCyQhgagNFniZrC5CCo6nlHYzpJmmbc9BpG/LV/CFZ8wtFqzZT6Qy2DCoJWtD05YeXVePt
LYda2Fqs4rAeTzkoQjAUcY+R0zH8kx43BaYJdYUJlwY8f1T8JjczGEFCTjiuCzt4+tzl0jD234LS
CWgrEvN+jx4E46X6N/6/7ehL97Q43CQMINn7sUOXhSO7D3w0LLfmyveXdIBpsdKa3yRzR7L97bLf
f4SgMYafpvHVipWTNZ2y7WR72G+ZSHkgt9A09VeHrbUzFYBms4spkNkf3gechKuN21ejiTsr+nYw
mgUs65A2tYky0nk6Ln3KnamfTbf9FRkzmCa0bdbcVfv8MEajwktmURRpEW1rmj6YynOwLbJL/DAq
92DSGdUiaDSU+g/YK93v2sLNQhAbwRmBHiHEzp0jA6KYYppAbPpMT8Gw8XrwBSBz0N/udxM+eB30
3dU+/Jzs/OfGgI8EZLSqPcGnN+1JS4XxbLORzY8PsEE7bw09L0nsicgwVYYqwpRuzJt/y1QnoS9u
J1SxFwM22dG8eV/tvtz/8swPmoWedxN74917yRn/5gUQYeOPsHjXH5dKFy9mSBNtGmI/MfuKz1Ga
luTIBUmmnK0KCw4EfN7LOL6wyx/O1OlajdFfr/zKBYVTSiIZTxGlqdLfWjQCoNoJxkhG7hwJytXD
VGIbtjPB7bt0n8YIMgKZzSrfutuYjEyePA02fjcTrIWtefJuZi5wbh4QNzAxB9vguw699znYL3jk
X6fCSyqw15CC6iIsn+gv1rZ4/X8y/kicRNCwc1byJhCLUPevUPiSAzDOU66ud+64Na3t9OikNDPZ
SW5mRG2nTBKT84fss/LefO+7UPdy9nea462jiANQFIepwIGoCd39JOqaP+CWiGvKm6L4x5rvHxer
v5z3yulY3R8tcbGxZIr633CWSpRy8EFSyYaKVxHVmiRDIYH+almZp7hi+qjhf4pXJ2rlNJLEHsgM
tuBzRIdguJENaDmQEyYwfz9GJ2cw2M+fIk0Ot4z+s6WDcXW+4DsaWn6ysQXhtZEMKKuE1nBtVVeC
Wc7UhmBM+fDu6f5YeP/rgsVT+ON9eiC2wslXXDA8U1jkeNG54rR/fB3sjldY/XKyczVL81c9OzIi
uATgh95VFk1fOr8hVB7jGh9HLQv85N87AH3fv7feq5Hi4tauGQZBOc7Is6O5iNtBj6FoRrGmgTKd
lv58fvdPxjzkp0BFc9724Skmzk+1Ecno19GiTvggLIK6GlBjoL6tDZ8KSi+MqQOFkzT66nVE//LR
d9VM9euM2rNnt7+AXVUashSCMgIBInNvFMEM/2gF/1torsFoBWRPd568ZKoPxPEVc9BZjm5n1ZYt
0MlntQUBVz5bHx8kyGCRok0/GHwVcbm1vfz74cJUqTniDIhBBjxIMxnAbKTBBcLKaI6uAcnuOLK+
GLv2brrmD7D1rwf/kl+dW9f7+iDz4DffStr0fOi6iJIEJQeqsZ4+LHpeXF3OuQb1QP26G03bhtBJ
ilNFUZG4CXT8hOEZ4yKZFJrpVr5gdRIV9aORf9OugFhIx+RtFfguNX3V6iqX4/F2OxIDrThWHBXU
KOd0hn67XmVrl7YQQ5qMIlhbt8l3CFypJm/fmjdlgf6ShrWVuqw2ohAd49vD3iNHmJ9ohl/h40O3
M4dbq89hEm18HixCHgB76K6lme9diuM3r4kIhP96ki9H4vV8qYrDkcXcyJ6UKUxEp/85OdsiDaFp
DFz25hvfPoGXU0jWGZxSlTwB3ZtO0ZfAQjRV0yFcXkNCRl/h7NQDNA1GPRjQu83fVcRviqPXWVkL
+Xq9H0TUGjdpKI7/WLYdn6/Omv7EbuW2gP+9nvWuIO6+OZReQcuq9Vx31YovVnCzM2JOYGcpjUjB
h0roO5Ei3hDUQJUPFIJoroFhTIYQvjunfnt7Mb9iJBZDoCU8eF+e+eV2K2+3a+s+mpIsJ6cxej4N
2mgLXkmNU4e5ONhHySiGnc/2E5qWcxq3zds1UmS7ccgOjVQ0olxG1ynGdoxYRkUN13riM2cyUaWN
qSeNvUzreXib3Arr+NFBovkh30xO+zeb6dUxT+AozOpQmWXB3D4F38C/T6AjdhLq6Qz7oLLjcD+E
9LTzUIcSUzn4nRa9trNn/KhKt59Uf7uR+8weqjXBSI22Vml7olexFXT6dQk5vswFEYqU+00epP7y
6NWu2mMKGn7wmPy8vPPrc0u51OcnreDNt2gSLHKEKOP5EL8VAEzaODDqa/hmxgUhYqxgjCSTdIoj
Ip53rKEhQhOshzUEYPDK0nhyl+ECwqlzRmr5oxyjd9NGU98yiBQ0UdfO2mr3jL15vlrvdlBX7JCX
qPHX5bzsIP1c9+TT49GA5tWmFqPO667tAwxZUgDNnc8bn5tNZrOY7eL2liNyEclWxn4RvEIKMYSJ
Cc6cRoMSx9BnhPp/hzVVPPf/LLDHgA5hwa90ey/7omh1lWepdZoRJbjJlr5b2Bz5tCpIgjYl1HOG
lAr1MJK4GjY12/3ozyU42FSZz1WnLUqoHf1DaWeke2tYOP2rsYbMI08fLXt2xW4vjeSnAysU0PAz
mpSCYbhvUblBVqSc/P+i+6jdP67o5ch93Nbt+vbgijhrL3A7zUMCmZcO13LvPJDAoYCzyTlm5NUo
xbZGbzUCmB6840rJv9RQf61D/vuNu3YuOE8/2s1PETEVoQGWeV8oqoAWz12rtTC0U9Qx6tGQvQzg
shzuYqHThVBrngPsodPNzlEgVt4a+Gkf97wwLvSbIeo8w8HbYP/L+YbVOCbxuOJgGd1+2akShkGL
g8xOlWNrDgg2jQvgGF6r6Zy8XJrtJ1S04IDSlGpEgzvessI3m1H5JRP9aw0vJ56+a3fu+L00o1I3
yIysufZxoEDeuxqi9jhOz7ULqFKP4Zob5fI8cVcEgSnqYPoCCaJp+0OVTSG4Q4e2ERLBIBjk+cLc
LC/vXGN+g4thaTD4C2EZnJn2S8F23azrQ0+mmTgGUemaKRmx7y8cqcNikC7bduDBFKUjURv5m2Au
/XIw//XdL0Ub9qXVQjnz3YL/GveMztmaU6M6J9fvE7PR4m5QOfcC4rZYxbu84Let8sel/2D2f1Qz
1Ua6tjTpQPO47Z6+nyZHIxR/Drv+3XPp7lztCUyVyAhu/ugeg3m8uX7mq/03amGsKWPzKXW6TDB5
iVo4Ux6UVtN7jKYWYrOdR7W8JfiYSELm0zFp/LjwBZiJOEO6GAcPTn0CN6RyHWgiMWNjjWmNKvHs
qPNxLjKn7jC80dUJYRAM794m9snKJWAYo7skXpvlRBqie40Qn0JbxGAtW2VKPJnBkjbpZ636D8+V
RY8AFS2wneYkQpzmwmRPVMe0a6QvgpNnzzRn9MPjRXwRFKEo6na0XNdOnhf+GD0D6vDb0gQnUh3P
W5jv3vLfeKbcOMzXGN7V6+HH9xKUuo9SOnQViL5tfBGQP9a2Nb3Ptnzz99EcWCg3Yl604THdOmA5
53B1WFWm0bhIXGdtZwOJ8J7DOH1bhkq/0TS1NhPFZP4Rw0dfnumhuWNKpktQYNFoCsuKGieHs1VG
caGjpoO9EU+FE5i54xdqjT8cePUoBHhkW8sBiaoRbgpK58F00lZ6s9eMaEAcjwHJxhCeDDDBcEMw
rqEByo5UBRG/2VZDMGfCXePAwVHSHWZEthpbymdPRD+qNHH6Lfb29IIQEFUkuqEPnIQ7CBWpbalL
BYK4c1d49HS2pk+yutsbViqiwdWo4c+B+n7Yhq1a3b68+ZnvnWb4bdxtvA1moBlkgwfd/SllZcPu
BvYIRHPjkFsL2nfbm2DrTF14cfBMlw091vPJbU9PRsHg3L0x6sGtLXWaAAee8EJeu2uQtZnCYnV3
JhoXIOSaPRBKHzYXIWksxbnJr7cKMqNDRqgASQtDLlaH5FlTaRVRiAOAjYADDeHIwxfS8r7eAE8Q
hn95hzsY7ohZrwwg+rE5/COKrA+KVJ0fe563lAOx++QOfurET1dtjHEsP42pnCsDMGrVgiiJ+wlT
mQIgKnG/3dUVFvT35w4o29xsjGidQfhaNUYJkcBfufuwM3cFuYGURONTb0So+mMOaAEYQWab9VuJ
++lGRT/LXKcT9j+NSKE3feiaZ3uS2HvvYD0ggZF0oZQVmuQcHGZQxrq/NxkmekKMtC7e5L7yf48/
bGCwRsQfU2kzMuHlSKk6z8ceV5pmtCdNpBlDeyC9RxLHnW40XZhv8y6beB34mWJPyj17oQ222jNR
ULGb0LJ/nBMkZjB4jBqEQLMvHs3qfyeMvy4SIklPDLXg8HtlCKr78qQfducnVen4GfCqaubtaVMP
Ma3nNJYVZ47Swu/vl+756F6czy6Q0onIiSO05HzYApC/j7be4XMEY/cbVtybu/hqj0mlIwyL/2+B
L1jbs/eopVPJAscaHfTyLIjFIBip7x69z1UT9t0N9iPCy2ImS8aIpgbsjX/fpF9i2d9reIll6mNb
lL0zJ6QALiwRtuLYmQ/ZfH6mRpk6mM1mSIV4Ifc0zt+8WrII4n/n9EzUabORsAjFZ7b3EuRPJ/XW
6mjr5ygch7EioIM0XQ43QstuZPJXHy3MxBcH9ezHnyCoU5MCOu8A9Q4GJVYFe9pC/74jv5AKxJpg
lqoY1+tM6Pj74HmWkrKQOq3HSM7pnXiM0YZdi++IZFwMyf5U0x5OCYlxRLhFZD8Z/Yzc7o4SSTiu
ILMGi8TBqjTfVmj/DUMsrAPrpqcz5BFP3r8XVna2Fdjs4gHWIJnf0/mNWmFnQxWG6LCAbLza03YZ
INWjcKjii8VIOQOCfWgeTRDDsMa44uujsKU3lDlNF3XK30+xi1uBzHvW7am4rL9Eg+NtU1b3O1qL
o8U+5kSUS1dSAFTndMrm2Ica56gnqLD4iACOhqTrd2fBgL7GrI7JVGUmJ3YlpURfVXTftMLkZwej
GbSi1hDE01LtZ1BujGmo2l8LIPExRcrVmgIlkhKNL2vOPZTXkWK03S2AxAiDBhIEyDTC1qhZu6JV
DeEapJeMYes48870kHAmdi1YtC3TWTbWJkwhWH0iJmrHS7UTb4ja2SlJ9RBOcxX7wFlllqZD3Xx4
DMh1fE5SwWCqTOc821vkdMtyBg9CyAFI+ndJfHcEBozIHLdUYAtmLyITgt6EgwOzbO0GzgB/3/uc
18n86HOubxEgl/6dTu4t+CIXD8fxAtmv8hnfoyk/i6fIOANleh46vsMRNNyFtK0az+dsJ/ASPOj3
qnzm2qONyYfhSJA60+n0ZIcxAEoXtYSFaAdHK3gbB+MOVhReUDaareiLsxOEQQhVyS/OETlDbYao
THMKXwq7NvCZ4n+1LE/od2nuERL3Nr2wml5YOKDp5Xb83gLbioppMsblCcrpiDqSW5+uSDcO7vCn
A1dDhlbNOXkOKAhYjoysha6J6zjx4aPjLGW273BN05hDHp58nNbJkquBzop+tJiJap4uSxX3Izqf
CV0ncXaSK1c/tlU1raH5ArRC3NpthFW0ZOyHrGLnOfF871+tvb9wKUIWrtxiJRj1CUeheIz9sZF7
CDKq5Q2PrfPI80K2Is7xZmyNabvk3I671Urn9LTZMzb/cJ+X6d4ZQrzq3QRL9LtNOECi2y2MNBbd
9Fz3L+H4TvOZy+VrkP6hDzaGUOH8VJhtkdQKIbL85GQykFC1UIeb108ezGn8cMjyaEyo7lwL4DYt
/T0IjMOlydf+pXTbW/+pmT38fri+0kr7MtLBi5li9GyRTfSNFW2H9c38bFd5Z2/JJwuoiaP4o41m
dStQySdaHKRNcBmt1Y0rSB58b5cXhg4EzokZB7dtm1YxQlVBf3NNR7jjZjs/+uQjjjbMBkMe2Ha+
s2z7bNvNt2pcpqWxSCckOhdkqChkgFhIzvBc+cAbwmBFk9l1XBo9twt60HLbVtGPWpht9Z62PC3x
zcbNY/+BsasJZyLwPM3MRYb38zcdUw/sHdxBNH6oeEuuFDGZ+rnOkMOBOgipQa74eTlC2Kr4ngfY
7nbB3MK7uYtmZfJx7wcDjwcznq6TeHy08m9zhLcXmt/k49oP7D32OMDU3gxrnwsm8tfAfoyZDpLo
mnknR/cXaWMCj0Zyl+D6gYfMRzUUXeH25DvQPJUM9YElx4PS6YFhQQtd/cEY0bv70RVLa65Z/ewR
l7D6M24IVlDef5OnGSUr/vI8Ujdg8rPhBbWQvKMFNgLJEoXY0/M4/2klfao0FC9R8YHaERSWxvt5
zKq78zOHJpIAbRBthtrNmNG2f065IBJsCOh0rZ16alf+WXGEkFnbRevZ9sB3QR7AxMhQke7iazSw
6dqQercDIfa1BqPElqb1VPpszIuQm5w/Ln7hPS0QykDmcnuqwXxQknTJYZ7MekYxMAJweSeN+yWZ
E6AfOSeIq9aWey9AQm+v7iW1dYZsmC/mNEbHXWudS25lP71jdCViEULdJrxP6PlT2XKr7jbO53YZ
Mw7K6QSNe7Yv015eRcekirgSH7XYm8zhv9nMX2vUXprF1XHzqK8Sazz6qrvN1skh0Vw9LZzNqDJh
7JqoZCG+tLwlE9ZIL7MmONobv+1U/gGxdzs85s9JvSxXXf/fK/vBol9PaEWVGNwkk7TDbP87dXhu
m3J9ONMeYBRnN1LCXliP1sk2LuZqX7U3zhGhxzbu+Nhfz5T08q17Ut7zqrgc6E45WPiNex2cs0u+
chsEb6pZOIp9/G6S9eqZKsEmUtPiY3I1w9F2jrDTV1x9fMr0YOu1I9WrvWdQOdWbzPXH5vRf1/SS
p90f9e1UlhvIxlHLa3vc7XFHZJCi5qmS0i+HhwDmcXjIN/nF7YZCjLi1dPPmYPfGrMIMNG431JKT
L09RYmSd+Jw8wx51zAnfp9ubVJcRFCKVfl0wdFkGJDNYANXdS7p/7RWta7W4CIL7pr9LtPkm4TCP
TuNW2omK+Pi5myiZPnxOtsEirSb3aS9aMy7D0PpE4DO1LvZb30X2HCshx+cp6UXsftwuvtbLHZ8B
Yju/jbsCST58LOZ3cgtHcVz41+1xJ5X6j5pBN0adnzADwKeNnAuo2epusE/R3Ge/a9xnPb4eF76T
vcdrUqQrVj3eZ4utsVnxr97k6FxG+7SN5JdC9+E0GdZ9MxZhtz6r/jUr09tK73O4FWnv8+zvxlJ/
65MGVpOS1EuwCQL0o26TnvG9vHzozjkkn/H2CIGni2D7JWOhRjEp55dvLWiSlvmYtgZVckrOg+rj
Mm6mz0CbHyAXTfcbQRfvDtS5Ni+GEoFATxnG6q3Tyt6Nq/A2geIeFNmBLEwG9EAl5Ct+ayitjSo8
+o2nfGKRkOzQqh7i5rOZ0uSQ4150Sq5Rk7X7p0kvusS9sDVQssWoGrf7Gknm8JEy1OFTT+eNo39J
/e6gGB7947AVSbnyqfbMInIsvjBfp3JYjooTNkxnd+tVzjm+eHRx0kNQoiCgJRRvvzZeFdxGctAO
tiM1+T6FSoacRslaJIsQROwqXufNEkDdOhA2jkIv7pU+Dypkymh899fQC/A/c/VItU+0OfoOV8l+
7+FtUwwU7Gd0Z5FrwfNb3JFFn0afp/KeP10dvfae38awOryBMe6C4wAfG/vkdrwrMOXeeY5EjEg3
c6eKdzle/+PaVdk/cZXvB4uW8Vg+E0ebndPHpBK12sU9zJu2ccm3A/6jY8xzW2kt4zjRusZ5oE96
YXeyCZX07DgaDrukZrur0RoUKVKm9Wo9Ku6YsRzZkYOnOdUUcmisfLhTe2fh9Pq7nOuaFlEHYArN
U1QRyzeunHUwaz061+gaaRlOOMkpqGI9qd1nIOWqew81uHGkgN52cA5LtpxV+N3Bcbp+2l1rN2rX
TOHAaazO195mtQ6bz17BbcYIeEdKKLnr4BHsXFLXY9vYXw0JTR25UZ8rWnzdZuW4DgtPyWun7cjT
zac61KwV08bWQGDF1SiWwD7HyT48WZyV/Q0TE/v7vp6rKY2mMrlktynW1E62jmQfSiSmo74WdftP
p4g5x+Vha8xkebKo4rvOSgZ2j7ZtTmgmEhjFBKfZyXayGNTYn5Th2dO+Tp+tEb/cJM349ilhxESi
lzNkbR/AclGw3Rx08soX/KyTBUDs6HnbaQ+4N4h0+728nKAyk4cMH4xr5GYDhjdh8W4S1ofyoM56
F0Md1lmnXywlH+HGKZI9eSbNancx2wS7Udc8OBtTMlokBttRJ1Aj/mu3/S0GSrXL9gFmOS8rOkej
p6kNpVl3beichTTfXCnjIbVnPIvGfZhcZBe2Rqf/yCEq3lrGgpoa4yMO+TXDdQwOTQBGVN6YguYS
3i5fl9kNaHphql2D4dT3hSl/9UbbpMiPq72tIrZw7sE5VLfWJb7NrhMeeDnR+/q85/ZinX1L12q3
qkb8fGupcStBgbdvG/Q3oY+0Qyncz8/9Kt0NFl5JKrszeFbHPnf2xqPlMpgujye8v54z2YMww4QF
fBvK1W2iDc5LaXZZqVGvzwqbhJ0wfWab0Y4OH99bC4++0/QcXMDAqH94VqM647q6CCkyaYBp7drv
cQ5s81N6yLSB8NXQkm72jB4gr/Xk5GCNdvTKUOmvh3Q/5/LwyQs66vSVfu1vSuEykylQWSm3wCKS
C68rv8A2xZYueSTH0YJK2ylQV10n18JolizrHNdtQIyDryNsBtkf3kgOYZ3S3uYHM+4JDeCbw/Xr
tbEBqAU39tdDUkOH3WEZeOnyorQMHmeL8WoT7gnfqcdHMe8PhtRxokYwYFFkFivCcpuxtzzMWevr
Md1H99Vh2UETE2/tZlYG2mcvv0wXwgWDZ3X+VrDLq5Z8qeZJaY0XNNpXd+/pydHbZd3+o2086a+b
slcPqhQDDPM24vZjrKPOsNlhXgYvZyzP5Bk3K9/nD8LxCEkNa8BBClfUXPuSW+Rk8oyLfxgTdYD9
r4V9Yi4tkeuvhMXPRyu+kkEqydXbuPvkbFdOMWp9nZx19sFzhHBZQn0BOYjXFtJ5ImNG628zekb4
F8DjMvuLrFleRl1K2Lvha9ltxLolvxrJWA4nUrjNrzZDDRlIyhnw1ToaA7PLbZMNaXkc7Ve7dCAt
q4igqfeb0XMJl3tNj1rGL0BPiDrclbaxDR+jb7BgfLChUp8muoesd482naZsYWzzM5TD0+DCBx5j
aflYtVxcePxr2LF7pGn1oB3V2ZFVdGybyx3fuf7bhA26G5wcPumBqas+1A4GqztdIFm3Pxv3jrdR
qzaeywUv6Zz3TmfKy9ZS2AfI5qKTtTGL/mlQrri0y/ISoVajSMvv7gw/Hjzm2sleWBhN9OCELRkj
rG3pU8oey+vyOl6EyrcUqZPzCpt5d+sf8ePrubyaXttvR8/Jul+4+oDMNb6UIqBd+ejNhAzhNiGb
pkEx0Pr6rORqWYuethMy8BxuVHe4HpxX9eQeYwW0Gk1aM4VXg309wF/Zl8JuxnCD0d3H3jbcOaiz
LsEWv5c2KQTm049lFehehzNcTg4TBIszNdglBWM1A442SvOgO2z3L56SYUzRmUn5ydMz/Wsb92ZF
flkyDnOoW/tVHbaj67ccijwuK4Ne1k5OqT48xzLxD9P5FRfAhirmN4zkydC00SIpXIZqQ6GnjuhO
OtYhPGacfKuLYB6yo8/OxiOHJZdU7Qsv77w16HzeyZEXc4x4XS5yPdmCQx0mV4CV4WnCNTczyet9
KQTRYCcZm+FjvBu0hoxCdDZON2+HTVZOF3GT7rGMBIaKaRw1sl0XJmVCwPwL6zGu/SZndi+NXH34
7+rlJzH+T+LcZcQfs2+6HWrAv6uXclfRiuvq95GaX/3z8BbL2JoNeU2xe2VntR3FfRTmNekNO1m1
ZPexW5vZvxch/7TJ/7GK13bCda9tn48Fq7ierG22yDcfVd54d387VM1jWiW3+IanB6mf2wnv5F+n
WCNHYzRb+Jjs7DrZZ8onqa2NbM9TTHXA/HO2xjp5so8krxV0aYLo3tm6Ot20G+KhbDEDNcHCcVZk
2wj+YnYM2h4e8/52fuAdKWLdAyUaNr74rfVYjjFSK0ab9OFqDvnnwzgNzjy7Q/j4pIrgI4YqXaHD
WEt0b5fcxi3nOcEpI8AGDvOoWPOYo+S1vJN9Geuf1AD8Sf8svjYJ1/Zx6AMwPsfFjKIlJa30N25h
HoLC2aa1S3nlkYeQZjU4z5fp0W5Pt578ieH6GVD2ZuzBIqAbLDlYu1571Il6BOFqA9dMja7LVswR
KWX8a5H1Er1/HiyCTdh4ojBeB1qKmhAk29d8+FIXbOI7+SJ9OmgnHBVv+ytxFJe/rGPfuI93txeI
5KaVNEw0JPPh0A2qPg8J55rKVdMEfKrj6nnL7nqq36ON3kuvESsPmuARLvL9ELtGSFouURXkqOPe
oi01omRgJf/gQH4Ed1+2VR9PuGjn1H4Xge3d04KdrcQ7v+OKTOscMg4JXA3saUvBsbA5RmMM0ZzK
4TS3Lql4QPuAhi5GBJuBFFL6x6X5xMWGx7bPt4EUCtiidjQuVE4VF8s25+DjKm1vA3zPggTqgkgE
cN2O1sIfB1Cn8o/u1S0Qv33crE3a8hVzQ7PiittMkwHx3nrmY9Ybkt5qo81yN3mkTIgTfegO+Xa9
Og7q+OyfEsZ1u/fVeXUcKbPCZcBsZexgDegOQwSKrDXYDi8ft3GRqU/hL348mG22S3wzGe+V1TRJ
hofZYvqkd5ZU2eZLjh7E90XSyaABV+kllb3Tm9K6+2thLUMRwD60TZh4Kax1pXtpNo/2HWncdqD0
H84j3UwK/wjHQp/Shwi7mCTB5+6A/GwoNulFCxt47GTxxZC93mwbcMJhqPjvkPEbpU5T/1iXWPcf
fWOprmkybTp3vATWEOQiMDVnbff6G5p8u3gTq/7apQuQ9D83UOpFu38RqdEzvUV73kV5omcEZ18Z
6tll8pbw/XZ1L5jQvf14LhYnVtcdLOKOpVkUYR3+eAYbLVlns5TMu6fyFysxEUHzsVuMFwMwKxcH
btgiJbtuTzH5dPDRe4Pu/PJMlTaiXgx+JA0nrP80u27aTj+tF4IbJwcXQ9DhKmxbT+7avuOj1F+t
HrS9dLsJ8CfEG8qzcS40proF5D55uv9+kr+weP5ezQvlTF5rp8epCyf16f50BeJjppq3PFWWw2LQ
79ctlF+7ESldf408C0loOcDNpb8x7ejiJ+jyAYW3jVvY1YDsYgOPU/d1cOhFQ0/mnU6iJ1bz90nF
ajtd5m1LKuSZH3eBP/bdbXHfdI81flXqCGH24KcNhYEjt4sWZsfyh5uHuWY2yAMX5sLw9YRaZEM3
67yw2h2n6diPhVkrGFe1t/Y6Pm/JVdcUCFjcHG2ozHZS+5AyHrw8kD23xig4fC3CQDTJYX5aX+rT
+iqguxlFfFqYX2yRGsmZ+a1nRQxEvBke3myW3n8JjH9d8I9u5I8L3lQ6I9SPbJbOAOpNmykGTEWA
b4MdduWF2LN+o3is6dbO00MO7+Y+fPip3w39XYVsp721DqZurhbOZILbnsNgEBc9D+UhptWNO8Fo
uxdErlsuXY6E2orMkQo6HzCGe+2T2H8ztvFLfisqkP8LJ/99VS9hbXtVd02v5KrGsivmPPzMd9hY
6YkOUpVvjCr+kWJQDxPT+tnnHcW9RjvOuA0CW5IsLH6Cdoi/19EqkOT1MvTg77zi3i7yJcY9m/25
dbuySJq6tamnU8Ftxnm3xYL3WO0u5ZH20cITweiEuHesPh/92vlfEcTR6AX0cZiv/IUlJ2fhNzWO
+S0s3PTozQv83yNC3EuVQW6MoYet/bLMk1Zg0FkVbUHZogcsOE8tGz/goXADvt6RqA6Hvu/6J8td
DMTshmYcjAZYf8PGET5H43c37pfwy4q6bYXWOVOV5FfVSnO+KFXVVZrRdGfjyB5D+0WXJJ6q7+pw
DjI8mWSHIjRTXBqwIR4ge3zOa+Ng7eN3pIdfKMCsptfpqboGmV3/kYX98Qbtqo220a73ZoSlQBtS
mmTTrYVotrzlO08OaC+Hw+FBoGEPY+FTuo/w2+iJ8BbtG5uJTMdgRIEJJHAxcTPG6kInuX3HuZd+
fSX+b5k/XaI/lrlV4UWsuyxTzIZ5Cpoy3v33I4RKC/lCZCdr86MTN/OjSVdNsf69iXgqvwRW6DId
IUwQA7FeGBjS4X84O9MeRbV2Df8iEmb0KzMozlP5xahVoqKIqAj++nOtek/O29td6UpOOju7u6ur
hMXiWc9wD3mOAoIKRn7ZuXmLxWW9mM2QyHKRj4ZFdnIw8EPBgyYmcAdmusiW3HxAtw/wgWJ2rdiH
ys06196SL6n4GUlYAdp9NE1gjg+6jT83kkHbE0cIAFn7+TE40tSyLdRc6HiWbgEIjwlgANjkJZFU
crdHDEG8K9Rh2zw56PyuV3ZvivFYnwA1rr/GYcuyd+j1xCYKdWJVdoA3/74u2r/xH6DB/liWt9Px
ZljH4l5qBKpXfybm1bULyFb3+mArsL3tAbEl5epiidNbCzz2wQ8FgvXvV/FNxXw/9f6Ex7xdxfWZ
ZhJ82HoqCOtgKby7f+hp8Lh1RFkrPKKQp06suRFmnu7oKKrTUHfT+IxupeIWEzPYBzLSbqvA5O07
B3uIe7S1AsPTGJ0aMV1TlJdTh6aON5+cPZA3sdC8rePGpxagBm22RiBhV3PF+YCmr393nv0LhdrF
P/tqpwiazucwD07BMWj1jjTizx3KPf/vq/CNJ/7bKrwB02+twiryG7BZxi52chVxF/rLWOATXm7D
0KZx0O2kUwc+yGaWvARVgbJ2m2xYdanS7C9xGmLuJW6IAqQG0tQGa9s4OMAwqEan0t4BJ/r7ZeOp
+cOr9efTe8MQ3ZWTlZsPwE1F9+a1XZPKMkNWMHfL/hlUxRVFANr6gU5K2sQ4lYEUEhKLNQxvIBXe
w4WYNOXJDbGswTswvHGdKnd/YcpRh0tcUuN0hAT/uABx0UxfGxMQT7Xh2SMngOKVc562JpP2KE3o
u4LQLD2DYX3jVvbRuxPyQKq7SGoHJ8bjSNZ3WA0WTfbbA1g5hGraQkAtyfBMXyyfHuKwhYza2X+4
RXxDIFyZHsYrT3XpEIrOjCf8pDBWMKKns8eTK3XLX6ULjR8XVTdN4Ofo8/ynpfFHuKyKp/KwLMTM
SpcjRt1d7Fkz7AATouhDPg84yWjvtwwhrgU+KhKBfUJWdHbsABWX6VWxsSc5kOAMdpA5eg4ICoFF
AA0z/OX5a79d6luPp9Gly6q+XgUOcdHhCXkPgAVYUylhX6WTYW/MHSf1RAF8td9DrXrZ/Ta4J/G2
RtEAwQNnPsLqIJ4I2PwdrFh/KdOQIQgd0XqCFczIVIg7JMk9khFsvCVocY4sz3RH6P6mnboLZHUy
QbuhG3z0lESK1y0Gd/kQaYkYxeX5fef14jEAqXBI//oYrjnxIPRCFhLokZeHxiDoO3MloJLPzS7U
AVS6hxw6tHYJrvcItYzxb6iIbxXjf73t/33AyhviQD9fL6/yjmZbh6MQYwdwTpOT5KYnAFRngFG0
mTejyaSaj4ATbwQE4brUcsDGnN6DQc9zlKRaXhCUKuLdpeAG8uFYy2xS2yPKrc87Tz1GXbfzS8Vu
/lShWP8L51As5b26a5TseT2pJ/G0M3IrEaq+zwsB5Wdg3QfxtuxPJkpnIjBslH5J5Eujyh69RgEU
aV9v45YLzKP3BAVWvOw4jE8ObPlZAvAddDxCWAABjyaQVXrVzi+79efN+sflvx01ppIr6T4HNAtq
NYFfuySkosMUCfVTen5IIXzEQLIBzzy7cW8qdFQ4gxFk/ftbA7ryp6iJqjxS3DRAyW/5+h8v+HOf
tooyh4lAso0yHG3GgHeCj4bvGOBkSZIB0o34uTi4tIx9HVOYBZMSzgIUHBkUn3wlzOKlBXqOmo/8
be91aAe5QlTK5PuE9OzBzx1103YZh7OwtUAF8P87VpLlGFNGXs7KDTUGgJnoaDKLBsBIPJsWXEft
SnCBVWdEAenvOWquzpfgc3AoYbe37X7nRJDyBGn65MA7dWYy1GG84IBICokfDe0BlUAPbcbfI63S
BnWH17p/dBGWZtrGL2Hwh1EKAm5Q+hU7JwAL+0cafvxY7syen1yomd4NrquQbn35KLP6/MgAVcWY
H+ub7sP9aCDnY/0DJAu9k8kGm08G4weG4ieUW8VHSxwKIH15iYTI2bwNLLgChvZyAmB8NVN9Zr92
WACSqp3Bma3wsSvsAMFXdwud0/Xmc8VpXFgZSHenXGsVaHwYAqx8B1U0Y0fOGtUNGGDYA9AbFCou
4QwdPAPwini6FXebMw5t0X9pXHzc4GHyelJzA2Vr7JkTv6hNgY3lyP6emEcesCz8KO05mqHYG6yp
2EGTEah4gsKQYrqmAenDjORGUtbv7mTEgMwFP3dwBbVDDLUkzn8uznW4zBhI43cY5fXCchS6JzHO
z5htSfQzWhzcSMRKrkdBvBPNTC4NvetPzUZ7LXWtXxLyn5OGP7b/W9JwOWWXTEllUj47aSjUxF4U
4GghpozOH+BctgJTPFZ3HbOTESbJnc+/v4Q/IuitPy7i7eTSzuorK68Y04mVedqAdGUHjSr0QmvQ
jBF4zT6yrWTrJFTuNITROf3lEr77G+/HQItGjwoLWdF0/a1TcGk/CbJWTVqTupBQhCQg1Yd3X60B
Ij8fo8bDm0CdvaLNyQdXKzlHxEwegsopcfQfmd05xcp5jW7oatjt5Twthxxq0L0PE62xV9teDIxR
pq/wSmKTt3KGzzbSussiYeTMoNNBlOSz5Z0Wf1/aH6vSVttqUSZbKlzPt6U9VmkDE5w422nA37aS
XGhBueBtFcGuAhQTJUuLcBBBV+B0+EotoZcrgKYPvwsdvBffh3GPK2a4IjxCwt8JFMZPNeEf16i9
HcHV6nrUV2dxjQdwUHLXGB/oMdTgce/h18Rf0ibndOvMhpz/wKfJY2eAq5MN4OP44tA9/Hr1LOd4
9lT4PEYwrwz/A0sxSv5x+Mux+30t/9on/11P7W2flMZZxcubaz0cQ6GYskTfNZpETP4P0+A1wmdZ
KIX+h8uwFgf/8Pjb62L+VCz+uV5vnZhzZpZoaXMNwniGbh2MgRPtOprO389zswG70t+g00mDuQo4
5w+OHpfdF7B0IWR2sCGmsE9vTNi7lVPH88oTVEd15cc9I2eKDFvmXNkfhLbSuZPFOAxdf6PNtERk
eV/JNhxAeMi4Ypv6WwZwqhup0HNIIqUrji6RcILX47EfRnA2b56wZXxF1VgR0YgjA8O1PoPLyKZ4
B7eOUtm8vZ7TsYCWScdu3RNOwcRfZwjafJH1FsIc++67Dq28LgkPrQ0wtvjgcbATuj+k3fXurdcE
V/KeX9KbH5CVBnKahkwDRFdpTb2F1cMTbQPrwiMS/ePKf+wsG19XGwkA2sfhhL4oQkDAqknMbJpA
AIwAc1n+AGoaEGIYe7Ek9ICcoUZtk9mfd4Zg3t9Dgym26r8ewB/X+BYaqrtyT6/asaHahzelxJmF
HMBl9vKXZ8+3R1cNqmvU3yyX0nZ5Y9eI8QGxrgwJE6fOoJaD+hh3j0DRcTQTtr/mAo+lOERbdejW
padFn8Nimvq0kXA1/61loig/1Tv/XWNDfgsb1uFQ67KcidfAgIlB9yiUfHM6a1CVtITsHQKTx/DG
WFs4Ziq6d8NuBjsQkRXJWagsSqh0C7Jd7MN4LQTxTpCFT9Es283A9FHmLCtC5W2H7zXUFpTqsSIU
owltDlJpeibmtw69UTt3nw9PS+R+YJp8Xgshfa/G/Iv8oXZusFLtRzGUNUy0IRiGrzP2zxeVnVhj
4IHjtA0mZVrGGm7KdotACz1En+/S8aflPgEUXWkd6CNJQ5bt1nbvoEKAIzH4qMlcmBD8fVNY/2ab
/7lx2cD/TIfVtLk8FZNFncGWsey9oMsmRNvVEHvidomlnyCfT3wAFW40EipPA91eUdTvpOW8veK+
cSJG1Y4e21cZws0MblAkKDPicTFFr2m8C59QoEl/7cOmc+epgcSAXBW6O5EDCaVbffTrXvnxGPxz
r7yFzH1a79X7ittiyUr/ZIWNQisETngTLyqRKL62EtbiQJ+BQ7ScE15nxdaq/TtPbfHCRRYfQW58
05y8yXnIzZPTiw2AtlSw1cimhQJJTTp7N92uIO4imcNwXyWdFS5Ejy0ZabiFFvJ8UoGhNcpgHItl
y2k+B93AM+KPKfOFdDwmrfXIb17DOd+1mAdFZyuPB+0EXA4hTydMbO8Q+17CabshkxV+2lkXpCP6
h8oOv3PyeCkhdR/nGKXac4BCyNgBZQpfX5iGNXZJ+yFFcFsDnsZkaYr3N7qWv6SV31XTv2ILtPOW
qnFS/YcP/EdVlV3vt0ctWIlycKCcvMxSxNjq7+5uPNszVBIukDKVFROZ6uwIVv/JjeBi1XZjOF/f
ysNqi5UTxJbizLAZu+nUZTiDXfQH78+FQMlUqYfxwtgdvj5n0qTZ+0zKhpn/K8VT+RZifrsfrQ12
pqUxD4TF/FYlYllwyGupeSDCwJFrIC93BWUY7EGGO/nE8tEGgmsC8Ld5hQDNtatrDhNOXjFe5ejC
VJzaxtsA7drWHMIQqOBYpDR398j/3QFIvXwVEAFtoxYa8br7Re3EO3cEE0CTDjq5hSD29iVcfalM
B7Af9Ai+Udup5pYnSPsiXyNZnhV5sNq2d6C7+kSh9hCj38l1sIIYSPY8awl0k0DRvRxtSMPVyXzJ
BTh1WqY+wMhf6RzqDzEa+X2A/JaCHlH7++t/7INVaTxlqvzH9OkY39cOdxAIKssmSlzHAhEMHk0V
CR4Q6eBFIfkBEXCiUWCyXdTg7r/6Vl9jHiAHd2LGHgdt/s4H3EIdiVMQ1iWNAZDLgsWZulfcMh9O
qTuIpG/cuk8r7EVZWc1XLjDKfF6HArNNc32rOveBII7JDAZnEMKczTWY6M4KlTnKjk4h208mm5OX
/5hdKZjvg1dn72sNqGct3B9FdZRMaKatkBK9kid5q9LdaiXARmnUllGzxaLdNoOnI8ecDbC1MPB9
fKwGeQgl7JgTJ2++5Nzn++0l9au++nAfIwtBOD2UCjfzEGEZNP0PUu7GvS3onCJJCo4gagMXHFSh
kLW50jfP13nY0CDLI+3kIT1kX25ejZsZeElget9aUxaMAEdfyPiMtntKaVfUwkjObXtXzKGeGEjF
VXAaal/HRBUWwE/6A5EK7Nqx8EvkR4PDbCDIg6XZImAqjJQgO/py0FqKxtOn8QHYnmvo1bqn753T
3sMF6bxr0WMM5N6dvd54JaX4k297ClnPWrFbtfdwLh2qnQCUbWk55Km1axrc7cFfl97TJ/NMqYVb
IyHTzr/dSR15tPriR9g6aE828BVojj6vA08fw/YCQ3lwwTMGxmeOBglupaV3t1wNEe/CEaR+GJd9
LTCGqMYN5RFwT8t9ja+Q2AGcYg3vr0Xty0TBwaVgy6SY/z4hlU3g7P12GFk/pO+6on8DC1RVN98F
zx7ndn7Y1+adCZzRf8bGlgC4nH2OzfnZTX2L474kNDKCx7RC2dtXVitAMDnI2DJHoUxrkjkqtgVB
EO3/F1AmaWpiPbUEdBy0Y8PE667yDErYWMjjkNC7O/gAGpoKnZD2FHuLVpSwJbuO8GLmwVAKcnCx
uL9118Sx+hY2/7hV6z1Fq9TnXWvK1l0kwZ/tDjk8ra8GkSOIowI0VbOpaQFh8tX4+eg8sYJ8rRGc
OKNmWONBGp0pg79nOMYPGQ5jbGp9iNbY2llvqblSSbK6r7U7WocmrTiL0LMERuejF8FQxN/0GWg5
rWiS4Ge7WUVfNzpbFSAZ4Xp5p/mDBhzbNO2nrtMVDay76OojMdnyzh3a7gm5zN+v+Kdeqa62VQp4
S9UYnb5VSrdDs7dul/OdyfIpagUwmltu/llHuSt6Wis6aYfufibmbIekCAsmOdlAdYVraLo4erlj
ehRCrhrv9I3oLv4GlvlBUt5gDI9unglWpm2+B3nsPWSUIlaAsvvmEDf0xlF3gsere3u2Z9nBaynv
pJOnCphbuDKuug+ayozLntEFqotk334ZZKo/dBT+cUVvz1iVK+14ardvU6kDHxhQp6WTx1IR4HUe
XOJVlAUyjNcdVW7R0JQD8Ff3ssWDLGv6y8P7ocpCU1D9lj6RDVURl/rHCViv9qtbLZ1vwKWPEdOY
2eXsoeUNaWZ64EEFddvNgUi+cKNsOfs5zCChwW/EeigDcTxHApqoeN0UVMcvuf5Pq2TIgCestswk
HrTTPy8tfWpGlbdvJc7nF45A8hXLvy5fnVXUcptPfVwYtrXUgjafXyap/+jAdJkY5i916E/IsH9c
xtsKafe7Cjr5WU6ra7TATpwjPgCJD02pk556umds80/Lb891pw2CZ9BQf4XX4DI9J3fePmx1quO3
P3UrAA6r7ZkoPl3IxspMBsAeVcNyeRiT7h6PIO/rIPVL+nUms0dA5dHfH7bYVm/h7h93IkLPH886
O57V871dl1SkJj1vywvIW4O/f8ZPUIF/fMhbNLAMqZKzlOU6LVpUaCrvWWwGt4aO5aFzS5B1zBWO
iAo33wAv73t4p24/AQzu3rJu9lnGRQK5pndkPvH5eLm/oby/o9HfFuEtVa6qY5410r2cFrXfOrlm
kIUnMp3BMcIFs3CSmv7pOa4uiIW7r95zu2fCfsfP3Xkc3Ge/TH5pxXyDyv92PW+x4PK83szTnutp
Q9FJPR3RkZ7m5n3z49XDjMlaPphZAOF2aBnCl5f8vz+vn9oUAINaBAGI10Jv75+boqXIx1o1St6y
HRzDMPelniQ7pQyHaA7U5OLexqlvQiM//vZ+/3D60stGAEwInugcdv/85LyF5UQhm1eKXlSwNXob
JAw2r01orYBnUGqkTEqKddPVvMzPE33022Gr/HgJAkEpXAY1jKn+eQlNfj7ej83zOjUDOmDdmoLH
zzvAXbsq5Dwo/v3/x2ojKfZ/H/j2tJtW1Ug3iw9shtB+YyEfbd0F6xJO0MYKzLDBDZ2RF8KV7m87
7bebfWuoHU0pU8uVcp3efcRJJvrFobOeHC8A++uRCWi+6BHVJcY+7ajVo7cDopus0/llCcSGet/w
fyzB9wvxRxSyjpKaV2IJpBxNmHPYzzxZdxXaBwKuPdVDCEvub0mK8tOngmECAaeDNpbfm/jX5nKV
8/RwpdJrnNfeRU8DYfGlGen0f15Pd33xiTa/JdM/YQCN/x3aGBbZx9uaP+pVeigkrZhSKrrnddp7
MEf89vkSmM5txfzuC4cGvY9oltsOcnsKjnU4ZDHoHoiO04pq5pcH8EOG+cc1td+z3tqqi+Zy0gve
O/n70CfDsScV3RoLEBdsrfyXR/7TAM1SadzpptIWcrpvb7oqXw68fFVOno148ZmkljzDTibQKiTw
x4NTp5tFPYDUQkekF+OkYLvWLwDRn9JULsJCx4gOiWVpb6fftY3OX3Z45Nw2XTUBYhU4KBrGjIOf
eJbAx0qrSG4WCmQnIzk79MIyR46CuRC/cIaK0qFL5+CMbedVtAdhfOSMbnd/ixE/9Tgt8IemEME1
6U685T2lLLUNxbzkU9YJ2D5QVg2LEuSAHhdnFalHGIeQZuhE6e7eLSvfPHoGaj/HzgWjDziW+88j
QDCG6Gl81COr3lZhKWf2F//+66sIB3CrEZj7EMokz03qqi2/uHTL/adZdw96pL42Wh2cT4mJ+U17
druCzdmcHP1C8XeUvrDWQj1HvzlhiwwekY2/b07jh44MGlOKSi4qZi/WW4N3fzUzQztm+VQbfwtN
0a0626Ycn1/RvnQ5IO9uKcoFRWEIKgs1RYVotpTXmyaZvBgCNDhNO6+L+3iKiafyYtAOeQaXHrrX
28Z9KIMV+/zZij6eFVouVNwmGMaE3kG4a0c7pgK/3JHY3G/xrk16beltswWDpS3C8h/xDlSy+Upx
tZoWbWQK7DMKDULBu+pqgLozZ7+iHxI2mXdmX+r2mbAL55bflI4GNPTmWHi5fBp0hRBY+DyvBF33
gFhS94QOT9iGay4RP53W3ZZVjy5amUif5uaJ4IVxdKuL8wSxO69gd1xQdAkf8xrW2aZEWGD1y1tu
fkOs/3mn4NB0vSX0mw3F+H62f9zpszaN8gQIe6r4EA9aGIFPHl8ZMGzenCj3a/8GA4evhZaP4ldg
ksysjkyxTecevSbVHpRJXjM/ABKISNCGYUgLXjgTYfQn9l9Zr5xkYRHxjgIe+VJjxiZR2UdLrEb+
snsYG5NnXHXTS1Dd3KsSKnQ3daf4uCVpYm7LcJW5ZgYcNAul7WkLw1br8CzQiiaj5yDQ7OvX8Rac
+vTOm1b3zuygi9mvEmJ0f7ELiGa5JycmSq2EAfHnF7xiGm2ym9WeWvgw2y/DCvalxt3olEmdiqeC
lA8siVX0fDkPrCcU5waKJcwSJvLH8XkpXxyFYgs1gZV9qnmbVonW5R+SiKQpmuKXaT7Zb3X3vn5t
mk9SdkanMNWtkdK20ZeI0+njYN93NOO+IH+sPmq4MlmEV1YsZFJKWzUdw1u52oIa87AsO23u9spf
XehsoCM2bQsO3rCcSFtsN+MTCtWR5l5NG81lg1QA/rru7EuYdMdd2W/zUeNsuscvtCJmhEhbMEpJ
Hk0sI812+iozF95s9x7VhBL6QpDBH4P27h4gXzSgYVljtYTgNM92NYP6u2a6ICg2EMrPQRmlndW0
8i9B87HqGzszuk0RGlkcImWZ+60gE4hPa2hOVoMrfPEOGaL+mZZ2Oalo0RnBk4JZ2xi9c8K6mYV9
71fxHqQQc41Prau5fDxrUXeI6fcNjD/NyUA59LKl/FF45VpBgQLPYaekh+IxLIeNqBf2/OEX83R4
PhF2D3QM1zdfbUPaIwjjHJt61OZ5iCva8M6zZ719oLQTea4BIFW3Ru/0ctQFBMkHoKrA/NDQPaHE
UCmeARWhmgo/De0Kmmrt4Gx4VfC0bCCkAx1NqIPd0hytcRCqxPPptVR2q34GxZDcVO0ipirtTrEK
pRNYqYFujOxIQ71/WJQ9lJqK0rkgD4jgXe60wF3dHLlzQ0h1emTswmixa0WrvZNSkHnPjpqUmBac
nOphp+TaC4oQOT6Qm3A7a+3DuruX3YMutGyXTYDwGzJobDQNjyvR6VQGxyX9EUsoyD8QnYlhiD/n
d65onTNITiwkYdFKbWzRU4ulwfGLC5E5NEFh4VmZo1tqpwsKG8iEmU9VasFpT7lGnJxCXn/JvxCb
l/U6C4xdtl1t7liAQ9BBO0vu3kJzSBOXcpxhZU9ZV4lGc9luvQA/dazu2Td9OElFE9w2MBK7RM7b
zU3PfjG6ZzaCAoBISEe2VeFLuzKhwgG3+8po6tL0tRhf0QLkjc0dhYEgFdmqCdtQqtCyODrcc5HZ
iqeGdCtv5I8HZ6XaZSDF5bCJHhWeX/Z9lEWHjxoQyLYh1kwzBHrSfrGUppqXD+vBcQK1N+H1RUSg
hK6/+kLqZvja5osiYjnV3nVdwOkdcGQYC2nPs66m544cUigAgXJUpCnmDaJh5oZncuunTtW7dUgG
Xu49OPaqLyt1b2GRpCgb9FArkN0rzdYjxHINwRDdzehLoC88twato3OzYo06/eo9uyzCLTr1pJgr
52mqnX1HvQvgM6fQL7KSNHH+dTR+A5dpHtI+bP1rmntN0+piYnA3XX01HgUH08x9ZZ+X52HW06Cy
xcfkNFz1GmAXwuguK23OtGxDC99cPmVIAEbE7+8fpw9YvYEMijuoBrfw0CP+MCyVOy3/GOvDYvIc
1W2iKx1+jY3bqXet8NwikznTKC22nMcq47+PHFKMweG7zIkpXclvfxiFLfWbntIvdbfo1hWtH31W
d1DTkIOGN4gfFkNDe4Y0baTwss7CEmZB0vRXEeDcamDCcgbOLoFHv+956RHB81PyGnoKpl/hujM3
egN1UHQkyTmPXpMbOrnTZ7AnEnXqg/9IEMDR+1msdSuf3UiKymgJpYseh5RCrrPdjzX3tgMZCkTT
Y8x6Tp69dKR1931FKCDOCr+6hJZ36LY9wncVMuI1jODSqwcweyX/uGAAGN3pK+oOwzyNufLZNdf1
pc+kBBox/0juadB6Z5fkPDKskD28oD5VtiXdXBQNOvu+lqRxGTVDq99a12EasYK3GxFPk+30ZZO/
1d2c7TsouofeK2cuX4fyBzSjW47Hg8163UyHnkPuyijpfJYv91LTMvMPzJM4LCpHvzogrFYSgT/e
S7GuBBXUcBO9oGMaoKuoodkgB7BymHse9x7WJ22GVsOccLlJH+6ZkKD6ZhNIqtcGsR1KFUo/I+Xl
5nqkjQxElA7h4ImbOxNymsEXqP45UYcpS9J8WmRhePoN9iN929qDPXNXm31SJY3ulC3XkEM967ag
jBe9Vt05o7u5sh/E7HJ20mIlHdbn8cnqHG7RmQvLQu3p7mk3lb4cmYPcVxkjSfb5y+BEuTLooF14
c8qx/nTyTuvzAYf54kI4iUyfU+K5bbrpohoSeNQ5e0GZ5th0jRXvPJdCbatEgp9wc66Z81pau2fU
Uu371WFsYs6lgZAKAA1yHL6Q9ECFHDzTk4QSVw1+GM90Uz+d5+b1DCWVUCQ93IvsHhS7uQXK3T8i
qXNwHp+37tWXN+gjzp5dpjigBziqrrlDH7MQsh/Xz8cnbvWVvR9KaAgdXAHWWtl3AKQ0t4O789qp
brux1f4eyxMAi1CiLPa6tw9vYOidxgiU9T5GIWRbx0FrS2x9js9IRi3RrJc78qQIrI8rAfq+zBZH
NaiYQXEZB7cGOQtWtU8ybKxbc+vj4p6NoHzaFk6MyWF3uLjQVMuLI4XcP3cuw9ZYMXZFGe+XZP/f
5QtCFYAKNNXAslj5lpj4IwW+SYXavuYPItoQX01EGKyoRL9KgRmehvK67hJO4lUw0cJWhHghE+JL
Ujm3yHRvfjt5BVD+cxgLZmQkr5jkIpKjJ8IA+/BAF86Ky6Bwj9EdPnTLK6JbWPkKkgC38Je7+Hej
WMhtMBqTdUNvK+pbqZwprbNclfcL8wl1D38evlV3tSTnVF2D0NczOfy2rfiZHGLkEISoKBmQ4itg
AdBDcPe+BDUGIjcKXTc/nVy7juUgI3Fen/yHXxI3HR3Vg49bVCcITW1yJA/UBQqiqMTk3fYvJaWC
zPS/zxlDRlhEacuK0daNtx5n+ixS89qSL9OZXxDDqSgX+WLhKoAaAHbzJ9Ic4DB85WJv+o8Ayjdk
0dWgBkVjRvt+BG3EPm4nt6+mJ9n7jxTwAwQ9X1qhDe9ZdkVmLlRmL/jWcWx5Jn1kupmzym2V/gsY
l1vfPHKgsvFvHpXr1XJbOqgwI/P3ZUjO9UTpYXKxaLZ12tEYt8Ax3PEAk0mAXEJreuXsk08Qx/3T
4gH634oO/XF7gG+gbPktp1D8W2hF/AKB+gx38AKtPWac8D3GIjv5yhaFUyY75KQrj8l5ZHr1w+tY
LhL8YJ6OYY04D0CVFAr3ysFGT6BIFtoCgRo8Wz2G4n0zSeiLwBwFCbI8hMKlPhC4eowF5joYcQeO
HSUGc1/qBxtE9HECiFfFw9njdAUsTSuDwo2xMTcZzSSEnbHw1TRvpsEjxQ89WAiPFQlIZR+bT4Rb
BZMOraFwPH50wM2g0AOAThCHEl/3NtCANPpo5xFD0ZeQR1Z83Ozsziew99Hw84V3Asg5y+50nLPr
VTM4kxBdsE02XG7L2i5Ee8GM2/bpsw/8AbHFqZiwLqjvVgLtIfrB5MzR6qtGU1vg94AlFxFKKH0B
vXObUU4Ee/gPpx2CpBDEpTpUbOH84C643eF5PrQGYphJ9vzJKicyUIEhwnio+nQWRVeAmlgZ7irh
m6l7fOZbgIghmw5BU4I86SywcYGReyYXGIE9saMMAsoGC9Qnc/OI7314fM+mveLytQ4jJ2fi99sM
ry27v/ERxsS6GZ2mwjut3OcR+JKGdPLC2oLHvQHv9pbo0I+iovDgSV+CyKflpuVCKRogC0Eyh7Is
e4mLrLg7NoikwXCGjZGfiDLwZWOAtlGZk0Pkgdhzch8IBbgCfdjGmR1NLCxW7f4eixzV2QjixIXv
O8PGRq8oSqcj4HmKLSAEsFmgcbzaARCLxq5KGgOPHZA2gERCAny/96w+SV6WxQiUwUmRjyjo1IpY
1ytoD7JDm+SrsXWUjNy0v+MYJGHHI6EMsNtZQ2NQjjb7K51929P0IR9F1d0G6Co7SyaIoJrsZpTZ
ByS0nNR38uk4XI1SWBLnMTE3HHJMnhy0sxGgAm4BVWoI9LDDFkfJGmNUaUTeGgK564/8zTLRAMKq
TJdR3nOuyBCjpMQ2WgjUCfogs4VArz6mAlwrILZf5oAGKJuHVysxVOdhxPLVZ90dbCIITe5i6I7P
PrDyE3vq0dl1CnfWogyzOzOkvnfDzrf0g6tMJqO8E0WPoD/6WnW5pBe+pXD+SBKhzoG3QMNmVNvp
MBLycJJ3aHkW6koj+GMA2+grfn7zGCqwzhrvjtxraD84uLBG56+onyyJB0o0s8SuSWCGw/9tAL8h
5dlhRcYXNwzdjDtM0GOhnuxSE8NVA8wac2P7SHnYQKcXe4A2+48N8ZWtGtGtsPHQU2yZPcPZsfQ7
zzhJNtD7RpECjY9lZhYnYL24f0dRH4X1EU6LfUxxBD1H1vD3vcD/UITjMeql5MNPj+dafPR5p9IR
CGujLzTa/XJSuwjpE7D6pMBMZ2Hh3wt7QwcOHHoUoSVH/4d2nBecgT6+dl4uxGPK9cc5ypGQ/Yhf
y57dPYEXqNz5AwVsWiQC3ggldaFf3euCcSaKVLACVk7NwWd/7f0vFho5k6S/x4TbFtRMJMoRJoVA
VtkArbq2Vvr72X4nR9IakZhSiHHw5I7jKymoaGUGFfgT0Jje3fNEnd+y1waGLK7cRSQSIS98pBkJ
ym7PiKkjASKCEvJJq0qkaHpZdC9RnyQ0JKhjW/ZoFY2woqHVv4lGWLgg34AkRtG4J2tCxn512+tD
UIYaNbGQchcvKzIF08FFczyYUwK5/kFLRDHQ975F07szlgbkcpJDy47ikHfPhxbZCcdDTQrDOFxZ
NmV6keyKpfMYqIgI2Me2U88qOWxjS3gaX/drGiRbqndNiW9WeKWLhx3AZZa9BueHI02vC0EDIAPP
HJW9QmsHb73rkECSUMZkJMmCBwKuF2m6qTN+dsZ0E5wPRievvdOq/fIYWkCuvCf3ZcTmZxakUyBs
14AOKj7lo5Z7Qy2exOXICeqcIHXxGS+GcRNFZjg0AcM4aK8Rrby5+gPlDbD5/PzeqQf592F3u4Qs
r+do07iXDj6ySIBwVpJ/c4GwHcvNK7g8CYQdTscvkxWmE2gXdgx0PkZg5ASM4tWDNvDEJljmFc0x
OJB8LUE/naGD4cCoBwFCAky1jiwO0J4UvNcNyVTJe3maU62NUyxLSbFOkX0tbay8Mz7h+W3Rh3B/
3Ovm624XZlpdAtioYxoe3lznsr11accO8WQ3rTmFx+VUWFoLjQPIU60ObEtiIZLgzQKI/44AgsWl
8FuyYgfsNxowwuWesdQzhg0WNba8QeuPbgH4YPDRZ0TnN3lygg02Hl7mRt59EI+HD9hDFskJdEME
N3apr25yh7YL+qBzbrGHHRVWmogfYDi3Xpud0tkd/M/wLtnDFBbaMIxXsj3NvTVtG1r2WCpDuLSi
4WnRcXdVgLWaO2OemNnS5DfljB+mV+Y/sse3IfG92h/q1KBLIYVQKx3eZ2EulgUD9EaF9OaB91S8
paw9+VfaZzEpspLZ35Py7wnlW3cdYIWmq2Zbs8hh3/gEx5aSvVLtepm++hx9jc1RQoPTnzA3OHKQ
3+25DW2QXTx7QUD5H8bOa7lxJdu2X4QIkvCvIuE9vfSCoFQSDGEI0PPr78jaD+d0nYrdN6KbWyVD
AonMZeeac/5wNriv/zYW8w+a698u448GzfNZ90Zdk+EAkwQdrwZERoYTfbzWn83J+7yk57db/pbo
r6Co5594jsNkTqrOCMcL6dg2/jCDRN7VySOorKVZz9U8wB0zdCIzsDrglOs1Q0uex7YrmWLtLW1C
+vv2pWZPyUZODg60Q1zAOQls7M2o3jYqY3+IKPulkG1mtsl/TiGFoxq+6t5MJ+7fN6cPkpa1L/nq
D8Zz0bgMr7B/Lt/sRwKborJ/fgg181hhvGKOHUEeAjon08t6GXElan754d8fJs3Pv6Qk8tQALqdr
KmnJH0CAUjuX1StX200JZK4jgmphN1eso3PenI/M6nuwWcTXT0JBZqd2inPGmF6iyXTu7q/WLWxS
uC4+KIWfyAUHF9QQVqqjib+3muWUronstWiQgHMbvYeteyZuo01rCxknGVThSFadqLBUz29Bu6kP
AFJdSuR4LNoCo8ewk/IDXJaq2xlemHaeu4/PCwHrpo+k3TGrvqEv/AGLTOXoFZD7HaNW6G8W2rxm
nPt+gAEb8XTBfmZGua3A+fdy5YXModHJDIk2oXS17+4Me3WxmN/cqDBhBl/0H5iePS/OG2aO5uXH
BRztw+rhNiG4gLSOm/Tg1rAK0l7iQoi0n/DjafEJmljZQbEsFwLV1hDd3MqTssqByBgVFxPWU8Mt
/QvkiCxeqtrjQkqPJVMH1+SK8WKQ1su5uOkOxmuGzVSrCNXstJQciR256Ddl0q9zcPF4xUX5IaWU
NNLWPsJd3a6b5ZidYjFkf4poiQalkx/UhWK/LEhs5oZF7GbJqQJBRf+ZZyAKKaZu6kgDZFyDIK+j
l/X/0Uf9v11HADUzGsgyUwGa8SfKoqJR92pl+qjnnIbGUtt097lMQ8dVGKHlGY+L44HcPs/u+oIi
Wv8zUmPBbfKtEX+yOHeLIbJbONgI7Fvaz5RLqL2kU4fZhtkvmRa+N0WeA0C7Yl8I4zngMKR5oflK
gDZL9OygrCnsB5HSi+FH3ATG/N9PkfmXagvQTvE/QxeKwn+gK1B4mhbSjZvUh8V4nat7arLP5/yp
z0/S2wQkMgJ9UOB75SclWBRXd8Carur8tZODS2LG+WQxupVC48+4LCp1keuWSs4rBpjC8WoTZOC8
h6hWPW1LyVdGU4LdhGDyr0q0ruirKW8aLvP1PaOZRHJSQzUtffa0F1CJYU9dQ1oXkAaf5jQ10HM7
vTwAgKaxkL+nm4niduyD4rOdzofTYvo90o5nnq7bjFwPvcvFhVl23Yax78QEHs13BoPocFD6qWlI
Mnj339bzL1BHDXjsBMVaFdOEZhdG639VryS9kOu8nXYghKCbEAJDpv2pCB6BHoY+uqWUY18iNho+
KojgjwrUcgSRjsPIGLvgo5WZLYNDpE99hVp0wuAw6T667GZKljDbNdnJoS72Xzrs078gRTVNlsGR
qVBcwXD1h4cuLo+qHAu1E4LSZNGMSlzJNonyRKT3QDlzCokURCEABeq1ykxqy6gjFK+3BQHx2nsF
b2QAjISl7zGD0L4Vv2uLL6NdShP0Nh87NIx+AVUhnaIxFhSMyRHsU9yaPwtIaXawHiEXRtdYjGq6
5oR673zbBmSpCTUWxjmXDdSf18nbL+nXLxXcfuOs6uyHVyIq7S0cWT0LT0WU564ahzINyVd5Wdze
//24zP5SBvuPZfrD59xu06cutTOIkhdCRBnhKpIfe4lUyY50ykPI3CLQ3+BNsiME6P8NH/AXl/cf
H//HaX3eJq+W8aVuE1xIyqj2jL8mFi0fqGoS/H/u8XKy8+1ngyqAKBMY3hkm1pTEKqalhsQpEDUG
TsRQ1Q9Wde4WqNyQVgtC57eJ8eZWSbty+3zxU1qrn/86NPuXquj/uv7/My3wmt71Ozim7ncAxqD6
PYuCf0aWPz8RtHq8fV90YMHUxQT7t8jDzUPKjDo9D/fdzBiG27cUnN4UIuyHBQOLuIfaeZaJ+uu/
HAn5b+YfeTswGKZmKsjv/edJPqPAfjpPX91GcZRM/ZKSC2opqC1QWUYYBW7I21zAK2+0Ysz53T7N
8bq9GLZyz8HDMlOGdCguz3CT/74Htb+0/AAv/c+F/bEJTpfKmOUae/AFD9fdAcRCMOt2UHNhOCAb
HaDjgGKbjNR9vE8XkvWp28esZXBAjJxd7Ed4dvDvjJUdvSIUfOb0+CimVxn85nD80IvaKQyaXJxi
xYSQw2SS1cTFijZ4HRFAfQqg+L/f029f+mdI/D/3NJv8YTYNTS/L24N7oikIF9nzG+6SiwtDr/Pw
Bb+W5B0XR5vBDGdczJb//uFT7S+nWmVOR1FRf6bp8CfqxtSbs9JqFzy9X3vSqlu8AgPqaM06CQ2W
4P6TZxocKHfr7su26sKR/PFwmXsIOxrEhjXE3QJr6V+jk32EP22I8vca3Q7RigrQQ1CoprmX4BVX
VmdX1jF6ISa2vsJVjOCAp8eV80JbuPkZEDM4+WhfSIwL0mIKzkhEPB3Fr9eV3SwNGpFUnkcnXwL/
9nic3vPXwz/FAxTQOs3nQGPjyehhVq7CUKI2P8OsfabgN3V1oGpMhs1vfh2LEMwuQzk5wIRvN1a/
u4dwJl44VVQzSMF1tCzBYUCLPHFL5w72vInqSMmQL/WoWVP+I2GZ+RD5WBLQHE9OmY7Z0+NwG6Rk
TNoPw6cBUunfH5PyF+PxH0/pjwNZPOTj5VqCPmTGo9heQujlEFrBiwotF/sMzq9OehAqn22kI4Fy
soa16Si0r6XU9DiJb10kKvxtIBi+8Tiyb2YvCkNUjaBbZnSDtn3py96/Xzb2TRzIPzc3+Gw0vicT
0Np/Tlwrpn4sblrbb2oSFXjL3SIDO6X5atAlDWalD5qwARYkLfn2EJUriQKscwXf1scjUktt/IzO
zFK9QmmPR/1SjLn5BcDhRrNle25QKnp9qUxQvtJZrFBHWt13WoSY69aEI7R01BRPGhaBYEine48O
DalPbMA2LbnVQfFPlM47OmxX1nRwHl4V3/3jtopzp1jeQuyxM/yYKyUDXKHDZa9Fty+6M4+vanvk
QlbHbS00aXgRX9OsPm6PWxM1g23P8GFW0VFcQYWvQ/nB19SQV+2PeC2rt1k2TZSPSVbCPERJOKdZ
dqWo//Rvi7M12r93Xtgi5V1bp6j0Lt7dn8RtIHFTDUONEyizZU9GE6xdHZMJZOG1c3cbiyazI/Qb
nzQMK+R8Loxo5HN616CgcpQsjgjnoLbl0tZfDwHu47PM0EHg7xuo4OuoXc3cLnqil9U5nEdHC5hH
XLzC3GnmWtAv6EMAe2jt2ru7ist4oft0H/YpnbjSr8GqmLaWOKXMaYKa0oPe75AkRunJnW1MxlVH
+wE3uu5eHdTPsCWm3cb0xKNx3brH4Oge3So4iitfIqsQH9FHO8adwzydDzllavitPyZjyFCre3Gn
AbAG7+4Mju60wPJEN+DonkkRz84Y9j5EBB69eCjrtei0uISak/vHoF4YAONkUAR52Ee5L+15zGzL
ykUaJUAt6Bm9Ajr7AUrrgUqy2h+Rhhm+X7t+8yCs7hcV1ibNw2b3TJTVMTzvy62xquPT4bElm4u7
g/Y1busYXYpklhjI98ixsS6iZtd9zlLzuVDS0+dpp8fjZ7vBQD52r9fi8Tl8V9n0s0n4/wpbCu9f
gELTpgQwtRn8C9TrU+Nt8EdqQ77yYBAIeAjgkPRFrn9dilcNMDwzCOuKdXmsp2Eji5EE2P/Fr+nB
PbpmcgjlCH8i/rQKHusuPa3rX8/taU0cBcxla/z0yy41fo7LcQ0A8r7Vfp4IfIGhQOULdeTD9VCn
w2H2M/upOIzD8h4f6X/E17gIEPhaj1C/97G+fwE9Wt+pGzLFeTjyljR6FDHvbXz0P8Wh3U5+6jU/
nAhrJlJHhsq/OqQ4b0iTjQiVH+ikdZSZRbeiP/Ciiv7hdQsoUd2fbtCN6F+0eJ4//YFv9Qe+1R/6
A7/TH8wvmgvq/r6tf3XcovZD6FK9deuTuCUwpVsZeOJepZgE9hc0ueHxFsMBYNr9n5W4btU9F6F+
TX4U2kgHfc9f6HuVJOzoDXDb9/BapB+3EiEE/tT84tPVPQgd3o0vef19weoe/IthMEHfrZWf+7Zd
lu9Net5ykfK+ThVK+hDnbrmNfssY9vK8rQ4C77IXcLefx15WLNZlBhyOEcgDLzXv/Xw7ii/5Hz1h
fszv/vMTWawHX4o/aa1/fqXd8l8sJYWe44EuM4sKagwmwMPZPwdSoGPZDN9MGNiIZlaXAPr2B8wN
9SB4Tc6+mrRbaRUtBktzRCTYxo9Q3Ws+Bbk1z38PdunhzZyZf45w7x4Ud5YZMvDu59HM13zZndIk
l5PSK4ksFOKHmdWE06QLhSjZhTHrmw1oEfOLxMUK7TbHiBCL44NO3gx0ruCfI/bwZplkF0SXM5Ci
RyaWJY+xekK9BrEHxHYDwdfKqJcdHQ9GJCftj7gv1qEGJMFeA8plIE2Cgis4S/fq13M0ofMIh5RR
ygmnQCyejppIQCP6eOqaFhBNUojGZsYjfDBxqmZnW6MKCRADOG/u5XCKdoFQ6hmic6TuTskpOWdI
bCCa2MfNGr0Du/6l77s1j1rdD2JHi91ZvKz+wI5Cq06y9C/RiPsyv9jmzx/968535H0k70uUEykV
7NsDj75F1A6lmha30nNbjKB+TBPjQ8nM1fmn5trZGDg0FVjI3VfwE3dYTPGoaywwesTnmG4SE5fY
gBcGUw1OdpmOa2pszmlFcXIthDmMTDxCPThDhqlkfdz70zD3TRxzFwqjqyco3Illd3FBTrVMHt4F
IMp0jxVPVCTxmvXzhyfozmKW31OW5GfuBFCXSeJgZPoe+xlNtl2KXvLy6A4ZkiipGh79PBWQ4z4a
Vy0yKVV0CzBrRyTk7s4rfEZX+xYMSGUixhdfgtsnhcLTBYKecVd5FTO3J7cNmwNJHaKwcRfDBBGa
0SObeM+0CxxmMlSRwJ92I8C+9/wdjFuzalbnb+pxKw2yAqQgdtcIrcSkSet0spWDx2eVvQJafefN
K7g67YYfuz3XbLyXqyZ59ujn3aMPLLA1DQY0ThqeuzClt5TQIbikRfB7bv0V3tbn+H44rY9LhSLq
A+EEexTCwnYHiuFuiaqSAtA799vlI3yEwzL3R97jxBppP+ygn2FL+7p649HuT+sc/T3ZFb9881rg
7z1nr1iWa2C2LeIrY3LkGJ/jc3xE2PJFq3UIJpnJ2hdJ7TzCGvaRacgxT57bbk2SE0wi05b2kHM8
vGc0ILGoB9DqbmE+tUBIoqYn7rOndxNy7/59WyzVrzauqRpTWUY86LrVtr2vu4X7CuHhCMSG6jNe
H5R88AnuyFL0sbk3/CK4hc8td5DecdOnVcFjf/Fcq48h6qNTIjKv1266e+xM4NdX+Cf04IYjrwId
D3xbCU1E1R2BTgDE5tLPtDaDcT3gcx7esHyFs+0Qv8J7NR/XfayweFhd9v+2/MWarkfIgWOY7cKO
JzzR0DPq0vL9HHfpDIM82bb8SSf+pD38djqNWNQn8pfTvdIynItHKtf3H9Ag/VYW6qEcaubpU6z9
o1zw0+ke1R6MMMS+EDwc+i2wW7g9eG23CBZihgZkRznKkHJAVrEHl4zDgwuMUBABTKbJvo7bB5qR
PB2e+vkn/3jsOfYgfp4WXyHWKSLH36FktUWIR18RgxI4vpJur0RS8DuA1LB7F8Qwjaw9DFsRXOmQ
iEDr4V0zNWiz87cIK85wtYsx2uU0rIJn3CX9RucIEHk3q97/Jyp4Hjqe3XVzjB4Bgp7Jy1NY4OZX
k7ZL7ccE5ckaYFhm2yuL+Dz0y3b5O3rg5Yr2MVBuNtmEvymC+n2Ij0vccCpc8VV4vtO6Fd8g1njG
sG0T4nA98Y345vd1VJlQluyS40fNk58e54N/Ww3+4J+QJhDA3gyyle9Ton/qgfgRFdHwvETfKq5M
YhTjp0vldn4Wm2Ndy0xR0JB4heJBi2tm6Irz02fSskKH9LKTgFmsSE0YKcBAFKAcN+QioNN23Yrh
4teOjkYRtaESlFnnD+kEUVjpowrVSP9Qkh4E4nNeH4pUS7T1Mbz5BkJ7F3+2ykHcDXaVXn7UyAhB
tFQRHOG03adgidoQbxLOvGlsxliQoPDMSI4UD66ThNEIH3G1IH9vkHjSka4zY5kLePnXfe7Ky8Jj
/DsEG2ohB+UP3nEt01QtA2YeMgQjEQwybBrMhzIuY01oFoHlltIm09yrR2CaKMn9S48ufs7l9uF1
/3IqD3FKL0fxUbaqde5eYTLfMM4WS9kxfHIpEB6ID3S0FR+eHPla8lG4s3QUA0e6/fsiNBJkCLel
26c5cxOI/qJWfPdUX4ru6cybeSU5+5VODfn6tkjNbPxptvlK+RLKi0hSOsi0pahcAlQl98gMW8pO
P5OE699h9gNmsIA4bAo0hvtU92mw2H04RZYKlnhrpQVdPEJyf/ZGn3tEjbumUfOKrmhN3uLGrdI7
92dGVKTCGQGme1revVNc/NKzKpwuXyAHzwwIV4tfv/RFFw32dU1FIJZ/2vXlcEwlP98f13o2+erc
kytlL//mT1IjPW8ermrNkqstCGahwtzP7BPVDSCpUQP1DVQlXkE/A/Y45+mVEZJsKsHH/RPJPbLz
nkrZ6INbsGk4NZR+RwdUbz0Hye8ighrOliOetAyHgNITIwoJeGVjQSfkeEPG7HbIr/PmQZS54AsJ
02LMn6WlAHJHrIoocDkbF+OhhHIWsq+OofDFiW4eZms5bRftup8tptDH3EWb5YrdopPUWefSur2S
CUNTQGkJtUvxO8bZksz4pS+q0mrLhczvE02OiykR5qEoLQmxQ33eAGIkO046nZEy6aMIj1G+nrDo
48+ROZRMKRYSDE/NYgKFEQVtZEqT6ccrm348k1d8fUc6NL4hGZGysr/MJVgcHJBb0CSQ4u4T6dbN
+Ckt9WX+q9oAO6JNOHsvidGu0SRCaM+7kPPorvha+APKUFgiArN7pIati8bzZ54qaTG8Ge+P3fnb
RPPpjHA1LRxEli6f9YocEtIMNc5/aSmHFXW2QAYPNfEaRoImaUPeNksFkiHO1/wH1Df7fjNE4tNM
+/KpLo+b06qN+JnyXm1EkLK77M7KYvw07lgRIelLFyQZNj1spHdM48UjqEMGeHlHN61Lnt99VnzI
dAWwhybCuu0HO99HDC1fn4SVyt9H0Xy6fZaw++5u7s2F/cDLQ2UhlEC0tP0eomnQby4B4U6gpMdv
YOfTHUNl1fd9eDvRLhfDAHVivPcA/fhVFJyYEciKUPzJKSiEbC/rrwDmwhfOAbtkSCpF9RbttKWy
miWXcn4DERWh/RpM3XI1Ex+/KsImYPo7gZQNe0G1cj5DSvYFXMyMideKEASRslKtKabs5eRhDhVz
gRCZxsZHFQ+4FTj9ZAg525Sn7u4x0dBi1yPGq6o1ww44oZxk/BVo2IgZcOZnokdi0L2Mc3caVxFi
cBzMAms2wzIiYu+jYEc3tggfAdhYbGdzGLwh1FZHwR8E2YdCq1iUV0MNuNOVuRbx49YzQMa6U3oD
CpcD11BWeFNoSlRInQAJBs8dtdBgjHNs3R1Lazo0smBDnWZo4n4ZiexbzVZmDTDJkPobIQkCgneN
1WHglAVGF9wYY0BYCUJV2tdmNPOG6OgbKTNkAXOFmZEaIXy6iEiUmUwRBS0/j9KPI9kVVepn+Azv
YfGL0aMfKTOz21Zc4tHrF6BfzsQ/b+OWQ8voyXa2B/F+2p7Qc4oq6qyVcwlUMgFKEej6snpJgd9J
3/To4XMHCBkbiAtDkQlkaWb3FJupAKFmOoR3T7bIfyLoBHlgUx9cGJWefi1c3mO++4ZJBRcxW1Xh
hXfiYvh7Hdmy3sFqOMy/wRKCqtW8Xszwb0IEvg2vYb+mDx9PszbExdANxIVMvNOOg45YcBEJuh9k
MvxJwiiR28R0jJVEztQIBeKAEgrNtoqQkADBffEeXO9Kca/h7Evjvcj1ktydJFXY72HY20ofxspY
4arzVb6qiMcS5vGaQN9MkkmifhhhEUofKs+i2RW81jt9idzV/Ayvxyk9ImonxS0lpgqnzVwlSwbT
GDEyyizQGso+rtQtoi44soOPEUTj6E6zWUMVAEIdMLvoPJybI5yvzkZ5pvy2165lx0hYRlv5yldy
xjXnKy1p8M9VyGUm0kd+gc1LSUoDq8rgLoSTUyjvzI0c6fy/CepdFRkpChgOs0ZyiMBiVHwQN1ER
HjBtlNB8fWkIUrcVEsAuEr5CTpHH8/zSOJ/dD8uZTZIumHXzHqHbgMlA8S/u3/CeCJdgx6P7XiUw
MTdFOOzlbJboWHbxnHDX3ms5QcRQ5Evn72lwdyr/NlcdlV3OJLKfL6asGEPUASLRjJ5DjO6qHNoT
/vVhIXsYj2Rv4p0KT486V4QdxLnhEIoTZGJ1+hAEhD9yFayOklx+dC7Y/OBEx4+duszDCXtOj677
lp1XoNx49M/s4yLDogfy4sZhM1LxIQ9qoNDacwr4PedsI6JrXcg9C+dOREAIY129qaAXfHH3DJKi
HXwk0gAHhNqjj/3wngjOghBBLOuEVPsU/Q4NOUbZQXY8mjqwUyKAKjFuwQC9LSKeiquRlsIKP3me
WmLCUyZj/iYesqk+c507zGCqQVnwtG9WON/tEEojNuKuXDb+odyqjuzUSyKDTFudufZJ0nOXJ8qS
GqdUZtZTRRrczEpfnNM6nnwdwyp8ZOIxEiNGaizSW3ErmFyWeeYxz50Ua9z6c69m5bYJTgHPVhxt
EfahBKSnqEwKutYlYZxt0hEgtdH8Aula8dDqpenXSwW9KX7Bvy4wUt7odvRKSpdZ3ogBQGxrnT2D
x1xdnhgZm2asPpYDpgEXffJyyfhzMALWMR14sUIpmuyJkRMUg0P0moMuktZVUiXwyISD16a9PdkV
q2J1xGzf/GZL8AYASeY9EEvxDLtPLlGfqDykJqBw4Mp0faDA5eM0rwqhoY2oYkG3A6HZYkhmbu02
S4l20WNbQsSm7a+h8cVBy9rZolyeDsSJif5uxM2GsuNbQSx6cjUC+jYkqoHghIIvpFrIbtG6d/VY
5XHJ2YlvVyy/FjJu7JCrBgz9inXRI4kxak6zp7MWBIaYdNU6bhSPy42Ntz40ViLq5QgEHAW3Bh/B
8D01BWXBTICnoBp69mA8Iz94BNLyRU28/d3EfC1PHGkRoPTscyBuyS0YsYknglEZqNQsze1RFHos
Ro4zBddmiJg6uu9mdMy0BPgU9/F9c3MPcTj+SY+RMlsBiFzgrdS48F+4U1ChDtmfRTYDDot2hvNi
1Yn6UazthCTC4sXBAgkmxGwWHU7yIsjZwI1WwM3ptkUjHzRsmHS2f9MrRlfaBkJMtnQLGlMU0RPV
09+bSAT8sMbgHkSonwv9VhwEO3EJUDQaLIXO7tQi3UFjTEPB8elCrIqblwLVaxe4EtqGz7DnM6/B
dccckK1xXeVuwhirkEmlsZHR2XJRAreI5vn8Y1rDEfVgy57DCRMGUqwvVafMGHJNrjygnENMEmRN
khP3ftmxEQgIZL9KZ4BzAc1ixSATdQZ2ouoU/KR2taCJ7sEDN0lgjycAiopa9i1Cr5u2Smlx0phg
o03hMYdNatRZhv2I7myDwinYr4p3DNGsxUQ8yS3okDFSkrXfFSChX0N49QYaPGzK9WVXbJqdzpQE
8rg8J0SNVeqkGg5NYwGNFNdkVcnVvYINetqjw/iqN3tXYyXV1nKsxjJ2yQDmT5cQXt2RuKGGpfmO
MxP0MSpd/NzWQaQehfm1KM+QZ15ohp8J23T6iSYbhvhrDmuztyMnTGjbzjF9IIrvwcS5B+LXe/sU
m37nv77PnmDwdZmEQuz4jHPgavBkYOM4QAzqscfJXPnqEj0sXMa6xwGIjBZCDVezjQCtaP+czIIX
hBb0UapoDNCT81vyIaJrDBxMsIuXz3Zn9+qW2P5caqbYnTUlvRrJUpVFE7Pr7NtSaHcACbTb5BQ9
g9PmGuRxC+ruSgusSma8NhuoqL0xuhHmlEtA8SLQUlAtViPmVaE4kLi5Ppkxfjh+ji6Ywl2VoLrO
dul2WlptOpcHlUx2aD9aGg7w/ikqsrMAt+eMpNRQgR4a2kWkQ1ekeitScCJn//GJiiZVmhcpv864
pHvaQvcZ6euO/L2h0qx59fZMmCpmfaH1Sc42mZPPMQ5TsCAzOychh3F1yXZylPS8QO13JdHnrp3a
UoIZ1u2EqLuMVDKqy9gj2uA8L/cWnQnwNFdPwaihnT7BAxN5kTx3FBGMREsmXwVm6oi9GAMss10i
g9x7zZa4B2NDbBFQoEAg5hTUVDxuESefU1DG7foaljFJPO6wTGaw/FXJEf+CGcJ9dlFLki/+ZVLK
YAZBKNCb4QnOR6ZcF53X8ICEerLuNeExrr1pWiQN+O0r3U4BkxRaxkw8ZiotfTUDVOffof8h/AgK
+oAXsqOcEgG+EkFSiR4mIlXIHdPPDzSrdIRgu+wNO8VlJJga6e/+ZwQs034GdTY6OKB1jVA07olE
ZeCcEMADFyAbWFzfkFBBro3MocERA2jD8fWLNrkGA510BG+jOpswTmeiJZ8+A52FBRHpSaGGfLe4
L4me7QTQiUo/o1iC8GKPkzJgesTuQohz0VIhoHiAaWWA1wO8i0vukejU4hkdktwBg+FryN8U8Y2x
cgaeUIpBN5WmtWxTJAYC85mwlt5IP4OfuhLd29y/AY8ZI8wkPWShKVt7gkrqliDigdG/hDId4oH5
wSerMnEBYBD3XEQm4M4cuh84u++I+TCwDxY8AWA0aOD8fjWiESzrlaWlaS1k6iUPuY8nb3V3xbDh
lIHB0undElNjIApcJQJx/LKYGfBYfHIhCaGbitZ3RzOJhhyom6M9ecOJ2lDeR52nLoz4ZasLOhAM
+cywMaZXrguKzjScvDwGF4Pvby15cXWOvg7KZ+Y0m9I5ob0u/JUOIEODwPRMM33mquks67xzMLVV
mznyoAPVe0bL/Mx93WGjvXmGxYPgcxEPiy/zGu9D48q7sBwKpL93q+SOZfsC9ScNFKAg7EDkAPGc
9syf4htoZcEtUfrNhtY1+QCv1pP0sYXDt2XSGDRmVIZFfEJNW4MhugRTPHN0rwtLj4nH4I5AcRGP
HlwasGbSrKX47XYJJQ1HYuwtbLfqYhIM6IJL7w39Ool7MGh66zTGUJFm5nuyw3y8y14R0/6Z0Bui
xzovlqJLo76b7jMTBAVlpK7uXHCPqHuePX2cbDYEQ0AZiOSzTRR74srvUjiJQQowT3V3DSb/tawO
9bV4qCd41hq/WPH4Fx2udoAPRPb0tN/VkQEPb1B9TTjr+GW+zTAHcAUDYFG7uEQD7BsTp7cgAY+a
aLKcembYf5qpnk5TDvgKEgpRqQuLlEzFL92nN2LmhCY6MURQUjy7UQEc/btHdrXjAmKx3hi6tYY6
tvUMQZGudYzLjKHjGYbrvD7SnG+WOpn7zB7fmqVGJQsrhW/2NSp4M3IRKToLmy9l+Ve5LNLLYXKd
a19lTARBcN8zhmn6zXKwG3/g61M0bsjiVlVC0yt+Ar8wbPYlYbBCvDmkVwTgp1vDvsTIhweveUW2
3pICvESeRsptkuMeE/cJIgluSNAUhN+EqQTEZIBmpEcFCvFAG43tSDG4ADZf868jFKZClqf9Llc0
nfwbUvK/67GEhlQaqD1rHhUbqjMPEG1SfEHEXoouVE0vgWIPwq3bc8wwOg441lEQi0znZTZ+Y/mi
+rgos9N3kRgMD2Cxkws/f34y2Wu+g0ShFDF6Ci0dUB2L3G/Y8gY9Wab2FsxvDS4QkwW64NCDsv/Z
i0JVXl9rsRb3n8ay3sBVIoL6ySfbIgNbYp+2MiBCHZehsrDQmTq3iEccXRem9buKMBfamBhahqv8
pUaxRsPw9rBjX8CyAB4QAazFZiHIQp+AumoDP7A+56GCdoEYhzlMZUE6TjiKJpbfkIwzGu2NaEg2
c2FzgK88g2p1md+o3LI1FpXHCgFmJIVh6MGc5+ShbKPgiQugIQnrEKQKLQFbvhDCkUQysKsPBCFs
HUoo2MQnSi2t1wDBmeBqnm/vOVh9BrBIXzSb4rktkDbcQVAndUJt0z3bBVcqThx6XyK75DHNwPLc
2bdg0Xgrut9wHoOaI2Mt8HZsOyYdyATZhKcoX+qYDfyaRXt3fgoRSCby1/Y50CKIbFocl7bI0zMF
GhynAIDzBpwWam8itn8w79EvziybSpRvZnwQYUyLpdYgIuGvMvIr9hKweCK9ikIQix+hmy3xyPWQ
SjYGe1gAt4OaVnQlrgw2CHabE1PLJw5lS54LdYVLJbv01bSh7cloOxNeMyCiIl43WdTjQrbuuMZj
cg5gBY4GyNvr7B7MfjutImkJXcg2yOXapIuAs6HJqaOOiWkC90fZCa5vlhaS9wt6UxLCn0E974mG
daZF2nkJlROJMPAKcIlqDCSYe9UI3AYS8c5WyCrOtFMePmxfa5JuQD80N0maas4yqRzF5cptHWDs
1tTNyZjqRRH12CdIfDjzSswj8U5bmJc9Whx+TzBxDukZkc8024pP6hPG4uFpnNjvdZZD0zAS9zIu
usuJ6TrMRB0oGJCOW2ZF8dOzxQN/3G3MdIyO69Yjl6OTQcTjVuT/7frEdqXzsxwR6TjCuUPqg4E0
cLLN7+B3oGoh2W2ggmnEnsMuBEw26nc9vXl6xPZiJCyY7ov4+aPajwWICToHa745v3qQQtB5kGzC
QkrBKpt6BkKCaRmv2eBiQHPwTCMVhyXwoXl29kVCRAa9NJZ5jBogfgEK3wikRpCzvSYO/U1Gqk1P
i9lsFpuARwgKzRIP65cIfDQbPCYxYeM/IoDY9izEW/ug+Zhbum3qDCqnPBbUvpKth5DlcGwZacKF
v5gBxv1ZYyg2y8xvcC4mTlDcZU6JvVxfgZJ2senBIIW3Usnzi6QHNQdOGbPNTMsyBzoCAmTF2rjk
GniuxFgW5Jz6CvgJ9YlnIFs1vkrDGjTI2zOTM2dcTzwzhTD6Zt2oR5JAo6fOM4sIdeyWZpXplwED
QNTmMb68DVAMAgEkCIDyIoWHSbzuVIAKgDQf+H9OQHhxDEq50XOnUmGG4KrbFKvuu8ODnhjq4tKR
SkA44BgDWvBMj8/yS18CY1cRIQyRtLyASlHdK9i56gA3hJwOhLUSlyWLMNqeBFfiLMWpYtpM2Cdi
LssA5tqeGTAGqEQMCf/OK6SvSzxVURlgeAOpbAjgKSHrkM/hwfwjBdhzTK/fGekrg03wAA9/lmmX
5oAj5FAElSizmvaV4umUfxTkfOR/Vi4+uKKZPt0Db4AYaGtOBSWjtPp/nJ3JbutYtqbfpcZFgH0z
qIkoqpcsyZZleSK4Zd/3fPr66ATudSgMG8hJIjPjxCFFbu691r/+hmF5/Pg1M7fuhfv808zs/BNv
se4N+uUh/VQPyl3zZt2P/9u4N5/lgwkb09sw+r73NuWqu8PVYN0f07W0HPb52tsQnHEPPyp+7NmT
9W25GDs2trpohQtYeab82WuX8bmkrx74UwZaKy3dBaZ30Ai56UMEzutTw/I6F2QZQq70EQXydbjI
hTGyPPVrjzeOndiak+aLNQ3ccdezAvSdQc/SnpOtS3oy3yclQLlWeGfFJnjIEHhVjxiWUD6Y1PzJ
yUQR0lH66ceWlWztqznf0CElF1rbhzMgrLWwr1+NfbDt5zAbiVMUcNkdS7zuKdzJq/DF3wl3I421
WWpQeWJI7uY8eqCw/ILFOKnY5gZ+lA+bO7kL0GeNNeUwNaZXiqfUQTzNd07JPBf4rsa7kNk1IIGN
roJP7oIMqZG/CThYsmUnDoUqrCssDrHPGCM4iXGgDuB44FcYlNc0lazxFgsPCuz5denZdBMfwt6j
n8GKc4GgaoqWZM67yGj5cD20CX6692aPwfzq+GfdSSnKdTgzMLXs2sZbgjMSWB3E1p8RIrrBNxCb
GARbpMCZSx+nwuven78is4d4ptIbDMR6V5zx7h0vB+xQgCRG0DOItHdX0tRYMNIjyGnwnx0DF6WM
olZcFDOV7W4kiBUQ2gIeAtSmeT837vS5PFfuDQhs41qhxDiOfY01PRCZw3OsF8odNhTzMdACwH2t
wof1j3RPTsnbZ5QzHrpfQ4HoIOyFPfapI+RJrR2wU+YLSAawtCVKeWPC9ybvPPjIEIQ4G/UFGObB
2lv7fFyr+xGtALXwJuyHm5hif7T7qVbdAVQCBriJKMnYCSA3FSBUNAET5PDhvwGdYAq8dp+qUzFv
KH1LBNdoDvOZyepmKbIQVLZKIN0lVcJXu+3eeYd+wRx7MS58+Pnrjl6M/85TdVnsBFncB2xCVL4r
YeliKteyOMY21aBQZIktUH6xoMbvKgaukp4SCH/evmBZUEhywyhKpyw2R3SYCDojwU9c6DiSUp62
PLfsMBb+2UFeq+scUJcK8aQvdOBjDtgRjbFJmluFcwWzNHEKK9kxGL1XiKLIfLkDbgNuyDiKx862
X2tg+WN9KCwrxPMhlwpxvcmmFooVfj6OqJsOCjZMKPx9PMj/usNxzR/vz+7ddWdSbEUcbelC5ZC+
cpTgi7d136474d3c5a8ahwpGOsZe3wmUvpyBnL8pgAoHHDNE2s0TJQO8fNQe4BAwvtFzlmsREJOT
4QJGQd30KW+hZi8qXLb2Aw6JD5QDTMKANBxuljC9BRlA0isZq7Mel1M+QWqjxMEOVVvSfHK73EJ1
kpG+khs+FfZawCuJNle8DihoAGoZ+zvswwbKiJ78KeQ7HIhMHXGpkQA5AP2BEtHR4LF6xPYUyWtE
eUVhRgMRIxlGmMpOQCaoTdLswlpIlPvC2mdfG/+pTK3Nql4B6ZOfo29P0ip46cE9eY1b09EPFUU9
HRvBIhoQDaOZZUFNmYyOwnfqUZxHfAbVzCDdlx5/ri3yrb6CffquULN4c7Z5VlP35G1Sio4RosjP
FhPTfsnL35nUEi2FRzFXQYn5Z8i3F0zLSaJL5qYN3XEF59wJXzXCFMjltu37k32qtt5hBD8YFy2i
OzKCgVM0FkRwwP1MuIDo0QpRNh9cdjh6GM6ScDo+/Jr39VUXcUQk2+vYFXPGY69xEhhpU/hNaUv3
VGzQIsbxhDHnTmgUe/6uK42C6WhTMCYbM8o1DRk7a7n2Z6xyJzvx/yxEzpBuj2J5i4nXXQDQHPBq
Ev72AAAKmHlef/1bMgU7zTRQij6z+E8B/yAJ5Kmw8fRdUtKP4Am7MrLjHddlyhuA+ip0HgAV7Nnj
pHtUrl/pp/iMQ1KH2JJA7kchDE6JbFBjYxJR2uQcgXwZDocs/3rEGCoAOVVXpWPwky1oKwY7CFv/
Qrs3NhaN7Ug2Amxe1a/Xo85QSd3RTrIpXR33sVyh1PgY2x+B99kz8+vAbmU4nhnncQlggbmOfnRZ
uQBGjKasvUlTI7PtmPBkmNEwOB/W8Twdp208xZYJirzO6PUicvnYuUsK134NnLiHss2y5K5fDHb5
7MmAjiy9gcQ8Cet0HXzkZ2mP4Q8FGQOx38UwyKZ/0MJ8F+3f6EyDwZW82lLj03WbD3YzQ69S8yGN
BHDIypwyyluOUh0jjs34dKO59BZ/yvgX2tU7A5clBMPhDcYgiWDXyMFAoUGCD4KFFdU2WsrP1qbD
/gOaCG6OR4aa48jtCl0SPvYAvzHA+QoGrOSI91AzotxRzrplp4Wt0WpA6KLvKydtOfHeDFTmqe1+
JP3UsvC2mfbML+jQpdFQOkQz461wGajoqD0CcIyBqZe0qLcQdzR2IHOS3CFYIA7pfRwNY3gOSZyz
nq2d85papSfMa5JiujVNNiaGLNIDd+/Ez+HHOKusVophCy/YGeoPqjJNNVuwSEyFWqMxK+vZWq2p
dLXdbWPOcmktNguMECVCXLgJbV4xM3JQEgDt4RaSTUofi2TcHiZE8XnDDJMEkAnc71bd3tuXZ5IM
1u4poQJApoOTAr7Mr/xcwjvyD0a1U/1TXwF1XIKZVtrpvFoMTzLZ4FjX0YMxc4Pad3gwbJK4xDvG
nxsid0rFFqWJV8+IZENKMjfWOtxcfJCqM56s9/oqdPDgDJhix4D+fY2/pA1d5FXmOMYWjfHLCqUl
cKx6MqhVMbHA/mwezpuVAt9EVByrnAjerA+mSjq1juK+W4U1gY6TEok+/wIyEdf2nvBK4ASF84yr
C/YJ6gNPqX2hMUgRSpqfHdVC4RRreOnP/ra9wDmmh6GO+0yfVfyU9QDWHb6ni6s0pSGB8rIDoCYK
srQVODTo4/caRMmjdkTkfm3tmCWBFE+tbcZSSLie9HYSvMJDgRf5yGB8Jj0i7quXVL0vxlxAnVyB
fRdPNOxvDOVIQ0dDsQ3gRZvTjnmp+hq+ixha1LaIf8Yslicu0dQkj+rTmLO/siF71Nh4MMjyjr5i
a/q0wSH5npkt2V94IN9Jc+tFRchAUPmDOsOX36nwW4IaRvXZ4vVy177iOAy5bt18WCvOh3tIRykk
IXMGCw675fwteYjuURPuxCf3QcUxGGnFlHnluOyhkrQwfZIQ/4/xD2urfkZ0ZfUp8ZFy/nbFKGn/
LJ7LxRBMZPxAgu31VBqTHjU/4wOPJL7MzgDGPHh5c/KRDolpXye6E22rRyofaxIfese6rxfVGOmh
LONPb86FGA/c8SSzF8FRXrmYMPdJSlzRf2ChqQCStgsMdcDhmy3jz7N4NEgMvDc/cZCkkGavoSNq
Wxv5DH/prMO7u9gjWvEu3QMM+WqJrk3kQaLjIq+UqvY94g04cjOrjmzNZBOWK5lTXsR2m+n/StlX
bxjsUkaqJK1ttGXQEXhVfIggzWjWLQiQtY0XCOKXU4gPq5NfqtHSrCT6KIBdC/Da2wlfioBwDHwH
3q0NnRpF3aAQMD7BIfqxqO9Ca/QCcDGUfAZEflZC+m/smFHNzwEVxWFav8p0CuW5Ww4XrIXoHDSO
oPwRRuVjjP3oWqWWoZziSu/MJ2Z5MOvv1TNmyNXJ+qjHxcfaiLCTxIxBneFvpJ8yu30gUguDSW9L
J5VNUKRiaYKjHtyfcX/Oz2icEPisqKRgaQf7dov1N+PYh24WzLH3pQeFSnmGeilPuRPcAefFJXkI
x/xKh9E9Xk0X9SMvJ/nXU++B1rU7TEb7ebVkwDvT7nDRLSU7LW0B61WUhE/Sw+ioAcQDob+zRr+K
kiy8ZfMchxR/1/FG8QWdk/SavHGIS+/hZzDPaGTinfxMKCo1JWLmZFuSF7RH3Mz4pXR4QuyARB9i
f4xikLDg5XByTaobkxGP8UR3CQt3BeV8nl7iEREFAvWwlv4wgLlbpFx2xqZ9IX4pn8DdWDAAop8n
lcdaGt6khAEDq/4sHvCJpjL1X1kXpFfTOE/F5Vv1OFIHmBhUc+SJWLLa5lncFC/ymgIUMPi9epY+
NKwJwcWuz8aymcLqxuaa1rSCdsx6EpbKaYDc/xxecGqhHe/eFDKlZ+69xxCIjyF7xpsOo1pmDWsR
jpxvGziT3vmwOJkQghHg6rsuIR1+wNC6VIg/mkWJmeBswB6KQvUhnEE6uS9ZnBArRzewhxR0zLg3
gC07jCN49Iy+Vs0jowbeFPZiJAVvvRO34d8XH8w3f68mCET4oZpAE2yQP2vpkvSVW/f2gr24W/6/
/yP937bo6lJJXFwrPpVgkxCEN7cYYdVM6BBaPdYMKbRZBCKUTyvM5uUJqyUGH6DxwnbyDplDVTry
IaimVT1R0DIzKkl3JnjXZ4EA4BGhUlOt9PytjEe3vvplQEFnCNNwEkUgyPrBZ4CLT3uP8xd5b+FK
HrautMpx2yE7m2lrQImNX42O/LT5bH2KluvayJ8Lze6tNRIJYcfx3vXTgKyJbiOpd1ZKQDK5CBYk
36G6l5NXwzqU3n0ylJOCjjfE4fmjwuwvm6ZMTZmcJbb1asRbH04SPizJayHD2kf8oU19XKC1uSE5
qZ1qZ9XchGizddwetGUKQg4wxUzTn2nDVFMWnWQrpGwmWPqLHFvNLJVcwj6ziWfJdpuSgB08WulK
xc7TfLCu65xBZGv7/pufP+vwtbDAY2SAeu6K/oUgCkOy5RNihdDBOOY/+an3NaOFchqs2a2xa/Ef
BNM2zCmGzxE1BNjGXEHlz1j8k42KNh3GcLqAUeKEDxZWrMKE3EZkaPKT6gGMK3TLb2m5sPSJ+8Ty
NXKbuPfrE4Sa0fJ/IjeTQuc9TUp0kXs8ikR4KolGbwZWMhWteYSzE58vtIWBKYqKNj7aiRxuZx27
mEnxqp21Aqt+e+Ck6VFNS3PvGL5Xnxgy65jtX2rOTv+Ozx5rHqzQExD8ZXJojl03LnwTW0mOrqtD
q1qjeaOzcwjp1bOLf+nP8SUDcPJf6AHwng6YUHAw6+wWH/40s+x845O1AtbwhTTs29Ku71ITf/yJ
WDmhuqkfuFrVHMPh3oMIA+XXc7KUQhZ1kHVSyTuBqkxYxNI9tJ193YB13ccfV2XSvVqvCI63Brh+
gMVGu43nDbXMA7ToafFZJI7C6YjmaoPT43sPaQYmMicXVjBzFGP4P79C8cTekBCV1ehJPUAatuFL
xFP4FCJZLBIdrnshSiS3STyAIbDQnyRtRimO+TcEpKX4wG8rz5T78lZQnbZnG0MeOkeZUBzVdtZD
5jYn6uvwQbgARN7X7lkjBXnbl9jAaA/WPedV9qFulHvTVjEQovTCYYvIE9PBnUmjPiyeEat80Bgk
qLMe9ROtFcYJDegenkaEuOSSk5OzHs50Xv/lerU5O6V9+5lcuBNA6X6WPjZPtQrQl4Lho2JCYlPZ
CiryZmopU+EhCp0WXkIwqWk96E2j56obuw62YX9mPZSYz3SYodX3yn548s8qvr6zHgkedtuU/K4t
4p+w0Z+aud/D+eBYK566uwIt1YYED/5WphBkzGgTHRYW7QyF08Y/R7FNAW+N8itxhdMpOtnrC380
zkH/smAqBeOdUYZy7gjHJJiW0bam8/bgY2CCpvA3ghRixsYfSReKNAvVZdc4qfFlii9N9OIPuxr1
JwuV79vzjVPJoOWl5HlDfDJP1DNRzTyCPa978o9Iu2pKPc9mx8VJ10W95uN6xxxXeRbpwWnAX/Fz
9NWp0GNVi3g/flHhNknM4VA16lhFu7ZMimto+298cNrLaOoO2f7+qs5/P2WU0Y7v1r5BUzWSlETF
IkNz9GP5dsh0Xhi4ctfGJw0XpnsLVbpyzk8KV15BVJJeyZiZW8/Msk/aM2gTs4lZi2DVVs2J9dAf
xQ3vJD3nBohV8PH7vWHS9dPNEY+mmRbNNr5T/7y5RCgUtxcrRqgPiPtPFGgsFIYnA9ICiw7XmxCH
VBOv/la9jWdcYjejVA+RGPX7BwkxrwrSsJ6aJp52b1I4awi90KcGeS8kdLirHnD8Bdjn3DecEg59
dq2tEmEiU+niCrC0IIti41PAGJOo1YDDL+JOuK+rTfKAu52y0LWpe4x31Z52eJgI5+ApIgCECPts
Wh7QgGJghxW4QMXImvD2HnbPW1ebGj1VEd4zTxQoc5M+79zRuw/z5KJ/cmxHy+HOehN37g7pnDXx
j9Vedvj5AHSwYXPkSBAFemViIQHEbOpOx82WBXKh6Yfu3YlkZWJCJWEPn9pjXERI695tCnip5rq4
XJ+xtTXuZadYDEg7utf+1D0YZ+q/gUiANXlMB2vbfFm2F45fAL4CN3erxp9l/gWpioe/OeN77Zke
MYAm1DjFGStT8lYX7ikOHe0IY8oJ7rKzsgse22mPiykeruleQZGL7eLMfCBKAeVK+GzM4lM2eiJ5
BLeipJGzCT1ei700PALUwulovIZIBuM0faNsJc/GpFQ5eveA75AnQo6vQxbeyxIp3DxzJ3xuj+i7
y7HjTjkYH0oiNJJ1qdIU0uVgMrLTaCZOyitIhv6g80INEia2GTPzJYIarEloogl8E6HHHwfRNh8w
f2VMBIFCJH1zTPER74ajcEBeQKPBG4QeTcL4nfqu7TB1K1U82yfCMNHwybvr3yQA82RKmXMMBBs1
K439vc9jAinYhVuiBR8hFRjP1EgWqcNP0WNNH/1ck0Cg29JZfkm3yePwTPMSxVN1in9wUX9yy2HA
JY0MHqf6JgD0jbK8fgw8mitb/etMr8mWWjSnoZ+TJbMz5jIuhi/iQ3AQHgIBA2DbfWGbFj49QLfx
RJ/Ue2mrhqP5qrGhoA/PWFvq0HIffByVzrQe/jvGvIvrdriow5RjZaCHFb0Zp3fPyGCoYHoLnyZm
HgNy64P37NFF85dbGz2bZqsaHbo7Fs6yysnZk0yjCURxTMoaPZE6VZn1c1uMyeM9Up9oJtHsYftw
KY76q/CgZJMEuDk6xVNodciKkHoRfXzwZ9jF2tXTk/jp7iL4QrsAHGx6ZRvG+hfI38S50AlhoXgL
6eJtrHsTtbRJPs6saCh4vXeNv0YiunhiuttYHytoCmVQuZf2sQHp2GvIUGlXxMGOKqd6YNS8Q+P8
UNFkpQjgujWhIj1VOMYXAB1XLBTnVwY5wVxV5w0aXY47jOR4vOsc5+wlWTr+K0ebafsQzT+EpX/G
8+F6AKVIlj46v3pbMPqOrEmCvwtqDIQVOZ8PAcGTXGT7dYjJQmVCTQe7iSP7mLxpeBPCcwGR5Y0G
c95otGUsbMYkYQwnYZ/uhy02jGY2FS75ogFSARtI9rg19gx58R3H+wP6zGey7Nwpi4MTtsdIZk7H
b+H+fZAu2QeBIN5GuCfUwIWzSJzGa6wuJBKACEZ4bbpV1R7iftNBquFgXlw/jMvvR4H000mAS6Up
a5aFB5ym/PMkCBQhaAo/i0+t3c2qZXaxXuEDhlPqOjzpml22cisbLji9yx/nvPzTOf/90uM//3ZC
NlKkulqWxvSA1+fUxDPcHdB0R+/JbKTyUnLQfa7lCwJJBjnH0GbSe9FeGgau06ZZ/PEgfoKYv9/N
2DR+uxvTLAsiOZL4xLDy6L/oUB+zO7QwU/Wpsw188My1snJB+fO/rvyT0RNFgqpKJlaa+Az/88pF
FERR5EXUO6DanxY60mBigu8qU62eeZ8ggeJCfFYu6gjggBIHc+2i/hEJJY3v+bZc+X4TN+tAiRTL
aM0QhB2/KYw1gFuFSUtaIcPmR38G+gN/5S8LtZ8a8e8XvVkBZSxdpaTlog31+1xi7IzQA7NxvMzm
EfMcxuCcf0gxz3x33V+um4r814++eee1K6USrpvj4seQJYM1ihXIQIcBBsYsr536GCvBUo1WerCk
ODEPOe7fGCVft5TZoQdGxNwAhjzJrd4G9HTBzjxyAlR2w2pPvYIFxCcl80JaYOALoxURK+wYsC8N
daZ0LC/BK2AmCG7huHOkRYSLYZjUrMHww5NEJXYXMEpFbnD0fKfdaYvsPTzWzyQ1DRiP2eKjv84w
48BKqM5BCk1GF+/WTNyGx2yWmLDswpF0xRHXQstjtg09g3/RYhyQOcGj8EhlTB29USBFMkDBW/oC
MN/vu2O44abyqfqA2u+d0RvEyRPuLg+w1Wrbe+yONQ7xW/O+31dOhk7Ue0we8ZebCZ2NwJ4XCAfG
tNFWcmAEOxXBjHwZiaIDf3M+1QiBIJ4ympnTCAC3R+vmnqh1YPf379WKAkGxqByGMx6ossMMonwc
KKECZos4Mp1xviC/S61RSCpzIN3Otnb0f3c19rm4VhDy4OAxvItWAn1ONomemfS9I/gWZ/KkeQ4W
jLfhx0yjR2aIT2AdNtScsz8S0MCyAbRMnCZWJWxLaV9+lihkRqjvLiPqbQticPCO7QPy95EzRmmD
xxMMMUysygmsuyUKVBr/2UCsXkBU5Zi6pxuAMlPmTRr/iAV9BGryX0eelTnHI2WH44WwIKzmwp8F
ceRPMHkMJoy5PJzTiifYXmsg0XFurjtQmM5UFjLYDeUcvGqCSi+S4UQqMSL5mBmY4VRLPsFFP8E8
EvFI8zb0vCN78fct88d9S1V1Q9FkSQdM++e+pWpmprRxFZ0MYx7VjhfSiYIINVORbjZ/6dPV79f7
8cAg5vR/LnizUerFoMaJUkan9hBteDbeHlDC/gg34P/lE7o+Z1jgNCOtXUiTo1pljJo752fjr0Tj
n3o7UxXJszZw5/uXXa8bdWaV5jU79lx42nqqDeb32IboSfEWNCdvH4jAH/p9zgDu2M4iQhAhJL7n
D/znWWZ/gzSOwaJd/nWSGOMT+L6Lcyuc5IpBCpY2JvvdvJLAM2OrFQ39kHioYzGY7mIovaVL8ki2
9Yd+pprt3qpZ4sObec0exI7lIjQAJzl8tJQ8M2haYukv0rBmeDLo93HG2IxhfDONqnkCXxirqWBR
1+7Z74Kl9mRdG8dCqFnoM0WC/eki9mzP16gi+YtCVXnMqoXsx2PSsxOXj3pKOE5OgS1ghalJh6rF
ZEdnMmbQXrW2Zvjnilvo6SsF6+pcG+FlKO4CKVhkYb1icKuExUpw31yDaMKonrnuSbMe9Xx9lcFw
BGzVr29pVUwTLEVkWANps+hEZ8jV+1xsKJrPfWvNVJXZVV8cpRo3LdPY+MawSPLrIm236vBSKuW0
w8+/f7REyAwoE+Ma8QPQvxtsShD+CHsfxScIkrDI64tHEF/ZOL6yy/NtkWoA/XVMARc+is08dJ9V
QmYzXH3T/iNSDZu3MxUaY5JpiOkCUG7jILBzpK0yj1R277jb1WBaja/tE02zm7y1JWHYdlaxDCRS
VaxobVryS85wMvfDo2D201KomB6jiQphUUuzq4uFb0ZNhZtiH5Iunlu2pIhTjRq3lsiZ9BcGrmxm
yqEbnbLEoiD1V92AHMxsHWsbJerb4DJNdJE3U/nqFkJFrLXNZNkq9clvEJPHSKUSZRUO754ozhRs
MfR4GxaVLVl/1Qi3ddm4pFnO5hgeb5GNduPxamVKH7dKpR8ECFj1UUgyu0RBan4IBaG+jAClZlZr
r1dyD1lmUY0vZ3noMozCyBedBspfhdLtt/91Pwp56pqlSBRtNzWLX1hum7uxfhhE5vLU750VkOLy
IlvHWC6Oocv/k87dAlZY9wemJN0aOX9dG6tZQ+NhaIp0g4yVV7PUs0bWD0Z1Nnw4f9ZMQ16ITZui
z1xw1oxUJf3PMu2nXUX538veWtpndZs2ujXoh4Lvv5mrBCMUFzF4TBgL+tYp1zZWN/XVuwGq+O9b
/u0R858frJuSZBiqon/hWN+KcqMTQtWKev0QD44crdUQihA+Kql/StOn2u/tzkr+aEv+NR26vea4
IL9fM5L4rU2nH6zIXLhAA1Yjz4RQmyquNXHzSwOKl7tgOgelaBe9Cb2VXtUvWjvIpD+OPPXH1abz
yxVDlkX1q4L9djOSVHmK0bH6NePOT6q9AOdTale9fIiTlQy7J6DvjNp5UMzTk18wKcIOzvMXgcJc
Ax5wLfp2n7/3tiRKDHLW0jh9ZvhbMOWpsRVzmYA3xI7qGHJRBtWyo2gYl1neMivfLZGBZeAyatTi
ZqnIFCGiY7nW8veXPIYA3h5ayrffePNFRa7UyI1Q6Icov/PSVWWQnu40+h+HtvTTZfhuJE0UCbrX
vs7Ob4+SN9ob3riKO6Fz2G+cynzVZRJNgSdqnz2T/dIIVnni2vGA38g1JDbw1Ofm0mNEzB79+6/+
aV/TsQkn7NEyJf2L8vTtdgpRC02dIJKDUEVOJX5UyovBJIPhgkTcbtv+kWLz05ekj1kNBvGSErbC
/1zVcZSUaR/X2iFNdwGOztVW0FdtvoioRELroKfn33/ej3uVbliGpeCOLcrGTW8Vx9xM7KaYcYST
NrzXri9pBscIj2gYwzj0JeGkCf/anH98qBwXxBpzYJDx8s9f2XdRmKdtoh/q8L6XV74ezd3oUdNx
9ic9vZ5bxYd/fbHcOzdC/oA8hckB+cXj+V3lKyX8q8W8RVfGvcRQTY2wGUsy9K+H9O0lK0LnJnpU
aIer1cxTkBStnAeKy9YCsez4+xP/lx/518VYuLJoSIqsG+PNfLuY2ehy4AdcTG7VqdLodpzljgds
36nNJTIgHbZvqV47gRI8gd+Jg7WwLMISYChNBxz2NBJ78wosPHtTnup07fPkZLyLmZJmLH/4U6qE
B494iL1T0aq2hmrxuupDSBPuWxm9dlRn5IGXpyhatdorhll9f18B4g3PPe4m1TKmHWtDbdnkYOLN
IleBl1NpKhvNqB3L1Vedw7OkIb0q2r1iAsSVIZikm9n8j1nJzLp0G7wk/9hkf1yqhFdABAB9Mcyv
Tfjbg7PSIgibJtQOlXqktrMYEkkaqCLDeHnVWeQryutr/Ych/1d7dLvtfb/qzVoVMkk0rlWiHYxu
N8v7kwx9GYflgVRaRq4pfoxUjXFQzn5fJv8aTH0tE8PiONU0XSaj4J/LRCjbUusjQT3wgajDwa+n
iTQ4RR+sS12eSSpyS+B0rxaYC0MUap7DOlx08IT8dSFtpXiR5aYTNveeaS08KAvDFTy7vPdaCAvd
q04DJhcwnFniVY5kDKfM2vhv3pjJnqKKJMuKon7z7OI0SWMzzrSDGe8zJD/hroNvwAK8lo6KGlGd
eqCsvz+4HwsDi7JPlC2Rc0S+2dEsI6tUk3dzyPyjUjlt1C7itp1rWeEM10OjvLS10zXHPE8cP202
IQOLULFsGRrZf3Un7KxscpKp3p4daaCFghe4uP2q5D4Ph0CoT3WDIDTwpuFw0gOsXZSdSzCdJgCQ
awTkmu1WSK+zGuu532/mXyltrCfegS6TuSxbmmzcHN9ho3SJGBnKoREw1rMcoQts019UqsQW40/z
PndEUtNcJVtJw4hs830P15PSM01qoJgcG4EPnEAyUWGUk46FLGdgvFKhAuXpwSt7Js3NvFct4g6h
tv51Uv1wMv7j/m9eayQLUsBgAPsM2Q6uLwoMADNYG+q2lHcRtQGn4+9P7K8L3hzFVdVJOWCzcoBN
VCYrz9gGNQfwC5tNDHWoNfy/1sstzvmfV2TprBSC7P5V+rS1r/TqICl87EdJiyYDxOOYTjw2cSWQ
pAnfaoxVKHtxrdGaMuuo2unvP1oal8HNdmeJqspKIR3KUOWb04kZtBxlcWUcUmuX+EcLWluuP7T5
yXeJalaRFsmHNnsqo0OH4aMFN7QI5r/fw/gmf7uFm8pe9NuuzQ1uIUCn2T5T0FreX7v6uPP8do3x
5X87S8RGMdrqmmK6Bf8Snax+b/RH2X+V2ilZ8s0V5+9Z9NFZH7//tB8Kn+9PV7npklOYCHqXZlyW
wXURn5LgrgnHQMAntd5JzR/f/E8n5j8ud3OGyNmgVoWc4+4pzlXitrxljMTIsgeOzaE5ufUhI8j+
95/4r1HV1yr+3xV0y6jI2PGEtKmNgyvsAv2lE9ZqQMACl6QJliQoOctcPtfuXMP5rAqdVDJn/PRO
h/Itvvx+Mz9+wxrFnamalmKZN0vJDyNzyJvIOLBb5OkcN2TkaeWeNhxap/zHxSTlp5Ur6aqsc2Lr
Ir3aP1eVmWX835aqH/oCg/1emkoJIpYr3CCBDNUC2UbymBN9oF+xVSEIPFAmA/52RftcEZVm4JcE
WaC5JrMA5F3C/bGFZ1b2jzKSIw+XqIQU0eqxb1pH9l2nFzVbt3ZaUgNgb3JEpEhcXS+nMIiOafGo
eb3NO5DxPJCYWBTw2BMXq9j0aWyXqZrc2Kaj7OqzHwk7naR2yS9A7jaChTIYqVWnGLw3yxYxai7N
O9VcuQEtavBZiGiw+QNZu9GSqRxyMHiQAyjIvGrTJaETgXfpjYYXYNFnKyVDdsGgsOHJWw8iRLuB
HHRTfuzUSyZUr01VzcUQg6bCn3ZxP9ESd9J1r9nFIChawOpJzhkCC82hrWBJvTbiQxNZdixD1m9P
WvmmVvhy95+6V9gKhlAxIwMT6YZ0SYrHKH315VMbDBSnMCPFftlcIWLW6iE0vLmgBwe9e2t5sJ6H
N1mLG0Fp7sTe4eOsIJVErFP/egmpnGs0D82pbwmmGNKjmiZ/dL4/rVUJeH5sekESbquFTG8qsN4a
DIGcW3cjq7sGCnXsWI+xNh+y0+9fxlePdbsD0tVqoiUrIov15njrWsEFM1fUAxwjOHBOk9518YPr
wRxyrGcdCkxB78DcX/4j6uenPVAW+RwV4hdJ9rz5SGKJuxmuNH+89QKXQvSYTNJF7H19R7sef/+Z
46+4/ZXfL3ZTgZq519aBm+sHudwUOMbEa4kgJGH5x1XGe/7tMuPJ/u048VLBaHOP3xQVy0HbKEzW
Om1xhV1g9iD10TrpyXYuSFwIIBbpxjTvTgBJ9DCXFJJsFkItSy6tnE11gR0g3jQuuS7KrPc/r3np
lFH1kgRwE6NDGHdObDEMq04d/gvsnwqMKT+FIQju1VqC7XIud4ieFAI5XQQGfdGBO0P7CEI7wFgG
e5GM0o85iOwh6zWQDXVzHxp8F8/BHyaVz2ymgFGLg1T/ecV91Konnen/ccp/Jbj+65lJlqxKdMKq
eAtXUgS5VST6+qEVL30GCpxo8xBhigi7TsYc4foakC4qJe9Ft0kgXSrBthgOrs6eCZ4HmTjR/yjA
fvoCVcZkoiKPrbl2s1jCss2lUAPh8s1dKOFgPC9wpBb9ZwUZ6wjZZn88g5/OCw1muwW/b0Rux3/+
bdkkndQU9J70ljD4K+mQodHu/ott5fs1br9zWQklX+Aaev+Fg1cAZSgkSFgorlOj2Clwb37/Gn7+
VaZksH1IrOKbErI2TS2ICyAzPZ7L3cL3jn8iSH9d4uZcN8U6afXkPz+KJOVSffP/Kv/Hu7xdnqR8
/s+vGBfLt3cT1nk1iA2X8OHyE12FBS3Wc3zYzV+7x08b4rcr3aJP1yscz9I0tLFIkfC/5gdd4UrK
hxJX0uavrer3n3W7+9ZFm/9/zs5rt3Vs69JPRIA53EpUTpZsybJvCEfmnPn0/ck/ulHWFqzuPqhT
VdjlvUWRi2vNOeYIedbwcDq06fWqKdfasTX3f68AybjVylyKWTitsmRaP0mq/717Yhtkesh3ypKd
BmFOh16bt0DXnrCuDWT4KfVO2s30fi+agm1SCVGDcxzRVpo2FeSosF54AdXanVQR5Ntu2g/FuG31
kdjiuuYhTU5hbL84OEY4OEDHpCMQGbwVEyi6TvfcV86XEPV72Th2hTKK+mFWobH0026nZAn/DoAk
qmMH9kMJPm+kz7H6VYKzZ4xpSt2zBThvAcEipTMv1dyO/UMnvgQ+dPlEHF1qDx0n9YAo76wAw8R7
riWZJhb3eiUCSqdwwPt8lmhM+IcO0SViEaGGG5W9DThXgEUY2UyuKabQ4ODX6ijL3n9JPKSkOdZr
JNpmJb43EAZ14VU3IW9CjM4c0qMwqo8Y94mKw0WP055SSfEnJJeOQmbWlx8NCnSVsKafIL1on3o3
4ZT1t0G5qJOZUs+g2enuOidSr167VE7R1IiYjQBlQfG/6AWEL5OalFiPYStL20sp1VsQfqBgCs2L
YeGAWWULocWx0opnHtw5qRomAQJGj3JVjbGKKl4N8RRZ74n0WKZoOPHGSOF3hsjv46PM8RaLmyp7
GSyCDOK3JHNt1ZVsxMOzsEjGYQi1NMlnevaRpMXCLYuRXDEo5XYepc7uRcHWwg9v1lXO+FLE6dXz
38v35qvPZF7XdZVJpnkFlRhBUxmVWALCx7MIOzR0tAgkcO517hw4t7YxHdydeYduwAi4ageluFPa
QeaDvHrPp1jGQ6vs/v4uN4/Z/37GVblllA2fHAM3i0K9iJDL5L5h94RIMUs3R5EG15XIAkfdJyx4
iUWs6QieYSezmnK3fzTxjabCuHNVtwqm/17V1VFrqa4fphZXJZmLzJtU4NqB+2HUQDkTv5zo2CVa
2eTu7vfDmL/e1Q0FQgjHO3OWH37df/alVojDwtJFdd8guGEsve3RMYcoYHwKb1WZpfCl+oLpvIS7
ZZ8vBV0eG262yBTclXDKMXZZjLdkoqwStFaq9Kxym1Lc9CDSSoo/bZJoXoNsep85s3wlxurDJDXH
2luuMC3Fdlk+ax0q7HhkOJ9/39Nbpe5/C/qrY7fR6zj2HAp6XiceZyssnGF7d2vXbgFEhqZBXwFa
tdRrVV6gRl4v5xo5WhXkN8S+g3X0lHdtgCI9HM32NYfMfGFMlDjWVL5d0XaaMkgvTaQFA6gSPlrh
3OvlPusttORTt3htovqhjYZRZO2lfiHC+b+0gkNLDlmKaQ6Z2Y2YvcUDcmlnIw74tQbexmoRo6a9
nTr5WA1K9oSFyhIeaPOc/tBCcxLVZOz3mERUxAqnh6bbN47I+SEtQsxX7vYaN+GWSxCoZYgyRZ14
9Tr3sdhLZdDRWiY9KrIXNyPoD5sp86S47CSmxuB/Grv65O8Hf6t+4JiFLyQznyXP+Hel0hqpl0VJ
xBOJZy5qlfgoFQf6Ka17oqX6+7Nuoetwbf7PhxlX3zEQAz9p+5D1RbPi1oeghCXUfAwxjpscyi6S
ET/CUpe3g8KvQ6BLRz9Xw36vqv6dOeIPXPb7baZdtgxdZYZoXRrK39/ccgLV6jtX2Qsyvsd0W4wv
fVm3mZmm+rtvnYYMiwil2DY0skJBXCxTEJACs90zIBGafv5cQXwKsZmWenFqiuoiT+R10HLqdDtV
ExcQUyCp5Ay7em1z51b+uwdKEu8POK9iQpe7BqdUrdfYlyEohIbNGMt5EwFRvHI89D/zZRUDJ23W
Z3cOtxsDdj7WMmSLCHtar+tyMx8cU+7ChvDWAfDkUpq9ZFYLi2yap67NcEbrUVjijlGbo6o9ZBh4
cdcu8lar1O4cgDefoCYZlmgY0CZ4a34/QdmraGidVt6nkG3lwZ2FycmtettBSh8I6sYPvx1FQuk0
TEyMMuLAfOiT6HGoUZkQ4NbPhxDD1/zkBY+Vsq8Ub675jt02bMrxyjNgK2Nrlx66GrVshsI7vDen
k//ddiXpRwZn6RTx1k+w8X9OFFnqO8Nxc55i/Clk6iEkG875FMx8DMepgvKBp4NfvGUGIXIR9h6h
HUnWqg6NUVOc0taYSfFDiANJ2YHW6WQwp/u4xh+mOgjSxmCScmfV3b5eU5bAKAGafuDb/1yvqGd1
Zfgl3UUD9xM2TCyNRONUmHu/QQeM9GFQh6UYHS/3qxS//FZdB2lmS4gLRU+6dzn/lkDcPlpu+hso
DyyD3wsgS1yzaMRA3mfFXMeHgOGGQNEcm82kQnVj5ulDlGD9hOFCh4gNIlnTLiy0zv0wPN25Nf/W
fVwLYfAa8zHGZNfFQeHosSZw4u+LQp14Tj+qkXjprsK8nISCwVozPZeMbavjSj9AXmMyw/DQNcBa
mM60CJRdWIR3LuryBlzvcRoZ9QATF3rV9R7Hy9H5lgGTyFJOInYGZDMC3XSs8Ap/wVrYEK8+kmsU
/t1JLO/ssD+l7j+fDgUEnIbD/p8RpuZ69SBrlbyvdaxPY3nqV4gOiVLSvW3jDLNBIbqwe2RaM3WF
aq5Z2IUYzSjU1JGP5y1tEJBq3PqTFIkAMJZtyR8tCmB/eGN0fW5xidXknVphUI0CrI7nPihWx2QR
bW7mNWu1GDC58RZkw8oFinVrXMvZLNYOhiniC/HVeDAOLEo57cuELluLDwVu0z5KJoq2psX+G442
7UzbNuNW+C5lVNg5Yiv2NpmcAP1bEtPJgL9gBy1uGUjgcIMx9gb49kyJUziX0bJkRNoWS34qVHDb
reHYW0sxl2aKJc+xMfHjrzRjqQrpToWIAYh0Z5e8wUFgYZo8hAtUxv+vGhLFdbxMMjJ5r5Ju26KX
tPyx3s0uZMrmNZM2ejnLIONTWd5ZfP+WFpKkSzCRODAkHSXq77dTSbMI5rAgXUgIcscAVBg3/Xfe
YHCitBBxLCSDO9g5ZvAmNa91Au9dRwfqEsppPPj1VhPuXNHNA0OXoZhCBLEuON3vKxqEDGpwoEjM
SAligCZnxXgnQ8bP/amRHV3MTVplk6fKbCFhGdGX6jKMjFFt5nYDM4Wp98wjo9rNz5pW2LW1SAtp
LAyvmmYH+aFKDrAGunxeeTzISroDvlwqsau3SYb0xCYD7wkh0QU1+c/eWzaaUWR9w8WLNPXMHPIJ
3K5B3LDSNK6SO/b3A/wpx/75RFVXYJNpl/rwCihTijoR1SYligqDv9Juh8nQnitl7YubHNtxtJIC
cTDZLCPhJZxZ+EWwsRgl7iN4G6NaqHaSR8uzcdCSkDcdPIU9dK2tGU69BErFpBW+ShypyUyA88lP
tMkATDFp9U+5fZRNz25xPZEQyRebXJ7oCE16SR1bRTLSNX+suMoodx4LkgAkaPkQjRpAFcv/tOA+
6nh1DktDs5uN1LzIANR4RmXbulmm3bfKyKmZ0emU0J3T+s4qu1HJA1z+57ZdldRWrDbGUAYSoOnY
sI6pJoyaaJ/X87QApXt15R44+s6zulFaS7JiiTp1JbAZ6Onv1SF7QuVESSheWHERFCsxxcHAn7BI
Eh0714QBavKhAxD6/kRE+IKkP8GTpaxPfy+aH+T9etFo/M+QTEg0yrXSLXDD1kqD2NjnHcGhuEFE
/sEVsNd35JPY4ZRz7CXnWHgXYt4udQsY9yb2aeSstMm2TCO7yQhuI5wlXEm9cK8DubEncRYpim5g
GSMxOPh9m5q+iwfdCAxQ+kcTkXcmIiLtGKkwZby8VApBZMNR6qNx0jjTDqcQv9HsUkUoIZq2lKNT
zL2FC3L3921TL63P9W3TRZFnqOoy1cPVhQ3MCistFmBBj7C+QD7byWsGsx7AWGHnDPLmQTrS99JH
9NA8xK/BrlolvEHKVhLHNR42uPnqtj6yZsU3PuZPFOJYwXLgtFPcvNR5j8O6PjnO/77qG1uSwkVD
YjNV9lPrqp9znK6MgkyghSonQTmTndy2/LknbxqMp1R4fsrb3x94Y/Ao/frEqx1cy7M6aBgd7Etx
GVA7mcWXIxwkdRXXM6ll1rWP9WPguRPlXqN8q1b/9dFXT0gVglrNcj6aWqrkwGyxwjaGYQH+Pu7C
l8wF9nLJ6BPkbadtHKtbPhvdq29QTvATMZioI2Co6yrTBPe3FhqBqA+43swChscWp95Q/39w6Lhd
knjZv42LxOLq7O8LxrRm6qv4GC0D69MRxF2TfniUyv7eyEQ7Nv2xxlz8zlO6HEVXi1kxYFlqqiGr
VJ5XH+t3ea7FlUzUEP5cuIytXZJwNGCVLZ1zCwHTP/g6IS65fqctvvF6//rgS8PwnzMy8SrfymmZ
9xqovz+pk4OHwRk+KdY+ukeQufdZl17pv59VxnkQsNXsK2HT6N+cX7CeewRMF/KbfocNeaO7YLR/
wYV0mORMPX9/mNB1hRC0sLuoiGGSFSAkFJdKt0m7Oxv4rXcaHEo1RDDOf+eYhd9qgd9wC0U0lNoB
MnOYHnirqRfpLqP+zheTbwAZCi5dfDG6J4nq7Pc3k8sibwy5U/adcwwjrKvzbCH75K+mewsxfY86
t0WpxbpJRJ6mT91DHaB0j6hSgmHfFuKmVn3bj1G/usFSuScGunU/TIgOigIH6F88v2sCDLeCVt2X
4bPfvOp0JZdjgbo1wwFPL2zPuvME/tFA8oThk9CEQPTmtb2+JbkjVrI3VBco0BvJ/n6oCVvIGXZV
7UNpOkvP7L7zKFqJeTKKocaEHkIPWQJ6eivTfS1DoGzdtZt1IzGRcGuxDlYZvAl9NS1acRrSZvz9
vt+qqxWLwoPneBlGaFevQmrpkRLphfI/dGMcHwJwcTCZStK2MkV1KhHwl+PW0RX+0UP8UeFXd6lS
coF0JfQCNZh2bhjTvo7HTfMWwoJwnKVkruggx4B3uW1qpFG2/jQMIS8XmIC2BBkJRnfnHL5VvAEk
sFdCwlIZ4lwfMAG8JUflq8Ced+UNFmstOu2SoO14aYUnTrT43rt9Y4XxkZcNGghLhyP5+w1o+0Zz
NESv+8qYFeY7jXHIIuv7LaBUMszKewNW5cb2rDLBUAyG6UA54mVn+8/OpelRIKaOKe1d6Jc98Ng4
SpOtTCJu3brnxqq2A0xrz2csIfu4Q7q6De3ZS1Ya4z+rdScGqmaSMT0eWD/tVJLxKlK7C+EbRrtQ
v7L/wwApMe5IpJFjZKt4sF5KlbIJAwot2RR5fq/mvtyjqxOHc46nBhQkSnyv31+pNdu2dmBK72OD
fF6BtLMyXOYuscE0eDDCLK1YuXq7NBgoVCy6Vru3j13W+D9XYIKgizBfMdq4Wjg1VUksq0BjF71t
NHx7gjvRca7ysb4sagcqXj1x6mSigfLowIw1ngAD/VICtkETlxszBJhTCduvCneitPSfEvOU9kji
/VWVOVsV5OH/4qi+UXfqeFL8n8u+WnxWpyh5qoMOFM2qbfyJoH5ftrhKpZrDaq99qxDv312Ct0AJ
XUY9foFuFV0Xr54XkEHKTdGlfVgfIheP9QJf4GiCDVHqfqDjQQk8bc1NyTn39151q4Lk1bZgj2my
SBNwdd4UrRsEDmDUviZwB650gnwfQCejmNbe+bsIo+1/3roCn4E7H37jzUOeBfigIi2XjWtmgxzK
YElGLu3N9k33z568vex6MtZJKjZyobOowm2bbgaIdCn7XHtvbPAjprxepQqQHNUZXFKswX6/J2ES
Fb6rCeJewve23cbO2nBfq2bmeHOr+wQdHzWl7emHtHlTk4eynzT9wai+0vitwDBeWVVkd5CiRWRo
uXfzB7N7lfHuYg4rCXYcvYf8t5PeIWnZtOFJ1deDvxDSJdzAUMSloMetIm5HSjYBg9GdadCvNW0Z
B+sufhRI90oPUjdviZ/XV5W+CuKlq2FzvFboZRus4itQOHsgzZFgYfw3SF9KNpbyjELTC7+laleV
O196NzEpbLVFjTKiNjd9vQUqTOsvKTkk5TFgNFtw2LTGviCF0z+12eOdZ3xrI1A1ZCvAwKzua7ed
fAhLRzAUJFRdPXIlOHEV+PSMqs13sfXs3gNsQP2DkA8gnWtPfK04zbqZmnzcuZBbe6J5cT+FHAal
+roTl0M1AAvreNYEi2cr2BM1R5nRfLgzs0Dne3Ssp1gY18P73x98q1PCZYfBmoHnkIg+8PciE3kC
ruq34r4KtLWpprMsyeZeM1abVzF8V2qcqyTePaxO85SksRZvxuKZ+2M0J4dZnCrGto7n1uDmI6f2
GPp+DT6pqn1su5fD3xLmWpDYf1/0DaoDmt8LUk3ldal8L6/ufw5FMUu6VrEgCRa4sRvUJj55uRFT
appJK3kN6q3ZbQuyeHqHHLw3X+1GufUa9Es1XVKU63erqltXZIhsF+D3FORQw39fkVNYauq2vogA
atVALtKCdZVtEmvhijO5WZTBusHJnyywet+Fy4QKtWIEMknTRd583rk7P9KNq42DHcOwUF0CnIA/
/r6YQQzNIKDH3esE2SJu9A+R+al47w0AFzkW3s53XyTI5K04S5Svqth3zTIvjxnuUg+YZzC8Yk4X
pLsmWtNbKPkkbV40zGCl5KzVHc511cgnG6p4MoaHVp4h1AuZVLQp7p0kDctTi1Aj/6Nsm1Er0z1X
L770JTL1D/BhKAH8rOazHdxxh5tobxJJMbwZ3q7wnwLnwdJtr301vY8SvVjUY3j9GJgfakbL1o4y
gzlIceyzN1x2FWiHLb625TaXT/SpA+6zkot5DQ7X8YNVnCrsahus9qlvWuOjMB9b8nshGHRzt5tG
w14IPyxOz4ZL7IKHQd+G2jGUJ/T/dbK8WGzEsx5BfRS+99UDRqSQx9LuEybcSNMD24qM8YXypOuv
RTjJCmx20GVa2VEtt53wiewHIA+lIsa36rKpd137gjwBmj45jDin9gCkfz/2Gy0uylZLV8ClmPdZ
V3V93Qiy4brlsJdlXk6ETIdaPg0E7pEv5N9hdt86mFGZIVmkCQQ6uF7uMSBTnsnxsGcw6/nxmHE8
NhbCc0UNwISWhsu30JMyI8rvoII3CnATPgrTdIYugKhXr75pMZcyJeY2QYsB8QEiiSg9F9Whwmy/
Z1Bz+Puu/ogIr94lhMsXXaPBRsM58ftdEoM+pO2Vuz07YeeMhMKu5J+/EHaYI+SwIjTlDPMR5qZj
96nyxxUOwupY0UcY7LZP7lsTjbEaopxmYPL3xd145OaFcqlCKaYuvGboDKrRZEpedrx+b0M1xpKy
05at8t3rM785/f1Z1o0PszgkLYObzozoGp6qez2sBwn/OyO3E8/GA+k9Bjzpx3DG4CUK73i5vIrR
SH2t2lGB6+hHI4/6I5szfpwJ4lXsTnDZwwT3HEgjOYfvCII7qp4ZvQqHGkXJhRQ76rwRPjX4FGLp
eTE9JnHgpf4wolFInukRCXL3BnnCPPP+sL8Q0lDQup7iT+zslY2HzxXWD/E4AFB/Y3jlnsUf/2hD
w6rOolw/YT9VvQavyZfK+OOzFKF2jYdj/pgdJWXkbXQsrJ+ZsRpPZAi9NC/8AHrq/FEc1e/K09+3
lHkei+dqcQFTKDgo6ZAQ/zl8S88VXNeJ231C7BfTyMJGMGobO/M1L0acprQj0YNxbp4uIXX+6F2Z
C+N8a2FqWJ/iQ3xoD8rKOZknbrJyrp6aXXocnso3+Y1fCF76U//2mh6Gp5zORiIC2D3k+/Y0eCPa
vr35ma0QAXR0OLjK/fiC9WcfU2yFlh37UYQaNj7a+EwiHIeVgSNiNcGg2vdsfLQda4R9t9+QlmGH
zojRAX93URj4Y0hcFOO4gMHuiikXHIix/DG2HNj4kDLVYITKMmgXYLKUNBKAamUruGV1SxITuNuN
OsJVA9GEJOB5O6qzMWaNMhwFgyd2sWe+ZzFya2mrMvMYg33lwpX5/Y7jouHkiaI1ex0AC2MNIlnw
Y3tznh1m4H8/859C7vcjl+GayyL7FwWMoV5t073AJMNp2KaZ8Kq9OqrkaOIU0ZhxudkSwpg9Wg52
ikyxC+ZAinIANCarYRaGWTEKY2daedY01ZupwrrFViwLgmmWKSNBLieuEtuxdagkH6DrYj7/jIDT
KEBlwpPfN889/kk+Nptima5726R0s7DJz5e9kR9cpk339owf/5vrLwsuA+MHGJShw1Xn6Bl5Blu6
7fehxfstbpug2enSWe+2ct6ywPtlMfSLTnx3M0JU1diGJLWpyJRJAoJX2vipCYcFQw1cS+vQ/vtJ
/PvQsWQQJco1JEoU3FfdVZW7QqBFVodkkrQdicEMBvHtUc7TaSKdh3sEKPOyiK7uBZ2sgsfz5dzE
uvL3IsO9qYz6Vmr3gjZg7aXNcpqxvId7gnCoa1BRKosMCmnRlMc6Og9FuTbwENTUA2SRTSeFM18h
zzMikKw5uzBXIwsStXzo9QT3dNxNK3ytG3FT0rh5ijt3w2bi+J9OoX6lCkmJTmZX4qG0ZDz+QiF6
7IUU76nBtsqDKI9xv+AIHA38YY13HjJ8RiPDZRAoTfSmO3eYzOgiez10LFlSVrBFNl6D3VeZrgrx
Y4DIbWnnZCC6ppTmYujavjtHmz811Ysl0bBooQtal5G9o7zSM8w9MYAcC4hV5A+Sgk9tTERobK2K
wVhmfjWLHXmVi8ahHeI78NMNAFQGx6DZkeC2iv8wXRwHKYCUhu2+avKx1fTj2CU6QWTDZQWYZDy0
vfiQxHgTivlM6T6hnOLuxz5UWpzqWB+SZY7bcUfuozgTXGGs+mgthWdDDBalWkwsoXzw/dauEufQ
kgdzoYxkSj/+e/neGCLzNTDIuOAi2MeoV+9WLfhCpJhptzfaVROPpWQvsTU7lyLU3+HGJlHCD4gt
tJlbkqVrpG8x5+6di/h31CEbsqbyinMJND7X3WPSWr4RcID15VrxxHFqst+Yr45M2T2hhoCx5y0k
ceYF2VTvOltBXJUpq0HAe1N3JtE90csNrOr3BV3e+v90hkZWKnrdcEE5kiQ28rg80rxk6cJJdm1C
NhM5AImAhaiy+PtWqD83/L8vOI5JPAgYguLFdEG/hjWlKoj0LDexX3yEcvkmL5Mnc0MQaY8j2Ujc
Gp8dHLNDbYwb3jNapTMBjfJri6yjnUmPHPjdB7xnJsf1aZgq62xdLeStebQeMYLvSQKtRwl2+wTn
CNNWmrFx6BkpN9ARh3FVzwT6jWX8jvJxXbgTIsCMfjso43DqRyP3LT5cLLtw+Zt0sr0xPspvMvg4
+cMRCUnid11OnZ/YHnljFRNBtGuyeCJb3oTD5WQedsyXOK4Ow2fsjdP3SLKVcpKuhKfkHJ/MflKf
gP65IgyfLxqOjfIERVdsbDQv2oewttaAuU8wUH2MqifVx/BBd7XNPoRmrJGStKjOwwOGtrhtpj9S
AP29XaDpPerKPMR1++J8P8IGNiLOqBijdSHc7tt5rTw71qYwWIh0KTHU/JbfDMq0Y3DWczh6o7az
o88ax/jXfFmhtcR/3JhjndKGcw3ab7VG7chy5MUXumnB7F4d92/9NiTgF6iXXlQk/fCle+cPld5V
d45qMadqZT/Dh68f04+SLOYfkS573ynUCaz0v+OezHr5CZQe53cCDyJhrMHmeOXYnivbyBtH7+4S
e8Bq5T0iQLjYwz8bB++AawqAiYzR/ViVx8Kxf+G31Qg4jwXJvVsDa46FtjGfsLzvmM5CEnB3Bm/6
xto7H/6TuK7CubGUts5juy4f5bUjj2gyrb25NqdkKm4DYTJYW5wAivQhVif9p77IHtNl3I2VVUAh
4Y7Ywf19/kqmGpFg8TJfds7YfCw0uthxA3EKmfo272bAgdIBX/ittDW26LSEQ/7lrANSL9g6R9bF
CfY9eDe24k4jT8gbs5sbxI9h4R4vuhWe8yVG4a6NoX24gLhBEt87hCBjmbx1p5bExXp3GVCMiBfX
bJwFiVqhALXCuYDljTCRBrLQCsz/yRh4o9L3du0lvzeO+dNSSmgSSV7KM97qEL6UsXcYwEQJBf4g
e83cdd9wAp2nfqcsicueuuvyA/+1mTfn6P2KNxrzuRn/OsmjKRbP3Up68uE3rq1vgmwJOSeKjFwO
mCe7up/iXUtijDR+wXIdJ/x2RLoNie/Si7lpyQU11uakfy+OeHmR2Lpqn2NoPUQ5456enbXP6Et8
z9upL6G2tRHB5rBFPJs871my6lnVu3sGqdJPW3y9OVF3MDoQqXXE6zGl1zeMAvMBY/lv9y0g3lIb
UWsoBAJGaEPnAhEJ5sVm2gDaFxcRlruzfNtvCByQBrucMR+06HBX1p5nXm9IVkt2/eZiq0lM0F6f
qwvlPXuvWOr0T1Qpn4MyN94HCumvgGYKJCUYeT0wok1CAYGxT1FnO+DmTxkpUxFDlVP6QPdQn/nF
mteAZEhqBYJkKRu81+Cp8WxrGsm2xk32NsUXBSThoB/Cw7Ff0GmzfXzpZ3FNbQsLzXpUXzXVRtBM
iFHxIb8Ga/c9uMNeAHO4Kugu+z2ALboEEwQSjOD3USP5YtYXohQd1Y28Z4+22LzZRZ60R/cg2GQf
7+mR6VvBDXZGgJu9c/TfgmbUAWK9DZ5tbuRNF03Jh9POKfmsgEJMnM4CcIE2dRnM9mz4c+3D0XAh
V0hjPFriGPfTPJiIkJBVO+UPXSnDSH8nBHjFvuG9EfvNETEN9JH/VC6kk/7BlAAPiGGlzeVH8xFZ
TjiN3oqTeO4/Lgmz3knYhwvzxVqZD8Gjuw4O2sZ7d9NRtEWtPm/XKgnDl667tTGaPERb8KWd/ymT
CpsQAT8PwhHs6OqrmimL8h0p9cR6UKbWjvTUJaO8cs6NMQ9/H7VQDu7c+qvaJymQAoW6yq3fYzvc
fYiMgc7Kh9rawWZ4tHbyRH1tzglpSmuGpkth3fANpFG4xUU8b21px3afRVPlIyS+/vOStLUK50AN
2SM0/gfS7LB+eIwetLXx7LxE0ij4LLyJqU3Fb9C/HCX1WHjuENiVU9J8vGqiuUCFk5A8YZ3srpll
zPNg0RdTnr0uzfgVDh/Gi8qHP5B2VzxhD07HIb5JKwYNr+ZLis8r1OMv78M8RbgypCPrkl1gndPX
4knlz8T9/yl6odHvxx5JSe54Kh+HZ0eaKs/+5QnYRK2ai/bcHbQDHXbaXeI98O/Fc4SpJBMqoQCt
nJbThnCdjSmPLTYyIsrFl2wVTkJg4ZG5Mx/dmQXfZ6R/ulCrx+kiOknb5I2wkmEikmhBPmd0YpMV
zzr/yoH1SAr9Spoom/5TPqd2MxmOzRuYaVMTqp3s23efnGh97j5KL5dgXP1ZXefsnSP1yXmqP/wH
+SMbxqyj/CyfqZCxC8+0af2kQtnFIJmdPTu15/zMj0NBmGvsCuG0/0xO5mUDVnc/54t3yhfaIjwp
x+R0wSCe/M+AdMfqzLniPmivyZv2re+8g7dKaw6hbA7KveXYMDbJszFHHextzbX6QXIVLseMvaYg
SyEO0muhtYtT/AQzw5sH22ZjzYyN8Joe3TWhiua42EKNBZ95c0GYvk11UiJgO+VEGn3TcYNKGZsW
PGdPQoCFvTy+VQ/xE6l7+nMwx/wgyMflI1gzMVK6PJKfk9pWlp05aenIXkhk1Dk5/K086Q/ag7+z
PrMzi7xJxnX94BwxEh0gszwJZ1ISN0VI5DX5JVQuU/g2JWOaSbrAocsmHplMXADKs76pzv2sWeBM
gRsz+7t07g/UDDVnv01lyA4jE9lSnLEvTWgclYUlrXB0aRlQPDQUWE/NrF0US/nZfeEW77xJD0L2
93tN2t+t9xoERjYQ5MIQuOqR+bUkiIIiwsJ2VJ29Jzbuk3uQPshIsaGmYcv+SNApMfbqsFC/+S/q
pDq3K4HoYWlXvbhb8mAfIpJS2XfWwzndWodgKvHPiJBKEyx/oZKGjsv1hGDTrUQKAIf4pJoNY0iI
Ngm9M38MiGpTaeATzuKe4+C8UHfxhn23WqkLayOMFTIoMPp5iBf5QpxisTyzjnSyxpL3dNFOh9Uw
I2stMy5JN4Jt2fIuXciETQ9jbUIQmu1P64WwbCaXvGt/pzwwr5hnx+hIWPPf9/NmR4IV0v++nT88
1v80QxCTojbI8+gIoAlu4B9QvIcHB/tIOgq0cXb6PXxaT/WSO8nBJa2UnfJYLfyjM7dew4foWX6k
NIHeNecLFeNw3U77Dz+askVYxVT9SJuRsITG9UB6mzD9++Jl5cYm/0OyNZBNIz+9bnD9QdObUPSx
5zmDinK1bNYcm355aan4Ejp/jbXnzhaX1VrjFEU6AuVqPJAc4Yyqz35DR8LGX04y5ACKTe+A/4kI
V6GeMvJ+xvCUBhXA1yt3VjV2ukmyJgiSJLuW+KUPzmGSbNxolH8ryrg9VQRHfxhTcNhlRDZOO9dw
Bxilo/xEzKD1DG7df6f89sauvxRbPrG3vCvEEfC+ag+EIunjwhmpMHSiSROOf3boGbkutKXdKHoE
hvXZRZGGAUgUyPs/CaACbDEI7qL52bU7Y1lSBG3ER3nB3u7O5HLp1mNHJ06Nkyvfe+G439AfeBQM
l6GEGYzidQAanpHoS7LCZzcWP6loL4D4Mv60yLMauf2l3oRSzU7af8jkOX6kwgjSC5Js/OCE9/SI
9vey40+VfVyP8yc2ZoanCAdD3yYZjXFHsFXIEBvFL+Gjws5HJXzJ09FHlzDR+JG2LiZ56ih85+ue
jslWz9VWnsuvLmbhKyJ8tBMEd04sAH9xFJBvThbjUfKIodbeVD6bGsV60CiW6AeW+afq8NvqZbqq
nKW8TZ+JUbjE7DJ1Ogo02rPhy/wwOAsC/E3H3SuBRNnYG207tt8dKcBj407b/w+aRBWog+kxbzVh
AEKN/F0FurUnRYaapMeTQdg5CbOjzas0WgS2u0TL5G5o3WawZ5dzfzrvto9jZ/z5Wf6/8pl+LuIC
KIMDWRq48u+LMJuhlPpUTShFN7vNwnm5ZIiOu9Vs4c4e1i/L1H4Un9vV49x6+F+EnWeTouzatX8R
VQIK8pWcwWz7xWo7ECSa5de/B/M+9YTZu/ZdM2M7bUK4rjOuc60nSrj/eafKY6D7V27BhOH/fPpf
LTk5E4RHp8rNJrAPdqGvXydydbNL5N3aKXrErtLGJRDSP2R/rm9847eK2tPtYVU/GeWA2T/Udf8F
nf/3yfgrLp9Mu+tEu3EytuqK5H5iRM94gnlPvHOkeF9CGRWG/mE8Ynk75nX+wkWQIyi2WyH4fuoo
izRG4Lb/cJL+Zb7uz1FhzyD5YSSXPtr/vUTt/Dxt3zInaZt7CG7qh4l1yA1SgQgleT2Jpn60z2vj
EE2tU3vAKCWDvlw2O3roaaU/7ZDg5GOqOz/t+CJnnelpmlrSXkV4U7dK3TXhGo9muvmLKBLUBKdq
k5l3fXH8cTWT8QKr0+Vfgyq8TsXZ/Zb+IR2S/002BFTrv7/f/K99kMvHs6gUfL/nYougbKyh3JwM
3on1kJtrMoxlOvEGBzJEa8d2xyP6pbtxBS8zMbS7fxrAmv3dWvvrfM//6tuec/FyU0D0IFppIt0e
iybCqsyMmIXeJWKAJklmrFECHE2d9+is2pDSn8HB3Iefgo9aTfAUDAQGd52xyi0DBWm01qamm9lQ
pyarXF9VKLL9Q1/93+WU/+cs/rWR24c0kXNt3Erbt0HVkLRbZ0TSyPQf4dN6GLvRFHe6vwFE8fEb
/NMqnY5b9V+28v+6in9t5dfrnUNgz1kbLtZ2H9lru3agkbJ/0EWd6vCEGK2Rr35qI5W8tNHDOM51
lwEy/ZNYoNNjw3Wf+mISi51+/odoRvl38cD/XmF/7Wshl2jEFxI7aB+9zOiRnA5zn9E6w+Oo7iYR
3E0/sXvAX5tDbh2mRm1RjfA5d2QwYJVP697JdG/55YTxPKCK5E5chkZ9knaKBtsr5Gebc7LKbMzS
8hj/oix7WmS2u/iHVvq/9xn/6yz/lb7KhTIv8p6zLEV7YloGS+MIG4BqI5fa+1HWSsguyVJOqGxs
cOn6aJSeumr+w3r7g5D+T9f7r27k9NwrNaMM7Fqj1e2zhVl5BFoMxnFN9dFLVPvU6mKrH2TT9pbL
m0a7SE/V5c9j99J/vo52unubMaK6d9M/Bqvz6pdd8fN9VHV38ZvddNpCZu6ohYmQklFG3//Z84h/
Zu7/9fiZKh9n2Cby7K8zeR6G10QY14QQzFaqXq3JE78PgwckQbKSIuDULtn+qr5HTM88qsa+8WCY
1O/LtfRDyBhKiHQdrlstmeml97jrraoPq+3DNp9WZLO0kOf01fhHuXsIz6UvIKcCal0I4eXHAH1v
5WZeXKaRP+7oNgwgEHZ6aEi6766e+jcKFGCs3IVbm76VpQMVfgNAdqV/zPz4U4xyLuz7hKYkFmVV
+isK27VufDxNJaHbHo/pL7bnwIJ0fwEe03pPOvTuFrA2UN1GK9S57ha0gPFavJz4IjN/yTrW3T94
VOnfW4X/Oct/rZJukknn4xmrdLMjpEL9pPbXL7yTuCQxNF+W1ZrYw8ZhNjcojf98jf8FzPb/Dfn/
fPhfLaZXJ7+qLOfDoa02imWvF27iafEyHZbpOSSq4PMvxuY3S8gCv8+65v7nA9D+vWf7nwP4u6X0
qI73y7hHgqul6i3ddP2g2YnsslsdZLuD9XWzxitTDDXOpYPO7IDOG/KI1Myxm7cRtKF0+rIKvvB8
1WCEOxV9NbRTKaAF6d1udDAR+tu8p/6qWZQH1oWP5KgOp43dOJ2hpVzhdm4jx9YY30dj25nBvvLG
uVFLUg1R/KNWtqicVRXhmAzBWwT/lI792/hlhsgN86oKA8Z/z1och/amdBNwqWwWVN+QYfO1tZgU
cYZIJhVYavYLaGD9mY0OnTczX+Z1c9XfVmFxYs6huBWdoz1Nb+4rAEl49nNbdOH1APd7N2nV2d3h
Zd2CwUVilFPbUKq6rikA/4nubWFx+0X3zm780kFsx5xt4cVkjthqfDWlEulPd8eYFUJmjSx9coxp
lr3dZiGk/7Qa1L9hA+NyZBgVEQ3OgcgYw/+N44RMvs/LF1mpkEyNbEGtxVG/B8oSZ9YG6nZgboC+
FBAej7Ao/YmAdG88K/dMiwXjWupvxJgZnteflTV1JlYfofxyYbHcdPnUrNWg2ZGJm48ATVTEkNEL
Jtk+FCXTosPnez13QeaIVNJh9MV+AcBCvfm9nm0mDrTsfF5yJQ3GUU8NcfMMlMWEngcmvDDQ5Pvp
UaiN0MD7zzsExMm/c84YYIY5AKIR3v49I6DJQBvaXGo3T58KmCnFb1+zH8Hdvocqflh2JUuybtje
ly17csrIaYR8ntPYmQPUJpw4N7uPZBst2RCBgrC30Pt0WQ9zCjqX3cOVDCXKKUBf3d5tXcV5Ol3y
3sCf6Mzs8yI3yWJ3Zzgl9JcnhkNYfjzJQAmUt/0nFO5ci9lXpqCyo89n4y1/mWri9vnLL9pbyN3X
m4Jwg5D1r/xFIV/+Qkp+/DH7omgvf2XddytBZesr1NkgC4U/PHxUNg1F7eKKqntFJufi3aic5yaV
qmGvZVbxSRGKFsDn+0m1jnvFpzr+lhtKGgKqg59SbZ0/SVOKT2ZQis96y/2BripPpliNUPmKe6+9
tuI90WQFojDshz0fxvNePI8f2koYn3Tevv2gCl9f5y0ChsPXY087Nvs8HqhCZzRsWp1eD5RwxbYd
vKGjaSFVppiZ0iKn6bN4vmnGPr5AoCfTg/Tn9qLpCne7vbRQIqjg/SldQK8PpvHdza3c8j/Cwum9
N/CCi9cYEKk7qokapXV3r35rIccQZO7ReQa38fJaFxPWIWfqvpzKqe1b1CbZqL4b1IHg5f555VbY
95le2+UCiV/3EuX+0xUt1XraU5cnuigPtFZwd2VDcyzJpAhhyinSFl61QAjLF32oH63jSeFFgKqW
qldRr5QCkCSraTDlVsI43E9tAIHjMk/7z/OycLtUtQczsxsrs6ka2J1Zf5bpy5uFtS/vav8azdOB
JXreUl1ymHew+1i1536ZVt7EmSU3D9DYUvEf4SPMYjGZeU3UbEZneEUu1OrtVyQFlwixyspvV010
3fVY5zxk5kCnYOlBzIOg08V5O3XcxsxfBFenSoWkQ9C9cKe+ulKi50KjESOiMkut7WOWKnF/ugbH
WP14B+Wi5tj5xm5pzW3ZoIsRHTk7c0qTsMj4knkxSp/qnd3aF0dLAVk5SINS9Xx7ii2ZslXbZ/uc
3Bzho0ikoFo8nNLNA8F5+Q3NH2iVAri1grfbcs0mJtic5L4qvCmfCmGD8bBKHimdhzO3Ffucas7M
v0RCKqTZ6sqVr9eCcxlNtAunsU3/3pGCd4Cfw8c9onyRH7LkZhfBNRoC1a6i0pF2HG902XTRPcji
UdWdy9ssCtzbcyekano95VEeXf2ZebGzpeTPUi09LoV1HpXexXvYt/DOOio3VIpYqypFBslF+MKd
OGV4PBwjhO1/85QxWa+wrk4WtHGxvH/28WP98p6OhlO7svpuztm+c1kzF9YYP3NndEoaL2ehdz4Y
Mauj9Ekh/FCsmk33UySTgAWd3IP7qdlo6XXHhJTPPvHU1TedlLiwFUv0BAeWzJTDNnNy32MsprlT
Ohdnbs2dI3Ui1rFzI45iwV3jwtVsFbc/daFWx9c9XRR+lqKnuUp0CZmpDBB/dDqbsjVVHfhOPBGR
1noD72igpKhv6p33tC5h6ZEL+Uen8+7O2Tp6PGpM/bHyMPWZjojPSOAq5BfjQmic4yg8bT7da/Cy
kSZ0p9ROFFoL1K3ZHhenCW8s9X7JsaFmK1mZO+HsqO7LrFnrE7f0Fbdi84M7D6uksaefUwtgr2bL
bu0XvkqrrSx1DLh9DgglfPWm91H9IyzBoYqcccnJTIVyGePF4/sbyuLo0LlzH26O/vPZmrmqoTq5
nbmdfadcUrj3+Ajv6S3sPDim/SasP2X7Zs8jlbOn2qN8eGvPrWJbcEZpHPB9zr5gdd6bwlhrdw7Y
w5gpSV8MtVOxvIVMs4Yq0Ylmjz6LAoV/oR6J+7QV94r8+8tpk2fQBnD3ptfPIcyCZ8zZCMBu2nfn
ksh27c7G8xbWLmCTEBdhv6M+OrtwE3rjtu743qhfGb1ZmoWbsfAzV4trq0sRbA2eziXkGBf83y6W
D+pDGrXnqdO6XElL3mX+LThv0Fv12q3kT1kLr/CO6Zi5FS1h75JczaPZrAr3GQObCAvCKvSOfVDh
fKmnc3fqxdGrvUc8Qh7wnQkTIX5p5uBhXI08nq1xmtlH/7Lu9Yn1dG67265aoXafNmuU0cfNcl42
a6oT1fq6lX6LZZkqvy3rSPqd+wW38uj26m2+hu5z9FfRH79Vb3Gzw17c0w4Vae8AZmq3wgqfecbx
TRGLVc1sWWYONfXFn6c+n+aTcG9Ow8d9oRf8NK9nN1/z+j8ur92Ke3x7vy3H90IGejGhK5Qt+c+V
3wEYEL7++//9lpeV6zyV2Py06O9GtZ78XrdgC0grPiseuX4+Qvq/zK2v87X8pSZCUiwJx76ARt5/
e9oOB1ZV8tjPknJ0COFzpstJtr37iLEO5O+i3hKSbcBVXWRdXtcsEnXNfh4+xLRDOTQFQ0UrVAjV
71mqfo/2XPhzO3xMl9P4ODG0sD7J6fmkhSqcWIYayuu57EwjZZOH2U6KpzEIh2KVL6qfY1xFwkfp
54uJyyBKgCp5oAQKzrJaUGJ3LyBR+LPRvNsGnxTVZImKRTMMKVFd8OhKRy1OYRJIlNZb9OVVH5Fe
1vjd0AChPIPOeVIIBXWBm8Zp0bmaxhAZWWJQR5Ut4ezzCMSxnTusQr+PL0huy97UGeyJ+yYbOzoP
XP7UuRq9A/OwyYCxqWChev1ml55GjxhMqv0eDSAWpkvBCBozW0hKT7HUVPVwks7UP5JTiCZjVA5U
0O5zwQmP6/iJXu/NuVt3DOfM7mnEZC57yyqCqUX2EClmbanss7Nb8b4y+7G2amvwJFR+C7s1CQvY
8VlwZzvM3PFxLejshyd+DUlPtFG6T3YbAry2QFGJHcvRFivZO0YPb3y/B6LgL2SpPdV+gNR78MaV
o+0Fuw0U3rLdnJ3Kk6wXyR9BPWTM/mNX2kjgxXDM0vBl+6sW09nueACXZMb+1DADL7dc3fH/Uwwr
3Tgvj0RORBOVmxkH80qIXOK533iNhykLpqAu2mBIS0/mkBCNtRsMx9WRXcANQW3B9OIfrc7ssQN8
DuaPn9wSdfAeQnLXL8aA1wENEane1WWI1wALTLe1GA2vcfYLsjY0iTj5rcvoi71/mAi5kLdU9sSQ
3QuBR+nerJ4n57ZgKc7DvoQz7GYRSDwPOm0Huk07ps5qISBigVggvCdmt2rMFTSvGDtMGhd4ao1m
cLwIsvskeirsiprGYI4XdWqxLMyzPfyUjmzP7ObjhqOn9uLVXFbZfHGm+WhPNivO4IPFBNAdw9U7
V0vyFWOO5SNuczJ6u4V71U9UBslMJWPQcVB3Z9iViRbfN61fJrNlEzSuGt2JjlSLxwLRn9qoitAf
Lu3euLh1q4eZh7ZyMnM0ErjaeOlcy4hUl/MFd3x6cbn1quBqE2cZT1ONhhHalfKc6HYadqhS57qM
TT0ye7abBRT8F32kBQzR6uTF+MSg1yWDsHshJJe1wkqtF0Ukea9lFsnuJKrddlEm9DT9C764Xfbx
Nc4/6uU1ngPLmJvqXttLtA22CAvP9mA+IezaiqQ75EMXrnZuPV6B+rYxdaRFNC4FS/0C/iXuabOT
HtmL3h0jjTZoT7SHsXRCIEV3n/21aB0hfrkQLblq+HaKrRKN954+UISUrI1lSkwQH/0On5YRaWRc
gIkPxyn+ihmxWDHvDuvDLeJn0AdKJPmDe9u11HSnS9kr1x0+e0ZkoNnNSgzmwAaJTZwz37dcjQnf
sM+W1/EoMcT2w7yEf5IlkiBiKjqkK3X1ZlJiex5TqNeerAjGxC2pEqNJ2I72V1v9lzM6b/nd+EQw
Suft4wvU7rb+xaS3v9JiulAOcqKuoLOfLnienIypEHTSX7MVzAW/E56MoIL6svvceHwBmL37gciT
hrGZPI2EoNsPSVVxV4qavRRJPKKGCjXfV3r7qHNbWg4p2NYaW7QUU/lbTOvdC97E9ZlBw127E6n3
fKvdn/sy5b8f7WOsAi6qjVASEqqO7Dfs77lLRhVJlOG6qPSJ3YMWD/AyXu7ZuZNGNX5tZ8nsQwoa
X4wEv0gvS7Rw3D5t4mMi/r4w8liucJbOkdYlxdA4EgCMmzJsP9v4FQr7bn3fghasP7WVclCi2er6
KyTiF4tzNcO599vz8hq1frOqMcF/XGrLKYfp0VJXgiu4AwE+s3k3Iw8FF7BVogFIChvSwN/SMa8W
gOag9Md0AaIzS3JKSlhvmhuKXxEniS7CyiEQEK9cEJVH2aoJhUTdS1jzmy2kMKPlEQGzMwkuPxSB
TgVd9xQ6kGS60BLB1fjql0g6ZSshvBBqy16VSj6cAnSRtRXH5b0SZTGmcRrJ3Nwnt2vCV6K5LOW0
4QMJESMlHqP0djUhpVC9t3sPaLbZD9wlB24rkQIG4RISRNLcBq6DhX3YUxwgbm0tm6L7CLFJKfLQ
pBFNMkZjJ0ygRXASa6v54Wl0phC8PkCDbJ4nNATHSxrwsQFU7nG7xhgFk+DqtWlvS0F5eJMiKeBR
CrAjRcIUVb44LsufS6R9CN63ap5Pc9BDFA3CYzQlMCg3552ciiuEWDncOmRyw8u8hy9HLzw/466e
nAie5AprkXPackX4A66md2fJxR6xNHn0SuYRnvdTwr9KsZrOeL/Sq8yWAnkTKN8zbJO47PB1TUhN
ssQ4yMnUb938J49mHlkrrSOJL92FjXlM+6gPWqLTzu7sJrmFkHFwiSUicq5KgxUcU8JiUS+ymHo+
tcV3NAuO/vN3lk7j4Qsngse+RvIOwfr0tb/7F5ukkqrSkPaB7J3BAtHV44irEDkoShPjJZUWD08j
gQdu6d1Pb+cCDBq4ZJIt2ug25lUk2W1whQE5eYTIaNtNOoRiKG37+L5VvwRqT+8F2pJhk8qIcX3c
/Rnoh3WZCl8zFhEU4OyA/vMVApgVVseI7Ir4Y0LAyRdNyTB5IbB+UuAmwhpi8Md/o8UfM4L+RwxU
8gVCAXu08SqWvvVHh40TPFRJlbQ/Q0AaZWU+RC4ZJwUO4WiU+yJdv3IiZ+65xWsjqRV0wRtwn7o8
ro9utdOWwlJdwlQ+Pvu2gyuK6sNGoid7XM+9yYccS+ntNAMKNyyOruhInoP5sCX7boYpqA2zjG/W
3XzzG9H4rFOAoH7mHUFRCxH4O7/wjgmSQ9Y1FBYSCyx3B+tDpRxz00XeUPJmE2OSPj+UUI4nzHSm
HejcNajg6QfSYDeOJdu8b+ZsyYPZZj41HzthSe/xQxkfVT4uO34wzzGn9K98jEpi+vzjcQI28zqB
gMwOxYH79c/rBMxLmaJ+zgPDDoTya0dCvHmcuHssTerUw6k4gIukPL0Z3e/pdQLjMv7QgK6crWE3
nMD5o6txxlTtuFsc/uuHuOtnZnFgarI48HK6yTtxB/LyuuH9cFY7fiXu5PHHeXE+3H+aFQ/lf579
52l/XlmP7zHsmt7qN3wEkwpDQCGiWc2IhZ4Y3IFkrnYz9/mbr+cLeT/DITYsoFeo7guXFJhI42EU
DsvGxY26KktCNgkaSCdl943VIdh0oY70BcxuEyqE36XZeY1d2UevsjO/Md9+5Sm+loAUJHOYmWRE
43vhdmXKrje6qpnb61ODJWVDnkD8VAQPXgsnZ9iH1bZgeWgx8Zb3wh039uMk6G8GTFn9FEs6irCK
2Xv3cGBolbCvp1xLvEI15O1QRKV20S/EICfYAh77nbPgZtbDm0k6296fUsioid5EWoecq7hfvjDO
ByTvgiGUw/tPt27j9/YJeKPi48Cpj7lvIJ/qBZ9CpSHOwjMRcbOSRxOyIeRImUI42spK9rtg8Fm8
2yf5wQSLIsTZ5kg4qrpycF6I7uDkn03M8o2whra8ainO1WtxQ87PiQIv5s4D1Z8n7y95kYXygbZE
Ih6m63wnxkr4/JikYpyfxKW8BHbd7ZobK1zIbUZFbiemsuofwLgsTv6vZbrE4MBSStcFEfZ1O/qJ
/ueqGGXSRmC6XicEoG8nZZwFyTYMZtgFic99+8KEjStv2LGexh8aIhPLCXoqJAcTJ4vVrweLpaOI
Cd3FpkvqBZOgkXrqkkvSHy6lfUm68U5yPbyjZ3Q9tItLcmzBj0021Cl8YQfmWdgB/99MIpKXA1wR
98M5eEf5Xgv4c7okwu6StAskDjPAKlo8/66uRvXH38xWcjJ85Wuq+EvZPHGhwfQvekrza+hog2E9
vtFjxfsutIA5k5UWDN5rJYdaoGxlLrCyHbzq4x7L4WtVL25zdOp6tjB9JOZMKKdVobB62aT36yZ9
rIvgxT85fKRacObdn7iLOysGJiayKnaFfRo9hGK8zLFudd+2cbd+W6epcfPgqjn6L++xFqm2ER73
BNH3eAjfn01KisntZT3/7dJ2OeH+GBx06z9x9EiQAlXUul4efy/rNrPpNdDn4XfdGsT2GHkXc3N8
+aitR0DNMy8Axj/xIkAGP/vPbvxfty4/5HC6xcQHj/TJqYcexOv9DltQuyx2u0zbzwacLw6A345b
SWO/1bEY9gAzztGLTYQxcjBHEc9IBhZ0s5M8Nc5XIgVOiVxESYUYLtRE8YSYbG4MOwjHa+fsD5QJ
H2Q7x5XoMJ21pKDmKCkSOCRwU4OyHWNKTHF5Z7+NYO5cPMO3d4tl58nnTu5AuuK7XXiTfe8J1Jkp
mK4kt7fPqyzRUo3a9N17/WZrpmmKlJLy4k4jL/vo4nN62871y1Z9W9Xn+aEjOITuQr4ttyU4sdV1
T4Z13wsH4NXKqvxVVu/9kRCuBOOoq6ChKWdQUP6U4RYq/Dq67NS4wndBMSqls2V5kuNng7dpAjmG
0y6df2cbdQlVVLb5s5OwCG9TXeJQut17al52l50Mi9ZO+ZgwhV6P3uYki9blxKzX8eO1a0cngnHH
nBPiIiK9wNzjEkar32/EHWgJJZXS98cx5INgFNmdN2xfPFitnzmXl111OobHcLrmeJbj05pAXExt
DcSw6BfhZNUEDGpxlBxI496RUBnQyzYutNXJf8HVAyFnIm2O1TCJ+HYTr1H1WZz9SE9jbj6R0Dry
zaU031WBHJW/s6gCOATK+W5KXztsa6Ru5GjCiZCXzdFgphwT1QQSjt0pd3C7++WyoVNxXWv+cX9O
i/RO15CzjlyOslJWdDOHhbiYHYY//46SMUnmdBfAUFlVUAWAH5iqwhSCFq4YLXl+zaKbv5uu1EiN
btBUbeEEYLLkNw/enhi9nM6/LJtYSYQN8Yf7TJnF2kMzH0gfD0wrY2xAjifJleE1ZT9Puu19DyXq
Z7Ottnyx2WIGDj93FXtwMq8Npf0I5Kntia1G5+hmTd07cavs1dR8sxXBifXyNWc8C71ZGIbzAPp/
xJHNaShPVzf/HKK66c9XLLp8Ky6qX2D+UfVZc5VqSlejR336wqqIifBooH1S0iRN/qzjqfMKx51B
Io+lQfWBwKynNPLYwXblVMm4y/oNcW4EDjhPWCZPKjPybgjWMwBoZYIrqDdQ4pB95ulFMhkmITUd
i5yk6WMpmVUbyZHAUclRRlVy3B9wioezJb0Zd5Iih+aIwLL4SpZqd56WTAyF4vFrnxN9v5fziAji
MI2vu4stuN1+Gk2jOViZaSSuphFYl6s//lKJ1LWadpvLT7H6M6tBzlaFVQg8fK/SpNK+qGJjTofw
vHwkdKoF0RB395/Xblzmpwsdl50Qn536llRHuAu2DQPVc3sqr+7llypt1B4qdvvc2YO2vkq29KRh
W9enXLKuzBQMZl98IzgwMFXu8nAnWY+pWz+Bbe9rNRUvjqJAqrJAUGMuB+rRucIwxmTeAVDO5LE4
MldJrjVLZ7NI0/RcMhpSVcalnvob+rIdJeroiSbb8oUH6vxZvYeMZNJv5v2mE5f3LhSwpKUFbafY
WUO/k2hlzRxFcJvio2z2r5k3xpcv/0zPp2WqfstXUVlLYgCMm8HCM+Nqm+YTsiHcMNONjxyGTEgo
o4feIH5sIkzvVtRon7s3QKDKRbiEtTxbSNhcoNRcVgDd0AUCrAH1RYjCdCeW16DwhOkIJA9OP6ZK
KqZRxqp3dbUGW7RnuhJL0WTx+jpOxzGj2WpI3ktmY+fApeEs0W8mldFIW71Ek5zdedNKIFW7m8UP
RrM0b0jPPNHcXba35E7n6h4RkAuwnmTu/WFh/YbG08r1E/quDgYAaya7025zvvPCsD9us6dVTl1h
vqj5Okdzetw+gXGcnZaWnLYQq7U8S/r3Wnla7xci7hCYGZytm7icK4ZSpfNHAjnd62lXavSm6spQ
Tkvfqjqpi36P6h5xTYVm6iE/e/XcE8+rqXdGWOX0EMbWuzYxJSa7Tzf0UmPIxuSpW8KQcAZmEV8H
n+kstfevlLJlR8id6ksiJTpvFTEYbqgGwqgQ9VNTnK9lWnHLoXeGzhKsQljKVK7lRCzW/WON1T0y
WyXZL5g2Ol8t7Gvm3Xp0P/a5eKp6q37Da+e+Xltuu+P6Kdkt/W5Son7zOK75phyGRA24iZ5qOidW
vfhnqDkLv9WsCrUKpMOu0L0iz8rcGPMDD8ZBoBMH/88k9YXBQePNwEHtySL6GXE+Tab3SG3c8TAp
B7b2rPHmgAs466/1cRpjSthfaFAprT08bPDf15+ZEp1f0U2ySKdux4+utwpxXz8SlTKEYDz7UEGT
y8roMzxcLj20AdLLuX7Mcvu4aug6td596orP6CYHMHAce7+gQcRc0stTOhNuB2gwNVpToJhAUV71
DrnxwpgDmfi8NGamJldMk6wDQGEQ5lWZ7y+EALDgVxuA/m9zdqVCr7+GzzLbHzPrCGGb5GZrQuKL
aheT9JZBrJkcv9vtqzfHhk5F/EYJ7bv4REhdOTSQxiSlXbLlo97OHy5pCIWj5Zm6f6pE9YmW/Hf2
qT0MhuMRBFodr9akB+NnM14haUvsBOMTNY1PnP+bwSG4h5iAuxsSoTsjMp/Z3ANz3X4x5QNhzY0B
TYOhiQQmysehVp3iS6DO+jspw0lQ8zUvbp9bTDr77OgKS8CIFxOUDnpUecwWntMj4rC/Jt58D3Ln
+qF8s/5Ir6KrlzWG+NNNDDQPm0+ltuXK16IKcitEHOh+FV4tOE8RKC6XiPn6W2l+tzSugZtFvbVQ
YmagLkHp1ZEM99hioNiqLeeC96DkxEB+G4rOQ4LXz8Kr/xHAM4Sf/prUKv02B2wFhYz4GHIWzlGz
rNfof4ePzT0RCY4JUr9vcCn9Xn6PtkSOT2gQTtY3gNNMTjEsxViUZvCMJwRAzFdcdRVOD6aLQvVQ
bonydlSs1vD0+cX3hdo5sdwVgzdOpebBRNLvkDPjC6YGI6bZAwoYdDqNHuNeG/GToR/ZwJJPxmti
tJJ+gWuQgqqmQzr01vQOAAgjfXQPaeX9PlPGj9v9dMV7p5pRmlz0cscmqk6g794fmBUyMsxK9sNA
C7b6NkG4DIPO9A2ueZqqg34Zxz1zna6Rc//Id/mOZWjiUtPlOaJ6IoxDNe0U13PdeBPQR7cd5Qpx
LGjMUyYJH8F8PQ9lJGWo6mLW5QOHxOeeN9efbFHtBhobo99X/asn7bWFtK+2TIft63Ca5Fuq+8HL
z+Ms7T7/RGDT5J3Mk8fv8CvtX/QeV7MFs4Y9p0LTnQtwL4SKWbSUP6/Guv3RlkC0m9UkaWUDtSK0
lY7fl5t+BxDyO7x1pifFMaK+XswQ6gDkUOF10t66Oje0uVFr3qxmRGr8y+inlJvq03wzv6jonHv2
A26NOJ7rxQs5wztFn4v6/evyy+V4jhPbiEwzcj1ef2hVGsJ6Q5J0tR+puPqHocFkQ5OogIaBaR1D
ZleQmkFmrBlXxqIkU+wZtzJ6gjUGV3hyjeqzLhzmIHjhpLob7Ug+ZQ61ebnaLAtliOFxBAhEuaMy
WpgeWQnMVjPHdNfRgOd8sWzevC/9kKvHK8qJx0oXzug8WT0QLSaCZP2hjO8tXUwOm/khVTVZZgoL
bBzV0jFq74kuC/pLDbvD/KZPTjKsyCwDVhq9c09eHr9hK2LiVrPQVaGHg9TQD97r+CHG5alsdKS4
b6vuI8fBFzpwMig5yANfNcQk+kAbsDbvil7CcwpCg10Eruytg/SCl+L/8XRmS4pq3Rp9IiIEQeBW
QAXp7b0hNDMVQUTADp/+H6v2iRO7dlZWlWkDa801u29MFGeoDO/joh8z6rXyGxsL1aBkWyMpKjqL
5foGsgEzHIuAnpjW4JM8RSmCtlXe88fvQaYAwtOFg19WvLJ405T/55Jza3QKSdVQQOuyh6V1Y8S9
4CvwmHhSuRc7R8we2rxXdW09/7pyXMhjsx734Yv64FbDR6XhhOIhzVp0pko8ekysA7SRZSeUcA9m
G2+GPtmBCiQ3oBIYYuM789FX7/SKc7R/r6CbGr/SgVkYZ0XsFgyveQCbPPilbRYTyhN/9HHzhxS7
2hP9YJ64fS+PbEvK5s2WfIJYCohC620xGI9+u119w06MvzqcPmuow9IYA65o/uiEYd9v+Nx6wR/P
nzEpUPKH8mDcpdT8agBA1hcYAUV7Y4x3q/PqaR/iZtK452kob6z7zrxwHI2/y/sOItDpfh9/FtoG
v56so7b5IrMOmxWf/HUkPHuOr6f8WHvSHqHc230F9xGTVZhLKGzc42uxboEdcLhclPGjHd+Ogy1D
dRU06o3F1/++Qdhzpa+W5ZuN2YXv1qbtUzYspND3xpJ1W6IBZARAiTFqzGQBsy/2ZQkGL+R6fxJW
i/LbRy2H21DYCX3P9eNCS+tsWU6ldfOjfbkF7ZHbjqCQG8Qt6WOiPd7BQg5ZUyOiaS4qxuQdF0du
x+34BtOCVy3oXMKynWuLi/qaZ+69s0RS1KA9Hj+blh6VRsgxpNCaER9QGaxWsottl+Zb7ii/9M31
OZaX2bqlbWJJUkRX0NybRx2YHBaNt7xmpTwohAvA3de/HLLkudLnXaiuz3Njp80kAqfbsgr1Dcm0
Iir/PqmBBJGJXoWFy96vJNo9ImXHGtr0MZ9cRHdKzKcsjt3PyNf2EEf3GJ0hAR0GDrEorsPVbjPn
A67kirWy8SiyoU3M3LxmKu+JX7t3Wu6J8pXVI/osu/0AfT1tH3tyyec9axzMACR8scCUv0KyxUVI
0Z+YtCv/o6xIa9J/7z+RFgaBuhmGGfvil4ffj4iM0Y1jgTDT5oG7SC67hb66RW7OYdcSCGCyyAQc
GTs6BABEY2+AuLzHDN/W96QmCYdSu9ibp9vfI9mp21eSn8esLh/h5z1ojuYdvCG6DIVVkWSHjuMJ
OUTUIL38KyidmbssfHDtYL3y9YFJmHboR6/ui4Q0ORUSStn0AXCMzAWky5vdUUOqmWzo4enBf8IZ
eAt2MAeFhT8oRKKv8fdjywxWuQiaS5+N+fr/f8RtyHAY7/MONy2bmmC0oQcywe1ljahGA4zCQOMm
qNZl+6RLfq95H69dy9YjNEhKsKdo+6FoCATj36Ow2Hx/ueCejgf2ZTeA+AQjFs/0K44jvtErUjzC
+n/koKJbFIDkAbiMASEGL+LrmN+oK32jjswnORYpvqgnibxqi5g/kK8eB9RA8gzoR+JuclySGUX6
gW+6bk9Id+HJn/dkZNDSyiBWQL6wY/sYTEoHAFQCBMxCE3Ag3D8fO6TQXdWLA0sGGTQEqzgZAJco
p1o+u7wnRjfnqHrUcLb3w3aawxqL2h1KZGnzirur29IjW1mdGaKHzzUHXBx0iE4d32UL2wxkR0Zj
C74ebs88OyCYbuN2+3XZkNAwkEuR2XoAe3FadjWbDgxbzO/aL12ox45CMvAkkLWEvySfCekLy7gh
r7ZxojACn9oWYhiG6yBUoD2O4YgsgMLSQQtStf6jsNGvmBfcWWSucE1MklRvAYghWzwk3cYelTek
0MoEy6v5b8raloptySxOPT0tpxxyOC/YoV4WhovTrjLFPirwXtDafMfKUhxZ+/yUb6q3pYVDqESK
W22r7Tcx9+3pGl7TC8RfyXmtzyieObWqGJIBk/40Bz/m841q4yj66Dsw/w56noZ5dgPnk/Itu/TB
IXKz+UjcUFIIHDO9xhW2CMeZntTc4aZPMBVMsvxe7c4cQ1fpf/E4CTOwFBnG4iaSeByQ+QbnwXVN
R5xC9P8h//5yaKES3pNCwRaYFAy4H9Mbsq8zk4ew5BQnKV/+qduLC/h00Tp/I5tGhTBg6OETv/5k
5Dz7GJZD1o2flGxWz321b1bYXOnIdUULjjXGiSAb0wvVUhkQ8uds7Q3dfXTD+fL2SW9mtacCgqWX
EobQPseYo5s2ZkYdhoZDFx0qNVKqAkmTckiWe8pnJUb9Q8K1LmxUGFz3FDjrhxhnoXt0PP+Wv4/1
7URalpSx4r7W9Mn6yq+67H9xGl4nHkz2bcH5167/HTa8zIgMEIbqth6TzMIjYP6i9IfRgtmRwSDq
rZpSIV4KjfJvgd7SoYpGmEeWyh0l31MEA7ior6uNl3OHHoG5xEYvlZ/BAttK5YWcL34Nb5nb8Tni
yz81yyCGJLdakJmweBTArrK0P8ciAlT6ymyE8HoHN0VUAq8LVmm1R6xfbI2/PjROcHxe6Meea2Bq
SyA9+T/GDNiZ3y8hL4fo+nmocZPB94TXXQNP5cDMl8N7py7MdESGTyecPSd8Am2vrUnXHlkHRTRY
qxH28bXPMM4racVHJmT6eCou/m1pzocbaQ+NuB4bP4B/8UoQtG7ucQ579bdMcAa5anjqeMXGD0EC
F7I4ff+d1w9vmF4c95PUW4JrNhLHTF0jMrWe0ICULd5IfsCgvdGc/hRH/v4di6tSCCAB2+12EtlX
r/45/zaL2+yTZjHmjPuO140D8pkWK5Zhs2n/ZWlb6E5FSLxZXRljM/6euCW8XayitCpOhGm6uKFP
idBM/S02Hxq2Ed/+sH1wVlAsAHv7rfdf3JIjD9JYInTU1xauA7UW+pbaJS6nSlvTffmIbos76ebR
T7NtTwQr5EsTPVAIqhjcQVoFG8LJybIY/L63178LIR4JkqhbDn7a3MJfg+DMlcMycz2Q1hg/vM3X
iRieJ4NX066/yEZOeAmjn7zjj+0BQUd6IxdFfyujzlEn9TFruRYAKzz223oU4YoBviL9RVEoFzaD
xa8uHydxxOOZUCO6EyewMzF6zZuPiedabIjyptlP0wokA6MVZNrbEHbTg0y5CYdvgwlUfh9HIx4m
RWgGPNONNs8Olg/FoOS5O/tkKaS98AO/4uqKKjpkfGOHM36ZtzQGaIk5JawgTsM1uFmEtPeFuqbn
eV5tRafn27bgslGr2T9tuvtvp26XQ6zbcODRhjEnKEiyXRP0wXVBLTzi56mhkjtgNOlSI8J9RJeE
j6ahsBjOXczdHS1TTr/AywnpePZ5v6EUPKPGr1yJTPyT/+nCnxbpiBqtGYjMwXlpBhtyW666KP2z
X2MYblSS5LTb9rEM6I7Pbe6NhVj8h3p5XmrB+ZeiLtf1a1FRIhQEDC6iZmxJYVgvVt2Bs/ny13iZ
P/h5+wZPmaeErYLyg2f9INw1xUq+ve1rP+5GMzaIsCusS3agKWKSy5NZ2dYt54AWp9GdqAvDQKkc
yMiOj3yWxqNlrP4S8vBanE0sPVSht9ruJLBdolLzflvi1MdBkEQZuPz71wW4w5/URx7nASaNvIRK
9oLE+9lqRhbHOWEGuKgn5ykA7cl1YA/UsYTVI/m2+dxwBkTIRRlV2ppRu6DGO2UudVitGJsYmdSt
Vf+x0k4sv/pHTrW9sZTDlqUwTB7rJiaDSQBGankFbMBTXHN18Uc/r/UnoAyevrdS0jCjkMRZaExA
gNHZMX7OcSLBJRSzJw2qlwUSxiMzIeE8dRt9Wc97uvCRqGwk974yjtm82nWx4hNQl0sl6qjpDL3e
Lxf3kOgfj/W860lrQH16HM67yy8eOQ/VT/hr2Xb0w8RRClMc3a81HCI2jxS8J/maBhc6cNUJUX18
cSnbAEJ6hB8mNUeDzQCm38tDR727bkq3s5loRYPpQtoPOFIpcP45w4DAK1tcluZelOIum9xRIyUi
KH6sPycjkvbkyLbddvBThLVPq8n87uaLM90xj1O5NOZZWsbFmj3voFpJM3RQld8mg3kxr3zFvW/a
meiIyaI3GiSgVL/q9r4++2irk2Y52o4mz8VwfU2buPcfa5EqXJP431OjQ91Q+9XyejCDy07dPKFr
1UuYWZhnwRESPVsmvo2USOitlVk+zcLefS5JXxhbwoHON4PzlFhiNuK7MlbsLylLhQ4F8IQTAFOA
j1REQj2dPD29PRYtPVi83eDGgfM93Lw8oESzyVI87Fk7MyI6OFCcne6H74lNom5J4j1psswpe9jk
ZvTKIe4kay1lzvNpXXJbg+qKy3uLSLNgRNlN2tVmJu8D49U7WEGSV93ZwT018YnP9rBjYIA1IF+C
7vP42eBY5riXyN3/eZh0Fdw6toxNeMXe+B7r6XBjzqmwV2RwNfoM6cR2r5yatLDoC9QS7vlwj+mG
pUcw86oD5fTw4+bxwGHueYiGIZKs+4JETdztUFHMvttLypG6zqkad1v6mrL5YDK9z/5KvuB04BFR
/sSKaOSEewcvhaTUgoP1k17+dJSwPMVs5FJnWzarkY9lwCqtMhe5a8QQrn4MxHo92mUR56vf+Wrc
R7cZBzoZ8AN3wZZP6lbBppPEIqDBa8Hzi1+4rop/cY0YpflggQuDCdrC/TSTt8id4hINFhwzypKz
a7TQV9ghokN+kR/l7WLcR+IhZnr+ux7RracMppuTwaW0m0Uq6q3Pid0dohUlCfs4SKfLUlnoyf2U
zfotVcWAkxrhKbXbz4FidUiij0ArNTb5oZgdpLiLobZpAOo7hwwSvy5QlnLQocI9HvxylvJRiOwK
jm8G+Ja2YozJolNVkAM5+EIMvNmk33q2JpEk4FCSIiQRG2sImhcOJFIPGpfho5AcxgkkX8IqxaW6
WpuPOuGqljuQqzhBJCfL3KaYMPpRJ04f88p45Nw0hnuTQsIoE50QRWCAaQFLaL38V6Z9/5V7DYX1
bfz8o3f7dWRtcVga8cUHOGfdY835euxMX91Wv/kB09nvSKhgDVKQdMEt4lI/Thw3ROFsIO7wjGvF
Dsm2ZE9JgCvLB/sbu8bnYH9zdPc7Ef3MwK7+kH7FSeN9k0LNZv55aWyNWRnzeVlnOBCUa0AFkH2G
A3gqDiM+zXzk42IN2wlb707ng3BMSBQwzRKL0GItGA/P+RwPT8BQMQTl71sZX1Pz9FTwwwZbPCBO
NZbGO76vSd9/1pdfYuRiRgYUQvRS90r+z5yh968CqVO0aNxq+fSHnhTUfrsW312WGpnrln/5eEwD
85UfMzkvP6ci1Ke1S/Jr0nuZxWHltFw+8V9HKjrhcBHr176T/R8tbic56aNmO4iuc2V5nRcbUub0
b+h0KNYJkjI0SmVgrGkWQ5vIKFxPdLzRmRjXqCqq1RBhAR0+wTWCJ4uNfcxH9sdrgPI97aujORrd
XmTrw9LvJzgmwX1ODtNRecvvSRm0M9VGbD3WImkOfZ7u0ywupzf69T/0z0FSHgN5A9TGogGnQEeb
/QiqiW4TnfOccvgvVR9K09uUoQh0+4LbnNznlylYPeq6mseSd0ZIUlQ6qkmq4PpZmivHV1QS2Zja
ZMK5NTMDYYXp5IWDgzbNfU/ua1ooaanT8YMYq+Y29CTQoxuIZWgmQ48rnFsmpE6Nc+ZJ44PuqLYR
gWWcfL3WuVi0FyCT7fwhelzFrm0K9Fy7lRd+LGYHOAXWnnDd/hyA1n4sxa5sw6LnDEEjU7oczRPN
v48AeqeX0Xdxxkq068a/xKhKQwJn+xpqiTxVKV3gD/i4vs5g9nK6HZXbGU7u2CA0VdFZ4OVOB94L
Ic9jfnZZBtPLTqHnKJuIY5sgB2ENuBBP6GyLqene7RKpeC00KLbm0THoXmKdIshowsk5U1D4GhNK
AahVS0RF1Fmikdh7uHvIKxg25BtLpvosR267qQLxSTH1hOMzJFOggtFjpKOEHsWJ0LtcPCjIXDHd
arljIzjA4rNc0KeyfaaIn+hjffp3C3/HLX3KZuyJxi3SIsRVZXeQe3Kcys3Tmn8sl7KnJyYtUtfo
OZH5x36CN0KnrIRpADc8pCGX7elQPfG4P9wbDhC8Tfp2J/WMIULuGSggYkLvPpP+yNC56JdZPz2f
l3Qfa5lEC7pbRFc2eQDvRnFImz74lxu6Xm1/ZdPp3G11jF+ChOIS0DdiKxNG3ltZeKYx3nSbmYTW
WZk2dPhnNHXLCCcVWmXQm0406y7EWzA+peDrlQEdo+ANaYRxhZ0KNdahGVTugxvDcOrpOR6i5MEd
cHJavYYeTTm+6eVzWjZoAOvcfPZ2M6dcN45pS1NwzC4NIJOKFlADEUzD3xXEKUhxn7w+F2qCEnZ2
podmFAwjI2n9fKkmuI4zY3ILEPQuG6GmwK2j8u43LpBn9LP99BrkaN1QOIcZHflP70ab5oDnGCW8
9AwxAIq6C34qIUYie/SaoCM6T1CuJ9JsLXrsaR6ky7sI2gl6lrnm5qshipUa/09zC5++oZ2Roh7Y
FEmR9McH7f/q8ZoYmzsdZ3JwR27xovBQpDikRXr5vYeDbTbL/O9UEveGS6OgwXu7b7eLezefayfQ
3qF8qpbnnbF9rP/9WJ7KpzrO0zP/I8NGK4cOLy7C5/bl5esKl1Coi+/cYKGualwzoRsuaNdZdMZd
h0wadNsz7UmjpRqfk3dIK8pm5CqulMI1h8Wse4OJGcqQMouEpRB9vbujjJFXdJuBbU6viUTbf+dS
IXaM6IJTqU5Q6Acj7snDw7JMeEmyRRD7kDS36EOykM9l51i/bDIuaVNppwMf7gTdV3RPJTmuhBJl
s7P7DfX0M5fSbPLd0JQ4qZdDB4gzelXRSvicGGOiTUsIwIcIAnqaBbmuaLnvK4QVrsrf0oSAerjz
gDq6gLrsiNb5Hznqk/NRSUfncZZqblLmloIispqbvhJqICz1JVSLZtNsapGAoDx3XRXeJ3gh/M1X
YJh5mSxFOOIoc+KOAKXIqqe9V1pgexBHSDQ/Ie6dMItkOppUMebXa+Kn++b8r/2R/8EAk0rEMl3T
nWyN3N7HYIAyqFjbvX9z+rkUM8YQoTwoZk98PrpjXKGClP6xJtG3rHIkmP0m99rpNRwCK8CkWurk
7Ss0Svcu4hK3JGHS+WTsiQqmQrt/sWUHlTgdREZ6m+oqOETeHj/zIQ1uLHJqoAVnLSdKUsdCDIRQ
EPxbO1Z5XzkifrEve1e8+mB+jvqNMpNpbeeTdn6FNyoO8Yy0iRQwUADj1blD1sUjrG0KoJrHgkgq
bJ2EYSIP4X8JCS4xJjwpbTGK6RzXdAzShQXVl9AQ6SmGGmoDi4nLr/LqPEMMsGPSrmiBIlrkkOZl
JHAHFFkmJouqZHM2SGryRHK/fOR8ys2mOV3iZ4XmvXGHjnxQZk9IwtquCCRWSYGbAhgEdCD+Mwad
o3j6tEDZclDTAiL+RNd24RUBAkpQ7LqtcxFlJDl3O/epJczMhXh0M2+nmlvN4QJMtfE6s15A9K6c
/a/JZzJgoZaoDlF0OgQ0IZSJoJbRtxYIakeT85IuJO7zc/6wauElTXlXLqNZMa4VCtIiuE4HNp/B
QrLotjxhFdLpZA9CBKLBAJP8iToPNjyaNMblrYQUuCTeGzp0x06ZfRBokRLIroyFkjCU1Vp05AHF
9T/gH4Ssq0Nc/EVrzsi61SUcLmTGRsmRHFUH1FEo0IVO9RmUaEmMvzYiRfD5LRGjCCUoohNUpKCz
34ZVLD/40PSMl3CY6ejoJlVaIprpPMWjxzH5xBKGsUXjWq3NhdJb6PH3uc8c0EiY3edJi3IfRsqy
EIAT3h4MfPHX+dJcXNY5z9Nshq4e9adiCZq1WDbr50la5Pyex7XQ3kES8kWv4gtKsRY9TyAX0qcn
EDGPyzhLrssXIgCkBT4KYxT+5myIAhvlTfT5KfwhPyBBSfn+CMWeHA2mAsZjcnVNICSDUELHK8dM
ep/eIvozPHFtqB8i4am5TiOvW0uR0DgpXjPrZr1XhjWN1Sou5BCpbBU2h3N6R2JIEhH5qzo1wLiz
hv7J+YQNkuaD8LEbpJgnsP/Z4Rt/Y+1XTRvSLimCPtoCl/JOEzI+/T8tH7W34e6fpRruzpn9pdJe
OBTmGs5k0kQikd9tNGhlqQJD4mGZQoU5+0USzWPQhHEEes+jSR/0jV12+s1AFvbzbj5kp7UgSOYv
jrYPuMfdNRiEpv/mjAacNLvShiixiKXJ1UWwDIen5sbI7pBG7WqSpewTBG+ma4RqavIdVlQjcNo8
NyZzLhbSjlKhtKsZ642U5vKKdRoi/3ox2mCwua8uVOdWcGDvK2Xz+LtPc6daPFavv3pRk85NoLEy
l6jdf4JP8FzUkTF/Llrv7j3jz5TSoTC8d++8Le1FPkV2ti52sn9b0g1bH+j8w9QcXtte4Gyq05DW
1ZYjQZrZc9HhqBJsbutDmztZN9eTz+kSl6LnnKAHRs/a3FMXIJ+ap8YPJfP3T95Yj9GY9uMfM6DV
y8OF9+k3Mn7OMUV28hQqx+rFc7uV4CyMSHVCwZ1rsMhbx/lrYPA2OMjqD/GPa9CZ2JRMsMRjIngM
cCuZhUo8cZ3z5J6JW9i4ZIowzOcIwxc8QGTlkyWHbCSwKbekxl07005P8zOpsS/C4yE1lBo3SZic
h6WHpJbQr5kuRe4Qx8kX0BaVnx3M3hs9zgMQAvQ6X8iCEfT8XYL7jBZhHFiKhbDNiZa9l/dEHqrg
dNH0I5xCG9cC3g2RQOmgSMYrzsGHMCiEB+ixEP0PEgg+8yFbycA/u/pCSHlzO28oBDw4T4z0QZyf
g0Oh7jsVh1qHxhFFxRq1ujOaF4Hpv4BKM/ulnTToGeuJwkl0ozubE9HP8bRQcdKkbATt1sDC0Wkb
jVaMSLwAOZBjhV7+4LHTsTKPnYTE/cxfl0eZ3XU5KqGS3qmd0d2xMXTI+pYRanjFHH715s1GVmD/
ELuFApv002nj+/ZCShdCRR3SRIusGgOmImgUav0BNk7DdIre6NFKB7sw/JVhM3Q88XHAK/F6qZKW
RzVFkyu8jHpTiU2qVkw26DbFH1vkWMAUPLIr30ho4eiQKtjcVmD6/n3fb94b9sd78z7+20PS7vG0
2xWdhNVidKQ9xMs2gBvm8srgzH7G1N7loJgPfBJzfj6X172P35iHelIcmGPiPbdkyRP6KRPcONzP
kgCMjiLnjdgANj0OMrlNW8i97oRv17CKhW72S5vk072nb/9KzrBHSdBB26poJBc99AU+XI4KF6iQ
wFZsxK02gUuMQiPseZ6Rf5+VgZCTMPIeFar5N+Q2c1gEgwixFd9T6HTPQYdC0JgJ//WVIm6YvghU
UVXNBngkZwtdk3v2srjlbx8z05GCu9PhdvST0gXK+k++f3emwM70qZSg3/SoDgd0ARM2IeyHNnD3
hFcFeQL/5AENEStmP2f92IONhR7N8H4p0i8eZKUrQE+cvNu3ZyTnQ7l+ewzopGna9GVXX4rPxcEU
U/CFWSPN9EVG8MsrWC8cefg1rFXCM3c0PuM13JzPVEPI33B9c0BWst1bIpBCdDwRziLjYSbCL2Ef
LvoxHmZJ7EYOj60KhwnX6I7Dg6PrkFDkCRvnir6odTsQNQKUQIMERIYCGlLPByXk4KkzQBHn8Eam
4RwOEagNZ91UHEECqvEm5sEeEjowDgUCneTnxNJg8C3Ae0B8gFvMkBNwG4aWAeLjPT8vcDuhYQ04
QDSUOlcuI4EcS6XmHTKamEe3Fq4/o7uBFPU+gC50EwAOwP4TkjngswhqREAqYSAMWOk0sztFgLLb
gz3kGOENlVV9MJJ8yXiYMjS31yXB1jJLX7S44lVOG5wlwHC8227DnCqcpd6DcoG8u/UvKVcCbXjO
sA4gN94I0h+NeV7rAmPCKTR9RqG4kFNmCmC42wSB8By9HGJhjEjytOa08NnNAi8c/Sh0FGVTTeD0
DwBgPyc6K+WB51hNJGwraYTkyeWhuARjiEsBROUCuQknxLsjvizBUtReT2qkC8km4wG0eF5PCFKY
GCRgt6WKcv0a0NtrZ4niocb/MvFkiO/IK09NW2U4ymB+Bc10Ib413TK6Bj3CQWnK1AGHdYCSnL4G
q4kegQGnhWAhRXqciG6zJ84oTo5Xpwzb2RYxMz5RnvFGljRquFhGF6cWYbH0c42vSyOA/+VJ8WB6
xRF6QwTjMCB+hivl0t8TGEGzFrQP3C0Xt6NgZgeBtH0iszWmS5DbJqJjhXi6IKxvkSXTZEK2RxMp
RJBk8y8ehuniT4taA7bhkbzdC57DBcybtiPjF4ym2ZQvuh2ef+XDBd6LdBLZLoG7ujKCgroQKYoH
NmYcb0xOHT67R4zyU1No7OfkgZBsPz3cqGk7yTkseo/JJbyrGm5Ji1IcYBWPeM+UuekC3rHEzSQW
9QBrQf4H9otZergdWG1pVq3PoLwaYDTG3xfySgZlRRBPgBIdADigfRFIixGYCSOUKFRxtv0YYC0o
Ws1ExsEkXyLhwPPRvYJ1JflZmCe49QHeaDhKCx9PDRQXjbM+7DnnHDFRazpyiiUUChbKiDCCDq0V
hgG9LXJDm/sfCWUtA6Y5Bqt5Px0khW8wjQMvOTgD1sBJTUeh5OMMsk6IRd3LgqltZMcIV9gXaA4n
H/fuqon4ieGi8MXV6smeQEOcv+dlJG7qhUETzzHVSIt+Pfs7eaP4wLf3GtgqvGtu5YAcJsCcGeIA
DCjtvrsMyHFzTDrx0UUwjBEZOeasmEruQ6xu0hnYwmkOC0RHU1/PhkgvYdwj1C+mZSTyFogssA2t
RdJXsjMnhzzXzQBj8YBOZOusGopCwZ9EnZX+MU/HggkFJ/fJZhIYL/vCogHaAbSkTfj3+IlNUgB/
0hA5rkjXIP8Xls5j/hxcBpwH7vOTfBYbEV10E4pV3goR09UR3rg0F1+5PRuDHqHdCAdY3jFig8Xb
AU/LV/qOxgqdghK12ZiFziXE553kxFPajrplIsB67+O9tkx+rp6XmxEplHxfETOX3MPMWpDUdvEU
bXriZgpJKNB6mGRxYaVZD6sJ6TEUnNatmRiTuTC1kFUTuyBYHW4fJCgvB6bJQT8Df0Oy+ztHIDYn
5FnfuW0VumgEC6GOYOe+VD2aIS8zUVj/zLVUDznopzemFJWzW6xPBK1HnpQhLjANKMMfvK9/CMdv
RH/XBUmlXyN3zWmTwlKpsK6K5SX8TphMBaKgDiWiNnmrUElYS4s37lGTZpAR36eCTuyTiEvFWKsF
mbWTChCyIdBqTuBODEFCAQgJ5WTo5H62Upm69KAgvuU1X8/xuvM+cccOarSxvJDm4o9PD7hDQDTm
Xdb0ikx0XC6x+LPVlYIggXC5wbaRBSTYO+o+owH7gXUnHjqarnXGuGdAqWqHuw9qhn32T5WnLQQM
T2LKCpVQk9cQ1vrOkhkk/VS80oADhP4ljpb78pwSToIYQGsN6pn9l/vywpyZMwGMwNFL+FD7D0E3
4VwogjjhZuq/OH/QspZGmv8xRxP/QcTYOT1jBNztz3AxSMqTQGYKf1mOM6DwOkT7F2sTgbkjQ+MU
V0+AY2Smq4z24nL0acW5NUobwn9zJjMZDgSqB8QNnX15MFjR4hI3oGpKuotEsHz/LxJuoM1lXkk2
DbSAGOezLInzn0ASH+4TaJqglvFgtNdFPKBPVpDsHhgiEZ/DWzvJVysDiaEv8DZ4xdG0WEoLpsII
F7g+kYfgZbPguwUnxbQ3FU3+LTZ4YwKjdmW4+bggY3NAkvNjLojjAcBlgqIqwDpEaK1dr8WrSAsp
gnJHEkHn4OFQo9BC4oFEvzCvd0Tv3LXvQuf236CKfhc5AcG5Hws+xxfcIaehWBioFCOxfHT/shH4
IWM1CN/EJXKs4aKKn86ceoYOSFsyT/MDVw142kYFkVYd1RD6thrWxwFNhXQvxVzsB8GsRPf5MV9d
Mpt2uc2wGDPhUgO68jHX5gv4navd0i8eambpqk3ce12Zu/OCb26r//utP9IUushLW4oFupKIOSY7
zi1/H882I4Z4HLNlQLGgScWIUQRyOOSIh3virnPEY+YEC9WiP14mt1V/PAMBp/H6KO1QN8N++dq3
6aCeXRaDYw4MWhUqFV79ErV/ZVRGg2MVfWhIZ2jMvkjUzdV7BBw4gDvrRRWV5OrVTRl9aWqPbnu4
qMHjr0iuiXrMwGNM8DkEibN8jpW5iAdGDIMj2UvBpfEJNYjT7gBsKAgG1DQw58aKP3k66UFESMs8
pBli2VGyIONPcQhCMz4hcE8kvTVILMN/zJkVRBSsT1vaRdSJEb4IFStiv1HKwU8EKMWgc0Iy7KRg
X1NgoGJCpduujei6PtMPJDof9EBdfAGPkVGmLEf4PGvXImU5osMgHv0YKNlNChREtABKAY8OpgPP
fhPII5MiFCHdaK2fbGvhVA9A19ZUpjlzBSD3YY4r6qAk04DZrF+oS7AXIMKSj32G99ZORgl4GrrN
zagM8xhlK4RRcup8BsGzbNYyEIb6IMiPrHW3AL3G7G5yf9fpjbTyv3w2GFY+H0cWvEOwPwYIgs+/
30ESAIqrmTF5drDwZJog1a0fADo+UEZRa7ElBdFR8Wp4lFnQsb8Azp2x6v+lvCRsBTgeFxbyXxGM
nOcJAGiSg6hU7NbmUkNxPAO2JEJwHozBEt6QDgLvPON58DwlzooBSMuKc0SbalPa8SaCWySqMArb
fIjn8N1mCYPi18JOFLFAdUAzc7ITmE9HgFBVDrwBXk2Gf5txBg/t4RyEzkSG1cYEraBE4oRqmuct
HRmS2HeiWiRgmEZjuFVi/nx9Gpy0tAkeEYORXdQCL3ho+rHxlPUtKlcqNWE97f6+m8/mAQjj5dEv
GWiBgrSq3tLIdTsNE2NxPzGH0FcWdMI3Ww2+2pWGVBBETCagvbleqfFoaabVCm0A+q70gxwDUAgJ
ymXDe1qAUUxJSrPgG8Ctt1X+hw1P8EFoCsjH3Uo7QmXzhlSlLytRm852JUmv1Si+0icih9J65Fdb
8vEIGej6uM7zTU2/SsqXfjf6znJ4kb01jKA3czjk/n075Cua21TFrDOsgGNFFQeLRiYwX1F2ivFH
j6PUjJvIoDT8gaBLeEpvnf/vcUrYcD7DkOZYVsPPDubZofg9z+GlrJkJ6JoLcGPYRQUvtcOckJFT
jhXY489KzaGC9+5l1/uU7mO2JQlROVIS+NP31n6jKvnh2/JwOQzorP4Z/jArrDt9thCjkUjKMlpO
uyT2rRx2zxVQkxaJDYSzFilTcbILp7TdtlvouquWJK4QmXfY+uFSdj8x7i06qhR3TLw98ebF1wuE
y5JusXdhCa4xqVciWWlSwaJhQiUss2Fc/6v3ncjnBwVY4Hai8VcKi08JK6oBolLHBaKwsvrQiEyS
7WERndo0j7ucMySBSE7ZV3JMd3wdwbCFJhkQMFAMFtwtUZnn2QD4ZSzpK/4uhBe6hCSRNx4zKEcC
Rvvye0cnTXwJC3fg0W9MWMhUcNypKuRgrThO72QYvuTk80AiTuSg98/em7NZj8rDg1e+LaGLkUDD
DVsTFkf1msy32z4ttNX4LyKa46hcqg5sI3bYJZSZ6tfjF9AfvPjvRBu6+K7kqdiRPhHvHL4o4fMU
KyFw4HJEdJQUS8Xh0OdmaAAys+Q+ad2P/0IiB+NWmqiUgfEM+KlBKq48SwCUdLURB6b5Wx25D0zf
xUwD3lwK0N25AhIkjl0O6+Vg1m2gBOIwkJhPO64QAlSPIImgVIzpwymsqVHR6uCqAeuG/h0c/jvU
TsTq8xvBS3cqYQJWhP8E8ZNBii/oD3FsEH0wDjXD4kk/TfiIzEkXvsnJV4cW6I9uZRgNqhiMyezo
QRegTEALAGP4ePF5fo3pwi64sKA4wcrSD+TliE9OVCKGEeRzHBUN6doCe70E4gflb/ulQwrmX5bg
zXCDaDOKMlb0yJJn56BHEF1DB2vCKhX1ARLQGXMo/+FmEUniypmLbP/9OR9EFeS8FrsalAJnzP8I
O68lx7Hsiv6KQs9CCN4oJD3AEfSeyeQLg8lMggQIEIaE4ddr3eyXmVZHT8RMma6sShC4uPeYfdZ+
8oZDZd47kQhNZG6gSEtE+6NbPOAcdguiofl7zx6/FCENAQrrMBVTTXRQLD6voME9OKLSWY0OELS4
R1Y2Tib0p3hiJmUDGsxUsMR2Tkq0FE9GkNo03sDj1NnbnDQt5GcwIlG8fbJ9plAjs9EDxlhDSeGl
DBQpyCi4ExTQ8jSp9NVj6VPw+J1h/dV/3GgRa4uO8BeeI/++NRFvbAcRjZog7yrdVlAnvLzON03y
b7K9lcU8w+/WVX7ZM0h8BEHz5McZAtsjvftiK2KqBB42bd+feP1bECXakT5TIihYhhS8vmjk/+Bs
sqVGSVmEIIliHs3OIf09OhraUF/REqBmx/X6pHN0aewV0b2H48HoLvh2A3NwWaswo70lURilAuIx
EDQEWEhBUxsD4euSwOmDUOq5JXBC5wJ9XERFBE9bxjqf246L5HcNlTdCIOi5sNqJlB6+ZlBr1wte
oR4mwUhEW8yX4uLWgW3PA1HpNMf8tfGauVEY8xwfQbFsgPc9CcqqqV4TiFGMmudLsLwUP+wgg0lu
z8AILpD30/cU7egrn1iaSHQ9j6uWjFSiGEBs+Ul0CZpeGpKNUlOcVw/vcpunKLmJMWkSfQoW+usL
n9U1YSR3l3BVtGxM4Yd33dLBsWe3JsTNSDTO71tcRbnTQBITQBBYy2D/R2naGpYB59gIrQ/3g9Ax
WQoWSLF9mlz8/fBL6m/D5JDN6elyPFnoE5rVcVygBBOaVBvp8xDv0wkzdB0QfnvCeA0RZDlpkW4c
5+kGjRP1YSYAN9eFPmA3YGehuOIRNuPrh8IARv1KG6GNhcEvTxKGoClb01YtZgUKKzRPNNkz6lTY
SlBaKsOKuyFHKReEuJogNCf2K4cnYIMYCvDOsE2/6etRfliIG8czAkIvqoANBa7rjzVHb8lBSCuc
Q6adxJ/OEIsioHXIU3a/ZYat2M8VCgjvT6EzuBMJ11F8gnNKeyIfaOJZzgx2UTJ+ZvBhlUNHRmzA
m/5bUqLDQSGWlcqRRpcG73AKm9KGBEQHaE6Nk5oSRxrVEfrKPmhKkoQXG8WDLgxdUOrZtLaBK1N+
oyt6m70oTLNcqJ7RiQ4kCtfCYaHmBanBwrOdExmWorJDLbnEWqSlatqiZU2HjlBwUCGi/sWpBe+C
tFBEjWBf2FykSF4aJGz1rj7RC2bUZAIKytWDks6xQPKmQU8Gc5u/FxTJouyE3QHdaE79uSiqWXOY
4Ox+cFdBgsL6ZBqOKFUGRIYn754Cw5mQmnENRLQna85PnAS2h9NFPrBTF6h3RngL7X5nih2TewhB
f/yK6HTRAYOW/AmANyr5FaytZUk6nO3o/M7JEzXqniIiziftoIN2DInZp8FOEeB4eI3UVcli0PY5
UfF7L81phhM/saXTCKhFsWcovoriD5mAPXpPgOfjIiwO7JZ5WviiNT1nNCz0jfN1sm6gw/VTbXKL
FPjy/YUkev+mI93QptT2OG88ApJv/nbPYFV6Us7UucfPF4lHtyCSJ2yj6DcBucL6EKv0jbCF0iCj
mFTxxHVSxfnFt0FvwF+iovrIXaSPVYhy3AQAPqjS3woD4MiWGqJJv5yVxGdgA0f28xxqe5NEO6fM
ZC+xP+Zv/1YXlyWW6QYZfxm8eKTHQUZ95igSDL6655AhBhylbhkIxhEN+Q3Xj/Ewxy9Qe5rgFKg4
LPl3650KD5mYk4gDb2semMXdVM42scd7KAfkDdALqXauun23t9DMjhSiSYPWP/qCvXy5b3BPMvbX
RUsghODgJEQAQMN3Ov2QCsG2NKf2tGkpVEk0LgayV4mSAlXdVU3B6rZyKENwWO9F/euBfXE67gis
RMHstpIvoKl5ZNcFNSzgwhQ79iZqYKZwkAhcN6w853xbtQTO9vItiO7msiJrMnknesKBjnUKwZOO
8y7jwmQboyvq76d4ZmAg/ITq2Y9aUjokrryPVKOE9MKTPQJFmX7Inb5WCdfYORPhnZJFOZMvGfYv
5eW2U+Y5t8ycKnvBlX/vZUjid3pG8Klo8lCC4YPXF66I1ygqvyTeSo3XiaBoR3UrEpV86mLYGwgO
lTpKNhbPhU88MJEmiAUoze1Rz3MCuTwWVLeUY1/zX0Da0wgZ/LK/iFeHt5DYltgjgcMs6jPI7pBG
Eu2C0BbVI3FfzN/onnT5IMJTocS5rYgDQ9IKyqcWvL8dxvVLP+fkFbmrBmuQ1ge1osfqhnDkQUmb
WvKY6HdmnPmW8awRT5x3TiMSi3DNOQ5ESMz6WzLWHeFcSxgDTQexRT1Vovu8+XpM31/1tlinUTlK
1qD/aAY2o3iABNyY4VZOtes+T8HQqdDYqO/XFFdvkCMtkN7SOtlg9nOiGpph5QIik1rIkuEk7OC0
3xfW2IOyOcDl6jyLyOgX7Aq5kJYcnFK6eXRVdSDqBOLULl7u5c1+TMArmo7kWbeTwhgQ/URpztIK
b9t+8YZ/+54VlkBMzpHvjUzGTMopDU1BdYdtPqc6L7pCokzjsHOzpkihxJPtfitc7VKmuawzdApA
D7D9ddzCUdUQmLachdmwQ5d8owQDefOkU/9ITskJNS6YMxKxq0+U2l7+eL44m2DlzSspfmY/Xivn
YnIfipocUWx54Qcqd5fH5XggxLdA6JBRxvxkLllmKFuyI3xAOk6/vseE0Ldd5eBoUO27s0b9slt0
cxGQtuiCRCh/nfCmkViZAK+FLgAbbtQ75Eps3tKEZj1tewES7+bdAksDhHoy2OvX2PlskbDkP9Jn
/yGq6y1hzHHlfJroIah83TgMk4P8ISpg1wMtjnXVedk6myeHhN9SeCPc+SFGgrxBCkhoSSBKkMOP
IjKlCShRFkyAZqOKv2+lTyFAw2Z7xr2b0Znd0pxHHEONGuFVP7DW4mBX4HO/56J07GxI1nGb0rGB
wWqYl5g8gvo3kHH2Em3OOSHyjRvbksN7/WQjNtAgPXa/mcKvzcVjh0uTKJjvyDPQFwgtk0PSXZAf
K2exRZfsQyKdY9IQgHTPLeTVYHNnkUX9CgoyMfhLdCTn16E4Uq5IE97cxJZtik3rJBD4oKMKrEoK
uPm/0qZzxtmByQg1nd/sRORdVPtXousA+2lmsTcJNwOFK76zjEuP5fOmFn5vabY4E3wq0MM9PhyR
Zm7Ij0npCEk+bFRrCnmAEz3xvpDW2pkE+NRMOurDHWmmwgGbzfBBGThhC7xWoJPxPNklkAQ33aBE
ttIM0nOCuvc6FvUNRJL0rpFMjMsPZ5HOlU+bygWVWntFew5kCIILUc8V9d521O0hyvpUq9FLp4wG
oiUfFlPqJgTR2qe2qD8Agjl++YEmw/h0Pi0GhOk6QfyNxaSnKN/+SEx4UGDBqM2lIYatBiox1KP4
agxoglLCwZ52laNuuKFZhc+8rKasLrE+yVRYf1thcr3GHennub0vETU9CI1JIZY5ddh0TVCe8kX6
V/MAqwbtbMD/MhIHKE2YwpuM7wWwtI4oCEGFpV6BcFryem4S1gUfzZTY+us3JTk8+BVh99JEfUwC
8dUUYTbP5s2P+BLegOXzB2nVNP+Ny82PN9CfA0iNgU6WQXy+NgG9v6c2LjVX9KjC4AnfDMITFuA7
zIl2qr2onYsyDH4kjP2TKXCrSDkoefBxuVvC0ojfFT8VGQAfACTBAgMrBt7dbyW0aRNK/ockRgxI
dISYlsZiKnKF35uRzXtqvaRcncgfxGU96JPyYegCNltkS+6UWSB00h/ClUv8CaJRDHfzUbPVx6Kc
TU4mNBx0lz8e5IM2f6iAkks91KsME8UKHxlm6LRCdvlCwWBNH0hEChQG1DkHNXxUljiNCJS/X3RG
sRBLmYq4RvelsbWG7MAHgPAUzHXa2h23Khn1FM3FRoMMd24wHncdFSgvIHshQu2HsTebwe9jB9fA
oxNXbkS3WUhGMFKgU81xR8bbf+XITkR/gJTuC1uVDzyuIrJANPdi75fH+keMFTP9Zbr/YgZD9GET
vgvKW8T0DGgImRS1XH2iT1huiDZKMjiEbYGJWQIdVZJFds2tkNiaSIFve5S6c5Ume4N+FznDHAkK
6pN4flyxxw7zKeI2+rFCcYD+GXMqkaYLsTXIv3mDFHgtbAHITceoZkh4y3k3yEeMfo5M0uDX+he0
SreAOiJebfxHT3g88a0FBfnnxVeDBylG/ZCfyAcLnKdxd2NwnXFtmsPvaT88jjvK/OLHP359B63M
10QK7Qfx38Q8NXn1Yy4kEe8AtgXDCQJ3dN2Jj5TTXUVtgZDuxuQFWRraV4zIZqTp0+uBj5DT4yBT
fzHPLTSE+sTkEuq5iebxxSdCJ7s2o2rJ4ho0h9i7oRwScwwd4xX9F4mk6MwIuQxvvLgL4tOxPWGC
tvW6oEEax/FLcllPiqCKUNH5dIuDF4f00WsRCAMRoAaDglLUWgcKPH4EW1hqiAFj2iX9HqHT+I0n
2m2hIQ5nJ0S0LPQ5CLXXNbYy6F4n902B+ER0EH1sXjYo/+gtFRQj0l+llJjarNwT031URglq8Gq7
I69GlBOWCKBv4ZELadwnIn/a9b+vux04zJe0vBstf+feIT5DjYH/e0UAhuoVHV7GZxfmEIyJjMX4
j0rWhecCaRO7JIklJUSRSM4kktQXix+0L3dYnSQRg2LUyGnPPLkaiotDAz0F5Edh/AJTHJsxenQ1
PXpE/mSvrWhkLdlUkaaJMm42/kNuIIQGJh5GqEBYsznvsorD3JPUOl1QB6DEIEfFFmXKrPW5X8vb
HMmrOPTn7Ze1EGYhjJpMNZpN/PsMESiUh0E4+qkbFSKImvaY6BzZcFK8DY6kzPgNUVVDvMcHJjIz
0GXoyyqso3yKGoYTCTfy9Yt8yBn2Lm5HfCNmRXImqNks0KyrK4wduHsmo1MKjRkxwyDkO9SbQ1EH
QGTD6BfeOEO033wtF7i58j0fHy8MI3jAfHy0ZihocE8g3ZSpASLDptPfsh3eCUZ6RqcwYxZB4pYD
UdS5STly/JDu2z7+F76dhiJM5/9kn2wpiiObmmyYmq3/yT65i9+xZmnFnaoY/Zqj7su9Z6nfFlwB
YHCkwcAJMGdFA3dKmKEec4RYiN8y7wX1BfnEa1NMbbZJdGegcLKBCQEkDZMqaqxBliwNbXHUBq88
6o+eiQUUr4I1ibW7+7xGxVvwvB5wycBwfQHIyg/22ye4REEAFPBN1b2tvfdcuvrNk5lj5EYyVmWj
RPe1vQPGCmDPRIwJ72PEAPfaR/+bn2/rqhI1bMriLecDD4yYVdID+XIclnsm78kIUUnCI5vBO9ff
QXOc98fgrfzoPOQuaEEslTMTzEUdxD3d+/czuHZh0YfdvqUNSfWnJqbtoR10k0yLymr9KMEyDghZ
CG12aJh7bpn7jH1yxGl76ovFnQzM9B3TQ0QWC8ed6XtOOOsaZyilcF/dIwAjLAU6AGNh8vQ1KVR3
xd4G8FsM3hgY8QRgwL3neRy80BPhkreWpMOx92SsDbNBm7r0rdYFNmZXgJb+w/KRvOJqRqP9Xfkp
3McBFt40Zo4kRyhRhP01kmoCpz1OBQbTDDWX5TdmcGNL6aOuGVe4PzLKyLLTOH79LqYlPeupu1Pk
Iivfa3XwVPwcXOPlFXt66kPmgEDyRFU+MmE/qNuStgtSKMmjHtEAGBvecQK80AtgrmKtQMWjJMRM
bzFL5pnwCrZhgc9TaQQlRJ50/YHh2dYtnitodjEWS+9Z/wT1rTNNMACaV3yAXOo3t2PEADQ0SCPz
j2uo52ALkXE6AliiAJVP11qxK9WwRY7JsoMCZg7i1jsusPVgyHyeozBdZOuaNcMgP+PVeDngg3cF
eBiax1CqABKJZ4PK4Vb5mRTdoLiMWvaQDYCNZH03gisVitrtxm9mw3/uTAPdQ9MaBsxq5zQp6Jpt
wT8A4rP1QDqVU70UR2WM8xTOx/tMGR/XGVKXPlTyMSRGDZtTFXgbIHdk/S+vM8f2wt7xqyckRW7K
6x0ClSAiAnyVESrwlC/gLw0GSgnkLS/pfICs/Ze2y6WgnVd3Typ2cu3fx+mCWXydUdztc6bQYOsD
2ukqr8ZjDvYQjqC6iJ8RGies4BmOwV0aogyUPPqroFOOgs15fXsvxwVnvu5Wis0r7VvIqpuwpU0j
0weooUNC11vkiksybNqDNvNQ1sOQkQ4xCvtxzVtyDd6rW+qbkDY2Fn+S+zdW0heZPLwLDWjlImEB
f94VQZpSS58Z6nbvcO41gcSExMeVlcrCBo5de9xXQH/9lOHYatfHBKru8WwRhTDXDTCqD7Wf1+RV
DVks1akC1DYDOSMPGTKnklBBPNwCaWQYHdQsJl54eTM6DqoNIdrkfTI/2rufgvSaMoXONHW7YYob
2o0skwe01wAgSA/O7zEAdPaoIQP44CyOs/SKFhYFt4GhoXuPB2xocREcmcbOfYB+kESuP3mK7rR6
rdoNZL/39t//7T//97/P3X/FP4/FH9v3v+WvbPG45c/6f/5d/6tdXTU02TRlzZRV9U8W1ZV0e0pm
b6Rb+0BlIFEnGlEBpo+nkuOd2ZFV2rmFusX6kdo6zkNQjooABhMkf52quInlxcZg9XDJ0B721y+g
0EBNFAEgNBuXIYpmVpQuW5iCrpVeEDwoYteDdZvkjivPjM/qp/1Xh5UqTOb/fFappmnLjqMpmiUr
/Pn5tLrlMfdA+Y9bo8ZGoyrpNis9aW/29Oko6tC1YIaeE+VIzAn0tbuGEK+qCLjFkIyLHCh263d4
JS9kLAME3eqaBH9/v7W/MIi3VIuD1LIN1bblP52ixjNp+pdeA/3/sRwsBQFvvY/jK6CiCLihzs2j
5v9dS4NjzYh3xlw7r1NxYYcbwm/DNScd07oxNiw3R3EpsdHxGqmT/IeZhtL6F4e+Zvzl5dqWrhqW
pWv4uf/zjVSOqfQw+oIyGo5oNoegd930PbjrMD80hN/y+I3/HwyRyREbOlQPzGSY4yNVH8e3vh3d
Z5JJoqSRw0tIvPQL0cC1Dvgx5lbHwngazTXNvWaHDSE8g0YYXatQZukBMgEAwCX3njBQ93LhUahe
yPhCyaEwE+VYcBi4V/0O85x0pL6jvB+XSJmZoA1VdSCdU9l7x4Oe2XOwbuw20kgC2CnD3c98RWHz
HiJRuGFqCA2wdh3FK6A3MskUpJVnA8/R3FfnqvH6Xfhw5pJsmt+XQHVksHBb+1s5ALNUSBK/jMxz
2F5oJR+ONgUWg10LGIPqK2oA4p6RH/PmceFVNrX7AdhTmwkAOaIqZFLQ0b2ehlAMPTGCKa4fo/J2
ZmGWiHPVjUZP7xiU6DstQa9o8Y0kA7qPYvh9xvlorG74tQEskDlXAKdMG5y/0H/WQKm/WtzTsQid
vpmHWOb6IFZD3lsYFAbbrg2mGZKIdAIkAp0oxjttUuzqwje2qMQ79nOvfcPfiBH2L03JHeJ98e69
Pvd03T/efPnzNmo/i1WzNbH/TD1AFg+m2aG02EN2bamJrgcFYxymNspFdr6mgfNZUJWDPQUNHpIP
Nhnb66xfIOZiU57AxcBPW/Ek3WfShb4rQi+GFd5ADt1ywWqAA9xTcrC9a+e3rwGwphTx35lN8n7R
N/EkQabJFalPv/zJsI+SBK9QNuAkCj7Vpl3rX1BxwHPceMiWRy7otF69MHa16rGfS10AskpFNJIL
PFljg530KgCVjuuwNg7sBiCui3vQYBz/cptkYG2u8SA+eiLr/qCgoxcDnTmZGsKfR9tRCnojFBhf
zHHOrDncBmzTVx7TByK/BFSydzurjNQRHCVDFIkSM1qYjqj0XM18JDMvAa0NcC8Zk1/FFHkhBUCm
tqhQw+swxx1j/6McwHDpMy+ozxLcVBkDxFeHIg0QhUsf+40xOktb4wR+OF7nnrltiyC1xN/6+01N
Fdvp/9tuHdk2FUu3VU3503ZbH5un6djXdEut+rsNDM6/zOe1Sqhx+0R1LsPcKqdkNiQX1AIx8bRp
P2Bm/v11aH+57f/Ddaj/vFvpiSWZhpSkWwp1AKb74PptMu1Jm5LeU/JtjXEggLEI9yYB4ujKC/CT
98v9FH/3mxwGd7p9+ez+9llwiijE8CJ0lBAQE0jDv79US/+LW2YolikOXUU3TPHn/3BCSdWzUXo7
SbYovgjGQnNbM1IMIDl4QIRDZo+TlwPrY17jqNV5Neyl2MsGXLCytALwmOY35KAQExXmCc05aAfQ
N6TYE5sykR30mVvBqSjYtSmg6qvcq4egVYgob0hMoUvoFOIM+sraN26/KUks3djwRrR4YdIB+aVA
ScGvpO10HTD1cVBnf38DVF0cHX9eNBrJpGIpDgehKiKTf7gDRnez5Dq7EXkgdYiD/O51+jmjb4K5
E0O1TLvxyRmXPAJt9Nt23sxrMEIPIUNTl1fKkIbX2AOlZF8KtXiQFuNSCkjsyHKyfPwslyqYhMrn
TbzXEalcVsxMKbBNwW42fXOtQnec4hMFxZqGSRxllPIT715EOkNz2NlSKzxokiA6tuk4x74L/AjT
UEhEaE29fdXxdLpysF2oizM6fw2ufdgmQ2an9XaaQEZ8A5PjfBkCYBJMXgb/76HuuCCZIO1L2gBq
cBM8FkBboe0Airt+lMiQraBqQsCcuL4socKBp8Zd43lf1sLeW0WWQ5j88JSvFAOIr5zYvghAh1+L
6DpP2wDMmwnujESoyAegj7ACnjNGSC2dffRcLa4f0vbKmOdB/QauCj+rggQVCR4zVzF7T68zsiHS
jDlgX/QMv/VddiE2oKV6MFr3diZuh3Gb0AjiLqYToA2r7Af2HehJ+RuGDVh3qpv4j0PRmxylscwI
UDO8PsIGdBKfl2+lR8+lvOlRxrD1J3hEeAWlennysqHifbagPjAaSNHnmRr1v2abq6EJm36BQKib
3X+oHouhoavuZsiGhk/sS4sJBUnL46JtyDmmy15Zu8CNjKXOZCNHHtUduoswza3oetLQCM7wTTCS
YW7u35ShqrCConnDDWZSVATofuuEz3LbIVDJVk95/PdrX7E1R2xF/2/127LiWLJpObbyp8DKuNp3
p+3f961Bc0rBNou6zajyIQQz5lKgyK9xeAf69A1AbfzAQoFMD9FudRZdnid+be8hG8Kt8PQTKmUX
yWegj9KVAUE5rHykAjIj8UyVrBTRCp/rd9+ak0ardxGiFQ1tpEdASwM5inH3sJMTLSq63krFtuk6
e424syFuu5Ht4YTN4fJeSHwhuJnWd+rg9kbg7NCp6pcINjkGW+vTQtvaBKU4Y5ZJMuawkTnFPxib
8947yqXU5Cy6tzqeQ9A516/vblswJsEE94WbYK0lCPjcBoidxFJFHjoS5r90QXaMtWAs6DugrUJa
U2csbLjU60LaV43XbdIVUt109fwu8LGWA+mcU1qTma3oUf8wTTR4XHg1JQwQCk9eVoSconrTUb5J
Lfjt/o3pe9lLSV+RbDLNI0bOOTKR/ixtZjpuXwIEAz+Z9tU7ZEPytZ8ruhpj+CQsOSQ318SFp3K5
iBJLuHpmnrLV7xAGAwrz1gqZUza+re9kmzPBl8J0RmMEmyISoml4cuHT57ga8umkuX6xbq7M329x
OKCOO6kDdLdbAg4CQrSL/e42ziK+BqZdjWlpvMym7F8Iw2/3iJAmbGCK+2x2xVCGWi1KLvolPXXJ
5EqNtvdS0qE5D5jou6IpllOMh/tFNM6mQsFMHoIf0yFBgzbSQ976+lt4AOtnOKtsDL5FJ0IO6oyL
DeLj+FEE1ncMeHl8wy2+mykxminJr6P1SRZmIM6Ot5g314yMXeJeeq/G7AFo0YVdvON8XnZ7PjVh
v6UIZTF/xMeWKBqQTB5hhrsq+rjGw/bPtzjdQGvQu6ZnKTbdzi+hfXOXVsAtO1x6UVKQ4MMOwm7t
5T5ToQ5GTHkTw8nUcG/I7G2EV2RMHDacsRSUWETUaFhvr92LhQ2QjZ7TMNnjITnpQnWgTqmKFb6D
W3w7JfJiLqjP/A4hCFe6o0U7y0aJ6tl4X57wZLjirHXHMGZgUoJGkQXHls3IP15uK5aH3gdMSl2/
5akSmoMyQPmwfl59aR1zZiA7Ay0aB/pBtrz8OeBDUBuknpCDCpHcglpkwHvGGs2tgDhRoWHNZO3T
Sz9Vl0q1R6NsLCBdlACRVC+r/a+yiaQbXVtnIQGlJ79HJUIzqYGy5yY6np3W2Ah1y+cepJgv6l4b
2Aw88U3RASuTBy6ZVaCumk+hKekBlHfIeEtmPb65HsLfhOKamHAf+1xryY4/lpfMS9Aq5qkaZ/lC
wzmFNr1rcJDVPJI2Sm4UF1+7bPWaaWONgg7qforJ3d4uvG6v7Dtf2bMStLOonZ2MM4WfpxjWoPJ9
C65rCWK3RUrDhMeZ2h92Bv3ZfLkW9FZt+XGM4Kfq+DqAoGIwBg/6FjsKOoHB2wkfsdcavlyiwmD1
MS1GTjhJmSdY4zh57Hx+2dcutYLML6HCdv6VQ4CD5OhS2+Rp3qFj7sl1sx3d5ZAEthpmmHFsUBDj
Ej4/YnYO415sEgymxTtWl3xRL8RwHxbNbU5oaP/gs5G9VJs2YOKkHD+p5LPi2A99zRUiQdJZv6ij
DPUBVVACgnv46gM0SyHzhRgpJyEOjkieMYpEHPbymJ78opkgBMamH8+evFoCI+2al/akn8LrJ4eG
dGbwCn4JEGlhc19EFZ6Dgk9MZpwIwHqGNSy7BpmxDuB9vSl/NN/iNMBp8bM3Q2WiRMr4uW6xi+fw
aOHSlD+vbbmtCJpGjCKOmvHrJ14KRxt6qwSQLdY25ZQ7rUTZFEkvZPFhEuJaTxX7Q/3pNgrUfiYh
7yMuT4kHvOqEb2wN2GKz9asXIrb3c+QQwgxLb0AnbdwhVOq9+48dpG7j38VNV7MgqSM49tTIewZG
AJsTe7B04gETN0YgMbLGcEbXgcP0WUphJ3sd7xbEs3oOKPNIK1IhDfB6zX2QCW7v9ehW46r9RIqG
ZTs7BBpw5Ata0Cg+LYV+GTPcKRpQ9+C948YuTCxHPsyA+fxhi46PYYdBNua8iR7rS4aag0YdBqP9
lg6BeWrm8qndoZiMmWyDOPPZMh+O8qvzi0XxrTSMH+tilPIIrYo1wfpCFt9zgTSl4FFUe8oFlCvu
zNHwrPmoUBVIo3hnhYr/uM3xT68CWFZDjbTedb6qxbMhLQ8a9IIExah39sSoPfObl+MWveMY3W9O
Z+o9r/aoySTcUtnmgvrChDOjZxasjleAEgFf44QV3Ey46VYcaGfVopLsMfZ06XvcG3xuGCcoNTzG
GOe09VyH+dbsKwZZP9PJmX2LyOUxkhlzlJfy4YXpAQPA1Lk8Bka4zQwGsBX779J/0LSkqE5JFjm7
5aZfKQAlkC9fNnnYpyxQOEzpWa72XfDm1GCYMSzy5NULH0OWAbOcJ3kZX9prKCbapbU54BXrkWV7
4/hD+Xwvso/m8woXqYfnxFPA15keffaFnqU4l7yRUkQXwu+hTdEKqdw/IBDJhPoP3JIOESkjofEM
2Q1R0vJrysXv33v82Rb0IzaYK/A5eQCEVAxXtx476rQHJ0lJwoXWzYA3SDX3xtyfaGZCkfY4FF9o
Ka0JxwEKW05Yny0ASRrPm3HRDfsb01577vFePvBPMt7LaRsgxhuBbGJeXFvTTRsmHmhbQg50OvpB
AXQBZICKwgTsyT3xnU369SoCBGPX7XGVTL18esEoDHUwigSkHPTmhkIAj3a4E+ODaEh9VCw58+EI
PddknZsTPL0oisZPfyf5hTcio9ddhrLBTYQoLDw5JECA12a6QeFuSff9PqQJfQ+83l0C+3XXlfdJ
xBK63iWwPAF2q0BvbY3BjC43emxCLWNBkyNAepuB3BK0Bs3f3z0+u8TNw21jSALDr8avFSuDVfWN
XYo3xqjFm7begbmjiC9zp4dp7u1hDUdf++O2X9F+Y4v7oO0+YYaTiOAC07IiMrzsZa90DxnXRyI1
VD7zn9R/jQt0KiP+5eDiT8Op4X7jIs4+239UgycYu8yP9odpFHl6OIpDZPwzCqLQZ/gXru6FndX/
5lScXtZLX/X2z5DGoP99XVL3Zl2POJT3h5qJkYPjbsIhg50uJn/efopVryc93BD/CNRbz4nsYXIm
Lm9as+OJ33FDSFQRLQ+N0HJ31NxE0O9lkeLbF7Ho6uA6NObPkNi4p8/gEpYy2Q65rIB+tZMmr3Hi
aUz8v9yl6l6WHNAuzApWOnaPzOeUY5shwCb0Lw84Fy/3e4dFHC/A0/92wKQ5w/F4Xw3BQQnFNhGC
+EP+NY2rmP4qG1cIhuDKDCE0e+EeRwQWcnh4u+GhGB6oajGx+GJ7YtyH0MV1XDVI0V9ysjG603IZ
rZddmnB3BEQAIj8UOth6tJTdaLczAAup6E2hqHBUkrbAk9D49vh00r5Pfk2e78MlpBTUQhTO+IyF
F/ES7sBDg/ZB0DyEqEODnqsFu89mo7GE+M9Ar64ow45elNPLoFA8o8SItp8Ihslbdl3vsqsDOBfL
wo9GsO5jaJs8SnpOsGtv/sl2R9FY4wjHCgO1yxq2sb/+zMk/l2Meg894SkRcHzFrIj5VEzIRNEAt
j1J8wxpIQin4IuJe0ufxHh4HZJB5GwzhT8WQPTy8QnCnX8jW/QL7wrMkLCVGKsXdY6wpG5XuVODn
Wkhzu+PAwrWT302fG8wUAx3GTenODy0ZF+qj7Tv2ndJP2f2L2H+3I2PYfGZF0Enut5hbeHw9vhRa
+Cz4mK6WZ6+g6H3h0eAsLPqapifhpUE/lmEg/j9Mgq0zYCUxI77lNRmdArdzXag97nA4zKPJaZ2A
I6sYsUkY7hqRje3MgVjLDmveY28ZhkTfbjziU/q1O/3+RhnBkDUPxnJ5EXeI8706UEKaIp4+mrLo
78S5qX/zS0g9R2+JRc5IO78CZ00jJN4VZxmQSfohfVNiuG4NpvyAEYJ0hIKAzUJMYZQihsEY8IEi
+dhoA4t4Z0l6wswjfXXBEUEIAu4EYYxXzWR/HSP/EVXX3B2tUeFHFaK2NbMgwZIjKhg5A9ldX0bP
wBid1tF34kWXpcXyKl0YFLC6gOuGI7ZpZOiDngLQRHMFG5A9xN+TVBym4oSlFoVs8jpaLsUyYtYg
OKx4jZALi0NIgAeZn8Ue72BNcm+Uux+iusf7RXjA3uY9ZnfW/3uegUn4fI2p2QttSCVkfkk3pKZS
NT5t1uws0egFM9oweTCmL6dO6NjaztACBMlkGA0xoMXfOqYe1ObJKHf1ApXU7UVtu/thrunOyHfq
ccfiu5dy3YtqRQv0yXxw5Sk7q/TwagL3T0c2oy79WN8H120liYQFaMf5kQU1PPcLelbeXsoxHpjc
m3uHO5oFL/QSIxV7PNYiOylsjQ+Jkf1UDxvUJc245UVisoFx5N5VcbWhYESezj7zCNNuUlEva6ny
D00yfqR7FOTreUXpiAMSYBMqCFgxzvT1nsYg8TJlWbQfqBFa7upjWRou6gcRPGNpTiON+hyozefo
fS5b39QRp/h10NJDl+jEQy4m/HGmJrNkIO2dddPPZBQVwCKxYFUG6L7TkdkddACp/ex5HEmlTzKV
4BLA0YFWxj6JfY3AVSeW5fmyw3CvF+oxaOqgRL5+edUrBmdRxRwZiLH8xjk5/YyUzn4siGfNdFS9
Z3o8fT5HR/BkKpWgm/Rxe/w8npOeEKTctM9V+p6r6UixvmxlyRRfkR4Qe5jZQEoOfXbBAFhjLo+C
wI0k2tzTBGuBv+TjEgCMdmEAIpWH5X0ty9OnEIeQjsTaqEMxw7Qr9gAd4eVSBSmN+zzblTV6/KQw
6dBbtpEFhLKdOmCgkrnWLNKOnliIz+8b2MnLT6DLyLC9By+ql3AUqJ+m9DQcY06bzEJgYfiNjaX9
kX4KDCBS5HTs3D7vx02m0evXT63pyYw7MtxGLdYavQx/Q1ffIeosRneAVWXQYu9Bov6axdcR7s0J
1pnm4mnMMbM1TBrz6woQbhHduqGCq3Pn3W5RQ+EJCnFBEhw5tIDjicRAk7XACJeETfuKu6gAeg1I
4+UXqveUJ1oSvpnSL3yMpm01PEK3akOzmTe4m0BTxUAs9ptjeDtO9PegWVvPD+LnosCAd/SU/Zj0
pQpyCjpUaLSxfR1Z1shUQ77x3WTswMKB+j7rCh8Da76Bhg5Y8qr1MaECkAb4Syv1R20tsmLVGzyf
RdYNH+YHd1DjHKdec1+ojJuL+rAifaqp36zfOBw/xxgeP815Dyj+GPbOxODf5ds9ca4LUiegWn0r
J/b9jCH2i29sI0EYx92Up9AyVNxN+TZ36Oq3kW6QC+Em8OOYU65ZUSkTM6ivR3yvBGVqN6Q6zofM
/4+k81puFcvC8BNRhcjcklHO6UZl+cgkCRCIIJ5+PnqqZk532z6SDJu91/rXHwQnxwOicjOKufdU
J0KYT9oHkoJn/ZRPozwEKL6ZIypEgE7JKxs/IYAf6YrDPP7YXfKQuQcq/AtXaRwBaaS2/Jae+Ehr
X+ncIplyBzN2N+6NBgKT3xM3g9z/WmrcPhlEQiIxiP+rzSyupq/vJUkii3bmowY11dHbdKtVCaSY
eqzqmpHhQBPq5ZWbcgNVAPP5twcYO+qSm7ROKrviQYps7fF6w79ZDDp6EicBAtdZShbJKjfFSr52
ty2Z+HGo9PYTYQFEy3dg/MiGxW/21WysecLbXxERtWXTdXOlua7pWWC6Cd+iD1ImIHbCAHIFcEKq
3jWWLQlFx/feF6ebfvSjuQZtDvzGa16rkiwNZGwWL7c3z33svjlkVynJ9e10wqQ9GYWSGOUCGNW0
2jZcaKbqcMSLXU+tT/U0YOBK6XfbChejtjOcGSBNs0rAgVIvL/1v4lQbvjDykIglZWY2hxDTSouO
Jv4fmXtjfB5xpBdRw3lXnJPXcCxCon2l1uI06U37BSFoAAys/7WkBxzbzStyfk44kqxeKN9fwZc3
dKq98ccadtLLZxX/QqLqrozk+eZBxosBa9VtJQFMA9mwX03PgyVg3q+AHR6V3zcJPvt8KxGSic6S
mf81yjzOPE6qunFlugqK50X5hFzj6g91jDBst9Wm2gg8rpvqWo8XxYJi1W5aVnMN62iOe3KuOWQa
goGmIE6YY6rWC/YYIQPcVqNbm/AwqRs0n8Oxes6iX/6rwKYNv3qSzzloLJFaUnXGYX7Y7Pi7qebU
H5vJe8EbbqD9a7ijAtc2zu3OX2sJbpnFOmzlL6jgnwnFATN5Iqbq37aEO2D1X6fQgi88yMbGlrQg
90z15D/9j6zc6HJLrEpYVvI0hoHxX9pFz+b6dEQUwjLHjP2aq2QfEAuNZz25RCiCuHxAnlBtdT9j
hgA9Eq7FlGQOg4WJadsbohfpWFiNnr+/Bi6M5FYw1EHZYFrDBjYAw1yV5UcUghRqWpiCvvDipjVJ
d6U6i/JVWRwN0lzUWV55ESzAb1BjoX6FDbwjTdEbtlGooU+qAa6czBkhB9A+OB87DZg+PzNuglFf
hyQtal8v/emn5sFYxVtoOuWSuB8QMEDYDRcjCp/Wpccyj8iZ8beH1CDbNU8G0LunYvdMSDB19tsW
j9f4H+h3vtaIXQB46EAA3vcjtlI+AJViV/MMzZpo3zH98vh1v7/F/LbqQQYhrDjmhpjMo/kHD13E
S6DmHn0T6ijKCPcrjW7+1TDSCbLBk3Vg4mkdO58/ihxSb0R+qtxnnOY7QXNIZn7xP4CXbtXQzaQW
qYSiDLuKYI/yMPksn5xsdJRyQPS3kbr5sNVUW2rdrAvwQSGr8gApjdqE7JtyjK4mwyhyKjD+ekxX
UUW/hIFF4osWAOpzRUwI3hh1MzshO5jKD/dWPm7umxs4kdJZO1c4w8FN/0DPGdlbIsHJ3yUECF5W
wpWIrq23MqJREO7jzkYRSJcX0LnM1f9uHRYmHsQxDKfk2XC/XUaHit6+fGztzsKBzBbC8LAfg9Xu
lZ/GR7oXJIRoFB56egMAAebkyYSRZXDpLGH5pJRNHYlKdyDz2/pidsFmiU9I4aREE2xBG5U13ChF
CPMPIzT7q88/JBEp4av0pGwpfOfUG9m1R8VquONUlmCJwm9BG1UXTjCjBklcfM2dhhXj1jzj4uCK
lKa/+i6ln4ciQPKZPM8GN8UEjSvFRIyICc2KXzTZgX7OpXGtxv/A+RPT1sRQAU4TpjoZDlRp+Czi
WKIHL8JqCEz6CFNVXLMMW7oG1Ch1oPczgGbNsAdtq/1FhvOWfPgig0JJw+r1mcVrbJhoNX4Y/6lY
aT2DBqUcIs2vR1lmkCSUPyjySuko62HytKQSbOi64gIHe2FnPBmT442GPwfL/LshV2RklxP2MaaF
iKEO/qHaZGCuVP9gOrQfR4RlWxtvD2gI0JJ7uGgTVyfUrXHazM3UUM9clSqtp9q12P9eXsoJdWdC
6E/0AxUumjdmR8guAb+P6jx5exFGIXJlCXUAio50177xTFJAsqvV4XDUEgum7W2lbwhnJXsEJ7y1
NtjcIC4qyS1BtAEOtRfqOSM9b5X96RimKdTb4XcITJzPCXw8gEIQQKPnD40vN0SLEkHVuj+Qqh0R
UWzrqE+vMwj59nRCqtKTgD5VPYvs/s/3Ivte5XIvY7PVn54GK4lCAXsbWWF1O8Cdn3ibwCD+ejV+
9lUoRA4dQiXNJVKc+QB9vjLhsN+mVPnlBOqzGwNDg+LzC6YhWatmN2v4UWEETs3fGueBr2d8KHBA
usBfxEU+B2qzwf7XOrTn2muEqfSk85lKI/7rqf6L5LvoX/5DtFaBD3/+A/09LZcFFBEcMDjjXC66
ioD0M62SbYwpFrrGj3E/K9psYoQCbDsdwa72J0AIqZznxy0lJ0psYPeo8Mchmuo9gWWY0LyQjhMs
3mM1OPHBjtwI0fSXz5e4OVnZMaHdPWklBJQQWMr5BBKJijJ2mwFi4IqkUS5zoXoxAz2YG1OTy0dH
pZ3hZTA1Lkhzwg6XPvEZyNFMYb42uAZb8mDD0ImBHykp0KDxlffSxOv0R6qt1feHZ/VFQdN34cSg
FrKo2Zqn27TO7Zj+RkCtrfPu3Qn3g472GaqYxBACL3uF6PIk6VhCMQxppJCGI29nOomhpkMk9y2x
GTCTIF2Udt27Hq/BT2gQPzE8xdN62MM8yUxnSJxJDTOUxD9XgJRAzcTACAimJ+uardoWI1vnMHnU
xLqbY3ugRDYFIvUlVT8Eki8X6anx5rV/g4UObKs61IOSibeVQ+VdSXaObye1w3NGBfwhyRe+bL4o
IfVtSmNaTX5ptShx6013iH+755raMq3ct7Yzozn1rji+QTx/t85Qhk+ZXc7mJ6Rh2gNkoiPqPO6h
AqWOvgd49+a90AiJTsMHrNxJGRaMEvg8DwPI8dr+M0/RjFd8c961DreglVDWQ6e2jMjLiZ7BGhbI
uHby3NN+xsuZ0kU4MVSVCPK4JSg2P6v9xE3Q0r5Pe82V+RKPvbSWa5+Lmjau+glyuNOtz1w30j2k
DrBWLnnjGr3T7yWe+XqrIn6ChU0EDt6V3ZafyWWn1NxPTTewUV7TOvLUD4QSjmIbtnJbA7ir9d5E
JnepakdMFszACbXEshyvcXKocVpd11AKSxrLF+tmPrw8dfBSM5ARnH68l2lDDW6jZfWc8wKfet+A
alM6fGclxMXaYX9uftoIT75VmjAnENmyxWU0CSSsCiQrb2ECOQOZWm/79Zri4Rn7FXPhxEU3ocjT
D1YeiRthj8nVIIgMqlkORZ8JouGsdKJx3qykbQN3NXaawc00r4d+uVdnyfRzokK4xWujcdm145o0
RPLGd5NvyFlf6weDKTbKhJjJ85sO0zLNNTGlH6KmK+tU6EGPB0MC6xkr+ebX+LBAl7fMMyZWR9rF
ZD5A56ZozpeIGkxsIfKlgESebCS8vxvLL/ieunlTBDwJ+8DeOz41nW+gRUATi21WtiiVRYEaBbBi
+WYqk9svBg+6F3+3emW3eAdhZtERgGqTbFl/zxJ4K2Z9KXN8X2SUhH8tmlx9D9vpKVpyexyAUwtP
56/H3ld3leLA12NtevvHP0nnLSYe3y9SH4nIhN2mwEDepWTzyxCGsP3C64AJt5UsGEciAqIyJM/K
lnbdWQJuguGygEf5xYv1OYbQSf+kW8CgkpRfE/fFZPVqgycapO4fib+C4t+I68DhUPVrfP+6fxQb
yscZP9Zri50NjPfutuU3/OLy2oZJG1LGJOmsxvSQEE9K2o8D6/Bbr5rb9oN9S2Vj/c/YEbJMdteB
mgXmzLDJbONfSh/ywj8vXfPCk54kvQWJzIbuChjMlW6XbxPCXd/tgg+mEEuMulG9VnDH5eADg3ok
jE65JBJP6Gdd99PPgFmXQ7S0qvht6b7TpaSD1dgvONtps+5ayHHjCxXUY3IAv3B5Q90suPGqXrBY
nhYus/mOPGPcKp5EBJK0rThbIrM8jIatR+5hrzDLT8gkRodmfLsl4mNnkIzs/E5K65F0t6DGVkbY
1A7cjI22aqe19yUR5YWrPLMT60MreFXmaF+9/lA9IKvhhBNUaDWnKD/H8trcUMCq9MRpqIKYpady
CBEYPG/rCB+0yfxWLDRslvulTKsiWxNcRW8wjwkcD9F8fcYL5fP0FBg+1CuiuUU0y/LuHQUFiQHw
qkETVRsrSltGU2hAu93TkKj+4FNfdw0JVz5LWl3IG+NXW6mL5+w2H22zau9JyFI9J3P0zKNQnwdS
13AgTELFgenrZxyDo9Ug8rJNc3mfdfhpVOdkvBz53NJecb6/ka+okNStrsUtaGSCzUfWy2jt4t4c
3dZ2RuSqENbPlEIB5I0IBQhaNopLLnHwWaUrlkmP9UPTsBMt5IkvIdr5UzsHmh76Haqr7uUZ0L1q
PJtoiqs+gJPzzJz6npMHAMsGam5pQc4n6VvRbIC4uAy/D1pvBCkX7b18Pudse1ioEBv2WkB8hHPY
8ud3rudhXk6HEyIrRh04d4J8J1Miym8wXC7aJUX7AiLLcwEIU1vysofxVxKf7LbMhlN/uD+ZYLm1
6EJjA7wyOU84XuVTm3j499/B7ubqecPGMPG60x80wTfJo4xBJZtmW2jQs9klBLiZyJBinGUBsGMJ
gUui4qtCSJoKDON84t0GC27tB8/JztpoNEwiXKIQ0muSrTqioEz6Tox0frJ63MExCPGhUmLIEcME
6K0Q6NdBr44Tksx4DiWfi4EJE7D338cbLrJgRchaiQBkpEGdAueFx3JJOWKUnkZDCCnzxbxyBwUE
Eu9wMgTLo6dzlOlo6sELXLIigAjJL1HTAjHGMnAMAQAEdfYUBk/gPltmLpz/JxVEC/3rO7Z+YFrm
QaYFnTfKjBG/0+vEVgN0rrDhsl61eU53FshwoaJx7N962ant7AnRqAzS+dMdZ93ND5wmpmn6+nvC
dj6y/nUWLripYhV3GZoQVx6e50Jl+OpK2CwiibnWu8+WkAkGMniDUqjf/ghixHPP1K3kwSYJqYQd
Mr85t48jfLfa2syDGL/P4S4Rx5oHr3RmymFOIEe7eJNGl21kuGTRVMt/nuqCF/gil8dNjTXL3ltJ
P588LCDNLaTJzEBUDPPpee+bNf8uFj+ydFAVgqXXJg4DmNLIP6/GkeCANCREp8tcCUlKbsX7Laxp
V8zU1vCTRF9JnIzwZ+jzQlHpvn8F6UeduKa+6bujgnbPmMvNehi2KoGSQJTwlDAmzBEEsQ99f8vW
i0BnsVRXlje20g9NcQPA1rQXqV2I7cKEBdkhPAmTZiWzJ96ix0tjhIuZXAa+t+zN/QvW1Av0MMXL
IykBBGM7xe9E9ZG2AKqeb0Qe1rOIQV/iFdoa/Hxg2cfyQeMTR6yVobb5Ys93H28s2rDc54TFHwod
czprlN0TuzVMDEfCrWW6pEtaJGNVfmu4yh3JwrncSgRCqgtxjYCPHVFd6iADPKtbcxuvOCc4VL7c
cLyAOSAEqwaPQcYDOPQOgAKMeUMkgN9dQAPaYloWxO4Sl4SwY3AanAkzV5vMMLcI0LTISIZugaTa
jYIMkJ0ZeNE1/iHa4zDk3SXs2WHCUkl438pmiJNTQZxqAicIo/s6oLRNyOJ/pv6HE6t1eYrFt097
OsEcXbFwnkjt88Spduo8pq6EN4tW6YtfL5ZhKINkdnfBq79goG41dkvwPPq1zLxx1Ju8odbZLzz2
4I8qcFk9eA8MODHNx/mDwe21hsXBjv4PUsWwejOivqIDx01EPL1XjMTGOByAIruCdgoIbN7FzO0M
aHqk+8C+Vlfc014JyzeTBdV5F9tGW7+y37okzp410dHeVxUbo27Al4sfPQFI5c+X3b5YPG+Xifzz
BrSsbkCF5RQGeiZ5SCLfnWg39Gw6lKIP1l/NMgdjb/j64ssbfyEv5fpURFTZm7AnPrO2exTsP4Pz
5InOWD6vZtVWp1va4HnNUI9RRgoZEoVcfAMqp4cEfGvWr4UkbDUZ69z5pNoZqaMQHNg9qu9cStk2
EScWUBcQXl60bvNplvypfyjieSa+8wTzce2aUdXlPQM7Vu9rwVQm+RLUXFUoIi+JeJZUdGzo5HMq
8+GcaWulYw9jlaVrHp4I85Z0FSm7sjrp6qJ6bkTl9H2hDijmpYyivF306ariYX+JZy163NK10Kxj
dcVIqGqWydfvURW5arVT2sunCFrOLfEe3d5gauuI61hfB2HWCjMeN16BSZamcEv7Y9TT3HktPnAA
ulyuD3qjAlqTyzPMQ6l2jxi4qKiZsx4j99UZVgeduDbm3fugMwhQyZVSOuv96MZb8Vpk2SzrNw1E
tVSAD5GhYnI4G4ZZJ81QhgkCponKz3C7aExRB5XNWT6It6OGVDRhJs7G8c7sIvstuX0te8Wzx0CI
HVqnlZcP79c959/Mgjzi4TdB5Rv1m/Z1ZjOIVMeUA01dG5gof+dF9Iib5Yd72XLsuIq8k+FLV9c4
27Nv3bDDEBAJOxJVM5J1dKtskylXWNUtk8EE26DR8fT+3vLtF3GeMVCAwBhBaq+2f3l14rbpCN0l
r2UO3KySfk8QL5hq/3SGCvQAwr/IFWlKHuHs12CkkuOj0vM7gRoywVMyyAHYJQrjVvhicXXHW+FV
ksvPMCNiNKYyqOjtHN4Ugz/9ynV8ogUEqkK5g6ElLCFaCEYIhwaPS4MDeIFchpULKRHWB0B8fm4N
dljekOXvDyf5rt7l+/vBbvrkmW3XzJkI8lpoyBcxSotTj98fwrxiTeAaF7RKswJDsTcQ/19lMMlg
J5aDmr2DcCVGkto0euwLZj2xMa2J6+I0bGevR02eJPkc3VYOCAmgwz6UK+XRMh3MLZXTEKsfKAr5
uaCMKtg3eYRcZNUc+cSmMSA4dnB6CEUZU2meB2RmNeaHiXdAbx5m+I68vTfc9MKuIWOTrOJB1PHH
dEOcNAFXlR1pY4xkbSx/NvzUaA4y0llQvUzgV+V+fIWPRY7wvPa0HSAcmUVjTAez/7mi2094D6Nx
jfeDpsVOFg0yzTcqGnXzdforE2sCDUX+leNjT9SNzWQBOtgbEF28TGAw/VMBgwmy4vfBdWBVXdsr
hajKeAVcmXgU2ZuQ9fae4G/PfAKFgtOhmLeqTQMH45A5yzHlOkf/AfgyQ6mNg/NRwX6ZBw0CfcD8
eAZka5s7uMJ/EHfTfwC88T/l5dQ/WBf8VbLtgJFi2gxIbmuWvFDGwvmKKArV+XOJrvIAqt/+ZGjp
gcltPMWgqdyu2JW5UAPe8OKwucCmdIwCup0gyFiPiZU69Erg7OQDkwHsV+4ydfVjtxIx5cElBl5Q
eUbZZBxMLcT3WFtkladDuoIEd9Bc9Z/4QvMLwg5H7bvF3231dsVt30GdHD+m4Mdb1ce0xAXo5qRs
b7MI05/Q/En/eDLfyJ90Zh/STsLkiAOIRmJND8QA4PghsxsFPDgVwM1JuouilY7+QIWLO5lDNAVu
kZg5ke9UwEGZrGGIQWGSCbuCEGQSskdDerPr2taoBh9KHhJxkJneWwkSnIEwGifnhDp6PjfgCLKD
9dZXsEvCStGSsXhByR4OeLEQIch19JiDK9TVUyduvx9LVk43PltKwG/teqPx+uQOZv+IzwhlIeU4
R+Zi8SPx4Ls8ZyA5BGOqjOCmJsXpnSYAWZFJhZF67Mta5ZuSx8sPbFpUN709lF76vfREj4G4YXVF
7hdSoTLAXYsotaZ0lMF5GyCD8OaY4S8rhykyqR86hw98febXU5ko4Q3G3VPhl9xH1SqGAFYGgRji
BgG7dK1rYlQYjzgV+wfMQ8VROIGK7g/TXY1H+bZnzpqBsXHxP8CisCrmDQaQ+Ov0YMohhZzeMymU
UM5SWTBw7YNBscTSqVOcdnpYvYDxM023ngUFDBscFZAjwOc8TDoyQzCj1C0Ms6aTGcb5XmePqocV
VkN32oiKjPJrNaYr4lkEYsmOJFgs4Iybua08mo55uW/3t2OxGWaPmFBiHxsySCEhEztIDwHWKgXR
3Ldpve1Iab4yUL4m7igzgstJg4jKl7ilDLsyyo2ljkAO2oDmVgjeJoGaALAy4Pxg5VPfzdEhgY2K
If4Gp8c9ZMv4yiX5XKPf4hZ+rgMsSPDxENPDdquFtMOY8Kf1jiOLEr2tZxT/1A/AQyW7ej1TUl+h
CKF6RA3Ln8mIYUQpEJBuMmLlzb/+MFLOo4ewjdjv4ZfFYy0znrWS+8kAeyH9N5t89boWRIp9l03u
GEfx+FpKf2mIswSXc2IS2aLPnx2WrLCIw886J6Q4e5T3Bjob0Zrm9vsPCIfm1tjzT1FxgGIijShI
VUQLYSVkJW4+PBG890oVbJnD3xK2xvo2V5nmLMdyj/3lkZCryF8goF58SIeSoVptFfiY6wyCKZ6F
5fshYYVkWCVjfYnb6CmhvBB3xvwTgOeYTP7hrsFfVyxYLu9He3N4I2bqQL5ZkF6UvwIv5AR/VHP3
8eRLfZr8e/rJyHFDi7OM7KA9J8uu4nbXG/3UHEYHzYjpN5bsyIp0N8JJAy8K3VL20p7yX/nHRzfp
F/wW9eJ01DGvepiz4NwS+Lg79DZLD1CnP2gGfZHTL43gi7JrxumzNM79sgthd9dOsZ+87XrfrYZF
eZ3g5Sbec0K2MTHHgZhHFUIyFPmCceYO1x+eV6EL8BXrQQGEfYskl1r3v8UdpV6bOaNjHI85rAXm
+ZMFRwflULnNYl8nG7uy+r9nFmhnTQY5sCvdqu4q6qUtvUu2eD+EJaBQfkfmjyEEFxVk9U7ZSzwc
FjJwiytbJFysQmLt0lzUzRz8xTxHpl2+6M3GqWDHkAVgbixym4NKaBQE3cNECaEl0YFRrDSP7mBi
uToqxBgfvG1weHIuOK4XysGcvZeAbeZ5fLEtiK5vQJLsrWZRX6E92WMCvHmJWE8I6cGrwFtw24BL
I1BN2kUxljcUTEzblm8atYnXc64gSbf0JbcRqeagW3yo5DBig9RIKWA4KKJrXOJVnnjRVBhjrjBU
sAa8HASbB4c/u4PykOdMTIkuQGPBICbfc6oybxo/f8KOgifzXQMTXVFylZCoeN7Y60bFskVh1D2o
kWrOJ8PtFj2+4RL4j8foQfuhQG426S+0JjRSE+jlTP1jt1RsPTvUzIpRY6qg5r4GCRewHE0LEb43
PCD8dD2673OZhaWKGIAOcITv+CQALER3nDS0QJx1Xom9Frgq6Ga3iakGm5FqhNeLwHnGCcJcOWEQ
wpwclhdfgKHWLZ7Qouf19kYBkF8kBHStnV6+TwatLnV7sa0Np/zH6IC5Et+VMXQpLchZVG20S3tQ
/fcWIaGAEpNoJrfgnO031HTNA9aZfi+uJovrBH8EbO2zowLPlhUDGYCh0cNHgAdUElnQ782R5TSx
ZBwyB3wrcLiKF+JfQrQgdM813OsjAlEnmWJ5hbVu57Z7giMIovm6A/RwBVwUM0PSR4e1uMFHilS3
GohOYxiqrtpfZIeaBUO8P2NFurj9UAAyJc4AukklIyCEJ+ftlFUw+VXP1R6HVmKRlWv0ByWSVUFk
YY/HqLDD2ZHArQUOSDtwJko7+S9n60JfC0MFyjPF1ljL0Ep7jYt5EyGj8pZ9GSTTNV1lXfhQZI5Q
dWEr9SSUa3MF4JT50p5w8RBMFLbKdOKnd2B7j/0J30PZ/67ZmiyMLFy8XTHaEzaMe5M9JhaIrEl3
SbBFFm1GEkbuqctoYWjzUVON1ueUfka1U8X0gOdgU1+fq9jha0QgcAywoDzpYgJsd8sMeIyL257o
BdgBeFxGeORADxEdTLclqr65ioeWZl8+QV92xZBPyuXmN8FOORjHtM9VujNt/QCbBqF+KGxB2JMF
cPJn9rnrWxykYivzxY41nE2ZnTlgzTNYDJwHnBKQYlFlJdN7S/bME0GAglfNzZH+aRd9y4jKRYE7
xfPBki5YW6X2FyOjjyNdbvOvABofLW5Bc55M020TTlxy/CBmt6figCpmBPfZANbGPylMoP9ZfSBs
xwHAOg8iHzmjXy8il71D3n5mPFIZoBs1HFqBwkX/R3ojHsbo8DCNxkBdD96LPuhwIxgHLfJWXuQz
UbbSwkEaZmurCY6IcKCxGSTY1PqeVfjirJ8QZJPcX+rW244MSOIMHTxwjgTPnNgBSGJWp9zYxdfB
2dFbFnNGWhaWXDRF3vKXp721h6mwec+TEHKxOwkYUDCKwFgZs7YnbhNg6k4xZ8vXqZxVV1/mwW2e
A+NBCHouQR2oNhJWFG/1KzOQoKtSN+nf+wxhanRD4e0SRASUwhSXuBUF9ek9e/OZUb4wPHd5OU/d
aL+vEOh8DhA2TOkmCZJqR29Y5DZAynUAqITj+THzQA1msQDN0MI8wMPDBqR82Kn79wke7ticVVY9
x8aBI37LTuB1v7ioyD5d9SKhTo9dsiKsgkm/NdjC9Ou1CGtKu7MyslhGgvr3d/xhbD+3sTsvA2Ne
O4CJ9CoSYxb6rznFSPg8ZjghFNYwri0Jp5TBx9nA3tZOtC5/qCC2gnN5nROydftjf2TyCj4cI2Xj
5A0nU0wTrScJZWQ43rE6pa2r3K9HUrhbhPqU9oe4RHj5nmH9nxU2UuJJ2g1fe+xGkU+4gAP+xJ48
aExRQi4YEezi4/NnmManaKFuy4Aeh+GL+cg8nEp4N/REKx5tNnaa1DHSZEK8R46egOti34L0biRs
D/IUFnnnjAQ4uP3FrkNVRfFwB5QH546nczTdLOYlIz5mMFwPBbkSPpBzlUYWV1eoJ4Kf7QgKtslD
damNiW7NcZV8rVMar890sh3b1gjDRaBLlrW5hZsDe218AgfCiBNbcaSQ2oFWGE5atdU8G38H4fpc
NpwhuG0+7eqM1JvfgwiQren39i8PMSazCfIHpk50CgFKUwcp74oGTQjx92OJp/cYsrT99V6S1aL8
tuKNzm/kXsSVxt+Q/QjB46pcmlOYYRsIfkfzwP3t1qVbQkoiTDidvVY/l+Z8a23z8JrHywTF9SpZ
p0vWOZyc2+oFA2T9CltbCVGV2rnTW7/mAhcIex0tJtsJcWmqn4X6QvyHuZAlkVYdT7Fumw5HYGOf
PWj5gSZ2ZvFOpvKfMHq54sl6FDbqdExy1X6hh69vs4lrnHGAe0HGwC29W4878loehwUgs8GdMmI5
OMKdeEuE77hcTG8O/h+AzQtYj9TLWJnMXvOKjXX/WWpo+hntLfHh9Jkmh+KcpHY2jI/b2uyhJ4aO
zFzC+KfHOhfrZPpVx9gScgeJCQZubL0v8UyZZ1gVzuHvdchcewcjPJG95+cCe09leM5EQHGVHY29
zCGCovRpP0/SKp/JS3kJF2IDf3F6m98C4dpOb4ESqm4SjttN/MfPbJivx6dypoV5wL560G04Vps4
SAMGFieTic+w/jAuwod1tF2WYEbNqyPLpvpapfs83f59guedYq4MGLpzUKNr99ESrAm4s2+/yjna
d+v/tm9lHc1ve/b/+BSPi1MhX4WqltkhNRj/uVbCfU2PHYOAKuF3/V1fpsY2cpbt1OAZgyn1H1+z
csU15DTvBEDrIl5ytXk5+8xuHlNyYA6w+yBesl1a3wBRpDfhY9QhdFuPttqGbhpk057fs5zxnWk2
N1YXcxa5vCVCQDCJ2pmabPM7djcH9oeLHKdwSDceh4IVZwRIE3fsZsHkwhzXf9o/8rQ8DvZkOx79
6zbgtx63PDYSpodTzFM6j+gcf7QjQXwIVxyAq/QDHmn2DRigUKWSf/WcxRkjj1x8aF4c8dek5PT6
v0/+0FXUtOvs61E0yAn9FK5d29s/ygR9+/arlYBbKIdmbAOeunSk45UfkH9JjPogl7iTdUR0ImAX
c3x1+7Ro6f/blFHK4Q7xtA8n84dN8l+K2AV0B50Y4xn7VNm0lhY2Y08Lf8SiHT+qgtC0DkvouZxm
OAdYkC5x4hVrbEZ9nbKfauzlMgSXBXep/0GYwwJrIvmQsLvBw2ulJ08dN9uXAxsWs66uwgBhhvdi
PvpUAVohbMlnKpgOhNOICY6QhI3iDuRHyXMBjBOz3xK40eqZYEws4x2IEcx9/5Mvn+KlL9HJey16
SXaENsDfDc2+Mq2tmpCt/l/iPjAvZuczbcofuvTkQD7tob3zxsNpbEUjaH0soUuxwEzlPqbJAB5T
DImdHS3W5EPsOBo4EVDCwnUk1IwhBwULpKBNtKGF0kLMMK0unBvk8zFCcQ0nOZSBuEPpP2zhTPrY
fYLAYGRGaSVa0TW7ItU+woYRVv38PS2YS/KWmOV5E9qUNpB4CEauws3yUd+d8NQk8+q5epPeEpPn
JVhYP4SawhCXsWj4Ph0p6APDJ7yEF4HMCyarcwLKdj8yFu0hfC9IZ4Rvj6+jz9IjAjFDFq/Pvo9m
+f3BV3Q3hMJp1KwaSMWxYQvGSHIEmiHqZwvEkUeFCdtcI3KZNc+GC0OTpw7phJ0dkoNgP1e9gdvH
06ON+bDZDMFCxBJB91L2GY9l5GZ+uqP3kg4TjygjJ9k8Pm62p9g27fgHzHx2Y7+glweTxsfy8fIB
ICBBULPBYHNrbJCBmBjkKKHuGkxFgKYr7hbA9v0Lqj2l30cpLzQePoA2rCCyZ2HSBmMxNloXPlcI
DALSHLkeoxTVfnWuYI9axmKDzGCuONBbtP3+44yCxs+Me3DRlxnZEZw4xVw8Q+7mwalShOPTwX47
igPdirOwGKi5eCao3agxxwlmzfl/qKb4ry8ZI1rphkdrjees3c1hfo3G20v5CGX3J8JZjb6Vgmqy
6TBjOosOTve4fgH2bg3LIu8d5zQODl41gD5+nNjg4XjFDSDXQRIy3wx/GwBfTOzs+ChCpJ4/meM6
HJTe5HRbg6p5z9WN3LnYvvlou2l+PrNVDcU1YYHgOS7bnEDELxVg8+W0t0U2AWJJ6HOw91uUVPQX
mCIsJShauvsJkkWOfdsMdcA4U+M6j+AyQDEb5+jqTn7GWGAiFLCFTRSmy2w9TNdwy+a1LbosZh4c
jd5IAYs2p3DHqE0EO9vkTneUHejt7ppDm0OTOTmfJRutwe0LbzyxKUgSqmOGtTNl/0HROA6GKaif
NDafmUGp3bqmH//oiwZaLVQSbhykPH+EDJZr6gVhiRsW1UTtvOwXVU3OhYn8dgoky0Yd7X4QyjIX
CMGc/dy+1E5zyaFdrY2QaFCcaLyUihK3ktF+hV868juvCFEcOA8yK/0cQhGMG91iBoo7us9tcXT/
589whx1DVEpr6uTpobeRlHEKafsbWFW0KM4V7Q+TexvZBKk7cZjsyNlCE5xjbAblxxIJHI8PAh+S
+7w0OcD1Qzutxk3iIi/0q77JyaJ/hZiXgLnAc4SiRFDuFI1i8LQ5x54Yb5MbwD6PSStJAGMVYroj
meoza1Lnu9bmpxuV/GuFVNk/GZyh0Q73SW4qNbv1j3EFxP2LsagIPMff06JuJs5dD7nnvyVW8Jo1
jnL2pzzQ9ioFJyfcgny3eDPnuWc5UhjufqlUSW+Pp8I/UHvN3TFvnEHJ9bpw+B9J57WkqraF4Sey
SkEEbskZzOHGUlvFgCQV9en3N9eus2qfFbpbhcmcY/zjD5sGi59hSJywX06/WIrDDzDwmic/84Se
92tgG4HaloTiFth6j/xflJloKYjHOTNJE1qQpx2MJpS/84eJWnRzZzBCSPOcQsIButW8BsMAcXU8
sage7ghvCYKSPf5p1q5pa5gFUXaFMuwcjJx86tuaPV9UE0s2/rhdXqzosWSj9zhUQ1Bj0kPuMXUW
JDKqTinMN1ubUozZFeQy6+VQpPFo0UbwP6p1TCq8PlwjIKEMAAc5M+0dRTvUZus2z6A9QOT998YK
Zg9r7HNKZkVwIULdmoInhAABzsV1QRIcSnAFn/lzeqGZgQzEc6Da/55Rs+djQ1loOEGoFhmn2E0w
qMRNHh2FITt9W2VhEXuf/WAEEQ9xH2Lz8OMuIzGX2HWpzzDyIcsgt1X/t4bbQ9QoUlICk24LstdV
gCBCqLcJ8c3TbSIJdw4cCFlaykz/q/nkOPvIfu+vIyquZT0RdABYkDHMeIEcpKCuWJPMb+mTmQ8u
9i9ArqUUtj4I67yZ5xsRaCKz6/PethMl6/ODsbU4jvAbppGdQKnAXILEObhINGnE4HlvVwJ1kRxR
95SEPcKfEsQhEd3IguG5tq6xwtOlwWHFcMWg8UJERDbA+cU4Ts2aI1R0HVdKcJfja+Q28/5eXGC+
aK8K00qaLRcGI8PHHY2nTT1gCXOjK+kctwOXutoQC2HrgezOz6m+7nu/OSy/RTdlboiw67aqoQCa
w9a7PmzZpUnOd63fJK/od6o0ExduOHdKXHkMVzzWQc7w4UEnml2tQjUxhXbORvSNtny+PyQJlFvE
URPppNPbdCK0+u/KKH6DkKv+g0PXTT/HcvqaVix99BGlRzD9Wvgf9TzMd6Juh66IV4DJxYrXMAa1
lD/aUGah4HSE44GHiWllH3URDm0nZm6WIqIahePb0B04vVWfeN5uET4nHyzCXpBUhACewRTJyGB0
JH7cY9wNvAcDdbPacBEu3BGg0o/1gHIB1w+ElmBsShGTRcg2DcwO2l44QRM/5lovPE/F2Pji9FsK
O8Q85oPxO7DoRkxZYXtHL7+coTqL2HmsAe5oNmJVNlD5yBAHpuM5oke5xFDU+ZwXR1lXsWRVCREk
OLYlZ7z+I/ADHhsVxi0HaXInppBanT2E89dmRis8o/AEGA+9Oqtn92SEaWKElLye0Y4ye6WMbVAR
4ACGfzhmEULLJP2dwRmfU3xowF8QNk6ohRyBOX5sePVGL8Co4e3wengTBuuRJR5ZYV7J8gQRePmw
f4FkHjx83ezJVPptaK39fZmAIv27CbeEfqvv9+ZQmmBsUBjQY6Bs+zpBNTLnVHx0VJD4yljnaBLH
FN7dXuXpc8RwT5uEFJp0egDZvDC/RvzwYXK4qvdoYDfCvA119wIPMo+MKZItQbUeMW647p3pPiQW
nCx0Zr36ouM2swFDALSh/wV9NEecCj0iG0mUdAme3mg4VPQIb3l4gOMuXo2I6CgOeGx6PMq2FuIu
R87mrPwbrdQxjbtPzDW4H88rpzUmWJyQNTCqziGFLo83jHeJxzGxA77nENEpXM4RvNOUyqk8vDnL
Kf5MWqQx5wmBubQ9jzhnZ6PnGcrmEI+9ww/QbSMYuuP+oY10JFQudQ7M11/Qd5oEwAOOk4sqiTpO
HOnyBFAcPmFHOwhnOEIoC3HWvtCFLcFIgKcUrJp4y+xqsC9+4dsTYd3/gF/WHN5CjmqNSD5t5rWD
TcHsuVAYRpEjQf1sY2/LgOdWG+UR4TP1KI7fFh7TzjY9ng2MVJwfZ4j0R196Bi9hsszpxLjMoBk2
fy52/ipF+IukFOESw1b0mNN6stAIjI/h0YYXQEDSjUw9a7DBIBjSJE+VWoJOGoAKLQgV/HvBLMds
ACNIwzC7ae6VPhIl3uPLeZ7a6Fia1wNzVk+n9P+c6G+ji3sgfYDC5uwnWxNoEGqNMUDuy0spa1pd
clh5PY5DKhX6aKrS0r9lkFFWdENxo1oH3W4ZgS5qSuonhoj+1mN3cT4ztiVGJuEtBnA+0y7VruZD
VEWeV7vfOYKE+E7XJXJvloyJMKvi9j4INBIBWtvVMII2t8Yy0FQ0875Tg15A2E9WjVFK8DQ+g5cu
ouzoXnKvzeCwRPUKEIbKPRTEbxYJ9xRhRIgehQUvFhD4JPgRfH1vh4+11c5GGATTsiaQWcdfdvxh
BDsT12ogo1FK0zcD1TrRpAKGyDGEatRxUb6TViKXB4+KR7BbNjx/8DJCLWSmg00uIjCqObPHi+GC
akrks4q7Azrl1lRYrXfB1pFiFKC0nd3Zq4YOaudwjkMpgk5WA579wkYToNbGaobWg2km92JLupKg
ZkCAxcYIYOOXcX0AKO6UP5Eg7DzGfaw/xEoWjPK+U8zYn/E3X0DqiyBwAEDerF8s0oDOVvuvLJpQ
J2iAhXQgzJQ5WdU1fBrhhkm6N1krJyXqYvIHUiWUyNrEBoZYSJUMeIGX/LLVw2KCN0G8bWkuVN9m
FTMBYq/FxhfTcksl24wcm4w0tX2OHpqsGUEVIP2Yw4nMxoRaQxjXPLk+LmAnd1+1BMhRkYL0IPhX
yeDMkltU8RPPUx6XdvklCfhNNcEAx05Yt7PHsrUi2cQ+26ro4/AJYOv64iWMnQegprh2KqXMdyJn
L/yUVJ/Un0BiomfyTE9loB6WdukPdqjV2+yGmrdldn6E/T27x1VcOlueVlS2a3IILAmAej0/NSRN
8mh8PUX0FEBvNPb/Gg5nRMkrQuLYJWIN061UBQERoJFIFgJKVAI0npYIOYHM9rNazAdoaTDKLSjD
rB+6ocYY8Na4nR/rhT84dS12LDLWxGYf07kF8A3k+nOdjtBh/3Aj84ASC3Ui1PG4vQ+yhu/D1pl9
8R5ooDIUjRIsGMxRqYn05AspV6kWleJ0JXyGVU0mWT+8xtgErZDsQT6VsxbYbKJnsCWxI30T/Nul
+hEpxwyvMvvLwcaqRS1obOqE2TM+mli5NtapwWKmxPSCcxap+ximJq4q1sN5ZjBNW7eMwVe5czjr
oT91zO+0H5GlhD0Xtkfz3gKdOT0fJHpKN8ggALPjd8hhCyOxMT/jBzsgtwCndbLqDP1h1cw+2WGU
6Jo7/ZcNnDR82TlLrOc2ZVBcWNHMbvCmiPOBcRv/lkxgy6OWdXRuYXf8ghAEGoqJrdOxtQnhpflY
EtcjTlmmWzf36YFmkhfkAzf6DAUKFCrg54yEB3D60CTQJN8XwK8ssSuMN9x+8CVy51idsPn8w9tU
s1puHfDZSevLOwjF1lt0uRcjnzw5CQtzYDz9K6UkCEz04QcgU/2wAT/JeLZamoMzdlWvcRHkjmb1
MTjKBrT7jPigEJSc2/aP5eJWIYhtDKPstXos6LQ5lxVrtNHMUzlj52Oz6G+25lR174srw1RfprDt
DpdogN3qyHmPCU521jgBGq2wX+bk7NNQ5wkKaffjIr6ai/EHr0jfB4IqCdOqJUrsiAIVotFUcxDG
f7dUOf9aLyB7hH1HSBEa5dowbQ+4Yocf7zEVHwKgecGQkRqKtgdTJShvbt9vwgsulRhCehl3lWoA
JNW9zX/LjkcjBZ4b2MM1OFeAuxK1B+jk41SAfMM8hTps0Z+XB8Ro3Jb7NGTFQ4ioY6CbJyXggEnK
jUmmEA59AmD1I/6RXpM9MlChVDViknQMwATFDG4+VFcXdIkOewpTcpsNnobI4AJFXDJ17WwCfRbw
+yjV7gtqjwwvGq+gFNSMyTsTB5w4fYYpbaxLUSmwOtjFi7tzPOTJddfY5QEFEYI+4KYlvmXB1scN
U20ZI+qNCfDIryaU/CezvpEEEA/uBtUHxppYDUiSoOj8lvyVtG68BmykMck1NBkK8RHfyyas0FDd
pxy7FnoQOlEGsfMyRfvKWtHEZCv3JKue9q01WoS3sSTTgqy0D1VdZQNy5s4j/QAI4QUiAWFpEdPG
bTZiVgOZGfi94tDupw1QJ5S0w1FggKP0iJnl5uocxWnekGcnIPZLTFyDhfYxEjcByQyLoSDmyRgt
2Yb4gm/YgKQBf40J3PLOQ+PIKjsiV967vFdPgWpCYQV9NCxBqD8As5QX/AsFD3C/yuMpE94uxqxc
GotBlG2fI/H222OeZgm5lwTKEXscgeoABn7MGfaKEKBoORkWaWlL3yczHbtv+sZaTpiiwcijKpIn
1ABNqIqRB+BV4YoaDmlItAUSYEbDGTvV/UVnP2eqsWALw9aeyFo80jjBavC8Z0hB28Q6Z49sZtzP
N2uwcKT9cH92Xt5cM8BCP16GaJgrwsSXcEcCO5lVcxK85417Y7Ea4N4ogtlQ4Iz3zB3+Jwbqm16W
H2ECu2DZybzl9hVm7T6NSBwuuFKJuIUy1RJtwsB0SmYkbtz8jEAGZITTlqBwAPBkStEbM34Ttrhm
U1j8ep56m4oJ9cDqp2QXuxdM3KjhqBoVV4w4hHb/EyjCv77BWdUZ+Tg2W8Dw+CM4A05iEV2nkRpI
eIGFLhsahga8Jplk3GmMIolOJkjzldLOrm6I8an/FaeqoawEEqi04ox04yYh03twUHYWjVi/XdU1
9In79HJ2c+7hJ8Sva9uFFWWmuh+y+quFhJ3fSqUJ48AJkV1x0JJbUYJ4/OF9jYeQjXuoREtc7+n3
e0LG1XnDpD/ByEvOkFoQvFiZeIBJNkNITwXpv1KQs/7L+cB7MjcSZrKckkzcC4IdGfouOwwuTYg/
sCbONqyJrb/92/LE87z8hARViziXVLTrp4Islo1W8+yU9PyfUPt77wdLuhr7uJMporO7c3fYZOBC
mDCqmDlo1n26XYvaXMtUHCxihEOVu6YxCEDjHegiNCm+nOIGzKVPYfSnYmTP1Qz/LxK50t4UVCG2
CRS11k8jYzdIuUtiMg/+MyFOycKSy85EZuSHWfq8A4rksqzeinHNzUHhQ20qEKGdQ8GL/fnv6XX1
nUMp52Rit5PD7MAYxzgI6kEE5Joq+y+B2C8XwFSonMSOew0xePIlMGZgfgPqGRvmYHLGbKGIRIu8
xeAQzwoTfyEqcL4wuTqko6Bopa3G7yrZke5sQeWiUKBYBVQDLrdhN/iE7NHPQtT0hmwrwsGTaSZF
5Fq04zIF83nPJFH0THx+5rGYbqCn5EhHiIP6xMavyb145fgcJLXzZs+Ebx7wtKmTq7WnTIJ32rdF
0xh9rQM0j6SYy3z0Izo8k6fzynCBmstYX6dc/ETQtdd9UB2hN6KcYB7C8YJ7vuQXEd4y7KsDxvUS
2xN0gukihG8OTtg3T89xHqi+lOAgyyljBp2j2usrbzYHkYcF5THrSTJuOq0vMQOGusz5b/azmaoM
/WUeZoxubJo19jI5RuzK0HRk7PqcwHdjWc+ljHwa4/Cz8UlEWXrCYJSr+TEz6jEPbJeenUfz5Slr
XExYVL8JmwJsG5+wMorx+VqhrXkk/h4PFEY++3dBA4sG2z3wdeyjzKQplu8kvKqB7h7EAQE/5GKq
CwAd6tvJ/BURDoWhJa55pMjmk5do1TjjPzCr4ZAx5GyyelKYsJiwUUJ+AcFkwiDAPM/EgGWNPYdg
lViQCrBXve0x2rO5npmSRNQCHg7O6AgKX+DaZYrFC1tQgdHmCztCcPmpOPFehI8A+I6cGaRYdwmG
bIjB9MeiSTcrinYoCWKYxg76I/FWt85Obj+JtqEDKSj7OXy4MLD/dxE4kYEYQwe4q8LGJv3nOimZ
EW2ZSURPawpzcP2brHtBm64p5ViCl1RGer6v5sxvqf+5BsgkL6mQFLRe36VHYC7wcQYOgcxAyoxS
K+M0MCER8tYGblK5MAnurOgtoaVYHgXM94zf+o+YHhvKHAHYtX1mHI3LHxI7MsVohgVbgnBHh0i+
7LWEMw1/8/RPcKEybaL0NxJOMNllPg8aicTDbjGexSJvIaVwSRTvNd9aWSLooTUPMnygL0nxKCl8
VJ+CXaGlfacXYHtio3v1sFC2oCIGNC1fkMo1CGp4ICMzWXIsYF4BsC4ON3zd6EhhSpgfmggMlCfg
zSFpqMzVGx7Ifc/Hf22qHj8JTpEvA+uvbiZxak4koqx4YXcQ5Ast/bmSf4BsBZJwnrva0rzvm/Ag
zkjqUVvyKqZZ5kGfiB2IBFuNVQ+DteM0ol0hFioaRWKvVBc0fB6pZowkSCqnJ+4F2xVcJvtwt0dh
x4TnMqPAlFYAT2oAZnfzhRuWpYDBadYzYL43nD49CD4tT+3QR/pNRYoGyOr/fca/8X2BdUHvyL8S
vzjERnRgYD6U43sv5o7i0jxg0glsfyhm4Icb1RbFGa0/UxtxnwYB8Nf4Zq5L8mXp5q0bW52n+CIv
FjgMjFvmzbRIvf9hWfCuwhFoFsR/iFKIPzguGmNO3wIMBWFCnWO7Y42QCqswmkx1rEBUG2WDjT6v
7ADuM5Rrc+j+yZQvD7rerR2A6K6vy5a2GNULvc13/0QOYJXZy692nxPKCAwNEIye2pW64eJg/wBw
dolEUd87VpwrwNqM0lbXJXZJLe4GO05V4zLBSji5LuEGsImCd4PzRH32SsCPCPCb+a0px3qMTWdQ
O3cX3H/aBPhwiUYPqqL9YCYIxssnAHNLoIq6crLEXk6ELbZesBzO2GbYDWqH7C1APmpmMLRm94oA
Zh6JGLYJxkTPEtQ/egaKIYosCmLnntTQErQhtBCKV+PByB3XAwdUmCAKLpsnMd0E5tK40G+swQRy
VC3Y9bixsjM87Q+0X4KdRR3wCSqKLtAkPItNja3xQrEkWFwjChqAbSVRE3yxDwiogaUUQAH3zZx+
PvIVRkKM77ZrKSN+wpciQUyD6gQq+Ahwh/jhpCW4eaJG7K2F2KnzmYOdJJFcRg8/QV5KtKYB2MPs
ZQxVha2sTM8Al32GxSOTb4GeJdCRHAPf3PhtelYxU3geVWuBdc3i4rXsvIGES29NGPPbRVW8ZN5F
Mne5/JLrZP4ANlFzm72Iy87Vu4HiEV6a3s3KynGQVtmDO69ylfV5esO+g+E2kBjEQexzOPP0NSnf
e8mCzXV6J9v9xwYftN6bu0c8e/aBAccTx9FTXrD+pOWGogOMO6OUwIIInzXz7qKKopjB8I4q5wXq
ffPexKRc6cIbd4w8JfhF2DWY6vo6eUw0R4LzChXr6lYW3penBThIK+J8O6rF7P3EvIbRGxiY+PId
+5liLIfrt5kArwHxgEr+K8xO2pRrzhFasd1wwpAO7d0WfDqAn8+u4SHZmtXxGteEUaCzcktgPKj0
iHzwO3Zy6FB49DM3HL6cdk/TEWqkPWbnPVJOWpXsvocjRWpc2i7LZYWHNZfT5W0KAOo6Bjyjth0u
2S7Jg4/KdZVQ/Y/gEa4gwczVuFjdoEzdOA4xsXC+0J5xuWA2sg3rtebgXMZ59UpJanzyiWjcGS9i
ovfwug5mR8d4YMXu4eTjbVLua1vj9zClOpNB3QBO/7r3B/mfYSeg1pd3vPyuR/4lhtIrqBEUXHPx
NJGgvB6MUfrZnKXrcq9iI3/38wyXVWf1Yvx4DUTYthQXe93TUWU49wzT+QiWFKbj4YvjA9Wt9cTK
awrrclna9xWFOhePnfrEU46MB2Fh9J3AltxvkwY6z2Q4HjHB0p1NFwwnvb9BdtnLsLBpi8ERaJMZ
jsYju1+ZJWyJ46vgNcC4loqPDHtan9T0sZLTISR+zqUd/MzZb61WIgCPYDKXPAwWDbCQ+Zxzgk+Y
SLkMqnDKAMklHjEsWUKCqW3qf+Lt//2mwqYevTibPy2b9XRJ8+vDOaMn2mPzHd/tMxNob0gN9mFg
oEHDHWSnl993RPAvx4hbzMQUj5gecpKkyahBw0TKj4kqohJJCclLM7uTDn9seiO1IB78MTyBjjMG
srOxPQBna13oUqme5u5qOH/Z0pjBcVZ6o7jeM80RzoFQAHlWKYyYJjDOvTgfKKnB3buzIXGbqF0Y
WY3LyiosGiXWIM0+jy9SDufjdxtiuNlQ+KQBCwowiA2T4cWS7+ePjfPiZ+QuVbrpgWFZuxPSP6ej
jEPqWOG+X4fcBiXTMz267FX/PkcV76uZqHVIY+DRGdsDM8pZWSNjPh6NOww2EESa5OjY7xVPQvgy
/xrz7+f0xyoTPgvrkuusWJA1FBPhtQOIfhABbpGezrVSjMuywCXgaku5wwN9prCrFtB2bfIL7JHD
/rp8AKkhLsqIqSAMmucbnwtoxd43UP748/dqUpxt5yDYvBpiRUNyAz3e4eYD4DyYqmkH05EP7s3r
jJqHHuUJm1CCXHFJPhbmZob390UfF7fTd0IYLKeACkp3DV7h/fhGV7eWszOZwUYJp29V+St2iCP3
BtY1M80In/j+pPakje7lPuC4ub5xYjJ0DnJ4v6SCcHqCrTh1xhJzWarxfa5axVQh9Iq0CYIuQMOM
e4FLr7Fi68RhmbPgYk4+qGnwZ+WOqeubsUFFgPV36dVeS7RI2ODJwW7OYqSb+iMuHquTEdVUFYkU
mBrDa6A43Rpgp8hjgQ65plGfMBBUBqT74NfgPajjBraMsGp/R7jLnDbunb0L/yWIojfJz+b2N2kV
t8dqOHsvRjcg7PiFpGUKyxpy9MvTrd3PrCCBniprG7MIWJPqur8EszDPgmBAL8IJHmIyDa4T98MP
fSUs0jW4/7g63l2ctm2xSFGAs0eJKefWnjM1sYsUbxKOeAFp/uN+GQn3nXYsD9CJzV6W/mHG2nFl
iVW164gqm/HiGPja41TyRZX/5XEXjxRMQYfhJXXKK6qdL5N4eD81ju1hmeZ4pjE/UzNoIghbmQqE
gDCkuYbasoMcdOWvztMXPe0bXkMLX6YlWC+m1gPTw0zwFTamshAnNN4q/nmP/TqpCuIL+kY+r0Os
IgxmHR6hTLG85kwLloLYLYr7HjpXfUqzAHSP6QRZnUShaK5iKcaKbDVHSdlOvZw1A57k5jOZg0oK
gGeCe4bLIpLxp99L25O2GW4kyLg2vPlbNBBzGrNAk80Ghe1VHxnPNh4GRYLhRIpqm9dlCAOBQOSZ
VAfZFwFkBHhBkYMbk9JempBTYYwYlyl1iSuecAxSolH8AnZCFm0oawyQAjVV2dgX8roif05EXAg5
Ss+cjED0a3Nf2NXsF8UfYiuuEi7eKJlF1MnAunn39YM7TLgJHvjewxostQzGq/2N8V2cI14i+OHC
LJ86r5hgvlP87DdRnXfn/EufLxzE/A8pIFw4Tjz37tc7Ea10ZQD1T45xXqgw5S7GdlzvyCvC3xDR
pbH547AO2ahsiado6H7HF7LPBR2jR39YLl7ek9EHnVlh7N9LzYrbAPa6cXdm8qaIZ4OQxEmEVcYD
Qk8vvQiNvvPDHs3Al3tB0uPwa75AgS5Rze7N4wmABJUeXBNeIi6u8H3je4TfZhVVEdsetpVDVN/4
9J+awz8BgwGPDmKQRkAGNndcGfQ7DBafMSMqduKeR5Kyu8dli213nU+xrnS/C/2gT6uVuBC98Hn4
MqNg/ABv4GItcMobD4wJGiq4pFgcHVgH3m0p+2XI6U5HYPx82SFMiUgpIuSguAzE9Sj4me1COWi4
dvKn0+NQhihK4tHdUnBbEYRX+YWti9GeZOPviSmqnD5XC0aiFoy7r3shtgOWQyx87A9YqnzScRvN
x21jMAyvYsaaszb4um/4qEPzmap7nFvgSUB7XWGsRJGyRIHkXyhJhHeUoBKVdrFAZe48p/DxidiS
QOwhE8KJKA1r738ocPuk7PxLbcM/gll0TJiyrR4+PEeEm3BVaL6/axYVWQip2PPhKXOZH9GfusYG
tDZRq/m4TuI59WFuyukA1H2nQlS5dPcpYgRrCAFYn3JiecHbZSDHNca2ntks48a3uatMroJ1oYFU
PT2Fw2wx+7cgkQQNzyz5BD2nC+uwXXYwflRmtRXgIqiRPZOdUVAshvEP38bCeOWkGzvwXS8YYfEb
VJz82GVJTccMjLLgO9Hm34C1ZhcJYTYQsznEhgmavjwqFufkjP8zCswJ1mD4LtTeMD7vUPd4JIRZ
BWqKB5lF+C6mVVQkKm3UGsh9crfes3OL9NHClLZdYHGLoPIZiUyy26JmJNEwVgSNNdW0RUDJjm5e
kvOO0LNRG2k0sSkustMLqHkGPZ3rCdPVxnEvajuLfMlzYQ8o+WT3DTwKyQLBbMnOd9nzgUljqKw+
i10smuDh58TVWm/yGOBccyDz+U30N7iDIg9j7/V27wVgo6WJd4jZtAGbye6bnMxft2G/RJ4+whsi
+jEcSXrTbdyNKyD6hGe9WuUI1bmUlJxQjQjKGwIJgNDNhYze9dRMsXj3joOgVdg5Lp7RcPyIBivW
VB6NIAj3TZli+hNwe55QoQaES7BFcWrsc1nAJXMZatERcXIF/5QsjCYPRm+HkAAw7SJGclIW48tz
qkjO6LMYQtO5ucrVHUDGhfTK8cox969z6RCSAZlfzYvgz40Jj/7SQ+H/Vw5s5Q8+IDbk037Azm4P
beYcgBiIx0abN/SknvNgsgTZqI+Tt1PDKiGKMmaT8PM1dI8B0IoIiAQNDns4NBoFLHsGBmk7f6Yf
Pn/rVXEz70KCNvZUzGqkz+DB+m8m+9O7Jxh0jCX6JXYY8IhtXLajD059uB7pwv/7xxB45BeolSYK
Wun9gzEgfISWLh78BobFb0dfZHbpc9PEHuOQHs3LNexBLpe9FyRDpARw0HTwIephShJt3O2/A4w+
A31IhPa0f5uV/Yn0Ssp3JmnjRohvn2HZTgvmOH3sseobRuTbc/KBU79l5iPDTmkxun6s+nzaAVqa
J6D2x2w+5lfHcBcVcvQpsf7ydHRJDIVHBGeTwGH3pPBNbadheit+yZLTH3q/W6hqkbSX9g1sCMBG
cDEOv84eDj3cJFTGHHWAwYMMzgwmSl+MO0sCtne1O68FsKOIGBq/ztaW35v5Hc5/iH+Cmk5zBPm9
GG/ZV0YuXLGOYSEcznd62zr8mG0d5IywId1qGx1hfeteZQd7BQVj1itRgEzZb6ZEwCaMSexpgdQo
/j8e7/55syr4nzd8ljCqcAs1hvCRv61mc78Eg6NMJ3KzcrqoDf+vVd6VPCbcVz7xA+inc2pa+AcS
Nhqw4W29Hbk6oizM9FWE686P3Ev6NhYRCTVvt3fCH+jvBjCLVOVFqokQdilj3BCXF7e3uETXBWhc
pkUAW2C67RFdANimJmbWEWRR+HVMo5klTN57cOagN5ddtFqMImilhToTtypO9ViclvNv9GTwRbgH
PCAFQUZQQ2cskfGhZ9UygZ9KFPgOrS4tYr1UskHG+cdTo2BVcUmx7TSfCwBi940vC/UQW+WLXKcz
5Mq+16a3A6NzfpX46s066xVtdQPvGxewL1jn9C70McLc71iAX18XctBFBG8ASucBW/HzAdpwHRf/
bsgw+glmYumPnKdLew7IIGguLbPAA0k6Criw4vEb/RLkPEqFd344MqT5Ntbp4PG7cz93cnj84ulp
KySpAyTR5wj1HWonBKmQuaBKoTz8mUfNWsK1TRmvkG/8Y/aOLUhaxm8YCKiwzc8c0DegFSS3ns0E
F0QOWGoHp41u2QU129knJ3wm5AFME5kb88H9+de5+NwEdwgHod5Tmff3iK2oxIc47pBZQL0p27+Y
OsW5mrU9zZm64CsDLiSkpwISvTicZjcHJu7iqpvKSQ4awbMZLG404hPQJCaVUB0gkfooy6D4Qe0T
mtw8uSdYNCxuq8+RvaLDzJ0RTwznfoX4UUJlxq+D1oUtSXynjvDWFaM9nD2xqStjsiLI875ORQy2
7tRHzQfKnL7Ax4I3KlTB6B/6eoJK5cKTxlxDHQtnbXQUlxTafw4ETMjpVB4DOAJSvV1cZvBOqkiP
C8WK7AXkdtMf/J8FBVMD+HcxchfcfnDetQLj6KSZeXSCSo8CK3sxFsHfFerJ+U8fI28LIEmi+PrH
XxuhVYN3yXNsCfm7YJH8wmIstNnUFXAiXTGEbNEhUSShgyhddYL4HMUnUG7rlxT1cOAhXhTob5SQ
XJX9nWEIwh1wbAR5gE0ouIkFxi0UBZQpT5bXlKaaGSy+tAzEoAYEsJeARiQQLKyK/Ls7hZ3gMsZj
dn35A3HO3lw57LvA9rZ2Z45cWhXjr3TG0I1GTDr+VEskNjQMvH6A0XiwwCsgA/AfnMuELaOoGnOC
AvMOIzJeQvw/6NBFhN/bUqc08xQ4OTMV3sQKiOyWcS8ogznCKD3EJJ6gaGji9IhZk+iIkVk7+JZl
X6tzOoZxFD7E+NrbQGSmYbzKJuT+Fg+KhwoOBvw+jFddHJlY3ALB/jLIFDOOE6TrRBgsDcdTTZC9
IRl3UcM0Hs4VxXlftN0zwQmMi2kzxn3yvdOIjpAMXv/NrADW8Irf9vk7SMoccz0Mzozz6hoO4NFw
+TXvg34bUgqhplQX5NXhqQS8B4P1R+6LQuJZHWfoPKEctDPIPFQ7qAnt64Tr+VOtIX5O35TQDnSJ
Q9UnyOEBUFhgOUdM8xUhAjMKvARgDMO/ZWIG4Y8frSEngp7EstFm2/XsQQGcM9yGImCjgYT9WjJo
KgGKKaN0a+sPlregnvcQvHFgExfXh6vqSFTtKbQNXo7JaSq5pAhjtUGGHJRYQeAaZvc9J/5lg/kp
Q/l8qiYQRnjCitnkYowW9XjA0kWjy0szlOaEGvc9LeTM+EY9yCgPunnB/7kEDf2PxBj9Msb0Nh7N
yMCAMwph8pNMBsin1hqbrfD6ImvFjCBeu1EAVSUDof4rgbu29sB/ebdp39tFlB9lzOyJIS9ijiLc
cmTg6jRhysc+RrAbXCrMFSAOBjmzJiABnliVP8P58vWgyJ673GMxmLOn/4AoIydb92IctXQw4fvM
ue7zLPyC0ZSej4OoZwGEYDgN63vS2H0eSaYL+ClAFGB6wUbBFVHN7exylJA/ofISICAw4G+FI64Y
H5vtautc9ygjx0xyXZJLPidkArHYgskZQSk0DJ9jPHRuU/Kc7a6AQoYbGkuNbqRyqWMr82cXPmco
bAe+00U6DPEGkgvWbxmYJwTVwZrHKbjPwVCYQwF/MvOD93ZPzrPBI/wevincF8ZUSANg+QtdpTQT
EvHtdNLGcKNn7QF0hSGe4p6zIQj0cF+kpYWrIken4j8OQPjMjbS04GcqRE9joOvfVwz6eZPbFWXj
IBimRA26sCoEh6nH6YKzsoNEZcB++wk4l4SiVJ8o+C5iriu7A9RlHfOf3BMg7Mt5hOSGoStupnQS
MxxKXT3Wxw80b3IAATg/ST4Lm3craObwQUbizTATXv4gughJEhzqmLw4thNhTSDWDfmXoHY3i3ku
37ISzPuL4FfOBO+28z9xY+60FAE1pzjr8Zk8gj7LjL2s5jjKETCIgTq0aFNJef9gi+SkoshRkId4
EAgmHfucCdQcD9hRYR63zi/hqqZigAR/T7CRHnNlzekTjMbXSKNbnYhWBEOZ0lghFojxWmMWxFir
T91TuX9fnKAvEx04AdSvC+6+dPrR+tdHSkdbPgwpgiHatrY27ouuqwy3ySV9zu/jbyiEUEiKsrf/
o0WPzoBseLkAyF4jktJ3Ne2imtLq98DagPgOWF3psw5fQQnjt6RxBofPC/i65GH7ZLRFvNuB34vw
CYa4JtZbB0C06AeXBPerhKnKrkyGi1VHkC19C/1ER75IyEUBMdbIMOZtLqVEnj0imdZePVx2v4PC
j6TbA8pd4RkDFjLCN0d3cFckMfFDDSQCbdEgkuWONy4MCoy6WqMPSKTjdqFiQI01dZa/2ZOfCRO5
O/jl07pBky4dpXd6ff40LM5LHGKn+S1sccP8utdbUuPp+XVlfTHI/54M11XKRmohaB9nDz0V0GWL
SeGUGZL3yWDUHklXgQjO5QRssQF/XXCzF2bKfp57yK8qjD00Bt/IEA2NxERjLiJ0ITlVxzMcMj46
ld3utWsXN6hWxJn2NzS954ePWk//U9YEEjJPSkv0euwAWAcIUTWECgeMIxphm0YBwfSidtD4caz+
m5v67HiAz+oGEQMpTje/ozZoKDkFPv1bSzE2l5wy8pGJ+5gOizcOMTQDbCRJnrMgxc4Fzg7fYTw5
A0anZ/TCl/LOeMMhrUGg1CRR0xenZShNMAcq9r2I7wy4I3TbaK/2W1taXuejSTVvQ6zdvGYF8xsZ
gcRsI9b5LZyzCWR2anCJsRajF++9vm0prvDDiAcUAmBDBMwKt0iKSuM201JmtDEpS4yVqZyAe6n9
Y3yN0cOATPD6d3877gKMzkIg8ZQnkb/fjn9/I7s3FTy3L/C/ANbqMXbp7pZwEM5t/q4F16nH7xTj
pv5COn2xBdAp/M0evF9iYwnnxaLoFn4sAftvA2ULIokjl90/bhB3GpuUL9238UUk5d3CHBIPfN7C
1Bg3gMMx6EBORGiFkGoJydabx7WJLpOBlarh0+8gZ2ffnZr+iGsp7PehG0uTYaJC0cERSzW/Cja5
3naOYgwcSN8SX636wnWmcUiTDgijcIYkawLdQNdii4h6EeOQ3svukb2AWxrXPxJmn7e9BDA3WP1H
2Hktqa6kbfpW/ujjUYy8mZh/DpBFwns4IQooZEBYIcPVz5NrTrp7duyO3XZVrSoQUuaXr+1wf8zk
H2VR9xHNJugkYtCNC5JjJjhuI1A9+rhWNmzOjy37JSaANoT/gJYhdVEclnss8u73xG16X5v0HzzW
oBWOnFT3gDTSjN0WxRK0kY1YE08huGTfHj0jpU97QtjRKFwHf27dMZcHX/qonXzHolW8GH4nBInH
4NRF/xVkQ1ynpeI2bAuckNnBD7YPvAJKfyecWefUcnj8Qsv0oaqkwVmwVyIS5jqkKxZwTAvsmH4f
XHegsN+xuXxtGli6obWACFznnL34l2dNeF65hNMupi9oxAxEeshXLGoGihdMdS5I5xGFwUklbRqd
5MXHH1f9SgS5o7tSfeXZwyzbera4Y6cg0OPHcH8gsY6AT4nXM/5isDhwShVhq1s2aWnBysxU9aAU
HlWKm4XtBOIYr4F8mN/ZbkRxMQw5Dxu3D7/eoGlnzg7BokEkpJxIEy4MHkuT12F4CnEEuESNHyuL
SMGrSYPU0XmAbwAOqFRZCgDgdNWChuOTGRaOLz9jAABTX2r574udTcTj7EcaZF8OIHF4R4A+hDHO
Co6lCmnDnqVsLipHR4ckVOaly5hMTcHpYLaSmuFjitcJL5p6SNl9QEOwHzJXK2iasmmKF3CJD6RJ
+NlYPaFhOcOZYH/oE8gLx5JAdDDs6YlbSxaUI1lOME8oaucZa8cbqFQYnMgDlQ/XGOihZb4iVCQb
6A8P7IaLsmfYpT7BntT25C4Pciu8k+0puXyzjWIHFomIImtU02aZelccU9fkBlirBXxJRjglkSbb
Et61k5CvWCM147DWuxz3MEZjgJAWjcvQNqJmfOEcTR9mtYTNagzEiq528/hPDgFgsajNcamaXk3V
DmAKYhhsbdaohbBVXSPrX69MGi1QM8Y81PfSVLZndukWZfTk+cTnBJHFMZ2zwZlyhpvt7a/B/ihN
P+Bx8NQDE08bPi+yW/olYEbK40M7RP8OSb9rGMOP+qFbA0WawjzteKhMgnLUqGF5825036DcZdxb
lZgfOVxzdiYjcGWyX0DlOz3lCO5vpIDV0vGGe+XIEgjQL6W+NW/idE2EaHmmuKr+uES/pUSJ4HBx
01HBqNcRhYfXpyef4RDSmRpDGsDTJ8wT1UD1PyNp43ywrpY/+az54W+AMH+74PGGjXT3eLdFtCqM
ATWBSFVvpxcVbL2PhHDXY7ECf5YhCWi5IQiMM3hUEwWN5rdZ2qlrIyCcZZuC0+GW/ioNAewA8Hkm
ra/egmSLkzlJ49uckJTf1xanDCfCj4dXp7iCcrk5wXrn6w9RMM0+NkmcY/AfaH8CkMqX9zizfX5w
ZP2koYrcADipXtQ2adbJBcxt+dx9lgoPItIR8izIGMYoqPfeO2Xx2lK/AeVlurexpLi64alLfQWg
LIrPqvk9brgS7EEEyvY/o3ZgslP0u9X95/ID4Ox/B/XAZITkJsh7L3w3uFCRunFRh+wKxA/57Qnc
vlm1n9BENxvySWQLYwPRRbRJHj1HEgmnmI6fhJa+BvXmudJDNd6HWSnK3y8/14mCXTPGp+8Zx5y8
QC5zOjJD1kw2fon4K2kgz8ozQHOUr+6+NuH4TfbOoIthrXDJ35O7L8xdIWOg0te2CoENYUN93NaJ
9jWb+DtJOcjxfKgwqBec0Bhf44a4ixtMFLcowuRfDkrIidCSb02o0ZxkJY97mXWFb9Bswlg94zLZ
10FDatttyAKkmuKp1mWPKCkK2h7oBnP/fvq2WJMvgTNBG5PUOzP4rjgcCoRXrBU6x8Uhp5CJ1e9m
6hCe2bcW9GCg6pXmlJ/tZsdGnElmLDtjKC2oA/rO1J22SJFTQD9RLTgzp9rYGlAVktKX8CVglhq+
qOBqKL7arD5SglmaMe2DZRoThLTlESzaqAStoUhnqPAGtYlKjTqHrhujdKRO37EK35QxceBgptnb
WNwP6SPGLb/HyVUH1QXBjpBKKNA7UM0WzUgHOH/RJcdgDtpi7xT2eJCrVb5uYmbyEy/YWjCKe04E
QdS58J9dvP+1OPANjLEO9bdftsf9z8vbZcFBjglzzJAFDkpCFZDmYwg/2IAs5MVisHyts7Zn10Fx
O1AJa7/naD3YXKGkWF6A9bremfV/jGeCg418kEmOYN8iQQ3BKVM7670g7uYpIpwHq//5fAsbHOao
jfltVyi9Dg2kUGFMN7kuHDKxHaHwQ4fdDpdY1DwD1JD6m13J7Gr87pNXrA+KhFA50GHsDi6OAjKv
w1uMQJX/JtfcB65f6mv9IF6YenjgiuYfAhHYxacF30dqd1zEF455FY6pcnwhTZnoNf8Rgo+Tvw5y
m8X8teg1FGZG4fMQX5QTfDC/sJuo/DKMmEhfyXawkLUhNiEinSRL/v3yVraLkJq5GwaHrc0/AegS
4+3x0D42VQAbCrMVcmj7MUPITPb4LrYYT4qFgyIQXm6icP4h8ni0W/QmDPBrxd1iGz+RskfY2xZV
4xddCtrxWSjihXrhMeSMPssHx32gLrLzeiIye2zvd8Zd2OuPg+HQDjcbg6MaEpP5hman3uYbWEfV
HfcJpgRDdBeLHZEQ7gWO2APa79EixrQU0HjMP8/eTvF2OxKb+/ypTZANewrckX8/r9iyP71ESOV5
4l+e4CDN3XcsyHOarlAJOdE0msepGzNDTVkwhDLnmWToQ2ALEmuh0GE1aYVgwuH4xwnreYBPex+Y
bTmthUwOklBSOtuGUQKDd3hjoToQSMDohmvo8QiyHYTaixkGsEx8zkWsrnPJqyi+dFk+8EWKsnQS
xcWqoh+e89tOPVRYtrOYyYEvX6ftL+jFeM7IRhogGT2/LD6QN1LTr1FvCHaKu4W7HcYU+DtR1wg4
IIOWxONw5r27GnEr5ghqDHssv6SxkTGqiUIRh0emBZQPMyaceoDwpfD1NT+L5HFqMlxS7kP+EKKJ
P49K8ktJWpjqh3oJ08SLttdQTwyzeABsKAwEjSit4I1CZ+dvn+NreJZ759NJXGzIZv/DP2XvdGp4
wZyXdg/3ygMi2T49nP5zzP0OZf7rYJKkorNnJmZ058wYbzlS+n7kJWUvSbitucExTLcce+8EQ2Dl
5qyLnnnIa0yQS/FK2/TPFywTMT6ImQE2vMOfi0Npt0e7GQte3DzAcrgm6/ZGLsA8exwM5nqEUHL6
VnlqO95LM7m8/AaYiuDzR/+GitXxbRivKz3b0Z6j7gU31SYXvVYfdHio2RQYppHRB/ZyIib6/S/Y
irKVZwgR++VBoHmUq/qlRxDLYyg0f24xFjEeujsj8WaaUzWFumMgLcnkE1rlzgCM++J5QIbcd1bf
HwmGhMSROlRIxqJOGnarGedkQH6ifQrJlE5IULhsTCKxcIlv0HTtTDu+oIjgijLdilfv0wzNlgMJ
Bz8mEXTKeIoX/uaVTgyHAV4FebJgMsw//pUw2pryXf+ytavoNfvuKKPG4Hy5BbBA5r6naKGk9O8s
8xhFEEPAmuaeDd4NWg97DQ8v+6DLDJFG60E2a2nAH34w0n5gk/yic63fO/EPxNOxe17EgYACG+5H
MMTHjkPKZWyX0w/uyyeWv7fdS+VBlvUdGmpwdegRm+iNcBhCHz9epy3ry4pt6WqM8nuftPkbiDoJ
GOxMDQFILOoUEzpS1DhAQwyyewLI622m47aq0Wvh/9d+JNC9NC7kTU4wKBAsmPHejIv8ZF0PbxLc
Lv6+3ACa0MDFceH8etB4BpuVb3WUjtR+UN9bjxosEg5jVkZ0A+63y5iHFQb0Kx7dK6VVf/yuD8qV
4en7PFVUD/Cg5rArJCwhDya+4SIeAgBHvioeUF4wGuFUPJbc0u8/PRkl6k3iA1k3LjCZCcy7rBLD
oZFOjOMx7dk6MRSBQ92p7DqwbasMZ7iVtLimX0IUzeJ2VpmviCuh8vEaqO+ofgc3Ga2Z110GJUTL
PamelG/7ZUkck+jbMH2Vw6c0aLfiYUangOoXiOiz5uyNNtpFSlMjExN0TkToOp5iJHIPdiJycThY
EZ/v3FgKJeQi4csOzIqIGzDWVyLYtPpgWD0gfHwIUDKka9aElJiTjJI+3BME8WUH6Vem9Yd1poIE
YMAEjHz1vzxwWoGdNcn3Q3MOZWFz2ECoRXBIuem2C+yNbguB9IqI35pi1/G7oz5P+w344UqZWbN6
ne6aJWlupDe4v0piHfL4MqR2UOez/b3OH5giPULIwMD5GZyMU3zEJmnyUo9mS+Yl3hcosOjrluEO
I7KHhXcW09oyjS/wGe+f54yu1pyBcJRtmmURVBEkmmuRb8EJ4YEpSvg79UEbdcA09uQzBJ4B4eVL
NFG6MkYpOCu8oUZsZGj60+2tR7Tk8dnXVnQss8eBk0LoomeY4ZlCOogSlW8X4VbvBBeBhbJBkHDn
IjyJyN6b4wrIWPNbLGIVJ+GKZKL7pIiq2Q3Fvzkb0baE/Zhgugm+/bhbfMb2uoilSbXcIzekBILl
b5+wgxFBT6YFR2qYfGgszpTTKnzjpkVKvn0GH3zDcJSsWreYh3+vu5+xyl7WCm0h2mHBbAtgm/sq
WN5WokqdjqsTsAMGuZURvrHnsR3OLnNM4zgskHRgKNCZxOgwBZFHaMzgUwa0uvXFgLRnkNd8hRO/
7YITnEj8nEpDbLrsDSp2pnv0wkUtH/EsexfE7LioaDEDEGZ+GGsdlkMpBAMkzPPSm4vgOJMJEiA9
/IOV16hcvaj4IXIAB4c9viy+8DwFlE1GYh6vh2wK+MJQ2HOwFI2wKfMBpCiX3wto+JBQCbSnUGce
lYV8554Bc/mChzgzrPF+0FZEjOO8J6RDAP4CtEQ7Wfpo8T58D0SAT6fUFDA+tDfOuRmIc7dMTCzy
rodQKAWoe0dsSvY06wtIE5cJxwXDz1BL+sS0BXNIUMhEtMmiTltE38SshppvJ1nSwNLiJUCLHdjA
uLAs2D7ojPPUVdmbsqHCyBSxkHO34OBN6CBsDwXNwyJHMRuHCR/OiiANRAZTAUGna9EUA/h3rqAq
kYa5NsKwAmEzDbFjKloQRiERG1wOAi+k5WFQ9WtgR1CVHilL2c7q04ymYgCF5bpEKVIOhtrXwDzn
sMQMfPiNQHGyGGRh/gHsrRCfdhwm2feilqWTAEMwqgPnsGF27FaIlwnDZLZK5JAEy6iBzLj8gH9O
dU6XwlzlELmXUMmkRcARFD3zcq+D68cFfXxy8ubDJgiN5c5JtNNN9x4Ye1E2EAxi+RpJBwCj1MOZ
sf6Z3JpIBl+nyYr9imTzBoYL7Olt9JVuStkEBSQtKQkYgUlaxL3SDg2OlAY2FpZ6RhA7GoXd+OOV
k47crvfksygXxY8zzSfaymSaFIaJznus0G+z3go2u54+QuH0e8cNUFuPaeoekDoJxWz8CYZK615F
Ejea0onNDfxaFRFIkdiniWoTPst8BUjLACRKinhCb1O8IpRai+jsCCHckjH/6CAaECpmWwQCRAgt
4OOJv+bG7EifZq7zAdiNIwXiCzhFSE053A/PIvxB3VBOukBrIga8646nlsPFzaWAA8V7goFqfhlb
WxuIr/iVAqgeUe2UejHripAgNMhDGGGB2fjogJXJ1wrOPKFTwm/wJFF4NyULMP4uu8gi4w5tDIr0
krxlZ1EM8sZbEWuxs8fEO/N486wAd6B4gWRnFBbH4LtfHfnCCuaftK084GlFzUyXzrjzSOQLSib1
Ho3ntBi8Bu+zunuAg4As2TzYCx1RLG81AgTDhi8f2pD7kegrIegB1YZyp9rXSAgfZZFgDqRkwOkB
rbcfV9sYOJvOyPaLASQwwpcT3B+LBiodMGwZDhsrjzUuQTqkgUbfOowblfa0ywvCipP6iP2XrBiX
ZMbe5MXf7dbG9r4WktjyD6oFij+6JCQi9vRZscx8cw1GvB9hUskZsnCA5D/ZohzdJotnTBzLz3dT
EA1lEZEUApVyOYkpIiCSrhqY2iykH2FVriSiXvZLZ4CzoSNu9fezBkzHuTQzcFWNbajcY3k2pxVX
6ckjxpxHdo74XIS9+OduExRC0YkMAoqWjxLCxSfu4tcAWss7QRkNrjMsvWRRCQ5cnUCWQ8gWzPtT
usVbEQi1bdAts7iLILDLvNMio1kodA83K/SN2j2wLfBVAYinpD8gd6Syju1w/uTAQCUhYTotyn0h
JxGSFxFbho0IL8ZlzsCFoGvcLO6LepVFIhoA6LdJWEwmtxE2JfqvEHxO6yUQLkN0vcQauRHiGgRX
kbnM12L7KiksR9zBvu9p28x/TAGuePeEXnFWzMJX8PRPOZ+sHcu21xF0LYFyWBPSh8CCAFKpH+iC
brB2/NbF/IqSX5iF35EycfrzDqUOAWU8rcZk718RquxZCb+I7ZUAB89A0HYAcEG6vg3fESVRULah
4382TYBfHdyTzw930EpFeK+TGAJXhqp6bO808JylNZAJnCdNCKvLmRpVOjRC44ggPVRn7+Q2ZA9I
LFpcqK2bSLqXkXDAcnMqhWr7xFMDv9UH+cdlTEcXuA0LrjHkP/cjMCTiwTrHexLCVAypyRQrDngr
YRJfIavBI/jkzs3BVwquPAgN1uYK0x7AC8khDS5GsDRYNx1ssap8O24gyZ7R/aBgf0E9Lvwv2rGm
UdcD3wyq02vRhGQm+izqD4Tx+cgueSgrb7XffU/5+iH1kPq2Wx481KitkJuNmgfF8+5nDVkk/2GM
IjhpxDXMy/RU2bMX2ZK4m/i1LVdfhEZiCI6QMQ6ZcaUFFMGF8/SSxM4uKudQ41QMNAne7esvzwhL
y/SxTOfO4Dt/M0wxSgXFSNzF2LoCEeQJtnDB40BMCen4VqwOvkM1Ajr/8GlCNrSY6siixUmDCuaD
RAOW0CtX3LXIPBAbBXpSJPUQ0AmzCoV5WLGWaoSqZWWcy4VDiAeiipXF6nPFFfYlqldE7z4nqPv5
yitWE8Jdet2ak3D/Pm5Esy5vBo3zFYt5F3LWBGz0nUl5ME5Ilx8biKJjcxOUZQ5JzO4wui0+OABp
OMe2YYM9CQcEVPd1qxI1vJPAkNqNPeRgnKjhhbOFCbCDBevycz/bQ2n+FiHYCqi97KZpoA2yI+AT
q96I1YmF+4oNfH7ofnJODFgNYvFbf9gQPgSPKSCOvI7SA+WXOyZVBOa0NpKQAFmItv1zvkNFee8R
3gSUQctqQuz1xhkXfcjUwesn3b5mNy6BfLiPi0RbpSeQ+PqMCq5iaQWwIS5hyhFjz9gMt+sX5+5U
HOgJJDpPwhElGg9MFNXguaG5k79DTagZpGdUP/t7OB3Cyg5v0KV8ZPDSs6CjUfoePJ8Cn+aBUhiI
b4OvEsDqp84CXonkt/mf2BYRZNain3qJwXa/vEcwg+oQ/xqpiEfReLaweuM9phAZKPeDPYzogjWc
KFWWCLmbPkJmvTkZSqK18T0PyE51tHlDbAz1mziLfxH0wt5wLiWpcVoxZnGjsLdN7cAJOW4Jdeh3
SdwJFmGjL49QGQ6xEq6uOmPdCQJ/Kpwqb/qD2BYDPiUGqi/goXIULPV+9JX+1PqgVDiZvHjErpao
14n1IdIPV8OuI6FOAKxihKWyYGh5dYd6wCQlyghoSfGAg7kLyRNcQJLOLytzB+vDaZOlec3tOtgf
88WlL5SGmEKSOSID9LLS4DtOV+m5DXBl4NEQ5gKkA5xoadfqhIcrhQ34x3/9z//zv4/t/0p/75P7
tUvvt/+6fcrJPb9V7//+hyP/478e/++P+6f//odpmJpp6YpuGKaNZNvQHb5+/Jnlt5TvVv5Hld9e
3eNWFUsHIdjYppoDZQURURIVWjDJK3B8HFIIio4GFb/sBrhc8QeksyeOfvTD18hAU8d6Myd6TFnL
Q/XHPjKlI19HGLsf1OLA5z+Y/miaBmKDl5xJpKJTPSFPpF9u1JZZFR8i5QKz9+mGtRiAom8Rz6Cx
vBhMUTwsi+sMg/OCFYlji3v7fYwYeQQgyYEkvsDAMQgVO4hk1jP1sJ+xIRj9anhf//3V0jTjry6X
YVi2rTuq5sj/drkutdTI7bcpljyv5JjdU2A70UX+5onCNcoSU93Hw7vtKcBEBsvVp6F2rCG4v3Tr
LHzk3sZCf4o2kbr4FRG1GGQ98xpTiG6Rxfr2LN03uNWKdcvt+aQlz6ESeFTcxo3aL/hxD6IY944L
klDAYKBZecdXtGEYouD2PyMUOdfZ53AHi8CJWKNcT3QIgG7zwkBLUgT9eUbswPtIwXfDKwap4gCZ
vKTA/g6v2kA1gvrdfxPQhd7O9u9kAPjmJUQaVQ+UxTdxCje9I6kKn4yUTK0Y7HM+bt8g43d/dsq+
aa9SASmUTaS958rTvyAnJWgLtYniATPq0+siZdhAXjzNB/ePCL7mh6oNZdr4N1xb6mmf4HkbqA0M
MnpJ0YlnzWhMXJdSeB/UKzOhm+MViVwlpfeGZ8UCl3naD0cG+QRUqS+eup/uOfI3CDuJKyjZxP1y
Q2cmwT1UAgD9Ti8bCQU8Vp4cbff+SP/dI67OyJlpGzoBJHWlq75RWHeZ/4JWBaCkauWx7Pr7Delu
JKLxFLM8DtMl9duT9ukSJkSu/LyFRSJRE8wdspGD8Uo92u3owkfOpmlxgAWEy8fsPuqQyKZnBAR5
nTZT0PqSY5ynMK8B3sA5TDB7XM/WnonEv2JxQuYHJnj+zG+YWxmg+jLsJmk+EPO0KRi9S5qQU0wW
lEjqdO1LYAK/2SGgaeM9SGf1IWP1kzElIhGpmKB5EEUajRh42pEu8rI+uVBVgaBB8X+j/dW9zeol
PzAdQVgQkgmH5cKygcePGeORTgvuQrnQPzz9OKLzlXuym5VFxEqCPwtEOX6qgwJedsPRXUZcz1l0
A97nbIUwoemVHHmUSUaW5Q5/LEkEjc/Lra84ZoMP4fBBO2ItV6OXIxxGf6ieI9vOo/L+/qk21L96
qB1LVmXFsnXNVv51DXSqR1Go0pXjRr8aaE74gS6IYNYNcLLECpQqyQUCTWfdn+Yykh2tkbV+Heq4
JUtPVBqWF1+bKfF1yvGMnZk75oXMwPq9nMo8kPqPHaqK667Df7jMlvdbVGBcYPd6IdtiTnlGf/+G
VOWvVnVDUzTLcRQWdlksY/+0qr/Ml1abbyvnHekvRFHGWFvI1FAinmdpJyHmbKBWvLr5D9v8c8qC
AtzAO0TJ0A1TArdhn86PPr182FW+D9Fk2mdYLWOy0uIvpDIXYwOika5EeXtBOtG49q4s2FNip64V
pZchkWLkeHCoBWImGQz+d/Ealy0WghfHmInzCV/y5F7NLDSrvgb6sE+yOlDxWG/LB0EkeATfOAno
og90cYQjbsp8IMl8kfOMUDTWQYYW5lyeXC2voJGPM2XMHWvzvPvmnPJPPpZirhGO5jM+doHu4W8e
6yktcWqfRedDsg8CH+kMyFxNGXgzLMUuaNtG+bnP33r0ADIBkydms/Mwll2pYaK64Zd7mW4I2C4x
JiDPs3fXoclGffVMGmiJeMR+0d+blK7pAUTsPQ0NkIaRfbz5fIPqmeMbOjCiyt1ncOH//DLN2zss
98tsynkDT1Olk+fzp9iq/nVW+eRJ+jds8mPYLDhtT5lFahLLIxFTnUvgV9oPOIsB+9HLAOxATwf5
cT93zvzC0d/fWLZm/8WjYsqy7Diaoxma+W83lqM4zl25Py/Ll+ZK3eih+1Cye7JRjOShsG1FT8hy
ffaRh7aFSsa7otfh/H6J1EtsvRD8xPaQfmb1lTypqWNMJ9HwHfE/tAWwO/Ong+GA7K/x9xYgMdPw
nAGTUolFXtwuRyJSR1c5UW7C+9udi63STNQL8+RzRqfkiwTI8/52wtf8IOqIPMxrZomR4AH3sE8Q
HXywrXeuiQdWmjQUEiAkQbnYYbl/eU9OYcq2wKJEZYdDu+rgzeYguRndIvhb8f4pvrNPLmAwdFvk
nvIcd4SzEMmGiPMBCr739wQEy0MDv2TUSAEc2Qv3+MKeqGRxvr22CwpKwJay6WYkBpMZYQUWmABb
P3lxWa/4zh0Krq5qT9IJm0c9YNnLZzVrhnt9ku90YvVIBHcC7Q4Cd+YXE2mJ2abL+jV/zQjKVT14
I2HxKFR8Td40oP+YX6rluQq9imaEP/FL2Wa/SlcYO/dYbgkJX3cjCOtuaZ9ZKDrOHII0R/2rkb7T
K3/hMPT+faQ2nrTWLMKey2MVZRV7BPQXmyS363XmdD7t3Ag1mCs4vzC6gdmNH6T0TLTDd5Qv82dA
jmBFjBMaeH5HxRzTs09PYB5fQ2Xe+c/Fl6MReSOg8hCh7347fX2RGCfvZlrpwwLlOCoqgq2efbUK
dcwrq6vN9oponweuZpc/l2huiKPmKkmxwxGoJB2Q5jWEdJOSS9oC2l0zUWAB+k82ZC6aoVRG/NHz
7b9GCr4BpFPfHtu+0/UtCoUACbmNr0H9jQgtapfPhUo8OgwXqCPhG2VYkI/zCj6qqzwn9ZDzVLGS
KTaCZkVxQaQfFTYOSdsPnsoOJUhAI2Y67KR+Q0nQPlG3N+DYyiNF5vwk8vX8PEoWiTV8LrjISZcB
kb/HGdj7fUb0TEa0KrnA5Gp9AwiLJxl/VdBdxu1qD5lk9TE8NSzLDApkypEt+8Ur+vMitSnnwlEV
mfUsgkk/HiPrXd609/4djIX1+Ep22pcpJA9tbf5M59c8IO7RuG6UW/x0WNqm2d2DIMzWbGt8bJYd
5CDx6JhtXKjpY2rk/RLSIE/e7/iF8IiYKhNQ2FVI0gLdfi7SYvmiMb2N959hqiQwlajkFfgDifO1
kXAj1ggXwaG8mxZVmv94z/fIYwR35sJ3vjNProYfTlzg3W/X+Hoywc9AlOTT4ejIJxXEhXayHLIy
ESpOMPjwll/nrIxhvt9wUQYTVO9GTDDqBWfaKeQcfh/ejafkTs6VCWjcr35KcmopJKSxFwEpJjy0
rks6ZRlyWy265dsX3UiXqbV5bNrFxfAecs9B7HZC8VScL5NiV8M1rMid1iObsbLzDU522+akjaoZ
LPDDGrRY+jNSe96x2GsH3KjXZwCjmRmAIHYW0DVh/BY4v/A5YFpBrhxUvBX64BKGpXoHPW2B1iy0
ZX6GNfk2QmfDHpduMrjwjrAJ9ipl2ZaeMeIav8wkIw3MIcLSstx69gAfBzdWwxZm7Cdbk07zCeoV
J/wzdk00iRXRuSrb3uhxVpby3UdfixgKHKkNnjwNOEUrXEvtTGP2Nqe3Jc8Kh3vIGpsST3AWWMbg
9RKxrTdgHYB1HgIIfSkwLTR1reo1WCHhIelw6Gvrx+Riedemd/tVJhYwq+2bkIHr+wFqBrK3Jk8K
gjmBhdAAkasB5o3b+I5bjRkAv+jeLSFAcv+qJMIgfGKA5syXEWajDmoHprmn7H8BVi9EutV9vRs6
eNeUYP5I54gIXsu6mLASgBwIIa0eIo6R8UNekwpzHnwZuRqWx/j8dHjLVMcRSMS9FWKBVhpP5lr/
stt+Nh8qE4gxnj4XN8IGyA+qEfO6H0BK04Wm7MIbB6mDQvVWPQEif3N1kpUCWItuj7l5UsNgQQ7D
f8qj6hJ1MtYhQmmfhk9M8NYqUJZkSFggWHRfHaAuhgjm7/DLvk8Q/M+BAuU7Z5/482YsHuw3KUvs
8DN0Ru8qJlOd+6ckHqIvLTjtpA7eGL8kpusZftjTZm3985zc1zqFnE/vjV3+6eXVQDHJW+AFomQt
DGEhxyVqEwlDSh/P0U7btsCuRVylP86hADVc6dwHJFyT5ahwJIYFhFh/zKm+/b1ZAozGu4fe5Pvx
HetQIc/if0uB8eLyUk8+uPHNcCROaCGsoTm8853sJyVrkEcUg7nLoVUvhsgyW12kgNSUnSJBhcmx
VjoF36BLADKaUDHdCC6w1qbC2fL3Sew2Wz/ekzblfnz3LqRyYP2YSBPuOSAjOpipOWg9Bdya6t5T
ofkXABkWJvV+6px5CmheL/DM66NqY8wJ2LJv/Rb3inOW90J3XaquyBu7DCTOMsST11Pez4158VRt
kA6wg372Cc7lvx/AGLH+agDTLNsxFNkAuRFf/6fJfv9upIfVqcVS11GoIMOm5NqtsrBqRvV3IGEf
Y3nFI9HFlTOVWWMoN2WbVfz3rs79xsZ+WCea7Gvr76D6hMWR7RqxbgvBtTTzBAOzjlSQ9GV4TFTJ
SYNM8Nu7w4GTMZVQgcnGgjGs29acDJGQr1Wa1UfaprvELEp7NEtoKMiycPkBzsCmuBwd7fTFwT4u
1SlXHDLpuq05nOKVp9UBynbeZO6Nhz9nH/WxQHLydfTAINBt0p0om6Z8q5xebK/kGwb5EjNIS5In
Acc9m36qDPVqz7673U+xwGZS98vft5ihg46NPGWxcKt+Z3FBXEldyT+QM+2UZkZQgCdPyYyVgp0G
DOcWXqbN9r28kQ7Hs84YkgikBlU396EAd9BKPIHbR0yIXzLw+s2v3dHuGH6mbNstUBWTxc4gxiLJ
gsfZ1s9PFqYsdGxQsFfnmxQgItMkBzqi829TG8RFNgXqI6IqiR5ENEi4+96lRjZFTAGDiERWZVX2
3keTfJaBhXSbnWm1h2qfZIB0Xk5CpdQzjyZsKEePg0pQADinFCvIyIv+9/y9Ym5HGaIN0dKkJ+T1
7RBGc+505LT18iNNQChM5uUnlKuwItZG97op57X9TuX4NOKggVgZSxiTfaYE3PfPb6RAxj5d+5AS
LkmWLncgKUs3xE/9IvPU6e0XRRWbWnVmy5WRf5AcAuiaMNXctx20SmIZSX1OMRLRdyXkR/yGxXdJ
Cl5+HT714DvJVfzvzJ1Ixjvcor8ESbTzz/i+zjlWIzSzAt5Ds34Dyb7iF52sO+mMrhFhmEG2iuNe
6hiqJyVZR9laFbXTDNnhA+0Kd3KXtD8otK6rW3wt/Dc/cFE+BHT2gDA83IbqwGJORX1OHxU00Vak
jIyRgzknciUEriQhZhumltfN0FFqJx2s0ThdN2QxEQRIuR7w4+CK3+Djfk2X10k+xf7u//0ioAqQ
8d8xW1PXLdOSDU1X/h2vKO+Xr210n2L5jh+3LaBalfqfp6v+Mrrsi+SBbL9eaBaNF8HllxTYva9b
Ub0q59L2RmdN0+NcKy/oXHBoyAWMq4r/gKgof3VMdDTTVnVbdQxDFfjEP61St1uVtZdiny3BCHSU
kAR0Db8g2ONinT0BJUkKt7Aa4gPLUVda5HHx8Cj/4Trp1l9cp39+Ff+G6+j7TCn12uFV2GFGGAun
Z9s1d9npRbzd+dYl9dgknoLZ5RNKHLXK+X5VLnU3RR2BYpfkGb8666Ts3IfS1WO2qdvx/e1T8IyR
ZI/N4sygZrFYrBC6ZWi7OI/JCCm/lxGidjiTvA70d+/vP33z/39XNsu+bJiOoaqabYpr/0/XVs2u
371cFxAMLFtcyWC3qbzNLjB/iCD4jck6h7Su3cmF/pEybHuzcILHr3SDw2Lc7/mP3mi0tXv813ya
DBMvQin7IG3ifH5DecPOw0VM7f+wb/2/e/Jf79l/fdX/BpyrD7NLtfqaLeVdhZriMhLmwXsYpF2I
ML5nc/z6JJ9l2oqkhhjWTEUWe0zp+DJ9Vncsk0Rv3N1QXRjETUGad6TdrgsgGdxZuz3GcZ38j7CE
iLYxb5ILQDvnFFsIHzqSL3BYLcOw8kEZIBMRCHQFaEVYHiQtkT5/yGxwWegh3GoRyi+xCmSEnThb
lCL4iStyYeHEQ8Tng6yPX4puRmWM2w1n8gtJ7YWMTRththxj8uihW0QQRSxcD88g0X0NsE85eCKQ
m1BBEf/MMxgorvnVjYYBpYi98W7FVZ8l2WA6n5a94bO3SU5ND9fxNHKnqdf+UoE4SGf3EUQitv4y
2mDrwxXwp+KIsx0uTi4KihjCSAdF8R8eJfsvIFJb1hxH1mVdN4EW//WmS+2LUrTp5br86v7H8lpp
LEala8Tz8/gGzGsmYhHerWBpLRwcCGHIQojYbRlZ05fXjbXZN93KxCg04uxXkpOdFOMc2VD5YxMj
+Gv53XFPHOMAqVjmX0h5Zs/iuNmBEQWsvO2VEhKmbpMgWB6ypc7wf/c5uCB+vm+hv6u0n5F/w+Yb
Wv2K/Sr+bq/LIvq/hJ3HkuJYt7aviAh5M0Xe4hMzISCNJDwySOjqz6P+/0F/1RVVg2M6uiuLBLH3
Wq/FDXmycWfc8c9cp0C04+Ziy5mDp4NwR5ij+Z+/oOLvQDJDUDRdV01IIulX9PVZXs26N3NSKflb
4bOIZpNyH4JYuQzUj6Tj4Lq4Kn1MtEGG5UTikvBGi37bb3id6HT2RqyBp2MeXQthpY3b7ycjVk2w
68eJGQKTo5oiuxYNqxto3NGKs+rZuw3al85GRVseOmFSmF53OGGJrmZIqe4MB/l4KtT2i+th9mic
HqUmYMk5MpWh2blFW39y6BPrWKUUeyQ6xPyZwF0kjM35wmlodnNyhFivn/2CrJkHccWc66NwSNFh
nPgS+pQEcDCY+uao5EUm55t/+b5kVrMgqRlXI4LCwu0BFzqvZmRGtQotcbM0YfUYeTfFMRun+5Tm
RNfyHJ2mT0AfZttAHASOl9Ng/niuIQaZvotJB+L+DXvVLHAWnFa6ar0FDLB//igVTfnvFQIvqsum
aDCLK8rw7/912GZ9976pinZeCdwcw9oNUvE1QoLsjiBtyWdFGCWFeLdnz4935p5InTE4ks3JG5Bz
1k+lteGLBFSJ1pkMCd3lMGNuXoD9kfZloecUP/crjfpsyOltGbMf5V8cdwzJt97N2Xw/7qQCIxDa
Rw0KzPMGivhQ4gKjdixW5nuGL95PdONsQYtigaUOe8gpi1ApYOJrR87ZJ1Qxr/znKdCSFlgCkMYl
+OmEXB5C4GrbsIHsKdcju1RGwQbZIyh/1phKDb5myOKggLid8dCDkROteTddkoHv1n0B/F3A1I0R
KQqpNJO3jDxM9AvNu0akFMe3SYMe+Ruv+23yPKiohHCTk0kAwbUEAMBS2aOvP7AQKgnerYYktMK6
LUXs4NRVWjl9CUBWBCswQ5yxvQ9GcCQYPNnUERQ2sKXygQYTVDWWN9LNIaVAGuQZAj0NS2Vl1gC7
4yvGbfy1iAbuPuQg3ESGDId3cALqoM34RE+b/gjidQJsisCpLrfAZPAlIih6kVr+BTS7uXZDWwdI
NHsQeGmoDeL7sUA1ynmIfEPInU1FZ9asDyb9G8hirHsi6uP5VRkrRMmhtcC7vWUHzTwQN8yWcBrL
nLXjALxEMFf4tO+mNVInKhcz4WICzgvr+c1rl9kronpZHV6Y7JiRUtHvcrdfNzMTbf91LIEyOYZi
GwiMbJDki+ZdtpTDn+zTgr2o5v6k2oRHiS8wOm6wVjjrsKvQWXoo2kFXoGdRO0Dlps/PG9k4kIeo
QBIF9S4d5FgKqC97OGqTPtDZArdZr8Vt2n6/uIZI7Oxwotz84uHK5QI49z4z8dxlwZtTIxhwEUpC
s8s0ryOY4qr1TYLgS04HErCGIm6qde3Sr0XvBn7c2c3Lo8VMrdw3jy6ybLho2qRy2xBs4er25OV/
6YfHrt/V37AH5Yyf9IShQnE24zA6f5nfvdNuHpdhqwTlEn+aaWYGnFoVSeySd0KjJc+N450ydZJS
LxYqkov/0ohqPc3P6lwEPytPawPM54y+EZ8tkt1hqPYqvojEutM18X1OcqYEHOug3LQylTbats45
GXQ9WeTCFciv0fCUbWK+kvODHc2qCBinXg3VtAvyQsUNlvPHN1YKoIrXd7GVHgGMj9j55scIEYTf
7u1ydZfhzj4vnQ/tyn/ftG7TfWd6WB0lJak46WKFlp7CBc8CxEI4eAlPiJcMR/nLESj+9uY3RUWB
7JG4y35hfJ6yeeqbd3lZoWAhxAiz3DmRppiF0VyXpE38+cT93W5jCP/667T/PXCb5vW630b8dShx
QMeAzgMiJaz7XAL+9HWACS7LYEhAGhY5rI6u/KRdDx8rIszATDpk+uCDf3lZ8u/uAVHXZUUyTUPk
ffjfl9Xlp04zWLxWnQtzWgfNx57KkOUevePhOQNK7oiAeAydwIal92wEWGIy8/8plNLpkDbmHACi
PM5w1Jmnv4zXv9kJdEE0FUk1NUWQ2br+9+X1fS8XopAXK2aw9uw3P6A1+++rPKlU6JQhOXgpnZ0X
cR9bmTQ28HPORDWVo0pwkJ4ISYV504CSIZQH6P7M/ZCetxjdiu0NCG3MMdWAKtN3IfutkioAboCc
ypjh4/G0Rjstfm9EtHG5rf9cJ/0J+epg+OlJJ+TjAgRBy2FjxdfWoIlc/zo1CwD+GFjiPz8/ivFf
gEwXNE0xDYNn1dSkXybVUy215UmvsxUCeJV8r4Tpjx23RNGPIYwA0JLKbJqWqi094Do5ZiNXJInk
uVRGDhnCLaoF3CWG12YEP7jPA3MuWeuoN/eOep2Y/otEFQ3+ymMceW3uOIc+gf5HZKtLq66Z6DQm
mi5qxoHOlG3Z8E44DPYogh3IvStWwo08BSk9H1uotfO6AhBigCbAieIFTyK2kZTlyaV3R4qzHzkG
uBCCSaSa6/ZqN4cn6dgEFN4j9Gom9rqHXZHeIseoFR6ibTwjbMwiYI7hXes5uo3+NumBWkFVQfjF
UHsnpyIyv3pS7jMw7lWeO4gV97hpBuO7hvj+7eA4lb/4UwA65GMak+bsG6ALyGZQ2CSoIpsZKQjd
y+tMChX4glazYgaRlSmL/ub3YMLpjUoHJbhcZwrCbKw9yoS1/7LfIpFB07vsKJRQoXbuJG/AstPs
w33RUjzxfpCmp8K3IFUi30/1MFq1qJ4UEHcFSy5418lwH3Vaq2E306/Re4pmh4UOwAW2pfHOEGmo
j2N9x54HTYVhmtQPTEEqgSuBLnpaP63pPKP0A8e/QZyPSTWtNDYWAvwxNlXCnpP25hotiLb74Bl1
SyXZY22hDKt6OTkuR9Lnv4sZkOQQYo39Y73/kAnZZ+sTuXa4+rk4M/obOmQhoIh8w8j+7aMS8d+Q
oKigivX5WBDiXzE5B68gm5EzZhN94OZMU6T0IXrD+8xmKvswlAiKXk2qbEm5GyX3yga09Inwnu/X
jwciHfLBhvRN5/zFgUMqH00u6RMryR1UdKx/AH+hq8Re0VLywLRzG3ZgxnVMDi6JovUOqRRyIV7d
gxmMzOk7Zk8dhpzMhDlMHwTFlXsxQTmtqu4oeZ4cYdLvgAqGvM82vscN0SsTnTHItJkLxY0ItwtC
h6aVmiUEcohnEHCCp6mn6NqkZL3cUKqrNr5AujUvtshfOpQ2DNo57AYWd9ozi6/YPfmo2UEY13j2
MmzE+cU2Dacip2BVvw7lz7VdK5nz/IQYrXRi+Z2RpyAnUkEW3Zyg84BBQDEnIp8r3tP39PFYQM0+
Pw3i2kFPlrXuCkXc7503/ApGEB6PzJZ3QuXU9QDjPT728RnjP3VyeAJb6I2J+LZ1snGpaYdl2sCH
CsieeVt/6Hn+fvPEFcxxtKsTQTvmGEUHVBDd7PW1O4KvJr+TptMYlpwnUP6+HGg/4oDMPLm3OuhV
Yux3ZBAmV75kLDQ2vzjtjMPoASScDH7MKdZr8nVInZ2rqEx94MlHiF5Y/pRA5VFTNo4uO6+b+8yS
F401rEsnktcKhcgVn0AE1q8LHPpp8+dz1zT+e0MioJIMTTRhJzTD/OXclXK1FG69nK808qgo1D4F
nKb5e8H2JsoOo4u23wBOZAfupx7vl+6IZFhdfY1gIdDtGxZWP9f9908jeYCZ+jutiTd5uCSDoM35
FK7eS53faGqtjywLxTns7rOXRIwbiU7VYb9DmtaA8JrpGWgmSzrRlvfDLDWIILFWnLy6Seq3p18+
BCGmcIFECVoOW7vnS2iWpMsyv1oaTJ+iuufavbGLYnuZjXCpAzO3MJFhVcVsUmruXAH1nwyUVGQx
QGJlKFjAUgFTKoc5nJLdNSFbiPChs1ijoCzZ9+SZDAGl2z3BKvuxilGGo5dGG8LiLivTxL2A2aa6
LnQagEj//3ym6tpEt1C4FY3eAOkueEpxSvs99a/s0h7sS4tzIe4wauVh1gVXZp+JgKRMC0u6PMnP
Uv0LGxZcejVuX4NitzFsCJ2GveIFoeVQ+rgPCoLLaKoKjHv6TqWerC6rQ9QfQAnBJVVGxC+oiEGG
GEZxuMlqM8h796J8k7I2YkLOkmve4Vomlh++GeGFSGpJThOEZLM3vWlHhdLnj8F0N87LGNdTsngt
heRSwHVu5MzbfzTAwCSOvo4vSF9WiuUjt+3cCN79xCBQha6AaswGK1M5yTdjBURSsyIMu0glBlgL
oN4uOyjdVffY8gMHYF9zKDZQeXuoO7un8GQk4wCqZEMcGFceOtuKRSTzboVjXgaVGqtg8SHK7HUQ
gf/EeN01FzvUlZAD7BDHrLOatKWeAbMdtYc/PGFIZp6p8bbuQ0CP8FNQ95U5g8znHEuX9QhXPkQm
LtjZfu/UAYxXFyukws9v7OMz4Wm11bFB5NR6NBsQGtR17tW0y5zAvI9i5PRC2vyIRIOu+io6XZJ9
gyCPZV6ZoL99tT8vwb7CU3A+432W7RFxbZs75/zLqYc/BGFkQmjc4/wWPL3RJ4eD3tITx5XLeutc
8GfUcfdA7RjeOySf8wtOHXV3IUnhFRazvEDv746giJoBJ+J0qg+yhxClaZe1chDxFtDcM1IRaLUW
9BgjQUMXhmSrD59lGbI/m7WtJVKbhvUS3bERQyQqIfIsoK2DAVPyDhkkka82W1lJRnjj0mrBUT7g
s+QdleyUlqzZhmjnHyyyz9Vty9b9wFFYEWvEiZi+dIvblJzPibA0MWgh+uVOQco18Hs2D0tc0vjM
5AfeL9oc6MwGNyohyIE+BfBBzRQ+h85VgDOpIRCwIv+cyQ1hyMMxlq+fvCV5nnR6DK/izRFwQPvl
xZNYsws+DctsbX7UayV+XReSQjQLwvkVuRlbfs7TlSkHMeaEWQzJ9sSAPicyDwBRz9GwDsK6UBht
jLk79gjcBRudwCIDDcCLGzIp7yd17+tiwt473Rs+sQUN6wQTdG6fgDpoUwDCvNO7gjdM8LnsR4ji
2Sj7D+hAWJUctIVAF1akVMdf2oN8uOWB7b4TvXJtltZdI7YY1DwasuHBA75LtArXnbAUIiIXtLT0
BHLCyQAmc3JXEJhrKQidwpeJzQGisHzZKBNpiUjOHwRPseeq8KKO9tksu90bGzzH8SnGQebnmYdY
7+SVK2yf5K6QFYCVUzI9Gdy8twrmDGDRpfmRTasvY10gBCbyEMHma5hhGAMqNOdWh5zQQAE15uDQ
ibBfUQPqFdt9XJBcD/xSsSBbd+aHK01TuMslWPrJPTCQiBPQuBgNuXvXBRwT+hS5csVkPx+FVNJg
Ap6qrV1w7sf30sFRmdvMEOfG2zI/8vftS6cpA8r02GIC0rMVi0YboksRFsZErpQQtNXQlyTNzPgy
Q6kDGsdDpLgMCMMMdbggvmJASBXiFufanNTLPd+mcP9MdABOdLHgE/clHPIJnHtpEPi+6cOSD+xq
6ytQiBEW7AptC6YLFzR7+TpQHFmD1FoMK8PXksYv1hUeExItOpdzmGNbmkJMx+XqHBBWzrvvK/ML
Ce4cbvRQZxfXOJFRSgaO9mUmQ678T38QjsKSwRDpB85IBqojgiSdCtvcphQILmv5mJffBvAO7pfC
JisGFI7SkH2I4O0JmfJhvokBG79YfBe97l0n6mNKqsZtRlQHqPdoeSaUYW3A2zQOcI0WmbHAkcRR
gcWOufcxlq9DKh0BeD1JE2FdWJj6StIJDspPc6W/ShhE+638dUmFaL9BDDXEM3C8goFF5xTtJVeU
fQnFKTcT4+Z+V1MbqQJHW29CAAEwtw2aqkt4JwfHrj8Q2R70sP7YF3jPcLPsnW5EPoitbZ/xfZHj
ajVsBDaKf16eP9v4SYZDgHJAxj7r49BTpiVChVTLLCq4eWxRxtnlj7CBEyRFAwVaR2Evd7N3tj4L
5xEVS9oCti+c3rsurHh5272Ptk3hYwlGL3sfGyEQ6BUppff0irhYwmPPzhCM2KjbNRgdSY1smi9i
qmXC7iUEaHxUWGC+7ycX2Zjui05Ts30iXqRFPdJPizyf7LFE8mEy9V5RMAAVE+FfHi4/owMR2Jk4
rSCqHrNRc9gTqlQO45B3u9pdOfQ78s0BNbh/N1v1573IheDVBzqfZgPHfV6/rkgp9tM990qJ2uDx
iUVPlGeS8lGiPm1dVY6euidkcbbhjbwAgu/HJtqGU/TEorgPhvjEvd1zMzDf3aA5HM5Ygwg3DFen
IbfnnHnYLxTVeVAiLf6FRpX+S1EzrwLqm4qJoNkUB5r1X8h+K0lKUSqjbHWHyAqZLwCf9fWjXoi8
kIjLno5kZKxhjbcCElcni40bhsv264YYaADxJdHBgzkyv5kg1ZHXvu2/zNS/Han/9RJ/QXXuuSLc
kDFlqwHH8DJfpMeMmBqEvrgWAya7BPHYQRzD4uDP4/TNrLXxtZZDnMK+shW23DBbeT6y2g3Wv0k9
yUkzEVPqZKzOQigR4B63RPfr5BV2h39OdswQViOiAowON/RR1ml6CgwPjwme6DL5ol53hL8dDAtA
orGiJ20z+oLwu5ggc8pOFjyB02cwtF1XkfqXt0P629vxK4Vcv0SlrvbZ6nq4NIt7h0R7uWcbVa1m
+7iHlBUgsxHfzp5ZLNL20ZCLSeUYLQBtrAquGSDPGtFa8vXnj0kW/wuRDo+SLsiCKcMU6b9gltq1
6eVWNbIVQ8XSnFxp5KI8YOhpRLaGdn0iTogBc3LytucSHe37Fd+ZfCq79ZK8cioDRml+VMa0nIQ3
SiKzA3ZUIu3MteD0PoxvClXZf3UbYgjnBedDg7WTiXQtBJcfVMJCgGuGrHVhYXYO0uj3lNKGBsC/
ttFQI7nmPriHvc1sDjtSB10Eo8gzgBMVZ6TGx8sRjxbX01DXuFDVrmFTeeOcaXQoQsTuOtVm1w/B
egXmQo8Vrw5yW5hycRcJAeYV2z2tBg0NmYBQ6xHPley8x/uF6oBYAFdwGZMNMTj0NeGfejCUXwst
vXiDtRGfzxBOJ7n7yNwBP7Qq6joi9RG4T1juhnpa6atcFwE4CD0ctgxAQzoM9TV3QsxvWMbIJ8Fb
ZDMQlisTxWJwdV+zm7Ml/JyrlSxK3munOR7Y4iEffgYD2c0fJYxa01uUhWRGYQHrk+p4doHlVsT6
kOwFxF5aQ7cyN/1EmfIisNK3sx9QBZg1IkHY2rcj6tvRF6CkFThFEa2yNQTsl4Mjwz4vADTgzlq8
6HQCvwcKWvxSh6Repv1B0MiXt7feTkmS3eCHZr6A7u8nSJljMp2ZWr03SXLq5jr+eboUelL/iVKd
ZjZmD2IY7YedsYGZhMnxOIEz0hbVTUc2A05GYly96RkYHcIk19QkcmX1KEaxY/ObdRLF37n3l6+B
+revwS8n6rm9CH1+UrIVxWLTAq6vco4owXzeHutJvjmdziIZEVzX+x03v7gx0YGSYlC7J0qzeavo
/tnU+EoWuF49GoecbtPbLDzDnmUu8LxEzRCIqs3wC8BC7ElEQMj0Yy5UDiQEsU41cBNogI97dwTX
d7xF68JRfZa7BjVWYG40q0nunmFTn3RAaOegrLdfvrA9f8t7W+OL8KmTFda7YPnEDC/ab9mmO+9A
shxTo89Ia2PShDW70HLJT6W6oh5/880LUNktW+4NemK9bKXRIm94DOtT8pMCiHrgXTQg4rxI8omG
t4Gv7ytS53sfE96TPmscsTGHNSgAVbTmoBXmq9KCyBIWQl6PGuJwYGobshWkz2H0EJEwpD3tG9qm
PBCqsuxnlIvYLDxYuvliTvTw7sbvKUG4tvpT86DGOL2n7YLQP33aINaj1z6btoGIUCiEcsRyQdjI
qpnwAJE4Q1SnjWYcW7VoiR5LO/3LSCzS2/xB38Qq+/9BSqQIWNrqx+AbeYkYWPkSMN84PPWwQy+v
/JBc1TvRIrdUk3NgfDJ/ruZrpIZkBtDyrm4VAiwbf1NEsjtaDJFBCLuju12yce0JXTJ2xYGhiI5U
uLsv9A5A2xb4TjjyCfqdcYS4N3r82rCfFIStFP8IdG4xXSpWjt2czJz5P6XEG+Af25yoE2qLH3zn
0Dr60Dibp58nTbTCGzToqvUQeQO7BiEbEwDyDRVi+Tcw/oQbLwZDmuG/9v/8rfntl0ZWDAPjoSaZ
uvnL3XETdbW6PrJ8pVeDgBasBXysc1/Sz4WJeMDuodll3Ezt5kZSxef9Er4H5QZOFyyEGodPcM3c
M5LpQR+7/1BYVWtHe/ln5LF4QdCOnnN8IPoYBiarWS3jZqvkCCcIgTrH5n6NxzIXcDhYLw4bEMpr
Fw3CvPQuObcRnongz7+xNgCB/6sE0wVFQkUERaPLhjlc8/8avOpbU9yf1zZbUTQclIEaCyvtgLMw
rHD5VrNy2y3UuNyK/pVyDCl4AJsDLbFXOaxt894DHjCoRdJDo2DLflj6lAwKJIQYHChISiSSy6WI
ErISVyldm8wiQoR5HOiBABuOxnxWRf12RHzmn38xUfsd9aQohiqJ//yGvyrztKZvgMJu2WoIIXnE
uYfVyYEpoXP6MeG4h5abEhgcm9jj6TvUHBNmigKtlv6/G5oy5jBAb5oPyOOkeui5e0xREFHlRo7P
jah7svkhYNsUvugDIKgkZqonRZ+Q6Yw/Aj//WryOwnRQdH89ohKZjJcTCoOVctLP3lNGBarwfLyr
FpYzj4coKIlbE0jXOrzdKymppGERoEThxlTyxZAEF/sTPyezJHdiZsXQh35nvRy8rREOLUvF9Ir5
ilbhNyN8SH6TjaMMF/CWthBgD3RvEYh0eF4ShrjjLtfm9wga+U5fBWbbsz0KGKGHH5Oe6aWhB+So
pQQrEcgypF0VXHekL9oi9Jr758/qN7oePiLNxCGrKrqki7+g1Vl3Ppt1dc9WJM4S1GVQK0DMBukf
2bEeIsPezqRN64nsI2OxicZLyiNSheBNRB49cc7jZx9cmLoGIGXIwW6GPGbIXVD+Bc3aA+FPgwDX
RetyEAcsQ85+UcVmSLjUatu6KBIz671umJ///IuJ4sDH/+fr9a/fbLil//X16k73833/fnAJedmc
ZEyqnkqXvH6KAAx2iItLxOUGfJCOIGXxYt+8ej052LTMejgETat2Hh+lMz8ScaKPc2+zuzowoXy0
CGH878Kqo2diTMtIWIxWDHvqrOaZeNtc20nL7cjBbiAbelE5fSYt7+kzh3qQZD4VlhT/KCQM7hO6
GBdGqk+RQdgkp3jdUHPjChjgh68oYY5ulj4C0b4t3s7H3qFOd3deXkjW4dsy57FcXqjM+vMbp/zu
WII8Ry9MroMoCr88EXWjXYzsKWQrykMnHdcKQd9cGhV1KYMAgax4q4wM4leTRkHHY+64MCh9a1GP
ImBCwRw022ZD3pNXf4NVBURNcQ3q44cY0UNp+ii//vKSeVH/1QLrgq6JoqnKEquHNDwM//qwtezS
tOKNE8cAI3ZuZD4igU32NHSUQIg/3edj6NTNt6dtdZA/mUBLTsC0GjkowIhLImrntMK5r/E9y2mn
drIPAei8tPFxgMWRUXiHvOyGoPNXIPpodLFaYL18rviWZwQaXeL9bhQ0DMkAM0xmjnBhIQQ0b952
TxSphWZ/NDlffKhjjNs5jnDGvMf4PG+pbOKnEQ3q5i+CxaCeDSM1eLNlpzy7fAkVKTBlwAnvfg/v
D1IBw/vTM1+zxz1GbP9cIzu7DCwvUVSm302kwn0lV3YBX1iX6ZAz12yenygWwmzv0YdIbhp9Q5kI
w0Z64PH6SWTQUVkTTgg1gD3FMkcEJp6GwuG76kLOFz+ax8qVb8+OmZIWDBSeT9sxLS9SKoTnecMR
r9EDBGmAV92c0OYh4J4ZvvmX1FzxyuJ2TdvOZhRls5wGDc2j8DYiCee0w+4EfNks6TfEbcNNjd0E
FILos28WsQiQTI9PMUS+BijrmV+4pM6IZgEgLv/Q8gl/makFhuApV6/+5J9a3MdvR/ZZFdEdTsin
z9L601iNYiO9fRNgmF6PYC10h0zkBa4Hkr1WDFBBDfdNPro0R2qajXlx75CftqekHiB+Q4iYhw/v
TNhPMwYgaqgTJMVh1zrP3WVSJK8AeOt7xD/dq3GJAQTpH46ysGPlvQTyhnoWl0nW5BglW8El8gII
UnZvE8qKwXZ/5C9KKyZKWJjMui9xDI7k1vFjI8Cd9S643ZEmkeSxVIjdpxUFRjbppigzWJ/2oTh4
sQlWXKqRbAP5oS2vuT5rIkHC0/Sl4BY6U67FlToj4kfa5TC2gkOgV4XNzL4fTyRhf9dJR40qWRMY
fWBgUlQrTSw7N/K95mdXJa4KeM2qP3tSJLMQlrym/Jc+AdTfANGUk4X3eb6g7ANRHlWxZGhYFSru
x7c218JnInxI09ux8JsPDmDZghev0T2ij3EI+psXPDIJLtcB2lHXp83jC2J6oXJ/6+RsPDaY/+Ql
zglMNNBe85rZGgEiGfKhlmTR03tF3TFHsA/kStGAK5EY6u49+WoJH9X8NZFpJTwDDICerwzSP9pP
GkOJ0ElxbAoY3+iGe+NC4hST2/hyD/eoBxSYDvz4c9FY4jjOMS1a9brYPaI3YAEdiPgv4SV2+1ha
8e/rR5grwTkLKCINVN/Ygh/gaZrsP87JUUMN7/RHgR/J8HzEto6mgztGmdzW4pEffUUD2IfS1IyM
7c1Gs2jO353VxfjVzegdym5G2Kq393irQPVRpa5ycs8TXKCPtRldJtoSYi77LoOBmidJNxHd0+Qx
0Ynj2TxQl2vT0bwEwigj4iSyHYJJK09NUL4qNbbCirhcAFyL0Bb/tihFhBs12wyrV/CUx+eRW/CC
VsyeHfqFLwHlyaRKsKeBim152PAZ4nIqr0H50R4vM2OTgyf86DugZeFzdYv0lTKRppWZlBf79qPO
8x/EpQL3hF0ShCtgfx7+/9vbNhbIBiAAEhWsffAr3ANlgq2eh416BrsbPEdVn2IpVmCm7uWmNjmq
5c+TQFXE4tbNiyI1707P431FHGdyDqvPBdZmhThB1mxOb46cTVk4ykfvNZjFApgNyAUsoKNQmihb
WFiZTVs+wgxCthcz80iA4XnHq+3XrNN0nD9ilTLeMQkesz7mJ23v3+YcLcVrnW/MaOgTv9gX9xEQ
W7e5Ika3M/LSOSQ1S2vZUaxrki9PLp9MN0fgMZUXws9rge9jyHRD8QJiRgaig46Uy0a2uV/Stzv6
6UKZM2nokDQ2ZPN5D9z+iTF5fgFfJWJUeGoINuOLR+i4BTatW9JtINCAf5KT91zI85wk8moSUldD
1Lddk/jLd9yjSIiL224/KUqnFrWFCibnUiChm5JM9Ztxhm/EDiZJ9wgSaBYs311r5wcQrwudshjP
UIFH+nxEVj4d1YOGSSBxbLR9+ySWdj+EjxT0Wh8brxz8rafRoBIiMo2/eYD9r4Sa+ADhI8JQ5qdj
FtC1g454htWRN4inpKJOZzxUyWKfVsePeT5n1YEf1CyelLNLLdJHa9dJvzXQk9BzE0vhc02MxaJO
RvHJqR14OVJsbGnKO8d6V8+ea83pkpaIss3bL45cnS8OBc/AYPhVHsTkcTBJewfaTW9Rk6iOsGm3
aIIR63jXVRUXMQEI3PCgvpBpkZlcovPCYBU5it/Yng2iHxDaRDIkRTcupsQdnTmyAhqB7l9wfY1I
a99JWnCc0SARq2i755qfbaWjdnyF5yk1oEhcak4ehLGPHbn6Q+amgAgBlcLTRmFjJreUvEK+m+Sa
GNFtJ7yIab78dPA6k3cw+MZrzPaGTkPdYGO82uflCfE3qF1IbgoBNsxs01PEMx+Tvo2LOtF3zVTA
LdSvgBRhZslVEsbVcPjqAatktcBrcoqY4WSyTW9E9QA/SbNRBG1bPOzHrmXMpbtGGBdrrvgpPKWW
cr913PtDfVhNlqXi8aNLCuZv0zLGn0pWXHf27usHkAVUL3vNhWoqBoCWlnlPmJ/McZ6YwSOpaG/7
amdk6gWjhRqcViegJxoT5KW4968GjfZjAxfU3aYMHe29MjO55HiExljfn0de8AuYWydyeCxPVe9G
2AyFSbE5rSJzxv/Oxur2z9PzP4PmL1uHKAm6oYumJImG9Mv0/NBfTaO1/R4LLuj7CwlhC4hB/vwr
Pxqj73PxUQ/jMPWuCoOMynV2I6ThvnkJM61CCJOhoSarsOMTFgtbqVfFLTXVo1F/vPvjn1+rKKm/
GZvRKWmmoALYS/+Z9YWLfDWVk3FZ3Z2ICZ0QGMQ6eL9IRtKR7aYl8u/bIKXE14Qbi4gqkiIpsgVV
yhFj2h/nMTWoUfbDO+4mfDjJK96RBR1wcy0niUlo6Y6+l/jptEIoIzZdnNdfb34SsGF7MAm6m5NY
QtCn6vPtnA66ECJUPp8HQbeT99BdSGzlbMYT//X1QasMiiC7vuBZaK/OZqMzWiWXFzAuLddjlWf8
5Q3zdXCa8gCdqRa6xPXn/bTIfkocU2vK7x4bXeQXaH6oj2TZoyk1niDfAMHEoD2ycJxUlhwfy5dH
ulE1TtC48MZQPIJLj7hXXAQkeOHNGN3HCeIscEp6zQMqfnQbx/4jNlq7lGCnTHrvLHRQuyedt/aI
OlZeGLUU0L/ClMRsG/S7ZPDBEkyhw2FCbPIq0E429ylAbz+ePMPjiMVlkMRiiGi86lCytjaA36RG
8uMrw+5sFhRGgCnquoh1IpgcdXcy+izmqHRvKG0/G6K7uEaozKbJsLKbdCIgmBqbFMCQP064m7Ob
1AMyI32QomOEnX1ZJiTkWRv9c9MK/j7UX3gzgIO/YC09RlK7++TtiPl2jW9fwDcTftH3eHeTx7zc
90dPTANvCtmyr/ERxcEQcDIiwuA5PurRpBjPoRnG3KjPMWQc/7CcdC+Li5XPi8Rh/vsJ4E3PYNlF
y+V5hcpFm85fUXC34OpYtArwXwYxZVBwd3EZmMOrsQXa7lgcRm7ysl23SrifK6uZFePlk5W+8/mf
CIqW/8t9FN5JliX72BgzLi85uBgZx1eweYbKd+ruXvYjxteMZ36cEJUzruZHVo/vo7Ti5XuPaJ7t
eHlA4AxIRkBUD2HgyIpcfc2rBKsDVsfda1/564k+v9gIGvhrT3Qdn4CyEH3zm3dMz8w8pw9y60Jn
FfpsU6wT1fpimdsf7jLLIjc8NcZrj3v2MnYGm2pDWSfCbTY7y1+0EX/GnPpAxSsS/FP6VCznQbqX
Rzv7EVl70BfBOiaG5V2MHcLqQ+KWFyRtrUzJQ8gNQFEnsOZuWkz5+xt/Vrh+WIaic+h/nHgq7jAw
sumMp1o856qm+mdca4SIa0RBA2+4YR6JbDrg0EL0wwLxPN68hZ+OPd2a4gRCxhZ9mrvhvyVQvxIp
BU5Nbzu9RNPYSVMUryCWNJcKbixSqLt1VrwUEyhu34xjXLmoDVzDTbfr/INAi3GshmnnWYv32Ej3
KXVQ4z5ZtcFha5bjFHyO4P1bEp50t5ynaYuPHd8vbrx4/W7G09YlJXGI6d1a6qEJ0tPA+kFD+ThW
buNxuzFnW4r2yvGn09ipc/GtoX/KnnEGBouhN7ycSbaVwkuQdnF2PxuXt2ESZ1NjnFIddXX5d574
dNeyt4X5am0iSmQLvqHX7f2EohknpNoXUe9qkYcgIAE/WZx+EbJ2SMUfMvZF1c47Ysj5JNWDgpNg
+BmUMqHxGReBI//E4zo8HafV9pMxyEmhOhzHCQeo0V+FvOfNFtEM6hm3shl6EEc54znnw3wKF27d
DtuRl23P0xRO25oNp7lh2f5icbfDl7Pld3na0sWK3/Z+vBJu/PzYybzvXh9/81nCWfwfZWfWnLiy
BOFfRIT25VUrYt9teCGwsSWEBGLTwq+/X/s+XBs7hrhn4syZM/YMWrqrq7KyMmmnyJOQ5+dvmO2Z
+7LbO9ONvPQGKKwn4Axcgx8TfRcHLJU78+nBnd7W3ufhY5u/3AuAAhcbQUfDwYeplYDAFMazyrOc
JbfQRiqY47/fhk0kKNn0YehIoc7hnGmX4aK4OY7WXbcReNpw+jnF+3nanrvLninm0rUZ+eGnBNcQ
c+mN4m2W15Pb63SmDMCKVYLZfII5F+yvFiu+Ey8H5/Fm07Mcp7dzQxpSUTIlMjjhhxSNuCe/gzP8
VHJcP5n43GWI+lQrRIri49oN3w/tl7t7wdUDbUm33Uxw1fhod9yl2DGCltUn9XlfDjZKElJIL3tM
c/dCv5crHis693B8aPPq7Z23MCbb5mXK6xiQH5ZoYjjG62BzHTTesvR7PUqn1pkp6bqDAGMCn9x5
eblC7cHERJgrCVodqu4n13UKKD+95W7G70Dp612dd4YXccZxOG2ikCtgoqu37xX3fvFJv3Y8MMWj
XcKNpwuH9Hzn7MxxInLagw6LWAKZWqzx1kMabogW0WBQ0ESAipQ67c/1pL1o867GEqfxgczOJRJd
ejw1sSjLheVsYuLM58Edo8TQbmO9Nt1m7laWutsjasN7B7+2ae59Vu3jy5hnMR+4PTV0BvP5FMeA
cBfRNRekxRYHKaHBPQZz3iB/27btSY4flh0oXB7b2O/kHguBpF44512Rh7vNUJnDr90xtwh4T/mc
2O0ga1b1Bh2r2xHhcvHv5Mn6DS8zx69JlmlqKGXa1iMJo7XO7MvFjufd11dq4a8fw2F/Fvs04rGb
Obkz0RflWFxZYct5G84QcZwMV95qFkXQoSYhvHiw59oZOcQRtoLrshlrcGfxHL6eAILyiTP9tBH2
xy+KFnYafib+J1Cil3SgWotz49+3pciiz/Yzgf1xX186yd+Q1JN8y9YXDQ6HMKID3NzAo3dsZ6UG
F2YmKfw8VHA48pIARQXOMuRo3A8WnS9uWZywQ2Qn3YQmtOS/BbEzOTghp3AUBbP+2yoKgmAVONFk
Es1WfZIofj0bBkO+McidgB05iyaj3J1E0SwKw9Bvd1iknQ4EiWUv7H189EZhGJHpYDYX9vg6EWzQ
4VxwXR9EtuV+TEJ/iZEjCwhGYzSfJ07HBIM/O4qnePOO0iaC8NhYmcyk8EPcXP9tNhu+vR2dlbD2
Xejekck0IVqApw269ci9dxtnWrjTxJmX4WB+iQYbd/q5Td2tMK/89yv4Y2WZTGuxtHRLUjRJEt21
b2+gSHe39Gy0RFK+eJXcbDaUQgqtFt2gw+v1Fb89WPJHBqScoApnzKWjUGQ66+0E8yonX4lcR7QS
6JU78EUEqcVAbwEhDMr2l95h8YIWjkPR0XP9g0+w/rziyBGNoVXQ3UYnwOWQEktsioCbR1n1ImJ8
pxV9tonkT9o0yl8ViKLJugkBTdCGHraRmudn5XJKc5YbHGnUJjzkQ0CbqSNug5mIzbEz0v0efMzo
xsDBTHYH8+mTq9D+YGwY365Ce5hq3O3yPKsqruIV7USMY0hYITAhznHu1Sp8VLpiR8ESWgUksQ7L
cx3QVITicmFiDjFmiWQmtWFDs/DQalB9DhuRQDSTf6+Nr/HKn7uTtaFZGjrlGg0P7aFLXlxS1S41
O5vvFvdIfsuWp9V+xTj3kQJjAj4gYJeQAnNtCqlg2KvaIMWI7dks7O/gx2VQNhpoPjDlYj68tYN9
KfVTzWVUofxCjtNbj2RmfleHLgnZbYsB9qR6g2r277u3/lgsppg71YUEgaWoDx3ztEiLlrTf5/NF
GdAS9St6lg3EvdrLB7EwF+qgLSXKLCo0OnwjjSiUjVJOFQpMFPcifMCwr3q9rY5j8yX1JmHICSf7
zUxQr1R3c3aqSCJT2EieIBGimilYEBz4zOBNSEkcvDONALII3lQYssM0vPuSx3ejuGtAw8Kch7BD
YubcnkQFTfrjmZsqEgyKzq3r0hf57ltYkJR9aV0U1qhw/ESw32P6KcFUB04QIPkQU5IwH+QD+uH8
zlXoElManzanRZH48QSlvABaBaXycXNG05u6B/dG2PLYhCLfENXeuRe30XJz+SrVbbWoNodRtlTp
AB8Hcg8hVnSLGL8B9ONN+y0X3hzWxuu21aP+BW9R6FTbQ8mv+snrvluJyqs7QxnB2Y/J9rlGKERh
8wGN7hgKMtJxlY9pK1OVpUwkoLp2EIwZSsOWaKmhKNrerfYfybQ10BnvJ0e8Y6ZHPWh5FuRqExj/
8IKm8IrhGfferl9mb9HoDuMT+QIYhNrSArsO5aMnMZUxAZTnwgclHjRlVz4huYyWOrHx/nK9Usbl
IZ+bDOnxo1Swp5Ozn+d9vrLG0XS5AdH8jKliRhrkl3LCpAesnNetClmPCaoAHXqyJEJnhV8YBDSn
QcgNdBBGCenxWArHU4b84RTUqxQ7DnzdBE8voODbBVnX4iMGVrvu30Zl2ICvzbW38wpRLdxmP9JV
xow/SKXHFndWJiktmSXlu5f1UQ3hVFqThcIDcpsOLCn6enB3UVSGD/QhdesP4ThVXUUdg/qPk+NJ
iojPPB7CtijmWhs/0n4SMnLq3/A42H8KqubR8PYdOgCQoMTCCPCThRnBND9N0aBpQ7f0QTIL1C6D
ZboZKI6TYE9TBRZEdsiPPAszpELjL8VqPfZulE0G/W7g0B4MLPfUZSqOCKo5vYEU0EJzIecirS2U
M4tB7XJ2C/PdOkQ5uAuD7wYMH6Sc4dFU68buNJsnKzyuBFOyrSFpwyfhc1i45365Es+XGWPHxu6e
Z9e3Ryi1vRD/kn6MHjzQ76W9e5GeBENdRJ2HmPxjYz6c1/tSbepbkeRzQDCPRk90j/J2gYqM3wzM
trWReBbYin9I4LBwQsRwmX/qoFlRO2hFgmcRRjRcg+xO2oY9HaHd4aLDuylpdW3r/u5djZligZT5
gcJBsWq6GXmxmKGHJfAkyvxFB/lxLw8RNtPtJLZuu3x+E8FF6hRR3IaOtN23mZYO1ovrqAqPGCTK
L2pXp1tUsObC9ejeTaf37rGf91uT/RwuvGdS00DYn7XGWlAOKKiFcS6VGGo4GJzxunLqe2FcU/YP
K9YiuQdNeN4lMyzTtS8I1f8+PL70GX6+JktRhAyRqgvI8zHTqJN4f7NrFLvRXoHRsENlheEhxKlI
+ZhxDJBcgmnZAF8Jw+RkJPnIiNkQgQ1UpdwPst1w9ALPzHmnD6ZBaGFoZKrSlHdU1Laofkg1UX2B
/NNmmGuuz55c/29eBieebhqSGC8VydLPtDC+W9e4VaspmRJSKmMIDbSZzujRryEuf52DPQVWzr4r
DCjRZA4EKzcOGccYiJBI5QinT7CR5pBTkOLCo7FrtZmLw1YOF8Yvb0ZS3Orp0fUH0Y0rFzp9lvAW
MMyHpCXPMsXeteQUjpFI7xhYZLaSmwAYg8ZFi0bUSaKCQvGVRhhB3n2LsAkhSIiCaMQ9vPPfVv8l
c3r2nIITSIg5MCAE1BEpQ+ft2PtEAYwiCnzFw/vM/ffDByr/tcnR8DM0FC8UqEaIDf58+um5lPR9
1trNmQKDOdJ8Sp06QMJ9AelsPbandC4BnrmfzqF3WsivNB+bz3hzfW3GWPtx3grzIrmbTfeUSXb3
Rt50nNeoWQ/3c8ByjroxMkFh8p63zUDFLwWaUBSH147tH8PjChElspo6sJ0JVGzBFQuNKQgXDCwI
VekAZVdm1TiOII0A4mmQXGmVgSUxxbUe3gJ1JQBUICJWwoUaGglfGLMMe+1HIoe5zfCPmSNlwcw1
hqEVp6NXD2FCTOyeOTKXa+jq2My4Le/zmWTHV97yuC/JaGFASrpIax9WxzktW8ZBlXZzHJfASVsv
+3AErLFB+W7tKs+C9e9pF0sx2fwmsoG29WstKjsrvZTVZcdahI/urjhVxVO5hEDsSN7hTv6qOt0s
Kr1XvnSiOg1H7/TiSXfe9y5MGzaSWJToulGjq5xD88GmhuIGeMahSuFEZXmE5P1kAUrPLlzkxt/S
P7O6no76ngunFPREL2Ld18b0VZhBYYrS6TLeFQia5c1nXsV521GkA0DMJnjkggmHH9ToEUh20H9d
CPpk4enCofuVRiERD48elz8yS/BvTwgc5FhAuKOXXg8/WbaZAIuWAky02HUgmu7L+8feHZVuOJkw
8IV6NTcuTM0JIHOyZLFBZbdDpxS71GcaisbvMsBSqTqYVVKgmFK3/XwUia5e94f6sJt7/f6arsSq
8XdtET/EJrRZRbRTEMkjL2SSuls6o9B3x+4W63iiHzfyQied6PJyADVAZXDRBu6dCtRS2LkeSKOm
nUGn3X7iMKX9cdmIBloyVZMuKSy+n5d95OVlhYkWqMfKgl5AKi2hfg1/0q1xWMdUBPAoCk0/fLGm
B2eJXhMbG975gAat46KdwLGE4/CcOdnY3XDNGFqDKGNH7SSIUkSLf6855TeN16IM0WzxqE3bVB+e
cyXrtbyTDCGw2V+VPZNUPZp83AcOZFkftHU+Jh4snuVTXwfxQ0D48bGiWP+20vcXUzvVOh9763SZ
T6dAYVx9DSLhvBnubBYxFzjRvHcOg/db4YT0CwZKMOgYGF9pvEmU9pgZefLy/piS41mYCOmoNtzI
X6fvWclPV/l6T4gbd2zJhoet6pVD/e3iRs6oBwemcyudDYQlgF5mOAKBPn+On1zFH9CQuAqb1YMy
lKXKD3V3eZJMuXXmKrQVU7yUXMkIhUz6cAqyAcBpRwfbW/Y06gR9AW5Jg70zFv1mUvxt2luIpqP9
SlGG+2Z3iP4ZfTiG1EC5MBz3Li0HEsk71goEvMYdycjKtMYjhoGHsHHIfY6V0wOHGRz8OW6fktMp
xtPPZHXtfwIhHzBTpaWNF+xupoL2KusnkkayJN78r5Xxv9v/Qke+rYz6nsT16dAkApsE0VZ6qF/A
CcqcV+AwsfUR+dYwRghWKwhoR+f1taLFi4yJ83aBthACUL6BK1pLbAUmpWCtXoK4FZz9cx6+25u9
+5GQOaGVTYuQ09KbiK6A2qmEjDGT84mXqJ3jrMPRBMDNlg2m2A4IKL7ji8EnRx+LNhNG8yNqxiai
UzDmhHc+q+7W8Lt18Kr0u9kx2Bq2/2Sr/vlkEHlio7JC/qvE+e3JmKVRHrLDLZnbbaTDndfTYjV8
i5hxfBFKYMvNZuo+Q8Dl33UPSDF7AfcbTlR4BD/3qdIYvAwpR1XYw9GTA/Q4V0a0HzcwyNDtozh5
Fhq+2BOPC+DbRz4ugEN51+17ckRbpY9fyCe8bixbWkyxZAEdHGRmmKBnqe4QIcTQDMdlD6LKvx81
zPg/VqGMm5SiGwqzjl+TLN+edb02b6Vy5FkL9xs2Wc2GAwGB7uGquMP3gVkOM46jC5Hr6EBAtUJk
EwUPE86gtNhJQ2xuDhHjPMDNWgdcAhoO80IRvIRDt/AWJclxUL7DvB7zTWTM+lQLS68/pKdwaQBW
rNsQKRB7cE9d0cMyfZw/5CQwZh/HHQ3YHHgePt9oFzn7NTpGtIWTDeBKzqmM/OnSeD84A2P4kjMZ
CFZAF7rWg+UpykcARIN5+wTkTuU9QsJncyemVcMbuASUfYrxbCyOyHTM7mdWHQGpG9hABxLfFqDd
9uxoC6VsfJ8+eejKn4tNoXqQGVK2zK+vf3volXw1S71BNhmPS888ON1F45rOa38oe8O7t+6sMOli
LgH8wgmOLikaHTBnuYm/cL1eE4A2eE7vSANj39050dqLZA4UxS1BvYacIZbzMRsqfjSER4BGdPRR
0ny/eM6+R/UB4EukfL+7vr/ZgKN4eaC8TMc0EtrdmzBZpy3aeJ3pFrUjf8t3NUFFVNF9n4Zrq0f3
5mlRJf8xMPVTSPohnYgrudnd4n0y71YIMEPPD9Z9itorpF992Lilt6Kp0mIEzfKMSIsm+36LsrXX
KxxnMgOdIOaHovDiu9Jp3UVln8EE2NIgdnQQ6fLQx6J/34fvOEZWkaZW6tXtmj9I04dO44ilV3dz
GliMD9KUGSHVsRz4L5wTS/qd8hduSlOhK721OBLjoD2dT+kO0lLvDDaiw7WZbsGTOtNOh7Y8Pb/B
nCBLn+bqDqDgw4aY06iBqsfsxnoi2Mopw5ApM6KMP5bLI0Mqz/AP9Y/RpZ9P9SHNPldy3NJ2rLNu
oLlBdzve9le0XAS0Y4WHKJmJQxYAs1O2Y2eSefv5ZOdOcLCHtv415qTAHILNwq69udvGad8cCNxd
3JFYrmJVfcxWFHEsp1kQwncgcuETEEa9nv8i8+AnE4TeONpp7uz9nUOzHj47T2OMrmPIOIEDO78i
4xeX1D/BoWEmfWlERbd4+zi9c1ab7oDDadCDXMl5Nqndjw9EhpyB8HwX/WB+5oQLhnQ4okMUkL+7
76UzgQ69D3n7pAQfYYM8FeiUNToggQTB5dpmT8xLXj5Eayc4v1kRpCQwWjRI4r4WGaO4j19dULLg
FrpP36lLe8QNGwa9m+ElYNmpE7F6xM0mLLh33/2EMIi+J1ks7C6bc5SmrgDTZXc9tIbLokN4QWR3
OsUm3EGgnVJs7c1W3t7ZTts5mB/5FQ+Z2gWmTgmWgPa7ABMq2pXd167r68CQ3nIgUIIBHJT21Mu+
9mHOlsXJhs5yhZAIk8aYJN8cbXBqM6kSCslyc4rZj7Pwxp/tBXWV541t0cxpYYmLJMJWZRIBhPFz
Kxaj2NsXHKwJR1xA36XBPaVXzrBRi8/LwksbG2knD6afWSgDYrvVW4X+HC3IJ+fSr2MJTXIqaFm3
FUQfmYR5WLkkUvVOrs/HsaE7zEM2g3t3DTuFLgZKbGBFKqY2wc7GrlLQlAomhiH5LCwUO1+SKjCO
AR5ZSLqWZ+fC5lSDrI7KYmJUo6vaVbR20oRXNAYGqJ7Atfx3eP8Vy/577VRFlgFGpz/2k5qmMbOr
deTaQ6PDqF9LZLT3O06egxTi+x79a7zUopQeLkcW9S9TsEaA9vFdc0FPDLS+2iUoujZcB6D7FlMi
zCrZwkEFLnNjC2khMHkNlQZemuE1gCWkiszkH30Ei2JQEzXQNbbb5wGNrZfzO46IzwbDta+M6Hv6
8nCb1gOEV1t1YmRafuR8RBmK+6SRW0AcxAPGPS3uyLpL7n2pVw4ygVfNwz/ohNoQApcEQWzMeudt
broX011TgmdzGH0prR10nu/+0fJSRsoqD0WeC6Gnix4Vhh7HwkO3CbmHG1rTaGfQ57hgotxvoF8e
EBumi4ScJyMzSRakdNRMKlHnzqgoP9sOOgnWOO3cAdKZSeYYxIqLkQKDVYRKNHYafcAv/sJ7Fpwq
3KAcJkF2b9WnTLYgI4vuK2LBecpGYQopVOPwfOsYqE7dQh1GJf+LRD7DKaUQsVYgO0N8XAu2ooSv
iuntLGEeVMM0wXr80xzuCTk0WphMVtyq8lFvh1knTaEvIyTA7MdABWKm59kX2tTUxDdPnsVMJV59
elfKvFmtF5e7q1mutO9IjGXDJSOe2cL+PAUUi+m8FONjV36nK4bWGqJ72TvXtrbcM0dSFrTg8sPT
QTsAcVeQOd2v8T2GFHt18dChaYWz3AHOWPGqg5LQzsatkFfj6MgqnHxgvbeUmn+PCIdjoDZC6BoY
swrGDRQeNPrgCmLCzlwyFvWKUOGSP+vP8wJ05cb/wtchc8kCvufSw/qMWMnjwZcoQebAU4aHBWbn
zO0wMvHKKPPammM2F1/aoNMyewAxHc4njtErKl+ejVoDG/1N4rjtMQCyhEkFm/F+iPZ7n+ZaDdCH
agBtGtjoNPpgl6LQTE+FZkWEclun3laxe225txW3VKXepURnx7E4cfbhmchfu8jlMBWDOFDzoXFC
MTAxlV/yPtp/wiokO/g4BHKj7xXX9wnpHuGrUijm6/BFmfaIg0IJpSvGZq4CSRD/QBcnMQ0RIVSn
Et9KhGp1ZvsVIxKsnTJsnUa7vLcTqvM+vnF0EQ5NWNfwdAPc2bGAZifESwnlEYRit9iahMoruTEp
MWJa6BS34M4hbZuEKE+mpYc5Lx2uw7WH+I8EH4D2C3g00xcsPRm+ecD84wFJkR49wvql2RrDO/6k
zXu6wGzsxrLm1Nz7d3gomZ+zPmi3Wh30O23DRRLr2HKRx1IU/1pHxcf5JLTW1kg2MLcMYx1ep+7G
IFcashje5YTkOI5kjv71R2HX8yDQKBugbgZeW28IXykTfGvnOCqA7c6efHfPsDSZ2cTXpiLgYeHn
cfnrc5spmrh0S+yjFkTAK28FHz1mxkf/DueySD3/FecegCOjOO/re1ZgbH2dKMXHyfAS0vP7JI47
yeEzRcCpRP3tMtQBtMiU9OF+/2QG/Rde8xVqTfSpLfzJZQgmP4tTuTpqhzpPjuPmM5/EOb4qzo5Y
WvNMw6sRYkOh2sFZcfHiLPeo0iFRnp+jk4wAffGa1hRxoYygW9FptHZrH9ZVe69gxuGuN/9+Vr90
vh8v9CGNT24Y8xyl9WEco+pWSM5djdtl8bqr0HDLUxmlzHQsI8imELDke+t1n9mbHfvyVuOyOtS1
joTTZWrSYJeavrKW/UNDqLgepVXWGO3KhqJp4BuAAE5ZxK+Kzoq/l8G/b+IXFPB1E8APBtI/FojA
w8FWJpadpDYHGzMwBCHHhmbA2CRHKZbYDkRhtSboAYXI839/si6W0uNSk1XwQkMCCpa+luK3ulDR
77tabu1ZavBz7uCgkVCwOqC42ScG5XVkKd2GMXrblRMPDk9ShkUVGtnoep2a5qpQ3nbyq7mfofJY
5L4shzYqcihlnsenPGiR80DzDy0t1CukVl2T+LbrHEy3ZXbPVrfO/FPBDGXveGzfLT/ZdWI8wbWo
TruH1hOBDJhff96qSXInnrBqPuCiZ029J4XcOozzxQVrnf3gjnJI3DbbNDAo5DR4/Aeshv0cSUtH
fiOlCPcruXuZ37voScxhCo3V7uzYqWfHyd3j+ESz88zB8tkaXnvHQToywob+pyDEcfxTi7zZiB/h
iz06HbzzaIeWATn7KvPoS4dq2+zab9rHIYDSzwSqGIomWjFOnwaAaL6G4cauuxeuu+tOPoGZE8Iq
udMrWFw22Syb6a/J6LhBcH2RjXaTIjI6UFHQ2ibWQ1igS/iG6hDMNkwVeiSpQp/SMRzYprGreObC
ChS6L3Oph2BkZAU3/mWaedbAd731bJoWeocThXJoLFOGHLETsAIm0geMs9KquPavHPYZZgGSZ3Wh
awF3DMsQJr2bexiVzKE43Odn2IIkvp39dDc0LMdqG3Ba+TkgDYXxIaETBuDLr0UzFbv5V2bgKGKR
36InmUERyvzrWJ8nXXODPylnygGxedFsKMKmTSSvYD+DmMTDbC5KkBt0TkQvPGaPLy/xkOrEExyG
LPz3llH/is7QC236YIZlWcpDxGnUstztmhTVYNkxLr3zaZZcIlA0Oeud8G/ChY+k+OhimmYgsYY/
DdJALKZbh5SDnkTRuDgK7iCHMqgmucXJvaC5ylwpirWlf2q5MqP1yJYfhY/9HmnU9ZNm7Fff4dee
/3YDD5VOrlOkQ1Q4Cp6xSqxDtFv20D1CarXmmKfcLQZ3DNchLKTodVL3MFPrM48bY9DTgVSyQzfc
4vT1VbUTc36i10c9OTuhSQYmZD6pbr4e6L+uV7T2vsWo+/lqGOsL15sgtcMwHVksRtkIPTNzi6MH
G4e5U5T1mMzpkPtB5CbV4Fqlqd4/TGRAKyZOgGD2vo67j/kkeAuY9vHqFE2wmGFhWrL2AOOe1+u8
pWUXSDW7SY2+ZXRsYAskk7Rpa8q7BC/n3+vvz8+DuaiooHn0YB+exuG+LptWfTiMjzoVxsceLxYd
VECZF/HdPyeRZFvPqB9/rXjFoDq2JcBD1Xg4nvSq1BWqy8N4rSzz06C2I2KRZhHm97u+qRw9vaAj
UOajNEFnvRCu2gyYKbdlWaLnaVJ4GEgh4V0MiU1VSe4vPfXKjib/PVMQQdGXQUJkbWZLzeRy37tp
Q+kAGVq+dGXuL0NmWEaV6HSrEcVWGSJzcwpZ6fIWExjzj3sVMJN1ILXM4frsMT6X0mmL9dAwI0lf
RWpNGipdvRwqRTvh33+/EbFffq2Ab4/nIV2Lr6fCyuT0MFbVrWS+rgv2UT2sC5N5o+jfH/WVdz18
lg17k6hjMnHI+/+5F/LsfjreTsUBVoT+fm5tanPS5O0WiRWkEKZY7sAVk0JfkixzGSfpyeL7KzW1
dcOwdKRuZFn7InN924u2at1zWnn5WE70UKPgNXQIcwoQze4lxdWkGtjJ8qScxxcM+Rple9eDe87x
zyRd8SR3+brXb8/CkDWD1okOwxt2jE0T5eezkM87rWmqRhskM7CACrJYOTyNz9Mzp1G/mZ/cvJMG
t7H9YkvCcAmggwP4ckS52cEcCaZicoDTaJWiFo6riNVZvFC+IXdoDw5vNAcU1UnfqiU+r0sMmogo
TOW/UxIibLM4LFpjZsOum6p3GFw3CkOEn9dNuUHWc6IuIJHMszF1yY5iSgGL1ZctEIutulw3HgEe
l7+tvoXsVC/lEYbTDdI4KFNtYwnqcaCzGdgmzOa1ED92+U0OBG2ibvM3ZVKNnyypxzY1ySeQET1R
ck/sTnTx9W+v9JI28X1/4ZW26IEobB79MK4AM/cfFyRWQtm9XOr2iUK6aOnhxXoSPr/0Ub+9Razt
+HjbpEluQSqhVf7z441LczfqY5KPq2Lb6LOs0Z2zfcEcOK287Aod+pBQaKDPduBUkmDl5oP6muG0
PbvRPFEunmlfnnDFvrhgj9dkCNMXmoEwa+yHIz7L1kmt53E+ZodllTS/JX0RTqw83ti0aq3CqxUL
c5Rhab6fS0augjqWBzfltUjpPEnrsGHzqzEav1LROzDufsQf8NraB2kDcUTJPOuajlpyKO03R1vq
XKsnYUIR5dmvGzCgO2sQPSC9iXbQt3d6v2v1HapQRkEhdaxxjb0udfrFN/bti+Ew7VtPT33EAme7
nt3HHeVTUjBEcil/Oc+PdpiQtj1ZZn9ESfIlvFyh34GyPqbfVqIX+vqqZCJKEilKrQgLZrD2ySCJ
t42Ci0xl9dVbt4ICf83uIUGVstJ8j6152oBSpk/yOOuP0scWUYwrgpZmP5Y+ai1rjV3XGdrI/jkG
uZhmOmLooal4so0VGQCgG6PaSCu+onxso9Kg09luecCl6N5hL5AhPYLfCi6ahhvrjoxa0gFco6cf
2wq48c1TTVe+ewXZ6aVdIWsh9RPQPzRr5Mg6+QfbL6/BDQEWrdegpKZ7hu5zr4YenUBi+M5rWykD
9AN2uStTvn4OTm/oAu3emvH+E2Lxe1YEu1ogh62rm70SM1qqJ5XoSASntZ9jOsNkJLLDgPKtJwfB
r4YiDApJUrDx1Inw9BQfAALMY2XldN/xOm90TlMolaBVcmwG1zV05ntUxgPZHus4BaAAY5eD6jrR
7/twJ80U2NMlsiLHZGGs1yNL3/NcPyhE2+fm7Faw1f+98v5I2JnMh/EkMnYNUYGH9CXNk4tW3sr9
uB7u2kzL4789vlvOBZAJaQp0ZLYZFI8RU8UWeh1vCCEhE4Jo5SDdFJvLSJQx0ttFEKHN7fFNrVDK
NlV8FtzzMyD/F5lPPFWFLFJSceVVjS/q1rd9K9V6llyzM0eH0T2p3axhZEzFJ+6iu0czqtXXXU27
0XypjgCX5/OTJ/WLHyA+HhUw1Ra5LFMiD5mMbRdJI9faftxcepe67N5ybwcWVsD1oBCVhaaqXfqN
RHvBiGxlllVvF+TaVMORz1Q+eM4hgKJco6OaeEhS/Ps9yn8+HUPjyhRs65kZfLi8+14tdtm12Y+1
C0eogfvedZXcEH4ERr3hEx5nWGJsZTPtZzrCH8lJdhKMr06EmdZRcm/GxddtyoFGDy4VTcjWAFIg
aajq3hq+HceAHI8JUy49UgvEOmAc8FfEEFfkZJC+BlWrnbfacatdnkGyixUZ7jFlJWiK/yHnR7Dy
fp55tYUGDR/JoYunxaxWkqDWmS9Kzgw5aegk6MqqsZO2hr/QLQ3rmGazfG3nCrzv3cp4b+EydqPj
JA69cl+51n5za87znYm/xj3uJtK1tyunRYeaMclU+Br03VjLbK5kb420ezNuaUbfUimFConRlnh4
2J06/HaDZ1YNUHezqOGUhikYO+5lDeKPyjlKufCWhBVAPFCEQ2t015AKuni2dz0zHLBW/GMCDb3I
SBGQP8Y9idkuE4VQivEkHxlW9YRq+keqCUfLRNtTMTiI1cdC53zN1RaZA/Ddxc8SCXw3j2Kje8nA
ojSaVrjjkbIp9snbY9V3F7lKsk+3FpqIxduTpfcbO+Ja8CKiBrI0FUj053la1TfTltdKOj6lBP9b
uAPevtuBdmY6ozI9KfExg8Rb9cnH/j4zZTi9wvgclibo4EOQNfNMs3b7Oh3H6XQX61gVDQ3Efnaq
WyZD5UqPysQzIV2tBWCQ3/saUq5K6WnWUrE4UOz9ky2oPtJICBA6/2BIrEuYM+kPydr9sm4uWXJJ
x2T+iVK5JCDIj8e2GsV6FaA4IvXjBGWJCjeFMlJz/7RuRjVAgXwdmanhH/bIkelMjmooBt4aV7Xn
pobzrVKAKhezJL8tTvh87GcSG8W81uEhkwC/Edc8s8zMJ4XtL3t5cTumMEGH+KWz0B6e7y6958kB
e/cxkriJNCD7EIeTZtxHh2Ok2/h6fRZcnn2ZpLzw4mSHu3pwoL6XE8k/y4ubVjx55dYfTxgpUdR6
hSW7qj+uetlsLtbBNFuj08kt7TDGELTo0nXbH3yU7g7v9rFvEf8cpdUtxrQ5rrqHQyn8aVBFpnEB
xGSPPm98mzTFiM6ieXPvWKQgW7Uo1uF52aBSch7aGB/RTeucXnGB6LH127qPBhbAY+IZU2V2brcm
xow11Jqjfd6YoYIkhF+M35Phez2mBMLXrDpHFyvMNjlNvnUH4YkMjT9sZu7uHgUGxquTLnBIVnRx
ZM0mQjXhye4Qi+1nkstT0ixbRe+YR6Y9HAfr8yGz6t1d52WlnoGovToDn/dlHZGkkhnri+zHeXQ6
9opbdSAdh1MWqDIdxZavoOd8TYLMCOxnFud/dCQw7AZlAWImLyJ4/YwVcaVnl0o6qCOLXnvAMFNH
2HZed8EZCbx21kVpovJaHTGWhYSyGc6FWqnGbNoEySY8JoP87Zmbpfk7fnFNmvARR6WWGZ6HFGh/
P8VWbaXq6ID3u9pFAGxRenhxBehK7mijh5hWZELYn32Lqr7Ha1Yq5z3xmNUxovWoAEUm1A1z3ITh
Eti0bV9u78mnwhSEFtz7aQfFiNYMzsaqXB0G7+qXhitRqUBYIvXJuNCJhAqqwGSqXqwr49GUvIf3
tG/dnyQxf8Qo7tVCypTGlcQbEEH1Ww7F4EKzO6a5OhKPP11iGWag0YbQGdqLJ4ZRjTZ9cXbMOSgQ
ovyEQ3CNjAU9IVDzu+Rbqq8zw8ck7MWnKQz9j7xAo7u6R+xLdPue1Wq/d/zP630A9C6t2N4p+lEV
JIFu5d/mse6d35jVxArzDnEKazNBPAyaLvgwUmHYQ7nxQnUWCI6a2yd7ShxkD3vqx8N7CPDJ7pyU
usriRdGQNoWJoGQavB+jdXcq/f+HqskYNCxsel44rcoPi5KobLb0nEV57RluhubDKN7izoAA5ZOb
ekSKWPaQvQHrdXYjI2xfrLVvS0JuSedmX+f30TkmYXk/NwF2qabZtm9okEorZXKDdy67ysVFlJVq
fe3mDAEh1ICQOiOFmSddelDJ4jcNS75RC9gINbnC5ZSTIVCNyxvymlXH7iEPKkcSPhWpiwJZvcQr
KoadkroFIBN6RwDWr/BErutOiiOf5tNrg2h9ERO8cAc/dk1fXckUgBBzBgpciP8Qdl7LjWPJFv0i
RBCOAF5JeHp56QUhlVRwNABhya+/K8nuOzM9E92hooqigTkmT57MnXuLKtk57ArwhNpz5hPfu4HI
oRWswjOJA+gC969WM/s5rI6PJJLmFXoyMygTcYy6ftXhq/crEAVd4alg3oYdoS+1h7SrJtUHN8mJ
cyN4XlOaco72T2dyKusrxCVIO0QjxU/eWYFerFwTk2mXBRAHF6Yq9nkWSmyoFADpq+BaBRLynsYQ
9jJJOtCjbBXsd+QLPkYgaMr8oqJyC5IS5dLJbM0yCq4e+kE47OZAMwYI/vbzw9Fvvts15LpqPXvH
GSd0NlUWgImqLGxgACeBT649dXN4gNYdvOcUCier+vJq16vj50mJq2rdIu7+UtFCuacjZkvmzEa0
fj48XT+ZwmQC0t0e5Tj0NdaQ9P39GKMS8r9mDp6hRCIty8Gv+KuJ3af2vm0POWMM4k7oEgsYbpTN
yZlPrq5jRe3b2aInI111z3aEBmEDk0xkKVDun9HNoib58wrB2y+b5Ch0lpTw9l5+Xdpf/Uc7FQHi
SxnXvy3qReFc1EWpwibJQUCOLSxTZjkAu0fL4YkwIuJkeTEXhQIPKluYmqLano/7ub1jM0efayhO
EyLHPLrgo1H87TWXqNAJHcc99cuz7AkckQ2HJRIuwXmbPgwmdXnVm/pN3urzdIQ+TUXlLvPaDEpw
IiZjhJZlAk4FeT+0f8Be0PGPGdobyiwNSMqPX+qiHQJebtaT+ZmygmxeAK8S9kxK7/SJZzxe0uCa
AVxCLtNlZzshtuqpzsIAUwhvVPx0VEU7PcdSqPMSAo5ydtywoWHDRrLNQoVzJO05R5cYePFcfd3r
HgAVizIbJcjhJqb8HEUxgDJO0M4nr8nCjPdEwnCpPWVwq4cEwV13HzJ82mMwRRMpuiLouzSE2fGF
AZdsst9WcAVfU84uS7OIbSsY8TVmJyxkPTfamAhp+zJevGNIQcgT+3T1wUTt9Qh20/qg1DKbJ6mb
INrN1nAHrA5szGE15i7w34Lp0ZGeIhAMBAwm8/kJV2p9PT8mbvF1xk/+aGE4h45ipj22zTIxPBt2
jI6rgjOjI/nyCa8Zd/bRPzNVLhNX4DdZVL4dJ3O4cmFDxyvbviIqrmTzFv0DMssje4XZMze5KJAg
JDH8eWQpZFqac2sJPwCIYQbQD6VRwEvPqPnu2pFN1ryLeiRxyefCUC0ZBiBvhJqu/7AS3ebLf65E
tkmlMRsuyyLlZP/FN+/3TakTWbhssyTWbFwnSr7O9ssBxnGTHfY+fVEO8ylSkHmOiK0zbDVSIhC8
5Y4RgAO76L8tC2RHCglp8w9b0//hYkgCxCByrVGaOzH+cm3WmGiZ1tnjNu8PEHNbI8AoyBKe8Klx
IkzPmrMLPRzmIKYgTpyR/j0DMSBFcJ4R1Ry6eQpoz3K1p22DD14Ex9E1Ep9QnY2bBMddGo7Fy98b
KPV/+KXUaxJ3ZaGFHMex/uKXXrPDuRu167jVdukVsbwGZQ4E4wIYC0A9gPfrE19P0Bz1W3TghhDU
XdXO++/L3oNKsySbhHzDiUkLk7eHrlk5JYfi7ikXYUUpdo7lT4+kLpDrRhzRIJ8d6Ho4LbwcSJm2
6NvFwNeQRoC+vw+VhNO5V5IhlQepMq6OU6NeGpB16cAXkz1M3WPiXoDFuTrxcv2lR/igCeFJU4sI
wUIC7AnmCHJY4qqXWTfM9IIQ6uwKjQGGTx1mFWwGepifg+OAXpHXQGqdRioU04QvFBaGbWlCvmfn
fomOwhgciEhyjUak2ksjcU11YRZBlcUKwGsQ5bB9ob50itXL2xkwE1A6FGPH/Zfd++TCYXI9w2rP
6qLOwepY4O1YclG4KBb9sKubRdsTEQ3hY//7XtX+O0LANlzIZFh8qGm7gV7+zbMpGoWUwvU8bo+N
d6IuP9+lFbA2fBn4Wl51Zv+6wcpuC5SPnodfh2XxaaOHcBDYI2Q3p0frvfuq0qgDuFciMfv3l2f/
FzOQFAk7GlkISF01GJn+ske7aM3V6MlGbNnPHyA+np9VZaVcKPDZw1+AEOtgMCjcPYDCld54CjwC
ZB8AitVHkNUwpDjzE9sSFZF4+ycnEfZa4Tld18WAWVJKrvurOuAPjS/DlfFHVOiXA9QaAg+0H4le
ITNSQjbskkXOv0pCRhMXHnk2AEZB5vgQQQA/qS+zvoq09PUwWnBEAwZeVBoy3GlglFGCuusZS92C
F6SJq6jW1gmQ8KYPGuTx8nCEOx4HZTo/9qEzXU6PsT11Bz06OWC55s0Zicyo0YJKm1uah6rz9erC
OYUDxsfM1JNkNcPrEjtIMvXeUC255T0baOJMb4BJ4CJNqeCsoRfvoW2Erw0qk9KnlLBGRxJvrHIz
0Ltg1EWgB5W6UMl8NjMHw5v2uxScJRNssjgeTsha7oqL41cW8cU9pwLpsR/9KfCI1eW8Hs1of1hV
iAuQ3drvivE7yX/lzovWhyrKRe1Wr33zEKowQyveCflqxetP66mz6YpnoF/2xJ8mvqHsptazakHR
UsEhNr5Oks3Q7A5InH7qJgkNGPo3p+O7of84QAWO1a9TslkOxfO1+r46a11Z5jbL0HbSxDY5q8zr
kri3H/txY+deUe5KAdXMKrDXJ9coPHanB2dVUUORrLAS6tRNcUoH+KgFqmuyOJPLQQugfwYofCjc
djJH591u50UxzyhwQ9YM8hdK/M9eAa/2L/2Dev/BhEjL50B9NUedA6NNQBFWYfeMKgO2CSlbjRkG
8N3VcRl6f28GGtIuYt3CfAgt3N/TsjYeu+aI3jtFL0eNoPFLMY4umQjfAaI6fl8NVH0bv8o9pKpN
6MO56hI902gc3qiTnemnt+bytLd3zvXhMO5aZWGPUWPClv3WlC9I24FCPqNgd4kP6W99JLySxewI
SqyW34PI6jBW/h5rhqq77RGq0ykJmaCgubOy98qKiUK0+DEwCEEwbM/240vv7NpTyD1YcL/1nnEk
vCxD6gpXgrlO64fs+nK+LktC0UNUFouUt4CEIrsMv33usyHI60XhhIq9m5jbvb65Wk8sbx0IKD2w
85chX/Zn3xh98+Ie+rDVERnZish0uWLx0dVPFRJECtBMd2znNUBvlg7Vz/kk9OFjvJ8E58tGs1dX
iP3LswdmvYe8Ww8HVH9Uf3JsqeTXLjNjr/uD7mwqTcVVpIyVFDJe39c0KtbqzlyzRhs/4ysAcuVF
R+wVxe39437RrEj+UK+jr5r3STQZBJFeQ2ACpdGz/X3m08+Aq3v0To1N/naFj4eYG2xWDqi7mQzO
K4hujxJAHEh8u9PmisJvUpbhxbC9cris9rXHcLGHOVu9NtRxD8GZwm7NRvLAzezORgCD0wHvbYvv
a+HgGxFL2nEyYxG8fKsfRCLwJaYbIm1TwzN/Hwj2DsMmT6HwoGS6Yv3RDXK41kfGrodwBkKM1AM4
njV4bZDg3iu2jaO6KAYVradzNLmSAjCexxK+23OMGnQOpKjWnzso3IZ0WaZUX6Z+SwKImFnz0px6
v2xj09qlyWqUfNA1rJ2XU/pZQfye7bQKfQuiLc0BEn+zobipcRsLip4JO9pQRdM7Btd9vc4AmI+H
8HoI9Ty8wD0NT+vS+tEDngyb6cSFBhN4tQOS55f5MgbDk/ppfeovF9dAyHi61JbsbyMtJOq00Cmw
TLQZ4RkQ3MrRQ7B66OfA3nUCt/GcVojOKIocQ8bPOvlVbqdvtCENn+A7tkiUduF+lT4W1WfeoWZA
wYGPasXMjLP1aakEBiRKzQIdltUUGWxzW2MIrs8YruShv7CMbBSYjq8+GHG6TG3AQKvHiA1IDZu+
DZ7jAPqJzTd6NXAAX7bOGrw7m2DWZnAm9GwxIY00A2YyMN7m6U5daFG+xIaGzbbZtuwdn9JfOdGF
n1Ql67hf2ev22VhMvyivKbOZuTWCk32Ni7Gam9RslNMfzY6uXxXNvKPU4bLRV9PleUFm6FFZtdBz
vOMgQ2xyeL88Xl+cn/a5hozsTSGz+Ukblt/Jr/qJ6G23mcLxhVeYsi8gRE5WuhMviIRnDjtrMtRx
2TyeKz+BgotaEXWuIC7HMIUmqoEce5aw+hJNG7B/7oSiHPZTkFmwBlMmQtmrMTOhAmFPS3UZUQU2
tXA5Qef+pXwhNiR+PmgEQm9zJivmcXiuAZ6jYUKUZpw1aFP0W4cI3jH/7I3fjdOwx1YCghQTiDOu
5tMBtqQrbtARhL866nGisTbWe9/sQ/3kw7bcHcPBQOHxDaZI78LszfSHQ/l60nYT5TFBE3OiuhWZ
+0Q/uxqxAr35MOwd6UafUYlbmO5359JwgYJQfJfSBj0KvgFlRf0UWiAgtHs1yNrgxAYaIJoDUfTA
zt00vo7UHVIZD+htw4a8BnncrWvrPaWlaxfB4qPptqqv9iEzOvcdAoCItOB6UmmlL4bjKjnhloT6
+FT0SBGwaw9slC2Nja5EI6bWiFqwyfyDho8i+/P8TJ0Jnx+ecIN1e3kyg7pdTJGMaxZ2SXZ+2UA5
Dnsde/OGAqV/AvfcsEN/2cSRyFZJFEkygwj0f8Zida3utCE/jFv1F+nC5LmklCVhuqSw01W+ira6
jqcwc1A5R1UJLl9i8r/LPjIAcHVCogZci46fACttcapm199S6pLh2oEABGUbCmSWeIC45q5qEdzz
AAdq9iynJC9xhyrumgUtU+sh6Xu+MqDl27pE2xVIhV6nz3/v76qO/t9RIGsyAediGoYB2kCCvf/m
j5dNkyhXWx22yjTSjvwOOwIp1cul5qqgvtFg/aquHyZaQM55ZRvZqp2iDoJqhjGuVFiWTZdtvX6Q
IiBmgUGKj7piaGlaF+t0NKkpjKoB6aLHJg0zdTYBYk98xADGcBCRIp5f8Hsm5a8zGzHjc1pstZ4K
dv2xMV7Taslmszc2LPJdGqXDk2Et09PDoX83lJAFz7wsLeepupA/ifbF5jQ82c2mRW93YG2KkilV
dWRQYoNiXAIITaQPrmaFo7K1ktcmWZ0pBBrcDh5y8RAjk+FvhQmSbTrFbmtzHwPNrXFtybFDyUbx
PjxnBqF2xDn8tH++GuwbwUStzMNnq6/ZPqVVWOb+AVuBHw+X5HGVn6LGCDtERSv/4uxqpAGpBhpJ
yMZs8K7l4syOrQyKawyFtnO8VQ8BHmU7St8XPnIfLUrkqauThzBgY4y1A9v3uD4H5cTFiA21lyZo
oCMYE5rIr1chJUijGu5H70pYniRbdJGIAvWc8+Meuv5F44QnEib76NTgxFCk6moUxQFSrXw2mHq/
muZImLNZCU56OJ6WIOj2pWuagIw8hmj+q9NF+OQCdyTZ9ItfI0ZLQIcEe46imWd1/4RW/e9cEBLT
mmWYKlrTzvS2Zfu3Iaqpl+nRUJVhW1EfbZCCpXtdABtsNpIy1BrfzCgjAHsXlievrHEAgmkWHvLT
nJKaC4U/ZqCaQXYKrQuSO2GRuBpaMZU36T1E4i3VI0DXvmZf+NEOPrnlAiyrr/RieD4FR13+acQT
atdGkbORUi0dx5fwwziH6F6Qouz3xln2s2dZaklmih4VPeUUgYHDW8UWsHq+dJp3lVeyoYKxNfun
lIH2Pyfyv7WSvP9vrZSfTudzrh3HLTJgiFYkSC1TUYDlohAK94KETInn5k9gta89opIGZc0noP/w
igeZ75jBXvMUEpBDOE1DvNxS87OCbZuHT6e1hGNdimsbtI1hBGBwg9N7ZxfA/g6wWWrNaxoDqgpQ
KbBFACMdWUPnFnOhXhI6OVbx5LSc9lFekLkLHIRiwIkhNa/OU+Lvhoty0PHl8g1BhXaaUSU6Mz8J
2L2hmfBwBdOjz/oRNOPMEILinmBIEViQcGmLgc0AGXrHS7tFS+VruUiozrFiU/NZU8DRK5qPyYWd
5Ah5J9P3Elg/U4IfSAgDcyW0g+IMcqkEeSGju8w7gyh0UFBL+lNRJIkLZ/l9wvpKBSCaJv8Ubvin
TvuL9U173Ui6ST5uDwdP4usQgVSgITwN/jFo/YywBdpykynRodSklPGHBEcB18Q5oDxnYK2l6ZI5
L6IIlzPUc/9aB1R8sxchh6KZEm6uSxfIp/EE7z8erwPDNOMd/UER/rpC4MO2i21h5ZFFaRg4b+X7
OT5CclEnLoo+ee0RP8LMXBFUpea699EusE+RkkYs7qzRJvAidndJeGZTQ9nxB9kQDGUmxijWh13S
bWtlcS4CkkyHOqiMfwgpgSX/H80IQy6YYPCRSOv+FQZm6EkBV1CrbmsvQYueUlJY+bT4Eiub+7Mi
KqJJrAVFlELxfIZtul9maBPlaMznQqLLX9m3sxmfhlXlS7UT5EGrNMakBKZngOhw+61gF2fUVvmV
L496BbdsaEflKt9dF3m831CAvxVOzHQ3LkaIXu8ECnYE3yyfRV3YLR7LWCVntLC+Kg5BmS4w1tmE
MiEKqCxf++NhUNMF3BVte6QYC0gf90/kZVo0B68wCe7baKCQyQZ3KZXUx+/h2Y5bFIXbaP+dQ4ss
jzbKQ+IXPAPhGBXv8jcFqHyijUxeofRlmUOgrL3IX/fX5PPyWVKNvAasm99ylOI955hyrDQ0OIZ8
+v53Hk45s/xt+XLe+zlNdPpQ/75dg+4KvaHFK+jZ8Mg5grzDFbzI0eV8HPX2XM54vwb57DROH8g0
3Q+pebd37tck37dj+S2fE0aXaWzHhzVnRSNGXpG/5cq0PYI9pxlaBlVfbc7QsSZHiC90NEaSZ9HE
sjYYkOi4vAxuvdZ99eyigT7LF03A7T4Q//LpsBCexstCkzOwo44Oz9T90eXoYHLTNoMsyebpQ/rA
f1xw+tAuy7U8kh0FxeuS0WXHZKQ++62OYKbcP2wAIMZbsA3ZVj53WEMKcIZLepfz+eJJ2eTr9AFh
mgdng4zoWp7d/0of5PNyNnld3pG/cka1sinI+uz4JWNajlDx2gUi4BhRWYZ6teQQvOHwM4nfRm5c
5oQ8LjHKkcwRFOmZPfJ36xvB9EOet2AuWl9+Th65J5+aabQYJqFGhZ0ZT9FDSTdTVB0z4ndzjET9
mMUZ1QtQDztb9iJa2AYHv4iLj+MY6o+ncD+/LPLNfsVGbL8ykOb6pidWVtQtsgBYEySt5WvrVzTg
mTJF6co2qqJsqziwtMrIdegU4xkiVNiVK2TMZSQcoxqi/9ZXUdxFmjNGv42RemYUO696iDfN7CRs
BFn+7oSCXr1SQ2Q04yaQAZ3SRTLnDp70aRccOYGYgHQHIXTELt7rYDbpIPmZRuew+pKJD/Xtelxk
G2VdM7Xr1ZUjC4Nn5elB51fwdFYewn6BHY0LlbHCXIfrBuLC2wnDEyNE+rRCGwoVNA+ym5Xs7ZsF
CBff2ZAz8O7NkQVw1j5NPeAfyIwel9JrQPCXR9+O2rAN2VhxI10gxiMND/Q9XrN3oT/lc/kaWikI
qm5fk85mGdtdHqRjKb26db98sIj6JWM+LjbJNtvI/aSM8WxTrzKIfrMNTUf78WeyHZs5RSjc1fR2
+hYTKBciv+3otMppOYJhlLtNPPPxxE0I6W7rc0aSpAxFNKa5owymlD1k1Nf3KaOq9c9RRzMa3v2y
uAuAzzl3o2yubwSjGb4l81tmdxreB/CE+TiN75/Lw7uFGz7FooglEts1eWbyUqm636Q7mbLS6Tx4
5brQ4aa5/DR0i3S4dH7l91sQDpyXMUaqG3vK7O15yPi6W7fxKSfRyCgxvCPWWyYzg8tVXo++Hpax
/O4gRtNd6Y48JOUTYB2Y1EZcIseykVXpyMCWUSCjNN2luwNNNiHWziC4xIinbzEFt7kss5QYG0NE
TJuYM7l9OXu9kuPL2WXNGJ/EXLNrdivOr4dyXSCE6Ppsm3I9OUrV8Bdviau7eWyFwHrvNn9KC7ay
8vEj1kQuFfMhg1KWTbYe/tnH04oa9AOdLaWpMmfTTbe4/zTQ4zShBoXL/dRqKA1heNm29+9cy8NO
up9agkWBFuU5KOLjas+M5ZAhWxLGgdgaobE3+V7N2ome1kpnpRIbDqthynD+TyM07OSqpoxiObSM
r4LABCMoi9KX41LyJtx3v5RFSZarigMjoOk30i+gTeJsA3Z5JWtytuHB8JapLqOA/mDFl0lreco6
p845iZDaZP3Hvwz2rzLb5F1pzs6/BpQLYP8Q2lwS2Xi3PlAC2yY7sf20621NFHtPxBrvQPwCmSB5
cA6tueWdQ9xgb8pVwFi6kN9y1MY/LU/LZFMDsvHzoA/RWWByS59OnqVXZWDLWACII6OfwcIqKf0n
q4x4AHYs66nMAjtmnN2Mvkxv6Q/2g740W/k6ZUpK60sTCvV2S3+J/Zd5Jt/RAhP1EfTo6acurEOZ
odgcmt0hooYyU7eQaet871f5Bp3JhcmyIcNabliGVb8UJ0nsrDQypWv3uxRTKLdzXRAl/6MtxSTf
bYsstfT9sxzEwsOQ+dg/ijd2n7ds8FcnWLLgFiDNuj2scMGY4DlywzKNADTTnPI/DMpzBPOwmxGg
DS/Zyfpb+cPD+b3+ZO3kHm3WNsqeMYNFxJiRLnM2sthB3CjtIq0jt8gEiGovu62KKKlhi8SUEYVY
AIbHDIhPRdGomAi5bBltMgVklspqImuJzEqxDCO6rXlwWhUb+ZtXma/yHlccMii8wZfud3bFmsB/
3PjD1iCCzDegnKRW/gHxqy+DULzYWhm8cud4IehpuWpM+u9BWlb8TscraQax1tL8p9sYbwLxueyo
YilTA5Y01MM6f+Jbt8UqQb9WYZyThw4IuRHRtWIrZmSjfDH1j+jGgLiJ2kBz+6B7PH+0ATGtIj4H
LTX04A/jYk2OKQHZHqkBtEacQtZLmSZMpWfDvT5Y0OPJNJIJJKtiHkzAXN1/yLjw6hlnW6ZjjQEQ
WyqXL+vqn/9juBe56UoXZzShmDnxbtkncY8sv6Q44tvqncNPKf1tevu13IP8lkvUg2JdR0qgc8nd
Fq1rj+gQ6rFXT41pxqDxaxf2AORnpk9iA+SRfOcBXGm3FqcETQ8nz9LH/VYWDHlGFdCTWEqGkVdE
UCvgoEjfyz3ISgDy5eb2ysy1+EEV46HfirkTX0MWAYSdV8WjGIEMJ+V6u3cZ/uKw372R++dkrJyw
/NgrmRFiV8SJ4RkDQWV1LsSebeRS7wtyi40Ra9UuHExg/Sz2VeZhGybfLTNQHBg7UtaWx2xkcBKd
iGqk91D5UuN0KwNAp2GE/q3HB1BRG6cHMIR5h0uk31wdsO+c4RxOGZjosuMWZDQTe5yR04jvVLt5
VEZ6zOaURgfc4Gm4jlp4XuWP+5/0cYLAgRYikS3sCSwQkwVy0itYBMMilr8mYcVf1SolRrqZhDIS
26Ba7cOy+EyMF4vgNyxPfsnIrl2LvpVhOeGQGV8uIDd3sGEynzsOosEkJ9QN/U73YE7hUkgVxFnM
+sSqNPCJanVZlJvjStmmqIgReofmw8OH5gplrE+hljj5w4aD4PhCpR+cfO4F9Qr5H5pIHvLqsOl3
WaghOnifQOyx+cbJB5R71N7NvHcJnIFoiGsk0aTVQQZwD9dYDyhA4xU9kNelR+T/PFI+ZErJc1ae
eGByXePLL3E1//Ujs1ec1PsnZfKJIzrZOKs/p+T59gnlWSboGUsgVH0D80SsgnxenFbD1R5Z8Z5r
ViOxCP96dHyyds3bZ8krPYiDO2yRVmc0yIN5w7v//9oR64XtIq8h81um1P1HBossgPaT6akPd4sg
B7i/C0IHmRf5hIwesRiyUNytxv0T8lkZ2nKM8vY7ZxBe3uVz4NVf4WzBQlqeGEIyWsm3HWkyg8Us
ivpKCXdhGUyxQLfJ8YfnKquHPI5ffchqxc5/lfDCFJdW5kjCo0fBjQkkTw+8STUWzjcTiR+ZdHzp
pi1zm2N/ruoo0NSUSm8t3EUJIfzpazYflETdXEjxO/VQ3pE5LWbjEBD698obz0oZ3/+/23L5LTNe
LD2f8y4/8s0jxkKOK/tLMUr9VnwZ8XPEDrCNoVmkYaTRxMyU8biQ+Ssz2PQOQfXFGhxzfyTepFmm
EIhKU3JTUEeOxDIoH9UB4e8jALRYIYwtBxIbjfe5kE4vHsWFMv1DoMZ5lLIu6TcXVxZIubV6Jfui
BvIYsQtnj1SlD/1VPGylD8RHEOfo3tO3Z7Rpwl6rDenD217qgE7K4RHuFBxICw4V8kNM4VMkAwh/
Sj4kylzpto4aNMk1V6aq+WJQeMUfWWj4R9iAXrr3CnMmvhb52488MmmFK6vnfcYxG+PL2zWwl7Ig
l1GzlKM1rBlkB2KqWknG3mflCeWFmzHAcMFNE6K0bpOePWJixFpBIqPOD6hWhXcnWf4vVkgc/AKh
s9FJ7pqxHFIOfD9Bx6my0GTZbaKOxJenKl65hTRNFtSLz7l8E8Pc8KH79Ri+hVHlQZoUACkZYJPZ
L3Nf+lZcB5m72APWs+salBAC396rrPLDVma7zHWcDF8my92lkJX1vnbcfTNpI7FN2bpbyrlOtOke
q8mdv13nUxhsMBgyiMQo3ZtTGlKe48zAvMI3T1G2rpc1CwpYwpruoS6YlRiObVIrWL0T7xywe3f7
J1cMH/7dxZahKC4yITaG5b9+MzvFgbj/lmunN2V+MxsZ1ixBsMWfPVl1ZN2Rk9OedBG6isMiWXcU
edBL4syc/B65GuqWKZCiMAiWjz/aDcQdoPgOA3O3beLAiMGBwI+2697w9m9XKteBcFSIjWPx4VrF
rW2ZRujxPYhxLhlgYtZp/LvHf2btldv7078Q0yaTwMTbmLq3URekfP1u8u49eQ8pyA0N/m0x5SrF
Rst+QfqnWMugmfoGimSql4XyM0LLPnM+0kh7mpiUxNybT9rKjv5oLXl6b74/7RedTwYcXZ/7WzdP
yx1nNTtUcWbkt1io3HsSp1x8W/lftk/ihxcbcTtFgJAAwjRSnsVoA0Q6udWAcb+NP2nOe+clWzSS
N2YAgETcG8Kd8x+x5+JC4M+PM2kjINbruyN8H5Fisu8jW1YiUnFRFl8WUJnSihKkgUbzNprlmRmf
fBTyxC6Lt3lfX+RtOb8YgBKADbOOzdvdNDId3joauKNidJ5DNsw4lj6URiYnvxGXuI7kd4eTZMXk
gGn8E8+7ZcOk01AHkgkzPjgMjst7Eh03VDSKdU84qPwI0lbcImvOycG2801xWDIqtlVPnkuoTHwL
iucQmBMjNsVFFZdVxmmGXpSBGASMig6wTbcG09dBvIklUAKSHjcfV1zwM1NSRorMQRkbCC99yEEY
9DgooK1cbBYHl4NOuY2b2WGamPFaDIj0krSTNOr4cF/yD2wFkMZl8p4BRaV8gk2J+A3SQDpn/NOL
uM9h8hLe3cO4YPLu1hUbgK2tlyBbNkC59+t0u1/zRLwe8c11PDNx/8T1EzMqwmAKO2y5cblSGduH
xs0ezpLzQyxDnFWFTfh9qyKbFZkGai0IczGUItsnPlvNDUpTFIBkmtsS0S01t4jbQA5ZR3dTToVn
jJ/JflacwD9/H1fl5oLSJi/LVnfCdd2d0+mXOH7iosqH4e/CtkhMSwKZEuEglhd2C+d9Lwh3sTT1
tvbrrbGky1o2TviyfKsJJRZSvkLdSZxE9pyKD6/CLc5auSabCvFd5R35X+JldWg9mVHBa/ItxVe2
oLqgUCZzj4DdhFqGOciyAxC+ZE5BWwEKpnURarCeDl/2wzF5MMalkv8ibVawJZ5+TPY7Cgicp+P+
V18DK1rYOOm9m9fRhW1U6WqTmZqGh/PrsCEvZ19/kQDtjyDwqcB4P8GJJg71XspXQETcVl0gK176
VnGH4sIrkdHOfCiYlJkTdV9EaSleUqLsJ/XvTdUBAuUt2quV/34uhJhwvC8hWBXak6dDWNWzF9b+
gEvtqRC6TOBUk1UWgbugAJ0K7/ht0Ghf2teZd1q+hJknDs3pEYHp3BNU2i/VZJ68tgFZWWBCcBBR
3PNBgf0Jgvdm80jC7ObCl/71ObttUy6MQXipf0u/F1RA1t/FA/JKaGeT85VpJHMVgbzw4E6/dpOw
3PyGV3BVBeVx5u+D43PH4BjCyxepWDwX7is4gKtBzU9CKFmwfxY26W5x+CLe8ABCiA7/sj39HfWK
UIIvIMfc09fNjRAXworsef0l1OgyaixGgbVVnuSZGVlu9my5aAavTNi1P25j0IosGUE/8FPzTH4K
sGH3kB79EFrwR3BOhzcI95AZ4bTN7ZtNKBTsEqvjEXZQujOyAX1FdAq4Pl6VK9j/7GSw71dKBH07
xWj358q7nIbA/KYLlS1fl2V3wWnf5WBygn1Qvw6zhia43ZRH0cZKfXe+GeI/ulwEP5U7PaBzxM3W
/EWWt/dIz8okqG/toqWzzSDBqS/ik+40nUlbSrxK8RlQ92NYhNEVqOOlNTu2gco3FN2A6CTP0Hxx
ZSGXwzAMrXeur1nI1Uw9613OIp+hW7gG6SLZQEJJU8zwP2k6NowI9L4rDNuCzmQk2ktA9hOKhxm5
EwKNjAP6fgHsDfA/JoV0SARCYH4fCEo0hXKXRtyvBqDJtxalKcOM4X9/mUP/WNvbp8u5tCutCe3H
qyKwD9q7nT0PixyPuAurn4/bjnWjwC/Lxve+f1YiitKynUV0j/DWLRileRtqSN+UDaUQa3Wjb4td
v8uhXQe29iObYf3l+sLOdiOmTXa1sq+9JW9ullEu7N4qViR9UhAmtG5OFSOASsiNQohYbJ80nOy6
pTmlI2Si22t24jIIIoXxbLqUHaa+8B9aW7jgbztpdtOuWOELhwBzzNZ79ojGBMOZo9redJ0FNuqX
EsmkoI+oL7HngCLxJwmxSOZD2UiWTAKQEtkmf8jjlkmLmjKUuPY94euQVJPnQkSzOS87NtyEVWGc
hHD/uDhdZpOdhJbFGk89mcLSf+km5+fPBUIlZsT+IBLrL5jLuymTu8esK9sLY19ekizYbR7wDI3e
bGSEVCu4IGU8KNvkQWcGHpE80Bl2+tPfo7u0/0FADnQGITvKLVBApMj7P0Ehfa1Qh7GfDNv9WAO2
ALhtj6uPw8XdW5/W4ehdnBoOYpL8ypYgaArY8X0C32kdW+U+cMrnVZZBSslsGgCF6m04kACvwn5Q
4aOFB9yiPAKwbF3uwRs5M2g54AyHSKgBis2XjlQA68vuBE+p0sxO1qM+AhsTKCjwZBVKUAoHm/2v
rvgeykWXf/e4rFNc6Ur90imRsPrfKmVv+QYuhgGHw/B7Sr77yBiCfFgc1fcjthQ+FIOK0yuI60e7
iacTlrRl0j1dr1+1sQbbkIF2KQPHDJzen8JSbc8gsIbNMk1mExPEPqvgOj/4cELb7KWZiwN0AdHl
8utc/KKmxumfJsaqK55s7RPM1p4PYCdO+qIk74lSxQF68Ai4I3zOZ/DluDf7TX727GkwMaLJYecM
KwUUSz0rpnOnCKiFrnkndLKYyh6LUgwNtNx6mDxQ1zckAdzPp6tr5UHX+xq1E/pCz9e9CQdqAuvE
4PhKthtOBCTSt6HKFnaXoRNBbQBMnTYshPM8daeaMFIDSAIsCy8s+/VPwW+iZ6DMrGEOE9D1RzBl
vW9D+EeBHmhWCk8YCJQlQjRsu4fcPWBLKVFUFgZwErZf7YKL3mtAE3/0ljLG4ACJFHFUgg2dC+xT
Oc4FnpM/aeqz2kcaKPdTzG/oQSGbAVG2xxsrPfBSRut1Dku7b/0AaIYRrVDCUV0AzzFbakW8v58C
qi4FO39BdFooV5tgG3UbRce/lL6VECcfD6h9b2uH9HQbF/boaiDYO33njPrGsNiy9TAWKwO1WMVn
c9QjZ9R8x3Cex3O+s3sQS+OzwdpXX0+R2sLS13/UNxL3ygeG6zSK66SHWWEO0dnZP49mBtVRQ36G
sl6nR23U3i90bWuAvz5R2zPU+3l/+DD7DNh3e51XheMeMtVLHGbMCH2zrhlRc0Dp73BapaL2Ph78
wckpGVPg5x8BLTfdttTYW4J+v/T2Kj+fX1Jt200Tqu0tv9hr89y3TgcvNxjUyCOdjX18K0qCqTIR
YQGYAfeg2uwKErvDx0n7DY+mexwvwP3IRXNBqX182xvxkG4vrT1vDw2SCz1QLeIP+Wdy+WmnSVxB
Q25mE8DiVPjA8tUa6yPFncdE8S5AXNF3CFSKvIzMcXMA7v01bpSn63CaZ5Q3KEDoGgjzTJ4nAArr
zDtDlFnUL3B6+pTTDQC+4A446kCx+o9CSrULiisoTaWU4v8oO7OlxrWs6z6RItQ3t5Lc29gGTAI3
CkhAfd/r6f8h6rs4mAyIP6pOZuQpKmVLW7tZa84xBeks+5eyV/daeIfemTKj5cY1Y6kkU7gV7JGZ
6eeB9A8oF75O0TDAr8xB7NeIPSNNI0/Ip+5kNNsSza4Z4Bkpx5sahTeONmp8+ikYyELAWPisZIeg
2k6YfloU1H7QHYKRdU/iixs173K7rixXnGhBNf5NrX7IzJ59PjpaPO5GRf8z6opbD+gb+nLlD7Wt
Je2m1JWlb5wrPfhFQCX9Qz4FN1CTDeyWuiaLV1yDcfBrfzDK5iSZLyPY4tI8TVq9MbqHWP6o8PUX
5D9wRlAvKQbmDJXzz/d2BkZ8fUVJMZMsE4WnyCr16az9j3Qx6v04rwD1nFRx1QiHDl4MRgOcu82A
VWD188Wk7xMCVzNnMakORg9szdc1MVQLz0xq//NqKLyl/NkqJMdqPwYF2TL4W8a3qYfOVJu/fM95
qrn+nmT5zdhKuLuKceUtlPpiSCA+VLjF3jsRO9Pld9fsv77df68xu/7/cy+zTCgytTOreZgW3VYu
yxVejQrdq1yfG39jSq91JLmjHv42036n2xAa+Z9vd3VfQbaYRg3LBgFqhkaTU1xLhdZ8bo0C4xQn
dtSYATMSfpxGjZdMPIrGUQ5FQsQ2QhOeYEM5I5Z81Tj//MivPKcA4kzQKjiJgRxAYlOvgCW9aXhK
CZX5VFevQX2Q2PYp7UtJ6LX5y5WUK6jCt0tdbbjiJNB6rcxneJS87AdK1mj7gVA8GOPo9JW0qApj
l6TocpjQywzKQLENDLwvzaWq5oSS3hY3PujgAOnamFsXS/aWAmbYUSUYxYd5nSRuwfSjZOyCZ057
xY4Hx6bRiL/ornXl6r38/DIAa1WAk+BODe3KDGGJgqo0itCcWCD3fdI/T315aCbpJlFv01Ih76J+
0VpURl257oA0tBiX++rDgMOAoduucchUxgwQiVpbrk4FFqIschSDpqj8rIrPOd/HnIpLpL/3PZG0
fOUED0FEWER2ySxiEHCGDQc/JP2EraURvcQDnkIngqstZAWkwXKBJUWN/GUkY92sbyE/OpbXPTUN
BnFeZ78WN+WYH8YebgiRLx4e7pKacPusex+JBCqFxJixRebrU4m3PgaUyQ0UkEagLCeNG2QEOKWF
XidY7wPxNdRicKAi5clDgAWmRRNXGLiMPloeA5PjockrV8T/hnFUbc9C661zNsNegI4wJ4iqJKtA
j/DZsJJjPhjGcd9ivzIpThUC9UCDBZoHbklkqVSPGvaoEN4Pm+YemE8ULT2ulq8EEDuKVLBwADBz
2hpihscn7WDnIbqutUdshs1B1zm5xP2+EbRT13mwtql0WN2DIW0F/Y5kWtsCZSGQTGIUf9P8vqfh
N7CMlzj6oocIatIYUS6pzi3C4UnaSukKvhZUdaHcBqEKU0ZGnZS86FZ5LPqPQbuENNRlUnC8+6Jg
tZuwLb3MX1/xUGHED+Wss1D9taSBXxyRYw9nz3tPMTrZgVTux3FlcFGvXQmEU7fkfeOOD/g9UyzH
yChtZAdNnNbKiJZLPqQQQwszcMSRKpZQOBF2X90QKGdR8yGbsiTn2h/fp86Ei9rAUJkMajl19NdP
CRDVe3Yk/bAM8qOYgc4Zlf3svzRLsggwbnio31S384uVWT8LPM9i0kDPLxjl+xT7vyXWCzGYmMhp
h4v4NRT0cWZLofs5tC6ygkg7Eg+BpNyU7J7LoF4oQnmsJ31RYDmrcypinSYtOtqTpoABG9aLSPS8
Lt/0Os/e8FHRhCN80rRY+IjngyZ2fAkUmOD16ypONmwU7ng94mBcxtM5HW4KrOISMeGVYVdddcRf
3HT9qrekfa5MqwiHswNtcSEEVKqWIvrhroWSr80MIQjSMrAapXtO8pcaj47PwSZsUnAaRN8OuH7M
ftlrF7brU/QW4L4M4ocxeJbNeQ4dwDFEmuoO0yEfb8z4EhqHBIhQB+ZRr9pVL3uLQPO2MRXbNHvO
GMFdlUFg55yQkm9kMMzGcxGjLMgAqABwUIvbyYDoUg2vPZ107WJhDPPGv0X5XpnJSibbstDh/xM9
gTurlS3szk4qllvdn24DAqd6bVXA41Uu/RTfNSIBFmO+VtRuGeIFLCymhmAlKwnOUGSPIQ5S5CST
eW+ACRFN/2be3AtBwQsnUFOak259+RymPqECO8CBefQ6xLXt15wl851iMMxp4aSZi6UMzyG8HzFF
4hqOS0/H5KBjA+L8lhKyVHOu06gnc2cKsdxPbM0jcGIxTBCO3FqL165diRRthozgihRpDqDS3Dpk
1e383qpbKWmwOYvgiaQdZ4k1TJkup7qpHVTpIZRIweYrxJBXpoSEKYCvgPZ1Fol5QYkEDnDID/QQ
x1X0oECYa8pwMe9HS/b11XgbSDi0mSMMfmrsqI5K4w3TpDLgWiMPKvApE5EJyoZWaF4q6lpcl8Vc
x7PP4mrXZufWPlHb6Y2ctDde4C1H4YO3ukQzGfbxMS2zXRsZ51i77QCc+RAc2AGQoLvJ42kjyHOs
AztPuBqdeIA5IiYXMdX+4PhVGE9iWqGDirD3+KSkUa9SUT0q40sqtg+SSTNSSLK/6vARjPW6Ct5r
XPWCrvJ2n2vOKHgSW0HC1CS5QQtTKqq3iU+iV7YPuvv5tFDED7ngRjwKozf+xLG6FKVXE5NjZMhY
YAxkDEBqGDtT9qKK/kfgaQSYnaJIfU955uKkHDw2jQmcpyzU9wY2cIO/rGifY8x7bCk72FBdQIWr
VZ90nxNN4IYcEGuZO3qLnTkcH6oeq2vSYxjDxw7/gDdpkACBEHIT8VC18KHNRsfDqkFXmw0PA/1i
zWApork4hieWsGG4chrVHUXpF8pwSFm5So9erB7s2DSIU7e56717ULVLr9w2rBw+r0RWVZugg37F
lsO6j3DRdwF2E4xtTt7CuaQo0Dy3UkP0EEuMYSGmp+TekUot9Ns6oSBZErqB+1qzgnXfSm+CKbre
ZLiOnIQPIku3Zi3KbmdF/odWUCIZu/MoThurHNeV37h1KeM65GXLY3ndCcLTROigNikOe0RNe5r3
5BGVA15o630kmqxHwd0nq/ntKUljGO4sXjRt4jTJHZ8/rpXGUM3JwsrGez1rDta9AV+lNVIKhzlI
C9GM3wNdeMrqFlNPDCBbogDiXZTSIyTQNmmk6tZWxzM4BdEL1M311PlPEgd0A69ZOUonRZJPOvrU
nCMdu0q1Jv2INSCv0g+qHjHv7pCE7z9vY69px//bjxngXKE04k399HL+Z2/fiSPEe8+qT0Ehh86A
T6iWzkYdLZTQc2anZqVQ0vMid55RCrm4N/N+Y7IxLKQXJaltLzFw61WvLWHfTXPpCC7OpZefP6R2
dQz4vw/JORmIHekK19j0ItWLpu29+pTK49I0cbKbulP0c8gbfk11AC1vOH0WvkmZd6eLycfElh+L
7W6eKWMz2MVheFfRtaWcoejsxUIxWYl6fJtV5YXIKbeut4opLObnLkXRzpyMBJIoPRXvUQ7L1u6h
3CWwrwqAkUAjKJiVLGEw0Od3c7IENxgOzYCXnSJy+9wjS0Ci9ehhWouR+5reiUVN67qVR3jHPEI1
EFcewPRhXDVq/Zr34W/ZZVcGx89bhvkWiPX8K3/8emYTkqiu4pTnKrXlTkxXKYiHgmTnGkt6B2Ol
QTNR+3j/qcXzZijDXheZkJsKT2Fwpga45Itg+e6HhyD6BR11zbD+34fT4MQZFNDAMV2daHrwrnnK
KnGqrJcm0y5x0j+m3njQICu3KjZJSb9TJgSW5cOUmndjBinm5yH1z3Gv6nN0hqJqClyer/cnKqW0
wrvMuG9I9mwM3nmF0lcdYqU+eBTyZZ/q7oOUEeVa13dDGN8x4g32aLp1SQj18jPaVyx4QZ6t27g9
D4n/Sw3l8yz0n7P9523SRAhbJISTT2ZcnZXUsonrLOQzhuD1vWRLdX3TApSfR7tXB5ZtMQJz8DgG
ZnfwE7yp/uyv9lnoxe2gsj0fHtjLOpWa3k7aQar8naw9dc3ZAMMyH1nLeQFKkZwqs+eSN5jTZJ35
LtnilrIoQ3iteFmzoWGwxPV53s2kfrJl6UnbBFxfaFGurPdFYKTUXFvk0c0uG54E41RPCSg4juk9
gy0Jm1UA2WLMjVt1Cm97nAljo/5STru27HG/SAIC7DqfLRla13NZWNeVrzZNfSosaGgykIWEorrH
K1rBEpRwbGcsNk2sURSldYJht4SLMhBA8qJwVG7uAbo1A5vizm16/z7Qoj9KLZHSMPxyDP7MQ/r6
ZC1wnzxXnixRENcO+WYy5VJRq+rEKa0txbtCYwERvJuynjdT2bKR0ZoU2j4UiT+GZDPmeEnbhRyZ
rjT1UFnR0hZ7M+r3KtsIPeYZp+yj5mlvKLbdNN30ifjQap7t+S8+tL7UeBZ41lY8MNhzAkKRzIVV
Ys8rWj63Oe/FQDnlgbBuBQCveKAou0bC8Ka0By0xFrWKBqfVn0N9jqFsb39+G/8xIcz3g2oASDb+
0a+qhVaiBU2ppv+r8wgeFW0F4xxbKJUWhTKarspqZMULgTohu6/fayxX5cp56FiiTk6ILjMdAOn6
Oh309dS0o6iWJ6Hems2tNO30YGsWLymto4baKx3bKkDxml3K/LaOdo2+HbNlDvLcuNXJ2EIYDFSo
eNHoncOPJrSMCTTa0SWrRJBAi77+kEvYbTtZ/6UhJ32vRH396FdIu1qW9S60pPKUT0dFf8kAFFVb
rdkl4kvdbytxFU9LD9rncJa5vHmeykubb5roF2j3NUf8/24hZGWZbaKkf5ax/rOTUM1C17uOzzGo
t4qHU/1FQUOjcgDxbuedfTMcWw1CTEwwmM0TTLiLw7bBWaFv2/GXEfU5f1+9Ydac4QBdV7dmduLX
B9qpftnU0VieQkoX6ptVwVpe1iqKfgSuhoDOsMJfbmtwnUgZAtFt/emVk96v5O4eHF87ngm13eiP
Q+YahFZvLHqX0drCzpi4HE48zWnjHdmCGpPoW3TDT3ioC3gFP6JX7UwSknYJnsfOnYR1HN1rkUsg
gYvjGRBqI7B5WuqXVFn75UKXADi6UeQCLglQAEZr1Ovwd6CMZfi05xCkVPtl9ftsUH27O6psSgrh
OJrxyXb8z7PKhymPE68uTxOcjWivicvJd7V+RxFMBt35F3efAXtUdDHqt8wpsqMbRCEnjKpgn+AM
4kgjuESDZ+Mei7cRkjpWXBLonjFor0uBQErD8O90ul14N0m+SwOqkruOOSSn4Xsrt7Xd8055HI+e
f55LdJUn++W78RbLgFaIZIGJTu3/65MnicygWJryMqDqx4zi74j5lk23jjk/OA0qrjNHXuNPLm00
z5VeO8zonEwYk/Qk+/Vkd9nGjJdDuiDCbCYYEXchjLeADfz4IUoeI3ltpTtOIiGMD7Ad+roho1Rw
RXnmQA4XWXBEzw7VfSjRvHJ7vMPysmOxkXZ6RArMRsKGMtKxEmk0b9V0De9clhZ9eGyMvdn8ste6
hiPqErcD2DMhthjZCTa52msVnR4YgziOR6ANFgD7o3FKP7STQmh4cdL23V1p9wTozRz8SxuthEsO
9/ZI17x940RM2Z30rvb152fEdf/xkBQd4DV7LOj110hEL6vNxK+n8Ui1VV1Suky3HLtHV7wAJUD2
KNnDmiMzUk/pAzPqmpAajpDjedhrYHWX+aF6Ld9lCxzeU6sBlKVFOP96KxD12bg96EnkAoQrp6eM
JieKcYuRZyPdRG8dkyi0NBFBI8h1gJgRJGythg91ScFKWph/e3TgxbsfLTPkvKhil+IabEFR7BXB
jlbj7dBtkCwRS31rrsTbaBNiLKAmY7e3GnZmgsriyKlfhaWOrcvDIPCH9ji2L7YaiGqsjRauAm+W
pzU54daoiH6+t8a3pWx+4PB3SBGbwQXq/H78593WjVxR474bj8VfmVLmS/6ip6umWnfAKLyFT1kf
VZ/oiM/QKHPwQBRSKri3vBic8Gq6Aag6cBWHQPFWVNMKOqHEUEDd6FxOThSMw9htwWVYrmIurYlG
85ojIW1Jv3U860hP0qxXHo5XNibM+ihgYIfhFx93kPJGYND2XPeUtt1H4S/n8OxVK91SfCPF2WiP
UrwT42OuHXv0L8OqQgMA0nQz/UaA0a9RsJ/rFTeItpkicga47tnFpi9pYpKWJ3hv/Of18BDbd9sP
z3kwUKM9cCayGUkLDmxzIID9zBFhMTqg7tyB4FvVee4X2lLaSwTWznG2pa06wyZG4r0AleHIjrIk
bWdh3GmMcQNymUV/wZ5tyqZDE9bpEROCd3VCF3HWAref49kXYIuuYp+d7er0p7CBpK2j+V8+PO7o
YzuzSu48/7JcbtzlwUVR7IaE02ROj0DoAqJ20d2CQXEgittvmbN7S+3H3Ru7v5tmSfnH3lHb5+8h
fmfZcR0BLMG0Afy1TJbPeMaI/oUNuRDfpR1myj+cXrU1JvnN9BeEoL/TH6wjnnY2ZK7yCnBokV6y
pXHr3VN4tu8lILUo5Fbhol4NWD/8c3aH3BpDCbYAetQHHAMIZoObdN8sOudvh3MAFTAaamkFgnRb
PMABwjSGOt+tdjI58Dg4Zw/eDATkb6HT4z0A3Guf02TRHrJjv5r22anCGjcTHvAa2uKCsL5lbVs8
CgpsrrYUF/PjgXzqwHvDjz3/bzBh32Yv6PyncJE6FNjsd6IQV+kqX5UrGqgEv7vU9Bzffudd2IU7
+JsAIVTnCG+V2x/c9wtiSDbSclykNwW/l/Pfyu8mzmPp6D17h2BmhZzJd4BJ7l1EtGT8FfxVzdH4
UzCjIo0RKIHZ6Xm8BH8t1gLfgfY6A1/tld3jomzvk7W5g1VH7q//1M7+SZTOKKJ34sZbEsdg/5Fh
A7A3R5jOW5XAVYYieKRv0VozYF4vUD3NsBY6AvMMadoWenr1WK3bx/SEWhWFaw3Dlx94L99KEmUp
eoB7+BsGgFkcqvqUv9I3FCLUeaqS9DXH3zdbbBBOj0I73pjkoGy15ylfFOv6iZ2ydJPzb4YF8vB9
735Ei2KL6nWXrEek0R6DDX/GPdgk/qw+dg8lY4By0X22tZ6sE9JLhGv6bfhnPBv74CLct3+CM6rH
8i5bkKt8SI8q2U3YmO7CO+OkbNQbfngpY8sT3AyAhHrDi3ZsHtVDvg42JEAt812HCtI23FlQat2D
iTiMa+SdO6KTXc2R12iIeF0uSMLvQcrna3GVoGYifmT+hyCcnbC5I0z3jEBm/XbnvFNYtjMncR6O
z7uPh8QBPs7rrLlvsJxc2H28ebyuUGt5pYlx26FoZlTSPnFNh14tI+7wKG2sfWyf5wtDvLKBrazw
vS7uFk+i/fbwcV6Pa+fy8eE0zl1vn9dvjy4Jz3xsfma07zLnI3E8XuELLEG+GVI6Z32mlE2aSPvL
NtH4tpXiVCRZ7BAVWZMk6oNflxJzgKnq11F54sRN13Lrh7LjG+LCh+PZGtRJ1exOYuaXodUY5m0F
lW2gGUnMAUqbucLkTUMDh63bepxOJfjAZfwggfrTtI2JWkEJGbaTuvF9nKlJvlDJJWml4rnr9ZWU
bvUQeVN4yRUggYuOUt58KE3i95F8+KlnbR7xHqISUq3GUSo6lkK8G4Cv5vK0SADszVVyiWEpcmEZ
ff+YezQoeC61Y8DAGwdAqz32CaM+IgnJ2cQKiNsNPphQXUZkZgkVgCbcBj6gbov0zZ6aENinuXhs
ad3p54Vb+tfdliWJuhiaAkW0rhbuPCx7Ycq94lRJHxpwDIVze0FoGezd1nzQZuuQwsdCgH4QOejr
BbESQPJ+/hTfS62WxQHORJGkSgho5K+PPKspEoWKRmxSfp5Uj5K8j8ltyztupR9tkjoNiXA/X/Lb
XpBRZiKd4dRN5hMRY18vKdSlaZX5xPduznF0k4SHulqhyv75Ktcanc/13tQRA8kSMUDfRHtdWmSd
Jev5yfBv8+ItI8BJri8cA7Nkq5ROwi5IGlAj/XIe+X5dxE+Ea/JgRUSzpnpVxRvDLOzJZsxPsXdX
BCtpWoIL0sa/8FAVEGqGsiPqvfiF3fZ9d3N11aub6o+jmGuCmJ+Cyo3ChVa5CR3c9BakNouopR0t
dafA6+1wBWGD7A8d7Eh2LyLpruQf0NQ/UG/h2DKNp8bMFpM69zAO9WtCWY0k658fzvxpvpzZ5k9L
GUyWLaINvx0H6qa0iM4s89NUn6eaQmHnA9h/rcDh9RDDmnHz8/W+v2tXF7wa5s2kCV7b1vnJRDI/
tFuvEeyMrY2mPQcIBugHt+HN3CCdDqb/PE8JNXKnnz/Eb1963sj/Z6OeVuLkSURZnxTtY+pSxMio
qzhKQiOOSFX7bfx/OxdcfeWr6UWLVH+Q8ny+xws5ddHWFARIspfPl/QGoRTSOkRzWOqHXx/vtRoQ
URzPV4elRhaVpsPB//pVp1EnKUCO8xNyjhpV8dTl65qWeDMYRAXNrUdlUrca82zFv1VpQ3bDL9m7
n4qsqzFG9qkmExzOaZiM56+foTcqqUdBlZ7iyq41O2nhOJJP4baIjOhoDkTUMgQc5DQ+aSyBa2AW
Hp8mdiUkkmAX4OxPuxCFnU3+AgpWi//3XjunbN3h27AC08yfIaNIEUh0QYH0bJ3aOTCVdBrKzqNh
czQEAKjc/zyM5H88WOI3qCZ/ztyoHr9+sUjqctQAWXIqp+cIPZNJLAWiH0bvsoJsTKeLsGXKwp7+
QOvVqt4rAXIHsdHgx0mkeTUr5N+HsF5Jvuz+/Nm+1SZZyHT6PHMXypxBkl8/GkRWVSjbJDkNEp1Y
crTZLEzlaOucEYSPn6/1r0H25WLzOvOf90lvY5V4aSE+YTKQmTZkCBb0kdUDAzsSN1i1JxUZc4jG
Cv9pWi1+vv63Zezqu17N84XvlX1R+MmJHC47QJ5El2QezaP4Szv08225GslESGsS9RxNM+XPG/Gf
LxrIUd20agnIm6lqSORVa3X2qyEFULnqg0jWnoaepoJ/PjYvEjaHwIN+gIIO2bcrqcZdqdcbX137
MTAoBHI/3wdJ/8edUEX2EHBVKUHI1tVTL0pNq8PUDE85JV/O/IY7PVYCzMtn+TmVQPHfkJ8EX718
ydHNmTNalLxLcpke56BGHU5R6iKWo8FFpg6+Q9LCJO1WUxxeTEk8zZ3purkt+4uSLGuWsH311rcx
BZ6PAFm7scMXwvdHlJnsPUy06t4b3DZcB9WC9yGiBpbs65eS0AmFS3H0yiiQ12AHUrLFnqRmMQqL
bKMsVRKInlMIJ2N22+ITE+zQ3xryhimBtJgbq9oZ9Q0ngieLQDT6EgWc+ZNqjHZ209nlX1l/JWVE
Ll1Bd/N6kTW3BkZd3VXqE5Ev2Wt6Gd+oPj9SI0VZRfaTh31mkaeOsc1DF23CuInUs8Dns4SbQj74
Ne/oOQ0XzQtFLIGySN3vchI5MjRuKaEfJ8RzrB7YW9nlyluOVkn9NqDvMv5kw6LXNo3w0Jj7SV6q
MDdrZJJuhK7thHvts3Mt/2k5auNT4aAIyRz+prDuOVdIOxHphMJWms3KLxPEZ6fraix/GStXL22q
su+iShOeHls7IG7ULu5hjw+IVP3ZaTNBeTRXMVBg4jZvSDBDdvPYALOvHGKPz9ifsuiXj/SveQRa
N20DSUfLLapXixWKmSRqayk8SXftg/WHjAUI1PgR0kfxb3oi0hmtVSItf35rvrcEZdTyZD0ZqMg1
Vbxun6R6hm8h9MPTeAbrJsNCeBjZ/99Zxba/BI/VSSVg62XCagTHdRs40xqgqySS4cL+CP6IxnYy
ua+fTZxBtQOX/chtYiE14HbFKIAWeF8xZdGwjt3mYqmYh9zxT/GcdG53qS6J99Dqv4kQvh0mIIDT
DpqXfDox3+5k3Xq9PglycMoUKnxrC4AJdUjxFFpIZpY64W7ee09AEEoTb1eoK+EBAL9PTMFwSw/W
DG5Ta6NmGz15FLy1GCy1l/hVjM568cvU/f2Rw2VHZy6rrKF008SrubshMlQIRJOoug+Uo+OD0dD8
IEgWTDeiQ7bLc8/Kgt4x/rLxlf5Rn/966auNelZz8A1DTThi1xDzXQksiyrSuBC1pSJs62Y/mKvp
rcUUnSHIspM925SUjCUDf5StkJRG2Se0zS2TVqE5EwbiP7QRnqn2wnhHwoJ6eWpdH2TvTtwKCi1w
VzRcZUnuBj+LwkufCcuyucjAf8c7g4lMXpY4p8qVHgGDGGnjv0wP4SMymFyxSwK14anKtCzmdgeF
euN5xAGVrbTRQVMeoaCa5UsuiYchphm4gOintg2JS7aImFBbacHSxOxc125LVZTURQyobvcRMg8/
+CfIWgvvBquzSkkssG/xCMbLv9sLh6Rd4/CrS6YNJSCq7G4FhoVEyqxflIWt4pf77eHMC9WXyYku
Es0JqhskTxN2dnVKqDO5K8Quto6FdZCCl0qhvjZdBOO5ENBM5wDqaaQgt5WyBZoyBG1BQRUyk/6/
ZyRFl0hy5U3SaWWq0tWCGuhNGGtVQMwQgErUfeZ00HE1IXFXDoTKxGJFeaRwlOK9xW6i/3KC/XZO
ubr61RQd1xUkZJXMoooooorgJY4PnBMqzgkoK8JfGlbqvF39etN1iSBxTTQQbUuGMm93/7O7UUZV
y6YmN4+cFZJ5zC8a/SAQCiGghaw9REoJm+6dQW0RQr2x9adtQxTHsPEBfQdbS6bDK3yEcHmbtFhV
urbz2JGHY7mNtBEidrHJLMvtcATwRqEc9LPzGFFcNp4recd/OXkYaFMt4TYRH/H3/TzPf9sR8/w4
hkgaRRZVlIyrm9mUw4BgPDaOYfvCzUT731VOID4n4y/nHelzxbi6kewRMSmiFJ/n4avOX1YkQpSU
knqMKFmewJzPYuCPdFpYzSKl4wYZQXHi0W0aR+1ZTwi6CwiF0WeKd6/MwT50dzw0bgERc8vhTsRM
AJqwWxYBCm8OUAvrXhqX3TZ9l99JEA6Rg+PQGBymlJJgJ1z2rRuO2+ATyC6ai/JZPWWvI+yqU85U
VS09bKKP+JYpdMMtGA9eekZJMcA9QnFqzSEtYuwIB/MPSLfcJhuC6e6YvGQo0+3m2Lzit82QQYOo
OCMkt/Y08PKd9zy+xOg1dwkaQOJr/8h0OG/HD8WiIk7qm82MSJwMkn60PuGpeLHejTNvsbpp7nL0
30cirtg/ExBCSTig4o/u/JC8D8/EhMyHv6eBvjDpN1D7yVwpVz+Pj++bewW7HE1b1kviCWXjas4R
lcIfy2aa8ylcUXeJQgU5LtkB+zoq9EQvQ1eP3HlLMmEz+UtikeCfrdLR1NmM+/OHMeZ37XoIGRR/
2QupOma6q61QUetF0efEWCUb4i421ZKd8oo38V6zNTteD6Q5tk54K+xFjPmY2x+CfXaPeMA6hrft
SncwA2+iU7DvV8ayv0DwecJBeiYzASj9jrhCAk/ku/xRuIXWtdHXbP1Hgsj+ksO1bU/eXwU4lb6u
tsIWE/yM1YLnh0hhIe/8O+WU0KH7+fv+Y6ZDgkR1kIBweqjy1VpsBXUnGZUmH0tQae3LKB4auCUc
skxYtfEvm47vmyMuxMoikw2IcE2/PrbP8ROZUYnHNNnqTi4fTeGdkFJMEFnu+Okve7HvX83Q2Gio
mkrx43v4eRSFMt8sFY+ZT0zdtoHlObm9KtkiqEhp+mWWm2exr+MGLZeCyYvVU7Mwt17N4WJWUO7R
xCNurIytnIcUZDzIzW/ZiupvF7p6Yn2vRE0TcKF+WCAbGxObMVmRv8VMjwiFWY4D+ItgLhUyqdob
lUy6fF9kayVbS+ZyVN1Uw/GxROToA5vC9P4Sd5gHkoIIC5RyNpYkklpYdJgrmGpYhZA89kwEkWtI
u2Heqq4adrAzH2f982D87K78dBOv5u80FIOIKUI8CkQ+c5gX16POTGfeGM1afMjDQ1o46sdcsx1c
hW0baS7Jyif0+I5eonSfqnd1v8m7BQdxqVzJw1rkECAtJ5K889kHrcpzWkekbv1H40l5r//A/743
XBKBOqcV0fQjgzk2+p+0Wg3anbw225uxOzGrAhH4+at+ulS/fVUc9SrabpZH82rNL6a879S2EY/i
g78zD3R/EIqt/L22IxcLFSPyrYLt8Tr5mIUp9Gz/wjnCGASKJF8oeyjuCBeKI99b38T3ljNtGiIl
TZcc1xgxZ0OwskPLNXi1LvlFbuezukq6GvyOg3KqT6jTwr+oXYgEY+Np2uh3ooI4EdxalOaJZqHN
bpzQdjvJTF89F4fqhiP3zzdB+edY/s9NUL++NN4k5JUllLA1qY5JezndhdOaSgn8f3LTye1U9sOO
zblJnqqPivfktZsa0IF6UPp9Gy9n63vBjmYd5bs52/iIDQ9EQsCWJiYRaqmd0NtpBO0oB6H+5Ql+
rgTXT9Cchea895yfPl/U/+zaOiGylAwZ8bEzOK7v43QVe4uS3hzRIIR94WDsQXvBVqVGqrAsly2h
MdRiQkQ/ZX3E2Oe393mAzAFZmInkp0M5dWnl3B2TZxnmmS0Bd22zTWZmzuQRuqySxGDZqEnJDuUA
RI97nHE+Pz8U7V/zJhIllgOFr6dpV/s1ua+HOpvE6agFdrGJntreDehlMz+0BJot/HfPpEnghjho
+yUxdPkz21AVnAdJmPFNOaKDJBm+IYftVbrFfZ/SW/8QNHwTVKjsGqXGsiKODqs+3q55aSfuck+g
T9Lb0hOyIxRCILlGwiV3KSFwxdroqds5Ei/uyrinZboqX3/+yv8ahv/9xldzNyQIzzO1aTp6JCQC
2xP2xBZmv61+/7ivOgUBxO3o9IBoXA32fuoDc6xZ/aqWMDnfUfxDHGANo6k9NMefv5EkzfuUq9H5
5WpXB6jOl7yhjFrxSHMjoHPqJHuwPz7eQzYwdv7RWWSN2oMCA88eCON7wy3BA45f2q0e28TeKnDQ
gwWFGaYaIVni9BzojXJ4vY9IFsbjBxuMhHp2jrkr5Nj2lsRoMqiJge5g/zWOgQ9upIQ0nM17sm6J
JyIIU30KXlmAWvbntPShgTxix9Tv/HuEUxoxW70zZg4/Eu5QW4neOmpufBTaw5YcHlx71hOMpfAO
NyGG4uSZxN5bYRs/wi7z/0bPCUFzaBodbGr6WniaqSjB2vJpA2zF5PDGzlUuVwbpevmSjK7Rc8iH
U+H0sbPvf5naNP37RtJg98jeStfpbGPh+Tq3+VUTGamECtFaK0v8X0eWLWYAbhjCvai70QBDca6k
UHHIPood1dxAdgRipbH9W6g39wVsVmGHTL6OV328VkUCQDN5a9mZcMisVaE6uGcbW4M1qdiqb1dU
az/I2qsd7YQbbaN/iCnro02+MvNRdAnAzqF7yp3/x9l5LbeNdln0iVCFHG7BnEVSFEndoBQBIuf0
9LOgqZnfplxSzbSrk9ttkAC+dM7ea2tMJSvjsXmySAxmFNp6ROXeVl9ALR5FHsJW3Ijoew5IEMvH
oFpH7ZgorrNCMDFvTkWhLrfJHa5RvAHErWcKnCZ354QLBfUPoeHYKWTaAK2/E0oOLgdCsGrGt0Au
FMq6iewSwz310HIUGwrTYgiWj0/Ib255Y/M2GoyOwbgnxI+UP0SL5pTqsUg+xEfpjIjz5fVCjcep
jN8lwmjpjDRgpPR9mknPrkbH/LEgYhLmUsZBk0JBMTPS8W1fzJRVwbuNBuUD1VHwgc0bjb8XjPRH
+WgdmmuKjk0bqYDBODee3M1tBsPp0Gw4A56Tmf+K8FcDmc6NpJDH+w+WmSjPxu5fvYootyHZqCQd
ZV3uzPeaIk8y5QaExYg0KYaLUow4paknataK8sKa1r5q+pLwaQsR15GqJqccSZ1VBJu1s1jb8FW9
V5BPDuiQwjY+emrdgDD5xHv3LcSbBnVbmDTGHG6ReHSfWSKIBr4FRO6RajseHHo86XgEp0Z+Y3jO
KP9jorCLYwqvNV6mh2Rxe2hfvK2aD7wj17JlVGEyZz0Gx1giMWOAF418umtHpJs5xmg+OhLypb4z
NphM1At1sBfksyi3bIRZSx2YGTSpXXK9XajEmWAINFs6tXQ399mUo63I2fdDWXSv5SHei69stBjI
+lZ7AHYnT3WUa+1I0OhP4y+bu9JBTZfIxb1n/wOsn/qaMy9TB1evdPCEcq31z7J/kkmnLdcNqFH0
yNG4gz6sLoQDkWhePiN5t8OOg0MbVXkzqt6EvXNJaXF++DPcJ1MFWRRwQHfWAZIXF0U1w9Aa6quC
OIy3hDnxpL8PT5gXIrHDg7VMdnDHrGu2014czCYsZ+v+k4WteSweZI/esh2NzAd31u6rabgSL+a8
3MSH4BFFoPrFjF1Le9Q0/SbeJ0jRTAIcRwxNrQFsNeCtHOZS4u8+BIhwhHyT/Tl0JaJuLQjzmpSP
9tNv53E/o8HhKK/1M67orJjF2brwp00z7Zopqfe9t3To8msjhLneCScg5KxT29jxm+USPz4ur9Re
626qVbbb2dFrfGrJFE9s89n9rKtRSX4ymcEOuQ1QELszKaakMmlkPrbHSJvml2wegiYUty4pSvI+
bmwMNf6zP09fuqP4St6ZwZRk4DC249outpxHFhyNu21/Mbtd3xy123NfEfAbvJT+LA0m1DKqh/qg
X8oXWML0lLnxVHlRAr5BAqzYJazil2yKCPnZfbJIvT61l+ggL8VDuOe2FcvkKQUrnY0ymdLBWEMi
CiVyLR4gdrq0ufSNh8q2egixHLPzqOUV1j/G2aWdSBsVfR5IF32Zu0s2bw2/q4tMESBd88sB51+r
8oCQEwfPjYVX425vJZaNodSR3+0EBXRcckWYYsZgQNpglAlXj06bN/fj9c+bgS/X3N1ewKSkizeA
mi4GrLtjldi2XWDFQbtr+pHMsFDdTVtvYukYBOlMjbdae6yimYOsViWgnOkTU7p+MJIdlbGY+1rQ
JcOP59MLiJqrKBwU+dRSz842Ofgtb9rGcxFSQswmXbL75MOgPJ9oT6FyUSLcXcImJJId9EK2rK11
qbI5Zu6PFxYKgUsP7UCE4nZwjWVzww/yWlMlicRZw5NVj6EyE8wxdTkovOFRi8dRMImcjdSOycxM
/LXPtiVnTtP1ByZNSwQqdY6o5t3IEu+CX7b8aJS+76rolqAxp29Fveq+lqm4WdbHadYOrQv3KVzU
R4f5+SQnDyy0zUtx8N5Sdd6Ge2zYeGpaph2g13MpO/bVA5Z89Uo2u0MY67zfK94I1402KEvxziA4
n6W3EY7nfUJkIvKUmfrGPjmI6Gxh3zNG1jPKfAEhB4ySeQkqslhJPiQRu3ggbXJSzRV/zDYA+UU+
63XkmK02pq4CLAKVtILYHz7v2alZBwZmJtO5OmbUWvzVR5Y7rrWR2xOL/iCIU/8jWwWwFG/74PXm
DzVFJgZSmKksHIjQ+ugOP7+h0vcduIlcRmPHqurawND6e7PkR4HkySVvKMde7A5sOLANa+Ukmwnb
Pl54qPrl9Q02Zga5YVMD3f0t//BLDPP3IPn7Iwzb9z+Oc73Qu6EWxO1O5UQD/+0ak4Om+bP2gRat
/JQ8q09ds2jn0sFZiNU4AsMfzJIPs4ZWTi6LYUcfEE486rus8cR4EgmqLHi8rTFNQ2w5+1paypza
HegAsIZsUInlJ7BAc1JerIXZrbPXZBIuvKu1yIMxxovwo9k5F8p/YFpzY0LaGLL9SbXXSM7xSFMZ
ArerOZ1jFUorandk4fqMpjXHNn65KE6a/c9P6XvDVhluETULUVVMCl13Z4qbHkSIXqN258y6kPCd
nj/hbV5ZapRJ4NgqEF9EybPUm6hP9bH4cK5QFoIPdUzzCJ78UX2MwdeT4M3xkURtA0E8OQHP4QcI
Sr6xUG8KuJXtjAFe2easOagD6JdJpfttIh5eqO9P+z9f5W4i9nCThALm950bj2/So1wcyMFVYIIE
b4J5hSDTYpXrktQW9AdfpapwOxba7FY9YCb/+a5+50MNd5VmlwRZUaf/c/dRktRqq9by2x3vWUt8
BRoQHHa8DJQQ4EofGLGL27xgpXolrO4Tdpy1Hao5AndyLB6tZ2mYhEfSJyqJa76tInT02hNZuwQ4
D9jVX8bqP9q3poi0kz+o1bOo3FWuXM/N0uomNzvrTTl6V0CfzzoRQt2p2PbsedkLYP4ZMx3m40xG
iT+uHqKpdRVn7mcIRrkBvP3zHfwqUt8/THx9qINUAyrcPVTQo+js5kLf7Nyn/vG2lGfyQVswDNQn
8gxxsLRzbG9s4gwwQB9SvGzCkX8Qq6UJI0iwTaT+LEl4Xmaq8cvD1b6fAs1hsUepRjEah/ZdyVtB
wNb1gosHTX5Sq0NaTsQb8+moZBvaXLP0ZAqHXKSrDG7Sb4gxRcKzyVkowkMrn6K05TSCu8XFyzI0
Xo+5thKak04kPPHSEN/llZksKgLFoCmRDYsdws3PSvJiGvtEOYH76ZoPzsE0cMJ+6SRzBwUMmstr
NSc+3iGcpXyoSwJtfykiQcT8xwDTLV0eQITcAPOuj+KbRhNnklPtcsQsZA+b8BpHXT4yypk5i7Gj
sFRpb9q5HZcXNFOP5bh9044RW0U6Js/t7vaCSfVFeMc92u2bl+aTkrDSnQW82pS8b9gZnsnuJTiZ
E9ZQjaKRMOYY45bziomj33ov7V68SE8UysIX5019ay7qMWZ3mT43r9JVPDT79sooO/fX6FW7DlW3
ZEx9JHuNzrxGb+0uOFevGOMO8Yv/1D3ojyT1nOVr+2phb/Ht+pUAyw+m+/xVvqbn+Kw/mo/dg8qf
3UMz/Lh4L8Jzv+XHXj7iTTu3ez7WU3Hxn4xnUsmOzUO/Z07kR7hy146zsE5DvKD31L1VmPf4dURk
mLPyE3QZG2IjhdIxJgn9BtrnGpR2/Bw+g6mPQ3Zl46qaOjGwlansb0J9zs7bus3839pjtKX/8VwH
OMPQq1YG3fzfyyTI0hBBu4Jt7Sisqs+cFW0ZmCMFJ8GKMxI6klkGfgF9ziu5z8mZpLEV0YLyVpzh
Oh3Lew8k0aGh3MCOx+7B96A+vRE1MHbCsblRQVGHj4EwgTdFgwMRcmiznAC/YZCwrSTUHs8R/1gP
J4vu07I32rRfS/IYBGo7pgQQLSmozONqSpY2WQxeP6HlI+BnIwbHnNbzcMWSlFB74BA/EhU7Ibd6
TCXKmRvP7to8DoFuN+42yU2kRdFv2FUXR+KX2cpGeRZYaFfWKaAXeWiqryQTaSuwVOykmX5k+LFl
k4/IQLJL917aa10al7lNdritl3DIBsqw/OBgIh7LcHpfAX4d2hze0RrlR/x8O7rTYU/WjITrXATw
AsBl0145AlksTYTH2MiIXhvO8h/ZOazGn9IDx2LjfUXrWLqtW/2hnvXUzzJ7Xo2avfZo/bZu3rOw
MdeCmqCCqWLZGOg0d8+/8U2riVW5IiaXvmUrjo1gWgxFeLAFrjzTorUbbiSARv2k0Ka1tZM4oJPW
E6yK+lXiFfCuXoS3rnoGvFZRuwH1igS9bGY++5vQBOno2o++ekqaZjwIphO4lmI+1NSvFhymODNP
aWdRB4IYBshENneyDA5H+eDUwtYCX0MRwDyNJmFLCap6imuT0vJHHfajmIasb4Lc8z4rKOrhi6kg
rDHocBcn1MJVskvalYCwTErov4wEfzCAmcI0LKYMwaRizR3lhNYPtmrblCnjNlcvPqQAqaGiCaOU
cxI+His+uCpLNYa+atRGyzqcZMa+L69COCpEJvO5UErjKF1b7dQyd1HlUluIRwLYwLxA3mbxu7Qq
+DoUN6k7DxAbCf027D7Ao9g3UGepa81rj1C4vp+IBPj+FqiuDqXo+wWVNgICdkg6pno/yLNe02Q/
y6pd2U5b6QkHrXsW+xGPsvmUEZNX6RZehOYsAkxE+rp3VrH2XCUvoXKy2nVXbsx0L1s70+fMc+6K
Za3sjG7jk1/UX2qiYqx5461NaIeQg+JLUz3E/Lywh0OUGztHmebSogxmvvHLqqT8a1FCEG9SmVVR
HZp3x4yoEcGNtHW1c7p5cFs2NBTSecb5qFlaDljVz8g7585VVslbZtaQtGfahUb/elPP3W3VypDJ
IVbOEBDiGWhgjqNNM6Z5O/fQcCSHzN8ZwmcavJm3Xcfpr554/gwq18/bnV+/xd1JxRTUTkqLttql
C1bISwwV3A4dm0zycuQXMw4nlP5MFtQIqIidvkrE1rtL6UDY3Wd1pFZ+E8cmu0rEItTBrtUrEBgi
55XA7k9Y3w0qPh2lk58/9b8njj/u/V0RQopB5rhZU+2aPQmpBO12J1XF2I7ihlWUoy04XYrA70I/
8pb+B8dN+df3ejig3L/XJng1TVQsHv/91tUJcrdRu6Ta0eLQGfpnRRn5l+HNVkbqc3KOPs0DQSnJ
il2+kdoyQxf1IE4J2uBgMjZ9PVUZdox39mT+JCvH3pOEmsZ5rVDnpTZlQGsGsCvF50FgjrPN0WjT
j6C/Z05/uZ//2lmamojOaaDxivdGg6q9ub0WO+WOgYMoTkhIgOrxH7om3MLPVEMClO3LeAlwwpPF
ScjP//wJ/jWYTExlECfoYGva3WBywzCPBvrQrogmSMtcLmLEswLTgZPOfr7UvzYdf17q7o1HeWFV
gc+lyDnGaS5xvlAIubj9ck+Hk9a31+OPb3T3inZJ0VpCxGVUet7GoVr7p5+/h/LLF9HvdsVy1zWU
pWD/S8ccL6M+opEgvrGhhJSiUbFa6sJ7AgGFrWg90f2VIk1a6KkNJfmR/AEWMrnIxHuBYEQXRpcD
T9EQDWYH5aqIF22AS9Olca4xRcEetanjZjRti9HPX+OfT57DFvooA7/kV+vrj1IJSPUWop9U7tLi
Sx7Z7KtmxvJbh785K/552OQi/3upYaX641KtXoipoHR4yGE1trssmIvVq3J7ian6lsI46pamOPX6
eRMykSxuOZSJQ/cmIMQDT+ktLGkBfUfGeYUpxQ5e64Zt0c8347sZSTElYAoSXA/mFfV+IN6a2I2U
pi93dFKRbEjlrNtj+OC8wq5V2ElkOEMYpWBPsY7MKnmnk41LSN5EgQ3jjNmsBeefP9IwHO7eY4ly
r6JZgIBU8b5OE1mlq1UpGoOqLYBq7cFaKJY+C1CPMBug3/n5ct/dLxxjIZvIqs6GEGXX8L788ZAi
2TFCxUoZN+1Otra5v3bL11w/RN6mAllJy60BBbnxblOHeD4YAuj6ITIEuDKmanTp4M0yq6ZbB6ey
6aSUMNHEFw9J8ZJzQ3Fkgy2lLaifpfBiRus4GoqrrF5+bZtpyubpWlMmcsTWro2Vnz2p7VnV34ru
7HK2N70XXZ8n/bTsl36ybgjmqB7MYJMg5W3Vo0ngLx5cKsjlkfo/oRBC9VjIkd3fVsJvAqd/teW5
VTgDwG+wtUI68vetuqlKoft6VQ4yMZ9kG7B76WgQkNYQXqzatkAGvFVDZBzxeXOdyPFiTnncWljN
1CFONLEmUjHz40drVafzgHyvFuHOol+V/rQ4Sa9pM54cxAf4B/mnemyX9MDG9XFYYIdL2v1BPgoz
EgFbTAcjZWZ9Oq99Nu0WHo4/jyrlBm9Vbo7z56K2PdK64EU7kzdK80dxTlZSKswByTYs1PSkDCoq
792h6Ah8sdFluHCmxyhEi7n1Li7Dd0T2JfkmWwQdiTC67TyYxfwCpPdzstyAQ3nIZ/cdXYNBl/zz
O/kPUallAZtTh62eJutf7K4/3sm2McEyGyXvZEpoZHfOC7Q22KS897p5JgHHvAF5UJJRViGNKD6d
20l1tyoLqDvETdAF0S0MBDpSifiX/dv3VYZPpnB6FmV9YOnfrQG12Bet6RXlrmGDA+k78sTBDkqQ
2s+34J/X4V2TWaGRQN7P0q7i5lmp4fS/AbPQwUXko5v56fzq9pa/zTZ8nz+uczdFO2IVlHDQi51S
bNT4081gIWxASrIVDWjZa+G4VjZ68xH/32feAeE6+OhxguoD/ufvwSTpWVHrhl7selRVHRI3JIyL
OpzWF+oLqF7QtCfVYxuO4QlQgxdBdlVoFybyJV8S6qOS3phOGuuXfRGl2/s7wudC1YZNkAKYZt4f
M0QtFEu/0/NdtRSmnBI9G/UMqd/zcHpb4jMbx+Nmk8FeQTE1gRYxrcj3NkbmwiEqGAT9Jpj4UwRs
/HqJoGEsfwBdQgKKs1k+T+DNpIjOmQRsiX/7SgAl713jV8cgXso5Y36KkDhYoBeYtTa9O4gvQ64k
OewkiBpf4BdrxDEB3lc3hnO9QpFziV8I3IPCQp9n2q3CZzLT9uh0DxgMYG7QOyaHrDk7B3OrLIIz
soLxe24fh//ukYhZz2h0jz7dET0Q2D6fsn0d8E+AQRbluh5XR28C53fsTJJdOElH4p4oxkW8cIgh
82e3Md3uubeRFsqjNe5m3S8r1LcF8e6B3O0frVLtigA79I5olCImXCqfyhwB0nRk3oxx1we/lH2/
93kxOgzvpipqJo3C+31eX+VSbCVqxpxHwM6LYRzMD6lk1TrGdLcD4WRajz+P9n+8c5KIgFvER8e1
78Elnl/5RVMlhAj4JwdczQFoSa3ZMopXfwpU4OeryV+8vL/2GMM35NUeKtiGzrf8e+wZKiyNxjHS
nbBKKHl9ItbMDhj2wBNLNHNW4dCIGsvG2CLB9DapCtu73D6Mg3+EwPZY13Z/0TfVE0rXgcs9NRdo
eLR1u7Cm+UJ9Ek+1aCcfOopJEcHyGHKQ7i4apC9IqeJdRFAqAmf4Re0ZitvSWcr4A8F3cIvnhQnL
cAb2M2kBd06Cchw9ZGNUOOh2MGkQ34a4STkjxMpX7j46JUvzqDzhaLc2XT6GIn5RtimUCmnkrL1P
Z42QJ1s2T9ADkOqiUbL7c/yYbDEi8hsGKAnQXTHa6lFCLyxaWsJRyR5EYv3IwwjArkyEftYdb48u
6fM9LRrjqSUwghp2Y+eH9lOjj3gbD9bEZhqSCFZt5WTZ+gRNj6Q3DfaeXeJHq0bIo5pPcU8NNF/H
H6zAWLOaSzuLdvpW3aCfQhR7VV8JEHROnm9br/VOuVAjzWW7oBv8IC3Mkwq96QVb8JCgSOTpSnoQ
5s7GXREhXI8gLK2KTXjUH7RtBBGxbhCrYZlv5gLWGGekLNprUU8xU/YbZxo0I7cZiW/0d9on5D0D
ec5GrGRSOjv4iBo33aC/GpOY15UjMEgCp364Tn4AHBGuHH705sO7vaPs/PnV/Lbs3b2Yw3L1x8Kv
p47e4DNJd5U8iwIyrEneIriUIPGfr/NlhbsbAYOLYbAYsPzBE//7Qn7X1wq03XSXKu+Cs3PUPa2x
IeHE6ZaNsOu0SUURESUpx7H/x6UZ5ahzOXIYnL//vnTWBpHjWB3fMfRmXc2NR5kmZp9y+hKyOU4R
IwTWKaZc6OG1KqTul/nta3Tff3cZcglcCZWm29eJ4I+bbHZmGnAu4wNMYPSMGevQowDeg4kTwZAp
42ginPWRONFQtzr8POR/oiZBMIOSAzZkaysNlFgDrExhZfPhoA0/slFto+MbMa4AUVIWHa11G7O4
fbZQQVQsTuo0m2LIG4uYIpOv3FjcWuCnYFGN8638laOrklOO1P23ZX3YTfz0ne+27onTtHoY82JJ
F+DcRMqhroOo4y8p8rQfnDR+fsj/mNCxP/7nFt+tWZUl3WIz5HKuuyeAArtwRVZGhsQPQ+So/K02
+uWo/Pb1dHTJA0IUGNIwrv54pJ7cNEUUqelOE6Y+fgOeBVEEb8ZFmYev5iNQSaMf0rYN5qvyl+/6
j/UZZq9BO9nSAJRbw73449qN26ZK6nNt1gvnyadTAkAMH01Istsvlxqe0vev+T+XovP+96VEoyLd
zpXTnS6iBh6J/hOtApJM9OQXN6JqDhPA/aX4MhpFT4yP1r2tM4+J6BMUN9351DWByaEfRBqowSQd
S9XIBL06/L2NRmBbU6SL5CDf6KCJ+YgSe/ZSMpNStgCsAmVSx5Zo9wSrfhoI+OgO9tD/J+SABfkI
ayqsWvEzYoWgERhPqGh38cwhY7HFGU/LcALsweohR2BEwOvdbH1poAGzVluY7Ewb273GCjsow0CF
2fW7Qpy4Y0s02a7QMkrHJq4mf689G8MgWxkUuqE4FnqI6sM6We2rfb8uVxJSTpZoeSQGtqLOmw9B
IHpwEmTT1CHsfCEQPZ3POPOHdszn6Khz2dlTPRU36pOABgoJaoQOZASfNqabUiKtHXUQSPFJY/VH
843J55yuIgJj9bk26yfA6MVp/Bk8aC8Cke/t6baLJzFx8HT99FW8LfkuGC+ugNsyamb4m/DSsICC
plNGWs5kbUfvrFA4b9dQbcJwjnAKCuwim2Lu27mPzjU6SXP8Y+3UN5Gzk7c67vVx3c1l8o0tZFR4
RUeVZZfGOMJtmY2lfEqnCS49JkrYbShgBZVkoLFE6nE3gooBtFBjWSAVWppkyRSNM3byN+uEMYK+
GOuigZidkG/WDaDgyHgJH9+J1xY/BXqfZsTdcBfKXn7vWIFVTLxrBM3l2YJGSkwFoOV0eQtWN20L
w5RWdc7/BAtyFG615/hVQGyczQqSwOH/4ukilPwgLZO1+ZjWU/DwyKnxnWRvMR1vWAD5q/OIhOCN
0swR7yVhPbeT/qDM5HG21tfirrrq69vm9nhb53PxEudTyAE1zKBH9Mrpod6WM+K5mot5tF74/Mij
+D5ZPcGb5SdjPpmVHW/oVE7yip0B2RVH5WoSb/Egoem19bNwFc/ma/FgihR3Bp1sitTpLL3n2ChB
fVAqwSb2qb3fAFfC2+REh06OFJlz8ZDv/RWh5A/iq79CjffOFgbZO2K94FV60BkzIpYHDE3oPVs+
UzYD/qE6I4H7CyN2124IDVBtkddOtTGLIZontfsKQYYPFqxRckeZbWwJo4kp4hXD/4cVFXFFro37
AB3JsskmJma6V3z9tHbbE7LtHqWuSSzkoIWUdoYtvPvcbn8sXFsaIYMgj9QcpI+29j70H+RR/KYh
aekOIkrXDlUqWeK+Dblrn0/15xaZLlrjc7N3X8s3B01eTyYtgm9/xFpErWbo7xj0SO2mHAJq2bSt
JIzFKl8AjIK8ogZT65j4BkY3HWb+ma0dqfR4/dITGqyJsIaFTF4RXhVwKIikgQgqA9KJAy2kbkp4
1qPyiHmkIIP6HH5A2kiO3Vw//LwQSsq3tg0tDgoMikJFB5+OOPz3P5aHPqrUxq919KiwOS06Xfp7
kBLSUYza4hqz2aXYZjdITZmgPIKsNNcfN+4xqXe91q6TWzTJi3ikRKhQAWFahPUO4mKL2g6WQiPw
J3p6uMkk8d3icZLl00AKtpIWjlzye7T2YNGyfWHFaAFPVNahuL1JvOceuIaukmhAk6uTvIt5PDM9
xg4TmdVxmKcAHQKTTS6JRL8igsNs0K1GvekRMTTO9asAyEfVd0H9KflbQotrGneJiKnc2xqcj0io
YuM+EW4PUSvTVop5klY795m3gUhL5sQF1+0d/TwhzXCqQyC2qF7FUD8xUKs9zEYALgoDulfhHGP0
zIlx0VN3SAZbaOHkJr1XxFQ15nuRP3YkyghGAoUDJZT3XoT+NDTjk+B93HTszrduJGckgGcOiasV
ARgjeWiRl/TZschL3keuUHG91O6HgM6KapNIQlgLYkeQbZ+ZqfeSaXrDz+HbbQEInHA2Crt5coyh
rgpY8DXpGCGK/+XF+RI236/AhkSvjz+oTn+heP54cWRBkKs46JNdLp5F/+jRegT0jK5EJrkYXUBB
Nbh3wS15rDvBOsfN4ZKz7ZgXibBFP9vpFEFgN99uNCXpjxr4hG4Ne77gUdI2jUZ8CKZZt3guo1Ug
YIR4jjyKLvpnnH0I2YOVrvV4KZSLynxI0ocg3oZkZUNSb86NMa3kiUiAVDivs0dD3qrGW5LsDMIE
HabghtktTz+CqLbb7F2WP4B3Sfmk1eeShchEJGvcrsw5r3VdLhJv7mR0jJY9ib8IG3jXCdIL11Gw
Sp2JVh3iaGulg6XB8PYK8jFn1RGE5T+RMRh6U4lAbn3jKkfLPCv5m4/2UkJvn67z8lnJVpr+YNAo
NstlgmG43omWjBJgSFTe1VhOZPUX79p3OR/Dne78gAXSVWpo8t/D3UxqGKqGEA/qg96cyfFKdqdI
R0RvGbmjrpk79Vyk1VTUj4kzL8VZV84cmWjCiXnRODaItL0XmTYzh9LEuu9mGooLQMvO/Of3S/7X
XvLPD6r8/UEtEkR9LE/JTlAPmbV2ZOqJB5ZgSgxs5lyDMYyXreyGMjqdeExv5Af6oPaaQx9PzK1v
bUqSlroRiw9LgGpNJQbNzx/ya5f5bQxopHxAAaWM83WM/WMMWIJjFHqtJjsIiDfdvmmPOupkhDWK
NbbCfWBMcgSTyMwmYjsthAWmKpGTHCZO7lxImiSNZH+e1wtcqlE/d1rqdbE71+RpYYyDbo29At8g
a9fPn1saCkg/fe67m3vTiZsVUjnZMfZkedqe63nzYLDSX8sDp4LOm/58wX/fKJNjCNRSGMBf2/k/
blRTV1Ki6V2yq0UkW66jviulSi63l6zzLBxbcjh1JfpphnraxN7ExIsMc5HzEEprnp5Q9bNG6iZe
wQxrTl0o8iQRjOvmNoaAMo8VfdNX5VpiVy7nuGF9RDN696gqT63uHBpfnDcszT9/p/9uvd3fRRMf
g06dnMCZryiVP74UFRcpFvucpZN9KenfxkySYZbjonSaQ4Ev/DZkRjAFCvq7KjzV9IqDzp3UqTNz
owyR2ksPklj2LnH/0T922j42PgqN2CisbrLHZvMiEnVtmLtUY0nUj0i49WKmBhnmfKpcyVVzaiDH
PmcJ4O+JvIysrSLEbD7II9GeQ5AqTaePNRpAgSGPSQmy81CAbtTtuoZzjxvNZO8xN2dts2rZUBnl
iBjKUWwOfQYLC50Cm2Vp6ZNCTkcEBQ87AWZOrZ8qHJ6MW4J3nlIZYp6m/EiwhiXo0+aeuG04Ddz8
9/C2c1qgJqgj9IAEUo/BCOS/t7ZqFI0inJFKKM3o2Y/k24OFo+SjzhDXJMFUDljkI+IrLin70z5/
VUS8iOw+2oYsSdSKdb7qdJTccKCz8Ex0LMvhSjAiu2qParXqpX3dPiTwcAV8ZF6h2ZUxNfQPJdq3
+VmiOtgiQYnhhag4zyyscW26LY1r0V109cMj77ZEOumzuVOri0iug3o7QFAcCZ0Cqdqf9jzcrm/H
TfAybJFAuhGyZ3KaC8y91WtEgR5p8OXpg29iMemnPCT8PxfXo4r7aGXrRkSSOtSROvaL0P3alYlH
N9J92mY7Kz2K7VGQmY7VU8omP6xOmsZRwz849LLS4CiJuySFuOmvQ+sY0J2n5Zh0eFPS17J8yhsE
OHR5VWZIi2qV0LyYAtPRqqGT2f9SGv9Xpc6AHkk8xFCnk77QuH8MAs9pipLKTbRzk6e6AhMPon2Q
BWBPvsFM1MZleLiFIzM4qdnk5xH4XR3AyR95jEIjgL8il/97jVCUOvS8Mop2PeBv81R2WwmyCgyv
JNlWIkrAM2zkoHts45WKabrwZ2I2F9pnEycAfUHkteIW1UJ/2+q/NSK/o0S+PhuTAiXEwX1zV/Kp
gyASpdaPdn51LM3nrKntpjdso33yuzf5RjHCWBsJBj4Ej3RKjXPTkY6hQZ46pjSekF8YMwW+Sjxm
ixnWazjWWTZv0oVcATt9SN19S5yMOc1BNljLXKUnMRX1padv4/zkagtX26X1XNfHrrKwbm+VsBKt
3zKavq/Rgz4KhZRCgUYEzPr3/a+FWyopihPvAvE5Jj3cYoedWyG2HMS48C5bV5/I+kIYigOByebh
CRUCwdMorXP2xCUVG1hbP78U//hMoNXoWg5VoYFq+vdnMjTv5lALC3a5tYyDU2ANyNZKxtnO6ffn
S309w78XABXaAAs/Rb1hVbt//6SbY3gdASMZG0FCT9J1usi2warbkBmrcUjFadtsRXckYFNGB5jZ
yTLZB5NmQ2F2nMzY/BFa0YNEeI5X+USnDmDnk9Be1xNM2Xa+yWflc/uBR6feiKvuVTx7z83Z3/BN
8K9+DKdpdLngOVGBfKiv/It47ihpnDxswD9/13+cE9EJ0VnngQOJ/SZbrQxL1WMosSx2pe1qj11r
jmPW2kLZVfEewlYuTWthaSjrRGNGS6NJ370Ttaa3j3X7lvTUUbo3LZwZYjouKCSE5kVpXyRjpbpD
TPpT3y7MHjmfjllxF0ivLS4/mCWGcv7li3wvNavGgGzXsCENWuu7hwY5Oq1rTfF3sniNzEteZeMc
MVHZYuM1XiySfIyOvHM2i6SZ2q0J3sWjX3yTZl2EwFwDW1ahJE9AZxbjJE/GdYLk06fxTLmQOklS
vIXBqjd3rbKKDULCfkEvffc0oa8llFBm5Fnqd/eHEBVF6uYKmg99Hg8WYpEssanUrSNtRW5jC0Qx
f6BLR8JOnYIrcpRl5y7jauaIkyTbuvBm4ylFSOZK/KdkmdpFf3K8d1M+E48Qxd22TTDNKOsayXcA
D8F95HxZBpQnpPCXRs/XFH03hFCRaDwS2E4mMIe/h2tZGj5JBdVtl0HMqPW3SrzUwclF7G9km0rY
KtR22AwI6VWL9vEgsopaO4qeQA/4Hcu3PEoEQG4PpUB1tkQ+TC1Yvpj/Rdp5LDuqZVv0i4jAmy5e
3h/XIY7FCSGcBHz9G2R1bp7MyNN4jYqquplXBsHea68155hkfdyfC5aiiI0wSp7/fQ+pMp/qz0+N
MhQEhazrxrdFJi0ihchRMrbkoHzAHHGVbXOwO2ot+h40YFVHigNVnN1Hj2YsManUCFci/xgt+CYD
2476w+/QDxs2nt8PrjONyQGEgKedYETFTxDlCvh5dIyRWaQb6jsR4Pcmf/v3F/nLYAL3kIbUVWbQ
bEjyt+6PZo5pnJRjwtmYts4lGDgiXxrsg82qJ6UCS5GwzWARnPFZwhGmlZbil/mJJvanoEidcpOm
FdvA/van8cWis6NdlXhz5azmxfsun1EZG+PSzKFX+LiBGJYeK4t2dThB+nzztubGqITF0P9g6P7T
LsvYD7j4lG821fTfJwtjqhXGVRGBJEvLHBXXhWHrzFJObeuV8YzjRCe5EVSE3i0yiAAxgwcQPfoP
29hfjmgablAqB8RFaIz0bxqAWx+nlyI7C7+0jqYXgTDQVsAsbvrivqEPCXpFEH/Y0P9yX2vIGzjK
4uozwa58u69zQ2hv9zwR1pEG9rudJ1d6niTt5NW6uq/aYY/uKO3PNgTsgal4rX9Ehgad3JeUz5r+
aQ0irU9E228ucB+jo1oe7u1HBvGqGp8UcY6rnZDuWW0VznAlZmgwZyYP6AXWH9Op6vxiiB1Aztkg
0Ig7cxBtkx/27L+oRzT0m5NEEMegpvxih/2nXpWzTs2uQhatb7p3k9lBVyW9aItx0Dy9+4f2/sNa
8avg+H2tmN4Q8CuGDyiA3wuSrqrzSmp5w6s5u5YSYVDNrr7jq1uol2V8fY4xJ0FNwJT+LJLcUy9V
OptAKP/9pE+l2B+fwhKRqkGhllGX/L7OmvcYohb1ypqDIDURjzgZiub1pznunwsjX5anGGkWsavq
L/7Vf65uqYx9CqEgWsdwtQtnvLrlSy49FBLlwex+XeHQllMIM9IPX++vPyveONhPVNwqWp3fvx/5
wVIpFa21rmBr4dxi3gV+WE+XyfVB5Aguiu/KT+yHv6ye1Jf/edNvbZSoVBOtEDprHdGsBPh651z/
MN1UDdWaFdb5oyo5NUQQeWF1LxWb3Lj/98/653CXT8DVni43Yr3v7twulcReUHJrnZmhRqI9/CXV
F/KQsUP1Uwn41zuZinoSXVkyBsVvq4PSGmczvvBmuvFUIrVSMfd2YcHuVVY+a6NYrgAE4bFNG69o
d0K5bZUnst2T8afFcbqwv9/NkOEmGSDoJwWJyLdfexD6uxVFOUOiD3jqtyS4kUkTMdK04wTz16Yt
A+WzSH3jR5Hxt7kz3Db6QMTv6FQs0MaMb0eexjLyWywkHNinVjvcDXmF1+4ePcjF/pw9dfJD1AWq
/imdHwyIzrJx+eFO/46Q+/UJ4HzCN0GVqSFU+f1OxzWe5ZV5vy9y3fCUBrJR866BuhUqZWd0nP0v
526RmKaXihM3DmGHJH42PaL9dHPX5MoeFFzKCJz0gcGO2c+6qllfs+yoWRuRwq+ic2Yj5Btywq2n
kOLiQSYHU+5MW8UpgefaRSAmS0iPwK42xL0KW+sMBQcDniD4I5owzRqOF8MKBQptO6KorIvWVdJh
cwdOygs5Cd1wVW9Vu58wUzpJqaWyi3LRYTdY1lCSaqZ8/35SflkF/nPP/O+6cVbFoMbN+4eorm9i
okJiWl2W8m7VXmtcnL4GYJ4bW2jHJ/NeLBMRQEeZBKBG7eJGSGC6rxnjDNU5jDSD1FVcmdH+Ir+2
k/nDMD2TMNeBG0/FD8KvryYXu0dlrqp5wP3p6BgmtV54YbUMM522VufEiAJEqV6ehWRlde1z2WDH
pW8pmiwfj9099i7FpiR+5afb5tsGwNenxONpITyHQpsV8vfbpkV9kimj1S8y4h6i8ktt3iQFAifB
GCJZGhDAoYYNZILRYap20kBKg2xrjCXz6+ftxlc7L4pupZ6RIJJDTMOHgVk0y8Tb0Ur0t6EgDcbK
X8wozI3Z5fKonB90pHijhA84p/0Gq7WjlS01jdcyur9MLAowhhqM7L4J83Jm1eh+5HfjPPgp/FO5
7W1lIFOr8NtrcEcOJBpf6rhn1AKE7Ydb49sq+uvaTNwFSh/w1vi9fr828lVPpEKS+4V1g8rXKP6d
36HX8uAcD+65EsOyL17Mlo5d2koeNvlGiT46Hi29bHe9djrrBHFF7lhrj7fx4gsaE/zhicDYWCeR
82J419v7IEkAmGddYvkx42A1l9bdJSM85hpcUBPg/eW+ML2imnP8czsy6OrhBL03MWsfQqaL7nl9
ZwJj6PlJMEEew/JXu48frsQvi/HvTwntNJbVSXc6MWO+HQikWBC6TlH7RVks9CJ+ZC93ktLwS4So
ykWkKLx/iOfRFw2AFJk3XbBzjGGXhb8FmgqA2BtSGfAa+DasVfcO2CFjMJMKoLzVbp7WIPJWw3Ut
1Id0PAHEXPGU6cI5aNurh6qH0Ndnuom6MSwSWQ615sYB5HjXeKr61eUSCgmrjvKqYh2g1SgrzHgA
twmsHWdR2RUVEu37eXsxEKOATokxZ2aV4lxJMBeQb9Zx517OilOUa+Uck5pMii+Afb6NqumrHIJd
8XozkdF1MGKU8cTf75xaX9Ximdbd1ZPlHa6YnTxys7K619u6fwCgGGVvJefqiNG3SpzHQD3QqOh4
LvpSZuAzTktEcl2d+zOUeeJfmBymUOD6/Lbt6QpZ2dutxfw6We/nFZIGUt26aVLYXoGqP2gsKyOJ
a/nyJoAe4JLX8qPQeAND7haeOdok04ghtwV1TQN4nZo4paSIGfCuRbtRDsTXQHwUWLMNbD1UbXZj
PjZFHvAi5PugqRzNvWkuZLr1WDQ8nQErSt4s8nVxtO8Y9c1U95scEArK2TNmK4KhlPGzOyNZy14J
9FOTRc5lNqKlRrcc23mPlkOQXpvgrL1CxsrRTyQ949AbHIZKttMLIw6xnOk1y6BiOcqNuNsKVbC1
uia7dLzCabl7Vx2pGgLLXpul50Wr5a7K/jYFGbZcCC167bAmmcxI+ozd2GhAdtDuFnJvuDXLPONy
3r/uYusLk2RIVjZVJAbi12VKom2C8YboiStLb4IC/OaM+a4Wkdake+1sLTnoZDHu1MIgqQf1ErKq
6TPHGnovAb3ItGUyqpWiLx31HniF3MADh6UlyfY6q/eFVomB+RxHAdMYOetn3CmUw0q+wVdX8e/2
YJOzu/B0vjydhwjfPDtzKjva8Mb03M74d9VIZl5NztTtYxgCfl56DkyGVz1wnxq2lMCnridaWNiq
JAKlj2XZh3UV+/2NJ2AY6Y6Ubs5Oz73tlOpXZb028npAgogWTpJ3Tfp6BwfC9btW15mQ7Dqu6kXr
nS69A4hIvEbiUFbuZC54k0Vz5Qz843BLnZG521W/2LKUvUgCMTAldAFZCc4wksfOILIjcW6Jk/YT
iTSCstL4UvplqNYsaitXT9lwAEPGdURKHpKLIdkPtNXuwjU4159jN66GqEDCVSzHdHW7sRTLu7jn
aOZOm2rfp8zlyTrQkL1zKzNYXMgRjDsywXglI4k8o726Rl1gz0vdiJFcXAqzTC69X6l4gPgQ9PLd
b0MVXrjq4h0pv8iCSvoVsit8XrRw9Phl+tp1yYkbpE3Lq14Hom15RRVERfZqFqjVuMWShv4ZYsfp
T+NmpaP1m363G1Kt6VONX1xoUiAFXvOGbj7vi7CD/1chp7q+qkhDZBqQYrO73lQ3z5HzStl87HfT
FYis9teftjxmcf/VGhWF02365QpJ2dwGjzEdN6KIcGKahOZxQUeEdap4Y0x4I7g3Z4nLriBFEaAV
BpLtm7hoE+LrdQX2abVBdyMn582tvq6raaYPtqZuun2E/fqaaptM1INUGgOpxVNTrib5BDtY2jCC
M8H+pELAIqzyJKiEml9qqL7AC0o365Sgi3tf425NxzLUyMmoIlDM8rTDI7FCICmSx3rTuNOFzxrC
THQ1nCG1tgLSSiyJPo+Idq/9ur6TsM4EMUpmeqztf62x/GIkHAqx5pBpMy2Nl8IE8tchu0IYTj2r
gIKQhjpstAr8ARah6LLM6JVG1/7rDE9MbbEEtDTJz+uaqs6AVWrIy1LhGNNMvU/8z81tfa0ubsaq
ZRovKSa6/ifbzHfPPt0VhMCqaHJchfiFX/H3ouMW3zPL5O48Vd6i86Snuyd+5SHgajvyGQEMCLLP
a+I09l//3uMxSfHK/9njf70zx7ipCaIjsFe+vbNkJaXWpVV8Gg/JrJu3rh5Q1QFy8ceNEE5B3lVh
I5NFd2fPCA+wr4+UjM8QKTCFwIl3YPwHY5i41ens046F6IAQ1EG356kOURoLYLwrKpW9PttXLmJU
93TBw0RtzJfLnYB8Hv6H5cTBknYzzFJW8dwVXDoh9eqy+tLX8l7ZZs4XACnrmX/uJoHgzmXbW7Ob
8XkitzgJXkYQyCpa6nCPGZyWn0WQRS5VCuuwdz7E4PV99ADBjfRwY3/elKjeBRxckQuTdmbtUc26
78gaoWkl6+GIU3Hl8rUZ5ob4qWjKeBevm6F2fMm8bI6my61mqbsrobCuRwcN0Hx0+nm+NE6kETjn
xTYNUP8579a+ftS39QLe4GQCxXnGl/aG1cUnwojLNNtvt6xaTrCfYVsj+f04s5fe3X1+XAZrKDSH
YXEKcYPZ1ozVxYZZwstuujcym0OWWjdaW9vqEcGsz353EHesBO+M45MZmkGzt6UZPRcIxM2kKqwW
5yBz8Lc8SrOf7qJvc5Q/7qJvZ3DDRLLXj018Eh3y673EeUM6sKE4gz1596Ld221LiL2nhQz/CJeG
n6cGyZENDM2zD3koOWrvhOZ1HiQIjAssAtiMal4gZQZql0iD0QgENywKDBLtaKs/F4wC2Jw+cez5
b+ZD84LQXHdYyhbnTRM0p8JJNqMtLUonP0VbxHbcKlsUEq6KM4+pxzaakcxuePxQCw6ywILqcErf
+1C3ObYISqR2oSHMDS/ULp0PGb4P85XK31KQaLm1Ye/x4Xyy/3EXAqxK3GCdEJRNqbu7rA4ETVc2
KF/uJI+8zhWJL56+AjgTKQHqRu1YheMzgliYY5HkoRMF/wtAkk3mBFS7cMUjEgpS0nHH2vh4/dvD
6J2499a39RJ4Mbe2ClaWTFkbFbDbzz/9BF9VZ1+WOAnsxqN2s1H2En/F0p+sC+wd1m4qcNFsrF9b
D3GUxe4QyH6+vW84iC/yDQx8llfJU9fNo3EEUylt+23+ZgZP0GntzOE+l2G3iS/3uUo2glk7MpSk
xdmZm5vXKbAcbTyxLOhNSBX/iUzxPQXgj1vsW3+tTONWvN3L+LR6MmwyYlyeTu77Mszt1crfm6wj
+9nbMbY/9xPO01yq7sXuXKcNQih0wUPn8Bj90OL8rqD740N9OywWZ20sNZMP9bQ5HmPveDxOq9mn
zUcJPM8JQ5qf7n3xFf77gVP0vy7b5IYxtJyAfOq3NzbvtE3VtIhPWHpwj9h+6byYK4zU3r22oebY
mX+0HimQeeCCigRPe4GIjAfMsKUNv9Tso/IE+JbsiDYCXCucouZRGzmLL1Y7PD14fYiW7zfAnvl3
OHt7L8gNsMeC4HpOV28vsQ2jKbzZs5fqCzsSFqLRnt7BbvlAio/O035aiasOkAgR9mePKHcW9tK/
2w+TM+mDBT5zXvK5ZT/sLqfd4u5giF9yP/PMxK5EJuSM30zb3IniacKHO3eWDkiAZTP1RttYVKdJ
6BLs48nIazfORpyvMnevu2xJvLdmvxwbh1bzQfPfEr8MKkzA2aYKsDHa6lydtzPQUBihpEeoPoAd
wZFySFt2bFuqJxH0OXipvTdnx2O/VJ03zhVhHmDYY/1Bi+x03s21uLrH3ibP1zNOY6AvkUq60QHu
0vvzM+S6AOPD9rym7mIDIYti2Sxl/7LHTuFKc4U98O5mD1TXPFVhuZU8I5j2eExWLJFhMj8g3Q/W
l4fa/jJw9y4AivOkvxenyA3kp3HeYGY+s3k8o4tet56yY/u01eXrlf8SAnjXS2WXOntWYve478O9
x0liXXsjVmTxXQr2LKRu5O8jHNFS0Dut98yO40Rc/ZPqa3MyUVm8hsVB8cg6c3a1vWsWuF28Q+F+
fVycL42b5Exk0+7rRDKfg9LG/UK8P4u8r2uAkJX/ffzhvv/rPqPqtK+Iz9NBHv5eJ0m12lbtJY5P
nSOEK/O1w2mae+kcwqJbrFAVy3dk3/YxDszlI309+g9knbKsGneHRouhrgdjyvPQf1AffVc+/W8h
0OgHq+QlK8wMf/9gORO0KikF4dhO3vDg09b4kXmSeMCyHzpU3/WT/3svvjxzWuo5WfzWvTOru2mA
hhGOJGeNTrnvzjPrCTDQFGpXuzfqih3dlvoRBMiS0AWw9WNYzM61I7p2eSRRyEEsfgKJsRKZLlEo
rH8sCL41GP/4iNPy9Z/RzwiDNS8NPqJ1MCECEjo6eHiy2tnl5lyX8ANWb43zCVYVRlsbou+zBRMv
mpuoz7fGlhfnU/z471tH/TYm+PWRmJ4yVqaZJSvfR29CEkW1VPKRlE2xVtxS8ftkeT5gGZiyf+Nk
pzv722N3KsKexOPePi+UnSQFt3kEEfBpdNaM5PmQ5cxEKT7iKDbDemrdOfWJo+rncJldbxwy7Z/g
C98nLX988G/XsotGw0gbSzi6pGBuR984NPYedDdoe2cuu/M5nNUfGsRQZv9yLIBJh8UXARUT52+7
bazU6igMN+G4cFnOVz7MqxlwAa/3qVxX/upJZLVc+L1vTLvvBmePHe+j4Ml1w/ncwSTmhR/ogR5W
q5cXwR5n14RjwGZGoc9yGZ+KlUkZZnnq1sIytfSCZzzcvuctH71Hz7mwFx3mr2HoHC5eHWTeHXve
glXaJtPNPoWvQCrddr0+OE7o/jD2lv56FuMoNDlgJqaH/O1RTlNDH851x41CgXGZDV7v3pbV+mXa
Zgv7afHQ+uIObeOO//OAyNR+oL5YaS7EXedp9Hv3ZePDn6DcfavWdA5ZfPcTDIKleq7bV69xt5xT
qergJPKfyXdLFWy/32xt/dmH1Sl/Ge23N672Fy540XnbfCJob/z3R50l3fDeUycItMAIlpy92Vb7
VTZPfSrPE8f+iTDjHTCE2OKy8jNPDA/d4mNn/rAGfVfk/++mNBkhayj9ZNRTvz/gqnUWh7taCscN
ilM/tvfKem9D4bTfr94zO0ji4QananwwOaV8/ZSeqv6t/CFDj+wklKZYw79N3qRWu5d9LMWnnvhA
PdDn1etl5j7h3syW+hTvhIvEuXDjbhakCI4zidwku0BNTtEyomoPJuX9PArv7lqYIxGSlpjo1afI
JuHaemg/z4FDAPabvC9/2ii0qTL7/cBtidOFU0QMMyq32O9X7tb1XTsKhn6sp5I9mYneRcPJPQrz
+piJa8JrmIFct4OHITU6DWQ67DmOX1dIry8QWdfVJob02rzR6DG2nYNarXOQ6ReHaG8stc0N+8NA
7EwMgAaWiLCIiunYuO7CfpPB/RgxWH4ooflczE1A9HPmV0u8qgD0oT+VL+boGO+ydz10HImoyAwX
ZE+QHfJgDGK2irsNS617SAHtoZWdnFeQSG1NdKSXOnPyCcd/eaug0DgVZZZgy7P08/wI2oj+KSHX
0P/gmB7K9wgZI7pQH0r/rSEMlEZB418e+uD6gJ1ne6b9SMSIjWZU0Gzhk6Q5n0BxM7y84jqdqWtC
0x7idKLtX3eR8mVapNORGkJmSOxe5ufPW5CUjrgo3hVSaubJjrT3f+8nfyyQKumDzIckNJAiBfi3
yesQGWNzRuVxVF8ufhxk+3+//B8b6O8vr317vqS2uJZqwcs3Xym1Wynbpf/vd/glxv7tRvz2Ft86
P207GKjxeYsnIL3QNo77z0/PCg7UcP9+p+lS/PlGGpmNpI+rIIR+v+Pjs6Ll51RSjy3Het0RYNjT
rXG+/v0u06v8612+bZOFXrdJEcnqkZ59eFuUR7odP4yNf/oi337zQkGBKWB+O6avRahw4NRejC9j
q7n/r2/yS97yn+Ip1VICxQSRW2terLMN2PGZGP77LX74Jr8EZ/95i0w6R6Sj8JPkdr6/cwrKHbJ7
59kPv/z0MHz/WRTE0KAep1k7f/rrIPufd7qm95txNiz9eEMpV/sUrC9KMxsIuXmvh4M5eAqzkf5w
Bh7HXm8FsGy6L9VgrLDgXJqKWPe89iM5YLRT76H1dDHty/ZKf5L+dlCRdrCUrz4xENk9SE13wj+J
LjCakab3h4Vpfvgcrn4BGGDomQoF+SKnPclS04Sp4Kk3t202ZAF1+q7Eok0CTpgtgdQrB+k2iwdb
eC9pE5Ip4mRLUrEx6/sy2YM0A7MZ20s6MAgKitq+yOAC9tllQ0JPlIZWsuXlEgpJJQkvJxP5ff4g
pXM0VsCNFUg1X/UOGCxKAbo94nokLZj2Pcdk2RdiB88aO/fL5SVaax/xQaDZh5M5XQOCxtxg+cmW
jOVrvmyPN/PNgPSRBrfJhkqOgkublEZ1+wx4iSysNXmad4AD3TpaJCvmeFYfkI7OJ44IMQVHQF8Q
Bx2E6+tRo7UYxq8iIVSfV3lNxVYnQZHuqhPgb2ZEOOenbwtDHLXfXZrF2NqIEXtQ79DqJojAuABa
/MyJi/jXvgoGkN/vkGdVvNcFyXvTxoBP5UF47ac9bkqlUGSvi3fiK9g8ib9yJAnEDPhCxHgwKTri
MpZLp4M3T7O5oA1omDj8g7I/JUfMaqAc0lfsm8pBIVu69tuZPOkPXy/yUowemQAmpY0kEzu6ToIL
zcHTbWXg5Nb8rHMSbX/R36tXPn0tO2oJ0Is/i15r4zR8gXhlxG28IWy4+vorFPoy89Q7e/A8nesP
Zx7J2Ek/2cEq/jyf7sOhPknQQjYmOfUbU3GHDMzSdV4TQUesuLLRWfxgeNNLkA8ybpO9BbRdHSYA
Rw9hCZhf7pLzpo9OymaI2p997ew2mMPLo3BAbGIyrmR6x1lJPNYCXRWscnf+2R5XL49Tr72VhdcY
TGmDS7qITlgQuRd0cw2iTZIfzh9EXhJBCi45O/tmAzr3cL9uyeuuW5wI0cM0GAa8La4YDw5+FUMg
gEzRK8vuxMxLNQJGpN3LBZsGNqOFYjjoJA36S+lJ3qqf5lIxnfMDU/EJDR6B4iENbFXJfiJh91mP
i3HGPBUP7ngjcGp6QmXN7041sojebk7K+qr9KtFwv2Bd1uz68bbJYDvD1fE16gcXnvv17UqXijgl
j3+en1Koz42fvaU7balnRNFOHVpaHmgCRp6ryr2B9QbsRt720zmfERlmDF7Oh4ZKCAkfUGjMY/3a
PcvwJAiIcnUzUGiBVU/8rhE0u5VGSh1MCc6CnOSx7DByS718bdHYEVytcbUn9VNnHJe7WGjpmzLw
fTzT/45n0hF9SASxgO4QXUjLuTNwnF0/ot4R9r0J8IpoCiWc7I9L85M+M+P8MHnPeB7fLhBn0XoT
TUMi4S7eAZjmHKEwgp/KL/G1f7IU987MkwEi3gTdrk5lT1K3bVFiBf2eUF8STVEGH3EK1g2nDuF0
Iyk0DczDZBZKnIztft1+wbp5Jj2Z2WgEhyHmh0knlvr5tRZD80ll4I1PcE6037ig531fXlZUIXTS
99A+ahTun+VK2qPYlWe3V4xpIo25GI4Y2jHWYbTsl8QxGbRgtoUrsjBM/16hDfG0+0khbPg6ZSxx
Tgp4ytsv6RVBxm0HGm9k8o1WhvZycC9nceRP031G9mNIOG9EbLfuiaN/HxaCuCrJMGKsXuOPmg0X
/7LoDXKa9xkjpPIVxijYR8ONLQRVrvnKfYGLFJ2b+FqdPeXuWzffeETllG3i5T1xGxp/H4IetB/N
DuIBXLSkWyiprz4Dob586XUoFFDg7RsDbC96sugZfl0e7kxtaGzQSxtgIhmnfpc/1TC3/Kh8JomO
cacmBYawVDiYNWiE7AijNUfJeEXgZuHfQH+WnsE0apUQRPNiPRAwIqdeY4UadwiTHXGmPVRUaOT4
nQ+8qZq4+jsz1BO7Z0QkrtvUq7hxBzPUe7iL9UpWiJWDmn2yvridQaiXzzEopWZ//0oItCWtjlP0
+n7QOrelJfYsHoVnZBKMUmm6ZiGLxoVmGqQ40yfci41HYEtZ6W8WZhcanJvrGJxDg24yE45c9XIh
YOp/JksqjECVJn6twbGZAhMvg6c3njbMGM6DQTk3i7J1hVP8ybPeDD5fhBsp31KpjQRluzFiZO5G
dVHR6FzgZSn9qHHMdSeDSmH3akLtnazqZM4TLV0wyrn3zbBgPlKg4nFy/0YvF9pa6pSHsnTBYu74
bcQa7gDFgWfMDAbCdmX5RITBkWrs6kAinuIkyzoQ+wWEGoh09M6ETeVfn3pGJYGiepD5MW1Dr3HH
d52J7FIDyaDMmz1nN/lLAfqXwy6fgjKieV49iF8JfXAIjANDc+yPYcGE4gGhApVCj46Fsqfx1GIB
L0TwSSW4SbYG2X/i5tRsI8SCvUTov1OHKMPcBh7XY6BjkFRBiAuqbl08om/SZmfNMXRHfvpfkMqz
Sc10KA4Wt/ZyGjhc53CWLBmCV4NVle4yM6pr2G2au1/i3D3Ua37sGn0yic52SymxbwDas1oRugBC
eIWd9La7vzWHCsOqgOjPvj6gBCJ4gQxE9U15zsLujQCRdazY9S4RsQW4OkCKNzK9eOZP1zkBMege
unZhcuk2Kl2SOf4puCHgw5bxQX2SHvgRuANK0YfDcj6aTi47KUi9p7PhtOwO8BYGjzWb9AncLvDe
Yu5dzpsEd52ovCb6XuHXL7cdQIL4CbhKjj3Yxf92GQL94t7auSyuWjBBqjdC8jG4jgDUSl/Fo0Xi
2WsPXS+ZM8yvr35b+ZdXnsH87TzLguHxzuelONsYjHnxHh0M1TNcpXONjx+q8F+H/d8OLVN1DDWD
GQ62Scn8dszTtV7REIrpx/MTcVRs2YqEbdhRDtw9NSf5r2pwL8tIChJrljF6S52KOr1ewUWzxm35
hb21ZaJ3IfB1YondzEDwSacbdvz/SYfU+H3sNWNYYQeU53W9K0nh3GT5cqDcqdxcWKJJFuVQOL8J
JLbELAcSXNG5wK52YBLf4QywyS2QaBhXALX6ANv3RLwKqg8j87rDiHFZD4hkUKqJ0DNCpbI841lA
Es1vLj1N+5ZGVKFtziPNvl2PU5eBh6lEdTZ9vHr0sxa59ryQ590cj3UNv2TSG8TvUrSKMC+v5aBv
nzCQd2ArcY+znJsSc9R51S7LdW+ERFW/YrLiDXNxZtJTBNrSLyrdxxdf3E/lCKOLCatrRAGaNaBY
D7xUNwmsHNiZELaUpTxRE0/66GXAwtVNIy9KzR1OV7LRiK36QJpU0nxg7vrWkzrbAkHaVpYHkaUn
BqYLzLOrMWywVozc0+Gtub+PkwuZuba0qSoid6boKx0W64P1hsKv+0QWTE2ZPEK/vG7VmbWyTnG5
x1OOEsrai0yvHhHkiRlg0VV24F8Zj+V5fmlcvngxBFKxAiotf0LAMbDIjGtdI/L1UavouUmEmPq5
uYbAhO/t7A4gnfJV+pgpToR2d0bmK8+OvDI2HRXXXmENvDsSQIpxgggWjsR8bcFGPY0O91kVisVD
AxnsVwF0hjNKRswEWKsYG1m78yWg1tBI56OsozhHf18/a6uG/e+TmAmNOV1hN9flBbhupB0IDYJu
hjl+eyUR+R6mJWqS4dPcgimYwhxXBmEZw5ItGs9Xe2w/wATVUDUHFznma7VuE7em7kN6RE2LcvwC
rbvxsuxk9ItunabhFZkMSsm3TA0+wWR75nNCyRbUd5/jYq89UCzJ/ESfdM/lk/ZoABO1BfSpT+oG
WlhuzorW4x/RFWPKiTgJyd0TRZSsemwuOkG1CiqOM3SArwvOClYmaozS2cg0f08YTLaXC2u2i8yZ
mobfbcNdVkBzQaY1T1fKzU6pfx/lTfnJeXZfcQg5iAeV6WvhKa9IGzWveelDNHodWNGXq+ClyxiI
V8BH0LzoWdljaMAMNXwkG713Y4+aGF1xdA+K0/RYIVV3GPHXDtUXhe+NaSkg8S89ca8FEUu3R5yJ
cHFDEGo6+Ecfy2r9mh5vL5DakkdxKQGYOtwLWjMjjMnXW0sM5Lt2hSlHFkTjmqR+17sKhJGnERj1
nnwVZB8g9VVDDg6UyBaP0tVtKfgJBbYeW/p6EUE7i1oLyNKjzjf2NeMTd5Sc64E7/Raa5KlBslUd
pXepKPTJfbrNjzLBwtaJI2BeuwZChVWErRkuqumDVdOW43mlfvBy4zoGIxvqW+EUbVrCS6Wgm+kY
1aDed9NvZX1NucpXt0uBiHB+VvQljwE84vMs9TCKWBtpmyxj0BMfhEFV/C10A0jN0XpsEPWjethy
iLzZnOXNqSDpn6I1sK/2U87AE105/oQ9HMXGqTYCQdJCmEqeWfkwAu/5TDgIS3YR8XFk4saseKsD
kVhZ4RTADZZsErXS3NeZ1tMU5TRH7hGdTuXxzgD2wD4LI4zYvP6h3ZtcVyoB04UIU9jt+nJSRqe7
P00SWUDrmh2vLbd/wX3DCs0hwU/d4pGd/LbTdL8LERtaR+bPPLCKbc25/XhWXy8rqmbBGw8dJNFH
FYM5n+uN95Uz5/acAG+aDrfoQq6W164L2butVLLEUcY8CLXfB1nvRLSvczuLwYMgC6F4Kd6S1u2U
WTegeTjPub90JeQvtqtxlZILMBHj9K4GMLfUP0qawweOE+Mu2mKD5bgM1NZiKq7MBK6L7HD/clah
vhOZ0SmAGRzdz9aGd/nCdAhf3Nxy8Qe8JME9AiFlJyt9oZfInLJJ1rxiM2M+14hu3obpjFqHHyxq
Zu2JGpz42wQyoU2kNslQOzXzojB6N5xm185Hso1bh1tNX1wbu+dHypf5UT2IkssJmDWeCfpcdaWX
kk+GAiDx4ia8wYnSnXtwN72GFlSY8ctBmkAzIG7FVyNM6eu8Dfla4RSLFvGNxzSCUDjN/t27dbrt
U9UZnpojj0LKQ6rbCc1/eGEzMXaFfWvw3GLnKu74c+x+lx1uAAhta4HPIHmX3gB/GW8j6/K6DOiq
UOqNhKdpCxr2jY/Autpqe43Bx6PlmUf+7iq7BATRUi+q74SF12wrTvKrJl3qq+oBuTz3DM4Xjmij
fe4hVTqcSv6Ps3NtTlRZ2/AvskpABL6CnD2Lxy9UNAYVUUFF8de/V2dX7UlMKtZ+x5U1a2bWhKZp
up/DfaiT4E12bnJzayehNUA+gMojh37TI0NQ3zhpGgCmgjMqyl08q7FkM7OIdw8ENO2D7iO4NxH0
shBuvKNhTUVp2Fyl79QaWBerOun5NHHR3LrOU1/jextsyLZG0QEt44lc+BrtzwcO7xbg1JK+Bx1A
fYU0MvmVQG4Pbv65rZDbj5rvN17/VQy2mYUyRsCFF1U8lcK/h+cZe94GsRkTVip5VQ4s1DWG+eJG
PwXMGSbgY5QXwEnRbGiy6gK416nSqi9zB6BGNt/YN1g7S5IoPNacfQ01fJseS3l3YhsP2dCg4Jcs
8WBMR9WgCYgQsotuGTTbqSbwumAx16avh13f6LGW3oGeUoOdEpCnb1WgzPhWyuqz4jfVeo0hvurD
0zrv7cd/h57Sb6GnjFo7mqmA2tFWfqqX4z6X1dVKUSMAQ7pLSXTzfr85e7RmzGxSnEwJ5M9Hc4g2
7dFWdJ/YSv44xYhZmaqTT4o5ingSZAYzRtrIukyVFqfzw+e8l0JKCbGnUjurrBj/KdKc9o7sHksA
iw38ED6mHBJFb2trHi2kxqDs0+wcw6qoJrwzsZcE6qDRygKqDlsPTltbK80SBRezWhxa4PFY1ze2
/yXUeWDTrfMCR56p8egQWmAQFWYF6DrIa0lrF6obS27Vh8oKtlXrGsUryLT79S7gyV9PdP3tMTkZ
R0tAQ4rgmu1oUrjI9YCI61y9YgDk1EETzULWYyqN87m85Fhp3drNOYah4eYto9EJb7936GQ+FUUv
Js9w62c8qaqQZpsC3hKJ/zcZM9DCiReP8Y70bsZ8XtoXh+NGsfdARHKQTqj7D9UxrVzWMtsrghdU
m3XrHJ1DRCXpBS/3Yx0tOy7Gqipo7dVMVvEriI3cEP3tp5wEVhzaxGjc0wVXRAPzS8U+25GSSIdU
jli5MlQKYISBIVsbHYvX64RzUV/c0V64UGVeVSqto4O/n8VM8b6HdDpZR/0DFXUMamhwrjhiat7D
gQARjzWiS1BJQxSPIWmi09jdSGZOIRVG+JtO6l6z0NQuKPBfzXJEiTtZ3FxttaOshL8PuopoJGPA
tW946qyOtnWMxoxwFzuSVefeeckgl5cE9x3rkrSM5C3fWidk/a4PHEaTCcxc9EVEntHQgbFt3hGE
MCD/oET5Rt+1hJVDrUjqySC/Djb16QQJaOS68BcjZK/1CTiOTbMAE4f/khpgBldDZ6MrAzte3MYI
wMrv+VjeD/NbUNpHf0fBc0T8QqFRBs5G8H9zy1MglB/6SyKlZnRM7CNPs1WvWiyKyxqbcn2qlS1V
7xLwxSm5kRfLFm8i4gYxtpqtxokgxTzPq0ZL6fDenZeiaFeYj8rTBjXXuKDNDdV0O6ips2YyvEXo
3d8DBfAxiU/QIMpbSA+voGCBhus6vqKJ6kPo38Sjeps8TwKaWoIGRVQfVlHi1HyGtBtwyCG4Rokd
FafmsZPew8xprrSFRJWWAGhwmObVKD4OtqvNTThmHa6tK0jbe0eRnQJTYprXVMfWOC5jh7fDICQf
gss6+2hs3nW76Z11+PZsD1hpn1tnGZBWS7u0pItO0f1F01b6sbY/e57/bUV+/vmXta1IpRpXKX2v
Q/8QnQQsAOQFuhy2qP4or7pfv/eI/13tqdWfni9qfZNxtUlmLhY9gKH9/jwIKvNFHeHX1idAFQkw
mIxgwxMaYr/d3rXGoWpExXsa4j0CWtPTu38fGK+u8dTEVbVTojwUrnG1eUn3rdpAfXuFKvm1K/nl
Pp6OJLhY9wIhWa4xgXm6tdIIcVCwVpugWv59Nz9BPg1UodBqlCVBYYf68H2TK5ABfKTaUfSkC6D3
hSiPcNojse1gS2pLAcJq87199hNkhTHV/vvyP5qiT1d/emB39E/OyuPEA2uzuZl362EV7vXV8hMb
9beN/OkqT4/sWmrnHZI5jajW00I5SMMbqs5jyY179dZjvQvrFzN+sUp+WfFNxN9UdB2BuMAs/j6t
dahRcd04c8nVBicy6swvJu5T6uT7TYGZAU2JtgPkex7i9ysctrkcq7UCdBZ90VP7ZtNqnUiz3YzU
hNoOouc5UQDlDb1zh4mANYLlGa2rp1ulg/92i825eENQONw6Rl/tE36NH3MjSpZST+1BBh8R+la0
RwfItLELU3dIhse3Bq3gURNB6GOXincH28+zA+fDvYEqmtFwsfNB6UuO1nsAxG6y6ZZegR2QDwG/
vffj4NZBYzzzaEqH0qDWif2rjZhl99bZ9eJ5EmRB3ZoN9p39eOuAi96spb7Sr1wZlkQ1KFuSg/hi
jxpMzI6Fw2TraB1d3Te6+IhYW+/uH4MkaPYpRlgcJC12frvh1q3YzbzjgO63d+kdXQoV53E+2C6S
QJ/vnGJ6Wm7H6fjaAeZDACI5caC7O854OoYeIX1Ltyv3NsjCWrsW1dpUr/PpLaBD6289Mjb/7h1G
aLcFW1zOqAvZlX0mbenn3ZLbrAPcTrqV/SAkpHsQ5kA/yYMcQei4h9tOrasNteENWhOq7J2Ld18q
3jHYguU/e5yZXdlCZMihLayG0tSwtM59IPskO7CNaEu6efvh1rr3lnj+maeF1Rh+3xA58D5tSf/h
NnyaigDf6wH+pzY60E7cJm1rNYOqIthNwkPvSNvyPEOyssEz2w63w2py6t8e5qF3Tm2jS33Kyzw1
zBapFweos7VQNXaSjtLd+lfnEm7whL232DPc2mw3L0Wlh6GZmxHeccPD9EZwFC6VVk5PMhamcd6B
JLTu6CHqqsQKJT/FeFNp3j7KvK0d+2oXJFRQs2jw2NCgR+A+xpqXepSUdr0iZKGlC7w5+mRjDk0L
TOxwrwokINwu+W037eJjZ1EMY2UlXtkncmbMvOtO3MKeRwljt2HXbMPO3HyMI9ZYDZkZyRPgaYr8
oozi49C7enj1ecpbw8p0BDB3M7mEW/fmNGG50F8BvAkTBm6kn8OZMayHK/ugvYjhBjU7bl+mGZZa
B+fsbjDRg74W1LqX0Ojqc/q5YY0nhCyzr/sbcPg7lGZ1v9k/TXmVrBhE596+ggsaKX2tTcw7jrtb
HKwU+9LhZe0pfdpjmBqgcd1RxycMs469W3j2au2jV+PtJmF3aejs3crDl8E/+njxthvOHvJWFRot
Yb134FvBUA+OTkq8fhpno1MnRT+WIPzioj3QOfFBo9xT7MqXQzI8Qa86uYpV+VUYD3GjDbNeOVSI
F7A1Hh0AGOER4deA5xRuPqr8WtB0MidFpRdkJiLFMClkr97WPeVNc6+kEVusVHfBwZZD3UvnuCvM
zj0AriY9oPcsNmmmGovrvJqn401PZPjDZFyb0Bp8q2Zp+07prye80ytKEfZhoq+kj9TP2YooElpH
h4a+r33swgbAJIhSpM0hzo8X8+3yoZIFFUExIOPYDxphPUSHxilWSj8dnf06iLl7Zx+M3xBy9XW7
gG+k9ww3o4lW9y5zmnk2PUV+f3QDWDo3Ok1M2CWL+n/4fg7OHl0wXGkOFrWsLmDd6d7qymRf6CD0
z9Na/+aXk5uPiUyXs7S97ddckH2FjQY+HaprO+0Xw5SCESjqQZNOcafydCfzIZQ6J4CMaKooZrOz
b8NxI6rBN3lvoyLqZ+3UzyKgRD5VKnJuJPDGWqS1t0tlJA8A/BxDdcQgaBc4907GBa5ebsuAI8zz
xnqMGt1NB9XNtupL4umSpuxnCu2fR4dHR+NDQzlvBuuxgNVLBQVpkhZMqiAHAt1wD37hwzIz36lA
t6iJOLrNAvW2S7lr+NQ+wkNnb206R/sa7DkAaoCBSTinG1D3lXt3Nmyzh7Y8eKxo4MSdSUwe2wSn
agPcdfPw8SI+bP6MBNAx04TiRwONdlCz3w/N8nKG8V4046jOiXIpaAFtsIqrsAvKPwpfBpXsHlzM
53qanwtD+wCGxARlztvNv7AOkBOgr04xhi2adjKdRyrDLmmFu+ny4oJystOtiVxpa5/gEWtf2weT
9kufiSveTm8UmFjdo02noKfrIZRiIW0RHh/LWvQywP8ZWQn1wDoKWw1UK5rNp5jndLkk9+p0iCNq
V2xXbGH2xlGWOcfl3sS2iBKq4FLGNFH/jkw+YeFPgcm3Kz/N8VHbyFntwpUbLgQ8NkAAC53NLPEQ
OnBx5+OlOvpi7856WxajMT96L0bwy1PWkJwEj6qrsEKeE/f4eL7eqowRQOKFRskoOMYISti6Exc2
6snjnTV5mBP4H2K/dcnK7b8H8TNNaIDLriMw0+QZ/JCF2l9r0JilqxEZvUuPI3P5WBv/O570+zWe
Zrp2PGnSNi2NSKXGYO7e1a42qFPIlF9RAX6d0C83I/KVL9ni8ZYYJy3mZqr1GS8LOBAcy/du02/0
VdoAC8qd+Neyp/49h58Az+el9G8SKdJ9v25yuD2M2uVm0PQz5UljTTsOQhNgto35eNuN/x9XU8iC
ZF3E1Ighfb+aniSGVjZzI2p0Du9aWHurLXZDLI+Ak/99JZHVPN+WgkhXAwmlBmaeTznXFa/WyyM7
MJ1BPm6OABf1/76AGOlfF3hKq5TDrtzsDlwAC2QfkOVwH9adxotVof7McRq8WyTbdRIQYTL8fb7K
fVWoxWZnRMWMAC0ko+plAAe0pTzJA8J8wXyDc35cbxfqkl+jfObel/lan5+iPCCeA75i56BMgL70
mt7ertFUu7xBQ+40nVPQnG3w58nxBNXatdHx485fpzp86ezdv2frE+T7Y7r+3Yj2tMwuaXGTDtXG
iNIwzwE8WsDONsv0HX1kkCcpTa/6/15/wcMOPUmRvqGZ9syt0bV8e9yrlR5d2g+/mDeDPfphWLK6
5RC9w80Lddyf1CnkkbDMhCWC7jZGA09L+6A3JS2/3XSY5gc/JWpOB3cPBbJQ6Rw8xH9MDZrpzVTm
x+nfcyvWwPPUfr3w0xq54IWiHfZ3PSr8XQucX4iXjld5rw6dF5d5Zgk07xqGbgmXIe10U+84zv0m
3T9t/vfdfHo4P98Oou5suzDo0Jt7WinHsrHf1bKdHm0n20lK2nCH45i4hxBIHda2EvEzHXXv6Lw8
z3/bgr9e+YmksI3PmwbyxjpcR538MOvSU7LWyIuYOd5hjfYrWsevS+brBeXvbzdCQVtjm3HBnb/v
0yMjizQcYF+OZs8BGUVZtAvRo3nBLFB+21QwkkdLEDk6CZLE98s25Dtic6WmUV6DW9yJ+8bQ4Jke
LdrlYboAKOVuA8yzpon/podHZwMdjqSFvGPTiYcF4Dg8RFytT/z1apv4dWgKXNsGEiEohj49Aj2/
6NcqjrVo48uB4LMdXVy9W6U5bauw60ui37+X228xBDJs/73g0yM4SvKpkd4TrNKcDIUGROIdxf/7
Ej/5jewMX6/xVKjKEqkRH5KaFsnWhUCYlJmqxGVah4Vdukrf8G/hq6X1WVP88RZpNNugCwnK3NM1
dSmv5GR/RlqhhSNYCH7U2kNnxz2sVYMd+HYhuZ2LxxzsnbxTdcDlIk9C1cE0XOoZlmyLYuHevDlg
VZysJ/RA6PJj93kzx5W3bdF9gRAuKOSU7v1D5xbyX62dVfPONsQtIIcvS9zi4f91T+L9/RIiPQ5q
eUKVTosYBNIfoN1H6ymKR52k9fcTU8RTf7qSkDlvCrEDDT/kp71cf2RVmdYvzUhxGuuLf4Pyt4+u
H5uZAYTGTAenqIzQn2niDocWnnn/AOaQzLJVLcCesGsEF7c5vYyN+W4QD/8emiwe3I+hIduD2C2+
F/XPg/bLJOyv2uXcVM5NyFrof284588TSjBe4u1HpEqNedXBaSqdHU/mYwGIISzcvX9KzMp7MZBf
ngabyL+BPL05+8btVMp3BhJ3JCpvlCvdYyejaFXadco5p0k1m5eUVWKL1l3weBWY//ZWCTsAjONI
NOUfupK4vBlpHdGk6Gqd5iJT7x/qLWWqtB/deLbzNuGFcGj0qpet/3rbXy77tDQued24p5u8GbVm
s4XTc3o95CB6GG6aPaQvelvTd/y170e8SUKYw12v4KradtfmGLGtrhV41sDjB/wna6xa467gFQ8O
vDst+MVsBK33vx/UpxnEjxXzZcRP8UHjlDduhcxEzcIOPxhxL2KYvYXTonDQaoWdWWfhLDK704uW
Pe7gYUKeNl0S64PZntvdLsWCgFyWsQdi6FZg2X1uyrVNO2D4weBmeoNw8Pe4Xz3g50BAvyZlphxP
zQjAkvvw88CYnscNqgHRJszbRudMBZoU85Uop/TbG6bggaxjWFaHRPh0PKpKvtsejX0zkkabfhnt
RmgbBrVBTBRdTSkCvjiBft1sGpLWJPeqI/z+2T768kbLhlxcMiTDo9AwO6yhZRMaNkgXa7FiA/58
CvMuP1gx48r82LMDv2rfyL+kSxCcGypXpz8FSuP71rrLzofaRn5gI9bBEMwUkkkyuj6xX3gJokVX
J3bq/QztLd3feIhkojBEKgooYWy8Oi3FcnxeriL4k8CJ1JX6Z8L6ZTo4yrBfu0LiO5oLFP3Y6kO0
Ue40rjTLnXbHo4/Ji4UmHujPKyI5KqnNBsaC4pX/ckVls9O2xRWW9KFdn2TewyutG4R2mDfW31f6
ZfNuMr8ytm1CYJ884fuV9H1NTvWirEfl1UwTOEnXof5RQ7YGj0aUqx0pm9Um26aXAB9+2NuLTcG4
PJt7ZK1w9G1LwLJeZJiNn/sZpPYGy4sqjpjup228VqSEvRv9EV0090yFA/TLSr61VIheBiYWplK4
aeU+jhgOW0jnfepWzXUaWydbB/KkjRswA45gUen3ARmB2g3aebR9hw2QvuvefpAgPoCSj2qdl7sF
7yxmIC9m9WcMh4UEHtO44fDG4ujwfVbjwjhvtolWRvCmitJK1oDAgDxXeySIrh968JgZYWO06VUc
j/iHmpvJgxpxDbENcwfaZSkPqUasXwzq5xuFf3yTLQS5f2S7VTHoL4vq1rxK5WNblBH6qT56HX7Z
1oNDpKMF1EQkBz4oYEIoqAHipfyc9oGTiiI+W/LfI1F+vlBiJGTAhDM6P54W3abS5XS/YSSQ9/Bj
H2JnAsJaMu+jag0oht5hDh0BOipPcK2Gu17j/U4YOK7Psgi338FpIfEnMDTXeG2B4F8CItvQGgIP
c7Jr/bM3fhnpie3m+xvJkBEohN/chPbeEJP7ZfKu2b55O8TbMroomC6ayLrc0VgbySeBgjyzNDnz
39RJ7f1VVUf6pVDBpbEUQi6B5jKGBd8vfcofmVbP9SthRemc2qLrhtiG+Y4AR4FgExHw59fJj92C
L/QNHHwTHZk+VhMdwpRPPR5hHanqwJbs23GgMrvW1sVszj+F3IJQIYGgCkqw2ar3kXNiY6MsYQFI
oUogPnW6NxJ7EF8tNdBNJM9bb923YDx+owaO+p8Facaa9kurrw7qsxtwVw+6FPr3SXezrsGwBq5I
XR1JjAmiGOwd5K7iZ9ge5t+r65ccVsyXLjYPdB1/aBPUHnfjUp3yMpJphzc7Uvswp+yUBHA615su
byL4tSV04fv4VUHiM099WiU6+2mDq6o6tG6RTH5ZJff7Q5XuSXmPjvbBz7o3l7bwB+6sbuIZztnG
Fsy5unLDlFqahyJXgDj26BCuKIX5cURrlC4oSMTKrPq7t92UbpFfWrtuEoG86ihgkEWbDmnQ+Wls
9AsnB20p9Y6h3FVBknl5mL+IqD+V0H/eD+kGPhIUP+SnLWOXpvdY2ufcDxJX+MpvBd8GYgdQelrJ
mmEi33ocZEN6uliU4NJ6XhF9R/sPuiRNMLLjRlTNs5lSmMJr1t8PLwPE/mianC3E9q4Y+eECenyV
K/08QOj1YNGFIWVTqGQ9vTDF6X7Nt43LPULdGifNvQElCsA7ndlyeUuwFo4aav+2swu0hGh5NpwD
sBcMuwe74W30gAst2WeKPYVdjI9ZR0o8BRHY0su20eX6YobVX8eqfcJFCPDqn4fhlxWjFfGtVmjM
sL5oDOpBzQPKF15aqceW7KumjggJ57Bdmnovs3BZtFUH8h/gh2SsR2i4tHL3ZEOxpEF5t0vwOzsb
zibqmIcOaFsX5KWH8SYArwtiJi9etJ/qqaSi2pfBP53Ue6N5UXc1JrqxKErg6nbysM5QOK0SU5uO
zk4+1d9vc4X22UJHle2BLDg7erJAdpr+rkrLELzIzbzHJqSZeC6YkYN7zdpCOwYBBe/ko9DhYLWu
iPURZq8JT1waEQUSxZEBHxpRBFj/Vvm59gBLw8OE5IDac58rPLpgSN2tfeql6+MMM0gUhyYgCNUP
dVx26SZsbPTFlbH6ls3TufqR9c9hDcZMF5P4C6JwH+d3Wnjl4LIgsIQXUDRMBK5ojBKUHNDthlVy
EXC9e83MxH6iL0BI4na3H0EESjGUWN9nKijVKJ3euceo6AP/1abyGHuvTQckMXKF5VhaYa8p9Y3e
cSj14je9K386qUvzeLgHkgX5qQPLTGNIq9MYsCAqBgcQDf1G3eLIOy7h/Eko1SIoKHKP+yt/3Obv
CxThElBHhDKfrmVfFmhxULSbttnfI3XU4q7Bbj8A+fa3MEbWl971DcjyNjVPmbmbYl0e3cNmC1+C
4DK6T/d9rYdSyPQGuqROZwBTeXjxK1DTWb8ebWekyGek2bQgH+mh5j4m6jp5j8OzDyMnjdRxuoJj
y8QyI4piNrBQWBlevvx7FQPt/Xm0c2/1OqGRzr793G/a6I1j9bjf6xHbG8ZuXXXFc6yNAGQD0baO
nRg8lC+Pth2gnx6Imo+inYTgc/GwvWEdMuZJ8PRsFWnVqfyRYwtNaApHxOjH671fOA+nAsT+eN8B
s2oM9rO0m9N6Vi8teVFjfor2ObjPNEUQkx9OEp55ui1lpqLmb6ttfaCY9y2qF+mA1n0TUsj7+eM4
PPWg2YIev7S3k2oNPus23L+felJ7O9iODz3FkTtJ9zp8AMKpAbnuoxnb3gAgqjhudfd4sgi47u9l
m647AKnzWEc+aHTIWw1ki+yHU4vNJAdDJAtt2hs3jhzS0ezDY7q/161rVwrBZgwadhEpYbmE8gwK
xoo7m77qZeuNVXdzuO3ZuAwkuCw36Fu7HnbUHB0DFb9nQrnh1sLQbloupcWlGejXgeQmEaXOFtRl
FMcdJTh5xMXl2/7t2oZxiLwYiusHk1fz0HnMDpyG2DWP6jO4UaCA81m9/bBGRYiSLAsHbY94uF0h
kv7WWAl8SMVWeQ/3S1Qj27XgdGaHPECfl2AdtQ6dnXc4O+gnSEBRNgPI9u6tD/+CcqN7FQzcY2s/
iMNd4iSw2wBWzSBUghcGWoH6/6IaNaY4pLd3HvAN42TK08e6itDD6LCwYVj4h0Hm51CQYlteFJ2s
j5NDb7coHeieF4JGI4Dk81gX3csEWzWfZUgagAQcOrl/r3RdbMffT3Nd4jWWRALAyag9RSflAY/S
PJevtDqvh1ZC8nNpeheqRrC9OVtkKkZLKFUolpRR2oGBmC4rOAe5EWTYcFQMiw5s1QPWPRK26Kul
kYWZPDE0a7U3G1QGhOAu6pp8HlAANt4OLFEu3gSYCusrgbO3dbRbWFBKuIUbRA2IF2CulRKYc5hQ
3bfRBT3X1j1hWbYR2C3ZZUES+JPb4HEWDo558jLT/uwSPc0KHTnStCaW2goAke8xW2YU53uePhAD
6qae1ovH6cdllk6OH9Iq0S3ouDW0UMt2EtyCoq14SQeIWTezDy0SqPAwxYel2xzEY7mDzA30vpt9
aeOP4xVh4kLdp/ZMu6Avw0FKxqcpyuaDatDoIDNOeK72Lm1C1HHR1v16/xIoXYT7pTDrFrPtBzDC
/q6XtWtdGlvBYcTuunq8557a30To0/j58NbZ9/BWnOM00T1N47k+r3XT9daWeidIXiFS5R3V2/ST
rtTPlo2hNE8nZbv+pvQes11bQTg86Ri9Q3/Xv7rp+N5Gk7DL7W49eCzhYSQNk04yxoAu0Dsl+hxF
mI6zseJJYJJuQd1+eJpzaknzLETlst8Ee4freFvykkWMYNF1QBanDcvgEjZpnOza6AB0Hr14gT53
5dbCcqYvLgi9XyLJk/19KK9oCfTydSNQegf/NgSH5WgOd41OrdGVgRU2/Gsr6dz6Wf/Wvs7UYNM9
2WpQ92T0xwiHglMvCRo+rdytbQzTDpDBKjh6Z4gnj/aplwkQ6qAML+EJgM7RhSLtQwldCrjifnlY
ImC8Hg6H7hCMoGX68OVMicKXUEEHNnuiy4BvAHUoelFIQliQzSm0s0GhqEdHricyG/ghFnKncPnN
yWKxWFJvFf/bOjGd3AS+AAZKM2f8U2NJIc4rtBFBP6OY/DCjXavXm0EpaF3hzOjoEtUirfWYb9yN
27SbTMaRr8OMqQPvR/XfPttED+QUzcGZ9A8+CNs1oQnfdsve++Df2L64KDpYR5ooEMftI/e0XKKl
4MA9BCp7p70n/iYqUK0JBXrubmZQaD1aaCwSUHJrNcisKSr3+LOAfQRIA5oUdcajORPSl/CX/bol
ZkX87fpQbWkttUVGgHD+YQWQioNg8qkauViISnR0NqOIe01Mn/1/DUJy0dO4ZZED3pCWnDEBmplP
AFmZuekjqygmO+nwZc4uLYFvxsYdqO0DqfiGdUa3WOKec2st5pl+BxMJvM1cQlhnR6tb1Oso06Gb
zreJncvn0wJGO+Krheo9fafMUobiGYobA7KN6rn4vdTqk7uiLC4ciMVHpMD4xwpZYJJfZIad+cGc
wvTjW07niaUDAiy79VZhthMzOlsRCS9aSZLH4QFelOfCkxCq+9B+P1cMyg6gY3kyrbWLijr7595c
rYdoaEOSWPWnLnXu6fztZHYF08pE3fYTcIr2qjn8z02Kovh6vVqtT15p9tt91Jeb5oWSPiMTEsiy
g9u7dzLn0/663+6+7SmXiwGezLeqBfOSj2S9xebbG0hJpKlhplhtwMw88taWKc+oBazFUxcDZYpX
QqlTiP13g26AUnJF+HxyMUmx0CXz0RfxVT+2pHmO0rZQQ68ozne78zaHHJ8VZEtuEckAVD/F92Fg
QTAKvAPQO2Fr8DHamONjazzOnA1jmutmyQnfRMJc/B3VbZjTvh9JJoLTYh7FUzVd1unJ7g9r5oJ1
K6YaxzsGXporrjgViSYm0qAXuXPUUw/WuxgYsKXYNlrbFnLJ5s5LrDp/Kj7gG+0DbeQEKuOObEmL
wIDzYvvIsfhXDxFHR/xhDXuGrSMkR//za/F7B3frVJ6YEOwSgHbuB7BFBWDSfEOeWl2IJyi+0Jxo
w7EFJxt7jyDxD57ea7J0J7VB6l/bu8F+/RhoAwN0LzmHEhkEC1jK9dFslod1ytsAYI+rbZvNTQQ+
W5RJjv1GeBhC0gjkaN+9tYu3W1QHBNwI4RYhi7JZCGCuHEqdfJT29C6BUFAOOW/3A5QQOE7mx17l
JH7V3g03w12o99I+6jEBur5DFPfRLyloNGwmRXAYy0TpFzhqJMYVRP76CGpfW+pc1kafiYKXd56C
pPXA8IOgOQUbhBCW/C6jl+bEyYPS3XkZCOCis1uf1vEQYA9YRIRS+5sA6R2X1TOSPQFKPU+Vebo0
AKjG02voPfry8DL/Oxz67CD8dfA/lfRuFy1ODvpNqABm5mQGholN4whURvxMgZ+tQ7xrNJ3FLr1i
VfElHBSQFfjcFySX8NgcfRysQWx90HLi431UNOw/Pq7me/oifpNEJPI8YGx4DbxwNY3+4tOA9/fs
mD72EIQU6B3bt2NXEoDzcYbMtcxirAV5v/ai9yG/uuZTBUgtbjXpKq55/ChnUm/bvc+ggAS+4RT2
KVRCeruLLGp6WQtYSFdBMDpvU5J9Baxs/Ky/6g1DxV+eqg79ivrTOA7bem2Lw2IDLFNmhpnZeTiE
rWFl8d/QR1NzMIuiHUcuh5TozbCjouTn3y3ygvm8/blljT4Gg7/XUOPX6fkyrKdC/02Vkp16Y1iz
BU1MmAEc+WIT4jwXy0bsRjrrZdVnN7e7wWg8GnjoAb9PmvY7MizI/e/cgdF6MSzlZ8Pw+2yJAvyX
pH2X6Kf7XWZYE6HRfDSdpQgHos9/n9k+xYImMkmtNWLMY4GkGKcO6snE569wH7/UEL+N5bl8fd6f
kt29ZCxCUFpEA8QCPSxSxNEtDrFNi7CrP5+W9rU1p63IcEajj4+bOXh/hadq/ixmfB+L+PMv83K+
YYEmnxgLtg98KMfwQVOSD/zE4VA8Mz/aWBw0e8d1iQLGgdjF2dvNoPuGL02/z6HI/0cYE3FIn8yA
H95ooM7F2fL+9/L6yVJvfB+vyOi+jDc9l9sc62ue44UgTQRr8NEZ7OKzJ84x6KGd5w63JvLcC/GH
uLyI47YvAgWxFjMwVDzuIBlAMz66YtzEo2JZimOyydJ0Xdrp9DDp4zLrkDPfWZgTsZdxQoKqQfwN
O+bajbybeg0H9X/O6u54fLKwFvl/rVz6kaqmKXSpZLEPfLnj3e6RysZRV6IZogItEVnyut+4s2i9
XvdX7LjDYWoNDTyDgg9qhOD9RoMX0/77ZvNlEM8p4Xkv1XNDU6IesaqYSPhEnz+v+zRN3DVJgsy5
3saliCZ4dzRmJO8eMXQowt93Ef/e+8aLUvFni+nH9v9lVE/bf3HeHfbblKlhx0Pbe9FbPsTjND4D
e7FyiWTXRLXrIdGS68qj+RsvUq0l3qUbO80e1L9uv2N00nrZrf/Z0WOhNiE/8tAQVVCeHpuSFKeq
jBUem8bi7BHlM5iLl1ntNu80MScPaRAqZhiKXe/vt0Tc99O8oK/LgUgXuy4wmt+XDCXL6zW+b9Wo
2li1VRHim950/vdLcOo2NaF6TZngaer3eZlqzXutQUvp0a77uX978XB/u4evF3g63tRapdzrVy7Q
CEo/Js+o9f++g1+6iIz9yy08nVRJ0VQSuS5ugXSGTEwZYDnZO7a38IpeGWD8shq+Xevp+FGzeF8l
p40K1O9mQ99sZW1SD+tlQeuXB//llp7xvwk+y9fqwS1VQfWxG22jFX6B9ot5E82i59Vl4DZCL1GR
cUR4aiZd9ve7elfVRkQxv4XZd3BcF3DPdO9VqPVbeKcaOOFRhWKlGZ+70petD3SsVMtZfBE5s2ou
h2LjccliSLZGkxd39bPmzWr4cq2nHW5fVLkEwESEUwsQVpx6azLOt/HHxyvQlPL7BP67rad351Hd
1TLdxdyWKJIc2dVpmLOLD4ekvu7UbdsipxwHI/Barw58+ZeS57f7fHqv6sXjWrvkXJziAieKOO4X
S3HSu9P5nOz6bfziRf7sh/xcL/9u9+k9y1MjlQ8HrthwZ+8cCSL8AkPFgf15ZnNAE3LZOC/wDzc+
Gr04QT8ByX8N4OnlexTHmK2ERysCBWRF+AL1N3Tbc/r1AWf8q7X04gE/v4aX8na+1FKjEe3biF91
CuoimkU62npFf/8FiP9t1X42U7+8IVWSZvKN8ja4QREH9aIhLwilGftkvr8KAl69jupT7FVvlqV8
uHExrtXB/fFurktsFwP6O+aLgOO3LOvrMlWfjjDjeANjVolrUYLnZUR0jYiDSHPdxlZv9BFOwjlx
8at7/PXUafxzcXhaq0Z1PJT3Bh4ISg9Rw0NUqyx99vdOI/9yjW+aCE+RgZodK0nbXj53NfECLnAr
+4z7uTmRhPA2nHCDeYN9+1lMMt9frc9fcrRvI3ja6xTCkm2tRJVB1F/FuhH5/R2XxRoFRGIoXGGN
V9f8JdH4dk0xK19Walam16sq7rr5oUxh51F5BsnUyf+PsPNcTlzruvUVUaWI4C+giABj4/iHMrgR
OYggxNWfZ4j9nXrb3dXe7LYxQVpxrhnHqAlRFBDifw/yT2P8TcpRtFJebyU9NF6uXZJ3EmC0/n2H
v0mV3zr0bamY4/m2MDxuAQJQcMaVjf0ml+bjgzx72NhWgEewhar5w1D+NHvfxJnnGat1zeXGm886
6EGtn7BQfrj+d+ll7q3V9Vjj+rWp8b7//Ank9qeB+y6zxqeaV+42rATsmI8JRjgezBXO9VMrZUeT
6sOu/tlVVEGNfDsFvKZtEs8ypThY37bd3mpugZppgm4dET6+WO16OH6GbnPe26YghT6Nl+EOGkAL
Mtc+tW82sZ8yBNrYIWkEtmEAzF/MEalmcMmDCEDmPu7YByD2z167/pEffTL3gKfNJvNf3vt2WEuK
USNyX4xuMWmO5s/W6/zjMCmGfKr+kU1ORJffjLxlCb+7nVOgv2uZ5F8sW/VPg6wKau0IEi/bdcAV
CDtMriO744L/xQLD60zqJE7cRXuBG3He2kMhTho9biBeWbQdXMQ42Btgzbc3uJiN1uEcX4320W0v
asJsOsKoWHTOgBCew7nXaSJzstYWiLu3HSiEOPYnFhBNoJweiUfGGfmP+bQE0dPDJQ+O+BlG71bt
4xy4G/9E6pjVIgIM+jQZTEejBe8Ezs1NxyLNs946PuS/dibpGUn5U1GsXQVn/5jQRt02qfBGHTW/
SZTLetnYL42FKTVKDwkygjmH1scb9nH37QN3GNn/x9ZgYrXlHxgdeiPiCcqrpxLgAyc5jgs54uPR
YMBnzz7n5+MvIjHTh18cplMMbNm5cqBJ9cR90BpuFLYZzYMYi+569y2EVONkvIz37SxPnJoyAPwj
a4V8n3fw74wI3ow2bc7MyTVg/LjsI6engiXETR4r5xOfhP9Xhjwk5q3HEKzFThimIQUKfGD0q3qK
of8Li3Z67qQP6BXYLbJ50aXo4CMugUNngQji879AH6Hhp9YvRGwbIrHHu4sDcPoWjtuQoMqa+oAU
BwLgr3H54DxdMJKn4fT1Ht5BG0Q94oyF0RVvLjCwSUJ5maICreTZbj/z3mw2m/uLAfyOhSTdEE+J
23n5mn1hZWNnR7x2xvV5bg3HPrt6SKajjQfD5sFrX1kwlO9v9iSN/mk4I2jSOXe9ePzYdClFbwKl
z7fBZYvVhC/UDDwxL4o7Fq0nVLelz57RjfHRcPenfXuG77nZKUijUQ7+12z4k3L3NwenqnyBihLl
ovl92R3JpVsVkiO3KajVNbBIQbOH5Re4i7fa1E7BnlSiLjtyR64dMLftstba4P0nU4lcEjICATZz
BWjKRlyAJcKQJWUMXEh3OdwQliMLo2gTLiAYUeJYB1nvl4m/QkjvDAcxjx8Osr+clQ1S3Q1XCFgN
oMd/P5nL7HxamXU6lJGMnZQk09aBvjqHR8CIFr3G6DpsPi/SWu/BCI7xOpknQgloPjSB+vh3S/7m
pP2tJd9EtFnWvbGzoSX7t+OseCn7xw/vJETAM3ntWXsPKdGxDWRqWbTHwFYb7XwM7m3L+AL7znnL
h3unBYlOcWwDqOvs/cIN5ysfRGsy2hlSMLd/aO9fTkoKUDBNqYQ0SXP9NnK3vGnuGmP4V25E6BeP
81Htrei7XWhHfmVDIvfv431ra7Tsngu2/ReItghj8hm20ZVkEPPX6mm9a0OvQNqUcGonFjEt7DHK
Cd7/3VC8hH/a7EKBaFLPALonKS+/z/HVnTu1w9Y0R/NR881Mz70izEebx/KTvPcQjHMiefboMoWs
BjpuzqhmVIdbgGS1SePx9u7081HxePwA/Aj6nV8mR8qq47Cqn6/RbZL1Fml94EzHA4t0MQ6JIwmF
i1F9MI5wtiaUUpI9wdLPu+bjcTp/gXr0ETzndrNLnTlQQseURO6H+gSKWnhTitAGjanRcaAmLVOO
EXc2j3J/GeiDpMSF1xnAhTXAIN8IlhFUT8qw8XEmSeLoN/x1BL9SrxaBGBU2+t77cXJ8qSfLuNGv
xeWEobVH/x7av2Tukz9kGfCHMv/A9n9bswvPHq8Ox60p1jQ9dABNiLhPiHmPRo+K7IcPFAi9v38+
P58QnfcHSo7++3djqrKnb0cijeGotCnMxQH4/UjMb5l98WgM+Qi0580K34Q+Mhnt2i3kfcip8qiY
8QrGZE4e8EOfyYdVvGPb/tFpbDbU9z+ag+sGEBLqA6jf/X3Vrcv5ES9hzthMVlGtZaY4VkaTntHu
ehwCesA/z4FBqiBe4nV79gTcGaFvBQ66OCfwUHx89JQpYUJJtPI54jjd+fsDIOc21DsUwOKP5sd/
SQ4T5XFk3IqsvQXLiBRZoDWzjx20wODskpwwIDPwissFjkRAeLkRYX/EHgUXOfFuuFDy9sLsAJwO
fDI4nWS/Gk47AgZ7nZisffIzv8yXZb1llu39DPUHA9GeGZfWhl0LQv5g/4tYb9YZk6/i0SdOAR/e
7MCtIj3i02ZaevJCeKTANKusE3GkbyFTRR0eMgIgwxD4hwPDX1C1w5OqrLdTUuL7BMky0YeQtcyE
7eE4WXDUcfKJyvvfS8lyZUb8OXkOXIZuA6QE45uROL8088xaHc3R5gUGvbc5FEtUQ6BSHNqMWNG/
TZDHKxdmDYjXdr39ZNHbkI686Dc+FuTDTxevzXgzWAJV8roiN04BmRuOroFFWTAzaAe3zmScMGPk
4AzQpA6dB5KN2DoaF6a8+p+JJf9NnNW/Hh8eUFiIYoakQvTTkHIFFnYJofgEjW7lx2jWBKlR824U
o/Hr3Ft3th3eHEj5g8zw8cbFSObRniQkgKoT+mmYnvzXKq5N9s2hzXKSDvjwy2uHLXkYUEyYjrtd
wrMkx+OR4sN/JkKUPClLwuJByCtv83bepgCk//6OL62fkEfCF5+fnnmqFBE8ek9zf/b0qVQT5aNY
QTMkvzEQ+StEDnH2oDwV1K689Xx42A/BGheCOUYKic9rjAvKmLP25doCvOvj+GPdrGn9xQmqhEgw
QChuILtZx8j/GOlzz6utM/cq+UGadcfw5+QUKYMKdrZuPlgBazhAd7bIJBJnO5jsqZ7JgXB/gFhP
qEfuBOVfVRW3bE2mhcJ2n3IT/i2f4F4HcHdJ3tRjipWsvpNIROyw0oWnygdSItGiHT7g7G20jmC3
UaBGoQ0QsLE+/okPSDKL/QCKc+solRH5MSYttqhe1u5g9FpOREl8JwfmbdUBxxoaG7guOswKOqMi
e//eNO7fFAJBNkDYRqkiEvj38TPmu0OxrI8NoszyNWKPsJ4yP8A06CGOd4hfou+v4UPM6h6F6Wsq
j2dKTP4zmbH/T53u0/Dp04+GEoM/tI7M7b9sadRW1c2CDPvHll671q48rtFXOi6yl7y7D/ywb+je
5JL1ynZPkSpSnJk78uBSMyh9BVaR2SM2zLXFzMMD4k/YUjrp8JFfW6+vaWris8adKoNF5o6Sr3iV
9J0O02e8VSHsPlhva/Jk7okhRFXL1pMmPH1HRVcSwPCpv4r7w9kQ0Y9Bp2P0ZcgZ8MHAjdtDG+jM
IRssTacpV/WfZj+Mzp/ElA6D8j+D8+3sXM8P6/w29gzcEpq57guj80HXccqHMogED0Nwm6jwEFjK
fy8c0/iLe6zBzSGIdetCMv12VGbF/nwwDmuKOGA0my3f8tf1qb2mErPehmKGOqIlOXarzh5uRorU
EB7Y40GdTXpqGS8ZpWbMBeUwkQzJKtvrnqSHcflehRvHpH4p/e3zGFOelmHM5fyERcHf92/+5/Yx
b0FLSCKcUvk+lbCcPPMzhf+BDcQDkDIjIsTjVclfymlrcGrrp846m4OWdECePpi1lguQ6sJoQXIW
/zBOlTHy26kEWh1uHFimidVYKLO/77DTlqDqmnkceavAs1JOIntwJqjgdeAisAQwQKUEJckLRNCt
C2TKByxdMCh60WVitLPX3YvhX6H5ewDKE7iNAQj2Tj04khfjtJd2yyB/CcITUr6f4eS5Tu3pekR1
0bDutfNRDnT3Sz2cxxQZQoucrn8Vr6f3w4xGrMpoh8oBdHbr5LTrJJcmVG/mT25/++m07K7le61G
bBYwkxEKOOF1ockkawJ7h6B4Lq0UYrjmmFKAZUxJMVRvqB2rHELSlkVXcC2dkqL5mb8sChgvO83k
nIXlJXSa4e3QB08PnXtdRKbnbyYubHmv/x72v/haBBJoAPTDwINyZXzzOdp1wzjOXdsakQ59Pbc2
66ejEReQ/FHIMCc9ndRAwCXyYA8M/cW3SSEkff3lOmCMQeUdZi/UKm/4u3h1bi0XX1t7+4Y6sQRA
aLwFBRCFCjYdM8blxag0uQfjDUKtYfbMW/8IQta5feyPe0vXL712QWXPvucFeRmg6EH5nV5G7jKl
zAoWxXITQVrt5A+EdSFbYtIa9a7zCbLybHmMPHKDU6rJYEOCnAM6h9bc9cELyfbt7LNmdLKaf4YK
aw1/J/i8dRisbcp5nNYJze9TZBVZawllIhjs4WYIn4H1ftv5MOrcdt2czTBvbTywD9MVKXvjNmrn
7hZCI7rqUZ9tovfAbwd4tdNaNP3CDtxX68U7xaikJI6zb4FOba6DHDR0MBMptplZMMx1Twx51xrB
lUqVF5y257K1QwfLxbKG4xz/43w0/rTWHWt2mY63sAC1smtnY8Bt2TlYXQzkNf7Lvej3rqiV81Yd
PQLyjDqJwpyGnr8ERdXtMAJFI62ZIFw+nV5XoPRvW/m4k3PmzuE/6hQh376mFCw5z84DNEKgCl5D
GD/dfiNrrw5YjsG+bB1GJMWYY3//Wdt0DxaVbL7TbBEexjE1krvV7S+zttSYefu0mW3FzrO++S4e
lKxjkK9wgIC25QKDuWybvbPVsSm7IRUZ7m+rs3tYb32PdUPqaC+fHXmXopdNe1m2cZWY6OAzIy0n
G5ZXb17vsEMs/MqzM3R03dy3n0/vDUAs2VNZ5/YIgD71YadHG0YuSKW+YM071IJbHjThqJ8Dz3Lb
dE7kB5V+4+Gy64LcNn/lg9k6WLm+fXjw3uGe68HfYRIugfiuDNF7Qao/LNtOZCNy5tBIkGr7ywJe
Gu4lONNQ4Tbwa3aotym0rNqwpUC5V6Aav2zPkwYooNB8IkgbrJP2+hpm7/iU3Xc4Igu7zVf2v3Zn
WtSud+fXzonM9Y2ff1jThRcbji82FAqPjZ5rxGt7eDl33ELYGwym2Ric6ilS+gTArIe78ukKQ+qN
u7QW8Gc81XFOOe0xScCN1hKv2q2Vz8pmi7kxy1YTsUUK9Iql9sO5VymU38Q5IKRAagC8hoSpf5Mr
y2Xj0rwRnh0ZCcSYgaruTeCiz7+WgR0JN3gdbAMQhEHu3vDYdo7hHpJOWFy7x3AbmNGaz0A+x3PB
YemvHfjHqtrf+kWDbKhVsPxYBUYEfcKvA5nqIanAH5vAAmdv6es3eZrB+FV/gSPrA76b7MNz9G8B
atalOf/eURImgEAAhBTt2vyOKuFsdllzuToVoyKZxzUAhoNatANjtgwNChjyN16MLI6WeXyB7eUU
OAlOOFCBHCC4TwF0bbEbHIcaEfXbjvaB+roO7NclwKKH0IzMV+qnfRsEZ7sD9WnH7uwZuZWv8YFW
NTEn+lzxvPIvAxBb/fNw21HJjdHjuxE6OSMH8nh4BT+k5ueR03H9c0AKsr/p4Pb1y+4WvON1qKTI
PdndRjRnpBjWkKRonxrhzi4wOg6wy5cX8KmoGYPKEdzlXVxi5hxTgxK2ZiiTRw8H8NNjbAU3sJn1
nUOcf+p1i0yfq+9gGtXCekCdGdjK7PuOprCIBEe783+Ym+YfDlD397mRbvY/Vs+lWHvlZnwoAHCc
xwbDbiQWwOZW4oSoYkyJFZ6CEuBeK9Ts6dH4MEBjPwWAJgc7mnSCFub6Tu44Of8H4GeoPeenE9rB
5WEFXLiW6IGp01QUlOxqWVcLmonaBoehzaL/b6kzrdhZwLhsSFg7BwuGb9m3EyPYjUDze7MTpiQp
yE+3Q1zHtee9r4fL4woNZ7D3PWAriEpG9RHEGUwkz+IszCN476L1xImBB2eLUEQSyhc5Kd6z8BjY
/BsHRyqHFuEBAm//8MZFw+LNDu1Q02gxuQ0mRNtlCdz1Pqy9N+Pz5BydI9Xk7KJsYo/ywKhGRT9z
ljgIY7He1WhoZObhMdKDaoLY8UgOvz9qeCG3IHWvQ2gt+bA7+vccV6kJf2w/ADrrNu6MJinTv0+x
c7TG+byxpxCAWJ6mTXvNCcc9A5D7PG1ODX8Mmo4FCr8lOcO0HEEkP7KvbuyNFUOnYbBn6MuPpp9R
V8wit6Yuo1Ngu6KHsQVWZI4dI1Un/bv5uBP/MN0AyST/E9etaYH/870DjUXeuM7P5XV0Cs6JFa7f
9m8Gq7EMwbylK1qZDUBOl6xfJ6Rst05Ba8ozVvGiX3vaU22W9XMAC/hImWxTiF6Ie9aHTpj1gdRJ
xr11TFFiia900fcGEjzbdM8VGsM119Q/MBv6+7QRWon+Hg8Xfarzzy1GsLqKvmDwFhpiyS6xEGzr
dNzL+oiuwTLevCy59ZLrUhWYFjOPzPnGECrI6ktqt/5dgvvdmk+6h55DeiUROHXoJdDZqXbfdbqs
moxfyQrzt8NMl9SlF31q0OH1TTYv+5Tw6pLu78Hb1oW2qZoy7mkjG8nq5TBrDjT/2u66ecHrjIA+
WqobafNpm5YJ91A3ljE4I2x5CQF1wwo1OJLNSxqlsMlcz3mHknAHYohxD9rjwBnqK4DP4p+WDFEf
PK6ry1DPrF9lwseqzvESTVc/rGplchcKgPslM6pGn9UfvQsSZWoOVPRWJCaFD5C+h9bQCFEVnGEt
QoZxAYiLeNl9UvN0xKgNulWRqE0aRa0Zu/oUz4c6gOofrKC00dNF9UkdUsecbmhpnfnTCOHtrXZQ
GfLBZ/3cT1GAn3nvYxdV2x+XPPxF2gVmvPOb7HzuH5hx/bkWjD9rEQwSd4kZnZN8Wv8A8hydK1qm
JVc/BRtS4kD2B8Wf7+n7jec8KLkp8PGx6v4MoJju9X+bLtIXl1PQgC872nE91QSek2My/qyO1SCb
eWndd5FBNRWKxjWugnTu7rq1AKLYGsKbgtR7e9Eas8mOE5lXOZlBz6Jah6NYHZaUF6DW5V3f3HTV
uyO7r+6Lb4A6xGktqHEnyn9pE5KP+/D5rk2L9fkaPVAfarxn9W5oeNzFo8eb7jFhmKJ5uumeAnIC
+nyo1tlFGjP1eymi4pbmVA/zCYk6Ult03TlSlOgWKPgKmjLeS2xuDRwClxfOnJdu3ISP4FgJ3jPC
aTM5AooiGSjdA2rFSkirYTtfQtpLt1MN9K6784nZL9ULpPUxwrxHuHV57S7B9dMGKl83Uy+R7LAv
qDBM421zyzywKYJtcCyxGMpHdUn3qVf30VSojRAOx6tXta/xqAkivEmT+FAeOP1j5PTVrKL9UmPI
NSAa7GVYA/z/EDVZ2BCG4pJYv+k96CAYMPWL+9AXzaEOIuMjh0WlrQsUXZSJtOBUBeCEaBXD27om
90O0hloc7/0sNvR4cv01/AXJFqaOAp4LypoXYf3LfMyBkD+/F3sI7alnjp1O7UW/t7xsfGUEqIyn
vZ9zHK9iqJlj+2seul+QnsIAwvxqxWlpSEHIoaqjy7d39Vgds9hClLjxTM2voyRW67sZ7d/QEdmQ
2g7HJHs9VR83wjmkcdoO2pU1xpdX2Ob6KUkB8Q3iDxoaJ1n1s0c9O6UCRbLhj/H4Z/kn1MorfEf7
wE43vuMXz+uA2ogEprFYjwzc5/AS8WsTeo8b6GoAmOveIlhbsEzhY5Fas0NZuUaXaBVq/MgX8eHx
iC/okdcICJJV6ElBCeeo3FKzgc/imK+RMb4N7wok/M/PdUgejrEXXpOzQn0oI+NoH9lHkM6t+Eat
sxMX79JINUPjQMPNdclrcTrUQvuahFN024iHADqdOqQieXRC9wG7CdQCJ66jETl6tUszUXLyCHZd
Luby7j4CMt63+y7a0oLmL7hyPV7wuZxabeK2Dherx6fuhUvqsQhtvIT9BUOz4ra8xW/9dB4AkQqz
HjoY9CnjIOcfV+cu40B62bY7RsW6PapVQE3ROt3/9ij9rP6158LWw3nZoppx33UpJ7tsqnuztPgw
AMvR8nXbzdJtBGBD50ZTabzfSHUpiO5qhJbVIw9eFzUVepVHTQQ4I1JBsZEiB8V20cdwZZ1ICmjr
Ll4lTrQAT+91GCpsti+bmEQp7be74JN1omNDR4j2lE5BjkYdVzo8dUE+MLxMWYgIMkSWvqs92Iws
6KYlunek1dd9qycRrG29Q6CeKZ7kbNCHdV7oRUQM8pfdfJdIUqaRH2HjWQo359+H1B6pQRxYz/qa
Q/hXrd9FsG1E2Ss7hdNw/ab+VScT+wKyxc+SHqh/p+Aynce72f30lqxv8tgBRoE2EXQQJPQFPyKY
rGCLGYAc1BPYdCr7U5YoMAXBNSXYlDRYJAtmJWPl3xdSKHmwiMeRiWZ4nALKyApw/TnTVkkIJuoG
DL1JAf9eeAixVoT0dNffdpEHfN7pHKYZ8snmohnoV4v4mqyoaKzk1YbYZQLZCu9RdTFt3iDGdFkd
Wv85GyaP5q9S+U9dLUIUfRawFr02ghaG9pHe1xbQMtcCteiFFv79c1rfuhLSDkQ8MC56mddhjnFD
VpoHpQU8rky0AZrYfVVoJI2Qo37O1Olo0b8cCaaBZ+JRq3FPBLfuLhRcpcSDbnNh52CrxM7Ie9a+
0E7VTgGQILjBj7NIKQpmgZ+D+6PZ07icgw0hB+hvEjv0htLANR563R1KOEC/qlFnJ+gxDjRBGqQD
OUfBBarejMu6/iXR22dEDRdIENYYVfWBHe5nGlwdEGeQUo7vnq8mWA91Go1I6J0mF+TAOL5QNohx
IGnJCyJkQuIR+6UHe+ysOkLJREI41eCKd0RyIutpmvJJXZdDVuh93oNCQlOidQBdX7rvxla8W4IS
Y36oRzTj7YJcbPZK7LFdWga13t0uK2WgJzkV1VgnJpWmtZ4ZLlIBYG3eNKDbLk35YmmNMrifcHV2
xlgybujJmqE21ensxGHe7OX+hnORWud4w8NM9vhESbqmHjHZpG64iFc8cAlt0k2KKcQ/WT73Zy5S
W9ewS+C2II2EuEo/mx+aloy/9ozhJaEbjP8l8XqarJuWd6rOLWf6lCZOk6622/u2PTwGmmO9oLf3
/inRnOoL6gimaqrL6ZUFXWF/xDeoL5NFLHMMg3laQLSy96/cV4N3TRapQ/fMEOLhpD64UG0OZxCI
cuepM8hiczgnEYDmX2Gb1eCs4ktOfbk+33hSR8spCy8hTDvaMc6EDFg1ddhuGZgiKKfsz9YqtYf2
8MoNFvHyhY4A4+MMjsyadq1mUC3V+t1w48aggDVOY2fh8qZNummtV+vdeGmTVmPFGNIuDYpOq3M1
8/SXZhzUGOZBksbUquAu+iIgeRaQoEIoTA5xc2iwRrDg0w33c7mBR2X9Ki3epAU1mYoFQz+nrU2W
jploK6zi7YsmXYvqkFpTj6vbw/sUIexQjiSzpBlptWtvuR832rBIj29jBv0+5fc2L2L8zNl/N9Ls
eMP64ErwqZJwjEuJFqYBpGH8VsfujZCahgOC193hdQ6sgdYAPR8u+PCNdm5ftFW10LRZ+SAysiK/
0k16MJE9GSw9qQxqmYVCt0dQalFUOyqQilcORJ1avEtK3M98VYFuOw0YndYxsJI64pzqYfjywDU4
TnMdzah3CPgOu8FMNFK1nn7KV+OGt9l9d6pt+ljB+lUrNC641D6OOMauL2sfWmEf9q+PeVKLLRRr
lGf04H7d9/gtR8Kcs3LegxQVw0Inoswo6ewHtGGKFrFB0LnR/DN4uqRUyQwocMigEwu6DbJ3KfDS
teG0wqQaf/7bMVHlgv/uV/ndLfHNf2ueL2VmHlyw0FTT5suJdUApcghBSHuKthPpQyBfSjEjAEal
bZj9ojo/MNEFt9gvZGhhSTQ48KUgYEpiSdwtNrpbaYly+0Hixqv/bnyVqfm98Q2i4RAsWJ7nVulL
/+P3O+DAHc/3tXK0o9ZjPu45Gz/Lgkvuj0ki28X54bW5e7UWfWv50dyGh1O8tLvzvOz80Iw/qoVw
7TS8CtvXc8Fbkuvnf5qRF7eTs4FKdQTGb3s5B7K1hvq/Lbp1giJXAr2N2rhnL2a1Igt/uPXfvEr/
e+tvMW/LOFv2xq2XI2fzULNmi9VrQTVGwwTqOKlZAKOdz51i8exlvcNx6IDSe3hebn9YQ39y8NL/
po1jjlxuIKca39yvhbvy1hZMVaPMW7b3Bva8TY67Pdw626B2XCXbHZHm42RswcHpfJbuD1mncC38
4Zt3moQ2KQ1oyLX2PY3zYhTuOj+dQZx8dsJ9bAdjfp5SueCJDHpvgEDxBy4x3MLXoOeEdRxNd/8U
oME4nqQoAvRooSnK2LKSW/VTmML63jaW40yXyxRRxCevox49BJEDcCWKgY4dqT0A5rFp7KwF1hvS
HC0HueFxWMu/eGPHFAoNcHfio3cTUTZ+SQxDfvKbbwWrMeQQoAXayXVmCkdNyo0x3SEbdVZgNHBC
7Dlwda5e2ogmgWXwk1PTTKxgi7d/Fci/P0+2v4pIZpokCjZ38O/FZ/1NePw27t9i+c5mdb1mJuO+
xJXWAxaMkVqB44XjHa8cAVCp33u8kHLQyXslx1iJ91PmgWSF3E9S2eXpupu8zEPlzsQJKZ+mviof
H2Ub+NMPbYBny7auhmncHNTxWGZ9+S3vXjXptdg0F4yMbeUwrFxt1ezK65kzhQvQtVdobZow9JPY
WgOpITGvF6RXkXWMpuGF9cG8r6GWinRFs0SpYDJ1RHihlCzpEVLdFBUhij0lBKhTmpNXfB4rVBtw
m18w51CWJUAVl7lG9zCC5KxiN5K4Foo1MRzOJsOHuDjQvz0JClm08fWNSlPlt2xXXWkVNr4MXBGR
dBJNu0kjFWPwofAO4QwnMmN1LIINTf6yENRGkH3pt57ZMytQvKYZjvm0i3phBVcwx3a4OnifrBHb
V8xmwwrah8sPQ2ECUafg1cEdtQ45qeS0kitGtqAchP9eVX/mOLls5rrhqfheIO7fRNrc2V4uTg58
7N0bK8pcLZu7M/MOHSbvS8nCqpNSqpCMRqnZX08UB5FNIAWjOQQXkf6zmYJdisZtEfZatl/+3do/
kyy/tfZbwph7a2ZIxPw6wjINx3DHHh6FVK3ZLPoGzK3HzzwGDjKU3a4iMznm8e2XiBKYq8Las5ad
NC15naRj7GI3IYew77Y3nU1waud9hdWuL4uvm2/6RocEIn8FlfsaBePfnTGNv5xkv439tyjLydpc
Gk4O+u3dSSt3pYGf/BrAbcnG1TzI3S+3uvzn7tTBPSWHFMy8vg1G9zW1fLPjYmvfIzEQBP+3xi1F
NQmV6efG36F2ngPFFW8vUiUUR7z5Wr27ePt5D5GdZuPBZQZBU3zxT77km4saKykniacha36gfiII
FLvpKIxZdKUuVZqIf8R58e/xuUN1fFM4fhuf79rScbVvHt2j1ibeevwZGZFXTaPM4cYDwI7dBaUX
ZqeR6BAaVwfNXQRqxBg5GeFW6A0UbLArn7BcgnL/ye5eB9ryUDAD7Smn3C0yYbq8drOEAgrFjU/w
7Mq6l2urDrx2Pd4Bu4hnCNJznVsEPSsBK7cOZSAh1MhR0V9EZkfShVl6Uaskn50EnlBOLvmgtPAk
//a+FqMsaZ0ot0otrkwIaucq8YiNhmmqiUDcwQPKpgLme6rlWWMSrECSpRlmXwa/D8DgHlNFj68z
j1jyIb76HpJm3Zdxdj8c9fsCObsqA/hkp0bcWZJK8eM5VRb6jmQShGRtG6mkwKUc1PIC4e8J5epZ
40NVWNd+KpJ6FUsxKn8Rvq4LeINy19bA36p9HcETt6mFkGPqx7VhaG/8tjY8yMtJ/nOaaENNqDV+
1wLhErpBPVEeRzXyqQCiAByRINsuLAt/v+nNLw8LUMhq3bxMx4Tnxx30aBKlH/W0AWxfDTQ8wffN
gxqAJxvk/JiUlFeLdFgS8fAHNvgYVRUPBjECEJjcfhM4u2aFoue1LzyExnYFX843SLSkuCpJnNav
EEw6spafqOQCpp7UzKrMizzMpySjAOyJ/ys8FcoHomUL1mFfmc7P+gCJkkJZITuXUqxlCHgvjwyS
dbLqO9ToCEgH+uMO3LgQ68BXoBeEn0fqDYxVFlCwSlIEGI786udlq8ENTm1wmZQ7Survc/EK0l4F
LUb1l0fiL7aP4Hj4MVgM9N6afGChvCzJDCY5S3mKVVxKiCubSTa5EegGA9IdrLPYOfWL8w87/k/x
zqR6FrWmBgQJNtD7v0/quXm8zG/183H0MphMPoRyKajJ7QMpTa2J8DRVJKg02povFL8lSdJLkBjv
5YZMLLnm/QSO1uS5iJ+3vlD7DNAvQNS7j96WJGeGNaKz3Z+k+Z2d6bclWR1OjtlwCZs7/PGt9ZZz
3h3O1VGqDQKacSUeJBzA2cR9SmwTPQlqeUS6wqFWYk+lct11NqlzjeFdfN2CI0Wrw6wvxVn6sLQv
fIeVdixVWh9b45lewSNOMHcfrykgTUF3VqTZkmiCM8BIyIWbgyMhZUwJcv3aQO/CvizdrH//PX+o
xFNK5iYt0KtSw6nVy1EnOUfBZefv7BHKSeACeToOIdzoc/pOG+GmvyBQUpvqS3nKTxi4B1aVJDAe
Sj0tZzqy+P4R2Og9Z7OTGDPdUi86SW2w+9Tt5g/lDBlJs3SlTd+pznCZFQxKuOo3qADgSaWnZozJ
kjFhFHA40Tnpn7IppMBikcBJH4JfK71Vg3QfCQV49JWsj49Cbyz6Gnx9kbakartRMno53xBBhjgX
rIoFuMbQ3+P4smPIDDi0oS6Qxqs7y5+PfbEjdLSNGf8FTecvaeQGPVoxnGQKDBS+V3pBFVmPawPS
LO2pJlfXvN+PmDWHiFqtDnrkAGidjIfFTF9TjoH6wpFGODymClrrRY3X8Gk4lZghvVsTYSVnvqUW
Sp1nOPiKeqRP1yi+YzHQyAZHFq9zFX1vz/XqfKOc6Yp5WltDIKBTTZO/jSkCl1q16TfCDxOdecxp
p7mxEpl+euhtNUNfV5c0yvrXHKgh6/i/QXKYNP5W1zk1yYXQpMh0geeboVY39e6ij73B83tUjvar
B1rZGiV2hz6jrjH5mnC9q37qhspF0pvkZqyJIv7/yItGmMjLg6J6u09uBphptb7UD+668fUtGkvT
dR/ZqijEjJm23HnGKHKP+23HQ9YZ+RO0XIOrtlcbOLwFGmKWauoNquVaDzUASiSRIqdZUWIFtwvr
Q5lQIji/JzEYifYydwLnlPY0XNajPgkslS6gW5OLQlZ1lSmijq1p4Zy1IbVdR/NdHZmTQSLZ0/hQ
e6+B1pkSVnQtavt6OsjJCeGZ7osJpy43yPSQWahsnxPn/L1hiuY00GHAhmehaL/LYjL8RYQG2jF6
50cryVQViXaTJbjnO/cogWUCdDnHm5WRzUUcFCvQI4Kn8InTuas/8kDnGA8y++TltZ5u/xkUMiu2
xH0U41MgxiE2UP3Gc5p3FXFUbFCK1D3acTdD5GVV/EI+VhmY0ptWOAHVnRoGeY55ghGmV1GI5DyV
PadXZNEpJqKW4QvFK+yG5zdZB4pLeT19Ds++iZ3aDBvTc4qeBbA435Fb/opPHZDtXn3A3Qk0yt/e
ILwl57w7lK5skQWmSK4BdinEk8H1GeoQ2rP92D05OCOW/gXzr4DgdkXG2JyazBoKnA1UcInCt6Cm
Ey28RH9HDZTPVB7UA55UeakPFI6YSQMcLvmhFd8p0R1PM3lYS0b4Vvmn9Y0imPchr8CBrNbK941T
Hm/s3RS/JafZHCJwjc68Xwb16RzF8ZAuPxXfcMM1vz3uKu8K2PqfHve5GwnX2YW7oVBSuUTW4i7W
GOm3XLu0WB5yvsN17w8b895EUBItoZarMuvJ0OYmF7/qgz5fBBpvvqTFoSlTeECu/2VfZr/yI9f9
bb8Wlp3by6HKmoQ8KWmGHvgezDJPKuNGH5Wx3QTWC39QX7eRp15jqJ6ob/SjcumUU61Cefc185u3
e3Cl9qLoibz2eDLrOPH1VFEhBb95kWU6Dgrg6VHqiWZgJBFpqRRu223JYtLiIjg0Z/zoVd6hCPL/
YkZq6QaXwIHUTidw27tqJdTIUZEOrTxAObhl9isq6MX7ELoQDQjtWb+qGQuiOzLN1OIjnvLzFGDZ
2X/hOF5zw3xWJ2qifinQA8lAfzzQvzmTI18XlgZuCZmClHXw22JG9NAEyrUhK3ge1UkvlfNC75ed
ykS+b1q6lLKoNJYy/vkHbBPZ+COjU8esMH0HU/Oc4iZ507JYMVWbmCHQ4tqyiJSoqcVTLeqiY+A0
gZg4LtK7WSIz58Y1Fl8GPGLcV3OtZemFy/51zbJphmtelhV/n3MjWDxoeWxiLUaWyad6KlcSq46V
dV9d2hm0Jb3M7rtJJrDMq/uqqYFsd0/EXdJMrSE1tI7hpZTcY+omAMCDtiw471KOKOcNorkqY9cI
xgNdTKvZTlye7WJ7xrCJJ0LJHDglKXxd+27bwv2z7V9hbNDe2lVxkbt8MtipR12d+TnyujxPcojJ
iPu/9YnkgeuGiZUrQ6JLwlNCB1ZDgubXxxuvKQCoxXIPCzefzwhfiVYSTPin1I5T9/SfPS2f2al7
pRpfXjPFJZTLqfzoAzwdTRJgLsh4eVrkc1hF8jDc/UFKHcHFR7F4SLq+/F7zCH4dLEnsyMcTy1os
GRsyn9cfzgQk1GTBc+WvKi22IPqyBjT73C1weJHqihdVrq9m5fVS5sI9NG7H7pdiOgriKIWWJCui
NzIySU/DuUlu0zPIli4Wy7/9ECamx3djs9LsoW4z66YB/4scOf8TcmheFwv3bGzliJinygdEp+fk
zR7RoJIGCjHZQvytExlK9lEWObgZ5SiQuwzImzDr8rmhck/1XWU2Np710x4oK5W0iw8la+j8lnmt
JIIyaT4tOdnvmgiaijy9p/TEaYwWjdYl9UZ6q3RlO5h/uSQoyRd2SeWbkKN9R57nPWFRp7sL+8NS
ij9alTFD/zyhabhTju9HVCyd4ObbeGiTZn2JDnAn0/ihFxDE+ZJ+rKTMeyan1ETlU9X+H2Fn1pw4
lkThX6QILQhJr+zYxvtWfiHKLlsLIAnQ/uvnO1JPTI+roytoV2Mbg5Z7M0+ePJmJeFcaK2kvBWqE
2vwlExwYUCaZQgyhAjPDpwlaFlc71pIeLthRx5z3oYb+boBq4pUl3BRYEvfvUN3gLrpH8bY080Fb
7PTVC6puKOFmdhdnLm124b4f5vU9kx7gvjyYQHAIn8HfLARVBY9QwnQICFU6gIAGzuo4pPlgKJJN
8Gu/PLx7KLONNWzr6XO0knPWCmVKJLys1PyHhUhA8SHl2mVcezuTydGetzGaoyu59fayZSUTuLN2
6Tui/ykZoCWuaoqUqgqescjP7/sNrRj2S1hepR4TLWUWdEZuMoBoFeAKENyA/wF8ChtAu/E1oRwB
35h/XLSspwWdYiULylZUk6WvUvNofJuyoPoxVD+rhCKua1ZIN9VKJTwEiSpdIJTsE1wq1umDvD4+
UIwhiJlfsR6Iwnh5/9Sh7P7CeBBm18EowBBahjMHVmodau2wJpDFiRn20c8U5HwFw6Q0y/GS4s/E
2p2wNlSbKF8jkyG6Xiju8CoSWcZM2En+FroN8p2J4ry8QDyiIov4s1rRR2i3zN8HZZn/K9xIHOOv
D0BMxHcIS1hzrBKLdXa4EP9JscAbIfLC/lTFi+R4Bdqe/DL4WV1gK/8SvcjVK11+xppKBaTUNqPR
FgeOOt7EArCXymRX0IRH1qEspMW/qgTRJj8/oXqnd8GGQ6DOHpGL8g8htOJhY1wX/d/6a+arrA2a
2XMKagbSE40MOZo3v6hBeVEdD/yteMyv9Edx68xkbUdo65m+yH7UM2dW/CrYS8TlGBLtSFmB4Q4o
3rJVC4C+k8W3sVdav/aqfFBugWUnBSUrQzuiX1zsVuXXtLuUGUkXiBr5zABaVBmTA2y/aoR0ljEC
Rz1iJqszGgSClDlpnB5S/0Ert9Gpq2qGeTOfqpvRbMLwwnrZrnefWymqVkqayL0Cc0oGIo3BBQMB
3UO/L2EvhIorVBjL0xzU2mtZdlfSYYhxHi3KtQ3PVT5kMxdyMp2fb4f6iiNJuIwNKoxdwErvVVyz
yBanu2apAhuhFoHRwzpmSiI0KahIUhtBSsUJkqaAAnllwxGpEAesCiKUK8V1XpmIi3ohGAlILZAd
+PE0b76kTem1UzjVgoSIdyBNpBUFqOYtKphVsoM6MGwJw+J0fPqmuJPv13GJeB3zUBLo0BcE6TVA
hUX+pLIq2Y7owrxU0RB5Zn3TrkzsTL4cv9vv+NP+/XXqFQhDXlYnH++n2aJYDoZseBEFRzMijUV+
V7Aohk+rb7hevNKeHW/dn+70eKtsh45IyCSDBnanct7VNd/TflfYj3E5HDVFSLeiom0wnbCRcHUL
bhu+4/qSrLM/hFjsV/tDoYvobSFVbbSOq6/6GMUEUnpI6cM1fauA99qEhI66zDIH+oOkBVvrmyE6
VHwnpYRktmwpNiWpgB6AyKJIPdbrV7lXqtiRWdCoHtj9y+5S0lv0uBip6lIRpWzLIPcbDBQ/6dN+
qvcZPdprm4qgnIju1ng+w9ewYs4L+1ERrI5HR63IsOTaHCi3OiP5VLZB6uQhJyI9sup5jmy9Ek9g
rGmPr7s4+BaT+yivIrHGflOuGNjhrcMbwSBJz1UpVFJAZqyjubUT6BYW756FrMMfut0qx9Mb7BbV
02lZ4LD00NuSnaHxVL5JgVF7EogArE3/zhuPLlmXNERZpZ/pkrm3SGmM2whZjXlprwo8He20WCwV
fm+/KqbFvU+e0mIpsPEW9uVhIetCO74/YKyRkte/k6f/g1jfqN/tkQmXTZs39IDNoUnEPkRrWDyZ
OJkrsTuwYRvG5rkP7UX8VZDGFmQKJTnKT7QfRKg9s7jVB0bJFQAxxm5i16zZttdbC+fKB2nRxNi2
0TxfMO4BwdMYfbT0SSzGRzR8LVVKiheIgZWtjq6NzREwnj4rYNCPPZatQl+FEPyLqQiYYUEQ9iGN
Hqi7d2J4PnxgvExe5KP0ydAOF3tuGJX4LIphWWhpuI8pevVstXtRwVf6cWL5dIzBUS2C6ga1/RPw
RwpQGAo9/nDxf2/K9A3fSvHxN3ybG3mab1PSqiKAhvqZgWySm1EBVLUQ9dQX8eA2RMvppxIWm4jp
u4e/1AUAQzg4Bm5RbPmp0tJ+r7HbBAZK1L2DEtV4Ynu/mlhVeXqTS4ZyE8sgmy8EoB0MfCRbK6Wi
PAOmgNsXkECThnSPqzrjlnDwMxV2CrLqEWOPxZiQRKcMU8ZQBapyf2w68jTaMQPzop2ji5oThkis
oS/pqijuPYJsh8IXPVNtxL9fbecf5TPj/630b13Q9qnhdbuYiy2WjamEV8kVyu35puw5OoF50pw4
4h0sF1E4nEiAwDH9kvWh/IIV2Vd2/vtR+X8Kcb6JS4LkFNTHA/uvXe6+ZMgkMz9SfASeXO1flfPT
4oAsPHz15CCkLSTvhdOXGgPKgVoqoK0/h2JjAYVyWVKbKYgEaADFjbGpiK9vTLyuuJ8GZkFwWtP+
unl7FVE7xbc4+XXzU6yPbr3EoYP0IuPMhca1D/797B1L5uW7+bGcwKMbLF39fpts6FVRsg38jB3w
RnAzT4jCiMUAuSI/XWQiWvUiZQfGf7w0bsyv85foZ2UB8ldtaMpzKMxUWIvt7VF/b9oJbgW+tJxU
cKMYULV+gm8yYQp7hMi117ZPKrMcGHtFkXRVBUZtKaXYbchJCoLi+SQNLPoVX12e4Fjl+SRZlzeT
kRP4tn/Juwlw97/fVGhPkU8tkhcXb+p2YJWKzZSxjcZTLTjFjz6nmpIUP2Ct9OdyhMMbjCiJlYRV
FKcF5cmGdCfOm3YmfhB9bAxv1lzQnYO7dtHfVC4DboyYRFZNBawlQEaXRRcn/6wVCvH7QcCoDH9L
KKy0vJ73hW4r60EXzHn0KQwy1juwFFM75yP4fpBT7w1pDNjOZCOUTEfl2lsRZMzEFenK/HXuUYOQ
x8AJB0+ouMCWQ4whFKGqHeEDmhAqCbzeE0Ca9LwwcQ85IegQflqEEmKKlGj3Lgzsi3dh8dnOvLoX
HhXulKWRn02WqlCSHmJL7w4qykTidT+IQZVIVzacboFzMXoq4/tTZtz/J1HJ31fy+P9t+Z6Gm3bm
sJK10rRa24sj61QbWp85BAEUs7zqUusngyNVOKGspdbkIO/Kr6wZ7AUPVcY0rK1ilb9r/W3XEY5T
wZ5YfZVBIy5B+L2vZ6e5/SFKV0Se/lVVuzgw0ZzAR4CvImnu5B92sPV7PyJ82N/P+7s0KHKT0dHf
ASAIRFWVpa9O9BVF/IMURlZVtVz+0oGEUBCrkEnhEGYYE7d9UtBMpNzXfBV9ikthL3kn9ilyB1Qu
4gwY1pV8ltxEXSricaqfid6epOYV4dPxXCopyokghSltgw3UNpEV04ZRLRIyapaquG3RfGILBZ79
V4FslB2znkhdiFcc86W4SYGJ/6qAxp260/18RA8GIQM5MHFndBtgn/3BLv6msqA1kINwyWSosRf4
34mvJC07v8u89DH76m48ai5LLgaZQPvZeCk/Va0fMzIzuD9+7tBDFPTXmBjPowfvLnuE5K3pEIL7
0gDXXGPb6dCavZcv55fam3QP/36olrLr/2fBdagIB2wGituu9b0tqxmMrKN5atLH9Kp5LN8ISN8O
T/WyXgb3dCWh49Pd6Q2JxA0ihqKcba//8PG/bbv+4z2a/ni2iTT3G0Xo0t3MTbxj+hg+k9Cdx2/5
Zb3YX48vw5t//6TfFzqfNPa9ADbSMU37e0ungD50tBo094/H6+JB/ejplszgMsqFkEbQ9PjqZcmM
Keb4vNY3yZ1B7eyfWuDStPX7xdZmG9EX3DGdkTeU3/8NMLZog83KYKZ3C2exX4igkeHEjwBeYPtY
IX0lOpgR2JD2gN5enr8ojTq9QpR+2MuSWdIXVEkpdaksbM9qADJVDAVFSkk+Hre+UN2+gJLQp5BH
z5Zis6ikXRkoDSSVi9anV+3Q7peURnI4x0vZWRVgiVwc8uodtfI99Ymv7ZsZPA01xjs6FxFNBJBv
+1cZSO9X/EJVLH8oTkX14sVC8QZ13XdKyetrSL3KU8E7y5g/qZRa1aZo+eDJ2q8tmW2Ps2svXEhe
sdjyZuLpFBxiRggLke9zccJVuNqSZlbKOfypov7tRhX0fTsCKRyUHicgUgsCzkcErnL0olU5POyV
svLioZWSlUCOTCtGwsC4KMqFzkWwZkPb96JATFQ6Sz5yULMFdhNOa/CWEnFKhkvRErG6irt26/Or
+pZLuQvuZGCzfquckR5SqA0Z0HCdfQjH1z+8+USJWaEGMMSmgdHaobaFucIg0wYINinjEVIHaABm
BGSSl+aeBqJKqvUJC6J7mUcPpH+AWEv7dIMLDW0huZPYQPdOAVLU46wWObf8F0lpkhEOBPB4eoJe
Pl25N+Mn5c1U327fSfEn9pcCcpd7olaqBhXb0TJ+GbCJ8UsDSCkq8dGQQJ6vTQ4aau8z+yzoKscM
W1ED9g+c4GX7gxI8DrG7T0FIClZUvAZvCFOoc6exJ06T5iFiH+8Ocxc2UmC4xj/AXMO27UgOHOg1
vvblXXr69ASVP+rz/zTmor6jhC1AQUuqROcoCbA8NSNs/TdWIKea0g5LPTfEroXz+0G8rISNMg/m
k7C4OqYc76An+8suBkSAL1vGK4ffDskcd1EioR1SOUkP/Qby0uMGiTE582qtMf9CFHzGHRESxovO
1IVlh2haByBXJ8QlPmyMMdh9qoJPeXstiNEveBSKgFSr2Nx14MXo55B5VD5QqUC5uJwAW+VM56uj
TWIvvXYv8IJ9xk85JUT6SFFZfyi+fXJsyhx2VKAh8VzEj8IYBslrPVPaXNp8veJAStO9GMMjwE95
/OCMQ1JaTkpuJRL5xCERrYSnAJ4OTLGHlrryaUrsnmAHRGPtyVgOCXf9No6pOAQWP2qXSc2gs9Af
CoVSzcj+EARSgx7Q4peeK9tM9SG1WsgL9J6Db+++dIbkM3XCQ+5RlMPQRUZZVB+WR/FqAsMpEGzN
z+vwByiY5iGwM8ouKtwdMTeV8Emv7DlDyAOaNsHcjeD0RqQqwh9iUvN7mL6exxuiZLGFxMa8xbHP
QuvNSmsiWrKYQq6SlhaZKLIwGNMPdMhd2nywXkJFlnAvAD/4xdzVnrdSLCSs1BdlYego02JFe2vR
oWI4j7f6LB12yTNlvvXm+i3ttYf+B//uNX+XFn7zWN9g8fnUJYdTATw0VtsnJerkHOQ0lB9C19pr
r82lcmQJtc4CwjK5Ut2EbBpVvWpdtJAYQ8rd4vv0q14U3GhqD55k96gO/VChvPKsWgSUt3Haf0Jl
/j973zHaV5Mm5aO+Quhv3nfvt3vDtnvvi2dqMWi4kZnq9FUVu10wfdpl4zX3+Tx7ZQ33Re3x5wnw
3lCEKFJUtKjoGRh7Mr3nTToretWS6Ic98hWsGSuczDaLz6FNuJbRfp4vR3R9BnKqyMX6oahWHTVE
CYpjzN7VyUIpWvUukWn9U3RjjX5DpP19/N+5f2NPKisYl82WVKwCdUz/m/KP6bpjSIR0SdK75z3Z
oFyQfI21ysHn9vx835CbVJZKzfox7ncKEOACexxeYx5Y1hhdOmdBukhxoqZO2uAd1xEHxSv73g4o
zqWzl9euEOOxRBRHqJJGIWx7r2o8OXcpx8y5SxMBb9H8OuAIFVpLvYRCB81FN0/Hk+TnsK7kZhUj
kNSXTcTMoAnp+hT6CAKW9l/sFT2Sebepb/LdTNQCKuA9dyOAKOzLGfvSo2gj+mqIQqGy/lB+Nw5+
A9q6A8QDzGv0bYc2+f8fYG6TLKiTLGoA2iSPqZtRN4sMOr6v8BYUzHCASMZ6BctxRYuSvp/KJf36
B5ZNbJsQ2rBWzpf/fcVfPIEaXw0dDAThTmAv64FQ9UNoixqAXjyXPaOhxEkH3FvxuKIFFXnJLWV0
ahN0ED2oHnjZm1yhvLFyg8AEcAlemOf1Ex2WQSPV+wFKRXVDZHB+KRkgrz5kAtWV44DnlvLBoU5t
oIF00+W6Hd7VfSHtx196ECtaNYJQpy+ls8QFq2x2NIMFvhz9oM5Tm0/sDRkGcgvyHB4pUnlJ/sWI
KB+qfIdYUOO5Y7Uo30B+CXjBeIBlSNf0DREmR6TGaKKIglepMakvABwh56MOBmoUIGTPtfI9jvuA
8HUQiAq5yrJV0E6A4AthdoJhEsESLAvztj+dmdnLF4ZueGA42HJl88I36104Xw1NROgpC6+r7MyK
h4Fpj1f2s6pwWoYIWCgRBjmx8LIiZSFbBdyIH5AgqpuFHINSHfu+xcmZJTHmjuurxTKrS4Wy2e5j
zBT2XgYyIPYzv1BkoayADPTQzErrzX8yVumr2LvThyrg9GGooDH3ba+oFagG38G47dEmS8SshK7u
iO4BoSuwbrj5Of3gTslUCJWvd90oWYDR2qBT5dz4uV3QslIrRWRbm/CUMmeaOQO3+zd7QgTGYAfM
8LCQlLWCRKOfgf4vHDSkt+Qm8rnqypGUvanZAkYAh2ItB5pNyi2KHakiBx9bk67/pe6/VqPU1EdW
7gh+QSyCQE29UJk3ln9t4UwjaCmKA/p8BfI/TIryO3L+8mZYG2UxBXeEwaToE3SyLmCcWXk6Mmpb
++4aMHsNYYHaKUhS6JLc0zOESxC525vxB0IoAS6HkpMerOktXQIKBQpCS6pxkQTN43Hm2AQfqjFM
nsQUegzCwW7uv8ra0c15bvduR4rIBsQj5KBmimmfwTw/pvcik2QPld3EQYGQzJVkGMq1FSNmLqMt
SvpSb58JOLAkkluc35MnwMklnfZV/i3/NSjtkk24UAEnf6bWjSTIwhsRmLwUHZ66NyloK1fgE7m7
8pKBGWuUHhGLN4H1A+1cjpTCUwbevT2vJOiIlrkB7ydhBr/TWreTqd4Rm6coUNqlCAGKPmAAULR/
oukU5yCrLgWJQT5DKd+TchgkEM339LO9RDey0fEkWFHi3RVco07j31HTWKTZ/5Eq32z9t5IGJzDL
/biKlRiCDlc1lR6KuKSIl9FRCaWYstO6lwTTlfdRKQHgCJZV5LQWUUO1jNRp+VzhI7NpSWXqyyKv
+FRM+wQ556lcNWrZnjTUqi/RwZFvng351H8/NecfgcT/3Jj1jbCpcis57V3cmDg/wQIZMzkJRU2K
jF2oDBkzPT+ttDekbyQDC4IO6SiOM1bmXQlY9hkg+E9ZCe+fcqJ/87R90uJvOM9JrbIucg4RTkFW
E6xD3ZWFlkkUyWFyng8yEDUbGr0FK90Z8SM9o0lhEJaenA1KL+xfeoWADGB3xiGpIZRS69KpCnjI
1gRvCnS8NxVWD4CWQV9q9GUiy27uXH4tgkARi0vZ0Z/O9R86uv//UvsOau2DXZ2yyKhJiwlWINcB
WEg9LtfOFxx9Rqcq2slgYJlSIq/MbCP/dgTvQH6EIFzJ3eayeQ8BtTHQLsM0KkBHdX4l+6zEbK84
WpU/yBQiyFR4o8Sq0efd6R/gGCAqbW79S4e66363S3HI7mQsDj0jSM9TOdWrFfWHMhVqPJCw//qu
SngsWjPQyk67313/+7IF4f/Tlhw7PjMJyFbZ/UyKvy2KMG/o954lWhS0dqOx2/azXYZfNQlzkUzy
ePJydL1WackWC39Tfw1iQZVioCU7qYQFeWCv+sOBqqgipImlmlcKHQxfyZoGikMWWFmvgfTSvqcr
pmIkMd8qK1CTRmEJfTCxFDpDNZQcih2GtHHwoDSZsMmgVrLhvOSQ4ceQOB77g9vjlNXm8b9YAWJQ
fzIcljL/esD9VJOQuhD9dZ+L1Mfptzp4AUPOaUjKWcRxQh3IBVTMTMfzDwFI5V6U91DfWs6ErdH/
Nxy7e6OxM0ORhEhDaKW/0n87iI4dkQT48iXHLEB8U0Iy7gk4cYTejZKhIyphhAjzdUgdsrugh/tJ
PeTWB7DeEXlwci0FdE8wYAr1UKclGpFBF+WXyqLs1rBsogcWRc8XSGWDFhtl+tCkR9LiXnTQSw+U
IJUoIV7v6ToNhDh9Seg/uHLt1ATz6cCUiOgQf6E/pu0OYIGAxnzg0x8lz1NfGoFdJfn+q4Sh8B1Z
3Q5ZlygmCcGU2hCN56zqJwm8CBw3iMMu+fkdnJJwzSwEiNSvKKt+2pxpQ3hsETor4yhDIjaou9dz
nQ8HRVJof32MZn1TJiLOA4wKXWIHwEB9wp18QZ9tAx9IvS6cwP/7EHwAFeoYI9ijt6AZEAZLnSBQ
GvBzvVZBlTCWzlmWwPwhmF9dUgiq1jScuTD3eWG8dRc2qZbDGmrF/hCXxAdwzYTo5cOE7o/plAZy
BPg2kIsi+HCiSFohj9C/YkWlYhVJqOeV0mOSDwmbQaGS0Ra1I0cyNDaqQUQ6CSlPdGMFnDIumpr6
8XoPnKkjVla3kZgQpm17K62TjlpE446IgA9D5yRcqftX8BsRE0o2dRfSDkgqr64YuuL6OC2D/zK3
uiI9BRv2QBXmUnnfyxGGtFol9CZbxnch1dEKkuKlCe05pIV1atChnKLu+phVo3cS0h1OV3UH0vYN
VQT6RGHK/65b9SKS9uv8If5YIhqhzuEys6K/yLBC4YlJ0z4Q5FQbJHo+PejdmWTxpIxjf8+e+0iJ
FSzM7ILfZeFZHXgE+9F8UCWG7r4qg+gvWU/U1EiHqrMUYWpJxU58VDza1MgT6Wu58NFy9PbiROfi
kfR7CK7UzFn0VHU3ZDDzpd0H2wJpQFKEVsyxCuCiI/ISYptJceCux5umnIyfxk8KXJRhkJpCvRyk
+glWjj3VU+FDqQOcX2J5JeEUg4AWBQzJj6ESrun7eaWUMrExGXXRC4qMFRHrIx0srp73Pf7mEuUI
r/WBDw4iW7kz/Z21xknRofWH4IQeLW8hLl3tCxWPC03yf/gDvfXQZTBYHdWY11zSt1ZR2Dnse7Ga
d9FVn6nB50nJxBdvIMJP8VqJNChaH77Uehlx+0an18d6zB3RR4gA0F/sXsCsm9E90FhnLZfJy8DS
OgaQ7a11q8tGWwRakp4vDh6s/XF+Why9SfFjyKMrQNQZKCNg0T81u4wB09llcKVadLnhf3fAKP7/
yQF7pgcDYrtIRr4p1Q6Hau85nSOggr97k19DDvKQX6nqT2CyRcWgxkxc+bmKBei7yD3JesG2cj46
VN0CVdPrvtFFlnhEsQHfc72UWyIThIgZ+qJcmpuCEVAT0fIKVOmkKcVj/FkgLia/fVEie/OPaDjU
BUGg9dB3sVf0DgZHC690xokstd5OMpzTZb6S5Pr82gO/JzGaMpDOkjnTYtlFYGjXDsHaNqCkir4P
MlDaGlJ6+q8eBLse4pY7mUy2SHBhEqt1czQ8wvbKVI9pqSFiWdLdbqMaGIVqx4fkTW2q/hSvkO//
w835pmSrfMNM6XNCb3oubnlxnNNikZwJshoqG8EE6vrKM+CzsDHloVqoQ92FAEmfdLs6fA0iaSEH
ewng3r8qgOu19ZAM7uN4ntP+dbDwMoXBnMnSqG1W6ftfnhTiR7ZJSLqhy2KHf5XpyVdlgykSuTN+
lAmzVbTooXDF0qNJRfV2P/RTTV6wpiAEeUtlVURBqrWibtXgPXV3dPWFYhPCaTH+kgtKViPJyYEN
KWMx2BQ1FIZKo7Hov+8HBgn94yX3mH7mMZrCs78zskW0O+XVSJectU32FhEghafEHVr6otn9N/Uj
V3WrMsH/VT0JdCmgkbXkHgCnOnzK4IQ403Cyf2l/jNfJ+yifKMGmRpzUDVzW6ZSmDPJ1FluBctCe
t7vUM4UBEqtQYdAlU1znZfiprSLeW3p77R+5Lbl+/SuQU+FaI/hDmvMq1sDP9sSxwJ7wjpran0lj
7meP7svAIQr6SN6Y0t+uQ9uvPGZEY+yp6hMsoOJh3l5b0JIO7VmO9y6Sfoev6LaaKac9FF6TTrNm
8GVz9iWIUTUVwo2S/Ym3Fp4Q+cLSuT/O0JduRnQ77DMQi+ZrUKEethPJRfQQdzLAPnlOuuV9SYYj
qIFwWYwLhHLEQC49Ecjo8LKCG3s6h71KfFf87HUnC7XpP/eBbrC8tqYS8CA7+fA/qmeLLS1WRs2K
pHFTSAQfApch8+Xjt06MuJH7eowMJlXab0qK913qWINqxGf9qvKJ+yjTrt00JA7alcJ+JkGqHx/L
xbx2KmodlVP43+Mv7iSht59+OPxaL3ERw6xNj9hLXIocp/xMy0A0/qcA7Kie2H81Azzy/yM8jmjF
f98Fvw0sGSP68BhERns8n44kv01mKepTuqvKstrU9uPYTiej03ly2pnTkhk/VsdUx4BBy9nrrnbm
Z4p49qOJbW2S8MrGCVefpZvPbEbjtDZFF+FkxMSflgkZyX20ZmB33T5Fo6uaHvwkHvDh29nhvtgy
9Hh74yW7RbDLJkX47GX0A9nmC8aiTcIT3EXC9KTyasdkdC/8OXYuQsqbziwqY7xkDLpthNNxeeUa
H8f80giiaWYvthjEhsnMjXFTj43Jrrqq27uCEo9DTE45/0yMZdjRcK+5MAIucRpOnJBpTSfauI5f
/BTZpj85XETbp9KfbYELe5+MtzfdNc8m3VfKaFMfySbTScWm9f7htom30854jwJnbngnhrWhGzS7
ae4HLxUjkfyDMzkn18fTKwO4GKS+6kLas5SnaVT4F0b+7DXxtGxAcPl9PaLfpfUS7a49SvHQim/j
qbH3ZwWqOzO3rsZmO01h3vITA8fKK9v82Ff0OjkjSGI22OHJCYzliV5SziycGsyFrw/WxPJeDm2z
RGx02RSM54o/xu1Vwbnumyc3/+h29EB5NVMGFKUautws2rPDh7yexzMmZUX+/Gy9lLc1idSYHq7t
PGk3hxo8l74cOmN2OiGCw23/YR32iqy/MXZah/TFoZeX6zrY4u+cUXrwu9HhbFSbrBrNDqd6OrJ+
BDv6oFg443A86arjJLJH84YS2B0sbMfuH6fXXehPgnMwa8bBY+lcnFNj0pYfR5dsKcMMGGUU3lUh
GH1vr4uZnVursPw8JO00qCbRkRzkbtJU22kRepOqJtTrDjejeDczzOMkq5q5vwMVHn54Y3oVbG8C
o3sudveFncwNrFJcnWYjesQymyuL2vckCWaG3Vx5VXVvlddtcmXl0bJu9/NxsS5NhBvuzIyCuUf2
rGoYeE0FrbSoY6RH2Y6M+LNL7qmyJiX14i2aOD9cZCUJAYMVtr/P4mayq68CU9wwxrKdbbebakwJ
B0mJhj2VLg/mlzW6TMdM02Impz9PSR3W8dRnIPZ5xNi7MJ6dq2Ryis1ZNfanbce8qD0tO6vZCUAf
Mowuz9H4mwwfz5iz548n5zGDyQkithvLvhntaSRVrmJr0TGNcLd/ZnuX7mlanz/s/W3MzK8SF2fn
9oNRsUy9SZoy683YxNF5Zm2jWW5Wi2OwcALnKtsuDydjfgjed4dkFvjnact9HLUMQG3e9rvXhmYR
TX4dwJOdDVKkabOy88c6f/MSCr/OwGmuxjbNZnmJXoQ/M9xi4ZUR49gZo9XS7ihwn6MsmtTeL9/4
sY3diW+2sxbu3HLhzDLk2K53++9r+PvsJy1hJhZKdWhphEsPOP7GcDndPvTCUVdszsZLHD46k1F9
lZyrq1KNPrJ2cWYu4P7cTLz78dadnXeImvMjvTc/YuPhFCyidBU4T5V7xZz5Hava/awZvpftbCzu
zTk+XFgB7Yejn6fzZ9I8FboKBwQeNrL65rXKP6roNUvaRRheW2419a3jLGqgr5v6ptjYu5uC29/s
4xkdUjfj5NFuyMH6NJJMmf0VxYwiRJzpPowYPrY/I3nMmfW2f+1AQ9uwmkZh9ocdH3zrSTpcLY+J
wygCRyPvN91jWoZjO7a4WvhCr0un3vGwOpxYNlU9CYy3kZVOKhvaF0Kqfo2aF3oPnZcOIWt1MXre
5Wi1Dj98oNQxvdwlj753nibFZptBRjGUsGHMnU0/ksq4K+No2mzReNbXO+eitB/sZm1XzsTBPzAF
cZZR1OrnP6PSnAfWbtKmL+3+uTs3s+34YR8/jopynh/HU8N7gOuddQ4aUHZOZI2mGPldgd4ka7jV
F+N6T2KbJL15nGbOrPO8y5HN9qC+zj6m8xDT4hXTKtnOwyZkAmW5CoOn4shgT8e8OGT7Cyf1F/vQ
xiaPZiYD2tzUvA7Sz6xlGqv33o3ucq+a+KCO8fV2HE/zQ0uR2WhS1tFNar06eTtz49MsY27eHxb2
Nz5/uFWBOx57NNFl6u23zHkSn2KjTcxiM9ohE+/a13zL+NhiNzH9bOMzALHBbO0yBmI24SLPGQ08
os0Vs+O3Oc2tjvV05zG5J7yPmt00KKKrwOtmBuONw/1tXWDimzWL/eiaq9JYRtt04npTMz9MD/57
xgjDcmtdt9F2etyXDFZk/mB1nDYeW8GN5qFHFG3U83if3pZ5JL3fgWrhekW7rmmJgbAPrzT+7Y7V
2jHLRyfYTnOJqs7rU01ztPw0NduXU/pxwLFHZ6qfR6epg3ezoz+oX79HG/01HHEBbYbyjhDCfou+
07guzapyzptjQLsza//RmswFYgQkk0lDRjF22Xnqmem06NgFVvgS0SDYGlPIW232p3Iaxs8mLi6K
83WTk0BlrmiQzv2wfDhswcLupjR/WDcdnKpbrzKrvatRhTbFZJ85dE5J/rAimHr//8FTfzquaVu+
Y9rMFP/efjPMt95x2yXlZgcQbIw3I6XqKw9mo4io07EZinj+6VUUF3hMbqF9oPHeRD9tTt2tk2mS
MQ9h9FEdU6xcNDtlzTQ5Mko6ez619JS5si7zdrzYudurkE5Ee3sWxqwvugZn5tuOFX+ynhv74cSM
hDqyJyeXC2DROapleG9eT+vmag/usXe7ZVqRZfbjxbiblAxmyRPGTO9apsYyGNfxFody2dWzyLkJ
Sqji+CtOrcX4zGT2LJ/402N6mIVuO/OOs4Ih8l3MjNKynbc2LfmY9FieJ3FCLQUzSisGCWegw8K5
8u/KbYV0xJ9X8Xm2O1QbyzhNfSTmdV3MmvB8y8VK0JS7dXzhOfay2/lrv51GHTntvfVgZUjLmAy5
DQlDmVRZn0ZTvzaZC8tIT2Pme5Q5cYRG4UzD035a5fYipKoxCN/3/viiYqDpcXRXdqdFMKI5/HFj
79d1PWLgefGrja2p5TYMcjUnHe3PA7oJso+3PiczZqqc+2xzNfYh7TkMdvaT1zxlRjFxDvFq7ydg
bqaupvPt8SYKT1zGw3R/AFKFKS218Rfju6P/dAw+k/onhs8sr6Pwsa6Mab19b/Lwxd+Gl6PTaxMe
H7OQgZ2fRXhvhs60qS0gHROZ9kzLZZX/2KHnyorpMUk33q6YOWP7R3Ie31h+vYyZihzQL8osZrX1
APwBUQW3VUXHt8iZbN3PhnGep/NuMg7iicEFrI80l5vUznF9SLNFiic1KsqG9hSEGvGd6TO4c8Qh
BNjXJpjs4YpOZ06/AEDI/haMYD6TiDfOn97x9uTilprZiK6+B1bXCHVCQ7qfyS3xoZykVrwI7NcM
sG02jNZcbLOv42k32aJjL0pgXk4JGoiACc8edWrWaR5kW5aXsSiMl5qhsAcu9Q5iPs33i8A1pzGC
GdMEtLvuvXO4do7xLDvenHPqE06TYzy3s/PsFDvzENlW/nFGNnCI7kfdp10Qqu6f8/wrYyaqm3wZ
wfjSD+ZMXa2NmWvf7RImJgfmpE4f2y3Xy6GCOqTxStnMdyji9/e7vGQUqD83IxoJ7C9dxo2dIhr2
/Yx31xE9uvfN89l7GcfG1PM/ovHb0brKDkQT9169n56cw4WXVjOAbh3MxgyJNtIfuOcOTFETe/nd
Q3d8bvPX/Y7GnEE8PdcZs73G0yx8O+anxzJtwR6faX1TMc89aJjl0VwdPabPl49hEq2S+I9AxPlG
jA62zEcQRhdhnx7xQip/w235MSubtrWLjVkdrrYFRbIlF94LRtNo70/Go2SZde7Ntrz3q3hWxvtV
meWX+xZEG41fmpi0Yuqvjg4aY/8i2t852yfDfTokq5Zdn7jGtBxf5pz61rmrrafIeDbyNyN/CuxL
s2aS9eH5QP+OAItVj96y7WW2t1eN8+F1r47FFFr/7gxWKfI12ASY661y4tMYYJcyc6t9ShUweIf5
FlkTTZzi6GfnwBglGUO6E7BHPOt82gNub8LTVQMzR8RR8seNPUswxGlzTQA4OxMImiMAOBF+aEO8
EtLkPt07xxsFlK0zD7q3Nn0c/ToaH7Z9Vfo0NWppGO3cHCZd8xLTegyp0/6aLRysq/pue7is7fk+
qCeHoJhM3ebpfFwTTWqLw23F+STNpiFZ6RIGJbiuuocYWXl5jCauv5tUvvVr1JGvKBmCM3ZfPANh
zdxorSmFNJMU1iCL3BcF+mFjTKzMXftHhGkHmLA8yd4S8zndXe1Df2aefxrdrV0Tjo9Gky5luGlx
mubWdTHmzkTOdJSh006Y4p1Rw8AQ6d0WXo3WExEf01155tyrvUls3J2Ml1YltmM4jNIHmFzs26cR
w3qNuz1aEEDDMX5K8luLsDJ3X2uUZNuvwP/hjabgwzbrpqfkZ1mwH6vXFD9Iljgr7k33rkxeE+Y1
Z4cxVoRBZCyCw6dP/ir6OuTXzshexOd4HptPyfnR2VMJ3MVTu117VgM6hFToFg2EoV0+7A3UitV1
MInL+7qCbSkm432yyOrPQ1rMq9FkFP+oztYEF9VRSk8b0MWYWdv7YzmpstGlguAovIyh6t+7vODK
rROb2dzYvNgvLnZxMLNicFR0mrolA3GSD+9E77C4m55dZZB8k2X6k5qfSXsuf40JeMZOu8zH3U2Z
Mv2YWCQs8AvvEXIsx74uylfDvNqNXyM8YR2/Biec3l3KMOrwVC+zkjvr3ETJs+3d6TabQEwrzS7M
jIp6u5ift9yuU4Fboj/OgVrphrHJ6+j0WpdPnZUsiG6vnJN56bYPxRHJ6mg2RkDQna/GaXR3xOAF
o9N8/1jH2O/8sa2Z/2G+bRl/HHF1duRzonpW7bYXUVM8HLe0vCltFsNrcbjeKU6JV1HxNjLG0BTc
W1p6eNZVZEJoF8lt07RXXRnMnMi4tSuozPHDsUV7TKF/05A+Df9D2Hktt40lYfiJUIUcbhGYSZGi
KFG6QUmyhJwznn4/eG925K1xjcfjGtskCB6c0/2nBjHO7359GqqTqhF9kBd2piabPHuSJtWZpFWs
89xKx4rKQ2UAeVNHbkxeaAgEGWvqWhq+Qol1ImioRUs5tpfOkO7ZpXaWm/vQU2DaNeMB6WoMYzeO
h6VbiYO7zmEoDqHX1oEdERY8qb4n29LwwWmhdrtOhSPxM09QA7cJ8/OcM2eRzlrqU8ePf6/sOKnd
gcJTqX+NXEGuvRrhZho+R04ExdK8gixB/631yX0xv2b2k7I6zMol63EAMyaztiXpoZ/5+8I1g+Jm
V/RNRwfqiXnwgTGs5LNkG8wRLylOKTglQ7/H4TkWXqxxy2m2q6RHLf+QLMGtCAEi5CnLnYagFbDE
ppBdqgC3qTM6j27bW247MXG7Cb00vY8ZjwLDfIgV5GkXO8WROFKasHHC/qtp71m/1UEBrSFzZV59
Mg5FCbCW3fX4XBQfpURWQ91tO4Xh3Fa/Usvc1vXBrrtTpFHhPPTTJRXvTfDss/qq/E1h0ehG4w7j
KoxmV0zffPGQA2gY11FVbCnbMgPD1uvQy8W3EAlFKtiW03Y3tb8DyDoVwGtLLyf028y8hM3nK+GH
7dXXL6LyHlifSo0BQr8N43dOdRoNo+Prkue37wO1oUSAdHU0OHBncQANuVrZazN+dbrmiM1p1rY9
vDefIOzuWg1ciB1kIsK/BwTsKGzqu65nzL0PnKbchh15zd1V6jYZ8kYDoEu0+zRhq65tpTPteXj9
HqrWMUOy6FOvI4gbNHeAYBfFTaV6xkh7zYRu2RuTTSYyyicc7aWFHrP7NPRsuA8R2FuSaCssDkt5
Hn4WvegYvcuSlRCgYA0xP5X8GhvEVk+oPxRXVLyoA4cGmfYTkqfC91G9zhy2SnMbxaPYWLbITl1m
+6kE2k0MdxISJyx3DWnELLRdUybrxr9U2eOI/FDSL7licjyTVRasBWNYl6HbGSye6hw0SLHDb7NV
1oqlHkP5uRIflo3TlKPVmPhXvbU2bRPsWyvw5PatvKYmo+1rZ97VXwnbmiI9WPFVDNxMRC7Cb0TF
Uxjcx/gpBGILCxvAyKnT68Stl/rRBalO5W9RLJ26A4FoNM7ob5lMKMTLgeVJYe6KI0reaW9Mh6ov
3KkTwZWvPP3DHJ+mqF8ncrUVm7WubWrxwSxi19CjvcJJGbcRO4ZhH1SsQ1JNUSvs58RlcatNsUuM
zK3UF3ZjwbK83qo8ZS7dQNK9PnwaxsotW8XmlqXVJ8d4NzR2b0xOJfq2DripF4PdMEmmrR6VIPCE
vF6VlINpOtxzSvzJoPsKRq+ZlJ3UBFu6BCoxu8txgqWSO5orQ6+dlGcjH9glQ8vuggk24G7MlwXD
HBV1jzcIvTInvD0npav1CE+Dz2H+MJSTCDYzPKflrwIh9OwNQuTKc+9qQukYYbrp829RGewKOHlq
EkccpG0eOGaCzFsP7blrXYMzrDfdaXxJiRGS3UywQ4M79jD4NVYtjrXw0zRb25IfgyFzGnFwJXM1
VYrjhyaF7exEKth58GQlT7kZ7cX8VWuoZibfy312pPhXPsd2OlFIRc7SonQhW0oEuawAowzBWxN1
doDAd/ZGuq+EP9z4N/bPTho9X21tX3b93hHaXzz2eUeWgW7YOhUczURYX+W4djq5dNmbWgro0qwd
KYbUACyRDk1EC0Nb4yNDmPvPSO2diAIno3CQuBKzOdK8RQB8ehc7lb9bEBHz1Iqvgk6UvHzty8rp
Gk8TZ1okRFfxhmbO1sPCsXTRjoc3Tbr54t18DybQYvUmzj2dQbmPB8TLfOR5Ke3aJ77MWurssZ7s
Rkl2c7y2ssBRK9oO+TZMz8shMOa+K4q1N1ERD/oBVsiexNZuxd3SP2g5tLHh+OPWYFiA9SUw8zjd
h1bJ0+hV+aZPVI7JzWTqjt5nbsidnfLQndpzEtyDeatEz4rphTMc1xHMpwIFHhLpMKWYe+vDbJJX
q/eOlF2l+jRVpd3no7vc40rUbG1mP8iKlTnN7m9uR7MRucKWEBSgnup+xQMYo10cDZPNcJ0Ja7Ps
PCP5JbTvbY40VXpo1cEex+2Yf0Xxc64rfO3vVpg9FIQwqc+NZNly2bh8oiLbl4v61djW5U3Nz2Xi
g6wdSjZqyBCZysjwhprbTzosoHEvXf8d71OVP8AdGec8YLZpEggP5vfPhsiaMr9MQ7k5ip2+FUnw
EvRPYdhF7aHpcL/I5HDDO3Vgr2P0CJE0VZaTZJbTCdeZTNp0cKwk9JJmdtqUuXmgKjAX8/jZwW/D
u3H+unHcel0Su9oQbFORxL/CoCMtna6XfTteCLKERNXktZ5LsPPR7sW7OGW/SQnYrL983h/iCxpA
WVRly2QolGYCb/7w2MGPxqXSTuCb89KFiXcj6o5a5O9V+ChCb9jtDCq901zQMuH/jsmi4sODGCkc
T778tpCljUaHjalROdTSQYM96+mSNHm0dYjM2uSvIM+IvnCSNwK3TLv2yX2uFJrg1BtK65jUhisO
jHrRqDxy1EbRh175gm1molOXynNYzp5SnYXI2IBo700BlZj5l4wf64dI9793wsQhj++fPJnfo9T+
pxXu+do5c0B6Z3F2B7/bRpoMAZo326kVTr60GLdwJsB9Ui4o7P2pluy0etha4bQyLdcEFZMCTxe0
Va2PbukrTHkI7nLLkcARMEuhqxqBW/fr0TCAK4VNZcS7WENdMMWrllseVB/4nGXVDiQOA/WzA0Iw
h8HVo2dBfsu6is30FPSUIfS2jbbAoK3HWSrqsxtzpyP1YIbhQxcghVYxbI71oYzLfQKInI2hm6X9
akCH7aO0MkjSmMvdkCpfuqixvyjaaqhgXvLvWQLHy46xNIO8ge4r2b7ya3cONlbP3MD+NSglas3a
q4XeVsd5y2CILYWfKMePhWqAMDa2np8TiLi0pmcR/2JwkNQ/AVhZZJSaaag8qBpmyn8+o2KYzkHX
s3lPzaNC4SQ3vlv5g1vovpMH50K7NgmtoMH+uBGUygmV4h4PzYNU4stQiLoHNTf6+tZ3YLFCd5Am
8giHyYn84qIKHBz+PS7eG5VcMcq12FrHvsyTO6xkjdDvoHjUwPln2ucgvQia+Sgh5OjEL6k8iobp
poSQGRyxFGVVgbxiohtodHOlC+cA2ahvrOaXOqwuOuzVXIC/6S96gdsewqwv39O+OeVBeBaRMCmx
5AoYt6PcswbV0cTxkJXMhVa2TIBy5mZY+Sr7jajdx4bcWSO5mPomCDNHTN4ywaV5b+r41JWPo8QQ
pSw9zz0UMXRCKOC7q8JHsxHcrseV18u3MlQ32qgfe0W8VxOCn9pft6GjCm+ymR96eKW0lC5NScRe
mIDVxcjEgB5GpXiNFOorQp1jJp0EGSIGJKjRa1E/mjnG5iTdy+bbkISuQtVacsVVZzy2RW5XMJpW
dKbpfvCLeWOFpVsG/VtT5rsBDaZBiTGVyKyTt0JeTCqiaSHXywGDOrUCMdiMnIzBPKB9EN2m0r2B
glKmC43iDHUDcl/jL9ul8n+XnmxJpqyqkqirPxwo8VSNid4azdFXcjdAexAKtzC/aeO5jzVnbovV
77ZeY3zV8GD03wvEVHZrcHlObPpzEFl/F1vqSSiIvIsetUp2zbq3AbWBQIlZVMJ7kzHNHqOeRM8h
upH1OhuHNIz2sohcKfiKIgXI5S+7n/knJSkjjzR5DRMWmmGR/3ymEsGf4Gn5YOLUnOQu/sjJL66L
yiNPxp5aeqZMSVZxrNpA0rB6aE80UDM0pflD29X06jwPQ+MlrIlBGWo7D2W3x+tuoMcoU8j7qwBc
0cxE+4Ditv1O74+mRfPbqV4ovwrTtBGz2FlAM3nC39e6lr/P5Vuv4hVF4liIJxm7G9r87qTkORoJ
TPICAuL009iZtStNj7QEVfeqEa0PBt6szLSku5JsEwBybIic6p80857OBGREoC0DQWZB6clJ4Fbw
LCpm4pjhEkbnzhHCx1w8WAFQE0HoyWfB+RsEJrB/5CiZ7IRijJsIc4/4AaTz70ey+XsR/VMPIiuK
IbGcNV025Z/DGhWVG5gMfXNUdTcpaZjNjlHJ20YsXk2dGYKuH32ltCxgFq42kh4/Va6qQXpVqi3G
aMkb8SPIg1WdmwuW16PBqBjJg69LvyfFvKtEtG2oCMzZsCsFcW5GkYXpxICOmxENieR3ZQA3PjKo
yVrVEo5yVCFDbuZ2bI5AKTUVUL2SpWQ1N5pbheVzrbgcYxyA1ptoMWslCwenn06ddk+0xlF0ZhON
iZsUn4ai3iSl9oJBe5CG6qikkxvCIpi+J0LzNgC02TO7Am5lu6gR5imAEK3m+uHsxT7TbEYqKLlb
C8XbEM6rKMEsrtJqN3DLYn+V0mQ/C6qTKvhxMflliJEqCto4C1etqO/0aT7ldWWrMOGJKl1iQEqx
rl3NukzoTgPdneDdlMQpqMo6wOE8Sx9yI+J0HfxjEUl3AXwlDlnb6Svd/FpMtHupWLs21Z8krX4N
h0sZYoJurmH4LZurQKrhdmB6IIB74W2KVSeRKJhTJkoPIiM3NNGu5CdtFJ/D1gLiRfdhYgEqG+Uy
x4B/XMvwPvhUVJOCg7WiGu/G6qHPlfOcQWa1Evhya67MVtvDaLg5LbVYiQe1CCAC5f1E2zWAY0eb
qJudYYhgkr8CKrZqlB1fGOxZ/9QKEXzWcH3LWsjiTSH+VwxU5lzN0B4E1boVhX8cIizS4dizjaWP
Ml9xrJM6ryvbqWJC13wuWv8gY0VlURYi+LTy3Jq17zTzcAglpAas4khEC64VFxk+uoetVBxdH50g
aJ0m/4T2h6cyHSUh7skEV0E3aJF7B9RUmOYixvNFbacWwwzOV651AYxjOgWG7oYRJKp+z02CiOV4
lfYwpJZPTg4lbKHtBeVxkAyWc233NZWCeaWhxhQ6EqKQTF7LnV+A8bzuPczynqLR7xaqvdwXKTyp
vbRrsvkaWvW6oNOLpeZ9iDbdTHILZWETp46CBCrXjLck+BXBXRh95S1E/Sz+7p8nMMNMn98ktH6t
EDl+IT9BJKEi+k2QGXAK9cvIaclOtIJt9erqY5DpBAu5+qwLwZmz7GzqgjsLdGkM7H4SoLJqkRDh
cdpabNg222rvFELvlgDxWtO+Zl2D6Cq8akG91mfBibuDGsRsYb2bmK0z0lGOSeBJWftbnkV9nyyE
h7lL6g72CiihGZzGl7wkQnoWNpeyTNdz3Lh6n28kM/cUkAIz6G9KjKE0J1YmzbzQREScwCsCoYHZ
N9HzRK9d+V969qCAVoR6wHmXXpX2EwQUQFx8E5Vg6UdBQqGmjT7zQDzL6mtJMJNhvejVV4ZyLGH0
AnDgsXKa0XKTsTrG740oOZkYr8KGzzE0O3O+l1HvZL7hzrO66J682uRLyLcA0Y4fIHmQGUBW4gzR
D6r52Fa3RvoMNFCY8WZUACzfmQl+HqMMnmAb4OhSs3eGPHXnKT0KEJ6N4TXcKiGcHn1Kz8Yq1z43
vZWwBwPTT+zcNu2Ks1RocgrQqnHEGQ2SLsrHIdt0KsRR2HGumLu8ao6ln+67QOvsMBo93TI9aaG8
KkcIygttdEFNcdCDlM26NgEEmH7Xjq7Slm4FNxpZ67ysr3GRrGOxsTtdeagy89BmEo9YdkuyqbP9
sDuGerPjdfgsx16LEyf3GyfI3xqgbzk4Gpq0D6BDY1JdWowRxfvckL+ulXtJVCFII6SkstvoMohq
mZ7VTttIc7brgschBH3OmrWUER2SN55gcrDkxZ6D/FamlaOi07D4RttuejKs1B1QPQRJsh8G3a59
2bOoMeLgS1IJ5IurnYWQIEIDIsThpVWext44VbLO/DhilEeGAQFUjKJd4Ob3Bd8OqQETle7J4PgK
M9KYy/iNd/3GBwJYZZ3jEft1ymynbn6VmlMP8BI6iAfD/pQnqZtxwJrsm+UYegbULFRBQwycxCwu
86Tpxb6rLM+atFUaw090K1Cfs5SJxwTlmEgTlnZ0Xd1eLr8zQ7Rzzj82uuFaSbmTNCAo05vWGjbA
0NbKrMuif5KVA3x1yEpmfcccoFToRo4JHFqpQM8mCK1rKreEslGYtrWaeJxalzpYRZJ5zDW8B3l/
MQPtliv5Rs/qs2Z1Wy0bvcjv1pP/MF07INg8b8+i6lXRp6b4jzpYQjsqK2BosbwCqQEhj4wBFxfm
bMrvUcDnvSAD6LYMrCekvbZ9G6+/U6ICJR1AY5oJgB/ghG3trJ1ATmjgLIMLc4+BhcLO548biz0c
XUTH3UWbzkPqlfa79LzYrTO3vIRM9EMPoG5M3CW/jdjCbmD0LPu7HT4OruKIbmzf/D0oPbGykCe8
Mb3oennx6pe+YpfnFU/xZrm4Eo274lg7hcuA/MOcAjuxtbCFbIftuCQnEBp8E211XztMWVyzCz1Q
juP0WiTsy1zE2s1sIMQ1bj0cq627xItpD0vAWHzsbFr11f05WuXOt8YffGbEvI0NbZ+4UBbMbvzO
VkjgbHEjblBZyptiVa2WqYX9W4YEyJ6YLaFwtaz0rWp7wYpRDw4ZCPwVBk7zCgO/ykA/l08TOEte
TPAa/v5k9WPA57oJO0y8K54Me3mn0lE3tQPb5nJPZ++2JDfxaYhkZUZktPpG+PnACT+DV8I88qye
S3t+9vkXIulUn/yOsBksRgDAPcrquJqdhcmLUABSv1NxpzJ2L6itIspszeo3HRrEIX3yy7seEDIe
71MFQE6p7MoPnDI66wC0cq3vJf8rjjlqgs3sWwctJgJYitZ+j+TNnJGL5yCR30kq2f9eHv82lf+s
jnWqRE2TdVHVzR+KPDVJ8sTXEzqV1KW0bfgS2pR1hZTSJ5l/iuFTofmQ8CbUeQ1U8b9fgPx/gCKq
c7QSomXIuvETfjDyoS/iyKqP8vSW528DyEuZXYzgLZhhSlbByCOLpuBX3R78hzT5UqKv6aUaMJ5i
1SdXWLn9+wWZP7KlFuRKAw+RJajrpYH7gYfEZtQCa8XlsZumFUMEE1wmevI9scpVnu1Co1tntoK+
uBkAJhR904nBtq6ND4Eja5S/xJCmTffdKUQAELVuAJuY+oU7F+YjKo6jmn8Blt6qBEdSJu+qfljV
Bysd9/20lCRoL4kEST4kA/Fm/9RVyr7SSTsxYvRv8+s4kq3h+xIlbfCuVdcEbUMXP6OvqTV5V9DD
+9J9nvqrEM0vlqyhowp2g7+pTM3V89z1VWOf6aHX5Yw3nVCjsN/H83zgQNq2OhOSJx/KmmSfUXmN
0NH0HPuNP6wRhS1i+gWuWghfK4rXaY27TcF0KTsg4v/+NSxI6Y91aYAYmwanNLJe/UcaN7EPAqPe
i/LYkImtoh6wMF8YQPFv//4+yp+SVNkUDUImJIOfjZ+S1Cn3lWI2m+IoDR33CYggGRzBBKbrM2fm
FF9IrKXSrEfjy0iZzIXFvpOIt4XNUA2mcEAxKdXFZ1JH/tRX1NIt2R8YVax6thXN/LCkFNLZU3Ls
rkODqpB+Dz+dTvWbStxQRrhG8t90lX+uYt0STSSiGrpolvOPVTwlMUvNrPqTsRQUqzGrUJZ9VPVN
bm6RfAyko6jtJ7gwBmKwgtl4091obiT5FndfUrgayltUvrXWiyWcfXaALHuLtddEOSftyzR+gdzY
ofIypJe/fB1/Iui6JYnEqiwBqrryE0HvFcMUVaPoiZ249a5QX7r0qiuXqXlTYdZQAqvB1W/ezPKW
RbqrKi+CPzqmds5iT2tvJcH30g3oTldPmryRpbMUfsUITNQ4ACi7CiwkAx0Q+2+XcYjVD0O804ob
knY7Da7Z+BUXf9lP9D83OD6RpLKVyJoM/PoDC5Llcg7nNu9PbbPxSUYlprG658D6HQPTMCwYEtmR
9QZhqES1pCh04Z3vsiVvuRMAVm5Xk6yB/xH3ha6RLhlthugb2NZJmHNSra3lBIFBD8CTJwGDQLWY
iNB8hDe/eHppOKoU8yoYeAjHl0H9ZV18lcwtI3YUw2cFE2SF5CpXUKSrT1HbO36NbbNo7QlTnqhs
ZnKN0nK2x25rZA+wN36JCvcvx8Bvkf4/n3eE+5rKgw5bZKjyj+c9GYUyA++uTyzIWAEPS3caR2eJ
PmkqvB76QlELx0CWo2C504h5xaDx72vvzy2HgGdVUkDBycBXfoN6/0NZ0LEXsxjJ9SlDLSNgLp7P
c3gZtfO/v82fK9xcFvfi60DGzdn7T2wQyDPr+soqTxX9xCgflOxOWEv4KSMiKetbIf1Nl4i2/o/N
lKWiQj2Ilq4tscX/fMtY7c2I864+1av+HjtoSRztnj0b11pBZ+nMEuoCN0k2452OHuxK+jz2jYeg
SNkabkVEb79S7NENHYGYj8pbJooyVdfRdyMgPgYeu7zXn+pRPRIoi5MeR+ROJeQeB4i8jzcy6Wa8
LQpFGLu1nLrWNa5dppYsoZPWayM5whMG953ymdZuinjkTmG5D7+WTBnBHi6WhKjRqe/Ktb1byzy3
Cyn5z9VzcyLc9UiMq1OdDKLq/xth1G/rzCl0ii4bkY1+QaZoV4zNxhnkzav2EMx21iCWdNLQGzun
2yGOeTC/m1OApvRL26hOd1lSZcl/WM2utlqmQaHnO9L67+uHaN/Vz1myBYhmPvTgMTzsd4gA841J
hUsKp/pqAOZAOjfNqZ1XPakLuu2/TQRB/o5vOVNjvQ9e6XYeBBepwP21u+UPHbi8o73IlFmzXXI6
40y4L899BYfp+Cfltdjrp8XKKZ+qj+kl+tCuxCG/4XTULBvGl2znJ+lQP9B8vqFXH27jk/8tk6VC
5JwBzi8zqcJwS75D89zvUypu/B6X5pS+SofhcXgnqiX3bcgmfgCqLcOBm8hRv+NfIcAOASdIALT9
knfC4KvqMqy51JhmPmWxWJ/xLx7I/XBsf5EVxbqYHN1p1uWD/pwEq1Z15t42mk11QlblxA/ti3wO
gDTwFNEmiEwYKG7+K7gyMmmgneGUX0OXgR/PwrHdUf0xBxdrs3WULqBXybH+mD9Gwten2/AIePxE
oE9/4GtbD0ce3PBa8G2r9jl0uVIggQcubcUXw7x7aV08BWfyX2iuZh3lPVii3ZLYTqTDTdqLr/Uz
nQ/q7SUeo0UdG4FbuX3ONmTn54BiB8nIU/OYvYm37jF9Mh7GrbZHMp6/QmY2rCyyVKQTx+UUrxcd
90d3y95q0UYDJBjAe+xltsxj5aWX1xvOLXIz1H35VV4Uhn9kZ+W5fmye2pN4mAAFM4cGRDyUj/Jh
epJXr1+CEzlfo3PDlWy/suE7y7/0MvbrunPRHdlLP4iN4XevM7mjA1dAZ2ms32lFCSFAmWLTcpXH
X/x37Vy/v29Xn4n3iFnc6ql+95FP2h1ldneothwCobjRJk9CMsgDQBqv6E7uks/D0GJ9VTrJuY6c
/hFeATEuzgGGfM4EVTcfLzEgLklCZ+u9eVWOuCjvjNvdxc9LmrBwTPfUwDyUn+3icOfem0/WKbkF
FwPnP+3uOnrQYkpf2/+Mnpo7Xxc5Td8p3iuOLJwHBArgw2ZSVvysIwpQnK5yDUwTWKxFDJi2+stH
XS3YneaMjxWUOeJMH6eMB1rB6nmJX4DUHj3mjXK1qW299V521r6FIw3eTnnvwO0bVzOd8l25pPvg
KTo3Z/4nDTxfHZbicnSTebWoP3q7YpJD+zU84MtFMEfBVzZY0gdulL7RPyjrunO/mGkdCAZsTbh0
CMSNj9MyB/mBTneT2vG+uVq7npzK5+phvsmZU+GpwMEsk/JcuMYZC1852t0LUGl/S8j7hNIGvfrQ
BKQ9bnRV9yQa3uK3psV95gXIkj7adX/E9bfNzrS/oFqrecA8are35IEZWwhuun1G6XkVX8R9e6vX
6ov5Ih3HY3+LE5pw+SV7ADB70TeIDVadK35ioh+973EVPy0zDwmmuiwZfwNrL33bvb7Gu8GJVgNB
E/isL8mzuq48XB6niRdKL/mlfutv7ZqG1z7rV3+zDCRGJL+p1/V6PnbXy31JzBO9wSk/g2+2PdrM
4TKRMdTYFhN4MKwT92dsAyIeGAZ3JXPG/fdD+U8m0hRh5ak3qZh14/dshf85+9NwUggbq+pTgDB8
Ti/DsG6VN9VHIxr+rcxYSu9/lDqSquKDwiKw1OWWuNQh//NeVS4os1iF3cm6BieFEAScp5fhqO0Z
MmiHIvmtOWDFY3swdx0DSI17eCbj08mfuufkRGKXZTN8hLAM1GpEYhrH4lA8gVPgze2ZPz3c5Yf4
PX8X4V2Y91w9xTyhiex8l8dMQBhnwzcSJqCUNjDD07/fxZ8jKHTqW26gpUuGvuh+fjbzUVYmSeen
zYmyuhA85I0GJ4eKaFw+VsS9Ryst39XxtYtyu2asICz2dNP8a/+s13sp+wu//GdRyeUoXI0iG2QS
aD/rnkxAdNfhxDsJGhOz/N6jn8gBk7RDNB5H8TYZg9P6J/R7RxB3MVz9++34E9vg/VWGUZjoC1Ah
/iz1pqmI6lAu6pPsH2KsYDWpxAMaWI6mLvYa+U3MHmfjNcYs6kensPqMi30guygWnBkiqy4au+JJ
Hb/+/br+9NxxXdhTUHuYlsUC/NEcppFeWnKS1qdy0l6byrok72IXbYSGQATN8hT/dZjOvSbCl8qr
MRzPHX4tUf/MVGWvaE8a2PVfruiPLny5IjoAACBNY6bGj2diKjJE1qVandD6kw/j02Kb1x6nPoYx
jOP0n+FTKj0ZQb6y8sTt2tKumr/sAfL/eTB13GzAPjr35o/b0hjj2KR5U51SqtAypzaWv6v4pZpx
EKTYOmQv0+8N2W9oaqPHqba8TvsYo+4pit8yw38p4PNrA1UBhrFi95c79McOxR1iIcmo6FQJOntp
K/5n18jnvgQ+D6pTwBHUhh725IE0o+FFJphOp1wIvn0zd3LxJopntdawHeF2fMQ/3Ed/8/H+SA5d
HnODlAV6CjZN+okf31ZTDKqglkVLMgVxg/ObsnjRk4vA5FNk3obwt/X6RwvN++F11Yl7NFT+kf/5
2afYH4JcKqqTXJv7Qn5lf1Sa3lXzWxMwdYccj6E4LpToX+65tXyQH1u1YeoKogG2NEP/iaKkvq5m
xiyUyH7gnmxpXDWTo1SuJNkwEKHqgYaFnRPh8rDsaiKE5D2eTzJjMxk0TYzOuKfRMD4F1QtQ69Kf
0yr9/hkrlUigFLElVMYUrIR0PC+lMx3NbiBXZxkbt7gt0Q58WB/NV4Z6HsQF3vPLfEWSHnwFt7Al
Ayg5oh8kKkh+Re2rnuMX85BSyliX9N266FfOhkN2+G+4UnQLiPwj9o8ApZ4YP8ZSUGUz1cRg/qvq
fnakEEbbiglWGhE5jEAhDW4keE7bZQecP7tyn28qd4lopDzyyORx1iYFVUxic4kg4YExFghL+NE5
/KLDE5S5+ECpCfP3+CSsbwTEAujDEZ3yRyzHq+kQvHJMsZ6nRdmC1s1BQk6Y8mfDVIr4sTuUp4FS
VGFexFlf1bvqKu/lfas7BMXg98EOkx9Z5US950QQd/tyPexhqo7mY/NiPWUf1QshwzIKYChGBsn5
fwPZlP+3MNlA2TMYRWCwafxzYQp1aom51VWnJehHZoAhW8WBPJsVsnth0+zEC5NMiN5acjeXIYeY
m4g7WwLPmLkjPSx5Uc2O2No35EwP5WeVES0nXZcQNPE0PpDUucHFJm2tTfAi7IW9tZGP41m6jg/t
K43rqn9tdg1K2Bfy3+BbDOamsGCuzW58kFietNsXnCQos9/qu3ip7/7RuhLydRGuy5zypfRALQSE
xPi3o3lGQgWL8Tsgqn4xHkUIypPxGBz9p4Tow2gtn7WTSpxsvVFO/mFpydIX/8l/MvOV/Bo55+DI
VJjt9Ko9TuclEtHfyFvlRKu31k7DmfT3bfwisr7KjeUsyU79zjxUDL0xD9bIPGx/c2YpOsR9/Y4E
7Z2cmMllQHbjNqt2l2/QrhN/+Pt3eZWG1Uso+AGFDPm8/+HszJbbtrYt+kWoQt+8EgB7UqIkWhZf
ULJEoe97fP0d8H24NqMyq25VcpIcOwEFAnuvvdacY9bL+d+M99Mcqe0Gr9naazizcIATNzpwxMYN
9912/pPouzX4x734oF2GE8QsYKC1g0DBBaVluQN/g7Tk/f0NM4PD+WbxcV190KtwHzv+gRJ7Pz6u
Piz7Q97EnMeQwNuGne14vdfaMeS1QnZmT0d9L7cLEJz4v7HkMhuKbLG2ZXFhrq23CqcslD/TReiL
P1zYiyvtRVha+/l4P7cKEnvGBLa7GREVrOJfMz4Pz8S6cKQNsj6nWhpg2OYAnxSI9hxUOT923dtv
zJ6rvBhADzV+L0/T5s6a+M0+hKzXVHGtUuvJ8s0+VA3QX/yYJTGOOCxCs+sP8kxsMcplF5/q7KwY
jhW7Xg8MJhnsfi31J4Uxonw2gt2dz/LNho2mnJLhd+gYf/n79TMKIVBSLy6PWbI0LBhjlsdTkdfr
0UkGZ5bIpPe2hG8vSf0uWxa4ZtTtN5c0SqMbRy4pCKhJH3xjN29GlS1D5CKqsXZpIPBj3/lBv1ln
2PbZgbQ53Y1C6e+rBrIuiAnDh2PWrmRxXSer8iOb3ITwytQZrt3dNOLvf8z/u+DtjmvlkheFWTnj
k2X0ELPrzS7oh7H9IamnNRatUmV958f8T59yfrA05jAGKmdN+T2r+bPGiYKhjLupQIMUr+sGwGCz
8vpzKlyVo16ky64d1xONbA/fXsWbGq7+/QH+05rl+pqooduEaSUTLvP3ba4KJGddXmGva1ZBv4oH
RNqOxdB9WsgYgQr335f7XbfclBezTVy3KG1kS/5dkP7x84qhkpeBV1BexAGtqIm5EM2baHSRiPxW
wywE5StKLujSQvXEXMkuym1Sr4SI3lFuQzbQqLwK4UX2MYyIsVMITi772GRjJ4lPkmA9MvGRslNj
LWcE26ANC3k4e3QVQ8aouGZ0ndlktC0HdZeaieujfhz2Opa9SVDWOSWw2lbXIaA+mDUi6bYGYFUo
sRsUBBBzmAzr1gnreIVPNKIJEEVrPYOcoUmACrxwmxviZyH+TNFcm5hS4SAAEsiPpfASS+ks9luE
FucOmg6V6R/+fXf/S1Hi25xrNw5ezPX+l7f+x92VhThnyIPboqoSek3UCwpFjKfXDsJju8x+WE25
bOIAcUOJkg4FSSe8xdpb6W+L/jyFgP4a9BWU2uXWVD+b6BQ2luvBGEnwhDZnAQvRfEeVfp6Zm0d6
VPFzQwQDU6pUJykKQlslqE5VcpwblR9T7wN96Jws23UTVGlp3AWRtquLS9gmq9DclB5cB/6izTwh
k+YPdq2Ko3uQ6I6ArUpVY6eepyDFWa8QuU2YhTxS98L6zoMJnIIn/fbJNChpDG6hoXOC/vtN6Orc
lAMpyI8D44EEn7rtJQ6Yi8l3vNNDTbpfQGhYspg+lQ/5JH3W4qL9ZZ6GfXyJIdjyPZev2U8xsAuE
ll8swy1xKNEz+FEOlT+gA9AT4DY10KDfAyhorTtma5BrYFH81+hR+AVkr4fTltgTQDHLTTCbAl8V
dpXneMiwPKfB3IxWHQaozGbjMo5HRIw8rELahKi2W+J1wjxbI7vfe/KqpttEKR64smnPjhOaKHBR
fqjv3UN60PbSxsDGARjFTpFPIsJFPLfOrxYXERYymzA1weTMv4xyF2HupftqsOkNzvClzFx9mNrB
sUfJg8Pwh/Ej/Bk+mC5svf3cYN5KT7Tl1/hHSIYoqZIY+5rOlIIXdK1yhbUD8yC7ad44BaAhkuYz
OxiRHeLxtNu5X4FvxOkM4Ibu6EM5cVsUu/EWX71k2ipDk3fNc7WL/CBbjAHt/nNE77MNftAMhaVI
X1qmSEGYSCMU98SJk0R5NRt0m64aQYJxPaRCn7jfmHyLvV3LS6TPzCOSZ8ZurPto3ABfP/ctMJMF
FU364X8wqHrln1/V1+lQPw9nc10D8Q5tMguh4ObE23bkYiBJ3eNS3kTnqET3vsCmoJ3zB/3XdO3Q
B23xKiLyQQ7cvnQnZcvpem+uuQVHfd0vCwQ5FDhf6ZdpM9qlMUlwqvCIeo/wpxIf7iU30WSArLHh
JBpzqNychcf5aiO+4A4HAHcS3rKBKYON9WaIF8014/++FhcwBihNiwNOlUNLCmewl5+QeJzEGcSc
/opfrc/y1f/VvVmfbbpQPuleoRyaMBwvonNCZVXSimXVUjEmGovwVZMW3pWRaXRVX9Mf1ZIHnplq
+Ev4rJ/1ORyhB8j1kyMLxbj8RAyUkd0rTL4pEYhKmA/HWFRmLtTfb6yRmj0S/aQ9DrAA2q1A+/Ul
iKyFYLlZ5kbaa5e9/3uBlb5r91ninMNqYvOiILqpElDExVZQtc1xqF39IFCE1bACJA5yC/+LNtfS
EwG5cFj25hmQ+R4iOZGgJj7g4Ghx+SnLtth18zy/RtySHKqahXNnSMsht8N3TbYjQPMhz+RJ4b1L
rBfOw1G7KeF4Fla4CKCKgBGxtnJ/iuWfSohYqeJEZbEsqE+D8WsU3KTOnT76xGBvgGGcWCAiebLN
MW4WE5in0Be2usIrU8aP3qOFgUHe1+AQkYpKGfo4T4L/7/lEZqEIaUQCN+LRjovTOGqOMYibvumd
sJK2EaCKMR33kmWdernbV1lgw1ZZjhVzLh39n6yv6hBnSuTTKYnd2i+XeaL4KyOglT4ljqJQWX0K
CboMwTtq3XiNgQehgEGS+2s0io0mICqNBbviWTeHL/afiKaANbUbLz5PRfFUjYZr4QxNGHn8KM7G
273kjdvAmLntM3t1UHxSgf5XGSVHRorU06uPqnzy6/OQXjTxSwvPFYb3vFihl+HZa7RrYV6Z7Oj1
Rg5PAgN8mr9ppoFKKpcj3oPQVK49sV04udQwmVV+2Qj0lVGdEDmjzLhReLMicOc6Zzr+BN7jFnVh
BzIxD/l5SLI7jb/fZsSb3c7STQQaDOUNVdFvzjSJacoVXbLmGBbXjsF011017w1fFymcYbUWtJ38
WoR7vbvQJjaHfpGnp0G4d7KamwW3n4IulyrRqZ4r75vqU0g7n8MV3eqm3kKKJWXO5WaqVuBg2nN1
/0dXRCsVF5k0rXJ9o4k+7DFQvv9+q81vDngWdROsQFQ4BvXp3wuJTPtS6kzEAgM+0goOngjMJRqx
fYeHSnjJ+8SRRUCo6qFlgtsw1yxm313ZOZ12BVDrxIB/zNmMrhyQ6cTTsJjfBnQ5o9g6g4xlvYkd
Gd4mcm9boEA0D34x4OO4UgMFTAbfC97/ygJsXNH26gU37KtjwuvbimhZ6QZFqNDHemF4BKvQJaPA
TQJlJw2wHgK7j+sVUGDb0GsYgbKtdbLT+qgZWHojfReE17rQnDjRdyKdJM00nv0RlpkpHZJUPPWV
W5TEIKEQSnBAeSkihGywJQrsCvxLy0ai0a7oE2lFGYb6cMzKZfqR1bwL8UZOVAag6r21fV5H//Nk
kD1O7rWIKk6Zv7I/Ktk6NEea01F9bMcTLJGYQ3VbLVOQDsliMb5gBKwMxnf9nePQdw+kxUuvShbi
kf8EioeJVvS1goddJ2ShX3nFgVv776ftu4fNoqdtGJaE+OZW7jU1Xq770fT7Ell8DgFfKhc9O1By
//tC/z3aaSISP9p0sqRwfp8HEH/cwkSf2krqeY4MxOr6vHKyo5TGRhrOpYb/zXtL2jsHkP92yf++
5Hx7/7gkMy6vTZuumpfLDPTmQOlaHHR/JfvnsLxTsv/3RnIxxZRZNjTkksrNVmxZ2CjFqELiU3K4
48DQkhYNGsIHpyGY13/fzG/WCK6GX1ghAwLFlHqzYAq1JCPP5G5qABgDpcLkkbBmwZMSlYe+vKZC
vhzY+ow4W82bRTJu4iZ7biDoIqIgQlcJxQeVObQI7ATQVts5SS4e+ih+ifCPsdQQLIXnREJmqDEd
oz5GtGjp3hrBCR0SJ4KtbBA5EieumJx7Zca+jW5dsIH4iZPhw8o0lSnMIWO5CoxpA293oaW0DMGx
RtT4YvIVIuTPvEuuHizE1yueOl5nlLbxrD1GzlGtrPoiUkhKHlEo5mMZEDHKSQXs4X4qPxTlDQS1
0wWHrLqK2Mnn/UIUAOg3DAvS1pmBdC2g/oQyRGKZEscE0iyCc0ozqbuzh337/dO9oPzjXTKUm1W7
k/opD82IdZJDV18PtpFvS3nPzTHGt39/+9+MVfn2GddpAEjRzOrzZ/njwfYiSQ+SMqiOLbHxwuBW
1cGY+QLo4K2rHp6BpXBXzDJfYBWM703C9P8uS/PlqUTYlkULNMjflw86v4S241fHrDhYZLYEKMqk
45C9TcOxCd41cF3GOvV2ZgcNL9qNEoSfVRu9iNOHJCEsGFRnrkpyYYBLHy/88GrkgV2VFb0Jqi3L
jYD0jmi5KGb72Z1yKFV5QcXtyvPwmIPGIKPcfhNSQPZPjbgWZNVR+E/45OAo8SLNntT6oBnOsBpG
w+bkb1YvUYxrhOYNBzA12no8FhNbauzDydPoGitPQUDNFB0CdWvEH3e+sG8fjj/u2M3DkSa+lcZh
+HuVVSbatqSq6LgjqlOg1svBO5ftBWFpealKnnazsMOx2vc9ZkYFzmp1bz/T/ttd0CgvLFSWMyoD
2f/f32A6wIvO/YlZprr0wCuj6kpX3KrQQDrnKODiEAbA2JsgGEP9cNCo4qZV0KdhQrHsvFx6nK4J
LGWGRDK3tKw4nqMoeJs5NRwhbB9pTGLLvguFcVXFa7FZFzj8Jnc017pim/VmEAFRrTUsDjDM0RBa
ROpsddRtJuqi5Z37P9/fv/fvv3/e2xcmkQ06PWJ55PghgWArrfZ9Mq6FhejtqrbxDscI6+Qjo9w7
V/7um//zTt92yKUsicteKo90cGjCGfLCy23Fc+DgWcQz8FFkVNCQkRfTBZFRT7QBsSGafedj/LeA
4QagrIWNoisqTv+/v/DRz0NNC5HXlBz7jWC0Id/nJuu3gRVPiB2LplqFkzQJeV/E9wFk6Z1P8N/j
MZ+AeTXoaZl4QOvmFTCxv419wKLh5z8SLIYt6Fn4clp7bT36puIAst5O+zsb5bdL5Z+XvdmW9QQN
RxZx2fkH16XYtZhLxldDu5jtSSuuMliXzCdPO77mlg4Q6PTvn/u7sofBuaaIM01elua19I+lWgyT
0sgag3FFdYqVQwiq2Ea90TeHZqSXcW9SD+3mv486chvdwE/0W0dx8033nI+tZkBDEeQvcow3CwdB
eJHjZ1E6afGSDTrgQKWvQQA1JUDqQz57H5cwXH2O7fS5RXdQ3DrZGSiIBVupnkNpp4nuNGK1WYz9
JodbbO2Hbin8qCuHmUsJBcZzPeWRnnMrO4HgFtE67p7RrqPzfPH9K7DDlFYhXNHCDbXHSV01yWlS
3kFsgWONSre8hMQpMIIMNkrjFoDKxH0pbkG2BcYDjQq1h2O5jCXa7RDJ7U48At7JKhyEzsBIjpE3
UxKKElo9wVFo3sjZMHdtalO5gBrX1dVkHtqIX3QqwaGJa8Hz0cj+dQPpqJa2iACWQZplp0yTqkMz
HRH+kDQg0l4ElMhuShO1prZwtdIRR+gFJ1UBC+Xmb/Ku9171r/wcRDbuy05bFRojkkU12r7hBuWK
45SQrhPlAS5nhjqWDaw6pfIbTuMwO5bGSVUfmuLdAE80rKpibwTb9KN9lZ7raW3qxIfwEywm4OvS
rlSflf4rg9Es+Ynb/FJyx7RwFv+wsJKSFyUeWoxvGrNQrLxD9z7J4S5GwtNUH2n43gUnT35Mg8ec
zo1ufuTMI1Lp1fPqRQDe1ZAvnjLiieDbvXjGoWkv+UiatI7GkNW9wuowzrehJTomT5l5PLXxSW0e
g/zeYv3NSsEJnP66LhtzuuhNeZFqeLW8gFeGHt3cfYB+IS/y2NEgXMMzRtMw3Vmcfh8+bvaHvy55
szhFgwLIQLTYD6dNnCH6qqV1Ty8zAI7Tn4ZoJxD4jYVWWxoQ5Prm3FlbfVz74WGcv2vAjsGDD4lG
Rr4fEA0aoeiNf435PgGQ2zWPqr6xpoMCsrbFbR21Hwon1vgOaeN3XvC/foqbtS4WR3nISpNXH0tJ
4ESKy1tqoMkoD0OzBO8qGne+K/O71YajqcHIjkMk5oa/lzd/lLMhTuTySFPBHdFrLbLNKK6zF+0n
EimjdpvAkWiytbYgHMb3+h1Qn7hGxZ3VTsApv1xb6ctY7mA30DEY+wXNhbqzK4bH7R7pNezpZ3+p
PRLLzn0+NCeJyQXaFpmFZxEch611ENBuN6Tgps+VbXwVP6IncxG+6M/aZfwksIzsH/LMxyXCbzFf
4Ostjpod7Prn7FQ+t880R+hCkimBVyLCztre6eZI35QeiKeA6+jItFTx9oBtNgTlEDdSHpFpiVB2
E0Cs2DGGwQaDWvsrLJTz5huyJ/975/lGZIgAlLOIQmONC/9uuv2x9ciBIqd9NVJ6TAchvlB+wrfy
gAgmrwV8Njn8SulWjvK1zLPH2b8tkHHkcU4mlGg7rwhYAf79kX63rv7zhJqcWqkD5obDzaudKU1W
TjEfqYvhOepXLJR2GMIYR8AVYI422I2bqqc1nNKZUgLIlAEZMiCuU8YM1lni10cFzXlj2TWThxzc
q6JeVa9ZKsan1V9DqOwmfphZEKdxqO2opwsQZDhsAVuTn11Oay37ynKS00rGN/J0xXFOUJN8YJDY
GzgWDN9ba/lw8gJxpZj5Me3B5vUPqvzRySLhUyhc/Du9EfW714gGj64oksbTcPsaBUGu5LnqFcfA
HJyS0X7BO2HFKIVHzvRZiQGnP0p1DYBpOpgK7bD8Emq+HYlsvH5+zHsae0a6Epi81R+xsUk977FX
Ijfop0NW6E42ktTMlKnxMaRHNPSw9dfpGfugV5oufkIzBxgWAYKG7dCqC4UaxSK5mI+SmBz5JxX3
CSezMpzuvCDfFEjSLGNh9WB+gU747xVE9xRPaUoVodl40IL3cISY4zlSgNMA3w3YL/X874fwm2az
xp1GZ8oOQ2vtlg1F3IMlMrbFDGOcYedtlZ94nnEUnFktB8Y305tMESEecu2zZPgnADsVq60e36kM
f1/n9mX483Pc/OSakFmjIPM5mKJUC0xW6BcjYmG+jJ+YgaK37EF5UqEJe7YA35N0nA9sIPyhEevw
wOyLs0Ip2Cwk4Db7X3du0nebsI6GnDwfZlqKcrOw9yiMzEqalT0Nh4XSsK1otPOGxUF4ZGDAlBwF
NaTd9P9xYJL+vPDN0dSzGrORQi6cVtK69IMTB/t1FyVOHBy6AqhC6A7FFtQgXmzCkMA4Rv0qqsN1
WU2nBvO6Gmh3lq1v13BD4cUkogyl02+hwx8raUhbM2EWXxydLAw3anepoIF0iH6E/pwViBDKc9G9
OXe+gvn7v30+/rzqfIj/46qKVgu5iZrjqFTbQL3GpbTsySoWt9DGRIJyEag3HLJNSs0CSZC10TvM
ZdUq8r8UEBP3xiPzjf/Px6HjJPFUSLNF/++P00I+McJSLI46MFb/hBoD91HV3+nZojT65jqMM+dD
Il00ppt/X0fJ6rwcNDQ5Mdi5PKx3ignwZxOS7WCLWk9FHNhZf8o65SFqpb2xsfIzrUIVgbqaQLMV
9lUgupLgPeah/DTvMClJeDJT687rHDMGGoX2YV5EYVL9/lNX4ANLpOiWNvliW286wS99hPxnwa0S
XgJOEUxIpZ4+anhVUo2C/tSgCZgyPN05DdBuOipQ8DVSAVp/l9cXNClhvJ/HM3niHeuSlWywXNBA
dln7p8nCrMV624lPub8RYga3zpTt6Gca07mue1cDTTHVxVLvIifKVnHzFlHH5EWxqGvXz7JVnjfP
nSRuKiQvy6xwJiycTxwHJvzE1Bc0sshiQj7K30wOAz3+T/0TnQ1/zNAffqXGHZaMH00oYvB3zekR
GVBSMBcdpV+jJFBssXMOM/xBBo9U8qrTsUu9jS9qTjTHMBIfy57sldsosRg5oyvALO0rsGyNAmdj
F+9Io3Sn5jJPcuYtJQrQVhuc7wa3AwNbl6PdAEVjeGoR5KOT4YeASSkvQdxSCwq7kaRPcri6LoG6
/hWprMSxzjzoVI2JE2YHmS1eFwFRT4OrYPCScsw7vrIc/C8GQz5fGg0FsYYUVdSIfL08fex8qsh6
uufv/e7NYKohGSa+JdosN3V3mVZKAXytYBs+x/FXxNCszE/CvSpB+m5BYFYzF5KoEOn//v1mFLE8
KYXGG8j9mAuoniG5CqBpnrsFnDZzzicTDdUql9Yt/e+OBn4B8pw5lZdTXVfJUmPwEt9tsvx+92/W
BsZUIP5AKKECvZVH9gSHZmIi58dk7iXVLqIj5Rnt9MXHY0Uc4oIoHocs44vwoew5HOkwBdAzCRlG
KpbrWO0f+zB4McRHoGy8Cb4romMnujRZCMQJYcSDx3OpOfuiVLeLztZkZsSQFcHexNj73odu3jo5
XJe4sEJbR+YM2pBQBMWedVLkH8L1xlib2irnRwBMMsZ+mzaAyhpGIrbljgz6NaDqoFSXE6ImiTnz
Cg2eRGSvdjT3vFTVa/IsuBkSAAD1pZuezI3yVP/0Ntkv69As0kPz66n4FUmYlekomdyIRWi/6gtz
8aZ/IndG/F9eAWHzO5iexLwSnFTI1I5XxVrD0PqGwIBNtfsahNEF4Jhptaso/mb0cW2r3Q/VR8oj
MkQlgYrX16CLDQpdjNYtqd+YcuoxnmeiufESMTWmtpu/bZHFpotXfvRGJ2AqaDx79tje89Spt7HX
aBOAK3AM1FGOKjg1bvpOqZ/WZSP37FY1+ZUYqPyCs5bXnoL8Af9LIrwrITqr6ZwymRaAiQOqouUX
bCotAbzM8TRZsQCnmCrRaWmfaBYUqn2txgk/rOcKLRkLVGSMwnHr+j+i/nGyTqFJvotAPBh0u1o6
qJxiamHYlPLIauYf2MveWsJ6RnoY5YM8KJu0Jtm4hx2yza+UEgo+76k85MOlRb15sobOLpsr4YJW
8Tb/EJ2x8mnWW9dkmJPsYEV9sGAN2B9S3irGVcyqLAgsLEs9esUOiA8bMQUSLi2VGrsfv7J4hGZl
j96OfdyASigHyCl6BJkUOMqcrkSR5+mPnMdY4R+78TUp6SWBAjPC2YcKsk+VbCZzTp88jrOfQotW
WjraPLG53pLK8MWUPwIa6CXkapxoYyxE+vrzkG1eeylryABrnZj5vaBHTsYqMa/HXSYRi8JN7snh
E2BL6fDeAt/2DA/LsbpAX52m/jLTzxWSx6455BjpEczwFULid03+0/XI3/ZIc8YFS58ebYUaAT8h
O9UhQ6TBQccB9rYMZItkUFIy2HsbNuv0K6gPPb6XqoDv3uRErWBH95dGR3aOG6Iy6cBAj37z1Ibb
iI0hM9OVBkDEz/OjlBIojGAoMC6dSDBA1/1CkrWUKhG+qEV2GJwmDrcy3FO5c0Im59HICSeHhPkD
55s9EeHFQzVGuBLicumPzAoHejpoDGp0Ytl0KPkhUp8AAM6KSUzXkIahJ9FGzMTNMJFPexHK7Vie
u2rljxAI1HRngkLpq4uOEKnrOsdP88ccAU2bkrzN4d4a2UtHb52pvJb9m8lrOcSILISNhRu+f5BJ
aWqBBwvCIkVumkJ3bdAywq7AcXRqmawYifpgAR5h+MzEBdv0vDtr40oz8PcI9b6mKAqm2M3qAOT4
80BSwugRE1XuAeREur+VhQ46/yLVnqre24NLcThbddWlRBfo+QWsqc5J82Ht5coJ1CZpu8ZJDuWN
R2c1aK+eb/LcbjuTpxrpHVK+OLmIRPfN70VVhWtqAv6DYqkSFnHox6tMumxmK3ykJGp/pQkGoARf
t+k9ywVCKxb9FIL+/GSF/Ael7Dp/eiIOXyKFqkJB4QlYhZc6I9ilveYA4arIUWgVJNrbTB5JsTfo
7dy73xasARJdwjbwKZXyvce/S0l+Vct8nwEvquOLQcleB3Y7DngDqNeli0HrI++DHb+vmsWyqrcS
+hNWUXuYA3W9l6gLVq1C0QhKzFsmiLobCvBoXm/wJgvBdayApHD3Bh5kP1RIUzgOKfLaipyPdKeP
ZEEVq7I/xFiRUl6W+byQ8GUM0mM4pse+NY/K/PiE2IA8PCgaXwT8aj0nQRcMFc8BhUo0naQpWSlk
1BM+4T+qxMH31ZK8wsLWpZ4TGanSoEkZtdrtFID1/Im+f1Ho9NqR0MY+ULrRWM7iZX+6+gPKTDVd
Zcm4VmHrTQXHS1l4VumUREmw7CRiHFph34yHNuZ1m9DAdpt5hxa9t1Y/iMDTmcFrk3iRgLlbrD6N
+tb1Osqjx6AZ3cRPtwVrTEHLoSRAdZ5uhiZ0UoFquU4I8mkdRVR3UHdoOjEQQz6qpY6hhpuovAOW
kr6Ry/29Jd2cYSWlLSpVHXKiXQ2Qo8ugXaO4n4lqc8fJLVg7o/UACwi4Za0ZblOgGSeJtHgsNJdR
gKgvI9iW1qtKimCCyPkt91/F4Hl8kMS9eSbDNuXI6a389OgNTjuRdfurpwDJ1Kd6elCbp7j75Q1v
sr+tc3Ur5a7nvQvzlyXColbShTUCQ6+Rm39GxQ9fQniMYabfQpsM9SdPX8tGxKTyTKczKkBm+M6+
pNpv943ncmggO0cHySFi534NJNyXq5oRQeRONaUwiT0E99HhcAZtZzTvguc2SMbapVZsp/gh8Z02
+tTyNX6D4jWu3e4rmh6q/BqCQE9+mNGSdIjaXBckOwtLXQHOnO0k6dCI4EIdklohBucZoxgyal9i
WpdiCAg2gKp5EaJkZyEbz72XUSPWkneVIEwzxar6SyT9TNhI7cnXtxW4VavHBB881thWq3yh4RiT
gh93TtFz8X1TmpJuCleAKawy23f+Lpp7UsamSR7SY2eede0NAvuzzs7I8ZVORhCedGRI83NfSuNm
3i7/H5efDSaqrIhwwG6VY1kjlGbYxemMAWPjA6tHlzJtBjvw3lj1FPjw6WHIexQpd/pcvxVHtz85
URgQ/Zg86uLtpSNJKPqAXL4joJ3pU3im5W6lS5MTmuQWFRB3G0KKYi57QtUIk0Zc/cWBF6WPSBuQ
KU+9mBNnBztXUbs5hemi+k6BXyuzUR9ACMbHf98s85uj/0xL4xQFABBR800NOah5zJclJMfqZ4hp
lVn5qX8HKZM819eWMuVNAIpVA/q2+V/W8hSW8idJyrBO8SpEz3DEaE2dQcHwFpJVw1tJZZOFS9lw
w9hVNbjizrCrl3jE2kda/zmjNaY9YB85iD6xmKsMzpAUsble1H38glRBoSYBYTstyKZF2t4+Spmj
vtJ+Uw2MJzPSfg7UW6jQeKBfu8EBzAcBFn7pZicvhyAynYW39PXfd0r+fda7/XJVkArYtJDNWtbN
WXDI9KJq2iQ9yv1TDU9egUVofIYCNpC4BRNNcQYdj1FWSOxsy5+AMxmRkngokLLa4BzqhK0KWVHi
HNIxliZQ7meODJheRlt89j5pqyMTK/w2BqndW4kcuDJBH+CIwhHSOsPgcJk0KC5R5PbKqW7OE+YH
M0Mdgkh/oDFdM0FMtrEYsoyQtBDaApFWSTW6CrkCaSQFpLsSXkTUTtYUpIfAdiHyrCxcet5oPinT
wAvXa4JxXmpBZoCjO4VyLZGm1vwGQcTrbwmgqTHQlsmueTbEfif3yU4y27WKoafk2Q1Ejl/ZihWD
US99K9wYHpMghcov669DvK10ZRnFp7kEyuMzSAwzkjeC4m8zsFg+414DV0FcRG6o6zbmkix7RjsN
jSiDwULmJRJNO63AtlLQC0P4MCfhoF6exAMC8ZyiV+iZmn+O0Q88SwB7C80/RRRtXQ87xHyrjPzY
T8IjTIXt1H5pBg9kVrNKT6s+OkPYbCukUKjrCKvbzA39SIjf+57qOBsPlGBtA1uZ0Ug9nwAC3osg
3DTZtqUfUudPaX3BS9XSPB2izqXUYcVpROJnTf0ZV7jIhGOgF5at6bzMrVO/W9EJ0hLdLuS3Zo4k
pYFAjSBJS49uY+CzZVA5kDTGXMDKU3fuwcy6Xi3NlrPWz5QeBEI2sDHTkSvHGABC9xSQLahmB34d
fTX5UIcQZlUBp3lYTxHiZcrtrDoH3UWsYXwi+ZNgFyFJRafSkyyEjh8zYp6Ih9F8s9SAlLgVjeil
qRRLKzwQ7QSRCGtJ6a2rHb9W1rZauJTOJdBkQWCgq/TrREqc0u8Mvv2rSdk4t0Yk8cDyK5KPmxP3
Yp2amG+dkoYGUg5urKf5hzB17M6BcW5BQbeZDkLgYAAb0jQUUjPNmnQ7A7k/ymEOfUs/T5ZzNVmX
wY+ubZbjemzuDHnn9/r2vdcU9jMm47z6t11YTW/1pujK5OhNBzYTTcs5CTmllc9N6H8vMtJ3W6eG
cgWp2IxiNW7qp0nOqryv42Tu+BJwWFCOp8lWnLaknYDGcgf/NMJCqoU3M7rXc/+mp6Zp8zwMmwN7
l3nTBS5yjR4Dd+aoFSdvWoUa3q9HwboDqPmmo/bnVW7nkZGWTplcchVRPJEIPp9yw/JSwHioC9Qf
13/f0G+/O/RPnEO1eV++Gfj4ba/VlN/JkXYDA7whOcnRBS1yrd9rouP/+e9zIksGEwuV6S/HuRtF
g0QTVpVzat/mw7v47wnOOBnZJHIgu4QdBlUeNqqMEBv3KO24+Q8W4DGZ8XfqDzDHzWdbz7ua+kN2
uwcMfl20b7fGh3olJ4l/h4BN9kvthfZa8kkTedGe0qP2MDwGl/RZXuuvLEvjc+wob3ruDG8h7rfI
hahLc5jYNDbsU/ehPJtH6Vn5SR/P2COdEGAmbLKNTt7Gu/aQ7Zt9eCQgZI5iZ2RLx8I2XrwLab/Q
QJQHEzz6koMOP9XF/OIjJx8J+ZUco7bZS/VIKqs7bPBf/SRqxx1deQv+ULMW7Q8zASYXrv21bI82
PtlFu0hW5pHTwSLaU0///m2Ctai/ih4FymLgIGO68LoEDuyfGNSkx+znjIEwz+mXfg6/6q2xLxw0
+ksOpjuqBQgTwwfziBOVvvDQ7RE8WD+zRwVe2bHa4EjceKvRNVfVpl8pu9BNlqKrcftd64FTsrRU
bWsx2jsoarv6FRWOeQjfuSsSO/eGDwjM27TF7fBTPvWn8lU8ai8h9+zLAgf+lb4bP7ON8KD8jJ/o
N8yRGmBNnoY9YMYNgxF5jWqqL1bUJqthqW6zzcS08SUmkwzQ26Po4slYKzty+I40ivZgDFcgK3Pw
k+HiCXaZEy3ZdennXl5SG5AbIm8bzMrz8Bpv83O4zR6q5mAQnmossyWmZenFM53irWXS/D+Enddy
5NixRb8IEfDmFQWUt/TkC4IW3nt8/V3oF3XX8JKSRppu9bBQMAd5Mvdem5GlmwEkn3YdRwIW0Jn/
Gt0Z8tgf0HJtdOybd8xgP7S9/uCvw7X4Wt7gKwXuuLc4hAmUoORYdgHGMT7KWwEI49xZnp5ULFC2
vEjuzC1V357z9OBtIQWujSXfS9+qC4PTWtpvvjsTvCz+9C62+RLRMjpFtwD21t6WmNRnK5/v+QcC
Sxf+Ttt3p/7+JB78XUGPaobELHO+vbyobVhzzXrUl8kzzHCHXzuQFB+aveRkDoFU6zeAeft4l96o
uFyrM6442lbVMxm/D+2rDIZEXLHx4gtNf/6BfDXZS6y0q5yf4W3LbXrpdtmyoF0EUcFuSGiDFk90
KsI1oJaQL4Ydej062VO7KON1BVB/cMxpraLi+rLeuec4J+VD7hqnaD+TTcAFFVsFayvlhB3Xi/Qx
fhzOxiZ7CjYPvkO210LaKJzPGopotB+WaN84HpCdN+KWMO/53Nu83heS09+/KcsQziObTe5p6HEL
4EzrzOEpdDLwplQtLlxMp73ocAIeKeIh3xyTWxzsBxAnd3BNLsmpX/Wf/qV6rBfT07QJTim0RuWx
2Zln7S1dR7cel21o7O7Rv9SH4NQtLTzATkWQbL+mScUAqnkrHR2JW0BTb5Hfo9/I4gWmhRKb24Wa
hb/tcM9+tkR22dF7dUYSd6Ot04PyaMHl3QVL/Wye88/yE3GeAYXksb7ve3f8pMFGm256yz9JLluX
LwKYfjiSa2VNQPmbMTcwFlJjYxCmt5LU83/AI6of2kE+9eeIPfsbv9Wq8xSAeMmRtna98FBBvkUB
kjB7mB3WzMHKewaDAOOQthXH8CXbUUUT9uLdFrtyb5ICTun+pLHR4VpCe20W1is/ceIk9QfhGMmu
xPemZSYAuLTTe/NDOia78SkPHP1peM2OwbF6iO/6Ozzy4huSAeLa8eAWJZtv8gGKIx8Hg3H6Up+k
G/EW/WD2hVNj+koeABSdh638hGodciE6fUBgvBzILDrOxTyKfaBDrQ0eUn4XLVwWNh1/+BQwIS0s
ECjI6WqNtmXOaQvQGjFGj2zpngJrIXuzG1j5JLiD8g3RCm8FEc0coSiMREwYLd2N9MCYxzUO04re
6lk8gTTqmPc0q8lwaGvJwgLdfmUt+mnZO+oEPnY5ZLRE7nvsZshQYRllLu4xDRIq2FXuA7oraM5t
8TH+yHLWW0qm+TeR95SP5VlmW8B7SNxwzIQ9QDnkLVXeDq/TV/QKTWYzHacjWEiLjqJH78a2ygXz
ZnYV7Z0IEwayg2hPAFeIPv4AImkYrgK4g4Y6jw1o1YafzTTGZusFMV4n1pxHIjsLMPFsb48ms4GD
gEJtw7TuMd10K9Z9AbUoBN7Uzo6gNckgECmzbeOLbASuQwRr+8/O9Ct4RSrFUIfzyfFUr8ID41J5
yQyt3vj3UEy5WvF+flbAOj0ShBuco1Ph1vtwJT3GB21hrmfY5LhL8YOvuR6YtiPYPsZb82g+81go
O54BGJgvgGSjp/Z+WGQ3SPG4qtVrzYkrAHpKN5jH7dZRT0BUN9ltcUpdAGnrZgcCaMOYgU3jXfhp
3unncFFu4y2kBRhW9Wd5TzN2ALKVv9SlLdz4e+8OGC2qUzWyQfmW9LWJUcOrP9K2IuUeswfbUDun
5WzX9+Zz86aewdTihBx2ARr/hXRIN8pFMhxyX8PQFRt3Duu1FiAwOHXcPdzL0c7/YOdPy8Nj0foa
JburbIakzgCboiMGmTgO85HMheRlhuBj85O+9Ft/A4mTHWT6rH11zCrt6sLp5WKUd3OngBUaKcaZ
YMSlvptP4rZ6ZPhOS5avyF3QvOksBDtEoz4TFqg1hd2gmn7y92yhuQUeCChhWQ1taTs9aA9QaHXc
pyYwPHfQbR4brFtZxaZkIUAqlmY/f/2GENngLqlJqkCbCkd9bqz6jn9KH7PD9KWfdOes7LpdutGx
b/756IAmBVlThzRw0GCTBqcuVIpDxeHGJZg6wvLBXpeoL7byL3TH6I8wnAF2IOINYZOMsLNedoQq
IcxkY8gknm37SJdwNtanXzOhfzfdE4OktwutRLpg993K50QwSvEQqZCQbtMX9wZbfUmelOfxrX1j
+mLANngUb6L7oOQqOeYyO6CpBi3WxO5X9Tne1rfqG4q2l/6kPJR33N8ZZIZFgonH+8N5eh95Zrko
HBBj2NviwJKyJo+GzGjtuX1L8gWoJKYt+ovFTVAtp3dIuQyIb+uddasfjCc6Trt6m52Hpbgbd8Sp
nMMbVbO7p/xL2/uXbm3uoWnlK2LepQ1SkOnDcw2FzortC0zZ8adCb7Yh5dMRTYDA+KwR85JQVYv0
FB2wtVEJRxvlne5WyN6d+BZS0t5lSk+WJ+JLVBr3NLkWCYwXBH7zwAKnEjmdaPcISV80UKu5QVN0
0eTV29kLGv/8jcjtosEs7CaGK978vG35rpHIXgI2PG5kaC5/KJt/CZH0pi+lSmf21vKmmDfjoo56
0zsVPo0veTrVPllBvoGTPJu2Bee+wVww6vEG8amr9ZorxdmtyThi1nyEcrRWBPMMdcVn4sn8Yh5x
0wAwOsBfpCq1lnRhsNp7K8g9BKD+orX8ThaLeELWISbMnpjrb2MmYh9nJYPqMnUozwMQIR6zWIRt
jm64hfJqgkWZHDNZFNZRmFYMXxXQ/ekve7RvNrgIEBUZD6elKORE/NuXFiRPqHKYknj4oK+sCuFe
GF7q/BeR4TfqylnmqJvQbqE6/VG2/XXplGrQBTa4xZHZ8FCk64b33aj1p06eHZj3A7JO03j++X75
TmD5z4fOfYW/PhQreGiSGIfQ+paQzcS6D8UXAaRO6uerMF7F1Bf4ISqaKOO0EyP2ANMdObQr/zf3
lTJ3KK66JfMV5vxqJiEj8tUu2B+msZT8GgKRdWDayr5bhI8ptiBTCLwTQ9NtVeRW8zvcQMtV09QW
escIQBCTRUKdxJgX3zwjLOjNITGuGbkI6dpslW1QwrA5N/qw6ZHi0EiahwhjR1NaK/feOK38ZlpL
RL6g3Pr5/H7TtMDKRUtmbv2iuLjqkid9ZVTdND+OaCHaC2pZU/rE79kXNGZ+6wF9c5sqmDy5g2YW
AZf132vpWbGo5J3Ah3nnUjow+U47dYe3lVhCaNf3XpLvxuxZqe912oKzfaxngqkzEtKa3v35i//5
ZteXE281owzCveFJXR2MrqD5DvlEClI2X+UmMTGzkXaMknxkvSyMdCcTxBEWLdcy2Ejmc7qZqNMt
bybda8uYnfzYmm7XryQ94oXMcGqMh5Wn6gsZBsEvh/vducPvrhosNSaWt6vD9XuJ1ORayI6JR+pw
Twe6tHU6KTE0Sn+phsXyJMcf3GJGdpiNsFWUrvqanjJaPDmJ1z59VCR3mX72U4La1Hstf+OdXw3E
FzCA+Plov9NwqUQumfrsEETEdfWsVFgIRq3iSpOPsW588UZgs1Fk2gOtqp6YVdFokRJGTAJePIoy
sRHoopL8RbZ2ewnRhs8iCMKM+wED1eCW+XCfy5arJvhueTQMxB+TxawmZ3uqfGDznnV8cSIutRp1
YUCIDD03IxxPs+A6yZt9BcO6LC56AB/Jf8g9Wr7SpwAmeSoeukF7wq+pD2ifsbK/ZJVyCy5vnUbG
0zzF02mxY3pnAmT9Mnr5TgysMihBAMugSmRd/feJEAIrHIWipLNmsjAglWf1IEPL4Tpive7GwwRL
o2KxQFD08yX6ZjFHr67RPTTw9qnXvd/KIlkwarrsSEyXCKOnpR8xMrE3gShc8oiWzi/f9c9L6OqB
o39oAARgisgM88qv0ddp0RCgmh5FId8psGJ6JjYFrvMOighCIKXl4+sG5ZHndlkGzjrekWDUYh+V
dP9STprThq3r1xfEVHgC5SWziCy0TlMLGZUTN9HVKnrExJ+/z16/k6SpKBJ5yc7BUsb12pXJRZNW
UZkeTYzmpPLFaxXHeAiQZDH8icTAy8b3ALBVFQ5RPCjtMdr5qIWENVyu5DH7YmtAaG3PLyanExfR
OO8RWzayumuive/XPZkQ2kbXDz4Vf3uuujs//+Wyf1ex8D1wkZqswqg/rxb8LhniQKvq9BjiXJmC
DYQcd8gSyiqU34ytM5Y3tFYLQryZphiU7sZCIW6xxUmlBHRj/ftZrPLzzfj/HJVhiCqMQvx6V/dG
B+2iEMaMwfoYrTvhMOWIDaQB/QdFvRE5EgtqDCJnVooYJFSMgunGtTzbrBlVWOW4BmR//vmgjPlU
/OeGRYqLv0ghSux6ESs8QsP8Ns5o6B8ALQIMmmVvDHBmzXdpRcAbp80fD3RGJG/1ydLFjJI4c8RK
Io1MuadrrZ9zie4sfLqWtNdZeKZWeNXEaR1PxGPkbJf4Y3oZbcXmxSRWc9ZDJUKymoW4fXMoqk+9
jVdtzuAxuNSBukz1+w55XIncSTU+xL7ftCLxOg8qOSgd+iE0gxHGl2zA9QTYLXuZVVAzzxF/jjcs
mL9M+WrW+eAW84oUKdqB0D6snl+zQ8VCnBSUL7Mwfn6KtIYJaX6ZB2M/n91vCg/g59x/Ju+zOarp
35VPgq/B1FlLj2OCmlZNHI0eChK9lNfwVPZbJsE/f+Afd/R/LieYE1TPIJaw0f37iUOjym1Qs/6U
+MPF0F9akeUK4Ag9JONCT8HRfwb+PeXIPAJkHqohaxELwJHybyLv7xZftg3cVUzfmEvNA5e/ilot
FhRBsvp0rte9/l7ncjFoRfaGAkpnlBz98t3/rK3/+e7st7iJecC062InSeUmGA2e+orrWk3sIgnr
yfneOWqMSIQiwPBVknioVHI8jXwZly+l/jHpqtN7vCSpbQq8KSFhhj7tPoTBv1yc7541ikIoVRZL
LCKTf89INnkUNXGUHpv4pQ5o0xWfFGK+9RmjrwG0Ixnjaja5W9Qq0GrQX68QHP58EN+ZqMDE/u8g
ru6QvmwMubTQ12jT2Ze3Kuel6LYanhjkwDFT31hmYpyi5KXDZiibCSvBUWSAjqpq3gB1BIHj/+vG
dY/aikiCpYdQkHVjzkAzUX+Gxt0vhzzfKdcXlhtahrekybxarx6j3pzKqg+CP8s5ZfxSs+6Dtvpj
WfTR3RqZukREBeXGWCFxD2CapJ+US/N+Yr6Q6XQjhO9WhJJbeIYK6Bb32ZBvfj7IP7fzTwep/Xtx
q5K3vjGpyVHy5+1pRB+szrZIXpmat9ENbEWiU7oXf246LX/+7G/GpECi/nd+rgqs3A8TszYNxs5K
CFaAeV5xmEUGs4gR48/PH6bOd+l/vig8PW0W0/DX1V0cy5oSq6GFQIsmDX1ZooN0u7wUpStrDlq6
HkcO4E461AvZdBDyYuaJhIXULYnVDpgJkmX21T9FBs+lA02J7uNEI5BccBIn5aXaQbh1oU3pNFA7
WDbLQHMwzzT9L4szIRTffhNcteSswNGz5vP61wrVi+lIAgpV2IzWsGZ55xgd0vDg1/eJjtJMeZrF
9VZCrzbk2YD40vNOkstFpXzGqFcw+OgYj+oITUPwytMsB8UxBZkhAootI9Nl4zHXHvSyDlljzY99
idMkyGnzV5eRuj5gJsPGuZkwbHzGkBY9jEPI9xHYvY+aBQ9rtgR0bl++o5XbC2mBIzX1DxEPY6k9
YchlWHOTjKAmjJ2vE3NtSnYuBjcycsfRiSKnJ8o1S4Aaad3O9J/S8bUhe6EmC6w8ZXS4+UfjvmVE
BR9C6D8khOXTJSL4YSjWgprwe/xf8G1E6yGLgODr3WMSrY1pSY/ZMGZttA08Ci4msqZlAV007TdW
dYu2M8enXW6l/gvVpEpgVUxA8SLNXHAQZuoyghJyF/bw+EITjo2N2FHjnhl/NkDnGZWftHGZNkuk
3IzfgV1MM8r7Vh42RdqDxdgAjq4F0q5B1gIc6EFIs69NZ2kNjL0cHU5moAZGm4tqoK7pMHYqTift
4oN6oOtLYjBaAoE/P++TZHNYd328DSuoflr9Zvm4qhZDvah5jQw6u+Rgq9N+RZLUG9zR0plaQ475
qSEg/Po1iAvEQfmOBtWKnp8TNxSYyHdzVV4Kcrqj1w5rikNuOxXG8EfuF1sTOY9n6QCKLxrvxgok
U50ktz4aKQ5Z1Kc1IDtSTSPH4ptYkG8kc0ZWQaUc95qG1rkH8RFguM46ctOJDq/YF9Z59aHSgR2t
wE7Vj9nMIkgF+8UxXAUUZWPYu7MTwzfAXIdOgzhMKrLlbNCg0UhIbrBoUBBejBDODajtWdFUaodR
AfRMe34YQgfRU0enxxA+kB7xlhzLi+RHa66lh4sHRUhDM7I5EKl2tki3l5NZJQYs849gnQENFCpp
Yg5RHWbFe2r473/0WtmElBD2K0VJQmhmozuW0K2lYHJIRNp40JVhhLNvOqdQlOdPHlYzsDtGnKTg
7JYCH68KMtVPxSATxKPB75/aonFBz/FGJXGgfVbCBwOvA1ZmJmMHiuosl7Y5SblpegmpWqk6pWA7
Q60jHI6YvKf0mEFw9An4M85q/ZrXu+FQN7dFdwBhGDTOnMdoOMLAfJzN+OywD1jMujD4TKtw9pgt
ppBaT0jczMiOkfg1at1rYkp3ataQuWNyxwpLUYj2SpGsiqF+k9PyDPN13UnqTiz71y5MwUVRmSTk
9PFjcFUjHTeA+/68rH/XKiJReO7xooIBm3r1kg3KVov7VE2Pyi3yhhZ8NifqZXpKUBc0eLdwf0qL
KFyK2WK6KVEzz1awGQ8hEirRzHpmzvxvNd03bzaNkG/owECQRGK3/l2hLb/up05DAIQIjm1H5r9M
+kUuTzx9P3/9b8DA6Jr++qSr17fURZaE2QuZWLwF4dWz/zJ5iEdhMzufihVq5KhbiWQyIn9OmF2i
FFfkl4QcQkqMUEt3kTX80mH6jk/yz0FdvdjTCZJhYBTJcUBGUJyieuW1B6UCVLifXk1jOTcEfj4P
v53wq1eioFt1Ourou7jBjOTFD7ZCsWKF4gH5+YO+2R3889WuWn0CALtUUzjfAHqdIHC8YI2BZe49
GsHBq2+99pci6bvtN5/IWx6IwawCvmqye6k/9GOUIJBjd0iFViUja+9KIoJl2mX0obEIcFHbNl5I
8O5kadEx6GadxJfaEUX+8/f/bqeGXI9WO+0AsD3/AVI2XhuolhUf59I7wt4FAVHQfWZgd9CaecPQ
uzP9VSnSfocWC52fIGNaiD8fhi7NX/uqnPv7OK7LuaCOhEo1QkTvTNr3/WUUXYaS2tJE3EfQn2Od
g8/k3qsWOSXs1yx2wUzFEPE+vjFYAr7Gh+BpmIVnN/lD+qpeBgStvJIdxpS9nSL5/ihUJ3lKNprD
C8LV3dr1tsnJPJuzkukh+ki38iLc+bv22N73OkOWYxCuagI9CZTwMye/yTI73vKeH3ElgVuyZ1HQ
x0guPHtqxq6B28srZHnCU3qDV3EKcIIuMLMG6iJM1oG5FpU7YdhFmDNaYiOcQDzmjJwn10/WJseN
nCbeR9NyqNcWSpJ6KcqXqsxW+orFvTPWxbjs0Avhjv3wMPr5bmAP0hwGLK6Dirio3RyqwOvMt/PH
8nFiav8sOAh5F6LTbhKXrMuTumsW2iLndy3HvBGWpUvhsmBaukIbR+iSZo/bgjgc5ZSEc009PRmn
9KHfJpuRjEmZ4vRdfUDUlXzQaL41dvjATsmyPnAdCMhyjGW111fakpk+uYtj79B9e0Xi7t+p7z2B
GM6wji+xi/Rhk6PiwghJoDL1wsrcdpsTw3h3ItwXur4tIVAiaXlpPQnv6U2wiJwXXvR2SDRwuNN2
SmY3j9FScdpjtkxdY42SZhWdpDUaoR0Ur/20qQ/toTqhPFpjbHpGECSt60/ScTO7E2fBjXXM1uqJ
abxrLYgtgqPo4gizz+HmDAdxQcrXhnEo/+Ytas+/Rh/iSFsqUXGDIsQiW7dBQzVwFyK6PuVbA2kc
OqqlsKgd4eDf+dSxByQB/kfODyPMyEQa7+jYn7FnzBEUsBicMltgHUZI0HBEmYOzRneqdbryCIzq
dsaxPHgrnQ8pOQPD4v38RtSly95qk9w2p5DjvpPs4jTt0sO0ntYED9DfZ14XstlkRwTWv99XD+aJ
zeCD/uS9T1u+rlvu43NwVC5QleRbhO75Nr8gi8I3xtnBKA2230cE1bx5m25HktNGWtG7ccv7+r6i
BlnH7uAki+RAJKWtooREamhrK7BuSxOl2HDXbaI7bdltsqVIQMC0zDb0bJ3dw2nObbN5hdv5MXR1
J1yZG+OIBc0VHWOhb/IVPue1MDr5sKq8xcD24JmaPnhERJUn9ENs8POnSnAnrL/IKojl7V5hqiEu
4iar360bunS01fvP9jlDHyafxdv+PflSbsQzcSCuSHqbdFEu7VP0pdMeHm3zTCbW3RgvJQ4jecjW
8edIV+7VvO2fpGP2iOFdGh0NjTqLEBhrCJuvEWz50InQNRq7sl5TRMbE60iXARnjvKCHaxN1qfoh
h9QtxMJFe9V3Z/pDQw7FMsIA8J5WDF8c2bE2skPhgmUn3tfILQxHb1xdX4X6KUkeJJwHWCEQKjHr
jVAPBTxmRlev4xQhZeNM5GLIuHyPBtHA3b7UN/q0l/uzOj5gqw2hcSPmSMeHVHH91oa+HV0meclb
xX8q0c1CmGBw+1yf4a6W526Fhc1/onlJ4YldqKM6h+6HOUxFWWL3FwplhqvS88/L/nezK1Z9jU60
qgDaun4ZJjp1J6PS+Ggg/6jsbE8y+sZajofxvoYyjcMF5sBzsTOIsA731sU75XvjgDCBdDWTO8hw
UUw55Iu55JwvtIfcCdw5Agxxh+7m63FLnsNaXI3bnv8NDubRes4uiDyEj/jt568izTXgf19g//sq
V31Gobe0Thv5KsB1w3qpI+nywwsTwtm/MveH9Lm3RdmKWXSeX0ZTS5jpL+KE71AT/5zQ60o1MydZ
yziKuenYDuznqmklQYiuFNQRODsT/OhNshJ5n/feZnaR8Fo3MI5OPDo+T5BIWgcz0V9e8N/XkH9d
6avCNiaCsyS8Kj7O9bO1sprNEDIFIYVxfMFzz7CaBsYvxd23VSQWBJFoAPgW1w27aRR8P584GZRZ
jLxxPoBM4Qb/9YP+5KX95+JjFVRMxYRP9afb+VcLR1J7ZYTCFh8Lp3T7rX6J7vD8v8a7/GLtimfJ
QcV9N90pe+WRRectuMW0A7R9JW+0VXQMN/nT+zlc6Zti3TrzGzpflidz5+3kNaTmc/EZz2nZh2bF
mrf1btJTeJvdi2/Jof4tGO6bUYHGd5gR0bjTGF79u9MhJ8CQCgvgsdKsMu9V0d4b4VUTcZJs8uCx
yC+5ucexGnoAPSwPW8mJnr3iWv1rg57050fquymmBi5FJ0fJRAajzY2zv84qHXavC2qAkkEBejiD
oKCbtoaUWikjJ409V5lnfAOCq+jGYKuo+Mm+RMEL5UggIie8qVInC/Bu8SxqiLpyko06WUM7QjZ9
YS2wirklwEWZAalC2vjPh/9tpc9pZJwFdhvvz9XeIpkaaaplMi5zGYQ2TKyD1Cx61iALWPVnmT7i
qjL7RWmsDWk7o4P85EVH2TR50a+H8t2jgJQBnQAxsOR0XG3hJt0q/HLmPWLViJRFD11xbpg69ZcM
w4hszYTi3zUZFKNN4W/CzajZpJghGPOYEj6Btq55z1JmcC/jcSBEIf8o83BtKBg1K6ek2tvwX5qw
xNwxyHt+VDQudWLNqNeEZdo7/JyakCr/AOWyZExX4Ogm4xOFAOI0ZPy8Ei/GJl5GB/GYutGJR6R6
y96SR/GDvhXjMgnRKrtAcWHlwAkW8kc9Y1UWvWIzybbQZH4oFvDMk8WfCwDUzyLNFoJL/7wy7mUa
R1BmgFl8AGGhwtEdA24szhRYtY8wX2gn8I4WMocWFj+yExcEXBbM71ypXFazUshJkzldSm0Ww8U4
Fo/qXeESzNnb4SdFk37unzWil9vXDn+d5BA3Ii7VeKlJ3Im2ciSCyzvJ9QLaUEdUKwzDOHADEf/k
XESU6qc2ncxhp2UrCNtFsoYsbaZLJXNi30EzHYVb3IQFuVX88EXIOpOvrXCHtUYkI6xcoctsASWg
vv01Ynp+c10vbhBCFSJ4iPZjlfv3Mezbsq9qBd6dSrOquJPKg9zu5XDdqadivGm9bTedYnYQjXYb
Jr8s4d/2gyyDqG0iGkQZdv2/H+6JohG0AXmKE9moCvL4k9DcwQyzw/amgddiIv/Pa/T80ykCmSVs
YhJzsSXIbqFt4+qpiG/pRQuE6rbKFxQodIzlL0+X/M3elUB6VqoZpkr44txk+GudYvlookZHNxf7
B7kwyCnqyBs0oapSlTCOYuZDC4dFPz01KtsPcnvl6K1SyRojDcVqQreMBTf3eydj5i6Rbj5+js3X
z8vRn3zRq8vIDp+UcIYmYOCuj7JuIiuzag+zAtnTAbeJWfLkgB/BwKUkuMFwlkghJZfp2QTSZKQS
mw8miUSBCchXpGCZsb6brGYj5hElw9PXzWBk73aaWoDR2FCFVTCeG+l2km5/OfhvqiuYwtLMr+Nf
oLT+PcUjKZ7pGEw0mVs69iVoXye88QWPHgkvqXS1lBgeI2lCxzSA2EmmZTjR2oZzAIjF1G86BD9a
OO1MneI2Yh6ln+cB/S9H+d+ZFOZ39LassYiM5OtYVSmrFXVqSvQ0rWRrPQ05zCsJnTpZ7ReqD0Ef
4XXq9ijiK28zh/ugASIgIx8GV/NhznRn2jFoifEiy9Ivr1N1XuP/vQFIZyfnDEwpWmBJuXqOfW9U
gHcwCVdQcxgknuOdLow5wee+GmMyAnFVY9HT0gUVMvZZMEtjtOkFcWGY0wM11FRV7hyWWbd3Qcmw
DTSeKiB1Y+JhopYmeGg3mRXOsewzQbGdTAn3mMxOCXBv9iWsYO26sjpwx1N8MrXNUIsX2ozrpqsS
3pGPxZhwMsRdhNP4t0vz3zuIJYQlDEIBuCuqiX/voKIVNLFtlPhYW+exw3PBrLhgdNbELfFIi4n0
j07+NFqNuNJ+lcczhY9UpsYu+/eOtnMYg4SOqOEhJlnVVkZG4Q/QwHDQehFiFFD0KZOasqdJgtId
4rZUIqIbkYWz+7ewfD3SwaOBLObQlMSzlZpEJMrAJBTc3wzBXL1K96FEQQ7CVt5qCEPiFw+CukRl
Lvogkyr6GqQ/Sb7+p7ynzbjNddKL0/sIVCAFhNSm6zQP7MJ/MyvFrZ7i9DNldifhx2gYENT5Jzzw
bZOhnJ9fVQ1pe1Bpyii7lXC0TvK2tJ4TDaEaVKG6BHwzgDBLFNw4RnWIq49+cpu2J/GHPgP2En8t
RrRIQvVJ1/AsxIdxBJfWD2hjmP7Wq1DhThe8fSvlX4Kp7XorfQ79m4pdtSGc5QYlpyytCqsmOQwe
alFLre039DSAHaa12tpyznObBMW93EeMlZUTyVWuyNwXbGZ2TMf6Tc1SW8aXo5IdXMyO+kxZJthx
IumiZVm5YPe5MnGPSiHuGllHT6pLd2JS70W4Kgl54561CJTi5jHLjAffmlZN1ZSOMBMD4rU8RUtZ
Fh8E/A2TYtqRpn+iYbJ9RFt5Kmwq+TI/2TGaJG4MrdqXMRKPaHChHF1GFUO50W2MrAcnpjFwCi4k
0SLA3JV9vBpQXQqttW+Hdz2dHpowP3a67MaeuW0GaDvep6gQpGPCvc/d+VKosME0PKodWSvp8FJo
08ZDSVPH0SbP6UxK+xos1+AFziVSj+rwPqq7EKmhgl0iTuLtfBP//FB9M4P/95m6qiphJYlSgAr7
qNYUXUXsv2f1sBw079bwvEe1/Yz6cmmNrH+MktDgrJI4BQZvlctQgyohfKhMZ5MWg+k0IM/jkgZ6
S3SJYWtWC1LC2wsvpdHuIzl/mDKLe2qA9onPx4xx5ELeCvrOVnh6CxOARhh7T5aa3Eax6KQhC7BE
QyvCGfXzt/5G4MO3tngLYa0Q6ZlfvYvqMJ0iMWjjo5We6iZc6ygrkOUzcQQRgzqWhjQkpwqItXSX
DOESHv14K+bzLXPpwUJM3aGQH38+KO2b5Q2ZJwUIqxs12vXyphZCYRnwd4/yzLS4r4xNgvPaL4vN
pL5BDqvUd+U9UL5oYHMX25mMjQXNrt75bhl0+PA8YtEo/6dxPYP+UuzYuTidWtU/5LMxhvDf2mNC
UOrnhi4BkTcTguyyOAgYEy2IezndmHxaz5pGHP/z3LYTMAokDCqzgJCqR6YebowcZW5+tKBt4hYk
eIMlsLQVBmlpZC1FLOe/4jf/hBBevfeIX0R9Du7XMsXrt3JneJmgZ1N09E38VXptXYxxmdD8IAa+
X2OwQBPKq3jON9MwkMhpSw3xgkRQpWuz6SZvLUWF2z0KHoAb0wPnJzqMx1emFMt2rBAEK91qw804
JKdIhQiky76dMXWoJnGTT6iYMkB4IdxyzTbV6ZS0xKbo7Dh9enJ+D0/j2Wqb05g9+XJ2EnmnaEp+
U/vjQkVrJBPqUvFGVoLVhHrB21V1/aZYXyULSq+j11Xx0o0Bgzl60kk0bEz+wYA0L+O5zSs6TaTy
lsEvKqNvduYUu5Q4bAtkyJHi1YOvZlkVm1kTHM2evQu5DgY3W6RnW3XaWuP71HtrRpYhok5spCg0
zILgoekCoEFiH94bNxMW2Flt4Mlu1urrr3x6D/T8Zp6ZG4AuQ5kY6e5Yw5z9+TmR/ogdr+4GinUS
Guc6QDP/UwZHet9mSPOOkgFghxJY6W5N7J9j8UDZbEOxtvv2Hr3RxlSfJoVGMRWbwp3gidY5N6Qb
kzFKbeGdKzfepLlBR6rtYN7Q5lv4iCdUCd0n+Ywt+9cs26BwQ2TjkwQJFASci7EMSlJTU+us18lj
PUASCPEaB+nZGKVPpdZPJZoALvftTddbq1oNWfAQ5jba88CbvFb2Ib+UMWW1PJZhrC1KPPomTWPS
GRCHYPkL4bEuDP05Uju7ZrEcKer15GW+38bKNXBiBmJ6V+CFTMylbiY7kqHUfpMIe0Nd9oT6tPl9
hfpaEt+Qce6YNL81XXqOM90RI8+h93Mfq3R7tBju0r1Ajyp/AFiH2vpF7imfGvV+jBXedQp/ZDum
8MPaABFV9MQlR4sCElZ6tMZhMeS3JqLjyLor9WdZQC+3QpIV3UutTjwMXFdJWuhjuVEVi4vCsyuk
Ja1x/AiTtW7Q4NDGV7H4RJblVhGW5jncLp70nRaxrWJrZftjdCzMZCWIdLMnbe35JGVjMY8nYwPe
5mPM62WpS6vJS9eBmvOy57oYBajG6VlR6htUs7g4LQQ39zQNtR6Iq0jIwYA7EK221eY3E6YsS+xv
xvosZ1j3E6Mn27ZdNFkBMIFOCjylDnlPpyskn4KDq4qey32sBHiP9V4zASH77TIo9tr4jGy4C+CV
asUyiDOnQTxTRb+8vv701P/zAFiGTlMKSAsblX8LYbRjpaUXgn8ENDV5d4J4Y473JmYc9RbwUshy
UvRMJSJiqMXuOdWHm2oYYeciTLItLgJxJVCF2E4JC8MHRhFCsySondJn4/8fY2e23DYWZdlfqah3
RGEiAXR01wNmjhIpSpT0gtBkAMQ8D1/fC+56SMsZdmeGnU5bFkng4g7n7L12j4lCPt2ScLcuWlcX
igdt1d21iZ9yRBxvB4HpEZV0g5k3o/WkNdD0aAv4tRrT+y4s3bisUYKmzSs+bSnxx5IkuI0o3oeV
ZHbddWC3rcp/mc1+r3nSevjHBflWYtDjSJgnts/HsTp1tSX2Tj7bizkjdcAl/Xn++b0O9+trfSsV
iN1alqtcC5dlGonfARNYS8XtbzoSeTnN/OEma9/UkYIgVFKbGuGRGuOijS87r5FPovyiRBOyp9TR
2LMiol8op9h2hPcJfREFclr9wbxnCkup6uoAC+QcvgkUqFV2riC8JH+p7/xL2+SXC/J9M9VFQSx1
rR4ep8ARy/xhKryEQh0xvwupCBwWJTpDVO1ZxbqOGbwn1l7/WwbozxLWny6X/O2Z6IYBRumadyFt
wRLbidE5AqekNRUGgMYV2U71q3ZKBoaqXOKGxn4ZbArsZwC/0LZJwwXnENZC4ytDJVdwEPnzuPmX
/smv1+nb4V2ocyNcfiztpXV7loWrEniM1hL3EHmhC3sy/1szafmef7oq35oBYzSIpTAwWFHhlEzL
wWEtEXFSbRWUk9NLUZ/QpKZKQMMCbNhfPvCyi/7Ti387r5PmkpVNx4tTNOcYsTDtrXj2snGD+Iin
E897DBUQLfVfXni513964W97G23s6ogcZ144dBL4ekDIIwSNw0ZT7tT8ERXSLUeL8f+jzP+3p1am
SQbqVcap8H0TjxMzZ9pehT+1QX2DfV380sTbQlRcPENooPrgHgVnEmRXRV9Z4npDkEO6/pve7V/a
iKSHrFUR7KYqivz31+chNKoSwHJdHlOyjqbHtp8Iev9iftQG4BmoJcvHTqZ4k67IyQ2tciCRZsWa
iIXmcYJUCYHjL3fl9+HAO9JZrVb4wkjy+Db+5cwIbzf24UetPK2oqcJQW2IZivg1GIm84chC7sCg
btLxLwPx96rZry/87SEQesSbWZmURx01KO3k5AfqLCy7f/l8vy8MmLzx5uB61gh7/F6cU7UuRSx7
y48r6EDd9ka3T9ipsC3V1zjwSey9Qd1jZuk89eb26jVgLAw0Q/7SAPwX5zXOyCXOB/urTAXz20zY
hEqwXiVwjluqTRLhoQgZoDuB3Bxf+5FWuvQyizLcdpoiMfMOMnOwiVGt7yL04stSA5UxlS/4XyX8
lItPtEtecdws7pdauCAe1IWvifDbBqjOkkWzsAiJc6rGfDdpiT2h6/7Ltf29LAuKTqcLR/FYlvDi
/Tqab3OosHtRhAOy+aKHjCHVJix5xMF12wKE15ex89dz579oOXV0bguzQDbo//08sv+jLaBL49yi
xhYO+L0lOBAjaJ24Ho5xmXkzcBEChzkA2jLn4VF8RG9ccS6akd8wyov60ujDRdPxBNl/vhw/Q2J/
neAWjAJUATo6XI2fe4d/vC8orkajBfhAQnpwy6FfH2t31W5XLSfxDhUXqhtMOMX6ft3h+tReaABQ
vWDBS2OLTq+YiMSgXJWK2jZopTT3ejArYnXo2xvwl788f7/3LThf4rhZAtEkMou/0/eCedSFLh1b
kCAgy9vnSNqnqGBQyIBEyeCbGxPRMPWrFEd2W0ZWo5FrAtCxpM0xr6h0DpEzrenC4Pif9rSR4ogZ
dT7mALxwHquIaFcTiBz2nbJe/u1i/7a5XN69QZAoMGHqPt+9d7HR5/pAg+owZ5hTsaxKemSHBS4J
O0Dcot5+JMlTwsi4CQtv/k6FP65N9poOZRJ+pkVFVZQ2Z4bRQKCiBTeMbqKI52WaOzekcFpm5yVu
JW3/8s5/W4vINRPpuKFR1XU8uN92xbdCzMQhFhDQa5+EL5hZ+Tyn5z8Pxd892T9fZK0YJHvJa6zZ
vz6ZTRLPYRAELVkRp7TflLIt5po5jCcZXbt4e+vQLdX1noyHv6wn69/mBF5ZWhrhy4Sg8oT++spR
Soi5vk7bQ5bT15TtNg88ImucsWnsgbzVmB5wzfHjpq9hSngN5pS+vgRFiJ0BGNcAXGyuTXX25OAr
KqnxaGaOwv/GgabVXgX9oVFBsz9XKtU4tB6c1VfTqZsfSk7okTI4OchUTQ7tiWCJul1vehxKzGB+
GtGAi06lgfhr1Xld79fBY1vROLi5KtEZqFojmiQRmYk9z6Qg70Zj2GvjQYjU+yKrnTp7q9Z/c+v9
69VScQwudmYKPt8Gg1C2w03As3cwmCPaBTYlsCOjL1GPnW9AkFM+RFA9JNKvCR/Ux2dp+BLp8Giw
iYODLj6M1XslbBUG959HkPbTEPCP2YyDgMpWRxKxDMhUe5RlYf3HbNZIdWdUmRqfIt3Ly8tOTT3y
RiYQAuTDznB+nRpcIdxTERQwD5LVkiGLIi5an2f9UR/vevWcYbwKowMpM+wl1GQTkIZwachX/YSu
OAF0mK0w8Q3JDKhyU+IhDhTkXmsD5KNMURrbjEGi+4bq3Fqnnl1A12PxUi1hEptker0FVPe8CsFg
7okzndPDBKRMBFn6mWg7xMJrbQfqJSmO1Y852GrVKa8uU/oA0jloz6JxnJBrrHbF+lmpDyhx1sHR
GB8mRMPGcdSwnxzQ/lKIk4NjVhKFehdC2AruI2bJNX9rpzB+BWfERylsM2nT9l6tPtVEcaJARR0z
mA2cSJGsHqt+NlK421BzaADaEJ7bGoM8yYYbvrBZ7drQQWej3jbEr/CZdSK1IHdCH0QfGMduLtnr
afn7XEkltqev5gA+jKWOGa2HYc9xZZdhJMr9poOETFaoNfOACM5wDrb8D8hOhBMvueqgPgn0Yw4O
bn3mgsJtiSWeEZd7oBEa2noyRbnqACI6kA5Bu4+Cx0BGWPaO06Y43j6adGvEj9QxhmkTfAnFXd/6
9drJNDeQNrygmjy02qYidQamaHUH6XIZGY1d1RYsUkKEptzqJIDLjnhzKiInQmoBflt69DlameBF
C1WmcF3GDXQBuOWZX0TPOW1n5WTE5yzz5IV6va+nXfOmgkFG3Kl4Ve6PGs6iUy2cNYE3RtNRLeEX
HGLB6Z8l/NgBWoZa2BK2Ko07FVxmjDTJXJHLhAGupvvu0CCW8V4Ypkov8keUUYxxb7I5S6b0KR8N
cdeT/YjITduKqh+K+2wNreSyiu+L0knH7Vw8ZrJPNlt6SSYnkuH3bUid1vRNDNtS8EblIeeztb0T
Fpus3Ai3XZFvjBf0g1Lo6oa/MvZ56QpwLG62+Ko8Sz2gZ0aDPTVvsoyZyl/VBzH1g/GQo3PJEbnc
i5Qi+wQyW7YrIjeBuBnwXUGA+bjTBLSvNOhSi4qqrUM6jREJHurObijv1Tamqh42M3U1sb6G6oZU
aJFrjtCXzCfhLBZbcfxo2mMOdjRyG4S/NR1AAnshQG1mvMuX/HMqd2rh9YpdDveSSlkJzQ3he44k
ObPuKsqGPQGERV/DWXjzAOGsrotxXdqF4Tbp/WZlSao30FUTfKPw+2AZxX18J94+aO5Lwk4k/zl/
Xkd+x7ud2lepucbyc2ucjPSiIQnPPmiCqdXZWHuQeMbofZbvlXAnw7TQ/VQ8Gu5NfZubHZKaavAl
8umEdgfhKKqddO20s8vbkwYyaagLXnKcUP09uiss/GRZqIrLZpxvZcg2loOo3w5nPeZWchxacr/X
0m4d+tm0neBuDz8SA6yCdxNsV4hdCWQjAUJEww2e/DjMePvMVVebfJHUXrmnDVLRmVYb2Vt2mnnN
RzYQmvMaSSe18nPjnj5egcZpdObMq9D4D7tIpsnFFLUNar8RCa32qvmoyvs1mRKoCfSNWLxo5ZOY
303yvmPuxd0Rb4LamVc7DC+qBBJuW+fHKXuZJXCCn4nqhLonqS6/iHIvOg97qHd8X7G2DTyOioV4
emociSkjJibexh2WPDLXiLQAqUwkuzmBEeGklUMKEPWSxDDFxpE7L8CzkQFj46krX6rpIQU1nHst
QkP2oWYthbaqABcNBxAkICDhW2b8ty8/YO6YLY/lujjFxWVcv+Tim74CByl4UvXAIGoQ2lZOorhc
SJJhSUIP1kTzbIrkGBKXo7uT6E6ftJ/XqRs3dGm2bAO0aIFzGsJV05614Q2ZO9h/lV7T2kunrZ6T
uoN87y5LLtn60EHfkg+jYSVrZxjcvj7q4Y6eYx4fgtsjeT1I0TeJwGSCZjKuD0F9ihVHGc3wQ6v4
LE4dnQbZCtqdlL0XxmkQXqr80IHhG9qrLLF0V/uo3quCHSmHihIQGWiiXWUuTMahdfhFnjs8nQ20
3bWzAtzYkrDm9JNTCa4y2LqPN1MsOD44+c0hcMEoXTKiV1T5mMJSV//oU7+Il6dbX3lK74cqIjJ/
CF7k/FnPTukWIXsn7jsNIw/xv/e6gLoeNhTw61Z4iFcwC3DZD4a50kvW7NcJYVBfPhXyvm3OY3Mc
eUiJ0pMf5eZO19504xCK9FFwxWs2HRhuMuqxWLQjyBwsWPOCEwVlqklueduRyKMMByZAQ3mQyrch
uASqb6we2v4u0w5pdY41r8WcSgo26S9OY3hDcMdYmnNPirGO+XLmTpIds7IwUtikTzAgt4bqRsGx
jg9Z8lanlBK2xLA2LeXfTalbkEDjz1Ah+dFJs60gb3s6AAXalH0WvqqBK0WnVXXsNqvoWcu2Ep6H
iXKEtsuMd6VxlcS/5Y42+y0rM7hJ2MOlGVzF1lLeOtks5W2wG3Rz8bGnO+T9bGO60hnp0+V/KWWs
lxLBtx2ZjsyMyhGeVmn1vaS7rnXS5lQjPo3NJuEDJJ44biPRZmRG25wcm5n8HocoT9Yp9a4ttrLi
dMNVwALeWWHnET9JzFx6V8Anai11OuI5Lm6vabnPVRvSOKqT3kYuWtrTTr822MA/wisbMvoQvdNJ
NNvosRERcuzFI4Xbykv3zXtcm5/ovoCBV5UznWAGNjseoyzb/HlD+r29suxHf/n03wooHQi51dTq
BNSk29ueo0MoEk2/RKrfWr95TfddssnTSy1gZIWV6ao4/lbeNFihU0CMRLwjWEX4kIpn+uViwhlv
A693GVi5LQ8uuKLbRDnBZHq4NY/zYba07i28z7cja9NwUdBpL3639a5e41I7xIrPCIzv//wpJfXb
8fB/PiY94MW5YRCV9+u2e5Wq1VQo3GRN2hMWpSHgcROBx50l1wnfjdrBupWRa+bL97iSRzeS7IZE
JmZO1XjQrXG+X/Za9K5VF6uYgWdKvYIfRnfFTY89RfEx9DpCsUnKx7S+JmxDCIBC5E20R7tN1167
DTPa3DYLJJynMkTiYIMc6xWKJ66Ei6722nIrcqqM3Bh/Gi5zySq7+wZvZ+Wt77vXGgjzvkVKi116
fGqvNIQ5WMtLroo5KtA5XjvSN/jbAiYJYtrsrtnObxqCNQH3CYJgjY5o71EMjCVnfFzdT+rXXOyF
xJkCu7gXXURB6VmKDiRexBA4SE9550O+AqEK2Dzwl4+rwSS8KlC9THeRDACyQtqEW0Gl+2Emur/C
mqM42uNIV40wv9NN37Wk4dBXJMOSdYuZa3ysEQnrpvYUCFY6/aX8Qu3x3x5nJIMghKi/8s+vd7po
A12sKy0+GbKFwluJ4FSZBaY8Vl0KL19Vgy0JHpdDjYi+SPe2eocAPF9xobHpoZ2oEsKCqKGgM8zx
fo+tfSDrVuXcYvWQ34TF89WuvCY/c4iuthqylWTXlo5kIHJ2yf8REXv2TvXFEVm6EQiGAZFNiUAv
9QX017KHQ1YtmfLPtFAOIKnh3ZgCUwuZ6pqZABarYsbr/hB1Fk69zOx7JmWrqWGygLJ1EKSX9abK
PJqxy7Yd2DWFscadAMFHdgbJjkg1i1JMLeNE++km5bUVUuSob5qYCHbhebyGr9UTEYJrhIV2JNsY
V1NY3qSPDqxbKJAR49DNJhLMzLFAspdA1M7Auy50KDRsizdx1QDIZ38OtQGeB8s/4WEWX43MlmaU
6iSPyt544Jflz5sw0xU/DD/Wr/Gu+qF8UJuIXjjlkaB3Ufzph/ojPsdv2Fa5YigT+YV+wwNhJ9Ct
AzYKLnvXYgspRXdS2YI7pqv2iq35F2lovKdXeNpQgEPZnl4odVQCOFtQ2AQSmawxyFNv/Nw5TN4x
ByWKu2jPmZPoDI2uhuEUqQERy8shmecQBxThwMsuCBhLmblFjuuAaBAbOSkSAAF8G6hBirFksyA+
1b+q3hR+4PyjLSm8Dc/Rjt77AlouPcIiF2Y09o0n0uaLTyoRwiO8MMmaLrzDkLGIdfWLVZeQbWVl
Vp/aYMeyHbJIr5ybaEEBFwGLMILfsgfU8yXRs6VZYMuiAR3Yzc2lm9X3gPFAW5g0IgcJOrcjYihg
mjuvSgsPZ8nGjlAD0IoJEYDL/oGWOMWRAqhH7YlsaVi9AFe/Bx8j8Su9mxRsCiBA4ERmN7QavRgl
eGsrnzCD68WMRVC6lRtmecTrV+ng8O18bS5LdkCpiT2FFWCzaAgHXq69HFP4A3drLS8Z10+8UUiM
056qVQhQDnWrYTb4DOjN3azxC36MDAwc4GFnGzcnyP2psHmem3fqprBciGi4S1zQ2ZiGd+2j+m7g
xBveIRdXSBI54nM2RxyGtU4Hm+9yMXF/Ijw183c2/TdLA2P9oD7zNRpbUD6Havii6ED2SA86Ntk2
cmfFqkSAgQDejxn0iJsNEkuh6TztwwTxgV0IVmYs0B38h0BBx94pVl6rOc20WbvKj/hS4wgk3Rej
RwstxU5ygo1MwMySAc15xjcMWWnhsC0bTlIB//M//uu///fH+L/CL+ow6RQW+X/kXUa4eN42/+c/
f5aZ/7mrgdcqEqIOmEsUcdJ81w2JBEVJc37L7krwc+UsuE1vV+Lzmn2YNiJyFrtjnOE9wmKQMqLT
zrATorsCVDcqhZ0+BbC6LyZXme4UQ/UXFdgUNae2K+A0/VhUOZXe0118bljNBNBbIg6PdVf4ZUU3
fiUzge4b/arTfRWiQwrKqCERTSSbI7tZyhgvkdkbpSaP4Edah96SbkS+618Un99t+uAzl6tAn2oR
UhMZ/G13E+VpVRhVmN0NI88mKQlaTP5BwiqMyrFJaM42gZX1W52izcDhe9WI7p9vxPflaHkHikjz
Yqn68Sa+vQNpjNt8WvMOtITD8F5qHWLxuLRd+yxXTqf8pXmkfK9Rr9ZYJSQN0wRSTwUW8bcGoDIG
eR3lq+GyfmzddF8TUaI6+qb1Q2/2Arf0Y36eXjjnkGPV+8YxORRYm0d/+RFsln8JZ8SfzSrtGPjV
JWziRFBup6PshD7SLaqLR+2OCJmNTmhH4C3xKjKOewk0QbvXPdK08z1I8+clqaZ8lj3Blx7Wr9Fm
cbbqnsiP8Kh7zyq/gEjEd1nSYdAaTVtqx66ywZT1XLuTJ/P1VE+2vUukTvlcOMtvALX1I0/a1G7h
RB7xkT7lU//m1F60lX2ccrgOa29xIMp+5i6/nx6MzWoT8WYmb3lL6X75PtNW/n//t0l5D6GPPd8j
BoWPSvilK+0UfwlJmYnYafy1I23WDtLyDYytr6Vm7td++l5zLWt/vdEczZl//mq9YYg5JFpgjYRp
5Er8uD11WLk7t3EHd9x2bunEG/RZbsDvIRTxOH6746nh9zUH+/JD6YR8l4a/q/CvtFU8kE4bAkdM
9QPjnTf+WHkJLvfFhkkYJ19H+OlmeQXJK545WvG3sk22MfhZdQ0vuZ8dcq83Ej/PjuqS18CficxR
y9dM/L/hjQ5/aiN4dW/b3Bt2pSdfEzcDJWUxfXKFo6/Kn7xqt3ZunrbRNjdv8Ludtml21S7ypjPZ
EavLn58cauK/buV+G8rLpv4ftXKpgGJ8C8Xhsty3yeuwR0P9ckVvGQk3mPD/czOxJOiHGkTDdu2V
JCuV+2VAUYDYl3t5W+8TRlu7kdzqnLrLWC+dZMM8mGySzfSxZChAHuAHWQ7evF0ucbFXvBUXuONi
9tucuBGn5vnoeS4KT3qvvAJTt/ZYOkRY9tvS4YLv5+28HVx8pxsUgIw7yssECjRco5tX+cZn5c8v
gkum3M+x9JdL9fOQ+o/p/uelokUqwl9lAoCc+eulKga5GOdcnS50D7ra1ag7P8S5J4R22W4rtnE1
+yi/7yCjbNRXXPjIlHwOJG1EdOWhgNNGPBd1cogLMrtzWxec6pUSRfDSNjtME3FnKYVPYD17XdQt
KM8SFEd+oNoTBUhCzB449c7vNL6qV8hQbAIN/CNLJs500I4abahXGfHvo0FtCx02YkpAt2ssTxa8
g8+JyinbtLd0O5Ejol64OYuZuHpWP5KX6MwuWr5vKLxBsnCwLZ7YD3yO8wam2PScqJYieS0QONz1
7+FXRO7Bj2a/jlDBmsbX+EjNT7zDctGTLnsCuEqsAXYafOW5A2SXpGOSgUlOwN8O9JNUAVDP1Hqj
s4F2r4M/yvrgDQ/SG0EIqYMWXeBYnh/GV3p9+aIlgY8Lbh5+q73iVKxuqFvL50HC82k3V90fNvMr
x+KVN5BGARfiTRLcULeY0XA/LiqUwYz2eC6EbjOoPEn56i+LoLbIMb4VOX6OD5qiOIoUVgbd+GYC
yGKlERRJGC/qQZ7M+Nzamk2PXyBFTHQgmJSEiZW0FGz91JxIYAFOOEleT34vsZmDR1BxX97lmbX6
wDjywAYSYIdHbMJ99NI5malbSbFNnzXFmZhaOX2AXPtBYrHP8YE+hlDCOaONbO+olZsigmP27156
T0KM/tRkyLHMlJiQB4Ot28rUSETLzMbBo6lb1a61E4bWQ7Hb4Q4ZFVoOy5VLruw/5eIry+0+IEkr
I/gittrNXUHsD+0sc3DwoVDHypydVvnSR/NmPENdHIiax1KtbEM/OBFHafmLHPxpZd3UE44k3Q52
6n5WiKh/jaCbvAL2sGzxCtSKmdFiUTl/Frvoawgs8bxOrC1DSX2XbktI3cMuBQVqYb554npqL+lh
7Y5WtueYkfVWcYFgMjt4fNKnjE2/DUcE1AJU+MRiF64NZqXhHXIiYm7ulRf/k0dU5viIN8XV2U/v
1ANDJf/oX4S9Wu9U5TBwIltye+CpLZX0kJtKv0lgrnMB4uT7leaHT+yVs7fkGI/2CJp6ca3whajf
JbZ2dI6QubpghzjxHXbs5vvWo1+jkA4q2bb/Ghx6w1RqKj13tc2Xw8FZ6lYnRClo9p+7bbO9m7zX
m2TvBnCPnS/EDgbtkfqufRcFm9UzGXfLuduZNZ97diROTN6WnXWryX+2Bq6epS+ZXxHkmfo9Zl+m
/OzH7cO3jOrrA+dVm3HIKfGuJlOYWf8zavHRP+JaxeK09DXZMqz9pSb+toaloR7KwfSfx+h+5hbU
dwT5Ya/G1byD5kdeHgfE2aLDaD5RftrfDmRIvWAUR1Lzng6+di9smpk6XenRBH+hXOHFF9m9T4/J
ffwytZxyTOOeO/vlRw5gp0v6pm1HrwJQ0tuPIb1Ia8sIxVBBSotv2JOvZ2Z04LiRvUubEw4r+RhY
3fuEx5y7XGUmx5fJZWZWeOuEIrfn6LM6jgBjay7TjuVqG6Z289ot7Fj3hkOPBGebDn0V2oEbekR+
g8VHt26t3wgfFJw4NGG+bZVrJ7n384kw79BrzU2wL7xxRyZFS0nOyQ5d4TLSccReBevMrKdxsF85
pC2A1PnYEL1LLCG1sJR4V3rDS+hasKX/A6PnzE/DW0auwGgPbzLP7tEdcjtUvHW/jzOzombuYfQG
T2340QtThsI+0PDx5nBVSI39yEz1pGmbfrx2IBFaiioW83vkimflJTpUuitEOy7dDv1+83B7bDRT
PAZHYnWu8x0pkLQUd8/yliBJtQKDdAEjxEIjIeyxmVPIBvxq/fRKwoo/ngKz22tbMtLOgTtfb3a4
LGnzlTrH6ImFi14fv9NN9QMka7UlWBzPrOBz3LwrgQmoPfEMSFy7ZNvU1gBBi/Ai6uMrjvUyrybd
s0fVrMrH7AaOgLBYgs54/g37h3LPaXmXWqv2wFhodkq/EewVeYuUV6iSvk5n8is3k3gyQqIxqZkf
otCTE5+rrg8AC7woOQ/DmY4fg6Gh24VZflNssXxu9C0JbMo+7Wle2aQBWM2Z1pl7IVabszfHq8Kq
vOZAo2k7PBanG3FTEUabpfwkg6gqdLtmiFvRvb5Vn5YmrfaZx3b+qW8pk5E8yPT8BlMf6YDFWFL5
9krrF2dSP+i8uGyTiZDM72/3RHiCYuycApeHPT4vE85z/AOFFs1u0SNsyB4MOmiuZCZo5vFW4Aoq
Y1vObWW/oYpCuqOVEft3YXHPviJ4OtTiOB6QSnah3H42TZGttOgMSO/pHa3N0cEbMlIhe8akuTW4
/T7zb/9an5JPio909znuH6IffWpPd8S0cXIXza9N/EhFDoE8YyS4N1dMQlbMLeCJ9EbDjXVoUNiX
58LGQJB81YEdbLIDNYlViVn43NNgZdb3xO4QPiZedtul16H3W2wliY17hsLUpm5NktZ4ngTqsJSF
aNwWPlg6bFf4N+u7u1G0B7rqj5pLxDWXD+fjTGVmo+mYUhrPoH42ZdukeQrTTdh+3JZWa/BDce1X
sX5qV055SYjtpNHAZ7TmO9iz43NrUyoDJPnRHCVbfdJWPo99xQF70xwD5TTTv2421D7pLLfSPVDY
ck8ed/I033fmCWaS1Yf4/IltNGpb0B8nCwidpx8QM20Bti42+xH1hD3fCW5yFV6mdyrNPZ3NwKFa
ZmrPE27gH8zaPI3ZUwnpBUuVyR+urDF577SLsaFYpF2qyc6fl4YvhFETUYFyh424ZoY8ZrBhkFb4
5R7S1DPrwPSUX2J/eI01k48/0If0h7dutvpPckSntwq+YUYuvIlcTnhASZf66x9SfdJTX7UIk9W3
sJjIM1u2F/E5YK9rByemi8A4KjiWrXzTrj64BDlHflbkU317bZA2sJXwcuOurjdc1ts+wOpbu+G1
2DERHAnJWkxLLjnruSe/lwdO7HQnQLyes8I+hQ9ZbhYPk4/A9tpdhfsI46GtDVa0nXxxB5FKGMzp
Gtv9Y9DD2jYHP/qCdKdb8kHFV/oaP3E+OT2FVwgaryCwcJctO09Mvzv1HDi2cJlphp8D8HeW6j9k
9mr1c9OGeAVsjz/4xmYXhVuDs7wVQO6DC23eUmsuFkCJfgCT8iLdCcvKV1ryOwWo9Xt9uG39QHKU
++R9fhlIy5Xc0+2x8oXPT1R5j1S/0lc0HSxV68dlGHAqR7fhoHuQaAkV+47z9Kk+EH+T3A3vN3Dw
kqWDo+RMyDz4qXzWFTOdycYCKZP2DB9ieYC3bW9O8qEw79YeuqcNexUK8jaybDbbD7vblvPSA52C
2JVN9D08o6X/I39NgUEfMpM2q10eSpBfD/G0/2yoRNqU4vSJUGGLToR8RnuuZja7PnF7u8y2C3eQ
HWwee3j94xu8vkHd1S/0rsaHW7QjqNdq2LK+oeMgDB2J2mZHCZ2eW/qs44PlJMmAbWxqmJw8dYf+
LdGjgBAif6kIUx99VTtbu8KoHa/zlQWV2GKf0m/5tDzSHBwpNGuN6ZFdxB9yOjDD2VtX+1621gO9
BuV91e40l5HMxYn9CPHgbDFMC3iRGIl3su7QiFjb0TUGVJfZqWlKpznblT84kTT7hiv7Q5p9b9gn
n4IXfGikm2AX38ZU3WuHsEHKuzxGDj40BDm65GPHLzB+7UTKK+FOTLcpzT3adHslJp73kNZ2RNtr
ItdyZSLVie5ZMdYe28WZbaJBrO07LfCFWw90wMrb5eKKnC5T13az442asJneTY8TETxeHju3l+Eo
RxtbrI7iE6clSO5HNiFq5/Q6/jaLsuL6bvpYUcNQbGErNkyFVnKfnkW7fRPSbUW1g+J59jyee1O3
wy+wlwNihvvwtbyj9p/qJrK9BgYicsv3pLU/1vewUGOraD8G0QEfjHe8O2izfQHMWPqQadHV8ITY
8Ivi1/M87s9fIVH0Zvg1SO4qsBVeaOWkb/VbwsrvpUdqz62HKOhBDe1sQwNBOFEo36BmQZSHQmLa
Qc8/TB+hN54RvN7YjR7DwwrmU+F2X9ISdZwf0E6y5SoYxrxZszgtPYPjhSWONFfcyAwj+kgDhSiK
dboT70Rn3EQvouP2+1J9Eu6m8pNeTucAekV2RUlWPh0mf3if2QSCgERHZX3uoDdD2b7W2+mh96aH
4EpiKA8ip5BectsXwKTSA4Xem8XMkJGCh/qAWpG2zELHaLBAZsqXtWapp/Wj4a8faZm1z4W+JFaj
ZdJ9pWbDcPeKfA0oFX7CexB/fe9ixHPWLGFMOLM9c24xb9PeaGAd+cq1lpju6T6A/STGBI6mbq8/
GZPNV7t02pAFrdVruB1bE64R06K2D7/q2R5NpOUudxU6pUFaMedEjyV1/Tg/VCRFYWt21jNbjjvK
GPjyAuccE2v31K3cTj71ss0jnXdWyZEl2rC1FHYz7Vpm5PzAiRf0TgCpxBx2/GQTdijvlj6Geo3d
Laf32A0XLv+ij5zMaNuZzTsbeUwsk4dFf8n/utwx+ctb4p4hTRkI9UxFcdTIVZnVkqO78nXyZ65S
QKilidxJIZQ5JYbowtiDb3lCPK05oB0nOikrC5b6zfSkt0DmRR15X90n1C0be7bUS+QWXyz2wwnB
U4CEprpyoQgMkuTH6nArgXLuiPbNXpETIla80ae1dTqV+tNIW+4F9SLaSfauxle+W4lb5TTdGfxW
RKdouEDbbKOXOnaNynt3uGucfXcxOVguxZjbu95b5j0kKPwza5aEr2tYXORmm2RnUXTXwol+FCs4
CSwrs7FHKpPJXngsx/Pw0vLpG+LC96AwE2FDq0UhZFJ2xvcamVpm3ku53+/qKzUjde30zZHAjtVZ
1Rx6iBnlD06g1vxm8Oirz0rKZsjOXhC81NvccWrFi3aRL3jzU3wviT45xanpKNb5AU/5XtwLjRtu
l20b/TfpqHTuKCpm6YtSBYSSWXRODmrg09rTiexcv4zm6z5m7emO8AUTutS0y4xLMjgVWQKfpcxp
CAiv24wvPLwSK4YY+y1dvv/L0nltp45kYfiJtBYoALpVTuRobrSMsRVAAgklePr56vSsmW738bFB
SFW7dviD+KcERSatgX/OwnYWKvSXEemaiHqgBwISrZczBEJBBsbBbbzWxhGGIDVQeeehhcG5RD5W
cinYwTvIC7oi0SvQvQHrQiCiSDAJ3oxBu06qPCrC3D9Mzm0Tve7bXlqd69Quk0t+26eAyRbWfTXE
JJs7+bujAflVgPzm3MTEJXYLBpvlus9QV0VezGhWj6CiWFh/0IYxmw8WfkY7fyGqSxdKj623thDD
wGUWYLpM6rEfg3dhRnlprvkqUwJwYx3jKqP4LbXz/R1x8mnT+ZSQX7ks6vo4JYF32blwvLN1hmxE
GtzWiR4RMBC9DSc38K8GRyeHB47a4+Os9wjdmNFb8OFemB5JsHXouydb7UikzhgwzfAhT10pbQH4
kQ9PkTRrZTYzSq6cW99N4bxmVikRzGOmgb7G4E/9Qyjro2GiCUJxlV/VZN0j7K9rvySH2hvzwG2O
a3c/iR0E6QXoyaaE/BAMVGWdVGCWw/K2l83n5PqStirOs7eObWcNo0Wim/nniDE652OrF6bO0Z4g
HPPyYnya65n3ooXU3wA4IGsK+xSofCu7VbHtSMxPJKVwpMr2BMecxioq9ThPcybPxxArCIwffH4y
dH2wRo63DZVM/wjvHRX+rDBjwB89PhmkIz2bAqRVY1N6vZwm+lBLAmnOPnb8WQ7vY39HAMPL+cXb
uMT5bqfyJb5vP/r+Hu8Rn8KT04SCeSHPWWYOLr4SNfYbtxOvpceyeZ5gTVKXyot7VEpOA4OiYMOY
Mp/Qrw502xumO7WFAAfg33bD061bGwgm6wEvQQyml/SSkYI+P+NvxJ/Bx4Ke16f+gNFt7VAYPv66
qZ+87ezQBgoCI/btovhbtJvizHkoxmP18kfW3SvXBHr2R3W34rfXqPao+ikOgIfzl6dVOzU53a+c
8OAVwQPEVxhRI1o5bwbydiF82Z8XTp0bnEtq3gUT8hWFQH1ISwdze4L3mqnVOlfM1J+cC+PjcMAM
UXyQLtXzuwV3Ec9ssKUkitfnVX+HaXwBHf/G1Vlat/2y0Na3EOHnHSaPoMPrZQ6aeEHeCUjD6d90
vtJde9Zis6SgTB2Ox48H+JqqV2tsGgcye3fAcsLo8v1jkZr3LWvrWMCtR3HZIs7DySBXA5dSTW30
pyekoTBqsFdbjtQVUXXkT152+X0vQyUodrXRdma66ILEbpb3lZRaoznHc4isz+wLHEtNEasYv/qi
2Kfb0rr7jaNZD0qK8VUNio2cOE/93OdzlCiNUouUqCCl7qM8Q+jXa3F4saUlS67sw/fHm9F/uCik
0SJxbRI3vQKapUKy9NaRb5YQNztm63yZgi+aIydto273ZKBfCnHqYKIvZz+fl6MChxhYoPhMrDm/
+JkXpXlKc+gxidA7fSgmffYjJ5r8JSmOTkSzsoCTiuSC5k11c5VnAGAH6xIaHupePIaZRz5a4EG1
JhqdmXgJw+0pShax3TrVI0JQ4jZHRZtD1KfnA6XB4qVQYsBuUvGkTzS5hYUSPkn6Xsp8SqFR1nbB
dqC7UHn9QhEi1QkIBayhwXLMnp/g/f35OG+6Yu+7h8qSykyUOWlHMOIhfGRjmJIhPwjVLLpq8cy/
HzWZTGkTRRoVAa0bAo1At3a9uuN3HzhgxLhBJ69rBTPR5FvQQdLWHzpHP9KsvVI+hxXGJ/YNP1jW
kY3sFNPKp5XI6GEtpAeBxQV3A8ktb45pFYyUMNX8JnYczvbYwg6c9TDzP6X/wMnD6W92g85Np6pk
07/QhpPdVLM56GLjUQQpheDHzif2876XyCaz9MTinbwOWXyKXcFBiKA/pGBdcqcI9KddhzR0DfXr
sYdCwVT9kITspU+ML/0hwSwlTcNa2j9or3d5b08xdprVoKzgO3x/inOOI29OD5ynmI+nFuyBnKly
CgnjNnLGzTpFP/r9uHzUPeAcWp77bNIbIAoUKaTVUvzSpZMBuFPV0l/zlndjp9kOKtoMkwind7O1
euvhax/a+yar25iFHB1ANYCbmPQ4SM39ZK6b2uberoYx3swofJK6v12hoa9tFUxUaPFO6Df2t58i
uH9Q33//Uojo9cPSRK/HHx9BACJpQxfoNm+nKNEZhKGe8dbTLd6rMZKeHQ1u+TB2axpGg9lQlaP0
ONly+tHPRU0Ii5nU6fIlmx9GI6dpE4L7CkqEv+M50QP/9nEk796rAiTBURnZNwZMECSI0Ch/0+9l
Lp3RhmTGlHBE/mowYr6QROBSbkmQztbFL8ko6DLEgpSwBI/fgxdbIl8+S66zfDFZaRtRcsJJ7IKU
Vm9qlUb28ifQqMEuj99G4cfbiv0JgIW8vzFuLuTu98N5Q6jov3Sz+VN/ukN2rRddskR+XMcGcxw9
Ir02JBcW1pQxCUQd0+63cEIs1MteYyx11rNNPif9/qAlp0X3oAduQsPCk/zRlP5JsZ14WvDwJ0t9
rrijEzOcaNb4iWbvERgNAEFLkN2/c4PuvJ8DD0B6I8y2ZH9qR9HDQDbbAfw7de1+rDGIM7MZVoJI
1Bj3X/QAaAgz+rXC55pnad4ya7AbeY6KF4rppbK+gzQ4VNSC9OhduIxZ7a2qEyPhJyjfMcoLS9D+
eHLGYHMFCPK1+8Q2d0gZmTvKdiAnbck4BDfsDXphya5byECzp8dA+03wsxUZbEJKgKi+roeshfH5
9QOl77OSs6gTdYs94Hz8gKdygJDyYtK9xHJ2tcg3yv6zB+qlKv509bjQbmOkWSRRAt2HtGwue8Mc
59QJFaGMk5U6XQJJBUevOWNACEcd+hg4dovxdmF/aifbod6zGyon7TawXz7Zelyvho9LhtDP37sY
BAkTTHfKICJ4R6PpBhRnuVGboN/dsEsEX4j+7nUqk6+g4GQzfUXb6dicma1u+/7Ud4HOWDZ1jedm
4jHnBTWQmwfgUOtre0EUbzKDdPTbLqnM0CAMEvoBraPblA4Mb2XQ7ueMKc0Us6++WVd5C/MRMSsL
QfjiGDd2fN+PxrCJlndkX4bFpFomtw1/7F/rUjcnWCJwGoCig5UFoI9YPIzOxRV9Hv2v3FQMOBq7
uN436OhN/0a6q5IBSC7eiMZA3kVG+c0Bc5pFFBMmA2kUUcd3gduTHqvhb7rO/M/6Zj6P7EAdnRqQ
TLgnGAVSJuxt0QVCvUvD3kHa4G69H3t5Y77c58NPncbD5PUE+2McDmEXPtwpy9lmC6Z3Y0Bg1fgE
r5PWXBHqb4TunDBV8+/I4WeUSFUPKwwoIGPoHL/Gn7b1qLvHIJrMwUvs3Q6GBsYUTKhVu4zmNAyY
oTvc0qqM5KtcRA8KyOsn38k7l4Jupi+r2WU089Uxo+1X72RsE6UljtdPp2+ZYBC5XkgmPR5GzUN6
3tHQPL6cylLm97Bf6fnpI6QXdbP9Gm0TF/sqyYg9sCxfT1sfxIn8tGld7cfu+ExbGwRS9TN2NfAu
AACQS+6/upGZQNZnaHU/fhBVBHmoW3UoYDbUdBq/TcOkNQFej4MRuBUOP5nQ/rZ0N14W/hQ4C2QG
h34NZ6/yJ36k8jWALlNXA0rTs/YRYxhtxy5uqFM3zXBqs2j6MAMBMG0AWUSTz9X+uu/ZicmDwpsg
evQPcjPSAYyIb2jBK5r+Q9hU0cBLAyJxNJe8huhw/1NA/GTkO4qbHx4ESnc6zyJtHgMHij3ZZw7l
kkyS8RxBDKFkC1gnXo7YfuxrumJdMAaepfqIK33h2PYkgSHs+KCFOCsq6xa1DhU06CJmfxCs7Yzb
J96w/uu4FGy5+KS6y9QLWNE9fHrpRQz2WvGu/tOWzvJPgYa7gA+Jy37IYH1pKP4HFvr83b8paKYu
t5EUwxlxV19+TBuVQTvDVKP7w577p/t7O7NltqsAukjulLcsiLE3gTiaZz65KLCZGx+5Be/Ef/Fd
Flo0Dt7cSnGBb1IybqX4Iw8wM9ht6FAtZqfhoDrdolqNbc1sVzBqNL9zVQ/GS7XcSzOEJfEhMUF1
QNtK6rn2uL6me01xOSHH3Xclk59ZyS7/FkCpBpb/265tOdm8LH3OZlpD2/4ssghuC/Ce2kgXCXuX
ZRCl36Ns39a8/nJAuOJl6IBfdi0oYE3wmV6oIpMivFyEdjRcl8h3HPhKRQZg1qDl0HgbzD4Rv6BH
f59ZKXpfZv2221OmbnJMYd4CYSwvaWh2awrIEXZtRuuBIL1ZUJv0Xw1JgJGXEOgLqzsDGjoHIHIt
QgjJgzn8STcPbo7+cmqSTNWEDPRCcnTwu3lyon0UzLjNBBFMfqLW77F+KSwBAPY6yvvHKmdh3325
CaZr6KgusuSwEJpT5bcUsu6UeZruJlfOIUJj1rmNum53wagg/IrPQVbAo9KabzrMwBiqiCwg3SiC
Q0WXBpc+F2Hwe0J6Msy2A3l50LG9EqtDYeHNhDjxAdjmB7b/vHqwZlhbua+tJ0ttXnqfxXs13ZRH
sKSjbpvOvoD1ZNG7AqNBGbCJS5gMm8lO4OP60whjZG8EeNVlAz/0JWJkYwCAlwwysT1r1wKN96Tr
hK5bumlvDnmKjk88urDqivwqZlyw6lqHee34N2cJtb6iutkv8/R0O8pDKTc7T8sxNHZ+kGJPae/d
iBw2Uu1NmL43cbHZlMo3zjxt772ZTk2Q37J14F3ZMnc0KDyQbukL0xkY5gU+ZwhQJxbeIK3LYVBK
u+c27sE8UB/hLon4ojXsUFwrl+jd0SEP7k5i7BLNYgr6mPu5g2GZpUXjSOTSb5qeuIVEehd0VyXS
HInqZmakFZOvdGJTTtjVhjpIqZavDZ70ByW63DipaGhisRO850o0ZltiZDOG/G7wt+oE3VpHTU/M
BmfVIUXIAynBbKOCmAcCPGcUiJ+RHD2+x869DYbHUlJ+dX3f7OAlw4BG823PbBf/RuOhWQkQftre
5OQZLpajDTeJM7B/u5Lq01ZL8B9EmTdkRF/9pstbMHjVPKHpamAgRj8YlMONF2FGEgC5py3sfcIH
DkHIePyD23lwWl0cqsLBSx1YB1gT/NI5565yc+FHcEG9izWmOWyffAfOkiMPJiceZ90kM+HxcRef
tMOXJDq7wi7odjJuFY352xlRVnqHGmLIRgeaM3Nv88StBZ0jm+uL54W0JwQUMLky9/2aAk17AtI5
1t77S7MR8H8ji2ncL5mLnv9tPvP1ReyDGkBcPpRg31KKMywOwa2heSTQg6ywm5swyPrtRFe0CxuP
BnjDF37Oy9EPxMhUIHSvmcuu8mZXgdTlqtwYeUoxs+ZFxI/SBmMKiKFMwjUz5vqi2iApn/iZ+wSb
OgWvyFQw5jTN3M+Gstua+RAP7+TbFTVSE/JqNUh30nH8mYo5Y6l/VwStmhcVIGGVIgqQq1ODjq3Q
JvhjSchBf0i/6H3Y0yODfO/lkgQ6itfv0Qy1VG7tmDHZyyX5AT0cPLhq8WnyIxccFqJ0c6dHyEVM
dhk9WZoj2+1aPBHoCrTYscjSj9X5de623aqwpRNgY1C4Kg9MAYSsUm43S/G+FEeVC2bgw90QUGUW
C+sifPzenbE3MRW8vXhtup6Hzs9YH7KtMxTjJGPrge1lgZEf/bfQuETYVdTttGz5Sa7AeX4x/vem
x+r/d1uYclFw+9SkTrKR/5BNBD4BaLlhL1ZMBrsVrbEly2vY6sfCrpe03gr76dTb0un3Yr2NL4M3
tj4ek7gAe+WgcuENkI0lfDyQOTzSDmTpw4Ui7qAWnXkDhAbFSVf0pnhvnTv+368JnLV6aOg/Uf95
sIXG/xYECERSpCE3G+/mihcbeDbiDVTxNDxuVWED/lg0EQz5n5kr/aCSFDQ7xUo41pf1tt0DanWh
krgVEE9DXEvss0m5KQLzQRPziVA6MG+wnf9A0jx4YN8tG094mrHbnFswBtJxzs7izv63mQRklvKz
AlgN/ov2wix4+p0PxDoFuiMM0wDyuGWULUCJCWuy0vl4zD68HloSCD2mTqxAoOjiUQNrAXvLNdkK
HWpcap33L+p7NhGWt5v4Y+/p5FfGzQJV6Iqq+IoLHLkLi1IRjsqKB0nvXNA44l5nrEWolnzgscD0
elnw/yW9f/E+zTb9AfXITaZNA32LFYTNMh93SqGFrx7RQwnFyyghEJfLjfj9ZDEXNN92hKNNehJb
oVtNndd6YtI6McXnH+253yFyGVyPWPV8PAunXoiSfE6ISBwuLuhLtrEJ9571zhCQuSTbQmM9dzvE
Z0VMY32LRXG/pqxov/3LFqOAwRQMZGa2z4jTPiijElh9Fyn8nuLU+NwB0AH+5iioKJjNz5sfv/vi
HwHCl4P3323Bsu4PYl31Cz42R7gl3kncvWanovrCU7r7/d+b95vR/MtYGClWQd2qtNr1aI5THo9I
PHtBJWDP/BJLful8M+E/C2j9a615o7kIEkp08wgi/KMexAZn2Jx4Hz6eyppQOcwUS9xxDbyM4lDp
Mxj9RNSwHW/679L8EkQ+1D5WtQg43OHa7HYQbcVTEluf342D1wbTjx1UFLGC228AT6wqlpl6qHkw
7GjwJqBAQamOZbRT8K5jdT74cO8/xnfyvxvzBEbOH3+e0ecn9yE1OM3PyBVchJp7+bCthCa2ICHg
3wUoXdzPN3tB7GkiLP1fYRuXuY0XOxOfE8RWzgiy7ERM12zKfQgZduwoZ3ik5Pq4uUEMEAQAze6B
Zm6m/CWUInCfU15JQ7aAL/JX5t4vItTTXPgSwHRxDPwjD+xEgUW6VKEVzwvKWwDqjJX2XSB88ejT
3jGjpvhheOlSYb4xxvsbu69TQoXROhItz58GtLvQRigof1z4CtQ1PrA9JOzOzz/xy4JpQAZPWerq
Z0XDDU5kaImvnOWtZle8luAwiJJD1Hg19YXTQrrhwp5/CA0//7Ialz7Nlc4TAKd/OKS5CJwprvrz
iB4zH+2m5588tqQzV/Amw3aff/99se+9NUIIF9ue84u8viArwWJ58x79xl04HiNGaw65J7942dFX
Vu7HCIcwUmtTcou2Y1LzJdQMeHxc1PMdPYfD532NCY45fOYX7KzRLCIyqVCw7vRwGDbBSuaUfgZv
PNrLOVoYZbxOCIcT9/X+kpqjVMCZYIbYkvW/ioPSrxTk7kZWPFvVEx8B7nGhIQ6/hrqrwOYlPq4H
edOuyaAKEuOJX6DHeQFRwnBsJFR0HZI9kiedGR500p8b+BkdpQUymgA2JFA2iT02XbV7LYnk3xtk
0MQaDXPEbVELmKGB8DO9TFUPQYcZJQmlN4xg1c3TJWLr5lQPUbYpY0tO0Db6UdVF0kNO95PfOAvr
51Ee8KpajBlLgzPssSi2B9A+N2h+Ttk5rXRlEkGOqmnulAl/ZZeTZd6GH83HvIS2gHaZ9F7+iWp9
rU2DJYcmGHvZ7EbRgAeRD9ZFf/lyvCUXK+Z1qAwbiAOVJNB0jNrImN/Drjl2rJQhSrXlR3f0h5+j
JDCsgN0kr303A3aJ6vlxeEI2dJskGr3doUEWnXH6Vjmi0vPalySGFtdHTo7M48TcwZj+eNpF8cTv
MWJdz1IPi0aQ2XMdb/Z8qWPDZ7ECdBC0p3wx84YBxov88OInBRlrc0C0DMT1LgNI1PloDKnpfKQE
nwLk61Ear4grNya9xCoqjWlyecYI+vgTmvpPiNGALa9dY6dIJUCrMEgK6nXxrevGVMU9dDYHhMb/
Z+gzM3RAbckmVDNFFNCHOhqZ7WGGOJQ7Istfou1J/PtJd+Of3lS2/dSU0V7bvEgnwB24IExT9Qh6
i280nafQYQY8hcAUcH0zXd8c9fjZdwt8TuhaFOY0gMge7Mf7cl9dmMPd1/1yZsg/9AZ76XzkmraK
e2xPg/nB9K5krAK3U9uXoAcxKqP9v0kcRJCRivoI4vCVXjDpLSJ25lu31E2DsheELIZcfhl1DqC8
N2fZw2ioeXoXtZCMk52PChQDca4Ue1KV44eZ5nPmC7pKvDpg4A34VfRoMwcByV8cIn4AJqEQUllP
Uz3WZmapjBfd/Q0+aIKB7DZCcmU+2QMaz+gvSr606gEMJeZkM/UVmCBgWhmcxhhXRbjh+vnvvWe9
mTOv+HrDI3DI6O/0ZPO7B9czcaXgOzYQPswssHLv9UmjW8wpm19ls/1mFoK6ryBvtxUAw7QANfM4
AG//FBjRTgG4t5zAYOHvPoBvB9qYNRDVZ7+frXqWwVCcx8bm8nDZVurufikxHAl+7mElAEJOjcIV
RQMZBdlQVM+cAqTSxnUTxlaTFTiAJbjRxCi3DxOUONMjxP2NzprMQZWP/WGVXaoYdgr+u4xZFLTA
JpZ2F6zw+w6iR8a5V15HtibKqOo8DgHJUul448uuOk9ImyvjwAHgILmCvM4i39HyIyXl13sbCB85
rV/XFlBRSZh7ygvJi/f33fsAO4gsEtwZSoxW/UUF5GN5VpmdNVeppxiZu1AV2g1KzTewscqRkQmn
GMQZ2DtqkNfiIHENds6fusxnpuHiaMuU+Q4T5GWn38d4i4VAQGccn1imum6DUI7JiO/lsVEljLBp
e7SciG/MG1D2saL+RzrgCTTBkjYco+ZhjH53RFoThFEknapvJMHZX7RahYGZBQj6Mjow7Kp9wOw4
e1DXIxZuEMGYdVYmJdM/8BlwSGNgyVYzO7HRkSEDRbcBccoYlJbTR4/d20rD24mpR8pwCi0xziQT
uQchL7Zxk32SBAnulUy6aU6UESPgsOrsDcTCsS2wOI2xifugM/wEwYHaTDX3jpITriEBeLLt5Ht2
UHHaNpPShmF/dyYuutdozdBXACKPmoAUiMXJWq0NbHLowq8V9gINXZld8wKi9Js4HhtL9yeL4gg2
7PbdgnVtHCZpSE3g/ISNa+1q4OxoAjBDF/EoW0Dmr/16NdqT1vUbVof77MwRoQ9U+G5EkXR+LPQT
njD+m0zs/IFSFMMJqJPVvMWXxmMemr+sp6+ccOdAeglKCjq8jM8BHKTX9ls6ncc4GAstO2SPeGVp
2VkCpQkAYLpt0bI4Pxitu39t+JdY6Vn20NoqND9fS7OI/p0g1Hzw8jg/OgxCAnnxOLbhFlUgI7fl
8C+GfqF9pXsKY67f8BhNliawrwooWrPKiKMgYklVA47t2f5lw2oZqU7yDei5NU4n5cXeo0XSRdDI
VJMQ7owj7pNiMQsdosF6gQ5ERQ05BTfVfZ1ZntlrxppumR+bM/BqFlRKoyB4YPVio6pHWPtTwzTI
EMk1QOiCGL4ts2Wy7EPpKx0M3ZJW2/a4bpnpGjAMwKh+TjgT17g0sz7JL/Fh3pDw8OZcmh4vpyeo
CjNm6GIXltguA5NAiNec+S4nuVfb5G6yo2Qw8PCIZoS7Tl8ObiiqP1tJdkPfiv6SgzT4RZe+CAFh
vYVWQNHlAfGkc2HnTr6FSrGm6HaKG6AL0gxQGCpHH49xzKwXACJoJiGgs6vDSfSg82nTUaZagTsS
/YuwAZSgb1CJXoW+BDOeHbJBq6+Rk+wUtvSgMQdjgnZzVc2cNUtR3QPGCQFISIuOGrADh3/DfvfK
ZJN3ZeRubD6e6H5Jy4yZDKXMG+Cy3WXRZzZ/MGfWjPo03SJE8Zn50vRSSQBWWFl3Z8QmyTYIjR1A
LivXMqEDg5nWDoXS8FBD8tSvHwTIFPMsDQ4I1tN6iinCupGYAW0/lSVEOg7dY6mcAHbIwXTywxE2
qX8eRNxTOYTPz2o2IWyAvmy+G9EHRScQ4L10umlGelvOwf6wGFCFqX9GNdgxMDYg3xIZax76UAKQ
Qo8E7szDLRX8Ay80V9o13QmK5R5082Bww2kb0XbSrQInVuvz8aZvT1V+n+IIR/+ldxAoAj+DbbP3
ei3JAZdP1V2CLjKAv/bqStU32cSbyWbwXjIyxwZylHwztrDz+1zNFh9oATGgGnN0zQ8rHa5/a4OT
QBCGUo/ARgXwCrRtHdWgvDEGpECecla4iAZ115vsDjIWL1TGs28EhDpMPDL6L/QfyWXo9MOUfLv1
fBLChoOSuZdVs37CwJLauazNE3oP4Ss/yamoXLmQdQn3sEHEjYwhdVCDQJuvBhe4glZK0TFy4htT
7hcqDcESCsIEicVALWzM49fnvFo/GGOT/VvJUVNYC3DsymB8Bf8ijrYMd1Nw6eHLpIOY6ucbieAy
Y1iv78AYzPt+nRiXZELmmG4BlahDMIVLvH+4xe/mtlZ/3VMJGatxsbfHEXNLV/8J8IfbBJlGdVAf
+yuYQEOt/Buz6OgeYNW2TKGm3s0xZTaAOEQvoB9ERTjmHnE0TCM5n1fQM3oIdYWZY5EyQn3OOEyb
U0MKx9CDphbzJLW0+wMx4DtbwMshteyAifQowXw/Dui/vyZhN4RKxBQDZI+y1DDoohtCehUw2EHI
SuGAdW65M/3uDq8I3W7ceBD9Yi8zQZvV89lJ+ZjMBR6dC1+2GazbtbnbN+s6CVWUi9wb/m3pUYVT
vBwYwT4mbsFkPCjJOgvnUxxmI8Nef8EUJY16eJkz8NmsBss0t6L+p7eNJI4j7V7HPAkkDV2RMvro
12k0Lr6lSFvJynLIFjJQPsXOW5NmB4Unot+WtJ1piOUY/R8lerwkv5zKFgoEEFR4FsQqp9hPdoy6
oviHWuhvbLbcHpy5V48ogBV8m3Jwm7MUer0MwCYqvR1zZFtfIHMKI5iR28c4jaNzKL3mwHIg1tQq
fXl0PAkfm3wVqmSA7XdfgMA1q8PTHxhGy+4T5IXlUulIp/rn7X5WoxxgMR86fQJrQQAIbrK/XRyI
DPF0q1dzzbiwrC0yDeQn/0iU+AwKzw2M0XrytodI4lq98gsOVYiNS2O2NA96WwdZSBoyDoG7MSsp
oslutKWs+uCw5KPsupbXNaRzCKRWvKAO5ojhwJQvDUjP3BntoMYU5p3HkrqNSWLdrGXOBD1YI0Ij
BTdgEYFwN/TKFvnPpMOC9rl9HabA3+EKK8sP3lOWzsdCuqj+hBTLbchEeqRbYPgSJ5e87V3y8rlG
HCOJw2yqpiCiojYmECTcpDGumoXfTfTe8N9AB3rCulECMthhoGndmhjNlik6XRRGA4QsdPBMaCF7
FCdbtJhQEiHXrSdR/LA1v9R7X1mNpzZizNrXcxohEotOAdSk1Bh+xpzWiChh7Du/HXBLeCzRdoCJ
6ndsCJoUNDgGB0TpKyqR5rJf8IJm3/Bis4+fvmzsE+9AuwRdqBoHz2zPD70Xt8PjT2NkhWmO6mg4
S5oSjanWLkvzyTVYLW4cPpDKHO1Wm3fAIcHhbqYRKL+BTa6XRvNeEGpLF/mLu2zIDLZbr0cMcrZo
tZNgyr7BFRqKsWzH6wbtPQ5vpi8TS337kvdBjv0sFDbKxD4plb+cneUAjsl38wH9Unjg1l/Dcqa4
23OnmcUlO7bwFSUtgqob/76wyilNyoUQGsAWY0XYw1CIb05v9yPIyb5YNYj/oAl7bDl58eoyYK7m
FpGD+EFBRCpFz9bkIUlfifM3CpENG4VoT3pyZzA7/CHXmK7h7X2/t09oMOYkhtCNYIAtORqaHGw4
KnFPQ1xjYrNk7yfRoRQYazf7Ji2kwnDz6eFGtq+4zwk8IHvKeHCdKpuJ+/hLaO7uH/uJ5KqK1bzN
4+KzptWEZPo/bidtRSgxvaW68VynfBG4OdWQNvllQ+eNeWwVLysf+SKIN9FgIgRh3Q8vR9/r3w/V
yqbRvRFzQ85WdQUZsf5s0O6aLgASMkNJnYm20heGSE0AQo85E3ZV4uNOfXmuWjueP+E5RR8Lsd2b
OnHBGB7Gr3mIMjEViKl1J8T9pW7LQTVGvZsKPVqOEErRMwsaOHdlwMMjJNXNLrEOWNn46HPoOKfx
D46gB/I+XoW8bt9wCs5JyxzcO9M37hvGPf4puWg+IOJfLlbhvCHHBIFr5lbAa2ULWTDCClz9HuXQ
XYLUVuJ1D+eP7fKXz2czJ9+3IbYtD6vF7gdJEnWeu7piTBYPCp4jv/B+2lU4hcaXOi3sXLazspyN
A7mQjfZwLjYZ7y0J7+zpUn4DpIOQwIOAiM2pdygOrLNOAdaKWMAjNifdAaue6jLEfyS4vE/DLHHD
AlNWsX2fV8cYcK+V/qb7xzFVF6TqLak7glcU8tWFM6KE9wPQ22zDxHlApieAgFEhzZ4hlGW9j1Dx
toSU5rfib34ZWzeGB72YxGmdJdH2qVlMlr0nAroj/F2h+qV2xU0x+3DSooCyIk95yJ6O1GFpflZ3
8nj4WnRYOFJu69v7pz3OACDOHK6MAHNpQ4WW7aXs8Lm0qtuJzrAXf79rJA9A02AMY8c19nLWJU8X
sukMUK/4tjVxM6qXuUbSzmWOafQgto3JE2MjHZ69Bhgzt4mtMVKzxuPC+mCBnvq14PbQlq5p7k/s
7MJNAV9PRfH8HcEQ5B7g3ASwTXWGgwIGQwO5ogQlEowCPSNUYbjIfzI5fdgjVjKxX15OPzt1Nf/h
8WqpO9kgCYgL21xFsMLVYfpx2/l3L4Dakn93qaX0wWWN+LoPVBhaIt9b6r5QkhE6MrX7dO92t0dA
wJIteBzfI2vEV50jFhCCEKoB5xlMfoDqUfwBYwFKM9CyFsiV2MlBsLD9ABIxyySa2xMUikQTXIwq
xY9AwgroSfJCQsvmYw8LQSgsf/NfLrvl4xBS+V/5W3KJtCjPvXefp0FPGvL2IFR5fUjGy/ef7ujS
7NMABgN/rve1W7vqEQQnaZJQFUIR0SocHpNsYd+MHAjUPBtpViGtM0ZCZ2RRWR0EjlBgWJ4bzUzw
jLXv/NXYLpw0ED8yccAIHib8wsfur6U9zBtSr9fyub4jViTSpYpm1p3fejjdXvbwigEGEzULNQIY
BY3WAuLEMI6XaHfJFz6xrmDODQc9QLC15M6+VlzCt+pVXC76wWJT3LkHQrkndUs7+xJtLoKmg+Zq
yfsgiuzIYBDPhQPSZXIUH//plmcZj1xLkKJchOBDnqZ4CcjuqNq8PND4vgK87FfcUuyTxZdk+aZs
fQuiK6mGU/42D7YdMHAXp4Anr0kjjvuKuFAzGGXAnxrgLoUD7TMceerxwQeXw9klpxmKjPYC0wiG
Ybd91QwMWKgY3P4OxRMuvNd65Vy9PF1egMfVzHFs+feQyEkd9rHMUyOv8JNlvACw4emQxq/ELJ8d
JFSjAB5O0Zn6oOxIQ3HRejQwhy+qf/YVGj1sWGVHVeLo3nuDC/RZ2aE35dVO90UbEe2pYQkndkoW
U3mVR2eFv7yfOLbuiB3IrlpvJkBpIQGyM8kwmO+jELV5QqtiGvaD5hNwMPQWTgIt9nJGW6HMBW9p
3YKUy5iVMb4S0lhRdUcYhRT5b8z0SV/KSBs9kfRSGTTlvrTlnXg3KNsILOAN/E8Vq9LIqd9ogOge
AgxucnmD1cX096j54pERKikC/8fTeS0n0jRb9ImIwJvbEdA0Rgh5cUPI4r3n6c9aVd9/QoFGg2m6
q6syd+7cmcXwrb8q6bGDDvO3ep9pzkInLao1PooISZgmZQqULh+VH8aD7kVd7/eWw7GzWkqzmsIz
gvTsPbVvrQ37R//LYH+UA/Klky7W7TPTuSbb1vQt06RXiMdbf21tGPVTbhxBbekCLP6BvXqbdWdd
D0LZdY63VekIURcY3JD7pZjhfYdmRT+Xj1w6okyIqJH9n022dQrPVOGZ0jw0J2m1t/ybvlL9B7q6
fOcTk3WM3bVNMQu9RK7tWTpJR0PGa5CFQ6IYhWRdfjj/W/8t6P81JrM5eSYdmre8vAjHQsq2nauf
h9ffcQteZfZQInm8T86Pua4pxEKT0OZ5ky7vqSvvQjcsuDu1fqVPmX0Bwtu2ZugpyH9t6AxWG16Q
9RWSaj/Ty7XnSPSyTVo/3tqXP0Jzakt7dIFUm4g27daed6/fbFc5pwcVm163sXpdm4UhV/9BV/5j
0zFSaR0kHh30sfcTxCX0q0yyD5sOG2SPulVimFFXJQvqiw56g06OnLp5eoLv1MTnqngHA0d2dfEw
JiVPvw7yoFPSsZOHXTp7oCQfBf4zhD1l51Uovks91ySfvIP4Xn7Oniv9+f3keUWTLVoAkSWlWvh5
8jAa7NgVhj4SSi6gUSmGGLdWD+b8Tynpr/qF3AnZ3k+7yMO9FsIDMrE7GhRJRFN2TNNY+saxbDKt
Uv/QrDyVcv+qPfakQJTYh+nkjfRq+SzT3Ov4Ct/+QFo7pYsPiezy5m7+aoKaMpMBhUg7+tAV2yXC
m8W/XHP9ueJWlf/GrU1KO7y/U5cynO7kQR5y0632znSDm3SBMZgFevy6nFxWiy6k6Cs6iTTXHdfQ
jhTqqHlJN68+HE6aqCMBoQvDIrVBmW3pMIlsxNCiyJ+KVRAcporgfZYWWY8lOlw1rzS0y7czT7N0
jwiN06elTVoejHoocpPRrGXjvBlP5p5InIz/hISzLr2i8knl6QqVy7sZHzvY0SuqvazUfbs/pBmZ
7mcmeu2JF1AnJzfXB/umXpPikLhh0i090SKnWxxWnujIl+b659B26Z23xC+lLRAngfqLZ8b3t3dO
hONtSPxvaPNX69uqL8NvOGXXTDWpcuey7fG9F3Ckn3xvlodNJ/XYKg9K/fG96+3arvQtidy3t3Rl
5ZOsSCjr7qiHmWITEOUfGnWylATAzXJvISKepGDi29OVUKHcIwjowoK3sgl/txFvK25wCdKkHsXB
rbUhqkXWM0aGgWKlvWxUQ2vBIhbgc/ZxeF6Q3Ec29z5lEbONB7oNmxzSCA7RYPm5/EPDvnqlcWBl
0f2lNQPxkhUp0P/QZoBoMkhpFOj6FpVKqjYUHiFxQMamwimHZcg22EWgDfXCpgHt4pCugW0toAZv
kgBRM/Q1rDb2nQwojbkVDFk2sSfi8o8OiU1eJ/CB68PQVtIR7fHxoucO29VgpY+Utvyc2W7kY9ta
IzTQM7EvSIt+cqnjCHle6+Nr6H9BATTuQR9po7z8UEwo/bztYFEVKtALiw1OUno1pdNmBqdNtpid
BwJiEd3kQD20mQdA0VUR7Fd6oARq/G/zffo+U66KP2PBLLrnO/Zc4dY7Ycrt6+upS4uHTD//d7Gg
jqnxR9BB/qgx+7HSqbEkYHk9fiJZQSOB06L9Da3w9FKF58xPDYiwG+br52csY0OEuHjcpzVY4mtX
/FRsLolpgEbAxod5/0CFFj1oW3Z5LIvdhZeJcIc9JQIELLUzCUVga5TJMBmXBugoqb4DdtPagJCr
rZAbdfig+L64X90jYwWzlUEmAjBxAxgaL8O963rDbILib6prcKrxFe9utcey7iujWXXtJ8mshXLt
icWvdFOJ9+DYnv/hiFjU1RecDpZghr/KtCYpzdVZsYfm6lsfdmzrwsE23F4tUJab7HGuuPUNHNLo
xdaBpefTx/QLTocVUWCXLSAIAwj8yOB1r4/HtufJLGGeCEvEKnbKxIfzDp7lqvSfOmxmEqjB9+w7
5EWnXxdaiwGWO2RN64wqyQnaDRDUA+ARJjDKS8abyCKZ+WgATPd9StqAxZALzRJygcU53dmJMdOn
90CK6uo+Q36TcuPk1iLvN36cvxYHjNEE8mL0ouHG8MGFMnNJmCdRyYQp1MAc6bux6UKDMboYIp5b
MXMmKTVBWFTHMcs40chzgGGsfe+eKW0jtb1r7glBCtxBuoRSl5L5R3PghgadVtvenhcJMbYQyjHi
75Cczf0fDUnuvUXFBLKcg9sXhiqobwqw26ccsCPT2TXnf4RaCzJAf85fAcW1jU2fYYsn6fyPucKU
znNKhf6iqyHzTed2AaQYb+T8jXCqfG+cNCNamiQQQOjgPGWtYO5p0bXNpQBq1p0k2xlcCbaDpQrd
BfJ+yPPxBtdU+8ly9ay+t/wgm0z/Ds1lB5f5tGsegYL7zV2FQxzbJTq00lcVKdgVXZTdh9AONpQw
sNVDawcUmLboicd2D6iWaJbDfMvQ4JMOEVemn/NenLWhh02CL8sxm3wG3h3WyEnqDAMoNuZfmq8a
ffHE6HFeTbp2aGU2vuzbTvXc9/h++lggyzveP1iHckKsa2dZtrFTIUZcUAw2fG8t7KKpJlNxXqm1
ecp1s41sZdfEnE+BKUrx/L0daJ1RHWJ/t4h+obMbx19kjL8zah7xA0P6174pzFOSSul5gcSRkj9+
D1QKzxvUfDbVVqrdKzURzM3xZX+K52q0WSLdeUOMBGJg1/PPEzuHoFul+DXV7FCsdnphA2pitouV
ay6OWQPZCEbk2iqzIvL1XGP3SGT3ULo7YVLXRH5EWpioS4OCKS0xfiE0UkWjYVh0eiT/0Sg32amk
lF5eanToJjJbE4oW3wigsIOETgQzNrZdNwsv5eb8o4Dhy9cN6Y7P+/SYbgbZ1opJ4/zCbGsLCs+k
N0ANtS3dHbd/8xzuYQPOKA8mz9CO8Nb7TyVyk48xOPDQRx7NEOcbZ1ATq66Y0Dbqu9qjy6prI58w
Y2dp4XuBJA7Hk2+T5HSaqSLcMNUO6QbUJwLeIJlVlEc3GIZ3ei/KEADRg0mlnJwnezTTQxidy5+N
Wkkx69pd57vmmeugA23z0rNnrbUk4uY8PIZdbIuMErtyEOZdvwzhJ8Nriw5A94w7kbWOjK1aZgTd
BsC+TbslEVGGFB56r45Pxx9KJXqn+31KCw1KIsg1sr9UffNY5BBSJviE5u11/jP+GX2XEtJl2W87
8orgKxQFUeX+R8E/bup19C714OmhZgNNGM5lOHHaE/Cd7J7Q2sGsz3+WY2iEZfPwsgxtdY32Oa1f
g3NMdFr5QULDMt92LjNwA13kKqnLintJsTqUGP8zfDUU21IQfPk41+qFH/26T9PlGwvvPUdt0pnl
6Kl3+YAumn4hj7BjcseDgQBYt6cPfcG6U+LTWEiqr6CVKtg6+i+Q/iOFSe+TcoNPO5W0RHSMMmr2
ywZbOKZth3TGC7IjLIMntO4sPbke336CZqbdJ6HnYXW3JztFoFjpFn7Gb+HkpvTEgAKktYtfUXo2
biyOuqNPW/uCEeE7My1ElnQFC06w3CsPy0Ms+Ia6fWAjc+jE/CsPRdb6yYCJJ0wvlBREKRS6E18Q
wTWLKGP1Hpvu/o+AEMEPM3VP0Jfd/dvjlqsDIwVaBacCSMwJUk0jLHT56Zg4i24RHygxxymxO2EV
okax4vpdnfWN9x8oq6+VWvmXSpPaD5SwWJVbi7gMWkpWCxo9kD/UKTa2T5EIOz45Sc8cy8bRSkGt
c6B1C99IlZtAlNLf1uZLOEqHA2gGQCYJnikab08QbSnq5Wvveq9o9sASWuFJd13QWAjJotmXJlDl
zasQ3zgMkYAAxDVc3zY27yIRx1MHdcRMZwNRFvggNq4p3a3COoLlaqKqBCD5zAKEeg7REWEFIXIe
l0ILVsTvFUoAxMYaU1Q+TEbdhfxIoIqg+23C7SR14jkP2ODuy1kMOmXabjs8eI7WaAHl0m9arJsJ
zIbAqDrU7REMAJ8Mlwh2dJjgLs3Koht/qvhdQ7csv/XMeDJCKNEaZAhQW3+Nv8fe7TA1IfBpT+/L
RME7YmLj4l1qgI9qhm+HtOD06YfByAFSor56RS/pPKk3teMzPE0UztNoCaXxhhlmFIuZJCIT19Fp
Ak71CFjdML5SzbPhCh+R7cAow61pmIRYM1g3vQMlrs6adV27pWoFcwEDKc3lW2Esv1aBgaP7NoSO
ZK3DLJIrN4gzxm9GFflk974OsVOMnLj97w6dg5UFc4LgGSTwh+N3be/eI7hn0qC7V2QNZKcs49Za
EiuNUipBqHoZh0KUbcJe5rzHBtv5Nja7mowIx/KvVDMQEKNsnNBLi+tehGBWeHxjITJ8WvudpJaL
ToG//qHQzHzTrZvZOuGCNsmlV2Ucjn1ZaxYN5YD+3Brrn2y9CGNt1RkeNPG5G69gybm1YCZGvsy8
Q0LGaEJlMmh4RYoMLYqkjxk0syyxZaDrLjKNlApPnAWpfxZq6c96xkpyhmhR2I88C7BgXQFyasy6
37PAv2dSvM0XCBmeEAZZUtSfDGS3hLcUOFvcUxrN3mqcXOmOE9cOUAhpf/EZJbAn2uzT+L2tv4iu
LF5InpsvSJDnPfdPj2vue+33RGwj/7xoyz8fANphQbIoD3eBgeYqmSLLeoEvyzXADvjByE5Ttc45
+781B141HNdqy9Mqhi+Wg/bvGkXc5eaidX02gEJC0qRE/dfRd+J5bBGHI3ptLYZBiBkcKsRuj8cv
pG9K8oiUJRTfrJfPcUdG9/tO5YFItpGju0FS5b++PunNIQKJOT5qaH9ZWvCL/FUiY3DtwCMzvkeY
5oX9AIh78TK4RhqpkQybf8WU4fpr0pv0jq3qfY3ABaQDJTnr0RT5cU/8POlBVfKsoXetSxci3uPq
82AuZZB3D+/6YSt27U74+c8G8V5OzefxejpZDZaGST/JG30w1TIsHuK+5oXKIYGmhSmSaxa4bPA1
o4HRIEFJDAnzOC4AMvGO5gzjhfkpoEswJrrAWSx/b51RakVKjgIK61yce/J2W9EsX2GBE8QF9lWU
KyxGqDb03fTN6PsZnZfua5/4Pmt0Dn05t0M/2zuHDRoKVHNwiq1Saz+wzOmcXKlcKkJmFV99J/aM
AMHaLMGfr/t+93ygvob3sRMpBUkHgoYDBRmoWKhngkt8jZUcwkV/IGQerePxCBWaAeIP8I3h+CRN
wNm4ycGZGj1cBTsuhMqXevE1V7dmw0ozae8R5gTSsFt5P3V9rtyGJUz9O+4XMYJxXPF/qsPuJw9F
ijZoZoPrQ3wFQx4YNhDAoiseMEyC/cUbHHBxRmeHpn6BH35jMLCcE8wyBplpd22xxrC99PYDsMMK
ADMLLCmXj+surD+WUx4IrgHHaPscOZUTjxWcCQsGYOei81MGxy6eIu/P4gBkKmZ0g98km19zIkvW
OgkkkkJ+45btGGpJ6fqvrYk7fYpCaZPZwM5wbiReaikqrDiNR6wl0+bMT1ypdL/XXR4cmWCa0kof
Po2o1r+jdzwFckEc4EOyQTYAHEjjNg4lgAyZP9LzcbWcW+T1WYhgsVSuiGanwf90im/CZ4OR04uG
ZkoQMmuZ0iuDdw6EI4wQI+Y4ySEEkwmXRX/RHvaBdWWcSHlo65Au29avULT4FevWlhR+uqIsKrO4
55BmG5MPZ0QBBTLdj2nvSJCSJYw1pHW7jtzbHtBlKSIBXagGsh5P4ukEa0n4RjhXhr3EC0ExJ3Sy
CgG+4XucDUbnB5IRkUWJ7NqUdEm1oXHJFBh3NO7g4jKnQShKLCPqmdyxxC5PxEksEMsYqbZjJh9+
PGs6g4B9mco5OHHkxJuUXe/YPGXEBRi8ssBeLl8agDJwkhUcVv/gOGC9seZcuesBVVMsESElrWdc
9LHWkfpFdNos+85y6BGWvwBCHrHuj4rVABItKg39cDYz9qcr1svP42R7ZrdvcgWCyAMAcxlqBUGW
fBTx94EqResQb5TJaVUsa3NsGVkkmlxf7Z0uMxgDh9c1W8WFi5XETAiVaO3qVhs+iu0jEd2VrVvM
veST6WvgUpplmFFXpSkSDYblshFzW7LqFVjASr6XzZ4IodxQI9em5ptHJdl3F59Zlsbm00hwSQsB
Gzv4r+9YfZrbJo1CpoVKJ7aUqLvdypmUt491uu9uAQ/sZEof/r+C4q8zB/AL/F2lPH3173J3bmaG
ZGbIPocuCd1wIJpTHNqj1rZud4ZMSOdYBmWbB4ukSuwbUqzTmIEMtaW88wTE3mFGU/QqQbxM6Axq
URyZaxI39G4AyVNgzCVTt2s1lzFH9qNMJRcNMsh2j/keN4QxBnFTl1HLjV7s9OD3TkESNKNIyn0a
WHEGtV6mN09v7XLf885xvZRT9ek6s+yOU7rsNKks2zQObZKLXeMN64idOZInyMkpAOAmNytvEiW6
Aov02L4NskWls/Z1k07vSa+AsQ0YJvBa1V6pnwGj1wjUhLlCTkAm1XEZwoNDE87B2y8HaujxPxRK
SmBYftm9E54ONSImyzGTsCV0gidUJhPLQsxiwMtsDGwRpCv7Spfr4BY4cFygGdYjXX91qQaNkdHU
efu4PmJdAh6WbJeyPrfN+O3etfzOSK0k9vFzlt6+YwYw4NIq7eF80SmL/kiiu9Q/MWOluYH0r4Ln
YkgvIivyQNRBcKAFDt8spIc3woTssu30jSjC2V77f7rf7yIvRQnuhr/YDI+4w7SKlAfx7ZBxbPup
GLX6G0hL9Hr+y7HGCgAA7horRvEDuQsiRqu7S9zb/DNzhHYqzgfq9dobVjgNmuwlMIBwIxr2eyRl
jI8Nm2MojXdghDrIh7hIM0iH5oX60BV1pDRT9o3gd9lromwuRfJ0AZFiULJJDi9XXRpujj3R8CEA
JW6FTtXh92YY+4jIlH3x/y74LPxVenZLJXd5cvSkSWW6D3xq/qZLRsICNVAg2S7JuG1BisBAvO3h
t/d4blo/QIAT9jvufop2Qj0lKVFswD6q1X/X1pw9clEzKPLQXeN2w0+ec5YWmrVl1TYDXTbO7Bd8
C9lNgw+6VPEB/Rbylt8F8oeVB++M7qU/YDmeR2wolMV+uVdUYBR7RkUCLzKDrCAkQ/eZ7wMlM1rI
0R+2jvo7kFGs+tWqG14JGveJ1bFUBf/3YX2YtcdI6xvG+Vpilimmet4r4yqLPOwIMMXIaGJOX/QX
5g0eIATguA/Stc4dvawMCokzkEIJzY6ItvSM+BLAbfQiu3wEePNvcPx7vDSpoR9BM7KIChj99kES
gU0HQtguZJeCcqgjomHnXn6gBz5veH23mLo1CiAYQ6bL54icy6Jx64mLCCWIafNhr64Z4dSOM/BW
iId8TMFHiA+Jbze/bkHFLSOyglKF/Dy8ZFsTIiAxFH0poT81Hspk9v1Dsn/SkIjFgiAHEjUbwiFR
SCRiI5bznMhttWwmK+IyDPL1db3YnbUId+4Og33fHBh7Tzcm7N2TR0xDQc4jYrmf/QMYL6BBeUH2
9aFfzT69NSptBDkeAbxzeJEE3hHUM/eusJLONE+09JtvEcrBzlrzIdvrRee5zFlbsUoFs1AAVZ9+
zo/zyt1+wKYHzCMKx7mrQnAfh77OmEIkaPwnp1tA2PXqL8XQvNni6YDKmX665yJ9On2m+mvl+DIw
57pvpycYhmo7w3ibCRT4i+YeKVtC1GVrQ9X3gzh+2bDuXEbX7d1EJqIftG2PvseTxFHgPOTiK2/+
ZTjk/5zP20EGpyI0qnBtxvpUWWN+iP4xRX6/uQBRjuep6kXiRViWZ7uv8lAqHm6ZeIk6OhYc1IxV
aftPLab2e7yl/2YxcQ8iLQGNRrVAbR0W6SAsERK4ukF2iXDbgJs+gExOG0Nd66rf9Dvor56cwk4n
OBgsmzfRGFIb5Llo9uW45Q61ijoT0h9U1b1g8jB7/rA9OgarhlZGg/Uf+cV60jhpEl0zRAb4aQDK
t9jEMukjvjoLGSGUyTZtrmRvpGU6uRe15JDsSV4IcPw9+q4xa52zkHNhLeyS4pc8Nxm6zsGZx8oq
sqtnX8mYVLbqLnr+sNgNGUoUrWulF7JDeNobwLf8Ei8iWl5NhTa69rM3+fyGmSDCj9TTjvwD1v5u
D6VBqALsuQAqNgCWXLJp2MuLplUizWI9H7CMVyha2VMWnku2dRtCFYBy2eaWQ+S5Lf6mSdE+XT3K
RqxZbuvmreeCWtYlP9asF02Hd8XAwyDKhyaDcA1Sdf+kMfHu7RI07N5KkZ63WDmgt1/68taQ4IGV
/b4S1/llSAU/2T+iiyvgsKZ1IOc4iFSHxNyOwobd4HD3JD4x54C87082ycc+1dgUm94wStXZjq97
ZWLlmwcsoVJE22L5sVwj0y4GJti7dmQfB2NJLd+kncW2mbpQRjmlJK2jsDLEeZFNQrDGK/4+wgAj
LZHbyEDZO71Qc3EnmZ+oHbKvQvD9lFI8FT3R0x+61Izi+Y2fw9LDxLjEbHXwv7/2nyc4P2NryTup
4xXqLKg6sjM3snbsIMwTvLwzqMFbwTy/ShNWSdy4imWf5Z3dc29Bom/yDPCnEhZRDq+oF4kQx+rA
ZcParQCPgcmCY8B/R7ab9jRgY32anWv8KdbVdppMgSh/QUf1KA0ubC2xG4F+cfk7bQNl+ZTtDwRC
gmTnYf5JXd2Y7f3G6QhofYIrwVYxUht2AxReUUzC32XAlhBMN50lgAHqgoHAdRA8rnnQKoRlpp/p
T+//20eQazZdTEtO3KpWyvwDdFDYDnPDQOcgkdnuhauPgwm5zCeUODla5sWNCu1boc+fkcGcBc+v
Bdd126NFqCbqUuynmTsp6/AJ9mcQUsr3q3biiDzNzQ5JDHNn2j3FMYZktsKAiecqBAKep7MmOxQQ
ZBOxuUi3yDVm2/s/cZgYcNvYvfMKf6+wEXp/dXqyA/7Avgkm+BQaj8DeFvACdH/hzlLU9XWAJB41
t/UrvbtZ9do45I4NMeoeanWc0JGUfXO+ys+iGPpipEvwDQjnbZvk0NHkg47GkGNFyCF5QbrxRFRh
GKEh9oSRN4n6tM3S/BHKgrtTuzlV+KK4I6aWya+mF8b+v602yec06YnBzPowmUPbRE0X+bqWXTfG
6a5xZAMVUng0zOse2jbj8GVmVWvFlVkd4KGMTX3Nwzn37Ex4S87fWYhdIzsD2Riuy9FtkymBOiq8
FwGavi74RlaSLawiXPROjejY4hoy1SEOx6VgTRuwnxkuHh3JPeE3flRlEplzamBepP1yJL7ZpapB
q0tuBV1jcNI6an/YsCPE2TZEmpLzjxkOc2Mya/6vzMY5kXM7EOvtyIycUm/nMnAEZjIlwEsYezc2
MSCn2yW+y0jDf0M8GlqAbBqloc/bvSQotlmYbirr9Eb8C46RNnRqY2m4l+b+vK9RzYoYzVtcrfFc
jWyGGYnA1iz/Mq0zvt1A7/CxetfRUgYL6CcEJAkFo6Arc3LnhwohNInKZWotWa4MIUvgdhq5H7Gw
A+tikAfM9U3PEHcRpLB5En7bIMVjqWIgtxRmnbGkpLCO0bAmY5jT2byXX0yZVZGkybBFrs3oEA0B
i9ewySy7EqzIMpr8KiHyKj1zxgRIPk/elcxoyj7Tks+mw2IxTHmPKsR16sWZ5PJ0y0MoM8ZIe+N2
qF62gh8D4E4VeayXQTbNlKxMuiCbDo3QAeY83OhU+kCPfUtouNGz60sWial9Wo5YS6zmt6SD85km
lPVscOGRijD56WKOK8rlfAo3X37Bm16h36OvUTSJg3eyRCc/aR3ukMUDsU/BQyskguOngCASmXLy
yGKkHgsp+WUxV9Bgm3Pedgz+vCjviWM/fpt+rRtocuATGIfRi2vfhxG4/6qArJsNNLXpvXUI5SeY
cUN/u4escbavEdGrZTC89/ftm6717MQHde9hzDMavaNs1FKinEzUPCgWNoDWU3hX1MPxJgqMmzkE
licAlfNEkZb3WBf9340EftH4EZCaRe6zY7VJYZ7vJTkEycZvZ6nM38DNYB7JDA+O3AidmtZzac83
O6nJ0Ymx8YGBwpu9bUhbQzLpINmsORwL8r2JcJNrMPHnRTr/zba71YsrMDuIhMX2zzGSznBUJqn2
VqcxeuE3wr+wV6NvZcdGrplwknGXQHYmcjl4FAfUBK0f96Ou2GxyOzIqMEJUezkmNdbL6l0+JrAx
fDhM53endZzKxquufyiiZpG75AHRYSGl87CuN2pGc09aA29tvOcuQG/smGbFZHuLnA4r99tb5lUF
K4LKLng3VHhBl+dMoa7MGaEl8dgywrw8RDnraeeTzqbuBcZL1ghxpAAMlGxucJJeaJhZfNo552VD
bb3CS5hfH/9Vh9f2hROJMwwSaRMUNPJO/hzqsLF07woaYn1d5Fr87Yz0hvilkvhyM16xJ+qpOr41
/vI2eiJOc7k1/kfwEfPsrpDVe+Rt5He0GsG0Qfx7Yd5JBxyVBzfHVxSw7b59J9Jrb2j8Ir/ArwEg
KD4+fbNC+DiyxWviWHh5Dq+LglPn9IUo7BJEnj7AqRQUqbyvnFinGzFHHAK0zSZ+PcLtW8iok9sR
6hmSGphu0uwf/VPbNbYO06r6HtXHDhIdAIA+1J2ThwbDhs2eAarAOhRbryia0P3mSD3741kJ/LJk
iZBL9/9TDIT74HGpE7hH8wVWcwdpkwQlyik9L68v2x4N46J38dsPzP8VuLU5zsKb42R0jnCG3Aqk
1N4PsBs990RlI0sA6UpZbFxZ8KjgcbW0uRgl88fFQy7ANMLWvwP+lxBXR+mPA2AWI6a7TILN70fJ
EoJdtBAJvR0ZDvvDjUToDJpH3nGpoCfmT4xaCwytGN2TF/eKrpQ5GLtjJjrgkBcfMW4HK3eoKST0
D4kUrdS0Ne4g62+eIRQkqII3f/ONMSWpxQkpSvw8nf1QWYNFQoLyBOFdppbhSKC0hYE3BvOHaHYw
+TzCbOty8g80pQT40/SS1g5BEzP+l6dj2gLLVrov4okWX9kfe3NWkSNUzZfSYG6M9mLaprELqRR5
B6AGO4BQE5ms7ffn5YCNwr+gpLZ/zblkL1ogplxlFdoOzr5D71BSo5w5z4Rh4fVwpTTNBVDZTO58
v20HLEMpRRib/zDWc+3dW2xIZO7DgAJ4HLhd4y2fCZOApmzc4O2jx4sQLaY+z/fsrTinur/wbQM5
u/BJeBNetDZUoMmM4TZX9FpSbHClWMqqOiL6L6g7SnFxqb60SnbsidpcoC8xOXntENZ2jJQDVSBd
EAJbg1siaXhRvTEJPpi2N97OdxlYy33OfmMRoLoSfiCElYv8zw6s/wwP8Itl5P0uSW2Tj2iVTUmS
SSeOXXdGDZUDaCYgGVW5RRrSJKCu0C0MZyCVcPI9aFb+jhdDtTryCk8nk0buYZVYDG4+UuzgZ6xT
I4xm8583aYlJA5GEmIfwmtD98rtjFAjoaa7iUWB15W9lcC0wMuUJslYXwIgydFa5OQjsisOoSonO
etCQnFXxS2KAotIzhlV8RlaQr2f4+kbxDC88M6VUvte6R4/ncRTsOKjTOo6mPSHx6/f43O7FGypl
E1kM6ZvVYDb423EKCix2MA//XUqD/Qu9q4eEncm3fekpT8dL5wK9paTWudO7QbGzheioQjVsHreo
Tklkt0xAc4KhxNWzyqBe9ZzgJhkjyQ5T01Fd6kE9K+8BDUSgJuRUblCafqm6EBVhpHxhZWaNS4+R
Ns0NeXLhVdPdyPAHqsH9/+V+1bg+U5IPkTp5vEK3qsXJNxeP4x8blNs3XEVOrZenH7s00aUtCYbM
MkN36E0jS5vzEWEXcUUItPZN+tRX7iTMKomEbrZeam/uxw8xLKHbCTXd+7TI8752TE1H83heQfJ6
VmvIXJPt+YBHc1C8p0GVa/L9Ub655bxQ6nLVkkgyPhmyjllMVSb0My/QtbCA6ZqTHDw2d3/mG0uk
4qDnkiwbb/DkprHE2hUIIQsA703jMli/Exw+womRmUXc15HAN2hE3gekFnzbNp0s3pCAsuUmF7Z5
9+ErHsl3GaMaP08xgWNis0CctEY/Zk+xsISdRbJBOUomzLw7mQ3Xq5BE/utvFl1g7qm6vyMEZh6L
qvXhopgSOB10MKjeHZpK11zrwosZwnSTPgppRncd+IBncfa+UQnIGXXbiyArYBY8jFzCLK30YyGT
4ZCYResgyDJSMcNzfaTUnfCM/0UDA1TeNS3/F2aITEggvvq3kBQ5p6xvhWSJ/XlpEheEjoI+1Hy9
OeGxOjiSTg8KnjaDlRWcIMgsX3iBwCB5z8odv3m929amboYDGo26AGFe7il+bYVocNTTjIXYjncS
k1BADIUbFfsywlGD5CEpL2AIAYd0/AqGDyhM7MCfmkyHVSBAMPq9blwCpqIS1JoqhpWeOEJMIxrR
uLjWs722t0hTVXJU+lXOxFjW54ks0NiyD8ijseztg6J3SoRIqSFl8u5SFfC0eb9SfWqkagFR5KAV
8wr5JEqMaDPQ41qwCQX91XuK1dTzznryvVnUvxT18wjgkUvlyI6pCTg1UMd/eFRsp8dHHmUyiXpO
i5Ow7fuvRQ+b2aF7PR02GS4Nuwben33roMbEA4M0x3yULYWD/BP7G4JiDktVKIWe9QGdQiRAZ5wh
1U8MvTVQ0X3oGCbtzANm9nfxixQNXpRqCC61x1aW5BaRMqP+ipJIY+Dl4d/aPBbXlEtzT0Jm4gwA
npG55By06R8dzYSrzFMxbajG8IbEWxK4Lo5kvUa4Tk5GITQ3g8Xj0Er+OxuY5QFhMVPRJUFLjts0
+1bZBS9EfCzHqZDyQmPwEepB2m2j3CAPL21mm/A565xW+0R6pvhWX7QP9e2tG1ULt854sO4tIZIu
dE5SLFLqmBUqUdhJs+TEztikgx6mLRaHuRYyMzwWDxEjivbCZYtq/bGgr0wpXzXZUsP4P/4nYhSx
tmuAWpg+Tc9cuYR/oOWIaKmLMdSOsZVFS64sZ51T3jCFKKBNq902XdLqoPIQxqBMIpEpphICC1HH
rfmj6pF5CzDMqg7wlcAgUqYiejD77l/v2Jjfe56rlLjgnVoBh1duNQJ6k+j0x2Hsq2TuvQMi3Ei8
oNbpKQnzf8c/NsClngPiyT2CDdyp0AuCwC2Rm4tS0a72hFXZotAnFvPI7holuaIzgU6SBqqy+eqb
64DMKRMi/jZbfO3kv+D0aXGEdz1UG8HRAnyurdoH7L7/JRs4JMEAYOBzZbZWwwxQ1vwByzPg6zkF
AypDCmU0wm17PtMTmvqdjs24d9AbC+KGKRibDdsao9fsp0qcNYEBP+1xB1VSmv+kZZiZOprVotmL
+NUcnN8gZ8qFvpf6BcpstdaERcTODBX3/kqxrWEbdjxPODTqKSs3K1BNamS0d13uAaJfft+gF6j7
QHZWoxT9RKB8BehuYfWrAaErHl731Eejb+z9p04EVFs1mfsK3Ccm3XDBdKes5rIt/KZlP5Pb7Lih
xrRNgZBiRw8QuE74zhWXsn9h/lMEZCqg9LV7suO5a2LV3PXNxKuWKNl2uyfJ6mcJFVS9NKJUEvF2
/XlBr2Y69KN8Uixh+33SE65JBVkqYwp0hY/xgpENO7vCsLrIDLkkY53F0u2kD9qmVUmUNq+fxkr2
r57y/QU0NvOGlI3HnaDg8Oinjijfd7AZZvuZzTU4ydCMmo+ZW/Vyvft+DUr7JgNeMrUAy2tc4oAp
hpO/dcqblKSW7T/zl+lePuKkjc4XZgLoqSZx/GHSM7RJwIKWYKN0w/QOgFShHiKsNIVutrhXPHel
Os5cq8ex7ti1Q/kPJ7dmvE2a0LyFqnvKCDX8yAfwCuJnS1cx6SlGnsQi8t3sEPcvrLajhOl8ZRVq
fokTIMmEI6y0d09HYwIJQ+s+aAsUe3hZVkggX5sbGA3fSysjth6uvd5ImdbQhJXfi81Yd7V9mHVy
Dep3VNEfH/L/KRMjNJy09iP2djL9KBqNDzXi5ofX6ZlWOQ1FZjZH4a96EQl5CflZntSxfT4yNMo6
JSHfykVmfnJwVDIfhtr4k/ZJQkMjG0iQQEAtkKqgSn8r/FBcHj227iTIkhkkdCVsIsEoaEpQsWT+
GQZpTwyL1KUSd7StuRSoh4Ih/po3J40oJlBmEHQqPdpGck5GB3Z2QDuBnzQUtLQAVSrdMg3GDIkI
dP6t6AriDVMJcqZ3Ry1FZ5FsBryrjrznxZQqwUGQYxu6CX08Z0qTa6mnteHj9Kn0vLkM4IJIAqgQ
fCX3dfXLpOuJDFB022p00aultCTef8141mv9GdfNbP4PLRw7dqWg1BFAEFlf8Ydsu8y83y5yiXYb
XAE6EOvMktE9oVqrQhsrZp7QwRd8AA/Ujyv69qhiEcddJOxx+OkoNJJ5FyWIFlS4EKai9/EbVLr4
rwlxPxk+wadoF0LcrXLGd4slPUrA2eEY5XvgyHM4dzRy1ZdMx1UjCTPGIoRNG7AzJkL/9yOxcQAu
iAVGD+tejYKv1njIBvPkkti7pnVRJd5jd2mfPvEfBYWCCqwKatAC+5JqiZx2rNR3Z2Xk1KIWKLpG
2TOguiX3kbwUbEamUeQef0xhxByjXBhOAR9oGtp4cdGo/Sr4YYcd5PCOtJPSILjG9BDtQt6yUh0O
50UU/LpiZRdFjYLDONvp8RQEzdiKANP0ubQUAHTiAUEsyEbZimDxg1r+x4Q1Jg+jinCUV2QsC/xl
nCEVZ+mwl7Z7V+wtcDYFYHeOaJ4t45RP06j9r/oktqHQiKJ+SYvB35zJEytMrwCt6B2ImdXU+x6N
vNBFakY1zFwHzE+u7oYFPuN7OLu2E5p4n1GzEM3P5t0awo9Zexs/pBch2ftwxMibEHQjixUKHzZJ
4Ct26A6NSuRdpBFPuFrcLVDGtKtJXqFdzNtl3j3BzLuDI+zTeVB8DSFons938wDv6d0NzhwyOumA
hgUD5iyYK6wvV4CRktjPyUBDCVqZOGuhoaFtKSfD3UcEGYWd+IshQR1TyDS5iXVqv811Q7vSV5kB
cP2YitowHTQD0gdWN9k8aYI4xzjl8K25572cjVfMFvQZSu0NEQTvRlSeYkDb/GvyzIJBIolYWCWb
47oljeT8crkeSRyFpc2y1wC48FfUjLiMY0opS6ljp/Ch4XI6aoGg0zqLHmbjTQ2cb9U2OTW1MpZn
KokhaqJMXsvgFGSqd+jNAWo0kvRe6R+96nVjnA1F0879It10XBc5ZriBXAz3WCVdroMrUqBn+oiP
4mL9P1EiYBSmH20kpiNQbx4eAp7UOzkdM1TaFMAbgabiJ8cv04KlY19xukOgSzLLWKODAfJLlqLX
413A0XwVid5BtWJaa8EsqDukFPB3dp1VUChvEDMXaYqBPhnOomV6SY1yhc4z7IoA11CEcdi18qQQ
eQ5eYsNvOQrlGoVetr8P7IXJcyphX+V/zRsbCh0hcPbNa5+N/zL/ChIjfM+iY6OvfJoneSzPO2r6
Fztt54OFrDXcMkmZiA/b21AOjHx6DvZT2GEXEuUIxhLs8FPfEfpoQJxXzmsT6OL8aIPjFHVdqHtx
1ajOF9W52CXeFbuMksw7O7EMFog0wI6NsFMVcYwlMUph5hTpLHvTpHZvps7r92cOjYWuHMIihHNc
ar0bM+a8Rp7cTJ7yAZVQ5/dpKqFUTXNEca5Yz6enLTNIibGMvD3YL0OfiXjexGl4kajoselIlegq
6ojPYDXDnQrvnZF6IK+kbNlM5e79Cq4C1TN5QijHRDIK0ElEiOh3lvohXYib0lSYYNFUSPyac1oH
mmJB8i7GEA4vrVt5RZbmRN+lYFQQiUcWx0kq7VAkEiQnxwSHYXGNrxtV9xjrWZcJ0HvwgKMe27I2
RPMKIkIQ0N0EIKxSwaxOFseg+lMV1aQlvWlaGXEb1KPO3uyiay/mGqUbtAtaBkgFZJdytsCO4J5k
RMS7KEk0dRpH/Yh9U0zvH7HeWh4Tth4wuvZMc0nyWRMZSRkv6VwiptaFOtt2uCTwkXUjIAw/FMXL
rkQHQo7Gpe3HzRgStrbPpILmOBsLpsy0bPolQqM8LWzob8QdN11DNQ+Z2isiae4oU/jTWEmHcWnt
OnkoQpdXpBKdShskydAEZHWE52SzIDuqg415Lf3hI23ccSAadG4C7ZN0MCq+bcrjKOhPY6rN6M7U
WLZd+K70p2wHz8FgD8LKwWcNOfCLfkURksFm9tX1Z25FqZjlsTbJgesk8qFojVQNuzmRtraGZUoY
aIioQCbGdmRriJSMz1Z10znu1eVvX13w2/exKyAB5YV9l9hVjj2/iC0JqKBFTqGWzu2u2M2Ar7O/
xJqyHNo1Efzp3YMSh3ZBVthhNtDRWOiq8vSWfjnndO56Ys+cwHAQz1NhrWvT9UdbL5JtenDzXubC
6FHB/w3chCz0xaJXhKm1anLp5hHX6qelLFTakLbrEc1I8bkM6HHyuSZ43+ExzRMaSqGSG9NGnZx6
TKfq98zQaqvNrpjw1CLwb5DvXOxUpubPCPSQnp6RQFFW67eWE+Iy2tbCvoQpjiyMu6KFlH8Zt6RR
rH5ANgs9qZlwARv4awlP/cUHs5F7K4uD3GzBWcV8MwwFH2UqAEIEHL7dpWvVrPeBn848VLeUoaT3
qME0/uvuDX5f0dA8nVF02y3TxzOw/kecQiHQ3PvvY5MtOal4eYcLD1UveAm2i6X+mHL4UCxjmyZC
9OAODuyai0sQNvOsTkhq3NZOdl9jb3WcEc/iJgy5raZcohpUb+ZZSqLr1P73WLyNWpNQimOps/rE
Kuo06TmujIqoNUFxpp/2V/11wja+HXqr3hXoT1drVeqTY512G5W6wKB6B7NDN7wDop7yy7bYnHMX
B+Tmd/86FdvLFduZPvfmSA8aUCz9lp/rP4u74uJ9Ob+TOpJNWzf03BofqxNpZ7ohZxPlqYsh1bL8
aHXhyYXymvj1n3BYW1R5cmlzP1mtLuhR7/QdJhxL3H4wl8Id/bN39TKVqpfvctIp9yrb+uq9V6L3
Hk0d81+nXrErXovMq8W55gj519SV6bAvy6v3xNZLUorTJqwXqSzTQlGKa1II4fWWs/bnTE+XUOdI
UyciaVt1uomuBVsmUuxu5xTQZRbfbSZkZ05COax6LCWhTwU4knMw0UVXIoPlmJu0C43IRhSHlAgi
WNMdEeF5ADKrd2w5pjrQhSp1NAuWQEbKjRHmuHQthKSRFE8ki5b8G1PEpoA1PnaS2T0tG+tBrrWj
34GGSvARKzQOT5gmlewYPyMBTUaWxeYKOfDNfrcL1BjhQOdAcvTwC/XtP6D6cP14bbyfP2cPo/YC
2mX5mGv22DqIlt/DKc0zKBrZ3z03tz36e7HXwYVazDt2ftnfsWX7/WPp8fe39n9EnWlzssrz918R
VSyyPWVxX+ISY/KEMl5HEEQEVJZX//+0uX91V66TkxCEmZ6enl6/TQA9H9G21g6LH072fhX9x6FK
zwEv9dVNvLoNyC2++W466r+p2Z/TqCJa9zyLL0H9A/HPmtrAwIMyvhTMceXqIzrUabanac0J/941
AIHOBz2R8Ajev+swAt4geAWBtLVRfZyJA8BlDjRZcH5o30AkcY2moK4LbWp4A3E5PkP6ppKPIUhE
pa8BsebsAWVr9gjHf6/JD97rKvIWg2wMXHP6ofqLdyx9DbwiZa3Gf/ES5MFjE97nh34YrTGllxSo
4hWjefQqXqLJBnQTQb6a3iyZZ7SXUsNnF+xre3utgucLNOYfOueVSFoaFYBSAE5zy0XaD4lpVu+B
QV/TAXrR+BLaXjzzEVje6ijLag9nlEVv9IlCU9XTYO2iZoPnLU5P4PvzfMQHaCEWDu5EyIit0RaI
TH9wuzX4j7SyE0je72QzZ3FwV6r/q+KjfUE2oi79BPTyDhBN0t5AQgPgTFAh1NkWBOMhDYCpSDbB
t59UvddNmp1BGb9FoSJArTPa14c+/p72GVy2zW8D5HrxSy+BD0JcXmWRCcVg4tdRO7kPQSQHXAbH
RcNXcQ+TH5xIiBUnfJJgMK4WU33s4/Wx/DMJ6MstGL5DOo19EQDyAMBqpjMSegTrOwDdvQHq2Fre
6emlFl8l1p0VAM5/o5av8RVQ7wG804bud7Qk6v4272v/6q+t5YDKzA3AaZv4N4MzR4OFkBPMFno9
eBDJ9h6Gb69YGDTeg+rfP6LSj+RAmiseNev01g2p7AzzMU0caE8yoD6m+rh+LFjDYUu79sBEcr9g
ZtGPf/hMaOsU4pbeqtrpoeutHjstWJXLYQdGNfkEAenIaCvVdz+ZNCP8xTQuAtWFFNg7jX2fI1LN
BWwbURDD6QQ1nn52pmYaY/NcfxkechsoMcPzqZWa6fnYTrzDXlOGi0A71HtwFDf0s/n5yceIwmHv
PQufPu9fTjst/E0+8IqBl9LsY51u8e0kw3Qb/Tu9uqD7cP04BFs8/7zQaMX4Ajw/uNz91W8a3Fax
RwurhXsPX+ADsQVWkgYDmJyH/6slLWWVje0TXX62zVdUL2Gre2AG4q4hnGMPlUvwEreYiV72TQ+c
s0Lp6gBfFoV9PCD1Z6/vWdyudJJEAH4KHgGQX4o6B9Bc8OuVMT12Vg5Yr+So5rNHsO+mdedVcVid
9q46TBZ7AY2ne57f0L5mf/VxkrlzB7zXdH4/AF2vLu8A6X0F49RPkFfR7GF4s/q2B2Qs8gNakQXK
zgB10AUdG8j9R3APlPEMxnuOA2dJswHtY49zoAsArqLBZrUxth1bJgA4SF0jn37sefraEVmJbsHs
QYdx/ar4+jUUQF4xY7rpAqG2QJUmm75Mx5dzGe4d3BLgLS9oJPkf+2JLW2cp4UpbIO/nFwUw8OUZ
8kjr7ud4nY7yL4iotmHQScaoyEATB3p2vs7L8NkEgcgmWhwFGBjUedJlYWZ40U86j+2gWNJpGa1K
vDiibIv/RCxTUu/PAlwbH/9MEtE3xR9PuzEMMfHaiUMJfAniMGIZiPVKAOxDujBJTan4gwwEKkGT
KbvzXB+TJMDhvCRIMQI1U6J6oldIprGckjryjvQA8VOBE3qI95JKLX6HbiNpypLGKre+USkJc4lf
5d26/C8u6/LByxdgMzxJbpKyFBxfXgT4B7YYuJfdBqy9g6goGuEh8ZWIRSSe7GokVUT4E/PgEmzF
eSg+6zSMD0g8YLCbrQChdaRyaGH8rZOGUU7CJrCnkqchLngp3VFGBt+TsQA+ivfepLf8lY4A7wpE
jZQP0lCAAzN9AHXA7UflkAIqinIwfEmIlhSOGHVUEvxpFkfkNZ+QP3KZlHMBbso+pKhPMloAwsSZ
/pfwU30OfmXckicjkBG4zbfiQnr7nSla/MuceYcCEcuE/O6k+8gX+RiUO0vUQH2HkLEAsZlE7ccY
EAQ+Udgl7fFPcxB9QfRqKS0lwcN7+RSzb2jITEq9FJhL8b7o2MlKfsYFIWkl36Tbf5AZRymqmE01
daUqyIti30icVJZAHF32hyyD1IJJREVMb4LeYp9I7ppYLlLbKuUjUqjyF8cSBLwHdQRyRUpYxLYQ
mEe8fofsSzxnkqz1Bxsuehs+P0nmQk+T9KZkerkR+6S2dgUgt+C6iH0sjGfuJP9BHGR4qrDexV0g
/BIBj9mQ/SCMOcCBIYMU3pUMB+EiuhRs7A9JMBPvnEu2AGY6wQdrKfwtT3QxlqjFw18nDkBjclOw
XtCZMW4koZhmP2R0Aiz7hy71p0Gmi5rogxBnsCxmJGiIv02Kt/8eKRq3DOUvS1bcB+LlEKeS+D/E
hha/uSAQy5au3gkGYr5L8qmYfgX7kK63YbOw6YMrCZRiCItxK/pl/TbOOCIc2iWLYvmGdPnqPgUk
UZaTMCjKqyin4il4/NMpwqTJjSNmo0iJt0nPuvy58EVOSIGQSASREjIQuUuu/5V206rw/3ku0HAE
gFfmIfMVD4hYen8ljJLAjqTDJQJdMop/xBkrKyYZ2m9/C+sl+UHiKClng81gKT4dEMbkZeKSppn1
lfWHdtQS02EEd6O4G4R4pNv/FeCLj0JceEK5P/+DVHT+XfvzSEQ/fzk0g5/G3wux30DAb4R0YtYU
ZYoM7XFByZP/vNYSbREbSEqlRJZK+J/Gm6IqnsGRFw+I+Dwk1v1X8y5iVnIlgLf+KNFKBWBGBDMW
tyngxu8Cfxmq0Fql4Ssa8vOMISeDBvcYvVhKvXSKyiR/QWgvvrr/RYnBUIABJGL7wISnJwkZzZKK
K8Vn4jsRn17yLespdeOClCVrJT53ecofmIn4+zgRKg9cVIXPyyAlGVje5pDRgXEpqdIyLiGJfP+f
y17qF4Rf0d8FB0Xbvs8cnmYT1ZcZ/UWIhA1kF0nI510wKhk2sj1lUf/WQi1CwGAklCiZgQ7oU1R3
LAXvkhJwhLVU2Yphl5HLg0EuGW5SwRDjMxbv719rYGkSHI3/XFeCdQ4oF6DnE0FV/MsNdEfk3Y1K
yb4bSZyWn5HyJYeCHvAfVyQPT/wG8uEeEA6wIcMnKI4S5n6sr2PJ4RMwHxmPxt/lbkmxkRpgd5Ra
nlSftsSuOUskKKGAK0YLisnzIF2axa0NmAahCjFxQQlAP5By8hJIIEHbkrCyjOPv/EmX1yVZgNNy
br7H1QydlVTBCBQHb2SC4gSW6UrNrPjr7iE/c1WuXSaS5Cg1ZRxEd18+IrgkPQge5Baa08HwtZTZ
SFajzqEoAy/JphQagYTGb/GHPYo/6G2VLgcnl+ZYnGP2+jJ5I8szJR6czQWGPptnc+VT3iDXxAtN
uzpuF3wyGayUCQlhxTqX6mNJ0myGFjWzAsIip6Q9clxPY6bP4IYb531s0mBrMjjJ3ytQWhl6df6b
a0O9UYxLPOZVoCji/Kb2aHqj/wHucOwQciMl0PCXD/n81ieS6h2PnH9PJPY7LcohbTKeulLbQsS0
8IHuBtpGTsK/FfofD/ytrdL57bkmYi8LI7CF9Uq8xKJuCAaBgIaKb+KdGAsDPz71sRznryZU0W0x
jVgyxY9qH0xXFT/79ah7GD1D3Z2ERvOpGevrfXmj0tmkSemL5kKFtwR1b/26Tmn9SZeJdfn0LW1O
FqvtLsl67ScYZ1iV7ZBjPizoSfTP7T3JARW0F2kJDtILOa5CGiHZPfxq6cj2Xgth6n76wDLiJn3r
3LyYoEiNv0Tq8pj+WKIvf+4rcXpJavxjRjdVAVPKFg4vocOoOLikZFH2H1ETtpQwjmwoqeiT/Sjb
J2NzwUb/UK/Wf2sukKtSCil/L+bENCavMKc2HR4QPUl4WAb8x0rq0BNW5Kkwo3EWkFZ3ZJwVEnVF
PWthWVHd5PmyIV9HPdDnJYXVD2DmTH7j6vu/hG0LcC4mN7Lkb5Bv4QCfvTn/7fbXeLjoe+0ec5Dd
LntDllke9gdIIb1mJNgoDilJaBAVs0JzAxnkDRJRvnN8yVdeOsNk3PMUOuSEYizwUvFNScHcK0Qj
7N7bQfO/RYUsJg/6rdi8WqglyH7vPUGEJ4dCQhChJI3M+bsIK9FDZWAGCORs2YkolS803P8/OFo8
0Q50++pH5mdDR6B4Np06yfzhyGYH2yK1/DVdUOx5fH4NH/RFf4xidUwvWcF65xgDUT2h3vJU7PHq
9XVI+Pls2OPuPKAM2jeNMxXOo7w6lYSdms9XFZT78v5PozGUheQ80DqPZC68PdV1iI1g9h+NHTSv
o4VRli1fzxFtWGnocqYvRklvhOnPfnV16Plm0BL6sKLF8/5GdLRcR5Qze8WNssW5agccQ5rhP7CV
7+K0gbNPeoOjyTG9ONqifcX9qsA38TSHteObJ2krm5AuuMCplKCckiC6St1RYsxpKtx5Cj3UvUc8
Mu0x6TU0MKZB5qv4JiqG3+rmQI2rsc8sWqNin8nhungF/eE3RWM53pTpgPh5wLQyJQScUllR3g6I
uLqIEn9gB4eZ7ufl3sQbS+fm4ZPjGwfac8QJqzafsTrRDvpDkt4UKnaUsL6NLpsnrdGuKhS5kY9h
n+jJpYTdbWRRvtIv16TTNf6KADMQljTSaAiCThd0paCL3MBfLG70PIVcSrle/Qxo+Dak5acdLRgV
txyMg6V/F/WQmaVmqB0aLIHhQhuuLTu4GXPGXJd7+1Tcl3nvWx0OBrQcjs7brixpRXiJllcz3K8W
yS5fNo7v0o6kHu+6fkUXQYLy5XV6peOfeEiiddH7CqGToUKHXUoEWAgBwXY/y94frvtA6JuQ7UjT
qsrw43zgd7Snj+IFpOYhh45m0Ac+qFuHhK6H1y2cAu0OD5xvAe0AundF8fzfjt5rho+/swnRWGlj
qdsBTJeTptT7BQ5I/pIHuwOEpMckPkL9XLH4kPYhzRCvO9YE/mO0dr+0NDM0DhTB027gxFNY6SFL
Rc/dKlopBrJ3xOxYpfQR4hW/jRbqYCBtkC/gYKP2tLN40xKGoj8rsptp6PraSSdtPGpC2osYh3W+
fIb9MAeW8qYHfYUiC0dHryPw1peNLJQx76qTkL6Vpo8GwQaar0xwU5Z7eoHT+SyS7cAb1DPkyK/T
BqCdhFAPW0V7jl5Y5e2WN78uG3qxXXduhfaVH18BuFDrHfns4I97hWeeFvD+k73dwu/oo3b6aWVj
3fEvfbhgoL+sb3ZcLZx+jCBoAxRSYjxwI/StTFqUk8FBqmgCoDIaH0olZe0cTiI/mDT02Kt+vOmH
sm1NXmE9NpG+hnSrHzpG09McZgjWpWfRIBNx0F2nBuj+uhc/kQ29n+L8px36y+/bbbR2uyF9xWFS
Ta5w+nn4OSy6AtX+Y17EawbcD696EN+XLFdjzWI6xBUxC4e/tjgiKJBatj2WztBhuecJWDAc17lP
G8wXzvV63F8Jsly3/QPFCH68g3a6M9NP1oNVfdENkkWq9y9j32TjTvZgHm3dJ+jm8LNh7IFt0Fr/
nsM4W7Nct8a83HcIO0jx/NUfm8fgv1e0YjGyo31CQacFdIU4S6yTIyOCag0jZ+Jtu0VnftHt0Rkh
e92TRpxICcGcbpPgCUL/XDvgS4fc8ARtV2FfXXA/L9FWBG1FjFL9YCObxGXIZ+7HyL6SYryp068M
mlhL+xrzVOplyIZCDMK8Ctnp2kFJNkb7ldu4/7VFTMdv2zxFr8+rSzswjP3+p2/a4e3+HStfqj+z
i1XT5mFarS+X69hgIbA1mstwoHfDtCLBjB6NyfGFcU5HY3oDb1LnV4lWTNq5E1pVP5x+gY+CmkjM
TMdnP7EfbmAKRjBDQdszLFv2obrMoqVVVQHi1oFT+rH5wEfXEPDh/L/6JaYU3vHbOaVGOmWodp/5
EDVxR87938M4v5DyKoUyLGDtvqY2oYVGxLVpTzqzDqPylHRf7yzveNFwXj0fv8/66iPKYUx7QK0t
/KuQ+bxMQMJfOuaQA4YkIsJtLyDI1wam9KGnWbByeX24mubTf7lNAXTol3Z8LNVFD3SKvtMB/Ne6
casWQfWMKFTVCzIMOtRQkooP5b5xnqFDrVVlbgx93+hqUA7uU5j2zhGGjFXogRpXpwMbW45FGLjc
a+SO7JBb8Ua+6tKHXfISsR0mO5rXprs7Cw3rJDuYHJc3d9DdccOBkO60g7NmIsmOJ/EnvZhlG2I2
h35AYwyO1mKf7gx8zEgouknj9Tc4xt4awUcT0hqz3EfrHInQT25P4tLJjrOfvY0EkM/Fm3IPdyLi
4enimO6Qsrgqd+X+uuPIgbI8dNvKzTQN4CJSK+WvNU+l1VM84o3FHll+28UblUxzafzS1EP1nB3d
rR0HgzXmcM0Z6vgcO9zTBApNsp97g8Q6+ggrSPF4wxnGdJndWUVvQ8AbPjTjasJrbcCl1reKrgXG
IRn4+lleXey1Qymtdnl2TVPnYl/spfMUw1BW8SbdmQdGlddDaZfMRZm5soUy0TqGfvWencxdHJbx
hhnznoSXqWDnnClSTnbFXsalnIiEKadnSC8pXoQ45DvDhq7p7rLhfBMCooxQT0D/AyYHJRPoE28G
Z50v+Z7uZLjOmjZHqALFnluYgx3o58sGwQwDl3sGxtbhzTxC5oxYgGP2yUd9X0br6y5RFsaTk4LA
g2QBMb7SZ91SWS2uXncsP+OifceOh+DTRomjCfSmgYT/BudniKpS7nkyYAlrxuustQMDNoSJhDBC
HiiOdiZUye/LdMfj0o9XYJ/cFYe7TCHZ8REOtx3qSiJvhirl3l0xkHjzSsI370CgZGe91yNav5dh
x6nEAShkx0kivCszVLZC0D2LDg3yFt/k+yn0UYhDS26EpNH6EbB+0Zp3sVIXNk+yS3f1mw9D2SIy
GliQlBQUHQZHYxeeLLMZNIyNdXpyx9/goVulSOVHb/hwNLyd7C697JZ05674iYuqNmJ6wHsK48u5
I9NkfvyOWsjKMoFroNUcBKJxiDrCTmBsqviS2Nuy4XkiTK+drhJaByRwXRyVFbote0fYZ8c3Fsrk
GXxjO6Y7hsb/o3Ung37vdtaPEbFSsAUvdaMp68rY+flvQzGieHODFSGKMDiPEFFR7pFTMBGflzcz
KDitywOIFK1ZPvYRd8LIfEp2BtOr95qoTvCbPpXPMN2WzUdDOgh7RJj+csD9ohwll037mDbqwhzo
PP3XaehuiH7XDYIq+O2S1ruwHx8bWYX6VyM81wMYSHIZ6Yb6+peDMLuF/ENhcr3Omln9ROeIye4f
ljS3lti8rpIiwBvvxjxxxhzk137JOzMLXd0QVQMdzKB1c/ZVUFRM0MUQHuYiCkGlflzvadAXK9ce
M4Zfp/thc/2i99do3Pm+1r8xA4hZMx9myErJqcZ0Ti4sKWpUbr68jAYWIK27I7QA0f4s505oN8iK
/6x+/IsP8YyNUADxg7aIpWCPEdy8MGtzj+bS7CCzQjU7OlE4UBevAtAohXoS1D8xgoz/gAuA/ZKj
S29g+m2MByN2EUvOk9GBnspHP1SvW7aFSq/G029b7hiQpe+4gog8QMui+bxT39sEabUzEOZHxlOC
8WX/PimRuTUuXXCxm7WW5tgupp/vWIcLP/3C3EqTyFHAmcg54dYY2OOGjYWYjEcc3My6T0LTYV0+
9HhRh/Ba6kwwxJCkkTW7ZnNd5d0ZYSNOfjjI7oYrCJmVRO1u/9Xq4oEioT4vfuuitN7/6dZMzBLX
SPymx2suo7JZo2/UdA5xVk7Vd5m+brOf1QvIg7z/QYzH0N2JF85jY/A4HoM9g3E20MUMNJ6oXDRg
ehun2HnCHJa7zTXaA182F9T8lrdQK1N8c7IoofmYopWST6C1W2zehIx9VGhjYHnaY/qAldtihbKZ
XjYQqEexV6YXdVIlxwqrB7XAmdjOqB8qJHvK5VCH0dESOvvul+oEY9R2Miw5SI5W4+L0SD/v6Kb0
wmNXFebwFaC5mckGqXHl3ZhsF22BeLpkY8QxwoZD317VyodZfOsK6taYSYlCPWArNZ+RdYghCpZt
tORlCC/sYY7aAte5OxKFRwmRa8pjynOu1Zrtc4tWaNZO8S9mBMK/vK2CuJrzHDktYezmk9eyA4v7
v9SYPyktATDvju3Tr1gRLftxAag4l8rX/XHoWGjk0h1GpPdiFz7aLxhUv267M4ooRwM7EfYzcAYC
jpz4pJOo1PNRjJiHeMP5KFovDJtjUVcB9MtoZIQeyTCTMAY3EwYFbL4LK2eCPOQ6ZGYSGL+IKaUa
p0l4K1Ya5T0YSEl4B9pQTmuYD9OxtDyMzgtWD30rRfuaGnUo+5e+lWwuIixkX4LgZYpbAw3tFTyZ
9tGsAjbGgEopa9b2S9WaoaAbmJxYxw45OWSRiz74CKh9rPe8ChUcnovUhdINHUSPNSOuSo0SyTZN
gCap8cDBP16PQLi6YBSEN/WjuH/g50jbGScJ4kKjrSZhHmcC5R98hCeZYnHj48elhOVTh5q5YXuY
RAAiD4dBgYcRfe4iPpQ7uTlka7E9RWdu7qRdYBmNbI9VgClWNY57ZQq3rnA+vMxN1nxCBExVBR5A
VtEr3muUDz2bInWeZ3YZY0BLfrifFmtEQWc8QseAsjhqfplAVyxf7mqQTbPrFKIrzgQTC7nKycCa
NaJsXkkdug45ujDosa7KPSsvnpEbKTNoD2h8TQjzExpHvrO7VHfLeZCzYXv8adm4wr9C+QVq5CBM
H1P2KI+7xSPOaP6VixUVxmAbQ384uL5OYXt0zjuWEQl/sfz5Vq15wYqTLQd1gXhx9gO/8GiOBQ4W
BoqXAvcFyiy8VuKfYafnMGmImsncuMKZgNvgkbEDXh4r/BxgdJ5hLAzpOyZ9EhjlwjA3ce1dnKDe
G8Pc+x3C0SxA3Pv17Ww2M7sOE9qbdCFOFOxOmBeTQBxGiex+jGjWjCfBaHSXfZ5h8djY5f2KfZTq
XomRq04iTWw8SFkU/7FVWBu0ZigTYD7K1g7waHCRzf5WbtnuWEicjqhj7HNW/X2S7FvZKWOcd0m3
7fQ1ihkcAuUaIAXnnPEpzT+IKOM+4qN5iDqQQuNihXBnUhBaxbWjhC0xZLAWKNq7jTBROXXxa/Ez
h0XxAInauc04Mft2VqM5vTy197UeU99D8EVMiT0ED8CHT86udntBpWTVWR1DWsNY3MEC3txPpFqP
J+zSfOr3/StH9zA3LvX8SJ1HPY70XX9gh0E0bHTOPPbyzaWf/Rh2YwURoKq2viVBVp1E7Sp3CAE5
MyAwJnrVL7M6e58+CStJx3vH1xPgV7IftVgicJDjLLHZSy5z52N9R8gqCIb1LxIx+3Fgf0521Bye
jQMAS5Q1bOLFA08OA3hRGFvuq8cUnQLGw8RV9DmeMHYBJ0hxRPGBqFxg0pdiBmMiEbJ9Vw3lCGs+
hZ0QH82DeAm1EsYeL4Fp/Ge325ZhIFMPhjLMcR2Sy1wuGmx+1V1WaBXR1HKXcTF7itqlhPnRikK2
b3c2TlAK0zE/omfiDG7OnFxyWdmyXVEN8a8doZj4iq9JaPC/DFhV9HDusfm67m5YhjmOLmXbHySg
mQQ4W7BdGg6tI3cap7/bD9gdB3erHf5es+UzTfAUg/JyDMjRw00it3MoNGesFPNkHLQDPQBLP9uT
VHTIjvk+P6pnwrEnOD+XmyHZWUbh8Puej+MUPZFBdcwhpow7zPcyFe2ECcwXn+AZe0zB96CQ7CdM
6T0CsTn//ZUrFQKK32T4pS+vLXAQyRdMZIrrUh7fH9h5DPHE6YHebZyYMzPRDpxI9ypowYQ4N+fL
8cLh8UaiEDrjs+ZA4xXFnmwe8p/6JQPnBvMEpaHs3rmjeVpr42QezEP6Ue9vYkP3h0KUxP4QE51A
RKx5KolVrIzMXh4of2zOxuE9m2hxOWK97mt8SUi04529jp88457syIj33TlnLwo1WIH+YFGxdoCi
InFkwYV48n1A0SB2ecxnZK0v72kz1DOH3pspmCukbM7FXt77tlU5boBuYGGgu9C0P6Dj4l6EP4oj
O5LtkkEUBkcpXBLIorUH5nR9jnCwnXDp4rkUNuJawaKbQljjgJ4h0+0P0NqGinAW5xLv4R/EOnVn
1HK6U/IjfCy/vdkDcwTa7TUuNyxHDk9cmA1sIiusHWQg2uEdjn/zO62b+WjGbUIoiIMa0J1hiFw+
RagZEpgnOZyhNn/uzjyq5wEtbxHqdngyEAKM+k1d+TMMAlXhovfaMW2ZhoyFwfG+txEvg5Mh8xsc
jrZ4hrSIVEP2DJrIXlzGPD7fN2fUHAZXowz5DITDmKOj+BseepDdEgkkjdCQ90M1nghvAi/HYkSL
kkSyI3NiCyusK/o6mvC+fe8NElQRNbRtfN9s4KtGd6DVNSGWt2cNDU/e/GbV/IiUkFnAkqwfSghv
w1/GctnY1PYJfwEshMCQi0IUPvu+5b0swhatPJkdA22gifAYgZgtFzLGw62yTrLrWSY2MD8f+Rtv
FY4hdQPDiUvoTrIgnD/ZXhfB/t7Z1poDsMZF6Ltbc+VuGRYWF+NpzjAH7iRcyeeOncNrhKZvsZPh
1PQYMHeIOf4mwps5cCbQtukQ/VhrKCeDgh9kg7GGwq3ApMHWFaRhgLLwPB5XLj/IducG7aTZY2FR
1hTOPPCGv62IpssT+gN+AePEs3FfvkksI2IMbPHn2V3hjvTFYyXTJvS2EX+G8KdMnDUyThwICDDj
9ETcsN0oVDgwQuYmY0BWsRNhNWFrVocqT3RPKCEP5DYWAT2Ia2x4BA8bj463Df4L5sVgcJMRw9rK
toGt0Bi4kycztPrM4CDt+3H94b093vREb82OzPhvf952WIxvKStvk/bgOUpfNo66lcPx37VUW9jj
SwLUhkQLygIQ6Pj+0WJv9YN/jyTyL3nkPQhnGxiFYPhtGppxPtqtltDpFPu0JPBlUAM76IPnY3PX
z0nqeMgME50PeAMO1sf06lyHDgXkzkTZdqZKLILzExu00Xem1ZJuuTV6vKASe2D1siDFX10wlCRa
ZaTotgPFx+WcOJE3KD7uaMhmOs9iAoHliXdgnhIBfaDIoBP0KBO38x0+ZLo5/onW+cQkN2lFgR6k
vz4t7Nuq/UIDxMh/0rWBvCZtlKNwqouCAfc+yiderVs7w+B4Evtnrzv5Ge0Jp3zU/XAeamSc0be0
Xz5BPkfjJ9xYrh/3HaqYVXxYr08beACxkrwELF2UquoSoPAiF9CWgNx38ZrgkrHx2Dw2iZF4127I
ONq3NxmLrhqLkp6SuP6tRWwWfOKU6Np0Y8aTHS1+2Smkh4ryshdXemKcsVYHxZJdAAUb6x3mgzdb
yqqLZYFXtKTFvALA4fcdtQRpieWEVMGlI2E3ToLiu6Qje7SoqyGyEMOLx+rXyOuiL+wsp96wF9zl
rd2KwxzlmL9W3i8WDK/I0IZezqeQ0PHpQo+ZZJ5SnBriWaKEOnZSH75H0VXv+yhmMuwDPGyuKF8V
mFS3VZf41gMvBA/bo7xRnEva7hYvP4YpRhuRJEgLcv+gengpOhzm+wtrtvhIWde4fng25ZGWReo5
uuueAWCtZ1iTjzJgZHE2Rt1K0lqCCJz5Sv9hZVuz2KnpOKrnVNNhm2GW41i4R/OH9vCdsvKNy2ft
LjOCB8WNhKKnbw42Ti51FL/XaMXvtgaq3WPEwrk0crfHCRG14l953TbuEjGFG/XpenlH7kCPC6Le
xLfev0F+yKVm2+y+J4+xmpTMW+uWrWF5HCRo+Hq/cICaMa1fyP7ELV83nh6FfTzAj+G/uqUDT3a3
2bP4Z0fTG94MHba4ZNPoMoFHOGUwmu76XrM7z8lcv7j9pxTdvKep1X1d1nPDjrzMmvWsfJdRfZGO
Xeszsn3cYWW/eiG73qy1BdOQVN44xJJBQ7rD3YxKtylgqS+4FYygdY+P+93T83PbLV+0DLOPpNxZ
1uxJ5K3e3AjiPeZkMxf9glVGccfGxqt+6VZxTU6+jaavofo9QlHX2QBhcd+ng03RrXD2XmnSlf+n
SlOEwctrT3k/6ZPPpFsW8UKDt9Dki2z6Sj4f1UQt/nX1vNL+Y+iXuPVuKGAwI+bp5ZNHLZRYsLzI
3Kuz0H5ynmoAtLgDv4xi364170mGtBHF41RpMb5wVJDHUUPkOymx3dK0xkU/7op/N5qcwgM357Pr
Fyk4CJXS+xd3a9XUymjfNxcXAxpcfRmaxZ1iG/D4STe41L8RSsJ9cHpR0w0JM+0+dTqAzG8rNSYd
mx0SaTtFJ6OLss6SMEpDROCeAZlfNAAgpthFlq+ZlJYP1F1C1+0BHd8Nquho7pwpxECM3G8dYLO0
AQi2dux4nXkNeiX3YuPlJdii0Hf+m05+mzMejZZoR/P0ikr3FQupe/lqaUNvzjhlMRxFF3lmUwWH
s+4hJOtQPsgTKjwl/PNX3eMyvOxj0q91+m4klqeTdauR/X37NivTU4zaS68v/2mlPkuJDMBNSSQA
r9/zU6d28vWJt2QQfaBLt2yMVP9PU1w/alvfeHol2VwVjKsPVM/tLL+Pmln/BOBXpd0DS5YkUrwT
+27pDjtglBlrPhk8bP8CzQrRLlYPCg6vrOINSLkbC8x4Mp7q3C9BjPsck53TldqqTQZjsUuV+DLV
167b+51JnmuiD7OcDKfGN9Jlcw85Fa2fplul6Q+OkTtV1Y6Jh2hmUC/xsEEKr6/YtueeQXP4gMNg
wMJxPqJW73Z5Bnm30t0vwyCmt3jleAndr5uUcpcLogFk9YSENgD1pPky7ZGRF9c8DWxlqE6R2HY9
tZNPp9i/KCq57C/Q2YXlYs64tv9IXRFCTftjQr6Yk4fld3Xdi56fWnW4DqyPmu2tFDsNbnzC8v3V
r9l43Y2Ej+ctVB5yDMF8VxKVaJh4YpP2Oh3XM86aB73rSCRkg6SMtkLdqKDDYOhQVkWUCSjvrQud
kWoPjfAxWNX6PNPWyPQaql6Od5rdkD4X6iyNuXpeBr5l0Tu0/XkRcQ4HDJHUPhe0CZPyFjQOd6kx
M0XzXldyVgJjRaHWK3jYn2Dyvggcnbt0/Ao4d5ULzoaPh7tgT1J6VOMdvwYueR0NoKXPY3+qBptX
1XjILtca9yfpn04DaoQNM0p0Bp80XwlhAJP8o/6DcQpz9CfexzikFA2oX29wBzevnpaDQzU4yfo5
Kx6kXybWz5XARvrDkYzErVzYJ/lU3djvnp+mNocKsrjV2LotVfAhyFWnFFKjQXnnR7fCvyBVqMbL
q9/B3e/vi6ILMzrc5f8V8LtdhQk9O5NPjsRtnIdJ9RwzmwcSCkH2uq8R9Y0yv9z+tavSIjHgMum6
Fatq43YL1NvHVRlqdekpFzDs4qDNvxVlbbZDzoWWZ7Bor8cowr/tfijghSZe7xzdpzd4HBv57I+R
fBp81Hr2+MYRJ8T/0XxLmybjyCPDv3ECvfLvurEmyhNMRwC+4sDsPkCXQ0YyjoKNtc2jD7clOPJP
VwekeR2b8sHjFik+LnOmdR83e0JuErU/VBs6bQiV2toMKpwe0IsarS6GhR85ofMTk+jpc9iVcWi8
vjKqOwcHpxymrDZUYrhReyPBi0rC2vU6/cX/qRNwp469TJtZFQfU8/EKrR0+/UG3UPOZ6yzs18zq
JikNjOKwoRBRTWviOCaOrF/TneoqKvhCuWDq0Dy8Ihfw4bcaGKWTrMLzGfDR2lkOOkDHKKS6kXGh
eRf48fJzt8b57SPjkmMFJWUR7tcz3abxhqFzAmrGRlV3eklDMfs4oESzXaXJ5wU+00sCmdf/qDqE
om2+6tKpCS5KG9rF2mKvcTttKZP58zKxL/Oi8zN97KhTpVi87mhaVUmwlVwQba7nKcl+Q6tbxJ0a
vF4zxVncX9uDxSz7fPUsf+2a9u8MPH19RXbst0zRTQA8uX5filNdfFUsT/dRc79VH2extaZUizNH
3qyfMvvbTX4s2aNAUMIdqaJNUmfVdJOYAarZuSt/+cU2XwF0Vpe6Prk8gHXOZ2q16XX01Acibhzf
vy5P/NjTBMwEZ5VR1ZOPEsWz9IkKiq49ejY/z+t/mvbvMYg8hyrkV3QquvGrnCgzI8cnqnrJNRn+
H0tn1qSotkThX2QEOIC8MomAA1qOL0SrJYKKiojAr79f1rlx+3b3qVaGPeTOXLlypVHPK8amWJSX
la6ehpw0yQ0jXH3MyyXDfTt0OnZDOVhRbTQW1Av03q+qZXegYMZ+C0OzYr7zQGdCLZxCpz11VZAy
Kc2C92NAauVX03aXkkkvTa23f13c5OK+Mr+fr5MWL2sSp9Grs62+I27BmGogjkay7lD11rtMq07f
7dBxmkK8jwqzI0W669mHbdK1dIUitQy06mN2QvV0x1+Npfh0mNssTBolxLVJpSWKhjWkHd28JM6D
z1zcHq1lqd9lxZcWR8aAc+plv6iju1HDaYp/Ai0VZlZhIvCBeb1P2WvqEin+8P20DM+g1Wti57nF
J8qjOuOHnXh8o4y9NSuoc8fBD/dxvzBqVPMKJRyzQUAFuQgP86wvlYh71GjR4mRBqr/ZvHu6oT8o
fac/DiPPY96+5hv1uAPXpuNHnwW+UHd3A5DTYfi4S3uqds/E5vlpC8CxwktR7dywUMz0IJ4hahGF
yQ+47wvhMd2kSlWKUDgqWip5O0H15frsFlk1rWnXPHnsKYXFrbW3aVCIOufZSFY/GMSBnx44xKmk
TWIZpapHRi0sd8nhjjar1EsYYXdaUWeNHNgLuT5YAg5W2+7YyeEbFUcDUTAhR7FO+DVW9vWcEYt/
+3vqRqstFX6JM6Cso3eEjcJQTTIIDUKa6JFNTry0S6nhHFpXcImSWbZCdGA4pQz+i7NGuR7ip+qS
AdPD/qSJlIU6R50UWmNHset5J0DGk+YUVxAGJzn3NZvzJD3zFty69yNFO2RAqXapdv0JWz9qZ19/
/faTQ3eSGWYVJmsmslm8faqpqBV5jvsTRoGpYegSShdYFNSJEsfAJ4OofgYeKFgGjLZMJuEGLtlA
/vWjWw2/KruP/uBj0jDYhvmsXcqIu5cNtlbLbUOf9Qonu1mKjg+7ZqU1NV1w3S4aGChIPWDr27fE
qV622rMxpnyYI4OCz2/0kee4rnHu/AxQLDepC9W71rewhiu0lI7qnKq3gbx1tesutEWPmllKTcEA
anifS3V+3Vw3yYZ3ZmVxiF1JZUbpmiWFJY5YJCwQRpHVxtgp+7suW4w31lObFSpf4EBHxmLL+mbx
8Uy8cPKw43/M0+CnWZS7eq6H3X17Ykl298mZ1cX329NwxdVRkdBWEL5vusPAZgMLzUCWa0dxmVm2
6BMd68xKDrLHtkF+5L24Bcq/lH2KITXZf8Ux33KJQsS9Vt3CorJ2SL/t8ccgXRI8j8Z3FP8q+2rX
O/V+qp3S2J0AAkWW2cq+94OishS3svzbZbOgI83JOPFU7JS6tEtavVMXc6gI9xb4R3nYoepTN9td
nz2nmNSXa7yhHl4qkd0ZzK+KecXmfVzKTVU21XRw6lO8N+iZKaf5rsgcdZd92bbqDqXIL04DQhdk
/6gdOj02KnXAl1WHURvYFKLPoQQGDQ4sdWhS+YdqYW98D5D5u28G83jRzntzGjcvUA8LkUhmdkVp
UArQkSDuTprFFz21dhvjwjnSQmKwFP0AcEWc93oLkl5v0ZGaEJNwqpiFYeJh8k/xfrDs71MqnYeT
dofrX2+rIwnieK9EWqRML2NAYw8rHO+ZAxw6RDWuuGY0rvpGchR/TH1ZH+NVjz2VboYrHqDcwuvh
7nqIP3SHJTacMMiPM4y38IlHu31gJNXZda1NFGq/2YnSQ7k+NmC7xTbfXnAOjyqP9Y26+3wrsMee
Zc5CqIhJnm+nIQtgtzMRv0CxdyQ6ZfGkcG0qu6N+NFj2Zlj7+/lzs0nMkqiJulET1fPndoBScn9U
z646kAMRS3cSr8hXRupMNB56y+eRFZ6seyhpy98w7OlZXXKAPLeGVyUwcmxtz980KYYvjgxLvu3v
2YUYB26+R+aMCOxhNpG6vFGbelT2CWPSLqmsjDjHsLe9JQtoLBXJGeUO91GKm8aBigIDJ92Syyp7
7vw8xv9yeYTiyJoFiqpn5ZbhfpzLHVoqfyY/RX1FjpyqdjGo7EfxsviXAfuNaWFn1fQKnDxkE+ZH
xoGJ49/5crmD5L164tpFSiTqwNJ9Fno0K+hJGW/ULrGH+fG2/e+KqVyBG7HvyiM+qbxSE/V+3o3F
yu+NEcHSVnSvIqJyuAHD8PLorDNHFVWEJIZC3DGRbdy/qcTUWN7U7bdPWTpF7YrsBG/XntpTesby
dIL49xtdN2Lpse5fCClUjRGF4+F8uMrTZvfiC3CGD2s5jg0ElGI5iY3U4Xe8A2qzObtjFgztH68m
JhiLlx8x2Mvk0C7jnhv/YhO5DlfAEuF79DC1S46KRT1nqWLSeOPkgIlKwJfE8jExcqmtMjXQnorK
Hd/oP5yBjcDFQr5yKLbYIhRvGsNOD+mGo1JZ4Jj0F+nB8Oo578zGN344ZDmJrxvkO8SKcswYNp5p
vcP0cXK283wy+Akwn3g0WmElCr4+6JEZt6a6+2KISnNwum8aJNoxWxgp5M05d5PSNE4wjLAv2lRF
rxIpvw/an/yrjlndvF+jTrO9HrBIk9cGc31BVmIn6qD6Tj+BDb4P3OStQvEWQ3dF1KK3FEuVmcgS
4BRz6QypACqTbYLxBc6fMR/YFL0jzdpsBmO+9zgQKPeQC4BisuMi+vy2uq06u8zP90Pq0xrb+JdQ
5FhQdkhZk1k4VOfxZ+tQSkc1ET72KrdwTCcUH5qwECjC8xPrX2MuQUkc7YwWC7l0O5JaRcW+0X/r
vhtuNbRxkQuxvtRsDBC6EtkA2P/URFFshTws/r7DQNpvJ7e6nlQaVg77he8UVFzBgUGFoQdRnAy+
9UaMnzwp6g7FaCrVTTUNIa5uYqV27Bi2Qn3904EM5jbjaYUgXjKmJiodHd829WaVo1ohzP2p5q5E
JOJmXcyhqYwN3uQ1hoZqlRaP4xQjY46HP7s4KXIgUh1b8XDYXItWFPaTEWASUaSIrcdyYBWIlVyX
xehL9RglogEGFG2Uq43im9U9fKf4sk7j2FcuAvjgsBTsBtVSnHP+aQ9bheudUVwhYDSbLTCd27VX
sTPgzO9aaijddrsUB6FJo1Ii04BIlDZ73Sus9WDcQX4OZV35A8olFblwla1WOuDYor8DNc/PTO9q
F+byauIIhS5JE7/86ZGDYip67vOHfNNlTj5pClkLwYYgli4wonNNVQ622NWsoa1bGQ+AFfv6hokU
NcW1utOxWo+TytURfdQoBT6IchoaspRH0hBsX5p3CoywGVvEqNx8jiCcX4fVGLaWC6sJBWdR2yvt
LRR/h3ZPI6RCoO6IuDhqZDai1bYLC+VrDShsaG2Ys/aQ/2X8TQ7kDhy3PUrXHlkVVFK6VuW+va26
lJ2JZgwjZEE/saAgWTBnUVoJYPfwH0SRduOI2HvfyuyO8wTsSv/l4UQ14fP40Focypct6qt+hixK
KfFbp3YGZpYuYDDDtKWYPh4D9ZhvCyCIwoIJaXDkTqWv0XAkw47sFcXYig9e56shagqsYczNhnI1
3oVM/lhaXFGbMhXxRBTvnM45YXegaBYmgUggNBZcJhMSB7uALUc6K13cGQtRcqeAb1aw9OjYOhv6
l13i3af9dW3rswBxoomyuB4S5HP++upQyfL6B02oT7eDgux9G5YzeitbIiJXISyJYKtLtm8EmzO4
TFi4fuOxDykxJ0mGBHM87aC5U7BU4hGM8AniVugLUKIA/b2Fn4D0DWATchR9Nq58HXuJGlZnhwoZ
S4I6FquHxBH65GxtjmlatAy9btALczoGtKhnGvyPmMt+OUMr+nqYQpvIjafK5kVYk7SEYCkSFmzK
0tI2z9GX8c0oD+psRL1AszRrL52Kaipso5tFmoMCqprCqessH4mv9WW8RaY+Wz4mYGzmwE6WXWSt
et7dPzzZpRSRHQjv6FZJwytbt60Uy9RB+rm0ATNotoS6kkdty9hwEwfpQGQE1hggdxA0uE3WZ4Kq
l432m/mnPs+6fY2UuYYWYupfllIUW1Bx/HYJelDteuA4Mt8ulcUmSQ2UF8gK2xqCCCRF/aGdji42
CZ7x0wYXRRRDWhUojkFnVtp1TWuK81//kBRi5cKydXLcQepiK5I0Prc0pKGsr7sXbEvwmjZrSDDk
KIvwNb1PUeMPySDRyVOk/OkGj0y8fpQc3KJMKNJIp9d/lznsYn1GMhCmiLSrRRlzIg9y+Un+lZRm
rz8UouGC6pT0WS/5u2T+yT+StvxruIYP5cWR4pNPiIY3u96i7xDv32dtMphlIWH89fzFCrEyZgSI
ERjhB0+VDrYhHri6/KAziePXdtwPqS6avn2G00xCyhFnt4oHC9AKdGlfEEZI/2BwfDtxGp+AmX48
GVzd3ozP4DhL06hMPnQRHxQ1A5KC/Ul7Ss4ocYgh42e4hyHyWbcQfj3X/us9gABIApPTxBcKPzhc
Q93KQwDGXK4FVPjxM0icjIvohBjei53KFSjnC3lVXhkl8OUD3zWSDBbNK3CpwVpDfFRtgnvOJ+U9
IKiTrRlzSUE1PojmIso5ymEkygNxGwMmG0iQmQkUi/fKF+h48fXxDuW5eG0GxycP8PGJQSnXUn7w
wHDOMPNIi+DjdiPsNVdQZx+/Qf2eN5SH5lEALn18Va5B40LBmxBtY7jIeU7+7tjxuEo3Qo10ktIa
ByngBgjfNMDzIN/znx/GFtlf7P7X73i9WX9SEzpPkjPhwi3k6SU/gcjqM+WptYm84iXkyRmwLsPA
vbkZMrP0uoDER2NHLoNuGjObIzj6ang3sOCvjwcqt+FlgH0ZkVlyFrCJ++N2SjdNea+P39Ut6emD
B4yPTpRDjvthPlG7nvFnj3Z7/Ljx0zNTKe9PqNKMcBb5bcIdgGg0xuXDZF7C55FAWqfLOI+EkMhX
Onby/DyNyGGLWrHMHcor6JV+/RfwNnsFfFmuhrvdjOSZ5HbMgTygLBGZWdxSLznT3oN3Yz49poYx
5oMyizjSfOjNN3k4AoyIi0SyKuRpaSdLFDEhDGHlUaki64gP4V4XKQK4QA+yPfqTDyAY/sJMtGL6
U+aNMmcmkHUX/zYj5hXcjP9uRgBVhsf49Sf/TV9HOtSMGQWByZhlnpupSmJH597qGCQCyIS19fV1
kc2VzIH8A3Y5JJdNVGuRp+kxHXI5djizS+T08RkTJKG3XW7DJuGS8j648sTMPfQBF9z/adG0cC8B
IiPCoS2D8N9AvH3eOnj7Au2wzB4eKm98P7gjb/kI5Bk5h2TNSVTN2oodNvRIFKtlfaozVsOE8fpb
q+jJNBY3Fr1rwHNeF/QEi1K73C34b8r6k1s9/ds9hJss5PgX9ObBF/7eAhwGlEQ++SQRxT6UgZGB
ZiD/Zi89y2e5kaz79iSiuywww1u3p7dPKAV+ouxll4vq9iXkYfghX1dsHppsE/mrX5mF+JeVEIBs
qnTYlOdlY3Rs+tyEdJX6+7cPB+nEoM6RJfrwiII+sro/fvx74+xEPgioBQQHIcvgAezyMAixCdCU
aXL+yCam0tHgGbgzemQdHpHwSR7X8OJ/cksuDdgN+36kPZwPEcedCeN7LMPf55H7IW3k6SFX9hhL
+TkfZnIu4ChTpgqkRVAR2u/poREWRCG8BR+BhjoCa+E2vzJUfYVpfAXwEQ+9MZ/qhMCYDGotLxG/
gV8tkFCm/W9XMjQnlnrQnhqFS6jSFypA7o/newTq6ZLZT9wCVuOttIcMEK4qLeFwTXia060eEaER
lhmd0bCwAIzkF9D6bvBD66e8cqgY6i9om0DL4h99l606YbMgShyuhtIwQjmQRvzcJ+VvZ/fZXH7V
nfGjTbtTWRTM41LZE47PQK1683beX4hFOfSWw0mXtkC01AnU+Sf4G3KkcYZgl+jzjP5aiyfrx1nE
ehSOSAhdd7oNXXEI04U4hcni9pNMIcxo0QdpttKGkgKJapA4Cvqfa5KYyKZv+aG0kh5OChh0EvmD
62yZA7IVLFxshkTlL7u/fx5ZFRwj72bMpGkgm3hWa31ZwkhL1/qMg6gD5+Sa8NgiVKQvhSK5vJ+v
FFwAGA1giPjqUV8WCHWS3JyC6LLX0U8E+vyHeUz+0Zlx3N8PftQZ3+AXbIczMBFAhyGGrj5WiUM+
iH95OQ0A+8fir5xFmHbJQw4AB1l6/GLnl0eGll+PM2Dw8XqRpFw7C1KIK1ssIIqxmMLiWByBCejU
G9VHeHugpqQA+gCTgBys1O5eTCwJm4ekEkjqPrc8DVaODE5xRM+iu/9o1BUJ+oG54xbJmpwVGAeW
Jb8Jrl+hpCYDwO5nMPlqAx6G4wfP5A9Srq+uQCfQrOVwwQGgTIhLfGtgbmX/hKNs/nVeybeARef0
zJCRjFJAn+LVYMn1Xg74+POYf33Qq25E5zgO7j14LbjsRe7ZBaved6GEg38DNwnmVs+4OWcUJxWA
hAjNPm72AOwUdIUTipzkkn7TJa0/9FCQ1vhfTFC1jX+5ojoTwKwAaVFA7tpTr2e+CJtpWbGVkYfW
veZPbfWN8uMfVqiO21P8D0uBrus/llK8StbpWcGigEj36EEA3r7BhvCG22RTz77R0LBSYnESLo1g
XBgcQCBAr48kUjS2dsckiaJVkjp53AMyG7zXPSOXLXkSMG2sc+/EdYE0hry9DsN+DGpkVNYd5TAi
ocuM3xn0+JeETJmizMZACRjLTHWbMf/CvPIaL0gVKBp8ZTFwPQwt/8lIxr8kasGa1v1JesBkXDfl
rl3KKwOpgNE1JquLMeGbzANjDGrUX3QX9a6dG15v2aeVcghJbc36Qiy7IwkabE6ZC9rNO/A+OEDx
SjrjybsDAPUExwIhZ7XwYDzG9cwI8adopVXgnne6nL9NzBiGhN9B9N++SH3wWMkG+1XvBKA6YReT
zfPIZYb7PnlPQq4toFMiqHm14zfDYyuzSjkguG8KHDn4SQ+64jKfZA6AdjFQjAf2zcA5q7YdUsM4
1fTbIXJa9hiVJgKW9rDZbW5dBezHtSAnJTAdOSC4UcJh48/24yDbuKNjoeEwy8kZPG/fRKTUatXm
62QUWEL/8MbCenYhHP9RFhjgJ7rTfzkREoAsBznseNbGJg3TSZ2vZrMEuDqDT+qF/CFjRy6MXUku
w+jZ5fBXLNrb5HwgAcEiYgEDMH4NmxOL8wHgjmwKC+bR2CQt+IyRklzQANIDds2QzPE2pZSLmhnC
U8Miu6Mu2fy8JUYRg4QD/jgztbwlXhEHGy/HWPLyeE0kf9ipcg6SxERhADOKupYkKQr3fh/XCIbd
0H0lKetyBxYvl+UNwHLjm8Mu6LzZqjhHurA0MCviiOEpUIHK1D9NgD/eHfi7f0cNZ0lOmZnhzGfu
Po34FHyGe7ERGs1+wDXgJ5+IV2CgsDoceKwVBnpPnllcNMTLSQRSwsVQbi7GggdXGtlqGpjby04G
AYOM897WLrk5CAKxQa3c7quMcDBlI7H7cgsjf30gvGODefZODB5HDS/PvPF2vBQPVe1eF4uAisFD
XG/G9HPOsHvIyxRI4TItHMoIdCojLimOh2JzVRBjcnC8PTEVOWMMIoP2l+ME/fyzcAqmtucM+z6m
hEnvkrbEdt/EIcVEP48sIqyJ+FAkEzqCn2PEeB78zXJHjnHL+PFDRpqsK/7CEzIji8sQ08Q08Xes
ovzkeNtKJAAWPu8C0LazjEqij6cs6GMCBG6QP4BemJ55Xfa3tuI3LkHCARCatSqR3Co9Gz+4Xswp
64WNxSDzOzvvjR/CscyAknXAeH1zH+ycbVCTNAKwI1H5gmQl1k1OGGLa0mIwOC74RcBwCXklPsh7
MmS8G3dnQHng7CXtU7EpzAdrlqdLWY8qdDaH9StplkaGm0FhI9Qvm4/cbNYOE8c8/t+xLWQl6veQ
rctn04dsGpLDzBf+NzPCtsHSYF2bZgzWznCxmLn5l8l52dgqIg8e8PWec3/ZM82cB8yvrpyipAyA
IW8WhwXHMH9h8TD1nNw8HePE70wmA88WZyDZ1iyJcifWELOtuJwX4lU+5T95SXkrh+1ALoPB572a
iN6nPCeDy1uwLbE7d+Sd339pUSadrAgJlg5qJybONNali9WSVaIKhl/nLmnL5/aKGpmC+prcJh2+
J8wjx2BhsXO4JmaGn4s1+uB+XuhgyJuyyDGag9SW+WdOgKhzSVmwrng0Xp9551sQY0i4slgkfMM1
oqNXuuGTjCrPw1NgAHh95JNPjAXW5XM/QX/gNB9oY8wCI87VWQ5cl5QZj3IxJnxfnaksVW0KWBCy
+u/owuayEhS6OO1lKGB0IIZdSRqXgbtfXLYAuQ3uKNkcUq9Yyzq3yGKQqCULUjjs3niPbaLmp8fa
W7Ys5sZWEWc7YFCV6CUZnPTAkPIl1g9345dshd3zKP9vTywXhhi++y1z2o/H/bgFZo1ZeYHb4f2g
pqybnEiMNRuS5yOHgow1F2p7+M789T50yZfgyZPaaIA731bM2I5JqK6yUUnbjB4NNABR3RtSJek/
FUcQ6kIkhSTUl5wxQ5y/CchzemZZxr+DE2ckEReJbRY32benqSwIOHGP8ItWxGCjJ0naxQMR0ctv
2tqPTXpoIi7Sj9Iz1YgbfTwgdS6i8wIov0BiMwtRZuy5iQAM7ShRlZ1nY9C2/CcfI31hlquSpMTV
hiICQlLYnHrzxiNW90Frz/Rip6KOLMJX+pXQn1G1pQFMTnH/7L42qLJAVoE9Dv9PJnTEpmLX08rm
yLrLIUGHOLb4xVgD3rAgLyF5UfYR7yE7vpQtzOhyHvHvrEMOihJyr+zF5JxsMKvsAD6PvyNYRI25
nTCFAn/AqGBj8302Fbdgt4uhu4gJ4CTh0rJxuAde732MsRY/488cdXOfXcfu5cBs58lBeCu6mBNs
wJvDuPfnD6JxQwIeMEiRzzWNjaXhCGcd1B9Rab0pQafzNuPeCLnwTpeSY9m5rHd8BN4Ca8PaZuNy
0HGyVB0xDexuiHi8Drm+AVhPQYEd3lLCOpGpZoHi9p54OM5O/G64BZInNEmHQQYgHPxv+bE9JHMM
lZouAieekhwhvB0ye9yRR8Uj2tXIvFGcRNCwbHck+LoEW5o8V3609BNWVTq0QjvcaAvGVT09XiMD
eRRKcmA0UggWXMC8e0hYOGysZtHdGz/yCn/JR5yj/l4oILQ55CT/kCHtE9lag1RytOqOCoQYVVmJ
yLES9xZVCnyhfVL9DtPZozQJntMuqkLmu5wmFcEezbdU8PerTX1MXvtF7Rso8atOpYct3jtuZljr
qMeN6YWnlSaNEuV1OOMfFFlA8/R6SK6rVpemg9BFaHq45wfFb0wPvqGZNSNUlecoG1rdo7J9hMZE
tVbq5GorpigT0trcpD0zgM4jwPtwOeEdGjYGsJbRfC3JUooiujFr3a5V2smsG9BG3lNs6XxJRq9E
rLk59FXraj/9d/h5mOGArDLSh0R2oXZIZ8/Ra3YJdL+77Y1iAqvw9k/1P8d42VrlNJ/2fHU6mBKV
jd/jwqLcZ2C1DrDJrIZODSxcLRS44es7MmzbzkRZolB6HhJVamZ9VsANyb+TgrY6mf1Q4QKZ2vTm
V3sOPa8iD/eekpLyb2QUaT9oF2Eb1qExa1ASV2xS0y49tGk+col0u4d16NAp7bmSNg2DrcbPunbP
6gaQRQhNz2CgA7vhfTdkpkndq0vmvx9psdWQKtE2PT+7+ZfpJ+z4xu9bc64zHNBRtghbZwjFi/Su
SaKJOFiLapfEAfon44xb0bbLKt3hIp3dOCU3yXIoXe8c0ezFAzmIWC2DF3R2fJfkDTnUl4M4AfkQ
ao/JEs9KlF7whf81fr27/XKReFpuQeZon5ctumZn/t3QanJOzZShBoO5EqEYQ7V3bjfTvr9WSMZy
lkdUKLfjITt1+fpXzF+T6pCMbrPPlGwmzf9+Sg6UBV2DIgoBnQw9VnRBaZ3jDMdwgy18Svvz+1jl
s56XIJ8HERUYhZe0L05s3qaKOVwM4N0ULnkdjwoJUnMXlwa6JOe2+LTkGFOfrk62dBBMp9Rm+ZRW
UOhG+gOAHh2d8kiuo0HGx89Kq4srPqNglR9RyQrsQeYPULpvgwTp63IypKnrRh06V7j/m+JjZ31E
5+H6kDt2SxhxbPxxwZiyn9IDulQ/ZWwOSMmuNTozvmZdkIQv4mxWaSErtlK3VOXSBZOINCIpwwR4
WUvC6bMviFZxn8Nm+pbU5QBOj53vyDZpIna9J4rVqeT8TopNl34GK2PRn9+Z9t/B9BopmqW0Zrbr
HI2LY3QxV0F+J7HYuwhJTM7Pes6JS7XM3RFvwddFwTAJimWTWmSbc5oHmMovlHR6In8XV/o7pIvK
rbpS7d92MBPkidfUelGgQ95EVBDUUYLwJmX9BQyttdrAtyHIFNCd9E6/77bpqgPPHtMM8b2dccp9
+y4lHe2s3hoNC6cAP7oiVwuxvCRbacxwEDn4iGvw16lvb2IyxLpKpd8I9ndOMh4Sv2bHnELI7qjo
Tb6JR0ukDsUBJPbqDjfDD+4jgrJnaO+6PrvlK9iwej3P4XBHL8oCVF+HkYoEHhVtN2sIxwLhlKRc
DF52I64x2ZwRtwdQofjqn5BpomLbS0N4YqOyHL2Q7Vi+2vH7QBmcnNVnmC79vTYIuhEHJq7U8B0S
WkswXM9gsANKvDMvQSEkxoGINBx9HuHPD+R1kOY5MjBUG9DSglBijbMOTIb7yfOIN0f5dO1e+y4p
hLIKCEha0C484JtTJw6vj4snIGdldQKCVBjyFG+br9jJqOVXRjFhL0CfhpA4odfgEUFU71a598Ta
FIuHMcfRNH7a3vymeUSaQFmMJcEw4WGRjiDvQZ9gkMrV1ZgntPVSnMvDtQFPiL7SfFph5XZcgi8g
ZH5zcDmHE0bhnUXvgKPvlD58kB6OtCvKmKQoaVurgz2lLsKKZKdxpfk3KMfPFajw39nXXCclvvkk
dp4s+mw8gOHRsck1k9PHQNEx80tjC+lMSu/CsNoO93gxr7O2xw0gxQb5qus9Uf2PA+W6fSYevWGU
afabTdR54Rqz9z+E5bb4T29/8MM9HXwWJPIlK30LYWyRMn2G6jLH0ZNmBaL6jlrVv+tUP4o4fIWP
hKoctQL23UvJD/O6MPO+ys+VWhkKnjnxR6wFJfNx6qnLMLRxbhFgwb1PMy/vjPB/3vCWUvpgSIBB
wrwCTYPOTsoKctlbIDSZ+tgl7MBBabw4oDqgwgWiTfOx8VFw816/PRsFEc2i+NQmudta5D08EVwj
N4886Ku7o/6TIjJSI2dqNmC6s2++dFHZg1NqFDcU9TRHuXzMpAEkO/diMfhIr6G+jLF+ksKJy0+x
1Qsf9hL+n5QzQAjdEGvg4Wdwar6j4QKGE2wr48Q84mrfIT7m447uZMiuEhLR/YEaM4hLXBa+1M91
yRQT1MFBwgK9F0grzJh9UhM5vouJjxX/pv8Ymq5QmnAY/+WkH+Ad3KUBPV4aeecdfMwR0SYsHcQD
4PLITMXW1+Qe5i/0d4fD4bRm9kgH3YMUdgIUdrPHSSk9BDo2vbzoQ/0mKUrcfN8UW8a4LunARJnY
3aPXxBKMDBDCOPEwYKL0UWVBE95hmFozRS0WlTsfFS1qd2dkD6BsjUQEL3xSaTyDYQnoBeJVjLLV
fUM2b2gdio0aaNZzDIwOMDzTj72K2jen+7Io6iXYmKqzChnDYtxuYF8Lyg7ExtGY/9AyqAPrCzZD
M8l/7nSM+joVytp4NamYieZczO9RDxHWzhjNA4KWf0P/4bdig3lkqNozYrG5SL5Y96kBR40TwDJm
7PMuJwAQvFQ9UY0B3l67heGz2Tktupn/wCYD3uHC8kHulAINLbuUHFzP+X2mfENi2KLyaomo8QDg
PNEeS0KkgWq9oy+KARX8D/oo9+GEGjNyr78s2GqJ8BwoOaUwe2wkCXOiAOKc7LXFBX8eh5XhEeao
J/xgLAzAHGMPT1j45NC1CXVB1IlArnOqW7IqAuEuwSGD9/1ERPHw0sNj85wIda11/iUwg9QxRzkc
q5v1wdta38bsXihgtP32OrMHvXQgvbzhJhALjvUTPeXwmoeLNwkoyHr2I8hWxK2D+cuB3ziqbfoR
WD16r3xgyEBsWX039L3yCXO8fGJfIpTe7X93yCXiK13tl9fQ0pdONzZJrvcBJionJGEbUWOzMeY0
dOqEfZ3eRM5t9YBntnj7WtRxv4f3LL1a7LssrHakFgDTOAm6U2Ous98ONy5Pz+QIWd1/tBgJ3iF+
BQ8EIE9IZr/m3wNDdlvR0ivsDs0koyNJ/3CN7eZQZsHwtQTjqI8YHFxHIp6/FmyGi8qtdHmQfBOB
mQo3keCTkwX0gSjgc1bJhaDwiEoBW9cjHEUcerSG8kEk3F1XSCpS3EN7HzrIXZ3Dy2wg0uD5jYlg
6BfVYXPAk+JUhx5Hs2MESQbeffUD0xyaH0uhG9Fxzc6DktadLZpH/T1KLNOSrwOeWfkqtoK3U+Pu
XbfS4eW1+cZAMziusFjaUz6uXqP7CBFJWIVb2nA4j1VBj05jWx9QB4sMU6s82l7dPfQXvVcMxjOM
2Ft3s59bbfAcEzfi8aGG7MOmse/4yrRY+fninUNbeffNASppZnZE/IvUHZVsnJMBatHXQEUHm9qt
I8tlPtwQFECB3Dfo6lgfZBY6wackRcFzY1x8jEx+7I/gyVpZDIuui03gJBEeG6pv9OaRsRJnFrEp
CN7UcojdqDwDDhytNWmQgTMCk41kikvt8tAHi3JgrVg0q3bo/fdxXg4BG3yjxMFZM8WUP23hf1V/
MAOCgjoeXx/gArJVTZmuRbjYlma/ttSf9g5zji9ZlPtYuQujz6QVJQxIRPvoWtZADLkB8VLyNh4E
VUhdfgJa9fOZIh1v05oyLMLvJInYJI4e3JbVoaFAVJAS6E+TJ8VPMKWQCdiB6DspPMLEOeAeo2Fc
wzFs6Vya0KiQSAYW6puei9Scrp60Uje2CTglF7xgya0r7dmrIfP4Xg1CJAj7q543/KceDJd6lCmJ
wel38Z58180EXbtxvcGjbokJGg749+g7EQ4ZRmQ0hHNa0Kkb1MM+E72NaOCFVvjAhYQFzgROTmmr
gsfF2DHDhguZ2S02xrQ3fXr37S2orXxNSVcknStaX7UGEXXe5pUAJH2Z11Xr4TAPvJo2BpU9/JcB
hkI6GqNrMaJi+o2kK0Lrqfn5rvQU9OI5RxPrigKl7lEqChGmaUz0RKkRJ3ZEyjWZxC1Ha5BfKOAm
I4uD0dFHeKgYZrIfsWarBsQmshL8EtBcbKVFyXbxsdADw1dHO4DgRhQjnsg0SrwPboo21DgOequ4
NC+kpvidlQH8AUwPdPj7SF28Af0kaeTntrdDFGuqTIdRMs2oEKc4qHPsrpWXhfwwQQb6YPHFKvpW
/5e6OYKxGp/QfHbJ4hBRiQIqdpigYQ3+N8jJHktyGO1dRpcK09Ykfrn2UREw8xZBlGBITUFDQZlV
l2YjPSkpPryNC7t0sUlkPygy/kIVw5lwpI+8LCo0iD10x2KqKu3rVPbrqYOWDMQzSigTO55mI5Af
iFqzv95EtPjTWFEv6HiJr3oK5NAb7dRAETu0vkv29xEtOeyvQ2/5J0gp1s9sx72QR0E6+G+KUIJA
FPqvkQEhCZW/V4boPkLZN0XJPLqikkcZfelDrKtYTvixSzwF8ugcvOB4BqVynfCKgB3miSQAkplX
l8/CzueOb6Q9OC6oHCMBRzPJO7kwi+MZdPL7hxKDM5FlAK8lkOH2nzwgibv8UPAUUyIomQkiigQ/
BfXxckQ4Bgimk2AVc56j0mBqhNCdn46ApBmdG0GjV7h9ak6uzKqg/+J+oiH1RXl/91Cs6m1rZ+38
XjxGxtQIRL0VTZjtNdCZKSZ8DnMrKFZdrxql2zj4zNUJPqsS4LFBhPEFtwTgzOad7csvON94NKTZ
zNvytRiiJ/MGtgXjxzFPDoSppJCGdBKrgu+uho98uv4+qUdDRmcP54Y86wBn01TWn/1lWVLrA3Yf
DSAuyg+hyDH/OCroBNIWD24eW6ilqvlmE3tSgiu/a5LOAzvUNQ/3I23QcXQokiWkItvDKJMYBH//
ALsJ+kcTPQb72APjRowJxvUf+69yiY4gCzfiH4PTI6c7zeeNw1qnrBvKhqCahFd/+CnVgwCJyUaS
P/PH+vvvFbWH/mqwlRn60AvDIi+QU3KDLG/h4jvR3pBEzL2dQHMj784tVVJAw6mhjxSa8wosy4mF
i0aECqwLBwJ6B76ThLGE54hC4lmB5CKuSPrSmBPREV1zVfB+6HgX7ZAhvNl4H4V8/uqdI+GPWs7o
3nehOWBAuq2YCDw4AkLqXe+Z3325wJng0SCygJoklMjDg/SWkHdYKyfy12iTkJdAhsWhfSd98hJi
fSyLaYTZCmgJn8EYFyNW2PRJWKdUvuKBj8GVkdIMYRrpS/pzcspD6V3CpCcq7IyVQP2vqQp97F6b
T4DuiYnFtbobgmQAdiJFih2k+3BGs5XE1aagmPmEJn9LijZoLJoTNDbwnFncLkcMZyGM6tE3eI50
qrc+T4eZgQuNwwKPeyqgFHVaLtQTjr27n7uXrc7BWMAqgwIXQTyBOV7T3tjw8PGlbII+TRDWqLqQ
0xb+Kih/iVHDuvxcJ/H8ZSIL7Dw5YOQwVD3Vu0/S0f9IuqvlVpJmC8BPpAgx3EpqMaPtG4VRzKyn
n6/2XJz/zHhsQXd1VebKBalOTKWzrd0xc3NN53VVSrA/UpPglC9+uKt0rp8grOjgWDI0L51w1/cl
6XtFASshz3EtvuyBSnwu3cTwzWqx8bol0Ema2+jBMtpMz3H+mOIpC7r/2NQ9NcUPu877vHFrnku6
V2CsxEXMMUJhMoID4ecd697ITP4fELU0w0s+lzDTMUoxtl2Wym9I2ta7lPMfuKI+yKxKqznIvWFt
YC0fnbihiFlUsBX+whU1+xw8WjJwRzxL67zainLX0KEKUlG3jZcaB6tRoXEqZ3lLjh74UkE3kEO6
fxWzk/tg389P1hQGNMSVA+XtT/pzaeStXGodfs6mHL9r21m2uPs5jDa95wSZvusQWn/s+3jWrftk
86rAzf52p+Cfev6zbypSag/QYPDrtmVk22yWWPnb4oSZWfSVPcgxRJBxOQjKzmqW2jajVgUpVWJ0
EaHA+mDL8u+OkOXbgtrKXgnE0QJT9BoFQcY16ockoPICVHvvH2R0PvG43VNhgDlN36KXZD9UxjQu
fsnmK50F1oteVvOKctdqbtvbMa67tA2234rsbS2ky2OemHRVfGwiQFIGnhXiEMI5YI8j4INyszjq
n/9shxA5OBVjRk3PpL1fGjSHAAznELeuAIFu2YCzh7VpOb79dsiTf9AFhD/+9w7zbIDiXt+OopfZ
TyxabsvskpS83zPlnYZRDWunwGvwsbm6ctvye5PLN7ABXQymzoMtyPi2Ex4WONZgNyCWY87OBPg6
FSi7fvShfojipc+2q7GiJEcE05imDP0GpM0Z6bXToWUJcyGnYPIDMlObtY1Eu8R8Qfin2gDBIcSZ
eFG6osl+uB4w4oHWnOeG//XGWVXms+iUPXBbRP8xa8fFwaDJBJ65fwsjtz2bOMxcd+sZPm92XDYj
MfM1UdSwOJCxyP8KKF2774NbUjOrrGxrO1kIOma4xKmqva0n1axOjOahHEzHH61MK/03c4I9CZyN
AIAQbIqYDjEXAqs67JM4zp6SewB4tp+C1ttJj9KPH5/lOPy7DAF8zQcUMLcO+sQgF5+DcCoHpE/n
D2z6UEIVXDtLXGRn0bF81pKe6oEbQqfppcLNHwbeNnoLaTSM0j9TptsjhwAjtcnrWwmBrUIyznD7
1yHlOPcY7MbH6fITWMyw89/tQOObDTbpMM1SV5JpAiI0osvS9ctoiSh/qKbSLix+QO8DzIb132zs
LruHAbOjLwy1Co7AG5Bwg7CW/Ij/xd4s0Wc/KNe67mnGX93LbrxbYAytUDWOm3uBxrbM6Kj1bwIr
M6O5n2Fvx5rs63e99B8Z+zxiM8yLNdH1NfZfih1AtjXt3AVodIjjOiHyUIv2HacSDt+AauNj+/Xo
uTde5/7pdvFFRmD/2fk+8m/zk9eIfOhimaT7QIzbe1A46sayRetrTjVryHv4AfPkWBm6yzEt6wpO
sJ/Eus8/1nWb3nnAxtaNtLK4a9dxFRxQ9fuXsVpxXtrXZ0VUHslm2Yq2squD78zGttkaz4Jo3sjQ
/OCPt06yNveymOeNR3PWSzTNFIUmxgeCMGuvGsZcNSivZiYr+1tx3zqXOboO42M8h+66sepWMi1V
8KN8pAL/2H4ccVd3LYN4JhXtq3p71Suo8Paa4sTo+C81o1+2Bqrn9mqoMJreJccf6gq0xnowb547
ycm5b9SinD51X5RTzswm/jbUNez/887xc/WTGN2lyKZq6fFheOttKFp/bi0NNaQsDT0bxduJr10t
JDIuS0YdvctI7zT7S491rFr4g/DZA11gM9Y5to+NRXe+L6WahUrubfUjuuvPdGVZTP9Ruj1Gu/f5
lmVCOf6XG/J/CPYGN7JpoChidp8zUpPtMhXFgZQrZGWuO/JlW1ut6aqSMHg6Nh66cvN9ZNv7BEow
fWIvQ0h6ASnkqc+twrnY+o53U5RA6XKqM7r0uPJEqeYy2lcXlUdtq3nnmeuuyTaqGNAb0W3dpZ3/
dqhlZOkpVurW2aZ+q2QcPatyVkReunuXzejG0tXQe43lFUTPiUnAhMSkr62K/wUrRRtjvmQbXp6L
i/dTb18NVw4Z7S1WWlS27dT0Ug9jtrwM+ltd0kL7BmdN8PIobx+l68dFI8e8iaZTVi+yQjfH1zTX
9WYURZvezWwz9c1dPoI2tdk1wE/vNcw+6Wapt9Dp783zTEANMPp8Yf8CuaA3i5aV2M8x+sLE7lwF
+jJHQxElVhEbfY3IgwDpZO1d3JDEz3xqMt96OdgW5UNP/GlPoIZKsVlflWf1s2JhFaCJrdN67qLr
5aInBVd93zlPxMf2dQyB8c/8u5ScuLfV9XSljOq0/39QXJHy/Xfdz9SeH/FxTNEzXVVinSDROv+q
h33HRc+eElnW8ntNyHtxaarzmuAIAJf6s5UpG4OhO0F7/KL59JFib1171Y/tXPNlQBCr5BvLiCNW
O1PZDnatWX/Z0Q3SkEj22ncArM42DSvDDMHcjsugIQ3qtfiUe1Zt01YUm4uHAmgNIHtJ2806QTjY
l81QiuDN0r6RIlw7K6MIwqhAswOdWy8NcArZ2Bn0FJrIQ5nKD05kqAHhyOhd72CMVZUwj2JUpgj4
huOa2cWqDAmoHnrWHNWlaq1JhzxQbTSo5qJN5d5OqNaCbnUzzkgaOzbsls1tfzsvLbqioJshV5U4
meHIEn891Q1Z4ew+sT3fnjrmLG0HCH4aYJSbUY0+emLq2nAKRzG0UFBECc1H1RiiyvcmF8dmCoKl
7ekdO2EYo6CDMsyqikCOpYMtqWa8ChfSOiyMovW3zlvwMD48raNCNTmyLwj/TX+eq+fqqym8ppcc
mxBOxEjdZG2g+OEpvkJB4jh4U+1QdT5s+nDY051+YdYmQqqlm2lXVN40b7jJOcoOrs0QzpxvLxjq
0hc27+NlP/cVhz/loeifR1XotqRL9h68S7qLlneae9s5mE7eFQGkWUbERK7Hi7I9E/pyE3RLzvB2
n8Sm4CBUf01UJcA6aAFJ2Nuxs1NrmgvUcUMKo8JPcnDRtyTUbeSRmTf7ZedYPU3TvYytpLk3H0db
BvgW6gUH08tluHTPH7d16Tm+jMTxlpgJ1c6kyBL6otXPqbd6B8dsB6wPe7SqYLdUHSiqN3mgWOmA
qplKqnUzrt/8JBGUZDUYV+AthR0sLmhmPbiMdj/njmMa6YAO1FTOHCSsZDX6uvnscFV6teKfh/fV
23UcH+dJigu42nqY6Ng3h/zIVwOYaCNqXug2mWLGpoXmrudi7p0gCwCiOVdnny+fRkCi2Z9K2WKI
TxwSBRtjtlcYhLucaSU/839i2UBDOkfPy+hcKjTTEfPNwbP9qpu6HirHBgyqrfFrSMOrSUCq73qi
PgaBP/EI2jy64CoQsZRvzVqHZqLmZOld6KrbuSHAJpxv+b8Cs/GBrmPvfAvK2FMLYFHLDdYfu6HV
4C9EIDQFKUXXZvLLpWivUC9wtkYAdEijuLAely1bNTyQgWVp39mMJJ77sMcO/zpakJUIoqoOoLrq
rsdzZ2lO7whEryYcHIvfZ+0oipxllH7yHsLRG+umC52ePD9NpNuLd2VWmhzPnnkapSdJPeKsuu9b
LZ9WqHiCULZZp5/xT2bzjfjvVSw4+zFH/aO8bsqY6mz/bJ8rkYAKFyrbZSOAZEuq70LIgo/CtOnU
fdhbsD5uFSzZ9+ysHHtfiIIOvnxva2fn6uvcvpbTw1xUiHZQNifivJgY7T92YNZlJ2VviVttqN7t
XX/+lgtPxp/C2YaeI/EJWulbJTVUi5aD5vXqSj+jD5Vc3Xpflc/tuc+TixKDdXWFLtlkfypvdq0V
I6yNlZ69QxPDApatuK5lckXHaAQsPsJlnYqG4trwA27EQug2FGeqcQJNB6VlnquRArnEJb0T6gjy
u0m+8RjlmolpAJLFv92gg4tKVsOtijFS6K8JjIOmXddax0y0qegfALPoFCUTkFG2cR/zQHQ+uWPZ
yaHHy7yfLs0qcfG5rmptUb63l9brudbH9zDTRItrobqtHD8ndjxv1wbZCt07Vl5pWQ2t9+I9DTPn
kFg7QkVikvwc8hMGfE1lfHdWz3VkV9ROzUdz1902jo3MzLx1PziNFs/mQyJcx6cTYmAtBtFxP6XM
YTBQ+UH9VZ2opm+9BB02Td0pun1v7YiFOh4Rno8pZf1VAwtU0kTOt9qrOW8c29vaq5VqidhoO1gE
Nc74YH8+pTUkSR3QpgTgLIviWuy6FEaS4WiPhdAgKnSC9dln6HWyWtJov9cYwDIw9TMRl+D5QPxM
KflOnUG2gFG16s0J8uNVSsferZKopCd6Ik2PGjpRuQzPnZtFzHzaqAOd49zYKPiuX6bEhk7BHWBZ
Hn6uIlSH4sklxe9qhIb82nE2RLi60a6Kkdu1TNHJmBTpDep2n7LpeW9ZFcFSPTZS5VsdAlhEMS+f
mdzYP+MWxREI6qCrvop7+MBZ8foP1nEQKxrAASRJ5Xz5WF4qEyxws8d9cVTwXKE/ITfkw5NWPjVX
3UeL/cTbqT5v7quq6WDJgAlV6NxK5woMtyn4FrG+sx/cRkd+DiHdXdBl/fiXbEAWo+skiMufpb5n
ssIUVID73ds/FtX4bygiX5pwJuA5WQeH1vmPo2rDIencCAO2ACnh7wz5wXDCJARngWlMbCzKOstG
cRDb4YaagoOkZuXvA5OQU8Sp2JJYVGblRy1wtg6V7a4RDwFlQcEOsXBAw0N9z8Uyyu7ErYIhwj1W
HkJQhQHGfctQTsxtzvtqvj6vphWAj/KS31UnaNEL3yGrVDvqwx5GMnAYsT5R6rQM5bjxTopdhlKm
lmndg9pnummzDyGvtkNBCJgd9RXLBbEhhphbFqziahXdcH1twdI+vAxwmmwhZ6d6Wm/b5yH7+jaH
FmNwNYaPVNoAEOk125zcIOUwBwUTqYtQo1/0pdwwXK/Q4SFxnI2ikx86TYiHdDKpJ0n7eIXNE3rJ
qhWYwdq0xoXcJ/2RRs7KVpONLI+FbDXxLeBBlAAL+O6cJ2gAQcAYfdOA16tHpV4YblrJKrRiOYGK
3L4LQ2AB5CY2XNVTXWAG/yXfiyTon33ULafsQ5IKhx+qx0eyjy2D38/p9V72DxhI5nuSzTrJRnBi
h1MgH+w6ASYHSDg2SYAVwejYBbX9HawFsDFnPBYvw+5h+Kjle/N2bJBKlF5f131p+yhuzIohnIep
oKOvM+pE5QbTA345G5iIlEKK+GK6HS+GWHnH8QGx9yN34cNdTH3F5/WnfXx6H2/ZFRw/Ml/X360M
9l54l3jgu92+HtOjcysVqH9N5gYbhvBFzI23WZ/vc/Icvdl+bypTBzTcb51wr58khUnnSPBTsLEn
GyHO4QEfdSx+2o80dYuyeVS2D3eAmMW6fO45UVvyN5fg8ob8XwlRFackPAsgBjDLdG2WRuAh0UHB
7o65kq78jkoMD1PLmUU/hNrMC9gXEAZUCPrHPNO7f2EV50ngeXCUrYaPemiZkEbwnirBZ/jX4Opx
efMA+6dsI/735MtyNzW23yzNjnf2OxyRJBahn6uELb3hdbIUf10YBm2ZqRFaB9P8BKw66IAXdnmX
hCEKjCDfj3mslsU7tWg314W4qUETCbMN38np3/FF5h3isO97yVfpUn4m9SSSgUIsGZJKDNpNx90w
lgqO8/+gt+Pf5c235glx4Ewu/aMDJe/+v6oR4grDg6W/s7AVqUBBlwsMsydITXWZ/aHAeySBeGSo
32nLlBW2Bt1n/Lt5k6EHOpAI/cDjFhTg2SjASJQU+sWhPAHhHwzHQisVLjX9Hf5n8PDOAcMhe9Y1
B4lcXSca0pRmbWOa9vwz3EZWxg3UvzB15z9ed4H4Qsw7waGCsLVpdHVFmQRaB4A1M7Rp3Xgwzidg
uOyHd3N1zncf78ozZVtNIZcN/dRQCZOQ5rPrE2YBlwZ9H4ddl5VWw8ULhh884/cvgmF+oDiDle0f
YDAxH5wSE265J6xh2oaGFzGy2f8Rxod/hhYFN+j8yvOcbm9ZKJyJwp8Nt8quzDN4bJzkjTADWfVo
rjgxgtC4Hj0iJpiMup9O+wL5MvY9QX3l9X17o4x/f/ZvGG/pqsIL/nesexkbTRAgLFTC+pTCNMht
uJwMEagUNd3Esf4aZpQyVsoCby7R5QJsCuXX6MzwG1/DYxS4wy7xqvbs0wyaS+0BOLdXDGUxBk9h
nVcJLaCtsCNskRKelo+YenRm/JjscAjJtYjc1vlKCpHAUTRl2/XOJRB9LdErtJ5EHj/XHT4fMhm8
kEbdHBa5pizeKso6B34EhjrW8QrzusBALgouf2c69P/lnvNDRPm/kJTWCXLE5h3jM61YVVTISMRS
Zc19aIOFoZTpbaB7WacoqGmgQRtayjljDFSiN6Oq+15OwnDDA2FnvZakB3WpJSxUOzaQ3DnUTeXG
pIZjg0y8HpCegvO2ZDIRsnm4b2LsAqfSwTKZlYapnRP49Q0otMog1D5NYG4FuwZCQVP+uboZ4h+r
JZFJX12Xe4xienoz5dwmGoXMlzdCPsQRAKMS0cWrFwg6fHPsBUlBhxZnm7fJVmCA4Z5TroEOiiEN
pl4Hkznvb9QJSGYMlyzQ6GUcf6CsZ5tE/1qDG6MUcet9QVib/F6ZzZKDzH7pzPiPMjhA/TT2Jzea
feL/3U9BRghqNlokWWrhZ96pl5dTmpHtISpc6/738Z7QCLOCBCCPyGB76697sCTy9xh76XjphHXS
209zP/5u3eaA0FuNC4GJSCy7TtUtPukGpeMXmJZnALdHNgu50ezTJLaATW+eSpkz8PSky+lkPXZq
0HTVc2XKkdnns88wkHGMAVdiaF+g9aBJFllcN9eDVeICpKOEMaQOd74rh0lVJyZ26fg5HxDzP4tK
W3jn60Pu5Rp03LhPkK1dX9z7kL6MlK4iruxG8b/rZ25RBkuocEgjusGTa4FH96n18Cd5SVgTBM9P
XVvYVu0YdVkqq3Pdp9DPqZsVyULoC7aWtPZ4XctsKE1KSEnGMZLDnFghDOlqWsE8skPX0ofnTAwl
4B2n0Pyq9m2NTobC9w6NC5lUlKwyz/L6FLXxcjTYq+MaKIEzD4NMUzRO/DC/bQTMCuk2qe6jgopr
lnacPOWeNRzAEkAcQ1cX7+/Cmg6KaeN2wkqdAofrraqAxqRArQDfmZMw2cCsEEbBEXbBLiFM5rhz
++ktHSVVDyZHm1n7JctMV+Zl7/QHbOtrHkfb68PMCTL5rHjMVG4KG7/mF+afOOZivJFDPPsqShxd
q5aYjz9lfz1RG7Ky4iBiCBHOh1gtN4wFv4NA+768IYW0WHHOWOmHZy+PsR0PfHNe6m5xWd4QbM/J
pnVYhjv0xp1xGO/bxb23wAKDgNmHB+nf/EsSg2OotWUSENwbkNCPIAC7yds2jNtUengK3iLNGdOQ
zNb1dk5XUmts6RKzBVtKth02bzJ09VqmaLLlfw+7dy5FHQcmKm+WyZy9iTV43/jCOG0+MXERthCq
wv+tbDjbMH/wyb+5e7I9AUsSK511Sc9MVZJzRwyehNxYCw+DpqoSDDr0o19ns/d8VKhvxikgNrYQ
E78NomN/U00uu3PN0HhMrln8VFOj2OqNpskZ65YcYsgT/JGlH9IGIAVA203uRbQ6qmN2YfsHczcb
E0VAvKTHeRSDooNTWXt5q89Q3Sh7oemz8gYhqLjuX81JCXS0wqlakq5ninlVOw3DcPQeJh502uWX
tu5iYpoYpQBq8egwOgmCCLy1u2C09N8LFcc/61HdPUEjUeFNVOd5Xd/mmpk3NVbHnMOTqoIXUeUG
y/t6ls5N3CV00UKxiRhZ1U3wkEgVHVL5kmkYfNs5H4oHFI6t6WDctJZCwuAPBw/EO+8ITBQ9c0j9
JW/kduYens3w9GDUeMCDnQYfueA4x284zAVUgwWxaZ5i7VTmLbDQQxB7TpsgIcrBbR18zjtJ+8W5
lgQ7T/b5yivW0MVwxu8dWdHl2Jhx39JgHAc8/kw1LiMp8lodEyV0xM5thDoJSM3B+XgklPmB9DKs
E+f9LKVjZxttxwH1TdQ8nhVwau0KZfB/zew7vhwsGMGgMWshngM50uzm6FU72/EqVhJl/L7IF9fq
fONDhIdMNVfC1Wzv/w2h5vVcO17jSN9btneaiXU0Y1B3WVnxULt9H+aYdYVm7lG8FTcL09gmyTCi
fbaCRicx3KlofhqZ6xmhJYarPuyttrCZzwf0uOiF68ayuh/kcC5CKL0N69XFCoZai37oxZAT0sAY
jJnJmbUaMpFZwXT/uygXvk69U60AHjt0V91E8zadN60itfeqshuu+7FOWhO+GyZcSHQcuBRmR3FZ
fU3VI2gSeRg7jJvL26Mp4RXBDPMUFJWYnqaUUfXz1RFVjA1m+nMA1W9muuk+poVBQeUCJe3MOmf8
ca6s7KEflcuo8HavHnFFwmdI0ta319VZg9V301gnOjQPJkoanIrBWj1Zz0LztBKh39JGi7et2sjI
RKDN9UuUgQpdMaqW7htKc8s1ae5Lp+ESrQMAXzt/xWt7ZnxAOKXmC1J2bnqd+q3+RSZRztVSTUaT
nRSGSKwIp4h87+jU3ffn4zPk+FZLlA4dN6+RFzEX0BAOkafusnGaHqZxqN/Uinh2toNZvqT/MmH/
f8tiaDy2udUdDsfOq7kYrn/j0akFj6si4AwO7PN2LPFucKY4ED48CT4jQ0Uw4BdCy4f8ggIsvnOy
R8Ihu9DN0EehyyajK556WybbDzoapjfaPsbGtnj6WVBetK6/Qi4/75Nrf9WLc9sEI43+TRLGq27e
Afxoub3kK4FfcqxekNYWPSAHsCQZvagAE63j+D7O+28s+BrLj2vf7e7SxQ1z03M7AN7X33VtW7sO
BJx1HvXnx/kj17lyiDApFwZUvFbxcJf3+uXr/HtqnszO7tHmK9U8DGNfi25icONCOj0ZDWEVHWoL
i3w+XZIoLeqztS5213jdVESiO6KvJd7kZbRZQIYr12PP94tJD95XzbAB2o3AgAgzj0JXpeGgbHA/
ocNSBaw/VamxkRahIfKudurFvu8T5cW9oWN+1cHbnTVii/hFz+bBDODQLVRig8x0NQSAXdZMETWy
w9f0EULcvuf9/M85ZHWDUIoxZCrKIuvvJ2W2tqoY6ZVig30bjahDCWROAnFStaw/45O8ZLli7Gs3
XLYLg3nNV+6yd60YcNc23Xx9PzaPGit4h6turoNRpTIR2DUw2mgdTOYKTRhyLRVBLJwehlpXJKwk
G4FeXGwbJ9YBPB1s4srcP8M6zFj9h3zxQSV6aSwuxfj3Cjkr9uXYaM/6505WLyqZyzxPZROdJ16L
Y3T3XE19LVtS0SqI5NvfmCmOSZ2ckdZxgFi96/oJqIpDwufra91/fGm34+3NCD3hbdnMTPWyoP0w
EJRz1owTss/heUQlud68mfs6UweGSZCwxT531d9ZPf+OytzYmobxIe2sUIxRClHty/HRqrnuLUto
lYnafV+a/yYrr6PQhSJeH7oK6TLM83MDYt83Lp6LGQ5WazPcm40gqLNXX2s+FbpYdOK/doJ/Swgc
Ksj5tJkSQILSOAGbb3q50LRDkMHN79mQ9l3cYn5kGo/+3p6E5XTzwoWP9XsSlUiRhnakHYeuSVso
b+fR+oZtV5MtlI79rhe/wP3ANC1uD8IVyrtDWaS6IS3BQKGCB4Z4Edl8JvPJNVGVOZQLWXIrh9U1
nHeGnl9mip1bbf7xaBpGtwPPbdk4sO/dRjH7f6JZ6B+iTffYmEm6LKaHic6ybxrRvgUGBXuy39n7
Ta//gHl/p8s2q4MC2dzzPQC0q2GyN2tlR7tutj4rr6aH5mV4Ys9UPFdnP44GOsrKi+NYxblMnP3M
UeXg+SRBEAAEru72IaOcC2W2iY3WephqPi7F2cix3cwoL3iI60RTlWvbwq5c7caA++U4Z/Odfchk
65oxKZNi/F7PRJ+D1MDc3WTQQTJZR5622nGc2xap9YoZcU9I5tGTI1rgvuWmmWksXoTOf3hzrJH0
u0W67D9G2/bzPdGZ/fMjWDeXzd3P02abD0fi96a37hiecqMFivQ33+GkQ+lv7j/yrSPu0N9njpb0
K8mbxwbinKNYfz+7XmxKmrFpzj27e2bSUV5VsKiEfXdDT1EAKxd8/S36zCD9s8NB6O+mp+799+Go
SCjem+Jqqz7guX3AsQ7FvxF6c9FN4s9+7UbLwW6YD7dn2Z/394ZxT4VfupQC8mTLaUoGHNWu025I
9DqiPW3IFvxGfF51ZSq9XeqGIuXd9Gxo6Hy5KQCxOlRGmald2yOAnhcsV1EVCUS62dYTL/fMyjdR
NkGozquJ/rq04Vx7qHAltYXe6hR+45ejXbfZ9QwziJ29xzp7xoZdfq/V1HQ+Tr/ne2mMTc6rio1s
g4fsP+wO2cMAJVtfVxfDozo2pVa4NC9f2apEEgk3xdxg2Uh1HqyVPp7siNyiFeJk8l2ZUZd39p79
2FVyHYTDLYa0Oa3CdO3I45/cWpi1Q/hqoXaN/xlJtC/dx1DxlZvGokTz/HslZIoN0qgV70kepfRp
5k+Jzt4ljDwEr2m8fW5neBfvVUu8MBukGTX/VZG9e09/Xrr8d9/jNs11M9Py9JFw4rC+jMqvnwaz
u9GBw/JySuHdOoN09ipbeHj5UCexhHQIkjL0WCkifbZAS8LmCGME/24GHVNHac7KobHSvHuGX8b7
85qcCDPpuGdYRF4xqXxk1YF8IGHYLTEC4r2bMQyOEecvq+ni8nc1DOOYx1dg8tsdGju36t7eDWWy
Nfd9JV81ZgjFz7iRboTh3cNrXFnwvcofgfTwQsTdo//GSx+jMOq84WXMbD5BqUKEqbXwgXpk8tW1
FiSUzLAM+8KsQuNtSniPHnXdn3EyNyWToLNRUjb6sC6aD+PQPYW72YZPjifhqiRNgMj8jjW/gZ+T
ra9cDCzMpsz4/ubdhdKF2RQrLkKALqN8L2EFqMaxDtOdc/s2jddRoxBanEkg8d9d+YvTdnczXEvU
6nKWUHQQudXwsUxnku1UZdl2mMyLt/rxN/5+ax5/vWrbcK7Ji651/PV3VqIEQPV/BsqeNjffl66/
qa/s72GkdCqEbrdgAP74StlHnWqpZgKMF+rs1xe39tp6cB1vP3PTwCl2vBhppUvZz7UI2nCk7Srz
6q577M9wlrL9uZbh3E62X9+bCgFN+v3tUc9Nl0hIF+Wd7fY9cIb0t7A9Is6iCqC9JTZL9fIdPykF
rUasgwYJ8ktid8dagdlsollzi9oYLbhnLqHxkMvKPzpwnM/tL3VwZT3GZa2E0VQaowC3l1b03IBx
WZaOa4uNdLPlbIv2li4gzL8XIvGulXS5MHZy9gXcD9TXzgH9j98IvvIJHJTZSMNB+agO5/amkXR1
M5UP1RQXbmd0h6FENOuEwSoiy2jdjLdTX8rNd0Y35cAEZhHTPH6kaJ8YlHeP7fhYS1TMfYVzxJm5
C/spf+txzu3Z8Ig+d0iOhpnm/Y+rktGsMVQxi46KNe7V7oMwfklh+tyaxmSs3o3HhSYQY3V3PTym
8dazMGPuL7vcGg3Nl7bLCD90sAo1rJzreF2lXSlRvAXja1Qus7dY8ctUnZi2dDF9Rokoh+kLaIaD
fF6ekp5g6Tt/HUuaTj2Z7TNlaV9xGk7NQlu7R3X54RxDn3Vh3Yyaajh0oYZ6V9uwqYjnZVWPW6Ay
DBD2WOZAPPAS+oshEkxnY4UbuVZiqkSTWXARkqSTqvyq3Wrfs4rD5stq/Jj37UOcEy5N1QHKl/kL
4uTDCiJwa2dLobFQ2jJjyE4MlieP0Yu1QWmJz3LpXQeX3qUXX77l492c0J5XjufOspx0fKyyOL2T
uJonlZ5cT71DZuKSfq/7weSjmf3cKc63JVPw060EbJBNG6hBP8DEf7+g/p8FoU1uXk1ldCrlxK14
fYzn3CVu1V1uMEcDS7cS+e/1drpS822zVLVbMITcovtmx4xyF93W8VKSltrek1iXlufv+B5P1iQJ
2fpd2IPpN1hyZOhvWkMhAwwBMZ16+T8zFl10/lnMCvY+RzfRZSWdmQFX+NkkpTC+BcDbqNVsD50m
mZbuUXqxb2LNcUOJAmFRybauZuooR0cGOuE3bWn5dHmw9FmHKXQXn1HJ/3bPl2P52mEb3mD3bTAB
6fQftCK6wL2ZcOuCnIOpNkAo3n7h6nMSbz/b+076N9MqTJe/3jnntVubXSk9OQ01zu/oMfvqgcs3
3CSJtQJAOpfWbNp91On6Hp3zRsSJ4aubnlClFaaZ79sXY3e4futwLnk1Jf2RMo+R/KNo3HinBLCA
jn2ddvL3Poj/3XqnYfIPX0eN+6tS2Y1SEpbuCNxuWOl2jI50jv8EbB4NYlnlZgG7QM40EcUH7qry
OY3JwNcGFVzSCmWcmRWQEufH5VzFykmIAL1nvHiQsWBaoxplCPId/n/vFrby5V9cCpgD5DP5eYeE
qdFi1J+6Lmi5sw4WQsf+Y3JnhBrUd28nJ8s0/57KV+7X8jKJ61vKrEv6kOzYZU+OIcc7APpRMnHr
NdQDnn4ew9NQWMuqnGdsyZ+BRRfXxVSU/rnr1RSsiAEyTN8S7sJe0DNcr7L+1QUcuvfvvPJ4vPZL
g6uPuy7fupc80C32loaR9WKftKesTa4DRzQHqXVZil665ipmeNDEStvfR/OWbaRXAneLyZFOLLaX
IViMvxe+8KUnG9yeUKsssyV1TRJUMwvfz9+7DAt2YZgU9u/+ZaoC9nsxfQ/+6DR5a+cTlfmjVOCL
FA+aX4syT4mtbnbrv19/s6Hu9Nrft1OD3CBVTQ6dw+5WbFbaOisOkb9yRbxLAoiZJpdBIS+d3IKE
9NLScVP6zjnsb6X7tnQNC2QrSCNd39HiPtpursfCesSKSU/W9CAdbILbgotCCXJn9yYuGuntfdxE
E5TNZe7PQ0UXHMd7O72fPwrfT/5kxVceqhx5sc33UU2HcVoozf1+Msqixayj5L4SzuyM4DHNwKxU
ieNAPYpeP8UkgctfPjw48W4e7uD78T8+BL3qLl95JKLZ/vNm0H1obFVVWFUaGc5N2/pmX/M98nRV
rIAOuUFOH5a9DZJa+8Qt8OcWsfEtYeo9/3owL4nNt5ULFduqcInuxiCLV+UCw9vi4Ow42l1Okta2
5WV+W0rLZs8sPjf52h1LBNcWM+HQOfEVnn0mDz/rQ287G27iPeKBS2PLWXrW4NETxhMwb92/55iy
0MolSEiNKDXeVj1IpcVXwf5Ow19gP7DPXO06vqMfegBXXE0qcY49Vu27CQbccDPMPIZLfJHHcH9p
XfL1WL56TFRPXhUjY9240OQWOtnZ9JHjEVY2YDgWOnkgUj4Bqgoh2+uaLG9pwcYUsrBfVHXbaMVu
6VmTM5zEJj+KTKsQ7FBrSCsG3YtWZe2OuM2Tk64zUcZuMi4WokiIYQBHkWE6lgF6x4vHKW/uOgR9
sP3KDp5GmwVVSb60q7JRjBircM16RZnGuf5qP9qn9ra7aaQllV3KX1gj+JXhFyem14SZ/Ako6YjV
GpvGq3Qo/XAGLgm6osvjutPaV+Lor3moZWAbAuyDShrMn6vvxriMH0kIVSURxXHU1uUUfcuyYh+s
nuvZSi1ey3dOVU5R7ds4Cf/nCVm/1le1B7ewuzQiLr1NF6S0wpuJd7KDO4fvjDSXRT1Mh/Pms+fm
Am8yzW8jUPI550pUSwo6ezYuQdyNoC/NAxsY94XpQnRDJz127/UknjbTFEUJAyQQvO3K1+EM0A4/
V/7WKF+Kl8g0C/vLPNjPGJKXFx/LSq48M6ZYdpHQaoGycfLGt3JwC6Es7EnfhKSZBBbz09vvosb/
DLrf9wKVdO08PPs+jGlMzh6tI5ONRcPHIZFXCXvCLxWOTap7fVhHhh2CN6vKxqa2kWpyrV3/sUex
m5VfYeY2P5Y3SEcV5ELkzTMmk9nio3hBnXnDopPAJsml7gBefFw+8s1dY8njaovOZyy4+Hl+nt6R
pfcwSdP+6qMzm5KxJL6PEyKFN8502yZh74b82ekBhS8zjCtjzJSS5RfftmV30fjZVFHiKuPd4FpP
RX+ikIhek6Uv06vob/xy9QCmApvCYOfuioYJjnhCjUyI1okVJ9dQmRUnmdHeqP/HhlzuY739+6v3
VcRcaBiyngKdfQ2MeLldcifQkg+lcp85i4U80WlUAhdPuVnsJ4smGZouE2RVaPA9CBFHnhFvnxHI
tOKvQb0WbZurduxdOlqzQHvKOR7djkgDGyI2fKDOhL9WcJUMptjFaNTLwKNSuPHb7n6Yb+anaWYD
nMGjEx/c4rYex/PXR/zY+xrP1u0zFT2nNKo1dmZRvsZYqMvM6e1FXjqLJtQZOuTE+6F6GGfe+QoY
bhdZ47VNzuo4gdXs2HMSpVuP9oE7CBZl79TeRPfWqhmytl5ReDxydR7THR+vluhtxiF5XNs1iPHR
5y5Zj/USOAjrP0SPDrAdwZGiYDjHEqG7uYwy+uM47g4xQfHVtrEarCW6pzeysJChJ9akmxtN4jTD
+GoanWuUK184yExhrs9pdvAQJNbbfV8ljpEP8LRzab1crLVo8GGYKkrKO9/m5GepoAtx27AS/FuC
VuLCDQNfzPddd2eDQngyfRzU6MaaTirJ/y+ESQR/CCM4j/XfI1iSVEiJg5tZ5SjAKj4QWVc/T/fD
RX/x6ymqX96AZ+72A/KFAv8+6zybthoijLtldxZ7tQxyTL3fFvmRACaaRQznalc5AVKTolVjFRV6
GK2h42087DCL6n8cndeSoloUhp/IKhUUvCVnEbM3lqkBEygI6NPPt6fmnDlhpntUdljrT2uYjNwn
H3XfL6ZdyIQga+yXXs9AX8uWB2PCRsy5pIOzMVOptxGzyia023iCLeoUq8OzjKLLOoz9x5bkoYhh
QeHXLSw2iouZlDOYICDuXPfljObKaTxrNpM5txowU9/DUqb37DPKDVSyQmnMccETAwntY5BnQ3oA
rYzASj6rmgNg9am4vXLvTle6N3GVgXWBDoap84n6h9x/B9fFi35EvUgBen5UUldoomtYYENWEFA/
Q0bNiUgUPkCsyShs8jlI8CRGFOuIFJGRi5pTjC2b8gk4fEqIgBoAB04ik5jN7YYpDfSrEDsg9TQN
y9yC02RoFLn6ZjUVDy7DtzIB9yIlJewfUU8xaqk3b/8oKssFMnaX4bQBud+RnDDdmxFntZ2FXD7C
9rJ8LknBGXEq/L/SSMzsa1LM4MzlF7c3wXZI5vME0F8DW+XFkSPEQVlom/cShlVfUd1gqiUyKyao
zebgAKBZtBEi99lAjBgjmnHs748fSHq/71xnHMwctwU+DQw1E94fVl5Cgb7uH5l0trweEmJYHZk/
YZcuJkxul3HEEa3nKyHCrZJPJETbaDhgqpH2oxHm3dP7crhHo8U4JFuRwx4MGDsvWnGLW9ofABCY
JauW+Fps6ZWjsnq4+y2kVAv6G9wWTVhCvd9W98XohPBcL8Or/113tmS+5tyBMMYpnR4gBvsNCRR2
SjKAOLeQ7rhl9HIflpxMjNIT4uIXM6LINtGaqGTrkVSEdrvVhk56Kndfn7dj5j52Cpyp2n59xcE1
Rnwhe0g8ZBvExHjzXVROScK6yI/lV8Wh2dd4Qaik+SqRhsK7r/UGhz3DfPUPeYe4dY1mRhm7K6Yv
i6MUrk62++z6SbBPxBAT4DZrzECWiZFuEFTwrF7W2Gl5epUrO7LDEWwxCwXyZ4RUUAmY/8QKm7Al
mfcBAYyPeqT9vSOQKN4cw8B4bfjdT/nhjuEL/pvBa3g0LYHOSS5m08caOhOiErfJSUwbvIE/orIN
brjOhNAQMxXqgtSm3USUAypF1b+PMTEBhEhryVHM0oxvruQN7FF491PA0FfynjZT4ChY0DrAOgk9
3DmVwXBggMxcg27AYlcd9rYEbCoBJgLt6eSjRU9HnnYewX74OE8TgCTUsDr6FK89NCAhIGWYusot
TqcHEMOuXNNJ0HM8IETgqGTtx5siDplgUnJ6zjJ2kMaUbPoqfD0obHEcriTvayGfx3Gfm4sM+EMF
wGHpgUsvkkVIFhPxy3auHQcIIipOEkTW4kOpaVFgAJD5o4DAS2VX22wFjlc6X0FvUi85fas57K3x
ls5hlIA20XVQY9y3vKSmEn21eiDlsgHK/c0mMxXx4hxC03qCJanuj5xhwnk2480r6LufZQGyvxSg
78NLZ1cgmor9Aru1+4K8wN4BBt34lc6v43L6Iw4hhdUGetIVyBkECRAED1MBvCo27yM59Vt4A4CD
iDAQ0olAgsHZUwA7gm4MQRz3hUxcQ/VjZatRUEWT413VILvSIKUQiN7HG83fquNQPHLYfnbNkWFq
ty3N0WeX2nxdmBGYHBRAuufxWb4MlxOSsBJlWa/lhYpc+STt9RHEJiEDlzFPRNWEYKG1eqoAP4oI
YwhsvddbyoQFfZeka46A9rrkfhB0GBoyWT/IOOE50se5Phxr0kP/yTpmzHuO4tWA0uTFwO3dfRnX
F0ZJ6i223Q69yuNHWtOwZyKhH17gYWT3F6G04Pu8VS2jcSZfA10fsmOuHbB1NDfgTOBye+1HccHA
ARBlHjEmO9CCvT64G+q5XGeU3QxW+FpML6D7AEXJSA9vDMxygEb3viHj2mOQ4Q/3KGFC9Os4fCqw
C+Zhfow9Zl3mTb50WSJShyQDfih4JHOG/uW4JG+IDm54D5Hpg24OjJs5Lq1uVt0MOdX7B1pj3k4u
rEzvuRTunexPCZ+II5dS0m5z3AZgFkiVqY4LoRfv+ECxv7IGACPnmOjoNEkJaOiT939YTV6o7ICR
mQDIcj0LvxVgGEw8XkpAwVqr4xuBgCAkDR4EjU+WNhi+c3ntaw/4TSSDHwFxshd7tJIrOnMIXeWm
jy+vGR01OxLqA0gPXGeImbLQ+yOdX/5AaAILgY98AABUrVz3ATw6HRQC3GyCoroR3Xi2UojlHFpN
bqUfAyShGZg8o4oc978J+f4yefnalRwkyDGaDlYBeNGafv3201jI/EF8rATFstII+TvIS0GTociH
+uBQOqda4iaL6fT40xaIM0jseYSd5iaXrG/sFVPGdYCAmJyjtyb9dHloSCLq2vgOmJ5mp5lZPBgD
QOq9UX8sIJ5PQmzAjwMHDh5uQwlSzl5QEdK9oMobU+H6I82TymJovhlrzhtg5sBx3OOFEhetyYhi
6ctwGvD+HwZtMgkMCKfLTUFJhPaEqYYvVMVaQSPA8YQumPBr8sbBfMG6egznMIYTEU2NnpPWGG0x
ukAU4Xge3k89k3TcUWifFaOSNeAQUgPJ7nm9dGWopTy4h8jBkSO+qZxk9GG5pqDRu2UWTZGKDJsx
D2DhADkHJOr4ICeGjNC01T6H9gLYhcCvd2oWLMYvUiRsisfh5QVMzXr4/yjQ8YDwfC7Nnukr2gQ8
Dtzs2CZP/7YcLrMth/mTbo71eZ5sqykTJlieCd9IwlyApX0jL6/bCSL2v3IKqcd2FejiinS54aUD
yYNuvoBL/o6FC0MHKIcy4D8AW89/Sf/ACQ7kgRgRfTC5G4CJCDBzb8CtsiwKfQLyRITvGUy4FB+X
VnMugNXxn3/N3wTn35obJmf0AtnJrB8+ZOIbyAogdg+98pYNioCAkwSiW6aN4ildqo0aQ5IifAR7
IoeFuqPSX7LGKQ/Q/eHbkVmJ3JfZGFzJJnz+86YjtyPWHMyXv1DvVmRM5XydSV4Xetkea08Wu/ta
YWXRUb7e1oRYsEo6pCcNvhBYXnbBGx8ldwuXI8gIzuFUb7Hs3czfAmsOz1vcBQ2s9w/RDJBuxQTb
J54lnX1SwNZiyY3Z7Fc6yf/YHex2pRP1gF6wR7gFCDlq58ZihwsMFcgArUzEKwB744D5be5bYFve
l3zhWFD/5AtBHOBrNwOHOkcYakA8ou2KC5S3C8KuHjio+DSaM6grJDr0OxolGeML2xXlzI6TS708
z9mJ23+RYZMiBJvk9Z7A5ybLwRp9RZewgjiUirOE6Jr2oCBuoLfpbSoWIbAeMfgEJDPDel1ygl54
siCsCF3SCxhyv9PLrUJqq3Y9yade2BMZ5/ylzicrFIiQzUhzLtVFhXQDK6HfPoDfZ+s0KNEJpheJ
q7Fe52wZJlFR8EL8Q1Cm+pdofgB7UokOvw37cIJQVdQl8myPryZfvc+PBCD7ceFOZrVtuHvZGaQF
4PUN0HiohHw8eQ913Az0SdT7Y8n9PF51va5O2em1FMKSJegqtFB+Aez8ymIxwYfX5/eeuGMYo9dS
JAtrXKO8vd4RvhJklrePoPIAfJtt6onYeZxZfMUAsR7jrvD5n9vM7MN84ANj52OAQInNjKlOVzrz
BVyAWJHBu0hbriZAquDKP8RT3qwascfHKjBr8iHs/XfpSV/S5hYvOqWFDEZFimOqk8LaZ6D0AMGT
VdzNcp3v+pf2As8SUxggtYt57SP/vubhkJ53+R2VLEmPA6HDTa4Bw7vd4tDblARbbW9Jj86AFA7A
Rpg+ZFb75d57bqUTlwlPAPEmu3yMyEaDSXowu/tr4BcVgzdoL09yOEIJzx+TYEPIFaMPlifr7LT+
XisIpsMNLMyXkDzIrjguB6fvgau1Pv7Mb9wd0V9Nx+fntFmPHLztcGCtRipA/AsgvJr5Z8d5Ulzk
JQ+H+/KXfGbs+eKCzq43FEUQ0nRYCDB8oH+SPf8HTe7/oKn3ZPkKPgCawC1jfv4chjgQLgpHAtqM
w2eHA+MwZggjykH4QgpQsWTY92MgvkJvkNxhNqSgOwKYLLCDevf596IuMgkfxm1gUr1M5hx1/JYW
GTjq9BtRLdGZo/J7GKkMydE5TYbw2aHS03nBAmdvBHI85NSiKaj/n2aMilnc57lbXF4IrOBa0VGo
WxrLjbodJXc/D/ZOP67XyhFH7KY9YMM3fzaf4OfwiL74zZ6kf0Ewk33SRs184rOGsSDTQ7QXCmp5
y0vkYH9dCI3z1Nl7RqZ+yLnxSn64/Psr+CiuBtSJEDY0M3xxpz/C0V+ZfObPiNcQXROyJw9v57oh
0it4Bb3ovX4fH5w7m3uqoVqZjcLnsWI0KyQ+5Mt2uOxfvtM6ergMuLYeMcJbV7FTd7hAMhoXrPjg
/fkDl++Wg6i9jN0q6Md83qrCpCmDAk8CWLV6G2VNkBHK7eBr5TMCDoV8pBI9wYhp4UZ6qaLBJ87d
RzjwHqfGg3ChKL3jLDk+dnBfsqGehtMyUhfX9cNOA3nxxKaqgHGw3fcgVcj7xZFr3ddVwIU4iZ7H
nwPLiIKAuXfo5PcEiJHEI8xsYx12qzTLiEs3UtYU7pVVYfZ277v6wER2Tm9zT9Y29d0QyOPdae0p
9x67kfmNUFD+1io01VqdvwZA4F9XXXfQmHZtjt2eXRAh/AX8rS/P3XtWejKC9yZ5zq7+65yf3lE+
gm31sr8nMzvmrCJOrVFIpezevLfzihWiDt7z5sgLintwa87I/mAfp4JGnfh1AVLczusRWYc/iY6+
XCPT94CqncIeEd+TepVBegTKp9Z4EmGoPayM+xfVop85WJa21bIyUvf/UdnEEysb6WySCZKz6wJb
PwLnWuBNQGQ0AvNPxLXETh0HmQOca3FLUPQ2eoGQ4XNR1jIT6JxsopdeE5Gx70FK3yEhUfybzAdz
ANHnfSdzktoh317DjoIeB5Ugwljkrz3/7X9QGlBX0r7a+8P4oeEI22TzETpcbt+fLfsvUXmjn5w9
gUiJ/2WEk0JatZB5ULpKft/9wghaP37jY3dD2kMh9EZYvOaIofj83GhuO8VrdA59H04Obv9duhTE
+Ost/oweh/5RuvTnPahJ83Xhm+iPGACI7pMJUwvFe505l/Z6H/BopsyeVum07i1grIMSov/kWx7q
jNKdVwvwe8iXPEQ6zQa5a01zn0eM6/Sg1UeFi7OTb0XyQEYAL/ES1Fn7Qu9chFLk1CUjc3JkTxb6
Da+S9WwiFcjjcWmm461s1Yf9ds/uux9rQrrQPXTINBVCfE6fzf3ATXtXjI5eJzXbgZYr5pAEScoT
1G+22tm834xenBFqIWJE/snPaDHjNyFDj3C8vS25d1q0vpcrgPsBcIiASnTjdxGFbaOJibmMB0i0
hhGftcGtj6KJ4gk0/7vEyiM8RkPRXRGM5+Aj3XANuXtcF84I+Qj9EnpS2t7dCLk5E6nJS8R80dc+
SyQkfzkhUIOTjMGCawWN0Nd8HeozViGbFlgBpa5npKE4lHH56kpWpuSTPHaRQVNQC8LATiWPvGMf
xADdC1oMs53CWGSiHKqdgY82kgyKfdwcxxY9Grr83Ml3GCo5ACRzTABWRpg/in/yrchFCekajMaD
5LRf4dscGvD95t8vPDCw3h8duh2jlE00gCipEvav/zZ5phrzI3REyyite3/7jbSsQ9VSrYf7/vtu
6GXG01G435LMLMM/Dw/PmI9KgYBrLaSEktH5bLupECzcoydyZxCF3KSYz53ekdIUNZIlZCQtitXK
ptSzfmHPrshhgn6up2q8X/QtoqsdhBTGyO5FuT4IISZSNklvM0Ke+PPqBCWG+ZmhaJsyDtAlHD2s
Yukw3jyTL2TSGQ4De+v04/48It09M4MKfBoo0wAOySwG0+/p2/uKZ+p3yNwGwY2F/It6dh73dOFV
6bvijy+Mgdm66mlgQ9ej6r/NHg7u2ClYwndJ8rePph/HaMsAk2r2tkTweQ/kVmQfvIPjCY8iU+Rz
EwDAyzbNnN3KA9u7Dy9H2dzpEgk22F+CD1jg2KkjPn1Oi5+ZOfdoYFMg9CLWvtW6MqpsRsBabfIJ
ubR35ZZLmltH57TW8p0AuFJgUu5aRKEoF5F78DgVhCGonSLVred3638qsXQk2QsSD62/0HUmKFLt
U8QMD+vmttYL5AyIIlR0xocQjta4PX2gc2jpDzc3n9MWTReuAmPCDr/Z3WwhYvvRkxE0zarTO3wm
qd1itJ3dRQpHsF/CmHA/eRx1NnLAaWVN7AxQkERQu2+m/s/PEZOpIaCJOz6PQtIdFje7H5cr+fy6
EDayOD7MEya/Az2w/1uXDk4LqzlloKRIp9KL6PnpiY4jzC/ODRr2ORuYFYPFbrZi0i9N+Zidk0yW
HCJPoMfUJL06mNjQ1XG22lsn+k1SQoheaFAhv2avi4wiiLBkp02a8xiV6+R4jYUEj+BTMjkxlJPG
qTi1+wFJQafLFQZX6lS7PbHu1TFbtCKLxHxvCTZfcPcc3lP0schA+Uo4RzEXSsWEz+wOrzOkYGJt
8I6hZoDqAE4ldRnFF2pC+lfVfTt7hxg8sja4sdGhZaBGQgtK5taiWR+Z80YsDsExNjJWEfOKGnrE
xTnhun8yCiib9mc/ViK8Cl9A1ofbucjDIHbGCE8pIdEmgzraE/P4EYFtyJVpJIh+z/SLqr2MUmNr
6n2Dep5FV0JhrJmKB2E6tloB8OLkIVPF+HJ0NfrTWQ+toXZooNeZ/GBuBybpfXZHdDu+WRfc1kQC
gR7uOaVNYkqWKMgQ1JmByLdhRJYjBy8+A+4dFhzfkbPqZyJA9FRInXWJqFhijBVwpi+C3ch10VsL
RI8XBH4uzqYojxkdavHnnH5eY3dE9pQCp7eG/PrIuzrjOQuEj5NUB5HAwEvvzQarIsDd7YIUeJVe
stm2xCBj76oM9BxU7Z//NAdCMAw8kn8hx46QM2anGgp6A9xrltivNbD5RGfRUfOQeKinHkJgstAf
VA6C+GoDKG3Ezh8+61PMfBJT1XpshIaliuIsHGu9cO8Wtihd4sypVy1l52AGyGhJM9WSg71FUXeb
0fgkY7gnoS2He2OZyzBwyizVJe+xoFI1GvsRvKaFG4Or+xO7ZgzYN1LYrPmMJCiH7C8AcmVdI92v
CJfDdGsS7R6SkYfxibfAzwjazcEiNSmlSOgh1wBTVIXO8DQQmL79Mmr/gTFRJMBKRMtRWDochzQx
jx0RPfPJmjaaDFw0jkydZ0F+ZhQwpmydCLUiV5DHG+IJIgwFDZq4oHQckno3P/GRoQVogtr58uTR
XPL+7+ZFhMGScMKzBCDiDGeEhk6XFQ6RMWIo5lMAEeCeEDLXnIOEEHWHqutUTmVyah8kF92Fn47B
8ZqCXQlkzJeosEXOys1ZiRTC6wZT/bRx1h9bci6fBeCG9Z3TpFy5SdGyzwiesxmWbvZZXKcqUMya
yqvHel6fYK2nFCnEtYgMJrAYt1WpvgH1mTjKRLbhlFKT/0977Y016N5ZxVP+BvWB9muKVhojzgUk
OOBJmTnBZxNO+BsBjICtj03lPs1iOzq8WHyFp/i0Kvre+Vroa3Ul2RGFFNwdPsoQmmJTbIeBHMQT
+ok+k99+thqjWA7HsUQxwUayb8iVbAj38LMZscdHFJnDoJ12KFuF+nPg1CZ6Fb9lg46D1ppEb3QK
E7Ht8KIyReM0tFL34ZIslcBgM6jQ328yeBdRz3HY0CcfO/CbJefr7hrhoDe/Vj+I9tzQ6unBGi5c
hqZ4CnpTNW4RAC/SmqF21AzU77fvy5IoUQk/ku7okSfB21OdDE14rHKXh7/l7STih9O//yHXQG2M
1yGOEUGRXdutv08YI3BDuXscnYX/UTJpNyoRwqSnZ0B5JumsSo5R5w7bfAQTyELGhMclDU67GBx4
Ow3VQ2U00TB4UyKUDDJ5Lz9C7kAbfREmfkrqGMhcUJr8EOFHSx4sfJo9AH5Au/oAybcf4BBDLUIX
dn0YI+HTtq5kr5K5BYBCUDd5OVCJr81NSvqloCPErQ0vRrbR2ymR/rn1er8F8ab8X5RnkA08uil2
xff6YzyC2/n3V65ei2wlTyv3G+PLTBjitwX7eWzUQIleAM/v1Tj4zWQXaAvS6jXrJfSp7BHWLUXa
2LqRFHjz1LjCeEHG1DSNv9PHsu8q3sT+nu9HLKsI6RWf3jy3RyzcDK06RQBb/obdT92uc7PxJmZr
qBowKiUe57wNOxlNQDZWz8MQdImwDzxFSFkA8TJIQZE2/Yq+mDaRxbnAwGbMKehlHEq9sCXaRqJQ
ednl8bh3J/oHAXlK8QFMUyxERFTmCK3Oa/pFTRlSVvbJE3NeiC56wR6jMcFaVFuY266mhFSDnIWg
bRYfaT24zW44XdDXE8BaGB29D8HIcuM83/M7cDS30Y+sDAfs5UNAKPF+uTWujcfQqhEdkHkqu6NR
yH/uU68gIuQ6TVM3bcMvUlXMPEwYmRaM9nvPuzmoMv/9tDhHjPuiv6oO+Jj0SXijfmPLotUQ+vPC
E7GnL845kq0udyyotV9Ovxf4mQrGiZv3Fv+GZg+2FGh+B5VTxumSBvYe90nCbt3ybd8u0I090ISf
U/8c/n14t56D8I2mAVXNyHz+TOlpDlmK8Yt2m4Tb1Kj/WlAp6maw5D9QbDZFQXQOc942cFgNarif
3qCWQOCAJORtvP/GRPoyfZRBvji+W/s7Dho5fEpuqgSTt7+vpgPJLQjcRABD3inE9zW6f4Nb69yG
1mCIeDvT7tW8kZY02i22q8x5VutXbyXVflZscnw9ZNETM8gIRIYhMaES/35NTFMfqy4Q8kKMTeks
JcCEuxkePrNyDWj0mt2iECDkGv/WVDgQRXDjNGRosIQ5vFq9KcpANxjFhJ+KQZgvWz0rgJg8qG4t
qLecMN+bR+vhf3Z3yXwizyBkHXMsukkW1aH9iWB1KsdnTKLfKosplZfdGpU0aB7mVx5lrpO9JcC+
VbMFxtMmL6TV6R+SI+IDVw1m9VTMcxAOdpVCtxJhXwQ04u9nwvWpXjySgaOADob0kfBswxXfa7J5
JCkJs6quEI2FWYkKNzOqH/MOUcz2GOKDVgGVJLNaslBGzlNidMM8A3KHTo4mWBIxuMxmQEE+4K7c
VX+/01623iL2ABs2gTNCTf5DU7m+LydbdZ4qh4/19gaN6anW0wQTnI/f3lYm6oqRSTV1P2QQE/Rs
dSlRu2REvXO3omwXCECWCzc+6BOM3GijEs2FtpCLeiJYSDiEfEX6DgOmx0s0qjzUKF+3kMvzHJ1F
X2t2IuVu0Xokd4/i56YBJfySG31ddEHGvLQzAAV4Y7ErEgLSiG/k07o5KkuWtndkklXAuM4+Mw75
KnQSA0lEmRIbg2VTbpG4atKJCTKfP3iv4u/HXQzNgyQPaxP0VaOPk3Ey2KJTcmE/CE0R8mmmCmty
8tywkt5nQcmHL/Y1FUzSTCEwvjzzyihIOcW7CARuqozyIZgA3SXN5EDwOgpxI3frmpHjIE0nUxSB
jNTRMbAhzuDKwEjex4nSCTkTVmpGwurVAbrmfgYpwA2BEWIM9Ir3i3wgBL4wnnNG8DJmcfeAxzh+
VO0K0owOErSEwpYQY4gKbDRgIEg5X3MRJkGMfqZv/t5Mh0CnE1D0Ec17X9yRfmWhRLhBhSPGQ0QC
nNxDS/NbYO7G2JtbBGxYOASmjz9Wzzfh6kPb9vEIyWH+qyoheOWGRZ5KG3qfH18r0XD0ENJIKJnA
F+aEtq/zFaMUtx2EjI68bf4Cr6Rc3T82T5NsoVUWQa9C7Pb5oJDSfBlON1Yoh1EKtdoK9Z1eBIy0
1fpWL6Q71rMDkN/X+G5GI42/KjGu1sqcq1culW0FVcVzJl0KanUiEm15FulYfJJiNh1k8h+htVG5
BIibnL+2CBYusdIrwD03XDhvKwuvF273dg26osm0WB+EWt7sTU8hBEGssenTRN6DhiwjF5NIFn2o
IXxdj86V13cIzkG2186wLeNeinquEOKIAD4ykSICfpZyhD5j/QbQo45EesT2uTGvCoKXJQCchSAA
QydTXQPeQUx+1WycDBEF7fFxV0SBcNIiUgjT+XM5PN7D2ccB/8OEJ+sgAWSkbs4csOZzRpIQq4sz
Oik3MInIwLx93M0GyZP9OyBO+2ZT3iAWFSohIcWqaSTHsch+lJBEEriNauvpnlWT1n3BZEtDWPfe
vpRgSGARVcif7qAKQNTWl6dG/ioJu7eEUoZC+DFjs+TmkfOFbyTCZpjsa4/AkNyr1zo82HzOpDJS
byFUZzgq+We7E/ADNCiGMhH4ieRS2K8rHwsH0cufEHugK9TMnYvnk855FHwvDCQCCCMvfz06wiUa
I2wQ+p7AjYICB18TEhq80g7mGnNM85oyRuuJVIsykEiUO8jIgGgL0Fb4f/SrAOQMvr+oMboOgCyS
q4MXSqEFJ5axZ76FyPesCHZkNool6cSGGWsSoBHgAOn7cpwHIKBzBvpyEiDrYlOggIiZSSmejEcr
YuLxhXs1AF98fHI0QLIhwKgxa3b1in/0eF3UD1DHRCq9Np/lRHtcDWC+lNQaCxcQFRPTQlBJdS55
8v6bhxLviUrsTVNCEXJca5ydfo1J+kGdj66IbBFmrCIJZoCtKRZ5HRB3YAut0RdFOGoFDgjZpvPX
eqA4YrxGq6NqRhMnMzNSXLUIagnjAH/9f2xxx3B/SZZBhryBGFLjcMdlW4thlLLJEQUgnCdE49I2
koWOMpbJppwbIggGlIMDj8Q+kkVIuEcTxqvkU6Wd1wHS6LUbD7t3zfPZAzjK2ombjg6TRpvjUSZb
k6OUvJsJD5NZfmAqH5AOajyUMOJPBIAHcrxzk48x0wGf+HR/GCqZ4zcFKiQ+U0IBzkC1glbpoW9z
nVfJnS+GhwifIkk6lN2IpbDU8jmYHSZpBAArrHU22YDIVt+BELI/sNYS36pnXIbEpYiJOGM+4rtA
BqjnVJuIQFBIbN+wK9Js2Hfqx+43iDse09jqk7yYMZVPkObpTKmcllPYUgaSgUFjTPCn/xmEKjfk
iItJei2gDK89rDr24GOjYvgRNjg0yLq6VdaTgYoHLjWOOAVhe4Omu/PvxXTPNvqaSmXKzZJwKKTd
uHuZecTciy8jlYT7ADU1byD8xdfdfZdBpLKvQKTCCY5u5oURQD30X+tq+sG7n86J0KakqdBiTxjp
l84f05bco3atbHsLhNNXvv5SLh9zjqcjRV+ikO8rLSZxefkcSUESpwrp7Hvo/afe2z4vzOmlt50X
WDKof1lQhT8JsuUkJseRxB2E+u9wfPziGTPb42BZI9ucEcweS4uC0VQal9zn2B6Js6v+5FlDZbgP
JSYDMWHUZfRZgEtzNdx9fEAlXkjNqU4mI1NeEtkZkSByYWkzocB9LxoqRtqprmVtZktm364nxh0V
b4EeU6S8IIOGiLrP7pfXvIleFjoynzuQeeVCCUoeDBJ77CooZvvG0JedciZuiBc3Yo0ToyRiHsVG
VIi/jzf048qCEVFWu05RSt8ZTovVMql8AgaQr9KIIFRtwjqslznRYUJnTKyODqsze86Y+8T5NwAO
maU0msxDwlvw1OdDpqzfmZHhnIemgQocfwo6MvAM8TK7MJ+P/QmnNyFH3PCF4NS8sd/DWzX7zqup
8L4IFww/OPvmnI67obOHq8KNH5Djsx2azMnigqtDZvGhFM9mfb+2+RJsNqXbQ2OIJMG6MbxzgNX3
yxEhthJqThZUn82fMQ+XTDMGBzG9BVsMXwm6RGDNHIkPzlq4Sw4T+hWYOpH3yuDDQNaZ8EJUTW0R
O+F1G4SbTIHqmXsgs1+ypwcgz4Ipw6wTAOjcG7rHLOjvUNnPhhz9KCqYA9oS11skw1W7arEIn0gQ
4iMjZeeYR0x1mF9j5Lxus+5FGNjQmhM/ilpapBDc1wqO4b5OHALkJHOXwHvXUF7cN9yi+AywVQv9
L4laLwIGKEWBI4HIzNQGV5yq2tOnz+TAzxkDhQpi3gMQyF3BX4BXYnqhd+coXop48zJukxfUQExU
Lef0xxKFmMiRpnum0eVjcosZYS4AoKiGNXVB/kc8nIHuMs8J/k91y2O7zSj3z4XHMdfSS7e4wCsY
r/TCS2byAcnpJBOl9iThfjIG+ihUIovc7uNrN1h3KH89iRn1twTr5lRF2w8NsDQYSBjhmSJqG/8P
Kegvsv8L8wYcxr2LduLDJIYXJp2a+/mONl3MXCldEm9QGFVIlAn0ojCRkwHQAH7YC/ZYWzgoiIch
xmDE6YIhA1n6GLTwRVwq6I5YpPhnhpzlKBI4Prmg6TSR7eKBx8f8pDceAnKlswcDvUjO4hh+gwaz
FhANIaJylwRkBiAC4H6MbqJ7UfmgyzmIMtBtza2dTfmNW0wtRxyV3Ddk5i+lkBJAjR87rgZY9yVz
5bYjcMMBoegQDA7tpsA8bpRPFS+Kx4qPunQrByWLcF5TkoiY2SzuXOFIL4/SPHMlaoLUacgVINeO
2mZAPNM7zklaF1wVrnNGMXAOMVzlS/wvNvtE2XYUXUJSjuvrhMCaECeeC8AUkRPPaSF4gJZrgmg4
C+VGAlEZdhsRxd+AsqlbhjASYARbyuvK/XEI/yLGc3Bpp3g9SB+Nxe+7H9EDx+W8ARCaZgaIJRCE
iJlAeOnBCKCGxtHAjUxQpqOSrHOfi+IF0S63HVwyCTTR3kF0aV7jIkqTlqieOkA9lrBuEoAq8HBo
JwoAcF7Sm8iqPCD9Z7pFFvzI675PSQDTOo+rnsubCUBmeeR2IxZNqLmWZJcY0yN4GVDslbWfRujk
E8K/50L+QOYVlbJs/riLMg42TmBU0AWQJxQoZn/seu6XzPV89sY99IX/Ure3HXmV9shHe8CxSN61
LgL2MUbZ//1xsB0T67u+46b4Uf9CJs6zRee31Jpj5l4oH+rXerrDO/e/tun56IIxpmEPEesXV1cX
9vzBlLfLqCCCxxDvfVcF1oJHkqPWIa7PJnBhwfsgqiY1h9u7kWRE8nfH0kfIRTzZC4cGq4BEB0Lo
LBAWtgGp5GwRhhgZP+bDVOF9/iFgEMcoaQYTop0JkkUpLG46qhkDkiLsRTfG6KLiDP47nZhFQHrj
tB9eDTEWiSie5c3LQG9rooYzYGNU6nOEY4MjsP+87YTmq2MwcAP2zoQkxGgc+ySv3oPXnwiqrXym
qZyRDjPiRfR/BZYjrL8U6lnI/Zdq+bFg2eBPwj/D5HNKxI5X39OIvGKKCq8MC4OIlr2bSiy6Xzoh
8xpCdFuSKzxKRGjr3zUwhUNGFdUT9TskOPwhy45YLHxGIHHmnfQK0tgBa7j3MZ20HiItvI+GCIUo
KPXxpVpI7wVv9f+O4F3/tNpHUVRC4NzwTxDuT70IUqnj2LQUAh0ENIf2jOCHnN1OgFU0hibG3AS4
38FtoFsh1++FKuo2w5QMR/PBrCVIZOYDgZQOYcHzQIYVFf1bw5umt8IgmgYjZmpk5JNcLYVjSvxT
LHUMXHBeQI0IBUAVANgFByWGGUs2r9KtjBZ2at34dq3jZxQcGz2ooD9EXAWhDNBsBMoadyw9NZKZ
Gli0tZRlzsm3JX5JFNKIR97OU3sSGwhbyJvs6UcaHmp7ZuJyAcN4xbfgY1FkOyAj/kTnrbAvdcpq
0iZIiHIgtJhssQ9y1tbYeDoHOFGSXH6MUeLTdEh5QVCAggSCKA8b/QKb5OER5M8SvO4+nkR0Oy7q
VvIdSSZhv98JfhH+NeG96NE3fWyeJL8CTwQpxuAhDrobr/ZOg4DWhLuN04OHJXTzBKpwTIn0QKTe
nPgllJtKftHV2HB+GfBHAKapYKl90jY4ghDBwmW+WcOcKSjQBmwdPFTkxLwJv2QSwIaDefVGB4St
m2a2421TmDBzhOKH9E7hBGWKHAniiHL5e8iwx9R4h5mHuyr0AZehvX9c5iS2eFxY4XiRTT/cvBD5
ZK70zBE/uCk4XhBwQZArXN+ITmCTaFvEcF2b8RyQZmAfHLB0cAyUo33gBuLLKsJZOPnQ+JD9IKDh
edyQ/tGJ8VlMOkghy1hCPp5vS8EZdfVgJQziapbZujZ7doP2ajjdz29Bf54GPw+xl+Tt531Wbe72
VpWLqv6FRXik97zrAaSYzmdb4W2+KAArrT7efji1EBAQC1W4I3QePSdvzQmEGqkOi7xMHt2st188
wWkp7SfWsDWV3Pre/U/nfJdP1StG83EXXofJCwctsX9TDpvxJe9QxXvo9BEq0Lni3VG0VKSnmy/8
QMxRhdGzgF7533uwrDsCEYb+IXG0brRWTyNFxQ639DWehNHg2cE5p4ZSUCTIi7sTQ9rI82kWiIDn
jMk8Ee8fSEdCxCJ02oDEyroV0GoOLtPaN8X6QXbm+oOnTv0KZI9xSxVa1ZwQZag5tN85yBwRHQWU
Zonqsfhp+7GGGQUwElx4stda3DQU2UO8o4SKA9rtgZ5zAxX7g2z5RNq0xBqgRI34aUQ+AFC+JPTy
JRXy131nx+tj+W0CFNz1ayrjZ5NFWEi1eFe8RSNrvHf+sO7kxzWdGNvSIWtFTYhZYOJ+frzkgryn
dNO/rydE55EYVEYPVKijYlrjv/6dqAK40GEbwKDEBLUOwyIwMkcepelXe6yAZaj+xRQQ+j0NbJTa
TMzfaMn3B1mgfPj+o+m8thRFoyj8RK5lBm4BQYIkEdEblxGzmNGnn+9YPeNUdXeVAf500j57Q9j8
dhfJmZc++Tn5TViJn314ahGT7D9p/7vTiv+BA0uU1iQ2UCb985SqG13z1HspGBnCqo6i1qCguVdx
z3YLzdeLuyXIFFlS2J5MyIpbEXiXAFZliLpIqTi0JJLMzVGQpnX26B/tEa280RbCWPrrh5g53vKM
1p90MULeBJbiDZX/bl7lVdgJNRpiiVUpA4xwBIhjUKia3uNLx8SnWXSCiwOEkOZ82HmpA6wa8dPp
5kSbVE6fUIECgPDoPevTDRxdMYn4K8ExeGQvUvU4A6MKoSBwyk6ZlVnTaSDcALiF/D0MFGvwrBRv
h7NwB6EZ7BPU1VqmNkZc2FqjlZJpcTu/pJfo5NAfZMGiyvENXEBA0b3XcAdM6ozwSrF+gHPcUprh
6Oxm3Xi7eFMu5dcUZCnZ90Gokfnqq7i2d4vMODrZI+RG7J0HvxDVcWpYfbLlewumM1TeSX6Qndar
MV0AxhcBOqyK8+jjIeHrks6GfvWBsKrUysk5GXVQIQ/aglX9RXil2CWfu4dZMSipF5Ottl9omuAg
RrtYMyhwQfjoduh4e4CKRGl+cB2BWXbGDATgXHTtUQMGAQIirHDhchC4gt6c7EPYf5yrCe/R+oPb
X/C8El1FOHEVuoyw3V+kc+42DRgU+zpjGogEawQy9249YbFClWvcPICR2w7vIFxgYLG0dE8yFIfH
oPpI8+aVYPagA7diHMhUwaymZ8IUwaiLwZB8DViacTVWQcGB1+Y5vBHuLknBEakBQAXEGxResXoQ
pZBaFBdWM87hX75sa41BXJuTJbKGQ2h64VVjFqmNfmDnjNh6AT4gb30kFrmY9I2Tu51HGC5iC1UQ
VqMDyKqD0bGXcNPQg1n2uxge9B2454crpVRwHv0yuQJjQYoaywb84+5o8EtoccsF4eA3XK6eJn3i
INXUCBtpBdY7Pcox5GLhMDTrUd0pfFLoevC1AX/aNYNyZXRhGL8cteY6uIMbvOfnrAnKZp8IGOaO
tg8gpEVqp2nByIzHIzLerKudUSbb5BkCQbG09dsB0cPkHqz2+GGfomp6oocQpo3hPgYT7hxeugJq
eaY/6Uv7GKQ073mZ7ecASg9k75bUINsN/ZLTl8aBViMlbdyXtd2424KC59LfPTr4sUT+gDVm/otr
pfqFsw4+jEH99sgROgWFxHc80zINBrXX5lA4HWGbe8ILIBAGgJFE4QOkQrDGDf+8aohmHG4QVHb2
PmsLVCSs9AW6IjYNkr1FohiMlbSylkHTqviCUuWnBQg9cQk2lGDF9Jk+c8z8GZOTOXkZY0BArFRc
SxK8Aqpu0UFTGZeDqXTsL4mECtPzprVMfZNp6bd2FnD6xs0+7uFfO1X9K221LPFXBOXPUXXVd293
7DXLZMbCUwcHyuq7fhtuHTD4g1YNA9orcAAx7d7nKO1lNTS9IbC/Wk8EiQ5GA5BORRx52/W0Y7hX
19+Hs39LO2WrXz/aX8KpmfM+uRifkpQEdIzYVWgCABypXuNl10tSHFtb4Yhp14bqHvhvudleJ3vE
TY/kJtrZ7Jp9y/AEEqMWfcGUH6fnctIloSx0uifQLgjkwVPIqVyLWtt5eU2fZbBrxY2HfcA7oj2l
jbdunlD5JnMCrS6MEKBKKA+SGibAQdBEg+GGhjayZggeoB7EpiBswDezzjSPKygBwgnraCizkkJF
aU+Fk6MPr1cYwwDcI2MBkUYrqgGsBX8J00KDBBSUBuabLnaIVHrSfv6h+xr7N4iPAybGExr2Y0wX
PMlOOrbFNtYpGpT2MQb6odci1jLkJ6W91QNAcISScJ38SGfkqf2dGZ9M8oV1fdQDQranIET1BK6N
OwY138IHgqMpMR4ca/rqA4LXdVcFrmaGTozZB6NgjOIO70hGAYN8NoK94W0gXJEnUEzb3AgHgiBY
wSuGOe7o2caf9fIsfhgbj8LPMM7QSoMzg196ir5xYSTkdo92TA6ehCGY9587IC9e3RH72lAP5HxE
FGzMoLkb3giWDgaRkSLmfZjxZmyP/R8yxjiNA1a23WXHTPwOnBKF0cXev0Znao/2mzpSTGjMDqCr
nXInEso8xGnowmQz6zGmBC3cytbuj6RhX4X44MNMgeCGeECuZAUFFWELZTmpaa9E+POtxzWLOE8q
6hvvY2R9gMvETDruwFOfKpQJ4OPpmC1cftwVqU0RK3Z08kycAfqKvi4cmiz+QMFOLYe/8x64lfS1
nTAFZsGVZqpBYN8xN7CU4HWsxJSQYjBCjQ9Vee5mxNgy6NnRWB2ke/xmblZZOMie+mhVmimJNl4C
UpyxnA9bOlS3GRcO3QcBYUU1iCCVt5EnKXoqYvbkcVDMlQRNh9fl1Oj5DSwkuseaYKPyq7OfNXV3
OOzqdodVyNjI4iNLy8DBbsAL6ZIhA8BkMtYZklz69GlkqPQB9f1CC4IWHh+YT3f4I8y7HoaFviBH
OADTSS0xEYv2tKheIHXYg1nLLEhkQoLyi7LkfXN5VZ2AOw/FjNBwoydYRK7t2eO9gDkRTVd6COEN
jKGLRZswtpB/SpaainMTgJtEeEuYbRJixK+e488R0tCb/9LXvBJUIGnEQUgPCGe8YtMqTkmGWhpZ
WKGUpCXPhs2Gcg6gSV5Fof43M0JpBGtLgIeAKfsAMsUxGQ4fRjBZThL8E1YhdLrGmhfhPvivXu+h
8/kyIJoeRY9eg+Jb0+rECM/5kPJmLYzpzlHhikVfnooEDYQPeipASpGA7DBc6y/M/204j7k+8i/g
bCyYEXnm10b0D7NMMydjiBAguT4CTFoIQMRbJV4G7ZCQX9YGh8EdUD3+sH4fwOJK9g9dCapRYYoT
cTVvPVpguCEod4ho+XQ9XUATLDEvMTC2HW+L0VmksFHC1wBI3LqS9aQzjc8Vi9aF2FHcoYqJgnCT
XCAFEyqGKLbCDysiKTCcuvfRloC2ZQJaokcALTPaHHgWqM5igGIdruVpAGWCIwzPb1qVl835fon1
IiRrVpDU3UqaCAHDCFufA+g4ItyBX77JpfvoVr9WMJTdBA4DE9vrJY3P2vK6uWyQjoQpExwpnDKg
YajzMnoO6iv0S/yq5PGTYgQq7VSTm7FCOlm4k4SZR3NIMZHtMz5ZbUjalTyUqH/BPJw22XNE6Gzq
NknZ7QQa3OAenKNTQD810rqsXpYrSXAX5tIUhXCLfQJ5IQlGeMnMwiu8mTsjSbCNIBA4p4pO2P2F
VQduZeiFobagmlen8HIKYNp1oek66AtSRfBod+ED7ZBIulvRw5vBfVt3SKuC/gVZzBMAn+Gt04Vj
Pq0lVWk2C/C7sBVXceEDwpMeEwgkOVDp3CFNMwFJytkqOf1ttnMertCG4mGDaGyDtLtx3AHELwyi
QEDM+OWkykv/+DCKo71HhPvoqXD4FKbatXboT5z8jobIxyfAvlfD2aY+31JQ9GlCfEQ3Dcb9lv+m
1XGDmG1NfzgSQd8pKprfr1WxO34hbUFAynPsy844nM3bypp2KZdA4fHot6ETpIn0ZdfgrCDDXOoI
UGyP/p48JXXOuwNz3bceFKXXPLrUN9vbwQcld9yBxkDDv3TPt7h5oaig5IQbBwcRzEfLp7r5oLIP
pym4Hsa8Joie+6GPM8i0k3OMWQzmHtJbgTdUHGOkzgcqatvvHiyMPaTrCdCw23cf72GLL7/aupqE
gWfKVwiHwlcFRxzkaSdvFtS9HXFihZzSp39mPYGaou4IemOMCR7t1zPymiE0/DaABWSCqZSO3kZl
qWhofMmpw6oMZboaUZwZ49Dbs4S3J5Cu+Q3YdFt0ml176NK6rbAJMc5+sEO4hKi7TAtY1WANIqYh
f3/ktC09pY8IC/sXRgmK23SL5yUJQk5pEkJ38+qTFqT+9drgPKNtCLIc95Rw6WsuVI6NbUB9BBY0
S1pD7oQOyE0inCk9BSRYCfyvRGcj6iXOI+vYbeDZZGVBI379M9Aqpd8gqddyy+x50ecHen9aAZrX
9szaBzQhOs3oxiqlvYj00wiashF84pTeNBROgc3w/g+oIeDQkijvSwq5EPtCob6LuCTC3PDYrCp0
Q9D8MlsLKKrXO/DO5EhB8NqPjTJSeq3BJ4LXkUOSsIUPJrGHiAAHMUcaPVIcaG6Ly4YgugdHAfdf
0cbT4qLB/oPXl1s62dGLhO63NwZGRVmBVIm9fHPrcg5CEk3UsIMmJqCJl8CB12MthQab8FSyuPb8
QMmtQCAENLPBSKK7zsnfnagcsOUPTk1gBaJiRti4Q232NODuUWyE2bH36XVoqCL4B9QjPG2MCLUt
ZgD0fkFIWKEG2/BmpDsZJGCdqtNIwJtgak8Owd6vcAodN2YHq0nhiNo9yx3FAsYClWAqZOQYG6is
IKxEvr8G0IEti0wrhP5PpFwWgEg43yXnLUqJ2HE8g9U2zlv9BT1qCCM2eb8iATmDEcHAg1oS0dIt
JxCcgYgwciqS+qW8A0WQiLiXOKxtI7qbpLuNAy20QF7mTYtO+qf1Mlq0YbCfKDZTOKCXBENNdU0Z
CE5LGbTTWboDDgOxu0RY8E8vbqRDzvO6eSCzAqB3hW1dNt9Gi6TtjPbZ3p48YteWg03r3b9AXB3M
zaNOW621vRIa2YQ23Zalqua2tvgowfbpvL5eWUS7/UAFYYFwvZqUzegiVHX3lYpQFSfUNdC+49d1
osDgikIMyTsaYmrh/ZY9GXUVNK8NgFItBuil1ljHDbNzNWfz77ALEqBGCP6gTXJHfb3l3n1oNZwO
FFp1SPRE1S+DTw+AyD6kpDkRRiZEuh1k+3oqYhicDUBQXtA9kuoCRNihvgdLdK8b4LdYCEecehQz
fVYRWT3aJtpGsiMNQv0AvCU9uyTBP5tdD+RyEZGV6epqyKGgXykc+EV68tHPCj+RBibtbagwrKBR
HmH0gOC9aSAq0Me+gD2C8p8kD7wHNiVvCvBGO/xYTyBYyWl0Rx/36DTQgAUgc+qXdHpA70p3CKa2
5R6PvqL2mw2HLOaTlEKxuJ7G0DtX93iwK6wPLTPQKz2snQaiuwcs9aH2u3frpJr8ZU8L8tasNLuh
2c9j/9z2yUxemzYSUuenq1BqpHbHmTcb1RWvvCEG6NbLAMTL7NBHk17tWIqKNXMvp2GT8tfRrXUp
KEPxBfab7Cuo8YO/f7qAYrZ3sqDG/hbfaQyFGxvxW1r56KehdHn2INE4wqPBYgf/QzcVrStjFT8I
GS22wIM2mtmwE1/SU/QguqNcYu3sRk8qOtWgsy4a+nP88KlqBbBUQlf+GD0ga3DqbndTpkSbw9n4
aFNwAw2DBiTaNx0ypQD1xvACBULaE9yj7vgN6KWLgIC1HX1AJFRmC/o78ETBnb54Ja8ty7SD4D19
7RRGKkASDOzOW8X7SbmikDl4ri+jOjCuyxQiJZrfcOteSOSKG4xzTkGRioJUQVAEJ7emAVKc6UvB
9klHDGWbUMO9aeRX77Xc2/V+De4Y1Lu6PRCCLOgXUldvuP6InqITtGHwLtkURGg/gsrihwRApZjj
48jltaIWzGldqwQ4BnbVhXYKDw14FzpOW4tEG5HIgUK7aCzQ7m7NIZNz9imnjH+zP8C5dsIG6Ayf
bndwo/xAFnOm+yhW+fCqU459eg/S0BcsKJhIsN7QvbofomVyxM4sUI0XZdwZFZcdyAyo5UCHQCy3
6vjHELaTGY4x2Dx4sTgCB3cuhH3q1RjpU4YiJJUqKt0torazD6WErVka7bsijbudVCJ9dk8KjzQ0
chRSgmqTI2txflF6si/sl/mLhlWWs+geQzj5tdpw8iOUN6Taq2BGhQV/izbvLQQtDCMspSJAVha8
vPPSEcqup/1oCPl20dsOse8rFSkbT2rQaDUZL6pPVDR6sPKYR7IRL1qqF6iO9UEbmx9hTkUwpUOs
AylEl2oQjcr9ct0hCvO7zhby7dZgl26H1Pv9A9pS22VBp/BnfZ++yUdR+EJ5emtFJZHPCQdDSyTj
OKPG8zag67mQ0o3qtObBE4dvC/UvgQahQQr+Kjj3oGEcnqmwvJxnTHIf75kKcP8QbnvXyWf4Jvj/
xC8fwi4Tj5vULliLIQk6GxUuOudmSbNO0nPr0pvhfjxhLi3JLLvNDeLQALuqbJt8nMamjGlpc+ps
YlNQEtTEDXQ0GL83ONbClB7eY6+2RO9EM6BRHDTgJ6HDpuXgQr3tWoKkZIirGdCRvgsa/inmtA9U
90ElqEpvYbW49h+Txni2ot+YrU+R9D4ixKM1SUlqdn3cIWW8N+5YUWn36Cnj/aTuPgWDhuAfnozd
msBE/EAJmKCbBsgTPej6nfRM3oZjXPSHTq4ilYZGCJSMRUt6B3pNOvUSOrZB30jfFlRBkAwYnUgL
j9EzgygHThmQpuT+CR4ErNhB46YWQDtWH3bTE70I4GyAQ70320j6TLdOPbgjlAGvsq4mDWikVi0K
MQpRfN7IL0kt5+z44m4jcY0yJUWE7uSeAX8vgTA1M1Y+qLCvUyKEDeIKyAxkQsAWhFykCUA6fKM5
1Z5ePWn/atz197C7uNPlBAxlu7pmSgjxAYKTU9Vtrj9zsO8sJ/RE6K1oWe8R2ColaYz30HIAYdw8
6SF+LGi24DBoT1Wm45zWltW4WrTJXOC6XafQGfDK5vo9ZUkBqkOxy21vOkCfR7vxPv2GoPa5F2AK
kEdQm0IKFQ4p8m146NSKTg9EGGE6qemd1WHBy9qkiGAJhd767XaWp+QSs5qsY3SbUAv0lOTGbI5u
+TNrflg7x2GT4gkz5Mq2nCqMqxK2MKwtuBorHPetW6B/DEDM+oYwZLm3sOHTzz0ACZOhU91n/pSc
TVif36X6SBUrg/mHle0AfP5wfFKkR5tCdd5IvL2nrwh4YXyMKYvBFAn923lyDSjR/Ww+5ckWcaaw
SXcmoMTDRn/xHR9iMBXn0XmA1nDwcupz4H/u1WLL0UzMoZ4izw53qEbqs0BN5hh1CX0QabgCN0Jt
Dc2eNx2MFJPw/i4UqwVajdypAyk9kGioAqIrwXgzrpZQm2TKUlQQkZTiaH0ThD9G+7jNJHsg4lP4
oEYdT1lALTEu6cQiBW6VqxnoUXhFB2y/PtBSuGoPIWQ9EJZ8BqLFkW2nzeAQfhAIPPVBywoJH5wQ
MapUaCSMYTfwLqNuxDIEjYA4Vdzx8arXBEH+kk3tHjgD78AxIJSxIGH8jtEcmVzXT7h7mYHwSi4A
SlXiwBpNZOXqnSkIxxT4Tie6a670gr4s9unLubCE4agiKlOxKBhkDZDfnlIxzVTjfXgeaujldsJG
BGZth8umJNAUrEuhvj9ALcNxWQ47wWN8oA2vSaG8iEFxwyoIJwsVmWYabcXhdukXIiLGRdlthG/3
DhHslmOg6bZpBZWiZDshBgQoij618x7Xfgy8hXkwG5Fs6zfL4pNoadMGhUceBLH1Lb2aRwIrFJDl
nintwPgSfqngnWieb4xPGMqbpQZ7VwGJRJqFFCgQz56aqHwU3EEU6RD+9rfpcw4rAek1YOsnI5Gk
Gqk5ootZ/+yVXn0JBp4oS1RByp7CzzHoDhUE6oOP/nVdjZED2NKUxJ4jG79+uV0fCbAVULeAYwwG
0zeZ/K1/CD6ZEE22zWKkEjlB2bUfdp2qvxBHaktsgb4flOZkewfNALCQTU/RUPPvYwW/Cmgblvve
o5OJzqIO+azh/aMLH6vcA6AeYBadVA0A/HyHNDzRndKa0OBTphdXg1mE8NN6pUxf/7hqeRrAKjy6
gQLmD44m2BAAswA2TbkJJJyg0aD7dyDl3IS2SLe+LPtNB8wE+bF3wBmmyUcMjrbmF0lt+FjNshaF
7AavajpF2nLhOLTpOoPhAQEK4mNCmialUaScbtaXRqdxza/e+nVRi57AnooHVkRj397wDDqUnBFv
QUY9p2SH1QREvjw7Jww2wCbAmaQGifDrDkAR50ls2nGLCHgjsKfHsKJz+AkHKIJ+EM1cgFAhSW/s
yXudkvroyS47FJIjBVGNdwJMEJbEEL7G0jv3X5QwCIW9b0BEiwDSZQ4S0zmND4vvSoPHz4MO+eqJ
ZDwxCx3B6XVFB8apZtziWwAVIxYXc1jrX8ez5Dai96EcFcOPy64iP3aL6GcJagHYlMW6cui/+S61
tLa69klHZ4BeLaKuCsdhfkuhc6Yvj+/ovCK0A7cJgdAF0SNYPuhYAS6FgpoW7MnqFOPHBMPz1UtA
uhAo3zeAgticV/T+jikuZjd+9x9xMUS2922iXPJt6SATytUlPvituB09oYZuQ2pxCeAbXbQBA7+D
L8Ro2GIaMUfwEI1fC2SgNkWAvCykqODeCh3g+awOKEN/vbmPSwCOZ9la7pI3+p0YyqiT3/xbSKPF
WEK4Dbte2EKk2wTp+gAIhgMnmQHKXiimd2wvFgJG6vvU6Y/7OuyoobJUxvhOYxBJ0XHV3jT8d3KL
2gDKJ9gkKDrHn6jdMbRRPZ8NgROQVmyAM9qbqbD9d8LnTSen2sfqPGBREkLOKgVMwIb86C+YzUiB
z7W8mdGDRg4GEsAa5pGGGgc6s4ghaizpHXxTO5221/TqA4LlWN4uulxvpNiV+17O/Gf+dKrKqJOA
kWIzBD5xA3IIIL4mTMu+SnaIhd8GxKQ6zQ2hPskQ6mXCx1SL4SvNt3ho/hENkDNdXO3V1xOiFxyd
6WndzqusLilob0bpJ3k7nbhSdIA4++EruzrKhhLhMWtRmm7EaviGCK/X9V4DCBKM5rA2Z2ND11vr
1xtec48qiFfrDLqvARRod2qi7eH3jASwWV0cCq5tVJQBtV7hHB2o0qZu75Adrpw2aLoC+A7MR+aR
pmboaBQMBonQbmVq4CRvRvfkXmngOvd2irXdegTK9cICyoOIaA2WBwI7wsPCuwB4r/cPqnfkbKqH
LdzR3eABHfPTvz16CEMiNHrhfcAblUbVWVMXJYBlAmBJxl1sDBoQRsM/ByoOOjrUKiq6lg11WgOA
CinFuJqeR8/NkWAb9qgaBYINTYCN1YO2maSJVzsV9RG6wknDkB2fC4ZaEl5oQ0dnujSRcvPVWBlW
eQsJsRsapW2j/jZxDh9kX0l4st5va1rtS1AjE/pROTtAzrtbYNvQPaK3OSMWIRsLdInF3TA42ulF
fr2scowd7A7fomPTWMDUMwfhdCZxhBuqX2tYJeVoPJZ74zbizW4PswmeC5Z+Err0MEDDS+diDy6j
okkhsKIuuwXd9xo2yVbMob3ijBB6OhyRRYkqNzf3+N3obXmyPtRISOog+1nAAk7qkLaQ6MLlbrAb
p/l+cpq/x1VwWr7T+hQh51SjhgF/1LybvXKITfHmYVxtz0/u4+dZckp2sxKmnxWtXsIS+Yzv+ZNO
6c2O5Dhnwr73OOq0Tn9yVizUkzcKpGzttt4ggAWb/Qrg3QLd1mB9ocxL7uDbOzSc+7lHmqKqubcT
khq0J16zKv/Q/FqEM6DkLAKhbbv0aKWJIGC1yHikr+V18Rwe+8XiLl0ItZwWnjckodOOw4yp0xfM
ucnels6fJ3LmkBAQmKAPeRVCUVAABf02j17R1mHferyQaDd3kKQCWKWXtCa0nEWFiwrEphh0hyeN
tOsTEVuQC0Jueh6DCrkMlPExvbEONpBEwXzZik/+Z6dD7qDmT18dwlaX3qCHL0XvSHlGdyjRcBAK
44YSCnAcCnmE0dADUOCgh7NusITaoD85heAOIKzr6loL+B0Nwg5bCeza8+DUKcwILvTVhNDNa2Y4
ZBW0u3cBigknKsEKa+AyP8DBpWGK3l5r9chn8ZUDZ9jJL6PLCK9e83j/JtkQjXraRTP2eC1NeeEt
PE+0LXwLdvUy6t/ekeoNEVDTvDcGKT1ZHKJcAVf2AE9DkCm5U9LH8/1qO9mvnvMPuV55SEHXmlJe
oAj55t9S9n44U6lsIi9AZH5BSfQa8Cc/KUVygB45siUbKH5wvbhyXqrpU8nMXoJ92yCS4BygrZ/V
wN/PKarE51SCpis5BHHYaHP7fdQuaeESfjI+NDih7Nh1VSh/uvi48hzSvDsySbQWpHjcGVxO6RfE
CsVIvARqY3xwR5oM0PdGMxFkjIKke4Fg5I6vG0ZaLrDEU6M7OCX8RkyDanWAHabeB10oGBkhLKCm
sCooXMq/tLxE/fmQzGyoetFGkA5CINswClGBANZOgwAq65eArUw8J4zwN+fC0FT8rPLhIH1nzCqz
myJF7zAEXSC6XZcUGklfHHa64GUS3shNH7DiUJeW1KdYiIXXBhhEaun3P5WVTn5M7xnZtWwWz2It
VPnazRvLKi/msylI0bCLJ70FMQi4hLy3QkJiRUX/bACx2Hz02CPOBESwQxjga8n9k5MzmZEbwwCe
gAYGoIwfvsTXvurTq75A5a9Fsrz2e0jSnDCHL1xF3ZGCtQM24Ef7LcgLSvyKDgMgU08MS8oOgqip
vFRe1OwtugbvJ6m8uy6gqzRdyMfwKenvn+tknSTgdPh17fdd0oF0W+hJ1DUjDUASba7kwWDfAyot
yaY936UjlItIw8V0Idcg0AGBSNQDgRBQ5BcuLrDHrN4c8Cklhvyke/x0cNXDBUzZ+gsuniRJBXld
AAqV20oSO7LtRP5KkYwCN9ZIBqOOfgBl2h4pUAaPNiUwufAeMuWQaVCwbeKkvxFgp5ADCprineDB
GWQWGP3N5P1NjUoGjQa/MbzrXLE8MAHsOZFFPejZW9+89RXjBqUBYNamAaH/wMuyjDXBxaU7xiRc
LKb13pS1yAfIGs5l6AV7ANSr0tfcjAyi7AfZiLIzBLgSvvSEhtQwlVsn3csHMyoeg0R+g39Slfmt
fqmqIUFEAoM1IZRlZsPn7mWJUFvmkmThcBK/uWp5vGjMkKuQW1MsmfFdX75TdgahBvssL6pTlxQg
xt+6kpv4jeiXW2S1S+0I1ZEjb/litB4UcUSaSQAkcgPy+OHbkFqoUxaUMrj0/LU3pBfn7JB9tI3o
1gJ1xUkho8ss0PApc4CJZlHKQ8Ai4XQnK9dJVGTdgAscBcSTw1LABaJ86Uu3EqVrTh6SF4EIHdFZ
+puIP9QMNQrdy/ZGlhE6/B4vKlUyDeCuwRqI2pD8KVuM38idSf2eP5k9KkCCCWEpTmk6NumK4bWo
kfGKJ2qgf+9AZvj32CP4AnaNIhsCSeA2JM5GRJ0kjXTWtUmYIXfPEPNJfU4Vhlqu9INLAg7RVxjJ
yqwt/40dd/fiqmitRSnRbulAglYZs86QyHaVhSIXifNC0V4W/YLdP829p2DPKPBkGYeHrDEcSO40
z+OPLnnvwtqsYuSPQD2InOrXxIgzZtMV/2X5oGnkMrCyNAkM4QbtMGS8MydBw2/QCCnVRDZhEtmR
Pz7rk/ViEaZP1EjP+thmByZiFYj1+EySIlzpdCErVy5O5oOJ03TKqRwAuPjcAlCNfw+FJpwm6ClQ
ZTH9+DH3KXfK7TNSCo0rISt6IVMxnbJgeEhx+gehYbczTxwog77krAltOTU4SQWh9Nb7HX3AebKQ
y2gyqrJGgdSRG4E3jg49w/1/bYjZ5EoBq7MMoTTGjjLkzDtDAQQMmBRSw/IkwVbxu9wlxWZShgOW
toozGfCbz2CbvIphm8pR+9UXMgmiCSw61ak/XkYv3YpsRk8Nu4wbGxzpD40nAQRgdRx5i4c5yGt6
yIk7lQmUd5BNLCfE74Ct9GXCG3wsn5LFeByRnaCEL6v/5XBkUyiYORCcWimrnkZ3mt05QaF8+/bh
eGW1XPTVH9IO2JeZ5RiTq07V6KS3bcZ9QXKeS78arH1OaVkiMtoXYx0t17aT0irBJ3E1A9VmWok4
pd4rDzll5UQA2+OffXATQOe6oMP+9l6m6LmcFvKsk75aHUHay0Ma+WWhyZfMOUkzvovpk6Uoe1UO
qv/X/AJT5ET4RD3YjYCWQ+qkj7kmUQ8XawCOa72mC4gH+LApEyZTJj7OghvDVmC3ltLPetSjEzdF
4/5wx4hxwKXoAUxwulfXZDupozAFP9LOAEL6OhmzutO6O7j7/P9hXjkhOBS/MDlxtspRWqHEJlC6
nEV+oCPF3K720a5rvTONkpr2tK/zFq0gVDI4KDO2NMMhm+3vvAM7iS2JVyt0dTyxhy0G428LTweL
lJnArHAccvNJgjwFSJ2HvvwZGEfsvOznl5lfe/kUeWxwezmL8OyLB8HFiRH8+QoyFPIegKvAJCSJ
P+GRsCB+e4hsipiMXHxKuaxVHIsTgvfNF3JvVAI972V5LB5MXvY7irgqL+bnIJWmbyayZO8NPsYA
eORmuAUMyRKfBEPCAnCkFDQw9rIe/rCHMjd/LsCM8429zQr5uQBsNM4OOR/E7shaxGWQQ+P/g8Oi
1YWHWE8gfuyTfCXHRo5hZcYZLrFYqayJI4I2O+pOO/cLRKRw5Vg/AbO4GA7KG3IAoQ2IkyMPLLy4
MPIhC6rpUFcTM7uHTIGndJeRznlZL6pSq40rCMwNrCbAKvkfD6A06v2PDnKHH3Eh/8wNV0FJVNSp
w+k0H4Ctha3t09/IQmeeZrQJcMueF3uxnFbgaXn5qqWvGIWGjlsgZ/zfF7clpgZ4pb4CJ8sHeLls
SjljZP/+fUmgTdGRn0PIDaUf2B2zN5kHvszD8qgvl/Cl0H9XM8iy/ltDW/bNHiR7hR41u6ei4WA/
RJyCNo2ztZApkLFhdlgdPNIwF6cNhOq/JSqHIb/lsJBBhyiRt1iwEWQ5wBsvy/bQo2bNE9i6LGDs
BH3xC9mVcsLL+/xsflZHgXo2EPssnyiihQgH8Z5yb4QMmThZOxKmO7ie/7xcXB1WPk6N4bF/ZA2s
ag6HSiSYWjylv6NTTkUN0z6dLhbgDxBe5/qYtAItSF4hC/LviBJKO5YEb05+5ecHWXKCEMCzlm/G
lqmOVxlHvZxKci6BRuMO8vxm5vlAwTUWp/TnNQAOppKrhxbrkInkzmW3hqE8n+UtzjIsIjTZwHaL
fyzNpSQepUT6u2HGvWW1XTgF3NKvqDa/KKXczBVyjPD8/bYRZwQANr7LdHAT/9bcGWfCyzMsOptS
Pqum40RB8s8UM8le5ZEmgMmt4tOqvrSnSnMqiCEeEvdI17VYelIY4Idk4rlBrAIZHC6fsrquIGN2
Fd8XZluxOaA6/ywQUnj278DN8+zvlFBMMYxyyskpKfMhTv4N0JwIfcqb/Z0tMv9ZJjeRY4NWsofY
RWJ1xdN6mJnA1H+nplhjOdSmQH5lWFNGlM+chsh8ib2T9xcuGC55x2HPuIvUuVgTOfxIF5C6rrFG
WX44XYzem8uQX/4WSA6GmhjMm2ITqdTwFmc6IuSL0gddqHtgX4QyvAOsm+yxB8AGoA1sLtcdDcVh
5CrkSRe2pWzdBR4SPJLMLa2YNsAzGq4l/MGhwQXqS6Ailk3WO9kkInMmXs48dr+YesC1fBNPXoJ/
kXEHCJZ8SQwfoR/hkCwSXFkMqjjBH+ktIbCnDR9qAlBWLFFMbbCNCthK96IjPQMVAnARjkhookD/
4XKR/abRLidDPHrH6ujkqRwouKtiqsF8ARL63ynFpPw29Z+xojHyn/me9VZeRnwmN8LlCz6YZKlx
HhThztqUhnieG5aBjDMOpthiWV6iyya3iOe4TvCwc74GHCOcEzKX8jvM+VpcTY6lLYMqAyMmSm5L
aIPo02sDzvh7MOXxfjSLB6sVjgmujlWF7NoHuxZXENdYVtvvEgayHiW4kVVLmo2gh4wreDUsBQc2
y1yOC/ouqbbkJciKU9YJH7k6lRH6RlvoqWSVSI/Fm7PhQ+ME8P+XLdKeUAtDFXagK+MILRecgyaL
GQYynTowtq/1C3aPBlIEPM6GBl/JcDicz1E84/GxaKjY0sUB7hjkcQvkvSxQCmn/Ajc5/sXqFKZ8
8sHacIqJFK587Q0VCyvdBrJlZUE3LDr0+VP8pw6BnjiRX5OZWvw5znJWg3xvm1g2Ouo+liC9ly89
+llV2bNvuq9/MyJuFx7gyYhwnsiYBfRk+XT84vcvZR4XUFGw1DsWK1t4uIXfWR6voZARyUPico7A
3slY+/7T9Hmpb9OTJo7pz5GRvSCu99/8ih8pMZDcvYwCTHU8WvBKIEoFzLY0P3bN+th8BwF0pO2G
Q3BF3mTDpamCW6fBrGYWqD4WFpqGdJHAI0WEIXMiwyv5FpwRoEW0+ffJgLKg5CPlWBcvKSXsZkWy
ICWIKTBskN/RUqCBZNrxRdZ9UONnsLJAEBUlYGMPhhLUuKHF/+4qJwHVSwGgyvb+c/WE4QyKNJxy
IBycahJ+7lFf5bvTxgf/cwulLz8FRxRJcVcMdaWn5NKhVZBuIfED2Ev0SvTYGhe6HtbiFLbFKTyQ
eRHE6UI8aoIf9pL4A+L5TzN2N+RRSNaaFKbkWJ9OE6GvUs1EPMZrj/NPbLbsFImdZR2xXEruAJMV
0mYongKUtzzjz7p7e/v3mreBQ4t9XVx1jvCjI69l4EL28c+noA5+GBT64HdVwyaU9E1sWtvugrP/
sNIWi7/jYE2LYf/hFj5H6+8EyPewawJKkgicU1zjs+UcR9POaDoyMjO6NZasWs56OXFxDmh9/Etq
yon0NcOQcnWq6XmWT6VRDgzhn/uzZkjl6KeFRrxhGeqdb9NnI7tfXAcMiSWlwxn1a3lIUw/yxOJw
sDF+iSGiUHHBfmEVg4xbJRZB5ixJCgl7NZ1Roz2Tn5I41mENIYQVv0fSrXI3hW4LD9usvwRs9vwt
e7rbsWhsORJnPyoMMdQNsXMyYyH+lHBDyLSul3dr2Qg0+bzF9OtLdF6jPVWw/MtlmzjnCTa7zZ1F
iVhrF6PXAytmYj7XOIPrXwTE6XfnRJaF32K+2AGSgBA874dLTOVKUnlHKNCicPHpoeggOT+ZWkoi
dIWex+JXwoKD/ynDorG0S7g3uvQQcb3hQvwPLaDCwvLZ/0bsjusgCRCJa1WaGSQzTi1+ZyoY3Yh/
AQDhQTt9fp3XN+XWpD5yp0aVKw6cgVEDDV3asWnCY1cL7NzqeA2gH0Bry7Yxy0gQFwz7kvbdCjJt
UvhHpw0HBX76/I7iQ4YIQnqHnymlmrElwXzPnpkiSDy4T8uojJ4B0r2Utk/wd9C+8XvcHFLAibxS
HuRy8gr/8xLQyAQ1bPwKP1MkQ3l8IFKhtSG6J+2smUEPRYa5AjQLFcuFB4XdqI7sAaR06A/DoQde
jnQ/1+2yuEkMkT4jAyGuDKeE9XfAE3YZxGMw2fysgWSMPngEf4cNmFBHPGpFIksSQLJXZG3DUSSp
Sb7u9OSK10wb/mC6IFYW15OpaEjUU8Mctt0C3FoTdVyqXL98mFkLJZpvuoKBbLonPPSbJWyhAObg
Bt2jFi5RiwrtB+MLUnP/M/SVRemUZ0mXXM75I35UyOL9j6gz204daZbwE7EWM+gWISYJIUCMNyzA
gJjn8enPF1W7/9PCbLeNQSpVZWVGRkbKgUBHUkdzWPb+hlpLpSV8VZb2k6tVgd0XbqYJg4Ckzo0/
/Aa5ewhxYZu5KE7o7SWRgbX0B3/yPgjiZHTlVcjx0TKhesdMZO1++JZFjzeyqx3DOcQ/VRB7YguG
48VWLpOHAZNnoFXAGTM2GzwC645rdcghLtQYK8JEfRb7FFpD36FAV9xFVjXRpzWY+EEZlDHkCxHv
RFE0iibAFAb80YLBq2O+bumyipp0nwixvaM4QOg4+HhfN4bEYzuBKmlvkS7rTGWMVoxQWuFfuCsU
OZDIZdnxahPWyfbTmhAXdcfvtt5zdYvhNpRb7GLy6RP9LVCJ1BSY+bhUfGrr7NK3kO924GkWtJI7
pM8A+fnvalEjBRDWXFPoophU27k84aNLYIkgFPZh7wKvsDvwZxmeCRZ5b0EymGdTYqddSGMi8I6B
JHrVB8u3o0CpCVkK6Raz3dGWsALNPYyW7G1cYM383KI6WWogtvzBf7aEMSOKQc+e0Qd9OXJnILFU
792Y0ihOWIsCaMG6sVeF1SBcjNsPdpbAABmwl9mlSChgcLVnA6z6ujjOOgqiSD4PDssBf3SlBguq
/FYczf9GK228x0CbLxlOStepMmvm9Uz5PNpfpiq8faP50hYGHiIHFG7P6EaidMjGIxJnz6Ak3xz0
mK0XqWcN6A3BhqGNBAnQ8bOm+owSTaccxCBWqMdBnJ3xLrPmB77mHko/XZhLrVy+kXNqt3fttasd
He9JybSbIO6PxwKRjTaxQP/IMNOfEUWgW+VBz7qkuf82Sk4DAv4eubqcqrH3R4RI9cgWa/bxPNd5
zCjGvNdemIYf/QMqx94NU4mxjMut4pHVsKfL2w4q757SJcyCXGMkkVhh9BXjUJVtjv2T/tzscv/d
EM1qOeDn7lZOfxzbW0JSmNvEJGTqO9g82ZOd8ZmPtWunL29lPDYoLwCMYUNxp7XfawXS5BZYFjlg
WN7UZ7t/FH/qYPVIDrZFvwH4hwkpB2U8kAuFn3p3f80X6zjvKWZbaIZTKlOJp3hJ4ymTxjjFbfO5
8ghjdlqiS1QrzZL8VSLd8zvlyFoSWoMSD1IpI02YiK/xkdn24eXj6clO5JSyVZYU0TnSnOwBqJP8
YGjL61aE8yGb8Gmi2NNwalQ3UnvUOgN7QSZ7osH1Q4J/j8SGQ2sP9ZL5gG4hMApsg4KvsButBz4P
t99YDAaW/+yy1tKmMUx05ga+h9c5eY/3+gGysi53cwjPdFId9Px6z+4LBvWxe+jfEZ/Y9fEzF+e6
inWtHSrCOlNq8UMJ66EyWh7rh86lf4MNpWveNNjVIYuivxqmOo/ABiI2u6USKOu9YDr4UzDCUyWi
hkI2sKv6pBzk/0zV+Em6odYZszsa7H8iYdniTYO2NzA8j9hpGUoVOL2o+dpT23ps4xdAmrxBgIV+
DskqCzoJxxbzg/dItnrT21JF+UanzMYXQqJ0DEnpEUZ0lXCxt0q3izwS5exAKtY3FOq57jbWjW6D
bUOzuUCiyafqndLfEJjXYg7arLRL3+evQAnoLGZK8aZAl1PN2kKZH5kQUsyV+c+7ELs81I6kEsTy
pmGP/lsCY2Q0zf7P1Kc6w2xx2rCU5JS/Zs9D3wvL0Ej/iCLYzEhY8xMAanau/8wdrjgpB5IN+ktB
bgbExvP7z6+VVoVMuMVYdar4sYKfV3XQxAtGSvG5jdJH1GV2fpCqBKtj65HHwqRjYUf/vYb9UHm+
VKU3mYwCXHVtDIJHdHFk8pjtYH9dnYpcAdVwK1X/oNZAe638zY2v3UeHQ7gp8Hd1dOMFiRLyqxgO
xQT0jGcTY7ezYYJcVGUz+FVd7FEtlU9Ds7jMOiWoaslqz2qahKfKfIIqON/R1ZXggptC38jjoMy6
Sqv7JBVhOeiatJSmOQ/1r+Q2hixtBluBgnwRXIgNjD2ncwu2oSVJsLChWOj4QKrWxIVabfZf7bf2
ZuCp419z0nL6dOv0cpknbcPa5CRJrB1HN0GXtMgyRB+CIpXgMWGflW5rAhOBos1WKzHaACpV1sLR
4W9rF7eLGsOXwjs59a8q4rxMlzRcSRCnDG8rxIkz0MBh7vgVcPyjSr5GE/4s7HehPT3DYGrXOrvA
brroI+7mMDfG/KuxAYR+1gwqQRBSa/cpRCPqisLyuMxV+cky5x9xH1DUi07I2u0Hu3kx3vagiJYv
lTRSk43HutzcRRR8twuNYpwbHYNU4t7WdIC4jOjXDqFniT6SQ1t4fAIIp+6+taOg0eyDtJUSQgSq
j0MLgrNo68boAFo6xDuaKmG88Dby1Ku/aw7BqKgmjGyjM54i26jsAHJEjf30PZAQ4XeQ/YCTuXuU
O0DT6Wf4aUIQgor1Sqjpvp5aFJv38t4D/FNNG9BO968tFERq0Hpqv5h/6fuF1NOveW3pJdsMQh0W
2nxzWtqs5F7JoZTrogFlZXdnns8NUKS2pRcQYO66Mei3WmQq32bILb5JLzWIMModO9UbvBwHAIo6
EXTyEyp8ijRdurPtUJkUZhsfrED4GvVWhwryGXWiOS3qaDSrhIFBS+gpAYKh/Uqum83/axpiL4S0
3+Fpco6Yei0lQmWaYTHX1H4KfVn8Wmu5D/2Mf2/TMQkFcwUd8jVLLICfW55ny9WrA/suyA7fmeYr
2tyirwrpomw+voFPwpFN4Ol5x+PomiFbRKtIBvT1gGJYhkHiFlPkN8sZEtBKnqc/g8sfLbOLbvY2
JE+ATu1XjxtdVYkfeGOIPOQIZxXiPkg9vD8Por4raopEKhAfRZn/90wxcPokOWuec+ilE5XSVOyn
53LZLdJzAPgUzl39eao/NnXUrEvs3DTcIkXg0D/GO/+8q3mUUi2UnIvU/pMdfK/poEtRnqTKoS3v
6Y0RvOCYDaguL8Hd3Tn1bPPUT9BJGoIEo9SQRDOqlFP9YvdMqdh+mO9mOkgJh4jKRIOBck7/BStv
wC2ujK+k8icIEOTbIKxZ0fNeCG0p+SDLKYvyxuXKvzGiD5Qk0DhBWIRND0gduYVX5Yia9czLZCow
qaXTTR3bzc2X3TO8oNpunaNojpZ4y825DmeXaYcIJCV1mwry3bdJ/u8dgivvOp/utTfrPyeIJt0I
+SgLpCdMC6fiHuIBM24q96JrmUIa7QViP0AsAgsnOYNYeSwqhzIO2h6ZcoQGW6Yb8UR9dSJdn0Zy
8ueF80mIaqn+vFTDTYujw/BerZusilaQiDnCONkpWOnyBwzdiU+Sy6LNym5oReQQpNu152eapgvQ
EOhg4DNC2pQ3BPUSfx04M1PtsWJ6hHGjIIDSX+QnFI8b6o3A9hMA9CnIcaeKbZTWD5WxZsX6k3Mv
adqv0H/yRnUU3QacqF0uVqks27acMEfMiXAfE6DcoffTGnvIKq0XASUTdYAlQ6MWlgqxTJTm7eBP
KZmplWVvrDAqm1SBoJhvlg9uGYLuHt5ogRUEfjDkfS6ofEKvBg2NzoRz8PFelUyHbiCoGyR/3wmF
76dhuXaG14wUcOPTv00KQZHKIUr8p/cBbMBXp5B4L5oelJCLosDw+nPfGbd8q3yWs/opvtZH9H58
VdQVmWlAqFaul5YbsNFCAz7E+rVQscaaRYngG8HuFNpQOdjS+Iftxk0tmHcYFvmRFieW9q1lNQpn
o2JLuCwyRYVqqYmsAWw5JroSvTbr/tE+xi6mZxH99P/AJOPuvn8f3f3CeIucASaAasVXH2tAjUaJ
MIR51kpGcD3B08EZ/VKCTjDtIJuoTBCBAjNRi9ih/nJOLzmAV0aJFhx44kUmHvBIsawUyplCDS5s
06ba99HYUGmeDLPLn/9E/qCaOWJ1twuSFPvVfpWPuRms9eviQ9O4zofNkzAYIEZh9S2mRSqtFOTw
vOF3YvyQKQAyMsE7FV3lliiKKQzVVQyEhLwuHmUB07E2T1idsmFK6pkKXlo7QcqEevBFcZy6u1gU
LZG0bmhdg52NnU5umaFVqcVmtSysa6HsUwlBjFdwpE4O3mHz6WHFaMnAgegxo6tUwEJwjoWYQIs4
3u5f2Aon3g7MclPJYoSxtIP78LJK/e26WLwCGA15VCjbCPf3bwPMcG6MsVumpzn/2z3TMqCz7/66
xCSj+6TYyobPYX56JH3+I5XRmU3vjQ/FwLtshXkGhQwi5CGKKezsPlGvgcXUyk+LIUKfjffi24M3
leYeRpimN4mo9zrbzS0318ppwr07rk9/xYCzcRDhIxyO3lRROcvDDNXNymNBSc9tsZ1uW08gxzbk
114Z7dJyv+R/24Ula/pBTwIUiFAiZJE6HcRbo1etSDQxiyjGDzmzLKuHfGkPEYTWs/1B5Ca3AJv0
8WGo2SEqog/mtY3eOQbVfw0J3OmYiZzD2KFWrbT8oX+BdmsdpKFB/EK53fRCNmJJWU7XQW0bAHv8
BTpiidYdUl3bFrRU8JAIojPxU07b/a+ZiZdFmn3swm2zUL/1C7hfL2+GZHahjjS4l8wP4WW+656D
16I8IdTsndHs3XBbA3Vsubgl5CwKdF78wNdrPPiwEsVJhZDmNp1Dgy4A+MiU17ReHv3monKtGO8g
X9c+bg5J19eoOP7MX8MCXskMrs5p9Y2fnaxhrp9b3w6YfeMyLLkHOlZf3H5/EIatSRm0GohF0kPX
Ks0UQ9rDjBLITPFlpIPGaG8wKtqj7ao5hHEnUL0fI6ligIlcgUxVpauYkPIC5O5LtZgsKpN124rv
bCoiGSsLbZ1ChK6G+fmvUewky2PTaZfGswgtyWFxnuoWaeiSdiqTEdyqpQ0qZs0VxpifSy+bFoa/
Dk3nnMHrWPE2QWrF9nZHNAyoBzkiellQgAAnPlfJE33TTwInHkAAwTF6cXeB/arE6HpMM4QV6i7/
+1Wvq8zChhjHTwXNwNupQpHrd/VdOYvnFAV/jM+Ri9qRmUVAjI1fjqBSOLClPVRpaF13Da7NvU9s
QwaOcLO5HSiHokQE0REmrPNeSRGdFAmlmZZ0TYofpIX0FvmrniAO8jdEAH7Jvw3p6n5tE403xGGh
dFv7D4c4osoO3IlBVMN5gVX9nL+HsIZw0qTvRV5l6A9R0ubiJB7vjA+Ty9BRLoNW49T0DDVChH6d
K31tUAH87dXROwGTbZcL1Ws33d6janyKtGvTt4QyujP90qhngq+rc/+GNwOuo2Lv749UmGaCZLI5
VbPDR1RqFPw7Q+g7i/s0NUqN8Nd8gv/jUfH/+67HaXL7u/1d/rabCmK690eN/mwUbZRedR7bHEog
ei4cERP998iiOoTy5NZ7/D3+KFl4g8yZRxG5NWiA2Wop8WDz3z/VW8zPbvEtdmi7ZR5pxJTLVXhy
oGbsQfY5T3kY+shki8FSsbuPWoayIvM4AtIiPVCUE8sDChou63WeXTtLZ4kxVariACFf5LJbnEUg
POR9TtGPygSqTkLtGMcqQZlz0+OXqB0Z+SacupN3PXns6ni5/3vgDKOHQf369tDAq8abgK+GJ8mD
XfLvOk8tU8s79VvUHECLc1RqfJ2fOUpL5+6d4NJjIwyRAONJ78LNmuoWXNAd6uzSbU8jyPag4JXF
iV4v1a5U2pFNEOuWmqW/w+Q22S1TiwJ3jlJz5FqOECbkK+6Mu2PCZ4MQ0LwYD0+0Z/FXxTGm003I
LcVVAyn0FNH9Vwqg0FtqWQI4lNASCLJpXPERLTwAgDLkd4YKLf/BQIrSvviSarS7Jb6GUgNI7sHJ
p164cpn24cQBwjyCKbS8tOvzAh8Wi+gwckF0cg58T6FEF3Z2ZS6ERVjSw0IIyoo8MkYEjYgGkT/t
eIWYlDyAblK5gCYCCkuI34g3I+Tp/6EMvIdKe3xAiUyQ5HQx5XVCrMRNnU5rU8zdxmOlixjLmvYM
WrMsuTyKKFbTwRpQgy+lBpdbMqwWdL5XkXURQQzJMX5EuoIwihwy4klKqgqzJ9LGbhFCrZTNWSh0
Ra0nmmbJKOHByYCsCMl7IuPxe36I/6yw1rjW9R7px0hJyQiVItgmQC53RMau490VnZEDAlUKehT6
lAl96Er9Ra+K9ggUTqQ6KvOYobsnJrncGtoPfofMeR6ow/B8JK7/qckfsPQlRjCPslPWE+1fqT3M
VvCNDmSs5vueMncXREepgil4PONJ3JnRpaT6Hd5B3qgcyW1xvj2WJnM/tcyu0RBNr/MIXrDiUkuo
74jF5NeIzEACpW4EOW6QxPuc+JsXQ/E8yzGhNmTr8kHb3nOe/KXwXZPqe6jlWhpTn07PEUT5CFRT
9IsycauzTK+pwGRx89e8B+sLj/pFX6W8WxqX0AkQuvLEkyOu3J8o/8yu6ftJjYqOO+tT6i3Okk5J
oIk4brnxeX6EcJob421zmfk1T/yt3oasJ4jNdaj6nPP8zlvrdMxZ8Yr0+s3iXPPdeV4g86qcqBau
vm7oo51peFc9z2V9iJuJBrh2ve5Mj5xbcGfgWnhrBQp6tyCsOkjWZRWGcGkqHcJtTqJ9CMwTEo0j
dBcSuOMXJhEaC1tejb4AziddlgNdksOwpNd0cKcOqXlTOWvEmO3DDKM6dpa4cxiePGNOPMKKhsnC
PTp5PNMC8QwApXq8K3sc0A8Yz9bVyWIIC2MiAS6Vxz3l4a1u0g0ie5pmUrTzczXihAzqoQm2aQL9
C5oovMw8+J5PwDNNr3niWzpg/miDSc/BcWEsd3fMbeTBhxApMSybsNQ5mSYW5Xa2W2w7yL1u6X90
rEnfZrNgvdN34tniglKxksobv/B02bbkcqhxBl9s3Eq9sbSA6tj4CYIEGYmXwATnC+EbUAbMoe80
EsqY6klrCqt/Khja5vP1WvIDnRxcD8Mhwe7pHdSYcUeGZngSqnKI6S/fp/cXOMjgPIdzBtG0+ob1
sQpJTpEQI+9Vl/WAxuMFEcyXLZAqzANswLkOwUdShj9S27DShs85s5NGZuTYkwgkztyG2x3pHDPf
DnGJNpPMbjxyBvuTjviGWcIDwAXq2oyonp2I/p3EXf/d6RRJCvqNcSOUYNiGisSlD0QauXk1hJ6b
YUyKO/Khzt0iywK1lF43z8xXwbW/8fEfMnodgh7g0qT6kFDpndERHwMeGYehoLSoQW2mGjoYXwTj
Vbd1qf4iYlOOtU0cINSFWBfin7vKoODOW9QxkwZTLcIbhJimuKgIPTg3dCdr6lyohJBFLZT5SbuG
d/Go5gARDJqBLIY5Z0EiBqBDMZ8yr6ynajYcdJKRglYcoG8iaS5O0ITwX5WrYOSw5coa4jXgTAl/
1uYp2KLIcAlsRzQDK7w327EliykHYKlx4oRqFDQO2noVm/84TVvyw6wBgvxvg7VVUSg2Qu1JwajS
kel/OiKCvLtnFDDEdtLNgIoLQLvASyyLCeXlmIHa7FjszO6pgB/l3gR4KN20EJ3AJmcE8ugAYlIK
3dSfiyJ2M+QggdUCvFge0KtVxaFKTcSIAITofSJACDEysu4MpRAHkG+DNRTGH3iSSkGIjSC6rdZT
mcMJKCQN7nDraE1492mDl/A7fY7NZMGacOV3/SD9C7QHtQIeVyZfsK4DaUe3TQfQ2z8gn6IQMfHk
mcjZsPGIUHa9KQubWOXI24q3oItWXqEEke0Nka1saiX0U3upAoKEd9gqD4oIGUYJh+dplikqWxJp
4ZMUpyhNJAkBa4nrAJ3Z9P8GJXHGmihUmekimWkNjk5dzHgwZYZEtHOR1u4UJmhY6MIKq0OeitDg
f5l8zhtP6OqL8qH7ocQCbKsK6LE4Y1wyjheXq/trcjX/8hqRUqVKmJK10TySm6bbL0IAmXbJgDAL
SNFq6qrQTSRXlYnqtjKGQFvMS3FHDK2E5xuyFilEXVmzXDUzAaqLvagFXqsZZZ2GHfujLXkhnyuq
gBo6KhqxgJQA7BfFQKDJtYUGWsTEL8PJzsfbgCOw5WmoS9SGyhKPh8wWFWpRfTFuT5mkcLiayk5x
FhAigTZpbMlJ4SR0M2Nxau5qb8nxdE/jCxCXGJyiBzpUxUBe5NjS8HXHMVd+50JOfU1rk8qljbH5
21eqXc0PzRPDbBUJukPGwB/CSNfWcFTdiEi13O94gZw8OTzl1xXoZSqdBZVxYMc6I2hlJr2Hd7pc
rhIwTzGrNSe5jtjm5U3GjVjyX1xNaA1NorIiXaZkGhFu23Ki6cReX8q7JLtLQhwZQX2JXArNlCT5
E/c3nyfTSchP4lc6w4ZcYXKHfD7OJ3PCodm6zpRzZTlRp8OhWoAM9FUwY5ussovnWImPoCUiv8i7
pcOy+dwHfSz0qaK/6dBv7XubpRjNqre0CXyFsJL6UccFLVVUFmiUdK8TM3sHuIM61KFVi/ncJQuC
+IvN+7P4/5RgtyVjst8OEjG/Gjd/obSa3o93oXeEKXjQOXM/KNMZ8wrIpSkVy0BF6lL/IYpEiWyB
CE9a3Rp3uoP6ShRC0zHUFEE/bolLSXGaOh2B13DeSCZTY9KJmXG8MUvPBDSI1PNuJi8JNbZLDNO/
ua2+Cy2aEuO1mBmQ3Xf1J39RW1CepguOO7XYsNNh6DTGliOVYhoq7nm7FOUWOEezsMz9Z55g5Ki4
ASuHPQFXUHcM55W5IYcFrW2qN5GVZDX3ILEKh/gfDg8BB+gRKExkJV0lE00LUX92N8woUDO6L8Fr
0OpUHCKyE8XFgYPHIXoOzgQnrSiFz2R+IeytSSKuhzLerFcquzWN6THLYjPVVyxVHsx3O7TsBXXd
JuYAJ5R0ehYMVX5eHCdZKoHwmosCg2zSFvovXKX2SnTSIgfzCw9IaqhkauH2XLHiyh0Ic5q1pgem
icpFxM9XGbIMfxnqqwOfja6botfVd/QvVLpoaHbFYuiLt2pqHhnuhfgSxoxqZmjaD5G64AY/atDf
YolwotjDCetKZNyVgSfpc18CUhaDZEhv1/F9mn/r12RKzyuyuPVPnEKJIYA8AhmeXELjOFiyvrgd
DDbslk+F8rowh8MC3YTP93MjutFRLk0jzIButAHAxS840jUxRG47uhAVAFIja0bUUexRRPP3DIEu
UpkIsCHZepAiSVMeRkJAAAMh8SaKU7797A49ThdX/gdMoLcGgqah5d1xkQWO6Gw5A+69xfxFkduV
7tB6fv/qOeXFtlfcN/hMvGz0auPcYVr8dT7YaLmbitpwL3OcEXFPBM6hEBBqAXEEkjnB2xON84MD
+Bv/xudhYfldHwE1FHKc5ylQp0NrF+NqEr476EvLl9+Hl3uzmGnnnvXnMHHfTBEUABRnkRhJKGzW
oejHocG6CJWlzhXljMdk5yJ0zQ6K492X20gNAFrOm2rXml+bDpZhETtPfEBBAdwdCjjlX7IlUDC5
YftY6DaLLqiXYKegAkoDXFum1kcs/I68vOoTTvyJU6VoyfexERixK5sD3BW80Gp6dKKTHd2OMAPd
sUyTwnbeRCrBSvFvuuIhQrKAladFbZkUFLnAGNy22BKnBBZKAxgPll0MuBc2wKZ6qd/q+5oDwV4H
3sJ4wX+ammda+oB+Yl/1b2Z0dqEWcbmcN36IZaNqADBAiTvFGqg6QEVuMv+yeJbIqnJ9utuxOV97
1qlhuZFGo70WNhGHkTm8wBjFJk/xn+fI8oACJeKewyU1FT6N22SsWNCAMMUmFynrxPBitCgT5cph
LVTZkCxOslxq0ev1hpeJc6oBY9xQrK99yBiy+8a4mAJA2YelYkDstYjPbkyiglQnq84cDDD8P9ks
JBSK1Z4syrXKjvmoROy/tBJiM7VGR+ZHN1qHbCKFSFUVuxbobKYCpTvpOcdf5Afg/RURj/MwglFD
BbnP4QBZNo2qKDQjDDF4LI8A7xvTAj0NVff/0okiyEOoU3tDaL2okFOo2MWV8fEfuAN3jHRmAYTp
rv9oS0J8SLV1m0mMu1J2hz7K6fgQ7AlsADt1PGIUk5o1mEwgWU9dvSYP1hEnXNzHOmSiejggUvKC
urHn9lWfymORUJGY9DUAuvEy6uA6cIBKDLuuUkehJv5Q2t3jvItHJIaztY9paMzaR63LCTQmA64V
1aEUUytOW6Pq52x5iTxWHfoDTWouhkmkeSdXQDsEs7AtyyoHxHofjKi8r+4fTpkCPLXDYGv9urRA
UZk9c95uZ4+kcuxat1LWWWspAoOLRM8XY4opw8S0tYH6aP4MsJ7th06ifCLvc61M5YbfPdbUOqFt
yZd+MCd3DLX+X7mCOWU8AN5nj5vH7MfxxOnjbTtTNnSmpty1aAUcSMsqOUX6+MnPndSjXoqQhTJE
Rhxxd+7EqwIoCWbHkjjtzSBoIDQUsjXX7hFuKZJ9PMv6PAAPOySqtItv+b3mFVm5lqggR5gNIPS/
5myYHyw+/RJi8Dc4brGOTFwcftCfhN6Ifgpo7tbPejMwnObt74UEpzCEO+I1P+U2KHlDShWqh1GY
sYGevHjhtiCyPpMQy9ch7GN2K8rAZVDZL/NQtu/TT9wvLXJJFRpCP6rxtEPM0/Ji39j6T3o9oWI/
q99PbNmPODsULb9MWlVP2u1Qh0EBRge4V55/skhTik8lxEC97JgOTAYcfxbJAlVUl/pTNm6RyI0I
goikYic/OWNNLqaXqeqGxurLcuCkN6mwX/W0huCVvSSCIvOCdMi9MiV+U5BhPueP+dWn7w+ps8RL
U3T8/UezJSgYQkRnKqGyaV0t3lkGTWHppyGbE3phENQBdrVG91i5eo8PzFWZOpohMsa9HjOi1/tn
D2UgFFCLWKFwUr6LPcZZMsMEOwowMJx8kN4Ds3ZayAOUuZQEjPjSPEOrhqPFofWPUrSie9JDcWGk
laa+viicQoBVEwxi9uBtSJN3t7xaMDO4nea9RYdTeCBHXjw9exTCAmJ/hbAUPui5+SCcffnwyELV
u25p7K1Nhe6guKqLPJOBOQjlN1d9RYQh8KWeaHXsW3teiMfPVnPungylPKWdVLaAIE5+E71Mu3qF
SBh244H0wIBp77VXq1Oz2wPmcpRZYDzMe+caF8h/7AdUQFWZrjJBC5r7QmHkzqtqw4QM0FFqePFT
MBDdNd0i4/bx+XGT6++F3LzI3Bkl7WNcZu5eRAWlg+tZxvXkxuqg4skU1DFwd/fRv3XQcTzJPrJ2
KfetOaPvgLRiG21fudYanfTggUIr0APrQ4UvpNPImMOWEx6h0dIvikOtUnpEbulyvCcnCYkNOSKG
V/bBBiX3CtJ+eUxxTFCC6RojHeAPuXbFwouYDVG5iQXTf8rwUsBBVSimi1nIvHN7TWZiHEVKR6qi
lpQkYY4OyxpSHkAFUqBH3f663z9X/8Z3TwZdNStQl4G0xFuUkIuk5zrMTsEKiqkIadkxSFYw8131
PmpTkIJYQZcYzOdcZEXtouPszDZh34ulqyWrm9FbTNWoqdZH5Adzk6maMJkXaKM35Y0KReqgo1tC
UVI7vavLZQvZETaj3UqHzkcdlsRisdXRyvkIHmkTxulOE+utSh5pE3kcPZbXXUugPiJDY1ZsLCdj
0YnFfZajJnV9LQaFh5t6niIJdNTIx7/RyThVVpCJYUUqIyVgh8uDy2K2Fm6a8S78//w7eR74fb3A
gxwYDsKNOvzWBvNTJSAh3qOEP+7FR4+bpJuj9a4gDBEGjZ1oybgCjFfM5NzKMtsBxYaAwBl5eAAW
KtfYBJfc5cALMnyAUI4QAKAOtOxwNThZ1R5eQxQtR8EFXms4uNB3ihdNGAEKMYp8p6WQbzL5bcTW
KSN2oJ8ueWc5HDq4KZwji0H/8KGrlYyRlqycERZzDYY7MCPnhs+9qxlPhdfJ4ZCY1p0FGtfr+Upd
1eQ6zDBi8XTlsIO46QSv+AiYDdoAn+nKSFlGI+lr4Wpk75SNMxRQVbWJClz4z2TIJ4HcG8lk6LBV
O7YeX4RSTXroZixmLXYbgq6WecoeC54MrK5P/oTKUKKoJ0zH5jZ1Y1a4kitdpQYH39FtMoPlN2vC
qa77v6yAIlC58HChTkrV1kv4MACyanxmpaqY5yzbHtn8/NMs1GjVy24Hj6P3UI9me+AbkKN/JRVo
vt0vKGbn3EWnuQH5NWGyKUV76lsGAX0z0cCX0XV8B7lKNPJUaoAB4ou/8TFVJTqP8If0icfyyPb8
0+lCV6nQSKAuvSFFqJ+xPF0JYClHqIyvkq/jNvOOaGSmzKhMgw93X+4BWNzi6HUy6sjGY8rindL6
TCzbNxaA1ksaQPMDf72v+MwbljzzByMyBqRJjC4bJdRMbxkx1DC690aXClLya5UmWh5DhJRIzZKL
PdOsklBA/IpejEkwD2VU0dJFr8wLwskEufpePVgGyzqFRW5EI7vWZEI9L3aQLCw3UOtAcV3S2RKO
bbrqAKoqj2v91MEpnaoFqcAfFWtZ+2g3aqoSuZATFkV3U4dUEZSglt6JjAAS22gD6nL3ocP2rryI
3kc7j7AvCiflyt0ri5KqPf1MZTS/IZS/YxGKfWrSGzBwWLyfOusznODHyrnXPf7/OSxqNHTJ6mXC
c6CoEei2qoZWUL971Jng30D1MIfqQmKFqRSvqIcJSwA1Quo8yOxAqs3USCNKeYzyLiNfdTDIOxW+
eaw8d5dAUzWz2CVLfn3REkIXpnY0Kt/rLBTkEOtiAKdtBadouIBrIRwznrbL7piSk0yNTs2aMn9g
XaVKWxtWh9mkg78FbAGVwe4yZQh6tKkY28JE0lAz03BEuzNXJAFZQx2X6hQHz/gvuIbMONaTWaE9
RLMo/q0HoxcJ+G9thPR9JQhCxCRacPnD0MM/F2qZIkJM0bsWxd0O9KAcBsAwhPC8eVz6CF2+B5f+
i+NSK/m7DEQax4cb1/3SeizrPXvP8Nq79h7xk7LUR7T/ci8ukwsyZRLCKyBNv4ukz7iLi3VaNZMZ
+pGDFMwufUValRqpBAnmyTdA9Rirp6ykCc2YHgLnZA/1Jf0YWbOjW+qBJBPrYs2xRzuGDe/rB59H
a5gyLHyuDDrFOf/cVfnsBomETTVD9invvvHY79VnSPlLTx9+QeUKHE3kLvA8fmxTAYhiYMeU3lOU
rxwAPeIA0Q8mXVHsqeIMhHvM3QCT1zbOA5S0s2C3h6ME1MavqCGRk6sok3LFbNMo8iG8x0m/KhdP
NY3Gh+byaHXK1ozgYMBiCOvCJfYm18P2zOzS/ip9PekYMcm45yJj4NeotISbTb9b9iVKORYmqie1
IS8NY9aWk5WrOikClR/poX55yE2jAPoTvzgUkaRh+8jAKdWpKl2bQECK9V8lK2Foa93oc2EXo/yU
gCe+UQDXyMimKTOmWcooQy5RwkD/pwkqzdAx89aUN4mqwqQXMRoHQ87h3lNZ7nrNQvHbKDlYZSVm
NFuZfq/FtiiIiI4RFVFGX2vQg+6YoT6DbttoeCy5ivUVAqWK04hjTfdUlz5Fvl4MoDm2oDnOjgKf
FOEE286/jbuHX4BhlILQimmlcZOWsIVZxR3WNBHgqnyMfI4OCxOvhOpc5eVMBCCNS+69WYraIaMV
G7vqNi9ICChBkG3mcaOiIMCRCDS5FfDrXOS/cRhnSRb56NZ7QKODB06JHBPq0CvMCKl4BNhvnZ/Q
BqUGzmBUOhvNpyZTZxVEE3YBYQMx3sVqREOrE1ejKSbHT2/eG10q8rX0Hma89cejd1WSG0ykoK4N
Q/qbqAe8qyMCAK083l22Ioo8LuBSGbQEukcrvDYbC2roIHI+WnRW5C95y1iAmlJbtgpLeiEsP8ol
P7RsU1WW/FSDLeDw5FedcR84kdaoPjdLRSoSRizR+cvkbdkj21hSf0x8yr3UzBqDf/JCjZ4Wh+8r
D772uQPmuuRLAlwRJEieg+hVHAaYHcxO3myh3KlQEE0ztu0FXiff6IZI7FGyj/gI2qEUnhrwA1/I
kpnNyAQRZcNBGA42tOJk4Aktri6fyajIJapDXoB4yubL0BFfcW+gKEU9RFA+JBJEhVpq7YNo4VGO
RvS2/rgoplGnl3HDgJsGknLxEB/FaVW4HKt82F6a1oVGFqyKqXeC33t3lTcqINK/lZjGFTVW3rve
VFEOV6VlRPES2ZK6vOy414wkyxLtMZ3yRsGCjZ8uH1LVzlnMui0ntLPeppSTSMqdCjDMdCWLv8GP
0vzXu7B8mNoTTjxapeHNiueVEEeX6RpRlmiroocTkvy/8ENTuK1L31M3X31HJdjAOCPySPhnuUQh
xvqe8mrxf1kYBbx68CZ9TE+/0yuJf+rRaBJm3Mm3mq4iPAWllRXVpuMoZRYdCKn0Ks1Xzh8Xev2h
o1/kfI5GDoIwhEAApG3Jxae0j+wqv8oOknF+oKMQbAD9AYRY+1tcyG/bHrtlLl29tohBqURt7EuM
e7pdCApBUnD3ilr5ypKKQOneaNTIgZIlKTTwUtgR9w0VcG398wXuqXbLBzIOjyg/2C3f00x8+pMD
o0qDj8pntMKF7yx0GkLD5MQcqs+2RHDodv0PUThV6YAEEVVzYe+BL2C47L5GhqgpcUhoYX9ylOj8
xoYrYWQi1YZuo95XXhHQFNLsePJwGajwYCZ98chpQ4/whEOZmXGlRZbV15FajncvP0g5DWrXaPky
LA/TZM6GsyL/d2KrBLGGoA78lZtVrrl65l4tvSpP2JSPCHe9J9dA52FKeZEmsWHChyZjOX6mc9Tv
5V9QLk6j1uaRTcU83iE47Ys3l9v+7ImdS48ZuLcoathj428bL8CeWesVS+fjRREY9Nr8vDjPz/nm
MHk6cFWr97sKdskwgSJyQdRD54fJ5D3/zpMJqScY5xB3eeZ1sGuh1vLgG/oLJJcKQGL54ustUNCg
yy19Wen09vcuM8QweIGarv5sSzFLc4vOf1LPQxRz3Ef0OgxmudbzU6UICgrXc0iO5xBfxOfb4SZJ
TZvuVpz/xn81f9LsuIc0PrjT6lU/ZUQ3+LSqZRJBVUT0X3xHI5NvC5RWACOCYN5iK9erURDsNaPl
CJgiotU3cl/mFRSnuBcwjeBE6Zsph5WnfO2Jw7NpfIeFGkR3gZOvQAzJS1N8OaT3HwGZKppaUfoB
KXt47CmfJjjzRa101qgdiz5kt0zVyyjak7QNpOfGZcJrpN7/HSI3NoZOS7KEkcPfsk64TpAQC0+E
TGZsOEEm0WBjyPx0P0ohK9AmFfe39dNFJjWjsH6PTt0by4daqEyMjrrz5zR2y0x8HF5pUbfmx2m2
kOEPWSlm/NktoCODFwd1jvbTF/ANG2RbFoDWl5QB4Igbw3gAKr8Ae/+3ptJeDTaoBo1hmtOZbYLW
M8P1DJ8hUzwTZL00+dpNRSgztfl0S/Hs3dR90F1iDmm4xGDTm9jhJfzA8xJzqgzNTGwWUW91yMPa
USmjjC5dTJSa3VdoYpKuD3/9ZPDpnL1t70V3ELoLIruAa9V8+58w62+Zx3sf+wLJZHCeZEc7Oqcg
a9xOlufeYeVEpDfnn9hZ0uqjhY54pPRSKkRaeHThDc6rV1REpt7dkgZBo71xwvy61y5qEcFjcecc
/Nti1y/TxcwBRgOW3ffQ4aa/46GTbj98YowvbPpjN1uboU/xrifLTCtFz/b+mWqwDWUR7ybdXvxf
/bkitVQ9Ru9gNnEGqQEMj1u4oy/SM0rDAbQJMu1XQp+UXtuNMhCYz7XbrvPcUPYKQHugopf2c4PC
SDtFwS+QfLJer2IKC6gqhSW53927gvmq5wcUPnjpwYWwg8Cm9uxhkQLaSmEVreOvW6Dh94vtp1/q
lAK1cc6TXi22UhG6MvRy9so0piDeqn4Xt4gtoUMbvs4TJVPykN1c51P/NktNjMVvADMyflceNIF+
9dONa+NVKzTOXYItfzvJuMny2dzTZefZTfrf4Nnfu8k4N3p4s8Vnceo/1sARfYxw71d3oLBnRic/
DZ1qVjuujPjLSDuiwvl/uzlRgxAoZTflLChmPXrnVslfsJvokMMk18uG8MSbYz/by/XzrNyzh7xG
fdujG6HHTCKdffUTClB82uQg5YH9LHr3FkpKl3bZ407TPqJW7mwQEDn2v7UdOm2XPnUYz2bRd+rv
eBbxinfv5yeNGa0+akeAoiobS5r2u8/mQc2nfu0TDUkm7Du0P5nmWr8R3ceDZFSOs/S0OtYL3olc
6Y7Z5NRoWkgHdx3abGkRQgFLfvCJldVHhD8giVJ/rn/YGbn7AsNA1adnMgIXTUsqO7Z0IU3PZ+vy
Wr2it+xtgET8E+eHH3JG+aFiogJtvoc2YfBlR7C7wmFCjfZhckB916biMaxMHRWPWN7CjNrGLOoW
/LVqSIpFCsCubED0o0Co6RYVHt5u8oJ+N9xN8sM0q++DMLCjgpjOrXPp5BrKKklOdtdJ+rMoFZaj
A/xzizjIfdZGWewqPstCwyvWr/AbRemaeWq1aP71RCcs8lWAG7lZp/x7CxGqQCxcavSW9ECEEy/B
R64ScGtGJzEqPZrJ362pAidKkk2PhE+gDWlHO7cfioux2N33oVKaNhRO1Qh91y2oY2uCQuXJyFAR
E0IaS8NiNOkpYqMFAfGUrLA8+qHfVSpTderrvz/2v0pVMqPSXqE4h0OcBb4qjzAXbQ/0a4TJHua7
qdpxcQwdtv9VeoVj9n80ndl2quoWhJ+IMVRsb2kFxN649Mah0ajYgR3q05+v8OztSnZibBD+Zs6q
mjUnH7imLcFhIVz+Pyt4paBSN9XwrBQdHCKFO9+bBH4q6fgiDmUP/67a6LY0KQmAwNlr1Ty51+BE
rTTbHs3IBH0q1hfqqeBZfEzy7zFoeYoTXoF0Wdvo3NfOpx3wJdE9O6u2sYWv6E2q2y+h9YUQ3iQz
BSHcYwnHWmqdwG8v3MHDSvym+/h7/p7REf01YDM/dGrb9V7hi6bhr2E1gcciJohTdPKtUWv4Zlmm
SHBwiK6j0rLZ385ZfIkMTpvt4BQv+niHzc40sG6wmj3hSk12r3yGKCCLz4HaFFep95VfmmB9nKBA
jpkk0nkVkJhQBqA8jkTFIPKU0bUkBi2SKg1GtEE/CeTDd80RQi8k/IVJQjLSZorCQMm0wDr8TbkU
K4Ng06DQX6GoNAbkGeDWWqEhzYrYlvP56YAxqm37DhGsnkkALSZYOKwiGRWxqs2GvnTetYmK2W0A
/yLaILTWo4ou90jDOVB6+YQUucoFLQuT2YNmjHXv/rTheaFth7wTeh8OhwuZFkbjGfQt06Bfv3kZ
xhF/h+hSDj4Vh938PN6hmKYoC7sPCD6TLDzHmZmGM6D4J1riCSO4EQMd7/QQqrqX5j/qNMr0fA4I
VMuMb9rH1G2z8bt7+uennTBBK06G85NN0+A07VECXylhGWT+O6555u54dCqhIs7XpEGFKKMMl4Fn
h2PPfyg/oRoDZZBn0MwwDZig9w7dKxeUQNSLNRDtKv80Gq/BYVj/+5BxP5nQqiihQRDN0tVXxfT+
o52xbv1jUqgPieo9tB7IIkV//kYmWmvuVPhqCJOVM0aUeOMPM8/DVlCeLQqUWlOFfI0IVTAP6Yq1
6sFozF8LmiwtQuFsNP6af34/FJ4Afa7+k0tIsFjHoZmVBGY7Sjo15t2aQi+JcMlg9/wdIA4J2wNZ
2hdaEiB6YLH56lPfiIIRPbYsBttqpcPQplek9nvAHmVS8r+7s8bhCcgJESyBjo+p+nSk1tJPSrxk
T/fdG7VHaqc06H+6p8r3PD5M6JaL/PVb0/ADtvSDTB/VImuhnN5oORylOLEf6K5djZshHTUHl79W
v7H+jD6j++zxl3Tomff2b8syCjSFe41/b5Z9xSBVtpEtydW2e4vv4Y7m4qlX6zWifVAKpjPAWvcS
UB7vzPzOBlOme1QjF/5y6mAv05ovKg7W6urm3rTD/MQ8rS8gAVMFCxPY7nJrL6EFZndXSA/VEHz/
uqtVrV8MpgriJ20btvBgPV1Qk6a3SHvgI13vnsO5DQLAC9AMGol1pXq9RttJOt3G2/hLmEsPKxEI
FmOdSk+/tWidLsW1biLCCk2mR43qtNwmnGHbY+tb3WpOcqpZuIrdUEJT+kW/dKf2DLN3nAHKOnie
sKbvwD4E/F/7YmCVu30Xe3E43F9wE7qIu77GCUiRijR2BVkBPgv0A8D+HR0ammC2eA/QQegIo9G5
xk2UO9RqPRBMMYAyC4OBPYavhHhQlb810kc8lwWwC/8zOCOCsTAZ4kb7wOh3C8wDw/eNvFgbuBU8
NiNQo1C1AnX7McjnHxYG3UBabBoCgKb8VxXx9fJJcT5TaZTm4G6t0fmdcxror9l1wi7OrCN+YnG4
cXnEj2g8gGTy/rpoIIIQitLpfGNATQjW8RLTUrl/QVKtIKogYFg6JTPezXYzFQfIEkkekTmqRzWr
EeqZ4+FRDc2iwUc1rFgvF00S9Qw4f3QEO/C4TsWH9oke7CwvhDLox9rMpd6YLiCrObjft3RRJ5y6
AboDB4elJrOEK/8cuA331m5g9Fiz84gsiMoR3NbxZXhHC7dOCvt2E5sGAnhMEyuUwq0z2UIrbYeU
ayKTqQAjkYKDkQr3znGXRjhDLQpCIreFqe8cBxuXVUpHhvQOWFB4IEJBL0WTtqMLbtO9IvunpQr8
BMYkFNEQMRHz6+xRMMNhC7gse4CWNo2FvReOT0gyrLERv73cyZyyT8khzUg/IDTPEKc8e0OBDVIe
vSfbFI4Td5Zehi+OtazxIPTYp3DV8NWwZiQJbIyGW7bL9pPviT3RpNR53IbTh/Oyu6m9iC5gyDw7
fCB+T5iDdpN2IzsI5id+Q9O7/WHSZdDyT5pYvDEkaoKXp/7Wu4HvHpz6V0CM8L/EFyu+L0fjJqsB
VmmAkqkLJsin+t3G1aDWbTotTqrEHyK2v9aSmr30cEZYo4V1rj7aZWioXkYBzNMhMgF73ncp0xmp
fLsGXfdBi4kP2xPJPBo/ti1FFIkzqzNM9So0VUTQAGRo1/hJ5fbek5qjacppafGBMJHhkTcyPzkR
UzbnEHb+4utk/WrMCzKXCe5MseUBc+bJgU+N6xCoKPUAz4Jh4LQ43RdLUZN1H3YY6UmTiBDohgcQ
E7BEna2cM6Y0E/5LXmsqHbhw3l/UFzzwb0GLSQDTDKt2p2lNN1DFzrTJx8p5ksIpQFXYdrl/UZKA
G5jVn/Qzp47VzezP5Fg+3CYqhsU6jg88oc3YH35nU+n0WIJRKKDTVL2uZN/f037wrysVLKuE/tV+
rlhAaYMNC4LcKaGh9mGupRQd+2FQbgsRLE8l5lQSLFEggRbiQqp2i2sGJDk6j6SyU+gFCjKtTDBH
pIF5HivORWojruhmqwy+6tbONAZ8DN8gTzk82bWvxarWwSfJYV+VPkdrBzvrDw6pLxxiRYMKOErH
d0ynP6TJz2JjVWM2/abVWbDdayywCfn9wMDXooUebO8+VycEDhjZx6h146xCe1pJ82me4sogn5uT
Qo6eHVgF5Cb0EFtJHqVVryzYlwD91JZ/02rFB6kVAoAyFgf55OG/+XR7RI8c9aqnKHTOgOUjIkPi
dhuwLIa5n4XCQkXl6Nlg6fykbIJx535zCzwvPU1kw6LjOjq87gpHRcRk5AABYU+oXfy75GsBFXis
556+FN4KOQ8LAw1WdaLgKldajXViys4K7N5r/coHNwlavY/ewan6KUNVFVg0jUSTROKHWc2RQIyn
RBmNSF/0G3ZWqkjRPAK6Z6HY3CQpAOJn6xKzwdqfONrw9K7K/AX9/v8YOFNy01Lkz8GI/xgXZRI9
FkdC9kgsCSeOtsPjHlgWFQ9EfyTWHLMJNILiQVAVjdsxfyGMohqyRPZdpW8F+AnkqfBcEmLRBaQU
NBriJfaYS8tirsL2RLdU5s2TxAGEmgtN9tX+YAUhOXDGs+lxzmM+bLBsRJRb0A+QYE3nAdccXu8f
n48jYImtEpyq4v+oej7BjSi1dMZo28eyjQJBRwSVy1bHcsr546QQO/Cz5gjtQzlVO6enVESTZ8fh
GqIkDHtFtsO9dfvfR5h252TDRmrFO8BR93XWdw7n8fZ1c5qvRB5Ji8e2yL6nG5VexL3KUNQV7k5P
8cNQeghOLP9WijAlm2hhHCnBMfZfdFgQbcapWquboaoiv83IpEsneeGxerxOsPZpDcY7KanmIpIx
nkz4Q9WE4gh1L/xiqyQJ8iSQlhmjOZ6ofOu91OZPyQWbD1dV78405Tsn7VcGB4pt+LR8dOXOksGU
SRoeS3BafHLoG6GOXGLxtDlqoxN/8SC3EL1PNzyAEBBdeTxQtkAB9n54opxW3RR1v8q+hTlgC0vt
hP6ejOmA/aTulmbY/HkLXrr4u1BuTwKkbGioBox6AejBPzlIf99TrME3bCoBLX8dPMUiVNy5Qj3p
mHYwUkLI8B4gPzVwLYB44juhKTfxSUwb/OoD+ey3uvTgYMlV5deut+hjl9yTOiaLb1WcqD6Yb6GW
IEkvGp2cNgYANw/aDjBiKhbmAsh5bJingusKHUKtDdF0CqtVhk72Ymky2+/NuWeUEDg/4utI9qYX
lApXhJLfWw/UL9oy6fzkXz4//tIKWtRLwQ1Ivvz9nCYaFoJiyU41TmucWd106qSoeAwPbfmKvAKo
A/EBkku1CiRNnhZYmzBSMQgRtYH7EeeZRtXsGOv6uahu1RBWuC3NmLQaGomKxXR5peIASUI7gNMB
KZ0uutp3EqnhFfJ5UlcjC9/DMP85DCnUNjEaOdOjXe2vVLutK76luzV+UHj95sQDQw0NDdk0UCnN
tZPy1fg9FX4glyV9dj9F4bv5716xsj8a52GxNHy22TgBm8bMxK8CTszhzrtPd95zil6O3VJWRo/N
d1f5REfSoojwHnsj8LYbDjTSjWkDBYo0V4f5ZYstBVQi2nq5+sLftYvL1ORq1ZvuaXAa6D7dEKqz
Q7H9eu8MruA0SCmXuvbe8ZmYEebwevMpbNraVRIu5hEwWe/sIZndWZWtfe+x/8CxNWAnBvCJIJrT
9y5IsGKxjr/0UFbrsHwIX0j2U52g3Lhy1+1q697PeEv5MiMi79Y6t6HARq1ScpLXCgOkCRMF54IQ
HW3MWKya3OAR5KBHl2s8t+8k08Zd0EtQdoJatqw9GkHJDNiFWf8Fs2T2h+2SBxEP/a5lPp6r3gPH
1LGWgBUUrRhuLDn2FpuY1imtVFDSKuADIqdv6lBBwBb8++U1em/gPtS7TfYR5IvSPdJs4AtLY60s
BUCxUZAwNOSid6G7ESxI3adpg7UsWT+6n9IM+3clmfzDjcLUGv2AZ4drkSjFWSA5EGWtRJ4VV0IC
WhT4HRYEJ1pJssLjc7ajGy1ocFupApDiScYzgMDYSgDrVEGOmgurb+VQKl3O3a3140j/wsbRX8lB
ZEUSJtNUkwfMlYEJtGB5z6wpawaBgXREwhy0qf9h5MQY/wiGZYdkrWNZQuOBtySx60bLv+no+mlr
IdcGk2OnpuqF5jSQloS1D48Y0ZruOL3a15TY0DxBQWbOX/ZsmaqHZ7fvQtcxV8EF3t7dPXIohEsk
A8vllTaF5QKQu9k+oW5wox2O6cn8kw2Rj3Owp1D31PgREc+WUDBsiGV7Yb1Jc6j5twLf8HPP8C/B
nuwrjWrEvSXPIPY12zmJ/tt7O9flbvhyu+AQjI2NNBB72/8FqehOJiNi9S62i0wqbhTsNknfqjSq
kf6pO2VSb/rXdmWGGbqPonHZXdIOZ9Kl3ZhsXr50kPqlLDrb+LhqFcp9Gdq2hpBWqpWk4CwM1FxW
o7AiSTJDdYiCd4pZ6YzuZctJGI5G7aslg17pezHm6tcdznhRV8T/CeqJ9onS+eEzQJ4gYcOGA0AJ
s5ykliulMI/b+1+RPqZr2AvRkYR+396TZcm5xEWZG7Veqlv2p097OoW7dMm39h1+enu8upTX/ubr
PCv4gISeqFiLWW31ZSYljMsLhJsYs4hURWsZ7L3K5pEpgiy8grQyVAHg1cE56Od4bnmVVuG6RfUO
H7veODjP59YprT/DtF3uPhKyjTc5P4snMRi3CyjUVz0Hg+Uf5gq9xX0Cp9N9nUAYpy7JDhAgSNvw
FfDTyBxtP3AVKyXM4ClUScA7pgQGRa1ukvWVJk8DLo51TdKJCxG3zFzBbosl59PR8qO9ScUBzS0f
VZtUkSgQCH4pZWEnYvXuKBEFDIsOymFjl1V+0RYltPnsqTLou08K9jcx7lFYo1BGYlDlP8AVcw4W
MYNKhLaICNhP+Ulfuume1tM/sBrgTk9IJ75G1DzUf2n5vLdLy8uw9FMGZhneuuaTriKfzhU7vzf+
iBeaaNF3mq6mqi/Kutuzg53XvhJXzlgvSBNJcEhivG0/lhSdaq0Gk6Frh5SIil60fWOGOkRFS2nS
ja+sWw/x65FR44t6JQKirMuh6GclWXdMbYQWUbI27LF7cqDayAuvOrwxecSxf0NxQ/iFrSYUs75a
gDrQ7BQ+SQer2FTLvlpYfy0anx28dWSWo71evdtMrkaKFSU3NdBWAKfQ0vgltHx2Kidnh8iX96r+
SWKgntc6Pl6G25UJ1f1S+wtAEHKGE80/tNDrQLRLYMRF1rrErBGsHdap9YsY5B8uO5RE8dFxOtrt
ZTu2L7VvpXbrHh7HVNDWPt17y6clZlZq74xl2vLr5AOVcPtycHe53Lz8EjXL/tUI01d0fUXGzT3e
ArxfLvWmdQFwx+Mwi1/38H70MrKvRe8I7XIP8ySgf/2F/p1nf9cM/mW5U6pZr6Ntbp3WXYa7F3aO
dZa6Z+I55xqDHHpN7zQyZtS+zrcopl5WBYSFwBCguoRL69WwDon9vtpHdpm3vWjYWAvhxvlAM8Oy
/7HMg6Q3ZezqqHwrgQpFEPhkdyen+daxLt721bR3lJlj+gpr2qsZwZZllQL626jSAbzwyhBs4Clu
GufT/eg8+TP62ao1Nsfpv8qg3M+iZrfcz9HEj7Pp0W92t/DP/dq6tua++tV+0L8XiwD+bS3sSMqz
Vv/oXzd72Fzi2r3X3Fon+gmR/BHun20zlSFbad4kpPk1R6e/1ug4Bv3G+eivjPNTvsy6NCclRHsv
q3+HYYsFYnxobwkHS5ABVNTiBgt11q8sIZiv4wVaKghRrBZSu0aEToXQ6BW9Hz3z0n5Wg/3bT+rh
9uI9QIeowDni8WPXD/at4h5JJjFGohFFbjXX24qX7r3D022QLWJ0RcJ2h52hcsiudvJ1Cfh2YZ2b
9hN3g7LTyrwK+Wgpqu+xesRR0XkmEADG0Hz0T++wlE3yd5hsO808OJ7j2qG3Ow/K5/hYsWu1oJp1
6liDgnPtOtXz1GQjP7V3i+BW9xZZ/3p3scgzrw4V3oclEpR/KcLFvwd+Uv+q4dbolIgwLlEtqCXW
zj2GVH67RnjxMq8RpOR/l+ETA+AL7dpu7XoMw8MEPnQJMpxWePdb42PngiLh3mkOdkwpfOFJmqqD
Ox4zJxaIB0tKK0p7t0kWZ1goq1X5hcfoFS6uGcDtBaTdlFKKwT5BQoCgEO1JsJO4By+bJn5l8MFI
CNiB0HIf0WzATeiCvB8taG9AETDLCOVRPyXii7t3aZdCNa0pqUQ/Gdd+AQpwnGonfmNEMQDTH++b
0au/CzJw3iS+cs0dZOFPqzUye5XYiKrdw2oXX6afWTatzcyZ0UZoMP70kw4pvvuIb+g7dkQ3uUeM
0z+Rn9RlzG33XqNy+zmtnXDEtMrDC5Li9elf+rZqQHNH6/W2qqABbAJlvLWtEugPc3nwBuG7OFW6
tT62mH3js/Xsl0gHEc1Bxu+dCz1VUEnfPIy5SUgP4Qe+/xaae6zIHJqed94Nu3zXpLmwb3pZ/9Q3
ZrCj2+XTSRKngbglW2/XO8Q1Tfs4fA4rMcvh+L1M+9ny2btOt4PDMz6WbbSLaY/drLD+xXyssYDo
Zba/frc/1fgz+2zyUWt0Hze7r8Rqtl9LA98C+l7YRljr5ctWUPfMgLaX9MI4DlIHJzk0HGEab5eY
wB4iJFb/cWIF2hEuZlfEJBjR3W9Mxhrvtu80S4OkxfoZH87dT3n0SAa7p5ua2NANkkbnTLxOsbwR
HWBfwnd73wOapxUqiyFeAwsbPEg0voh8tR78dj2SXw73j9WOUxEJSDEuGWavcBQDT6epniTd6qNY
1F9JHJD6f6O/QbEbECUrOJfFyLdBS9aW4l6vqdbPOxrNiTo/2tmK3uQRBq4YDyTYy+7IDWiFi2ya
/pD2y7/an8nJO3kyDjh4qU/XFvp4M+XodBjJhEQP3KF6KQHLCjjGXhgwGJGf4tDEOnmlu5VPDw+r
Pm1s6oDDW/tN/niwDCiLKasksPMP1nUNRjt0xrq+YekyO2Soi9SW+3Dq3Bths+JVak6l6QBiQEay
XMMXvN07jVRgDoFzkN1QWEQmT4HBXwPHIyQSSGImH5bZdXKx0yo+ovYdUTkK2IN1xfP1ZVcM+wiv
vCZcD1qg+g+HAIzVlP47pU1jtd1ar5Z/N+1yvZ2QOa+vuV0tuzm6dCphqH+dPnpNYN+y3arZzTnz
NccUomKhYURlWV/elvBiJ8A0EO6XVSYbQRIBpmZYJxbeaRl/adqZvUNkWLfeGTuVm/Xo7YGoTcsY
JXhKI1e8OLVzh42KUUu2+Q7N2WW1C6/xsV2uWkcC9TmhDGz8B5+J5ZueeDhH1DCwuPT2/0okHJPL
zmosDaJl+L+q1VyVpq/cqrKivdbNTTLO3sUGm1svsiJa/KEdT4nbnEXL4Zw+gQSmh7N1HXyqOmcX
fXSLdfhpsB64N6qMErdZsh8Lm53ut8Urw8MUzUsz9Dsj8HZYvwsU32oxSOTGV/1pTW/zPMOfcf+2
spKVZS5XYje4RebRvvPKWC5sMaO2XyQOUKnUKXP1ytaCqjvQOWBdSpmIaBmBMioBsshf9gW3WtM2
uebDJpeP83m17zfnBgyKByuMVrfEJjEt3dqsZa24NthP8v6tk3avoQEZhN5jeux9xscZLpYoHn/M
9rX3YTHqnIJ9UO0f/GxilMmVDjiy5HHaQ9v3jzab3dPkNKngOGz4p8CYNDlbjjl4kvOtjeF+Agjm
3p/efvBcteZp9xCkCKiJMsHz/l17CLrAlNrv/uLfaQEjeOvsO/g4l+wypbdjcrBdkxFBK+LT1jaY
Q3CkWFwjzBozLs8do9fkassskVj3p0pOCSA9v73s63pLsktL2cmTYuCyfSvbecn60LTBT8Nj+Ir3
GLabwdWL7h7VKp0Xi+MJ6GCEFTCCS4TLPwc/dW9UCYXV31JvMX4kTjXH4dwCBGMXJjWf76eH6QVZ
n+NhDDrMl9WfO+QAn7RkjVFY9wHnOwhDEIFQCIe4ZlIKyoPS7HqMq7fec/pgNiLcsHJ8qLBk75SD
MoDHmPG7iAWn4tr/mCbz42b/J5t2Au8LdhzZBi9iBL3NnzNRJJgD2ANh4JOmhqaUNdWtxdw8xoRW
J/wu5wRiRFfJuDLg72nNfgE8X5GAvDr7AcbvTPKz3TgxZVAXpv3T/CNH/MukQZNAXr25pAaSCTu4
vy36pOwX1gkXnJ19RcCBC2AZ9aK3Z+j5p4NzTtuPSQn5uBk1Mjcx3UbdL9UGhDPn8XXnb+se5jd8
0opPONP55PYxPmcsi8zwVvtMiJ+Mz0R8bMqR2X14KdXpyPZhKXDuolieDmx+1UmjZMoGbWwYyP3j
9LO1at3P8L1G69BG47cyGU4RSfMit5l3ae/ZW4QgiEEF6W/KZhEYIzjaIItPbWSIwCV45hhu/eqh
SdkOF6S8L67/2yG+3jKr4vv40s3DaowJM41SjjSSNabl6DldrKszBGX1fgVInSG52maoEn1j85wi
p3oxfl5rVuo7GgicIpf3PfrhEvsTVsRg6yOtat3sZieh6SbutneME/8SYbLp1MbEQNRGHQNIkYDu
X/3LhDYuQE2f3ilK4lawC8/hcbAdGcEjYkcLEaHZySTBrDOPdvHL241pDj82rUs7QVqbdxvRecT0
x1SIih9a01a6LQKBPKq279108EHHm7GmGh6Be6X76SFT6Rge4vPuFYl/7zgxkWtWkNhLR6CEr+Kz
d4bsiW7Vm1w3V38XHdutAAVrdGIz9tFOB6eu8Vvl4/6d+4SFo1oHZLjWYSbAyVFXi/rw7tWcz4xP
4Kb+OS4TfdAyGWj5EpodYcTQQtBB0i+wOUGlPXln4k6uHUl3lysYXia4f09TBC6Arfiw7ztmSK+I
wAiT9hUxqdHdU7yXwX3SRgJdiXviAXnnPkgHz27W/zDnlnSfOEbNfqv7ibZ+1nkuFzunCoj9u2er
G3xCNMb9GuZGDKhZNtlvDgfQ/GdU72/jMvriU4vlceEtOg1eAH90pk75zsZGl5F7/9W54cFX9bFF
dN7tXYzr5KAyx296cPWIV/8dgFtpXQOTrJi6xeJLoXGPEsjeNlwEdSwPa9G9d4jSNQqAn3IHrWfn
6Zjjyrw6ULvLJGi6ebs5NJFu130pSiHNGc7LA2Yk7/jTRkJNlb05OP6U/dbkjBvOqjGssSazPRjD
1xSh6GDPxdit1W+MBLv2+6IEokFZdE6lCwXTcXVmLGsum8WwPkOSS401JikIZgEsPuMX2ok2Oy/w
BBK0J1XfFSxncUkt/8v/MnbbH3azLSvZw1oszX6zu+iyyz8iY3yOk5dNTotJKZe8xcfMAGtM79yp
xq1xbYwbbUDNRUQZKBwMsnWvNCShiY+DzKt6pl3pVNryo6M9cvSiIiUfYkjrkS+G1W6p3fRqDIRW
yMSCUzR7WYQLSbgbHONTdO4s4mZ332sk1nOGgqRfik9zPtl7chqUpyYttPiBbnIxLE94biOZDCRR
byLqZGuZULYKz4CTGAYW7W18nVJURY0+kMsZYVJzjZ8H9vCA933EwogvqBRHk4D8leYFxGtEh5N8
xXsjuv+pD/aQEqWfJlVDlKZcBrrkDNa5+EsOSb3ttIvH2YT44bpis/7XGDQGzZ6BlLM62lPdVWN8
Lrya/0Hu8cKz+xgRXLb3LJoUtvYY/9QxnGi0ZGD3RTRJw7u2urVXsUFu/IIcuGXK46qDJrUVSIO9
M+VusJpe3c3YGLmEzcHph7Z7iNJrvSTYBe9Ci6Ka2wOMDrw9uBqlA4CMrM4JxlckhICoNKCe1AOD
2lXosLpTcz8IW6rIP5p8p7zPrl3cJnoOUibqUYkx4FHmF+oKgLkAtLZNR01GnrLgvf0h6CLGOq3u
uV13jzQwO7I+vds3ELtym+UIpVtzkLn0iI/z0GjXRsYo+6F+he41n+jdP69OKF3TcT2+0eQClu/g
3DbEShBtZpcCA7fVJY7KNtcRE5Bexa3Evj0clvBkdpxVlsm/dASzuLUec76ZbT7UGcJtmqxK/Xrn
HpZG5793rzku9e+0S/DNruKlxqBF2wlaVowUN5GdfVbHJj3aMGSzKtRzoiZot9BE35ZUxBAqvgdH
bFJJUrAfZ+GB7O3lUAqpfUJ1kgRXg6MOKzCKGGKx3jr3t4Ng/tbOKIkCGEic+wPdKMkC0VStgZ3O
uImLEdsTUCkLr590c2cLgEYYwRmd3c72CZ6KqvsHXaZw4StAD7YzDlKFYWUAp6DMaZ8hniHcudq1
+Ix38/iKkSZXa56Ozmjhn/18uRg0Rua1bf4jZxTzeIA8ot08LXgIjuHRScE4DNPK/t1ZaofHZcvO
2ZrYnYnIEudZdvcE5ISrJUpSgvLHqTEFyYvuVkbmNaJtmRi+iPlx7yUmAVoW36cpVPO0NoUIa0yh
PXs8oREBUMwf88OQVrSjvGgWjBjV304bs/dg24UyQt/Me32mUK3Mc96nMnv/4wyWKQ+4BA9KLZqe
EdJm1LlQkuaeu7tuvfcJy+ilCbGJnfegVCha5grAunmfp37COx0Brr1mYPr13qLzDNOI8dapeG9v
H1M+0c3jLf2UFt4zuvi1KEXLtA8yGrXvJ2cGBFYJ9LOhNRrlBZG6/yETCshj7Oro5pQ6T4o/djDu
bs3Pfu+EDIZ/qzrvbbs+ezFZm9YDNQa2HmivxPaxZjxJ71gCav67s+tW16wbt81hO9215oRkNyAv
qI1flKHz/R+RGIB5lM0v8/c8XddM+4UpOCk2NZoP682MrHUNyvqQD9CvAv16i1JHH5T0eXXqOKUg
bQMPobslJG1w1cpv/l5/wRoMBaBZzd+RZAP69e6TI4v6YUU47hGpm79J/zHgzPxd3nIt/ASPyWv1
iprMAMYM8SSZ0vREe6e9X8LzFyeGBvt8ubtbPv69+4eJFOdcDXYcRuFp02SrvM3u0XYAK9qntw4p
AUPX3QU9mYwMVfM6XuF9EUWUDAyEBSCfpxYAso7K8m8nwvlKGr1ymw5a45+WA1W3HvAolSHIfA0n
BUkUqD/AEXEt4IFu7auVamPG8CwwLZLCywljDJdYPHYuX1oVh4MOoaNE7DlGNioK4WI58Q/FOxQ7
yKsUp0+ZC6JEwbeD8e+JaKROmf++ZceDgd5dlhl8HAk09YlQPkOgytBhsKY4/YdPc8EFiDJk1RrI
EuuEGchgMJpAUOGnqgr5Px5Z+IzwTEmTxVAW/kBU1mOhghUbr4KphLhWST51UGxdfNd7ggNwUzNV
GQjhMsBB8K/Qw8pXtWUPpfXhD0Ev5oXmMa8CWaZnvTie6O7IfPjEW3HWCNPxFkFd2lvR6vMfQhya
Q0AC87awTRRqU/oxLuTXcKHIiHRSWvrUMMcrHhj8YGWccWE5sQJ5MBIPNhwFz5/HiDQlycADFR0S
Zzjo1HsztzNTHfqG0nMBM5BuRWsJ2uhAyfEHhLkOrysC7XuKV6BpUAtqhlsUi/POX8aaMvGQdy9O
uf4uhlZisu/te66Gw83vcFNc1NWm3//Wj41xZuirohxfR2yQIGYLT+RHrHrvF60KRWJSt99FZY3P
XZXOdJzqDn0QZWvfWY64iqMZqkcMieH7RChuoFdn3VE4Ih4alKxuy9fHk1abjnzh28IN3+9LYI0F
j+l39va0j76Y8lfVmVdY06AW/1NmLopCDg1GKU7MSATd91ZDc6We4bK9kQmXzCCkZPzqkyQwYjQy
rqWkH39dAVa6mPNVPFdzdPVAQzsrNRAJwXAu2uaMDYLMDAkASHWQ5cbr9iiED11YI9n/rot5drDa
oRA1aNL2uu4a3v+HOoOdYbGz6Y3JLBWg949Rodu86HpChRBiTho4TWT4IEPhAUaia6h4HqlLJpkd
Yg9x2WWLS40gzG9wwfmjbrw4o+jrWjrmeCWD49/qOxr5cPzKXNfw4pFaPLQOUKLE60eMOnq4R5qR
XGL8NSjbx+xIc2Hz/8sq6rlP9+7MAWZg/GkEUByLeEGS3aEsSfzfF1z8wwGu4y4gIJwX9CJ6qIaa
1BF8BlH6iJLsPkrSt7PQ0BYRDdHNGciLGxhliH6fv3zszrTwsvQlTZVmF3MAHZfvIu5X10wNnuVy
icnLaMQp4+P8fH0gCWKoq0zb9Cb05SlsdltuNXiBOATXiNCVL2gVQHVUtpJJFcWEJEOSNkl4qsbl
F5z1sgk6X5dMCRk/4QmymrJc1Cm9FFOcNlmFUzINJDWHUG6OVwTohRo1KgOmSTYn9zuRuHLikYvx
zm5QlqkWVEQkXUmY0JGSMn7FpZK1fQVuqxvXSko0GhLpAiObXCFcZBEDs0IggStKsTLqsjJDMUQZ
DlnCeABqUcIk4BqJKXgZvTLXWMMat6UVsimWLVx+WMnmY4YTS6kGEb++PPyWxgEGmRK7ANYx4ml6
G8uRtCgiWOndJNhTWYledbVaUYA23vi4OTBfaWBosVIx27U0zHKnO+1MmcZyBVFhK3dfXWMu442p
GZZD5Ac8qzN1l2Gniw3HBjMYLjti5C4XNRxNaIS3YDjQJdMJkVUs3w4Yddmte2ri2rXd2ct9uRR5
LEsOYwb4Da3Hy27FpNSuVaE7e/AMn+GCgtuq8xlWCe5vnr5XHfzg6s5xWh7u/Wv7Gn0I/IL6ur4u
k70wOnAGiySKQzvntobE3IwTn5BV5osn/7xHayE1764HoJjh0rqjFuwz3c9RKWPCfWQYoKDyyD4Z
GBVAAUyDVVfNGCHzKE/lf1huY+GAokp8FBafoOWXwYUR9KJdGZIBY0rLPAYOVgUbWR5oQSNwpKq1
RB+wb0moqPt9hMgN3ZW0V7IuEKFvwsVL+JTBSuP0Sdy2b9Madbz4uUDijEnzwM9m59lXCiBxHYJc
LqfaQ329+dH+o4cEH0dMFLO/D5oU77UrJ+vW/uPHQaQxIi+mAFeUITFzHSlLPyfr6bNap9ODX52p
0xzTblad6Td917y7R3KdJNi7TveT/QQRyFBdTqqsX/xY7xMj7SfX6bPNXQdyQziuJpHVzjtMVFOD
bTW/1QsdNS/kgnPWZ0Txgl+9RXCniUdwmPBbgwLwQkqeMq+Fq2zABkk1zzyAALeY9E2ZBPv+gpoK
nj2sUow5PWxIHHgfVgAsL/lJA+C/XafZr+e8Gvl2u97Htm3aGu4UAxo4ShldEggOqav34aD7HBwx
YsJ9h0mLLIVcqMmKg7Mhzp0vFsZgjD0Nxr3TTpXAnk1y99OKmSVa6tQ/Srsm/204R3Ag7fvqMOEk
tU9FFYAs/fVicpmWWQprwJAgYlO0sGe4LqifBoYspPqnzWkDei2lzQtL5GJDIJRT6YgE9d+o8EKE
w1/cYmdyNxtUPgrhTnaACQ5WLhZvuAN5V094Ti6fUidBh7bg+9CQElvRIyU4xfaDuvqCz/mFfYDY
E4MjfqNcQm/2DdQYPVRLFJ0iOAr+T3E4K9NlrlBVypUT3qHarc4ey5QE2zLnJqvhf2iCSN6ZXt84
RnZkp26PCI6gJXVl4Ef0ZAW9+YofFWoF4zErNeki5ow8R5DACl+2C8IxXhD3QoT2Y8zfFTuwyEpF
q20y8RBUjefI+fSviNCKFXfVCxbUPd/+ntW9daIb3GjvpPHeo6cEVkyODJnAF1P70PsycKXpvneO
33frLBx568l/PNm0cB7+3kTM3do5fKLh/IknfFsAtX5q60u3A7qHvbfnaXqCHphTCp3YjfH2XnCR
CdT6N7hQ0bKSipc6dzCF/55OkyJqacaPoE5GW18Vf0tFH2gXTLZ7cdcLnIgkcz9Sy5Dbasxz/gfQ
TAMQav4wTj9F94T3UWuNCrhsRvdYffFHEgzDK/f3UwMopoG/eo0v1TuLv1SwY44Nrzauu3X3MH2T
86+bBZ25g85MeeBi+epTaFXUWit/uTsxVsR4iemVW7Ce7OyKsRQjcRvd7dFtlFgTLEoIAsouqroK
Bk0jWxHn3+Df02vDWFokGkQ1DUK2+F/8Q/bGfX/wD0XhpFauniq1CYy1x0mvrxthXNEDmnCZmirr
RxQvnT3YG2XspTiwDjmOlJPTq5fCXlbqdVmPQmnaqs2iFyv4834oS2NVaulGJx8qr6gl4P+S5qON
8Ggedsb8ogWm9XDNX6k2ieHD77EAojZQDB2WciZTH5398uWlWEqmnQLoAobBoaGHxSTFYggNXnxq
NRIye6hlnl7minsu0TVIDLKs8lUNr75UP6KsNXrO9uBv0p2MBtCJjs4r0SdB+Ghn2X+y8ttZy+5o
lNqcUZ33v7UczQdoafjUJHzrwd+IaL/TdcPcUhErnnCKLgftvx/SVu6QA7iCyjmZDxlrW6am+CnP
FYavVvxvNR+faZ+DqxiZpFJLZFE6aap50Gg1e+8QKQq9oK8Mt5J/9Y6MyM/I8I7EAzSmAmga0rdh
yuCcNvEBoB61XZ7p+2nFfpX4iU8RH+MIJv3L0Ssm55JyPnTL7ejqDBg1MrrTcOU7PFuTBzQ1sO2z
2V38j6jz2lIca5bwE2ktkDDiVg7vPTcsTIEQXhgBT3++kHrOP1RX91RhZPZOExkZSVX0d17RMuef
vdjdo36Vd6Gi+V/v5tzrl8F7tZ8XAqhNW5uWg/retViUzDdjbJW+Lx2joZ/oZ+wfHnveJHtI+tGs
5WQl6MobrzTDhXqOE7vuiZIFv2Tmq152DfRC1jqfvORf2JqhYuRcwLfVyvTGz2qD1zl2IIVZqjRs
DX36p/p0L+QVzyoRLI+xvq1WeT/nzSuNnDf+FzZVquK5zhur8fjU0OHo6Vk8RYjLr2LeTEeCSDYr
BKm2MTUcPYnWtJQ3kLIZ2GGhTqFEJDYfA2lzUFKb5a3ek683J6I7erye7co+Zj/vtKcxlTfXrN14
9X85wFa9zrMJoi8k4qcW6AMlJUUc2SMaSWIBXUkNUJlYKD73d7V+v+JtJ6xQXiIu8GwiNoXGSWrt
ww+VKbr7k9oQDTNFiqLgXuvi4O4AH7A3gJlEQVQoG2WG7umjWMFofUIwmvWHQ2LRvMvZJZ50y/jn
y5t3OBE2B/KVbTCEj8cXax51P4AOds5wiJZnh0GXE72/hhkx0AZZiTQ5XyysQP1C8MD8X8ukrSwl
tSLDluWsGT8SPQF1noEq4Y9oEgZil/PLlB6UPjyHUjIQ9Vs8koy5Lv2cGyPZ3rRVFfqFfhFM/Dwx
hvqOJZkVKTcemK1G53lcKzwGBjMYS+fdcZK7NPdA58QW194NsCwyW8W9X2LusRFU9oPrpXneRSYD
c8HFC4Plpwsl4HryJhYSFuIPEIx23xCNIKdQIFT5zuzYjP4qezinntHSkINiPW0eb8sKiVEjj5Y4
e/ah0WMJrL+S/o9dLiti11d8jO1OPj3IONzBsK592keyv79Fkhb35zW3zBbd9tkTTFmo9bcRhg2H
YSASwt/bftnr93db/n/I7RBZ5uaiohi5zf7OzemjlHhHYBINcowhnrb/w6XQPN7g3ro17YXxuDEe
s9J//kpbfRU5oFRHrObw7JGjYEY7czMYSq92hgJ2v4YyzHArJWzL2VLZxKxsMbzF+qO2VZJ7wqqy
hXeXqhb89kXK21dAsA+2FTqAcf8MEnoAklA24mIxV4ihQ7yib9CXvEs5SH6pk1B/3y5hy8n24bhQ
/95WPN6KpdoQyIKmfQ2298mlh59j0lIc1zhhjv/okTN/MC6di9/gdDqC3Xbo+7mk4sMh4Ft68Kh6
ItnBbpRv1AbBK8ozNydbGEgvNtSWXSbg8SsnycJmNzK4S+jFdtLUSgdIk2P6txmNwGgazTuw/DTE
bXaM4D23Ka/QZtCisEspuymCWdOqh1UUerDSvB+N0rBX+LquIQYOij2CjHoJAKMO+PloFjg8ZIce
zVezQpWZ74idITYSjU80Au+hPxlEV39c7NptrPlLsjghlezYvXdjAiuZWtSwESLkOoyHDTauWFpn
iIeF5qXxbksse8wEQuwenISF6dwwbLK30O9YK/AbAllb2UOMRMnZTHsAIzQqVucNeP3IGfCsGzZZ
prFFZrvjGu4aQxlpdXf3dy10jTqNFVHLEFNkOX0uYg6p7h247nabxj4EfyxFo644RlZTUpkicVHI
kf0/e3IcOhEdDgdFY3ku/XPvPTs5oHq1W2Crqb2BKtJf0GkBsCBv+UJCuYfyFBa70ZB+woVoaowz
6hAPdAis0IXfUb6U96jthpjZ3bbVYsEMOTiGJzDZpN3c1nhpazpvdQjHdmxOIY4TAQizWZ+11uG/
4bCItpfCUGIyzVYArDj4hNUECIsFM14WmULpYDSiwZS8Uwjd7CVVU1hDPpelCfjLaJWtjC6NFA2W
bs4Zx27q1/gQ/ZxtyKtmEOt2fdYkEQhDRESzQ51Y8QhwCYnDYq2uQaBfbEENkiT3dzeZvXwM9KGj
gOvpYaTTkAUIBQyHgHGUIh6S7odRFax5J7oXAV0JV4VOZ3DNs66/K8AwoCpC3PRAAGDGzkxDS249
E4fpytWxCVMUzpKCMwWCP71GuUc2KUKfkAWmerI+Ys3RkKaoLzgVDAbdWSADTRBFtZ0NqLgm1zdq
Ny+3kFpS7FVqcRqxSx9JE5COVzZZAauc79m+ObAJ2WWYXrUCaWvnhLoS02iYXINrJqVhe0C888dD
OleAZT4A03P12k8J/hSMoBnIPtB1/xegNxqrj1+p8myicu7PKm15mdPF0htEXro80kgzW8ShA/Qz
BLzDgvcbLLsG3THaBqmGrfT0uOFHhE9lfOTycfpYl51usS4MZQ7AywnZi+51GwyD1LFr6JfKgVKT
lQb80uwVCMvd52v0cEnnwLpGooguCA9Yrtz8BU5c4k5E/pPJNo+zkXXTUtZiYC3zDuWAVaFgX58P
azWlH6cvYVyXk69PSgg34AXnN9Kgk4sxFqg7XmnDDFHqPXBBseXwVVMuaWEgbSmOHz8lbinCwOo6
m23Z43rJTtE5diVt0UcptbWpg1nwRVcPyPqFjv67B3GOln3tXWqi3BM95sSGij9jHgRcEMMdWhwx
+UgOpc6LW+Zfg2vwrD6rUcNsPsF/mjAGu0R28KH1OMAfLdjOuVBLAPBohIC+SCnUkYPdHYPIP/GI
/EIt/1eoFWpnj9I3q4VD5i2UCYvoc/X4HH6KGJ4bt4/euSuTSzTN8qkQHC85TIuQmAOFiE2c3Y3b
Mm/8aV/QMTgQH8Bdne69F4a4SjQPgSepMXKrytwW+NnSAVuyjG1Xk99uLXJeiW6bX2RRlIHZVeFa
KjWBiIJEiOlXmO8FPaFbPFV8mwoo/KfwdGCHS5BSYx3uyAUgU0Qbv4adIFhBF60esB1TOEVYBu71
zQRa5XFqHlF3HH0l4orwUC9Q1jaE2aA3CNyXfhd6t+m6U+edBuFGLaMG9UR5e8KCyoa5/+hMQ9QF
hW61vubppYc0MpJkZ26SrBTvqd3n4+kM1YyOCB+rFV45KbvB5E5TmWODmdAar0MEbI+fwXdwhdMu
8XoZHbUISvc3pBFKkxFGsE2YFF7uwqRmVdMV2M/xQKkLJhqAQO7fLNpjGVKY0i8DEjwTgptGSw+7
kzlgDbyKuPOfduQ/21E/5s+zbdaylRZXn+1j18Rrdc3mQ5FXrnkZn8Yl4ompMU+m6FtW98NDkGvm
mhG8WRhk6BG+mqe2UT/AahZXH0yFZ1TYYC+IIJr590NvRK1FOh/Ey1DbknlU1UFRsXLuZV+jTtao
KghuP6aAvHr71YJE3+BAgLauhKB4vYeqLrIXWUe5Jg0qMX2TW+hqKioFunB3e68/EzjERBxMCtZ5
AVyfGYhLffZlSk3mcxh8o9Z4GuNXNK9qHWLlqQIJjTOopUg36OiqdKJqhNryxW7Rol2nVQDJrWPn
5YKy48qa2yVdIPGFf1K5jDIQXKYEQjmBvEdmqCKYcEYtBqHJET0QEG+3N8+oQfBCw+DLgkcPl2KD
YGBh+6l2td6Wh2AwCqWopKhtnG+oNVLEkTxJD2S/ujm7RwpzhV7ZP1QPVdGCpN6xbzADMu00Lq8l
d8DECmRbHrT0SeisABNHa/vUyzaKejJUxBM8LsEVtaqpeVdt+4emUiPdxX9/JHwkJUJAPPrzeE8E
P/rX8ZXOD6sprVi61XhGnhZgtVbnGpeWoASkQgG+Qv5f9zGDGgQ7RS10Hqr3nQnPL8JDKqtYYnL2
kP7lAr/kz6iwV3CgMRurhMCOYDrx6S9V0pZUwnumrlnVDKEr4Wt0d3Lo6ehvaGOIB0iLIgNPCC2y
Tn7pEpRPLiBc3nIrJ/c95yYTF3Hn0bc5cymIOlCcRuxaagdru6EFKWOQjmmAPUBLGi6J0EQzqjLY
VVPKWIgZxrnm1dxMNS1nNzKryQn86s4WTRX+iO9hCEzSVYprVG0XNjw3Ny29brjjKLXYLf5BKycl
OFnJsrBfAdDcbJ4vLBuQl4LTAW5aHuULHa42o0oKuhzZhlBiDRQWGMNDR2KvMkPabNks7hG1Wq01
vRdjX9jEYZdRsmvVeDWxg2WRbmqlwZxMunG/E3XnlXYmzdKp2BtMatVwZQ5wA+fVL8ijvaTHvnNp
lfoP7J+ipAwOKPmQUkkxPsD1uBBCn+A03gcvusVetSVplR6SlkyBTnAhDT1F/YPoUBMBUfflZudc
iQB8UHyRsSHETHED5UEsI1h9oZJMpZAAavwb1IOcT3GaIhRdBBrCsdPSo8CQrNPQJO1heVD504r5
L5aZAVEPaNxLK4xU8GAyImNCUTHdotIlF9YukF+7k5IED+4RkLwIHbrnBNoUAYm+rQCzlIY83HeE
/AmFgS3IUbd94nyBSGlqDA1D2aoSvZeCIuIShVRahTJDFdyHpDiy5U1wqluZd7oz0EjCJtYUIZOe
rnNkHyNFWkIcSy9gRaoivl5z8LXRpNaUCWPcXvpzgMIKlSegVSmLZKuHuTR8WlbD17rShtLq+t9P
6IR0UWnOqvs29XHGQvHgYnPNyW0sF8RrlfMIYwmN5o+W/mG5lJKTLrieRfpHxg+ApHRXSIo+HhGW
QMcroIaTmZCEqB1HVyM9M/bZKIvSzYYAqnRkjoJGNQid3BooEFEf2fALrT9tbg3OEexJE30FwQg6
SrAOUiHRydx6RvoO2i5KDmDOKiyVEE22WKB2EXdKypYsgyREPkJCaofmfZAnLRE0JG3zco39LkGQ
NXPD9G7tmVYXWcmDV1uBrh2BMMVeKiZUSKB4qOahH9P90sXH+Ut64TSNQEOUC7C+TvXXLtdYtlUg
gH+u53BQYC9N/oE8MC5Wf1+uDl/aJQia1RImtepqHFlF/X4OMsqBRPIQgPcozUiNrNAfwfNqpGru
QCwIexUfcjOIlIfycDouLbzE5ToKvyahd7+US4QdwcznlS8woRPRovpDFS/qZ1q7jOHkAemcfw13
JM3TA89DhsHiHZt9gCrVW15Mj83eU+l1VnHR91wtKxxg7YMMTXilsAxjbsjpyEJEOchWmVaa3o2J
DZMtb52ue4oGWslINabXW3uVFaPyfFYCU51rvQZr1KbUlsqMm3IV5SFKfNvkMmTCMlhFaTco59TG
+gVU5bWxtBYW5DwaLEUQd9LQHrR+qvc0ilB9j04jF6aLpmZxr2H7pIW6tOonyhlfMg7ima2x//IA
2UOTVavV6c+dVtPpDTxr1E3fobsQHU0rkfyM1UXYo2OXARcPUjFUGgz9tzXkBhWwCqTMTJqELCSu
9Eh3sMTiFLNXOJIfkjOUNZlqmv0xBplmubTKNSKGyAi5a/QzCMjF7METtPU9zydoyyogQp8i/Xwd
lOylTl5BS0qCk/4Th6ia4b+rh91lY2ql3+leYA5MP7vg4t/p7m4B4bSoDBbv8OK0xlpZAsAEc6Sp
qE6qwuVROJcVWLsgt9A+0pstx6iPlo3WCWZuLj1VRn5pSjAUE/k8lWsppAoH4S5mL1ApM532iGnn
3KEXjBDQwmDqFLvytbqSICjo53rF2R2fp9FUGlAlLFvnJVhOKfMvAKTTGdKdpkhH5wdZld2u6FlU
vAe8kSwCFuqsi6ej5W/Za+yyetezOLhEvkYTrmDmDwKCy3YBLUtqcl2yiPaDApSyIhB83EZ/uxO8
qKT3CwqeTcnBmjYFL4S+0EIgc4YHQtgAEGYz19jbdGkEu/4hGMJj5PoDbybgT7udAlj5J7LFtDKi
AC11VNwl3ayTG6bDdFVclbWRfVFqRG2znlopX1O6aCAeaP3q/n01uYiEf8InbHWXsyxdg2gyjE1g
BW823HcPJKL0wMvyyOKkNoNf3qoURrBcyq6pkjSEN2EIbNcIQPIwWhFwN4A0iBkrZs2d09Wk/9Ez
grAaVjEqPImWS38bVre6RJgEamJr1Sm1GclVWRJ5B302uX1ZD/6feZXTWIwsUQQG4CsQPEWFzNYg
00XEIdgQvMNlYNmJjkWIzUJk4pomM8PUA5sURtCJ4dMwEZNPUsTwH21La+/T1Hdch1wdywHLQsCt
D1JMofdi2aaHJ3uEFRPqtYBxiorJtHpx5vMp02P0BL1KT9aUO8Vz2bEgMsvn6XcaOi3bSD0QLDBj
cg7QwYEZweuRDGiy65EAjBgvDw3ijx7dKwwDtI6gCkj0byCBWL2OgEdKz+J5kBdw0Bw8Cxj25jtI
XC6vLqH2HwfE7tOmM1ISplkv+78B+T36Jh/IanxEOmZVhyz5ZKVljExAMM+CCkZbBdpa6hQwSN+U
xME1SbOj9NR0gkyZhtiw1h6S+DPzEugTonmk92XPSQIYpOmfD+FvgaN0NFAX1oqlwXQYoYf3n8/L
/N4tpQywPzybOrpajbWFWVZHYCQ9SoMMJZFTe02pilFQaBvbR00rDVIip6/4XGGNvIriXGOUeVV5
YnaXKiUgdymMBEdr2oGcKd3QCxsMkkAVrkHNqlPRUKU/xV7AYDoqTAjKUjHVInr5piNPmCWPN8j+
gFe0FLKFhHrIMgKr0nQilhxdD0T3yKlgl3WZZM0lfqKLppCSoeSgKFm6ZzXlyFJL6WtUq8EMcDqi
aNbiu79fXMeRzV0VyUY0Hv36/1lERS5VEzpRzxhAYRGtq604+UlOKzqjchvWv9aqVmq65uW4fqlz
KaUuR5m1Okk00GUJR+q8khPO9JV1ZuWmiH7SJZMctXrQ8NcrpAEZhccAO/4PGRJq+knKDHiTUCiS
StKqdJowpIGG8C3NDUciHqBQUGFIAVzZq/paNFyS/ilsu+qUiEkT7RJjAKHPmrs0LlKEFSij0R9g
Eu506shAdY/BlwgMy0hsI/ulP4qTVGxakrMoXsIFuoyBwB1aozvtbbppJU4NuUzS9zsSYOxCNpy2
hdJ8WEU8oCgxMPjd1HTkbEdrNJu8eMafstkocPp9MTKRoqN3UlS5Q+PdrPhquSmwjZTCaFumq4JM
1/RvvSKKmtouCkazB1Craw5u3qdL5w8XUrnYqUc+thPRIgHyU0QhvUbFzt/Gi0e+fm7mFsrgr/Ro
CXsT9pGBgz8AP+VcWqYKY9iyU0bE01OpdYksJ2YgCjGFmWTnHjbTa6xlCPMvDVQ+tWX98PdOL4Mu
xX8WQRTZEiXjBOmpF+Kokq9UZUhsWf2RWvW9rpF2eoABBm/3xsUou3HKmHwFEZwwdVEtuz+pUW1O
pC3Zc6fTDaJYdcAXVES5hnQh1+np+qPzj8cHEqsURR+o7knLDT1RLnU+DwD6a47W8nwZvk5oeie1
QvqzTYsd00qMs0N/A+L68OQ+WFfNdnpgX2k64naH3EJaWyFYPrxKNaSB7UMvyqdaqpVqFz8Bhf5w
fmhZEWVmD3Zf3aSVulT/3+DqK0KBv1QuUJOqHu0rGUjDWksbOztYmmoQlvvgExLIkTC1NMeKSSe1
e1+TPcoSaLqjdJ+0Xx9GNF7pvKyw8wjr7i6aw5nU+pdlck0TeCE6qpWKwfQErDUp8WQo0JuIphiA
fglSErD0RPlVNXjZHx4B6Zrc0pFrI4zpOj4Qp7HiQw/dxHRCtXxZik+wI2TWNACrAvYrLSjYZeo/
TzgNcTRTkbxys9gs0E2sEVS09FMV3NHae3urwZfWJPqpS6t4/t4ecGfbHGq5u3AbzhVSaxT0o3Md
xKPbKFZbOfIxfKdh9YXwLgV4cn6UjyhVEyGgP0wT7e4E2xNEkeIfiv/4sKVzLjl78MaDiwj+Jf26
UclZOvyqsDN3vOod+p/QQ7VomWvvj/WEvkgQYxwm12FwpatQfYX8j36afgG2QEx6kvyBSZwcRHGs
boFevBJtjHAFR0vcmPxCjL4KagQhwyBN50IpAtkF6AnZAyyc2JBMUziaHgIkn495uTT50srP7ik5
S7RMZu/Zc3aY7Fe/WXETh95x9Xm5RxRh7+47/ccdQp7tZt/flpsj76o4v/RrGdWMvGMikvN1Knnn
vXlvzrv35uiY/VfR2aOdoublPHf861jE6S/9gyb05d8Dyiq9X0x1oQN9nudxXd/XdqfYqxC0LmkY
TZpGHSmOZtjIyieqfsTUZPXYu6XA9ArBMuXT5FNKEL1nVdVrixPTUSUl7qtOUibMDyyf7mAeIgLS
kUteaXiCpi7jZSSLDUng4lbqj7VcLkmoQoOvowH2CmGBxqnQGB5EBH6majHFUMKAvm6APAHEAPG2
Ti4pAJxeCk4AGxPoUErblQ8slM6cHdUB9gjokPD/sxayGfReo80rrp7qc3J/yrqEKghyRu67I/BE
6/Uf93xGzCXITO+su7omFlMAnHM1YS9BPjUDlXBmi2bzWgM5WqxDt3sLyGuFqilrBNXzcHH0KbM6
nqAmu0bH8qH/w1pK0SrF2cpolHh8CKKy0eZSWxXQOGv2J/psYU9ErXqArGP3RiiAogIpOTYNBNKm
z2j5gLPkQCHabHILgjMVvSiJFRBFkEKuhLggJ0z/50gHaVdJsQiv9DlZiC8kuEQuhgNboRbaEOqj
c9UzVHtQ/3iWwmXHZqPolZYshGtxQGl2rDINfSsgLBfAF3pg8WxK8riQAn0yhVK5Pd0cOtNpG0aQ
GoRCSfY6JQgTFQuG010sc4FUCAa6uesiCH4QyynzBnqOgGyVlv6jEynhO3eCxQLDCsRA9ixDe2yC
QKrdRC+klQA52SzvUOgEqkAoNcDiVwebg0oFttfbVGj8qM5bRPS/KpznVrU+AJc4Qzwm70h7BsQ+
ePtMR6cHN19d1tKoGoV2NaxpmEIGfgoAzoCDPIdJdAZKh4Y+60h3QbD6aC2SMCELJr3gzhJwp7jK
+aLYX9eyXCsx1/hHQagWesUK50AoJqTANOzrumdBq26+otDIg4JNdWYDIC5+dspxY+3JGat6WKw+
/UL3g5Mn40kD56d/4/EKYp+K+XSuGFPqu+DoMMemKtmqS4Gm/hil+IRmGLGOxBP5MU4i131rqEQX
vXZXALw0FwW104IgfYlUY0I6vYzOOfTVlXJoxCjlL4rUWpI/+vRTSfAXeYrmMTIukUlgcmmWp+oT
zVByJJzWk61g1bQ4FJ2qSUrrXJmJolJ0R1kOL0IvrS6wdW1UFdD/tcWRbpJaLQg9IWYsgLBY+2xd
8jeaULK3JC8BNSbx0hYWNPPqR5J2LU6hY+dtJxqeGyUML0ug9e3EFAQ3N4gFPzfCNo6KL9fYXDuM
uqHscpJY3w4n9SUbwcW17Ek0Ozdy4xfSaejH0n7+VySMH0bDY3/ft/aO2fv2iovn3gnXyxHU+o7Z
QkPGL6G3symSBB5gsVfR6TUn5t4trmlSfUCTwIYw1MF2LIzvxNzZ1bhVZNeePQT6dq8dM2t6x4fz
2dgL9Lq2qBqQAd3Xv0cjd3PlBCHijJh3NUZJxc91kn6Mv8JL4mwrsysChbv75NjBczLBRo77r7zO
60SPPwbm1BD4sH69PWPF7KrN9DRcFBHiNFnDHbdp5/4zYGcnVCw8HEGZEbtH90JNHcg0rJm0CeNZ
6PhFM4F+jLY9vqJAXJkxxGkYblE2YShOCcWyfSffTVhquNFv6OYS7zSKevEc6c69W16fS65tofD5
XD/6yR/RDmHYA5QcNuWHq3SaowREAYhwFd6H7SRYs3W+RZXvyIz5HMOW30OT2TPQEbibs+eozPnf
NuUR0lGJ8805jwfyQ14eZTs6efAxaDQRIsAadC1U9iznkrg/lK0M57bJfdEjeTycGEnnEsLL5U0y
sWb71X5i0RJznzDNyoLCfq9H4TiBDU16F9B/X4SheB7sETt69w+Y2VdAmttna9OPXUFR+F4t0OqB
+gBkqCctGt6HLnm9Rm0k7zXKQjQFF5w9w1RhPzAlfG2gKwOMPPqgfBEzCAvSdfvTtceU74rfwI65
td+VuXp2uQiaZ7WnT4o7sDVewWdtQ1Tn1iT0RDvHvxxpTuc5ZYf+3Rv56fPo5sb3VWVYaDNyD2U/
f89YCgRzj87h4cYE4tNC/9QqI35X6aKIsHSSwQke7yw3DjfC/W/zU4CggTETkz9sgd+zqAbIjPdJ
EncEO3Y/GjHNp0MjdefSs+GQn9Dbo4wJ7cDCy0+Oup71Siusnr8+QRRRYrn5QmKJqXzIH6DV8vfo
vzooq72IsOgeLjpsWeKi/PbFABn4zdCA8GJ2EB1dK3IfESwj1/xbTvhFHqlxkBSWAozosTlGiO3x
BdgoIsbaK6DxAk/Naj+52zP0BVCdQL7x4R/NBrEsz73cNLc0j97HF9Fu90xIymwEy+XTb5t9h3E4
OTXg7zkeCg1YgXmMzgARaIwg9PHshNxoQlxGBrzc746LSgx33B1XluUWdtTiefKKnckrXis69qYF
X9aF8n7ZPZ0CnoUkzi30X7ZnU3SasPEjjvLnhthnsL6iTxM3imEGPN6/8hBFr/a9HY9sOEW3WQz2
T94KmTx9D/rHC0v/ePbLBz+BCmdh4xxU1PZ4XGg0zGt/u487c9Z+yB00zUfwHuVibg9alkNriHxi
n7D6WQ97X2RHkVNHFgizSXqMJcNZT16Ldw+V8tkTNg0jCEL4624Jhlmt5N+gLtrrwlSaN5gHSLTT
fORZ9CbRj0EPPBk/ucTJ46yRZytgGti18eiH6Ol18mhcZoi+3WbnL10Hn4rz2OWHxsEvjePNZ446
UPmC7lhQjnwTQSa2NVwh1BsT941UxfqyKXaPa0rnlguhZY5NOBCBdG8X57zIsweubVK86mVkzK4s
u5fCdDN090T6JEMYXEJxuDHfftTixiDgTRTODHe648Y4iztOBvDx5peJwLdn2BpH9V6hl/kG+2bq
GBNYDCde//KueXWPdPztPRPBLCjN7vvtMqnwhs7sm1G1yz6ZC6oWN2JL6vHb4vYHi350mR3jYB8G
qKDaC67Lcocw/YI197Sd7wIlU/RaP3CYCKrPTmX7m3/KVQXYpVu1/GkcKO3WbDzoEosmJdHw7zJ+
rc9rYxSOX7W4f+4uB/TvFAiYduWhuTt2XmyAl3OJvQMJTOiSk5QZzBFqqZRwz7v7wHo7SIxOEHb4
tp80vqGpEDmIRSznOHcKMhVlXyQ4Jk0Jqy+RCtnDLOoh5Dtk9HJBagmIQMV0H0SaCVuh3rI+Ta9j
i4bBJ7JaCPX2ua5F7WPHXgYJ7H0CSZ7JhaNmeXAtUifgwMS9Xb1b1I26+IhnYRzmWtYyqJyD8qOd
KzcNq0WGyFHQPkGQvDLHCAQtytNoTjoaFJ/+BeWY+asUVIr+G/WIj3e+NctI2prVfKVunxrLfJt5
vfsBfMaR0YvGeInlinPL7X4jFOn/kCgh5rkvPlyQEtmkXbPs+vPTlAW74UhoN3rih6qoRPb3CPJZ
Djchd3ZutMYQErCOJSXmwmtDX4rWvU74l0A0ys/f87Cen907cffRuWx/9Nps8N9lRjgVwCEPfYwZ
V90s+x/6OMkDEBDBKbtWZ7McllqVDvejNL//3cBLShMy/mPRQfbiffC/9NjlmSpau5YCrtD3M35x
5a1+pbQxkBEsNA4HyJT4/LI9fqGBifUBl5v95sc1KXTsvtbHp5NnelbRtchOLjqPC6Mqw21hV7Zc
Nkj5JQXh+OE9D+iMQtBH/roY+4d1RHEWThZJW875LGzCW5JbxKSxSYdUMnR4niG/Yt2d/B1pFf9H
rPbSpUZeI+ZDyuAYgCf4asJ7OhW3ty1mHPfBkFH2IbAdRh51RjC5Qg1plqRdXKMtFc1Q8cjPHrsD
nmOG1zDJRhk2hdVDc2kH8fswKc6A7UZ4+SepWL51G97/mIyS0woswGYlIJjiRJKrW6YBxnbKT+f7
t9xVZrct0Mn94TC4OhkfP05E4FrwcD5l0s6/5WhJXffWqhTqBbv1vNbL19qxbyy938370tx1C3Iw
y8GvLuoDNCBS38DpkdIpI/64x9EQn1UphQfXKcMrB5V5sWdtC+1ln1EjY2t6QYr4qJFpRQYIDaOL
wxedpu/1qyDDpn8914VtOD1N0CiOVhf25AglEAKDK8OsyEqo/RxdI4VlbNIadBqZtexjY0x6NsxO
eZ70Kyi4AKUiMv9G+hekJN8i5gKfy0/1yetwcx8UKu5ywvAie1JZ66D+ylcfQcOkF67zeT8c5ubV
y5om2vzX2zMLMEEV0iU2YzyDiaxV44xm/YE4yT3zPl+NgfvMIggtWN1ddHDiGWyZ7WGd34KBEInu
4+C+A8A5jRDynCWwCZjh8RoU/ggVUHTpcikPfWNwm5bPqfrOuNSy+qyrGIIO+cvquTr28v0bKGWB
WA/m3vQJoht5HOCxGkFy/CAm/qsD6I15B0Imi+8EEYtfNQcUYwRlgsyic0PtaXNHDoeliU/k0PCn
u9/AGmDXOMdC1GQlvuh/I/Gm6gLoCqV/9Ebr7RdqbxgzQl6iouUOE4R21evPmr76j7/kr4wC4G0E
X22aYP48rJ/tvYlymodFma1jEAd7uY9rAB1DIYsCOrMTgIPQIFE8Ji109G7Lqk3zAFOk69b2uGP7
5KBgPoIl0tYTfkNGM7lTUOTk7t4DSSLAiv4l9GOaxabnP1R6Y7xytTB6Q9Uu9AwE4tFqZ6pbwiKr
hyjmwA//+ni7I2Q1w7Ox/RP7q6GeaKIe9+4TEaWjdovNkrblb3NgnKb3o0D+bl3RJwdbeJC5Imge
hS6HhK/FbzxYewvESONn9TD5lr0K0Noj4G4TKV5QzA4q4aBQ9tDsZZ66dXYvI76ZABC6FrVzAXUF
/NAnrj4+fsnoYPDi+c9Gj6dGRabw9ln7QJR2kKdDozSm0978VPff6imuJkWkP7m4XunQSH7jPcAQ
zqni2rbHUMQXjXcXD43i6IIKtR+eA/Pn3wFWKG+i41dLVvdnYCEuaLUY40L6yGHR0ZRcqgcy7h8w
AERa23uVm2dU0g0/PlFJsW+EXDVrdF1HLftczR1rpu0WVhJzohub65yXYT8vTM3r/rnf298jbFcK
/p62bjDI+XJaJG+gtLy7Uciiyw7V1R8Qbtl7w6aMkbaq78++kfM+r9r76YV/uabpoRnLM/fuPViS
qF7dFzkwvOg0YztP4yChUYrIp2GvDKap207E8J9T/UHoMk6KKJWV3TtdnDxjyLaJr2jwetzvGLHH
fcssendqrAxpvbsMs2eSCj17dI4FeQg5yb2TTOL7iOQUn8qEUgMUanV4tcqQIlafY6tSHJi/7j6i
ifA1eCyHybMVGQ01iV3mv2SYRLUvlLf5pVpkdNyxmjSvCIr+uoWvy8DIEl/9EtJPOMb1YxryJvS1
UMyzau/5C8AwoQXBSlz8Fvjpj5qeSZhfgiYKYXBSWiGOdaZqchrdSu0KImfQokkHYUtsC63j0MKJ
49uCY/06y/VIq77l1hOYwiJmN4OciWRkdKv99q17xY+vfQxipdDSKjjq/EtQ/Ct1Y4ZOIKJzWF+y
Sdhxcf3B3N6zey8Hldn51gMHZxG9Vm+y92/wOAkkL+IPWXRFv5Srn8N2+TtFl55wyjLRgcMVrQHI
K48a6YP9q1kxI9Lrl8r6xOVeXps/pmedGjnqk6T+56BU6XxJ6sEFCGUOq9+zgVy/fanKFhUGrKvy
qwqlosyVA+ZA0P+7ez/8JYMlrk1ey6q9XnxyoPux9rj+kZqEppdcfBtxB+BbWLtRPQ8U9/Dta5NZ
AI+zl1Dm44XPwfHa5G7uk4P7QAEWmmnS/NlVhRlsaZy4ucTbB4hhP2BwUAMreCGqVkltydwEtOIi
eKn7pXc59G4YICqzhMeb4rB0obnwOS/1zTYYAhcMmWdiuG+ngn7f2zHvre+L6BBheNT+3eLmOHk1
b1ecyfPlIjHejq+E1whDElgx9ijfNZiZgYYcRQIIHL1lvnb8Vd9Hl3H3CLainUh1O6qax84VubG/
L0FI2X1827kV95CR9OiHfxssPyB9AHybg7JPHgEzp0Q54l6kWk5YmB56PrA80vnD2/+VESC7S/Kw
vCktiht099wHdSSUI66t56NJ5p+DiQ3ERd6rMcZAKa9OZWawkQHoUQesLlPxvqR9WPCq0hNFfvdc
dL8bPOzJqzCChjoMhFEQV4qYpE42m5ek8pV4BeDgYy1dEFz+xg8me1wv2tU7sQDcfWgEpc0p7pMI
HaBJk3S/V2VrkofmsLK6T+ilgxNEeMvFZNxG7y0sinV5Supfwk++jdXS7MemZ54az98Ug3CpjDGb
94ufjwoEO4QASDmAgFQqVAhKzUdZ+Qb2v7w1omrBqn3yATR/ko8jesGkhF9QUuY8o2ApSQG8F7lg
WP1srpwW1A06tC8sVupm7CB7bT1qRtSK6QIpovjNhmFeJ+KeHrVFOLaETVCHPnnnGtLObd6IcFEG
J0cuh36uFFDJinvoKeKzUBF85boUGLDMzMXlVXla/ehdtd3DsX2liLN0bwgpLBunFoMtDhefWx7S
oUULdPUYusufQ/r5Ei+JNQKIEPYoGzIFvihfxwa4MR2VNG+OvPf7hJj60UZ0kK6G5ObnKp4FF+Q9
es/BpA7nOpnHg9pUEtVzZ7+Yd4qoX3+aJlMw6a3pRsvAonqYghEvRpwjw1HyCLLy1zvRSrdwC5Ca
+qD35l7x+wv2voU2oWE0Qzz1AH3Jj1kLMWqX+nPp3qMqmMlzWs65N7JHYUzu2XQM8nIuChkru3sW
7r5zC3nAJlfnsr3NQ1I1AH2StLeP4IqXkP0/q++vbwAJLSyznofWOvpAgcEl9Pnhk4CTmek2XhB1
8/ZyYq6YOEh5EIkjwNNS64HIe7v886LNpQ5agUF5McdkZJebD6vKxOLP0UXv+rZ+zJfEZjDi0L0Z
7UdXZj6Tg69yM8IhBPewO5j5zbf3TVx+d9nltooOGfOQwJ9JXl6eWo3Vvj086+Bcj3WWJjCP+fYS
dHnmpTI+BaCzCMTvA0pPCDFjm/mfBANMKabQ0qlYExYa6Ur48PNkq59Ges9YH9zob+NDEhG5cZCP
nJA8ZXhFNK3UeDRtq04+dFx/Pz6rmXDsw3LEcAqnaRARhcyNAjoiFD+P3rFfShUxP9NbzrEGRJ3X
zb0VoaY6JwU8+oVnN4cs8tvnPp7s4MKtTCYRLLhrnZybmCi6eQNO+9cpfr0THDajbqJzYNXznfvs
wsjhqQVpevr9w3JQFjYnefYD3BDoHTHrrtjFMhcGpxkoBZ4GajgmIxoQ6JBZGqH/q+d+PleEXIzs
NEaB8MSSqV83hl9kdCcF3Fzf2lpExguc8bJP6MScRtK0jyswgwksLJiIURNloMxGnktc8Z8TPB8Q
DllDyc+nOjeALddi556bSfKqDPcIc3tvngtNxkic8lP7MSkgej2/jMDlUJEl2S7dGCtfOzZts1ps
vQutPHFnKWw/SdgZZVN+JU6p7IUkT4fn+v0Nwmv3kXgGVAJsJSA70z8+reenypGTuBbWh1PX+jin
fvQHbGIxA2hrdYFGLmTa469LjxOwHlyL0DfxxaFfJEm8XIInoCr5oeG9oA0xu4IorJcs4iggnBe+
XQX8JeG8vAOj0M53kA8lpdizdFE0LbjnXnHFZYnxlKML2glAXYNC1ANFNt+1R9R8o/8NAwIsoOA8
LJKTKfnCEwCI5VvxYnhNTPNADnQ6YA38H0fn1aQoGoXhX2QVQdKtZMyxbW8o224BQSVK+PXzMFVb
W7uzs9MKXzjnDecV9IXUbTkqiMjrDCcitrjl/wCIYXhSqQSM6TFyK6aMyRiHW09McB4RghWL05R5
yTUry5n29Du2xijWVSzbLdw1jTY+t3ze7cPJShrAozyQyrz2x6OfopQR8AYDqq8E6VCg6Q4DuRfh
hcpeQMAVtDs69cGnJkJs0LglA6iYvcTt7b2Pk+dSeO+m321Dfp+dgIQW/oRl/Q0QxxqM+EA9b5w2
g06Szud1yD6BoIJofnGvCgTqjMmImv6jGC7/hSKB4Z1M1gxBRfMZfSd9EqdKJS5ZMGVid9A+lQWe
OVk/jLWKwRJdL6zpPmbazmrEBj6F/eHicjjwoUySfE6FFPdzcFqumbLb55ErNq6QBe9w1Tz3LC/A
m6afqRdwxYJKT/ciBoMSosIEt8GhzjPkv6Hfj9gLEOQEMKg31d4uUp9nVjLhVFo0+W8J7svqNDDv
hetJ6RXhipWWqPOUbHLOnd7h6OL3PN7fee+E/VqNllWPRg7KAMn9sCmZSy0GTb+WXnjWo9kYscIs
VnnBx6ZM5O/UdlLpcFPpgHKf44PR+zN6CHkmVdcJRhUENHAQWNZfPkxHaDcwnU52qPNZ3PAU7Mcv
INBYaU1X3K5IK/TLCLQkZrsa4dYpsOJMXA1My/8sjMUb5mNJcfQ4gHN8sTPK1kGPtacDqomsYfhD
O6N+6CpLipdc8jKORJpYsO4xQoobVHHiCHbv9uDfIa7wjnElTGZvVEo2GCpH9yW8giiLN/5v9WlR
/74WVW+myKx/JvMH1xTpsGcB+C2EcM75E+EF5O++2oBrJXfg6fRLAVg/8gLfqFWo/FfVUpOZ421J
LcIsgBcu7sImQI0qLYygK8Ysitem9l/Z5VkgEJ49J1/x9E/qL1QHZePW3T7TiHexqXqZU6zJf+UE
aAaA9c04HepqygxBtZhi3A9LClIZZwa7ksQMhHhnOUjB/VfdSRmlGOgyKR0zU6IIcoxfYSzWWEhw
eZANZTIaIdIrXIKiei0XESLhZf81XPI/aZn+l6eM1EATUPanHeqIhz+K0ug8SaQmpNfql2NK5Wtd
4EJC4QgS8oYlIUIYXgsI3auDmPZspi1fnsK8fKerzIKL6G8gHBPR2nLKzDskHRX5aJOdsqJYvk9P
kxpxnBrorNsdyR0GA//dKVuQDR88ETdBlqbw7ii8JFe2EZTsGr7jsro12ZUWtP1OgVkDYoY4JH5L
QlwWKh0F5PJZpfk2XyFvZlbVlshVNwsnM8nXP2Z04PxMDxUGstV0P6y4IKVvUdsKLAFoNsxkA9P2
PqM5l4Ki1Re5FnBJx14BwIEv4Kec0FvANFkP6UbtX5j1Ly5HZuRxgA+5R3gIc08Nsxps3oUE0TAe
RChPkXIlBIb2YBSAlAyE/2K9fE2wl2AjdcnTQgFKd0mvCJolE/1E7nFEtwIq+f4/LXjaWPBW/Hgm
1Ctu+UZ1/PNAps4+zGZgEcUpmoOxc8wmsOO8S8GHHALKA/pGOTKY7+hMKJZENlU3Z2GU6k6oFzKz
hWKbYzyu7UKF1YgBBulRfqCvgXBEpG2qQ5INhwr7DRtuMN0KT/wR2bkjv+h/q5X6GmKdmFrXZBBU
a7FuIQ6odPs75xe5ZBO7JX4bHDPynoKXMkqMM4PEkpqQHvQUbHiUc7HmvnOXMofOgfyukCcZwvOx
S570prHFIcbE03vXzafUvg/d45uOxywam3Yu80m4XYD440OCcJQkvnVMapTEwJbRLjG6g2WQhmX8
CzcnWbA/upfsqPTl2zT4JEdkm8ymWAluuByszyLcxqBtyZc2a+8nsWBMj+BxwiRej1oBsIVgHAbI
jT8RKb9a3t6kPQAAMpaZUnc7dQkqYCaUMuP7A12GFw79djvR18Cr1cfCjJl6bEwOquY+QYwwIXCQ
OpCBllxDSeTAuGW6R9cyXhzSlgg9QBEKy4FybThHq+ZeRctkYj/bow7cKFlgHoM/SHcqFhoolQ00
QQKTrgqi9bqvPhA+mtmRVIX4EJPCa67mpl4tOBg+Z0MNZx+EweA0kISvuYDQIlkkVJW8xlmn/vDb
9d7MiR00n6eItBAmGLxWDb6KmMN0+yBoDT22saaaizkKUmdMOfvQlwsutxE8o7QU99ixRmGx+FvM
c8VSH2si7Wjl0x/dpE5WCPBSx0AgBslAibBdaFXMNLSKqZv/ZX85NuyRL7RF5ngDSiLxWnOvvG5R
P9MZccCZlraWJlrj/Lu7GtrP+idClUzpHEEVX6lk22NxQbX4saecBJua/n5EsT71anLKaF12VJ0M
qJc2EOPGjsAKjJRPwVahXr4VfL3gQqCt4AjrvgFRzyCd1HlzN/aNZk11kyDEcMuez2tbIOMwOjeC
PwX021H/hTDZlRNx0E8JlFhzqZ7Hsokrvw4ehCl/rpMpPLmwrLUfauri4b+NfQtNnwpLioiHDwP9
OUtPNKMjAzutFkgLu9J/kI7GdPg3pgPUuk87GjxcHs/vkvIq/GKTJs97n+6bkprwKPY0VuPu4Ncf
EpEGp4zdSjTSa0U2YhABiz32fZBbQMCpuDUqWAAXqcJb3Q2Ed3J3X5+DX+mrCXDDss7MvHbrKohR
YULreVVFDkLhP0sUWO6Uv7cieP5IYUqJH/PzlH3NOmuCSWkbhZe+TxJaPsCQLCTaI++c59M1NDcs
NfMJTFPhkYZxeGnXFuvyi3WLK7ZO3Ogex0dZvnGnC+62CqjLKUK671Q0IfFbNOqkUV6aIvhwlF7i
ataCMDZWeYbNhQKm7eL6rILoh2k/aOaINa2vIzoTJFfKIDW1iruACVu5RaSBTJmvx1uqdLyExIzd
zs9TAWk+dejPjJIqU0X+l7gPZhBmYYrM81ufAi0CrJgxlnB+A5Mo5hPQooPUrNs/Am7IMqFbv2on
0S6cDLrBmTLQYv6kEPMSNJj5Uf6umM8of2w2gae0YJxB3HMAj1llr3E6OzGDt5xIe4NQF+kenkCG
J7unYNYHAjpHb2R6z4CtHraIIwo03Syl/efjCaH5HqwqoQGZ1a0t5Z6BPphInIKpGzdu8zeDaMF9
GI/bi9YEmvDWMur0Pc/gDwgPmMWssTB4ie57YVyMPxB463UbNnS0iWgbvznZQ5JXtAteBhw40wQP
ZcTgPAZ7iTcw1hqMHonx9wftgMTVahuRTb2S3CHT8Z5gKoi8RDSpBEVAOB1s3EwEwDFfRpt+0U69
b9zbylNcGXUk4bOVnzYBWCwVQbz8GKYa8fEBtFzoOZDHWX7KrhWYqkMDZcrHSWPJ6OFskHGmnuRW
VLrGBpo1QoQNvM9p2HvRtbmLt3LBKf64MRiX0cJsJZhMBTEqtn2Sl86pE/5ETE/iD87ibfxHa7Wh
HeaJq5krLbkiIByRCsEOjIlF4xbikCRQlQ3DYSvTFwIaRT+fCT6sOCBA9HfiiiY1yeu6za4CKXaQ
kRvjWN34tYlbceYjoGCQRcZzMl+sVRA/W1iQvcecNA7ot+y9p768KZcalaToatqi8NuzBuC4efKj
YsIGZtpBWfNFmV08ZSdP7yGCj9lw/9yzk0zz547LkUmWI0pvxt4AGhPyKTouLac+lcgAmdh6Kn5T
q6tQtniApwXH8TYazaiYU7Hyr0WVYAP7ZZOsxuoRDijEGKQBBUakZsNkjf5Qm4vuND0bF72EOGE4
8mRn7NKxHqsW0i+5QuEXH1XE0LgVlwZaxwBuDbxmslW5cZDNyIdoowS9NUjEpToFiQ8qEMQWBIno
znaOdgep2YeTeEfYq0rU361cjcQEX/DjJrc0//48g3AuIppfT8kDCSC6gftLl5EeTBuVdu1Ps8gv
5RYRw1plX33zNw6TuLUfOtNyULS9GqsV7ecPgVM8WFvWiG0ScRr95dWZAoALdSy8wbIouf/PfRkL
rQWxugGBneqsIVX3TDQTWT8wfo/KWyM8L8+0e6grxKktlj73FYMnF5OzGIIRfiB/TuTQ0WJUTJEg
I/QHlhdNBPduZT/T4N1azyutnwTo7rBynzLpGQnQ5cTWLxxtXNaauID4C6cMeoHk2Gs3aWzEVaxO
hLc8x3irCUMk9sQqfHEdabdqBfPAmPpfgbgrMAlhFOpfpAAcA7Ed2iamPuOQu0yzW75+B7gX7o1G
y0YsUXqXlkO4NDJyMunZFEd24BxyCVlsdULdyM64jy2wTXdIB2RMqJDr6S+/NFI3vansh3MxjOk0
oAYvVw6XKnUM8ys0Oj+z5oWLrsqywtJ+mIiW1jPjVORN1NG8JgZ6KJfGK4IQZavlJIyAiNLfN+UJ
sg09CpNIbb4tFx8afu25qIJHspLRE2UPi5XXkQsFcYZdRzQF3jCRm9kfvFFb7Fvc7tZj9zo9/aNI
83rkzGLwG3XDtTmoDeIAkyMUaLQXVx9qVrdZhz8cEbZypPkDatn1qEqbwwNfeTFHAFE1zrtmIiEz
REOeO3HG2fL9WAur8FgFb8Bz93XT0XePA0NEY0lbbMwAtXmE5FJvx9gkyTA5bfJNRr/gdL/A9ekK
XBy+DG0IVRGc6W004HaL17dEYOtPqs65ZGUgYBPsRXAHlYpYyqzJ5Ff8nai+vE5FNx9ANw7AB31u
TpEgIYRc66FNASm4OSP3mK79tOklVzDECKuSnSReIFzoIgrNOtSA64ard7PnHRoKQL6+9W5CQ2uW
cECLBlRuVnPy4Wa3su2bC/4WffWC/UHLIbi0KnQu+YHiF8SIr7JKd3wTyhq+meGi9lt3ADOQLAfk
6H/aLr5H1MPsCwTHgbhNTcUOKepw+++qP8o+IsIQy5IBwsi+1xgdHd0LUNLhNavP2DwsBG7MM2oL
k4Br4UpXJxijOUUZO4NSscHVUvhY69HPiVV6XsF+0muIi43zHG79NcH7qYFQHIhQHOw49wuQI6vc
MNi8cSco57zaq9qgeVglUPrDHHafhznB06Z4LxJhrik8cLIcDDps+Qci6EshkCsM4g32m2wDi87e
WKMbbK88bH4kClCvwWru16WnXtI7VbduRyRMjaORqN2hL6aueqk5pxgh0wFhjdBUM69EgMoTOToY
GrWlsHxf4pDsrjm7lPDrjuQ5aGndFYq/mOGWCEG4gyEBBMcICaVl+gJnWO5zJgAN0KacUsNCFYVi
We9taFuFQEGr8xt1hSjhjX3KDDc8m2KreEiZKasooyfC6hGhbAKkt6dPCwkjyb8VEWLpcRwZjkaD
i20EqGysbRw5U2PRjm6Gp1ejqGL8qKUvH7+vXzLeEB6vMTnC5SPYIROI6GmY1C1xOAQDjt6j6R2A
BvSsVRyF99BgkyAeq/yVIidNvDT9Muq58iUgIo/GyeER1lWTnpk5ypKjq2fQJlgUQu6VNQhza4aO
AFcg/fYwGiUf88Uo6kC5yDv5IkreQE/r8rtQYH0YyzQ+AGQTMZFnpJC+9qoZXQRfYeYE17ETOsmi
wK2F4ri9NCMSRz2TnUIM9/s+ssL9FCoWcT1z9S0d2R10mUVUEmwYaIU3qLPiIBTf8qmDrGYHRcM+
+lXzdak6z9/pWeIc11ffMkign9Fe0r3paHg4OO1X5HxWsZeekfh8URonVoN2x5IqopYpB7D3of1P
DvwrJzWk36ZmPROkjSPxFr83REvdMgDO7N4hCeVKYlCsAqc208A/brxJ2qLEgL7yRErIwNiK1xjT
5ZfOSYO/VV8Vkf0CU7iqgoMsJpoZRHV3hIvbCQIHBVRHn/jaaor89mEbrAPhV/CrGzFiMKBXzYam
Cr+fy3H4Aq/anESOhtzQVELzs+YAZOeMbMUwMaVbOZgzOUg2z9qWbs/eyU94H+gJudcwVRy6XXUj
B0D8G0hiIs7T+YBkteTbWhVj+QWU94icpI8/xXNaKaby8guGNe3hQ96kCANF82oH5qtF+1Zy8moP
FDlBO0ekH0kvw2fz7Mzog04r8pv09mZ9sZU8WgWdB4T7ktEPo5ZRHU+BnN2IRuKrhbdgftmIdg38
6eXL5V9lfptC/p4wn4jHei597ERyuhSeUjXZxrn6Nj81sZHBhIzHyH89D202NyAqHtQtZ47OYylY
HOR0NC8dzQ3IVuwrwixsLOEYnqpERlewGXF/OGmeqGRHoBLSKgXoReSN67jzgWmqzJN/tJGEGH76
ZRrQRoNpxlMYrOept5nPwAXroI9hoVw+4w94elKQeLxVFEDJVuWCiYNpdko0M1bMDmyjmCuJPe28
F83cnChR7CLGKF+GnZ4iwgBdJbl+hACRFD+D9KiaDNIhvvbWuIhEx5gKq17U63Ajz5slg8Wose3i
PKES/krxXjg0+DBDio0Wha+kaREQ6ux1APbVdy+/J3kvNpMV19WMhjmYXtFAmtqNqWtuCiskOhCM
i5bfFRHP8WZEXvOXgdyVfH3lTK0z7/5X+CmRLvUoBWTqf4G0bwb7Scgjj1u/UhvlTxydxNzzbeZc
3Eg/wLQw7u6EcYhbtqeMG7ePGkjHFgfPovSTQN3H1tivHh4Ye+tbVy2RE6TxWQX80nGG07h2JCC+
hE11pQyDK5hu2xzjHZAsFx16OxmN+FjvsLx2YxH5nOPt8DtK2F3DIpre0uCz7zztJ/1LTJwC53Il
BxLSC+sFvUaOsfm5v77oV6OlXi81w+RQqKk53GKvnUI8QmhtoT9Ow9H4i73aFoVDSyFGw9WjxtMW
kxNNR4Z27xaf5C0PRWycWf7ypcnsqS/k3J68vD68F+FOK/a1zml8e/S7okE2MpP0l6m+nCiC0wJt
tRPdHVZ5SN5b11sa6RGoIccFyQ5cx4aTkV03l0UYnK8m/c0a1GiHFkUTeGgYB81FBT6qrCdEs3IC
UdOagJKGa2Hko0a6UZmPySPgplTV4KS8BLHGltTLrqID11UODrUs6DGykit74hUMCy4eQcbaMD7g
3uYvIEfKaFo62A04EGPUPwDdTn6Uc7XkNPFiR/dfYAG86GZW/tR0GpZ+SMhdY7mCNl3rN9AnBfII
gJbRQkOZdkp6q008nH84j56WCgQ79PNso6xF5gxg6EfB1zI1RF0hRrwmq+oLC/ECud9WOIW0N8gN
wSbMVHJgblliUP6dMGu+E/IrAE6teMXH+BNO76WxilgxGSfbirtpmRG/93SVVRfQG6L7YdgDm3g8
CHANLMigVQGRCTa15Hlx6nlUbnVC5sA5tOG51uuysNO5ykVIeASYCDoRBD3ynLhOF4C/RBQpkfws
oIRmWEriTk9Dbb+bnymnMExfNQtx3bTX+JesPHiobhII8qEZ1hnCDWgC7fxCEdoXp7dACsWIhjyO
Px/0JnF6rJMQJfDbHkDQydjD5hBFI+vj8qaEaDlia1XOaNhFWu865Yl472igKlSZhUr1WC5K6VQx
u0xDnjzB2YpTVvmvNaWtD4Xt4/MFKlmxTgtXfswf6obWvQogkoZVrdwkMaDzqpfKcfqVExxTmeWx
vCjXVBr3CledBMW4jaeuzrQHzZRQR/kgBPjh0X2R+P3xOFyhOhjGuBb2bQJYMfHrVcvUXLR6q9dS
2fceNzuTo+cKOuuTei4c7j/mv0T3aH9icueh3WLfep/etJjMxdoyefr3scPMy5HkfC49NaNPf/Za
FHM4cQ6L6EqO/DdoB6fAPVsgKiMx2ysXaC4wTW8Qk1D+ojBvt9MAXiEZB43EB3Q+HCkek7jM9gso
HRLWzf64C+QDUA7LyM5cBCz0aNydA09QWBlQX1BuaOksjqllcp3cjLW+Km8DkDkGBIbyUBWfifD4
mS4LiP/V9JL+RA7NFb0Xr2HqIpFjqJ3de+GcZ+GX5+ccnvB9RZBMScjKURb8UVDtHHWsUirpnY62
93mgNOFTbXBKMrIfRT3bwkwPBfk3yGcDxQs3qZkciI0Bv5dsJNv9qJVHRIx6/ulzgVHHb59HMKv6
N1+LyGq1H5Y628nnKXUH6CH/daAenaA2QL9oOK89yTbMJHh8PyyRP1813+TNwl0TUEl+6vOYgGhU
PiVnfZhu9I8NxCooVnh6ACFYOTiaYRuYCOJt+7J05q29XINgYV034Y01pHk2NX5WeYjHFExZOQLY
z4C3jRk7jy+ohtyqUjhdMqe4L9/EU2RmKd5x0hQiK6MMgweGIsTPdcMW7X4SHt7z5RnxQmPGbOJ/
8sujDT74PzjV9MdXGWGszs7CpftOsGoJIE2MqfigOG4cltY7txMA0n5H9y1P/Cw+jU2c7PGfcgNG
q5qnBsZrg0uFtyVd28FSUnTS4KKODoLfwtL6EezJEQ2ABumUKK6A8ws/pOSUfSBR6RRvXwJbVYBS
MAJZCuNsifIl60bgff+G9Sw7AsXGEZWB/3z9FcWpyfaQT7BAkCt8P0hz2igEkuAHaN8QC3vThydR
fCXyzBMNUwN1IKTvghKkj1Ypg9iyY05jHc+FT1ARr47DskLkbFdIHMRrnZI1j4BiIY9o8a2VTugp
njS9HVP4zq1QmyrcnkIgp99Fs/4XaXR8pRCvQqDv0np4xiZnXgwHMgcP+Mu6g/baKp3ZS8wYzlAL
lm6G2sp8LYc4iEQEN64ECUdZVAAhMBkoMgdyeBkmCrq2Ey4PEPMFdLWULjNlQ8MubiTdqbwX9trR
UIVmaFl4mQsU0bsvEDcKq310Jkrg4WUBdT43G7KMrcaogAlOMoIHarTTrMLv6Zeh0e4DkfUjpi9z
mK7u4Q4TBhiq+CvDEmcLKMGHKWzfb4tZCcsccyZSGKDnZlu/FjLzVBnQHc41DJxwZgnuItGeNhvh
EVtghhq5Veo6wYtnOL1Xag8rh8yKCUG+iVTiU0yLGIRyiicG5xhHcMLYE1B7IwyBDSz9lr8aiJnj
VJpF7Cn45WSmhDbFfr6K5wPmp4NBpBq3rZI42krcSpxvaIaxJNT2k92+EHzgzS3KXW9y79wWWASY
8Rgik3TTQ75iFkIFRl8tWhRSJguuWkRnaEKofPSdVIwf+3OMt8VavuoC/bYp0kk9AznoYKyD8Fyt
pcPTB3iWsXUMtpghv3Y0KMByq4LlIzeALWSmTrLC0ESR8NjD2eH+BrOjzt24kxVE4/PPgGj/aqyp
Uzjq1weP7/ptxQxoGAu2qRMHUKFYeOfAnaR1Px1A0M4tpBm/iag3twymP+EOIOdc7OIDR+uspU7H
s/6jXGOUzuMPFleHYc75lyzBmwl7l7xwb7ioFJbDpSZV2uK5CAf5ZT9v4bk5wBogQbUrIrBOQm1r
vK3B1r0n9Loy7qmGxv4xy0Rfv/XM+4DcxnuGEJ5pbMghKGQzhmu3a+WUI7a4JJ+9ljsZQvvM0jif
yLU3YKI/lvrV7uvUYpyLvmsEi+ev07TOedQDxqByF+duTa5Ibg2XKSZsOw9UaTZFDbDneT9Wr12F
LAKx1x9xC9D1M30Z/gHE178gs7CgdwSaB2oJRM/wWxggsBuy2bFh/fGQVQDmzp18v+zHCoj+r2Ni
eYt1lrDIzqXx52I6jzjxA2EMJeG5gEtbi4zSOX7uE/cVlEdhHITOAsmus9ATwNdh0U/p+e1E1vQy
8RhT97SmIHQTssUb8hxlC6ktdoJ0nq2Vr3bXnlDzrdRjxDiI3E9OiB6JEsJMC7H2LMzSp16+hkyc
zjaU+x7AMgjBqJ6aUptxQMH1oXC5Tu+Uwvwo7snoiq2QzUeeETOx8rFBmdyK1dOYZ7+o4ga8Wiru
SDujTGNB4u7y3rtoidp2Ke/i6zgKicsvI7cO/pKPTOtV7dqeIIhUsISfphpt0x8EmJi6o126q/nc
hsdPqRt0rOab9/td/j0BzlKb34xCBwmw3Po6cdahJeczwxuW7304Cr8s9fy5DrJbrakFqnVIQjOG
sIn3/AJvVx9+AXTBrcf1k1bmOz2g6YcW6DYxo170nbAaztiUBDgchGhYIGD0m2t8kJbaLwpb/Yez
Wkt9tgyP6DiswnWITCj1GjiWoFz9lwJhgmjmieJr3xUKAWw7bqEyQbl0kn3F9u9MzBK9p5F7o5n5
5RP52giBwxfxGqF9tsZf0zrlsVDc4Ru2UeC44b8dhiYItxJTfctgQom5a8zhhnJiepEPLReXD7dr
zP4HgyPwXktfbWlzNI+fF8iKbGdPXHJmZih3pltR9992+5OeDQ4VKM4jBF+7ntLDcKPkTIwdJbjU
CHZHcxHlsydOm5l80rqZ+pMiXrv0C7ZKJCx6H+ib5VybgrrsJbtXOJjnijifcPeK05VB2O5w5uaa
rjLx9JJ3oWohIIDseMMFl7rHDUt5wlSclIqBPT9ZiiOC+mqC0XXXfzGBbdEe3zkydGY4MTZE4O0w
suzOkQ9YJ+LvaXagiVEWoLgDWXwou+a94cF07GkOTmalbspFbk1+o6+sd8qbAJxBJb2nLFYOI8gM
Ssn5Hluw7FgoMBn1d0PzUXKO9ALukyZA5ldsQQaEt5l9T+GY9czlistm+GandPYVFiM0F4MJkpv3
ew0NXUKDElGSVshRD4jAwSlEzlKEJFMb60JUOX2+enCiEHkx7/d55nMagq6l+4xxsZQVJdCihYMJ
ELV/2SMn287pFwxb/zE27y8wMO4MlH2NCc8RV96k36jiFmDlZbhFFjxo+amBnssPk17+44z1GekN
3Edm4qkVPMgV3CDo1V9yiZF7rCdH3PS564UlIhEgoaeJ1FHqLCDOEdc9ALig9AnVOcpb5JpogqNA
yh2dyXDj1FhKAHxbKU3XDMs/XRHkkXTHpzMw9hp/8rCipuJ/1a9h704mJjVsgYApDgC7NIcC4MUc
Cm4Moie4wbfFCXRHx+lE/ijUXHX7VFZ8rlzshuXh2V0/G+SuLRQqJAFAIPz/KcMf5r8565h1woLN
FhHKcNTFX2id8HPwImHPmLC8+yzIqlvRfL9u6ERAd/SrBtcBUPxedcOKa7TMZyWN/pUCP/ztN/VX
vqcxBoZBavxkeObDQlA8Si3gAeF1KvPDYC6MH1toWONeOB9G3k2YSLqPcAFwgJdbyrl2XZ9yO6Ks
5w9iOen5kYkMuOFaaRWhrU+t9oi7u40ccliPhQbRFuUmTf6U8bu0MCdMCtMOUTAexmPLXgQBq800
yPZPchktIjLRwT70gEeUr9FhvY+0ELv2HK6pHd5nLVB5CFsUKbAP5Te6uQrP3uyZ2jWtjfE1PQ5M
lsv9qd3+cacXSAWNa/jdiZwCaJfQ+zI7mf0LX5zrLhLK5MSbQklDi5u3mIvDhw+TlsAjUdGETvYd
Cp6snDAt8Bqw0n3qZcTBx4VO181J+PZZAM0ydtQ46PZobRMa2LTeh7v6ZtSBWEAArCvCH8T9G33t
rDp9OCp2n3W6g0L0gRR7iAIPFKa6Ckt0UAEKpx35ARBrdvH3fxZLfIuYesV3jTfxHzo8P1m9ETtw
91vpvFwzYc/8jG0b5BgL4wkGO/qWitGzz0KCsStvRU0UWAIkpmNmdz9fIssPhGWV5Ggo7ag9qgHf
qUY5ytQLJpcz5EjaxcasuJcLpACM6kLIPRVNjveu8gGHDMIBgKaiJd0lc+DG86y81ZX9OESqw4cv
0mA8IFE/FAT4MjKgpTieMa3S7k9MINlXJ249djppEdA/nF3NjMMSdOqHrnRf/xpjFRi2prKKVwLz
9JjwgGbwJ/wc8INiuQNiAwhHuePHa8wkgo7lieUUngQMn3hJ5qwdHAEscmyOMDMrhFHyxG1oB5M5
cnuOQyyJwrKTvToPQpbuhCY8PbGR37Lz2MuliSQKeoU/pHsT7hpSpQgbvMXxSSNfIdzbaAj+upX4
ZPQbz3E2wiDdhZuI4pFpQkTE3dJ2NjBKRFvojJb84GXlV4XO0Rf6PiPMbffuXQknCq3yqyBZffPc
jqc0c0PZkrE5OIXHnBULixbs25ydWnr9mZsFdn5Fbb6Uf8AcISxnRKlQTkClOJ2bj60tk/t5QOGi
P9NPjR4Qp/LHBsFkax9jJFWAB0s5KO1OxyU1+RPBSu/iSI4M+FR8/N7Dl4AGlpKKJ/PZs30544dZ
dTE81o0JWM+7o3cO0MaieHsRs0Luw5kZUswqVMlbqGB/MIO4wjkEujE/dn0ZcA6tBC/7o9YVyKOJ
lyQ32In/JlFVnb/BJ9YscUC6+mTcxWV5zTwt6O75Smut96bhJMXdR3uje3yVlhj0avG2HoM5CcJ1
dZDvtUnhLy0++ZwmypSY+fVTBsnaOPRzrTOL3/fTVLY64DbOpM7WGXWZmalPJ1JiBmU6EzLSypNu
2oRmBQ1N60wI4hu7WlouVlqCjyu2qPDbhXZKvvmQGFsiK9XX6JqazukClfja99enNA2BJX+uPn40
nLXSrEGZdedTuGp+bMO7wihQrmS0lLmt7AbZF16Q2RLrNQrKAmczrmnj0A27Ni7RtM1EusjeUtvR
C6AoLoa3UvgpjBP/IFZob+AhmG8LEgPyqSa/Re8a0zXRgk3rSUJlalSX6kX9fItsuNQaeUkGOdpY
8EsURCC0GFz15w9Yebp9et2H1wqPOQHP1QdMENx7zgjk5E5YXrJ99PRfqRl+a7KfK27+PCcXET+9
RmVTfsk/0h9X4kPTZjFqGYl0X/pldTQQZq9zPcERghPFyVAapOsejbF0ZAYABvjBV+aA0t3v5AdP
/vu9q2LvA5iFEzn2Ju1GM7YN68wM2VkGRZFaHgd6Z91KQMcUK0ZhMBIlpH4NrnioUIUX2Mtt6BYg
b+qfcHt6LbNzTCX8XgGRMBd2T702HS2bH+aNMcVUIswbza5dXOAiduXiyQFeLuhL9nguBrCywcnP
8Lg9NGfz3XEXJYGGGoPDZcrLMeULWkTGdE5/p+vnn6LimMakMVNq7jjJ4dPROuiwqmY2StVzTk/A
nOnLeqMAs19s0zJ4dz7XPr8mneLEbQYXYKwzPJTBDI9DYCNvFCa9ghUPmMlHiseQbBJnCNjBHcOg
HQqU1tWQAujE1adPKgXqG6yRxNsxNwcSHOULit1iw0eBOv1+4ubet5fPQB/IhFyATWzJmNCWn+pQ
sM0Zy9JCEL6sMIgo56hNS8GBUkJaInOJSFZXMyHI/TyOE2NNwYrCBnsuTrBoVTFv+S/2YWreXzRf
eTtO8jE2AGmKQ0UDvCYjApowutJpAmxR6h+jgpmzyQzobN46cGTeewEKD9V0Ytn+dYfyh+kWml3x
WVfwYPNsThOkLmLnk1nylgIWivWGr611nm9gZ8MFTd5WVugjz7lrJsRYb4wePu48mqdN9EcIPf4X
v90kpUX+vK+UMxQm68+pcORA2HBiMbdc20y2C83NZyRjvZ3U+rjw0VgkFoAxL7KHWN7t4t25D91h
NIs4nec/kD31TwhHK+sOYnUDZfu79QzpSNk12umXbM2evlDvXKNwXxruQ05XTngm5/4xsmnY9m1v
YcBvl1iAoDRZ4LCS3d6QinH6ER7UeN8fs1vPCK76JCqLfySd2ZaiSBRFv8i1EATklRlHnIcXlqaZ
gICIoAhf3zuq2665MisFIuLec8+gM0UrV4MURqWjMUAXWpplyTSyohNM4Jiq2ztVH4VhYoG+z3hi
nXZv4H89vqTn5sZQNhPyaeM6WkFgYVeeZJv6xYyuJy56OGcNlSRgINdCUgiXHnXOj+EO1pzLfcB5
CfND/REuRzq5AOpRRXGOH+oZaRJ5L380y4/5ayL6Q7okWuiNwB7qyWitzdHZTmlNwu6Pvv5za7HI
kn+zNWP1AhRZnRa/zCan2VzilIdLUNrfibHgRGY0JFYqzW29JhKaYR9KuHXJh3bzXpAYqR28aAUP
gRSi/fJZ+vXxI7Z1+r8/auITJ9K+Dbh1dhkV8/j7WOtEhh2zmarwgJbrdrQZaphHgdwidZRdZJJo
KrLxrP1iZeblmwxyoQIolnmJZMvqofpuP6gDiWqoPyw65I7aXCWmm3PRU64dgKePUE/BwkA2Zl0S
yHHAvbw/5tz92FHGYgWyEcIwi8AvH2YEXSsxW0Sy3WkQea9NtMc7I3v8lDqmT3jmhBiCJe8A8eD3
xkaIQrojqwnqGmEtTs1EHG9MSkBSZT5yqFClwal7ND7fq7WHaxy1Xv4459CEEo8tZ4BNDDU5Fp0a
6lfASr9vtipbcrvIB0Aso2t+ogJmEij2LHjHs/fKmPLlfe2cg/UOt8rNswtk3Ad+1J9jygLR9qkg
PFDuYvsgzCCwlNXcVnNHE1nHAckZDxYMObR0TltTwqbEscGq1xq8msYBpBdqAMwyMPCm+yooGqz4
xQ1lRPAw/ASyce3eUegMrhJUFGr+XmHCA72oGK2KYSChj7EfKqNXaJ+UegzxFCoW1Iws4R4vgp9P
zi6FjnEkwxXVXAyoHkGv3e647IntDzI9KiFpUe9VSIsS9hd6Ch3p6b15Gt4YJ0Cre8IHAG8BQ6tA
HVQY06/YTXoXxkfnjtTxAfmINGw8XfnLOtYQDHva/YrnGSsJnQ2h9vNYKDykaPPqDrLSeR/wUKrr
gbqGmigk148/rHmoVOFuavK2wRQYQUrzwiHR/76h3d2DdzwvMc5l+bEF3R7lSZJPb/j2jyWaAFrw
RmLGo34DfGeNZQ17+shEgALurl9TGNs1B4r2CKN69saoPV6Lpby70/o+DCG2Th/T9HEDbBpIbjSa
Q+qEZkuN+Zh/M3tmAEFgQSCvh8y+PEDHZBItdtFSupIN+5jksKWhdWDZ4j0WbMnwJUi/u2OE9th/
POB02Oi4oDO+/BtMxldW1XNVURJWY0o5ZVLZ/GIDd3krJEIEGCZrpouCoUJC5nvauICi1LjQDFv4
3MYEqGzA7HbZXuOjhLIOfd+Hfz/7423enZjPYoQcZUyIGHUv5Gm+yw78UbnhH1a372my+u7u5zqi
OM1/032/iZyUcyEA0Q9I2FjiBvmbrqPGVtaqB5bWmrUJ9+I5zYX/EEUyZuorJGJfcMv+EPnGQoUd
r9mEBLqkvAEmYvsZIkn6Z8qAdKhaIW3hViCS+fyAn1F/8YROextN2wuPUEoIZELzeIp6l3MPuS+K
FVSEXj6lSWjgaelzysaA6aRhji4cmZXXrpOldqnguUjQId7zHMv1aHXFGqG5QdmgUWhuCTwiuqpF
vmGEbSy5tXR8e/2nP0JuSy/NCZc/fYmCMTurQUN3+89nDzgF1VFi41/1l60HS0qZ7O9V+8PYA3AT
tiZw3dEPkeoB4E7lXHGUt979lk0LTw4LvjSmoFA/aCw+V9giNBLM01HJ5OHbKy2DtEVilCZ0f4O7
q4V3uwMul2yI/uqsWDE11E4fPBvTHdkNUGIYV0FtxKvlQVEBRQNaAlbjexAVF1ItEwDo18YMEAY2
yl4FL4IlU6LnEywYBBGAY/Fwjjx38QwSZCiWesqhYHBeCKwX9zIoNrDqhIcQbAcKlviSh8Mtn+YT
4v1nyzDtztiFIfUi6ybZNEvjyA4pY8AuTFpFfwTpU8Y5R3B8qr/uL8Y6udi/XODaAfLy9T8Ae1Jd
H/M2cd/Xxw+6nQfjbwTx3G3GFpyn8g6huAW/TttHgTZLVxJhiLM7T7oOH5CrzLSINrIhErR0o49D
zfY5wPVxi4r5i4vRA2SlkWkcuNho0SCsn0UiHxM35423LNl17V8LVgV+ezDeQAbtFFCOvWIGFRW/
SQ9V9J3YxMG6XUQrfTm80dkjHaXAUIJsjwqWQwsqwxkpKropLpVg/EAaED8q/tN9hXyWiURALyeX
1Hv9lvqAahIrFG6i3J1oCHCiwmPp7SJFonBGTNq3jBnb4JMtOTcLASE5z2SqJ16U+8Pelfb4H3Sj
bYLJ6lvy373TabDMVHcgYXvz8Mb5QZKCe7cZ5RuKVUk/psUGHxeWGpoS4wPNeFbEc2C3ZIvrJD6S
wHqyFGSSXyLGlvAQuDQyBjeuMZjzaRUEp9g1Fa5yR6/jx1Np6OUQBJjOokYFYEzmnO2v5/I5NF/0
82Ba/QTHoPFo0T1nshaqlUOHg6ivWIORvNfAnSjL8EHvRi7iQs+WPVSi8n3yUECwkbLJqwfCfxwD
gDYIkeC8pCYkSnbsyO0pxqj8A/vObMY0ZZhspZmDb+YMuryuBymoyuhHgr14X/fVpK52tbF/3xcl
ZUkxfyJWl70mm+kR5n4eEreveh1UR73daJy+SKwGc8qJ/O427b5ot6/82KnwgVcdWgIf+yv4dRx9
bBDTlsLlCdjDhNStaeJ4UiptOmppV6xyff8gcGUqaQ8wcVLn4BYQmgwCvBr7yc+xdfIZ7xlqkDY7
qNxPYEbuAcaczzkzqtfYGw1Rqq+hWDyOw81wM94pGlxBu5ODxzjoZC+VnK5xXyhDK76yRzsbv53m
iQcU/oCQ0Wrzke3wMH7/M4L7uEZtdQscbCcdE6HW7oXPiZmf6JsyFIJU4R/H+DfRKtlwR84T02hi
XJjKjwLM4pTUreGtCHsRcD+Ysj91ZRkvPzE8amf5gvEHVoiDNWjR/SreK8PrMZ8+oekZBigiaDiB
ctDb9FJrFjBUapIQwdy1zGdExaaNvwC0SeymqKCAw3776X1DbV74YjSMcaDu5Jg9QkNSrV53Wt2K
zgmnIT05PG2IA7AyUbPyBcHKg6ZIqxURekG+FDEvFn5m+JhonDvEaSLiBU6OzSfkYngrOJJg31sE
ebfWyfdZJTgm1Q6wB03f8f7exhhrPmDSpBMoHn/ZtmFUmPkd9K89Bd6zY8gBctvLTo9NQWY3jYUx
NJtE9HXSCxMd3iH8RyZrQ8kOoqfL6uAyUuK+hTOa2+D0YuwlGS8BBzPdfJERU9wFrxb/u0UsY+oS
5BFeVMgIsGal1pPo48aCFIhZJiMAmjrk4Uz+ECaiiITDNfTUTTbydMjSxvoDXMr8fMtfpXBtc582
F2dkjK8lg4EB/yR3k62Ogw9TJOzLx5fvD5eSmaPxA1ACVwzsGHNblNmE1FJVtjr6dPGw8sjiBYr9
9lgY7BpIjMDhrl/mHp66fpEV7BhkZ8BNwtGluXRH5S86jkb4LpvMngGM6CHUCWxYqV0BwYNwPtUl
XhR5BCN8zlleJr4enXgqqDMHDB8usFAfBdEo+b5QXB37436lQSgfYiW5os7VMAqoTh/8rCktBJSt
rhUyJHIhicFngfoUDr9SOzrdEznNtUuhyWXJIqSNVoWlKFscj0q70BByU0NhembSjNCJEDS6Tela
u+cue0EVYmDUTV4UOcb2/uGIZHsqrWnBltZ8Qu27bSMDPu+8yU59xOOlABXN1A8+ONM75uYQWvCp
6edsyFgyKBAtjHKpEcfxIevxO4Xznzz+mXgTPvxZDRvr04X9sT8W5T5/BTSg9ZkTbVS69JrfjQwN
y6CjsrKz/DsofeoIyGeqhZ3JMLPei5SLzWzsUeNCBehCkWt8pkokYBgvhb2Vup/dC7L5264iSis6
X3jB79JvoGLoNx3wVFqxxqQ93VQ5Z6cV0WyM0Ckhf4dD1//KhyFsFo0FueNwQSY8NpxBxRgIt6KJ
4Re4Vm7H0skIVOFKkJy+DCQzTCuE3h+F/r3a4C6o4DwEMDNilfPH8NUQgbYwbj/z7A+B8l0Ky2IT
037/JY0dDyfNwBtpNqIIRKswFoEAjwMsS+HcfTyGFzUDHMJW2Zk0uMaDg/ZZ5oiAyssdr2WWTnHK
I1/HWyCyYvRChsukc/Q61N3P974YP717g0QJWsO+Yi8RjksoiZfsF2/IZXRDK4U6DMVzv6gYQcEF
iXwMJTqYrVgMqPiZI/ii5KMcuLVzoII7rnTL5OO2uKW+ffxb2I+aUQDHQ953fwg8jZkO9j20Rgkb
ug35iqC42ofWg+Uq9lKyW/saQQ2NhZfG8+1BvoPDpx4gFM+eadAcvqnQLMu/b1bsokYKg4UafjOl
RTmUIDXYdBeegVfmUmljPILol4cvMdx2OGMv1PC4e6/S5kTB1D+9wTxlOp8OQxW0K7qo1A0/w5cF
HFATILOjkobjpD0pOBrrXthQ/+/4KGWuAezH9SRU4tBsvswKjFOtz2od3ci8Ak54hiyLrsZlxIbx
W4zF5D3SPbx9HmAJb1vuj292QgTjEXoV69k5X6hPplEVdgoJJv7FZo+dU2PERGlBzQfQmrp8OTE+
qqCM3AsMXmHqZdTQFLg92EQ6WcLtpdEf2tHAqeBY8D/u3jGyOr/uzsU9GMfzO0zTymIWNXxOZGai
NEu4pFOu3WfQD/fwZPov+gS41mF+pQaAJucVJMhHLuxrVtlICzU1ZDDzOTCQgAz+2UbMpfuwptJV
TANYsgEJuFAoglGAVb9tI5pm6KD6csL0gzNg+8EOOnudgVtG3+1dcQbXHrgdhQrP9XjoSx1jpsvo
4bz395CW+akLH4FaOckGSYIvZYYBAPq26u6P8fGOJhJ9K3YW9iOAwJtKxBjZ49R6nqozIzsodg3L
MpoWGFrVnjy0E5ZWYveDGXKNeuAWOY/ipId+JF+r3/dnqb0fZvKD1ei3sWIMT8aizLhhtCTpD8Tx
Ah27SHSqr33JZlErW5ipH4pRDj8hykGlvKQkHhPJ1qGRRjnrVMn6i0oxsjrV+qVikO9ej2coz4Tx
cZ9P/1UJtsmEFm+8onSTWX9QwQ3BQZyNsYNSw0+/LlAbZB9oEqa0zHVbGXoScriMReJEDA96ozU7
UtuUoEcHrhYBJgK3ms03nTHT0Dr3jS5NfXiaYSaXzphAgW8KNMmmcxliz1NZpzSbFYXV2s89taW3
e1nJ4ndNuQzSqpx5ir8jNzNunxHcjRUL0edZMOM3zOdA2rBH29huRYcnx85c2gw5JAr61C37HmLq
2r7vGeOQwAEXcclM6owfOPT8kavstGm1bHZ8KTbOmiYtuxlbI6LokaKaijNyh4ABucOeCZ0KgJvB
FTufQ5SBtn5RboHl1sE7GLt4Xc2H/A3mxvUtQyPL6EUgD8vvvN6CCHaz0h3540M+0eiuarwgloPM
ViB4kQUiXpKL4UOABAXCF80V16EI+kkWjDeK93YjXzkzU4I2OxPBYPi5vVDfwP+3FKt32hmK+QVF
uPNcIHmcvRZFaExEvliywCjMZ62RKqdJB6YlRgxgN//eg3QWuXHQY/8yBOgn0VC88ikquo9upvEE
froK9g9zZ7SRjlQLZZgPvXgbbR6X8eY1CPXIoeDQFS8m8EtZcBhqiFFwjRmxjihIiveJaeT7uRsR
AYJPDEcOSHSFV8DDVD9EYC9d95fIajM0vRNIocNTYgOfTpz7/unjSWd0WGmYuJ4DK+L6ZTKgi34+
exX2XAvV3H9v39v0FJ++i++iXgpnofx8dxqvDlFHIfBK4PHIiCvAYi+ATjP9TyLErJzpMOWjyTAK
QflHxMiRcffZ9h26M6HUeuEFXUOMdT/psvjMofLiQtwtjfPrDxnV62LQg0JVWsCabC6vdXEazZp1
ty3ZH5ljmdkSrmAAg/z2WkO8+ympGTlh09lgZ1xeOepeVK2kYSqLnJXCVXqs22b5/nK24iWCLwPS
eerxbF/X5/wOwIe0nKULw0EVfm9DBrUhx1nXCUR4jJPu2Jaxryq8rgsixWvfFBpLxMZsjLJf9Nhh
zfJsIREuDNSF2WCEjHgy+Ib3gfuVbzD1S4he3ZLDFvRSfx/bgaOUyzjHSOd1eiSXJ0pIDv/ZfYly
QbJGMRTT5+xbCQtJ9MEGcCEC6/gCftV8PX3G2OuxZRuSEc0M/PL3owbUrCP50EB9wPFFkS8KkUP5
Gh+Q2H/62jKGyeUzW6WAJ5/CZSehEqvS7QujiWsafkYHKbILzbvTmCpY7Hl3buXLTAcTtVYEG1UZ
zBojHBX4Rbp6AXl8wnAkHTvFh6NLm8vyNJLhCSKYhFEle7iH9AqHxlaCpvqN8O0iNECe4ZeBeoAo
nDdmB+vheD5Ibe2MfpqalVCJcUkhj0CP0w7OaoikGbAqH0GxvVVY9xWDTQ4nhIO8uhQ05P0G5xm9
OjKPiuCMMT6mRESp2030CrJPa+nPA4cx51P9nGnf1ZhxUQekL2XT+OvfZfLZ1EsuzTAhiTCveupw
H0FN0v6npi4tVK9bYZgAIYQNXQMQUvyhcmkaGKbTikBgCksgXixx6eQ/DibgZE7UmUMnT+3dU7G2
UYvYndkojvug8eBuuq9pU5pVYxhK6Vwbo8Niju/mLaAlnauQalh3cr0qP6pcRL56e5hT5nN1DJKG
G3BxDxGD4ijpKWdunS0V1J9NZNMp44xiFvRCvG3GxnLrN6DFqWrn+uTFuKZyImrpdlFBtNNc7LuH
tSMNnP65HIBzgppTqCs/3yMoSvSH5z3FrfGTYNufbIWR7wX4jCZJdRH1lsg1xo5qy/NhkP5hVxfw
RYts2H/ZUmiQyGDkULFHduohSnajrfKvCRhMAeAn6KRCclQJ6YXsi2JVKCN47m7IjzB/AUHRJA8H
nDTD9NEbGJMerwooQgCQE+zycRQZ6Izm3TsOzgb+bpDlcPyyC5QEGEsBKhKH65eHAf4jL7Ryg6Ak
/Qw1AIYm5aG7W7IvzzgyLyNj+j70bhQI56NvqC34QPWkBJozmLX+IKim2gIrOK+b4v7ApASp2nS0
UG7SWglFcEgHMooJxgxT2BzjGXmirboJgU3CXkyfptPXFlbXvr48mQRSxDHgB90DJzEaU/rlWgNx
Mr/IkQXjOUXp0zk4z/Lu6QMwHPm+gB3D9uvkqkjCQByzu7ewjjzpnzkJjjvf2KsMi0dBXEE32Lrm
kggHd3utreWS30HMYW1JkyKYvDeXsbnlh4cbpP//RguemllDoPxrvPpM0znMLF8kyDb0xg7jfifz
tzBjr+SzOO/5faMuRqHuydPiqof1sgvKpexbA288jRaNN5iJUzv19H8O9QDpEQQ8AjquoxMlLR3w
g9OU+zKnZ4WcyUyN1vqfWgXOHB8EbtH9oiUBBVamIJsoTqXMgdnDCH14AItgkdXnIa7U0lyouhFN
+8WKZx2T/i/eI2thUreW9s9tfmu2+RZtPSYVumzD0WMAhilXeWb5/vCI9ctsD+Vx4H9/GhJQBwfg
aH06untIJxnwBsmKZ8xMYXAMf3M0KGSbfVyVofB8GNYTZn2W4sPvWYNowtcz8EElrOVJf8TTNdyQ
yvSPVzki4QSbUMN8wpDD2eLhQZ5CbVbuO4/cxotgX26iOYNSJD8tVH+s/PqAj/3Sz8dOU837sQcW
gtUVGxEgJkovuYDxxOrEjuWDsw1eYDgY4EPr60E+gxK+u8/y4zB2hMXPwMfmwM55P4Y9xcRqp12h
+iZnLKrYcEvD7iSL/f/J+sSeKmFooG91SlpEK4KJ/PgZRkFkWIM8QEo2IOS4sVXFhf2sUa+YREbx
pu2WhNDEZWFg+TqieaGpwWg8gC/6+R0hKSW9AZrdrrx1fNEHYy0f5dl3nrnfP4XZCF0tONUKDn9P
etOt89RbA1XpxA7EYB0k6ufx84VZwPmNVbMxFIRkLIFws6KDxLYaTstJP/Vhe4g3xZRf0plA4RAr
mNXKlzMZzHTaxV8jbDxpij5x/lg9J89VtNYceYLNRvCcjcWq7yB58rAO3Rho8+6MOdzR9iRufgen
cnC01xVz1IRxkFLIjTdc01l6jdld9piN/KSw2THUqH/aGae2si0J54R9+D2B+k15RyPA+WRGl05j
txzYf0rITm8wtXw5MMwbfKBXz3I7jO2Xq4S8jZY6pLMz2iML0N15+QSS7ejLKny/OLamkqOSLDi2
/kSBPD6wIm1Y1B4xmeF7OphVvrzWtzyUZWTRhsc2nVoijIYFA5aBigHghMMYtYfIFaW8aAVCQvSa
soEAbXxdhkIF7je0BPtunezKIF6O1l98Iyk5IFViawDaOOvJow4NesZxGOueNMBuy+/YAqwUGRy/
TLDqZpQ4ffvGjKfG/5wb5MTk4pCz4Cs6HbNJkwGalv+93TQIAczMhTODDMb/FbhKZWmbJ+4FT0A+
C3I7zFpRM+J3YGk3KKovFuhidNRu3RI5BSK+ZTYQFrMqnF4YykLZYqNThUH3peNgpIPDYNCvUAOj
AM653dg+0fl39oeKGkNCoL6q8bAwkE4qflZW+gsJE6x7zLDl30vcEN2k3SM47ygzWiUSs/9Jwozh
zDgwnEqBoRojzsJELTVn42Vtq1hbIlWHKmTibaBgfTAM5BEWCDIo9Sl5mVDZcnyroKPQo7yciEsH
LwD9TLt8D1ijGHtz3tqMtlHIsSZGswraRT1m0FE6SgHbumPsAj8I/odxVLpdL3GSaH8FCwlLcFhI
yCHs8n3sIITU+ydZOSpiKj6cOhKc3rAUyTdA+BFtsUuhJsURJnOL+/me+WOg54DPNOgnoGbu+AQW
8KGcRH+rbYYrBP41J/YwHALg5uApqT98gpeRgUN8wJtHvQFUGycnXD4Jaxo9BmQkrBUIhCeI1cM2
UBE4d7xdDJakavLNSoRQHMHEFo0ftkS4Aa5PRnRN423KfEmTkJal7LI63fB9rVENZpChVYidzWsQ
JMCkn9cWHrmMR07UgjBAeH+qsBkf6ZpB7P0E0+kelkI7kRC35LYiqAxXW/wgQOQGU2xZXiH+7vxb
UGLvQmwtZKVCwsRujXXubXAEWGYsGl8GG13QgzljKFOJF0aZB5yKloXhoEbfMwGkgFJVXaqLtBdj
/06kobG9v/ejP5QqTEZewnJY4mFFtLyHlyNj9jgO2nwChNt0Lp54On5bovWe8skKoiOwdsbdEIZj
HTyYeoH6kuy5xej3/9MlfXgF7IDchfYvdHZ76jvIC0QytK39RTjZTHBU5A+FDy+ZKWDhzHJMima0
CeRtMKLpcOSM5mhvH9M3oTSYpv4Ut3eQe+UhXpZTeY2ayK99w9cmClaq1QrJncu6WCt0ZJWnQr4W
tCj7rQu7rhECI2IHcUzFlv0v3XOJWyuFXL6K8ORbcUwt2abuu5JY6p/XEWVuiHmsi2/umrTGBg2H
Obh98dJYq1uwU0Q25UHHj0k9fJclpo3SxAiQZEKvM8e7fN3v6/CDEpXPxnN6n+qz9KBQk7amCmSF
BdKMmNs/7ppxfIWQ9QErOUJuICZibuglQbloF9KcNqq/xjvwIITXLne7OCcugNy8XhVnY60sxnh6
jGcAH2/QP1AwKh9obMiV1jTT9035C08spmOcMwTA4BsSsc3Y5u5K/yKKdChWwD5XCPd0lo/IhTPP
uEyCQBqSrYSN157dxzzyoJtHBt3m2TDncG7YfMQ3kR36LzoWY3XOYdIEkIVt5JW2ii8yWys6ApT7
9PIn7LPlZXQDMMV59slsWceXYy3C2+AcQt6mdtHNIAbqx0HCRzvlx1RgyPN2pFEv3sI6K5t+lsW8
nL8gbUFQtsuLvCoYISdLIT6GeRBPut9sAnVhFIwR8YnodqzJvfcvF1f4a/wIr8DiS/6IXzw9eI2l
I8vEdQVMKvB1QvEBhdPJSWYyeKh4IFxyg8/ZKl8OpyUZFUNCvYl/9B5LyAKK/1reN1E49DFf9Z9L
LRyT6pdv612OOEFfg2B0mGJCBGDUbPHVMWGvFiqjuiFDIvzivKRlCOkze1YTaAQfB+5UkqIF+MUr
Y4Pz7zrn3P26HSb3MRBn9N7U4/kX2tLQLzS8d+wPfROGrkdQMVuyleA1b9bttgyK4GMxX1woMMmf
F3QIa9RsG7J7V4RBYVdkFgF5BlPMUW+vxdOUKFaD1x7nih/o5YsiaEwoj+ivbYwtQve7Qn+y++Jf
NwNus5AIYOOAGsrBkOhNOBe8GLsmqdqqsYPiIEOxgfBEd17T4s4bcsdhBHUFC8PVCEm1Zo1OzYHT
sjmotK/GafyZ18lErs/fZgqLF2cfUj/gpIm+pIOQjHGVgpgEz5Q9070v5zTGr8Y1/4mJqMSZZIgH
uvV1iRvEFgpCLkIVhfZYn2v3x6kefqzk+3WGMP7nNKLMwrDseIPygaSDsIszsh3aACBQM94wLS3A
TU5vvjfO2rI+Y12DxJbEzx4Wen7Cs+7GqBWwH7ESnTmDLrbNZ1id299uB+GqfzwhEjssJGxozPMr
+ISK+wr2jTtaoF0N9Rt0QT9evmm8TvGS4RQT6sI8l2vil1KMJDj+B+vhDI0LqHpS2c/Kvr9JMHMQ
LDEJFyBJJ4YVySp74HgFo0JoNxOvZwAsIef1IWXgJBAMT/V0Uj3ctrGAhCoaK8ph4oO5HgeZJo9m
JSN6aUApO+tDTpQG2FtkpCFVAEJ/fqYj/GagzDGrhzwOMszYzx/RMoxBD7QvoLdFXA0cAjwam3n6
M74+PB3pgXDc02+PXbWp2A3YgCtO4GhfvWAsY5JMKVc4YxbkoywdOslY7x0Grot3/IB/a/eb9C++
PiJ/DAtFhKjMvqn3kKZS6Uhw31FCbOO7X1MSl5MXdA5P+fhIsKXSJyKX6IfRnCTfa4UDNW7D3IKn
05c2FuyUaoo/gjOFsqadPVuY9gC4yQKgD3UQAMnLU/pZo3k5cUyYApJ2rgbZ13nn3pvvSweu0HsH
NbT62KAqqSbIQ/eXo37Dkp+Ac1ZTpEnkhMGhep+xDpk9jgQNgGRSdwOVLyEhzaHdXYzdaIOwVVnz
w/zuZkzAaNfYszLCFCxI1XSTTAFAjlDyQelQ8b7CTQuJJ1sD6DdAZGYPmK0r5G+aTT/tHjZcSpGk
tdcRvb6IWhBW6gM0rxeoQgjUQH8Q4MC07ak7bjixYYJCUcbnxteQKs7h7/KEfW7aHsyr2SR4Zo0x
UiJ4inKP5sCU9u1FmfHM8B6rdF5hpABzBCowtcYHXRAflkEtp04BnebrnFCZfJ6IS93vfV0xFRcd
Nc8wTtrYoAMx8c9QqSAKR/5WWJCKoTlgdne/NYL45VJKYAwNcwGTEswGmFzBolduN64nzqu099Ro
i2TXn+jGMDnn3CWwGfr+pva79Yf04BSpSLwiLoLz57FNEIBh87sn+eQFTR+riWvM4cnOhJqH9u3w
FoKu5FAG6VZf5YvcvS/1hb5AwE5CAgMdL7ffXsvniCfNVLOHHih75w4XuqOivICgj+kJ00NAqw07
uvvK/iQKS1bIvy6B2z1mjyLIk9XRBk9KKxeoA2YSBT1xh/ykZkGdM0CBnnAFyijEsPviAqeV/KXP
abCEqryTt0+/W0rLODXlrYLJP650DobYx24BGXNSrKrd8PpY3m2Kp60yI7k+d2Cx8QBA1Rgc4TdA
sYfLz21KMcv4oUTEYRlK81bbdwtjKu8+m3Qy+NVu+VWbxZNqNdy+ToovO+Nd/deE99Nob7CvPUI2
6ymbOk5GsvX+5fnVOUx7s8TehK2iblyeqmpt/AxnXOpZrAtQhD9oiD+NwcIfNs8Nf/n2vqSXh3SI
1S1EJ4NatyBPdZ7c18/E+6KYp4aFHkwwMEAEcbmgeKgMGNrAYqSRAawYWU9hPyTtRxPQlgDKMIxy
GCuv+ajaQxfEZfB9GdQ+QQ8kaWE9JD0XHPb4W8brFAydfDCOvJp0B59YUpARwjgBZQAY09wHfmAS
yND7ywVXXYw6EYIiJ72gKR2OcYiw4KcShcBgFNcWmtHHVt6Vfw110nm73GbOtsfLvPLofa2vGYbh
z5qax0zNK2iLKc4HiHz8koLCVfwtuIUJesiMi1Vp/SKGQwrKHBrYqP7acHmozjEMpRBi+daLZssb
5/3xdtTa52IwEmyJ+ZMnNBElLvmtDcf3RU+W2JCusDthrP35J4JGwg0plOkn3OotZF+1xneJJF6Q
fd6XMNCepcAG2Qz6VgVlK0NtXVDHDoTSDkmjzD2mtEdQxcG+eVzlQAvj82eD1qLcMeaNpwwH1BlE
diiKMNfOtCSw+n8iTz+yvXqDZRKKb/Eals5+6AJdTx4BTQLNUYCvUWLpP5D+A5kca4lvD9a7Q1AO
gfUitB4bV5tHQ/x1g5rz6xLhYUMp4oWOxzxni6HLJ+UTG/BhwbyCkgR7cMgtmrYltT6kUPEiv8d+
r0dW6uNcTiELaworU8ljOdNXcxcrXsuruC9sUbwYizO5KuYoZvAxq6zl9cpfAEXHuU/cSuAqm1Vg
/SIjdX5/E3vtObOhNTsdHuYsNGe/jRnicW4xuaSQQn9hoo7ie5ozfo+5gMWBTPueoH+IwthJbDAD
j6dijlGHPbYzBqNfi6GGudhsNqvVDQsedw8eZfHs8S0x/wDVzA0RuGjOEfUwYRybTGIxGv7+e4l/
533sJ6MlRQyDz6d5icyT+ArE19SYPz98fbygmDjaKfPGtroWX9PAonT4dwXE8wuLlucYb8d/D/Z6
PbDCDx8a/m5TItEU8tZKqzd/xYUbOL88+r+HQz8Bh588TFbDcoh/JlfuyjoQ64MVgqf+fXO3t5W1
3rJQwhBNCp88X0LOd4GFeCFecrh58+NxOm0nZG1YZzSFogeZHJdXaFJ8BJL8fy9vybCJl8Htuy63
QhlFsost3hkWXHyfoPcS7wfnF94ZDkYW0yquLV3ev9Un7rNYhY1fWN4vRytIkgsJC9dKqBvW3RXu
muJGff2PX2BYAhcE7cy/5wIVzCoReclgyf20n8aTflrNh1PxUqbFRFPt9+6xef57FSuqbId3aWcr
8X3hMHJY8LQjpJPgkS3fZGfjBrx6LV9LDfa5I/BjD0UFXkuKDzbGhwmcPHMedvKD0tDiRwtNOyqK
HlrGyGJ0MUX2YT9sehewZfF3Ro7876XYrYcXug98PUngN6ZO3wR6gXfaGHXpVJBoQ/aYF4ZwKNlS
whUhYxBYQ4NgtZy5rxrOjsP3QwxkMR7jHA/FukaWBEjF9s1LsH5FIykWFx4psIIxtwlUfnbcTzNz
uvrbTXZ/09v0OKXRPP7rMsXaK82/zlytpvvp8ShZ8/30byp+MV3x3x8PvPewbtj+8jvHr8snO57P
PFDBec5nmZ/nzByWBDebV0QeIJcEotlLnoXYZHWGh8NMPn2v5S8BFQAGbGkncZviSTrB8XaqcGnh
YfFKeA2Rdg9h2UPt9scTziIqnEdIa+gPZ/QOC3ZNVGzfGWdStUCNkofVApPsidhfWkdchp7wGIjo
3JYMTxLsChEqyzhWc84oLjIgl6kh35iMBtrkySaI2ePYZjtNbvVFvGCJIypAR8dkK16Lnlu8EA24
4gU7ESdhcWkM+5Z7rXmLLHE9AW8dJJ78qHL1b3sVT8P9jQwqG6U0i4PlKrarr/n788MC/n+bE78W
kxpxA+YEjP27c/vKDEjyM5nfcFU8cXaJ7e7fQocSJ35WseS/5jo8hIcNGL4Ly8t5edRF5mIWhr+/
azH6Ed8QOLM1wAHm8/GT3/Vv6IUHj+0GgRfeCBWutia6fpofAKxzu447nBbFRTZcw8VVkqf5vWKB
+OLO/v+EQ51kOy/XjJpL/g1acjJhWL4B1nfETFBLiLqYBxN9BKXqguMOpHQRr6MVvP6STXeLsoA0
XhPp+wzXq33tfFyuk7Xf31Z/sb0CarZvuh3xG+JRZgbD9yJ5A2tIrEVKn6YLLFb8WWvGbmuuMq46
nt7/MXVeXaorMRb+RaxFDq+O2AYMBkx4YWFyanL89fNt+56Zudzu003jVKVSSVvSFqqKYD6vszFQ
2Ove1phj0fM6mYMTlQln3lI0SgOoF2Vow0iqX3MBQ0WQQxlJsy0ES0uX43UZ7gotiepyUb6rxdUi
tw/NhhZm40HGpdD08dHD7o4i2BPI9Zmhoj7E09BeFHdsUFN6aaOhKIWvHErsYOK4oxDZdoYrlHfE
PQ+QlBDkRw/BKgu1jHi/bkUNO1pJ7WXn58KrRXfRGk1ao4XbdSOeInvSMyE7bQqFZqHJxmFjpKL3
jpbsINJTnKRqajvgV1ffES7/7V6oOYRzFTOJyibryr8JCTYBdKJUnlLrYkq5af3RSASFoQ8eghz7
OwmtdNgFjREi09VOD+V3Kio/tmqJjI6iEzlHlgB5aCcU1fX5ZQPhAT4zaLtlvDyURgtyHD55jn6U
sBBFl/I0w6LN9kU4xJi5+h6GjheyHaVDVONWGpRsQDbjoMyAzjT/mQyQIWFO8+Z0OuXtm4VSCxKN
ZeSyEfIqGG1U4rphceBUI6eiv5ArJVMBv9rRpvwJDTcd0KXGjCKOThKuS3kEDz7NMU+chl8UJfhw
9/SeoT6IC5NbzNEYLNNkkPAfbbPt2vhrt+kzTcqpTfzJu89JYLcP0WUABTXVjx9UGMlgDA0ZM37d
hy99vGnKvIJHFOr5l7XrvPmUnouApfHhc3SigFa/gMrTC4r/gSw8uD54LzO7YG41K45U4Kf1aukY
nELOkWk14YhfGLdPne+6PX1impp5n3gf46UFKfUFoT0fobLBR0dNp+HO+LOwt5OQTppmDspEopY8
uL4YOoyS/2wIxJix5Fa5oJYkicYoSA7i4+r5MDNxzcyYsef/RDsIJiSX53JsVMt1LxhLHDgHuUJG
qIl4wtrOqOd0GeaCC2yxMz006DSOxwdD56shTtNxOuNQ+RvxOND0coId2u+nnwCKdEndRQqyatoQ
HazQN+eXySrpqLtTZ0rSNBsZS3IwYAmepEtTu4NlPRh4YZhwOh56Bm/Lxau7RV8o7QkUVwIkWUSj
LZfNhtVbsn0u2SyCcbsocxepulnjihHE1tHsccSYp+WZNjYXiqTb3e7KjV6Gd8b01YrDHvvvrv/d
IiVIGnOeqOAgLBrI7Loxw8e1ngZ8HkzZzToZ31Q1ahy4a+UBRFzHa48BMRhfuIXwPPM2OjNyV64U
V8T2I+2AyQ1mka73gjXFtK+SYoA8h7/WD9G8Y/kToPElloqRfYgJwFKFc6AvqqJgN6EsOyQxFKq9
h5T8kiwLEkCuzS27Z2/ZizFFksHR4oKsQWtjjAPwLwtrROKSTpEm6IxYPBG5gP/YZTFNsULYJSEK
4pflmjGsGYFsE23ZWr8DN+pKY+J4cubp+MGdpDaPbJdowCivPr3U9zuhgbVPpDY1f0RBgh6gHZFK
WSUa/1z6NSWfHnnRKqMEhDd1Y1BApbP9ZL7TyX+wLP9FDuP4md4ht4cQp4/z3znDMJ0xOKjT18cp
kJYgWw2uP+y3mD4TvZ5OmA5E5nD9eZtISzsVBok5fT78kzXEE/FL5nzOD+vezGTuJVNtCZrVw+/Q
8MTxfNjpk8Tv1wwUYzv9K2cPvobf77+NNeuOhdCehskfG8aUP/V6/R5CBGMyy4q25zz0zxk/bSRY
ZCbIk+RcKiKLUsgNfLUItaXlgfifpn8z+0Wj3x+uv1hFPImmDVlHamXzsYYTVhCqhaWyXvd3lp75
ZLQ/1ljqQPPIR5noKFq5k04Ha/KsvY2NEifT27CF5+zoMZIPET2adVw3beva4vW3E7bODAptI58D
+HPf7Wy1ZwJFnQV5SLRlcpGnq43gcPcIrWZYd8hFtRIjV2tlMOBGURHo/0+r4rCOBqxXXSk6mJHH
RwZA7uiFcIDTlSoGHiwsWUkobclD5NioQpQXssWHGWmkhYdkl4p7zOQ4uZpoKQ2HZvdpp9Kh+yBe
tISxAr1Pb2G4jiHC2HeLeNaU3sHGJC7lXDjr7fieC9+06ZOK3w8ogqbbtITrY0lVSPWrXNbd46hL
QDVnWmFVVxore0/jIxs2e2F/ETJhil8Ok3IDMgYcdAPeDh4Ok8mnwooRwymDCMjZIMmFn+SINDHk
lktgVR0blFB9NyvWwtWV4OxLLTRNFvDVkJEeRHh2DDmmNzuITFaUvMQj/Bhut9X9w70GTcWzl5bY
YRFneI78VUlSyBCTYc8j5dEBCC3XSn8umkx6iBUw5o7iHiq6d7U/JNKgsrgZokssaTU51Pho1ZJP
yrvaZ6DlYJEXiD9BtZLa4bADWvqLrpTqX8kMzWWAUiSsv5Bh0g9HT3smPbeOSgLBa4A0lkHStqqf
tO8e8csyi1+Kjfw0jFnhC9cmtQQmFF68yH37LxSI/MipOtkJP+n+kuTOk2sM/hgNvRCqVCBRd9iS
M2slmxEQYtbEmr3YuB1IM2StmDn8GaYWggXpCQqy9RL1dswem+oG+IB2TfgcUDSSlCNqFsDcJ45+
eZkV4p72kTZY++6FkzpSudqbked1v+/7886c7SfGmazxHkqbVyw36NLicbKBQVTSYxhGLTYU8qob
NTrRGQWBWRZv3Scl5TLxNUqSGUkqyp5elAKZWBzCp7RupF+RSOl/ndX6jL+Qg+nXzHmTuM3cjzUV
PUZqOk5RfdqxZB7K/pTQp7OJVuQO/7xs3+FNPRprFLtHtqBOn1qUAxkd2v15k/9RZdNQl0Fn93S3
MnyYp6RoT1EUUx5RClPvSNwkPiiQg+0kaARknJ3PRto533QM94TsDR2VKgAdyFMyjMuv0WdPeCMn
UpHZuEyxnPQ4DAV3yhkGqakULLE85DQFgcwObZYwX7NbmL2SwWrUwXRVZp/kMIZmbAke0CAWcXDf
Whg8Ft9jIEumhBiAP6aFD/sn2682lik2kUARwPxNDxwmgN/DB4uxabSG2xEmmMeoaBlJ6UYh1uld
E1hAA8Iw5LV7sGYxpLG2/OmnVWvChO+e/Mb41wBvvIE4bpDIiiNxx4XHJ58Rl9dYamEXfS00GRyS
Do2ptmk+HcmUOUU4/rzGdZe9REubqswUq5HL8kPWYe7bmYDys94bU0VWs0wZfek4HY3T4lTXafor
5cbv9XFwnefGrAFA8QNEQ5cWjdbAD+hdMIbOzZHhoxflfO4pFoQqeBMDyAlizRpb7FO+6pIgJAsR
4wWhIa+D25YDUxRgqqWwSY0RuW0ycqsmapCPR6knn1llCRPOWtLm9cSq1hc+NVxhaKKnrfvKAcsx
SUgU+7hUjxS6LMEiyl7/BkHFwhrVp1hDB6PHrUkG1jvrz+z31uQOptLNcgza/IyyZDRljqQywx9h
+TOwFTz8XnexcKOT7NUuWkjKyUMXZQbdzNrhBOtn6R09NGbkmDo1XnILC4IiB+hnLPAqOzF3jYjs
jMXIxVNDvGV5aQc7QYaoF7SvAJFfEoc1+fJOZDTRVcOg/qvDTiOgQI8r6DJDBjA4cnwOdhGLDYrk
TySngXyWuLasDz1eatj8s8yR/HTPltqRwqoYSxAJTDnNJx0SU0MU64jFIF9QgyMtJHNfQyR7CAwC
kxbXBJs3GL+gx4AEgPu5NvemQDaejDFioWu3z26BmDPiHbJe9JTjQXexGvDJqZRJLoXVkoQUcJkJ
WCSAEi46Hl1/wn6VBSs0Scgm2jxVGuPgbfR7Td2RHkzrRMo2NefZMukOCDwnfKNLwZYAccBb7Jww
keklb0ajlG2HXDfdb9GWJexPTd4NAK2I+PwcreSdgd7SLEcZCpHuyyxJ7aG6pGQ8xM/uRj/MfQ/n
ZsAxYc1hTxOekJkFWgvhtCDFICQRGwzlnA2QJCP1qUr/bFvZv4gsECWpe8bwnf4ZZZ2csdhlM7rY
btKlbCovBz2GKPcEbMZvPy5icQbxkjxPI5aik4ofTHHepUb1KyfX9oy+XS8xdca623SuAjI541y2
C7MtyIzTTscxSWoGorinCTPLBqF3tddzLkSQxQhMugNYLvCznkpX408ByCo44hrN+qX4FuMf3oSQ
J+v7naF/MZt9yPclimxzchqx37WysZq5rqyHHmfXcAqa/yXpDKR7CKoWVa097W7jCiPF662Nqb+M
0eEycPcWSyzG4aJ74BKQdxn38BmvHQEMCRYHu5IX7dzcf8h9GUQfvEszLEXEOkZzBKDBrFiuio2O
MexKU+mVmiS6rcvg5iHUupd0vEp6igfqJ2an4RFYMOiS9FnWazx/PRg6ixdkFuxhbObSU6yyttQR
joIs0OU6h4mJh8SwMSIDmiH8N6w6o8Qd943N42clU6wk7ElGTJs5QzdC7MHMUDsyglYfs5UFS8pA
+yAb+JhTFidP1BqxHhiDmZXia6hi/mdPk1rgqm3JinT2JxjkcLazKdHYDmSWEUZhf5uOY0s2HWks
UILs3WpHvjlWp9ScB663YQVHg+RjsWeGHvZumaHkegwkt6VVfcXn2aASGVksZQ4Br6RazSTesrW4
01SCteQcZ5Ca0vLvEQFuhEEfA7r2FUWS3GUKVOG9KVAJSwOlFSNSGrLxMkaYMk0hJ1pKTUYUUyfk
B5skQ1cl39MHeAD2KGFHW4g/0F2cty+A9amkZ3OIsILC4MwqfJaH4JQaEGAlwh/suFLqba0pXZpA
NpfTxp7Zg1wgNeqQeOadVcayr5sVCxZii+rl1JQuhTjM4Vt2No0sMxNQtp6WnXZGPJ/UPNBNy2yQ
mUC/XLSDEwe9pTAX2Q2Z8ayBVvxsQcTiZY9aKFeyK9CJuY7QWoWnhE6g0nE+j2xqemn94PTxpsJx
CEe6oKTrAFEJUR58PkO0jc9ymSRJNDbyGKTw995YMBwT1DBC7R4x4iypXveWUj3ZRq0oTXsKEApB
GgfJQGZMyOHjR0aG4MMeySLdCcCcAcr8BeZcGJAilbKhL2QtV/r71r5FTUKbFcX2gSR5SeYvKVBg
0kxEYc8tLtl/d5pZrf/srX8Tg9PRJIUpLMYNRCl8JadztKuMNtXOnq0RzG4D61EV/gaoXt88LlKH
KbdRE+3fonqCy4fkkysBHYqJ/txPrTlj4J4RxFd1YtiPFuXcNWrenu958bqHcm9OV6IHeVyc9QvJ
zR8Qp6DSU0fGmqBPgTHP+B/kSToG+9PHus/BHTFZZjAafcjZBKYumxjkPNvg4A+gwaE4X1j392c4
F9pLEunoVIhcULU/q463ODkUcFwOddgU4yetTC6rb8WpVq32hZY0BTLF3ML47ddC2k9WQphIcgVk
mMwyAVv3i10tuV9wzmWNErkc1QtUEOOU4H5tlQVKgeEshjW7sKxOL+0PHGhTeISoCPpbvC60R/95
1w7ZcwMSdQGMnz3SVuBRRyfClBeXO6SxiYiDQsh881AjWwNCqxdpKL+QbJ5Gzs9V7Dqtd+noO6W0
oE9Ttat9sc7rSn34AgHokYJLm419u7T8UqBeMqireBUMWNOJyH+NS4tkjx+1bT5gbfca0KNPbAOk
KXNGqPcrdGtUcQP5y/k11djfhqmuO4gxFc83C0LLQ3Dt7EpisiicaLiTGxWxrh/2X7GjbBhvE1TX
JIiQXkKSxftqznKjRymm0Klu7gukUb/m9XMnB0EED7Nv1W+Uavvt4pcOW+ZfkUpF6rpt2lWTYW5e
L8Fz06vSk7t3unb+TnBGV2m64zNwbyiSaSlDn5WtQwuZ8jtnQGxcoN5l34LpN7p4x8ryr57sIngu
r+a5A88zjbKhMVurdzc9ej6V5a9o1X/hhXwZMge+fbJdXjRBKa9LV/jPybsa4Kts5mU6Jb9HDQhs
Gm161uRpS0CFMpnRN3oM0DPLqLNL+1CbtejU499aZSKPx8EuOvA6dkny6RRa8FvgQ5EaRGz95td/
JGqQRF5TO3i0I1WSHzUYL9Xd7a1N/LdIjH+cG90CiGaK1M+Sv/xis5n5F4p4rnOmuTImb7zBlalE
vCmHB8eAfO/y0aLKpoYRTGY+So9sMTARaj6VC09qPQvxSwlTTN70Y0JeYSl8YRXhUtPDxiP1vL5v
wolRuFrkyjIHt0ubSxSj5XmEGG/bFONt2/eg3pl1apIwL+dAsd6EsQiQekNLMbZYh4Jgd+9cVxQl
+J8mpdAJlYK0PN0cIOYWA8mJlDASjuDoBDXeuo8HxDMG4sEiue4lsRVq+9hLqMo6AnP9gb4LBJ+5
3xi6tLliKIq609mGq73nuyb0KU/iNhA6F1uQEuXIt+ydAGyol30bJXrQUERECXcj/arbdxYxnJkQ
a2nhKB9GQRcF9g+4MooqnrG2x78qIYJx7taEIZ4eniYJdfS6341kwOkFTwhaXEBUkVDYJiDFnYTy
BhFoBawVut41yXYivA36Qt342yCDeFoJrv7v5VZJuAKrhRa+XBhsXhtRvewr9mlOWVhhkQsJRVNt
MD+cA6gDJfR0CCtuTUggKhT9EOFBDMvu4wZLsY3QLy5ndTKPKf15+/tWuQerzsHYjap09qywf2hM
IYWhjc1rZ5Jq9ayT+V6M4ECQCh8p5YmieqM2gLuE/ENKVkeHnH1ZZFVF9AOhoXh0JA2oR7XRp8Ww
sgCPS+s+s6+QiFAXYu7BGjv53st7sD+SbvGY5INdwUUm2NWjCiulXYSLqf9MylOKvali+CyuvfLX
PAcfwm7K0UHR1rxrfE0gJDpRAHdzyC89RwW607E/Q0gFmaZKPArN9/o7ZImS1I7YkDhJAcTXYJ1D
4bUgBIG6sxmKXIDeKttoLioASOaAB3JrUxhw9a9fDKba02AQceeaLzJk3cPNud3tCotpTq0GgQFi
WCoHYi9j2zpA7UZCXMO9LDakFgd1yun9FwzGxC5olOZuUC7Ygb0SSHrwKZkndbzdUTfjYlzgufkU
dDTorWHeRs+6CTtVpf/svH1SN/OT46AqMroDiqladRp9OP4ICq8fpPd3wTHe/rZi59el8Z2iHrps
jWvhZ7H+xeWacd869Fw8J9sJk3NpX+imMPzdvEJQdGtXC548NWTxS/T4oG7uUcZcec85NwXpg2ua
h8fGLz6OlwedHjXaTOIj3MPZIabCU/L8sx9386BSFPvosZUgIga9ogpwXrBPWbccJbrMKexvYKF9
6l9e+EQPq04VXsIMN/pI6Kz3zXPsdV6d0s7+D1+d8pIdnBaEI4+ry1RIFjNtFsJdXOt/aD9QhtW8
6lYWT/vKxpELUc9861TpnELvlHaj/9e6oOXJruuUKfgD5+F/svJq4+uc0mKKt5QV92oV6QB6be8p
djgAYizAMp6L75MksfukvKx6n1Fp9BlVrSIE0klxcmfN3/BnyvYOIvF1FSuMAuCTTfrIDWKD0c3L
Dwtj7p9Vk/Ma/VMz/7EvKzgF9gNo8+HdrKmi6PayL29jk3zXjU8Xiq1ir0To2CXn8bJgzztRi0ZT
zMbNu7dZGTPr97ArHUq8G836/DYqrg/gwk2KuUmV7p+ezhdEqodyRCFfmW8aB05g8IwY9usUov8t
eWlf+wiIwkATECGzcvWDZCysXmjT4lCr8n24JLrSsaNGKqMBDc2b9LtJvXutmBv37lAzckz+AkpJ
dmfzl1AVA3hAd4sftjMGCCxQMfOPdJWq9jX4hPegRn+scNsuTtlvaHgIl03JxNqh8hZ360EepYm2
uIUsauhP7XuQowz0IvjG/lVUJ9Sg9eiwqDK9zmtFWXx1dGZt1pSlWq7RnvD0Ba7Rg6BAd6TaWt+5
ejaTaLeDoJfUW3INLDjxzkavui4OIYxrjK89qGOGKA2asucb5vdtfOPj6Bh+BvUpNiDW6oTd5e9O
+qdVg1PQqA5oNXJclCffzrH7gEGLuM84X3aKHehqbhS5Y9xOd63BIQIdhLPmChFu1UIRn9cvMhpO
DhzL6AH4yS47uiVBkYh5UrNpdwi/AbHQLZRxGGmEF/pVtghqMcl19TAvSI7Cux59yARrHyoGGeOl
5h4Oa3L3/2zt4CB5pdSDkDeBX8asUOWzt3AdcfsUtkzAJ6abJsjRgzQmoYx/HneJZUYOgZBJYZOs
qdSRokqRWAOVfKqTsI5txSFwMPAhetQmG9/UjRDknPkfIYzD1l4JQ+BzCo8Iv+Uu9JKXys7YlJ+k
4ILiJ+BV8gnBuxRJAf1R1J4kFpynE1E7Fyo0Y/J2lBmJV75avZp4uYoMkQxIvrE3c8iUTFEH3Cwl
8RVoCwH5HIkoShr7lzgmD1TJJ0KsGnBeTxWj0daLmy4HMyC8SDSTH4BDwISnFOzjVvZIFbeoNAVT
J0eOP8l5xBkL6ibY9xvOVqF/CtpoI9cfQRB4Wo2zQoIJmIZQyJujrT41mY0lssWgYWRzQixLcLZs
eBKljwhPFH6ZIZfCLqmGBVhUMgtwvpkQL+SnzIkN4h4RUW56DGSy9SBspQCHDTGdizBDx4ggErNo
C9cAjz3YgFIChdDFfIrqCpYpLqvgDLxUUAbJQAlghMAXKDnOWhpKywA+pfMILZfQKDOEcPFN5O6k
eYAyo8ErQO7IbNktEtOiRQlKiHrUwZmgvgwm6qujw6gJnEToeG/7kxbz22pNCN3218rV6h+sPp7p
0ax4R3PNW5D8M/rCpHhKKjsZS73AIUgC6S1x+p/YKfKGs1QwzSbBDDChFB8AgwarzdtJAXgC7Zem
lyjVBAIk52C02cpxd4n8ESGJlc/Y+zPXuNcfJ40eEb0ChmL354KUULnLWBMMFiyscE3EJQ6+rpZH
a9Lv8/uafAUZ5IiJABImf0qQR/ejkBK3ArCmqRLyL0hagIoQD93/vqUOl0KH2b4wI4y8m5mHQisy
ZzuDOse9LHYD9Ngnp68DeU8VIiduQKsQ4InrcHuMMdANz8I9Z4sTDDMcJOlURyvS1kYMvjuKut0o
AtltCHYbx6cgrggVAqYkbqVDSZu4+8jMeDmzGSiGrWItg2UvuzvJPWmfyhdQEgYHA1KOl2CWDFLe
/HfJyFuRWoj+QSEgUOCKBFxnNhMLZpeCZYKEWHH4Sh4DyBJkDnnQbGXVXXAO/gq8xwwtSWKgo+M9
SE+wdSUAgUBPVh6PR38SgsA8krRMokBZm0dTmEpLUcPJR8GxlbajhGfFHTLFqAR0wUCPlr4LAFVC
nXg0hAUphVkXIIwvJBxwXgM9HodTcipYywwByF6Ka67QToChj+auHZFxyU3xvvJ9BdBXiTGRMRl/
vDIa6tSs8r0oqEwX+VkPT7kAdJlAXdEDihi+wlPSlVqE0phyD4RiKEwsrcOh0iBADCiIgpHoUwla
IssyGcdLSTAxU2LHz1TucMycfE9hH2F4/ydmKaK/Zm2jJwWUYBJm0VQ9mcPJScJvCtCULldMgafa
kTSoELueDI+bR5BSyTSEEOwvAFy1/SBBJN0FCPBkOhS+avZCKE5Qo6oW0O2S1Mfx2aNSCGJdAfCR
aVqBEpdCkqXpUhWbrQTduEQbWEkjwxjpBiT+euAjGaIsRA5AdBDnMFRCNphkotWkkLQiKi/MS3Q9
H5HqkG5BcTRamaKRGhYaJ9BRg0lyCx/UAJAqboSPLo/OdYXu0RQzoI0uvykSgipPJEoKUwIhkiCr
zbhoppFmdAAPQqRvifC30SbS2NwmmxG2LNEjrSN9nnQQQFWtwSw6x2Hc6rRdctJ4mBYpO7meRjeX
ZeDoJ4J6Ckf/hxBquPXS/qHAcfbskipdUjhzmE4jWf8sFg2F7lvfD8TUxtOv1AAHC/N3UlEjTzQ9
ksF9WAAPnFzLMx1jEly0qgYFUEQJh3Ims0CGTqL1g1tvRGzWP9Jm0rmJx+loSc1nql5xKTKXLUIe
Ja2qN0FTJR7pjARFOU2iq3z4FxumDX4/iLyd7hBclT/r3iV4qG5C3EDD7BxjbaTs2coXRsuhXU9s
B8w2CPfMZEcCZbN7xD3ZGFLdrxwouixIGhVSUz6Pp2CRFpxVIa5EHpIGi84uRCukW9roBMV1gPT/
wegSIyYzU2O5JzP5nyTHaMhUdaLr0rCTBlGLht8RDtTnXrGeLBSZaTYhyNRhMAZa3yQ/JronqaG7
xrUWwIRsCTAPS+TSKqaGNtKS1Q2hAHGCnQCxQ5VjxLJxP77ONangN2F7dqvRYQ2p947aQCCjZR1A
FKIsZDYGxai2b08JFISrsOeMfzCqr34UzqJP5pQUPRY3TIlpYVBYfCioxMaCyi0WGbdRxthZ4wDB
CY45W28/sVAWtGmOcwgsHuscu/MyeU5/LRy/2mI2bTil0a+Vo8tOZQxKiYsW78gXe8ZVqswmVOcG
Mw9qApDC4prc/9WxVf6qFpNqjBxEKncDjwk29wp/Jyr/tfCkIazizp+QQI0bSQHOPhjSN9RK4kCC
fOW+1qY3g/XMO3CFpLymVyiQ2yYu9fFBTmL9/QzO8d+ANgq9FxzBy9fkFMFDdZrm4nq3ZDVCAv2C
bTrJGYSuFD2d1+hH14xrdB5CZTY6DU/t6+rYv/Yao7pfBlEJK9GOMkH6ww1f/g3ufDTdeUQSHZxY
OaPWguLIvXaIdzsV6OFJ1PY/3rWXa0P/zQXB1wzC3Sb9OJ0FWdDtXW8HM/aFMgR4Ejq14EemBHEJ
993etGETdV7+bjgbkH2fNxZUUNL5vGxXO7t5zcnBif9u01uv4AoNey0KFGA8mmQBwW9WGe3cUqtO
3kadoor3nIr+4a/3dKg5JfugYapGnS4+/q5Nv4bmrGDkg5+fa+/9cvPVrrknh+rzVpWmUtjQcCoi
ou1iSJpHufuZ5zp0CnJf7q77Hh+jl7+3G+2GW3Vq5i9orE/d33xLO+PXOt+nnbz9bBWW1+DV+S5y
Uc19jA7dS3TsvTrH6Y0muJ92cfRnbqztauM0MCqUH1XtHHlH7gmItQkuQQyYLnklu0iBfsH+8fpa
2etj561TVz9TZZq+vk7Nrbmf9X7+pbgU99qt9Eq8bqSsyxfeeAyXdbHPeyO3+i7/mrk4N4cjNbgE
DQQwoACAodu5VCkNvvAsDC6jmg2zMuVJBIwI3R3MEUHF7oLSAmqfFu6k1VLm2s5XkOkEdngipOpW
LWKQCf9hnr2aepOs36PRUqpWBjKuVjnKDrIaqQMVVJAFLisdpTlWmZ8qtVIvKsIgq7zZXUKaLxMI
Y+OpGAHCNlf+1ALXiey5ydmbGTXX7kDTYfpgu+beGJIuKn2svZQYOnmiBXNGc+CvNSmYeZhZKVq7
enBimxes0I05wRDdz+GnpLysQJEZLHcUyLX0w4hLgfyYACityceeQHXA4fxDuzwy96AewYRNP8gn
Rro/CiwooXgZVWLKB7NE7ojq3vZgSYxq9ogMXTuHldXt8lkTsIpDn9Zo5I52prt4Orpk6wFp56hq
dH7c3qSOr7Fi55HhF0XdOrdNauzBgc+R6pidA3tlG3+cnWdrDFutjynLutVpzefUJPN6IwtMHH5O
WtBBJy6YMy52xV7UabTNHVYtSDZtxt5mBrqqFTyA3r2aKvfIdbbWK4A1+BW8qIn+NKmL9on30AwT
Msk+hqgPNwX//4IdKoKxdHY9OoHRWmjm8enmr0nSj0MzG4qWQZhXZ6rfyOfgHdT+zMf2yOyyDXZZ
Vk53MJn1m724UzGnYjs5eTJPybPoIgwQPRklNx3uO6N1t048sggrkJIFhE2U41U62RQwE3Qcsx9q
PtjD4YaxIZ0vlU3ClRgXF/nxcf43P3sNt7SmgHeslfRi8As+TEu13sF72KIXLflP2EPfradXgu6o
hEChGZwnr5v9sGnjDDuSGFcv9hNqoT86hP01894lKPJ1CVBn7dmgOClPnnvrC4tjtBnuho9RdQIg
Rc8QxnL1SX68GMf76r5Cs5WSUlJ/N0uJvIHDVFWOytgkxqZ/nrAvUGmmwrsKeni7oJgPEjn4RS5h
KfgLj07pAThL7LF9b5coG1RFGoe5z7RY782/gGRNOCFo/QRPHqQj6Ed6O4PoV4h7b5pk5zYLTFpa
bBP+mmf49GYexYppSg3i2+kMh/OHebZO6kxLCzIAK5TUffCie3kB/liojp2683KhN6CQ6+QcpzTF
db/NL1m0tS44GAJ7tirpGbb2zgE0drY2FFwmAKtZpBdkMKSNlH9pwxHkXp1ts0ETnQYtn82qo5PT
UcmBSNxVrdjWfgxvtP/WhR7u2fnjbzASuCZvQsy79+nuzR2WzBJ3Sk8e69Pmy/16R3hXC/NiqlzL
8OhKAL58oQb4mky+Ftz4/x23DahNNgv/vUSpe20VfKkSva4e5AIoF9am0l6X6z2mG3waFJTkHGX/
K/1V9SF1Xor2E5xSAJNCMcVisgIWpQ8oD1rpe0ooULxfsWBFgv9A5RQdLvuyjZf94bCDbqjgDlOG
C4sv9/GxIb/qQn5glNL7kuLTvR3RJG/ankOji7Tu8CDcHyBoxaY9IIsflYt+0uLPlLDIEVXWqvWo
LBEuYU/WS8KPOO99VGCrJR1zt1CQo4UuB7EYevPq1Xxoi3fLY4QJAzUvtFR8oS5hKd4GGu1t0Fht
oY752cTx3I+6cDL2zwFfHkE4/84pKv6d9krspDAZv6Bs96TmK+bXKxo7uJfMSvww6w4F9kw/7eCQ
FvZKJCfLR5ELdTG1f8K2QSmhZAmSK2Ze63ZedDpzmj35Exa2VLZ0AhTkKBXUu3MxWmwvO7c6IGMC
Ta/Sa5T6QhQ50kUnYK+sXlGeZFZwd0Kbu5H429IaO5SWebf0RXErbBeUBR+8rOSue2l20VIlcmHK
xq+XaWTYFNjbPv4/5cS2Dd3wGbKcHYdpo1Edtr7KztOrjjeUZjNMRWNGh8Puo3Mz5vAff7nqqfUw
jutP71djL66fez+Kb43GkCZxMUEZsOzH1Xq9Rhco7WYXs9oj1g1dDt2bpBfo+uieCC7S2cd6dOn5
TZmkwpoHCtWvYLFKylmtqtaKkmwaNmDLA1PiG8pvkQdQpl7m0KHUgNIvySshdL7L56dyjlJi+W3y
C+SrkjoK5qc8EXxIGiz2PmQSApPh6JR7qsVXydYHt/UDSPek/IyifnJRaXBFfsKus6P/Ot370urV
KqBTVmmZpdDk3TyR2aJL9JBPV6k4KznCLVS0x3fOoQjLNdY5BTpmuLESL7MrZDd9JXEeJIEEjGOX
llBEOj90QG/uqnSSsenxeejA23ueFxy42OS2XeNTrDoL1boIptxZOfRbj7IQUBw5jylamuD36tPK
iMOxg3IQGE11BgJwNR7n+YxcfrIPQU50uxmkcHE02hfn6itxVglYiUCX/3MZ5dYWzbovB1g57Rl+
kesLlJKqkFMlqGHQpZ4EQ0LO9DjNv8UR24ACaIb1AUAYnVmXlbv2bl+cky+gVb9nQnAekhkN+guY
7ytnphTga1JVdDWdBDddhViZr6fvnC1JVGKlhDX9m/AOeEZCz3kXkiAejHP3kj9HhUmqkRBaJJBC
mW0/g+b2xh9JXroZnW/DCmQbl4mE5vljEyZOitoln8WVlXeZSxM13Ewf/cz8mBZA8SUWgQEmkTZ/
tJM3AjtcORHWlCycCMTrEkBp1FTRq4tZdqMSFqk0cm39NEptNF0OT8Y7wI5VccW8IP2vL/GwF1mf
G4zPgs1qRBtjLGJ8waJAoiNslpjvZ6sR07LJ5K8iVUChHg0bOw/9ws86S2coM39v2D4bTke6pzV5
WgQRUltUh+gebvYoPSTvYBa+LbghdK8b7wVzO3pKtz2aTFoXw8cOxh7kerJnpa6xajlaCoVsHJNB
wOoz0fs7GdtKBKOBDqlfwg0bDj4Dgqbv/0oxFNsQbYGwxRklfMIZmT0+IfgqzV/KEtI3wJFKTPqz
oLuiN5rm9OQrg1evDGrLMm6zpan8Nf4CGMdnCKFcFRri1Mo1I6GXbEZV00sI9RImlRAdELSVJcgn
ks4DKolyj0Qg7b9UBilm/JR/tczvxd2SsfZAaqDJx5AcLYoelCmBLMPRSDvpB7VdxJj7oExlVUqj
/zXrLVoF8Lr+746R2ZGyE9lWuTpEvPSR1laHsYggwOLYzksAjD97SJu41BBfrv/w6fqdTl1OxHzY
/zb7JMb5vnyQqjGhIojavonA3cjlv4lSgKGB48WR+oc9fzjE+KLCT4vwbH4SolLN6xCrOsTitqjH
djSR9G+ZdUGT2xmvhBg4tLUfcNBuzUtQlx/MO2n5pxBRmkvQHxjGiXObJDrUApEqfCxtet2W23In
xsTudDoS73nBHtabRN+tkr0PbgaVenhdqeTzGKPRqMuIi0uDw7HYR/gxkr+6MSe2yeMQjzShHmtD
35ru0l8j34TsmkHba+3INqfxBqM5YXHTuCAz1rUD0oXCweLhIos8JHMz55wGt3X2mvu0toAL2psl
KWFI5UEmMFT6Ixuidiw1DxSxq5AdjhVyIrvcGueTR6jTAxzxJW9b5CfcyhdvT29XHa1xSHNSVSMb
C3YWEavg/IrVQCvh7nLhQKzh2cRsbOxlZmBLmiV9xFLnD0KBRCaVRj5jDZnh4sikyBScBl7Jxho6
MSqQBc8VVE0m+UbHoiT1e04eG8J5t7h7YvHG2dOISYb0yqwaya1MkTpuMa2KMWJGMmY4Qr6PXul8
QAdm5Pz5/NHJRli2Is368HlkMUJoZH/sjk3HrNRyToeImZJNhWdddkjdG2Sq7+qQqZN+TGZ2Zorq
BJmC1Ijqr3mNMd/3mGvyWG/mEEU5bzGYJEiZxHf0FNLWb1yr7CWjVW7YMzVlZc7Kp79iE8K7kZ5N
8zaZ1Fwe7odrrvjQChDBeKDWF5rkmtv5WpMJyt8EwME6IgE6CVfywGkjy0sPq6susPQWLmeQSOiA
FVpSq0Y4xcu49KvqxXcZ/C0LzvNuLAq0yTXuzsyptaU09NIUECQfwDz2JU2UTeph7+ey6t4OniJW
8wuVq/ldwLpw5+GOsfzHzNMsOurmIf9DZ5HrLpUkVSTimDKTemlu3OLyAjd90ZOzux1JhdfoP01T
Hvv6311k62ZDe5IiIi2f6mBVR1/jHMKHC3hw7t8g2MBZ0raZSvaMTXQ+l+X8R3NpYU80JmOdy1vi
aOfg0JR4QJ8Q3i+zIrRsNBl3tqEnc9uVsLytfaQH+IFO4VUNITA2L1ERN08zVeRkaEbzO/i4xfTG
hFlIDeQ8MJsmRTpzX9sj2NsAZTJ5WxLWdMkjIVoJWguJrCAFv07tWVqdMMDOkH3wxtYS3qy/8mIX
4eNpmQ45qg78kIHqpne2didtbWi5SCdFe6bB/6sJifwnKL5JKzFzQ3iPf+57fJvZ26dTalj1J4jG
CczyBafbpl1HOZa1oLRyNIYSybx17sJ7z31rk9F3+V6ayTvbx8Uu9u8gBHK9tIa1A8v52rkNWzgb
rRg8vQBbhL/gbwMbr1Dw7pVu02f3B6ACbwOfzJME/d9hGWQm2OzulOGWS0EIBCtzQLQn6UtCJeHK
uT/MDdlNFf/syW+r0zJchkzD1VBLM/AALSqvNcPapyjGrqKi51hXMjLky3z8ES7gBe3D8595Th14
9X42RguoYEs4Vn6ZY6Wp5CtNrYDWiFFWMR27PXCxgjLarS99wUGyLVZEHlc8fPrgYi1h2wKSYrOy
Z4M38Th+pNuGt01EpWR86df7H14IJMDKYsnjRS2AXvmGH7cYvVM4rTGlm4/uV3bixTh2JKfHSN+1
z0iz/CO4Ep4kxSrNIO+YbkDpzv/u1kgbek9q9sZd7IDt7o4c6J1XcqV4a+l38VMBI6YWoYZSs0+W
IPxZcEEgcJkfIpcIa9gRXwUVSSwmF2Sb1APRkNF0154Nc6QAft2vS49u6gIKS9UICC94kydBirL7
Ii5SJpKdZTDIRdLJZPir9YSiqx9ofV44T2LuUGhT6SPyt95pXYGiKgrXEUKqUc9OJavCOsSCFfzT
R/9/CZo8Gj66N5dUenAYqXUcoUyAILsn/Xi2yQlQp4EKUdtGK9eiBhGwAxSZYPnzf4g6r+3UmSUI
PxFrkQW3CggECBDJ+IYFxoDIOT39+Wpm+z9bhm0TFEfT3dXV1fXS5NrchOhFVMVGrYmT6nT1lzau
Lyh0V5Gw0oho4aDBLGH+tmrK3vxiU5y2KHBPIW2DDJ4qalRsMlD80mnYgKhKeaUkRKTCQljGMqee
Qw6AdQb0ignYOEQtikhvrfJjCMMZ7b4VLdtDWr+/kCBdryI4s+MHrTnQTC8wTVUXKNGHF1jIhLwB
GaTDQ7Ermb5NA+HS68qd0vyDvkvBBmFH9M5pWwYdvhCsW/l2gVRU9IHxXv1C5DxF9x69xM7lhkQR
6TF6a6LctEZ820fPMj01IYQ7CCji49Kz9etN1huZ6hOEeE4UXXMuP4hjO5RTQSr7hmx5X9psKW6x
6oL8udxjPZgX8RK5zchBkmQjp0b6U2oHenoGKTBivogwaA0q27qFWgPsQxjxhS/E9UZ46YR3umMJ
E+3CfBl2f6wCk8hQPJq72pY0si5Djin37CGBhb+l2M7kIV12RmQp3e5Emm0qRygX0xytKd2iKsjF
gT2RFsCgFfHtfqvBbxcbTnMpsCr8GBwjfCFRsLRm1qirJyqAkv860E8LZTGNXy2KgB3S5DlSiqp5
1Z1HlBKd7KRzILrQ9s8G15DjgWuGmyRnTJVJijv+og0HKnMei6HbArXKUQVVEt1nks9SwF+BJJD1
5vZoKZ7WXtkMqCp/lN/W/pETh1/H7X3nBiz1H0Z3i1Ukgvlguod3YBG6AgCbiKkkOYwClaSW861B
K1BFfWnQlh3oXcEqtF9Ftw2DRy0q6WlkmBoAyBT08Nf+35Lh9zTa9B/0VySDWqGPQH1dbLwn98lu
/BjnmJfootUslmngFKyuQaa9hgRXu5EJmbYeTSsHJ6qHYi272Cni5dvzYNEfvWbPUVZMMGEZOmaI
XzbrrjOmMyhWgS7SmYomeI/AMqJfCOmQBNdjoHUIAbF3Z9ZU19tv6hyeiRQ1hoRni7DHqObQaWdk
rLcuAcRXoke50zaTTC45ISiGBYt7RBBE4tRc7WIfaB4CarHkvfaNtL0rEgg/AW5KXhHQCc8GNTWa
h0y/S6uATh25n0u1877QHyC8Nc6z3eLRvXSuv48sKle7+X0yRfz86n3qAPMIsCPWjf6eg3xbGwY2
9cAFkHXJ9BFDI/pHkZu5OpmALjVgGvWXoyal2+/DoUf5yQqt6gAx5TRyMNKmNQSJ3mpMLpQOwKn7
htU4OzL1EF2cu7vUWy1K1Iq4JSUpUPeMn61qRH8GIPB3n3bffcHh269X+CJz+Qhzw0d4CM7gp8Lo
7zSiE+papT/aLtkPHiNa6I52szzkXUC9T5cMSUzbOG4wOsN/Zek+RgfZhuONFarhHShGFdmQ3pn1
LbQ3oHwUTzL+KTyFB9yuYNtXG7wLOIjcv4u3ibLNQ/tEwlWv6VV9We6fRPlIvAu2GAJoG//jFfyl
Nx+BUNE9C88NErWNzzLTexFwK8jIcRZewXGQr739K6KZ1v8CryF0asgZlxdkQxpFJU74rsklJ08a
3eFQdB/1S/+e5MvwoMnS17hX6Hjr0OKU+YW6IsYzADReC2w8PAKanMIwBiHpcJI4J9uzeyN2DiHs
IrKz7eY+dLiFrEcm7R1+ZU/D0xlnmgGyp97nAMU+QOZ8M34lhXbJoR2qf7u0zvQFbbG6y/IRVGnN
0kP8uDclk8jUlK7QLe9nbrU88Bj5hDa9QjoEjzv/tqk73g1KKN0NUbzFWCIpH5U7pbAAezO8BevZ
evYEhlcsletdCBDuNfv/iYDhLCfUQ4gYBwoaBYnetJ22T/Nbs7RnyGWfKNFUAMkQsMRFLfuFpDJQ
xsDxKi0FHQpLyniEn6jaPgJPdkq9FwqjQr5bpDV1qnV11smGjIDNo+TwjhVhKmTVUsUhlVNq4x4a
5d0olwhLUTXMp7iUVdIETnjkgjthISpEe7IBpShfq4b0mEVfWQNIAcqFaNIulzYVGL7GIL10aoeQ
tNJ3av7fDZFFD6FpTta/xhPBD5nukdubBsrAr4eo97bFGZZewDpQ7uDtDinDBuGgJxoubgVQQMHx
3c/0NnIeIXPzh3IhAowKoe4bXH0btim4K/fLkAEe0SMqgC/ZnO1ySHBDi2V8Q0YwJg44AcPT7Sp2
1KJczdOfdqo9mtHgvGdNTHgbVUOdu3uLNi+zJ88a948AyI8OrFWCC7CxDyopqu3E0lLbRLED7XHh
xMBTQe0MPv00PhME/RyX6Wa8Fuau6q0dmpHShrS20/p/Auo1DVu3UhO8pmC7/JvK2ZiR/QsqXeKX
IWqv9L5i68UJvU0JVCrES+nvFDFUfkOexeaDz2FOKUdUi+WZ0WUZfcxn4tS2iC5SNIRxQ414L0Wg
ffxolZf32Qal582C9qy0zisR4pGzIBUEJp73K1fM5PoRwpbh6CA3R9vlpkXRYv1JJRU1WiHd0+rn
+rlZaJRYrnU9q55RzxLtom6mVobve/IzOLRZOjgU+rcaTT62Y2pmPv0L3dXa96habVeosXrVNo1s
pFZD5A/JIdxJ1GU6cr6RkMbreNTyIVrz4QX3u9C/0poFpxYJd3reXcNPx8ku8+e5JOaeZQQ6/Q8N
HrbLzHq4oSC0diQDdg2nlA039zCpjnVnIJ9aqjl3d8m/Bd41jUfePdhhx/oCnWGiBA3WLJMwWKJc
a5V8rUgzoq1cS2dSaECzvi9h4tMX3h3FX1pgwLG8jWckPwKHDFx3q8jGwC03xlyW1poam6BSvzhH
TKAGPhXBQZZ0DZ3dEk3xrrHinCxeqwqKYDaZtizkCF4PpCLYC3MFQYcOHETbis8F287xbOQXUUd9
DMrfyJXXqH5rKUxRbobp7EdKJMrWKEMkfraORBztT//08w6rdTKoFSjaG1r40WK2W2JxWO71YqF+
qwQUrTA3lKu1PNCnSQZqxpgpn8aTQHulqQU+KogXLXmC4QG4ANQclrwhVipryBVCRcTXAbscyl4p
fHH8ZdVfwuEJtp117xC+50r9HoYrIk1ZMzqWMcWAHCROo9pwWMoBtLpNa7uUO8ghc3HKwRo2NsU8
ccnP1C5ki8tDOka17mSJN7yuYKr0r0JcdXuobYeZ/uuLNn//EmNKjVl9WCEb8pDAkI0QNDg6YFtt
1zdyw6CRK5wg4OGw2FiFpeA+Kfp05/DoE4UlCDYQfoB8AbEUA2M6LaqV+d7YuPhMCC6aCKqdsFrw
9M88c/GFfXI5Yf38CaoS4Po0CpBqTX6kakB2jAdsZOmeXGdvSLoi5FNWBWVLt4+93KohgJ5PhltB
H/nAGyODrhr8cSEUpuj+7jHse3sYgTAUR7zQI4oVZZzGGJHUlTZUVZFub+WQ6ds3bVm9BPsuGk1G
xIpxxWZIPcKJV9ikotRcDUaq/FPrZ9rsZlXJLUapYFfiBbihdFi2f5H8MjGR0uMN8GargjEf6Jzo
rCjoyvkPMlFcDRAPc4J0krQotTZPcWbnUFgVmgnMUjjEDcJvW8VrG/Je3HgvUzWSiHKFfW6LDfOb
Eu9A9kc9JwGph0rJWixCnJCvf4mgCsIt8Iv3iZuKTMnVWEDXxk9as3EYEk5hcdDSKk+qiTQllG9o
zQLsP34wVFwu5qAB11W7AwrNPvZQZfn9bSRkfnC62cHBBnGUhIxi2PiBGQY3J5l/FxtRlHehVQ2z
fjybKOeeTs54lMBE3Flgse8aYFMwmTA4ADn5/eUBS6uYgsy8PvKbYCs4OFQbk7GIBkBORZccBNti
L+Nh/xTnAlBFkgm1yRSaYLF7f9AN8nrmQN5gS8kDBVq6v3ISjqo8kd9tbgheovUPAQBvhMp4yVBa
kIkTZbRt2fILWkmGZilMUloBqPQWE62dkMsiYFjIN/gmXII/76QU6viUXtQiXtKOaJLAwwYcRgsc
fCrFl5MkAXxJtVnzf0/1H11Y7RO2U7sypa5BermMD36g35jb60op3TnSNA1Np3YN6SSCAaVw9+DT
78apwwuS/+xQAFX3llPjUMsUpH52Tu8q8FzjzcjjzrqP9haHaRPlAfXEu9E8NWUSpYMp09HZqOFf
sG66Z1RSQqdW7hJJFUkY1qbxdbsqYlWOWbonB4q/DFdZhS13aPt6PgZCmURsXLf12PDblCIZZ1Fq
CC6ScMj2Si7IoW6mnFgwSApxgqP21PdfEMEYUU6BpA2FIZKmfvK1qeyh7FuX6vTjaM05JjyBQ62K
Gf6bK74UJqDoWzzsB6aOhgtEnNAgugeKRjT3wFgGB5GLQ2kV9AIBI6MeRVN9atpKcLjxgyYbYs7h
+pf9x8JMA+SxFzZY2bXZnTFVP5xdQ8Xrq/04f0E6TGt9CnLqyosRHy35UA9L0ePlXur3Fj3AtNUt
5sfJNPb0cAS6vIQrhiJ83lV0vGJdXgeV2wPKPDjNAHPckw9kApIrgd1lQIug861Gl4tKtnGgSNbj
/XW3OI3LNA1/JAhYN5+zzUSxNXOOmX2cMXj3nEWghzJWmncEhPDCxp9OuNcjIeHMOC+3OKkGZE7p
qBrD+CBTdvbh5JFqLsGUUTx9i9DfIzdo5xvNV1qdBXwo+zazHlrNxOhG09IWBFiISpdmAJwqbh7z
U6KvMpUm61oClx/lRG9XGygJCXKhhGRIHXUD8BDPZ6QaKPSfRO6RoRXLk8Eh6/CoIVRFhc+xXhow
ZjR8qLvp0Y/P7+tjWkp+PsYDpu2tfL4zZ7V2xAV8h7svtb+81XK4SeLaXwOZB4mxwR4fCTfdxg6D
RWUOxzogJzx8YU+qodIiBFSi9FS1h3yD9wWaCgWS2yxkxF6Jf0g459uk2iHV2fP2MXgYE3ZP97sQ
SlO6YLJ9TcFUIkLoS5LBlu6YXWQ3tGk9AFADsNb6LjwwTAWyVv0DruGG2HvL8578zQuK3PXgKpWT
4iLqkaE0ckXn71WHscOo5FvX8TTurWpyI0ViqQLirnjscEElusVPXhH/30LiNsi7labJ7IS3UFm9
feckSpabr28ibV5b6qHTx8lnB2HGhbqfuSzNVW2Z2ai7HhMVHpfsBbwx4hrxG+i7Rf4KL03emW4t
Aw1szASsnIv8shS2tDy0LM8meWuSg2J68U35dPLxFLvdaa9OY61gWK4jSkKKF+duUyc95pM7pOLc
8P3esNXg3AYz0uxYLPF8lR2YYIV42eb3lBxQyGtSIdEWnlaOTICSrsrgiaWBm+QCjwCOZFvaBQJI
MBODkZDu14HrQfafGXvBz0JouNzEHDN4405VB+hse9GPhhz7UAcNAcAS2uD6c443brkpUgEyFwAs
B+4FNsGWWCv8SrcPPVfyuZdQj4t37DxJYJJpY2E4rANdXaKaf6O35JcDjf5H7YkQajZCoYA74IUK
jfyzNKFAGEhSc6bGskazfKQpwCztCygKbmzronWQblcM8IyFFVo0ULOs1rFBORT5QBNOyter/mQ9
gZlC9uQUIhXCtK3F4vZMUyoIAa7WjC00kHxHqHIV5mylCAoU1m8k8MGtJzELG9Os6RpTpNSJXjfl
apySfGFWz3SuI23pDQJtl3kGeG4wvyFZPH815nMa0vHOPUa3ERcV7wzfVZ88dHmFqjWbuCHTQM5Y
rwPrI3KOuygomLCag4Zipjt8ThNLVkAlHsVw5sC0Oh5CyqW+bKTSBqQd/0tlzucqjFNBkOqisEYq
OTu1pCv6DGgnaM66YOB9QlEr6v38qp3Qjs6ZOKfMlHgLnTllevBiVGWLk52yARw1SBBCkwFi5SB2
OuRoZHY5jVqFiL7zweAXLeDvYiTjrpDw79qpDhijM2LeXTRJK6xOzVeCXAiYunh4tvrLYgJyaR8N
EurK811DJQWOXvILQtmoMs0j+8U8z27qzLAn8ii1POoV9lGJf4UPshmiSzDJ4ZhhBY2ZGhR849wy
CYYJ3CO+TMPGmrqxi8EiJ8+EoG3ab7Ai016CYShOkhRZ5Cpdab61Me1RREDXzKlMxRFC0s4EsBi9
cEMFEpwizpsYHdqKvGftKIJlqPvUccD1Ox4xbrFRSUbVXFYqRaMORh+VT723bI0RM6WNBiYeQ798
1xWUL/HIepRqp36fAJLZkG6y7zo4KfMwvxknjLqx/nK5ax/asmz3eo/0FzeAWiVoGWEBNSWnOHru
e5ziYBBgmqmEzxIBaZsOd7V5jflVhWEbbKcya5rDmdJ5Wki6DPABhTmKkVWsjDbdSGXKIxiJsl1W
OlmZDTl0qhanX44bb9gsWUeGjnWr9Gub8TEn9mE3VZUmT4rOSjXlBWT3kA6Ivqch6qVcDaYGHkVG
uf2+JgOZScqXmREVzOkv7QI4u5ks/rJ+F2K6DDTqUS+aVcOJMriK1Gkm7G2aJSb9e0OzvCzEpUdr
bPLUM0vqmc3gFo/KKYKQRBh0PSIeieO0m3Yn8Segc6V4VwQe0cXlDyqsIrEZJrZuAlYKlJggGCtB
ReTBx2aRDJE2cfNABkSNwIwM2QrztJL/1tpA42vN4pa2yUNpYCzBxphMGcV4MoFKBQPZcp30LmvO
u9EhGu79CKJglPWVg4/Ju/eHnwDxwB57FkO4EdlnNuSzMxLtwSSeoaW49YOw24UkmPNopcMOLgmI
IYpd4GzH8ANJfWPfKq6pHoJ5JmaIYbecG5NoCH26P5zB1IC94z87lea5hu2bFWt8n+2IsHWsYV1I
YnKCD2CjDqPwCb0wijBNsuwmgQyqIT/dGLSl4bnJTZPnpYdx9pm5bxO8MK61hopd/iIIMX7lOD0x
SrTq4xt6mAYD8vNkBGXv2CtdqRLsdvGzpl8aDtAQRuK/i45Q+ZL/wFnin45aQZls9bbBAHDCR3Bu
YdgrpgRIVl9+hqjrQqlFG4W4NJppBQwNrDi+rnL62hrgELhR0GqF3WCik5Nnf0i34P3ouk/dKtQV
0aTuDbK5/K5FOys+qk1TAKfNRArZ0y5Vu3BsiC/48dj+m3DyqHEEve5ECsmdXBuxPTiNUxEMRCbQ
xTsQOZvraIlSCjUB2X520BgJBRoiPInzpCIhvAz2eByid4kynoLXP6qbRrK4eH+LvC8dzoVTfaKI
QvSsYv2GB7HBV4oYFeLYn9op7CFcOt639MYb/kWxLqfv1mbyS/EslowCjMYGukKBaaGAPK+9uzWh
CNO7A2DB2QYEKwzsXU5Whf7HdvLJAlmrN5sKm6mytwOB9ZmxgIvrXnGbrnXUtNEGDAB+LrWeRphG
muoTkNtn/NHzNKZSmaQ7G99517r8VwIDW9NKMS1ligy3Hc3hXjV56iVCw4bmHgdUSOIQSLcFkp63
mo7KuOrhyDc3zQKUi7VOkQyl3Bw7o2ku0+ymniqaBiXsZxwQzse6oUIPaBhG3l6JTpncPzcJR4np
G8e6dsKls1eGAZ/zNlDyCpSv0GSc+a5cY5hcPOXNVPmg7Nk6knt58rLNTdAX6VgXF7/aezBxF0bn
rpxQe3kZYZa7ZTvHGTKPl2krF6HBRdaBDcoPz0Laols1z6ek9F/27v9pFtxIbv0qEOVd6tvOY3Kk
lpMMX7tPda7TqDBTcGHsFMBAVFzs48aSlnEzXd3Scmkf7RsGTwmWIffrhJlKk/IYhKo4EYyz91RL
JxRFJIDsQhiKFrFvioz3Hw19qFNgzhW/S2HFy6t0/u+oyy0naoVs/e4UQWTE7nmBbaqMrOhzd/+R
U0VmYtbYJVmKmEocvqjY7NXf8eJQ659uB12Y2RBa1IKhx5DC0mMhOTK9wX+K98k7ebjhRBpM4mu4
sjIVJapWdJPPZjpMzANzVtyfBn0oU9I+pc5v2hGrXZWcTFfj8Y3eS2OS12ZHQ81Ej0A09j5sds1K
GC9W8faLNTHyzo13ytxQpNRJ85OGiE4xmVhu3X1/1yuCPlEuyDgxpDu9Sa71wmSO69FfcnQiY3Id
7EKljcGLdAgmbsjgrSjFQMKM6EGTuqgLBSbtTP1Wu0cCXzVtZ2Pdjrrp8ReAVazR120iX15RtaJn
czeCh+uz3Kh2mseA4Iw0pawvYBaUxnEhWgh04tbk9hTbQrEDyjKjaU8Ngraz/Sgd8c7dLR/8wrnx
kF5abuXnMCDlOjJf+YuElYB08JHxknFY5MUjBUwZHbELXqnCGIQyhKJSljj4hXzyOwBTxPs6IrdM
Ab1qJnTnI2YgPxHAl9fa9EJSXGAJC1LpkHej1c+FzIqErDCgI9EAviMQXL1qIL9oJ1ij2hE+Xae7
3IX13pI5Di2X/taHCdkzs5lukjdjrr9kLrdB+JmpbCFnbiG8o9cn8mWc9VGVWYxwM3v9en9DcxKG
Yh1ZaCRfToyDOGa88inN0D3UkNiAvf9M3Mx40BDJ129DeKHtafx4Mmk7fr63a1z8aiW8GClMStH6
2e8XdSuZcPfolfzVVCe9goylQq2v5621Sj0E3zjZTutGdLpyHbLdTbU6rRcgkrr59vmNtiRPd+L2
xg2hiXOsgHIurshgV5ubkhAcRl0WYXrqkKWshjgoZZxIyZFokSqG2CO5FjIkI5L2Ta1GAiDSGxew
P+fi2UhDRQtyook5IFaSm3RXw4RrnIy7Ly90PGabMFP1u+OfA0lY+0nVmoj2W/V+qTrlZSBpsUnP
6CVQaADLSouF7Q2Hwx2AX4ltuhElHMqm6ly1LqKEPVLINnoRxCb2hxKie+8jxlEKJM3KFUco26re
r8ghh+MuA2+gkLODor0j4GXEH0Y6Q7Gn7JSgTZxwsau0UGKj2HNFk0B6tTbUe0shtUI6keKg1owU
xIuyYx+U9f5r8aVxi9Smbd8jvRDhoTa8JX3Dx9m8L+EfbKvmDbGEyXcxOBlVBm24tS/M5qfeLqqM
d9GDyQQYAmT08yv/IN8UGrEJzDewVlkXWgrUdF7UyigMZYUCR4RKHJEjeqKX5Slny5Rion2hXLmO
nssGVpYcBohzRMwQblpv/lcZpfBqteMCWmDyoPPW14uAOo11vnQ4YI/6J5ZRpSeiFaq7ia1Wexn5
ZsUtOkn25OVaRSrkRB9Dq7d1WNhOcehfWxKT1lmlLbP3RLWBEs0b59jYe9MDoIw+ji6LCcgVDzOG
KGhi0ErRS2pOBqmsunNFrIM9NqzU/jWlC0aOjHg6NZxmRb8KXJVHsqm2+VyTFxIXtL2bd3KK/Zmg
GCQ4OKS85Ofwkwdzkcyg4EGhlvg5EWdN/okaiYGBgp1ompYTtGkIyVeeTX6YFkaWThcYrjAMC++A
GVMSKPqeQnZSWyCTKZ/9dsxXdLi6cxABEGOeWkHddbJtdv91z4iNuTdqRL+XOsmlDO/aJUfvjULW
ROi0pbMgkIawxp/sCHfACHIo0yRmlrwFeCW2VpEuLNk+ohP/EFnZJtE4/hYCE4uR2gpRA2W+QwDj
c32hwVQmB8sJk0lSDKIwNusJPGbKXLvMxD3SIx4TrDamqVdhNU0Rvs4YBx0y575NwkBDVe6QhMDK
2EA2xGQtV2dIicW98W6RGYtn2RoumDLP+BcSLaDWmcBvOIsn0Z5MNHeOpcdfvHNNxGsYKFKl4B09
4cARvWLhbwpBZakdAgwEOs3vZLVVlaHQRkFLxYUNRtf7CI8Dgj8xJ5FzDZ8BYFEOPzsCc6orj08B
zAl3AvMPGxwqM6kL5bsFAuMl7AK+YBBV+ZbF5oX9V9STgTWu0uqVtyYap3amjo+aFIIcFQCqApBi
xSdYg7TaiMjuqNygeBKI6yKvRiG9gFgbMNm4bc2+4OEEMfYbX0Y+jX1Dx8C+0fV1yC8filMUtsl1
fQSE6DjA5izp3HAslK98KMm6sJp9N49rNGNVK51zit/x8fTHk4itZPZfW9JSbO79U+/A2nYwCLhE
PtKo9SLs+Suc+ZxHQXOrRIwHUO2Xa0feLQT7iXGTKfXLtY/+mdIKlf2p9gGfsoXspPcKVQexopJZ
O5AHxZWPJk8zPnf1VqWW5+Tqt1OkcVGua2egNwHZq8xdsYHcLzlhlViQsa7Qu1ntPucQmwzb4Dw2
zISuXDSIvDhjKjSVq6YByfUk17YC5efmCK8k/7tOY8VwvgI7K5ehSUlzhaYFYbYlvvq36HVJLOoT
GQTWqG5H+l5LxctBji4NXt1XV1yFCvxnJd0V7slIbWNhveKiz4WI5pg5rPHELdLkUqSNkW2LAxZL
glmczhTe7a3xoMVjJZJ+V15kUs2UpfrOP6LzpgWd0hDdVrBVrVMLkw1YYMrsRcVAT3eyrIG8Mrli
2rYmIXyDRkgvjUR+hg3g/jluc7y7f5lvfsGF+zOWTEDmR56oUp825JMByNX2sZ7le1jirubmM5u5
8rj0DyTbsoixC44EN/wFENVULrNSZM/U6FB7B+EJNYb53Mwn4Msg6iqLkIz0r8IcUvbCRlXAJltw
5plzF97bBwSYta25hVEFwOptnUKosTg/moLxN6ihIc/NTyhdFRqkVL2ELJ6pNJNpyjVTeoL9W68L
mj03/rIOxcDxR2UW64K8FbLq1KYxTsjyDlIt50XhsM6H/C+pF7xwUGRGhL3zPiJBMsHyosm9dfT5
J+9gZHS6dOFznAUZXw0ZFSto0Ye1OS6/+EWCfIF6maKLtCZCYslkd3Xu0UdFLlthuShZmsQdTn7t
HlcGq2Y+KVMiT6+G0dUrbd0PhpV1g2iW6LegKyrr+QyAXNXJ1KDx1lBiS7M9hwSxiWJUTcBJIXtK
2+I1eLKQYgQ6IpUpb8CIObn8E6StIlY4HYiD6i9JrenUUsnD7kvvk3jg6j06DrWttM/GoMqc8jDn
Sw0S+Km1YdRwfnTKhS9YhIE2dYJWTtxnKg3B1Fzrutu1/AvACMoUlj3ximyeXodIZ4Y22puyR/VT
wauu0G/CcslBEtgis882nZqEwOwJkb/E7aBdJX2gxvfaPfmOZU60zoouL84IA5FPahjr+iq+E9ij
lRxdmt3d5oL6H82pX57saYzEBogMtyQWlfg6j2WXQa9HWHYh2DLQT2z9F6Jx7mJl5FtTzK6wBOwr
Dp8Cb8WQetjrhyCdNkZTCRp7kD9DS7K3VHNG7ln2wfhSxFwCqzmvtk2iDo+/hN7o/AjyVkNNwd6a
0tSYo5is2/+8hnBDZKS5VRYRKH+ZbcppPXn9ehybcJ0GG7ugUq/8lK8ceT4CKPWAPYYr2B3vYNWn
sOINESBO4r71oekhiZNBYS0pR/C6KAdHe1NonvlSFijrQum4BemwaTK4fZKtNM+hlFPasmLqUTMM
MyYxiQiy7AKpjNuGWA5dsYE6PVDsKahAzsMxwB7ys4s3ieq1Du6Z3VbxVyFywmpPaiZ3KtfKP+lA
MKVlUWOD734hElQuSy9Lia3HnsujUKXnRCZdaOlk/PBUQi1QHW3UONL1Eh7QyxKAmsLMFn4IUCfr
zPQgBVkGsLwAbQ1QxFKEsy1tqYyxlhdxoagT9wCv5myQfrwguUl7zK7KSVco8shiyl5eoks0PIFa
D5XyRTGeFR0MeAbEHyndW2BVWix4K3MvHFPu1YXEKsh+uIsUUdv39Z6Ck5PHFoNrv24LIWWMz0gd
AYocOxsepLxrKNwEwnl0YsgI5EzRv+z/kR098iZ524B0LFo1kWIhAevEwNDkT79r0uS73qfM5VVN
rJXAKdcfZHrt7srLOiQ6K1SXI0Oj817BTxMmLFKmeN2OiFRa8DBRHgDjwYMFuBGKP5zhMS1xlo2/
XI51L8kzVbZI5dga0IRykckkg0/NkNTS4NYwxdGaAVDd8ORwV3Gb0J3hqtvBYM//CpyoJ2yod69n
FqVub/msL+pyrYEpmEE1uShAUBFaO8UXUIYT+0EDhetSWad8ZCZYzXPmNjaN2GQD0FE8Nb7VUE6z
HwaYfrdNIhTE8ZhmrKeu/sqaGbUiMQaPOPNaBCw5DfRf4TjgMumYpwa0XMBF2HjLQyit2dGoQnxw
rBscyqKVUziXG48mIThRrELOvg2jRPy4kSaXbLHyVX+zpJ1ALcotKojZN5oZCOw6mljdkkJu0DsV
iei7HBmNjKvYPZwi4mtdkAVFbWLEgiQh8qj12wUleDQC7+3cF3TJwesHMfTv1V7yhO/l4e7WCi1g
jT6Y6dm7bfz76Nyuxtdk3d8RguOsTZ7t3Dg/OjWPyfT7MKAPQHKfXZeF2sk/oORZogt3JSqDD5Pl
a+fBSmeAZoS94WZSxU2DQhGXI9LDP+V2tn19uufkQHQXX1BsQNrs6eUQvwExWLnXJPNLFXwnOyrF
TpJr3sbPYXFy6VQTBujWX6mhygeV/dyY0uqi+9MdkBHHnsp+yH971EiN1vff0/Zm4Qy3ELvdDJ5V
tfNpblA/yu5UkNOhDWyr1HqNc1l2rFCjVKba+zA7DM9UBq4HpZ8HgvjO/DA++K8fGoA2qb+Ld/Tr
Qv29N40yzePo9FWqVSb7+AmrpntrYTdk2KQtUVlWemzHaaazT20Vl6Rwp0X58LMRWKG5MVwPHPUl
3LPeefTkq/3qmHO97RWAmEfr/pEvZSi7b+6p0Z12z0OuwrHtxNsQLiG9x2j++tulrI2OcY96gpyd
yIghla8vl+a8P6nXhXOV8bpV7yeHuyieZ0JGf++BJc1J5fB57ZOomHItzmBjiq9TWPUU4wXPoYJ0
LXt8aIe2p0rCSqP34z/Q45AjLEjoxQ0m/4k6UhHN6N40oDEJ4ORfnjbzU0bWx7pUonEoILBL27gF
8oKQ1ce245YGSFCwW/KBjIqxPHtK9dDyBJWF4y//DAdipna/u+6ZxzG+tbRs+R/3bN0V4X+fHFkO
3dOgTJODCtMpoVdX76kXyqVRoDJLyGFl+ZzdaIzEKKZTSjFSvxSt6Ln3rxRyU8+g7ilyDKtfm+6G
q7zubmNKNrfxHXHObaLHHb1PNDK/7iN0J4MS/5e+jrMLfRYkM3ShX0Sms0p2Az0Oe2832PHCtDft
bQbTHm156HlzaRSj66jwRU+AUe5rjejmfqRnlV4gsdm4mEMsCM22DRryb7Ud2rL+NF6xVErufXlf
7hrbGU2SvmhG9KYtFkMM0JVz+HNdXp8+T8v8ZkyHkK8Vj8fXdvT4SkdbkO9S32F5fR3ReaJLynl0
X15AWdzjSF/Se8WT5/TvuWgDvo16AVMq/jNclWP3g3bp48vp53tOPx0VOgBsnXyPPiZRmZqHdata
ZxfK3/s9/RdKeVov5WmRlg/pMFJFr9893cLizqflRgG0nXYpjnfExF4CZlR1jQKZJcNjGiPk08YT
d838vKj4xU8AZ6BnDlKlC2D77HducZus5qt5pkBRk/sE3DM/BRyGlZtl/qT1UNoBSr49qdOluctx
7pB2gqZJhtFhVzpbbGKSe7rFSu2ELOFx5hT6JzSAgBLT/PxTCXbYidTbQ78+BVVkE4s+XS8KNLig
luPi06nqCg+/nXXc4nf+lyLf66w8Y1xe+Q7wA1ywhPv44rjrU3DFwah4a4qz6G0AHHvyPlhLQJfv
a9atICHav3yXhpckO87OD0T7LWeQjnI/pRZiq6M92quZVrG1gqfSu98oImYOW425PGss43Z0hoJ3
7VPV0D50076huuP2Yh9kjk5P/OOFYYTRSjEeYprwcm1tNPOiarlxpkfErskghESNbjHB7sDkG2wD
SMFoQGVkZhGbJoVKzqGOq9CPo5gcUwtfdO0uHjVWtTh4UmZYOg14Isu0tlx1nm7aeZM+EGIrawnM
iIOHIwtWBjYM/xCngQo/HAuBkNnA+fk014NinGmehvtlOsvGORQ4qUiiaRcUiqfLGbwsGBOfL/pl
CF8ziFOgjKaYi5gwf92rtqgEab86mYbjr8MTjX9IIzjdQ7zqVxt8L60xhd3i8+zdIjE83M4udIfY
Re9xOc5MSggYws0MqOMZlRZn8LWvUrPyffua/n4mmQkMxHU0bV6bzOv0w+gX6GlExoly7CnmpNC5
xhWa1S3Xg/MQelm0HlCBRzZvUhGNsf0c5eh79Q4rCTXgq51L76Bsj0s5bV8GqIX0qp1ish99j6YJ
ND9cCamYG0CF/DVkaASosT7gyUIzcvhIeEo04GGCUGiC0TEBilwnnB/5BIJmepuQk6sASz6QIjLE
tRV7C/Im0FPpiE3GFXS+2iDp8owIyEXqY51ar6JxfUfJdzlNZ3JuCsTBFEShtrjJZvDwIcKSBZcM
oUJrm3xT2Pik4MyaEUXsauWnjVvc/UZfkWmIBjJdK8pRJXK+IK/t0apEhAe9ok2r3NujXckE3zvR
er7wxazyQBkYAx6iY390L4sC3s3a485ibFzjO1mUpQNNnPsxSVdujqs4L/6Wly/cHoRdqBs/e+94
Q/GsWnh9aLHlfhrFZWF8n2FEcgUvg6hasVZCYoqI9SpNcvEc1QjMSIBff18NPrj9eIRpj25m755/
KwdyTsD79+V1hrgdfbko6yXj1Tu03u3yiCF8f/p0hOk+o9MXQya7zI6Kv+fherJaloevxn74HuWX
tHQ7DZwaDZHQFiPMOfkUF6wRnqJKBiot3Kmte8h5Z8x4wV9h0BnbmmkKPznAoREHuPkptPJ0o1+C
W/BJ1lBewnZk+3mGdGVRXBSYEZFVe7ff8WFyubnHYebrHCfKdXC4KSPs0MXH0XWHrDW6wHo2mQDa
FQhN0mNAgD8Xkia8R+COgBy+I2BKzhlVRVJMw8YHgN50X4UXqnG5j7+FmOwToSb689EiG6ApSVxG
47ZTq7QnCSN2ox4Mola1cy0337PLAltlnM4HuHQOmqH3yLpTkMbaAS2N+h2Pc+NXEW+hQJDpsIiL
c0KFj/YsReRQHl2Kbr1TB5nn3qdhS99pShUo/5Yo5TrodAoIUVfa19jBoSheyF+cBvfZq1EaX37W
/UsTEvYYX7zTZuP4UI0V0S3cVuQDbu6rv6elCExT7hVQqKObg/Czdu9FNz/c/55xfd7uboLhePON
H5HvUa5d0BGRsbD6Xv1uEG+o4IL776JbSPa/lOeXqKTrTJfHdqF1WbvOfE3pVcJEeB06zdXsVnFT
5BhIR/dfE24OVK03fQqVk1WPM9AsrdwCp9ajAmjf3g8LybSWpScVaRP6k7edIGTCT7hGUCaSG4T+
Qfp9an7Con8MC02IFDjkpXjVXoVpUMUoonVDirN3g12Rco/ifga3iG0jFbttcgOskOHcN5ChASLU
otpO6JHBYywdHCqfiOZnUJUUdFLHIvImKKO3Goq3sW+vKSlGOBMChopnFOWXQrGxXpElaNypNRT2
36dckbJbqYKAmBBjUgekT5f5lgqM9bCCbC/v/VPq3VBMelPSXDR0DqkjWWoUkS/hrcg+i3XY61tQ
gsKkny7uOOk3UUFUd/v6V6F899PBnW+LYGEODwf75wVf69lyqKV/BNOO+FnlH9UeZ2v31v1BJqUQ
PWtS8pEolWRz3r4QBi0n8g4KmkHoQYiETWhRIA0pCm5Fzsv0kJyh2llpCasz+1pOO+cW0mUtaQtu
G/evVrVdbR9IkH9JqzAXFihTv7Et7QpUILYhIpxoQXpVxcYfdFLTf4tR+r4AGgQlFKm2LZ27VWP/
9QlzlG7oKqQNk1cRj+z/mmFW9QZhqhaVyt7Npdenn4tV/eFAtjkb1kwZkSqJGKGM0852HmQr9bsu
j55P9QtLsSEK2o11qN682L8giHwCmzgFJyoLqVQK3t1ig+Zbpzrl6+xPBjJg26wBnZ1XUhx8Eik1
FBJVGqIIghg1xVLk4UOI9vxIy4wjamnjDkSevNkR8YMeujtUSvVAHGg3hh7MMUgVSSQfwWXak//2
Az1XU8u4rj3xYsDElqeSW865Km2XIC7K536xW/FVr6VV6lH7RQUZ8fEuqk97lKE17BHW1jBdNfKc
HR2Hal9tjST6uUa9KBPQ1M/025WKCVp6aIlzJXUBxMHajXQ36NTq65bdpBWUkYqGeXwaox0enMaq
utxTvpZhdxREkvMDRpPWkga/jvGHGI79l9KFp5Nb5TpKak4PzqTSseyHHilrqQY5Muzc0HwgRonC
uzQzxHLMmVoaSXfcRUKJY4zFGzGJQ4sujVF2auT7uMA1hwSClinCs6VAOouq+VVRXer9jn/GSLT/
LdAqwkP93S23tuzWG3lh8blSmBccDt2xpGqnnVSp3Vg5Ss7wvqFyQVVVXAIrxahvIWzN31dfI193
hkQcRI9cJx+vBfKu3IdCT5FGlH4hcObeJ+Gxg+ImyqQtp5ccgXJzErCmgqX+buLpNh0qjVRNXCEZ
0jjWPwuVCOWxj0E2BpLxiQ8MLCzi26EtQSQBTW+YT3+LEGp6C+La6RUBQOXw1EJuFXtfpz8JxHmB
9/IA6W0DIEVS2dB55B3SYZQ+AOvfSlwCenJ86tYpUCrTlK724K5Vwo0d0MatdJJ6iGsTSlUAkxvg
XCZXGSXT9EWwE/GBddIhpPen0HGU6hupGo/2kcgoQhPPTdb0iaoEuS5B1/RKpdQ63I//x9R5NqnK
dkv4F1llRr4iQTBh1vli6QTMiAnl179Xw7NPnWLPnuQowh3W6tXdS2VxrJmIJZ8IQ6re+7tKx+Un
CvJrfiEMztjQmaA30tmTneTHPQBRgpSEblkVecJZPvR29H/+YMTQKdf7AzGkDj8JwpMNGnfxiPy9
60yyxZ2j/ylMkknoEFJ66x8cDFdcIeAMD1ltFWIhWewxFb/H3P4xN1uSHNmBPYIT/pRLjRntQuI4
st4z9zA30xKqhTSvZndE6QbYhAuHCZ5+8SeiSrAphi+8cVlMgL3zgE9vVljixROpnSRBEvIpCaVY
Av+OJ/1jJTXjPXNLRd0vcZE0LrjBfWnVVV7QhXxSbsB6adKCywMdAMGzzAOW221BmtAeyiLWrduf
YXUS9Rp9o10eJixsBrOFJSFXQRS7r0Y/iR5w4pdA0TQv/shmTOGcvCHeeQVNWBGR3laxf8Hyb6nu
Iiiam6Dqiz44GKoqh6iYZPRA8vmeyL2vn+XOxTxO5eS0ozJONCzen0pQJWBO3X397c0GLNCYkU6H
/mr/QU7EfaoSpniUFR2vpT9pBdIalSn6qUENKLBOAAoaojsZg2EN1t4vzl2EfAXbQxNJOLbug7Ze
1bCLySWWsLDtyR/rV7ABsRbJAJSQqkLAP2IM2UFmMpdiZmYDLZm61vp/sYK1MFhhN1rwpTVYziu5
3e8AwbW/M9eoBlERcurkdRMsXAfUQcRd/SBrHkx0Uqc2KTWNGLTNimcLVM9r0YPaR2R/tl4Ryntt
r0/MWVLiGR3FV8VuL0PFCqR+Nf+ghABNQKUBVSzQ81Ec4uC8Ct7Ht1b5aCYFsSIzWnYg9DdxOLp2
L11Eop0L/T0a7KwG67YcAnXUWD5TJG+fpbxwikM/1e+1zbYIH7RiqipTtlUSmQRM2WIw44NAsULk
CFyN/52IbFxk5oKte96NRM95y/f+yJO3gPZgvXLqxr2E49579uq5m3/FaUlRKiqvyVXR/p7YWOBQ
E1N8QycG8kc/dc9hHe11wS6puinE/Q97+7fmSsLopxbLFa77Y7KcMoPp2tNwEnRb1P0zy4BG9pVC
UvXZ9nX5tWMrWtAhs1btX2tCV4MdLdQpH3H50xv5uGdfbyt12aX9UvvSOY4qnQvtfY6D0iTeNJaf
+X0gjsIOUJZitWs65dXRk7muIuIxu164qHjEJqEgXSYhiZm2W9KO8S8K/FVv4EDNidpIDWaxTaEF
vYFcgX/D3gJa/93u9SDNIC6hfs9GyXCT/7XED5TU1MJEFT2w9SYBoEJtFfQeDr9ZyVL0QgD+QTug
g/WyB8nVE6eA/a0PXzEvX4sxqUK8+AQUfQUbs6BsOVOfAJK/Wrz5nRplqogNVgCng6SyKPwq7Svq
FqrFkj3KUQHGYoJl6sehzjFk1UEG5Eh7p3ZYQqkEGeuak7MsPEqCPU5XQkqRwTfI/WeTHnTIcJBM
N7lgZz8VUV3vjrQAw8cz7o516/AXV2xaBrVxINZfU/5EX/8vcxGD2ujvCSiUigDzjBp9fqTi2WIR
8jD6/HGB9YqifBGs9wiAFisGNjLRfJMQUfHv0v9TQbaMglS2QxFjv8bC8u/QackNs/psN7+Jzrj0
M7Ay0DHd1KjNovDzw5NDwMI1dXUaaDgpT5ENQvFx9LWEFIdCwsKdqTzRQNTioN/sMAf09rRQDZgU
NWw8T9CRREhKyCIqRPp75ovCHFl+vh0zIJ3xW25M2VI77N5VLXlzR7FE/BPKr1c+S9lf7Ffd5tJk
7ipKehF4PW3IEu9xlQZLdOVt00wgrI2PD/twxbts/+qUU+u2TTErvfjn3zo68tSKm2FUdZ/0Uqo4
a+xB4JTIKp5eJJ6agHNEiETpWozhj+nSpppSxQWnNPUfMbv6n7KSfYey8nUeJdQzxAq8z9RTBvcN
DFCxQCVyXe3cwor1lXumNv1b99qpstBpjS3NYrpBgzE23GfVSs7tO/2mP12jiuDHGFdJIAfrybmX
ea8ApyQsF7tnsoDVmZhxN6iNd9sUgPPYP2ERd7dq/YxMqDImJ/EjjL7w39WaEPcaBAP5KlfGBwKa
3aDcu3P3KI3B2cF2TzTJDt2y4S9RvBiVhvCjOzuYy0U3nB3ZTb7mOI/OZXvHERTzuZBO54PzwaZv
TAfzWRZK+c1zt/HQeMyP4af38urdR7/eKdtXRpsOsAeryYlN0v559CAmGKX9Zrtmp4OafVulXuqd
aQSD/erkcGzHMx2UqGbrsHR1otG7i0s407cfjXbDaBSNDsOkX+ne+Uj69xlVtdlpch5dh7fhp292
jxg9nmh1HyPDJDuhxQ0VLig71QBrS3DtFBi2J+/Ck5t1S4NWuPYfW5retMJ9kHr3QTKgv0nwcGv+
rl/qJV22z2l9XAmfQRXnUplR0dV3ns4/89v0Nt13gGKBBW/+cx5vjpvaNw5To9LEGJ7njWF9tPNl
9HQlXAnMTik/rt/6TDt4yllUU6lHDA+9Vp/e8JP66Dg3J+UAKMctgwT1gJC+s29jIlOdu3Og3GEw
+XtYR2H1F9zce+fZoWm1T1V7Wh1nYSU0p3QsHohn03RUC975Za/eN3olioytvgTHFaRFje/j5uQn
dYDYFprZVQq0G/eu7U7arRKLksSiiQw+gP68WIvYk1Zjsx3NQc1VRqN5GvA0lqCAXFNaZ4CJGJOz
IrUIKtgblhKg38d6Y4YA2vx21yewXnOSzI1bh0Z4V3+fOVjaYKlJfInwff4cp19YIzv3tPO4t98X
PzF62aUT1ckyGfK0g7n9nTAKnKrFuXP8wcL+Ky7hamrdIPgjK6siunj654MXHbE1v89aR+IXtYI+
ETr5GKGmhn3O2g0ClfbjZVWe7WhQxW9zY36ze2ziAVUW5YZN+0LBMFzbNUIYNwPZD8qzwzDtR19v
AkNS/cRhbl8hZMyavnF1SuPyq1/CgB+j5IqDSyoQ1SJuCbyKo84xCkrjZtgMzbE5Lo3X/vFXTYow
IxvwswFp7ZgxTjYUlvh1E5XKmGcHawPRYpXonvuv7hG7O3Pw4LMaXOkn/Ax2vjpg6fPaF1AGTjF+
LR4VUfd/tew8aOukyKrqN/06R4QcqeZp+y3c6aTCqcCB3XWbHQw+grd36qQ0uFGLm+vg0zuGR2So
eiyiU/6q4bFwBw1MDSv8hO/Bd4Ljy4pB4PguMBjG/OJOwKQ/aA3ltNcYmf360Pjv4/qxTJCj5pDn
I//Fbk6kEEEvL+z59CL6W22dTyLSGPdEtb1K/JInYiv0VRon4cTPIYXfnmRFoXSRACgcV5gu5Zo8
S0UKjdxPR34TyDtIFsR6kJ9YGUexPXS2lJYyKkZrqUi8ywSPZ5Y9lRxEDGyODn7VA+tnwp+o2178
zD35moMy4AAf5/mLML7mJ90GH0mnsEI+d02K+R+MNkgcbHlrZj29pioQz9y8Q95mcrNbe1EHOiAd
XD7UJmSxrNf7BC93/VXl71loXhDYXq4yemWll/aM2QJj6EO8LUKzZE8p81+QgJI0mSLoSlALUTVX
9eGWV4L2J6K7wBOFmarAiPKR5RavN/I7aLk+WZK3Hqe0Y5bnDUw38TwS6Pu5Qn02lZeIMmSRy250
tNJGjVsGS4x6VAuBp+4EnKFW1qrd34ClL+2UJG/4+q78pbYRiJpc8hp/+oo2gO3vkPBVYacQW9l+
CYpVIsx8VwD+ceF4kNEofo8uOXP7kI/Rp28QrxHwXyPrFDsmafOrvb6zdhDa1wz7sus3jou3sWx9
09WJah7OTaWgFJj0ywxEAK859MkhlCi7MRgO4cqg1C/131hECs+8u5GPaZ9PUkJiQsRGrMIwZ8Hl
lLTVvcgedh2xqs/uNWcmiWQHsc5V+y81iEqZEU8Gc2l0nUdTTYVXEPnrjg7lOrczPvl6hYgGd2X/
E37CMh/ZQD9d05tNdoz7Xp1h29tzNPr42QRqifemMZ7RDjMPR7TMq4I7BVH+AILHnrIAOY8anqb3
c8qsITuT23sNslrCHEpcY67WY003cwwenRInfKDbq3NFjhSPPyQszEk2zlt351LzQ7QjkwlGskvx
Esn8vgPpmX6Tr2kyrjpHymVrtN3wJ3ScKX8cA3p1kFC8LUUPyqrUmURZVt6u5gXA9PAi/0iJLsi8
Gl6h5bAyIOE8LIokTNfjxLW/k8j2BCiU/Vbv1nl0muzlEQkxQCJe8gIZlIgVv1HYE35/k3WoIZ5C
S0wpAdLNvrwuFSnq0A3XoqJssUq6Wu9WOyeMpmT6mi8rkNgTEPF7O2LzIyP5eI/UL293NIyGm3J1
YwXPA1wOGrDjyB2pcm5xtuJgF+6m3We3xizqH/rgV/3mIHtQ3dSXxY8UUkQAhN38gPkDaWBPG7Bu
c1AfmL1KzaoPLgfbjvlBJSxNH1y9ceXSro+b42RxXxxmJSLiShvfp9lpli4usx10xpazH5bCC5ac
nIDCAQUEzQiThmQrwPC9C84Y/h3YjL14bWcvLKrqHu8OoO3jXdfzBp2lQX2y5Zub3Ayyg2eigQW1
mDXZXElY0SvvnXXUNbjTm+ay+YJaGWXu7eIdH9hxA0o15uXpc1rG/HJzwKT2uHjBQfsAhWZmWIWj
JvfVdcXGFvj9Z0IjLfunzHmUnH3DaX2/nGpqNdhAoTel1mv7TKdR2mmFFe9poyXvcDuM89FFn3Aa
1KpBa/mkP2A2PA3qO5vg+biGymFXoN6retHEeLZCyJchT2n27gQJ3f3BqfXvtJ5gz//+LA/j9VD+
pcWQyCs+INsyFdR+lBAEqLygxPsTqgMCNCbWwiEF6TKW4xl6aFWbpcJWYRqVEkzCGyFmYbLS5HNG
QzG48/QnUpIqHzQFpYXLW0TJgG6l+CyX2qR4JJOkxlJqRMAlEBuEIxVsCmE0qtR8ECaL+Cg4kERt
JqAIhHHh4UCn5HQqYEFfaDWlRUmeoT9ALSeCmEAKBQsqBUSaq8YHUlIX/VMET76dqD1DowQyiCSe
Fj4HOLkDJaKyUxRUf+3gAn3tVLCptMshuD+oQzbWpC7N6nSK4SS0hr9pL1OiyIYUGiI1lQBqCo+F
zkkVh89QZQs59KqhRHN6WDR5ksq47qsJpWIU8P4mvSXehGDCSXS8mPL0A2JqmwAhe+5QUdAhoR5q
7RJ482qr6EFRcQcyIh/C4vORJhSqTJhkL8SdrBt7DCVpTTI1HHYZ+iqBTxRoWJ3lRPfbZAsSXqlT
Fsyici1GWLw1pXZECJP9CGrAcEqG0lcVOCQz6e+xJasQLw7pL4pFGccZcIsaJQkI3UmHeGLxkdAl
g6VRXtswviisg+Lhm8z72QOM0c7Xa9lnj8f1DZJ3/uBNsPcmN9WwEVNOHDUtvTjQMpyOzpOWmE88
aqWtuORpqsFXd/KeN7418rKt5B01U6/6G9OJUx/nANIBLdU78JnIZ092o4s4Y3jvFw2w74AmcZDr
VhACS8mSF1tGpLjcWt0VWePfiZG0xUPFwDP8ooYZRO9EU9orwJYKfEkaj6kEBnoK0Rnyp+J//UTV
epFJdhQHXvatp5zqQzm/qNfLlEDORookNH2SQIzAFx0U9CwHe0p1X5IZVe4Nqvail6i0T+3iLKoR
Xe0AfKCliO+RuRC4XIOvv0S9L/QdUhIYpFfF56eDocNcHcRFYEnbohxYX6q2gy4JJUI3kD+bTpEv
vpZfQ/x2YDoqXET2IfBJb0vQVF7MQWERUlvqgbAswtKXamnastYd+gaDkn0vABJNB5UvXVpqYzVg
pQ3sQCU8ykzO2FsFm5kj1Eevgtx2O/V9P7KQ5QD6hOz/EgZ5Y5KJHBIT2fJXI180xx0OoKh1WzYC
XlYZ8gm8w+VBxMjuI06BbhWTIGDQ2RxBK8BaU35P4zGSyH+FuOJ9FLJIoYCcQxZ59ZLEkJQu2sJ9
1Z5Mmb1qepxnbnG/RzgpbFG3TvHu2+aEgfn4Bz8bTqjv8XiLerfHlB2D6nGUKQ7pLnLvXBRd5I2L
sZZEGaH0uLDTca8HyPY3+rgHAqpQRpqITSUySvSGATL0ocY5La6GX5L0HUKZLh0Ld95Mi5WRF9T3
WlRgXRQSEJWeRn8jyk5djDwAOmGq8tTkU5LH66FTnEqnPJmusMRz/4clb1beb6nN9T2QP9AdJpeD
JZpHDvwL+f3f+9KJydyT9NfBgkuQYsk6g8kMQmIY9FIsoRiWYkDINEYv5sVfIssKYUoCoUyNruai
kBJ9KA6r2OXNa9qAMFtzS0vJiaQbhjVIdlPwrMQolQtmbhkC0Us8dFxoRcUSt0XTgMnx6sEM1OhV
ERJVtiK8vuxAdOuUrAhUhUGJ/L3allnYzccpSXOhNNQkhc1lyPykm3O+NBV1K9ceP215ffkusVni
he1uwWYrLBrcRxGCdzb/sVTnVzTQgB0z3pdMy+0QTbmaCo2ZWjHSMF+bGmwi+5nr5xD5auZvvx5Q
a7nH2+FQjJ+pqEE6dPcxgWcd58KG2sVfQU5UXtAbe+UMgDRXHvA0zQxBbhetSWPE6s8WgKg+1P04
MvtK+fL/4sfhQl0V9QA4M+D3+iDyW6pERw5rrdDFQCwRTN0jDWaEmyMIGSu1MLvHet5FfXju9Zjr
BYSvwBQId0Fqq+IJJK4+/cICod2qE2KVNEPWQR6hYw3BoX0aydSCGgbKDuopVPda3Sv6kUOXjsDO
Js9oyDTMQHaEaU+KT1Ur1Jz2MFB72j09I6mFUzuRRfuKLtKr2H/r7QvPZU4qMPYW37/Qo7knGe1q
qEaPf3ODAYUTzCyMzvC91K0Tu2r63r62u0mGVdZEeIaOFjG5Shp7sjcdRaytxliFZGbNdSrkKjiJ
I4jR+1P7rj9xTkjjRaGUpkQCGRI91DtFF3l51yqZobhB0ZP8TBessK03+zWKP7o1EGN+WUuJeiLL
dRnZTUoqGoraGeCtIVIQDtccQVc+z7XkFYqHfxsNA09OGzLcA/w/okaUy7h2/TNkBFETzHyH/i5e
TpIm7v8I1JnkiZM4ta9/J56a6vneep2dLLj98U2NszZGlaCc9+sGs5cdi9INXYDOstshJtvRXhMT
1hHibZXpCfsogv/AaeU0i6McZPDS9E6gtc/f5OsQsUnxZSXAg+bzBn/X7fAMOHAoMESQzK391weU
cgGDMb/NNGwYScishvGqRKtmVrBrZC8lrycVBlQEXFFSAPxXsAjdjf/Ffyq8Z+BzlLxzCNBDnLqp
yapSDmP/Dds3n1Uol2OLStPYx9nHi7i4fLlzytv9ZBeUFzJous5uNEP8Uv1cj1TFEt1wbsmpKXDj
zVS5PAib3d/QhFij7VLLeVEexuaaBLPS5SdFx898ZdA6DKTNvqAoJZlpqU8w8o8C4ccAavSUBM5W
GY1GWfIWz/IyYo3bqDhSuQCcLVLHxL/7QpyMIApLI3NU4lBLroojD5uBEeSdCKUGJzEEnQD0G7dc
Yu6bFYfHVdQGZKDoIlVbcQklG0fHXs+vZyF6Ly64LroMa1kZwocVapXcEl+1WdxYPk2ERc1AQZG4
qhJDiMsq0xHMn4kgC4NEmJDAz0dg+0J7nEciTrHVaVXUvs/Oq9WNyaLXEitNpCBs3QLtzHT75JbP
Ko4uvArJKgVJijaQRbbGwNuBEMQOLiEfy7jWXUVvis0UmRluBYZs1bmPo+6b+nEHsdBSNrUgXe6H
fsnHXI0k1/w01zAKMkI80ATkUjewpnfrEQVsSkPJI5BFY1LRDJ6bwtCqiAOLRIp9lA1SdtlKpZRz
qIT56IiMRE5BYmIS4SvaV8wvgLQASRWQE1xja5J3H1VAjyZF6mTKfQSjqh9ul4SO81EXr0J8B+WC
eOnTj4P0C9YAwvXzHWqILJYL8XjDLg+wEYJ7Uji4CxfU+/sE6FmH5IWwCGAH8E6zJ0Fojrfxrcw3
KPgCCFbY1ItSUtG4VniJEo+S7pSq/MVyqihLi7VGTOH/1srN2gRDqThekMZAylmp/hHSyFxcdUFW
azvdLEXyuoAKp1UMVXQm7qzGls5QuCHnyr3RO4D/DZ9G+CbQoGgWWESgKkWEr89ytxaFKFfv5vdT
KjAtUrBDeD6NUb1CEbrnzZLznryH/6phR++2UFqmD3JrbpzoYHTHI9MUtFVhVqoEL3T4SDldoJsq
TGqrouo2aw7rk8xuqeRrQuJ34DTarK6b2aEDa+bCOJ5pdqISpFy6WEEpISSm/1Qe+pGrMc1Qsjso
l6tOrSflj0443wpeFMAk5K//3aBCgUaA4tIoalgPlPE3A0ZKkckwDURI1u3SEIOMOM4Ja4w6eKwk
+JQGGG32mxLTq6sNheVqpBxZoXhBAFO6RFykKFYrGwxkNifqrz9qtDCHdiV6CBjPr+g7GHZ55PKy
T5aRumlnByv3jLvTKqTi/6hFHTALrnY1a/STdPkC9TXYBOoMthYB4BhyA4zP4Uhxxw5+RsSduWLL
i2ZfIOMSmN0tvFo1ZIqjmG+kvyMlulN5Q9FN2eQpWiPo/XhQG0Nj+HbNJ9uWRr2ssaDNMJo0F9Zf
mhMJG7EcPedJl2h7NGlP/iMErNTUWOuRuKBil9wBCuHMjd45e1Rhl3Yf9SzUMpo3Y1WTphn+UdJ+
frhI7KAqW+st0iUsd44pFIyf9oleKHRDyb3fT/xfH0kbOW9JxMnUP1uj0Q3MQw/XwC91NJ25+Nit
LCqSoECC62MGL5IUF7Xl7DzJI4vH62807DWJtDwrYlY8kcPmBPFapQTzyB+B8eAYDBFiJa81zc4W
+EM1rA00aQVtlHGizQFx1modO/uyGJfbri7eP7W6uEp45iAyEd+J96uVCNnOViSuUo8S19b4aVL7
0yVRxQBAUusXABI1fo0Zg0McQbnJ5H4y8tNRRESXPka66hCEQQmj0nWVoysF0iZSJP5iXShR0Oaz
AyC5dXJwTYRKWJphaXCmZLubUKT9ir5OSIhLbQHBGWXafXBPrNPkTqX2MjmOnrPG4jlLZ7S06hvd
tJ8ERvcJOEI7dz5qIB11sOTnuECVG6jyZOwLRWMu9wpNxEdPqIEMgXQtVIr5aY5zMTfEr3zs5ZSy
N2uS/AuLNUl4hRbbXw8GxoKGw2EoFp6i1yL6p8BG0NcgJ6EBMkmydg0qeh1Kcm/1OwXriqCmXhe6
ncJ4iI5pyEpNr+gcpOVWvflO9m1n3Zu0Na3UQcxPILniNQpgI8jT6NFl116QYVHNKmSfvk2SPbqT
9CprdnikkL36X7Jpomw5hM2/Ws9wW3OQl3ynV4atG6F1XAPvONagm4IQkBSJzCI1pQIIoR0HhIkk
ZFfWsy9coQFJwN1JEOVQoTi5yzKwzE1zc2mzBvRjb5kQ53AKnVMDNSBFGLCNXvLfIvRgnCNOWQc6
h63/QXJzxEtCfhLykGBJc0iaWSlYHzWGMKS4sElXCLkpuMlHAiM15bPFDsHCy4DLuE9i4wzxZ9vD
52rDn+MafTAaz+0RlHkq9tl3sZAWbTbDUYrTqXAyX6mDtIiy/sFf04AH2cmZO0PXwOpvfVPdJOyd
lAMpdKOnYYTU6JfQrLT3ZftTItmgBwv0VEgPpJpUhl9o/mhlYS7WcKYpLQC1EsjJm4969fNslymB
oaYDQkt+n6Qo2AuWveivNWvhNbI9Lp5nmoVm9JdAG7lUjBNIl3UJTffTZB9BwNVkOTriUmLs6I9J
kR99kX/fxMT36aLLvQR/a33o7mE1/5CeEgiHrRFx0pcqgWuKmjvKkfu5fMMry3LDQt7LeG9+JX+c
KPX249/6q9U3JGlXBvQG+iqyicJYdBn/JfOTn7IoQJSbTETulWEf6C9U2hZNNvhJ4cNTWDXvC6ag
F9kI7HbORGZ/WnoV7VOD4/9bG69dzOo38Bj1mxFSAhiNeB5McGWFxxNQT74NFE3iBJk75mM/UMMK
Ce8E0RdVEFTZiTyda29v1J1ZrcxXzx6JiMpSRKHyhuA7besb1T4xUMAxCc8EXAqUijfag1kgz3lS
LRGGoEd+KDpWFbJr9wjkRJkza1cD06u0j+HViqfFy+fpzgpn5Qo8I73ixYqA7xT6VvOgXf3LK38K
3TkrxcPn6Xna+OQmvT2S+u9Qbse8ElaVeBnyWpyaPmgQjdWEOOJUM4PEr+EMfPfP032o4CXxqdL5
2C/00F341OTml/Ft0Fyuhwg7yFSwkwY45PSh9Nm7cf4OVuyYtcD5f1zOVe59AVpGS2qACU7k5QxU
3uB68o7UflCtCXkAWAeEduJiYuR5JfuiWlPCBqzRuVa5IitynMEFftiq1Y3tiyN9COqv5euXe1h4
XHBtiK4itAkmxoClzoHWhdSZHvtOKw4OafCKxs+ydSGw/XgNwsWUgaBjtiElwp8a0GTGMCJhXVMi
su9XZ7fa37sP2e7tjiSL2qxSGNUiu3/owoi8E/co4IIvMsWcaf1cyAqizP/UpNjelEircCLVyWWz
Zn0imzyNblUL7Oq+XX9HNtOXl9RD9UcatqKoHu3slyBCBn9k4/TIQqfk0H2NDZJmwUwf0oECH2bB
VGSrrV2r0L6jVbfMIvWCuCw/lsTJhoLYbliUlzrlURMQCiVQgJCTJAidHGZY/amVEoXyDFphJWn/
F3GzWjxcxWZVT09VGypxqtHpg58uOdxWPw1QDMIZgl+v2a6lEXDj79IzyDTQIN7/UFtjkPei+zK6
WNq33lkJ9/M6H6I0q/2A+t7Qk63ilwfZUNZX+kX+gigJtIGeencuI9yiSq6wrvcrw8sSOs/HW29K
nR1P/sopA/Q6CzAb9DP/7Zuu4Yojd+wUMv59pz5nu97safBCE7zejo2T9gu1tXWiHc50C9lIYGfy
dXFL20bnCfULCWoOcaqrgdpxNSiPaDPQYeRkDC6s/VrSY63hgv5FnXRzhUKPalPadinurz67ZaAW
AWJpiKeBVpOz1Zv+pwU4sMSJ/3+1H/y8mtMWxBlht+Po6kJITtB09lsxtsWIp7gJy2FE2+kistMZ
CW6FvIE7iKIy2Ts+xWMPFAsqDqlg5FdCPvsjOz7dJeVG2mbL7V1YIzRxAEvRJYpVrtRLGeEuVIgi
4oaGhQaG0kcNLB3NfmEcWZj/KHWWSFaPK9jpSkwgvqDBxEPgEH749sNT5ZacCu2a5NgGeCy+rlQS
VMBRCC+Mu4G17JMdWZvxxaZy3xbdlWYELkS8vGUyzZcDtU/OS1/OMeDRVJH0N6mHirh/dUUQubjG
gl6JAbFC/ZcbyzdX1+iaHJkvg0pUkcQKQ1xJZZJqdNXp+NzZd2PUgr0LFXAeuaPjgXoeyFhSTvzK
wgQDiM+jQEkGq0LGLzxCx1NCXYJF9JZts3tbJUHmN/lKb0UNM0RFUVQE0s9FpnuarJVGgBYED7Sj
8s+M0ObmsjpC4KvPs6lMKNRKuRiE4NsC0fNUmZC4hvJ+kLbs5G7VwCnh/TX4xFAUQG7SgkQWVRfk
m5iXtAKqKoQkvGBiYdeFjy9wtXp3kDzWCMzyDAshV8eFbKxEmfJS1iMOMtytGkwSF8E+rfQEqMiU
AvB9ii8c00OVZX3esQ7bDfcYWTrfhDD5GlZsmpT06nPonFMAfMdw7+PbD+Fk704FjZrJ4BpeOOrt
Ne0cndPPbVqGw9hM2teXlwyIRqRT5jveXDpvBVem+dnmx4ysI5cstnZ3e5js23wVAYrCGW0Ft3ob
6uj4AMuOP2r+NUmbidHn1QzGjr3+W/9VTP/yY1Tty095fnvh71qeX8Lb9EGQC8z+4s8vO+/z7NEm
8xJGsQc7j58SytTO7bQPM6Eqd4NaL8os2HsH6r5Ze990P7A/OLun967axs3eP3tmy88tXjzaTVVP
we3Yi6peLfLS96yZtW8/Jo1zkP1F3jUbGNXeIZlmpYAiSLPhrsnuzl69EkTxIG10P2WvQm7l18IP
8RNY5PiOffj98wjK1dljd/kug9td7d3Jub07aequq84ral9vqIpadAeCuHGk1/LsTMQNPPi2nmV7
R6WGnRh7/a8bOeXRadY6BkQOOO0Hr7xz61evDpcqcZtvZ01Nvu5e7s7t2Y4NO4PCQw2HrL/FnbJu
DSemvaqzNrpxZqWx02KInxw8duox6nHLBI/Y0S7dOo/OX8ffw6L8/axa2Xwf3kHkSx7P4J/s8sNO
aotLJW6XyugScarZ4r8D9l6i/yq0rqrp3OFRgtt9R91raDyDymEc7/uto78ud1qgiD+Mk9yEpDJs
JPbxPua0SzcnXjvP4DPab8tUePCNwPVhm+YN3nI2zQfqTtRuMb9RfqTONfOa+OdCe6MI7DUjavuN
B1YakM1EpexHdaNv7ok4TSd2317Lff6YTXfXhcHUyWYmbUHXoyOOhZ+Tm0IwmRxG9W2d5mQP61lp
N4HNAasw91T3Ubif7atASVaTb4oBl6oVZ/BDLAYrJhovAoGyfX4/nejk1Bv2PW7DFL/3YyhIu7Vb
a5jtLKo6pmGuhHaWvgnM73PE7gm9gGGT7tv3rH0mdhrgz+Ca3aubIXuCLbTzmw3783aeiwbLSNou
Qw920oM+v1jRD3aKWI72W0BYWJUMTCJO5Hl4Uj+sy28ZPgbCReg/hnXyKg/bXNG0eT0ot6a3g33G
XYg4lquMr9GiFr4b7QskfNJ/uI9IyIhnBtf+fVtad94k/7B/UMT8PmaP/qsflzkZy+BnnFXNyg5O
hRITgSa6dgz5UcDX7UfsVqG4re07TpBlOmhdNmrdve6mi1I3Gpc6jdWFpB6lNznUsX2Ht4kuAu0B
9QUCyGr3gI03/Rb8ZFsf74d/kIqGhgtleoyLgfGNTU1wCzMbwxrSj7wBcLZsfR3xpnmzR+3b8R2z
i/2AtUslYiGLo4rz6YkUGMQ/tXkT+1GE7dPKbI1bI6rmRXLCbyn9w8SFUYkty/b2S/fpgFjXu/dQ
GHVoPD1J3fIKeur0E1P4MNCkV4etSXkCMWWUjS47+kYfZ8agOkmWH7vO0pKXdrCb/UtdnuO93fuN
r/cIL6n3ttK9wqb/2iN9j+Dg39BEsw1QYjmRWtya1vmnBbks+6Wv2dc1eIa12WN2nb1/X1/n1R2V
/nY9vpP5ri6jiM7Ln2lGg1vKgf3d6NMi3OUhLQDUavsy+jSsavd17Z/idFq9VDrmLXFvX/z0NRvd
YzB+CPKP5ZXFZongHyIZThkH+tXv6p3zYT/bV+vtB83F2RLD/fIWuU8TBNQ+N6CS4FoTAb9dgbdN
/8P2QLHAe20NiJeIDrcmdRJ1d44hfh5q64B21Jd+TJ6GhczDap1xHwB1vB6sev8t0xNZPnys9R8L
do1CLsJAHESxbKaWS2Wd/vAtu3q2yXDrtKGEZPT3obBI9fT7Kh0EFWosijJ3/dEvHz1S8huRDToQ
ulUg8vwDTzk33HPSxrMCRrfB9t9qP1O7nCG6cN61dqvuGhWev50AD/ItUMzdqVRsoyLjkxieHqET
eT9Om5BXVXw89XkXNxcPL+KqBknnE1NvtH57ym5P6lGmHy/eYZX3M6n8fCBCQXlC207Ln5YbN7yS
4SRMw8RZx3aK3S5C+5jzgpFmnUamv6Nu9OyRVqWUKcXojH9Pk0qnBOBJHc07Y8pFlXlWhjj404AK
RGhWs8yb9cA4mDYvTi1oBOXew4vpgxnJUQAWNBLIIHavfZaUhh+5rYGM/uBOYLMpIBABbedDIlLz
0XjCKoR+OIPPd/qtLk6jZHj9ZZA9+jHJSX/2mpMjIxck/6DYVLKvs8vvKXgc7fW2lliV3z08pa8Y
LgyhL3yVg5Vl7TsRAV4LdIKA1dkFoqUQd3VFRsfAjaKDWF776YfSGFsckL2odRuTWjPyezskomgD
jJGKC+iH5u5gK0yX0D8uDZNblE7EfRgr0mKePz9BfG60SVsxK2bckOnTQwdMWHXxNSY/SDv9PWTO
GrXHiLyRmrkvunTZS0etfsJ3uPIQkCdwU24wxjHYw7wInLpz7+68E6XnZ+eKTw5c6uCKQ7FA34a/
B1MwfSyEOp9OBI+cpZDPkXvoX8cfyI9UTVcPeHOmVxphQAGrbo+hwNWZlW1ca6/dSucK+bQWlF3a
P3U6YuB6GEVS4MaKnh1meya7iGAQ01oKMx2KSWNF+TGYDLVy6H8lNIRN17BP/sd70xs0owcxwbBs
eomiCb2YVbBzt4JuDz4tISRCehItAtfTn1J1FzgxVCdMXZBocJlS2hg8/EpI5y0w1JjaG3qYTjkw
JzWMAF/cf2l/mDfOeXD1zxsW6i5loiEzYdmYlLoIqyPridUImxIdkPmCshgN7cGajy6aU7QotN8I
1bqxwaxSnejg3akCQxnHzGVN0q2e9QxJyWD7B2q+6qsFFR1D0BIzk64YXkRifqDye/ISqKxMvRRm
bsTt5YW4YrtgP6zifI0liXvoimsNsoG47N0mMAE66hme8CV4AVEbbgYqaswnuOQZ/F/4FwYwk+CL
MnXeOg+XI+cAkRyq7wsGmi13tRKCdBzyE2bUnQ4ApfDQ/5DZSVLwxF3zzZAAf7h+3bxDUF+oyepx
SKEwOATJRO8anUJPiocyJPZpRs+sC78gtGAQ46sOOMI4rjH5LfBHt0b13G3gzKFC8SmPAZpQyhkn
mHBCJ/dY5b0/iuJ9eqipY+toRDtvurZx0Sd6LsT6JIop+6NMZ/HOxerqR23TbGwjwXVxq3POY7P3
AsNQcqnuWGoBqkR0eaCNGRpoFEomT8H742B6uA3AWJIUBNEJt+bJa9XCyZNUsgXiAQ44YS/oNsKH
VwuTxXnynp3AtC8WMQLkBzqb179Z++7deNHAIeZJFIL33IbFFwNIkk7/Or26VE4RSSGxWR6daIAZ
Fov/PHZ2UzzdwpvLmi/KCXwhMsA6o/3tU5ByW1+HnnQW4KLuG7e8xvAdkuv3YRr/Jiivb338UJEI
lJFXHu0TkU4M6INGf1uZYJQHZvDqHfxn8EKYNsbThbV2ASM7VPOl86QxZ/fer+7b1+D1lYTm6gii
tNz/rL9ZlFm9K6x8U1bmVz/bGCtMO4k/Fzc6tCBy+oFcTUhXjyxz2VhiD5cMjvP3pPL9mJYdA1PQ
afUPI511D+lbgp0Q3K2rnY53UEW+URfN6tP7pta9QoLetlYJ6woCwvBVtAY2J2mAAgXy5ym8LuMB
cX/NPfUOxGmUDxpL5E1VEtnqrNJ7CQHqlybPvzo0MyfFRtDstPqlYeZjmTl5klQ7BK3p3aru2wkE
0GlMpoA+jBpScPIbywabHoy+SZ2T3JSWKKjqH8tY7rvXvUV+uB9/sTOzl6eDG5ow8KyozcuTEibj
3XdjSxBxKVu8zJUiNe5E0NAodRIq/dzCFiF13MaEElHfkSiWaUhJkgRsdKRoMqXmQJ95TuExNbux
NHibT38dNJ7W+zudx+Nq4c5lxlbju7SMR+cBG/TNJ2kk+h0kv0b3sLx763519lp8aDLS3ffXqwSt
YEMNd/8+HwvIMtmybq1H5MFuMivTpXR4m6Tj9/S6YLULGovz126C/Brp5Wg/wq1lTft5Ym209Vw0
KotY4tYt42Glv/vgyUuRYveMzt4i9wTB+R9R57WcrNqG4SNyxl52EZGmqNh3HDEJNlTEfvT/deO3
5l8mWUk+Y4GX533KXc5/qCvxPqhYLmyXwzi6N4xP+PSOPupr3Y/5RAVzQLuOOWTvimxiI6ASYQ1c
WQZWdbmaPDlrtGtqFp21sKhN1W0xTv781H4KdtynvZ935B7oE/qfxd29bZgEBGmfmRkzqBrR/G1D
A5oepqvebrrr73/OTD/+UJMKn/2dl04+fnV9DXnEWdo/d68haSOe7Taz6iWwYGsbaIz3BCVBZRru
gwPQX8Ra+yc/XbMb/MbDGrOLItyeGW3NS4g9DMjnY7gnaC4TxjgrhmeUjSjTJZPPLAYQPXkERwsu
256eUOxWCfTdT7S6GI8ZK6WCLsgkHj7sffDus+apuZ5VZGTfk+IvnCBvh6QU1wurDGJo+pvC+Icc
R8s/BW79nMQAVaOY87xbcq/XB+fxKG2ab4Qi7t0mYYSkcbz145BCMIVYCNJgUSRmQ8qUOfcnjGcF
H3pk98iwzP+gGw0imxFGVKAtM0CZjpDRxexvUdobcXAiS6ZypRE72LrEBvAQ7rZslQok8qfJOdBj
lyiqzMxjdMwcdgS9Y7z6XdF8oVODoIpf2jSBz3iNnyQqLZK/q3Wc8BfklMi5KA1B7M8qd5v9UlDt
lYcFf7XezW6L5uhqPYcMqKBLEifdrYmgqFsjuNfb6bBODXYx9pvUjUdpv/77/m06KWvzQBFKWXsE
S4u2V/RcVrn3hB8f4XvNheXROciGFTr8nK9BYYaYbQh6P9yTW7EM6osSEP6Vv2cCESJF5gC6RRaX
9X9CrJAzxvH0zsPrYPX3hhkLkMCPPcLr4HDq1Biub5DBdRooXLulBQmEVQbEF1bC1bIRMkBjQvtD
b5j2rQmR883h7Ygm9wjQVNv1GqPdCy4kUeLwMiqQH1karBZqrmQSL1ujmw1RpL4o41eHLBB6eTD+
ySRQPHsSkxHBLbRZGseo+mzDo7w0rbRgo9jWrBhvhC0aFC5mg8V2M0u1bha37wzVF3VmA2mneui+
yGL4+337uusUUC3D36FlHx9uCbKX6HoPtcseR3+3630gkTVM+jSX+W62Vw6TeGc7DiUps+urgR7/
7cGCWUzzikjyYTJB2RzbdY6KDhZvf9kcPki8ALSH8P/GRXAZpc1pDJc5m6b2aoig4GF0dZ5/O/vj
YAy/aQ73/r1LKugepkgUoqV6h+i3s89rDf/gdkw5+lfq5sv4YCcTrswCsEeAetFqAYt11vxB5k/7
C5dRk509Qm1pwkUsXE7Ghb8PmHATUntMLBcZ4JwmSI1FPIGFOjrZ5aewSXGP3zhg6PrlxX2x+33N
DqmxhRzRGh0mGdfrwTDgMcAaAAu9WtCqteJRuWaYrOEdBfpuduRYrHrzrfMJapvqsNqrwGWomIF+
DyzH3YdHYAbY3J+nDcSjr/59eAsq0vdP+jSjA9rGg/fyFUECt58T8Yc1ZpkpDv2uFnV8yKGEE4+i
ygx9uRlclJHiF7U6VgjwIEBze+mwgNDT5E46xFNOaZ7dR6eQi2rN1grFy76O6Sg25mwdvcZmNUE9
k0Dd2DDVzdaAW/o1WN9oRQ6hhUBfP09a/YTZxsPe9fipt7VKM1bfjQ9i1A7sTxPERHFwhOS2co4B
3IgtbdwnapLJ8NBFk4/eVyGqeDsa8lx96k9PX7NLmKBYfQnvBGgu0uELDYEVgZr2XPcM4JKBycdC
XJIebTltV0GZsAFgrVE2mXrzUUEL1AIWMyA3QbnoBzJ7n/zk6ii2trxS9ETKWH1tZIZP4yoKxoV5
K7y7nAmKSOofvqsjib5HnhrfLkukTz0kmDGfooSiIuOiKHH6GjqF9KQ6RAneP6rS4JxSDNLM8yR2
uZjT7m54nhwD9A9dltnyA4efhj/CgOAfBsmoMs/+7p2KQyeUecqPOOs1age+kH9THGx9vruoX1VG
vZp/Tzy+X/VbP0M6ZedZ2mkMDiY9sl/IdpPUg8G3pWCmd6leJBsrcbQFo1+qwdUuSWkHmWC/jrI7
5zW2H/65jw6sCzjPTfu4bNCKNkWdAJzfxtZ+mfzWGZ8AClsQc1qj+PcOP/3lQbRhIcAhdzN6XHdv
P8nIjjNko472EX4uXbYatPyzl8wA7M5S+8xdAEQ5EtFqjup92hCMmOz36N0tMBR6WE+EjQsc+dcG
RWikvd5w5uMReTD1bBXlQzj3YBS4vsD/awZCWwWA2ujFJc4VkPwW+nSE3EOfX5VZwEXYJagbYCVY
wkxtXJoVyNHgPEXCDEI/z3rbIHHv/Yx8S4l2RRMgEz3J5oCNtuRzdDTF0uhqCUgjiMTxYFRUMqxx
LoXBdwHjFSYZAaiMgIlFyQwwidub1tgCzCrHGuFSHVAhjlXsJcxfNEVdYgcBoyHnSV/GghW9p8K0
6Hc7D5AHjpyvxRePzR8GkZU/ULQzHBBKPNoIGgz8f4/vxmm3MksmpUjcCxG2+Azh4tOPELtYWKyU
65wMjKdkmiSKA6Sh/vHnxcbDXII66Tiouw3mORqYaXQmrRh9MlKlHHpYpPRWMgXopn++g9uj1P8R
ElZjpSNkKvZQngHKd37TacumyZquVB0G+cmRnKvgP822d+dLMmMoCZxUxHEmvjwFwEvmekwWmQoK
tMRR5WBzDiSfQfznuLzyIaGY6Lq74GqMCewiGFVKOLPlN/yMeN85d6SgKnCKnC9vZBXfkaignroJ
easX1cQmRXTGs9EzPRPrAquXi/6TpkDJ6GG1gsyVxXTL6lmBExiOZQIh6mEsyf+sHhMu/cTJjyL4
GM7YGD2MSyQMlRhO1cFLMG0XNQ+wZOzxBiVDjm57eL+tPjMnfim6B0QOrSfS8nZjhq9PSXQRiCDQ
niwHYD8LZWkuG/mz8byaqkW9oCcHIFaNtTwxG1sGyx4viH8U2WbsBI4jZgPASrgBH9ZLYAWJDQvH
iSp2xQ4YEva2bQuc0sdmuSD4oKFohhAp1wequgz3kHFnk1ZT/yzhd9SbK/NkXYbN/qGgLu+nVz+m
ro77KyCVT7O0qWxu5oWOOHMBVlGMh8H+asbr0oYWJXr9m9dccua76W3+2CR/t83jAETMbFQ6lXrn
AVd20ChZWUSSeKI32Jxdutvh5bdVNRiQXNwkqNqfHt65L7AO6pOAskHoohu6gE5ct/1HY0K9DEHN
UCS2BRD8Yeg/zToevwDYg5A2cFBBJGlnfAFCmk7/x4ZIjdjjXBL6fC1/ENw5gYIVKyAE+DH1BfKJ
JWddN/065xMJ16Apt35FOsmj6wG2Y4mkPfP5q2a4QnAJQpbBFJJjhnyUJUcgbEU0hlwmmtV3IZgl
AzIjS6LYo3FLRJHmL7Cz2GaaqhehnyJhcd+9GuAzIWp3Q5rMXOcaIGe8C3BSo5e/cil6GJwCVqNZ
zF8JN/cCYg6dG7sBNnAejUdiwfHkh8519kFJbo4DIeoroOX0kjV21pS8sqXmlrDUCbue/GlyCDet
aHXldAeCi6a0B3v/c2AoCAKhp9cugwNNcvPQyavj9QpbCUwfjHACpJBsgPdy4WF5BcElyJZYiFF9
QbCEo8qeczcLgDdwjMCTyf7Yq8Fndp7sw8+sBIXzNgAz4QlLcUSo6DA8hfvNZ3wfkRe7nwjWZ7Dl
8cn44qEsGM5uafzuibNZXj/8E+G+4lUnpO42iczyPjmF52X5V1x/dnaTzKNPkf8Cvp9MbzgOZNPL
GNFw9z1N1xen/JdMgSi2M4hnF2tFwfrss5cYDAAQ0Lb2g6y/RBcAceqWhz3BgPS3m5DMQoXlHYM6
4KtOZskEFcihWZb0Q37TQdq5oNi5fHWCU/Cb4xL0ji8V5Avo5pLlEbS9UA1y0zHVkWVL5/NkjqOd
p4d89/ST7ivAYQ6TZDOr4B1Kt8DR+gB9ycn7wgySjgzb5AQJKiLQtgeG4t0GSElwkXYavSueUpBY
0QgiLc/8YbmnPL5kJJNNTzk8QBdH/oyQDDDX1avijzO2aJI7lyWnl8oj5kGyRDtB75TeLrJIHP6D
x2EBhEmKZkaJHWlzrVmxxxjfEAhTWNwo6RCAAQzoVdDkNaMqixHbzfxpeUkE6HHAGeL6ILQ6kC9/
UTSFOS5qu87C90nJyCbEQxCc0VgCaBULmh1/yTWZXx6K3V+6nVarjvn3qP/HrhxhN5mT5XnUKBI0
AnasNocxmwMuG5FONe8gv4D7FArcI4cydYAqqS9JXWg+QY1rr71W+EGcxYsPghKYuhCz2qsEeeXE
8ab0SFXwGSqg4hyWhfIIUt86/rop2MSeXKe01d/4FxEfRILQqtF+zevUQdNNJ0nCKIpjMnJWNNMJ
FNvx3VFYFOemBEGF7acdj4So1W0uxI58l9kSvvRi+iPmywFtEu1QuroMqMgagFyS4SvKSEHmz1Fh
XmYxMzOgnl8no3RIp4rm67R2MjC0YZpOvffuESaGr/DMVFIlFdlQjM0kqe8G1XWFJrFYycvac6Sh
4IkBlVX28n0NTWKrNGbIGnMA0MPk7rrpTWo9EA91CvnCEcDkRnAZxXK9baFGsShb9gKuRs486wWG
McnuP7KlNuw862Hp51euVtrNSfmBxwMvxILGh1ipUWKzkiu2rvWjeZ/o73RlsbaZNoBcy6EvCpja
Vw42SwUankDarC1PuHN05rnCcKnjkjEiYC1cOYrHAnNT+pPVEYiRYEdADH4CtQXbOQz4R2dL0HvS
gaKbWP0lhFKj0neqkR2hiXQNSUOBqadg0I9hgTl3J7rqRB0HNKnl2J222k+aKUUMWF7+KXwxoaUV
/ksQbZATqjcYc3JvpBQXaP5NH3Q/26H7Cu+j4i9NFGTam0TMyS1r8xOLjHf+Jaqivs5NmoJsOOi/
57HI+vh8I3xQ9L3aIHsjlg47DAWFXyjLGD22AAMvl1HEGeEfEXroDuTCPOLnFJfF/7al7zEOiJS6
4jloBIJIWTZn9zhouop4iiL56dKFSRAi9mrVUhjfgAgdPASx8OEpGRGnq6eHVizOO/Jg/V90C3gJ
cWc8UgwYS0lArLV6O9B5PoUnHhVpJZN3IlIT9540zYHe9WYDgqgNDVEWriIhSvhadG9BbqUgxbjG
WfShw8Zw6OTkNgFcHBbtkP9/jen7gFGh+HwTINEH+Y6pjcQxBAT+ZwLLdASoqqY9X8KiEMFvlNAL
QGrFPZE5mYiQOUlyg5M9ZHxYnl0YulKtFPJXCF4RTvJHFKb4OBKxb283mdkU0GgVZVWfcBa5aUSF
Rgcv5dLjBR8Y3exdfmC08KZ9ePulOp1BIXNPXUZgy/LOLKGYh17JPEnaWNvVvV3M6Yb4YshL81eM
drGkdNjEB9vwkcJrfsGR+qrqicLZQNljfVu/x7XJdbgftpi/JJGIELm9WI5QvAJorZmvwcVUXaAb
+tEUCw2zdGG88xXThemV04lqjvhdwn4zfGMcBO9FJDC6nijmSmRKeEQxUMWXYSIeyMzsYkJrYBY1
n0/1eFBTyDVjC6ISOF58kFF0ZC4If3/vHrk1oxtedpppk9pmwav7xG8WYI+tE9ZE/5azjr5YRzzQ
shih/IK+bw4+Xq9lRwviPDGPHdRrFyvr2vSadtm79Z9mPChahaGEl+5m4tzNgwMPnDAT0Wi82iIJ
io29WenX0Ixm61MXzLSI3poNPtBEuuWsszrypJn1DtDlgN4hah7OkORJkfIHXcVf2XXJkiN0nMuv
SoFfJFGtWhn1IcasLH2N5zAvH3c9vr79dX/9NldaXC9G+02eVot/DUVYTsRYErqhG4ZMUm0WTcjy
6YOsFyX3bYLlxrSQH0GZC4YN1nzCU3B3/fe0w78wTIIbBQJe5u5DPoEgqHfB1mXxtXmbiLa4H/eB
HtPHBoNA3pjQjzlMLtEOFuksXlIwR4nEF3PlE4VgfWbQNlCt7aAaYmmurE0zz334LdQg1FqY00Fy
ynMYvsphNEbjU4dYB+UCjJ1JPhJyrZ50chtwajM/dSSsu/XArnVuwyOXheSqGYaD5xeJr2w8RnJN
rNtlsP1c8m//gnyXMP2fDoFgggDtBPy2AgAehTkXAcoRIWCy7vQX/uzJbtzdr32u7NngFyVZbWOq
8ShHYXcnpNFi79XxVBDdSomNyHnovQR5TYo7hGiiuv3bZGSDSvPwy6n8/otUUfLe52e2tXbLc5e0
MEJDgs890nL6RAPCrXh8ojCK0y4ZvZC2qifYHikYpJq1s7+458I8UX1CPwKSy/fG7hlFefrFFjwa
GIjwCgTBglEUw4+I6ROrqIms624sjVZQbT7C9HhCiDQpavMB4qSsJLTiRRmVSusNEIUC4EqrT6Rf
LdBvHHt0v7aOcqjUWqWuRfED9BCR5wrC6uWVn57sAHR7MMqWKE+DT8Ut3Q7tzX9bHK95a6JTwkv/
HeEKAMRUTM8OCiiLGTzOPV6QVTRgpWjHlc75P6JRxmjchAeB7DJjflbGIVx1Gs6lt3cRRjj1DkhN
33+0N4ig8KE6Zby+7+RrgK7bFkzHwaxH9N9ceVhuh6deUQgOE4Tgsjx7zxoL0HBxuELM/vRLbAb6
r7pZ+BkEF4zGEPpp59E9hNthEiLDMDwDDtnTTQFOAs3u7YGqWmCEyhYFEA/M/Nm7zyRLWLRLBEbj
h6DZMBUC+SKS+5d1wBWNri1PAGkF92zFNIgwEFuqltgoq3/7oOIRjPBRq/1bN5H9hYkyg0KSb0q6
l86W3jieB+1wGErs+0/ICz3R1uBJBI1BodKs2nWPgbjxIOUL4jAL6vaj/3SSwWO6H20BgI2Bq/az
wdZ7hmlwnexIPhcrLpCTkYQ7szpLrKp3CETZB86pN4QaPuN1MA2dqlf13ogKsJLBnb79BiV4YqWw
VgqdctmollmaF2bM44YLXqZVdlmnN5jIbHcVDHSc6wd3obYPYLZFf+0v4f7TB7y2Y7vMLB6pZ1RV
iDLbem8/jZ+d/VZSgSuHyS5DPJyjUBhGVrk9pgPIvtjFekPKGqU2OhlsHnWD1dgRpf9uLqDswMJZ
9+Nuk0qHLXoCLUliWnXv0VOclv4bgXTCfxjd9n1cPCrEKtCoPEzVuLkAQJdQXta7dg0JvvtilZl1
/3kxurKLkAtJ1bnvjYzSBYmLqllpmUy0+CgBWySWReXF6ucSXaI9Gl+TpkMKykfTKbMIf2+QDG84
W2gio4EboVe1ekJwVcKV0uCl/grGyr8o9yluaWbSsiVFJrR8mwZKmJV4wdvNCyzkWT38pRxkXUjr
A9Iy6hbSPREDKQbFVCWNJBtkVDb+1kSqKCRDfkZNafujCoshXUdUlXmzSz1mUlyIsX90VJMlxnaM
6RZFEFSG/Vi+jNJcQnSSqCXppmwUkciSevLcFL3qDNMvfAIn+VczqSKaF9058ufWfDmnbxc444ia
4wcuznA4nfdOlFcqtb7KT0tlv9yP51ONRi3D4/HLvGpRgPw2AJjij5EfVM0yQgFJm5GqEVUF5NpE
dA4sqXN35qPJLamMbf9BJGSB1PBseHVYLP1KJ2duLTpoYXSBcpLuH8ZP7o2TRzNgF/oqZ5yRT4GG
vpi4JCN95eIziRG+BycPepXdAgWGVDKzylpfyb5egG6E8oAsWcdG740js5xTvy3Hep3U8Xz5UCnx
Fr7tjF/aYoNfcpbNpta7W+WA3FkCiIMiIv2NNpnr4m7CQfsqOyh2KJ8mXmCOIn0x3VfS7IOVXVkq
GZLvjeK/hJtFqn8wM2RBoQubOtpQ0Kpgc+mzxboTVEXIIzrXobvuZ86bsKwNgWP0zdiVteuzr+PG
/d083UXeJSja9p8bDn8akL1tdmkCvdI2YJeAc8TaR0rE7bPxaHOfTBKTsAXahqzzn3cBFJyvykD6
T721YCmhLVjDH1qjQLp0w5+rgAbndagfZH6gZBx3LE8Zl7YvGu87Y2uf+nuqRhrTpMpEHWJHrRVu
U/r3qKHE9PMa5ovFbOTHejSYSVNhAO51ZW34+B5R6dIm4yaHh7dK+SGxmq8NsnaenXkl76pGZQ99
WgP2XWtZWAL2fKDoB851XhqW8caomis7WyhoEDzqY8WO5wIxxnhyjFTXQ/kjnwRe2q0uUEaciH4M
tzpvYtM8R4/ze9V/JaUg6c+zdnmCPBpNKzWJ4NZYugIvzMoWtZ0B9o+vNwh0o2pbkp1UoSMggj/0
Sr7ShKTG23aw5LNEgUrLkUzIYfXebMSQ/pPMCHMFO9V/iGlJnY+mZcDlRK1e7tB1auRFq4JUEHu6
IJnSKHrthkqS1N7nz/K+v4pBqfWQIZCVdX0UGmbd/bm/6b6QQNHK7iCi5Puttz2oVQ3Oz4Wh9qV9
vxvdCo5U4c4oBnvvsm3Xlmm1c4GGemzvcMYsdZvvv33Sv7U6VzKIxeeD1qV5ozCNrceufapb6cdC
JhIQNOug1mxzXR9a3SZBjvYO5uJIwfqF3sd9uY0eJwrfharJnNaHqc+ecywaq1qb+v6XRDdM0Dva
KFA/f4m87jHAfPMSXsn2iXl5VCW2JaXujbl9B0i0TJTFtf7Gs9huMX2lGP82XDCnU8BULCaiKSQs
CWsXR0x8Rmjj/zfYfiXdRmpqFXIrpJEDSgGBRPLa35GTnz8ks/KQR6pFSa9+GwV4bDjKUr85OpZo
/CPhhA+0B3mbgxnXrgTqFNfka/DN55THMelX5Ukjgq13sCpZJ4hH5PmM09iDlmecDGGr5PtKj2a6
35rvMnXD7uCfaOy7F9SHdftKkom5L4GBmiWKVRk9wzec+n2zXS4tX6dlg8ZKgdVKa4d84QfsW8tC
DTHF2m4mUIy2H45IngmfoapIVf+G2MZX2pFTZVXNb2RUJNxNjvBrHlgdv/Cot8vVVjut0M9ICTAU
AaOXsZGpFfF7tS33y1z9h7TgFPfmbQ2wj33ebZ3c2+vtN4vOoTaobu8evaPD4O49iiSzrGb2ZxUG
tNPVqiWc6wz+fCmjDFkVvI2LV6sDgh7RSlotyshKvf/uBTCYe66CUD3KC+1FGRO26Gzqe41CVsMi
UMfWpurqt/r3mN4Y47/8QGv16LfQdtCdEAUVMP8JpoQd8xBlZDye/6QcVEQUBSUA18Jf8zCQxelB
EQm56dWq5alV+WZL1QasCZyKO0lCqq1NssFFr2t3m/tzNVGqkGglmG0+SYzYaiRSIznRf6U3wsMJ
LWmQ6/B9Y765Qfs+wsikpDiFtcyq0dXoPKZFbByk7i2tYslpKVkrbp6b+yadF8Ns8Yql7k7yRKK0
+31EYCc/USmScoR0/hsQCytQ2y4MF27Oe0ePdee9HGCOmoKoSNNECFMBBKD0+WGw8UGsIXZXDunW
LOnWFwBiHPrW3sv72E6MAYTquq/AEN13Tm+eUak1ei1M1FUttuk+Q/inkSYaHtQ3Ou+a+0ohhUus
q2At5QiN1dVm0OarBFKaaFqUatrQOKw1OHQzia/XrVKnQfNhlKC2noxXQWvY4BaP5Tyz72c+/j7/
6Z/rvidYGDeKEdf++2OrY4XQp5C01PcKxnTjalWb3ptMJvUSCqR97xYbBxJldtaa/wDW8/HWdxQQ
2qetR8r6evj81Nz1yj+Hmr8hxR6NlKQQd4juj+uiWbfqGYk7el3qf3Yu9L72idNNL/6V2cXR3G4g
PrWuTFWlalFDAEbm8GLHvlnL6tnr0LG4BAOglzweJ1xeu8kVsDAmoNuf992+F8k+6/Zzf23vYOlh
41GZ3KFqNduvWfUDcBycXFY0aQD29d/BKVyt0ccuwkn3euAKt/TkOL7WssJ6bhdQfTGSrHOE/dIG
DWFcQdYYpXfSJj2Yphaw8CNUO3IsOGAp7KKYxCBYYbgAUK/yh3oaO28FrlA3uUStCytC7OV1dfyq
sEmUPt336NPLVhaZy3tRePXOdBCQqv8kYMbvbTM9+sVFCwDOsoZEN9VUipCUlw4yhKMb+Kd2K8D6
m+HprZomLiHwVqsFSMg1DutS0zqQWVeM209wQuc/2EeNzLwBfpfwbtI54unQfgpAfzi2z6lVKJvV
O52gBu3l7NEuVYy4Tr5734LdfXmA1DiC51OYVl/t8qJcNhvV7gvOxYkSsp/uRnxwhE5sZMxGtqe4
9ypODmmZKzMj1D6s+vTm1Cvj53GmhPVbjpCM/tLEnV3/DrdtZ/X0ztuR8k1se8x7zfm8jAsYPsOm
E+McrOcmBAhvVANpA377A2Un7qHH3It7zyersX/KrPrTSAu9ynUDL/KyZSFx2ZChzzio7dN6D3XA
eG7B3OJdUqHb2TCHw78n2aJurdQIabMOO048fju3UZH1DBw/DuMAeWz7OZNsVQtte7mf3e1V58YZ
ySLcPDHHWvX19dhtLI5wMdSkFON7R15cOnRgDT7PzpNvB80P8+xdoV25YleYHDrNsl/HQHyPzBfZ
5WF6v7lZ2QLsKvgqaupMwBjo1iR3fXzBk2mB7jzFSxBQDQwPI3ZPN6OqqXZPUZE1ckDmF3MTdOpk
ZZJxO4XfwCVLGuqESKOOfMTNgENFoc4FIrjtaAyrO88Q2OfZGbl2nVE65zGbq169YReSzusvm9wr
4u+d/eP01oDFS5tLKSUmrOOgwmQMHKA5IqKnYdOokRwwVygZFdrWDwQIaZ53MZpkXNAGPgmSHbhg
T3rFtPHJsfK+j4qPGS3zp7laSCDyEd2iw28jNq4RX8q8VZsvmtqKfa49KNKGpvDwJkDA+oA4Na6s
DubuU+geHoxR6P3uu7ct/VVk4N79R6Wzq+Ch+0RC2nne/Aec6D24v8f42l/5t9vDOzffRin6ZBW/
Nntsi8H2XiIWxfVKN2mYj1bwMCvYDq+q0GkuL6sMuhHdn8tvKvPs1jY4fkzW9Qhd2l17EL8H0nQV
sf1okkVtwQAwGiF7zvVv0HL7uic8UJpZF121xaXsgzgLLRLVMOK5yF6xwu0HV/K3Ydt0hQ7j06Hf
bEs37kXbXIbW1V61VxT8kZ2Xxo0vD4enS3vdBaNs/9es33YLfo3GfgO4WA2CAhlEL52VRwIOnXMk
ENI23EivpjEMcqXkwiOgRwlTZngNCiv0DdqVpAe1YPxKu1kdgCCp68l6kpy/2vc43JoHFG+4vHWB
DwYpBBnNIlRQcsGfgVczhdyG91eIzvyjg73oXxV4NReG8+06qvN4xdDjbqXmE58EdR9l4aFbDQuo
xFGeXcKc9ptjKs/kWbjBF2s/YlBVCJVWt+B1TWyPSShnD/MP9RpShCbcNOx6x+8mSVRc69DSec2W
TPme5rUZvezian24m+keKXf7SAjhIgR1CLHQfHBtoRU3a5A7w/h80i60qdXzkaYav1cMhgttpHzJ
hTsNyq8Tu1JX9JORLik1+xEcjsZjLNTLrWmMDwEKiqd2aXZxYGS/s2iK0poUIzJbyBuiDf04jU/e
3hNbXZaEt+ozWunKMD1voqggoCNCbyYTbI6sn9/Mp3QMfwp0Egt+yQGgefZKrNW7K1VBYb3owdyN
SzmG1OxANoH11L0AJg24Qj8eOxmXlObaavSg8sR0vGQVBzuIypy+qmZHkn3EC2HbfuRWFHJ4qDqN
ft25kUk/CAkvr3YYJmNgwO3ikwoEH2/cldtdPIcHdXNTGYEFpjSVjiJFIF8pB1kWqHEmDBFIpMDy
7yaJDHm8+Lfx5gQ4BdpdDFczwfBUtQrXIHE5QS2qbYl6fTWMhWqTbwlJrX2iQYjumQQ8kGq7Ensl
UEU64TJeuuE+eeffBEnCoyn/LNiymofcfaPvS/GRdd+MAa3iH4eWRhF/DXM6ECCpDMTgH5QpH55P
5x6QKEHyHhZApfZzWDGmDwvuFEJdXv7EPXpSevhnGx0QSjXOGOAnWkIM8iF/8s5Zqo20y3UzU99Q
6fD3gtCMseaWaEqqj06HvQ5v8OxkPrq8b1QZOgVibGuNcGz5ZZ3e7VPnxJiArIw46G+Di12EotTH
JQFTLWBO5OVwwm74igxT+tS52KtqNt9/tekNN3MxoieXJq6QeCbM1VSvSrWBf3hNRSflcVAF0qfU
SWli8JFtzd0vXmztJtO6DPIX6wk/NOcCJZusadueVbBqeULIVC/167p2YJLwNDP6rRrWUkfZ5BHv
uVQqDw58k6DS5SLPFRyLlt8g0GRUFa826ap5Gp5cdTlUWnLdrRb0PXPVcob1KlPBn+yBRgsZqOlM
PvdUpaZnlAQgQLdrlxsVWIWLgHGqdxtBt7L4kTe0WNPKexNhpH/ECLmPuKls6w7+BgLXPjX8AX0G
9qvVpaf5yWLP4GJZBoj9e6wjTptAL6S1bVP8tSfyRJJZjEZtVwrhmAEUEoNhrVcalobIFZKSSq6y
GBYDaLlcYb88GiK7Po2Lj0vr4kyX8Wk1QylG5/24by8JRWo/l4fy+eWshN936uMWw0k8LWhHdTjs
uzs7kW6D2YN8Fq06VQ8XYz96YLJ2Hu9+Msx0NEB7O7ptvWv/PDiOjqPt6Lh+/BU3rWU23/k4zHpH
r0bGMPqMmuPVWFfnTR5SzLc0tVNpB7ErL1OOHBE1APV2VbpV8NiRCZ+6XjKCquDShJO3xbTBxKOv
CtnuSnsQhQqKOhn5lchjUbmqwVlmwsdb2val3akRFIkvN4j4rIzvO5PwnjzGoQqzDRlkV3eQ9flH
Bdw66HUAobDZ34afWQ9X4vn4WY1xRKEzU4UarZwSgykOzoGWvVaJJlI695LbEsf40cnQw85f1epo
NfFmvdlPX7cWhoNlwAHfAfM7LRnporbOftKfFaJYf62/GsaFJEJHRrW6WgQfUAvw22DVd7tBAZpU
o1MA6cDUz95alJMJyRIFYIeCX24O3PJBIAMVAlb+IWQIdaj0AmU8R1ehQPd1cvG2o9I0nlRG5UGK
z8igdekWCOj0LEYxbhk6fa/RE4sgxtJ348TB2mCgc7vqow5NHUI9NkP1gPFJpfthkjKQfnV50ei3
RiJ1iZ5xDI9AC589IJN+BYeSkpmMzlCDj2PkHILVEC4KMXTVk+DU3d37R/+E0BGaGP0L35UBE1/m
5a6iobKTrbN3qsNWWB/GabsQ7vSlEL4RZYRYyR+6q94Tzc7e0Y8bZvo2mjxuI4j7ivPbATCu3KBK
j1wdFrmVe+XeGTfpJ7W/VPRabIaJd83pCzfxDQBxfaHVGlnoJzUyKCoFw3NGbNSxC71Q5CQ6qVRM
u9y+pZb7yWpG+ZUZVW6i2egT61bZLK2sFbR0DSWruYZwi10OPqCnRFef9a8vyc2rQNPK7Um0+4GQ
hyO3cyVtWUKMWmqW3FiCtBvwE6PJ9e0ZnBztbEpAAVxfjSJ0SpqBHKPcXwwnMAS+oIIOXwGedz+P
RRzFs3hWn5zmzUl1WV+WsQV8QdsNr3Pd4mm8rmwam5YRj1qb8l9ljkxjNq3NoVpV5pW5fCyOzm59
/zs6pY2eZu+8Nm+3EdRQaW3kDogNZLIkErWzIRFgcVmDdCBVKd0oSvwcTqZXJZCIhAERPu0r+1Sx
hFY5IJaGA8fBwf3b0zkqeBmMhTrnFyr5sBac//aocAmy9wasp6RZilCoMobSayqTGOf2I9L61KcQ
jpK0LLPUcNmzzjLVwSJRhonvrtJrJdIydEOfgApNPtCq11qD1/TxbK+64FTy/FtZ+F7cZv4AaD3J
mJwQq0zWcjdr+abXwMCwx8M1loDxHRzL0adUJY9Q90Kdi3lLuZRULmltf1Wo3vnae8G7F1NdbbOH
s6RdRm+lT6OyCsqoL4JpUD33394H3LHxaRknAt7H9k8Mq2A0/V2Ail8Bg0d7Ayxnse+e7YDr1vCA
vRkQRaujAy1L2k5PJnAwVg7EbBueDwIwTI3L7gJg0myjfVOQhQK5a0JfnUJQM0B8EYLl8oYe0gyJ
ycY1PGzh/58nEvyB1JejG75oVc0R1dJzzgARaOukndfNfUWxQ3c7LptQ6ZD+hI3IaLExxLKGgo0l
fgwOhU48XAGNKL2hUH3hDKh9stYV487USyrsCKN8ZXqb0y7oOhMesT6kW6sdXaOAL6pEeDb+Q/Dj
wwSWuX+tzzM3iaYMHXb1Np3Y1mgHHrw+YETqFTqrHzlGS4tVT1dCg4y5aMUGmcGPsMqpX1FFgvkW
EzqAWkyexPHPsjF5/dACK6y3s7RizED8gOsxZz5+unwwBGFmd+hxB9CCVAqgSDsqr6ng8YQFH4Pi
GZQvu2EnXCsHaCugyf9xOwC0oxdS775o4RD98HFDtbNlR9+yQbUubrMc+F9UGPP8rJpvHs2QwUCN
lYB4xqUjT2+UFNsjPSs1hxqrapTIgW4zoNuSLhlFJWWfeTkIpVwNu8Y+enCuf1c2ee2pyg+6O//R
1h/FTmV5I9aGzZD/VciPzCtuW28sMklC5cqgTK7Ok6fUXeyi9g2uvP/q05PMB+baRmNyMvRCZncu
JCQ6Zu85Z0JwtBevchvo+GjlgexQubhRb1OAhXPX+M3RCgKUtGnwMSKTBsiN5DJur5vW0RYYCt46
G2oMLk/zMwhbb/FqIcnARnSkXkIFZaFX0mDW/yAjRQESlM+b2o0KGYaUiC0Fq+Cp7eU2/ItZGqgQ
zlywAgShrf9C3lCsGqwZCVCZ13DSm3H3tqDo+wSEPooOkpRkbCfAC/gNrkIlPZiY5RaWZ+deZnuX
ZzG+xKQKGY4At/7e+94K6LEU3KtMMn8af+WdgYwm2fl2dJ0WhrtxPKZCxOASHaASqKXNc76fFpgG
Pufv+So8Td/z0/S4lg32DRnYzG42mYB5sr9UwqSv+GmyP+k0Py2mUUHsH72bK5H0HZ/5/xEcb6El
LUc8JXNNB7ArtxT7KObfCSW/WuQA3/2sf0QVUHwLuVgSmvpxfntTWX6V668m5Qf+lmfA/LpdHYHi
hRUQUFRw0TIOBNLA5fKiYuZBysx23i6EU7GixBJ55dyoeq4h/dWo+w9IL0IDkoL5qIRrn2pR1lbw
AYfElOEBgj4LyYJW/CKUwOECTVvtMNqjgfGlVCAQkbO5trLYobYbI6BOnpUQDvB7AR/ZHDfHtBC+
yznf7K9ozWiRa6krZVsw4ifXZ65N44BrcZZJDcTv6meNiVUJKL3WtYRGncNkzKWj3D0hExKgm3aw
/HrQGBZ6zUD+pw06G8wO81S50F0z6cBZjUelFiu113cSZhV9C7QT8qS0afT7ugxAsdGqXyDnqlIG
cWXUYFGOIWXVDTxMvgi/zXzVLN+hwQAkaPbwCvgGYWDLhY+5O8n0nXGXMhXJUN+Qo2Yq2HnMdGA4
TozoNDikvyA2HTU6o6IbPvM0zpDtu+EXod4Q1BLgaVCuOOwYWBPoBMzeSaZUY5AG/NBzOw+G2jOA
pLg6/ABSlro/Z5W/zqXNyTOlAS4XJsZhk71Z8VICBBtGtzCNOUNKxmjqcPt2AJ45LBk163z8dEaP
WMh1BoSmrMy4sV6+XiwatNFuEMEPqB4dI81VqmPVWjq4OsWgiMBtyLxP8ItG+0PhpKD6P6bOrElV
rlnCv8gInPVWQSZRcWy9IVptxREnRP3135O43zhn0/buuW1Y1KrKysySS09ruCLIuSXwC31KRcOX
/nCnSFSBQL3IkqAIwzIG6+eGNZnk8wOg/P7m9TuXWRdaNTwMzRukX7kDP5J1rbZsMiyXG3sWjeLf
/e+7Y/woRBc9bnsNyd3hEazjQDtHt3fZa9r8jMmF2orfqsr9TL8wgwZ7WZwX+8Wu3xxs+9GQCDXZ
T2KOwvg7F7KJ1FWJjVIb2LeApvkJw6sHDWtHrqVEOqfq4v/kkpoxihLs2ym4TFzx99+C2db4XJnz
GFDkAB46R5pJGO0QBSFdeklfU131UUiXJo0FBoS+dsGVqY8/R6QSfFDBHJbg5M0fLo4Y8lqAqAJE
ewAU2NeUNzEdndbz7/mX9CuQq/S4YzjACoRg+ge0B1U4rDlwpfqXEL8cnt4liL2Sf168Jp9JmUYF
RnL9mj/5BDfv7f7CA+3GMHuvg2RwHibj/fAxvU2j/vwyjX9V42arwuSkQaJK5uXABEVmtGLzFCLC
3eXiM0V5neOMV5P+4+L6c7m1LgCVMoSLOmjasd4v9+qUDCvxa6LtELeP24Yafp+zBbb0HY6jOrYd
1U5MV4jgBDL0857X28D45FKJSQtDo5xPf5opruxHHUQFsjJG9m/lu+dOFSGEKBZSP289JPZqPeK9
yKMSr/WOxtoo71AJocl+J+KgOuU4VNrPLoEZk9s6CXa5rzQ7JWXOR4bTaGdch/v4qY+ArHZHbK62
0303ponjaEOs4UOgEeMY/pFHY7PC+8rSK+EDCR7VY/6CA19zVeBYZNMCigcN2ZJCDvNeWk8k6UQL
YoSHgQQVD4FAWQB48c5WfkaKGfNn6/YWYQHKosilJAWkWUOwjgfpgIj6TFZldpxuk2tXfaMPzOPh
cNxPwg9qHDbNt6VcIgcsuSHrVjQWVgSomNvvSx9ImqEwpxl2DNS26ygWHMGX21obikLk4nWgdw+T
E0c0V1TiSJm+Qc7io6ajYf8nSi6HA6OXa6RDM9W2TgNXYTkOyduSoTTMjqjYqtR0xO6D3EN1EXZd
4PgJtU8Bc7Uat+t1dp0ls+YYkrybONHv3StQFR0wK+tnYerhFQekj2cPJXVzdJoWeOxhhZE+yptW
VQUcGvnaU86qRSLcOTZxTcnJM1pPyqwBA3j2yrJ1AfRRxPS8DyYp8p0ekZ1URhVmZmJ0ykPThbeA
QA8w3w8zd4s8GLrL8fKKYJVbV5yJb/kL+p2jF9IbkHrbnC5HHOic4c3rrVXL5ZXCcS90BKt49qas
8u+GvfWxESDXOAxxEUIke/o9/L7bF2Zu1Nl/1DhXxX52S14Jp6HD79fEWIxAEQ+ZGFSVikBtY1XM
L3ycVYxW8GmmEwwcTGnILqY97GXeMQDF9nnLNMx4LpaDBOOPvgGs8RikvevwhomtHGlLG2PzgAHF
prbZ9gQ+bHu73olDml5MUDr1/MDZE0oGyT2WDnzri32yjn8X4451aPvUL89lqjkZ+0vKUT78IIRo
qjNtYaYRK6w86YKU+sQk7TVX0yB9+5JEiww7Pc8izIaEtytp4zUFjSaFfsckV4leNx5iyb87dVtq
E8kJBLAdhx9s8ZU3py6w7YCMvXsbnoeKiIexZZBVJt2de+oK3hdNVSTEG+RS5QjanFWRqFTkuWeD
2nHanD33nea9/al7WxqRb/uD1whiKNNAh4w/vCZX64And03b9Uu7xrIDFibq/73XV+4yetXL/bLG
7riVk8/2b/cHmnvAfgBKPG1A/zRpDE74ikQmKd6dlOAK+C+uxHBAWIgBzeANpB9bFBodRNN/Rz5s
UKW2GBZKNdQA/SI9mkOX10roj6Tr1+stgYbIIE+M7I8pq2QokPAdFJWkQ0z9orNzh9N3sxSXtC9A
AuCsfuG/7KywhOnsgcEXm4pfxr5qceYULKJZNKu+2lh39iP/6AgPPjr39R5UeO/AZETAAH0jQjQG
9w7bmjs8hdbb6CWnTom7GID2C9w3VhnJFRD45rkBXz+4lX5hURsxPHf0Co1RNgDXG+5njbGowpU5
9b0NMjjfj2gHB9XZhWQeY+vuzk9R1iqlP+OWcRpeMOxIgX6kSTcy84A4/X4yyz/HkomGjZeM6X+b
FEk9DjUnvZC+owbENz3itUhokS3hpHyvlXKfcfDQ5qNNiC2qdwhqg3oPtxdzAJtJXd8mECyQWdxq
7br0B9hPrbNDga29lP/ESH33dRTDMmBkgyPuNUOg8BK/IK+LjJ8Dxo6XqfFzmb5jEz5mY7UdaBHf
prtxbVVZlVbxb22k0HX2o+73qLcb63pPT4kRM332SVaRmDcs1/sO7o3wOCWkEqJd+HNk5y2H6hqu
Vi9zN9wN71MsTMhgN5Qt1w1ONDfKGWhqlKFQoEjZVp9/B9vpGbf8aeyqFftmE7hhS/P4lzqXTe3N
uA7n2F8OhMBl+1Iwmx0k1M4LzwAKphBbgPBAnLn3AFspxnA6XwhDkHX+x716Vy8TwhCU/WMfl/U+
fMk+GAvjWp+YfsX4hWVQQ7eT2lwCFRoisCT/0NLZ3DGdov0hp9z3RBN6bXQ0VruBZlo0p8/hc5iN
Yyd2ICbCf611MveAraJT8E4DBYwnVhg/jynCsWnlp7b6bD6bymr/e4XIjSEZ1MiKlQMUs5Vqz6Nf
7pV7Clzq/jXmBdy0giK9KsYUv0BKPligIJLic4SzvJEIlw/LB5REAkkJ50XfSN5w0JaxEQJo1Wc7
nLVdXuHy0dv6ZSDIcn6oPjn1NN5Hj0PvOJZNvrDEI0AmV64Wxl1BjTrKBKqtyQ+mku1i8ro6YTGV
bg6/9RW70L8yUomXnqvM67XOt2jSse0Z7sfcLfjjyZfgJegIy7kTj91wO8TOOR4kPWyZCUlEIJzy
qz6GQrj8nOWJxuN7nU6AW7VBZfDw4YmqFBcrVOOnVaNilwXxDEvzWZW43xiXh8flcXaO2scZ3LYv
ww1LKyInLEbqFaiMwqDJfdLOKkMWqeGADyZ37DK4F2aJOdkP75yzuOvsMepyQInNpTPbygP3Xga3
QebOyLOOi/Kmdmy0tga3941S/oasCAOA7eBTWlTd9z58GP2qXRJfGogwvA/OCJI6DzZ4yK5Qpkpu
anSM7gHBoFksLsAxD+CRRdS3+BQ1m5XOsQhiSZvdGgxXQ5Vbrdaw0+l3FoEU2oJ+fzLLDHx/fTH9
wJcxhwts6WLDgZ8H/wLs9WmkajRzEPCNfNwVAWMweLbtVnuiUSqoMSC3zzUF9Dal8ialTNxLq2VZ
tm0x+PPi19t/j9anN5DoaEBz5GpC7nchIuMS8XRTLmEnwLakM3aHLs8QfkfL7pLHtJ7AZfAsMbUN
Trs1dni0ja7tF+6Gx8JvmSZNVsDkulruNba4SwEsLpAf0P5FNiGPG7jOMG35qdBpUeKiwx2s0lfN
yp4zQw6CNZSopxab5AMJCOK9OWynGKQTs7z8JcJnG38deqPAnXTNt5NoXB1WewYb48U5tC/EUxCN
bjnYdo2+0S/1a6NyWOkfp9XwzMa8az6t8ukxj3tJN+meoC5Xw/20MdJXFemy6bh3PkezORHt/GOr
C1KYqoOkveYzxGm428wradXSz/aMrqXV7bH+at3m2Uwy71lv7ffN1jV1M4QBdZvtf79hicLzo6Dp
1XuVPi27/TRyANfIgbL5iSoIVRGtCeCp8rBxbpWHNbAjfZR1Fc8iqkl4ard2sQcX0XCvhlVKrDqe
NUZP+XJt8hmdf9K3U8JMHnEu3kdVvTwZdkheTGc6f4EIsX23oskl74gwegliFVS7P0yoIU6UesXB
Db7S4Jy1a0CQuKeDM+7bF7g5WQs24wdPFDLzw+awianxQO7YqyPrhiVLbfFcNRZHdP9kf8z3zF8q
9MGh4eKLhKFAjCOu/MrDJkNl8R+FAtN/VdjaEU9ltNu3TSS1/F/FXYznta6ASVZbaVdIMVhx3mnR
0BEBZ1erOJLzT3WkQSUFX/X9l0OisTeFAcAnejRZER9MNBQFqCWNYdNUYU/tLXGtlGvimyDTxXJO
lCON/yOTISTSGFmgSGpHgUhFV9LoHC2go6LjQaPpOU8cqGlhofO5tE5+kyLlwXgp1ToaOAuozZTi
UdJov35eeNboCetxtd50SqCIcUneermsbrjYtDCxOtW5fehtNLs1dKN4JNVbD8rIeYLdYbK8z4pY
VkC62/aF6mLni8kukpFb26ME7SCV4IDal82O9p7apJPNth2MeG34T4AchU5Oi0mJ8vQEE8Ye3mFV
ndsOutfRCEmd17sz3bHUo9ri7xef443DrZyOIIbMbl0VJfXVBxdo6sjhrlfoX7p4+TSOf2HpCgQM
iedIz2jLqd+HSf8cPnHKr/k1H4nhA1EkxttQdiOgYZkMH7g6TNhz7hjSxm6yid2iq5Ylprh+bRiD
4OC6fW5X5w16QgU3A4bmoHbEfZwH/uOeIJ3YbjB1SLa70i1KxqK2tPBBVML5GbmITAT6rb8VVNxt
5hY/7MH0So1F4kxRe7sX06A9i8cZp4sv4cB27BhkPo7YKK5rYNcN5+0+w7P1DPfZbwQQAmO1h168
gDh9/wcvMl2+l/vwBfJS6UJQoUCn5XSdn+AL+6Wuxk7XIEcA1rwwJD5ibKzH2fsEkf8JPsE5xLga
ROftpJwS+Zepf7x1IgQAwpU1oacCcHx0Yze3pZq/7QST8gToqjgoD2rD8qAOx5DWok4VjHtaOYBZ
qrmVhsV0m6u0MSthLUCFXgoKfikwetXxe4jD66w4r+CnpqM+yGbGDLNzxJ77Rczr4+IxiZaPxe7H
GNenXpnLqCN2ChDWC/bVLQF34WdNjXXt6Kg4iCjpTQgw+9wmMxHc0f2EGya7ccG+jl0CzoscDTuV
Z1d+52ExeabBp1Yi1S545iXPbc4MuVVjVmiC8AQ1OVk2dpXaFoNt9+AbDEIUQHTysi0Vj+bxlPEY
PFlNPn1SB4pmm9JycdiroACzOq+W97/isrzMJupQyVZty9ilCPs6OblRcSENggQ9INulAX96t7ZI
IzbnVcrFhg+Xjzf5ZHLHo0NSzVq33+jnPk7Hz14xGI0qvjDBvcXFXrxZirg6n/qvzfY4Tv0GxR8W
V2Q9bHOzMn4I4+pc/ES6xMMCMOYO8awBk0btldRVHyXtRoDo8BOiUdL9eAmgKCDp4NITc0U8lk/Q
8GEQp6N09Jm8JpXZDfX6rl8YHIO7X+uJHFd0i+vthmFYxGiiM+gVXbcKGWA+J4A5iCAQJ5J9rbYP
nVnvAvsNS+lHt4Ip5082PeF2mJKP3y6tps/UlKtX7Cr1jGzNmFS1qYPpll5C8lno43xLwMMvgcuF
uR93vOavGv4jvwEEcDJMo68wUXEknH7YI05ZyNS8iQ4FCIGxZwwBvp5dE5YYW3YhSLoI4VGdjeVX
QPwdJ+MrdFbx/C8APUy6MOjdehkcZJWe1448xg3f0Vi0bT9lXoDulKsj9FfAVGLtj21xBgsYHN49
4nm3zBfEnLsUL3XFAYM4JH9bsOEmNg9NHCC0c3At2U++oC5hIA501N03SjaAXvXpWlQPBFp4ra0R
osCR8GN14t8zhXDZXkiQHM10yzDKuyOmNZ0tYlEeqhm3FcHeTKdnoBWhXJTL5F7MjbycA4xXlkux
Ab8H5GB1UDH/4joUwcQgfbBrZqAwKlaFCcB01KrmGwQsaQ7WE4f8029m+dpBzsw4wBaNIKXV68Uc
7KNezEWJ0XKj6e4f+qf+p9LaewDSJa7mW4ek5f+dJYjhUAbWuPSxM++5t0V6qQLYCbbS8TRzegMO
RRqWfDONUKwF+ez9t4XCu8j7wypgxLY4UWq8mPUlEOtjkvmaEc1C9rc6l4Ffw6YNo826wycWk1EO
avIhNHBDUjSRrwZPhMvgjSDB4fvwlXmz/eZw/q2d9ktcrxLbaYnNCZ25tQ9JH0a6RN8LBEvOTAcM
Y2IPSAf4LrR3P5JNwjzMjxs/ST4mNEU9gzs34e5Ti/TERw7mBG28pclnAHo0/bSzJhv1I+Q1os0T
G3XoIRqTkK8sMhL+MDY7rU2dG0zbVyWb4XpMJxZx+cFPkSuhwqImEIjlUR1zNpH9YIWn7uQd5mua
Pyq2sNgjfcoijn9H5pyhY06gEYBDB+BBiH4F9AKrgw597YKolb/K2zEoEWsOf+/hXa3rMoiODd8B
NKC1hCP6M/WVLXxnuGnMHhM4HNRS/GLN1SOUs7eKUaMQLgSxSVz4RgaNl4Mkkw8GTx1C4ocB8tw3
QUrjuepq+Ru2drAGvn+fVXG1/T0pocI/EH/uXe/Qu3UfYPsNtkiNspP5g4hZZMYc5TvLWydJXJw1
45+VAehUK01smvtAyR+tbFY9mhZuQF3B3QjnadDoyrA+ro4/o8akTgt3gdkgluPKeg6UuU9g1MgD
XAXgv0+LPJ/mSAtN1/NhKtkT/CrcowHfAwd/gZ+H4WWQ9TCN7V7Ds5/S/SuA4qkFWXMvDvUN5SwF
8VzKvINNb5aeG1OzRuqynB20Q0KQ+Oqm9XXcKLRdTKV2fCW8/vHOLvZ4g7nIroTLUUdsBooYwR24
vERgTXe6nlXAPA0cptBGCalfLKi74hoD/XhxGsQO1FFyK3y2gttTHR5XAfSo0FOPRV0W9VtOwSGg
6ua4+HkzyHmi/mwGis3b6upAXfXyDt1Dt8YQqGlp9Onpqe5go+MSDd4hFp9AxiuCDUDxziG80n/b
9jF8R1fSHEQWI3MIpV/KQmlRQPBDdwO4MC8wmpgbsrSY2wLbUaaj8uMksnRYjAwcuxXcFGN79OGM
8lMC/yD35vJAWXqQeFA4w27/yWjjS36gGKSVq7AhlvKSu0PtBd1VcuOBh07MD0ebvJjYQeCEwsmD
93HMYP1wnxM7FMY3KPDzSeNk4aTe2vk0ElNUMFxGSZC1/HRv6yMszPzzuguUzjH9C8dRlQlNpzbB
Z3f4GpTHGgQSB6eZ0rzioNLTock0ET1g9ioRvWL3C7VROhFONMHJIJTeOtMGs1BgcnAz3f19rtXh
WQWF7jcdyMkgjkFalRIoFBxe5g0GzY1R39Aaxi/iKgUD0yHceypzd6gwVVRvy5R5bPjBuIWni+8M
Xjub2K4wnpYN1LBrgTjhhxbOvC1RwadZ+8fnsqz96XS9vjtM2Aj37Am+z+ir1nrKuKsGja2ne8Yc
acP2OMKR82hNiNETbaKF4Mb9wMb4DY+SIqUsldRZjzLGcodM83hjK49GJMMXlnffywN3NVYVk5EU
7RNv5DWci5dPu33aCWxy5VWM1+l4DeahKEAXX+3RZqfpIBiPrMNbpzG5df5rCzMmiHBabF+rdrxt
v2d37rAOdBpLHd8T5kwxa/UbuXXNY+oIuUTpEjyYKzqFLc+LnDObd3a8M1lN1Xk9mJ5nohQcL9TL
1/FtTNe5fgyG4gRKGIGwY2dTkNPyHjQhnGkOuUqh/Lg7WhtVN7aveSmQOAkJ/42gKQdbtdiueZNN
X5c3t5WAifoX5YzERq82rA0rw+Kg2Z0+5Ft1g6943BPJbsTtjLtCDSRtI/9vK7nCGaxRasGfhYYK
ZeDeZI5Bh6LsMnpkF3mxe4di/1mjIFxeRhrwcWhntrGu/V7muifhBvLCP8k/RfTSa/FcvtZ0NDng
+g1eonzijK/bVa4Z3zqcn9upLZD5cFPvfnmNZTyCHlsbvEaU6l7W2rqgF5k28N9SMtXIDbs0vTQL
Veg9OtxocT7eXvvRIY/qMZtiJps3AsCSnuASP2Xejewz3soN7DmVtugQpxeSJ4iAf6ibKXNkiSqe
9qk3j5j6jAoN2PvMGKxyRw02/Z3MaKLFmjNOZEpA4wrljVjM0tQ2QP4/Z+dDNGXez69YbhIOiJ5R
gz0hQzWGGkpF1lLnN+28hi/8x+J2CWEt9NaQ0XLIEuT8A3WGCcZn6B3i6om0qzHG0HboD0MJT9zY
edBY06Coi6W2Pzzo0gFaeU7cgQeiDlgzOFFjaIrbB9rP/MgwaEkvEkRISd25UrptLoaDwOwGjfzO
5qJtBC9skOvLrIp4AUNxNvO8Tfegj6YDEgl7z3dvKbz4Ljmxn1HRlNzj8ryM1te/QtoZXt4rGGAA
5mxd9xV4GXztrUxlhOh+PDRKEINu1jOn93+JS9oU0djDFpQK4mAVqsFnuWf8Xvu+9TDiBmMnqzmi
kxJTFv08WbEOtVVFR725uR9zcGpNjbbsTVkBn859+sVXU/BY0NgMNquk+CqLOGN8u6ZIfeXMSqsh
tC6x7MOmewgPEf0TjIhhxQWQ9OXljEiQzZp+PgqKehtVwmCFlYr4qPtZDQkBn1hVrcGgCBx8gIUD
LVAdfqpm0awa2EiJeyha05fFw3rpse2znpSSfVvc47gNF4B2v0RZTLL0b0t1+r9IuujW0syqj+kk
fzFf+EHnzZgRcj7JRWjh0o99OCIc8WxF/TGVSQwGB/6UiolZOP+2rVr3mrVIDSE1Amb3oItDLFW/
m547DBZySHqJOOrzQ6SVOORpQmEohkcBLr2Y/cp5cp4/C6IOvQSZLtZaYhRJfPPJXwubPXSbQeSU
qHXOvcEK6QmcH649d0C3i5lbz+tt6YtZlVv/SOjI4lzDyW/nZGKSVSN1aXB7JeJLMe9L+nSJDdTV
xJIT7iUW2zSdAXhD0dvz54HFzZk/GcOznJUBFwySFtD7Y9lgQCTadYY+wmRnU0KbjE+/6L13elDV
fwdjcugaXDkzNGoA10mXxNnbetKM0NOFdwAWTuOMpv2LvUEVD/YMTBET5qgypqq9gsxanbhHvwp9
g96irM4qv19KX42FC9+L4KxdQnhYXohaqb/DberQN3xKNCoYFZOxBffTJyc5dDYM6d6EiLOU5Jzw
HCr/RCEzHxXHyagwGEVKFZI4ICYoMhhbmKecWTXvTCwapkv/oqzxG9MaB4yBsZgDr3EaPkfNmQF/
vz7LJlUeD8rhZXNZWBZmsHd4ea2f6z2y+i6NIzpD+O7yJ6kPiNrAr9Mdg2aRZ5vECfo49HS2eCux
+LBFBf+G5kUrm+7FtUVrYbfQgTnsQrRImcxxdXKqoKRj7K952LuapX41EH2gHLyGlTEC9KExKi/S
1Xlz3hALXx6iD6WnGNXkVCYC0YDRKdBesHn2Tl7pr4rPeX2WLOSCcKWxe+zU4TELJ2KQI422Uy+n
A9LdOoSqmdTVag7rw8qgilhoP/sMa2Njfl4qnY87RVVWFE3yN2fc2LDGrFeA96ajDI6Zkzn8WWE3
rgB/1qhB7hzMa59gnuYxCLPkl5zn5Dp6TpKRMYvD7UhulbFEH04+fFy0JvZeCE5fIm+TlED737aj
VFTFJLsVq0UJtQ5G5QS1sI5yRSO0BeAAfG1E6qhYEMRZ1lfMIKQ51P2D4XJ4R2EdzQ8TVSc6KFgk
g3yeWiWXbo3U6dVenTOgSSZqYcpyC50sspm6f2X0ws5/DErT57g0vQ8fg8fgyeCiO7NJdNxG+DlD
aT1SETBq6d+NQ0d0QFg5AWjTFFSqwNPKCZVQFFSCQvYRo4GgRwhSF1sOgTXO72tQHdfHp5myXx2I
MMiBQX6c1OeUTFRn18ij63REM8Q0MeQbVP/umWlQwgrLrD+alTue0ld7lP1lfzfmjgbXRWGWhkqM
SxgItp/Ed3p+uB4XOPu1IPWUb+yRzINLm82BEn5mpnu0tIeUviXMcFpb1GilVu3NwJnL+D29jZNh
PNeZeY0fA/lwiD+aBUl4GZVnjIvijIiOldRbN/gysLC3/TdWfHuQWQE2wpyfUFp2uDsNyxZefZAt
qUcYuLeFd2iY0GCQ5OH6SUJNtULG/n62C5NSn+QMEuZ7BasAWpMEarSl0JNVsQqAf3XE8yla3X4b
AJsCGZVGV/ykDzYSHvDLLDlyIo2Wp8670TphOQg4YlccUCFHpHMgU9QaciYWK1n9YKyS2V+noCpg
JMcQdD7k2/CdI3qrWWBETBayEoiWMBer00anDLbScLyXfQGGBy9k9QuX5vFqGUbrzCRC5nEg0H8I
Uq0D9INEcY/lxEkAqmj5HjVAq/EKvAOk0pft1Fa7MXM10URitMLzfWCNyKTEXPyiajAB/EuATO8+
AxnBuh4BeKX1CZicSCpJm+fYrgTf+/YEplqGdh8HTBIujEVku3LTMu4K8FWhuLQ8wk59TRqzR/gM
H8P3uBK1GJGHsUvJvA7ojZRg1dCCY9Mwui+cH2FFMX0JM9oTE5mPIWpNu4RQkBYKMOkruFCyvEdn
q2whruTKflWGvd85Ws0jLe8zkjtsVPFH4UB2l3FEfR2ik4iSFI2qYTVk+Khl9OsBk77Rr6K8JKFi
1CjiVS2EA5aX30Mi1YQxpAeyK6YKuxk51lDUn9GTDtR+Ad7FMzwvbriICj+Rmxd1CiWQcBvZ3n6F
QYIgNQPlyd4l8zuBQjpQIqBVUzmrolTlirBqGhE4q/TiSVJsxxO6G5x4FVUXs2IjZlZlULOZqmfk
fLizW1+pR/B/bEP99DMDkm5mKSyFAqPY9qBBDC7g12lPPYEiUQWt/wsXrgvEF+UG2RWKnvxolK7/
t9me6CZwiLINNfu0YOoOfJOUERdI18qI18SGxHujj+sFQauYP/RFd5yfq/5/5BaGJOWb6NYpU2ar
pyMbhC9KKU2bwdgSTWkWm7GCuEw3i7RfXzt2WcEY3gHFwKcvJEMAoNFT03KL5YYwSowYYRvo3s/G
xelu/fp9/TaPOQT+Aj6XnqTk4PYWnEY15lVRtAqCNhibpjmtTa6ZkDHekDhViUOcV7fZiNuTW9UA
AFcjDjeQgHaXdae5iO/HSG1IQ1JopakXCBEJmYfcUMXY/1iy5ZW89TnF/I62WOzH/ssW0vqVuDz/
bsxKzG9gGigK0HHATPNAFiNETv4XBKSPqrQVtJjhAPEZ7Ga6757MTQYLeTB/W01rXvZ2slRfCKwn
fKyq49tfcUXacGPeH3gg/aBPmZmYDc/Al6F7HguWg2yHdxSafzDRQOc/11ZBpoWNpL5Qldc5rf4f
vUviLJQi2LhJnLqHbq+aQrijlraKd5XvODoL3KmrH8oBoOWqP6oyVUBtpmDD2/qYIChwGtZ7Xr8K
nNSloFUNXK0eteIoDHEeYEub9QaY40gzRaYskXWdZUwFlZqwALf2apVpiid0ew+zhCKMk5agBHzb
TSfzCgyz/OoYd5CExOBsMNJTdF3mnUlICg4kJHkPpFUyY0CfLeSL7meantq8HP+xJUVt1EP8KWma
ZeUYT5XDy0I0M9Pu2zwN3hQs0Jva9Ql1jWwUKWjYbS5wK/cztKLkbKTHNsKCAA9ovvCQV3T6qL5W
8g0ZjIsIrcpHqpBkXLBjR+GoaVcIcgnIjTCY2oyZywShS5txfKxciFIkv4D3OvFsxdIt7mYJZwFM
xLmc+QC6WGAvXucYD+suR0dSn24T3Z6CW3DVy7jYEgDI4BTn3Gtfx0RYPjGuI5LBlzYgKO9inlfn
lUSXQhi/x7FbH5EZ2eTpKDybTtH9vi5ztdSkpa/EfF857paYu6yOg16r3aKGy6jiVHzZfZfoI17y
NbBhfO0as8V5naXBIljrrg39te/7wYKOZPSHlOinCJ8xgcxYX8lx9OyWKV5hOFJvXOAVNdEmSq8q
kjDAKRhd1v72ZcSvkIJTjzIBUwheeYzSc9RYRAuB7+cuM4/7Qtyl4pMBBeQvauhDr9Tek0IK4Pr2
AMVll6o7RzhQQZEBMNyJuYjQ36j9UKPInEB1JaVqDmgP9HERbQGmR2KdS7akSu3ERNIThmOS5ujH
ARmT5BX5Rd+O12l4GKbT5PeKDkaoy57X101KDhgC1GzigY49B6PpWO2iyDHzY/5mPItmEjGhiNVP
EsydkWye4Md53UPPRbdRg86EGpCAyURG3W6RJRCSCJmHXdo86o+xYNTXlFMSnUGrMBYh4chHuMB8
XcE8kAvouxRbWZt5wsM05EAmmBKGgED+XSYNHKrQDjogoXdD6hB4C6wFmBwEgo2AZsGWwJpYpk4I
BY6CA02NcGeykELFBfXDWBLTqXgxUv6K+EDHkkCzDhlehHduXzO5FKaAZcuugpEMap9moa9NRkaB
2oKYNsEAjeUSiyt0Y0sDUhZPjlo0r6KZKSPIXjW/OPZi1Gu/gqYmcw+iH7vtNw4qoqhDpf1aqy6z
Coi5S5uMKUnfuLPtqTkFG7aMgf0X5sjMpq1DWIB4xrIk1SFex5b/6dKJZydRzYkbSDckZu3t2Nsh
dsxvJMXLkJ492xyMMUtWrCUSrt28yAaJ/+gNj3Q6dHilf/chg5HuamyqzZnRIlYTgjZ93oZVixh4
PrxQZ++RTrMc5nlgDvDGZvfUJdY+emVN8yZbK33cR/vsqfmXP7f8l+jaybS6aP2WoQ2KNwHzCWvV
C8SB61Nyjs2OwHrmiEbH6X5aQ4a6n6KElJUn/8EA5uVAXv+Dly4oAqPfIVXhboOUMKdIQ2BkcjZ0
6Q8fcT8W7th4x2r3zzMAJoArtIDjC8ZmzbAW+4qSoNf82d8VGod6P6fJsJiEGuhvkN5zR29Sc9fV
ShVTqtzyb6YPpL9ef7sqjVAZjWCzT6eK83GDLEfNW2FnMu1hwB0IFWbGBlFG0SdHMATXfpHuNat0
2wnDEXi+The20pk2TDfN23aI53mOBfNIyuCz/rHq54tKuk04+N609UOb4d32f757q5oteL0t92QQ
Jzy9qX3Qm6gS1s4Mj4hRb/LFbVjY2GQQ25QowlYyZRgkVop6IoqXrFrgezlY0X0ntilHlH00GBq9
0+cROldkMv30kFnVi/eU8n1fMD8lKwJOJ0NQLklPkhQv4x6AR8WTfLenhc5UN2NWGqPBXn3MLee2
HIrxs80t7UsqZHv6ZhVO13fwInqJaotQ/tpOp8fxdaqbJ1roNtP2LeWHLEPvvw0b4AY3o3bF2x9s
XN9jrzyXCnIW4exfbNftfe/doWhjMwUdNoCX9a4gRySZBZR7wp7F9xeDQVzo7/33y+rlbZI+TF5+
WeO0ZVwij5IU2mEjEs3Wr1pikNFGAE+0U8gR9d63O66OGYKBlqWbuMRzAew9m5H/ODp822g3bkCt
fVqXaWYWbHx+QazrdjImjQTmfpFKyg5IgSGm/InwUImAuApmiYkh3IhayfTq9sGWi5vHbNIsLjc1
nUwNNF1Y0+pVkssOmUwn0BJRXK+7cFRY11+GgRxWl1xWdDsgqqGy90euFvrkw64qOYWCCeKtIiqj
f9PWcmcmlbtFwiiqPfc4f7kyDjYQ3OxoVUtD/OngF+IwUykwaZPJUEn3TB3ATa1y+nh0q9/2nqes
e2IfqGcNAk6kx1T+0p5UPVXwpGe85rSr9Qh5T+7P7ALPxdaku7YmGexG7SqEOYZ8kmzSexebv/0O
hIGrEgdD4Q8RcYTuU2YzLUsh/OVWO7Q+oP8y84bWqYnz3WI//mQM9twnbbpcUY9tDsrHbAN/gLyd
q7nrhGvf2UD/IKJs9Ox6cev32Dv26vaHzI2vwTieyjU8krZGjOTbdd484dh9BWnrMa1vHr+v6RbF
+HYeO6LTprDF2AO8OUJPOeJIYk6U1Lq6ta/r0gNP6qJV8PZOHZTjPiCsUu0+2h7rgaUFa997t8IN
DTYC/Lu1NlDOsxWYSafRQaBKr9boHuH3N0AF0vFhLmL/3RVGwBT7MWJ7IuOEBI2LQ5+NfX/boZUE
iJNStoKbnaaXH1E0PZrQCXdgDacR6KqypIPJRk/5MM08zn9relll3pmBeKcZThE0Yt/o4KrAf3fv
Yh75BTRANwY7C5/raIwTFN/Bx2nMhZXfEWHzBh/wt4stNvePHGED1pYRNqSAhG16hhH2Gim73+D7
cFc8g8XeRmX/0u//XIU3MtVMwrH9mgaFCpVCS9FYerIG6rC0TUMtqBe7UCndqwUrmFQWNodVw+tr
N8M+DP9HOk1u07mYWkmKjHTbaXxoN1e2aJa8xatTAIujY+dhZUWMlGf9Hdo3dszTEJUSkkPGErxk
76B61rWZzts+wS//+RAb1faT164YZBWiq5BvUKIi99DbyrX34bFb7hecD9YENCbN6Xq+YaSOiY8X
QUd3iML/huWHmKXRKpASaQPQh9kLT3Xvhune6t4/k2FgTocUGocQf7LL3Qt2bS9tP0INQULLVOmA
Pb2s7aDqHQakRhf0vsmhDR00q/SzlkFTEDYQ5JeiRfXZhCTrN5POG2yib576GM5Niotb0v7ZXi3n
NvngQdc9vH1r/sQdFT9tqhXnmVk4KWLXmS6reG85GNsBJa4AXn3NzNv/FBqtkpX1gmGD+WNPNB4S
4rBaWEEZIaJLF/NJT8iKiTzY51U4Fc7XOhnKJwftK2C2zEaONDl4C0SbNxT6U7xkPtZ5zR87vvXL
TjpsISF5QBR6rFefndn0g2JsptPb1rb3Mhiy3sG6XuBagIBwFltvrznrBIFpxizoUg/O8mct/EtQ
GZCNTG6ABUCsuWwUNOqKCxtQfiZSVI1xvuClI6mmpZ0+rF6LtM9cTvMWAja+2sUr+3nNv44SScqO
i8ypB8dmt9p/2LAoJ/Tfa0Vrs+Uy+SQlJLygi6bjmL5JRCdlW76l2T4MzsF6ygj648R5fdrHwrry
onHXWpbN5sfX2LuFKCHoJtSAecMGwUWIgZ2KvT4ZMRfDn5qsH9wuhlzoZFY9d++kjeDTcKvfs8df
MTWPDCcpXe3g/HNbqVxf1CwV9HjGIeOifYFvoXKTuBUqd4f9dWuvcTQ0R6OCKQ5SuA9Gvqfso6qc
33dIBEyioe87Xkg9B1/CdML1D60glTnLvqR93BP3FiNkYyDWpHewF/3ANxc/uQVihxF9yCvG7ljs
uAPml03/2Wbk71KjhP1XzR4wWpixdWOksvmYV9QmigPSenz1GU77t+3U+YCLHRSfQQzb6nOW2KsW
mcU0WzOAyN9m3yKy8M6pFfywizmOw6JYCkMJ1kWzRYd02EmrZrHO/C3mj9rwRNHoBkzG5fs7gdmn
29phqCwiFmQrb2/an3W2LvbThBAMefYjhCFjFhpPw6XW57/xkLdcu9QeIiflJNudU2+IJyaaqYtb
HaakC0tYU0wwYBesaHoseh3ztdxXwWgYdw/D6S8a19wmoZ/+0meJ5op+AgKc8iTCfL1O+KGjefNn
hRdrwPCU4aat5jg+2OWKuaHogyJ+PmtgzXnC/6gD369WdmiNq4wcR1s5Axc0/2g9trrjMT6y9IGv
bcZU9nnbbSHNccf5cABq2vaQBs3oDr70vhL3Bi91upgbcMJIh29FafNw+CZX7+jdIafx729cQ9h2
7peX3M2dndeKnpO44EnjwEMUVUrFkNEfa0cJAJSIhkV2wIrLHOizUS/ccA8Gk/a27BiJCWv9+Ncc
OG1HLw5VE69HPMTNIY32GRXywxX7YVQk0iONYubWcKJQ/Ou39+zcBlOy/2k4NUne169emVi4Zu2r
YMaZODKzJW9YWcuB6VM3fVE04NaYIUvf9B0/JP32nFNkPg5WJUSnIRkCO7dnMYl3NGqaIzoZgDjF
v5I92XgCRvBB8DYjkfyBL9XHGIFBj9qew+PKz2k9scUsdTKjW8SeOmlHiMwJ0QYQCSG2ob+TWPE/
os5rSXFtCaJfRATevEpCQkIIITwvBK7x3vP1d+XWnLhHTZ+ZHhojtGtXZWVmPS3ixYirmpk8+nur
mDQcxRAu6+aIQIzaqtnSpen2zpFW3Yg/+qRsOh8Ej7ztstaodduTORUNI5BbzEZu+2yud5wKSiTr
zGmclOYf2Agk7kPf78H0uNrJnUYY93oEPi7TXBMPl50u778nz71ljEQ0V/kEYYT/M300vLAi7jZr
rQdDEx8lhHdTz/UspopizaEFssVLyvdLjTJPDQfHaq18JoZr4vPH8hXp+C3Wo92bsyW7kl6R6THO
jRRPMxPmDFEYtFmD7QmLcd6avHzmQ2pdKkg6LgvW5WRQsOmEsCRxyeKurHR+MOd3JDzjPsyLRiTG
THHu1uZ3+QcmSHMCueH32XZHjuvOtdr5hXa7xA/PRDvsXAl6L8hGYBf9br9AuYzztbHUuNmdoKsh
bmRvSuCXXA/Q7SDWLUE7uIoG/HHrolwhBwiC2Q252yzAIMb2bJttJMulRI1vd292oP/W+msU2ZCy
aUw1/hj3Rm3Sgd3bQB3UIKfuct0FzF3papjK2+pudC/Gr1C48IR//J/rx/zO3u3aPEbAS0KAYzcY
Omf3ySm79RlXo7RGPFfQXDp6WL0rXqDUOaTp/ajfhYymRpaZ3AYwz4AFIfDNSx/AgqqW+ggFNTYh
kM2BGwQSrp1pUpDO5GQ/DDIx+It4Hyyqb4ME/chkKiAm0Mh7Pedj9Maaz8Tf5gEcXKtR9MUlqLH2
KRbDkebgiSF3CFuAOIRY0ROVa5SzWeUeUC4hqFFLfBviEkDcZtQXuAiUwQ1YfGlcC/ml/oPGxNrq
7nEqPPkJ7ZFuhd1p112TBbfwaWUucyb6zMlLMzA8hhAfgtwQziju2fPP8Nia+kUrmfsrhjbR6cCn
m8x02yzwNxnxip6uwaDzd4tahdYMknR68lzmHgPk3CNK3/vqN5z6uSaia1TAGxKnAKda+DW4miHb
YJz88Bo8uteOlCFvJpXvG1kbVRaUi0x7DZlcebCwChg8hNkrbg4qjT6YH/o5q61hwXWyVV9se97Z
weEbHnEtzUt3fa8FhMF4d133bn7Ccj6PtgrYktcz/xerfpbDPmj3EoI6P9cXokcGtcO76SGmpFUt
Ko6oO8hSzOAI2SLIFGQtLhFrX10p/YnX0+sxnMr8oe1ueGKfkMNDHlzupp2GZWWhqOT1+ts6o6D0
PJjacV9WvqsHSR+H1wj+MuGDTHP3lLWtVsXTJtNyprPfUkD2+q+KhWJxohuYD3wU7xgV1W66LHFL
uhFAlCEwqIUaB6Ld8jm138fwDMtdoI0OMTBVrmk1UPDryINcgrrNcJb9OjMcT/HVzdkXLJ2+jmxP
ax6OyXLEhcUhv+UtPYItXYEi5mqaMSOPVDmNyQRNky4/Xtlg5Jc+FyrNUrVMGYPYWuO0Y1B7aT7U
3xJKd/HUyJXkhO1Bwiu6zWhOCowzQ5nG3YW0p3dnbvyEy5+2GDsn0gL1ZgTpi2svE7Aa73xRW1AG
ASGXgy+i73id7KN1kmLNwps18T4zkpaIDji3abBtbnB98POzLY4BDz8/yA7UfBKjTAOYBbrSlHEK
7LlvY5wh5Cz/J8xA0KnEiLpJUHMxHYeU6qhW0Zu2h5nfR4wRyAg62siGkicr/VZHFpzYtAz+FCjI
pgmR2G4xp4qiWr/zsKOAQXqbxkxdvKnF9BHwGfve1cw6QgwfZgCIOsPESUhq/+y827nWofHtiWWg
MVRZanY+TH6XnpGjvjTOG8YF9wROFudoAxZoD9WYRyALJ7UGH1wcAjfEepJ8I5UqwMGkQfpF9XGO
ZKeG+pB/21v87wZrZeNth+n7l2c8lpYGZC3jOVw0JBmaJf+OzUQjCRTg1N8RSVYqSAkneBwu+DKR
jqq8LV2mhBTrmcw+U+psLSxGZY5KrOEHtfFb4gyaAOIdT+vn4c7L9CqApIJJ9fPdinvY0NdBHIUI
ywwKq02qyiMT9UxXDI8y/M2iPuCIPhXVqkao6hz6gl8FrlIuGXspYSjdft4ioXV2zWxYhpkXHcfH
8ZlbZVAGxijQ4keCAtcivdRlGUWTCqICnAHEOWcudqw4inDB0jmmJzqqogyVycdiIb1rDslD05NC
HwjH2Uq7iu9CbnQd3DmAF2f3WW2UGX0HL+wvenfsM6TJw14Ouzlc6OD2bVsAE6TYKcnJEHQo59UI
0thwmb8IViVGoHQjQM3lzqO4d2yJrkMrlVgNv4irn7FaxH2CPL+PUBgeEg1YjChEtsJwhsK9kdtC
1tySHp2MjQQ9+MYWG5vDUsq1c5QDC4ZPcyratVFqTqNB9HSL2BPOHjQ+nGLwPJL1nwksajnmfVGY
yhByRaKsYDN195SIffb2DYZAIOMpBrWY11ThNX1n8kHQId8jUeBOhjsg+wx+4crF2iCNxPMFDGnn
fehqc42U4v9EPWmTV76vqp3vYA9ikqgxmQodClZ5UmylY4Z1fSv1VTNTwUhNJnV4tPIlH5CMQIfA
SxIFtvH0SpehWbk+QCtEH0ju7CWo+voQdHtaufG3uWMNXrHQw/K9eZ6TJ3+h/U0npW4Rpc12Vlpc
o5//8R9+ro1BZMy4z6TAUiwH62bNpYUW5prHj/0lfpHk5pzp4NgohGd49E7FnfeYVkE7bwtRbO+d
8L3I1IvoJPlflnRi9TFsU5iVsHXF3xPfQig5p94ip75zochXpcafJGbTFaMEmN2Ty840m4yVE3fS
ZSNF29f4DGGy+BEK9f/jK+chyCY/d9qRwkHzdaYtYfvilKe8ckV2dcokKlatUmEJMyOFVA/OpFml
Lc0kcVihXRVYilfseVzR2j117I8OXbVBbYFjDKqkQYmp33/nv/VsO9tCy85RjVjw5DPNHwOf2Uxx
SHnUrEP47ezC/OS02M4vDNuYV7r5IMvk2uzsnpTCUtV6J9/JHaeac/Sc5DknE41cv3BRTnbt/eSF
agm0nktuQndud7Kzr/D8wZewBGBziw/jDTosEhfsg6utPGSpWY1RMNHFrKsHn6ycozSXSU0JnRwA
PZqfD1eyep0MqaYUadUtUV0nAScirf4d4fzULifi1auLIpGa7qdrVtx6uU2nogGdYp1k7V8/w6EX
j15CralXoJzJwjnM1qfY28AnLZFafeGaIpPqKfqrbZQe+tzUkxHrX9JfdWbRN/CkCuNibFWZPptP
fmPpt1HQQMR/Af91rnUIliJF6OXIaDOV/uhFVL0MG7joHqJya/NVyBLRUTcuOfo7BIQWAWqVuxOp
oJp2dLHK3FECY1kq6cIFg4Px8yOmrftbvJNK8BQ6EIlgC7bweCERggXB+Cw+q2ufMARpWoxrzQrR
aAnNCSkapkPJY8IByUaXgcP45+BUuZml84YfMFpv9drEmI+h57oYBgXEZcN6lUjA0MSz7DRrmskf
Ty3lMsIWhgcBQ5k84J864MsuPYY/jTsc1pJ04aFhc1t78rySQuzuXvguX/47YiUcz34BeV34w7/U
Q9Cxm73d0+Dtbv0t/6Y7Ekjxwg0/iXjrqV3yGXN8TfOSnbuI3obqDeia97E5CjBaecg4vLGFfLum
hA33BfuOm9Ag97ddXsfP7rWLjN8p2coZlDVAHULW8HayzN2U8/gD2cEbxcKbWSl77Nle+Lpg+BHi
s5NgA5LIBeo2364e81oEkM5t0xb6nNIHNhtY2QjZ4BFA6h1evfve+TCeaMhg6da7JQ8sTL1x7nE/
3at9xt34ZWXreypsOq5fRh+ClAsEkUm3pnTpBjnLbHW6ln7oD7UpUL6Qdff0UUOWXy0WOU9ucRLk
MTPUxTKTOYiiQUi2kHo7bzv/2TClKnY4Z2KzakMEvQQy11Hg0RVyc6G+42yT+rf5rxBSk3yp5MM3
FXJMHqmlo9uNA26QSbVAhgTHAPSohSuZjwhLD2DD0TYp4HBoF7mybt5tbz/ZHvbWtrEjTQiKPLz9
C5+dKRpQ5/DglBXQzp8nl67Ga2YwvgG5n0OPvwzL4alRan2CabfIezWXk1tCWIBmuVlj183iGvmw
qk4p0gXIxMCW9BI6F6LdA97kvvVNl/wAD7LcUDQrBs0hJ9H3dWfX3XX3HdHunxSEb69I8NACfkZq
0LJXYzCVg8T79HR6KngIVNw15OOPnwt/4XfwHdxJbCqj4t+PhoS+8YWBEQ0BUvdTbwujZJscCENi
RRthO/sP3id8lvo0b40Va8bSS81I9sDHJ7qKgoSIhFKZmK6GSTwkv9gHxOlcU2ZPR/x7dZPhMEN5
MB0WjzBHxvH0ZFog7l+BCcR7ooR/GusTZgahIwY6eo2yzeLiN6s+kkyWm6hSzKtlCjm9Mdi9/7lf
7Bo38vsdhmvyjWZsm/FlQPvmquhRrnwKYJI2qvha0LBO0uPbu8e3RLdnj9ZsEYt0pgwV7XPRhqfw
fFn3l/UkLaXK/iJEQorUZtAzSzmHvxXOa+Njn0DnHicQphE/wNRubSefuaZaVcc13Mdwefs3F2DL
ZAAJgGooRhlsb2x6ysbqD4Q2PZgrkMpDni7GvcNHkI+njODIxtlY/LF4mApGFCOoYTA7RXzUocp0
ZALwq2e8Dwzf2+BTr3lijIkWSyubciFLiUTho0qHTRZ+rJiub9NUxj0g2TRgUPLr6oAXgjfdoFST
ksVTsMRR8G4SnSCPkWGbPCA/kNRghLRr48PqOaz5VVlvQCMhYVMRIgOD55xaMhGXb0M6p5QOOIsm
AmWZ6Z03OsgeqVxWdMexBVDzZO9euyK4ndvnNmPUaabooFZw+SWxkAToKJ1UCSLS2hv6GkRAVH/i
vL/BsE1bTBLKlD2TvmN9L7vUv9+9/WmpiP54b//qv40KR5qxUt1n1CkYIrsEQ1sdS95Tp5jZc0Kz
0c74iRYCyCYwx4+/+om3bVlesvKBqkFQPPa2ZI/A6WX5Gma/WmEzVaR9yTNiQIU1qb2lJajot9iS
lOPzjn993PNdJFEPS94pB2l8sEBl2Kpl4UAliRT/xV9e+8NCn2OMigURKG4UrRjnLxk58/gxVlWS
rqMMYNYs801QutXs8Mhgq2FcT1DE8QRvRlK/MAA7MyVvO8o7YA720g7HAH2ShqqtLZ6Aiuvuzaoz
ojodvYsHIIs+sx5/mCM43yH9hyXBP9ZLQR53m5q3vrSzVAI2u1p1uT+7m78v2Oxf4WB9i3ZpcEAp
cnTwNGQEUHmkESvTxadeUK/7CtniZ1tIoerjMo/IfNAartpPaBkkFX6mk+kwKC+WSurqP8Oruajl
T3fDr+6R5Fo00hgQpECQbzSAzWmmX9nbMb1rFcclDDQLrV8H+8H4maVIrzeV/dHwkfdp1r5RaxtW
Hz/SOPLJ5LQEi6aIAySzG7bT8i1f/SD1Zvmu35q4NJ80oFe0r49De0e4snZBk8krt5SCUhjHm0JE
5JeWsnFGQGjUFN012sQwb1GU0osktQIl+3GZyFQVA3jPY8IPrvirim15Vt3yFpaV2PWEtp5lDeP0
o3+xjWy5BBiyBWPaKfutmj2DYowVGpdGHKA7tBdDjaW+og9CeCfiIeNwgofFReczhynLfCb8u6JH
nZMehnU7rHjjOKx79tjjCa3QjviLG7q8hAgeSlEuaJY/p4iEmlC4WRah5mRZoeWvevvWCWTvaEdc
rB5tHO5oWW0uS1YEyDznMFZXh39y8T6jEL3SzuIuVoJluu8h4B/GaO8wZCuy7uq8LY/HWIMYenXS
B6i0OidYsodyTtMKilmOPR/Yn54ai5LGQMtdXFH39e78HnBjD12gtkUxr+gA5u2JhiQbAwilLSNN
V+abuCjM+no4IyqbUToHZCBPLexMsM4S2VWp/tPwIFI98HEA57md1lUH3HlJJozAXsWESGCqs4Tq
qCBQyVTiu4oKMSnuwK/pAYaooorclyqDdpIKBpHHdPzcSx6GTGocUsamRKraL1us+Pp3j1YLt4ML
MT+4Q2/EE1JKPLiLZO4iJ6rGRGEbvTCLvZpMTW80C9dAmdTGngjhrsDNJmw2fstzE0EQb7NGeBaK
c0V11k2tQMQnhgfCq3+40/7G32KECblYLQrhOfKZ4g7mwETKGmzCoukFT2/272K1ClzpOtuXjZPD
G+KCPfIJ0tbXHo0+LABZ+SrRKLE2tEye9SO/MPgTz67CEw1ybgUKWtnD0o1/aMkLDa0+zRNKNtbo
1ep8rTMERXVcdLZyLgL7J+f8bBWgfDYxp7QZJmQYvkjAqizHDuuTh78ifSlGOegfQhV2dvdgZ8JB
p9nh1wXuNiGE6GWy9N/10aTVBl6W5EqGuFQ9/ClnhjpzWaum0Si8PaBQrf5qXhpHe8d2C7qegE/3
WAPJqlfFifNIUV8j3ftgaaiLNKRd6icH9GJ33i+AD7Vrj2yO5ArDwIw1p+mlC5vuUo44I+RUUUcY
NOEKM0QCER26DxYxBJsJFzf96DYNO2B7folmN50rflmNO/Xx6G0R4/QHAH0WRg6cvT13Bc+zmFy6
WSTvcybNEP1o4v6Q9/ES6ACAqyPjt2iU6RUogrJi9HL0VzUUajpZiouqrnmYycuZEGTVd+cZcVNV
61C9RNsHRp/3+FzpzK9osoqxU3ABa0THFSn34TSpbD3BvvLoSWFhxeh/R/3tXdwMrYFbW/qUc0cg
FKkypshVpK8PM8mJyWstbvS3tYHRYKAG3bj7vvR0ZyywtUakS5dGuRQpoGgL1iHknVhXsfn4NIk5
ReY/0LOYbWP2Kmmyr85wi6vqwlsQmLzEIyON2Zs9L15ZhFLCHLEpoQHuK6Pgi7a+l5AYrBIShATg
LYkTPFCQcZISIMLPxzAMudvKZbIL91OxWiIurjyPDaBmk2JIXJzIH4Xoxx0pqKSlxkhyFQ8lYzq5
NgGWXw09O6zzKsKhFzMA6GTV+Svb66seBYHA6pvmFzDdogoDEhoByXQUsQkwFoF7hQxGGPOiiou1
g7yKn/P7eigir8Wd6cIFZJNuIfir2zbDiqyhNoKoHjFuaEwK8yOuUxhk2134uKO/L5vWMFlstxoO
hDfK1VmZdaHeTc/15z59X9gavHnzRdqUL1jRifkNLzuRDptKlML76eBxWrbiA8PypJZYDDUNlJO/
QiStFzEcFvnwOBfek2k93sl8IEn8dMJh3aprJ7VYqGypn+DCe+p5vTngmgrNrZUA3s1VtPLHNk5/
zB5csYes4jMbDalfu+oc5RjE1aLr5tHscYJW276WtC6hG1gw653NdxFW/ffgaya8sqNg0HhzYA0I
a4OUaP40GMBJXw4GsJgGSGCebBAYWfC90amFIJg0fmHilEDkljAGnOUUgopjNgtHbRl4vjbyBHv5
YNEcB6ywB3hz84BN+pNB8fJxhIhswQkW4x2BwL2O0z8xc6C9jiWq+Pk37ReeRFFIDRCBmD8drKFq
qs8jIq4MHMB7i5ThFzPrQ37uGXxHpazfIHHQkpNftnT2srVRB1FKBtW1KY5JOJISI4+zy82FkSl5
ham7jT0yJorBz7Q7BH/h6MDiFohwg7KpkQVfqPIjxTP9UIIwoQECpAnqAnN14LUF96PbBc3d1btQ
4uiqwPmX9EhbEn1kkmHgfpFj00PjmtUd4af0MNS1MPg0+6/wvDMnQ0wPGMWYRrReoyKUR+3k2tNT
rEyhT7CCYMIKHwZgEQ8igRNOaqKQUA91Qa8pcSCQ80pT8Fk4hI4Tj4L3Y65dNZjrlV62HLBEyDbo
HoP5kGJgeeVW2ig7sOo+xAg2sFu6jGXlXeO4ItI+c5MGT+dfmhFG1deB2cgN1FUQeizSNjlocE40
L1XbLAZUcJvkZCxc4JqIZb03Vug7HJnS0Im7vPks9ZnKx18FvkyzNcdBiUMWZCDn7npCM7UPMfKM
CyUPVlDANodGIMzs60DGIutE1tfqE6iMBzek2t+1z1gHnPa2miiYA0jD3pcf0oujVn/gZKzj8rd/
We9wxzYLiCdw72ePL8yEVDP0V6ckz7uHKMNcsRo3OQKuX9YmwhiQ8Vj4d2QmzxEa3648bNe0PYq9
Gz4cW7C+Ipmw5hCr8K0BYQOqTbtvVzDjjX8s1d8Emy+mpLZXXZZYR+wD2gMot4IHuQ4QodLpp4vh
tfaFfyWwYZGrFtr6pU5tUrQ28z1vzbuf3b1HuVwAMqlFl8ZlqPEfj539gmBrX5j1jU3PzVFlgqqu
3Lxz8QGZRyWYjg/onZTTaOkwSrRK8A5aJZyZNv6TIYvv4IwhUfsQSse+juQrO+3IYIykkUlufL+i
V6GNWIRBqQJHQw+2jRfyzz2j+/Aw5BPBr9dcRYIrdi6jb80ixtSiVj/N1dgqYTNNCoBlc8xb0OCB
DffZ97GAwAjiM5yOMbcYp7PVCAOQCTDbIOyr4bHCaJk4favn2ES1XUZjjb7CR3zfm7a/sO7NoA/u
8OLIunB+EeWWWnIOBx8JL801mMleIqj+Z/gZbjGuzjLt6cXEzGTqc71jbEnfSf8DzpzLpyBNjQlL
TOxQDrwmXCGsMuiUEMSf/43Q4cNqniYKCjDI5jjhymgROWkaGmD18/OU1k/rCaYJvNdtFwSio5ih
QyR6VNdqDPxnL6CW1IBwy9fLKcBpLrnrBiga2at4vPIhlyYE3hHJ0JdCQjZFMiKFCd/RildRgHkw
1GHYQR9X8jn1rMhVYaiQqMdCPnJxhaBFkIPEIxU/jYhEYki0FnxXQDMmucQ9xT9Z/OG3SHqeNsJF
pZd8RxFH0WcD9xmD3J8sj5xiy5Q41AQKaGJq3ufpnyTvSn8NGYqlUCVoQA8lmICdqbnMw+jgz7lY
+fQS8RBOttOnuzSUOlEKRSTQ9qfoT90BkCzTD5VcCq0yOsyxh2XrE7VC0+ZpWj2JSz1X3xSOSEN2
LVjdc6HKKV3Ao5oVR5I/gTLKx3vCZSjrlwWfLQLegiowRon6XMKQOmWMqCfVU7/ZCLUx6zBdrXRP
YbdlsHOHAezViCpgWbUH0K65QxPGB3s2NlsHuzmg0cnd6FZQypdb6o01m8qYeUxr9OZJyF/ZpjUk
mv6vfl8uYOIqq6SYtNiHFT1xUyJnZp8skLuPKEXhQAh2GNXIveuTibp/bfimQqn/UG6Qc8EyUZec
A6p/6rqoaXjZZhYXlAz+VvoEd9ivbbDCuuATKwEa19/LujLJYNfb9PJIx29bmTFcBz9X5rppiEgt
mxSw9wQJaYDf2GDcqSgl92Y2pPTgroBaGWVIGazhXykKrA/ozgb+w6fz44sRCA4Ehq/tRV4lcpPB
Agf2Od3oKSl6FWRNHWmFZ7pH5jgyCOABZRCvGIKJ3rt2snmOCkMbGqgWFCPd1IBS+/wJ01uVQK6h
mld91Y1TmzCNicyg9VxMGx+Sd81GKRDnibM5rj7/y/RDZgn7T7dCY0mdnJ9X6/863/ahKSC2TAC6
cqGaIYswcEw9QCYuSE12glt28NWnU7HTyS3aBRiESO59g32Cu5MR/GLdRhbMUCJyUO0Uqi3kF7gC
VOS1QgH4MGySTRdo/0g1+GqCC49xS3GwRmRaOl4IROEb//ZopB5Jq6sT85DDIRAhsqWhnKy0FTG0
LpD34BE7A94SPSm8/ltyPiyQrJKR6uy+GtKRYnQYZ7CLUsbKWYZ2mwAE5X2+CTVUTar89yyXEcQ9
aX8aSQ/4wU8FzqLGu8QkL7DuC/2BN4awWa2zUr1K7YFVo46izyZHVSXTRiXGcqkid6ag1e0KfJ/6
MDJ5d9dlPELniNlHaS6zGaYuMH+wQGs3oLaDxKZJmvqkjc8T5QAUs54GvhBHI6UcX/qnawYwpSlN
Kk4Sie6CZh3C796pzOkvcAkXmvdWOoLhoInG+DXR65RlFJehqftea87EZl6b3ccZbgwRaeA0T/7R
2ww3w3zvDKOWCX9KB3QAUQJZHvGMyLRS2tatvogpLigR9GLhGZ9ajCHiEtahBoogWujR1NO09lnt
ZkJ8GnWWN0dqVMUlQSWKgfih0xLXrpVu1VpL+AuJMKAtVtHvjDEX2zCkbn1kZIJUj8AMiS+/nWKd
dWPeo8Sq+id9uquqI/MsppbVM+bNs2Ai1Mkxs69YPGR7nJgd/O2dc0L1tXO0Gh+NagG3SXy1GDtd
IOBBx8QvS/j1iRLYpJ80/ovIXbAE1XEdfNjMKAPPZp4MYgj5eiAFfsVKxXWTraGUa6BL/xJy+J5o
h+WwQDL+lrU0TOYoy7RT49lXq9R3/edw16+Mpb+CjySTXXA74ufVy3TLTPQitqeaXnk36frIuQbo
w+YxOIJwIXpDxqn2xNa4QMgNAqaUaSVo7u8bkahMH1LDB/hNNBZ2fdGFpIClQkARe21U7Wzyi3Hd
hV6tPRLDCMoPtTbO+E9JNAoyBttWwlyhZJI960j7GLu9tZkcGQTO2/4O4dQ26HxwbxUstE5IOC4e
omi9wr6+qx+SdkWkj/9Ci5Vg9Y4DjKcMRg8jtb+sjihoUAJKc6JezxmeWQ62GYwzvF/UwmGW0E/9
q1LwQU+YR/aFpBhW7IEXt+VN6u1ByCE5SYlheY+YiUBPB8AaeJ1m2+Bpi6PCFZ5T+9fOt2REAWMs
KcU77Evl0y8TUzkt6uMT/yz1s0VfcMGURPttahMg22LRJ0Si0Dxl/VSnV26opBk4N1bGyrA2Xm6M
W6j/rUC1r6pcw6udYk2KLVmClLpSr4vCIYKgblV7w++pwWSIG61SjOEjh2BWuVRW6198IRAbhjhI
jW4GFxUfQq1UHegDzZpVNPwordDm057zY+gTVfbT/1Cqt0kg9AYMVwRuSBU8FaWlcixdGjqwNed7
zVDkTjacYy4bJUI6hMiCbkkTSw7Bl8TBCgNC95QP6o66oZRDA4abEjyTr3E0Flb2AfVThim1mFhn
a1jEevmq/OhmwyX7R1glUpoSTU3dK+3iK5Cq9mpFGN2gf1mKMxo9iOCTHPme4BdI+Z8yjnQCDm4v
3dJlMq8N/tMrhXq+ecGdACiLMZxHHyffbZzRMTDb0Uv9HPCHb4pvAWYCKqpdRsmadnPw1PQQ9UQS
ONWseoHrhgwWUpN8kVZeGBZA8omqf1rUoswU4UnrXQqH1EEaxRedeC4v0WN0cehzqZDu/kme29dC
wflFfUW0kDu6RxLSagnou6iFV9f0iRlWIOMjOLMNHXkOMWk3k5MnJ/Udrhj5hjqTt/6lf8KtvYpv
mZzL5HyFXBLNvJ75AWS+7HZnNCwETSktYB5AepQCzQc9+1U6kjWUcpE4qXRm13ZgRyKVPuMbbeoz
a1N2Mv9GaLKq00MhBuYvNJcIZn0EYCevENwuTwB7uX965XQKhOIPBcMSNbLxgf7rinm/5iFFdEW8
MoDXWqi/u1eYlZvmLXoCDUaFQWnw7T3jR0eMfTj7Mj/vbs2x4X0rJu3QnTJnkyADo99wTSt+sWLp
RHxA18c38pzhfV6Juf67yNLESFXk3bvyyMk6OUaGisYpy6xN8ORUwI9hK61afE1zdu4SVnM2PynP
OYaXya+PePa4+E3ey+fyPC7MzuMStOHZdZnjdl7ux4XBfvxhFsGTKRS76Fe/+7hNcWqBMDW77c75
5jQND/B4ZLEit1AJwNNZrUxq5ROQvIbiCsUBcZaSKz1oNbMDyAJDxdSN1y+S8A31bRrVVVoh0WeR
yzLDMG/FTVRUMFWPQpuaQIoSFa4NpP0YkCAmJEj9gY52ISvB8r76OXr5KWccbyGy5WUmwKoLP6Hy
6Fdfm48/tXdJq1C1wPWqFOpUlS1x2+csm9pMP6mYglGvBJ2SnkrEdHCyN7uPbjpEimaMGRzdL0zd
XZRpaWhxtf1CJiZoWJuHqAQ1D3ebXnX0qZcL9oFmIGD1PsRQDPbgzwZMSb/wZih9rRy5IdLJ5bNX
h3uAOoVFFzS46ihfpA78YOl1YliKFtGtv+9e+pvJe5gZ12LgZHZUqzuAcYca/DovUtiNP9hHLKez
7GT9V5xcRs6GB4dpWOnuB5/RcSCQ7jwQVe7ilOvHoTIDtB9/ae2JzoYZkYApjPbJJ9lEU4PyL6Pt
zfm4XzNw5OHQ61Fjd7tmgPU+KTMLPefdXobp/sI85RXuyDlnJZKbGsNESvimTFvALWGRYd222nzN
Dj0xULaRPmwKwFaGfGTnG7HPaHDE30uflrYCGIsAS1xrYoGrzyWCknbFKsTsaivLrqtdjN2yRSiD
tP2llKv2tVua/Q5BKn0zW/9SWIo+K6+js2x9DFdQRXWeMWhyaSwH8n9Bz2XmyWmwt4hAcEeLHj5J
jlyzdNSCp88MwkyQk7tAvUwsYJGuHrbC5BOB+A4h+ScSM63oVoJSsGnkiT4qRaUXVGkviy6Z7uMf
Wwe6/Ku0H47Oq86FzkieBmeJi/7ijCijm00xUmlgqTAfDUaDK20/MoTmoKlVI+RAGMSzUU2k6kOF
hNlBg9iFVokRX7Qg1LG4hkB/BFfJ5Y0t6kwDhxFjYHwiPTxXu1eck2IJCulixwCtVTwU81ftCTyY
EMYbyxmxxtE9u4qJXeQKLRHYuwquccWOIQMhzKDv4NFi4PlCYm1EgImY3F0f36r2O6b+ogW42JTd
U7Rp5DiH0+FvdWeYBAYjx3v3/oy2J9S+3rs5XTNSDdkiKQqrVXQLkzHyzP0+wWomdg7ub0mO3YKo
JAmVzjRx4uBt+nsGMDGy6pvk8XA8NjH96hXikl8EKyRRiMvJfV5MMm6FgT+yOzyzxJ/kOllweAZZ
MQvJLKtGPvnCGL0ercuCLC76wnLGgaz3w1jziZ5cvi5vRnFgm9JZt7Hb5KTlG8/215eMCrmy0R2k
LB0TQewXVhup5kJwk9g6JvlRos/Pb629e/NeZLTZRvFOwquhP9pI8/D4042WrZgQt2m+Okx0YeP9
9J/MkoHEFefDdw/bmF4REtcXF0iJsn7GuegebMKHW+wA2IdPViKX/c0/hR/3yoDLh3+3S2EhxF2g
WWkiDYbT/vakifrPRQnq68XKkNrcnQ38H6YGFOzzG+Z07uHdcUn81q+3vfVD0ww0yqkBBYgYwCs3
qGddvkGpdV3aukgTL56KybF+hZm6nTcWHwyHfI1zcW58e1uvi3WvuJVebbzrrLsVnvpilXbWnlXa
r7ytIsIOTDpa2+GmBwI0ERJo6kGxudX0ULenCC6o1JCWKkJM7sWX9IQC1gCV6QDT8D0naSK7IaMS
r1xpnyjGyqjUwKj8a7WLrsBKHI14lPm8V+Uxe3OGALQ0uo6np7TCA3oyas/pRb9ixAkM75XbVRYz
OfXe1bsnL75jc66y+xkpL9SflcnJOkanRn8+cubJ8kxarcJbxwf1Lz0jw4aKAYsZ/zxkJUfcvg4p
DZY/BjY5co/U5npNf0lNAwESOXWp9fZULetpzF9VasuexoAYFuyP9vxAUasWBqhDrHaGjE2EFelB
9QS0UlngNFxVIOvQ4z/78Pjg5ndTxxuV3DuQZLW+6P75+5XMuZiOW99Cjp46FP4xX8MYJIg57yQW
YumAGkGW6h9Xv4f1XCUqJtTwTF/bVmXF3abbrrexr2uO05nhnpVGDetQdU34p1JzB8WjgBLDfbAf
nOb7Az9hqHKQHlMw+VezyLqm/94dNBxXzsbTzpmu5uqpAad3t5ixSk8v/7Yzj/A12LUGr4GPGqQG
IXHbOmAA1SgdAffLfhbYxhz0OQQsAS3RLJG58Cb62fJfJxkzTY8ibw+0A+CIL95RGzmwPl2GguDg
YPpBADMnetrfgXwfbwb9Fg4Ol1hugYAImHAI9D7qOtP/lLsPSIgoqditZWNPQWSkTiEtkMZgx+ag
6ict9qaoNbTRpfR4lVLArOIE/tcSJOAzao1krlPToAS4g2wqmHnRHuVxlTAJKhXOT1LETnxtK8oS
Y5UdkTGbnFmhUhDuGdIItsUpXedAmcfMGuo7pVgkihT62y6FO/9XkHz0paiTekx67QMa7lTypMfU
byyXbHDKJgnZJGaY2klgsFvJ2nBqM8yMpJOtz1SRYMjGC8HQOohGLHw5iYrKk4aGzEKzR4/RcyDY
/MN4Fo02Ss+Ltl1lmqWefHmLEJmUamBsAmggg4o8BntS2ognLyxZ+1CXc4CCgK05iwkUG5s10ODt
3OL+9xt9FrRFS22ZKCJRCze9A03lE1ZkqNFIPUTT2MXl4A4oSC0zf6K390tsKLzntA+qT0l12ojm
t/oIMiWSNtdksOTbgtZpkivCyRxIb+QJJ+jjiGciqjOYHkY4LPrLmCuud/MdNJWypzVTDg25SgSh
L9CZ1Ev0NSFAVgRa1v19JLMLGbBu6A4oIb+5jiijcl/9Av+hozjOj/PfztLYED4djbPSQKuje9x4
7x0J8qPYuxSdzaGfc17YfRb5AO9T5s1f7nC4ULu0H+z1NEnK9M8FXmN6Q6Kyqlg40Fc7uYUIV8IF
BDQxKEtwEzzZ3eTWSo9d8OgDJLmC9DWdQ4P9biQGShdnG7pCo/2nuUUVB/t5UF1cCFTOmlVJumtV
z5b3GnzqF9bo1S4BD3kKp/WgcbIYjYpWohQ8Bm+nhv0UVKqwEuySY3ztZZ1TkiUJlHFugZrpaeHG
u8ObkesDg+AXzNywHth/TsO2Mb3oMF/VjuB/dJXYS9So7ItwzZdpq4KH0swjh1GtqwpX0xvIY0hv
lJTphipTCy3NIPs73qC8tWqknxcr66gS6/dZk8rg/jrLzpIeii5IFfsZ2jv6m5b8yxWS0h0xL3bE
q+s2sFhoOa7aMrrSxBjDIZe9LsUIahixw0il1ZLyp3QxHC1GtCj4IGtmHxUH7WxV6RV9nPvs46g7
okON1Km339r32XU29d4DoS4FhDuKcSkKARUL/KGpLJ2ijxFOG+84rEDrYEYJ/TBd7lxNMYU4IYe3
H/Ql6J0xq1b6SHg54ygt3tHzB7eOkqwg0HgmafRxiOA3NizUA0YRzHOJAmbCVxt3GHh0oeF/4Lng
fd/Ob1RYlD01djS3Q+7mUtV+IFGJ8apKBb3n4AURD2ubDzQDBVCBJoq6MPcmoj/i5kPOLjFUCm3h
CBIuL2jp0xCmj6XLukPfSXHXh30vD6E0h+1HvCNxhlE1iJDESAzvjNbFV9H9RcFSweMs6xZHxRF5
Fs18ik4+dGzVQDqEdwiNPCMilb02h32P5XaqxFIQqYSj9DhJKQlUgVJRAQm/QYaLvYaxoBjvOo7+
3n/AJ9bEjxtC/Ap0Uh3qpwiDEtQttQ7NFojeCfQptmtRisRqL3Q0g0IyI3otAgoEE0CUUtGhQwx6
vfM8CWsVzIgruuBUICVm7S2OV2M8tn5WBotzVEEl65NMGbXrv+nEcW7jwmRfs44jdRLE4RblTGmI
eVE0CMx2Si+Nzhq9M+2t/KSeidSqALyHDBV70JvCcZ2zVmXgZLnJEEU8YCmXiVYnDfmhpHBIkGOx
odEvsnmem8+dfR+CgNI9bTFfMH5Czd/Un3EJ68ZdX2A8IJB/jvVBXKKiC8fiNZjSgVs98GlZ4cl5
ZVAYxHqg/BW95x69+BaCihWqIExiqAIxRKfaako9DnzuZIj8hfg4xMAY4P2xKLRxrb7/ESPJ06k5
luX+MxDzEoTOkwt2MZJRL71oXtvyA14puRxz/4BJCO5+lT0303s3SmDCbBtJbVnr8f+1VSRsk2Ev
bzurEjJMthLmE82RvPQJpR1msvbzR6uIvS8ymYq1zVq1iywcTrVBTY1r7FDO8/OQ7sH252zvNijz
nehC7f2Lc8tMSJZeAz7+xA/3ZAxT0TFuB49FDs+JESwX5CGDCh747jaqeg9c7+Dm0um/Bt9WdZDt
v9rXzm5Ume+6mejRXAeF4QkNz5WZ4tvmDTucnSsf7R82VatL/PCrRJjOblxzETkFwBC1SJOAefGL
CljDoXeendl8iwFP3c0tnoMXkyWm3iEuUdcXQlnCXviuFH8LTejd+tL/jE4xGzjPc/RwIDlYI7Di
UIPozzTinrhE7DvbzrVfQiVUCJ+oX9f4UUzJ4TFARdZzctDCwmbAw3+UI1wQKU645aURkZndBEBg
cYAuKRQpGLVbcVGx8+OdBmel/WXGgERZcJqdG066WebHnZtvcqO1U/KZQkna8p6tmzeWJSokZb4F
592aBggjsWq+wXsq1g9LfCDpDx7rm2UVQyTZFL49Nasf8MXEi84sLj3mBNPczjIt9uc8wmtUcZUf
1UjTbwwcenpTmFQ8tofOGg1Shgy4kDBOZrIO72PJbIr+tIGyJSyhc/lB3FG4utMte49uzKqrwRDC
Fg1+KDQrySHxlZlDoFWrVGRSbJAIJQvxix4Ej+HijBlZorpIwijNyIEuDEWBvJ7qDQUxtdjF1140
hw877yWLhaiNfCHyg784HvdnwTgKYTJ6PLYOJoi32/OcM5mr0FHXG+oOTFZ12UX9EkAvejiVC6fq
zhNXBzqhpbBGz14o/pXYl5ZHPKlI19dEFZrkn7L3/B9P57WVyrZF0S+iNVBJr0CRYxEEXmhgICiI
gIB+/e191T53o24lVFhhxjHHTApAOdzg/Gb1Jpc8F/Gns1OM/anzlNzxH1ROelteWIrEvDDbE+LV
vjh3niHVTa7yDBBA4C37DJFH8Ro9LlZQfzT3HbZCtVAhwVflY1ZrRCKI/kjVAj2rkidmyPMcElxY
l7xjtrt5vkEJuS09Te15epnvh7ClV94lYsWot3wZS7/yzj80JurygYjKGJW0XFpIaVyFiArgo3Ml
g5O4j4/17fX5RIODzzK9WG6l3OxazyNBQfxgQqweKXMp3Vf8vqZvExO2Ck7biBvG5zOrDShXpy8i
wkzNFXbWvVwzNSzgKVf6fdFdMl1M4Y7VOgXQkQU+CEoSFIQ+rcCIBeAvH/I+r6PP4WcvBXLlo5bZ
d34/apSap29R/tp9zPXS8FQeSpQzf1aqkBJ/fFfpGswXv2db+XRlB78dmvepvCaaCY0AfXI2pTwo
4vYnNPC3z/pnYYvHfr5XPmnGEGILUu/rNFBwE4IDVrHcom0WngcQqINJLgINj2emjaRRZS0yZo7w
1RYlLHBhTVrGAAGU/gI+tVeYxct/FerosY5gPcQWz1R62Xa6A/isaVXqrgdDH4+PwaZ6pbDRAkAI
lp15GlhYjZorUzf4QSazviBYOSi2vv7Y2oUQzZS7OkegJ4MRS+VQgFfJqexDp2QzKgw2oxx9/OxF
qZf52TZveaMVdG5upt16dxFb/CQjKKlFvoJ7FOXiJMiPg4Slsa08PO97WqlwrGKB6N0ZvNX+0GUx
9J6tpGND+l9YepYQWJXt8bVOk8cv8U9H2oc5Rr8TFDuRFJhIpXygxQx4GiQK+/YRwL1JsYQE3EXh
I8HVbaPsCh4AoLe3MaNHgep9sAfDAiJqS84NEkfk4tPksU2BeWHyQWlTH8OklcI5u5Pe+10TRvir
3OZfqD0kp4JBeEEIQrj5/xhzCFuydRo8Aby7rER2AH5sC+8RTiAiR1lhybhUqeloH+eo7yK0pL5G
J7wfG49VFYXFT8yQCfifyS8GIcDECfSassYQF8v81E6P7U2fX9Pvmd9hdtGD4+IrXb/mcefQ2QCC
gbR1iaYToKLGClzupbLorLu0GV2uu1IUG1i2itfgM9DbVxz9Mw0TgD91iKeFGRLii7mts4GXTwB7
DFkqnkXiW/BK4prTVR4AoHl+syn6pGQeaJ0zeZU814ysLgf1CkpQBBkyFJwFMjlkhvcRWVbiT/cR
kvlzxt6D06OVgvPG8BSNfkJM5DvOovMTSIe+KYIa3Zq6lH6ZS8EvPk69385vJ+ni7eS4UpKI27Xt
zkzCeceqqKcNapJqWyZWGO8+grCDqXGKFMr/f7CefBgyk0PCwKAXxuR5XSdSvWonPgpHWvif36FR
EmmVYEYSDKV/obqcfzwwQi2vnzW8ettbqsE68C1Cmz4SIkbELchJwWGa2sb51Bhw+JH94ZcQ/ANO
jhicnbCBO4nd62U6wNJhJFdkkeVjS6rBw9CLN35oSvopYiYE/IVubgHr6YfPwMYcVtqioch2dExy
LPTDJdQguGlueX5q8MNhyLD1HF7W/4gA1ihpPXTs7Qe41R0EkBB39x7KHfVF1B7RbU+7VIgainQy
eoimV9hLI73uU8+IFiCW+fJm9eebqBrv35hnsrEFzgHl6V2HTuMTpSyFyXF2mJF5umDACBxd183X
2NM3HaqjksbFt7/yhqDqY/nGwUo/aDL8UIX236bydKvsSMVyk5MMTQqBBVzYXMp1oidEUnSB3YwE
5HhYZ6VUMq4MORiwcCT6gaa9twncTjVabhOY8ztXy0yP+Mzz6VSncl/KEKyjeqD9xWYwjofTS0Wd
sPJOIdDdX6tHuQZpt6aLLkkJNifW8Xy1YWmyLNalmKghlS84Mkx7PfbXWh9Pi+qSGCSc4wskMNul
spYhrFkq+AyMjvqT/hFp1L5Ss/jXtB8eUVbbZHw1DrB57/mp6k3wd/htlrnaAZIPqoQpgCQi2689
hwN8VwhnqqcNUjBlgUgi1MV0l5BBYS8sycNsYp7vQgsuc5OeKk5gDur6lxuJ0eLgYdfexdLNU/wS
354m1/eP9uEZ6+FpFxX3pW/KdTaV9LpyJ7wACr1P3BjGTJfCd7lxRsdBFfGG+v6ZL26lNEJ1mGHL
EIU/VkeXHrb7fsA6HGrGrdygULP1kDjxznaLSuNQLcOIUlBJSeVLn4apZe5wRqUlFSs8xd1iR/KQ
RkKUATRM4zHxBeIIFKbHj89MCTF/KrN6c6L9Qlv4jygdzTvAqM2pfSOwGqpWJvNVDC7+TZTbG4mw
WpvTJI+4b0VSzbKmOLY6FQZf0qGPpQF8MuFAkylkmK/v7wPkBeuIng1wZ3cmSFhDsOaKtN5CpOez
/e/0k0mICPNXYnJMWgBqqYQJtshkSgx1gARKyGiCmq1uJ7ZxgVNmiRVSPrR/m4YSr6RNXK4JXYXt
Pvz2fVDsknA9BdiYCUk3hltjaiqSGhuAvq7xW8QiN77TmmTNUqJuyDqxZxgqIrPQxHKNWe6TwDW/
MYQwhHo/gKMJGoveseCGFoSZvjAAbCf/pdqYnUS5bSKueSXt9gRUIBSkLSLfr7no1cAzNZATrFty
2rz3H1TZcKrXQWyaA4FzIlQO5MmClFfekphkZ05OVz3qOmmIg5Fmo5091UjCvtVrCQzpEWLlcHXU
RpbBXlWIfybIBUi/uxaliKQZvGr+JNAE8SNZqOiGr5o4XoaX8PquiUOEn/BZAaD1tbLuOprQ/uDj
TInWn9+v1SRwZyQqDUG/QinpnDCnCZFLzTFkCPnAFZPUSJ2iplBD/jBAERG2e0XiX97DX/mS0G5l
lTYCWQyKrHkyyTA8cBGGAP97CBU0N00GrSfiitKJkE3Tqg0jyQwJtDYDwcKzk/Q5ykGaJH3OpfJH
Gxj/v8Ec7opxYQilvsIDfmwnAtXRkHDKntRaKF4IR50S8+aObgS+XVgtZuhGJM4TbxoC39K172ja
OlUnT50LUzNYRK+tyU95YHJ/wMfTXK7i2jyJxVyC42nPUP6l6DgRw4ZGLVcXGCA5ubvCFjdcT1sz
HdTYIFWnGo2X+JC5xOOLtiqKnDUTvjSKYbsE50jogy5TABVpL+zQsKK8LhePqQFuZ8HgAfkY/lKm
6XV5dsMO+rWaIfIDgR6lISrw0jdiV0UCgi8XYNV0qWslDXCk4UmhTFNly39IZfEThg1yQ/1tB4JM
nE6Lkcy6wSWywicc3vGg1wM8X3vs0HMVMhtPxF94wehoSgPIsJHjw0cPuD2M2hIN1pGVhtSwa1ba
GPFbP1fpv8XxyOQgCokvVXsWcmnh1ki4a92aXmgaJOPAMdeL+4C8UzB5UC7gDhKF4ysQ3KiN9N1f
zhVpbnImBInYoQM4pAFFv/vYjD44tNFR6R7NqX007sQY5Nf4wTc1X7ElZKkgXbThYC8/dkDsEsJU
NRajbJzvUhoDnluCsQ8Ih4qhv2yqCxXNdaWzvSe5yvj8S4Ni9XPrkJQ25WHSUsqUoFSG4A1YdI0X
P2wpyrgEw833+o49COJ1eMqXNL6eIgxcYYFnGLeND4naAxk5islpjrZNFJJY/1AHhLUo01CYKuqk
gQ7K5R12bouMMoEgWbupZWXonTdIYjjHypkCaIhiQ4/U3tptivxHwtRHjTk2n6oPDUhBMhzAVmMn
Jqo3uo68YYy0Bi2hD91u28SDzQG7zEybwlBaKXNIw7y0YYqFwRe7jpP54F2PqEitQFsJkdWEhv25
f7OECG4iwissqNDxAhcMzAsW7HksEBuz1N6cRGDWEQTVXjs98Zp0xqt/W5W/b8JWRkvVp1KKSH0v
/5xdfc3zq/zzvnnHaIl8xw/t8h7r++YB4mURCp2fGs788+8b5fyw/PBNX2SsHGr+vpo/6A/6ruYB
M2Cu0qWNKo3uT1ys7qYwxk6v9Br/fPmd596kgP0dX4a00r30b92HLc5gtn0iH9i+BWrOv/ahv8I4
i2/dE2+4EHjbPZY+Z7iNx8cKniPvu8D83r1108vd7HavHF7P3RMwie6xf6Kb4Hf8Ff8sn96f3nPv
P8v0MjcpTP5Gl5GFPOv6CT/w1Ei9PL1vXjevt2WWTj6vRx55Bum18F54f2QG75XUtDj9Wf5OeH3x
/keLjckJDOgE6kXAaE/l2yQ/xfD9pLygn4WHB7pDeA5Hn6OfyY6GKOwpqEhNwRz6f5Vd/5NXfHzE
n30fHwQtf5Yf8XnJQdLf5cMoj27ZxsWXxa2SejlwqI/Yw30B7dovM9OnAXYbWKSJERGidCvXvmEu
XRF2RmfLMnujxL8kl2Kt/YxxFbX7z9ZD9AEHUfchx0o113uCIsh82IUs+oVKEGk9WITNLnLiGPV/
qs9Rd9yuxQgDKrRnEcKBnHpNqBFgIzpQh7JnO1pfS8f683PXREu3GbGyZ5zu+WXd3kqZAQU4ogYh
YV/zl5dcRQEWWwsFQY3Clfpwgk9YxzSOpp950k29zRufXxRcXAgkQwQet1S0XJpXTOUF/CluliQ9
gQAzLMkmms0w1dvtNsGuBcIv6lMUfo0iqrDvZcRhu/Y36GMi/0sGYmz+csXLJohWUY1k/0gBmjxZ
ZsQ1iWw1r5nkNzUtxlBYj7t846QvMco9lJ88ln112SW3tByDVyMNNvazIL14O5DZZjlqwqZrmlEb
XvyVNzv7rZKb5KQkzAgFnspjc431JS1EwxUlx75Am0qscIy9vxwTEiD934RnfVOCF6VNMsuUj8w4
yyWtVJfcE89gQDeXkZQoLyGmyFvkTSIRqisRTkrCdllglG5Vf87O7e66T4ywG82iLsuB4vxxVOYI
DthPxXQO9fn9NjMSwcnCEKtfGOTZrBuV2n1GF8cSeEmuBEfObKY2McnKoRloB4Yo55hcIWPX7Ja7
UIJ33wekbLtLGm/RMcaSf57j4vUFOJtuQbsEVwEgNx4YdGUugkOlK01gE63l+Mh8lMnbHkvjdbnZ
He7KdUa7XI4iBqDEWDLuHCiZwnGTAGtEVX0JAt5lxGwxTIGxng+I0kMgz5aM25j1MB4ToAWsyrgz
N5wZOF3EoppBQFAbw4BeHr8PWAg0fIuY1mhY5iphyMcVW3rO5CF37wwEHzzkgD0ENsM65HwvaYgT
Nppa+acym828M8DSNj7jhGP2Urk7XgC49tMDkH6MHi8sDQ9Bmr6r/zYeI8iA+eK0v6Vh/X1InyGu
Qx4F1p4TxpZao2JYI8VaQAQ+ML3HUrlb3nBHzVnEa+kKmV3uoBuxvh7Ls2WbOS+R6u2SrYeKgEm4
RzNOTej6fdidOTUzcnBOqxHlM8PWbgozbDM2OrlaHew33jmr1fqQR+DxhVXnS8/Ion6f4FQ/BrdI
cR2/9fEOobUiKlFbiSBBrCnVyETgfD9j/8A18YL4KsId8YbIkL8KsfQvBESQBeCT2tUuhSjLcXAu
97X4Ld/FnEki2sXyW65CY/myUbE4VhF/jDkI2YFQ/MeTieWDi6+v2ianUUP1Q7RQ8hHDhGGshIg4
ltgoHABLDkXd0+jVfiZmowVB8OavQiOpFREnbkJ81miE/YAlyDV7LC6/hqBCSP5U+88HhBnyq69o
6/cTsVYsY/z1Y7K/X2Vv1cttrKRS8WtOiiWOldhaDgx81GamOCZytfZCBpYSKz5E2N44YOJqY8hc
g8WlpjBSpFXR+K5pyXAOrYxddQRjJi/6ifApEyZxjoxAP4UdwsClGOU4iSz+1fn7jWfxt52ZRb1P
HER9MxjgNg8mdqyQth9ErEUACl3WJqsm4oMM6Ahj13FF/BOF8gp4JHGsDYlmLSyNszsUL0xwDxuM
wfB72/yEi4ohmf/BYEPFrdecxOaMC2LcSwaglejTcqlwz1jbZKyxzLXivqm/8yf0w/xl9G3Pb8Yq
WX/fFJ/4+Kj3+v3ZDGJoEK6oBUTrrDtDt1yijwYSkcAFFttzbU/8phQxh7CGvKDx0D+sfJElxIz+
gJq0sfdAvWDnJWRvCromex3kBFsuQXcJqkUk2A7hqwKABY6/qiATUATGhsdN1cmSTU6jsUIVoWAS
kzcj8ynOcPsiUzbAFMZN4YlINs4wY19fkM+zYi3bzJL6MdBk3K/Rb9faNbYwy4evPsWatedzFfXf
b/fPYGOw9qv4CnC8yc5ymLAbmGKkxT8M2nDZ7hKlWSJC3dTqsqXbv92GkGtWRuQRlBoPwSczUEun
Hj3MjzuqA4ouzkxNyXhJ+29jk0iHGWNmmQPFKDmWCVIpKOk7UAyV7LNaDg3XRaYPVSZfUKruwA6j
FhWHmcigEe9BLxVK343ujJPz7nFzFiJw3XuEWUOAjtvtzrJlmpSJZfluWHbBAN0q7aAdvZGg8xm5
rgYN6qDb5F44OGBsZPF4JqGjqhgpjeTDulqiymbcJwNGVW8VoCh+ZGKcfLDpEupVbX/XqAvQUNlD
RHyXpfoD6jRXvs1trfVLrvsIwdGhgjdipPiZ8zxUlkfuGOhRcZzuIXJiBAgT04ef763NMmp22/0r
taHwurhfSW+GkLYpEY+hJNVtSvYP+wjHAe+pRQ6H7glV3YRQrTnEk4iMn7Mv2Vv4YRY56+74yNfT
Y8CfhKJ/akT9qcIixL2aI43MdO3pxwL9N4aqmRbhRsR/CdXiiRMEMRhA2KM1YKmjuInEmJNL4E+d
lWhg/PIQ1EtYBdLNicVmxJSIQ1hbFh6wqhjJFwJlHYS+PB/12rzP+C2bL60F3im4UpT+Mg0PvT6t
aiA/+sbj1ff9a+YwJxWcLy/BRgaohgt9qkNc2VA/vARztcl4Ah5NwX5Iw7cKQi554MXVGMbhH3yh
0jrwIBVMVTCuqvP60xmRGqgxRh2zVaaslS6UgkSr8wBnKPqls5ox/RDVDy+Qy2A1pF0NFax5cyhm
4E6EqdIE0I8NH7uRuTlwX015qoCJESr86H4QviJ5RRCnSJjQkKGBlTTwgnQzCWAZ9jCFb+Vgktsz
KKK2Ml1klDwJTzkXrRtc50St7P4iBNJQUghjTVrfUdGYJg2hCCn+EJ9JEz4nAkXAyKCkc0s41sQl
MSGbyyv+Q2jRzFfrCQQl9ACvZ6BdBpaY+k6Lk3Ai/JgdqSxjjlNSNhy8NQEgC6WBwUtfJ4ZVXkEl
P8pWM3h24Dr6Bu3Fdj8wPvIjutLM7wlYuLaPDUfH0J33DnEB5SWlzn86WuRcCmz8YiD1dTiD64ob
84J+ywDLT2BUO/IOHAJbEU+6fBkZwqYkownzXSrQI3DnBG+5UmLCpyojYPiPM3Gwwet3fZAc0the
OMHU5cxrJDkYVkGCaYkV+BzNjewmlgwH89YkDMhwtibFCjFRWgbbeNIQZ+uVi+AQ0DIR0WScRP6+
vod4qsC33RtFx5V3lS+2GttsQMUXeUNSjLIImXik4hcfAgH2S+mYacRF1CKWJyBhEw2xUd9FF0s3
wvsxtesG3iYuI66yWIfxrs2p+eJpqwmJ7XJF8FEQXx3QrLUVArz05ukMWB6uCmNzGAQDtr1RYDIv
xnlZJwwXV89qCq2RDZVzDMCntXf6MzP5fGzXkYiVPwbUNBMjNEJv2w/o02H5IPxIVQ7Dar+d0L+K
5HiZhOk72OeB80GUm7ngyt6ldHW0bB/no1DeroQEFaLW6+S1znABfqxwmsG5LruekcYJnjYDbbGk
J6PyB4YNoYnEO5VD58hZ++L+3FCdKT3UgsSjRZcCjRxCazAVs0kvpQEgby7k/VZ/HzTR0+/4LzQM
GAwHIJopcmOwd5F9pIdHavZQ+ryFZic2O4Khh6aIwwvNt5iiJv41/ZIeKvg3KIUuXTabTf5CLy4j
9J+fVCv/4Y7ghYW8keoJNyQBCs5wRLtwaLYxMWaztp5xDi3WjVBuaDSmibzHpva6KL9OIAODa3DA
0DFtJlK9l3yFsZ8Qa3UbQNFBAkCRAiUif7Pb+Uyrg8xPotrTqY3FYA1hNs6B29+j+Jo//U43pzKs
/P1DvWZgaaIwrLaN7+wT2rWQvNcas5ZWHi7420kPJmIwOUyH92EUY3ZjclfJ/qKX4PGjzoS/n1Cr
RAKfyr0VPNNI3NWKxqrhGVOumzJIj22piNJVUpMmT4HBxXgna0IQ0MCxgXs2LnfGULyqvQYhWw+Q
TAjG+7Ya2lXh/zORlMozocca8/Yu0QrRaO/6qmhPrFQ8As4OMIs2m7QHC7phhTkQQOO8a0V2nZvw
ymE0xHsYrWiQuEKx9IqmdhBBoXvnig+dTY3pU0QazrAqCHiySppUd7BkHRcXK4MDP3UT7TKnyde9
LaO/mdtiibFCSNI+iVtPEJ1cIHY9HkSeJCkJtmT4aWbY4Z2P5Eqtb5byjA50XkuHK5rSt5F3KMLm
i9p89Qi9UAoD+iFaOebk3Sm+piS6w3VB1ThiAFY9T9wDKebsqtKmXMKKm2TWDNn6B0Z/rccbZHYM
FDSch1bV3DgHra3I5Ge8T9Lmq55AET7hRxkSM+K0Z/KOSWkgm0C144+8In1S1SxFi58ImIQy9JHN
zbjyZSYFofWLsJtzM6RrJNek0sn9nKxnEwjJsuNlf6HNd3k6YYEgxLlSQoa6aEiA1pRNgiHDNppQ
MICShKxN0bCarzpUfJJZHLCShkN21mRaafEGPjhRTFboM+nWQJe03llKrDlFv5rEpODcTPauYU7G
9ts/8ISyIxW0nFBbSSWf5a68M9XrOyR0EzeruU0R05auJMQeDE0YFrI5FAggzq2xOJYfIFvWuPZl
pG4AnXR3HS8u5PI4H6k6ZI39xxXRU/pWqctaPJ/V6ksy9Iwlt7FiMvNc3PQbS5Cr+IpQDGpFhhm4
4GF0ASVqOf38qbmOzYKalbP/sh9XlHDhSOViY7CAT2oA0xCtyEOZJFBiBCVS8z/WoSG7j46KQ+6Y
d0F0R6c485w0inMoL3RNElnFnaJGFVtZRuLed8C8IngOkv4aAq1oYJvow6Az1BtJUpOxRacQiWOe
WJzc3Y4+pf+2mcAQKe60uSEBY0WERqAkaDX9hI64UhPmIVepnri++DfugRAS4ZjyCfr/pmzRFRVv
o0aN4jMcMnlCRY7gCVc3Q1GVOhGOJNuA7RIDgXHzIzrw82qmL651eCBD7PYtRjay8cjeWnKEfVCI
JvDPKk+xpFc64ARdECrbJl2KzerS6tQpZ420sg4aBprrPoF3suc0W9lkbgo14gSi1BVb0LTMaFTq
n2soUUwHMtOvrSSD3zN5Eses9WRXpZlexW4AmT7Asc/h+NJc/eUlDTFWPstgSXMb5OiR4QZ/EsPg
UFNtSEF8rzp7zuEH6Vm77ip52VGWS3ygTey3YFJRC8j6qjzyRpPxl+c1dAWbmOFVr3B3sMKE0i3W
6nCIuiYWWEcHIt6wEsmSTxQpQS3e6FqTZWn/ggJPdvA8GERzUNNMTWLOe/mMtwX72jbYTq4jU52a
PywkjS62p9lSDGg2qAdzUBDybgRNa7YPMY11hPC0bhGBeC7F2zIBMdKYREh0UfrgcAkCEaMhpPNG
tP/5DYcRDnh8Q4P/htjiEdGtT+aZCFQNkt/56A3YSSlGCdRe3uLRnNzjqU7w7NnUAH5TfKeQ0zkD
AGO4xxOxTpgUltyaP4wA1fpGdUaEkkYxkndEXGwPFyv1hBLE+xLaLIkt9UgyY3ozzFBd9x4i02ZA
bJ6JYxAZJOf5YtgGnCXrKZEEU97hilppoxM7I1pGMgLgc5yiqcjHW5Z41s6vn0G2fryUvsaLSfFS
IiPbva5ys1unMKPlBWm/aX5gRjPuywLqXYRsGmky0W4HumcVJk8AlFWhgB1LDLXQMwifKj/xYwW8
aushwBJdmrIgganbAo+D59JNCMvkA8wfWbgr7X6VhYuFjQnRGhqgI2oltOlUIthQcCSYJdkCN9Y5
nXdXxK5wv5EngRDcVTNFPsriXmQfhPG+E0UMf4OH8cNu9h4DmeFnUBGJGLg0EtKpeyNPAu7eWIBA
z1Qfp1aeWYz6Beb+0D93zbFdKKstX0ZH8muA60mfFsCxXtuQY3J5bL8AR/kD9ZWvHmd5bu+RR2q6
J4Mlnv8wohccyNZDw9LmU4M82amRpLdMd4F2pxClKbZemRZkYDj5gdxXlrDBtfQEbgNUPsGL7r67
69uubx3vRqmeUNlc7SloO6sqjxX7jONGTmFBtQbfIiwqe8YYw92ufsoUrMwUAfCKW2aIIY9AQOXj
msj/R3NbcIBzNP9E8xDYRjQ9s9JkzlOAoL3Ym0HXyvJ9w8fjGLey2j3R9kzHCINspVwBdPOF/eR8
sjmIGAMPY3OxrQijEcDNhTaJ5J76z5bW8kLfrBgoA6JvJNqMDaVCXQ3UmgBrz7X8yuABgUhyqgIo
hcQ/RXe4VT/qf+1ro0BVo0wP9wcyhFsGqcgQ3UkJqk2vVQBF5XfQ5dxBoHpESaH8honSfkVXiQ7S
kp2AWJ20Xq3gBJOKqY/DU2ORqgB1YVr4nfj3wXXjxrX6W6jfBaZ+RScITxgXXnGrCvXx78PXajh8
kKDahgwtGh5rD8HKWqJoQ3/oJ6Jme+pxgqO0EoCNPUiBAbbnbridG7I1AKW82BN0ojEDwV8iLwpA
lKTJf3/6l4Fhg8YondXKM8JeyfmpQQgvv70RJQPRboT7ixi2H0piwHRDaUrMqA4l0sUpvjgRDwQ3
SE2mAaE1sh6bdjciE/ibttEjrpRoAsZebxUIodGVIywyrWhV/JzVQZcx5vHcPYxowdPb0dTju3zb
lgEipycZNFbutZjuH3LxJtU7HHvZzfL7UMvF+Lk0nH/FSKFOkBls6b/QsR0PQrYNghDNQ1vy33Qt
qSO2x4jqQlYNNMQwKT3W31An/gEiy7Lh7+BiNHW1DuEUAY5JNrqqQYXNzrzwlWBzlDF2tBSUfuVu
48RDo1yXXLO/uzRc8io1w5eqfd2ASxv5Q3Yc5t4HuJgfGUIaYduqT/5DJHIVLED9D2rXe2NLz02b
FcJCENgbsy3bwpKHcLbt/sRO2GA3QabZko/PTfJyrgJz8bdtLQd3OlS6YGo+ol+ibM6m/oDrizXF
XeHSuyINgH3pynwDldCwoXABwrh76dkUFXnhdq3Bq6yF6AtKvHg/ptZp+Pj8O/4eXIeXYerZx9P4
YQz+8UREnZp/0gRYGdfy17H8QyovXT5uK1/n0uNDKRO+zrnSA1HHzxJyLU/gCp7bRemHkGP4upEN
ff+IITqg9PyxmpQ+Uk6UINHhcGY7PRLM2NWwTJOxlxrT3YdYmgBtOtqb4Ye23HZLM37nax3ISYDM
YdoY5qH/Mg64pNMkSF9/sSSleb0KedWBJzwYtiWbxntPGPMxM/QzRwfEzbYuoTY81ipFAsNqKneN
ZiVbN3EalBIam8a2L3zvGVa3118pN/gtIxt0dvR0jCZb5Ow+E/2kLRLH7VLfnSsEWnyOrRXk1H4i
kHzhgGgeybTugdTmq6uk28ZUtv5MgBTnpxSSv38tj9C7AOVn2cEOyhg94AzRUYFv1/muzFaS+JRo
DaOH24420MMi6EQ34smdZ4Xr4wpCIXpv//LcBdbXzuCADMXiXVAygcP4rl/RbM8gb2k2h0PXlTg3
VDnObmtAc2fBo4R+gku+rfc6c7dFbwVC0lnxA4pVPKAe8lIJPNdGQlgZA0YHhf2HHY1aYaxc1YJ5
khooyprIYImo97FloHNAr6CPX4U9uyK/FejO4em0S8+6I7o2GFvG5bkAYlsiQDv4spsGdv4/HRZM
dBBSbheuDQMi+Gd5rlzThEwPR9PRcEa1bJL6Ky/sq0MLEoYY99SQjFfFhIKAMnGQKdGkjbfnaRyt
90NAAnB6Ocu2v7P5H4HGKYJdKdtgZUm+itgd0+yA5YYipbYouX3bSX6bhqBGy+FCwBIrCJf3F5Yd
txkbQdAvZxh7czRFSH34GQvNsKGmE4kM0OhqQMbWBO7CF1Z84gPPmWqK8sQ5WGGamjcJj4gsqvcf
kx9VVaxo8Ez0hZm60I+d1hXKQcJ+3c3oBA28UXSjzccGxAdtLkl40QLGO+WqqyERlBQxXZGWxqQF
oBqhfmhqAopo/i3TdQS3l4j/gPYg1A8RVDlRzZl4v2JKDw0Z0rU69LSIvLDmXGWGqHI1BR+wzFZa
h5y4FHftVhWO3NXlYB0QVUbz59ghgCzF854xcQhSsjv0ZfFu2RkaEhNsApzDFoFOXjPWrKZPnKvk
sG4yqAkrWYwlPRgw1Lg3rQFXoBTSxRI47AMlj8Hlgf2Q5hUOD1T03KrCq9UCCEE6rnko419ZRh9M
rfkKS2D0VeObJxYdfTkFOt75uygKuIZesxhmPpMsao3lgIjCVVC4GIch4Ljucj/EX1otVo/edY/z
e3UTXENUVuiGGHsSqWssR9A+znP3A4HgNpJOlBpNJdUzID6FgcrlfUa3PeIDeBtcF+fB3kLmof1H
2LR0yQZyVQIFiANvNohqD85PdVO07/bI1bO5XVNUpjA805DIQh9x31y4zp/Skl5az2QsSTqBDGPl
/uHGP7d1wbxHNzmaC1dCLejuWKkG/Q4RoEoBs4HcCM9mEud+g9PjNvPT2KlxLJ78jlO9ZU9acs4h
XKGwGFhKpD3mZejkxZYMYfEQjHDyzDQJ5W1NqbfkJlUr7ETfu7KiA7vDFukrrSY+ztb3Gs0m4qYY
X99xAKJ5ZKBYMUT5ia6qtFUsoxFOax/Xs73KQAHZw7SuoXvCCTC6GiPcST1KpKgG0pwV9V5Pwjl2
aHEbcSH4pS8xBak4Si4dl4uHd38ioWUU1qJ4g+1WEg4qZ5C17mwPMNI3ZNhMy82RziuGWlJwVxy/
hq1HCbnLqDXfVFkvbDB3GMKRZYyoLXKcsHOYW2HPE3DqZS6aKTN4cMPlX1eDaW7EhFGdvCYLmSN5
qwxckc3jPBLpYrkjpzDM8SWTrsHz71onR/uJlJ7J3ugN4pzKIQI83LPKjxOH6YMcaRRjsDrJZoJH
hoeIxjDcqCUCrGTEQ51EsvrMxipSmQbG1p0x7/Xhyk/WAXIeUGyIKfT3NVog1gv97fjr5d5iYX3U
vuCiqn/fqYvdDi7n8ulapa9gvpShtHVow1XM69w3yGWQwQQKXO1Yy2fy3Ya7iQRywSNSwVw6g8YL
rFIXaj/mjVwXJg+T02Nt4ngTwGD6QvsZutQweTEry6Xp+qq/ehehyxn1fc5/0XgJaycsaO4GxLfK
ch+g3awG0NraOn+kxBX6WpSkj1pDFqdzShqOrzDWiUzmeMap9TLCIUUfsaRq7E0hQuHeHiteq8P+
hW4yv4wf4h05tARMSTaiiVZKLAFFqkaSzv1i9NYYke5mSxBSRd2s9ERc0UqEt7UOTRiZEXAXmvcw
DiI4wAQAP3k5RoRzQGiDexKbuceE3pdfbOxn17XF6wdPmPQOGAXeDSaTL7iMKaXcnUqpybmap+D5
z/rmY72YLq9rBbmmoeKMnyp/B7U4AkmR9Fl5FEYA1JjOGYgnfnO/aX0UsU5DbRcSkgQuc+moGisC
aw9XGZ9XJIRAPj+PpDyOJAgyBAky5HlceX+VVQKRAAcOx/YZHLMmAWj6ob5asoM1P+mhxJET2nDc
PSdVCIQWjMFVXbhd5WdcxMN+wj/5ocgOy2SD9H7EpSAwTUxoW178RRt4DYpV0jNEeiBvlS/NJuYW
+ePnUO+GmW/M8I4QdzWyTlkik88yKtD1JlFLllBdiuhEEk5Wwbsq3Y7oWsOoSRjZAhfLNlOUiVV2
bRqBUXsieeIV102ZrLZ/QFyidBBzcza60iuLXWDNikIqqWvwOp7oU4PH5pPJiRSBzoHKoMiVNYvV
3NsclafsW2FtrkarUaaugF71tG+CpGhscALsMqvcd7oc1sQBWLPQsQTDzzD4bJdt85tWWbxRLwx9
q3bjIbZO5ESO8nEKyBsuwRf+OU/MGYzxLku/rbhYtA+0nX3sgk4D12u3EgsVLTJI5akeLt+fs/w/
/xiH3wF4xMFvQUmynb1szh9kfT7qv6X7nAWh8Eb1e0PX3V3OF/ujT0CGV9hIvWKVTXltrec/H9EC
Q4ii4xCuN6yu40nzEDuGULtxwX7dBHSM9mQyAom3rER5wF6iBsuyfkPK+h2GdPOYERbRntkOMdLg
5V7KxjiukLtAwU97ZCr9GCZRPwiZMAzWUpiIvVU2seQMh8l69E3JEy2eYWZpfzS+wVgWwWvJ3PYN
H8ETB1tUHdGXIgRZher9eXNpZcAv76rH3oWs76VcTJcyuVoxVd7+NmhDfu09PTWzkErPT2Dcv7uP
1NfTfgjH9nUN7IbiWhojv+7pULyv00Z+3XpYfuPaLqAMWbfu7fS2U2T/ttet83r0sNwXy599gpwY
4+1Mpp+abikJZjPHp8Y+zp75sfgrZ6ePld21tukvfkuf/QNv6wGOP3VAvXf3f1GWpsZnuvmu4VfE
El/mR+RbUrTywPjkK+TUVIX5JAtPRdAsKQ7btM/NDe515zu696gVa6VaOYjB6YQMMTjVYg23ls3H
rRLTj8tDGaV1GXLV7E8BJ9/1XEQu7BVAgaYDCSlR9e7VlaJohOSmtgfJgqh2YesNWSd7L+VolWY/
U0CLp1YBo0lngRWDsLGJDqqIIpxn5U+qq/TB9uohy9wbHEIsI17IhvfuKWFHykYpoKVCWPG2sUXW
TSqEYJ8gAlKorqkW3pSKXHATrGOhcb7Ons70GM7HmV3n4TE6nOhetoC2s7OgWwQ9f/q/n+UnGy+k
YQrJ0lT096fEF1Sxu/oXecPPElQS28ZmeW6nCFj3srX16/frI/GpAmj1YvNpBY3Y5l7eUgkH7ZvU
AQEAwWiG3vMSLwFQkTiVZCOUS2TZDK3yE3jJ44y2LPSDYUfU6HpbN0UuXfxR5p1n6pWjI41Qz72H
0rX2UCrUM51LeS90XUppOZcv3e/XTWsBlKpRbKaaxSZMP8XmrS3H8Gd87AI27m77P9fSrgiBGATA
s4j2q3Arnfm5h3s+G+UwKeOH6serT8uq8YTCPnU259JP+3Ff4a/DX3QBl0m9/0MJrrEr8ZqmJNc2
bs03D9Q9TR6qACabD1+8ApfsOfwHddND5bjM0PD1aSpDVBrO+gImY20PoRNHEcFoTUCCgC52wFXY
Rgh4IXhHMBlgBu0Ev58B6zwA5wASP/yoUowLE98RCDcUAPPf1qGzmSewHf0ovZXbsYlvQVVBqnnp
HiC+3bS+YXX6hBcZ8B+gjebwoXSfLOCPPjeK72nG6hA7Xvv+E2DCuACs+xHs+1FC2GtgGhFh/9nd
U/weUxpMZYJP3CprBDZqB+ar0+RjlK6KW93Eacyc8j3i3bPcC+zdlDbTnbeRm27iCyOVrp4Bxc6k
WuOEMGZxnzPp0qSgksTb+omvyl+H3yDUlpJ1A9ZFpltXhxGXd1owd2+U33rDNkDPGIJJ2C7oG4Bi
4LkCdIiJe7mu2ESNv2pCnmwsIBZpByPIrVQc5WgKRTkFDLdEgDAz2JavhTXZNw7ylsfybgEH4vOY
1eSJ5V2oDzZwTR/L4Vp+oHd+/6gaQRviWWD9EQgSi0OPAwi+TuBzvvyYJryu9rYH5IhbkCaX++FZ
Xwt+8Tv63ijDD/HcQJnIocQvBdbGT94LYp+rGALlSTXhK3ug9iNwP+xKF054Kl/hF/uM+Fn75/WS
bO/B3w33t/cLQyOkU4uIwxMJLj02TF3vW9nRU2c9gThw1qpkXlLD7QRKRC6xYDvkB9bnvPxt5n5f
zXArn1H+m+XhutlQlkLpSXR620PKW3lnAA+dU23HSW38cKsfO8W+/Fm7+R5U0lP9q5ot5/jOdD4j
Ojmxy2Elrp4g7uIQ0B+/HIFavJxg4qtda+chNCUQBxaqF25Mnt5DVIBIjSIZe0H89BYl6GKiB/BL
n1zGZz3VvHYXrWv3s75p0fY7VD3Quhla/IdqqgYTL5zPVkKcG+kKhTwMKIFxcj8CmdIcaxfJ+HXq
fIGu2nxETCb9tMBVMfCQ+0anGsXfTDJcwrzd2h+/LeVxcH75dtB+mXNW4+/g76f0kC3tHmnatPgA
tZRR5RNoJHqSb4BZoxnHs1A7S8UFUQRk1pKpJUkFsI4dzwjaPoNdvqXxdWczSEPjA5OLJ7PBhnGN
E5+0JuXU8Xl+b3khSe3IQ7jMLyTGDpnh+3wlITMG5lcd5Cv7XgbbOr2IL7vyy9/gRCiXNgjxqZ6a
PI1uQKgx97MPjXz0yYcvpc9r9auT271sB9ev+vaplNk3jvX0rER/HGD/n5lykZ5Au/J2R1u5RfV7
+lPFMzjgTPP3Y6fWpgB0fKV6HOe6//SqpYcvkiJMQbh3+NHcVQ6Y6iHs8lghvqkeFXz88VXOEhJq
HS6lE0VRlGVgJxF+qEIWm9icvkuyjAy5sI8o27p1LPbU47Byd9889nAoscn8JqgQ7akP5bWx79kG
mMVqhaWL0s2gdD1v8DD1f1eGDbXWMYLVySP8L94b3Evz+6CTiAqZGOa1PVFJEhT8Cs/Hhdsykp1p
ffawDvnLJFUKexevhIjCuvTxtiC6a9Q2PEJIM7FPdQAvz6eVjkkq1mJIeP70P/VkYpo3kUEEPE8V
GMVb8moiNakGOqO9YQKFmh5NgWXHunLnHKIMAvVvXqgX6ouWrVSe2j8sfazZOmT9PI7hMLvo2jlA
YJ2scI7JvuBoycuXcqHFedjyKg00A1rqTuNziai+G2gMZLpFWUkBlfvqq2pbAdk//Z+GgMODhQwu
RZcnMES2M5SgPC5szmVyDBHsT9XzSB3hw+PxqSPlV8miVg0mlQ5BhNaFStDXDYqcQvzzXKRjwc8q
dynR7OENNn6sOTotAtGnSi/pJpFo1wAuR7AvC9RUSVpp/VShjmCtgIEM1+L9JXUG/rTmuTBMv1CC
QL2DbauOpRnVTmgwvv5H1HktJ85tQfiJqEJCpFtliZyxb1QGY3ISiPT052vpnzqjwcbGCIW9116h
u9dEEH8keRqhGkLsuFKyN89xNdeBNDqPQdV5DPKLjdCiiUJpOkyHNazqJsyiTaivx99N+PnJojXv
rODgrC/oh5bbz/wXsBhMbuXZ3bV0U1PsAFaC9giFDdD1BtbJkYs1KPKejllnlrFWq019Nd7JN3lM
m8GLJoVVuohpe+OYNINtn/kb3NqH7q57bV8JI7ZbyH5vX1dfK7PuFYPI5YBc0xfVQu3u1a3SiK9Q
NY7jF8Ihb95xmFaDt7/7qQd0r0SwBIqReCKQ16aSsGx27uie3PA6kS6h7VSwjj40LUtwQk+hGZUZ
BK2sSjYhaTedU0vUCBIOmJtgH6V/+0gt0SrBhU6MBm9Tvy6RPY9zpSQuoXqE7RZN50KgKM1O1dUf
fC8yGwqCaDC/nH0VzobJiW1a70gzor5S/w8kO32WJ4bshoHO0hRcG+jun77z5QhJ/XSg1atoW7HF
ekv4PgvPi2p0a9HXgW/hcXFDJrXughrGI5ZjothC/TIOSP0iQSEBg6pt9NSzUMGHarN40s1xaYwg
JB2a1AhJD7grIugU7MivH5Z7SCVfMGBm7cylq+iLm5sRC4os2iQ5DiGGP6aSSD50WSe3U+ly9RQq
F4T9PQGi2j9nbqP3cd7IvtSD7VgNRPVAIp6bW2HgVpwtTlma+9oasil1gmIJKdtHZh8EJ4i76tCi
vYi99MR3NpyM38mz5MH0vdj1+MLgYbbmotGYEo7wCWNInV2S3C+8gmlF7KYa1Nk+3ICjLy19/IbW
oZO1djyaX9rU6gqfLMhaFby+DrJlXCGWT0B7SXfd4wTlSU9IxY8mMScNhIkrh7+kmpzYVxwaYxHo
BTlMca7EOGR8fvDQP/i7yNSC3vqp4CUD0ZVrmfvYOnj8OsFCCN0znLURRMsGR//zR6oP8LimIL7C
399pgkuGqA7qi2beEFTXXMVLrLX6f2pAXhCLYEDCufZrz6CJOgIYtLIX5KmINFzqVfGV77Flm6MA
8vTyNZC6qu5acefu3uaHaflX6jwg4CKeN8z6hrf/kklRV5WKN0NqB79ZbbZQdWaTxyUrnsxuo6OG
N/4YLXDcp/96UbA5ROvzfNtLwNeQqLlG5oWU0Icpd8nCz+/lA4pUwznx+K/bMACXPopHqNUWxDFR
mfFbIDFDupocQhT8fInyQOgSTxUuKorIXpdQxMbac5UYPrSi9YlouD8ChfJtQLLqrao0IYsGnPyb
wrHKAYV4X0K945uBIFWnsLV7B0lZ8Z/3IHvalYtjWTv7s3ezUl23BMifBRwcFEkTUYyGZyCxWA2M
RKBddATJGbPil+wakWsvCeoL6vYkxFRhXXx/gDxDWMli0nWAgUQx+f37BRxKn1UAMxwjjIFfKra4
j9cW8Lxpk/yAcuRk9UnI0xwT93Ekn06WeiTXX86XlsHR6G80CqkOuyOuUH4hJ1+j3wFkCvA3jC5m
zFdg2UEDsuDBDj6Q4qHcMWTFkidvCy4IdhJrIQUZ3KA9vQCP7SctT6mLuo+NczTdPcaOrpRO5Rkw
BeAT7sftj8dShYIUox5q8E+skCsPt7jMI0IXADaZkIt/VPfoLPJEG/A3GRJYMRHqrpTjptwCbpYi
l8F6lNFHFQKH3aFSTeVvoMWQSfQTT+hDwozh/9+gkKOLPbiOW0f6HyzKbHIUZDsY/d4SXbiNbe2m
SPsfn6uG84qviAWmfMoOuoPZkme7xcoW0ZIKlpqXhICI29HE7uu8UNMRPpLpS5kEBK/KRa8fjEnk
rcoP20BUF9UT+/3olGlI8/w1+tjp7+OF8PZO7vi3RO7/672zqYlvaFvXGT7GJf93E0gLMe+71vqj
QMDIkCcopUgMAfeK+yWDAFhcSX+q+2v/j+sGHYkBIPADv+VnScCXonUPnjxtTtgUi7agl5jB9HcK
kipDQges6BQ+iRYKbdKzmf6ORNOADomprwaVoDqQ7hd2ndJA1TO6SsybY+RbSY9eWCb/4SuohCHz
SWZ0Tw/NwvTfXK3LL89wfnClYFJiwHQbujE3dCQ1AQ0GSZlrXon2I9pHLI9Gl3ukDBsnoxfELuWN
+Vqk6ckNcuK/5mTrrNtvclLoLxMvKQQ99zSvCXdH0FFybBnodeZyyG0a5ddPMDFa07Jn5E35MHhF
U67WVIHWgCPj6y9AFkw6rzDNNNNyXAR3gDJ1PUrIHgibE8DChrAHTa9f8oYY/yrdKyWJQ6SgDs9U
EvjtikJERJpVlZMtaa01tv+IFUuG8YVLg5uFLxI820en4q+Yabx5OB6rPkG9bgGCZUVBMy+lRHmt
QeEJpcduW7ljvcLLEg2U309hS2Rpwhjqjnso3cPovzLGCkY7wFnYk+s4ojoK8iFadWGP02eld+mB
OiKSIE6hiMFbPy6fy+ETdajIRLU4T2GjCCgqqPa+ZkAQEazUF/o2UQp6yDGS61bB6fNfJrLA+OYR
DMUNOCxbr7yPr5NGgm4tde2JMopCPu30bhLffRZJRTBr0G5A5ihW4UWI8f9mxZFbuY9QZu284j2L
BgxnAjD33Ca5Ez282xbtwK0vsZsVFzvvg6JsV3dEeZDiurxlEDIgpYl7xTsmkmDV7la8yehP7l6/
nQ872UOYtgLtjxBHZ1l+2hdyBsSXvVOsnlsNIvvcDVeyu91X0ySmi5bJ1OMEPvFMjuMlhGrNJUJD
wMMpqnsq5RZYJAmp99GZA2aJW0ilrA9uGf9e4goMc8aW8lNFyyKGZJdjll/wJyPNeKW3mpakEVMo
v2pcO9VAAAjyVbUQnA2beKFoH6BZ15jTL5zcouR70RLhUlxwoU4/Ev2T+B+eXS0jb2/1gC3TdDiU
VmgNRDrmh0K1MtxnSEZXG9CKTyB6o26j4FWDg4Eq0TuR4YB6dHjaAaVuwmzkFepNqlY3BnWaCOQ/
gBuAoBjnonjQZXLFMt7DIvZ00O9S8VSF1dzysS72JNEJOvPi54UUhggd7ovqq6hH6B9y1ovvFmBa
pil7UU+PDmSbnLQDQ+a7w07yKVIUTFW1E2SYVRc4PTbYoyTLB2pvlGtKFM+El2Du9RarPorFitT5
tchIBoC4OqaWuHw1VGEw70RuOh3DpwIK82taYGmoXpFQh3TwDbxnXtTze5JsQJyADxduUw8gmBSn
lHzIK+MwEx6uaGaC5DCLtY0XKk1Sbv5VagatD3VibVLDEP7hMIZpFK2AwQ9V7VxJMhM9Hcs+hVVv
3UbUZgarmK91GPII4dyRPwlmb4JIIsl33peOH/jf58Bm+ThhJAwJN/Ggu/xuhduKBau5VnRv3UOK
CRu3CY49epFuoKwmxIU35GrwpKcbP6aQhaVRhkP0D4QdUAAzAFF+wHhXpGSl2pXXIBbKJ4d6Wi7V
2REllmKTEA8uBp+t0yJX8xo/jtib06e1J29Hz3p7+cb/Di6P+ARL07vdx59OeXS8+yVRlNfB5oM0
HFWSkn2/gSU6Op/3ZHjvWvgBTeYgNWHuNWiN1Wqh0m1EMkTzh6QQn0oVxOazSXKA8l8OxxV/sSAh
A/VuC1SDiwwZbIE5BF1QjFEGlwyiEirsg4u/wtpQD0XeQWh71Y6V2dHc7M1zfM/ZGS7b4Kn4O4a0
9B+ioK0KqoBqKrEPVeoDmotjpTdyUGA5uLpz/jbe9PYW5lFseJVn+oggDbnM3HmEs1iSVb9cy2fQ
nJVG2yrwkAbQWgV9AQ2Gfj+lvHnPEzqYV/414BmUPItaEmhWgSpIH63Bhn49FocPOStOmgPoDQUZ
YCKx5IDoe9l2lLhjAB3zBRdMnY/5LCtixlDatFnEBHjWEkKtu+mZfdj/rI0U+B218iYCQosAq9kv
clT2UJ6cIOd9JBhyG0h4Hc1m0p5BLkSQAvJRF3C1OtiSY8KlcNNFCRLsvbcrwTR61px7A+ll7mru
Y6uQLBZAgpCiHs2lUMWvdu3kmlPV8E9c3rW3b3YvteGpunXecAtv7s0k3DinnWXtF8cRMb1GLqmn
mphE3AVA0smqeiudgteCe5JLnemmKCUIOpsbjjYcErXcYIP7Sg9Z25dCuIFRPUWCMAvjnHBcb09M
hhICr7RjRbEAFgdoZODJqHxrf5GE+aBedaS1f+w8cLjgjnTW8acFcSsWWuCFALYQMTDXhPLiCT/I
NvfGcgHGQ+4CawKzVaN0R4EASXoDT0HKvIWwwmuhpV/rMGDIzvjMIGKYFRAKoOMcBqIqzidEwDEs
dS7B3R1lOMiMOVXDCRvAdSj4nSla+JpdnX5jlHZYFx8BiGFcQ/QN+lUvmMHX2UeVwKQMh2+pp5m7
gQQsx9HqVQdH7gFdR6Qqe6cpOvvE+iyX9xg36+Yrv1Dv1Eb3ZHBH6W1DStp+rqnTTBuLJPVeofUa
PWcZsKQnJZWRYTdeXgkM9tkONr0erdq9VwsnIrRLKIiuR+acrJJfm5s+2iN/Z/qe5EWyP75S/PPM
uTlPp0/2lndFuZEty6LzL7UElISkynGBnnyxd8OEvqMfejqqGWseDpPNnzwjCiQkIbURFJPXyXtQ
E43pJyXS1Kqbgg9J/xZ1yNa7dSw5VAdbCfWOznux7f1OGx5Qqgr4qgIyTNKGbH7i4A/gTv8oylLo
w0/ykI89Og15pDBI0InEDQaWe6R4eMeclLco2wbCS6VhZXdLw8cs/+5halFh4+vGBcimPPcQmO7W
ESlryEoncBB2H4ODYhGvDJnwoICY5ziBtRzDU8BS6W7urppd/pI5igSSvZp9bYVqwP2EOMX3A+3p
ZlckeGbU45RYUtytJrgnLx6pWDhBOYvrh/wMciIqz1ERJM0ppqeI5X0qlmryY/nK8HUnf9OBalOI
qXBVVB6ZQCJvEw+iaIaiCr5UV8ybCq0rB4NJG0YLnV+QTSF5G/7GP1gWRI7a8SjP1eAYzWpc1IkW
Iz4Hk8TahIoMamHSqGkTFJ2Q/w0hxA4gklKTGxGzcIRf3mwVLPk4jqQ9m5GdRkgHdw0/bkKc+4c2
CzphfBSO2284Yk9dxeeSg2kGOKk0MuLc+XzEWuKRUhco1+CWfeIMXRDWcNojEP0QxDD4LohzkdFA
WAc6mhZLwDfDfs6zDvAkg0CCQFwGfOAa/T0v0yuqcxwmnh9HRUPf+A/zSTCsknWCe6202BdUzBV/
JaWYCt1wEpv1b9iexAP4vWtc5m63347bq2H7Z7KbrUFR05CgB6luAXax4YAn7H2fIChCtP6mbasW
NzmWAUAdOSu5QyfLxH/BfmSeeYqmded74Y9xlcT1EPYHA6bVTp6O/nDxj/uhV4QxkngL+C2xvgFA
sJdv0JXhgPdi+qW1rAAkL+gQxAwjzB+qznWAjZ6ycKgKMIJybWf0qJAkJRuAy1GfWG6jLelA1Fa9
fYdxTQjgDNeofxFQaPlhaebFOlEvDn0Vh37ZX374mzpyStzu7hcDnN0tq9VwF6k/mkm/UAJu/EtN
X01kFeMaTo0u6tdW3jmB9Gy9rZ4HBRBEAAZmPHojBSmaqU//KDFrrrBnEOnvqU87bft8AZ71EHcA
l5ev8qG16OsSv8GEAiDiihDMjeWxF7cAFoW8WZwWrlzWFWuv963lSoRfEPbgG7me3IenZEfuOLtw
0PIdkbeiNxMiLdIh528u45cQZ2BtBJxnCYIEdgS4dvKzYI90J6pVsSBtKoap1YEWQbmyeK/LFxwr
3f4SHytmk7Yby/GGR7NVbR8B3l8H6sGCZCio1zW25DHb0mqm1EWrHjuuOywwvhD84+EKQqnQ/WTl
gJ5/YKk8YRwVD8HICznfvKvu9OOLsPeB9ijtlEtUnUvhXYpA0olXu0V6+wLukyT8CfevOZcHIS3O
NWTJqm96Bef5n4dWlPbk7uYcHjlm9LJk0e5hMbGyQ+nyC+VH+E9HSgQK5tOSL0bUFKhPIUwh2qDu
pPh8L18SLkrmTTfRJhLaR7+YgxPfRHORY8Dw8oP0iugAxMsA7C0WZGBJqKcGLwDjOBdC5hehgloe
FLB9Ae7KDo3l7fMPHh6N/CQxU64D1PvQeElC0yIZvwHvMQSYgTBBpBCjgyIooxjq6sh2kTV4wvGR
fLN4XRol2vQ6LZoR25DMBgM0ZzW2GDiauNqN/ubtbPlgHRpEU8Yn/5tykxio0NHz9h2KYeU64l7F
mxGQJSquL/s+I/qgew6YJgCslH77tLqBk4s0MNOObOWSLPZSqRfBLI+AmLSPFy6N9saCRmcAQpkS
mZm8FwO2IZFtKJX7IPY+ZRGtcod1iY1nKuPdgqHKdzd84TEP+ekYAD+M8NcReUQW7xMSBoz96OQb
wBdRxCBKBafoE31WfbQk/B7/f8tddGskfQgjpUXWSXk60r/MYzMoKAtExAhdC/xdUPcL6PnBqUZi
Pg4E2dMmmWlVGxNQAndnaXTK3xXEAlz6hMyl+UEm7xfjgeGcDwYCfoPNHeAUYk9a39SUhTFHHQRc
yW9mTx+8SUT0DHw4hSFupJp4v4M0v3OqOLBLdqqm2hpumANf+cOCnQl4nmklUojknaS0AXFQjWqL
cFUha26aFwvMh+nAT+BPxKHUQzNIYfW/OaS+ssyU/GrLjWg6647ErRUuJPiAwfOr7pgRfsTMCAAC
W66KcAoj5BBayIK6RYZyiXNRCdpPP+X3dCVASUvZDRWKQJSwnB6pueB2UIJpBoo9iDSH+hsVsmhG
nWLFkXt0+kv2fmdF5/Yrn7JasQIT8ghGh8+jI1sNQeVL0fg84XeYqbE8aTEva853Dl7VgM5zcsDN
5T0hr8hfaZANAbTjCQWXkNQQYW5ODlU8gXoyuLt+qUvpJi/NFEjRbedIIZEaEr2x27yFKryCZCUW
cbIclmDWKiKnJTms/oPp8KDZUy1aB1Y+tYXELfWUWBBlgpY/hEHqu7gOy54SFYrWCVpCIgq4jVAa
kXvIyQZ0oFqvpCeu3lWKlYoQB4aVoH68iwPGsgHQcgVDBCYg9w5xOeEr0NPm8AgaJQmuAqhelgep
39WZfCcHhfKAbE5IS7ALtMlq1+o3oGXIsD1AGUtjX5u6amu7hscZ/WTCNyE8325hlb6it9AAftC6
0Wu0mreLLPnbmTrh0WgarOUm2NCdtdFVS1strlpGr15rQ48zeFVqbHMITtSWTsF7Vjw0v3JuEWBM
NBjIKomkRCaaKUZLb22aF7ldzCsQVOjERRbbiGlViX71XDpQNZZtFOB5Tr9YHmagHBkzlGwyRhRS
VS0QAfZJrkpGUj0+NFlyNKnspSzmJ1/Z+TQtaMX14LBoRevJYyj0rVQ1/P+W1wtlQm5xzZMDwsdx
yvOpNO8PbRYQ6ic551bMpEL0pciAfes4GgcOAq8Bm4yJVN5D/BXRwVj1F8xn/SA/I18SZO7l1uRo
VkrKslL6OFkJYVjpmRAaQL52jtkpHKAqFQhqN8pnqrYi3gIcMBlCQcOLNUr0HhaGHr3zcBGUTfmX
dBbgReNVaWgWWQJvCYfjBuBAcJi3IQvKxlmA8CaPorVZbzRwRhe8bnBWvC4PRs4TLhNjrFpQYNSJ
IukYo+Tn1W+2a5PtrP5bFrTsNjvPKhf7CKDJsmvovZANpq5/tylQYh4Hf63f/I53finEyX6/nc4p
gG7ZcuedDmu38p9l59MS2S6JfdKR38gkKKWDe+t+u5D1RFYW4Fs+sjqrduakXCFdfXckE4c9twJr
ICakGjhpDaXeV2VEVOHHFeRqymigXmWdZa/1SmHT6YoA14RbdXd3kcx1YZkr0Bg+ru6zTIhmoITw
610MkxmRKSRQW7WDPmHHcrYkTH85M0zrjS6gEizcksK5EyBR2wCAxeRGPECoduGGtD+MB7h6nnuF
aZT1o7oAm4b/SpEUDvqV1KfWZoHzj52CX0kKgrdpzZaEjEoD7CIGdlxYGugV2Bz+VkkYco05IQxy
V/EJ2l0PYy35XeztysrpVyQRz3wS2iNCSuMQ/Ge0hGhigMuYaUdYYRl7bHPPnkVKcMveU+YQU0Cp
E7EvQULjWJAe3IIbo1ehFoclofVQPjRnxyG9bAtDvhdzaOeu8osEeAxJcVIFQxzVfCmAjNbDE+/B
xs0FcRAUUW7Nh7BDHIWEPUdan50Sf99sv7soeUzF5Kx9q5VF6bfydNYjQKI0vt90aIwL6qMa8aBV
6BtgdKeKsZTxq3mVsUH/yGK7uK++wOefUeqn0DjExDcRrnjk6hkPDNH6Z/tziF45wb5GxqxBdqrw
i8nTT5VL++cln4emd39AsJfUiJkTxcX50OMUZV5l+fHN1L5OYT0vT5g6jVlNcYDv46Rjdmq42J2T
V1s8t/6+GpHY7VmLQ7wDs0hGZwZEkw4+XU6yXzM8wNpRE2Z74pS7DbqpgJ+cUbBVy++8SqziJ4Xi
GgKQcpPkXVV7rzl4UhrZ1EfVnjXY4Uqf/0wanxcPM+9oJ4Z69l9bY02zgrryhG5YtF2RQNS6ayzl
5GhRkiOEfy4rpdX0CctG4UbRQV39cpoj+WoS2ina/gp9Y/RZeSga38J6BMK3rlPZcYuwIA3iwFK7
Ep0x03QSgf+smPGtWV0f8biOUeff/UIEqrgomril2Ymb2DqSQiq7r9E6te+j5qIE7vniNv0X6JBo
/22d27RaLMaunA0V3bZ5Yo/n8RMDg2MsuyijKkOq5xrd8lIOFEE2PhE7MEEI9mi6UcXAOhEYSXQl
1z0i+CZ+ZPDiuGNNi8CSgTuWmy8/EasJzbgo+Eg9RvZHQ0AOLupBNBBUQKZAguo45nL788A4WUGJ
Qp2KQ0V+AEYGwqLqWqP6t3Qr1Ez6QVSj1zNuEr8tcvCEu6wWOtBvxa4LPC2ZAk4qJGbo1V7BPcTd
qJOWwhisxvjwSmPjEm9y7RzOQ87qjZLWmGk8vgWRmqKMyfqL1cRui3bXH/QqPv6lvf2hAayOVJso
1euhFUvq4M0QKsjTJsVcyKghAbdixpt9728InWm/ai9uAeld1DcWBs/1Xx+tk8Rn7hG/Pdx918x7
4tDst6MrarJ3zS2tBsdu2anF4l0VQ7bMLhVeL9TSbeNkefFBa56YaCSOMaMKq7Sd4wqVBY5A8jgi
+R7GUtzZDsUXS4tWE/N1KI2MCgettVdp7DxN7ObpYvc8UFDOdY1eLXWb2XcalIa2HbH9OknbjJK2
KP6XBd1GqcX0D61tmwUDSMA2esWveBtZvRo9HaoDkGA5hO/c3kwPafDMnA25EPs0OZIU3sO1wElN
wwfI4rddGzUnazBrAO/St1d+GPar5O26vPjCluHCAFm/hi/Wnp1zgXJGX4Wd97ZnDxZJRiObMFEK
FXCR1TynKMZKYElBJXR+psmYhHmjb+AG+JwATWS87ZbmgBbtrGEMkaOfK0uvQa6BrEFdx5qVeqXe
8Ucce92WS5QEGa3NUbNF+KEW14nN/uUPqmQY1mF+w2+wTDVYdcNE4RO7uXCpcMSOYsnL15MlUU1U
XbZe8zLCKhLNvbRlmj9+wluRo1BXdYlMpHyyzHE20Nd7tA2bJkkM3Vk1kdQ75Daoo5K6H+mrLNhh
LHO3IyGCIWQMqCExqRF2qGeXKKOuxHnoLBQuyAzcusIb4Gxd7dNYeTzJAFPI2PaMZnDddUU93Dfc
5pxZI/0p07lHcmtftArRiWpwYYUwJ8w6uhS3FzIiZ67yvvv+K4iwZD/k8cqz3GPYCz/e6pIWs82u
fsLNPs4ahLZZ/if6rtZeogHhYPN26d5qJSgEurDZYtpKp5frrkMnSnsGUHR1AyifMBeLyg2nRngK
Hm5wfgevWWm4GzVKYYXApSrRlypjZ7GNqynkegwIciQZKkjKntFD+ddovyKth0oUFds9OvxW/Tv5
VdiZPBlrDBTZJU09mgWy/igNh/qobFrGxZMX+OGrbNKi0NzUdJdpkYcp11UAFtBPxOjAIkNh8N+g
9J9QN/D+Cz9bND9ZV6Va5PiBtMpHFq8Sk9AAeAYJAxU3xUSlsBSqvesBkRx9jG7C/B1Ls640kl+g
lfDFACriBV1M6ZlcMHjFZgZm0OjIn5Ahl2HX1qSWLsUD7VBjSMMkHwe8kpsstGowWgZUNgPxblIn
AsuzMnFx1aNVbqKwJtoW6gCqmCRXasqvWJ4kI7hJfcBMEOpGIqmqEd3Nq/Tqo6v3ocVYQVaVPtj2
5+UfkA6SSMXTWyMrgDYVR6JrW+QnbwQGBBsc2wsHUPkJbSBF4+dEgH4JJnHAAynPXFkxrxP5klJl
0pEqF6msocAQjDfZba1z4qFJEAlJpLh4HKJDRD/Ipn033SrIU/KKr1+IxV5zcZQQlTiX+niuALmC
V3icyMHVRxQfhNM7UvR9daQ7pUOgfbX7gd18m5xGah+gg2PtHwiWo2ccGOqsqtYUfibFP+rTOrUb
iSt1A9WJao/aG7rh36yguAPKWj5matEg57nO4ilvXF/76Obd/P62rYJu3bktc2g1ENsi1yJUawzE
RoaXYg91jEtqVwLr5EMTNGaclsrKgJFImnIUWxLGOmrUjVyJVqglaf3eNe+uieUgwdiN9sGNHkwG
OQOr7qUtrTki7ypdJMr4lvLjlkMhA3TxqHm4Amunnjm6wEW1wBToD8QoVxaiETV4axKBZzC/lLco
Mjv6vifLo01yS/qujA85QpJRyrTos5QFxInIWfmUD0h4CD0Bn4MTImrihZy2vuRIrm4CnZBLUBlo
9aE0SmsDpaMES7oAxxFSmWvE5ZH4e5/aAU05gQsDKKt371Sea1GJwys2qg94bkQpoVZ1wpX/PomD
4SjJv7CckT+hhgjBzDPqZFSUT2mCttgCMNsGu5nRrVHkoIkVB5wn1LZcODVdSqnubqm6CjEkMAZk
O2ueLAXdEzux4tQAV7VT++0KRKmDb9hl0QbJuypXZdJ0qThjJeJ0ykJDbboUiVUgFvpeOTrujwCD
hIqCIpP5OTr7jkk2s0VCaN+5LLg74WOm9mzK/xV3TZXglwNliKhTe9VR5syJGJhKoJ/awYwyDEgG
csEA7fNhIZADFYN8gAi2UtxKDW8lrxSE6pmm1EJtNcaCuBW3nuvJTaRjnXBZ/TYMDmDbKvu1CYDV
oKI8v0yPXKxKfIwy4GcZryrBKIbhkdHFkyKfqLZNAi0Cgc0BV3wVAplOQomdUsJ0rKPzJimGElpg
br3X9/37DLW5V19HB/IG0+tv8+hmoLuH5Y2X9C7dtD4HJtHdN8L90TlUoTvdTl/pG+2KwETjt3ds
X5OYZ7tT8CzFpbd97VuIACV2HWMGBKdzrIEST1tJ+1C2G09nd0Gn4EkaAHjTqd/EFa+0G/AwqfTE
27mxOoQZINk9SrtNouCGt13Dvn1GWSTO5RvYvgYH58J40In9iCsnELXgxyIHXQaCze3de4dHYIZW
aOabINYgk31rts+JeHufDe4o5U+R204dYW9VML/QL4q+GnSOUT4h6VMNEu7jSMc+6Pt5a0MoyGyP
ULe6UJPY435a9GW1SnajL/y7Rrkm8H8hvnQCCk0vgbD2MSgJNYdVz2Mw23mSsxBkQIkJAZGif6IS
obi6JFaLSQWYiE2TSRtjND7PgXMGGbnnFLqJAFZ3yA0FxaEM5UFb2S8NNrf8h2Zg/JX9YySI7BPy
ytNvjMRT+TgP74KSzs8DVkuV3Ms+Kn1Dn4j3PI7tGu7zC+yMLK0e67EIFCBs4zssRwrdVKo1b5oc
k/R9NGOqg/LyCS9uN834KEC9ON6VuNi3QBiZbwTXOSS8LRdJNlXTSHCxxG86cuN3i0q30hWGcR1U
vQqaJyTJ617NNWDgieev54IRaWs68PHo6ow7bkaXlkICK7IwZWCd01ba2gDw7Og3VVwTosIu9VQc
Dq/8pQ+oOx8+aDNLgHhhtMi066HDEvJG+R6llnWzizn9oW+1XtHP+s15pRrhnlSbIAiYEYGiMDo8
5P/LOK0xPeoESXbckbSILkpKQ8pqvukmvTx1IxZwXXdHEGYNeNlC4nGgF5Oci2EA5IVNwjg/QI8S
e0Xbs2364maLRV0g3RstkSFEfxCf8z5JbuDLyy2ztfFqjEPvuAGoYfKz2cpQ2oAOqlly8HY5/SkF
Ji3C6gWCujbIyGSshR0ReiSbHSZy+0RwT8g2fPrVsfzljIvfubjv4cW9+2cyF4X+ojkwBzev8a0U
7IlUMOG4U0OioLmxz+iehuWgRLaoeKRuDV+q4Ux/4Wwqk3Fxy112xe4+o9NSO9Yjmch/vK/dOnIO
ofWdTO5+Q/125VpKyeuXmleOtQauKkshCD65X7ILZB68Q/c2vg+O/vP3MymHJ8ghwChvEMzr/Wfr
fIOZUW74huU+W7uqW+q/z26FSJ6Gwxv/AiuxZJ9iehL6Jct/37zc4h286rRC3s0c1JrULD5dRDqM
uzQ64yOVmS3NInc9ekjlxcDhjsMJrapTv3iNPhXHM9nQUjdtVRHW6jZYpJ/IJViuiW4vOHps59py
k61XM5095deD/yj1dxCsskl5ZBKWIoqFwWWw3ux0mBydJ6xiK0yDcsPel13LQDti23uCUt/YxuQa
NfxL9w5VEUoxzGNITvvxoTQ8dRLkClbAgRpkSYLK74cV/WlvBlUc9c+8zPymatB6PMM6EDdwcgSS
n5JDwFIaApNkWWv42L3rqNR9wDD/vWd+7TdjzVsDSl5DebN+MWPMyEt4Z6reQ5hvJGS8+9m1vi4z
vIWJ1V9PKsNKV/OD5O8LD0FIGmArHwxKO/PlqLRxVIZDXEK5cCRgyNiTP7o6KqUOh0ckeZjvmOLL
rNwv93bT5/w93/yc26Uqpbmbv8VeM5Ep8B8n18nx+zlJR9dBuVMl5Vlt04oTheTNfDNPR+fBZaSv
u+VumX7VftLfzVdp/vzJ2I5D9CsP/RvtOF+RYKbX2JzcvpuL9+rJaJpEx0Fltv/+LM6r42q/ui/u
i/XK+jotTrPcRl3CtLUXsq5sl7oqNUNhwc5brvjDW2xjFVTYEWxYE2qH5ZvQnc5uI3x1rr2KZV97
19FzTz+sXjNz10CoO1ZLj0enFmp7BY1Q6PU39uOfPZEJTnFLU+8GTbICxVG8PxPhiQ+t9SAGQCe/
9k/D6zhZgj67H+wbCTzageFX0RDT7OnYZIq3QUqZr7K207DaPbVOkL1E7d3mnjzFx9hooXkFcFe6
LhaSLFqYyuB+a/MmuhOPnxKCElV0T7rPdhbtwh1s9lu06266+BDghrbjdHqfSkDh0D10s/apiwqD
d/yy/CfOnFYZM0oZUDW+MmuwydvOC0s4rA+tvpbKPYcoky45mJSy7ZoD1ma52+gTb3LG52V6meqD
9uPNcNvf8Uh6RvyJXymD5Onf/+5/oqHJeydjKhsffmY0NsobxBI2ULRkKgNpVF70A+v51oH5TFqq
X+5riT4saox0SbKmjPP7MV+UVO9QG2AVNq+BEnKktwif5AFI3h2pz79arK5R+npFCzrrblvX+N25
9LIJfIfRppf0G/1av9mt4atb/fwGhA9WaZEdld5aj5uD5iDp7WhZuYPeumErdTbdY7sC9FHxiXwE
bfIOdjV7jSduBqnZqR/sXWNe//sY4bvC8jI5u8C54E6pXyi9CdEa06RT5YQLMVOij2Wws/O3A2N2
m2REgZeRNGKrtI0avdeO5o8O21h8ZufVY9bM75DVJ1JQoVgFXiOUtPgFWXDB3FUetkh+CcN6hWd+
5B7DjIXqqjTeGaIuPkRqn65O0wjwVt7rADv0wfUY3gMkWiz7WXJq6HW09n6DnBwVVjw9a5ScQ1EA
YS/EZlhuZXjrJOncy/eTUum+/1ixSvJqiUwb9m5vb4Gdu0/DSRuedWulT2e7QDq/4dT2ccmwy8T+
9bBU8RKSCJRDqs4J5ZswNf0rTE8rtBKXn6YN3IaMQm/ikNwzTuG96Z6p+30jpzIvz6/RCRQStL7g
vrc58A8FxHiNzkT8QAUuOPbOO9+4onUBcxE8Zy9Z1K7eKT7Ep7h6dkwT0WTX+EkBQeD9QxAxw1PM
Mt6oBicC+dlpwvlb926VStzN+TxDs2XdbU4woawxzlrW2z2X7cyKRndCIKdcsZPxjoBn53xMJr7R
qnbPVv9adeSx99dnv/lTGVQ2Tlp3T6hENUvOqXcNqjMjTDd0AoZRUGlVZpXZKw3qN1DRQiJJwpYk
26kvEJMSecAxptb0Nb4Ns+HxaGtk09RtdBoZs+33Z3adINXEejLZNWxCcmYU7cP85oxkl/ZOO7EU
uRY+xOBP1VgcxMDXxhdEmrU2icQPeLRqzI7qsNolIxyA00jt+uQ8v/mlTqOnqZD0ztE1N6sVYBo4
tLi19cE9d5MLH0z2kiDzpx6UAeiWfRO7hcxLCdNV0nCzENnYQHsXixpSqOjz1hbq/IdNvpcIZoXL
gevWWBYxmeJbKERgUxn8JS+dWV+ZxTKkgJRERhNbdWhdAZ7IQq9JusRnFrd+snHLlnNPzq3s3Aif
5Ks2zDoBQeRLsoPpI8YldtJw65RBXuz+TiFYcv/mW5jK2XJjL0Ew78FtPOLMR3sJLvrda/QUeAvi
TtTfDC50RAJ5GesEqP3QECmB0qqTgR8MP9bX9bpGis43Q2SFziRW8FDcamz1MqJx0tt8CqDPptOX
7x9EcFJbUuNdR2vmrYxuJTAIDGFPD2dIEyCSM2c5N2KFFApVlJt4/idLwAWb7/AsvH1fK98mLAU1
vt672YgB/lixuvJ+9zgWq0+IbdYnoT0Ix1RLPVOsxSR551yN9N5SNoOVopXmdkQiY3K4Zf1MtpcH
hhoUTpE/UiNghczas7jSyjhQg+9vQlbRJ4FMNTCXIm8fIwkccel+yr5kghAHYLUt2OTPBDhbkzSr
rUErC6ms0YV1Erp/tG3v3va2Xe5pq3QasP4VwxRnoPLGiyNeT8yvxvgzrHQexF73N+RGVTEMxAMI
xli6p5vpbvrhtW10bn+IqcQpPyL8YIApkuSB8aelVqHDs12BqE4dM4+ZhbiV8oM0LtDlRkvG8vEu
/ITzrZDZOHTTn/RHV0bY8rJr8ICn7v+7KlJuvfLYTBXhPZwjbT4z+JaFp6JhUgo2oe6aKLfP6B2h
odGSSkRlUh4/BpJo+nSOhC3CrPP5TpdbhkqJIJfK8pEw6e2Z3QLLJV8YBOgPr9kLjxz2gLbKYo/A
J3wBHtLhBsUlUkoOHip082r/HaPCWoVSTOd5Pb/jlRiyxTlSBuUYGbGCXKWhdEpFJs+MauOH3FWK
MXl0bQxuvuLUYtXUyvlkU44vgxaAYEzuXjQ91PqYzcKM6phSSJDYReCodEMUuUGEQ/GPCFmdG8h0
XUJM0409F2FgsSYXwV4e0BG4JTO5ZVLPkA5GGietJgWEEotLIzzg4j1/n78XevjyYy28xMUj6xkd
bZ9OGpvkQVu1Fs5i7zQ4DQ4Djegigmc+BtkSkYm2aI3HdqljoGuhCL0etHGVO6UOuTPUWZd7RpaR
X7Br+xxJMuPWvpFJm+6Gj+lheBjextlY4h6PbsOvkImRUNHZ/6zIvKCahHxYSspxNzyPD8PT8NxH
T4O7L28WiTbvisbE2de6ZrbSTrl16Wx7J+QOdh0JrFVh4idIRCF5wpYh51SHL2wg1l91wGK1qGG3
6mipiWp+Z1PyJ4U8SfLHf4cQskvRJSjnQa8Y6Ye4SBVI6vro+HgzD8aVRtyrpZXkSH7nTqrAIn+A
1k+/Nv50a+1nPwnRLdi27/GL0VAerb3ajvTMOU/RJHh4kj0Gv9Z7iSKzGYE0629GmxEe3kqlYBl4
5TofVBI1T3cfh3IV5Rb8GWVEjPh/RJ1pd6Jst4R/kWspyuBXxAlRcY5+cUWTgAPiiMOvf6+Cfs5p
op1OGwe4h71rV9W+BdpstN3IvUkzSDMzBcwito+2n99a5+g3Dkbj6Gf9KoOgd/JRheIW5/Su/gNk
DHwssH3OMxHfjfsoPEzBfMYH1q6S77SOHadVCz4aFqPLMB3uWECH5d7e1ykv92L/cEK3zakiaSRJ
BAtYEC/gENNiFk+vg5J/HbyDExf7Mv3ML1M2xOTeNP92Sz23JYiN35VDW6EqeSIowYxL/mQ2BWk5
GHBdd0Md5cV+VV4Yi/sM6zCEI4Vvg/xeKuxAytSLcXogrLzMPovXYr1UBnXdnDcCliXrMkiJX9iq
KKI+L+pNouFxdQ9Mf92A6e5+z5vqWBT5YnIXiFS9/yYTvNAg4fv+d/0rb8vb7C8eKFi+BVomNSxr
gYxlhH6QLWPOYXQ+ILYnVN5gI37WzlZyTAGcvIVlNhmGscZ71k5xnZOVR7kT+7HPYO09uNndKoR3
Ri7juU+sWHw5tAuzQ2dQD+2QG+dnWAp3Q4YqZ//aBrBxrz7sAUb0vhfxtuy5iQWaZksxYxLvzCiX
eiXCtgT4UhuVdnNtiC/iGkGAhc+Jdilna7dLI/lnZM37YWHtgtpP+hjt6u3jp0mqd8aP0q+UKUnt
f+yvlD21OkqOHXtbwXnj0bCPjdupTVV6x8pYcbOyd3q2PlwlbDwj3+nu4Dk4VEpyMmZeyFAPCpWH
SBM6b4SYl6ih4lp1oWr+pS1v+1NODqjSAOPRPuMsm0DkrzWN/JZNjfy7Mz8VtV8mt6RcHUneYmau
Uj4Bfoqbyqzguj3D99A8UGgnuy22JkokVDbCjOgAahl/0Wxp16YIsJVgnoDFmmQNTHkopqCv+C0h
uiC3oUJEetOEi8LXzmUl7/2ivWD3N64dFsQPiPPbrb4bFby9GEWUBP6SmGo/pX7EhTXWhlWdmie9
l6bOhMEGMfiMcQC8rvXwawfMirDCbCXz9cienNKl827eYLTevMPHJbeoc7qpJp5hXTwbNcQclWG5
XetTDu0fYFJa62YGyvX4q+wDa6QmrEfqe9C4OZ75waNXZdjUuh2/rmBlDjV9sVpFUlK31jtywI93
nxYSxXPXgTZwnKoWf/m+ma0yac59nMXecRqNj1PaS4wdX6KLNR12iqq+6vrnYN2XN+8xwJsXoiBd
h/5VG4+8q4IgsG5bvigMJlXpesskGjqBgCl53sH3ZeiEpUZNoRkrrqoDOowuiALbb7olklVQbAW1
abx4LIsf3b1zcApqo8rwCaNzBK906PTXHKpypiSw8Miy1pOttWnCZRLRSgIM8aagU2TubZ7QHU2c
cJOEpOKZtKM6/GvC8KKXVTZcz9WjgTKo2drImVm+BypEIgJg5RGkAeyB1VvyVSYaZ9fc4odLnQA3
b1TJikTQjXAviAmMZNcvP8Gfd319yAKAFs04a6lGHHevrTdqHXhYXO67B3+slXEyD3ThsB85gfPd
OAUP/3CF5nukyrzun4JooEY0+lCqiKu7zB8zs75zbcYrYtWk8YBgRXMJss2v9FuqjLqLaBsahYh1
SD+54g4FadFGqq0bxBE4TnPJUVSQzuUxKivnJQkFVphKAFuoOCZU+0SuIf+L11hBUgH6g3NStiYd
RsLygWwhHq1K3Kd8TLy5Npe/y59GyGkHEddoi2SinrlV6uUZ1OviMjEwuVDHqSgJibgYkCoEMNeR
H9heKdijV3IgGNf6BrOnPlFB+9S9gbqCV1Eq/IPGVN8+53SRmZ+yxidITvBGzlMd7/kpzLo2A9Fu
ZfBU7jT+unYzGDQGfSo0iV7wDnQUrX4wjbYY5QbMFx17qudFNV2j7U5badHz4FDnMh1RFK+cYQrx
KHxVSy8oHrLKlgBp7YtvU/USxEonwkOJk3Q84RNnw08XYULjRM1cGJoKhDpAc2WAyzBSJVWIlpj1
VEc6qivYXAGlWGxtBJEq/iweW8AFiBp9Hcfeh5oJenxwV35PZZFal4uHIxMLZ1MF5RcJG4mkltJm
NLOWzjLbrJfJ72vz4bj8ysRaiJdI+sKqctIJBPYUb5uzW0v0ZXetsRlagyo3seNN6PJiixaA/bUl
rVFx4D+QX+msdaKFIOTPt6/BvO6/tgfKI3A6spYWJ117ndh3QyecVApSMUtbozx6ol66U1FQK1Je
vF1wO7Ws6Si4H2J/PCGzvGEMHcOSfBb07QGu2T4UyyQni9aH6vYkwhm8KRYJ6PAjawSNcmiMpHW7
MzvhdRwb5aNnXjxrdfWM9npV0EwM1rorb0N2Zqo63FlrMfOfa1JXIQrxj//mp5isqYg/IjGJkGeg
mq63jlu78wRrLo53XwAfQAhJg2ZdMfPE//taya8/J91Ei2fkUl2pdvm7DnkzbkeexLgKl/DGxvYo
CslHG2XwrVzxS+XmhIGY/F9v2LtiOJybDaM6wLBUAfajx4UbWwOpFrQM7f5KHRND5U5CXI0Na7sw
OTbGdlAefIafYTR3Vp/t7rv6ZbEZRL2ot/ZZctYIyV9B6Sv+iX9KW+PvlP1rWfd+u3zVh3U6bA+d
UTqvwr+Z2ENYjPdHYwfphgu8Xjmr69f1S0/92aa299meggT6FzPvCGXmGtBvHOrZCOOqvsOWY1Ld
SRYWuQH2cq/wsG+Ux+Y07emodsXGks4RgnLfDNcDWrz01/zLnlanzuz8Za1KcCPwOWYnx4oeVrvp
prTkNkMdyeK1POS3S+fS4YVidlFaW+QcuHOQXhoZ6xxM+ahznkbkfGC0az/DBbzivQda/BxWZjGR
1EFdFLdnk3UJWs4xKPVu/oN+TJCrRLzU+qh1WTR9TYwzI+zS1N55ZUk74yGtjUwLo3ax0qRYmur8
LTKRwRPVfK0+YgOjgsoLySJb0g4ADqluEet3sR1JS6NCMno2ygwJKv7XrnW9NdZp677JKEMccohC
e5QOMSpNCq9GiCchiD9qGZajnHknGuKzabQt5sJru17tuzsnJ9dWGB+vYZnBVGpBCfeSzWEjEcy+
XSf2101SGJkCiitX6V73bnHBzG4ZMUcvWRwW9vQVPkcp60XKS9yReqm7jSqFMWcPI/N+eWTi2Lub
H5hs9PbjXDv5mNDOyJ6/7keDEzxFnSGxFa9diSdt5t0Ttlzimx2TlrH5WWJVPnfrQxPCFi3DmMNa
22ucVywSGB3d3WA3yAev1d4b+XqkVUl9yDD3Zs/SLFdoVcLBrzLLPfz68AeUweLmrewzmuxn8aw0
rY11HhhKlJoHRr/Wt3jLEMU4zrSGvLMBCe7XVqROX7KM0HHqHngL6nOk/61iOy+qpYidTr5k3XK1
ktRzpQ4hxIoYsXf2rq31d0o51eIVqkOLSSPWl8hn5y5dw+loWQmSTgJEYS+IwvMCGvIU0GQGmtWG
3Pwtjap0sgWHUt0zRZWTquzTy3qlgUaLsNaMAE7hPAazULbhMXTWLAOHG673+zCjTZnjn8J0fA6r
wQWR4n9jE7AG+AZaG+shxESu0KET9TL6OFJGm9JjdFZapKsKKV+2Ofxay90smplj1QTZx4ATwcAw
AhCRqsgBjB+7IX4RlaawTs/Tug7gmDxRpDivnTQv4JPdH2bUWUUcvvfqjGpEJIt6zkcS9QAXArQQ
fDE9RdoUb1E7D6IhUR9VWCaqHrxoIEM1ASKkOKLSHOn7Kj/boxh7hQaiZv8nbSJylCpHl0X6SqkQ
CmrkHhKsDsVuovGn3+W/0lDBktqDi3B9hMcohrnWPUQ4EkboWwMrSQbokWFKEKXOn/XhYVAa3nFq
3+qaydVDka2Wgwr6ZwtW4xFt34FDZTEdRKTODx5xfHqoEDrEmTh1rhHuPUZXAS6EFTLsZVG8urM6
6KrLBERYKkYLCFKFs+baGnH3ROgH6Bd5kDuaF/ZSmkfi6MUaJD47RsBAsa8OnG3KVvZg119Pq+PK
uDJ4h0T7HaJ9DsFsMlHWAS2E6wk0DkDT4eK19+S2ajjBcoYdifTYGod6OqLuQTlkAARv8FTYWqDN
Oj45uCfcSnC/7QuyP9SC0q3lAGoFtyCphNjEg408cYoVJvb8ujf3WLY+KRXUMfgT6rX9nY6Rx6Ax
lQLl+S01udTihWq8EtC5YXoYn6eEfnPd0nEyLprHqi586GQ/r67xXeF6VINDr9x/9k+Ii6Eyck51
NUSQy6kt/XheWumgyPIG3rUmkGa+Hl+1yWd06jksx1IpKs3W7QWoJPEmtmqM1yJ/PquRoF8s5Nee
9WP8lL6NH+snmtnjO5W3+wJsa0FxnOu7gzuXESdWRxdPZcN6X7fsj3rvS3f3vwXnMDD7dj8FE8Q4
3790Tc5s1IVZmAHmP1ui7wD+91Sx1wxVipZ83QhB39vr3x105fpXfIZ4/hmlX8a0jcv2cr+hEMse
Q0nMHlwycBumNofB5FWfCI0qGjt5F3bzy7oRUZJ6utwjhTPGHINPWOs/iRzr7PO0/ySr+GydVXn0
HmWsUMPaqra6b+/b9O/ydmsm9TDXrLtng5Z0zJQgDu+sTodxOjiGl0EGsbrs2mu16plVKXRZ6IT3
4RfO5VgVPnol+A9oPXXI6LY2roR6C0mPzUjHC74nezoCTN/qp2/XYW1Xrn2FgvJo1INSUMYqKqxP
9dbt6Sd8j5+jz+QVlrGmx2mzi50/brp1XFgUnj2Qk8b9G7imPT0sqtPPhPBSwfGZ/DK/j6+wei3M
P9kd4RmHlWX8G/9+9p5Bb4lFaXoq0fzBjUGyKtCq97BDaYj6btcJye84nuzdDDIJapf8a/1xjTcA
a9z+LC8dQak6XlW3zDKmm3ZjHUeoyv3PsEJwLB2AIhRl+BIafAj/ctkGOTWHtKO9+Z9Elk/IRfum
0xP3CFjrN/YxZx3JpLXcA+pis9wNodbscJDZcCcnmlJXZwJLa8Sx8ruUJNYaMwo+P3HUfJwbFag+
wOGDH7tK1VoarZcd4CRsvb37090/G3yeGmXfSi/a3B9u6YEiKiXJPpG/OVDAi9z2hgYGN8D+pQ/k
tcdLab28L+4LZ5nO5FBEm2GqjliqoxSQAEm6AgmulJFIJKx26MVTSWOgIE1ZvCXvTDBqdfawgfXs
PJ6sDRgx3GoDZLncgFaIbUReKpMDk90QeFxbipgu+CojBO6UaQMAAgisaIDvSU1SwmJBitUZ1jTf
uLUQ3Od2yQrtUSEv8aol6lWEISG9klN1nE4GL3UJ7ZZJORDKIalSAKQQKPWVnlZwvcj3B/ZvgkbC
0eHqR22MrTEY5a3H3Qe4qKPRmGzA3EOTKE44LkbNQ7wx8f/P+WCFSfGtJ1m0kr9LZ7fQaOJ7flUp
oXTT/HjdsCLUyQrfRdCSNk1pvQ7GHvSvh5/ye/njq91SsANM70lPrWH4HlWZDMoTou/PF6YR432Y
Dmi6Td8qsbhxpGJpvfUf/cQnt2ojS+v+f0/oLM+vRbeU7EIXT5eujuZVOIUixKT54KKrcKiYWWIA
dF04kyGrkLvAG7WEoj85VShHLTJOk/F5WUhwXcSs91YR2jl9c1hgPHd2bJtISrt7RHY/Pv3seqw8
ftVA/LKfWmSbRLJkDHJiKGwN5Na1xxtEAjRJR2wsM9SsTf4qjr/rJJ1669Cx5oJK7ZaFMqC4Afms
7lPza6PkU0ECuJwHxqTlCHAOzEyxskJPq2/CuqedWSfWCmEgxixuoumVgdY+w3ebXPPN0sFjSH8E
L+pdvghDFEzeAyl/pCrC14LR8+IEa2fc0eRYuJqUSA6PZJngkyG8A5o0kclM7Ik1cka0OBqkA6VO
OXWKDgbGLzYWTLwbVZWirr/uWks2BDj5GP4RXmDkwItXtsJEWdp4SnuorHI9Kg21GkkKBY4ZqpW6
Br2NsMEmwlQ8zUrFmyG85SNIfqoPxsrAqpj0HOIWv9655wpNoYdax5S3S3ioVvcKXS+jipuO1LVZ
HZlzqTD7uP7OK4/wg/EVfYKMU8rULpbkJfoaxT4H3pCi5ArV6bgFURggTcZViwW0ceHNRYQqMIZO
fg1CW2AfQG7JfCWLgFWE6uMeQ7AwaUYmzU8Rb1VBEOirmLiouGGRE8oTC2B95AFbExTkz9DCeBWw
NYe1x5DVx7ITktpYj4SC3NxMUX+vYD428YcRdFJtMczIUG/tzWaH3eA4JAL6p5nA9QSPRdByvKvG
+GYgZUSpj7WRzI1CuNKYGxE/8yOcIZbLRRszi/BDKCfztK0k3AtspQKAKr4TLeEfJz/hI9Onk4s8
5dd3TQQ4TZ6Yg08k/JUGejJCxOpCjTJAZBbKRgoQjSJ7bmKY+hvwNM4NSJpMrVeIMzd6h3weImsp
m7BQHG7ozQ1IGmYeTYoNFFBfXyjaJW9ygBE0kW/++ls29To0zRW4F+G6gnLBk8xD3EPx2eFNUzTA
aSdu3XtjbGHk3lQfSJAOUooI4NcJX3DHSkhAHcoWzlJXdzdT6qISpCiIhxkdikGLdcAx16XXIXiO
KBx4fHnvoSqfHRhJ/I0/iVhv5iBp8AgF4cwX3ogDmY/YCZYaP6T+iBRcTAKxIVRelxQ95vcTCFt7
FOmE5vlPder1U6o3s8iiJ5demwHSKX5JwggNR9FqkkaNLZ3cjzgtf+m9xK60M79ohMJOU2d44Mu2
blw31En6t27F/adzWKl/JKwhhtcHU860vdNg5CGocPRZeLW8fCS3hfzfeBhpIOihKUZQm3+fkM/F
L+WjgweMFDWqy4h6H+pzPWb6G9w+N5QUK4ShnI9NjXxOLCNZ/qIMQQ1FpELO8IAjrVQoFvQAiSro
QjAuKpHUaGnwJJ7I29tlDROV4anx+rhU/6rf8FTuR/ziEE1AqT0NiNyJO/Y+93v2FSxtqZY+Xz0Y
wpbIRJAsH+hM1ZCsvoLhc/x2to97Y12CsRsffygwIhIseZReEyTus33TIqcp0f9h3zEIeB/ujdhy
/kTocIcecy81z6r0/lSaRjArexhoq66uAuaRWuGMWIlKJg71PQPiFLAoXNGLf5R7HKbUtNmK3RlA
Lj4KtMBshu3atelMeJ0K2SmlQVoFoELhAbA/kAvBx8U5kz+LBQUz3KEliWOVhbjY2wwlA2bX3NFC
R4JfwozET/109KB+ufY+C41UrnD70DfRy0L1YK4cqP4oE5H+iWd0GHqkfJr2ukxqWpn1qKnkupiM
IgpLTK7iYWFtql0G+SrWnCKj7qhdVz1o/QZ6Usqh0NnCM31aoHAuxo+sGdNMJQneP+8flMAiDNHs
Q/QQkUNE9BFtJu9yoEZP5hGKjFq7yGZxgasexEfGDCpAGkNKJch4UoUo6sWNDH21IH7avbZOYbwU
zU0RscCa+OeDFvZBnbQT4aGBZ5k0fwo8ijwybnzQ++VZM6lLfmgoH0ZJs7q471o1QO0BdLFz0j1B
16OZxuKysjvXREh49+wViIIWKZlvyOxE93FAXSlgZwev8KgbVfkG4SWIQ760sxRKF6lDEYciGt2E
a2mxo+tmK+18nS8E8E/CNVqLwYWPvMI1Rf7pkz/cX+isBZyncgxD0pcYlsJMUwbx8cwMcUaQYznx
JOmP+8N4+0Yhoj8z7PIn2Nkw/owOjqAekaRyhfzBdByUpkC/uu+vafAm3e3cJGSsujTiHuGkyBLE
c+ayW15/rizq2I7hilSXdc8hwt43fuhr/sMTrQc11JB5dzR9ELlXvTHUptuFus5/4XU3mk/kUYmy
Qp8OQ568p5xNC7FRnf4EanxAvwu8HiZqGvD34zT5REQxnu4t1A7GQCCPYB7tEk8/L1kpB5LMWQgO
1TnAYuS/vhClCipN5FK+JPQKPKOO4kKLf0tyWxjx7EDREBeEKiPRwflICHKdSCP5mAlpkRRUmItQ
rQ9LL1pLrdg9SfNKi3hCYWlIAJAAuB0pm9Mgyn/0tf4KjNGiuu7WGYrMt5gNSexkrGaZhxmUJxra
UtuTt75UOOxsmoqYJsVenRnLjoUSipuU/cWheXDLRbQq4Je2KZhHlI2FjV8GZRJW1PQM+aIwIzBN
OJqcgd7tQmFeQGxy4JEynIrtUOUf4HPWNx6sbTkFcdV3eGtwrwqE9L43HkSELV8Z6nYYgNB2UVUh
KXCZDz6ZELOizMtIcaKjeBPyAv/kV0Fnft0mfT1NUUHrWmBloMrnjSqdIiyzU2i1UG70tLbh2Yyj
HaewxwaX/zLAINBe1sLXv9GzmGjD+xbLjyn8icsgUZdaXXAp4TH4aCnnKPF7d7wMdbn/y0U3FSJo
mxeT7zKEaqrNaHpP2tDAeEDqCRyBW3NBmLO0U594YMAFeXXuHy+nx8F05DeIR+QEyALSTNTYVTv4
lE62qfuDX9Po0RtplqqWVOCWUqubjGJ5sem6CMm8eroyp68Cw5Bjkka28c9GBU232AYx+Y+yzGQO
57bvjKAmjMAjlRgJJUUg/qXXgS/Ncx7IL/TTQhItMFUXRhfrRXbyRKssPw1NBy1DAkXl5KKkpzCm
qGhYceYgQpNumK10/KHruZZcOMgkPxp+5xZqFBxDFBQK0z7hnX1zsQIlvjt3V06bYHC4omvp/0Ui
PLDQjWxkpM6DueSqyuh19LpK9XBCINWXIr1YLB+56SEznEWONjgsH/PyWL2NSr20M6djyoQlYoR1
LitesTAXceMRS18+GIYdWIhIFG/k+4X2DwZb4z60ewkb5o4Bp7RTiC3kGDjVRMEysdQ/5TiVU6p5
wJlQWPM/Jzw2BIFqWhYCUzHyX/AtSBFNquiVr7rROGHQSMIT7wZcZ5oxUZqhI6yukGBpXSMtVzrz
ugqYI64IltiqyWymiv0EwBKqDghQ0fmCuYdaBHRfwMr1JroLwlvwdhoWq+UPTHdWkGMvCuI9/Cu1
1avPXqNqX4THZWUlzo4YBNDM6WWFvfJ2O8b6qS0/droZFHK5zM9texVqYuUuzJk1jAukKaWSF4p+
FHUdyg2XQQRN48qSk8FKBNbEwQBuxSA2/8Bta80SLRCbyTgjN6ToH0Sd5/w8NRpZkAXxzz48hgJ4
mJPbe3DPuPgvDxfScuMwKMYhAD2jcTdI57p8egtaC7SF67degARDNY3XhNYqwva6WZFlPNss1aSy
iv/ziDNfgrlyyEZYVhWzwxjMY+1/tX6cpbQm05yCe8XbTrcWyjG9xOqM4/oWQ2oHt8ntdhdsKyM8
92yMCRe4BE+y9sSfBWSU4zzUnbKmDDGsxwVqYTZD5MOc2ea3miKhC+a8qn8FdQ4FWSERMHZbsnHn
MYPmgK3u72+AVX+IRyF0KN78llatxKqlfpWafNJ0KnMralbQbgAhEe0yit6tR07ffnp2WzQzsYVl
F1xq3+GSozcjlFJU/WnURxfkyiKq3aGgm6ObJ/4rUPJXbXsITnNrH3zo6vPFS52ObsXsfZIm3is1
aJD04fy+n9vQc9/odf+s4entwstM0Sv2L/SF61yfQVz7wo4/rQ6uRy/+s4LM8sRYvtGNQExA0SWk
UUWeuxUPrMZP1bhgx722wYIiFhGMaoDCbv4y+yLrimIv6q7lfUa8/nMXfEY7qGOZr+dUB6v6TKQM
aV9hRfs1QPLMX3f0DDSQ32qD1fOHmY846ND4sJUhEC70rvQGaNd+do0bGuSOKB14jHfK3W1IqwK6
deCfH4MxEUt9P4NK//Bswf+Fl0d7bDgNY/vo1ueVCIXIE7/bsHRqGLb7Sls2ECmMvuC03UfNm+Xt
wZCv7sH2sopHj87buX2zW8Cq0V+J85MQVaVXbEbYNGtIGWj05tuTBEiblocoNSDhHNza6Lj2k4of
/Z220R9rC//Pj0+f8HhmQzgGR+IBNhFRJQS1qHhtjUBhCxJHAZuZbkxLj4p3xAz/4p3oic3+v6xR
KffttH+qTOq7plFu7CteHcOw1xdvut55vVrpk/Lb6+vdrtzb1e0FXsU8+XRE3qAmTimYjX64XsmK
HpzQm8uyUErQgzvXz+baiooNUEvenk2J1jo/OADO5/NnY46xXe/vT2o49nEolQbp2pXvwVyvg0vL
oCzUddjk5qlHo+Vaw4y+rNjDneDKh42958N/BxeoV4Ny6xBKtPtE1qDRHg8kcSjkDTYW2vIFVe82
Tbhl1lzKoJ7Ua0fkhY5OOg3kZvyMqSvNMN4V3GNtSeIz7ioiU0xG6sSQYvq/h/kqmblVBC+/8jXI
UyRor1B7zgAHa3zHlScdER1qeBf66tzSHpFzW8+aNNbT9VR2DQr6kE9RWrW6aIFkAoHFHM5Uysfy
tQk0gP9kVSJbYyCH9Tw3K7GYrT3iEvAM0C+/1i314R2PX745erReo5ev2WI3xDXf6vMUlgpi31//
qu2b50ww+c9J6JKn7eh5WG0rQW6/WWco6ZGPUtcjrKVRnwrAeYXvJR26xHowXpEiiOKbT7+9/8wm
B8jah8BBDQQhZ1gxXVJbuoW9xk/ijF7SNuGuOVctK+WKZ/dNopwHT/WptWjPxQpS/7bCG7zbhhWk
hOgTTComJ1D+YRhigaorc0RLg/QBHAt/jXD7u2UtDoJaC6kqrsAsGQgDuKqYtuO2DvTWHQ/HrNg8
XoAY2BcS1g0NLlh5iu2w6JXXzrgqbc7tOGQV4pUYBmqHhnvs94B8/e/v7XZI3tGFUR+4k7aqYRZJ
uezfcQUIcUfByh2RrKyn2BMYS4VSQTYgDCsZUUmBUO7ikdUAzNP+ILEtRFiSXBrQ9mPQxpobb+lE
21pD3ocd85VQLPNM8BtV0o5hBfAMBvBz9ukexnFIJc4h0UiixnqZshb5Nad5eTadfS99uQZWyvME
VdXPafkJHhgSHgKbpJ/r7kOyW5vg4oimqTvA6bdmVqNuu8/+YQweP+R9pIiA6175x+hmiUsen52b
ZbgZ5Ih3VNJuwmnuXzuk/mbibktkWUgBYLV9708de8B5rC1N7Ob3jTsZfqUlkgC/WN43n/ve/dbA
jcLIUNDNkC/fz3593ThB38Kudtc6l+n56/7ivunS7gTXXqT77gKjfJr/aO1mvgnPpXWE2a9B8JtY
F3fXIfYwYSLOz+v28+Sdf4yb6xzQzJ1a1ru95ky1wepiw3OQaDWv0EdGz1fj1n99fnajaFVdXO+N
GFcAptF133q/2/a6USPz7wFpJGlQC6t0EsG/ymzctSw3+dzxsV9HKjA7gxidqYS8FmbnUW0lnYps
rtwSxH40i5lXn1YmH5yijId3QXGDJQwk9hd4dr11GtqdNecZbcuhDVzD/ZmOWMgJYWNCMx/iP5Xi
OYIJDafIWzvBmfrOwbVpJf32b8QIF7tR2kABofN1875uMXjsxoMco1PmFQCj0E8wSyHfkNfgQzV4
+ceFQT2ZXTyBIl3bGi3HjR2vigyJ1KncqnyXkde11ju3PK0035Nd1QV0q1a678nDCI8395R00p/D
Mv05g9LjSMmWunf5hi/aZWSNR9cI/jtu09PYJH+enscGq/T4Mz+Ep8EuPO5QtMXjBA3wYSrxlM1u
I8I8MUtKxRu3Cm44OH9bW+PL2qLceIOkwKVmf3k0CID4esOVqYwghTs5QseK894+vsyj99yy9Ix0
s6h7zqujfV7kL2+NbW1b9aVENP0SoGCuPMBbW30zdKPVNdO7aHTsIKV6dNlpkEDXdrQ9vXXvg7iX
4dTUe3br7P6ESU01AdFxQYWQofwv5DQH6qyH4ZFQ8+HdU6iBR/JvbLv2Ix2HYTLMZukkneT3SOsg
viB0oPE0WlQuWOxGJ32tQWBn67EzTshSF5SazSXK0tvmtuF/Hmvvsaku32PVqq1VFQ6X+F8Ib6lg
FioWg97o7x4FYOK+K9lA7o1Eg1tF+nIFSTnX0sVoQ9BapWhLBB5gQzYeYcZCmQV3XPqH0Z3cYqK5
4kBYtZbM0vtCLrKQhAZOIMMQ5jcOCuWna+Rf1vK6qaKf2tiDqu1KOg3RFVGJDnrZrMRSEaFJh5ru
sI6I51JdA9WrMCxbfeKkUTxUzgW03iqsazEjQXwitw9p1UQoEtdW2ssK4qoPdAlnUuqz4tIJ+N0i
DCUgFFv61Ct3r5HLp4Rbd81ZObGw9DwrxYJKNjMg/qRapFQ6WM1Ipyyov7IUUXigJnJnxiio7A2m
zLkDo4dHNaWG0S5MijYRbRt7JlQZAlflQKXflu3IjvPMPorfp2eOzNF6QhgOlXWynkTT9WSPRFYq
IukKcWnBw6td78s70e4fAkmxS994sfQ/ozKWANYESfPZwXIJ2sg18T6wATEqZNpcunIfKFSR5QBV
DUIlHAbaJwTMNcRrVUYruy3GBvIoQQXd1t8SvNF4GeHsq3mYPj3pcMsA7ybSLpxJOM6z2yb+xXy7
skwWYn5Wp6JeRZtoky13G0wrYHB+lsnmsnHGdDCd0DI31OjTUeoWfXYR5/TSDaoc2Bd2t5Dq1Lsy
5H4uTu3YaTLqHYYBloVtnoVCdUk9OdtqUnzFZuHov+HBoPmJvvAeQn/37u57cS9dVr73CFUjmlnj
y4KES0fasvBluPePzLlkUl6cZ+9FafncHH/3HJcNFIfFbaFe3sXbPeGHOosmp9lpVgrPsyM9m0fx
6L2p8zuPjb10uNYIyulzj9kKcDHMSXP6Hu8WcCr5qqVNu+pFC84GTNYazJNqKBbiZRHPjN3QDPf9
D14iOTNWXTz1mXZefe+iRFL6YIfRZDc8DPejSblT66XEwbO8VXTrKPU5+3nvTR8s1HrHVXmzX11/
y5v00tzrPXZw0hWH4do3egaGFEf/3r62jz7KPugg6nFbSKONFostSkO6fst3qXH+VSfOnFsAQeQ6
gySy2cGhPLWx4OX64F7bdcb2qcFdePw9/ZY/3vm3Hj5lbBKT0n7asMdIJbV4MKUgqoliJbmoKB2a
UI7HHuqBd/J/CGzhpKFH2iDRw0wDGDXr7fDFl01JnWoclalmZXHEzkCWBsnIXMRGw5TyHOXKzgee
W3snIoRK4/DsnA+Eyet0/Dh45q2RVRGhDMFlh+aeaDo9YehCuk1yW40baxxzjo2z2Xp/Jd1ujTfs
xG4MxynCN2Z47T2heuxa6+6z0rua/YsdGFnncX4A9q1L7nvfNijssHuSgdJ0OCAiLq3VlZz1U0fh
lpG7aiBng+dGc88Q965BEqZhyWdjLPlW6/sd7G5efPKw0+pe8vbIYuic2/UwnqWQiOIZ3aa5GOrh
hB4OQWKtxWMD0cDqPjtRHTbdoxsX2y9RaG4yhJxQm008YmTkk1m6zqxdyEFrnRvzBfCEpqsYLWM8
wIinUrDUK+ooTY8zTdCjf+GB9Lo8I3TE1oCNCGsEPjsQTNn9MKRNqFEMawQHxQFVRUb8Zhe+yJNp
cRZbzES0TcRSpuglRwe+6gjtokkdRrjDr5aCuI8jDvYnB7o6S+qnMgAaGzelg24jwXSwnSIQTpHC
khXk7hrK6Ev9pHuBL/gILt0zekgdWJkQIxRy4seXMSlzlGYJtLqU24tFXxTHOwt+05rKk0RQiQqK
iNsDPi3n5FqT/3T8ys8M7wXN5NO94H/3bKRUpgBMI/+OGyhlI8hOCDlYAdiTf8sLXC1a8jwzsTQi
kmBAtG9cmRsqbNN/NR2qmZICateVUhmdR7/2wyhK2VH3njW1uuvWutxaAwFsLwhIEZMSFE4IJ1tV
nNakx5Ra98WynTGnCRpOem8lwsqqe4Mxly+S3K8Typ7uYbIf3dhqJmgPWAQ791ltcVrVFtns3r/S
5heCNIHF4+7GQLZszoSwdxd84YJdKs9xo5/8BSZRNbz0aoNSUA9qg8e+YU8TBsgFy6nS8jwrL/T0
0knKngqOlIsFmeTkO1jDOrBTgbIhRfm+leV0dvmBlbvrTgTy4BvTeBMv4kVpftlGVGD/9n/GFMch
9GdRH3fHsCRvIbm5y5Benu7Kb6lL8iOdP75TxVIexFQnU1yHoC64YIBDocgkqc3n7DlLV1TEV6pJ
4x43Ko2lXo1QpUa/5BREJ9wDAvGlVn/idGYd6ut1eLalAWEJfhgV7g+RRJQjmcvUy+6tT3efXHQs
6BW6Lhuw3Sd7hN0r9eW6G/HQZJSMHpChqj3suVUCSnyRT+DToLE7I13DoEHua7IxUEN1lT7xt8wx
Od0XDnsYfTcVlemoMpKkTNYhVX9xk9Jf3FqDAlceKpdTrAklrq/6exwYZeeAUjwgpN4PEN7rf2+4
N+lnt4DIhdP7H/sg6UuYINBzxyWoUR3atUvfh3h+QDvH7Nm1k5JbnlTPDTJ+a4g1Ec96LneMVnon
5mWwz/cDfhpv8CXC9Rtfm2HWM1BcQYWgYuN3WeiRAHwCeeqAFHel/iJna274s3O5ht1IqbaDG8hx
TntuDmtSHdU4wTrJBuRiY2j2z2Bkqw8WpNV+tW8FojDLAMkcRPCQOf9+RIM/vzSGoEynIFo8bjB8
2lTGb8r4IiXLosEgVrdajxDFfm+Hd1e/jJ2G72CScPX3vX0vO3kJACdzgypE9/s63ndYZdB4l3yT
sy/jt6ih9VEBRTySuqUK2xDf+mGU66sxtGYt4etA9V5Tzj+geTloAd69WiRS5jfhC9t12Y0mB5iG
RxJHTcb9CmSBLfnepibqE6+XvQH+JkJzkRa5pRGpFUiESuWOi8EN94hccxxrCTkR6Fj1VRoGP9wO
wFpRl+5dvc9ENVvKUJRz4cWrgIoSpCnlzmFBiRg/Ugq36r2eNyBHVBYN7o2s0rrdAHDCoxMQukUd
lDysoux8+fJXp7N5JfyENhTB6jRaRAtn5sz2QSGDVQWw0lWJQ8rC9SjLdaMntKOn4HVrrvvIvUjU
4EtiDB/c/FIv6ZUCOLnoDBXvya5DgXq5e9nCeY6Pbso4RxkyP87LX9GUWDfFA4QIl9h1j3kBt45W
c1Iv2XBpD8N5gR1Q4vDX6tW2OubvSXHjCacG0Tt1EyZf6wl3/OY/wGvE+MrXj9F1+O5LGlbvifGn
23sl8dizbWpK93Qkvuzy7Z5VIzGv0kmH8i6U+KgPqd+TtUQFq5MDU7iYylK8P7e3rwPqK/yidgEW
dABVNnnDY98kXjF424AN1c6l5r3JhAa1swsMdtkLakgpW7xb0ZQEFwO6c6lJ9rwnkQ/IXTrWs3s4
uB+SDrDlh/f4XS8fv28E3G16B9wuOMw1ydSi/oOu2it79Ni5jzJgKappeOVAkHiUkKBchtddw6FG
7lmT4enYr47PiwjiDwzSryPIGaVAB4TsM0oQMh+p9bDIEG51Kn3cMhL8Qk/4OH1WFTBXPI0g1VBH
peCJslL2T/ERH0PCpt8DLt1sK2/Z/EKyABAB6oA0WsbfvfGmMebFPTO0icOxh0AMVWnvv4kJThbu
517Z3u4wAv80jhdS8g8GAu97W6gh3Q/AIGZH5MdPxBSgiFj3kTRRRcOEaH7rXqAFkvNmjQqY0P9o
Oq/l1LElDD+RqkAChG6VyDlzQxl7gySEIopPf7625xS2x7NtYwxLa3X/qVPnc/UMJ+mByU8NTE7L
4o7I/FQrUsQ3ZG7PEDR/AA4YMHDPMKCi8Cdc6DV7sgZOb50kKre4E86HaJ1SuwXVicwUmeOphhQp
zDc5vDN+E2Iksh+IXZN0P1mIykMjm6P7JViDFD8SjijxRENz+bbxLQ3NhvgsOV5jAEfCGcwLoGeC
6/cvXgX6gv62o5lpQHMbCCkusjHpTEFm4ft6E9pRMZZIdqfYS6TVFYeOZ4twBtqTVldx1AlEBzaI
ginNBVty1xzpFuw4cxwb63x+mth5qMWFAhQAGo6bihYxqdD73kTEzv5DLW3/gdYF+yiXcjN9Lr23
lXZW0c973PvyvsOd7kY7UEQk4dfuLKaYFA5O5Gmz9g7Nuanl4+8vAA/AU8HxDgAuSrSSEZdDMHDg
SwSecpP+3/tNCfnzQ8tfxV/oVBfv0d8MCGacv0YSVy01g3yU/lvgBTE8ifxYDJ4y8Eo8IAIkCLUq
H4W4FbWnAA38ggMQAzISII8n3YaM5NXvUtOohGm5zUGksr8JOP841UhXCPl/jadRqPAEVFGErzLT
VzjI5Dcovhrp7B8owDFbif8ZZwry6PbX1J/Cns4FF5RvZ6Tcr3dQqhtJLSK7jls0rgqAi880gy2G
BXH0dsyOyIr/gLeiHIjN4LMNG5mZMETK1E6MjMa9Uu1UmWrYMh9cVDkxZ25WWgCfz5lw1OUknvKP
Md7FyjK25Z0NokH7gv+wizipMv0NwdJzQoI9zyI0SVzNQuN18Aw9R/9kf26X1bpd1ptmpe6alXJQ
Dr3dBw/cDjSuf2UlCtD+HEGWlJDcOu8oc45NZoqPISVPAZVKzowbsjO/+t/tufv9On7OIjUPQyZH
iaGxXvUWMFp/+mB1FHJ+VGjq5i2jhDFEdFdiv4OVmvCOIA/GrU/JqhZHcayL3F14KJlNKKoViSPI
OUqOTFXA6fmBL2Ow0e/nkqcgN7G4winhKxaLodBocvt18/1Ktw0PPNmsBvbz8fnWYNDO7S7GcC0S
e7wcTHjBm53Ouhd9X4KanPSfmjr57t/fMx0XpTfvLTqjatpBRt2whdiNiod10Fqebz8xWu37WAoB
NOcNSM4jf43h9LqhBYKsY5bsr2DOKLP40T83fzMlKO8oQylEitOg7BCDhLijxRUn6i/aBP5F/nAs
FJZMHuu6qiVFl9xk2ZOQhepNZJr7a2kPNoSsbp5MIumeJduCVIdHbzPA8P9CMwbrj4Yh0scDzyrg
0Ej1QFnZmB/kqaSqzT8T72by+I1VUdlDf5J9M14yRdYSzTHBYGM4o8cjN9BnhtALlN0ng0LS0dgg
YNqE4G0gaf6zw5Fh9gvqgfGjh/gzZlOb/YrLdebiiGZHFBvipBDRuThG0ml/Fm8qzm3xWPw5SCRr
4O9GGMajF5rVV9+tvt7oTpAHialTojjq+RtxSzsXuZFctQXXNAH7K2DHlVyMH3xT4smL7jWFUwAE
YL/Rc85ey1t3WhbIc7H+GaRXD5wPeVtYueawK4xcKUYIJD5v9/U0+8gxZt29ipYhmTwSmt6n08OD
8Dr2GJfdLIupsZN3dcNQIabQedKWlZV4sIgURCOljMJo3tVsONzeprdA01+ixdrgpz/ng9knXqlI
Is9tNSOfYaV9RsX0fcyZF2SY2bdBEO0yn73JeMcL8vsWDKzowOEnWFd1pzV8Uqge0pkMLBDjazJB
STU2ZvqM+azkyzFr4HfIK+sGSwDmD44SmZeAp+UsowRELpOQO9hHpCWIqpwccn6IgrRH/AsfbV7f
4ZwBuuGs93tmsUMIYks6NvAogDR7+rf83P7v4NlvZSAEHR4SD5n8IO8VM88kphgXslzVQm/LTcRg
hMIgC0GEyo4gx5R4ILDecnZ+d3/NE2IOlzQWD+jxNyqpY/q7DmDXqTmRICmIWufenIxLfo/v7aW9
4MTitPxY+tOGZrt5ljgncm7Elcw7aLlx3dZMUpU6l0oX/1t0Ds/sDbh52E24cgcokbh22J5Jieda
Qd2Qmy9yXULULykumr+ishg1/2KqNw505Mep+fqHzCyTBuZ0c1uyFEHZYE3nnbW6Jox8HQPHa7MG
0uDaHJrDZ5dv2knJwRuT6ihOR7lJVluKDoaykiTJASyYJ6dEcLMKfzcgzYjRu+6TMXIwE8/Jat9z
OgD/hAtIdMPQ7qKWctrc9p8cGmxRCRwistn+PNdGYcISz7sYYspJdCmGNnIeZuxiMYGNHJHOO+Bu
DLz6s+gSfJM0hIT5FAM+PWsktW4P7Pmr4fDzzBoH7QoXJ55w4et4LN63v6EeyC1t6KJ14q9teqfn
tcy5DMs7xWNIE4TIeP7CpD7ujgY74bVF/CEJTFSdyMlBecDFW+h/newl0RlLo62DjP9haoKQw4qC
BP0lMzWuv0+O7UOiCeX2hxKJlEDywv4kBDTbEuJUaNb7Zjo30dU2E4mkajpzkkepALW+XUMA6QNT
Sa2MwAJHb+ja+PbBWULzI0J35V0+P6j24cK87tqCMJaOfci9/yl3JBOSUQHKSGIDCRG062N5fP5g
pQU20EYZvLwMRH3OQ9ypt7k0vwTkjgM0vVPtDgk5NqjdMfluNRAKyac18JLKDwu/ptOWvCewjdD9
OZSCuGCfo2bdcJo3a21BtMmCE99nfpPQ/VQMv7SG8CwQPY7c3XPSh+wQdaTY0KW9/yuLvBXySMmZ
rQDL0Ju3JvpOOX25bNFH/713d93d8NBsmy188yHCVhY/Yoyk+aN4cCKzeRrfynfjyPRY0esh4WRA
VYK7agiXR/Mq0hI52OU49Qgf0FYNFQX5QxHBDaik5rIXpEQQlSQUSGJJgXtQ1H/ynpE+449ll8c9
TyUI3850NUz1gNA9c3gxti9MuxJmLKbfwXoobvvxgAkEa3oSaqK1ONhBkKC45Dv43qVOZwywFMgb
9xfsAjiykKksMMW6FQzd5JScuJD3w714iTVym7VlOAtnBaQltM5tzBWOlH6IK0WeZspdbHXVP7Zb
SOnXtUsyzAtwbIB0ioaIaPIULdRg1900NJXel/r9eYRH37Obc3hszhWB28FXB5SbFSvoqEbLIJus
xG9LeI3P+81VJwLNEcm/7W/F6K+uCd777byJ72dd9B3BWtCOEEZInUm/gZZkenvaxKPOsWx8Dc7Z
V30cnutjvK+JpUv3YvSWWzD2Be9uALlVWm6yTIGeeNBCLf6Ri9LNSNR2PH8ykZEo6IxA6Od+yKSD
N92xbHa9CY4bXhgsgb8+yT+PC+aovlvOn9sb7jODHAfJWXgtMw75ztdnEq2Tfcj7a0uiA2fOfMi8
chnR5M/aeedYfeXcOo/bhileO85LVo0sHGrBB8kofeQmEAWexaAeapn+Of/Sz/qZE0RyIBgihO49
oo9tMIrSpUHTuvql/1Ogf4CvfSQG7bvlv+3II1HMyjCDETmGwIwZzoY5jNeEuaXH53bwGDzEXyha
9NvoLlrnLi2wHKiidhaNo2hhxSyQMWlOZsDJrhoSmMJEZlvGW+EvZAISqirE9o/N4wGgBPYDlSSa
A4IxqnHFaR9N3umIShQguyUJEjA7J/Zo1nZdnKB04EtMeOkICKj9yb7DZM88AGqB0o1pwFWnuHNX
zxXh9AmRkkL6xSg0vgeLxrOo5Igri/oO9es0yRei8UyXqK+RmDzJsj13C9QJ1K1DLIe3TYaW1Wes
X83rUU4ESdEJAxEvv/RLeWsWy2KpqGayJtGdzkj8+++xDtbSB2fBIf6bhSSBddJj+YiRiXj99Qpy
txL1wnOElTN3jF2HPlRyo2Qw23AqQ9HeouH9TStGEkpDSKXNgmLcxqpLSxeh8n87zAkgeAwcubuX
NPl02sqKmRRHUmWm10UyqZiSiboEE6WB5pp63Pj1ts8jCIyGOWZPlDjB+k15EK2v3Xmx1OYVDaDA
RX08sSl+HAqjKdEDXHJgE0QE2z0mFb3PYFzuYN4u22WEqJsMtjC2OdmScXFpt/JthfuCuho4LaUn
mMnl1ycG1o6ZbMyOc7vgm/6X/ysoBmqzQyV9b8mSpTpcVdf3VDnVHRspCa3pP/Wg8h3gXmCApO1/
F9cskk7vEkCXUQQY5hPpa+NmJMUejWlByRKTSlsnSKLd9x530zZyQvyqw0kYjcotdqppjYRwWr8d
b9lfBJ2F9poOGjfYJkd+lDvgb1kj30Ovxz/yT/7N7NQzLjVH3yTNKsedaZFwi63K1h63gtkmBg0n
Yha2xjNSmTIyu3tecNWMl35rJpMc+xBK69Iktg95MS8brFNmvba6G+Z28L6Gey58ovyevhV6Npfc
m4O4ZpSE8+k7jbYPs81zzMt0Gf4LL+FeocZhtFlDfJrciMYOkeEDtm47FGoU7A1KGufFJQ7CgxQP
G0hCCHd/TICBQTYCTGV7QsJEl1AiL3uTpR8sibcF4ftMZfcszu00OuobEpgzroiFD0cPXAWsxmvn
IozzliDd8Q8jE/f+HrECTzlg+MtVomUPL8Sis0sQtcv5vOWEXrWb7ibJXAjI6EFkvqVvJIeZkCGn
S63en3/WrxlwAqPuuLJYjdUxIkyQ52H4dkqGDzFpnQBFMJLa1IkmO7Ul3YnV9HcSxwDBybwzpEa4
oPieHEVYtHo7fjsFpbsdZQkHlNg08BuNQtWb1l2rv1VJSCiqy17GblE3UD1ytoT30gxOKk/mKbt7
Lq8ZHc1VsJLXNGf4w/P6RuLBVIZTSK0CJ4TY4saWYsI7dNbBzYZJyO4fdjxIOqQxJK+Cqs/yZUU6
9izbVRibR3kKEvD23C7jXyR2L6YyT1YqkOw4XvL/CjFi7PL0jYuUePV1Z5lPW4wY4sOuZv4XFXqd
jVNQZ7Tl6oqEAx0tYnf+iayiub+AxaE9nnZmrBDHrmrA8n2J3v9j6j9Z4HQoIiHoeFv3rk/dTt9O
S5pxMEZXy9tLNwOsJm4buX2SJoqxDxQQgvpefMgBVPVUM1Ayw11+Lmnh6TTIcmflIZvkYQVjoUBq
RogyjKayw68Buie45YogRVKk9+3IN8imRj7JsnrzKeFrTESkCAQRgkJ5U/o4PcMsETB/e5FTo5ZE
1BrPiKemaPbsHj4FxBPFT/6T/gTjtDCza3QdwnV5ZryDQ4wQFBBGS/hLbSJkUk9ZfwkLaavjdDcg
Cw+Wd1Wi/VSstgduSdy9MkE/oLohgrLA8pXZkOk5XDmw1DXcYXFP75yViOI6iRU/NLTRj+63RxR2
YcVfkuXSzn/3Tmg8IAy7ncfLhKBbz9Y8WzmHwE+kvHz22TpbDzH6bP2xDoRKuNKbYIJ4aN2uH8pJ
RbUGqauzs3luTo5F7DTeSl3q+8/va3VLRhrCg5whMM1UPTE6pjaz2Ck38YXCvf+FAxFkPEIrxFGG
SuerC1rMnwnkq6+1NURpCw1QbOoV4Y7yR5P5z5NVvpymWLbe1KAsxImvzYLQKa9ZO1KIeKsn71VD
AwItc2l/KGM5HwFzIiKmOEEkiQqcgCAqiToU/yDw0K7FVbhnDctRR5TZf2GJWFlIRJNQABDXL8lt
q7+fRxIFAAyoQsCvYeKVvbLvX3RW14kHGJCFJYOiNbIwDPgWSUyRNEtjdds8t/42oGB6b5P1Zx+T
oMNTyqYhPqp0Gay9tYRYBYyRPwsmppKTJsEZEiU2dGQcfY5ARCQiyegltPU+ciQeV8j9YCrSM4nX
DQ75Kb3LhXPKf3U/wyXLIrJIs/CIJXkxJAkq3f0gnxuMU1dyqTlcdm83XqGQASgPnAeOp17GEBzm
5RI7gFu+sD6qKeXch5kG1TLGmrD0zoLdQLkCn36ASSkgvRW0LE0xjfH4BZShzXM0tJK9qVA7xkdB
+D72/5/RiOiEvwHYPYCl3MowV5NvAdDbH6cbwc6BhkBCfIxVB4SZEs7YvzNeWTRqAPYrFipQxse5
MdjLO6o7yZYXLRjk+G/18hr3qUe57dXajnnNFQdOYxsSbfea03cDFBUa4hbTILnNDaH6IuIHCG5d
9E/4aYBS01kHNGQ8GFh9gtgRoPG/XawcGNNmObXMGGxLxTjB/HmV+vGvAO7OhcYS+oqRTyw0ZeWt
8eAAiqcjDi5y8mkdZ4krX+2wp+Kkrffptj/PfsRP+xz/TcmkQD3eUF8T6KmfbyMgNx5Ju0/AMj6s
4YyT2p/5MyY2U4UJLCMATUmcBncB0D+WokyiaxIGD3Oakw+BLWIpIWzJHgxv/nL6p/fie7BC0YYj
nLrFhNnS772D4Q5xd439TSewlcLVoe7s5jKYR8yQPmrBRqY9uyVDj1RgaXh2l8yy/Suwo5rsnRsG
ysEkrUe+tlMvOlTC3EAtXDNfHODgbLymBO4D1Px0t9xF75Jn1267remTMfZV4zIed5nzVh67n6WK
y0ntuh6DzRLj0u06gb/iLE8aS6mdPh8bmvluBmeGQ4YyapTu17TyLzOc1adXzZ60k0OULLwn5eZr
qtFpwKq2kks84CvGLmDAVGFpz1EM8u07OcKMG8ZJfZVj4YaTVQ8xkrvHEyBn3pAclrJtD6DODDdh
OkNuJYUdfFbvz9KIMLKPVZQo6UwhOUkb9y/qliAiL14xZ9yvD7fwVLFYHMqd8KdsZsY5TZD0bDFQ
dvcDK4jcyucyaA2iWAyNcD92qBxy98kYDLM9Z8OJcR7g0mBEDNpkFS6Dyld+gs81dutwxML8oL7c
p8NZ5+hdDOpAkhMVunpmPH1oPJSV5nbpXMESK1YJK5KLjLOpcTyUHt/e/PaPqEn9p+EizVyymTMS
+d9WhgV/2eRuMmHscLfvRMY4IAaouyyRIrKuScXct5P3sVamRXehZBufDFBMeAzkHbpRK+itdgf2
34Bi947KPSVPpoQv6/xU2I6HVq3DzBP6bt5WGjBOxKnokdx0g+6hcn0UlHfGJCBGaKvlbkoeqGZ+
AFOm6W3l+9ui3mmfrZ5+9+O10d0zhpED/Ok5dTSDrzQGdh96+2lroc3CEJXngv/2Oxd1d6o3Mdeq
QdYlxaGnTVhnDU6eScFejv/uNmuR4CtjIL3bpB26Xmsz5IuhF6g4xlX89azG/M9rlLHg+xZc6Adv
0UF3FXiPeKndQ+Zkl9VRVcY3SrUnMfkV3AkbLBU+QqhqbBD2ib6Ou0Nfd4if044PaNvbpaUZbd8U
5acUEVnvWveIOohR1rZsd4XdWenYRLgSQRu2QCOGUwI1r9+LQWSlwI8I6S8EyQEMIZI99jH4a1Zc
Ynw/dr6b79u2c6VqSgbjT2oPk9EQP7mOVcF8X6haoi1ncylFcXPJDzBixzohzb+ZKcjyhyjiOiGP
wXsAygxU6/mycVknsxoLTGfnE+tIXMmjl40ZmIkW+BvTGJiUi02hSSeE3jHQox0bi94KNAxJLiUT
7FNhhTIkgCdLdVkE6VlHKUlKyfnGFC1++TRpzf7jholgUYw7Ek3IiTZTRpRqCZIwNEVwAojVc6fd
fPd2yr9nD878dz3tMnWqVXb05dOljIYhHc6sR3wc2r4eRO4xqL+eb1dtdkokRDdgpGrXuauqZqPa
CjUOGTEM9wRfZCroE7qJE/eDzSiz6d0Ivcj4MzW0VpCAnlW9V0/dKeHEeEkA5Rlb37NjPHOMsoMn
91yfNdWfsk46cKkg+OpBYyYrDgh2zKB0i56NTEqn73K6ZOF1IovFU8qXk+7HbGQngOLTOYRoXTne
N+2+Dij/LE6tDzidPo0g2MNNr1wkaCt5EBThBOhxfCqM7wmWTBt5WTHSptzCu5IoexW6SGdoX5cx
RGgvd5o9OPaeVjYYxYcapStlOuW86VNW9Sc0Mmye4dpQLLqxYc/UCFlmWOCmWhaL3j/MbD6bMP3K
4kOt+jLVAduHpREnuVLSaaIhy4kW/ZeVHvRxnM5p+JL2nz9ce7QBMO2YAmCCp/ylNMzFMsePUS21
3oF74noJUO0GrlLMoqcdfFOPdoESCSR1c/QDpX2HMPnh09K3b5TSKUfIGLdJQ3CTMq57I3w1HDlK
HzWaHTHTMx+/KOw/jgwVEfWRMXCV2q5Dx6dSdDuM/mAAj95f+nhUQmfITHaQhGSqgmkbbsdw0XcD
jwI3WYP+WNdmt8DtH5PuePA6ZJ1Vxo5uedpFIWo1cqr69C50W0EznM8zn7hBYxE8FMUq4l3A4DZK
dvZCySOQEWCEpwN6kqkjQCeiPlJrRaNPhcWXZWQHukbmoYn4RVlKZiWTOOtxWCHyHGJgMpE0Mj0L
wFWd3dJR/VkZ65RmJQzWfmujEw3+9Xhp8D7iFMPgjoW4GOnY8T5O9sshwDHcW13sR/6BDvy9odw6
ND9A3+v+/cZSrNyyWnexJlz6Zzjk1Q0ZbDr1+px95HKF4aoZrrucDrhYYKhQiUlaWXJ5NTavGrGR
X5Kqd0cwsSXwYZ/OGhk2DYpMu9ffKav3Ei8zzUdMvg2jPNbqz3CdTTg4OIdULkjQOxAPXEWZ+6a8
69oBbAK4/6PP64YThUxJlaq1+3Q+T6fUoIFsPbDRhAW1havDQAL0HBcKrMu829tp9aYdWE3q6AOr
ftH5wC/aWr0vX7NPM41fFs1YjFgUV/6vcvVZuVFtVeQcNaPk2tacve6ti5/KrWsrIMYocZnim5ER
SCH1LwlHA31RYgdindw2eb3uMzDhSWYuQTiJXbYjC0Vcl3FY730WOhoqFYB2B1m8R4aeN2ZGcV6N
aq56xc7IBmGuC4OOU7dDJH258iiqQ/YF5fKJ7lm4LnicONFoTrPXzKMvymfPcOF9VtptW8TTFqVd
tGUa2udys97ZLNZWNRm+ts6FEbIlkTsH/W0QMVauSwSLTvRD5WX1cL4u4ns/slAi7woU9xaJ0oWl
zDobcgPODal+hFm0FPpQ3GCKLCnyIVxYgrfbKeaDt51zOWAr/bhE9RESGl4QYvCE/sSG9Smxn/e/
q02PU2TSd1lIlnEFxL2AXxTsobnNPhFQnIOirMh0RAkn6TSC18aIcRi4SQjOiy7hNm0cIroVnOYl
IgIkGHP9h+AflsbALOHiVfYLgKsu2W44rSirb6vhSDt3XuM4GhXH22viEelDBZMs3+EUWFVqrWL0
Vqd9qDrd/jCeEp1FPKuSdfPZctWq81u7KPNpSYQJEUeTznvGtTXsTJE/oEo6VvFRYcTZ4Fx+M1uk
AVW+klKjKHZnOzxozP2bvZmpggnEX6MALGH2W49G2OrUc5Teyo8mQZA8NbEdKeOYSJSP2cZfSJDb
YI1yuug6RntWMIT9e6NkhJXVTT1wimz3LtZIi03tohMBRrTDMg1tbZXOwnOHLdKNEYiwzUkIfAhD
C3JOEERMf8Br+1oa57y1XqA+v6Vep+akk8bfOFe0oefXVwSpbgAw5SYk6uFD1zbDRodGyq510PS/
5EH0qJIvkKyVuwk+VMJXai6AOJ635qS2K16muLchTBzNxZwiP0ENxeNQvgUBY8/oz9QjwNa0dWWs
Lk8+dDNx1CaClPZMx84zE491Zgqsc0eb3JbRaMNfED+IPEdN9o/CvKEvXAzRxJwLbMoD2FjbGEUL
46f743sWJsGuIVwxa0Gbc/wMuPZqaIB+12wO2gzmHJavN2kl7vzRALhtGfYICrPu2j4AcMzViAVY
n+bBkFd4iX2CqLbv59XDV/6va1cLlAOIDnw7BeWgvbKidV+xczaEr/BniDCC+uoYT/GhJg6HvnZ/
c5p/fgZHOuteZAMsV4fOyxzgTuWIIGzo7ENR75MJUCvjhUCQV7zaK3+bX2n1DsYWZgGK3tsPkLv0
7d6i4H6ufQCDkBTN+ETmpuX9Y4/tobqRkQBMgb2zKbgExv+AsD2BS3RHuQyWBuvY1FCm0rtQhDdY
3BCqkInpO4NrELKOx5FmpS/sGsvMGPUen3wCSFgOYQ0H0QiYQAWRWEK/kwDFDHc79Pl15Z4FoZ2j
nnXTz7ThmjFaDB805S398XsL3DgdKmSQlvkEAmcoakcOaPAVNolmUZO0BT1sODU/H41az37mbjsc
dZrxEMcY0escHtpOtztXb0/Ujd531GSWF3NvX/acF5c4bvTB9pWueaTv/FjQ5rEj9TZvJDbVaHDM
gF2HJEGhibbb+1DZBnD115T9HQft4NQ5fDRmcmsw6h563WRjrEOOAa4dAeqeK22CIsHiPH1tWcWd
Ppceyg9UUghIT/o662F5RLi4QKXJkhyMqS/zOSruYFvt8tOLTXzMGaSmED8orAbbzrakDbs0Y/Z+
TzcVKPESmwNq6C52UOeG9gVw4HsIjB85vdvIz0chQ3N6DC2aFRxy8Zxo1kE66tAtqE7DJb/DkbBl
ZBiTDRvUpMhOdp+pTs1PR/zQF8OdRw7kiHZMjOG1CyWdPd6qiU/17Y06vXmnmOaI2YA8vz1v4dM1
+xNpAHImlJnDyO31rbKDeINaBHi+O/MSh0KusYz0+EEXTMftf+novzAnZcsy2g2UVYP+5lF+Jdv3
msnqKOhKq9mn68LDdPaspu0bKhP/zuA5wrdKzE931GiWB8eHDRR9Pb2/EZyQxyo+xIhvvelrMxuF
LTwsyWa4Q7DWWvXmxuf6KFsyhPSGhy0kSC570N7oV9pAjgYnxCx1hBV5BMzbxiSq+3bQM8bV4KcO
ZqjaplDeqOEUYlsrsDxlHJKCrDEjgpOIRf6bqd/ZsCkxhod5Lcq4XWm72FHcaspHQutfD+R1A5sr
st31UWi9uVeZ99ZdA7Ls+xMJ2Hqf1KV8JtGyw+0Q1ZJdMOb1p4/VxNgPU8x6hu0ndvB8dJo5jdht
6DYk55sAjQRhbBm0VY2pADNvrFSTXTE0a28cLYqTt5m9cQPpl841Bic/aRd8Rt4/cSn4c+WI4H9P
4kmyJCBcJoPnBOwZlAh5sOlwUl5qf63R7949tP6JWd1R0pcxzbEsy2L3JFVg9nxZxR3GsqT5bIix
EkWcggSPFqw4N6ZdEPj8Ypa6t5WoCMbNA13oNgTXPHyQHXDxnwiMndQbV6T2EBPwWqRw6vkc7opz
CeSp94NfHWt7j3m6xNMwJSiAzrGf/2Qab4MzvHU+6oilVf2SOVq7SFDZfxkVv0reAPPPt+/62H20
bANLtaCkgjh2s9zFR0RXpzyqm/mCzBXNMi41N+0h3pwEsQxBHSDagE7v0d5ZASCSMVH6br6/md7T
7LJloVPhZ4aoyE000yETwdn0jnyxmWdHfiBGC92Y5VdDy3lO2EUuLw7f85AnnQgC3/bJA6bpHNUI
UAwOezPfc5+ITrMjvg9NcZCLe1vjwS8uUdLZeTlq1UXxM7yN8l1wDQ9NwE7TJDRn10Dbhufng0OM
uo7cI/iz9+hGivMoJl0pZq4QdTAT/RhrMxks45uNuzBn1CEMtPu5Yu+E+CqXyWFI5iqKL1xqXSRu
DuWrSimMxn+bbPCm92u7T0c8BB/FZmhYIPk+LzbeV+1QjpJ/gxYM3tSpe2X+JaEzZ3WOJA5PAc8f
O/VXey122QY7PIKbz9DKjh34yoMqo+kegzNEZrJU3Yp1gvBHQh1JVpwulzxHTu/sLfXFjbSJZHpD
b4E9/SJTJGUIOJK9bcGIRmZ6jbIDHg3xSkXbZt79Ym/xB44xGjCe25sJy8Bem86e3x9qjdQcKlZn
T/Okog5Hws2mbvMC6kea/XASu72OSTFdZadwsG6Zd0lPsOK7o9K+naBmgFD6I/pCDJoki5KDJ+p6
s4BLu6jXJzsN/SyMZ+4knqM+kGt1uF9G3/l2D/gORD2DZEmo6q3ev2IbnGmwve/BF3EdnCVoLYtl
sqaI7RybofzTEOugOmJ2R/Mojhyo14Kqyk1+qB+z/RNh/ph65b3scn62ZnNlygKlLyF72Uqa5K79
+XllVuLL8ATEBOP0i8IO/YWUYCRKpaAgKFUp8UXG6nxaN2RGc20zeGFTExMYXRL52pOVT6bjI2EN
IJF+wYIt6DB8wgwR2BSTD5p8ehXoBs/Sd81G/6FupZwIRUQMpNpnW97jgjkww0O3cDOumr7I91QA
yx4DogCx7XSsmtWkwyxM5Bcv88cgmzGYgjGMUO5Ho/pQnVBhuO9V7yTjHDlDxxFB4sy+dhr2vWr8
ZBQL8jvTS+bh69urN6C1vf5ImQQHzLUjn14LHyffjFf6ZdLHeQ4JkOLFZINVOSl5bQ9Nb4yLucLj
l414zZF7hKPeKYCD4mx2ctVBjYYjNLr3ymVJ2uCVsZIq5gxVJQU+nOLSoH9r2QeIMClXKXYDPbaO
3cES14Z2AF3oHj7XJ1EpzEFUxS7+Tz4LpgZFA/Jn2EFYmW9aQZl7LUOx369LeS3CVRk6g2QSJZZB
0pm4I7nrZORjc0ZCyE3yymUm0l9kun8iiRwG6UaS5ZDn5Bg7tKO24kpaEALK39ljf0/XzRKBtRiZ
uKiZaPn8zWVPLIlr4BX49ZDCEqM2oJuZEiFky3zT39v0c2Wn4HFjyDIur8TxUjOAosRvLiHqvish
mNmoIevdx3grrwCQBDdxSwsXJdNev9oyIKdA5o4SPe2SGsagY3AhIC8MDBIXJ5m4Ewn6Fa+CnBk3
e7s1cGt8fjNnRJG4xOEZOf/POJqyHXiSBUti/02MlId6NM2w/X5Nl1PPHMt4G+OiwKPJQ8KmzUPc
EKmJfsdz6DVWnwX+M5iAVTR6EOtvb8YNrz6APx7g98p3CaCwGqJCf36OopYTzZDEnQ9Gkv8ouYKV
pCmv7iQfbiKS78Qj4fooYDAhYN9cBUPifTFHjBAaYI7Y54ffKDybSHBJR2zNSafOXI0y5bXkucVR
s6EIdMTYG+9Qi/K0/t0OU4nT/1gkUlIuykT7P9ujTJ2mcuqdUy4qW85imZppMCi3+k0vEB+/bOrh
WPJgRQeJjpO/cdns2YE3ytrD205g75uYpXVUTcJpDkmHny+2NPy12kQLZOfH/c5fQtztMrNvhx75
QisU4N3J4Kh8HJCd5ywJviCjKMh7JAC+rX53faMNM0bU3hq8E+E0/FGGpXnoxaEnDFRYork/HjeV
KW/FSYJKeR2Ps+tZtEixubjvZaTNjQg/xBQWTdVTIAKJsXub57NG/hXKrcosZk8bitr6kbuUtOzP
nHxribhOybZb0VHN3ub1+quAlhE1q6vE14p9RHdVND0I4dFqiHek4HXC/sHNd1iFZrgjvxJlI74f
J9hJqCU+T/HGsCo5UH51eJhfdiBRNgzi8IgQmNCcdGm4nJUgGDN6wuBmFn23/WYqxgWC+/O0bH2X
Httv1A2YIXqb6jHAwuCdoxURNYC+3MMQ9dZtym4OvtYBPLik5RzRSdUieGeRdRO7S0euOgPdwWfi
0XwgpFlgbOt9U5Xkvl0REDiqfJuTsdn1W0z2nXOCdJoh3EPsl7S/P5/GzlkaJ3SM+7rrhOCeqQMG
CnwHDdSzYjws154D0DQYdQryzhx/owP7Uhz67Hm0ccu+292Xk6SLqsWvVsodk/8QEieGT8HgOiPJ
CAlof2psGdQVEN2FPh7RqEYOSIyaz8a69iTFZxWsEGEDeOs45OEqbbQz3efcQxzq0v5XKDOO9vt0
c4ZL9h0FEALU+IKP0vjRKgYtdIkyxHYz984g4Jqoa4ipLuRa5FFTOzOzjrcf+LSCrpMHTZhPyJ6/
8xS7+dcs+QLHL3HIqSWqfwPeeEXJKxIL5q9sFH2ioI2hgds0DxZ1cyV36IO5HRheN1/5ClAVKsnf
EBiVXXpfNaJJ6z0urjDTcMkxyXAj7wyosSdHCYg9x/8Erh+5KMIGFnIznecjIfcy3BNENTXMaC9J
ln95qz1GEkiqq2jcibuzPj9DdEb4lnZ1ZGa7tDbRFAHepgevY+vl8rNjHTYvdpzuCUH70+LbYJgt
nkyeN9sYjlsUVsuoOMMlp0IzIgoGhV1D4nZ9m2aZ1OsnbMIsNFzz/Y8gT30GRgHakwMWkFrBsJlC
DIKIi56ORDWp05sT/DN+3fCIGz/4ntJduy6SESKS/O0MXjJzhQnkrjoFfWITUJJVN59kvUdFGeww
lI5WvkbnwK6B9hdYoaaL2QJb9TqgePZ7i4ADVXMnmgECo9zgw2vcZvRzAFtlMe15mwiOh5fZSvIR
gd3VIoTWf41CVMT1qYmt7h4xRpv/j6bzWk5cDYLwE1ElsrhVFgJEFIIbyhiTc0ZPf74Wexbba2MT
JP1hpqe7B7u9dbcenwIwtUeAsQilEhsxEBOx9Z5kL6t2tS9UYaDqXFPeyZpolj6cgnVuSfUWmE36
kWJ0SOk2xkwwvHqlHj7SbAbzGsHPADT5jCyYkrF9KhBZg1tax6tzJMs2ArDH6qa/ARz5gafyeY3Q
unB0KAOYaeZRFJ0GLN19UMJ372EffnZJAQOoHTxHYpSTeyZs5DywGsDmoOKM+msVow6dEdTQXiqp
UbBCgxcd1rBMEb/sADPPzAX7bLh39P7MaKjgwAi0vACd7JbDI/gwnT8+9qtqZefe4xNQPX8Vm/sV
FYbminA2pXMNbEeM9aB6vke3T3Rlyz9YkHNO8WDdwzKhOilXbXrfcQJvtDbYYWdYO5Nn9c/14G2G
tdHs069gbFK14YxxpqH21ovOrtSs31xjuX2S+3urDjZtd0r8nwhMkrNjNGujIp4Q5c6hCEoXgEPm
ICxumFnABWHkvoDuGJWf9stf9c32HqzmvNj0K7hRf9iImpIPQpEDXKeE38vWSM7QXfi73g6939F5
D+4DfsmKgVKE2Uy97jlngWLH3tlvimNlGxEoDZ6g1XGCa5R1bLpYNCJ2OQQod9jRs2mWPt8DRoP5
Gl1DHLA7b6NzKPnnzHsevGrLcOsvr4A76BSI6cnciVcEWyMjOXRe9Mlp2BsgJYrukLqBKtfBHZRR
NWyrfIuupldlhcQxxseGMqqjakD3PsARYn4GH4RwTToAFvlesI7hY0H/OVIUppFV7bIalnbtN7qO
cFu1UTcFRVpFsvzZiMYxdu+VYGwzBN3ZhQXgPiwOOZ+fa+vsGD1xqhLGOwtvpffezc+0K+zeGn7B
L5NGlBF/ZAnZHW2WQYLhBr4I89cOOo3iuXMajkpMlsHql7rLZcAexEf173J1i3/baZUKXn8Wv5Mb
CYXhZA33MsP+4tx7xQ3ES7uwvERTHt7Ckndkq7d/7MbSTDeF9mloOKXWI25g4Lazrye7hksOLMwi
EtrxjItqr4hgmYd32QZkC0SMNfoWorIvdvednX2GBXBC2Ijvxce+oXaHa7x2aww/orKOMaRGDjVN
KIuPfvvvODXmtcx5zfEX8y4xwdBjcenmQNbsHD8OXuNiv7DZ7+138B2W25GJspdYqU+xAxCGhXBE
bEDc4kFCPECLHWBPg3QNnxmk0fTkoYIbQhAEz5zy5ZnMAuo9sFjp3LYa7sI7EvytvR1fx9AUiixU
cBDKEBgC3CMQ8F+5divK7Aama9tgm4WFv7J/jEoUDOgcxUafLU3v2QZ4rNVBBKGHZS96Om04jIjy
Ah26arZpehQejDEO9REJwGjj3XvbfpG8JASg8XDjoOCxwJiWkjcTosATnUkMnu4OWKYPN7IEd2xJ
obzAvtXDDxluE2bn7Tfp83Y1eYoctIcyCgrfnP2e+9fmfu/DjTR+ofREn0kRBcene0npXIFpL3rt
39lvgf6mFKGi1R8WGKwAV9QxD9Qu7Ocn/9a7d6n98rbWqH32bU4YVfNyw/mtoCjsZzMb4tgRM7E3
DdM6HwxLCxF/cHgG2SFcPV1TBhz+cxtke8oo6fm62Oxbu2pSurtlm2G5pU0WVtOvuPyYMlzBhIB0
Os3DolRgT3QvbGS1eDPzrj1Gt13s3SPekw8FZ+c+u1War51V8320WZyo6thZZ/Owf59R/Rjia96+
jDAZZKVZ415Cf0NMAYny3pRxT83XVpf4SAGYs026zYCApnHf2I+Z9f45r7zGkuIRiyPV042NV8Ct
tXvaQEyziDdn1XE2QZ9fbrLyb6ruK+t0X8jgvFvrbJ3Wbr3urBarxYOgu+IO1pfkRGWhtd2FoK/n
/iumfgJ0DUdoafxWe294ZEKwG6cow3Is60CpON2DRhlnvSuTqewb7DwmDBfvou3VXp2D09k50C2G
DYIDuYNjkvdbxtgkaPeL7WOTFMvG5Y8mhezKfH+A8YJmP6gFaxw6RAvaDL86sWfydkHxkNSyBDx/
buEsvYXCgHS7sh4YQ9qD4HnJD6R9yi3lx3Ul7VMGKx+uM0299PmJQBOouKG8yKGCuoPhkPo9KEuu
O6Yt0cbHzyBE1VwkVG69pXspQ9OxQX+lbEIJsnyk9hRYcBOWQRCVusccixJH1kt6CeVnuBE2DWvP
J2/GV75+kCeVU1JxgFRU98sbTnanJ4eGx9KoZfY3QZPBnOwT4bEBPVKn6+oe/bwN8CLlqL9HD4bY
PHfeSb1Zx7uJLVHZn57I5HrpyQAnmw9nPAFeRVJXaq0jsuGyjQXKCEYlNzWmEAIgTbfpFrtIm0Nw
atqVsdZw6Hkv2OhDQy+UXn6ZxaqV7Tx2g/fKNbnTuv6CysT4vRx+97D9SS+MQJ+mhy0jwMgZB+e7
vwaBY6GHdUq9HXBFf3HAvTM4vTr6O7If7B3nBlbPiypWGuDi5YXJrH06a3NEqI9cm6DJ6IwOGBVD
cKIigpMxGR/Fi9zYaUZ3Zg+Y+v0GNQIK8Fe/cns6yqbOM2GcjIojGXhdERGyoHu3QZmKrB4hF05s
J7GOAFumXEOaMrzgZfPunJw3lpQEWq0tdZiTwxuQizhNPRYLecyzKZPvS3y/6qjpCMV0BHGErngI
vDt0r/XLi9oI2fya8wk8Albwstdvn5Kb+s9RsceotX85uzj9tckDUZajaY5KtMNeEHLegnvZ2sy5
Wy1DdEXohwKCs7WXJLjLRbKgKUEPw/4oqVtp5uFde7ISViaCoJIrz6Zvt4w9erwcVqA30QWFgPqZ
IYXPNXtPemRVmjCVPAgxThueu4tY/UbD5qfXLtJ0otJWE5bd0vDPTkS4YCcFj7YrUO/XPn0Vg6pD
jzEaTEXqFbgaqzGhKiGRuodjJDBNANq9Y1qm2kEPSFwJX5TIaNIdOI3uml7di0dw43kvfKXcZNPW
kNbUq/HdowhOVQUCdHdPU8VCdxVv242J2nvPOrqXv8+/e0RYDEav8WtcwAsNYJCeGkiOKVUwrSBk
cs2OPc02gU54GzqjMuY0r9jEVIXVgoXnibGhVpKiC2ztVbzMbY6aPwDOBE18/fbMWQc/PA4cbGXv
JgWKVShvPNOTt5rR0iM/LSzhf6QyLQKOF+1Nt+R1yvbkR1bGkzEGxnW72+V/pzthe9PtbE3kQfRB
m6pX1fcFn7AEWp5eHOKsO8ncH2buSLjbDyZ3o7tNd3TMizi0QXOAKUp7NifxYcHbN8/+unlsH0ez
jl2nr2cBPYVV6Xz6V9rWV7iaD0DX6Wl5TcWYwFEIW4Nn+kxRvPvo43MXh8zbdCgBONBKEJ1llL8z
Z15K4HCg7ERVV0E5Ct+FUaN+P5RxpdJuUfbebtxDkM2IsOnRcK+0KtCE2bHC+53OLHBGadbonfof
RF9qYK82dIZ765SSkn0PP3g6L+5hBZbBcXKzrl2YaXY8l3Tv2xSu4T3D8sy/L87IsCkzHydgRzRi
WRwfqOSw36Br42TDQZrOo5+t/f2i8rMJZMtsJs/wxnFkWChch7Ol2uhJpQoV++fWKdA+7R4K9qmQ
aFdsWi2FEgp+OkA/0LlL7h2aivpMziW8x48F69bhYfrtEQaB2R7uaN+G5E1d56Cczm/Tr3uC/NKK
1nCTP2ZPCJAr+4drO46HUvSjwwf9a6KVw0JFN5moIJoLL/wFbd7iYTyUcwrIjsNdw7n6MchXQs2a
5nMgrJILhqX+6DFdbNynBUKKsgUH9lKeP0Ro7d5WZQSONV4jxus+u9iXwD1rhOtH86K4wJthid03
Z+6J2gwrOZJewA0azxe38+oAw5nXMgMkYPFlBan2zSpgivSJEGnIyppwLbGsR3Z5UyNhaNabI4oU
qFpJeRXV7r+f++/h7t0OzQxjFeAwhjUvj1oRm2HoXOhtGy5W+R9OGwk63hZsLik5Ii/BAnqFnVS0
Tj9IyhBrkOSSClbT/aIIKhNtJyTDBR5CvLm3adWOSKp+CfcEDiQRc/gBxP94TyAryZu0vOPnRH1I
V5hsKN30mRWsXvR77yGiLKclo0nCckXfUWy+60GFU7MBHH360IAgxxj0grxatyUnqdZjJ/rYOJek
ZmEM0jBdUyRqlZb3kgOlhtgTdpH4ayy+5Dz2qp/R+OXclYSCgO082VehQVvrBnxWpb1HJLUfvN9g
MpQYnNAgu8aSyghyUYg7H383RuAaAvVbpb19WzsG4ACW89uPW8UiEzavZc7JaMiJ7g0Hedz0Ptot
SpyHZblZopqAiMox5nssn0reg8JWCzjAqAeT7fUqEQ7SFr9CoEiIPyCJImbb/1UQVY+ef+zy7dUQ
AwBiGiS03naJFurlzerhjBaiAMwU2X4rBmQbCLnrn8a0Mard4bMPtrhABbuNi9l1zfs4u+E2QVCX
XUmzrIbYxsfMYvkd3yHTw10ZG0+PLARziLlcWVcLbPTCZ/t4nTZYdJD59+u0W5ljZsXztvAINQm6
sM+Df0CX3413e7rwXctnF/4rpuLyeFAR+YW8b0qaVQfGwNUCeAVIAWiGkTrIEMgAzpFwfZwC7zxL
jBYGf67qKbjxWtU+f4E4ysXa4Ugl4mbXR0TBym4QsMAv+n0vy4Qd6VU8EofqbX1UGT5+G+1789NF
+wDhAMn4dbmiw8kLLijsWxdJ2LlTzag3OqZXrjRXKYWTJ6xVuZS+pxSrz/vmDDAH5k2FOO/i4ah1
8tCyAbC/xsW6W6r4NAW+jTcgEWh1I+pPuFTPOtRbCEcxl3OWy4I6j/GxVV+ys+Wy9fhk7bgoqwuC
6ajlCtptTDv5SpU4tDISX7cS31LcQpBRLg0aBwco0o9LmNtAXV6ROYMz6+RKI/hJ3YBbHq4oeLL6
D27ey/Q5UvRwNNEeZqDJRdTFFdBBH8rBAxLdz+3ernmveEeW5F+nBIrf6E+x4QFyKUWNgwOd8nAO
SuzRj+4HxGULjaDqbP/unJROdfRgI9kFFPAzFD1IWPt1v9Bc96s3b32lDlzG+Xx1Jh48d4qIc8gn
dzblvW1z29tg3FnYEh0cR+UTlQm3Ytj3gk9naeCu9dvG2S6jWMfmfYnx4AWxc8p/22b5700iBEvA
DGADmO8xCS2C2km1Y5xB7qzrFcM8EimYJKkhJgoKVJSnYYOYG7ajt7u7m+5l8Qrh62CWB4OUCmKj
myE+5+AIs+kMzOANcWNab93jL//XDPeCAMHaFr3ZD7+Ej3WhMeN5wO8uDQfhGWACbqFRmc7LRK6R
WfdmgDU0ucMnFlla6xCJtPXvaXYEXNKjAOmxpu+xc6jt1d4KjmEKRLpL6C3b3vaeTPS3qlr36Z5G
1tnfAWO+kDc7KwfUnN74yxrEFpSrM5CNVXxhmjyEfdz9bBd9VBLC3aa4QwzpzcYEX4U8wYMpsm0e
UJxCwHlwxQGb2x823v0Iis8WlA0Fv5lCaCq6z429BmxcFHy50LnmCjP8C8nPDbCMizk8so41/CIt
NWoerr+kgVjprQNS3efbgQVyG2427gcjwLsRX0JqXiDwS9z9wKNmv7fWy5vYLpSDigfFABKGFA/8
guSGfT6cYA0Liuf5nYHdIdRSKYyOkvZkggKAG1JSy7U7TRxZXMOjHwW2kagXx+qZieh6RYe90C00
CRYNhxojC64x3EzQW29/ZhAZGaoXu45ANmWp3XXJvvlvyBLewHLb3wYEdnxUiehUsVSsqsxRN+Yw
GgLbZN6N922+HSlppWrJjeQ1t3Os8z1E80WDFtzrNvk1BvYhDi708RKU9K23qkAMWOOrIFag2HlS
BRz3TIwn8cf++mQrreXm1jpbnycc3qgHoyW0F2u/4Ol25VYO4fj0G8Nt7qGswi7vkQyySYOwtSVT
TTyYyU8Vp35CuUAqOKbhHcufj332a1ytwE8k+g+3n+bR37dB1s7rZgmrP4YeBGpYhLX2GZnsCuX4
ZOXNMBCq4ApPlunc/V1MBV4O5a9nl3srEHNx0Yk2Atdf+2GjixwD438l6fs8SSckJBFX3q8zqU/4
wYfBzluW5meEJpCXBvq6G1DldtfYf99JD8kn3S9qoAM82wAe82PeAZ0LkpckYXJ7R7Skhp9OsZFw
4QXQb3fafjrtixryzuPhEFctiwguJkwjSMmLj/BV0aJWaJioVn00LaIoySbjGL6XJGlasKbhRla8
oUJDHs1D65YTtadDfqbAyc9Tbyo7rumcynJ8018RFSrnU4FT7RnV8043ZaYwlmkHpAaD7DKYxLy9
NAl6UXqFD3qy0rmi2aneBD5ngDXWN77cWO2DhfkF7YXStt7q9KT+oP231R/qOLhDB1T2Gtazxe++
r0vZlYNCsJgGtLOM2vzUnsuhSqXZ/GUS/oR3vKMhrore/9+Gqqmq3s0fYseCGUWv3NpPKsvNOcog
C1x/r++o/ovVB34i13pAgPeqeIj1sNdzcQEmDy11Cihm4bTAfVhU+qri62qvm1ys9+iDroO38Zu7
uH4pAUtoAYvlordYUF9mWPjLfXu5PNvLZa+36CW9aGdFzQHDmhQ/Sl52Rttw+IE2mlhO0zuV7PJA
Sly3prRU+zbSq3MZdKnptTikvVh/w/cmfc4L3BgSoF+ufsCn1gp1TvpcUO7XQ2jKximOuWdlMQLm
86IzLZEdzUuMLJ6PZJ3UYk6Vmt8QjfMgkeH1urogjLd5zaaDNkMGIRq8Hj3q8s/ohAvNx4GK+MPq
8W3Dislf6OWX/A9cqIckIu7erSnrL+LVzotGhovFyoPbsICHQ/5e5XRXrV4PnCGVq4pq7aWm6u04
mpKzsZP+6/p3I2MBUgv7ojNAHPwjs4l3PTn2yCxLnysuB16QBBmOnCSrEK+wwzRhCqqB+Bvac51g
RR331Bji29isYg1JhjhDLq2p1f04HzcMIqgh6qmsQfa9zckYOZvMk5gUyu/7nFf9fv49swgSXPWm
BR0ny5PPmrI03S5QgcFpeRqKROR1KvOTUR1PE2moB8FAYyVaJK/mBQ+0RxNphIwtpEyYzuvof6ue
STL8bDXSU+c6VB8+TRH674HKlFi1kkcidS6JMFk0ljc2PPiT6Wwz79jwq+8BpCWi1f3afRz/Hgf3
sKQECQ1gi9say2URr2FcEEOjT0t3MLtNByVBBeFOe0YbBPzUMZvbTtmsG9576t7CuvYbNkyALPjH
AOSSwmwhd5uwTynYwlN9wW+ltWtySBqDt3dIOCJ8EL9+b+9fPBHzJURLieGjaxdESiUog0W09iMq
K4J/iiG4D6xtfBpnP1evWmZKQnBEBa8Zw/Mzlk6cr2wA2ZYqkhanB8+jZysuYC3mqOPMhUfGsxms
Y93nU5TUzdzAR0vWVroh2bVkYQxPyNU29cVsBVCqRYZmP9sWJsemexqL/wQZDxSJMwJVdmvDyna1
LGDls1xqafu/YxpOLfTErXRMt8wh6OkWtMIFWVuzA4NDk0YWj3YD6QZlQxT+euq1n8GBrvKSp0iP
qPQFEdc57levHL4n35+K3UJLMblwuy9M+GiabZim7oVh04YiWGsffyudcwGr3+YWqTXeu3ZjAMRZ
jrNFybCrcPInXNd6F8+H0tZuBLvk8EPTuMMYDh166iav2OSc0v5SSz10O9gvBOcWsN45lBxDq7XW
521YpXD6xSmp2HCPHCwxIwTmRU3BylntFhaCgSFAsaKyVnzPklymtT7gQuOBHPUQfED3pVHoyklT
ptcQS7ncgAxeDnYS3EQrhKlwwlfQx6/dXeMK9v4FBvRnbXAmiFEi9+hrvglpZUp6CRX9N9QlVlqz
Z0zzsBWtCkvzg4c/kYQkoFAwYtwtmjfE9Bn+kbd22bDm+/i6VjLYWFmPv8MUVoIkivixFsZ7wylG
FfqnjRB/J41PBEBBhbyWvCEZL6/YJNWab3o4ghgdmpfMOi6e92BLpfhKjzhcIS549IJaJ2VPu+t3
udVsb7AVy4DxQBrFJy73f9+MakdlB6fN39/W+LhcJ7gGOFg2wazKbLPiNsAMYpzdwu4vCpqjffij
7gzbZNdsFO0bFu7FoDCm3fAYxbj36h/cM4U7JKGhStoZFh4F+LQVGy+A4Xbx+DkhGHNgYxb3HoKM
ww+y7tmHTnDui2BlhsZq3YXkycctOWFOlmACINnNG0KLj2oMt1J1gX17chE4twqDesHDAQK9DXTP
FWtHZ3X31k/Wd/lo0YcYiPvbS1vfCx2Ed+RiCAOYR7deMDX9P2sKSZORgxZjdnoMib9NQDHCxrsB
JhG9KX/Bdmgd+ftbcei86TdGJdQJMypOoCMu9VGkxju/2LkHdbuKGAJ8vmAfy+xuYzp5nR+4lO4C
GJcMeu+DMwVuCrBEsEl11/X+nr63OPZwxT/uY9mIbx/XRB1rXZJjqwq3DDe72mxcvLRXpSYk3Qbv
uOiU0xuSo6xjgPigWt+uHZCu2/KQYCIC2HOAFrTLcGtF6UUfiNY9vUE5mhbIgAZmO4PkZDQf5Jor
cO910UkgdUCbGKxICInNaPFTsuFkX3RfabrFTtfw9Wl82kQzKMfMdqUJ1mZ+LEwJMGPJTjFciPvJ
wksY7/MDLXTZs/M97+AzKopgoyCjnPMKhhJqu/zsms2TGR36hlvD/B/pzXaI5O3U2Q4ry1lTxi4C
awFvmZvfoIR4QvWBf5vm/BtVrALtTdfwQ1tZCp+utjC1gpULJzgWMd+ho6jjiHHa9xHsm1b+YOYL
LcFFId4Ot8OXm2EgpkrIG1YkvEiGFqv3EBLHe+0f8BkhSJOhIJ4+KDfBLsrurGFvcUFF/VZ3M6ok
CI4XlPCfJ6+6daFZU0hkC8uernF2ubNUZz++zEX8apE3G9HHvwTZYPb3LVnByWTL4kZYA3SnRs0z
LOWWtXat/bLNNuQeG0msf1vKowTvbXaZMhuD1kTwz5DCup8/nvuJXeV0eM9LOyx4gHRCyKkzc9Ba
7ERa1FKrp6wPNom6eGtq4TvUxPmuALQueL0x0Gzbt26uOndWrSSpOkmq1QX4c5hPJGxyV5jp4QBa
SdQOGiEZwDB94MCWAZBzqHjn1iP9/GWMymNbXtvfz8sFWkCngdg8Pu/sDwUERtGu96IH+3jXq3fo
rTG4pOPa4JDWWpgFYJNVHxV+SovPpNKlU8jCeOHTWJlc54eRubXw6Z6+cOfBvN0BEoeeyYj9kJfT
1ceCko6e7wCkLyS+W/am03NXGLVCTMVcsvy/7gsueyMhOsrgdEshm1kHHXGKo06FzmBny2DXyr14
ywsCmzfVGMpdbENsEuSS41Ldyh7Os190D5OjW6QIp89G8+TcAFfo41Ci24Dp1SC+UrAzgqJE3rpH
Gei1Yesx935Gcr4bXHeJ2S+ENNVZ3CfIWk/LdVi/ExRtq/0Pvry8sQfdYXe8xRJQ9I3Nkjok8UxU
Xpx4YsYABlZXt4LB8SI7qmNNsBlA0d2cwkrUSOrYaMPBv0MTx3BtX2qe1F3i/rNbPPt1WAdehRqJ
d8ezBSkZGRodgRhKh/ZrM9nVQKdnh/Z9+oivPpAJf49FVHGELwHkybNfDevsCxzaCQCSBWTt1zHx
pHZEnYteJemOriXAaf0rxZH+Bjdyb13CVA1QGnwco3q0XIil9vin3RHKYFEK3M1x1hxIIgGEEYMg
GCdPOjQ5OKFTq9rr/+uy0D4DYXyAXaq9OiIQeUl3Z5P3/FIhZbu1V9NqJXxhirH1aiYRNdQOfHIP
GAIhq6RJS+XvavIDe52HyvEyOrQfeC5PMrx7kkq8acFNxZHumPA6WFd4twd8+T/0NdcERc0FwSKF
fAp1SJCedOtaf+zLYkNGD4hMuf7jQYIwGiNkIfKLWL5oaOt/Yhg9J3aZz8W5c8Jk70F3TIrGWGTY
WMSwhM1sXKouI0IIFH+QkDeABi8fciAGC3hb7SLcFWg7MafT9Z+HYqmOPr7hFub1RlAnBvEN5N8M
EXyAb7DR3/6tvcZPv70aFagjk/g2OSzI1rg40lzk3SzBuC/pEhz2XqOWZrughisXJqC74LL36Adt
LFYb3rNB48jy2j5Mru3jzq31ASiLk+1FHIMaWAHuZl2E6A+nlPU31bhQAQVvHzFt7SGIKNg0I0NK
0ixC9BygGgI0AZ5g1wWriWb9d4U+RDa/rFVDeCvIYEpWiX5Zhl3GJCHZE4q3y9WogKgeq5jgdu19
IDZSdik4lwVYdMSzlf9OCzwyoBKX6Z9EifLZL7CuZ+5p+MR9dIIwGQgSQ3JajtCujTD2Mn9FdHeo
RJ8BaDdi+QZ6eUi+OUYj3InJGF6iSyDGwYU0Qjfy0T6QIAn+xS3GV+StNbxmFe9qkSYVsHfzRmux
UJCO6hy8kCZs4GdNKP7U978IGvlasITAD/6j4igLBuVSNZ+ktruCSPGtwKrpSyb7tnOndqV3aUgL
mRb86FWata+EG9jSrmDrosO9eh8fYjkoELBBIVczLIPlguYvSxv8rzlAj7IUAj8ImiAM4PCDkVBB
tEUwPgxwMBgXOwfIafAJgJx072h08AKQeuAGmlZ4/GowosurParazcHRDnoAazOrM/oZ7V3eND8N
hGptBktSUt4JxXRrSWlYNA5+chZVB1RjT5YU9UBI2JBYcInzyPzBahS2Ib/PYYBp2TMoxWqX3wRx
A84fo8bV/yqafcGLOhu9tntluPwj2PcVNVALVVn24av0OSf3pWqZVyhv9lD5//AAwCO4aj7cO8N4
RxLAz0LJ5oAZ8zagUwRUcQO4wMuCbVSgSUynonh+siK6V6fpGYxK8Slxd1NZTB5kzJqCT1YE3cOt
81dzhmAnik+mbY7t2lLqM21D49dhTmlY/3YOHR2OvI7zX+p8KOMokwEBy3AUvEmHezgZwtGA63gT
AldSgnwqezHZO8ef8YSNFOFAkSgoPyE/j+RNOHOy8ClARcAzFiLQIpM0k2BBCU6URHsbJOlA6KGM
60qSdrDaadG7ElQB/Ux3FKEFFQ6HPKeMvFA36FiFDeoGXdXlGL6X7c6DDPuVm7EqAtHfK77QKYL3
wZuKiS/iFw2B9OsaMY1CkLdHG5HO0ynEGTmA4jJFZq88LsP4yH+4cKaz9OUqxteNvJIYBpMjvWHk
WR38D4iKRHhZMtpvaDAA8qIEC30CXdDGBdkgcISvvJEJyvQEaOqBpO0slKg5Qsa7A3usk3hATiHp
jKK6Bc9kTqQwpNCtA4SEwqHoDRDtYz8LofTfWdBZ4xX3YJ2KVxk3OMnaXCTddFWJ1DnBV9wGdJoV
TPHnX1ArUd6qzFUJ8BfDUi6unBZPFBqrs9VzrJ+m7lsyZ4FHAby+f6HLSDRn7cNGvB6+CWapxtII
QhfJzFNcXSQOCzyQV9QPuqroBvAMY6L3KANpjGsqMA12zSFiIJEZhkdHA11pGMRcHnZJlA0TIj+d
3Y/yTJ0H2lmBQVHqrrKPi/yu/k684yIHYzSZFaQm+TdqJLGF41zCaeRHVx0nwVSHbZ5t9eXQ0wmp
U3Sqc/SCwEW/GcWhCmmh5vFnH55k9YOCKWWtUARrfOxNcr8G5Zjv7ikOAIVNa/9A2kQwbdJaSp8U
sGdtiZ349SZZcROgtFkWAsDRAQv24OIKpZVCajUveMaUpT2Q/PkrgQa3AYqCF5/r1i5zYTvVyd6v
hxWuJN0xpSOTsA0lmVa9GHKLrcWddZCPzqgz+Zl0kD67gLy+2s/DG/3z+93+0RqbhCqQazo/P1h7
UEo4W+MxNU0LAuTPD4RBsepkFY9zs0tLMMBNuFQCOBg8DByyCZexgJjQZ2LnGQBfEv59B5kCfuJf
BsOUP1ugIABgutF7VRo68bTYMEBT4Qa6GpOcXE41ltMtYixOuEZpwgQSzhKxHkzbeJyDFT2s6IfS
U2fEAeo49fvvOGSMsURoQTm5X1TmO471HHrt76gF8gq5pHlyo9fX+5DaLwo+FhsIZER1JVUpSdhU
sJBcUmkPiJ2+WuJn3eClUQfqvmNi9CRNkuirCmRTlPU1VRF96oqoQrLuoWmGQ0WteXLUaf22m2x2
vv76k5Y6swON7C26t3c6A+aZHs4GWILqqbrLYIG4i4Xze1QCqHRqlVdp4UeqxbTSlFD+pfVOC1fm
MNlUQ0kMX49Tj4rvaqizrV9wD9GCzjkFX1bPGqi11u4pDxR36YXiQwu7cl79DRrXjq6Vvv+iHcK6
NHSRXKAqE8lPq0GRKa+XpgijFYy0fE4xJl/HcrBd718bwNPTZNS7+d70bBdX79LjHZTzbY+0HL0v
FQMkMzyT1sP5XFuaDhulmfekzdLW09pns8nOhbRzMrRiHjrsSZSY1ISJ3+scTafHcHbFCQfyR6ua
GsmjR6D6B/EEa0e6y3SKOogr6IhVJEpebmiUMUtKlHrpSw6ASSmaTPo2hpP+HVQggcuVx8zQ2fzY
2NsMtJawkrichGRRD4FLox4hCP8WD6vKttGrO5QJ9ADm0d0B3WPB1wjTp1ZoLTA6BBVEtNCDKXA2
SZm5W5wzDn8pxAEFFYfInkdLl/9v2h50HQqP/A1pelGfUaJfY5r0Xj0KQw/MU1lUwGe/jqyVTjZR
NZN8icomwA3LDaAwMlktN1t/PTL7lBpdSqkTipKsNdRE483g2IbUqg7C1EthD2PAqk9UI0Rqqg/W
k4uSj49Dt0c1WBm3umpzd1Dr6smPasdi7XWoinZ+ILd4+VrEnZ2aB/+28zNpUU12WYk0kZhY1gCq
RqvV/UPQ2G252841mcXMKS1hox8IrcSE+SxrtZ52i7q1v+3U/UlHkedg0It6LF9YLnGOhex/9z1c
XX2oJzIF0h6+hBbS056m2QR7xWVu95iIgfxfdV7JMnpctnWYqCLFcGRY6dwjIMpDE3zieLSqX0QB
TAE+iMAIzoSICurLLKoGba4vAZQmMDVFPQv9jrQBl3wWVq2WCZU6VlLW1ZfNsssI0YBT5ZpQgs9l
/rH3o55eRuPiXxigJZhH8YEDPo0YBX2zPC8uUY3mt7V+YajLqj1FHrqqF5juZZy3kHSKqoKf5qJy
Ly4ogBmwOiXaT8gIyA04j70FlbEDJQR+LUDcrUJRLdM+OF/d0fvCLOTxqoBoteSEq8yxbhH/BYz9
YDBo7pGu6tAomDPiNd4VDLLQ8nokQPBn8zoDD40i0bNW9ihYOotIFF7hat8jTpMeE6eXcJ5frkIu
DpxD5R//pYRTiurxbaG+y8TkFO06erDOugiOGVRG1EuUAlVEJAoh7uZKxATnlMUozrJU3dxI1286
Ba0ZxobdVujNBGN1muddQ1dEM/nF1zLMSOAJuJha8gTuELq9Hd2rlF/VRx6mGvD0W3xkreJPIUZq
1coXLi3necCkEURHOb5y+VPUujq5PaLLnnYCFp382miAPGxVKtN8OaFswmrKXmT3Uh6nTTHNoy4d
hFZOnpu70LkD/XESA3mWaauk8Q9wnPpzUa2NMY/W+svQRcfUBEPMt2eFSVr62+QSFNanc/2p4s08
OVnRPS+O0iidsuTzSE0DhW7TvGrbB5oVHRQ4Tm1PLPq1OORGqCN14oukWN7U4HC5hFw6UgKN9QWV
LOjdpRUI04NxpfRt5Wn034J8BmhY0jmTBDPi8FkqbacQqLB/dmpusvaZAEyif19uAd/1tn4vSRbf
sc15ZKcGV2USEFOodqbhP3O17Tcoen0raNI0kM+yLLws2IPUhMghdTn4orO/6DWcJVVgZTF6+9/A
hfBd34KJelVOLz1R937AyGRaapprHdGp5PQMT/abUsmQbVerjtYcAa0fmh1qXuxJLxnYmnNW9A2t
84yHMaS8AMw3fit3JW3TqCTVywvuhAIMLYY7g5X7tNvnq843Jouhw66oCatMrBHLG2F8UKPpM2hj
rgIfUY9pyjiTskOHu+Ut/xtMpi8WJ8yLlG3r6qQsfBoEFXFz41gTJ23Hc+ZSPGU71TAyc5apljux
6BW6509FAqlOaUwRHfo21OF/Syn/EPgCj4hSLR7JXDiyYU/n1M4JBZg5Q84ZBBMG2f/8jopPBSFd
dZj9vIk8h1T+rtS8CKeCxOJGnj1N04u20jph0jeF0SXS9suaztumqP0O+sO10+//dTe2/9stanpC
Y1Au8LG1GvThcfASN7E+eDPfTCtNdd6YmjBVhjyRihIrlnz1IDuw8BeDrVPFvFs2DXSY9lsVq4WT
jbMlyKO588blarg0BeJhBzpPrixAh3bKxWOK6BVMX5eJ7L7dD8Wf0H1cdNYPvVL46/t/TDTWoKmu
OQctYLwcqNyvk6f6xjdyWgUKLAj4/gpj+jBeMSgtjumz8L3A7fzpRNGYD+e8Ajk5WSp36rV9DCX6
tMyx9AZ0U1Slcc/qzHqmc2f93YN+H3j76MDyES2BU81yY8No4IFcA9I2G3EzlG3yPtG1yfD//rp/
evtD8cTFMeCk5/TwlZt3Y9NppOGZDfl7TqiHSFIrVCqFBv4oeKQUPe0LedGAWcY0Y2rufW0HGFDk
ew0LwKKHZxNaCGY+05mO8P90KmfnHTM5v3urQg1t+awsM7vHKmt0CJgEHGmz0Qd9hBlhGa/IDw+b
5ef72pCOOO4hVHJcD+Ykvier+1snWvl7anr99Yc6WWkSIdhu54962CnEQxJE6AV6MtZ6jaJpOi3o
bPe7oWqEPO0GMghtvjldcFnI8S9Wu8DENVwm0fwQxLDmdT6IHRWMCEjA5iYUOnVuKchR0F1jfqhE
qTD9u9fMfKZUPhc0EwQE6EbCtQCsGZ/Ydwg+SPNQRLZ1//fxmgW8V5oAkQkrKtLE+5Bf3b1vBFvl
cLSHUc/PpwxvjEuTZOmBKUZVnMsccyKEeqhoXtMs1g3MQxwrWhm0azZZAwc5jdNpmwmtwNgklSYg
0wr/BYt0ynQoDSsWyUxPgbKIH7UerRBjQBRiEMdaKvULXobvxEGbz/mGbEAnS/iQlgN9x58znxiy
8dRsUq/hT0UzY6B6MdBEXsVVblR2SrQooBKLQNpcN0/tMy2l+pVTq9Y9f1pm940XIo6Pzjo2MLCb
mN2bt8JSAcl0uxYWOrWWdsyVm1/dciBmjWpV/8sc0DvadbQVugG7Uc/FC58ueCgwsLinetyiJItG
Wu/n2N0Ez0Z4wZcVF0ETztHMtFemSV32540aHZHt8wfrwFVnC+X0AZGY4bENj63rA0XL6xM/isP1
Bkm0s4OFOS1bNRdfths76QN3eajUcFxrXFvuVG9x/41bRBuN1qXe28CCJ71t7enNUAwrTzjOhKh1
ct2Q4jHYRzlG6N1gI7riW3YNdsgVY8gbKZ06BsgR4HOsMGD5uDd8DBpIMwfV9NZ5LOmDigwFVkKw
6r1Gt5HZvbSRoKA7fOOHWg1IDe1C5zq//EfSmS0pikRh+ImIYBPhll1x3/WGUEsRFEUWQZ9+vuyJ
junp7rIsRTLznP/8y1jBlF0axYtXVHn34eeUcRoSvApQLqFceLrSgseEzCtuyy4CJ6Jr0mbMq1zI
k9PHWtlr++ZkDfSAO4FZboPehScPPtMkJNbryHQ72ZBUsLq/IxMtJkxLqI0f/8c5sj61KCqZHtjq
vsHJQ5+qM/yqMTm5k9nj4kzxE6eO6X2v8hVSwfvIoBlfFxQPmzsTwXzx4tebX+2knWQ79UL2YH0T
gQvME5+YMINmo6jX7Rdb/8vPub8R55541tNjqRAY6bxKBzURJsIpkEXtNB2+9HaC/y755259TiY8
CuPpC35Ax5wAnHPTujnCAjIb7539BChDtMBqQuNPjA6+pR9hhK0gj8QThP4Ndn/s99eVH/sayfcm
JGlsRrjpD5DafWLSnBjcg4i+30Ql5gDntG6OS622zUmXxHFDBKQqTNiEq4AEElSvONDxe6PkJ18N
zh8m87CcB+UNeSzhKuomBUF/OwV52yu8FQMdtwgyKYRzFzf/NaO3MP6yVafaRbbIErK/svsI0YzS
E9648ANALJIXexr+4nAcAnr2mLTcrT5RXpCYummxe66Mo8+PYQp+kBREJY+BvuEWHjHZhEdDjE+F
H1MT3PSr0jhYLIMbOuniCyEYDghzcHlWWCQF4MOKvzTVJqhnHtyZtA2tKSlcsBRMFwsDlfnc4Jfa
xvXnS3x/NtD2Tyf+Yvq2aboRt74sPNTworhL3ot1AzR8G2ZFyI2DZXgaCqeYHfodXlRh2tapOTxn
1qn+DC0tNJSo3FqyQyYshHdKiNeuhgjoqTMDz6K380IXHt6wMh/HO/XmlfIA9UF7VhAzjF47gv9A
oCxXQycCpJw5JXEhhA9OK9/6iQEgdunp8ObfDwwtceOnPikLF7eVhjEbsQf4vT3R5OOI7Zqw2jFf
IOlUi+5R7r2G5b6eYtfgd3+Ps7T9IivTj+/Fk+MrdV7DV3Xp8SFaYSdNrd33CH/GuL4nMgbkURYH
SQTTs2KB5I8QM4gnBKF+ZMKjJORAMGi+PT8NbzNuCw2jPk8iOR6typeiDxGSNGW3buESEDX1FQQX
vSaulkoa0Ji4vt5Oh8/ifb5+jTuJGcKDeS0MmKvEg8SIvZmLnyuOMYiLyDNBfLDn+FEI5LB2CgQO
496unr0vpJsQM5eyRxXTJ5YSPY+ZrbrGW+TFTc4gWfJgGXVNkJGe/mhEAFgJne+fH47hvsCDj5j9
Ur+U02Lf51Q86tggDxk15VS2mzIXFilGABdgeo/Ama+vebORBph0zq1VDl2F2xOHVwghCvbeuK8g
aMO/6hgf3nN8aVrk0MTKC/YvV6xH+BPLbvc7PcMGkurPZkr7WxlIiohllcMn1sOtqwfxbwC4jnkm
4+PZ+wjc/sYVhFjDYm8oQQ9GA3KVGltxsqJz8H3trB8RJeOKLHntl2gi91liVhk9ygF/1XSvbd0H
F/o9z9A99cMKR8OHrxdOS5HxFNlIGhZqd99gfA+U/bWtcl7MdLJ7WD4YJJZud8c++4S9EJQ0gxJx
oY3S41NzeWflSmHb2vKxV/PbHtugKxKziu+y+WFFwmA0IymP3Gq6REwG2T+OfdbhG7Wb+bzgj//P
f5CDp9oQNXvmONRAopFG42EkjCK5EvjWErqonX9Lofvlu3On3srXYlotsnNOetqSD53PSwoVbop4
X2xxJyn3N+bdmFV77OKsYmvXsNFa7PwwdMkGRqNCEQaJvu80ID0HAkY4D3RSnpCZfQJSl1Mb5/9f
6z9RqyzaDp9pG6aeVLi66VVjdIvmLIcUCyZCx/6vvJBYwo37PsgiFIAfy/attzZbK0dVg7Mq4BT2
HBznMBEQhGDZRWsJM2jWPxWFEJ0mhq9UYceAhiknrt89Wr02LIdMxidYgIw0/0eED9q+QIlYoo3z
xl3v7zdOz93+I9n12tx+eVcwvFD9HlH0sWnqgIT4YKgBKSlpibcIR1DyCfvk9+0pmTid1L3I3NRX
cguRAAtpNq9ui+PMWsfFqwqsT4CdzU+FluS8cEKEqDpIwscMt3H0k6/OxSS9n/sSGpKZtcMHx6LR
HrGY+hCLDwknDIRALI1svpT+vPfP4wGlKniSsIhZniTGlJjakUbHtPvmKVSTpsNNmhqRVXnY6be5
++JuhH7wQHEjdpkaNIYiJhuR80U1AwPOqEYNYjCuF4AhfB14F5wc6T/TrSPLvrfrnXs7vrW5phOO
jrmG+3d81UakSC6V6LOssabexJPUh9ZLLHs6KVYVWre1+nThKrL1c4dQPXFx1XnDgoYQd2ixT04V
RyZCex0Dv0zzWcsZsYm3j6CHFnv/UoiZiw/c5D1LOC+BdOcO2tP4EB/vx3qW8UrhdXDqY6cF36EQ
UsAKGQ0zED49EoLoF7ECMIT/Sg57wnJvpwqzx4yCNrnTo+ZjbsIUG2BiV2BgONbJ6PDc2BFIgRk1
lG1KHA5i4DVYMQBOzZVsIQ3LGKpZM8xzW+DppLhR5V/y4XOqRb3I4rNWgw6+Jua0s4YBWmfLi7zw
shdGKUyYwBAT9s6vAwbPNVaPrL6EmzWzNe76G3rX25m1AjcyR7GW2I+9caRCKk2WNRGVj3N/m9+9
u/OBBEbh1MMZF1tkEVHVWg6lA7xCE5JD7vMaoIje4ZN93cRw+wguYHnFf9kpHT03xfF5xLqnPKK4
Wr4xpPnHkmnXGrFaJV7YrYfBGVYrnzLQtixJvO96JMhmeog5OjNPCeWzjZdJg/X08jcolinvIXEl
u//2KiIRCn9QAcsQFzrIxwNQASItblNegLmvt5zX+l+FFxnIBQGd78CA+4xrGJlLCuuBrc5F5Wlk
cFz9HOS/tfMGutKzhzLZ74BXlEDVccMfpE3QQ6RJoUy1zGkhEVDpJKxFqGYERL9WJEbHu3LR23yX
BCdhNyssqctJf9O/tE/7uyrn3biYPy75MkE1nNvr1k0Gyeg9iiNlU08+EzRpi/ssn+n+axXvELSp
7MBMogmW3JFFTZp0edR3z8VrpRIsg/02/B64wrFtXVEJGgALBX+Md7foO3gPnpNq9Tm+Vi0remL6
Nb4Bj4WJwyTIYIRFCEEdWDerPq4Ro3JSYn3786pVl8ISQluJYI3NfYWFyrE+PhbJ/jt4LmTVfiwe
CxIlMM6OMUNO/nhK4PihhhR0U/DfcyGNM15hCssQwgRVBruA+KK+I0p0l03eqq1D554QjY3uDaXu
4jHRguJYTPA2uNaEID8m8i5dPTYaKi/cz+A7fV0yfc76OVdtzGdKokFZJK2b0UziGg48s0NrB7eE
OQ8yPcw60T2fa35kq41M4oqUa77iWuYzJMOLgmtonmPYpkfj3GCK9OX7W94E0RAcw/zQcwXESgwy
H9YBiQOyM15n65NN9sJPNJ3nQRli+445Q6Vi/NCs4siC6LPgEygnWB86e7CWCgAJk//I8gk4pnIh
62BNF8J58JxakyK8beRzwaslNtFXd9LBUNzH5jdsdkRLvc9YqkM2a9CcM2/cQ4Sj9oy08bcQnUSL
SqBHGZuOVeaQrbi1O7iedMgWOnH+pBHtQDIIZYKdYIQIE22kTe6XFg4mBTNjUsUx8HH7o7PWezjh
i8f2J2eCUcNsyhMkl2TNppDgyYkPMEhUYkOEZ7F8tjqr6s9oxT/Vok9K12nwPPGcPAyTJPXfnqcx
ysiAngjnTnT7X7fHA6j4GBz/+xLR3PwZDl1rFxWSUM46lis/Q/K66LbkofwIvlvHToqagZM5sfme
z8laJOwPl3jG/+I9VvEfnCTwwOJlYs/idnRynfPB7IWOujf+UG6bwsGJZ+DPPQBvD/kPo+MWh1hK
4c05HigRIKdoINp1s8bZoLpo2y7EM5JDNlO9T0QEFkqAGs8dyaGxRA3+24pE8fQQs3mfIJLHks2D
aJgJ34KOSar9NiNVnR8pmH7p3CD4CzHL5Y2L7c1e8SqVE39QtjCaDsSdjKtLfrEmPIEQq73XJAcO
49lvyz9wzPPA2FW22RIVQnOpyBT8QmJPxlrE11Glv8fPJZ3v/62GKHKEieJrLjQA0EZew2bc8ogT
som5EtZTDKcOPGc1L6iSTr2oXrbr/rYCMygpnr8ThfYZGH5CxbsxjjKZOyKK+73QoP0TnMLpOvph
Nqfa5s/Jn7QADn7SwoES7NJ/Tyj1KTQ0DjIIlprwjubweh0+0wbnKMvtUT2BjX5oP2+eCZ+eToFd
hY4Rv0Tu/IkGTacbYdxhYY5K+0LoAgZ3PU90MRTaWCtTZQB+ZNteBnMkKLFlvLml5hj/InsAH5Qp
k1v0LFc49ibcGNj3rG7hAUG3ShWiH94kLMCib2wlES4ROWas5uSDKx5oL6x3RbSYJaxOHJoZjafB
m/MCZcXpQ6waJqskEujuhzudpYizQky5RCqkU1FeEGoLfVcmTCDgD5ruYocvjJ16M2HwJHiJjKSo
Nh5Ot3+XUUmpsGuYLCk6fiWdICg7KrM6lqBMl2/rid1dpL2+VS4lWRObGt35l5gHjkX0D3x+e22l
AVA/qPhcKgeqhZKBAbpTUL2NfPzMum19YmkVSxxL5qQtT60FHposXk4+7ONYfCx9KmaYawsC5Yds
EFjNIgHL3BJIgy395rOrfAF5I/2Pb9FiLpD35O3icsY4mrVPaeeioKmjt+KrcSizkokqsnWsJbiI
fwU2If8UF+RnbcFnwFrYtPRV31EWABMndfV9khpig4Y8TxDHcSVj12c/p5Z6XH+L55bX+FhSot/n
78NrWC+B/Z3+uIcu+DdWw3TUW3SneP/W3ebjsXHoLDcuLH4NzCjX73k8K2jg5vEfK5NdhN/ZTtiv
xBJ0zQGvE3tYdomOWoSvgbuzuUjUROgj0+En2/eLodQLbrDfzBFLELs36sCCTT3FfOokf4OWhNYD
3cP30i5+q++kEfvA+6KlPq+CsvH/3uZ+eB2MTXy1zvEcpVxyKiTmhJr72cZ4ibtsaUptS+TynOpT
PcXvhoWesO/urDMdeg+dDvLzRcNFqCjUT8Y+v7wubIDGTHfzEScviej36H7oCPsyBr1JtX9DHze2
jwMBHpgirVHV4ackjW7UIOpJmqlhMfwOykWHPvkDZfQW5ivjjNXC0Fi+dqjsI2nxA5KOyP9b3NeP
rTlKxuYsDe6X8iQtrIU5uy0NzpmQ4tE8Upb9Vs8/jEL/6NGQdBDMLu0kJENmSeSQfVtpKwIAw0xl
DyElmOPS/+3lSbKRuRtnLNR0cp8A703aTccD7hFP+1npw8/uyRn6CREKYIXJDvOIbeQ4xhVNPyUz
u4NqOg/EVSVlqGiEn1VIwyL3XboSzEVxfI2hsRHIhypqinJCEB4Fdv/7t4XEut+VgwoHrGzQEViD
e1qB/mZk4LKuXMuz3ndIf8NJ8MzqHPdJ11UAwxxr1Vu+wmKEuoztgnuub2fEz5505PIEP4J24vA4
Tsm4492xcy4Jn7Y4a/sUrziLpXffPOELz/YBfAj4iPUFd9Cyvlh/BplGn2m5VE6xqQW0v2AssOYw
fsF6NMjD9yGbcgMDnA6f4fuCAfK95/TXxijfIW6apJc+BqOmsFKUSZw9gZF+D+WfhiOnYRMcgKUs
GaHsy/r61mKyMNLBMxDV3dw3Xj30qdBm3q0rD29QgjI7uyBI0PpeR/Wx5zU+YDqBa7M3wE9wSY+Y
P3VX2fPIikZ1/WFguaOP5OPBkGGQX9Q9J2/myhfMf33MefGqlgSwOSpHAuLFsRqPpsRj6ZFGd5ty
euXe+0K5jTO4HQ91LwmJSMBPfIPHMYXAEBUSpJzXtW8JpKIeMb6lWZPOaC3wFCKLqpiR+TuJQQlw
XvYB3tIQoSuNb7NhGalDbhR9+IW0ymSfGxPIC4B5wQlaoY5YEvUTtev0wPldn7iMLOC07wgj53L/
D3YA3vgMyExtNkQbV5WwD46VIPsEDBU+YJv9c/aamkA+BoOatZCLmtAMFqykERLhEGx+OO3zy8Lr
0AXXwXyhtWWSy/dcxRmBczGRMmPNfn7FU/MWjTmmqmxQmCxiz4FHgbRq5/2ldm6uZKwSqVBt8g0i
3iAbl+MHPgPZoD/FXCEg42X2DaURfe+BJ4VQ2T/fBtnot1PHBmkvVshIg802SGCzKBzXzIvgGx+6
Xcs21Rw5kh+r+1HzBYLHupsh/8pwXJP2GPCBaLVXpDrVUdolC4Dc6DUXUrq3S+QxyGWpuc8Z8YwD
kEWU9iko1L49st+NFGBFy47n9Q7zEPXBZihck0zAkzxSyXe+L9pjvujvnrP7z97dKTGO3LDiQzrk
8/e4Wyoj7mFN8EKKv9fhAREwoR2kjw1RYjuihAmh3Q3xnv4s70N9gC3zEqtbqhEa7jdc89TGskv8
xoY5NEBGv0e0MVHFRz0sZPfhixFKn9nRPaxJd08dMsWu6jpfQBEAM2k34FtAotKZ98YlMK6WKF8q
FGhna4dqkDBn8rkxbh0CxEcg43/cZ63A1LjlmZxZQg0p1GrUUbgYM/wkwTTgFF4S6ktTA1nR/EdG
qTyGNEzsWjEwdcec7RC6AQjEv+PldC/9hjkTymcew0CZCePbi+BzKlMms3BFxWyxdG8j4crG15Wl
Dofo4QCKzIs0+C7SrTwx1uAkiw7zGNQSPK8gwTz/KaclXJb7qz7548YYfu/oFf5myqCb/WbVsBr+
lvL8jc4insCgvbxJAKemQ1/RZ72JjodEqWM1lCevrbqwRjeSil7RbS0qocfwgdrqi4SVeQ1suTdz
JMGQIFMRGPlFVofgBKcTIRpIQkxE8Q1svS+HZzFLo95WC6uLEqXzdizqWxzJhgRYr+rBA0PzbvRE
dqcTD/lENMwqm3YQ/zUMtJWpMs1GcmCOeVXzB0NoLjgug7dRgisW8SBSVA1VOAdTron3Dht+tSE5
7HBjYu8Z/NvN25D9EG8IZVBB29ZQyqMLF6LtAIkJmJRgZPyEIHtbhRa5CjI2RImvzfp8FIK6RWCI
zyiNJfkKRTp75ws6KNaLQq1uenRnwRwC4RifZuiFTYj7DouU6d4AW/x/QhUUVz68G0gvCaNjzERQ
fJDsyIW9ke6EVx9sHOHN8WMwLibTYrJTwe2kqnEM3tgVLjEc6BeftOC61HxOTfB28uAxZUbm0rEM
s+mP8PQn4yhhH6dFCnJRJfpFiIogIwlT/WKPJffhFw6SIfvkfawtVBggidc/PafyOp9jzxDV0y6i
i5l+L6yrn2lzDt0wYMYHWwzssP5eG4ir+dt9+PC/F2Ur+BsZL6Jaa0iwq/HTrZFCJSgNhdoDp6a9
uv5wA4g5PYoDBKuF/3StbW+U+cxS5mQ2j5A+zZGKsTUovpA6gkp7RMvAFRGZ8m9gWTJfcbniPRDd
Ddj0i2j+ntPmIsypEUD6OTKzXlgdkGUhOeMsQB6JKyjjQdRmLjebnSJdrGf17IYEZHrqVmTmdOF4
JXYL80rJs+S62b2wRwNyzfb1H0D5GJE1smlWv3GVNwd1zAB78RkooRIVp2qOUPy94IsUev/jppqr
bx77p9vyO3uWdKJsfZNqhWrSay/Upu/5fQ6STW83pftTTkwvaFiX9ZbDNjnoA4DiwSOKRyYlx56C
m2YZb2D6x/uQkVS+Jm4cPzFU7m66Fk04NFD8jAkQZ/PsxBCVxhStLC025UdCGIsjxp9TLeSi4IxD
hCvaTdA3pCSMXugcVvL+Pq63OR8+uDvtMRjcPhmSveLmXh2CHKRza/KJHq6OKYcxe/qM9R2s86fa
thmbewUlaeH3t7w+on3rpbn5TuRxs+bWXfaIod4wvoKwog+xgxSyfY4DqgFOFZNNXHPLmX4tVpbP
bTrIhw/45xE9u8brqGdPsu7vXjx7je9Rh/Ci4BH3ec1kIgkBxmfaqBe2h9senTwex9ADUnpBxg7e
E4L/IJ+ABrPP63gz2GCtHAF1E7gdW0kpqJLK8FYOekYIFQDnCXZdQbsgPpGlJ7QRuwSYHEoyt1eN
T09RDQDGWmzTpVGN1GVXn++b3grAVvnDuDDFD5m0z+PPEpURcozq+oDcXwNsV2TOCj9F1PTMs+j7
7hsS4uBO4awYH7sW1AdlTTZ8HJ7YN1IaA71TXFB9BOqkJv8RuILkZTzs6TEwrOJjEB7iKQpU+tmP
lxPaNk632YjXRM0x7O8Y9uA6T1KaI0J3CChy1aW5fDI2wlSC8bOd/r1W5q6e6B/sHW1iyMDA6kk7
KAX1mCVar4QFp+H9wANACWIbjXYBaKYBwHrFLuolxLuYk2QpYStF7pKXz7pjxifu5VCOdl2QL8u1
EdUL46Sf+rr9mDO0n9934G2A7fj96SgtcPP6A1M0OUhs3Hr7F9LlbnR07CsAXIlNv40Ex9U+gx4N
F7mYYYPPaOWQcKwA5CI9vVRMAS7l3AJsYnfFIgPOAfJafsDrT2KUEQscM/3DH7gkOTAHj4zt/dc1
wGEZMEHOosoHpMG1nwivXvDCKbbwenARY5cXowI2U0Gv9VMci7a9u+gRLzQ/d4d8WcyfaxysHrQO
yKsZE7PCM6pCRyNTcG0Bl180MpzmOlQD4FLdbpCy097CAIUn2PO5IWVyh7AyyQUGA6ZiNY6ius1R
BRCQvEryio/IUW2P2V47pxtzfb8WFc7Irtx3EGPR3shB6UKahFKHh1zmxY2PgTDVJowVxNQokvt7
FbvXlBEzg8F/gzw4NtvXgTAQtu9qfqe+zhfke9GWkclDeQMiowOttK5LTf5rxEAm5sh9bRnp1TwY
iPYgyT63ojV66HjNea/CS7Xwq3gaaow+B+7v5d9j10KfoThq4VUMnV8ujpOoVnWMSwY58kka+S3Z
YErp/Q+a4G4cWy4X/3b3JLhUeC4jKeRT+In8ZsT/HRapPZzZWb5ehwkkdwRyaW6Dwk0hBRy4cfAs
GckTQgtBlsHV2eRvrv5z6hljtYrDlFEmDGi2JGYnPlgjWdAZdtsFWQB0RtsSOvY+XtwSRz39wAgI
abb1LfctqVCSS9y3WW/rvqOatna8n99//aN1aQfNX7wruHgf50Pbgs4a4uCfV2xeAnPvXQXuX88f
YYvVHJPRl72Pp+kKWN3vzd+0hXt1lw6ATQC0rblJPpPI/sJeevEalGGKDVIcqlP9fDtyGzut75WO
4VcDcmuAQovhhNQevzdEh43xd9Bdb8JOTgsMV5nfNn1e65SY62s603fq7net2BzO6NAXYtDBnV9f
uvF9+Zp2gbAEwrsPg2UCzgYs1uG+H/y8flB71hjrdayXzsGHgKNO4J/SAoTZ2Bt73FaWz2VfOMsO
rYi49lEDv6eYfZZWJFOFAwkc68Ed5JwwTxI1bXnMeM8i4di9vQfSSYuy3XOPa4igLpA81x75pMjB
o5NMCeQGyr3o7HAYibDMKXjoE1Cqcdiev4r9ndUnmf71lAa/ec1tvRbDAHw5BsnsS+giOANm2lhU
0vgeMuSm7FcF7Gfm+6Wf0h8dG6zXry/0uHhxfv035Rd8GGp4tiTLbt09iQCzfiAzTSVoxQSkY1zr
N2RKfhz8Ct+iWRDS54TPAk4yzwhRq2S6T+gqiQL2e1Rs+DuvFxPC4tixnEhlsRPGOSjy99Ws2xTM
jrz+kG/ndul96XN8ImhT5wcVaFgGawYUXxvXQ42sKMOrJ7K//hQT4+bxw7uNrNcOxdl59popRP7V
Q1Vz7tqm3vQCAOYrP5W7qseAH89+pCH1Rt49Nw1tM6jOMF4ycFFujjD25HyER3iQp9q8dfvEpX59
Ddk8PgBB5StDy1GieBAPSCUYG6N6qE/r4eOqLPBkGf4m/TVx5I42ZgEMY+7qbPMLqn0CBhgVUTLS
Duq0IU/UlveMQBKeoMCdhSQD6fiJXusyMv7U/TPCVBaeTnZK1/E+I01LzBfH7eyxffJLm6irblHt
v7Pe5HHSxslIRmWjD4iUWFeEhUoH+fydJqMiSkdvhigBryTEQylSJmTVT7RFGQ3KSN0X3ttVB5jK
zH9Dc8qITva5uXlHJcuoP/8MPw46G273OJyxkga9IBmVEVHqg8rteEjnCAdu0g9wI7VwV4Um5ZA2
Oi6CegK0PrtvLbqOgmhC2CYsqmIMJWsibArsNZ6IVPg201Z3WTr8LZyjDw+jNoQeQYBjCVMcHWkK
ek0UN7zHo3z9blq8uMhV5s74x+OIetPkGh8xC42A3vJTfjIWb0zPk6U50Qa3UYMFOjl/9Bz4rxzb
L7mcNr4W9w3/7y0FDHESHunyXB0SjTz64qy+6RMOi153+Bj1puq8txQ+9GHkmg7ud5ZLbBG6ZSGS
4SCGJz9HHmC5f3OhIOgNoBgjCIOEyL/NeVQUe3O3waXQQnLzfzwCnOPbeE7yGuTkvt/QHFlu9Df/
wwP/YlDx/sPQOHHB00Bang7hEDknL54rAAOzLxoE/sZ4jNHVnwU999/f8tMbfBagGOtwIcj/KREr
nGgljgUL1HxsbJtQaG4wAQSewtUbAYRMygmBjlIL9mgbCh0bhiIQIx1rz1mjUYPhEiYCt+3235OT
9wdi1m/tFoYqpwuTLZPiy8bh4yIxOYK9wOCMkoUNC+E6ZmA0dUyzuEsY04KAyeQHkY/jvMjvApK6
w/NxOWQyJrhiBp1PlXTYr/2vjAVFRIT2fcB8mFmtXg0aKFumi2s1IkHVfdeeCaxmilyPnqOOMpoO
Ui0w+cYXiEELSGk9fINPiC3+9hiWxUwmKFy/yF2kYq22M+uhsau+S7YtSQ6tAOft25gxq4p/MZig
1w3JNwFv2MwfxwpTcNsi2d7jfOojciflsQOyIH7lju1P/2w8yN6GLOjye2kCwMNZZ1jsYaJK/lhA
GKs2spQAm5Cuv9OGbJ43WI7ww4DoHbyBpWzbCmslwz6zUTJ6PmKGqvtZSEH4pP2CTfV2miTImhHv
ktgP8GaSOSjhjhlTLsc8F80pARyvQtKBEMEx8S5MdsgYL3/lNu8ddV9LVnWyuoVdQKYNXlDSOP/7
KIMkdXOYcN9leVVII8ZIkQEWHC85VCm1yAZHFZgxi4GYKcrDQYXh9yto6kH/591kBzNh8t679+xh
Yni3vVdzo3chBaUkR/rn9AJSvRjtT7FUwWGoz275BWDoeWTPNziec54qmJSF9c/jiMGSj6qZfGtc
N1RCf5nYk9vxo1I/PyUvZVwntij8yV9kCFxxRnFq2BO597WG7/PdeWa7Gv1IG1SPhYHUH5Ic3mpf
cY5w4P/hpJv+pX99ycNll5Lk8XRJ98rYM9jehEE1JU0Akt1DNkNdO06eIFKeITm/A2cNoaIxYYQp
AY3c/JTHDMmx+SDPKz51hiOMUatlNx62SzV6T3VYCf1k0Jrjcl0x+WSWi7cJ7KsRhTI8bXgO3LYi
exJCQfLXTksKrjVn52/z+Lr5nvcKQaA8KuPPWFoxSWOQ96LMRB1kiqEA/SKGQvBsmkdICBqDSxNK
5NOmnoPCV/8pupO/gpfltOTVIIOPA+MRWvqm9RhDQCyjyaesJsKK4eWXZu7mqExA0YAzt6iZsnt9
lVmma0DrMF0axxw+xQbUD6JcBWEX9VwuTMTMOZ0gnnubgkgvXg0DDOIaIVTpZNXUHo/oP4SxlREv
wQ8p7e/YEse0MnZJOYBh6dfmH3/fbU7ezX3ET1Ep8gHSHuF9oQLPNoH+D+GuKbo0JycuoSHp1u0x
GOQEqckycHhJNAkE9vLdOL1lqtuDeAgIVEw+CRvE4IlH6hDcVxp+pGFKjs+/7ylGYzMwrkxz6veK
SSo8LwnvVCuwdMH5Uvoh1MYGIj1iVnwufzhN9NGJe7xwqF30fV9OOnNAhHFJAZY8r/kzgOFd2jsI
cDWYvJi/hPovNLIBEX15z38pwePm0mbzZDAkWe4KcgigUwPa/a0TZK9ePFQIGwDmQkzBhTRJQcFD
xoNK+iuxPyA70P1VHvRG3gRjUlIXJUayffd5c02YlQ8fIl9lRKQPYBbIiJgxSKe4cd/BQgxyGmnL
HyBWai7MNfOg7p9iGumK+KT389Jlh7ZiyAmHz6QRetNmxcW5Ek5HJOX2J3o1S2OXhBaTGug15aCq
uVTnBvy2cBhL/5a5GGJxRTGLO+pefvkFnT4o6U+xFsI24JIhnu/zUbnm00stp4LgyH2lrWo2n/dK
/h5kSF1GcyTjTmFwYU3wUFjjpuwox8+YI43xFcXZRxA0n0E9r66M0D/Q7zDLk6GoMCljDtQp0KHj
u0dOHbGpUEohAudMmm5/gP78yI6Ph6Eda4gb6oe9oEtAApN3SKgUFCQdED+81JgJWFQU5H9Ht4MF
OGJ3lEYb+HTTboaNA1S63ug+z84ynqXvA3z5Hwmnm+es/KND5RXxMrWp9KduLYZJbr5Np0LXqk0Z
IAKjf3ZWqJHWojIwtKYvKF4JpnRY0TGO8XMPreSpOH22ip+Ns3W2rk7J0hoBUq7vEwD3Wba+A+ui
pVlk08+0uupXLom8NvYMgwtG+qcCVIRLIcblhHul89eFOXB76fsyEFVxSg4Mk3oLqst+4cWjeFpN
44gtsZhow2QEh0U6ygNr3m2sIf8fY3o0t8YtY1lsmKD777OtmJRiPMju14pBU3UhuRM9p+ZKpAHc
neaiMhZjHHhRCbV/epiOk2JOT5cEd48BdytSP2Nc2QDSDlB43mdzqnMBl7Kfjk2c3WaYHWJ9eDt+
kJ0fDPcZQRuSigBFDePoZC6GYXBhSCK5QBN5+tWC6R92LiN2DxaSWFw+t6RQUhj7T8g9jJqKdtv9
X1gH1uZd8NTFjwpix2vOAJJnZGgG9QaQCfTwdoZp/DiDEypAGUSO3vDCQs8hJGk3H258cA+MQR3y
X/SBwSKimbvwE5HQ6UGWzxN2ZNu6OyfJ5t6A4Jd7feBGaCXjTGgizCMk32yfgtrv3pN+7siX+/Cf
GFb1OlA1eoVBtkrCbPYd3w8QGmAJMDYcmati+wFXVCJtK19K8OkXXp/JXDjzkt75kNw+RvqQmFP4
kiESj4bjhgM67ELu0FoepQD9FRH0jKACok6Y4pC5IVc4zXlwVOBf1yON/SWZx2wxDL6o/wnI8bql
ddKI5qUf77kPhShZojEGOo79klMvy+n3IIQeXGVUkqkLbMm3Yk4Oz+oPlrHyjyoDX/xRuUxSQZtx
ZTPsbtWwbPfdUqLX4pROAqjSaJk40rLKzbV5xZn2ZNgHPfTbuWpTAsQMO4A5k0itBop3x5DgTjSE
aifcvG3US70yXUg8ogdnv/tu5Rbfz+P9FRUwzKnbWjiGUg90BItKKDMvap/CPN0hx3/fjK2kLYeE
9crcXcI/kbwqaVfGyeyXlYySGKe2BlblD0DyS7BxT+1gAIJfwsxU1FH59X/g5AblA2BW35rWvXOT
jDOY71ht0rMivpLv2x9sc5xfmHkBfyMDyfHW8r8ctfJANSJGmOzjz3po3X00CJpGbcbA/SP4cwIV
laLijD0D2rzXpo0qCHGLZtoSJaXQslTbN/1RNexhv8W4AuYX2IR8wbDiVFGRQJbd9/xsCezNOO8q
JocbDHsuxY5m6H2FM88QmGIAVsP9SD22aY7QPVhwvL/HUj7qR3Z3ADFo+589P5rnlNB/gfJNGe6w
/3MucqZXx+cKHgX74K5ByQRxArrTeyGPoQenm8cKJtrWWPUXHyJgwTR5U/JCmaqC7BjyA75frz73
/n57yAa43kcSwi3tzDDyjJiMtzBoTqKnoX3ZQi3q/akwK/hSb5kvpJ21QznDdFPQcA/JGO6e9hwq
sDt6JJ3NU7YqiA8fD8IY1Jp+6Yh9MXGKPYgjQEtfc8glPcO8ig9oK7ji1Va4vDRDhBDQfmNfAYcn
77GdARpI6wISWjnVLwgq8sLRRrc/6wx2uLH+XjWDzN8oXzPX+K4RRclgyDN5Ki/frd1VDox3duYe
NhkXxFE1c6XPn0xCFO3XgooM4jqZtuYzQOUCnZ6SiuMeShTakBorj4Oyb7aiycvcel/u7hs4Ido0
PYLs82VzrU/qfe5/Bzi/hdKMuJoRrcT4P5LOa0tRbQvDT8QYgAS5JYOAimK6YailqBgwg0+/v9X7
7D7dXdWGkrDWnP/8A9GZY3PYW0Lw4pjRHsPvN1KCXMks4jZImginVNy3rQmvlFKZNL6RlCGENQS2
ZD7mTBz+WL2XrN/6PQCVGDJPQnEnM1JVeflzQdfNVndKiZuOzsmXTOyDIDRPKNtS3ZOyJhHCGBE3
yVX1EdMzpGg2HJMO1b8++s7fc5pVLmXS1O9DfLsjMRfTYqxQhN4KDOOANOwx+c1ZSYOzj21LYebV
TsphA6b39DdXkhO52ie/RVr5HqNmmZlcEui9RnWqitFrUKdNeIxOMJPq+L6DNhUwDGb0WrF02vrw
FP1Ck3EbLA7vHRgjIzkG3KIR9A8y1c7Bm7n8MdeT6+jCvlqPlTmmEsltAAsXM08p4xqriN1kw2Dg
1NvoyWVNlYQzrjKsSBTRhdWHia5EfLBH8t1TCwzqHdMra/Ggt6OkOxP3G5B+dFNjWBdiQdjCJ+Dk
VcBXM1Zp1g7q6X4uz/ew/pfmsp7oo4orblltYD7Q2cNyKWkK8jJXU22Mm/boDYjxjVlLD4kY+H7n
la9lRvAAn6xg9pIkEt1ike2LOWwg0uO+m0PBZSKFd08FoKgcXLXhGhEmyv4aQxZEcNWPXyN0aXzU
wY0gnDI8Bk1YTpW5MaK4OO6M5W3RW/FXffVgmgRW1YBVHeaYPAePjQkfTh6VEK+0JQxVKb+lMjNO
MtoHLYNcbXaPlRDXPXTD16m+lfdMqQNEgXt6nJMYg4VPfqB78Bh9hmXUy5WxNoWG2y27pTw6r4GI
9/L2u5WXchS0eRN2n4grF1ZtM+GspGSuTjjs1fi4subK/IA49uEcdKdlD8Frt/LBZB8jatXvNbiB
XbFxchS/YZkBjMi5e5mVY+qL7/6UGNlzYC31v3rGJB68E3Lmgt17dtlTTd9n+qRev0H2h4yfoLzd
4X3IRcOMHyZ1bA4qcbQH1xQrsOyNFvRZUAShKXoWTDfl3flPxX0X4hAnDtlEIHt6eElNqOZVIbiJ
Q7pFGcxnQqn+XdxwNmIVZ+BmTYS3/jfohQecc48MNvqR8JI2iw92iPv7oqQWhVEA2sOgaI1ECQYH
87sJ+Qb/IpI7SJfff9xCPibKT53JMffuwSnZOCmpaLu2Qsisxfc9SyaDNvYewSrRxu89lAnmEYEO
Z7ybmVtIalkDb7zZcD9FZlBuj6Pr+rGup9h5ptIKtvt5TeEH0Lzo7c1Vm8svt9r1l58NxVk7vzFP
VeBTH/zPoMVHgRMnvmQZbYa95Is6qb9kl7IcInjnfYpSaqGXo9Vu0/Mqwz1vb4SNHkY9FEQyVtnu
D2UQFGL8Zm+MUVV59SPGqBcrVqDJxORk5JXde0SBO1+swS+TwzM6PNK+6TZA3zh1X7wzQqJVs72y
GWMJootZGLiYlr+4wthc6FaYU4NWMZSKjRgNMId0LykE913CfnDPLyvLfxdUmsewgvd2Hb6Ghwmm
3vaTYwYKw7CZUAjIBIehElKmuoh/UbNQpiIsGYDCHWLZRhXMqLGaXIUn05KcdNckmfTl3j1AKFI9
G2aXciz8qe9eWYgYQRogslkEW4KJJtr886j1r+ifBV8FnUjE9XobMPFwkfyLHx1TRA9TbGgXj+gM
bUNwWlq/t6AqxRsLxn+gerjBT8XY+c3fr9R+2DO7jahesy5WojLFO2svKExNRI598EWHp/BOOCzB
k2GoFF5yIdRXoUUctphgeBYRFifYrMg0cXWmXKaiOMGZuSNH7zsiY4TE09FpauGZPxAGa0Lc/4pK
VGJlQJQh/oc1S9rVfQwt39ocWU/qdNePLo7pvQRsjyqf/7ugHg7IZmD5OmxvQYvAtH5wT28Yiv3m
P5x5ieYeoJImu/CeHsfX4cl/c6Wd3c1sXLkHu8aH2HIvEwCsoAmIzg0vw25w9KVI2zTpiZQoYXWH
XBLDAgXrLHneoaZ5Q41kdis8V2W7YJyIvYv3h04K7fyL8AeqbzoG8SlwdsBBBKMW4QEA8QP6Bx+G
3uWChyiDGeEa4HOF+LvP4DW4Djhw4ULQY2TOCcTOEMNfXAKEm8bBZ2TIo4Up/5RGmKeCEQUH90ur
ZeGjVkJbrNmlJTY+fcDZeCR4XaU3z6KNArBxYcTynn3kxha2DWio+GlQ5Hoo5xm54tvGB6CX4r3A
qpzpSvFxphCdz51PLyz6hG2C4Dxw8umCKijcD5wErmk/xxQAwhq79AxhNjuRe8ubIRQQujHu89/0
PPlsaiw4cvpbM39t3gGqBFmIoNpNB2PvO2veMcR7qlqWst70N1RzKsV6c03IlZ8rEK3nHAKiKh8j
mnw2WAO2kpmYyW0jr4BASAir9zAYjNWFURXSSSQUcAbOxHELTcLyWdx27wJ+Rh38gK1B9FjoSoTL
t3E9UGcof+U1gUzUfujPQ+55c/Jb1vMW8aQ5R2WzO66gWesbCnKI3GLMvNKTFzcNOAUqebzNR8/g
NTJhboBSQMIzURj+yeAJ2B4AAjyhGgsV5otmi8tuAHtszDqrxsQ6/ujxKvsOkLWFRMeH+Wz5Fp+D
X3yXBQrcbspwumMzH7Dn5885f6YSKWkddfchUpZark+k4W18SenI+yNr9YqbOeBBtWJfZsnhu5/B
cfcbwNWFzzm6hsq4PzwTRf0qbqPXrMWZc69tgQf6sHBejgqFj+vGYGgu2DjGKagb1MCgjw5bCcqU
s8vn6Hbt5Mhp/2DhoMYtq4LQGCmMwE6T/vLHCR7LKTCg6jUTaFMUjHjnArkbQuz2GJjZefjNaDX8
55V1TMXGX52R0R5dp++1teEo0/H+SKE6JRtaHdPv1sfsuG4mt+IwPC24r5eyGgjvv428Y1haJ586
OT5mVBdINV5VAJx4fXn0q2RyIjVXqFoqnwbv3RdSkYoYXodnmyotrLH/JOwLUEKuoox/TGEMyyHz
W4olhryHf5oSKA101Krpgj5hMggYSrvNXo2NwAejK2hqApLymlPBhUMvhn5LVLtGfGGw0PraMbrX
oLgeKBvwGTAu5g8NmX7iTfkRufqpFZGZYsheVgzyLhFUl/k5ogj+l9LQm8hZPWwCKzK2iOTSy/q2
5hlYhswArcqYINrpdaTNrpMfk+sL6zUZF1CpYagpQ5o1D5lz/Ivgo+YmS+YZOTrunrGc9hjQeO2c
FFO/gZ1JlhmM3N9SC7BAFaQISp+wiluI7xooyC86T80FvNjZaQTI+FzDCu5BZ2xhzBopZzlqpmSa
ctpYfhDOB/c9Pwnlz4d9XodkhlOJdx8fGY4gOZZgHkIJjZD7kxMLlzllrI7kv4+ZgJLQE4xRc02B
E5Hfah6Dy5E8+oT6/DHUk3eGDcfwE5hE9faD9wYCcqIn350+AJgN3ykXCnKPQTmGitGMQNylBSIi
zBJQdDz2NaMixNAgUSL1sx0bSxQh52E/wjMDKqu+7fqFfMiPRCAiYH9515+ng1uiMh8y3SZDnnDj
Fu95nFeri99/hjr388sjF5MW0Wpzy1xqb+RFTtcGveMQdC99zJ7TZvZdcv2XLt4NkN36WDU7P3g0
CHi77/jRxHqXtPg4mHQfiRHj+xwpmTKuBMnXaTobyw4KRpVCoeed1PB1jXU1stRQeY00dXIGQjuh
0ys39RJ14gH2l0YTXK07IU8XPaF7LVrs9nPazxa9aCaDAxaQD5i0mCZZmIIlckWv/vEb5mUlMahO
DwYtoHMVLB9Mh7FEZzifPsnDRLCzPzBhsPtbdJDMH0ox7PuRJguLY3p7Obpm80ve9KansRk/Zpfp
zf3tIGp84C8SXAMz6d/s8gn1D2YN/oCL2x69NRYYjJ0EMgO+gvQbhILIXCBf7jiY1PLamD3+WM/V
dc1Swt0KKfw4qMMvZ3NZAQTwWcF8GbBkRDCvGRiTEAmCrk8txa73B8s+zq/b47yeowzB/mwPAN5n
Zfy4FUe4uLDOb7CIZV5Vv50PhpMrpmkZkQycvm7RD3s7Y8Ns9D3/IqCCqbVBgFUTwPmc9IrHDmyj
XXbj3qQS3+dTobmw/j6AOhKyq5ePYc0cwSkS2fWDn3KMvvKweZWYwThXU6Aad+jS0CwSMJgb1arI
BnYuH4dIAPSh9JP552l30XvUDxnEVkMt5VXde6iNpUFHYJI2vsBu1DCRJf0FeLyCcCt5+iNU+gXp
mJAABdE9YY58gkcZXzr/BJ7EetMtzOfmiy0b92IVWEF/yIizwq2FaRc9xyu5MLOlf9Dy01obSmM8
P03vMThCawBue9M9dq6IUs27t1ei8YccEsDoqCX/a8U6hXOiZNYDPNY70e1mhNtysfbwpemdF5+N
oqc68rXVQaFrUnfEgr5tlauHn1EBYrHmp0UfWoZ7Cd+rZ/5L7ixBh+XpD9jynaXNX5tIiy7DYIC+
mFuRhKA6O0c99AOYTu97iyZKL4j6/gV6s15Sbor6GK73WNlawzLAwhM65v/E2y/SlsfwShqd7tce
LH0yw4mSjl4+G8/FAaV/QpSD5gt8y827QdaFZKT2EHPzqQym+jpGB84N3/Eq6mjCtu9cK76BsTbu
NoxRtbjzYi/nRgwWKTdHisHv6lqRLJ0BLDdLdoRlj9M9gzbIRyZlYYS1EUYhwYPm9zMEaGJU8cdw
kFAnSFcwxRlth8J4mVvhBKVyeR+TjyK64oCxCsgSUzIeLtFkgpnB4+dWfjncJdLd6w4hP+NxVY0Z
UeAJMHrvDkN2+MuK4QAtJPgXLGnxF9muuYTsJrxumCE8famwxqUZwhCSGLFTuBO0vOda+eJ6s25y
bSGN+z6szkYEbEh12KFmhlYDlqp7F9XtxY3ha8mNytK7ejfk9oSoUQFf4ifwE6VkHcED0qAEkjrr
PAGfsAFh6rj4YoKLGxUUMmV0oHz6KwdvCuIlwpeF1rd1cP/afUrMW2myXhDQGsqJQinIZoDBUMEA
bFxob3rR89TEYNiz7hCVYgL591l3fhVpE0qo9eVPS8qNSNwEfUQesdBnRsgdjpoejXpxGf6K/qAj
YPWz+hXPv/voOWmCR9YD54na7JcCBxPYgJ+W93XB6uNXJsWP+DBg5Q7b1Bqdggtq7h7fecTNuAmY
oMf3qeHX2/dQKbppvZQCglUzhPgJBLCe80zkhSqhVhd6K2kmOd0fywW73GPdz8AFWWPwe7CEHOo7
uUyv6+jYTZDwUzEjzMQs3alJKeNkFTLaOdy5Utq+jIEuFxCUHBRJMpRwLr8JSEvb97msK8iDxS+6
/rVUTnAcFudFj6IF4hO0uRH0utG3oNajxHwWcooZlH9ATnAM8evKm4EyPg+6UZv/xtLsl+spLLVu
S326J8KWoFYypcAdJVcN+/4nMAbfySt7xL2DQxqy164rmgCEA4CmzE86QXxVmTQw5GbWmmpDtiwI
D9fZZ1/pHk7F56d/5DBzqefQQqCUsGB23ByN/WUajzsSLQTPhw2xfkGiXAuCG4xdMXIWj4O9QLYN
F0MJZyVhntYnfIw5DEgYpTTVuX0ojHkzhkjRrJj4n0XS83HRHUFTBBchgxQAAHL9OXKPu+CV85gP
DM2CZGiGRbw0qjfG53TjdLxQBID6EPkANsEeWJkG0y4HxsZJiRrUGE+/UVKmHfeIiOmP5PFjU5+f
ILO0s3LSeCpb3N8nbyHeABfxsoz5cWn+x8hU1nyuTrUhADYgDATPsQF28PS+LmXGQ0SBD83RT7Jd
IhYR/ME+tYgdZk1mrIcLBQ76LLrj96haPiN99Bx8N9q82n7/euvL6DLth9figmoCuhFrwMA6uRqq
TnS5KyaA1PgsLnAZBj2Q1EU5N7jUT3BVScVqWOjtJ8A4MqBBAVXmOL01w7YOtYXyE3/eE6n0jrBb
tq/9x3TVBWTapA/qwiQETwDYeSwzlBjt/8YLnYdXG5elO6cEgajz8ggmwiGhdegcWDB+Tuu8XSX+
+nrwpkwBoF+/bnAOrdILhFn+3LCDhABlYyiM8y/JfP7258Hbb50XD14mlyiZBzwOsgYv+fWPUcK/
fpztXDz7bG/Fa/Bra9gjmNF2GwtSqzZ8eHxOV7ymeNMlHkg2nyTq8yU2EBAxhYV2sjRs6gD+pvDi
DRnNy2ypO9nDjgvCXDNCUX5e/HLWRd+fcIXaEwJTaB/9I8Er4f5gjyd8O8TcuQbMmNSQ9052ATEv
m2hhodrF+pP9i2TJ4nUWEwjwcOLiZMfrIiNUYMnb8AW/Yh4qHrL2PALVS96dPzLen1yWnkPWcQZ9
ws+WlbPOluwsHOr5x/v3deEUmH/zuH9eEyKIYLnmicIBnBcQ4dLiYAfCIn+5LNZrepF/n2PPT02C
xng/wVZduO2PpWiyH4d/xNaGbxsXb0h2+71wr94D1VREwYhoy7MT768B34g7noGYXQAx/x8aYfgp
gpAZl7sNZESPGJkJz4KbGP4fNMAB42k4iR941QJk0ckIy2HMwlGLnX8H6uIXk4aPVMQQYMgmkLE2
j7M9B2lCtAAZCnw0fJKcdc9bHkKCsot7BPHMi/nQy2XA5e0AGfKpOSIdKdvxsuesqW4cDncH3zIp
bSvIVJ+YgNZb9m3+7etmS66Hvh1kn38Hj/NUTGI2XIdTySeJG0cLeWfOHm8sPoqBiT0bMGFN5G3f
IhyrtPCueqda3IZqKO1Z7Q4/GyZd03m/Y3SBM4L5jRwc7kFP8RC9X4/+E1Y2mznIFHRkLTJQn+Cg
uYDNy9LJYthD5Eh3gxL7AVPYPWI6wB2/LHFQUNDNexXtyktUpBr+dOf4ANWZpyLNMLIfrNHe6KYP
D/AD3zCzvKPqELr+EP6T4ffkm1/v+BU78KN2oTMbBHPDqd/08x/gAgRgdLFgfTC/sL9BgIInDOvk
uXXfNPSqIA3WUJSY8yLbPaQfSGhIMJxz9tm/vFvlUVfDzb27xhC0my+OK4b9UypdypANhAAQjFsA
FhfjWjGk+ZYW77UwmFOmaJ/ipudaA51zSBvHkO3mXGVGJUjNmJmTw9EXyifcN9Don/ya1CcBhwg5
0qX934Fx9FOcrp799KCWZkc+KFbtVCDs0AxbcRyRxWuwp7aK95ZCUroMDY248DloP/4BH9uBjsPS
+p2dljQ6Qj8hVIeI0Y+5AblKiHCE2z3oJ+5XqIxA3KjqGNTDUY/AoJuQjLIKHafqms8IH6prP7xL
2ZO0IWHM1+H5uFfXsLjgOp2nZNp9nHIGlAcTwdzolLUFJV87ByZjLHQbX/0au86OTLODb0JmDSU6
D8tOfmMalCve7ji1ohUEnJxgkzRBOQfFHagfY83iwZJGkCW+gMwQ2MAPSBziFqwR5hhaJd57Cw8K
utT/tlDd/heVe7nQGFtjI8Eg9P9mD1IRFIQXLQCvN5NwH4G30sMa4eS+7+6PmvMVJ+Zl8FR8g1+M
hW+uitUuSBgMFTM5SYJ3z2lrFSJJXyRuIe0yYzzZWglbCf9CBgsGEMhmfkhMhHhf0rzeAvLax4T+
FZqVhwMgA35IOm+YnDSEd1fMS4B4LoignObv6urMHBvsesFRQMUZt0JzwqAf2VNE8XzaUoe3mLJQ
qYIP+rSc2ASUsMHAW3MOkQ8sZ4n5dSiZAHbusYXvYtx8LpRm8mJCcsPQCvZEKyzVTHZ6CPVE3f0x
tETOhIhgjJQhkGH2dLj0MCKngcTBloKQUoyPyCVxCMHwbsj2apfLFXT2esdNLjqcfKlE8hO8xffD
nsSbOKBSHbYnSABm3C3MQUFyeTEubfwqaxLOKIjRrzzxW/H4yX+ly0WDqu+KtEXxGNpzRX8RBs2x
wnCeqbbDrX9HF/IkXpECcP0PiqFP+ankvlENEDn+WUhDtDipHH0wEoAiCt2+xWoAV8B/Leh1L9BJ
y9YQKOxYDvQdNA2hlyEEYPVJD0TEtc53Qr31MASL2aSkkbBbwRhDVPzN7szs8TR8YXrGdKMCcnG+
VC743aFZssv5G880TfinvbLjUpMcUZbFiK6uhk9Zxns1Y3V+HbOSaRbGBK6EdUjt9LqAGvDlmAw9
m+Rz3gKVvM4DFkepDnrQqWX30DCRdDSqAbJxMjIGqRtIUMTsE3QC6KjnvhNLEuWc2g8ReD0TDVTf
ZYn7ElInzWEYt7n6GXxxtIdVzVJuE3HJNXl3tIvzfYUHwmWrwQMA3tpcHoizov5teaZyPAPe3a5D
6NJXrjsmD3L0hkM9fatJUCeHr6vyo9vzEYUzf25Lnwyb0XY7wvB6a7gfWxJpv8dA90YjCMUgVpIj
/rs4ec0fo90rlLwcFIlxgfD2ruxdha14NLWjPsN6uFpBDlNc6GhdJcx3OwK6mXzgq8RD60I8ESks
T705O+zS/j0SqqbHPwzoLjwi1qsxY7bcyuRIHlKY9cZ6CgPNKUeXVB31aKeaFYUsuMq0Bwlih1Yb
/YHLBh+zc5ONaQPxEUQiQztn36aYiUV548j/KilRC+wnDpXIw+nY7P9tuHDf+Y/tV2z+jcP+W4h/
Iz9A1FiiaKBAqH3Krb2Y2jkMi9xvSAmy5yHUK+NrICQUTBMfK4OLhjWX00yHeLk4B0MIYsBSpJV3
yJxPcMprhE8H8im/QTM4zQ4IQ3RQfhQCaAb7wDDo4pjqoGhM+xH+41iI2/l297I59pwfjiZ2KN6O
k7DLR8F2hPqZCQ8dj81TnDy3nJ3GkeVh/w67cSAx4ovpRnN1VRRtbzcn05G1wrTcDwsq1HVMJKja
ZAyepqVCDfN8Rqo1PLKTHB3q/AsRjJnGXU6C+UbS7MfdP1F19XCbvFjbq1jcGJRIIAQ982M3Hely
VVqJVt5tH556CSqSOTVil6OKNOSo04c/QNtaCO4uVxafQH+lZ23EwyuMfyALsieypkNcIPrzPrHK
/NXGClbJzIoC9Zy+Tm7HW5cDrctLCMMY88Xcgjo6dBNqanim1sE38xDqmAi9BSCAtIFO5cVnpu2p
B49CB27ZPUcf1kQjeIFREYY66jWDPm5T5JWWw/KX0VUCcuhoP0/J5eDK8shSY4FmVIEeQ/UHGqY8
4XcrEGUKBASIKij3SEJVA0n3VV89uK+r13v69+hkfxNp/7Oc+5IW2ppCCoYZLVhCz7BDM4NM6opY
wD4x4DoF/FwvCgz/jOOj7lYLHVb+/rL8TioX3Qsfug2wGWOigIAOE1IrPFf+x/Bf8PdvQYWrIf7I
T/dXofJpmH6AACjjkYoUKIXBxB1veXqOkpaylTUfR6K0wU+Y4QbAPqTHokqbf7ZmbAAs8Qi/P3PL
MyK2GAhRPKWdV4Xcs49YqLHr9Lwz1y7n5N/YSC1KeiIFrqQ5UO4BCitUWtCpvvgRwdvCguwyltDG
hx9I+k9Hx76en4k6C8PRxvn8Gev7qh7DE+WSwph40v4hsZ8wRIJuyzrQx3CdrZ4y5Zmyd0JXuKHQ
aQNBLEXbwhaFaRzWAwOmdmjEYYcy+JPy5xt5qD6o8c4k/ZdsKUkaQLv8yHCjBfNSx6wZqOUTwFg0
tw3ToakKq6XbvQl7s2bWcQjmp72XymdmaYFa5lKdmt/kCIoMhjxpc6pOAwKn4jZs8Vf/2oveu0bO
mWA9J1+U9beV2mzOl+Jn7HSJNy0O3RZe7OmHSmhh8Ts9a+sYNwaLeJmP27/HCOCvh4z2HGJMXecC
wNQw9Wb0+M+ottcX+eEAjkjmX3rQNz0T2ZAWyH4Lm7OLyvB8iWTODdw8XhN81vQvuvPDtjYFmTbx
WqFv0FNpibR1PBkzAndDWs2GZfEomkpPNJ8seWT/TEJmReGE5ZXOSPxPRHvSSfI/2Y0T0TXyfdEl
kVwnGiD+nmQxbWPWF0lPSxFax1/pH/k9oxmmS6QD9pYkIHtLvsiIiILp6mX/WmUelHiJ6I+Tj5e8
PP5JPIl0qKW2NV/Jt05YzPQ+ywA5yJetmtyW19iavVYKAjQUuF//xD3N+qXGZ3Vswmx9pL2rV1nM
CJx2Zc5upf2iErl673d8zc2ZA9hT2msJg2WwSpZOhiRsTqCDjBiAWXTsFjuUpgH0vOlt8cBeisH8
z66X8vQF0yO5F4xMZd05U26ucDnYGV+qCbdhxEE4ZeuoaxOqH3x0/GsZFUOMHPYqF9ZbAoHEkdL+
pL9F+aRN3wUwrXT0rZvLEO9YnIZgbcRfGqbwlsLbiCkV3PnkAjHv6f/2YGE35A3AW4iT4A+tlOC5
aJ2nWxLcgY2MoBtzSwy0nKDCAFSSGxw8nDp8aKw0aBRcrEO4N9ibldMqKMM2rgoRgExpSxBONagz
qlaIvs2fDG8KP3vDucQ37IZrRzRGQkICwbG7UBOGZyCeCPNeRD0HwfXGerbT5sZpoKhF28SvW1jT
ZzwpKG3rGvXuweERADenzwMiD+bLB4gr52lv22XUzWqhYI2K6i3l1/W4BvF+ZjoTapSupdATGHu4
TxjJXxcdE8538M2fefP30lhUbJLG74atwA5ONbZfwMA+G4FnAe0/Q3Ysg+KFJaNyHvAqmYzhmve1
2RsB+F+We786Wo/kOM+CqvYIuZ+c8s6iQ7eH8gIrEYGzAe8x+noevRZxixz9sD+b9hgULhQGi9Bi
ILlgv9SjJbdr8o/Q5QHkGDEedu/lmSZqBw8MFSn8kZv7pcLG+F5MSFoYHNSiQh7xYW5WOi2dDdRZ
KiRYnAwRH5i0MTM7iLgBpvI3iiWqcKiZ97EF2xipnqBZfX0zuEeXxIKPfxzpAGhHeJF6wJwzx2WF
hzBUg9SjuhaOI7j3NczKHQSEH/iUEKtpjlof2y8FLgwG0r9QYU3XYkouDAXub4HHAcfjUE9VCtZg
Yoo/UZfHHZndA30p570RboPr88IoroKayxyC2ZTVoizyq2tQn2PZFI6BdF1nTsgayjqSpXLvH3p4
WXK07SvvgXkjfFn8bTqXvhINL4dyfAlPS2DpZspReKflrJyxTDaaYL23f5DbTwue8au4VBCkk2Lg
HP4wMZm+PYV0kQGcgew0xA+Gojs7LM0FdyP7dgf6EKhqwOe2Xg5WcFUOv5ImTgEtdu9gzFDtsV6o
XOUYnD/ed/PdPHoDwTPEro/hlg/o8aV6qx0lFe4TJn4tKfCnzBNIYqYJ6IeALOeQMcSxm50LHcku
4Io+AglRczlj66IlgkZKb8r1494zZcrumpNlm2yUkOycHaMihlPP4JaD3CO/an/Zq17BePgSud6B
L5uf+e8z+N99AMrw3Eih1kApuS4uJ+dpEstum2BXb3tpuqsz0FLJoAmyyMQpXCd03TREA3sK5MZD
sGogcxCGX/oECxKU3yQFMqoqIOBfqvSfY/hA7mdv7JaPIj++E2QWNE3VFXWVMClgMytvzh3SjFZw
ryHv+dFn7tSi6UNDdOWPBxyics0rjnSJGIdCT/zMWnq5O2RiLrQWU7KbSy3EXYU7SNRH131J6BKf
C3V4RhQtLx+hmcPDZRE7uMqGiSEDsUekEnHMGA/lh4b/6CU+YfP6ck5bcmFKSLAWgz0egnADczBf
8Kq42tynPSUH2vkX7Gb5GxHDREKALZhRZ5eVPn708XtxhEsMpqUw/34R1KQ/xYXRilHjbYwjn3+e
wJIGOMHASJn3NtcJFLT4A/XxEwpZz/A4vgc/KF99YGIlXMhxP4A/lR9zvIRic9uHKSuSlG9rawj2
UK+RncG+9k6RhRU551J4tZ9JVBCOFviuFdcFEELYDo/zdoRBGxMgXDsJ+nsI2uu8zPsY36USZJ2b
d5krkT69zU/4RTGsmcMzRlGDCuGRygNUBtayHkqj066afOf1RAP71+Zy4/5otWm86ZKhFABlr85x
eE0F6eM3vIVW0if0dkwnxMiR/2Yi6tX9C/dOOKE4AGSlaKDdCsnP5Hqjb5Jc+ibaKXADT/Oxayfv
4juQfFw2HCm5h6fUjKyozM3olCIDZ8IaHYo7evBexLA5fvhyNriFSqQMy+IZ9/6epLoKLfgh1dmu
TgTO4BZGKmafBenhfKi7hRWDbU6tKZHryWEqxyzJ7hEXH43Eoqv/mnwmyrSdPFcspgxPxVlDfEVn
ehLIyQGIgM6UfooDQeA6qlDE1JkkdnpWbb6QSVHZgE6BifALX7DNmQVh8kQ11QxN/0lgTDOF+jzF
Gyo/Zi+81t3L+rtvF/AjYTsM9ck1KVP35vVzzLyK5wbHL+x6N4zbjPwybzE6XD7hBmXm1MCB8o20
nryEBy4lwldvrfzpfw8quqk+rTf3+WmFBQgKjt15J29QW9C7g0FN1I21pO57ozRL78PD4BTe/TNk
x3d4SH8Tk55kckisae+vQ/U3597HmUfBDbC/UnOF2qCyX4BsV4ffsfuBNsGyIjHnKPorffGxxO1/
mhIQhB2bkUPiW/B9WBcQaP9NGN8z2HEpbnodHCU8r+wTjC5qdIr/745SX4E0SQrXW6ONFbqV940q
g4YRv+oyfq/PIzQQWwMbQnBQ4q33avpZ/mDOIzv3JLLhS5T90PmT3+gWYjzoYrW2PScLXNcaRx33
MVvUhyJzHWB11o0l/1yQluOehuynkHH6LjTkTkLvYXNakS0XeWvn/AkBVQVPdK1c4j9BvRTYRd6S
Xwsy4olvwJPDpL7FmS7kvCM1mT5IYdp9heeYwigItJIsL7Ln/ZKElcOyB4dQDx9/N8QEIhANPmJm
LS45sjjycla4vVIGYlpEr2HfLQrH/swMlSmX6eiEkggb8bwfQ44BFf4Cgfvavh+fR1/8ko8DGPJj
+hToufXgM3oskeNjWoLFII5YRCGxbtFF5+1UxYrHmHXFcUBTEHKlps2g9KW18MVAUdXhTAyY/HGf
6FAfXoUUnp3w7TemvcPJxd0B4viSd31BMGRZKzEKYm0sfoOb87jab/Q6KMhZ5GsRagH8CWr5nVXU
NRRdYZdZ3NTQaTnVx9jA+3Bw3h55edI+bDDT7XHwzlRihU6ja/QhbRiPR1StFxfefQA+ouGE0efC
m0iMUZk+MDYG1MZWonGuYlrsApepk5tll5SQ0+fyvaydF3UDnT+0nKWZl38y0V7oG2BQpRfmgGX4
XvJv3Z/8R7f0YABA5Rp8kMHBv0QGAVfq5HyxCjMcogBk1gFwIqDPf78D9Bq727idwCrskbwhPP1E
8jK20A4oh7tg2MIqD3ri39gV8CUrmiFUvUDzSEFOwcCKO4KUanwsbgXUcXLU8AaLr+xQP7uMqJCw
DKee9zFW/TdrQmHGywuy+JvYD0EmKO0tJkkh1UnwaG3dEKL10giOgAVTZc18GKOs1oOTMaym6vaH
GmwsRxx95j2xNb5j0kMT8Zkd8uPoHt39Jyb1t2k96twzyCV2/3+8RLWsl9VS36uL1+xLLyb7whbG
GmvD05qZy0Qblv53dF8YQzX60YSeBl9oDafwuDxV9vOvgz2TqwkzG8blRBWMvsljxtg26SEzlf1r
dgrffOeUvfnqLMIMsPWqRqc1ZsAHh5Zr+sifUw1mFJU887T9Zw2MysvVf0j6F/3FYy3F+BxEDWS3
jKHUHW8ia1yBF1ajz8zA/L+eYigwlcZNduDvzeye1JgLTE9r6F7Ay1wJx8RMyxBTlsl10I6r5EL3
MO3+LgupteXISOThMWn2R0pqYUvUxod1L2i8dvz10d6nT34Xuqs6qiJjYqbYHdHZCfSyl14fYsrm
AwTBQZN8GvLbQme7SDTim7qhCT+xjeF2pHRwuCUA+lLqoK/Ym6mUfn0IgK0zZ/JskMRMBrxmz3Ht
pxTi+bekP+wPfzGKDCxrLomC6ldz57+sSl526T9CejoQIAXLf6q2HNv4glkTpkwf5wGUK1gkA8mp
U4H85kCIpED+gxERf3ogsThdsz7SnNG4AZ20G7HLrWg2IAUdx+3mJJZu9jwY+KQLbN4w/JjJ4zdG
N1+THaV5oDJcycJaSfjaHrFKeozudGo4DEMQZUR0DGF1ZSL8O4WPlVo2DnkDCzMmCrTNkQIM7Ht4
CfqRlb0G/REtOlCzYL9XRW5mYJ0m+pFraHoMJxw9raOvj1bWe3hv//4fT+e1pSi3ReEncgzAfEsO
Ihgw3TjKiGBAgoBP/3/bHud0ha7uqjIg7L3WXDPorZk6rE1Ox4JVgrBOgulP4HXwMHF1s3K3sWQD
iDi2a04eLCmcrtvCiSMnAhrAzUmdjl/oz1UPJLo/S52PFk/71ntS60MXHtIIv6rGuM8Vk7Y/FNkZ
+D8tCwfuhdrBnWRgdrUaHPi6HboMn8yCoA6MQKDxjP3v7Gvhj4hrITNdANzxlHEbspG3hcn+ufK/
9lh7cJnSOA6IWSCqFbiOraqv3QDkAH1RcFLd/dZbPguv/TGurJJ2uK9x0aAbJI/Rek/fbuGXhyvq
LNlBPDK5hyOLpD5sSulFTSpPc/QjDQsjnRQFIPbGYTm5TVtLMdCeu0TbIhChqbZJWodPPOTnf46T
6ZyAuqmCSK64KIB8x73fwXf0wIiCREPwqtlHr+ef8OvcPKKAPOKuhIEobsoZFoj72WMF4WWSCx9G
q/Gg+7P0feAOPVc4qvvxCmumHZlHkJaUcDzdT7IDDMl+jCe2iEuS15DXAA2/7Lmcg1TddByMrWKV
eVkPwhgT6gKrb7p2UmFg1FMiZcgdsOA5JZFsfKYjO7cIgLJGTFtlE8NbgwGOzgQI9c0H2SIR9WzY
w3Xfy4Ir7vO1gX/oJxCyl2eo0Oi7CoFLWPUOqXPMWgM784ld+Zmf5hzs8aQfjub1OoMypqzt16J5
qxWQHZcFe2OmjyF0IRnB+QoVUlhuY+QDbP0YheNAzq4+28/eU4aJyKupGZEYJIhA1TEsKHg9wtR8
hk9ycF2LioyqVB8j+S6Ey9uTFgr+PuVN7eFN12vgMusZ7f/dGu0nSoPLYg8IfwgqZmKQl1F44zQH
XQVzCnjzqHno/JjFQUlFRUKPFGJ+DHrMf1zHhA1gTKmjir5Doaq9O7lhyP2pK8gP/XjxwM4/npRP
0tE0gRjx8z8vngZGgCQ6AX71yXyDnAqbLN5ueE6Tvpl5EioKirzSJjNOgTKIgVvNSMRL57ign+Mj
r+oI9i/Mz2WHlFRoB08jFRlRWst2MtKVL324EWOkjxoeHhff4hFfSkWH/88EvQNtudHJjRrmOqIA
soIk4T2i9e8meu43piHA9YgWE6dsTezYPzBo5cltb7xarc41aXpb71Gj5kydRUvaAeejVhkZZes2
tZ3i/qy/1y0mM7hBQanENklk9aHPu126J/mYMVO9FH+IP5LTeANyJbj3Z1xOx83kg1P6XideCzD8
FQ2hWBOJg2QDWJullpW0ppsk6xEh/+zb12BsxVQVClqifJ2twYvO+9PwUHNmAgt7eaViYLeDTVqL
PID4yEVCVQq63Kzb2qBJFivGftLxIT+tyGKixIfNsWpXr1/+BbNZotOoXVAmQHtHswMQgScbCTpo
B4f6K7Ur2do/rPYV5skEu49b4rxSt90bcc8oZagf6lOcTMzVRf/O+4vOjcOBxA7SuTTWsf3kMA0k
/Fs5TEb3qX0bhu7CdRG3xDf5ikx4BpoEyoWnBVAQGAUiJiI8Eb/hWEaqLYPeHnaKBi9Ig5CMcIUt
tDRekh5sFlkT8EVmSF2naaycxwCWBr5ZiIf0ppabSMgceJlq72riQL5NZleGyqwkNE0cLYbHgoLz
gsgiHsGA0nGdRNksnn23981tLcGuT1W9prlthLNmDOF3hCgAjxRcNNThamTTVWOnMQK3+E2qmXps
v6QBvZf3q9qbCDOikxKrdfACUjtw9vAMhqfrBXrEBTk/YVnfo/BmQU0vBwKZQpxKSRBrCC+ky+BS
XyC1l2PBRcA7s860KtMeyFqw44Quz1z6JpLiOTIMvOjiHhLR83CEsayEUyyrzRV/GRUkK+ZKYPDy
0e4sdMd7zXKqQXSgk6Nn477iE4R7NjGWkFaFcgJSBgrG6SsJdq6Kow33WjAZFfW3uKlPpXLpa2iW
nkRd1doAN0cHmzArEfl6DgrA2lXAoV8G+Vr6zbwF/bCv80Djl7n/K3GilXF0x90FeI/25rtBhav2
Fx3vttfStXxKQbC2t3V3C0s/6oZCCvn2kK1gPA3FAUA0UqbKYbQeu8lucCh/fpjgF0XKxJxIEg3X
zsE0weIDfw/4nYi7avXBTsroCfnYegx6SFgcjp4xXZY3BHioD3dLGMsNpo81P1YDyIasToAnScQ5
WAIS7Ejc3cvGa69XA3dfTrsfW36ZXdmsMrxM9RtrPfS377y315V1WQXV2Cx+GglGlsyewCsZZ993
j4CZXvTcPWc9L5uV5wxgwVbMdvIKKweC/SoNU0cYH+ar0eYdVuHIK2cfv13HOHVL8PTDK+rDU3Iq
ps+Q4Mxj/9hZ0Cn/jPM4tNjzbNoL8wOBLsKRf02h3hxZkr6InjsBFkQYpXed3lTeymGNf14TvFcx
QqgLmHlF94zrReUWGDtAX+kEj3mOJcSXFFh1eMgFbRyRVxd85HD1Wc2ng7Bcp9FHuMa8fPpOTLO/
S1FAkNiLZv02Q9o8u7pd5Pz4qLvxYg92PNji0eshWu5t+/N6W4sWLac4ag4VjikfpzWyyRiwpOci
sre6wGf3sBOkUxywBmzxoP7LctI5Fn8fcijLyRf+fOP0+fo2T9A93SA1MQP00S5QcPSNK5Xi1bLq
sA3kubTdh9RT8oEOHqiymo1WI7x6cuj4v8svhTN2ZOdpLxg8Y8WIhcF0NCnMkXOjeX5MJGe0HCwF
4zSz67C37H4RehRHCBzZJeZ6WfA1xUwbtHwuttcIVmsUX7q7FxYkcNv7s/Z4ByeYk2pCne3RXN/O
+SHBRWdslIfB9npOz+TH0p1um0NnmkYN37hZpXcFYOw5UDZYqSx8a7kO7LunBJBpL9lfQQTBStnc
V70FHUdOcxr258xw80P9Mdh89j3cqfD91SAgMa65g3qeOud4PaQcLYBvFZMZIy09QM1jxySJB5cg
Y2K8AqgJ1WQT46BZIU+C1DSpw2xNrfkScaZ0BgQi9E719r2h51Q27F+8TqQcRByPO8PV020iWxbE
sgdVM/oTgC0SE1lklq9wv4YpYeAxNU2mUGOgyLxjPYM7tTf4fG+DHusXLGeAdrQtmLMgWWPToQKg
87yS2eQ1N5OwQzZZQvxwT8ncXioGcZjhwO/754fDXWHx0wX6BaPWhHgXSx3Ku91BpIqzTGvgmSTI
i2h6JDqqucRMfUkEOdHeKPByh95eQwiu0rMg0W6Itf/wMSDxeu+3TIsC3LLzwkBbWg91riOkgWkL
T0DzFYIPwOTB8/69U5qysdSkcp6IjYqXw0U/wEFid/0r/kbue5WcBL7gted6V8/zUILCL4SxgCtD
GN8uNkU3BFKIFT+KiLqhPkS5sItDonsgBcBzYXh5+FJF32alh4ijO4fTx5WGao2DxktOpZcIYU7J
Wn1KRRzaL/WNHxU/Db8L1AHNLYBuqGxpBiH7yfZtx6sMS+B9zhfvc+dQT8sTNC/mMx8sgES8KLXe
a+VXzJJxKtjIDHFwu+I+wTG30o6d4nt6bnozMXD5Gy9+UgQuYIsG7+lA4FMwCycPrd3VdKDunaP/
nqMufrsdhD3AX8WUSxJ1Z74k+lW5FFOT2BX3Ru2IbijZVNNPEG/aKNlkWyra3qoDSbarUijyzhET
6t03xg35gtlcF69CKBdgnX/puvCeEawUiNhVMIKnocrsI4IPxrZ+Y9B/oJj/nJsU80Gx80CHoRE7
7A2K6iBnVYbL7Mkg1vJ2MC+81zo+FwfAbGBUvJpx5OwDpoJA4mJ/jnf1Xi8pG/UWZgpNaZS4ik0p
DyNf7EsHzGy2HWEampzZtrLzU/zFLwwO8OB66y9DzHMBGLVUJonnfiOB3uPcDQk2KNbjyTCkvhgk
2pUSh7nPSOssB/O+4MKo+fkdEAF06Id3HJkxDzn3plQMhQcvX0xgwIJJ+uVo8rodKM2UebqmhCpc
vIPwD8T1wqe0BM/jdeof7qYCktVy6eMRf9XSobDTKsP7ljgWxnfsEbyKrLG8P85t1GNREWZnJV00
xvcI6xFtjy70OhBYRa4vplx8PYH8KE4DCraIBYmTgnPuuXj5nHfpmU2DzXwv8s9ZpNiDoCtmH0Gh
fLnxEYH3lmsUpPO5wKmEAMTetkeOPQapjO04b7H1SI5KxGWULZEbY+JMmbOEtym8+e/HsVf4IhqA
UXaxq/3xYXSm+UWD1rW/VjJN0Zle5zl7KCQQ8p4GXh9gfC/Pym84zPzcHMw7E9ETRHIobzmIyryd
QzhwCGghRGKGQhoDs+htMVzyrjO4MTcsbbDMMW6+TMjjlXPuzA7KvojEh80h0RKwU6PuCpSyuxtH
ypLBa0tuG3NjEsxCCIbarsEzeCoc9a5unBlPD3rATFncXqaUoMlyWdLpJmhrIcN+7ffN7vRtmuf+
RPgXlAw6oMDQ/fE60a8wc/m1FtXsRxSmeaArwcAj3WGa7Q2CBxtBOFz1V98/efWmN8X3ChS2FWPy
BKTRAD0i4JHdjES3fZgf8vU5ORATtbsh0wH0aYW0Z4h2DEtIPzdAyoZR0+rUEJjc5V67rQUsj8pH
OwN9QDF9yR5wLusWu0/JhCSmVMQME/iWbZwtuU+4CQUmhiuS8UqMGEZgq/dJVwEsOVBSYF+D9yzF
8TrF/g1noanSahlR4cxA8O6qx8TkfXBeHABkaxB9IfUqqS0HdKyDZnKnxScgvPIyUAJSa/CsYw+x
xwdWpd7LvOtdO/+azJ0rlvpLf6yyONV+u7nuGfWqCmPSE8yOMRQIXtuBMN5ibUwh9Ry57ihR4bG+
mJIio8f/o3uAEgxp6iVgCMzcXrDVmFMzbFDLzfXCcB2XCXoXNg6CGAGceeSzanmf59iL5bPPrIsQ
aUqU6xKnaI2Qlslt9V0MdtlxzEgwocIXuLs2xowAgHLFcPH6R4XYWaQrmj4q8M+GHGC+Wj0ZSSbL
neIWK3TkYn9iVsmRc+/ObRov0ykKd8gYKLiRK8OMoaekQaB6ZK8GiIH5THd92e/KTbbhTrtBO++H
tHeTx5p2APEHyj4nXWN0ME38W4AB1vJ1SPw7nlSsVeFoilGnTZy90Q9j64kaTZkz72JaWWNQjbE+
HVyx7jG6waJj8TyLXsBXvI4ztolBHIYKhmAicm4/Ze6DYdU4/PUQWu0OF/kk3+CXxAGwh0GbIbEv
dQ7qhzH94bGWDsnuqvOqU/n/Wsk35m3Q9JjbUKZyJADo0ChtX3bfYQuAsBfvqjViqN+yWgt7mc4W
gOd6xDEZOWJzLhYJ+bWvhbLGgDkijhdR1hA7qHiWz8r5Z9o6w1W16Hko5MKeh589TGOusrFIyvOL
dbFWhsxqoWikB/n08uRteqDDYz+pDwr6pfU32h/QrW0/09hGmHbdNn/vJcx/M5vz5pYR078Zio56
/V6U3Ge1YBdhdyvPdCa9w7NRZeLpdpL4P5qnFG8Owq3RSt42dFRX1KvU+o323HVJg9hhgKQYZXSP
lHmXnZOBCUMhRiUgPH/7aWf7rZ2H3nBZBdAe6ZbRru9gXQ+ZoZ47rsLmuUGN9lq8SC75Y3z92I5F
KkmNV5/F0yppuau14hM2pLFdBix27AOo3zCJofDp4O76tFCI0xD3F5KWkCYb5TTtY0O6NDoWv/h1
tdMOfHvwjQoDDqDAmm5R3Z+5W1GEZWIxbhy2hBvaErUZm21ERwJsjTMDaDL50w133Gfgmxv4J+j9
yd2UfGZpdfTxMNhgBPDRUocN0LhapZ17FNcjZ0TkVxExxzyzx+zyhRQJZ4PGYeK8zZ2PE5sNwug6
/E4l6nH4UD9knSKb58fG2DuPVmQPQFFbFvNimkABA5tdXkHNW/9tkWmDrQ28bIx3YMXwEBRnPxlO
aUlClC8sGrvbLF9UUb7o2oyqgEcJ3eaew8HqxuPo6oM/edlGn2CgfZxg7MEXIhBIeGpUM2lV/0mr
ziYOh5s3roDv+Xs+9ioOhWCDsuuyBccLiJViTcciUSzxXxlZgWB2wVFine/YX/bgGk9UhgAZ2ml8
gxZVaY5WcNbDyscI03vMcKIl/IxxsAeKwnAPtvNUNDQC/mJq6eKnpiNN3jFKhEjS1ZNNf1IuMnzp
Xn73gHVFNEoMwrPfWP+8wM55XDxGBvbMLXwhogAXXldRhmVTQBBNFoDT7l7IfTobaj/oZCzdoHK4
GuOK3FcBDvezz12L6VVRf0cDt0vKV+rf7JuLuwbOXuhj4oUSXunLmBd3GYPjqEqADRcPVQnmmr8K
RzoDSFfzrocNC4+HjeFxhl/2pAjDHp6kh8zIOFBYruiIPWC2Dj42GormSyyDEHCMalA+YwChE9cK
7JzV7rrk5xkWXlPv0VpZphcRNJTYpdah4uEOhushuZsEk7vcIeaFlAuU6FRGmNgwJW1IKdJozuUD
zD3M/xjMSn6y7WwK6LSndD7eQJvEqUPSgjG9zM7fYf8kaYxi/A9sGV/g4zv+f6yageiRgrcadNTD
7uAffLqm5050PYz3P/pQ3bzUDY5wrbERTZFvDlUf2E/z/Q3fFm3VWN3gKmfwvZ3PV+IX+VXfx4jM
qAzx2xU2RvvZ14yXfm3wI7vfbfj60+HmuRXugsZT1f2HutM33DzAUj4ZIOVn3Mpt8a2v6evi1sWb
pOm6ThIA92EGgenzFpim6fzvs7N8+Ri1n+mdPEiNqWLGi9s7gqxY+8kCJNb64g0W1b6CS8AsKTV5
+drlgcgG5XWGf8O1g+PEX4F4jkGiQM4gQPUuSZgvoSHmJxxjYdowAnu5pASo45FQo92i+IjbzWdN
CsmOUrQ7jde5jb0dY3L4yFX0fgZUde0JvtODM1OM5NWRqPg7+qOPyz0jrxvQEAJd9gQcYmYjO/Hu
88ZgyOn23Vf4nMLy8KplPO/MUMkhoKaRixL7pe/X9SK2P2Sg9y+Vgp2/M4bi+bRQ6HdQwFGYUQlg
U0MBYFC1JCslgBEpzzJWgfdPGkSWuCc1JBBjEELBiICMPXEkTvDeqd2yIjIkvk8ZBsMx6bopc7Tn
tMepb+445epVzZKME86Ewskr5lTf/Bco81vDtKKhLAHGgcapnPFoYkA4YgvEbYbEP2OArPfrZL25
tDceyMgweCceCsR0yEx9j7q9C6ulxTIMPKA/9o7yHCU6kcJRexKzWmHIC/xsjlpWMcytoGXCEwCN
21Gr1iLYowc5iCsNpsXygT8oFljnFO+aIaJErTdD2TfFVG2LnTBzn5Fz9b/T4tjFZHAK+kJPMVxL
UecA+Y2xCcy6QrTj91Y4wz6l8DqHPwmwjswAHEl28hsRQUYimXmho5B6leZbdhAZFXb91kBB74ze
Wq3EZovMylpN3Od0eNl7t4380tiKo5LduaNlL0wRNNBwSpEBOrILgMKQ0VO1fm3byRjY6pdJDyyk
bLK/dpJ91S6L9456hGqJqvNKIcP/HeUN3fF3ye5B31Gdxwc531GUnCUPA8MDcok1bSsaS6gMWH9C
t8mMnMKdSNlh+GEORgaRB1GTBM0pfSabMBgpZdNoikWonSESxfnWu4sH23cQdAZo4P6S0zI4gHQa
pI1B3EMwrom8M/z7Gl1seQJUYc+xCcbmOh5SYPKqkWkGoMKHeHtO/v0tzIhkTFE63nAy0kSbS2YJ
/EaR+5H42LFH5BvyNtQHc5F0iCso38NpFkI10Kc1tokl2ICQYeXGuaMOLIEAsYKrtGwaw8NEu62R
dRIwuTfQKd9x77uarS2CUIjD0J54PkSRm0M/oPJVhU1cppWWkA9x5JEP4w4A4ZLbUaOoVU+VOvNO
q5VH48X99PDoqzi5KoMVKxji1SaTy41jm4V1JOkmL6O1WquLr1j31HXeFJuxBe/NFly5ipSSq3mD
0tQSfpRkJtWZtAaCsEC4W458Zkl2aqZmif6ZmKugDqjn7gw8QQi2JFVgEkCU0yX+amhtX7HeFRCV
qhwb+P/TNyjJr6HLQJ5jD9ijOSM6Hm+BMt7r3I93nZCoFgo/mwFoxGhEOuQ+xd5+ns/k6OmClnyR
47Ns4HJJ8bYgOGE2AuO+n/u0tuB2Ib+URe9DHvEvbhZfpWk8wSNYeKeOl71dOy/cRqbuw+st/QPS
5n2/S1f5ZhTl+n7+NmMXQ5wZPU30hdaOMTL7eTlRZtWKKfRNeFav5IBFBJwJ3hpFYDd4eOm6w0tz
EWBxgYMnjnHzclnvPmHMyJ1lZ9X3iHY8AFo8WO8Li0ncFZmvwer9XNAJY4z2jwY0tB+YwNXz0ao5
tURsNye6OxnnRsDO33h6oC2femVVuzKgGsGZtrK6JFp27fbMLVR+l3ooMYsIY0CdvkMVtNOCKyKA
SURHL87+ho14sMLVmn1k6D24RxwwDYWSFKNlE2dXxvQIv/VDAaQJiKGLwGFsBHXhr8hgAuOb7u9H
xa98JzKAJ9/lcw+3UcSicI5SQcxDlppQi1F9ATE+ABapzeCpwWfXhiY9K2+xRkgJWxk5iMJg177C
IsP6w2mW4taunoBQxc8P+Dly2tny7jquVPyLupPviUdFvcMbXsNs5JsvTraYQeqdBd2nuMCfEzHb
KQxeyMbEvZ+Q0grXWLGXi1KDrQMfytbAYlhEU4j/HKoJ1YH4AfFtsVgIS0JxURXG1xQHh0gq7hEi
gr23ir+rLTjAwiJTRDOLxy2yOh+4vffOxEgIlgpwNAXyJ3gYLxeW18tl++bgP2xm5Hq1G3p93sS/
xW8K18RG39H6iwKK0qhvMt5ckgfBRxc/VYr+CT4pTjoHWXhNsb7TfMn4va0I9LjacF0wFb3aRDli
ZNwsByvxGso8Fx4bwzCe84upTRI+pg/WRfGUOLPFX41+m4vPUCvmrUEY9e5q78QDEg9rwEeNH5a4
KXwJcS7dlc5O3MWP/3zoYYiHdFslAdis/TqiWCfslOB5PpzlfB6Gky3aHlJrVApZPYoSTIRI77nb
d2Jrymlf62ssfa6bqQZiHwQ7uJHz9nX7swHmGcPZEJtrS7BwhIeEcIcQNh0QVhyMMDDf6FvCL+O6
hPLIW4juEd/8c2o16jnkW1uJmN4pUTh/rKsRMOVvKW31J6JO7P0g2gD4/f+G/903SWnq+YgPC1TS
+XLpBAf2GK6mq8oTmuMkZWCU2rFXqw2wPgJs9TblHBTkUFGLihIYfTUibmiUNnWu4GkeHpBguIJ5
oyuw3gKqk+1KKMsFPanrQR7+pMiesbdeC39PcUSZiy34PcIhqCCoIv5dRigQuP0dQN1OXEtE3+Bi
BmcTquu/t96q9/uRWAsK8U5poIkHblnn4zoM7+okLPTtmsJj99oIr2bRAn4t5vIwzPrCCqGZ95ad
leKgGXYUB9t2Y4hBKzpI1LwP3EIJ2+ArYBOMWrHl1VNo6QXO3HS2NFo8vwLzA5lLXXzw/PTaF+aj
tUX7ZXbWpO/y3Uq4UtG6kcEjboZlA99BuDwP1KmpRcYebfDHo5YombkNYdOKfhVgyDkPHBikQhAM
h4vPjnhdoAswvoL1y0fDE8ZDFQ9T0dqJv8UPXxEjN7DUKNF520/OhPn1jSMi5vXxWJlUP7zsEB20
tThj0QPbF/K5EPtydvKvhRthgYLQbOzDtRM/JlxY1uKXoOrxi4XeQ1Er7gci8t0UxH+cDVSxfnV5
kd80PKif1B1DeBaZf0sNQIIlzFKDQxHtV1lsdZgWvrCszAtX4OYmGAZJQE3IPD/9y09Vg6wpXz7+
mARBt0Z9CXG/uFTzzvqxwzugpQQmSB09zpAhK7AyPtpH9rKECgJRPZHxrTF++9imMprFQ/EM1wTe
CULDSx8DNQy3KlBENTsypg2Y5OK8DzQIRVcC9U+sCnKZbFCU7eGaJxE8b/oxKOAiBg7fW9zUOzo+
MzcTin6C04LWdVbDCbUK6hGbkFetN/03QPhXS5GxqtLYCuYTJiyi4Lkx1RfaaIQq1F0ErAkvXfEh
Ci0gzbC1VljhR1CjHfFftwMNsnaqAXyoqYSCgLrR6BNPXSJ5Yp3BYGrNJ5hL8KpIYutY8pYwNJKp
CxtJgSUKO+zdPRvgD1dlPuC6I9U2UvNBHjjmTjgqf1HkZNoi0zgLbvqiQxVE4JjFXAHzEtE2vUP8
yQZEd4kPEgy1cn49fs8VPrZn6uSEW0sM8VmQB2/mk5GJAB6psGi/qcJLT+RfpwtAP/wAb4ureSVj
G0qKdhJA5t4YUATHEfR5wdh9r/fG3Rrrl6sJ9cG9cayIoeXZ4alBRUorZo80Mu4BRp8cBcpZMFq7
Y1duMnlcYiehfE4cxoTAy7AxEHGxdHEm0uGJBk5j1thnni9bKUVwQAAB+UWoSfJYbyHrXKRpn3EO
Iesdb9/q3YBMge3re2hKuvbM6CZQHLqLx2owYwY2/yJAidBPdE+g3nAc3thv4iAjzePYxstx/3LK
XTRutOvm3uBvb8v4I6KfghTNsAtVGpPHXR/nz9ps8efDCJSy5lSOtemrtDFO/VgyqX8fi7HBO9u+
MQpoYdAk7nWBDaO6ZlYOt5OFLRgcY+jxPWEQMwAnSt0+4ZdcpGg43jrDY5l9AY7xWxjE8XkwVnE9
wEzqxc+MraQwhViNeJzRXbtDXYM7H4pIbhSUcD55KlMyveBuRPLfF+dXMJ1CR/cpt0QIedLYoewt
SYRDto/eW8ate6Rt8USUeAo0DIylc3NMuZ+rWLSh+4SCBP/3vZGCB907bCtZG3GJETdWm/cduWmH
z4pnoiAHnX9SzKhBZLXHoTd/c1qziJhvRAwdshRzCJUvPLSJAOgubhfklZNvIJoS2gZOGa6Qtxf7
UKcIFeby5uULEZQJxHzOuWZdalV0QVxY4rIS2pyEM5BEJzIOR1OsTGBKX3sOdjwNhjQR8G1McpEY
V7FusWZIONWg7WYICb+1H6By2/ctmbHRQNsz/2UqB3txUQX9HhcKYO5n2kSL7lkBFznBdeJQYuOm
0EHQ7zKFAqRthVo1xXZtBjMiR/AGJWBRQE9AR43BGS/Cb3TEAOk2KTbdmcJuTOU5gwCwPz7/Rkdw
CYki8aUOjnuKR6bc1MYXXgtAkgoXbuzFYDxwFvXVdfLHF8qRV/tGGz7SerJ+hc/GrKGPKFof7u4X
1IuICBRntICU8CTvB4jelS0C62R3cLyd5NXrdKWdW379+hQP8YArFiwLCk4B+vXIU+aEx6bPSYid
UuxiMV7VC+hs89gjuw0UbsG44UB3VDFHwLX23ESQwjK3XVZBOYMrSepmbw2RrAQRGqkxeyDwJbFz
Hu5OZjn99nVAfdawBarCodYhaQce/HOehkOrNokzDMcWmPf8teYaLYaCykRnzvUNmQD9FCUg6+tu
v0a7/NoOV+mpcorwuqkXLcNuIoQYmwSIoBcNW67MOI0AYjG4KM93n3Ut66k180ZG1YDHFp1ZuwRD
+mrGaBPbeDf6T4v2srTeuOGyZmKmHruchZpYqx8H9iXIVGSPMfIf7PbR9cIEOj0w+s9KPYZ8ghUu
WtMT5MA97o/wAE/YM7LLs/WjfQUSD3F6uMKIBE9K9D6a3N+5CJeriVgy2D6I43zo9H7UjzQIitE1
UboxJ4IoBFP5A96UT4YLxgk4ZPKwNLpB9jR1hNaxVtE72rxh32EjfpzVqq55mu2JvFBac8/WvQ3A
ob8BONRN8Wn3+1t85fPvh8rf+oaN2gdb1PWN5+neTECN+kmf6exOKN5mv6898e8V3xDvM950XNB0
7pb3k22DT2q8zbhn+8Tdij8Up/wYN+Rx/UKEsT3fe6kBPZI5YpdFtWStQEaZZTgCFuUh8DjF4wEA
/X2hbx7q7/88Hpu+Wem6eOchYut+4jNfrzxQUe6On//9zV/8498ffpkfFF+LX+fmTW6amwdc5W74
xG8J+BXwVRyP33EQ98vviX9w1Pjb5AiKb/L74ktd3IhAaMGBN5unw00A0YqDueIJbTydepycA56y
eFAz3VvxUD29UkcGR25VqZQg+snz/jg1x8tiXXnDcD8dzZmduc8I8p+p6PA7DBSOPjWNR5XgKuTE
fDeZXs9uQDM4ojMDgO5ncKMwe2CjYno91Idh4ve3Y2fYWFggj8NxCFdD3ORTg42Mak4S4alcAFyg
EtcjjL3MjwmZ7nHJAf8kGnMHNcpUMiQJKzDokQSjg12j5xFjCgKTARaBwFhP921mbuZiC2LItC+Z
20GmPbSKyVcTSpgO2pkaTUGtlzRSQs+AD8Jfairwx7GBMO2UwuVlNv7HesBSsArhMqmwALVO5RDk
ZEo66wHXaK0XOoQPcgdGeon3CLV3Z7pnLvXBsccCIGUk17Lz5VaE/1jgnSBEUk8Rho5YlivyDw8t
B8oMnQijRcoSLnDiKTo6gk2rq57YH3hyH/TNUOwNSR9RSt1Zszqu7NfOO2wnUF5BbbVWfzmYMxqN
8cGokQRYtTEq0pklVBoPGHhdq7f4WiF0X8bkTU1NXjJQw25Ou3OMOlZsMy+1W+fFMUiDMrr9irvY
rdejaXuQ1oSwzJ4zjBAn2lgbqDkPj1M/4SARn4S9HlaadDB/BUdI8YrwMeEBLUfU81j58FT9OpAm
3VV3VYSxh/VTCU8cYRTQ90pQ+ZDMAyuQmVzxAvW19/p9EBz/jvX8o+TIL8omYXhEHUY2dQZJ7fiE
WEgArtPbYv+G+ZgYSjHWXwvRioD6X9HA6WF31cNJeRTrxTL/o5U9wnlzeia5qprEktZjL6ntjnMN
nkCX/bAjIMqphCCPxOnjOIbBOVwAjgwieQE7D4Y1RCF+nN3maSmMl3HEwiSF4hc5AmejcLYMR8CQ
D71jVRNJmHg/5+hROGnk1XNaT65hxuPIVx1ELpWuHAdBSyD1Y/KFj4Fn8JSJA8lzuG2Ogn2QrwZB
ssr+3pPhbBD0Ww77wBH8modLUj1emDea0d6iu/vOBNcR+6oIUxn3tqNJEnGH++1oqYTJ4blWttK2
C9Xz7lVmgyCGJhXfyRGBhaTGR935lSLg7g01JmF2d7rXsdnTU1iDD/4/B2Fa3FfIcjCma1z29Pxr
Myd5TPaL0eI6EdqtD07LKLv6sxu2uMpE8vDutbuG5BWHcfgmvxedbO1BOmjUO6tGAmdHghPwEZR9
3hWE1sf3BeF1NyCGC3mySJcuzXjysl9QYVEUm9JMXjy8N/Aw+xK6FDoWL+V1T3BFM/dTiicMo2Jo
M9oTQIxY9B2j/0fwtP4+WmW2nM2Y9BrIQZz3It30EaQgwzDvfhZRMSzYiWcxU/Y7mRukk8w+7Hxw
PAIKEDv2PtM6wBoW7hbyN4jXdg2LmIXnhRYd4gF7NYCPoMdL8x4LJQi+f1sQBapR47g39E2y1bfg
hoAePIl/uqHjgsCJtXeDkX5nLflMqIRCUZ4nsI9miNoW+wXWbANka8Md1aY7tMBadXIwgBPwzwqk
gGvXJbX4cmVdWGVQT8lr18t566The5JfsO6jWMspyTCN8AcifmKwSMj707ouWDNw0UxmXPV20m02
vc8BmfCdRYlifs+yIRtYDWgKLSYg846g3VQdHZoon1HfdKOv/5wi4Mzu3osUDdPtAPY6L73whsv2
0C5Ln1aO0QdFVAdR2kDThuhYGWBAwRBLzffvu0IBaTarHCQcIQQxucuh1XBBfcR4dNPbdZeQ0Kni
RFRwb01zQ4/rQE7xydGj17yxO/em48l7DbL9733cI6GYPCINEjj8OiaxQezeuV/qMqZ//sB8oxp7
zhnSUHr2cKl8wXbTrxVyHhz5XCbEkAOGgFQA5dPOXMRX9o2xS6NqcA5g9Yo/0F+zyuY8kxR1h8hq
dSVWCPy+TxwWitUu4n1IW8wYQaW5X/C4cxVQ+3VXg8Ua6RVwPhklaPNxQdqreG+Qgdkj+wNRuFH+
YXIyBDq+mrRtDxzXwFyvZsOqB+8NUgVdF0kzhCtyzBFQQSjYdRqtxd55RFCwukfSdMfe28SqWNlw
WLHBRs+fSoIDOpb0N1fxQCc3sS7mUKF6sdYgx4uNBwmwks97Ws6FicVI6x6/xxs5FjicjtUnRi6U
QWNYORa2WXLIA6u1/d8bCveTxGGMJcxX7r1jc4yRZ0NRWjOTLnUWCeYwsfpBNDUyr4hFiEX5cfWH
Ny/DFRXlzFUlwaLOtYL1TsFiCT64yl2OBrgxmujJkWhBleqdEORJuHxmwg0Hl58yt5TRpMsSVel9
xXjcQ4kL6omtPRq120CPr3ofb/Y9/h5Gh+4BVwmg/dKUSrMfWx9Sv1+GDN/wahJfVrFrF7rE8WVm
2HrKzd89Rp5kXOWg5VuomFcV0Quxn98nfB58NREc/TSeyyTmEDzM74PGt9WRQI0uzAiw9We+S7NA
Mzx20hFZT5BncOdEQIXfBBxhtrMhQUkpONrooeU1CTdj7D/ua+yGivdqXx663RU39yXTL08nCQMQ
Biq3t2yMyjlRW0Q2j3n1XhKyG6+z92+/EGaJ2VHpJmMieFwFMGvkpCRmgmAos7cCFdGt/iPqzJZT
5bo1fEVUKT2n0gn2vfGEUpOA2IGKAle/n5H17forq0ljFGEy55jj7RgZHHa51Nvors60cslzNeYg
STYtXuI63Npy2d4n+mVRvoY2salyPOb2rM6yzpQnu5drs8UzcWTepx112SmPj3J5g5hXoIHluNPR
qxxJdjO+0fszaGrhND0He6Y2GXUoN4jUReBTAtTbCeaT8wrrhmJt5hu1WNtQyZg0WlbBDg0CjUQN
Z9Haq+YaVoS3rnPdrcith4K05agasMUGlTnRoC6OpyjLWt0n6xkvUT28peHtAU8tREKlLBQmiquk
O18UlHvsu1EeKV/5D7YOWCkUckvkTg/xnoqym0PGuKvqYX1Ag0fbIqMvgPIx4Nk/51AOmKRfYtSO
Pw09Hl7FsUPY53yp2+4ZzUVJ6/AXGU87hKoDSacrAWzOAvbblCsxJlAud6/E9lgHIGyid0Yw2SC5
NXO4f8aW2CeyiyBekn9nTYpp9sVweS0BN4bGRiWARnjgCepc3ixOJ9ioMiV+0JZe48vCGjxnAJgj
bWId9Tgda/0khqk1AxVGzlGucC76/EBaEdAdL5TNIyiIAZWaO10zvMigG8JZmeMJtwJiWqDEZBo7
nKFkgazu0piU3+qHCzFlGlhdAWVuoJH6HDw1tPpviIkjuIkD5H+o9KAbGwdsPPCR9JXjI8h3cP2C
HEcQHYTsDum8JLbXOgC8ethZ9ZGYeOTfTJGujtKdhQBi/GSaPvJOGNVwV1EaEq71C3+hnGNapNfe
2/RLWlafPh50So4xr1cZHlNpBblkenuHWRrm+GZhc2j7JipdzVOpnRy3w0K2v3cnGTA/pRl67YBR
paAegNoA44DsMOZAJjjUebCON+Q4mLVb4rNc+il0OwiiFEcJYXNBF9NnIds+z75qeO0BR4Qa6icR
BqiS1xqxXm/sqiCDBPx76XgPNSDUCEdZjpTmn0BngoAoQIjUK2IPFrwnglkSAEZXHv8aPJgKCFpQ
tIANSKwPCfUEtsRwxQ9ESvH3i4yDf0AnTgZ6T3+Pcqo6TrIYq4iLRg5t6xIIzqAK5HCF7SXRGzdA
qxaflArHJjJDmYiQjDYLHc/dzEOY6BzVXw3TqV9h2VCU0oynb0MPF6s2ULSTW655n9oWgZPYY/BD
/nCPkAmVffOp+suNki0xumx4KPIn/ujxdW/hi+ChCFUmKa7QyQxnNipAzDBwb1ARLZ/mXVDE07gT
J+KppONEos+sBTAyKdfMnGRLUAbTkUZaeqVM95BZOZpbL8wfxHQ62GFJQFb28DujihboX6rHDqk8
SnpWdnOaFphmEgDp44BBQ5314LJ7C2T5iSsBMF1J+zO52aDfwsxL54SKb3mbIiplky0AqMnkDpbF
EAWDgLc1IVtKDhrrqzU3I6FbcmWFb2WHHyhWzMbkm0gMX03RW/mdGBJHVPkQDx7DW8QT39dC2KJJ
CZH3D2dMOQs7CPp/WBkya04MfKftff9cf3zwR4FxzfCGvFuNya+kWwh+i0sXrRi0WlExzIDkxtvG
ZYcmvGEYP+f9RXh3DZ9wongEJjL27PMrYC5uYbMHkBzyqfA2PO3xCGIJZ4KiAX4ZIpYmmDAufaFp
0CroRjBf7r4QOjT6neJeh0tNDydgMODtQHBlGhfbNzitgHwgOSClQDqw2TI3wMIJB5o59rPATD8A
QVEviKIgyNxJMBntdlDR8HABIpSbg+Q5Tpw8G7yHWLYI+lW67Xr4hKvkMSASaGlQEOhrrOXwcG3D
fU+4JbRaBuIRIp8J6W20Q4nnBzRHBEdJA0ABAJTe4rff73tcCso+Xk6GJK3+LW2ToTBenAXdIGnG
MA2x+QzbAIpd4AWHHQQ90w0mO46z4bKrbhLW9MHMuJa2jVzNLYMaoh2xtpwLZrGAjgwYAl9YHPCW
cU/TjM8sLouYT1X+CEYVLyOEnNdwBw1w91piENoXys5kFBwOoM26O2q9HW7k8EXbYRIL0tzxJ0oP
bkIpLK4OzgA9yHcgrmMGIAwORqE86ccf3aLnuuNyHM6kDTS8EU+KiKYKJF/w+h4Qxo+Mkjdf0TAi
itcMTawE6AGH+CbxtjgZ/8YuFVvvFchp53EMM8FzhSuI4oSFTb7LOOd2nTTI99OxMASgpvJxo9eB
E8JMaD/ypp3JLeK366BxU2boED8ubpxb1PINYo4MnqcNtvZM5ShquoF2yPkD4eC5ORTIjo3LQZ33
ogWToXwa50uZcYTCVAyLYR2MuJj/qEsflzv4jwE5UmRQ7eSouU7y/rKlEIGEGCRH2QbYuhBxBE8V
IpQ8r1CHbkOeofwrbmlKbkfbndzkf4zMrQxQcaQJUaGNTmtyYLBYJM+I79OUZnRx4wnJgtKEPhL6
Yb1LO1FeHvbnv49/PE2IaNzDN7kAcogMAmkM4YYAHVQ+C7ib5H4KJiKOg2b5RyElzjiUQVYMG/xe
sLZnFb1X+5M0NQG9QLbAobhh+PvykhFaEUAwgcDkDn7wfWnWonrhf2ncShVfMU3JuWAigCWCMoTw
OulPJdzlxHX/zVP/2CUa7dIaBso9vnj4xI7/cTzQdgITYugDT0RYKqA4HAkgHBto9LgY94gVmdyq
mNbzjCoMFj586jiyJ/79BObuzEAzK5XCPy4LrRleXx6LbYqPXx1HRq/sD9RzeJ/ybAnMVhMXFOxz
fUHiMcvmL/0hQjkl2vUftUVOo1B+KCY4SwCqfMi5kHcsP2GD9PdzUeskdFvYIngSeXLmdxghRxmf
nCU5UwwJjd6dnF15V7CPeRXcmSGTsBQwoqu/MyvnUd7zv/P74VjlN/gug+Tp/zsTci5erCmccWhG
HZ5b6PUsT3zFis1ZqCMJFhUuzHshZ/op34WkIz/jMVM5U//OeMvx43wFcYBSFO4N74THU7D2dw1P
K9OVXEbAbj4w4CQBRGI/FNq1/z4AsjjALunXwj4QCgNEBhwAT7y8nDa5N+VmYUjBAiR3lpegEQTy
xdPV//GC/hhBfC73lnyPKdTokTJCaBAv9zf64FHJ+JCa5C8VFVCRh6ZjufAgCbxKwr/yeoQs/U0M
UJblvpRlVM4+13sm59bUQfLQKpA5Lu/A8vQxpFQ+Y7j7AKBA0o8fhPS0ksVtnCgAWkB/YHwgqDtE
VxdjNS6RPKUcg7yeEKT+vciDn0AK960Jl57vMfg4e5xwzNF4Y7Iwcwn+vsOp/nfG5Jz9o4GIiRko
GByV8u+tygLy7w3/46vI8Df5K8xvI7B/s28W5Edw+3mk6DzKAed6y89gfKTM+h/Qezwmx1lokVFq
MyRfcgQMOngvfDh9jQlSp/5DdsH/GBDwudzwNTcpp5sbQwavLNMIOvhtqj0ehasM/iqJDFKfm4zf
gBnKeckZ9jwbAxvqBOdTpgL5nzPIh0wl4pUh04oMal7BE5f6+9+NV2O7g1U950GOTc7ClfdJ6cy7
gPSBVyj+6wfKXvn2m4OVuSKj1OUhvCE5+JKHM6o5aLHHx4HUPdFrlR7om59Q5I7kZ/IW+R9JtbwN
nL1YPKWz3nqyUIonpdzx3B/w8eQz+fff4+Qr6F5DOVX/PYbTIpf1Hzn23wqmTOTOlFP29pQJrYih
3DjKRAbCv7+sof/Giky3rO38iLhv+ZfxIlOGfKRjeyZjSG4G8duTUd64GNEwcf17IfmMsfXf46XI
lGc1pdL538e/F/rf1/bInHFZmKXlYmI6wFHK5wzio8zZ///IN2dBZjUZfMIZlAFHCCeXQoYmLp3/
zRnyP612vgO/sg8Xm6Egz4lxD88l854Mun//c9jUfTJbyVz475Xkp7La/PtKhtrf2+N3/73NfyvA
363G95KRBNbLs1NiUBlQHxDILc+G6Ts/gbTzpxlDtTGRyUYG72uYXVw/t3HWiJRk2l79xBnd2HE7
e1uf37ibWWEd7OmcEeCETugYasnWBbnuIOiBIKO5YNkqsasWbaCAgFHspvWtFmu/QiA2+8W4RdsP
5A2eDbObP8bFtxxi8vD28NUPPtA6bNfMh8xPhw6SLy9Sfn++bZpyR1+DqHBUvztUwQt23DXO8/Rw
y3m2eOo+gIbxgcfwOHnn6FG49xNMZ1qpIMwuMvFDBmEwxvAjeEAtoj8cZEZsEqADg825+7Hj7kwv
Dsc/NinltAaiPN6Cswjoh1VObx2vFW/s6xRR2vSU+0+sWw+mpzmeeQsQfuaeegpVgfup2qAXOV4z
vfUxUjXRCiQqXsUJUMFjjlEbzfSC1fMcViQ7V5NyBYcAYe0/b7LUhZFXkdWTxTB3L+vuC/jKnJTO
EAVHdlT3ctexMUSVMSM/PLQO+NXeQN4Nj/CfDm6MbCaQjN3HJJ7/4rxuOWFVewg6OnstibQhgo9n
jwYdmnubWaAQhdUFd8cuzr0pg5g0IbDDLfFmMTvluoc+CH8F3cIlxz9hWxjm3PmrYkgk7vQ8b7eP
bTvJIHz9YrTRLl5K2MLj+8rfNFX0mY21Fi1S76vYJ8fn8jp9ftt9wl5bCZuAGUNgqM36oiILdx/r
67tn4oln0bGSkDm6wZ+ou7el+/oieQXJwxFLwNu8goVgHuhDdw6A6sZX1+CEekbkLJt5umlmry9t
ajObaiFntnN80fWAeB9U28/xfnzQJj060OOPDEO0KSWQoAMt8igxqfqGBjcq1hS7mZW9aUfXIyKC
fnNApFAelK/mcJ/cF8UPhSDlC87BYNxGJydaZlHBqFykKoR6vgmoRbShoFg1RNPODcy2nZYQ44Kq
Zn9QUED3M+yc0o15hi3R0LHQCDn4yoZq2F1oBHqb7DShcRV19E5dk8aXhGwMHQIpyalCUj+UC0Rv
6KH693r2qNfvO4ZGgzcCZYg5kDrpQ4AlQYgt5rk5uWElWsxfRpR/prB/N+mpb+GhDv6JqQTBB4rX
drx3EVVtSMu3CgsIO5/AGGSlB6H49lWgHbTXSAmbFtpoOju76OU1GzFZ8EiCEumD9MzRDz++sq9m
3AJBSnnoDKQd9YmLobrXf8xpd3ZHlyY7tVsERjVEtYfeLcjVOa37Lj0ejaAa7zUxqfs/q84PNpu6
GhhWfLemqTU1P5F9qaOXZIUGiYLjSKjjA6L1sc7I9eicHy9MxBC/dKSweJ123hEa7LM+JgvhAU0w
n1pENhqjypiq736V9q80L4x7rHYHldKX+CXsNtLvAqNerf+yYZXevOIy0rTIgblATd0d5IinigNx
yDZEDh27onLRRbltBXU+O+eHJGgu83cORHDx1W8nGdaxnebEALO/zohFAlQIVQgxg3snVD876JWm
JfZH2gLb8hIZNsZJEY1UgjWyUA9feJPkMVbmw3U9pCeP8/11T4smG6Kp+ML0Jrp0Bi+cb1CQvr5e
hqsExhS6iZXGV84Hrp9wWPDjnJcbBX80uE+4OFBSlCHgQYeEta90opDNoNINB3HCsWgBZ4YfdKfm
6DZ8rq2FvkMQ83O69wksMUCQ4bu8/fYDadOH7tKl8Ve7nVcPP4nnQA0fw2fsLI0vYKOu7ml/dlew
E1Qyf3WPXz8jmtYnmAUjPr65b927spNQ+rYWpacAiY4yNI7kK4EAfgFRoBWBFvSMaNbDIHcfr8S9
YRtxf7vPu1inn146sIDbBfSjy/bphAo9LN4H9YTlC48HpiZcBfhMNEGpvl4zFeZZ27jGtwMs3opA
2Vp3x59lY0DVPVTfDzYYa4nxXDlrWSSKqKSP2M6aJLgULg+y6LrAXYRcCSQTK7QSELB9Jt2RjkBN
6E+PVWqLfJrm+AVS2mX0gfBRDj6zz0wf1ZMOG+tXQCrVsv7qFvAVLiIs78yc1L+QVY5RlZaG1paW
YYUEzfi2lPidhg+7ryfj/LFsnscrEUzEx+fzLD2QKUAvHy8R9S8BDgEIkhHIaPQVYCyjfKg1DzsE
jOUerwj1VoUFiz5rUBwaOAAUkY1HIuox+ncKrMFEDW3MQ607mVTua/banRalX0yZAGw8KranwYUG
ZIc+OP5ZV/jCDd1dV3n414bsN5AYr4SSgokipsVNgPTsg2cHBPwTxnjPPkiwf/96tRKXl1AAFD0c
VlNiaK014aNzvjZh2GGEA3jznSMg5wqP8/np+w0pv3Q7wwtkK/AeQn9II0UgAELEDOugyXbTk1dF
9jPqIid9UzUEVCFw90onIhGLAA3iVklBJ1pWrFcb5G4Q+dPgo3r3l9/9eBrQRttXQufqkZ7RbRHA
4TtIdI2fukr8wWKUuxdBGjzA31vtASByCPxp1+YAs+v3V74i9ZD6I3OENeiM1G8AicsG+ieNWpMI
g56ZhqxiybEhVdH67UD3odIuXTwk3msAW+PqGUZgytnsJZNPYAaPsb3l3dPBhBnIDrVZUFDVdJ+O
hGWpVFVpCJ+wwP3wiNVR0JCRJETFBlnkWg+wuQ2w4fKIdnittV9+pQU57wQ4x3rwQAAz+XzirLqz
j/fG4g0rUFbKIWTHDkzRXgdLKkDTk8ddwi2iY6rqnrbW+jkxWMikSuhll4FBuGDd59/7RKVbSeMS
P/ozSSSugWxhkpLG+RyWQyPWXGKC3CK8QDdCjujWQ7TK7EYhn0YfuHfvEMoHOQ4rlYCnBB/Isfka
vx479daH6au+pl1zeHtOyiLE6EbpDi+am5Nkb9CTIlCg3Ov0uABlgM7wDbA9bJvBDrcfqnuEkmwc
eF0bIMoFT8LdB3GkNiiKPjE0728V7IlsOjTVW5USA9Exzv2HbGJtnghrjUPThC9Y0iS3povWmFjm
6JwtimpwpWvGva8sr+0yMTCOGOgYDN8Xp9c6oRHAqHDaID/5t6encNK7Uc22Ph0oABDPmQF/2+43
1fBdxTcSFTL/rsUP51Ccwa+s7TtZkbZXPKNW/zVRaJtGkHTDEkJWZJ/7Lca4nZH5WRnnnf1Z1Z1p
moxfzqpKFlmzMV5xAwkcA6AqpKevx+Ck/Pn8Fk+c/CPCK5LEV+zQsvrqa05rQduqHw/yNX9A2viX
7jtmGDwQOdLEAT7OXABC6TTS565sV0dQs8zIMrnCsY04c2XfMY6KvTq/hrkxf6ozBw9seFjpXjW3
H3V5vg8eLzJU0ASwt/sMKgdG0Or+YrTN6oasjqDEndG/moPSGadI/toJIKqS757nvtqNnXT/QN1E
Fo4RVMB2+VCzV2WzS8mJS94rPEgqMDU92QCUtkl8wcMA59b74NROninO7f2cHdx9nNWLjrN4Z/Oa
8tZRh5L6Ug/qbH5+45VC/HziP+yoBHWleiZMwkFIPUmew4LuXhJjG6mglkniq7p8Pbe8PX7aqlRr
mhW91TX4PkkyNvIEkAOrn2Vzk1xILMPznXr9bZxxQSJXMUpvPy/dv3I0YsM318FmO+UxbRtEu4Ba
r9jR51Y6/zQTEGaO7VIvWEXKWWYdyufhjv75vKjTfXJenNTZvRu+X/H5veqQolHYaFbHHH6K18lt
cLFX6XuV/rmDGikmWHFmR5dy5LCk8laKWasfq/s006AE89uGtbo9t9U5fj/Jkzw+n4fiuT0V66sz
5nDuSBfIaGmRSzuL8r2qTyuzu0w7o6Y7y4z5lQY1Erw2+nS/sGV90CTvxtyJzjPmFTlzXX3e/WzM
EnvHJ/0pzVU5rc4kh69fjExl+GxHl/vk3U45sy91nTrjdzPOeECxLG5f+Wl1eh7qdsrxpNdfqihY
DCvTBlvjwJlyjA8e5pA4+FLFsYC6irlM52/1hlHQCPaJlkCjMqqDggFfejnaOiU4GcG7CRj9YmPD
rgrPeNN70B8+B6xjxcOzL55aYNFB70ZndgKYaHo3xCAg2vDnrz6JIsL/4KJbrobWDwMvULK23wFV
dJh7ggwqf5cQzKCgA6a5L/Og8dwoq56+SBxolJ2D7cXqFzTErgy/sKMHySnik7oZl7SqMLC/eE29
u0naDN7oxNOyrvZO6xNtJLIncKlu+x8gmmvYTTkeeRr+1ejkMh/+/WFuvA15gdejf7PDx4OHH4pH
nz9p28+0b+W+5Nl5E/zpUO/nQ/7lllGNQalT4ioOm+cXhFEOhC1O/mDrol29O3wf6AL6KcJ5oqLj
gRqZVuEj+LCAnTZNtTeKmdpd2vnixM1eyBFzCM/Lb67+aDo2s1kFw+hNpWEC+TqY+SiIJLquAaL4
lIg4Sqs7frC37o9lJozv0MDuMzlBfkGKf2VJssrSe/NbOWFHzy6kppQKgetzSxDatv3HZ9OFQV37
8HVazf840/zERo1rc1ROw5xcn+5wUTdT9bS5MyWa0dVi8QggNmAEm7JREce+jVB2qMGv30+Wm4zN
bDuy8xhuDXCDNi0hqpwlbYhkCzGIy31oc2DnfbqggUhlRG/ElaZz6sCqJqJxdHMV1jyRLUFD/yPH
IbkY6EUMkZxGPZZkD/Fko+3xHpNGdAQtxASVJNDH3CpcJAGUnpymDMvD8DHLoBCNkKywDUZXo6+f
p0BK80fPXlH2VzwbXdAFXYkrWNQe/hY2sRpebDBu1zxQ+zohRmahFKR07qg9LJXaoTIGS7vuH0Nu
mxOkThQ3BP7gDPeSYubhPnaniYrZwgQ/UOX7/gsmluJAYPasLUZ4l2+8XiH1K1JI4PI2baweVDMh
knE8+IYa64LtLpD1TkfxMPvwY8KLMG9HtnfvsTa2qgTP3vc1Znzd3uOr/ra+SEB9/ORT7DEjolhB
0g7GCvq/08Oaxleh/zZgfiCVPwpy0eH1FHSWJc52feMngfN/Wuij+7xhN0MoNOXu4rEq1u8ZDQh7
y0JMR2D8orCFMuN8W1vnePpFe45ZnLKo+vrGPpyP9e70pa0U+rC7yyqZ87DlfdLg8CN63mz4WT9/
gTkCxkjoLNm7333eDt3rPT5wLo2SvnN4LWmzLJ5jxeqVIwH41yVe49bk80vmFD2YmplMDF1hL3XA
t9hwpiK/+LnpvfzH8GYkoZFrYobXAe0XhgdVHGsqIhpkfsriMrzB3ZvWq2KkLTApb+VknvZc6fxL
X2VTadEMkL3kMRuTkqfgpuV4IWh83475DBE+kxsnfk1HiIZAM3KOetji+rG0/WrALUzdGidcsPlz
cv+mhZ6DjtLFQjGFg+zh8afoW1/wleT83iV9Vzs0q7SPwzZvhU1lQlZWDyc6tpdfbwoZ8uk8nsP6
cy/W5O67DvIp7QLqi0idJY2bfZGiZb3dN/GG1MmlZyx09Gi8ie7oVPXwGzMxrODK3Q2UdfffctJ5
uO2WORufKTZBrQTntSZpJL07OUFrhvAL+GIBbQTEM6z61OrNMGMt6HEL4Bicwmdaqpt2l05sTsWB
rsa+IcNdiXDT1eCV9ZT4NlNy2OD1nDuJFadeNW9X+3mJ4xBDGzXfol2j25u/NlM2GWfvEp+Odu+1
ZtNwi9/0TJadGZu1Lk674mH2isTOMeKkXcfn+Zt9AU4VMQ/QNqpC5Scm8cXwMdyqM4W18++0w4wl
UWekVa66NvBOJBwY6+bmV5nkS3vDBv1zg9TeDE9frI6E3tx/n2Ajqyua+pkRd5ZXWYasY4Ku/YiD
Bu0uGyMuw8WSHTbKggUWshL1yCl+bawn3Q7mdGNxgklz6mFULpM1BezBrsUwn5m83wWUZU8U6RPC
5mjimG4+qUAJ5gUcglIMh3RgkxV+QZ3vZ9fDParxSuI+8CC7eckvhokszdkPFGRlYNNGQIvT08cg
ZWBlbaDBNKNmCFaf3prWBTIFIxKYS8QLz4HsKoiuRCZzAQpPQhpBf2pb/HihUSQjDJ4DFELB7s5E
TIoOfV7IrEAnpHT31Wnb2wqAyKoHhtTld2h9IJS/jroHvBK37THdAynG+rwIm/jT1wfYxtBiOqSL
y8iJmsMDDedL0O05MJZXj/QA+2VUGqSzAp0RQzX5xPAOQIRcowdaZ7IgmBto1n4OYXyM2WJvuFrM
zj3e+MPb4Rnod8LB3Ud1garhBKNC8VZN0EyOz2CIlABfy7JvsnOiRbHoxO0QBxTOkUAC5a+09QHY
409sji7RGeD4Oa4JqwAKjBp3gR5kgrrAp4yHea+GIljFsWJGv9C7ImwP9AGk7tE/3WeJDag5t/2M
Dq7wNB7Rc5ZPkqgI2kgbQOcdZN57oGFcSN96i+fUoO2jzXXLvh5bgXIQHfUZhO4c6rwHhAQ2EhnU
oDjn4VLag/UnCuVBl6D5+Xn083OHu40pTJ9dNQLmLrgfq+ochiBuEW0k4NA/AzCN19MCaFM1ZA1K
TUSu9GcHL7wE2hEdhVeIbgw9YoPUNIvoST9kVAC7zGlWs6B866LJQIKyQnFwSCfXgxoXQE4wW4bm
CLvF4Daq4Aed52yCoKWe56jHI0In3DsWOnhxedmE+sNN8V+mAxYeN6RrIDJQMKyksAMw+GH/y5DT
BinqdbJVjnPd132jr22swHSrnfgW4KExwBgEFlk2ARaCh8CpGJBjCR5HvgjiccAImgkBUCWOPUaQ
zsyIG3OujLGuH0GtPv286YyBIb0HasRmFj82sAf/tCfF3qcKJCPFGXf7fyMPklHp7ypEMBCtqEOq
+LTGRN4a3olXDMsBfUaO7OGZY3rx5FITKowWTiGVLMV8Gu86UNsrKxtJFSGVAVeH/MJpJIcPeoLn
BvOF4p5G6egUWvNi0M6Bx8eXLejotwmxyuqnvjlVI/hzsPCw6eAWfA+m6qIevPrJsPONwxKlaa/5
LgZidoQ3XZ/kBz57YATQWTgjdD8DlHcxlH40FG90FeUWkQcOTX6N9wphRwdwNVy1oYqevTdhkUnU
TUJ9XSsrDRoai4CYWz1lyXz28mZgNqb3bmijwJr9tVcZRLUdO7+PT/e6GDMnU/NCWmV/qqR+897n
2hAfZIrY/BWz+Gr3Cdb2tjE4Fd+OEqSgDeWxKGcGmm+TDYeC8Qdl05PcQYYg5RR9NO64x+g8kRju
Aq/IZnD79Jl46efbpCX0mf2ACDbNkq9s5k2uO3cYyAFMW3asJxxmAna95ATlkghgkuxKWGof0dUY
2UaXzVOP9uSdCprN/NHaNtDkrmvsihrZ/jTjkw7Mw83QmSkg0WihG6S5hu6X9wHxFuQHszybGIXg
q3ADFejR9tLgOtz9ZOAwuUAxwQMEnvSl334n486MIpPu9eWnNiQAsqTNWrvK2dfOEEQ9OOd0laEp
I5LktSwSxm89Z2PBCRqIWRqt2SHWtqsahTbGzZg2A/2hSYtZ+yBrguL1O6tqRCqEh4VOcB5XmHsY
wQvMFt+fr5QsKUBfP/tB44CQ886O20NYPMJ8zX8jtMdaDl8EjGtZO2azVyg4OtH2/hHhDCx65F4U
5EjiQZ8FsSawjVS955j21ADjAYI7qY0I3ZuS5NcXSvAHlmE2pfUbFWMTnVKLkOER1j/YIHzd98x+
JLaZoyea+M4Sgalv/Ghf532x1Ef66DTvrDBNJGXegf3IMi8452moRwZGsDhjv0mpYs+IOSYF32cD
S7+LMUj4lrStOXZlvrbNIn3HNga4gaKJ9vIVZXWK7s3QeussTCBnvfuXHwvfPJyx+1sHW8E3GWRG
9KBIm9++yx22vevsK19C0iT6dsE+o3q6FqABp350Da5DcMBUbmLJsu9dJw5hM84UD6i+Rfkzq0fO
tGGqRQTh58ORuUe5/zVgVxpcvsXpCXMA7xkBr8YV64Y+oxeHuw3gxvgJR2ZO+abvk99iiufffZTj
IfkZqdE9uvRxESYWjm0D+SIhXkayvAOiUWJh4e5TH14HDbryDjlHoBmX5SV6/lKqUE9iU1F4FFHP
9XsIlRDh4vGBWTOOg5s8Kn9xGI20CFLQlkCgWeMnMbnvUxS+I/Ng9sEQCFGz6WNW8XlfbyFM273z
fPIk6+c0oEPI3kPZ4BF3mj1DZVNBSceufVLBPcPMgKZYjLsi7esHgD6IVwob2S11yeWtVfdT4ecE
kT1H5P3nJI6PKpgI/N1vcIEPi2HqJlAoIH8sqOUSQoIFLfgAw5g9HNwu1KmlDwxXU+Ht9Dl7n67B
RtO/YaXFZmby21fZWmw+BGXiRhtVcRXbI+hwXAluFiE2AYr/eaFw8klt2VQz7Mptn1fXvjlvNd08
4eqAdeZnb+Z2II9gcARTtQYNBB0uXQX8fddAhlydVtU+B+C3RFECf79JxTgbLEo74krFRQFuYlcH
dZwgeLbQbGCoCekEf3wqS4pW5SMu3hWlwRU5WjmvZtVPxJR9/gFUS3K/e2D5oHFCKjvEFp1+h/j7
Ehqt0ahnp/sJyntwRxRbh45Dni6TC5IBsdF7wBPohBoXT+s9E5e7Id0kvw+clQeU66BJ7KXR6ah7
Ur2shKx3cmlkmrFIKmGFgmC4bw/MYy/onEQ1Mp09J6cFOu7PwUS84xb4Qm8pze8/nV/NYkmgySQe
XiezZx7QzGWcpD3yOcrBORDY81ddQUAgdA+XmrEFefLnovpZh0InmkzAaq9u72eJnJK5iBDONYHn
FftiBtsW1P1EWfpDJf1i085da4mJH0FBmiPMek49rVj2ti1tWot1yCttWDdPKhzbBzE9Y+fEIGIJ
sXpKR9ZEeBX1LxhF6r72atCJtDEu3ArJjygXiBi40G2B3lQR/uE6iZfhdgLk/X1TxxcNyHN4/Qs9
KmlsRqgmRu83e4Q+/2Jx/oKB/VGm0t+ibRlItEW21Gd31pr72sGC0qUbShJRE17XKJCyR5/Nnln7
l6HSv67vPg/FoG14GfK9q9HLodi8Qr2zT/N+4gxuhvvEOPY9y4EWO6dJgkEElBiov/hbahC4aGWr
vk5uObb2doXL1XMFSkz5pOBiVIW3CdZW0NavsYN6ei7RjZRtUHG+9N9yjZu/MmQm7X4l7jPuHm9v
OBXV2cOu3LO/tAMaiD46wVdMNO91Cb6dbfGOWH92p4bNTkKMz8O94C8PYnMkcAwkawYXPJsiT+oS
FkkjoiIyUWzZMWdEV4lbORqVDj0lGRTPkfqDUoLA53TwAum6RJ39Z81IZ7/3QWnxfWeM9LkAzD40
A2dqSMcK0ppJnd9d1huEbe0GbKL1rnyH3eqn/HmzgB0s1XsskR/YXqeFMIyD475zjq/rhsYI/UKW
D6Qpw3MZmiumMGdx76MQLbbygCbGjSuJ72zhYmB1iQzG+zaZmlPIOeQJ9tnK4Y1COD3bhrUdv4Ya
dQKymzs5a7X4x/P2udjE7K2Z3Y2bl0YV+x/XObLpoO86aRfv42mu7rWTz3Uw+ukOKa0VgLltMXnN
JgiyQOEz9BpsBrhrjDFZpuwXluyxDwjTxqdVEvF3aREcb07SECVNv+7rnoM69g7M6YhNBuGDeKQ8
lxe8KS7heYH3hAcVxzhhPd+/QA1CFT5MiRJv52XUZZ4lgAutU2TEBl+U7H1wrsBcv/SzLD6zY999
MOWhy6V6xm8Nl2mpb4eqSn1/1l079T8Z/uxizlEeEyBHlgEqMUoqsOWrf+Zx5KGBwt7X5gvVqOfs
HbQ/KK+Nno1lD/XJ6kkfDgnFUtmXFD+3uGFcQStYdtnEMF9iw8a9/HB1oqQwKiZzAyIzsSpUh3V4
I5OVOLm3f6OYfAfnH+Rv97OfxvXmDVMZdi3MRWyP2AsnnmYHdirOxglaZoS8dq/ATquWBYtgaJRI
aP8sPapgGI/ySUeeiXq6wjqGJFIyUbCt5lYqe09OPGZJGAiu2s3r8NoUB2tVz+zFKXL23bm91EZv
sCNhdaWXAMqNwY6EXuq3rpI3+EC+SpFjgj1evzSzp0MOo/2renSToXplnb796Oe/OfJR9gSXQ4NT
JmOZ2fD7zVlQ3TOzNC7HYMqIiICkJ1r4pu6GX9j1VlwIw7+t00hHUHm4HUwCJcm8JIDzNa7Hn0UH
jKv3LgZguILsKv7d8JvOlPDcGCT2RW3LjQJV/7xU2tEZY447jgbsesqqf0Pds6m+uFYVvStxirWR
EEqF3uM6bopHr2JLRZ/446VNcLdJfQ8u8BAyr6O5pljl+BWBl69fa9cFsiT2KvUug3putFCvXBYB
rvMJltBIWetVRBovrmwX75iN9YmxYwydaFXT/qJhSF4InpHUlz1r10xAN/AYymeP1zjNw/w1fdxJ
KEM9ze6J00Zp3bWCNPfMyg/PMDrpT1YBXJXru3/KwyIBm9g36sJWx10jrnAGQE1W9I4sHwZMNWgx
EMqwUEu+nVmFp9anV8/4BgXWe2B+8essMnnX57TYKr1HzFV756HJjRFk6xJ8oDettidCPvna8h5+
wZy/Ngr3hWNEaEiGJFfiN1tLSqhbwtOowwztGc6CpODMm/3Zb2rX0iJS4saPQfb6DYveKv61PsjM
sHf6eY/Yo5y+pOU/L4ghvXtzGg4YuT2Dl2+kkm5tf3OI6lc6wvBWvHE89u1hh4gm3FuC5ziTtJec
BeC7dC0XCkXAk7Hr4SbPb15nOIah8Mv5x22X65Yuz8v/I+q8tlPHuiX8RIwBiHirLJFzuGGQM0gi
CPH05yu8+z8tQ3vbmCCtNWPNqlPDGCvFJ1f6MDKnIn2ypL7cuKJGQgDw3MJj2qo3AelA0vmArp/a
XLRVj4pIalLfGF1mfo1ZLGadY6cm0vp3j7h7Pz1O0xoK13QXGu/eHh6ODW8GmMRxVg+v3XqGLCfA
uN0JBh38OeERZIzwyJPbHc0Udc5L34H8+EV9ltIh9FHD766yzqaFBBZkpkD1Mbq3Sckuuemg4LDS
mVk/LZ8Eh9BTIaj6HOWDrAvil9o6QBn4gWkz27XgydpFMdcvwFZwDtaRgwoSdR/Y4l0YI/BzSDbl
p7VBcVBunZB9pRbRuPnZFBdi71ulYBHs559J1EADeJxrfXqoOTm5ZdZlj9uodjSz1r1VASj5do7o
z5L4O3zA9n64N6wyhQcC1v5iCEKF7/Iz1DiqIC2RS4AWziEiq5BMt1jrJUDNwYNiM0mRV5vt097C
lv3AmexVRK2erGej3r+UvQRMOFDNkwd0LI5HLyjfWAVnAvIu4d0DPr1JYRVo2jOaHdDb+KBS4ho+
A9CXAV4oLEzuP2ryzEsmbKqkQWQFRB/Nyl26Bm14hz7agHsJHAfUX20GTsM0NSNNNiI53UjT4F0N
K6kfbw9F8GM+3IvlycN7ow5IbnJyy+Dh4cAIIzG/w98NFT6+YkXEfXZODFcUnfwH2x3wfTz/IPdw
MGH1JjDgYYDpRnnecBviKWS030Fs0Y2iHAQ8ymICn/ZuJw8/JNZrgC2/vExQDdYdO8Hg4rNbFKcr
pXtjxRC4n1vF7apbco69OrXsyM8HqQ1DhZ/4T//uIZYAqwjXCMqTshP58DeiLvtyqzQVwjsEDfdp
cVab3dCJpVZFnH/AJ6AfxCjldY7f4USnTNyDGZOYTRk+P4drSUEf0oZ4jrspEUDQEWcwhUlWu776
BtUVKIGPWVkepvD+H+hQ0JNuJEStTNfyD3A4lAZLjhhgkcZq3Th5vYTgxea1z9vP6r2i7QjKlrqZ
XGzVzG8wxjVYxV4AiMyiYYmynDI91XlGtQflLkIhVA7KXehMiCjQom9EYXUJhOjUfy9xI5Rwmab+
erV4mka8dsJfUkomrfqgkdeD52EOoXBctFRvjIV6oh1FMwRTuiUn/CwL2yxQl+xoXvrP9rt9J4NJ
TUF9WNpmBlONH3fPs9q00jz04wQ4TZGNzPw7LDhNdj58FUx0xXY6wxEn5o3l5lTMuifV3ltbfDWZ
C/Aagoe9m1h3+woNIGJYdtEFVAm/ZN07gGD08g3y60ZK5e9i5RtRS0yEEXSAp1ZGWboBBWCrat9a
oPc64ixUITABwhb7EB9SbIbozc+5VTvno+gHvI02s32i+fntilFowesZDoAhjCLFwFZK3YId0bu1
ck28eIMYw368wB2ldo2yDNU7707ZYdE5tKnweUbr3sRl7B7wAj2a0L30S43M/3XYcv70vQaCAuFP
hjjRtV2in1byDs2IoZ+6/5nl29Xg6YpASyxI/dfkMjr0rgMYapiawp/CyUGg2LtuCuM8pbqaiI9y
0GI2sgbRwnETbyAEpKMGUdLHKpI+va0iQwwkV1B/D41xPNzv7XvJKgOgRWOdKuR2wZOMkEUBv0yY
sTxPoS2zaGfDUpY1SpNHkOsBxnoNP3WLjtAd30qQ9ArwKjQfX5gJI6hGImOhPX4ZVbvR6LG6jVg/
CfomG8qBF/KjAycf7cwn6xsBa2NpvDvVsn0Wot3eV4LsHdLZzMERAMyw2KDasV5ADOuS91kV8oS4
m4fVF02Q3CACG1caFvJBMiYMwvM9mukUJgK61eWQCKLULUMZ2ibwQbLoc4coZHva5bbnwq749HJb
QpA9Jp9fl9sGpPg0XBBZ+ak9YXIRb3huAGjVO2WKY3U/pXJMZQuxHwpJQ5JAI+4x+fygKvu2StuY
sOep8fDC8HxxsAHZ2f7W3f0hUFaXI+oG6A4P9a1zWF/9sl+kwfq0oKsu4UWJ1ZdXVEZoDKDxRROJ
4UCGsPkxZbPtKTWLy9vsuVFLi0oyb7sgFcAKwi2td9mjY/U6tcvO0bCOQyQK8tNPiDBioBcqLml4
3Zm9XUZXqvfH0KChmzWvo/LRLQwv3ceYl7t0UdSijT6kf8mnpklNBxzKCyPMTRdwCXydZ91LhosP
TKmQxJ7cFJwc1SXeTo3KrVUL8jPKExekt15mEUVacPshdwayVGAHMpJYEkyAKzTQ3asB2pFWx6Lm
xwuvOj7uqTrmaV+mgFnLTPX47KfnB0KTQ6PwdYBKnPyPxy+wXGnAXY5aeVD89wdwrQBufc7z0CB6
ZU5Ead85g2855h0MdT61qBvkU1lNYl8VYGrQlLjGwY33foayFbBcKpYgDi7WvokpPeUcIIsAE6Fd
wqZGDEEbFgYVswWnCkjZ0edNoRI+lwH5NcUe2oC5CTb6OiLVb7/sil0BNN2tMULZJbBFSrMhRa1i
UG2X22eaDPU+0QDEvCUvvf9Ute9unAYHiuLHuwWzSXJ0KbLU3MLDgsKKJ+lFoCDeDjHrCwbR9YUV
WGVpV7pcf8otKK/AqWkx63BtLbDNRBsddFF2nx6L/jY5gMCjkswaZ2qBmh2NUlKjB/qMMMgw8kK9
SxkaiVlpyHgBLRVIKw35/BzVHEprRScpWGhiHL17yebHnE00HxeA+hgRh3HDetSCxTP8gG9Lgu/J
L2etfHFQuQFj6EYIxFfdW+bfj/1r0jsWm59bWLg7D868/wnFOZXZ+JLb6LSFcRHoLhUVqcWODvBC
Sdfv4mFtrUtP9Lai/pdIH0beAknJhIKI4hC5ZDhnmdnIwxt4b1ZZwUKKOqjjRghkCrBeF6xj947I
fN79OFXP4IXPAclOwAItTa9k0U+aPV4h5Fsvcwk9XYS7eCRzZcHRAqzjXCZEeeHL3QdXiLDe/Jy3
H5YGxQ6IJwegeKtAb+jg3tcfxmoQEHegdmqmhnkvQ9GE2LJzTc39yzpDisi8B6kMwCH6+1XrHWJ1
yNAZYSOU+7Ess5atxHmQdzzsdbdqdSu/adOvBVP3tm511xSSnMk75E99/tiYV0fXadlZuApmdJQg
O+PCJ/6WKLZbped2bNXpvTGkgXhSwpJgrmBL3eK6vW6/SP8QPX4bvHvvPqLJ1YhbXxp6hcZje50X
/AcM+UdHrWXDP4fV1Q0CiWxEXYWaLtQR0vKkZz79BHUXYygufE3poTXym6sD4MLknGZW/w6NvGnQ
TfTyDyhajmMRCxRp4tFlsqvNEn/O1CXOVg1eNCNyQ4qfPlrE9F2mdKO/TQ3TUiU2hzS66IZrGvA3
9cdkmggxdK/fxB7TV8yrlX0YdvhJAZJpYA+/Q6daN6Jm6AlNdi35FYr3VrkPQIBD12Phc1q8Er+v
c12OLR4x0xV6mt6E8phFoYILA8AbKjZ8gCjY+J3+tm5BW8ScY82utnNwARZJTigS0UKkR7FaqX/8
R6qtJ6ak3tB9zqHcZ27f5npdsplccaidcXzJ7oCN28SdNnASnv3Nq+i1/l4JX0yzNcc9AsARXRBx
flf79XYt0GfF0gb9K7/XS0Fz2tpere0i+JhQzM9uZvNirsm7OMAdB9t+O2yPwoIjplEiLsrsGgIG
EMY9QRYNKY14ZitRKAPVoB918Tb6MfkwmzFvhjXTKbDB/s5KSlzEsm0f+tSXoF6ESBo6MZDrDPxG
FsaErQsSiFj8F2hZ9yHhFrE5rR2Ltj6HGKD/eKWvTFRcHPilbYAAtkj2rkR6dE54bNk6NCrgzg++
jmv3R2JGthkHInqEgAm+4Zh9fg+uwQMpGkRUOF7r6rw6T9fZWr3Yc/ANodtrHZvv8MneutdNImKP
DaawYBc5sJzFa4omwIHDhZvfkAW6C5cA9skse7Pc2jePzWKn4KXrAkx8bysfxDYBAtzEDztbfyza
biwXeBadei9z86JGjpuH9rtqH2h39xZwE57alzblvrr3d0CAyOMT0hRKU6T/OnL05Sv2t01TGdkz
CgUVqgxPWtGSP5M2Gub6t7cXs4/PrbEnriGTRe7+NxNLmsJipwVtl1hisW30EkfU7FwwLNq9KQtY
9qocVyymrGZlnYzfTgKt3BvgPahfZrU4aAIwDpDadUglS+s85jRa5t2qJ93D23gxwKtexoA/3FoH
Bui6We9dg/fuCu3mqb3vXtopNFgkLphk3TL3wxivdtHDLvRebuom4BLKGOVzYHifkJmRn72rUu2o
WoU2vXZ/36JiBN0YfTL/6F0mFVunJutUfx+x7kSrumP0jX6+m3ULbVpAtm6Ya15DlwUglPUmzWDa
ryeizEM/72qlVH+3uvdcau2IFvQ81Oc0dnWPzhuftwoTpQEN34NmevjGeTCfwKrn9H3Da5NVNJf4
QsrjdDLT36dhvbmx/YX9WstG93jbB4JSC1+3hauFp3JZ+PUOO7EDlp3/P/IDgir+LVEB6IxWVBVK
QRE9Qgv2RhTL6lD91+xtyV6vr2xzKtDBufVuYANa5xZwFgAvGrUWERCA4QbOCpup+9haSexgCAXL
dutNmog/ROZsyX8Lc5mY3GMlkJtDLiLvEgBzxVPeJCyEpDx4VuJ9btWw6BL+NLXJHwH6FNSfeB7O
Ew8VweWfDVBEuHuOqWFbkHPzhNoL4l7VBWCYg6IqjwcFELK6ICUthDcsYObyijH1zUrjlA8O7WhM
ZwmFqxorEarRpmww434e1KZMrDHl+4Fmkfpp8HK1c9jMloQadIh88Y+CUd/Jn8fTeMo1gZMRtksu
BBeEMhAuFPeZUCqSrMJzcvWOLflRedG3Ty0FRCfmDCRAgzug+HhPWNIcETNRM/LxpSPpPGjEX5PT
YAPoTvznqXQtmEzHKHP5fmZcJh3CJo5q65cs2ug8Vmd8NZuzCWCrZuZOJuYEW80XJlyHnJkuaWF1
36J57/y5P8FqNOROAxHHW0BFrgY5kG4iCaowlwdhjvOelgc0KvnG1Q+ontJ+vTW/FH09RikuQWEN
NU3nEpS8/bJEXhwx2/ZCCn7fzpOrN4GbVHofqILqA3lyPUJcHPGP90esFZB1aNi8Bv8+DCIvhBdq
pLKiDhCkONcUxQJc6iAZYP4FySUGEhFH6LeAkIG1PWi6PRzYPkmICb/5uf6CGAqWEklRwQ/II8sc
JJRk6JAf8NcFeNdjn41BuECz1BRcY7zZ0JMAyAvI1D54ZSRN6/6Pzp1fzqcwp8yJJahkmpcO1yzk
SvbEKELRB/gXjQzKxMwNd6kK8jOusEM/9Ns4ht8JUok8EUUvQFegQucgCAur89ygb4rgonp5qVd3
FRuR6P19LUrKGjJkIlNuqCTT4uMLmDp5OlaQfnvRUdsKejJgLyCtIAoFStypkKl3EspFqpO1stYR
5Qlap3H4DRgaaZwbRvOM0qPRfCGMd0H2grQS3MIG+A194NtGx2KnYw8B4rjOB78Nv9hg0XPRSDOm
sdLBwvQ0tE/D0zAeixfqSlu0PsgN4lNQ6X3XzG+eqaccNa4EMuLvi9XATDXKtLqVQp7uFmjp5H/H
E4Lw81hL7c30YOxUce7IJqiPemDiEtnrbrGVbxdbyF8Pv4PaKJoy9RJy9ekcTP+O49joMN5Q/FGA
0Zmr9IzOofkKH6HujcF+jIQHMMrmogrpQTJFb3e6SJpnWsZ7u9KqtJ480UkkK/QMkXivzBmASBDG
ZcRqMcrTsAXtqD/7ux13+Yqdp1RkDFQYqvvgluo+iN1iS4K4T7TBovV5lzsAQUvEDcwHgjgQDYKe
WEHIhJ3PrEJAe1sbQxCaLG6FUBL6ENGUQicdP520fwu/B3YE4D3x1iCd7BG9IMMJAW76z20ySjyK
Wt57G9NEJdkDmJuZO/SFmvvGe1hARPreB2rj5ugZurcuQ5WA2Ap20mU8CUooul9E5NJRUuCs6Pzs
Q0/pgsB16eeyPoCsH5hhJG6jfxyA9uCrDkCqq/oyfwinNAWf9pVKQntP71O6VhEaV/V1FIAGxsjo
SJ3FAe6hJySJDG8xJL0ucn9Dcw/sXRnxYlFIFcMztjAQiYvYYAAnwZtE7ZaYeNWZNzY1h80KLkS7
HDvwskot6sstMeJoAWkZxYDmOe9gVG/TxMXAAAVEbcNDqXjIIJ+A7OQUJPzseQYy+Isjy09WSvZA
5F30Srzc76wc/dfDfLXpelP1uDHTWjHP1MiIsxuMjNLL8Osu0wUUk9HaChhH/QRQMDYjin4ttFSH
Eb+5uc/BH2lfOpLwkCCTjKi76hPXJXRLEjyLCJFQZwh+z3lsSEYsQu/JfweLkAIXU+csQW4R1IdU
v3lzN4kE/TShLrbolGRLqAWYEvoqQHnASGmQ9qU2JfaYm7KwtYg5IvIwQHm0p9dK0FDP9ZUHiVFH
qkpAp3yKC7gLiQjdOnIcSEySRaEB4PAWyZrEEvSYo5vL3/NE+mMALWVcduvdMWwpoenD6SPWYWtL
EEy62UX0rh59vYTeTdailczBiSFHhJiwd3U0iH9aY8xgT/R0luruSkEHocLXWRIF2scudWCCQ2KB
N924Jzd9p/AMlg2HgpBbYEQUQuruX6rwlw5AJEzuqa554y6yYjvu0vq2RMato+BQCDBEWBvhKOpD
yeNIKmaHPlG4XFIwIBh8kaxktMoV5Sr8EO01nUFCuCvJQdlbDJQ6CLYYESgUA0K5X1JGZM9BAgNp
PIOpBH0IeBJlfEjPbwQSSs6UkxGB08rDt6BhJYmlh8cYjMt55oCugjNt/K7WnqhMvuhA+qigLvdj
t4LXkojtA90DFCiibOkoh6TqY9GgkH4TbqnH6ILZYaj4lxLWHbJA50nTowKxd+L/RRpKGhX96/Zy
v73cCK0Iu4wKvHScvmQCJWACis503JsAVsNq69yMdnQX/t2humLwAfcBZegOnW3K3HW+K7fe4R6W
9X1AOOujvsmNVAl+A1v/yzYLP15/PSAW8M/n3bpXdBn25TIVuWR/yV4eMUXpiHu52RHujSt54v2X
EYrSHpXVrvLIK5cos78sCmJRGyZKEjVFRoqIlGL/CWyJ/OcvTlp3JywwtrYCWiWcJ/OOUNHo5Iwu
Iepqg8ga7HY7pbF1u9z9BSNaH0p8d7uDiYZVZKJhNcH/EnBTgjX7RtvoI4XVBRvK8wKN4D4XwuPM
wajJVOFzOLJ2iDL1DuYOX8eBWGXYnk0kubZek+hvF83uutlsLxkJNpejEUH3rMoj2jOpEOjVmPy3
vD16aipfrGDmMVcF9lmnM9yb3nq7DfrDYMgvh4rhVyv9tNuczHTp4Nb93Rh1h5T+ZI7o//PJE6Ck
l5DM+feGeIxBwE6NkxxcAf3f2aSD5FL3sFA/4/V5ESYNRMUHvZxkEWHtA4wtm71CqQ1JO8HhVWwR
y5WiUqolBN5kxr8yiwoR2zpxNDilhd0/uHAysf4bZ6lxbsZXE5pIAGoMGHzs6Yc72oMs89WqAzmk
dgLdMVPVkT1pynCIj4Mu5QG4lYlxygj0hegG/ZUSRgx7WEuE88KD2eM/Ue0BMLXzTE8sADcBD8Aj
GrZA6/oEjAnz/yrsQrdAjERiboLEca4PtEKALtb0w90c09eaZFqWAU67j/v2VXu8/UjDJEQqGdIl
C9kMl7wyCqOiA3wskyB1VA6j5IpFP3VzcDci8I6df0LcdgC8u/o283gC3ZCzBGyOtY3csq+b4WMe
RkenApafthQEhiLNVUwlOSoRKcIFxVm/ex/yfsqwP3OhatCeVrRyGpUhSr+q0ddi7b89mukUR6FI
ZeuotvD8lRkBOPzvKDMdVHYSfKF/a5SCvspY1X7NBhz/Sz7rzp5MiLyoTr2JYWjmfIiLkbSGXovy
4vmXbipMVvKzd1RZhHlP4nw4u57u5dRYM/gonZkRo5+NKKeclCGMbwMUEDcKVD4fyn/7ZUarYDm7
t3gm9MbdxQzqMAZdEPvz09EDyuEXYFHD53ndywDkG/1SyIfOgOBkXtMR6dfHrIJ+hJmoBWEanLeS
0vsMiqQIDBswP+pJgjL17iHDB7xF+aur8+6CJYTQBe24Vy9yDRsX1n/1wUTC2YinMzjSNg0R2B+h
7AunneHQ63eRDAz6rFtQfThkOWcxZrGeqEYqFQDaHFxmBeZz4TQ68CSM8gTRJr+MurcN44ssR6FI
DIIqgyWbBKWdFCwru1p4BmwMMBlaspSCKrvlV0JVWCSJKlFlwfrmVnmGKNBNW1UskSC/rU4nDleq
PBa0pYYBNoXKIDUlKo50oEycRZufsNE7HR614lsewmfZzpa/nN9uDkKr3Z7NJs2JIyvPUD9OZJ04
lKPXx18mqyqmTK6MMBetRMlTO77GAqHozL53/soU8mo1tUpYqkAI9AzUU3+ux+iVOqp+v9ZyrtEO
kea5qkLr2O6uKX5TUPjpCmKtexQeU5+dyREuiR9OvjHeW8s0wJhyjczRwRwMBrveoFe3e4NBOFiG
bT4BhvxtdWeqL1D9RMawKz9KXYTxDplSPn6OK6xQmSrz7/bi4ukiyr4ZP4EX8nmSHCZl6Cxi5FQU
LrRV2FEdfuF/PZBzeEDgub9qIRkcP1u44FK4lWHXiXxaNZEvGi7t2HJb7rlkd/PfIWxCl2mObnRK
f/rPgmVw4IldVDZLy0GXtgBYWvG3LrgyXeg+YU4T2/7foQS3R4wjF8aZOJgYR7lBHTN5Uhro/UNf
ZRhVd2Yh55L+XZ8ZuF/2DAQfUDZ6hxibI0lgifa0CIVLHqhOOtdBHpJmmUwdIknlxswtoRSTidQS
qBOUIH4Ak3MSlN0mWXNI4uzMmnKaBZr8EONotZx/LiOi3A7yBuolSYgChuG2Yt2abgtjyhkIpS2F
ceYC/VXy4T/v5/r/rt5vn4GX5hAdo/jwoBL6DS8zFMTIsgaXX7oh4AwRuANO8HfcWeqYFCa4QHoQ
ZUEqPBI9o2plcmeqkSlW1gJYrQpcAUi3Of9Mi7JNM+e2zZ08pqEReVOJfNHGMhJIkM6R7SUj5X17
+8AsX7y6eFKwZsHiutCQ5IZaHyAHJiNxzTtKF3pTY7DdP78FRvbHC6oEUrUT1Uv2UBZn5u/v5fYg
+MKlF015+Ng94VNfZpkpO0W40m5USLO3dz3pHR5hucwj7UEyKc5LhvTUQiMjnR1osCk73UgpcfNX
hNEL/qnhKdUqtQqd2IEH0rzTndH/VYZJod2TGpZKP+LFLFHzEZfhjTKRvJNcqkhWc52C++fYJf1b
C+P2kZ3fN8j+tIpJXH85qbbc1YdMWb7hzz8UhnEIYNd5Q1OudIThMGAy+h0YeMwr4yHYYCbAJWes
6tStmcEWDkM15Wf85S1QmorIOV6UpKNVsWTIlXzRAMarVrwah2wtAzqoButQYijBZsbl5oQBwyFL
rLstdbfbvyBkBRdvZs2hRD4vtfEuzCf+lZq0FefzDqv2Z0qxoNcehVZX/RdFRFA/kWLkOVRFRqWF
9OZBVbqCe0W9lUX34wTtGCsFO1pwpOG/Ay9ojnubzUZVLcUzEkMVf7LSAV7SHSK5K/XeNX46RxZH
GKzumIi2FbDxjn8dGgW5f3WHP91Ppuu0ZOAa4NDKoq4gc4G1WC7bS2q/E0Jch5iVr27XW3fLTnPW
Xg4wrlqWuokwmHIc7BlcbjF+F7ES+TCjm6tfq7L3L5zW6kUw/YiEu8Q9aefQzKF/21A7iGlIHgmL
EKOvGo9VTQ+9UbjoejXC4cSp0qMGBIhfWPOm+GrOFHpr8zDvy3NrqUtdbMfYsyLuwYiPMBj4chbU
ZTZYw98eYK8RDckOSh1ZTTa12iZ8TCJnkAUQBimkY3+1CC8J7yIYgBLr6UXstISXyzFB9W4XbXWy
nkhmXfkwCI6xl/Q2jnCxxgypGroHpDF5oBlzaj0YTNS1w8FjPRTx/S3E/zqkH6jdS2HSLIZ5LGXR
+xOhfDKHK0hQQ/vsZ1b/Z3XF1SuOWf6QHaMEHiB1rq3Qi1iL5ixL3UrYACX+BB2IPscRKiEPOp0U
BSGYwOAZYfIGKDgzMiwQBBvfGhDJIYPx332Fci+jp4D6ia2ZrBun42RIfakZg1WLOldkCZJBfZKN
ziFmHdR1NKiuIsD0q3RbXt06BF1wrwApAqrdiAZFvDp/dO1BwXftvVoqEagaAU6OlV0Mq9SOoDpS
aYC61pBJJWY4X+1XW/td9JHMDjT+qtsUqCL73dU/4F7DgsTtovMIie4aBbvus8mHUg8/wFQKuzfd
Y9T3tE9VBNI+/SUwz27F7typZ9SdDrMVx0Zt2HkHheA7BPBDLocOg2EazUuj4JdRQqGMvAiBXKDw
xpQtV/fz8AFxC9Dqfkl4SEYeNqU0I51cMveRiVuMuMNSnrX8+WGCkV0vsnbqfw5GI5zyKAzvNvtp
dLbb4Yz+6wBJwp4WsI/XhiaM4OXqhgN5i1D/Yf0R7j2BjZCJ1728wr4DHV4AoX0LsdyW6oM8wy2s
NECAqYsKQlc2QH6HNUxXVSVGqeC+GheL1MZGWVflR+a/VIYENUgREuk31rN2jf4SRhP8TMVXGsm/
gM6VNxmg4ABdLkj9Dq1aG304cvhfFn8I8TYwZCEb19CBvGUrZdQvRfp40a8il4qMIFOjYIonZwZS
2O2Fro5iO9/+dNKeyqxPt+i9XeCwDBqJTn3RQtxyX7Aut3750fnSBt2HtXiS/ISAoxFCJqP94DZi
QLDePZVMnZRj5/w7ohbsYbynA8XTDDsoj60yo7yZTBS5+qAXeYOzvYMburcji5tqrcxZPWLb7+AS
9D1FUH6qKJzNIw8GP3H3xHFtR2Cqbt1oeOoukI6Qa6l58S5jjL86UI/kQp6Z3+GUmPngV0/IERbE
iDAHK7478AzUQpdzgzBHsftKDuAore6tBziham1xQsTrNVth54KCnUy8YnxtAOVTAl4AvcBBVNd5
dGjyLH76AIAwtEmg0QvRs+BVlU3ewHorvEs4zdNNnbCvoYij5CFS2esN2hQmkKROzcZ4vDuT1MYQ
GJ6wba9GOagGijKYrmfSWlHCncn/PG0kWkK/D31dirZf3SblJ2ro8MfYR5Q6WDtC336d+7CIH1ys
jd2j+YJpDXyhV6KLv5/lm5FA7Ld+0s7bI2x10V4mbQL8E8OPZStvUzH5q7Xo/wmVFjLvMDLBABHX
Z/alnzHRqd/ImoN5AiMAOxyykQwx/9J13f/H+n3tsL6x9FDvYseZ3qSd00msykSLXnhPhVLaY2yT
305DeltBHP5yp0q+PKo2IhEeO0ksArqBvQ1oWBEN6jd3fkZ8KCfr6UnU8FLE9afijUi28xfNXUKd
H0WDy2Vk8lUzgY3iqZYHX1+cCx0jbAfXBsRpJ/IO/9Ss9S5S8+GXA3gqtStBB/sbOfiU+WeF8Qp4
5a3/1jwFYrgqqL+MQWuZB4QK0QlR5FmGs5kHhgrulIfEDmEC07r6CC8+rs4D9kUtibPLNzoJihzB
a/0eoe2E+zMJVzbjMk8rbhm9A8r0xI5/Qa3eS9HT+6HIHyIPbCrhYA7jtx8VX9Yc9M89de0UQlxX
6uHBActLVPqKb2V2PtTyJn+9xM099t4Fl2IeVpMt3tsgxISxp77EBSXcx3TTKFTzUBkz+13qg1ko
LUFjWAWyTMJVTmyoZ84wBzIBTtGYqegD09q0So113C43kX0Csr0Br7lMpovefflaMqT6nhWC+1hd
sSdzNSOypOHXvgyhBv2aH0SvZrSPKD1HqRmt+fYbIQCfn1Rn0TRd4lNROaRalzONHEhF+1yFZoye
KU2nZi18026gQLEHGXoaJsHqwgzZtwGZBVovkY2hBdjMqgVujoXXgt2jdQcHU3FSW99neXQ6r53r
IOoVm6zZZkkbrhM3AcLADHzsQPbEiQDy512G1cF3cGhpZFlbOLcmy0srjUsufMErl3ONTil235J5
C7jfl7z3A1AxfvAWLozgXPLrLwjyzPfdrdPBfJPCHnev3YtZ6quTe3rf6WKHIEmCs6zZZcCoe7c8
Ac0fIbEEVQH5dd18rwuUk/qL7Rv6TXBldFYIDplzefjXM1hzKPQ8RpMszl8JBzS/wSvNB454AEXO
U/++QUQNxCiB2QTS1KxuM99fZMw4NzsP7p2Lf+ozmd3JTz7w7lKLOzm1xLr+ZnvzHwdCgc67FwcZ
Eyngh8kHdoyBlQbpi9pENAbegIzzLbx20kkOVD2js9dGMXYT9OEzB8roYsECac20cMYoOeUEWrZm
8oBn2DogGKhBlsuuMrhjrxPCWVDwiGO61+53XhjdnFwIGKYMpCECHL/fJO02QOem4Tw671YG9BHK
E7hMxMH6WaN/hOKQX29+B6mFQWcTpvA310wu+wfnX1hGywcV00wM54CpGTOs7wBpi3yLuYwYPk+T
2R7OYgL4jYvPVBAbmDlPSlY0sTPz23m+RNVQGXGXb+93yZpWJ6QLyZoubYe5e1aZk4QP8EtQdI6j
eTaJG28e2wf9/Z2l+H3K+MwOZShxMr5Zc0oTXvWwXfTzK7i7eAaapuyq2uixfAI9Y/CHVcPI1uA2
o/cI/VuRPhR1NcAgGBuucp3pK/sABu4KP4Z4v9+Dy1qB1zxCHeI4zhXMG1nOjmhWA8ngNtsw/Szu
yMYLJFtivJ4+j/8FgHXAaTIuCtndtr6K57cXz1UmjEu62TKRTNWc9XjYVOljPjTTfprG89f2NWK0
kBEJFD9Ax1bNBcpgcBb3UQP78PyjGtrdmz3XFkJHpwg5VGNF9jYp7hH0mlObj2nOUEFAe8FcnSna
lhvlRoFQEjhjXiO3vNVzqXFnileTILfE+dIqfpjpPLs7TLTziW8zmNBz0wMjm8P7Ml+10x1Mf3Tk
UxxdS+UYOGVIaqE56pduDhPP9GMhDaW3X53GFWhCy9MjqU4LkwUzZvlGxPEY08ivzZkuHlfG78Gw
sgVxUBo9u3E/Y/AUARUcKn+zfPW/iL0zBNnITXiBdr0T734rIt2L0qPYNkC+m3wZNa/FFVhcxaWL
LhftYKi1j3nre3Tc4pFY6dwmd22Wegz820kFS9SI5rcRyM99wYNRsw7b4BmaDwidKOP51G6wUY+8
yQAaNUPQX8zJgAtl3B1gSIGpht/4Qc66s8erLDn/Pb8AxAdK8TDPG/HxHhof74zkJwTZ4GxW++kl
sao3Zw8TE5XLDSyCfXh3U8M6lpwMggQcWCzS3dMXMmATRCEKBGMo22HlyoaG8/EKy/JyDyhmi5k5
1ZwTg5W9xbaguN+ET4yiEYMTraP97J2n8cwgN/Nfw8cCYm3IHc3F9D02MuHOmf0t4VOPAphnvB6k
upl1gdaVyZj1YVntpVMAd/xGTcgXRLjjtIMhC++DygSTAE6/gew2jNwJKQ0whQ+02tUZ8rqrPZOu
E95NPCn1r5PqMG7s4ARsHemp7q1CC9T1e56yB+AVZ8g1DwPJLvma1Y9tVFzoc8skBOGCq78uHezL
x15Qb2cS5WBz/6naMQy2327utTwXd49jswAH3hG+U5hB8lD6QAyFYuGzWaYKfxm8Dv1ozKcQpJ70
uV1dQjk2vw9O89McemnkcZkzYrIIgwFpPO87W2E1+KqtHiQtcwabk+0ZrBmndpIwVLcBaVHowOdV
aWWZuZh8HGZQ+tVlid5/zGPqs8ekCoXC5AqR8Hn6HZchNYNsFWowRh1hpItasDxE2/zT3A8YZsxW
FcgdwLVvSn1gKPN94/z9ASBcyQRc5mzDCWXDyaVV3rwLID4W8/u40CkPkrVR9YpzeAJiEj3s3RoY
SPUILYH96X462Gvm1bv7gUEvhEwVvDDugBLr8ktRPLXyHy93cLOczyAzE/Wvml2iC8qGoT8DO2Xv
Ee47fACGsBo3KYQxsP5YQpdz20M6zIhVefsaRF6d4cL+cbXfpcQxTCjJFCStgvMZ13cZQ1thqegg
2sCZ+fLJGY0FezR4bFAOYF9yPWCXPnhH+H4rjerJ/zKe9PK/55YRTSoIYCbMGtLhKUK8hYsACfIw
r1O2SFawkQ1/ARExz5QM4FbYPZf3bm0V56zSAjpzRDUY90CQ1SyRusGFE+nSMlq2gD/sDKhA+5b3
XiYy6j5nsPCcCITmjypP7WSLxh7QBhTvN5RpkWOVAixhxeliJSc7T1sBah2o0omhUTyCir1skbvn
mIiiUri3r/QqDxbkfTgtIhEMVDJFwXYxT/jIqGvuKVASq73rJowUB86qAFDfu8oeBtjG5mNZYpiA
ydlHWJvfpiXMPr7SMHlzB3BgaE885Dfxwri83KbIfDgq5ecW39yJJohWPaatnsB/OUVQqRD0Ppw7
aOp4XS3YcBSnV7sCsTCEbVf7XAgQX619O++9dyA6Qht5UAXqTMfvyWC097y5ycuv099690iOA7gb
2R293ytDC18vW3hu3s23bGGMWPdfwzwy4DGLa+77Se3oQ2DJyYdbJjUhDNvDxWRen3CimHyw447T
CssTQf+w2szP7zvK5lTjXnojfIOk6pVy4tFiFOoBx/TVK0L2yvBy5oj+HxL1or1/uHymKtUt4Hpl
BwxhRMxGvjWPUtQ9zCe2DQAKaOpO+YC02HcAgOvM6YA3nKCPyw54ij4B2cvBbeTn5QIO6bw7r7K7
nYHyGN4b1dkVcXpwEgeX9/1lzQzfs6xfnRUT9N4l3sr9p27ylFzSInkGdKBT8E982hmYJlgTi1BD
XyDS5+d4Ufz0uWzChgHeB3DcB+xoj6FLmjvVFe4YhhgKVXjy16hWc5KFnW5zq2enyFAXnJHbEqt6
yRQQHDMQEtDc7JSWtMRBSVGT3lY7RDQAiijwMSXFo3Y0TzLzyXT2ON+KCDAuwRGiGkziNKHX4VNI
gsbiYOGna3DurOGzSvsUkZgH2zMRBWU62mbUokCNUkEmWnZfYFkO3QhFFABaJCzFkA9MyQ7xvgIk
slBiYUmAdEPicEQsRf8s1fRzg7zibi52Z9JvXDFPSv8fr8PiP9gR6eY42dSB6MEkEUPUseiCQ3DR
CKBnn9/Wxuk3hJZEgU65+Q3iinsrNWG0eVy2nP9k+YLwEGE0aPWAR0U25JoRPVAYP2roSqN+6nye
rHcrhVOR6hqmfB9ilz6jIkRN73bSi1eH0Y2IDWG1p4VWQuXZ+G5LndoU+ez3HfIY8zpISGgB4ETN
Anri/0fVXS0num1RAH4iqnC5xd1DSG4oIrg7PP35VnrfnOqEJsgvS6eMOQbuqa8VWTOrwIpqhlFa
XLwxNG8qKFQ4GcsrcOUiJhIbx0GuQVyAUx4tGWyqIS9qcVKFya9haXIk8ZXsUQGYnsE0ZU3ee/Mv
441NH79AbCvz5C5N09y86QVqCABGvXgaBOVZzNX2pT1CxygOqCcaj3hx243VI70JxLmtPtc+I7u8
Tjc3N95PSF8QMHINwvdMNPwPzDFCcRjNFkV2yGJdTwaWiJvwNld1yvkIfExEBRbMuFFc/Xv/PNjG
741sY/69hBFVSiVVL1Au2IpL+uvwZveDjJPa20sb2T/373RyewEveuAqPALFC1s2+as48XUuvmrn
Phe9fpJnMfir6Wqc0URR3Hqt0h/B64H9Y+8p2Eayy3Ly/nPafNmJ5xQiRMjby2F6zJBJVaKdSTPU
KDdOWyyaF9jZXX5i6a+zARL24uz7BBaPWzdpJXvpHsf79qH1BRA/wPfGmGwThTnbNjc4oaAOPNHP
s6YLZEjWDRzJvMOnSIF1HqObFzN8TV1mWTSqeBuG4PNFY7poz8mtiizHxW+uaOEL2/yHT0YaGKqM
QYCGaG2JMqS1x9X1dnrPoFxIFmuZr9NPtJAWI4RrmOQ/TdIorpTpXG50cw+bAVkVFd8K62RpsHm1
/Z/pynd15BCtC8veHL09/qnoIb+1/CKaxIfW3n2Y1NCWp1xN/muJUg9IDWhV3XO2QFDnZH5GOtnR
9VhIY58TK7sXbRWWWBN5ruM3lik6Df3NDuM1azm/Vp6doJBR5MsmFFZ1IsfaYV66HyrJy89u2TjH
qyeUYNnhPYMYPp/6wbOb/Uz2UsCe3LFkqNrNZtid+WXU5mCsLzxVY/+7H6gdRrDydv3CSDlprNAS
QEJ3GdC3I7sp/XZDHHwYRr5TY3Q980Mb2byNASt4MlneIRJFfIYvSdV37CN5m+5y0ywA8vLtkOzP
t6XUtpPK1a85ANOGj+2OteitmN0V94cShj9zVyTA43PVS0Ub10khDvPR4DjGY5d8ZKhL45tW1vvn
Qoj0ksbp3jjK13Zm1TitSxKyN/yEqcr+VEHlhZ3lVk4TgZFayJFeqMTgfO6l/aocw2Ypl5tkmRYz
inUm+YeKduMf+SmlRY5YFL/FfLBQimkZYbTIUfDwz4EwMEOTG61qZNK/7JsTS5wUEKID+Sg5N7RX
79fqRkImQmQmf/zAlJH7PXefg0dFgDFR2mTKSyZVxqaXn3yl5orXPZxaE2zYpfj7pvRsmNTZYz2K
K+dQun5tyAWUMt2EPRWdYKI9N97bvP6dOsknOPSuyZ0/Mqo+TnqsMX9nka5Hh7F17Fw/NiIfm/rm
lV+0yeA0wqczyhy/0735aN0+dOOt9YjEOuTs2+43EJA+Z5N6qpGcZcnGzXFRr9nryrYztlkr6ZB+
1yA2sCq8fub9tIDhLSyZFxQAx8pklkBHUFV3P80NN0M+7Fwt6XduxCqk1DLpmabnLCZEa3JOsJpB
alBFG9v3zafK2nGuSMCnJJWPyU2qv0Eh5mr9/z5yirBC2DEb0d9MrHB8i4JGfcBRnBrKXEYY52Ob
wnbkIcOuKIa9VG2feYNd3EUo+2QAfBzkygKn3e0jO8OxyU+a04idtxEHZANJ8U5cL52iRob1WRlv
+zzDoDVVgv3+6Mf6aMP6V+wpL7tLWOFEAfZvj68EbUKaL2CwDNifi0saMJzZzK8otp7CNZJXbhw/
qlQRVerd4K0Opf33kuocowWijQnC6iAnjqSG4lIqvIhteDO6k+Wb7XWssuM3HA9J4FlBLOyF4LVv
ghSN2OdkkEnlJ5mqrQSHDcDXoRSLlc70iSLBYD/ilzUiX2Ep2qUw3hTC8b4R2MyCnheDkzm7L6pt
cdl4rQ2pU2Vh5sQJmxT3ivOFUW3i9hEbugIHdBmBx8P8KB0lQR4FL6KqkOGbJ8rLYJuWPRHbWJ0r
ghgX4G+SjkWFD2kBsikAmFX6tOtNlnU/+3hnB4uPvH3/mbgOHtvmMj1M7T5f6/4qUYxdqg+Obnmx
rKSnD8nWRPEErwo4LuYgaVhmyeGFjNhv4eDIsyxLAci9LEUT9d1HBtIrEzS8KexF3yXC+/TdhBWW
xXR9gb56qzRDPNLfS6wpcbLv+W2fvThvTOpozmrzhlKJXLq/tVxXfeoQefMUVVn4zKlgIIALcJC7
2dlpGH4v6NFwLXkd0wyqWgwY/cUCN9FstWlmkMjcgoL9HXNBd8KcRtTQF/5ET7Y9/mKuY4fF1m+J
U09pPvByqrSeRjrJHllvxX1SsOh67Zt3lOguxrfuMxLdSpQ29XOsFTmHdyPnUmqcu4yfwDmYH6kd
4I+FUH4O5lwkLgdrfZQKU6WcOlfXxx+hMhbgfN5bdOV6mfpH6nWs9HjxmS1sE0Mkxoe2T6z3PNx5
ZbtHPB/ymrQkCpdI/ZV7C+Hylzm0BuzqCeAcUqW9BXB16Ajl2ODE0vfn8uLEvFy/H894zoX4/n3D
N9Gl9w6Pxm5TvpErSaDdWoNt3OSNcIawW+9FXhI5mDthk2h3tSil5AHtIO5TfZEo07ZE8yS9LXnL
k8mpfNvQWSiHJ0Wsg2f3wshNNzzivV0lZkvm9J8Z4VExwgmVmmaS6FdkcCom8b7JRVtE2GeuBrhj
Un8k/vvKgqTV33dxx/nhAflhqKwpIDmhOI3A8bMcx5/9LB8PI48ETIiv8ILoWn4+g5wPclyBux3k
07Y41/Z/PxRU5ml7deEm/pWgsIEJShxR9mb1vouPLoch80foYZmsLkdctuC1AftLgvPCN2WPBDZO
rCWCEOJMi3iTSIcfVJGMJh6dxziIGE4HD49vMYvzEy1jcNDD89P//UR57RbRU9XjJNvOXMMnnY9g
ikcvZj8nn1nlMv5vpZBkTFrZVkodTtSOEu3ZDE7qFCy8n7ahjLjO7PVzZ3/BRITi/lULNy3elmcV
41chZLaT1Q3u2YBVRitTCkkuFwSZLNmFDasREs8hoR2ATChtZOBuv4cKBiRgqwBYChVjMj1baEyY
o/o4oOU+x+PRvSB3lcp7kMgNyJy/3G15DACQyTcwxIyCdigEZ8AFuKtKANSIW/7lTQOY7F9eNVRj
COeCB/6VaJvFUq8vCECx6j/kIHg2sM0XAGXA3vhQH3S2olyv+92n3xmgTQGjIahdCI8BnhP4pF9K
M8KBxB/U028hUGEQhH8d7OFIAd8P09PtBgT41zFP6/0OYIfdGHQqJ/n8Kma+LWuRkgky3gyjkGOR
4ERKKc8OzZvI+EW2OuT/SJ1k5PfmbSa37vrX9eqlWpJw4p2ygy98NHKESN+zrSOSnnqkGkEgLCk2
MOBiQClKqLQBOktlPrr+9k0/k0HAX4chRduRU7TH+wVClJSYBnxqqPgKNV97OhPCDbnqStI5WdnU
8CKb2/LFgfHdIZ9O+vg2zMLFGMoM3lmgig+imBG1PafyAilw3DdDreKmlkOb679oPVwzaGA52buF
84EgsViA/25/Oen9X9VZyEq/INBCTj2UQ+26m268EFL0ARY+qTxLz1EoYgrpelWSISoGUMappvR4
asLKBEe6mZQ7fwqF1wWJ0vXzixTYBvpk2995PAxPQ9Yw5upsndSV31tz2172RbjhNedVe0n4BWuE
f0tgpI98TyoHb4Xzp+vHKT079ZmHP7xaQKyF6s2Q1X8VEbLD/KcLyNGryWmoGLr43r9c/g3P80pA
fdXdDcM/kQeB/n170923E+VtvxUw749bZQLvQ3+tHgXeOf1dJklG0bD2WVE6/FN3dStcJTMj4+go
YG5uapaW1e1fYGIWrnz3s/nJxYs7qc/JLDuThfhJU6W+TqOomaOj6Cjc+l1R4UEzhHNkDXRZ0X54
HhXR9t+lto+30nXm2K3pQgMqIUAoU3/ou5TzbT7Cve66UbrZoXWyfkPrhAYMTbrDo1PP1gN7fvj3
aGJNU4s2r4Z/z2mgur9P932JgxAuiRc36h2zszX2/J2r2qD6nEionn6O/Xv71D11D14h82w2K6FT
PLfr2pgEB35YA7P7NGfTCW2z6/4pXVjDa2lpYU34pGg531fEgUI3gGfXI1dQq2dp2z+wAUTb3KLl
s3kYmq+7YW6cWBRz4/NUGM1PjKoaPhbKQC4r/DtPI9/hX+47Sk9iXtm/SsJDBluIql05Q3VbuFgQ
XbWEhOwom8FkGxLVaSDArWT03r/cdxipUMqXkkdOa1LL7sMThoDLEDzy40JdC4fz389xXWMUXM/6
gEnyl+uJF05w6K+yLT5WBhwpR/+AZln1EwFULpb2UDRaSNZZFi7gsaBAEJGD+o7PnM6Ypgfc3ylw
4LsKL0n/w/z++xX8KB8SzRRWfiSCqMa9N+//O8iuloN2t0gBeomFPneVrRoGqY9UWV3cqWj1Cvg1
iTcbH8VIlA1YOZ15y9OwPSNwylbigJFpZQ9zpX4g0Ytp6hsQZibIX4offpjD3zAy9VxecOzvQNFL
c/4qNVqdLPOnMe5EC57fisUxUE+DFVQEl8vei2ULgMYRqIW3ThQan2W5LTYBytNe6nti/dhB1dWY
52r5hJH3+cY+X/bEIW0znouNstLW0RqjxZ/hFOFkf29/ll8qR+uXE/rlJm+n0Srzp9k1FO3us3Su
HeTqcEAS9YkXNoIE4IGXPqvqgOPQbqFcYQqgl36WxHSZkhydV5DCG3foPjmxdmwsKEv0QjyBT12L
jdlHicQvc4iAEdIfG4ZQK3bR/DXSZRKRsTuOtH1jXBZ3YAgxMISnCmTqrpfmBgThUl9O3Yenl6YT
qxtmey0oMVF7DDl7L5xHDeAmdhWJPNHfe6yyvr9l8mX3yVq7RlvbqSDzfuTs9gKWl9M7t/tGIO0o
R6q9+3YqaTFfT3dNFwtfftwMDs0VDP33fWb0qNtQElam5Mwe1R+p/oNcWDEKu3IU8FyUnBgG3Xdj
387gIy5m1/w7qG+KP7PFfAXssBD2yQx3tBT7lh11oU73GjuQyrhECGRv11VNADmqmejG7SqaLti+
YVdp41N2rmDT5TMdYJNSQ+NzhDXLdpoYmyVuCTxabWoGlfiilv2UYmC8/52AU98Mb5Ir/7uOcC2f
Kt81m2LZ8A7bWEtc6qnvxPe8HeDtyVM5vMFWBDFhsUKYcZOLgjA6TE8J+cxcoYwSGQiXcZe/V4gP
zCkhwbZF5gpWShc057pEzhdDLXKduVdGcCUzkP4IO/+pOJ8GBP+8zYy4Vmg+/V0h6uSFzfZSJOke
GkmAjMcxbzkdC3rSCsUI1BxkINgYDoxMOIwgQai8ix059bXE674Ut6Oz00KPp7eVu9g2GS91A6X5
1Ic7Pje6CsQ5t+b4NLoKLt09XDJVKW8HHDvDkt3hMjL5cOFrbTBphfOEmwgMQ9mWIGLApm+9hHTj
CcyjYY56ZrSO1wNCaaN4QpSeThtFeXbKQLCTW+7zDEdGpIkl+lCC5szgnqomK64y05HME52tnYqv
79BOcktGOyDVeXYaH7clo9vxTB0xPgF+V8iGVrkeklCZDuNH3V9TFj38vZwGrNLFTq+cVnjXaEuV
hSOh4+nJQFULCWC0hjHTlEb+puYGfFVrXEtOSSaDPnNlPeJeLEdIXF3taFPzZWNizLOcF2/f8XDz
pQWXhAXIT0j2NLgCqII0nUk20mOdjCSibJs7kuSo7CVY4cTomo1jmeoi/jdH/1oxNHIqTSbdEsPk
y8jGo6RPjG85RtSuluk80RqoqO5YuhPjSesx3o92tQCMXHSTFNznlmRF4OmGUoHgIq2n7tnM1OgI
a3cV4V9QGcLCx2HsWdZNRqpxkSkaDj45ael11ftIMQt6JVQfuIkVx4prSa6Pj1a+GkQnHhmDNbzJ
wXL325Hhac44BgBHizND0XAuK3iFME3kCVbGvjleYTT5ThgbYivPwnmWwFmlUtH0Mg4Gm+bV7qUJ
Bkpg6izqMGpDo+MEKd/Ga0PWklpwgRbOhstZT7O9+TQyWNQmCtoznf1sPwujy1uTluvenPSUURVQ
cEDiA3zCPmuqCImFtx7jO30EQ2hgAn3/fQ9Gyuq1d7f2k/mUykctm2Qjm5UUuoph7eIVLkeLGoHQ
MAzCkSdh2hski1oA1Lo+8cFHWaHRSMsZV6HhXAbgluj8Bq6Br+hAmHWtFNj3rLYge6UzpH/rrgtb
1ijJ1GioCgrQwZTBMGk5gtZ71o1m5wqNFEz3S+gmfXCw1pnvoacNrf0shPPDuWubU1VcXyRzU46u
jCEH1ihzt+8ub+Mw30FHmDhKUL9l+fhu9ePsjg4i0+FyH8/9eOUxtr4dZ45ublzKy6lnliyLuBrW
sIyFUwUFMvPtGGTBEngwnwHdtD8hCgi3J4YIWGqPCkIN9/qzt1xV45+yyalBZgATGW9a5R7jWFgA
jBb3GcqaIOR6YpDC4JuyU6/kQXPgHUUGF/nEZmrABQvUKHwbPvFx9q+lVFLJG1omzPiprTuAME9j
nxF2fcn3Bs2OqN4h7BiS4APbRsxCZlcPLRza+mkFc4CwhXH1M9XlVAtpqL/9wBviHivDyM7TvIv3
+etqiTCyDZywW+QG5gLTwLwIEM14j5SUng53m/2Ej6wQCuXa3RWfhp4PAzg3EB+wKvHUMuG2NOwf
aHSQgoEf6/FV7TJ26mtYvRzd7vO3TT3GBgYJbuK3xQcU7CcDKgyaEH8A+Osg56Bk2rIqjXXMbbyf
rWruOp6xUJpvc5QJWCqq1v/bdxJS6i13BtqUyL+URX1dU7RixoRpaD7eKdKLWWgd7ZHgm852UiOb
ojsjg3n6FsQ4lv4GNIFOEFUFJwRXVeUegC8e6g0qx1PZhjwpnbMDspsa3NHMXaNHIAXSIjM4zmjH
hln77TUkJsv30GMuKFgB1i3pmlqyRRdCN4Ycqw9qMDuIRH7x2ACAAJgA3gzMrjKHiTD1RaG7FzhZ
LKp84YpPVdO9mNFWLPbmz+Bo34DZPpZfQYj9CHgHVgJ4sp2Bdd/yxz7KuwaKh37uOzbWGvewPk5S
40NzO520THvueGIAfVUJJCo3wE7ZOK27amYIvFv1caFEjYHMQGSgI15sw8qo20tWEjaHO8p5qjs+
toB7zMcGbmvypp1P38hWvJd9EyN4ddYj9ClhB1k1/x0AqSTI18195VRU3IobCPRkxQLPsDLRwYU3
NfEhp3OqoB4xEnkdhF/7kRKASUvAz2WoLyuEz4S/w0ix+SD2SA3Q03zCsyOIuVhxNbPPBVKi8M0w
ZO9qFS+2hOwnIc3BqvnoxFuJn9vH8p34qQCVGRewjQF0zOfqvj7kXwtncSHZ1Bb5egkamq7A2afP
tGhCCwgsV0o3dvU52Lg0TK4m0zMvp7oKoiBytLGCOQNvP2KS3xLNPSy+Mrhdd9k41hMYIPABSRWN
Dx+SFCgxEEJ/rTTjxfQUsK1Ef6NJL0Zb9/ZEsBl1y6XJvS11HkU/j+an2Hhj/vmKQhPWz29fSIlK
jqLoWXHA1677zzmzX4W1AMgi9r0E7g62jPCoBpStkRYwQ0PR8JnQ2bnEtL0powu/gKUmeyjHYdGo
CpiFlTuwQIVxLctjc4OKFouxe1zQOdJ0almpvbVsA+zYHsIr81GI7hgU9/plHLolLJORasbGdhnH
KwLbOiZ8HaYqxKE6WV0dWJiNtL/XwtikZdzTI94Lnclkqf91oGm2HkWEQtMtw0bQ6t8RAzrr8l+X
hzNYvQZm9tXeGdZni7n1NFyv2zD4cWS3TswjB5ktmpbzJKYZ1sCz5yHd8pAII/xliuQCBGjbyAyl
2VLFMyHDTSVbyrZzIOmSjX1gnGs1mq5n8fiAqjdAzbu5Zg7h1HqWqJmyzEHz89GUZEhOc6/G4dZY
SLWRJPpKvD8kI6GhbZvglCqTeudHKfk7PhyrmcZmsG9t06AkhLOUx0bm+XkP/Soeu0IGrEKcUJ/X
EblcW5viYZCUFfvF1TLG+5KPwv025ZI4/fmd2SV3+/kAmG/mEJLkSudEPmaMK/+nKUKAAh9arLdK
56fr4fQ1y9TnBYhT2wzME9Ayeni8a/umlLm0rtrmCGTALNXKfL56uO16z5/nzyNeTWFgn6aLgXpk
XTlVA+O+bEh+MnTWXCEBskOpoRRpuxGIWSGAxyCJlQG8pwDYPq8axBGM/DADyq87cmPbiodFMYGc
M/Bmyqy98Pr9akyyi/tW/msFq2LjQ5wjwrbtWwPBGN6OleHknp9UH4XjODJaDg9BcECl+Hm4/yHf
8SrkPxIzqIViyMol6ujXOldz71o7CR70lRuKFazakYLKdb8Bs6s2WaFYtpvcEzlMfLnEy7J8E574
Eu1KA+nIEVOvWtdXg+vbUooY056IaS9EjvHW69cCHLAVel/ZFPvhdnX45wnMsXPdlHSOuY83fhcp
rmKww49BdsQLaKeQSHdT1RA8pn20rSff1qU7HLeSVsk8ssKpciZJYCxV7j+G1gw5A3StvNTfZc8C
MZx8rFv9R37V2XSObwuq02VJPkkSUJqq3O80O3oMJo+CVFpcoPvjUiOTJLKFkkBoVzRb0AMpw+tL
L6y+9Fqica+QwBFkwlpGeu4+26xxwS2JdgoAlc/4VoGiwD4ot1RD5/SOPYz96ZHYWpesa/9uhikm
j9ft/5XYIPUtdhtK9GJjanm4QQCnqTVwrAuTDwFmRBjLOoyPYyffDh9JkYd1Yx8EDmhRqh7skTEq
VobIjzAzvK+UptIVrl46AiNMxn3phUJgWYim88Dje6qQz5LwOTAFvqcryzkDN2bfhE2eSOt2g3Lr
sySwkkhb9PbVdLtobcv2jtP46IoRvJE2/vFyQEOWd3ADwcuPk7S3wAf6BgWAx7444jWUHmKJy/dv
UGX2GCxA80wpcK0uOgHNfTUhi1TC73z2j8OyGENhoyb6JYiSBjghpFRIKWxuxkdHAtmlo3RDV0ni
H2fXc5ooZ2dXcPVzmxlDbqPC0Ap1Kf1oSRXiJVnI5RcfIQQc6CRezUnlS1T83IqOHFNLSGDLMR4o
9El2lCKqDH/Ch0N8Mqwa7iRZ9w33ARDSR3PRFuLbidju1Vs/ikcxTJcmHCofGitH8rYbkau/pHt8
Jhh1UYRhMNCELYhzAl7khdhTThVu8Tl6loxXNdsIX5qZcXyWnAWeinM2lNZJVPcjIWl/He1p8o3O
oyNP9laOMssYMY5o+ECf6ACsY8U1VStl1SUM5U9SaILAhDHzX9EwNcD+Zpnv1LdYmRgJ7ylsdSrT
xkI1HDXWawj1h5clDETvRBYVdv1tiqrZOVIhc8Bb+LNJDoJIP0EU/Q+jvImXszBEPN0uydHqsbqv
ZhIlB6E/ZsflY3GrbLj5XU5+IadF8Idlqipjt2bAm3Q/avDaEjqodSiBYr0vmwKrVYyApf008Kdp
0yDaOtTUZbkLCxsxiWXv9h4ZrQZpJC8NdkFGnki8VDr63J5jjasyJoatTu26UyjRJMr3q9rhaN0J
NMfrt1wpsKDcBi3xadjgAeh6M4drD41frmMGIowsHttyZ6FoFwV0/vwLcIPAYzh/w1U5z1sBcuhW
jWTiMG6huqSGXlyUUXzE+k9mKQbNSFulxZJo7LItp1OemX8h98l7COFyhRFWw0aogD7JxPtKDR1A
Y/eT+xvqGsoYN3fmQvBqOZhymCNCNwRGStt1j5wtKOm2sOs+ar4+p+RzkFU5SMJkysc2fKTBf+iq
+R99TmZGrioAwl4qqBiuI/Ar383lE+Fh9RFqqKnHWjmjI9u8mL3dGYgc4LWaHj2GYJzZbONuE70V
DLQ53jyNaco5jji/4q1XcdW9A2zVb03sFICv3y8ACjwJgewmH6r/rfafMWLnwqq9lUKTQB+RKHcI
peyKqa9tvaNdOH4v4TQhxUwxYaTbUsrJ2aJgCrRB0GJXdHUPkY1DuzEup45Dn3wVxRQTfEccfqE3
haCl5xPZmoy7vLtrCskhOf/vdOHSVEhipqvFOEKqguBU+IBcBx+tzQeCgZ9H6LGzAtzPmXCWlbT2
+Gb4CGo1LugYH0obxLmk+hi1brqT6U5+H+Wo8MamduwdBhz1d01rYdz/WoAv1/aW1pKNcooxU6n3
27yCcWz5m8dn/J4esCe42ZWMQFp78rGU+7x1FqBjvxQ1LSO1NJHAPlocEf6wiBg08aIS3EMt3AeE
tvSExXeItwkCrfWS+Z9mK9JRIxmCEEG3jEzjs6dlJ+vxVbzJaIBkrNsEk6ai0hDKSt0T48VQI/ob
gqMCB1m8Db9sA5baSZ2wDO+NzcAw6kM1gM5GcBiSIh2Kx2/O1cXwGsMyGFhRA1/qfhQm/1CEpXef
XesTkNR8arj6NcfWpZ/RG9aO4pWdOCvw+piPgJHqKJNwwq3PRvWaIZHBuxvfrK2S+0EfJ1D+seQw
71qON8OQmcYr+6hWEJbc+5NKEH6OdaP9NUTlH68qViyleHbh1/BhoO3KkDvECa4YTuel59v9ja0h
J1A8DV6XAh/kl8FiN/K7ZtpEu+na4/1lzGaZMjCiXAlySoyOIEEZacBHL3vbdcOKcAk0p7r1GW/E
Gvu37bpojZl/bqHhgG8mxXQtEgTQLu+LcpZwXRYzFXL60b6m9vf3CEbamxU+tuW3TD1njBdzvcUU
IzM60fEL+Wx+EUS3Ahk3/tPRsrYYvepZVm60Nn9z/GwXyU7xbupjw0aaQ2OBktPXpBnvrrhaM7U0
cUtYWSXEWF3dJH/+Ad/HaXetre+EwBaM+kqmFa1RyShOhnEFDpApwxs3oo+HoxC/Q14HNvVuCm3n
b9CRb0T6xuvkVqr0y/tfTdRh3O0idJWYHzBby16mwRqrA9DYiH6we432hwLhpasPy/Cj0mcObdcl
qNDLuzPeqv3+onNlosr3fwaKqE2u/mxdTqVLZzNQpkahrcY+wy/7dsMQiHMW5iqwg3gq+HdROFG4
TKBjgLIKmUMpzaC4gBWsAUcs9JtleWJVlOouQ6i7BmQvJEf9ufp+olGp6jYnPbZSjTiC8EpSlGSU
wHuQFYOQ3m/FpKhDijwFIRVEzfEPghOCUlgiX/Y10r1QHIU91UPCtJnumT7OoqJYPJMfq0fAPXFN
Qjc89lVKKgm5PRrlX7d3OEo+25zOLW/mAqzYh+dkE0EO3TgLk1qmv9SQH2FEUmuyQya7N3TKLG1X
4N/pKwuptnoP6lyxfrJ2+0p/fONAb16+YL7Rb6462uckhhl/W/KSUu8K7KzVh+q6xMitXMFzalb1
1/Da29eTVqZ6TCHe+TPXmDBhMoXDUYlpbX8M7tjzkV98L0zjW/70s1AtFi2fJUN1WZWxZvu1Vd1z
cquYxFLLUm779hguPoLJtV8Mlw0CMvfmlpOTsFS3WdfPB29uKdB5ryyfRQf25u5aveTk20X+/+zP
pP18ZLeyye1+YNOSo2v70r11jp/RtzQHNltUB8mAuyzpTLEI19UYXsr2cae+H1jtUQxWEZO8lGHj
fh1qArB99uHqYznvrD7+9j4wuXkjO2JKo4wupqcnuYwybVsLH2gclIHT32pbALtXyT53uBVYo05p
n3Xv8HPIj5QZ0pgvhISytKtXWWBJ29qjyOQb2bzV9s2rcudkErNFyqsHCxPWAcVCjLv76Dl1TBgB
RYaLjxwBEjQFf3bMRF1eNNQJ22d9dt8GjlAosbog6HuO5oH6599N7brPEhupf6h9xcqdJ8KecARW
IONwGICjVi5b9TkYq/fRsk+0e6gqKO+KwASLkzqwnXds/7em053bcBEKItfVcDvKKCUMAkzwPtLd
4Zz2egObQW4wDLN1+9Lmh6VstXKAm1MfbpVoiQGhdKDrtoKhC+aR37YDDTdMSCU9411R2VkAZyz7
rFVp7FcwN8SFUqJgl9IBO6mzPPDABhshWM+xsrBs99ZcyYo3nyW1SQVXErp50c2NY0zosLGHpqcO
1oRLCa8znRlYmOVy4y+flgQSTeXTPUtO9RVsFTfV/9p0w5aq+b7sa+3dMBxVPeYffdwJUiM8OfI0
VI/qgqNB9TWp8DvrDGuKVX/kMrfmZkjbzegTZfCWwTflxKFoL7OMQB+kHF/lNVUDaRQg9cp5ysJ1
kyBWbPjkzO6rXJW1vqwaOA3myiwYNE2H0A+jcE1h298yhiXW25Hvf3+n6/MqvAvxWFv5xBuPom4K
hw0djeDRMrRwfjidAGZQswId8uL+bducELUxyAWkbCMlBTOPuWaPz4wNAIQ0UyvgHAKYYLduguFf
GA9qbcynYJYlyqH1MHXw98K437fJ3f4hJECGQnf9cDCKVjxHDD3/h5QwJwMvWWgar2fdSXSGu0f/
A3JcD5yreazlNl7BoExtfDhcwssIyPIesk/emFnDa/474KtsiwfLSIOs3tFn3ZEJJaTZPDlPoUbP
I60ZrTr2vMLTAaGcR6vcIRK0z7w96roUYV8YYrs/e4or6Q7CCVF1fd+Cy5cVCjDrC61k/OMIXRoi
galAXilFCMYSLixZDygPtCJ/FwkoJ+jdVqsQm7T2o8kG+ZeTlAWKAaoDrcNxFnInmWaudgb3/rjc
C6rAFW0ouIkImB2luL0rTd3by3qXlv3Oqpzuiu9gXE1CihfiBI+q338BIMD58pzwzL1kJW9et39Y
0aBlrCczUHw92RRB4xDqzwVK8LTQfMAEqBU5bokHZz95DfzgWegwFAvVjULsrFXcFCnEewZGSvxR
yG/Nu//5C+nb81bNUE1VZRaqhICNhFTqvN4j/U05x/F41M69829uj94SiUPp1cSS/CgdW7G8GrB9
a63tOicTucxM5CADpHDM0+YFy2GL4AjuQMhm2VtIJaitlSPQQshVYt3tO1qJS5mrWU017F2Z98SX
GnQG1vr3GBeYWpSXlVxfJQuZlz5XLMH0CmZdCJnsK2fhIGHbchI07TmTPcRl0l90X80QNwpLZMw8
DNb0mmuf+X6UwX6/Gi2plDKBavVE2KajMjonzEthGK+GB8EoRQGVsMFy9BqK6uRiS8dRdmT879xO
MB3W7cZFbyIIElM10uCGIeqC6M9zhsXpk9Y4b/hu6umoAQaQznOG7c9KRUWnffsanjqtS60FAiDz
+RHtZ36Qg8d+5Dv68+IoBFZ3pnsIaucfFHFKT9KJqyHiwV5qGO8n+/vGuBfvhcr25Oi+Kek6IbB1
4WGfhF0nQcFu+1yVuWXqMyrLRYBi+g1qR+HV45t+G3Jz+Usfwnil/dvXsYI/c/IRtlhgjCr/ixzE
brCttwJtHPx4mV3IOEtMGGI8zPaNtM/lff5Gj9TO1xI7/AnmzqSYIgxELBrvJQoxfwcTKLzeTdIY
yrU375TLiEtQAFt/fsWn4ANdLn8+hbI1U4HexnsT6WEpr3HPi+tKqj0p/v77z6nCs/5yhdY50zr/
KWM0003krG9a9qzHGaR8g/pBsShxJBpfsfdcGSIiJPKhq7hBReEEdcliAOhbGW0fydpvrpQTzPkK
WvdvMWnKfXm3LxJMKoWzHap7okCLwrc8Yn5NbzYwXk06W/W0bJna5f0OrSEx8YKZPPfXFrywLZ2I
2mEsqzwF3jXAoxF7t6R+4ds75shB8oubOUnZGnv+JNQ0jopEhOhvfllPNXe892ylg309JiAeihiB
qRGgWTO0wboQA4C557PNffO9Wf+Y3/Jd5LXm+KIcwzu7/00qhxCzRwOl1BUda3n9cxbSfOaXOZKA
27eFSQfSl0CzNMf59Se+NxdOjncQfNaf5e61+H1wibzXWv5moqUagdw3MEWKhlRyPeOgnWifFKW9
69g1NHCgQ42IYS9bOyGS1qTGUGXCm7EUB1v9iPCyMLOni1TlNEG9u32bJMxq4p+navZHBUB325qn
ithHWa98rmUv+aYlutYkJhkukAQkCRgA7HQvf36bMAMmdftGrDrp3hrLluICOaxmI8aib8VxyNyG
fGm87w+RHAKlxfnbRfOr34uUPrKUbi/5wyhWf9A4WWwKEbFcEKy3YYhhMckVv1xeWtqFK3zTB2/D
c4/dORUXsLdZRslRkDNdI+IiaLMliQMvWH+PDhKV+/dWDXkhGei7Ic9Kz2739G5PGiSwQz+Ch7PC
eyehYc6JIrNUGxaihoXV+ncGyisdBo90hZvMu+klBM7OFWU797cD0t+nR4Xivp1gcUd/cfYoDn/W
JIWtZ5XMqhz/FWpPvsmymfw9oYf4W5yVfJd7jWLOE51EFKT0YaQGrIAvowMbQrpA7aANAtDDNvKs
/CWBASXzlotzQUw9sqtZ59e/k67pbxDiTt5L07mQ8qKz7F0rL6vmviWynVwVL43Hs/ikTqn0Lmt5
2gOFf34FtywnQWNFCDkHYoCWg0VYI36SteeqGHIqu/dMtJAdXtFjfOTEfovLt+8w+WP9I0vlPVeK
d2+5oil1Lb5Hfh/kbx7E6iRrKrF+qh3/UMbTIIedah+q6R8HSHzGa88P+oIHSCiKY1vS18KRNaDh
waK95KHHPu+IYmohWPBMui15lY89ZlQYlw/FaVSXojVCjOKMlO+sNPvywsI03OJFfPTTwxh6M4Jd
hUOjn/1ZtsJEIEdnpAdXuJEz8oKyDs9198VnxQK7Y+Qa5fwv84UWb5gtf0S7+KWTP2QU1VAU4ty+
jwpHHcX1v4vFRXAufqgZHz2Y7+6EJVGO9R79e5cs+zszgozvZFXZ/t6q218e7XJd3K3lnY7PCtda
gwntFxJ8Y6WlgqTL3o6uz7b0qv4bexgLK8Fd3HXOLR0ue3NuXQYHUgiSbHZPmtAMtJCqDcSMZ1ZK
v0v48/zIx3/o3c7ulAXjnUNjW/g2BhStifUoQPuNvRvXzkH5l0QoQeDPDFhA60p6wRUcoMZ+M+8i
h5WQhwnbFHbr3iJEFivnVrhYzrFXd+RrwkUHOuzOprhDmnqs0KQgzxCOvizdpS3KDyPqfV7HTN1K
Vbe9FKMiVDJk3pMiRGQbwj0rdwivicG7P7m1htlyG9zfiOlhQ4gUBQ2y0r8lhkXsXFErviPkuyml
8FDDLMBDdFanIGKzGJugPkwXMIIkZ14QFom4NfZIYw1RV9nfxEazj8JVVVC6lKOQAndl9bnVY6f6
bf52XbX+R9OZNamKBFH4FxkB4gKv7Ai4oO32QmjbgjuKC/Dr50tvzPTMnb7dilAUVZknzzlJ6QYL
ixXFmuuq9aSPu5sZMOmGlUgLUS9zSPqbMDuuhMOdeWdDIv3cvWdAkBdQZt6HYRDJtmr4FxSpqORX
LbItoUo8SIBwpiHX41BUfjBjpxTUYt16D/Q5r+pJKo4uHjySg5GYNiQ77wAdRr5ChjinwfPuHZAb
S+ryIOeHb+WvX2Dx5nNHvnxdkY5WQb150bId48qo2B2oV+AME2QhuXUW0i3eFzB8rVKmNRo3p+TE
Pg+dd877sTCgHDTkBCtgcjA2+RBAaJV8vQJkwX6QhPt7qIOk7T0CsCwUWQKpeAS3LeiRyBBnkhce
EpDwoeRowk2viOn0AQkDvvTyO4wphlI5PT2s64oRfCtub3NgXuNXDh/+Tf6qnDlTMvW2oOhv+gfD
UxAUhO3SpWqU8HZqkeAD32y+60p+LkmsZOBCvpekO93/+5tgBM/Z2pV3UtGa3ROiYobyQJK74Tqp
MzCm9PkdK5LKsgwjoRQ8gz2v4ajPgLEE3JD0kEFg7OR1NwaFMNMjB6cJenDgfL8CCIabuoDk49CL
PNAbl8x/A+xl9Zf/BkbwCzkSybFk/JJxVjbZo2Bj4ByCH3/m7AqCS8hrD74gHbgsVfaWoJj8jyiK
q5GE+itqoHxIrCztckjtKTNsaNfzpMp28jEP/f+KDz4lNpdDfC+NIgYf+0UaBPHFOwnZHfatV++Y
hQKDtDJOhh9YFZSRktKpBN7yEzlZQlJLMAdSfRlyOuCanG1lA1kI/CCZMSkr8Uo2KeeFTlNWfilp
sxQu8t2/TLKye3u5UmywBCYRaOHfYMhgkmH7MonkLVIRlIHhI2oAedAJdCfti63cYRo4/BUJQoVn
Qd9GhXBPhzl0DY0SKvdsVxDFonbHKsRWSwQg8EW/jpkvJu8RUIPMn5qHzkilZg+6Nk8q2uWu06GK
xV9KTBKdjCvFFK5/j985Xg/Dy3kgr4aTRefj1wDRxId2VOTA2vzecm44BTZDKO20lm3F5dV70zdA
t4rM09LNeSZ65TkcNX3SmpJ8IkqCxQevkWJgsySWgYcPS+mFACCH/ngiI0ljIZf2SYf7QmcmKyaE
EtYfzmwOYisYi90RHDJIk+kVyZVC1FBbQqATBjLUYkpiNMqykTBQYqBshL1Wr8Jo9gKuvyWt9dF/
MoTGL3ZkSMXCnZB6oWEPDMMcyY2X4mCvR/rULO4T6mczgXDKudxAwBqmwHHcGSA4CVsoEMTjj7ST
LRzFYISnY99eI7CZke8zN3mWkLBSfGVB3DWK/Zx+rcFACX3Kw8P3+Oqyle1oQOPeJqRIHli28ncc
XX7qb+8H2jCeIW8QO8HT5JwnYxpShq0tOycgGcyRK+C125kRcujBo8TpzD1QHbt58LbjLzx7trFb
eVK3B+ZnV2gmh9q6k3Nq5r0zUd/ecXXenfEUHBMxPe7ggK3leffZ1BtksCwXhlXzvfzkiCIp3xnL
/pLJlNtp32YQcVThplKdglT5/YanoM2DwFLI4sW6M1s2LAgIPW0diwc/hD4ONw19Cu/7sPQYUjMs
xtTon2MlHnVg3pAIEgs/gZZZxAneJCinl+6dckG7MP+CWe5KVGwdVckCYfgxeFTHMloBspWygyqG
0yENtbdQdlYK9PWpmDYjFQT+X5DMx+QyjFYIsF8siIdIHxaH2oPC8dKdF0VhAhWIsO4r/hbettvT
hJ/KeREo413T9SjX5nb5g1kW7acgHMAA+nhYLkoaTABnweega8G3zHNwkF+DPjwQxi+gVVC5eE87
f7dJwbn2HP49HSYlVQMSxwswADuiPpcdVBDwdICmDusGOJhRCZggHaxQbtPFhW4S7JTFWEMRJWis
IpgwQi/MXQFKWQ5J/VO2Bm6DIBEoqr9cBuBLlhh6p1CZxbkdbFcWM2XOViJ4KNBLhBc0MB0NxLmr
QKCy1MoPZV1ibceHV+BTWb/0Aby+L+2AE2ERTD1W4nnqPYPjDhTW+L4NrsG/ajv0B3kAM18WTvQ2
IL1CLED3hVcRTLdAY4xm8mmfubRw0dlLWLplmSSt5iCCfLw29w0CMRY/+AhzYF5p+yJLctfVB5SX
ZQ+Tp5cFmB2HgJB1vqHHC0eZP3T2gN6+v/zMWxhFsnHKwl6ybNbOWgBQY4ko7mJ9Wg5FT+b2KUG+
xSIJzHqSRZ8iJ9tTgzZZlt9yg+ePXHYOL4uT42//HgLRuYoH0NVR2F0al0PyuwPgceOm+AgiqIZu
iFU4MOZtcwClAtjm00dITfmXzA5B2muOWo1TRyfe/0VufUZx17bzR0ztOYPOt+R564Wsn6kSa7cR
INOdDkKfPSIfmriRcVOhSx3oiEBxiMlRRtUIlCBk7VGvPIiGVBt2fPMrVFFK/+BGMNxRZZ4t3K8w
i/d0PHT7NAPqDVuRjqWH2Z/l8WnbcilLEXtGVClXsvRdI/EffrhwENkUEORxB/S/54j5f1hLsQ2k
5w1RdAwrzerRM5WeWxWomj7zTtGY0lXjJbRcDy6YG2EIAuQKzs30sGhMQ4kyl0wb23G4XIrz5k7J
li5b+5bHmz02ETw/X71njzHg2AeDCveqQ+gE/Wa/IAKl5CCN8wRXpvAmikeMCyTC9OX+a+5rw4ql
twegt7LJfWzq+0Xb7tzBtRCPDNYifqP+/4LGgKKcDkoNBrqXqTo6WpgPYEnhoZ4Hz8hb9v2FpY/w
v14/D82+YDPXWeXNlBZ/6S28Nw7RFbs3orgPxIluL2GWtIqWzy/1FL4L4nXdN7R9w94D8p2C2VYG
hcYanMerPz/lzbCOj0ml/RVs8TTMRamD11V7cunQ0BOzdBL7GhtJPF1P825np+XJAdjocAvZk8rS
ZVrpn4OFPVpVhX0w+JNfn94EMbBw8E3J8ZN48wzBiWOaNU5KV7aCkvAtVPXgjI8TriatCkAyf7PU
0UZAX37eB/ttBKoBFL449Zd16UImgCfT1q/+q0eVEgoaXFVt9joP9EsRvEXiVU8NjWbkv/0zYUYb
lsn0WYc596u6u9Vjkh2urv5MjviF4IEgQ802AtqkpqOScesoPHLdXae35PyB0euPwPL5MbV6V/He
Irxp4bF7G7UZCqj3ZTNK1drX6drNBnpQ457cQLOt1P6dAXurFX56OSaoNE7rgQI9o0c64gPy0n/3
/XvB6OtbNINPZYwQKyVnUAjMHlBnjSFeD0Q7mv4jngyqUZv2gc+4voEZ2tSt+HUfKKcLV/20QLfW
w4T1tC5K3UdpcRvpNY4DwDwys1PMKIznAI8HHsGMn/ZLmAy3sG6vsjP+H7Uelc/oiX9T9ze/a1ar
Htb9iuyopv4A7ASRtAu7UCPNh2mlVmGrm/ShRD0mtyfEgAt8Gn17f0XnZqqkyvqiPJNyTjIGb+zI
dGMcUYggAMA3E6IYdZ100z9FfW2eGh+Il4sLdIweWy73D2nVqRhXxwipYzHut59Wvxmn5RahTdoE
bYrArPDojdJRY2ze+QZu7lP/uerBDagJA6TiPuEDkMiiBGyO1I3u8wIpE1bVfVutqTRo8851f38m
OfJuKMTZy+y2Iw5hNDf73bB9VtNKh980Q2rIeNbVzZElDqnvaYDcJcd+3ziD/iw+g6Y9f9xnPeyx
SilkcXN6/UJUeTT6uo065BqCT4wqKkHshF6/HiodV9qaXswPHkBwUzwFCvKiizkqVj+q6vajFAN9
LNfqiT5Ew2BroxLWZnAXDdv11yA1f7gKxOhmSGmmWp1/WnbPcKC2WFVq1+sPVEHAoKnCWnBKqIsb
rwEBRP6bqX41bShYaGXISmgk2d/tEwNgwe7Y4n6TrvLzjMBF2lMfbVwj4Tvw/Q1GBn4/BdjbCwce
FChQ1XZNH44aRjgekSMGBqGR0Ddyhkk00Nt721k2RfgBViUkgJHEnvPZ9DESzeIecoaHo0ftO8as
1p3nxcJKlWeg3XNKRPxq+MKNuUMzhodzIMBWHmsgH6MYqNtChZVHi3OiESXfX+nOco1BWjKCfgyB
e6C+Wng5gnpMTvXkRGZSxeVlfqYy2rJfYLQZ8AiGnMTr1zS4aPH76V9q+15CpWfrxZdX390vg3Vp
EJoDWefec9zprEj3ARNykOQX+UAL9y946ZaWbeEtsovrnz4p6+U6bWjQlpKfuSWuAbnXgcFRgEA3
TgHmfc6GuNq0lOEdlRC7lWnUrpJX0iP0sbvm4L/Ewy9aKPn91gA7nLtuc7AbFRbyn3azNrBf0fBP
qcNMDVq4gGiTdyu+PiZkY/k50nVQpA6MmPbkwypc/XxAIZoWyjQWIhz6XnDfX/DJ3qxq54XCtxeX
9ZIYudUMqdsQDPZYma4IHcDZSFthQDFzKbixRF/wqJKsjjyNZ61HV1jtZjcPWz1FN2gWOYSHEtyT
Xln2gZmL7WQ6Yoc8F2CMFNLx/nguD/fdswrZ7OpieNW39pkxIT2+ZxPjHucsDznl8yMc7sG9ndkG
G2J6ntKdo8tyc6D8fOu6uMmwTFdtYgwd6zQvkzYlt1Fjs7WS6BP9I3obHI7I5lgRNdaoN0s6mxLO
HafgiKHRGZL/HeYFMU73FAEp3NmTWMgyMlOVLVaDK8E+2O38oYglIbl2WDmt4w7ziBNObISvF7k8
aizMquAakZNJ+kphXXrnsAMCY3i3MKXtgPTpQGBApHRzpneXIAoq8tFrJ3k8/wzEBR8lB1X3bS29
vY7yx24+n+9wNKF5w8DaTya7OfUarCJIJk1KKifr7497Svc3M4o8MxA3lMALPJMuluy6/LcY991T
WAVn6ntdNIXhayGNrW504lZHOSckXxOMhL9NxWjWaU5/BtFifDad6V46JMimhQYtwnWlb8/hAlHs
JmjFmGWym4CNSZB8x6JlF+6Wa+ATJ6Zfjh1T6SZdUPBi4f0vk1Z6klatJWEVX5clKwhYcWXOlkjF
HDv4SwKIpUvDDMi6TTkslTmOI9+5Pg2M9nbIX9ZAi1CQwsrX7Wh1NVdRJm3tZp43LEzHCYLZKPhb
RD/DjO6iGxPnv5sH7X8srYYMizYyYsEyW0P1qedCrThxn1iNADMr0v63O7+yrNWY4X3MyREOIBQn
rE++BKg1zce6ZmjRX3Y6ZRwIYH06t8i3Iii1c5P0n1fupAHE1Zos16RCRKVcCTFn0DN//6QnnagH
wAoQOIlU9NuZaT+V2xyPKsJWKIHIKCc30/sbJ+aICpsb/P4KwxzO1sz0VqvImUmiGgEDwssny5K+
URqjjEJlUS7yv4k0bOrMt7QYSZKMWi8WA5Kg7E7m7kOHC/kqrJ/NiqZxm+mEbno/GHjaNKTYo6rh
S8qvazlxkUsjMKFVw56euoPBRGSXH1TJu5e/o3RPN/hvp6jvQfc7KaIr3PP+92TOvG4uh8KWj7eh
E/KW3FwyF3ITOomsE2/sJWtJR0az37/fRBrDjWbJWL49/Bu28QKbnBGtJeVs2D1B6vgV+hLzj6TI
DILR9zx5F48BB2D6I0SRJqukH9/Bvll/dE+9MpzynNysJFoxhFD45CszF4sr1SqPv8vESJwN3kRv
79fRBmaQ24FheTNaKg8uLCZyAtCIybIo0puh7qRW2FkXUCLePOM4zkCNuOEXlEmD0TV0KzQ4SbyO
lyNOGROhZKybNEC2mQiUUy3yZ2aC5LnS6inBFIgzHG3XWzf5/f1NZt+JM/IwWOMEV4PK+RGvpP2+
cCAyOzeKUxQ615UtI4w3D1QLD6zAnL1Vyt0UxZIqkJbgmk1nTQAEs2eNXNwjyVz7KDJgeEwpgR3N
4c/J3fPYwa41lyGTYUKKh0TMXPr76X7yr13Ohc4bk91elorCYrkI7WUY+tP91J8jq+ErZKn6yWHD
xss4nu92IQvDWoZM5pAcb70OKhP6MINOM06XqXmQO3JwoMB7kRclQcBzaTo8xZtVkHArAmcwcCxP
euMEa4ZxxAv4fsZwuTPMeDlWwNR3R0inOCpDTMpBtXa9Xcs6gYIsLOwwXFLck3kplxTPgiQZcZO4
xLk9mfjhHICIX8VwW5lLMlVjFs/AdN117M7kjE/WeNED74oiTtoNIllXaSzmyrNIX15zNroEQ7oH
U68BphYhuejF+fQRvWa58alI92DhW0xU4Y7fpGm0nUa4K1Gala5nfW+MSsQC2IFjMpltUbXSe3EJ
ispEw2zJPgZwNO2J7dsTurvwbDPLZjPaz/3Ea9dNvCRYL+Xy1lwdAyfjgVufSVsRJ7c5tcoaU7Gi
lypfmRk1VuTQYXgWeF7P9JJ/T8JfFK2i7/4ReLKsegkfEfz9Qu83f3kSWF+jKOLFYpI19lYMiJN8
b5k5VC3Hk4+sTAoLwT3GtI9Gw+OnU1lAhX3cN2lW/QyTo71V8HZYVq4sEyyLoz95St0Lqry3u0T9
KHNFm82XLPIzWKRyv2VXYDxd+NEyWeQZ/bhRkOR28keX0vGYn/Fz0xtygok882yLjrNyHEYVh1un
xl8MuVh9MxcBRdgbC7DKci9Ps2C9bD/i7CE9yuJdH90ffX5VGxb2kgkU7nke5KRkz/On1sCPW+Z6
aU924aiAxNcyMXyJZdmZBcEf1y4LFTORjk7cBlmo2JvG0EegeDzlamSR8YZI8CqnpXmndVfB0IY1
BV26Rz3N4CyoOnjzVjQJ93Zrx5bDmsutnd2tvwfpm5zKml7RQeCVttxrPo3ngpzBZJP4ywY8NpZj
RV7ArUuSWYxtwZzpfmdfHWy/87C0JpntT8KQC3zY8/mEDpf0VZYnPZz4fCe/WO4m+485tdcuB5A9
Ye8rpsUO8l39B9bA8m16aS2JCXinwGSck+d5gbt2EwJZ6zfZ8vycmAr/blDi8eh48rgfzGAWATay
rMnmDdGD7XvR8JyNx+M/biH32KRR1dDxZlwbR6PKyPU5w+nP3lctZmTPXj0sK+KV7wUd2CGA8J91
sLyE7Y4RolMvVj1OYi74UOZ+sE14rWyFMx47c/HlKPiLhbOh14QLbmKfKIwzYQgfZDf/WPE54AHm
DsKEEe7COOjYSnCIorarWdPBh0njfxAeylrAC1rW+GA5q45LzBVBYQZJl0a5fYuNiIL1cwAJuW+S
WqsJVUcrg6AawkYZwfxYI0HMrNfPm4LoFLAWoFcj9MGbvWMyPa7TmlXU0/wuPB9a63WFFUF1+0TN
GM2frVIEvtKWWKZjF0L0ixb0N2jnOY9Q1//EZxXdltVhl/krVrShbYIDSvLe08WJhySLJyELMRy1
VbOm1d5zrFN/yNxmBt67UqOMrc7vu00EJfqVnHARK3bQynYPqFMJrNl6ng5k+/pqbA7+dSyoPuXJ
Qb6qIqiiY+VLMb5j+0mgorE+8JId3NJIyoDXXRV19pnf3qSDS4J2Z5cO1liLQX9ciwFb29q2LbBl
VnXI1BHwKhWi7AoH9aYCIruI2w4+8K3mHlfiCobGb34fvsF2UxTOUk8Bj1XmUmZjg8b99p6I6dgp
UebX8RcGxukrxzM2X7025fA6bi2NJe+TfsyUJqgniHcbLDq2jBLvNWWu7/UBDOonn47lRUB1kEAF
3BetO/W4h5BEMZN9gnO/odwKpxiAFlqexkGEQI3bHBUyIe2+I2jCZHOgonQ3QnEFCVXYuV9qNGHB
IeHnfYTLfrlhR2AYx1LQK2a8LRaTNsyq2uDZwCbfUuYvpSNwcaEPZ/6XaftmwMAYEc519pSSBmfI
1YDVtCWb/av1ueCCgO82pyBuZ3xCPS83eJdKXznSlyDFBk1xXvMHpEIqpXjccZ+BsbvLrIQPcRm+
gQB+CxxgkEnUprKHsIqij250x/EzWus0YZWQCS42yByCJZUSb2cvJnq9AdD0HUtVbAHHAM0QCyG+
UkeW7jUSk+Mzg4cxUWIMqC1ggK3s8zFsXZAUKtwnxrxgfae/pnzwndIB8C3V6UNC7MW/pySWeIhP
/FKkRayI5O6QSP1a9p7z7JCsX3No22Z3Cc0VyFzCSwaCIId7C95qxQDwIPzLC2xgSWUOCZ/OIPFL
wi6qrHx/NpeA6sRxuCTgryjmrzT7i4UO7ZJ9VlCBzzP+RNQko8JVQ9h0zjNhkL8DAnOCDg6Cfw6p
CDYA0L7psloyfdA0ecjQYCpLTfbjsA63fLI/Qr5npHuvOZB7swQ4A7iX4egupeOgIZkFjqke58QA
gSszkhTQ51CymVw1TupEPKr4YFG+pIEototmllxEkUaZg4GsmdA94GeaPESA/hCbSbApJ1RMaHjW
e66xh4JTnBcvoOAjCi1Sz7hvOgNGgE9nklPLj45dp/8rL4a3hlsPs3AAkxNi96y9L+fGL3QFu9Vx
UL2V8weFFTyEOBTPKYa1SZtyCcBZm1oftBj6HomXqzB1G2uJdxsXoex50wPEeZglyoA+Ygzi7DB8
Yu9ITYPzYIoyBvL3igxctw5D3kAtg5stpygILpVAaodMWUyMZt8hg6vd5+NbmFdcMPfhP4/bzK2T
mQaLGrGeuuQOOceZ+NYtIZ2X85p5K2kP6rM7au6Z8XsZAll5YBPUV1KOov225d0Zxoxid0IEhOfK
rDXl+48TnoNbzabzsiZXCw4oKfiHvAu7kNF8Mp0+LSQ+1n7JboswaHTZyANeEm/iO0t4i5GHLSl1
jZ2mgqY1zBZY3to2HDTv4tbmN0BnQ98XtLslfyAjE0fRcELEPp1AxpVkHiI4X9JWcA7WMF8S+7C1
s+37O/TS5pzsdunGkmF+2/Z9G62u45AQ2o5jYvMuv9EtSRylk/cWk1byg+l0CjDNYkcevBYYg0SI
fzj2v5BkS6y0Xs53hHvExqPYn073PnmDtD+XeFDiLskl5eRg5fFQEJgs+fG6oT0yNRg5sNi5Stoj
4IIkASNWnbW7JZMakQUsl2siXglT3XgUS+DPP+t1LHahEklxCNAaO16TN46WJDXxiIyarKJG3Fpb
gBSSApB0EM9LErHcwhCjE+8RJhV1Pi+upgbcHAhigBIIk0RraiLADK8eZu/mAZh2si/ifIB9hNdz
NGgIwj7BVcP//vMhsLJPph1OiSkYL38vbWIlMpt/kxTGZS3Nqv+eIWJjIA8uhZDYDbau5EtB4ErK
LNAKZtackbB89YnqclUxiNN+ThfQLdfODao92I3gSDcZxcmc/oliLjQnwHx6ZHX0MD9bNAm1mXHT
yajvuuHAJ+ajzMq2a4Y7m+SBW8tpMQxr4jIJZmdruT1Lye0ozkYj9+huR8slZxFvJSDhNvBr4nuv
lJEWO4CLiTSVuww3iWeexqQiAqcznc21ChfRNVkRxbxvPcLwjbHBURHnWR4Jf89cZjoJlQPSFgtN
ZROOw5Ewl4q3S/GnL+yu3eFeSafq2tpB6hAnYGw8rUmPQ0rxmIOC+do4x9mSGUxfA968hoFnLunn
hMWs4qmoYiXoldsg13fAuJQpzDLMYQmBWYNZ7fkRyxxvkToDjniXDVewnTH16C0fUnkfZBPCOydp
XRgp4ePm9i2mKT3EYWJcqH4X6OTMLlLM5AA41TG9s/TlftljZxPBlB5mMxYMW4FgWJg/E+CUH1g0
5n53NqMrc8xa/b7skvC1NodvJ8HCg7CaklhQmGX0doQnST8A628EKkdBUuzPKVkTPo+j6ETb8hWp
s0YOqFqtOCKOXW1WtUtDKSeKXsCeVvRy73Z0h/yNtMaipxDQxRVi9CUggF4s5OilLV+VVZyleXfX
oyKEfHPxGROz9+nFMebfpOVgGGKqw+fgPXg4V7+NJ0k6M/BO0AMdSxFpeytM+SCHmJmxzVmGoyX9
ofwGoIc//AyVdT6F6AkuS8WQLBp0LB2TtsPGJ5UTn3uon5e/aqv66gLLkUCS7APiSdil5CFMm6eZ
3GJw5dHtDwnAYbDVfBxF1mAi2Ee0CRDWUOBkqGgNDGFHuFCS12wlhCHyY7Yxf+Yih2NVwhm3zwQH
iHPf5rgxZrePjwvo8DSA/Y6avhurk/O+H2te1nF6uVkxCZiXYwQe8Gw7L/umhVeMrg6DF0S81G0+
QwVmXtAEszu5DHpKkzoDkT2SXzvu+x0hVtkZjHTUJ37X12h5b8BRK8b6gJ1OKBgjiJwxbhpEp6Lz
xFoYziEh0Sj12HtIareUftw7Tb0vqNRV2BjSZQeGXt5zusI/g5rIVFeCapZ2sLftOIeee6xV4dVA
6bi9gPPtds/FQheSaGdFpnBNt5xotxi1S1qmOI/7ikQEao/OTtunTwxmJlXUPgXVueDb8nW2up15
P/PWqjp+d6wXZV46ID3xkDj5vY7bun/MZ8/X6EBL4SK3nh+4iWyqxRAvQTK0afeMbuOT4cePCq6n
DV49OIujgvsku5j8x/3CNIdVkXWnNAV4408BvWD+ymwKWLlANngkvjgiiAkzTDgto8YMEqg6awjA
319JvkhrZnHp5iiz5G15yWwmiMjYA2oCZ4zGC0nzx6R8xZOuECa9FM5HBPQw2VngWAOgE9kQhb55
npNNMqgI8sjD90YAJWrkD7xi3GeQKPOFefji6BqJwY6nJI/Cp04De7bRSfzAvDl7clEADDjlTrNQ
kQb/VLyBBiAglIcBuo+TcxhA5RImM1+v+OJ8vCuy4VlXd8ufhrt/oagRVcHb8FMkSHw26hakBLOK
aPlhdXpukYflDSLdksJd7r3vK6qFpFzv9pXOcfFx9byVRPjtftjFwgGO2+Y5br+29IC7THtWnSEV
MF5iopxbPW1G8YlnxPAqDJVYJuu3xs/54acnW4KUamgLAvskm3Qohki5SleCCykapSZciU/36Jz+
XDo17dJ4TmAT98yUiveRvn8pEiijNegu76ydL69WfHKJMy2UzHZXgbIo+uAVdStOKh32Pyp+dCCl
b/qGieHEtt0ebMu5lm+2N4piuCfDK9x+mGjMOopCcGdy3lNo+C5BcQgu93GrdrfUt4QRoJMj4KZL
2/F6us045rbbRvDVSJqyJe7dangdYipKAtCjWaIUm/Jdq+8r92747PxRLZIX1aTAZcDDC2eAOH3L
/44cvA1pwHgSjb0P9Pg62bwab4L09meUqMsM2D7phor9tlSCLXxKHKgPwG2ZB+GmRqJXNustUW7x
wt4GKwDl9teC6HRJS2t7+Byc/LA5tmLN+BH+j5hSW+hwu7sKQusLLgjJZaWp1vMxwTbw99EH7VcC
auOPzHt9iIAovLUh19xGBdXG9owGR3BWKqp+x4hYvix2nMhVHdMHqeigq4FV1zlP4SzAL2qaB9VT
+5PFp6tB650x3o3EyJwGhr1VeDQ8OJ6V7qf4ulzttHQfPTgaGkbjfq1U1rwu5gZ19wBPyAfzX+yU
bxdRrXZaKeRz/9ZaaLfVNfMorR/7+BrZrdLWuvgZSotz4xV/+iZzJSeoXDcf+Bc4mCl7StNwNBv4
Rp/Jq2vnXUvTfVRx8wd8ugpCPLRx8hxRjoTsIGfVQmMgRszwr/+Oiq0RcqmWdpocyHOp2I+fR3qo
eIe2q/oYutCHRqFb+XtcV0G/+f10aWRow1PoLyG8kMji2DVX0Yk9bFItaIs5RJD9K+7TafzJLgB3
rd60OQxSS9jTyhBI6hAzofJ6QUNaHVflqJi+EvLaepSTGl9JoK+AOv499wE7z8jhSHeKWF3Tq6br
HDLfyFbPN0qDcv2c3djSnNPguX2gvBsVUz4DowOYEvRoo0tM5VxoDZenLotauc6aQRtEf9J/D5+0
EG0slu16nyHh+lpFd/YIbDqlC7+g83fQQhRMM21pTFuaOLaiEEvnj2kfT7aX3RkfvOM+nXaF2Wv1
DLpd2LXqXt74IS0NLFXNGxEzkImNpoBHs0+pA4mHbWy0Tnxiq9P8Tu7f6E+H/xPWWSriA4Cu0jtn
NilWH6dTlCI7Vs9W4bRX9a69ovb73pXYhA3Vmaomz12PgAat/pueQNZj9WFzOqGNSGmY26YnDs+z
kEhh/Ty5cwLD9T5+/zzR9eio0x1WdEw3yqJZkLZdZkEKHpAwJJ07Xd9IVc0u/KyVxqONehB5bBu9
2NXvqz8sxt3O6E735V5s4IRGoXyajg8gGpg22kVznle7E7s/zec+Q00ny0u5kGKJmRTgXthf3Kkf
V77SnVT6ro0m8jZVNldtfM5DPhU2GkKKDN/2YYbqAcYmu3sXR32+gYIANSxzW+lP5z6kSw7r6bX4
cjW/f8JvaCs68gOa6qBXOI8v/gM1JCSFsX5Z4H6ljk9P98SeC93PsHLDf7KiQ4mic9rbu1wWnZ6Z
5ZPPK6JnDSoL+Fj3IuTPBjL7+edWhPqVuAE1fB+7c7y4l5+216bPzWXwLGE3MjfpXerh83+HIwFK
dYdLrEtxnzBCe8E/ghxGzb95DXI++HSIgY8k8nkA+QFaUAjt7IvWiOXSrmkuc3F1beY+356Bc6vQ
KslCMCJ/JeAL1VPk14iM5w/SCGhpul8Vq/IxL+cXHfHzpQd/PQs/J3YvnW1Fz+OuFtWnoDj98AKO
0HYauq5nEDcx5uLpZU97tGK2MmTxZz+FyzU7HjZ0C4ItkEIkqM8DlsVj7oHZ5SuMvU4RTI1HvWi0
SC0D9QJmBQNH99vkYVoE+VNl+zkemQDsbIRUPXYvSAkQ6LQ+98QIIFjkZJ7ouFk0LC7ienGzfnjJ
lk1KBtVHCn+mtT0YHtx6IVZcir+DggFmQ5jxmLxeYrjzGrR+K0j4b9Kcl/emytx6I56/+HkxgrwK
b6P3S9RmAtJ0oPw+JtyAvrYftT8/h8fvi62YhbfFGohVddpDMGTmRAIN9Rw4rAt1pCT0GfwEjw2L
cPdDoGjSrO4EDLnH5Wf31giOYDPTJfvMSgq/8+/JJIirGc/eBUWetC32wVlQe6MtST60hSIkRjAw
MlxuC+RSbmOXmqLxi/6DyArZG8Al6k5gphVhq7Y8ixvdgRUaZgkGK5S+qYD/XqdqileZjeTxtGmD
7MF24q7AYDmn9oO2n0ekfgTNj4id4kjC0UPnZL7YAJFMgRP+QLV+Lx5AbIqZtszTT9/FSwayFNhn
bsIfPb5ddH1M5HKl4ZjB86+ibyfByU8W2zUUKoXcHx2iZsLRgjb6MRePv3tpPfbcKvKc51YPVOsB
ainM/OO0T5XtQBoxgNaa7q5DaalDkFlt7rNb7lyAkPUgy23jh46Wh75TXX15iigKQzm++lVn1Dn+
0u3r03apz9H/XC25wjbtAV/07eWSCZvgRcU4+jX9Edq2FKPSp4uN3cdw+oavZCQS5ybU+Vlc7fAb
aj7L8zus6N2jwA1TFk0aVPgvinzo+vQf7eEZM5c6rPvDNsTZs//gEnk2z70DfFhihnKCsAxLDzKL
i1+BgzeO1kwBC/WzuNrrhUWHLPs45W0NthIKBe2P4uNbxQ4NqNYetGnbcRlcfO3pXDNh4MDTNNK4
QUidDlo9HytkYhxapXO18POGn/hFV/kTVith+cGnwKqS+xGAztKnSrapW+5n3HXQQB8I+T7k6eot
eHZ+ZPebtvAC6C+YowaKOjaZsvnpvr1P8lAWNalJPTxlI8h1LJ9P9G70mg47AINg4jADIL6KbV11
cbHFEEeh03XKqspZv6i8GgErEpYpjEivcejPxcLACvMaviNEW+mczYfIMnfrU6gdXK0D0baIDlWg
0+RQv4u29XAPy+ugxhbeCO4buPOg7gRxR+eIJ2rmPKEXNb5G0IHgrTazd9BWwoZI6GVXvUG1rcrw
mVpZhyhMxuLWcdJikqN2KayLGrVOuHxdXqOcgEKbvnvrGwT+jxjJ4Wh5tOu/qhvUolVEu/0eXhqP
cwKvDe80Okbv4z6mxUMk6WgPiB0+8aUBIId63ZsX45fmIYa7QGcqX1/fnBrvhQzwF1OGV6Bs6hvJ
LQ/7+4DSZFtnrjrj9RjjkK4+3wO2ahDpJ74F+oafMxHv38T5jWORV/JoAvkzKE/2nA5TCyTeMAIZ
b5quPIDVVQ1cGqtJ+6n2beWKLqEDR4c+sv77ss53bFDI/vRQYjLNPj99jBLrtqeoRMPUJR4HAdsL
LFogMbfbVO0AldkKCzaP1lB9alYFX/1FFkIJR6kQbOSXdeNym/uvJfE4SPfn7BP8km6zhp938LMB
raNua1Op4+dhQ9ngEbcov+DIc/QPufvhgV2cOq666ir0p5NOXjRHA2ImcGS5YyaU+aC7VWcsiadm
fWLVbvNdOjWmr7N9ebhHQppfApTrSlPsPq16YN9iB1S4xoFeMev3mBIGJggLlFvLA50fhvQBbIis
QK78mwAF8MQv6RQXDtDqTu4qa9Zj47eJ6uHr70GdExtl9NGITg2r2D+y+A0pd5SWEEIRRy2epCZE
ITgm7DqoimDp04DzMdIMyvGFTeZcoySlhLlQ74Nj+/dihNLBluUcRc+bNggqDLZPThO9ziE+jwlv
+tm213M//DwPmfYdbQCtOG17VWtEQPL8j6czW1JU29bwExGBIIi3Sq+AvaY3hi0oKq0oPP3+Zq04
Z1duV5aVaYMw5xj/+Bu9Hme6zbWMx65wNerL+5Ikbx0nMZrJt3ZT1Mzix+XBG0WCnxd/ZX+coMkt
yWMGg5bo4Nuh2U2rz7QIywo+GeXjsdEvIkUPAv25Cqsj39TlKpOW1BEgcaIMoWAt5H1LAc34LF1T
HLwGk7ajLM4mj9f+/fHRX1LL8FCLQ45/EqdDx6qIEEXymbOozz24S/woR3s6YrZq5bOo+zf5lTjS
9+fU2qVucFwuVhVPwYdPwYlAIF8hxZN2KqRKBrgUOm/nN00N4EWavEOo67u6cklpUfhk3877ue/a
7RCF1/NbjDRopGVKRU2NkbAGHiIa4YyCGBooapI+jehQ52P4GL4GKvPhX57l6vshYfG1lPPLk3VU
xrX4m195EYc2N0sVMnvqxeJvVp9F5/V4222xYZYXEqfjB3V29xV2WcZu0m9bfddF+SV4GoqxokVx
/LMMBARPqvAs9Y01UWWMCjESAPjF2BR/a/zsuO4YabGbw0C71MjgWvM5gBVL8zD+tuPnlcXycPrh
mPaefNpxD048LM2Nwvz6eXmFvag+96JPqE301ftW3ppypE/TIwtH/CaiMVnC0c/o6eCIeMqceOGt
vpAu6lmbcu5qLGb44Ju4odN1Yb7yO2MZH7azBt3CJbu+Np33EcYMUPK+wtP/uaRpUOFOQthApbXt
LlxkN0li+H7wlFlvIR1R3OGwEkgTdAPH/GxgyA8Htxrx4WTwWIyRzoQWnsflxUgQOMQX9jeK9Vk/
l4NFDzX8MDrsf2eGZHSsuTrKAQAVO9cD7Bxemln9cKMUyyTbDld/x5lxZ4WI4lOM3oRhpF0BwSQi
8IZApd0byzqUvzvpoiD6X/AzcH1ZjT9sSAVdYu+EiE064VbLlBre1KIBpeKCrtmqoRqIzgnZ09DR
DA9ucMrOjRVraxofLhKzjEVqTyZ7uuzSkqAzL5LlJ8SwJ8blZ9zuESCLoLXvkfG6vBFRI4N6rO/V
CASAcSWeRwYordwLWhH8yDp3pwGjzB4W5mPIsm13S+3M6vqeHTqH5llNEKxzCEYlbux4ameWEo9x
SI4dYsx0fJiw1pHAMZBvmCC0XQ/Xl/ioKuOEsoJx2p/Q16NoNpBNoVHX/WGPEY50iYHRH4QGqzRB
U5wnNSJUBdCcTuTKfqZ0vcmu2450Fj4cHoAHMHlkgg+QRSasNPulxFObCuFcG2n/bs1z9Z30kRVt
lBX+GQXT556TDbz7b5mieOuTf3rL8ihh4a7cb2t/MESa5kG1TTMexKTdVFvvOSTfepwUjvxhV/jM
ynJZG3b+mRl3KLk48/a4wNmvXqemI6F1/PhuDHby+wPTpuAVaNJkyInxO3xGP152ltvFJ8pesNl1
uBzjrqOogOT2+/s+J/Hjik5fUizeNGWJYaA90z29JoUDHENqgbDZqrGVTrzHrx5HnZEITX+MM9LT
GdRWQkl85+B22Y7t6zFYqM8plnuNAZT5fs/x11PwD/suUtKbYzV49dy0P6mYXr5cURzEm1ibty8f
BTVL91MJwaaLZPdkztaMKURwKVDxUdK9lGVtXLEwcKpdJJ1CHpcqFP4vX8fMQ8gRxocbjsbCFkTB
Jwjg20W+yA4AKx8JOlPpf5p4FJKfiutAlCj16vkHcPM50nPgw+fWM/rXvBlTe7EbQxOh+QC5Ho75
IRZD4vk+b4vmtgNIx4KHkT1g/D/AXT2MuP8hcsS/4tH4dX6IypiOnDKBb9qjtGtWXGXDMuB8vcd2
8xoPmc+TF862Uoh7FNkVfTf54ojLYFugy1eclIKOvjgxwcnTBQ8g/ttz88qkFc6kEPwWeIkZE9Aq
S+2iXhm3/qZBx/abwMdBGcy5fgO/p6bh9bLL8hj8Ej+MRTSVLe+WSxWJIaUlIXS8/we7J0aG/7ZD
+jeM+VjCODTdtEAoylYL+QmT7Z0OGsc/ljVuVOajcZLnuoeEvLbuX3VUP6lHpeCeT/qym0IT2Bk3
VgLsqZ9k71LSJxehsZQsBAvsxqB6HBC4CQyRyqB9W0gdUcSjVOOn2L55ZTBdsJUDMeClowx444RH
tt3b6bE73jHd5GPmULJvcpDVMcU7rCIwYBXmAypKxpLoQjECeAn1McwI8nW/qSsE7yhA2OCp8fFE
ix1yTEBUeYO84xRsAmIUyVuJNSA6UphR5/oZj7Z66Eh0KeJ4CbYDK/b9sNTJR+MNySEdQA8lkW7z
AGjcNO0GFYmzky4/7QVCK3iDl8Ir462w7AFno11ju6+55M7fN+V+xLo7kGfD5IhgDH1GH7EbCj+g
WaSoLOPY5GFPVyCrhFgBHgE3MbGMUgSdyT2nJ/nAmxw/Chnk1gT1wsL4Tet0WkKuIQm4codkS7DJ
vgTQIrNQYY1bY2CVj1X4k4WrebxsnHUg+zA8bt239RJmcJZ2Vm2mVS64nJeZ+PuOcdGAUVCRvQXt
CS+Thwnmxz3YUdkvc/0eqyBMD5Nhs1ls0QkwVPm5eKLyUQW9LaUrk1cJJr06OoQ4d+M815sl0+om
IyeDdcfKrU5zRRTC8g1+zKZa5H+fUIWS8zpSxoPRPpY4G2vgW8mMwOsgj+jfcY8BtXcMj88DGlAB
JQc9K09GWgmTcopQtFWP8fCvnTRXgJ1rHKVLY9EPk2myajeQ1IisjPd4IUwYr4wTrH5AgcQbZPJT
uxX8X0RZHhZz9FBUuJghDcN7cGfSwQQTz5yxEXXWz4Lf4gzNt3OPyjE5V/bBxfTPqdG5zJOlsHlF
jL+DikCLauNShDSLvosehwmPFPZZWVGbTO7XipGSdFKN0YD0bkAl5hdc8vv+EfYZV4SxyZf1EoEp
IBoI0GE+JFPj41cu2lOX/pVUA8zCHC5dV8zzhNmVkFwPbcZMUKXuPh5ijKQ06I71JHNOlUX9J1RF
Hh468ywwZgVTSfCZHW29FMGwIUYErHL9JGM4B82NAJCJydw9YAOm/nASE/nw21J7ZesKi0fmzk45
bX0tShdN9F4+omyNYXpYTuS/w2WI5fLfB7RdHgnbvnzbc4yoH3VhGohEg3cEUpMfTM4Z6BPYl03v
88PfYVa6H/s5+drpSp33TaHxZ3CG807DBsS50m7eIONopgMKLczmOu+77pizB5Ae+XeDhASuFeGn
5MRTzadCEq1ytZOjxo9nuj2gZR+xO9gA6ZP7XHgwF9dyiYrNHvBB9uY/pv19LJWxIIMYAIdz/b1S
iR/IC35a2ZNVfPTd0yWzMeDGqpCpUV8oBAWLEiR7CeQibT+L/pr7RL+M43pEjcO+wXbD1gPA8BMT
XZJbBqveBf2Xf7h2Z449+ibUfJOXg78uY3jiPyE1wYKPQx1z4yduI2wAq/b4w0ARWwP8hrqJ8seU
yO8xJgudnnP361n3Hn1A0kvopAVJdbgrIafziITIxkyJ8X0wjt/jPVSC5IpIsT7T20zwlggPG9wK
3EFYYe1Wrd+n6u9Nm3p2Kl7Y3/3q9bYF9VNuqjiFmffpc6MG+MxZr9nvJkfGlMoK8AxVH6C9cv2l
SBaF6R+eiMSLlJx2pVNw0jEf/qGLG3UE3jbb/l/1V5aj4myAEmSmzgXDFBZUK2cjBFwb64Ibh38d
mooU92kEeZBU8JUc7xm1wpk5gRKxzsALgGMD4G1iuQNpiAvAZrQEpVHDaiKziu2P4YeQ3LPnYkWM
t2+7/oQ5rnwwaEW+18GhI8ZSJA7zGVchg6FsTlQMDmxnIAuuM41+FXUMZDPqFTFsx7j07VFqQjkR
TuZQAGyGPLwqkgxYJDGNgC4uMoJwXB6/oKkAL8FYAtVMnbqwXnucVb4Wfy+w+KZQpZTipDzY1O76
qsMcG2OkB6NoNUiv/Uida9QwiOGpk1kUiZNppwWXCsMMSkSKYtYnBVTzos5L7LspCL0myF1m2L2F
LO5vLH0bYwjGlJDuCaRSpAxw3uAIxu3L+zkDX1lJRwCAOLXyvqc3HurOe2NR3368/hZ79Tc+Fwg6
EUc3s6zvxcSFyMS5jQvNk2Lvx2LDWPRrv+A0a07eOgXLTjz+RsVgkQ29lMgmfYJ0uER9Knupcbrz
Yr5cG+1jnzfrbIDRtrazhswVBgPiCD1q4VRyivicgT3WHf5+9TUDrNXuPUod+J6GnVSTsmd1ddgY
K6libvc+qmQFc4mGB7woP0G1/51U2DqSk1vpSj5hpD/pmHZaj03G8wzHQ7A8D6xs0Jk1iLH9m+tY
yBHw7uZhc5R3uvnzGcOn2CzduQpHD6ado5KTVaMjqpwM9wlAbdfwVNwnbYxHIf8Xno7/SOzpS23e
s7KImSwW5FKoLrBtG+HyHNRWbKkofjhmgYrYF999S7ShBp02tukeLoVEEH1bH0YKFi73Yh3HhM35
mJEUX1fmYuV1HuBrxMz4MAWAUUOLtcBvs2h9fo5ix+FixDj9ms5fbOzDSIrwprbAQUcVtLdKB6wj
rg/mgqA33dkAk6UAsIGCa7HNZnQUmavmPpuw97DLgV/iJ08bhrXWm32snlSaKeNFrjnfFlKCha8l
mTw0msW6MKyOCKRKGI6yXmDWggfNJ/G/2haU8vD1HvHUSMOWUBrcW2UT6NtWS4cRbAIZ4DfWBj6U
+457vtbjM+EX5K/L2sHIXcUFHkYfChs435jAsCaxUMMK4B6M+HKbhtxgvWjnXy6Vh/0eBIiMn5LZ
amQ1qRPyOQanAXFhPI6MgeU0MfYP2iEDcLzrr5/trV+u9WdoSJtDb9cY+/y1ShnstXP5OXse5kYT
fZVdq+zYDOKYjqGbv9Bqy4PvSP+Nq6Elo0g7TLVnZLBx4IiFm+QvwIn88Aw/KlNMNBXQ3FTrUZg6
qwyuOwOHrSLXPe7EBx3HBX6AuQsGbg88jhAzx2M65OSsVuZdceMH0XZzmqwXzggYo+zzJ2g6lm51
9C0WzXv1EdNRtqKa5iinoQ57yuzQ2xuacOluVqmBJchh3w96Ow0/vdtng5kxbjaqXbL2jGN5xHoZ
pvOGrv9O+kf/pt9efhndfeoFX6SCvIKPgwO6nwBu0MtiifZySlR5pduFxA9YjRt72ZR1Xfaek865
Q7pDoD1S7GTSx7OQWIig7017FjNCi0GiAxcswHzCjS39bwgfjXWK5Bu4W6hNJ/d1vP7atZVOpT3Y
gnmYMdwdAmkauFSdcaQ0mKYPxaBXR5NhwPPhIhLO8f14SzdbZ7vvYfrdY8PJsXti9/enkYdU23S3
CtItkMBND5njZ5kX8K46ocvbUWrRYw7tHu6msf+O1G1RQHMZ8Xkp9cW47/rvrUIORxnKLMZ3fCHr
eg76zTBGanaqSLd720rPbfiUdUuqyftxvqqT4VMPAxH1F03LCoJ7PrK/YTqhR6vCYkFcE7bprzBd
CH94mPsrJqbTdPHaSGe6nhylBzqDGbToe/j2sGaYUU2UM23H5w1Vgt43X7agsesquPuG90oFMPVY
EknlDlDKoPDqGJ2K3ekBpe/n8oDQxitMwF7WYDFcVIxCOptC8H40IKGh0UaSgChi82Xi0e2S6XNK
WulvR96QcBhqLvkf5y0NvGj/MD6kbiE2Eo8gFk+q57DnJOyZidA2n15rbfHC5RITtb/sChswWYJU
8olhCuO+/2RQ3YsQbVTItP+JvthFsUIL40m2UGgnbylvGWQVDBepBixaDhFM+Y6dH/Z/0OKsGMMR
+BFdcDVG4XsEFezKtob0B+SO3de8Ci0dBEuLGRhHAthceL8K8idKv+v5zHJo01FxbGKHX4azi0Ml
rANcrR/ej80dxJ0kR2pOXphmC1vRu0U+B0Wi0OHhq813PSLb/o7royX0VDMHfR8qX2ho0IFX1Xj1
G23Rfm+nU+tvCp/UcYYWDjgW248oRQVNbJL6qa9yq7rMz3yEZynKIZVqQ4iIhTgb1+B/ZDoMwEcn
FkLeNZ6tY/F/USSLI5DYK1hqRMpomHILkqxgSXLowM4HGBHjLkZXQ9oI4tOMP6yXcDWFz/crEOxN
ZFVzIeCFeoYU7mcJtioQow0SK6Ry/L3h3p+F3/CIjRSdKlPRnXr7AouwwNw+u8F+uManZ/ID+3xv
39uKWB6mY/8GqzIsqi8o50h0B8CUwv5RTELZyNi8iKogP6PHTPjf9vFiKxCCKkCswmEvoahlqYe4
AxGEZb+fjbHpnPAdi4AElw8+JITYbPwAkYQRyf18T8Qb0V80YvhYUMPhYwioh3c0iSsw+Xti0vJW
xbSXH6iXdYSt+FwOoAWFrMPNrL/urw+p2V8/zoCh5V+LVyhMIQ87TZDcQ2zD/+DPJ/xiKo7/LjMX
bdpETaRNpQPga7ciw+Knk0U2+r5cfgV3TGhD/3012vRTUpGh9GrNZMcclT+9FbgVcC6dNLDhQXzT
awCrGE/63CINuyteffBkchDwYxuOcUjglu/jR1AePCNzJIieKA84uWkn/932DXxoLLk/55a2JM0s
mCQd4p6Xy890eGkkE25x56Sl6QMTYfhFVgJpkS+b209sIz0jH4h/opX574tVQH3ZWkf4B5idpFng
VbIuFiPGxT2YJDTQhsktXw9Yscxqiuip35rndFD8QTLlS8QP4doA7YrHYNQsnlncAmixf7FEcgtt
pmZ+DaSGpzWpUOU4xdAktn8saJUNywPzDZivGigSmxt+XHfmzMIqjV9RAdPbCSwRGJIClP5MNQOY
QnwpT9dQHClBxwVYxn/5QpyGzVEHPvB/X0/AGrNXBsYLeJ7ueNmwhmgWJJb//3pXSCZxFCyhVtAW
AsSBD7EqcwvbEqDnvy8QL75hNk7feHj64GLie96ohJFSKUWCzYK1F+A5xj1QKMCV/xnnsWPzjcAb
z8Pzf/9ny+CLfYrH54n++XkuyhWTppDEA0o9jEePHxo9oZ67Z867ccDQOuRkxFixmgjRDJvjP+kM
5H+xjia0MWI1/W6El1uLzk8IDDR6qAHfpa74if/+vKze3fA+/Z+X4HjUUnaKKXpDJ0ZkCEL7CncN
NVLJriWIfYyLAurz4++qL5QJhRacEMxlOd7KCKAMOGND2uYCg9dpuXtEtB9VSFyqKqIZ8Co59M2e
AdpA000dKvQdAomSoJgjL/5RVcC6D2VbtoFkbB/djO/X4yN64/NVxymbNcITXN5/yAhO5Ci+uRWW
82AX6lbdQkCiSpohe9ozglADlv5zM3LYKdi9kDXPiyD1tQlkRpZk1ZXID6OhjnABhJYuej+hgtEd
xSdgmR6QjeXus57z+0LVLRjf4k+NM3AdkfLG/gUNEOo4bsqMtRWOr4BUmEaC3zJTEvq956X2PvjL
E72zk89Iv53tVcilBb1YaIrBqrhN6S1TC8Nhv2L80RF2x5R8vMcVFcEpV9O/z0uIQiWKCc4W9yRM
/U7if7hR/VP4quAhgzl+0e9xKQvmHPbPQDjPyHtG7yiPymg4KSOYAb7gK+OhqHYT5gwEILG+ckFS
DuUyTpLkarD1q8Bl2rSOCtE3F3NMLVmsQa+UK77EvwTjlRHfPKDLPXaP82PHh/uylDUViw6HH1sX
wKSn1UvE9989bfe+f03OylU6yVcVz2T5mq3x3lz3tqRA8clB0ftQ6gw7DM9f+2yvbWku9jlUyWz+
DTJIlBpe1M8owzBftdVs19eWteYSO8HiD62N0VKH8DIL3vWYZoNyROlF8E1hKH9h9KAdKC1YNPBd
04FoObR41tUEEJr3tw/PhNKHo5rMWWUYvQnPJnwL72YFCSGZNx+seMyk24IcEyX5q5y3Bmgz/Ich
kLD4svi82+bUgYA9hl4Gtw89mOIA7/c+zkAdJ3+8yBZ+dOfT1VB9oufEWcghkGsBrRGMxSCyeAPg
hRtlIPsilFSdQB9iH6fW7ov2rDhMi3ib3pdd72yA2eJWfIT0W+w11zBmbRwduO3mFed4toy7NaTz
dLiLtb+htjn0//jqM5LUk13Z7B7KbF/O6GY49RCrfI7wDR+PYymt1edafm1/3ZIlPMHl8W7WtVDn
4m6MnCrBa4YVUZKOQyC0Hpw5GpIBTRiky9f48xODBeMQMnwo+xhMQf1ZMBhJdRsToqy4spxjs4ct
LNwuZgHA7Nyv37IuSqRISQJIdQwKDiQoLWCSMzzICkzuLLzHUvEk1LBBjueaEBzVgDzCKgPhvO+v
RdUyKacDeF+I1gaon/BtiE5C376Kdjj6uPPvaHIRWBPe81h/CLU7DckIK0qhfQ7Ez67+Qv53xBYj
dDBZ+CdGQavGTy5+o4VwMLkjThD/dc74NiCp305njpAleIyZ6M8EMtzLffLOSHLrK7aSuI9qq6ST
ZhCw4GVk2/0CpQxTWOcVXeH4XTpN5dAqfpu90fn4gEPHqAuXfbxjdkZNAQGnrL27GpSJQ0bKYMFe
+6XBl8IDbAFsGG/STk49zPXoRuDjYAiccVnCF05qhiYOOzkfLe1TB2Xx5YEmsxW30KvpbByIAuyC
UJq0yiNLlZMqRluIESgDER6tcn7wyiqnhT2DBhu7TciKvAy2HzxNG0drJ7w2eD4QeWiK2nvQZk6b
T7g/ddkTxWTqZ8r48yVM/F+DcPCbyJS2RLUCpFPK2Hh5U80YcjTUhMMzokJqxxvjQ4VdU1QSd5N+
+fHHOSRGdsinSN18LHRs3JXPKG6PA3Z18qQqCEdO8s7FmXbvefnhxKv6SsuC5opTUIVFgtcxvBK0
MGkRSjjGyvs3JQtBhGjPO4saoIJA1ELkM/Kw+pw6KeJkZ6eW1b9+Fz3YgVX/K+95ngNnsOx1qAAg
IAHAtcv7Z4p72KHY8En0qUz4JyaujJEwYx6emTxxFp8p7vAs16RApmkc7FRo0kyjePXZPyGEdrkf
UYswHMIqj/ohh/ENhfSVBDUTpX+DMUAz3g/zfcZ0D8ZAfLQsWaqft1uorxmXz5NRNeInyLkeL0iW
vXe5ouzIoNAkR/gqGpRWHBYpbfA4Y3DTtEtYTbx5I/X7wL3xon9jaljdkhUjLnpmFiQcJVPmWtKs
f2OGxWwLFQL2lj91c0DdlIeyglMZb6jfjn6lSSDUl2fXduoOvfMK+iCMhKMw/rvx8l/HARbP5xZ5
ee+chq8jtNJSEao+FBuw2sVqRI4PpcxP8K4ktzYVjMFfV3ojFDkBkQ90VoRhzv+NEeY0DMBAwEba
HUtO+yFNEsxqP4RgU706QGrY0CXaGtu5vIzer7W4qOSe25fJooTq2X+6qeqoQ3fQYG7pElxRoJ+P
T/XbYFgonDSp12AdfXykMrB89cpuGlZFRBIuhvtlHD6RbGXFDBIUcEEth1CbBf2o6U9ZBWXF+ULa
GUyY7mkxbE/Jh55UHtZqt00X9dCDJiQWS6xekXl9j8Zh+b4fOZ6pgU2G4sMBLqozP6HWPo5pCslu
7iNdU08zKmZsT7gWEj1qWDJj2G0bzeKDegj7NOutWVAbEfT82u3vvtBo6Rt1kzKExZN2ijibaoyq
lKsMChOak9bnU2vE6ZV4oBkYdks7GgVkBUjQTJ4ZejijXcHgQKDiKf8NzLj+r9JsSMMYVG6xrZYH
Sw8l6kUhu4XFI6Fj+pMu0qVdEFIdwf0A6vYGF2Whh4PZZ6Kl9iBKLs+/YjEkFSJbfBaPCwVos0MS
7hgrefk5yxc1zJffNahnIMoGfJVJbPl5B2wlmJFKFjSB1kr+kj/Cx0Ay7kScpFZM6UOZyfqIyPDv
d6J1jKApxC0CBOrP75XmE9wJGhxcTRqwz0JrxqBIGsAJpewuW4DFvP/oCVO6KJHZB1kBbzqcXUtI
lCbtFqsU4i2IC/WUS4zVke0OQwqq+BdkWWzEuTghx0LhwUjicKMdoizIV8aeN5guyjIQM2/AF6T3
zLRZnz4GdvI6JuXZ5Ll7mZAs3dZBZdEb35dMpcZ8eHjjGj6Kab+JRNgjfZ9qnpmc2i8fizk87uGt
CNmOk0wpU1Fxdwg7mgiVV8iHRkbsgKAMgqlYMif6rbbjDQfaYtkllCrZ3dc1w+d/h+96mGf7FwSE
yZf0KoExwzUw1cXXgdeL8rS12efNwXa4x87ak9cKr4K+1R3plzdRoWH/Iv/d10w9+vlImYHhVTdp
OPpiNwFRgVlZvyB0MxLnEuUWQyfIkKgX4hMNJ+7WjwtmH5IvKJ+MzJUZe4TgUXSWgukiK/7wBNsf
nghiBCgCBhbSH/LZBMXJy7slnAXOfdiCXJUs4ChRGMLTq2m79h+hQL7xjJQZ3MuLgbEByaBNgqaC
VC0+ClYhqPcQu3p2+pnikBrfA8oUYoGxbBA8fP3tsDrDkOaZeAEKzojFGJYBR5T9pJ1owqsRKURR
2V8cHSACIruDoUd2ZWfJh6VQsfHksBOEFfGBsCILBmkKi4nTCyaJ4kBkhR6Gvf7riAyOa5VXzPgY
foCElpQwMPwoIAMwHBVMMeoxyH4EBwxcPBT5HhIBGXitzivhFfHrxSY9Iv2iU6wXvDd4pXoL8U7d
fW90oORPDNx7ZadEamXRR7JeEvSZo3hEni2xaO66c0YnOyRBwcw2CqNxPCU5fJKFrOxpeMpIHskL
ydMXBCd6g+hlqrPh+evqTmOXToVat3DjkLQUWhuoL2amT/Ip9tRvEAFwp9jWPEF6132oZlYLkqee
8+nXTdznuqX5wWIIB4xngEYhkOd6+PA/02wLMjUBRncyGlUUBo4GHeEQ9Dj7vwB9ugNd0+xm/bA4
qb4Rqt7Qf+DvBKPcrSYMft3MhjgREDdO/O/dflvVJEXCZZ0Aa2zdKia/WXzMHWNBHtqSOGfntdEt
dJzjJtC8bCugxN6SpMYJ5uRm4mMvGULHIAJRdR+eFOVE8b2nuydhQexcc1baYITSl7gt4DIwq1Ws
jzbgr9DDsTyBL7p7rwbnGLM4xentsmN61PGyfq84RVSucrZIdIFAqBbTNLK2cemgr7RZ/1hO+B2s
Ly3KoJ5bnz67kpXdqbtxCZOzJSPQOoB845lJUegO/PoWT5Pww86+kiPF1HyNanrDLMwiEW305aJ3
X1MsRNCrU48C/ebtmLyuaYOl5hmu2vNCLoNDH49A+oXX+8/tzwhTYs406ddmT8R1vXbdnNkBU3I0
Jg+LdVwAchiqAnY55QnJOC2WZ5jxqn+Ksf9evi55mOBIfG221VWfd5G2U36I1u9VpE/jqRrCFGxQ
jGyTbQ+exJ+0KEmLOoEzywEiCfisbK/AgFh+AGFPiLxhS6dk/OF8U8wQR6UYWZMyrtlvxZRv6Fyw
jHbr1NT+RJD3kKZ6dGewS07YOYEusNfdgfexSjubZNtuDYctITtvXMB/YT3+vcdy3+mrXoNzhRi5
jt/BYWgaAfzY12RgxrYxgZqxxxa3nr9uv8AAF8CrxOS5XR3fnDekj9zfkZGAJ9lajZKAmaI79HLG
u5xr/UDfP4BPuGN6AICJ7WTFmu4JhXljU+pYA0IERECj+DsPPqNsOWtLnnMGKOoATm7i49ujvnw4
OMz6/Xk9hdAJ8AwZEHtewB2SbbBWKVf365DIJDqJ1AGYm/+zuwKbsfXvGCtoXBSGC2bSvUW8fp7g
OfntrmBLjepNj4k0xL3gsHoumKlaJHZ5721pVXaBG0AcKLVJXouND1dp9Wf9SDcH1nvSN/ONFMBU
WxEPYiduHWYrRj/pnPa/9jUdDgJwsIGjAHcw5iA1sHHzbU4vrIZvSETGH+jdmNlxAj4MmB4eLgA8
XzvfyjNCs7fyWQsHC6H6/tiVLZ4yXT+2vC6IXZMSGg/PN7qvIbDqMzXkDYApPSfMocy+91sQ3gaA
zxKPMwNVBGMWKkmaS1saM+uFNfxgPGSCbSNTzPYKw34BM1XX1efKKJLkwRPe1Qb1KIOrSQMp61gL
ltMX0uaVLp6emdE+6RQOPPOZAomrR74LMxd0l/TB1QKPnjl++PHXQsrLRCw1UxSIzLWaMdnKT93L
ONQHZmERZQ+lSAV8ga0UuDRFJ6JGKCqlAHzhJD57YTdNaebkCGNkRoUfQOrNcIf9UQuGLHBJwn7h
wyNPgEf3Ntlu2QCxam0EVAkxlYK928FUrll7/Xqf+JItoQpZxlSJ/t0mO2DJCoR6w+x2JWZCAf5V
Ia5G9NS0qgyp3i705RVgosMKe1KnOAu4qnvY/JiGKYwK4zWpkxasRlGQvOz7Md+pbwA0CN2OOu2m
VAnglEdlk6ziBSfzIKLUnvZ61EYPp/IPa2JG5rTcNil4DDoOs9e1xn02zcb9GTPcAVOTCeKj91YL
1QEnt7Rva3MIQTJ8nqCA38fSrVoak9bT7QwDDpRvl74Hj4KCEZLLb4s0mA8jjwYngkcYXMD3ALWB
kPNbwimBUitEHWBgJDfCjZcx30cD+h/KjUaq4mXre0U3GV2jOvk6SQiUI4w3JiLursewLg4PwW9H
ds4NSiA7/h2d6PS9+2IqPc4DKPpf1xhXfmlLBDNcpGmyzh0QfHM4eypsrKXDQgTFXzvxpD9bw2aC
updgGKxHPIa0FoDsi4gyw2smQ+swHVjNBMx0ll0Pf4V5D+otdJXXWpnVUedSET8i/Y9Jzu/ECOdp
9qbNhehXLwW5X2th6eoeAZBBQfid8EXFBN2EmjJXg895wCXWC/Upfh/QILD5I4eCq48Rxex7Hljl
hDWDqycO7o4x/bL/X6srYN8Vuz3Ocq6gwVaAkzLkNfoTu4zqWeo+VxQSx8e8tisSZaAGWDpx6jie
2ycd2zOKXXBXkb8CrIubh5ibMQT1oClNBgt82dwfy4BEchtVB/4dSHcg/QjEFl68afBeGJb5jC5/
EBPxS69NWRp5+iwlre09oyP7xzdO/lAvc3SR+wrW8fvCZMFmJkLRRbXGBXRjhsI8Y2DXM0aefH4X
aWcjYKJzxpLrlqwe2Gx6cB4eXAatXwaZSd4a0zMr3UsuFEGgejFt/a3Awy44T35nDVNNrPj94V66
xkGHZeCXEbliDdxm2Vx6U2YAiJlunyPDfCGOZ2AC5xZvEcY9IhabOpQV8cjFTPXHDgjSBqMYljzo
CbFlmF+jsgS+/HdcuOBJr6Gwf/49ZsXxDnOYTZUp05GTp3D7IVSmHal9hOfFHGXheAHyyKPqG3xc
2a9sBcoBoO2CJuj2oGfkyFwGlPiE5dJilgRWYbiXAFAoDo0w5Wf/JhoekqP5GzkUJr8hMh2QbEHe
NEQ2C0xZIA8qbtS93AkvmLQpClgqz39jE8pxUAh+lYocXjIPS1oG5SnuB6gICsJwIMsC1VIY8a6Z
zuei40DIMNzRi0EppJCn78WBow9RB0K4cFdTAL0bm1FW1HdwDWtptIQTXaPC/mo4bKW5+02LBcP1
UbEogj4fmmEWmMb0OfeyMeMJR1tAFl2TU8um8uaMY0OwnuYsQXmLXZmYrDGoYAmAX5Jjej6BTIhg
DtU2TPFGih61y2mDsLoBoTN5uZxinG8lLiYkRwwd5mk0oazMtOJ8Ah9dkOA415hj0ejghk+PYOeP
BS07gBBhJNybw0zipIeizeARNG6j37Crp+URA7mE9G+HzosTg+qINQjx8edGM8LS/2G5NwBMT5nb
od/RZq+bMlfPgx2M5VxcBp2nb+4T5rePSArve9bYCfzzZPWO4DtiypNOAZ3d4V7d59tB2GRMIaAM
VUhOBpNk91kAWcgBSvoDlDI09MQWmExUIMqPuaTowvOL4bOigjyADoKnq0OHhhFQCjoa0TuYSQzQ
UwpTGz5/gVLgCSIOCraBaGDpjXJUfaSnM3IU1HIhGuOdiz6Tn4JFzupk4BkygluP+EnEd8F8ZmXu
xBHmFnPEf2R3ZOTw5jk+GkkgCU6QpBmOGew9GEn+ax5jGve7uMoAUsTU8TPm6AusDGYGrw8RzSJe
IDoUR5wJGulDjB4BC+AacOjFpQGAOOxIuiU3RhDZ+ReBir3E1UCO2QdAgMYS5x6a1lJcDVlx4Qdg
ydOHcsUCACFsrBPz65NB8e/C4ZamFKkA3R/2Qpz5Z0YUxQZ+PVcQ8W6ywHsgmlMKc0nyCLxUrP56
vEcVkxcRKJTjhsLMFasX+hZ6RmCj4Zk0I8LrmQvfaERIguNRhUaYxoeHp8c4GXYePANjkZ16Hv4H
gb5WPbiGOdFtcAP4MHJxq62KkxFmkyQYzh6Z3Q/6QbsYrg57cu5O/QV6rQmK2mFMaTGM+Dz4WEUE
pBS9bvpabJtKAJhUYXvGIMWMjwOIQPAlgHT+DlOSRc7KqsCNY6mck+NvTtlmrH4+YSdBj0Lfa2fl
gwAJEkRhKsCi7U4MtDgrUcaoLJSkhurXOupNvxus/LkiL5wmyV//dg8fTGiWLW1kVO8q3jRZXeo2
W8fH30y98I8SM38B9xjz97SekQ66oPIwpt3p5Q6C2lfqcXIzpvUWqkQBpQL/D/IIrxQRXfmHaejm
u/kfTfe1nFiyRAH0i4jAm1fswRthJL0QyDTee77+rtLEjZme1sgBhzpVmTu3sVhtm5sf9yq4MVOx
GGAJ7uTFhyVmAV0TbaCfN4rYIYZSJbkKVwSjg4IRbsdcdpDr7Zvu4vRg2k+PpRy1OWKCHPefr6/E
JFjuvMVHlx+oi4VhGiNQyXqxKi1sn7FG/tsNQL+v1QgxkzWLxwMMep8vz+pSmhfHeUG3YwCHREBf
T3JoLoR8PGgBztGTbYRJ8jBpStXJfGwnr4/Tt7nWv/ShlOhmejqdkyQAzdos1ytE14anMf08DDMi
0DY/SlDlnqWVeN+1Y630Z7I976x+7/3pXIr8vcFhoIA8dRzgwxXeMxHuWjcz2H1tvkJOdx6Zed24
NdPd43v2bdtCVRod33fRkoS6KIxZK9l8dpPdXaa4hM23shaSJn1XvsqBz9lqAp0lxlUkD+6WcBVT
UqCyfFIDnPMVnBWLRVg6SrS9z6FVXB4QNovZ8DZOGaQ56mjlfT4NUTeS4sRgVakZlK0YMrda0hkI
8HmR5gamwrIQZCz5vrFcXwpYKysBcVdfuE3hGVme3KfqojafYGrhCMU7ycEFto7Z1dl95VsSvjU2
+xadS3ujyUpW/f21mFBHHpD0DTRQT1GK4yJcBiKS15ky7d8lFpjjCDKHWBnlDcdS36JLgcMtigBS
9ENsMAnP5AaN9Pjwswr/fKDB/HgJpw+sEU+fivvuDO05Qo3cbchjHknV7DjptvECU1j5tIk/INZF
yiFrZQfmx7l86B37iinZoRjyWCB4TN9aDruV895yOwx9IfDqKTwceIEZwYoJef4v740WJ/Vu87HA
4dW2V+3TfBYCIWWm25Ns58bKKUk7CRqJO7nEFyKRITYOJk2G5Z/9TY+CvlJRNLP1bwf6D2TM6+DW
MxWnLm1KE4z+vLgYKHsx00aCs8qHkwLGAgzOuCfhuZsg77q1FBFIOIcfCjaHrF1e7ukMYmfLv3a2
0bm/7Tspxd/qPKSZLMvef78ESSI9dmQAi5lqGROoCRxgzjhrwlCoFvveMYayzZ2qNz47jQX4ZiMf
YqNzK24q/wpvd0KiVqx68kllXT3YjgJpDqV451bbtHEhTUojyW3vhoalJGQiTzCiTXjPNjdBDAQ9
gDD0r/9sztoKuNW367KpBuZHQvY31lrtEmFOt9jXlUQHtXxcyXS20tPR3xtAemDb9Ulmcqxs6uRG
3DkwUWb/2VCap7S1Pwpfp3w/SXS0Qz0BOUMgTI9xHux1vmpPE/46RwR5Nh7V+PjWDLL9aFr+Fidd
+9qXvuFN7tFpdENtCbS40ISAaSvzX4zUIlOqzcTyaBy+plG2NG8k655nlOrPG+n6VRPybJ06uVHu
M6SKH8vUuY3vXO0jtCj7b+87AklCDhAmCPp4Kb0hI9r3b6VrH3JRtqf/fn8lG9sK2/cc1bTA1pRO
w2Fdw1Dk1ejj+rn9gPQW562vRdUGOZpGidqTfTmXGb1lyKB4FJeY5E9fBSC0zuXM4NXSmAFilhEd
JHILxLdJuRUYgN0CywyZTeND9JpkGvOKJr0aqz3wdnOVTO3YupdvFQoCSGzvUik0HrNHmzqqSECc
ft9EyHzy4jfN2Cx3Kj0/CAJoBlim2NQIwecM8MSNMTn4TE3wZsgW7uL38nyLSgXrR6Z3rs31iVdA
7Fg5xcvM7Dj6ZSK0uZve/kbEX7k+Kk/r/RqOy0OquOTQyHJV1clZ+YyFRSZlEE9qPy2mY38laLhh
ryHP8TA0UcuOsSsY142VNtoVd7dVf+gVEBrD2PxEld7Ikl983t5iXzbWa/9eSx3K6d9jXwbn4Q09
EKXC9urEJizBqbYFG27To6IBygnkyBiIaoGf5Fxne34O1CCVLhLC9J9JDpmoaYMX1jqDVaVWNuDO
zf0Yz67x+IZOVJYwtBXSz7USi7iNc/9bm73s6rkJ4pR1nWjh0WsWWaRFupR4+ThwNez36fF/oIbG
cX4JClJzDCUEhyb8OXuFz1+R1f6pIgvf4pYLAm7gQB+YFtjal2osmk9S9Vw9BN4eyo1D+9nIafAX
lU3t3ji0Xh+ZrieuWH2G+HRoSaFzLuV/15XzQK4W3Aw3MwXrYmJUOlQ2PBZX/zBg+xdAlxC/kvFi
TdVD6UIRUgFk/ZqE3WjMvMl6zdU3hwrHl0B2gFJzy/guH9yUbFDreCljzqh8Vl0icuqmZ/y12ZaD
oFf1xGxflpHYTPbX1Vh1V4pJS2E2Dh2fUqj0VSkbSEa2/7BLHCs/05rpxrWEjmj8f2mdIW0fx7Ha
AWu6Uyje6pch6X+UaCbMeA7VR5Pp49e8PW9eRyx7SCJuTSV86YpunpXFWFy9fZyrnl5NN3/hWFZN
EuAcZVVXMYBqRN44Z2YxBv2FYmyU7mG29y5NvmyjfHldp486TUAf9G0E+Z+5yeUnMQw8aNay/ZMB
a9dRJ9ouclW8zxn9fzzQcMKJ+ON8nwug1ARgKZAc24lnbNLfzeiOY4L8ZWfeWc4EjBSfLKbTnVhT
RS287iNRFWXzdcII2tWvfPzaxwqhd3NVB+xzQHpfDtYzyXCCyjJVFPB6DqCTtbOxPWeJameoBLRW
IZJqJRW2scGWJOVUpJIvsgipHwTkHtu50rE2rV4iQfOda9kMG2+OQAFjeP6Zq2zpvhRCKOncKKuP
xra1b03fTpNzeTPL0BxS7ZXOw1cEBK3N5qXZisSrFavd3zrr3mWWgN+Vsu+n8W5cYHVRWv27z8ub
5vXj4VRiwJDARud+wbRvv67UWcYFkdRjWQ3Rocff/a9yhGdCalo+gKZ2arG82LnieV2O4TfiN2He
HivKEzIABZc9iPlg9DpE3AuoIqYoxRETm33KeHi1CSPbwK1x4Iwz1Bxc9rhI2K40VoH9qCbBX3JT
hpMbCRdn9Vw+LctrLnBuUzNT98mpBD+1Q8SX3P+T9BLs5s6ou9pzMs4QEAA/jcUaqVeAgiCuPr35
Ud6UUb34mDsP+a39ecVgo+xhsc+mPXF37gNk3Lj+FdB5YLdYMu3UtwJgF4U6gTZOxyXWPhpGmdJ9
gAdUWZtNy4RQSWxGbKe8bssmhzewiT0Fatj+STc8dHJ8nWla9Wzr2a7FkTHef7Ij06d5zLtkyzIB
gVLvjO4caiuuorZiKXGFPz/EqXBd/YNdbRuiIV87pgm34GymR55nq/l/qSqfOBDDyamz1/6RKufD
0BN/wHgTcpE3nr22bPqxa83P2S7gOvaHc+eyaTHa4cGDRhafv//1wNWp9r+AZFfG8n2RSmugdeCD
Uy89C0xSZ4GxpjbVPUkzAdjwMq5BZL1NNZDMnvM+BzgkYQQ09WM21jNut7/DjFSS2uiLagQC5jUa
hfpxnxWN6eZUcZm8q83sYK6bbdnjPdhHxOF/02knY+2cU8N9IQMHGOwvtsM0K91LCadijt+DZGvv
gbeiCqTHCs7Ylq93bCYEdn7sZfeX8vQ64L9iP5RSucgMVqnSZRPGtR7Whd/yBmfqAuT/LLC/cDTX
05vv6SJC1VhCCXGLOBstjt27GcE1EybMXtc+2faYgLRb1otcAbx1kBT108PPupMyV1A8i/XT8x+e
Tf3iFjiA7RP4RBhBO9t2zqzBmj3Mv04prMgkCZdS/9QGfMTOkXdeAuwqhVAv1WQzkQirrHWtQ45h
8i5G+FrLHNt5yu+rrWnLLxAT38i5ljvWC2ogLMPShv6puwsvrp6cLLvk21leEdV737DMzv/xKERM
K5jf0bmOwkSi9moxmJhSrx9+1OAaTBNyRasCsgAiD0nd/de0nElUDtHaIClTPJ9EHBrGle/lWB+7
pZh8S/5spNSA84kKHiVDGILT46ZyytZz17fEMAZkdjvv97XQT/MpQN/igCy5vv1cRSmqLZ7GWNcq
6dv3WQ6kMqyOG59KfLdluBAIZ861thMUxC9UEvMJAwFx61QHnXDyS84OVZqEuFnissr3tbL+PdCP
fK1ZoUQFSspCNZ1vndsEDCc+qFgjeiIdg+aD+LBQRwhgV5GPR7x7TWY4BsF4gEwyKPUmwSjJ7OdV
OcVmeGVPfNXrq5tmbHMqjPKSBHipIQLcQ/YiviTUKaQDj7Xth/QvGBWAdkhVniBdxqDHSky286Nc
ADsNLUIiPP55r/Kapwbe1G9ccg1bwUQxf/6M0/IQOQp7wP+iXOhcPyn6XrJXss+AGMltYLfk7oNa
2cRsgnfDoLHi59k+xUoX4pnBLVJrmPIFuoO3k0sdly/y6lNFJ8WkAasGyZr1VKy81LSMcLYOb4zY
BB+jjV0Zl6nmxKMXpdJA1JPlbSQcnHICYapmKwDzSfF0rWyRyZk22qNffojo9gYCDGW+87PMhS0z
o9VUsOGyRXlBXDtsTvZbN0vAM967yX7ijZ3NG1/QY3Sc3TvPz/W9suCsOEreCViqSTQexUKaVO7M
grC9+3Lr7ibk1/W8+plEDpwPa68lJ8loB/5aMHOrIib093baZW1xLs1HJ/Pja3dVGHJKRTDbbjrp
x/CV+0wkceBKHGD1WMafFNZ68OtdL0+YGt+VtqPUV/pRei4aOp1CdU0meKYGqSwX9fOms23c7tVH
nDdFd6llmH/y8brRVZOuWby4qpvEG/9AcqFttMm0kCqzGKB47IUvFOnzZ6F57Vy9fyI32PZjMuxK
VHXPc4BfKuddtrhn4COafj1ARV25lzb5bydFGHVdo/utpaA99PYLuS7M1aINRAujBkPmy5/shl86
gsprovjeTWtxTgJeOWvOdXoYHys/5acHPt30MQqAOO0kJqdGPtmAumUP/2zRN7z15dU56ETnaZ6+
ftnSc/ap4yYyMljkLd0yB7etM8pWZpN0hgIMFz/zdH8dUl4W0K/ds4nx6Xkn0mPbOactW/zuOTmt
W5jFjJPcy4d8/ZT5ZjOV7Kc/C1z/t9VLv5Iy5TK4nRjGIYR0X7Hi7h3g6ZxN8kHuaD2un2x8k6Ce
SJjkZ1pwZTnzluu9PO+/k3IM8XDbJybxX5G3zAwDTLxUYmZaqx9Ym3JXj7/TdY52vxdUo+Li96EL
j1Vzl9qG9KI4H//hI5BADgJudGYbeHxOZk7iwBoOkqum9hEBf927PcZAHFi/GVe2qop3zHyJcNAM
XWduiszEVvn8mPe/pg2iRXmp8Y5fSdOCZjKZfthLj9NgaImiwTTz3n4CgO1vpFtmoupn7GJ1UeFQ
vryhsPK5jO9bdpE7g+RFg7NTZt7iJzy9t4+P+kXFfB5fqv1tMcqPDjI+5cDEJvc2ymYiU1t0YbDH
EaHaaKEFJ1p7uxkXZ6qJ9y/Qenx8Hesx7gPTdEqvAivleX3bWITbkbXx2lq02sifTdd113rbSx9H
m35jXuVMlI91rhdap58DIUN2X95rMw5NF9+lOaf7NkEr71BnBNvWjx5DDHqq75xVh1goFiB15qZl
e4uPt3xI0JAceTmYKYZv5p/PZy7G1avSjRmtkeyx/x+Auot3bI+6miRzTRX+v7PZd3qwaGkCkg0e
NfZztAs3tIKlqkLDpf5YgEO6+MPGDx3bKqTo+nms+Y59Y6Ja1CCC13OJ8Xz8SIi1TRWP1duan1Il
V08Noa+5dy3lArjcPX/AKOaf8+ajDCODq9eyo10L1/f0nt5UTNBn5mG6k9sPuQfEj1wfmxsFkrI1
p5BGpfyvSEINQLEzY1MkAd4n+bsxcB6knjUkX4zzxc3k+v3sKQ3O11KB3LA9HxU6yR7FT4Lg/EqV
Xt2OljVAJPLOdtQ7/t5hCtHX6TyJPVsvXKtnYxOLWeilB1oYmgUV4HXT3KB8Uvem2vE/10bjQMZ2
eG+Xd9kJNoLyeoIYDAPjKbyMMiH8gydAGsNIJ9PeJ6vLtEnzTfTFtH4ysp0sqrll1T0K21tGy4GI
NbLIXVk2QrAXmhE28b8DEXy+vs07kvhfITJguSonGqdKUvRIf/++5U5b5pHRSHfnEjSxXewT4bXi
mAotjVykfI3DgiSWdxXs5FijnY8N4Lt9Ngi3SqqfNgdSAmRqq1OwmT26A7Z96P8Cg4h9Fu4/qn17
2DbTvgxZdTpR13Gb3m2QuESfcMdFosOBS0naoZMzadsplc2PWdYlos3KJVbjwVKQzCW8KapYW0f5
sRS4j1frVIiOcSPWP2No6LN5yUVYXo9ltskjmcuO++IDrVanEwQhydkqzmW6eqFDyqca9EzIUD8k
B1nkxDzWMlqnoPllBcLzOnbZYYnw8KNCLCSw6WtCb9EzUJsrpOj5WN4iNsIXsI70BAyylLH4DgOe
e0Mmgb0TtDUCIRMdLjk8GtMVT0xWO/QJVIY+cIFp7HQeG3Fn5A2yxnye/ccZP6CjoMo2VJBhNgWk
nYaIcU86DMTDIyDzUrT8/bDl5IQBYHCs9AIXPWYPkg8UxMEnlgcyRzIp7bnvpL1WkZZtnHmVNtzu
u5VL72+LhmN3Z4N+DNZh+7wZmr7FX12/JX7oeG6Brdnxhb9f/OLPg4iDYpJrItJQfPspuvBs1TV6
tZyRouo2jCrJ+l4HQ6BH1rgwGa/rGD3j1Y/qXxpay8dTtfg6WvQ2PbOPjk8kXg/zhwq/o2xxcU1W
spISYhXTvTAmIj5/bHCUxsZ6hQJNiOausnrkypimWRiItK94bGKi6VHpbRZtSXD19SApqQwPO9jc
F7PTSuxIHBs5FQ8DMHMx/+4M1JRP9pVlZ9s0pRnkWrSnve3sqnDuSRd1YOVD54k/V4BqbKNd99k5
tB4fN0k/5474s+G+Ed51w+3WtXZFQJt/Lhu5CNEmOvQyXy9T+F1puY0+t515RMHwff23V+Q25p1z
pdD9dyhDwBd6h8S7LRodHVibrq8mNqFNaOrTTq7qjfBvPcLVmYpNfNS9k2al4UpsSq+WVk4/DSGM
TZaN6+drWAjdr/Sy92dtitgfWE2akXPFZlAw6OYK150DGpqarn0tYJVl47mnOUTqLSG9bFWD6emG
yplOIpp/3qKEWRusM0RBHaPkYP726FKGkeOjQHVgkXh1J/tSppX09UI36ao9O/vRiRlI8dV8jufN
RfdV519SaK8mz+qG5Teqi04oU6xMrx/n1Ntiqy1OvENK9FCNdtoKqi8HhDXNvfwWv4S3Fd7dDn4s
4LKz6mQGF8x6gzqsnUNnlP46dNLN3eBRWzrFr8X7oszEZbOhOiBTrqyc00xJZ8639aqCcDmOzW67
aHPtJfLVW3M1LV9j0YFnzGds8Fp1v5zH93v9lvvc3KtI+oUq/CbTxCmKw0vQeoI5VBv9kP9zib1+
+neTk/NHdDlmbeSVKSBqyVFiqI7irbHrzo/VRHGbbr4ePe/RoZae3d5yt1AaDOMFjpGJZcXfvnvD
k2Fezo/tgyF0adqg5U/3MyTbzrNbKcfrt+o/CrDLj0HWRwEHI9qwRoI93nzN/+XHDlol05YlCW4t
LkhdMAbGUAfCfb0F2XdMc5qtkDdtB8I6/370UkdYON3erW+yaCSgpvMKzXOpD1ROnYaQhUedfCTb
QK4LhS2871H+VH4Hwy5bIpmyKX2yzZ5s+uURwz4YEOO5RM4fjQrCArW4soW3NzoUuR5MyiZqz73V
U9tP2JWpY8N29fcQYUvaX1v4Do738NrogFucHlp2Zc/FdkG8teh5JvtOEG+XTj3P2EZrv9h2zmO3
iDJ9blAd62YbAGyNlR9WpTglB4XnG202hj23fr35bDO8nOvL7cSvtVGljXjcKlDl1IcN2P7oggyQ
b8iTleeqple8g/NgunyTFWGPMXDO5WsgbLsj7HE27+QuJczCVetS2pa3sO4lZus+yrbz0O+dgWi6
AaOPECZBnpSmYhNS7xRE34l3u5D9Jr/V9odUj1ysqt5x/26YchyIqLeDPWDJoOA4eM5AWYrof5sf
OM9STI2K8c/VKz6WSIq98T5ljNqDXV0ocPltY4auS7fihBwoVVoN5ogkscZpV0kIIPCCukyu9puv
V766H00Bu6uK7ee+bz0mqh5fe6rRnHn74FifX1UKt380tod8ESNA600H2Eyk69ik7pPk6G6IZPFf
DuVDpr74XuQbyWctNlWPuuvLz2uZJeyeZTOlZSleaDG02W5q0/FiN4Tb157bcaHadU/w7eS5avUH
QsN1or/8sIADRYKD9Kp9Q40oueNOH/nGsjmP5v4oEBb30AImZ7F8tIhXTWdOH37e8frffeVwdsqm
GIfzMmUXvx8ATDFcDUr+foOj/dibEg8YXXFz52po6GL/NGsJs06yaEsxx4cZkUYR6+o688KfRzja
HGevUEwoHU7D8N4+zuWbn0F3ahmXesAW4ALaViguGLPYv/22sId3rLRjZxG8UzxDd/ohEebuC/fl
hasUVZaCKPzZD3ScFbPevwcNJyqCFI/LDqCRv+gwqZBbFAu0o1wo2GCpAa/kaH6vSiwzrYVT5NHa
XYPbwjwijtJGnNi7Xequw0mddKpTS4Det7Jl/6tZILsqI8/SYxKY1B/xzkuAgMlNh8LDHU7pNlDC
2G8SNTW/M3h1q71iQRpEQbhTK4Sj3i2qJkBc+n/5wVrSrazcwAlTxao03Kq7HzDNoy6ONmsncyl5
tW5ZSwf2E+otpswg967dBFEbn7NRowMjLGmFATBKfcVERoWKsXsuDkN0eqvYyj0lAPFAe8RKmrMz
YjofrltLAcqsRiNrqwmvX9UJBQC3Svh1jcrKxD9i21Rk7q6ntnEFljekzf9f+lBrAVDrl9db7N30
06tch8qKkiaHAb198w3gNiyKRmLoQf5KO19X3Z1xUvKhGlsOcAxy70EfjGLSWPXuY163SFfD67m6
cGndBxhOiUCRMmKcP0YqI5SVmJkKcHyQg3O0lwh9y+pzz8iqcT3U9tsKAIBrNtN5r4UFdzXnNNu9
ATA+tqNpL98r8EJk5Vc74xzjAk/Hy41X7rj+e5ZhtwxMxO5d3M7VXraHypEsK6bGp2GiJTya+1im
v26Zw1UL0paRne3PEpLK6c8Uis28hlEj3bVmksrYkIESBEfL0168WZfia9q9ZP33gt1qUHWTUokg
Snw8SJfxEcs4ue/6COKMMAYTCsj1BrV9mJcDpGSHwtl5mAHcq/ONQSs0J11oJX/zj7a7Btzn/b1c
2oWNxBHEJhzaUECHswys79wIJ4zCdJ5oHzdiw2qbVqyrUy6b5ldO5WT/ZpTFDqx24br0YEkpJK+2
boRwtocnnK+vsWu8J7fWFFHk5KZ8Ak8M1lZd0RjU/Z7B4jubVRac2/l0uLjRXCwmCvkmHHERGh4x
KLZM8wAT1WQH2jhz15puO4DdW14AVkai7RZwO3lPnHLSKDBdjo3Y5NzJghttnoK+JusRbxoecW57
lyH2ZbfMHqqx7OedcodpaPeUjvaf8A4+Bd4K7CGrUR2vTp33ZfI9it9fuwnbDBp9R/mnrof9JvTZ
NDjZO46CpsB+QrqkjuT9eit+5WuFq4WKJmLplqQdg6wUGfOm1xXnQtcMk6TLpmEahKa7JvewVdgQ
po0wCnxV7nPmGrF3siD3mj3BD3G6QruV2MjLvjBS3t5Sgb4J9gdJnP+lDS9qi8bjURzLmDBOaxww
8UaIhZ1kX4IM033fsiMuWTPS9nNqtsvQyj3UUVzpLGEsICS41m8s6CUCqL1BIc/Lliugamtoj0Z9
icmpeQhSilcHNLMo9xL/+Kr2ptWEZJHoCYMqtXIlcORIy20xswevuXnM5ABf6CLRuqY4rK7q3rRN
9RZnXcpIHBPl1Jx/JoYZBTGf6smRgkw4xC/yU31PbHhgbYHp/rX7KEx0tj/Hz/UoEWHlfmyaTI07
ryByciZUDCM3KJ/FdO9azr7dKuefpNs3PcwPF1UV5LWDCH8X9ciggNmlc+AtXQEqTcee5PKJ7brG
/IPdf25Ht+F8/EUEFPHDeM+OH2XcgPcML9pU9fKjoKu/vvVdlnxrPvu6GjgipHcUvxZPerZjjqVJ
8kvb1vvnY8LXRsX5Pq3GTYEHr2ZmYPgDPOkSOHfmbcNQ0M5X8hdSe39x/BLFY1p9bYe/H/FW4a2b
7ZuZ1eVdtPaMcxdVetjBtHGvqSW71vDH3lpViKVJt/jtwiypoy4IlaooDvhjWIhhaUT27GZx1Ovh
w47uLHfshX0V0+lZSY7Dzu2UaphdGJU5lPUaqRZwbt8J1cAjDNscfT4IxYIf9vrtijsQCbeviu3D
b+Nxz4QgigMoeXU44nq4UMt88Dvbxz+TY5YRSstTK2ZnLSfbqfwIYxxlxGlszNqTM9m5RUqlec37
/LkAINUMftJBhZEfm83YIpqJC7NRbjkqufi/U0+rFraudEvZbProDqjchuAB5bHMQ2wfDGiEHgPP
8lqQxtCzVQ7wWuACYP5JfT82WIMBUK4GnedMoxvgiJkEKEeY+SdnAIF7GUHVWMjqE1klFPWZCi38
fkf/XXFbjYFwlUJ5U0kVR85caHbn9eHjeTnbOY2eUawZs1f3Np+774cegASycRnO+yTO3ZAvX6ga
3QywsSaeCMJUnmqCJ9sUp66swAJFLSjrySbLLB5N1T71jpMXcmPjNJlir1fjGIguQGaglx/+STp0
n3S6hzGJziVazZJDVoe9Y3XdWghcGOSNUZpZJse2lkhezSoG+w0FtUXzL1ANkj3eEJMdE9pH6RBZ
l0i1w2mVoqECG3x6SmwnHTV21mzKis3memAB3LUeIiRyA2Qy0y28H2crqfP2wz0j5PPsvi99Zqpi
RBoH7TXYOTe5D0JUVUkobSVTyYredMt2N9U5uRq3INDitGqLPjXhfKeJ/KM89uki2KCbAOe+4fRb
E8JOikwB4YMETrZEU9pDNB0cvgMjpXMo51GOuV5oBpDpdPa9PJf/dHue7e/nIM/yM9pX9s1YkAJs
Wmdk3vmulHyyb2On3b98n8fpfrrXW71xQC05rBMmttWsC/4MVORq/i3fO7+7Hr66AwZmUaXqnu+E
oUDHEs70+SqXVvavGJbjl8DeDy8Ib7m3eJvvq0JIR/oJoVelR+M4Yq7MjTnLkqVILDfQ/NtSRGEA
LBmGVvPD/e+tqUWrQ+61F0ISH5OLwdvkPLqIas1+ECrIIFF5dCF+uw9FOA3Bpn6pa4e3UXLmj0HI
h//YFy71J0Au+I7QLl0r4evyOXzPMTg2G4q3cpcoO3NM+cpx3s03FqX0oRkSYNNmTDrZppvP516h
Zl5dJLztQq7Qppel3zgHOtGjHrs2NLmhfg47BzNAYYf+J2CRWpFgo1Fz4qLdzZ6z9LWlwP7jltp+
3H6GObdaft6nJH424fLbwbOSq3JYOGFf2F5I0wo/xKQUOH1dJNcHO2obsx2BFiwOtVnVM71M0OAF
Au4fJyfUc3AZ+o0w+ADL6C5DWVefV05dmM54P7ONkNWi4M5RfFTId5jppaU9b427WtBAfS2/vlLR
fMB82DoXBvi7bTBwdmytVQerslni7xqfzUXNfnxJ/pGVxWFqWQd/tmLtWwMJeTGwuDv3eqp2q6D1
8dDeGzGyA3JYDK97gaba0zWP52foNuefK7jYrljNJ6uFY+XGOTwM+ADMOstgdhWq6cX3uskae/gH
uAQJGxh3acKK9IIVd1sJv6G4O+jr6ZO8d/qsR/3urd4O7Omrj1Od4z9CAtK9ATUfD+FLBUY81zc2
eKJbSLMrseZtVRyxsKWwbF6jw+cIwI29VT53cm/X8X3wbMhDvxa/Li4076Q2x0npvf9saJZwtjsn
VrugMpKQdFAxOYhHOmlqLsxetUW+vKKL7POlKunwftaRGkl5tOwsvxIj3NjGU5I4atUS1skTfzNE
bdVTLovvunkGFBWw7rF/xJeLde/bxqN1Gz5MNXrCuOrnmrqt/PjyfRUilvWvcufkkF510iqFBDCo
vIjiVSSQMiVprtjzVHDBL3fj1FBXnkoIA0ZRr+g+cijdftKzFYzog88IPvgNRwdBkksYpiecx9MS
PXiBD2nc9oZw40c9JbKR8V1VewfLCgCjghZayUDFZpYd7SdTvHSAXfniwt8ni9rOEZnNINmnivfg
JZGuPcdqki5RgbFy0EKXjAB+jPigb1jE42Tf8i1hOqNKq+zArS3D6+ajFTpCN22qbMHHK+PFOzY7
jA6g76ZxsieGZiffqCrPIvBmy1c1U411AQLDbP/Lht5KK4fCymlDSWscexDQ6q/xtvf6fTqVpMEM
fu/V6bUkqDxNpmhyZ4A+0uSzbXeZFsVvp3EzFYK2UWBVjY0uhnDDR/mZhTk/MNJ4/oYvuHteX8eB
D7P1eT2H6VlbvUqkK+3esX6oJSrrt2P10EFFubWP9W11OiE+HJ7G6Z/Dv/WIidzbZcMFXXc18xYb
WHpvqmxfn6atOBXapkIxfWqkbeMq5PJD7bKq5FOdHBGfAvdt3Z72ODA9uDmX5p+BVS8dmsJCq2xO
VgpfXqONphmsBKfjY1I1xjJ1WaX5iA1SyBDta0BKn+1lRPUUBMaLnmnboW6W56Y8jjcf8Pt1FIyP
CPPnlR6eOAZ7+RCxuB8mh4mmwA5h184JLaDF66hiikYbVfhC9g+SxPPsKAW7fprwmZokh4U25+re
FQOsde+elL2f17fVL5oX5/FsNP06o9U0Dv2l4q54xoyjUeod3XGD+fvqXHx7ELcd+ib8nVsD1MKZ
s7tm+3CKJB425rm6qxmvnj+SdzzDdaqj8sC5XAriGc7bly/C5dEBIZPq41x6HSqF/HA7kv9Im6B5
YZuX7sqPX73FBn/BRInJKseOeN9Weay6K5Xssl94thjkT1zs572ekCJwxl1MNOcNJtJM4x6TYI+9
qm4uocdNMHToWmCLecunfZCfMzg0a14dG7ywF12xwZ83V4xcgfeN6atu4sgV73LCxh2eGa5N1o37
omHz1C7GD1VF6Kp7re3eBGXvGxl2MN18pqNtDlaCbKe1sbb0RgKxo++HDpdSoilxc984Kuj0wOkj
mP7PdLBsgi5VE83zyiQ51fSta1/hDvsplj5bCn2z0Ed9yN/XblkyVQIfI5JMc/EdgJjPw49FsuCh
4MjM65JX33FTFIM7tRrgS5jA3EDa4aKh3/J2jZtKFqrQPLCgQB98XxbiqC/ZihfA1+/+ea2lR7oC
mPriqPtmpprC+8WoJ6fOiZmLMnrrj4O4ofx/vyQTAc0DODj2FT5hPsyPIeIoJH8APQuGS0bpCpGT
3nJ/33f+sPH47JjSNlZ2hMZBEOf4UcIum7ferZ4fMzwzeVwGgcQGtTYCygspAr4tsWx/dhCIALzh
Z6KLtTTM+dnifR78lhUqn6cf6H5m7AcuP3jf4cWXOeQ91DGqnP+KCqVGqCz+MKscuiUL5FTIjuPF
Oq9mz1VovCccnoobKClySktuB9bCfUz/nf7MxqD98X1trcYUPlJeifl2s0C5vRkvboVBeiyVEot0
8EkG+FiZN3tFu80IYgl9O7Wnp7GuChcJcK//wIZJOyzieYT2Y9cxbEigI5rva6czf/b+Cja2VQ4f
PvJmPCR4sTbo48F8f1FJvKq+1VNR3UPtgY3CaRjC6dcW84642HyEjcNRTK7deQyGACKaIXhFOT4A
xwxgRO3lV9nw/aJk+uMPyfKmxHknAmq5knAPCegDARiSDc5f41mQLdbYDuA8QxcuzFz+Q1jNB/KB
+kC8dRqiMe5TjfO0cw1wukGe6QKBWcMT58BmprpTE8JuC/DLTqZQS50jOIZucM1eLhWuwN8IgcEJ
1M9ZRf6oHvOvNmQ1DC7XSpBE1UR1CDZddkSXracElSHlJ1M1mxwEFmTHuDdcEii+uSiJCEpMC/CK
d0pyvD2OE6lx+L6/WGP8GoxTPwFMRDqoPRKI6Jh3LHSebzKM3MhsIZ0yj2bi3faMS5poq5vhuUzC
cBiCSlNWJABS2HxC0b6phpkH8yoFANZfPvKgweeH1dA58t35/jWH4O20RxIce3I4tQHLeudn5H2e
R+BRk/kyWnl8fE9/7M1Dt4NzBxQuxMkii49NXu6ds23pr4S7/q0dWLR0qGXZC1YaIXGuzuXPg2e0
C3TX/yptyD1OLR5C5294tF4jkzU8pgUhbtkP7M9esP8T3JypGNka9780E/VnKkx+PPlU4a4nktRE
GaTbOpXDRHwlp0ffbOjOR6yG0miAv+6A7DmjraajTQ8FFUqbqhI0PlMfrrMrPL/Bk8zlBlZozEXH
qNn61M0RFcp4kK8Lfx7rtjebT9yt4/g8M0JK2pMJFTXk5/r8YSJ1BvsN/GI34+HMwJ0NPNTant6+
79ZBwetZn3PwDRQbixHb5sIqW4ecGiay30mZkeGNf766Fi+MnReWRtINeejkVLPJeB3Sfk+0oQup
FkNe188d+pxsYMCFrQqIrwRMXnKECeBylpMSQbO7/xU7YPw+PVVTXa8nla/zWlplUASUhK6cz2UP
+A3d+SBoPXMyFh9vr0czUIUW4ldVA4S/bJl22e8FAP8yr+X7a3EY69m0PzeoikGrSOrGWdZh4/P4
kfcXjOz9MO3qaSBfdstzJbYcJYLbBDq0mf8xNfSI13E7+WLFOWY/4iofXHdyYJ51sV7uwu6wjk8K
3Tjk65luhjmR4fkZYf9WbA+pNZDWswMkylT+a8UJ4Tp4XBvp7Rt2Si7eQa8KTFNGIoRrPSJtXqKG
MH9b1RYYHwgdufQ/d77bdzM0CLQQWARgZnhctL54opbtu2jZfr6frC2RRYwwEMifDMwKZBwRNXoV
A20dJL2M1gccAUAJ1/GmRabbswTtGrzwA/WVSXr30eSJn+ucP26Hkkl4tnsvsISjLS9eONno1rv2
oKIi8LAvh5qJbpfRYHvfzgzAnMBiIS/EU6fml4/xrCCMcYTjujN3s6ouH0VwXjbwXqXkbNfNc43T
S+JgPVeefH2r19ExZULcTCQHDtzFu1MP4y47s9fqY17CiqV5RPCO/xF1XkuqI90SfiIiAOF0Ky+E
93BDYBqE9wh4+vOlNPs/I2C6e4MolcoskyuTLRtJJCpipEy29UoLtnqmFJveHfD/aN95LQSMY2he
4WYlR8m2DdUsOUMgei+Ejg7Ose3jn/+Rqe6Q5BkUF8ewAvVOnWF0XuuiTn+fPomta0glAcsr2Hjl
sIc5kGNNavkxuvML/Npy/2eoPHG/RulnFl9RTcNu/9S87devTGtPG/jevENt7LFdJCxEWenyMxae
gzWWcpE0MFWZGt3HCmeJE3jl5ScwWohkNWvtmml9SQ+wJjfyodn8ta646wTt22Yv9sAgE2z2UdWq
fmflWWEG7CaYe6dqo0i515PKFuJU7NA4d52EEDdcQb09L/Bo7Lzcb7nlIitPLGdBxqfG3cZ5qw4R
KcUohc4IiVDiTOReHMLOjwWcBovyBB+LvcOEU5kiUYj4e29INwDGEyL+W8HzD/WNbdbRRY9I7tTL
9X3rAnHcBXDXxx6P/U6HcAvaVwwCpJnObW/bxe58QvWVePccXBTr44OMGepWWGaFM+VsQH4xwsrE
8u0bWZqDw2+kYjDUJrkcmZHin0ENJoIgXrwl4HIjcobiVBxCq2xWm8kvBTmN8DBBZTtER5Il8Lar
f53GO59RVKwBi+B3gsVwoxO2+UL4rggP0TMxE/0oxAX5N3oOYG1fUKl74nouDywrojmMGHIuDA38
Uzx/ID0j9kgwZZTTXTv5BcZT/sFcWRPsOAXbGpGbB59Z8BGSNdsIaBgRJkAExQV2qoLHRKmD848J
R3r0Q5YTl2tRU0WLvTfIxYHDghMN8bVqbGOl1ep8p1njTHMCqz7T49FiIiQuV0oaV2EeZvYesA9w
cRIpJP7tGYEmJCYCgMYsIqOCSu4IXiPbVFRpigHUlo+fb2194tqJp4aHlQfijOA77mVgeET3tx4z
i2WKQEdZgofifRTUSIZWvuJh4JKYBbIOY0QLg4eZSbMw9HYBYWXKMwiLsbCB6wxw8Q2viB1BzoqY
mGqkyX2/FWN+zof8iQhFzD/qDXoaHnvpzwajAJ+NLhBqFf5IW3B7Fwq6V9anHlycWSXNLlAGicIb
wnmYbtgVfG32UXjCRpQ6cT6Ish3gG7xlQu4+/QO2BGFkBcjBD70mMJu4ucOQRhec2Se9OpLBtx73
h68kHq83AA1hS0Ow7VXH2NZpSW2XyLMlbNyPAf+AJCrxuPsAVDaf5OTFQhMjApJTNmMWe9BFsLxU
PIxNCtq4pG0EmR1CJFhXQqodB2z6AsfNz+Qu6BxAKzKLmF5vMBoeX/t8unDt1ny6nu8iTMJNx875
Mgx/ZbjbSf8uQKAcrtHziliPRyKeYCM0uCMZnrCy7kDfgDQkHU9e+N7ktUJACCwexRc3qH1fRIGx
C/q0mJQ7mGAM24tPrHIraXKZ3tjXORExpolsVmMwO4Zoau55sWPHMUHk1hPOfgynAVYzPYTyTgtF
0QOKTLCMos4oQ5iWFprPBi3FDqXUmfwfNVYQcIAdhDM3Jvp9YhL12AGgwb6CGNIiHbsYUgR8cm1s
8vKDiOOZJRAhFWrShIIonMH71kkHsp92MFsEHYhfkyfebVJlAyEoZu7z9gcwzqMAn/TLiomS3kuA
EIpso6+nZXKTr7Xg8YUUW4Cu/YNwPSPjt8ccTXLdGsq3n6RAbLvUuyDTRaqboiGK0BLC9kTP4Y1A
14AcCPMOyYMJ4GFqXDDheeU0ZEV45aG8PJPk62U/KL4FfBYQ+lccI8X0lR9KVXI4QPmLG6xYbgoP
5iL24M6OYVPBBEcNjjxPDUIGvfLzljlBJho+NXDLGHkQUbilDZ4CDxI5ilp+mTMuZ+WBCLhuISSM
mP3pD3ySR27FYOW90Jz875VTYYoxGLMftsCiwFWkj/LkUGhyBewePDD6uQ5EP7k4UtG3Bb/lWW9Y
N1nydD3kaHgtbdjMobAaJKMbmmM0Hg7lDe0ubW6U1GLNgIyKnTJZktuCuCl7vi7ZXO2M6T3XhHVy
RSPwNfhOrqi4gRHGXNEi/JmsJfkNXArVFS+QtXil+m3BXk59322Bm3EjlUW3ggcDoW9CYsvf+AHM
UUDJYExFnwt/afHa4XrSZlwW+wH3Wb4XHZ+SodJOHPVBme0TY5WbcDfRT4Ph/cGdOQ6OA+xZ3DPY
QniHLkKXwK3DhC9uGCH0AkMlv+ElewC/ZqTDMc0rbYDmKc9msyluqpOP6asjbgtOZ664YVRD0ZFY
2NmJtj2UUmFJWt0WjABzxVeLgJqGcmHqxPQb+URpwwsGPl9xfYT4PfyQPTA9edCj23w7typuKEF4
jTCLj4P8xlzlN4zHApUX6aP6A4ztcN8NyidP0nUl2E/or4qlzxdyD+jcIj3Bgq6CUArFeM1GEz6y
x5OHZKDYQEgkAOcm1h7TL6ggpazOAJPSuVAs+PxQQ+mDiZiyXvBBylV4pbs4Ay1E7p4eYaDBmTZf
7FkI+HuFuAsB4PSLoIq5HOsnkQSJyDYdF9SPVrkqdS9Dh3uBd7THQUrdJH5majAp5DW96kxgvEBN
ZoyB9CbxBXw9PyvdSdKNKAXIGezq9FuPgxJOuPwZHvIsuEoyN9wTcIHpA0DS/x45U7M/WwPwc5io
0ODyyuk0XSixhMkY+RUuBfJz+iytlMvewCvDA5/qp/HK25t81zkkgwyrDb4Lr/hajxEDDMg4lDXA
qJmniUPVLEgooOBM8nmbnuIjB1Ba1Namjy/kusRAubrYoSKPB/eZ1/mZRRdEGosRREw4itA/t/Ho
v8Xu7b4iKHDdkSzpg8LgDHAOwxWVrmy88uC78e7lyj5G6vtvehCHAMlUmFCQs3nBcQZxXAnM47NB
q+FRU9NL1JJDkEhDIO3Vp6pVogn2bXSD2/ew2PE0VqAgP9x71MBYhHlPXHQK8Ea08RVBNYGbRyCG
iv9egskDgQz00FWIT9flDhw9nXh4tAvTW2B04qbRuY2NaaHzg6YIrrq9XegAs8o1apgZNlgRfjEI
P9qvQIwiD0wsw8OS97dNgr4kl0lz3t5hWDgHov37O1y84pTN6raH85EQP+RL5LcKdo0CN8pFKLpc
31+wWVDVESersuGXP26t0Pgc6sXaEKVLSpYOnyie9+cXmEdr/YeDBB4AOofc6HtOjZg7JwI0xRE0
vqRITxRpzcEB2MbVTihMB/3wa+W+7mdBoTHKXuGNSJH39WtNxgsGBQGL4NFiaFcunS1rUTe3ppT1
4Nzufu0Bowq6Ac0DfNyDy4/KL4o128fxFiaATc3DqPHuNUSXq6NjcO9iAZwMXCo3j9WDGVF/NIi5
11aHKe1y38ew2Pgw1XvvUWmysz9wZb7rTxAoXqVBmeCOkuNKl3AsAnRV4ubIt1bJiu1BhCDSSjso
tjovfsemcXEAjsyd3TtEtrK4Lh+aEHwgeUYQek9s0ipf3Qvl9yTOAMpYZQJ2cLOC4Lda+cajUd2Y
va0LPSY1Xr8xSG34r4xhDLDVgh7osyTN8d23jpeAmDzB+hNuNUWtF6SUbk5xcNxAi0I+0sASbdQG
+wIBefxmZ7etP4petebVzvbNoMbe2ReGuVMA4qBqApp2QQNRQbkb7lnBu4fwS86/GuTgfQeVD33D
pAZ8jexw1Uo6VaKFL/f9IgyLhG1lDc7NJ7m+dedPdN22aKOWQHA93gHlmLh25by7Zehs8v0dKmYf
D0nixs9PgHM5h6NdnhldwOwQ0CVOOe9j2FBMhDUS/coCBuWIrAHTDUzlIQ3GNnmVFUqJQe3pPA5u
Au1b/MrZAkea1uyL70FIuWFaBF6VJ7siRvJyB4P2xZoAHuWPgJ3TA3SMjXrQiRga4Cg0Qc9PH77f
2aXdjYwkeoCQPZqL06VzvAcJELrRuuqgxQMxDxlq5w5BRgxtT2VGFUG9TJIZEhSKxUDlR5QWWxD1
N6iII9yxD/fMPdj5nia1i/zPq8wqBJ971f7+2yLlvWUNmp1B6YH+emwgVYPWT1lrSDJIBcJMTXm0
9TC9+SkqfeuFCzW8VmKteYxGvzbss9bBGq3X6+764rxh0W+fIBdY5N+NmzVTPxj9++r7DY4mZeDd
dXeD1QUheH1h2PWv04qtTcA4FA71kXMOXh5vDJb7op+H0rgkugsHOXC7Zu/Gd1xFt+ysb0EE9/03
i/N82gBdbBqz9Y72mnCWVYbHqAzhtT4Ij3HL6BRsakrJhlZcIzzm4K28BQWiK26hU2yhEwqa6MIn
Km7FBQLv11wde9/AxeS7QDgE4sQ0rBHueF86e2W+kUp3C4pGJK/KoW4LIBE7541etu5TFFDhayEs
s4dFtKbUgdH5Pt3cAKuzHN7ImEMcAsfXBxar76Sw6+j75jzBa7uvYLNvHmHzriC2CIeKXQ2BqJSn
j3F1+ljOWxUoMzqQolMEKlFyuM1zjgmrNG/X/17j4zAJkmUSwOYcms6+uW8i/NCstdYvmJWw7dyX
3e2ii9NfjybI4CxnqA+A5kDyptIwKA7B7Gct4PeS3SVbz5yfwocewVURmHT8xY3Oq/wsP7t7Vwd1
Zp80uGdYkdR2Xtbo8nU+bf0TqqvW09NwS+DInA/L1mSi8fRyv7BWv9lcynRSHG5HlWYcpgcJxfBb
jzE2kBmvUeJcL/q12Xy2G70nlP1gxPiIEHCW7nCxt/r9fvdsb3iuu3OeawZkVLaaTDRNtYKnqruC
Rw1xh6EPpxR1kp1PYyYY1sNFR5qTSQ8FCQ9QRbAa5k9upXuq8cu2BcyoQbXAtVFYHUNjdRldRsAE
ABDtWhRA+AacN+eQbR6jEgE2MJBbzYcJa8AMYDmBrxiUKE/WViqY189gh1Y6Cc2aKjDZsdibsh9I
ebKQ8iBhXMsJYg4mBy1oHohUgNmD4BkgZUJltBOmYkLtQXsgotuDiwE/fvjE6cGPkAWE7pYqcALu
CBHtUDhqz2ZSdzv0ZlBR83tstwusPw8bYOQyD3ADp75dtNswAIEx4GP6IJ+U8OaAT4MkA7B9sfhh
hpJYm38EHLI8k4KEEBqVs+8QzIC/3BEVk8QZzO8ABChVAMTwBiQjgTkYCnienZO7RImzYtMIYjEF
x6MJodSTYCRWg+kCl98UWuMyeJ7cNhEHyljUdg9NJjWSF/0bjXhwPbPljBVGrSMiwIETz0HRmL/T
O8VWvlzqzx9S6FwdnZOdXRfIaVsaEizMk+hkNbU26+CjHzrijxMMdFoAZbwsl3wLzZkt2226EumQ
eo4ADj3McJqhKjWhGUs1kovQ51ny9UbAi8R9eAuf53fAFeiy4dPheaZ/QDAKJFTacjx/QJq6Ak6y
BITFNeoiFPsFpEPT9FwWuW/LHy1p5m2uXssspfLQ0eoo1qv8poPoOuBZIfa3gHtes0f3prLP4uJn
OJDcVcfwGOERux9eSQPbz0i3oWCF7ZLNpShUhEwncMy8O5sT6wABAqJYZ1Mn6a60df9CLvcCJoAo
aKdztFpuzl+Y9byD2LKdb8D40Xm24mBu1QvuK6SG12ktptRrc2r1CMNBVxfb7z7DMr2x4NEcegB+
dWgtedXIebZPrommggF89yZdPG7kHt4iCQQ+mnBEv5qcLOs53ew/IaEkB4gfZ6/+Ss7f6uquOoCe
OOYOIHB0iI/LHaAFo3fgb6uj1Wg0pmh70UQLZLFFjNG6hWAUnWPv6xRsGx4TH/81hE7BBjtnE1u0
bs7D2Y9SYL0HTdwGfbRuvg2jOmTXVXcLnl1fBCgPzilYzqCUPnqP4bl/6vJ/RikMIFwVsAF4q/OM
B6EIdRgT8X7dG8ZEBHBvABs1X6Mc9o10NrBbMhYw5VlBR1eH0atDv+vun0M0YGx+glkL4BPLFa45
vHpH/l5BEXjXwsHTg0ASkHnmqA6mo2bFg0GsAipWQqp5gMW6BA6BJVe9dAZMEFXbbNBdPLpQ3DtD
sLcc+7pej3XxC17tPTTWBy9ml6fK12Z/ss1wnVITsv+wA50sGsyMIfnD2mIy1GB59/WTVm3405gw
cWfbgxhpcFvcVV4LiXvcUSsvLQ6LKac3k4KxJk2wtVX+B4mBwy8TZBPET0isHAEEuOhAown7ClMz
T7hjrOhojB7HfrUtkV/Me1wdCKA4Pp7sHfZ2WoD2wqKEPAk0z35ijyYI3TCfGOvtQdbN+1BvfrL/
yTaTlfLBFKJIHMwcSW3Id1y8MbN/xiXsVgggf7ag1k635rgzHo9fDkjqTuLM228XMnSOose26b5h
Tf9g+Feb/w2y+tX9dKuIFYzHjbPVgXWFcU3ewBrDTDjWrz9frxLk0P9XBKE4VkzFu7uiPgPGQoIB
9ooMibVCmudqLRb1mKVmejjb376Jnx4k1CjVC80PnI2YWhE4pAI5W6dG7mJMFttDPwOs1hl8W+Lo
dd6rMenZx38exqdd6cYEw6wPrNi3qFJC/6TSQreqfW3uXSgqXLhZXLwAqA2fLtwuzJQHhIYoBEm4
o0cuZviMdEjAC0t+ePBrrEjZeqcRUdo7jbf7s6c5Uj9zh9y7899Vrkq0Bo5r50VjT8xWiljcp40S
CC7XCSZ1oGkMSDJgvF4ZnEWcNT3zDkxcHcPObfJg9jTrhwxhWaaB6aBd4JVaVaeKHalXs1GGFXON
kXulRHkSkvnZ2Z0OoNoGGMTw76/m9Hos+NpatXAaxNm1RhZtYV01pSSXKmtaRvoXdN7Fu3iqYbyC
zzumNp++S5Zo6es8380dKSDOkHg//Oda447LUU+sHRekeYac4QIFeRaomgVtLE8RSLLQjad1a9ga
UojtFsf7tAvUFfqUljTcu+nPbknGsL6hdC/aOlvMx6x3Dg7hJNBe15ZhA2poaQXPO2WbwnTHcN/d
m1cJsufTPrp6J++zoTpzKhY2PJZfRAu5Jh07WP7QtccqPWJ6vqJsFdg6iXVkNdAqgF/FO+IZPG/0
tukoUiDr+zSWHT4HDr/zcJ0ZPcIylvkyHFnrjqZBXP8GSbB37/Aqsc9Wmoj1OCWSN7FFIcsR3v4+
VKaFSQ7y29g6ErWAmckmlJku6l+GsAYMNTS2hs6loecDoi/r0iByD/chqz1n1PH2S0EJ7Nt8qYUN
wgUHtLlclOAJkqrO6eN6MSDwzo3RaLvb53olIiFqDdXf4MxsSCcZbtmmoo9T0cCxdTaIQjAUWEiH
w2FrUbBbLX1Dtzj+YtbW99ZCm2YclKD1bLWmjafbmPLfYjFk0V1w+3lMyfy6U9PXsNe0XhTcxbPF
p/t1Toku+dkl9ksDcr6aAf2ojdnZUNNoX2zt3SEbHldNyophpI1tfLbgDuVXFpdpazisx1Z/s/OS
IG0qrRx215s1tQj+3qconJBPd8K+1G6zoGTmIwZPaoxhlrEWN2s+dlURY4Q/SzJY+9SblVSrfzq3
fTaCe0MblxYS5C0w/AHSy/+ExIoZA7QVb4tCD4vZGFYdnAycvU2dxdPiStEAzvaZnLNJonMz4Vdc
QfkC+d6I/WGCnkS60UyiSRSNopqNlf61o0k32OycrraoW/89LAYV4igfq4SHz1bGSMKDo/aMihiy
HxBwzL7LZJmb8uxs+9u+yesRz+rB3Gruh/FQz3i4TQg6I1E8PyC7UzkHp/KMUkKqePeKiFVREC/5
UJy/okd09N/wMlPpzfaIvwYxFMM0ok2bfnfrBF18WRy2Lo5VGjjQ5tWc0dUY6zLU35GszK37h6kK
nNbvwZOD1YM5WU/LkjvIu6f+R4y9U+2BUiIAJ0vt7++4/HtbfzKTfIhxhs/xERG5IRTi9qP3oBR6
SUKP5CisVuyp1JHZ7LeTO8qq2kR1MyUdrUOpvhy80xjpFMeAFKdObcHC1VL9GuYiUZF8atDIDZvj
0ZJ7ZXk0qPuW2vSrpVTth1163k2Izisn8BoVPL2XzZmfID/FECIBq8ocGaB8GtovD1LVQG44tKc0
UI1UyEWHFl4tuksZMg+UrxUbfTbujUR2D7lLWRs6AUXclCpzGk/WLEEBDpI0NDIbnVzyl42/+8K5
ZenPzPvUusdqxj4/4Xxh7aN1Dz9w5nhk3womydljWP8isKuOfBUKmkgA/+BM/gl0dacaTBf+JcyK
md2roOerbkA7N5z711CvkF8vCmAPKCDYzH1zRZCX2LBwbT865Yd+mf6vz1CEJWtIt+ntUNg6qfhy
snUk7qxST0BDVfAOEjhRFNgteCSq1J/quQS1CnhhmHs4QJqb2DpcbPp4uOjGW2x7CREA4ifMQDPg
nzRXdV/11ar2TY1H/F7S5VyjuvGfKY7zYi3lh8j3Xi6XVKEjx/WwcaGW+EJ5l//h0u1xAEGMY9er
G7Vf6m7kqK7GJqWTJcYrD0WbPnZB+j6pYtOxqe+AfuHoR/UINO/suPIy8Q1w/Y6Yrw9GKdgHXn8M
Hwlwi+ZTwMDMRta91gACMcYFac/OvlsDiQo4eri0ATSdQt3VyYmL6Hu8Rp8Z99agPFMOnfqewi5O
8HOAwKRTI+tfGbEadBExua5ztAkLaUFqfu2JM4q6e3uzdbrdzHiX1YpTh+c9GOCRVi39iOeZOrO6
3hC/tNfxXVBMzSPFXFAB8QptI3wPOTxLTQ6V75Cxp281ypEa8NH7gteMoaSZ9SUUr9kEJwlV2fyY
FxUP1TKkX4WX1LwzQAPkOHQ/gRakw9Tk364Y4ppOOjCZCYRjPWusakLrsnXfiF/Qb+oQepVRSmkb
IxUaLdYJw3st4MbAlr/C14DOYpobThtBL5F7+FJwn3cvPQoHgBvANkR/VvlZC5HWEdIWGqwarrKm
yu0HkSQ9n3RyttDojaW6PIcyQ/IDElV/Zy4r0pOtEKY1yUwd4mfuns37wI5MJzjnYc7pszH/s1Jg
R0iDqtVGxDpM4HJ9JGCUt6+NzEuQ7SvX4ps2bpY5aAx0Yiys0TpIMSEwpFHNkNfA+rrtARTP/CQ3
Gj9+sJS/+sH3Jm7jw0KLJSfvEhJyqMO1r0/n1kLbOBv+eIxZz34tqJHMvxfW+NhPOmxZMv0PbAIQ
bWXO+MeqEPFHXBMX1EzdT4RAIauYpy6/GnWye72/HLMKVgt4LLQ1qA0Xm5OQqkknmmqbcbVZ37IV
jgCYw5jM2gpzsGgbHeoVuELNW83IoyMgu34CJgYxJgjyAE5SnvQHl77kqqnOCQfhkvAKQR4Q/1AL
a5XUQUV9I/vpYWNRtwmDwPTpaxnVKk2FGa4oPLwMCkUNFDvIIkxpUOTf6g/VFhMBnzUNTxElmsxS
O4WghQZBFuph9VnWRoCSOMeH9YPSQiJYEEEQYMmOPFWwP1aHbGKzjOMM//tdq0kV/AxFjxz3DgyZ
ruYgS2Dr0oM/lt8B1TQUZHuHWhg0JxVwgpqZAZCuiNlio1/UKNxY2UTUIqZrH0XNrJ2ymcpahhmD
1RCLYCQ/gSJRC+uG3CeHPp8uZ305r1qftQOiXqVljy8Gt8NJRnyWxRyzSpOH6cP79GxyQ2VQ9Kjm
w1PMAiSKCunmtwfLb7OKggbsKZxTT96usaKADwajz4pb9tKAkXBjhMfOTruteBg7CpYgpsOIqGy6
MWMhppGxGTagl01HbRjLpcbGjXMqAoVf5fcG3mC55G1sN9EFz4rheuwzBN1rP911e/7D8f0eo4lf
Vz7ssVis5LQtn/ubrT4V1m6p75bqMFdhhKLUTrAqjXQF7ZOl9YBWqgtn7C+aeUt2wLenmHRmp/Iv
s/aMj7FHEY/jvhTTcOKRTUthSjCAPd/3G2MM8w5K79pJFB7MYoJLIqaDdrZvyTCDL56YqmkRqGgX
HMxk3XE1gI6SiTqZNWcFWhF7g4H6XSNe/bK1Vph4gxvivZoXWVBwcPQIL24tE1+UG6G7pVtIEDWb
qW2tkbBGYbppW+FCdV+WGmbazRhoCsYTzKSPWdyiihvxnvTuAlZl7v7UjlkEahSaK3UI06dNZy8H
R6fd7M7drvy4iECOzLARwgQTwNTEQfiFKhDG5yiaEM3H9vxYnc7N6ZScqvv399fjYjR4snZiFChk
ql/SEbXibTvbJ9gx/bhTvJuz5WOjMjhZNn26G7sVLnaCaTqgXvdRVxAFu49oAX8VhUR2mO6bf0EE
uX7hPSxrfmHJqseBRhmrTdI7RNS4snixiLFMaX2TSfdgW2VBY0n4NimIu7eTJhQf3rP9PRCthKHj
T3ExPcvgARXyRoEQCBjlCpAqUppKWQwHNOzuo5tFNWVTELnSVOA2T0YUn2ju6tBm9u9grDOnR7yL
YQeNIwv1nqbIlAbXo+BfWdKJnEPmi2a+InMQuHia5zIAZMJkO2XmXPEhjUbd8cQFgaWhYDL2q8pM
Kc2HETab8DOzQ1sUs2Qy0Vqu+cAIrSrgxeDq0Sa1UpOYbYxxlu3JSHakN073WHuLojNbwpyyf8F9
j7VBaF2XKQUVBa+QJ0y1IBbwNTAY2CzOMNcjrtHdoYSmIV9gWf9ngmWLHwOLqkH2Wc3rohAaIKrY
OXqfEAI5eho+EMpxs3hxgeqmAmQchSCBTZEclJ+a5wEwXVhGKCT1uPkBoA9vW9/WNTx+AXtuHTwy
rZ8iHULlF8z3pO3Si9KaZLbM1pxcYOv6pPBdpe/aWrNDg4ziUygqao7pZocGooZkjiGqrbfcqxiU
kJqtSsfs5TjgM6V47RdRMXZwC+Mryy7RiAsFbjcKBS++NBppbjSHohImF74+OwoALfZ2pVPqfLgd
PbP15i2ggbiOzxLnjuMX6ShEUisxgiKFXEkzpk/ZPSFiOWRrCr0jwb5DXd1/Z2F4+TdKvGB8aVYj
VH+q0bdZgQCq/YWazTiT0qFaEZwxjJ2IhJ9Ayf4Y5hCxoMr+mIn9NQZogNSdjvzw1v02zejkfltf
6mg/hHWIAEMrYaLgeIhMysuvU1i6oKRKQB8fAu2u8oDkj2kHLiAno9246gFiLrmfQQxAn8ieOAHJ
eim9A9tBgElMS6AmvU8PwePO2xH0SChpvXeea8rHgGV6v5Ci6jq7V3Cfmt4nPATvkM24Qb3XO7x3
Xi2joecHgys0GmUQsFVQtUV3F8EpzSzg4yiNpk8u+C+d2fBkQegJQLzc0ELAApA+ZRf8HMphHQzo
dFPO8l0mi82JADpbMTRTFbj7PjTgDX1LHhRuGfosNQlmJkazeoS0XqAzyo6QZZ0dTH2aVVkcKD7X
AoV2Tmqa/biT2W5UYHnibKLb4oinW/g9pbeEPAcXrq6DzTN4YonXvqmvBgIr2E8pK320HpAOqt/5
XvoDDDcvNK00AkUcQoGmde2JEA2saGkHqsVS36AG7Dm49N6cXvRhFYJovecAy6eCAbMNYGIC130P
Yf/ggimAD/MLnVPnBjSSdbc+KnA1nDJ4B+o92UlwVrKeAnDGypLXpv4A66fR4dw78COzhZ4JBBj4
cvJAnrRvvgFT/WuA6v01gJaDjAZQXaTD99Mv9ADnNTGNGi4r0Bz8JZPvB/3MoYTaP9stT4jiO9J5
iyPdH7oHUeh1SsODYC6sYC3A1uLSAv4s1qY8APnrm26AlAqcbe/WQh0Uuq1OsqjBSZT59cDMGeOg
6lm/IAZc30PCAJ9GjbSa2O2/QAzpru9C0QhdM+K/XLWuW0/YZOhCKWWqXU/pPC+g4eXd6Z3mngBq
ZxRBghheO89BAVe6h1aOMOjQENDktG0JsWJiHtArADwwbQrpbrfNNW7l1NofRBvHIHfZ26WHdx/U
RtDRTE8YHCBmsdtTusAEeNzHkfACOQ3YUt5YtMix4aSIo48lOV4TowA+Cc87NQAJPGDPQW1TET43
gZ9oYWDlUS6/zlGmx00C+AK7wIY/8Yf9lIFDVBY+ZVRSp5wfHe5CSPUkxUGlioWOpYHysLDfoK/B
0edTpDtaD7QJOSG+AGwFiPwtC/HWh/XbXEHvAvqZNr1GNbIScd0Mft7X/oEybsO86ZYwERUU0XBL
fDLaDMK3E4cHCAYxyhqv+ovoLqicYN8EBYK7myccCZ4blBzxPQbud/FunNHIgTmOxAYZAW65tD3B
29tnjFKazsYlF7WCthSQUqvgfoBHkeAIMSGjvWJuvGvHzaYElXAnLiUDgGUXMRuWjkZ+wVJYP4b7
ganSehHNXVpxOEKVAMA3qlOkSFGule+O0/UkpUXFPCrCte4eSEXJl5NbdLrYaUx3nfzHmlUOrqxR
L/tCfoNS+DJONa413zv3UcQU5+igm6NSHm50++rjEsMyFeXCD0vTmTZe/S22BjlCmDWOIbgMFpVK
vdb9ODeMG64E9GSBTQWcALZJ1S1EdzRQzyz80AZhxcJ7fKbJUFjayAkR1oH2AlVinI+YPeZWv6LV
+5DQb7+8BGHv4DFDj1F05p13/+g8o1uTemi/2kJ3yo77bMFNLL9hpYPad1gLyfy6z/6li1hN8+U/
mrJOTs1nAOwR7aw0q9ndRYDsxRfV/0GJd+1grLWKo4RAWa4dd+Q0II3YxdGn528BwnwkHa4kNRPC
x1ryz4ACzv1CUF0xpNq5sBgdSGIQf2MDIyy64z4xfKBkKgfVcTW4dDEzmxCX0gm/CLkyKD6iD9dh
YPgvZY/s2IsfzTnCYQxJ5yzOXH8+IwvZIsaCDs8ngPqDXDjUI2yBb2hm93QV8BKMKJgmWQ4p7/bN
yQ6iB3QXrDo6OLRHjnIZqw+IC4EBLUIylb7uaI49mne1yx5pwsvaOnt7zW7qE42rWusalIUV9ldJ
An3qec/g7shogIoEySSZHC/0dDC8kAphXFHH7b1Zo6oMEHS5IbFFzyjYuXSQF6/J2KqWkeoXdLkF
lZJPkadi59WUrQe3BWtgDVI7VaxoOb6Hcxh/yu0zKLAcyTLmIQJxhI+gjsutJHNPtaBHfSzmmxEQ
4AH1plBPFeXsKuOS1hPYAlBC2ACLnTkFPg49JG3XGGt2cUVGM9oOqy1srOm2/kR2MNhyfwrBy4MP
zGPAwT7/CR4e6dnG3UZyvl3ChBqYAA+vVn56ByA4rk1RKgLnE6cs3+0HidHw3L7Uz/1H89hPhoUx
2u7LG2J4Lx92rf6tmxtD/TUuR+YY4ODNgg4ut3zN5iM0qlqqQL/Vd2A1oOFDLvpA0Tt7dkAEYYQN
dp8abxte2vbV+7bm+PtEAbs3UXlFsA/goMuW0q5MfIWZyUbCZsP/ZQ4BlQ2fnc+gJIIel5tF3ZQ2
PDwY5Fbm8Bmy0jhGY4dpgloD1F0G+/WH3+80gd2d979a7KuKkiAory1bwVkKdAalkQIxitVt4RLh
5pMsIPoBVJTtXg4rZeZpzCSzj2TZxKm9lMVlH60Cmyrkqmwa+e8Q8Y2SRsF1zVa2pr7/vi6w77Pf
ayN8drQhphENgrkKkkAHhONFVRfgTKIsl14Nu2HfETHJE1ZwxZgVSQYzk0Xf1QjWLJZhvrWgXazA
eJMnlcBELXhF+j7OTumXSEF1QbJLHwR6dSilkR0KusCP5kAqxjTDnvjPDaMS6b8dml1NbcR4acAc
jKsIB5B8QSgGCB7rbLIL4B1TqPY+iHfEnii1wDbRuyQmxrmxVjIgDtEu+hPuJHsPTyuWJlZoehO4
hGUWeKXY7kJgmvOShMH8UcP3a61JCmrJP9Qs0XvL3lLzlu7EZtwG7O8G42WH4Zm9a6ar+8ANrz8u
9QuNwZ5ThFbvgEKAV5ntMKY67MmgN9M6sA9GtHq9VpcrCn9mC3oo8qp8rz4ho07DITP2MYEhS5p1
J2ySWI2AkzilGodQHlsqWpB8meLbEEyph/9zfRW7z+IYckhlcKl5uuNFli1dD2VxrRLFCdSO00dZ
XD9DpJnwQylarUi53ExM/aDEANDZmcyMG3WQ2q5vUd5Eoe8s9oPGH52JUTswuQu6E3qSJeDSlPrK
j2Ioc9Uh6hj9TVdUHP1/67B3MOC41OtA/QEQDHiLvgoCZRqgdFqJy8h6Cp95gAWjFmlUg70y6i+j
/kQD1C6TkTyuz2vsK+45wRNK7FKpa4rWoJeiwB1ivpuNIrBRdOB4QNic1nKPkIumJgcQJKTT2HYQ
PhyBcn0cShSvsGnBLUOEk5hSg2pAkHQLc7WlIqKswg5ZH7gf5Mi+MuOwrKqgdTqc7wdkipGzQ53I
5VspUvpQbF1z+KdTiz9jjMGcUNnwfso8pIQ9oi2chuoYGkq5BMV1J1VC3XnHAGRo5xvlo2QMY+e2
vSPPmoyh0A+2fYNSBCO8syMgE1r//hnYHkVSHFscLOUWKUAAWHHmZ8xtXJ8LsPV5eGTX53a4AA66
+zTvhTRo/YykaJldQQGvPRSqBFsIxAHQJClwbkryEb55bLtP0IPgk0hs2cp5czCtS8WBMEC59bG3
8+8I/0AJRHxEgFe0rLg/INEhBgLCby0nejcsPQp+uyPoZANQsc5aUAC49q0ZI9tVZgt+NzIJNTLd
RXfA5mvgbAPwdPewvFXte9BeynbDesWo0rhC7zA4Mje0715gvt9BrI+SB5+hmJIoByzJDLD13l4q
+LLMWTV7i02QsA+z4nfWwgyDeXJuiIZiPFnDM6mQpz3FeYBshlAYB16Hc/dANrO3bF2MKS5Zp1kc
vC2ZGYrQPXAkNEuxNAXCqb6nYXLdiW/SIGxrMl9ngHs8+QRLJYJL2j/YiTEBoVwjNi0YIkQp3IlT
nWgR/49BQcHrZ6+E5ixHScoTCxGHT/EObE7o9vqaw+hdEPvRyWAYJItjgjnWaoyaASAVKA6D58Bo
mNEPlrI1CseYOprulAMEBpYQVgUd8J09mlnAZEvA5sBzepleQBdQR4485qnxCCueoBZbOwecum74
180npnLkvElWr9Vtkm9DZM67yz7Fgw5A2ka1e18gWJLrbjtzyjly9d26TIT6jecEHTpkGNZ+cUXu
dEJJtdktPf0LFmNs/QAPAo2yao25dyeoVIMsFqMxOgcVJ/GIaNp3opvbEHRW49fbL2uN/fgazb0E
JkE02VANeEdF6APfUOqSEUL4dYo5ZB/CvPdDq4TK3sGHwAYhurDaTcJHo+BTXc+/FepwenCrXsHe
33lxMxcUwmRQhD93h9afC535Az2bml0kxE2N8snZFaEbt8/E7AGGLEqrLfgbA/0qiizte81+4/DB
UfN0X2/LvoGAmVKuuLW+jRjGDCxBqu5xP1hxt+6Rink+A+kCHD7cRfLIlC1O+e2QoJdhFWB+hkjT
r6xvSCQgPwtLEToT8Ckjx4djsnwjwvqwnwDxwcJV4Tqu7fwvHOtk8cYnJjWchvb461EU1/wYoREd
ohexOUhPWpV2oVvEqKHOYkzH+ttOrmv4WHnH5Rc+W4J4n3rVdK4J95BvKLjPvPW5ugZywuypUCmU
nARVkr1zp1RpT/2Km09YK2043fnjfgdevUOhTHVub8GnPduVj3/lg1BS+QkxO0pKru6zBN+NRf3v
c+fBDHHHmmcdeTkXCBOKzOTczUfwsnxxduwivJaBG2wRT4JF4IXyhv++Info/8pogSC0Q4GrZJge
FftDRVA7pkQEVMiF1lmXP85zvkG97fDPZwB9AM73yBTaLynXWTnGL2E//qfwEsFUorKC1+JrUfPH
pISwAX0OuMwIIgZlVMgC6ARPuGo1/Nhw14V/CiB7/beEoosHNFr7flKMrlUUUiLz2P1Umg9ikafu
q9zaEkkst3Kl8FOt76sIfZbf3gvmWdC15fH81f5VmtVL8C16n7dHm79o5bCek2/jNlDVgYdwdX4a
C+EVZZ7dcxaXwy8UrEn4OTWL5TGUGgkUWYk7gBS/zEZLkndrH+kLcr31MkQNhJ5B/u29Sk3ixqjt
0Dv/x9N5baeqtWH4ihzDjp7SRUSxJycOYwyIDel49f/z4dr/JrrciQVhzslX3vL+QQwMOa8uXyoy
y1xH6Jnf8NMfGXwu79fq4OckJoKPlvyemi0P2uh68BswhSh+gwOAOEcf5KCzkyj2IzqGfCOydQj1
92zM4nknRaR2rX7Zh4kFF9m6oFwaTNoDvT5fabvfDDQHn99oQYJH4rVYkmN9hLsy1ryl2vnJybrQ
2YK3Bq6dFbl5mwd4DJYO7FvfbhpoKfKlV6OutCH6Buc2/+J0ToLdYdKpD9oLmfZOLETjeIMWsSkm
UmKx1YXtddU6g8mbGlmjcc/fOexXBcEyqGBDcuu2jukzNtBZS36oK/O/7AMuRbz6GWITabyH1p2s
EyBSDgmU0pLFG6CIpsOe4rr7Mh8ZJDBswBAh1AIFHSwzxIcQGRycEDJNwT6MAkOhB7QGGrvmEd3y
AQIuIpHxgoKDai1aISPnyVsxd0vzOVp0MfuOJwNOamUniGlgrXKbZgezbnapTWxV2bz5GFgl/AV2
8mD2qfOBzCHxSr5SsE09M7ya9d1+X/QXAt0oJd5NDnX2QN9KFyebgUScXKupMrQgthmclQft8+6k
s4SWh4TuU/htLBc9iFpckAFWWViiu/GqnKFHyIyDp8Y6giDfs68yhJ5cVfAoC1BwQ066AHM774ky
Z+pzqjjFT5R1cyGdUWaXIwx2FQG+sUEKyI6V30NCanCuN20EChGk3L7ASh11D2hZ4Ad6YmBR/GYY
QZ1GZw4itqotvk8KmVC02jDS4Tkxlhs0VIa6gqSaeUAPOxEV4dEZNgcadazNeD6e+YwkZ3UI2nhO
qErbjUqYcE/6Xoo6BC9H4YHFFH0C9qpc4lbh3SK1sx4d8+8ApdmeEQCJPIenu6LxgThyc19+84VE
WZ4EiGYbHc9a48nsXB8+0xjpZXKs6hcL5etdTJX5A6/iS8guM1pIzHk9o/l0Q2kcqPmJvcTpO1Es
viYuY+xSzHHkeALRWT6H+hg2JzCnZfU7npL1WeWyk+oP+HJatcYV8aKgiSqHZUC2XanIvqOrwmgY
Ew78Fr8dTA67HjvCJEJEr5fqvABPxM8npeRnVCWOBzR/chS6EFiR48rHvdX6e3TkPZFoGSBgR/3v
0VffjGJhYeR+v4/3rzsK5h0OKxHH0zgAy6TdTUnmsVJwv7ovkHbpXZfZcDJubbrwfUbT6L55UIQP
1lmwHb3c4YWwjbMehl6PdDzb4m/X7c4O/fUlmB9aXidYRGRSAy3oT3viyuV37zuQ6cXrq6w3j/Zq
FPqXdDHO/FENGuZ6HKbb7nPVuW2w/8hDvxctw/Yu78xv+WT8nr4SL8hrZBcWcce70V9RliWH5QL3
N/BaBDiF021512Rx4bd5ML+Nlr183xlsn4P1o9hnlOzv7iDw7q+/A18fF+jWZjA65U8u394DzpRD
CpdTzb0cUdwetu37SxTBaaG3t0k2ye9ON/BDvii1bNyyIAxenCy2c44ChdnRtFc4ysG6RjN255H5
s9bw946NJQsA2gWvadqxo7GN1fPhDykyHF3rpxHE1rievjr2oT2/UvPqu92rGG3D5acBhakQLniD
EUxGG1M1duqamRUyIpn4o1Q3Sbxvdsmk2bHiI8MO1A/YJcrU1KYR0SEEwWcxMxAFTBY3ugHI21An
zLDyYh9/ZBqJzIfVIYO5uYjfIGbIvoSFk6Q6fq9vBE/eJqJPVI741IM1ojxG4LWFMK72kRtAA4oF
JvWufZ+PzLEsLMSlicoh3zJfIg2Ctl30Ox4u3+xFIZJaJIDU18kQhQt/yqlvO30Qbgc/P178GqEs
PEconb9/S6miD//ADhar6hSCSJ9w5SeSWd5JdxjwXxQRoLX1sDH13+7g530xBwiwefG6e+YiibEn
F92QSwrrn1r/SgDIvuqjQE8Sc0wbOFJfiYY8VUIH5DofFF5r7N9wJS8XXEVrlskAcuLXE0mosFj1
2pTjqifW1aPt/X3MCJwelPC/OqNlO1mkoJts1KE5Otf38VIuqYX8lt4l8Yq+yNJzElAjSfaIRbmH
GQXfFdgffzBBwsofLKp56iU/j1XkKi64fAQIcR2a0Kw9g9+BOEjtXLYf4p8Ly6yCh+Bh/lrXevyH
2MxhLcKnbjpn5KwJGvuIORfGi77l7DB/G61l4Cso0GJQ6Zffg10wHbgDq9RT90KZkAom1JEpyk+L
57pYou1gXlyGPcF+zLNKLFbW4XBe45hlthAnJ9qoNAyIMWssIERPstV1ysp9G2OFx6qwoPka/0YP
jc7cpQ0EwKsLlxWrpmADZJc1pp2cW9AQg4cTZesqiTQepa9php9gaWHtl9Jgx0PDrQsGUoV4+ZCr
aIJKTEe7pr8xNKUL8dDBejDwAlaZAzR0am4NeX/KsB1xRDqtTWf4h1/sePwTjEjBymWLcaicGZmD
gXG928W7o15ff3nLe6FE1EaaFSK+SY8MKdDouky9ukIiJl33xpMn1iPPVVGV6rBxXWd1ffx2OD+o
LzFlisE2y/Cjm6A0/mBm4VDdndFrpH00jo4sMnxGGfrscVATCKNO6F1Qp2JeXsTwjeF9f2u4pw9r
UY/qrJmUb4iXZLljjeoNn0nZgmpj93z5ZsE8vf2nhoH4hpiTwQjd7Tv5uvvs+PcTUSts64x224Qm
5pZutryvje4E+SOPKOEab+K+1Ypmw9y/Vk6uGINie7icOh28nKiCDObPXI/7k059et1/yhfk1Gqt
FGZGR7c37XanvbZKXE4IgsgdeIcpIf3VuTKihrWVM9o28ao3zcHbEl5Qh74zuuQmfXwxXvnQz+ij
T9NZOnvMucd3g4fl5vmNCBlV4p2ye33Xm2SVzYkTifCSuTLFnA/i5/zqJ1xf5ynvk1rKDwUDQH8D
FGEZwQ6xXjmL50Qv8Zxglk9vn7tn+Qtjk3/8ZI7Gtp+s7s6Qvpgz/kGM/Dv/bu2A2czagAfasw+M
Zq4w0yhU3r5o0lLNfvIpfM60RIs3n2GVgQAasrry8T0+XP5IEPlyMJlmXwWI0J4Bw5nLRtCCBx7x
BRnnFQMgrb85XBx0bVPEbQn+HkQQJ8IEfpKvd8bJ565a5X5nnfsVxtOHLbEAVhKReokc5mm5LJdv
SOTrDNHvWg84xbHKZAOL8F4TABQEDBlbTf0Hxeoent0Lwpg4Z8irhDQQ/IXjD3WY0h4Wdo8vwSFQ
Ua/Wz4SOfPIb/3aPcgM0g+zpe8q61qVRxlB9ItgoEm7dCmEFcc/I1jS7EdhaChZRcMFxCoDg7fZS
n3nEuOWHMjtlN4eSYWBTO6RlLg1lQq+JoHwrFIUEhyvIZqFVwK4WNOxN+/Onv4LAEbxryvonjyu6
RF1HCHaC9BUEtRT/uWQ3UCRBgsbmT+39dNQf6QMKUxkkEExjIEfg4xAVEMzbDNiRVExINqHn0uUC
bQPCudAWDamK3JgqkFCb0M3j/qIVqDVw7yjaAWVpiG0VWk837CtwpcZ02WA95gEXJtQGb88JUozM
DhJp7iednztEarjqUMKYDwh7f79/Dnz8D88nPRw/be4lyWUB5U3gxEB2wynhipayGdOCQb0dHhaw
SHJJJljCrx7UKMwxANyrRS/sRacRgDwoS6oMSEqfez9Pgkgxz/HK0ijPn4/PmuStLTIVjJcZ5hn8
yLuFlFeMz3PuTI+nz4pSbwgTxzs8bGJ7/CNdpHqT0V2ikgHnmyenG5aedHP3Sa2ZFIOpgm40GJOm
nyTakvXmRjtZ5nY6603FCi48IS/IDCQnTOYyvz/TsWQZ6w61cqP8vL57gKe+mf9nuR/vZC7JbBJA
HOQWShA+jOLmRpxMYg8KyGGm9wBgsVtavrnSyAJbx1mnw02p/Fs4y/3vLVRK6nP6BwDHSKDALjgz
2c6Lk8K5JjL2u6sanhjxsRqi9KPHRmzkLKSx0V+99Hr+0l8YWfWsnNZkpbmVI3SuCjOTutkKo+W3
zVIXTmVl1LrAM8E6ZzTVl0KhN5YUNwG6AckE+CY0RgEyIokN2QYg5Hy9XC6FzrzoWS+d4tDVVWZY
dlQaCjrgszEPhTF8QpDETIzhKtqW+/DYPUXH9v52HJ6SbXw8nJJjdiyO721o55PIDhOtnIRTFNLt
kY1a+nloP0is/HR+h6IHPZJ9Ld2auhoMNfkfYbyR2wjrDfYaxY6GxQaGVzaQ6MKce1jIPTS/EOyg
gHu5XDF6oYRoXImzWYUOxnzUVuNKLYga+QFcTqpOll1pI2QxnDbkvO5P5ETOIL9R7Aov0/gxdA+F
GSqYMylwQFrMhApjRjujq8RjZhHCwHQ9Q7mvztz9+Q1QV9C0sgnyVgCDgtYXiLGca4Ch/PwiFFKq
f/xXq9CIaVQ7jue43pcQGWGfUVVVBffpWgsBhCKbyc/iy3Oeq5TZ2PwkDB+qG7vRLl29N+/NzaBg
MkvnK40Vy7/orUkAY837+rqpO/DzSEdt3rP+SE3n3RDRLXV87uPkF5h/pTqtab4AuAQHKf/KPgs8
shHvELy0cM142r99hTIHR1KIlPkEXAko/JH6tdvxMaeFlPBB1J9DvSFkWcaXl9/dhJC8+ekW2oGn
gDKlKD62+zgxUFVMtBsnl0C8p3dG8nMFEEB2gM3RWOvfteMdzudYe7Msj/RspD+SC0XUGhhZVx8R
uVN/7Tl3Xg8WiUQATUammthmzQizDqhfwL2jgo6SOe6JiBcm+oPuavOgIJJB0TTXsuZB54CeCUVa
BRefXKv+3oiZ1WoOSRxGslBMWWS5H1st6/7bst5G12yb1OeMJ7R4BVq8YkVe6L1c2XiZ/OI5yd3X
RHEU57DvMcDR04IJGdlyEDe4XOmM4y2MGBkTvs25YyR4rue6u0x1F1eNo6p+OSRDRrkqLGHMXs3h
7m7GGkReGwWZSAWek6PCQkUWFu3vAW2cSHtNFT0b8IDYHbAO/YcplWQ+UzYYHzAlYTnu5CtReDFP
wqemMg/wPcQhKzBCs/gRjQC6ZstQ5ydQreXC8DxIzjBSazuxGPHMpRflmCkzqzvNztmZ2RBhHqD2
d8/VVYefqsWOUEZr1bYRKekvBcGvQFJU//iqK2+3sJbWUnhPy5a2OG4ezbP7dglR9d8XpK3GLhNY
c9ioaagpo27syNhrOZ0hd8fI7m2xbzXjZcfobBkaeuylHHI57AMHTW6PdgPllT0WG8/JwImPz8n7
77pu+dd1GygTa00QGo+Q5QHMtt6COVatkr88NehI3Alj8Xh1+v1ldcexSr3QWQqQuuJ30gTh7w/C
cv+2DcFC+dgCKyhc6QV+IZNWLL7vh5xmDUWOEy2IU/sUHlvfPGEca6PVbRtt77kWbW/bgT+cD3zF
j/r36RWhKuggtJvCdVAbyG3h1PL8Kw/GYFXdtOKmca/w9erF/a84XUu9OI2QMxp9J/vh92EToEj0
RCJ21UOvB6lstXSAX+KvhMYtCEk3uXYM9J3eJNmW4rMDrbYTbpXaLqQYTjhDNYwnJmbLFgGYsSJy
sVxDX9Z4gODWhQtObZIh0Iuhch79YEBBuTxe0AcmO+6LpCJztJuo3VCkBghHELcbWQfUL6a9SY1R
ktb3Dz5a5t4bc8CLH+qdmKIyTmXRVnBgQKKMitnC+AU1+wDlsQs3w2V3SaD5+16953pvFaCGc5gF
uGZfjwMUDRFr/I3X2RrvsgWQW18adYTExhw8CGrXNbg3PG+Xny/VddBL2CfAMYFsmqBQJGzGoW0K
shBdbNQi2s5s6N9Av6XOc0phUUPGe3rwWot4lswu+zFCaERzL8QCvtoJlmF1qL//xsxs4rG290Cn
u7CCrzdot4TrV4anCamD9XDeZEhqZ7XdPo3efDiL3NpPbtqdylugx5y9duSEkBB4I3gb+2KPLlW2
xx9NgS5OyIuiAUglOku1ilbpLbdGiZmxwPF8uqeNtF3FpYfnIEK4DpZyQ/R9S/OSpV1goh+qWhv0
UIuQk7YIQG5wQFaqI9qggmozEaCC9X6kvI3kR62PrS9UuqFikb/pwWIMKYCLhBXR8YqO0bHe37Yy
J7b1/pno8n8JMYJzda+u6IPgPEsLeHEWUoaUGnuwTak3G7RJAMkj7EOrMbEPduFc3MIJ/w722wom
w9VwJdPjsJLllAbhy31sH0wT+eUQfpJ7dwvm4qRy3lwbSe7wfGKENzxUkUzJLcE5C0CTeFwQGE/K
OI815D8m01JOMdZXSOlirrQVmtw+XJQgQqkFcfRYJo7lSHvCFpSjdbAK1FClsCX34gIob5qs8yOm
eCTIYo67uC57YHaFKihYCamPw6yar89yDOQIwNlAcQUc3tXK7LOF/oUw2ziyzBLWNtIyjjCLzyzV
MyPVUxaiwgiXQtKX/1Podkr8/8kB3tZpV5rY+Fltc0wb73OJoa/YR47TpUinfSHBd/MeHl3Lh1fr
b8K/DkIFDMcp6vjNxoVs1vKz7XAvDVn6qT1CLYJ6e2Rm7NVnn4aEerLJ16C/L1/FvalcBuVSWJuy
kzvrDN3Nh40DjABSmzTNfi7qN60YqzKBAqC2QhTEO3oixZK4MVUnDHUBVIjFLkd7+Bf9Rr+jPyoQ
t4WAZQSiLcDti116A0xDBy4ltEXa3B6L6AtPM6C/5bFG8hW7tL423oe/KchpYQkn8JxjVz4KIOY+
Wvf2KX5kmdtGZbQ/4g41TlkuLl3UUgf7YJluZZbIHOn+we+0YrfttB1h4SOFpWAfGRxbqEQcq33g
IYZFIdVVVoUpCmIj7WDIVTffDWi1WrkNOX+S2i97AD1NNp4EErQAZJChVicvkBtW1cicvXa53aIj
n2KJ+ZyOkRXDBgC8au1g5u2CdkWsRgRrRtZn+8xeoZDW2+cSu+51shZYYSFQFSwQEQkBRrUFyxLz
lzt/fyziBt5/peFLRYIqW0inEIAiSDYA/6x3gooLppT6UpDvAn8TjLmAsu+eUFxZhgEoCLezAvsh
3CeSBfI75tonYpChJKkA4TSjV8bwJ3CX4P1Jy50o6HFUmuCojYpDy+qbFaoOHSO0h2bHQM/CHRDj
Z1rfzbR6IuIMvYbW+Rl0uENpwjERUtNh8gSi8JrB2GCCP/0rFJuLL+QawTCNSeeF1y3scMnF4ZUL
AFVQZYInEsDdcEudBYwMzmKmgPI+TSzhEsk1j5qHcSCRxJEcERJl3Zu8MEKUTS47In7SY93G07CR
vRM1PK4HoCfkN5h8WCLyRmOG531u8v+HTWYm5tOQv3YR0hlatwkSkQ8cHeWUAvG0wt+LqJx/SPgC
dy/WAvSXR4KhEVpn6n/oSJW6RGQf+L4qlVLJ6Jp8CdUXOfI51L8+KVkKArvdrIifc9Nvzk0G3rpq
agcihkMLFKYS7XkiPWHpy02QOVdjLqUuenCgWr+FYfIhElEPQHPK6uyEQlYBRxb6GIMBKC9FC/GT
FU6Z8HVo6U9o7iFQ48kHCDdWmUorHYMX4OEfTovAg4WiJRrOEJH3W0KEzNwi7PBDS52rUgdMuHCi
yhl9eJGLaipsKVybF/n0FVqNkGFpx1M4IWpjPAoDUHhXEeATOhS8Vmg9EgEI94pKL2cbmrclA1oK
NsCuEYYStQAhMhd6wmCnx5G5N64RooY0ajjbXGPfnLUh546qo4kMkh+6nzmMLcA/iURlQp9rIvoV
ko4CGAd/FQMlSSzJauXyLwN8oPXNvlkcW5akANWxb268iJBcNuQupMYkyoFCTxU1yY+wg+RhspMf
8Ydoga04Ixu/Qo6e/F6WlhqVQtis8gIZicQVamdCz5NwRwRDZEttwMwfBRFRE0FPxCCMEHkseXuB
912Xwj2Hugn5dqBOt5L3AZvyp5KzSq1LBNwkhGiua0IGfauTZ8PQbFjdAlAUDClg0AleO9Bw/qMP
S8VLzimjjU3OkdyE6UYXPWQIvfwBnRGz9SMFmVrOOFixZC4TPGWyXwB2PzUWHZHq0M5nkkzxKz4v
l2DW/NtcKi2y9XAnK5vKTDyvz6DiGLuf8lDPFo4WGqpNaVTIchATbaF5tSuc+AQcjesmA4a1hIEn
cOkQODUrIdf8G2jH61Ig5AG7IQufLH1dinLCyJT1UPDsKeW9kgrTZ+OLzuXLCiscchh1sosxyECM
yGyCqmSLIqLMQKAB/AkEP2IRRrp5soZu0jNdtRa1LApayUjldemmBOyIFBC1NezY0egXLxdW9Fm0
4oNWz/Nn3gFLAacigRYFR+HmyrT+0N0/JUTo8RcKN5Ujy+qLmKKvC5pKIo5Ka6G2NWRtgb40Eco9
0pIIm61I1ba/1Cw+VF0q1+pUBGQYHaJFgy8ONztUN5gbNIJStd4mKa5NCU2CRY7q9TLy4m1MeHgg
pOvPlRldL2XWkbxjEGv5/rNh57qiybV4Lyv/Nk1uIAfpkM0Rrn2hF4MV8TrEoO+9rBfDdc2zCmjK
dFQj+emiXRVpiAZEPze2w3qwHCyDzWCZTS+zyyz+6WFJCyliNLlukM9aCfXw/fP+eZ07P1io+Ff/
Mb9zw86NgXSnhB8LC20pSHPlCsG+9orFaGumy+G2v8X1my1b55iHKRi6CepfmGvCXcM6gw0fWVXQ
7ZgsNxAiNO9IrMcedDzOx3P23LBMNZtwND88RFl8P5NELq8X0mLSb24IFkAofeJxOyQeFOWvpSyu
H1UbCaE/A42vI9bcZ7BHvCEmnc2KKYvug3km8oGyW/eG7CAz7EM0Z0ohiHbRrF2f8z5UXY8Mn4rC
JjKKGdWJjeNsHONr0Vd3osUgF3eRhpIFTIJFnsgQEXGxBxDG8VegU9ZqqkUPS7SSeIPNcfP1tRNt
JRJNyiESr1ZG7gKIIjsfO53cPaR2Gx2wab4+EAo/dXkdhfda9Vu6KIPltqi+SsCkwM/4aM5CREUO
WDCkEp3ELkgb1ibGptQXRF7rtbsB0SyhdPAm2oavcUwY1BFOR1RspG5D+mxlwKPJ7xcp9ZrDXGo3
gla84nHmR+Qdg0Q1gPCF3mEeehcMGZyXe510nIHVcdDEn3QsMI8WpmuCbvnu8CgGmthdK6AMA7Kr
6aGNXevb6s0E1Nhftecdq2NdJo+//rw/H8/I92dX9+J2c/Xi9letjVR8ZfjfprG96Hk9r71AGJop
+6a0S3qiAQTwRnpiL0Agxz8y1RlP6AUIxTyYnUSE8TLBV5heKnU5s3t6AMhMddnZHP260iRj0nY9
n7tKswqncHbW+Hs8k032hdbC7JOxKLNwS6yx84xjDVZSje30YbYnA7/UXeqUElW0WAHdV6B38B4C
u4gu9cOm0xnD0omQcDd4ttFflwt8e7KZHCU5NtWyB5vQgFTCClQ0uU1uls1Ws4cIkU2uaxlmUluU
ISZ1n/sXFcOmYvY0N5l2dLTjEeEv+ZIiHSg3GVYtS05tOgnt+y83Gr/qfdFGvy3zOvC/cKYxevxL
SmS8ifRytbAKxNXyFZ1IVjKzs0l8VOka2bMnL8O5gKrqR0AM5IHR5lah41cZiOvvs21ltCn+1Xqf
SFY+oEc8O9ASpzMr54WPJJu8F7dA6zUiZKI39pkvMdVsWVqBShqlinavTa9J6lscQ8pyOCU1VxfU
bMmpOMOEOfZS4j9PZPuSJTpnR17xJ4W0B9JZ1A54RxH4k/cXtTipmhdeVwf5fqRQYKe/8rjD3su3
qJFaTLyMLfFadMJwddGev6/fyO7q5Vq+S2gfn4v7IvGooKbrtt76k7qlHMzP8QkgaWgJhXkpzcvX
7ptv3lwUHOW0lNzfJ9cJFbSBNbBesBLHXm3eSQlqJp+cLSZfyt5x6piZHi6WfLMuYqnpItCOnCmW
GElaReAvZXaWZMS4AfOePVoe4Aoa1UjIkobUoOXZomfoyOl9Ij6HwJuWzp9mG4dl2gvmzQioPIKe
0x+O/Bb5+Gbn6wkqa9D/DoUlmbj3eE2r78/3koOIxYzWcloOp5AcXZ4hTcG/FVdFAkBtOkVDejPQ
NiyWD2fDgshfP2EcStn7mfQBZsKsETEYIQHJhoLupzcg1gIf1VpQL1ZqVPvUIDRFpkfSxaEvXUaE
MSihbX//xhP/RnHGl+vxXd3yF0r2Y/VHEh9K91xy5AIiEklr6Szq+p9NGYdLc1sqtnxXaWeSpLJq
Ev85dxTJG4UrKfPLJs1MZR5NitP9D6wgJiB+Dt3G7PqS6r4MXqSNge2L3roEkYUpEqG1JoJinx1u
1EQ+b7aVMJaLwS89Du5/rz/XHbmyVt8JGlpISXaXkjq3EDiM/NCobVzXrBLZSdTdjeFy5I2Qnkzt
+49kx621yIJLmn3jWQ8BZ4PSB6O5yazm6zFhAf6wtdCGH3pj7sfA4A9clAIA8c+Yu1i7mqIG+fBl
LCBPyMwe2jJ8RSpTZobcDmSfMjs+M7tgflPkZKOhtq/3sky1TzXobEZgz5IlE4ffnhZu40S91epg
NpgFrtyGbO2eXi5G5f7ttScPO3OSQMUJAwRf83/tSdZUvD5vJfddSp2xNvBf4bIYe61ZmLmxAiJo
l+7bnb83NRZc5FqAHk3eZCig8CsJL2s/x3AlmkahhBTNCPgoTtBllu0bPX7J3kUJXDj5EsvCPiPK
lY4zQTTRicS2H60HiKQ8Irq/Gr2piK+IFkWHcIZAklEG93Ue0tXw8Vrb5yeuOQvFWy5/1mi6ULCE
5auI3gbxrPoDJ5h/sHrgnmYjHYQknSJfMqaEQUGlQjWiZZzoToGYlKVDL1im25QeZaNXQ/E+dSOv
5xTQeyaymsgJkBZozMXkgdfdg2Ihj/46lAw/B73jlaQ/XDd7SyB5u3jXx8EajuIZi8mfzk96BuVN
47s8l6QIMUnGExxGMs/mKXbp0gKW7jGmhfJPl9IAKYPoEivwTcgIqC9I7i5VLUnvXwZUYwcnmXDS
snFhNFqmKOVTPdDx/xDd1PH6o2ffKNo38QoAJaZL26IOzca/lIW6PqUhJ3cGoYqNjJWdwgmZppOc
Wl2tM5etN1dW9221v2/Hq7YDtdhHk9d5cFw9uD/wgEaWVDGosVtYlTZUecBAsAU78AiF3iX1NCHN
Sl4sciAXQ/ir91kFTyLwRWUdpieRJ/GxbMMSVNvljKAHQfNwguDG2Bjpqoh6SOYiAa3kcJ+NPE2q
FNyEDAbZC2O5uGF0CekMcgrkPID5yF+gqEE5QMoAsSlZXiNtvSL1IX0SdgwoHZSgSYB5hmxStxFZ
AoFWiOxcycEbQO2V0C90+zPxf0jZCjOlziZSzwWs+snlGNJFOA7/XzeTCfBmk2ROKkH4SjbpnvS/
qYEwPhmuHwkpyXFFK21M8WhO1rkcaydJRU7ZvyoXgTABYMllbECWuOeKtuehJaq+GJhpD3vcVKx6
vHCsRbsxpYlToSJGLJJlijNirEs7sTCwaqORkjKYU/i2UFoa2Z7MkXVBosKO/4LgN+/Oc1P5zk2C
xNh4kRbJ+8rZaGlPn9Lf/dh2sJqkmxC7gTea4WVxXcKagjsB7noGNuJux4vKrIfYGmOdhsQdmhI4
UOmHLT7O8DRDQ6HbCYALGWTOKIUx1g9KAn9juE2UMuH+K/rFQ+4h/sLnvtoN0W1Fk0zZ9/Zh7twW
NdEcFZWPgLTS0YM39QgGunmYpX+isiW1z5s7mN9ceTxeRZPDN90MTDkodmI2sL1vh35rReEVvwdq
ZDUS7hiuIq7M5U8KG1KzEAOM2qKkob1XPTV12l61GEEY+2qZGfi6ydh9TsNZCnsnPOd2Ko8p3kUz
ZSK32wwn8S/sMbjMBPDP5EISN5cS0eqVi8cDuvhV/8PWS9v0kv3FaFV4VyJBEK76cH5vWojzhnhS
97clpt+v+QGMn3nrO7ds+wS/BBL21EclrlIfFwfMQXLbdiA3EhgYl6+Bkw3Mipjoorb3nMrh/Esi
ngzJXK5BwKbUlwnQVpdbV38tPqGaSCXQelGwCHmuyayJ2gj8SGZWG7muEgs0ebhcbJ/Tvjei2ysX
UOn5kptrA46Y3JAz4KJdaoNV6Yxmwo2XV7RYsB70oiaQ2Y5SNP9sIjouxlULOiG0RPpXG0OpATX0
dJu5n6qwSF4OHVEklwqmNEik9/EpskolhTVzjtsyGXU7tAvKoTvYITm4mkxE6uN5PoPa8anWCJ5G
kG7gyKVInQPWkgZAr6umF+2+vC+vbI91jEnWOpBCqWigQ3Kp1RQ1Uow7cKmXOo9w1ygOo3QAneCx
eiHrCNjnxRbNA/85AyQ9fyOJhNCRw4UHHQqpGl64By+ggl4gQSWrw8KbY06cS/SYaI7iXybtBaBH
oYf5F1exbnZnc9C8vlm7tJ++hmbmvVLyFbpKTPQaXrOdzzruvWO3W96IhRctD1QcwQPPoGtFQNul
LtPBSAtXiQRG3hg3sF3OEO81A12AN0+U1tG5o2HuAOUg0ksoIteNFYzYwYST+x8NAs4OCcP3669v
8X8MK1xCChNrvFlvFe9xj9+37Bu34QsrWt6ibcUnaX4yhWhe9FbSlsGAhHk6tCj6iTBwqU2JaiXD
/jsevQ3dQC0kRpPS5CfxpqpoSH9C+iMioi8rbP1HtxELXbeiUCpXxorFWDZpbqZO6GKo0/6uueD1
JiKhKhO0SeU3MlSx/9Lxj6GKREzK8+ljutkJcoXdhtbFQYm5Vsom35vr7b5rdbk0RjRm5f5lXLYv
g7Yjb4/5DtkQ4BY2ETj/lFaJfucige7bMlluoK6u6hhp5/fsPY+sbPYeMK1a9E7osFmD4VcfTJUg
rcBW7XOATTltNmm1ZcSAip+xdovmsmzsKpkWhJMmJJVQk/DTK+0cyxmEoW0sbmjs9H6fhAYtzmDL
VEJvuHlH0DkEVO22plhAS9en6R5ALyaooH5BfwgrWYLl/5TJ7b/apuMLbuJJwNHlWahZ7JsyLs8U
uJM+61r3g5HsKcrJ719/4xXwd9Q77ltZZNsoeEhLTE6TbCGdz8vy7rHARQuRr32isiSNJQkZpDUs
QgOoaQDDpl0ruhQyWO+4131jAaMGQ7UHh/yX68T7SS8Pz7a+k9BkH88vHv0N+tD53whPavGlHvpj
2BPaeEUfzVPwicHSiuZ5U14fWWiMWEzuIcaLwI6jRbNHETsndqeX5ZVKA0IaCfsu1xe6b1Tko650
wPnBrObyg4NQ3eUY3sbWwY/q3fhljWB+Pn67T6OcDqm27A/1hJfJMAWmQ5tc6wEDYUf6kzvi4vFs
ALvuuWgv3y0bsvXzijQ1UQyVLrd6nQ+0aF/q4xydXz+t396i7JsB5R6WUMx2UHBfPHFAy3aVE6MJ
Ri+6cpK/6K2NfYJ5KjGVkUyTKXbSs+A7PxP+7FLqsgpFZThLffSwNXzLhnqflTrGqPm+yWdPf0Dh
OQamC4FU735jfAlnBi/vgZ6hyhOp73OnxI0V+CxQFKNKDWhPUAmD79uPQnGa9wR9OTZiTA8hUsfT
1ptgP9qRWuBG0AL/pujB1e0eZh04uVDgcMMG9rwbJLkRs0uBM/RiyOTBb9Q3wr5xQIAMLWyaycQj
sVaU04TSDOeSU0w0Rv/2O4a5j21bTxMCFFcx8eEGtb/s/4m6g+iBAWDxpIf+nS5F+gFRA1e6j++J
dCZFuCM2W7tP16lRNpv2pkBGB08IIkZKUYAZ/ZSfPNBIg5JVPH8DcKWx0PwoMZbNKIP0z/DBoHRB
kRrD8AKAS6QgnKn4S7bHV/LLoOYHWgqIYEDAbQRvymPOJt3jg9U6zZvSC3TzPguBsNrbixEtyO5i
QEjXwtycirB62rkfBCSuEhhOo84DdorOBlkYCj3yr5RulSWuKucxZbtR8xv5q1RsRbZMNhGMpVaf
NkEzISrZlpnTwETOOtFn0dvkOifNl4/ULn5g/ui+CNtUOaXOGdF9lFqnVDpZ2G4+xldN2ksaTRt6
QCN6wD3LLreXjXsVW41lWA/De4oHXDwbyOmJ7xqIzQ99UmTM3wTa3+J7iGSmqNXLx3MBYOE+aOH5
oMkCntopiQ6EJBR6hkabZF5xgRGxaF//ZPF+dKB3avFeHlcErqf+TBSjsJB1/mtvyZWOXPF7hqnR
BBC4YJ7ZEauvWjsXNGuh7d7UV2lpdizpMZ/6OJNzp9CxeOmDGRxkbgFJp7roWG9flmxOxWN6cDH5
a06EVNtF27BHvRshHwIEuUmzKG7r0EaJjQWQvEGbyOmE6EjGZtCzEOJxUWEYok2BaDa6XKqZraDN
QiRWXqx0sBfvAolOBa08unrAFiGYtPTzgjBiqO6AypDLUtmicDQyYeNaFWXGxM+vWrDuHYy3X770
K5XPoQu6sEWJj0rmvMJmiioTvym74GzvNCz1qjK6iyK2EjQrb/qYto+lHua3LZzyywIwW7a9vbUu
aBVIR9MeKkbffMbzt6JUR7UaTow1emHkB3I4PRWoFiIQWqqwJZweZRgqdsFvzgpCrBMbF2jkHQXD
FmTO0FS4gMmev/GFxemOvHK+tkRd9jqBlNEnScMhbfli4IGm0B/bcboMAiui8XwQZvybDjXmj/Rl
3jlXydvkhsAMFPyHFpHJGAOyK9r0EXxr6Ft08qouCKSrYtQYKcfqGB96fCB7k1ZE+o2Uo8R1wMeJ
wWqq1+GqyL06cIDkVtS3K+uGGImeTPOv4e+wW6rxz9gYg023K7B4jL0p6KI2zR/I5WGx4AnwLjEN
BfT7ondS7PAjO2jdyBh0jAeXk+dVh5RaTO/BZPTFIaqLWfQyMNG847axgi3efZpJqpV0BXIa5P2U
PxhX/kbRddZh0hczrj8BjbrwXPUnvDbKAMFTpBlhgD4H13cIHLKDKS8jRh0MrEtpxy+raKuoXpaI
Lf6PpfNablxJtugXIQLevBKWBK0o/8IQZeC9Jb5+FvpMxJy+fbvVEggUqjJ3biMxCh+YG5ubuNn1
+mG0vPTEfFAZPSl8mHtVxu5SeWv4k7eK8agM4J2FnCc1bprMxIkDD6TwUmX+SsJ/QRtgSdByikvs
MdoiwC+An8/qXXDGhKA/ZY7q4u0InZF/B/0cvRN2Tg3e6nxdbBweEnYoOHhA/S/JYD8DCWl089lO
ZWrKW2QypCUGvPtS7YFJ/Urp0rctfg3GoQKU9aM9nXOEqZDAfnebbPS/NRv3CUG6UBx4gwxeSlIQ
Ysa3I3Yd3duEZsCfBXsJwWGKiNEwOM1njm8J7PqLnk6rUBq19pj/seBU1vcNj6Ry/cbFb9dNTMgE
PLvWNvz/jbKbYSq22pBqTxlRVIaLm9rzP1LJv0Z6/Gdc+p+j7mpjupo/Z7xpjr7F/oAZ3BiY2zGM
cd5YsTGmcYxt170FZN5nBMtu89TEu+SzQ5x2aH5zGX+Zc+Oz4JrKlt6iy/r8gurQt/7yJlVBB5sY
K91zeuWiuYMtLCH8DwhTPYjNC4JfdSMxNT6h0WcwqXFcTFMgyt49xv1LxMHAa4j6YrO6DDU9toJL
2BoVuHI1sfbjwMVHhB2GqoJNpHeL7QrBP95nu3dXBRngC/sgVcj0yxrgxbCR+SOYonVj7DKcdNYT
bdCVHxexyz3gW+wecHZwALYW0DyGpnwYNlETs+B1D6XL4stqj/m1cS8+afbWKXqH5p4pS4Wc0VXM
TfPYZK/ECOJrujZq0ML/ylfzZDCLKk89RjYAMRiqZWH1iX6MI56M19/hZbXFvaM84VIGviFvIDk/
cHBWC1vwyWx3RzYisl0B7LCZc5QODqoUk6uKdtadtcUj4Mq7l1WXj/EB9krhvUKdlvPc6lXSotJb
cVEbekfsR0LwjwMCEItFsINUYmJh173guoYcn0pohuEsOJgxVCwYOtN/YfU4QEH7fMrPE9NzTMxW
TdHqSYgf8xbRy748ypCfYC3vLVjJ5dHYwUBmZDTsH178lJyzs+qVx+zcbU05zBJW8m3Tg808F8Eg
XLFVWmMFIaUDgHGZzCgcvAWu3FeND4jUVj/UvC9oTH7xYZvva5rU7RkMlAQ2kSkldpP1LsKZ7SwD
n9QbrD7En+/fM6lsQR5O5xxzFcPlP2hB7AEFrjJwLgjJNXG+wESjZ6e5T3HQySEBh9We5Wfd7Awt
hIphsBJ0cZBdntlc7nVxqU/dTLeLg1LYnmLGhpgI452A4dXGum8vfBV6nk9qOAM6Oov8ofFQcmwO
1zsvhQqTzBJ7g08W1qqLQi/LA/HvCnUzDfahmQ8pPxJ+hRagN2LNlpuRZ+gqb7X3ZMj4G/L1OB1h
6b+SL4gf4NsyebGwGFRdJIrzphV4dXnaOOwMoAcFHo4qNbCIVdD6r5QQEa0INs4//cQiggOefy+F
/JiegiqcrzLyB/o57aOl371P7v22sziocm2b/Q5C0ENvowx/6/x76qi/08uNd9inWO2QgNuauEGI
xGcCMMEM0vuMeKHrKz8BTgpiJPZjCtid5BWrUfAbmyAoPl4/SjBeyxO2FwoLE8MInCpbtg8oHwV4
CzZMDuQ2/Nd4ABfqG6ImZbYduCq8jc2OgxSz4Duf4pztLHw8MhDV2LvzLcbzr65u+DmxbVJgY7fh
qrN9ArLxMdjDdYEn99ZwXbDSt9w7fm7Prtx94lvJ5+ELiK6eqShhrbDPMe7yrTcVhp7qSrRTFz5O
B7GHXRPEctliMzWyhQK3ElaCPhMXAKYPqmsxY8JRYbVpFt4Qc/n8ueq2Vxw4kF3CrDjhl1GsJh3r
RgTlhr9vOY52tcR4QfMwBmGJcEzhSYMBcs0H4Md/5g4HyVt55cXlSuGC+SuGSZF3rexPpYGztGCO
Bv9tOq73mHtNH0Fv5vLsiCmgZcM8BDNTFGFZ+HixmLWve8B7yn0oO/+zvJbsRKw/wf7lxeF3Igr+
T/7SwxwqgxGlBOvt5bzmfiA6RVXGDjX43NUQAhTxCIGE88dq+XFMv+N3PCcQTHxylu8EnpfBwlLd
ZIdvCarO6sJqRAXLMzH4USk7mMVbwt7Ln8gzv8WVEC9KTi+ewA45nqb7mBO2uyxgKbP4UflyoKhu
sKyRM+g4gaW+x7OCAcj6xGBpc0Go57wnFKyGp/7+9+V85ocOXZ9Xaxs7mGMjiGsill/iothmP8ZK
Gjs3NlAeGuJyR5wP/XWF/DXWONSYDt9YmP2QYrBzgIwHpRAm37T4GXF5LPFsh5AbFgeW8+upg1Ca
D85XsexPCQMYA/z3E964j71DIGOpyDsAioZ3wLpM1iWu8H43n/ovrK8wYdYh29vuwIJoOx+zDIBF
9nQ0y+AXvDpYosJHfF4lfJG2wesDSPcj9czf9d40n9xx1wgl3Cuwk4H15GEQzvzukLnqC8UTRocw
ETd3SJPE+RCl7vHJH8cBizC8s2oseFmpSFE/lnLzr69dLTykYGYgYssv1eOwXvFqTobs9t/dYt4W
ru/DM7YZz1nIWOI7/uZR8nKCNa1cbOTXyB95e9Z/gIaXz8D7x2wHCS7f62U8w2jzdOJEG0wx18+/
vogg/hAAEeSw9DLKbKzLGebdeW9W60xYVi43NeLBzFc+OMcdD4JDlHdueMq5Qg34D44VL8T6A/97
fS2v1DG7Znf+5oDFRIwEknd2rwFT31+ezPjDhHC+luTqrbkn7Qc3sOdFrW1JdDqRk3YA7OaZw2A8
Qyo58NPo2dFD443aIndxeKPx0TPsCiuG1cOEb/Bg1s0DXEJCBBS//eh7KvMAAfG/y4MqywiBUgN0
gF1aYtWQFGEx3qFo7HG7CCTCI3g/Fhg5EVqycwoC1r+Yr9VywTSIfY+X0h/PPEHBwXnk3//VXxUY
KpAAYPk6It5TMA32IByAB6YE/8x8mghteO7HFpOiyMtyRzN+RJXtTD7dqqtpGke1gJ/K3z8M3Tfo
RFTd/BhHSueSn4lyObkIQ7cVLTsKQCWQY1O9lfFx0p6XBhB/gpMHeAHFc76dMhP5QypnF5XYCZml
z8HRILNuvZtaOFoe+5Kym3v+MoHassB5G3fQNLQvESQVNFR3m+ilZhBeIaxxET4WVOZvr2CuOZzG
BXfVZnV8McLV2SY0Rvb41X3mgAIcVv+6CliDCJmj9fVfsMDgWbOQVLzACrdV2C2nbgPejbn4CYiw
V2y2QeiFgRDqrDaVEIH2JYJEjP3L7diJ+3aVmtME7lt8NIpvDWeGrQbLVpiddnFjOEQckwpeAzLw
kysg9ht5GMQ64kwYrn0JeZaCr33lPlgfnzSKsX3c3gpPSRiutZy2PacuohUFq6mmCW6Pn5Sb2uPi
nLW+3O5aK5ylp6qirib/7bEx1Rcr7thnbdHYCoadHov2ksA0EubVRHK2FQBfKzCRE6K5iVwojNah
2WJrV3yQKUhvaZeu+SYHqgQwKIbWOd5J4BYhxhE6ZGQv/YxOA2M5tkmcyzzkpPxWp6PtQgO3Kex0
bKz8V6gZfABvpdOA5eiuv89Bf7dIPfiY0nN/H+/9nXLOwCPoV2BXoifFx5bAG3At9/Zx6wGr5DMg
gY1kTXlslL+pd8EJRNlJ+gAnN5UngFkRE0FQwtEpFDdR6HL9RQnHZSdMBzUC+tyMM1ELP+rMD4k2
Ot1pfTCYcOCiCIOAA8dawT/lXfzTqxBCNWuQgDwZ59KWvDp5h4mEGh3Ahb/KbWXa+V6+1O/T5fZl
PEs/84f4qSL4fu8gau/cZssFUNZrm97vbptK8Jab+zFQu69dq307HacEtOVkETmrPLeLncv+/Gr9
LV9IrGy0VVPiYtYX4wLgSLNd5+7tPv9OAqw0R0284qd9aijgdXuUvQKrqn5zO6raKQ3l5v3xow7O
2szMtDaJKw8nerLsk/+3w6jrqjA3Xv1YcDSmDHkzINS9YKHGX2efjK7nS2ebcESCFhYKPt39Thw2
PliLiTtTfalYKPXh4QmPQIeIjbkZOLjhaN+03Kn11QxfZJI8wLI3vcx4MQrw8qB+W11ViEgxXZW6
MLU1NwbxZs7BdHJiNMV7ZhDXST4zOjuL+pIFpXulFFSMFoPRN9lRs9dFDwftt3hcqmSHp9hEAwzg
eqMd0F2dvX6x2z1yGGZqq18qcYCrVmLVTFRPhKLh/bkGEQCTrr+hDML91E8Y2pO4QhOIyyam0vy3
GouuTNcOsik+nS4DOYzMIZ1eKQ7/S0jH45qWZRt/K/EGe+LX+oddGwCAreH7UG47LNa3Iy2wtf/E
cBRPG+efpSeH9XDkLOgQ4NNwcaN1LgM3AIoOBHMxHVtUHKejAWsbfA8zRS4HDrjIOZfkfns1OEj/
+SFZXnXBjP1TQfqCqyG0hNXmGLNe3IH2GLrO95YBj4sWqUFUxIhc3a2qkdtfiQQWeVeGduBSisfq
K+NWDFwihJOnm0ENPQTK6jUqsgcwNf2RoQuSCfCKvbL5O/ht6nFqkfZHEbcWsXQ1GSRFPqpHvcuZ
wh+stcydRGyRPmOtTzU1kN5otxBTlfdZ2yb/inWTM5wCeDVV4lRv8QAnDJqxIxk7ZszVFigh0QMB
5L+wcazuq9luxXwiTn7BpbOlRn7D20HFmpTAlbBFD7YFy2IiKYKKXOQUB8UDi3hOaSVDHSXHWZ3s
KLIhzxzy03PC6xHctsVlq8mcJOiiGduYVEGo4PDPWmeeI9MRQDteWxYD8BOncTADYDmgVEYoR9sm
2vLbOjvFV3NruANm24hF0O/7GXu5TH2Kz6LH3WZ9KEGMPs+nNBMVSti1dF7rYDjMTmI5Xtu6Jw4g
SbWjYnN7VXWOCqzRa29YK5DiKf2G4gRnlHWB5/8nreYH3lCcW81aoaL9Py/06VB7mFQQbbRlaeJ9
bIbPrN4DjhjNgc/Cx+w+Gx/cUIs9FfSu8rBlTE8KN4/meLlI2DOJzih9U71Tw9AEKOVhNAl9o/ax
8ItfmxLCSM0zhWhzYc9YgTPMIujh1t5pbRuGC0jkmVeKseSFk+6LMxZ7laCq+TzDpflnAIcarsAd
hHqQw/GDBJJzEuDFJb5Wlm1YW0EBLcBwDkM5hh7XGe1Zaj9wrItAdrzimX70dmC18+HNaCN8W/z2
iydYhUAWZndepmusMtGEVYUfNDybutpg7IUn3OMAuFnXHNkbhnlrughlyBf7QDvuMAwr4os57JFW
We9l9IrpWDkE9RgqcDPyEF+6G8Z32W+dfSDyEO43nK2wnb9il3N7bhmmrOFEZetj8OU1sx19KlWz
ya//Vm0IGIHGgY4Q16mJvmHCx+GSwwp9SfIjNJVuOomP51ELM4Erwq5uLd15tZyJ2yQ6eoy3qCOB
Yq1keIo8HHN473HKmUGx3FRYEQhQmk+weyNsIed0vDTDS8z1ET6E4QmvElInbKb8usEo0SniNS6J
xnUKZub/3RVEFAgEx07Tgi9zobO3Rm95w+4kA4qaN/0pHeiDhzmoirNmHPDnK8wQ/5mBvQLncoXm
U3MHE0mLRPCFJPOHzZGdXXvnz0t1fyuuXXMGAyLTQy1dAw8sKCGO/prCh2ZK/EqDxL4C/pU37k11
OIjWNxh6L3VZbstoyxPbIoCCPeYc1zvLwKNNCAb89AFn9ZC1kTzXMBelnYE9SXdHiJ6+4WDWIg56
2C1W5zh7hQlLSPyD3K5j9edOwzbBqBq5MLd8skssS3di+aRG8GO0c8w6J5+KEWQI+pkL4UR2AZ9z
AiBuHAGiELezxNSP4eFrTvyC5agszrvEIwaaOSTLPkfJ350skCMhjMGa8SAOK1e1HOGnxbr1ARgG
YlYH2Xv3U5wnKqW/0cSAHZuB8rjkmA4e+0tGm8ER0efnobeFxO5+GEUUuBpTyqFKzE3G28eSVKr9
7T2PLkDJYr8bqTVz+2Yd4H3AzEDiInyaU5hnu1Ty8x4actM8r3r/h6sCjVFaEsNC3EsaQG9W2MIK
n3J8oJAjPjlUmFpA5xDPiw/2asOkzgt3Ia6NkkfafQtwyx8YNgYZW2/NMKJ4qbNnDWQt2k0f7DnV
u/ihPTA/tB+9kyo4tjzqz4UhSsdEo2bXo8ODx0M5QyDJrwi104loLRhY584MRWVwrWyDGbH+XpyX
x8sonqBat1gIWdt+cW/0HaOfiNdUtNP2qVZ3ZXcWGEoMjgx5ZDuTK6/RTGDgyiZWApHZugiXXRzx
IUmudXs2MEOOXVlzmUXJsmPIvnSgxpw5EvYTvrgc9ulJRcB0bc23WMSAyEkSp1s8qwrF6qSigbQ2
pcbq39+CB6Syv0hzpRYujn7VVncpp8LhTMHb1lHPRuW02AOX20TyWvhQpt+DD8Argx+D6824TfVz
BpAu2NrLAJaMtLRnnP2sm3e+6sZAEonCAKEL4X6AS6KGY9G27/z2XHxyC6m4uk9e4Kre8/qqEx8k
ZC+atGOhborBoQrMNA7oEapfYECy3GHLOxSaqyOckXDnh2EwpFsGh+1z+g4EQLwXbteot4+SGZQF
ZoxloED1sId43ogmmzp1DMPE7OFXGlOnIAXNHh2BS0DX8dYzTKq+GIFj6MRbPWHmk17UaSN+8HYy
R2GEIYXRi1LjrXeIW7+Fj4fj4sb0pz+StX4oQtRLCj8BOo18lLBvAc71Us0uatcy9g9Gov1mBk0Y
PI1JADoyzcl3EUfY4KQYBK+G0BS5V/lft1JhO5z84PUxPnbjS5r5Ue0Q4v0wvAYNLDy7e8RY4V0n
kffhQiic/rDAB7Gmh2e/7wxewA22+02+a4fdSB01KZtluerCsVB8TvMWmbXujaAcI+7ZTpNClmye
I8Q2TDdfUJF135oMlSkQTT9m1eF7tKu+ceOwZldZT4KNBkfLX+Axv9dMCjVbof2d7BQcGMHoBMpB
EpRwZQLxwWfUoYdzwiZehxsINmizV5YnCT2KxIq1q5srpocC4An/DDQblLScgAw1dFuG3v4IJDgH
irR54NNdqb4S4cHaURTjf5r19vTWS+GgHjhZyQxjE9qVEKgU20kxB6jtqbatZxGQ/U0/5pR/bwr6
jWCQraAdCFiSVw+CjIN5zAFVVQzPVhPXH9Nc2y0vKTAci3h7m7e6rf2K/T2KR5fyNOAmVniI9yK6
U/HYNqcx6ZwpD8YMVgNVgQiUpAYMQybTHbHBsDxOQUzBRgyZTa9DWzYcpfyQgMFlrmVi+OvJIziw
L+Erc8dwnMHsiJ1vd0q7kPFsfSfX3RfQEjPh4LSR+4crwFWV30aq6GI4ScZF79fp8qODFglYhdJq
hiNLWVg5uW8Fmhhq5UuBvJSfIIaLwL74NOmXery0ZHkBMKCjMr3SwKUT8VFQjoGuBJFkN2x4iScD
KfZhXu+T8dhOB308L9H2ho4ajGnyZLhYN5AXLsCNwFB8CTvkOZiaXUm8S4xltpvOLuZTQuaYsM0p
okxH7YOOYhtNkL0wnkHoI/tW4ZgxhapDt6wyN8j5lNTvmKe6ehdqjKzkLzGFc7PRflQQnCftAzZq
R2gyc3X257D8jk7a87hu1Yf51GuwV6t77wnKms3wlmce0n+cmOJNi5ytceirHzZErzZyZfGj+VPY
snZwe6sNjL8OLl0ef43ohxlKJTb+fQ1EU3CAnNxGbT/fV39VeCEmBtjegk6+Ckth19OTSr6peQM2
zQU3m4qfx7+10iC5HW5TOM2hRttuBkLBkcGC3Ro1Vm4eB5j/PqZ7ednmzaGEDG7aPcIu5H39UyKc
yzZop7Aqw7EF4/aSNOgBg4kSmUIBVfTN5c+1xCURI8nebvWrIW/MxU47J5+9W7QdgZ4y7Zh8Mt68
ATFoPFKeoQkW77XgrM3L+LAF2Kya2+gwmrdivZ0hJ8ze0ngEUXotMzgCoYyQgmYWt3l9LKGCHCWC
IGYn1dyp9GfqKKK1LDuhQoiwOof+jV0z/1vQdlMfMGvhvYaYBaUbauXsAvpWLBbiuVtaOTvWXd4t
vNAZ2eNPX1SegVoIqRetPmuDAADqabZX2B2lvSBHbNbNjm/LPJf3mDw22NVp66S0MI1jQdXpIUg7
KvJ4Shsy0o5iFt5oiiS8X5cvg5GQ4Ss3NkPi3Lj8wLj5Gvhl9ZnipogwCM/uOmDaKmg+k0uL2S4R
j5PXEI0AfgjRCEoxPrZkyLHwYe8lntb4/EpvHtlj7cIqsYhjBxHGFCwmqMQrzO1gBCPqdHRComfl
rglfnBAR6F+Fe2vd0cC41y1pfaGf40InOLJOWN1IkgAu30yoFTzJ8P3kLiJ3B0t4icARwXvp3SYb
jUwKEc6WOPc2gGSSZefgPECL+JogWoCRt3giTfTilkhqHxBAeKYctyB61lXT3eLh3m7sS9tWc7FL
7VFTA8xDvCDGUbc9GirabBy1E/p/nOs5rBOOAFidHqGCNfSjHrx0a/Vsg+p+xB+J06fmdRof3oz3
TBGyUlt0AQ9cz92ohPNm45NhSFRsjB1c1oFIawBAVO9GlGU/0jMDMBpxQA2wBhqb9Qp4/tuVjzCC
jvC8bXzwFurtz4WTtO+uqenFjCv0ah/BxIwD7KfxYNf0g9if4vmkxacmlZ2U9L+sWPZGavhaZjix
AkEXU+vOA5PtSq6DjAJXB9eo8Jqh8VUIX2pwVj5hV4z7z093QfceMBIR85CuIH6PZlJKaeiKgEFV
vGduTMBHxQiH4UFCJKbI1I5eh1IHV/4tfQ7DtE+GtLfpwu7KxrQuehBFUwiMCLoUf4uajR4RG3wy
E/jHSNqw8nUHRFoqDRqopPDKAqs5Dy6UyiXqb8CewnmBg8C8W+S121VnyYB3O7UAkrukvtQSJ16x
ncWVpHSj2xxMX6eFsXYC6PKN2qyGCUMqQhBdQCYGmNUYR/5ibTn/iF94HRXTCj5+96TuMGmDnGr6
Q3ZlClMdjfp5tDYFaDJ8Xfa055x9+AZWyyDoKcGM7hg3H/BYIZKyJgrVE6u3tmENYcGCi1YLbfS9
Vmz9ky+YMP98QILGLBFmlct3Ea4SLNQl0A8c+Y8NVOt0eNYU05W60b/cjmaLCk3NDuKTCrDX2f3v
4/rYl1/wsUqeNRXHlHv9F35SFvDRTtiqT8u1c7XI4QdXOlQ/Pg+u04CB5NuUMgor6QGbmHECm39q
99EOpOsBceqMmSc+n2630GMfejs5FWQT0B/AI1udDh89hGUL7UkA0G1rH0mLufpGxV488ubxnQHA
xIlCMb+4BTE4bJ2Ra8GNRuNquBmbTRWURNlAbqmRN4V15WmcYbMXM7wffI3ca3FrtNsa+QIaCeZI
YPVIKLGOqG0GXxSBOM8rqM1IKKL/45OsFYNNW2eBi1Ucsx4E3AexUZrPWQitVVJsA6MzRsO4zANf
5XbSenCJTQaTpwo4cnJ41DB+FkAB0jFnboL1YdbHpbwo6rYkzAEiopAuN3tzaKp0bzYKcBMMWiWX
gCFMiJJ9E1LKiVakOo8IgzXVfGqptAwIXJ0YUcmwV0wx/jq9vpvVm5vEja2vSDVDoWVYztZAqzw0
j32XDo6VMyES1C81TnatoO50A8flEnOwrHMn8zXt9c3I1KY3DKKn6n1RP7ymjBgpalCURewmJSt/
KRXxXugVp6kEjjGQX0lYL8XT41vBfXMvqKQtMneaJvSz9BHSeKOH7rH7RsAsvpQxLVUF2hQuCuJH
JOz9/IX8NlH+NBFuXYZsVSKyVEkuyi1HAb+DCYfLMsEcMfbKgF+5+4/rtbr0c/xJz3QkS7Vlcsy5
fgM/uT1wmF/zsbgI/q7VIT3w23kPhbJ9/Fa8WeyObHLEbUMy+GEIX+TO40Vnr8KU2qmYz9Lg3wVj
RdxxlFmn8rDuvpd1h6GnJXaQGd6/Jqe0UU1iSgc7ka7IdOa7zshCQssFflWcZr+d8FKca/ucKXud
so3J1leBxvUSL7amsYj2feky9Km5WQNNAYvdyZCPXdrXxdW/C2pEmI2vqzaTMwrSyk7AHujFuIww
iBN4X/TyGqxWmACImGJvSt0BpmRBd69/jMp22SWsSju5kFRYbqSweJmfSFSUAyrqaiQ8/QWOIqXz
HHLFMSo25RCrBwJn5vxveZxS4Tx4gDBmbpfLJwOznr0tKJZr+6W84oPaIdYs7O65+6HCz+3HnmN3
kx4RpjrxUUVbzRtLf18xYiqf8NDUawcvRNw9Gz5xGE9Pre5U5/ppcfORBCY01DEVA+y5XdYH5rfu
0bx6HRjGV55tuQF6GP3ktyMTKBRwsf2NPeI3m3S/GfbfN2zquIW7xghYzh38eetNWx0RB5wMmrBT
nhR1INwp5GYVDy8vHB0akJMfv4vnHhuQdlV8azeAgMNM5JTqCY3Xu9Eehn7hW/GbgidLg/Onv2Ai
o1PEs4ME20mCFiZhbwGBxvnOyG8poHZ7JHkyN1iXzf9/mXEC39DSdL+FT9wE/60pABs6h82Ckcj8
nM5/hGudJBBa4IouvgLvkm5Pys3H3F2z9IcoIryWaZB463AnGhzChZQbtCaH/KEeFoFdvrEIme8f
TfUKiUnSD8Id5li6vD5+GYkznB545/HJGO30h0Msx9SD1Feg6RwrEazzQKosr4c/jr3sZiQaHkjB
cAsyCkTpEgOtqEEiPIu4hWaQAjezL2tbkX6GdqKgNTV8gI3sWlHOsGWF00k3djdbJUjF5Zfcn6ft
DVv1LUEzhFO59Ar4J9zI6PEr6/KAWRppW+tjAQmwPJkekEvfDEGlBrenzMsPqZti/HGDe+AmyNaE
fTwA8m6baifDAyHnEq4IUSnJWVJW4V1bnOTHdkATzylonnr8rIxt8zgJjbbJECQJjN3pArcTpKEe
YzNGwtopetJO4/yWHdlBGTojMyNKAAMQV6MycEtlL78yNYhCWqf+nUYSyHlnWaeh8DmS6QlpFzng
hTAlMppjsfHFzwkWBcWEG4OkoqaMXfOCi9wrtSHLPVkH1zL+T8xEgI/pIUAm4WCtYwliguTf+Yek
lJJpmKz4jB7WsmZYZ/1S+V4aB5NpP+UGFLVsQ/pCQ5WknZQ7V578Kt21sfYU+krr5wjpamEAMl4Z
auSrwj+KoXQMTNkiT1H3FKLlh/BWn4rfm1MG0wf2blA26/2a05lAWCGihgzx58cX6DDYjdI6IlYF
MtWfzW2IvqTr+F7y7f8kOg5h1yqvo9fv53emUx2Tq87lBmCpwrSRIoRuZ00rZVRO4RdhEL7V4JHQ
ghLTsr4UhBayteXeyvmFF6M5y+hhMMRb88t7pNy5fndRcvxdXcP6ANRJzxCRnhgEgE4Ov/Odz8jL
L0ITUHrUIE7LVcsqWOYGHmllQrXl+/CmSC5/z50g/oggpiwkbkR+6n4NY2N56m56ooCTDZc31QTr
J8aLizWNc9Ng1Q31rFmjyjlruMAR+3A3B7BBSIN8EJZptBt1BtakNVuM7l5LWHHAohMLgd445X9n
1EiMIjYAfQObP00sxSIm5qgB1sAiOCI3wN5XrMyZm9d3bg+XcK2eGCRYbwBvCHSGF366hh3MbdUt
fmBrH1twjzzwSFRHhSMCdpGqJm4r2BO9e3u4RY+4CloOwiwkRHRXRsDibL6EK7Ify5df17GbTVnV
3dvf/ACwZAbpk/Iqv7Xf6o6XaTAcMK9xy5rlZhknLmA4MqPiw5GTomSA4xtRcJE4mTuYU0Duq+/+
EWJ/h3TN5gSlXleAFFzzC/dydJUTJJnuM3sQZsHrczXeGNIIxo79SZI59gk6oV+lS2Jywnn8ODJn
4JSucc6nsVUDyDll/iwnNo1nFHlduUO8ybxUcnW076wWgD84Ns+MrIAqDeJi5x+2UPNrTa95heDG
zas+bx80ghChX8ZnqkxeS26gghEnh5tLEaMX66/C1QBIosommZIT8s5jWrCIMBjVgozSbYnjF8Z4
OBWrP+L0MTbfIKd4z01/+NiSJby9IdGFwzz/ZOIBzox6r0kWZTINkKkwcHGHQ0nbjUIoQgcARb4X
N9+yEHzP9/jEu0GYOCbRTOZoomG6QK8NWHo0UyxQIfLKN4Qf9P9Z5lLegB1YhS1/3VbTLgBZoNw1
rIKzl56etEDArh05BSrKK2ZAy2a1IQQQJhyUiWDx1ck+4bQURtwbMEZePoIioD+YTnP4V/tYLocN
MySJnCAbQ1sozuuJ6Kn48dhUqOibMmkLxZz3GXx9sy5bcFLOmq3+Z4CAsOmZ8PKoigGWa18Z/Sx+
y2BH6iT4YTrAz7rE+B4/s6MAm8UHifBjksbpb9TnVYrE/GtDAjX2BtmeFovaFmFCGvmgogrPHFkc
sUqegQR0l73OJ6RhHSxCqHDmqxAq3/U7HU9Jah3Bd4RZQYNMmFuLG206suC6Y9F5k8knoXJkMeMU
40NDb4hxw0fuTubNP5oB645nWifOgGcPXmsQDRbb4MfzjhDviUznknwlgiujJ2R7jOcrGsHbJ79Y
9aFXIQTbZEwZvQPS8rDvrKz42UPxge01MhZmjcTFX1exAaZ0NJPwlAn6TH34NAlUc07DFQK2byh6
zqsn+RuNFuI+wa8+8A4vIQU9Nt+ieE7zjfA4RVuMnaW/HIrlpaGAKp3BE0QEgKr1J4yvI6R60PTM
kcBMDqyszCJH0ZO/2EjRpyhv3Jb0O/lv8UAtHEdPUJFxOKwrlCEITKCeUDCT+Pf4Bbpdq/JfWAMT
4fU4LzAbtLZx7Fdfc7dlD8T4l0BZfE81VKUK7qxfghGk/TsUr+mFdxi8wJLOTe/hs8jUHkBJx+U5
CmBShCBiUCkIhIfdsRowguH5CTOPJbg5A1mPoXXUnlS0t0jB2DeFdywBKsO13ibVKSunsXYqVLPB
Y7gAQa3cyegtnRKDaZ3OAU7kclQwW/HSrw408Tt+1WCDajYdP+LazMM5pSyDYQgW46O21lqfSbbw
uaAggJMhOzUspKR8IxmYmeLRFJg/ITLYwqnDm5dsk4iuyoF0B59Vfu8nInCBy0ZOK0obpuOEgwFp
EC6NdTkzM3ySyALFzKGABCz58V1StvGfyBoLmUlwahiEyI8eRxrHjw9f2kwdsDfeVxjH7QcnxW0N
Z5IjIq7Fr/wRjsIu/ag+l9SuUc4BZw2eie2RxhxiMwkreLKyG2KXfklDeeXPd2B5uN1sXOyWNoLH
+a4y38X8b5+fCXIN/s13yU+hYMWd8rve1om7Gu0o3ojTnOCRmwW+R4ccuSgHppf844arEYwINFtP
jKmwy60VBtTQn1iA8Be0YIRm/49jcWqD5sUAP3vh9I44A3T7m81mrRY+hwWtSLSr79JjmzCBuFhP
rFLEKg7TOnhpG1wmNKoh1k90GZMTFBHrDiGfkE6Vx6lspDvHTATmyscZ7RxLEvMwsQsy3jEI3N4k
eE89WV3AztXulx5IkshQ2LNrFUOpl/52bC2wFchJt/lHxsODDZhvkfzAm9wcmKfoTJhyb4K6PjNT
kSb79hsdM/GkIAysV95ze7bepc6/ZX6+SkbFBEML3CuLPZt/7nFPF1grENkzYvuoFoTrSAROulHr
N+SweCUPbqIdobZSvj5kf0me5vcW06CfbEfdg+My9mP7EUr8aMOfWElZPpcIsPJ4TY7A5bQDEwFp
pAtR5LDr1Ce8PDFIS+AnHERlJ9LUrhGzQCGb27yVYYKWb9GTgtq7pACx1T9iAR9f3RcDGzRh8JfA
d+lPZMZlZw4Xc3xCQU3E25M6PgGPD7YB4YW2DoKUQnMIDfMLA0kW2Ko1gJ5gPAFIPr7Vb+C4Z0aH
5Mdzs0XYL2fzJN78ZsSCrSRXjgr0mfALHtLPxOzMz7+6vdnRzAuYP/3l6UUQyRDDLRsps+E88Pmp
n5HGMGB4nJTHITNWGQt9ixetczndYPQMlZVFO/zU7JAwQgnvxWOgwFL/O+8xwXSGSNncLD9m+RQF
V37psGmKP4DuF6SQKL4Qs6tek3m3G7ATEsPXRca1R8VGcINHCeAfio4vFT2ESq23UHhg9oDacvjg
qHplQnIYEJkXzvxkPXUf+X0MtftIsqCdyAFgKkcfzqXssZxLRHCtpTOEa2QakKCfJ6AnRD0IFmDK
P1552KjiP+IzyGO5ZeHwI+uf/9F0ZkuKalsU/SIiVEDhlb5RbLB/IewBRUFU0K+/Y2edG3VOVlam
SSrC3mvNNRuSvv1qhKFyEQJF4jo+bQcQr2Bj0fd0zhU+kmzVnxAAQBrd+sbT1iZqeHmahDlvgc0a
5J9EfU4A3hEM/tUBzR8VacRv+EwugTqjMgGpTTZXzOHI4KmnyplsEvZwmikcLWh3MS6FvINhKRTl
3OF5ZbvHF58HepLMAeZA/2F8sMmWX/ZPh31jZ3e7f3e5CvLbcBC+9tzqKDhrTC8GFBc9AQ+hb35A
PKMkIWyLabkAhlmgvo1J1aTPbmfJfdqAVCqqysLTDwIkv97CC3jKmvuc08o1tuOOLLYs/wDO7+37
xD0nsmRTo7vS7WpR47gHeeU2nT1fRjU6MGloXxEoM1uM9iHbExmZi3UB9Dq8VFIbrx/A7yV3utQl
IQSDWspJloEEEmG7rqK/t6jGAJpXdt0Rj0gjJU7LDCbje0nrwP1IdLtN5dTcbF3dDVZZduIuA6qE
BoTbBKzKFbCVwsiUHodCdyxFvHT8SO0WC+R9R7bBeVDWbzEFk6a1Lm4XAamoLtLIN8M5Jk8GOG+6
fAy14WVaxsqS5pLxPu8yNn1LYj3C3PseYY98LYieN7wSLYqRHNbE6Y3hlHdp/BcsRlBgBB6ypeD0
AwAP8+Ygd9wE6jo0yMPgZgEsRckB23yuj/+jWVVufDcIcVH2vj92gp71blI6x1CbX5THcY5IQTyE
1qGrOTfkhrRqcTY6XF3hMAQLyhV7PhxGlDHvWU0eVxORqgS/8k6zASHRaUbfv5UV0g+yCo9175Rv
3sQRmqyBomIDQl1h1TMkWK5/em9fE4RtdQSWSFWP9gWN9bfr9ZfqkL2HrfG56mwIsb6tqLxKOrWP
TbPIC0JCCdSSwCiiQjI6p5ofhjHkZ1G9TAJpxfCdALPZa84XpmicIhrnB0MFemdOF8bym9eR+Mr+
klI6SjfSuvAoaDs7PWR8Ju1pYb47CgqoWbvXXB3CH3u/RJYei+nAhHkG/ST7+CnJKsgENCuP3qj6
0vBivv3+uD++zl9R42PkYwpbEGEiV8yV9WX+JiBdm6M2Hf6g+aKlXr6P9eQWKOGTn84RqKIZV0wT
xin0T0B6zEWQKBjIBDVPhg/lfk4droWVvMFfCLgHxP90xxm4NfurN6u7iyGDS1nuVfN2V8yv888O
Orq2BtYkmRzYM5t/llyVFFqMNqkHyODhRQ4vk56ITAmeLpThT1QSuhk+R/0ITUC1H2wyzExkc8iI
EPfNSesWce4p4z6MHn4SZKAgypM3N2L++VOdAQwy1C7EAxRmq4GdGeQA6z/jkmF0VPisC+BPeLfd
l/Ch5KdzmZPJQuKjDpqjma3qUKYxvQLIV43ySbFq1UA/myoApEG/CIVJmnKQ77re6DbmqMxvD91A
cmEH2CrBD37NGoAVBdMaZmq832A+vhzdPaF+bAPdFCk3H1PYCNDHIqPPzIP4RHyB/AZASBkvv9q5
cJXhdyfs7K99hIrIV37GSWIR5M7UgBBpRTyCzQlNdJUe6VKWgiLTo0KqTWDs9+kvv7g84proomBH
jZUc831v/hj4ffyWtTjJSEMSr693sSoJjNTVK+cT9OOvPEm5Md6qWd0EwRB2DowJgosDalUFxfIl
+LaMhUkqsvLEIl1dZK9TiCbmr2uqeETt+XEFB6DU/zhXkmpA70RXgZtdWG27qytCuAHdGQoydg3M
kVB3sGriWPzxRSKHcH5BZgOBMhMVBBZGpZkfvoiZETKmcTIp4/5JOXVO3ZCtiZsTO6M2MZmnfDft
lCFJfXilEKwoDZ677IgJAO+JOgVxZy7rluhL4cPdrNc5jzT2guLKtGRBk1QO/qJw4DTSHAIBPIcX
HbS4GylEEHyG9zkhlTjQfOYXmJEfXOxukxvKFPaZ1kqPVIoEySIvwpUPoBUXmYaZPH6i8wZm9qwg
eytEt4eaIqL55nWRoilkiyziMl0w+vJFdqIJKCpIpvVoXgTPsQhOHP9IRShA8QYrOkRW7E5/VT/2
2c2upnnyY7CjG93sFl+IOWzUVV76HybwmlmL+9N/jiXVf//cvCPWETGbh1yPEXADO16z4D2U7k0N
EBK8sLtBS7aFc3hJLREXJOOJOsye4pzIyNIcrhoIMzqQ3ohRMDlC0qzLbnAi2u81lpksARMlgqmr
Cu5o/1wCJyXMa4wnAizMuVSnsCmPr5NfZwap+fF+W9RUEtn0j05jVI/hEzyd7VZWtypGtUDE1/BX
tGv09aq6Qx79OynvrbiUWob98h4oFAg7hQ0oxxr01mTjy39dGLquhkFl7sakoGkBUgeMwamqTIT9
Jwb7wfIzRHRmKbtynPgphhwG5uiAZF97r4aJuxdtD8NN6PRg7IK/Wy1mnGwH/IH7z+MtYHMczDiD
LkoeGL3gc1h2Y7VOq8tu0vuj8MEB/hjzO8pGIe0b0au4RmH+sPGzkVqZNN6oUBMMCrA68NBWpOOC
2GEWAnKR5jeEho+FMKifIXH0aAfZAvtsdFBHcFlS3Pscke9YoZoUVt43Z+C9sa4qIqp3W+f72H1x
4CIinhIpRBqnJv4pANyo9TTcLRAt4IIwS53nGHsdk91gKGJwnmvIiYC5FJDD/ugyGxwkvI4kQ+Up
sggRvYFM3+w8DeSlSFV/xjjFewtx1hTdeaDyvjc2IfCYsOER6nVg5SNLwYGPE4XPWWFnM0TVbuGx
hYMU4xKBuTlKxyCd3HALmOMK4qGzYWXk/PJ0mDY6d4wESEpkAWNVmGLXwXnrWvkc5kVEliLYsz7/
2qDbfJkqM/xwhD3MPqsWuCwDMQbCh5+V5C4+EsiYWywW5D2DFZwHHmZnd/GgKgrJ/hfZ8qTAh6Dr
9y7GkyE+bkbITW5S8PBaB9hJxWaI+s9tbEw31/JBg7ew1Ie9bbakIt/0F/iJ2NL8S7jDbwzMGpQs
vALJQC0rHZ7HwRpC8RvpSh3V7muImpXi43XsLXg2WEJqu8cUq0zufyHySycEq0wb3VSd+wYhMivt
BONKo/XfNg6deNyBFnlURuaPk02aONP52v5NMO9CmCMgVHzhCbTbFNA1hd55R8ZUyHDU08MSW0NS
wZBRfnqA0vMWVVPjtKJhdAk7RbdMAYWtiUWPRnQgz+eF3lMlguvnSLNOwDoEbQPq8BDYioK8CxEc
Q098O3lXEET/QtBogLQMwf2di+lOagRJSUGXmRjnAmt7Yi/7S331XdT8HBGpEFz8xwKrEbAwSGEU
ipqgHacvVLg4FJsgh1z1YC2lA0w2LK1HnESY+Jofn8YSuSWpoZhlCKKiVVC20rBf1+XASGBBlga1
6ZWRIWPT1acwuh+2KwPZPzpmxijPxCl9WOgmmkwGxF/ZgYWgr261d+kRLsTF/mQb/laJkZYjOR0A
AR6+LFUSBcRgsJdiKfzSfk6U97JhKstsdfR9WJg+uvin2VBbZTHHUqx0qE56s0sDX9h8gGaINCAG
poVLOw/BAgyxAD7SzHSj4B1iKGfsjH3aCIZM9zVEPunY0ZzHvhcpIxXOnINYi1kMbxKViwUz+sx7
eQ3vcbZVhw8XEWGMSQPnn5n6oodJ12DCYP3N4pXGZZxihjdW9xirGb2Ucjg7DsTG8z3+XjqgA7KX
6lbJ9vvRuF0dUaJSdqcXrWDRVO+nVtJTN+lcjpcfk0X1g5b1nroatLW2k29+HRhw7ya6v/F6veW5
2XYkknigI7fwI9rMg2mHFwi5eI3PcJEUspR6FL4tFulwkxXzUY2vzDo0qwzKqcxyOmvH7foKwxay
K7gkY+YPTvXt+KePaLz6OMp91vl9UTIVu2wbLm7h2n9W/RynvhnoUwXzDDz/490H43vOjvBI7bpP
Z1LGmeKnwNkdv8b9FiNOhIM09tiVpWIKBiCXoAYqUtDjzrikSy5biqVxB09M9u1fdhnqkK27NLYV
5OsvVxDyhsrfwKEz/sKvbDv6c2YXNv8aFv5/+aebTXSLojxqLOEo3jXFt4TbejoTH/993vznN07a
2N/35OC5pA/HlV48ovDFT26G4iubgTvcDEUgApSbCI35ksDOYbNGlemKoAS6rbHIyEPK+5eKJCxf
qYCtZNxbC3M4InuZ4gtH84qjCItpauHC7xEPSJH8Z53+4tv3Zb67zOml7J+Jrwl/hNs9Th7xlx7z
u+7z1LDIA0e4+nU5VySnq+zUFwxeBew/eCIZwr+uBmt8yU7/QsLxgT6kLerwnQZVjlhFw3MRzO2D
RKtryQNwglu2zI4IBb6plc6uc72xBl23qr2U84fflAyw1PO6HeCLUbe/7v62VRdfhg6LEfaXT6Ym
GVx5LYP45sOdI9oN2SyhB6/z89wlG9JTsll/nMTqtOv2x9o486WRiENIgHj/SyEohv2xNGI5Shnn
wW3w0DX42VDYgQEpy4biz2EvskhdXax5VUPBEyLb6Kh9BcvwFqEemPJqrsOamHBTiVe/aX14H5rD
D9/ex1rjHUQ4N3wLT111S0GO5aMBCEQPC2v+78+hD3YPIVzYjhkHWgbWTrTkdn7ZdLW41gI89DBk
OChMpTHnw6BKXeoq6QKEElq63Zm8vOf+z4bINsrVgPpA+A9lQjtgwxQg8g5vZRbxPmEO5aq3gbCL
gzhqDW2DjqNh5Xm+EY7Jg4kCsfObuKSjuldxYVGit+zVpU0EpTwtw4fwcF599vpMjV4MWGuqIUKk
Mb7CZYy4pt9K3mdsSfRPTy4XxcXJzMJfnCNhZ0cmSQK9A69VjAPBOEKJzyQ+F99X7nxALW0jtaFb
AsoaRGpEuVQoPDLBoi1SjsIwI/Grga3N5dmd7l20uwPqBNbvF4EQL0cmDOkBRh++dbNJOBSjaaiy
mKjRKQPtQZMveE9L79+fTin4/L2jU5Ju3TteGCtQUIgcMBGCDRWNjx9WT7z5dFshWu/iXtzv5EBP
dw8xsMKwjz1QgXNC7qDIuuIdFEdQ5p0jZzDCDMxvCWLElh3i0Cf4HnrohpE/cdPzlLmTrj4Gl64I
422wT5ID7rdxTfjhm+HOx1bPCvkFUSTCcrp27rGI0iQ/SS4RzqOkugrrWNBBbwc5I8ZSNpj2QijX
3s0+x4t/GQ09rxd+RvH5jH2oGaQEQIks12LccByRchyfe3xEbE6Hjkec/8TBlGiBjnGOORI67F7Y
dwrrPQaHMvr7TPVeI6R1JK2m9otIi45xDyoyYtPgFogQqtyYwu4B3LcAnHixuI+NK9VThRJdvmG7
XuAtbKThk0iM3+nXWdxutnpfvEapEV8tnjShMDK5CsUYgMh4mkn4sHhG/36liH+BdGBBUflB0rMH
SEZ1mHl2Zsk47WtO3wPWc5/mAqcBO/oXetXjKB3xmmQ7xo8lEq8wWLxMbxGTonDOjTgoDnfbxn7H
TMMk5HUHn9lioXlkeDR+15aQNBsLDnAPor/cWJxjjGD32n55DRyd188vwF8lDDB2rpz32AMV4Az8
2j/Lf6jIBHRgEGAwHXaeU57jk7gbLy7NzGoXl/XTrPj8SZxXEIj3hCwFW6Rs8DaEInggc/CRFvm3
edCBUhmfaZgDgcdkFt/GUjq10ZsaVxIOOt7fu8yDeLrmv5AO75xZTwyoeyuSncRBeN3Cbzf7Cyso
eTvPHyhAIzg6vAkZ1o43M+a/nDdXXAFg0pyyL8e7m0cRnYC3tXlxeCzFKF/3LM/0prktQkaOuFqL
K+3O6fxLGwNoCjvgPSbvbubEptVwzZa4+cWpfV73eLqFFUAG503if46nePLphYaNLnODHzjnjHhf
ni9sNL7LpPvv0uecGgERwZqzi57Gjt7YVwk6i0H5wcRKg9tCJCwwlyBpQfxBy23B78Db+mkQAbL7
kfKjniXewmVrsOn2DR7IRWmzxZYcfCNuSry02Kf/7dUinzKNbPEXiJdIO1eD67w0skKI/BhEuPHh
5Bs2szUyiEyYs/yFYoZ7d6i7q83fNn/1d3fqgQExheKPPh2Kf3w46sPvH7DqgjgntugNuNeQLdhp
cWcQHxn9k7deW0DfjoxFovgbkpZQBYq9Gr9Eft/bIQ3V7zEdFg9CZeAApxvMwt+4ki8VTDyM+/lp
t0HCwMS7+vxaHKkbZ7WaNNZuBwvHVg66W+6IJKLw4shgB+5QJpxolUbC5bHPJrqBOjec8E+wbWuo
0cm9LYFjDcwJsmsr8dTtAUvNDjkJiBJsHD9dBYgsGbL84gO2enpMobxB9CQyq4W/RtWKlWvm9LFI
yK122sPgTBQ3cO/wqiVFfsUYnEyrhxhoP1y0s9cpda8h+l7M8cD+6Ij1alRWgYa1hZCJj+a1aeE/
VWHwRUgVLwzuVNgUYI5O89gr3+nvwU6ONf/yV2I4gxuM6gEFXmnOEfB4+MKGtPbgOZjniOwKLG2w
6emGpFiQBMkj8QX4kVHYEkhYLJhVY8R6JcQgezgnZS6sXJFVsHMy5N3pUBPxx9Q5W5Kbz8poJ5u6
26cy54KMIqwRzJ1Y19uIE7t5oJmyRVRIM16wgsBDEz68ZxFbeQsCux5fdBYsO/otWMUtdgXjOR2c
UN5wH72Pi4vpK5aM0t/j95mQfrq7dvRb9KwrAwTZ/orjsjofBC90q0I+TN2cpYacClAN2ESMJCaU
w49NTniE+ErrQgHDMl6EC8IzW3fm7zHrF/8S0a2yrQd9JzGGG3P3htYZnwNb+ILyD9Vs6QFgyczy
2X1WHZlwUR8TJkniCdk7ZNjAQuQFMMOfD3d9+J5//ySbK2QXwYt2eGVOOd41nCWZexAZKZk5UTah
buWLwhubGS13Yz2EJ0jdKqLlxB+Bvr6MyUFUrMPbWWRRQuBmi+bK55tYxlnCwfWKrS5vE1sUG/eL
axLobiOMHF/G6VQfDlQKYi9Hq2VdR3L08g6I4/i2KFhqp+dTBfQNQIcui+wCt0mkhKFOfUIbcvzo
m+4HyV8E02NAE8t89Tn+CAkJTRDuUSIC7hbfSNTLafJh7OJPC9dn4L6IDoFwysBCBKdV+Kkx5BIm
kfzaenHd4t0QX7cv0YLDRgIOFv/jGoC2EHncBW4A6+APB0qa9WIEjxUmH+2jjDEpOBu5MiN4FsBM
PAlMoGhnaKp9NOOVQaVYjMgIpH0X3mTgtgD6ggidTC7bkgrHlWfpqrPWZ7jeEhDcdeUpi0/7hdHQ
pW6hzPVrYEOcDEiU5zCY3CRjUYijWsbdXvPbn/dVD9JV8Qo0X92gZl0gn48eGdCx9srlDQdV5EQ4
FsLQBJYgFw1DyeBLMk7VP7SP8NPxRMw9Q4FLlVv0oT90ANXyee0bHUbh+Rv59rzb8Zv+TC6srzR6
gZ9QyFExMZZ4rxvN4ycYUbz9rkydkX/NjE25YwVi0xPbKIJxM2MLFHscDjrPuJHxV7L7hU/YBVhZ
YEFnNIlsxRZZ2OhbVwOEKHUlRzNRY5u39RdRRTsW8UXM4sdvs28Lm3TZmA78l9P1lw2QI/+OlW0o
C3kHxIrKewIj2oBIXjPFBsF9Wld4aPBpycUMSXUF+3tawp1ZNnCR49ckO90DI7E7rjZFwycbZ6y3
8LeX52/CK5aSw3gQeCLnN38BSd/mcjDsuWtorABfbyPs2+vB8AlZB3derJ3f5ro7LkLM76Pjsuei
eoU0iwyO31jwQm/mlJ8RnsrL5ZEiG50Hv8roUNBUnI0GMBFzBR7OA/EpvzpWyFPg1XlfsEEezivl
FfASIRdzHKgK9pGQ+432dy5eYLEKuTQiDEo9UKublYcy3kwiYrSsyhsccTKWDEI1LJSuFENo5Ehd
ajg/aB+NabpQJyKPA/KUOVWiGtPoC2+gJ/kXh1IGAyds8hOymsiJykdf4+uh4Z3AVuR1iJQqHuOS
z2HlJ2nTePXqzJFtLXqHU1F1JbPzwJoOeMxR94kFJBhrQAjan2f++MiVMklMkfORLrDG+CudyHA/
1yvJOh8vY5FWeKHWRqXoTyUrvoxLlwOjbWIHHiX2BYYYz4QqCAuzRSkstvkFpSue2dXJRJGU8anI
Rvj7LMy5RJWVyHyFrmg9R6JopD6y8/+iRf5VgqLe6xiXNZc4t/WYq9ol99DIR8lMsq7j891efGOZ
nEcqdXIoeg4WMCyyf1Wrs+D6T+w6/G1ep7Q0ezW8SPf1sCGbPXTUk+6bFGyiGMKqM+kB//fgedvi
NsbBnwNSWV7j9B62pohXr53MdIXoPvH+fUQTzgorRmI00G6XPMPE+5vcsNRMWvPguquaNpG4J7FY
d3yR0i5v6e6chP912sTTDfEnvi1f5LlwrdAKB4++l57J7Iyg9iFx6zVu9sJYE56e+fqa13JarTVA
zRstu0U+IfxxxCo0EhMMUX84cq21ZEfXKiekhrJgvEHlEG00hfna9Zx2KXX8zjvIq5NS42kEzjEB
U2vmSCLSm9Xpb3U8RFcorfU5guNrEgrKOswVZXJ7IUz3FFzCs+EX6gXEY6Nli2+5256wOENxp/bc
C4Qx1bzIfv9zzGJlJvNGPDDdsq6YK118hFAVg7Da/NAGXdmJyZ1jHImOycEvzZFtTXcfHzznwkEN
udrEp+ox0WBoCvk2ko1NTx8XSND8ai1ygLruW4cA6os5JRzIUTYs7QMARMB7Nbx7XbdYo8KEApvt
+xiFD7/dGEZZ79jSc2PYihD7QkwjBjnAtb5EyRT14sfFZg7L6j/GxYOcMqWEoGQzYyxDiPJqgObp
Iug51wo/NF4ZczG4CSZkRlLAiH/6hcCEFmiD+yGy9i/bHXMPeFTArQIeBvTH/w42wye8jqTo433w
B7qOrqMX6MaLocBfxpQJd/v5wb/3o4w/q98XwkFKTzNO8AVXPptu18RdNgVBfYxwxva0432vm7Ox
ZOyZ0eDgd7NmJ6hLouhLQUn+pU8x9FtgAhULr36MOMJkIoyZmQMxwCCJmk2UCDOiduHmEckDVCRA
kccJeNFtDSxtRVI0OTAj4VctyI0Vvhk9u2in0N9+Gd+a/8Iu4OwFbnxYjOqR49e8WGzymfzwl/hU
/G4AdP4tzoLv//sKmaqcMb7J5Fg8SpyjVjwBvgCdgs9hSvB1UBQs6Vvhs/7va8A6f2fVaDnt4sf/
/Ttl9vR3TIYtLpSKRDBTKbGrxf07FOmw7mWq4TFvZASOPaxX6MIgTXzoyAlTFhPKsjZhaGzDutc4
E4jQ9xdM7CHEOhLVM29bh/E2ITnMojEsLk7ZAnb0xZCivjUzXN0cTgx3djD4fHYlfxnflFEX9MkV
L25PJWz685l4wsIj4Ecro4yB20in0Y2rQBBT+DDgKGBuEUVmglJvXevuLbr60GcbapWdgPSD2+xN
Ejyl9w6QgAJvzZ0/gKEawFnQJfsU4F93fDN1mXGXk0sJS+J2t2RkXRPWU07zka8/nDzih16uxK8c
XwfuQgPYfdga89noun4yc6KZ1gqK+170UL37to4zzAQxs9CdJ1XGfdvBMggmdmtgYCKn3n36aaDA
Qz8GqsJqA+8qyDcMWM3S63gSgOforVEueXdIKQ8BrbOV8afFQY6l3b6NrjErxa01r+MaJw/AWMpE
bOUCpbIxIUAEHcun7KAz/zJeo9sWKocRcbLszSrIb/5z1tMOgLFXooaUnvXKhN9/XgSPD6V9PSIq
4FSjvZ709x06MsjqtKSxTAmBW6QxyMWO9pZN8IUUEISt04sXosQCVDqfp1PPi6MgJtfBi2OqrT43
qquFoAQuPDRKKUTyTAjhH9qNPRhPMzAfPGS5sIzngvPrfD3szyTGykiaTjfVKkH1EZ2T4gZct8p0
ZwG2RaMCogMwsKgc0R45PQ+4i4tu9/VfbKxI3xh2M65nmLZsxoW1Qyr9cj4i0sbgDX6/gxdw/uPm
vA9drOyM5pBUfhel3xnJehfxK53EwDxNgCzJ5hjY9/CKSm/z2vdxZgRz/RW+PHBu+zJ19F0O9DDU
QccajBKse24emGeruLdhCQ7RgDK4sWGJc3fRUjAa/0HDtLEyRx7TuVFMXccvfYoB7WDSUbGDqUcQ
tfHZNZCMMyElK4KIxCrI+Ps3VxC8oxjiunzMdB1vNg47J8wVKf4v/Jehx+2MRp87PSVAgMiB+yyF
pfb5nKH59eWYexo+V9ZzWJNov3HDSkym9bAxVjVqMSsZIjQNXyF3pUL9RHnmwOtdYXtyAZdFvf4M
8fFOsGoijQIyBIDURo9aNsWoO4MKqJFGX7qM59gnCGgoQEYGwnXzipn65DcwZWZsSM4XnNAbWXS/
J2g6sgDwgM7mIglOMOZEPF6LO37RtRJstc4/jEnQlTnpGbZUelagOXFq0vnj0M/swRf+7+zWmSbD
u8TuC31n8mvH2Cwsuyr2SBawxmCAe4UJCHSBCgwJGycDJpzMgDaa07xMlXw4Eepp/MgkO957Pl9D
E6uFVRpptcXd3d6tThpBs8JvaFNgi0qa9TcujoWyRF2pnkV9JNl4DbFMlZ0RFBQcnzrgpsTmMXy+
CejG/EAoynOvT2bTgFQIIJGUYaUjLbjMWB11896OvzhR4GV9ZzufZgP/+fUe6ysmtRsKLW3F9vuE
W88cl30C+gcy6K+pxaor556WBOW5gkGA7zMtHShzAb/MRJUp210zw/341MKJ75kv9gtYV4D2rSE/
ZmzQKnbDILkweWIclnr7RmOK1xDRA1VkWTjdL8BdoRkPatmrpeJTCBeDWmGHIyagwpVuBZsD5+2z
kFQIBSj3JWH+9dXclnXra2uVX6IM7tZotuEWya+djBnRV51xZuXrodfF0+hCJTGpE+p4HVcWpIM8
IRYBylOyddlxiHgW3RrOmDN5UnHt4qi6GrBB7dTL/PPCWsbgMIztwArX/JWkuxzZUc8qPsYqq/2C
fQHqCnYKjzFzwgZ0AVa7DgXktlLL6Mta2fvzCZ0vNtcJTjfqDwCPHaAD/qDjgulp/aX0CziH7UJL
5l19yKpO0c7tC/bdd5FWs1aXf0sWfqNsIBoesfi3EzUwYnXXmIWk3psTB5aKXv8Sv5S4LtZS7uI9
IzGuo1D8sdy6yCPVx/DKifJfxZ635Y09zWfSWV36boZyAFPih4/3KOtxiZQIM9PvgHfop9ms1by7
oDyf1r+b7ai/f0IZAZsD0geHcjpDBsFP/DJObBjl9LPFaeQTwfte/gheebvfp5/uuGso8e/fcYkH
L5MptM8jblnmLGRzW1f87XrGYMSNz+3fTNQRjF7mXmMtxrN4Xq5k3XqW5gtrAka+G1ingArwoeDG
PwF5T/ARBiQwzvgAkHaCckOOKqh6yTDflW/TBsePFQow4lGwdizQd5WwCWDZKxzCqlshEP9JrFQG
mRYKbLTbATItCvAB1wRllxqi+ZFha+BwhZsoyjgp5EDUhLAKPmzF8g591gMv6nor53CceSLJdV50
W7sgfexbgdtihPe105QCTzIvGl5sVgU0Q24ipqC0ooh/0fvQp0PhEywauGOUHf6zdUq6kS4iPvkW
/pLc6b22rYwbUPpwVWp3BS9FRdaQYD3DomVTaPHrofr/SZDyrzwmd176NuFqr4T+GjHXr/aaeyd+
fXSrwhTt+SLErd2p32FRbzvV9vZI/azDRsRpyfNNVQ3hF+M/8ZYmrXLsKtwFEro5GeEEPlqy1Bkp
3c1TX2iX6V2aaq8tmuUBHgi3Ftl2QePe52LJ2GEiXV4+qqUwB3qwObRI9QdcVP0Pw/XW7eNmLacw
afvK9JEASz+wKKvmZbJQ0V7lOCoPNOTY3QxPH3TXaIKFM4oMfE7+01NHojJ9K87zMsMWqwLsgB8J
8bO2HyArilOc4cUrrlAaYZ0CMEBUN0ZA5FCO+XADr8696xmb5GN6IvjkazZT7J6Qdjya4cDQrba3
Ytb5yojCmx4vZ9JGu9h/0v/XkJHB3LEYuWFkI0yHG8goCaKwPnObFX1aL9KHia2/R33FbQhRBasm
iiJUaEIJz1bczsOSUKBgAiZkebME/JSS63TXIFNyq7PngdNixHo3kxkkj3r/5QLqwzRJyO1cEBqd
4vyIhtWnsGkSq+yFPQobSL7gWaXflB7d+XPL5pPbPyA+mA/4ZiCivm9VBvj9MQCY9c3wjsYJQPFV
NttZJXslCV8Y0TVQB75egcFKt2Xq7GQAyjejgrkomy+yEJePWZ9ZBwaEJ601IU7LKMnwux3se2p0
G9//3DOZtctYqtAMQ4ApXFo0ujL8Xik8Y1mYt7wXGkkkAJOYscr7K6En/QAuD75xgqVPJAqiR7Zs
SyQDQ2BaS7jU/4ZIRclUEeI4SD4mvrJOForE3PdOcemRpt1htYSTjRv+e4cfPsmcfTddk/UK+5qZ
dUiC6yR1CHOFUF1Tozsofl4+5OvyE7x/Rl4azyPpFJDKqOUKr/9zSzDwUVfD4B59X0ZpvLigJGJ5
BR39uhjXAIBTI93mJUtCiHog276bDSckJZC7wd7G7+TH6ufCU2RarlPJx6lspxeLmIYN1O7rd6NB
aQ+xH70ABAtJFQxEdNC34yXUWAJ2g9KDJF7AJW5mtW4iwf1CdS+4qZVldfMGunvNRhn+yg/kzdba
GW0FH7Bo6Y7bHrVyx0yPNRv5rIRKAwNw23XktUXEGcoHzSyWuAqCJvcDdFl4x6xRFuULslunR295
Ds9nbxozpfOm074dqsZSNUjjXK7DMFxvR3w2quwRHx9GOOA7I3C/aTy9WJ4XxuIxhQEOyX9rPsOk
ygoLIwx74IZ3n32ZIoyynGVWNshs+wpRiHXdN+YR8o3TknO5agDuWqY4q4QYTV01r6te9H5YPDvx
BxBPQowOM9S8jRq46FzMuH4C+GA1Be+q9rRZphnS5BJjYaAQtMsaLchXRrqoXwbHk+DSCyxF6ob9
2RNPWOF7ZSmVW0qe+vF6RHp7eA08QNeh9Vermtu4gB3uqxPdf6/qvT7JT/3SblbC4dqX3JQB7IPh
cgvixu34DbPxfYTO8z7CdX3V8XJb9CaN14BONnvcykIxWU0DAMUYWDBOuQ5IAhaz+G/Iw2hIsO8H
umtWWcxxyhNzcT5blKOMx91H2fgyxlfn7mIwIxm3U4o0d69btXfdc0LThRb18El1ReiwACXVjYYJ
m8duhLTEOC+ReIUUDEiIGfhKvCgVNyXsGU43UEr6S8TG4cXhmYEqZnic4+Vwcwe5jXmC0YcbUcCr
5WE0WwOf3az22M/y0dvDGJygv4Evoo6VSJrLk+6mDnqzhzeY99npuEcjafib1IE8HxDGWlOTrSps
SukVBMYc4GWMiGaM69M4JY+0B/8TWDcGJAqUgamM0qEcJwsWfJBowLlDF9X8+HO4LNWYLMIROeWQ
IntbNX6cf3BpCB29RCpxVCoRz/chIt2KSgW0yyVLrrsmUxiWNlKqJd7DywoGnr/9DUUQZOGpIvzm
NHCEy3eXTI0yVvfkSRUB3uFMglYgEsomOcI2vaP7MjqTzqSSMQ81noy7x+zgM9zuL6jRkSBBx3lh
PuaK0WxnAtd3pFELdWf4ray0IZT+LlyZCzLregOd34Cdc7q++H7PL0PhnK+SHz8rw2T+JRhu1p/c
8P/w6JYk2c+oG9mGJuBFzHWAxHpOBkkZl3jvOSbUfIrNtd21lIWIPKdhsPPJA2Nu3N3nJGUM8QHR
WisLNexHtSXBCjIxRiINnXU1SkhZVc6P6J4YxewFIQeEJXz5IwRI53xS9DGp7hAOmW60oIdaAmpO
YaqphWYFK3ZSUmlin8S0IsdwFADkzhNx9G0onAOJy/15Xd0QCenopIW9eT7vBQrpScNOoI6vf9ZX
dzzsPrCKeySJZTzpmlZsXD0mvLMY453xgmCtkOYJfNvKvuNe8Q0oySSvN8qBX8E/3P6IXcB+w1z5
GnIseVxDkrfEQIkfIdfBZVwDFfM3FpMSrCdIuWdE4UneMR9yeXUicUGKiOomSPhfJA2nZF7iV8yv
EkfIfY5OW+b/xi/n5eDCSPZvBTFY/E1XwbwCk3+L8G7oGq625cLFvNB9nJvgS8LyeBBrI9RhW22U
c+w3rw/DmlgdE0BeWArPIFACzb37zyF+9ISVMrQm0wW3dGOwb06PKfRDhtCeGup7jMlHeDAykr6L
YL2gc8IAT4V9dQ1qF44nafZfaM2yh8OMBUubf+dkMsHCJexKCKpFAv3zjhgPXwuAy7tTYDSOBZaH
HQB2D1CziHnBkuIXMpGUuNTEWLIYsf+wUi6k0s7javQgbi7xL0E+fozS/5F0XkuKI0EU/SJFyCHz
igzCe/tC4FoGgUBefP2emo2dmJ3p6QYhU5V585o5ZK/xb39227EhIWAhpN1anBfPKXdsGcTTiEV4
ZsCziqcVud80+lgVMbLrzVQeknysDgGIBaXbWkgejwXcMCx/J4DlTFtJMMLXTR3+m8uOqqOg41HP
30iyZ3hrbwVqPegPB15/1l/5/ZnTd/Z9vnIaPHR3tSj7TKOFqxM4ArJhvpm4SH5QMCj+qXBGgN7/
JsEmAwb+lTcU2hz1HyBe+UdvC3C4SPtAuChS4Vq0zv6I/xAP8IiMET/t93X4Rie4x/GQt8vBWxlj
lCNAjGmZkPg5sE9FutJxRhgUjeCDub8ZAv4pO/9NnJNPsBWUOI5m+HQWOlDzZyz+Ig43h5SB7PAO
HMogGIocGIw/YImYiHNEnLhjrtLrDdlAHQwEs0/Q555MekVVJsFThJY9fcB8ZtCBZRMjGNLWZnzb
DNyW2wsIetm7CiAalQYqX9yF92gRYHLDr6BACwfiligDfciLOfowH2srhI6M+kDhxTeIyu88/AVg
yssnlO85N50nFHr+aQgSfs2W8laE6nw24aqaYW6E1icb6RfpYOPv4Fh/FGik9DI8COqh7pzmqgdd
f3rq8JXRnSuSvT5/v4rvAFX2JJLYaRi9bgab2eBtYs6V3zmw5KHvH6R5tXtSfUTocq72wT4UBkJ0
Qp5jWPoGYQUiMf7nRnekqi7JZQveCtYD0hmS7ngrkUFhjIw/COw0wrhTwEZnYI7nWDuxWF0IfLCH
qoMW3hWJ9OHqrf9RdW7OS5pc/EOAK7OLzj/AJ+phOYtAonWho5BTrhwwRkVswXL5WUDeVglaS5jK
AADytviQRABoTBm42ownOqHoxtGzKPvVecbi38CWjTZah2nW2f+ixHZfl+8OvXWLAm0uEbdUIFUx
WFlupTjk81R2SNHNeJYPWFfPmg6/QZSR7QFRhaccPhMcQ5nn9pi5zwvWRv98ggU6F4m/eIoQpi5O
aeVph2fPn+oMocE9vB7bN45yWPpXlHvW0sQjNmdgK/LDmWWLuTe+eZN2QcfM5JbYXf7LecPzNKGz
e89sdDeD+oijk3m379mVjsge2gxbKbG2H+YLmFMY0y6gbqv2yVShDMGsBmEC41n8Z0AF+Aox6g0y
Mkxe3sBx7q+a5zmyUMzW2o9jycJHJKi7QYKl6xdMi7WTZ+euzmJsDjD/EKibq+DwBo+Me55R2C5K
WMvRSuFuGM44Zwd99sOCbdDs4ov8p6cjvClwcsA0hpBFhTzGYWJuKw1mmKkMfwPL6rFkaD2Mbyju
uaNBY8Lp57n6LEjfTqRpL5827fYMjwPZa4wTJBaP73yI/5YSbXX4OSTisEMXOOhNwnlIPoE6roSF
58AAeOiYikLxW0JbhJaw/nvNGU8zCcbuGr/NAKRquV6TKzSOzJnN2GeLKzfwROaDuAfkC3ovXx+/
mA7azJVQfuME5D8X3+PzBnSmBqQg0Hx7sf+dr+W+ce0g3alBvdWZQ6uBMdaD73pk7EFm+C6MT/b1
P7IRPunrdCTq2zdD/nJQTwU7TxAVVd40W6vQ/Pi/z7+6mFMzsj7FFMfvQbjGnEWUpBSFVJbp4DsG
P2aTf+1/uBetIFjwX7cSFIYP3IKSAs+1ttHEEG5TgwzPFXhbo/ymDgj1nMpIeYYYacODYHfNsMaH
eDoUd7CoMc7A9TA8PGEFc0mHZcSdbggVE1WMCzBNV8QT0H8PsXehYMThgsh3bLvTPkqLeCY7pxcy
HHV0RxyVOjqSGLFHwzIRT/BzFs9+foOIPagxpyMVcmNACujGVi6sEHLyqOi74lm4wi3rNcO4CRRD
hckZY63GQBNbjEWuYLrUYasIeeizhlHm/4Ah5uDyeFT9xgnbs5hQ/sb0opq1ZMN93tJsKKIengu6
v4b3J9Aimqf+VYQ0Yi4iCDuf9ev0mb/nSKm3H+g03LQ4cb++5eBcsOsj30MCs8P4RYUIvbHHuCcS
DzJQt/IWdTwSzY8rAsiE7IeqYUPNMdXGpHvkHNdS22++03hJEbLHX2JOZBF+AFOyADCTuWq0XvsW
Lw4ZLUYfBtN59IxxZeuNmWxg9cERP6M1+SXvNaBScqpdeUwtf/1MUoVHF7i/IXlPxumVFM9hvCsT
X2I73PQK902wJ7eT7aisr3TUsO/w8x2isK92OT0965Y+UO58zSWBcizO4QOHyB4THJC6TcymdUNA
O4BV4oE1uebtlx3fQ2Qm5jraILumsdBo5VnhwCFmQJpD7jx0PY1QtS2pY5Ff/XxFo+w8JUO0Nn8I
Zln9ampMcatyD7Lg8RNTa9vS3UjjnqvSRAu2TOFJgTJn1cUShLcofcGSkWl8cfODBkMR+6+WLOg3
AAT2YvUEMULjFQ2WKmg2BTCwFAeGptej+TM3Jo/HF/bON6jJuKbn4ou80Qs5hzaVAkRt/QOGq7w0
QjUfjeSklXzJ/+T4UeI7x4jlc0pRK8PsTZYmqWH2oygXv3ic1JTeiv3XMyafp34Yg/Z9tdhVcpxh
LPrf1+TDGKuCR2ZatWtpSDQbrFTR/Tjmq0gYYbJ/obGjLMAbMw/lIGfH+5UjXELYompUW6K21ybZ
Z4ZlMlHmtGghLiLh6jnLhwY+JpPzQAhxeZzYpAtkI7C6MnJEzvbmx4S3wHDtZYzPTTZQpHJaFp4d
esaP0JkfiSkfeB9UUVk/lqeZMsjK0JMbxtePGFC6MpQ5biofCaz7p9DZvkIsKHA9p8iOEp7PR7N6
H3v8vOY2GTRJ7OLyxfmPGuL7pESxcKSq+yEepDxPdPP4zISEchNK4tJiFcqwl2+keNVpmzfgze+U
R+6hazBLcmh7Ummq9HMMjs/LHN4L5K5qlqJHBf3T3qdO2uu9Awa0z8rsh1R+qguIg6sUT+20fR9L
88p9R/oXcQaUJNXo+RxKaMWTSe88tZD+EaP52WRUCZLKFAbHrHxZEyFdBL2KMzKIkcPpNAvpGpAN
Q+PFb/ma2uRE59BxyhfbIUFzdAb1WGN2+MifVP82anaDu3yARxXhu1AYUZURcROpK3nbDvVLqS7a
e147nB9grPdRmH9FY8BDDNyKiMhzhvrMvYxhgboJuehvANb7MtwW/6Mewi6HYCYcPd4Zs01MxgME
gW/FwcSokIJCWzfvi/Qvml3qUBDD9YOCa7t9BRUPiqDwWUxA6GBvoKEwXbRMVjLmxyF7mKhhMEZi
3Rd6FQLpZOZRzBeIjMdRhoh5Ki1cos7z6lEJOq6+/9IWtSqS1KiHNvBoDc+89wfgDAuG/GRDSpU1
qles83XYT80LytIzeILwdoekuevnR3ymNu4O5/ekbia/3/T9QjIVPbP1vy7eihDdPLlc/0xdrcEH
KLguCDNf0TUxJ62ORMJLlFLxGJ0L4v+ISSTRLeg7Fioo7iaEv2dOvth6mgQMW4sKI2gGHMLOBC4p
Y4Mv4OWeRRdvdB5VoLfsimmTMBZgExQeVRZmw2+eUWElhbk1Sh6mtwLkzGBPAeD344PNwspSBnoN
IeUdcEEiHfTRgZCSNVx15sK8OJlUXi9jcO+S/2MoY7Ud8Wdi5hV6CNMzWVsqjIQHPdmR/xkyofnE
3Lsw+5rpvSw/Nz0dXps0ZC6h5+NEwpd82GaTMznyiDzrYa8dnDkbHAwagFSwT3rnsURkD64KCCMJ
0+sGBPzopdspWNh7b2xEWNjxE0Enqrsy0ReRI3xvUUtYHu57kGCRV7esXnQoHbywL/Mf9oxklubr
XF7EO8AIOf0LdwABychsAQXCHrhnZA0oHj7/7+WKb4w6D4HxCBibnsXuM334ZygikqaVAMI4FphY
ehGPSsvtvU6ixxKdNi01wmM8fGidSLV0of4432nibjbD+YZOKYbVwoLEs4lNAl06bp/PZboupqSN
Q1oXLKSY+Q3hwRHj+N81PAnSb+y1ARCfB7o0w+zjKK0idLl0cYjIGfe72TR7CFIwnTp/E/16GxRQ
3PlHagkgi65PYwLajlZfW7cX6CIDPBZeUI1FYn0ZPNoxbgVh/7HCB6i/WOwJCBySd9a/3UQrrPcX
POU0lzYSOg3LCwF+EX/Df4J4jakYLWMIwUe0kMbd2HTHdK9+6G4ZlW15GdFCy8PvDU7dwlzFW7S6
9qoOzFW5r+mNzRlfOiZU8dvnVD3GW3MGmhBORcq4uKaiN4WrReAcxIZRuBSFEkIAOGPwr9agFNgA
rsJTuIwgGuEfIchaAs/guxhWzCmx0jl+4XyjSBtTrqRVg6rR2o6+0J95B+jdLZpNKrHvg/qFP9Bf
zFsMGYotlp6E4LHm4gVaTppds3uuSMJbMWh4Bt3MDEzwRGCZqRIMIVBPkzWq/62NB5RwsRMXDOAv
sCaCZk7qDr204HNVU2qjL0bV3Q6LNxWILt0xWdC7jZxdSYcwIKqLqKphak7z+TkEeBwz4cziNZbd
zB2+gdEGJtJmRGqkDdnBFz8JbRoamxcWmhubjYO9Ol7KGETi9oUJbXOQGdy+AokUO+RLFLjfgCDh
RFmr7TDU/M8HSvIh0qyJbWKcFqtJiWEdmng6VSneYFASfrZGfKt+h0S7RNqlbR4a+/T5+N1KVjzN
TdSnNuaftTRp9YupYneOhcQ75AwLa2LqEMmx8rPzhbnZQKVoe7zL+1oKovyRTpwiPlJhZwE84HNO
+mTTEjeJGAnDnpJkiUI+ZiWq788ZJSnK4XAWJjRQIxu2jFEhAP9KUxwy+p9VsZEtaEB46NkjJN7B
+fDzPqvX4j3TnN7oO4TEFR5D9AWyy2rZbyb2X7qCHsYmjWKHmkP8UDrLmOQsOpcZmNtANcsFXTRc
yD77B/5aA6Ef6tx3NcHu5m6h9EW7c6BQ9588J+qcrKlliVAPjq3QhSHQg630coWyja0FvUMaoKZA
FoXJSP+fDIp3MkccqRAG/Tws0VZCwpQEUBjdiBivfgoDdahPXsdypk4Is0UA1ZBsqnkfiKoXeaxW
Q7tA5lRf8x+O9MMMJkIzjUY1KiZuP8TgdA6jeAMlnokd+SDFwG5Iqgk0vW9gyREFFkos7IgRsgiz
OJJoRgiuTSaUiY97dE5Vi78wZUETkE3DWBNaSMv6H49Lc8KcgVEQA/Ia/Yg0+KKGZEiTsSM4LWHp
TILRPYI+kCbX9i3Gs2RlwQ9gcFNzAAsAYFjgKIBzF2Mn/JWkG9GZuUr/BjN8Frr3KcDGPnGvsrMR
NE0ATuGMhuEWUDTSrxxnMzqwf3ZpNsRm6B3GmDa/M10yDYhEPegIF5A/YTdXobOv7X5zfUGdgLg9
LAKDYr1VXPkU0ZRgNYswh7IUJgk1uuTxOpS13XvMLWqi3q/7IEUgRtSJFJHSWsYcSHMYfn/Uyfev
PCCGxiDfFI2g06BXHzGOC6CpRf1gvDu9vBIlf+HMT+PNxjqx14LmNaSPOD2cLiO0yq+qnykUM37x
8aznNE3GneJ9woAd06gw2vMiXGw/rgRg3w0kXjd0oAvyGqizS8BNsgK7AerB8hT9Ngauc3gwTGEN
Utaq/aybM3ovPIPhOuSpilGsS+n8Obx2b2gmcJE8+MsA6CBBkUvvmB4jzdUmNmbSiIp3GrfsXUtW
tT0k0aHBjYqrxcWjHwCwxEsX9hvVHANyB+SLaxLD4a5FSQlvtEFU24O84XSsrpnH1zt1iumOjQAf
YTe1qQics35ejO0MKWreWR2grjlDHJs+4TK/AvPnU4zXmJKqCD5mvDiH0Ct5tUGoDXqMLYgAU6c6
zyX809/6Sw/KwpJcnsq8Pg/4MLL/0kbfz9imeX6dCshMrTlUsY8kOwqju02xVIkuBk4N+wTCEjhw
jkY6xt2NF8Zk8WEIOcrOO5uCBL3gc2c+56JF/QYFWaP9+2+Ree7JHwKDPzSeeQzTX8HnDD3DMQvX
uGCza3fj8odzN64HbvPa40Jz8FvcXBSfWI7+aXziC2b/IIYbSF//hAqzYQA737QB+9t5+Jmni47Y
XcLjfoxJyB/BQNllpo8VZFmPrL+iBSEZYQPMBF7Y8IH8MVCnONZ4MmevelqeHbyfUn1Y6WtKjoqM
JLyVf5MEAEnakElUMM4B1kSTUwsbXe7NePYCMcZAVvU4g209aJ/b1LcIrWxHmj4sejiKUxMRSqrz
CD1MzNzYFREO2IN8o0J5tw7JyzeagLpUljCLdej/Ocv0X7UdqKBxb0iG4kWUxC/iUUQyDsIZiCaQ
R39eiL6eghYZzvQN25oBkQ17H8dAQRGEdNeZQYTPWBp80doxwqzoFe12oDeD3uf2si9YTvbqU/Fb
6EFRbKC9FaSn9D5XCYprhE9EOlLDgQXQioIwDZJsYPGIthzJZxM/Kfx4uEtPCvM+CqanjPpMQp7Z
OXTCFumm9qJSWldNGypyHEsWXUWDRMy0E39PH6zURAehjs/SX7lfNeEo1y4VHjxMW6nmLxVaMjK9
9QFzGDS8Ju0Hr+vlVYijmqfIHuV1wcL6wosTraAjOgcsQkjp0zzEFw1uXlwesIEjpPKkcSFgy9w4
Uh8bLXp45pgvnGF1t8DdIRnrig8ztUCnYrsEH5xJSssIpRL2fYw7fxBQmD/3HEshjsqRHtAwa1Qq
rEaUitRnb1+TPTvzeohvJp+xvIC+2aD2gXhhu/JDdLnYuON4B5obwXtyaa5ogjKGQmeHpiVOxgRu
qBIJbEt+QlKHFZ6/pLRBdWPZ4uRKTPhd/Cmx/Q0z30aKh9YXGBaDDPoa9syMMNPA6DlvNWAuxhED
CZM5S0JdLiB21yaYPPc/jBfIjanIluln7HmJSPbrqPIxdEZRVdHvuRQSFrFxpXBS5O2qyD1/XUsh
NS6IExfG+T+TmYGKGvHcB9rI3A8WaTnxP7NEBwzsYycmTHJF5EI6LyD0sI3NaDHZ92i3pl/qOEwH
5UPvfOyiUfK7d6KcAQMT/BQx3nuN7H2+7qa2L2q81xb7XPP0BHaD+kanQfTRtswOX2q0lAjlYZWO
Kdx4LmgNY7jJICxv5rzvtx8mI+WF5UaQgASWzFjLtRgp7JhjQsCLnGb2g6elu1bm04//VDelaRcR
rryUg6Er+xjTjVc2PsPjZbD+dk2oWIsMtVxQXaqlhrlp7Hb0pY3PoFyefv8o2SzG0D0f11hgCfIo
o9uZBGE8K1KntvAIdU1iR57B5+eb2oTfk1tDecOwBSqOiuWgC7OG6gQZNsYQMG5ywa+RrYkuBd/E
s41HnNCkYuMi6RD9QIZSEA/4v3ALtVv23isGtgFhPFejZiSr5i4sfNz5K4zSZCgq3x32zZF0eUYl
hFpYQxrDlu+j/tmuyYeT9aOESjASowexRq5FHA+snLO2fDcYgxY3CwjOLg9n8yDL895za1WruodD
MT8reS1esuGY1dXAAzvdR0CpTJ5UFlNlIJ1HQF2bbkrA87+bxN6DrFKTjroU3PRENhZzEwBoQn8v
GkJYhBiAxbFD1X1+eXXkceIifGaB/8F5J9EpO9LItghcL+XS3pBcBNDZwTOKnJr1H8Qet4BRtuTW
+23ae8lcFeeMjkgm9mqV6gVt/YpSSH+OjGzxVUdfYwzClP2gXbtP5tOw5HGvZjrMIxZh3+1WjQvc
JkZX9LA/hnikXserCDzmnPviHsspP9yXTI6qKcoHKiNrWRdepO6y2iATdfTSGCZJr2msfUZtKYkg
jV+7/nanDK0E9A1NIh4mQ+puBB9zaEGqMK7n+ocf99KSAAT9czbujEOKhouNC5UWRb8LCmiGbg/o
Ehkfl5PqzhpQxuSdDxpZPAP8g4pVL5Bm8jzvhFsUhOr6mtyK50jKXhh/XyqQyw/wbu7LoJsaRUkH
Dbn1yeMK5a1t/QkOE2TVp9to+MwZ1++4jcc4XTtvUOUlGmmmzOsQkWY0oFdkkI9rWsv84tihwdwU
497dcg6w5qQNDNJBs4cVPdaXJWGMdBC+5Un9O4kWK+HzxLHdqlHrw245yaduFe5eu+dfC4BEAQoy
f3gBzLqEVepwO02AymGIOwFaEoz8ngEMie59jzQnvDxjB7on1AyeUIyKY55FBD882WTsvQY9xf1y
lz4DLR/+LGibE80c9soBZzMHMW7GuT23rJnRG4PngkjKWBTCbiITDgW7iWTA7314TQjDAx32PKFc
WKsXPuU5KSIiDpF0uZ//lQMKDxwQCYrHrNnOAozYcWNJgH/h8rH/VVMJvnoL1dfKtu94blSMMzYE
2haPevzNTzm4iP5emSzlGcnT8MpqH583MyVIkva8givfOAgm1Io7GRFMAPQDINUsDCwTCwQdbMXD
Ag+6zG+kwKjJGmSVmZDtAVqF3CLtTWX0bOQ+igRFK1n0FA9j3HNMmItwC9VoCil2LvodpLRgh2Zk
jFiWzZxRWzkvTC/aA9dpRHs+xO7ALpZPSgKoUG7itZP7ZC2dgeHByEk1hIFTE/zFL+9beCqMfSAj
Xr7tv+Fipv1kzIJjXyxMPyoiBZyQMavGLNMteZzwXqLRuHxrEbJco7VkZoEBJgU7mzT+/Qzh6jHF
Bs74lASSRm2A/iJh+66HZ2kARqdLwy+bZOeqVfA0Pb4xorz6rb72TsKsq5y1NREm3lfxIubFnfvE
U56Z+dctUteGHcGM7u3CqlWYKxHl3fMPsi5ouWpLdCsRlcS/+r8ng2pMyfDKvrO2pMxv9MsL6fF5
962OKkUG6Dqeo5QoVJ6UNeiFCnKdnBh54EPvCS8ImRKuwmYtKIsxE9gSIixDB8KrsW8GIm8HMUt+
QQ9FsrCxsICqKjZRGeFSWu/y2nLUfXVNHvGazKCrfYSXi3kJzQ5eHEQnwjTFMmZdPuQrKgf+0dT6
Z9kJsTOlgzYZHwCL9H9oDjD2oKyDd3v4HFJejjWgEOmnrGuCT0exLWMM5vSIjyNynEQMjTFv0Jwd
1qCSz+1+0PxAb+dxhznGxUOZzZrBQh8REIrWgRKYHtGDz9z0BIsajpDROTpTC4NG0WNsHZLQgT7t
RyCZ1+Hfi2k92AmqD4uUDRzvxtCvP8Q0kRegeu/viND4GEY7bRv1Y+dioVvDWPti70w8OoBv/LAv
0ao5stXfztvvXzyemzi2gjllj/f8dVKFBWtLqjXjsAa7H5FmQmWki4uDMwdxiwRRE0TPU0f+JqCs
MuuXV2Zu4IsVg0RGDBo/zaz+KQJWG55P6Mn8mfLmSUvk4dZV/1z+qqItgT8PEYPgiuU5GuawBBic
YVTIABn4BlQSMB8t1NnFDxv4sFhiF7m3V+8rwDhW+kgDQPE4uu82XbPPyTCEHthO8/ocKk0F64eK
x5EWnEGLWXJAUSHtc/FxQhNeguYMeXLotFeUkQxB9haU9q02zq/5PjwZx5AjzPA+YPTCcJTeGTbM
k05FVNEfyhFBakrQaVIDwvyH5Dh+LTFpHCN0ZXUoWUXu5Zi6W5TVla9B5Nsk++7eLNK8zyLCWOMJ
Tfc3ZVpGW+mpqfNV3B62rIwNUcinToRlHh8jTP5ai37zJl9+0jbFDxhjA5yO8Pdkv6WkEvuhKNGA
ONjZJeQqaHtoQLmFQQQZhTLBI5znX3wvK6ZsMDNw5IfNQXJBWMg4i50Y9dBL5v/mUqQ2YBfBrECD
JAtK4J8JiqzRZmllwNiXqx9mDjdDiRiDs/pxX9mKiDTOEys5Rr3U5ULMg4e5kLMNWbqZeXBpwgd1
lMy2lTld65hBSNciOXCxzwTmMOHFptUmHaVP+2zbIgyIdtui6cASjaIehO1PqUVu0OvUPER5KLkv
wCjmG0eMQNf5ot7g5K8++zpaOPxEmX4egRASVgsiQvFwY+BJ3yM+pImARtBJIMuCHvD0C3+wAueF
u74JY4DVfnwmXq7fHPAK28t3TEJ+sEEVx+YRgJ45GOIwCrwFTI6KGXffzZksMWKpKI/64bYSwemI
Wlr8Qg9c7zPdDp1Bi201U3MuSw63oRm/8L6KboYu83SYgcHebFYoMT5GoNa0MqMYOZ+eQfuyV1+c
Ihmn1FOjnMeAWw/2syIcmboQ3LH14KyDsr2hY0tgw77HUss2MHorHg2xzb2HpfNzXHSbJDzJdJRi
yq753x4uvFjuzPJ2wr7Qa0ng2svC0p9O1bZHeH9DpkF6BEEbAg5GWxl7AkQzxdMZEzWOoXgQV9gx
fopvYZgJ7RjCWu3XUgCnOg1HIH+kbTLc/mAGA7CVIYRxO9tlHMwrfHFh0QJbAV8csYy+vgNpImtD
s3STdsBLwtlpELHGPtQfVYH35VlYrTKTZM9mB8F3lstPns7JBk4MaVfR8BBqxbNFnUXRZBDZ0RG0
42n4yRJLKcPed2t4m/ZACbEG8GIsZViDDV9FCgt5Cxt30+ldCTNmUomRnUk4GjVNLWAkdOQa1Jme
+wXS+pAH8g/lsqg5oXMTuohlAp5EzYAQDtAn6LYfjJ1APWVCe4nNRmYqbnok3x2OiT8XheXPpFP1
mGVFzDoyp1SEj6vJ9suDkzhcJfZF5n+/mXBIoEQwieUa4XFqy86HjgsJK4ourn7ksy/in8dSdEYS
QpmVibHcm+5fsXwbdMT5NkNGGlgs6WEgih2Qm232YDXuBDZD66dzb7JBMhYkRlNyxDbQ+IirXmTU
0SRKQYoBHY8LSnuJSDORFETn+IEgxJ1S9GWuKnWX5fGvmJAiagWfoXgrDLRAqE8GWNIISSoMZv5K
bix+T/i0ZSPWSeAOVtUYFZcoyGBgVZCdQSFLh9PHpSg/CAZgkYBQAbg50HnKyOtI2vyHA3WWC3DW
ZQO8ufndRwZigDR4uuQpqit+twcSVlxMgCOypYOCXFAmNeQW06CIksF5gmj2PJohOi0aLAb+dTGs
ARBb18DBzhCo49SsBryr6CdpdVLCq4emxF0zgOLWw+arJRLbTWowmqCCKP9wHOKZzUfvQ6gq6kin
nccY5lRIBj3lBnzEIKPZn1mbaelx3vs5KThr7dREWBIChawD9PncJ5Tb06is6Vp1ekKPbPMsDWBF
PGcm7Zbo1t3Mdgpcm9jjGcLBwIFWJUr0FHOYjCTq8Y9dlsHGEfaPASMSd1jQ/cYxeSQZcQMCUfXQ
fvYIJcJz0tHxDUZk3EHW9hEJAW5LCLdAJmG/EvnJjINJyUqzUNJ4xaoe8hWNuAzefgqXQqAuV/WI
4xA1gQaqFDK/F95DhA6x+rEvV5B+SzbFNSM1ZYF0o9q/YPoAYCDkQC7IvsNfr0oDnwdOOND8mxD5
I0EvgLw8dq8VDCaRxUHEDXhsyFL2dct1dQL6sC5P9AvcPJxUtnmeRsUJtz3W0H94mQowRc1L7wL0
Q1329VrmNLRW6Elgfvz7wxleNbCj1SePTiZGEaU1nw6NMMYVL1I5UOW7EZwgPIJe7rRMIRO4pK6X
2MNCoIdaCeKNeoV6jycJXiD9JCYd7Hwx+zmW+y8VV50qgvzA9AvRx+Zzj27RDRIV+ifwLqzWcVTQ
WHSxEQyRRNNLlk+n2qJPFAlQ/Pq40BVU6o+eenvbIw63Y5qFXw03W/rcwS/E1OVN74dUiD+QQYLh
V86tdqlPyvZ1U1AqYHBH00HKLrs0igDELFitNAF/lWkJKpbfvoUCDNtmykZ2KzwluHBow9jSGCco
sGKclhKA9WdoPzS+GxkmkP6imDfcVokqB+UJ07KMm5m1FFkxwX6sMP8mQArTpx/8xndKuU+KxZun
jg5+EKcByE+FyK9P087Ih3u8xrWJE4tz15ndvwc4ZRDiQxLAIEaCAbEvcul0WRLM1BexkNinm65F
CwDtjlIhpLEHcR8CSPGVqHCVSqhDCAxRsaoH6ej5ICE8e5RPfFEWewHbkPNkI3i5VOvcgpky4rC0
0vlhfMuNgWkKUCDE1LPz4y7imcZZvoPyIJYTqrKEw+MHcb23Eu4AbE1vrwQRzThBH2u6kG8N2Db6
HYJBohPU9kLK08G2emV/+qhrcL1kCPLTXgPp+dq+lZnSsqbz7CPiow/AmgZLD8jckHP/ODtQhpFw
gOzwjLLeQTziSYV4xb83F0gUnBH+0fj7YQMuYACB3/M7qTTiVyE+Prse+g4er/RWLp5nRqxV4b9Y
TixlmEobCyrcVJHIcTOvbxiG2tVWCKd5z7NlNU3nHyamPP2oE0yaBswglqjut9R0xbKjmkaQ+z1p
VOfYYRzatbqtlhR1pKasm1O7VjZY9B/rhWBbQa1C/obLwapcKBvibA3WS2ZDIGjdG0XkLAMcWaDs
O+9q/A6USTsUIaakXC7qObzgxW8T0T5DAKP0u4MMlpsv4UUf8q+6sYlBF3lDSuhLVDEMuFp7igqk
GCsLdCQsSbjU4XiPYTsGVfwC1mdTgzMDiHBkgSoJbgczz32AlHTDmI/d5rMQb1IGLUpyeFCWmxRL
3l4GHzPEReG7KkYRYGX48gFzxg5zJ+AY2InfF/fUgG9mkg/yZP2hwPzjUgJ7UsUz/5HmzBQhTn6X
H1K4uku94Q7BUYDTbHvne3Hg2Z9Z83Mg7dqVgjkUU0dfm8up27s9L4w12SSQ3nCPVZboKDmoVKdG
GrwX8ta4fMGoABIQN/z6J+Z3gsrFUYF1/nGCcfXeAD9+Fjw8siGy+9o7TuODDAfbebu299UjvdFV
WnpfuiIApfrBsbFayRdiZ3HALzfy1NyzK3HRqS9Yjtm/TTrSa7H85J42Ke+WIaDIOIOugD4yHtMA
UDfFo5DIXJ6295r4U+iyEO2YHrKocs6AlcRQ91jutavpM2m0oilmjuntW95/cMrL94mnhXPKr/oF
0OXySPARQa2oAsTdLgcsIDaY/l++eBE0BMuA8PmoGAmDNf1U/D13xR+bnpxjRtnv3epD7m6f/TGa
zv6U3qaPSvI+HlO6uAfURePdDkuongNWEO9haZobZrTmUUcee9WGX0CIeP1LBiUWCrrbLowVqEHW
TcJPkC5foOEgf6WvL5vA2J+vvylOL58HFiqIHR8R5h8PjdUFZkzUTw/xTqiLREw21LD+66/q+kDq
cMtBCqhjdMthl1RxV8Cxc8d99AWkgMr89kyuWyf0AlNsokJXWp8HJKUwXCzxjgPmY46INId4XAip
k8hDZpfJHsOAFtHBG5EDZzFctaw1PWqRuX3roilLDCeIRdracng9+E6Nq91VAGMkD6SiaSILzsLy
kNHNHxbux+xqLuwjQsOCbon86MdvzecocK7hPPNpGKSljrF97Z/XEKOR1R2O/fnyIynIxg4Bkkhf
/XtdCNqbRRsYu8OKxSPfVLN6ruxfWzh7WP3vlb29j8fqToabnE2lFbzPk5BOMT6kpXlQ22rX9sqW
/KUoppkMgI1o6qstv/Grh/Zgyu6KSj66VSdpz9qEDTtZHFg+rTDRhyIJCZ3W8lIv0lvN8TMZvunb
ZlXexeLNfssohDjQXTw2x0AeUNtE6jwVESQUimdoMZCAerPfSlkm+BZF11QAGRZgwt6cvfcGeVF3
RIXy4jf7zdqVPEz2xl2/SywhdJMeNkhihPT47RNjkKx50Rd+3Z7MqtxsYYrPKb/MPa2ydC0XBpLu
5Jjc38fkSPahT6/OJBHjDn6ME8AHplenjRcAioADEJ8MSFuJMTNlq4cNso/mgN5jHmCIhm0ERgDs
KP6gPz6yazKiKpYs9nzNeFC+rOAg3dRtsfyeGIJxlmmJeZ/XEuMB1OT601U1P2y9OB3EthdiSS5O
L8Rz7nPqIfL26Nj/vZyNLJDWiXkhsDF2B7KTNH0IQzXRiCa1oa9soC9JGD+QMfdiifRZIKwHxyKK
X2hFxZRnvozdLzpFEjPtM6roT4NzhifbDLWcM95GGBtRauLGBpnkxtLDK3egt4BwgfUwWNxI8LYQ
URDz9QhpCC0x9z/vqhkYhP7gBK+jm7wFa+DkwEGCGPZRGYlCUeoDYMF+5cisB+se54fsuRUfjU+k
29hcAxSK2lLrDb8j4Aq6dgPyhv/bSHs+lNjiOM0ErTGOXLG+snBSoUL14hjqdZg4v5RUebeLhtnI
uIjrseU1fXVrBpxC+qV0kZ1AOQhA612pgPgIyFtJ79jkRw6eQ5anV/7KhnwBp52ClIQ5xyhfpCsv
0A6Ny7WZpTc6lqjfnL6jCKIWpO6+AdAoKmziStRt/mHvcOhUWkKmBBgJryG90fLCu6LrrSgBPvfk
oF/0rU5yxbFYij27XiRHnqPoEB3oFzhFXKVqZVwgh6i79n7eJYfv6Dsixf4IZKNbY658O7R21u59
bFZcYWXD8fFXZfLbwBVh2d9YOzqafMEJrhdkn2zyhf85WhdRDmgT9pBqVa3aNa07h7fh8Y1u4qW5
6vWG686d9Lm3d1gXkJse3CqcS8GduKsePzZs19QkXCxrxz5EEt0wvT3H+rbikS8X9aKbki83zxe9
SX5v+BzRrby3a4K+rYvFZ4lu4gf+PwsfTJF4LujfCYoUeSbJgTPxPurbzz0/crH4Bj5t2GGQwgli
D1ZIxqRxgZ+E9y2N+Sa58RMsRZNmxR/YDyl9LgTLrORpfvwc9Qvdh7prTtal/I+mM9tSVQfC8BO5
lhMit8ogiIiKONy4tLUVRVFEpqc/X9lnr97dWxmSkISkhr/+8t/z50ZF2/DkwXFnsVRKk+mZkEKv
KKWL7MgnFq6MpvfDdAFT8gxJbNreJ+9BumjuS7flQgF0LLxk/iL5JN237++r0yOgBzEy0uW7kCeq
vI4Lupxe3X8HSRn39k1eoTuukhBZwM8X3TA/tvctF0FiV2P+GLT3vfA9g57h6eMdRMM5qkTFydf0
2Ay5LCUHV2E19/RUNyyQA/zURqhSfxBUH0Hzt+s9CKorwjrAsxkHeJ+qCaHKIUqlOkUqRph9z+Ip
5FvL6y+WVjx8CrZGSJFACm5b3m3Swh/42cTjYoPCeiw2TSizu4s+7I+dWXeBCfDxmx12QccjMxzP
RtD3c/wpoH1u+/fLQY3INTHoms9xBSsxpjajDRt4ASExTDpmpcNfq4OJ4Qyuf/vsV0C694zlADOy
IRx1wvr/gcpbWHMFUSvfPqbEkF/Dl34J8aUJl/cQEzGJKYcrYdXNDEJtLFLmEQWLjjyQ0FVQEdBt
i/XZIKL2+/WHqB49c94bAkwNuLn57X1/FEkKAWUZhkjul2NkXSCtASorP0B2J30ogLORMPO1fXJK
kHtI8XCHacN01fW7Gz4SmA6gymPLxScj9iVcJVidgmyVjSHrW+7A+EKMaICJ13Hhg1uG+4ocV9Ep
W3HHeYaxlZsx9mBsZh+GV3sM8NmcXok4inWh6YlNiUUWiuIaVAQMZrokIvr7bgueWtDULTylGF/M
/CDYP6EB75OvSFDPcoSAWMghdzZofp1cwSyHmB8Q4JwGm0FNnNAhCIA1++VA7j4bQvVIfw58hHv6
8OR7iAFwwxL6EcSrJwl+IKFDcmE9wqJAFC0YhcdADOBfDiNM5yV+tlmxZPFGgmC5BsfzgTPyfaKP
MAU/v1ewQ9eHG+hqAi4U77lCBKE8tdYxFhCkgNYPAgiBAFMeksGuMzifGvWAi8U2RtQakpqK68Do
k/DFhjJ6dOG5yS5E7Ab0lwi0b7DhWGcBHUcziedtjV4TSBQO78l9Jr0k3Uoas3FH5ITnNHGq5a0k
sbMypgUoNEg1y/epRby5jAkwHHKURZBVg1mQsWEUCJckeTRjc3MefFZBrACtn2ULoUr/LDEOqSs6
4cVZbjUCzH9g3s8s6hrCf/7ATAS7JkB6UoQP6SeCzdFHXqImdE+YGy8/5SIVQyl4LZhoAI8BscPU
3+5K5qbuacoWy4dOf3C4Q9lOlCC+4ll7WWyLeWOVTz/b3p7dbNI+YRFjy+BvecTe/ietBNVJcRsr
QonZTIB+s8Oxc13W1zUSxLx3uv70+J+VrfKua86UQX9fHtkB2C9Yg49Q5DTZ4vesUEgdRPIU+Fhg
xyBcIcB/0NrivyWAgwHvXgc9ADlBnNzcAhAhalS8AWNy2STee08yUJDjv0jr2g/ibclqw1v1Q5Sg
tk72ylr7wVZU/EpOvcYa1Q1NUuQTjGXbAvx3tihYmK/pVEk3SZU7dZut5plh9E29TPt5QzBWPteX
1vGiCI4yrscIS2pO1NQhYwvFkXiHrI6YX23IYp8oMxXcCqrv7YTNFf9Oszuw9bfF8NRd2H5tqLK6
z/nZUHeBhiFegUhpiAx3j4367DZeDpLXnaRrsZXAfPaYJC+X1xSZpNDcrDGDKifpjluFr5GEqwBE
PG69nPocIh6B+UwiboSNTm8TWxgtUhSCNrl33icM8SkyAuIS0HVgg6mCNfBJtoPRWTVR45gZhLFi
C0JcbMHp0c3Cz0OvsrCdHZst6C+q++jRw8ttsn0iBtWE2r31Yv4B19nH8CPgVOz0jR3hMyCnVDTI
jjrtt7a7BO2iPBYtclVb7czsCDITk9TOjkG9EgsYJE+LfayDrRYBpjXSbnjr1aNS+owQF9w7FgIl
FtwOVhGET8Kmg2s2Ue7m4z1BWon0B0DOeRmwsaXvSbqzOz24KlQzJ63P3QTVCnQ1rRf91gjjgdiS
ejh1eI1RJ5QVq4fYA0mLLJEM1QnwoJC3E0FVji+H5wFYHES0bYng+AEqdCjHvFb0Irb5HUQNfTc7
vGEm3umt3oQsx/QMmLUq9h9nF/vQ5DyJTkJ0VvAkrJ2Yy3jbcLbCQUC48JbkkpeGRfgYZvuJ4nY+
FgP22dd2udPVi0mOx+ZG6Zs1MsYbu9EJdxlIWYx44q5NP2MIL3FBImYRnkTVN02Cxi7EMfKlt0c8
RwhD+uH2fop8crEQY1o9kb8a6UY9A0gjFT3QBMAzHasTGfQFTYGjinTFYnOGY2ICwA4Hseqw7gzi
BejlSh2kaFqkuwOHMiedDOvJLF7HUMHgU78TXk/Eg8Xfy6UJ0AYysUG1PFf4MFfN9uTddXbFvH5b
/QdoDew772P0tCr20Lv7Jt4HUT8Hw2kSLKkScI0/hjQE9VhVDKYcAIgeHP5XUFgP/+3hlcTEj/6B
CId5mQUBnydaI5YTnhjSZvjEegYnsWQpLBKQYyKO4vKPRA6E3wo7D24pbDVcj8z46Y8REbFqgNaj
IRzhgh4mJo24CoPUGq2IGCrkK4RDtCn6N6oIp8J1NmAy4w+AAwdcUm7RfoDd4iwFxIDcGUHHKPIq
4j2md+YrpSDRifBMLgWmbz0g8HGHjRa6VOgtMvODH2Ieb7gfBCJN4GWkLtYa3l1E7R2qNEzZGHLf
uoimRACT/o2Mmj3j+TDpBZYkHlSN3btBvW+ahh8Ybx/SC5beoBBAi5WRMv6hk7uuh7WNgGrUQfQQ
CK6ANaNiszOTxhUrETY1xMX02P4+B64CbsErLuhyquEWZg7SPrkjMIoRj/EAQYpP28CZgh+PVxct
8YDzB52/3FksE3Qlrmk6XVpV6ZcftL0ErK5KALJwIHTnZ6/7W8jO8Di+vOwo84PeVs0zMG8GGIwj
8SMa6rZYYFEy6AcGBa8M5cqKjOeCRFvMghP9zPiwcPMUOMNlFMmyCivGd0QuqCLYsSFOqXlsnYWI
KYLlbopJTdxH2XCO17jlxgGglrn289lzR2NNvfzPv+vmO9lo1itl8g+B8l/JRfkdCURxUWUYU42Y
2Who8h7idKOHEgD8zACUB6QS3NXc2hbMPY9GR+KVZ8SBej7erONyJbOSzqbpj28TEfXRoJnahE2B
p75YTx9RDBqiR/A4NvfYRbFWFKyx5FYT4T0LZLp7ZMk+YllhYCqibD1KkfcGjwaRL+ydbZotZkM0
2Ncc6z+zExqjwtv9to32PgKqIC/L8/jVszHF8hwoRJSCdhNIRVDu+qp53TDhmPSYZuPja84gs453
Q2YNkBSsvBzaVN9exP0w5zWTtwCLLKZIG0MkBM/H9Mhc4h2UOX1kSHhBn0eKfBwfx+tGFJoNWvWG
7mdw06MMA4PybY48AizyaHm7Aa//S4PCk9zLgxf5zymRx+ftozu5giZnAXOl8HgSlGferCdOT6Kv
ALvp8ZFZwx3Uxkw61wNGgt6HIw49MXxh5zV34C6N3S9NtD7hJ8zcY0MnQN1W7IYJNZIbQ+QgKRVi
KyTWA18dps/fYjA+StYDRW8EGPGZ7qyMgBw1szvcamw2QvWCZGni9Xt3B0dseWRa2A3Hr8H0jWVO
xFHNY0ku4XM5dEwiiw4POvXqV3tyOsBp0XPwSHP6NlLNwuqHyKG35W35htcO88WQxYc9+o20f8Ok
03Uge7JhioArddiawtoCrRI5FABjXV2VXBM4QMkuQc7oIW0mv8YHOhbEC8lOjM4AXTyWMFQQYBPl
4WmTgEEHMY3Eh+mdaDycAGam90nGwH5JSZC7EpJ/hbsCOm4yV32YwqDjCOa8MzXuZCwbTKthSkA+
6oqsBtAQoF2xUQ2nKEEDVqXhqYNP1t3sX/pSKKIjYobYptqS4ZyY5XSEomqyt/ePLY9tnUylyiiZ
wCNJwqTXDOkcjtfjc0S6ncleM9BsRKeCDwg8DJQ/52XNXcIZ1BpuyJ83RxggS9GUKJfRFFoeJ5ve
SNX62VbLx6a2WbhxvOA9KbzCI17RBAI7Q432iedH43/P000vfDktF8uJh0K9f/rdZR7UECyWZJdF
DJV9rB0+ffJ/YnK5bh54a/AqhKXbnPTCdkhwLyZ9eZMIyMEX0/tl08zWldU4YhMf9mbEFWn8th0c
ceF1mIx629eqIZx1eFb5SwyyXQ2T2XWBLoKe4r9JKwf3V4B9CfzNALgcqVfx63kyGwCUubl78dG7
XkvsRyew4F7/DMZcPy95DxxgM1g905Va/cTjyzAbX0nDDEiSzMWcfS/PTtdPDx/CpUhWhH2WVO9t
HfTHsEO1HadFzMko2oDFrEsjKQbxb+8nm2jwWwwi900erGz/CgjFK/cghkhj2cEP6FZE/RWsFqbi
KU6xfhqYDAAwjgHjoDiCzMRNn0xwSyOSsWsBowCNxKizo3gxaXeUOZS0dFu8aEC1dZ02F1KdQXiF
Hnu5o5B1MplW+t0tRg9Yth6jZdtVyIX+xjKwbROlhuyzifdqxSpOPApYUeJCXFBn3UWG6xpfBY46
/BIHgJPRqbNN8SfsczgiRvWsuQB5wrx8Ao5YdeZX+DnchqU6ux/lt1qrODvJG9om2AYf2U+Gswvv
KUBUwNwkgmHBYhkDXI67kVcroBMSn0w+cXg7AlFmlSOAalCH0aaNH8KJPe5u/apWe90FJwFDYQvF
T++5jUm6b+3r/ZO9P8zDKCOnNe4zp3EZNlHbsPpKhAhUj3pkwXwKhV3iFIwyOFD+HuDSo3PBeaG4
931gAGXfBH+G179dSppKlx2ndl8eUdG8n/1NYUoQKHc6dF5zQdeApwKGQ+RMplgt8E3EFZBLGhIL
ECxflV4BjKTgWsNEM9xt+FPCowM4kHBsqiEahWgoyNpjE5ZtYjef+xxqwieRFjB4g2PB1voe4u3H
As+i+QBxM61XoNw+ybBzSICjYT3fgqCDTzVeFL2hcsBy0q0cFlkk/M+yTC1CxS+D5wI7e2dVnNDb
WDctiA2W+Gfxtr2XYHTwe6DhA7uYdA6HnIRmypiaBQ8K4BGDAeI4mKTZ69RZUePrdGZeAIcjf3mM
DQF8GIaBa2G+T2ATcKYSFtQTFmZ8AOmTTErEEZuFoqu5CUvZFz6EYaHqDooTEEOgQNiuC0wCWJtY
Q5sCAi+BLwAp4s3FKXQQMwkxrW2B+AH0ezR1bdX76BQld95ASg+1g3K4fmPD1MN9xi1b9aCR5ACe
F/FT4Lj5mlNzHy1lhy+jDlDV79ummARICE9ADIBtIIMOZonPViwQ29dMDAeYE1CbUDsghhNfBObb
xZ+zo8CRQROwOTymXYVXPkjtwnh7qX8eP6fQSGNHZrZiJrgNDtoKVfSzTaeUFqnD7gkb6kl+sHGL
n6C9zBb54jkNbuNiW52w1K/Q35f3bY3zihBFK3dharUIJHQ7uHqxZU9IUA0OJUf6YKxgZecf6AOc
VIpqY5XACgHA5Hr+gsoAuH6Y1LQfAfizZRWkZwjD2+RjHIONHw2O3H6IIaALDmOhwaWN0o8zC/77
n97FvmGrZFnLdQ1JAP8D2TaZR2Qwp+8RH846ujfccEBaWBO26ERdTQRzBJUnYalwmUPN03SQQ9OL
l4F9u9hIldFLxHJkejwuNxWmBjGiI3bhbMBsssM6ponQ/porZhOzBtg5ZJQHGHOM/roG5IYdH9dc
OuzjFkCUSo+9PXu3PDp2RzYeFKGso4s4iJ4N9ahIqRZVljvZ35Cpy68WKUZp9BdSHBxxxORHZFQU
EBPhGyEKqQqxj/Yj0fJEiJSoTgh3XN7eI2NCVIMz5tjC7A1LMUsjprU1vcBVjwjxEokLLYub0Y+o
vcb3FG+ogfvFR4HM2TSQPtGVkNtRjrp7Aj7z40WkQWTRLnHZQLpErXtuxIOAg+U977jRGClIlDpK
/uB4vODC6O7bzL6nTzNpstjnfbqjH+IAOlbeZY38qGQjdGKRJU8vh+JvI2RyBNDzmIRzKGc9AjRF
K2NLBg4japjf3aPgoN8yeIjeTCo8FNhE3h0LZYleBTIGaIiYo/dXdUkM5H6UOoROsA/3r3YJUK1R
m7jW846ODnWVxBk2z0oHiasKpvzMQA/mMnQhVBk+iJ4AWKKG0J7HgMqnzkaoqowoKHfa+HzrFEB/
Yybhkh2R73SoSOYKlhf0FdrOWWCXyZzupantUn+RrAj1kxRc6IEk42QOvEwUFGJTCE1F9UEuR4EC
pcXDXi7jiJwNIOtRxgPoGlAlFbfyiComYNwu3a7xgQm2T/4Tg9b0wugMFTSr3+z+GhdGftSInkXx
7Q6bYXz5mhBM1I611SMoCv0EJTsnhGqEYnAbxy8ceQjvRwLoMXEiGHHmPkcTymNgEH+wRV4vXjYy
u9OvXsU6VpMoGFDiMZrnaCnMncTC6NEmzeJvR8ekwAzmxUkaqAi8dGSKJvq2/zYZnettzjTrnMe0
iHDbznvGg/ISVKAY84FSjVs5WbQX7YdR59YdYq8uOS8cLBu13Vij9uxgymRWF7K80IE9BztUevZA
AvUJU4aaFypEvDivYRNS+jbvLt6vDoNM2eRdDdDgE49RbuJkvTsvrxcW6DYf45y7KOCsulU8qu8E
khrgLqPYZno14xFyqY4J8j665M59rsFIwVxtGDwiAw8h9nnMWnBlGoKsgv4SmiKhf2R2sBwoYJ6O
aWa0l8m2F6LGYm7ZOcyTLF6+++N7e8Jb0H/5feDBQarZjKh2tlh6XJ4QNatPzsSmkXiozhmoXbg1
m4LmAWNPH2JtrQMVaZDURV+cVTNkzsH/N4xJWk7QrUHTc4uXhQHgsWljr2f2iVB/w2Rp0E2ayVg8
sS2i2qLOxwFLXR9wCUT6gLM+9ZDXlAWB/iv2Kf6C7qxk/rLGtnWQW9zE7KYhc7pRuRjcjDUYPVXG
uDYfL2Bz8qzYOrCblTXgJl5RQzUfAXBZFuBnNuLNU9weXpDvkpijqQNgwmL0mRNKLTaJ9uQZdHSM
BUQXz1lfmJtMPsE0APhHPPKYFhTdDquQOm84UMzLUH5Tgc3pd1JyjGh/zxEjDrMCERAaIxYmHl9x
GfknGC0sNkOG/C2QtNsYam4GiaJaiInEgmLMAEyN2z5o1gYrIn0gc/GXPxlqGa/FiJe1+9v61k9/
gee7EYv0ILYU2KANsI7dxWDoL7LIgxUsLutuc5qfPd7cHeHbR8JosHg11tzDetBxqRy/M8//JPTS
EXtLgk02CyiobkwvWKVAU549TBnNhnfmpjlD8sTEh9iKeeRiKK40q7VOPDqOsL+cjbyGM5mKUvC7
846sO1nAKsBy3N5TPJ3OTGN1PEL3DpA2GuYB04rHye02ehY53tisazjs+1Yf5tLUbofskAbGDCO3
M7van0coNSPBlVGJXRln+FMfLIyKGcGTGm/w0NI3DkSoLuymRjRKIYJ+eRFv0Msr3ZKjmb1zcjuB
/5mjyBwllNgie+wcenjnEKcqHS9npYxoJD/MAjlDHBlFc8Uos2XNt0kG8XcmGu2c2pXzbE5SOxYw
W0p5eRzguVP7ry5oX5nvlPSWXts5nCrJWCF7mpRcujRCMTNbHjfnCYR48+95+kRrUiXQNH6xheSY
Xto8obT0r0nSRJV7pfg+RQE4GfX4X8pS+EwX7c/jndWk24QSW/pCCpRPfyVgX5GefB4zmwfjmxT5
fdaeczlKCSp019JvMiQdnAm1Drus/DztC8u+m5IBQW6RcjWuVBkaGbL2kEHleN/pM6w9Pj2oRL43
DXls6sroIjqJl8CmQ+RiptFfy+QJ/zpY7jl/nxcqc7kUnm8qqHVAW/DWkv3A+Pv9O8JIMQHk4WUe
yd+YauEPCKUunozG7Jhp8hmzDI0tmQx8DqXLFPNxJJbKgLuEh+rThD78tT0nd6UDZXrIoojGaZ/H
kPJyH48BwTofZK7Jk8rs4VGQcEtmGHYDJjLPYklhctX3FvmPXfdv5ub0XUeXu1KaUNKjOSelQiEL
rl2VpnzLoDFyVEb6rz6cNsw74TVnGnp95l7fiX3pQRguCKbmK0kebOA63+7kTZFWvjyZH6XLhP42
Rt4XuZ/Xmh0URhdqQE/0vrNPTslzM8GFCEysey8mCWs4qyujSVINL0dicllGmzwqJki26flfhcx9
V2zDSJP0yuMoM1fq/psRf2+nPK/M2L/nZVYiDcrw9Z0ePzKcsq985+CY2rBCcqmM1c7hnfi+CSyZ
8jhotQ7P9DjynkktWLWga5dphcONDpDxkVnFSvJEvbn6MillVDn8K13Y/2WI2FQ4wFvK8rWztnIL
4yQ9IjNR2i+k8Rj4uUkKaDKJ5O9rntPSv/WmaUhxjD5ciowBjYAkR945NO5RY3CfU6pFd/OQpcvC
xOSQbmB/wNEvywTEcCQKedNxssbIgMn/SFLyIozlR5YvaXnuQqlO4wAI8cOQyYm/NgqCRE5XMs5S
QskwyORgsEq9wnrFAZoS+zHjJKvl3yexdiG70ec3XhmZ+tKTj6PM58Rrsine52CuPNlf/JK97uHL
TxrIifv8Nq+4BDiqHMSU1kMir11syh6kYRjQsLPRWthbAOy95glUYkhTaSA72YbJS2kZ5GJyjnQn
mN1e3pu7QB47D//q3yj/PsejTBkla6rcj+oDbMeXm+7zxjoN7jSB6Ylos0VgAfKNlPIGtEKMix51
HPCwiH9MlQ5WGh/DsoCoLheLUWLQQSPjrGYnY8IjLTXDxk8aoNA8/BxyPLIBPDENojUh3LOfddzL
UF0/fM0EgkiJJly8sxcsQv1fHLXq227umSFtndcYFj0mwCceoTQRMMVahnsBdRhzMnBkKO5I3Qca
g0X1Ajvg/1BlRGHxRSBchhSPnyf2W984nWZYeGDaCKwiwI/XvDLuIVJWTxnc9mBbf2VlZ0VPhVUB
VBTOjuPzteGBiv2tJLp9qJgI4S2E1zvXd6HtRIoI8MsjsyHSs/iwn3Nvdrw3PEz38j4W4eM96/1y
BZPoCJ9v2LzxgCwGbPhNfIUtmw68oCaGIs+AOSTqILyNO+5r3lbHb7gbcljNozERZhmqZ8tmrm8R
DMqA2j/7LuG/2Pr32FjhuxOXjrCisQjcmZz9fexLXoW+I3OpJk36ZdKFtgHBHBgOijEd8SJiEdD5
mRSa0D9kJkILAhVeFeO9h7poLgxDECYH7V9ay7P+LXi8dddNllu8KDQx/8i+y0ghU+FJQOgCKciq
j/AJon4KQXJK2JS+awqXBY2k+ZBe0ww2ILjRkQzxrs0ho2hcYE9w+AbunTUHZY+nFwkJ4Pqa2+nc
BOaoaAgXlBAt/Y0r5uPbnB5+90z0yEY64bOwOwHxedtFSD08IIRCzFdEVPLlVEzQCFWQlqOYEtjA
mvYJc/ezbzWmCY2ryTUF57r44fCFEDFBe9T+iNnH+/IeTKZ8oQvA9DMsRYi+Qt4heITeOgwiNAqd
eYf5HQ1zz4qEpEb8IHytNPxyhLWjAWfQLx1F4BCiLBpFVRO8YTEi6gXiBZ0x4O+rL0IolSuwh+wr
gtbxj2ICMZBKWSaLPRGHN/I4ND0mAfcSA1aD3hLjshRIO5n+vC00jAqlzIbBAkTWDmZMdh5LsAwI
s5uNxoteLjzI6HAW8wfxlWL4wJThPFOG102a1pBwt3ZDmswHk+ZoTM6usf0KU2xwLMm3OXfJqkP3
fte7ivVI40V5ssjE/n3OeHyPazKXZPH7ME2rMPaf8qYh6c3pZ/ZLkrCArtRxmVZY8YvvSinsmqV9
kOpArJ/nd+/DjY21LGIIf+tnsL3PpSLUCfY2HqQKZXV9BgTZ4IPDYzZgITdkFaYdjfXLo9b4SE8h
/YMlt4Gn09LPHhWTT1Ku3Mvu912rNYmDaVJck+ZspdGycmOFpUIWiJg3IrzkFvmnfp8BHQjROyt4
7zelOVTUWDM1n5RUcCcxDySuxg3I3czItZTzoDypC1C2HwcZ/tnPd+u4bGi9tsZ5HKrraP7ef0IN
PTEOIGzRfuIg2d/hEtemSfhwQecb2qhvsDobij97r/reziu3JCg14Hu/mWQEs9rWZ3ix8Jha75Gq
Zz8NEpqIjw8ERMN8jzt2i1Tp99Vr3HAbpk7KE5bo2C6IUZ5EXjTH2w2ua04qCdBk1TC2+xbGVpNQ
FLND73bM9ZpYJ1yATI/hAaweSUneFuSkcBWxTJG8OSMJSswW+7YSAIUmhPpkacCOTprmaALqcHq3
FSszfNgUcNdHnjaFyGfRnyWhPCR8dIUBZz6ZffK1nO6xzSJGills1DU64Nz64PquZseMkBUQpMhA
ko/s9vLugAxwciCAwAkxKA5NjFWj1vhi3rCyUrkRKDwDZSDZYq8iOQrB+o6dj1DjSSwuea9r+E/n
N+ttqhMCR8c7m2TZ+LBNgHR6x/JJX2JCNPrW4XGHd1TMt5N0ZMGOYJMH27CfEMXDYW2YyeQ+uVmq
MTiDnvtMJGNKZOESBFZHRzx+TYzoyDQimpIBA2SegkePQoboNE9EHJHyIkfzogk+pLPV8zukCBJa
VaBc9GOfBBxmrkNRwyA0SEvyMWunae6mkU3eVEedJW61vrnKrD/tTw11BpnoTJ0JDWVtkeSE9Ctd
+8Fvx4Mswuo4O+qHjoRIc1fuViwD88O4Pe6NSUk8KSeFfR01rMJVnIt3s1eJDekHp58Otpv5ZVx6
0B7PbtPLLJo+J5HeHT1wnZGPwVomZm+UOtw/vozb7gMIjtWFq7L0oLv0LuOXn3lE2PlNN52//E+Q
eUshs7yOUycle8+gnrSwhuuQlLlNd9924RLwL+PnPPUe86fXCu/+vuFU7nMez8+bwr0B718nvpRY
ual39/kW7OP53T9jHA53BMzO4SDlxM3//gaXOa6yJLj5eXjzo+M9SIIacKOfBPE8Iu3xzYeobX3z
ueo5SILI769fttYfci6FsMrH93ejloeX7u9BCrdGROTRjzarh9Lj1/0zLNbnoLHdLVZxWBG1FYdu
HMpPtW5s4xA7b0h6zF98hL9xmBb65rMuuKi3eK+v4aq3IGeNeQmb08aSxFOD1qzNJ6VpXcKOZLRf
+JewPVUnP3AY42SFaH6a46AjKfaZ7CBkdgeNqE5alv+AdFeZ7Ea9RQQmup7BrjxTJ3gDHUhYugv/
I0weyqSaZk5nkhr01kyZNBew03QmfjXtTAq/5XXtk2CV+WGMyaSDJXxczkGGjTTcpU/+tu2erg79
pg29Oh+h+h2RGWCoAiFuHkE98dPyBJ/My0Y+HGgSuJxfQ46qBsb6vVwbcQe/Rj0Hn8V5uarvynf5
fF2pBtfw2mEjXfVoipDpyhkNM84wXsmtchLmYZ9LAX5wtZShGumI64IeOW4grDbilXg4VaMz14xT
a06KIg5p8pUbCBXGKcW12lAO5AB09M7cf4JzplBQ1RjJaIegq/8Q1vIX7z41yXHNkDv/rpDrpUj+
CgbbktaCQaQ9chXVCOg64rX+dwnJ0lmx5PabRUSwRTeOpOgunpH5c5VyecaTyErArSwB2PlAaz9A
rJ+XPLzPmSPXjWF2Dm5WDwTJRhaOBlBsgWVTtgHbGdXLY0Cp/K27wbf2hoZx3XMVWcAKVmAPOCKt
iZsD+XBeSqOkaaQyk2RDuNnliBTGxQUJhWgIk2MkP4LElr8URBvl6jsE01K1oBioEP8JkIabla36
rKA7Wy6hIANuwxUAQC9dwf8M69ocbiLSeI/kTLpiCTuQ5WgpxdHtG2biAS5BaYXgI6C/p86SizU4
pdkAlnc2JjJyC2i8HMnm1t9QJ01LoZymaSSyyuW4XnJMriDkXoaIPpDP0ti7BQz77/b/LwZ73Zj/
FSdFXvheUovUJYj3f0Vyk5zY2fcldSylJDJ0WP0NXbFigACpfxvMcbKJcLvcKGd3G0aLe/8VmR8a
8gCCpy8F83kxpTppIf4BKqXN3J0d4HeXVsnN0qp8lNBOvvswgAGoJx3nkNt4wNtSztMwMOScLyhc
SmAn+P5PkBw/O1tay7a7wcMtB+QSOSyc4/KJfgbFwQe4LSiDw1sSi20EkC5HpQLuJgRSuvYgReP1
oU1y8q+cnb5jxKSsv6PCXS7ZyYTlW1D+95M8Kgh//gquH1e43Hw2Skj0/lpHl6xwwssV3xPfdkot
cKBTH/IC7u569OJTYuE53vnA/k1Ywp0aCUGqSejBbwOGO79cga2FD5x2Ro60NoJLXaqUz1J+5NQ8
Xj2S1Opnrvj7OW+lOXIFqRO+hXHFt4FSkvxczciJHLkH1newqw5AAGklXQ5+SKIRqAfcNZ3xpXBn
JCKndQDFYl7JL0S/lONv+/HychCIOhB/KexGQrcb/7egQiekgk+Q7JwdUliSpy1yoKKU8hBbOMNZ
BAkqpSlXJDiaYlLUlW5oHWgVNXIbtCHfX87CHjSlNmJWv/EZt63UVsNRL0VLCyNkLurmsW98/nvU
MzVCRU8tBC1ynXTg2QHsAIM9l/z9lU8yQkJ3/7ZIHMP/LY68Thw7tFYtGsujykG5UH7lRlQfWvCy
/h2VMAX6THK1ykc5/K/53A/++XuAmAPuiYzbVkpBciWWZkhcLZEOEjfB2Bg3UMO4YSb1gC+o0Tzv
X42ETEIY/60SCAZPbICFkGJJvgcKg0OEO0hpRJoAKgF5TISfoleAGsioQdKX2/hMynCaSHOu5NSR
gPrOAcTHrZRLIE0Bq0HvUBQFfk7REnDpgxS0ABzeQ2JYAIuAA+HzRTNhU3nBz5Wb5OOtKqdJTtq+
K0USSVHYn9v4ivmra1+eo1aXTB6Q9/nti1OdbQD9Sja+aWSqcOOe1YZIvHbq1OqfbRJlE//Zv43h
9aufo8dzdO07JRGAn3H0clN10rtZec+6zyAOSmrn1RkXk6wwX7UD4F/NvdvLraAlBTpgFTySCd6C
UAGiB3F8fjTjkeJdC3axfy28M7HIysBUDhB8EsBR8naSDbk7IJ0FX2HJUTVTRRJuwIc1atbOLSbd
8/CW63lTJ4RUewG9wdvspk3AzEO1ARgV44B1BtpEfnEwUk2dyJFHNlTGr95CYQA6IFoF6w4KtSYN
AggUUB8E+OQ6cIQWsJOG8I5xfIeHtzBhLYNWhECUG0X2CARdkF85J98iiLvvP2AZgCaacC6Xww7h
RymIHiPuQH1t8qDce4cR72oS7X5OXUIZWmBoYouQFa4kfjOJ5Zq6AYyBuHqIrtqoM8CFemAK4KUw
6K/3y1TIal5M89KPzzpMaVfVUsA+kCJ2Z5YL0AlgzXkeAPR47tMWXlmBdQCyeHagJRCABo9EcIVg
9cEvELBEMOmL5B06IRM7sYUA2ZXwiSs8uMSmXs20Y/CPWzpNuZHmAP4AO4KnEF8jYAtAE1MMZe0v
cAIIP/UBUxGkxsu9qUNotugY8D0gb7rJMF08iPEoB2CSgdNAMwbUjTAAljyiomTPSCC2ik4p24qm
t4Me/Gjl/Pqrzc6+NutM4NzSCAL+iaEQBna6KUi2oX5TSRKNRXpJYJ4APMgRSKATcVOgNhHZoIoj
JyeAO8XqPwcVJDKA3QBeXIe9jv4E+AIB2UJ5mel1hMT8+nlC2IF1i+SksNUQwkMsKo6/w1m1QcHV
IN675hUUKJgtDNKdYfIDX2UCzrgYJFg5PsOI8IyfCtQaGFywyZtPMajgsE+FlBkG5Xti7o6Qa3+u
RqM5vF3lGEHer87gWY2oDzRe8xj/qlty1rRmxY9oAqSD8zXnPS5/4CJ4sJp4tzBfX+yul6z6c/L6
+O9x08pgYK8M+Mvd/hC/+qCDAvOy61BzioBMApLT9yfxMFRgz0TF7806NgQvZo2GVNjVmFx0ZDSD
aMtGNiRvWm6GyahwnrhqziOcwaMc62BDx+7mSEoDzSp0THZOAuSxMytMZUavNRefnwQOC7uxvOyv
3sfFMEseiUFJjB5oZeLnCXzy4BVqevClJCqEbcw44nsG5GRPoUUkfjselphTwb7QeTCe1gs+dHw4
FMi4HnQ9UMmB5tdgjqvh+/dDXh5YvQgU95NVPHlYkmUZqhmCJ2ncMAO5IgwDCjEIsFOA6Dl2E9La
DD4Hxd95mn+eFof7IiUVFwhjKBTZWJB5Dh0/B3W6pKGQfuSgq1ZVaVR4vQmdRQY9Skr4zf3QxrxJ
K72jmFoH8DklZPpSiyGXket1qQXElfRbhgY5e4tkF4Oa9D5knwanTIIwOKpBmEIpCGCKOD+FuUtm
ZFjDB111AGtx2R5rXRjE9AaZ3VnjJ7dVjyDPVWrxX45Bia48RHAVsEOw4B/Qtp1s0kWZj356hzuk
ovZnSqom/Y46flvX2wzSwm2PyDSk5i7tGjYuowKOodNurIap9xbIFUbnQQSxD0A6WPFgQUEuOvTG
92N01LDkg2QFZJYS1wYdtrYEoUkE7YX3BGK9Ve0RQvtDZkGUw+uh4SVL9unb8rxs+00/XnWPr8ag
yUtB3wFtBq0r6+zgtv3QmKuw5hFiBPr0Igl4JCxXYk5zgNOgX1Z3okV5t9ND3TdTMhcCcmsNedPR
O+bYkKAWv7IjDqFMVK72DUjInTQJRoTNllj2D4TFwwshtl+mVAWCVBVCSaLv4WQaNk1oQtN9RcTd
/uy/24OzX/7GL4zCTJnha00Q7ea2RPD2d6Y6uwPkfXo9E9kIZO5G9VVhrEqm8WX0JbSArYMhuT11
gNyQGK7UUzGtAvW3/9NcN5blvLtu7TPANzgHiWJgwqM34y+dtxD6gBVPldNjm534mJz1D5sQ7ODJ
UMFqCFhe8DuDC/Mt6GBkgMyJ/ChtQBmb95FPH2CqOCf5Dr4Bm3gAU/2FgByw0XDMkFAea4ChThK7
qbd17ffjJu7L7ZvvoAzr3xLtH3BJSPYecvm17QfmIZZoa0dG5s8wniXHaPOxP9hj+qRwVP38RH6R
4DmvXI5PSY/QHLOAYF9Ujp1Zz1W9TIRJqzllGF/4jDzMKHT+b/kbBVHQm0IS/JPtH57YL65h4sYs
uBB3g2SpzOhiNCUvhEmLGbQLrqWIsBS9wiSe8GL8R9J5LSmOLVH0ixSBk3uVdyC8eyGAAglh5EBC
fP2s0xO3p2fidnUZ6ZjMndsYUJpT7H80xEnGjyEbYheuPcnsMBYqg+LLRjR7rLwzv5EVxwgINTV7
e6vywYTjrZ9/H+wuyBrgv0epeLbqpbccbYq5toXyi1MW3F/9Z6sg8utu+Z20frGSltJftrotvque
S6roUnNhXM54E8BPgyifftfNmjXBgva/AZhPG318bXM/wziaDt3DgoLJJP79lCwOkwLIK5uTNhNA
eCZyc8ZRD2f30nyNZnV3ChEm35JCn63wT8wun83jwo6tNFub9Hf3jSoO+M17UlwZLznpvtv8Vq91
zYKdEIbH1IojZNKfSuEXioFQ7WLFgrhudZh8lOAz8ls21erJEyIKjQASzeiT2Ll/r5K3ieUMaaDN
x1JqMlSxUoeRbHy4WuF/jbWJ7ifQiGkjMU+FZNDAP7IGB6hfVi+H6UGCnf0sgjQjM4APw18WDp/R
h969+KDSW7zsatwLC/flCvx8qcxyooMWB+yKz/drGgk7JuOwksJ201yw4+UwhtUCDw51E7OxdQ9L
gOXdkqavMT6UyeJGuqjiMfFwIYUXRw0sU8P7bEpFg/Se0m6B7hJI5Sy7DIRC3j1v+3sRpxwudAOT
7Xl8z+/bx6xa1aEKkrLrMPPM8Dq3dU5xxcw1+My2gsOtmWE7iPRc8J85VzCJdJKXOL6H0wPcO9Qm
PJVTx1WFpkGjLhL+/oSmGSVBVSw+QlLLHcuKX4rTLQdOHUHRcqVZ57AG5pXRef9/jcso7JCjbIiE
+K1K3EWgKKzAT20F7cQfj4CN/kT6BY8KHj8GsRomHDSCOOws2i2Hp3T8YiSxGY57cU4pAsvIveOh
afUn+JwPpvo8CdqxOpfsDJTp4/T+lJs9oszDJY52eoQb5VhkX412RVjYXKLroWTLQTFXtiomPxEt
C3uEQEPyZTWvFsfMZ1k6n8UXz7dwYElX6XrjDoWrrIn1U3M4YAgmUgCJ/5s0snWwizFrK6d+VSZs
1xEn+aa3wfw77C1zeFaghtEuMwIIehM9+DIbhOYqnBI51Y51dIg5S6TML36mGrxZGCCCOnRzWMSI
OfG245184zu+N6MpulXj2DJI5iGFddy4D3Zt+NyxJ1Fh4C1lkHgxQhrxssv4jfMlb4vXGjQk6W0e
Nh6Z9rdjS0NZ5flQ4uWOjFsywVT+3b8tE5BlCnfuyfHblFxZFffN9+criwQwkmByt441fCCG7pN5
s02O2bhmKIkYYg19b37G+cWX15RIARvvfTmcnmeebzYvGyPjvlqiP3nPX3M02NYt7k7VRTkNQm7m
x54HWo0HWPNh38vza/isvnZziv0zpipwkLW6OLPyvHE4H7mf01MKH+PBpt3kmD4pc5nQ0KsS3mNO
hbk+NAY4F+BSnHhfonrHGGOz/LRehMEhXIJCwGTIJFS7CXhcUe3/MBuBfudlM46R175ZdfSyRuEG
u9RSyeBzVCyUn6sbEejZmlHzGPsvaHsFxl0Opi9xczpgJNZCoTUO/PMk1EgyVDt62ynN36lP3AgO
RgKPIxUnyPf1CnCLaHHgwCL+MeH5IArj/xbQQepMWzIOfTz3wUhuX2QmZtuagylkfcKK2w3HCHsR
o9TeVPHBy/iQ5wXAEeCrHsOmRroPxePr499yGa3QOTj0SjRNeVBI5qdwXrF2LOetS4LG/g3SQ46s
2670U7alU4IwC+fQz5YkSt0Yrc8hTaR/jVXaL5Q9aMfiZohzporAixXUgNs8oP7Dfh+sGfhCKkuh
qsO9XkJ3V6AAYvkPp/YGT/+p0Pbb/M4E9zNp5yJjTndgFUxezmf8WgzhwVGswY4U7p6jHZhwgQEY
5ZtJzBg527QitafphgQkQeoIpl+104elR0PwW3dRvWTf3ghljkaszSA7clE390BLbP4mq5Higgc2
sqOhm3kPKObc9tk89d7z96R0uPDwOKl3fTedaOR8L8Vf6rtIhKTxQTeUzuErH86TAuNy5sluWjvt
YYyLsjyr8Vvju2Ia0i9MdczOeOIAkTNF6JAjLXvYXYhW6iaasSdDRSZWDacmP1ZEVoOLy+QTWwjs
U5AXfdc1QmD7sxji38BG6l804hDM+xayCMcb9lgLLWz9gSMzt9Mi8N03q6JjIeD1jw4Mh19LtKHE
Iz7HLBmrdYYBRRXf4Pvai2ntMK8coOAR3qFI5i/aZegRlQk4xkri91RxiwXyD9zBrML/XAtoSD//
OcPxCn6LOXRL+DPXH3QAzg5D2t+XKh74xm366/gKn/Ng8dwOZ9kkY3o1NIsx82Q0qHhej4s9d36J
dcyH2cjIF6mOJVKRaqEMnXIm4/HFN8fJOv5B3lS3z6Nc27hkpo3RXbF71I0xk3sILthH8CYKUz7z
E9O/rOVtAqEClTC624ExRJ2JcXwnmihtnzBZhqbSZ8/mLuP4/JqRhJ1OSQQykiVmOIveHxPOE0fh
aEoCQqYajKUyX366H8wKCV+Hg3auK2v0MJ9YAtU2P5qXL5urEpdLykzSQdROJBhUhO8k85KMNdVX
3ejC03I59pK/N6yDiKPB53JF0Tomg6IyP/5zOdj+giR6Bz9xEAFqDj3UEq1dWTSOEt0pZC5cZtpd
dapkV0AKF2GXiHnJALOszW1/mFYecm+HZ38cRVUw/JolPB68ReDZgiwUzneEWzWdqvMGsCBvB/3Q
pv1TIGqvuK10jTuCu/llE4RXLjo/gzrk88KQLGU425v83ZohQw7ohjEvDZpVXXoh915Hc9Bj+Pk8
k/K3/5wKs6BNbTc1pRdNED2gYg5Jq2CB0avuqERE/8fhgV1VIC+GRlh7HR6B5YJrkIqQ/2le/jdc
U6Meq3HlrqTZzS+3r7BipDE5TFkdLloXjO5pB1nEH25PJN3r/oykgPnzwvx7TONERmcLoymA7WTm
sZyz/nTO/1V5otCc5k9fVG2ngQrXC8Wk2aHkwvNGxXEQtw/ngcnnKd8cWM2M5ymm/2hrMflGkIkX
N9Z+lKIqvevQa0jBQLX7MqmPcESsEM1xZ+VWfaJU/eAYDqn03w88mH+E76CjLxus0kprgKMLO9EZ
jTE55DxddkFhgZphVnbS/fxE+sJLtZPS/YD5h1z58vR5siS8tRBQFHa+qXAzBPvKHengYcb8Agly
LDhqURfwqZf1k/AzVMMaYP8Vi0+y4MCyJrT7M6S94cernNf22QlD17Iz5MTqx3r0UKPmLfCMQvRo
ph7xg/Xm4AKisUcXDM9KhYpmfnezXFgi7sAI+osuyHxt1l3xaEY1Q6xPNualEPOILYVPMYn3I+86
hqPWkM6db7IVz/e+oFkv9ooHyjml4EjFvtLOyvZl0LVqQped7gtGOAtqLIbuNmXhkjbLvi934LL5
JWcux4B4pnP8Pcf02DTRIGK96c/FAesR0rHvsEO+YydEzLLxcx9XBq7MHUCXMaSmMyLlEtco6dLz
h4iAQEXAcZCOwSHonGOfyTAQmgY2yrBPxbxK2SL0pH/npH+ENbLH5S1q/m8CIRAVJr3epFwmAHF+
FSjU+e0pw9M2xOcR/ARg2Rl5VOn9NS3t4Yy4M/mjtV6DUySFL2EifnAKvPNWyQLERYraf5jM8N9x
sf+OewZ0LOM9GbKi173lc3fYdtCaYDmtG4xDjA/QZN94iarl6eiXZnyLKdEJMaaYZWt6eCM3Ey1M
SFKhSaDEEoXNQsbKnGKHGlJkdx5icVEaaD61P+WPWSRNMmudmnhTr6pFtlUuGpua7h8FKELAy3MY
PvfIKLXpA/+eqOcDmAUj5+Hl1F1Rsqtl+/aXT7EMWei5eX3wWHhOQE8jv9tQVj1W8h8FkvOyX5iK
3ZaDMydrtc7mAHs+fbiB0HZag8xO81OfA969Hyu4dYRCIRg7pUEZ37cv9wBHCLjGAXoJBHtvCi3F
7U0OtGR47pAfOtom01L09P6MsInZfaLD6+lclc/iTcCD4y+5DLw/wGLkhHr4+oObRvEEp3damvBZ
PSJbbc1pZr8jgSV+4r5D6sa+18Q1Q5+nCxc6Urb9QJ79ZjBXEOZOgWw+YDcUVcyRGJNARnThQyIj
8kinhR008nXETgbeoz69U98GMxKQEHHOF4z0TS6Mx7z1MXDhWJatp1PMBh6YLVyDEQBgYoKraN7t
Zg2cZIo/rKVNkz0JEYXuUFA2m9KVvT4kJnQyNhppBcyZm3b6Dbni73vucG74w06fMOwX1xmxZUx4
yFtboPMEX68WYNra8cYUZ35QLfQ5PYo2hI48X/ib6K/W1RLBj8cIp2Sdcdwby7je63iD7VkxAqqm
zqS1x39m1+40aG4DF8dofFDxotb2nIaT2kusBeWrU6DvwI7nUp2KTfc3iB/r5locya7jKKgHFs+i
jABMCP5rKQNwRAu4UTECxrgBZ3UImGR7UqH+0XLgeVcZvZSu3ZCvKuvnCiHmZvHrdxRYzx1bCpK+
4DJAmU3tCtP5a0cpkVqD8zCofbUUcXfNz06HgURm7R+wVDPr1eZrVXu6B8csVJcf1Wh2f2GzS64Y
xXoYfTp53Mwkd7RVztUarK66avHXZnTrKCeikK6jDw47bsl2pUTgYpqhcRdluz7BNCL1ZKEyxmWV
cqtDsquehpZqDFxxu+AIh20ZrADokmi3vzYQXWd++KQrYCEgjRsXX+70O7fJzWbFaTkAsVLmBExw
BQ0Z98VZkGMjAfxLgs8QuA2tCCcMV8kEL/r3WY15Vrxc4Q3+xliu8j/28FwDNASHCzmMXELcA5pd
b9BN0vaAOeEZMlEj9FgLWI0f/JZ9yZOXAMDOI+i8clO4b3xnaD4H5BGNJsr8MHnGOlYTpf0HfOu2
XsqWf0ywSzKLDR1SYbfOcWiSxG7dgM+tNKjBsQuTiwt6ToskcT3ct7ABFgUeFVxs+AyAEux0e9N3
OZF7uPnzFpev+Si6E08E8/3YY9ctaZ1LawR+gFA/neRRP1DONcnBi49HvBhKzZ0OxHYw5Tz6YPWd
mwpTlZB2H7XO8Q6z1VpAzYrfXE57zaRaKVwyPsA4fmZBtPHHrCQh1weA1cfvgIkIZnc2oN9hQWXP
upQ0E6TNz51shtEx2NY77n+DEQEfiNr/wSzytKH7JkkJ37LdlUD2LvjGXKDGbUc4HMYe3Mf8+hJO
J/Ct24LqUcUjAnbaIBaefXdSDYF3jOz0ZozDNLYzs+s3oC6vt6pAspWY3VAjKCT2IR66qgkLAlPC
BYyQk2KVVu+sQ6SCPgaEQwi9f5hIy++uPx3uEqcym1m75M1we3MiXmtudKS03m3BzOG2GJ1UCjzm
i/8OpEPYeZ9Q9r9TCXsSYUpyc5TNd58vuO69/vhxeazu8SDkGmx9G8gNSvgiB84XJDggQu6/MtYo
CWTQa96eKAwwsUgX/TCfKRemrPAU4UDJs+bKNm/WwKZDm1djH1bg5iaM3bnAuQfGF6ew4lTwuFaZ
E7LombJwC1P6cDoE8raKfhZv2ACUp4tHVUh6KymOR+QI1ETXz/W+VuyajfReHTbJmZtkRZUIsvdZ
E9FccPThd4bxd8aIU4zcdTH2gHfW4iX5HOcr+E5cKHkC/xsfS05sXsuGwNU5zA2mqPBBwdpaGDm3
cTf9cngqx6Hlx8Ro0nRDuwRBgLpiC2nHzRMze8wESZtlqbbGTj9SljhDYWQoroyYNu1hI48mG4ro
qy8rR7aaDdeQan9nPa7GOTQk+JzC0pKwKK5zpu6qV+xeFqb1aqCe9BANpcJAfSLkTeqppdK/MEXG
5260QgOMB1+cM+hOjTf3BGNuBvIpRTzfbLwfOsKQmzYrQCDkQaPTETgPxY8MTSl9zDCEpMfMAAea
uNg94ZAar/V7jUoXVtzyDmvZGTgksrlKGdBS/P4NgCSAaXn5CRMrs0tnaP9sTDRInQURY6QGgwQ+
FoOO7cj5NhbbNSQm0smdNGgbh3mRASgZv+mZ/oY2RrO2hlqeSUxUdOwl4QiiwzZ5Ldp/s1kNYwuW
Cdcx6MgSjtHYHRgDftavUeJpczcLxWTU1/ZB4W0NJItL4gC5G6oXXD3NeD3Id7CZLCU05zLzdjEf
gfyJ8DRq7GcExvc3RIhpJkTV4ri0o9eBUXp5aOh+rWpMkg0HulGeOIrSy2sVNAJFFAdR44gqmS6+
otu2mXAxHQML+/3fUYUS7aH/dIargdfrGV4WVAHtn3lzqJ8prwaUuthCzOTdy3zPQHzpytI9IxyQ
b0D4De0Mtbw7cOheBc4Mr7Re9u0Bpx54Oc9Sb43m0t0cAYXhXm9ojhIKKJGoOEZYAIrmDnOezWEH
X2Mou/TsvTvUkBSWFv50WuY2IaF14HR0rvcLKy9bnN8nqFNEF5aa/WOCSWlzx2nQel7k+SsciLEK
jTYTuTeSE3FoKVtwhgNuKVsQmCG9MNBDiZmHSPwdM4Ybeng54KW60qZprLIBuV55yxrHGtQl+MbU
gVyAhNbcoqTyngRlUsPrxgW/CY9SBvLqYGgOGSoTgnFkrpQdeyObWwYo9vZzqkkvKv1q/bUD3VKp
VrFgsLOg9VSfh3h9W1hHee3pYA8mXJX8LSuxenOFw+01pmULXyjGIGDP9BCxJVY/TFzhCRi515uT
RmpxLD03oJkocXuOZvI2gblSg5sB3PITXkcRMlwcknFWOHFLvdyKyC0e7UT4PjGfO0zUHf8aqcaw
5b2/7PeMwpDqgCkbjOagmqUyql4SI83PQrpbyfa9p9Gn4Kfj+MT/Ov2e5THrIxSRGXIxbjf0hgzn
cOP3adTJxCLIqiLXfpld0qDag8D+y3RPA3kn+78/mmSOsjjbi79BkMGGO452hJtSjWYYGGHZe4je
YYFPyyQn4EnwGwuvw+YHc6BJ5/Tw4QVPvZx3nEkZ1x7oW2v1zQHz+F+gm+qcUrsqwUWgD/nnbAGD
0egHqNmd21/nAwcH3WJoTiKszlAeKC7+pQsZUyhIFz8ql4TcOUa4us6YoOcfltgScS0I5lrj9XZU
VV3MwrojlnceR6pbPjhxUH9VfnMcXkv/MUegBFHfevf8Xx4+YGNrDnkLM2l6mH/CltueVqpgV5xa
zmM8Zc5M4RqD5TNRXcaRy8pgwMHgUkrMYGj+rmKJlKG+TKw7Bxvbigq2dIjptavgd7z9fSxYyIKW
f4hV4Hqjwo0A8ifchYMh4+810zacBGzuajUA9I7mVPMdNdVFOh3WwuYKSVaCPaVNgh269H+SpJH7
dnqTfvyK+o4ccdjnc8BXAD0Syel5fn4NRwYGBfpdtEz1BBka4QP0GfMUDcxgrayf8MXYsPkYM+OI
u6U5QWxxiYZZyutiUhyR2Nnn1GGiWful07iyyZE3cMDO6BkBGJ9uPAjQBuOAli4PM3kLGjw4PjGz
Vje5eWaa06y/JrRNSGYL9nVxX35DUgqSvehBGbtcBG1vAZHT3CmO4sh0CH0yNBjpbnANhK3BCPjM
vrHqmNmo+7uqBxsZwKJ1WMLUEtOVJPBJarK3ZD8MUGcUd3cPGzRTiSD6DPFZkDz8Iid0PTyOxPus
8fDAWPhAF8j7DX7nN8Fq9EGszdYS2lWxpxXIN2b2DRMUQPR35fEwI/YKLQdCPAWtpfiIn//CGAd7
Etgp6uJjjwK8RfFXS46vqDwW0ff8PpfX4YJ5xhpFFjoeVIw3b4tZAWmYg+Pdw6bMa/o8jb4RTS96
YQ8gVCCQ+FHysfkzM405RevLiVwvGLktZHkY51Pd7LvqGA424MgCFx+ISkJVMX6FHdSFjs4RP9DV
+/Tz3jxdB5nq9POk/byZip+IE7sc6yeubaicwlaBl1Oa2GMv291hCGeBV6P9vSGhV7YqfFQ7g7Ma
/Po25RqxgHJW8syGIoSOdkszBlHLzYwVn94HhBCdiT3yKvOIEzXm1WOmFi5IXQgv4GTselHK/MTv
nd9Qf8B5Y9qq3haylAUlq0Hgq7gp03RyoK/lmv4SEXL8DEhMFKoXpFn3ueJWDr56rR0i4yOZwKys
4ZT4SBODRbMkPKObYMYRt8Ef6LxL6JTzPJI2Uq5xsY2aBgNjchD2ZJsbkjGH7ok3BXY70O47pnE5
MMDXzNjj7HW3byEIrLD8upOdoAh1Oo2qZOjWzblh7Ffb9VqbPcaLIeKACE9X/+njzmKAMdsoC6nu
8IfABIbuDlEbBR1GV7d/eaC5bOnYzZ4OsoWth/DqoVz19JCzDhZnzJDmPbDzlY4sNewumDsl9rmO
ptjTggHnJoZYtOQ4QSmmABrlRbKmBgYiyuwZaOcy8bqj/kHFffdy4ndICIho50ioMy7PSKejLac/
hIvme1yBpEL7E115z+GOLbfl9s6g6TO+7fXJs7Hf4e/Em5sxtR0tIH0xq4VBzz5jcvVPOSAmZoDk
CW/BpX/jnesGlYfdOQz46PMNuCndlrELcMrWK60+uAoKCVuaPGIY/3/qRIl0cbo9XSynn2OY0jFn
Qj1u3SHlvEx42Zo/PuJLcRT5KfJZjpU9LiOVfROx0uSe0lNzQKcMBQSs+ySNZHlAte49WE5D6+sj
YccShty5BD68ZvXWo3/uIJlgdAnLGR6+uMTxvMFSA6H8+Q060fNeOnP6ecockF8DS9222JHUiB08
xJoKajQ+HHkywuRlD5Uggjk8MyLORYiN+G2wdL4++RQMqJnB8OpfC/7sBv1ZgnD3NQMRswvbJ6Lx
HQaLNriRlJ0yAa4XiE4D2CTUS0wmeJg1NTFj0D6RC9Yjym2CBGm1mmMZvTRzp8W4uQD4xjDFjgJG
pE+WrwOrf5E430IcZkwerNV5IOELaKQuPc0zQoTTWP3ZKP4GPb/b9Xx1jwLUei3uM85lbUoQh5HO
mYUxURYyD5MdwrgJ0A0FlWzzYkufLwW3jrfffkx53DdO+F00AGxCC9/EcGfLsYr5/kFYBj5J0MDG
YFJFIOXekIbEGV3ffnZ+0PVggBc3ATV1fJuqQevg85cycUZjsvtunN9CcmbdUWXDMl7M/pSgRhLp
D/aDGYw3KWIe/PlXFL9YB2k0wntEJMdLG6i7GOwkIXYMX5Pb58uTl8leNNTTfX8+8BJ6/m0Mtxw5
ZjYyMQYgnxB5slftuMfQnUr8Do0JB+faqqaMORU0ngU2ceBj5hycg6Ej0KU1BaluRKMI7veyKRdG
0Q9wmQOS3XwPWBCKiYE+NCtnyvIXE3quT8YBYribxu8QhuvmEEvEUyGLXSZLpo5nwCRqWAk3YTBo
FgRFFY77c3pT4LF/zIzPFHQMA0d3Pwp6+AaQnkHzdWzt2+Tlc685aVSDY+len4hYYgPGJWM2KgHN
HVVGRjcEgE9sfXfVY9Egm9va7pkx3adQ3BLhbsFwtdsgt7dE7GHkNZr3fTXC+cl6+VL8RNX49Xtj
kbPi/lidOJbaSUwt+7goDJCntxiezuzG8XxjTDS9ndiVJSOKXkDExfm17c2ZPYzmT0pU6heLMLsJ
AmQOfcKBEXXbLb4FivBy5zRCygtOyLej+pTFHzY9kwcNIafoUA9uurwfHziFQOPpDAaSvKmW0FYv
nfJSR2uW3oz8BeNDQU2IveRk0Yfy8Gm//wU9kUSVXysGNwQ+kUh1ZTiweK5JtdZxZ8VHBi/NEMOH
aAQ5OeAKES4S37/PvnA6seA5HN7gGvA66uCpAQla37O2amB+Du2cXDv4E0hfFRf/VebnGN+SbNeB
AX40s/v5ZUfAlTlARYYbfdyP04jpTcFFs/w6h9lwW4O4NNwp3Hjythfk1xte+nyXa9A8rIjWt3WF
kUG65KjasUKzHYUOtHdHQtVrSRasFxsia2+mxhgWm8SyoaEBaeLsqej4LQXdrGwolTM8E5VJalYf
nEJ2tD5OBnZO2AlKKqqWF5McKrs3vSzDBu6fG6wJUkvN51WCf+131w+4KplXuFoxUvJGAV4EoDPe
QVBzueMJmPcUu7/g0sSUEP0KSoq7zVpTMlRn0E8WqDyPLG16c2A3Qd1hpJLNG6A2QKFW8IaeUfmK
m+voPGAZZ6dnmhlzPlPfS0WaVH75IlqCrM1PS3jUwP6dGPPIRUCvqk8GDCmn6rzsO6Ro5plFC9Fi
EZryyovxk/bhaeCyZvWs5O+f+hJQwh3EO6LZ0RVv78dyAu0r/h7+4EvSKudAX+/VDTv/0qbnD74U
zUP26OCcTCX36zJeHW0E6LHvhW93INiAMGXag9vH0Y3xxMeVoxrRjIYWd8hE7aE4j0kEQLOSvfvs
G2q7ZAxFeyDoBe5glzJxnErH36yuvH7ww9ZNMAuhgeYx4zOapyPMJpjSvLtouKpj6DmNZsMIe8yy
gAJtIq/raUnhS7q4N2qN9+n9L8+68A6OPifVlHaMBkqevIMG/Wyd2nqQhgcMwciH4Qf2JWb+D+OC
pyXe+WzJ/gY+gT55ndAjLhmzqSvkkFF7Tq+3MWWLiN7KZ3KYbp84PrV25tdBFRU035g3gCJtCNlq
L1j2Ych7zP4GdiICOqoFGNo3vK+g2KZ0uy66OV6ZdY/UlbZI6UewRA14vT58sA8vEkEjSKi0by2I
7VYHG6IPg46qM2BISFP68qSxGAcWG70y3xsGODAcCIu+lnjI0SOqEzRegFOhBibiXXyIuJiPNwEy
MJf6fTtyb8Qa4jkxug637JTHki0FNWvc9zMXGhWLhwJk9qTge0QD0Xtwpo4P40+HGEMAzFYddOaJ
H4c6xCrX2ZIoMRxmfpyBySZZ9ylmOleZwMEGvNeXMhxMwoRYqpxzoF4atM+BB8RuM7jtZmnEjIKR
GTnUT/yG5Vhw4DVcifBmWTYanaxIbdS3teBvkGBHBAETtI85cCuro+urOIRInTYhfVs6ptEPwAVB
tMyo8KazzJT7IpwvOZZcQqJLbG1SYV3gNEQpTAcZ/+AWi94wRO6jvrHKIEXVpRh96M7BkpGmImtf
NKX9WCDv4d/awOnDdJvhkCrMRaUNvpxPPfwZG0KHdLOa/2yUe7fZa1HvsS4dP4N363z2iEEG5t9B
ICE5d8MyZ44QgtEEGYNp87CYQIhff60PbiZ4jepIrA4Iy3s4TDMqZiGX/2fW2DKmn5dmw+QscxQi
uk99iFWpB5p132Nf/EUc6xfeaHHztSXbYKWwiiS3hxOgCT7jS9YrAIRjSEi5KpO4Dl8+IFrlu8D8
wZDDVxUkFd9Ctu3GZI2Qi8GPkW6bRYN1dRbz2J6z9Eyh3kdgvBOLpaMT+9cHUlcggcLaJglVr5x1
Ewme5ASLJ+Mt/NsxzQO3bt2vL2/gbIlqwxieqVAS/EF+pnSWnY9dbfkHjjHdGRUilgu4qfwV0zup
OoDFVJsN/OIZVtxcHliY0H/D5sJtVz/hevr64+mxrgnWgvpVwxZ0yYdWK5K5p5DqIr5Wbz3ES/Mo
uGYfqm+uFiqH4k/fqlvqxzkRZA5YuVcsG0iUtX2HoPlxm0GUVhZ3q7KquYZskkqDV/AyQzyHpp19
Pz7X7fURie2TrSCUeMqKKwGk6vuPoZBz2GzvJ4LVcOvWnduMd4QNNgVpo4wr3aErUk89GNOMFFbM
IZMLoc52EtFc4FqdLAF81qMzXQv4qLSD/T/mXw/7PU97NDqbqnCfCoycBH7Pa/3EBVO0Kq0jzQ7n
15FZLxSDyZALsRzXH7oZ/hCsw8cAG044I2ndsA8GvFWURLNpqbk4DhStxReX9jfNZxiwAKVjr3tV
7H5tuG39DltP4UM9ivkUo/N9Cet5RMgp4Xw4jeKTSBqSobzNLxXAIuOxRepMWvX3SrvLPdmSe87g
wRik93SHOpYihF5Yook09jkTjxHeKdbDTyj2KJDAWDrrlmO6baMEKj9eepLnqbXPcE4Zoq8JWhuH
PRS18hxFzhx0nHaJM3xZApwx3zvYgvv8l6yl8J5bSFzym98h7mGwxBVLZfMKKUxS2ITZ5vaOeNzm
g5FRxsQ9YVLr42zImCKU5slKW3a7x0lj9J5OnlFFZr3x6vENqsjrOyaUFAwp3GuhxECuJNHjQ7x+
W+836VLAXrArZqnlLx9W66ohAYp3TzJyLg7KPRp6731lOE5PM9hUQW9ZL+CdwbCDAc25oE5/uzsq
EjLHGNRvpdIqK4NLvnJqW+BU7YXziv1xZ3eOR6AlNyaEdB9cs6ieuFHAVJL955KzKX9cVzQ9nIQh
Tp7SCU1Yi3il4LUY3FfKtLdDbj9Vl0hldB92N1h9Eie4SADJS5rdkStMcQDsm8SaDbs6KkMGabQx
fWbROO2QLcDZ8Lm7+b53QXTzfxvjQ1qSGlsiVP6E3XYxlql7KaBl83mqA4CmoOPhY1XO1IPNCC8N
Q5iEwwOHB2b+eOzARBTUzjvD9S1+rOBcx3JNkReo59fyOzDyIxdDf9s/5+uDewu/UfqnnnudqaRm
fswZg1Dq0xqwaqqH2bCAGRMSF4+rC+NWoeMAPUajJ7KlUyZhbxdt02GG+clVbxd8/GiPZI1gTdYT
1yocBsxdtgevdnRgrByumkYNgJ3fZABihh/XH2VlHvQ3dFYPNOuoiIhuE/OzO5Zq2LuM384vBo8b
VETnkF0LF3cPrDb7XHvEW8AdJItAM0fX2/w2EU2I5FcoG6jaOTfm/JYiuXBeqI2KcUqG9xhGnFn6
gmgQyGYd3x1JgvOGdojHDcx9j2G0zPpjXD0wG17KwqchKsU4SQJQtMDxFOLmztTOTuf/7Nvy6TM7
MQu+41VvqTzNL4qJw4T6K6ZDjRX4Kb0AKIcHU5gl/u8TkP88RJRVtEZZmG3P7JM2NnL7sN77dDW+
xNGB4/1dBNh/ocYiMbrSYhTD6EHrjRYBrxysJuL7ur8dXPUt98GMAE8ko8QcRu/ofpTwo0lxFPpn
EoU9mqaGOrAgLEq4ISiO0PqZGtU3EFVPhE4RQurWOjDXgPbtTMIlzSxX3R8ltnKkkB+t3yAxQtji
CBdd/YVM9XBCFgEoku06HCpoi/D7YfWRlfTlLMINl4sLVp8mDFMr4K/bey+s2WfowCl2BFYfgjeC
KEH0Z65IuauOf+gYW6tmvAAXy2+nyXj0Mg/OB3CNaCUbWxozceVx4WmQsycklLGb3gManio6sc5X
91XcYIn8WnSrwYpRK8UBN3NDIWWni+Hpzq1KWM+FbyKmRkFhDjLAYLUPCMpMjkkaSR9UnRwP9zE+
9KRcsPV/zFZQmJ2GbusoET4ck35IVhsB4BQ0KEgrWI6t8eiLsDYZ5BgCEHmxTDMZ2rIQKeP/xMAe
7ijpEQ+hcXgzEYBP8Doyw//S4CnGaIiEFuDTSuGCgeYA1V+HYzi4KcNydjZ7mVZygvwrNemJuE6Q
NzRXbqs3shp1kq1vy8OWD7txuXUwgs/Daw+ixiRhqML0lu8Sgy56XNpr2ufUZPnzpSDgyAFoQgJP
IqW7ZlzPJBYo622/of5DJYXw8LQ0mvO/r9us8ph99R1/OG87dxQO7Sxs3Ix7Xv8TvICHkPTdnC/Q
iJtPZWFEwzjZ49TkOrHQXki8XIrkgcXnZZiS7PTrez5ycqxpSQNal/AZrmUEWSikAV1WEPpRKVkD
iDY8LWxwbtMPHRMyU0ZsNHGYrbowtK5v+8YUGLthuxUBD3D60r4rMxOeJbpLYq+VnX/EgFlULT60
Y1YaINCi4+HBoVjjT5XgDwbU97nqi8J6t8Z3mnMlF2bHnYW7VAK4vM6PdwpjUVTjOibFtLiQBpf5
uqbzXYvkbRrxLU5twC89TsbpV4xbhOujIBjovMkdFukY9LOcKBzrydMTRfSYw4+q8p0hUXJZqCya
isNkgXczREmuosw6U/O5PPffSintwYnGo1pheLdmypRPOd/yv0/0one2v5lfigLjNyHykxNr+HFo
hOCNf2DyUA2PZTzLcYugzUrs6dNn2E5BghR+q+/TI0l3/mhAuWmyC3H+IW8GNkV/SYHzDiIGr6/K
uUsOIYHTRwjXmxfxNWurPxy3icVfLKlptvV/JJ3ZkqJIFIafiAhQ2W5ZRUTctxvDXRCURUV8+v6y
Oqaip6emFoUk85z//Msxba3vBBIv8mOoDR9kVV1oEt/JXbXlMfQ5putwHuFVR+1aRit8G7HEKbX0
ib1LTsaNEQowgpGHRpuQlshMxZWczJaGV4jI6uaGR8ZCCb4pwQyUmWnAFxPp5Mj9hrYJ7q3PwXgf
lUsFfEInm5PwTR6c7uWJxdUZWlmgh9iab96jcgCQgWs/ET7ytnSB7elbReIm6mF8u6CE4By5Uz0d
Niq+n2BL+BcrDvaLm9plPDpFUI2hKf5nQtgnrL5Nr/xzQ3kdexPZ322v+/sSLOoG1W2Pgyj745qD
dQ30tls8wx7zdIe67rd+VA6fE9zb27A68l20botqnSHyREOGoRovxPybjcCkRL3ATqc7LfU0Tnw6
nVbUIO6nL4QRW4jLwsHcoBK9OSBHNCdbUhdpVN80KxAlV7/ZNza2pF8C3I3TFd00D9NZDQuGiF9c
idPhV3FoBIGX+N3gahTqh9J9hgi/6jGv4FzQn5+l2W/YcM49D/Kgh9fYOxJllho/GNlfJzwDuDtK
R2n9nbcwM9gwkdBT7jD9g4va5bfdI0bHnTnV7syMYAI0Tntsx7BKhA0GYadMsCh22Zep9AvZAlbA
0yRz1PDNpspOCzYD7j8S1phgdNxJvu8Vfg/YbfnPkIU6e15+Q4wYPAwKse7bMZT+HqB8gG2+MD68
CZsjlyLPhyrkN9jENWQpITt3HsMn/hjCOYOYVm65EJPzcAMuy9zXbM09Za3McM8Z3TwGmrPHWAQ1
PcMU7FuY/l6ngol6C7YKxhwQ8PqdsQEt8Lngm84cTm7qm07Th3VXhzK06HmzuG+FrwnGbqxlbcLa
Az3vhnSRzEmCjCCnLDIJvf+x/vA96PmhiHZSZ8JDkyxtfne+6iKZeCO3IUo9/ngmaCgznz/TEYoq
POd6MwWCXuO88RO6Twh2jLXl7oJ0Z39dlmF3fIvq8NknlW52jws/W+gIhgFsYdca/m+djdkQ6ECC
XZQNf17br6LbIPEa8InSpXrnz7L/Xl09KYBsQPusxzFQD+1QOXlPhCHgznm6aZSRz0HrBqCMhxyk
/9TRQaVIfa0xmbCvnMSp+1KFsJyPHCCZjUY0g30T6BTLzcvraA4Z96RgPheAbPZjNtdimOBSjkTE
6FP0AGeLqoCzjv5uxAocyLibF+Nsc6X04e6NCsafWT7sYLjFQy7y3h2J7hI5F4GuvDAFcpDLX1rY
rogkSAfubAo049qwM29jxD5ZCFYGNq9Cjv2COTwXyULbGESlUq79OAf4ISEVkCxEWsiRAn4tnsPz
dsvjMSjiK6NLYO+Q5t/6jMVKRi2NQSmdRiKGjlRO7ZYqA8YPh/LmJg6w+Bo+6PCfrGMOYNmqsXc6
8GhjFNI5g8MjtzGsChXJ9h4aABJgztBKNJvOhUqFU+a25q0iQ2HeoCHL64j/g7uIpjqZwQBBdpkL
k1f6ECwwXgPHFDwceXH/uuazn1LgnGUOpav91mzYG29ViJFUhWrEJgAIDsENAy06wsLV0Ez4+XmH
WURt94jKklgMpO1w15GawZJs/d8UOlH75Tmi54IL+x7etnX8Ce/wVEAAQHogMcBwoV/gdy4g9E+Z
EGLi1Yz1rbR4rERQEngh0gy0+JSE2hCNz4FZE40kP0RrSIYSP4khg2RRL1JJ8vXqqIMZodCcHjD5
+uHLAb2TvEo6LGgjjcXvSAY0iQ82c0DJDTeD03JSn7m0zNozR1pRZ1PpKbjVMNzW7NSwDKbC1LRT
fhf/NqAfwPRlAfe04bc9/vLCr6iKEs9ETZJ4KP6+tNipw+z9B2bNxYS4uKW4ZTolsYSp2wW7Di4G
tWlqeukz6PaCuuO15J1SPYvlakEcIB+KUFPt43LdEVtxwrNt0uEgOoHwhgKYv/DDIH03IuiJV/kG
SmTTYegMacDAMVTsr93+NcLmID3ceGBkrxkThsDYcCXF1z1dH8N2Mq1fhx7p4mjAGExOmvVjuTvC
6N12oMxD5EdOv0WD0KyAMyF7DZ/L3gTxC9dyZc6RJfwNJSnhQDcn3wWEQAUTPoKHXC3UVs9ZHu9C
jGL8eqZwPbP+ff5c8xK+HZdQJU7pgnEkyxrc+Q+nFpeZwaJuFaveJqWFZsDJO0RSySF+BJaBvGuy
jVNWv+3Xz05N+z284/B8pDwqLvqk6QiVxQe5ftgLEVOlmD/KK1j5edxdUlvXmzQF6MlPv0Wx4JGm
oNUOVNX6hLfPD9KJtV1Aj+VDIwXrSwVvS4xlz8aILQ1aYc3zozr0lRRr0LmZGDSiwObpsIXmgWwu
LmNmg4irCAUv6N2oRKkaf2v+LYW96S96j4uBkLw+zsUi3RpT+fDagusnXBamd1SOY3VLf5DRg9FE
XDqSd4fRBKQlKMjSmDkYw5r+LuxunisYaUpwU5yKiJeQmTy7MuwZjvLLjRMHNTesRi7J09qtKQi5
SAwfaRD4QEbwbUVB/bjQPdBJPE/m+Xr8AlXerXqcj1tookxHp4xsShJUkBpD353cRq9IGndTF5hv
h1DXZiKobLg22uodv+fonscKM87bATnhCBMbhpLU/MbDBj0as4N14IQeQA4G2ZFIxWk3xM8i2G1+
h+sESx7ASzQh5Kf8/vJ46GULgMAdNmudeWdWHuX4caBXZx8ADuZpgTaB4RU9nYgHq8+seirxx6bB
hmIJgCoOjEE6ppU1j7Bebyc8mQFV5SURKRwjCqgKkOwet+3entYZFyZzVZ7LRRVqAMfNWJt3TtlB
0a3XSh/JkLGr0TNQL7CE5TW93ItmAOi0Ykgix8awwUYFK6P+Y2xcgG3EABFkd8oZgdyRMw6TZ5YF
zTtnG8M0lI94mGOKTpcJQML4rXfWzo8NLQsgPxwY8AhOMeLBcEXtKpMXT9lSX7Txba9yCi6p8TGu
GtEwSduWrz6qExmeHq2TgsGAuOCYK9KHKwQdb6a7U2eDqYmGWix8NcOi53UzIqIdmvJ75dAafOh+
AMzAMo6vC7LdDOto4OWhItSxPTJ3AMYYyi9VINo19+FS/RllAK3STOjb7vZ9NPc1U1ikTqDyytDg
iKdNPzwXPZXe/k9DuxNCZYyfUcsJoh86W4MTbs6F3CVF3H260uFBo36PKtijF96hFtNNs3txMEDK
2D/Z73GK2ZbHihW8fjLwymH2Mj+nI4FU3x1xtuAHNxOb6VeIodhLJLF7J2dZsiruZIWZKJcyf60e
2+T4Rbs9rIuAxzrFIW8iASoxud92DsUC3Oe6ruew0FKIH+vXOeWRZ+VB7eMWHcrVlwPmlBx+Y+bf
CeMAPIR04Eo2axufDjivtSiINORT1uNqdw4a40WZJ85cQQ7KCPdCoZaIwGXmZeLUJmfM44zAku6K
ftGhoC75y+BDM24MbrTn4W/amT3XV+ER81rqXPq5eSlGrz3nYsRjoG14LDhx0z/VHPgEMDtoJH54
PPh7EbJJ6GtP6MPhxX0YTQCv4+9M9DvaSeJfEBch1AP5Y1cAFeL/ktEuHg4QU2zywR8lbGfYT0Ao
si0JNB1NxusAfiKH8kJL+5BeG8OT7l5LEkTR51qbdg4zlXE6Gi7OUgjwS8XVl9XdqXsB2opO4X+1
fp0EWY+g5EjTSXv2HpyglJ3gmukY3rbBKf61PiT8Ff0rkXPwT3jOUFFCItCZ9toVtk4kVgJ5CScr
VL3kHhuTnQ+HB8hK7Aa0rqDysHDL0FiAsYN/9vBta0VH9QXlQdMidNN09l/SDHiL1WvQYxjfCtem
j2pn5DOi/kU2Ksbi4OJITCpwUyYmLWZmFvCe9LGzdYdBvrwvUxvBjuCuUPJshECQzKOncGRSU7eB
hfd0BPmW0j+Dik+VZtHP5Qj/cEDFguVtM8Uvc6fhz2coLjwzAJIruUnQZn92jWcDCXpvW3zwwBr2
C58XTVBa2DMIm+Bu4RoPkuDtIsaaiVBe//g4do/ccupq8I5fLI9Sjsojbx8cY4qW4RarU2qvzpgN
5MFzm/TbJaox5noGjZonR89JM1WFqyCeCIvvCqPpczVmT5P699EvINjonG5Kql1b5buVsJ7cJ+8l
eTeEtzaYecgkH5IYJwwHckKQBc3Pl0jcUNfmulyyK7aX9FRP043pEfSw4S7Ah/h0L2oRN4uECpm3
yUrmOjBJ40+2UtQEExBVdfZCHt5ccgGA0xrU5NKJsYJJo0I53Zxrxu+fgEqcI4GWfkciAhFw8GOl
EXtvN/RIPpx2eSdPS4HWsf8e6f3NtTL8C0LiKGe+Z7QcI1+6/g2BWtXsvTD21YbwwtuRAeiG4r6e
EgmYqAi3BBQkMsUoK6FyMkUPywmiNEX8r84SpJ4f1y7Z6TG7u3c9BnY6aj2+mh32CV1VwItFx4WI
SxUHNRowsz6/DOIiGTCFVM4kXlIyYtpGDwDKCSGP1nGv0dbQV+JvXQu/W9p/uLLrN2FcyARZ9MRB
gVk2eKHyEy3KdtFqcGCeOhgZwo/v0ii1cPYtcXLgErfgeDSZ9/Pefp5Jo7FFZoS+aSxvtUV3xoyg
t/2uQUEg0PAgtVMDay7xTBpQizHZ2iZTRr8vNIXwuGVmB4zSkFuedqIJQfriYk/3gcfLDJWt9R00
WN8A6f/t6unToeiTZ8jFOJRuS3hTi+6hXrCzwz3b4an3QAbmXCmcaUQaWkUxasKCF28yOpWEVo5z
j+7AgLb6ch6iBulyIiENf3rfKvz0/PLpsSd1eMUbjPg4vnnnX0TqPJp0INSJcN5b+9Y4OFHfcKHF
SJOxQukwz+PwNMG7vvgoQv1+rxk1l06RuznTPAwoQMg0lzjVq2ShWD7dmbaAyl6Srg2IdmNlvnyF
KcW2F7/BhjkvOfxh2OCYV0Y4m+1KB+WhPgHQBRUG0+UKpJea4QKjJPgoXOAgOWcrXAmhKPy9Vg52
Nn7+/E17s9+Fig8v8okwzSMwIZ/egpaUY2OaLtiN9CEmfeRM01dPswj5yoqU4O6eEF26tOvW2Kij
L7cnTDGwr0J4gthNGdNbxGAjO1PBnsT+d1ROPxb2+BkT/hd3GLgnZOMKyq+ypVTaqtEPYg1yBpNb
bDXHX4W6q0vAGk3YloxR2UJHICq36qCy4DipUzs/w9eALsCgWj+wzWANIFoc+jbSkZhFzju+HhRQ
05A7sbtkI5mh1eVOWedkU31Qv+y6wDBTeB31Rp0D1WkadTc3RNoyLRo1qk4f8DtjHb+F2hz1wgIT
LXjEYX7o/elboYZD0dSOsGKm6qC3zuc6gO7LVaL2cDvr82aiFha7e8USReEX7ya0wAtpJZ+LGSFo
e0U8E5/189K9undAb0sekPHKNGbWUuFt333QTfAVv+e9omyLdKQiQ86mnKPSx6uLgotbjti8xKpk
y/KYaTMq6PeR+wrEekx4FrixOLTz9Z9LjQg06zNaYC2Zmd+9D3fLfMADAsimbYRbejJUR+ZCPvEY
yMt8n+/BT6oxSbykS2DpBNpHX8wYh8FITnHq55XYQBhcInEFRKQ951RAq85oFbgCSAXAkyMo6i0E
9dEUrEt+HQQt2SJgwpzttp2LMmQ7o6AgN4LZBiI/VgnRSft6KioLSAtsrCB7H+Hy+R719jKGb3+I
bLrhG6mGoNTMW3Z3uj6QnR8cYbLC/l6hsewtmUf19iJbhfIFL1x5T34LmSaEjSUAgA9yEO5gus51
mp4o8X8AsZwSQ2ILgMoWJLgTM2Z6gEXXsJ5SbIfauYk421wB6MFUJw0SWNVn54XSKfkETL/D13cJ
Mb1lyoy37sTEsHAKbQSxkmNOxYKFJIND/BAmfphgFyTiJuTxa4AfPDAQ/kP4rn/6tI7wK3VvfRIK
SGwh+LMX0YE5JtRJPWBOiU4cd9ID9Bgkuw/4fXWYrGBd2HnIGww5/rEkh7I+nNP19bEEto0AXjaC
SGHOjNWdTeQEMsI0vgl8ExLVyy2P08N9GUvWmJ/KyAGmPZI8HTlNAidK+A4L2/jz0xkdWUecpwGi
Wr5vTpkIkYq63f6EJnqBnL8l7lmFEgPFbKzYhsUMG3HC1T1QKEEoZ7AzRsU4ZTLxcBgBeqSHYDWF
tT/7CEMCljWEnZ1zeASk5MLPYYbJK8ZZyc9CfSpePyAMCvfOUSWOQ3SO+uKFs0bY4JI17MVmpA0Z
GW5eAzUixcTDe7sXfGCFuldk/62jPWh5RYPxYyjLQ8cQ8FwybuwKGdpDtTh2SOY2953KpfOQgbO7
ERwytlDJagDmOMFisZtC4MYTxhFchkhaagGyjEF1QX7Ca0uXt9GGkrqfiEKLdfUYsnFhKuTgAWYL
bQEmAnME8vDekW1ACcDJrY+AwWcAMYcLP+aFQFdmTmPAj4RJMeOc4rrA8HTuiIAQVzOBohSwlyA0
wtgeSvKdy//BMAjrbxTO3hStnd+6CgKRlzWCvcBtzftHDSn2nsmpuJFPMEXrY49IIndoo+zDp4++
1BaKTKo7QsNd1wpujmeNAZC5bYZz3PDnnBaJC9KedixhaYnKg10zqAqX1pHDdXfCL/N3hzyPSR7Z
LINmIIEsvzAD1LYY96jQAa+X/PJZay5EQMYiCs/RAeMB5zsLQY4DE4dXNDK25nfjL3Q1hnJObwrd
+5HZ9KrrHdlN+Wg3YWpnK4dfSI6LpflkXHOJngOq/YE2yfclXGjmDGEFXwpBK6veFyaOP+QFbGo9
m4ksOYhM0RgKo9/B8/nLvEC4O5hMybAw9rCJdQ4U8I7fs8agfbCsjIFinXd9HmMwGCicwuj8wM0K
dWc5f63wkXAxMnK/VgymS6KPcPXnwmaobdAM4hk8lZtIVkeV2s9ZUwDqV0/nRpCngmBGt89xgxah
xjwfynifh5dWNWJjsBWIlGJBcD/oVK/b6pA61wk5LYtbPA2shC+6owzK7YNuRYDN1s4jYJdGUI0S
m7wUmcF5emkU+JMqN6p5u6vXwKeNpXAcdgIOj7ZrdfGvNJ17QwCUX/58qeh3Bkual8aul8SIs7rG
wGNWOZjPf7wWdnTJntI83g5XX9rf7fh3TOcP/A0YHTrEvv5NBqRjz+daX559Tla2NPRuuNm8kAIQ
OTrEHM1/UNZUDOKKIb9LiXcRHH6WrYgToNhk3PFC/zBLlvc9hwDjl4/HBDcbmrOEgTLTrgHWjDjV
cD37u5H68My7Vw0fEolAKcO23EU20sO3h6gtSxe8aaiSvUkHsz4Yqeoazot5FIGAsGfoHBCTwreD
0HznrIavhlXp5ccJNa7vAfw7yDUZ295PZGzRRJAI9cAmjmS6Cx1V/nU0sthGfB2lCIUtrOILoV0g
PXwHc+Rk2iGal9Px4dNg8+kfUaw3V0alSMja16Ef00SeGa0ZPwe4MwYEB8MCl+YyV6vHSnchr776
lENiaSD/8uHF0byHjI5vR4Lp4B7vaSiqzSe+rYlAh755nzBoVviJJn7/xhBoQBQDcM1QPQnQjv/6
uhN59PLwawbPmdNSPV01uDrFgCRtRNY8CXszyjP7pzlFKFoDNhdKThcnHPaofH27sKVSC+O3FV4D
cy8KXfoS4kzkU0MVBIX3zU0c4bKH/ybuSEiYRBHdYUtdGQ47ys67FW6ykCmII/brREKk9+vTkTF6
Wxq0EIbf9eiP4BLWW2wwxOk1uQ9y+zjaWf4tzjA/gMK1C97LZr99WgvzwukPYejD4F/px60dvsY6
3TRUbVJ0cIs8SqMGi0mGgixF9sGKNBNpBKcZJwhYCdh5/RHClyohBXec9ogf+FKQ1r5+t18zZdUl
0UlZ5WdI7LtAc8b5gDkWj/0Eo2tbmwqYCLvTt7VMx0tBHD9Q5EkbwIl2ZW4wiifxKSEMQ5zI8Hgx
a9Gn4u/Yfw0SEaKgiC0apd9NdKE49xQh0W18YeJ+V2XksdtMdtSxNlK+EDYuPuKM+14HnAdsinBr
X1hHPmflxIiUUU4GJMg/IeQYyYi0ijoqI0YjxxwWE8D660l4yY60JvoSgEGaJd7TybQB8PCvK4Rr
Vz58Hk3MPXZDvt+GzeBTGUItYYjOqI8Yqx6oV4DxjUxayewTGqeS+cT8mvrGsBd8UQIZ2DXIgq0D
6w1NDL09eAuepWyqmDTZSfAcIg++4j758zVrymYVcbcROBai/r8OTLSNyQL7HavEEAf7Reo1di06
YztHlw8k71N2HeozMPKM8owPeInXuyAGQzqvPOhGqy+WjI0rLhxTK6/wOFIX9zPCLmIc+CLmUvfF
B+qA0m+ITMix1kgGeiiMRtn0hG/D1UJBZB5IDKSqYjgBrTB6kpIFmVxZ1ZzTWLE1EBlvZPVIlIBw
6gL8/NFQiX+bcBJkEhoqNJ2fkHO2y5IzMDBlXIYTEM0ZBnrqlFSvEAqnRxPKF77ArBbMMdjaKPqz
sDMzCDnSLbpMEVqGg4NfOtrm0Lhb8J1huj+zqDl8XixPelqsI/qv8HEgCGaUR1BwPKhlHIGZNx2W
nnvmxmAY7c7psSgTX6Ec8F6YK97sSOXNcpzVHmQbbFcQMQEJj8ThREEsSpQBk6uzNFLQ+tcO7thO
0NgA9dKUAksbtlhbdKccLZjtDqkev1w2jocI6ILYnDzabVBGLu5AmICfhIj088mPRDb4MH6ccX0G
QteIm/XHin+c8lxKtBAfaiLY7hUTHAPk6uoVXUepBm8G4RS9JhK9UcPKfXi9RNDiHsM3+y+bqdd1
yo6o7F2yVREdfVXqa2PKo0gdraGlNqIG3GsJXGzfuVbD2/C6vM2R6sC84/TrUixQ/hOENmX8oCHE
Hm2hR748SpMshfFXrSEx3zx8OM1eIOAX4B/6FajZP492pGB88/qOusEtUB3NvR5a3wSpxtRv8L6I
5Dt1jC38x72vHmvoqx6wojalF7/5zcQk767lS4wIn9z+m2KpchAeBMmeWsi6TzFi+6t0OE1FG6z5
vRY/zy5sj4Va2vqy44wa5vqIoCwMlt0JFApk/8YIY3Yb33RX7PctZsf83OHLw2UpvvI7qH4qR/Eq
7+s9hh+n4395fh/D3qTyuEQc8v8LySVuY/SsqJJ4H7a2zPA7YR+lOQcpwU+VSR7AWzYk28/aG+vB
5BczteLxRyh9zZ1uiWjqOkp9yZkVg104IZfBmQjjgixaC7bxA6sWCkXnwesHCiqsdAEZdlOvUpp3
zUXUhQowLGyXGSG/AgmBT6vqvNkoYLrzhquB5Kwfwd1CIAx/FkbRWoYNSK/U/8YNR58yU4iTtEr4
Pzv7N+4GxbF0tS1MkmFvmhJ9AeXhtZDDTl/8c4PVLo0lXPfSs+RgrsNTiys0E0+cJOkQ/HzED/Z+
67/VoU1LnA3YFCCz66LTl046b8EHvv7NQKMLdlGHSRPORK2HRXlnxc8kA0E4BeEKYNHrCQdBsCbh
DEWnh5qPZe/VKyl4DO7ee1VE5SpbYD6hM3WzMv8dkmXHsMuluMMOWncE5x5eoQXehmFTja6vdif8
fMhVa4hSqGW/zHkh1TAoTiIxNItg39RkR4l2V8iRjQ3Ppf2diUAgHmPOqC3NhYOAkxmzLXpr9CM8
oR2SIE0rfHADKAH78FIRnh3i33B9ZRH1BhBKbDWg1GfpKGIb578ldNN8U0K8OQQKPLezBZg3LSiB
N6hBsK+xJjfXURy08yw02jcbdyN7woQL3jQAIEuR6S2Ct3eIgSIU4ab/8HvTZTrhWvAr2kvdZ6ED
9n7H0FNs7AdcfXgiPJztjsen7mNjwfpQhx0bYoYjApSx3B78PBS0PU/mtkatixVS5kfqUGyBnxNt
/kLs+y/8BsBNd14S3bfdA7AKwFUtFKfUBZjw/jGYMBnmbAaQTBZAnbDwnO4UOOu6ePQ1a6UDClC2
0emerwMJo0vqD+uY7TundtwFXvgNarZRgh0RGJHGvuxd3nsczYNf8GE0jlfKlqEpGAsfEC7eWKdA
sRncF0jJW8x3d5v7QGfO8BajFf0A2wT82cDZB7NWw1KAkw98JfLAVTdEKAKHtlPikkBcELs08CYP
lMg9AOkB46kn8mIOeQ4QGwo7EDsEICyGGg70u9Q39yYDFoh/uqU3R4aicGkLzjlsJlHEMhNg008W
yeBPBAgNRBp9rFU6YdrBQIBDk6bXe9k8CYf7RsXLyeVkgxhV+0AonDS0BOi7XGyPEaS29Gw9DiiH
/fdhH+bcjgGxSbaIojqUkfCSr32VijcDY3mIfDPsRCk6F3qMZBG6l8gkJfbbKft37ongju+mPBNw
Ud4B6LtTh51jx5MJHqjOzLJZBHgrMh56h2im8ERh7SkBTH9fCmZfXppur44LoDy7O8ZBbki/hvsB
NOuSkvEzzrwdrl5MTjbcmgHFMiLAgqOIKnf1ZCESGM+xE2n2bVbah46PrpUSCfYXsuydX7NQofax
6pnbMDqg8iCuz4Vu2v9ZR+oCVrnsl32D7pEKheeBDlbxeVIW+VCgfIZ1qZlwxrM8MH3MKMIx3miI
CXP6G+frv75o6L4uOZyza/QNj59B4fKVA4R1HmD2qIc0bF47zNasBpEL14sCQXglDgRpsN1W1Gq8
OmosVlLEm86YCUGKJm/oMy7G3dyDSv0cwSO/tnYzJWSbwpwmB2LsuCByld03YrBJyDmi7e9QXSP2
F0YKt5N4uA22PsT9kKVqP+9HxOVAzJ0smCLPfxEbIHv9df8aJqOajhMf2vg5e/lcbS9bNuyshX1C
QUQjcDsxQFKRKmADR1OKfiXzwS5YfZV1YWDb+nj/hLg2eCC6jvgsniwNxp87iGlvp+Kxgui2rm1/
+iD2K3WC+0QYXDNsyQdoRuYsMwd+Jky+Naw9EDxq+L7EEYQ/qjQDkTnfBwCbLzQ7mJo8JsUZZ9i+
Pl8rXj6lsR3fWTS40oFhgF3oB4KmRXasAC/OX586LAfQOX/QPdG5kw+VzZSD8CAxkKYT5yVYXs9J
Fufo8RGCW+Sa2NB+KHe6YXelhvkAyHQML5Bv77hiViPC7l8nkV784/zHn6zLL8sR7jJaYHfO7bkI
ad2Sh801F1ujvoKdtOdHbNWV3u+4VZC71MBPpBoyr526kfK3Zj1/nWKog23ewDXvnBRAqrBE6VOZ
Q08wRedhEgfEwyHCgIJxQBSM+xxAFWV6rgYyszyynybl6Mk7vqO5frvrbCgqQND+IaMIItLMMLeW
B4HYNCNcKCiwv/1uPz0WIJYihxGoxxIImDQCQYQE+fB0BlUoNSkE6bUBdp6U5HWUxeirKREHb1zb
E1qDnY93HG/dRxbn5X1RiGbxF6O6NNYgkxBJ0Ged51tlznvaisOPYviMLpD9CjN4SuPPGDcI4tKx
WQP6YdbvwgIhGmoH632qu8asdsbdPiO/RTlJvd4Gz1E357QUrUkWoMhg61AOQCkb3Ou5EtgsEK1L
24ufAQnqlPYZbFDFM+N+M6v8xgqRKiHAAEYoWc/MUUZVcA1p+AcGWcbsjAtc1zlWPmF3ZO51Cncr
xsEX8yAzBp3x4TzeJ/jASYr9W3H2v8+03rNq1o66HgMBGYptdAuYa8d4FYrH4O9R7NixxGVGkW0f
QDDpBgHzaMF9wFKgupQdKQnxo18kW4z0+1lc+jzBoiPaPOG3bSH6Ye6Mn//qCY5VHGjuFojU3PsZ
y+wp/jRh6dOkSlTkm8TlrIBHMzokfXwxgbg+7jRH9EGr8PUOEEymq697Tv90xBwAt1j8KtLNGAw/
6dVgC2IKyBIl3/gn2eqKTjgS4cgPIh45m26x1IxRv4LjqET/7cZQtJgOqJC7l585QwXhoyAv0SYC
flAWzdmpeghNjAFn3Pw9+p4yDr5YO0NrhLjGB0u5PaMr+asCKIXhG+42RJmG3O/Fc8EIl2OtwkeN
ayExVgS0G99xN+YJGMFqKwEQDgDOEPJx3sTaVL08xynI01IGWMbColqSHvQGa8OMJZ0JhvPLlb3H
SPLNQRIkrtrnrEeOOkNTj2/gZ9CJkwUBY68n8XNiDsgIly6Nw1reAAEwdmUwmv6cLhUmXDpQ8YfN
598YUT8dJqj3iPxPoHS+98Rgc25Ob3FyNkfYvbsyB3RJQcObup4hCADwQ4bk5yVbLIAmDOwm/5Mf
US0r1rEsSnyysHd5Lzg8YjRf7rRGJ4IX1v2o7r8upMdhybakM8MzVw+vmkkHFBPgK/WZTIJiiEFd
NdbjHJyGXh4WzQOZiC2UUbAdYMc/3DeY+JYbC+yz2p17l3ranlOoMwG3tPVh09KfrJQxAumTxsQf
jO/0SpwXI6UTyByzo5L7DRAJX44LCFFWQzaiJWStUUXBo4BK+50ZZMHw1Zx8cIkAWOq9MW727f4T
p8cupFHsbrxvkK6Nc7v9nOpJPblqPL3SSjp0G+8Ty4t3BOW2ZcrBcYpbzKpd1BMmaQ27Sz1RD/oK
WsCkiMHFaFvEqVL4HZh9L//mUpDaLb5sWaAAi3FZWNzdPhIohc2BAhqggfhuzImN4I5TORKfWTJi
+hczhPLPBmomyZVAvap+42EAA4aWxc8B67ehbCwQZSs8f/eJoORP1D7HeTqpfHwO/XbVhu3hGj+i
NyWHBPX9Per21cP7jwtcLjgDWM3Uoww3wFelzWPxOEswYzk4AEzQUwNozuXpb/xGsg2rrmvDgkxg
r4GRT02oQheesoRYcfb02XuUnZ4M4m4qvGxH/SMot+fyzA0UjxiCAEoEuMjwucAcsPvgCR7kpy6E
8Gl56u6vqGQ25emKUfDpyya117ifF1RW9zm7ZjHmluvsm1QlOPmsRdBrEhbjx/gzp14Rg0oQ1xN/
/P8ocVl7OJ3lp2dT/zKjlA1HoioD4wAoBJVlbA1aB6mMXiCNqURnLEIwU0mkanQ1+uEqvuIm8oUO
ZOnEiGzafXaiFHpP3r6yArTKF+UiZ7cS947PkQs/Ix8+rhdpzPNYH6H+1P32UPQsc9yTLVlkssSv
SD5kUbWAmMZFWV1jeBhxuU+mVdDsU2Zh+8+JS5SuWbftliktQ1dpzbXGImv5ZAx7fIyltbpCRx22
nOvaAONpv2TrfgH9wE7Ke3KfTbqv4JJFRIWTYj/vvIMbVBtPHMDYWQLpFQHELI5W1UtpWbE9YXhT
Y1pdeLX1XHRX2HHjDJ4HV/QX48ynnHbfE7C0QtTH9CMQk1lv6oqWpj1XMc9GfReeO5DSechAtnnl
cE2YEGsYlLj6Gh4PdNCReYSslo7LlYpVmzS7TvPlLrpqgr8GuetWIUfh62AH8SeQ+50dvK+O4Os8
XQYOjEgRYLPXwoVNbJx0niCdUN1w52IfgMF/UqHnX+HTc5eUFaZtMOgOvVMO7sHo5KRHWNH1OUSZ
HtmwPZE09lhV0+qAe+y62mOiR5p7gDKLEUbnsrtwllBITa5vB6aKgblCT4CUMBQxfrueFUHZvCIV
xNgKUhdhQqavtjY/5T3XNumquzW32UiJAJQEqxp6AGwZocRst88eT9Z3Lc20bcv+Nfkdf2t4bhMB
eV7d8z34DQz2BuFhpzFH+w3xwA2KoRnf92Ys/9G+4KrBQqaanHY4tDYvB1solvWKhupcTp6T9AgH
QN4bl8e83OdAaCxTlkPpJszbcHT9c4cl65fGNruka+mgQKKnOqIL/BL1gveNm5/zBXz46xNejZg9
AUygo6aSgJCJ1q2wjY59hyQDnQpWO9Rk7+01WC0yKDUdxPXoRV+51VDRuelK2iOr33DW3C5fyGCU
z7h3w3+aGZEKnSp+rQlBG+4wDgOCcqsh66EGvIMfYMFl7EhjPGvAAp/Z+av7beF/xFzCZ2e6thbs
PoPBMLgOfBHW5dyc87fuGIU+YSRkWjYixSxb9DgwwWBe5/aO302/AFNDaM5ABL0F7AcY+TfrUp1L
Vje97uAFq8XrYUkR11QeiJbVjyB7zJpQHadgc4Hc9otkUacBz7rZcx9Xv4bphyQSO29gtJvbq8jO
FRKx1iCA0OGDSRcUwQyLnxKJAauMB6KGRgfLgYcA0mAOEEitZ5BTZsHUauih6boB1OCiwxWkV4FC
dHP4O7iVxrqA/q2TcGAD3Exk7AyEyFEZdtG9QrRhaAnkQxWNFw31CA0Dh1ELP48h0oc5YL6XpSHM
RX4Bl0qGXQmUpb7dnEoHY+YLnzcV58NNrjAEoXqwmQPy6rtMVbq21rplGjwV/4fcLnc/lfArKm5u
Cv2RcrNfRJDjo3bCL7vvecXM9PgVOjQ/bK5BVctLC9MP1eayE5UX5o3MzrH1A86VL50Ljzn0wAqW
6qUCboHsh39WQtAq9nklJBi2Q3OdUBKd2NZ3uKsjN9XBCPoBmEZJcftyCubdMFn/5qY81rLiSa0D
Rcy8efo9QlHSsmOmzo2ToEq9kjlJhouI/VVEFEeJuFRz5L+F9YEFeqXRZHET4GYbjJkrQfr8oLhh
FjPtbOUpn2x0S9Fd2KiQW160IYxR171QBqYiFBQuSDvtZS63poAceqpwDeA3Pi0mo4+/WwTniCMn
4sY9hlxtY8KSoG7hQ7+5lFrT3/Aa/oLvLB3T0jEjTazDlbJ7CUvxFTesIW3P5OuPsb4pTp8hGyiF
kHZhi2RTblC2ks97rE4dBkicMJxuqoH6VHAHQY5gKytMizE+UOzu6jF79DsBE0szhNOsEof4tW87
T75il/ccMJ3n+/gs4iUqqpvs6FAVkYaQWtxF/yeSKuA5fiQh1JI1VhHqUwctTgJDO/nH0nktt4pt
UfSLqCKDXiVAoJyDXygFGwQSEkmEr79jn77V3ad9bFmBsPdac83A4WMOtFUSj+KXZ2QD0WlnfvRf
/RdmJXXckzbEdMgerjcRdRD0FUeZsC5i8Yh63hyWjOpjpmrxDe3aXIa6VSyrZXyD5YjMBxQUHma3
f00eUFuZYJBaE9FuVr7AkjBV+LHnEiaR4QJJclBty+QPoA2TKggt4V+xy+7fXbPofuBzxydsxITh
Y+FrC/R5FDsYqSKwk7bKjVsQ0r++R7Z50C/trsIdmM7ut7i3xFsvsoW61GacJQjX9YYBIZgMAjb7
Yh8k8oOUjXToN0z2T1/O8/45JUm0RewA9gAvG5YN83JthAa8AFlBLLfVPRNguxrDCx3nXoyIns3J
/fpErXgQK7nBlw1iWnaaPx0wuhqb2+6ERFz606cvVjfvsVeI3VO4cf5qKqu+FB49uim0GtTMA1iZ
9FS7aNzDcGXyHt+xpkDvhriQDY6iDDbbP9JXpUPNGXF3tqf0wMQlZLPkOfIJ/aUHkfPO47nZtaU6
D93vbxqtmccPMPPBsCYfARqxWr4vjOZt6DY3hZURcswFmzNeRP1DOegx9jtipnXmnsdsLcjwGH2C
b3wEOg8w7XGPkWN0B1s71E9HpUHNlm8EB0DKkDo1EDYYY6bN8EvSRhVT/w0WOCxKSOj+cKIDZmSB
3vENKMHMN7DPfTmvA4ztcJ5jrsZl4WG59oDA8r60PISll8H6jdW2Jtx0RMhVZItUjY6ZOjrK7g/L
vdjNxQSKhdFasoazKGII83IQf5K2R/Ahhr/y6kX0BQgY9zMsdnp2w6OoaSSRy2Z1Hm+EDUAdPRas
bp879rPHahb+GvgXjhgWwXiw3uc6GxMb8cY5mSkXHnCY5m4g39HZZhGOUHidBRJzXxQilL684UOB
WdAIhzhOJdjDN2DF+qOUpXEGjSOZtsTpUabLqEcJxJgbyzqkIKh8QQohiarrhw0ABiutBRO9ALYE
V9jsKXfwN0TaspH77C8lPClgVe7TG/JnrPv43tcjdYRFDNwULAlnGuFgwrF7/Bnb7ATJCErxnNOu
eKAhyq0nSkcwlK/lRX8J071+abpIlKrEUbWlyVzG9pSlPJFuxO+urG175jIoD+Wa2sU69t4hWtKz
xLUjTTFPYQ5HGsKEZJELpHsyM1AIPIZe62g+K8KO6TnX1IrqsxMIIw5WiCUP2sn+MUlQJQZx4Jis
rSMimLecnPLvcShd9tlqxgbKx2A/Te0R9n98WNJ+ESW9KPsXLyIF7dkDGigzEYq1f49lYe/PzTrE
5PSPy4NCoTs8A5WMM3VnUBRw03cwfmaZRj81EExNsuYLAuMFQQPn2CbQ0O7uGwqvM64YLKngYM9F
78tzOlpaQEYEsoNJDZLEVkhQWnuIZBR5JPWceEQ0GhwhhL4Gbr1v9vUef7dfDdgM9ML7BPFAUL5B
4iDV3Qt6dM/wmCynC1D0HwU8KqX4qbBgAS+4yxvyTIx7ccICkVoH7o20pe6giBmdOPogtOpcncRn
A1bindscmLFxD03vxGPlxNwXzvTQJvljV17NBdcV/H77whVHc8elKLwasF1epP4HGH3L9lD/PNZ0
FwDq6HXJp/T4PLSuJsp04JdoEmHU2TvPKwZG0VzeKhOG1usG2B/GwUA4MLP5sFFj+KW7xRLL+wU0
wiPY8hwHsfMX5Z55pfpjJveeovzL9XF/R1ISHXtmMV8hFUF3TRKnK02jhfJk3teArVAYD/u7sbNW
ROsq29eFu/O5Q6rH8OuPPY1uhvsv4N7m8MJbE0sN101Vj81JcU83GYEEfnNhw1xmdwY1oU708gT1
bSUSngCars9gIAphoBjTfR2hQWsE4XB68GtZlPAyRB2J7ozekJWO4KQf83fgsX/zBJz0GCM3qPgT
+Re7UZopLK0EzfYhLF/4gXWs92z67MLlj7p/LnFgFAEZVx2V+/PMhZycWcmAg/HpoJsTQiacxCiL
ligSxATQEMSmEcftmTo24tIe9a7ws0Ha7yETo7eOSBp4eNHaes5/Pk6fuFqzS5l8EafoPIhSdKJj
7g8UT1lROMk/0YbVGgMx2gbeiMMnQ5a0wQ34uUqBURF/M+FbpiCsR2o78/zvBo5UD7e7ZKTecRfx
DX2M0fwdDj4+rY8ARZvugIMZbs1WBPcOZyDLYXazBN0O2O4WtkOS7Y3Uan8wJuqJMUN2McixC/2e
prB5jKkQ4ytAGe2jfqcFKmiZObnYi8HAYkXD1Njpbo+CmnJsWSLgQmeUOUQLoIxx+9DGhNXEm46C
HxeL9SMKii3nuiQ7bYBc7+X1F5mF/P5dI0eYpWOBV4/Jl6lTrKbzmMW/peyaA6n08HIphNmMWE3L
n/eezwVLYq5KY8BHVhtjbqyLQ3Mjexflg7Goi9OA7iS1vUFHMh7iCMwmcetEWBqdkrWVDwnpex4J
XOadTYAHVm+mvjCalzZmc9Qbts+AE7kMFJYL2oUHKAgUi9aB497TQPCROV1IMNUhz16hDrtJ1Lu2
+8WJdhIyP6fxH5JP6JQckR972FUjUrU+IJYTxcKR1zqAuQJdXjq4VrsYR49zYXrKwVYdUueCUHWE
fflQOPPrhSNNgFB08G3s+o11/EdHXvBpmp2JsM/4ewXqViXbaPLZQ90yzv099Uhopne6dx6Kcrii
xgJn/y37BC+uDlH1OeGpx5qDqgVL2wFAqAvYpNHBu3xc/tXwesGSvZjEDMDn2UJ32DE+08H+RZ3F
IHwXMi+BqIYIhMU+4NiZaG+x4fkKMDg7cIkgyCT/yBpVFvEWpUNQ6hoqZ3kCUTdnxZ8y1m/17fOX
K465bSlzLlxLkSvByUcP2pBWuFM2H3wrTjqewmtWMzSTHTyMdYT+ZPGt9wQs/yVYz2/ycoI8AGgb
IAwIIYiJvHV5jdqT+uHqO3C6+wvyC2sZuCAEF0AfUAPmhCx4rJC7mCPYevmJJyvQwUGVAWPnlUuX
jEfd07dJ534582Mzcl5cTVuufmF91Ln8KZOoybmGycAZy0lLHCnr4g/xMn/nlxQMtRCkehwhHowI
hswnr4DvwPzEeaY+D2UWQe03IzqA64xzFEK4RLTsrrhzn4YIbl+p+Muz+SaBhUSJsHaYVZj0elgy
1Z14ACnv/4yX9cLnDGiEEPD2dffcC3damyOczyUsNnfYBGpAP71fXDhf3wl2o6SyszK7L1yCDyUk
2R9eIrvw7VYZc6Y/GMxQouEqScgBH4Cno30DiXqOBukk4zZS5k3po2VXS79ybSol6g7URggmo3tT
CS/YgpKbCgc3mN6rFlVPi+zLMzz/u8r9LtCEdzsu987cMDqIgSqZ40E2cfl/249CpCST7li42dG8
JXjhl17PzFE/8LOsd1Pi602yQvYV9wZAL6di1zDlosJ7yQtu7eq15TYm47uN1gakD8QE+kjl9HDr
j/sLv6+ylVC87MhGlylGZO5RbvZFrMw/1JpDhQuHruSF6SyzHZa29MjqxvkpMKgGnUAJ18DJweNt
LKuzBwUxa47urqKY+OWDLXm1dk94hOTJn3nC4pLPvwoRmxvWJi2bEtFG26NX4kWTeG6IvX/Nyfl8
NDp33dirJY28lkgrudtQcr5ewROCwTWKvaR034i3iyB8jSsMutJJRB0LVw8E/r1Mkn0YuhTuRTR+
YmBV+m86NqvdFu1Wys667j0Y1pD32kGrlXWvp5nCywSquOR8ThH+xZ680bTh8+uSFKawSF+/FIqh
iLYuEVYhqPDTP+rcrnXjAUvLMmlPMob5/bwjtgPliDktDA6a089eC0bplIn06zWMyMwd1BOm8V99
VpVOR3jPhzvQKRg507RG0PaqcJwQQfMd2oxBNyWChMrnKfR8we8/poyOC3yYEL6PO55PCepu/yFu
T5+BikbqXDol8fj78prDu3XiaJqCfJY+UCCvzG1D4VbSB1jS5IUmCsPbejxvPgtcZft+UWbjQb7W
vGZeHBksIR2QIelyxWdbjrYVOTX3lrC5phHHtvLvAUB7wUtlV3O3M8rFgFoVFvAR+DKnEbnHXM1W
ahI80sBWJxWQx0X4nXaLBqnDgdq//sE623a6BeRAPmA+our4BiSF0LoRANDQW8uXnxfOmZ56kdiL
QtyQef+Me/IWfLmHL0mNuHz9atfI15h9wsPDSmpmj9Fn45NKDnb78p7n+I4JHq1qfFLxrX55CgRL
5Hibx2PU6kKNyyGl9BXwO/p4oO8DwDLvAGUSP0RbrdIs0c7VM2qJcBIp86h17HGojCntKpzvBkuA
tBaMDk04Vzc8JbBB7KQnA0xMOaQfSsk+eKpTwPqKfCH4qUi5Tjqpq8JS8KO74LvdS/yJwaM2MiCr
vFx1QseBKyQyPBav0kUHLEUugk2AOP5U0alg3J/VYwHk8RTJsSrdB6125HJO6FNktnBWH3tELype
oHFAJdEl09lh0ahiVspT9CMbIQb35wFZOc9EN02XKrPQYqAmuSoNKO0qxmD/WukIK37aVayM4Xji
epjz2+gAJF/bdqQhXLg+uNsaui64xzewzOeMV+PkI7eDWtMH+JSa2b0sN/1gDmSZEYOWTePPDrZh
2bn015X3viiObI+Ax6K/L5surSRdJbxE73WgUaZpUFSHIY9wzNWYCo/ob4FVMV7ctFu6hpq8dvgu
d6gK0Sj7TFro68zGN4Af0LroEqz9B1YCQJmbn/Qty3t2WQ3WuMyw/uhOew1n5S2DOUY+FCDCiQ2M
fZ16i60thIu+zSN25lfkmlQxXr9mPPBmiEQVM6rVRfSY6pnXb97Jv9Er9D4Ka0ZwjGst19i8LfcB
4tcx4GOXl371h1OfX09khGL1ZBMyScTidZah5Jmc7Qt/tDjiha6+TTEwMOOAapBzB4pSu+q8+dPn
nDjmJAALXC6Q5TmjbEdrHHTpRrvSQ7HNbSFfUJ5/79KyIib4zXAHk8psLI9QXiM0KMC1mTf7dE3a
AM4kfxPLqYCctcLnarPXDHH/XYGOOQcDeRfei2gooTVQvfePyEN9rW2w9AYiTWDspNVnAr+c7oOu
QGQMdBs6yRjmHWWiTN6luQ9zj74b+uYtkzy6ZatwX38yo0/aAV77ZpDYhA4JezmHhgzLXaxLS2zy
7iAuzbA9a7um9ugq5I3xGT6YtjHEa4aaNLzL+fizx97Mcol7Mz8u080OlgnD/MiPbNqXMYyhJyoj
OifV06+EjE3feMS2Dc5fzcBBsRK/PbranmfAOejt07/qbz9rkXDxAwas+ZQSsVmTxTvqfBJ4hPAP
W4Du+GFgPPk0bsLUmYxNmiXIRITE1cI5wGfIitZT0DVS+nndH3zd7igDwAqtGdDqkJcmDxLcVhnR
8Mmb+kr+PFpTMOgSphWPBOH+Z/PSUOPe9QUzIaYpsE/kP4pC0NcltixnCVsIjNkbMGJSINOViqgv
CA/VKmULo8JOgduYgsKPYigkhQ4xf+hJEw9ShMqsCDyBIScWV2K498sfTNztxrUhEqAHZGzydp8P
Jzvj9w0fTgjNT5ow0MtO1gfJ+7D0cdKgWhxix4n/sOrifCSTQwFbCnsqhtH4KhG1x/PnItSRkSPM
FjyY0ErgUM5b+W0wF+VoG4zkmU198XyzAeE98FQDghSgNUZQLdftGAi6xbwKjVUOyCYgaO1K25j/
0PFiphYPP5IDh/2TeHxulZOzPQEwPKG2jvg4beOdAHwz6qwEniuASrN50oFDA4b0uHzCcmYIjbcM
jfP8sy2WzMG7xWMtvArVHh7cmyJmksJ7pR0TY85ep1VOViiovJ5UJQcXHNktJGcw5E1oXEXkG26j
n3IBgooZQIwNG5clgzlyXxwO+PNGHsuF+UtosfYzCjNb4I8Ov6UxyjZYmyGzdjimQmRBEhnoe4wf
rctcQ9A465Zjjq1A/oMViHDic3hJkCUQ+hf7UOrUc5srv8IAGxkfJFW6T5Cjx9fBdSz9iUkfyoRf
BNfHK/fo/Y2HC1T8z6cTOy/wChwm0bbTJXvWcQAJ1HkwVVDdBJ63wCNg90CWnqsXS7BD4YXuLaQx
+aHZyALLlP8GgDCgnt5nhXc90Cz0VcFKrM816CrcUIqhjsXih8ME62QBFmFN+SqaQhF0gSDHA1vY
roJkmwT0djMqX4KSUDAd35Ps3iMVhBrw0CZiV6+8/Ou8YReb4F35BqMYAcqDt8eOajnaLSOb5I3T
FN45gdF7FjCOtktOKWgtjjkj6otwDCUlDvf4JQbx3ez2TLWFUx348keaW8Ym+iwGli+7TKC/7C8Z
DY6Tg+m59JHZpQZJIdd18z2w7w6rkzrNV/h/QUCatR67LPYsPQpglOZsq0i4R7jhUc05rGT1sdZH
xNiGI6ZJypj3nZyg2ZQAm+YIGjO36PcouYVgX2YDPFIcyQfWJOsnG2IYOQNI4dKDILV8IUy9pqn7
JqzsELdgoZaf/j7+eSeQVISVQksilxBevH7KTTXDA0vdlJBYF9Kp2uaqh3Hc+5f7kyU+HcMcHSsb
GMVZPK4UASCZB50K6a/a6Rcg6Q0JKpfmEt95AwiUGSL60VqZUbPJlw8asSOx2JS+Fizgc7Gi8stM
F9resWTuinVTDO8GZpxTJ66KZSJmUC6XiMLIwxoJDgv0yc+GBUGBgkRayc+jdbkAMycfV5Jj1k7V
/jYt3kpckeX2YbsM+n2MJtRze0UVhnfE9P2j1ItILG+krCb5BDoYKB1LoTa2SIBA5kXawZj1BMZk
wQX6GZ1AwLvQZdNLeybY3MjoQh8Wrs71mzis9t61QWHNsehrfuXPrGtcBmmyw/qj+O3VTNxwJ+FH
gJ/pGcHQlEWwxL+EUdkKe2duBnyrJ9URvle6h6Ei6CWTmpWaxYDyWna+V7A1yItQN+JTQn2OA7IH
8spcIGb4fAgn5YDpS8doMChrx/D5/FqyoZhOX77NCBYYOF9/VuDgPbt570HSiBGuC7WgKpJyOpre
3ff+k19yBi+O+vvMneeSvqxj2HzTOTpowAZjUho9eWKOWTSZmD09xAhAz9RbD59TxPr48KsW0tZ7
rcDsQkIHGRpLgDnT+qG3fPi7YDw2h+MAErjQ+C69wHVns98Nop/R+DH6xeyTI7MXcj6hmOv/cfHL
s2Dopz6330hI2B/rHeFpS1KttNnLh1cFZdS3+Ed3rwEv8ItHF5Kj8ROpUgurVJlmUNehoi+hSpwH
FnYH2TZfC4amNswJytw9jdHg3qOqW0gt9CnwJv0oH5O9SmkjZeRQsUQyBVOgLwzZKZg0Vjtjxj2b
MHdMO/JjLEnf9xpiIcvctMTQN/uPtEnmRvCeQkGHcB4tPrOUlC0RY/jCCclI42VXIZHFprm5YyMY
Mv2tX8xV0KNjPhhkoZdvkpWKzxM1Hrslq5XqKgP24TlMnJj5LfsdkLo6ZQ/IVLhicWpAYeIaagKi
vRTMA38i6DnXWBjcSV7IYoqDv3RvH7u2c9B9PYvp0Za9MLeRPm0Sgo0RHKQM6AtkSBk3RcOFSDWI
688w/QKjtt6njRwDB9SaS8J7URa+fiOif7oAv5T8NthjRcgWJNy98Bum37h/n4ISQh+pQj4lOoYh
kEJesft+jPmaxz0GOHaqO16HEhiACtUpX2hPN4/IVWRxA4S1XAglsibUC8BWfANpP5hslLgWApJ7
wuCdIzq00fGQr4OYhtUQIoTAcBDI8mUri2fn59TrFlynZpjC/IYGi5UCexbjF7Q1iVvDGEKkAsMb
eRIuMrnTd1xKo5xmGHO4j8sXgw5LrVGvI8a0hMyv/Ppl5YAYf45a7cHThEhG4ks4wsSygU3HxBwJ
nZB8VFnw+oUqA4lxChUNv9klsUMEbOi1/4Qx7T6vLSmq6KaAwuSR9QpabHiuAvbmE7OJw1tAASGh
yn19XeBvLJyJz0m/AUY4Bo4YRNnx8pb4QkW3hNOlMSKlA9iRcqrmBsVpoHG/EImPqhgqla2Ir+59
dMxvYSnCFAG2KxcVUsv0ByZt7FOxsNR2VMuQmAj4gdVGTfHLwmaqHl/uRLNFx/x1zEuzkOc58g/i
IfY8Q3/8R66jXEu2xpFcx71xbJGwyFR/jCgY8acOJq7lnlWcGk07lnPKUez7YPLD2KRuOfZ6AE8R
Ne8/K1dKPsqVZi//lkg8i8bjtaE/jCkwBYt1LIYb2TKfNJt60/zAWaiW1hS3lIUxMw/ZmUm3hkPD
a0JqGTTxYtnhKlXu5f13K1aPapmvBaFV8Cy+Wyxh5skJHkKFKi08sEl974PpZwt3nKt5jgEsVQkb
8qpcdBdcUNwcYkK9UAkKrOldX5t88YSl+NoMsOcl3pLcUSZmDIYm2arYiSS+flYiD4wWZI4hvGpY
OhH17dJFsrPxaC4PSBJIVsy857bZawSXlHO6Ki/b6a6+CndWzxwgnGVHOC9cNGyU4axb1afvpN9o
CD7NnRgHkLFAkl6F8PLneY1+1TP6XfsOqkcHHKGMxQyW7ehKQP0etc+xwtixEFGlZyBi+84f4R3u
MHzscCSxjmOkG2Llqq9MLD+yq74yNlDtxEJie4JOpzOyPXJlE2KF6dpxsGmg5sD6ZIBCNaOJG/fJ
b0mLwYLf3Ghz6QdUld3lH55OR4zsCRX7cHBotvbVnNar6Kyf+CEwYQT4s86El07K+sE+C1MBsxum
cSgIybW9dbcBIkN7a4yNtblMZ/Arlpi8rp9T6aD8cMczU2UVCUvnfargZxEwB7gFIgQYd1EOr7OM
JnmSbqvfr6BuQt7cPJZwZf4xxejh+DemNqf6BjFFsQX5BWcLlv6GpOCRQfK4SPp2GQumLMw6vNd/
/R7VzW+6LUQMtPH7On+BZSecGgCD4qqu0pnmRlvjHG66o31kOmNc3qGn7O2pPgOZNWmnEEnejb/2
0h/e9273XTA52UE0hFk+f8KxIsQCrJxdmlvmqJy/m2yjM6gArxZhA/1fNWES8Dl+jrIEkRbTFIsQ
NPloXp9re/pZxPiYlsf4tzs+19U/arq8Uhbd6bGSZ/munj12j8Cak8YY5Dt9Fk7zc7YpFu0lHoxg
6Qb6CYo74DDckxaMBo4zZKigmg926kKavabtsgPmGlCX0n2EgiyZQzQD0KGuBi38h6fEB0ZZKURU
Ot9VKMZtMA6Nfy6yeKkJehGTXkhjulBuvyGHs0jQhbw9eduvcacq/l74TwNgWI5+4oQSYYtCaCCc
EzQYbrzMA97o8HF/0EOcVVg2h+j+3lVQNMEqYgOv3IzmnLnBA5gKtJ50AosMeF+MMUC5gT2xD6O0
guP5x+ai1gIIgvcIMsrD+eLZke8NbMS3Ld7cDXIok5pK90oRh8B1l0Ft+Ys7yK4jEtHR3mo/bFQ8
jK1Rp55lwArSLgz6GVwBBqKxhRxhjaQvw4QhphJsYdIh/uNn2o+N5oQpiTIcJ39vuHm0ImgBGV2w
J+pe2+LizMAfdpnYXdmNPx28ziFDscTCnSro5Ush7/Q68XXGzQk26RtuC32nqct36n2g0OEwULvl
mZ32C6fqojNZg7x6/8QeN3BuUBI5kDsTY0I66R1TT9gEOTf3nXuM6RKfhIeLNYcJlJU5FmxNdnDo
bLinIA/lEbwtyhh8MNih8CEYluzsd2qfJ/6Y3N0RvHTUNE/X0sZiD58+M7+tDyYOCGy03F09yV7a
SrV5KgRryj0pF2FBTum7XSiLpzymmgCPF0VM7IX1Wpc9g5A9Eu3Mmb1LE1dh6q5rGHm41k/jwMJM
xuKQx4JtZUIUnw1E1ogrZiC2mIB+/xQSjigWvy5qDO2H/phePsSsInv6oSZ4Wo0HtQ5/jDKaMCkv
aWnhl3vPGw1rOQzXAmjlatmFGFYoRwi7pEcn71m6jBSoVSNJHe9jcPapWE/gJGAnChqTjRGcC1qR
TBp459blJp7ZnJ9CIO0do6tdjQXtqcT+6gUBC4jkmqA96jYvAdIV037AEJYgCU/Dnz41xeiPI17U
vxG+1E5l7T6KG4dTWQq+zKl4tPVpneQBNwRbhxpUwD4YA0dUjyUsNCnIrdmHufJjZ9bzd3SX0lMH
TvduJzigyOfsqrWzsh2LQClgmZ5wES6kiHKN2C/boyZpw6kQsECHpAZ+XhPsNaLfMlnhetrOsphD
TB5kOKoTYbfQvL1qqkHDwU5zlTfrd0nmUDJmx4r1gAfird3zgfqC8ZyHjQKwyCDzMWtK9eE7WVnv
iaTsPxylOqGTdEyBP3+OdsPI0pEfVy7yEDnOlMKQgWvMDAjW4ZIbCes+RomxHJjvJWZpNsgROdBs
wLMQa+mHyNtZCrIjvepkgAy9JgQNlXFl/chE+iIQDlnI4MI8r0UpQW3Z99QuuHqn05CMmxS2GIx8
BDYy3HA+Typul7efRgymguaTOW9dExSKDmvpL8NrSH4Idb9bpFcT/ZAS5VcQ5zZ7Y6KmOtEtT3Gb
8+u7mJnD9wf2WAHXPFwTJnl9YwGLL59wMZj/6qwck2LdWZMBGesMJi/tRDo8finDvjScY1X7Z5hI
E/2egBQLrOQ/0Cud0L/epQWyBU/hwWvZwxSwO+kOmtNAZoblvbFAnL2cz/5QHzPXGrOvsi5x6LXl
A+kBuB/a8AXJcRPljs5fdo0T7D2RUAWo/A0EecnXiF7sJv2W9qWGJAKTaa9ScU6Ykz59ydEXuArl
V+BQpJ4kpN7IDA8g1QsZNbDEG2nlrzKl15vFu1cyglkPmMHm+RoVM248MOQC2vIaUzk8dAdXKKmw
TylfsaX7QsBClZvToOWNYFkTr0otxt2quhiebiqkagCDya4nBtNAy1RNXyWZ4sC78gYLeCA3bbDj
uo0BzEkvTD/AcMr1Q83K34zXibgCaqIIpAH/Q9UDwsjHlr2GR8lwgZhGxBct8bZ+KRVDMIdMG4wE
F9cYf9MlFsI9DuX7pJ9xoTOJ/Wt4IL9RO93vo4Pkki7FRWUPLd0HuAUebZr5oJu9Y7a2dGlM9Sbo
5jzNZ7srUQ7Ru+9JX/JBCZUjcCkmpCpZBY8zheaSmYWfcMFT0vMhBtJUM9B0X+V0kU7kGDJVvaBC
75qgbGj81tB8XumUazmKcHuC2zjknUnFkaoaLxayBNB17gQL9p+Xfroyulm+NwcHEA6wRXjMHbnf
Nf8pXU2u7VReITL4lquucNl4msEkgx1Q2MQC9CPKq1lYTNgvoWE0kauz4/7lYhN+45uduaknwHef
gVHbLkwCI9kAieqsvH9Do3Kae+aJkCJMnu+MQKHNUNxmU5hjQjLTnCpW0w6zajbogb1VsLFjOYDz
dVCXxV/jtaPeDa3AGmMBOkqoMQavhR1UEzgTgpWCCBv0lv2r8Cg60s6j7lDh7XeCLMRj3gHtMqUC
k6N/JA/uS7V2pYv9wJANNR9Gy0cbo1MK6StlGhEE9HlU1gbhvgrOkC6FBc6llAzsp9KFbxdYEhNd
H4nGVkO6fMMjtvVN2dPvXeaxpXI2xI5kPcWIqaKicTHGkyJ0GkwbPXrMzPbY0Z6EnTTD5kxryQpA
3DsNQ8RqhjdF4jCvktyO7ZIVSMKViFJevSOKwc8WBJqUA5v2AYMF9O9w7VwbACXDCxmwAas6gnGJ
I1VoqUcc6o8g6bEMAzOqiOW+QYPYDE8oWmHMOC0WaWG4SnuPhThj56T+R1G8crrVLXUHBbOCBRDO
pyKnDjdnJsC0Wx6XiR0Gn2IYcISoNyzY0biR5AE1XIzUBPMGiOcMvrE+dYzPKA1yh3ND4aYCSFgB
PAT1xpQty0erVkZpNMrDOcwG5b2A5VNgjiJkLQGenupJvsmgtVAVuYOHBX7YeGmPWnMKWYrg2ucE
qoWszb4v5/tZgE6rTMDMoWF6fgY+W7s9ay4rH4DgZQDhjOpBYmgO459zjAJtWtrDemteEaaUEvyi
cfve5tQGhtMsB4fWrYPqok2UBuYGMQKQ/EABB97LG5grE/Hsr90zlMJyEjsQwA/r0H1HvbTgHaSn
YqLsc8JamW9kh6rbPN+H3OJ2YSUD4fGe1ji5gWrxN9aDD0G02UksSD/GFO04dN5l0R2Ik5V/WdEw
l4KFqfs61pkaJmCryl7ToeNqaRzZxlgeS5sIGKy3GXAytkFMk3KQRAgrE6RKKMbqp6vsdJG5pGOM
RF8djpFwipG8V3wRsX/KtYwrV/8vNgYWjzSHjB6v3k+fGa+mkWrv6IbHTBoCdlrNEtVRnh6Qu335
3uBvt+8llI+CHE2MCdRd2Diahk7CMT/Y40FzZqqNd0jswoQIqw0AvPleHSpieD8HmZwjdYeUx4SN
90Ly5QL5ivLrD/KeSuXW++Uzn4XcQ+RLi+5vQABwBCxIPUQpHfoPUeJD0x1+2W1wP2BOkWBACtvD
DXvYsanhNdBouGIMV5ZWiIJKdd0S4RHONcRpjMqDEpk/JlrZNIPWIs0QXz6yacIcrZxVAyArclgV
Rh3As7MBMWWjsHVxtWGYqHY+qaBfJuRTesEnj7WA64cVkrjajxiN1h4QHe0R49puJNrFqxboKFvu
IWxZpBijLytYtWRI2ah+yXeYhjEVZODg2xt185Y5haO3r29w4rDdisLFCkH4uGAxRwwQZT3gc4D7
MQlFrCNcbPg/shhem+KDHsEPf6lhM+QJ2IldoJMYvIuM3Hjdq5A0rgHwLC+7yY+grenC6GAcBXWT
MpFaL0mAu0hebCY1m2o8VFIvQjGYB48tnvUDWLWKa2jDdLgVVkn9LZ495zjoCEy3Iyya5Rlnp8eK
4TNDV5vWRayxI51tZsqwpRaf1oHf/MT9Dv8QPipyP1c+PojNYd9HNE5JB4v+vWsAIUeKCWlnYz3G
yWOhJ3OMmLXabRG7WiFr/wpeEQFivOuuvgi/Q4jGaAuyqbWMS//7Pkvh/FusVRhLVCkDbAyY0MOF
VSj3qbyK71h9Tl54ca00A4ftHH7l+3EpVNuNVSQ6EZwVKvTXOLZ3OZ21fqz0JRVcO46/WK27lou4
GzjQogLTJR8AsDBY/4SnuKG4Ay1IQMSqRRn54c5e/T/hFRdDjt8yhvVUcVTYhcLVR/O1x7KU7ung
IOE1aE7KhNKGGV36nUfz8IvIPNW2ihbkxkoDEOVl4BNnG7E70OEZjyXrfs0WFpet05FSqMB8Txa1
SrJUfnzri2+/qcpp39wrxAES2YxN5CNah4qt+fFgp+nLriDgYdHH5/g1/1xfOhoPX2O0//YLMUl3
A2poJLA6v0fe1ccFImBLenTj6uvZ5/bI5jSwvWc3i6LgrXoCGv/+hd+ASv3FMDvyq26WqlMekxTj
rzSlbEpQhqfknou9LcJ7ouGpOfLuU3XzjrXKK5tAUXALoBYSWEQ3zuXTKx2jsSQIqCpHGpgqNTV1
HmUsnga5S5aQRrFkOC3dAdzlFgiawWjt9D0Gd/HyLcK6wfC1UNSVD7z2VbewJlGLMJRNnDOYE7oN
N0n1JO7A8NA0PoHZFJCE3jLoagfeV3VjyQHOpRZEw2k8uPgcvp+PAWBBUBBlycyNPkyAKWcxbDDe
QdJ4DI918lAZwRdjuXERHRB89QvSywwxIc8FP2P6qYlGgSmKReFbX8mOwUdio2DM2+IM5GJH+jF8
lFQfnhD3NEylGS+3YurMpB7I+ZmIDtVmMtU7lLg5di2q+zWW1ptJgoOhIoJ03vob1S3FLD4dSMag
JbCxXBGQCQyaaT+kjRvKNbaqBxQZ2DxXnooT9CDhB3EqLQCjLYi5rfNBGh1TY0P0cmjfYe6gB2Tb
bxy2Z7MMbALm2HwPSEAh9dFUYCFTpONvEySA4qt2kV1AHMuQ9YW43JEByHNX46ENtWCJirFpsAkd
pUfWNHZXrNuSyWBm3NhLVIMmc2iyt8NRWMClfULLgWiuBlwo321PNIU1bf38BNCgIqOY8RBzx+0q
8Hn2k8MjAq0a0bzAlCrYFZFCotW0MW6rMFambgY4B+xBqAoNQ4eSN+QeDkIkygwGIDHlYKEOZGRK
VO4zkIl0gse9Mv4P0ALhyDo3RGXSCViDR/MB5diNCO5k5SHkrnVwQek6j6Km5AFIrcmhYFSHTrsa
oY0hQvQLK4OORhkJR3QS3g5AkfGGqrzLHUyiqd4EbxA9Jd6u3TAxh0U/MmGLkyn6GS4McDrwXI4M
teu+uSrngzV7HSyyE1nVwqE51+f65vkPPlUu2sFkheQ93iBg1Wf8KzhW2nwIM9xk1H5+00VOwTqN
tUGOuOImlRNe1L92B16PiJtDie0KTMVRRFQE/Rgu6mv4iSREkFPBov1PE6FsXrMOYW4oUML/kXRe
W4piURh+ItYSlHRLDoo53rjK0kJERUABefr5Ts/qnp6KSjjss8MfrhtlZSIwAY7o1C1NZiAg4gDX
0lIF5xZlLLQKMK+N1y8qFl8Qa9F3UTMwQmqLpHQtGj2bL1gH+URhCEDjCuV43fN8lhydnap0kJ3B
xvgjjVFpaaNQoAkwBg8GBgj3o4NWPNJr0P90R5luiaJAypoXSbl7bITRwltgF+w++e6pEcwFfQjW
TsuDQ6RCoIgnlCer9czKl1pviNg4DetrxHT2uqvOzKfJ1obgijSh6MWxwfSmEALhg64wiALSmX+U
m8/hS8k8u5+lnfB7Z1oSPwP1UP3p1H+iVUfm/ToxZBISnq0Lb7xAc753usZ7k4lisiukwos1kMqa
ETCdd9ifczQTKHnDImzH9Kjpb7dMnundPt1iRQeqhWuNzhbZkTKBr2BG3R+o7duDIRxU0iDr6CzM
W7J/WPjMCVjMCA79ayfTgWbFUj+z7sy1mP7h3y6LPjK1CkdC1o+TDBk4uEGueAcoGqICQzb3ZdJx
cXXNSRkyA42AKA6SDKSVTuPqhIrCgPixrzEdyJlrzugeX5Pa01Z0ZZAiZ9qXTeCJ0G4tOZVVGzI7
uM9liWcLcWPrPsGmLFEjGBqAE3GZ8XVmFjc3IzSjEUg7B14+jQhaYjO6tjSGGSU+T9JGp0KhiUwS
/9dQmv4ADE4AGxdbDqvB3VGGm3AQAwJWMqInPzpwCi4dNSeggCVvXrL/n49xvoJSkrwjlnTWodnw
nt1m/2MH4erxATk0wQZCp7T7LAZryFZEGJqfTLsP332+FkU+HO5UUA3bDUqWCsxHeZqfhucRHONf
oE/QmaUVhKDUy6fAWl6stA7nbMbTVC825j7yGXblQRD8AKYDCcIgKgXn8MLjD+zdslvyELDQ8B5A
7vFhnWH3nWD+gfTr8dHuUEi6T9XTaHMX5NzF9RecBH3jp01uUR+4nVdInTIVuPsEiTkDJ/7+UFXC
eGCPFTY9r4ORJlfgvdzwi7FVFmZwXPMzdeVpPI4sIAzp6KcxpzB8XgmS9oAEiim4at/wqmXeSyLA
5YJyyUkamF7yS8Br+dvQ/RJ2MN/NEJ6DhWKJtsF1+yfj1mx0pKzp6NMHEyhYku4bl3pHA+JkLHJi
+annOUKWGLwPcp08yCSbZNs8swxnSOWTfs11pM7ocF6Bh5b5I2bDWNWhb3+jCmc24H3Y5+OStdQ7
oBpB3PEK2pZRFjknCMIpjcEKQCgTFLZpcp6XQ6Gpsj4AhAE3lXAYByplPYZwOuz6bUPmYZvjfd6E
0su1AhQmEMfUKMClPkokVwGNWNJmuhqyr1ReiiypOUUghjCrY75c/kD51MpN38UC2oQYe8jzdh84
/AuYbLChJycBI4Vkt5LY4Gkgs70CGeZ9eKhXYO4KhP6GFgpEAhWfoZnlodk9ikh7j1/32cWgj2mq
G2Bw5HMBKhkxTz1sR14J51jyurdfyWNqkecOymJIaSCuMTR0puB4rzbwFyhSgbfFQ5KJ+ZvHgs9I
MQyLL5MAYIN6hAh/UTddYqKJAXiEyR4gp5PwUEWhSTwygLFGHPReOo0ujKHRbyT7R4SHfmRLiDx8
17edevoKvakP3iL/RB5zBt85EYfehsuWXbCRfulxiQZp+5nyfOI6+RjsjlJAevlQvN5cgdmicSgy
ItJF8v8RyB6vRKLjX4FOMvVyHh8Hka4rODxIkmjm5/4dbRiNtpAt95h0CR9OmuU0KJmpaW+MuSys
KBDQvP++2A//6beA7zzpuFYCouRYUISjdP93sKSeHGye+zibmZAPyc4ExOlxIQthWwOgJsSpB99o
0Ib89iePqfoz4C0Zymr3qdk7bE1vjoe8U/EAdNat2zJele1VMwqql9gqyKjf7/iqhgZSj03xD8AE
aEGbdEXI6F9o7nwQrxFDDoZ0Pr8HSJWPaUeIXipG5lO2WnJBcscXF4DvZN6Ly4qfcYoujE0iTJpc
/n8I4MF6h3SSH2C/EoInfNf4hxYjf78GgGn4Co1M0lZZOII69DW4bfLJ/Pd+vE+35fLzogDfeF3A
rTqpKwRFyeZy8IGZeWUrMnBOjrvdfn1c7En+2SJBnNF6bgPpXzVAh5l7yfWG38rrcbXAGNGRpwgh
aW8NMKgODdrrK7iRbZtenjvyCfJvG3yvwLQSxlrLBkXoNixIuZe0a3gVqWVfvUa3V8C1BonJG9LQ
5e5y0fkx0dVmEPHylDQEhwvuF2gUaQOIUfrhgEyRbsA/hkY1d25Am1mzlX9XiJ651MwAj3BQ//8k
V5HpLO17rqioPSp/iJA12yTMYdIPMhqqP0baAtAmEKncNt4ODLDSYnojTmOUhkC+kJSYcpOfU5IE
yMotoxWeTHAfJ16M3wO0i/YaAA+Ru4iTuWtT5etn2pb+yQVICD3sa4Tfg5APnILR4mTxvBquQRbz
MhU+70SZA6Dmajo8teoym1OKyCfOi9RI6I+q9TbHNphk6vkKBhzyiX84dAAz1ZK7S1lEXxxfWV6D
PRJfBCosXvy9DHMteX03eTehmCIjWQ6dchiDg0HJBwCVRw2D1xhxNR0TJhBPBJc8fKzIPMHfZMh1
I5SoAMtZ8DOkahkLEXNYMlEUFxECmiKUh53Sd81FYb1TtQr1Kvyvl9QDeoDM5S6PgO2QyYkebCJc
V7AfGqF3jnUEOdFzU++kzf3vs8/91iQ+ITuTED0hIpWgSEHyvAgc0NLJINlwhTEEbhLkyBU6ADMT
jhYTOBLG57Q7A328gaNyUm+UPCeD7VfmGXPAk5GWq4y7kysyoeb0tfr+oIZBaw9OagirKUAfC4J4
CcTSKbOA20nwu+PEw2U1Yx4rrtSVnpa0Mj3cnxGugUvEVMHSA94bDUplXdiHkepk2ZJeIuiby+0X
VCjZLdJKd6FeWiFeWEYSODYKzwP6buhkDuNmChPejFV5gVDKlRSwe9sfnxqyPih0WMF0aHSBJjWi
EUDh48Gaw0SYHEXPKwNrh0pT98q7j0qnD8voAxLjDnsXnc+B+/iGKZTKA9mtJODdhoEuVzOtjuEt
8+UxMPzM1RFN8voVrCMwRfihUpOBbWO0ZH+NWE2TLxnUOVcOxaKZvszg04yb81tOQIQ+M9xhsDZY
yNdE+/piXeYiyuBMVJO6dhoUFBcZWroPfwbdvx2j64SG9R6w3R7TxMFGQ/MTYAhO99Ao/xC3dmpU
zpFqOs4MAWHx0lhcsyvXIDKPk8/mdiYYIWkASdHjCLszqOd6gYCM/pshrhF9epBVJtDn2u9PjzXI
eQQ4uxNDnx4JM2QEfR3rG48GB8NqOOnDrezQVUEybfnyiGxwa0Euo/eIBHD4eHkyAtIf/zY1QYah
6uCUB+LA6ALATB0rl3oCXIHfkQF14q+iuUwjPFkSZUUOvA8AtlftB7ywV1/Yq6DXYA5VHD4oBjio
yiMxE7Cg5zQ0V8bfHXE+0r0J4EbEelnWoCeEUCA4yxa7HxzC0afjjQhXtVDBojZKwxFzMedz0bdU
bSgZoPuH6A2M7CsJ+Cwv3HyhbL5ifaPaytg1oOVHJhXxAmsCHl1vsbMFjH0BxBAITlAp0rD5xH3M
9Jj1ReeEfPTEz6OaiCu4gGkT6CnmRgUTDG5Ljr4i7RNoBh4RQfXew1nvQJ1DGEdCGYXeCsdL0jAr
K9EdAMMvDBlFmoxjO9Ib5eK+hwdVYSbF0fh3pwpFMg8aKBz8vE1IG4yz34rzMJxqBQCZHrfBZmfl
ieb3SDpRJzttwg4+CFi6eUAD/w40G8Kl6IugRgwITBUwtNEUiwcb6VJ4K1stTOfUukgHuBgyBjxh
AuwXgSTtgzdc/X/HTAHLHeMSNFtCPBT1IAWl3wGJJPILfCKhDqdscbsZVBLDHxmx7jvphYwBVgEx
igeU1gOH+hLEM3044cBJVoMsLLNgWrknXghEBHMLXq4wx7wGPSag5wvwYswC2o0K1oNBILZCbDs6
2oxjaXvLvXvnSRjOLB/E5sr2BNEQCW3t74EsLgRLSkyAFHrEmflsn6TFtNPe9qizJUbx0DnEqlW9
KmSjuHkGEjiiwMeJBqjGcRAONsw6iBnZ2ztubhpFm4s4I+dErN9noG225E8kk1cYqrZ8OoKYNKyR
yyU0fq7MEeid5XCnbWD6EzZP88SK+2LqWaBkAhSO1TLnTI0Q/EWwAkBNdOTLgQDUZ1Fpi+fk7gmX
ErD3Hk87k+AMjVsmyzzAJGHTEOMH/8F1tDsL0HbHf4hUhKm1EJ8gzmqFNNc4tN5Cytz/rBn+Re/p
a0qi6lIqu6IxzbwGSe8rbgvIF1gzCfsrlIYtIGOIoWY2FYr1CIls1vbHsNbrm5XsL0ja2KSWjFo1
C4H138vsYc9mlGWcCyUpwD1imMnL6fYWIIZNXyokS7fp7Vnb2TbZV+4W4cIcZSc0BZKDhMgyKBir
GXNVibp0XNneFJ58E/rHwJ1IPCKnU2YtTpMYZbIQDWpP8b9IDQF+hbj0iIfWGYUbG/6ZJTmpc3Xb
YD10K//hIETOtA2xT7ThnDL4CJMI+4ZOP242jJeOESrZ3jscCdxocagPR8n9/Nx7j2cMWcoRCu5/
3dttn261qlAoxsz6DbMNYIdL+fPgXoqYw7PNI8HizggDLNSys8pJd1JuiXyMR12ERN9Vm9Buodef
X67qRMbdBa9MXsEeGrS6A/rP8mCh/sugJ70eGXSNXVI2Ah1pCkKoLU4z/Zaa5YrGDyMIcpuVKE6Y
PsdEIhqOwxcTgyDzm1N5Oe7pEpluSpJ7od3cnbL1B4b0haSbvI6H4jl9YR+wLPywOBSAhh128WE6
RtMGqffOZbz4L3sG6AzOtls+ghvOJlv4G5/JscO2Bxkw8DNexS4ZyStKJ3VcHEbrGjIdx0u4LCxD
9diY2FpqtOhsHbgO8xC722lr3PaiEVqKH8YqqY9S1ZFRbChEj+gEMk2MYTgRvwmTZEEkkvgMMHQ+
CwV8+IOMdWZIMRzZJ0xW7IZolnQxTZp772gz8K/vglhmA1Y+UHEGWSBas/BoUKxZvEOUoMc8EZgP
2xDMPAl/yDokw3XqMLU529dJ10UzkDrgXboMcnpW2dBDTpPDgEmAADLkBJ5cHsXoNpUSKq6G6o4s
ekRdFQEac5xmDHMxHsYVFDSB7afhxhg/qIJ7jCOrN/SR549q1Dv7SMVJanROJ/qCsyCWUh4thTq5
1WFFngEJBmPruzkm8SVy7Cn4+OBJalzOHwET1RmYypB/EyzO9tn8uqSU9ySCNKOFHL1/VJlRTqfq
mqKd4RNPJo8on5cIh2cBnBCcae5TbADI5RDxBpldT6ol/J5YOn38Fqh0Ew49HhNfoLHZd1xAVSjm
qXF50UK0wuKRwxmglSL74Ds+nnDUA9Xv3jY03shv8TnSZqg92EydEc81sDR7+MS3iQg+GdZA3FHi
DFI+Psz52MCfXlrQJA+vXsXn2BSEvxlOB/gCAqXWQm2mY1jOtoZaSGoBrkZyt+LH8jUg51i8VBMY
WP0JUyCOJZBcDsAZAW8AqEPUMhwDh8EXDlEmMEnQs8cxCOsqEMGu9tK1wjtk/jB5Bj2yM3mYh8PI
em7FMb31OZWNwOgjYggoGprqfVIwXmKXfEDY8iHZUOEzJTU9ajHFGDMukdBEIKF7nJ5TUb6qDpZ1
xIaHC82TjVPoAMWUZtRBKcwvIjwZBnGYedxzotIHN8Y8maQP5dAbmS5lCLMEnuMBKRT9Oh3ZCuF8
1Fm/F4BZ9nFGcu6ABFnQBHN7a7XIoh4CoPizQrLbH5Co//sAIehiUpC2sUesMmvlAUpm3ExPF6En
9u16nRERgJpyK98x3W6mXY8D/QzmdLQLcieHUZD8otkHxMg2ZgMoD3IjWgc0S5B/ujD0exGjR8j5
SZ8/DYwJza80aDGXmgwkchZ7uHjddwYcjcVN9a+yEMjOeaAAoFGh00cDlV4E5sfjwQHBkM2JA7Ql
nkvmZERbnssHWSMZSCkul3wigRAtCjaSLbiDgDhBCf+mAmY5Sk5ZinCPamHcYOHARSkWJKJ8DwEv
sAKrHnuO5XEE7MMhFRAtHSpX4GoaPUoacWNUrvzX9DOHp8ZIi/zzgaOaAHPKq/eMXECPWU9Q1q6/
ZD+wMalXZMDtsguHrVbiqgjpDTB0001Arg4osBaMoPgj/FBZOKSfGRLrDzZkGq5i+fNgBEDIedoz
RBF1dtrOvS2+BdTbFkcUV2tXBhpOX6fL3+tsbOZ/df/yZR37O2R1CocWeOXL7tuOHo5ySld9gyuk
ymBxUh/+KVcHxmwUsua1kwR+/roGEKWt1KEvbejXGmMwpLhXooSDd87+tmmFAg0Rtzh3h+eh2BtA
ySPF6vxi3zrSGn1prDK2IHv6r4u+qF/9MtMn5gPz80Y+43+ZOjF+ACVH4QvJgujDaCb1mdi9VS8F
BpiGr00OSlG+L8sxCneTwfTjDbEmhYGAfuhUhKIjRc0jMa1w9nbTmbZ7/jALagYh7fcGqh/U0jvd
Fy9ruA6xgjoSXeDGRrnlxegaaicyy+hXe/rPkwnUWkIrU0AgSA8ESOfoaYKUbFXzdFdPh5f+YpyO
22KJYuD0FT0FMMfrkhfqxFhpzTXW17JY3iIWsi35r6R3o8wBwuEgl2ahnuUp8WuCx1GsxPky+x3E
z0kbwwuzWlRgNzIT7ukgbk/SudkbVOjPOT34dltub6poDt99JaFDG2oUTEus7Du/3yjWPaLf28bx
cwUiKqADZDEBd/ngvkY+PMj2OvfOknx0jyxAXB7OV8vHlEOf8Bl5kPijNcgziQ/WtP2tt41EE3O5
HxK7f1/k6+IrPxiYo22zJofiE8YrTnS0fv59a+QxF2ywh2RtdXxLbKAV39O8pMFnIaiZ20weAwIg
SKnnXLU/SyD+FPPTavHDpDY0Wc6ABBNuiar45flDdY0c7/z7sEEsY+UQdvycVHuMc2jG0JUX0lyM
4UcPW48q8IqkeDmcav7vfeL7ujC9jMHbtsZJgpF8F18Rf7u5ly8Pwle8hg7iNuD2Gyw/lixAQO6P
5mFG2iAoFXHMs+LMQxMyEt8J+c7GN1BbgLKMgcmaT3FNAgEPHNeqkp5+FwIspA4Ae/VIiqT673vd
FEnxA3JCgR9qogeWB5S2j4AhHqHF6BHG/KA/8yvEA5kWnCU2I7R4XcTd6IgQQLp3UO17MdilbBQN
iB9yKFyixu1CsVsouAmSKcaZPEqjvMLa5VwTE3pUQK3v3YV2Kq/uCL/CjV5/uoDuF8ih3NHI9A9k
LnTREZKjHkfMIoKgyNSy96mBwZpyhHLcsY+XQP5BJCy/ssskYYXvN88CEAPo+9hLiCH+0XAHE/p1
Mi84v8FmkzXEoBSSiCZ+TaXF8wQlmqnkdACM2jM4f7iFQ8doM+f4wr9aWqKeXkOp5gujDycK72qf
Lu6oVRbo8VCYQ5l1fj/jZi7NmdaxP51M+NqkkErU7V5CzNhmaAsgy3jNHlg3Ic1HSZriz+hrP9iB
tozL6ZMvvkHBHY7v4Qj1yOEYoboRyxk9ZMQvjRDmdy9Ed/TfQvEBpzH1wfVt+mbqvVAQFYPRaL2H
DNIRIEXBFOnlBjEpQC/onPzleQhMtdkBOgNEUKE94fL52+NHtcOgAW7hIO779ucP6POwUHhHixe9
w3bBNCv/MxEv4v0cxECzQPmh+3iAf5dSvLWBortaev6Ym2zy3iIYREl1xRLz/YpS6yLSlgv31YNf
aq0mO1oRgbOjH+OZ1m63macOtEZKrGV9qrfMUGSq2wsBZ6/i9rOVVvoQsIOtLF5pwJiqQXmjte6X
jFF3ZysQmrgncYX9kuZDbrq8k+/yOe/84Wa4zlgoxIkGHyS6y6hsb9Brtgh7czPSf8plOjWR8mE8
EspeQX9j9cVfM2CWRP9+OzTAY0FcfiyGu+Mc3jpaJ0vIz8WCdhTDBtMVu/k66/0RjW2G0QCzMKs9
3UlImYqwXykXNabkgePcg8e4enDfMPgI04jWO/9Mc+YaR4HWgTZhwEQgScFojlMUImX2A/EfxBGs
QXq5LumFedpMpEh9wCUv+NJxBu6KHyX1lmT0xbz/hzbQ0YWTiviDHgJsbkYVELCp0khwgB/Bs78i
93lhMg+yFnRRv318UWrH8wVfTb6KJze7OHdKWKZwKzxULqENkFPVsICU2+wNoh1lgUWDxTnIdpTd
eRFI38YtBs/Ea4QV6gkcEnZaEI+p1dcVcDienkBKsjWMDMwofBqYCQjb4u3cAQpSiiIAsVLOw0QB
5SfU48gW/mW4o1BeNNRXPvjcwWywRyIZ3vFCMBHf0e2viaC3HWQfE/vJ0cNlh/54gNpXonLXuTqk
go46oXohEVdC4W26Kp10PAilH4hGmiMvGHqCi0PZBZNjWrNBjtjeuPdBsJSOcEzJQ3VOHESwye7m
SPyQjTNA9YA8pyHNJSFR34mDoC0amGsF0e7ld1r+8gqetPnqfv0rH5QlRKEhRszk9Cuw1N1cTgYh
upH2Lwzkx24QQoUiWfrO2hmDGF0Ql1QX1LmrstngjNryDcjHMgk+I5UdzQmf4tQHIowk6StWwpeL
YWgwmBpLZKG5EirWGVBX+CsOmWOpPWM8WIJ0druoid4RxDBpPeI9oaHxSsN5uYNZDGj9zclkY1Sl
HPA22nTsoyJnA5K+bXkxzTFtqhI8zzNbgQ2VjbVlxvYjXmY0VSf5uEP1TpuCPu+j0VT5vSUDBpkR
0o9LJPTmORy58dBX/Sz8ereEgBzeF69EiopZ4RjBKFbtgQNrkl2qDhFyjDDwCNnMX/byL7fmGyR5
EGgu3ZF/DWvEhR6bxjEhuMq/b2cHnZmASC6zZ37BBIH9l5ymIY8bEIZbCNxTyCDSkgBZbt7I6KGw
i6ATuGkTV0mGhpuclWA/Q6w3xSvU8Q2FXpAFDIp9CPKR6Oowk/WfY2N+XcGlYXyiROA3cBcY+P3s
/LSjxPQNa/ZLu9b+HaJv97LWV5IeRBRcaZZ5+t4MDdscyxgAF262UfwRDg3qEpfNsLXlqXYQZ1C6
aCb4Iz+At/3PpSFPEIDdQQSnI0/pMcWILnrxPShxfD7Cx2HjAIQiTSjDH2Lpel87yKsATaf8t6/x
0VpHf2fGjhHSjS6D5MXRxkXNfcSlC9PGpmHg13/3sBqjZebdwx1pCqgDdgQkpkFi2ZzakhwL7DFA
W+oGGrzXVSfUyeb9Tpcdddrs1CnDAsz4YNIgxsRGNrAQrLGX+GTiracievyJ25h/sVHMpm3cYp+n
81WdzrMzRJI21twchW3rOOm84/w9Pgw9LSp/QGJYA4cTaK3NfXw+/+UeH0FGHIsemojpGAEErXWO
odBbGgLTLJA5sBGhMz3OfoCGC8U44KHuwNYi8CUow9JXOeTomg13mo9JPZcbvSls6BCYsYyFPiu3
9baOj+7TpiCx/+IsMzcDodElTQAi0eMeg6yM0CP8etgobq6J8isut6/PbwDkeJBUeFFvglDrlWM6
twcwNjxQbxcACRwBHhmWnNd6Bd7aEiTlLPx4R1K7zw7wNk9QTV1fskZpTlRuGgKHIp5Q7bOP0iAt
/HTObI8IN5jKPk9b5bY7HmxiEb4WfMZhbFoPOc23i/blIQ8HO3SmOdDv75BwBtZmVkK3/ZF8Nbon
rcOxRx0gCRyYyQQBEUF4oCq6/yFJRx/iOyNIQuEEklXTqewFpQIy3/OIuJRg22mh5NJ+Et0SNblu
X7Expq26BybsImsKmpdDDZSzcCFW9lV8HMPli+VFjY+tSduDgOK+OEuxXEXDVTgS9slJuH0Tz9lP
V5fUPy7zEFHPn4YcNWqpR4U6RNj9wZPU58xa7eTH8LJ9+duF/AQbmH15BeCufyG9orFxEebWtxOE
lOcWgiWTP5Phsf2O3wGoNJoP7FE5rl8Pv9seZ9Iin6i6BSWBBBqfGLYjrAvDmrvD3MZ6Wj/7LtLn
JatAjr6eSmVIQsp/tUMROC8Y3xJUuPUsFXQUXA2EZg0DQBA7npvXRtkplIHGr4b/tTPyvhx+Pf6M
X4mG86RN9Zs7mbME4Ujrd7B6byH9ofqt8caGeMRpokzLGcwXXCnJj7hOQgSFGpqwIyGBFLaaACc1
QiIrtwgcQ08iJelC8vzn+ftTJIp9X7Xu0/RLdMlhlYnGMVS6PAFO9FScKxM6fHDc+ofUnHSGLr7F
SJg5D+QYezWZTuL5HxEHefOnLznLQfAn7KliQkZHF5GpIBFSROabAt3KfaBH6+tTNnxrKohbKJGi
TJdheEAVzLJ4rcjRk+N6aKnW4cCQurpcI2HwkVIpHd3hDKRiYrjDkOLpQcazgsJJEvuwVjdn6niT
mGTDvV/uPvfUMVHstAg1YOd8E8GNLSGXLi6MooWRCNgdjIp/sZ2mupPaRI5hGDxirJvfouZPPtic
4HWMYDjqLdjO1z8I82BXKHr2XErZAwhn3UNknJjQTVe0pnjc2WKB/6bjX2NJmWkPltl4Zh4OpXUw
yZrZNcLtJbQc78Pv3sboIR8wCQhVCAt0bMbk83OBIa0c2suTgX04Md+YprAssyjFOi+zppOJbm28
GxrYTDdxNV2VljcJzNAUxqQPa3dg6uiB2A1QULLmf5QpsSgISje3/v7WwJYZfew/XvR/+Z05j2m+
/DMdmh1jbQLiGH0mzr7zYD/Y3wVALKYTJPg/oHRxbxJ3TlyBM3N4B+PIRUXTgMAc7Rrn4HjW7ImD
rW7PWozM8cOgO3cMEYPp2ChOulvFOk190U9NJ6athCr6waRojAnZ0lCz22e+cqa31icVewtL/R5r
4yYiAcM48RiQKt6oIsg/1ARWRJheXjHu6MkzpslFTMSQS7x8rLuj8GFjxOEAXHCZZ4W/vKPPQ+GL
ydDDphXLESKNyMJDtDnxUdZav07HFbQzjlbbVyc4ciidPLcmrwWvDOjzvz9op9SUdy8fKnKfT2q4
47hlwBfh+gHeOxnMNEAr2yOhaFEF9AWpgnTB1lZmxmpY2YTNHMUtFngCL+1FCDJWo5BTwuw90as4
naT+9VTRNXsiBAuMDK6mUGOp4f3I3pXIdvMzynoSvQXfucsu11ZNRqH4UwV4z6AM83y5LS22Jyc8
mBkiMA9Ue4TJH5dZGDsj3aInvGjma+F7i42zdZk9Lf/3oiH3wQ8t3jHnoFfinNomuIHq4oCJje7x
nE2O5wd5e7rWF/83tA2aziJ8jmbpBYmw2AirGIreLFubjGRQwkT+gzdS/o1ATjAPoQS+4+M5nxBW
ESNZ60h06AkvAAgS2UIkN2wuP+RuZG6FgI3O8dDnZEwiGvG8znAxmnH3yLqFOysKxeSJ9GDYoEE2
J+Bml4gP0SsmwBClwGfzsTHTuJCeCF24J1DbCMuWIwU7JaooqZgpHpn/iQa/RPCiDc/ZkvHNjDPv
yN9sIjGmAQBq/z4tt7LWufP2EdkTzxPQeif1qVm4BVzS4LlV9ne6EeIUOEUTGUmcvDkRw+GmQn+k
FUI7j+/A6eEKHc/1SLT2F1wdAxVbq4rfcbZuYrB2NDdodPGS4ppsaZfneE2PwNgwi6OEolDcSonk
8q6awxQlHOEufdETRgtA3PAqHcFa4R5TbUI1YyDBoCJ4nbhTV2YMMS9SbRkaTHpYSoDXL/qV+Qt0
SoHjyNbSgoGom1541E7gaE//XMm4tROamuYiuzANgTDMgGnJ74P4q7YpsYdylSQWHbQmrFhla2PG
YT1t3kiIFWn4NgjSED9GUYlQCHbMMdeiRBPjK1okcpzffkvp8i3GoNQHctxKC40YrPw8mr2eTR9g
sPMJ40KpG1ecBA3Ek0HQpNnYTHrjOr/f5zc6mNfzd8hAaSBd+jruCtDxXaRqMBs3sN7vg1PzHcNP
etZXpvTrFn5EhiizOoIio6mzVvpjnTBUQrGGkQ/zGjebQKMZSZcMk1qBqLwYPIDLJhZTtD6gnw9y
Mj1g54eq9gLitewWgCGo+Ol2+VB9DHNTgraYMNwT5s7cEfxNgf88Qwrw4x4YP8hKY54emsxL58di
/PSyOXazI4abPtCRb3SlUroI3S2gDCUdeWI+IU5ApiB1f4G6lRYoqmwO3IS5DXMU6jUD5rfVx2AE
mYjCsk5RqX0IXS+E6Wo1AbvJpB+/uj7umVnoUS/wDLwnAM8R7+hhUu0AimQ1pMAtLThFQjYzYFxC
z6F6x/QUeFvY2aWQS9FueNmChMfY9LjJDk0MVBTS1HskzpET53cYICsunYHblDt2nKnDoItBjcKw
YvSe4gSXRkypuOwX5i/wp+jGgR4OjFBpXHKxytwTo5/kh2Ky4tJUYO3oSV8yZzuGsnpottX2ylsy
B4IMr0hWiindKESa6vZiLo19qXhfRjp35o0ssE6L6GDw3oNijDU7TZeCslYECLoadDogfHEg/CIi
lKkFjEk3vAdNswz9v+aP2bdxc5BheIGmEJQsbc8wl7MEq6hOmJ3TcAFHLChejKWgjWk0KmlvDQN+
h7NVoAmS55BrYhYhe/RFtFl6m7X4SggJC/zEPrhvNu5QZgBKM5FnnUePBgYIkHWjRaTbxYQ51AeD
mzOj2D21OZX6jQYcIlBXj9y6BZ7+OzgrZ0jcyJo8v0EqBOq316f/oc2pU6nc6U/Xw2qeV6glPfPf
joqrWwEDqZnMycFwW194ULtqyTsZe7UbE9W56Zcm5ni6MeckQdqgYYScN19ZMFc1VvciIAgwaFWJ
fVxz2ljmMUbfkYeZu9He0BhNuJiy4RH6AeZcuInXKXGL8PHe4jQL/Y4pKuBNduAzweJLF+fFSjUT
XutmzEfMkuADHoF7wxUTWxQ5PDczvSAJlXTbWxEoUnAMNSrPG0tK/cyON2jLrAoWHUuDpTksCPnE
nFEzEfeYJOvCXRSQhEA8nMoPiwjyWL5GBA/SOZ/xcMC4474q0AXj5yfhrYHKscyO5PiB+G161ROc
jlEXWfDMdkXQvSJ+hGUMzJolxKuUa9JpO8O2O43uwzUh6YG6h4IRPK095ogd+C2Mry+QDUtGhVD/
aLe5NZgZ9KChpckxR6CectCpwjNzLKO+m6ch7plfY4ya0R0uyQXCDA/qEOADtqP5nMhUr8U//BLY
X1QtDRfR2xTBwDn0wQ/NRW2invoX1vQMfPk/yFzkYy9PPXrR6GQ2nM/FeJHZE5JPojXZTogIH6go
9EjXwJyzPH5neyabvAGte2IKqG31jlYbUOnsGvGdYcCpcJJCdw1KZATWmHksDiwkfF7+GnMgtCeX
JqapcwKpELgRZ4HaG+PHPcelKELW8sjd516LAfbkukRek4eMHqou4tcJRC17J6BaCUGGr99eoGCN
QgCstZAzhdPIUwRapQRaghDKhxFm6rYI0p1QfTKRgiNhTMVpPqi5KRNsgIhkkj3LHZg7ygiyO6T9
B9CMmB/KAXxP4NuQN3P3pkeEV+QByQ0zr1N9ZbC70eXhDJfEBfAK14jzY0JLzGRCXnZMt66RWseE
MplK2q/+TcXvWxABhXOpYu183ZoF+B7jh1FLNaXhjkHsCTnEC21Rlu8FryWx9UBYrU40WPsT64vF
a+zZSe6038GpXYk+3Ta7IKyBLTyBDWNOYh/XH5A5a3IKYO1UKkhYstryORtFw9gQjDsF2JyAxY2+
6gd8/GgI5jNw4Nib61GnThkv940HbD2dgyDhhj4u3LJhwChLQMzB07LFfJT4+twxjwGY/elW/emb
Q/SHSbPljfXoCqB5SeKDUsMHt3fWjR4wEecw6VLnc1OPeKLYIOg4IwhpVePKQ+0byUxQHxfQ832L
GjWAA94QsAo3cj3A1ZibzCmYc7QBgfWlITh1cABfOCpTgRJXt5IMGYZ1zDDIAXicXoMKctGBd9by
pFWTtxCacjsIHRf11MFnyR0gAuCRWO+wFBAVZKnJSG4gsPqY3B9zjWIESQXTY75/55zg47e55kAp
Aud/ud72V0DD/DKyr2y73/kxXTJtvy97lCO5XDCWXt7nAoAx02dM2dGaIzyIX32rXO+j4h1JHYzo
+gsCHY97SKInMFRgShFbEWOtCUuD6FISBiiQ+fgfogNysZjBTICnsPu9vDdjmOl9M/K4zCJPz5NU
TboT6UlaPJaK1uxvP73WTMyhPMVHY9jUSdFuP1UVgkQqN/IOS911xziqCot++oTLPipIUsMnNhX9
yJXePkr//at2gHYimIAtlKw4z9mrdEq2XjSqWYpgYpVkNJEps7iHMGh+lXmD9CS2enjbZa4ke3wA
CafEqgdvBNRWGIDda8ziAj5vSfJmn81Tnn2ZKreODMl1g0J/qbMJM8CcUmcBKPHAAtC+oOdBFuAD
vyeXWDPGuFExDJejYty2qzfaM5IQyXzfpuxNxDS+TtoqGR4PJIgUepq49XqEmhQQUbsifvB48y+P
v2y/FGaUjN5QqZyZ6uE+/Dmm0ZPtqSCg48akoIpyh3TDQi1bhjlMWop0+flGMnrzOhq3j26v1AqU
jU8jI4yEfhZIUvV1pIldmI9Aqt/uZwDD64GUmdzSme6ix7Nw09s1uRrL/qkERVW7x6jplzVOQR8l
X31BorzNef8AsZejNFzzszeFonj4oGs7QnLZQHfmiJxOYyBIpDDlew3+I+m8llxFsij6RUTgzasA
Ie9KpqQXolSlixcgPF8/i56Injs9d8pICDLznLP32uOlhpuvJsNa0EpUH9SX0nc4EOopjRID7YYw
EIV7PT2kWZnQVolX6djv/ApeiBE5XfmvIxj6w+oxinSkg2zhd9wgKRLjAUmM1HpdNwJIlbd5FWEh
bvtTP3Zc+J6HeshXOmi1ujS8D4Bg1YCO2v/k2wpyQqcPbiG/50oafxeYTSU69rJagdloHaX4iqin
AwUl4V9EUw3wlxiFUIhuA17uQcTww4v7VKU9+OGXgZHqLVw0CLpd7wbhsLB6iVykRRkJK4Umc6ss
Mrx20/dAHygFJJeTzomehFpXV9Gg9TjuIkDZZrx7J+eGLKVS+hZlY6XhcVMgL+blJg4DZtu0KvrO
zlAPxmG9jAJhFYwwVbrxIlgcYM2o/hOY3n444eqwSX2/WDQa975JY+wtbQQDazUDcTPIVgKT2Bad
WIrpQAiWMt6/RhJXH6IU5HrVCD/oEyqIvfh6ZCAefXsomo3s4zKEdahhAE8qlALyZeiQAYGplgth
EWvZ6vNhuGsQsPLZ68RF5gUtx97/lj93Iyk3GWegRHzKMb3vCJoIreAyORpJZhfNVmtIVsSaSHKO
/wP10o8hIJ+qQpwXdeTE42VUk5/IkHaxxhEzbsJHIL7PUtMglPpS294R1xbuecUL2dckGUZLv+rU
W1SZSGt4MxF8cmbjGUBy9jxNBRMyHNUKbU5/5RMMJIKFStFOD2bdgFKC921I/4RKWAZGwRPIe8QY
KlyrPvv2dfTG/o+i8BQGS4EKUNFwaeDkYL0K2TKi4UT2TtCcBMQUPLntSFhiW3KKE9eIvpqaTwk+
Z0Ik62gtP0q76FXx60Oclx4iONLpPpOR2b6JbeMRNrB8f0Y6OxrtFYkjiinukilAtFkKVTBTBJNn
0pHKbp3Qeu5F6nBPa1aRSeBNrUEAqG2kW/SGLOKGSzZPVrePujYoFMxsjhe9q4/NX8up4RP9GigL
seLGjIEKO2OT/JcUvxa0G1WlKgbs/jE4+LDBYrmkYoCJFMS4UZiIBwBOcZfpeLfCYjX2ROH4Vj6z
VB+lxJicNCkia1FelBITVWStWpA+RdH8NcsYinGo3JKODSffmCMO0EhYfOLCs6q5EOobI96F7UNK
V+9mY9afVfy5suBOJYbQh25fnyXqqC7Z+UC3CSIoqJ5lxpyBgZCJkDtT3IyU21g7wTSJ8FjKX2WB
q8LsYWHsLNxfZ9QcFtmPgcPhjy2x4Qhsd8Ec0n6OifNfchuFKQASB7NgbGI8FaUHONVyEnVKAg+x
2Ff17h0ueEAr7CY+sOVdXS8JuhAUl/EgklG4D4NN4rRoMk4E2tM1U6Ai/4skI/606CcCa6YH1Xol
qr7WS2u3Ls9sdnyfIs0CSZnBlmkoMBWOUXJBbQLvzOBUyTnmHX1NK2MklV9dDA2M+WMStl9qRNe9
GodlJpK4I7FMWi1ZBOooAP0VDTaytDLWWVGs2g998/bR8vxPC+xqVJmI0/oZSw0iFWhJdvl95+9E
ZUVCI85QEyspzCNu+Y944BFjDUwIOo150CZ1U7SSUh4nCDEB8cYE7a0KCQiHK9ZOp+4Gn7N/4chQ
u4o58gHsohFEceV9KInEK3CWhG61GT9PI/72GYKyQn9www7gKehamvVWz6HoUWlUwmKImaTCFqdV
yZWom8P4X+SskxscKkjuEtGsAYeSLlqwiYgxs4wHrybmOHChDOtEmIXIVkIieY6Kwb1KftzkBsV3
sxNokSGXa0sQ1QymMeP6Lc9vYcxNnqqPNsFcEHoipYqLcVPAXyzoR5Ux8hfucNbRzydYjT65syh7
a9NuMFDIygrZX1aIa31qkZFUp7NqK6Gy1ONvsdj1InEtWE1K9ouMPm6KMVqT6NSQuSp9VcQ29CIG
T0haWGDknGpff/J+ahP3fCweC3OnlrT1hOSotpjz/MgJ08xV4+xmhf8UHU1rz6tA2Sxs+VqlzX8z
HftvvkupivSKwvIVTilMSCdG7iNSGTEqKFRHzNvxDU5fLLSZ3dRbtV6N5o4mm1xMlHLXEDVMzDcl
9TJ4GqxSmYRvSthCdSzLz9x4Ey/HlTPIGObmVVvuMwkr97s9ZEmP9YkShy0xiMDHjNRncFAYPcAq
Lg1xIWpMY0EVCGh12It55dKkS4pwl+HONyFkhul3I1PGRJxfpG2o7IyIXv2wK7p4IZEMZF5S0GEj
GBqpx8PBUSLrzY1E35Dbvuw+RMJVF84IYbceMKJrAGhjk6HP+1wmWys1jkoS0s1XPnN0/H7KtDwU
vYhnls/MyvamzlOdZr+yLm8t65j44H/5MQYpW0oZbWXOooH1PjR6fzNZXRPJYAbBvQWyHj57d2o4
Cyp8Q2QKB9USSkfOcaq36bL0+7X0+cLbW+g4t3UYUv7YzUZTOoyGRYsBQnVLN6ojMFlCLSBdJnQE
QeSVCtFHpwBr1E2JhkiW4FEOOqoBGWWgBdajj8nuwomRsn69mdVJ1qMUTmmp8HUR8WOQ4IZwY1QY
fLBn+RjNM2NKXd/79dnoGEC+VykY4qg4Z37iBSZj1upYoUirJXNdt5zhkhTSTgHpgl5V5fUwzlpQ
dwE78BC5/i2bczTEbZwu5GoboxrnhNDJmGL9pUI9PdZsyjkArhzvmyU7Yv43FtyNPfydYK39lRNw
FZhO2B1rkBqmhpMzWtcldyMxheKbT2GZJKHTZX9RvBh68pk/FuSgyCtJ+dLM5ZubWaNzhIsWNTYd
QGRxfkcLAOidMDZO+anhE3k1XdbI5PFVv9LPTeXut6QvgZEBAQGt+hWYAKZYQ3zxFy1nWtV0pfCZ
5PGVjbIWbVO5yuOrDTmvhau+/KvFdp2SNhfUBRf4Lz5aDbAHJvFS+W0wWu8iwolRlRibKP2pZcHt
mlVo3SrzQ7f5OHZTwunEBYW1rx7ZTls2BSyUnGDjhKbuxP5Hg9SCXYhV6MVsqx+Jx17VblEErSHT
RHrUqfdpZbZzoiR7RtdDfU6z6m7Qoeg0Flp5NeZElyvxgv+eW/m8wxJdHjQ6mKFwLa1jL47fHRGH
8pv0TE6VuLorq1iPo+n18mrw317AuDfISRQ2KVqVjMNngJgcZAVND45MvclBARdpn6xkFs4malea
mi1N/RlbJBhBxklF3nmw96PSGdK33fffFnohRd7qI24WojvHi6Iq9gg2o7Tub23q2NBti3/af6pM
BLGCxZTSNOM9h4SySEyqxjdsfQTl7K3+eBJCnG6TzUnYVtLf5834EP5HEXxH1rJAH0KpaHQ/CgCa
YVmmdC4/DVYhehzuKxdpFqN51KZc7HKtfHryxPGI9omndv1VKz6kPL3ERpwPBrTAaZnOKKnqwUtY
Bqebn7hGyX3rq+msDiPCV9T/juWf+vjhrhsSDoadugxRZUeWxTGa9izH9YpbMUwRlIBB0k2PcUOC
hGBg+MNl5Qik0qRqP+rGDFdDXJxH1Acv+Y1ZtJxnAXI4fpkBb2OqR4yJuEEXKUH9HacK9PcMfW9p
PDWvrPaBfsgKfaFkzE90t8bWTB8gHxv3HTw7nq6680YmFKL+2WlkLQmf6PAmvqA9lUDqPh34LYtn
INXckTEEyseBfkQUMt9ur1L3K7eaY2BPKnmWip6QmIQ8vDB3cp1uI9lsIocDyRc3oqZ5uqwsAj5n
v3H1/vujowZnuxDVihT6cVm+wTbnozfAJ9QzRDDJdztSjdO6mBrM5T85QoEPBCp5k4ma39SIsUzI
pzVgh+v3AEr1YWoKAL8VzEXSIPRI4AaT/maiAOX41ArIGXA+Tida6thhOgPrDBCqbdovOzleRyVe
2smNPQiOgfndSnlTWf52U5V8HTpG1ioqsBfyZWFmkVnMOgM6RFI4LaCgLWihVPIjob337o5jDEMu
qFbvTiUlnAGMOcve6sXQU8SgjauN6WuwNjGXTsuCfc15uqD7MAY/Pk+u0P6qEKHfBqBpVt2qjw6N
uqhU8pE0BVLDJzkGaG4b/dfiro8KJLJifX6bI+uiepD9VS1pqxyTTnketWHuZ/uobsi0pz5INVQS
YwUMiSnksBHLb05MIkswoENt1B6RNJKwZyw65Xe6GWODtE/wFX2Ilw7mLbipQVqKBlJGCLANCn4l
YOYFKWyM+3Ws8rRmwKo4NAmKwAfoM2qlU1bHCegkJ4o1+sj06QfELVW4fEfAH6+jgpColuR7WyQr
LWW2OcXFvTVst0BZib/QR0aoNLDeZRJCu0g2Jli0iKKSlX7QYcGH8heZn4r1pFIowrUi6nNa8Sop
lyXGl8HCDZce++Kz6CWIMhRXKtG/oror8SdJ+o+BZIbTv6YE8zZJr6mIFAnQy/heVn1xFMN5HWt4
8ONlG33mNATLpRb/UG7GH6au2jmCKquAyN4g0eZuGvujgjGeyFu5iuxg1JfpO1sgPTeD/Yfi8S12
d1/FoaEo6TydGk4lMztA+y3DDb1bvsNyLWoENozNwxhxErexSMSZBcld87eqJLj0pYtnnIi3D9VL
ycygdmTmku3dqnda+zLzjaDx8ska4ckJeeLfwpoJV9Zui/ZfD7vQAIw0xUWCjmL6wiy/4JiK94o5
cD7PmWplp2xLteiVKsxtJlIF+e/BDEjCndlaCyg2WDC25eZ9+2umL2gHGLtBgOHDYF2rtj5gMMf8
Y9ICSRu8z56e2dTDpePGiJnBs3JicsjLKijj13wLcyv47A39tYUaMUvXXEphTl1U+DB9Ef0TOLQG
O4vRV1vT7O1X+VbZ0r2FXoyVHlEi/uUF05w3Ukb/hLCOOXXwgElJ2w/FxXiDAboCFGIDE3DH1QFf
F1OyGWPD4EwDz6DXio1v9n4gLrZT5isYUvunRZuP0aTzpCCtQeUdctxwOa8udAxyoX4ThAJwxbfF
obSZbfKLkGU/6md377WZ1jlobmfiuSJBjS2QLYRDroOPZDCfGfoYYYMezzc80h0GMA/c8NY2hxn9
S7T1SJ7Fe51zPkShzIqy1h55P0e/i06HVtj0cRgQf53wxu0c+ngtW3oGSIJikggn1LG0S9L5anB+
mV/iNT4+oS2iDJIPaTRXl+PTXzA4VE7tkxQXMjA8RBqs0jjngI/zoTh4lWnt24xSlF304t2zrgVY
4pCrTvATVGm/mHIxmkBEclhD+alwI5eMA2ntT4JtyE+vScOAQekL6+2DkSxA2coevos1/Sh7aj7P
2idO5YMAUoLxRrDKFr3lMLnnur+mr/lvTI6T01oTCoCQgrxX2rEzsunX/uKF1h2vZ7gn/cHzaSrO
/AU3DBNGhEYxY2p6JRkDW4uJ+ZwAAF4ftACj9HzBE5BXcwu0TyHDulo58p3lDB2DK3+TGEWEzT/0
MRiF4JjAqP/MiEJFrkGmtOrjgd+UyLppJp9rZSsp+K40Rp4c33uXletzabeMnpnxrGSU9D71BpHf
PxaeuK8dfcAxmJf7OrCn3tynt9m+7r3n30BYOShPlcrVjz7hGdICUR6OHOo3bmZpKR3RXdLMnhuy
V9Tz3pM5ESFxZJRxih8ayzM+wshFAQS0+c0OaZdTZYCtKrsJS+phahJRAFc3+8zJ+aDteRXRyAHA
tUWiwX6FZXa1fhWQ3mhmw3W3wdBGnWTCYlrzypzP/C98hC9yu5mVoyGR50FLpySC/7iIX4LqxC7P
JwsLfl30oE547JhkxCp6RFgjtxTPKJ4Nk+n+EckMR5BrAV7NaWCQOQ1jdw4DMwYGCWZBVC5bFHoU
vRxSt8R4IuhfEnqTP/X5+6XTgb/L63SbEW6zhq5r3Idl6A7mMV+Lt7KdS5Bd8Gh97IAG7R2l8Gfq
/4ChQTZZA0dDd7lAKrRC6m0rj06xJfvy2absi/dkT/FinOOXtMTLZ0f7Ip8H+3aLRGWOPnuVzCnq
Sm/gDv2yNhy7hQMZb149/8OWKPQrCrHmvQTgG5kz7T4erL1xoDTcA6Ocr7pFq8zEJ06pnbUJ5XlE
hsR/rSip90o+7fAQIfHdEfJNc5HXyFZgh56ZzPZ0Oc6hgLCOW/pQzsWntqy5npsjxpdQdRkj0DoJ
0IuTXqx8BY7sdL/oSi3dgUUY74R/H/sndbX4YNrCMl11T/Mi8DQjqcqwcfF3jV1iLV9UaP94+8E/
FbQ7HbzkrC0rVA+MH1lZL7FbLtFQvl3Y1q+cb2BoCU51CSlTf1qcVS7i2VQXDCgEBIvg7/j8GgZs
MOHwy27pu+lbC5DNyn9YG38n74hyW743NKNCypy/QnbSe4dzc80RYmq7HFm1WYlbZLZbTqi2DNIZ
l5OC8JDbRnwEp/JfvWF9fnbwiwsCO7H6jD/vH/GLZKXCmA378KfaRPfgG0yOFx+rQ7VhrWNNduLL
RaN7y3tniMtBDsTM/++Q9mocUbr5B6R40kr+zg/ASZny78cDEZozwxu+h0PvFiegkWglonu7ZQbC
zr+z7tgCTkpA0bQuODPfIFVjvTNm0V69ydwyVOnJbCWusZGpmCgJOj+UCFFvmiMc6Ol62T8efEy4
1+Qo/8ORv8URd6DrqqwLLiGW1RfHrHX9hfuXqa11ogXweWJp2bHk2s8e8B0tFPTCC9KoneE6vD3y
FRG2w7kLEHevmgWeTHwmqT3uu4VWE/OpewzW/GO8KVj80c4g8yXnHFum8a9+8LR5fxyMpvEb3UGZ
Z7Y+Vw+GuCAtpnhkdR19wW/nypLUYi5EfrtTQAKcBRXqyPgzZwoiDYtGcsKdioIU19NfRBGFVMdO
XW7BN55ahoDXfP4T/LYyn2FUbwTCt+3sC/cij5xHXztHxeDkDsDV4sSy29GtZH1ltfF4LrHkTA5Q
ki22tHx38tZkbLCEDHpu4VodWND22aK5qj99BuGq+KL1siZnB9XxkjlItsgvz/gcL63fxrSjJ+qd
DHcNu92FuUew15Fko839e//7XIuT4Jg2N4Ld3Ucbn6ydcwoxLumIHn1Yq/NpAIIGyDZ+wPexwuBx
IbOWxz88Nd8hWaw25mBCnOJd4nByTnLkJ1f6HhbmWTpSLwDqfuqYu3TRGEtU49hrLC6RArtjh/gg
IOYXmodLR/WgNzblaMMUV13AZPYRQWwb91p4zA4R0EzgtnnCCYSG/Czi/Io6WgXo/N9+Qn8oiWCk
bf11fUlf3bJ78h7lp8yVhg47h8dOLgarqgdsq0Bk/kpZIHIn3vH6dvlGnF8QuzMgwuH0NAjZdFS7
+Wf+y3b13Fial3zOTOk3X7IVXRN2rL3hJff31tzL9/FEYs7lh+nUvT8BXbYnZSWLBPpEKlE+OK8D
JrrgFXs8WEdxoV0tDxXEf6s3yNLMlh2eJILVNzhoabTc//v8exTm/8pFbc2082A/6ae20OAxiT84
f+C2qGaraK90U3J1Q+x8al/5DfTzBowjw8Lw0JI+eCitM1npc3k5KbRGB12QsRv+yItk4rUssDTY
9TamPhec5vY97nG/INb+zNlgHeGoLyyP5FYilFztjvru5zIsdLKUl/5Jfhh7eolsBFgyzzgF6enD
armycKK/xeOcnXkOnmxbxib4IkWxm9U0w8C7sIn2hzXp6JuRpzjdIoaj6NT/ePBxNwSH4BsZ8Szd
XeR7hkq69ip4znzIOwufBwJDecnssX4Ee8nVaNTAm3QygRp9Vnvyc3Jtv18lhwN1zY29VUn4krxx
Xp4wwRi2uCpn6W/vdKtupoKccDRr5v8kPw3jCso1FniWN/JjptsUp7Ub2+kmfnQIMEsbCYD4SM+l
y8/9vgzrC1caASX6fwG7S19gwyfLFwczHWIMEQoOs/RJ7ZDeuBdYPfhgNc6wW9yyO7Rdk+t26nEs
gnn2bHnDuv3PoPBeQjecs/EGjvIXEY81l13gqdj3/vERs6Kz3oLMsRbanqnmBRuE9z4rTsQXCTjd
S37ciOKCCApHhhC7FN+HtWme2bpzx98w9y8nYRoxZADwP06zYd/58pn4e8o92JO5vY02vHflGh1M
lsZl6fj7gI7bTIQgvRhu4zbCjvyXzznsxDAy8Fn0VD9Is6icXhnlN2vEe8GBmj3ILvF3rIwvmghK
jNdJPUbjVoKG07nTIfDtSvZKW10iyOGz7EqsxGdOjmk7gXcv6mlYcO1spKIsbL89a8wfNu4VJNu1
fJJ+I94cCzvHnn/jPr5YqNccnMMYZ+AcINGxc5dTJIsVxxw5xfIxpecRMae40Tnwgj8GK9oqXI8X
kWSlwdEXHY6IcFNCX70mGEdyt+cEG/8T+UZ0HrtfKiFyptii9EPTTAUOITSCBlMMVLk4J5N1He86
jsvX5rd13y4XPHSZrrGpXPiYE+JD1pFzwZa7o+GFqqu+VWynj/4Z32o35jX84gktpBXtNCYoX+aN
jefzIvV8l2M+lOcoXNiOJmrKLGEB4Dx/rpjQEYLITt/HO3UXK6sgXjNzIvhVks+AFXDulwEKp2uP
N4tx71jTAN/miteknqZ7wDNgqVl0soFvAaQcVjkaQxsvkTt5itMTRi+VyrCa0TUXsBGinOWCQ4xX
7XzHRiTZkDonnhx2fxkem55cqwlCeZ9kV6v/V8CU1LG/lowzJlFz4x8UlKfcxrnbkYpIlfbLW8H3
ZPuL2r1Iaskj8q3qj3+03Wz62QgINaSz0VyeYvNykDL5apA4TrvKI84dqv5Dbzf3bl4mk8voVURL
+ZcfXXFkQLR6OHIZpRXo6zeza9mTuPdZlAl/OSb73OWUayNydnqsGvHuR3mFC07m5RIjKi5RyoP3
pUROSiLptjkTQFk/oMi41ZXPkoN+sJHZP4AkXf2AWOjIkzSb02bvjrv8QuOzHaBMaxy41V1CQIsz
VAvtojINsWnwdjaRNwQR8v1wNYRdOn83YFJXxX2at841657eJu0cEOtqbbaLABYYwxVuJaq/1jXn
CnyJFV1WbsLskAPyAxPgKC5Pb+lETCrJyp4CjNFUDX8aunTgBfiOD5Y/j8/A08IPSUauoTJAfi8h
qflH1KOeNB/Xz3YTUVFsIdaN5jI78XogQ6lXUrXpX6RzuHA/EKbmQErACCEXoFdGQ4FIEqpsdvb5
8EAuVAAL4JGeaOyL7AUPfDOewz8GcGwVIIPoDYQ/gYvA6y+/5jk9QBeUlO5kNIMwYtNC3Yn2R3b0
V3igYTbx+w1gZxy/KdQZr6Ox8Z7wyFB9YNChGXeuwZJPmsX4i5Zt9RJuREBwNxsajQUSc2+Iit9e
ByGEyD2aNoSR0H+boZontorndo9ssJfdt7ZPFonGRoksZsUcFbW3gX0R8/asPecP+qtPxEQe1KtX
8DB2fFfGTHpquWySc3irhCkANT1NWEyPEJXz58e4frYA/1lGC45S9Gx3ZAz9NHt0M71XX2t6zDNh
Kd37A+dfqiGqrCP4GDqJhVeFXrqoj+jZPi5MaZpqd5T9TMXoZPAufBIvbKomUbYD8cRBESXB9Bjg
yvxFcz7ubsklOaH4j9fITvWQT0290yQKPGKSJAbZfxi8C1YJDrmoqn4vIUVAP2MYYWxKcyp1LiV7
pJNsipMBrUg6Gxz+U3dAFAFrLT+ApDbJJv1O9wNPEVsXMth1eIqSkx4dWipgOoC8o9F+0nqCwkze
4HBnlHqHTHkPAVpwb9HDUt1RnhIwdJSwUHIfoHKBfllzAH5kwTMnEECScUriwI/Qiknei9p3Ho42
MJlD/49uLwkTP/26gzUzZaeKv/HJ/8rOSNIKQkZn5Um5geZeFUtrQRk4frUfh6GhsAd3+GSWh8mQ
uC0DNw6Op2tyZTvxAgpc4YCx9qK7dDfmnKWgDs8A9nBwU+VVeyZlKHk7BBdDMziqiWcwG79w/q5O
PZbIF0IrY2oDJm7+Y5LN5sRfLJErX6OmY3ZtB9kaNQdwEeCIn8aNWJZP0A/txKt6EF0cky0OM/qD
HgB3w8TG1mBn4qfeoQX45vdg6W6oWzOQrNER+H1orAbDCeq1vhMWljUrizUSRgEj4CpYAHvH/Wt8
J2uTEyIyUx9y5W9JEGh1mDeQLRkswlNCTjnhU+EeIfP12O6AshEIwSVyzSW8q5G2LtJKA0nrDNYy
2h0/WPDGkQgHXvpP/AUp1Iwe2Pegmu0HN743D3AvlNzBlO2ibNBWd+V/9AaNsSJ9OPGbnGxWAxjL
WzS68jLd+3dutrm2pjz8fdFlldas8+9FtWHoCztIbDzxKX6jmVF5ijibfk2VIIuAehle7X4IF0i8
y+Al7fr30j/jciC/coEBRaZbZpP+aLgTgix5laAyDzppaQe5XQhXs3VJ1pvqzmTqz5pnxglIzZHM
Y5lqODHS8fiiwEaupekYWVza4SVyhb/37tD+y2WsCDiKf4A/IXUneJ4y69zITnRnD6p3R04EC6Hc
QVFHnfKwPNmfsSw0e20l5F6Pkgc6H6uRzTl3KPctSVmbkpsGBBKE7tEpfss5Y3q47y6SPp7RZf51
IWO4WHRTRkC5pxfGeHKlQ+RmiQGmxRSVEeIEqphA62SWANwhY2fePLMMCyQiMFxvM2ZrP8gZDv22
T5wLYcx9scEsKtohPa0B/wMn1TPaCXfKT6bzNY/mNPyCeXHs6SvLaCCpWi/D00RgO5EmkVeht+cB
eOZrho4fThAuE6ZrME/u3S2iiqNpVLw35bN1rjJHeDBHbvYDF2BO2R447GMbimr9d1pw0vX7mi6U
l7Li2i5wLC+kYQOu4iV5oT4rJusJp7EQDDx+t/ebLL3xhHGG4TIkMRaPHnRz5I2ISafzH1HC32+X
5AtKEqR5iGwlCkkkMPWPdf30W5wVL3mLAQOuG++aAJVmnT2rQxN5dJ4ONFZp/bM5gWumS0Ytws/9
/iAkos22hOuMepP2anul8hQMOtpcvQDfgk1y8A+FqEE340BdtSLLiYKz6J1mGSAnvhWnVnClnx5Z
HZiMq7Sd6udFRMuL3ZyyfaLdHZQfFrsSlMpd++l/snnyBSuKhateKtfaa8i3RFUBR8IFgXuuH3DM
4RPOWhfMTo8+2wXQgPWCCxF0c1hVrvgEFUNba5LxKPh+UZXoVGLkqLJRQnOcv5cs0swhwiXFuPL3
wVUH2rN1U4a+Z049JRbAKLnQSt69RY89xeJWcyd2k03wXjhl1TE03KYbCr/44r96cizSU7lXoCgy
qe9XsIN2LXUa/rrkiz5QtmW9b17E0OrCMuaJX1P3Jeo1rA5aukgY9I7/NYiNbcmAJ7CT5E6PwMrh
drMszCTTZvRrkPryCCEw4jbp5nC6rMlLij98ihPBtELIIZST4dsCPIJghV39KuAICvZDfyCsodrX
aMNhUXcmugEkoYmnoJuXw4WSWM6EaDLoZ/AXCsI0NC2LvHdTkmPpnTcusy8i9RI384Y7OFJY3XCt
g9SVkUvTWLnUi/jL/EAclqH4gBcEgRMw/GHCA+oalV9fr1Wo8AngeTwW65Qp+wH1osjTjgIZzd9k
00gY2DKjBYu7h2Jabst2z/fF2n6yzqA63nJAxx7hvf9plA6o7H7eX7AOObqxiEbDCtDhhAikC02n
jWcuo/7fWMUKBBbjSP6MHqCaVXXWJIjlgSeyRCOLY03DKNDNSJ5HN67M2XOo3o/NjpWShZ3yCIF+
gSUCAPuWbQGbF0GaVrgvyOD5I9eVGLqfAHDjaRQ3lD78/6Fqc/KStItkLYRnuAfNA6/GprnHWFXZ
fFoODm74K+yffDHfQi/oH/1Wascl+CiBTX/3f/Rr/iNtyF48RbS+dC8/UVbsIlpTS7CBe8QqDLIp
U7D2IzY+AP29WkiKMEgyzkPPxfHITjp/g7Kkhzz6W8bLENpm+0PxvW5wknfres7uC0QDIVfrjd80
puki8Zc0s8BRs/e0FXJX1PTkcNriNpG3obppmAwWXONib3CbdenirbuwjNVugrpKfIAIH8KVMGw+
IKAwY2DCGVdKe8BDSCnGOgfDOTv6cLdH6JSPprro2a2VpxkT+wXvvXAMXpwEoI3yDVhgzdmkdkrG
FIzoID7tKXYu6mrwzB3hGuTcwvhn3nJtHlUhr0rOuZwY/9VkjBwEi/gHG10EqNFhOWZnsLGG7yGT
F7BxyOgmZiC20ymp0XqWWwaTlnIp9C0eEfIsgENh0RS0ZYCECuBzgznZ8FCqpgctO+Id6bZ5hFGZ
1sFWZ9tXLtZT6l/Sf36NEgIa0QlIW1ATFHOEHP5Q2Sbiz/Yg30PQBRFL903Ttj0WOTrOyTFp9tKH
cVJ+wtsBSI9/xxaaansYsNF2Iqa3bN9s9sfMv773o7rEdWrchsltgzEchicmOiIb3hGArOieZ8/J
yCl+Y2HMvWhFOwrNaYVcU03tKDQdQSF3FWzsZCEggsKuU5CC+88ToxDFPIZ4bGlqvEsppA7MFn0U
W9nsFwkz2LVAt2/NnfUOYzFkkGbOoWc4qPf4iXdAp2VJttN/RCnWFWaHoQMmlX9+k1fD7wQjAD74
SM4sz9IJ6+AvxFxsrDxtgzNKLsfWLD785t0ZC+Xvh9nQxKki9hZT1ROf4rQjYt9IXnzH+zmFTU+U
8ekXWTvW8jmebyxd1NnW6RcGMZQBV3pKFaABWK54qTjWhcoPJyDsvVSQJV5kXBYmoTYToLW/WXNG
jyhSx+ZgUpyZOTvEsJH4xsKlTPNrnlr+Pi3cit7qNAJk26iOSG0Jaua8RS/qP9hqFf2R6fwkABCa
Nq42ZhMv1utOwc0+Ha+THR8Hih6DiT9hHyABHw1O3O3+g+DmS03Aui0FIEIsoB2CCCxMnCfNe46x
Mm/2+O1AoZLES12/kzH1R1t96d+pQjjIUANypr1IT5ATGBpe5lKcnOoJ2Cqc5xN4YZN/W1vN5XxO
chROeBYeJlO0JOkAXRr4W5lnMkTXlwyUGdoe+IT7NR5XJ9ki/fbPxg6mAHeEccIcfofybOHoB++w
/kwnz+m7jJ106o9UkBvJw7W9Hfbdr76ppKv+JVi93dMIzVsnhu9Sf7ELMPHGd+4+FRJFL8ST7Ke0
lplBKIhXEmJXLLJHsdcYgjvvuSmvP6VLSd1sKcFkwrytJ3Nkp3uNrB9rvp4lf4Da1m15jI31ueup
YtjnRnDEdB9oDD15MiniyS1jHJUcgI9wl2Axs8vLvkFZV2z66vYM3OJr6M/PljMLPLDkwK/Lj9NZ
mhfGvy/FgngnIm9mzFr4iCzWUzhq6sxjELb09Htxgz6D+INO8bqia6wS0kYwckvaK97vA/uWMWxg
C1R0TlzlZjS7KfymW5LOInGqZH/stvw5GZOnfBM9+htvaLvI7GZ+C412/zFWU+43QjXt1hCawQdB
WgxJJ88qn0xOz4yLwQTkKa0bMiDn5DeiOlZu08XrGdgvufTKcyDv6bKPXMV5f3Hp4DTTfdb3Ih0C
7l0P99/Fuvm0BKg4MTHiVqVfF1ZeOW35arioOZU4CFz59bjhlKdOlOuKq4xfjoyUaMWyQ8QOH5Xp
PqHbsiLs4/n0DxdcTw4EPhGiwPbHk+4aN7zwRDgIuEIvbyK5lxRuA9eAPenFO+NzJDhl8vkpIOut
5zTd+dRfypOYlfIRO9sOw+LAf/AUuPsRLRQIbm6lYZs/FFQZa3TzBD5ooGu67fND/Yoill3A0D1c
RLC1kajOllg/zdljeFm0FLVFoDt0STg9FYZXf+X/4+i8lhXVtjD8RFQh2VsyGDC79MYyEgwoIunp
+6PrnOq9u/dqI8w55h8P46E+ic19zUyt0cqyTz48GlGawEhMluydGLzd3yRa8VMROLxkaRzs8x9S
TRF3bIOuXUUbnWuvjdKW66wkb2NAPaL02R74Z/pTFiJ2oUc7ogA5pmf8t3935YKa+1aETh7Kcy1g
QEM8QnAR8U8XVJ9fDE+gCBTfNPZL9DPiS8+Mj/chEZ0esntUX+WiaKP4M39DZkFfAsbLI0W4o10j
UD4NkteyVh1EFJygQOBokkD0NkWtix156PANaDMUnwZfZp+Lz5G9V+qQogNgjzrWeSxZ/Aszqk6c
tT3Sds2EpojfOspWyNWzoQ9SAbWnUc9r/ugxoUXFehyBhqHIJgA2FWcjKUq/GIveU92TlrteSgAa
qU/pUPfW+k4cCzMSxFyS58JiTuoeuFc7AmyCnTwy0VjSkM2C3RYBFH/zRcrfdddMxW1NOF25ocVy
SNX3TfohAkeQ1PfFtA4X0OECpOPQ7uO1fuP162I8UeyrMCESOveKGXJNdpf+XDn5UosykzmjgcDT
EV29AxIVGsL2WCXPB1tIV4MGhnLDMMwmn9lY5Vnn0pFOQBW1ZzC6ABaclVOfE8TwSrNhHpAFFvWi
JVbyUJ3Gc9hK/I9xCBIWimSAfxFuUYLm9WIsoCuE8+LoKZjXHxYjQvKIKf+6yZF4rukT226Kw1qZ
3Tk6UntbeHnYH/+N5Sxx+4ac9tICAeVOwaKBZaIfukE9SGKFxB9zDR+16x3KuD8mcP/KWGrf7pAa
ZpAru8G5e8ahAoTAE9XxsmQbaQJZcj6T9AOpw3RWmLlP2HK2OmyKZY7VcUIJTy2TmI3xciE3M70K
ZdRgjjhjqn4bkxh1cNwGooxphdme+AHia5+AN4Y+T2Ksi700V9vUTzc1wHvkN55e5lTFQ31sX1Md
ioSLG0ms+ZaDZzpTNKcKh61/r5aENeK/+IN6Gby3SiYG92e5yuJXIL9bkKETUqgGcOlVp8zvHKqY
C9DADMXxQAsTaV2kK12cZ9JKe6ib7zc+Nxk6w5GWR0OW4iTN4DT9Ye7j/ucUIgmLA2JLjN0swdxP
6blLXYYKg2kZ/FwDJrSqEzbE8kmwt4UuEfEWMdUbApUWvR9mjI788KX129L+1Mb5qIvspOi+oLgN
0IWby9fUIFgZ6MRruoCo6z0BdsE9+o2fSLKxg8/KW+fEf8oyX6PFcwXZzEb5mEGg5gTvFcd6Jv4R
DLNSpyCUL0cIvmERasiSHwRo9KQ9Ujcg3ZAWSchSROaMTWRbEnfL3a0HYBMsDipQyhSJypubkL2b
Q4y8/0zOn9LLx300pveDriQRrmDIxwAI79UXqO4VZ8X1N/lQ+UqTu5/8vWGz1lWL2DRMPUQHFy53
T16S74e//mvYIqnzgbYovddEPqNAZIneEhW0U0Iku0F1uvdxFMmZtAAllG3+iknXIp8WGNVPIX6q
bxm+0FtCS1RfRYcz1mLOg8dWICfuHPXJB2CBPaq4KnlfVBacib5DXRZiiTzYfJAeB2sIRfu1LhZy
2H8weUBwNUdxxWOZ4rQ36muU0LlHjyXXsjEjuOSkvNw7njgAP2121x0OMyVFI2G9F9bp+r46uPwI
ieKktJvyicA/lDTwJMeDO3Tj8L5C+oXqcY5UEC7eVTKrJWdUQhCFW9wrWI6d0h+8+rjY1CKoDsYT
MDZmBSNMHVcCvd0iK3Fvaj5pPML1t9AupDvIc2EacRr9nBnqVLQpLEoqk2lf2qGTgbsGASLRU5gq
IY58xolRSsEClrUzgSgBczLxdOmez0uwCmIUSEQnCoZPvo/B4RT59Vq5T08hB59Dd05yILXF8xJG
7YroT7D6yKMRs+p9wbcrWIpDpsC+uABixxty3b5LwBgLTxkvZLAiuz9fGDNOlQaSRqC7rWLRLwHd
n08EHGy3/vX2X8jDlRGfW8asWHRT1rHaQ1/1iO6jlMg8vzqxRyxAZRhGiGx35VPawzyAvrpFCi7K
G5mqTUyxTkvhsc/BNiVa1qXes6M9BQSfTIVVo7PzClPpKIXvCVE6cFr6SXGyGU2SrO04mfAnMBlX
LvJl4vqICnyM+HKYOrERJmfmOlZKPqGfJZ64t5GGm6/ZgxRwB77YZsS7I211BsRVJba2vvvaj5z5
bhqHTBzZqVo9IoP8tYH93XCi5zYu0KDSqUktW385cnkyeaIYPHI5kk9/aqdk7vKVEBrEQ4/KU+/Q
CNOAaDaiRyJOkguEl7yNjGhwTgn1hDwURhh3CNNCkoAKwvM6tHPy3KpmUngtSFmTcz4aU+jddA+y
7MHCY+blV7KWpflOQoecUq5GDG09wWVXPYEPK5QFsEyHF1dFIzJGpGBP6lPeYUU6C00zT0ppLb1s
jZk5+Fy7gPMkbCCwStAit8DN/wcyYREdPCEFKN7T7AWpQegECw5By+RXfKf0LIJ0N9s++jXmsKpu
M7u/HosT8SUkJQUtMGnltndvsBJGRBq8IWQYr+kq7hslmKtZ6kln9dAsr+Mec31wuqQMgPvS1tWg
nmaz5Iw7VOHi4TvJQWa5ZkpHPksE7QiOoTHQ2nT1DHggDiX90hVm1/5n09aMDb5y4UzT7TCqvjaU
BlwE9cnM9j3p/3B/HfbWJeiJetaRIYQJjn50ZphXKKAiL95SH3vQiwcaZJ6fz9yw8pcdfbm0qWmF
4CyXkoExy5T/viHXWrmMNx2rThmoVLvRCkGE4LF7WMatzxufZSfiT5AuQbFb2bVdxkvwboEOIsIB
1DMlcKyfVzrMuJL6Z2jRm4OV8h30lXixGKiB0kXlUjhnZaifB98gEV3R+YaHKVoeKSS3oRUDCCgc
DQgmDvlsgPf9zN4aAIUXBPbwqMtizPd2HrgY8RSmyY34WnKOLhJayyow4dm3dtiGOd5w5qeDiTs8
wkDnIgHmXlr2yCJuWpZJwgU7ykB0/7Ft8bk41GoQ/uMwPqxRjbDGJC6tQfw9QGH+2bmDM3G/ax3h
AeHbXBUaeS+s2FJEhofu4GHlMtOHfYSVPuFvwKccjd3wj0M6mfLEtOKo/PQNgHQpfpoJHCo0WK90
JCTB5ZpsCM77jEE3iuXwHYDhZailAIZRz/8s9esJQIlTsfV6T8vofekLbQPDi0cltocNajfjSG0f
hOEFZA1Fe6g06PcPmxhDFBS6fAYBon+Whf0xpaky3quYNf4OCcWvoLOQ5wns05pOTc6UMugPSf1h
dgIKImnvsJHQr46a++rpvE/DGkYJATocpmtUE7AUiPqfy3p1M0ipj6f0JxJXpVyAK0gkrCaAJGoN
aOmCgbxfROWQLccpiDIxdl/iTYDtmG9YYUaf2j+4OTf0OHWkJQvbZ1qNFHY+ensWTW4jdChnGswi
4PTlEUlH+C9KsL1sxVrZr28cy1WymGBEub5OLy34bj7YPH5WGUHW91t+O71vYzzTMWob9spFOaug
vZBoFICLCpwdZ+9RkrhPAfpjaRyoVRAC+edLp6UwuffJYgV6OaimYmpQHtzryUDICOhaoZi1RLRq
PrM4IXs7RgIAg813zs73vnAP5NKGIi0HHUUK4dDOKi7ILf5t+iY6J2VLHlqvtTCXF+rd758Yl51z
j4pNvoaUJ+BcmMoaMYV9QydufbcJH8fWbgMZoYZETq0UALUjE5M3AGBWQQLjD9wWOdvhb9BPHg5F
lyhwhaV+PnhlUANkWIRmh5qjLZgmK1Obs2LYcL0TWpJzggK41ZA3VkDMpPb3N9EhpIdepPOBQ1cu
hACASXkuyzExafATjUX/++/K0F9wcp0egs//JibQqtw6Q5T7TRgnNnNai4iZY5DFZxThpbYrRzyj
uTOfNlHOthEd/n524RwY8Lmhb9LfUXQHEDRiJEygtBFfOMgFvqvKmV1R2EzIC1hQ/MyWdoyn/cAY
0FHXmRFfCoJGtIHm9xjVmwoETWc9oqyDw2lUjFuH4BB2pRPpabzpFFKaLoMb5OT8jd/RE+GdRtUF
sIeoLXTHQCBAPbBc/mpfLLPouR70RWZpiM6eTEdgJ2pc7cxjeneITON0zi4OXX8+13bBVwUB5WD8
8sLlWpjgJbdg5ui6skakMSxoTx5lVPv1kbgThYgNtuJ3wPlhVjujv5/1WAMPx4769wmLyPC0zMLt
zTZidVDXwvIFla0TjcX3UGzBjXFKEDPlp2txNjym4wO1DuPSZ6uP4LHHxl81JXpkC11zGEEtKhZF
OCniqVvm16U1Dc8w2x4lAPACqCzHn8mQWZGpeoWEH4b0/16zUxxjQ/oPWy64Xo2UDSVEDLq+KXxE
3IlrXs3GlIKONHk8LMfXolgMMVWO89mdohKwH+rnpkd44mbDl8pXWgcMV6PPHyrRt7uP4Mm/fC4p
PH82JuR89drluJBHWBhH8M6DaXV7YR6KHUw+ZlTOcCaQikHxGwTLck/rgq8T6jXhxn9cdF8m/y2+
gihDC/9w/chzKK+V7nn3zK5CjjjTckPDym987h9yRXCSAFyMotVg399j20FGjiAGqZPlkPLg/cI6
ZLLmt4pL6penkR9jGlEH0c02xTw/XBvRN/hFiN2d4fwXANkdIiUi7uACzTlhOqQF4j6pOIkHnKqz
GUaepYBskYCpkb7L/UfAt8r90Jo/gGYGLlBYon8bgtZLmiR7KExAeN1GC+hLjDHE4BKRMc8T+2vz
WhrDIslbn3/ROwzNjFxpWuWtRcMLqBnkNGTe24NPVjhyRAh6uhgieRszqGZ9shh9TqCUU1k2iWjH
A/Tbfnz8A5ubakuegkOLiRcJjmdY2Tp3sC1UZySC6rJxud9qQu5ceZluRs9NeRZS21hniM9HDS5w
Lz79iHoLn0cxzKFfmr/KTY81tkuLnCg2afK8Vowfh7lbrb7zz4RIGcbNw+rlv271rBh5aO9m5dYk
drYBH8YaZagWeEQ1OpFboqGtZUWbQPFb6NmFMXLHebrRyHPPZV/bC66ABYKelF6pRG3J+gXg1FrY
G7ay+eTuQ3G5h4BHnmly7glPr1UX/DykMKUPHv0mzRs3c2UuSFGx/+/aAQYBQpp8Pj4f1IhrfgbA
ceEotcUVNWvAiOKgvN1XnyDsBXRvU5g/A2VZIXfv9fCk515TsyPiuXPpFAQpelPlKTqoXNyuLwnJ
luR5IwSepS05AWSoI4kGhDmshiQWE/ummNSUPcGvCQX0P0Rpkhvl4CelUq6HSFctRFcBxbt8LoUd
q3k7QjSvXz4Zcnp7UDlfHys2FQDOx5fmNaRg9AiQmaGCYw1DKIC1MZQod/oiFdgS6q1NftYtjXgQ
eYcCCGEooqCULc9NUScQvDjLJol3335xOSVenwzNnOILlfm4ZOgi1jpiru8ytel9GnOsF53qYnhf
JId3t5wLdr6tTUtCLnF9TGqaFsLPTZngdtxJcDO1+d0ink32OJsS3sp2yBLeWjaeaRe8wUcwFPKh
OsOZzblvJeywY1VeNUefUVxxD4Uvy2KJtDKmI6q91t9R4pWo/7Az+W0oRKJDjw8NANnsNZaj97i9
EWJ7ewSkSqDAoCTGpU5nPCRFbzS8iIuPo3ludBDME5J8tLxYYR44d6LvBn1RfTvcOLPA3OG5YmB5
TjGGEln3MsimsikmQ2sMAshUMnvAkqJhdKuTkWw46DMze4NXgEaew58E1xOK6ySnxBBIl1f8pkEO
1f3m8HaZK+7Uy3JHc5Bp7aH74n2Tlk3DwhVh1mCCL+y+1YjgBM2zCjImIL0ibS0Q1TlK5sguRi8C
IjCIK2aSu0g7iG1iQx449zz8pYE2f+ajTnFa1RRi58evpVeSJ2i+d+jH23JcP9hGFpzCmcJVNBRc
CFTbqly7eINeC5KrCTvFQgnnxXGyoqYiOxOinW1oLwenRKgO0MuCg7tWXBTV9MMOQFrCNH5MP5Oa
nQIlmIyv38veCtVJXr8SXpBdPkHIreKijl42+H+EdApqAlLiFDETwHT08HkfUy+CpJ3o8V2JxwG5
SZuCMqTM5fFVs+5C/STTBt0HNq7JY5p4DcAvIkyytS1INci3J03J9yn8IknC6QShE2oVNKK8E8xY
3If93+OkQTywuRhyYDVZnrzKBxaG+CQGl9hLn9jHFDUkh/UTVMInBEKdsr9lM0woYNwr8Ype4bEE
A+bN8oU+f9HCEK46fch9Ai4J2j18Tu1g7hozfNChJ2K/6mxeAs9mLh7Eh7dCQAAa6EE5eio2G76D
FTeRI4nVZ2IgoK0tcQZI2lsuiqm+oXhtxY5/Z5DqoQMbwF45J0cqStA8o/xdfqAlGRYGQHLUXHxQ
9KYz3WNwCcVdNSJbGJsYBx8k1rBTM2WFrumBeiTBHo6nAzv/pEEYl8OVDaBgWEvaPSpFosoOE5vR
pb1xIcZ0atD7kY8+uinTY2hpUyxSQ4gBUAbO/8gKRp2bbgSUTAQhtWYkIX01CXfS3Xj+5kvwUYfh
GByTs1WHesFUSgWlL5Oel5NZrMioZGzBGi8EIFPC54lq/wSc2Oao3ItbP6xcU1IBkehn1ucX1NwG
NGr8sXtiDOc0S3ZgRHsVNSGoBqk4Bwfh8VBLRUaUIqzk2HN7Fj6VOdPD7OdpYNYVzVHG5gsIprrl
MuHZQd45EIgQHOPPX+taKHZmEqc4K8H1Znee1ieeVj4zJIU5YGItGGdB6FR0iIQQ9XyvK8ocaVyP
dQ9d9AIumGtTCh9kdSAVMUciFIQ4ef+cFR/POAsId2L+CvjUNCLyPJCEg0VgjI6vZ7h8MMMN3Wf4
nXwmkMyQI2T9C77+sZtIYrOMwWaRspu/E8FUpLZeH7AkOCFRfaPMpqlAI/XUNHC5yKxwmtOao7k0
bUMDNahB4R9s2qVgmfZvcoBqJD19R2984k61Y7JlfFt7hPQSbptxmrOBUbi03/cV2m2DeBgyV6P+
qupsmFu62u2HxKiCveC3h3xDibpEdcydvU/Xye2w1CFvQBzpv2yt7EbbKSzZFjzFRWQJHU6AHsnU
MI0m3QIK8qp4lnCcb13QbhSDKD7GiBYPS6wDEUeNwRzIWbPTIA8ks0Zuxz2xFmwsAC67x3S4MUy9
F3o/57DJa+na+DOYwGM5h0heU6HYa6ZKCyIMzMV8TypPc+txPGtXGVPqK4rn2oqwAPoHVhGf+VyG
Ub0lFKzDl7qQrEhXTrr/XeAGZ+BAaURIn+ZgYnf+DEZ03yDg326gi8rxe1fZ1MJhAIlv6GM3wrIN
4aKQAXb+nUMsoL0NZfuOBqsYjRK+p/uyWtfbb+VeyOVZlvYb/2/L+u2hxE/ZQDdSYWJyGnE/fvvx
QFgh5uXAzQ7CKiZazHA80tzwohp+pV1z3xPPzTyKrjn61A5ndZ6QFUzv28746NURq9n847krsYaH
RU4YIpN6VzOooAZViekR6E6wNRDA7MeKxognMYj30c4Y0/IxesWcvlvStIYLoIVtctLXREGcRZah
0qAdhZ0heAay13W+R4bdTvdQlDab9U6y7xcE5M57aKF9e00LtJpoNC5s+8xeBEw7j87ML+WRbKGh
P0wCjrHH7usSHph1EGTf/lhPdUe3SFzmTCYvKHVf2wypQc4iI5CnbUTRFT437U9zeX3TqFpJt/sx
N4hnNmlUWtR9/2UelXOM2sn+4CReM6PPAwfqw4XczDERhF1lvnb1nr7o6EmPJ++c447oEIyKjFu5
IYU7kpJiD1zh7420dazTKJ2wXfSDYUTY60Kh9Fu66Wfu8eQbcPRp7G6Mn/IPM23MeupruGN2/Q6E
Rkfia8AWiix8jDBHAZZ0YV3KXmWih8ChJXlsZpbR5PUuoD0/ZGb8PyGdX+YsEZzn6iMEdc2iwZbO
MWTgD8VTJ5otMmMMPJM+P7oOBpxuMs8j3Stdz5jLqxMiCPLpn+vyxDWZfGkes7G98Ot7a8xm5Ukj
VL/pN1JvwebkEQpBZMBh1nJWx7lOIDtFBh6BF0RXJCdQBYBplEMZsQIocIn6P8lcjZzSWMNnbd2z
B881Qcb44g2WLu/5I2qDM4GJZAxlKdFBTmLReM5pEhI9eJEycN9D93MM4wHZrdbYbPoDbXkCtVDe
JpkolAbxgbBeUx4KSQ5F/wmHW65lcpfX/BR7DT8VT7SLiP/Jp5ZNWPemonlx/KHTc9MUbTz5HOx/
sKX5nnJkApubkUdizPRXmxm6WNzvVECR5omL8iDigzickKCyNJW4wUBFIuLU3qq9Fkef5TtsV/cZ
69YQbFuikafjlES1IAFXDtMCBRr9iUEegbVzQIRfQbMztLFh9IfxHbUTlJrUZqLtJeYwRFRI1XOf
k4VWz3/KFuEWBYAHdUaiShwH4Hv5mrMPpwC9ug38rrkMDxb9zL+qmGT4XLCSkAqFhaJGdASboY4Y
nGD5fww0VOb1Qgm44SsOhhrrJw6G5zPUBn+fAZbZahjqHYnuKaSbImIB4Zoz1O09i4M068u6VFWj
u7Iw47eVSQcY4VGjHJyBII1yseZ41Jyfv6crfhVTvbNYFrCMak72ZAqD0taDTTn6/Urd+hjJMhnc
T1+ydjJEXYIs2p+vXxxel7QgRoQU7u+Qmyh/T2INxWv6cItOQ25ZVLRro2b6nt8CJkytZL+tU3ne
PPTbHUt/H0/KWPbQ6Mtp7urorn6Cu7wZkrln1MiX68EWnOt1wMhe/BfH6917rnIG+t6vyqvvAHmB
A79WEijDO00iEU3IpxqC9faETi451fsbVVQ6yPfajpqu8VVffGJFHhIAXwmjQ0uYMLFL0uN86JCw
CqJd5Dqv6f5cDDXdxBb0UtyubMdGL29kbMrOebUfpIJNXK/z/BUT7fOmEYYYL0y69CQVgSgYf8Li
PcAvvSqegLVq5yuVyripLdRhEwivmBCIWl8d6uXzQ9kokVanZHrvFNRYBxxdIEnyy3Dv8e9gqohB
4pYmJFhT7d4hXQYZe2H8/UnRbyLE3C6qHlE+8PbblEtaXBvEXEtSS4/bRwb4J1vqKeKB0PLXwCZu
ePX5aqtBq+OEGHTYH97F3e0f3Ehbtyq0Y9rTGSKKzl+9/bxSTPipl1WiP7i094GpfJrbsCqm9/gw
zn/rezd5kKxeE2zyUF/T34sis3o4UpscZ/rwS41fOuDyhX1vcKSpFchyjepIhzbUXNDGNxQRcdOa
5GFBbsYDhCES52lTBGxlfsJavRmMWcwHY35bVlZ1wVTy2MnwX1OdrClSHxApPM2X6LIDlDOF8D74
LLahN1uD8vDRdjBRrLTNB1CiI4rPLGbg3QnnwdEHF1h9fCXEmBGNa4LnLvIFG4UR/hYF5xyC257W
p7GFv+TCHxdjSCAYREpySke8gTAIIRs/U60ujR8ETaBm2fzC2H667VIZPRwiH/BWYrJdqp7gycf6
ghECycSU9A2ihHzsGI2HQHkjIxGiaQyfLETspZj+VjKwIfjh5RPoc5Tkr6MOAnDeMccCvFRnTNKO
sPuRkSSGX0ThfZqP3Z/qEq/iQcmoBE7elYf+01SfloBWhxDP0m1LF1F0To6ti+jRaezaISk6aILv
Ivab4HFhvZly7AYba2+GJ/+l0wo/s2wCI2xhAFDpDOwy+u5xPO05LkKKMLQgTEFtjMR+zrZGbwH6
OwYZTpRI6iBFka8UCChRuIKnQks/lgNKWTiiXfvQUtLAwbhROtfsGc1vCifyXBP4zaqIJJcGAAb7
lQY4smfZYY9MqhmhOUy6dzYACp5peSC/Bn/BY8KyyjmTU7IR+0T3C2Sx0DZD0RFpRsTWwOXAWzUj
UAJEgsIi7zXxJppbtO0NOwbHxIykG9S+vfyENsBTH2BOB6tqk9/PE/H41E8wzLDtY4dCl0uGHKGW
5JhvkfXGhODyxvafK8HobEdhg8XARZXYa6ohZFA/MIdjtSXDbmBRCEEr3o53/uVIRKVsDHnX9y7z
+pkBGyQGqoe2kGH9SRwjhxwEypXLOZh/5/PB48lPPtcLAeDdjvt54X3ioErZIIg5S8ODtmskVQX2
gBGZIs2+mca7ZFHdqAGDYvKfZMdXNkeCX19SwD7HuIxqM5/L22fYvwjiwyDgyMJmrAYTp7WAlzMc
rmpEAsXgREGGPlyVzSa/b8g76yshGKmaVamCJiGqPuz402+85O3xuofy0RD7VfuMhk3iEXpz7x0/
BBc/3xpy45Peh8aHHPGZcElzx8aMgoeX0DwnbC8w1j96E3D11ndArNwnff8lWPdCd2oNWTvD/3+T
3ODEJ4ZnjP82oGqF/YpLVCQe0BjzTBrLSKdN+H8bBzB5Ig5gBL2JT8VApfiJdFLqoKWAhzc0wgzh
yH6K9JTagyVe145ZAeyW8IX5l2hMh36Ba8H5hTkJrXjtIrtAsw6J8wYektxMY2UhZZN9KEiZkBrc
eJnLxI/ebQRRptGKDL/7InEVtyjCEhy4kw79RN3/OS+bhbxC4t4LTTNAvV7fFoAZNEjb6fRA+Iou
H3nYlYcQ3y5/k+4Cmg14Bl4pT4U+Qd5K5A0O3YR2Qs2Lue/l3gbCK1Vg79ft5B0Zic+jaLTg8trX
P84dKOav972GO4WEKzyGjd8RI7wUUTwTYcJtT3B0f2kwCltcZnk71xCgAFzenbvsNox6vUJVHhWR
iBkaZweNLknwplNdn/GyDYogsDcz8KDyhWDhRSUBD8hv4wpLi6e9XaSgb5GoQ1L37Aa6gTh1wR5u
04RgpvAdfb2qdmH++XkiD1t0gHQJje5DhxGpbQhYDob0zkHue28BYw1oicsfP74ejgftOiSbwTCF
epaRCdE4BUkLb5tHeP/IjQl5AZVGOfKYV87aZdRB/8bR1pFgT1Eg6xId4VMKcpRZoZs6HiWYEBor
ieI4H9wSF/2j2wyfD0ec3zcQhM+eeWAnSdmBDPulkMWJGovuBtKXrXYv8HFBtk9yAHqFaDsWLdJ9
qZlgYbWww5ay0yRjfgV1e4OWi65xVa7tHt78FaMY3dR7eHdUOihVDABI9p/GESk5REp2Rf3BO5VT
6uWpg/HkhDRZ6zGY9rcBiobOkSROf66GOexAdpxLMQHumD8xTKkBNuaYWf7y6WCcjmCP5x0yX64e
Kl8Lu9wB+H9IDHV87HjxEvFgflIvCoBh6rZvh/NvyuU+/0RPt0BkbepEReDIFFDcUEl+mL7XP7aO
qJsUE+DOdltzEjqR/uMPZ8NZMZFGjUd9Ak5Cnm1cWz9/01ETD2STBXUI1o3NF5GiR5wlfTX9ncB1
yR50JljtZb5wEMWjziZ4ntYjTmjgiucMgTCdIeq4nmIb0j6mdmwdJSSzz2lcY953yBtejwMNRsyE
3oCzKib6aTpBkjKlgWOuwy4lbraFE1bB8AYLiY4/tEfAJwey3Pr5lLg0EXcIazNx9Cb5C9xj9INx
L3KPdthrKLmM3SFNR6SWhiKG5l+fIYTp6q5bqPCRWRksjNIi+9gZsVQpukDrtdNQqRYOpxReQcU3
hIV3yVAvzvfANJVIjTastpu4qCkgcz+0ASa8d3bSRRMQbzszQtLiHPZBli1Y5tyCeSWJhy4g2wgx
GiOBYsWpkUIkxMrQJ0vPIhhf7KHS6NsNtRlJrdgEnzanQj+fPXwOZRflL1lg9U5nh+UZ39fkMX3O
iE1BN+nLZByp3vY8jvFs+Ct3cvBYguF/SwqucXc4DObAdy7p1QUD4P+ch9Tjg71TLQKoBqBXhskU
ZyPP24QD8uEogQXXw9LwJjx29HOLW3sBp4mGE1wUXufRjk01dUg+xfAYw0FRLX3kNKOdpTMJVhpp
H9DnFSfHB5ZmGS82BnGLH/jwFCTukvjsoibIg633Pj5nRsSzoQidHHy6ANdgQSFD4qnc0nVoK7ti
K3z7TvX7ur/fZU+JmjnkFjUziCHd3gqyUIIX+wun6j7FUTPzlWZeqTNhJz7d9ziByGfQZgiz0jXq
SDdeg9Fss+hAeVLvo2wcMPdJ3+B7WCKG4HWh28URvNoGHfPaYIyVyySNbfIcC5Mz7tAVZdqE24Gz
AtEERMLw6pF2Wji4CDHUdrQqBgqGu2wJqoDPh+OTYHb+gGw47tZden2zn0A8WaXZYTYwDyQeoJg/
GR4oV4jIy+F0xPvVZnThgWkjycms8vQ64WYxHA7M3HZw2Fz1zDoweaduoe5/Z9DKYq1tTvIYb95q
6DbiuOiTS8C/8G74+b7CIIK7gtluD+TFDKJvIcpLQu0a/wlmSZppdibSq6bd4WGVlydcxRe/WHgn
WfJA+jITnJlhZr39NvmivKhuMR4ukcopcyRkOtkcM3Wsj9gT8f3fswtPhuoMDoWaPqKEXmQNmKir
8aZzh7YMIuwNJ8gj4sM7ytp+V8JYGWuJCuHzInEHPFwl7mesgyuJ2IfGDd0FkKe7wZ4kyo9s7W6h
2ZkelfDwyIX9RU+oOA3i3T5nno1GGxlahTTXrVEtQuvg50ptuMWKLBmYLgyPYESEhE7JoGKUIpWv
2nUyek6iVOwBED88FUtwGcxT0gJSYr5KwpxYdZUFuTbUBZ5U1idksJ2JZ64PcYq5Jie3G8i+29L3
HUgTdfUEFlmnlctarOLYuVK1RLKiCSSyg8XK2Vv2KBtgOiWRs9RYhC+co7e+FvP46+F9lfjCYZV4
RVg2YZcxpmW9zZcU6efyvlTQoKp2wXeH2mMJBKotUuQqQQezFzxI5cExwR39s3uM+NnL3B7X3zZb
K98R8dJy0MzIyJqUpVeT1AP5ET7+anralhIcxO4J/HeTl9TOZBa9xQshaH15F/NtwgfzG0J4Pd0m
m8Epx/K5cEPOgpsByTcl2Vgcyzz0RUBk1sMTdupOYznB/RMMkeNm1F9ZtHrsMrx5T0cuHKKKCRkj
l2qIDAXVo+4pYIz0UC3vAFQ/UyJS8xGqRCL+LBJwOTsbKMMcCQEjpoTC5v/8y7d12ozqNveJ/vDl
0MXUq2OSnq3n73Gd3juHYG5BxjNta4gVBCdGPUdK2BcBeC8+HMS0MJqa4AwTh7MoAeNDk8fgKUXr
87Q1wxpQH7Eqxh/Sr4itczWv4if5iI/NOLm8VvyuAdZgB4U44iGJd6e1nRRIK51+jvz77/i61Jse
+zmXhLUScfOiLgpuAEaOTA739aSgAz2l/aYWgipyWjcv387BA8B/PyByQreeWmri1J3D0RnijXDo
Mbk+LQ+ygE7h6IxyHbIaGRJrKWGSsqWg0HwuaRnKN6CvKHNU93dDQvWmvY7Ipj+cpog5cc0LOzTY
r2vBOcf9GWY5pyrluay3qq3s32djXrhDoApbRSiFU22rAuRZLQGNqimC/hdBQ3bWKh5SQ8Lhyf7w
Qqi9YAIbUqDhdWQBgA//Veevg+oOVxlOVZ/PhJN0Lnn9y/76T80l0yahL71zeTTpETIJjnkzKSgU
J+5NveEbqjf8SUFuA/g0TeOdJbRue2OGSRzEpl/VneQ0Xp/7a8KwFJWf898IVAvHaKAmntD994g4
tHWN3/k6nOkz/cKq8LjelwVi4/625J4kPWTNSd9FJ0guGpwDO+jhZmye+zRsJ8iyqWaxvmtmSTxk
jBcoYZE1aWvcP2SdHDY/FKMLmdaXC5jWd4ObIhRGanSYc2qFg1ft97jg2yKO5AZrCO76IcRX2wDV
vFcHL4EdHyGEI6P2M3mT+gJlggGw3SMtTxESwdejXkY/2Ixbq4mwdzuvWbe6+zDEPVPm6H/oae37
SOG8MQeeMbiEAiWcNH+GI/FrBzI0RB8Lf+dpDoRbZJ8A2m3MqSb7qaXNASUcQr0cbIuW1kdDmcKo
tUaJueyFEic+Ozd1njQvou+ihu+xFBYC0oArzCYiJkbEO1sXLcV4nbkhHB1l5ptAyiN40l01uxWt
TXCQP4cm+C/F6tD5O20zsPMFrm9GqSL65b2OmKGaQiQIdMTau3evzIBtyHbtkWudS4cL43P8HJNZ
Nmv+JOQZUeOzdaZMXDHDGxuITX08GqaBzfO72HTgqyCBSR7F5QeXUQXNmAhj4HYu4GDCtGrd91+P
/6Ep131mKPswIZmENaDjsiVaCUkNi/0S3WkCVo0Ejd0cWq8BFmwuVYTtcN2Z1wfKv+EGZB82xXv3
gblmN7+PYw8hpWWgKdPRm2Glcgymr8K5EsfkPyewH/9oOq8lVbktCj+RVYAgeGsgi4jZG0pbtyii
gBLk6c+3us9fvXe3SnSxwgxjjJlvG6yZNRDxyfUCYELk+1u4HmSdmFDhBaCRdAJ2C34gMW+LOwYp
oDhYVA8hJ0CeAG8cfDhOct+rZsPTw0RmjTxXY+H+aXYzo4iGRWZi/VkiNAAG+b0ALgu2tNxncFXk
VX2+MZb2TMFBxxPKR5TfqcN21fxGAWXyBAVmvMxDoAs2IO8U4lArEUR84gOJoFh+JqZ5laYpTtie
rjrYUALsezQGmDRIUtn5ivz6E2UflkKfIWZuGrrdDTwZ60o+McCpo9p2aA7p4rZAKEnAngkqocPO
SEARfgSb8jbaVdy26MOkpfwc3kDhEj8CkdRMm7GOqNQB+C02Wou10pp04xDK/TybKmOwKJSIv9oJ
KyDF7uyH9bKbMblGu5t4b1sE4XKn89Vps8YQ9BDkIk/8tMCqTZqIpnYh0cOsuUOoeQjJ6kWpmQjQ
5kcoiMi9EVQMe6guPo/FKo/gJTn3iPg2KzEOx/bqt9PrKl3V/96mHPTJ8WE9XIikRGSPvuTXidbF
YwxGwmTEs27MWEA78LHHlIhoBff9DXDqJFQLZr8sFLwKHHBc65R1dw7qOBnhgtXL9vwNSN1BeMP5
ORBdIuQFWI6yTvBHCBrglePUQoBrkGYhDkCH1+AKTvCCkpulIdiUHuevApF2IAW1Hy/eLGQfRz0q
SM7uiwC01bQ32jWjncJ1cQ1v7qVzifaJpPaC8ES80UT9pckNAa+rhUrJ8Nif9Sn+nbrswbRWmQ3i
4QJK+aGi2qTwy6MkGk8GnxDdzs+om7b/jDlRE1MyE/whmJ/SBHWqUPLpej85xisxLKdGkKV/bK0X
lltE6Ve0HpGMYkGfMgX4JfI847uXs8geE/RNgMNEQI+pxTKHJEk5siyZ8IL6LRjlvsjT/3vvCDgg
OIEcyA9J29fXhML0xdthQT4+/6UUIGQrs+b6pU7xfEjwog7b2MMzxPYHuEJsY5ZVNPJGT5f2HqHN
hXquJCzm4fzpE7efEGwyE49A9UT5ycF+Urcjn1U7+G21hltyc5rwu7+pkzeJsdwCEApepp/OwE99
QUcpNkoEoEnCOzYWaD9Se5fBfhhRkz28xPvPibArtjf0HIgYkASvPvAOqi2HSIcY4Q9ZvCnOzmiw
QzLqe4kTVx8uhmDTWT9HNySQS/xfFEENXMpHaJYhpMQZXa6xZEw+A1VXhVkfR4trQMvAIeHxH5h6
yeXAqL4vryDyY6y58X1JuVXR+Q7d6U53GsFXIdCDD4NbRCAyO5Q9eANMb0JUg5DcCZBVtkgP1QV4
xTs3v1/rzeyIc6Gd0oW2ZR+ij4SLqFXZAHhAnaeAAt6QIha8cBL9qFEQeKOKAr/TIQxkqu5M0aog
FKDmJit2D5SwwAFwWV42zCIsr1C1KPiFvHdKGC7H/AGBsYbvkscm+e5iwaB5z14LaHjaqCjHzHqI
aqXS+MRaDRuaISevgGiuiXfxDTof52tNAzHicHqgVUPHIcifHjNsAdWVNjcPKgYYA3zRSXRHqaBd
m5h/kJls5FbrWTYZ44+owcuu7ASg4sf8mOK1dGqtKpQ3GUAdMwft1zOJrk4IiI7Qop0kF8R/kguK
4Kc+AhkEmN3+tPcPif/XbYq0qwp+9TlJKCxVI3WlKKPrnroVLTWSBJhkeIAcYlVOa+UHyhvO3yfU
zwVsBqzrjuWWXAy2chaR3sBiw7TVERXiomG3e/+TrKGvh2fckaerwbd/THXg4Xh/5zxSBdxhkExI
y48SCc7PSH64ejG+npHtJqw/yoCX41bLuHKgm9sJRiSm3pUiD/B0ACE00L0x/P899lgLTEk1wm4/
MRRgH901KMg4EBcQhsYlx93HOmKpDlsBtv0iooqyD33YMCaoedKMnWkIHiXKmET0QO/0ECe+jol2
Iuqm4pmhjxcIC4xc6m9MFAuPeF8Ljhm9hgOwwRZZr9RUuhVcoHhzr+wOwxhaULfGOqvKAEDMvT/h
Nxxw1lBWPYJ+MVU2blMyt8meGNMbanQCi2VCrivFNsB4/xHycGBdkguqu8UWrw+ztL6PCniRB2UR
i2KAw+sEOfXPb91Zamrdjk8nOyJJhJH/3aj/wKmCsyiEN0AoFCIS6SRrYBGvYR5Ox9ETrgGy0nT/
u0mE2qkI0ySC/V8DqEtQl+Dvy21mLAwnwmhR6aC4Q6IjdRklFOQGPpqL0vADfNHwehnSgL3jzWnH
zJIFMMN4pU0BnG3eTBOQcwfyREMU9R/lvnFCVhRWEdC/GuHf14TAHe4FQkeAYHBNyYqI5W1IiJA4
F/4FXQeKVG4S2Obf+8CCQkwZ1WnM1OX3guFCJJbkPeFX6aIbIx6nS/wZJfCHJRPtxEaXiXMRX8K2
IexHIoZj2iX5sJAALhFgrSY6jCX6DbIpQkN5ePOgE0ljUZ2MJ0ICcrwimsxjwqu7RTwlZkRol+CL
xjoKDp4BnQ41QpAVq0GA67RWmZuS0VrxGnlsRDB6zY//DN8BdV3ogXMVd0a8JAOH5C8ODv7gpNsS
q7PIzx0wpTHFkM5xm3WyvJu9U8H3uZDqi0PwEjDAIC5MmXUYgSz9V/eH2NXs6rwn11DYkQ9oONkc
ilJ4Z2ARsKPFttmCpu1O70t/255weS0E3A+ko9oTNGMMxdIiNwizmNmapSGZ80QkApCOFt0IHlC/
SUqRzZj8oOlmytPXKv6pN3fdy5Bk138S6li4sK9JVwA5+7ntqmWujxWgtZ1VLSniCX6CbNtBmbyd
6S3MKBNwz8f1IS0m77ANXuEtfARDK573QbKO4CtlVP0agZSUzn3kSMm6rQh+QR4wwLjAG81FfJUU
4e0AX/kKCfMCqlw3TBKQg7A8lafYrARXm3nEemyo8jjEYpnu5butQzJHjE6E+hTnQhx3B/dmcOi8
F5BAIHT4f1JEZXrUtAqKLRgAzC3SrEijoDbCkoBxTR6XRQ7bEQ8Q8B/UOub5ppqQvyjWYmbAZXgi
1zdeMeezxDWXQsTJCbvxGB/zZk3sDabH/L1+W9fFzwgosskSsOsN0XgxFRJSp086VshiYh4orAoI
FZCiIVJH5oREUD+3JYQALZasNz4NGbie2JvsTkYTMQQnaFJh1rNQkikrXUoQ28X4NprhBxykGZgI
IImoqM3qFb45QXncapFpODZrjMqOktjA8SA8pFMYKIuraNretMQN4TNR0DyzGit1IfXNqYuNgkxP
8DGgC1JuZgg6sWWUl5v9y9Gtm9NFnUU4A8J19Pld/kmoUnSL8ogwkZo1iznMIx0DwMU+1e0Y3Lmf
Ahvh5h8oQoKIxp8g9X3/KUApS07yFQVfZp8TTxq3CwEr+6fZNcSDEBMfYdp0EaVIlsl2cO4lZn6K
zwR1THWn6ZO+9XFpuXwEg6GnIvRz5Yo6tE2T9BL55cIAByRvB4ivwdOcvfUxprTs4cDlyAUPvG6G
uOx0DwFsSXwzQs4A/MUHj4InQmHWMTnSxzzitpmxRMqPGp+DcbHAGK8O6rpd6lueEBBuzkoZtBpD
m9wTcXHCCXjXeHKUR3GZhMs9NS4BvJLIXiQ7sUChUBLVgOnuZmXVc5Qi6jM8UWVzxRaEtHwe7sqQ
aWAKXVOaMOVBpezHlIo1b8PJsIeWIHRC8qHkGb2TDCusc04C5M9rwAlIPoveoIpgAr1AvDOOv783
fa6JIDQYNNFjmoAoGa/EX908kWCzUxuuERRHuBJ4CaZ4Q7Hc370SaBi/R3OGGodK/X0vtl0hL8IJ
jzjzeA4Jko9UdhKbSPXzSpxebPy7XMKJxWnFAb3fT6nhxt/U5lPhggun7PeHZkfkEG7D6URsgWFh
cpsn3fzb3hvNT+2Kbz0ntMygZbMIRqS22I3EO+V5xW8YXJtK3EHtcF3Uko/UYzNbB7BqAIjbK8/l
+bn/2wwWkgLZfJkbCTCNjbVz9VL7v99sApXkchKSenZ5hgRL+oUAlkO7DYC/qpuWi6TEFu59lh+q
UIJtA/cAiJIY5lSaEkDBje3IG/VRJNBMMlO/v0Fqc+mrHbs3rvbhIuI/SUaxQ+t/AJeQWrW/R27M
Fq8w01DJfZzFZx8OvNncLvv+d1L+whO+wWSO/6njGaE2KrPnITdPQU73FWGKfY8NVgTtQGTqA3sP
bXYuJC72cTi9+CjmQ+Bcfy+L4GpzWOzyC7Pt91SPsPWLoKyh1/R/r18EbL09J+JesCNbP4uK4O+H
Gr3BM0Q3ILxST8hPIy7/CMsVL8EmKtaDbUVAzKaD5tn6DzCr3MszJHqDajy7PkMW1th9hBRIDrjp
A5+Ky3OIb/Dxi1fir+EWATGk+3lIIMkfEt5DBJ9B3eNVMToIyDn5/FD87iYHZTwfomZgsIIjewAa
WiHkiVI2//tiJjCBCK/E7+80i2B08vTEVxXbJZ7pM0SGe/O3d3WkCBhbRMhUbCNV/berxqlKR2wU
J+URiPOLq4gz/30ojtNMkjNiD/ERHcASx4ldgdTatFa5KiFK8vRj2ju27jz90vlu6A0AvngpukYn
wql/W8R5Bv9ii+cIw7t0muPg3/3MEVNxjtIRB9zP4kpiT+hWziNErfq3f2GpHB9nQdMVe4nPYqs5
Gm7pGP/+jhaf9RX6xt8BoouWDk9F7M3p/g4VWzmE3lyyHYwYnVW8u59bQDRi69/x4rM+tjtYxjPA
q8dZ4lsZEBjEfYgOKXbsM4RpB8aAeC8++R5FrxeDxvj35X7FOBBDh/J5xM/FYxAF73HZOp8eDW0f
mGP4ip78B6sWNmSHQx14F3Vm8PqwDrHkX5HsI1m+Ktjhs0LJLHoH76AhGhldvTzMMfqoTM2HBSlE
vv9K9hn7TGbg4zhE9stQ7KccwYoBsntHVaBsyrDgL1OROA1T1c0DSMeezLOyzyyQ2nPQMUyCmG/o
FVRQ2FHUY/4lCideiMlMTGpYvPyQb+Y/lKgAf5jscxVRpXea2iD4pkRiOT76BlWEz8FmBau4iVqy
h8n45nFB3nAJ4OScNROsOELe+fgJ+Rb1FiYscKNTxDqR1sjshpMMuQ15BWheXFL8iL24kEkAkdzc
UmE9CHVT5Cd1k3nP2BgbnQlWnI642+/HnJaVfPV3PEIXTcRl/s6jTuNNZp+Y5w3uBNUy/jVISKBp
wQ8ychZkbZYlPgMKsAO1IcqFcue6LU4grmEcG6vv69wvqiOOgQT+3+d/30OsJdJM3HzObWfcsTjl
3x5iT/EamNkm5XVql3umb7LTq9bhZDS6sREfD4l3tYiP0jainXEq/haqTyga84uCjjpFSWFaLYRW
JyT/zj+Jz9RxDo2JTf2JcZyLh/liqeE5iZ3/fis8xxiFjimPQDCa+4Qif1sHRDCgzBj/NaRt8Gl+
mzyz5RUtLzqHuHNRikrcqOgHf21NbyGp/ttFxFoonoryu0PtiPVRfAEdGproSGKLevx9TwafFzdP
dEPuXDdzGuJvH3xwFjjxHpQNwUSZbAR5CBpedDqZVfa5FxkKyqFsxNnF/+ceRS1cor/1uGVxaxmV
n/PVQ5uD7DpDmRyRGMaexIL8t+7dGL5iQRJbOSDGEmKE1Y50pHv5Go9BbCPfwOkf+/JMCJ9elrN4
/x2D8AxPUdzAg8/ENhY38m2OwiV+DzuL5ZV6rn9DDkXlPUHP3wYQ51U3ypFaMGQWhMEmdlOYk6lg
7+QiiSE+FEdjPfCdxaBVuLEPrRpDfY+ZrcT3Fa0s/f+U4sZFC4jWGppiVItWqulZ4v9/rSOGi3he
PMYJxpGnb+ulRqfm1rEv2iWRdxBHdyKO+3xPcx/pAGcGGjZRu3r8kAOiRd9gc88aQSYodddR85ww
sCmHqh6bQF4BtN+wN+bJChH2APM0InjfrginPH4QGAAAPnqRCzjzF5SrcdTJZKDaK/vMIptO7Dfg
z1AdMx91qw8IQwRVGoQPYM5unjmhEvU4p5gJKQTuEKgNGhWQFBtQQuoaH6DtT/N9uRe3S5xd3Deb
yaigP0qnPzaRsZFm9/0nLMOSCNAZQ/hzVo73H/UywApEoQuqwbGFaNBET3arFqTLlgri/e8o9WJR
g0JeDTHVuDA0S8z5MyduuRPIzPvvrJkhjuPcPFqpWzGvh1VQ0ogwRqsFe39CDoLdPzg+6Fg0drui
u4OZPtfh96iKtpNYfs90uWPJ0Uzva91rIuaDZKeum0NvWy16289yuMXVm7+gQzTrdFGsu+1gj+5F
Pr9/jHKpZJP3dhg+1skiAy6x5UUx6nBiR0jp5tzvXqXqXDTAEz7H0ZcHFvWXPejOBXS+1MtlHKxe
pAXDqANLg4TkIVt8loQbg9tRW0LdXqDFyeqGMtlyGCiOHHRBt3jtehtl+fSQ9aCbzLjFbXP4zL9r
WgLJg6hbKWsWr8cPrUHUJJsaRxocFDhdhOeM7cy//m9von+BukP0h7iXAUQK+wbDjAe2ylfaXFtR
s+4kn++hPr9DKJ/fTtRRABMXqrPs2IVqMIggT3sN4mf6Evub8mjkVxkic30ubOEX9J7v7B5mbr7E
sy4CwwJZtnt79V4+G+ivEytYPXdUgkNlCwbgbSMt2tBYq5G+em3l/d2H4Rw9eLhElT0xjq/T1uuj
PpNGnf/cI3W2eC3ea7KaqHgdrniHwWCphPc5wXUf23KFBMZ8sJf2tJRyrvbtLxoJObWoPFG8ZHtb
VPjcw61m/8aq6E/IAxBkKG0p1BeU8nNVJEKq3RWUsIr+Qm9GxZyl4SP3zQJ085BiWsQbOHaWvq2E
b47smhOHkEhJPb1mt4WO0aNa1MKKMrdavKG7ZUESClMMgxYpl0CaodsYyIzb7W1drPN5vSwWz2UN
BfZ2Mc4IK7Pfj/SD+sPC2FWrR0QJm+HitrqjHAkrKEZEBj0MwTbqW08b4pAcGSulIRqFcw4ueY0T
TUgAl5egBvFtou9gcxVcLhHjyBbfS4MOiSgxBXFohOtL6A1Pf3Axju1S2/a2992Ljovse6iuxbxx
ZAC/DxmLZr2EjrrreHoRB5FOl1le4UGX4gSf8HvgbM2sXsqr78FIJ4A0DXYV5kR7ZpAyMTCmicuK
aeVSL7kMPZQZCxebVekL/gleAKGOHR8oR+YWtjELMmyeqKxgF2HfYfFBXgCMRQSKdGo9lnD5l5qP
TWZADo7E1MpZB0fjyPnJUnMxA+VFMUfw+e+QYYplymOb9hTGSn1mambJ/Xaj9DWt+wJ8alwwURqG
x41K7yPsCfIK5FdpD+lokM/gZjbsTzBYcbgt9lTXvdN7QZr53Dv1TrQJt4NbSn4f/AQLAf9Q0P8l
6XEAJ6X9uKHXx0xgyxIRZorC0b98zliZR1YHZmpOGzOMmWnPXNQ4cnkRYkeHk6p+v8F0Jjay9MSy
uQTflEv8TpycjLZUmV5htGSi5TkVH3J9Xt9RXgd9lYkz0W6sMhzKVtqAy5FT5ga5AXZmWiaewaxB
K3MbXA2LmKLZXPC5R000PqXkuW+WQW9/Q+yCSF1HydOs6BBF9aM9/Lwel5Qkkg+a6vcTS0V1XjK/
D4ewfFP7Cly1L8L15UV+T2irdx/C/QAIjB+TpnjrV4CZ0/aM5BjP9eNkxb8B44iblwZmprrpR/Be
0qFXHMgyxLBR2wlfqIVo+rDlh69/bAM4YbJgVcEQ4Utg82uxU9bjmzIT2Qlt/6BCprT91d0bv/FH
PtNr7atFmHObWJeK+DqPwZSiLmbJQ90QmwMwU3ZmSkU7ULZNg4/aN2yjr0zidEC5vylua4G7UsMz
iO5ggvuoDnzHqbIfGuscTeEL4LSClF3P6X5A/1b6qAIOxnmwginMN/pgW6J93FK96vxcQ+G7EUQN
+mcwV2lC/g81Af+dTfBlUOlgLl8ZBDITO/4tQ/jqc08mQaZhZmaFWd/A/VYoIZ40nVzXHLrIc0tq
cHhKKXMZPUw17DyGnoAz9sftmfi+rIBCFNBvVDJ55lNlz6Lpy9mY8FiOAl47SRxRqyv3MaqT0YrA
H2Re2B1M+Zw+ffnVmhGVvpaSMns+1oLbBPBlllCD8wFMA4Oc1KR3sz5T5tVxEQnHAbAiKSuqYvId
j2V/nEkOQC+e5+Df8D0FtAAAK6OSZurmbPQkVwVbOXnBcJxqkFnTBYnADdFZMC6Tnv3Ykx4FIG4h
4vVBYUMJPusSyZbunKyLfym5zwONT/rW/v4zZrpIjKE/IartGpF0IudljIVmmi0jE/1FE1SZ9n9u
dtU4MWWhHRLRoFfRMrQ6nzAOMMTxdXVFxSWL5/F1WjK2LgBcrRwOl8/80B8nG6WcKGAMcAmISjPL
jWMKuqomGjrUjYRhWdqGGkAUej1P8de9tfag3SuPUM9WA4a+pvlGc+ozOu+JV3dedZ8JsNGQRMno
qi1iAyFeCR2Gfa+l4SvE0zsZbD8VXPpWe6d8M1WY0f8zCgyrpBvVKPt8cDtJqnUFcbfOzMPBd93q
5+rz8/wsdOMHSUBJgfwKugBu+Hf9le1n7aZI5VObInaa3Gs+oDbhjg8mrxyAFOq/bwGjB4LQ9yFR
3TOA3IhipRSORNUlnzX0MLP9zHuojovqlDADQPP1SvshBTmImmTMfRv6hOmQmZb0bllOSe/yNnvY
w4ep9+F3wv8eEUTSfHmrM3muFQK6B0l1C4GieM1YGCBv1f43aOEiIFR10N8wSon1v75ORtH2eUHB
QlByQxjPE+IFGLzDLYc8zmiDCLKY1pmF7KSiLt8ZuUQiYeCznoD74qCuJoOXkz5H9tt77O6QzCPm
bXhiyw7VcUqfQwKgJi4EyGnN9wGTw0IRAnJEae+5whNg7mZaKDa3bQyAG3Hj9X1WEiJDNcfTHWP2
onzAhbCyCYW910UwfwjFg9tlpcCXyly5ELKrNkMks4W2EqxVuDfQXRDJMFx5y/VYQljeMUwqbQJF
CdLGFdc16l0GDtRmkv5KNVH5fob3Rcwa7oVmfgNYakLVtETRGtAZ+eYUZZkxggAsUnSnL3IsEzXQ
ac5yRL5t8E9Q6/qI4VU8d0GJ7UFgisCyULDltfjUKKNM4FbnqD4vsBZYTt+Hb2pJumAUill+CNb0
yFrFFBRTNEjzxQJs2Kr7AptFTDfKDjykWJkN3qTpHmgo7ljuaPHrJg2kbjz8abm/zbVBO0aUGqbI
BH7BD3KYGuikbp4z4yBzR0kBj1rwnALpTrsIEliMaL8tvw0RX9VVrBrEPcR+oLtfPC6LrnbfgYBc
UA84ui6Mhqhj4hRefCipGg2Qg8xXzphC/yWABFcuNURVSPMEpINIVMeiM4Dso0A0ShSErgmThPk/
qm5RXQ6SAYL20G82htUtmT5twbXoqzZrKhUNf15Qjsgg/KCsK41gk8Geov9CiCCz80JCIJCaU63c
p3q3LAZmxwC9TRllCY1bdtsv83DBFI6jQu9QNVMa0D03ZKURE9Ilr+5ZbzLwxGhs+h0VUH5oTAnq
wz9j/PXKw+OiQXRMIUNiet109GJqN4nIFlIRahOjsoOUQrWHRSBjCFcHICIKSRAKeQjVPwTux6nT
/44oMnO5LvBDmAGUgcDDFx+wTAgDY53mHrhgilG1P9RItFuv+lHRkPuaA18GkWOjp3pBbQrof3R9
Awuf3BKU3GpmhB8mLHQG8a7Y721erRvaGBuudaD8wwwldTSOuEj+GYMygQ4IyV+DVyNkW3GDNMxs
AFuCsZXNPi7J8KtVnpRlkiFvhWY/u7EEMX6PEp7MYzK8o5xoNkK7AB3qK0vQzwvd48RsoLHf5q9L
lmM3AY4iz3cckPdFhAEMgURYaEymDwuoC5DPBrtk6LbWDCwJgwIDC5TdTyPjlEh7BmLco46EArMS
CAaJH5KDKLyRxc9Jy50ItvhgNuHZAzskokAaIma+qxa3A1oMOHnyFsWDGkj3feQgfoKv08rA3bix
bI3Q2E632xNm3vvAGNhmjDdSdX0yCer6vkwtZcXjA83/JahOJhchQMrZgl/HQbDqYoquPu6Duo/9
+7LUnBaofoyMcmsDSqt6kmBjSVpmys9FE6N+MxRxbfizJGgo+ypPQGV3iJPTzCx+vSlTKDFb+Mky
eomIaR6e5rDzcVtJbXDgqxgb65i1+za9LwkLdiRFMzJz9+WXajtCtzThg6Dc4/8vUvtBLEBgelmU
wVOKkr/MM1Pla9US8sW92UN0RKCv8KIH6P1gzgCp6wWouUyHxjgG1735onRPbBm1OLIMZGbJzX99
PZAcqPGn4anbqvvXTreuO5Vq1NIPtYerPZU5cXGu0xuAdjCjyRgldHpq7b1UpO5B9ZnUl31klM8Z
wS0DJnz8rq57FAm/O32tY07jb/Q8fL5+FWwp1i3kprbS5LW825SPPiPMDS5kpCEoRncjIfWlUo9V
9aHVDdE4msb6WXtOB+RUkW5doyxSS1ZMspm5F70zAi3qTKLkHiA7sHZ9CjNdlNaVevoEY6wduHBs
U3QsmIICkqvkUD3y1qwdmbx7qbpbJOVE/a4QaPQyQEHyc6YDJcrwsr7UCM1Zg1UvJjUrWc98l+zu
vUWrwV1sGTSouxHmohQDmRTK+a6z33AmgVyzWhSoTBcuGe05Iavle1ET8hHv6JuOeEfwB5tr8Q7q
JRImBLg7p5zX8+Lw5udLenZ4qpcSIY7HD+a+6AASd3jzajAh3apw77v3YigsDfhsxuWxL9zMrqnA
SuQHs9sj/k0ksQHeURPuIWRPvB7W0ApnSfPVDUL9frvSfOWI3G8kMHTv6EkkjFFxHGw+5wGBxBdQ
a4JKAJqMTRWlBDpbYqB4xUTkKLAR4Z+lHqlXjHGyI+HnXEX3XbnP+aIiSofaLUlW5SgRnyTgtMex
/ZzF1dDDXr0DIml7icgUfEhP3RCCqaJ22S7jDTG6d1QQtcM5+z2Gbb+xO/PDN6EB5lUknHER660C
cePiVDizJWGThqwBniDxZ0J18aYP0jzxWDoFrMXYfPnW+EusfUDcsOn3nJrAM4HBKhLt+twbG5FL
xVrEwb3vm4DY+AbDhQSsEB+fEu+90hplOH/sFaA4M1afOsQ1rlcpN9NHVohvB5hXRKIASK2aQFyT
Rxsy6PnPzTp9sjPlueMxsQyAWcWjVEXiPNkzixobEZwTt9MuiY0H9Vk84t9sLeqcoFlDFPDY/g3K
8BvQAlG1KEVQeEVz9f2CZ3nfGy6ZRqSzVaG4Q6sIuthz/9yLVihX+LSoau+he0QaPUI6iqtxNDEw
EsKKkEp4sDU/ixyXtLnvRSy7oCc9Q/JMWD7mi1RQEYhUkcgvJUTKU+BYdIIVxvH3yNT2WSV7VTAG
nmfpKMyKEObIcJdTprc4Ap7DimXGfB+VfzhHnd+DWdDbicZCXW5eLj/z/qlat56xLyzNvgE/Qvto
gYovYeqBxfI9b8PB7LpRFsrietSX2nK4NBYaUTjsIvnn4ffEbiQU2H0cu1+eTGVwU9/jO+IWn3sy
mMn+u6mOUFyXb7c/fx1xG7fFrKaKB2BuU3UffkkpI4Hx+Nho4JGrSIlwJfOOEJMBAxD4yOltqa4A
P77toX2ldOpgIbnXqNggU+/fw8eKsxBoT73XAuMVusRjQlQP2QJjcgf5hLqkGkIHFAgsH6SnyQRg
DxwwfB6KdSwJSEiOB1MlQN0N/G4X3n1jljh3v3G7EIpXz1SogDhcwkdGefHuDFw0kRiLikUdaY+q
kdzZ0zfgRMzuvmQhdLGFbbvshYlLBUdb8GuNqUzZWoGORMYRqvc8jjTn5amzp38Lnk47ERTS1gf9
eI1IqhNzJo2B6Cf1MmcyEtkEHqeQ2CzZHSyphuqg8m1rHq0d9Cnn1vd6U7hSU916+4qZgZU2JhkC
bJoFv9F8+5UpuAOUdyZzO9ylQNxh6lHFQUZEFXem3Kph7RUWBZ4difQtIsN2vsyo6HTz9Qi88Uxy
h3YbymF/ficDU9Pl39ZzyWTt9klkVFZnfm3FBkeG3kUNhoGciP9yyZ+tETwAPVWs222NggP+6ueE
/jAIDcREToLVaDif08dNndTp/ilz1SmBhPfdV3iPsvC2lzfPSGe9QdUvq0dvHzFBsiRIiUPNZI6c
9z1+8Le/4DdEKnEI3yGZy1t0ntZcrod1nUFz1QPqyFh9tw8eDgqki+QjaZ6XqwMN61u9hT4D4iTy
YlCwK7K2IvB6YywYDozOUIsQnDGHsysmh5XQ8m+CzyRll4Ri0TFH0YgpsrEAYj2XxZpWmRWTyvwQ
q+2T+mC5m9ZzSSSzRLo3jchWz+9+4r/sxKdoon0LUn6kRTd/uwtZcJHCBGgzlAUiwQzEHRRxMNcY
/FQNRzxmjACBiRjjpKDaXGoRz0IG0dcsgyrdIDbANpTOkDA54kYzojsCOWTnnr5o4UqWDIvO02y0
YzyKNaIzTc7JKkFDiK/OskjUWjCbAXF/tj0kbWZCzxNI1OwxJxuwTnaxmwWUR4BclYTGQp/3lvcV
RKzOHKJTnfu9ZfNPw2cYoYoE+2qweFpPS7UfiwTlhWV+GZwQVPEql7B/Aare/qKDOsDPRaDXf/oD
V2axFGVGlHWfUWVQwxoxn7MSdahokWVYdfvhSg0KGztowixBUu3paJOhI9nYEyiEJo4YTzkYgu8G
0uojzChs0DdvLl0cWeUU1wBH2nyYtd2LbuvSa+3UbaZUEAgLj4EO9OjqouRLThI+/FSDHPKYafhm
RjD0e1RXvzuUlnSM6XXyINqjhb1zsYWF33dksJ3NFEykXbmIlZPKIhGJMOD8PRNdCUGUoBdla0rW
hd02QQ6RMu0EmdjlCWHpOnvaHy/2yy0FcT2k2+i5qNNDwm/cJ/rfLTF3j1pHKZkieUs839Rtoimk
EGuvb+UwrTvGHXOnlU9bN1sNSS5r5guqEU6J3Wfi0BfXMF2Vm3Slmj23WsmbPFJw7ILMN/zWhsVO
uTS0/1zZVsZ8EUjWqBssXgJmag9ATgw9+SRjuN7nN5eyIwumCDIzLKPzat0/CXniK2BKnXQS1aTC
dE1t6iWpgQcTzQswq4icgZ+c4uCHDZI6scWTIy7MY7/CH9QmgyldyCknD+c9vQUa1TEwyAEga/TY
tzDLOSsq/c7HlZYwaNwOtN99Y8x7i8ZHVc42vDc4WEIKM+TXpzeiZhCjQNiT5A1ZWulWCCmTowqo
8GDXvoCIvFgtOkTTRd69YADlU9RDTaZM5xG9fW0xnFF2uD+7bzQ33/QWH/4XTBQgdC1ST3DzYOfJ
wmHP1oBs55TjQNYOINua6yKJFAycK2VwEKhBmcO9rnsI/vcC7OLA2Oc8bLRRrAY4vQ/ncdyfDsye
JZlwSYQKYH8qURA9dwd2tez9y5jDRVFBi8ovsx7pIiqOBm0xRriIt7mXOpUT7zoQVeFgUk7ViRQO
fOX89LRIjqR9cor9x6m0f6smEs8XNQ1l3NeI8Y0sQWMJNMnNG6Lr/qSgB7OArYAkZHIljcV0SzIb
YIOGYk3mktMF79b6gm9H1InYjMxUwmqBM39bZ7N2m82MUHI693pu3R/gy2DTRFZ7CMaQxBXzNYWj
4RbDKuE5rJpZuuiTkBVCUaldzfJl7SVLPSgpXxk7veA24xuEegRGMhi4iosY0/RpUifZzMGZv/3E
Dgbm3at4+aVWVOY3P9rspoxevu5WTuK9QsNsHIkSakg1Oj3rbg94viio0mnS8GvGZj94bh/bfpCc
IGB52gwSUgBblgX8vpbDLpSCnld5QydxX4BzvWxumIUTz69hvsHxorqcjko2lAk/XSk/w1kSGMtq
hz4q/UZdvnfSEmZgJFTZVnIEsFm8AvqNgXvGqbpvtQD/mtg3K015yk+D0HCQALFvFnWyLlrEoyK0
ls5KniX+8/Okhtf1Yys2ltvyRFHMbQrPhG62TZbGnhAkww5OZjWDz8fsOJyrFhF05M6ZIaggg17J
RNwcK6ofL5NNTiYTi2l+XdTex1PB7Q6oYanO09UjeAavVbGiupOHWGAT6ocUdcKv/w5VT9nW62Jp
2Jj93pcJY/4OG1o78STfsJuVij2geN+tEbGarfVQKFsZwfuUrHt7psvHOl83dj0r5hRTjLpjHpAI
iagOdwX7HV738rFYoVC2KYN7cA3JTOoLdd4tvuenrY8B+kbxmRmTZ2Us8w0krhDThzH7iOQpgia2
EUjB8DxcyeFw1aMezltHJrQZIUO7hBUPtngZR09FVNodotaNYEpxul8eFyyz52XInITCIqAE3q0p
yfdYN9tm+1xf5/ksncMQRjUFscHJey75giYzMNE/M6vwfySd13KrWBaGn4gqcriVQAEJJUtyuKEc
yTnz9P1xurpmpnv62JZh7xX/IB+XS5nzAeJdc4939QmFYbs99dvcnfbDHoXcnao587O5Z5fxmd4w
FrtZOGhHP4Kb3rCQvyZ7LFdfW1YWEM7t3kP6eNc+pl3+sN7Da3COXhbZFuw7rgADXuoHJeb130d6
lFCzkAToPfWQnJfKs/ytHwgfol4wHaZdhqK6vmM+54kH8VDwm4RuvhUPA4+qeTXe04d5Mk9//s2/
hY/o3L3yoH6HA7XIe/e1/Ld2aQ7Vq3JRLjjCH4aM59m5qmed8ac6Z0/trJyVF/Fk3MezdGHNzpfE
XuqFTJ4ZV1t36yf+DX99NMHLR/jwb8FLdBa0Nd+Yv4Qf5V16V28a3z72jL28UECpsx0Lnr2xj72K
KnupQeVT42oXjT8UvfB5duibUxGIp+WWLkW7xkcx+I/sNk/ru9yHd3j/kBQZtEp7YRMftTONwynG
WsS85sf4KOH0E3qasOp2/g0Sx76jz6Aw20IwQDKBWSvsRH8pSRGqN/f9a3jGEPa0CKFkrO6zveRW
2MAver2zi74JRIlNvouowCEF2KEr2obbHOe/ku3qxXA5csSkaqMQ3rGzcHSSluJkm9zlUL2G1+nQ
vYL2QO3dPFWH+SydxRMc9AewiOcAxmuzYELUrbpFtp73hwzF6OUuHP1AWsUuGz3zi0u4U54Mu7F+
KEgr8oqlAxmb9fwSgvEkPOIl4GJ9jAlA5ubkZpjSXnsIthViMIzyiQ5QSc69a8Bhczu7OUb3wW4d
Y51RFIO7Jx+HL3RONHHmPhVJJySUUywiLVrzgJBtOUwbiKgQNdmt/qMMYBD0KpzoNegwGS+SIfYI
t+xqB8luStfG5rGRvPYZ9o+WVxwHW90M9+bSIlR+U57ysb7Jx9mR1h2WmWgAgQAX0cCncCBS9ljM
SNtoOwC1qa7MscFaLDko8Px7sDWPwwWF0O149Xkx8jkjthlXCduL4N46liu4cJFcY6sDyEBEcJNd
BnkV3rAeOQOGOJXP6NI/1bfumJ9wbr2Nn/mtgnxanwaSCGOtewmkYK/7q/ZEcqFskBee6o7x28Xc
8fYBVPC610t7FJPTI1JQfapv0O+me3epLs19fhYQxCjHOBwX5VPd6YfRq932pB71Q3vFoP0sebnT
3qoNnp1OuoNZ7M7P6pK9pzssfX6au3xEHe+zoWPq7tF7e+K7bPg8bvMjfY4IHcK5O8gIozf3hojV
b+VjeMhvA0dR3eE56KKSeLTc4i7wU6uLf2guOCGtBTfCAKXjd7Xc6id1sFDaUZOc4ttwJJYdu7N/
kLyU35Xv5kDCOgh7Y9/BkxYP9ErrmcsxbTTX/2YAeTR+xxN/8dtXl/wmuGiqusmluotsCHi4+U37
q+7+m8xsklg52f0y5aN9QnkM+smW8eqAkg7nyRvgSgGHYUSfHiC+Ovi+0xvzLvYWHe+MkZDKJHZ4
dI+MFmxhiqRneJghrTG57DZBv+bF7OUNSi0Uju3J54HHPGj5UHrRWT3kV8TMd4hkay6LidNSXeqH
Ya8ey9N0THluIf/U09eIdDbiTn5NzuKh5engCnpoEMA5p1f1q/fmR+7OXgvy5LdCvyu7Sq94J1JF
S6CEkPJHkOjDCkBTLP3w0hsz8qByFm71TjnFX+khPWSUMfTCeNMAJzjMbnJHDereUcqEp4b56aXb
I0VchndB8nxfclQkRSTu2IwriyY4Q8TexgTAfBArwwnVft9kul2iepeZOWREmVrkhHGdE86DnQuh
o00MW9FUMcn8woJpCEDgiLcQ6PCqR5A5TDJbQ6ddIfioSu72AdApdJbMbVu9tsG4CeffuEs3/ESj
LfdjK8CFRaMSRKigUctoGXsj2p+Eia+RIPdm0WuwH+5BJ7TgFfpW2QxQMVXl+G+yvFIW/opsvPoh
Vm5AYUIfjSX/sxejd1P5Ki0U2XmumCFbKcCDHsQOgraJv28T1LXCc9qgUaNMqB9lr43gGaO/CwN1
U7XMu9nwh315mAbY1vGbEd9TESWr3IFvHIw1df3HaKF+JDkZZ5EfHQWTrffDXv/nQtR1jigeB9Ge
F0VHIH5Pw8RK9ZJPjMxxlcTPfN0xjldfEl6CEeOtyONDUvKEilCBAs90K2BNGIAhTwUN8y729AUw
h6SEgiDjhho5xBvJ9wyLJ7MzxQ+UpKDuErTmDa5giW+u2F4yHV+M4b9Js2jxPFGX0wjdMoA7rN5x
J3EA5ZUvCrKbz8ZcNSz97iHzFFwtFQf9HdhP/3bElbkxRroRRFcctIHM+qDwoZNNgZgSPXC8TbVN
DTu4wPaTBZCMyDb95rgVzE0Xn/CSZagjl6vvCQMH4LLPHplezcl86CUfYezJzGIX/rFtIF8ebKoN
HiK4Ljc7cDA+CrC05rnNlps5uh2gDoVQzksJWuSin3SkA6N16SN2x4tfRT8BpM334r198DBRcEV0
2+zZN+P64Zn+Z/vZIj5TA9nYZKjgYA6JFIBd/7XPjISOYg5Q/BmbX3BGwLqAra3LH/NTeeUS+ux+
UYpkMtS6mR3xt8xbRCwp8wlGVuCWuHHN7zRo/gavUOy+G+AwFyiAevJEUzNhu85im6V0gJwPtNht
e5NY1aD1xRpsZG9zYC3PclSx2aCDMsd/szevwdZfqFkxY16UF1mqo5AGH378QfpSjn4GFtqg3sqd
ZHix9QECP6B+/sb+HFlRD2V5a8/xEoEa1fWPoG1mEdDEeVAcEy8PwW5xDIR0L6374EfA5D468aIE
dKVY/4bNS/4ppC/s1/xpU7G1drE1W5IsczawbE/rt3nh/VyYfm3SC/qGKKvtgr2p3QY0aQTcpkTz
gU69uWZnpMmuieQ/Kmw9+2RbQg3lYEGlRvIrOcQyiBsvhHLSa5ew9wziMyoXYATWA5pnoSuUGwnX
VYkxr7EGilSyJBS36PUrNGic+uDZfZT6lgvSHrphAW1sQ9ir5qZ+bSF/6W7q2+jXBoldQn3MPdT3
/L0R7fThpKOnGu56WCGPlE6wPQywerQ3GMfIzB7qL+mUPFRMUqftv0FOj/Na9wkQhn0tU5nmLbZH
G8AAbIQKGQvhGeO/LOAdjHsU+Ghoocz0iac4HK/UHLDLKq3PGkPbLF83mHdAFKwR1XiY8q/wECFe
38uriLpNYtcuo1GF0WxGgqI7x7JThSHOjJP2fRGd9ILLcIZbP22zl+5loiNLP6stDoHlRrip9+EN
fmsMQgbnuBAKWbFVoRRWuzmBYfnNhq+GKQLGqEDjnSX/BEUFmwV34I3tgGIxT9wPoT00e/2sZIeo
f50Vz3+pEA/g2ZicpHWK1tMVxXERTTybcSQiOawHkKJukCTj2WBGxGt+M6AEsrkqzwI/UIVUzyOx
jBULY3aWmmUbuU0DqUqgSjko1FcRk3xrD4QAmIfFI7FeZmT49j5KKagY6F5C8J5HwIronKFeAnqB
pxViNA0OK9iBjRhkj0TS5HCNgDWD5uVyc026lG/w/8pbr9BM+TFqk0AHxbsVglVUJgS50e7SCVHb
R7Lo3t6limqXBW8YOTUkyPakNVADOvh/WPdWyS72ybLzzV+UyJ3B/2586I34zbP4pRVL2NTcUpOB
Nt+CP9Po5DnLtYBvgZsQP8YStk/KPl7+DAhvStx/KMOa+mLw+JNDuR7Bt0irv+7L/wTebbxgoxbu
pUu4SIwuYdfal2v8OD/Ub8OdmNUzUNtWbKTZLV9lrCcYNdYbhM8CYCV36FxLbGBbaoClZiYLQAvx
y20ESMSb2OA/lE/0IPg9/qgsn7A/TqSP9oUlbPIhY6F+sLblVntvPWYm6Bl2jBWwZvhuiJm5w2GT
iNlcT9HWfCe6+8X7cM54q6exdtLf8Tf/RRaMd59sIfFn3R6edr+bt+2fb3whjDO9iPNxQCkWqhG6
Hfn4XqLRO6xENBH1dWkeG/Q/eifSPH792XDS7h3rrxFNC1KwiGz3OskvA0oHLnhIDOoP0l0i1mh2
C8gfvfF/EuiL6Er+G+gITK96pi+SG1OLggvE7QY1ZxHdOdbSV3R1sGlLXP2eN7sApbY3Hx8RRKeh
XV+Dl3FA86LtVqLvxDDhv3PA6gr51zojLgbIspxPFgambEKUV7bd8xfLZbs6TMpOAUByJmXOwCGL
vwKs8KfEjSaifprFOwWX8gGYmmwDmIdgPlDJ2EjQAldC3Y1DOD9UOBMY52WXhq5du5Tf1R+zcrn8
adVf4ZsUkuSLbt1ivkEdRpWq/zE+u1bKap549NCOQhvdNYGOPDR3XMkye6TctWpGnj5A2lwEKz7+
yb2I9j3iCKkratKe4kht/JNB9vSBKakxBAmFLraR3FqZD+ZYHCwtddS49AxzO2lXobFOKdBV3yA8
oY0uRDRbOAhkcskbaEBBTUgSX8P4VlN8N/N7GKHfNz4zrkSLF6wWkP7mIQRkDPzWEI8p5ZSADovE
JLrn+dfsMdRsrXD6wjpdxxFlDzx+vReBB5uvS61naJDK24+2ffDxM+AeMhZh6E1kjJLU8KBUzx6J
OCF5inTDYFoqZ6ZSnhxLjDa+tqe4l/ZFAkrUpC5Kt5FF3p7WnfLpY+dSm5rdIZXtQ8ptrmq26FpP
C2DOlD+yEh3S4JHF32n8JpTPYtAdCZToiO2F8lDBcZiEsFi0lf4k4U2rAwiYEB9754G1gldDWUtf
S+E85C+xfgvifCP0biukmzKlC25Afg0HjWV7JpKV89KZGGSMAws0pOSK9pbVw8bP6bDGN+UtTY7Y
MczNNh4uOcMsfGtMtNDG75Qo1iKUyLuftXBb5CwktC+ZGkcL3/vQws2sQicHRcak2gRRAKEjaP4y
VXQ0ILYNgTkhbQQaoDlEQmia4WVaAOHBSXGEk/Q19jeZIu5mSrDS2jQFbSOQ2xDjN/Ekc8Pq9qqQ
4HIy6LvfMopHtHAK0p22QOzAOhTFcwb1FCMAEkHWqMd6U3VAx/E7FqHMFLqF4rJhDxnmOWgtaBZL
jfJlTiy37PhEzCSS9xkhkV75jIfcteJ//z4b9ijEL8ev12tQ4fK/b94vbg4MqqXfxVQz2E4J1ZCK
YrKwNRXaIm1wS7J8yAUZIUWWrp8datVWlbOGKSAmLzJcu5z4GuSP2tBWvoY7I72/qVGfgX/LOBo+
FFLFSYvb0OHdA1edB4KqRgtSt5U+FFLZWGEDoWMW3RLG0XIkjrSZgU/pZh7z9ZQglBumu4gmqwFx
PYZA42Z0EKxboRuYVvKPsuxJteXOlHBlPxwCRovztQE1hNWHxAfpBeAJPMTlxg+yO3RsDmR2Mg27
SxVmBCpIPviGtcnh6AOEBsq/EEVJv0zf50TftxNCTEQFPhgPt5icjgtXuQI4z2hmaRscwwFljxb7
oOYgk4YK0rQZv1XJa0nrsrRxYgYdo4KcDU6ykxH4Rqx46FdtdZRaNCNIVDnFWwaPNs+dlFpO6WhM
iMXtzBIQT4senpbyNPkF6OPkBZHJZ23kZzl/6a3XzIBLvqo8dBNtq1nIV0jBplWmk0pw+5dsu9ab
IKG2vuZMPjsecVtP1yBimipPbsqharpubS40jNxAkr6nzqjar678MhNpP+CystLb7jwULXLQGJSO
wbeiBnRa9BMSsBkTcm6aoOyqIy6V4z5bn1sqoCL57ZU/E4l7g5JBgn/KIrLZtaBec/+q6a3dyde0
2UnAZAs4GVpgKz6klwMKiFUQ0zTCAuL0WbX5aAXXLNn2Fd+8whohoUJ9nXVhlS3SpBFiIR8NrczI
GVhAVDWpPlX/kp5AiIociDm+CNGwFC3BIUUBR6hWmrRC3j/MFJsr7gvzNZ3GdU2CLk0J1Bb6cEgB
6qj9JqjELAN9toixtRcWs1MQk3NJR7uo6Lt5He1irkNcy4jkMp8TiOepzKEVD6Z1FruKQ/5V0Sv6
Af08tZqW6c4Ytw9BJvdUgBrK1oulxI47huzjePTDEmlKES3RMbvohbANkJg2YbCPMxqUHf2/psbY
//jbRk52vhq7CapPsVrYivkhGYukQ7j2l6tMsaen6PnWxr7Pw7VZfGrUE4Mm7pMi32XpSerRT8rO
Y7iNdNZYxJyQyjfOcSgL/2rdAPt5KGXzRRu+Mwo6M/KaBH0sBJpMwIkRWMluQhM1sKcuckIKuhpx
d6OHKSSm1C3tYY7wDfbBdtfSuhpwQ9Nqp+MEWHy5X8i7ytgJbK65KYpwGQC46Uh18zGC0Ztxf1KB
E3MwN0uwKvklDRnkYUlOxd4P6HGf+baClEjkX3h1jzaysFJstU2TGbRfm5YQbrTjc65EZMwoGRhF
VT4lNDIxvXxOUcTq/O9JLGwJQXENK89YFTczQtywkwBXUKHISCcQG/KPukhscbJ4l3/WCByh4g9x
tRGXBJE7IEHJjKRM7Sj+tBKw+d1J1Y4tw/XxjzMSlAbdm1cynDMXhVvDHmeYCPg1SskEwtWb684p
QCuLzzIl5ionzXr6iDtM/HoL1DZt6AJcVfWR3Fsur8a0qYUSbwJ6euk7ZUd1vRxCZUazxS+Bjab7
sPnyBS4FP3d85hlTdXAJYi7u2xylL6LUrHxaxof4GQxfIiMMkoGs3GQe64iVHTVM/VPRwjVitS0h
+DLACCYkcnFXqH6GoX4JBmNVdOVhTi1S+bgT6/NkTVeJKSeDsiw+TJ1rgnSzoleVZsPEfSQ8Ganb
6Z7JoxMUrwWBGd9MQPsmuMiAzKgyMfgFhClkkr0HO0q1W/3FlrS1OM76ALspYsJRiIjFdN9tzji/
aPbWt2hYX/qUOUYmIsoNIFlE4125TIgcDSD1ezZJANYtDRVliZukrYMlj2jeHJwSjSFOoEAYhsYo
w5HX30JJsoXagw7CM9fHE6bL1kxhXj0VEK4q8JJiQDZfwVJ9S/oVwZBOoHmKz6Y5a5Kr+FimpE/E
FQP2FjoiiAI17TopbjOJIBnQKlKLLR8mIOvzTRnW8LBE6zEW3ylBuJ+/cuDRBp94UJ4FoOG2XUrM
2KRyRXoYSWXRf0tGYkL8RmpOEdlKQtfSbopMqpaPGmSOAGpPDCiYullwx+Yag1w285Hyh2IRB9om
nl2hcgM/2SgUBlWHczT3r+O4DDs5+htDBBCUm1qVu4zxawk3ng/fpD9ybF7IGmrLRENRT76GdEGC
6EL6xWCSARbTTD6gKTIdRR4ZFhkklZ7WrkPFamyQ/tfMVUTTXHtp+d2X0jXT/V2CwHmSHmTer8Yl
GqjIOjACfZM5OducinILHPEg4ikioVlGwTVOtE/JSZCUVThBl2hvS+5NU1cKUR0VvY7ZWPKN4rXC
bFWf3jUdaov+IQEQ449rLJOo68UKdMX8JmAOFkS6u9TfgDjLfdXdovlTN8x1IdxSBORSsppJEmPq
y2/V5K5unUQLWgoRO49ulUTUML10cjWzdzrzagYfCcewjtylQDKZTCVFvRMLNxh+IrT73kJLY8bt
f4/Si1z8dM5cfGgIwhohKZ73rqusIaxhn8jg9zDx46xRDnOCshIj43Q7mglYkU9BEt5EGscm/WrI
T1a0y4pbitZyqE17f9jpkubIs8vouYAusCS0LPvqsnCtZfh+lHZpxOcZB7Q2AgsnbrAbmnLkDITw
kAHUrqrmYtLHkJRL6qdMrbep+pL34M5AR6JIPjrt3G9NEwAFgmCD4UmUuAlWUyqClEKs/zX84iOl
nA8R35zIjMudEmi+0C7AnWiQTAadNDZz5rSaBovPoPO8zIq6QfuhR0BVdenLRLxktQJ8faOfsxYM
EiEoC+EZFAEFZECt1iztBSZPwgMHPK5iAFZdq29++Fnsg9xfT+HnAEGlVeDOtbeuSvdmi99EWlK7
oQwfUs/Hr0uNOMruUqRNmADIwTNg0OxXoOGD0mkRMbOCM4+o9LdLbbvkZwPJ9aYiGzFp9yG5zNa4
jlIAdDRtOfm2bkBTGoA3SPghGZSqwj9GCEmG8q5vw3UpAYITO8ro+TaJyk/dWvtqPmlUHUKP5Gce
uVqMzDLuzpr6ZuJP9wy4k4ubMxMJn4mV8hQl2H1EjTaoN3P0ZTZYFgbwbbkjoghtxWC41eIloTxJ
M4K/9ADvgUwPIderNnnVVLykSRxDhsgP3IUculkLjZSFlfY3IrEa02D57c4awEyZgPCgL0k59kW6
tKrTC+muM34JyWn0mjZYjqZOlcUbVqwMa0mJOjPH6hBApCqkF9H34tgdTGxjUE7Fbiu6cTRNeETp
p2GdAuKQDJSDI9fptbMECeUxIewTsbZhhVpBvNBxRf7yNVBL91A6N8K9YQ1ch1A9BsZ69S5MUbRv
NrPmbybkepdnxIuUmnhvoIDXEYeKLtv2xJd1g1zSmJz0GL1KYozh702BbSr30qetr1Bn1MaTaMB2
HL6DGgMAqO++5Sp4TojBLjeRJzS+zTi16Y5lRVsr5LiuaJYKoIqKMz32aLG60JL9MjGjYV4+dlwc
gnbbgDUa2H9J1XowqmOjfFID9wL0rlvAhq1+zRJhY5I2fQ22NJF8chXrpnTsu8Y3GqeWs8XKJzZr
G/KRExDilgw7+6w4FJTicQYYvSJCPEO6Lse6Fd6XV2AA6yxfdOuJorHUsSuWXGo7W2V2xbRguQYD
+TOjuRlFRFSLelwJ5dtSOC31eWR4nYbAKXt9zePzdr2+3JfOLEiyyzmBJZQ8a/kpzABniz8qH61J
bZOrTIhMKupAodoNAxDPEuWZ+M0Kr/Kobnh8WW46WfsXQG6Qa5eJC00qqDGqZZMRON9VEWN7ZvGm
UD1WTCQ5k7w6qZzWSoa6Sy6udBiQESBcUV5GFBMXsUftlip0ZaIYmqBGpP028o3NCoW/EiGQPL1P
NSSz/FnnoNPorbLpN+Kb6W7cbMeK0sK61SL4FL6gx2cvlNylhewMJo3Nb16jrkoZL7s6xfZg/PLQ
mwxB8pw6n3AwZe4cMB8cfkrrnXSjMFVt4JQMBnGw30iFvytEEr/0UvVAmfvvOEGPECQXJchEA5FQ
A8/WZU5/VR4iL3sQGfgVo50ABtFZHs4dS6fmQcBXYdOFGRNAup9RXojmmd3j5iHcloudGri46Jgd
ja5c6IcsHl+YDW/81jpQLNqZPrumkCEZyNRv0dei7pavy+NIk19LSs9yhravieNE/KIHlS1gYaOl
u9Fw5EzYMI/N8oOfnyI2eKmHsybryMQWsKryrXg/qhgDIHLtM69c2uJBv7dogGcF1xU84L/VJ+OL
FPP6oMXlG34YDECh28sM4KmiJMUVmfFIU/2m6XBV/NcypexAqcEPJVv58ZlvlJI39C/pkO/CGOBi
mTLCxylX8goLdNgw9wjMseQK2VePxJQT/aVlIV8qB2s5uS+dvcLAzwquyziDs8ghmg5tMeOm8An7
h8E1bOIYQioOMER/pg25ddV4sFy68SvsrpNQrS1GcpF2wYS8JcSEIhwCNG84kkmfeLqwtYpTgJT5
UtfwLwYDAn74rfqIV6CbHZYUSTV7Kxx05HprtOq2baWNxuJ60jpgzf5HLyBrXrEsHD5VDGVzCdVi
jeSn0R6n4HCxu247wij/q+gwhwd2LtLkENsH+MRF8C5Lj0hmk00kqpku4slqrRsmzxSeEq/b+GsN
EbdeNqyy+jbJKF/yrpc7NdMYLIErgffkx1cf8Hqqcv9LgcXDSk3Y081Xjce1DDu48oH5Hpj04/Ex
mA9kVYuaswexMBes+4pTW1o/gXgLSLu+7pp8YwlEfK1c62phaTEn0UYSMogWPqWkICtvCa8NKySh
gmpa3HJWlaSyWvcgRUsSUr4sabJpF04qa+slkv9MfFIVcXHhYQLjEZ7svCN1QjIAUHK6bbIU4c55
F5uh109W7tRm857VJD96WnpeBbfSpcGUoBtzvRSr3XVCaDMmLJduWHR6CZ77fLOYTwugWnCHVk+M
YjrGRC2ImByVuNKrBlp/FF0KRkrZM+LKjlm4lSb6nfl3Rvi4GnJWhbxsbnLfpFst+NEpEjjMWZdu
b3EzkG+2Eye4iio774aNFNxF6ZRZ10IrnYFdrW+Y9BigxkbpZiR7SdkpkIcV1BHaFEZ1Fd0j6oi6
APjEWlqEBVdk3Sas2oM5sWtALVwwZVekNe7Um5oYl3LeGjRcnYkgY0E7x2I2mhCypP/Nfpoywp0R
nYEWgJwArlxL9wGzajP5P4xGn/xmNBjcLwDWpa0A8igl8zoKLPVYauUthCtJcFQEyMXJJ/uyccWa
fJNaQI2Z9qiGfAwihroiZoIQBBP5oydFDoWzDPEo7WS+SsoPhKWOhr0FzmQ9rHxalQE7GPErEbad
MDqEb9oaszjlVbcrJNnGa5sZfNEizsnRSnvEHTkW+t9SN1fCa5DTIZi7RvIaIT20Y+f6Zv9iVZFb
liyRinCL5SaHLNUxn5aIy1wAA5EncmdKwoxyxHWZgqRM3rDnAXMiZahK+I8CenbPnIOTehwk1JvB
HYanGl2YSIG4ol4x1F2nxUmhic4GOI3JTeiRLJ+as1UyYyOWT5382sXgC/COmivKE46Rqf6xckt5
gVX0GeaMPGMEj1P0Nz5jUqZAJlStV58sKJTtRm1/AGw0TbFv6604Xkt8ENRFYjY1bcnnqyvFbenL
ZJ5wxiZmVE9L1bRcZ1L2ErkDBk3q+GewAlSRCVfEbVQx0YyYaYzFQ9QVRw0ZeSU8lOBEsTAkrJUw
Am+6j0z4Zjdiy/khZ8LYqremYlnJxKMXPEECvyT2rzUHbhUoL0LIieWONWqJmDWE6ULiWbC/jLRi
k8zCgFfa0Wr1DVlj4qbVCt6GZgcaXihucaR/42BZYpFgWrjSGkSQOrJ762h2iI8MPWQ0fu4SGOu5
eA2D0jVMWFPIHCTQQBtswtPYqSYQZqht+eK0jnPdTnvjlHQEgglSKwmZF/qM6RCNxbcDznHb95u6
ufPsa4NE6yy9azNd5+ZFXdT6udcSsKEiAO4jbIAGdO1bkaKtCUNAOLLTMDGZk+6F5vaIBFroCwHX
Lp9deSoKuJS8BT+WPYM4UGGXMN+GDPE0asPwkzENb1Plfi3zOTmB9T+gM86rDVJMUUPyK/JC85eG
fliCxLws2dyNLO4I+MiPWAbTAkD2AYTTyfia0GIX0/6Soskg+A0iEDM2hRa7EcgQf6wtCjaKfoTt
OytS3WF0EVECabTY3SXPOFHqXUuFb62Ud4YlLriqMIt/cqjhdT+s+qUe1oVHzsbZb5B0mN6zqjhE
8UksKkfk5YZcgyp5WsxLiwGJG6L0DIRMD7FaQLVZ/uS4l727ZM4BZXOevCMtewcG7ABXGqVdJ8LP
GN5bJtjisM4gmBT0txSkvnX1kdppC6CMOVH2MLL8IAoVzZcBIx5AiIwaE130UtFRcsaKiiMTwRbd
N0w+w2qNVY5avKCSQ6sa3ijiYgIe5ZSMMHXfrEdtm+suYXoAThWDihJZ6CsMpXsJUCGPOFaR8Tcq
5O45QlN0tJgqGhP79wQIovIiBYXtD+pGhVNRZoZHllorLPSN3KvpNoXsyhqnNQXAI7UTjOtRMO25
xgQIuaB5rM9S8ibHQEposusgutKBtbRWU8aWNqSSEymr8ugObkHPbkYa7pcWlkHKMIgb0F1zA1Io
vTQ6nhCIATX9kUFpZqrrQMSlBtYk+5ftcv4kNmVmGqDjI100IIeVZA+JeS1lNBKKEZEQ7S9iZskk
UZAfzEGZHeKG3F19mog8+NAZGYsMteoY+nSFV1uxnoIrQbXBeW6plmakmZt82vUWRGZm2RJJj89n
VlwfWRPQPXmt20uqSdswAK8fgDgBvaNgGy/mwPBOSUMjpR60uka5j8K7BT4ROYJ/SS3VJQM7uWGs
DTY9UafvllexHEYkMuoA94AqPy91lhxap1mHCXBfRlX0+Wx+AAQhOlGvIvW6TEc5ea5lso+a0mLf
mfm/eVAqb5fyn9o/tk7Td7TPcaeriVvT/CZNy0TD6QIUzRS0zdicRCrhz+jRpUD5bHgbLehBVr/W
WZnT0+tx8ajlepEQg9tuQemB4sDP17GKUXFs8dEF2LX+50yW17dFhZcIsxvZB7Q/dZtGBatYLu32
S/D7bxkG7qrG2TsX0OKFvMvfojBlqX/N8BXXr0hqhKWzlC3G9BUzMejHJxihpJ0Ym+MzSmAT5oWV
hsEeQwJbQ1Cq7SCGM29IZAs7BPUjIJfQCRKN10nq8s47lOFaTVkpw1Oq+h+jikAhoH2zDEhY9Kbd
Hi/6WNtWIgggAeEZmDwBO2gqt3lAq7vRvgYdweDhRVhsdANbxaSvgCUS/rV4Z2QJbBEwesu2uPpr
+7/B0H6pyEcZGlzwYWq01uBFResYt81GTX4YfiXs9+oucXuGGHUJVirv30YBkR2VuSKKQDNryRFV
DMWrafm7XtmNKiDHEv5k222yuPeWySWjioAXXRBQjpaAqjKLZCs+Wmq4zTAT4IcvJyuw2N1q2Ht1
98RiPZLI6xhYp5BqLEnRnyJ1VC1+hwmO9TeOPCsPjR1iKl2NMVlt1RRIJaY/nT+u2DfaN1OgAx/+
lv8vpoYKhYfSYb5pQIQb9UXqilZCA0n5tlztpTkt51tnwirqkJO0Bi9oQq8dGpQfqAvCUN7WiXSq
tTYGNxJ8gFpda0Z0y01j36L0G7IoAr3oj7UNxGCj/IOu/DUttcaCUfF/hkx/MI5eV02+Mxn2VJJ5
mK1dR2eZfUZmsk60dxK613dOn73Rt27TQd9XlDVpa+3mjAXn0kuvButvkMEFVu1GCyF3BOg8mYLD
hlKPkHpuvhIqK81Hf6d6NRu2k6XhiLoGlgEIkdriuJI6c/TeS5S1Jb7DFfQQigYVMA5TnrPZiZuc
oi1CoEiA1MyT69pnAoCVabiqgG2tgHla25iJUJmCUdP0LwP4UqCano//9H8cnddu48i2hp+IAEMV
w60kKmdblu0bwnbbzDnz6efjAOdszMbu6W5LZNVafxzMZdbRe8y0V1ti7eEg8punQ48pLY0CEC7/
pdlKIFYASvGMaq9ZytlkCZ+1JA3qI2nLQxxdhV1xAVYLnTK5AQnlRnD+RNti4tPemdaOBa2J2oui
jnCu+LcCt5NIcBCp9ozgLKUFkrieHAiygHLxx4u40DRSwRQi3ppw46EimLj1rKw+MIzgLdWqrRV4
/6xI3nr/SzJZxv20m7mEoUQg13I9VTHZ+Xp3UMJm34K6q43cJRwLNias9tVMrLVa30ZgHj2PCAHj
ZG5uQ9p+D8F7Gq7s6lZ1/rqolkmF5VamV1S9fFGA9PVWMRL4q+Gkq2IdTs5KKLQD2Xef1zrsFbq+
36z+Mfb1JVFx5uq5a/K/sFhPCQ953K4dajKscQ9K6dEMmyKu/Y6oSVEeDt/TKGGf+Ihz0jUjkpca
FCmFs6pou+Ku6HpINZYFW0ZbAOw49vaVxu9m1cfu1NXD0vHUTeHgKKdmfBToCugdahs0BC1RZMGf
Qzbbb+2p83oVoVL2ia80R8JXCp8EmuaatvY2lOFrHpsc2OYyfVN8j0g0zS09E54sOqTY7BLgCmkx
h41zXlyBX4x9SenmYiyPrRvYkMxghdlDK6N9SZZKjLqm1+Gr26Lamry+AZALpLIAaYPyEeCZCdLj
IGaMYHkHmlF18mHMPbxCj+zMKkjnluT9Zljp+2A/sCH5BDU2Dlnr8mxPlOIcEsT/kXdtkUj00drg
BBX1BJhGCkKE6GoIDDeP1Fc5UbLCbecwgI1APkgOlG5c+XS5zs09Cdy7c2solrACnwhEbS99wwW4
9PkZZmy4j+yl4J8tIAjsVnI1BMorAgG3Ho9ek28r5s+8ehHQ3QzgyCuUlQV0VdKVwcrG/U/jJcJG
qH8beCVofvThr5WPOquOFcqrKKILnBEorM+y40CCwcwK+gAlVvjc5OEY5FP2VMCrFKjhX9AfmrJ1
hr3FV2PtPVD7En42e2S647ao6c1pWDuoMHug3vn/w0oSzoeCH9FoBCVgxqfayQ5aEvIGNG7zMOt4
x1ydC+cwsA3ondhJXizN2GTiA4GL4DOryd3Jx9+iFcAY8+eQkU+KhLYatGvVwXDaJX1R0a16GCpc
do/uM5a7Ka2oc6S1yVyLRPuY6GmTkjwUaJVgDjBahFBekqukQSxs5s+8++L+m4dZ1Ohd+IhRk5DU
SisivZAa8kjf3iuCDjPTPqi5cmzxIFRKjnznxltlO3R+qri1kCjptkay0PusdtHwpqvt3J+r+H+q
rOnrhuABoCrZUQtItiKA3APd4whssu1EiFtr04xQNM9MZ6DprF2N3LD8CZ0/tpOZdGOMNZPmErav
SfJMrc8GApnx0w+wv6HHBWQNVf5FZ9X5+nsc80H36XqXqzTvkbaNCsFC/xmzsjA5LTIpzgJou9uW
9J4I+xwAKXCppcx1s0gjMdCVo+wIE7Gy+61lWchVcd/Laind2WY1qpsJlqsqSSOel00IvbZqd/wr
s6xr5NvK2oOhX+OR6ILqTSgpXaQI1+t5HGyb1ZADpRqoF6VszoWKtjEDfzN66AkmK7kKBu1LV+NX
WfMOhXQGOx8K3Ux+S+13z1ZqqVA9TkAw1PA2dkD6Bbiis1dU0styfjy5jJynMbdE27cIQl3HXpDM
iJOd7lQg/E6jXF7rV21ebbJpWCEED+PuNABhN0LbIG4ZsvAa+QHJM61Es3zvi5AzCZOCY7hTVpvL
HpPmgHmt+jJ5dzPV/IJSQa3MW+MYOCPS4S4QGvVbjQE2T/VVpxcfbTHsQBuKUTCOlm/9SKIISII9
7ksTSGlqKA6LxoPXjKRlErYVuw6NT0Z/Jp5Qz9lPzRfHuSmefojkJRc9XZfVZiowmwR/kRXvx+I+
goc5zL8KOqOQdZggJYBNhzrPXNYEfiKY6l6LQeNGCN8DNhLbohixis82e63Ow6v6ykEl/U6AWwy8
LGlMrynZs3Z+V1NQmc5Ag68eypqCGiSFO9s3twWP7dLu3gGLGbZbNougHm5VbPL61h2C5uatLjM0
OdF4H7rs2DSggBZEV+gASCv1zvqe99lau9rJczRRHXvjSmtuZWBSr8xqxa2YTiU9RNEGknGrZfnd
Tr01508wEXGQFYwxwaUuMMoN6A16HU9xZv8a7Nc2pDh3noeKWmqQwhna0L7ZGz1PaQ7qOlQDsbcV
SgPZ7EuA0pBVqpLQEvCVg7fXQ6QHjG1NMrznHOIT3IM5gN05ynrQRpaKlL8b51MJUKFQ41djbBs4
JabkZJbx5xAPboAaS0zis8TOiS+dvb2i4G3IPlP8TaUVPTxNxTKSzZ8y+w8Ng7MaWWuBECkLJCRV
IKW0Rmcbjs8ySV4QvDp0/w23fFT3tomyK6S9p5iUXWMFTzMG7C0o/g4AWHpU8kKc1Xg8ZD40YwSc
OQHLRiHmYxDPW+upl74krC6BfidlKzDbN/n0bTRbirpRIBpMjo2YA8ssVrYJ6lSouCL1WN1z6P9m
drstLNxWafFik1Wl7jqQwbC/TOQjsAx2RrFToHfacdMTF+x3Lbr09NNjPrG1d1vUWE+JL/ebQ+L5
qHSoNSFjgFXPrIzvQWOwC1DSO/brRM0iUehiG2jhncS5NPwrgNy5YdPqC5rjoNZ1tBbWtSYxUrfo
pyvGfhEp5kXTCDKcSHm1f4XzFo4KICi1HjX7kwdmJJcVPpGOxnTLRxmbqQ9EfA891Na8gq6eH+A0
m0Kucv6olsrRiSAqVPq2TqSfWDqEoATDuh31j14jV5NzlSd6JfMRvQaSHoC9MP5TAgXniAEz0+5M
FDNM+RZERY9uSXhU2YThdt7rTZ2DgJzYAU/EcGvCmOF2cmsMBSbHAscD4mnuawAyQbprrIxfHJul
nRwB6pL4VifDA4Z+PbG/cG1J8gTIqVXhrHGGzhPOKjIRFvJtVGi8JlTxWfOitiYdc+Ma4V5fTK6f
+n9RPi7rkterJlxvGm82M6bw/F0QVAffSV57KZCW5iha21POSBYwHA2lWOtRuA7LEZmBBf4a7C1m
ozA6xTJ1xTSHHKvI+LrNmJuYGQLX6LNLZxGAEYxw9ohWUTHtan/P9cp/BsW+JZqo2CcwkBUSdbag
gUAVFGQQILyrHQKw+fCGQUr4wDofB2Z+j7sXcKQe3Djl3k80jFB4S8iyKsl+5A8W3Jghf45KF1sa
BHsUKCWC36pYkX43Qz4zuDsr4it5x6w3MA1p3Bxt7FajcUeg2jFMomZGrgTujtfOTvON6nt0qkhm
k/7Q4MfQ9K9SO3hdxPB7Et0nT/wiGp6IknsH74H9mVA5b03TXWVyDIg3dQz2cTrykpM9oG0m8ip/
+pDQKau68jqa57IjJhxZdJacB2pmHOLv09NfIBZx+o9Y4vcyn3hkDHdEkD6N7f/B01wvKvjdQjoj
Uy0dKU1370bzoGZA6QVqt0SND3WKvMPxMfJ4o/eP4QrcmoMMkNmcjP00la8G5hLzrBkEG0ZvuYGf
aCP4eYqyvFp649LYOKGAi9oDuutjBQTd2f+IDh3RqORhsSrR05USjFFZZy17jkO5nQPaNd/UIeWy
NhaV8nv+A+HpN6rhDvZ4UCN/03rfngPVclVnopw0mOgv88tN6HOQgxy0ykunXBQ4FWQ9dn8raLCv
hrc4T93Ahm3p0PKO9DmiZglGvMx5tusqyqOagrJGEhoNKnhK56oW1taIjG3tx18+8rNRXSoB+aoQ
Hiqfdx6Up1qW65pcTTtNVpnWH3Hm+DlNgch1yg4Mqq5WUIfbaXgY1VcOHRzEf47nYRMt12wSq3IW
8e5jsAk410bXaJnaGzX6PdppQ/bKKNd3CCZ8aAGLnMU4ZdOtLMTGnAg5LYIagRPJtczlGpQ8ZsHr
mWpNrmcNijzCIt+nAA39pekYUeOlx5Hf9ugOHSau5swDknQSXQKCs4nrM6x/E2XalCxwPh7KScQX
w1nI4SnSZsWHpmnaOknDa+Z0m0oQHhqDsTBUaOGcBnwXKBql/PAka09wQaaH9OnYSDwUa37XqXw4
tkMi+77m143IjFJSmBLCNmp4TaQDYYFq8FuDCBIPq3trOcaKBuUCvoKAH3uV/ei4N4ENdY8Fmc8I
aWbUHzrvMZm7YDhHHNHCeI8R+6oyulh8xJ2q7Hhko+hc4Y5RGnsxKcoqQ2SBpY5hZUBQqzJjpuQY
CewC+FCHepcV435C1aqP/rHg1tcRoyvQpl0+7lVCghWENBkFooLLhYM/YBtDqTbnuWehIH/8JjI6
xfXVhBQsuEXtLXFuII2pl1A9jFRkHynPkkYmOYB1d5fWsvYWx2oj1YfpSARGjzZBkQvPUZoWaPon
94nH4MmVsFYLukg32q0zad0IHgnbKieYReiVVrDPIJsMoz3CLRf3S4h3RcdTzo+rWkz1OE1MPozO
ocEYu5xyjql4Wnnhi91dRPBioCoeCLkdMKolXnpvkAkVsdwqNmQk+bXYAhoLEG0tUM1i+0WQjoa4
1dEkkf2V/wwz+k79qO3CccwyH4GCp+YtQF00GxSwNbTGTZN/81eaRMeGVPxiFfOXVMNsPT/tLQ/v
iBGm/o1R/vYswR7DUGI3W5/VPM9sAPEznEZjP2tirfTXiO9alsFuhsB9DlmNdOjKW89jUhJSbcmO
P/scSO7Otk5EgSNfSnWp2Gf0/51IqqNeWgRrCtqZ4unpLxrCZenwbqGCbNM3MaMv4z6tfr2azNJ4
HWAw1+Qbp4s6eWiY/GdbYQwb2EVq6HmNJPSygshC2cqHqZiHrm2IaHia+T9fG7dVV54MPd6ZszmO
x9VHT1YMyiqY1H1ev+loQuaRdsjPXpJSD8qDBY40EbVclM45QENe82+mzgtf7SLPK1dHDyHL9xhk
KQY6qPvyNbetaMEYy98fQwkeNT0T1/mBsjn+aosd2G4Pwp5F6MXWd652iMgL1mdeiwptOxIpz/dj
wehW1bcxguWYxUGzzgZpWh1TFThcBRNc5P9UA4cx16GBK78ZT3xXTLsWezwuuyk9ljVUQ4/Nh176
6k3vNpG/i+Epe/ITxu+EPB9Ky/i9lWzNRLVC7OQN7G4Yl1PmHEE2jqY/J2Jy7cwCs19UcF1WC8NG
br086L7rfJbhHQoi77plhN4yWk4fwnrlWec9oJTyB4ESyBMObjLM9FutEw/L4hANy8UY3KvxUTUp
EkSYXO1tBvuGKn2xdbGxxEkAA5TlV504W9xbvLIQEMzIy1ap1/jeFA8j+6j8KD3uJHni5kMTdQpn
oxZECpCL4GyHZrUKzMVefjOcaFk7ON1ubZavuKjZbxTMauD5BSdZJx9hjQxO4hys/LmVj7ux4eCu
fucHLuxm+/uKv78ygpT+zBDSDLDJGIjQ07bDgGIGgNKfhBsBF3caecFKh6Fs3/Coj6HYaoB2gkR1
dXjgX1aBu9WeXTef1r7t6nb7iVgy/f/WRSmdY8CA9c1qoB+3NdWdw89Z1TRigJX6CMbDgt5vea36
VyNDiMk3bFjK0UZBCYGWgUSX/W2eJiQnScmEWtIBm0Abolq1DUYgwAIGnW6MGOw2Wov+cpOTF4e0
AelVSxgeJNs6G3B6pd9leDbRkIebLLzMJ4yY2kOhNgvuccTgmPByQtom+19CTK+VzUUNeG5JtLcH
vlilV9l2NxriwnKKnl4Gwd3/GPY5dyzC0Lnqkrs/2xkzLCQRqmF8kUa8MdktxPgcq3wf9+mKp3Uc
zV02TqsiRPYWzfpswpYy4DrvmHKo+PishuBzvpUj/SfKqT0rXI2/rWr85IQT1IQJsCmFIcd//cp/
hu3dQ1duEHDuo+EtYF90/nR3qE9DxoTBk4cctf5VuLDt8DfGEe37oduE6LAojUWAPORvRfZrkoHB
BE3VNXc4BF4afefcXlConbZhx47iXwvahP8e518el1VDYZ2JgBqmionRvKHhoOMj4wEuueFymI6h
7HiKloq5H623Di0UV+ACSWBNWg+K6ZJIq1T7UEo+yexciGirZNPVLnIXcyxuwsDJdnx/9mhv6k5s
a6OF65lpQiphDAIVrGYZUVMxXafwYc/XFkK3mRXDFs2/5nMDZOKPF2KSgEc8ot4DXQ9tiSQmeEn7
HfT7rvuzdcA1BXsWCW7wtr4ebb3J/Namk9FFyH8wCjtvJotpBAddUrrUuKN09vOl2eqMGVTzOrE4
2rMH3vKXtcpWBH7RKlxYzi4HJJwfNYuLoMpp030GZnMY0SPliIXjmNl6gOmgpoSxCD8RPxjq16Te
q0i9sePwGdcjbmzCjnA9d+tSPL2G2NN8OPsu+8AqYZSjmEWSGdFvUu4uS0fdwgbu5M+6f6rxt0QV
xpemsF/CBZQQqZ3DYD7xeHafw1jyOs7hyWjG55NFf9NUez1CHpUcdYVe7FWyJnm4bRqRasTqwYC2
+SuOEJfbzr5mD51f9gSDMLvF8DYPRgPvkodctBCbwaPouIDhrmA7p+9ZOjWD5o2Snbz2ijyVo8u0
jkUVXgVF3uS4SM37rsqnNWFFzMnhZVdK+G6Lgplbx87/dXVIGCnpKDLokkcrbMJbBAw4AdALgrpl
AtgTlKWbOyRkcPiUp/LX4VOqiDm3JbkRwM0m+0WoHSTZdRkxFt7Ag5jhO7I+tfxTAPA1cjuXdfGt
Ya0/8NF6M24147+A3TiyhLWYjVcJ27Wiuaa/9zpxUGxAuITK3ebUApw2w7BXZkOaziqvRDvSxtlO
nHg8Fo55YDxYeSQZAACk/sxRvav8PKCFZUiGA/HrBFXNTx0rYR6/8RQH49ucLZMA+PfGSSO6o20x
gTNutNC9VRvAODdHvxsvRXLXnOiAa+7F6pgOtHKdqeFfPn3lmNJUdIj9dC8tOsuoGfGxVfWur6zw
18dPXpG/Ao4KBQxgllyo2qYhST06ltrmnfDzeNpm+ImaldK8DhKL8qZi2I8PSfcRtKd6uFj5q4Aj
Y8QcgTW9wUVoyoE8mjawFVwfUxYfj14UV5lWeyOD/FgOXANAEcXTlJ9O91EQSuMTeUxKdryswxVv
RH8ZfsnTmIw1MrUgXhkIoYl6/UBPGxJkGK4TjJT+Eeagh8IhdZWJW2xisYNvSFJsJs+MlO0p/xoC
0MtdSokUAzVh5RCiNrgv8g63wKWggbAgeMFoNrdX8UBBnPvkFZd0z5BNIxDcNjB7NdnbPr7COtjy
YLvzjBgIscsZeBRhUW9xEy+WuiQuoq1JHFjRbkAUSZsuUbom3RHhKvaHh5muTQJEO65Rvv9U/bNM
NCjIA3z+VJuFq8t/FEkNZhMuDHs6m/KI3ieHSwXEzz+iUu5rJdgJlXYj8LPSjiBumCBiYxPD3atJ
jD6C3NZmZVIGJOFmmNxKzOjz8WN69VZEJNQQpWAUZB9HZ4/ZiN8aVQSSxpzZDr3DhVkEdYiKzV6X
S1oQhogtrjwkrFFO/s+p7s7449Cv5gMAl8Z7RpmxAw4m7rOQ/h0uE7kd0ked8fu34vHlYM5/HfVb
M6kYldbCghgMYmeBTJc1QyG5wKRQq8tYq+hGEyvvnI/bttSgWzMKzbYx8mEVc+nMWXF+zcdYMRPU
XrOsOwoOHaqicBrzFzApvC2ZsxxKAPBeB/CDgklUAnvYAzcDpiE2RueqEfxmEf7LnRV2V/wCzxZe
1V6MHEML7TGy0iz6f3TAbPG3kFY7mPeGdOLeNcnRJU77JdmNe4wZ3omirvw1KfAGJ1AEYCo9teE8
iXwe5P/02Qojxt6IOM6RE/r0m5S+BhSbuj2nb9Lqbm+OkID4SvdlSLaQ7XGtEjajXkyVEk37BXhx
UbSHrMooWpUvYVnv5zVe15LzBdn7asLDUaATpfAX7Ul7Cs/NQC3IeUTMaxB+PMz6G38V9+0h4hT2
OV+JwOKv4x9nRcQMBXnymKT4b+tnLAiwiib6qrHGeevSx6IXNGsPmSbPOyL9Pn3x5Dqy+02lIvGL
vBUwFAQ1fH+H/goWpyCGByFYV9bvnCVZ8DN8DOX7jRGlQ30oQaQEm2apa/sWUNqwSfYeZ496uy7B
7qrzTAiwExqEoKJn5ZudAftC5tu+0Skk4p0X3lHlpKrTAVsvjecoPT0AIxumNINv/ZPDN5ujvclt
Avosgvr66hEb31bTrwXnl9+CB4l4VdsblCJ+4waY1qjsCnFirOJ6V5rjieyJhhu8sOUScyzFa0/b
MA9Fc44k/dERaMWbQZ9K4BXngu4z3CVE0c9iyaFCXbFvEJJ0FkkXgPo6J61exVdFXuqQvdZEiiUF
+nCw2GmFMmHkpTGiJ8qBkIcPl3lhCiprpFvVZNmag3GQLSqH2NkIcVd/NAcP20DXRh+5GQMVLwRX
vM/D23NKqeA2NfckaiPSV0EA2wSE55HxOZocVMgtVQQGFlsSLuVg9ovv/frE42spPNzFFjC6JDQt
eamng0OGZ9TvddRgCmtBQTuuso+VvSTpn5MOOyTjLApGMuy8Fx28zah7tsIvh8i1ETqA+J66+uDM
sYL3kZysFhaNix34qkVLGZneMkdPafNSh7NLdpoINXsZQRUt89f3WBcwD+ecInb2VwOA8XlWRbT8
jFFUlhGGFm5ANW2hd7B/nmaAD3Dapz0dmQ2FG6H+HFnVDJUADqSvfhaCGP3a/jXQTGYHblF2TSdq
YatQXHqPQFDFE/1T+mGhkwWR0dzgc6voZnIP8WEHzaaUc/YWtJbqUxsi0OaQPow2bjIhVtbTO/MY
U3jF6oY7bZ7O+acs/bScjWGhhuBdd6IvAcY/AC8H9ak2scPkT1PbO8Ybh/0a0BDnVE0eB8VIAOYT
LIOufiav2tq3DlV8HEZBq964JkDCyRkUbXHm2gn/ZI/4+BenxEQJqHmJ7H1jbkjebnB4JT8wGoX8
8st18dKZm2D8C+g194+2iZPrnCakFfJzvFCOl9/Uh6RCixCmB7IuZDlypTwpZ+pPxGogk2OoI8FJ
078z8cAuL+KNBX/Dws1zGs//HuhvtgbBKXAfZBC/iDgYjrZMaDW5QDArKIV9fG6M60uGl2z8B/TO
vs9vj5TckCxFTJJITCBH1umj+nasV1630eEpZBXLpufsJjf86EguybemTDMHTNydhQwsZhLvecNa
Cj5JztCRC39gg2BdODRGjY7X3OoO6kKamOYI6YXJNBSGzwCdO+U4ChLmTVgz1Gwrgr01N+IfAN3o
G8I2rIykEQJy6AHL2AyATsT9equofMB0NPFG5lg5V+FlfFblL9Cw7O88+nmLx/s7VV+C+hql5675
LLqd/xJAYr2oT5ZQ/Zl8wseSL//gv7GOkZsCPfvHXSUZ2oplCj43B8gsetZ7Qghwd01LzfniI9Le
Jv5yM8ZjdGQQ9eU1dphedXFsJTmZNkOXnyLERT4nOgAza9unbtS4qXaK+GJCk+YlqwRdYyepcWsU
NUn8ZrVOOsyA6oxIZvat4hupN87CaXtGJwLpDEJv/ojuqNPzRPxd6hE4ppvL2p/cGYUrSBIoOI/H
6ITDE/tBYY+rRuBH/SpYQqb+DWObTYTohC7Om0tQWu5yM1t0s9HEeqSzS8w3XSXcJiR0e4R5lhbH
wtr04YwGgu+YizqbFWiI4VsYJYxLCTZIgEs29QQYkesg+e384IcWoolIiyb1tuWKZyFAgFbYqGrT
7TmrxFZW/bkPspMAhcIh5bC6o9kd4/Fj6rEIc/aUQ7nNeMwr60cxcS6GFDoQS+3/9Ha3YdiIoWVR
ig9hvu7TTc7BhYhkmYBQcGQ+c363cPLcvu3xwS9sY1fR+5QorEc/A84otEf2vO+Y3yUugBwkr0Io
htA/yiU/x1uWP0OAi9J+0+ezvWUDNRcp4OskPGjWvR4BeHKDljFFtsNPC2VkvTRsoAGHTWY+TKtb
6zHZgwSFrVBVZA7yPi78BlGDnT9FRqZf7np8WPN45cOnFjiTtPjqMOlrJF1NXoAMyiSICs4afzbK
tQSGaT6Z0dcizyZrTdJ4mZofOoRKWXa/dd6tCKfEpWqiZUXtPxLb2Oo4dLLgtYWFi8tD2+1y/Td0
9KclweLx7nmUNFToy/rqqnm7lldxqLm+oo59agriu+VQtep8zlOFplu/2LSayV91vU7QEfNqe2x0
Wob9TVGvgTMhVqOBhMWVivQzc62/gJBPnqphBTUD7gwzSOjJ8qzkv0B4FmZDljaOlJ0HljRXLJIW
ZzObL/7vwnD54UlTjEnE9elHZYnwsTjGDacnEVgpuTHyEYfiGta8Y3VIxP5UHUw5vWctLzwl0l07
YQs6mGaPpZ/FfrgJMOkpJfdPepfU12CLp5cZYfLLd8cgwFSsSYBs/grr4Bt/CtSIUopjhfsXA1ax
3fzU64G/HfFca5IBCIjUEBEeDMK44uzTwYxn4cxW3qZOZd//JM9ghst4VpxmzWWPabQQT5MVUDyc
8DRMF3NcQwzK8sVTTz4Z0skhhgTWvFuI6RtzFbhNgpy+0aj7CPzPPMpv5cNP0r1ZcRoRXjgbu+1i
fIZmsknh3uv5igiTTcDQ6zPWQVIiXFjm6SXqHrb1aNc+dQeEUebHkH0YGKxGrhpNC3LV2DGhZNT2
w+fB8j58Gd36t7b/KLpDF36MOdYeuSwUuDf8flZFqZuCCRoWAbtNeEwce2PK7gIiQuCrIw95fBy7
jTpam8R5RgBlWUXGYkd4GnISfKQ579xrJjEYvjNQatAOWYppS8fTVx5NFLkLeiMD9OWT5VzNsGTg
Mk5tEpNkPVAKl+Np8lzhBRWAdb8deJ5L3uyoKHYit09dfy+MDdzbIRFom/WP+FUhD8ijDDMlW5DU
zb7z9n2P7T1c8kEScc8VGUbHcJRnheq5nu6jNiE3k9PXVgRQYQ4YJvYtVWqlTbVZpryomZs6GVfV
US2PncO0RDyb7uP1YZQL3vM5CaSEYIRnzzwqlvOPydnI+B7wekykfCeXwHSldR8/E7BCaTwyhJFN
c6t00oBhfIhPF2fnhT4m4hUylMGkebPOfxA8XyKWXvTf7MgeSo5pgcjD+zV24XOK3IG6d7TBKMr/
vIf1ikKM/7O5hn7RW2GDhUcCMH8Un9VJ9ouWCG62lY/uo37WT/1uflKbgohE/Y4eBuWqC2Tcyg9j
+hle7onvg+g4dtGLzbuJmz9dzq1T+DiwNS3KT/zffcmz2YwriygDPf6pcYHUiJwC5IswykEmielC
zBTkLyVSJ2yaC8t6Dft80SOWiS46FHsDEd4ANXUNJD/Bhbp1JnhMyS7MlsLoFwKjdsYKGLV7LFQR
NhDn3JQAEeLUR4yqCvkX/Y+dWndNx43IQv6o+CUDTeTbVnmdTGT6CN7SoCQQl2AyZcu5jwotrDZD
t9XMHZo4oqdW+A50ucfgxBM7NRuFQh1udm8Fu8avjnjibQqe+V8vXrRHHGRov2FG6967UG9ddOTX
xNGutZaMNOwuBUEaiIyS/dS8sxTXdo/1KYTQq04N5Tfi3Yl/Qx+cZ+qePcnmMU9Sn/xLUIZmTXUL
0dcoyq0QWKzgDM6+oq+zIHFHxPmhLDbOHKZC/GKoQ4OVzx5IyzDkVWNX6LX4khUUrTdokBiR+jG7
VmZ9zrl/27JeEbeEAK2OzG3m0Xt2h6TLlYJ4jsP8Bwxtdux/1WTttZeZHkQmV8aHqWYNZHqDwKGj
m4Xe56ijFqtazc9MsgyfeCJ8JPaEDa+w3cGoQmLwjZMhC9bvsCOBTVNlS9uvzQ/oangzAojrZfXR
ghdA7hH9GyxqgnhVhHa+5S3KQu6MiKTgUsFndx3xHumH+bWvpQ67gCUQtKWyBUtNz+Piao/4hdTt
dt85ctmlP0OSbTUNpV4Hzjj798z71Qf6KPLOzWpoK4ejJAolVgQCxltWV9pYZ3WYymWvRmhFjXWt
aNC89BIbDwYDThalOg6DyyTuk4VS07JDwCZkQuagfiEDFZgm+rR5dZX8LSzIzSXlslz31AQ/PAK9
XnFdrhw6q8sjcjenvtsTgmiSlrQuXlnea+KTwWf+5JIqi1knhHta++KPjClCtVNEFwSONuqHQ/aT
39I7Q6REUv2k8VsWFBvsWq81ZvqJoxPwjJllGYEo6hb9JH8+20fsH3TWvKWXem5FvGK/aTPSVAiV
ikFhojjflQh+o8TiKN5Z+m9APYsstpN29NOdtI2T5E/hd4avgj9LBjAlwUb6ibDZzVNnOZBl25IJ
3SATHXhgSuq3ZxlTR8laFB3HeqcUZ9PJ54iidYw4omA8sJpwpYfp2ojoSTfem2bcDJ8iaq+NTK5a
BbUUFNvOSzb2iJ6xOGKI3PogLiI9j6DCY/WY82foA1AhUkk5G/ChChbF0FFOAeXJOFVtx3sKZ7zG
9A+3uOr1bsYK1jL7JKNyViFnMX/x4jcL7S/LABai6D3rFz59oPRjb9MK0cSnpGmOVjSCsbANycAg
K4yIlexl8EGjLKpqqKt1WOAT8Z3wGjmN2BEQmVcPq0fyoS1D5hL0a01uukJ9F+hNjTo9Ud/aQJ/1
mr8JQADHatUMs6SPXMysO2OluI0lGEWW3C18DoZ+NqL2KEoHmpW0sro6iTS+j5VzTHkfEoe9rHUF
Fkg8HpecpLBsprbS7yBP9uGcHWGsg25cajYSLc4oxxhv5UhhSq9vCi06Ge0BXEg8pqpeE12p6Q9E
RTDbzYaIpUWh8DdBnZy35roQ3bUKz5Oiu77+IEdAdyCyFqSCjsOn95bQWyvVrTndNIGAoTzb2nQO
VG406M3R+lCHZt+P5X6gPTzUq7Oh1S95sA1R0kc591WODwI5yPBsh5uDk8fv66Xo4MBiN5H9Jhyt
dcJmn85Vx+sWwWhCfhS/IebJBKYld62CiLizqdKBgzmhbt0+d7aiFwS5Uea+0WuXkGYBRcjFzy9M
5WuGyyojK5tfi6AZZnKRtr2rRg6hLCQi0ERlPAKkYQNBmKi1V2pXHOdzg7eXbCvcjt8dvVvWPxDA
3PyPpPPabRxbougXEWAOr2JUzrLkF8FyYJQo5vD1s9gDXAx6bntsmTyhatcOmwY+l8G5YRGrh2Pi
6yQPNwi8PQEcPXiHjF3HiPQNHjQWAXNMR7UDSJiULCDlWY4JqxHKPhgAOmmOZJg5+FTA0XvtqsxD
zsQgVyQAAPIz9KUb3DcLkSgkdJhYePo94DxB+gVzS77Ma50tOFBrKHAGTA0HJ3h13rMeafzgiwH7
4gmBvpCiWggUAgY5FxIfrRVsvhHWHmcLyRvthksgewfVvmFrRdBggqheKuhZMPIdVkg4ISZK3HpE
UilewiHLvh+dSoWnv9bjnYBwT1vQTEEMFbfxez/0GzXayWQycUe8eeuB2i86eQn9PM18DpC4cTrV
USRXglz1hxUZk3hyALGmbAPVcCuJsxk7P1sZDgyYJW2WAzcLO0v1IlT6hqvAmuoCC/Ea4UWp0x6p
sl83kBO8xB4aNHF4JCMcGugZGMgS7pzZ3Tcax2Kk4SJZFNKMtCTvI4Y9Oed8AIB7bbBcY/719KrT
1GP7EvM7IRhJ8iMwgQ5TW5Ttrz5eawRWJgGSgn/H7giFGxWhGzPpQ9OEHzbLC3Wr81pJP/EXfmB0
h09iGLOfJncRGrysz5JDWoUPsFAtNzdAouYRWx+sl1DXdhnKQacunsYGZKqdorxnzIrnrwkFhp1r
GQvIwylFrenwM6yT4eD37Y2oam1ZCtLwlMrrSlmkIOvlBZVZEm4Yc4GI3bM5PuoduNnYgNYcVZzz
ADxGVhmmuJTqR3oJcD+mAjKTyX4M8u+cqxecaIO/hH40T3p3CjscEXec1JQh6q9O5dUzusb6mhj4
0beMNb/TaC4SjBnZ9Dni76UKAmR6VP9y7YMjvYdZuJIkH+MYsAXavXAiUKN4sTvBQ6LJ8n63HhRC
pneUoAb2Cu3cqJYyGV8DgAwo8ZJkwhS7wzfUd07sIP4tcGB82lF/CaFqibEVKA+SxMni5qzFGb+R
grIOKtMZSOoxHZiYeOYmFPCRi3L49e/PYr1qM6825y+8PBgluh0DYYGjAtWjw8wyg6RLE8DYhxv1
hd4HTyE/F7dYydYVdLJZWwQyypoLgdJMRyVq4DXMkKcUVKRD4SWPuA3qVMgws+JYxWUL5bqnMJA2
DjFB9VWAI8c4epPUB7PiDcyDJyhGs2ialQgzUTevEadcOhdCP20fr2H5VGC0+Eh2mAxbHyOI1z5e
6mSpIvnrPVJb/Vph0oCnCQUUzBiGcvaL2BNAiGFj9ERrAzRxNbpxPuc3nZJO7wvhSuCtcnoSIyuj
Y3UioE6c094OxFqeP1CpVsAT3+naruoIlbdFchDwxSDTwLBZmiqik6MCRmsFNfJ6jAIyLLBQHNsK
rxdhmERrgYUpkd8G3/obOly6r++TAxoYKUANrVcD5IQgEJn3TCqxq7ZxRYIDyFLvgD5AxXboScc3
BkOz8Peg3pi8RV/DVcJmsjmEdZC2nFwrU7mkNQAoJkF+obv12pqLB7ovS7F7mcENsjZ5T/elEBmg
O0W1lsu1NG4teY8DrxkhCHc0VozoyAzEORpUJ0kdDGtKXqLmwlOcuB3yKmbem7hYEhBPkdaLHrst
AL7MqdoPNGuhgk7J7Xas55fGXem0PFIOaXKYDZeZum0dOhT0wD6gLLMtte+bNgwXB9TLo918cVBI
DxhE6W9GkGRywvQeyt0vpsmDMisHXvT00xkjYNpYM7iEJmn4hImzcxsPG6Pqii9fgQhOwQ8ETawd
Paa5C2BeE2hECAiH0YBJu94pg/PMPWK98WKW5SUXAYwoWBPgH8jmYtwXKpvjkG03JH4MTsuK2tMP
AkVzpBO/EvYBHiDQQKLRQXKY3ORfEHNV33G3KFD7BeCvOWOdeA2AhcnCOMfcPyT+LZ/rsveeuHUu
f9ChWtNf04ii7MFKCzAS3DgGqLUl2R3WLPO3hsGQY/48WQ1f8sSFmb0rP/+kDutaGg9vkpIR98O4
m+sCw3r27jxGccZSQ9cvYaDF7ID5mRchWP4WecToY2bhp+VykQV0meQss0OCiqkZWKnswl6AcyeI
swz5QYDIfZ1g3k6h2a9DA7uIGv+09TujLBcGmIBIGmXsYvgrgCpgPoMw8BZj9vD6FFVnjA+9/FPr
X1rPlJ8NiJuAWcnzvIPuUD00647ZTxgkkCgLqVnW+umJ/LUn16M5Q6wvGex8ZN/NmVkUA5YpwFKp
pz81uImh5dxT8vLL4nbCc+aeNbCG2LFrIErSq4Fcssn6DyoCUgf1H3Xe7cQtfM8fw6VUbT/ic70E
gEG0Dk+cqpbTFhL0S8bX0kNVCyXudRzOvBaYRMmPeFG/rGX6KRz0+XDLjsOG9wHCKYUoA224PLTX
+C/ir08nOUm6d/SIfIn5J+ozSCX9feo1s2mUtypgrKh2QrgLE78FFzonZB/6VuWSifDiMTb2ZwJf
CTruBFeouFwhz7Rm7Jbm0hCrfifv9WkLVxmQfKZxW0j7SPsxjlzZJ+Y+yDE+n5/NXr5kJ33ff0Pw
QgV430fEWHJNGGTqkpMYmAeEOSrF0xUOKCLIdka7hpfwFoKBHy2KQF2H9Ai4k5t2YdoaTtL/fPu5
6rHMGkwHmyLyzDg5GFbFzh0J1YGEbwbh/PsPIecVUzQ6FyTPBF8jM3NiiOSSXwoLLB2wInkhMWtW
WJHjWPGi+K3dBC/bp8cTg4mlfvHMmp6aY0YbPogB4wMoggxU1C8SSrD4SEOQ/LeN/9JW3T8LG7VV
Lvkm1qJUrN8G3gWVF1KhljDvZ+Ag6h63t/HKdCS+PJcZ4YLWQvoDxJH+6oM8ZeGdjW+etlUBKQBV
BtKVYTl3aMmnMRzBmg4rSt7XSaFw5XbXZ+8TODhWQ91loiRzBzlYFqJ70Lgxeengg+0M5Pak/nEe
A602nHQcQxclY6pqEyxswqJ0CzHgAOymdcAfre+CcTZ3n7JojGWK37TpGNc4WuvyAnuKlAhpirHR
BWJrLnphJydueqw3TPKqSgzWZ/1ckpnAwL4HvIcnCEtm1USYKTjJjiUF/Mq8HASsAXthKfIJ/5KT
1XB3QNfgNHb55lgn8cviCWn++2e+4X5+n9C+P+HaU+TRBDLEAh6cvuDFaq4cXh5wyFR1QmvC8UX3
IPfA0eSTQKnIcbKi9tz1K+z7t6VL2MLf3RnOOZADbFYSqstLNhWZbssYeTvFOtCvjtP1pRNsNS8j
5oX43s5S6JNUvXCfvu4YA+OKri950Cwa2DiNBRHbFS94ajdf5ckA5CcyMXKzn3pFcjzL4PqqA52H
DNBEBAjaqRTHwOXAlCymn+EKpM8C5fGwrIf5MBkm4d7V2qxFnZc/TQnsSCFPwGFSqYESmu6kCQtn
1Zkw7oLixa36QA3X/ZU3npNjfRm+jOvzK5Jh+DjCd2bNx3+/B+sDgkJziX6e/1Iu+HDx6LLf+SDP
g3gRvlNGPE/b/OOnYrvhTKmxcEf5Nb4Q7EKeHzZagLYaAn61mUgQX/zWnBqwnP3c1w4tI+tNX7n5
OOcbi2PDVILlcR7rORL4e/0ZAU7g2RioRK6NC1wdsMdJUi+NAyufqyFKBt+csp98biuaJQScdxmk
3lEoCtKAbVxki1fkY/wlYBxHzKHBrGCuZOs8hMK7RJ5frQWCzmtcZ32r2bXa+pm64Z67EDpf+qYm
XBQR/u+e0nk68lT8Q2Bf5KtEnUf5fGjX72Srvg4ih2F5rLpTmZ7k7oRNCzctP6mAyTWZ48KdaPA2
WormCgeOPN2hxkAYoPERILmYq5asXn2tIoe99zA+1yHmIf2tabd5u7Xanaavm55MDXv4xLs8V9ZG
Pa/JYX7h/QJdbi8+FwbplMahzlZDsenidS1t6FxaIFdjUeaBgGMoFhvFsqp9U7qIgseZAjFyxHg+
bE4lfWkqHHKKV+xTui7zLeTZr8Oz5SmxC9kxw3DQz8/OeYu0+aNtcWID0VYYrKCl1PmU+Tx6PjIo
ehSIBkLdcFm8Zy2Smzfbnpkv+dYagYjKfIi8d8zQlflQD1OnivD/lEJ7eC/i7u/9Xr0ovsrs2yp7
u9ECYCKoDF5ELM7Yze/Z2khY7BTtqAVxocm9rD+12kaknunnVWqDX9zpfztSbxhqkYmIZzDWKIq+
EuJd3uyeEqlt+A4Nj1e7ZjJu5N47Cir61MEHwkVhExENgq+PUYM8ePBKjK+YlHdMt0nv0PHSgJsO
Sd8PM9yQGGIKtpzckv5mCrYwh/pvQX6tjp21KjEpWCi5JxZuiklWdonh/VYI3Gbpd4NvS+I3EpoU
JyLrh6gvIl4YjxZ+EgXSc9FuqophNoakWyE/p/2qjpdx443MfYedKNp8IYaS8AMLwR7uJxOER7c5
70sfFqHCsIJEVa5EzojPNr1owm9LZVMaKwoACn+RyoQo+AFaHHw4Qso6J/4rDQxA1qku8tcvhHpT
OwmNATwjTT8GPx23vRFY6qHqUeh9hw2Toeb3IkD1EWDnZDJGjW/MMFlrs0hctPFPCCkcfhIgP4bf
fX8qxeszheaGjcK8im4FnKm621jI4GmMQsU3oq9IWYX1o3j/3BkbvpSLpFyGejWQ4J5h4IxlMLcy
H//S74FqMJDm7pCwk1vE9YHj9t7CqrL7MMAGEkqSbtjpeyfKC/xbMiwHT2iYkHtWeFPfcOVtWcko
CuehONcqlg44i8vN8m4WcbGMELgCW5ZkHhVQ057lJhRRe8KWMF3QF2tYZhZC1ECGyhQpUMcxqPBM
XLPRqzz3SelaaAo6l4YwQg8pp5uuW2t4fDeEhBBYsCqETWF+qMNCZamZ6UYTTkUMv/eTDa+Ye1kI
Xirf7GQg86yOsXQtK/hIcLH7RcIUaZrUqJh2qrzV4g4flQRb5ifysn+ui3RDG18l7Hj296QYBFOJ
3Er9qe8f1rCtk2AyelU2Mb0LpGHF1e8eWlQUlYBNjH0sqnYQMQKCniBDbjkGn1p2mngAyB8qklWw
RthaBoZN2VLMfMOC5rajxgXr0pb3CKMZBLWz+hixEKijm4sIYEZLpIF0LUya+ccLQ44X3QEWsDPu
krx3eCvQIJiA4e56Z3jn2EzWwq3+Lex3Otr8S76UlNlwFLJdTWM/TIwUsXJMadPk68JY8Lp6Gji4
WOMuqztmX4iL0baZXyXOzMJcX2OknQj0nKu7zrCvx7eL6XKQIWAaEFAFOBikTPhKWhMyNegMmiB6
be/mZmmWNNsOfISiZaxShoEun6HRFOpcT04FXmu4ThqCx2ym/Wa4zLA90UO7aZZdR6LXPAHbJMoq
n49cOZrzbPHInOFkk7fLsmUQDmWaSYMdnrHBGei28Qmf5NtL8/QmDjFdioSAR9vUOoXIr/sfSwjY
VK/omMW/evcrKUcr3uk9c+ejKR4afD3kilSe3cgIDG+IsUfVxzz7860sZIMD3Ub2nUBF7Tb6sIr2
ce4I5pY2p9GodB9pvNeAaEjNTDxBwwoHggmGaosKLQ5JlzLL5YTOis85+ZyL33zaPHXx82xV1WcM
MxtClu+iH3+evA5oUmoUqJydFRy8t3dPNlHCMBK4lnYUDzqAN5xRXySBRtB+qCs4xu6+RhBgcyxH
DhVscdFJUcUxcX+FFzAiS8CN770Uu21Br1mVPH7zIyx3ce3BlswnBZo/RS0C0Ks+lwTB1rhHlrqt
1ptOXCSaq2CeFBLKcE4l32D1MakkZDzliq2ORurCwskndW6ODysjXkrqAbV87L6HU8KBMcxL+LPy
iucyKXLpP5waRwEkauN2VOFqKH+xfNOipVH5z/YrTgNEeHsOOLlE+e3ewZrLAZJcddRY6S907t7z
ORWmVFpvHmtkI099EWYzgmZQwQV3+vUMRrDuEsBThA1RJ3OhX2sxnkj5FZFJXmxj6QOrN/S+s6Qe
8IZFGCKcw+cqi07G2xOFZVEuZWbZFjKGUaFKsHPjpCpBxqzQHLDLXcFEZ9zNfDtEN6us2nB3D70s
PYuoLaPlu6V1mA/GKs5X4suWyiUlUKPv+nElvQNhSpndb4vqcs8+rORgUagoyVcY7TNxpcEcowz7
Ko3fCC7oO1uljPMMSHyulriibOfblhBuaEegHBa70gVc5eH3DXqvpdD7kAWmqw0FMZ6O0xsHtCe9
brrdTY/vOMRvCKPuYHGjupwuJYpYzY3rAC+AjjZUA15IZP8Zf7XvPyObJzE+xOLVYn5njFfm2HA8
YGDIZM0p3mAs8myFME96+e0d92KXMCeImZZGVckzx6n1HONQPOIMDxTRbCKeYFl+Wg24KoN1EpbV
XVuzEj56EqrjIMSQzu6gNeEnMasfODsySyAf9XdgPlODwI5r6+k3g/ecnGBmsBMtQuSh8Ld/SLMw
3ToLwrW1jlrxG8X7kdyofv6i3MkQ7XkldYBJna1DnneeaGU4YbEbMf10PsJA5bSmcyCycHAyJUhw
HehdRbmW4wHLWKa5BIBBAwlxWFyw18L962FYxzq8ZnjQmIEOt/X5XYw/CKYibtIochumMS8saygL
lPhHp+F4nZPwL+bQye74UGZgH9gZC+jgBn9MZ6/C7gdon2AXdCSwoZACrXDHS95UXjDK7GqpAQBW
iKsCOkG+hZXjEuIoDAPxL6+pFWyCcGXcTYSJaQHdk97wO0W1Lbnj76vjWpmxBEAoOZFaQHkgr/tr
NTC14CQFqZBJ8kEUAZMNxhKGzYCVawMAKQsABidohoMHSI2JMivQFJ1i8NTSxYH1bmtoK5/JDlBI
UuZMWEBr1JcP90CEvVc6MuMY6AeMI4TdgM9IeuCc8QXT0eUDfJ1BPSvpd83D0lELJBHSh12JlpqM
mNR/1vCKvymSOG7IRIVkiAEsh7KRBWG20uoDIiyCW+X3AvmLTlAx808VQ25XHykLiSjBXRddEN78
zvu5JswK2FIQydpYlU/f0JcE29TpHJ8IARofJD3VMYQ/qfhkW/GX+DbCXgPR/sb1WZB9GgsAc+69
iWYNYRpONuciqczTo8Xif+z9yUOd2N3IBs7mBRPIyAshcw12X8Ii3QkQKvEzPUJZlaGIOSqzIWZn
CCAN+/4FRMOrxYQbmCPGfotvg05QtRWeIt5H8MOu1Ye6KYLaqVfsAddYgq7dSvio5UfzgEljITFi
zrTFIjpfVh/GCwzb0xHp5k7SurLhGT/6pzZHhye97Hy6iRhDOiZn8gzyE6GVuRK0bTCYXgaRl1+V
loX5DSsHT7bJwnP6/QvZTpsZhKLnbZAJSbLhUiXSetQ87itN5TQMIJbpklNekgDFAzKNivkMKdi/
/FQ4t1ZNmBQKPfI/cQmb4XWEagvixGLE005zm2aBZGlgVRs7vggzDA0apeYT8htNjgC2QTO/jdis
nzQpJuwYOB6qi8UCFij4s4J0tLDbLwS/YnbKPI4cWDZ65CIQwSECqjRA6N1cTQ4E6TRWnVpwwBvD
wYGOSfx7wrHGXXi8L9PjuKMTMHXcI50YN55TuSY+fC0xtdzV6xaVt4NAsMKPOcPzA7rN9KRK8ilh
6b1Jl7QlAHnde34T8QjbN0xtNQhxj8bTdjYeq8FO/7RTjbmFYlvfUKwA2erTc5NB/AEwBGSJXP0P
aChgaac3Nspnt6xccdMtrAwWtR0+YG4p4Nf9TP1AxzKCpwEGOVrotZ+DyUlAlDGkzPbMci43MEjg
BHAKRG7Js17py3z3PNEcwVsHcTPxO5zeQLjDgVH9jngM8KTPMRY5cD3PTYej9SwJeDVj5nOURoF2
SfoZXOSSd4x0XbHR9p1hFcMa5DfmKIHU0jx6YdY9+Nmr+jJSAHjPbVVPn9pInPozvY5rnhvrKe6Y
muLXxOaj/4F1IP1mPWZbbl2TfATVtf4ba7RkxwGyCSlyhBUZLj9ZATlFWEaeC9QspoAQZK4vwRu3
RebIqtdJPtUMKVkGrFCUYJZdU93pGBm5I6esA2aVMi14TdCsxm6M7IGhTOQAeQF/gUSBR0mRA/ta
7SA+2eFXPPm7UumRa6IdcXVIEtDK6axlYq+WwHp2hj2PDYUZglJ4zY8UtgbLPfZouCwGsKWnsGA1
zyAmCrcC2ED0/VC8XAX7OJLAIfaBPr+RkM30PSYOFa3mjB3Elo3OYERb6OURpGXkvIlbfMh7k+CU
LxAuMCQwYwTeY22D1hYX0ny7ma4Ewolb0khgEXucQM3glpbfpqv2+roCD+hnKvn4D//zvUyRwXGH
wwKuIJzCOVj4NGLmD3wGmuaEaBYmTNP7bT8b3a/3InyZypF4QdTvpOECCNCTHF97LORSEGnMmF0s
VTk9SQIOEdFc4dJal2JbnZpttOBJIeso9xjuQkZoN+16nPSqs/aQ/hR0e0i4eK2QB+Yj2aacQr9Y
UEbhXOjQePpJthkQLfxUOEsR94FmnZkP5HhGPVeK2yeqSzVIGUa7ENNykcQUlzOMk0dK3RRKGpF3
yI1Q7iSelmAxied1SInDrBsmUOJyflo1KAJh49inINt14g65AQMeVlugo6b/ZZvBEv53lCGW5ayK
q+lIwqOcxQIUWJ66X6S2yHb6GeFakeiErWMydWS+ilyNV0xU3a2IgYvcWMGy3hd7pyeSrHVqPjLm
QqTBko0JnYZ6FU+yn/ijTHyFsmmmo6P8q+dTIuZE0gTMpr3P/zjPMcVDDAu8ynGoTHMDPgxXiyaB
XUKjJSuEG2egY//Kp2Bw8t0qw4kaG+9BrbbFT1y76QrktVI78ce9tGGQQKiLEUnMtWZvdsye7qGd
4x3ASUTkdGsEuXwDxhWxXU6DIf+dfnDD6IpemFYNC06Oz/eat4ybzCgv70QFjXh4MKr1KuAYSEwx
TJrhDU03Otd3TqmRWan1tHvrUYrHe7pDu6DvmOOB1HZUBIQ2Aj/xCuh0GCzyu8AUQaS6V1b0y2zc
+uf9M/H+NLfrHfOr5i0D4+G1ArV5L50YXIbdublv2OYDswLKNC67DTTf7xdTuAce+WSy9kveGwQO
Mr7TbcWcKmLxrXRtAwsF9Rq6RiZYTNo0HHp4cJSLphsBeDF2iY58/aiRkjnHtJeY9+nH41eHMxpy
mOU0idSnj1TSuqhBIXsTRTlcwRHouGbX9x2mB8lOM713jqm0o0O0hK4OkxbsTkUu7aSQvHGTwELz
1BYfUnuJ0n2JQwkEZQ7kGwzwsMHf0NFUv5Bohj08hzScdvZwQ8LWLWAjU7qgoUDArSEx2b3BfQvX
vD3fB6P6KIb9NKCzyDzDvgB0zrPIBUl3UbaXXwfG6u1rXhgusW053nwYC2oYauBdBjJip3CM9/dV
cRXZCrCRPpKjSdtlTs84PudcJljt2Hfe2yOndGSMJ7JZsOeY6chfvmX4RrOCBQYovn9tD++PJLV5
3Nmu9bovnl/LQcOmoqkWJl4h1noCPjh/ySW63Ffg+CwjfHNzdSlSiOnQWa3yaGiftbFv3jPQGoj2
IuxejSQh+Kq3txY05u6pLGV1c0g7GzYPA+GSVAb4eTl09/uEnToiCXcoYML1HYd8KRgtlB3HnPSZ
Tymd0PjxTkYvxGBY0X16vhsaOtylDiLIQTYGJiahTSBjw08cJSQ9dLXSSrd2sbwYmnOh4Utz1BAb
t+9P6XUqrbUM0mLGNH4BTNqJuT+NoZhZRPGufp05hmTl2mKhABWD/DUgsPtSF+b/lOoK6OjM6FdW
ZXMvwA+WfkjULYu9eUGjymgdErlZrMGfiOzInQFbAqwzUINGs9JEqYXu9bOnCX9Wn8m9sZEhZZvS
/Myxwf6Nkx9d3xGLXb9BiXN4CMTWw76DnUHzO/GKsoKCb9fRJTxvPOZ/hHVfqDeyuhv1RdMS9233
pPAIGDHa7wSSW1CH6w4k3Ew/LW6cl/DR3jew/gpyDiL8GN174zNhpDCiv2r8OzS5zjy3xEiBfvjC
sK3MR8uc1sDh69fAZcD0aXLili4An6zlU/jV0Ox1gy/lAawfM71kCODxKSdBXbfvl1Sk8kVfNCs6
Jv7bFidd/RNh2ggsZGEPiGObZXlPSMHvQ/Zap0OAn79mYhPxkWPbBquYCXRHOZtnj7pfiXfIVoGO
y/7rihyqRcMKBGmYt0bGjBNUnzG+jNBhANYM34cecEXt5jnBXeFcZmzy5n55w1k9YgYwYkug4yOa
bMUOQDjgg+sMF/hDBJWlu90RuU8LfCKPcYoOKeF3ayn2ZLp3Vq8oe5MOrjhC7p7VzSU0/cZ7yiOB
Jz6/PVyQZ+JDdINrOOk6NOmQUqpKr89ah6jROmP90b/WL3MthJsywd7umA9zqZyIQgl2ZvKayZKe
XKDpTf7qEF2oIlevbCvVH7G1fGNaQiJWsxoteghp38fnSr++pqYlvKbRxA9iMPJE9s7+btDFyYus
Wr+0lRktrDyAyCCZxLUvsWOxqqU4QLUMRA6XKLw0WcTlszL7uZ5tEuEUyQe4BwoRiMJJBELqbuP0
+Tm2p4jiHqF1s5EGR0eB0Emg5nOz2b9LL0F2i8stsAM5xZde/ddsEeIq+VrvqcC8iID7GU74lJ8w
U8eAqdC9IWGRzM2J5IiBof30SewWhgCxFBJZqGfw7zB20ZDXv+blG1zwM4V/lgca7BTOc5UFDBXI
u5u+TOJeD09jaxBUANUk47t6d4bE/hv1Epf+QVdZ/3ZdMqV2UNxG5aklpwC/jSVczeoHYTR7l5ZR
w+Q7x+rdb3DIggKHLyDaVG0Nh4SIpNaat/HhbfkEtmckpxKKR2mLDH8RP9134pIfIuZB8lvru2e9
vP++4OhhGsbAmkk+PAIG/1dtJyL6EU4ZwQOQX+XvhvFDiOrhCdLudgQ5P7X1K16FzYXQDKIIMe4s
cWWbnO8gJ/dxhreSc9eXMYPMfGGh1KBFAn4eHcnwXgNcWl+xPsNkrT8XOcTtCl7f4iX9QClCjNQ0
DtdwCpGHWh9iDBHFnHGkuHDyfbywJR1ps6GuTIAFtNM3M6pmIrwaoiOhkYLGipkJksfUGT9k9Yj1
J0ygnoQPINj7VInxvRCLtzY1GXMrRsMzcYPDo8QoDadGGhEEo8jLZwPicmZ2dK00j1NdTC8SYiXA
iDmDGQDlBtMUG9oC7oHUbex3iFEp5R+KQtDrTaa5TH48yrR+K24osQrC44FqJpaTU93JCLIrYjoh
FxHShtT58LxAS0SqB1QB14zlQniQuOn/Ic+lxs+Ya/UCqIDZPYUk9VwJGelKG1kiaaMKqL0R3g7W
33wJ/v8A9yRLEGIxyUdi1DC4DrT2FH3AjnnbFHZGRT2IZm5GgwSprhchQyJ9J5OFtEx8Fuyc6jWf
7m/j/ynG6DAj4RR8o7SaeDh8AscwJrEGTxedB0c91S6vD/odFwxOohBr0VNwp2sPYVhByUug0t44
LLXc0VsaNifioJO8LmT/s4+mygdpsNy6WeEOKOtVtP8ANDPx15AIrZ7olT3yUMuLAS+gXiERQ8LH
OZfta8vDWhBW86A6JG4ixMG+gCwaSo/J6ixzsg6zOJtaBUcWiO19Aa9pVmGhA2uacAcgw4m5lkNy
o77meXCW7wkBmijAJEbCKIeye0nwz+S5tfQLDohtobhG6pQKzqkub1EhLj1xpq5F53JEf8ME1e5I
6IKsQNk3I1DDHx4YMcoP89FtAUVQAQGpVDHVqS1P7DL6O/yJZu3vfcmstaRv+Ic20IbQ+HTHeo/B
mPaVoXf80w6IcSZtEtA+4DXzlu8GKglUPD/bA51S6d4ABt49zpwz4UY1zv/l50dkHzLzSHRaQIgW
bnT2P2cSJ5/zOTjvsgdSk+gIRw2uGrkmLSb7RKamXvEN0oYTAFQupXBhVWBOyzUVu8pHhymOziW0
NSESwm1UgVeRH3hM/QyeZcuQC/7oRCGkvoEawkof1vC1c/A1yHoORTVnGGuK/fl+iHjN3Mi8wu5g
qgCL2RxBAjL0+wXuGxv+zUk8sT9nbPUacQWtHmdFTym5UcH/GNrdJJyrWRo5Uya3gOAO4ZZfg2TI
u03wBhlKuDQ3fErKfrLIkFBckB9xBmdwNtjILAsLyzeYauCT3HgztXHfHzxmn69y6L7hMbCuEVNg
m3bL1+2WfQmfpQo9/qmBupc2EFUFWQ4EeeK3ospSqoCevJF9Cwo/iJ/uWZH7DD2+NoEe9MfEA2MB
UAjx870uffpMNNHEfwLAqGy7xsFFDdKwTWsunNKHzhQDYIP5JEo+eq63i8UcrT5QMeJyYDLICZh8
0VH9qMenjz6XDElMa/B3QpEG1bGdQanhZUCE1d/4t03QisrxkNHZTrwgg50x0VtALxiFaUB/lE8r
+QAfoKWq59LEIPKFv5nXDViXueQ8tzjTOK3mImfhbHxC3cEJg2HyC3K4S8SQqnhMT0kMZwExBuNI
kB70dxb0SerUwq2g8/U2g61iHU+1GScq/EalsocuAHa+d1MzxbnBucN2vJPByN+A9k10ShAs/qkd
3h4G7nd0NxCxqQ0Eh5+CI0GKw0GzkWHpw0cjSeiHCwGJlvJZfLMKBghoA0CSY+gOlFgGBQ0sa0zP
XjaE/7fErzPvco+OrEaEzYh48GkdaEG4sehOGQWZMW70PHmqtIme3v/1WHjDEsMH01Xg4uno2F2j
JSZowuORUiSd0ycB/FwBk3Y8QChTaxKqPRXNKGg/LwKwTYMRR5ulbSSQ73l4bhJfT3DNpZKayYyU
W/xz/rF3DYzDePIgtAwYFuJWOlgP8/cJS5noR2LsvhnPUj4a6/sKUcKSpI/DCCEPCTlmyDZ8Qmbo
TALEr2LP9k+ongi/Ys0suUKqA11u+8BTi0cuPYjBBFH7h3uI5/fteY7hssq2CtoaYmODwsQGix1D
XLRwF3IYeOMTkAK2UMVwlUyDCcq8WcIbhCQZszNn4lf03dBJw7gnlMBEoGJPgAqqnDNbnwfMUY9u
BHJoxE7gpPgZ0HCEM+FCMgmmVhw5w/SkcDHgCygOIkoOvBf6af4+Uh0l061E9y7DdwfCqaBAI+KZ
2MTRA88w3JWSBwUFTGB8CCEVc3gw6VAA5L5R/Zi4yTFPVejGpvMSDiq4BEVxe8SDnAZaAwTE94Fl
954WzZuCZaKDzcAX2H+5bblggydo2It0xUdm4/K/w0SAvnXYusAImKYh0P8nZcx0s2I7eWKU8WwD
hmqUHQL0UhtHGYmagQblH5fWFCgY4LA4/ZJh1Lb94BKY1x/yDTumxDZvnOrJg0GUdOg/nvvut9jD
ly7OzRrrjQ82UEmdw/lx5pvzxPkpEBcU5gZThQ+0kC0TaLfCgT2FVHKy9pi1p9cu3QyXxMPo1GkO
1f6F6ZdtXeEJHp6H4VKe9Iv1ENcAuOfOV8/Fp34TDvyy+W/+Wx+RZ94T4ipAAiacg3fEz+Y18dR5
+bwg/Bh4BtpD/kXry4mAAozKrzur2OhTVU2hXFMTDN+Yys/4AGD5oZ5Rv7RVf+xPjO74D/qf6DZ8
yRdmATC1+xM225Bo/t67Yt9stCugrhCRumLLG/plXtT/4uU7UOCs/hUf6mY8asf+CtEm34h/0a08
iV8xQ3t86DxQiSWQVbZX5gCmLG8qRKgGYMtf0vdrGm+CmwZwqK8dE3jIhzdzIBWY0usfG/ULkG7c
5R/ZIj12iGZPht9unrfmZCzY3qRoPml5r0RTzLtjuxYZTkTr5CzcXi6zTXWVBOP6vW/PunfftGcc
KWqYORA8KKI5k4qZcZukYowJquPdmOng8lDvMdVaSavuCzbpBtjWd3BBWWdn69aeYaylx2I7ngHi
231xrA/lPj8+H/3t/vX8AxFl0AmmmK0MXDg5IoH3Gsj6LjYVeKJxZXQ4VZEDwgR4dJ4P+dAsRw3f
NJB+vFo8ENb0AfOJAUHHUqMVQXQ8Y46BY9F3wVHEAZHM5adLHW79gBGb8MaBdfpZsW1/Q9DeBga6
LT4sVj9Ecqaef/CXQh0TUoJuZ4gfWRH6F3fcN1gi8G166fbFhzYXds+lssULld4A8ABC6A/qTbqQ
iTcP8sARxcQMQjDEUyjH/4Yyb+wCKPc/pNvwyLevT/UjPlo30Bl9Uz1k2uozbs2/oP6gJxg6AsqB
HRoMvj2BCvllP7kEDIrIaR4Iqi5xPCEPme5RhyuW6oAZQ5TMthGHzI2b+D6R4W0QTnSHPTuc/5D/
HFb8raRsBI26jCfsYhFacTAIwPsg0tySfGUyk3f3W/r5H0nntd0oloXhJ2ItASLdkpUlK9m+Ycku
mSSSyDz9fPSsnq6prpJthA7n7P3vP1CgZWjaeDyya3OffMUn3OKbm9l8igfld4gcznDpKfqi31+r
Z/cTX5Wd8i1chT0PXLpGJiv8aD/th7aBlv6h3mYu66O9SQ5YND2ECx2dEctyx07P9KG7vM/oQdAq
sJ8WJyoxnkTuJvUdfKXxI7vzQXO/FLZAtssd9SoFsPKUn2PldE8QH/Wn+15TkVaHJVszW84OnB4Y
n/+q3l73ZGm0tIMYFZTm65P1B9uFXQdyeveP5z2naP2GYfUQmPfKVvjf/HTCIQz4y4k6ax6u/SGJ
6pHgFGTGwK3ggzGHkABABP7srjg0k8sC48OGEAf1I6Yyy1iqVkZj+JNy8gOBqi4mRtFfIG2xiI+Y
xUsY185PZvWpcxE8WLZ+ab9i5tn/xi827ukHlEcl+AmodGmjckE7CPKlI3Nk3o8EjF2XN41vCgqp
We9plDgreWIADdZFhy39qgZqKBKV8UWzCEgTaBqR0KKRBCKCsMcEfmQFWbkOWDGfDdG5/GEZDP60
glwPmQ6dSqzs02kNYQ2zyWI4LTAOgIvWkPsUuLqAsMkNqh19A6VI8yfwxjl3YcdXFpPBGjM/g0wp
7gmsMcv4I9yWg3X8hBorXKOfjpvK5FzDJwS1pUnPBYZIiQCXqaepQ4UUmpfK40FEb5zSsiC5wo3I
4nEbGuqCWUQkiPNQlr/FiodycMIqMcZaF044NnFmDPA8d/FMDsjLsAD1gO+BJvGwuWkss3mpzts7
PpJE7cFtBbQiCYU9GAUT05sXBBVqV2BpmHXMw12IdHnrDAAiNn0xXD3iiRBxYKhEdhn/CWLKV/DV
bePyzTTM0Ur/wsGq8MmVJp0u9Q/GVRJZFzr7MZob6KMzWM2zuXxyDmV98VS78pAv03X9NODe5CIH
rIiRMaskBs28KDEzoBHTc6yWoewJECuqHPUpjh3l5ztB3tVcFgWlV7xWjavWfkCphZckcshVZiyC
gGHzS/eOTtsuQ4vN8E0xxGzrN6IoVIEMTcChi/bfpskDVv8I5M7hj2SykX+129nyhy36s3mMZ0iK
BNmxdbHZi1ccwLlMBc0gjxpzUZQTF4WtvLUeA1II4LzYgbDDjzHQMmIvN8NxZnwEfETXu+t2+anC
IQh0KmX67s6nN8iNOqP8wu3ZnbLJ7eBk4uzYwkYkuIiLst8lFPVV3eJcYS3hU2O1CtWarGUAXAhx
1ZI81j2hxv+fblB4mnKDwsmaI46GjvEXpP4OPXyEGnGFJVzdY6e0FuE+ty4FNHrXMN4HKg4Pbj4h
Wlv3k/swdPt1QgQRECvkJYybILhIdC5Ww+EAbtE6Vb4huUeEPZFeKgJpUhw9iS1BFrGusWKD68Ao
uBQczMSHbrvkDcOb4rZE0ip+f4kdqUTXsLYdiLJWfVnWO2xB48VebT12Rqp+w1cYSGW/EXUgPK8A
NY3BbPyGsdf4vk9U1izGXt0V2FjAoYYuvIQN1O+izpaFvYDy4CNZbuBGGvUezbGGOd6wkS5lYwnD
TVO8gQRc23DHBZoNu2XvWPrSeRlAJV8vjDXdBLvE7FR5xictKR0G/JNuDT/Gg2r7lfg88/IaAjx9
DREw+YpkBE3mMo/KqpQtvCHP3Q8Iih7OKKUZrhbFLj/EfDaM6HfTR+7DjtiGX8KDbywB5Yvm62E8
BOeVIVHYsl00GChnnoFodtwK9a5TyYbYLfWrBE1s8oiPBuSFr2+cMLwIsBEwJAC8/Nkm1BtLZrJ0
uAqBAc3iks5W6v2brYUzQqdu9gU81SJq91s3MPdFWIPRrgnbVPjDaQ/UNk1/UvmM7gZQgFVUaEyE
V0Jgt186WgsEOHfGJbhDDWj44LdRl6LJYNz5Rto0tz3BFn+CePABJ4KUCBFL22PrPH5mmDK+7QVR
VuqKBKjXrpNiEutNXWXX7nHxuAXScYLgHlaQSMNbvlgbVmodj87S3IqWcwW18ODY8iunuL1+W+vE
HBlhPyhHEYEc9bmMGl3hDwFBDwjJ7FPVv9mcah5We3qI1+ZJywMvGYvzTF1lEuQJW5v9mRkQeQzs
qqUDkh2QOQD89dFCDkGdHh9DwafNTCSKPk+cbJ0GJlF3yOHBOYRvNnwDo5m3u/hk0lfAuN+rxQEK
VRrgGE7ECjBv42fNvQy2M5kVGOhngRoMpGHp4EafvrZvIpv5Yf6LMxj4djjQP4Wc8zHO7Mz6MZpl
yncyRnNheMHijnsjwi51A/ECNpQ95tsJs+bMo13FKTjaY6TCNA84IXCy/pxP38xB8nilxSsOS5Tt
jIMbdR1RR4tQvlcLwdQWWHL6NFf0PoSCw45Gk1/Sie9Fm/C+UPx+iXssdRuU0eUH0CGLj/NFPSSq
Z7iIqIvl2pDseuBpdJILVKF/CLLnqBANvX6xjsgJgzPPwknP83idTrygPHnVl4o3rGERPreAkWek
H5x+mOLwPyxZZOHrDZUHSHvWfS6cwSDR0MBgCdbrvi2Z3ZqGNDEz++QMJKY4pdbtGJIUmzIAz6fK
WXy373/LcvN+LbyAAnosaeK6/QjCm79pSJKjxLRUaCJff+BGuqnV1pbhvqULhs5ARyWukzlSzxRn
DmPSNyEH0iD6EvFfNXo9qY3cF1fRS/8I/sH0lQxdA8pVe0NKuk7Ee1WF7DOqBvumCvd5tAmIeRgR
4dMrydh7QOaUMD5KYGsoyuQUQuQbafWDXUqA10jbCJ5cX4aUgwIrlgEk6jVHZQVsJgxXFMMva92K
2+iC4erfCNza0ccHE7sxQD88d5GiKJLjx3wZy3YVa6m3NNDwsaqwNBq1e6ehK02gTAXp9t0on3Fw
AOvlUZ1CqgG8spPRrgZqLVE8COhWsmhTFSdhIom7rRFmVswy4RS6VdDfs3oVjADOCt5wr9RD7T0A
nA3a+Q0UPNuxDM1pwjCoWPJb/KODTTNltryQT4FR3lvyT7NFctVe2iFeDpktoFnvqmqPb0xPUrSE
ZC2WToujrt2wpxJVFfZaQ+J57PeR7k3JcJrfSFPQz6ownxIRsZ2bVQCSMltmVbs6Xjr47+3iwVgX
wWWsechq2ZYC2Pe+MAbbHmG1Cnsy0r5kCYARj0m9WwWwStrNUC+30AuWQ3guqNGm7kemMq0E2GDR
PRxmU7VT817skIhMmYd+IkalJEHpwZ3ane+DYoRuCocxXRa4IIseaeWuLEz2bEvczbJUiNMjmv9x
wWhWZMaIMz9aukosQZ2L6Jm8F067aIHlIyec28nemJmny5BlEuK/TGpNxgaYl4y5JpCPbOEiJcPt
TI8Nx9BzP3n/60gHLiJIOQLCAU1YEd+wr9+yz1vMMwIc4L0qAp7LbqehQdS2pCoqMaRkEQxRRQw8
YaJDHvT19ZlJQI6aeq5oWEa0aqR34Vo17V8tAlVuioC7dq6UlKfUrXh9SWz0ERq34Nami1X5ugoN
BqJQxTS6hFZW/ITklDS9VgbZTCfIjvCasXF6icPhbXylkDQJXucy27zfkWXGMLP0uoEGvXntDT5X
wvLI4kIEBh14bpDBuRliZPuyWAErUSNh7433A7UZL644JvN/YXipqFoKYXEkfmslwKOKwXeKYiXV
j9Tg2ov3PigBtxUukylgnDyj7u1DBSHA7lcc2YXGjd586oi2oqC1615zO2Gjx5mNSHipS24II5nx
37yS8+k3HoLt+Oo9HaWD3qe7orzGIw9PNm7xuOsXzyb+UiP9+C5OKhyJjg92uFazIA6joqr8UUo+
NWZzC3UvdMY6xPc4ksCHSZLWXxq5FcS2a2d52KsNHgFEf8CTTGROO3g/id44b9xZMnaihfypYs1C
+p75HWUSZFqK3+LUNJNfUop07ef8DTT1b56fz+53RjmLssqdBsM1Ygsp9E/t1cP8In8eYEjAPibC
AD3YzDZZ88aR6aqVtF+CYvAA7TV+PrlOnkhdyacyv+do2XsvPNiUtDlqChYLqKlwc5d4HoR4Wsd4
a7eiqYSrJH+7GkS4UH9xNz/KxexzROPGc34z2I90BvUEz1oq3iA4AlpjNkvbFt4rObT0LimwYsTo
Mwj+pbpXyvK+g7GrzrxaJhNfTU7agGAwSmHOSqB2SOJDgTRl6q9RLVkdAwn9kkBe1YLyWvIpSJxs
kd4wJtBNjV5+Dtda7OGTKTiBQJ6Edv1o/vUf0hV4k+oQ2T1gJajDcA9QR2Dg92/as+LBqJPbeCQE
k6Kfu/Ol0STQLv9TrtD8ctJkmFdsKu03xpUaOf14bOnDhzzb6UgOF3FCeFZCGyLHH1FFNIFabQtY
SEOx1thqik73Rnz3YR4wY3jBgn97IWmSE85aitD4i2i91JWVHm1ydYEzI173xVMAFouQ8Qgu0eFA
7SQl5xp+gViIMrYDL0ebS8iArSPYD8ieYrLHgRWSfosTbOT1KKNhlPF2sBOGUUd10wFyWGDrlYL6
wsaAVEN7/GvApC/Z2NkYrWZAlPU2SHC1lOsb46vIYaJHvBY3gXlbin3h/JolbBCq2NjuTnRiwwB/
2IK7gK0HzTmxeIttWK36wAt+cE0z4FM5y00MisEoAUeQctZrZRxd1Vp/e3SQZCjJCpYydvV6dDAg
M1eaXF6m4irLlYVoQS0l2+fVno8Egg3u80w0RUy+QxcbxenZPUurjvbxud7Kt/AzYuZCe40VEz0L
X/p8t2QRcDPnZhHGwjtdEcNNuyMs/OwXhA4cp0B4CS5Nd8wPTS3yB5BFGEy68b9XvBBjTShqSD+x
yVTnJrb5TijxGJYtLUIJ4erZxrPXWSn8xJlpD7Ip3TPE/ZY8OUAV4iOuT9QnLo6vyLa0RwR6AmrG
i0MG3/zA+RvDFw0NN8x2RugvMZHqXESrDN6B4Wr2fU47wYrP7/Bckg2q/L2bDjIT4wjGvRoiwBwH
UwWNoCLvEqYcaGmNITgrAFINLMsxS1bVGyslNVvhHWkui8+avjbvo0/aWLMeof/OxuEpTimUoAbe
fHL0qZWbPkDtOI+ZRGazWg5NvplGNw5IZ4u7y0L6o7SSFcADBS/eEr5CLQqHiKKoJD5cjwlZK5aM
6kUvKFFrRreoVl1pEVxlSsmhiVYyfMylCNVAU7dGmvwYUfYX9TQDCPKHZm8ImfMOBnLHlL2cZ+AY
TPFIy4myAroJA6B3jYnxoB0Tvbq0bX1N0TW8ZHSgLxhp6N5UdNQ6KMf8/TRd2FNOpKXhjJA+Y7wO
ZePSpxnSDT8ngXbStYOUhQ64jMGlhwkMKPk8CfOUHFmNghdpFboNvUywXKL84tQuamg5IoNZgciK
TlhQl0BHKKvjK++f854dNOq2MXwx/AbwaZNsLeCgM2IYXaZYkBpfOdzwOfJJ4MI6/6WgoHtdmwaz
Dq1i1IOdE6QwEs9sFW5tGDw5qHRB8Bdwr+cMB50xlYHAK8uS9fvrlZPdzp4/wjlYZtBzBF+nfYr6
5Y6Y7GwGI+eLr713JAGeq+cU3nkAOCpESAIx0enuBhDoq/83MRqc4smXI2OdG7AYOuKLC1lBNhXZ
inyQciC95FLyMh1nuZ4hapsKzF/qo2owSuLyXnp1HwUK8kpV2bh1qCa7CEGZgDuugh+P0NReGy/B
XmFu17qKKVhla51G0EkBHwN6cSM8F6TOG5lANLQOklnslvlA0vx9Ll2h9M7Z6FkpbBPsTor6voy+
ymLLheLemeuQtRkZAKyGRbYRwceLQEdbcUrYtyZlSfSJ5EWGBBtGgI8NFFUi6xxKrwBAgDX3icI4
Wdy4tzkBfprb7mG1iCHRcqgVB6jRCkhmP50M7V/IQL8Gx5nddDhntu+H9id9jr88TVDqmIsAwBLQ
BZqKKREzydQDC05QJ/y+voq99AQyGn5CUgCrvbJdXoUfEITmn8TmyVCBcc1PemWkRY1JLhJkSM5Q
pb0XD+Ckel+etbt2H7bl7/g37pgc8/iqcH36Cz+MvpXvLW7B9WD1UK7UbnYMP5FhjJfyo+pM/Rdk
rD8En3i25R/VcfiOmwsQq3iTb4PqTozQm5HRNKP2m/45opU0g00HwR8iBxb6ZnB4sVLvPAxF8lDT
ay18i5iCRPnbFhHoNPhOJViHKqzn6YXefvgYgcNfALayBsxiTBeMff2swiAAYLvDUCvlaCGn2Uyg
M9ZeN/9uCDFdzkgAxxuHHkrL+0fe0khWIBPexBmrNwMlQIIB7qw4XGSe3p0o4SC5hRfWE6VLpqJ+
MCitFJg2AcLc9ihW95JxTQH1KUBM+BIATMr5kIlxH1jcEukkgGIu9a8RLq6UXqlFo+XFuJb9d1UP
rGpDPEvKb0H3ha8JvWM2T88mNmnIqjroptEUcDF+x/ehZWYsFrjBRuSO8qTFEfbz8eJeQnLtoeT0
yjkF9CwRiL2Nvd59Ydo6Ed8+gJCkMfGYwt/cJVBzof4mTbmvWczL4Z/aUSqRa6uApjLDkGjgNasD
hM1A9LO+897iG2sCpnZi/L6MaXzWjfonGuOL0Qnbd8JaFN/jKdD4PPokVbwCN9dlPa5Vbgrm5til
YzYPCFzg28RQSkqIT4BvUqE9CdlB5TC6BjzYZLevxUb7UNVrUEx/JSe3GCOhEoKTGhUcZYrf425H
ycacS9TnfKLA0aKAcwh7TwEJr9GwtTNhE2EnMyKhF8mY/M0/OtMZ3wzwyBomtSKm6wYfI5EVvvpe
6bA5te5bRaw7zFOQBYOqbDVUlIo0cnH12Sggk4sN5pbJgppjZzQfk3yJWfhRc++R8jXCJss/cmVd
DodkOEzwlBTNRQgbudDHgNPeL8T+Nuk4L/EqyodSXXO4UjvO1B40m88JhPfOXAUKTsPZuIRwbxPn
xyarOl2ylg4gWXn1g0HlZBwnauHI6nMK2n2Mi3vsGTwg6eA16qli/tzPfttwL8oSTILAR9AwP9zN
iD6C+GyFNbCUI/FhPrWCYQEnVhL+i3JfYjsOWQjlDuqbAD9eP1d4r/ts+iTvELKbNs+kHPn1dvB3
g2Oqc5woFhMeRv4wlhZfpJsgJ2BGw3cEM2HfPRDRANUjX/i9bCnr7vHa811aBFAFhKQjdmfqVvZ6
wP9TjVB/Win5BhIKbWcWAW9gJ2ZGjN4CH8wSI8QwJC19RtNDzvbIGT+FK2gX4nzrKlAE4glj1ptx
03zLzssh3xJ37PrIe+GoWWQfak1lBvisaCcJ/38cDmXZ7zEwXHoN8dYKWS0mxY8yZ9tX6zn/TD4L
iMaRDKWEITC7wA9l2OgdNofm0qYTgH/f3cnS3MHPdhllL+/aL0NVaBFSelwVwQ3pw9gR63PQJ3bT
cquQwq2fcJ3R24Ogn9QU2x8/OLJte5A6oZTIzQZxRKcc3vVZlB9vdUeWIQzptt9l8JeUvRaTA+v0
4xrnz3r2iugX4Py/TfBVDs+6fBCXbPRM6Eibp1OCGp1j1QC8iVdorn0ve790DbRRhF4ceAMgxedw
u2SY2u2gRjPeR5oLl2iRY5NMTUmrGMSb5m4YNhBjcm/W6mWu7OgSTB15p/Meyl9SlDBeFbOdxFV1
TvaE+s4KqDs0MtvwuShcqEIJZA54K+d4XOtQP+CXpCGQdG4HyWZcYlrgQtHBRa4ePS1g2/Ffw42r
IfFPxVevRwalfifDTYGKBF0yct/yVa2uQuFD/E+6PQSXznAViM/1GctmIdu9pi3MPMwdFW09Xks0
qtrPtPRL4asZniKFOGMvSDBlfee44xNrnwFGebGPfxyNFD5CaK6EC6fd1O2l6rHgChj6HcZrh3IF
Sme5AoXJYp/BXFKujHwnCBYDMkRO2bQm7AHRJXS0DqPbDTHUUrVdlB+cyFO+a/k6zHJLfD++83KF
366Nm89buTbRtnwd1OeSMTpudkLlUItSUS4ouXB51atHMX5Fw7GQXe1nJtYPs1kpQooccIRRXn3F
ZLsrCdOae/4NLiwE/2Y1Tz7M9aXZRispWr0PBrTU2Ywq9vlpYrnSYZVrByyVwmD7qjF2uSSVv0ie
+oBH9D0ofqrqg3kfl91/zyNAAjDwssOJ7tK+vEojg27bUbJCnFHE337w4/oRM0p4OUllA74mbt4f
KUPGaiM9xyem0iOporN4D2dC7j0cmNjq7RGdPTzDByWZrV7Idows+qvTK+iJAX/ZNLvlRdmyYVjo
XXcK1lCm+AnndMUBoJ6UT+wsCZTGewvNIsl87Q1CFdKsvthke7yf5F9KA2ldCjtMtDA0XI2PmqY+
O0lXntjk3xzwbuZfCZwdeVvsdxhrVR/1iYgfctVGB+fO1s446NcjfSSjUcRmjYsU7f3JlYXwwmfe
igUzyE9+OfcSmGW8nC+7wr3rCR6CFgXF6O1BVBickMk2TlTMJ5DUqeZyX8DaRQPKmltTqYfluiws
sDFr+MwKu7dw5oN6aS/X6UbcRIf+CAdQXRU7xcc4zH55qSkcCHP+Gnk6KE9jj5vKRstbGi4DkWMz
1aOke4dg6TAJYmTymcI9w4Ps7RY3RDXQE6E/4232wOj5kPncs9eKYTYU8k3CPoyOBsjpl9YMSQ/2
f4UZfbWhq/g1BRaLGrJ3c4H/iGjDys9U2HbIiABrS+YdEJ65b9A9uV2Ky0IUL9WH/sCZC2dH4YMw
amkNxXT8VNbjpV6JlAJEGNMykYnDmHajroYf/EHKC/tGcOPWVSThkj2Fju38PsyUpvwMe3ai+wxg
61i09ZP7LW7LFeaFC5o5uO9m7KvLdbXjDMbWDHtAiDvL/bjBN75wCIz8M37Tm3hUGlvGhNXCsY2S
vznGDnN9MqEfOG+dGL3XH5i6AcYfwTqplV7b9jaco18oIzsm5Tx9851LHyLFpwlbhU8ZXGMT1mZv
Qck5K/YML5qhq8Mn0j3M6j+r02AvHXFTm9ovsuw1Jm7iJcIxcC3bPJ3u4mTMRpmiT5nVp7ax0QiJ
YPXuBh9/HtPwk6Pmx6f2NDGIZMN8cMtYal7mTz4PLdYANqcVKxb3rxWdQOjDKEjc8ZuaA3PfS7au
roR7fEJOiD6R98WOcYeStFo6mNIa7nSn+/2iRt6/z8Ft5iU86U9qD6aZnXzWT/7Mg3OxhrgIPnKY
PoJVv5tWmAta4arwRidZLdd0wgoO/JZ0FBwWy+fyL/vGy2aF/tQNjvql34nwn1kzs4jPUvhRFWPV
TUL0+utAFMWpfrB+lc8XJL9iDTcy9mNGlbwD/Tj8vFyOZVYSjZRnzOJT4841bdjdIeoflE/VwqBj
FbkwmKkbMTY2uzOOMhuGvx/LK+fpf2SjzKG9UTZ8k6J3lE14xa7lwXE0fwmSVopGF7L+tGHWii8G
jD7sYm+DRyyzOzhIH/bIvWc6GwAHxN99faCLW5Onh/Wzyeln1tvigPAIkg8Ta/RQdIrpdvIUrzXI
0XMRGMT9jnIB8kzmjfADZ1Cb30LVjtAZUPojX5bP8PpTJBrt8VdoXSaXAcZQbnsDh3DgwWtOD8US
bhkg25t4hJk9mEGDGde5C3N8fL5xwqkcPE5gmfqYp2CzitpicDDWGfB0Zdq0rff1jf1W/MzWIYwh
HsCfl42nks1qnishs/+C644zQ7EW9khgyA83gXqPR+IqHsFN99gT9ssnREE2HyJVzeKb1Gg+sPyP
KxMcbafsXwcdTQIwoEPw22xOHB2QJZmNL36E38DC3+wJbIhw92cmLPeGZezkq46NRfxofLQeDl+z
/x3dieK2hjZvVzPHG4Kz4Q7+cbqTdMelzpWhtDJOuGBwwpAg4sbevImcFyVjXlRGG4jbPrm323gN
qejX+AiO8wTyrnAsH6iDsMBWoJyd0I26KIK+mRPpD4jj9Q31CwSG6Ehm6eq1QYLOMrnEqxYCzEwr
xZo1JKHJRPLK+uNRTfep080OrnTIpHYyzac6Ww0+C4L4U2Wmh8o7N2NSgxesT2/AQg6f4mjGnv7F
3MCYqcnNT/Y9/DDJ6U3AZ2MfFqb0j8cbERasOGbDKziUj/CftKXpFJ3yI8IUGKeSdXylvH074h8o
vB1cJq+8tVsBvTVn52GZuku8Lnq44o6CXYcl7hn90PXHS7u5Q7r20LyZHu2EHXoIE48MUMzfS3WN
8TVYvzc1KU3DnWkM2ARKieyafteyiRvBR7UdD5zm5szxhdIL55rtNN+8iZq5hGxwuI8De6/hGF0x
BvkqtiBYH7DIs23lspBbTzeFNdFLq4ZOj1wBO/4+omRwax6M1yO8ssJhWR1QMWje/EJhbzxaN79V
ANyH8Ph433DFd6FpUF7vgkuk2UUyj+HZUH/Lm7YrfdQtn9l2ccQW+Lf+ym+AQt7o5kA7fOrqr3SI
L8oJFQzVSPhPXsPskfc15TPUF6Re7tsHH3MEiIxs0V7bQvlylYHtwnCi9EKBHWw54LYKDTX0H9Y+
Noyo1Q0z3TZ/UuNxQLhImBuyQDaAM5zq0j9GoY2leemWCPI8doEnCzqN7ZJUy7cFSRJGqo2jwQ9z
fS/aax/86LmID2xyCPfdn0i8idMRQs8N7Qez2KGSRv3MrkaRW82Wr4N9UGeqcfGUPxBNUqGIPCUB
OLmJVVvgw1NarMIdc3HMlQadDTm/vUdLvfA+hQeSEAXz2wdKKej95d8CdaqOA6nd4PNwIr+Bdtef
TjU9HQorIEugLO2bIfQJsG/6EK4cKIiBVtl6pr7zdLB0803kNivjgKvOgauMN+kJxtmstEJnT6HH
MNgvfyjdPoCjIDzAirCBSL4NYCNb2Ra7yBJd/bpco3y9Rr+YZ64B82cfbMzS3n7uQ0BMMFzABCG0
ZS/3EchwX7nz6Gto7HLZjzhe0RDcX2fqzseHBBWfxl2wUM3cKsqHi+hxfO1Ve1hLx/lEPbCmTuKe
jjj2IH4leFowh4Mp3/6qsp0+OYP815mNFkVY47Nm0BQhHfAGq1vX6KV3Ep7re3g6dEI2k9bQXvyL
ixl1WxxF6t3j2x/W+SZ/xNtuM93hqmJewpTO1G6LT3aJ42+05wBc4UDqYnnKA/IhfnR/Sx5uHpWZ
4ukyk5pO6ICQH83ba/cDkeek0ZjvhVuDN/XiDD0NUoNOZpKJFUpzY1hIo7LS9jyn/XVxK7AdBbI2
5Z/qih5gyba5l9+Ww164bT/FD3Dg1y1E2gCfABIIkad74xntwdcgvcJ8Zgc/osfBljOEDdz5OuI/
3RkGREguhKgEIQin1o0AZ8zayXwiwJCdKLU05CzXkYu6oP9BxzqbraAZdKfr9A0F77UmcOAHwyhA
EPKoX5tt8FNx6ef3mnl6eYJ0XeoOek7dSb4bL3cIk/fVT8hFdwgLxrxaVfP6BxnAYZzHPwmLrDU1
G56xRdFEW+UJdniO7cWG8EY+IFQEJ3ybndidf+VgtUbz79/p7/G1sK/kquFedmPPneVlDBx7N5Ds
wFyrbmg9sCOzHo/RvP3xLV3aGOuvN2P7D6oU1CeaB/vfv43/lZt3XpqbxyPFNBdz+4cHmrUZzev8
s/ip/CmVj116mODxRVhkWTBxzNO/f715xujGgyjEa/BCt3NeA6OJf+dX0IrygyST67yq/tIn5I87
yGNqwb+yrtJ/f4nLCi8pLVwVTOj8/FnGm57/X4F0AanYYiTKn/13CRZwFN8YIoxNb8DXzf/MbC5e
DPOSl4KguGVnx1gFPJaQXDkYnGCzuLSBycCrChhf2zpUNYytM1fXfOF1hj4lN9uaBFgWz2TR0Dv9
FmKwDXmTWyhbPBkut2n+K84oCxcw/p2vlRvk8xa9+WpzWGTzn8zXz6hwDdeQ//r/eylsDkaulnQu
BxfbVXZMFy7B6n9pZjESijOQYbu5kaR4w0Ks3Aftmhnd4jLMCkN7dssq/GDz/kaTiM8sRhZEjB+R
NME/i8uv4Q/MCvpweBSKDQJ+ZQ33F0Me5HRvF7IcBh+PF9My5OGB3W/ky4LcMlPfR0y/KX6RQmIw
JU/WKfvK/gGJEWaM6dQgOCgkIyhvtU1cT7TDDXAiFxBvOTpWEohsZNr6AWw9wtoDVtlsH6DXvrIe
Hvme+aJyTeZ5mlVetQdjkuW0h7uTQK10pivo+3gJKFAJDX9gP8B90NYMgLs9QbKxS8zaF4PB+l96
xOb7Olww/qY5xYbDZ88otqjEopaSiuoU2Vnswaz8bs/d1WBDwDPDKvB/+6LiPE10n7gq/s10a1Ze
/IGB+z7DoWavPJdAMQfmx9g/EFdwqA86ds7O+N69P0bSym6z/tqFTJUB+IYurghCf1X+oNuxvyi3
+d74xpMPBjtRPFcQpChfIUWnslZRqd7fJ+OaXrV97hsngYzWtZI7UO5gJvXFIXmglJpAx498mAfp
B0dB1CzyvwRU28x+ECtD2sC8RdAdLK5UlIzn5JTjyEIYho+Ko0P7NK7D4Au6sc5RnlwG4xbgzdvA
7d+HOhrU0db9xQYWDzL3EO8HPMl2I2ObNVtjiD1Ldwzlh4pBcYpY3db3SxjhOCQSMUCwln4R21Vn
3HLk+iQJhUF06tFSx5Di4+k2c2X0XaY8CgYeC23NPIEen4Fiv51z1xYgRQj8OMVL/f6OkSgQMZYT
b0clOTGlYCwfUSu8pms4neWQgGxs0td43jSIBomPJF+qJJJ4LcbbqCQChuiiVV5sa+Ek97tisU0G
uH0ub5IXZxDRjN0kHN/LrwhBTcC7G/jpNW5cCP1bbVcpq0g7BlgNSpuMp/JZ0SpCSR52BT682q6L
16RSzQm4+acwACxd4mZTyFdxzHNSxCsSqv4RB8Xg66gSO5kBJTbHhebNIdmSXcGBxSsm3i8klvwm
le91vC8zyhR85ti/0My9iarhXVgQMjlqSSWhmMLDQ0EjhgcUZh7IrUkKNjAetnSRdBUOD7SVTjxB
mbUhkGLNUT7gY8KxhTeev8BXbY6wHgbu7O7GHB4VAwyaWS0LhaVES4Xdsmgtic4mp4QehY1ImJV4
tEFLqlse+9RB09CSrvJUCoeamSvg154ymkZSBkvcTVB/rBAxjcIO5VAIwrpikJ6JuEUR0GSBkUc6
7hB2EHuoJ0aRIOl5JwAd56HGtk1imgGN5Y/RAj63kMfgccOMgFHPZAahkqABxB9Q5L8piSjt+AZ/
Iu8WJTYDXTxhNFNdsGFbDZKd0E8Lf5rxb0yCMOZxke4znyqBwQFZdvonRcSQgMGYzWSXBckHmFkw
+7MCmPYALvRM6B7QHMvoCSw1dJziZaG+ztH88teyPUGrGlG5zZ8UNwiYXmvdNnEE+DOhDRnwhTid
4xrlfO4mlYfhD5xePsEldhayeeTVCJtpFLh7kAV/+eS5W/O0k8uIXLozBNCvu4a0XQLvqudBCJ40
JxxM1fb0bv9lEJ/em3bAOS32ej4LZCCxHRZujRlYjuDaKzTqTRhF9bOSNkl2ArpItDX4eZwyCONg
wvMF2b8p/xDSpQV2epW+3j8gWIcBLIXIm25y6kNywiWtvZdPoprgW6nMmsz2nB00XPsw5/clpHpM
LTWX6aNbDr6GYzocGDY0aJqWdNMO4wb1fVBb7TnfySsg/d//m46d6UwVG9vdmWiPfgKPNglVIzcT
CnFjBuFa/ZpNlhgDfTFrRz6LHzw7CmU4TFMmz+n1lw3K7O9L97fB9OWPLCHEsPQS/CpvFtcEBxRk
mgcinCCRs7j58+JabjQPzYasWtCAYKJIP+SjzgyVBYozYAggaUffCnvafsU44Y40XgHXuZE9dBh6
TXgsooUYZAubmbAY6l1EE88SyAx/GK6expFz+8qD4/EA4YsOAZexnzM4zRW7s9UbaXr8P5LObElR
JQjDT2SEgorcsgui4IZ6Q7S2rSzKooD49OerOTFnmenpVoSqzKzMf8FXcIk3FTMBSK+fyuS4NJ0L
RutZtENxuejIGsgRSvbX6v7yw+D+y2KfTFZxsc9TG0JEWUqIWE1AvOEn9xyioZHjq1IiaIdO9g3X
RazgmZeR8VC8pClFV4muX64jIfRvKscW1FQKHyyIoAbeYBzoqAkgk4J2LL8X6iAcYHJ9OMInwgIP
Ppz9McujRp8xygYsSpUjB3FyZtDxUPZxh2OzRck9hfI9Bn/9Pvagecb2FWY2079XxyQQ4rLJsp/J
LBgErwYozCC1CD5NqEI8z+B7ig4tbKdH1BeCR3vE6pSGKe0Jpj2zdAn+TuHwVwFUz0koEbiCRy9k
ZuBV0VYHA9f8KZdsTeMjI32+0OtHIY52pDamF7WaXev50K92ENQhPd2QTMT2foMPAq3HOT2C6VSC
DkHRVrsZzReOdrkFN5dh0zf34a7Pbs5MoSUl+gepupUrzJuN5HaVaK9NiGrmAyekHPNW7LUQIN0W
XSiPVwByxd8mjLF0rpwpHXJhgBpoGNGjY/jU1ht4F2PEd5HDmvgNCmOcRVtHooCbwKsESTVe4bse
KwyKPGVJn3j4PYxK9qjFufuGwIvVc3ofWQ3+fBP/OzJf3Lrvmjt5Q2q2CaQOCMeK2wj2ntZdke6b
9ojxHaCXEaj2YwXAtkRdqfUH+YGN1uYha3wwRJmRj1k0Nr2WxxUPeoU5zXAcpWhB3EfncbpPuuOH
o3QOfQV9ao+PG7fcQCExrugprw/2mhDb0dVR78cvA7/sEzJOv2EDsXnPwm+/kAr8EBkQstc/NcN8
RL2QUM7sqrcHfL/Kef8DYYT1O0NFJ5qMaP+4eImVt0UFpHQ2W4AtyVcpim/yTmkDRTq/lGD6ObKt
nkPjBSsL63Vu4p1UrA+xofi6KNyT8aaZ/UqubPJMRXDHGiEFSm10fYXvTeUqHp0On/FqNIikXe83
Icq4i++WM783WWSexAUte0RUSXVL1M59mrtCnqUUQ63JQvUkIorPq0TF6bV77YpQZtu35+L6OHW7
4tRdiSpZmG+eKzIvzd430LywXJWbRyh+VXyXEvVXapiwg+0i2Pr8w1rZ0HYOq5CJWucPiUarDl9l
48YEz69XynkCffy1kzF6KXYjD8bb5rnpdv3udRK/hjt+IfriphuAl+vB+mEjHLObBuP5aD1Zgztb
YrCCG1O5alDPIHQ+V3IkR80u41Vfu3z1jXjdiN9tRtHoLJ9H/F1ifiEEeVUoPsEjbHbNNTuNohtN
QEDdNAVOozONTzra59u1PL+j2fF9JrxHyroPpgu6qYvZoh2BCWqz7PCxZvbgwigp3cLhYGa2UbeI
7FpSKIX5XL28fob7ZvlaKgcI4nuJkchzK/yRmp/m5/7bUU1tm32yxn8Lud7fwaH7saR9u+2W/bJd
TRbdslmXgbxo1u22WcOefQfdsg6aZbtNj3VQrau1+PbB2yyDF9/5Wr+ZA92P0D2Ge2nPb/79Nz3C
Ngf2+zPMnedvCosdJ+Zjepz9pb8dV8jAa1tu8Wx+/SiH5xa67v23BX/LVGE605WDcuBqj/Hf7A/u
SsWU4ldcK++AvsP6/xcZHEpeInYfzhPWQrXGioXLK7lcGQo/8hi0I3iX+69i8V7M9X+GP2CkghHN
cWn/PL7W8iI/Nsvn8bN9r7rdcyNHE/BTksn4J8zCyqd/+jkLQvJFdmHt6CRH1kQbVX6zm0SM2Vho
r7BdtZvMsyr3zepjhvPNaNA/o5fEjIGaauxPVgeF2RSTpslFuaiX91yx3ituMfIDjFhwADq8DY7k
Hzs1f6d2t88D/oKPn/7mgQwY6xdI2zMo1i0HvCA/xlMQJdp3qzjvTRu8eQR1wFwPB9nVm/khIR1W
/3tXhq/V1Ns41HBBHfTLV8iR68zOEvuIdfjk33JTsCprrAVouXW7mrlpTubzZFo+XuWKPVGdAGtV
p/5andTovRGpftf5Ypf17Bv1rJ5huJYr9Sy2Wr0S/yXIqeeS3/T/3qxiuyhndjDMIt5S/Ie+G7uY
Jj3b4cpX2PETQ+G1mJN3vnIWCDW+iW12zcRPKGdxteKp8Ac5epwm7C3xLwEwOwnXMZ7cueJigRDS
l0KtQYSRx0mOtpNzwderExOME/Q38Yr/gougB127K2/FezdX5d+3iRvEX0iwb8681b8/sLczRCmU
M0ADxFEplrg6ip7z61pzyuPnFHY5Pf2BTnxiM2e8LUowCf9rfBFj0F6k5oJqqKG5RcSBQCw+wuOk
nMXHVKJyIxNVmp2Ib3LEbE5crMLna64pEFotOTXc/+EO/LpHSXoe8RfcOO76IHqdOt5E3Oqcu8rF
U64yNRG0ZoCqp2tw/Jqf5ZKhu7gy8XNUeqgnbtJNznrl+/inujImSvkSkA5+B7NwFGUsDUK7X6Cc
MdtK8+Do5u7ighNdkOxmx/YsPAIJU+KXwNGLKc/n/D4j0cF0CEOb+dOTVm93ofpjNID17sDBc1Ft
J650GF9mq+d+EkLzDgdhs+gXU6uejn+mz+G+q7xuKeJRtwRKxIQq814h+l7l8bvlO34wcT1Ku/th
fL1fBBbh35PinhNst+ReZvQFgsY8n1FUEZgf4TeaT7w3mQG9HpXXGrJOyRs7wrb4Ke4nR03uPc9h
xYgacwNyii8Wf8FPi18sRYhg5+T0uvLKFbHiuQFUkLAglTNccJEHhS5JccrCUaTqEX2yTXP4hKXH
nHH9jmp+zY4xN+2x+0Tt+XvmIbyuAHw+0SyIgyQk5YirTk6IBbGYbvxf6AMNdJlPUexEFz0zK7RH
mCrdQtZEAZodNCizLoBoVCS430pDgkhizUxSAUZ7yva+kLGou2+zn4cQbJ/6yc9kUx9u+3Jx32KG
F4fJmnmqyBCvfRyWAED/0Iu+3Odj/7lg2vWFuab1f49lvS0I/dharUHXlaSQ5zZbtovPnOa//Tn0
Jn5juqN383KZO7k7mKe+urhjl4To9PeS/ZTz97zdtgHrnFSJzsz/WxYSOqjUyTn/0qv5bLvyB8/L
ybzLL4OxA/rlPgiH1WKMfY5MQ5G6J/dANAliT4MFCU2AiL42Cf4pm2qFy0MwQslItZixTzi8Ofds
VUgezKDHKZssJZbuxy1lR2rnDF6n23iE2LyGUNkF1tdGQdBZhdLv54cOIhJepeVRAR5wlFGbu89v
yYY5apMIw7Ih0niFqDsacCRYaL84dpeO1Jzi6fLe0WyPF7fUfYw94lmp4FKj1zS28SlmmAKPXl1U
ecCJqQA6w6FouhlmSNMvEo3j0IMmNDC4CDTExGCuO5jM+Xys3C9RB1UJwEfGA/sDLDqZm7nP2YmI
VK5AJFHkfYt5DG2yCz75iqKtsCnqEK+TEOvdYI9Lb6lvDC4bUBKyBnIc8kXwBR0AIzzXS/fxtakH
E+ST7xuIpGpUYRC5QMVzVBqZ0Nzp6RzmqI7/i4C8Id9d5YLyuZ1mXpK4EJDrwRGE1nQKpZtYDRMW
R+G8XfLeSbn+YtU90tXJ6tWZtQRhSytsaWKMOKtKeluZyLQq2L3NFkouUFuA5JBQ4LV6nLfybZx5
93wlAW4ZwMA38HCbZKuv19SC1tP39ns0tlMcsLPfJExcRoSACz5UjrzEMT3HAdJqOXmajauiD/zD
9Y08Gjr8BSdwv6xtbjCfgMgKOSyxKsBGCWQ/Cy3PWdALQWNMOMoYH98negb3R3h7fuZ5/zvCBS/p
wGZBRJZwiUKee1ZfKeiBwB2LO6o9tS3TcrrTDHiOqdpSrovHCLVnpHB/62Y+wacQGdJ3/FxVEoOZ
9Df+5qsxU/G05TAJgPXDC5RvPAdfbz8e3Al0L5rn/bkpj3H1BXZWA8JKglhSTsqdXjc9n3sOtZW6
ElLrqFedd72AQSp4FGqGCt4RjC5NpsFzYPjp8HrzOVZ+GK5fEYF+riSmi8BeweURoZeP3YWTFYdy
DgoKwpnARJAM9btyga2JSjuTZ/HQOYQgjlkPPDANbDqOHLKQF3PR2hhp2cy8QG0rBx4WVsmOsR54
Sb5xOA0aTjwwakDm4LhK2UGr+4qfvcCofOap1fjsj/7usF3EVt4xmZcCekj9kWkd1lg2p04aHwwp
P/iqx+RBjpgkteG18qdIF9FxFKRpkAUgyDFEMvypuhh+jmwg0mXFdq13tJV4fnalA5YsadoJ/M2l
XGKD+LUL34b9dHxsL6gayCivaB/t0hkufTGLaqNA6YSeDP4HTBplDzhgwrHhwdGYP9MRYcGzsgkZ
QDRmAgMDx8hisnrJBbmA8waQ2CAmRSENwtpk7ukNIIadEiQFG1vg/DZPjxd0e6a9Qz21lHWlb3NL
5qiF8if1IydxsCP01WzcVZf948CkAG4onaMHQ6wl0ou0p16b/vyY2OUV2h5q8zSzIRWAxx8hCe6M
ensazSgckiNcLCEwo70U99usagk2Nz4utIO/xtsuP/o0Pn4TFwvXlv0lWXkIhSC7JL9048RMrEeQ
gVnETVvBFOFDs1tBVoKdkxGMNlHHk898yJtJDfSaLG+jQ0NgvhHcxcSC/svrzvTPANSEqdzUBhEE
1LAdOx8gGCS8GXCnfAOWi4Nwj/6ghenupHQnoJURBWFmNoVSjNQfik0Oq3VLouGcqjd2d4UC/nU+
Hs186a3xcdBH8NHcb7k5zDZ9ZHx0tIpzAbFp8IoYz2+QuMBrdg5oylPd/3bjTcMq5+rz4WVEhMhW
U7FwUjQahHIL+kbVx0+tBODniW5RZ72uD5f4InEYvTvlir4KuisqQgP4WsJrK2wiEBSjct5MjHc5
VxoPS/pp8icRVSC0DWiGIIDjzKBEZPZXYPLIJ6/WGGH6E1B8RyQWYIrNKfHozdBEBvnlCTApLD4d
TZj2DWLl4fCZMvv93U/ZqtjI6AAdgcD6+TEJUUncyw4Njk39m7iVy/WRvnh6DPDHXBQwFpYeQC7W
ZnqgOLdHU0xqzNkV1vEBvZsIgk4TTn+oTM9vByQR6QcuDK/htZwRyD8cVBC5++i8aLsh4AO3lq5l
7bKw+8d+6g6vDa30HyQPtPr3tn5byBAzOwH19QAw+8+WdEwAx3ANqUfyTrUgWyTm4LYoY0umb5mb
zcyEhMMG5vhiDAmZFnYJIZz315W+wn0u7iqJC1IxO5cIBiUiAQUBxfYAao6FM3NfIK4xfhA9CuON
gAl1yZD+30HmLMOT8cpNFg5mpxObXwHtg2OnroJTylZ1fwUtiWZs8fFZLh0xLYVcbFDSn2kxM39D
9HFEo4DFCo5IPpPw6bcU849k9ohdV0D36HSqkcpUIkCrdkrPpnRQpbrSRwR4u8o+c2sOSmXzD4OL
8tLHmUQQeeEQhtzr1IIkdAewOmOihUuWMe5MDizcVOInHx/m/+kJfhfqOVQiJq8M5ofaim3CnaL1
S4LkS8QWwn1mFj5i1I2AmpEAxVsW7gvcBjpARBAW6ypXQ6Htd4QVy8AgsZ61XX3g7bJzc2atQn4c
9CG3SBQe4lSnWivsMRge1jhBSwLSRuUsihF4KQR6EonsnVljTFElD4MRPlJj3xV0PIzEpZxOLFAv
gO3hZ9TnyzE1U04q9yuTzb5wUJU6IU6FpOyZ8RC5XX9rW3Fw83kl9gAtIRbGR89Ot1CU0XbJPD96
WLU/O1fWAtxyyKbBtJqP/+8GYbjIg+LYz5kws2lOVSHSv9xJSgLuEUNXA73XxihOgDm5c+i6OCwW
QtaN7cKsICp0q7JXKIKmm25mntMV0UhGSBtfb4BQI527cb5pZ1xqK/ucWpwTTV4oCc+wTD8OVSH4
txV0IetVkFAFtvp1myuVyaMqwHJHqL943CzqvOfqXPBOfM4UErb5dVAqRCR3RSXS7V7Xuw4en74j
T04unJrJeudzpFjRNK6H6wmAHeAdEfEWY2RRFPIVwbWao1Qkgqx8fiICAcKQrz/YkiVnnuRkcekI
mt50Yszz7fF0WqxXxClyRbN+cqYKO/PBiRREX679Tcwv8Ury09Xr+j3TA24tEuLtQ557ZPuK5ToN
bieMM3VEUUH/QyOQ6yjJlnK6im9XmsL0x1qrRJziLi49LtY8jb5clBvxEQyutmGCy9zjdG31GFAz
ChXCnR4pStA6byGcQioBuCI73zNobkAx4wp4CHSoHvd45AzH2jlfcTMI9VSVfLyaM7vqJe6Zbj+c
uWgln/NXFEuIU1JXvzbl2MHOM0YPksMYLXq08wAmAXsDPCRm/iNLTEFg9aARsC5NhgnAkwZm7dBT
rGy24fd880Emm9SmCzmUT6/W45U4Qsf0zEGwMsth/e0KfWa0evu0Ya1hIatdEx2SzMe8O3+z5b6J
Np2HQuCRYbAS9JhbMzOZy4wZAYsUYAO02/Ll9FEKx/FYctqAdryQlyAZI3s9+x0ss3C8bR3gvwYj
HTjUClx5ndt288GmfZBb0sAjPNlLXwByg+saaRQKPTRPAbhtq5/3AfpVe4x3IZZaen157GuLAOiA
rNlygtm+LerO1RDfd/IrC5wnj1jwWvHVUGbyYSV6tkvPsO7vrwUSvra9QFMBWj5OH7YMKQVp3Ilf
YS97Rd0JfwK0cpFHaOmsa8Hzi6KNNguYlEy3EKBAlwYfLhdIGKVUzSm7BAwITGRsBDc3B9DDJQSZ
HzSFBRJOdoiwhIo7LE5SwvN8N6axwxhoGDSKOVoPEFgBHsVLBq0XPNG5ohxkSjMAbWvNNBB/Je3w
xM7PzchqvdKTWie4Gyrom06zAURGQCjfTu3EVjKfck5PrhyoIub6s7mimyCwcJUe/7YunPklqDkB
ey5b6+lR1SJGVXq3xRccsPkCM7gLblz5ruwXs4CZqMI9i/hK/hepTLHAe64HS8Uc+D8BONMxlc6i
+q1KTRoYf2PwCshnD+Y4fEjhM9E8nDWbr8NRHZ549leY3l7Wfp84r52w0kmi8enlzHb7L+di7dA/
tL/96+wNfnHUuRkTA8kqZYuCy8cGcM+cErF2xl/4cx17LcyBpALGi2FuUuNDLNY+zGmZ6fYGLNzh
A6aa9v1Vm1AOblF2HtOgCVSD9ZJYXrzs17xk40zmw6Wigc9ZAtc6/LkDC5+f5t/PQj1Nd/uG2KQB
JUN0dfOIDSZbi9vPUC80P4mK8wgoELgcgfMpW4dxN9NmDWA3zFV3unlGrBKQ2P8PlsuoRMaX8wNY
bF8Bgmi1qoEIE+y0gYnwHyc++7Ej/Ew8ocKvA2llEhfJfqkl85G+6xxpCa4LTNoqdUr/teKq0hN0
7DHsulQ73Cw/9QuP385o3IMe+dgYdQ+1R9SZjU7tDfN00em0XJ6LygwxQMLP0FGM298tGjZWXViq
4U2R7J/vG4fbx3wwenYh95WfRX6fGd/qaVeR99QnsjYJ8l22aU8w0F+wh3ZFbEFTx/BvEgBr6TVl
TkhY3TZcDg7kLsIsIL/UreT/ebEOFXGLj2gf5vZ9r+yIOCbz+/uyNDM7ICHDSmX+d6w9oMWj833F
QiYp+6RZTj8NmVxvriMKCWqRluOePU7xqKBI1t4RnUIMr+HK26ge3w0bo7IIUekbTXVSEbGR+KOv
qR2Cr4+4SCqEMFAkcPdjtL9Sfd8/559iwZrDBQZcM0qmtOcxP2cRmCB7uunJzel4YbvWR5xHZss/
ec5DZrbL6KkdzA8IZ8qx84gaR+asY3TuwLsXFjrOLFwgLMWA5Z0WxK2/gZVQtXjv1hyNkWOc32h5
kLANp6RMYjTboDhozKx+cds2DARK973stco5oKKjgIGHbyAMLQfobgATEhZvA4/9AWPtTnm77PR8
S9PFHup4NNoXYs6xWA/d9/oRbJ52bQwWkPhtShs13QN4BF/29AH1oCasC6QgbqYB+kT0uoZmpxlt
F7KU6tSonMcKfxNQ07hGusDG43OvxQTT9dGGQgTSMN3dbTBKsj7dzFaKX8w3y4fRR/nPi+my+5jX
ayKiXszdYzYnFFK2WAzmjSMJEzzxKFzf15LF+ANRUgU09ZX26iwYrTP75iaYPC+SLYByEz2C+dG9
mw/jWBil38w7A40N/RauZ0BdZwfwdNJqYU8vRwyJtum6CN4/9IF8wP/C04NMzyL9AZJAg2Tx5zQJ
2MP27wrQgqCmhLeg1DYIbBuXQWgiFmOad205MJT5H/DCFQ6xa7hTc06OXHROlQrwY0HLwGntD0Dz
YsPexEq+Y33gN/043zWXg6szJuhea+2Iwc72q2jkFnNqPZfjzVSzv25rXrAAtj525xCsGKC6r3l2
rOZjSCG5OfRyMz4sIKr5USkU74ZnjtuA32SSOiANG/ArxSl1ElC4ajV1KovV5BQGZhTbdgneQ6cI
QZxlxeq1/c7jwTFEBxFBfdCBHa+s0QefCGHOiGdvCLLsyqLHThH8165y4rW0xL7jcVaREgBdck/t
nLcj8lMD7MdLQnpjzdYKWJhVwz9gpuzhUD/I+BCukhV0NAMvCiChb/8JB9Nm9ZnAbQDnuvTnAbWO
zCwoa/1P/5hZY04dczoDDYo3CQFQfMZmeztS//qIHBr1iTed6bdVab85aGouyUUrJc0bQgfxdwO7
ZB68VRg20yIBn8DBDDEweLIs9NNj4/bR7zOzsSqFQ06Y9/Mr/YfOic1R0PFm9/DlJEAuxsZkbHio
Pe24sy4Ua121O5InbHyTZYI1yg3IS5jyCm9fpQ7aeM8rPR5dZA1ItinmD3ru72Ozd+4+LUQgtZWT
A7xRjXZ3d3e9BiaWpBQ+VgQXVd402HpoEjiUDTw/cSLQXxsseh9Pn2f+PaWuC1LGHEeZZJY26DyW
QAVEuzX34V7E2NT3qqjdKUCFrfpUu/UVJDSxLLwZ4f30uYIL7h2XXV92Tnfeq8cpuIPUVI19x4fA
pn6w5fdSYewbMkdikY0JTkCwm/NYYU2GiItR8h7lLcn6dTYGv+TQK+tF3yO0k441Dy1QxK5U47kb
4vSkp6WghFQGXAgXMPWZJIHZBxgyH13R9Tf4gCVaPjxfWYReDxUUnQNEFzREW7tINQbBL+n6PWOb
cz+BEZt3XvbuxmeBTGI3/as8EQk0ed23P2TP2RjSYBXFrckMAtxd07NNHIlhJ/4Wxvtrt62xxCRk
T8DF21Xy+KC8kAY5OHjYxLAleCkogHigavLelTywSHW9eOtHeUfjCQlTION31SSmn+5eg9o1oWHm
4XMQZpvCyF0AbVg97GVOTKssmDmgkXy86LaoB9gj+KzGkB7MprKAQjMx0+p9coMT5gyghD1PO3lf
uxUnP62RdMxCByKhDgLJI9jgLK6XvUs5s5Hu4JZp6/ov8+UOjI9/DycB/krXJ0NbCseNOpccIdJl
TlaFQ5Pmkl8HoPDnn2W1QUso9sAOxaDXb+TsoFKt1B2yOzTWLUdbpBnH8+G5ISMgXYE5Li3Fa7LJ
DvSxYq+PxnQI3XIHBr+PSh8sSIpow7/oQokG3BNEL1Mhg2GdeJTjBdngSzNShze5+OzwG6BEeVBW
4dsq9k8vgK4JNBVtuM2X7LH5yx3b8Jy1ZHuj2pNFJGA5h18T4DcO7iCBXFIOw4E5Okf18vvHwnFp
h+pT4h3IW6LlIl8r+6kHkspV3S94ucIADAeGPeKuTy9DC+1NIwveS5ItzM6XIcDGS4zZJi5x2kI5
VtbDW2c3G+QDMxoz2mg3sxqgxdgE/ZU/rxXQu4eR+4UlMt17T7UBlxoU/dQBE9vRWzwpLhZ6Lq67
qB5DspFnxmsxvuyGAnCOt7LOIp055ZqbgnigmazuI2dGYQJiuAmqIF2P/JTzF7WncYM+Sl6RRQxF
g+aoXicP42lisTPaxZcYgOTDpOWDxC9oP3Ta/95mZyBASyoAnj6DIvEr7zHP/KvmLYsRlPNmJkSJ
7853pg+gE7brz54/P5exNdr329kBCHgdEt5kBls/8DAUp9zHjjgNjQiB9Q/y64h+WC2AbqGpYnWH
do/mSToIUuByL6ecahP7BUngp2SKgA7pC1yqBrcdHH+JKbGHK+DwQKi3crThcUIyPmYDNu9H3r/A
w9sQ4aw3dAG4NgAXDxgfCrR5pYM1/7hgOTlmPwV/zsID9/3hpMulrx6Hns52wTEAzwy/D4r5cINR
DQSautbKghExAgRTAuyBibLe/sm5QflaaBckzlhtrfZxHyAtTWkLLQWw/HcJqakkEbj0y40015rj
a4FciaXuRpAV9oLC81xyAzB4nEIuA7j+MPFmdMYGgr7x/GWAzcctjHXjMjrxKeoQHn8d6W8gZHKY
0doj7SCtcwGxD1UKTBTKFtLUaQwyaIlvhpnvnzheu8Xli6IpkJA3J7zhZfCgvcKSGq3Rj9xO5y07
gJn5AviaXjp34xt2jQ7XEf4h0macknGvid3Px3wsnnvlBPnuyPsNNyPUngUnAMEcQxQBuIHMnxGP
AyDiF731sVXdLqiKFB8WxvR1nMACqnWOuVj6ANFTd+OjdDPySNqmyxuAuh0Up7QJSlxiOFE4bxfU
pc9sbX3fqNHHe3xseX1PdbTErQqfWPOhowGpjVcqxju2ysGfjjU9FBrhLdQl9ouPwwGHo7JBE1L4
z0BJuyOOgYMn5cw/BPYt9QAxSpxBvMuU5A1pGtZ5gPIHh4e4NXFDHazzM/raDf0ZBjPrm3/DkF0x
m3YOBDjesjwAQ3LYpoEyHCOgZc9gI47W7OooG6HmKEzQZuhnmQkzDOYux+TajkzeZhrcIQ2rSySU
zeTKFz4KbjY7QMUXac6tUPQZ5F4PxyRe57uWNlOY4X9ZoXUHhV5E/zteSZtGIKQ1zuFvCLNQ6tkL
FqVRhhChkLKfwYSszdfhub8F6m01XUzswV5V9OEvN49MdOZjjRgb9b9cKMzO8e9jwY9lC4RkGCxY
XVAP7XJ8SMewIJYA2tOJp74teJu32sE/XP8uK1XDG5b+MikLkaF4FVt3COAAb+NT1uisVZQ2fqTj
y7ptPyGUUU636hLv+O3xi6ij9jmP56CxfuOAPsMtnBHuAWxSWwOcPHItSviy3h76f4vYYoQXzILX
lAEplJI9Ev00Z/whG6DGC1gs9WZkCEfUr97M+9FvSb8vZhmXe44PkGrpawGkTXtMVhSFpohsv6zp
x/5CJsfy1MZPECsBpHtuQu/5zgExqk06LHX0uEr0KEb4RZi0DYGRX2J2cqs/5vFiiEnGDmhqghfC
b2fTEGOZWhdApqMlW50uA4NK3IAKLf/7hGPulTNbxA7Uo3KP1Ah3vR1bhIz7ujDqHTEOcsvb5+Mf
+dn6MYcgDQQVYjy9E2lOs/TI4l7gTVDcaBpt0YJDl4gGUMpxl3lbabIm+iNYdX4crWgsX+HU3g36
ZSO4uksMXacBOPlpM2d8ipxKh8s3rLbYi7lnSPRE6hrc8mSdycv36KcuBcx3QqtIFoy+y3T1/PnC
NS3AW9JnGxvd4tthEJJwjoEM68PAgPa6Ie1BBCNgebwk4ZZua2YzXd7hNZMCypn4PQYx5n1Dxyre
xkc6rCXcw46RGBRldnFlgxqjWzWfCLWTLysAXC0Jaj49jrdckezzwmDX+PSL2pz44y2+O3SbE19d
fuaj1ZQZwKIz3/PceFwVfSA2/8g5d5y6meeizKg9RPtZtvbtUbKfwT2gvbsfmuDJ+DQdYUWZCAL9
4YH8ktaA30wU5u/c8Q1U2hE6sXSRmaRKR7jDLNPXcbBLYaWDSh9PGa1TXDOctWbGLYwdwiV57Wbc
6UkqulxTn2mw8ctsnrQ2ywlVx+FYH4/1+mcGBIk5eEU4YLUZDB/oaWL2QQ/94zGZpoNXI8ezo//2
EiioJybKExOtYOFKUthvxhHozmOZxLB+WV1q+s1HloD6MwjpyLsJvPR3b0B+6cFlCPEn5dT2SCWQ
piQVtSHOVLCFY+tNukbslTb2Ov9hNiwFGCj5MFwTDbIc/tIXyKmqBmfkAhkY09PFEI6FUKs3kWcc
b+XT137DyCM6LOIVAtRod5JMtN4iDwMqIANhXvtKF9kWjXFMMqCaDjdThthVUO8D4nZIfkXlINsq
FNqHZMeoG9NOPcfZTKvxFsCJzxbVx1T0oBXGytxSGw4clUL74qh4Nz90l9t6kcXOLT1LspksiEbZ
Pypga9Mhob6pfbQPCouGMSj/egkYBM0eQqEF58u9vU3IeWTuaeym1JZA4a03f4II449RmmiEyhVm
axiwQUn8wX5wvKgBqzd601uKXW3HVBOzDZ4B8+llYFNC3rbykk4TgvGJzyQC4HLGaNjHa2fHk5YC
0hvRicpCulCx1Jl4CuPD92HOUNePB9YEzUl5Dam5GsxhtN9qo8th0QMEMr/g9WUzplyGnIfyKvea
C2tT5zMMpzQ/kYIAMg8ZEdYuShWKUxVHjqHtD9pjcK7V3fQXvtJLVMk3pPCvgM8IjMkVAvxWlB9v
H0RBb0H0Wo6u75DJqH47jcBVY6FhAE+y5FwVq3zBW1CwfpyKMd0GTOoSxfl67bZjaoIKuI5w7mMy
Xf9bqRw3ZohYEtzwTBmskXB6RnQ8S+4AC0lewXPbFYsBjxe3XwY9LdnfVL/We9tSsqMhxfkcfixI
hschaQxGgUgBMNnGsHASsb9RuALyUU795gpwh/k8oy+2EmIknTllJJ8hXaFzKRWgHWjpqLbtsBNn
6Ep7cPLyEOAp/w0cZaEGg045KeA8O9LEb5z+V2WWi8ghjBwc9kCP06VI17NBOCs1aA8jUkhj8Uko
GzHV7T68rC5toEnwzSWGmCLnSsH7LK/l1I+pyQR5GjoGrCOKuY5idEyyZ69OMhcAx4WfGezQybyv
Lg/7jjg8AlI5Yxnxd0NKLr6pYGmZ3z8lpJqDz08dzdWL2u8iXeSQ+JRJQthxtIR6wHOGfPrzOmAO
r9rDxmZp88XxQVplcxgueufQh2mc+soVv82BvfvAOy0VITvRGAO/OcbbK7k7jCLCRDGyYjDt8b7S
O9nqr8zLmQjmxTzp8PE2mIIg+3pP572lnliq7WOunpBogB+Galsf4A5wmqxR0Qxl95LNyZLo+YA1
2YC+eRLWCbJ3SyZm2S9k1GjJmuWG+dVkDW8OcadOMLTiLVUlTLg3l4i/uKf+AJ8Dnk3CfXx8ANYP
kwkhcyJRGM2ZsxhfKFl4qvEQv9GU4R8j7dH57TGmQNnPVfXmAO3CJfDcwU+YmAHGQpGE0Mo65d1v
Y+IOqR7cAXCkAfROCyVUCGg18mXZVYhyWOjXI8k3nn8AwLO9VhTBZeyRie9PLIToj/gyxseUxViz
SHBJb+SfeStk9Pz717jJEYn+fp70zpizLbUOAujIKeM26czweXv8CG1IFKbTv9EDPiLWKdoErawG
bAATKG+Q+tIQBJPI/shdlxiZ2RwEoIPaA6wmJlhu9Jr6siauDI9EU6facLKg55nfEkioQmNJtM3R
zfuGQIkmCKF0jNi/QEyQYzMxYNwXiCVCO/8K8Ex1xWP5WO9JkNNNuixec0ZPBc00HMv3I+sdc3+x
5zFqdJg4sX2WaPTxVBhaMGYjtJECxp9lHqnLiVkhelebY+QPqE9opuhDRhVurGO2TvsX6rH686AO
5CQJgXai32DQCL4JLFjkFE0BnjPf2R+kP2X3pDm4Y9hVHQjTnFLiqVPve0SBGTmHCpZUeC7BYxyc
2A9vdfldwvCj/KojCreOfuUvgxi1smBufnuDCpu89UVBcbT4kjlvPlt9iImAiL7kSaanaLggYAJv
CcsO1KdI7wh68xQgPnInuTf/EXVeu40rzRZ+IgLM4daSSCoHW3K4IWyPzZwzn/58PfNvHAwmWYEK
ZHfVqhWeaF6m3mX2K84DUHfOETHMKB75FqbVgJ8B8Mg0wRLagoIBnKTmmawlV6oODTo7dWXUSHF2
2ir44l6lQQX4PLTgc0pzai/Vzcfc+fldo4B6lC/m4iLQInc1X0m70val3ayu6ajp7ZGKD4pXB2fD
YKF6Ktg2gbJJGLEJfiClAuuIQjo8Ucbf0ErydeOKnPjFrwZ0phfDRy1kCxj9oS6C7Y+AUbKRWwUE
mW4y04OZXAAiMmPAEA9tHa0Z7Um4pZtaSMMBM6SAsjC+BKMPWH+hGNRu9wf6hXzoCZDCKYVkXAY2
On2psV1oFma8fBib0powv5N8xv/QQKDh9WLoakXvwyuzGzXZ14yI9W1VvPFKusqHHDNhn2d66ugj
9WJCFjzg4Mb5Xn3MJwzHhFmhdLdDaisRRRZjs+bCHLYx/QKo8Bnvko63jt+JF/ceFTIT0mRxpMGY
BowF3n5MTsanozxpFLt3i1r3G4zrFO11V+yuL+atbFwVc/YM6pAsrNXZiq7hp+QT6qfMkFeEwx1z
fCIYhcqq2oWVC7ejSc8K2yhcDUtosHcWdDxtuREPgM6Xs7MRPiL2FbSFMCI2wrNGXYt95KCf5ckz
h23P3lPRPljtXk6AQvSTkpw1BTuDkkjbNfQni7Or5iZm3TgKRxxG1k+OepfGR78wRHJeyFTAkmcw
8HejtnINB95xSleA6SoEAFyDwQ1mHPRwCKHm9PG4n2IXo0UbUzprt805e9oerq9PdDTGUJE6b+X8
qxzf9fAXJtyYknBR39miDfZHKBM2sCIW9REWSpEvSKfQwSB68QWz5KbVZzDgxHfBJ7SAn8FGYZw4
lbBbOZhnAYVF7yOwSLhSaQCYDVbniEFH61ErtPoOVhquiRDW9HCL6CxIH/CaVOO1z1jvxmNNQRVE
PxFpiz3cozhho4IzDQEuQST+NeAAUCzNuYNKHDuH3jyFYFJaPuJ1oO/ylgE5Gx8MGyPEbPwPNDmL
tGFrOMHydCDmo49RN4rj9lQkjkuoeooxpcWMxIODwRdmYAHrYBckOs0YRyCYgFgOCAbkbDLTSV74
VCHijBa8dGiEwXyNml3Wb+zouPQeMsml2w1wslvs8zA58fL2WOL5piIb36ocEPHjJRmemna79LsY
3J3skHitZieuDKX0bVIVGHFAZICReWzlVbAz0TedFgjlwwHpslkj7nQ18xbuAxOfPBEnR15PwkTn
SStkQL2jHLrh8K3gzFM9Le1RYuW7E/BjSCsywqHPBtvyjcAaoZ4c4BJNULpESLo9Y8f2BI/dxJ8O
1S4GMS9ojhdMzi6D7asPuXMn8txwckNhzhVyQJ9UPiLLb9tDR3cyb3rDJZ1l3rU0bNjQMSC4JkR+
7vt9BlQziaDm6NobnoZClMuY3QpNIZ/sK7Oo5BjNnnExpKdf7d16wRTBk7FrDI5RspbzbZEwu7PO
kouXPveBeM9EV/1Soeh+gEUrW/hzBgOYJ/1K/BxW9pQW09o64HOPuh0pxlbBo2bLvJXntrYVqMhJ
C7YK6zryeT7DM4QHzOsQ7yI9zp6SLageBRAcyeDdmZ7Q1F2RYPkYXrWrb6rViaFdukc2YMPxirZm
vBvjHRS3xSvgwXMOMv3JK8Kxqy1hK6yzHwSokANN9XxTH22O5cJuMTb9b+I8yfCvn0ASgk3Erufb
jOU2eKCHp+mNxPDmwOl6n54h0SFXRMgADRiKIL0wnTRq2lYwl4newr6LJsSHMUeDL8yPj9bGuX07
wiSVkglMj6pc3kSX4gKpo7oEVxYnLz61H1Blui+gYZ8GCKBAgB/s5iz7nDvML94Et/mkYH3sxhQT
O+QrwHz9Zr4mL6i80rWb37GP+oJuo53kN/x9STkayfvFhmFgxgZAUd7i5A9UfnaEVNs3YKN4SOKq
xwfjwpCBzY3M9TDeYz/ZNoflULiFuil36mezRdas7kDf9hPeUQietpAkzfKWQI1lOe62IoMddpl1
IpHwD4RvipEel0RAkxo2z4v0IceMJsNz/qL7sq/tsNMNPep2+4C2H9+8Hpmu5tN5SPF7svyp0EhC
0qznK+asebY3EIlA4Hyu2ZwhgWOwjsPW3SLVh6i7p/BRfgpvUrVelY/6187XI9aHwxo373L4aDCE
6gTj1CWR18EZ9qk9Qh63ShTlgjyJkN0AjmQMQ6nxOjy3xxjntg/1R/9sXqbhKXsZmrV2hknzbHua
G94alN5vwzkDBl8B6FMU02KY3vJl7eHNJm60Gjd4YlGsW0JblbGg/EEv/ANrAmaGfSE2ZHnl9JTV
/Xk4WDijr6t36KCvxfscC6rt8Fxc8t3whb2dKYLJ4xsxFnyaJMY+iHMXvo8fpG9obso4YAUBx0Vu
+2TtFZ+S1O2+yWnGfc94DQ7Ka4POHOMyNCTbyPSg26qok+JN37rNpYbXoWDo1x1g0TWXYvvFGZpT
TwvphY5tLS+MePHZoxg3vpbkHNqbVnqKXCpRRWDAQbL55krEYRhNdrK2udJfFzxTjeyt2g/stALC
NItDYu6c8bse/HjwSbHGQUJW9unshZHgNxowTp6Tt4SQNfpU5hNIZUm42lcXImTBSZkrfoFWItzE
0sx+Zs9+xx8F6eCwT7kqp2u+op8lnPQAeWmvefFVuik39dt+L16HL0i8/9QyuJY6X1yFUNu6ng4a
zEgtXKBWd9e/YYUhGhIsuIM1S7JguH5QYnwbe6qdHRipEJJGaxaqC5wK37FdKoAZJK2DcL8azmpz
nxiSP6Wnac9p8DIfyXWhOUPGPYBMQtjkYv2Sd/au9OTpCUb34UtYRjpu55Liu+fVsxmwE9iRD6Vh
3awpCRcoOh0LKCn1m4UOedkmz8hmz9Gz8USDC/XTjxrv682+McAEexXwAQ0t4IQuRiY2YNlWAFiR
cCGAro/tIzRHnLABCJYvCO3Fmm/R13F742wVp81a/mDjqS4sOcsXNP8NvY6Nf2rMHSlLCbNvP6Az
u1RAiD8QbDz0LdXo97C/feNisgXavIC+N6DZT5jf+8YpYvBJ9rt7LzyG+HvAQNDYkRdo7BRmGtqO
DAWfWaefvrDdv+IiZG5+J7ajxkuher5KF6JTZnNXeAljFcfP32lYht9vy8McRsWJfK3/tR+KGQRC
QtnEzGcNV11TPeYwjde07SjRPxj1OvBc+leFnvWkn4z3pMqROW16n8KOshw9zSonIDLxFJhkyVoj
gEp6kSi6QdvImeV42pNPdk2BUd+9QdLxPL8W1+w64L8J00Bej0yQOXPsp/y81C4V06IztW3S72F8
YUTsEgr81yuY05yJLdsdniPdTZnW7eBZ0qbDqmrBPHRL+2Px3e0lXHPPhhfdLK91sM1ksqv60jZM
XdmPg3doKgHT0t2II/YPkZ4Knr9IKL/02svSB7uzeRv3TIcpFW3XptGHA/UVyjj+k/SzCqxdcTXu
hn5d2BBLZjlPJRY4tC/xEVEHvl+hS9qokzRg4n7+p2/Xegdq4BvBs1aT6PTZffYwRqlPomPAIGNc
29Ozpr5gIC8vyHGcUwtybm8X9SUt34vUb36p5LqRpJbolmBxqD2+O+YHGeNMvGCY8323tGYQfPHV
gdy7xW4RIwImbu+kdYIHsdZ6GHXfAI11lyEjrgzaKv4juxnP/Qi4HjA6fpf4CF5aDFJufYEp2gPO
H0g04QLpjhayu8Xb4sHcXd7Ef8Bwos8JM+CHrq0yaw0wW75U95nwCma/q5T4VYiZ33CZppMKdX5v
7HR8ZGu0n3cwU0qE5KNS3dyFbSIZq+WZ2GiL6Ur7AaOEeNrK5XTgBML2/KfGdelqu8E5+cWKjA8w
gr9abHgHUv3Iig3eYeo3gU/1QXjNXB0MNZmkg9CKTjQi/mgdvzWTH+1JtyKyublZXF/Qpz/Sd8de
rep2DROigl2DMgZ+0vBo10bzZAcEU3kMwJYTrTlv901+D8JNLV+0nBrHQTlTn5wGVCu7N8u56Q50
xxiTTpgSMDuZ5HOAr6sMeNn8MdjnsmxbVaeiFLm8nL4I1yJvRsMoU54Fwprlc8EGLcMKcD5of7kj
+PEWdESU2sEJVzfzTVsQppF3fZvlS8xVStDdoytZcPA5paDK6e/wgyfodj39TQaen4N9CnuF8x+v
sPJP/IbZkc4YBc3ViWA8jqbdl+FQ6ChZamBhTyovk+JxCZXf+Ru8WgJGGmmjx9j/e5F6nVFkZM/k
moIdMfiLbXJ/P8zwFtr3aPjMKRGqF9veBgbN5aU0b232ASIY8l/Q+mmfoOQ390R89M5HrDz3JuqY
/mucX0f9oUyfsgV3L7tn4VkabtF4CAPcA/BEy27Nch2ibb8c4J6U/NQZH8twKaWHpaJZQSCTLY/G
/Az6bzWC5YFydv6ztNPTLeJ91wX4/fI15zddeVZHBF4uDlx5jvlN4I/xRSd5iVQba8N4mt0bPjZn
WRtuOii2hHgAMBDDOtFuedWC7MFdYjJ2iaXaau1Brrcg7Ym5txbUpKsWbEr1QntrQvhIjha8tJUG
KmaxOKxJZJHAhyTykCB2CR8sSxhbMT/BDQtyAU8KAwCnHWakWrmJACnfR2Llic6Y11EtvhWcMRku
z98Ma0NiEOFEQM8loJ50L0QBeDEz7c/YiIW/FmY92biWiBhzNjJAp7KzZug+D2yKKbpgUABqEVG5
4cgh7BNkgIwqtANfug34ma8ZuyTzZuGFsOtYK7TsoMM8BfCvNQsYCJAH0I0hmgAO219SlUj5YHyj
Tq4AD5lTjevFXGs4IynrKhdDhDY+gFJpOpF4q2ChdntqqIdiZsMumRYW4wegsXndDI8FTvW85l0R
w8EnxDQG/FZaoWNYVHS2GwZSlBCya5oHguYaYNpy1/VuAO1V2dME8xnMiccclirLCIiHcBPDg9Er
D6gYXKr7RNrP4a6OfHx0MKim8J+lH029B9rrhDdE9J4578AW9vjSq7ByL0t2raaHbB9m61JgxgIV
INk7t8l2dYykKeb1T8CHCIwRrdmTUa4Z5pPNQcZISZZmL3goCygnqp4zvQJNawrn0SuJ0VA30yvC
pAhtLxp4ampRHwB6o8uL2I69iq3xWf5hCkgFwx1pompRg2fPOFrgX/VxhDQjAtFjXwhcFwZDd2Kh
7uGRIB6TAbYbSFuAy2IPVBjOL0ZO9IDhlx8J2sCUA3E6vFVngIt0Qm5yK49YNuzBOuFw9oS3bDDo
iYFFoamN26jconatvVJ/+gmYojKHyL2QW+9WsroAaNN8MbMmIBpIA3IPL6BryJCnaT39sDJgRonj
HB2D9AS87beg4HxQoPHFV08wMxyIdzgBMBECZtpboL1hF6OL9rBBB+YEfGGLu1IaCxkD4gPtJkSu
DaDCGnfYhYLSQpIL5rpVPP1c/BbMysl+LHaL8KxWcTIzzw57flqwCNBTR2byoRdiqM5CQHaJA6mZ
8eCx1WDR6gy/iz3gLonzoI01lEUb1blQBfU/MEDGrYbVFWMZCK8oeyDTbyCR+h0uhDMW6oH1Mco3
9d+Q9j0G+KRBBExdWf0B9BlQwiqfPjtlaxPApNLgwSz0L9znQe5oMW+qk44D7YsNY+6wl8qnp257
3t5mRiL2n1i4a4R35pgdcxtFf4dFwGi9SRygBchtSDAtGac5AlLGYxj8Gla7wTKBGaUk7Vqyfdvv
Md3mp/JUs1OQIFWdzN+q28zhmwapaiw2KbS5kJJqS4n1lMCOwSceHiI04/CNzKtIQ+mPT+BqYQdk
wGThxYuh2jnUDzOyDIXQj9BqdhQpSvhmSlQPRKrg04Rw+GamiGgB4gV7qxu8HI6Ixc46PgDbUHtR
abPIMXyimMEeAjOoBbkM1TkuvmDiQIvfCaeUUT6Bgf77IdhZ89sbTK9odxpmV5iSVVt5Zz3P+Zrc
JNp9cEr1UjP6Z9Ekd+LVYW3+S8kAPepeacxYPeiTODKGW0xDtyzNZFY3ijftoGfhHI5r/a79pu1m
V0hBe15LCDHUQROppiiQRD0C/vceL69s1umlfuF3tynEZDS5FegIIcShjr7ifO11D4Zd5nMoucD7
+h+6jLW+tQ/mFp/mLSZb+4R5zRr8H/8//oHoBjvGwTe30BPmw4+Qx3r68P4TXBaCi/+as9xDD+UQ
GrSNfWQacer9keYSnsRK5vQEO43VPa0Yl+oKMUK0/i5XXECXv7E3zC2ZV3Jh5x/k2kIB4JRmMYAM
xGm/woaD7BNiX4SuF6y1BEktt4TucC+UkAhR6eWyeoPCEs0/FlFP6NVSIivoTVGqkaOKbLk6C+1e
ulNotPktfvn//qf5NYqgfX1Md2gfeZj4899N/91dE0BB62kkBvx9lHjk/x5NK8xz/u8h/OzfLZov
jpLuNHTMjJm4B8NV/oeA/H+P1XzNR2AqHlD8/VM8/f//m4W19zio+BkIE/fS/L+eK70nnlm8kv8e
Cma6G5hTejmiQvGnQlIRI23rEuMaq2bfCVJZfiQO0HtkHvz9Lf7USawQf1f8Qnv6qq3F/Xhla3Ff
+Y7XFhGB/BIP+nfX3pNx8uo91OBe5WYueJ648f+f8787pztxRN7D3+OSQcDR/h1JoyWu3OEyXCo3
31h/j1dxq/h5vhlv4m99k2/AunkxRHxoa/HSbPgrf58NvgIrN2OsHeiFvhG36xtQl/+9jd4jSd7T
1uLO4o2IJ5PvvUdUG//XfPHU4j7iZf/7U9x3eP53f81nvMp9Wm4TH0rFvcRzi1vF48T9/r0B8aj+
Jp5DHF+8Pe6e86B/B//vjuIJ/75IPlXyte/iweNtOIunFw/8987FT/89sXgr/z4ZwQu41yE7wr9P
hINfxGH4hBM+Cm3NqJEPX9woCdxFPD9JeX+PIN6kuEGlgPn7j5j3BPWJh2MAcrFcdbO8iIf8fcG8
i/GW8xAd5St3wziOoIi/j/jvRf57E+JP8bQxx22gkv19ShJ++bF4yn+HiH3xr+mFb5YDioOJW4ks
4PsWH6x4pwqnEGf3fxeLON3Er7/Pj/EBp328Y3t/qTbVBvkdv5cbiiYQuNgL+W2Kfd23t/YWESeu
YcjoEbtG5wHgKj+Knw17BtV/hr1NyJmJHDB51desYN34mLJri5Nf7OKRwsJTgPAR2IZYCpN9y21y
1PbreSIfI+MhoTdfFI+y16t+tZnCewtNAjS2cOGqUdVVBL2xlXOZRn9SCYj2kY2PGelLeO/h5LCS
dj7SRF/8aW6rr9BDsO8hSMT7/v9/Qd3F4TQmhEW8udizNuIXbqscSvwv49Z/t/37CTMvD6d54Cvm
5k57kZFYLZ9wWylqa4yPVSqXM7QNg7KBm5P2JNu/ZXSp8i1LfluvG1i1SEgAl+UX3rF8poSHg+Dc
CZLL3+TopltbCEK2O53alxoy7YphTgL1GpLvM/NibUeHWPgjYy2oaLQ89RM7AyrtxVkr9isKURil
5oEclgWGYg6ylV/LU35sv7GntbUN3UcN9wQva4Thz83RL66w6l+Cs/4dDoJaJpi3BJR/gC00NeX9
0/hSnyUJPQqN8cr8ootEKNMzqySX0QaTpvBXFAb6eHesYlYLxnVYi/KirTWkUrRN3UMynqA2B9n7
QHI7+z3NdAF7kYqxJJiNnhx7ApCQiHxykuG9hi0XwxXajd/po3skbGOwzxLC7YWz5sTZgjUpdiLX
4G/vCxDM3EPDiiXAuRizjNXceSkEJTyxq8sgH6GGI8XRaj4gz+nWY7umW49wibdWFswgZUddwFiY
4RXGP9AGNVhpPwZnZEE01IYSArPRHuiKWoM27YrBdvpNtwWoYOUC8eks3vimBrLvdNttD+iXV+kO
0HMLiZ4QkNhrvpRbD1D0ZZInEvzBj2ff35hH5H5EGiG4NAydHvGVekjf+GjRp8EuZ4gv5sxk265w
tcChAlWdDX8ov0MQJJ+iP1Q3mXEGLNTL/Gy/tVtnN92rY/DKU4gasr6PiC0CKPww03fYxB2hxW3z
g3OfsWelCokxK5tdppP+CLMX6xhgdnBJOJgEcm/ppIh8DA71EXMKX9/p1/D2ZV/MF9JGDK9iYqq6
4snJQXOdTX2c/9Cotu8YdI9wyz/GS3hVbuMbHMGCWTcIjDhltF9qJECBmUo4slTh+lom8i++yFF3
WtK30Dp0CCFIb6GHqmgp/EbDARZTHiKMRRbGTn3hb1gPmKmOyWkkpRT6MfUNp4YMAFmuYUQBUsDJ
YTQ4HHE+lRMU6xshnmbaexsxJsPH9yiPsHggazIPUxCQEG8BjQIAHXpi3dX4Ta3oVoi/wTHlHYA/
/El/QIox36ZzCQX9jNUSeiSMyQAHy1t8nL4aXJeck3RLf8DsaeyesWgWwL/5DmmU2pdmqKF9KF0e
TbOBrZZwlTO39E08GO2WsuL5IayLjLHhi3k13wYHYH70BZ6fUxODU62dW/JMvSt6NCYcTBuwchqZ
jfOy0qPIgoG0h4Aefna1bUE7xvEIr0f7BTmav8VQq3TlCntuqDe+Ke+NrwgLEWMN2k0lC24Sci0H
JEkyRYSipiXXoX6O4Rp1F025//vHbBOtsHyNgz9D3wRCgYvEF+XgxAnjuDsXij8TnGoD8EIruM3L
W53sJ3NnaL5gw1jwWGExbFUjPNEsWuhMENnSnBP8wuCHUQ/RRjZz7feYa96PR59QVzESgtXDQAIT
clz/UT4T/Kl+whCL+AogiYU+i6I5bPP+vOhbfGhhjtXxH5vkA5gO9nAM6ORYMWE58MXzbZqX6WpP
b8N0YD/L37TsyqSUylUXZStff8bwjbrZBL06oiIQXCLSvRE0mIc5+ZYHEr2wTEjvMMJIz3Zknuzi
DKCZ8UsPHKqmX5J27uldwx/eENldW1l2dRrcQVgwM2LMJS9gzezeE/0DgISd4xs0yYlfW1Khr/RH
4Va2PfQewKzmeVB27AYjTreMzA9LjhvXF1eCcprPw7xiIUV6QqpLrrha72baWXPWnNeoEWR4jhXX
Vyn84MS4Vfda8zAWh9ja2C+hsh/744xpAzRz9j3ppt2y5jnEMALdPkna75yJ+uRhK2xW91B/ZuE2
kz0efiNtnf6cVGsydJ+mKNlgngawMNqHHqrBCAHHZ3zG+8ftIpDfxnGbRuxhuFiNyHu5jnJGRPWu
0u/4n8hgSqiQF+a2JIo+Y+RhMo5nH0Uhbx9kLMbpoLNr/cMfBJqGwBbI6p2XmczgwYUeSLx0pzgr
LNU4DTCVZeNP1rn+KgyT5XVuHkol3tY6asu8ltc6GZ0m4InOsFJNoZoH71wYs2C5vfTWQWeedoGt
zE7F5YgtmtKfsvxIClAd/iVcpNIvPhhpp0PUAlfE6xfdwNpwcKQRSnvwHxlNmwSsuBY2DNYTN9FA
BuSGsBYBqG1K0EaxGGjtlvS0PLjBaoS0xvY4LL7knEpEVM5Tl++F+7+xn6fTGMJNHOeNZFXXMDf9
BEL3sAHCqpc3IlJLKFbNs9JFu74y/YG0Ci03N05cbM0qf0ZvIunnBKW4zjUkG/KZnyTTjYOFIULr
kjVYyz5mcIcEqHTIMKrs4gPm5xi6SFHLICUlcxh37Smpr2OS7IxY9fofSbNujKCjXkjAgOy0MYTh
w9bKVcZpYbI/R9AuGru+mfgEbpMYLgmpGXAMYihnRESmjw4QrdzqiQVpUoTq2ODZiMnNEKS64ChZ
yfSkOgGy7Yx7VF5axXWC/YL8r/bqnM+5IcSKMW1ZhUwVwsNEuwv+lQ/o2b1p9iXqEHtYKe14GCcy
TnBLmK1PtVsFwbeIUeh/zPjBlyGtdQqDofGaAot/BtyzzUyDjKqiJTOckI+pRmXhDNumj2iBVX/A
TAA+QJfs8/LGd9GIBIeg2hZzcCZS3eoecoXQINy1wsZRGS+9+moFNjmayC3avV33nAyBnxSM/DMG
LZnDoGa+Qu/qYFerbGCWPMBpeo4CsAJqKg2KFYqkxnhEBFpARirhCdj9Q4eR3LAORbwAcxv3QAIG
r0jh9dtN/WxAy+oGCIya/jkij+ly8xrwVs25JnA0BXHTvpqhIQSERj771BBNxAhbRwTtiBGSbxM/
x6LeOUW6WxCIJ/106gq6fxvTi7b+NcK9TEk0F+0pn8MXRVrPLflj5QwxRJneoyR5NYbgYVQyJ6Bn
9tW+0pNLZsAtM+vMz2G02Xhdtaeuty6OxDsvg43Rtq8hREp5Xmml7E9EqTKeaaB5Ku3LIlG1hDTj
1W8xoHSOaqYV+DjYqjdkrpEe6ml0lewQyPlbrlHATe2er4l4HySvYdezcFpXfdRecjByULgc9wHD
ZsWKvmQ5kfeLVrIDwMXQ5N3UWV+2bu9lILhpTPf1IPzYu8ecErjT9YxUgN/60qsxLjKUdJ/qkKcg
FM36pUdVT9VWGJDfZGvtKPmmG8GwrZ7FCauPQN72poOjo3OWCV9wCOQYVWhN4PvoQ9SRcmB4xJCb
NJTmIhdXUmx/cIJLVMmbY46HWM0knyYJJludorjKOz/JP7JG2s5xyLATX3LLuS9S8aLb4IOEGCzr
uAUjkyGP0W9KDyjmso6E00SNosrPmsSEPwy2VY2s4FE3ne+U6lefkEfU4ws5e3mJLs4AxM3SczpC
chg76i2+9ah0dmmveamarSPQrPk3jJ4HaaUWkqdPKbl+uIk04Xo27K8oXDdwWTGqh93ZojWELOTw
g+HcEslo9B+l+dKjXV2ADSup3ajhdzZFXpzNO5MkaBumUN0fs+DZwOSc0s/MjG1txYC9w3HJgDCH
Ib5IhnVItfLWVK8Z8KEd0sfmBJwrMPesTaIPJETKKH7CijQshA1FTrp5lrw5sfRnTLjO7O4gNel7
Hk7buaCHlTL8phX4ySXWgEMvzkaW5ykD9nEUPIi4jBZsWTrQ77TdWPquS/FjK7TVRDFiTyWxqoQz
UAZ3iFwyiKMNdWjL6DC0vvoep8pq2lE4kCpwKcM3wyIuFSOseDoGZv+bMRyRjxN2TOKMHRhIB/m6
GjHXcLSNZMsu1+8zaTJxL/uSCUqswRk0Frcw4AvWu5T9roTxUYbP+G6iXJLa9txPcM9tCD1Q4WZY
v2OJBukTiFQzyZuKHL/XVRet4uxQzia3s16wKENWDCeG93W0yZg2G/hlKbumuyo0eaPhWla07aRj
ulwdCzvtcS+3GKbgjG6dc9RLROaAjikzQlVt3MQyk7GQ0Ftbeows5Cpo8jAhwGUiG+LvFOCZsyhr
DmCp2MXEnIXtj1yoaymO6SF560+DkX6nsEQT7GA5LYbWepqYt/WUtmav7cQqN9nJIUsZgeYm2dUo
DI6Z9VHI/UMy5xsyCqk0PzMNGX8TkJKhyp6eFe/hTjdgvpeQO5a7gYSNMHJ6MRYareLTiPVN0/MF
TCkc3uE3tfpLCL094XLS8FOo+w/cs4A5xFsATCpZyQousW4k3LhDS1jOfCIfdmx8MNQzCqj5n+kw
eEyi9Lg6TEO+HmrJnaxwU4x/DFTOaRpAAsYSdOxcmM5ypTJahfeIwZaoLvS7ahoIjSWYode+JAZF
fjNTWtNdJ8O7n9Zl+hOVxlNKex00P4jhouyqBTDUxwgrjBywY/hZmmhnx5KXOPKpBeZIIIZofejX
nDxsBp7D/t7z6ctACyEF61JNb3qIIJKGVp+PI0GvVaztQ93Yxy0gnvWt1aor07x3DGzL8W5C8Mz/
aHZ40DpIH6z7cltv7ObuCO9cPcMXw+1TbcN7cFQkw8X8IpZ1s052Ew6zDKV0AiLK6iDBrez7Ww38
XyAEnH5nm4Q8QkuH8pRm5ZfDFRaxKOZmdqmdQzl8JUpEXuRXa2PtBMo9ZB9pE5+Xpoeqo0A+yML2
q1U/2l73Fdn242pv6E2Lu2tKIRtjZVNRmTfX0jJP8NZ0lKEyqMdYnGR4YU9586Oooeb2irG3egZe
M+lnGs0ANIP8Qzbc2G5axvyWayrXEXvdDkKTlHq67Nk2Eo5auiwFAwsbCdCOFACDJPI2RzvS9cw3
dxpMgbSlHdF2FRFvGFIE6o4zb8QINTYlL0RoFp7wNRq7gzl/DI1fbpIa28Un3rWbI493u8QNkgcG
tWzsNURdah3SE6uNlcFJped2JjcmsLiiK7az77YCJmwsFPO2XG9iAPIGpIr6matE6895wFiYiy/m
usgQaGe7dBZ5UfjUtg85ulbExpUyxTSjZhNSHKe61n82SrkxJe1Jm/2squ+FxRAySU6yc9DgJ1Uo
GDkhmaNNm8F4tFL3sAhYiptLx0Cq6LPdMoM4OdtAf9GV2jfVYyQTFXlU7Gil0/9mDWGUtvmgWnSN
UN47WrjPumpjpzN+Im8m4qj2ZvNeVAZwJgZ/sbK1EDMgCMi0jQXgVnhx+awmE2FuD5ldPmEEqPAa
LIdUmp7vbzAOA92FUla+jM+CbAKlMMixiaPEOzJfNklWHkpbYFSCTtCt7WXmE3ZoOH+djixF0KxG
Z5tS1UPiwEU7sjQH8IWGGIqVVXiasWz6Ltu3KiQ65p3UWJJKRJSlbHR44aqA0AhHp0wT/406KFDK
RU70V7Uk28TAa7dlfDvFvk0zP5SYYirFLjUydxyZLKX60bZpFfngHe2tDzDBdFhoiHEx1oECIbPf
zw0uDXB/5tg8W1qJNUF/Y86ajRiG5aNnaatZdrYSjUnf/ToV0lP4+mGPjwSRvDuyBzOMLsrfZpHo
X6d1o02HBO/KOlPOg2yhrRssNPVtieEl7LjQ3o0zLlyj9Oxk43uj4ElGUlo5HwcmYUvaqpTf4zFi
h4Zqn+lM0icSeHK3ViAZ9fNjUmrKEYdRZmw7fihFWHu37PFFQOdQy3uF3nUI7rZ+zZQBHQsDqmin
M31MZrbgltLbOupZjs2q/JhQ8EQYerBnOQyn8W+WR5lu3IbWiR7eIJ4V7R1h5IHR+lIpM1llQc9q
hJhU7SzN4qyX7dLTC0Qlk4qZU4Tosv0Un7+8LNe5e9bTGpcQKJB29x2kpC5S0XSZdMgMWD8jbXqP
9BH6vCO/pTNvfr6z0mNsoF8ioe6ES1GYv4pibxZ2iAB5jzzBMEiXETVG8Z30mdtXhwAinGVjGG3f
zQRKf1dQn0/XsPp0ZsvvKIsyWYfGWqTa2mnZbafOjdRomyh/bCDAKdqKsyZcWlaFtMTVdsDBEnhi
jneJfm8LhsUFjWqsbfuCsAfVwjngY9Jb8o8A/1HdWa+U6ljvEmQ2fRnWtek7T2OIKEEiWZQP002K
jc2pPSDSo/tYpVDiYv3eF9Ak6vY4M45k7mdNfkJCQyRvwMmxEI43cnMO1D9V9Z3NJrwYYBQUQAFe
amB8UpJfYswzR0gh+YyNeHnuyksNG1k5Ktw1D+5LCaYzTKsC11iIX3nprAOyvxnUSiMOQ86M1fDa
xOq2jbw68uj34kjeq8xB1X7Tx94kCMCsm3HoN0TGBjTWXGnqDOW9P4QOkX3k4gbgkjQwSgW37uZ2
MLZnZ2VXv/qsHRpADmL4ivDDtjcOBSBT+Lr9dnAZN/m2Ezx6phKJoK56OYoJ2fpdoMKRcJRBo5lE
QjNgAmhhfLEZjGfQlGEChkq7KX8tyMwDmq2prfdmN/v18B1r5f7/ODqv5UbVJQo/EVVkwa0Eyjna
uqEkWybnzNPPx9yc2meCRyL03716BdM9qyUKCflZRAUJkAhB4pPGVjjGx5FCN7ZVUgrd+zbBR6cW
If8UCpTFZ3xLcOMdzz2Gg8zb0B+RFH91w4cOdUEoeRh5eSB+6gxJ+D+Cel0jIMYhemFLPYqqaHfF
ZiOE3ib2/w+vMIexp3IsA75mC90pm/mc7X4r2V0jI/yogE+KG8JBp++OCZLqoLaLNFpNPBMYkU5W
XQARcMFw+EUAroqsZmkbEn675Sz0qnqbOv2sophN1GFWGaDmE84X9RWn7lYKzK3pVXPX1edVLi70
uEGngxdBy+Q6iAz8SivPNdSSUXL3C1ZQ0d00zEfghoegRmjo4FHh1li66JT3At6/o9ga0GVCSEMg
oNUbqmmbsTLJQvNPU+K/gjFuKuWLiiqa8iR3sGJ917FigmZuqFnCHoreaAPuE+ZHWCmwCqotiV/o
qxRKQtScw6RAtqtKKynFf9aAPGgCASZFffIRvWQcFqoGC6AH8EhflblqAEH19lxDSHP9PyHK7AH4
pK+jTUEUV+cTtIJ4n0RJl0Z7DmISdHDbvD82mxOMGEmFsMWedblCt8alVDm6FeRMsdNhutUeY3Uf
g9EqBszxAcs8fCcc/e4hTGvbdFXXIwKabioNNzbFt9teg12LFETBbwosLs8oFHTSeOlI2x6f62qC
R+zk6cWsPrN5zj8ICU0tNmqBqtoLdgUQq9TzSrrhLcdujiojyXRNW03DZssB4C/7aQfbLRsxAg4H
50+Cci5bVbtQhg/WrWpVzSMTfYqCsGp8KGT/M37BpCrnY3iEDN27ZVrgMbPG/rkMSbgrbj6T9tiS
TCDNcSlkxbQ5cWsxsto4t00JqqkOsYfil45kC1iUPCBNKszCPLFG5CZNdXz9mjWMsVZQ7UotkOpf
zHKYp4iNeLI6qNaNjlF84W7GHp7ki1KNVkYMDQNbOx0eApNOS2+bw1+QoZD3rVXWz46UD1/o6KnL
hajjSxHVCIHxp6QsgR0hn8RPpz9q5GQIw9l9jqW9HGApkCqB60711IBIm4KU85TYgv4zzg3dSdbS
R5pBHDT9I2VtzssXmtA6aFrntUIKADRxJqz2i30dbQpWNN+yaLKUYw1gyYW34Ly1OWOHeDL3wGr8
JLhwpxx4fCFvS1CfSuMooLxK9J3RRosr36QgLD7HoU9AZcR1nxKL5UdT8a89S28WHaaNzw/vCp/N
as9BMI2qZYKz1Xai3Fts3JCPhGcHVIH3DbNVCPE0S/o0QmMHQIRwdoxcgGE5uiVIG34fdSSOJvDt
L4wiyKaGail8qXYIr+hOM1gzIWBiK+7DeDmoM37sOTjym/yzZn8xfzosxy337AGzWKAgNczbUVAG
giy4i4S9U6HiT0T04pxEK+U7Ojr9tIXoGNfbSDi47pdQz9IEnfEfSSu6iewuxz6BP6QIwlxVtUNC
eQmlXWEsY3GZFFeDPWotrnI2UTJcpRQkp2Wt1SN7p6d3pZ3QYSAwHAbnUGbHkD/yzvpLgnKjchcy
F9RN/7roeZd+IkQY6wKI9gb0HS5pJwaw9wcr7Dy2eOgLfZkggivmHCT9SVwL8t3XNx6rQeJlkQ86
eHUkNk0uXVDDt2zYnAyjIFdPHlFNuuosH/s+aMWzgrgvbgce9PIrLY7qh5G40xc5yQ00vgEQ+4Jw
A2zS80U7TtMCsoRD9N+MJN9ixEG8RPVLvACZJaV3EbW9WB9gCaksrKAeDSg9aKsB/NEBYflCQAJB
n94aE3HBWSTw0OZgFiZQrYx8FaNh8tRLxMonWb323a2WdkSqZWWG9ZUzS+p1qqwLE7pm9s3NydS/
btDoADaQryWwed5oc9HL6wI+aykuS+XaVF9pti+4UWW254Vwx6DfjUf3J3QbZ2JhUcCxgneLnfyw
uCptr0KLN+RLd0/jWx/xNMMks4FmO+/PyPR+Y7xO9DHHNtnFrDAsHTIk13bqrUpiiNCz7rkFPsRS
i39SnG7gp02Dz6gUdBCc8JBz8uAaCnuRQTq1JdgT8Jd7lC+trRSMKFawMkish2FcgwWOGbmJZruG
xTyoZjj0kh72f8WNCX/VffBbwGkHM3n+VzVnUrOgyqGvxp/ftIVDZsHnszBAoVyx6r35+RaRNkTM
YQvKOKdL+ni/xZYQpQjOtz+VzzxnfGzI58li2RazEht0bTphbU87BsHmU5mnPoAd8SWQafHhl1hw
nthHRGMMKtvVCfBSPmf9CnCV4SHrAqyClhQ45sFPn7ExxCRbZ5l5ascghWEF1orTT4YApOKHfQWv
ZgKlD0U62elQGijp7QFtZ7pEMwGbEQI9VVHOl4KyI2yXFQ3GXvhwMTRwPrNScVTk3ntwXVZTlbbq
saAitAy/c5JCCOCg32dXSSuXk6JotNP8xCIDlwDUaLB7/+uSjFfQzLrLqAF0n5LVvN2R0lw9vANy
MyS1pFacRDayaKthxfcWyzX3VO8otBjusJRnU+nDY99wI3a+DOOUf40xn4MRD6KRk/Phw2rForxF
+cWV52SjoKPjfnbNHF9nTB6XbByHTaGOKb+s0VKcQF8+gNR4paI5QpwFa1vUldUxOPCeYR4CSXB4
qOP9oIMCo4EgiBzagCQM4+0BU2o0z1e/SQfAmvnCihQ92tthS4CEjmdLg9DC0YOU+IZs6ie4QCbc
YcnOQ2UTH8Br6yHZXTfNHhd/PP5Ye8P6Zp9Ln5wvcQ+bFnakfb0eeE4t/CsOJLxhIeIuKiqK9QeO
SMvA/W5HsoK8YoX2QwYbtRhRJCTsBxYImOGdoULj1ifNg/fIHKqnAgATEjlhPuxL1WI55z2gn7NN
LbeSvCPwBct4bRGc0Gi8NPmrrS5KTWztNOsXojzzh63zwL12fIEBRGrzxP8W6G3hTqoM29jC9lxy
VJmwkXeMMyxeWtbVB/gPnbPPmaAf9Y/xU16bE/YHxbmK1s0wY7/FiL5wycI4ptHNwPWvOeuVjaoH
zkp+zD0sOy1hXSuW3ixuWL3N3E+8ja+UZabCpXIyjgRufzUvFFbFC0LzZO1sJuIOY8Asn2U46sjW
JEcgZ414+DREDY0y5twBOmtzgRO4AUmiRM0ckD1EO/K6uzNFZPdiDcoZJTBISHfHzRbkKpnMkmSN
fxKoSANOayMlARH3sGck595HgwC26m6KF7crZjbbQgMioQx7SfzN+nn9DTVh6q3TcoadJT4P3t3w
jgx6IU/hBWenHss6rKQwW4NTDr0BHsBZ7tY0AzBwYFIU7/ynd9ajv1G7wKeqddFnrIPggCdSLkxh
/rDjw7IAhQNzsPqFTyXOAm69SvbrLp/DW3opwqNrX8YPdyVlR4QTYneRzjBKQmow9gpXf0fYFNF3
0+SAvQHmexQQ/PDc/AoxRHkavNx/JqsdTuBf6e7Wtj7KuS19g6iKM2Q/vKgpKSxkBt0BSjeuOBhh
ZHfPsMLSigh8aWbGof/SV0Wy4mgfGc8i999bRhwEw9T8VPu2sPjnntoaew/pNIGDIWwNSDMiV0ib
7DXWPWwdcBE/s/Dr012HwwKbf2xnsBN6jEHx6B4hXeNZIs37eiVX33l5kEcxwEZX9kUwa1ESppDo
2bjoqMCtGCWboqwaZVmhIUH/185gIMNXCbDxrsdi7F2YUcvmEIPVAWgz9d6iI1h6nh/dTX0j4Jcz
ozqE7L+JzCstEDsaBnwFjHRv7JAOHhEcroJr8+PuRQz7cA0CsqxoYGbhUktXIfYdhNfRqEJJ1hb5
GuIAklLuvYsVBWKraRDNWm4BIj/S4awqBvskSNpCY80JBE3gy0fIqzwIDsQdgSODrXVGrhH1hv19
1I4M8ygbI0do8YkNIv1lEW2MbzCX/AM5vMbZVcD0GCo0hjyKeKZg5v0aOUNR76mrNClmvhCbHVWT
ekjiB8rt8R/AZogsTDZ/G0Bvl23GFItI/8kG1THwbAf4wX/FavfSlmG/nNY4zJGBLMw8IkbAkloA
lBxzrZlKHq/W7Nv/znhrEkegNCBiMY4x66UCKgiLRT4G7lc76htUFCHg9GCtvZRX7Q+9fw56RYpO
tYyIIxxsA/NV3FvhHFZj2dLnLbtF35Lg7R15lhF2xfJWDefwCLQnRqA+pl8RaCuWTC0OmzKQJYoy
zDWIK8No9WZ0rJYW4C0R8avGrJBWo6mqc0ijp0xboewMbEhYs9MEEqGDtVjJomSm0Z5DqLky8VPG
oLMczUVyCpZ4rInwjNA8ksy7AX6HofXJzq08VZgpL+G2rdZStXWvD72bp9vWY7wBhSHtaQUdMriz
7kqP3hnJW2wuc6wtUTFPoD9gREfTgIQLDIZ9VKTN1dzqD7E2K5baAtMC+iATEBJV7MLFJ/hbXcpb
ospQczBF7CAIoVKMAZ8O2h3r2Hrbrpgzw7m6Db8pe4hNdc/qEcmWu8kn/U3R1BABme/rYscPLbDS
oKLXW5W4EySLkL3A1gGBLL5v9df+dPi+TpNz/itgJ3sdIAuTNwIDCzfebfkF7KrBeeRqpFa3HyBf
0tPkC/lq6pbMFswAU+KnRX+Oi+nXOjYPDXMKtFl2ttFd+qtQP9arvCK2e9GT4ThaB7MEbuFO6VPs
1fMjHTA4kev3dviBiYXrKN0Dj2xE0OsDzZdwK0fG3iiMwRCDD88qc0thlL/geTZ/A0rB5w/HBlf5
6d07ZDoFHkZ0YM7R+cXiKHi4lZV/cc0X4k9J7ws8g98GEO2oVg1zApcW/Rfv3Qo+RHsuTwj382e5
Z2CTLHU06UMmVH4XL+WFhfTkkx/LbbIcQRhLezMfqN/SAoqaDrX8S1yVyey/HVmBBNmG8cGmZxrc
XYQinWObT1a6HIPtZNn8YVfFiZSVUAJwLhp9ijx3bnz1mo10+msi2M1L1ezuJekwb/0v5eP+NJBA
rOpl/iEoReji6fP8yjrM4yi7tvKM3ELmIOVqinPtGr9xuE5uHOz/J4hpuaQnLzdmMa8WwVPGJ+Dp
fuVsdI4+hZZX+4x3erbjwhfL+IM67RaexzOyX1AHobs5x24DkQ2CLY7VmBCX7gJtItk4cIZ0cwE8
CU7HE09uCh8dK67JW/VfsmeH/Ybz/s5YgGBqifndyqO+wL9cl8cIguN68hcDo/L4M2+czY9y1+4d
9g6W+z3p6AsczR5eprwoyEpDTnNH2tpfEDsLf5WBgVELKPpdgnBeNXrT8a9AYmiYFF5ZtGqQIr4w
W2rQac1xuq4vrPnUTQchjBUfLpxkRnxgSmCAMiFJkxvfzkHC+9xubpiSfDqGw0RZhRMU0jZ5Zgwe
wNNf0a/AnSOwhSUn357t5cJ4mWCTBKOTYORHmwpaxtIljG64smOrT65t4LmBuUa4yu/QpVKisOFK
0yGq+Gt3U/3eURtZrPzk3oyDyuXqYFfDR7nlt9juDkifxtAm+QbswKClkp3YFhixiA8Bu9vqnjgL
eBFZtTI+xFBXq/oc/cRwb8w/UVrJor9UvN6qpd8wuU3cHfpw50cLV9Ewai6hxUHm69uLWCLgnBBw
Es6E+mioexii7tjME2LW5rdUY/c8y9UL9gZMNSHKer4hRyKehGRJxR8OLCUau5WUU2pU1dGHszCC
KCqyum5P7INY5GNoNToSth8j2AjcFI9wc1zWbRntV7AAYdpxmRnoMtnOT8kFiY/GcN7aY7SXth82
2KTY9d6A+FzChp5qX0zG2Xdx4KRGM4JVElS7i/wRsFDcqP2652/JtvAmvRaqg4s+dSswIr693CK4
D7b1FeRFvzN8DKtWWka/3rfC3bvIhgWTs7p31MR59EtQeTOLfnHU0v8AHRgoxKezA8q2K2K/VXHF
biUzltI0+s1+va/qUPzqL+5ocYgOEL5feAJNIJQA4CFiJz3S+YXaC3tvr9TEBf/qAH5bKKzh2dxk
S5gIf8zqER5WxsLj1eB6LHlzv6EgAZGA+Pz9gtUQVj4aeU9PIa6mDawa6AQ2m1pIzV8kvflT8aQ+
dY7MmXm48/n0cFmfQfiIMf5PCZZsaOszDQgAW2G02LipY4/PpIPw863hl48fz0xf6AQtmChQGLAf
yWxyHX69lVvORwretDvGg9UwDYKwwPTXlw6yf3p4appgu8IxE4+exnIX7TB3yvsNCBT8YXcWkKee
IwURLS58DOivLUkHHQQeL3yv4ydPFWZzN20TCd/eV3PsfBSiLe6F0hn3OxS/eGChQ353J5bAmJMM
JxgiZ3+BuNJ7oJtGDwQbGnRmHF5v5gwi85gKmm3QKbhwJTjP2KtbqGn9DwrybslkT6LUbuQCk9UB
YjU+ttEG9+cvoqtxQyWpQYDLszJJMKpBz9gCsShcqLAomgspW9sJ+RmsQ8nvpAvrF8muNE5gJ9K3
3p3xndS+FWRg8xFYXcXEjeF6ZSlYSEQ2FU1/QmfwrgKB9ggeWGRFlqosOm3mEfiyhAimktayApVb
53vcloaPAIDxLA/kDeXNAt7JsOsfzt6jukzw47mLMjUWHrB/quAYzqvSYk4HLy4x5sFlWwVp+/Y4
OkTDhGoyKpChm2o73flL3vF4EaHh4kHJWO+g7sP56gz8inilrwjRHbAbZzbhJ2B/FdgUCdxxRgb1
OblgUC3SsfAcuU/OTQVvNei34wWDmRvou6gapbtBSjroT/yhLaVxVcM9K2cT1WG4R8zL7elwhoK9
SJFBxcxjCUZr1kep38J39W2EFVqLPx4bQFQWXFAwEJGcspuu7oEAgAzkOcUA3WdNE3LBPxUfCGFG
xhwcUBSA7EkAarDh+ZTdVeAqVLLt4/vSHPsPIDddepeuJm/MvtRVHXIXDmArhUCgR3uUw6OSrgxj
G/dX+MAszwJ90d8SsHLCnUlG6FYT5zqot1iHzT+ypcZARUJJlTkYokYH7q0HCRM0uPVjlRXmMTM9
gdKEQWNdBU/plxLFMnZMaiEkegHKo9YHIB5+vgR80+ygp/EF+3bZId1FWL3MXdS/y5EAIzVHSAdO
9kJY9XH0Y/7019jLwIOAoQbKmaA3ppEELsbrCsJzR8zy9zhCNVYcWfkZiPhUdHOa3J27UkWMBnB/
hoJ5k5F+zqE4cyWHR0eX/xaMaXoKn8ZxxU4DgSbflfBM1FQ4LACvQ+o7YyBDJADy1MMPlrJwvaA1
KyQUzzRqt12CPDHejt0VEcz0FF/a3f2RxiFmW3Oy3USyjYRzfIs22P5iK+sAHOx1cZ5lmINDLB8N
aNThKufbNoOzSlEZWMGFmKeUDssMjGWvXXkhFTN8jkmDcGJxxutHuTgc6IhQkWzOgQT9cJz1gJS/
lcfY6nBlcFQV9ljvzOE7lx77Taw8mpFOPpOvA3cTr8OvRnqPB1RoQc4PYq4E8xagL+RC7Q1ONt7f
C854MMs1nnibWGz+oIBDMi7BH55Ofk/8JGTZPCV1yb31MJpErlkis0zmEWJFoogskCD8uIbp9YrN
EQMn92gUedvR3LfJsRx/6e3b+Syy4JEg98wRr45HqcRERoQBDSjrcStcj3+eZo4s5vw8WbotPgSI
1KmCWywARkEtJorF9/C4rmpmRz6cZGdvJnnpZP9E04c4h8yPje4Wx4xpMX1501s2y0hhYqCxql01
iy3ZQtuwD85El01x0e5mytpf2R2DHW7Ps3ylzPZYTfNXqrM7u7FHxlIHpdC6PuJrTdrLN5mSFgGm
Y4rDTLREC7exqYw1SX4ILXmZ7CBPjWjGq/zFQ8Y4sMYYROhGG6FkuoXUIpOVisaM4Zh3DE4cOWE3
U8Hv7KQyzN26eh+I+FyxjP4f8uh92vLJVF7ecMZCSzFpjiRSBiI0J5DoJwzjKLoqLNJI3yZfDbau
u+KWcYH1Xa/toT+P1paIb2tszyveVKKQRzwyA4dh6F9NqNccIdGVTrAubjQk4SYSLbiT/HJ5Y8bg
P0mWdUKMWxbkz8rIDy6S8A39IEu/WOlX8TXCehXJDmFU0zFrl0cLYlh7yFlluI8EP252dDfZv+ge
e1TMP3HKnemvAG9yEhfYPUTncCnBEL8m393kI5tfBv4zUxqbDqsg+62zI91FF+nKhipdtx8nw+Vy
JiC0pP8hBZ6rChWPXdUZfQlKMUZ2YmhqC2uDwJynN8Cw8SxgYaogzhL2Gooo/kaFPnyVfyFb/+mY
brR5dy/OzUK7k8MCOifuTH+FYpLjVkfgcdb2FHwxOYOmqcplPDxwgodzWJDvyXLWOOl4kLbqA2kA
wvmzqa/b5jsPjix8U/ZYtkLmBzD6b3AmyACJFNCBt4c3ZDPk40VJX4O3Vu39OqxGkekAMkW0lGb3
C8yo7hto1S++SBd/Ub7SMbEj8r7B8AreSRXeES0r/Q8ZuMvYW1Mz3RHX0h5td4W9ieScfh+6fYaa
JLjD4Z0G4QFRSVI+ODlY54Yb8cXPdN01eZ8UnzFldNo88CmhjFXvhPw7gEViP8UvE+1AWD3Be3ie
gFHoL6hbbvKOlBv5ubxx4JL9Gj2aztaT1ZuD4wS8ZyKKDXRGmIth+B9i//LD0xm2sLBmBYrLx1gV
C/o6ZYW/KNYAU3SY8J5r5YiJIf/tkDBOw8KXmRpw224Dlf44ZgCkVh9sPM7Gm/idKSiZLNDtH//j
Y5Y9nFELxLZ4BJ6nJYOpT/TxDK2KG9g1Fv7VrcZcXlgJ/kFOX5AwjaMBW2VTbLT6bwJ77BG6S5Yb
Ii0GhDEcaeUVhtByfJC6gxQs0+yE8gJbCXX6I+BgHAL+gCuAoRnz7M10TYsWZGu5+YZkS0FD3fub
LRG6uD5KX1RSA7stmpTygoQmZoiZCYz9p/+fwbRp40hticKTI+9r8EgUvT3m09eJ8YD6Wgvsaqbk
pbgjzAczwcHvzh4QxGdrHE9GeY7TrgiJ5VAlUNh/pife/OLi64+GXpIVigobFAncs8ttgmt59fk1
7CG8mUL1yF+AfpOHko+nh+79SZO1/6Qrl6snYcZiuMho1T2MJlo2QhIEASx/U2UjvU3hO8ZPqD2G
eKbiP+zrF7wyfbvytgUaaJlcacts5zqtBoKuk/lVk/xEPXcxDZyOdYXf1lYQjXi/+w/rDrgCPE/5
nLa73LHT1Dn7sBV/pPXTHRaitzb7j4otjWJLw7YJoEhB2JqxYIPrgScSCz7SouTRRI43CBYyDbXM
doJdqc4/OeuwHm//gvJSXNgU03OBIDZvVJKaOo54LlIOSOh5xV+p9/wQ4FrDw+5eS0ZjF9Gws2HL
dUmxXBlzKVGwxlzJ1iZtmxmzG02wfxgzf6j5AjBNk6waCkYwKvUYH7CA9QgH8nm+uEcEFycIbGyQ
ZnRmqo/gecV2DDVtwknyht5AdDpWXl8wixBHMLhvjB7J5TRp94yfdAksddF9AXaGNFWNM6K0zp1H
zKi/Y/wImIJDYoupjdgH8/dYU3GQtuqej8KvyFe4z1vYvzTM3ZtwdFoQ71sUltGF8yWYI4fjBhjw
XsfFG/uRB5/UIQyILEyBYJQVdZfsYnQFvA5FykYL16sNm0qRVpyu6VT1P3gix0RkYQZE4yzjKobo
pzt2JCgTLjRzoj0fqysWAngfrXQabpo3BZKfytPLctCbRRdkNw1WwCyMWduM2sVBvjXDmRavqDng
AKxH+za+zreAQjHAFRAt66ilwwQGZ9CSrQxTHRpEukymrN9277jzwMEhwBoOyRVOT2w8eJ7jbgkj
VhKjOXe3oM0h16VYJ+mpHqB5ztS1dg1hMaOtvVVvRja2A5wPqGIn8lLbBa9Ys41D+U2c6VuBCcJp
NyveXCvHBQUEeINY7zLSdbaOyr5+k8qUcBqnazRwBU/D6Ox8qjCKIfDWW0JDrvjScEpgeR/6J5oo
omCgRU8etY8dMQq9TQIIHq8nLr4l/gj6SFfhXfO66DMOmJ5QF9aF6opqJR/dic3QOSLwaGoBjGA8
6bec5m9pnFhEAz9eex0xJJzxRc3+ld0zwJM7NhkTvBHp16ElQjqY4Ul407WDE7ajTZrEnYcCxLnF
eYpr0ZHTEIaFFhx09ATMdqH/MatN8n+Gwa+CZUXKpieCPTgbe9TMMq7tXFuzj1pzPMnwAtmimfMG
f1jMnZIvL74WgIhsAnFkSt70RbnPetEY2SbmbGQXiWzGDGIiU120deB9STvB0sNPiWe1YOWd/RWk
TeBIhflM2p7C8CZnOGctjXG4BXNB+qf55l8mTGa8bCV0K49E1HGc2Mh9eBUonmF/0h5qbFgT4dol
bHLCjRtSjEOIjfDWck3fp0V17kx88sXqGKKFj6DNuqZ3rhCnmLlgqx8vgUUBxOiF10rksaCdB2dy
QUmqIZwHjW8Jpi3xZTNejjQjUoovA4XSykvBMvx7pGa7pKvWZe1vRyZZ6bARdYyF2i4aJD9Dzukt
HlpmtxEfc7fNXSchEabrKKlO8R4fRAoRplWtA50TCWwJspOFpMJUrzZ5dcz4IyuKxVYRIowgloCG
CT7lhJPaj/1ZB7m1aTtL00xMW46m+1RdlKasaqO7HkOdCRK4RagNcm+XGPj38lJmOhtgcfmfocXt
lKxYXmDxhT1WMWESCIh06ZeSOj59jnPpowajSnlVyqzmhXyT1SRdAB4p3jt2estn5OgTTkFbxpY9
XkPS8kVbaYRlOSnmnuj8FSZwebMdZNYbaj43tRGg3cmcby4Q3BAYM0MTiJpiPmYWRtWV4J5gUjOO
vfvXlGhHuADpBG1vnx3FV6oqW4nZygND0zE4KK/tcKuHm5nk+2Bg7e+tDHlX76EE2yHETt3VDxnG
VG6G/1MtQ3qtH3mg7JTg1mjK2qxQa+byKjalv4RkbFMHeRa1ZQND2tCCdRMKxzqrjiIO1oYRr3su
r9coJ0lWz1FjnNNQmJs08h2LqPzLFNjVo0qE/8HPykQEzpqY2QKjYTK5aUy2k9LgCMoQVo/1E9pR
2ZHLqB96F4aJfBm1njKst8LoXlFR4G+GTcJcFNs/M0TzCqW51lZ+AnObh7ZITw60/LoAOIB+hX2j
/p3IBdSXvxy6QZetdefp4Ull3nv3U5p/qsQARbPHs1xUwTLGTyxDsxAgEKhSbymXNxP9qaKEGLOt
SxVdYD5gV7n2nOgVmxjz4CaYDgSYDHja67PYsAMZFUKfrzsA/drppkVnEBVKBJtarnSHLS1URYzh
nbzZBYLPuK3vR+p/E8SEEAjs8+BZgGd2Gpt2HO141VEBmG1Co06+MXLEtvEvdYbxiJ4eBtIHYjVd
tF1+KHzSYVBpIj4qBNDXiH88c+pFACeiAyjoksj2HRegSBnh85jtcdBxviwkc9WO85shYagm8h1Y
P3l40GagNlpjTmMOpqqm/0qzmdSOBieMzHqHzf1kFlftnncrER8QkZz0E7MESJQOgbPEVjqxVPE5
CkzVUptzamDRAXml682DmQAar0fy4ni9yp58TBgQcPeRNcSKthOkzq6gaiYYtecO4pO2P5hoROE2
uxnLn3Wru7NOAcKCgTTe/RRJJqY7MsFLKW63+dyRDvyLZKLApD50IV+jvbbMqI3+dJVm0QeKLcIy
ropw1WfE7DkJCgYyNYK5W8Eu8UFdy5OkdERTYDlS7ARcSOuWp9dnLwVNQtKIpNlNKMeToV1j9FCK
97ZdYsJQ+8deuEfxlQWIxjaBV8PHYWgCOwgOB1s5F55tpVN9cBDValJjo0XUx3gtoCLFxDbrWEQl
wpyXXUtq3jPIX4QhICdYl+yHTD4ATM+u+/VaFk6kbmYgaa3/p4QZ8Dac4hgbjLqzEk9eKOwdxOCe
SdVSIxLA8agphIZxlOrt2swdSwYainM27JSYUNvXLLT0hCRFx72XvDG6hO0Qt6YylZsE9Tigovct
Z/5EgeAKcy6o9q6aLU2frHvuXeYH28nQoaUCPol7pn+OV0awmNCqEDZNd+bxNB0fbp6DKhDblwbb
R1D0fgIJEzaejIexCoUcPRwrLZopIxgtYeP2yzCgP618LFl6S6htHkz/FX1rj+HATDFhjaFgZw6T
7y8V9j1mLe0GvqAhLickmjdrBJGkWI+rHDtBkanvczJWjHXfLXrtQh+D/wTpB/hS1tFqkN6T7jdE
mVajDnbXDQ4H/lFnD0cpJmwuuFTpXU+vpGiBpBXVJwMYzF3AUWxd9NGgj7EBR0koW5KwSftFEe2q
6iOoO+wmaygPeLtFYPDJiVZJnMAjXIYdgRhHEb6kglOKB1o2zijCfuKsJnQC7fek3RsEqfr8PSTL
/L9x2K/AAXNAGS8wpxlDTwo62bFt6OB8+LD4VSbULrz1ESjakj8aL3tFWBfGrygvpGrVse0tmi+y
QOYqfXPSkGzAVtGkUCcpBVsmhmUAEGuWTTh38K2OILUDKGeYhci21lwE8L3hWoFGaAFB0Zdehudm
nEfN8aDbMTuavIZ1SiIJ5OBJoyPjMmYKrUYEi9y58SV099HVa2/4pJ9KdezYxJIp0uch3KSxiKt/
Y11Iq6cY2h4DLYVS0PFKxwpX5K0Avq6VHcNT50Jz5XWSu5PGQgO9JPwweTEJgfoF9aXqR6N3z+ML
JzfGqSii9wSXFKOXt4WhLmvagoLllIEayo3omZgI9GiZcXCMh1DS6P+by0Lv6TTQWCG5RDEG48h2
nckFPkqQE0HO0TV+WB+ygltnBzWboEBuDlk8ahm8/ASWNPwFMBPdCaD1Mvf+JrhMyQdTT3Cl5wFW
8B8C1CZCCNo7AVQJZrWdLSsqf6q39QlVgVk0HMiBbfcDq9bBO7fC5JqzY6ixXQF16OATTnluYcFK
x+gqn5Rv/5JCBJk12/TUWcJSuCrkUmVWxKKPN2kk+bL6Kn7MI6f2D3WB14gVBsFHD49/cGxvaxJg
pgSLQNBJz+KnvcG6bj9geuwD2OFrZ2lvrLyD8uj/6G+xbBpzpR/+n4mtwkyA9DLLWIPJ54rZTpgi
A+NFhaYPwwW/CFhAJ6la1FD3oCEce0CgNQjMA12i/sVTHM6CjzAXLslq8guWhaJ0Gt6B7R/t27jF
G+0YXgosqfWl/M4fCSVmmd2c2Umw1Icy5f9Vu3apPkhjBbGYZgQN8IVchtUHUBKnNcKcWQLlCTvQ
a7C1dFDkyfSaTt+NRfra3H3Cc5wqG4A20siwTRtt4uN9ctWAV6/xeTJliXnqz6zVbeknvYdnVG0/
2W9HwuaLgCE8H4sN60LqpGgxVY7ruilJVayC64/yGN74v8rgC7fegNdsZc50LM1sJXUS9vxDue7X
9as6ADb2a/YL69AuX/7LOWk/6R+BJ78ufoj5R1qyklmx4pgmx/aOlk/gzRwvcKLyAcDDSckbPwyx
iktgx9H2dY1X1QwihN2swuW4LmyhqMKlWr4BzZnRzU164kcvJksq4OwM/bz8JFa94zpdJg/tXQPU
Uon6i4dS79cYqS4kuOF0GeSXEmIvH0ZbOO0MiJDtHecCDBgqC8km7QzaD4UU/JIJACLp1TtMNsMq
vQVEb+NM880cACqRt6zu8KWe+iCcAqsUHCvBmS+gQXDVvmnYgBaY1dsbhaK7QB/YsQaFV3zBqZqy
Rww3/ugv/zxsi2P55PUOUSe5Dn5WsLMmeJ4nBg3VBAJRDWTE4TiKqlQUthPSh6ONYk69HcLWmfjX
bVHGbhJ/qhzMZXmPVmhGAD7AW9ljspFE1M5PIPZsLu7BhN7og5p5zUXPju3aW0hWcqCEvhnqqdVE
lB5M8ryHE4G13QSN+sx7FDZw4vjlp8Mac5vs3Ty41TDc4OHxBHKWPhUrOUpFhZLUWbsBLcqQhiT3
PMTsHdJdxehA05pUd+4fA1lHICBE8wrrBCEhGhuP9hCecxCowD/G3OtFKwD8l4tm0bLi9v1qUfwj
6TyWG1eWIPpFiIA3W9GDoBVFStogKIkD710DX/8O7lvMNRrRotGmKvNkfzY4kud7Ge9OXN7GyQAW
TL0pWc6r/jxJjhL6zFHflJxvcT3NUxLT2GwI9hGhN/ihmD0wmzgyyoOW6fvQArGxj+mH1FOlRbno
NfIuKTaaee+Ju5CXdU6dMN35mXqqzOmPjCGJ2OiMQ+DRqg9CJmUYHwht7tg00cZFhKmcFM+Uzj15
0zqFe2T6KeeaUH/OguZYc3un3nUhPWWiFgF86uC9//sCHY+WUybdM/PIIRmGkfJGT6vawGZ4UYqT
PvPlD56/8tyeGFXNhqIOxSxUg2iVyCkZQGGbi7J9L203hFKARKDbUxwjQKKyjjgAs2zbFbgKFxQk
qF9R4E7RgqPlKun6HgCb5+QuBB+GACfqTuG+bTZFegbCQpotSFcFegya6YDtWFdeNJn623myCQTq
L8a4BEXBNMG+AZU6tdIRltquI7Xu4Ohefi6RMQGJ2RvbmdTyRLsQ/jXpZoaZIozkSBLONxRrs/3n
kKMldhK91BpczhStCkldoTnMetafGM9y+FtPynrqfOg+5Rbdzl/G5jWAXDvhJ6LS3bC/HutqV1EO
8qeYFDgIa8gxZGmNkekNk3iADzKRyVig8r9B+tJ3B4vMEnnFZiBGj4+TlBNjgc0WNx0tHeLcVg4+
j3rDnpooMoykY4sVaQy/bUhDGghEAYQvvsmIciz07LpKE06Jzj5QFssiaFlAeopJihiCtS5RqXMA
liA7GEeb5eQvNhSCqbyu0CnSulmGB1wbdpqNJRgTZJ3g6AZTUA8kY+horxhU04DDgriDkjqlZP/U
Knk2/Ir6z4iQtdekO+ApGeCkBATCySYBbTY9OZPEhpBaSPGy5r4sPcJSwaQ09wpl5IFczMT6hGjU
KK4gqkpzVd8LC7IIP0uJlf6Utm6IIR4JwsjFWsXSAeJI89kMH9BDmu5HDg5hs5LalWmuG3NtTyee
L4oPXX8ybEAjl4kLOEYHOTzwdyMoUrHViyvF3zza0IsTxnYIX4b2hGvAKI78TytGXIHbxQf8h8k9
RwwHTnp+9zx/3X428mlKPuTumshbW3VtxZWtz1h6zu+n/bFRhdbdZ0xRL65OVv/Ja/MadNtEuW2U
E7lEtr7mA/ftip/3HRWSjeHfdPpV3RaI6JQQvoZ7aEYiU+0fRtcy3CgChGF79JSm9FBzODDdYGTh
UyrOTS57rpJIIvtGmGZYr0Jjy/bqTTOeKv8yrPm3eUpfuhRQmO1Vi0Urm77k7Ggjgqe+ZjMOT4b5
6uroraY2iu0bWACiK7t/i9G5d/J3SVbHv0l6Kv4zDzeBfpvAMzR9PW5iBV4lV7/J6a5Q/QjCQzIP
AGLqEv6ULBzNfOZ1FSocgUZvaCTuxH8mA32GPmTR4E8wrnoTod1/onoVIyU6zuTR1PWyj+ZZgZoF
9fCRMpk1cgTQZSrgrJYBzmLnkTVXAxyo+gwA6JOYYazBausxvDg3gsVHtI44lZILb6syXPZUWX1l
bLGpYuAIKJHbRnUNLohwx/SzL8mN3hrSGj0fzxqVK6A4/HqSrfgdUeNafPWEHwr/0qGPcCjExPaF
CxOOL21rSndAKr2P4+egSadKd/mPjBZ598kI4FJJnMyl8RUMp67OyKE+0QZkJuQqo2gZ2pOhP8Nq
y8ilkzzZF+pb0grH7tCddMub/8kVNDyk2lxkHsSjWfA7OiYXHsDltZybXzO5sG67rCJlepX/G6X/
f3UezX/4k5uHe0Zn1F9tcw1Aggo7VxVMEMW+2pnHEM8aRQduEZXbhU1HdwIDXKB2m1yeXOjbEs+b
sSWNYhBuJMiBPjEKmdfU4J3qY/o5QM7Bf1G8BJA30ytRmxG+gxJE5wT4nAnpVH4beoi3JrrGyrY3
KNZtk841W4Qnp8z+G6uTrXmV4ckdI3jt8FKyNyhXJ345fBH+2tQ9h++xgk4pmJIYdL12Cxwin1cR
CghU1nPrBYIipzY2W/Vb85nPsotbP0exM4v1oDokZqKOY7PP8EsNlhbnL0xcSz6ZxcUCP9K7pXLJ
7GeisI7nL54g5QutAHjcukImeIE4N6XiAIIvxy9WqcbhnNiIKJ7nPmftkOiatMyBDXkmU7mLGFLC
HXDs4FouVlHxwQuaNv0T4+L79b0mYTKexZGzkci0FzrBGYbPza8S8EmhJLRJ7cE2q+4NLNSdSaEa
pX+ULsTsYJ74KjKVCB8DMRXRp4TUSQKSKkMtV5EIoUqdcBp12AzC4rM0nsoPVJtCMCnrT0Ev1mBp
EeJlIPjzkSGoVFv9ih+jk8O6yuw5P5XPw4V9YSjMD9HplcfDi6EV8kDnVmtPIzkF9Qc73mZ0S55x
fvL80+AsnpvP+RN00YtUPHMnik9yH0X0I00vnVONJTSKfBohEVdYJpWzGNRDOXyq9QunqzrdQuJR
ytqFwKg8JuExMc6ZqtaWQTqnVKDQ6E5cas6PXfOR+Z4fo1HwDOmWRf8Y44XyyVoXRj/MyV1SvzE7
V9NHxiw3r3nW6My1kj5Jscbpbyef5lZpvxoagpG6nZjQWVO4o3mB3tmq5TUPPtCXJd9iONI2GyhJ
F2GEgOiTmziGyJacO/LYOm2DuapABbinqEuv8JBQlA/hZ5FVEVIdl0GkpR+dxnYekfFIKVBBFos/
JkVs73QaihGm5SZ6mkUNdoHpeN4GsEvJUtBiBnU/OVpPJtV6FuqEFSv0KYZDWvC5RwaNv8+cTdF5
NVJuH5mAn6ODCS8Zs55t+WvWUDOBLzviLxA0Loi0g1u3jnVEUSNzLNAIEi3DqNsbsUU0GzxbZwT9
VCNaGLe1iq42qpRLXwP/HB+VtR95C3oCS4C3N6mwd0S4sthHyGiD54d3vC0FBkPNI2zLWlmIbObV
QtaivVr/tjXOhB7VcAPoTYc3yc3AqpGwAykS2QsdNhkmV4Z1ZTL5ugXLM/cwK8q812giosx48fnf
2JSrgrzn8MpnZLHW0kXMt5quHeae2N4WFiZaxZ2/sp69SIl4vmn59GKvIzqJqRqPMWnPJr1tkHUh
H0UMBK4AiYnY5TSBWMk++RTQrf3Zr6y/ClzH4fgo6HNont9e5XgHpiWNzwanXct1vOhkBRGltoXO
mSLsvn3ASOkvgQ4Lpd1ro1hxXsryTYefM9uIbC2nR2nmk7lmctbT37Hy4pjgdNKCLHk7pufWRkOy
Sx1yrc4t6gvzIAOul6/8ohlv3ihVIcRpPR3ABeY9BphN7QZ7DZktXgbXrzyO4aef4so7okDBbczM
z3NSmOcEQUE/QU6hzf+EGijjysMcTlGIkResS2OrS/Ts+B52kI2RPefaMkBN2tI7/hDKsddJ8Hvw
fuLMITdmzbPwIyHdUulG57U6TOahxlvKL5k+hWCy8M5m7KkmYmHXEdfUX+nOYY4FzDhabWa6Gf47
dZn4h5EVoz6nNV4dd0BWGV7hZrb40flI/sFpr3bnZgaOFY/fpz5Y0SVEO6y/EusnxxFb0zudwURN
+iRUqE7Q5ipUZCm7GMSKSREt0/isNWeSx3lrsn+NtVOgPlSHNc4L8fn4p1FZNhg9ow8jXVrfhr7s
6KnXK9apsdk20OWDc667zGZMMyb9CtVgS0Qzt87/gSMFkFlckG2lEYwfSi4UFIxVIYDEIhdeOfnZ
qX4pA/vJmpqncmmUfzJCxnybU9GSYjRcuPbpLGgIY7wcxVjuTcVDnfCPT1fqeGuIc6SOfJn6owj+
QdJE1cp3z56SMpxMFYRrJhdeoBP5HCN+RQY4RmxLvG6AejBRobQeDLdZtIHmlP8pna+C8DKedf5F
lPDI06aPXPsJWA7M+Je/rAEfNPRVHaR1KAKqh5EoGOm3TekRmssl7eLf+e8lnkAG8SDdGBBB/60i
jCpdozlCeGa4s6GZOKhUG7Z3BZ7C8dol89gE+Ar1DkstpkgUBhGL/7KgCVxS/CvAIZaUBNFhx78h
N4hsPKSBD1Q9lPHKU/BZTelVosuNh3+1f0OaJzdzU16hLx384wk7LnN4ljCKlUfGettRBt8y0ENx
tpSrCD0ZiEMTz7DHKDmm1aPQHkX1XcVHdqqd9Or7swPpXlvG0/yGuQxBsKMbz0Dn3MANiyyiqynY
/gbZsRtdhWxLcK/N3Name0k+QL3hiYeQxWrFaJcQFgyuwuG9P3d9ss2ieCPFs6MM1FjOV8PaiyCM
9ggKDmfZYCqm5TJAUduYpSfD5TG5lBq3l44gAE1oOdBBIlShVtYqqTrhp5N/VwFb6vCzq88Vclsp
aNd+mW4jbpvA3mtmtUvSGA6HuWuqo5CsTTtJeP1sINjYNONd3m4KttfWEt1PB7aH92u5ivLTE8no
rybrhnaLImybu+QP4d5+ME04xb8kWfdDCuBk06VenD7K6lxjssuSqzR+xw0MKoUeeASXI0IxC3lF
xS5rlpxKGo8JoZdvJmSgxlWIYuQLj8ZHQC4WsUrcNe15TNaVA3/1l4Eko1Jp3Fb7loOrHSICcpkU
HYL1JLrT52nwMuM8868yjyedb+78aoTrkjxA8ajsl1acI41oAqCCHnNKJR2wVHPbTSYhAwvefztu
QgvR/U+fulXyrVEwcfT95BOjh65Xge6/5FLyIC4uxvvO3LbAX4F0lnLLZPDL5NTjMMInyZ4RFI/u
JsQUd+GvFNBPdF42/QCZEDcoDGfo3zEZx6T++F91hhiLW6mgNpjhsZvwe8W0njOP+c3hG+SrYDIx
umPGfqTgvugibjx5lenn0tiXGVcDzYzzKvzXQA4wUz0R8/2ZqnkR/Yri15DdwPd3BsU9W7r12SZF
Po35yRDdhwE19T2kqaZHuDciatlBuCzUWXDjLMeE86j/imVkcP9iymzd8K5H74N/18NjRPXEPtix
6fEWOdnBfqBkGILFVDE0+eGad1g5rik2A9KkJDtCm67wFgonWtqY/dqg2hnpQYB4YqepQfJxVGdj
xAqd5B5NE6a56CZXOHMEW2FMjM16U1bHVJcvADmbkSJFDpUUKns7JzlSz7cj4Eh0DvKO+4X84BoN
pKJTcKVk0GnwaHHwJt3si/q0QQKgqEprUvysuxx96ePeUW597lLxdcZtSIW6cv4Kml05U1con2q7
/pStPXOFlXIYz16tpkH9/hg7Lq7/3Q4sxy8tPETC3gTqLol/+bwpThy5/dL6mDeHKLAuFzrynTCl
qeDkixh37UB3Qe62WnGM8MgXJ6vey5oGtXFamlp5UilQ6ojjOsAoFo2in1b6GtDpFRAQYyt/m2eB
bPqUeL+OAAN1awaQuSl9k+6ucZitxx+7+k58lOD+v4zo05FOiGmi/6bi1KJiljNC5v6q+lmxqaF9
YIjXoHwq8tm3gdVUyqnQvob0TBsnVq95+0629Eiknr7p8mPZfjrh3rS+RvvLLO5sw/X67HACsH96
mJDhbkzOZJ1U6vBWcqRQEC6Z3JbAskz2i1pPQ/uvD/FzzoP8aTQU7Mqzxbye0O00gIa1Bm2lEsNC
d9PKe8D1rbkDqZT0xduoPTjPoiaVs5NDKV8cRz7lrGVVOC+od8V+DxQ4xDNpXe45il5ozNblKrRv
Y/nN0RYwm6StRb0XCfUndxxu0vAS2SXw7/3wF1D1Vsd4kZWeMXLIKxc2cq7MmDGqX3YOpIN4w2Pa
4q8FJaQczGHbaQ9mhCF7ohs1tUft7zEuD+Ym5mDYuoZNbWKuVyrpacbJCtqFCL7VjMofh7s4QJQ4
kbqAgrVEIUcT288fWXiDzRGidq9WI5HSaPZUEINwwmZP3Si+YL7PtrPujc4zjVYJw12+HknrEDsC
87AnURMnMTT0ouycqCdhnfLgtzEr7rkGwAoaeUztHDwXWBPoOnTfJEThgBs+KWPBaO7bXR6twFlp
lE5Rvg3iTfzB04kqZMTrgCBlMIReki9h1lB3yvuNpJMstso5Yuie2nmy4Hu+G/6HEuA0R4k2ywcT
8mmcFTJRJJhwSUexHYeTbL7b4pDLnhZ4sgOZac58p37OVLRGzE9/AHoXKQetDr3njGtjFISU7krZ
aynytnt6yXxVoMWI1EgBlykrjFh0Z3Ro8/+cb3knMwohnCCS5zO/aEQwLGmQIcSnzRrJLk/Augf5
p/2jhTS8RcxCHWZA+UN5SEcUe8Flxg58UA2nnowgsKdiTtML7PxsbFU/MWRz81nEop6rHVElbK3+
hNs+6RtJrypehf06UPfYS8TeuCiAjt7ae0ceG1okDsIOjRtkgzg4gEQuOColpApg4Sj4m4VM2tKA
ixhjyS5nF5+sAezjueAMpjw1l1OmzO6q2U9XAcwIk+a4lJX3UfuNsi/qAYs44a4fMKCP0Iv8YYXw
1+rqtzTmUQhrx5pBg7NGGelT816KtlkFI30nPs8AHqy2UMjPzgXwY5Dik5JT9t1kSi3jrwBHlEl8
O1VnQNlVSqYn6rCIfYokUViGkFVuJnaTGU2w0CvMdwTPsywdRX4INqiXfyKWndo4IFeNIJM10p+F
1GAyfRjTlxzYDzL38N7XHKxgEh4A7E1M8IFGLJV4OdNBNgZ41hfKL024Ir/HUrpVY38k0ivOCc9h
eiX3Vfd6/ZKnrkhdSSpW+oAMJgrPVgnc2qEl0FAwD92UxnsQXQpO5Hr0mtH+4Sd1sFZqN0I6Zzu6
sOD9Quwrgyd9O2rj+mQZOq8eu7EPUIqdlFTjYxoujY41GRtxRkJO6CKiGepvaObLwZY8YCAWBzh6
CyVdQ42XzmXjrFHRQrsVKj/kVjbiq1cw68kWlcllYoNiqg8J+5AIjWJPnVTeGca3A5hoYMeePaNE
Xhnjl2PbGIuyWxhXRx1VC7KDWe+H4dxo4WMh7mlc9Ou2hKURtSZJwWY2LmnjlKPn6MiXQWtH/4oB
kRUurLqhqsN8qvOaco0TWz/koAIoA7/NSppWAoIZ3ZOYioI57UP8CjFLtpMoP2YJ1i/rv0RNJEGE
xCqhvA7vcfyLMG02VNgxpPFR6QEgYa/Q/IG79S3GxQn9TVmvYF5ZcDhIomG64ygGWw9+BTtUcunl
hcKxMd5l5n+6WE4EaAbwBb6QTtliDfJZQAKjWDmS9berDfbNSxmqfrYmCxle95S55CARmQieHvUf
irl6EZKeSIoQMx9LbXMqup3Mpgy+750wDSXkq0DB+EZ4c4DPH0IN/1M1W4oxNHmxQUFyCY1v3ZDo
GqXgnrCCxggA8gPSuSL/TtiTdc6Oa7cc88KNcxoT5UWY5QY1mJzWbqg3l4TCQ5I9B5gV5XTocvnL
1tD1D1Q4MXyE1T9r4FjA/lC1PrL8W4P2WDEdJw1+ru4CSWVgt5smeDXRoIQhNmr6i6kGf9miNMbP
y+xfzDu2gVXM+wGrOWRUVJO5SoXgbOj2PszBNsE7iW9+zsllC5ZLKD5K8S/I1S+0KTl8a8fK9uaE
aphhMEtY9Jz9kJLg/4INTwSKSlgmi6QyEN2INfwSUNQ0cLw6CoJiG28xU+s0h6bm3zWoA8pvUKEq
aNvTlYGfAJJQahdtPyUkvpw/zIxzsXA+0AD+pwen0ijG6+0vmOPCfBcbJ/wEmPdK52I6Xj+cqXUL
qlvoHZMTyaanEMCoCxtX4OClvqmv4mIpqUg9tzhD8CexcxT6mvWchhiKr4ELrqxIkNMO3mz748BH
x9160KW3z+lP+YOugXYrD0SFjWgZ9T1hSaC5ZtE86DycZW/RDaNJSIDvTuNNIozCvBZvOEkRbJMF
rqjcdvIq+ZOzJdJ/Bck6gn36FaCh5XWrnWSivVU2FKi2gN4T16riRHzjTGGgoGDcAnFeaPlWCtfY
BFAbdIWHnB3JSoq7gHIb3zgnH3VFN554AA5FzGSAe+hqIoEHVNSuO5K8zZWSHvz+INhKF0uU/TX1
CN/ylDkzKJCWtwIyQsXtqgPXXSK44+CDGn+Sr2KkYV2uQ2q26E8Tm5vVZWknO6fOdeBmV2ec6K3d
tG5f51hXzVcDCtMHNNDRioYtQCpFbZCiJpMXbA5QWagVVldMbSgqjI5OHcpHGXUfGyaE9/Wv5J8G
7NNtcp3Vn8Hg9Th8oC/DcPX4WjGxzP8D+pQ5GAxete8jEKWMHUlguFfFplGIIKACNnYLUUN6syma
jsOxz6y9YV0zLdiFA01mS777/YjUvr460cqod04HmGSREWV0YYrV4VCShRvsTXnbz+iUN8wbSrNs
Qc7DrSGLV+Vl2W6Yv4hZJ7Fvlx3Ykh5vPRdupZKCN3o1tWNgF4AEs7kEN1ydB2KdSodmQ69gBXgf
tRXbHQG7zr7mzSFRti1Uv5FZ6o0kGBtDl7TBaTA1W7s8d/om4Id0afodcukJ2/ZyeM61hvdyX/Cd
yW/tH2oQgJrFtKFjbHJKxPv1Vs33Lq6lZepvKm3faOtKW9vtOhqJJNul/bmE9qKxSemIGuFs2qrT
xmEuR8lHwWjW2n907A/8/EmSdWpu6nhXQrEOuBUm/Pfq0pjZNLsAqKm0ZPkqM+giVCYCDBkqadd6
0mxMP7romP+nQdqMFalS48I3P4R2YE2ztOAeNMBvKX3QDqhQ+eYriyJvk/wMMWQixFX1zaDJOY7W
sjW1DZsF5i15TgSuDiPTts29EdrHSJeWjhV7RoNpEUFbSDIDTA78aqVybYkeYCqzG3gUBeIrnakJ
R7FKbNAuEMF6gg4ifai9F8vvHG/y8Di0dwJgYv9EDRXDdGIdi+nLYq9o5RbSW9b/7DimyGIvEfAr
+QENvihIsDh05b3JtkG9LZVioXCsbQDJ0+yp2wsKiojyD9sl4NeLCJ6Y0h/ZlXGalAzzEesrkjO6
8GZFN9E9K9IQ9YOlfhARXYAqQAGSZfdivJjAkk3LOUG83dW+5pomovSCGq6Bk1eyX2MaXpDHlPbV
hPHkGFuVroiQU5jF/TmEcmaCeubFk+6Uqz8jVEHl3FoYqEDmyG47txapsFBZyn+ggXEyk8zvCZBY
tGz7XzYDsYxCqCAD0sA6yiSmU4XTnzZqVrhUReEpJST8cyJcBL/cMhykqYKlxa+peGBjS/vYKxuL
hm/Cq2gGhPlwFWHMsVXCj7rfWD52CmUs6MEb8iAMM+S2R1rEPU7zhSoLIK6yBYvffyshCLpGWlga
0e2sawFvZo45k1KsnfTmVPZ74sdBhtmGX6RR+b3XCUps/4kPL1NObWA6FC82bmP1oTeQpMa3Qdn4
zXfQ0BQdeUv/muGg5uwOmRWHU6leM1/dhSM2qM7Z290BydaEbgSlYxp8NxytZ4GoQW1j3kAlcrpL
+IRzydxS4jfZB1JGJTeLlg6ncifmRkBk18FAJ5yDLeJgsdtvxDIQl3kFRe+sAyEaDiNy2opTqUap
m1eUME/G7FRIu0W4lIao9/87UdLSjArE68xDYYGHGUOaT8EyiQFNKeIjKfovOdLejYqoD1Use6ck
aYgmCrShQDwEu+hIjKzU7oB1sKNXaYMuzkvlrIppF6oaUEJixnIdMh+2ZzLSBUXDZGp3iOwXpo/K
H4xFDy3A1Gly4fABpG3P0YUfE10pPcEsLp4Rsl5HLpfNlDPPAkdCP2C3OUk8FcT0ObhtoUzdIh+I
2zLI6+Vpw/KfFNxy1vAAp4kELcqOCAHqPnuV5Bx6PHrx5bOHGTkSaj4s5LxYNzylbMAD5Ff66h6h
GYuCDCk6IZJztJ/OFj5X8FPj19HQ7GqHejwkDstR45nBM49pfOUO4mSOE/R1EInOo30gAPnF3gDw
h656ZBpx/uOEOF1pV0TNp99jgJkEEwYYJCVZD4N+UIQPimtVV4ihm4WkMR8F7AXmlRITv8QfI9xX
KDMclb5alzxzwyGlMT83MjPhBAxOl1HaMIPPAjL9LzJ/WvUiN9uApoV06KY9kWy6+uLUlCXU7a9a
482HB8f3ivDDYo0wqLpW4FjjCvUoBz8pQgZN3sK9j25qsmbzX5r73gbOQNOGDRVL+Zs9nSvjt5uO
prPts23COb8mKLiPVilKOhKBxHej/znyJcm/RooT8gjOy/Ypyd1yuosa3ZqWwJua+a/wD7TfnyD9
LXLNMjr2OK6WavLdlvc6Id7nPZV3UraMmp28NgPXN977Cn3CW8pk6GzkDrd1hQqJZy1/KRSP9rOn
rIQwH4EJbCoh3prxLIMwbK2vEKaQuFPmgo2Ytmfiy7LpDGSLz9bUG3OuhfwgYmcLAUCmN/atspG5
inAI8bftHOvLZpekDKSL2M4y9qWjz9LQqoh7nRBhQMw9D1KBhbIcf6X4plUP7OHsNSd5EzfAEEmm
3TeEKsQfLX1IO7xW2bok8VWkW3ZLjYaF2UAUBjPLDmgqjotRwzPK5rbVOVM7uN120nBPQqTvffO2
kzpYa5zmIcyzgevZhwkNAwC+/XrELiyY9y3MTNlPx5pPCAR6hq+aPmXCT6sQdEMcrip26pPPkYeZ
rD+ZaLKJaFGd+yTU7xheFSiXuz18WpqKANF2A26iZCgplmAFLfxLlP1QQIkU+zQfESOKcqHKCjsc
OP2L3tl3QAvKJnElwTbaORoKjtqzxLGxljdWfIjGiCpwwoFm290CbTklxLnTuhZkrTZfxE5WYO8A
TwjinhXKuPWetbzX57II3PZFIrmmtVHTL6qwXHCHOrjjPGwIObCrgfgPq5TuuHYv/WPAmAhXUrzy
FVRFayFdQ+deZleqAHm4bczd4HPUZSuinikETwq9gBUjz2F7lJ0dAZ75YEWMFZctTFQ/6DCHiERb
2qfM8ow1BP/FxhpWI553WieYH9vdwIwS7lXkThhcty3blJ6Kj930C4lmv0n6QxM/KWiTpkoIyEBD
7dS15yi9WQCDivphAFYhtj4n6gN1DMiy+CAsFCk0J5NuNYLkDH5UyjWwnMo9wFC+vSbbJQQrJs+0
eO/ag419k7i7FFv2crDcMt2ooMC4aeVVAk/qBKDVl7AU7BVto1Yxl/bTGD+ok2ThvpZX/JrR/Pqs
/kzLBmkpR81BqUtSIkWT2EFloR5Gap8U9lRaTs+8+x2Dn5LgKVIo01NrvivyLuVmbREXNMGwmtDp
ROmH7z87BT3nUY2fdnSVhg9afOO+Gd8TpjoL6mJ9GWZ9tAnklWt3Ayjb6fS43al8da1b1Dd5ei9p
R4QpuZUIBu19Wv82KlnTqn+YFH1ZK/a+KVM3atUdbPitwdHICt4V7f0/HyYzb3jwO//rkXX21aAe
OLI9BeSqRPuxoR6yC0Caj0zNjfk3JMN9YpQ6rLoFcT9SxHfUa57JOc+Y4X9sj9MKv24bu7o9MZcY
t7KYTw8ZulFkqYaMNpAzCKUZFpSycfCqO6XXaTXCqzTY2BVwm1KnJ5Pfs6xwjaj+HoqGPhXHADax
DnTfSsMRrya7MlK+ewszTIou0W8RAKXmvkjQ97Np+09b5W+iaKVPDye7V7hEYnzgSv1jyGSY0VWA
hQy7LEuDa2aJNVF4t0yNgEPfqshGegwWxZyOfuQp+b6ug5VigJqzFf9dzGEofj1QlTfeFT151X56
6DuVVpOzbX31kLUOVhPcRxkD1p/+SbKC0I2VGCoCZrydVsGrJYXU9wuvkbRlBdrYGvHtzvQ1qqfa
RCUyPNGmUm8T04Vq3e3ie8Jy1qKzzyVa7aYF5jtcZfNyGQ1H0VaekwqvMJxk7bDC6j5oY1Xvtk1y
pKRj1XifeQg+1hLH2muENZF+ajKOISIK4WrM/baRHjtaMln8yyBqGdGJjhQc1V59tgB5qkK50l9f
1x2bBVRck/IRoUNVIJ4In+PauPT9ZOGHv21woDdu48swIf7ZVAxqBG4IuVAp/9choCumlVvDVE9G
Yx/HIMCrHn5FDjUJbbSMpZ3xkzSF59ZmB6vIcaCr7ERU6zo5Jaz+ZEItRySmGqrUp0Y3tr7b8Q/l
H9Xa/3Cb3amgGRBtkdXKqvWwEZQ11YcY65OZO9tpDHVwM9KvDZqT3RWcTOpuTtf/ipF+g4xqSiEr
p+DsMjnmUzKEF/jGQRvYV1CDpH4XnPT2mzwKInk0fc7P0hZZtB3jV1AZK0kKN2JKiXprjhUQ3nwk
xErf6dTj1fojgxWMAXlkzWk4yk1ywarutTjHC4T+Sy5I1Z+iXF2w9/ZJF3ZG4koJonTr7j0bkayq
6b0nly+q1gjNtE7yptpc1JJ9U5V+k8r9T2aBnIwAOWQGwNhiZCw3Qfcc6AEaApNe6+hXNcT8zalf
FrTtEh5HhrFv8qTqKWPbnHpJfRQFZ2yy1k1cCYW2Zpru7l13NZLriCjf+daAd0KaxzsA6hrmL0Pa
ttzCACQxUITpy7Wvyu/lYAN5a5dO+OPXPiu6ATLS7Q3YNhW2Mss49Dn1I/vPAAshGmrC9DITCfIK
L2vyLa1TzpFFCi4szQAUBp+Kc8z6Q6BhwXa8tKUPPhOmDj5L4VR9UZt7s4tsL6MrKqmOVAEbA24n
pzB/tEDbQ0EhzLoBA48/dvIK/hVUMpBN+ZDXrF5TXj/QvrqKA529xMuG74Jv+UDSy3vF2piMxX4e
JgUwpXi8y8RixvgNK+QjTTdgXZczGicQ6m2IaXMbIKHEHGPb7CqqEkAIQvLL3jqLu9pSSihN7HV7
jRgX2/jV5lZvf4wUx7MtXEtJEB5rIHlKLN7VQXHHMvgOCzR0jbLI6n6rCBtBpbYqWhUVfb0e03uJ
izWrk2pRtf6xVPNP4n4xUg8HM3p1h0zICEcHqnzVuArHecNn7c2h3ZoQWxLMnL7NPnljSeaqmvgw
AgWYfynR0ehyvUsldVGj2Rf4mc28gIWkKsqHT20zhfo7FXg2ko7cxmi2CbVgiYNFBFNhjkBpcbdp
Yk6NUo7lyKGv/BkIwwFKiMJL/KWJtbGN3jNCIiLHo0SqLAmDC8rd3YciwKRq+NnXds25a0DyaF0b
SV1bxbTF20dvN103RXPRaaVapeOChh44JU860skI88bBj/4s85Qapyh2B6qKreLsYyz3MYlBoZiW
SgD7FXRFGfZz4O3Jx8c3MVT0uWodSsusUpdZTbhmcylFt8nFdJF9VK8SxjaKBaSiADKnhiylxodi
rFQiYfvefPS44wfHPIi63PYVFi2wggPV25qMLDtM1wLnNSi+/5F0ZkuNI1sU/SJFaB5e8TyBAduA
XxQUGCk1KzXr6+/KvhE3om9XV1EgKzNPnrP32oP8tmN82yRU1zE0/kDfm2ZzKLUCcxgrK69OnuUj
UUgmgEI6Gu9hZcv/JDKRz7ynYtOo4AwysGsHLBbpV5xdAH5MmLAzqWCS1BkYHLhp2kTJe4fBSLel
KdblW09mjmWgkKCzZqCoqLxHmKVUJvomG7K9EW+KxvynM8uhU28zCMP45oXfej68expTGHK3zqkY
9n3738SW5lgbHnJ0vqlx6WgUDi6AD3wTAQgwc4xW1kDyeXmYbQLikrk4GJ3PK0nbCFRY5YxI2X3Q
aS3aT2S/0IYDkePOhQdOwiGyKVJhKgjZ2ZcZtauWITx4lEDbFcmX5X77MxNNzZG/GqKrGT+Rlg+3
suXVhs1TRgBasopKyhDEU2qAWLRz6zww2X+HAxyYCMvMjHShGvblhC0xb/jBAA4SUZH5LQAE9u44
3DEGvngBcBgfWf/cLt8y9jInh+yW0bEzdHyDdZgdm7FHQn3PG7mO1IlnjDNpmvGTND76FqnRgPm/
mWm4t4xOiB5DBEPAgb2yDCxrGIaLnJShgi5RmV4CI9tGdveu8lxTlC6VH/2FxVtsGMzx7YPjmIdA
H/Yp+XLK2J6n6V/Fiklqc9ua/+To/gKTdcNfu0JzTdT0RMe963r+gGRtG7so6w+FYdFhM+2jER+N
ntZ2jpkTUW8nmcuMJvkvAwzI8MXtxdcsGQyPjG3rbn5vo+ZYd+5xEq9N2B8a3upUD585o94Nb75G
cUCKOGTjxCbTmmsl1zjLJC5JY2gC51F1w+1uIh/GeDV9hqysQ6E8O5TGA/1gDReWUmlXLhcvBhyl
BbFDpEgX4HMhnGmheNBN26fwrIHaNYg79X0CKb5lhIPtMk3PIrh25VUjbcPPyXfWUTMSNKqtxDC/
F2LczLBPnNG+wS9ZDQXrHV1qsSGSsjdDnstHE7abNB8RWjJosb9MNvO8LbY255GLzoxHNtI8Sn1u
opfJWk/is6vmfe3QRVs7GczIeN6MMJ8DfFpd+JkSD4YUG3rOJuz/ibF7mfBKi/C9Ixh3RqMNSQH1
FPM9HC2g99DEGyg6KfM4yC5F+jZsINQrj9H4FsnvyT27/TYyloCFSHDH3VjFzw6tn5a+E3k6ErcN
TUVqiUVL36VEj7AKfmrwlTSbINvoK+RzUbaTv4gf6PsN/dYrdilRkkiBO3qIRGpx+3zC6EukA+wQ
xlHDM9syoj5r/CEgesSQPfOKB3ykg1WC3oiPeTojq8Vc5CF2y1IK7UKHl6GK1oRr/ctcry6dc3aL
b8vCGrHpxt1ovLH/YTGtkz85MJrcpXySsVI5ot2yx22GxzxA6Vp5B9x5ExCYNH5LcvKFzylqFe73
uncMLADNpr3oIH8a2F8jRkekXJORw791mEDCAYVYZz0k6s8O4GvLGCvxHkb3UfR74svj5GUe8cVa
GxdxEssWgRDprrzFghFnLteyqRfCiDZt0W1DP6EcC35yR2P+V7NfyR2QHbov3Bj1YFpnUfdJxNy+
7vV3p2oeJQyDLNerzVibv0bpf2og3KLR2BrTsJMxy//oCdTlKoIqxQ0W7qSNlJWm39JIL8ywxhF4
lEd4kF8/yeBHgyJTSQlklcGs0nln/avuOJ8DY0lIUbDG55fOO3T1GUl/4r4MULXA0XhvCdhucoVJ
Q23fcuLw2vNgM24dL8pFG6y5Zsgc1xkv08J3mU5g5AV2sLXEGpaHOz23qAjRTmFOjrZQTvHmVfY2
r9dwx5hYMWnHEjhVL0N8N8OXKNj6WK5SRPFt+OGe23MA+YqE0G7BwRlRPMCleUTimbFwFZKWs1EN
hHHlcPHITqWx1KOlbiIaKW8IYd0Uz/6qNH8lTPY+exjGponePDjOIUdDfuj6z8EFFwOBsX7OreVo
HAptC0J9EBuNlmhxqNfmD+0G7n+1dQzqW8PN0yFg0WJw3iJEotXMBfJ7lgs5lRsTMTWgbYcLL7oR
sqfAk33W7ZLLOnQF88ZDqH/0swOWnZEnakG8QK63IzxEVPD7uX6si3DhGJfIbtbCm7eeJBINuw2s
Ao0dGSLiH/Gr8qPEdoJrm860sSQnc9SOFJhI6exoGb/ZYPQEyr4FuMELzfrqw3ktf4l3fZuubAbI
fe7TT8/Q60YuyRntYvaSf3rFAYBJTXoQZAGY3DECl4X4HbJ1cWg2CUO6jbHpdu5n99XOJ37ZuXJD
k96THy2jglzlp5bmICEH0ZVQzuIf2s9gPzpL8VkQjeIiCgfEum7TLR5Q11gOXxAwY1DKT+O004yV
B67uY2hehgZQhzlsGqzKEeO3BDpWb/PfnRPyGIRbi/EWxdvBZjqbbmYHOzH6GDG9ovMrT+y3MF0g
NyCDAGfoGfuGcwkGXp3+UFtNDMNQx8Xd03iRL8GbcU/P4Q/+pooiGYmGxZXnwYi2Gb4aXikINUTj
lQfxldE9fkJyySuBwm8tolXXrNJEaep563HFQONNuqP2BzJT+iCJcAZZv5wGbJPDkwd3jQvDsOyZ
a3ZrgLsuE1YCFuhVgncAgbijWYyQxw7Bb24q4zLQ2zV46L/uhTgFDn6MIU8eJChuR90Hek2+ORxD
wLEFyb1jtZoSLrvPsf1SJZ8wppj5439z3W2FgcSp/IOXesx+8Higve8se23RlSwSZMrDvyIHuryo
OnjSwEvzdhXHiETVK0doJxAmE1AhNVVXLrzmN3Wu1VTu2Juont6DlIWAFrKi8u/4pdnaZw24DB+B
UgIl1BTLMHXWPjg4FN4C3xYgjJVH7ZLXuBQGi5hBbO0m+V5pQLeBAyRHWef4T4Jgtcg8plqxy3y0
jbZ6sHm1mVAyKJ2vv7M0SKtcRC0Oa+atiDZoprKOO7nO3NdODktRXXjd+uK99xnitzOOl7cC2oAc
d/pEfNGL5vAxOfDvACjQGAGBEnR7Czj29F3WRw3SUbYgEan4pqGWi72RnxBkusJcuPLqsQHENYNi
8L1Ey9oyOGcGfGjO1JZwGcNfJom11bj6pdOFko/Lq0sqBont9SolEAD6IjY4m49dZ8as/6B5MOtz
rFXv46SCjzFUFM1umF2E9SAn3Zue3Rrxq+FGorrMev0ADnUmM0X7F1cDIiiOaFTdRqFfFOfEtZOb
wW2tzF3cwixdhB2TE0P5BqKBdX5+zsxzLp9VjS2UEhCQTs+ydGmzMu73GG57BDGaLmDL6VEU95On
gd1zKYeJIeUHLqLRezpZ1nEijiSJARRR1XvMnFqkd818TzBeOVH8ojKOJWI7emzLU4WBycfMkvfl
oidIJ/VJn4M9475r1I0uIrrAG/ddPpzgtu2ttF0v12Pt7/R5FSEFdk2KRvZzKYMlA+zQvMQGTJP8
rsHXjqrkfbSqdxJ4KhPqZh00qyLT3juTSMsie+7atxhHe5Bc/U5gZ2fYRB5Xz56PI6TBG2m01VpC
A2KEnQ6/Ztdt+emByhDu578h+Kk9WkM17W4nQcRnnNdlWNJGdX6nwHn0neA9cvSlHiJA8OyYnUuH
qIZT1BIT6TkUaiUCoil/+PYp4oSoi18klM0hguni3qmQ4eVO/T+JyAv+QaLJLfJlGsz5U4Z9Z3gg
K3f7A9KmJx2tDfKvF63wD3HCC1227rZETJWkDEj+RkpMcNj5dsjmhcBKF+Y0oTDaGixzh4wUKpSn
S0EWmtKn+QYoc4iwwZPJKIs+2RdG+Y3RDrgVqWdqhCECug38P3Pv9iqUmb40N2HZwAasu6NHH4Y1
fpeWOFUpoRd4HOJUrvrxZ54MFAMOYSXUFlqw9KWz6AFhVJDXeHTwc6GjOO9zFb0ARPbKvR3dejGv
LAROXXK3W5wCIwa3R13vgtI/pDADQuI5ohb5PYaSFuSCksHpcbSS3BXyoYLOg5FnUvbELc3bfpgZ
LoQ03G1UbP0iHD9FQG+FA7UdwpWO+sQwPaQ5TOhpszTZT5ccLKbVWfuB/NqzmbA9WQwlvbheN4i/
Z4fGf78QjIc7btKeklq1ck1nSKfsNhhlFiS5lRw0bNf5YWaUbD3bFrkScKzuVkXrjbm/4WB3Mohk
Ne2VaX/pAf1qRGGgepapKH56eZiIvMOGVUDKG2hlOPNPrpO7qzu7emAAF5GQG23p828Q1U75VyHf
WsQnKQW3zkSYXPO1hlKYjrnm/npWveb13HvYNKKix2xP02ZazUD1yUutwF3zi6jYTPqLhkks9GUs
zU0YEC3o3wWUQN99z03CyqAmAEJbQDdEJjztWmZ/GiI6UY4r1hDnQXEkXbZvR4SVREvuPeSBvouq
E2OqgjcH6cI3JIfKtw+/89S6ZGHQshaviiCieHK1h4iALXEij6Ihj7y5zjpXQASrGfZSAuRMqsCW
DgSoEq4o1lll9eYJ7eIqB3PVrxlZMMG5eQlXKlzQIOggIO/52ZC45gwEm0gAF+oI8oVeLhG7rjyj
38WIR1EBet21C7nrdDuvqAgbp/WpzxvuVUsBX04p9pQOIYSqBXKD3z8qa/S0DZWR1XAXXcMA8kXH
060pMWixH4nNnimpENoWHE4xmEBIj038wbQwQ2YAH2MT07bl8oUk9jzPyPNaZ+Gw4hnfO4inFPet
QMxg61zibMLhmW/6fgEJ+DXR8hWbAr5EBhoGiouZLMKka591C9eptouqdZ9/dgGTIP3OJ650Dak4
p/rtubLQWaOGLgiZ6pAFD4W/TbnQ8eUa1M6h/pkRVH4ifyRbArHydEiCE94GCyAUzNyk+UtzLtGn
QKnqUCVg75P1AZd8hxWTXmX4yCEU8w/KUcEtkGZfTCsuQkwapH8jt+MGvaDPz+Dh71u4uk/zPGZQ
e8+RJbcJBrHM2pr4M8f+mjACq9JyC0wm7xg70QHmfg9+fJ6eekqvyLvyafCtD7a+5Xe44jphv0C/
wk3IjuXacQBGAzU0XXp7a6OlxHOnTR7eazvdaTGuL/HPKB7G3DxrtreIUYuYHks0bdYTxWk5SCJf
75l2dqpzzWJpnL9AT5datbFAh7nIsWa0ZkX/O7p3LSGgV9ASyjZBP2/zFtoW+RM6B7jpTidFIZyB
FEdmdW2pJ1sXGj6DsXGID6d1EDsLvM+Dk5213gfFVGccCGQLpRUOYJfY0Th/m8nllZH3bmVXWD6H
DjkgcJ4mYE7VRiTcghFNWZVptFG/U62je8XhW5v28mQR6IO4sWdQ5ZsXll3rEuPOF64A+uJadDys
tvY5Kr9rMlxLFBTsBmVvM5LvVzuI9wNjzfOIkA2OqRtdevaViMnsgBjqVLXpAQXkIojHxTx/uGze
igYZa8PipKzTHsg4D/GRKgVa/8pOBmT5Syl4m0dVoMxEyoO0zK1otO/5ewd6ECq8HlL3vmVrONGp
xNFQf9LSC2L1EPJdRTWFokf9UYXwALxmxOYxswkTGrzXeSgOQchlv/GOdEuZOdhP9wI6HUBTO7zB
iUjS13VlXPGxTHLX1re4/BNlgvJ2q5n3wpZLk7WuVmp4ZuHa4s9SexQfGIZ1ReDFQTdcs+gLHh8u
sQmapgp6j/+Ivm55FLVwFzPT3xgvT5VjL/qh4Uqq8VULd43jLAog0SQOBRxxE/cpdNGhu46ScFWV
zUMMXGycPzNhSFqOw71FKWQ75W9OuzpEB+gywXW4qQUdJI9o2E6l/twYzXMXNnuhTYcay0XTfk8o
LPT+G0uIy4Wcf0GQNdJ25mXphHe06F1GFv1f6pGpaQ5DQvdwFmvns8V3b1Ctmcg5mvIRYd31VdFG
rI6url6s/RQk0Std0drTNhgK6LzrjKviM3C/jVcqRP+8l/YtGrNzmtEaiD6xNnBs46Bw5t+WUCgo
eVNHmJ91GoYaOmX8YqAtjj0wutlx8KK9ndRv2B/QQUggwNlHrk2bMcnoN/VLLVES/XFbWbiyk/wQ
p0hFTJIDo+gWtxQeO6Sfd5K7BCnr9UPQIARadDCgongt1pM00p5LvOwydQldCLmC5+IjmYEqZf9K
Vy5H+9mtE7wsw7bJsJXSI+5T/ZWZ/M3rXmU1wUCx0AyuWja9HrGwYOtw6nsllXit4fxRVo6YlCY6
pBp1KjFnGtK8NPuck3tmI7OVrwk3+Khljd6M6VezALaQ4M6NxI8FEu2HDL7iJOD0i5dWj1paeBtq
MA62Q+vAhQrAAlALySLd6SF2DQMCysT0zYxOTXHvKmtZMXRAikbUiI9Fu26/KkTo7ix3Hj4dL10G
0Ghy7ztlwxkNk31Bv9Ru+G5WDn3BZgVwAdABAxZwJiOO1GHaTGiuq9QC/eysrXvBSZVMDTCvVYCO
mEM/TMnNq8uDyyA1TOqt12jHTozHGDx1kbyUCSJ2OgBhSQhQS6ku6QzJO1HGuqUKQ7gGj5izVfvq
iANDtRyKW0GYGVWPGpUBxf2Mpm2B6C9CFCTS/GJFYOfGr6lLT2n7JZFZ1Yo5kpont/FWAyMNY3yU
zNpUTdYQoa4xTnDsYOPT+BUIZ7h+UxqEyN75i2b6ZbzL6nTSzpZ+t2MMuDXmp+4v4az27Jx3e1+K
21QQkzEszX7Te/RGrDsq0Q3dh9Q/F15wsIabTwCD4wynmFzWqcDj4v+Z3i4f6IYADWmYg1k9nJsw
+cyq4R4F4Tv6L09dwIIqIMc1cM8Tn7DLjc0HwhjG1oHnK/lr2MVuOeSEOppfLXWpmKxDwUTZj52b
ZWcMSsS6AxjauuD8m4TYYsIK2ceYeQDnpKPkOO7WYB32mrssZvtcpiazuoYZLmPZKC2fY4za7bDU
6U3UFalEJi6ky5icSuz7mcZNJ3yYbAOV2EUuxbpoL0qZT4x3xrDbVLOAkanV9IXGEgdlhuEzP+k2
Y//qlRlwj+1TUn+WSXRJWDVljJUClrw/UQTbTPlWVY2da+SukEdg+iwOfkTk1Z+6XxqKO/sY51jg
PNCPY0LMW14seeaN9pOgHpX4kHyt4Cp0j6uHhxiL4BadmJfgKwQtFnKt0cjrcsRjNhgauOc0746o
rHvje4zttVuOO6Eq2wdi8hpb/WA3GyndBn+4i8R+7/RnwQGpfv6e2aSRXLqI0f5+yPFAz78Gn1MQ
8LEzx2+98GWsyRzLXjvOjRShV0SL3AjOA5NPN7ppXnUcwaGx3S6k+ypxqRiSAimUe0ypYXcyE28B
m0OtLJuMIQrJladV65xjWTL+bQvUrKW2KVG3s49w3VDcWHyDqXkPkKP6LteicdNilacopDPcpi1Y
4erQZSVSlZtaKvAG4RvO7ot8QXuA4ESsBitfG7PGlG0nvfCV4fDa7E8hcTlWvRlKzIHuU2xQZVLX
BfK1ZEyZ6SNF2s1DBR4BrGVFkbiBaZ6mjKCJcprVrNZGjcH0Xq3DnM2FHheSbReUevgZZN57SHIZ
/1EUK4P+Q1lFx6iuiGGwNxnig5x5uGL/kU5F13WkvjF0hpGFx6QSgvbQHkyRv4zcTSeXu/2A0GVl
oYhKy72b14skIKmMxpHtUxKgICnTlxjZBZNK5Hk8vWxVM/qwSiSl2kWjF+OJ+lQn4uAIHj9SHq5C
YXXNhyv0FXt4CcTNzAdEx5uYUSshFrO/mzSEEmMkjibajP7cGi1HJWZKzZ1QuqP2c8Qu4csJlMqt
SzzzK3h3IAabmZazmyQALmIsEgxJ2Pl5aEYjoGesa+OkfmTZqn1RJuFVhZlQklO0DawzHt1e7YiD
G28Drp+GdvHc+shbE+l3Px2XXUT8FYughEJQ4iWRTFFC+ScZYLvNVRTvbvNT8C3aSLOjiaBOtUvH
fv0WomigOqRp8iozbW3RINXTg8J+d+on4B7vZiiouZUZQXUIyZbIvRgMiyBkIdyaDIfz6sp2yivT
mCioES6SW94sRxVzLufV2Oirir/Yr/n/o3zVtCsCnEXZlCf1Zsd2sOyMuw3rai5tJFHBqZS4YjE8
Uydooj9aNpYIWY5LbpygEFqBCIpX0yRmB9eYoD/Xat0br8x/z8nm19BOJ6bHROtmQXqeh+GmU9v0
MzXk5KLf5f3uWeO+tdf6/QQYdPhnDeHBL6tTZJ4ELZmM7pc35lvROYApwqOPA2MXQJsstORz3s0C
x1xpby3nV8ZAgg4mlre8gIU1Wf7BLAdC517mlp6d9Iii4XvzZ+wlCc65moGoy3Zo6JtuQMFz02iu
1HHLKwKqJun6c5eK54SBCGs9sqlG1V7gEDYxolVPOS3Vy1U12DP5g0PyaMdxlWS82Tj3PAahnFQz
QYCj+De4YudDLyOfaSYzvZQ0pDOuSnlj77VJbnR6ERa5LrXjY0kGtlFASDbFsQbp5EPPaRkHaRj0
CVMypnAn6HE0JvjOu8D1NTHWAYK41vp6SyxdkD8qjTEfbe/wN8+/o8DcWThvMm7EWKj9eNoOLV09
2paeAc663BsQPEbmivXYrQrB9MF4ONldG9Za1m0F5Us1zudpQLGZn5kcH3SMJZhNm36r4zOfjKPp
77SSMeO0U6d2x72dyaaHQivXDXidiIi5yUGVbCaijvV7S2O/ySjnR/0Y8ucECU423gFj5g2Pn7Gk
i/Ao7fKzU05hj0QHAIJB03wkIZ6nisaZ+rpO2R0ErsBehReF9d4cxnMJo9JuyQjJzB+XJcf33ZMV
oBZAkeQfork243h2Jvclz8UBD5HWEufOnlYL7O+1sknE0UnxCGqgtRwbgAXjvRWd+AnZ0evmHqOr
4sYhkLeG2V79XT0WeCY4Ie39IvuOeT2i2V+rT1dz6MZYACGtE327haT48iiPg/TLxefoDy8+VpCR
a2GvILqufOc3Bvy5klwKtXmo55HovxKWu8TPqVEN1NGHwSNEJdjcdYbTFnsi62/SSB/jJVTr9r8T
kGWpcffjRKkj+wkAjMCxd6bOKkJnbwV04LJZnL0ppEokNWJ8mRuOQ2okZnIfY6BiunnTUI0i4yi4
IagNvvfeNf3E11Df0KTzpjn3llzc+FsTknIe1q+1nYudHhE0sWkBus44OtGFE7Ig1iiGsBMMs0JD
oS+MeTukXGGSV14YriaAMxgZwIkZdhNXEPvoSWTgTKjp4e1U/EPwqguEoTD81pH9DplQH05puknp
DoTgBagw1uQz6qPyLiYvqDxAooD6U0wg3zkTes9vIyqQNHvN2Wqk+3XK/d/pu5YpREN3igYUDxEd
yHPffzbkzMJFptZsdiRv9h8QuC9USE3xjkoKFptBXfoZWpzEyxIZPpqyG7VWlD3zM4zTQaVjNDun
f6KlTz5U/8992IwDjXPS7pqIxjSjnyNSw4a5Kh0ba8mFg/8ZgDicrWD7eDMrcjnJvSESYsVtImS7
/If92fqgWkz4Tq2tPiC0+CIGFb2nW67xppJ/FA4KXq83VwtB6LwR2AHyxfQHv7IR7xLiAegGG6GP
CR4HCHyqHe2pOXYUSAKRdRyDLfYqvgSbIOUNhYVvF5ucK4ZGhlbkthe/b47jPNLdparDyWPF4UfM
5NUxE9SVV1eOBHsyn28etPgM68uAl0QyyzzwFMp26cmfKn+ve/zCYQ8ca8Sfj1QI0XbOZsS1Kgdb
RQeu4uo6H20imGuQTITV8B471Sunh/Nd4CSfmfQRojigvLYR6LaMIK0Oi9qNjgYT5mXr+NhFuEhx
KGB26CVxpHStXYZW4wIIfvEz5dYuLmvn6dRDHpW0Zv5vmdLc7hrY0w6bzHM2/PVm/NpmzTqjUZ20
I/186u6p/ojoW/luvxzWjvFq6xDE7Cdokg4uNQG5v+w2YoS/OjJo2cYa7UwBtS3Z+JUNQGmEWYDO
xeqOE1hUy5BrV15yQ3XVycza0dbQsFJLjD0qqgCshb8R5oyIf0t3osCGoR6TibAz5CZqBF8R6Fq2
XhI3vDhbzYlNzdCR08Zthg2MzkFVj9sQjebQFe96zVQAUlqLf+2Dz8KrIuArTLGIRlZKqIAFmGAv
yLY0mZGOXlWnOAG8FfRvDsp1f9K3WXelG8p3l/nac9LOW/UKzKWzbiHoRKM4GYU80GmJh2yVQusD
ZyhROc8I1UtDbNsKth79VuTKdG5IV6h2sYeWB3Mjr9zsFsexSN8rr3oeDfjJVtP/ZwRTfrNYzDjv
DxpNg5DeFN/1we1i5KWMGCSmnUI+Co7KzPzE5VABQ9HCbDVWQHmsrWdSAcUPIiJKbsUNdwpCg3ZF
muCAQodUHTNKsQmGrQLr7W3LWMPV0wmSSegbTYfcQseESrvXwUiVDJEiMvU8pmozO3U/jyueleCX
jKT/9pMBmekO2Td9CDrjhNoNELtLRjU02YHnl9OqzPaq8e7y6SOuCrhu0aFXEzujo4ngn1rbJ2EC
9TI0fv3Kx2PZD68A4q0dVcnPe7+c/W5hDq8+yAZyNDwDgYZundrg0sqZouiUqT/7cIfTHI0EfRhr
WrhZatwTY8cbqtHF02ll5y7+efvZQUFS1vtEpeXSJq85lnwqXQWm0DprreNUpffdJqAuHqrXVuLr
ytNHo+L2+OiYIPjM/Gl6mcldzrykQ44YZ5+3TD1K7rXQ9XkbB+OgSHAW+iPM0TMhKDgyBxY+zZnm
qnUbxgczVZcuAUPwbP1dWd8Gdyv875I1pkOsLPlRorMPgSNeYcuvjogy0uyusyDilMFkfw1jfeMW
3XJk29HkVYEztPQkifQL+RoeJgk9X/dsEfa4QeFJ9DWtNqT7ZZXsTLrRvj4qAy8aUCzIKXSzajH/
9SEyvnypDw2BgdPepPhSXXG1hL1ipVf1Wmd2zSUXx4NvocE0oYovOBX1mO01i7dzjHwhwNb5wBtD
w1y5ymliXHP6uLgOO7zIVo4d5J65877LvqUUW/rhYpIY1xj4AibGnKKZXx4TmawKFtPSQFdTyleT
HiN3+hqVltubazroLv1fy7kM8LQ5i7kwucuZIrtfNdq+TXDLmZsG5kw4MhdNrzGhcG0drUtM7ND9
IrjHffc9tfPO3zY9HWv0LQ59PG0YjtVw9dFQoE/sgCF4MPprIT87wT23Gp4tBhkCII1FDZiXYHGH
+WQ5TGw8+vMN/QZC0L0rxdNcAbkSwTEcX2cTnDsrskcozyRCcgeCbU132ARm5iMLIHjValYGNxuX
FVmO+Al3GvPlujrb2Hy94J/DBxi7ik+bHWKNSB41usU1Gdj2Wo3cLB97zTUklsjn2UUlY5Z2rxJI
yOO2dRJAQJwYV3hbzfQ8c5iYMvkK+KEL/xEy+fQZJMaky0Q9ozmtO3JNY5fbGj5tb7qKhXxlh6u4
AHRZzsEFnhlqqzWJPUEGNP8TkPMMNePoGpNMTtsdmJs8zcjq2vEcp+8mjAPa3xNMRPPKZt7KDbOy
FYtBpPW+Fp8wPjWAQbGm75lwOfEItZneIzEsHMHqvJwt7t5DtbZ9pnrayafZzcQryejK0KnViwPF
ZUgjRk3VArauAmUXH4Ix14gLplUd0l+KeY2KA/SCp6i4Nu5rSe/JIwVF6qhv59fQf47KM7briLtS
cGwDDz7qsKzbt4jbn0csDsIbLVwJbSbTj6VrDNa+DAO0jdVBzUSbpjpLFRSA45zmTMOEcn71tXOY
dtchIc0TwnCRYXIrN327Iw0ZoEFxUxtiil61w+sWwu5LWUNqwmXh8qyLTcZwiatx1VSLFqROji+U
8y4SD5V5ZI5X9dia6aozGlR+X9jqlWluPCJizN7DDVDRHEz2SYfROmKrJfGnX5PNKfNrjHwPHgq1
BVp5Lsp+FAO0ghaFfSTK4KCRfqOfR6DoeK8Ltl52Rjz7TPqYId6B83iJtqKDMXekQYJSQjbIV9UY
cgNptUSxSWOm/CRgzKZ1ArDG25xug/Q0UnmWpMY4cX3WO31bj8Fq8DKiMpmfMXW3x25pQ34O0Vxp
wQe4FlPZRnMIdyV+Rc5QZgfmwhAoypGTKgt43z/GiPecl1ip+4q7EVONxMCtGA2VM0ytLfAe6p8p
MFB+MYwdR+yyMBSta8IblsJ1VLtd/+iqe4z9WXtxyMhVe6lV0/OC80CD0/aQwl16tGi09BRUtqjz
xZDQ5Ky0p8ZJlhrT6jbcwHoVqNk67vIpst58Qu2MlESe++Tbkafw5r3ZP9Ml7D6l9j46Bw4egULV
47MoTGdhUQarfdiI5pfQSwjGyZ9LdD22c2lKSGq7mGZuTedFjx7Of7NOBFcDosTvRuz1lGlcwiJG
HcBdrzbOPSLmmU6SyaOo/XQzRYSr5a35XU7c7B8D3RHWTGWSdFN8t/DLZhO/AN6K6mTxBg1EUOH/
wJiKif2/YwYtHJ0d6iGBFzKd16rA9brsYmj6a81LYwBGMzkoRk0RPNdIoGtCfLJ9JMpvByGj5I9a
ac7VTVulem1CDlhFxsOOYNw7TKIro/+ml7ypEJq41LYa2848ASmI7LUMaZkHKPTZTVQ5BZ+iMa2D
7454cKJyaXIdpsRDXBMhJNSIApbMid9HohxkWa0jjhHDPtfttiTudITPknKRfm+1WwqBBGC8asTs
Ev/suR/2sPYoKuONxEjj7sr2HVP1SJxaD7Rn41XnHNmuQlBsk/g1rF4cnbTvI7vxRKTTNavPiXky
xAkErbCOuniT8ifxDgYw9ZiCww9wfbMGuvZpRHEOAxL1Aa4RLX/Hxj1FzzKHtbUxGzKgrhYVrO/9
6NGhgSkTRs+z9jx4b3r/mWAIN14M94kG/5MZIcd9o5HCVvdZVW9JdZwnPB77DmGV96hzXnJ6E4Xz
6rfjYciVhWQrM+LeZvaWH19/Lrh/dHG0mYgINUouBExkjQI5Nk+7uSB+QtrwmdcXzPaC70TUX27y
ltdf+BJ9LsijfkLnhlyZxoLwV/j55vLslc8Bx5Lulsug/gvtWxD6T07zW5SrHJxPwrCgYFN3AHK2
CU2SDgQA7tyI7O5h3jkQVVoUdzSTVz2DRWIBFjODtn7CNVeeU23TJ7CPV8CBJ+z3JlArXlbEiFyF
uLXz8g7kY6c9CRvznT1CJttYBxH4HsE/ptfGyatv5/Lhg7CP+O5PWp1B3gSKGJ7p2ZSAgvWV+cNA
NY0OMTrrODgECEMhkeJCgPscLDo/fpq428GoomUROQ817Jm2qLcpQzhTC9w+YlHbx5RHpusfnQG+
CrgRKz7f+xjta7TUnk6JRx+gbrn5a4wq6peWD3JGghv6lDGUOT2iVJunTF5e+ZkjMcnec/kal5s5
3Q98tI+S32dAKzgN5QsmRuh7tbtVGu5s3c4vUX2C50pigI985H8sncdu40waRZ+IADNZ21aOloNs
tzeE7bZJFlMxh6efUz9mMQMMprstWVTVF+4994t32XVfNb+jikKmRSCNShQnCItFCiGUxAeWl8Zb
j8La3HI0VsCREDLX62lBTARc+yPpvwLjbdDAL8DRySdEAwyE+KGMX2aMqXEMxnhTGZ8QJbBbwghi
lkWtxu72HD9aL7Rzzldz8i6gR9pbXK6YKrbiKch+rOmxrR6bWL2W2JtnBDuL9zfjgGT0mZAIihaT
JgR9dEkjRzDZ1g14j/W1NIpX640YTSLd1n7GeUZXlPfzwe0VcK2HVFCxrFwPEUm7brV0ldy6eSD2
dbkq3iwNGaEpUXGuBwjQN6LonWArqPbcVXfpCt6kHZ6jlnslPSSE5fFQEehE3BiDUHAHfv5E4Dn0
ryAjilM8hRWRMPGvHb7afBEaif0ICEKAp4L06274Gfj34xObgnAAFMSVuxnixxxbvVLbtBj+KO9d
mfS59r802Hsj0dA1yz7dpRNORuBTjoV+jwuRK9mmz63vuX1vjZ25IAFwvoP+03F3pQ606W89jGPI
Fx9zemoI07T+OtHbCF+jY7AVLlcTsVGZHiL14uTP6bDjjaEaRADsWVBP69NktRtxabudW+9beV68
98o3trbT/hm8dlXggdcWZrz/zXJoHLGjWxlMoaf3SG8lQmT7wj1bzvYxmrhBapM0OAmfw+6mn8JZ
TT7p2G4MJHO5diB3V4UYKIuLmOMfzMGArW1SN5uQudru+dUSYEGHQmuUxR9lxpcBTIfpjy9Nikyh
sMH10ueMt2mADWCQQVzaVzcFCZ+mh6zPdhLATDe98CK2LbqZfvjxYcrZefOkAgL5GADnKvt1yhAt
YQEqsp4YjDKJ4GZJ5pkBVpM+l3b57QtrbSGJChCaegFr8ZGo3M5JkARH9plm8KFUFFXjT2Qda6hr
ZYxCkbFPxUPIsBXpAIXnQToEpbXLxhzDjW5IK7jk+qXhozp3lnuKaJ1ofPzK01REgQhoYt80AXin
/aJyiYpHijqgu12OcovKmWlOSAlmJf8xDdV2CsaPjJUReynCBS12eH/waeylUe5zu/hoSRHpw2+C
V+Hs2LjCaevMgH6CJMaR3JyQJnNhHOYA/qjafcMUMy+sfUjol81ce4An8mlg70+0CvNvaSwHa6bo
WwdYrDLUBREuLQ2MseM7mlqEbwluCK6c3NmZVrgpXQ97B0oop2dCU8dcDflgI9KhiCTnKw4ZJ7Ih
sSNIa5PZH6LUeg2xmZasLE2eiFIklNf5Azb/57iZ3qwyODc194cS76WB5CfPI6Kext00c9tmPiNl
iZcQPxZbn1s748jxPotiDPmlJAFPK0Rdaxq3Y+B35Okw1saetxuXAIdDAeq5V/fJCP+4+Js+vGTP
yEeChjJMAgHx7DLO0xlR0Z0RbDyzsPxdIoRudkNbbiar3t/7zmbIlv/GWx3Qw77OTqATLj3aiJQt
UabyVhv+tpZVmCAGg13sh8jl40fHmF+YRf1UAzsZu0YHK4u/unPNHAdG4NR8dHa9b8zZYv+5MNZk
9bUuMlo7ekF8JBU3RCIEPZUJFtVzUhb8ODv8UVdLWqzrlF+R+IjIJylg8zWCb3N68bm+ZrOlHmW6
V43Do1EMYGMjzOlc2WWNjCWfGUVH1BNJTMD8AlN5nFGvyhRvKyNbrP0Kr52Rrxa8BxI4B5CFnyw1
nyRJ72PKCAP3mkPJ2FnJte74+TbtRoiHdI7zEwzPX69YjoEk/c4aU5flNnTfCPzU4GGN8pqPPgdi
VIvbNC14IAyRsA9m7TljWpE6KNx1nbWZsHlnyzJGFuFtQXYL97Je0EUG/occoi87+8TlzdOyeP8y
hnBdMb/U3rJyl7NHJV+jC84ehvElQiVU/XVClmWpwUHqkojGgAQEyrRkDz1xECGshmymPEJqZUBk
9xycxcZPh1BLeVtGIm2Fmy+LOrAvA/R2l5mbVT1NCIaXnz64kK+K1wY64bEOjgVmlG5CqBJ8jPmj
kQ987VMq8prVnbcu0FJ2zMlkwlfaSK8OessgGy4i1CJT3lyJ5mmA3ufNh5bQo6ZcZ5jUYn5iimcn
TNesFPe2BIvH2URIEKnTDClcC1C+dQeAmpFjEKan0RdrYz7AgfNF8qD/GCKAGjLpnGJK6+ifUYNQ
EukNTUHADHBNyttyZ7MFAgUbMvYNWV2Pg9qnw0s4neLwUJbglK2DtMC02zfERY+tNB8i3HE8aK43
vo0661UyX0W65FX/XdUmXOj4H7IU1kKKbpqOnjm8AxN7ZAPz7jONcEM8sxbpDR3YquzHbKtfowcB
jTugDoeXPgDMB3kvGIht8VdYWlC/AFpFnzPwBpg47a30sbLcnfbBjeuqJLPFkzc3ZuBcZwE8TghB
yP8y5iNux8Z3k4puUzb2k8fGDc/DRDEzu9sgVqelAeLskzmABXosXmdvOs0NfqTFE3y8/r0qdk5H
CwJ46GXQqv4qVGcmlttMox6Y68LKaolCqZNHf/7b8yHPrCNTljBsUf/bTEQBndnISObJMf/N5P5G
arv8anULYTeHyL/pZhkN18aCObSUxKNxwnLrc5Y6SYY/8e6QhGuOGDF5PPq3wEmOKRAJYuBVXW5U
+dI57hkV4w71CKpGcKb86gkv5BtiIaunyuYLp+fh9DKkmCO8juhTnZj5UBmlV6xCwx8a1a0ARdl3
6iu3rzl6viictwvfgtrzNt3gn5gvzjUNv3KCQ5JR18QSKp3Y6OGuyHnQsRzqeXLanHHUMzuarR7y
BOxCuVP91WCzWD0Z+aPsDCInARJzN1q+te3C9iBCi/eTrfWvwWdantdHQhABAbM7TKeD4e7J+8Kh
OYR74b86nXUFEdcYjLLRfOnMcPYC9Jl2UtHpY+bIjxUUUx05XAG+DRFHGoN9QJTurWPfuAODgXxP
rgrBVzE7QQdrmPxw4muGPpXdZw0KNy6tVyf/EYxxTEVGAbwlWywHqQisY049fUQI+6JmOtpDf7Ww
HsL73whm5qwSIBzQvq9DcGrSZNAZ80DLlCFrnR45cl9kyiCvkN6Kqz1q9476jVEyiqyv14PfvYrC
PLeIAlymh2ICwmdLhUT1gmjOjDe6p69mCH71uIubYaWHC3Myb/peXJvcZtY1YliiE3SQg6LCR9Fp
1iiLxsJ4tlKYZX1odE/8P6nXkfk3fIUKwoVXmWe3eeHbvHEMzHxDBJVFJukFbsmQ0GyNwNJB1CWd
Ihai35th+uYzpcwsynObj10JY+fjI/nje1jXmP1kzPZ8WCaZa1Sk443taszZURK1uDXKYmcFCJPt
rcuTSmLAu8wI13UGRkMQWpkttwSdwKVEB1KubJib+HPWFtHEGX8r/icbBgwFM07Gah6T1Azyr+oY
vOehPIZl8ndcgL5xvASLuknbAQbJ4iB7aLAMO+pHFAIvXs8tWE4NccKMUyhTmCtHpsUSATGH1fwj
cuUl5WBelH1MSu3+6PZxnx9HNyVR0TMU3wrGAhMFRxcUuFvRpbhelp191zw2CynqIQSuNNd6oJIl
dG414cZqXhMdqBqGIWEpXvBKYOtwHHsiLNSMnsJjAqJ+5x6/YAS1K57FNc6LbVXTW08dwcukKfq8
yLAYn6ZsOJRDcC/q5lb0VAipB26vXC9Io1I2zYbCG38a2ZgOJAkoyUNhegyn3WRb5D0Pb5W+eEF6
INtkbTg/ZIPfJNqpPsuBm2GigSRNUoKq2eAPxzADZW7cOdP3SUuvV5dvYRncHVe8CNfH2G0Q6juf
ZwS4vtVBxILAGPmke3RbD9S+MOxnDhy4CFGzTREQ0X3oz6fBSdYz6tUYRlDjM84oe2mehUeMY/+u
XWvkg1SN/YDMROeAR7wMPcM2jGEAROzdmXHKBiLmVuDt8+//TXTlI6qafZd/ZkZxYDI7M9g0fgyA
RaK/BKyFUd+gYNKIzi+xrkFzW0G99gMIDjlfYeCweJf99jd3cGwgo7PQGi5U5GlEq/I6ItZLkWtV
SNgnLQBHx6Cae0yr3JC6UaFUnyAztObuFYyXuTP1gBfksx2+DUnF9+SyIG3ocQ+bLOxm2d9mWsb/
Pgy21qMHlAC4SRZ9Ufq6771xBEdOjXiX8hiBhKZe3vE2ZmNmrcxzzaLa+4g8nJ7MZMNkNTU3JbAF
8FyvcvlO8xLMf0ebmwblAbWGkXVvOSDyyH4wh+lciupYquopzNXOYoVd8Jo6DEaE+bJKusUYDyXy
TuSxLtNdrWBsfwP0Atig+FIXhxY9ZhOPt/mUF9NBiPmz3irKVktPIzgIbdIU9IyeSg+FhXUYyD7Q
q6ximy3xxoMRHDPP0IaFMjefXOxDycTkOgOfQ+M88tmwMD6UIx+WCiAk0QrX4AAGeJmfLR4dNfPb
5283Cqiys+mss/43ooADMzafqNNLqFy9t+4ZocBizzlTwuw37Nyd0xzLfqdm897TkRoCdTjOTIuF
ub/2wuaoTVscjAtqTNb4//yu3w7Nx/AjXTYC8PUT3AywDWcqz6hndxJfKmpmfvrGLlY1S63Mi/4u
Hpgywa9u8uhb7K1yLyiq7zVlVE1boFFlJGglnmJbyXOpBeeM4nMQeB2KiRbUgoEh33eGDaocpgrI
Q/kyBCU+hY/W+ykEy7ujx2+lCJYn5BSJHW3zxdnGtrtNw/ih0EwAJCiT3a3BxNgswpuFW+RmE9FR
vlVp+ST4XWmUv+8d+gFu1/Qys6U1eb12z7AMAupYZAcn/YmVhrpDjh5WS7wLSg/pK/2llZ9SnKjD
wNAIAs051tAV88sFjZB6ClMT4xRqoajKntFP5iAEPac76ee/pzKxrQ2W1YDCjK0Iy1FUczvKf/yk
w2leaEpYCIDJbVEu4n6QxxbyqWD9Nc0s59nFlEeDL5xLEYuBo8E4PkNMQgpsIGbG+YWUBpzXUF4E
59N8LqN1K09zD9obUHM9XoipgkLmT8e52vr9pQBSjc1rmGX4Z1I4mRMIv15NCh1bFjY+/Urh9aBO
7ajsJ+RsWAHUvI3EbnJx/nFmfTfWJTO8a1zjOeOgFF5w9Us2j9CXYE8WrOIg5+LbXjJ8dBEm2qWe
n1TBzi7axcCwSrq81GuQVje0RRZLqywc/1ms+WKftVhoEuqqniPWfWOhOMUA8eBoctXAs3vVh0DA
3DobSUxenqcO4pUXZN5qCpg+x8gU5fKhPsWSv2Tgo8vSuil0i0YHGAOqT5peYsmZqoy9M94tvIJS
jOveY3bL71oC08g4KGfrVTbWblTNTcSXGEFrdmw5+broRmCEIkq5VaSm8niVHV5oRbUybXuWZMP4
AQOG1KplP1py3/L06E+rjNpbz/zLXxQ7arYNwI3dmIplDof7wme9ENs9Uabl04duStArzMtBDU99
0EB1NX+IwvLXtsE4ROXQguAuT3DV/GVvMSM1bPM8EHy0IKdwOgM+CCqhPDs0kltE7Rj42oBUnUmy
Ry53rR1DSSTtMOWpLdRrV3AYysZ5aTKgyV2jbkzRvl0PkGAv9Ew0ytZMfPF8aQ/gxbd+pG+CnwO5
AMyKJceGmxdMUMcAnTmC+ZB1BvQU6kKPpHUjjl/lWD7Xs7y1ESEE4IOOfbPL6vHUZ9EzXcnJYTxS
z8ZZKuJGWCF3XbelU8dNz1ldbWryxRu7uYpK3g0QsPakyxDTQTtNNvXQEeleZL/s3HhROm4CaRDc
juqydHy6sJFspoMVD7HzmjXF91ylB4vBRhvCuqkuJUO4pFkYkA54h8aD1Tio85rhaM0LVj+KlcLA
M+Zxb3VLflBCo6OmDQ2wk36Fkr/ZCueUNehIRsLB5mBbiG67hBeTV0+ekxmLdYPXNRsIAQ8HWBvg
K2PCmDgfqQWGuyHY+jXNU12vU1IadNOfB8Gpy4qjX0U3r513vv8x7xlI7Hz8jTO3F9eHlaQn2OLI
sn9jzkbXTS9GWGtN2WqKBHMqjxknoxL6ipq434EwhgBFvSUJthjNxwHoRA1XN0uY9UzT1fDfOEeB
tCxb3+OvBbsowKjrg83SA8lKdGtVW++Kzq1yWtbPFYV82NJS1g4Pow12ux/kS90xVhsqlkIExKKY
kUlwDmewOXYyvvo1lFdXAsgtGOvbzGCwsPNQgWSVCFYb93mWamZjmjyOYCPh/XbE9WSRsc1zHYrV
XHsQKrkFGJajPx7Km+39zBFL5oLXUOTjX6ODq0LSnBnWpyxqzv1QEAvCGTdn3N3Fzqbmzej7fBgA
/eK95L54aAmtr+fx27dcOI3pcFi84qELKNOxwUzdu5ScVmJhkE/h6A2Ws+peYc2s4hDeMK0/mORr
ksCfmg9LaK7IRMTziPyHrFBd/XPlGab7vFQNQbSsiljONYEB1WBJuMaIs0y5AKrGwF3U/ohKvSIA
eql8VI3VziEd5k/fWi8JLXr2TwQEMMwLG6XY+82w4BtC4qQPwj8AB/S5jsUm0k4eS8/oTc5FP6nR
beKahP4VYeo2ovBkGJBh5EjD6rWXxeaPSqd/sA3+BQmAp0Vb0A/LI2pAEHud/eta2QkzzQDYTTwb
i0rAnE+73OcvztL7BfNjbZKMW71d6nXFjfJncGuWBoF/6Qz362oOOQMBhUcwNMvbDMOgqOqO0ocL
eMlOtbl1quY3c6hDNJdx7Me7zAGvaDyrjxBAJWorh+EyYvPo8+GvPiQYJ2Dfw62Mi9Zj/Rs+ekod
rQwwUAqjw3+o0bkYcCL9YD7wC1w32ASKwt2GBP21XQEx+C0Y/dd5+a5gnPaBeK29B6vUdXEsfpPe
ZH/SdKuM/7hdSK5osMf4spNjcynQpmeEERpOdCQIm7TAjno3CI19riDuGumxnI+GNE4tQ5CiBkc+
NSfRI9TNGrbFMAmovL1Cvvp4C5a+/R5GtRpcuXa1EDyd/vYpxsy0Jns84zN6y2EIOaUiGXw8ucv3
JORbZNVMDeAlWz2bfvSq5bxFFblZLGefz8ygZmqSqYK/gUyVi5vYpk2v74KMyQM3NIl72qu1gDmJ
WBWYsMLGOTgsy73vN65osZ/emGh5y3GpSYbO5M5y/WuKFiYZ2mOvmqsJ2wmPYFowAutmFHWwNSYH
h360b8KSLD8PKTE4ZoG+hzyPUshd7xEwdBP86TnEYXNc8tcYQPUcslissxh3BNeITf5BNzzJuHhY
XJJYpq7/k3IyAyFcDQJuLIYQkyLef8rGmCO3GbuNR3+VdYSF1T0sIoRYwnqLhP8MR/dKEFFzLUv7
NJfJw1y9+OAlwXhT0G20smuOumfYoy6+xt+cibxZ7ynYKN7FRqdAgVkFTgE2ojGuRsZ1KZAjztQz
tTkytmiB8GjcPYzkqpGA/fX6pWn/pB16C18l+6EqQUxlyb4dQcGxOjK9yOeMXU2Vd5t63lPoRSiF
Wt7B7DDh5lvCFIJJBLVRWX0thKW6hL7TvNxBqACFmU1sQgtBdyp4ZxbrUXRa7BhFQedjt9lC76Fe
cmIi+rBZCSeVDFvck5zEJccnvSTqMydNzKjIhAkF5+Y0NCCn0ZBk5cPk8yW3p/kxbTFO5WhScP2h
2cmOJeOSQ5kcJtP/TTwXkUPHNL/jT2SdHNZpD68aBUaf8l2UNTsD+erVn4bxpku4MLsriPKN6x5t
HEh8m2OmYLU1csJ9LTIlZ1qTmaCtqO6p+JZZ+FaR63QSgDGbAEAnCM+eFhntWbs2dcJnRt5KabMx
HHiAqyD7rmt6DJTVeOuykJlYbvC6wbE5DkGI6n0CqDiSGjia343oT6xO4HxgfrDD4dD6KlznMrC2
2Pvkpjc6qHb2LfLnQ2G6O0l73Mtnw33D9FC2n3XYbzHIFFsnlshGwnOm5htrGg4YQ0ORkGPN8pSA
JEXsb/6j5LrX1NBt4jwUGvxp/IRhsYvRqtUTJUOqQDoxTyoJy5BNtm0j+4M9PL/4fONXhxovYSm3
ArYgH3aOE8G84DS2OhRM40VrdAuAIPa9Tn9LMAtIFs96NLhELzqUSXkwRwBYaF9T+bzNkeD5rbcV
ECAcc/7jV/YlYApPyq+P6WqeiWMeYBjSvT16Q3aLc9Y2HqgHrCRD8YYccB9Vh4RJJUVScqy8//83
LzKsSPCgEl0XQtsjcLvWRzEGrBJB2/+ZSKNwxnYTaHkOUhtcS44W2FFrtp9T0z8RicqkgRvVHyG6
gwXoGSFhxFrQDPk+APgrCD5E0JJJFS2pWbI2YExWmtspfGIIS2gaKS8FOsAiPo348d8CRJ+9Irua
e95b7nl6SYAUTCz25YguDO85fj0LRTxzsBHX5lSufeh8rlN/p/M2sNEyIKywnXVfDVuWmPukM66+
3/3alYHRFpViApqKgzbfVTMR9A8eS36t7uZzbF2yjJ58tqWMdcb6MiX88TZCTse03tHJJuO+cIIS
1QMhYJAnTBcCURAcYQO8D0NLtGzwneIarqJvw89fpvraG6TzaoR0N3zOObgC8OUCKOIUvFYYVv4M
NtWcU8ZM+DI9ncFUCvMXZgd2j6y7TXV7MjGO25bx0PfvQX3b6K0MZ20fk214csTA3VsewjI9J2a7
GVnGOvcKMaTKXmNkiRqUZTFAKPsUWUyKZBMfZcpfwAQQ3aohfRHefGlnpFD0drTZ43X5KFIGG9Xc
i7Voxa6RWOtxi7FnGpK/rdhXIIb/NI39q9C8e4vzl4PTsTQN76O+AZkm4MQ7LgwK/A6+z1Bk7GND
kn8HnpF5ISTQ6CEj9qXWo4frEGYA64HHSZ0axcAqL4efsWhQHcmViVGZYRsmK7rrkF3ZvlD00uns
AX6aE57NeOv71QNJqIexh3CQlkPLKJLXmpTrnE87Gphd+hGvGr/iX5vRzMq00a71EPSCgLg/C0N/
OQd/moLC0DjGKGpMnYFSWbckgMwz1QY5vwFxbfWD1Xqnop6vHtLoEYxo5tzZodzS5mVMy0cGhlfA
1i+LsOJ1BzKR6SH3q+9tSosMKiWoGr2J0CSRvKfUUrAc+fiXhJjvkMAjRsGjx/YrUmFHO2Pimoyn
s/DK8dgWWzlznF0tn1KncC6utwOOhRYz5JuDnytBecl3wmfOHFlXczn1IwocvkCpdWgKLAVor/QW
z6AY7RxnawmfZLEC06C1M6DYtJF8UrL5NQr7gX3egZwk7GIb1YzvbU62L5+zT2tfFfnORfQYDTum
fjsdW5eqbZVADEyJgbBYvA9iBfh1I0MsPTFKSYcJ//hQ0dnOUfOVZ2R7Gv4ljxirJ0dcF90qxZUa
sZdtvw2sNzaIB0xdDdYxk0/OobmoK7JRLXe85uBGZtgIG8hD8DtalG0pi+FajM3BNh6C0bWww3Od
NxYzTSDFbox4MmS/NjM4GtJtRxZRqUn7AfSEel4Do4EpRt6tZZ1Dq/sgQwNlBKqnpcTYY8PtZt6E
G5wJ4jlvpvuIJEGe2yojpuCtjgIGJLCOi8favbNahYRLfxGAydBvT9e+uglMUpKG/A+XvpcRaWO9
M1cz7PbsBOJckditEFgzixyv5FeuPkcTTi4KVloYEmYeO0bSBeib2Pw3jAVL2J1M93W7y7OfPNgm
jngndo/h1GaqsM0z5R2z5yh0rwbY8QFqtb6yC+6TDrK0FV0KuFGUCizYShwGIT8CfHf52LN6LWcm
js1W98fQtYU85Smff/ZagMp26BydnlBkp6DSjf64LQk6j0EcQrqj0WWLWcyrVphfU303kt+jl84v
OrUAxlxv/hT4r5fIXHcpQw8kvOqESIKvP2YyYpnl1l+qgflo8scq+LDb3P5y8b9SMnJoOgUbwpz+
Cxe9/acB/sdjHm9MBgzo/Gy0GD8x9AwUbAULVVukcrOxDHBnQ4BTtEz7rRuBZRuWeo8YYxOYpQOT
02IGWT8MLOyYmNxHJT7CNtknAKV6GKAGbJyOQ5mXLuEyAMMNYI36JC8Rd0lpxhdy5etPE9KNzj+b
5/4R4WNqT0DuS8z82FSdcfPfd3FCSR3BppYUhsojxdy92ELu9S+0GVgnO/cMxabPGI9ANd//0fto
fP9Oxsy/veseCbEQgFeTTpg1i+VurAA2SjM+jTz4BiahloOEUxYL/GWMYJIhN4M7J8Re36HJ3J07
wpy9LPEhB8rHQbIo6trlu616cgTJ1msGa6c/PkOQKDrsLKXT3TobXZxif4VRnZ1kxklcUdJVCq3z
kDL+zte0cGJ8TM0dz0jHgz9SIDicLqX9GE47LNKYdjJ5td2fJmivFpLQRNxirLkcAJJUv+jSEMLC
Uq5JYVpSQvXLERH2B8/WODx6TON8zatp3hDkdsQX5oxF8podZ0wMg419zEDexDp7LHMWXWtVhTQS
m0ynLtrYkXJKhWoV9VgsuapQ1VMo45Zi4nFvgON6nnNWgia+yCmZdzw//PxvJYFoU8MY1mOJ6rJk
mJzwSeiJZZBthpIZKBUcb6Wg38HlNrAOoteCb/TIV9ssXQQW83MMtzCnG2ECGLar1P8puT7ToNw2
bQyZnBuh41dutFuYaGv8fBJYTVWvxXi3WQhTDTFKXjslp1W9HWu5zV3QHdDga52VSWAP5YGBOT5z
LibXhp7umaOnFyZoUuj/GSTV6QkhFMPlXyZwYnauRjH/NWDb5MbwzMerEsYfJCW2DsrFo1nIR72g
DGAkIP5f5o+5Q9PKzczo33SYn80XXpWRPM4shhzb+JjG/DJTrIfEgLXEeiLSpyBuoOiWEb6t+r95
Pa4Xg0zJXtQn6gISIp8AVtOerIv8HDAwKOfDzH4AGK8d/rZusR4W6h9ves9McZWWPOP55jYobypn
mmH5wdVUwa1rX8OOxWjbU8M2nr0dOu+zLcXHiGck8Od9wzE/h/mfxPzgnS5m/xbj9y7Az8Hy1Ett
TJl5x2KkCr6j+iU1YIS29sg2oQZ5Z7otA+rx6ls1E9z+rRDFmpha8Ny4lHP5Db1DdGG9YUiCDNu2
8IX04ZGI82WfTvW2XtIK0Z3CfjzDFuMz+gtRBvdxwva6Bbin2HcCYu3G9pC051QBx6qWzQha01u1
8S1REWXRY5I1SJwx/3HHJtG812OTAWZKsiEAuIAYUYHLn/LvWGbwbfnn3AUqYPHuzMW7sXin1gwe
qcsbGwlfG7mXrvdO/mSsi+/SFQ/QhQG+/4bG0QmZ9yPoD2gMQbwHeAFozM0WvfOCK8ib+rfeJvx2
qTU/PxKsoTwHBFHHCpFyciILfZlIYSqoqJf6YHsLM0mPRMoQjlmDQeeVHvM2K3kLE9xXcXKyLPWG
8qBRr0LH/DaYfAP6dGGcDQW3tVREAP82qLUditA5wcyU8u65GsIQsdipKi8l4VjMjVfRvJV01QFR
LgZjgvyYmwjK+AooFCicayH7LzToyK/6Q1+BcaJKIsKG0zSp3LcQrNx+ypH4Gf34jgOLEss/xhbF
i/W5lKTXknWjd//oRC2CNb2QT7P58Tms0WTBPaN+aNSu8LEkcIUmzYUFSFTClIVtzR/grNNUndb8
MRQTDuup5dpE1UHvzAwlJ2ikeOf2q58DoPB19Ri5PvRq1tHQdkklw7jC6uQRNCF96RkJcGwire72
YBEEqjlUFugw753J3gHF5ZxBM3Rkf28Dhu9KmGtDCwgkFEitO80AR2dsXvkiDswD+uSjQSZeea8G
51DWsY8drEezy4+NDUSZ8rfkJY8ee/vjoBPs9kClNo6TngyvujYNKYgCM4e8Z3SPTQN8gntwGMVj
DPqkYmigu0S6QR5SfPYZwdr8c4KMvai7DPMhbfeT+aD6D4xUsDTBxdDpCq5bbV4p+nfB9d4085PP
/wzS55xMVmP+7PDpElH0EkbGaknjvXbyHXsM6v0zx6ONPDSmK4rmH6d7RZphc8wwSloldbR2o0vm
nU2PFIvNkjyVk65CQkYeycCTyslEmKl/cSZygkCCVI/6E1oaHjeGSsRhpSCniTeYCqb6e9u4Z/6d
T51qYLKJiuzuIvmFIzemqLWAVvM9nYkBvCcasHFrF0ECwVHyGQ27Ov6SCWY8os2467UxFrUDj/yv
g4g1eYoZa3GXCI810PBB8FZgPA9QnPlhGY+Yi/EhpzwWGHeMH8cdNpN8LYNPMAWoY0MijVlxIgd0
OlvHrBMdQUgQtzbaVLXiitadss9kmVvQ5VYTt5aab/7q1RHP2Sro9U1hcyJ42xBbkuT6ahbOgwB2
jBK7yrdWS9Cv24FbkTdcfTpE4Amy06O922+jDsjExnDeO5wQlTLZsCfUg7ZLC9BxQsdbty4s9hzj
t1zgtWBd1N+eDgNS+ndkpKqCN9uxNzPyLZdvsV/7b40uTjpHQB/i2ZJjeEx8HpDIpzirNd8ZlNuY
JM++P1iIj4hHDcAXNt+FOdrrkI4zNcKNqhvom4FzRIVqkJtpAvdJp+XJUeoJL2MS+L+dtNYuF0za
xhLndfcv+Kgrrpvl02/eTUlvmpjpQz0zWqkZufrNp805bI0MV425wqvrOw9x33zFlfM4xu0PtONn
1w1YlJfqnlk08P+YkiK550pyj0QWXQMoKGY67Sm8GH5dbNaofvQrlk/Pj0HPQPVBDDfu+2CX97yF
9lm9lc5e5eveuYXxkz44hxoOLmnDVKFpTB4z0tFqFOtKYv4p1r6zrGU5crQuIF7te9RzM8kes2ly
DRHnEBieICtc8AeGI7wXV56L8MFrzn7waYYTKjccUys4LkSozvQc/OrSo23n2u5NFQFT1z4ay940
ulOV0KOxDz+3JlF5BjpfCT2k32f8GHprjCcbLbzM2k5n/uT8oxkuJzIN7QISai9gcZbY+Zy8Jj1s
gUYUspSzJuOIUpBzDWIxQVf6K4inaOdKsQHAWZylJUhFK3cjunAOPjamlsMiWbGOIReUCb2lntJG
4lgw9oNsdsSiroye9p2o3FIRAB496/c5uss25s6KhHHplIRuFJ0HS/A7TdA4dhi58X2GMLM3nhSP
Km52di8vxLZ/G+orSQlm8XX843IoZPzU+ucpebBnkqCRIZvYYUAyvucFX1tPwAFnwgCLiDy5tKe9
HF+T/jODJz/LV4dNaxHuGuj3hL8BOv0fSee13DpyRdEvQhVyeBVzFiWRCi8oSVdERiM10td79bjK
HtvjmblXJNB9wt5rg6oEVO1NeyZYpF5Q2830IaMmd4mVXeAmrOasfHVgK4GoF9c2qK9ei3KAz9yr
h7Xv5GuZIGozbCIgQjAYTpV9yz6mp2dCNCKg98J3J+lWIm2B6QXXOM5PoL5mcVdvAmPwc5CzSLBf
bOYXMgwOjB2+snjc1rO8nlnLhfzTdcnqraWV/k5R6Yp0FZhI2gcEPEqhnxBZ0FgrF1fo1DL+qXE7
QD4SzTLX3ls/3OrGvKzwIhWp8nFCJ9VRI3XWPuL9z1CBCa2DzkxOrHuPA32t/nRfcMbh3uqgcZVz
vEmlRaKzccQ9u2BVTpp0NXUU+8G1bKt3Piu8BtqStoHWl2RRlvDacGk/qwqXYR/tnCmAqsYZqdfY
Q744lNEerUI/v8QtglUXxrezSDUbOFWm61QaxZH1GHBCjtvYu+qB+fr/H34soG/zW21TbcfgiZO0
mXFFUmL53+qntgh4bv57z0cPoGE0wYganjMJdNvSOFL++wE9fomgvNsJpduA8b7V9wGgSxNLVEW8
ZApqpgEP7eCp4xDoIuNJa1MmmBl8WIZUQ7r3oJKYnLvJWT0B6nep8XEw5wtaAmmcEI9Jd1Ufc+Rg
HFvr/sYOs30BGN9WgTmzWA/oS9UvPuc9tg1cKzZ76eidprWwQ7JxMMZEL1ORnVgW4GqmR4uaFd1e
1OaXLHzYVv9slN3CnYHo97xyzZkF5jLm5OCO469jp1eSRw7RxBiICn9I5OYh8cDBw3BOgxOd9HC4
IGc3+23p2pgoow1bRbKCAuReHrewh7sw0ed8gXGPsB20ySqe0hr6bTVAdE17NfDOkospl44HrcsS
KH+UkXuqrBOqodG/9vJeILuyxoOFLzemDRusYDewf9XKL4Ct6FfzQ4UuxCBSXGeiPNEXjeSZVIan
/fdJpd25KvN1xM1LHHljfPNzVj3JE+wOfkD3Voa8sf1kho/T7UOa2hZVNXv+k2IDxiLbWzH7mLze
6BqWFZB46VpbxLziKOIhlfnYYosbkypF+NhaD1VOcdfnGqD4QWkr9kN9TXVxawfvmUxkcICKlE3Y
/OhVq4Kt82RRyNwzm6JKswhY8f8wbe4BvKDoaBbRuA9S+h+GRsIwjx6lLHP6ITbvHXKH2veeM8aN
6k2K/ZDDjP03CsE8f21K9gTVzASiWlucD3X8LSit30ALNCNHGK6iHtUSZWxpXGWs43V8mayHyXzG
JuYR2yc1SpfxN+tUFugl65uf0trL9QCFvekYrROK4/FVd4FzsMuc3SeQvoEVo+lt3E7fR023czN5
HoJT09qbSW8hEvTfhl1sZfdvbBHhaeOh5lw0aiT81QPs6JZHj2hQgvhgB004qGy+t5FMtJYUywRR
dpotSo8SyPyW6Gzx2vE30J9EIbOFdMWuBkUwLmE8FOQk1iRiGLiqtXOtM73uH/Nc0Z0nBC6MzyoO
1HOZZDK0ruT8Ekl/Y+X9e+Lx7kLlbq46S9MyfmfcwGczjPuxPOslcPTuoM/fY++CXMOAS0Fgevd0
xvzmmLugv3NENDq5Sd2nVDwh7+pRBU3RPlEHRQpZlL5cw8bF+9Twm+QOXMHe3uW4BNULmBPTknTt
TyCR7XNwiOjbQMDID6n+Y8zIpJlvanaAlQvyFMKHBDTAQ4NnnaPurmyyaBE6DA+bsfPQNKeIDJZo
QgtQQNquCBh3EJyroPiVrkhPRYZs+gXUxdILqp2IGZkJd+Xar4Qh7soLwqRt4jmIcKiR+VyT4nuH
7YZONdxK7Y5hK5iTF509rMWwJ9WR+8xil80s6lDkFnjx8ucUNWvPiNtCowXatvS+JJn0IvlrT+op
DlgCQNWr05nuQUQ8WN/I5Ja8qK1/C32N2Oe7NEelEt+wNGzds/plyv7ululpCDj5dWBuSXh2+FQy
fLecT411C2EvzNTXJAPADGq8f35SAELh8Ziv7cSYIR2FQAtrnrSEOj7Tx7fMI5gz4xfwk+Svi2oY
W8pKoAa1KP+uxHRXYi+n51mPibZaYCnQM7zJDJ/5ZNJWW4tNO/q/mgDDM8De4p61XYK4ppM7Zy8B
kg+kv8H71BJi02sfIg8+JtPoucQXk6+9Vlw/tRzXIoL7SxYQQ7qkdu6GN6HupruFG6eV1dnpYE6Z
4kCEHeXul6SYY6ij6ki6yYW+BrjOwTOtCgy/EXdbzip8pFP0G4OtDsYGbkVfsF3LCX+S/6oo+6gA
K0RRv0qiC8PIIrkaaJL1rr3lNp6htOLryQttzeKdrw15Szr/UMbS/oc0tB49WKxXuzn9iGv5Z7uo
yHKv/Cz0+rcQZbyAvrDzkH20MMcqepARNQzjrVHCsUu8v6YiQ7BScaUJQBRaIlUwR8hP61+fvOVu
GAmspYWHzDZAF8xNisvJe+3SBvpU9BGX2uLJpJodY3l1BtrdICPUFYn6gTgv0wOolMepwdzDQ0gT
tkzztmZt7BP3OQK4Wq+o/Q4RuRCMEHPu5+RNAfWt1HkPm/a3cHXGgNoP82+fISvVTgqdUYKYQ4ir
3jZkp73X7d1GnKuq2Q5JtMusAzWn6o0s3V2XBIAH/6bv0DvA4azlMRPvfnhneZuZDzWxiDHiqPhe
RGc3FAcAThJr7fTnLkBQYol3AmFViiMiVnGo64xpZx5SycanluiO3tvrBPMtfLIt4lfWt+V8LN2b
OiuNoloJ7hInRyQB00g1cyaoi0cECRUoUD2+4oBSjul56zoTRC4Qt4B+3Zv6yLOAJnwiWXn+Z+tM
vGfaXe9L/XVczSgnfX/rzu8cvyUNbxp/YdNBIIXt/m7wj4+5B6Wo9jVDX6XOGkKGI1a/bH3ezS7C
L+BIUlbTp/61YBmSDGWD6s+EZ01gtjQWzUUos/EMus535TLH/+mjp6gthigllGt5JqWWIwxtThAc
3GjX6Aigi2vo9tyGf0X58I032z3Z8rUB+2wSrKFZUJhxQM/OzYLXOoU+a0WKHOu5nF4sdhWiudmC
rD05vkg5H0cfiYhrfNushDJSBhO/P4Najs5hWrwQ7kbEY8eMaFTbZhunHtmCGCdD9oPlX6ul+xml
3uCgFzKhp8wFny+jkARHfWFpCnLxpIdEz+wZVDHrCCJUHWBgTObVELNy3zgG5Zct+6d8xPjenyoB
VsNgU5ijhoDCRIYQN3UKzns1OkACfOvKJDpF3IZHYm67nTnNAPEcvrHxfQgJBhFowFmbreIxW9rN
TeeFa7VHz/NbEQNnmLd4CRaM0c0UK78Uf9QqVuWXhjKB3DqbM02O4DymgG2TGjl3qzbZ9giKMsRM
VmldMX0T7GDZxEZPJMn1DOXYjpUuOwgeGf2LnSJhNoaCDscwty6zwe+h43AfrurAb8roMJnixTNo
ZG3Dv/jT3hiNb2TKq8mTh4hix0TUrUqX7kRN0s31fTZ/eklaTBrio85PSReyzzZXLFtxFVKi12gQ
67sC2JQIH9QdRbLcNIYWhaw0yM8ZVmPg7EljfpNN+ePbtFSGefDwYbShsZh6CFRsgsm8ptoAVZu/
0BLsjTDdRFqAVgCvos5+jGadOqERd0nPb++ppLqpBn+XXquOuC9dI6mE06s5NyutpkPQPI43RPwi
3Mz6aYI8xoChbxaUGZLt3+zjPmg2ACdd8eNQkjdAHiMr2fsRnO1y2xCpgEqfnCdokiIYLl5XHMzx
mtT3XrsmMWdYu7d5xtRHXomYehJNXVmTimEtCJ7S4/Y9yFRvrcmrn7C6F/q6qAgUnG8Tt7umGUsn
uLFRwgmmL6IGoiX9vUdwxuwe1P56TCjM+OldWCHsG1RtEvFlyypcQYaKSu0w4T2fbOyvMwPPMh8O
iZ3vzbTFP2yG7Ff4PASyfpFo95wCvMEf4KM2bEZyzXLQQyz1t24LT9eM2Gb1bo17fUROM9uMQ6qs
N1ZVwYSuI92SmIcBfDdLUaYLKs4hoi5i7kD0lEoos885LUxQzmrDzvwoO2tDtvRHsJb8BMmwpxll
4Oz22KG0l8KFbxS5KGNBq+1EgJLe5afggHkZuxRqrQKQ50QH2i2E+lg8R7RoT0GpmNElM42e+R6g
wYEf33K1f1lyz6rurY0ZKYDhIDC4kYJlSsbkD3O+np3YrvE8QyTmDB3W0kGzGZER5uArGuhHXCoD
gY41DOU+RT8fb22ePL/h6wBDNgDbHijYLYnHMtxyFChSF3E2usHNEsBAN4ldNEn5WAUILDysVDz4
Ww3LXuPlHyHE/idDY0cSo7o6JnmG9cw5yuDBTmRlmNVa83NzIezfwgamw4DnZypecMvKjo3ktQna
bfHW4C4veDBAYrqE8gVyJkySG8HiNqk7ErFE8YZdXjT5r9qoJfYN22TtEuLBtwlNwx32hO6B+9on
pBhpxqzabMYje+sxHDl818k6NxyYZ91bPNMkj+/mRxbu3BBZocahxDaLawaL2yKS2Dc5OQgcYA7Q
rRAbXLDLAcUlEF29r34DDe3aaSfVXzE7FVg2xHrsGDQaS9kz99KvpgcHU3Oujs8HW5sAXOwWy661
5vOOkCVZwscDjZvhc5zhbSQZVv/o+79vEwEr9VZuMGU52XRdKiArzYoz3Qjxi/bC86s12fbMB4v3
uhlysKvOBrGxt/bOsqxhI6LkBtQKCO5qpRpFe7tRt3VO8LLfHSgYJltTIbP18MjHl4hnjX4aVCoQ
munYaC/8ZKoV7ggA77qN/2JGgIj1cg2QMQlaWJcRFo4F0pL9CF0HrcYlVCujfq2h0aixpo0MQtxy
Z7ZkoATL0dOWyfjo3c8ay4fUqHIx5oZgeweKMKzqlXFSy8tQGw4xEiK9f9g+IvUv0WEE108cl+qZ
Vo1DTuvahwDw7ZvPnDq/2vR4qt2ITmH11eLoVKORPkXGyxZDhfNpNJcpKATdND4dssIt8Za6wXMo
vn2JByppgObDLcJwOHsEGRvevlJXTacv3NQj8PkIuRibBDwYcjWG33aSh5jCnaQOZOYwR0aYmrWT
bDBdrnL5qMug3trwrCW2hHbYeoYtyF6iMp5CdDuVP8eL1IrZremYKy0/xBUB6CECvxpfeo0Ix2lT
YQVjQxbP340cqRP9a4LmKs5QkFvM+3MN45pM53MpH2KmkhKI9eL+MhiwYwAj2XzVqBcS8aYbh9zZ
2H2A55dg29M8/iVe/GuGwTJKmRxr7EhBIZwAZr7GyWcd+nIZ4nWWonsbDwX7eGMVMGCglyzc7VDl
H2bhkE5H2RqvzYTNwDziH9Tml9oM90FIZQy9CwhJ3lsvSdnu3fENiWxYxCfi5mPwhwhrUCfOT384
FTYWH59GuBxyxjR902gAIKjCuvxDL0mJ7K17mf3GKP6yNzccD66RHwnHPM2e86ydfS28C8w+JVJT
ZurL4pRXWCj2CMt1mlSwrJF4oZBQwLjU2xtUIZJ4Gf6dYS7wiJNm0uftY2AJUn9kAJGRKLeEs3g7
L+JBjbdOFe701t/Mnr2NcBIiOMOYz3sAmA3xNHv/dYFJVHfTh19Qy/c8/JKLE0tYHLzpQIwGNTrR
xdIAGxA/HOKS7FI8J3ayG3M2fqFzzKPs6M/msWmSZ0xyPFLZgMOtJ48yBgAUphwRlJPAroAncNJH
vHt4+FNC39hsmvrWJqvLxSbPIWGRJxqj6dNLbpIsz78w207DJzJKd5NV40vtRbhBep626luVBxpK
s0nj9PvIRYTOjROoAaUHPBH8F1jgKY7tHcrweAzYMzG4RNwrmm3ZU5YguolMVLORbPWdX5SfGV2N
xkxk9sqtNzFijSCTFiUKlQTzAEz4JOLB4WulpcCK9KYzigmb8CuLdi6PpCW2sYCA3eQgc1tmNzK9
RQENO1zVvp+X8zSeO4dpj5LEDhUlZsJgwagKXBDJwqnnTyN5yzNkyPM3MIhp/DPi6kEKIpY4LnH8
EZQxBc9qlP/kisJplNVvOra7vplYYi8ibv8GPlJvbzqt+GrUMFyn0JI5ZSJZxpwyjeV+RCPmO6Qo
C9ueMWjHaX4Ynolqy/Fgh/nCifjyphY1qCuvHGroedreO9Wify8V9oKZjQhOAYI4AYZeUHlJnfMm
T65xs4ndE3wWqNMzSaK8zvT0bGJIa1ywa/jo02gdAyA1NLyQD5M6wB2TXcOr0ycEO+XZPjaqswp4
IV+mYm4qPZ8BSrylgnzxGueXM2VO7LeQt5dgFo6tW0GFOjv6qgseWjWunWo6Zb15aZHqDbeAXQET
bE/7071ityzpIaIRESKSXTak3GG9BuJ0HE5t8dmUDUPEAglRy6Y6nYDBvnrs2oigeDMrcLIt0fVY
erVF4ctT1rTQbPJ4WXgZkQ57JGspRhskpEXQvKTUVl6ytuxLb3JBhouy83Y1k+UkMpdP1uwda5Mj
D5ZpDBSacWdmYazsCENDcYGBc8YVJOxzQJxWk+u/hv6NuiBlQteA3LFHdDqoZy+atHF69du6wFyn
W86N6JlvTfJEwYHz2LZxM2bsTk3zIrsDIi1ZX5njZcG/pJArxe0ysneRWhsPtsoiS9t944Nz5CRj
Y5e+M9JbO5qzsmf/Elv4WVTtqXfYIXrQ23n9MyJHSp8daomQkEotaq9aQAVa4YZBpxv86xPs7Z6/
lj649Z43HFmdxxCzHoJdNZz4YqTlPqnquUfcbmon2kEUdwj5Qge3Ij4zJTrPCzjI7AwIslJeqe7e
ZDsSE2PrYLo5RcI18rhoTWwSt/Sudxs9wfiFFwV0saFs28EVl7K6QxuLa4qh0aYW7nZkpBhF7X5w
6aZVZ0aljOqrDw5xmS+ClxrDqprqzrytFb+2zVZBqyGQ5f45popuYrjLUbgetHqBwo3IxDY5RnF7
xaGHqgBMt1Z3iwGE2jQKsslhReFpLSU2fJ56KqvI1U49o3R9S6AX30CwmHVCFtjFW7ym+VBvgEOd
xuw3ey1chAAs3pfsDwq4vv4zgqWJKzblRU3Baim4bsHSvDI96lbWXF4QvGPw2DvTUeCiI5ON0xfo
FKMaLkYnmunsMGnN0wuCaVxb6VNmYg0OaLJASCbIARbZyBAGxBi4lE8j03Gqxa88yHVccV4K40YZ
pgaHmapbUwr+ZsyPWDh2DVVEw0jKq8slxRkdRS2bU+cxV2D3ELOP0OjP7C7ZkbqQBwx5qQu90lhU
WgFOBk2O1l/D5GDk0QEnDxIbf+uEbLQ1e+VDkirLXVViqN451q6y/Edo4WqDHqR5zU5zO3SpExFk
NVrRkvM173CwTd42F/kd/fOp0HGFGEn/r+pmxh+FaSxSxyEquHxNe27C5oqs1bVcdcIWLQ4DR56s
7qFHZJnzj0lKSmV6zM/RAiC/6DVGVDXYjdS+O2GFfQ22ds1qgKXGukl4tTVqoabCymn53VXRqkXa
r9UzxyOz8ikFVbkWjL+dHI9Dz1Li0fNYgP6kM8VVP+lCW8KbqaiUNoHXPIjDep+B5oWoK2ygLEk3
s1SuPpOezKwT8pMn2GpjUbzzcSxZaOCDiarsFXNFIlYpZWFKkZ2h8/EysfQRyo4yvGrEc3/lHmMC
RuySHVK+dPlgcloWSXh4zuwYpFaVV6uaSZcqUzTgXQXvqDQeRITipV4Uo7VVA5tU5YXVd4XldXmB
wwqAo7z4KG4r5seZxudNdKRgjsWCoqRbGhnKBbeSOHOtdFSAKVwANJV04jXjGZtHZGkHHWvS+lIN
SMZMWW6iPt87lsW05xqFpNWlaPF5r90AWFvU72zzWTVBAmsSBS/6vIaR4E2V1Eg71UGifhtcsdkx
jJHBhJCBCpww7HZaRqvOXxOnB1l7xAkSKDF/lx09V6y/8qPtVMaUacGF8XcFgoU8Y1bGytpnyRBc
Kr1YccoicNI8fSvJZ4ipE+qaPn5Ypl1+UAJptKcI26DWLPhLedgCIp6HqmRBgxutydf+rH1bEHMc
r904OocSrWTJsSrlvcshqFXJs+76y2L6mfETpLwhJY2DmP6U0RwtbTzShRDV4qEJrsBrKNsOQlfX
X2smskT/0Us+Le5PAPERiZKIhbFe5JnJ3JiQDNoE9Qn5st1q/pvBKof96ADVj2jYW+H1l140i6RV
3EN9qXqZXu+XAbyIwIU8gR5c6XUG5L4AwekCAAkwwBI2cSzeByeyz8+t3uqpjgDBQ4c0n22TO0De
S1pWMzEudfpTYid2dD6g/kNWctkVe76UOXw3ueYqgHzB9EotN+BCE18ZGwfj3cMnpHpl9bgyBIm0
BuNnWaxbQVIofaRIMIjAuuf0X/BsUYOTB7+fOLsVIq1mCGDY1jtj/L+IHUtl/6n1TGw2WC+IS050
tOdYW9q/HF1zxCfEPa0+msDmgkhhMhreprfgg5bfDsDRCIXueWuOxH4QXNqnMKWhW9LNmehEalLU
x3ovJHbqOVwY0SeU2ZUJYscNv7joE08cA01fRqUJCr77sUyVUQy7xOEDiHRllkCyi8Styip2FgMV
lL1wLGWbf4SsKmd+TwXvsvpeRmQoMxHLPMSIY5ELt325oXmg23d2Ng5j/TLU+j5k+R4E1saq0Qur
rt6gApoyoNH5Ixuc84gzY0BzYGC/0jzzP/h6aQBtDcxvw7PXSNaf+WVXOd+CZxmrUnWocjrmGFDs
OT4GjcY7DlXVnraMzhZDXF6rPv5okeHGiR09KxRHoT9HxvBvBJnTG1uL5abvscYbY3J9zxmXZTKC
K6199XPafJCV0yxdjiZv/GuQ8uhcnk1hENBYcXUBbGnOA1+xA9tyHklZnZjrczirh4QSQj2o4B7x
AbMIRGQAVM1MHjSWLs+mz2oqSQ+MYYCaAxd6Gr1tW4OSpPC19S/10Icw4ayMrTHjw3JTaadQeycH
YwPxh0Rxf2lIsffJH4jEwEvBaEmnH2b8zVgAFc9/x2AXNciHsNRbENkGsRQdTp6c4YME2IKdHqpb
hhkjMPolC8ziNgQwrEqKHsI1W/KvEqDHDrfVseS8xCjDRgxTBw4NCLYq2NTAzacKmA5Eg3rzBz4Y
1bpwTfQu/5XlU98m6zCfthkYU/XA6wykSoSCOGAqLHxZApreX86IVjTuPkZ8OHdg9dbdN2A5XqOK
wUYYJ5eovTGIwLlCRHDJL+XTZo9N9jto8doirE0A0kLNwQWLKlWsUHOtO9s4G5yjfY3skrlfb7Wv
biMRfZDmaIY3J7vmboJAW3ZsD1vWWB1zTlQ0xQo3M8qKdgNx63myWLnNO1JRLiBNJJIr9K7vs+Wh
ftyUDDlVWKrNxW5k/ZpsDbWl7obhpA603LJ2uXpZNoZVHye725jmlX+VHCxVe1J49PhSkrMhrGrL
QxcJ1HyLiJRH2EtbFjdI77hEZUtCQ5yf7Sze+wwG/Nbblc6zk8ndNA5oGGAtmo8YXawpj7XBLp+R
T0BQVE8ETDXqLyrN3gRz1XqkuLvuU+0QIkhuWxat+d2MwuAD0vnZnH8xQmyHVF4fLJ7ZuUph/UTq
QaKsUtKHcM4Qw7X2/bGM4h/spYee5Ixx2UPHqFrzn0pFKPtgXVvVstP4sPseDig3Lk96398I9mCJ
JED+6IwdmrB8zfxLPyFmIW1esjp/qEqNEzZG/IxCP8jy9dyNS1Vr+yR1GVW1wk24CJ1Xh3sbK0Lq
XdUQMxX1oosL7K03NB5Jg5SJ1tgn6hutEMe0/aGKhxh/7lgN95CFHzVB2+67jsPWu6s+YGjuXvRl
pdV2RoLhxfWSyOEGCEmCJpXMU/SwBUtFf9GjocX26JKuUFomBfN7XqeMaIpVC6lS1Rvqx5F+QUcJ
XCLBGI0u2QI977A6jQSMSE4dhXDk1sflwn0dWHRAoITYAhNYp06O//5RePuqkQSVQl+1FWAHhhex
4x+sPriO94EmYNnWrIrcXm4VsEQ5DzoKYCejfZwAg69yll0JDA1Ei8o1I4HfyJCNAYvvcevxvLPx
B+oDlolkQYAOCTPIwiBNpeOS6bcBVUkAebakR2DO2yKH5bzhE6plAfK1PWjM7XjWlhjo1JEFY26L
fR9BACBoow92/Uin/YGxH6OqNoN9j19lqbZAfDX6uxWymbP6/oRAXWFI4vDDJiUydyj+5m/POQTV
b2yVy9R0d6aONp+1uK13R746oUQztr6i9EdtDK6TzER02XzfPe5Hx4FVM67VV8FLFdsmLcV89sIJ
pE/tHMsedBF1pLROWnFNOI7b/MXm3rNbLhQm9k1MIyqBS3BeNadFEF1Z3Ia4L/vDaF0c65IgBabb
fHKbaekazDdJAb+gLFg4k1wXY0lsNK4ixbt7ASzTiUdWldthetMD6nXKE3Whq6GqOjSbgOhTv/pg
vsaUrZ72jNz4Y+mp/zIxk2v/+1P8seV/dFT8DuTnmJpeDv1Z1Leh4OxrfP3oGi1QaSSiHKyD45yi
ifM6GNz1EJOWow4ZeZD8FI7A3ohhcu6fAbJwvKJz9mCa9AV3rBKbFinWqsxgTtUI1OTJMRn8n7x5
FbIAAFOdWljiYCwYvMiD7TVctGzMTfxL+oRYKnmJ63+Vca25wDrEDzMOZbSRMI7UJ63be1WgCUZW
CA4TH+FJDKhymvVV7TnHqM3AemOZSIjmmSjikOcGtcIX3nOo/WFbMW4y5DPonKfOX7ceJhevIxrV
3Ulc3s44sWehgxtumIdYAD6FwfBKI7Ia/lM3xSifWiZ5w6nDqs7IF/5krzNYChZDhK/hFIPYsZhJ
YOKYUAWgVB+luwlGVQdRFSIL6TFKjUxQJTdTkRvH8kvN6H0xsQGFImde3Cjb67dp3kfiJ2pZ2DMt
Y0fekISVqcuZd2xArDli9MKi5IX4mRDsC+5VU7cAWSkHO1qpEFN3zquGfSnRKVYRlgXnyhs2ZQAL
186v+ei8FtAeB1u82cMCqJaqGUN1+bLvFUT8xX5F5MeudouVHmhbNiPl2pz2NmJPr02+GJ0GTsj9
c+2GTVgI2DbnzoWo7fGjBXnz7vb5RzJ070Ynj2lWviRgqeApef8VAk1U7sa53ss02NVezO+wRs1i
zvcUlTdbIpTQ5YB9KcUN5+5KVfFrbX02iEiWxEiorCoPx4iQ1hYUdZeSf1dFdyUscRu433H1LgzQ
X1DBeqO1Vii6UpSB3fgy9vm2gLUsB3EgLfQIowPTPeM9LBTuVwcMx/5z0c2WnxG7CastlqGhryRY
v671tl4V/OjurWcHx0uJLsIkl/FLPacaERpEF/GzC+9btQpzSYAXsRDtEjTeqsT1nYb+hqDAQPt0
tb9Yd56LPx1Shc4subS+YWwVKC+Kf4MKDkZFQuZs821MpFt6r2Jwz+bgQ+Vx+U6zE7BOxGDf4MzW
3njEiRH9M4tp6Uiyxc4FwxZ0DatEZTRh5fjr2ZWkLChtWmzO9ZmdVdcV1Ii0Z3a102r5qeOkck7c
RMMcNgSLdoxxmS4MKU15MF0yEgrTDhiGM5z6kScVgoi3Uvt3l0xsSR1bJeVBFS8tEZkchBYlWL6A
6rk0C7HB6Igau2nZi/4XjV0vYIvv7GZQERR6dwlrDReeNHZ5YT3cGhdy6sI0AdUIyM1XkBhjBsjB
oGHa6Z3YkW2F0joDJx2ZJ0H+aEtoTs5PiOra7Yx7A1vOcsUi9/JFg3VdIBmLOl5+t+SzjXJC2fn1
Yp7LVoNGWfAnkVcLY2TWzK6/D7l8CRXg8OOKKLgXSuNWpIzeXUPNo10J0BZzEaAwRDYsa00vIM3h
d+wegjOdNf4ZddK2tvOL+nnTKdoO5U8diWulDaeq9jZTnfwIMb7YRbmVDFs8CjYxvBXVN1z3hLKj
W4vhcyp+5oSxQ9r/DumzFzjPsNefBvYGk9kSAp5emklhZqYcLEF1yRtkts7wWdS0eC3fTQduD3wa
fr/WO7lsoziJ2e2V/nnWq1MKeisv+aK72FsyZSHLhmo4RdqNSk9LAx8B+d2sSet2tOEjZBFvabi6
dMJlSLtAk8QTNnh7EQX/zNw4RKkFqwoFXq6/gzw489SwDF90RbuuCmaHNsuG2N8lqX7w8PZ0zSVP
QxYxE84GXDxRPBwz6o6W5UHIjLHFtymSY06oNLytW+9uxlpQ46gJSfIisl1L28AyvjDrV3faqInV
yK/eer4yjZVbkcyvHYtkOArv09TzZGBpxgsAp81K2B64/TEd+L8j+yBwUSUzu/TK2qRMnjRODQqY
d/W3N4zH3Mrdqma6yl3cWCW05GojQ7E3S+9d95urH5L/WHL54Uq3g33kI5ivCfcabg63NLOeiotQ
ZzLkN8ObaWRHpTafzS0ZZyi/tlNMqydrtFwDGoK5S586MBbejiJn0XngKzwaqgAPX4BQodP/BIN5
FVimqtY0n8HfBTAhLc7/9OF4KglGaLSw3fwxae1mKp211OUBccZLCh3tqR4NthJ/dqYk/2aPmeZh
xN6focTBrc1KOWYAbO0IBseWea2x56u3R+fmZ56o+2RT/1X1qh1RfmdEwRg8UchEniPSdppuQn3A
gp8vt7VNskSat8gKjKdBa64ej1tESVOTOF1WwSHM3LNeoy/r1hGRrX7RnZpZHoZq5fO9ZPBb+aie
mGZ2kYtNg5wv5UUpDkXMt83qhx3a1sNNgNEe2g1aNkd+zFN3NmuLUOfkM4weU6oiTaj0u+TNNknw
KVwOLM222UNFqGaNm0D2nVv9Py0Pn9vG4ngOPuiskOrJRjyrW6dlBUvpjmQorFnzhojaK8aOgSbv
kIDRN8Qpuw59hoqhIcsO6UbXakBY+PBfmXhzOKHLrkiNUDNwNVSV/MRUzmI08ZOAkogwV6VrED1P
GkUhEW3BqJ+y5KHO3gYI0MArbiORy4c1zX2sVFq6MayKSpwdZfEwUnc/+y++RL8JOa6AQeDAnYhF
p/aJ2avQMwCSoA9fooIYrE2RPCo0AZ0glRSWi128qqGTEl3xsa6yrl1lunMw2pPssqWO6q90d3EF
JWwycz5Z+9ohORUGrY3fdhyxKbaqqHWWvrB2nUXT3mN8ksSHRFryW5j5ln3txDE7xPgrrO1ABWVV
4x2h00lGDBpL5WEkFI5xamS6R96wB5t7+mTmb/M1MuuHzKudGapvxzuHrguKDoK73nGI5/txgNNs
p19ze1VNHeLOgPyEelo1LeAofs6JpzX0WjJgq3XusY5onCXedNSeD49Oq8eHYzE2kk3OfSVY7zRh
+Awzc2FRHWhZ0O9D3r04QtaGq1EIxm7d/1g6r+XGkWWLfhEi4M0rCYIGtKJEUXpByDW89/j6u2rO
nZ7paSNDgmBVZebea/cFmT0A8jRG7G0JEoSUXZu+AxWJNZPXwH+iVdEnWPHhKWS8trpJkpEYTzAF
GIZbwR1bK7d8VnbKrHqLRo5f41p4qUOmhvTBn1EHrgoEKof8FF+zUnpGd7FpuQ+6xDvrocjNDlMg
0tn5nhGbEuiaJ6R+Da+r6Htoasy2xaZv/xO4dMW4McI5iWWoNpDfrsJPx9ZOFrlTEuntQt0jN0C6
ZdfeyuOXRSFUo9eMVXju8VvZh4zLHXWlOanBRLukwU96cKH+ONICxLFxh15vKbyHa0k2op6cJknz
/+sm0WazpEF2tbK5VnZHHETlF1pMX300iM05RFB0R+t3N5HPVunjh2nkqIb/ib5IEpKyiJlNVLfi
ZgSjtx4l2kpDShbNrVY/quWMWlEceDL2EbaDmr5/Z6s79HhBCSlEal5auXsrabpnneOFQvlGnhjn
/5ip9OzEP0j4Cb6+ic7TTLS9RkzI0CunWJCRSB1S5GWnRg8zRoaGcnBSkULDDfiiBxLsiR89OL50
0W/qKc5wujJums7Ik+nh7AfnH4nbZi5/FbJ6X7hdyjPqWr/uVL+EmJZxrkiK5hBSW7f0xwJuSvEs
k4KG5STtvBgta4F7WYtFopK8Dsa3aon20WCvWQ8ahKg6FQYtZnIe4L4mIABafwfIGoTqPntdzGq7
FANxBcJy0xxMzpqSsU9wxgt6r1Fxbjayg2yGXwOrO02zOuGQivFRYZhiAMPv4UR0c3TsZarHaQVv
M6EhXWTNfmQgzm3zPizlZzAAOi6bylV1JkVUZ8VfTYxOYzN4/csCVPvsl11B5228kVW5HtvxPAG2
til8aojKGvulDhFDQ4WMrD9ewpcGtq2a2puUK6DyPqD9yHSbJkoh1ZxCkFepjySPLtLY/Ci0OfWc
ualZPrM2fjOJLSnV7k0f8Geb43Gomt8gXA5xL8I6luRczHf9YNrWazdVdzXmNRvrhQk5pXHL2MPy
Es0+Z+VnNgrlzMZJBmfVmawgBODty7IjXoviQxYUqeLGSPTiNPJpUcjgBlQrtXj/apxZDhPhzj63
FFT43cBExlg6STFM5nbFyK6SHK8hXleUHtYU7eVyeQlkeAXJdM4d+VjFzpcTU7XcUvk10A/VdLbz
ffRm0kpYE0i6nlf3aHV2f6UdmO7145ceCj+MlX9bH3buw01Xrud5L9vV/uK9vrYr7/PkP/1f/zdb
E6q5H1e/93+73e/vo9w8brfdvDrcQxfN+dqrV5fT6enfHv5vvvJpOazSle/6txuT0K3vP/zdjRH9
ylqdnk/xXZ8c11fPJx9brj4/L/vXl9dXbw+tbR2t7vfD4bB2H/nq5vuYxlbkjG5+bydfXkOu48fT
Fw872T+0lfgoILcuzZ8nY/QVHL6VTz6G6++Yma7+3XeHZrXe7dbPR79OtemlTXZ9inxOGx7uqeMz
/edpXvNVrJXbbp5PnrCxes7rzjW37rNznyc3X3n8ucs/O58PPPk8i3L1dE88Y35+nvgEPuPk/vfY
XL6cy9+7T/G54td8jFsc+US+Ntco24tHz2fygLF5rB5cBT6eP/LFh/IITvz6JB4dX5V/xe+Qlq55
IHwI0d/i792nuHon8Vv+x8e5Ll8exOmGZ/T/X5sPEJeZr8OrKB4gn3Piyz543OIR87hOPc9ZvCoD
j/a/r/j5v2fMNyv5IR4kf0OFvD0NrvgY8Xyen/5JfM9Pfiq56lwNHiE/f/73xdi61zyjyfvvifGk
yxWvHb8R14aXj4fprPjCT66kuNI8Lo3L4PoOL1vprvnn5v7yY/f4ffi++3vjBhIX2fef/drd8YRO
4kGLS/PfhRNX7iReAvEgxGPlm7uTSxeVB/bJnIvXgQaZuLjiofKfw+sNHmVPCbY+kbCz+hQXgV8j
MVnxB+LDeIz8Af+Jn0//fVTJFS/2fBC/gIYMOmxqN3H3rei/fSkdEKG+0LY2lZOZmdApprUr4P0i
SLUao2MdaGdDNXY9DByLUxxZSLc642DZerXIzKHTLRdIY7PuA5APTZJJ9iuIaMt7Zb2o0ntTkK5R
/Y7LpipONJBX0xHsNQAsP7yblgZY+a2rr0rbrQLAy5bpp6G0Gve1bh4zJAQmMV+2xkrACUZCES6x
+cp2u5M701uYe1q/cV3vOsPs6OYXKSquDufJRc6yXZIh5pvfnTxqkJXSKwoMXNcdJ0/tsTRS7Pam
BI9i4PH/GkD685aWVT+8GWO9T53yL2LgH6HXnGmPNSn5kwFmNoFxFsd15Bgx4fMNH9t3MKzYueop
vweJuR/zeZslHMAngmGSqTqNim+3uq9PA5dMxh7hL0rnCpPcAmZoRk82SK+GsR+enPTihzBhYInf
iN19trUtJYWO00slUaIgNqyi1Mn8XndudoTtUEMJEzaB8E4S9JTrOt03GF79/FZL8l60m40Ygrb9
EQLW7qNXQFKivy9siY0gcNkIcwznSYEiZtRYaxDnvFnOZ5EYZ2WcGLfkh4mqCfJ9XsKVFhVuo+71
wvbMYvkhhkZ1ZrfoILLE7G0Z1GWxiSmc8/qvqLF+xO9EjSB2/DpKSfpm6AFughFwJ7/KdfWd1KTa
jhICovajLSaKbWVHlwq3AYDG6JQjKcurwCvj3bxsB4BLhRebrxVeMqtmuM+RJiE9goagGHDbYpIR
0/4vx+SjyrwZ1Ft01fsF8x0Dg4TXP5z5EIsNOk7Ct1KMODloMLhCIQtiH8X1ZH+BzcQJJPTK8WEa
bmXKtseUHmYO/Qk+VaY1PZb0IKvWLxEb5OrnwMBeHCYkW8PGaAEwbb12zl6lrtgWprqL638hArGU
iKF/WdxDO+SECVQuzyZapOgr1+Qz2KL7ndJtt2GfKdt2fosTRhflC134anm37OKFb+X0tIir2Vf/
O3Dn+NDD+idpzSuK8CW7C5loT8hO25PVvBQyIZLaXrf1a4Y9UM6XDUenmZsT4xcKptqA2trf6uVT
l7ctuhVHWE5R9Wn2MYN9aS5v4KhcucPjx9MrOKeOyyFVc6/ANlbbiPrs5SPHgabP2xqFZiiXe9Fe
qBBAwKLddAqJ4RxiSFmiAmn/0Hd8l/GhQYOGftvNdWvdQnIRbwY1ZXoVPiYTZPigWpdkmg7NGM1U
X/MqV41Dru7A3YD+4K0YoFrWbtSRouCUDJ7TouyEPmaZK2KARAOFdL7XoB5OaS9t5zjfNBXEqnIh
/5YOfA9vhBmbmJh1sfq9EHJkZgvVqVJtZkpfA5DiYKPhBkBDEh98XWRUgAnGbOcknMnK8pDq4Lky
K7/xQpxEtshEe6YIaQ6ZQBzm+0I+/bgjwtwhCYtCiFHLYPzGCwfTv6k/sMQArklgIny2OGlBpzka
9ay8I2+cOqYpirtOczPv91JV7ohwBsQcfqlTxdwuQhuLl2OoTkVLn6i/hOlPW5O8siMpLTL9WTHJ
oi2I8r6GI0c+46Po0F1z6h14k5caA/b+OkjdNizCK0kYUby8dInG8sH6W8qoFsi9whArpYbXUld1
BH5VqrOx2RjsZNxEplfP9OhJIcI6YYOCYd7tpfy/543QwD8SHCCOjS5RkCgrbZBODoGRa1p5AN+c
W0a3B5LVU45jYig/nezetnRvodmGONAEp2DeD7PiCyJsuzcz7frVRNau1ooXRlRiyMlop7t36rDr
Wf9S4z0iamvgxutpZcTVbeL7IrfOmz1L3ZRt4+gTF4k70i81GOotdegtBWGqw7Jvs89xnJ9NUr+q
qrmJVapNYyQttwOovXFMBtBy6NpEJ2oj5o+aCpAEhSLG7dNCi6du7gqUe1ni2trL0jdeO6IioYJr
9QkatnnoZKB51kZNW1Jv3yqWE2QgSfMoZ2fVYlMu6cSY83xaNDYuu7pVpc7rBS1lVyUo+jnhUxqG
g3YvSZ1KnZ3G/mdL5SFiDVkc6RfXzNsMOiiGBj211E5qTxsDZoizGUao26bvmEiRa6I0GHg7lPfj
FsnfvUghWSca3HMzvozMLaUy8Olg7Uo29abHBY/5NVH3gKs90QAp0/6KppAc6gWs5fAmNquE3Kqo
BOlrtp4YF7E10tbtSUsIxPhscjDO8xYDu66araugAUEZwO0d0mC14A2KKiPYi9B1qzxkC6R9Fmm1
mXEuYaJgYuuA3DQICwjolnRCa63MPpMZUrx0v1cUYeI4WPDYSmDsGKKBb4A8TjXjZJQYWkg7BAe3
AcnoF4O5kVpz3eJpRKQlJBZmDETwYJIxROLmmp2ONZLZX+h4OeBp2Wz8aEYJO5xVDuvkMxREsVQa
xHa0qTXCKiYKTgt5pDunzm9eUwtoFfF6Inur3Kt54GmmfU5ZYgzoO0r4WYMkaKsjpSR8YGrWrDra
AcIVG22SCh2XZJ95jNeGWAHFalDJP3OGpTenCVzm0IUR1ePLk3mtMVK5sRqdgvxfLH8qEChNeZfM
DI80e+1UJ8R8SO63swnWc5K3TJo3qJm3NhdSLmjeV0jSYIQppyVtXUNWAQzSdugfJBa70E7YtCiW
HZDAyJeRCeBmWJlg49m+4oABHdlQ0hyeatQmQw02AfFBWLBr2YzfEeSxdQltvtQsnkxLcrQtUN7v
PTnZCm9sje/RpQrCGWZoTCOTy6R2B43Ho4qsJJQzi45fFkgSHj+2dqjDdP2Rj39ri+MCAF0v5AGI
9DuxfZQ6ikL2jWQZXG4/B969eMk1uz4W+uAK3F1I+klhcb42EQAKpxLeDaT/UqetVWyzRor6gyNk
9hjA8jOtZSr0OVfDSQh5xM4eFW/4aRPGo6J5WTdvhYoJynFlqScT3oK78vmfFYEbKdPrfcdlRbnz
IKwMzZj2RxKTNMkfNVKGDLDKEnj58BYot4lM7kDH5o4VvBUcJErrcUTlJCMVUNxAFOtcxVhGATT/
oZLAgEdwsiZvSy1bmwS0ka2mtZFrcPOIMK8CfSektJVal7syv2mAdzHPFu0nkSRxBa9ob7UgnrOa
8ZYzrHSJLGS+UdT2mzTwxZGTg4HeA2idCo9HbaAJLFC9ml1EvHd0aVWIcJyXwhGSFtdYSCga4D/Y
CCltUOqkFQbfqwmSsFOYlFnaRdY19i80AyOV7qzttdLZxKzQEgd37EaEtzAW4LYYFF/naFpmLyGL
ovaWMucyVW3boRdhh1Rj2xtg2MkTJgjol9VXo6a+eGsJyU3F+BbnsAbhgrZIfDNV5AwS5iJ2k//e
3QRcJiG1iEXPYlHvg6xuDf2rRXYmhZ8NKH6NroJy7uZxrTc/JTThgRmmUV3BCMrlJzZm5oisDIT4
sXkKpmWSvNcDA52ehKRAeSGiExSezGBnQx9oVv/w7SgKObdpvA0z46henBT7E8WXTlcqTWgeS9Ix
gAQWIGScmbIS13zQ1MVX4/8t5C0hIfT7GAeYOopF8mZ595vBhoWDNkvC5P8tQXifZ/IVfr5hIEcM
73IITblziOP4oArYxvqZcIR9mcibUl3wMNBjV/4tVnQrCrCc8euYPtDBr1ss6mFkXCbtjRfRpvLJ
t6AW1hLCqs7sadn/TeHIGOTYZCeDtAi7NLiHhdlR38hSBGVoRuyxbA2H8JNU82R5fpl7dsQ+zf2x
Vq7GeO3yoxJ+tWoCubI4z9X4REQFUcA8aInymtikDUXYm4iQBfglqRtd2IQTVz3EDRKb4GTOX8qi
b9jjN4FKQVvdRzX2ikLadcwHehKbwuZYJ8zuoPlgoh1Rvveds0tVvOilCcNGXVlqhbEOf7BBbxEV
NbCrEGeomr9lHNIX4EIzWUwpuSw2O6g4C1GjFRq8yXlbJoDY8+4llWxqGpR8BujVgONoAtsERUDm
jKssiX2FC4malxMKnXsCXLGe4xOAhEeHPNzk82/CiXXWLxiBNwt8WSleq1Qzq2g7MBsndCToPx3j
t54yWpMjPk5sgWxXg8EmIDueI32XGup2Lng+vXMy2A5OTi9wm86kFa9TuXsE0z6CBJH/l6iyfBfE
Q8ZXPkldIIcptccMDxcCYA8j9sI29Nqvbil4D9zVhfMA0U9agGEbnRkT8IZhSp/vlYExXOTzBvF5
q56cokRjIjGtBtg7PMP+O4kfQJKZ9djMiLujFB9TSWRXa74VMzox6FeJA1SZEqV4IKkOiqvPOzfq
MpSw6HO4HSHMJYQZhBzeh/E+aGczoTjRh6OWTXsEMbcuDQ/tUF+R1RJ61VYlyQsy5WCHQfdiofwZ
EPOYesW4rTlFGgo9Eyv6zC3KLi4zxNZ2CinhzXLQ5XjL/YGXM3TbVt1J5hWUOCtoNEKKkT4mNAl4
SZihRQ12nUte52udPXyMHU5CjRdifhFoQgQv5KzaEUZ8AauDdtkgTjXwp4z1ToLtHIzoDuObYvwM
0xntuJ4/i0TZpY3xjuEB1WR1svr9YhLUh9aF9XS7wJiICnnXcBRtYVuqqA4DhOthxU7O1MOsr2Nb
vTWkmhegZ0uOcNb4ryf9KovKvV4l9xRxoIR2M/+Enka7Xz1w6n7mNukNxoawbMpD+hNDfh4L55nz
disOdU6Ym1S+snUg4HM0NGR0H53NRLrUwFgKPv+YJ5dxRmcP6p2x1bieJuU9ODllf7BtPFZUqsw8
E4soiITs6287O5VFfiJF2evZ79VURHwN6DOVlZJf5Krg7au+hPNOW1R2oocy/dTKpcAnlUHw6jTm
69z5aVhuonxc6ajqkxoxGyPNfFQ2va3tS5A1ZucbM1zlpr/0FpaR6a0E27yU42W2JoQVuPGn5GMA
h1Ai2FL6rVnNHzF84EU/2Z1+j/k6Q6t62jKubc5IID7Wo1mc1cjYqNOh5g2RtZRkwyWcdvH4Ra4p
UwAkG/34SQT7ZklowZgZDaiie9rGTYcbZZEh2lSv8/RNHGTdsNaykva0rqR8HXMlSxNLzqTp7iBl
35yr94tGYx/tJC0Wi8cSVI8kNL2cSJsyx0dErLU0gf+UKN5u5fwTDD8awA0dZQYZOWjT/rtdC4ky
GLcRbop4OhXUOBHLjtWi9eGInsL96SzwL0VKTdLRhSuizGvK8VgVKC9J+ULe1dRsk12Ob4aRZGzi
wVO4XqiEB5pao3EwzQNIVksV4EVEoobXGcj50MDZQEqlCI+yNbrtcs0I1Wkq1dXRZRtIRbAxg/WH
ijHsCfRlNEwYVRLfB4XcqKZlRAILzJgwPe8Kmcjj8HPh4tRtwuLM+r84a7khkmMuda8eybKai62+
Q0DC+5OJRolsQGI7xKrf29iXzJTgWNyyzbJte/nUo/eSx5+JxScEcJygfbg55S1OR09RkPvgwWzi
9BbyhVkXnOocjD89p4kBHG/01YIQIn480aN9OEsrxtKbuXLWelSQVQG7zYCLAO+xHJj4hr8m76tO
+a4K1uMR7T03qCax+KaMxFpjXTH7TCzjzkgJmsZIK1PIwC+z8DfZdBrFuQ3tUJ3d8HVfl9o5t3L6
ptg9eNflO4gBAJfSekqupobgKyzXTga/7k1OTkwUVyFlD1T/VpytW8KuwRwraC4U6Bw2zZKRwUom
PxcFLgR4rz7DH1DrG7MZPYLHduyb1kpHeN2lD30O97pJoUh5lDxnfGhxRqNuIFIFAFs+xS578CVJ
6m1oGBfNfFGzd/Tx3IWW26iEN8OsjKJwUzJKFGBebnPEL9fKotkXb0vpCQCaamFVqLwVZjeVfx1i
q7sFTm32DWwYSOuVDKRIa95Ye+agZmLakcCokXBmPiscraZd4+vT3LRhLt4m/0pTdfNWzOOnK1an
t4iqMjQysoooxfL7DCY54TLkuyYM3QlEiSb8yGzC8mbCDtXkaI0pDyLqaydmDsY1JBByFSnFNhIQ
WtyYCJnEIJZIzOGP23amles0B1WOiIqxIEmm74grEm1nMgydb0Pz2tFwNNp+N2TknC0kzhKUDeth
XbGktlIBuJM+gwkSFJ5UXfu13W7miUo5UwkioZwNa2pqxnTcSGSXVFR3RFeb9USNQ8MBalpCPd3n
vxZURSfUtksGNHGBUWQfwoj3hfWpUzraCG24nS+1LcPwcrZ21+0kyyIAeX5o+kNuv0x74boGB7VV
7vhY3A65DyqZ2v4kdxN8X8f2Aj+bv2Fg1+akn+yrkp72sB5foUIzLx9QutDLV7faQQvONgcLcrWp
28Mthe42YjEYSDZOuaBD+teHlEugGWKl37etLlo7rogpYNTgyUCnVdPeGqNfWTspwuib+jzEFJVB
Jf3luGu6zLo7y7QNnHbdG/q1on0KSu42csJnaIl9wbKqMyB9hz5band8XX2NlHQtR87LQhCRgoi6
mG2ogagbHHXXRyHd6ducvzqxfdXQLjDGD8FjxQ8Ks0B96EvMsYciSTf24gF2S46fMIEqFXGP4YEn
tLQ/jkhPRjbGCoX4EuS3qb4UaM+DWQIINl1safCE8maklY3NAwqBREGC+4nTr8xkXEfQFOQoD4I6
35sILQcOQ0h90sGBHDA+FEk+4rBKZlbP6J6m7cFIFNq9Qoei71Hn53hg0/wrTOGYD6o7pLana8Ye
nG3qFW190Aby2ao1WWQrnEaEP16D+F2TFldzEDaiIUaxylCC11vQ/3vgo14X4YKBYTRZRwTz9WyJ
xWJbyyP/Nw5Knnt6d9Rg8Ilk+qBNjjq9HVYd7ZiS1T3a6lsJ85tB/ArK589EJ3rGktMzhaZGXo/M
NGdj9rsJ0E1vkxLBgYbYbm8eup1lOL6jjACjOPeQOUxvFr9pARahbuWNUSYHiDn7jNTvIVYOmna2
4flkKIn0ZdoonLgL5zQMr3p3z/XLiPOZrkFwatNDw3GPQ6DiWdGVeYuCi7Q9Evk6gKt2/lWZxIzH
W6Z9DX3CzJ7VhDn3O81/7YoRQHxGni8WTxuNT0aaivUfERaSNH1s5I5qDl87tV/MNrpE6oXcNMVN
Q5lWrXlaRAZMDPB3a6LOqVP4RYhzdFfuuw1hHyvTOKEa4hddNRA4VR0bM0TU2rP+wNFnQa5NnPjt
ednk3W4w8WvgV2zB+05GvwmK15QMqlIH0A/oGo0rij3brYPmn7NfsPLMTBrmIt5DiI1oPvKtZS5p
9KqjxbVfOwS8wBXoajX7KMfjFg2fBqcdYHxaui3voTQT60kkF73bbA68uItcICj4TPFbggqdY24s
+8VItB8RRGhVHB1Fm9WgORdnz9bkFafgyo5IcWlAsXVCx4qiG1JunHmMqvKXhUZLseCKoHYES7ya
vsY4AKmlbICzkvxpgYoxdk56lWb7UkizuB9QihBgNurr2rQYD2BSK1cRri06eOgY1rLDHCl2jfkJ
9L56WdJ/Dt21YfS1rHotaa4pI5EgLBsAURlE6P0BLw50En1NlcT2fWlCXP85uiSkb2nS3+XOwAU7
+2lLGDkyjM58FsjgSiVCYoIVSJ66O5PC96ZHx5TYh3J4dSArDnK+zZVnT1uWJmwc0qzOim2epKcs
y04j+n0plI+JCqLG8LTe4Cyr7ZB8zfgk5xIHGqcEiRHMNF4SZp6NPe1U1tCxln6IAj6FkvUynaPB
QUNvetKCrq+Jv1QSSwo2nJaDf01jsQYOgR1EZrHqKqRGGflLODxyBH12O7lNk99rO9gocw9OjPG4
gicR6TaJV5uEmzyUqlP8DHIDz+RbJ9u0RL/llHiY9s82GjBWRxAkqyq8JipauVG6MtFN5+OosCVn
z7I919hEFqvbDLImM6EZX+Xhy6HBC6hTKMbHdVFCChyyK70ur6aG0moK6zS7DQttQIXDIFJIYqNQ
W3L+p9EZBoeWHg4JSggdXwzK17bj8Ko90rrdQ/nlBSX1IeOoGpfaa2H2u4CsZtppBDOa9l8PkSp0
WixD0atBJzyhS9KZ6XF5mgW8PBqEF7B/H4WeIg4HDsbc0Bw36pxvaxvN9ki3Wo5Yqo5JkR7DEU7G
GCB4lTgRY6wfKhK3j0r0T4v/lekLAX/At0umjDXGL/aIGeZE3WzSqNjy3t90NUIwpeMBIMjcBtGO
PFXJ3kM6oAOhZMhlsFpYRrLFSe/i2D8odg3R6Vvl2CqPh44kepvyIWCYOyxPp4AL89su3dYa8axh
iEzB241+DxmvxfdGEADpldjUkndQKXpxDRTpkBXStdP/lXVyJJd5E8bY1ULZH3p0nZDVnHnakPR1
p+z1Bi3YK5p0k+T6mpb3yMYakqQEV2cvuTQeI6xzWUkYEseAuCpx/dEro1+WOeYqInfK2Cm216Cb
1B1mbPsp8mSr2mUmiituSI11t4LSHk/fur3Ji2OxpPelJnNtlj9TXcEsp4OqQqTPvDfbRA0v9Myw
wqLt4+T5TpLkU1xeCyi3ioEuYfTNnkZFIGGTR3sF4jlS5PXC+52BRIatQlQwI94Chjzz8ANsxTXw
ttokR/VYSOBbOfKlM3fpgPCjfRlwYEgl0uERBaOlwxbRP+Fi+HFygvOxUfXoRSXVoc+IgUu7w9BF
u4XUDKdrWUkRCWCmnuT52A3WTVv+iuBi1IPX81awHzHhNWAKthMD5LSACBsuZOuAzJ00KB6VD8nX
NQLts+so+M3qgYaIAJ2cyLchw1d9UgLlmMXBo5BSKCEKlrsL0uE8PgZwKKTyvQuCdWgAgEKEahX7
un3S/guqHr4q53lm8ez0dceNqZDrtHx3oILU4E8ODjK267GbeBGhiRoKmW3SSlU8PUIcF3Jna33o
d736jLmTCzlkGSh5/7fsUmq9NrOUDljk1qTxEXfHmXA1cHKEEIlg2xqXk4EOVAVjYtd0lEHYRIXg
eeBk5HRYjrdMfrVYy3vOhKzl8HBX0vhDLCozUvtaFBaVAa+GxpwlJaFp8Qf2jrb4kdYF49v/jALv
jZbcOSy5slMeI5T1YxNs6QHjaVVXbfzR2ucqu9rIDI1TjiRFBuoiDeOalRR8CYKccQ/fbuPotMus
L1Qj3FheNKqk7QSHnoRwC+GIyZxDHc/d9GZA++sI0C7JJywGez+yBeuwFvqjggehj31IGIeOpSoG
T4G9BH0ogs/mgN2EDPX0p5A71wCS4vTTJm2IoLEsN6MBOTKNINIwheOfor/V4UG1Ys8kjgaI28YC
+F9UzWPO8r3Wg3uCsFyHhH0Vr0Myb5A2CsloY8Fw13Hvkz2wreP0GIU7uZmOU91d9KT1Qu1LmXIC
Dc96/JroLznYxRrQozrRpIK7QuswEAnv45mpLb/jb46iVk706yzf4oIolxkXt+asKtQma0kzfVOl
5i2/uuwxGYBM2G6j6VucDJLs0XFrR2/MFPPy2Vj7ntY+XWlFf3Hsv0khhOkDruZqiAb65qja8ZA4
19h8dv2TEy2M+Ryiz9swHW1NoXnIKIXwI1sND2WwgEBhZ5OJkyIXK/rOJszXwZ+VQT4je0/O9urE
KujEXtSfFTYw8xSSxDpwe9ZsGzmilrS6Bu11UQcvqLuNOQMB2BiUSioS5uQ69tAgNGhqRwO5VK5R
uzGPh6qKJILhzWRsTAyy3Ni+4K1JN6WvvADErJY1noXkQg+8uWyBfvfrgJoi503vRDa9jj+7oZGI
uNNgiSzal6q6VwgMQizLRNTb8sloYiTpI+g5UWhys6U8AQatzSdLOQt6XtI8i/jeeIlU+iOFgVrz
w84CJq76xnFstlX8ktWrElKpc6gsQ5dUylVZX6fsI6Y7ZzN2at5Gcx8jULATcq+0aBXM7xODbCj3
PdaS4atGYW0B8oQEo3dP1dnJ08hUTmYSxEGU+C+DZ6lpsjtOLBHLYZogpCOHblhNaupZCQP0JGsX
UiVAy5BX4kBufrfSx9z/2Zw1CxkvziVYkKzMC8cGOqnTT65sJ5I46EDQoWJPY4doIdWTNa3JHUSG
Q1m8jmgHhr+qf++j3675IOxvldECKlh98p7Q3eQRW3v6UkOPZ32iFpiPS2652ErAdb1IUAyq8SKT
Zgf239gbJjVGqz9FTq9V79L+2M48v56ADhYY9ANlc57TXQuHEns3bCGcO8z6a+hAxEoVH9FwiLNz
LP0waHGGyA9pCWtYlUf6lWWVrRNUbrjE/Ym2wQIdLNadvaXQl1Z/hrmAukfchQUEVyVl07SuToHh
GBcJe9lkcSxMMRkQgSFbf0SbL5ydJ+6v0f4t5SvYdqjqScF4mzdRjIRdNZEwvSIiUzRd+MS4TenP
6OlnnEZug2tew/JqwwRCw41dEltyylm9Y3qSLKi6wf+UfoFaAXYzzGd7H8S8v9STXZyjLHRJUdwZ
gMIbibMKUQQlWxzOAgBxTb2XRzDw6hK61F96doOYEQmnMC0nVX+OIf0TMfCnFzRS4o3Ws5njLcgI
N3Myr9r3c+xN6i8585zZQDG+DrznzHHeQsilXRG70fwXKuwjJIL08ONHvDIOzInxyPGSTTVcqUm8
yVOL+SiCXdsPnb8hxOGvJp4VE1+N9g0xM3D3DhtqZsdnc6JbYriLqZ/VklCTxjpWZIWlknDSIo1Q
g72hH4tLwGxtYU8HDtBivA7QB6n47/rpIKtHnGer0ngXsj1paLdEutr5kwM4bRQYkQVNFSnqkUU/
8uhHzj4VtADdRgfr6pTcK3i7wuFghdFWN345rU7UC+PDljB+2cjTSb6hMqb0AxKE8YxTMPBLk+YM
DB6NYaZ4z6qxxm77L5QQoCDekBc36/xupPlDi5dbmTszcFhpBZGS+SNikoKaQ6FP3qDxRAohxCVk
A/+l6JqW5Sjrt7B+U7OrGf521T6n1p8MX+Rq2voPtjo3t4djXjEuJGCgNtH5IefF6KYWr8bwVqIJ
4uvISOQdk5SN+KAj01I4mrXKw2xvoXacwx8FaQstwOM4Mzu01U1FtHmv01U91ASgNfpA8PF3jr+h
lYlsbE91HmyHQfmbLQPdpUX3ufpXaeW9E+ViFm1KxuuFBq8/U8+G9s/CByOFGA0YYBc0ijsFwVK/
ziOHMwJLGYyuYr6KNs9cnS3y0W1OW81wtqdbgBXYqvCUIjTN4W5m+keXN576PXMIaFowXEW8HVoO
tv/H0XksN64lQfSLEAF/gS0d6EXRSxsEm5LgvcfXv4O3mYmJ7mlJFEzdrMyTCCwmyZUMXRiNzwMq
4k02l9KDIZVKK5PYdlNzuqWoLFPGlY7Da0wOouifEyxUFneraJiitqJc6bjXVIhOFNCRmVJRKvMl
eTVqKDZFwG4Xbx3yuBqfJWiP8kQIcyCHdv2UEfhWQc4MwYkLsyBBSEGKUjObDNsg39RW/CmB65oO
g3X2lnhq8qXktlrrwzPOsTiax4rrJjJxjdz0LnYUv59eBPTC35W82LWe9cGIuvMk7VjExDXRjhSj
psMLFgQFSqT6WM3pBk9r8ytpg4Xc4mpmo019HCawnzHHRKIVK8UCtAanPIdwmoAWo9Fwy11/Kl2L
HoT+Zmtk7BZlkM7JauILAB3L1KClsHPg+1YUi2EuRQYKdYiu7FCpnk0lZVE6ZGY62TwYbH7SFcws
8oL4lrlB7UszleukYGfDEOBz7i1lP9q3bKJE5uLvpSgO32EABh3pSyP9E8613pqgLivVv2aaWLYY
NAxwyGyXLHZTLp9e17dLNv5cqgn9AwWt1aHBE1rpmo2c2CuDY4YfeU9FBb0GnOn/uOjZcnk6M/IM
zIWF+WmzI7ABEOnp27X6U8VVHk0oYvVmmxdKAWfJMG9UOtXTkHp0vm76p9KtGsgw5MUMYvKs8N8G
1MIy+fPsv2hKXCOLaBDWSuo5bdbEctR/jj1bVZXSPFCCYfo0q+9JB0xG8N7Ku5OLiw3yzeTFMf1u
csyAchEtIHN/+rgrY+lfPAUWlQt39tw2S7Jzw66h0XYafFwEbPjyjilR7io/urzfJNpWVbQjM6pk
sOzmGZ5o3+WwUvSAF+RVnnrNepX1IuBJzmR642TiEBLvSxHDtFdvXH3+tod1T6GbpyShHUTPnrvS
CKLVkN5H/eSbxcLCLtLDFFVNoEJMSO1FNsi5H8X4rEXLN+ctdVT9qLkXGU/LwRF9tTCb9P/Pv6Cj
Io5bVJ+Fz7fqru2Gfx92DMheTcYwyyuNU3Pp9QuBAAf9li6IBMv8PECA8FR3bcX2ynWThUWO11Cu
PMEzHArjg3ooNv7jWurylcCKM/ivsN13Ed4t3iNT/WcOctUiYbRFL1VYtQheigaXeNDurCkWicdj
psNeLRiDSutRNdAm+sSREmRI81BIB2ZjFwfnUJ2UKFvVqb/KxcvTUb5aRlwg+SRKNV7KJR+frT1y
Q4IJI69lbZ0gQ/qyYxOX5cdygXHm2TmPwZf0v40J5Bw/jQ0BjzPdFDcl+DQXA4nffD2kw0omdisl
yaurXt7/K8N+VqFsB1T5VhCeABtdqRdNcXlqXwgWtMMP+Az4jKbdccQCp3Lzx1hbBzwuG7oYePB2
a5VvskdGQpiMzXaDR0DvltQSXVqcmKpBlFjh9Jt4TynYiNbd+NIjxjqAgShHoW14sioTckFjbFKH
TTJ6jp2w5Hop0BJaPkWcdAt51K56kOxkA6W63UfxuC08CyuuU4TGj4Vxp+sA5GhuY89j1NOZUUsf
KXKrVLCJ9UE5K9pM+OMmLV+8rHt5Rrk8Fg4JixTvtSL9aCsgD6Tbbqz2lWJwou4e83Ay6BL0Y2PZ
qvcKT0YZHvMaM6YML41lSG6kZ8UHc1htOlp9DJnqHZ3xXfnpWpiJ2GTlGjk/W7j43HRIWXW1h202
t/T/pQlYOkh1iEwQutnZRN4h7J99bXEHf43ub6J+hf1OHWjXUb4ZGGjwpktYjpdZfuclxJ3MACr9
w6NP2UyFU+WZcI+FHakxrr/0lTD4pfFfwzMtt46afbItuDS2teLecQq3nrUTV4NqyrD5I9/fudnK
xR8kakJxjfvo7XcVsovP/5LhO00hZmAOxH0nVUeP3aVtbCBFzzwmJqqivOqbiuyvcSjBEZjkpqtd
jzoxiQ0DEFT4rJGjSOzZG6IIXrrF9GiyjJ3mwybsFyrVDg0Nle+qKVlvMNE0zK/B1KQXBcXe7Tm8
goUi8S6dirC0OLp9YAvJset6dD/zIOmC0jEU/EiWpWxHlgc6BswgB2WYXyJ8YVCkSGvu1fbXTbNF
jkGj7Xl6EwbErZ+upYFY69Ozjl3bLjQGuijRlgxPtE7MfLb5Gl+zS+5uR3RHO8Tlu8Cgx36bPVNy
KPU1WQw+Wty0cDX6BbDoeYLeJUsc3VxgHWN6FAgV/2/lYJsV9jY0Wkpa9ypt2f5faunrvo6Pkl2d
pL7+SGwxj3ArVtQMGuU/8MErmsAjMX40ONGUAm5FWe50P1pCXdkN0bCeOKsV0WCRJE5X4wybVxyc
Pcn7aGvW85g2gTJKGnN3W11yYDg0x45NvQ0owOwSRrxuJ1NsGOa/QdF9iUy90mTQkZTFVrajPo71
/C3EUedd/alhfFZ1CscFf4mfR1LluZ3gVeJAE2yGFtkpHNZehOOx+0x5jkvHrpEXkBkcu4Pwg1Ls
Eaj0MT4HxBMKqGCdZmLq/GSd7jSchBpHUm5YBzBPhNWfwf5UEQFro5wVPBcFSkum4zdSHDU/USyF
f/8swyxnO+Xn1FJPHTAN3BZszlz4/odQuFSJJRHPqAM8vdVnm4pLNQHxFFRPBU+qGg/nTB9AgiiO
IfGeNdwrkhZA3ORQyJ8usiWWfME6pvHw4rBgmNzNkUECewC8duD7zUQDxHarWnC14rJ7tJnNWIN/
paXnIx0+KNflTNQih4eE9rVkO2WQ4SK6qr0Jr2UTXuOg3MWhvBoU1DrGr6gYgRVKR9UbrxGFJKOM
WW08cuNxw6V+C1yA9Wz5DlvIaBw3JpxGmm6z3loPUOR0rE6pTd0BBhKTt1LmwHeR6iOs2vHL1I5j
HDlqrC7CcGWOt6SMFhHatSQdMouWUeuo411EP9Xcv5YkgcUEMQ4OS7eIpwYHI6pPa2NpS9vU/eWG
pRZjhkushOyG1Suvs73evproWdZPQ73wWHZLg+Uj/lP5qZriGCRvSHTLruDh7t/08G7D57KraD4d
SqxhXOCX0pgQRYb3RZoO4gRjfNCYx6ApN5ODykStCH2sKMLeSBgMWZFtxwwcUHLjHD6tcOdh1ONA
Qi8JqSNDZtRUxkyQyHR/5sY95+gLv31eJeUyk/Zxq8z4nlv1V5dvwqBGrYte2AsQ7H6z7I/wPCFX
3mj5rkIFqOJDpQMGT+TfWlH+YWRIeVjbHRjY6BSZ3qLArWEUE87H2lbTpM/VIo9tt9JylpzB0i/4
3XgKALNs19rUINq884FljFAprLQ9a1zrJf69Yh4b+j8DS3Vsmse8j05Z7V6kac9vkRs2koCyiIA3
fQ3RhKpT6k7l7KAwXXZ+tqJl+ah5iLnt2s3/P5N1LC3QMju8iLwGdbejDIb9TnBwdfcvkISjByMC
3BDdogo3sR+vU528o/GbNNFc8JoaW7bwCGHCpteA8tSGhvBkoGMCL3ry1KVsWYz1McV9j8o6AHBI
jBskLBfdSolPg/svgpks2JB5PDywCIz5veQFwsANaBmt1vJfQbgyqg8fir2BEpCganR7QyDW4TKN
9X5lsj4hAYS+56Krp8TMFGeQTPgw9ONVpP7kdLhRNuB/9oSt8Q6YF49omBHS09TfItYTBOHV3Nqy
4z/IXOcyWw+LX6fMejIxxgOH3sBwVyHqKd4vD5CkYtCAYpo0DKjsCMjGpwJpMFc3kSgDZ/SZEKFZ
a5PVnOmOy3XZjeFXKasvjiXKrDCpH8GlvdJL9Ux4fNJzWf9w7rByn6kVH1CDwGqkGz8Yjsk9+wdI
N9bP/QoC/iKQTnLZXapMOyQ9F15e8RrOs30SDh86AFBQAPQ5XjXpQX+vlHy13g++2gYKer3OE1br
oWNJX5r1wcU7gB2ni0a1dqUMDQwRmsnC9PbMPX5BlBw/mahDfPxbxb7lydluCn4DHIXdrRQem95e
h9xJqs1NHu9jTgRErOg6INU/kqBBFgRtRP0zYUSwTxGk0cZm5gcCZr0JAaT6n5a8Qn8duN+q9RlB
eicwwLqLLRMJMbDTHayZsH8MwHHKU4/LRKZZbGICKgTlLBd3rWA1JWw2hVCRNBnBDEeX71Jbh74Z
a3De+KZUndJPPlAwgtb47Y48t4nC4ncEcT1rqqPhn2jQLYi/m6gSCtA+axXqz8HeNkm1l1uFO2Cc
BwP+cbhDWKBMmyhCiZuS5TMZTQvZWeDcj1mc0znrpxeAAReLO84jsgdBxNGZA9xon8drmd+A1tyM
3qsnEXe6U6cBGGFrurard4HNH1gnXCt+oAAsU0K7i0K7FnY8b6z27FUUFVSIXS+N8kSqoBpdVrU/
6FVpf2fI7vHaa1jFu2Zaji+rdpugblmF9LB5ZZcuT/yW/Miw6hGa9YrmH/c2LUeMeHRilhgezOyh
Ue6epm5ATV0IpeneXevf3kh9DnNuKlEZR3asIfzkdjjBpB5rpxatSmJ1ltZc3RpjApu+DHCkT42E
LQBihgufdoX06iXmN1sHlXQSesehq98D4OixgLGBBofnB84U8B9rEQ0lt5y+jFu6PXHX6Nmuw/rr
vmzzjUk4eVTFuVCfWX1vGSCSqFkVVQz8nDOxC8rSjxYC0bk2fe5Wbqz6lHe4ZEZCC3/CyOFy2vMA
QLb48BK8TkSJJEIyoCEqDUYRlu+ceA+4C/BXyPj50jaYFZ2BM3Ix3Mzw0VJcnanUAOAViD9gCDs9
L+GA3xC4UJ96hPTV8270qltO68W4zZOrPuBpRenvhlOnPxpqSfhg6zFwJAjC1JrQjkrXTybtyo6C
XJ+vmxSrdHL9P0N41PIqRgfDOjOwiLGbS1CfNf2WWfsuAKXpY2FhwAjaK1qRFP1VVg92rJmbQHi7
8MfnTtapOfaapZ599dIyUR4GFmj5UaBW54RGENK09hw0rZNABY615Cx8Y62xorObrSuvYVN4w5cW
7w3MWFYVr3W1Y8ccffNnuOYdG/jQegoGTcCMGIG3Ce9m8Fvynq5YjerNPcWo1ez18kY7ocxSLS8u
safOTOjiVrnk3Dg/NavT22ln53JJ0cns/WAReOKfXp6sBa/XxfmX9eMsmsezMzSNxRn29cznv2ar
DZty/ui6edB8Oe/nq48T+dKFk86ccX7+muN4uPfLPeVCS33hBBv9ZJ3glPJ/6QEWzuDgzfHYbvq5
OXvAo5tN381+ebkMs9mm59/gHz0Vi8fjq5799rOTo89ex9f2OB9mx/NsE8w2p/P7dMInP5vNt3Pn
5MyO6Wx53Wx+9/PtjG8jn4GYeG3/tsNs/XmZ/22nL2rxVewDocolb+MZ/+j0hX95sy4xIK8DJ3Kk
5fQT8mNvHP7jvV/OjfnRnR1f4Wx7UwD2PcIHi5AeSmq4BOzckynq7rn/xeUrjENtfYbJwRPyUuJZ
FWA4FP10Xsp40tnrUbVuU0ohGgnHoYon2OAQt8w4WBqhyl+jbI/sX2xK3DjPMv3pTJtCJ3ZlhYLo
xjIyHIuM1RW6jgUglVpw3WIGgDJBEA4YLYBVex5KlzA9BvibFBroNIhZtsJP6j9JGPPYBi4KKIR1
XJweKyGxJ9Svouh2pYJSoNJgKfsDx2HOrbDZlhxaRyW+kZvfZbgjWe4OGPZiWd12PXwBz5uX1F7Y
wOzj0iICRmGGXpIBo/ay0/t3UG9DU17IvBQa480MCWSMAAWvhvbYA9uTc5YpzcajoKv1seTWjprx
xqS5yorlc4zuqPRTaMjGTlHaD8nuFvKq4RXkjgwpSKa4kbsWAwWohFH5KOtzPbjI6smCs9reJWtU
KHdbvsZ/bf9dhN9V+E15nh/o86Z8Ws1sP4Tfhf2K0i8ZD2NenWqy0MD3Oftcioz2pE8lWRvB56Bc
LOXiiyv8FlV6y/7dSm9CvgXW3VQfvvfFQYhPNrS+iuK7R19oDrS9xd6XUF5Z80WBdclS3fh08T5X
3m/Eukf/YYFMHaUSsCtm1P1Ni5PnOrn/2/u/TXcy643Exl1TWeJUHgQmzt/uTfI/23o1YqhPRmMa
IBnwgDpZDgjaKtx0GVPk/wRQ27HA/6TKKWVgEOMlBpmfEjRMKD9AKhm0Jd1tWKzFrbr04wF5iUtw
YxdL8T3cxm2zKpe4uz+v0OTUT6qGNaCkMUuNqyKcOL3mDV7WLxUqm+E01Lz2c+bU5sJTr8H/mq2w
Py2U5XLwF3MWMIQdQKcudzuznONqlC5QVV3IkRhOtm15AcFeFT82rjo15Qj8trJ3dsW3pJGZ3xgp
QS0njJZe9KX3P77/24Z4ioEcbP3wh2ojUNhxeM4I8pdn2+ep96u2f3n05nuR+k9q62xWyeGX+39M
B6F+bnzk++TVbnC/BcwTfEc2jJFzu89eyStg8f3BnsV15G3DcX/D/nlT/6JxPYyNdUN9g2NxUzbi
B8GfER69fvcpfpA1a4ajDS5tTNi4nWiGZc5nv/YwefO65SE9Gn/wHMyd++IGcBNK32ZkWRDPD+2B
4wf25a6ek7Iff/lfpJHaqSGRYXpWnVpHxWWQXGIqPjb0aqZLk17Jlf87KP9UPF/BT/w9WNukOyFh
Q8oiTvIjm98CPjbGk3GWWh9a8hGNB4ZAzIPCPbM6nNhr1lebvbJx4V3a4oWJkk29DzvMWKjFlrxL
6/B+Gcs7k1qH5a77iIujqy76hIr5r0TaDgxSwFCwL2KN8J+h/pknD9l81+VbNd9dcW34YZn0vFfk
gxnEtcTEvYweUrtrmhdvYfYAhiNpZ3mr8KzAUfQbqK86XPQ2gyay0py6w179x9K3ZJFRAcq4p/bN
NJ8j0XbjiQTdV9fOuLK4CSp0EQQr+HJLbAcsdqR6iz4UEvvJJjdh284l/9UUb/mvKY45tYDhw8uO
LKqV8slE633UlLKs4+YA3NNkPfAxTALwOS2fsdiUNxK/q6yap05/o0xrwY3BY92j/PJP/sZQgYI9
w09RLpRNxZaRuPssf2aY8igmrecqBzMSnzJ9PfPg6L2Ut8Bfzwvdpa1nh2t3tNecwUdjmbD1qieR
42dpJasCL8wRSKy1TjiPbbggIhBmFRCSvcKsCqykXjNyZT/jnROU8ZfRzJk5yquSj3U1CyoKR2FR
ANdawBP54cQW/YhsB+o43xh0+xQ1xnWxrcR2HLaN2Lb6w1DlFUuAIiWOVxJD4SkbGc+aZ64EC7Dg
MKLiXNhpuP58aS9LB7DqDLP/Sl09dgJ/bHIbfR7XPPZNaKQNVomcoS3Dv2CCtSg7zoF5Ix2lra+D
72+TGaaBq92baAkHrzlGFqM/QA1OJwwFVYnk+Yr1bpVjs4sDVMWrjPSaU+sgEfDIIzYxTbcgufFR
1x64imRZQH5kP4UXVo6lDTyEGCOjPzo1Noo2r9fyAPbcC1nybQXhCdW+tRMbEl8lJNo2ZZPb8+eA
IFlOQxxjKP4xKcvyCWSpdg+mPQXW6y4COjW7EaTusLC1m9T8Fv11FDZNOQPmW2/GC/At0D9EtM4H
VnItzFzi+EnHIjq/1nJxrbviNy9D5x1JL6LF60p8AAOpOKvH0okIsEEkZ3APGnZxsztJ+jcTXwrD
T2fEFQXiGNk8DW3dSKGfPUTIY8Xe9uG1pZK+JGNvdCM6JQ2uEeAyDg+5fGI5qQUcDYtdZoC0y4gf
90p2IcX1D5NlXwCTIFykN1j5QRYT5koQArViCz9lIUrAZejdrLIxPy1qtiGhjNmKLL/KKkrpZr5J
ooB6IoR3xWaRmFsKoRaO6u7eMICofSEUr2rgyWqrb0vakIuoOmmee4FZ6wcwEZKIZSOrhNznzsBS
OWRryX4b7PUJQ+RkR6SU6toI+K1yEtmztUbMA5whw2zTJ9eGFAUo3mdxa/X6qObRSs8pqgm9qUQe
0zzYcAgnII8JrvqvXDkKflYLKUG4TgnAwiOrVrtO6rab2LfWPS7qsWR1SNRe/8nsC3sIDIVBve8p
jaSWZ+7y8HCpljN03dHCjhXckg+ZFZLpnRFqyDXMSAfU3/FCDCtxLUQKr2Q1DExmN1bzoB5M4BQF
GjWZGYZCXo+IaTcV9Wnaw3I80eWE5gHM/3fB6B7of0kEUZ9xKTExqFyxWHN4milEYTF69C7chHfG
g1THIRhQW2khO1VoYq3gGU2FLpYFPFb3gqJHu2r2AyWK4fATd2zhIqXaAxzNdPPuN1DnOnqEmuQ4
TL2mrbTKMgzF9KH5+drOQoLizcnlhYfmpGzGjC7XZArwud+1hc8Jb5kX/kmtBtIUHd9yiU92SNPP
lKk45KlUZlzt/RbbOSSEmgeMuKRgA1T2BDJbuMQ+J2O4khh01eSc9/0S3QmPSIxswT9jshbm4Ywx
OFnn6KV+7a00HBhpRYq90XCym7vcnBEjWJBtQe9wG3cpcdtmNGn0//r6HQBAHMJ9xv7FhNEvqGNq
l5ORQwzfwkyotLHnlgeT5WngdQmnkZCwQNb+UGCK/PFPNxchp1zVqzBefZuT2FEmiwFiOlAC9+DB
gFQoX/0I81cwOQYwl8jWKjZyzHXcj+nVGgByqRj0R0f9KWx6Q+5TebzhrUSEy7r7LRV13jeTsZ69
tb3FOIdf2wkJEwgspyDe027dZidTaSbBYzF4dNf1GBcqfVbQdSXISVXKXuIOzuJ9rn8nNVGN4RmJ
f7k14JRc+x4Yp0GlNJjaOvUJznOhsCEAFuEM7NHqTIbs6y17vlbRhTe7qo9hfqrilwVQJaaErU64
/auZorSbiro4D+9nHZ0DnigGR3r2MU1C4A9RKZIooEU6quJyLnhoRDoeWZLS0X3MOISnndOP06kQ
QfxXRLs6uGNwSgklqQPcDURGv9mm2DvV6im171bbagR7FRYhqJcY3y26YE4ulgoZz3tjbP0SVG1w
Jeuzaetrp/MqMXFeismBS647xmN06UFh489dViybEJNM7RHKkAIggQQj9HEkIT529VaStG38g61f
qkneWicjnUBU1Nj3XNhoO6DtlCfe+YNNyzhSvwbZo7a/Om1H1Vkv0i32mY0huB8HZlAUIoI8O02Y
Jxv6m7CHuawGMLZJilX4ow04ReR/k3ZVYlxtqfYa6o8Av7xpNbwF4fLWCxnDSyXfmJfC/eB/1uZf
N35iYl1OvTOMtLE9wXY3sp9zi0rc/yDHgbHSf6tT9IxibTtRLDmxOMAqweH+UaIkzZIOB4ChYxP5
sDhJVhJPjE5dCwtdWLCrTdUfKeMa7pKFMLCnI/QYGd4LvIUlvWlpDsmHLO7Q3rqpfSQ3z256ajN/
nwicpUUzFzZ1OIlN9LCapTg2BkYbxQvuQmBMth2ftW4FI6+kHNZIefM0EgnQHKWxd50mt52qe+Hx
nGGKKJt5Xcq3NGDfUHNiN4ularuMUtMLu1la+KcrLmWXmOYULVA8A588CuJ28pi7EK/ccJUaxqIw
LorNPcjOZHTzlYWBYSDObIaUISXppu6eWV/tSgx9Y742NBf7DDsfE6VJgDbzs+30iM9pBaUErGTJ
QWDI1o9Si+1/Y6tbPThr1d5N9yOLF+tMQSbOrL1EanUm+H2ryQYDYdtgRfsYvH2bbPUe3wW4kuwF
pnkpkAJqPGYB7ujJrMBrB6AL/eWYdrHadzaLATVYmo2xN4jUTFUrmtXyroydPFF3kJg+B02iOWRu
Mdmq5VOS61sTlbee0gGGmFmYEVSa+IIpM6h6a+p8GdCKEVn0W4cXAvpTLy+EEn2rYJdPegZw7t5e
OWiGduw0FhDqVxMYh4o0It7MRXoop6saVGT3Sc6AyDs2Kdsx2/IWWtmnzHbK9Y8Vagellm5nczKc
NkJvM8DdZK8Coph2/MWKIuKboe6ykukG6DtGm3oNAwm9LV+T4EXf5k2VTG8IAHaY05um2FgII5pM
7UqNSGwvytT8aHEAVMzHBuUlBhZ2cuz06GJSlWYyTCGda1lwoKZqyOYtFiY/aZAcZS+lgAZduA6L
1USqHjXscTKF6M0bS8ui8m+hu6zkdBNNlza+YzVRV4b/9KB94MjRmJEmmbkN2lkRrJL0mZk3hgSf
1IRJTGnTyBJxvg+V1UprKbuaffVgYvYcAEgBJQthvuwH1vpUU5EjYhyueVWT2yvbf3TQSoG+rth5
BNx4Xr2xcK5mEQ7UrOVcRX4ctT6IcbEkJ5MIzvRo1eyc4OshBtJrUCofjzfb2FaMIwjgLayKstqj
XpuyvKP9l8+0CW48n2mpeUYGvwLPkQL1LOvTiDisav05PcTx3vUjfLNxyyphum97+LuhbH9OsQcZ
d17A485oqp3bhKdRKH/TxO1GFlAM1OxtQDEK5b4sFBBAk0aad7g5QlUiVXFXiNRRZuGl54yhVy8Q
n+ZYYOF1s/j3UWPyowUaQ8MVUkc7Eq6cvlhbpicgIwsbYpvY0ZvcdXekNsoaeFT/KvhSFHFRCVV7
XHBT/TIm7ZmXnDXrW9G/DS7fFjjXMAHFKryb4XVqq3U7nZxzP+ccFFcfkw9KwdeTsgtRuGeEwQ78
mMK1M754J3nuZ8+E3qiM/iZoN/zf5MhIRlpj7hT0oeY1hHxpZlgkiaujHV9DasLZyC+slh5v46On
SOd/V0yAZ9FCXdO3OFkACzAnCiy+EVxJsUzj6aqepp64D+gFuiOec3aBIXeVin2UksaW/EXqGoco
ps8XjqTFdBth0rR8eVnWGvSmV6xgarx43s5rj9htgoF1Nt3rmbW1B45YzVmKLl0D7hBJL9spXbVl
mhmVb96eIY8iqfD+4bFPGNu0gUWk9/bcu2c+RoGBPMaYOUHJg0US39H5S5qnWSeAz5sGq6j6RJqG
aHhRYGyM3krWJZbtMK0ovrJ4L0vLNsb5rkSrKiSsBDu86ibeiMUVRb/YZ4XTIdT+8X1uG/+PAdBs
e8ZzUEqsLbuBlGZQ83hAb5fsLaQEkHfcEOV3ZJa/Rhv+du7oCLSltkZupDJEXFWDHFvw1ChVn5Y6
WY1/nOeWrVB3ZEfqtvDlD79VEJ6Yhll6xkL6hv4/lZhF8kThwFmH5Ze4hQmTs6rBj3y0eo61jnkn
Fiuldvcan8JQpPcgKrd42WgUniXtcBTgGVJSxB0hL0PgzC32yeRi95mlQcSlAK+0DT4FzPEfcXQN
jV0YcZyX4qWpUc2Ypv/oLlzWesMbH9NaxutJfGR0DUo32f/n4TYhBciQqpj9bvJYZnDYfAgFkEo4
RqGl8S7ZTa2kKYcFC1lg6I5T5CKqkH21YK4hTeMRw6aM2XZBNWshcdAhRCt9s20TI2SZIy+tilIe
YYVz+hZHMsjabOrLpIoeAlV6K8jMJeZv3BJ9IbLvdQxXU09g/SpNdWtwCgxMdRMCDMrZPPF88hMM
p+RHwgRwaaHvRWssMX/iHsoXsmvuNAWqxnDLOLdK3NCchL7wtCyTCTEDpo3jlM7QWuL8jXwmYY7v
db2P+2/1jV9fzz+T4AX+q/jok7fA58WbuUjObtORO1pInC0pum+BehQtHrHs2bPV6lgee8WDozvG
gr2fvoV8SLmbhfwpqncw/OX9sqVNwjRSfB3Eo8152C77cl2oL9aPXv0y8dJUESnZkSW7twzb2CHn
kjaegzE5NyArdNFcxWAseJSGZFuLoSbCjBHAfP5v3GUr3CXdX4Ug2Ggbv3k24Z/tc4MA+33yG46r
NeoudyRqGasjKiQDVnEh4rxKl/UeR6fquw/ND+nDPXDEEKA+FCM7FzTIaCOlTziBKlosfJu5YJ1O
EAwy12qGIGl+6/4VFEc+nmgVIASLkKkQjuOGo7HKllhejPOcA5mnDO8AHYI1/bzsSj4Sphd6FiLW
2jK2JxwbUf2asikV5utpDsRKPq3co5TkIfJA+ymzVMkt+sQRz1UpZgaLnaLCdtPF+2RnpZykXQX5
zLW/coU3/jbF+2syDJQJL+aWXJQ0OnIULQycV+nPxJJIqrfsyjOfp7J8IgINuIWXMbglV0Wixrzj
BfMc4v/EgqPO0elcMTfHcyEu3jh++aLfedwFSbjOIMgYjDTdQcgC02TNvCdZ9GwPUJK4gfsG4dQU
j7Fbo+JMJSJzwL7sNh4R6MNQEDihWuoBgneXSP69k0nCWgaYujhZyx0HVU1XGaSyVQFgpipxGoJS
xgEnEXWLgOYZcbYTBdUKhY8DNjj76V12bxyVI/dbZKfEs/eW/KOjgkTjrjaoaoiqK3LEXMO0mQCb
86Hq2x3EF9b0JCqnILMie9sCla2fjswjCSrs5G7NUSms8OTjNQRMypiSAJZHZSvFkzJaL7hxAs/h
minFb6q1lOa40F1ArWJg97tdZyaQF9e0pNKBfkrgZZBwzHjcinoumEwwEjphxVCf9Kxlyn+5bjqy
x946KL9CaDky431eMEoNu258gMlZekyB7MwCjyYxNk3R1PqLxWAqRzS2BVw9ngULwBshvydqHOoU
zE2Bh1F7VpxMpYLoTsda0j+mYsWFNm8k2EL2aaSpdjhZE+ukhSSU8b7k2Yw5ZlRo4QCa0bvspyP0
sCw/xpq1G3P13AVjTiQH5w9dWZIUfZaK/SFNex9/fKRTiWjGX6qwfDeydfbqZ+oNH+6gr6QmnuO9
XoyZseuA81lNt1EqwUe1aWKWOCYA8Jg9OAGjTkNEaA4jWq/ikqEONA4dOJS/fYGHCa9GbVjbrhk/
feqNq2AbxonjZWx7YfadYjaPraR9syKkLQTf2fTZqLxJshZ1OTgmnCkyPGWZSe2rLch0eZt4wEpA
hMLXFxRjHWNgqrO6+kvqbkHqzaGlYhNpl4h8KUVQOmcpefq8QscbMIAnT6RZY3poM06XaAdVm8KA
YvcZRI6RCMdiospU9qLpTKk8fudo1vc+psOa2nQPYGvQR6vcpXogTnaGBatVIyaqV7ilVLzQPjqK
8lXSMU1bbN/vvfKpKIdUuujc3anVLaWy20vElgcEvolYVmAnVdViFym/JkfUQjC5pseepaHHU0In
/FFTm9KoxdEYgO4W97H+N7TXnPLK5Jcf2x/hUc/H6FP3/xCTiZXrtFPQY5s3JxmrctcfQW3RqseC
QhOAQ0NQvAR1JT607j+SzqupcWWNor9IVa0sveKcMQZjeFEBA8qplfXr7+pzn07NqSnGWKG/sPfa
5spi4BZofA0x5yUE2H52qSIFbmoS4IkXNPLw2dJvsBHRTxghNSEFUYZnhkjHq2Qx1/cPonENYCvS
uaj9qpEWVHXvPidyIe4e/jSNdxehlJmJ+gbsQlQ8C+aPbn+nPE+JtRHFp8u1Mew3m7dUE3MPqwwk
DA3VIuJFZAbvUrsVbNaYrKs2CGfMebxHvvWvhn47lFA1wyTbmGR8IAxpXHub4Lms9S/ERW7jUbJl
tyhgGwWtPd+jNZSLHTZuGsoWFG/7M2gnWQ0bnQ0Ku+2zJm4z9BlZMccsMHIb1taPd9KckOG+aYHY
gdi75AGFUIqugn2kzXCJ7eZAkWQnf0OpEZMpeeV5RMLWe4j8G+5Aj1lm5Ou7FLSU12fXgH1Coa4K
L6KeZWVPpr1DQLZ51ixyu0FKTi72MkxhCfFhzIsFtYwaKTfNJxXkscW4Ec/WIYKhKjBV98nIbms4
TXfh5sRtZeob5W8Ea3XU+DngdXqYwFu5E2QdDG1NpO073GQOVmOBZiXk2gDUYgq6k8ln1IFlpXxl
DbCyU7AIatTCdZlZpKXhloanJ6+2/aP4ZwdhLW2d2jpwH8MATI4N4yA9XDLuEoHAMhEaa5F3GU90
nygZJtyBbJ8GYEaSN3M6F4eqni5pP92MOtqyTFj7xXgteDlkDZL4bc5YPfIukXftQ7Fkxd9SbuPN
x8/m7iXC7Senvudgz8EMYJqtlrXmn/1Z4n6IOR68A1IfAsYIaAkAQVXjQdM19nXtyjM/4kH7JQue
WLLmNUct2jlAT9Cou7x20uHNHA6zLxdFgFsf9E+guQA2gDbyMI6+y0uFuFDe2/ARNV7YxJTBexL3
Tg+WvSWAJlEaMqxrtAZscPRUoy/FfK2yv32jpEPDMlf+ucO4HrATY1Nv5NG/Tfab6sdN4+54w1OH
wGvwTCTKj4xhu5ffPZOngWJhauj2WKTRgzlEiUWiuLDboS1AibxUknuEAANzdGQb3ZlissLy5pFS
qVxuMatmOTJNCrnyGFbD7L1gNFbtAjZ1SQwwnHKcOL6dwbxLeR/8wXtK2x1RX51O7OyrtMdtoirP
c48Ms6pPbnuFv972kGkWsbdywm2H7ttBQkUL7iR3Cxl2yuUkTEEhKDMqMybY5GmBnuW+MaZ1EO0y
KFbVXzv9ojsmEjmj5LD9amOjxorrv0T8KlUueMFVZUQoEJNVPzicqHwR45l59CyaZe8Za5FZ6zF8
RUa99NtuX7tiETMkdBLJzHA4W0js6bq7L2t4s/ZD6BGwHLxiSX4KORIcWvNp3GGP0FCuqaFPnnFA
Y8PKORWqxt/REpEZwByZfZby8eS895S6LTZfbN7WE2Ai/mTQaZBSuA79eV1XwCq0emNS9Boa0NBy
1Y/JvnA1RkKtYrE+FyDh/HtfzUygsg2T5ooCkqMIH3AbXSeW0AJSHtGfetk+j3Kdlf/AHS9S+geO
5xdYkRAO7KNkCFGVmADzZ40xeUwBylRubcJ76oKTLpCnQJ9CdBBUGOUd0i/61xErDmfnFiTILmcy
lljTxsIgl5s/pQ/sNt4UzmnKP1oT0io9n2imFdfxqWa+137P2sNs4mdhQ+pn6IHPrpHhY0bCEIdy
OWwGaBxJv7fCk5sJpLhyI7CIpOQhpSmqZnEyazC0TcD0rGIjIsW3RcAja6BrbZdf3JVYJMoO7Yz3
gEKbgy+JR7pUUZ8mMsdQdzMNLF7sXHvOJCm6XGKqF/JzFaJk3QFjRkF2iiblLqexBatk6JdmgBBr
IfBkIEV5WTC5Bpp4ULZsxuZLk1KoBEUTh+tRR/iiES1vwOxI9v74XCHBoEdCSohMEnlW1PxHq5S9
ea3MZF3HwxrDDTI2xLQZ9mty5wRyH/0czTrjsY/pV+0gzA5BPWvDeFiZeXjS0+ZlwIY9W6BWhoiR
LJbLJy0RL3ETc/PN25jOxyva5QCIssafW2z8Bjq1xQDQ/h1ZUrGFw2a1RFK4CFkbuyiK2E9onAUM
H9F2lvQRTvqHi3Ptoe3U8Z6HKGAsvkzLVszkdmcW/D6Z/lrjHk9R8Qx1fDLYADXAtKsJjZT3rSTo
5KCaNHnu4J8t9x2FtJqkY+MB77TmZhE4rRzOg77pmbU/0uJfhiobGddqQNb0LyASQQnNHlZGtIbF
roqNlMlMtmE6MVTPiqxgc3xMaL+0XJyIJV1mabAfqn9TFB5DNEKDkwD7//PNa4LYhPU/2vUXm3pG
I+ibc7KtX1g6LxSEqZDDQi2XS81c1CmWQFBWBKsFPmRVuWaWODu4VNuXoiN/aeTE55zXHd5RLMbU
9FZP9PXMl9x3dzXIdcFWq9om0Jf2ZnambYLZRcKFsMATlXDHEvhXgZIpsC7tXpjWCpA98ALwU5Dy
DAVOhgtsrdiFZ1iE1bGki5dEkhCjUQ93SFaM0prgGnFMYBV3gYEyFDDJIgjit25EcGM4eyZAmYHM
rFyKmKEJrMAGp3njXOzEIacVt7u4xcO889k1SSbO4MpnN750080xfyNUODYYDxm0a33va9knIRWL
vkQVwsS0/DeiQC7JAwoSjaqYklSjFyeaRUzmoqcUje6ZQmTkxF9S3E/BikHbiIUJhUXhfMh+Wuna
LxSXpSUmpiccutpNzsmmxIjmg/JO32mYSq1lc7PjZkECmnT3jryRDXbwOGKUu8ELxDoTNkaCnYt8
3KiF+dmV644QZdEz8qHHz+6dhaidm7KpXip6AoVGCiZSEck362hxIzSGFJpouWg8WmSs54qZkxro
5UYOdYAsXdqrqri2nO8dBSZGdDdggK5mP1zT7swhMJXtEmW8IogoeVPvUsHwQOE185QjQPxwhPMB
gFfhOxwUUyHlM2XsNgk151jFuxkOyB8cB7ZnemK5ElTHpoxZG/WbCG8iHDPtWnUM8KuV8nITcfSk
U1S2/T6l7MCrXwYssZhekkDAxbc3knd/GFdbTd9gvFnSmSOJqahG6ieCsP2gemKSSME9At4CnIRt
T8fTGiYcuVO86NCAeuUFjyDjAwvxXjBHa2tEoLWemV8OgmoU0klmKMnUu+ZYS28sNkBTeP75CfNn
aBypFBFNiVPWcXQzZaPSZTP5PddQfy3CrpC4F/OxhPHs0Z434Z/IecLlS9/9CSQGpaHtY4rNkUZd
r3gFesZew9iQJgfYxTPyzRKlqTL2Jf6nHh7IOl9rNKU1aYvIfai8lDs5Rlqs57Qd+VGhOgLDZRCv
CqJixWwAqwd8H7r7peUzYxN/QTK8fADNXdgMeDQX7ThCwMbFcIIWMXAilqgjMbDHiJWRCbcCMVnK
tfT4NE35WU7v6mqa2ZkWf6FoCI3ebUfT3DH7YPNZs2BxbHIeeM2xuRDZHSvWACXBa35aEkygbXig
qzkayHMgJPLZ5+CvxXuQQJPnmJ/9lTpKWAUY+Sdju4Lfhl9uqTrENqgWuoHl269RU5TNyi3+meGH
4NXBN9xA8rSutr+GeBo6WK5C9OhRv0FClPrMCBBXxf6nX/w23LeGrvZr/rahteRNwIMbAqTgrmBl
xI9nHI8FuxU/Luzl8MWgd2b37nGZ1MvNprDozF+NWwEXHGxEfdPPJnjMBbPdXUYUI48WHRIrwZHX
fcHDZgl90TjeSrCwnIgkQwrQ5Uy7fYAo45/rr1SxAqzraQQJHNIm1mRk+O3GjMZn3b7C/eTpZfow
R8eRZQ9LhPVg/bTIQtm/5WjxfP+smdqGWyXkq7WYSzYYCFXd47XRCtr8O1iwxciqWAuqS9Okt6o2
uDk/TCoTHaRbqUhQiISbxHzuvemk5uAiZrY0TXcGHLjk0GToxrIuogNaWN1kzA6KPGS4Bmbn2GM+
GHkBMPcJnJtJhJaN8bCG06nZzSGGlWt41Gdume/SaV3kPM4sxZ+EUV5yQ7zVRo8Ax+UQKTfjMH2E
GQGoapRf68TGA4WMqKMmdFl1K4B60PQIHnwzzJdDUJy1HPmnNa37Ztn4D91LNw7u8xR5zmDhkq0Y
yMC7Re9cIhhSWkwgszzetXX1Y3LXPKaiMS1nehWU40ifNoioM2gGxlUOdN8O/Fofz4LMsVdSzOnU
ZHNPthtRFLHOc0cBh+cY51OWKaYJEgAKF7abajbJC016SH10VqjVfnKC/Sj0XdcQP11UCNfkjnRw
2neDmSNBwmmW790SeSTBqa3KtulZV3XXPsLX7bLAa/P/wz5iYB88GgW7Cy1ILsnwkGDQJv1z7I2t
13trrfJfG8x02juOfUg7vHc8fvK4tbW3zmNvJYp3Ms0dCvbKfhvRXeYkftEsXxoAc91GBybYBR0T
jF8FqOLlyUB8bvO1M5DnNTA9ser2aFfxG2REaRpfho5aNqdUgsjIVjnFOsGm2v2OwPY3Lrkw1BgS
IERDueQmJxhmF7tn2ZwU+OGCj7Ltnur6bxqXjctXwHzZGsI9A9HXYJBrheYhwB2ckU1xoqkBu8Gj
R/7bMXbfE+bb3K6jqJd1bG3+Axxo7SkKsVSZ2FV/By6HqKfdzIrTE/Jh9S/o4sc0WNi4nhL4vM2x
IxXYMNi5Ft1ZA7BXM1Ge8oMh6aWOlVata2Az9XDpKT3w5z06DgYHJbZHEEGBu4c15daRgOBs7+gb
xX8Rcmq6QCNQ9Mwek4+5p2XU3mOHL5DWUFkZ2f81tU5G8I+bvESQFwZA3OFp0t4VoaJGdaioOb2L
QBPBkrOMuLc7F6EQUTKwR4CdNCwn2xw2Dw0I6+6m+jPZoPvfJrWkTlsr5SOh+w27CAbaDOsQ3qEX
LBLrroUaY7RwcbLHBH8pD4lmgpPDWaW9T6S4O9Gp8vBFE0JVUItHFeM7/FjkU6DJZFoyUjnz1v5P
EQLYexYoYFP0uus4Ik8Ra2yEY2Q46vani7p+NN7QdIDa5Uf27KzA/bpsWWRsvw0sqOfRVL8cc2t9
31gd+8CJibp62wA269ABaAc7+HFC5ypGbSMYIKcPQ8mr+btZLtEk6RupfZnsr1OPoLeIrW+HAax4
BOLdsqhRIepVnr3CLZmhqkhyBkxsbCwe4KKJ1pEIPjThbqSwyNEjl5dOmo8KI5qFnbW18uZgNo1q
0ONL0pI43mVnn4cChCm0y88YpcOAmiSNHl1DXVWdZeqvLPCXM3g7i1NgQnLTGX9auq2dl3jgu8LX
obBnQucImeHhd0iHa8hR0dATS6Vv63b8rekvw8HcsqxtmehQiI4myy8mBax2KQUWuv8epfOqoI2O
UTn0Q7Au3isNNVfxjMgLcySCnNwBk2DL1zDjaLXNNFvAPJ0ZWsPKYw/b6O1qyprvNvcvI7PuNLde
EGfVq9ghsNnmIw8KcSU9kGztqYuLc26Zl5KFRCP0ZcVnTzCTpUlP5Maz3gVHQymAHZBLXk8/IqCq
jy64iW8HcHfbAk1JtG2Mva1HRuNgOKlNYz3En55scEKscleDzc8Xo5FSw1II0+uqihFnFb1BjiGS
cSFfgC4z/uJ7jZpzU72qbyXrCIbQ2A2FwtnD4QAxhvnJyTkf7V3JCoIgsJ0rxDOGla/R7Ojmra3j
+/uCKHKvLNdxT1JfFHxrZr1CbjGgP/F1G2YEY7WgvqoSxSdNyqmDTYo6Sa06/ruI+XAee8Iow+og
Qnuz0dPpIwlQCRfPbqtvtTlfmYX52tBmagErAXAFLaIOh9QAhKTX3H2D+s7O7W8OkLWXbOKZRHnO
c6zXH6J9uL4g78U+D1F4MgIslUW5zwXttQgZDkerFruE3o6oy4Y3rWHLkp4L9rIGNRH7X/rBnDr3
rYCLWoQOXHrVmO+bdOc+Ko0DFiKLyF4KXM9+/oA0CPlrllinzZn66lGaeG35STMHdg2CMW/NjRyA
A0J2GDVGVC40iE9bIkM0qZp81iKNvW3CvY3MweUISe8d/S29CXlh5AkkAIeyPqLI15dmP6nbGKGI
VNSHECLWc8WyeaBbhtiOHbdYz9qAnBsRmw0WB4Z1YC4cQd07vVV4hWqdsKCOTTUzbJtvhyMwDYNF
nr4FJp5M1VujExYWcEt2RnIKXtocLicFmcFwsC4SGJ2Qk5qBJRksrDH9mqilHN9bYcmLoIhrjkdv
Q1glSoyQ204baN/oh1OsXkg3UZBGIEoqSDoRyh2Nm9XUT2GDaTr4lSEgoQKT4sm1wABiNrBdnM5j
BmYk7P96qbZCb4UKtipm2vdkpRY/aphCuBmj4x8VgJZCNAgouAlXyO1DVl11w6RkdGFrQfS5ttCg
Eo88iJEJQaYtdvQZ6z6bTy1sCJqp3QjxreTKzJkORmXcMqrnu1zbdDiWfbECtIkUujYBAx5nybHv
tb2dlh+mXz4j81woxaUVtq9h+mwrWiOojjjeNODYyggBvX02x7vRNLAQb4P/5kpm9Ff9pVn6+qtS
/1cetgbcaizqli0yekGiUYF9tuUUcr1D43YIAdBpYeouFIQm19dZj+2+RajuBSeKMCOX36LQKSEs
Ih6RdJslXpLcWMEV+yoxfLuV+ZpJ+iKK1MzvF+mg0dBBMvepckE7WteGFLyJtDUURI3clpJV7dxt
Z3lu4QtaBemYWz1L0eTLA3o7sjI+DNrOJLg38hKrxGBbX2KiD4BoFJlxUBljNjpUzTn0aUs3l+9y
nGkm6LVE4OElRRDbcTvq/G+SnWKudvQcOhCh8+wvZFrRxjifhi9neldwN7fe1bxY5sZbuj6na6ht
Iy6o/p9ZJDnllQ+9As2+H+1LxMVO0q2SMToVxRms/d5N1aubV7zsY/VxnguCFQisPYup2HcDzy1j
Hp4jYojcVWu7QPkw8fkEtyUmVEqa/Izl5DQAObbogQzv1e5TeDQdM5TxElaStRFAXGR2VnDNZmPL
TsAMtgZlqQsYYRDdR1kk6/Cmu8a6wfzhpvdUwcod9u1mdkkEkTvGlnUnZTCrF5fdt5TmP59JDdBL
L3mtm3BrsRSerflq+SH0oHLTg4Qp8g/L0Q/BgPIZTh1QRmoC5kPa0mSHEkUdExL0R/lf0ZeXJM+/
mwyNM7drmjUvRe5uDUW4I0+yN3Z4IdegpVhwO+W1SoGHuu2JaL4lfhgzJnlzYjv4sBpkBSZAp063
3qrWBJHxQDAHeweHnFh2cb54F7Gx9mO0XY3mPTpWz9Xsvbo18pXnCK6Qk/wq8K/ukFHWFOWv2yH2
9zt50SuyUpBlxMJ+UaQyMmbooZlUaWsZfbTDiJg4IsDjbTLea7obPo6bvLoaes/20TnfFSIsRtQg
MSL04DZk73/QjXANP00fagaTaIg16keoDt4E00MId4enGT5frjusVU1WwCWND7u58F9s3JHAFmlz
8D8hSCINqQ8xwQQCP5DhINcn6072v5VJ1+vFr1Fy8+ZHwPRfBxc/jDsgck8sWZEYNWSH6QigZ2Qp
/OyiYCCJbi1Ex17oVz8k7CA70gmTTbvszOBu0Un9t8mJWRoREBfhFNOInMRMmmhc+xrJQSl36IEB
/0BUsd8bHak2BRjEf/I+3rN4a8G6tXgr+sj/YQjz3ldX78ibpZF3oSijIJsHimQRIaKQzV1mOF7Y
2ZW3nl1boFr6fUATPrMrrMYtMDKt+pThXwANtG3T14zf1BZMC0S+9R3IFql9DLW30P0cSIbA2bTU
YTOxHWDzb94cB8ncj/rJfCZJvlccPcS09cY7SBawFGdT/PdE2LgxMEnIsTkOnXO1YMegDidSDtd5
5JFcCaMjQbuU6hg+H1yxpx4qOukOb3Er30Pmjk+5YKKIgCkJmGfExTGtryVqLtfjnKO6kb+oWmyP
L4AUy5m7fdLLV9IarvY4oooQFSmNHTN7Qj3d+GET5sv00iSIxPa4EzBlDu53nLOtkRNr2pR6Anzo
FH/PbNjaXKCVhShPsrVPk2vT++IWKrM103vboQ4efzMke7l3DIxPD9oWu5U8OfY1qU0gFc0PI9vT
q3rkSRfeYoCYcRO8gqrsxacxDPO1qhmtetuAgsWEGsthV+NYKzvgtPiUp3xf+3deKmb/JsaHPhAU
5cCha1a+wfZX/w05DhsAPKwZTSSqpTez/kIWSnsXtQwXy3Uyyo2LrtZjtpUzbg28aqOP5k4PYlDQ
eGspCm3vXRD3IA3SOsLlT6jbDCWo+nzWHczg8zAlNlJeJ8KB7M76N/CZjZ/JMg9wgJlnPUVfPbF7
CXfjeG/aR1N8GoW3ieuvEKHU3GQIEpx/RciwzkmHK9TPhZn1lzwqT3MbAba6dGn4KmNk8poR/s1t
cqhUIKURh69Gj+vBBwJnRNYX6TyndPY2MPZ5sU08OM8aKUnaQDEN2hkxA/a2loTCyKE2TAC5Ichj
hNDrJPnC7LAWsfar5uFZvG4sj7zvwzR5/9nFKgR6huZjV+hXjc0Cfs4cItqi+LV0x3dHIgJ+n6aP
Mtpjf1PEL+fTDJj2lXZ5rBhcoaE869xMBo6yQRhPIaU/sZeLTL+m3Z4eUaJfpiQlMROgev5NXYSK
5kbywZasgYgW1bOKc8D3VblXVhEHqfOGDY3HWKWboP1o23mptzmbCUB2DI0EeVK2+1Fpz0rznjZw
3RmlT7caZUzhs8Efueay2DqVIuF/5PUnFMhKMpzNCe7VrJ3pzjg9vpjjtPMmjUteat9wVJn2Mr4x
2kvZyQPzcTYpchVahNnN0743XmKRYV7GLtW4jzBnaWYoVFDBFHq+pcTJOSTEl75gj8uyZ/LWRmC/
JGn5UEi/3v9kFlrEGK8y/UBd/xLq9xzFliCiRcdnlrrNha+swFIcalBaOqRxucMfqLYjD0ObvvHn
C5RL4WEXMbgzRiyUqRJngEAN82r56nLesTeZ3kv8MwFg3qxTaSTL2XgLerF0nfxVDQBUXug4M75b
BDsEDjODkpn/nZu3lm2bgSLRY+uSoHa1KXAyKYFi2Iu6fhgJPoqr2veCN3hqXXY3/lp99px/bxwA
5yFpH/BiIk7g8KMWwGeJ9Z4PurVpeYHFKnz50tAt1pRwanX61NTZYGok7ka5r7/ghC+87Lsu0E8X
JzaixBklivy0i3XJZtveU7mv2VAFPEh6keAzY7gXEAloeAyKVZXAFCns2UF/edwqPTOO8GgPIdZb
uY49/6zPhNwLjEraMmRc6c3ZamC70f76vBUVdB5YisHT6osaORkAFsTYIVVdo22YqJ9sGkxMkBsm
2nRGhElob2aPTtSNbwESoiborgNJGMkAS4/CgekgVpfuNieFShZVp2ln8yvGvyrbMcVGgDGrY28f
KvOIk5wGJksSLU+VV2BO6oveud4Tgsi9gREIEZGNKbh7aJYPgLHNOPAmudSUImQY8t8qJ/+u7c1V
X4PwgvFnJu2yitqrZdJmJE30DFWGeqCmo2KQwdub/WMP0Y3JJ6MdAKVYg10v2+CVKV3wPy0jUJy1
kXuNSrxgzbAnUShELyGxvlj91pk5tHJ0QrHxZ1t89W03vZJ8y2hDA6llIixGd/gU9kgN9GYdTQVE
sd6mGWLe7zEEXDSPgXqoeVYTfRbYIxo150qwFIlf1mKka8QoO6EDpREMx/0liJ4rYA9oV+HlWJvp
KI1Lb2+t6m3oWJf5G0wAYcgCUrVU1m7SuBFi6jKCqCg8RMNIySND0dzanOFAac1E3vK44jAje5jw
SezK1Lzdy2SNy5jlSSq05y5gzRfHz3F1GvBCm0N9jPLxGJcgP6oC1Bb70ooXs3PlhuZq2qeYeXBo
9ZzwJPdi9vNnvuLWoCXhwMv1l9YYn/tIwYeSFHocnRISsYIqQQerDi8I5gB21y5/1pP5wx21Rx5u
9WFgRGwMC6OtiUn3T5Hjv9vWfUo2KVO3PA6WQzTSXVvRv5xj1vsYU2QhUI2X0iJJksm/BRe3tOZH
P0FJoKSRj44Rwj0npbjyuPtYcY/xs45fqR5RF2c/6vsPWc+4+lsTxqgezE2HKxNbQ8GbpoqaU2c7
PyM7BgPX65Sshcx+hoRACS/F2b0OBVgcs3xxiWboIXTnIyEIrM+ykfDqVWjz/b11VX21cf5yQGVx
fPaJlZjsnwZBdda/jCJ89CYxCCyQoS55+5TTpAIKbyy3yb6Cae7mwdLM5F8OZyWZwQS++tSCGk+i
9TuiQWIOipovQQWE3o15i2J2RsVWWNRiOJ+burwgBt+ELGpYti7z0rwJ472ZoMPoBJyWf0a1RX3X
Id5RUM2etYGH1drYdZQZZnxT7e6YWlsk/G7zR7z8E9CX2NjHaPX1/giwN5D8a9AOvW9PYm7/DnOK
UwbKfk+eBlj9McyuozDPTmXcAmdmnBC/FhU2xBbWZpv/cwg6h96H8SYixxqCQ0+cTc6Owt3oyhiU
4V4ZSYkJkNcyXbvmXbJN/X6XZMwHUWC0g3PGi7YcZ3ZgHdBBOtk4BPKJ4YqqejqV2p0Vb1Ts2NwZ
5WYI+Szabx3tcpaMXv5aBAZY//LU+ldXSow9UJ+pqzRAjhP7D7NYFa5zCyqofsE8fcgEeYlr7iNb
GYTJy0Dq/TZIJgG1ZLktl54dbmzDJehzQgXp/tN7YK3+rRYXG9w2rFElXCsImHCXjvynMTRTVCk2
Lm5vrZRgxeYTjOIcRQf+LZJxrXXHcITRj8+vOwn3oCXaT4+qpnc5PsR7Xr+ZJYExuCENegPm8Ia+
I0q2pHhuQEx6aYDmCb0zWrKm7S49iyJ3khhTP6b+YowQPsFIzAgaD8C2yCSXmwg9cPMvIyqBppww
CBS0SPluIqWGIVTDBiMApfu5jfA8ZeeOJZtydxqiBwrIFRw/XeqZSEkqvAoZPkkCpCk85a67znAF
ZL72FYXFJqnttzBAL99xQ6FHjBhLtW6/dBA+dHX60eTRzmeja41kDkFJL2hBEb+0kblw262vJ+vE
l/R40OuaBxmhOOElaw8y9OiRI7znqETIONaFvp7GbINxxXZ5Snkm449BA7Dr1se5zJ9zu4JfXYhn
GRkPK/mXGiHxD1x7AdC40qAJVp9Z9+fmB0fDUIsDObPA8AT+xpc8N/XRQtUdxsgr5wHpYQbgDWVh
SyFG1R2NPwNuU1n7B+lkbPOgyTYLj0tpdTc/Qj80NNQrmFb0T1+DK0pOEJGui4rveBYbMZIvNhlL
hCAIENpdRofVz3TnGMsQFV5ofmedoNyG1uGBbacYoBjFrAg9NHpqRe6qJad2D5JsN9O+cYszhoY+
m+xiEv0MkCUdrqEa3ylzkX9h3a06lgFmrRB4eFBxozvBt8XwEFgK/pR0sUBQ9NRL+2DC6CtwAQfv
UVc8cNsFtO/40TrE1iyOh1Wg7Wws+mTCInC95MI66NqpTn8agXysPmYcG4mnL7lsfo2TkxlxM8Cs
ZyqhjbyGk6MQ+tZykFcyDO3N7wzzdjyw8iOOywcneO48bhgyUmJYpT1+3KSPlogSGf666FrIPeAc
tsf6JaipJ03TOldTjpAczvvWKUjONS12m0j+YKOQRCMceYIGtUqCmNprPI8dfzn4HVn6W+rtzHie
DBltfEmA8AJHTM7RVH9lPpmIofWcYIykXjgqDYOYOeI6LO2IaABcU0mUulzZInppmcCEpv9Xuvmy
t9eTWAfNo3BA6jAg1Rk956jM9NFGvITLzG5WfGJAAO7RUVi+6mQFpwJbLLMWh2EBYwR6g+igI/Fi
Nd9ziUrnbhLy4nsUwe5xjrJrUvwduxsLpf7uKgdfv1cW3TjRduSXnUYv/uc0jD+6VNt2IGnrjdej
uW27bYiUZiK0IeWzzlN56ut4WdqAt9hi+PSQWfHPxsswZu2x4pgeC/sLv5fEksTpggBA3flAPJgb
G+jsBEpzYztB3mKwzCMFlrB4V/kKpcSCMUCri7DX0An0jx7hK/+ZEfz4OHFjSqIUdDgsBCwivPZu
iWYtZ+bkzk81LzQJXVquqNUrDFjQpoxbGexzle2Mb0Fi/sB2nS+1HH7R/EWWgy0xL1rb3uKMB33k
wbfjKWrty3/QWQw43kXdtmhah+xhApRyaQYtpWz3luXIa5XOyb60CBIA3oKoiKKP3P9rOzSuZF3L
nyImjvuVpQESxLMkic+BxEMi0dRGax+2KJMA0Fk/MSVxRwiBZ2DtlwQQeIqLFSR4D7n/8kklyD5p
uA2mlOSz6iv1ro48VkGzixt6uHjahEn9aTvaC5NPZDDuvgvLTRVG614gLUYAgmiYuLRFGaSYhEga
sqn/mo5I43emAMptI4Joofd/YLNVbYBE2HK/NwUe177AEAh+4Fs6BXkXtEtrjMkEM8F/I4pRTiuw
AP8ZeWeTxtoljzPG9GCMA8RUYgrT3/JN96/9gNR4gS6YOgEFSl3eKmeFZFJviIUeiaUz7h25u9Yf
GfaDcVH2XZvh3lxNKLp5mZSHtGWhRRZwni5zPMu9K0ll/9SmW2MRysuuiSzO9qCF+ENBQmzL6i9L
smUsQ+aa1sYPxlWX6IRDg9Bmsp2i/q3cbeFuW35ZQoZfQnNgv7djwueG/xLvosXNm9DzjR03i945
Vh0Jvfl7Gx98FgWOeUp4X7Zl+U5m8xCQmMGb1tBuOk2l0hMEItnMxvzfaBffbxQeDIXXQA3d8fCF
G2GSivqFZb8hzqz5sd2foMWlq2+FjFAvQjUmKtGbQrJuCDYI/B3cYgQm7g8DUcJXwY5hISkpySQE
daFXXzl3V8XNDlZBP5t8GI6Wtrhkx6JWylb1qWbCe+erSe5CAYQ85XmycIrXMWnPZ8XZld1+9n7i
uT8Yav3NuqwBr2EK4MNomj1WOpqGvQ6Wi4fmyRzTfTHOmHiHXTHyfFr5n+43nw77MLUcmJXpEroX
OHc0kZGJAx+kO4gcpNcWKufS2E3OSyLvcQMvnIwZHGnqnszTZonIb42SaQnSmGqQkrJs18H48LzT
FDEzY2we+ebW9FinOdhjYYRYA0aygukuPv7MvXYI1r0cS6sVJXvE1uuG96uJVkybYaa16c2b4D2M
CRsbg2UbiqbyqBq5jMcxPMhcftKrbNvAePU8iFFeCXw0gQLyFfTdZ2DZu7C29lpo3XGEwkX5a/xN
jzZRqKHst+IoJSAiKgHGwwlupnMAOBaJ/jBh8Z3r9sPjHKxkduhIEAwC883Gjpb+Q5nHBNtf1aWg
+IySH+mHVwCILAcEGdxjj7Mu3vZ+/MP09o6C/6/u9GPZiu2AarTwYSoERb4u5bgmu7P3GJvaiAf6
8Lcf8R/FIXaErlun8Y9jYhsYyhzV2bIg/CxFY1k3UD2LVcPAQ2232ug0gRO2eDpyrA2+FW9AJFFv
o/tKwBc5Pok3XxBBNMQZZfKidznFJrAgiCDc2v/j6Dx2G0eiKPpFBJjD1spZsi1Z7Q1h99hMxVTM
/Po51UAvBjOAxy2RVS/ce65YlgiUU2w5FnIuS4EjQ0BpFZovTtXqyOl/0wURD/rRNr/H+alH1crx
2eGg0dbQ9mYlWBYSWXKzX02Q/VyQB5O/A7HvqdM6gYnkITnDyRuQMTbwa3pASOLiJ8VZkZy9ut7L
CYRd+QG32R9o2J11YUGPqjzrLHN7Y0jAlR1CKSZrI7pOsFCL2vqv6fnYGBKlw93otU0NC6+bowXN
FGapRZh/9vhP4pBzvVoEe57PlK20iLubDi9VTyHXszSdWIJnd19a8B3YfozDWlQaY3OAxERhjZO2
EM0OYRDYEKzVKky1ZYlPba5n7wqW2YkvV4NEyoxMz48jOhG0DmB60sBaCR0vfJ2xEMjJB1MDifgg
sLXpoqfRwQ6MbIGZ8SxQ6yS/DrI/F/6fQxbGaHYvtrLm1/gY8CeZiJuqR166e4dAnRpdlEt5ykR0
4XYs9YlrEMpowoSRMTiB931xniGhgMLtoW8IEpId1Nc2m39QnoscTpHQP/vpbhT+siKXc5/5LImQ
0eVEUCRfY9n+Efxvoz5FR5tdyhBDjehedXc8CYukjm7vaeUjKru9U1frktRR1Ic7QZ7CDPrHjLFy
1tTwsAgFTD6czxaQRx2drvXT1h1D0HwX00K2XgavcOa7UtBua1eqk5NHmcWF+haI0SmoL+v8o+y/
bRq+fcx9SYeYkYlS7WuudazT82HuN6G56d1VIDcJLCSDgEuIKyZikz99f05Z7Wr0EJ51V5duBGvC
4eWGqYqnjcLpW2b5uoqPPvJqgH7VIdQ+pPs3hPxbHALEv6juYafRa27svc+80ARN5qJDnhg45NVv
kl8DJgEFqyEgQ+Q4Nt4SkwKaHKzCxQON9MIE3TaxKwLH1pjrkUUsXgKR3dr+Pjonp/kIa+0xmu66
ZJCp+QxlxXpg0JFzNml6OLzorHQVIyH5Yv+thSed2VmcdwfLrw8aPnM6k4RMn6D9SJmfaJp31Npw
Jwfs92HPO9dDEHkJKK0yNpcjzEC1Z0/qBvEy7SIK7llaq7yr3kJ8bnClvGHFvsIex82IboBsV2ZX
+AVgQuVMzpkjttPCCc9ui9MR28oQO8QqZuzfu8XgFeigqf6MYysxnCsBcwDWrY8+nMLdkS27KhxU
x13T0NWi7yeUwKV9IOYLaYf9on06ACyRVL2l7ptBG8t9kXw2FmhS1HG9sSe4M8sBDxx6c8a2YRRr
30vYj95b4tt1923QPYxRhLLwZYc8UXaBgo55kotDw0ZrVGJDBoeTM35CK90lEGVMwka+6q79dKc3
ixtVr24JcYJmOBycQWyTEgA3Ab/M8Gym7fss+CXznNWmsS3IrHBK/OF2uE/D+aX0GBTIwN4KyHRj
SmtT+9eAEg2LBhWJUbhbnonSx/8U4HSqNZhVqOvADXpIPizGPyTxjCliBLBqaJE8ojALLD1cQw1K
P167bR339G87HpzCA4lLBoOKImeMhkAnYeCNSzZnW97n8z3kZSlidx84J20APHDzqnMbPUVs0K9Y
6z42X4ybRcXJPHhvO5KJXrmyjOoa81hAuV7bjdfToblL9ezkE/o14tBNUpLQ+PUgxCUJZHDVs+7X
ahUhQqP5MmCukFhLPl5txHsb8VePjAzlwwDZqPTkK+2U7u/H2tgFBJcmXA4uenSbuAeN5mtdqZWK
YR/swPmnvPctFA/zUbCSdJyNWnYA4uvSMzIlK/8xWJ5LA2LR1hzg66brMXtajIQ89u0RkSdTv+vH
i1AoKbTW9d+mpgZipiJelUTCjF97KgeGuWXQr5KmPuUN20vyJBrxjYKUdlNtGpU2JLu2A6HlNrs/
5eVRxwBEUwnZy7H/tJxVsyx2JPqsdPThw5dJ/rwLsSsm30ffOuZP7uFZibmFeCHScMfbHCGDJjYQ
lvIpG1X6Ns6ugtrQv0fUS5Iu1sGdbkrEHGvObkYwpBgwtrG5W6zBW+eo7nWYB+U8/BouRTVkIWrc
UsdCzAq85JXOGMYZ/XZWMB+CIMtqYaqFUd2+BqnOc7zKfX0js/qcahZSBLmsGv2UwSBq5THqI8J1
BOb1cQf+5UWPXjPd3Godsgizp6FFAuMwmfAm41f3+0vi8Q5p8R3sdOjey+Gi0YSjQcHS4wE11UnN
8F91xI6WTxrN35F7J2j8vV/jBbPOOjyK2FJx2zDw2R0UubiOWrsOjOjW0wIY8aAOJod9THWp7Oro
ueJgcoIloXZsPHftNvKcs1i0pk+H09VAexZ1AJlLDIlma3ULwxt4kCbanpnDvOlww9VvgZRYHt15
5yHmH2CjjEa79RHtENDq34Yk/cozbXqJWSmWlo/uL4ZxZNO3m1n68FwfeTz2/qxa0UIw/vS0L6Jl
H1rXbSbJzp1DwgIAbB4N5oNE2xt6dZLSfo+5Jo3onCcea1p0GTJ5N8E9BI27skjjdvHYiBG0809c
IG3F3a6HP8Jq94jwjj0zEQ2FqzJ3JxTLdp1dh3j6Vi9IMdACQl8qgi+CO3IWrtOOVfEp5S6qkej6
AfGGhXbY6eX3YN3qdloOA13uuEnydjO6D4neOuvhWZdkcSJsaeTO1YOjx9wsphW1lGJQ5LeGHECD
9QedalA+/eyRI4q37EsChVZHH4CPeS1tCwOaRLrL+9bl4+uEc3BDqg76+4THx7LektJbVH2Iox0f
p/fTuAy1Jq4GpLZdeR0cf9Om04r0roQ9fmsfBwYrPY7XoZQbt4Q5ALSuGoBfkI1dIOlT3tCGUsh1
mJL1bzVdfx5AW7lOHT9mqpnvfwewA5r0ahVPaX5zI91m37qP3W/LJTUad31+jmmFI0BfsRFzYnPj
ZtZuHK4j4obAZJxIHCZb1x12McbSK6l3AOJAp1kmE0LMRzkDwJogRC4tXZUaBY0Yi+eGL6l6BZCw
qALl1sL9CM8+bvkF2d7zVkd1cKqAHSXJb4giDI7owmMPRW5Xw83OJjS2EXSvKlssCozbOWzjZqab
HXEiIgTBCaURUJXbPlZVOqqjN//U7IsnrV5HuCodE93rj5a/45978ZPHj5tGS2T+KzTBPMkOhwFb
c17+a82mUQYfdfJXA+gRv6lS1cUhAhDe06x1DoN48o/gsquS8SagWkHxr8yr+GJJSutTBn7NewRk
wwE5hMo89Wde/e7N6FiomDnXfc1YFENNPW/Io9vGDdCknuujODIHnD4wiOHwxU9tQqKLg2WZjUCZ
3pX0J/Vurqtvy6Y89zYp52x2m8BGVskopKZEklQ4wa/ufDjauGyLm+aKre5hBzK3OhrzCev2GHlL
j7tgtKAUDH9iNznXBZsA0ys3NVFPEqec+o7TeILNdGZ8yqY5SMgSn8YV6sFFjw4xfuvIemSmasON
a1nRmkip0ToOFYIIbBooyNI4Rrc0rwO/33iV+9o1/qZJECPGf2yGRSmfhQ2RPOe1R1iq5ktzK5dI
Eglaebhsy/J/wTdHtRKSKKhCFuCif+jcCTbwPT1CCIXwRYT82oxR1dCvw52fsUUyUaBkYlc9amTk
Jq7nMaXx0r77Co8UgnMfn4LdHWohV4lDqjLrZylea/IxaRkuvst/7pRRO1hZlEYVLoSEXUWdo7KW
80v47REfMQHP7J6szCZ3VbXVuxzc7RzLtZ+QsI2+ajIisjgg18KezFH4EKxLeViudZRGYUvT6x1D
/y03YKq+lbT1OBYnHJqcrIDbDMrbkcoj03+G7BjyXGOtZb6rwkSdO5k/d8LNpv43ie5a9Sgtgrsh
vXEdmnw/RVmuEEytcxA4kTHvKC7Ui7liQsVO0j36w6HlMDhRC/mR+V+eHIeeAQrDIyOWF499ZREz
FiDhAB3xS7PQAeS1FWf2MG9dIqoLD00Thn7Sm5Zt9kwiiAPxu/IxDumrBU1WvCNtQK+VfklUXrWP
IB0n7cSKrCfA10E8D/OmoV1FUoBzgCEp3XhBue9DyUhMXwV6meU91f821W3E4o2KamEN7i6TzDX5
Z7M2PpSYN6Se6cMB1Fq6ggHoYzfzpw8n3oriq2w+gtFfZwoIzoEZX8L0aTE8EMlvbcXsEFhrICvQ
mELPDXyy5iYM8c5WnLuuP/R19WNE024QDYeVLo96O7KLcQ6hRSSBx9LTIx3G1n+iQWUEYuCfuBfO
/CFBYUKAHJZ/JgRbg0XbGbHyFNXDmdt13FL7ptuiPg+FT1/9LAIdDdNfxhKImDsFGa088GeG+6aY
t8nEzu9sGi17wP5aVnJfWf3J89yt82lH5V7ttsrK3xU5UJFIoZkvmrZlHA6BGGclNnmcLwbiA5vB
fwoiRGqoRWtzVVIuTXKbUhQ5TAmQCP2l/VpaCjjeM9kSUsUI/fvQtQj4d5r+IYVzi0F+O4ZYMA2X
K8Jm0MGWn5QYiorRJEwZF8WRFxRihqTkgxBXwE9BUFMF/aaevWvtEuSLSggUeTEz5zHl2Rlpp3LV
WzhVTb+IWrsBtubU7UrXonNt8j5XTQdiB3lbQ8qHPo0AJ9qLR1M+Bya5UOIVr1sKg80QjM/fY5CX
Tb6H8bmFgHXpQuu/JK+fqZZvqpDPadzVtw7Jpq5DXe1B3oavtj8R+BCQp2CyqbZN7NK+8COif+Ut
tORehWDAriJXlvDq+VYgfc96ZzGn74p0YmlEhTFdS4TzqbdkI/h4LR18P2TtCFJX/SF4qn9fMD4S
wa8vxEHPPVaCJNMgug80EqggzAfIwrudUvl7YLx12qSEqvuls9ZT/lcbHqG21UCvBBmfH3Y0igpt
OE9K0WuEF126v0lGl2CIj76yN3mQHToLi3+t1pyw2RKmKJ1YeUG21Zy1/EScVAebDiSjVcJaK459
ekPBarCypexAY4IQBD2Gm8N+qadl43zgGErLYjc741qVOZkJglor/vZ1tG3HT65mnR1OUbOW7c2r
FOD463IvMRN5EDx9TirjGOFc1KddAKpBg9DeoxOuza0gMNVc0SC/NMGDJYeHrlKb+Vmtd2qwTsx+
gFwdFwqO7jwxyBLJ4SGnCFHbzSCxYOonOz7ZyVsp+pNJXzgMpyo+2374yvOn9SrCY1VUPwK2cdyS
SGTzV7/jdAnZ5ATN20jhaIQfNXivMYlv1kTUPFN9WzAe8J1rK36YYlHIGO9zNp3B/nQOuB4Ppx7Z
YVRuVvhTQqj1PkSTbUboZmQgEi+E4wx3U61vHoN+c8kCluSTNoDuWJKCbzZwdzilXLmxu0C1jm8p
vWDOfMH2LT+EY+7bgv34fBx4IjFqbj0d9CUgVdE8e8q9EgZdz001Aci0nGQ7JNYmj8N1yA7YIYup
Jf8pHl30Neg8cJ1bGKlqAAvOuXQR2aFDqUYyHMpDjI7BYlJlofGhsq0I3qL0mUXM7U9FMUHzSB4p
P0HEHMtg8ZpNo3S/M3PTBNE8Bww7r2jAuu6dOjhQzozogMLJNK5qk9A7v5h69cm7ZhXrac08qKM+
7s/cc5kTLMnxm+GDu4HcjgnnCIp7j9FryhADr3GSvlloMduroaHmcpCz6CZgpGuc/Vq4/nigmNDw
vRmfkPXWDb7jHBei6hIb3iu3xWg4eLs6DtZkwG89Cg1IhvCmbFS0ZWUz6GFEk+O9sONX0eS7ytY2
RTBcVd/GD4JcDi+v2yHFJJPgs6DlVSTA7sgcEoPMyu+JVbd+ApRvOHqWeMtIn4GRpG43yHMy869o
UpVAegVNaxNA3Q5xwXVBeEsHombYuw/zmj++9TNh+U3SnKqWtsEihrjYdvCHA9JUIDopnOfVrL7L
KuOQMg8auY8uttoieUegxSfbzRWjC0Kr6ubSYlR20BG1zzRwj8LpgA+EO40jg719w3XDBNevTSI6
+m1CQHhExMEvU754/pvLe8YlH6HKtww4iO/18LdQxJvJYnBWLpppWAXttoAaEeIVFl+tlR64XZQO
nlsjs/bsOu3axz+M5LzZS4ymtR+u454HICfAZz3z6HRueMxKIkLLvnhjbySa4Y/sECUbwYG7khWq
sqrDVmVrK0LETKSoZXSvrDij9nMU5OeMwSGOmOsn/T7I+suMLiJr7iAZUdUwSISoU9kJrDGknCMG
DP/Wlu2hM8qd2WDUG1oS4vz91Bqs60ZG6n9d/TTOZ9k/eRLPTVmeMvp0VKXTeJmzr5FQFi+c3y0b
PZsb3/oPz1BKbudDVgSt+ejamURGiFFeJAWwWUtC3RE9sa1nbY50gqKvY43/CXSEEUxuWlcBy7bn
1/IxHnb/wZ6dUoKBPqyvbK7xKaYLFjh1e23rOzez+BcYeZ71pxLbpxPYypsB96UpdTTSXPgunqpH
kl5Yy4ezcllrX2z/8f/9e2TTH2RL20Sbt/5gnwwjPuNOWs6IH/QJy9AGSxTVNL8I9YKl7exzt4op
ksCzpoiQxUnIiBDT77JN7pHD6CcpTlGW/HYlDZmaAEYuoxbyiwgX6egN3dJnFnyOfKqi2qULP7lY
0LP2M5FHN+ByjX4GJ9+CRNhC5mkJTqLBZtuqI6nxGDvGnBOMadSv+1blDcBsgpInIoHTc0ILgein
QIsZoA1SdfHcMfibfqaJLIz0y9MvQY0A2P1i8qGc8Ihe1vbwM7Cq9NgMlrwFNm+ECT/PJVjHJR28
NP1jgZvTcOMTS5zaR3byo8Gab0x2mAmjJ9WOgTyoQZTbRGEjU8hi1MQGAJ+Ame987NBP+8w7NeQw
SQUy0zuH+TuLngQve11TmpHuTuMh+YjGkY2nyhUvMP2xNMdtSzZExSn2DJF4VpEBKQasA/dcFa8r
QnrRRxnheEgKdjzDk56wRfYmrJOlJRsY0m0LoyWq17bDC2M6R9Mp3j1L5wZFE2zsjXhX0XpIwTKW
rIKzrnZszCVLfrehZCpQkYbLvDXA2pIIlbFGOFqL+slpr5LIDGPKln7aLdjirtWy1OrDrRfVO5Ew
EWqmzdxBFeu26cRMqaC1QzyLyrjg/AwAkjh4O8ZV1t4TLdhKPkBJbKcEEsvX6OU/KXVuZe165wKW
+EXkEc73Cg0U9G2ctoRfufyGyfQ1R0rs1XAeG561SaSzkEXzrCga57Y7hkJgFiZTlz2PGzyt3ltm
yMdqO1/l8e+YUvmYUHBdMOnRO/AeOGHLkDIkbN+VR0Pv3938UtL5l0299EG3ZxG0A3vrpwzPRb/t
GBqZUJ1dhrJUlnBJPJj3d9BBSUUcKf5uGJnBAic89RSYO/pGnmQLNgWRAi/OwJzLZzMs2T44+wjc
TkIjUc1s0EtiD9DsI4W1+TIVUtzoEGIaKauOEdXeL/Axp8gJOEM8kwjtEDgtTf/Rq5G0+Dz+PXI+
4cQfiIhURdLT8UwdlO02wjQg392xZ9Wi7xHvMs7+bKXchn/qTp4EUvaE3FXdGJk1d2uzt9dhaXx0
k7UI5ntPZzwHzaGN3cOcdRuCHL9swfuOr0xh+XlQGdmsNCbr7N5GsZVzdRIGy7NNTMc4ygksQwRU
D5FWApYBL1sK9NtJyFFE1g0ASF9Zun6z2xumsOqlYymFSrhvEG6aNVKshxdeUgZAlJ3qfW7OaK5w
bjJueLO8ZqO71bkbFFCG6Mbe2tLr49OBZeR6/4ZojbOpiu9SUpJZBKpPKmo41IF7B0fb4xjCLle8
++MxnL8yh/WLfZWkcQiWmS1eht7glFKmRL/fDU4C1mrakSmXWs4LeHtUtIwMwBMhIunEjxn/GX1x
4YeN8b1qqQAwY8GYZln8xiIQHTjrfa4urUMjpaUfWou4vm/WbpG9panGC/NV0yUZBsq4qwvHx0Yi
KEmlAjnKDkf6qOLu40jSxn9e8chNVsR4oX3m0MrQQhnSOVvf4CAsqiUrlXU3Mortdr09vrDMSRtM
VEQd6pgKOn6eLI+W8XRw7imdEVUJ1tOYeqUJ2qUD/nygqhwnHtqePI3xbwsUTc/bgw5s0SbEXQB/
HWZWfCpAOuE8WPvRsCQEhbegR1Gh9RgW21U5+Ksy4ENu6XOH8Kg2WwlqEx8U0EBSCh5Fjnhdw85A
+tNdDwxwDy1YWetPSGDFYD8qAZRKby6c5AUlKxbMhV6Ex7R0NknU7iN72piLPK+Z9rvBzrMIASi7
dyjk69Ard/qcv45cmhVL8xRDgvoOXEacsupWgjenlK85GzuRq9oUuIhICUMZMF/d0s0wc8AI96CZ
Hftf6FXZr00xnkYmpzDJv//Q86q+OATjbu4uSYPzKFp1POqRdbcJhpJhzPpX/Ls3hmoXeViKHBKW
uB6hTxjQZueJLRIzK9dDzs8gbSLEeJ6rK1IRTK3vPA3NcLV6sApFZ9IvGOfU5EXGqutE/SvMF4pZ
AzuLJJ7u7kAaqBzr7sf/xQh3DDCYFIxl+l8fvkM/QnE9MaUA0udCewTHj4CMppNJmtpreGO6abvP
wYRHdzB6WttJrKqp3CAvxa/n3kz9DIV96j4m6H+jGXEEcIWGGz9/ZiAkLD62hDipBC+5A9sSOpCo
4NejdlQmP3tH2oVPCk/VcHH9oDac2L/qDsN70vO8nnBbwtIsa5W0mHJbcRNV/V6l16T3GMU8PJCJ
NXvcgmn/yJExdb9u8D1oELKRHddJ+mG3b4ROqPuUEwiy1qpSBEAn/ynnepdarMupUlLmflJ70qYg
a8LPXacsKHT0Wf3apZGN8IdBDj1r9VvGAzIWgMV1RL2cK4VdXPKSxE/nOOFkTuIN/KLSTM4gN/fR
X6NDR8RCrGbfAhytNrlhuNZrEuUnrT2kVXztJDtb0lF26cQCy9PX/vhkSdSHFvwt60WPJbcxZNw6
x91xlJa7b8DLuK9+91dKtH9kkxfU7SXCFh3SEvFTIltb9q7HYNjLajNzRFZJu3MhVAS2eWEdUaok
p2rkJGb6Dr1aCYfi/xrf5wxEdlTyMhJ5pTGDoblh9+tNgPBxZ7k5vDj/mtPWpHydlfwjnOLQ0OS6
TX9IZmLxsFvwbm2SAlw5OL0QFdycL4LO2RA3xTy7XGtxtKn8U2vNEF9pvhEGy7aCVvKKFn3FHpRu
qM7JPY7OgkvZnATlOcIBZxGj5CoI957a8SbAsyE+dyAECLguo/vq8bDN0CArBGVsDaA4jCiW6Egj
/oKYt0MlMSDxHqF0B8WvdRVbFUkpc6yu3Obhw+IdjBmmStO9eXa2GJktlRlxiWzb1arA/KTJXyoZ
h+T1QVsIk4SRIoNnMl3XaucfaB9Zi8URAK3PA94owwFLfvVCD1HzgTU2kzxhnL9teDb976jCxzEx
PsE8SVkHhIoTGota4wCQ0yuatOnfOWdiAKgEXW2zZ3FMw4RKDbWqwxEp55a+72iIjljFeRvPR/yP
qw4uCDhnuA04JzSHOqLiqmxxso67xuh5JpRFiQVWre/0nnGLh/Lx14BezJq4D5MtvOdV1D+T4rVy
bnXIJ2fc7PhT8YULtALNXe1lvO6Nkrv21olEdxNwVMVLvbqzKyPFnpEYCQJO9zYwVg28vzqWZMZ4
XvOtMGaIlSC2U5beHf21xRUWQNBhhSOqZmGroKGAOzI11z4w84bhwVSCbSn2ucR/5KFnDjaAjjyS
Oma4rwPqaaH9tatq3fVsds6Daa0qqjXSnVj2swKufgHgrGPCFolFwqcKqgXza4zekp8QbOvkWdpv
7MQtspVsVG+a6UEljV+8vVXMrNeYtc7p1sPyycvpswDGdsP85hRDspnNVzf+zClorMA7mbJYO95r
rMaapGnC/iJFrIpgCD3HrMLrh3+w/4KREDUPi5/rYpSew9PQfw4G00seAB2QhBZvygG4hW+hEEBD
1z3DUXvxnJ8W1ToLlZNaE9ZMbkPkDNik/ypj6Fg9Zx5OjZ0o1CImhjiEKJ2rLl12uHW7msuerU1u
3Nx5k3jOTp0ytAwUjgOPOkYgsiTUbERNxY3qmCOSp0d0ZPxqq44NxamQ54ENQBDHGEeCdRGL7ZAi
wiIYMxz+y9IL7h7MD9QnMSElPZQ4jgXzZ5g0tG90CgNygQpxyahvnMA8zEV+huyPGfbNKqaFxlM5
6KyWaZakB72heiRsb8csv41oFjJmVz5y3dH7kSQXhiPbWYK5kXqW5TX17xWCJNvYYzNP4lNWtJuG
22qg5uWO/Ffv4jN+QSns1YcC2UxNUms1HqeWSZz1yZgm4z4L8RFYNuQ+ythqmO8MCg3rKHliR/cn
rB6DvHbjp8u1IVC1a9j7TMSOFkl6YiTv682NkFCL95mVjmzPgnBGs9RJsCJyQJ4p+RPG1B3cKVl9
R4Q1VOV3a52DoSIXHmZx/8XrZxQsBZibjdt8B51gqjWi7T+m/Ak+tLHIZd9MzIhEW18Sa4Y0SAW4
zYCmNcZr6L2VHNqq86U0C/NnW+Bw8ONNYHwOun+cB7Kn4rU7Y6zVnyJzF3FPcCrxguEJSkBk/0eO
DGEYz5bZS81EovObTcBG0ECwZThQYaeGrJ1xU7trh10SoM7eOBnN2WUxMsWk/lDHBSQ+TZh1xFoN
X6TRomF0gdswjc3l2jhw+HJ4KjZiTsRJQMPIbFYhpAqwv5RVBTNxr4guum8eLZUblsZnbgRv7dRb
p/+nVxpDbP0VGZKumbC6ZRDnbDU+mDwEHaDx2gJlG9EDKKGA5iecJJfWObISMuDSOccGixrbiA48
Poc3fyamzYEKE+auZ3kKCyy/jvgkJeqmCV2UM7Ysp/6OSt8Nirb1Dj41wpIKD6OGEiWmBk8YubMR
mUSONhDCuEW44dTdq1XTsIzajlIw9RirMCjAj93n0zHHWVo55kfSMjlxPjOTeoVYszqJvqUIt5H2
HbYANlEmNQanSAnHvz66kb+pqEnzH4RNFo36NBobIJKLnh7SyQ6xt+s5IohImRn/wOPhfsIxQ1pk
AHpPFodEG0GR822K34Sd3mAZxx5024DPMYMynDVfQBxAbONHCf/I5Bt/9SLvxNKlwMK7/dLTfQbm
pRvw0TF/qAd84x8l44iGZZPAtafT0YdkT5aM55N6yV/awWhd5RgncA75G/6HiXhGfbnViUdECYjb
lgMPYTBa6FXC8HfAIBA6n6bBGBOOeRzql1Q8GmSN9J/LFFt6hswyyWMW1c2LLt9Zs9oCGBK4EmE8
KT1rlJSyNm4aWHYkLAvRZg+4oK/GREQxoGp8KLSFHbIf4zV1cXnyORk9/J0ZyzNXfc5rEzc8lBxt
Pt8BEllXvMcum0LrHhJiZGQtApWZjVhwnMJmbZPOTU0f6FsWDEvbLpcxHD7Zrmafn85TKGkighn4
BuqG3u+WA24gchRodpRI0lkIxkRV/9M8O7+HAEWaR5avIO8sEosEdHQ5m0LZLOkI4KqhC49jsIZR
t0a4z+ljrGyrJYpxPincR9/jAAYhiV+5BaYeBA1WIMV6fQtGGrN3qwz5PgDKjNaqM4Od+morGAUo
8tcud20/XmMO93Dcxb0P1+YWII6Dm0C8WFd+zba3lfYFTmGqzct8Zup9NAdjgW+GcQlRgGywhXhX
F7ZgPJOYO0YrLzrjM8DrqOEYuhVfrtJ1ReE+cRLs4TSpKSCkJLuQIIgaiSDH/GDQc7bezkOoGrBo
nqY7jriG67PVlMhg5xJFXYNvj7Sa41JRfWHbjwjulM4fZUIz7XWSdGogLw7W+eJTwvSWbK07beWB
f5nRLEmehAb825j0r8PECUNMlhZxrgPqarC1tS5o2IIgFppzUlzUUtJ1j9hyWD1K+8fAx4htx2ae
xxg7Kg8zDmS2udoPr+GAuoXFzcKc5VFhUgR5Bs2ITrDtzX2BwlNXBfAk8Knw4AQ1ntiSKhusFBki
Y7+MYIj0U/WiATpPNIYW+of0MWLXIRAk9P9KXav0hCzq+nMelTviuK18flH8zInjWHQIgLAPW8m+
m3EuOt3Bz9+t2jngBUQG363qhF54YjiM/tHqkHyA2UztbN+P8UfRj1TH4bKkGIprQs6mtxJ7VZDA
Wqbthznzg0HqZcgfBhrzSGf3Rd6VcmGkOT5ZGL2dT6VBfDin8fBpAusag+YfmU0W+OxGxoU1LAYo
chXSbVStChQW3BtiIA2MRZWmM8CmgwXjVbJA6+uN7j3gK/H0YIwDkt2werQg+uJqZdXyZQNVBQUj
XL5RlquaKUAjt/sZq8TIYqvhPatiQo2LRw9uWMe1y9m1Hmt3A4iBINpDbWRIt0cSgcmN0ammMCOi
uigIz7MMGpfuVWZACkABsDZmUx6Den5WyAVTyMReT82VUpIbzXyMnbcca1iPuhTaHfizezt0v36V
XCv3Q2OH50CdcAgTmoW15sCqbExjECN5TVK2zGUW7PlnXu839kt02c80KvYW1ajVfvX6KQ9wC+MI
ApfJOAfqPZjHVKtAy5yyiGHrXbn7nt74mLp603GYJ9Mz7n5kjEHbf9idKtfTU4ukMoFhH2M0sisN
xcs9xY9POMnOx5qfKoMU6+WaOWRy5O/PWUVALhjriTENyLnER4tIw0UE+sTsOoof9VAfbGlu4iR7
iM5ixIOEg2MPNjs83nXK+zAPfF/Co93gE0TFBcV1bZUIE/j3mV6+WX22Nrrg2nje5Zz6vFZG/igH
qC3ZWuNIQHCVEdIqJYkeZbSwizXHaWCgWcTu2NSfcSLIAbsV6dZudigmXMC27i2+COhQqvZBUaSC
shurXRj4YyGwvxR6sh67ipv5YXB6tVOyi9tP4oMnOZ3LvEOPyHJ3BszQsH3Msx0QV7cINq35KBnv
F/j6VAZ1byuCBB1hZy/Na4HCftI+hSWXnWGeixRaNNewgm+DW/hvMOp97X4WydXXGdxSs7D98mxs
ouB5URZ5B4EUvHO+QvV/AAkFumkRgr7IA/HwWLKpikxzHp7xXwVKoXRCwq97pZGjHQWa0vAuAQ/m
kzm6RUyytbFsDMxPiNdjLfithLYlR2PlvQ/dsC9i/9TB1esNlvfTP9oO2LgFaP2F3robyENGYO9y
P/swZlzfxG1UfLGJX54ifWBL7IEe550Y6qVpWecRr5tZJVsDkUuVHrWCcU60mkzaTcpdwyrX5FaN
OC1iUjg05AVJxUDQMTbpeMttiiP3lDN8gn7Jg5+xeZY0crBTEXyl6OJGHj6tS/64TnXy5mQn7BY7
kf/i6ax8ik3c34wCWqK9i+DA8Ap5xAeHzPpNAyabdQlrY9ECOvB6JtPRI4qhJ7r1MpMoIPC7DexD
NPy12uxS5+HShFFU8/WjR6dbHhe91vK23dFtBM0GPtufIM3eO/GMc5rseiIngizQlTXtB8wpzDgr
E9NAd/Z6sdUAaCXylsJMMe1s07rQDhN2sMweKcU/zOg8tMF5lnKj13/a7H+SzmurcTSLwk+ktZTD
rYJlywljDAU3WgaMsqycnn4+9azpmZ6mqgsj/eGcfXZobDkuPsXopK/F8HKRKVArQ/EWwBLcsui8
SyDBlRuB1cv4qJ/DWUXDoePgOvV7oaA2jJhAFJ/EOmTGqTKig4ylDQY9RX0wxOtMP6gKKBBgRxHx
0WuCb2Eq3o8KlCgqFCz7ytQvnv8yHW3yQErhl77Ur5pxltOPcoFfRR0qUa+l9ZZblkZVOpqUNXGS
BITMAkwg/pzxsMAsoSwYfXBGSxAje+HQJzTKMDMHLGQwTJ1XuoFZubqab0iPs8sK8Te3JXeACUMK
YiReNmheMViqyp9oAod9nXFu5wGE058YykGPy5U1qvuoNr12kDYJii6mG74kvecxFHIrf8USfibC
UqmXYyuS+TBgK0n43JyayPg3s1meImJ/5YkJh3nrjfwzZVAmIueb4/atVbs9MX42hnObEYVsgonV
6jTZiOdEfOgY3qg4A2B3TVWCWQpMKgqUZbj0uNvmz/QuYh/QmnCHcmRWwP3U5msXby6qXzJSYKzl
jtqxDzVIi+1+MYjw67ufRak/TdTq5UKATrMREDAvLEslNHZYGyQWEoKJo5HjNXnPABcLoPu6S9eR
L9b+VNtYaVK9iHzQFrARUgM7AGcylJYE4zEqha7LrDQdj6aMgpRiS+U5wmDYmHHlm1X1ahanroCr
oJ3z6FfPEMHF+tt+HNrTpKzAILGg6MKQbe5qitAR/TZXHA5TGwVST6lmO+buuAFqvi6RaR+/R0AV
8oR+SP6cSVTA8ImbmEjKesRF0u9/1YlCC9rlsub0YgnUY6xAUwKkLa7qCgmffGKsvvt1noX2/Wmg
IMnBgRTGwQBAeNjRTgLQG4PBwuKEzHcZp7MwV1TYn2K6vBQcXKF+bwBVNk+5fGuBP2FUSov+qhf3
of1LwSFb+UFYcN7j9J3Cr203T2E+JeZ7zORAa19XOYgyIc6FQ9EN4SmNMJuSVYczun3RnyPoPCRo
Tp+4otcevRJlEYELTlYwXC6LIUiLu46jtYlzjgKrISo/87ojXwH3mwH4/JjiFAJuVkl7PVL2YZMd
EDDQE0HQYZKm1ZiubE2h3en4lSe71tpYzQxbiE0LHDfKODyO8EoXTSKfUA2WevDzBeRdwtMetx74
sM6TYL38p+dSiiG2dym1yK88fWvpyUJ+QPt61p4RPqT0wVQ3WXQRlYoHyxnIsLyttkuxATfHwVYO
BkKpKu21G/yWAh/OOaBUZoO3oxYbZTWIMW3E2MdP4IetwJlAcQxF1sDds3QTvBiHCY6awibdLexE
ZSQiBK3OCFl9gXWqyvhqYV+zoH5A2LtQlim0Z/oywAerfel5qacfGSGugjrGSO4tl6qEyxAJkgaS
6Sj01GXHqIaqHXVdht1pc+zJJjGff9D1ZDjYcNjKfmuJ/TaZ+10DyDyWPjbSMnb0q/gw3OPzE0qK
P4d4J42ILeI8yMHHoGgunBFYLZQ5/Q9gFQOvlQtcy5c0QYnJKQFTEHcSmNb6d778e2bXGGayMRzN
4a/EAi1T8DLXIEhJDyw+UnZ4ImIOIgYpZYqANkOU7ln0T0MSWg5BHf1N+Iqb7fItqnhzMCE3u3Gz
2kZZyMyDaa6umvxdYz7VWH6qQK8AiodEFr2uCLgVHivlJaafQZdi0XqlS+agz3mRMJjopEdR8EbB
ItPsxKisTO7lQJwEL73V/8X6N+eIA6SpwQxsQQN/Y7XBBm71Q7CmD2sePsXimIEhYmTQrH1w+xoB
fIOTuTL2AOuUpgnB+QdPjWA9svAN6QBVlNJzO5ARUejqh4msq+AbGqtpdI40qKQ1IYIXCignt4Rv
AOxXxnUq1YkEzsRLiHhL8YomsymTHLk25aCuv4Fmwcnp5UBjqCE5KVe7ouifaouBpYWk4OkD0aWS
9hkSkMXSYDLEl5/4L7biUYHIL6uKL/YMLEUYmzczXbywf+NfKznZs5kc3H/4WGDYhtyiwJohtxVD
w7c0Suh5k0cNP6JHsh6Z40ZTHpPxR84llQ8brmvuTBILKNIqna7ytA6ThDF/yshYGq8qvg32GJji
ZZ5eD/KTShwrOVeVGO1u04wfTAvf+3TZxOadDG1b7ZDTzwi26jXiwlt0zc2ReOkzLlizfph69Tw/
YR0ztyZ0fiKsF7s/CB4g8jBjwqAURa+WJL8T+y/G/C8iM8apfCS4pUbY6pYxXO9ncR2q2pPC4UC6
WGO+GHQU6sCHlwdukHkrohSGNbC6KdSOqSbe2Oh+La+j7B6Gn+VXBOdo1GlShcbXVHxBH7H9eGcK
4k29Tg6Tul1Z74Py003gBTjshEx9JeqvnFdbKtxRGI3g95/OEHn0YYc+0h4EJJjTD75umOrnP5Va
gbkypgd+7aiCAHrCjAAeXQRdF62dhJk+2D6wy7iLID+vPsajMW61J/OE64iLhxGjSGbcZ+H3akTx
aY33iKjH01rxFSCntgCamc91NyGVHY1rTVlraanXPhc2w/uID9+ghLf2OZDQBa7D37X+q6n/TLYo
uxBmjt5vcYGwMI6PxFNBnp6Kj1sL7zjLJ0iLwH/wjzMGNSqDwFYkf1HiRYmYujxrv4khBSmHgWOB
UjI1FriV+LK2mGPPLVyF3EO76pBIuSsY4SU9IZNamO/NFKRSh+g1okB9TWoreIpweIsEWo842gIJ
EAAKoowIofI7uFfdxAQEtxgD8U4qmb5aNl4HjgJSncaRt0zHTCd6iVNOJmSDe8JAhaaP9E9IzLGC
nhrFH3ErK4TKlfvsU4isf9xcdFvV2nIxMdhnmkEVJJSXS1/KOtbWmt+WUANSTgl5FdQ2pMCvlgU5
swCrk2+r91xkqV4soknRyiMwAHbeVMCqJ3bHUHhnRrrBsWs/ZYYPN9JMvDa+GvSAwxJutTj+i0r5
KNN4xppfjz0JCHAdIgzxQhnyOhFG2pqiGAk7PPVDpX7poEhDiAE3nEOns1wLf/qsT53MSpEQ/jxb
BqWpuYmM1T8I4zjQH4Ww+tbCLh153j2CycT4RsGf1hoVHyKdP0iwr0F/G3H1BV72bYjVH4519Ny5
Oeyb6ILMFFDQqv7ibh0HkyybvmmS6CWhcVNQw9VKdXkyiVMsUsKSwnsuh2lO78t/XPEF7hmZGmgw
WiG6z9ry2ZpE/axgr3JPiUBcT1cjHo6TxI1mbkyoO81/Fnihz3nxoebGl/I2PvN3QWjPOi4q7lxm
gZkZR0F//gnx+E0k6bEFZe6anUHOoVwmbtdhMd7oblEph06Q4QlGW8HImApmboexYYVBbKYX6ICW
p7HtOQA0vCAFo3uVKeAYlOuajNN8HZH3MT3GtMV22YTm/DvE/wTsFqa8h/ZVBaXOpcaxomb8HVtD
RUoDtK5d+brqt3Um2R1WUKya1cdpDKNtnuGcxFi6YCbRtAegAaHF7jV0yhlrCk7NPiioitaxpTLc
VrcAGaII5C5bO0Zsl5XDEeExqRC/wghMwbnIpORZz6maCOm5L4NFkT+UBhM95CLk1SAdf8/Yt0v2
BI9H4C0mlY94GWiIqNdVdNfAmCtbf8yNo2WVgQYgYDXnLmOvAT3KuIVqsCAtYWuk788wcVuGR0m7
TupcTQHi6Hc4HJDZlrwlKq6lsDELFbp1BJmzcRrQYaP7GWK+HirJSzph8kk3zBx94GR7ll+SZnlm
BGuTyX5tJUdlavaFuq1r1vI6uWbYs4QsVUJA5wp1TeNmDBPnRfyYu2U7ZO+GKPqpyTROsac6PKnZ
eQDv1gb9OI/1UR0/1qSGnIFfPC3fYZR+JJxVKSGkKqYqeZCqIQnSEEHV/sRBR/vbydvS3FvFgNqX
PBLVuJDZtE7g9kIJEKdmd5pwe6jJol6oaipxBfri/VwZENKab1Up9/FzBHLrtkk37eXi1unmfrUV
FEJOvUXejRGdtgWNBCRxKrrAREcQ1ZgKzj6O2+SyUbD26EjsAT+55CeXJU7utNz3aHKUFlvg8ZOW
6ljGgzdo5RWUadOjzWyW4jqVyyO9pJinhT3vSEQSPZr6We2oQkpNe5WiivrZkjwig79SQ/gXzv9E
QcesrEWhbWZBgn+3hVKkTOgZnhvJ0PZl9ZNzeZkwho559kihVhUjAMe0zcBKVW58Thr0Fmem1nP4
SA4yvdOCkG6SPiWh+02zmew+dm5F7Yn6JouMvfLsDvIg34clAWOrwUoagi8EA1Mmq2AiZrBVyVAv
wGiYVkPXkszoLTH6F5oWPDyl4T2Ti4v+ZIuAJ9IAl/tUm7fdqUgH30Iz+ySDSyJqOcSitAeWNCLd
aZujODK/zDCEWRND552kkBql0epQfDB1VAQof+m2KONtNx3LhnI/A/YbfaXM3F4DWU5ykqwHV2kz
dyqlzWAyDaB9YObt1LF+Ugf9G6eFNzxb1BSzbNEalBM+Nt5IrnYMAIoOAQ7R1MSOUFw0vX7kqO6f
wk4Ys89Or2DjIm6QjCCqeZATyQ+G/BEveAun89ZIVGZt1udqlyNky2+OyV2KIa1c0fQ+iQPzlczc
WHS9g/Dc6zQtC8akehd+VpgPcI3BQc2284iHdw8QyMRO75Cs8fyFAUBw/C5kyy0UbGQyZKwDoSlp
eTT0xzPzhPaP4eobCaluXLEZ0hNsTNyiJGHYPXnKS0iE6mo2i4ioLQOrqH8FXKymIbnkE8ZAzVaF
IdZN4F45RgrFdHuiSoLZhTgnqNBJxroZAGUSIXmtM4P+xxNUih4TJe01gdaPZdk+1CFYViqmalCZ
V5sNFcoos/EU2mhRXtMaF3adi/CLrDcY4nScFa2reJYy02um5WhBEdCqhwrig6e/pWKkZsTHlSlU
YvkX5sqlMZd7Ds8rKebZN9Pqyi98TayLrwESC7E9bpLcKmHa4enmTfryISe5W8kws9LmBCqflr6R
XVYjobQjkQ41AAM4HRaO0vXoEk/POPeHtnrILC3GP2d9tNyhS4EkKMJlsz+s6yxvaTjR0lcyWyPq
x58CRZQxkEW8RKDfjImi+C1X+keVFn4RIdtucy+nqVwZcE+Q7n4E5qJHNp/VVenMfT8LgJpMyqpG
YOSxnHv3uZRvwCXBJFT4eJsGApZkH+bZa2+qHqEUYgIumyuvvlZd1YZGR2P4RrMxVNhMRRZFwmtP
9WeE+mNssLRQq52lxBcmhHuwZIFwq0K9iAP8xl0/7PC7SwQmx7CZHmtEhbKF/Yd6XVSnjzJK3sy1
Q5jwdRZX2TOD69lSsJgwKTucjqyxgJ/+J8TmB5dR0VcjUQ4Q5mOt6otjhOquwAAAYe6bAmFwQJaL
Z7KjJZ6JgNrielRKuNpt7HQ1K5dIjDxLtxKs7TUmY4BGnYTxngyEG0oTZzXolAS81pt01Q3aCa3x
mtg+fg5MnFPGT4UJna57vsyhgHq52REEBk+hh7FIeEqzR8ZwjZ7zQVxOmaryWQbG2bFROSIheU4H
VXPCH6XhuGChKgJAhNxs27yG5KNjh62EL3JK0nie9x9oXTaZCdqcvgkeQWZMaE9jMkESIp47u+mt
r7CfRCg/iZp/GmPmTSqqK/FsRGxhZsdhqu1amOFDL0N1eu47bDql0dw/S+smo1tJta/xKQZoEPPV
JwtIXlhgzLDztEimFmL+K4oHvP0iR4nR/MrCftDyfdPrx5Qprh7DY7H0TSj3jAnwyy+6fwlRXHgB
DcD88/QY8NmIz7Bhc2lwd02PQMmPgVGl8qFlCs765a5Ruhc9lXcmiacwwWxZR3qiYuhTgn0fs56r
cP3RjXry9OqS+YLTraK6lhOLsihiak/cii5trezPaJEhFzUsPoWjY42jgqxMaI7VnuTM8KaRiaCK
4KT6hOF0tnqdgCIWSoZdKEOoNhHOXBjYQTIHBXlPq7/BwGLnVZIYA1VQ5ElDGXpmKkvrzbP0beEp
YyADQEgr8ftrPF0AIlI6PUmE5ei0EFUUhMP2gB+i0HffA11NT3ZkAviV4T0jYH+bY5hjcN4NuqM3
6OAVvojqYZfXwN54KWbz9AsYSA2etPbQ6UwotOo0M5se1nkydhVzUzm1WWLhu/jSaJGgawxOLNav
XRyb3gCrg7ErflH0BeoLflzFMHoGEHYMj4J1Itba62jhPIPVixA7Zo+MfJkgLKA0iHVu9tukoJpC
diImHUNiwBahf5UZdw3itwEuNiM77dlBi/VGNsFCaVWdLKP+UBi8uc8UloBi4hDBjoagnTf3zBBW
SykL1YEabkuuJMIO66+ciFtVKWgIij06dkT/4PAwrZZU3HDUHKIcwMt6xftRZ0pSUxuu2zjpiuu4
qAxhxKBFp9JNLRgHz5PuMUQWrOL13o5PX52IxpPhcXRMJ0t+tkwxnDRp9jV6HkUMhJLY7BxGnFgz
dtPeJPwf4/KWDZXTF6bTVU6McUGICzXjQ1eikMe4H1O51epaYJZl97hmoD1f9LOgCf/KTN0Mabpt
e/yahi9IMG6omT8ZBChVEP01kymvjIvUlr6ZHNOGEice8PNEE8Blkaq3hlzdiiqsIB1K0TlzcYf1
qvGWLsp/PK32KZCThbp2IJqJwf1k9ih+pDeMGx5SJV1MVTsRheEKafbXL9B0mrtsAD7kGqPRaacU
UMwr3YVu6AzNl5mWZIeAVTUQ3J6PVp14mE8c63zcgux1L7fLRKuYkmKKfa+Seim5A0TSjp4Yja/1
MG3hQ9ZpfpVhiEqd5OWrv7U07hRGySj8OYGwQqB4lkbVzjlO5UHaVRrhbcBCg7BBjz46oVBgSpBO
xAzSHdGT1rwMPUGeC4hk9VC9nssUaH967z+bt7gprzGEFJ33mRF4OUrENjU1B8WtyTFo5Yc3aVHC
FKRc9Cdme9AB7tn0Gj3Dnalx8wEDboviCQvr9Jwf6yfL0k+9SV/gqmGYRlfO7EA8IzTGe40YeLLn
YqZuFulyiaxucMN2iXVw9RHmgo5pBDrrh9Nb/My+ABERMNzWnpz3i+9p0gU+7XaGXoJZKdigi/nC
hmOy2puQpZaIJ2GRDDV/MgfyE97/E9L+s6BMBkqsG/Emte/tgpyAF2bW+J9atT/M07XAz53p6Gwn
tHUC57FKOdmlD3gz9gjLIpzFIAcCjyfqHG3TppVN+GfMGILDNe1va5WORNwpqFM6dfRk8nAmGYMP
aC2p6Bfy11QF0/gViUrwzKMj5RP1ChinTmBABPfy2PE2u6KHx4UeDzqPkcDY5Friru2k0zJgPAjR
K9SxS4bmgC1u0xwT9nkvN/Q+X93o5xw584qz6OtHx0QXjjuqstDVGX4V5DiK40W49wYHOcOZvg1A
l3YNRRf3QS4cUquHng4F6NZRDvE0S0zhSR+Ia1KSovdaw0Wl5XRkSiaL/nN+66tXigOFi27xaoRI
JHwnkNm7TuRxGHsN+7wmTf9RbOG50e264jhBeWdgVS1+GU0ecWV9p3qo7fT+NboUGSuFgZfMGSp/
aupx6B4iYHr23eGx3ySQjPiDVeKhpD1rdKpv2EUBrCROzhVdRXdBeURFUJZfs/Jp/JPVliEC+ssJ
P2+j02woUYHUU+5gdIk5s2H8QIyc6rNJHSIPOyWie1u36dh8peLkrXdhK+kn0oS3UTbduirAyP+H
Gf67gLOouM4s2r597zvpVssy3Etjl0LJ18f2IGg4tl7zYviRGStnSbJVJAoyzrmRpsvqf+P5Fbu9
Tt3l7Wr83x9USSOKHW4/dXBh/hSYAstJBAoAIAR74oNeCV5JX24zfiP+RpzO4kIhyiaiW/eXJzYS
4LWI17IgFV8SUL7YXD5HxK0jY+syLt/1ha6fy5/iu0sXt4zD2tOs7qUnT6dHrl5apg7sRXwifuZq
CuEkYTtNHRDHGO3a+DXrL5IAIKk1RLIJAgRddd/UqCzTZd/TkZerKx4V49AdFTq0Z6PijJwFs4BB
hSc9mytoEx21RpsEeaCBIsLh/MxJ8YFCUpvLOWf1DAE6NGs+ryKT9TiI+TUZgAwTtpqA90nnhxH5
klT561LqutsqQKGEzF60Nfs1VzypvaT9dV7HCRXEnugMWOI09Pi0/7tovUyb8afO8zNMsrcsXCfK
BWQXbnKcEqzmYWjzURJhogG4IOgWW+EAtr2RSNvlYJiRsc3DZBsW0SNGijBucppJXSMHLmiKyboA
z2kI9ubK06MKDw6S1+gri6g/CNmJA2JTWdU2DN3piUVpgR99mmcfhbgW0Qgw8XeK849axL2jR1nV
L5A+O7T0yC1gyGs3UzyNytPlj2VYnAZjXt56cE6s5qffoSt22PaQfCCTDCkqIhulgF6E/sz4zZE/
rUeZ3nzSlmH8TmlGj8y1NaQeQmXm1PD3TWkXtrgVP9TomCcIJfPFGzLhqj3PGg+jTyG3CkeOZVnU
Ce0mPBf++sAfW2slvW/kYEeMpe7XHEu+CJ6Vam/r2dipnyvAJuRPvjHEusRboktsvSycVzLdFl5K
ck5X2SIb6mmZkr+0esRj4YlVu6Gpc+pKweJttVxiZiJnHzjxucXE+4VVNe+trNXXTClSczGtMyZ/
iW8IQGFIYF6GX8uYybvafJAc2Dq8cPRTBCsOSIOr22AU3srekGklopfOQoZjxLiIY3iqZPDMiRAU
zMesaBsrCvT8Kywu9UKbhSOdCAVY2g19iJCFH9xCCZ0WXvOIsDgeOXBw8E20XU9PvKRkF+BPI1Z+
mkKC1XexSovLKYYsLY/2HcGAuCzWEU63aPuwNg8fJZrwmCp2xbVaPh8eDcESy3srAhAabs+d8nzQ
vYwQdYzf9Z5aVdnDi7qGCRkEgY2PnAdiPFXwSgh33N+1sWsqLh2eM9WQ9aJxC3dlkAHWVMcJ7/9p
cbJ+hJqINKUCt8wuRsoti4oGV9bqLnA/rhecmuA1lM9Q8fMLa0dA5mAkyxe6chSloSfEf8Sy4QTV
BKP+pyw/JJuIPTI4vJOjKNlO+SVMvtaHmFKj0j/RTwP8Y5jQ5i+AviAjyw2Wz0TFyzKWRWWjiL+j
ii6fMrAWNQY4FXLSPd6bARZmZ2J30JyTJeQl8lEtuSano872e7aI0ZrnNRSb01CWJMyBh9zoqHFi
NtF6kt/bQ4qCOlVi1NMmM4v5voRv83AJyzyQFAXIlpO6wBwIQrJ81PvLrNBlMmEpwYyWdrW2FnA6
YZ4LmI7F1ooA0VdgXhcnF6G5GRmrIfGFPJBZ9vhEaOUPb0ZrMTuja2kvBlx6vgFnZhV+t+VVgu2+
luyRfJxhOETWQ7ZUPx1hZYxfbXR9RjtjuRXLqRx6J0V3y1IYrNlbEm7e8AVOpVdaOnruQE8lL8yD
KIajL5/neoSQ0PPeoF1NJsvU/IKuReBUGE60IoXHiXLuQdd6+NhP7NX7S1gdZe6BJV+Cbq7PmSVv
J5N9IBUBg4ud8Gy+EOBfJMl4exLba8O5OUaadoppEuLXWjFfSdqFniJvxXbX1z097GXIXgYTo8dt
Ln7iG2W8FkcqHIbLR/X38MHk6ZDsIKcnh+Sw4vR+4lffMRoBO/MNL/3wLWe6qOsvO6D3r4UveNHX
0yev/ptEXZ/4myNmyuU58VJ32jN3EW3+ZAwc7S6ogFQePqPyGzelo+/ogG2Ffx7sV9v+DLzkBb6C
M9j2obE9j68eiIG2vc5+8a0AqT6ME7veaYFhOoTp/iNLQgn6Q8xVfFCC+d+4gTfE54K2eoKk6oob
7Dnsyvv5Uc+5DYfcxpYxWBzT7t5N2zxPDsFIvuX5mHHwWR8/6y8dhkBwBA+FHqps+/Pz4PEESJlx
483j0XjY0Nry7ufzduMA3sb2KXMeL+Ty2of6QMPgYKjk8BOfBRercucahP8M3/IhSHTvhi+6n+MB
5jt6tN14wNaxPPUHTh0tKElFtPPTFPBpPxfvdK8P7HJ78WlUbZwWeFDJgTkhOOXlh7EPX+HhfSxb
zPdw0ANft/3XKEhdXBt+cxYi0yv8+RAva87b22Ifvwb3+FXb59fJ9g+mbfiLF1yZ7duBdz85qR3c
eOS+/3KwsYNxTqd0exPdU/HCcNhu7NtddKENOyTtMG6+w653wzPifXvxJO92w03Nx5r0gVXN/naF
Cm2T8uFWDkd/AAHRrfxt5avfZBb54UexwTe72EwgyF7q4UqwqfzqFm2iTXxDAfFhuNEmBXZ0jc/x
I9nE3vOabbBN4M/NvXAPEcwxtxzFd7J0nf5M326ne6Df1L4G6I34psGNNGCaul+UNzbhMw7kdV/+
+Jvty1/umK8aZjZ26Yy2tUM8ue2/2318hI/WbvstQ1gn+sAz0MGrwQ+99Pb3VzqX/X6P+sPGxseu
tzWTTDs+micQkXFPJMYG0mHlz9tLdCU2adN/QON0SBhy3o/dmUbO7lyQQFvds2KC+TsO2Nag/WxK
R/yWvxkuOWUw7/JtBhs9mInSsgMIPJt0W//G+8Fyxt18EAIhCBOmJ3a8lw+gA8y9N/fhFeLlpn+L
t+qmfqlfsk99U1S24hCotqm+qKYFXjULDorC68xLrE6h3b7lr+tCpXs9yHbnVGyuwZe3izfuRBew
fBs5wQ10zR3P9zuJoy+ii8X+C2DopnkNqXoXezZeKXGRKHHpYlpCF8w/Jp/Yo2K8tWAFnnL+d6T5
msp2BnZZi4/IpA7St2m5C4FaCqH01/tkYYSwIkdKTMX0xNjxTHXM0N0i6A/MgwhYRtsi2yEtXc3K
SePD8Pl5nDL5WMDVXftjI//GH+U4myCDUkq48cq7qx257XjQexUPAdO6iMLoazEjnmt+A4/d5b7l
Ru72ErN0Iud0Jz/Xw1E+QG1qX6/Zef3V0OttBNm2u706n/7h0/GuVzf1r3/XFj+Fl+ZiwnYhWd3G
neBIcpCLq8e8H/f5MXRwK7V/93/XbWqzKPdb0/sd7RjSLMR0487Nn36x8n1ouuJe3OODNO5juKCO
dGRVA468DK8VOXvkXj7tjwPHpO9dtxfT2eKXgjks0UyAKna9AdJjT3e2bV+3ruH+3YLgyaEACQkC
4Zv2LqCv5PcgYDZek8SDDMbmSLf9DpQP7zmYmuu66Xbzqtt0lvflPbUcJhH8tbxP75NXnuKt5Hn9
r+QB2LES0L5I79GnxV68d3fMNMx//Gumq9xrXPdcOaYW5w5d/1ItJs82DCBsk9SP6VZ6QUTkfEtM
N+t4XYICoTb35HdFbfJqH1f7JTzBt4mMH40btTT2yYwlkf18IzkQgvZb/FrZwf1+7ecNhliMkRkw
hKjQIu4ZJAPO4g+BCKVxV+7Lj8TPfNWFzWKH7iu/41Y4w3awN4/Ef0BmWXtAb72HOEy3ZCTZyLc4
ajngzfHNyI/1LrE2VEUHrhFb3HzeET7/KJ7M+W0E/IzyAWnOZvGaOwmCbn+407N766kKkcemjHtL
T1rA/UTok6//W7gf+gO+bI4UrN/M3H189AwjPzjrDx/GEXjbNl4H+2e9qsZ/8EpdFDUu3r6n6TX+
gITiP17hZNlc9M54lPh76vrkgG+4jLJNbHNE3gLR9T4np3c1/3PwPj8nNv/6X8k7gW7uhAAE3Lnx
QdeTEotMTrXmYNnfovddvoDw7hYXEuum2v2jhPYMDi+i2fx09/7es57VY7N5es0Gd6Vj5VbupXRQ
zXHjDf66bfLtPd3eeUq3a+pxhK3fI/W8z949BcV6UNssIe7kYncgp4H/o/it23n6uV2hdvILHOGr
83DHfIcL7iCZtmk0r5r3ox80j4S0U3SMsUx6MQ8IC0DQPUhhAoUEklCHl8bj837wgeHxTc7CTQ9p
4/D//9X5iuHfbyRM2ndYyPbzBTdGDsc1nK7d8UXYSVtE5m7hXi9MVti+sb+iePbAc3N+mYB5/95x
HXEhV/m1V7nLmfbdhbbMxQFHwI0R2e045NzwdbRLP+dCGL/Xa2bcJhwl4nf8lZw5+fdlkHrD13rw
UkEz68ec1NqSxnJay5XwCsn71HnRCyKVXb/jTRHtYDfOepWufxZaCNKn9qiKbYHXB0F48558hE5w
V8lNOSyeusHRldN/fdzqtvM7v9iIW7p26Pf/fcL14ssdTP8diDcvud9DxEK34xAIebM43eJb6Ahv
7f75Ybnb9SbnkVPsrJdrdYQa4+eP8GS89DYs213sa67p0Kbu0Q471mH9RHjp0MSt5yaoocPn3K5f
FTbhPbN/saawcZrffHOXeY8f0qPtF5J2eN/itaM0lN/oe5x8X+4ZpRxMLHkJgjhqr9qp21unwqES
O0ceeu8LgkTX2BYecR8nUJTX5mV1sdz8Ru64PxJ3YsMDODeudK7cYUNTaeP05tE9u5o9BwoLH9Gs
N26hKkn8QnmA6fXfu+P299cKYP8vfls28GjYCP/eDXe//aOGiD2Uf25yjlzYErwGnqb7x5733ted
9A/ttS0c2CcW1UJvw4PYxwcc6NwxaFw+h8Qnatw2WFFv2zqs38fYtVtYrk52/ht5EwGfxwtOt+2W
d+yimLnfKb8aTqB4G9wb53rp+R4EU+6Mjbbp3rDx2czvzU7aaKxFJLw8d2JAHQyqdr3XueqFT9Zt
+AQAX3Z071yQ1N20Ma5cQY7AGzPZ2QzqDp2L1vkSXuI3HI487bzu/mWDDcI/3df97L3b1N54mS/S
NYMhuqv3AKiij0P1V2//Xlgg7Pbj8NkGaM/A0+32Qxz/QAhqj5hD1i/1lObu8apikwj8h1XppwGN
Lawth6Zxi/bAS67Y5m6Ml5DlFB+kK7GEx/5j/M4f9bfWueHJeknOMVuU1fdiuXFQbHQsH3X4WQeq
qy3rmNrNfIVCrwFIgw85436m/BK3TE9V7KvkzfAwv/XKJS9pH/V24zd+9bj8/Y+l81pqJMnC8BNV
RHlzK1eySAKE0U0FDaK89/n0+yWzMRE7PTvdDEilzHN+661cHgiIH3yGP+R4+d1G9cdrubbX87M4
Wy/twdBSvgpnYljjcB137RwfzMr859aUgYzI2PzxOUaeziw0JXyLN1BWhhgdu0C6ob2EX/cYMvVd
RcieFLDhHEUrwiDWbVC+luRsXuaE+6h66ZtLS3qWMyz09bgPn3iz8b2+4n5s6e147TLyvFC/6TRp
PedlzifqxXUgp3gL+DSvGHZ5N0/3SN57xAvzF4EKS5LbVtidlt+XYmuYrG1Eb3ZrZYFaiL8oOlxS
BcbnLD0Fn/Ep9vFC8d+X+136iF7KW3ij9ad6Ny8hJ3fuG6t/LZfQzlz4C8KNlxMLI2l7K7mCPbNX
AUIuKalYIds7/kNxzHfB36g97TTQGR/uM8BAyZiwRljybC/Nr2mXb8k1qZ9nPqoTP7P4RBK2tk/B
2ttZF8q/F/F2x1W+vPjm4jIs7FWzDX3nxmW5DFY95u1F/awdJaoHRgHVSDZHvLBoUaFTW1kjHEeH
JINHrfci1UlGIRKBsFPMaHMbYKvKUR0DgX9N9bUC6aC79hDX79V4coYSNq54lxOtZburdqhpaDTf
Izu5Ep/kt5W98cgcCprpqCSHgNoXJ1mPyFxgiP8ZVXNQUEdGmPzxlC4cGjRKgNZ6rdgdWhXV79nb
ShQjJs9FBuqTtL+NQ6o5Wzv/5PbNi0T5sm6v6jc72ZOwjVngVI+ntH7T42takMQB9cSofyoDbTWy
uI+3jEbSjoAUqretGGycKq6AmRMNAd0YVQKah+jJztD+RGQcyNz9pUpy1HJuxLas1raKm4Eg3Ldg
5LjP8dMS5Gbwc6Oq1K1u4+Q1U3e3KQGmrOxuALq18R4ZDx05Ms/oLspPInEWgVaDNwLtowKbnszo
KPjCs/4IqLcbV+iWVDqn1Vrs4LPxq+J1v5ultZX4ND9/DzUPTFYpKTA+eHp+b94mr3q1+Pm92j6m
7r4ur+aocZEBjNXIxk3Qsx61rG5U70pkHgY8bqL2Vr2hn4344eooyP9VpPvpklxRGSM1CWhP3S3X
SZMLk6sNfxfA2XdIYUWyS8eHqV8HBzYqu8bWHUjSUn9RbW0k1zuP333aw8fedRdbQX3y4pMVT4u0
uonJ2Nm0teiRcil14mTucKeRVGGh5Rqy3K+1BBvU3XEBYret6lLbQFaWkqyUzn4rSc6rsPDHCOYy
xKYtLqY5ybZ8/0aNq6pTjzO5pBOON/Oz5M2PIWWznoILCZXySkJCSZ4rdzrye0mF4RbxLkmInMa7
dMsxIxweGI4/LNFp8DLA4Tn57E5jBTvlj/W3Td7quE1aVAwC1wOgSX0rWc7KhsalgKlViOfWSim4
4nrQLoE+IZxN9w0Z7aSCm7dCowwJeLMr+nPTAlJRfIfX0+ft4mXjrY6sO2jkPKRIdIZdH/l9AUlN
gY5nqsBvpq+w/DnyY6jF26JFz0UMlNVX65I2hkkoK8Rfy8kbqejLD6Tqb9Gdv7UkMtL5sNtV2k2h
aRs3VoKzWCUizFAcRr0wVFdGBZDePwodG4v3wEOx6EmQKeN7kV+J30HEinygVt472ivkp7N3L+ZQ
Po0Rlk1Q8S7L1rUxfWuE/AuHDhbGV/0+TM5rH6tbIiYWrf7WtB0VZuyb2Ux6e0MMTw14PJ3zZMYj
dl0lA0YqCTnan1X+NjjqJUt2OgEDUbyTmDJpFYD2+xbjS5vf4pFo0ugOXwiqqEgztZoTLK+9utwh
KVy4UnlvLhmJhHB/xZAgIMghCGLRPKYCbW8sXiTBZSLqtVw0YBke2RMPhJeFa9jYP7i3njjnDBUB
d+EbjVD+hEijqdB8wcbjcq+7erpr0RojSU1qweI661u5nc81H9CZSKk+d5YR6e6SjEJ80FLzAPnV
CSL0GIMsVA2IkWS9roSB5TlqRwSC2s9hfp/DbMV3KzleZDdeXNI7Vy1NFrS4kU1xhDtxg6HnCByg
aJrnO8IdJkc958pnHBv7xICvGh3gnJzLGJUvYV27sSWCp1PfiuYKH6zWb034olALDapptwjR905/
zfOrIBSG0cNgkJMN3/y9Q+aVAD+EX3xoJedL5QH03qGdCfkt9kMMN9OGR1Wj1HuvNARh2zMW1S5Z
tpOy1s1H2b9rt2rQINWmZh32L85EgBQKkQbvB2dKZd9svMGBgX2C3QHcBPHMQnW6y2TjYdTCNT8f
Oq+Rn8NeKQgGPGvv8qSmlG3WhbbwBvMcEGOh2+5vNMK61dnCgQyJda6xjImiiaZbQDYpUhh9Fr5z
0Rpy8E1nqZI8r4yv8i4oW8HzyrgOwBhHiJXxR6VDtLSIS5igqx3Or6RU1nkWgBzfY/Xu1BE5MgEu
Bo4qL1mOffsKYm+BNyJUIiDnpBmfIhVrjiDNhhqBmKvpDyRKIYUlT1Q04x2Pb91uEiggIIPAPsNI
aXHFTp/sZ8dYDelPFr6rRDV4KLpMjZAhfTp2MpLEg1Nsf81m5hi6wiuR5rnKgQD4YBSqsW6xbhst
x87EpyI9uI6DZffK9TBHZLao30FcnmKuQwMF6ET6tI6FcUznrWQ78oYgc4IcCwcRDDKANEUjS5Hd
O62E56bnkRnSaa2l2VqqYLueRpMQRZLrd1p65Zbn7q6XQxx9ZAl2yvhNPuqCOqRIMHFR/B2JrZ7c
TbgoG9a8M++hc4PE+o+5vGFwW2Y0+giDhw5nX7wXsCrCoD6Ho1uyXJOeIofHEkSWmx27m2a+Sk62
BgOZyxTvarSU00jQ3YqQnoGvKnqM/ZtiPoUr3gveoxB9R38a+H27eNyNyTorOHIRov90UbGcCKYc
ol+iBGrwZ412BuBLjdyMz6y9209V1R5rIz6parb1UOkvjelEBmJbkgjAlRtMbASEDia3riWeoj/V
cfUnoZMH60h8OAI+KRoZAuak9CavHqPrSIyGSEZ02yufBKIwmUj9C1IWtcrWM+kRSkErSfys8VRR
38ZHNpDqnSiF45V6GV8xjhpjjQHHSuYU7xFldegM+jvP2rKi/HgucGWL7rft3ibqU/AZLv6kIyI5
N9otZepKQ6YjlJboFHQz86FgMSQSHkx9eM67Txihi6YvtoBPULhlyM7aFK1IOx7+PvLFXh5j8ufR
NUYj+7uBkkohrYIGlDODXueWl1AlipGneOYtHaqn3IFn7K4FIiqU3BMQuvMtZ7w4OcWMoaq6bEZw
cDQDKmmiqIgCMJ+AQHTBSNxpvpw8tN6fOnoQbOmX5o/yVE8EVJZq94gtyrOt9ox3PetepmuIXTjM
iEO2y7fctD5pN/AL7QYbyGPWU2Oj6bcSip/xxdUe8rlVmn8BWXOIQBweapfBT6P6J+Doighn0p87
5Cg1DjPvKQEsbzA5oE9tWP2ZVsYUnQTTWKSiOe1+i1ngjbU3Aw/CFP0LHYbz4KUgd6swWF6ojoi1
9qkUHHL1vpyQ7sNz1gyoKs/+pOe+5sQfSBL6pFoZ+rc+e+uBWS5HB5UjZhPMq53J6dSChGMFVKwz
4e5He8Z1ERP7kgw3q6aYRI92HedOxuGtmB0sBFdvbOvXmDAT+9HOMHHcH83AmGN5x2wKP+YR5gPm
S5grmz9pz1jSXChDazh2fbbDfq04ysVuxI35uSUKTudQGUh/0ZOLPenS1EkMF4rHk3yIyvEqmz9T
Oqr+lCjeighC2ob+00kyPmTKpdajpY3yosZmO9tPiYMIA1fxKMZ1xQHdE/FIdAPHB3fUwUETF45I
iDiqKxNl+L0KLUrHrjzMfY8+EZdp1fuI39kRTIcZj/Ob3sp2vlbd1utlYRT+gPA06MAC8bQvsSpE
KuPjTHQlCnjTcnDwYuJ+duwCYQF5K4nqSyWJSMQ3dGVtT6sZoYSbAQCEUhI7bvV2SBn/kZlWYGFd
hiDz2jeQgF40vNijgvgw9eWAykhPLcKLlKOFGaek/CJE9A0KOWsvEUeDx2bUBYUvVyEpXojJUZps
llSUDnPkQ8/WPYVKKUj8TCcuknysU0ECkrdLIjp29qp96UeGXKbdTClWprsL4qc0kf9PoXMomeAh
B5pwF3MqXYQEYLrtw0AAEuKTpF2GER45lmKe8lm/kP+iAvmHfBKq2pdbWktUY2mk6yryhSjeC6dC
GXuWLx7HdzUQKcoBi2BA6gZ7zluhoU2D5ujmz7hZj3y+C6o0BuVVHVm9cDGOd0MQIqMfIvEgNAhD
14mDzK1uUtaMS2MVYng3GgUxMuctQxBpoGt+U+N859OIEEJZsd2cvDaFMONxNHIAnJo7rmU85epF
95rYjy6x6bfMfSYlYovpxBPGjrbiTyXQT4aOTDm1kBwX1G3gd6pnkMM2bUkO04xz4oGPRL1DENJ2
UKpLA1sjJYSRy1MYpN8yZYSx7UJ/D6JqHTPETbToGmLKehggp2uvK9RomNhoP6ViDkxlEXHxpiRU
UaxSs4OgYIl6lUbrh44HfKZDflKuY7r30Lx35NIUEXlRtN1W2GyjYTPO9srM++degIT1xQveOzTI
yM7RtycUNFc45bg4DpYqnnVCxVVYBqWotnHzozr9Sh7mtmoeOsJnsvCeCPVmDveOsFI85hu3sNmm
YISNedPULTs9v2b3VjN2Os/80Cw8Y5614ePlZTxrp3L2Ca50ML4PI9UsTe+LHMZlFOJU6/m+bbho
xLX1QFOlCYvSxIBok6ywFthgN253TBqwi/5aczqjWqCtwW40AkluswWxC8qsZjfMY1QprMp2m/D+
hOZDb+SHvkHJGhOBxnXWk+p9k7oroTUviM4ch6KO7jrNxkaPcJXFRK/kWXa0ekgAyzjY6EfsXrJQ
deEnWsroEEHbtpe/lWPwRx4jkl/M8txKKxa8XduBOESqz3rlRTszpiEj0ynABbTXr0l2j1MSRRGU
IdsQjLJeRWUBQhx+yXPFHDRgmzI2JtXXBodwm6tffRW9evrFxelZ148wm3dyOxc9E19LRUOq67e4
646Wifw28BMvRpDoEEN71ZAGDDQG2rLiQSfu5B+PzgxMISCsx42NTdcmqOhX7iRSCNiXlPXk/uxi
enstvY+MnmMmmxVhPiRXcZBajAxoakptUQZyaOJKGC8ULsxgcyYqUexLvHfZKPjQA15SRWC56To8
iW3VYT7AS9WmER4yJzq3GV4xCgjkciR1uEYQLu0iuTjBuiZzpbHEQl6sQ5zvtKJ7siOkeoN99qL8
t8u6tXzTpW1DKzjhOCSpk/HcbOlQllZiMCx9OXK6Wb7FdZBYMr0RhtgOgNuzeuuJ4J+8x3t082F9
qycNZVLi+Nb4I+vnonJHW4Rf0MNC7zshSeZZMfJdq6tbU87s2Cbi8D2P/1MNdSTzoSgkbWJtiGLl
NBOp7CvHznciI7qVv0vJktKTdC57hdBEs1QLJDyDQSIFggoy3Dm+sd5C/Grkb00jw5T5iDNfvgDy
tZEC7SKnsXosN25FchtUbx0W18ihwAmpsa1R7kV1M4Gz4AmMxkzbkPBy9DL68eg66Y574kLSR9Af
e1TFZLURk/Xuauor5z3nIwp9sS2wCLuucUq5bDRI5YbAE15inVEaKDriDmgbXw7UJruQrJuo85sY
TnLABfOZ9IejEdiG0CoAXBCykQKcftzrLmS2cm9Y1YtwLxf8mEmVmyVncR4HkoeYyw1S9UL8ngnu
xKj50oZ+5zBleDh8RIzNnmx5li/slqsfAW5DJYdiePyYvLxlR6WxTXwTs2fOk+78432Qkjwccvsy
ZAiqOU/CN/mhlJci43dD3oJwuSm74l3KqzStp275uXBnXCI8MA1SPMSWfLDIWOfreqp57m00YaW1
UtgTNYxDOAGXJjoFW3kWtr6bebN72bYd5MgwrISdmImv5onjXIr5gNW8eQKcrCkonWMcvAXpVwwj
ML5UsXizqCvRRy4A8kOYOUHNr1F4SnX+HJmMen5sgGnD+2TKqzXZJMMbI81o0KGqlmjgj8jSpfgz
RerVaEjyW5tGbUoB4pPcfPCFm+JJopjadItfbboLp2xYddhc5YgiF2++AArCKfwNw5tExlTOb4k+
Ss+ZSetLWZ+TZO9h2wds4A10MVWoHuHaGwkMZXsQVrnhRsFRIZdCeNYHgIwyc2DqvBtOPJ4shJzx
eBn78gWdgny7kJ7NnBP8UwYPLocdleMq5/GTu25XZIcppFnpXQISanGFz4Ck0NFDZGyuSZWuwRyl
QtNKzeex1baMbPbEdTlguMX3QEMR4vZhvFj1uml4w08Dk1/c45bgWVT+0FnUjpNySki/H6Z5qTj1
kzNPW0qRSBxAU0Gsm2Y9suCu5xHUv/meT4ClYXQGynqW66LI93LNlIZUGp0X8ju1rE+9B0FWn0B4
B8YLjk3SYB8SAtQ5Br2ChBtzkKWJ4pSnv5bKkt4jlemaA8b1lXxJGFFPacngVVBwxU0bJvWTTt8p
URdAIzLapKZ621TKW94dK31aNVIxEuV7GiEZ85SVMS/4sBrD3VPHtY19vNDPIYu5TYKukOeQEWJC
ROblrHTls5jYmiQo5dKpqV09QmN5HlgoWRAXY8uwbq/+vvXuXgUJb3R6kOAdK1IMeVRwpchDOLXw
kYqj3gJ3KdywKFrQyp+AljqDzpUoOmuDb/Iu09eAK/I0h78d+r4mISs+IbYJN4e0CYjpMbL0NlQ8
85scmlQG9ad6iWbwYX6CgNx4ea0nBTm06rJ1/zGHyhNS7gcSP8jwb8wNLFNAh4SR+2p3t/6ZGKZ5
Qdda3/sUbHLYPkb0hRKUkLt4bPT7sRmOk6Ov/ozNpn5ifGjYcT1+S4qLyHJLaBtU4Q11kCZaJPnr
TAvfDazGFbi0B0ISF+ZGmCrRUwPRJfFBbvA8pAUjyERHeAe27Yorh2bHRdKzzQssyA2Qo5waPHEq
d3ZC6UQCnJetFWbjqXnHQSFdS2pLocde4q3SXeTCuqj6xwjoNxxd85qwM1voyOwdzEcXrzv1xUrP
qYMrwUXCZQKUOE96ewvqXz3FNk6wRbGPGV3lH5RdgfDpDUQ5/8/AKe4EDoGXey77qUP5EP5i+P27
j632dyzUt7wvP2I8hXY6/mtJDhMsCfKYdeUCp7bfZLtJWDRihpW+YA+nNBvGOEHvllclRJ5Ugh/x
Gljo+osxu+iau87VeoXG5Sb10p7bb/L+1wtDyAUe0FTdVbNKZqZ7g+cBD/YbC2QTLTGDQRe+14Tw
axQUNdZwkJB9CaY3BhyfXdI90wi7FbQ8QfuPzSlqei4KMuhttLVc9bL8qdyb6l1MbA/LmIcz09CS
TJBUAsEN+lTNZTlXl3IGStp+pWM6k9ibx72fV9SBpHIjfY1I/KtN9adE0jzMxU7vNTIuGJsEQdfT
A6h36qgwhGfCPMGZ0rk3uahQHr+Ri1asZ1t5O4acEcSbEG7Zh4iYw62uYqqpIXg0vqVqb4AcJAPX
AyAkiCqxaYRKGhj8GVL5vECnYDoALRXMFbiFtrWND4NfJ3ADSksEPR9V7mN5gduEgPQV8YT1hQNq
rLLTnMRb+Q1MfMwlvCYvHHnigvhCrlVEvDgECLvVgWhpECbMbUHC8EhgcY4sPGWC9Y5o1Qk4fSQx
TJxzsClKG4eMhE9u4cr4cKOv2jqq6FhgdlQTh0PSXoYY0h1LMkkh+8K13rS+eB3p+uhh1JMA8/4Y
b0Lm9BOWsTUETMt4rCm2nCukjD2AZ1PRELcx7zroMY/7zHvvMK/b3IiDERMc7VuwS0MdQyp7KymE
kVdf8N+BLUcmh4+VTtminPQHAzTesRYSg0rLlMjBigZiXg8TulTFdf2qclFbXqkuuoonoUhyNE5o
/jxSN11wn5aYg9ZYha2kUNlPXKKRKDodaPEQdrlNvGKNOET8S8V3hZANxDBIi5XRo/+tyAZEaUYz
Zg+Qa9PxGdcu30z1d6PLfxfqq5JM99aZL3FOKybg3Bj4weDuLFuFndtaxBCrDNsFxC7sYdPaJ4xX
OP/6fp/YGzm6TGgQ+eEU1TiifCaAZ8JQwcSVsXYb+E2sykBbUeIwJB/E7Eke5D8SVZgEf6NSf4kJ
N6DIHLkih7/AxmVTQV9SyzSgDXTotwzSeZMX3AK8RHofsO+AY01Eubg0LFQtSDwh97gVlby+mS5e
KxzJOG2791BBv1VsA3zvWFfwWMTnGevSpLuvU1Z9atwWMzUG6IN74lQdi7ZfNq3kLDHPQYcbCFhM
dZXKwwe4kZz/MhUm0spPXlCu+y7dco5P6bxUQ5SA7WkCumvCmeJp+dlJQOnyIx6ShfwGYgsx0nQz
s2OVc//e+niTz8VHOAVXHfFRjko70E5qXW6FAis7HSJz+i4mPtPpww0Mch5w4mdUZWvmUb6AVnWd
sTu28twFDNYz9h/PhdiXmymieMIjQVZxrEBDey8jNsl5ALAliKMemp/M+pwVpKY1HaJbfra5+3DF
k1ycakpJpFFINTCAIZ7X9JcG0XORfUdlzxOKCY6bc9SZcAxOCwaVGJnkt/QgMyHx0dDpeYQqy0s0
bEyJhvWLSUIQpzw0JwvMberxldo/ng7pYdMryTfFZQ8abMeXqEUJcG8YCwP9brKu6BRIT0gNOS3D
PnlRuLyE/g15TPu0t2b/+KQm5JnNrQbbCFQIobNaTvs0iL/ykkW9qaYVnwJJwcPvYdGYl3KuigNC
hD5rPk0g5XL9NvWLDt/Qd+MBX9oqYFfzuDpwPUpnrVxqpTVRDhoQLpog1o+WnIJ6AOpLaEgbc4oh
yjs/BCz+Kg+4GMnARSLuTclZfv2ickiqG6BCsGonDK9N9TLMAHUcKQTbyGvaDv3e/alnDkd0Uxy2
E8VsDMmqDPhu/E4/kfGFDJ1nbIzeLCSuNnmgrZFsZYlRr1GoO5w8ymJA6hKHEJSK89r0COZEbBzt
S4sEOfGo8eK60TuM0Difmspl77hDuGmBoL3lKwdGk7CBRFASRORVDlXIO1R7IRmEvjwXQXWW0hJ+
nzqk1ESSd2Thccli3K05Kwflc7Lv0l9Y7tuRMqPhz18jgKrdakNZpC9to1z9ETeB3p6L4CAZSmlZ
lnj+XEzQZH/vlXThQJWHiAMjYHa33wseS/liNsjxo706nKlJkdVCyHUmot5AoyBZTEg2wYGde4cQ
2QsJJ4vGBkBPHx4iiQjXMZsFgfT92a7vs/bSNh8N2ZyRQzsOYVwFT5pVYy5l+FcN+MQB7wtXQtDV
K8VEyBLeveg3pQqNl0WLz4BtSkBx/Qu3clHty/asXhTDb9KXgRBGMIL6qeSEksNbWqpQmU8d7+VI
VpoCQHzjocE1D98EcxYn36bxnplnvmwbfysas8m16x8tbRB6d47hAdveXXi5B+LyKMQ3L4KXXXvz
HVahyK5K9hH0J2c60o/WTrJH8rkg9EnJslMEFJM1+qFSYhps6p9pyJdW9k+zedTHoypLtgX1Vt2i
YtD14GiVgUkLrEe6l7yoo7Yn91kAoVWexFy+K8S5SJ1AFlDVKpInFc8O0SL5ph4R3xbDd0bMRt7g
bsN6b7ebKonOFSE7ZvywWmYi6kGauDo4XfalqCd1w5OeVqRQE/KluvkhSEZSh8XOtKZ9Md1yD+6O
UnsT1TECi+KU1M7aU6INj4fhfBROvJITvkXSXFw+a5zHirVTxG9rv/aTCbh5C6aTaVSrvtGuJmU4
KfdFCc1PCLoKDzKRhxTDKjvgDZJIzylpyVUUHrL+Kp+pCpB0QkQ5Q4TR3j1YNDqweWtFuZef/57Z
2iAGb5gFXB9QkOkepgYI1TZpC2wW3ndm1IcyZsgLrE+D7KA5REJNu8iioKrwtQg6MmeD9ifH2ms0
3iGwZq7RGYVNwfC+ATtCw5LYiGQdnm3Y51LZlxw4ApFmbK0BInVBVkygLGsN4wQTHmYou+1hXie6
ozyJa6i/oGXEAQyb2oKaU3PMyCy2qguIAcGTCRBmjITSnpoQjUEq2860weCYupOXjIRWJL/ouDKb
pQwssQhf1aPkceSUbmTNM4KhudyORnNI13JUT6vriAM5nt+dcTw2cbB2tZHwsfiq7bU496ecBtc2
P2sR0mn2P4gDP+nMq3SKS35hCq9xXeNssZSnmbHUqDQfxQ1FNTbocBKEV25YEAgvsTmpZYs0tw+E
jCQDA77WkBlw0WshI1qKa4rIjnWwzWbeLZMy2xeyKt11BVjsWSYJkZzxSDlMnk25D8gROgNUYD3I
mCzlYOC600mpwZgV+swp/xCR+cXwmNMXZtg7m8y2MDxIMRCtWJJHhmcdobZLXVupxCM43IiVg8gu
oMWlWBUesrjo05nwxjhs9MhjcjGn3E3gj7F2LvE0T1QJjkwmo3VyuIOa8aHxTkpWzoCr0zE0Em9O
vkGAOt/h9KJ0fRVGj2zC5uY8JF7O0OtOvrQUq7SeNfpnPuISoLF8AgCqieUnsitUTmqCN8H7SGpS
XgnIxWAt0UV50PbGqrQs+A3vUpEW0/NzBeFTAMYXUSqWckHYNtZ0xrzYmvykqL+y+dOGOQcWYOqk
5j199IbxUWv2O2lGOqG+vbT9j65voaSR7JU94pWTbsd8H8H8SlY6ZcI0R9if8k2+OU4qXmtm3rje
RcV7M2HjlmAPF4pnZBSzIF3hWxXQz1Sg7BgTO2Fvm2JadzjWuRnlE0WyhZIPZOWla3MSO51pSBXu
1hieUbUhgomgTRCsqODdvYG6u0r2jhdth8Lww0DzU3nBgWgiXKOzC6Nw1zi7oNeZHHNWsEqQvdQM
ly4eX0D/1zV2dMo7Ef3nf6dm3R0a690L9J2K0oXUTAJCiJTTvwdeVFISELHoKIg629qM7OozQ4qM
dkGhJz/wrjA3GlqOBqr9WpMo2hrUPCJV64jDkDIuTDEOEcaxc2s6wtOStLtU5XxrNQ6a6M4Xl4uK
lMrlc3N0yqd6oNBjkxNnI28lIzwZDFoS4QtGHat3symAS5duW7ybabl3DXq+D+U8nVj6pLbOLE6N
cKndcbvDsLZohvwzP1PvABwjoXBeSbEOsYEoF5eto5aLnuS1SS9s6aXgHKwVfWHba310V7byKMCz
W1Gc0tg9CT3f+YXn/QCRrFkyJsZ/e9yaAZGhpKOcpH6AG4rpG3DaSSg9ZUb0HjP4S85pLnkZIs3y
EeYn/eg8cjyAp43o06jEKgUPJgxzYdCtDfzx35jCtc0vtF9JNArllbKkBjnY5F6HAWWRzxXbQ7q3
Ep9i7AAQsch2iYqPYapgfM2NqjtslNPO1PjY1fuUuDpp6Xbijug6RgmS2JyaluWRXmGvf6QpS1Xo
rYvpPkPTOA4+gfop/BFK/xDUB+Y8yg52nhhYVZQzakL1czS/A6O4VkSQGyQme3W8lRhVTjFcZ2Sr
OcIhjAIw9iw2L7t7S/IAfDHxXrL+H1XQ6xgzcEQug0tAwlSiHBZUblXo2mPALV6/gst8zO1DBvUH
ThKMm5J8weDokZBY1sFFnYqTvW1bn4wX/pd/rxqEtDeeK139AJYIYN3yZ+749GIjapuSLiH+5rfJ
K34i2QfFFsI/NzGJzTdCmmvGa4X7bVKAtCvuJSjGdVHJ6CKPZ3Gaqg1PdTdqFzs8WJX+OzvJoevM
9/6n5N7mB6WayWXg6E4TxinwfnX4rRkBZvxK5MovYxWXHiZ4am1oEIa3daiwmr0MYNkpXjs1XRug
oYKWoNa1XuXCrfFK1pQ9K+jqWvVhsgEWIVn1pf2Aum3YDAuyQSj+RgRDOjRoboYP3pAha9XNsXnD
39CaJcoDMUKCrM1LGOimmHwY6LUSESyW/rj4rTuxUEyMOn1NWmG4seuNDI/3REHb2LRJUSp0NgNS
6KLjEmtbYRVgDxlb51Sy4ebcTYa3lK8nOl/kbg7pjkW2sBGrxt6rDczLOStfeohWEbkEU3FD4uli
uOGbUlDhjJWHPvSbH0MSMgiBpKKk3UsdSV7vw+DTtO49MgoJ+7jmF10wagxKzu/NiNMNho1XTajZ
GBO4+flhibn2YVpJYRgJnWAztO8cqJz/0+zLL805Cs6DjzVbS2gMuqeJyrVHwaOi/AZiA5gGRPtF
UfoaOCihpzt9QfxLy+woMOB5klWnJdU6CXR1fLf8NAjyFvJLN9QU858z0StUFo3UxQnOwU77i1om
a5G8kaP3t0vR99bfeVGCej/POD44zaHtF0yP7jcxoBsDyZoDMo6ucqV6uR+VCFeVrVFtEHUvLJW9
DsWXvZP/7ZRoIX7/EgJDviYkx4KXeHCybg5BiZdJqYpyW8USzFKtF1237U1b5zhp29B+oUK19zvn
Iw86Wshg/B1wfoUGKCvdDTxzpGMwO9LGtTeAz+tMgns69/ukJFiqc3xRTb4NPONekTcb8ByZhAvZ
QDq2ifHAbTdedxwbl7ww8qGhiaX4e1ijVQ9I4+puMzUQzEyD+yeBXzojcYWqu2FbEwzNieXcPcFY
h5BQ6FgDcI02xAY6pfIkovnMGbVz5a5kVT+InTHTw4+EM0BWRFRt1Nd/4SaqaqwUd3gRAZuAhbw4
IqMkbXdqlH48lTgTMzlsAeRSTWERKmSpq5j3E+BAimkr98GNoBsRBRfDoY8BSa3qPYE9o+R3JfaN
aDb0RS5td1p5fE/67B4Tt/sn2kZGyS/ykdEFEJ/mGpL5CFonXnksF4yN/7+kyKuipHg/0eNlDjCB
KTMvhIRJLELxbuA7QLXHt/YTJJcmfBIW4lBaZxEhcuBti/m51h8hPHxsP2vjSPXUpu6Af7yvPMIm
dpCvOYEKNoJ7XvzCoRt7y+5B2B1v4fBEX/LWVEx/qJw3MCJWUgsuE/ucgelCQ4jwxdSFMVS7FMVH
+7DNF6QxMcwjeKcg+rA5qzBJFT1xiEiWlaKjcF+MFT/mRMZyfQ8tbHUcIapq+e6YnbktbZ5V4pE0
964QrAF5thm8EthT/Y4i9N3gS0lDyV1grBr9qUXhbZ3RcbpW81RMtGkTZr9NJ3Au3VuXaKVTuHpQ
kD/tXrStm4vVESDnbl1xGngE0Z6b9bIkXsryIXZaOAMCAJdF3+E2BqHnyepQYeSkLgVslwM7cqc+
EN/EtwncjBs2b+9ygSsguAC5IfiWJsEyiQ4FrKNvWqIbF3GBTZ+YtpOkeFRDW6hzBS6G76Tt1mYK
o0BdU45ObiCgJPxSDQL/N+FzyqjIyg19h5BE6lELGxYm3JvZXT4cCOhNAbya+wFmqM/MPCF81fDk
lMarRrlMjoKrQYRD+C5BW7SkkSiX3bss33VjuZZEgcPsJGNySpj4pEuOXVidRuoLEjeiRtBaxXWG
6jbEVB7p42rwHHYiDmw4Hymez3N9++JoeJ0jnebF+uKG1ipH+U/noDFTYqeTz4Pnxut+veDa0r7G
xgMX7TZdjnTY5jVv9643vVCT9pUWiBgbW+GDleprJJvPdVHudIahxgN7HHRkiye5htuMuAYdQolW
bcayxyy0l+xcnF5t/q0se6gTfRuY7UtrzDspsfeKlJ3ufySd13LbSBaGnwhVyOFWJBjAJFIiFW5Q
lkdEjo389Pu192JrpzzBMgl0n/NH89XV5TaaGVx9yU5xzc+ELQT25kCl55ccN3lwpTy50rx1U1JU
Vubk05jhfh7Vm9sbAO71hwpIPjnhsNLM9zTa5L1z11GPcDb0y9uQ80bXxRJMFjwm3DfT00VKg0VG
smfs2+q4R+FGnIoEyTHuQGSVSHvnAeiAr4dI3azbZI256c30VWRTh2+e0KgxPFW2dDMb+n9KXNyi
Fpx6ZHyMWUrkhV0gic/xGc1sGyQ0xfuyfS41DRSzYrjs+fWd0RUQnrdnBv9esBg1qRp4Y7arC4zE
bE4pcQTLLaN1r4pJD0VRFSUjOgg+VHeiObZ5EzrhHbxiCyLJ1pybneHENPI1vilOFAlNtFQh3KSo
zDFohkmV7MBBVltGwxoDAWyhcQ4fXgPummDfT3L3c6Av3liK48Dil9bzpQLcXsGIx6m75t4wyJkt
c8ySFI6qmDoWEE05SRA9ujEJL6v0EdkywA7i3rJSbj3YaMFI5LC4xB2GTLZjGEdD0476qZRKCY94
6u7Jh82kP2zcCq6qIlJ1okHeyB+1NgdoE9pyOdomRUp8sCkUVjVKITlTgZs6pNhEu7jCTHjA8e1m
MeDlrye+h9yRBwSsA0FuzEKCQ4NZoZlZ7lOddM0gRXOQtumb6qbv2HtLZ5O3CWpWiYija4AkrlOX
cOrlpOUx1pdl33UeIgry/aTUgQ4qRS987PAh3eWeTgCYqF9lmA0bOLNc350yPL32bUSXVqTiYzHq
wI0xmkeW2ObDQkIkIWHHyJD8lrH1ZKATDR6ZG72F9j0dYEaih8nNrGax8wLTchkRYj2n+bt10Otw
sXwU2P8TrUL8vdCAJfqzrtAXBKBg5xROkmRPNgHBTZFafUbeJZ0vVldmm04LQkpHDOe96af/7IgS
BNrnCoaxCcNX14Q703tY7qaf0TaHGDoYlEIkotGoERC6bek1MEinzRgHowlLspGDDyzJtLIt96Bg
7ieqpoQ6lDLvuUjZ/1DNlc/RJqBxlvq6czFoMMUQWjznUlPvwf0QRbnLKNIZumNmaUfG/AUcSnHB
+KHjoI8YUBn2W2gSnhiPd02mHScF9dNR9CLcHJlY2ZjYO+luqWKwTKnGrd9CjyF4atF5YgrJmTU6
HV0uQbcYC/jVgd20/RWWwwh8bProHHGYuggae++omXdH5YCD0XLYwy0dhJgei1OruqjuRUDOmyS4
iT4DE6GGjAXQ1Ef+7erGZEGJgV/RP2byvYwwFq1Mef9Ih+VnTMnf6UntAaBMOXHcsP2pu5DqGO9X
jMV/Y9iR3XyU+AHBfbueo733xB9NE1+9Zv81atIktbIAyEUfpROX32XLOjraNiKoxd22mDZ1at55
dCY2xPa97GMpLJa4O4PyKu6vIMbSwcjMQ9LRSiYPF7NGNUFxkPI/8gq7cnwMiXXntpvDNySpCKP5
tLRTVjvHnkwK8HEv7B8mOGnpvVdxcina5f8yiVrdDY4RNK0VIDRcK/ygAEPvmmPccDVl3baM9S07
nL5gE7VBEokvdC2/fSWJtOdVDzPaGSrHz4RYgRYQcNnh9AnNUz3Xvt4/+x0r+ALfq4n54VULde65
L9/Z1iwCk/U4h1M2aFm2aw5gKV/AzjnIAEj7YpvJocMEbE9XrgyirbFAYcSKvcCrzPNGUjUIl2lI
5o1TCR1sGZDNeBcq7p7U4p8SBFJK7Ow72HqKrIIGIDLrsEMwcZClvm9BQGfXW2vFLnHYinrn0rFp
L9AeBWg3Li57LOmUYeqAlEm7IJr5/rVABrFUnGQD2xJ1ma/L3e6d11EdV/ZU/NehT+i6uyhOtXdy
qBYexH6mZidWIUGcFcnTfq1QQcmbGWUnWFepia9RfbXNcFpaXV1PHrUeBMEs5dcMNR8avxgF2/mu
QJzUlwzfQlqgkMVF5aDbw5hlWP9hgp4h3NWMrhfKf6IU69kA7D8YjmxgO1iIHRxLp5bH+ks24lUa
n7DvLcmGv6JiGYMn6iaTJjZrabaR2BOhRkeb+zd1rnz9DNhFe+XIRaw1Un0nPjomnzEbjoQfs355
WYWWQV8n5fjqho+WhDaS10Y24bB5L5P6qtrNQXWNgzdyLEel+U3j397JkNqHnd/qYb6yi/jLLpO9
riYUDw5Md/LexiQGgoQCRB9RCmQWX7c2gWM40H/ITktiBtRPoG1stz9ToBKdUkLfpBZVMBZrjvVy
cVS+KT6MkOjwbA/3DRPpduWr0ThEIc3q3UC2US4kCwDCRPxHnZAmIArWRIiueJyAM4xAHbMedWr2
R8+4VWiggwh1OizDvl1QFLWclPE753lUnOuk3lloSPfDn8Xxw2Cqp7M8XChMYhNtfxWB8N5iC2CV
wokwa0MEy4/cH6lLDw0dT/aRLbnQt4bcm+wcXzndrgvC9eHPkOY3uGrfwNYF6/JCHKCfivm4IDwe
YHVAfGG8sDBwnhfzZeSCtwwkC/DXQB1AiiFHucTmzbICAfOh/SlgJXYJDIDlWovJlkkug/FWMNVS
oasy0BpVEGKOUWiERY1kVsmx74g/wHFkxvqPsLrnZBeBk1EhabnpwISxosUZUb9YpArVPqnQjRnR
HLm1SbmDG0Mn97bpjtRPnaxnjgtac1k0JmqDvXsN+ZhjRA3/nYDfCy8ofbFrYUXHNE8xW3+KMH23
U+hIpHNh+c2f8bVgSexqrndExKF7rUk1mhdCnnI27ySTpM0qp+gAfIi4HqwMFo6oIX8zJ4OUdOK/
pSR53i1IV7KJIc7ickQ4EmSQnk3tfS/it8JHrFqnEcmexVlnK/ZWUtta3u5tWJQBJ8tQVUd1ldnT
l+j+kK+5Tntvrerp29KRnk8KdYuOq8eYUqcEvRIuf1ZVslQr4oQ84q3IvMqit0xqU0EdRDNL9VSt
oEsHDJj4cp8RRpiKCroUeVoUAKWoqFr15a2yHxoPsNDgOkYHmIb4qFynSy2Z3jjQC0Kt5ThmIc8C
J5G+xBGlsBTotPltzD+TZOPOpCaWtW+o9hnMYMadSnYu6m0LPW1b8uJbvxmeInlTo0lY1Um4Riwr
QZ7IiHZ9Xvo0M0F0u3fLHY64F1/wjV4y/rPjRICvxf0WYldBCpK2aAdnWilOC3RWKsz12Fyt5R7F
/2AeLsuXBT1UUX5HFJzzG0hlvWU91ARW51sCTxryfr54AFvZRDGhwIm4P4eZeiSovvEUlo8I5ZN8
KOqC5h6ydKpij+YYDVSDXVwlDlpqPwFHiQpoe4OAK7hBMJ/KAsZCHDJqrFAYFXl+9lpKokhbBTMz
YU/QQE7dZYWFsmYjrMedR9zhMJ5nBA07pynBCidUKKcihMtwujWrq0eeH4pTVz8mzTGNCXEi0BKu
7UdaM4dHqP7G5XfKPmjAlpTKqh9dskOjOhgNyp9kivxKrUmNoltFw7OAsyq1nw2Wg3bNpDDTbZEH
TktuSMp0usy4k1ZK+p/BzKBO7d+m4/jGxztZ1XtJQ/SM4sxZp7SupTOC6vAtiul5mAEZ0gERfn9W
YZeE/pWQFCXfw2UWHbr/b40kuSFf6XHKZms+XMKieegvYm7+671unTpvKVGkmToeujLaS/kyXQe+
xk+twBIr6OX43HONkLDxqth3+nRQI301uaHtnJmpC2cGo0A3cRnPLdcD2RclNwJwAPLCTfnK5xnb
fzJhbZqY8IyBwLNs+sSQDCyt+aqrbLwGwVAc5MCi4/RO3i/R9ih7eMjohEZmDMznzWe1Bkbwxq84
BHegDlNJ0hUdcn5VN7ty4BIfrB9i9mlQpsEe86SFMo3Nn8NrP4EbINGwwVwGB5sPL2UTidfIYdqK
fQnxWBSRgt4UOXA3qbbkMhTRT82LgSiWMohhJmt7WyUY1Gsy9JEzufa+cDs/6wJ5r9VmHWiInukt
wfuyUxn8advttPwm9H8gptyOtI6jDpE9esv2W4KUmoGugzHQ/MLQ7o6/XnTDoOqKN3f0OIRPDDIN
mleF+VbwvvASsAOxJ5TjdVyGD061hQcOSSfFS0+74Iz7nh2yOmjI4dQA3rVBMwr9rg78lIyfjvWl
tQhH1dh7GVLl0BD2YJIPM7kXCUJLNTk/RUb3Z4hiazCec4jEYb45+JKpru/iR2cZV4mlTtYPVU3v
S6uubO1eUufJj2WA6Dv9KVz+JBzwDRF+lUucDsWrOpuMvPblOTjkYOAOOkE5jNXEt0zuf1bZHuLc
/FRHdT0O91K585YoGWa5KJBfGqddYZ4YThF0h/z2ZhwdII0ch9G6M3WfWk2SI5z8XKgy8r6Dri1s
wGc+OP6Nfmm38if995PUJOOk71Aw+bA3aRTnMYckKBVvw1PueiYU/3SkaC2rdvIX8J0kJGEtI9te
uCMAhCGN4sWHdKQqe3sYTqrW/bTpcRC+ph+J4l2pgRY7mzYNeeV4r/vYT4eX6KxkwyZZVnnh7tvq
qzOjr2y4UwzWIPJWlE2dw907/zkWyfnpPp0+5I1XnSPSdaf5MGvCr5fXRXvWwk+S7stA8YliaMXf
eQet5gr5KqgzJBWIA9EU1CJWLLLG1tzWqLCk79J3c1RJG6MNmvSjQE5uebRk99YuJifGGWv4J3Ga
gxEvXVa92u5bt2BvUIU/xYjcOvO2kK8bZbuOGKgqP9m6CCiy+A6hL3XuKnXGimTNGxvVlKojrZQP
irKfdDxg56aihNPb1+Fb0upv6PozjmW6w0ZY0IEpAdPKEnjesQ1Jfgutg46me5LYcLZPqnpnW8RU
KkQE8lS7y7ARTh8oM78/+yWAtKKSf4wfgp7QXnvazo/akLpcIuTlnkvoKp0mqcUIX0hOYBLFJgHV
6XFCqEio5h4ycDtk0R0yrGFfbCzfYbnnb89hdizRrVjQza3x7jAt9EjKlEWHF9rJ37wZSN6avjuE
IWWPMZdkcy8GH/4vDlfCwdpIyzdhKPyMJH1AiBo2RZQgYKb7bLwTXpVGe3PSkmQvIOCsGrZ2oq7d
Xv+rJFjHtWeI1JP2x5fM+61oJHn23rNLiEClL5Q0k7mjFmg7tWT9UD8JH2ec3HaX00gSuU/5X5Jb
VwhsAF4LyKdVD0dgAuq3VveYMRGhEOJiKtZGW68nsdIZfFAfSxsKzU/04AUON5E+hoHVdtuhz/wF
KiQr+7WdkSOUtjyO+1bmK7zmuHUBVqXAzcBr36iPFHV8I+GMyPGNItqr+kJcSrdR9mx61NGsiQ15
jeBozcI4jKDIefVj1Qihkq+6doeVMgfuxNQhyi/JliVJwyP5lfXhrsNBU1jd1Y4byRkeJzzO8Whg
dSRtSvrhUF6EmfIj3/bSrt5NXby1M5MkcWukREi5vo3rvOxIJ0cOHlMQXC8ALEuIepAJ70+XOtDs
CbM9VmOUythScWmF4icqYjIfnhoCXz7qnPIp/MI5fvE9HnIZKSAXUKj8Av1Faf7DRtqYXop+A7wm
ITVBlgjYu7Hn5OYWiBQXaP1axDTmLN/ze2M/pD6+ncL7Sqmi1xnOR1d94hIeZcdu13VBKIx+Pc/R
sYzM9ZCC1JhElvFtMxaBINY6udHQZlSmr2elvjYWdYcV4RyAXvHfifI+fFoMoRwCk/6mtAWKL4IV
CYYas+qv8NTXuuMjchAP4UrvNWOf55tsqL4i0/goSihVl1AWLq5I+I5O5KBN9HRPNiyDNfr5Nrxr
vc2QwCC1LPshK69tX+z0Pr+pprGnChjC6kmd1S2Z+g9A67WROBsKXBGUmquWsPASIt6sO1+gVDe1
H3tZMzlFlbZtDG/XxfgJFgZa5Ewuuz2yzX9lzWRpEfRU0jtxryDVunxBIrbtxV7Rg47lyc3uLSqM
kglgUFkr0Efx/XVgi5GkcQjdUR/V38nzdkp4nkusHDxxPKp8/R4SJxPwP5vSjbEtkNIL0aCr+BZZ
9unh5S0xTnrOp2LrqLi47iuz+ZpopFUshjOzNGL0d8MBcPFiT9b7TIf4fwnOIynHJpHhBanNHYN4
MHmEpRQ4/oevq4HEjauOvSP17i38p5dsWu559Rkq1qGuNplBSbB2t8g1dkmLn8ZkX5bUNlQPURCY
JupVPvjYQZui+GxE/4FuYNAfsbEw+MPG1u8g3LqzvI2T2LuFBn4Fv1IVpy4SSChIPESsxHXumirS
tgVhYrcZ089hzC4L3b6Kqh1N1p8W82vG1+6i/yfCTF/WzvhW/pbRn0HhBDnxDZRn/lKQaQ+ZOm7l
Um/CHSIVUZ8jjh5AXwzvSUh2W07+L9iROrs4+Byg+/7MC8K+tlVBjzrJmtKPPPK+KJTNqs5lLqjK
3nYREZAWBcFKzJV5qNl5M1O5G94Fy3fnsVCDLr/oE2pO3f0uQ8iq4iwX7IWU43HTZ8+s7TfTTD+u
ikNmG3e4i7z8ZEnYu96OuoO89urYEzUve+E4p16gqrkBGRsWvA37cuaGlN9+UMPBzartUvdgyNxW
BFgDElOjTtcxGl/yqxCrFbvew7nnWnsNXZleHdEEJ3VP+MUPBnQIvmRFoJcO2BAP301v3cdkLaEC
Rh8VtZiOAhN6purnd03LNwY17rFCzzZkgsoA3WiYEpC/gLDly3rqnja/A+Op0z1KpKUNWqK2y2/9
0LHw+DUKFR6YrLoMUf06ReqbTVw8lIYCQ7+4r3jnu3lcZ2LC8l3uTBUGJDXdt8RN/YS3XSTfIWON
Wel+WJBUrpe7frFRO3CNkyTf8GfAQMxVEJUES7mok9VPXpu+a04G6F2FcctSt5pFSA0eCFxgy7Ku
Iqr9uN6iUFpaG4VhyYAspOykgTqt3a3ihieFX6Dg2dXBggi0CCBNW4IGxu0ImFX75nCCKsTdS8Ty
c4xhadynK5Nalk/QMMi0BgivYItN81+BPGtOGekZsWhfc9hEuxNOwghcCXSWz7Lk+bau7ZDwqMy+
cO/VX7s6AdYwpbwac+MfU7K+dIKWhe18YtdwPM9XhgZXxdWlgtpLaJh8FZaOcpa0C+Pf3zNJ5oF/
Huggkn/4gdRNNTlIqJbTqN2pxR9+z7qviIokZkLr/xP5HzoPyvGuUCgXkp/KRa2GkKvquI0j99wZ
0zVZoHnVdG0yg8u9erKC3NiPBUTEj2Jar8xbKVDfP3uxptwUdVmpqrMRLWS4GqElSDcmcR6RsrUd
ztgyyzd18Ry53jPxNU/jDSjnUZWw9rTLIfBLUdsOvHPUr4zRazWSmMrq3DCIRUESVVfgNzs9FK0W
MHz0IrrFtvVj6bg7GoxBNY9VW1jgeVbjYCBNj45VQ4lXkCSKzzv5bVQ5vXSyWvSGB1ZiBwqAAHjK
QKdxhu0pY/CgY4tl5Mdoav5w3n4q5o3Mi/Ocg8z/mbOaYatCdwvvwWsk/9+BLURPdOrRFeTW2Zje
XTqJECKNDs3Ud3v5cXrPJ9+n4gPSk9pvqvIzIcDASx9DYfyV2ho7+UL1BKHTFX/dWb9Opx4yzeRt
k76s2am4vuJo3RPdLOmXhjOPA23e8iBz9DXlzxA3e93i4BYfyUI4G/+xJLkYCgoPtaJSwfnllwRg
D//Hv5TWw01yCEiaz6K9A7eiptLOScNRKiNn6ulmI3hiDh1Zqeb8UFgDHv5srzqF4bvmuZ1IfayU
Y5VZm6V5kyVD6sIXAzg3ln/AAHTomnqE5pkug0NTA7ZrA2pqIpo9xRwvTLiJZ9k/GSJbMa50ytG5
effyJBvUcqNyu6I0xsSTLzdFaVDPI1/gpTcIDuxrGK+2OusIVBMjDsLZ/tMr6VHhlatKEoZIYwXT
Uspybfd006EitDWkU0MTGETpZFa71dAAxEmFIAd1ItKi2tjqJYXk6YxZ+Dk6xb8LG1RNLqGy/mxM
eHLYD134sUKSCQpVLlCbJvoqVW+CKY721siEU9bDHxtwy+EQTZgTlVpdZ1xTIvliSo0IkpRrOufv
iMbPJCGa/mDzCcPNVo5WSbJqEoIcuwYwmm21BaiiGaGasNeid2WanhPahu/ebwgbo40EC01X1nhU
x5SRUaXOwdHgUvqVh37do99w6x4vwgTboB0LZ9h7dgwcGJEpDKRWLUivyvbulhqGnzQWGIWdlwzj
g4kJAooGrqjqBr+ol40UsgHYeIDq/IYwGlLiPjm/k97cR+dVHzMSAECQ9iBpeCcRUfWReeJulB9v
ZcMD01BntbyRMxh+XK693FxH9c4gjwV4XK2+pVEO5I0FCvJIeofdlzC8Ehj2T+gruivHulU6O9lv
N0UXJ2kCzzD8Lgn4I1RFvjVrbFUsvgTJkPGkrMGPBVpj1teVibU+rGD1nXDBXaYO/kiAhUP/uOUk
e3PuNwl3Mx9/pH1BvPpYSIjnGu6uhVnSTj91mbcP7wMAWevjasRB5tH9bofoMzT8qjrpE9PX3IeH
rFD9LCJOCKDdQLXBIM2Wxcv0fzjIutsD8QdNJ4fT8S7A5LpxDuyop7IWfd07V6Z8fql5K6Jv6UBc
jPg9S8xLpJ+nljUJ+Ivcl7A21mpFX1l1EhEabCciyMTM98Bf2Gei+I83DGebH5u4y4R8KaLrEnzS
AGYTLoc4QVwYATIm8k/uXL3C3vUA17MGd/APWqLau7fiLW9myUtQF8BM/GFokYW+ZFR2zL1SPCfy
ccrZdwdL9S29F5sbfExANB663hQPvTFsBlZZ3GuWb1nqK7l3cdS/pyJCd5cTzfcriLX0qu9Yl1or
aQkA5VAmm0yi+CT/sQqrljz8FqX4totb1p/0fTYrJ/YFj8PP7YcjUBlNCQViqWHDbCKGmHvynkzO
muFHIJZl6S+igxb1GwMUalpQYpKIwiW6pS79TooTKooUe5/u0FKKES5+5sC1TkfJHp4Lb3EIq/kW
C6bPfAsvxcz/4RF4pQzhoeVvjjblUCNxE+iqHY8mPWDVvCLpjaILtfYHpV14XBX8ynqF+Hf4HBB2
52PyodogV31POMno/BRhu4lCRBc8lgaGFlsu0DZ5UfRUtayCI2eVSmnOkg+3NHfWcCTBWHqnUDvU
Pa5H7+ihmRR8v4VKNgD5J6BF7lrhWG105RnxfSbC+CEz4MUzF79rsrfFlMLphtI952SHJSb79kAV
FbB3dJS9ScoW5exLT3PBsPyKnBR6/oPLzLTFA7rtley7EqCRShdelyW/e6HhZ4195hQpkZh5br12
ax3BAdczc3RSP9NZgv6/pfurc8CkRWsiYCMvpJxuMw+lwFNfUuBkYgpV6kCdKTUKTI04DtvA4J6c
UH7RYIRG28njtSc+mKkQR/EGk1ivdb+c1ETeIYRv0SgCSvOKbJE4ZmMjZzkE3whvV3le7rkDHUW/
uFRAmnhMEPmB5qJmLtp7QdTBpHOj8DMUMbmiOVIAfRPKHbUjYg2dsUePMXNgPw8bLfxcwoNnBhmE
6uhYnGvnUf+lkzgnxD40meJWWLYEO7WLaWSOXyVKXcYt7I+5LUHWHDNBRnnWAY7lnWsXPNdoqeuS
xBpNgjgTQm2t8oUXM2uR5HiXMBFxEWtXiw8m23yl4DOFi5zKaOdC+hrOly7c/+QEyti3gFrG7XFJ
0v086ejG7yqCWJutyQi3JjYE0JnK1H8YZD24pqkGfzI0X8dH3SXxWn6cHj9mCr7aQYcJQ8ctjuZk
7JF8obAHRVBKX0Cgzhq7s0wFsuyHjEuVMYETpx1je929GTL1RMaAOuvWjTb8pTQLGSm+HymMWotn
Lj75PrOFqO+KFVDTho9p/pvnV8vWD/8murA9MUJKgjCl0ItxnGyhfRgHYz0yCH0BQskfN+Z/VfSr
2YGCYCjMAQFrkNQ7jwCng2q9dpNzikKPBIqAXx6mm5FocJ3hLinkIsagOacqPDA8kHMvJtpiKm9j
2/ex20pySf7cfUzlrOAbw7W9RGsOXAzTmF1wCaH/wagyFIQG03CpYMyajUeJ+isqkaeIBktdi/Vx
yk89TE5ESLoeeKX6oXcheHjrVwRSaRqlMa0FkuetFlgenippGsjRpS/0AObcAGLiH7MJ8UYrlLjt
Zsz1l7q+yKjBjJxC/iD22qk+Ck3G9xSIM/d4GTyLVUW5MTQf+CDn3q9++SPOzkSRiEbRMlsThJAt
8kBd4Gvz7agccs2mz3wKQvgQCa9JmC1h7DHmai/Kz46+Gq5uedVL2QNF8Ss5qbgYkYi9HlpULgR0
DSpuWYKfAEwYhXuURoxd5NaBOc9SzJL9IkFP+qu9ILsjT5zUkMkmdSu31oTwrRuSQIqsuRrtsMMh
aPAaT9VyNGvthG9tJ78KOeYbuXG3IudGwANihOaI9oj8r/KuqhpeEd679ndG7yTNY+0vv6eVkcZF
x/30S7ygvHPr+DqzBMq5fp4R/4F7Rnfk7HwSTG8ovyeCTBt0rfKHHofxD8JxGSozDsqRcUPW9Q0G
+dTGJlY0LA3f0uCGWkKiiI7MoFs4A8ZpJ0M5lCeGdbOqggrZfyrdxGDIU7WNyrtdIlTlpEp/G9P8
kkkKVf/ELQAhgRc+fUCEojdnCOMhLghWB2fgl2x5qcIjVP5SGNvQlS/rfehZlGJU5fG54D7LORHb
KiLtyV31E0mZ6WONkJUQxjuiFr18zq1xjEjP/NNY1kZVoIUy0GERTDmiBwRhJhH+y0x7eyteS1Yg
wVnF+CA9BtOYnTPrIuX2nHqVtceaUQ0PvgMp5DUUNIL1ZZJDVKlrR40Ty0AptsB1MUiMFbsyIzET
HqG63J0xOf3/9DwF5lSbqB67Xo5JW74MCj5DsN+ebX8hX9ayQHfMfWdf5XFaghMQgFe+tW6K/88K
ND6PWErrLPWr1ZvnqOvbqgrf+xoafTF8U8N+KEex+CpyKiw8+CfipvjJuKiqAtDHImUBcKkdt6UT
r+ZGkBttb3rj1JYQMtUv3FJpOpc0uzkCWDd6tMp7yEejIfhNgIFnQnKTBx4fxBYYGswKDWjo27xK
mP1e2KFJ3uDqQb0QMvPDxfHV9FvT2SWacq2L1wkSNmfonmb7pFneT+TxkJ9yJHYvKGZXOXHDHWWb
jrXuig6SjF7gTOVWHq9lx3y3FvO4smCZ4fJs55p3SLtiSwa9Otu534qoppnwxkNKfxFPODb0iCzh
yN5atfVHwWzSeM2ZwlalQqUWr6IYik8+kqlsGcdRwifVCpy1Sb7vpKus5eeqvHb9RAm8lj8vOTG/
CrE83JINAG2XhD9tL+NeXOHnvQe4yzOJpIkbdkj6/SyBhPgr7li824QuHertl7+ahDPVVFISsBd6
Gv1Xa915yihyqf7kMOXJwjVODE3T3hkP5XNVf/WQPx1iEYtjlLQzhXhGYB3a60+O+el63SpMHkjW
3aR5n/pmPZHZEVokwTTAlHL8F9douipOtZ8QpRGBgCLMoqTO5ImN0eKdYh3ox6tm6h3yMMDnseld
5xJHzUdttPtZnzDXEKOSbRxDXw3gxspo4o3fjvj8vOJVB4JFDYDYjqWUDy1hRw/FGpSIySsH6YMv
6H0laT+VWb+ZjvaWZYi7dZMgUBOufFAmxMrN2taBuHldBQQdPqi/Y6v5XR6+t5ZHlJO3qonW4P5+
dAS7UA4YNVsvw+iRW0QQDqC8O9o2WI9hspDfiKDQUZUzY+hFvfekaOYPcgccsvR+DYrvPof0NtrD
SwW5YmmYe0KkfPAgfpWEXDObpHlE+skhYGmJ1KDtDnrETXOpufALiKORj9tEVfaMYW67iL5aVC6d
e9NPeXtFMcQ/MAukMCgQw7r7aOjz9vatvvWmJVAROaqaxDU5X2hZFOMpZbMn9WNjTWOQinFHG+ix
4BzIyc/u2A3Uzj4OnM7Fkvx4Cm9CP7XoqGl5yaqfTCEZIDUoxIrGz06dTvOQ+FwIJVYx5sMdSyvb
gIHPccRZU0THuYsA2sWhac72QmxA8VdvFl/H+am07qc8CJzvHmjAsjTyG7mBJ4rXeVB3Li0CHO4O
/eUh5K9XEM1TP2IZGTv/GfJ91iPyVs/uv1kfaxrxOyNI7ex3FkejhLvHOt0SQSKdC32Ub5b+k2gl
+fSEJY5H7wVQzKAmNnfcTZ3Mr4p10mPlYPTOKSRjYxA7Lc7p6mqqt0g/hKa1rcZDK/j3a+5SABVy
BHuHYk9sHlKG27X4EWe87ak3b8e4P/TCuAK3Shiyii8KOfZsOsw6MLxk5uOVg3WN7ne9oMwVh9uo
Y13rt60gZF3RAtsYzoyWWHvtH9c79jdvpNfcghqKBeZnQikjbHmXgRdXyl1TJCwNct8uVzd5dFbn
HILIvRS4LfjNtcbD9qBvp5xlDng6/nv7VFWdcAEcwHGQ1Jjap6P083epGsx9/fQGyp+F+KwU7MVS
VsUgaIqYqF+SAeWsOWyn0d7MnTga7kBXxT5h55WxCrJFFg7/WxTTqpv1Q6TDbprzmgzHL0GEh4NQ
pXJ/3V0PCzjgQW7LALejxeMrNX51Zmx6/eFMKKzbW5Qbb55T7KVlqOJpaRWGW1CYyXsvBBox0Eci
uQ5SUicH6KUPr4n2axkAvjGOUOVXQ8jYPUOUByWaBVf/sDs26tJT30wnO3R2UBOz5pyV/mH3mPH9
rlpP1+YYwX4Sprmy/PISgdkcVBH0W5uwspf06CF3RET9MHYJ33h/TUmtdt7L7NPxR3rgh11GZzpt
RcOaoL8eiIcAVdiNNZQqS3+HVEm8mGsW1irbGLh7xJqOj/KVSmtcpaQZm8Ob0N7mL8dP9m5ys/IA
mmymMgBUbk0IEXwQLgWPzIwAubFZk17BE/gS7qX7Gc2JQF6+9/Srhstwjyrt4D7VZ0PIYb/ttX0a
bpf3bOtelC3vsRGYa0H4pfoSnaz2IDkgZedGQYz0YO3R1AokToAi4cPxo3zGZzJt0NkjhVxurbgl
e9YtKLB6N3dr3KYVjwDVVnTyVFgg/Pg8xFficiMKPinmYSUjnWM9v5ZO0Lp4tl+a5tCQm66912BY
aDr6F2JRBKJb2IxwWxuvyGhUuiWtNV8DuOJFYM5DfK3u3C5Y9C80BVSWArmY4Aar2vPbe3LJxo32
CwFrb+LoQhWnMmFCwmpmK9towDnzRQ4aabr8rER7osf7brWz+aAFCGsKWbcl4OGF+mAjeydigkJT
nCLFdaSg+CU7R2cQK2qqyo35XRorNNHZDuUEP1tVH/lz821jDs+UYOFzdfcklRgZBCGT58v/aDqv
3caxJAw/EQHmcGvlbNmWHG4IeWwz58yn368aWGAx29MjWxLJc05V/Qn83XjqtwZz25kB/lVBX2Su
xZCUPR7NKdIBh9A+2Fgh/s5kWlPkLSEn5WcoTlBiaK6qnZG+k52ZYY5DNh3PlVO+m29mtUyshbkM
v/E1IgGOh857gY8Sj0e//cyrDRYgEn4kWhXqz3UzUI9tmBrZEWQZBkH4V1Kbb+3+6sFS6GnLlqw5
rVyFoLTbkmkKkDnFWLCsPoxD+tltsKUbFIjjTwP89mVybd9NtJ5bKBWIKmlQ1yFdPOMsHvOvehd/
Us1TBKXgIgcEZ/pni6P3pfsPlgDGjV/mT7IJ9uon+AuqMsQKFKqRvubqAf7w9gPzWAxelpm7beqT
p0DDgUyxtv1F8T12T9qngbckoP1ALbVifKrq25xd65vDo5cYm+FVX5esZJ5Q8qJ4F3/YFO7d3rH4
23wLOUChJezfIIj0LsIx8JE3BQYpage0+9xIEBn65ZA0x+6/OFtqGAeutZdsH2zHein9+3p+49PC
BWoYOT08Tf4S/tnB38UY5FOWENnICbqnjTO2QhnIFnjjvcl6gaViyku4mDztcGbzTxSpPIAV1g4P
LrRC9WHs+AwGmQLCFlnPOIfwXTdRsba0FX4atXHx87UfraxV6b7mf4AwebK1tD12XbBlbLK2OCyX
zIVm+8nYs2L9n/ziAZ9y9bK1v9e5OtMn/vbDp2FB2F5Mw1UDwTzEPsaMa9ZN1H3yfAuSqx+MQ/7T
M1zR9i56MUb1lD/YU9pLktU3wTVuEBcdMhKXI8id6JZeq6Pp782p32DRlMh+Y1vPQXIeCzh82B+v
o2Ab9+c8WjvfjKwACw5GRD2BD+3HFN778jUzXnCBcsAkfOK10uZcQYIcn2EX5tPS+tKcc43goGAo
+xxMz5SUzVodzzMwMXmyTGH5ZjxtKYztJT21CQsFvHuFRSlwYbpynQ2TR7OgW35hwO6dYD4E5qpW
r9n0nI4XX7lq0jDjC2a8BMP7YLwozqvav/LPkrQePHW62+Be6AchHETHwrn5/XtZ3GPtjXklakni
HwG/cCiBZNbd+BBIhIdlN+PXwmmP4uCWKDSPeGh3PRkfd0LdcMxho5odzr0FuhuOEtb5xJJfDeZz
or8m2csM6mQsDfT19tXlCZtWOGaQ3+zjsB9TAu5HqllCped43/8Zew615sg54qyyU/bSU9sEG39T
JUuvu0cF49+PavwInU/YFyWXg/v7CncK8DM3N669CvR3nR1ZXXPFUuXIWdSv3FfWptUc6BgBomU1
xzqCyCfjUIR7t1gzona0G/ZDETDK9B1tHH1H7ATaWz2WV1OK+TsWJiYMP8a6UfGqXIrq6hCd5k3F
ZmgunbX1sdtkbIDa5okOh8IEOxvfv9QPcH9j36zrbxY2vynBYiPEAnGj4oDAgUt/gq3r5bfS13Wx
a3nG/aWeLxxz35abKN6Mhwa046R5a5BBHca2QuzKMrpmxH+QY7yD7YafaZB864m6ZDOdyG+tqIhw
8Q4ulvGVdr+FIrts4N5b7bFpxn0Ts+vPww9uRMm8wVMLeSFniv6be+t+y3uynhtc/TZ4dIP1Mvdl
x/XKffhOb1h8UOLVWzwOWtp65MnvM5A4yRQdQtqnclWyAxZP9pur7Nj6jXxr5+vghLvktPzPwhj1
xrsPz9lHV+/6P2Lvib0IsfVBY+JvXRjFZHA9WVtYlHdafpzy3jLClMsTdQcjxpxQA5z3ttp+cLYU
Gdqmx4UBC7p5WSYL1O3fmOzkF+1twCUHYS2WSutgS9kRba0De5fN9HPbt4eyB4tfTyidNCzB91H+
8N/C5Jq/IwLkA2HDp+AMddZe0ncF5pfPiBOO0LbC3BtywZ0nPeg+o41lfvX5tvD+Qht6+1Nb7Gei
t5C/VU9vxrXCHin8pfPvmwWO+0H0pP/A9XV/Jpj9MDC34TvfjaWZaEvvxOAWHSyeXdo6UHbgDFzY
aculxFtH/UBuwpmLARK0nZO1QpKKEBFLzFuT4/+0ULtVly7MN1jeT4H+xCQ9ddcAtJ3cRfSOJ4Nn
0sCRREM8DcVrcWEHAe3ywJhIKCIEAi9nQO5Vu7fUfUIUtnJE8wEOBKWSIQEVXaE4jKLpa44jGgw5
JTn88JGClpJam7HYjocq/m8kNl5buP0WGhpuRJ62Yj9O4jupBNYzdG3fwspmiwlvvB4A21mGFCJX
9o/0j4Ms9tbBV4bnnPsUf1LMnPyday5xUo6W8Qek6fzTuQxIe99aGr+nmQgzaMmcZYxNhy3VYQ4a
NloXsG7e1X12la3Kmpn2MSNNQIfv/KfeOZd6ZKGuidxprTOx0wv93O7ybqWi8YKwiBGf4AhRckhN
tHQgBEvLX5A+AeqOk33uXuH0TxD1uyWnoqsdOtycnnogqmKbTXtqU8xZKU2753bLuZThlJ0seSZG
5usIONb5t+/ee3wnv0cDOQojHFjCZCFhqbWERkcrG3OJ310yy6n7dv0G92tEGBD/XgAOzH9lbvnd
dviFP7GFON2aw9sajxHGIKuSbcVcFierpE3ljtj5C0F4KlEs5ZJzP7WJnFuG627ABXTBwf9DCUyn
R2UePZWM+h/qZ7OmyJtITNSW7g/7X9NdwDz8PVFbypYVZRVbk2+36HfRho/A/KTCtWzDww7EwY86
e/K9mBAVG7256ox81TPFYP34DM/59/xUocvdOvUbziHLlmWOoBQCCzhs9cTQL2OW+klwa83IiPnG
wtdx/mY5bmDDEy43vW3jvb0CvHOw6AYLInRtwbHtXbJgw5kxWKsMvUl4ChvIiOi1n6mADqp6UlhH
dHi1u8XaQGv3lbvUFxjzVJ9wa2i9y1euWvFERITcIwiTWzoEiEYDo24W/rI/BueperV+ZD5MywZd
UD9qP0V0MbEi/ks/wXYx/+cxOtvFbT50m2gfMF56yt+5jJvs0ThL9y//JCXoZ3zhi2VHdoB5T/PD
jvndPUC7XFpSMjax2N045ppdPN7o44b6Ntg6F86Xg/mpurQ3lnEJ0ZcSqNTgAbMtSDvC/oGZ0iE0
tsaX/hnsS8zA93igqEzbt/CR6AAA6jDk0leZu2r9N56uEokoNU1PwNpnMX107p0/EDOfkMZT3DS4
/Gjl2ouWfFjaw6Ez7pA3oA41oF7uSxLGPyCWeriQOYhf9/m7fYl+tD1+vrG5oariFPHtlfJLqWxu
ZxVEawuVQl3l2abkIQGZLeSIpgdgz6sgXJ27/NZpqNEI9MOlhBob0iXbLba8znrgQcGTkQC7Rz8c
jS8/uIGBoawICyyC7lN+y7dKyCsO9Db598QsDnq9T53E5qZ3J4IHJ4xrDsbEDT6VydX/aaL7EN3h
dCznYs+FNpPvVH/MwWdYIu48e9qjdq69/uAAnOIDvIK4OfCXg/HeBp8+jfxLgkMQwXVIdnecjOGB
9YpUNmOIQUg2WitqGj98rseXnjtGWAa87TdXexe1uA2TjY4JeGmL20jYPnDFNhAsrMJHeqc3K8OF
UR/L9mGWJyVd1cyV/TXBJGmD2nfl+hekNujry7fB2WU1kZhPxh1rivHYKwSlPPnQvqx9TwVf3Pp1
ywVAR4K5UA2RK8GdtzS6D19xNJhO7XrQDu38H4YqQuW04TUW5dfYnkHMOjTG5AU5MJmVZyZCOQC6
TKfdHZx0AXb5IUjiiCVxvWRAG6LIUnCIj04N81RFfROIBGvFbCT49r1O9sWERqXkofyCjbZg1kJP
inykXggKlqCo8bByzpjEY00KCDmxgPgTyAJ6l45OXKRy0blALZvfE/RMiHbE86B34/1AhS8IKugh
AiEBIxSGAPJ/NxMbugCCugjfI89bgPHi+4c4CLtS2HXkzbqSBCumtZidTkwATBiT4nwFKuvggW/S
r/XJtu6iFxA7EaHBIea7MabjvXA1MVQHxgvYRU8acLrn+M07eBQiQpg2ncVRy7uPG4BGka8yjbDQ
k5BaBR0mSxamv+xRxImqE/AKaxXowG8lWh3M6V39a44/qeUIg1bvAMl8pRrFc3RXurMWfWZM13PO
BQ/qGJ9WVZ//c9z33n/jMnvZb5W+cJZBE4f8iEhS5mMxk2NIzQzYZgxYgc1cfmtHAyD6Rg+rP2bj
TvnapfTh6pr0R9Rn7eAsNTjZun7lFtT2NU6I7wMzLfRy0yRkMTEIy9FtVKQaqP2YLiqPuBpKn7j8
y9PzZO76Al61q51gq2261qKydZ4MBDNcUAN0bERMohJvBxULZ6H4y8ygjEekGd287m8EWLZ6D2YT
mX2IJjX/8DKwVYrhTTCXRPp6u5CGHNaZzuJRG++WxiaSFJrIOtpgkmaLfRx6xT67pEWA7QQbIkBV
qd0wSWDH+ie/17ITuctMy4IGi9kRf0z3T+TInC0edBgsKN0BP7ybEhCHRG3Cw4FycUCe8sugFLgQ
wBH5l6kwFGeKFzD6UFb98GVb+nPCATCl+kqQXzUFHKTZpS80iTPMPePf1y9q7zYTu6N553//yd3l
3FyHoEEjW3IXTVKLYmuftUsXL/FBgxboL1JYSEaFZgtyDeWYEMWjK89NRaGrX8R32e6uLq2d+kBq
6lD/Os415OnjGRXiIGJ/v0Omh+YrSO8ToNUMzTFa6f4JbgrMNe6Agkhoiq17TTzh7GTAb6ye0d7x
vf9Bc2BYXAthEaB06LnUPF5d1WxRPKAj424sRUhM4mGlDHD3IdWFCx05Xv+H14sQW0k5W5TVcBba
XkPgKT+FLH8jyZqCSAmlHXo4WVYjPOisOARCkoZHjfERqkMmRGrNkePtq8HchTAnWu+vz19CNPZF
/eqN439DOL8EEKJKvaca04Bk7H1mB2sNdoZCpdoW5jUnscUeRV9EBePmp8Bql2EcrYGUY4a2I2Qw
gIdz73SvJbYwwgPVIBdVs/pfwoA3D3Rc9eHRhHb3KrpYUwcpgc4ItZkLAQgn304STB3qvvJX8n5d
7Ohh6D2VanQUhqDA4QVu3eLO4SCmV5JNkt6cMftwSOkqiYcLIL25HcHFqg3hPIqWeaYvOj7wCMSJ
oHdO8MUuY/ysSFv/mOv4McQgNoHbkVEAtDzRCiE+oLvNCIZNb3ZbPTdR/Y5i970JjUMAAWlQsoOZ
OR9BeOQGVj7WhRhsMvRWDoqCha4kbI31IiXXwG7h/WD8k/M8gREKjaCujY1YIkXUwf5vgTVlohc4
CEP/ZaUZAvACmLmuujEsbe056M4VagHSQVt3JwQ6bJCGCY8MtnUdFyPry4G1JHHDQn9w8SC38N/A
H/6rJKiNIJolSpxtmHfPM0rpYoJqo/tYSV+HYD7rc4lur85grCX7OhkeNrZzE0AOXQWQjp2rO/Pf
ATQiAk/g5qaMGcmkuDgdh0FWo9RrGM30/tULIX8Wvy7cuziOrrnkjbkCxw6+g8w74UGA1wDPxSuC
iw6VIuWYzYMvFRh1Qk0TQpvubXct243Yu6gdFY56jYv8oudrYQlBLxK6fEy9C0WS09ZmMYuDgMYk
DuebrHXID6qW+U33PxNb6HNkKct5LIkGBdlwqVef2YUi4mDkbpQ4puKEsE7wZfFBqH2svVnxAa1a
YmGpKSJWspWbW8RpM5DtuqrH7FXUR/8MVtVygeod/kZHlAygOH5WbXZKLXUrJInAmXbiZ6RUR5dX
zFwYbg6F0KwxqOWTF2r+z3eqjfJtOKCGhzwSmcM+es2LB/pQhE5A1fLEi45AV0C0oxGgAS8QNDWi
ZW9r/6dSgu+af89o7mwTpW/yZvBwteBOLGSsdBL7z1HLT52hYTGsRkIwhE/Wa9rO4jLUNokoLsPg
pljmVfA7QFepIYjJk5UhWknZAyqv2RDWU0bdxmhey/zDjP+rlYOJZLzs/1zoKApsV3io5AKriD84
9EMqHHluIDdeop6iGztpraqYghgbcR6poj9xCFDuliDuvFD81FEM6BAsDKdGBakjjDf2LF76jGtc
OoBCYEVWv1bBw8Xlg+PPJejgH2vNvVpi1ATPDA8By7z0sNrkNcbobaCfjhm0Ltxmob+gu5L7x/NT
IuI3dGMNUzIn/DkY20M4njwvfgivmPn6dIsggnBIejvIOi1RGmKi0Fe/A5MFkyXmFjwIXs3QYevZ
/tHEcEKvItBvrDXHq+pBzfN3A0RVBPn8mOxMcC1kk+NTFPZNTIR0oEH2feo9Sh+KNcXQvgz9iuh9
GVg5CDLpaFd/zMWPwGrXbu2shYIkzpwDxCNxHLIMsGn2dpSy0KwDVLiKuDJD5HjurI2FVbuO4Lnq
nF3i9foT0nzsjAp0URjHVvBgJ5aXNSb8JfSjOS5uxETOaESy58781oxpZVnP1cD+ZbwPzKvKSJRD
9xQcxWMcrqTTukmV7dg/Qtt9i+Z+M/eoMDPywZoWmkmWoT4i5SuxF70TUCf7wAnDyewz3NG8J7Ob
TjiqQeGCsjYFyyFZYx6BHToCHvAwWAvUPmpEBKCYCoGOBuTsKL7/MEBJa1UhyCvCvVDNnr1JvSIf
AWwmskaDwYqeoIjJPcluIaBkJBt5SHzIezQNh4wLMHrFOk3vFg9w1v2ZmeYgszQWYHYmHvKAzFln
fVXYx1O/NmgFRdVC8JFf4xE4qEcJandT20V2Wa8zdpkIWf7YYzM845lP1rM1H62RL9bv47Zd1NSl
Fc8c1m1LO2ceyvgtyAIYcOYq/GhjdOu07DjBW351rLtDCqGfktpVmyN4MgADKzchAMJus9cWr3tI
avWLwLwmZo5OykB5/h05mHrYXM4QIFIqn6VaMaJka3M86+XLqDBAyTFqzEnjRIxm7RKXMHeoZkEK
IAFCPEJyKtvkR2HMPde4e6D8xW1lW1rD0cHuJXXU5xGDu5mhWIkps7i65NZIPeMvg+C/foxfWS4B
2A3sZqJdaBl+tebWG8jx5m5H3gOYuTbgpaA0K8hz7KpYksaqt9IqjE0nyUeGcjhFnDax/lw69Zmm
A0zUn/e6/2ZqHENIVjYZ4G9aFL9zVoos8ckuBo7OpllZzU2df0uYl7Y5fmU4OjNg7Z7FO8qaiteW
cVs8HyE/opLHAFJHRoBxhEggbafFe8RpbtS6ObhCDR4o183S8y+9z3+K0D1MZDXmOu1RssNR76qF
gJjJ+FbhuuY2+Mdi5i6WzFgtBQ68J65bzDVDiqPFGuNDjN0cYmjg68VUt23SXWjspOdKQQ0C+i5Y
PQvpf+IqPQVvPbes1K5qNR1xxZHUTXQKC84ELiqjc3ir40xLJ2CXcsj1z5LefS6jtYjfNBIIu0Qh
MqDaxAnVOFOGaD7jz7oK3nwtPgW2sa81posZgRG4mkb28J+YFXfqYxzaoxrPjKjnEF9TfAjbEX8K
DQDDqjwgalR5wUc9oJw361eJSnTqn3h6ZHEe8HrUe3OFxjyGwYLGdRiUd6FtylbGTh79RIH9/I9J
yDFlOuqxYleoxe1jUF+iARSsqdNfd3JObta/ZI19MNsue8IyIlKPZaMcLKO7DCbWE2mgbQ2PSayr
btU+ILKD4sgbt1pknyRRTNGo0lsYTcH4nZXNS6cnh7J1n8NcJjTTqiNwRR/Z9IzGP2fYPSZ6Ar7T
4tNWYaFwr6PovwJ/69GLSJWq7nrGWcUx3CSYmyeY4je59igbfJdmPb3AziLFyS3PanNwEG8N6oys
zr2V7ipoQnguFBPUaA15FMRiBJcwVRFvqv4lDIcjldnOYvtoA/GlTM/29OO1aJL0dJczcw2b8tx1
CTSl4WaM08WfFWh/nECj8p61u8HszmIJIQIVbcg+kmjZa5grAtBFkX1GSHeEw783+hG+vfm0GLgQ
FkJ0eBbjQi6n8DYz9l8FKaGbLysoOwYOCHqpr5KfhiElp1QaT3iUYLiYQLmfTPT3kCbQ8VQkjYg9
rdJrW5o8zDRNFWMpvUT0014j3WL89DUP1sNuqeHS4JJ0PWFayoYCbrDQ0FIupMZarfRtZuQfatzy
dNGIly2ZRAxxJu/Qd/45RN0lZj0l5hkZhTVpXDMWP3YUr2cMYnsTgxhTwZWgRujm/XUy/ddvdecz
EMZ42B6J24x/+mNSz3el/G0q/6Bl3sKNKIsK/6DiRK00yV6a5hSIo42tpe0r2wCt1ByZ/5xsYvU1
JWPIYmOQkrwhwaOvgoMjmg+auZ4qjNzWPW1et8zGcV1U2A8Z4y//68dhoTXqaRrBcuggdBFdkEdh
cGEDDWWjZx5ssi3iEqGQrd7bTN2OCVO9ciaZiJxYD4ioAKhmry8i0V6/VEZ6cXQNf9Lq7BIWM7ZI
Rg3srYbsVY2jFcHXiC9K9a2aPoMYylcKQIJvTYv2VVfLdR3cK53UaB4IJyNiaCDT0+b5zKBZTbdy
pG8x7K/MjHdGj9ly2XN0zBfLt/5TW0Ae/TBuXchUfth8WrX9k8blqmVhKIWHyNZ6kfGVDd8I7mMr
jpZm+u8UwjnCs+/UVj1BoyX0SBy+C55y+dHfLjD+Y6jlODl3DEVnxQWj1yzn+aAB9dcNvAP7q9PP
1dytYsqWllGiruBjGOLdrb0o+Yw78PiSR8QIKtTjRdBc7WB6rw061dItmRHq68np10PVvjsTqXh6
U4MkgWKY2whutWo4cF4xqyC2x9skHkG7lqR51sbW9hAl5vh+dPjnAB10wCqK6MylCnWgZCas4xZp
inCykTeFRfYlMSaE2CrPasN4Xbw5imK4CQlc0acVoywHM0VdxwIyX4bs70Vsoav6gjQ7qteEIM+Q
fEhes5NiUs5Zi9pVGFaSGSG/Lu2ta4hBWgLnmgxhbMyTBN+f3wKJnJinQ7xb0NV4gffadAperHiz
Ovqzz1CK5Oh/YwVVfR0Jxl7Vmeg24k0KWAUaSNDfeEreu5RIOHg/oWNgRd788/LtC8b09AiyYenz
vHHb7LkO8Q3qVk5qQM3YtdV4H6lV5gKf6eF3wsp00lDRJBgbmK3/XLTdV+IOW2Vkmhdda6MmiqkM
zwkHTmkES4DvlBVW41Zkuy+G6R/7qnuxcSMuMnqFWTt4TXnMEK5b5fyWKc6v5nTLoYh2cYQhJzkr
4osbU9yU2A7FzJoynWI6b17a1Dx7+bvSl9cecyOk5QwxC/J1bNc9ZmnMPDuB0JUxqiknIBwiuT1C
extUS5hDBgiVy2fxDc7KaBe51SFO/VVYS9g1gnFC26Cntkw/UBX7hnYcgum1iWnY+nGvho+CsCVn
PjUIcp/0XHwjmn1f3FuZlvXFcmhhyXTfFjBvauf/ZZb3VDjmysanx+vWTQP03JUvqq/9s/cb7XpX
OCQyKNGlpYnLoWDovnkLg3YxcR21/K9rIJxnqKOFqNxA0HeedGBShMIHU9XfFUjdYi1V6PmyhmnS
xqvYBN4gvImATPxz26uMy6hbQ5k1QoOdTI4qGFomQ2gHAWMDBkWYllBeNfOX8XmHzLdT95lWHuec
MZOvLVL9L8RvmNjuWpVeB9/a5NK4C1xBTl7ubouB+WY6PsbOW9dVAQ17xJMifdfSaIdhI7wUVG2p
S5kSR/g5tkYLLY6VpmBQGaQP3I49I18NHjW4iXdf8WX06R5vsacQ5y35ZAPDNBzlV4ouF7B+Hub2
iIZkY7n1D4qADdsiUQu2bZ/Lspue4B9e9SL9GGRMg1w/b6jomfs2lJ7BnLx5mhIuR/xUe7KHQvK9
XPLujeTZZ/ASFsQvT9op0vxl0fxYpMWI2tjtGP/Hhyk3Xv1I5ouEYxgdASP1odS9T5wHaIEY1Lbk
lzbBZoie09D6cwacjzSgV+YDmYNXfPOa1SHWbskpcqAsw3cNwSIiclW0st2pU/eAyrzGyPXVc01s
VoetP1AhEYch92LuiwvxRs/KrODktq8ZP1P5etzgtIP4UyeXDmwSAm4Nd8nfDwGVz3yjrY90zEix
sqvr5iMU3BIZdGDC8mTfsXz/yZne25SMpT59mZnwASGpP2I1Xnf48pXBs7RydFAihUBLsU8G5BkO
K5NxgHR4OYe5TuvqI8Pz9P6YzuE7cYPr1PrT6rcZ36DUMk+jFZ/sKf6efQycGfPZFutdtTcSoCv+
p7b9agflO/a+d/nlOVN6IQzng8cOUq/TKKCAKkXpCkMP3KAhAgX+KC9JYVQ6+K4ir0s45OQC6CuF
A0Px1OM0OnsIEKHS/Wd56SOs7EMSt98D23MEyD0H9wLjVXTAS0nDmvCs8UqSVtEIDP4hY4QnB3aS
YDaGfBqeMR2KluEZYiDxN9dj6b9bGAdC4b7wcL+CMvu6fUoLF3LbUnPyXUoK7exhOTvm1qZvi4ve
8Zp0XxHwXEXXBOsVthc3qN6iUtmnkbqomJmHlKQ9gatjt5c1V0KraUJ/HewlJIapXoCZbkOItpWu
aAXr3r+Ioa6PijqkXGw5+hnVMvYx3iM0sdk9ghrNZkBjFHpvowkOxksjeqOYRi9Jd0Ua3DEKe41C
7VfKjKBvIXg8+0Rixp6PXZS9RaQAk1T005D4sJ62UIIJ/5g9A/sVhkaVRmQAY4rh1FCVKGjS0Lgy
BjnMWX0GQ2KeacCiR0DZiNB6YCzVoATHcyY/qfEdrFNNDybW7C1cNp5aZvkkL16EPhxBNrcYvLJa
RCLOSITQCLj9CNLQQDDfN5ub7E/yubwi/ESMCfuzKemAIYZUOC+YKGPw/pwF47n38MeK2d1jw2IH
9rpiMNRGjzYAH+IhNUZI9mxbo69vTV35Usfpzt4oNVQ8TkeUQzwPoBXVJyz1hQjJwd9aEGguMKx+
wBJNLcXjnhAJEfq5vXZ0G2vbRb+FhvVSVgZI1qJDXnzaY3YxFe+k5uGLS3hSOK3ZGXnee3QN3WbG
8UevfvTM3KJwqtN16wa8qbk1cD8Mm2rZOXi3D/F1aP/QtEtu9hh/m5wowLSY5uA9RyTpJh/arxGh
ZcVBKV4v09fom4S05WdABAQlRJCgpUKIxTlBRgJDvH/XMgf+0nGaht1zAolYzN9Vvm9qSRXkYJ8g
c02MhrBdgbrvD3LsPv2TL0KvH5L77H8yUxS4VaaADhBOwS7Cgbv0ZjxsKS0iCnOsVvYY2coW2434
rIFQMr6tC/VNHiUeDJ3+BmuDpZURzF31x9b6ZejR4/csqx9Nbazjx85NDHOyhN1DOGGKjBXppGPQ
ywBI9jPRKtbEITcxUFGmHMPp3MyXvIF+YBMdRu3yhHXPlAzn3HmQ84vcQh/HY0xxJACKRNX0yWaE
kysjLRv1AN8W345tb5oQ+tkJJB6Wb9jhF4wh3tDfABGT8q8HWxZBB9eVR01o8VxNTlv+KwajAqTK
0zOAuI1gw3zagSxs56u3zVVkngVCCm3cZsIzUqzr2BEs9mHlGYjw5t91D1DIsW/ya7HzXZn6SZxc
w+7aAuQXaDsMJgbIABHZRyRioY9JSUuO2MQ741p3EvWHP5iNmRTJBdxVXLJkR0CzEPUSCioAceCG
a0YtIgkbcZYomi9uaouvkigNDYhdbP34fgFYVyC7PdGC5nNZvuvDm8kkgdGfM0oAGOUw6Fnmp58F
QsGWMAQJ+KKosbXf2SuoCX7spN7zStwGQgtal8eGpc3MHA3GUeRWlM0WkJTouzfhZspzJsh6jZwx
YHhkIdloh78Epn6750FGcijfU2uuXCs5vWpk9io+hIxocTK1omgjjXLVPuQWxfGjhn0tY+l4bs9B
5p1AbK2pXq8sY4PTB2tZJ4VYJjFOfY9gLgrWwO/CMev/4hUzNHbcApC4fQta1BV/PoIl2TBbrMKX
98h5U//4TANDT739klCRqTA2CLuldhF5UZwFF661oCZxUyDK+DeVH5T/RmJcsrC4wl6NKlib3p8a
FJvGvaXk9Ri/9FvclFgpz/MBZxIn+Ruqq10ty5GKkCmgG5/ZiNEmKbgdcH3q9KVlugxWP5Y2mJ6x
lEM8CCJlIYN9QVv/LWkuG2Mw7iHvUTom5dJJBu+GaZ/FnNpO3JNAo2YkNBVBycQP8NBqJZGnoq2G
f6rOaK2GK79jxD8e6ifALSwEJ2YKIJldV9sFBjA+0Aix6wg4zyWsFItAEuvfsm2q3wo/PrG84pzB
34Tjiq9go4mbllVyp6IF4ceOzKe5mG9yToi1qqLc4mLATJtzEBxC6A6wCcRYP8RlToxOG5vTeMB0
PH114bCHGA3CLQOQo3oQ2EMeCIWOVyKvUVDS3wVrz9MvIsDx+PgNxPgkKvek5pLU6eHCrr3EIE6C
pTBCoE7S6Fj6BTcLTICJH4QS1hTucQd3qA9DE0sjLJEFDAXWJky/fnjW+r9/1dw8HrF8qgPqTmRB
NXZ7+HsF4h3E7wKP51pBNwGiNDmTXJrPZLUY0msw7L32GHDKPakZCQtcjBl3lWHT9/+eKh3g0PNp
OZHt8/u94Ybuty/+WL1B+XCZqVlkPWpQELYtzh6AQRtJquMD8IZF9se9kU0emD7GrzK6K7SoA1M8
A2PFWZUxcKhfo4BNPRO/H9bVfurhFwOr2kyo4/4LNNb7xa81S48PMaQXe2M+dWH/4Go8Ip3juZQR
WB8zaguHZWtfa2pxoj5kK8HjUflivobhEhUSox+TJBs8r0AXqpMQCApcLBpCNETsiEZ8JqTIIQ7i
wgMMhiTXC0Kxj+YnUBLyvNmOMQKALoJsa6NjyoFDLQL0YiXfkp2aa8QiAbxqMm1n5xspgcOzD+sP
UTFP4WCc2Ml7rCjNuybacWWpiMcOvb97xYhjUCjp0YLtoedRF5RgG4xKpr3cg18t+ITg08ICNFRR
+MNH0CDH8SoruVrmw6r7C0GrVKObGcZn36knDbQ9YKlaQqyBviwnAgUak27eJg831I8uJITZ5Vag
nGxWsFo03O20gbdFM8HA3qTx7dmCFUXkz5eeOlXq0QreiN385VD6ylc9O8tZMDmI/fcqAzuKzYy2
ipEPgz62GgozvhTr2Brkn4l55Q/uiIkvshrOlN6/8e3blp4dHwosIbPVmD+osFjCJsWCAL4Jozb+
hrN8xrVhRLnPfxQzXMmoI1iYtxXyUmNfZWSI2zWXXFX50PkeMzcqvgpEVSMkU2NoxseSodNZR+im
oaHE/iLHMhT3223KXAA4Gs5TjO2Co46rEVoA5lGriLpevmcfoLwqtRfJHJiZwnhQTjFr58GpL5BK
Qhgp8hP4Wcq4iGYKDxUeT5Hcs4KEjoUdGR9I6kpeKLBs4O54vYR9sgQ8qC9J9hhq5jFDvg8CptPE
F+U9buDx3iRnuNaAOFp4z1w/ul9vZM1xA20a3uwj92TTLJnJ9oFPQBMonr+EMcVNEB6bGDrgpoZP
hwJELdV85k4sDFlJjH/wRZX9POeJowKvULu20Vk2UDbh4KslfBA78jk4U24joOfNY25omTPxhWiB
L2gEmsv1ZumAAwjaOSFiCfRnGHGsyCr5MjkBocNpFK8cPEUxLalFYNgRi6U3JKc9HG2jV28uCmvx
wprUZ8uC5XzIeXAx3cBqBPM5vhRfQHdPZZVQzzzSQDhhPL1OfuKQaKxnHe5YCkcigHXgxu3GxO0K
uzv5vhHMt8GNdgjSF4hM+Zoup1Qrk8ZyKdNZN0H79c5RxtoqcRYNod3xoNIJ7MftTN7H9Iv/EwgA
3JbWJXN0FVFa4LihzI8O1o7cbfmIDvE4Y8ZOwRekoPG4PBZqKshiAa9nP6TzERsSKWbVsT5M8DZi
+7cbO/KljmyeUqlJoUe6l9ZDIOlf5ecd5LYBXjlC+ZhSJE2EdATRX0OujDQURCs12F5KIdEH43+O
Em/5inLbOetbqAXsJu/x/1g6s+5UtSwK/yLGEBCQVzrF3iSm8YWR5CT0AiKN/Pr6Vm6VddMdRYS9
VzvXnFiGiuFcYhVwSZh7E0FhvDLiW6gui/OeZ8wTs8JZmpgxzBY0qShCclbJ9HPXETKDwUzKp/fL
wzi1pCmLfNMrnROx80kD5AyzslsRASbtn//HNv/fohIoegWtRbHc7BgdGkMGJRF3WPxCPmGzdpBE
LX4lnsXKgUzEx/KW8MmLfA32VYyMRDEADBnBI1JE3hWua2z7nBkORvq09oxkOf4Pq06KpZD2duqF
2CnrTpL4cnMxDHhG+MsZbwdyRZHOsj25RJjf9gTZuA2PwYJ+GwN+7FmsjVULbwSscmrcn3Xq6nIn
/u4Is5bEwdxfW0i3bve33HqTpEfyPCIRYkrxFAQtRPF3QgcyGOJ7qbTNmLLS1XgL6Q3XANQAbr9K
GxnTNEvlZNn3oEL1ZBDwErQZMoE7tEyOEPIYcD8n4CtlwF4tyxAioD+WMn14uMzfIzu+lj50vdY1
Wsnm6w3qDcoDOY052EDN+SkazvTPH7dvqKxYdzfIZLUiIlML7g1O5fFeaweLN20P9yScVa/XaU99
Mia5rADzspv4QHBp5CmBJn18VqJCSYHbrzXjwfgbIsG6AKS8MeqWoG9pF/eNbb9oNwsB+tty9iuB
0Q2qvTHW4G6uljWIf2WEjBR+V4noGlXIN6RigWB7JGrsTMCjCeCapBpS53z0J8kSZaEaWMArYxSg
zNTbs4zUV5nEmtbwIxDckjgsj5WXyrjtufusyfh+sb65z3CuQ7LKPPUVvQgo3m4Mb77UCXx/fkeL
kv0BEAPLRWhFBEbKwFKUMJ8ecnyhL0tkRZlkTIASgDnSDVrA3a8We+YzMmQhBsSkqo91wGQqPaoQ
6DpcCBPwiBQxMIoQUN+sHW7P0sCULnka0dOVorcYK1ypWkwHcUly43CTul4uGXiXTG5CN09CD/Fx
3ZrcltdyQAJ9iNjdUgCR8InMF9cl58vOMCjUPFR0ok20GZpAcAF3U8SGCXbSyAyIbAQP+yfFkWur
jJSD7Smi6VyEe8z0FoNtiBKZaFbAh40pfbwY1hoDqLahYT61w5MVPOBgwlzA0SIIQRjugIU50v8w
9BFegRNZgfCodLOHR2BHboF1M+xzh06ZfOjGApC4lyh6BpLhyvY2zB/MurCg8Eagrbjeks0a0YdY
cIOCKz5bMdMdEQWGYkBphMCZqtHt8Ts12pGTHk/24q25MfCTO9y3CTA9GCDxQfqawQhcH/wrfEYx
HWqzzAdqoYMnernwLXUPlgJ8OpxKo0I/woYGA5zcDmaXodyDnusOiAjmCGf0V3jXR6APONCYdJr4
r4t+KNVQSFcI25h6mRHCI6OsxR2MsidJ8jGqTVmsWBGFgCZxlXAwQwrqaHDIYi54mgapqjxVRB4m
6FmB+lDEBVHGlchpiooTz7TPO7OEcE0T6EkCSxiLS4q6XZWbZz5eTg1e184Q13INI15hoSkry7dS
V9SdJEkusz+sM1lI8VtA0qrqtGMLphw9cib2u1nT6rYk+decBzCZ+6vEYFEMr8IV3QKS3yXhHRg5
gf1Jr0DQ5LSw6/lviYrGvQyov1lU5tAuci272KdkMrXkTQx+z04W4GWJViVL4Owx3RxmTMm179Cv
SS2BxXfTMACQoeE2ARNKskVcZChHlj7EG3jKGyF9h1ubL8d8DbSX5cDCIF/DBQGhEH98FYhDq0F9
ImxC430ppJ8NNVvUFI2PBGIzAJmFWS4JLchf7rOvlBao1f7FUPc5NUeDcjhg71jq2KItN9uRVQnA
aoxPPeirATgf2OD7IHCVHbcYzQH4oGDBvuDw7JrJtNu7kNH8rZ0R8sWK9lDGMGACGp5iFguczwuz
g1OASSIfwKNTrJkAGegxsS+d6+R1Tr2FS4RnJt41DZlnEOPcs98GmBUkQ5asErKkas1a0KyzkkMF
0+0IBys8VDWsqvkz0ZkZhbIfYL3ICcLB52IkJfKFJxlA4XdDV1rcIIVonBqn0SWULLUd9/X/MY1k
eSrJBasNi8zQCfUN3djp7Y5yoFxXPnsSfYhJDStdkK4nCkE4Xx2yluKI1BBN0wdVR5X8bEAXC5Kk
RKcB1ZzvNj4Udsn6LmAsFjJ2mD3P21/hz/hLNcBktxeNYXyu/oQSjW2AiZ3+aOMB7CQIIKCwAlEM
nC/5xYICPUrpxtKDlNSv4v6xfhQunAFfNjUmdZ0kI5kmCw/svCC1OV3dpEI4lK5+PTU21SayJD6a
zCQQE1C9MwwY2QnPa+u+uSIzdWfm0PohKTb1U6RQIqBuPzd16PS00IQfsAMDSMWOiARrCk5XYgSW
SkrW3Jza1HaJsKXHwDOoAbKgCWnwIPgOSSKA6Us2Us938D+CNSQEYgNQPBHTIJlo5t8MyKPPojSH
wUThyULSnR4AMV8hCQLrZjaeOa4UgUhqF6zoSVsKmHGgMNg2TEoRgimYtUd7uBkr9v9jWHiER+wl
Ae/du9FjpoIYkcEPrrwE/BV9GJA7CMzyWToae1wDob8R2ye3irkL/NXNfJrXxwQ+lgc1pugy58RU
GpXlnInRxVlhMqvLfmT5cploFMCLjnqIiWkgtft/WPUoV5POQPJZTAqV6PnOQrcd36udSN8k4oUL
j2gR80lJgksCdTQrn42jkzhDC4BFucLVxDUj35KLibUWt56fa0aYKwoSeSIQ4KT+gbKYO48cX3N9
SphiAUbE5seloOUqGQgkfq7D2h+AIKDPS3HG68y3B9PR13mIUp+UiXCdhAFkWNwt3p2GIVNVzIMx
Httfw8W47pVNu9jWUMmXO21B+B1fCOxtaeo36PQxJ3SL37U7dU9027MI2ryHEah2vM7beonajXGv
aHV9TNDWAExi7MUvGTJPCqZh78y4nUvraJkpwrG7eEaubS3c6EYsj89DUoQPAC4zbm7uLIUrdr66
3zqvTtWvO1RZkIUhYNFWbm3SnmVdgxpvlzFNDiZMLNA2oqJtpB/q7ClDskIDuYNDHDXrpU7fJpby
7Q4tvBH0MVShTBCmZNxGMt9d24VvWWsFxzSobKn2hP4xUXejnm5UHfTpR4FFOc8T8MCVLFgZH8pH
6LWYbqeXNCAQXqYPAOu7uqOmfwM0jNG0NXXzED5Qvfcs+wzuYQEl3Qgb0w1es+5Ui37KABaWWDZi
aDDtVDCn/wVwCpi9OMEL1lu4elX6sxZIjSzoziImapk/5WD7o0lFjAhsqIygRuSAYttc4EnxTMLG
+906GYx12NocrptLglnU4RP+E25k3ouFVVPL6loOB8pvAC+Vx+mBdLgB0aRll6QMrYTcvbjEj6tz
F95F8dwoBhswFZZ8dO38sBnx1ekwwUmg76PrdgJIGPfzn1pKrCD6kWEtaqZ2GT0B9uJElPNzEHAJ
BkVHqmOI+x/24UyYb8mjdAZSJmj4aGeSHFDPx0/KBV4waDuUyDbOYYxoL+nVeFJQLxBOhc74maEz
LyLscQ9bLlj2KIcDXFt2828z9lrxP1O/6R7P3fWB8Gq3aq8KZB0ZmrwnarFa2zPkwCgCdC4gpC8j
KLEcJDNIz2VNEVKqKAVouhzRw5gRDmX2VBbp8/02evG9XCVUHgp1vrKG+75YQC1h1C+sA9qfFMqX
JHNqtSDv3akqAMhZB8YrHG6L9ZSwFWbgh8nzAHU2Nh++cdsCTBQ2iOpBaSFQSE14IpLv03JnQWd5
XVD/qufAeGcw7RCtIkatYFMX9KAWjAjNn5n+QVdkgdYJtc4bAnKWDNib7UtcQTvfHIemDx5MKkiT
xB4vs3rxvsCK2/kvWh8wITMzyg3MFealoeuvtDlYm9/8Ts2q8FUd0bPuNJtRKUJVI8IgtGr7IpLa
kPAvSxDdNoAqkOKAeCiOGZRQAezO25c/XanyAX2IBTcUGbeVrGaLC/hxB3shSO/JgHkAy5YYtInR
LwszqhcW4NgrOUFxEXxlXjDQj5e84QGBiKQjKozZVsCpCbpT848uQwG5RP8spd/YUTDC4YwIQwzt
4pBZA/wokVujv2nKtAMq6wwdHAoofONGOMNOILStZOEXoAd70s97A5w1P0kDsAPyrpGzmYbta5RM
hHodzl/AleDBAfJBQR+b900mI3XcO0VKQyh7GjHY/dlPV9yWihp92FzvcV0bt69SzVc6XruB28IE
wgXeY1UQe2btLzuK2Ii7b8Ox38JgmxCJ3w6KPd/Pre45C1TG8roStoS6mD+PmLEGZUvGyOQ8GwN4
PhFXRYmRZYXFuaNgZON5ru3ujuVEpgBTWKXWZs4+o6CU5y/57a16/OhXBI+n063VX9SG2FFjkLe/
PCShvqkfi4iaH1BOuDxzm+GBRaBoH9pjWqn6R0pBqp1BAM37DuS2yvJeDHuu3EDHX2xSyiAPtMVh
T9CjQl1dEYPd5wAK77FrjtV2+kUqDmBoumznFUQ0UIiJ8I1ONpHFlLkzSHgALkUfU/ErDZvioo87
jV5s8dBcazzcSuZWGVTDfU7t/CmRzhkpJ5FqEV83BpXTEsXd6taHhKzLiR2HQRgHLTDnVqBnhc8R
p94AVQCohDtczgFP3egLgjke9eA29esOs1Chohdjn8kArMZ2Gh0OJ2bgFuQPkWYDsebImj74Amsa
AUzF5eRDFX0U6EDQwVhisYl0eEht5EIxDDl8vkVeLKuEMPOWrSV+g0hQ4swa9gXawK7OJDYQ+OWd
8IPUIumzD5tyVYqFj25IKWhRgCiGF/UbOynAbjRrooZrS5bZJC9kzVjSPpgQe+gpvqcZoBcIb8bh
g0HOmAkFExbbUjkQ8jd2f+yQjckgs+kN40dDMJTCF9JAnlidPEOlWLP2oLPg1brgrQA+VcsURheV
7ZAADW8lwI9CdNmXNwXNoZahLNNhQc8goWEiJ9dQHkFlFToF5aWOYPFYzLgfpzqufTGctAivoLmv
wMGV2sRmg46ZPq41a+ChUkI2A2Ydx9ZVKDImycOVTKv+ESyiUqxJHRdkXzX2iAajT0rR65k/M1sP
M4Yq6Oo6+5pAPkH57kxAvyEj96E6x/WeCA8FI5zSOkSzdNZOJ0nVImhd1g90RWxMhkABqoaWZHEg
gRNfx9LKYZ2bgCBfQUIaDaewiGhLz3fMN4FyYfVTGw9TAvn0RsGVfAZvgGLKn7N+KOEVYP6ij4QK
eX4DCVV6M2bp2/5NBF0MRV3GFIcbq1yblIRFZrppSuSKyeYwgC0QsYRyyyB9pxkGNr0K0cxslu20
uxbMANPBCcJMPZmPYQUVXUGV8OmBsgCdgFtULhOV8eyObhszFox7RRhcE369ggJRS9wgXXWMB/JS
IileAT6QGUDgo31HPXUnePKcUzaLd0V91pAo0u/py7yHKv5LfYsXWlhORPwAtQX+k+ApNCR9/1Bf
fRTg1nMDUi+2kjEoK4Ej5zk0PpCfdhqCmLq5flD00A6IBL+U08xvt8Y092omgxdogF9ZVhUVOCgM
P9PIeJtkJKQiEovoVhCrwJwoUvQDbTwztjalBj/ctMezAaiEtIw4LTa5bBRRrqhmzqgWFlRuJKWs
s7/S6J0+iAIfK1rTjUGliIRpBLXCnve0e7GfsivdtxGWeHh5KeMo4DPqNnpNIYpN0SmwqCnLiqH1
PseCEZrOajvQKXwZdraqABsQahRJ7hmV5ONGwZx2vWzoKtxAs4/NqWuWLVIuZpK/Rhn6ZBqn9kgp
6dK0BLVcqdG2FEYZtsaEXnc7FWF8a8KS92wh+yHOs6c6nCZU6qPP+r69k/zP8f19tgga+oyES+ND
By2BEgaAAyLTntRTZ2jDVJrzzZwBoQWBOvZewVZp6/glRtxyRo+aYlFtarCrZ8vgi9DCN76vGQPe
yNoS+y+mdNUzij6xQSIdmcb5z5xGbqXQVADM3OtRmOh09h4HXalCQV2kGNvcgPgCVHocQ0M4Eppf
0tmv2cE7wAK3CCFjxoRPMTvHPlrTu4CQS5NJsspYAkKGiIShEEJ/ygWieCqWiI0OpHTw0n/3aBa2
c1wS/8B4XW0EBVFkZNKIiM+N/jOUHxVVHzBMOzEflGmqAtldSp+Yw1nTbvQroCdydC5789ksHghv
sROT0wzUv400a0psjbceR4rBI8UOruPAFHlOkHW6+SiME08xr4e5BjVyJfCV050zkyiOOmqY/kQm
soK3mpVxTzyBPg9BC1CppNptWMSzUGNUh2lE1RG7umC8GG4lfAdXSsaMetHoIKQm25WbI4A7sRvk
oDmR9qDRgB9t+Ckg4IbulfgnXUpTMqKYvyj3C/nA19dsDrEEYSaXntNm+VBEzuCL0mP8upLAtRTo
CSpTC6i7/Fv2DAVSZD9J+JgJnKC76Dnk8SwlwdMX1q0nUpwHEjFa+Y+uji6txAqJQcbVxznjWtUA
I+9Z6rsDqwXQWTRTfI2YA8NAaVsB/du13O78Vym4wcP17YG6dUwH+u8aU3uJIIqcQ/LEjBdF0iGg
yiWKWQOV2542F5qhXqK+IX/6MFAjfASkk8MAB2HnzCCOkraiWG/dTlhuNrK+NH6xqmn0EtsUgahR
Q5UG6dv9zs2oKHlE/mAw/E/Vuzr1yCYZaigfTzeMr/JhBQtA/BFWKUJwiTqG3F8D9reBU5xBnprM
r5tWkEltph6iNNukjEqXdAkjG7j8ukp6qDvmDD8gcc8tJ++8wUI4aztXm4O+nXYzciEl+yiiU0Hg
lddn3Xqe33XPagCTWgjLCRTrdmnrIMk4Tn6ZLXazCbtPwPJg0EOCChGMEqtewju4IMilbk5e1ktB
MzWW5Hma6QsSJjFeTO5qN/tpSJE049u6PVW3ezCHArJKXof+pETaWobFI1S6Oo1GsUVnaMbNBqM+
MXdJWDzOzqlifuuU8XLbdkGJb4nbYvTwckYemGzpRc9w3FC+lQmc5wqO9HogpPsZ8U81EkL2GESP
1X32SmU+7alrGdRsmJQGK4Jo6xXmSkaKIwKmCP/cDv+0iPW5S4gWeQ2zNwa4NojQe3OlNl4T9asO
oG10mcCRCKijrhJaLTkDsnk4axiLKRNPFn5+ouQmG9tE24vOXPHZkXpqOrze+D3sEcH9VScyZlIq
JlGbQ8pEWxRTb2bUAOc7sQByrlgJYiy7NYNbedYGCgBETiMjLgIg0hXYT6FpNVAR1aKVPfXPt4qW
WfmughOQTUFtGciyp9rpltOSjENGYySwlO/9SPaBsNqwm4yr03jWCOdRjzYN3ED12RQx1pPJdac2
JAl3DmqnwFtLEkP855QA/doaKuqOfmZdrmAZ8CYbcdUzOSM4l7kCfIreW3Xzy4KzhjPufdCoeNKK
Smmi9XW3vXdd0MzBN/M20fWxbbLkYDw+RHPooQ4hY5cdbSgZfbXN5jDNjJ1Fz3mAxpNsp5kIBQ3e
DLE4nyHsZcEmShaIlhcv8BLTteUWiTzw2BBw3GEYRoHj65rBNcTlpcb3Q9btylQBQaO+eM8j2Bwv
yfW3pVaQaMUKJmmH18VU9GQPGJN6rM30oNlPMP5A3zDq61yb+0M/O7c1iIEx3+g3yIgYmRFWCwuI
qZI951jXh6r5XM1rBeMpLqVg1KaHMCwFv2CmnURvIA8gzvAE/CroTdJzD7hJfXgMcJahWq+uICl6
7T4Xv93n7UV5L5/ql+oz3luH3naGNYjrbRK263ZNkTpEu8iPlulqsY6WtzBemS5yE07jhkt+8uzA
WuUrSPy3NYArR9/K3V+3u+JwfS5P3fn6nF+K5wrY6RePt/6g5O4VHo5n5W12tt+UN1LLMyXcc/YO
Mro/1h+LV36YXsYXhlOOw16BlGs/8Igoeu5hWwz6IzSijDK5RMDLaRUDCJp4FM/NTt1kh3HVb5ID
l+pEB3cHBVx1yg7RMV4zNLVhxG5HdQu+8YO1gYplDY4sgFzUV5dQqqyjVRRAJg5ZU7G5rmahukzD
NoiX+fKH1tqO0uExZr4IUIJboduwt3wkk0LEHoM8JCzYOmwGj2PFy9vqvoEwmRctoKTyKZO6cD1t
Mi/2v40ladKOV3kQHn9eX6FUcBU33iVB5abOO+bLtVedC0mTN18/fD3QfANOwuLflxcGhYfsY5Av
LX/ihGk0xeG0vG7ghlIcXPFxEdp7IPtfFEAZn7l/RR/j1/iWPI9vcApW5+Y8vaWX7Fl9w2mekBvl
dhzyNeOaSAsEDL6v7E25mqNGYgc5dzZeDT70gqt0BVPU9r5lFKraL9aV8/BnnBXRVdiHY9jtx1Ce
PvfLVckhHjt9k6+JolgrsHNwzWkfHYZdtytP5dpYzX/keVM4hYufGX+tD4yEbK6HceHQCi9PUHqw
XHclvBNOuZrt5GZRk4clDaJ3mDlXhCtL2kVrMLLcxeywCIEGLKdNs0u50awCppkd1LA3ZsiN2IDT
CHNuSsqtEcKOkIfHmJqrLuG48tlJ3EN9CcfaWl1n+2JP3eW6t9fDlrR424bXfcqok1Ps9bW+hkJ4
PfueYCEtt2hmbonxQ6afUkddIhr4ntvOtGQzUjFZtRx0CIgGGAII41BnlQ3kbA60n5BwIXLKocqQ
r0vemPtZ/KY8DR44fpOj1ZzcuEbketvBNRdUYRXayyrU10iabA3ORf7ShDPGyBB6Cu01wsxoePjT
p+7jlj+ylbJEEDBA2NDVPM3TXcpd7iOAB+HvoS9bpm/D+y99yuRzeIeEyOETe+WLwaFLDq6v68J5
BNMaWt6/E5OTHr7TkEki6HF+B45FoZAxTSCeFz5XHmIkhahunfN5/65Kvs23I5cLHtEASrZpyUj0
RXtGUdMbn2Ka/fCRG776BCGm+vQ4zo63zTz8pjwbO072tfBs91tx8+UTgzr7+fHHDPFd7tO4GleL
o+KWy3IXfrXO4eG/e8E7WZeDAioPBTvFtndKN3cpNYRkUuwz+IqcOfsMwkUv8ew9PEguAXB43UDN
5pAc7fjNybcM+bChpOHr0O9zkRndDB/2Z88/dh4y8TwVcQG+m+x56r/OlZ/kL1gcLoHJ98EDm+9B
ZuVd91ATO8wR8WAo3VXXJH8huW9QOx8Lx1+7e/hQufD5EaFsN3PM1RDSyOYg6G978RHCC1fnJtLV
3aPQy2EooMh1xhfCAfs6+vYSNJ48Xsm2PZ7JgxkPX+E/ORILgP9mf0uATiTvQ+98T4vJI4VwVY4N
/G/3CKHjcuS1lLP4HjO17FkhygLumblPB1VnN/WGt/zAsZ1FQMnPTdZQPPOgB+lQ4tqObut90/V4
ejMdPtbHJ9wMDggSt9vEHpXIMPYKfkMPxaHhxtfz57nkSL+dkzv/eCOULXhrOHc5KHwRbuxBT+LO
No/Nw7G9gTOS1/LGf8+ge8XpynEYbfHqZe5R4uPov/LPctmrUHXV39tn5MAzyi6hHM+1kp/32ytn
bKyZVnNkw3zKXSRf/3t/0Hy8B0UAnnL7zPaje3W+3xAi5CFnpa00zue/s9D+WNl5N6Y8XN2XA8g1
JdZNHXkr9hwXGU4Sbtfow2jkDTyiQ3TovM5bHBasKZzCiRF53k1uq6wlwJ3LOWdEtSX8Lt/NLW2v
8O0NnQ8+ieq2YcTbopbKe914R4IMHxJopOaDM2Jpm4nVS72A9a6uDsHXBviZezrB5b3a7C5CZvlF
Oc8OUMf+B8kf/PZB60Svi9fpJXEPL+FTuHzbltvep7YQRAflpK/FPMC3xkMW8zz41Lafn6rPla2d
7fZpWsFf7jCrio+qLoWHJA1UrHTIPPm5dTssPRzafId+xM+C7CBfC76CsuEvjVsfiiALrs9yhCLg
rweG4T1U5DzxELRpfQqofEUdjP+mFe8gz/KapbwLKHleJ69icjxI8LX4SkwFOCk2i80uZh7bZeSD
Ap2fs+sZxPNg6vVByyzlQTThU4gKxje8KRyl0MsrvAqiAYwERF1/v9l/ZuLOIXDYSy7vaoJNv3Gv
AdLF7vDEpJpz5SzkcM05hYFcdf77BHwqXoHdYh/xbkmQBP3MSZ6hHPfsJyJBTiY9i72bH03szew4
fJhQ3/vtx+Mf7HdHLGDkOZilH0Ktpx5tg7vzRsPphPXeywqKWG0Am7xsP2Bl5AEzwBb6FVbZ4InL
WDiMaPBInHPp7VfL6/7z7p7P1/X57hb+pxgxseByp9kf3NzEGZx/hUsOwSP22FWfVcgCOPy3ENay
tf8NzvP6E34r1mWzZS7cqbadh8HHRJrP+Mbw+DQ5L7Sx6GiFF1RynB/DP0LPy+OD/78dj0c+z5E/
fcyCz5uDzTBXCTta7MTw3ykMf+ZifROjcnXeCucbcPqK4VPWeemSLZ1LYkIuzdty6YThz3HufWOH
vsmJ2EwID2MJZM/Lb0DU+IwwPizv/IaLA2fnRivTSV61g79tPbHrsge/xc72DscRW49nZmeWmDg5
qLJTdrgJV3zC6No7SEwop/xZZ7EulHte7v7oNh7KWC4gsXXjtZ61wxm6FVcJ1CIPTrB3zPBtP/p8
bhC1z9bP1e+X/RJNy81/t0oM4XybbQx34ip/zvEaxhr95j8Xu3gmEElx3xU+i84FJzitJbYk+3+G
oJ2pqa2c590f3pm6J7Xh6vX+27Zwlnw6eQ2IaRbGLLCX4qLSf5P/KaGE6nMj7CVfxOYhlMQLxQjk
eK7/rg5w5AOlw7nz3Qbm1vDNxMFVE8HB1jzC3Etn+IedwQ4PDjvvtDkp3u+z4p3cyAdLza2NfKK5
8J+2e91Yh/fX1xP/e6UZ75i71h/fr1tm6KHuhRfpVw8WS1oc/JwcHz5rafJmfIv440VxdhBa8I8X
PTjMMW2MijuEYA4wLgcFi0O87z3qk7+dL2mO/k3rm38HTNz6gwsk1LvzYGaBr/ph/Abtv5bfZuto
J4eYubajcPgxTFdfdpA6rfMFcGD9pTrpWnUgKcZ0SVbEmKFzDcp1dyby3fBXnps6EvbLGkU+E5b6
n7l3fHvbfoi/FGfz+UEIwM3CLYkhrZ8w5l60+fhbfrPwu/FYIaB2nmShy1thWbjCPUs/QU1B/sri
X9L7PP6krER4kpDdIWAqAfY4KmyxGovFLjcwt883CAtY2a5n4N5V/PuqdB17f9uU7rfhsxpkG7T4
F2piLGu+smZLVkrr2TtZ5rJ3rivt+c5PNHpeFN56/JIoSzxNFgRf4Y6p9COkvrjtbhPh9NGL47dq
ZTjmhULfGW11H+Y1j+tPggN9+orLKJ/izzbvJLwD/cF2hqzKzy90Bbjy5jJGpYS6sEe/wkNKgf/Q
cOJhr2rPPLdrZYNkqjcDEeZmS6qn/sJXtiDQvWo1HcECuAsf8pO94S3cctOu7VW14m8ufPS7aF/8
hQ+yImH253ZL/PhFB5mH3G5jpTq3A7/9504JLI3N4XB5cArK6u7dWDooXHnJNtnW/JZszd3g1h7d
HQ+cXbA4sfb83otOaJNv5dg43y+sBbdR1gSR6dnate9HCic4pSdxN0+O6cVOtcuCdN2Q2Ywbpp43
eIDeebo7zgfjgs7nfr2/OsbSJEoc13NMUeqOT/MXpvThhObe72XhxDh6Z/SYImZExUleZA8AWfGv
23qLKhKfgYkWXwz8Yl+ckXp0ulXzheFdSlCVesn6sUJX4sM+8i/Oa+W369pjWIl9A5mCZy5ld9xC
Np/ifFkBzZG/66YiosLY1rqRheGJr07ZQwqvmLnxU75fLMkh3ZHLIf+pAQoJfsHOnvjOBdr/952Z
XZbJzO3+9iYFlE/25t+ubbmgD7feYie+F7v7O7Hjv9Pvar0+f+zP59j9/QehNH6LPoJjPOuOsoJL
1LNXykp37JX6DAeHm++Tf8WRmijvCmUYSDqyX/q9SJ+vkFZz1e0Y8tVbvOYbeBFe9O0UDk9jiPpm
uPgc/5ku1RZHIhJA+/h9e9PyKfVVtxObJ3+TeEXiIIloQPv9/U3iHbkm7a5xVa5Lt/zSvcf+cHjB
fT39HHE2AC7wE2moXKzT2/7uOxZAOYJHywgkkoSemHD+ESYbenbVh0Sc/8X25QcUC748s3jSXQA3
R3mq4VbHmUdhi59IDv36SWWm10GSMWB4NMieGB/x0qMkDpKraEHvz0gPZt6wHV8lqpAMksNVTn4U
Rvm/8LM8Zvv8BZ2nA40Rotr0pfeJ9mtn71/rfyqQ7M8ScMe3fep9bQZuYqmD+miqj0T7yNqvdrFc
PItBSbfJL6Try8chDufzJ40K7KxwF8/Jq3JpMfavOLfu3TzAYNTR/LSYXQSn7NisPMwGs4/0BYXV
xYFWE8lyno2gT8ZIZceYpsc/JbDrm25ztr7oT8D59ap9Z6/6afzNX2bv42//mh4NkgdqGqi10o/W
nASmIOa4Uv/Rek3QIH5VuLHh5u/K3Kl403OreBAidW+1CasKlL0glGbUFYprDTUHbRSq7nV8XdWG
EY6g3Uq7RfEK0ftiWVBDXkwBs4KL6dRlBVFSPB0fQAqzrNwU5f6+MF8f1e3FNEcIEiiG17a1MWg+
JfB4j+Y+t439LG+g7Ul3FpVzewZH3YC4yBxAbsd26ZGzuVEZpxKtg3K4M9ExRPqOGaFt20sj9ycH
yy8dmwfU6u39k+ESwR3lSu8p8LtEeR7G/fRq1ZQjC+Hmvt0hCKcxORX7eqRn0lNKtnE6lFIF8CIf
S4/GTT7i6+YMf5RP1fRrlZAxW5ckg7Y0e1WZDzPpad4Bei/K7rKwNe4QPKwtajwjFFbTzozfrSze
581r2ouGVMLA/CkF/2MCEgDt2TZkNuUczswlx12gLHqjeQDYyGMgG/lIDxn5cqU1X1VPZxYy6oL2
zCgtIUrwtI1RRDVpsyi5CTPOzrrXR/P28ehxl5R2BZBA26JmjBGssLSfBBkBIY1gHkKTujvVZYWm
Q57QYn083UzN12eo+DB5sYIYvlN/2+LhIRsLpNm81R+RVZ8KGngAL+P0BHLRmGtOqxFlJYXMs1Ed
5sYCzs5eAb1AJaxl1tLq1XPByC4UpzAjMqA7MDGaLoDnGk/ct4Te7ZVzoBnE1NzjLWOwnFHenolw
+IuK974KVKP1CjOCY4qbZMN4Ja9pdfLlvPH6+8KjffW4lSsYsgDBQfg3q6DkJ02osjCJEQPXqQOw
tQqgvg9E0tKkc9p2V823pfqsz1+BSMJaBErpoPDW0lj56yvT4CtS1n9dug8TXrSIjZ/Dpsg4a32j
tcGkSKa6Ge8P+oKRTEv9MlGCHBNXuvGF/l+7PBMNpg4RAZ2Owj2dPydlDfv8uLJqwmwgE8zm1RmE
aUwXnExj9BbR5Q4zh6A6VCYLJ2Q1igwstn4LpAfS6pM3jdkyH2+rPld9Pvt0A9zaMi84R7HCteRT
otMM+IdlXtJopcPCLAi7E0a+QGY0BL2H0DokS7vORnCexveV+n3eIlQdT7AkMitfCqG90nyMxmuD
1KLAIWoAmnH1qpsGgAtsLPwvQN8WTPLRFBScjw50LQLzVXYMpuxQz9zTLk7k7Brkv6jUaQgQE4ng
ad+jxZK2z5UekMCVmqY9dowAaBaD17fd9VEsF9bTzKxXMnnOpW8hWYS72WWLBJqlIaH1qi1YcfFl
PhUHoDyF+SOT+snsdxyMFbhgNX4Gu4RG8yUB1W2U1HwR6dZbQviyX0UFkWwdP82qx9a8ZwHdPLh4
J0AtMAg6mvVPWzT7XPmRNi+sPwxB2cDsGKu60f0vPgV7KZ1VVSfdSp+mBdN1tQEQjKFMBkQG2Ckr
D53FOxTZ9QnGSWS5iLkZ4Ir6caWDJzIRhtOAmqvN/J/VZXsVnSVOflJgQ6A5NbsYVX8qjlo7BGpg
IjZh40Nouhms/TtXSqF7R1yYayK2+AoB0+BH9y9wvQooElWPdt01O4NTtqeTsI6BRAjSQfHSB+1v
DDNo1SPi7HC0/0J+gebSj8YwSKaAU94axrs0HJkiFWIEY35uoZKThtponIXJGbBVIL2wpD8yhePS
joNp0WMw0VZPinELW/ohi2TuFUCtBQmkPxabAu3pYXAixmqBhxzNlGb39Xs2QGefEcyPOwsw0xVL
TaupZWKgrgFjMWeiEkMblAnBCspa0hk1umU+DJhAy/9H0nktp44FUfSLVKUcXjHZESdsXlSAQTln
ff2svlM1NeO518YgHZ3TvXuH5yjcToSvNQHJQxKEAztiga1cfsyP5MnM7+G3d4q/w3MC9HZ2r/FZ
v4bf8Z0jtvop7/qVWL6f+l4hzPho7/ggtGfzOvJLryhb/qLf+ZtQ5ePwwzKlnb7TCUfWSr8m3Lhi
Md/TM2lCGC/Y1/bOss3PkBT1q/5TI+P5SfnV03W6kkF2U3/LY3oMbu2lPA5vvFb6zUZmf7ifI2jV
Ij6WF9CbkO+B82r+Kd/Y1qu/QuHi8VdhoUFuXGiX+Kd5V47DV3HCnLY7OceKR7JcVjfxX1lUp5Gp
V/xXnSKkEqisNwmjOjgwD96xOY0f+t08d7folnGHF+3FuvR/+tf82R2aE7+m+moYJSTUbwbecnQt
IHEjrNqHYcIga2UPW7iVOU4g5Volrl6HvLmt6w0/WZN8a2+ycaeX6xTb1A6+/h4XJpK66nKrJ0Te
81isR6i84R55Dz+l9Si+sKdfK/PSn/ayofEPa0pfFel1fOxLdJFLmwzGZYRtPAByz1B52ThPhN0h
d9FhqT+k30m/ba48VaTHVD2ENlbR0r0aRGzPzFtxQ1s4yC+usoQnYktwunhAq8yuG1x16nCQ+pep
WKrg48VPh+iIA/OLf2Fn1nPplQ1KOmg1nFRV/ziPy7KFeL5ysJ1THwaaEpu55gNhYwkNvw4FY6cV
LxYjM/IVzhyHAfEWPBE84MUj79AMxfAueTN/KDiFoyxUguWXAW1vMd6qN4sT7ckA0E3+ir/gtxyX
8zfHUvBLmqT2nbAayZmfPgMWJX9s3b179gdHgPzgS3nqPrX38mJ/ZqfpNTyrP+bVvbKcWYhMWIbu
wb9S3hLXcgUTgrmk/g5v3c/wE/zlp+4S3vDhWvnXKoLwuwzP9pWSkTdp3GfBlzEaJXFcEi2DP4Bf
rnH0V7QrSqnv6q8HuVEO/Jh/Nb6bj/yU/hgf5ZKu5IJ+dXzlek8f/W28eZ/Gt3ttPsvb+Kp9xKfs
OF+Na/A9k3aFa/hX/e7K5wBV+O4+u1f/2H8NHzhlg+mxyE/tKQUUyXgyp6t/1b7Lm/E7HdpbwDvg
fOJXXXs6Tz7snb4JY6xDeW7vxvdwaa/V3fqE4HiDgB/f2sP0USJE/+X/lD9eXnFW3q9CGBjwdrYI
byrej/f+1TsWkHTIgtO7JZq/U/vDTym/9Q3iCJQW+zjf8pvKW86xB7/kJ/eScHmDP/WVq/RJSd4c
5k/r6P9BHT7gmA134bt7J/8qh3f6mh9nxuzQKxfTr/0ZntmYMF64GtxVLnF+JLUH/eF0ZaMifvPi
/3G/ruF5uuq/2mV6Gz7zE3UdAhxwvHPCNOMI1/o0fLo/xj36bc+smmNyxFEsv+mkWkCz5mr5J+2Z
GOH2MH/ZR+d3/jXA4W6EcnJDxisIxk/wzaVrf7Tf6XM8d5/6lQ2YVdGw7/3xW7qL85dckiM/FzAH
4itIP79WvEjJv/lzr/19eE1P8S2+dR/mlbhE+hDlSxSorzEbK3fk0H1Mn5Sdb/Yl5bxBbbPQL2i2
iIU56kdeqdnOENmO+L1NH8js0hN3Pz6VN95XcpyBuJRgxY0eX70/+b03PmJySbFVf2jeZj52fW5l
+X+SvMpDUL/z+y4K+Uwsoxs/8sv3jyCumPl+BEfUT/MHD/lsLMZf49NFmcwD9+1zxvFUVRdsZce3
5BhdGvO5OLJgukucrGKWEV9yyrA8LpBPmstwMD7Gt+Ji/HJdylt5m+TPUy6ETJr4DhXSJT8d3qq7
/a1+6Wfjqn2Ew0P6g6Ikuftn55elyAsSiJE8+JfmLWMOlS2M33ZYlD8TUAYHkL6IeZzeWclAOXR7
DEjHGztUeOtUeBSL7GJ8pNECK8a/hqf17nyyolnXUMqRTyycz5RrO8mj8ut88nOJu8D3QD5wcnQ+
s6NXcpGT4/hqnow/7oP2m8kdBrQOFhbP+R9rjiqQ2J1j9yZ7knG32Wj8H429ILqWtxxpzy+2dFCf
f1CpZs7SPhkfOMOn2Exz4AGBxLuWWvvMB4F9Y135Hxgf+EXy6PI1t5avlatLzcD//QyYg1ym9+rO
jZnuAcYWfGTOXHjf7IFIAn6mM6RLpUA4sKIP967Dubm79mPdL4R0RWm2oBzz+AKXoXmhf5Oq6N7j
aCkepRCOQMquyk94Vc+8pnrWjgUGDi2F6SL8dTjjrdVw5mW03/iWHPlCMVH0LtTvMtzAZ1z6d4Qy
EQOmeyPFurx//s2NgonuXJHz8p74TfEfyWb/3jNOZBHnD3xtFFVvZrpsw+V0xuyey8W/u7vhLYJz
cM75vLA5Qbm5CgHZmYRdrYLzeEUBG91DtmEfX6FVIyRTTF6wDsaDYIMlg3myoO19oWrgZF4W387V
uXpXLl9cL7Wrf4rOfB0SUgHVi1/J+/3gts/xU3XPm9XMZumf+mvYrBwmJz/ah/PZ/7JQ66X6ooVX
y+eFnnXz5PuPE/ZFLj5b4R5T0+Guq+8WgFHyWJH56RMDrDwGAF7aGgCjtohsAKxNDyG/wTpiX46M
aDR2k/c+DHgVvfXcfGpUb1lv80twyy/1hQKuvOQX/Xf4jY9sluORLdH+qJ0lXlx3ZvPsTOaV881l
NC47Fd055T/3AehkwhEDI1xYhThTkEfzQNGFpSp1IJsZP9OMR05mCjmT1Jb5QWeBPA/lknXKA8S/
PQJGugejWzj8Ay6KsJ+rynPIX6NLxKkO5+RD4UATkycMsOLfo/KnsXFfKgaEIZRhuaPF3fjIjtWl
uegX7cs9KvZDe8h+u7fpgwa93iukPB76w3iqtIVx65QlXvYdM97xVwfGl6pmQRUKVpw9tHCMQT3o
zToVe0UxwnqTaAjyJ3qucxZDnLDRlJv+yqDo1fQnO33WxMaZvaHAWZXNC4ygNadtUK0Uuglxomvz
5i1X+FyPITqZtsPERu7wrVFvZQUXLdQ/AyTEEFnBYEuUSfq09CrvIKKNwaFsp6Ro01VW2NjPz8uC
ej0HmEosksBJVib4R39SaxO4vIiWk34z6cVK0ZDUB+iDEPXxzYHJK+/k6mrlU+ihYqAXjcZmXdk7
T2VDyNL5oM8vNSYlKoEr2VvUkL3mbGqqFKQ0bf7hB92ih5SjkqFqpr8ttkk9XIlyQ6rUlwe8VleE
arP5GdPCZJhMmsObVTPTsLQruIVCth46auwxRmVn4nYErIJPProHGJ7IQVWv3cKKS7pzDyKNzWz0
MVXzOlTBkmOHthbXK2IBdx4Cy9l5a6fnAiXCNKcrfXyD0jvVEM651ZAyTW60hffERovnZZ3d477e
iLBqjIznymh3FZO3ZBSt1hg8I39aAD1gRqUto+5ToaATCZlI1+D6WjRB3rQd8mDVEs+KVhhNiHiG
BEzSlA/gBOxMl7E6bxVI+CbDagw8yEMbvmr0jZhrygVBxD2DKlhY7+bW09Q/YaQPnrHRgDiEmY/E
s1YepijY4kC2ajF5FoYlPG3SKGiIv8wSzhW+mlHdLnzlCeWtN9prjZWStZb5IAIpwxSHRIIInitz
xKhf+zO1flXxMqOOJAsVOVgWjk5R8/xP5VfhZ2XWO95ZwaE7luDJ+SG1cOCsNzVnEykwmMavpLtU
EGU4Kn0xlCrIsKH479SkzNOx4P0sHiP50Sw+qqrG+yLe4p7Wq/s0hKOtuWuf/CrFCNYGcemmEr7q
H0N0UipCiTEFs2B8TwzVoMGPI77dHA+6/UotIYx7BHVTqTEL0tcDhTxoQU6Jr1uEnAIvWFjyd3EJ
cPSeKmBusPbtEaMqwRWm8AIBVzVOgnxBTyZ2r5lPJnK0EAkIUPY+fBUdarP3a3ySmDShb7X054SL
OmribA/qVNZYRngbViUOR8PKQb6ooh/rUGDkerlH2KLU5nb03ixAGlhiqEhSbGMmvLCmlDOiZ8mm
G0nmEs9/vMN26LzmeNqp3S1r+WYU6C9mSWwx8/k5uPGEhPXV9p+b+UXsAi0QHdCkbu7WfaYum2Ni
J1jmpdsRK3DFEftZJN5gHYFK5VXT3dILqZ+DRlk86fhQ3NAZtt6E4Zn/CMc7BwwOXU7OsC3PpoFC
vvlziP4t8CidaYyIhwKppmkEUxE6PBiCgWFzQMaZXY7vjQ79mSjPtH0n51rUsIHVbKbG3Iu+wgXy
DLDEVOP3fv4tww9XYbzW9C/+0TN6fDNn7MmCR58XAG7aBJP1xK2sWJx191nhNuA45qNXYkwFqEdI
YjA+tOQ89woTNx7yIUTlm31E8PjTIlv5hveAOuo8mMu2YqylJb9chFVvoDkck0ufVdui3k4TXE/b
2wu64RovoYHRfsccDcF8CFXVUlaiOJiS+SmKAHYTF3B3Vdik9SZbvTkr/NhsFAjCzfdCJ5463Ncd
VKsyPYpKIWxBuw4esIpSzl/1FH36vfoQYsHhTmd7XOb4THQgOiTJ8fD10bli19eRBefaXhn/CuvF
cF9s/adICBqI91iBptzfCD+SiTM3rqeXbiqXJdQ7ldtt2qg9jcUgByc6kWwCjqXGrh0mccqhbSoi
aNS/MHnoSJ3CQ2ojCFqO6D9tmIn4rMEcXFkUzPHyHacHld0oQSBddTzesF1Hqts9jPXIA81ugx8Q
R714j6c/bTqJ8qmOG7w42ZXZ/ZyNz9FRWO3jYENEcf0nK+2xbgeAnPNVIcao5P/IFur644uOpLhM
9lq2MYOrF+UPFWa6TqkujMB9gHFcRBvcycAss/mtxBfNCZ79xn3gU9NTkzUQMSJqn7HZQAvY+LDB
8aLFiMJnemXh6mGa1dYE1DZHC7fcRRvOr1WCCzrx3V7GQ3jSUrw+zkKc1kaymBT0s/lZ9DE2dpOR
6ZCWt1fqzTj/6Z0DeAmcM7yLTE0Wh4VaNbKap84cUDRU77j6Yw9TXwUUdXRmpxUUAzRdPIrIOVBo
YNxSt/kmwDG+MFajU0l0RqZDRqP5B0SOWWno8HU49FMjawGonfUdyOvlzzEuNLU5bmyGaxNHO1tO
wvjGdpxHpQbHZn0bxbYsE3yGqH1KXxTfBerKtGVynQLHXdMGoLvDhorhRITch0WiIfVoiSrv3Pew
uYYBRV2607Rsi2tCoTxr5Vtds/L+8D/d92oJOaei9UFHkfQeluXLCgNI1VT3WLJgNIBgivlKAS6a
F0CXZobAkQ/PFqRg04Si1gcLn3X8bfJnB9JWY290HdE0ymKqGywbWXhYBcKhT9t9YUFBcraD/YiA
R1G2k4tQ+FZxhKKlDNdu/q52cJgIkmmGRW47iI92IvfPtWnZFV/6rH3rqfUu2lOdVkEv8MH7LKmZ
I3cXMTPyZ/HuW3neS0rxTmIBomt6QdIMPDQq2B6pN8fgznB+YiKZE1pXk4aMs3l4JVSgdw9h/pfQ
W8qYAGucNjsE/kfkuYuwYuWna85Ttmi92hjheUjGFaYajckc2tx5ATA7cqrxwOqNxq/iiGC3wgmA
uRhjlwwRKIcFYtAHvcIDw+QAJDgV6BtTDna4INnHyJ2RhnnlsPMwRNMxf6bXiTXtyS//Ym282cqR
dTbXz/HMUcPNycmxzCcOQoO5ZTedIn3fB/26SMqNQShLP2BMZ/5xvaD0gzeDUJrwf8xjpZavXo+G
CleOwCMFvVn2qD5IChC5v80BOmYn3zH/ZLglAmEZqIhoXHa7BrsSMnS6DhYHygFtRt3RpM+tljHO
g6Km3hPf3RsTbDiGVnz6gpUca98W7KIezydRyvHy4umJBZh3asGv8bZX8We1H9PkSW+fTMxUnUcP
GkOK+HmKuK3bVF/aWIRoprbsy1c1ogJMiFCh6jIwSsDy0Lbab8sEvM0mzljPsvddGL+GoJ1jr6AG
QwjLIrIpDAN2rkBE7VX86eZUAFO9Ndyd2p5wSs/JxC6wWh4PJOfqTohIY6Esh45sonPRkAnmnkPV
QZv40vgfdRN91uLpgTaFYSQTgySH1jb74phrWb8pQ1cOA+5/yu4Yj5sme6YFmJmzWvUpIM8tR3PE
YZMl5dKxsGtgzOWmlUhD2PkcGqBpZnx8yvCuwD1+LY1AnTDYCXB0jJ+7zEW20L6JKs6p3gZaW+q7
rL6xz1Ib5iX5Lr9siAnDpLaiv+rcS2dC5fU4MGCcaSnSVwxHCLFpKoJ/DsVMkkqJ+cuzioQ6Qjed
zyIhP7kBqxwVXoxJSMUGZmgUg0hFq0h5a7wZecmxC1fxi6rZH41CTIlWLIMwPlix8dnO09oxB8wz
m43Ij0UpPg72us+HlVgIiKJNBh99+GlGRE99wajnKRNtS67ZtDc5I57bYJ9sFGNV8xG9jsW7SN7w
HgM4DSPGreFBRrOM6+gu+OYZPFa3dsxYnb59isAc8YqRQanM59Shx8cpLV+MJNuIEq6YsL+xOKFQ
uTYaSMJ4GAsNNzlvE3dfLc1gBGkQK7qCGYXDo4RCSKp0VGgyjc/Sp16L1lHw2HX7jkmf2mhLnqfG
YDSZWfsS++oI5EB3jeWGuG4V38+g6lb1XF7D7qxppthQPMwTsiKCc80Xgnsy2VVKahFozBiDSAEi
UQJB4q7wjcx6/0VEPX4IKU/DegaYG72bxHuyvOTgxB+x+XDiV7yguEq+U73k7GL5O74Wi8S+WYw2
OrAiTOS40txfdjmgZb4m5G9iYKGuXMAYeGv5OlY/RwKyAs6AdYWwAEsEF2PgDDsznLjZaucMs0MM
2ksqry+KcFza/fKnw1TVy8cl70AUfGZ1ilUiazgUumbr++lauzMl04tDypnaG+UO4axMXuU7qr78
8LTXvAB36CYs02Bnpxu51i529CSFe5wqJRY2JtUCI25p2gfG1CIfxwwiZagrKZOB+1f9yfPHsWxj
1Mrh45erxqerMeEyAaP1pxr9/RS7oum0kMep0Vmj3gMwMWGsz3xnsucYBsP/Ek+SlmxPmj0KjAyf
PwWQSkaWE2ZFqcWf0opQxoTYSHO44wnaBxz389lSzb+yeJF1H9Cohw5U4pZgYMylGHA40+9sfA5T
8pwaOx1bGdUYOXk2SYE39vyTUOiK5g3XfuwBzzqzVH/Niw7glVpI59eET3IE8whIhy9WMnLkUJFG
KL/oW2tfqsMvUsW5FL12D6jD2Kz6BJcaAB5cF7Azd8wXRyP21N3HA2zBl8x/JR0Oxx7XxbIVyUdE
LKSUDU0EntF+ueSx0W5LAcMV4qHLyXOJ+HD1/ByOJ3AIJNWadsuKajuQdEIjFoJKiL2KRV+L7eZg
2nujiRcCeUi2L+4oInusdUXkm5pnLhNnxV2hniID3EUuJ8pOLeUJxQB4ZAv37gm3pPFA6hJmzZ4a
fDeKgzQb9mBHfNqTVl/0COnPwFAqnlYaZaT4m/D2fTKYlAybLMAklR1wGqBm9+22dTBsKVhbPbxb
wFUxY3N1vDMwK9W/lMFu2WO8r0CK1HLaSjzSaC9KoAWf2tRNiBdn50We7ts4q0+sUgXd/yori3XH
Wy7FhI4O36I1B33YGBqMhFlU42x5VOO9QVhoaaQ4OqITJ7VSr7olj5PeGC8BAErhWWtRS+tf4DA+
xCWLK65HB4b1S/4jWJN7MjPnhTohYbvoiEBP57W1E2E/s16AKmTC9ogbivUL/2bCjYJfK9Luur2k
DcX9KmA3BvlW88M/u4zgoQaL6uyTDnyL7aRh0IPZ/CneLgnNENLiah5XrjW/+DyQYFysMikE5GqL
TYQ/3bzu2auUZWEUzx7oQAG8QEeNNQERV2J7XB5m6iKWSPYWGiAm4Z19qcfPY5hzWbHdY2UwM238
JWweCuumhrJEK4njfZRDQy0AenCpQiW+bUHd2PXltaT1hHLHuHBGNu1TtMZkRg3MUCdcmXAkRpFB
oaQDgt1S5Y0NZlAQG2+E6THa7iZMkk1lhh/ioTHvJ9V4nWNtnfvwU7GsabMJkoG85l1knZSvMzrn
zkBgwkbs4tNGDchpHcNIItLM1Xmmpy+ddGbpcxvjK2J/DYK9UDMUoE8KAaTqPe5UmF/SDXvYv3HW
yH7t14Au1KN/Dd+bWeVGfmE5tFunRnWYOBfJElSVxzZjuSsYsuWbARZ2ULxOIVxGkIOBjDGLDTVO
7sI7U0J/2dfea16aa/zyl4FJXvwXxJQOSjvxu6TDYDaAt7s8lw6upySfiD8PztUKdDVryH/IdFpE
WCNEifYqvVZC+gX0Gg0zDKy4/pHNZnT+GAxkbfzpEDukaLsQmb6nbk0L21rrISwe+7zeuDAnGP/O
lfcQotXTYwQ6TbfGBMVDMc2soHTslWqiWiyyXQMyJ72T68VLWfva2G3a1y7xV1LABjmHe3tKyn7J
hwkzZwdBRw6Cf6HSFDka3BrHDvZBT+77m46BT+XsWLIJrUOE4Zb8iTBUOvdP6h5d1yED+auINncM
AM2IczXwhguci6Wj7Rp3s3X2P3ujlqsk5p02HjTxnt0nh8GSWuwx6VJ8BeoOOzysq/GCQjBcU9nI
yU6lJYr+0je+vcKBq5EvxyZasxPKARtiG1CGsM+0Q5lAM+Fa+uEfDsnrylG3kGjaXnwb2Ns69Svl
AOaDxFRIRqvvsAyQwo5Wh21rajk/sxqxUHWojC98YivdfYT9MyeHboJnGrkPKell4mCHkZ3jwgIJ
t/9sRqYbXoVp4IpJPBwaw6XcImyBFkdVi40YT/V1SufC53iDRSMpnTZhDzEOb00PcmuBv4ujQ78y
qxAgF6R1qohgxHcIK4uJ2HspCIuvtuzINXLIM+EJdZYdwUB5dpDajGvZxrir/kMtpY0Wwg7Wju2r
raLWq/1zbZtr6c95U/9bafRYGJJJ4NJ9awPuWCEpy+cZRFnYTTxecACdLnzCI1jLiFdklZm+8th7
EzE46TZJbkHy0hK1zOYAKNqNzlox470Sxk81NWP7REsKq8Zq73rHFtUu88inLmHMh+UMoCecJ7YX
YFeeuge93zQTQwWrBrl0Xfj0shielJ4rAcl07nAuoxSzCAniSe/FW5MDVqmdgyezvSFYeemaXukf
OAGg/S+yvnqERNSCfGskGjl99oprJFgj3m1ufYBYtxTyGL5j6Mkbs9wH2wKUKeW5RHZPPopYv0jN
beF5wBxv5oKWPM7VtOcBByMARpQkjUolPoD4LU7eIjzUnkytXXnQa0hjyMMp6uoagyU2I5+xaSaB
WQ/SJeJtmpgdjlL4TjxKi8sJsudXN5jXsHtj/RfRCtMDmiwNt7yXBUOB+QWqmQFKKWy3PGg+xd9H
7rf0oOJb0rYHLCs5DYQgJ80MTS0UPB8qDBsOCIbLMmXBF6AXaYyHH5RONtBKU4nWc9bygQFPYFVJ
QRrcsUkRtxUxhI54dZZZrKjrIFzK2MCFbpM3y7zaO+4uscj4M3pOEbosQd25GlpUfyXpsTrzvNC3
WypmH8zFGEczHFaKk9UT7VWijKQMy84Elcm7bUC7BADRA/wAK4geeCLN9J6SRy/mPeIbUBvv+JXT
MnjwXHHfs29UnvLeIwhq3VBvsXASkX7thRkUMSwXuYYY5b8A/kCYeZx8vKgHMcedlGzLOsxwK9WM
E+YYhNuQu+u+kWD+EOBYJylErt8/4eXhwxTVvIZNl3OrwGhbf3D9Y8Gx5AHNdZUOGMIMLofHUD3z
SeJ+3mJXNrgt/g1Kte/Z0XUDXpu55SnMBGzDiMrclZT2xbWSxJ+gf5qjcueYzaEYnQ0t2D9DPC1k
hrPBwUxRLXqYtRxpI2CSyehFEEY1Iw4B2qVUuOaEuwcjQrEykTaH4sKeqjWeDwmi6cR66rnANcgK
e7uCEZcLl9U1Qlbvcu4o/VnnhFas8YcRq12xJ6yi8MEjIxYqnB0RDVsF4ufLRxCLNZZxnekr2ehM
81c39uOMHi879dJoZPsGeFccu3j+tkB3CuHrzH4nmnQ31XD9VVf+/OxyD6UQq/Ec7ZUDjocjo4LC
yLc9eY1tjX6QhAL4qEFQS8wJ942V2MeojrP27sJ7FH8Ttq9KZ8vXuwNmNY/iMBStbAmwGHAxG/bi
FFGxgAgyWosvmViNRCW4qv0lVVBJKhw2vOCRlGhi+zWvKBaLMHrG3j9gM/AAok0fTAkzhkn9jnBS
741814ergQ/vJOorQdxL+iWMMQK2xCxot76Niz7pUuPJn921/L0J2Jdr+sZMiMvhAU/Dft3Rn8cc
rE5CZ1KngBW4QxvbGCj13+7ItjPiI5PQ/Xc5H3ZKboqSPWsOLaiy8Oix8kzFHU8BaDwobPTewsxR
IumnLMs2Atz14/TwL14DrM/Uiw2fTGztyh5PTmyOQmvcaIyy2JvIMDhIZTGDwxYFFH6LrWgf6WvZ
hmSamTAY0cvPsgXjLelRWP4Wn1bKGzO6yZOPM/EqgVnVBh5eazj9v9t8I8eqAocXixzSXQ7AUKNr
rSvvRK2JM+oXx7LTeCn1a4h1MX5tQPEdRp7C0Pw3ZLLpP3Rn3fi3qOFAMYjcg59fpPnl3xK36r0O
btaawV4s8hrsTv1U3bKpXWoaftODKVcyQFj7kCgSj7jzdU0Mow1wK/7Az2J8YlentHkA38x73OHO
AxBwT3nH7FF80zSGiD1hWToGbTlBiIng0DP8P+25ttpVDGiNkaw+tpTubPZ0vQP0Z2B9HJ+geYbg
bZmpf+VMCCYMEicy1QvyyYpieIFMH3ftmiM3YfZneKiarfe0A87wXsvZEqjfFOfidu9BG2lt3FMt
dh0Df2I/W1VshfQAy07dCwPeHYj7Gemf0e4SE54PHTIAbMQUKgt6IXzBmdqu7ehmJTL5tq2lRZZE
V33pNs1Kbi9VQnorOnkwdjroxmrWSb1LSGjAiG8jZ3dOBAtnW3xURoxbaBmmAnkkxcWQOodK55mg
CKWZDvEaUf3Pov2cyXXVTHep4Z9mdV9NhT91jg4Ym9Hq2eNxCygesSUSxEWD7Rxr+RZ+AWMPiY/h
ORb6vE+joFPOGmA0iKXdHRZ7GKE7+PLHxJfz1FQQFPxuWBhw1GkJydSRFi7wsZNIo69/42mAqcr9
LfTqt9K+Gbps3cJ74WJSkI4mXUTobILAWRW+u6xY2r3GNWEEmJjFw8Tlm/FoR0FRz+/d/DOI9G/K
l0FGMqtMNKFU82G1qVhBvKbY9djjK+1NJgcd9Q1ngF3exLmqojhg3c39vajvWAlyRAOzpwZbecsB
+ZpT2TZFv+R5jgZPHutxoEwqX0oUOJlFHCAnmOyg/mg9StOWMrWq3Z3hKgQo2juDJy1BNKntDG/X
GPEG77xeZYeB7zoaHCaGv8i47BZqnQhwImwfpapQyQtuqQJnujEKQ0XTty07hxgIBrbCeAUqBWTv
yaa+RGI3DJ+KCb2ZoodtD5mHvCs5NUKdeQEjNj6iTSWfMDcSF6oQFym6PFZGHxKnZu4GI1sOTn6A
iKSgEMjGdwcmg/C/WxUXob3c7ZqGKU/TZ5dBKbN1OWqDEMuwncoEsO04nnCwL6Hi8rlgHsMQ98ed
YzeoVNJdRjONgmCNa9hGPzWthR/jN5sfNZIik1xmQTxbIaWN2VpnK1FXA7uSXrZvrvVrMk7MGLpq
W7l0PmdlhdSFOLJ/Hc9wmvp5J02mjMkJCDJMGiqGPRL/IsGJio+dB/6QolyQv4vN6NlUTMlgJFk+
RrituJvc+pl8pHONufMN0u3mZy6NwXoyIXtiv5oBh1eMztyShY53TPHcK1hRzEwxLFjvAJv586C4
YF/jpg8QZPKMiJFbSiDcINsldnINQcMBPW4XoO6c3Qcsu7ZJgM0L1ss6g1WWvUG8htM2r0RsM80E
y09comf0FweQbjSeHcfYmGr54f/0wWs0WJgvtm8dpavsBhTCXn0b4q8UTLKHKxtS4eWO9eBm6saj
ry7hznB9ggKXKb3eSLqu1k9PHIoy4Wi/VQhsSgmoFXgnh56oB/MqqDlejSxcNYBghp8dHKg96UdX
NI9yOpcMDdseFHBgwFZw+hg3Catha5ET2q7QHBI6gFDMgzEhWokWjFFSkihcLJwN8M6jWrTVDZVp
ZJ06N16aeOuJt9gIfqom1iWEqa6jb5GRcOT/NR7mO2xSnfmr1f3R61XmVz2mfnj4Cc00dd5Mo3q0
WhcZC4i9o4mtHC1P3jykVfpcOO4qUbGtUKJDyqkcBF89+63tDBePEniaLIjoxbOAIVQIiJmKyXsQ
Q2UXwNuoFuJby2kZUAukPSZQHtQPE5WfdQAWrZ3xwYWSAjoTmLcpRQkYFWsIugrEPJJ+B8BNyfVz
S9irKIQnj5hwgh1gYHBjZKrQQfftw5JRMRSu2mw/oL2oGmlS+lFtf7ucXZq+bM5QJTJ0EmFF7RF5
Okv1FNIfVuj8NAYDdTwT5BZicPesWa+Q5qKV+PxJpoHSELCoQwW5jFP24DLJDehJPGg25FMjqWRC
R6oS9SRvaczJgVBPJUNcCbSdjbs8o7Xq7mSBCGPLxHyPaUUm/v9MWQDi2iA5BN7v2K+segRNAtZF
NsPdlB4pk+6dGZ3UVAHsJ/4aQ2uIIjdANEbPkiGCDk44bXV3CvKvztt11BCY6VNHUF2PcOYj3gHm
txgbh98dvZWh3nmdWjSJ1T/kOD0YLD/gHXa5wV+qKqpK5QQ7YYDtNI28HZ61MGk2Hq03Y4AM0SJR
WHxskw3AossiKWwgrAMK0EaqCCWD10izWJH3iJhIdl2RIQ74XORPjnZTGvUfE8ThwK04omR44zGw
LNmoxEXTkZUDmGtX3ypIY2jeeq9YGjAfRpfmkpbB8F/LAWm9YDrVNybLQEx4RlPxS3UBSoNUkdBZ
wETMtRfMHpuTMzh7jnUCFcfeoG39Vs0YgBf2Ho1oQIkVTRtO9rH/mhokz1CdVeLBswZogajOklzP
f1bL7Csc/pGGWYd9TwIc2O8dLF8lvAeQBmvM6Zscc/z5Bg9EHgQ8yQEsGUT0+NvVtbWOh13bRk+j
+evV1zlEvl4d2hKkKLsLMo1r4pZk76WZlpsaRmtOZUhT59AAg22L5gxIU2At7SZQZVUV63KEcsFB
XzFHH+RRUhuaWopMDiTbeRwyBkBg+RU+8RnZL0K44G4wzKHhJmNqAajLYIVXBylLoU2LCXYUXCMM
5gKUtoA5coN89i0g2wZ7VnAO0ay55ERMW6RiG0DuGuPlskcWY3wIGSR1jefQxjt3dNu1kBcMGvKo
shBsPUztbm7+DDaA/syTJg8yNsGrpP1u/0aVQTp8RjPdMgszxLqTVtY2QAvZ0jwOKHpYoaG1+GV3
IxkkNNZjxWCG/yY9EL7ivxOJoKfMk4dxG/G4eLTJ8PNMG4N9Bi5gdWIcDTUuhtbAyxXhLsG+AWMx
uEuaw6p2VhIkZcB/swVpZ3CQok9j1i3xLwS0SJ0uTqI2tNCNwkzBpoOPaW9Lf3hTO23fQqMaYXhM
rf4kQ3YT4pXAiDwcEVkdfSVTLcc2f7jqkj1C6kaHyaYab0jeIMNt6sG/UJdPp1KLqGi+OibpcoCr
tYrGOdvyqJZkQstzKKOTWu0WI9E5MzDRiFNR22wDUUO7wTFGNReFOYkrZ01xKOcijgS8ElWG+7JH
uHSRPgi2rAmNAVTbhlce2lElTY/Unn2IhVypxDBuOJfsbqm7WxczEEjZ0qsPPxP0dT2mih4pvzqJ
9ZV+S9Dm+CRmyU2H0yxEzjLc2kqyEYKJlErCihM0TXY5Z2dAi5quRMREM8WSeZfLbjPGGAEcmFcU
T6b6XPTOHb0qXHYAIyt6VqQNjB4153MKs70JfA8BOpXGC/YeD4I7k76XfKVCeWDkovvly2B99T6P
OcLnjL+VIXeBNsMojct/PJ3XUiPZsoafqCLKm1ukkhcgQNDopoKmRXnv6+nPl8yOc7NnzzQtpNIy
mb9LMP+XeYAvDB4Ufd5l6Z1tLjGmMjUKbk6+crFFJ9V4EANrqGB2tP95wBch6BmVnAhClvhd48PJ
iyJaLHBhjQTo1TVTekI/5gTQtR+wW2lBbY+TjZ0yIqfhg/8OqkJ/baMFx6TYzr/JjszFWuBxAL4z
4C8BhxKi3CmHKAlk2ZHt7MuLqcO5zvIbg7yTmeRDWkq846uoPpfVO6igTMhBHlNY0UE4CHDAEbeX
ba+l8ZWdwwdk5opMPGm7AfEs4fl7ZFpISgp8zBWJPwHGwWq6ZoP3ia6C6SS5n2vqNmJggl7NaxMg
wHDGtfCgNAwZIfUye5GkbtB6YA86M+RzeNCYDkMQ9t7rDq7y0QUMrVvf7GnXTud+eLKNIwrNASnB
dMm9o1WcMxch5y7DylbgRttp6pkDWplvdX1Gr8roWtPehc25tWEBNxZnqggLDypjsXqG1qQn14Ck
+NMYn0Z1HE/knFFQVakfzdsALNblHpbLxkX9NAcZ+db8/zk9uk5+bHJ1r3oGrO+jaWnce8YfWceZ
h31ET59bPPsaH7g3zI3K1JEET0zGLR+buKKH/MFTR1/NzuOkvNTzsDbAvAIEwnr/A2wgDSMlsEg7
NOxSPDjE3t1z+C/h5B9VFg+CUHLeKlTTS3jqjfnFkHi/PTXwAM/Y9OXRKxIiAwbECNpT3yHwDfU3
J2C0sWLjnwmZv8oNos3ICPWu32QiA3Mflfk5LDUfMcRT0NkvEx1CEkev5UNi2gRWdNZOeg+GCwWG
9STXz2SmTy11k5VYewWsycDALxJdNcHGodQ3BbpisqLdNJZMEDa2Xkq04bIm2nrLzdeV6bHymNNV
yzSRAt2OO+9tiML+GBXERjLrMGlTtH4Fea40dAalt20+dUhuGrLDe8bCqxlxaX37XuizPwXx3kLJ
11gIBqZ7mTxVTe8bDDb4j9zhXonjpzzJzzbt54jCWQ45KEeQCg81dNnFcKFEYkXzLje56Mb6S9hI
5CYiEMfLP2N/yYNxl4/FVlITJo9aE5N4FRp75O1ytWclXiOTSA3O8lC/9I67jhN6Xm+7oOZHzkeb
Uxw697ltGIy572wmleCPIOFZBsJg8k4J6gveB7DMvKv3RnoGqg/sdxlQ0fTWUbSWwJ5KBb4+/xOp
YMJzBgmUiRsCndrhVr5vOH+2PGO+VmPRfMmdLRXGosxnoQE4LKLqYZziFwRKokpb9PJtQuQj8bqU
D8LMC1gF6pfzC3E9s5cgp5ALCHYlxKIXn7WWgPnwR2Vkca/shJ7kr2pZ8nCwHYuQ7nnFu0BSCufJ
kkhHPwULmBiO8juVCZCJTWihrWlbUkNa8YxwU6sopNS5hNIU10QxVyLrcKzPFCwyjgxqJapBjHb0
euiybM3H/y72+4hs4PkougypG7lgRKXdlctBnB0Jdm900TFrnhqHpyz9IcWFjNJty98GXki2ge2p
Gawg+wgzQSpCcai6DRL5wCRvny3KcA6YFdGx4UhfSIUgilokRgVCagsgQFgo+OChnN9nSk6v2Tjt
X863xfrT6ekmk5YT9Ndj/o+jfY/MU51pcAJa3FHf0cbJUShdP6dzv8x+Y1/wClvGdUbGAjZke2gJ
JuSsFwthPsn7D8bGM9+h9URQPAM6Ui02lImM2wrtv4MxgP18dQDArFiQ34wiOMG6c5ArDqlFr6sH
odIT9kMztwd7rHZTdkFKixgwUm+E+Hul/hA7+ZrGQvTQB2niluVQkNUDxgpbqkLRFfGPTC7A7O6A
BrOkLGFSsviSUJlRRZVdty0VTMbcl6h4epXBTmiycdZs5YzK+5+WLIiGbAC4fob9uVeGilIXU8bE
DhnjqGZr6MKbxxTC/K0ZPzRGL/zXF0oLKdINmzLRANQM5vtAeggiTRogEwx3olU0q1XKocsnjtP+
2XbOg2OTpOD5nfmb7SE1ltCDosNA2tmnAAfeL7PNO5BbQEGIUVdUQiyvFBRCwXLAeqaBKEg8KC7i
pJE3G28L8E3RiPTISwKkDZC1de1tGMe6IYdCbnSkiKr+ERADHqo71/6DyrnA448OIR4eOSeBQwrE
j8Ps8LAYOZgPHBvvYVMffhlMazooY7wremszUxbnzBjsCUMcL1rB0MV1QBEikCi451oAezZnzr/K
UAmJiSlCBhypMuOwsph+Ff1dtJ1SBZsJZZ3BdcRSzg5sjJm7h0OFFAPEDLJSOPky+xGVmMp2kr1S
GG8FATMdZ57pUj/F5ZbkVZc0RcofAxTC4bun0cnpCjPVPfLdQb/xmkWn7fgHq12ktjLEEvSpTrfs
BlmH0rYMKExHZKSk2DzAi1g1dc++cLItm09FeSFjxEIGPI8NzSV9s5LOL2mmMdXL674D029Uy0f5
u26ZS8Hnga/iV0tavsganWoG7qGF5D1wCpiYS8QHJHWOZHKQy08NYQcUWoYBsVnsoKiiill8Ebcn
fMFooQd+zeN/oQXsCM+TnD0MWvbyshi4/YnjljlAlceP9oWxMvNPkTHLxJMA9EWwmE1gorISmws3
qHGm70HKd5QxijSSnNTS5Lrza23wvULKK8+cvxGOf2urMT3cUT6p50L3B60ivRAaLJtMHnktKdf4
j4j3gYNmyHlKT+ElSkC70EuOooVI6W1a2nxZZZziGTizB+KGdlexqI2r8MBiS2feMHFkuKwcqrk4
JFpMec1bVBplDQ4oH/Pg8u3x11zEQQX2fwEbOIjYdfwv4lxhFOS74t8cRumVNH9Ov9M6pIjNXVpf
1mBtD0Tod2htGIvnncdowFF4Kb1gFZvGB72tM9ZPhM7SY3BtSjz9bzc0u7+CIwlfB0T7ldqkIx6q
qjoNETAdaIuev/Esbe8qEHho+Er63dd+bfiZ8cdkrpL0mwH+E+nwGwQjNGi/NjTNOCTLtYdVrUA9
sRFF01kuQgO5Glwc+iGAXrkobaC2xPrkj2UvQZqYhDrmLnfYWD5rS7wqZjye+lWwGT5IR8h48o4M
XixgJVus2CG3brcGCfkFqjV+hDkZaLe4mgUXyWigZfsG9EGpDSmq3sR4MNANyFunvBkxynNeGW3v
mwRsWa3fUEnNk/F7dHn8/dJERTsBZuQHlGeP8r1ySOpcXtLWC3DUzKlM8HoJGF7PJLC0eIugw4k1
S69CVsBofwv0yGzTJTE2Yr+jL+U6LjXacMgwndDg6SoMq0w9wpLtFhMmp+kcAzqXYFyIthTGyFte
eOZhKXxQqabC4G8wT4w0aY9Jeunwl7KgGSZEc8uVzxQNAWbs5Xmhi+RbrHrvCR7bs6tjp+MV/U+O
2XF2DLvJeALqyE18txx+IkGosSvYXnpja2hOeAqTf1WHs4OMAdnl1YT4m3+KNk/8jWWFe4C/DZq5
SpB9S3nl6e3JzKkS26OqOTf8Wi5S+oKTXxRZKTgIwc5s5BKEq5a4sX3Cq4t2kONSVNssQHfxPofx
TKFTD8UzjWPQ8SUcOv1Q6Ye+O7TdgbzFhfTz7mAUx48mISPQfKI9DqriBanHyGXepDx7EiFJY8Ge
J5KZwR326NwYZsjmwsOvA18gsWxL7YlJpSlScdN7z+fXGSS3aH4aemDKkREdzIKg0yAla340lW/I
TxdkCQ8vUTW+SPsRdcHf9N8yqze4MqZwGHMh9CWwJ74YC+wVGg1wWm3WNxzJWEqQZ5lvWk3Gw7S3
/6JBRVEaGyeoF9hhLOh3rSZTkQpbEm4ypEHydTYWEiHGVKOiyVCXOCrhky6mU8Q4M4ZSNpYLS844
KsbQAe4Pq4XxLqA8zJwAcqZ8RHgtYzEDZiTsPKB/fV9xrZktgaRJzFijHdkpDiIOqz46lHDAEZ9c
WpVsMWqlwi+6vyPQoG3fBZ/oskMF8SNAOvgLk7abGHc+mejxPp93arBqQsShDPd+gA995/V6Z/+h
ocT09iR0IdoxfDWxT/TCEjQlmoCORKiyRTbotb7SwPRBKBoeQ4IaxBnmts3J2x4JKOU2NJiwQliJ
Gz63FBwiPBuvvbls7DbB1Pku6U1WgsuT95dWR0EYKPwFT2XsFzrfpAu3Ky94zJ27Xv2paWea4KTw
Ce1NVGD9XWfWsXfr9WSvmTw8CdmvMan4NM5oXaAVqEi46CXKSBRklMYrUMqhUpjKseXUFOA/gbil
DMQ7KzTjtHjflM4lp3kQnJX3ONjVuCTTaAspINBj353RozzUlT9yZw1fgbM8Us6lkfMdWHuvNXZo
IpB0PIwQbAZc73gFQcpIAmZajEb5yZnqZeMmQbmOdkmwH4QeY0O1ONY8truUYvKLmDfNaWk3L732
KZLNASvapm73db1Objb6Uns6VRnsSuk+TyVwU0xewwCEa27VnmH28V3xWkLIHP3WgVyUrCszN46Y
zF6SyP7DnPLLlNSHWjiAD1rAGRdTSARBldF8e/gWSrel6uRC71ZFivWGwC0hewOjZbwc4mzqmOKh
YU6dNx2cYduF74l5UsIvLI87vrbRS5AH/DTZi4n/qN+P47mF17GXPwtcAsFNm7hXN5QGMMGZoj3R
KEtD12FpphxjBBRnDqfQyvI45Vl0BoEs82186svsSa/LJwDXqfvhUG3Vfm8lzAp5tP6Mj3rz6Gao
/94IA2Om2k5U69LELKN6nhkVz6BspF2AGPG0cRB6RuoBxMNK30THaFJVjDRVZ6xoPQC+gkbKt8Dd
yfsB/BaAKiZmRDa7vA5tBEhqy0XTY8KPOSc7jk1pbjqigaC66GYnTOsIcvZ6uEuSN3hnbs3u7D3o
05W55khC3lqqscJ4ZoYdlMnKggBd8lObEDGypOsieWoA1SRSC+4ejxDph8m4ycwYnP8/hmxhDk2t
IEhJu12DcS6N8k2rPjYkxwSktHagyw+mTe19RBbIZLgLDFMTbxz7VgNphzv2DnQdShZO8F5B8rpO
0NiDZQ1bm+NEpZ57CIkbdffUYxxS/KvRrlwMn/WhKs+Gi22QQ4YwSN1vdNKSbha2QlaHGMg77vol
nlZp9ggr+zBBnrX7iamIA2V4BiKiTmipGZrpZuPfvB/98WbPn3V/Guxl0+FrD6bPHlQ/6h4VbcA3
dGYohMJk5nhHXJIyfdnsaY6gqkPXsNZpTMDi52RbtEf8OUDvF3SxXcsMuM+khN6NnvvgDy1FQM8t
kKA1V6/C+ZqQiGyJB8v0zclcEzYYwoQvZLF+KqBNbfpqd/qqIPilammDkOwzWAeJYb4eUs8P7PQR
gNIZiz8uHIvuNgeR1gSut2acsBd86goByFX8QuUq6GPFDCQw0Mbecj1X6ml2kUySicf7iWm4gIcz
/cCTK7yvX3aNqlUL79ZAdOZTjge9OVZo37WOIxh6q0BfPLnGkzLUBByIOTJ/lHJcM8j5gTwUej4d
dwW4rsp12CE+qtEYMiknAy6myReRnQkAV6jDWjP7nazxsZn2ZXsLXLZJyFWaFbh20Qf3RAsDA2nh
u+AALqxB25jHiGiVtHg1k+pogTJJm8OvSK3PJDVvAiV0QnqYMyWPslpclGokxIwUaMFN+Rfj1p47
pLdC97pXXZ83nsNorZUaYLGcH5f+s8O2VOXNAaFNY5yM0N6VMlccDb3Y78BIEKNZI5Y4RA0WqaXt
OTeFDCfWq0lR3HnsIHAK0hUHADWHa01mjFlMacbCRqoBHPoFlJarqKKtMjUNnjH9cgt4x/anBgQE
mFiYwdenOKOSvSANiJQelIL60Ig2koWoCvIA0lFq6HWX8SPClCDFSoWIbUo/uFl5dK1YjaabFQV+
xbQwXlw3gCufQ22NMPTXo4tyR/WwPehnG9he0H5se5oLW0pMEr6ipN7LCkn1m42fxMYLhLBOZBHK
1aXgK3pl/1e8uG6knhxoH2HtuZxsEiF1qhAF6WuMO0t+B2opzs+6JE3cGl8VpfannJh7z5a4h8IA
lQFpFC4UPT+EqzjXEVo+KDbXIBECCpkBmUUYePZmqg91d2lra68Xg+RQuBZT/XAk/4aT5syG4rt3
vNhvLPxjGnPQKI21QMxGZA3UVgeaeluS9JTTu8vYdSRFMU2nDByNcckrSEVUhDSe1sMg8s3buILd
RzSkoD86ic42QtQuwX6fnYX9bdkCdcQzxg5MiiIyeeo/U0f3RwJOStwGAWQK05ezot71NNggmjAW
yGtqSqPqUhnMmDxRfVnebumOqUdJT1Im1oX2m03+0AaDJG7awUupFFwpqD4AhdX4pwhvy3SHFZz6
d6UiplO9Eg+R1wET1JibF/mKgfJo6iF8dp6irk3T75w/pkn6K+86JWbdfKyllLRm2pEdBig43Gcl
oZclN5hPZKMeQbdBX8+KVMubi0qrdTajdNFXtDxLe89qQBZI4ZaslAnzDvE14Va5SLsCn2Pja9MR
jfCzhk0S0JhIKd+oOH+LW25+qQjkvPJ1LorVQORougnnD/4EYX3EqfALikLRBGpNkkJCdM8dIQPn
LyPvY+8qyhIBq0JIS5OzcQoB1egqqUQFMzDQD1EbaghJf2eXqTElUbqm3jLiCz9DXfIgQ0RLSEhU
cGRSCClAgDBlK7MetWJ+4nh68ACoRKJScqcqeLaoIzW9BDeAiSUXjI0tS2YKw3cbKx5b0kxRrZlv
DMtkkv3FLtGZWW8h+M7SfmmE5lKmuZO+cUCkAlEr8gN9vlGAFJ1E5/pjuPr44tbtKteLYwP3FsCC
yGeU16CVhucyCfSZkM/E9gkpkMZdnqT3BH2J/Kgr/jUFhRXqpwBWs1ae5T8HnbsqVGMj3gvK3Zxe
sp3otVweD0AxF8oQOWspOkTeKRpMkQIo+aVw76KzzYLumGOZctHVhNbnYL1HfO4AtIO/KiwUWg6U
h3UJmM9DaWfHxzsbYwIg0GMnwvOUgIiRUVsqQegsYI3CzOPX4ZYxRoIzOBoDVjK3uEtkS/iRO38S
A0Vyexet2Gxh+4bpeQJrs9EQ5tp5goqvJ2LK6aLDtP9Wje2UQ1pkaN643JDXzQQtT8596Q827xop
oc+tqBQ3in9n+XDxJ8zXqOKYmj+WXN11pIho2L5wc1TFjD7kYleP+EqEUYMf5djLwkeROHvNJeco
EkDGVrvTaBOFBHoLE5dee8NZOayXnELUcg4ZOxtzfQgGbyBgMoP3iZT5cl/AWvZHK/R2Q7EJoWKs
HyyDYvNoLmJQZTB8Wyy+NmzFBa98ZhyuuXnJowsEesGgodh3Tx0a8uBZx7fcHK2BLobKvRHQGMoV
PR60QvZL45sNvfmkUY79zY0tqndU7RiluwZPAgkWzO5BYOAZW26ykYwfynHXOObLZxAgYjuPxbeo
7IWVn4FlUFNivyT5zdzHJb1qcR1I3ykBTE8M1WW8VqI/Dpy5VPqMTKgXXybkdhWzDY9tMG+UfMPz
rGNqbZUZQQPYrT1B+sqL/3D5JOjemFZYK0hsmleefoMQO0CNsZA53hc/IgovwWJymQTYaVsvHvft
ZJ9qDdoWAD3ngI7qaa2HWGjLeZ0oxruWQFClK9t8fjGB5tRyerIqqGg+cpjsepfoBfIuAPxblWuW
MXWahLhGL5V5ljaeFl6WBcgW5N1WG0lQog/mrnSGVZa8RdkftA2YP9BfRqKVai50MDhvIgQ0Wd7i
2RRgin0bmJw9VydRH9gpSzP7Hjou0Go2IyKsTxfx/njQzHyLrN5Jf3QWTYhK/BKUp7yATpSAZPgI
wAxz3GNsDmk3CtTX1ZuAYNxRK7Hja4mKNYG5t3fgBunw6RywwFYYz7O/ET3RtUyf9fGF9+mi6TD5
EJDKYHH8HNrsovmwGybFGuSDdCWJxhuvxwVjpRuAPvMQ1WsTiGJGlabD8pesXR38TNGfFdKTGYhs
IMRnzDOnAsINsMo6xYVgWD4hB7tIZYAOEw4hSROFT/uiUkrbNM0VuZMlC2xy70V4HKseE6Qq6qyK
pt+4RyH2FJRc3TmA8XBYpkT5pvjWyu6fhfqXQwKLk8QYUxv9/5eBfq/xznkm4K0aCwEUrtnEIOlE
r6MgBRTT2ZONfnIaV3a9juSiN86giRAofEVa/2F2SGC5srxiozIxD5w3rX5SIAONSgW/jMHF40jy
CIcmEc8iHoyj6AmvrSgNKy6MBrKSWbYs+mSg8gOwowJEv8Y+nvqDSOxxt3ZnRKtz7T4MDeupfGhY
/iNKdPBS0hR4T3Io6uewxfHtNYcRE7HA/TnptobCHA6YlFbzKeI5Q11a/LIluQXfVd68FOgelMZa
BWaEVmkTuK+Q2nmzxQCJo4q5YA3MFGoq1pHL8FrnzSas0MXgpFN2V3C5HcM0lnElXMmsXnqdwiTx
kbMravHcMzFwsu7yaBLGYDNuZ5kPMzGRHEKN+i5AMLI78TwLIc/32TKaGDUuX6v8R74NwDDpCHqK
eIYzggaEFuqUlkBdqtWLxbBnoKlCYxoE2tBpZfSgbFCO49FU8n3AqOwKCXKr4/aDd+UtZnDdWvxX
7+ONqAwiYpzsc0hydeVIJAWNdZu9sOcmMGgeO9/ZlDJoSrmjCRFrVAj1gk4FruJuSeTzMy4nmT9N
2AF4tIVOdkF73+NyvgbLF1seVJaIuoPkBQQw10vpXRIXs3lGFBkJNkgiEbmACQgkJWUuTCI+wpYW
2M7ZrH1PLlw6wj0SzsjYTLdPd5n4wxExqDzUNmJs5/iPd6c5V7zPOzMhqKj8kbaJY4IlROOxSnM6
X+IMGnU94SQFzhHuHYIvohAT5TerbWBNoSAfety9hNdU25iLiTq/bKp1mf+kxbxH+ESHsXIVQh8o
AhrJCHjvYdTd5UtPLuYUPQRmsnJAtz19bQWHSsFn8V4xuRoqC5ibgOX4r4mWq3URzhHilJ/Cgl4g
vMbzSS2LVxZFx9cIbEBeJMvrZkILSh8aiVb0e6anmBHxVCSHW4yEYbvwh3mZXJNS29GsJ3TgrsHQ
XHZX2TG2mzysCcskB679KRiAzfBYvDe1ggsLtWI5ftlUSqM2b12Sh4HgFhM7HpAXp2ihPLscUHax
b8F8WSeNeQJuoq0PL9IKu7gN+Ayh6lcwG6Av9QK/TvqGEXwGFpVP8l5BJtoC/aZYLzc2Lin07hDH
nIihiCmuZgTGw39euuVvVeZkaqCo5KLOx+RcI4lHQIAjl3ohJs5NRafONZGxwUOEgLn8ojTPfY5q
L34sKi4OKqbOuALooV0TUeCCgG9sk1+tM8lja0GnY4apLu2pwRteqyP+rmOupk+2hPeTGFJtIwjF
CCTGJpfeTNuta4BGqTfmd0Mz2fmjyTE3S0eW6rvs21lArHkrAlk3KkN92xOrSb4eVRt9cX6ad9Hd
FqNyYjvR1gagvaL4BWhGFpLr+4TGUWfUHYc0UUN+GPYbjAwiLBY4hG04Ofl2NJtH+SHZNrL8QryJ
eXr/n2UopChSmOChttTm0GiMN+5C5mB5GEWhfJjK4Y3cToCvM9NBTNK1MyIWJ9JJcYeWJHe3iP6N
equ5zWkkWwCfMbJFRMSSVEEZsuLPysz70NvqNE803ozu6Zn67eQbL2UYEJWP5Wwtdl0c7fU+AyOp
EaL85KO1ll4VjQ36oUcrQiWrfcVBR7TZNkx9IqGW+Z+B1Q6tn9OQBPvZDqC357bEmhjJ1Pt+XRFl
OsO0jOeBeRealTECnsG/OlGIM9PAivkFtQuZXYR2NuWHolMRUGoBaMGkSpP8219TDIEy06/VJI6A
vOUUTTqgOwlau4b5OEgiQ4/bOkw3HngH+nHVPneRKKMZXF5X3zm1zgRq2asMNLSlaO/XWq8fk/DS
kaUQQgeLpE5h+xrdWuHcdTBOI6McoFyd94h6E+EggzpQe9XN1vyYrFdYDIu62dF80dfn6XNVeILA
PyVImbFgweY23KywPfTwmoSDIHlU6vhNYjqEm+w6Ys4Xvg2YDJGHcfWtUzvZqS7EohsTJROjbUY5
91ZUXOIGcG20cbXimSkgSOHxPBB2mj+7JcNOnovtAh0xWj1N1XCcKm/j4vydSLa2P5FjLIbBeatv
S20kJceAwcDbPidkpeYX0xTHFqp7Y9shgy3tYGdZ887IdcTPu1L5iy9jNv4JMONGxH+Ft4GxEEVs
bAJ2tkUmVYHIoMkxXjCYYiitg0nkIJAHpUKafyUcg2pKMkl2o0YKKNbptwvdY7RbjYqbiwI/PleH
fHOs9Qwpq+ifU8yj3KpzCjiS3o0RDs3b2OmuhwaCNZhJSwv0B7FWIBqZmIZlXBYTvaQ1ktIE0wyj
D+LNudo056o6vxeISNxk9MVAIDQsnpIG7Qi0Jw2U6LShI/H3Ac5LNTBRPhbhEywP8k8nqI5g5FAu
Eys6QxsQMJKb+kpOO8hxfNXa8JVHX8WCcYmxM1skoPs5S3YDUQAiDyhL5yKtKp9ctnQNRhXx3DCb
HeuUFLfEb8htAXjE6XRldrcS3cvBO055/6AYqG/S9WiRM0XtnqqQkgCU4NtE0N1wdxlil2A5CeOo
pZQZFR3I1M4Yi4y1kOeBjHJpj1VUAIXB/kMoIHzHfePhifuZ0sW3Ojo/+l3q8FHZB5hw88+g89GR
F4R5z6/w2KxhR3+VUofHHZNKEOaObxsY9M8B9eucTqRTXTXj1SY2k6ChjpO6S+4KRa2uLEcJtJG0
Vt5y6jA5kMzS/pKVzMW5ApSE+h4haabC20JiBb7+Kuc2VLIF9yfJANhbloCsieEssXicZ617jQnJ
kKJ4gv1MES9HnAK0/2hHcgIOHbSYkuZiBzeYVhNBmJwmU/YjRIZinoF9lP4H0IEfcDP1xYHiRs4l
VgTHBo2nXHb/TSw+Be2LMFqCkMhLzDo4jBD6AKOiGUrQgcOtyyZ2xDINHg0qAhYkOJrE8MBUCwfe
oVPB80LVNNk38Y3kNSfCGdVLTMQL2gD+SjoYO+mzEm6pzroZ4VnnKO6HzYAixLa+I8Wn3pAvWw6w
lGFD2UXZTM67zO9ZMKlJkoa8OSi0QdsOohvh5XjooEIhM0mLmwejqhmfsGYDSs5zBF2PcWqAf4Qr
6g8pl/DcH7z0Uvc3IRyQ1smN7BabTKH3poKgysDGjfid2qClmimQ3FAudJidhx/g76NDvVgAtbnw
GvhZ0u5xXD4dkHtUWA3lLH4dBQyQaiEuy41guw7W5gnKxRDLTMsvvDtcnpP1HDPTqcBD2NbxRtO1
1bJR6P25Qn8BezER5t23qSJl1X4EYOk5ZkeaEOwoEREvIuC33jKWA5JkheghsjO2M8ZmVXEPYmwX
rreh7iYd06Sr9ciwdqBzG/7aWi/1vc1AjhBnUOatNTB5Vl0Co17HwHPYlguqT9HfzJ6B1Ru7IICu
gFAG0UX4zEXgOiHCML1rZRDUFPwAztqJ5wMuipgwprIdF1HcM7SFTs945azBm3DBgKuWxkO6MP58
VJ+pga6eHaydQD9D3PSpujMoMzJsLhJtNmKARSCvNp8Ab+RI4U0kXDkqQExCyJn4uys3Kuht3IKj
Jt7ZtgwAIJRL9LnDcJGyM+6/sAz/r2+EjkhiFdsmN1bxTmMPkFL9oQcpOGAWF9wt2NNl8gfo+2S3
pdfcNgjWYvhdBa3Vajva/cHNCYGCGdZ9oZYkl0A2qxbrePhgNaPuyeGcqpP0nA6grmnwzxGM3jmr
ABJZCqnCuTxS2VC8zjXBT0BvOb2CV9PCpvCRX4LIS7u4BGI1YERgnt9l5JiToRq2x6P8XvFdVd28
ceOTTR1OSYfiSYy9+K+hr9X5JtVwA2/XX5oRFgqkUBwYWfXhkJyIosbkvM4BVNsReQpNw7LK5TSg
XKa4GwmZEmBDv5bsK5whSGtkIYzAlgwJ7c9LjjfHY3gTxx85H4WSbLTG26hNdxg6tGGtsssKemME
OtaCuhEBnK4Mp4ImNQZ/m+DMcyV+SnpvrVMOeMa3Y3zHXf6C/GdSsdCfTapd+mchYImYoLtvYkZy
cv2pZB2FJpmCpCtE5ka8MWhi913ibpoejobiMPAYqUUKgEKzKXe3MpHmbdwFJ5IhXKOK7Kp6EwoK
ifjKC7cqSSJKwVGdaKel3Dsdyvq0OC2ZdZBcIwH06COFmqPSr1S8tmzKiGasrd4ny9xIpEsWvgRR
sdeqzxsDCJTg9+lBVyzF3eSyS8uN2GtEeCOxuL+nGpvlcWmeCRJg7dVT9UrgqgReiaOfyG+EQIaC
aAMjC4Jf0cbhjxXRpJL/LFCQ1O1qFhN4j+oGeSfTaEzrJcZhbHKFSDVG62x5Vz0jVZqpcKwT3CcJ
+tIlQwO1VLsEj7Mw1HALaCYPs31DtverkZSBUFMDHU6/M4HJKpw1Faf97xnI/x/q+YkKATwnJ6wY
iABQETnCYj0GqonpEQeAepu1cIekbUpKH+XM7+nmnkOVoh4VI03FrwKOSnUhERTHGjJqOjkf1E0s
kiLg9jiI0I/Fjr1ywd3kgeew2l7qh5Dp3rQzsycqLAlr9FRYBwJNEcrE7JlJhvDgW6K9ROwMCMKr
SiEmixWEgANJOiox1UpVge6lqfwETd3oQnOi7s75ZBHvtJcvNvoc2qNZ3c9UJwYBZZI+fJ8gpQyG
ur6G6bfuRhu9fKess6lXae94Gvm0lZuPoxfIxNVvEkhESgwNg5DzQFWymmiWAKfk7YHeKwl5RcNP
aFPzcFNwakw5mkK3XCNsoP4SVqkhd6uyxtNvUcfu5QpEjz4z1FCk3sGsXmWrjd2xrAjDZRgl7WNT
HAg74zcyNCOCxuU5A5sLi2bQJHJBmlzUPe1bkPTkDUtLUuvjLvX+YDqI9GEjBj0MLDY8L85IpDES
xsY/vLvcFGBy+AiDzjkHcK5FsjUQQRVWjM2e+bbTdOoDLAE8+9CbNsI782kaipUIQNAQ3RMXUB8g
Y4JnQ0ZM7ht4KId89+PyUaaPjNwWWlMwQou7Kf0K4N91NAthcTKQm8vPS4FCGe5AmUpFbkv11L8L
22QPBeIg1PLSaWbuc1R/zXw/+DPFwCzbjYVRxDUhOZI/gAsJBCn9oT6OEPPmJMwsk3OI4qOKpQGn
FzVmaJxAmWuLQTuB1TzaWrUjsvC3FbBC+JhUoUW5N15yagmbzBWsyAgkiEeX2sHrlAdknIkX78mu
+gwhslMmx1RYN4ikn9CkcJ9gsuDRhATtruIB4ZzqcyPFQbGhWxqMXxw0KdethfWdhB/EFNqc7YcF
cYR1VUFQRDWeHcCGDWcdlonvAiXIxSycAJJAUVWLVBY5yyP+MnIYMgbmGXTrnJEIFwvRCLL68uYc
qJkvxwte5U1dnFFtbTy0QeqXGsUkI3zDkA/ZLZzpEw3oH1TOC08GHIoaxAMr5hOHLiOaifqROXui
hRUY34Kl5OSUmhLGXqDAerElWacn2CGR7jg/aDD+SqluRXBn2D/6l0f9J1rDEWn7r0pHg603jK30
ITxwtTLXMayJvH5jXDWyBesMTVUTnVLj0QlhAlAEDfCA+jVzunVMaCDr206bp5AQEDjFo7E8aoPc
ivE5GF4q/TmPkJgRRjJjtuhyv0/ip5T+TwIeML66GEEYEdr8Maz5AM3JCsXPXFPSWWQZ2PoFHKxQ
X8xqRvERbar6EEDytXWL4ORQOO1tDFvizcn4y29I+lyKEzhS+T5DsjxctKWihLDas8m65A5WEmtb
5AyZ5Qqr2GpEn6IFb7DxufXOC1+i2BefGYUAF2ZkMnjVuzokegvF9hufiBgY/5Fc/DHxAHjQhDMM
UBKV+oabsnDwtTEgKS7vaveCs8yYul2tsSx9gPbwQN+iou5x18IdYu/gEmBBL5zo/8R0L6GkRA9J
G0l2p6+ZNV9Nc8qDYd9ggcKRQClACc9BRuopI0lC66nWLqjcxiI4uuGNKlR6SZTqaBXq5urBNDTq
Z2A/axDSZYs96AG33EL/qalfcRWTwKYC4R/cGjI6OvcUVQPRCEUR/F4tcleJ4XvEfAtkwnxH8dsp
kMe8uEO9uyyUmEm2FadGL+HNwbGU8tIG4n4p7Bt3yaT6zKBgHACafkhi7uWOqUKqaawTPKV2t/K6
K29YmqBJNf+ibMihXkR00ib6Ls8IIXPwmn/RmYnKH9hADie1JX8NdxPFXsK4CDd6k5BftlzW3IeG
GAxs2MlByjmIfLayrv7j4bOhXYrFIvzSvLugqQv7GeZD1sTcWF9Rqe4suj7IhByn4+gZq7+xVm0g
qH1J6hBSVmpAl0SaVFpy5M20+Lw1+EVYK4Bp1Wl9dQkQ8vF9xhxZ4xUpRW6ZT/xhFr+Xi7ZPKRPT
EpfJSEBp+DWQ2ljn7+xIWrscwRI/Dj40936Aipk9wYekjapswjzqA8cP6xNMQy4CMoQjqnJZzwmy
s/9j6byWFEeTKPxEipA3t3gooKC6/I2iHPLe6+n3S2YvNmanp7sLpN9knjxm0Lag4GJYKDd4gHAM
bZB7qkt9bzYvwN4Vca+cFzLZy10IbyViBO5nP1EefA2bKly94uyrgAtiYxQg0HLjjDiqMIEJO3oF
E7njWi4VNqsAgIjIGYbywz06lfQJvd3BgaNrqcmmrI1FyyFrltdAI6pKuuOpoy7gLuGmEdDTvW9y
k8wmyVGuzhDtpfaUfqpCotCW+C0Y3cokIzRhrWRtRDewrqcX0f1zjxoUaQMmp5QpjfXnMvcFBhFV
tEv1GjLToL6aY2gj9l4GLwHnP3uH2ZLRcwiyFuYThaNwB2KuP2skuJALj8tb/n6oJOn4GaraftQw
oQBKcEXORNRskeQfBh7aMtyoYOZBbOPCE5GSSbYznDcxAeUHYU65UYP13ThOPSmJicc7jEhZhVN1
KnnI95QazHpEG5itGSsSHMJ9WnFdwKAOrt5MIBq8ml4DIMMW5qTm7kXw7BZNRhbnOx9nNJAKKjhG
TtRVOvCmumM9wiAT84eFTIOFbTuJqXPML/LfBMWubSadMGtkwqgH+DWW8FC4v4DZyyA+Iwn2ue97
kyP/g3PbpQhjCOujBYByceW5+qDH2ngd2hucU3Yd3uXY7GRUEjw7DY2v6Kei3l6WTGqAxNdC12sa
pvnRq9ThQmtCdCI+coKIpvQgPETZ0mpzNehclUTDnoR8JajWlMljv0geC0okDgh2co3AxQ1+ho/c
xoWMM1vGAahUVuLFImCMTy8iK5SvzcJkZaX4BGitsbWg+vbQ8KTnZNeOrENvI7AxHCbqvAGKZdqf
mH+s4nw/lN+ByZTHv42Uvfzc1lt7QG41Ah6scIdwrzgDSTWXCMtQDp2BZMIsWGVb1brQUS8/eteD
S46ev0Q0jR0Sl4MefskhrTA3Yx8A07HSZpZYAFlSsoJJZaEokXXdK0xewEjN5iSih8HeUldXHl7g
C4vRMVRCDOzVDTEf2bBX/VcmroBoxoJyj6Qf3j3Wp0dV/PyvXvoUoWRVdmqxNsrgInJhZegXA9wy
md+tpWR3QN137g+PlvCe9SgaC2oem9a90rpbwrXUDfvoMPgRUsXLFF/aGht5kqyw1AbqN5dGgtfU
CibFyNFEq6aBuFZ4BbveIiyCNYRiWduGTbY3uCE36VhPX7I1i/QJ6bN0Mxw/DDAgy56ESaBD3KXy
iSpEtw+Sy539gm8tJpjSBfFxqIv8kRngFvBCg9UHHFYEK6szdn1/MnCsEXlaAM7FNhe4WOzDtLS+
O6V41JQxgWIKvElmpME4rOS84xRX4hfTeWjsZ11DkoKTKKwCyjSZeGfoNxjye6BlwRPU8heHkmOE
t9QiMkiz56LOqJuFWFrBSx6nbi+X+QjaJsL9hL9Bd/1TDcO2cEheoG3W1kKdkljFltylVa6vqG/J
e2+qnR+cm1rHR4exF6ErdBkBLIxepEIVHlwyc7MRvoSvUjso0VZNDNwlcDRhUiD4MyW/8OHCK3uA
o0zqejK9kPjnQAk/wwUXCr9bVfrGJEej5JalfJgpGHqdg/qO1pMLs5eaW2rdoQR8AXgR/YV/HhGB
0yxyvFHAwS8vQVxEeABaIT06l24XjEvhrIgnmAHxmdMrXDnot0aVV78NSessvfsFIsMzMBKBzbXs
FttQ58CBKupIAQNFSllM3L8AjLbqr/kyUs3xD7lJ6gmWVvIHPO0C63KsZty5Kfiqap0cTJfkc+kw
ZIhw4S7kRZrcy1oPnNOeSo2B576P/2TdSd9UX+nEaLfDdMuMSW6ODOKTNNVRgLUQAsRpfXcABoIO
yDg31VXgb6JwUU+HcpxOk1I+ROXB5OXIVN50by0RL2qEPVGo7IfKwlaoxQ+g2drUwJOOFTnERrAF
BmdUmYSggSq48TonDiTWaSGyG4SHAYTXZ65jUUbb8N2IJs5DYBDlBQRWXlnMJNmC2sq1T5SSYMBN
Wx7l2nluoabAVLpf4gD7LlArkAggnJf2R6+xlyENhMUKLErKWvemIS6pMD4R04EgoGxjGdXwamxB
0VMiH0IBtTJN38Kt3MsoBUtcAXB5Ab3OvIuu8icclc8YyCoosgeD4lem9twr0p0qBu6duJVmyBBa
aPDdS85f2eJYM6skN2Co3sFaLzEdsaBEieWBzbe+zzBoOMT4S6BT0LOMtlkkFdA7eNI5A+kKdUE8
bls4SLxC2RKhawDTHuMUq54CG4OZg5NxLvhCiIEYS5O6AJSSTp7FBKoAyVJuJqwT+FUMlDo+uwK3
ssTHlpn7sg7b9Yu/qhkLqgZmI+6lBHIGb4CQOrFjzPEqX7WmxoK7I6wYy8UwhGp2gqCsfM5UQIJK
RhGW13C8OGer/h92VMiOHYKPV4qXkkxBagIEcKBWgGk+ZMzVW4iQHqYY95pMFPkftslLgQXZaHU0
rwUg4DKZYcA5eMFTSeoITRR2VY3zKJQlYZZTOaoq5jjQpmm/eSNgLCAJHg9PvNpGYDrKKxOIuuqj
Dc+ghl4mcAfQmsyCHHY/UOlJarN4OIg3gcad1QMzgelJzTS09FTFfetrE4kyJS59HOJMeKx42kHk
EjhKYIGmJieALyajE0o39JcgPxFHU+jgoFbWJ/nm8KjcuFwbcOEmT3lje6p8vxjkFa+GdV49Oe0r
7ZLNqYpmqDFLAqNep9l79z8MAjoMNpZtRGujIjxCya80um50h72gAewd1lXQVVvp6BNYT6OzFtWR
yxaXJSgteO5HR1onzx12MuvgfeI9vbTTCQI3xgvFTkraOy3Kukot6BmPafoulGBzyo81hDE7kBMy
gVSgv4jIRAfDUJhL8vIERCT9oiKaMm4CwPhy01VXabMGFFtNzzyXOTz9Sz6Ro7WK2jV/CIBDb59B
z6AwoUcQPYjvPIJRuhRYopmxcGTqtrq95wqlNC+5BbV3e/hlQXDmqfYfpbKMpTR+LzO4SkWYAzUs
VptjMgFE84VGdc80mE3AixS4iKFeAD0GvjqgyIi+CBdLUpxOci+wjKRqcWi0wyQ84WvsagdKQrm9
idtFXkgDbdXaWTrm1uSooXZVB+4uskdgGLYRb5h1Wj8mdBd8Qpmvy9aGPQgSIx6R4k4WoIiXmYSd
Wqgn/jKl2Ah6LDb/zd8Ai0L0GZWl3d+cbBJ1Vl+MOn2glFfxkkh43BxM1Yj7NCWwrjOw+MA8xnFJ
QIHLV9O54Iho0s21R7fTdvyCOBW10aHWx6UUKGxLIzz3VbTtQizpwW9DbHsNt3rgFNLVkcvIOJjq
cdDPCq/VaX7z9kFhgmHgNgXVk5zxvHru2n2i/ioDM+YILtvXMF18hI5h+e3kj174MJEvnCePlXdk
BeHI+lmGRLrrZxPny+y3tG+O99jVRzBPn0O0zTAHYH1lFl6idbafKuugES1Ex1d0lL0syQQ6NbjM
FqYxxs82spTlQMeSFcEjfARaCFxkCZdBw72dhgitwzWmAKa5THBqHM/hhDErXkD3QSr1shzdHQIs
0GcFmI3UDhn5qtv7aTtC9cR4cT7JzTN2zUJIV4P3WpBrXGb7wHmV5c+DlMJFhNguHTIia6bLnL+i
v+K7iHcCBUAIXxpQoIZ/PtkvA38hPxLUmfNF4XpCuMZJxQ/OoREyIc8PGtEq6YEpqo+DfNeiSMFo
Q5A8j0Ej2J94uykZGHQPR6S+MlPu4HDwI5z4y0HJzT0qECiXWwvfBHqCdLWcqMLHkTmYbHM8BUj6
yS60cHRjNuIamD8ahqbeSw6BQ2CpbD7FCdxWznw5pJsUlFe5ZFDeEw4VxTvKbWV4WJ9Of5KNKPtQ
A9kKgN0E8mDGDH2KKSfLvGq/hK8nhGuz+xJlndjp8tZmmCM1uFWTqhykW2hsIMlcwJyFMofQ2s+A
8c8cvwLdKPDK6DvpAoXnJw+F1SGg2Ew1SPWBDxUCGmYjwl+UCaHIOOQAFIwa/ED5gGN8NxaXfkln
bB4g7uhVrlEHsg/klwYjTSRn492Rkd4lpIxjcqH08T81yvfyrQIfrIYRF5AmSL4mxWTBKBfBFisB
GliD2kYYfj5yF+5dI/qTVUQdo5vfnYdRpLrKFQb7s9A7dKpL913YrSMcjSfjucVr3dqmYGPDQ2lw
+GqPbng1seAfEMqu2Z/YgFTzQSkgUKGCAL+BDtxHH/gGDbijsB8Y8QU0RknZLZUJDkJE3OWWH1Hi
SsIETXh9GizUct76hBcJswS9Dt+h4aqH3Fd7NK/jViW5SUn2WfBpQkXkuzA8HNt/XvLIRx3iP9UF
QwBaMnGdTv2CMoUZUqQ/NqjvGDKJ2xEjBqDRjgvBr/UnKdtYaTgVQfY8Dci8OXcQVkON5TfKGKjJ
CLPszYPmc7kpf9KUSx1sx7jqlgz147UwcmXuzx4JlfBkc8dCAYioLtm6FZCSvGwEU5OprUvV34TW
Rp68Bj9djl2uxiAB4+M3AknIpIDBMueiQwlMMg4lv2yUkmmTXj/3nrsUdk/r3VJct9kMwNQn6b/C
DLgBaD/2t/MwLHrf21QurmC8C58KQbhxzLf46iVESBnr5Bz7MHSw1JXrYmLF2/gSJIxXvPjZLPC9
hS3k9xhJ0qMB5cATpS0avG4xULr45OyZKzxB1fT5Hj5RQUfmvpy4QOWsErWrmEXiPwFfurX0RfDE
ey5Vphcw9uePO1FWufJWMN84WTw0LjLxchgYYor/AeIe7k/ODxa/AYsq0bW9X8QkiKgLLiWfQR9X
aNeyHAUxxeoe0kV7qimdRnxrZFhs+tOO14iru9rfsm66duoh7DUo4foqlsMWOnNi3rmDEWW/iR+C
iwwAp+L6SoOZCK2Qkdvd0MIEyZdJHUJC5AcH0HHZcALFGOhL+uu9UiHTQUCnmUkt878QDprkJYlT
bu6Em5plgV1YxSJ22WX1P7ZANrycRr6xPA6R9PW1vr9zRJlRsJGZ4HPmxCNkfC5ltDvOihxwB+80
+FWNdiFhYm/T2NClaoDDNFKy95nV5fXKxSphgKZYt1f4l/NQr00KLMpKRyfT63UGQWqRi0hxhxto
0JwbZmLyswMT4YxjIv6HhKDgXPooREYnf2BqMT65PrCdSvPIhoSP/dom9MOmhv80/CtKymjeTRhp
wrAxfwOSSZK99jKp3yWncnGjrNPwqWFaxIZwyrdMK6HDEvx8oB2Udc7ap1vgzLWyL+KpuI1gJrkT
5qc8jermFu1Cp6HirqJYozHQvdPcZ+uP2et3toP2VKf2S54TONDR+Ix6Xys59bDsnz7M8qJ333D6
4T1BPwJyl23IGpI1q4nbPk5CeDVM//jxiv0K6C8UKB4YSQ5snqUNg1QHSIVhx/Uoq1xUX+mW2060
E+ODVv+MsCXuezgWRoLMLliTiDCkrawo2C0IkB2OOXcRBveOYu2ZbUmekU37pc31v56jSTWtRcVe
EBrT/9twEXdJbde4Pl3MkfNfaIsUaCGKDTfBn++3srBsighfpJqCbguLEmTCrQEM9VP4gMUHH5RG
o3UI7wUuNqHmc3UGgDjSOIq3ghGfgDw1QxxuccsBBxq0J7G3A4dDbZBjJkwDx2l3rUYsEyDnEP1I
MjcjVC5Zqm34BHtqRuYTylvquAt0tGG1Dnryox+76AwcKXmyMkGz9XYTdsCM5a5DctNtM//Hhudp
oHk+TBqN9JXoGo0D3A+XDSm+CWImRvw4+xIUHz2kFuy0jNtUzB/FgcHB7havtGS+xP13FwO46Geo
GIQ8MXEZUWbMZ+8lQgsC+1XGqmIrPiz5Gd5o7UqxX8CHAOkjYF3FRWWtCH1ljVH6Bwq3qURWSa/+
32mPXd8iALqiApIKjfN52HC/A9xfmtZd1FhmRDKUnmdc0b/jYSTJpD6Tlc1YBypITwDfn8OIvZKZ
Ki2CQQMn8zcG7TJTq3GWua8BduF0J1wtleodj4KR8z9gDjNztDrMHfHe0Iefpn504++UT4ttxR5O
kE9BWudM9vS9Drn7uQ0JGFkOnH/Y/ACvLcZLSmSavIkVTP4u6pnKzSKkECN9kRPUZLyViFRlU4Ak
Ui/lTN96Lnnogyq20pWXPQits2FTUGNCUjvNU7Ofh06EWJqsTUKhtBJGLh8TN2lBjTBHwt4kg+LN
5QWpA0KeTIhb81OndhImebAtLRItYatX2HBX61I7yXoVmqoSd5eB/cmFKTQRLmNcpZFF0R/8ghF6
07ZCTjO3n5QNqXKmvVSyJzfBVx5UFWgM+UQDwuUx1q8KYowW4bfmP8ehsoJ3Hpu7vD+H4ysyI055
sMbI4kdqp+mXecysIjOnWBp2cchVjD57k3U7NVz7IdrzV0IBje7GKcNeN7N/hhUtUN9E2GnaqH3X
6vAPD5kgW3YOTDBM5rjuw4nI32qlPyujlMbEg+7ZKPAxIlPf0QnmWcz7wagr/ul6WiH8GbLmbAL+
JdWzX+8yKgPcSaK3lMgshL/0YQVjDi41R8ZvycXneBqz73j6KAJSHr0HnqQYSJFBg0Wg1JbE2gvN
Uz4NJxpbk+uJf+ehPmigoaLh7k8ZzVvew++iApWRfPBiMZOG1cptzXIBNw8AO/h/nKNU6fDD+TkC
zWGKQcHMISvrObZObQAPBY8mKEEcmQCSCaRb2Prsr5Q5lq10tMwENdtw95cmpG2s+7RtEC3aGTno
kuWBUEal350ZkcnZG9mwllHd2fsGK0rKbw5KuhMmJjA9hHrGxSncT34an4L46w1zMoKLANxpoBn0
cb42zb47BlcHVwHhkA64czjCxRFHAo5/0RgboDNcSjoiNpNiy15wMXEzA4DNyGhM69M3Pp14q3lP
UME1aMj5p4/DeV4iv9faFS4zVfwvR3LvAPaH2UNFPGXUd8xx81NfXUnTEspS47+Vdb5wzBeZOYJ8
D2Tj5piv8L0BsuAfS5IbuLf4eYHYNMnB0KnWKAWhfmYkGlGECwm5nTNGuXh+bgv/jY0AGbNkWB/p
72p6HrnAVej8yXqAj8AXpC6oq25hO+9cSdqPja7b3bchEN8W76C02ZrIN7K1HlD/w6k+FEGLlh5F
JDTUsVegyl3CMBClhjQ8/1ec0WYOSoUj1jaB/BYeyp++obhDwX20eOeRTyQJQo1uy3cxwNqozaRo
ofkXpzITWRClJmAxq4WPKE9AavCNw9qW+5S+IOw/k97fDJBkqCbkHA2c4AE8BHp8HkKUBGdjg4RB
i5MY1STykghJNudLXFqkhGHUzViTmoJ0B1ZwDjgt3FuZXuaOuzRRnmvoNTAQJsKXl0NdhD1DhOQb
4TzzX6y1fvD/lhIRiSPaOKqFMHFZ88eOqVCUXrBDocESPpjePmrwMNqOsOltOP/zBykWOHEEE+a4
T6Fge+FRy59lVsp9iaDVxuiSRVoITKCWzUlldhXd5UZbn5kd2In0Pmw6i/qdClSYU3QLjX3txwMO
Zar6JTV5wuBM+aV7T+ktfO4qhLiwSaJbk5+xD6ES4t0yt1H7Hxuo2CY9DXjXzHHeOxpwqwhWOmu/
VkgD+Rmhz0KrgBPhg/cKhwZ/Pg1U1OFDsu05FvBVGQIGPCGqAfCm8FaX3KfkC9Dxyl1LqcR4U4vA
OmN9lULJ8MwDM/d++JQJasTcX8V+mkG8IJg2xOT78HdI4PPTzEWvHexQ1SH2CBYejZVvPyGuFXYE
oCfQLwiED8YihHUZqY1NthV2Hq9Xqqa2/G7IPo8wZFfeRvM1QBB2iclEFi8snqwkG8m4infZFDca
BjhrtBRqrKxC/V1jCi6e3+E8rITlRDgdGQ6Fcyxp6ev2ja6KPkbaLPmQ03Sz8cnLrQJ/MDgmH1Qq
o8tolp1vMqppI5XhcH6i8xJ9sGaMW8HaCjvbVPMPWoRNOxg0eyE+UODGOPvoYtE3vtBo8MkA/zhm
hH8rpQSSwY6qpCU72+W50YdzEOTRWemJqtiP/mMb/EBAK6ybVNdW+K5VD3cc2XpBlQyXArADw5zm
kgca0u5hUeIcL9+176+qWh5nZbqUgbso/GxPHuBeULEST+TKgv2pQQD8tsdu2bq7DOJEr2yr21TD
/mKxJcX0GMzWQ+weGvMhMQDJIZU41smFmdw/1VRco4vdok1WzTFpdHifW08Vf1jKyXnraiEzUtwp
B3fhOcGeVlN/IxF6lecREAYt6fBaxrTRHB3yhvt2+i5ifWu1zYXDw8bBYcAMg3tRN4JjiUAdSuzG
5rIqvDefLt/C9BMNsI9fmWmpS0dztg5l4HtT/DHwa6ziVMLCYb8glhVHF7d8azRjg9nDLkQ+GtFh
QNMvtH6DLjBXodoiD4Q46fHqKfmRRtXFtaRq8HBld/FchiJ9hGqNqAcjrpKxsMULYYQJ/wKN2kIC
STmtu/GJdNBNoSDxncU+rCvqFaGz2DsVW7shJoB7C6lH/AK4bF8Hs6GLV7E9UJ+FuZQ17sEqGX+x
XxMada7dfdXiFNA5oDfcD/4+bovDHLiEgKA9tNaWFl2wHVxDikFTWBMWMu+b5J8j7X0MRMmEI63G
R338LvGYALE4G3x9fFtzRp1Fpy9b5ISnKb2FZbdwGkQ+xasHszXX403fvU8YK7QtZIFLOXGSz/uK
zpYPJ6iYFBQJLxM9mUcmB7U2+nd8YMw1GCYw2cIIxF0K1q33mgAE2eZnUjPe9+ezW12gey4tIIug
GzcdSKyM/BOOJk2Hq9BfIZnHlb1wHHJ0CvENg/DA4h0pQDAdJgjSoxnI4bkVD3N6M0scXLFkdUHQ
5vICB5na1FN5cN5O1V8y7QD85ON8DfPZ0uaN+GsTwl2M0RujNI7NJiERfqCiMhlKjPkTPwMUM+YY
pp+F3yH3uu7iMwClZz4V904sncwHHLV3FGTgoQqDVqbJsIzh4UihzKSHeoNVYGV0vYFFGXoNmdAD
h9FfMERm+E7Cm0WYjvmCmWCMtl40/2X9Q2MPvxd/PJSpwuYu9NWsH2gliA+ez4XYV51Vk2QpSI4O
KkrcZ3FHqVitMudSce+QlhT3NFy4/uL4N6Did4H9C93ZzqaPWPpLobFMORGsqtx2dJx8q8RtIf5/
Tg49cAT5yN1ReVnkivEULEJ4w+lDg+hUt1+VMyyLyBd+C5tNQO8UoNJiC4izEESGpKEZojhwwL2a
Iv/ItZS8Q6Je+dwcmDwu7IReTKKe8Jnb2hyUDrnV9wrIQ1c77qvhpuN46mUqNl5EgZp0mISPlb/V
1MilRz+NGT20TZf4u3GLcbVgeMOonm3f3aaxswHiEf/csT8pUYwB66EjOac/Ctlm2OiHyjWgaepb
1C9Ti89MfMxsXXYwzlLjZGyY5XgD1F/uvRBraEJ/y6sADgq3QHocWlgTK/B1n+NSKHsSApnFT3qz
54nzHLmD5RieETEV3UhcQ/Sm17QHzbs6kgED/OMBdLo44WBtTYAJ6OpKyV/NyXmsQGskqEkycXWL
SxJPARFzZFW+MMdsqY6kSN555fJXsBRRW8H0jCi8566HcbthOISZ+yJ7Jj0Sch4ALE9BclLTr8nB
ECgnyQ0XMUL8JG5Hj4K1VrzbprWtzc8yf63L6nHUh6OWDZvZ+AQskWsjx/BzkKMCY8POdNZWlD7c
sR58TuHexPxxX0WoshmyZiEJhSJYkC3FzkuxXupc/+JrMDmu0F+gtOGOJgNgCp8ZrzLYbgATc/IN
zgHnoLP+GHS42kvMfNIG4hpdZa/G/8oAuNqTBB6V8a1nerQJsC+KVwdnfbUzjpRLYtw6j1cY5Znr
LyVdxMq5KiEaWFyK2ovLZxo4RqJZeS41fdPk/dqKgYoIlgv4Yja9Wz0PTyo8jgGrqgHgFxIpkDWb
g49Xxcg6/eg1xw9eL4+xsPArcEzKCJdStGh+3EA7In9awDreNNq3pt/cQdwXg+2c+dS0L1YCDWZy
JGyZ5CRoUocRnCv2nj3TupR47tkjBb3lbjIaRxVgAYZ1rJu7KlRfK+wNh/CrAyWeTS7WEKU3I4ci
pK4o17yvYQLoMWGrGcrm7m9P6KKr3xAeq1G2dKZ2Idy3qT+VLuF32ocEgLqTsSq7aD3jnZw0Ggaj
VLJ4uDqVTiH3abX5Y4MqEaN0iYYxqA1jqA2WYm8z99hTRdtQ/zQwVn3Uj0Jb1WGgaCB9bYs3QSVy
l+CY2ge/tgDpHsW5G+RHggGWOL3qQ36dMpjH80kIkPyK+OoO4bcaW2uJlYmYhA/AwIaMOptlIJUH
fuPITFd5Bm/kait/lKTDsa0ukHp8HGMhN9bDrQT1wJk5wCSOuRxtIlhhy3iW4z2HkE4ngjySP6yH
ZzmyQvhDE3MfzqcGdwfJjpQWO9KRcrA8uePOlvMeEvlgPfrqN9Hq+4ljGIk0GJX1NMXQj0p8So2C
ozZ51I3++NSbj7GHH4bDyELNv/vEwIWOap8y8r9PjcxuLtPnduCyMMW8+24izunVF/uEXZVpR596
I0kCJKCIyxiulNhCGknwD4OHRYZVJBQRpSQSgvMJZpzPjBgOlsund/kNbgfodu29DGZLvYPdAtDU
1Z9yCYW1clRtsDCwhCBYQwAwE04B5mquvQrqjjDZfjVkF2+aX+SvS/voYKTFzR27t9Q2VlP2Uzlv
ZEXTTV77nPl4QEUNpFfiKmHpkP8Yr9KoTJO8W6j/mnriYteRm1YgU7pXPKv06mLpNfInJS5YYzqW
yp1IkKJkGsR057wOOQRBCNL8J+kPg4s/D1z/zHZWpvv6Z3cuEQTaQsESrNejrVmRH6Gc8ddvod31
NHrleHTO95uUUwxso6LXaJ122+EDS4YInQ7RHcmVW05+ky92mowHdNy6MfqS83Codlm3j1nprDaZ
mlcnihSUsIgZQupXkfkMLC5Jk2dZrCMb4WS8hX4TKdyCLWk7zsbDIVlvGZUSpHPD4gTjAyzc8Itx
qHuYvAGm4EOlBrC7NV42PDzFvbjcLPwHY2JHIo7LcCt3m08QGHjPYYKCsvsQ53mFxNsJ1qXEVPGC
pWaSWFzQB9Y6piwrFtacI2C1AnkAUGtsezuRsNIn+U4qbrpr6uTJDC5h+hiU8NSdL74l7VkLUbUy
zR3+YjYwIF/aHS/+/ECV1WbYGYDMUWreXQeYgOk3LgxzUn55XfAZJW5D1r6kVOLHHZCEfJWcYGBO
qgcnutRca3bFZsNaeempG49KogG6hMNE9oXwbmiJrCTbJaq5kIuIMIFizAGTHie8l/rwza/tnSNM
q/Am4XKWrV04VGXHsthtJs2QxGVZFVxTGr2sB0GGpyEjKEfn1WUs3a/IZl7KNWZQeYGzsGLJFBOv
Sj441WagX7i55FgSpA1tvQeZB/6lHevwMU6W3+wSv3/tk5343+NdZJlMNNcMkddUWeRBfCLPRCtT
tvZ2iBCoTuWOYrAAFhqMfq2CtVTdrvm4D9dBOXiFKhI+atCgQq4cfBJ/jAMdJjLU2bqIz6glTiZc
LoPqw0uildvo+x6BPytDfqrlNVcPum/g/ErYUx7gGzTTINq1TtD7LZDTF3qzNz8pUCxtoRpBqhw8
i7jH4chfkiEjrtuXsTf3yjjvDCfdVQxZDRZ3F0U9qM7FrJ5CtXnDgAL+60khbLACK8KdBCJV7l0r
1AGliUdFPq+M4WZ7+sbAngcZ+rEdf0vae36frA0Nhj5sK0hgktMBemVx44uUIEMDgBJ2BJJgKfGh
DMVbNwPsWIKKU7W6uJxqbvrW2zHmnyx3E/muxJqKgQgwHBjpmkEkG04gowkmLHO6iE3MkkHow6if
4r/sLrCzqOWQwfShSyuJOKC4mOzqpMw/1MR+9VgqtZl+5SgD275fFfGDRpyPDiqZModNgfRsqrVJ
OK4UwfLMVQeH24OcIqxiYYIJzkE+qCwPXU7V6jrFr2L2o/c6Qx1MJQnmTAhJtTflRA9O/cCGkfUq
0iCqIW/CzVj7FdgsudOcPzvDR3x7S+L+eD+2QOW1eby4ureQ5EaLPq0Jpcosd9DYVGwfQEIK+qzW
KPcmTrfV2G4lBrVtwa+TYU+yx40I1P/chcuMluqp8lsyp4cfgw6LEigC36vrE2Li+6bmQOOytboX
ygkRTuFly4QzW4Z0hGWMjr08STci9v82o0lWCokyJcSx8ho1n3Xl78MQ3XPXLpvup7ZxEO77TVC8
WegPxNMNoIaptQ2xQcW3ShwHJffaNpuD8pgq7tqLY5xEciaaziPaLrlY+SOS/j01DuZ006pH6eDz
zGOe+aRBdushIDqI5PN1AbHGh6UptIOktzGs94D0WorjUwZmLmtINC1iM2fs7BbHy+ew2MnwQoDb
Gb++puaMiw8NNWgNpxW6nfASAcK5c+OQ5t//K3ptZ8jwaPDE0QiIgT8gwxjUoBC8ABNxU8TY3EAr
ikv/PN4VHkIqJL/BEDfE8ZPxR+RtXWZDabA0MDaKaXU5xFuMdERnzcXKyIjS6GvkfAdAh86LK0cI
YpO33wpJQZXyLMlxNlCqw1kx6CImOKGzcCqYfTdPi2WOi9PuqrZhQJkjvOE/MGQGrcxFyAAU9QRA
CRdRD8Yvej1OKG4gjBSJhzMdBGrgxiS3jO9MloWy5nOYOlfKJ55Kn7ypLZyl595sznxaiLQC2GvM
LurER/mAaFC5CIlaqEdknQXbnLCWBT5KH/5rwEEI2ngnR0GrazaTeumLB/hSOFPN3C+MeLDpy1OI
IpDRmg+RLHBGSy/cIi3itjEckmBVrNVeRZBjtEy441fhEAAGCk1kImsTP31mHdJGavQpccsNXx5I
pxVSehA/YzYfgZx0+HdM8fDUNxwJNWzA84Sb8UzrM6s78ZBwHYx1KciA5mrz0Kpg9nS8pEKIw5+U
CGxldFMn/pHX+oPAHhow6JTDJmz0p/I8qo8+9AtBwUuo/TWjPDtRvmlBnDk8DtWflOAifOrs4tys
24ycyR5aoy94gSTavUh8Ra2J4UENnKHWjEQBb+Q2aIAjnXKGncIQHDJ2iRIgiJAzn5rkMewfU9D/
xB1IIijXAKsHGTK0yk6+D11mXU+vDP+3IaoJn65W4NIxlyAtxmok/wolMI5eRz5FjtnsDDaS5Qze
ceumYid9E3lr1m8GxtA+hgCw4yb6+yjtqHfeet04V2hBxannPs3BFlbSt+/RgBGsWFYzPLFF9Wyr
Hua/HzZk59Sx9/QqqKEk0M2veow87RXeohBulXUr0opxxBonX0bGGwMFpqsrJ9SYZEyXjO1fhAVQ
JWyzsOSoZR9y74DxVuVxSGlzB8oLnNrYP2OzifGsk4CyCfMBn/pJSj6z8nGiq7B0gsUbX6KCeBDN
WpoOlud0lIqmrkdIfvL8RHSZtViFUkN0Tbxy4FxzrQUu7jJXBa7PFPhPWdVcs/sE5pobxr7Tbh5t
ikQozDBsYtylGdMX8LW0q1ccvXnYJNDRfAGcJ+JSvXBbVnCy02MdaUdu1xpzbzuFonVhsArC88MO
c4ZnVz+OuXNOsR/C0pDSyQOHNFWCjAtjq7fToXMYv+bC3IB4q657hSnL3ZvVxfyxGseNy0isBXbs
LWOVMm3wultEepkIcMNVN72JuEyWoQykJ+JiZ9u6OmG8chHRGbNU0b8Nu6fh5zbuO+MS2hjBUaRq
k4XKXPDOD2RiJF0AUDFYY74RV2kvuM3FDbeKNeM71EFS7ST0uB6UIR8GYjOp62E86A1Ov/S8/b7r
AywdofBbCDeDH62CQqRmm2as/nVVt4eiZbEdLCgZakYipQXXP9xE0WHmUfpNly/uDpBgZF25sK2j
F1RXan8SXpmWRFzTfYdpMgLY1GjODrnqcRw8aFhZgKFsJpwkpABHmWcbr3Gyn6CPJog65aCbNSzb
p6NErSltvFfwbRyAiuG1e+SNsvRqq300CcCjkqQ6CIHqaO+K2N4x6O4AFUNnA/JFlQsafpDamCLD
F2+iEit51hnIcq6Q78QdO3KbxhB6SoBYLh0uIUfGbMalw3mTuV4Sv6gcm3PrPVYqHl7GuOwSRqxZ
caO9uk6FveLugjPXW9jQqPcc6sLIcohdaHEKbNc8mCt0FcqfHcClMT6Q4EIBqnCbngr1rc5n6h54
GPoCGgVRqGsjwjyU5Is7rMnmbhS8+aBxAYOPI9EMwN3hpD935PparCYds+NeIduQC6/vj4TOnKkc
0QSttFFZJVG9FSPirCrPAfMWEW16oPo4Ge88uKdEuS6sH9cgnSV06czKnZH2FyOOl0R1bjCyWI7A
Jrr96c9Qn4Di/yHRW2VUVAWe/eXBic/WhIuuD2+MsJiW/LRf3E5ZbC+IifSUdHEZSN46vVgQ+WDB
zcEcQ+X7gDyKlFWojgDkqLQc1irYPtfhzZrwkENOIBwBKW5kVMORK3gWZBfnqhnOdrBizH3SjSP8
X1ZV1sAIfIJ6OuBrYxX/kvZf2T8N5lPqRSte5kzRA7Q+Zr9IlrY6xZE6MRw1bQTa3r2tdSRP5i8W
HuB8AtNqUZ/Hr8aMIAy5eWlupJhsOn9JpzeGb3OOWlyl4fLoYrVNovgYwZzVOMM/oYNy/imixrzE
iK58mUA6stZ6i0ZuVCbisb4Zc+bM7SLSvloiC7hvMY6B7usPRyC5pdGSpMtkrUWIY6KT7ntjQ2Mz
UZjT+7QV0lvQDMEqHL9/T7BMhB2ITcRWc85JurRhjjA4Ns0Xq/8MVJC4+q++9nFN6FtxTB0iNXFe
1mEYVnT4Lc4bM47wNdYzUqeDxFH2T8SAknqhM+kMCqhzhbIXosCIyQnRf5AkixcowXIjJtP/WDqv
pci1ZYt+kSLkzWuXd0ABxaZ5UVRj5L2W3Nefkdz7dOLs7oYqaZnMmdP469KCrTFU8GIyBieUY+Y1
r52vFtdlLRn5LtVaEXak9B4G9iwUMxBVUc1YPZod1vEoGQjtX9s2N1THpcFKgzEVZ+ulh0ntqXXJ
MmaDyb/pySUerz5dB06yq4QGB4WNjrzGJJIYyQIGl3rzbVr5qo9DRvt424Uh4PEV9y2Oo2CtmV9M
PNklMbupw1Pp0WcMXrnpSvxWbfPKnJA/xTm0Ts4OAjaQihSVDosbeVGpo5NkCYbtV+Y/BIiabDam
WUJnKO5C+G6YoTiY6Dg4l/Vlsh5QXRIQQLnZc8tzygf5KdLNlULdMI3QrNQutfUNgH2UzgeP8VAF
6Eb0BHb8KqrWMHhj/7mMUVrNu25ClVNC7bmVMmBI72U47vOBpQMOxGawOmfbL68pR4eq7G2EvTAE
Sin/cd5uxpN4PgQgOV2R71stOuls6AktYzN2h4zZVandYZDjFb8X+hZzDKeCJZFEewraFlpUysvH
64X452oT6SdGf6nzjCDycwF2oEklxWogFbn7jiesNGiL43AkKJZto+TIpzgOWVJMMI4+F4/nPy7N
bSHare2gRc1H5ug7Pa/WzClMOJUJCnzocOpOv+ozckxhoSg7kBeHR4i/rbWavAd4hUt/LHBNTfC6
9fD49QFf+rscNJaxrMHaxYWjHqGwt0dV+dtY8tCL4BgXF5+Cx4b+U0TUzFHj8SQuyttB4sdM16+C
X2Cham8ewF2xpIcY/kyLzYJg68LgHprHmlHKWMJO+pYBas17EVP1AmiwwLleerPJhDiiw3un5U2h
dmBZXsKRqPIIf8zvEa7QVGm7bJrWNob5SpeJ3FSxceqdNFwFkH96FNRnognxqSqSzSByV/PCJhe7
BSP50fNLwOdpO3/F/qU4kZcQivcZ2G0FwNWg1+04leoEz9151YYT6qQjfGTpvhsbtyaUWsWE5DC/
1hF2pR7kXMYC1Axae+29HS1ugV+tjjV+lINXXoeecvoHPAFbyYQz8Jw3H8hwzz0IQ8yjkB8MayJ2
kD/j1RBMa046OUZ0iCqeNVMQHNvcXMctk3LgTDA+c0y3KUmlc/HReNU6cxm48r3hGWnmqRjmc0ld
EHK7iEpbasU5bv8Lu+K5j7OTgBjs80rh8ezR/EqzPFcn3ybvfvSuSWyA+SuMcxiXcrlItp14/9b5
/ABca/OJc6t8DxCIlt7H4L5OVbZCeM6FAHzDiie0BMnqcYKxlcRM6rs/eJp0BmGGd41LEdezHAND
E2obPVGbPBvYY3X1G5CrLfdZXK7c5o2TRRqeiL/iEvFSMR8BWZs20mPp+qUf+J0sO/6gREiA01eN
cI0DSOaIcAaAu9jQBY11rmCf8DCge3pw/9oe9mT3SykShMeEJusSB5k8y25IyNRQWGy4DoYwI37L
2DoHpXMeJqb+YBhBsuVIlAnE7H1N882it7Aiqgj8H1BctAFCPdAalq/K248M49Jk7g+CyROnIImh
HNf6kDwF8feCxoatZjXCJ4uLe00k7C+3jejs5qIRYMC9yvFPSP25B+7qxdyxfuN7cS0oQVXHF1Vf
lmAC7QKrwSiHJAfwhYqz0gRxDaBaQoplbcdIypf5dbqB1O1s56sfiX2x77H/bhjan4GNnnG7Fl6A
4amDAB12bIF1aV1caGLAHfsm2qKpEjqys1wrikCjI9AK7DWJ8cSzyBuKEb4BZuZkixTI6vWPmvyL
cYBRdGkow03vW6FjF0+nSbzbL5X/L+YfsNUsEiOdsNjFzoegFf6X1amDWSmS2vAaVs12NDqie9x9
XMVP4qTFQ5A+vCr1vc4cSwsHHP2Ka8aghe7GUXRgmgYxAvY6EUi+g609ftie89T3sJOZctnFycGi
YKl7+FT2R5NhDkIi2yFyJcm0OuBbQykkpaLFGH2EidkSTUXUyYg0sECKZM2Aq+43acFYSc8gmR/G
PJ9CKkUdQZM0Dsy6xuaqUYgLgNAicW3L/i/YtsURyv/4rUb6LGFlo/1Zp/VBgO6ucl7tBH9cRteN
H+DZe6nVJic2We8/CoaDLdWw7r8t1kFn96t0XIt3xmj3G4ALkBBc14TF4yOo8rJv5X6wx9WC6AT0
jRvKNjArlD93ySCgKogAbIZwhu6OaI9RsZhtygDAoOsanRunm+bdF7GCG8lOTyoM+5dzYsMx6DaL
ySbE9AtQvMSja8jHVZ5/m679G89ccdC7o/88K5gxwVOOQlwPuIWIHJP6BBLvEnqoBbCspj7GPYM9
5QoMWjD7oIvmEGdh2JjdOtjk0o4BiTdmc/AQDw76gYuiw/kte3LJAKi4nxUjK6fYJh+V8xABnjHM
BlLk5o3ZqFXrb+XySr1LSmEJrAdufa9xOuI9p/w2Fh78BVltNcZKtfrwUV0NfoeRH4wMaqFSN44Z
kZFZRt8XdqCv32WA14dLg4+vvYzR2PR99dMzyHX5i22ans3wHrHTwieV3OP+a5x/ajgesUnLX8cH
fwa2cL9Yx+sB+pmYWcg4V8DaFpq3B9vAd/wHSahvKYea/rWqpcfp7ccs/cwsYqLmRx/0WPnpw4y0
nRFDQk1lc5E5f3+3BzyqhkLEwcwyITcK2gMhXvx0igaIA1libEeYNiJUm0k9azUqOy5IH854YFOC
wCnLbhboi7GkTLqQ2EG4FtJky5Sk080d3kHMRfEWdLpn5jG8sxETjwxQt/XUS+RytfGBlnY5G/nd
IY0AssOsixN5H3wkbQgNEf5O/SCpWar9l3mkDIx/oH4zl4+LlKlsfIFonKYPsmg998mzvXufMvxp
q+NImlBFfKSkHmMKqL8F5o9QLUcoMmG9TWNvb4IlFFa7AS6RxxIEZ+lxddZGRhnoVpQ0HVm/Myox
Gl+z6DlvsdAdj4MfnWXja+13R0/a5I/e5O4DR70kMDQSo38gZHfVp/ipz5w5UQCPyMDnj4VVGt6T
MSOmuXk5tBH0Fjw4D0aQS2hNlSLaB5fxgm8ql4jAOSN98jRyP9pTmFyjOECW8eS7p2LOH1zPWZlc
RhOtqHAiVP2Z6inxnd1uqbvHcLGwMIJ06m7G9NrxpbAMpRcWVAPJnzkS1uFFtF5LvPPm+MSJv5Z+
UQNmz5cHh/YVA3gHHz5vZPQJs77qrA0OUFshN3BuuPp8ql1zPxjx2czrk1hzLDrWFTHOh1q3l98l
fy4VnNzgXKrUSjrKaan00/jfohWXmWCOMYNdz8MQQkfrmLvc+1rU0THIUJWD8WVZiBzzkdjWNvNG
+DVKWymYXa0R/G5b2V74MIl5SAPbaorPKjuZ0Qs9cBtAOxbAGJOkZLskPmJ2CGvdh8qGN5aFR855
mI4fcN8Q/BWbwbMwVdAegTxAVKW6JyJcDPMn2hod8aWgBgUcGTSiKEYL94YpNHr6TY3QFJkgov2Q
VE0bF4r/JgMCGZM8A8EHP0Ejr9VCN43FwrTMF68wV143PNhJAe8AZTmtOWaVDeNE3fqgImzDZvXu
uCmkSLAdeG26CQLOew6DYYdtitshIfPrHcM2D4iEOoFpGsX9hG5A/vtvPkpzLFmI8IQhUzt0RjGd
SHswbf/UT9aV0YqcA+AOIT6HY4eLTHv1pifjxSFhQce1foLow+qiZiyHNwbJ9VxvtL6kznt2OCkB
xqX+Z4i0jtx/YD4DowHsBBLS5So95IK8p9CAC4aZGqCctlRrC3tbYir+WDBA+pB5dXL10YlUjQk4
uOxGQ227gLN1Lc5gNlZWYvJcmAi9+qNQE4gLaEE6Z/wfAup5tDJZrUPnkrGHNEhM/1ZgRDI287pT
m73+zoUy6l8eITVjNKFzwIvzCe8Frg2SoBFWpMwCTXpI8a0UspqMzFkZ5CCllJKa4HTc0aiLfBI8
lX2FvLrTGppXnzkHRH2XaBwWuXXLUJXKkCjhmdKHrIborjp8JaI7dd+CSxLNRFog4YCRljdUTXw3
Ta2WjIwfhgzKxI8NygTCNViSWHFiCVAH7z1T0xhdinAYSuxqMxaJ+OJq00X2DNeW+PgTLOBxiqcW
UweYa67+QZi16H1nC5qSezNCLKT52xi4nEIKQEVyzniH3EjNxtEsDDuP67diduMvASON9kUIcwEr
JFcp9mbZU0kUeiA9228vxWeU9j6GVPAmqdslEact0npnHVZvXIi/CJUiZhQpejqL7+kZC1CJZhYC
BL91sfJDarzVjK7ENp6bTUbJwoyRMeAwtMdKsj/KD5kpCnq7IJ8TPkHCoks4on+5yQb/BByHKdt/
8haYY7jO3xllo2CjsG7n8kGOBRpPB09Coz1202sV7zliOGOZK2fYdxGiOzg3jhxhYYONTRNDiRa0
lmLHKu7SYcbVLUjfytbeeDZLmeEBOVs6NDSuxSFiCNAfa+8eNOVTibdAl9p/lJthxQ+zhmKGPoEK
Wdp9xlO6RS/3mJsD7vyiYhZz64DfJFaktAl6RvDgshPxAwRyphcNu46KPozINEE2lBVkQATYqpbe
WoyUWSjiCO0AjCzLu1XYCHwM9GIwF52/AnZbmgcDr4QliEuDvh2wyvIYSvgFkwTMQqS6cK0jslDN
6l+SCheW5MEMd9AIYB+9ynTAwwRLBgxLFpB8CecGOw2dd5xtuX+7+Qo6gaRQPLIW+FOFFW4nhCN+
cQo1TLQHbBRZlWj7BR0WGFiq//FShg8pAwRQ0N2IQ5MM3eUsZ5EIr0z+kyl2VRzGk54/SanoLeF5
wm0YqfBIFFC9J/PyURBOUA4eQ9a8cdBJbkjaHcbqRP4KfafOwpKWUFw0WjvYDKOLZdd3yiCGRQhf
FiRwctGqOd8R+oAEb8EpxXyA7hqjPw9ea5T8aBVLjJq6d6wDtRy1J41FStS2NYiizNQBx3umzwbm
3yMmE/NJM99we3mMmMAim6I4Z3nJjSKkb853l7FI199hPMIL0Eh6scsfTnDpEet02HJmaxAohRCJ
LYenLlp3LBL1yO0N8aDmriswQubcwpbGiz6Yj7COoRhJ9BaLvmeKGoNYqYGeDI2TfP/MOCZMTnsP
msqSrFt7Jre2I3oQlVD15scVlCDYSMoHp26kO8XeMiLfjUIBSENeBx+KVaLqI95iSHRx37M/mLm1
3APyPnBSpCwQHQyfi/+XLzCNnGnldtgsBojd4h8NY0W4tymASMCEJY7vQXUPxaMWIkLhfQYDRHQG
MiOS06Xsn4Q1V0X1JvB63BL8bYk9yI/Q9NviRue3pxgU1xhK1zZ1zsT0cR0uptqBm3s8iQV+Ek9n
5jPVBYITFqjBtrLQC4bzNyWJlBiDB5ucZ+fskMAzpfv1cekujKd5pDlaydr41OY3ON0rH7YKgVoc
tW60d9QT6559QB/k3CLOAtibAiEtasL1lnu3/2FpBciWICWBu/OLAuBdcZHOkaeZ9msJ7YJmGNMW
sdPgn3AcijqCupBh7T4sOClwRGSEbb54DTzlMSf3xEH1iTCDC5Je2CRESJ0TphqtMCefFvoH/Jv+
2MxR+uwmhK/4AudyU1sDw4m73Ybiz83KD210PxitmzcAAMhSQ+ucMP2AntEQGES4gZ1w9GBp55DT
wF5RP0K5qHtaARk70NlCW4YolBsZOAw2QLhJ83ApnJiusU4XOlgTu1yWxm9gEY26n+LAhKyf1APp
T3ELwNcIy1VGMs2NS1/ImHyyEnaZoVEsSp4YxgXZtWXR8pJtbPwXVz9UjkUdztTthpUWrJJNksRb
A9FLawYrXqHBdpTRCfMYxwgwOrvCM7cw3SRvrR2+m/RUh4+j9l8Ew3r4C0In1YyMJaTDlQqAdlK+
IT0ipOYqusuBMMKLgi3EYpdzvF/q+y8rD+TGRQrnfABacR9SY1R0EWzSziCyvdvIeKhrL8yqfgtD
udlaWieGNDDv6FCEGj8h5rMzOFrM0QeAakZ00tKwnlAoVcnWWN7losTMjQ8VQ36G1CmgSUqKzILf
YZ8/afwPsRO5ceyxFmR8wRlr+RGDim6v5w9OfQVvCxlsjsWqxesP4a2rEW7zBhdz5YN3tzOpD8Kb
ucC1JhTtIfXfE/e/smfWTA/MQ1jgVBQoVpfptWB6wVtkni7XDpYY4fg6GbyTk5Ycgn/thHuseNly
wDmv8jbMQaNctTA1ZPKyRNtcnL+TnE/+p7vVFPSWvCKkDgbG3FifC1DD4MiAho3Jg2DkyfhSll81
lvsilsCqpmojDshBbhJYAWEN0JFfIc/C5+tw4VtS4gcFZpsl5s7BIHnuZRAloXmigzCwYRAuN8Cj
bFrx/hXoFjUnO1+51JcKeyMLshFTFdVvjNzYQkIZ9PRTEFlP6QcZ0886CTz906hgNRd3PBN3ljX8
Iiz5kr9aEJWYGcV4BZeYGydbLfpPzuIYz9KuuFXKXWUclk2FqMVISQD4XiLcSz9kQgmOlwwpNoO3
PH612h/dgjvEK+AhQcKQLSV/rCaCQ12FEOEmhyvH9GaMtL/CxBC5yHSsWmK8hBybNX8HBAmQUyYP
O4eWyTDeuAXfJtzMFn+3xzsFJhpA0BLGKCfIvKodiAXql31PBVtFFPrMMmOz/5i0GHYL96c7vVRw
acz6mGY77hgWOpDX71k7Dd5WTUCshxpbMXcC0k8eRiu55JG1yYV3rsCs2P0jODDjc0gY8O/E/6f+
0KmbhzZBdVUfOOXdwINtzPtzSayF+4pPxzLQwdSINqB9PwPOc68401539jk7aVqgnY01ageXooKu
2L3VlFmtclbp6P/xcvgFiDHl+y7uv8rkbPdeZ7Tv6O4g9Has+Dl8YDC4tgc43gq/frF4xtzIhnXE
JG4cjBXDPxFyZP6z2++lUWmqa5hlh35MUDecW0j5JHsEWfm3hR+YWtQHXO9h2aM5GP9UrcEYFaUw
zCmvct9MGN+JhxaJmqx/1hxtay+fXaEzrWR42f3kAI8GOkr0Al1bQoNP1jo7C+Tf6z90PHpT9dGn
+geFQT9fsmlYOzHz7eowDIP4jLpXEPTCvlRNvzGT5mmpzAGJN4UJD4b6MiDfqA5Yu/MlxDc4AzL3
yReLlo+AdOn6qa4GDmdwbevaomb29cdcQSHRIIFxPi/HqpsoJp411ER+aK4w2mrj96GBu5NMax3N
BzZCAVPFJD/PIcjI8kDdvjES+2oH9j6ermFPzWEl2qtmPVGG4Fgc/I2m8j3qT02tHv3QOtbZrjPJ
PUXLFCVkDWBZkJWo3/A/owu3eWtlbq16/ZubOSJNJYAnKWOteUieY7gPo7XPo/yUj8WWJ9F2YKyQ
BpyevDpMoQTDl0ojslMypx7a+h8YQWbr9wJ/M31ZtgPaFiDGrXLwIHNx2OJ6G2SiwiCIS4BR486D
lK+cEhUEbS3hBxkzOLs7ZeRxyHJJIme94FLcMaeoAuMwRtYjeZdLDw+El8vhvxM1YtKV78ZwIN3k
6BKoJ6RMWkcPcmEUvXslPvG0QM2itn07PLS5UWDVGWLJ7G1rJq06374avEsCYtpi4pLQ+4rljoV9
B0dloP1RnX1OqEBnZrqLMQDLEz9Vu+NfsfPgQNg2ob1Po6+sg+HVKPs82S85VW8AoUtHONLk7aPO
BMGPu4JRT/4IWGaWtMxVgPeZS+4eJAVagMKtD6rRL3pYfwWzd6SmPfUKLc2aWDt84vJVdJ5TAq9O
QTr+SXxYgWZ48/HdLdFlGkvARHHY9r5+Nk3zPzaMH9Ptp8tL0Q8PkR9dogoy/jy4DypHK+NQHhkr
i59o4myk44+jR9NbMTAQ0ddDqn3ajok41Xhb2uF14kjJ1Y90XaKX5WrvM+vHVvqW1x8FPyEAjmFr
z24+Pjk9smK20dL5G+AbjIyip9FerHXbaNsEqIOi7rvAj8Az76DFKG6G/rl1341lT1xx2P5gcP9H
+Ly+yp4FvOhC/bECk3KmH+jOJBnZj0057FWfHzxajYCRLAWOjhhpcfD/AXIrqLddbV8NOj9keR/U
m+nwjBlbMatxJxNEgpWGsiT9keHoxF0llULnk9piPXTLsKoqAwtqiXn5aN3LwtmZux+j8cOQtp1Y
zGgUuQwnGfUXoI9vlmRosXRMrTrGdc8JiCwLy5n2xYMSa3wExW8kc/9fz0vWwpMrJlMguro73gYO
Ertkys6hN+IL/ItDjVhvgyhg0avTMtKMm9NuzJNtyn/l8pzAS10fRtK5LLR/Ttg8Q22U6cEmwyfM
SKuDCKWr+GiydCZQaLM55/bdr6GTWndlbRfjc7AvGqtkBPSL/7pgfxjJOHO4GZfg7OCmO1d3ynPO
0wxH13hKTxHm21QyMoRprPzcBF9Q0YGXI5rUdgUtSgUmOw2tDDxdKQmYeUG+T9hK/89zb8D+LM75
bA5XVRZtSntmOxAw0/J7ZschRJH0bYiKSIektjQZIkFLPlYjxhYMOHRIcFhS49BrPC+NtWZuFAbU
5VN3zuvpIQDMGVEieQGx6oeEbR7UHRabXkoJBtSwdGjIMGlD34n5y5rrOTLGYzQYh8D/ntI3MsMq
OC5OaZ+l2hwJh0ui/yj6Su8zBpFLUW2FmYmUdYZXDbOH7AA2j0rqdcCuFm660YaPJffJzFoWBZa0
yEXuUV1wsQxX9AsAoj5Giob9anFZpXQyFFuMp0IG4cM4ktocSWg29KwYm2TGuojkiwejf85hc2My
7uLa4gjBd0q20bUZzu10KrhlY+eHFAcd1+6CLAl6MWueyE3lmCdFRpuguvTNbtQs1IA8AYbWDoWv
cWqCbZyfkOYFsGTp+q29M30Ksziv8OI7NA2MLhXgDHTnhkeJyhPkaHU6mkxaXs374cPViJcTLgYq
cLBFyKQMAiVLB3+3VR5di/kp0iBlWdqTRvnYxuZjidpChH4LYAKSWVH3jiBDIoxf9IvgDU4fPaaN
OltQOhRXPZ5VxH9NIPkxP6rr8hc9QPBTZ7hG/yBPnAL4tFECmkLaAyOtH/MH7L4ZaKSgqXA/W0+5
2lLGAVNP2o89GQeBiW0+esXgAfEQJTFtKPrMpdrho8XbAvIMEiHKpFBPxr2bwskWpdFUwdgAn+lp
9DHX4I3KUEiGXuCbPoEYj8LN7VTK7FYcotH47ECQC5AktEYcHAqnbiFfEfVNISrtdw5Q2fMxXX16
FRI7x6JtlgdajJzDLHbyA5KweJnOk/tXJuauUsd2rG9Sh//iv/+VJWVma+kbF94trZViFOxRvFMi
g8sB5OPtINSSUusvgq8CqJk4nXnwHpBHENcowi42cUNzwkd0izsorSwnCG64IhYeAzHiciAw5kmw
nZgwtNCCdHIC6sGQjgQrDj+Z/yttF0miWguOA5zTF69Uk+IfC8tjbZDxA5sEPlJWcQ/DUWq+Bg8I
FXwWcoSYJHXWzUerDBKDvkezbOInQZi4wx0J4REoBcutKaFuja66/1b/GwCpwNx5L3Jxj/CKcjBj
oa8KRAbY6OM3Q6vGHS4CIPHUofuLjWtMWDxipDjCvgnoCgEYpZ3Ab90U079Q8TXHgB7Lwltt0r9d
2mNHA5Fbri+Tf4bB0BWnlPmpEArg4YXWS5ym24I+bNYSQRR/8SjrGet3OkwZy0Ly4Fd4uObB6MTc
EJvymIFd8FNmJLERcB1dLA1e1PAXsF8fHcaGfL4k3UT1i6yZvMcT6UsuJlhPMw8yMG45jktyiVY/
fDC4rED68fjbwYvloNBwxOIkepCXHRLECiKEzYy0Ev9HugOH5azptjpjriQlfcngzDWvNL2t/QOJ
ZeF0m713aDclQQyQ9vbK0RhA3iyAFAAEqx5PGPOubE5CQZ+dZ9j12XL13GdFwcEojS2VoRkhDlRD
qm0zJpkd8q+xm6hvVfvsNKhAg3rbsAAEhJOh5rhDP4R7RQ+O1J9NOGKRSV9bYZImIxw+DETcpsJq
gNGzaap9bfyTUM2Zpq9ZgDKXP4ZY7UHwpHsTiAG8QeQpQj3T2nQPWvjla+9zxdCKWYkW7NNsCwHH
7fU/2Ftt3NT+lTAl9GdwmhKYUj7ESA9SMeYDDFFEv5T2ogO6iLSxkRupt54rVI1UI3L6GflFSgKs
WLejBebf3lACmBHmrABHRoOayGovtobaKaN7dUQPKpU5kzKOQJ8BoEh+aUkZ+kcMo1DIFoxXgMkU
BN553rbZPsBDURj6Xjbu6e1B6UXfRGsFMrSMX4nzWRCMN4NcErXgd//ZmGEINcZjnLDY69T8Wqxn
oUjpoAZwAYFNSphyqNbx0JnTFgZ6x2YBz22ImeBZZpDwqMp9Qpddf43QII/+G0uer6i2hGEkU3La
TH4QLTWIU4Uzr3HoQcJ04okLVX5Odr9ucJTKNsJ5xfrL6Z8pSiPrbucfo83snwZQEhTzW83sqYWm
4R7Mgky9ZN27rwUiPNMZeAifWeqhi6PkKxocmY74nazHOt028WZOsS9Ztt6QwI9EpN5OD8oqD0Lm
WHC+KTw+oUbkEIhnLBpNDme6qFUhpYz2jc5JgHImkr+GRTQupCdxjtAG2Z5PutenOBhlIpVh6uP0
xsW+uTVyK4zumqyBBYU9YYbl5VHBO1+aywxNZylNVP/gZGG41xFWiGJS+BulRWQJQbycGjjT8MRQ
gr234GGLiUkkshwLuhpRbHiAI8wRODb3MFN5bVquyvZJoskryITCdHwIPevcvsa9dmB2N3JV+6Oz
lz3p1jeT22QpLJIEDtV8HB9cPJ0KfCFh9PWLh0KAqQgv1gDf+M39RGLhTt9T8w0nIukwtmEWRW0k
P9VqCbBEDFFS74zDPW/+dgRiQwKC4uJSWJjYqPkM1PARBRbuPHHlO8qsKoREyNrSSfgUJTDFYEqo
npsN6zJlaIxpQFw8e7hZFEJ71p6M6T+/q1lkHtO7o9QeaLjWjEGmeN25rzLK7N96Bo0+/jV2EOA1
Tg3V4wbkiBgOBzEhp/j52sUZQOhSbCUBZsVrQd4wTymetF0N6YmCE7beH6l7EvStZ2rcuanOE8FX
HUcC+8mDWjmHNyq1jsnI6OnYWcH7xZogyLrnJaIo4jhiig9pVfBPF9TIVA4xOceIRTwnpHAC1Gp8
g4pWT4ZAaqccdeJwitHN1vH3WCG27Y8BezYDwaEaqeb8xLJIUR3JFM7N75Z/t9mU8uA4xmWu1Oe0
fZ1/ZuwrCKMxGn8m8w8uWgPGNKRIt7hBLc4ztTJMv4mPgW1pqi5NV/014mcoIXE43LL5McczK5r7
MxTkKts5KjxZIRtrXZgldQVnQMDKPmiBfqS6yMiCYTWLggyVvb6yRhZmIPqCa0KmcNj223Ds3oa2
pRciPKU+6ogcGBLZ3vyQqv44leNJZsPmbQnzPToh7hY2v9AcEUAXWOIIpSkiLklLPjIGL2IGuljD
0SzI6Brhqdbz9+wMuI2TfJ1a20CLiOLD/IEuPu7DjatvFfSh2DEwdUW5gyOAGxKImuXUYt3DnOsH
GF8M/3Gbg7MLja7B3JgvZPbowHQEWx/WbO8C4G4J7Iud7txZPsw1ZAbgBBBqUcmtmqrZFj7OLICa
rnEuEoBH61Cjxwky0gd05hZwgQIUGe7Hsswr4Xty9FXMphmHGHb1Ok2AmhHD8tFl/NivIKSRwEQS
hgZ73/GuztDuOBZsCpFRJyLeP6n4XRgxSVqc4uhtCl8rq95nYiEZfjtcUOLngKdl2ePxLr1szAGH
/Kma8vNiPDL/HPxVACTqGSSaRpym0UrEks0E53J8y+p/rjGuLThHJoIX2St21GwWyPKLE++yICQs
khEZu7HAMqSggZkYIQcAKGa91QouCbUtXZRKaxMH4WTL+QoEPXIjNs5zdJ7mAzejoR4WPEryrekD
b/jEj5KBgagcELWSMlRtByQ6Qa52GTchMoJNlI5PMqsu8I2RqIZyUlt2bZUycIbb1r/NuKZJVFOO
s0hlbiJe3kLQnqThYDNjtLASO/QEjHAZcFRvDq1IkIcbckjKmSYQRRHXg4FZBvCSMZ6UtChOtmpi
2Bu065NtwrKnWfaulEeUpxw0RNV4IM4pMGL3qXCgH3n04PMtaScEoXGCm10GwsMAeuEUrU4iMuUS
R6R/iRBzpA7lnWUdNW8fzNtflgYTPYX5MDl5OdkT3rTCHmeVZW9p2qy7xDrMi7c1sTwMWVPy1nJo
fn77bWobVYV/pAZSWbIhTxfnLAxeNQ37M+TFnHq4ojTj60BWAxevB6jp6GcIbfeiDU8iVO2W8sfI
CYbGJDaMnqMMOlben/imML7MCo9OfS1wiUUtHtX3AHKbh+MRar9IejT/qtmMaXFOws8I4T48NBkk
3yxDvavRhheCXSBM29x9HVW3WszqwWiQQ3CYeZaxKd6n5t9UGJscW6Gh956pVcXNaimHrRHdRG2w
eN+0JL1Pfp8fALTvhdXeuQzfne5B/JAYWfh00TCcpETCSG2tJ+rIrl8VKXGo+FHjPghgYyaQZfgm
Bh1PToKEPMuZ/qHWnGMKlCFuPk72s4w3Hd/lSn21g//Ucl1h89d3GuApwVblixcFZ3lnAZfFgB2V
+EM4rfoScYtNCIs6aETOeQ9DSs2ZH2Pv1XjgIkkzOCucoUw9w464nRvj8QmJNOw24Zf/0gPb9ZT+
587vWJ0yYd93gDuUVFK00762RMLKaciRZeIOwcTUI74EQmOuu5fSGs+NWX20Effx5de+M2qeS9xi
uwwptRB8zSq59ikjdE621thRfeCyyOUO8vPYT28dsGjmknaALtqHQhJDGZG3FOTjVpTljK2o3Uue
n9wY6M9jw9gwhcZHHkZzfHbGIwcufmXhNhjsrb6k/6Z2ggFo4bPCxDYhCAkdenmyQ2eVWa81gijX
mfc5HfeIT794QVnRG7c7t3eCBRvOhmNzc8WKnubMgA+qUUkXJniTvnepbCFK2/gZ/XRwIQMQlHif
+kQxmzdLg2bBlqt4rbs8upT1Wxkzl6BzgvJm4fQkEchcwLQ6lvnkgfCzwiTm25+iZ91UJxBKODtS
V9CD37nawXxkgwhIhx5mZN8xGOyR3yrdPsqGjKN0a2G81VMlpbCpmI8WYGzKMXDk+zbhX5eg4/6e
WMos68mM/ZyGJ1fbBpXL2TLiALMq463WvQam2jLtQe2KmHtIb9sR9PPXCojSAbKHuBRgJWpp0dlO
K1zO84OQqHs8FDnaYhd9N8sJz5WdMeanGKPaNpv/q/rLTByZzREFdTpnpet9sf/1RwPfqYDFxS87
ZIDSM2Qt1EauYl37kbwe0cN6OBYJvqoG7GgYv2PMLFYRGdZS8fTk0fBIPAaqG2jeJyGFuN8pmdJE
SWEqV//I6e6D9gjGgfWKF9cAPjD2Gjw+x1XLDdznySO5GsBvXrYjHedj7wevsCfq/isn866mIaWf
SUqeiSuGY2FAIkl3kL7dhJSma9G/LoQ4tw3+egTSN8xqWVUcPTB5uSJbtXZ4FGMSfLQLAxllbWzr
K8723CAkmB7T5k0UJCMGwboeH+iqOhdRMJhD0yHTrR9FLCldzsDQllF23xifIrO2aC5hfIgaZMlg
H5Eu+WVAmMNRLkkthBlqK3ZuMq0EApiZdw37xNc2GgqmctlM+sw0mogPSCg+dhsnbfYfqaR+PeyX
zHoZ84uF1ZsQ7AhI7Pt1pwfUeiZEhgHLgDhfL6zqvI9Bgg2cleTbfIg+HViVWo/+XP8phSwo5HhQ
wQV+xlzBVQW5ENefeGJTQmJMs2c2l136l66etkLpNrqGyTKvnIt8jqd/5uIf3ODWgoFzncWY5pNl
lhnaOVrX2SewSE3tqTYLF2oPcaQ6zE6+d+rgXpIFqh9Fv6SF/xr1KS20julziW+DdSNNzzFPM17q
nUnxU8C4qCn18ckrgYOY2Tb5uDGm6TExs6OTg7XPX+YYPrbBRZX2vrXVBc112q3wNcVb2NmNbfiF
FCRKjZeI/Rh4PrpL7zU/W3A+Dbc59U5AkOQ/YnwTVzuZI9B/CB0FXbyLcVIOs0JSWfokvg40cCC8
vwZyMaM/RVcGuwzHy1g6LAMsplxnw3CSkZi275nNj6D5gEaDoaAbg3WNnMVkWJIKUbK/ZlQK7T1P
vmxLHWKMDBZn02uPgfbdhcDXDn0kpSsVkTj5pvam/yx4CP8j6byWG7myJfpFFVHevMJ7EKDnSwXJ
Jst7X1+vtamIO1eakbobBArnbJO5UoGVi261tpGtMpIMqmtTVu+iVRt6lPR9y82OfNZ7F8EHEq5+
sI5ol3Yhw8iIinR4li9zGBpnGBCqyVKfyiuksOwYfqCtEMmuwTBC1ZaA7vpXnD7Mi57DWmhRI75K
rS03ju999vSKogSo8mndmqz1CSCnHOIefSn9R0l3aFuCVkS++KxNrN4656Vjl+Wyj2bumCBjs8bk
mT3/OQK4hPChTAbQDncdrjSDjlrJz62XYCSPVtQf3ChzDn6LisNinq5a2lYp1ZVZVdsqvev0Nygf
tSzfwatrFeUIYxt+VCtyRwoo+BMipmSWZGcBYTBwSLculUOQn8uqJuOY7Ub71dWsiMOFAmIzwKYQ
8Bv20a6BnjXpJLFX40tgFI8y+x74x62uHVRmiiWhaXW/b1kDwkdNn7CIv1Ise5wgJgeCHErSLdD/
iqGSupth6oiSKNd0JpUkiUizi73Nyk8ZEh+GKGR7xGgZh9zbKeGE+IMRRvnmFD4UCFYIwsPt73FH
sN7w7OlvJuwc4s9sAjubfF971qqLQZwJaWlY58jsNC3Ha2IfYqogDlOegXrG3cosu4Ri4/TJOZ8D
3sqPKqTjRw5QV99D2VNy8zVl5Oiiq0booYX2Ui1AxlFuhsxA2YcW0cH1aXd0WndXQrTEfRxIgpnH
5cuKo4pmltl3Fu3bkSdrLt/bGrb2vM4tYzFY6YMYAyvF2tDloFRApYK1JmZW9SbNRd0MFxWv1TiQ
+ggkwLD2Q/NPbljuGu4LyJkcXaLyoZ6fEiiPE6sKKhLGxoOHaDfk6OI00SFjjsrCKDGoF4D0ydV0
7GDjGXs7+u6cUxV91p+2f8v8L7fTQW5VC7XvgCqGGw+t8KZORZHKRWqU5z4gEKYiNfBfGOZwnhGA
NT8OpWkcxmt5aWX67PGeNAaiwaBDn0BuCtuTjnUdxwzzc/GaFbw4iGQyBhln62LhnNDwPZDsSc2D
DEUQCsQ1iWSRQajBN3caPpkX6JXoIHnzudYsjldRnrG/V1tA6c4BE1KlEBcMtIios/AziS/cu8TK
BeCHnlVb3/RfJkJMyp9qd0LTniFJ4ssVUaNU9Vbj1UzoNkYuPl5G2H16ab4ZFGUT1/2aUjND2dtP
z2X+qJUPoXOk/CAhUHb5zHeDAnIVd3/I0q4lh2weSszXyi5BOMhcU2buMiydxKkE2jc7Bh5vJKPz
DuwT2QsBgjP+DHFP0RjsXPvRZQHXMWZVz81TjDLC1Rj7mmQphDebYX1GtN3ID5Igr+D7RFlQ6Aqa
wX8M70iMMbt8K7iSP7GpsoK5BCRKbcXmeXPd5y78lmKdPgizGypDiLbilgBdiOiwT4brNPzLfY2R
2KvZL32SG2mETN/gjEb5DwuKzVHO5BlRIQr0KcIt9pLWJUL1jBQpJKmqJvSAIOGazjwuNIF9gNwl
UZNbE7Y4FjveuNbpFwpI9rr4Efj24LqbEioHQsEQpjLaQtRIhs0t6LAq4xFfjxl0UK5s5hbJ5O1E
xCH5WUwqnc5ZaaC3mJqCI2SWRrXGCnKiFEmCLzcCmIy7zDzPsgUnOryxMCM0d7GnARwHSjmHLDE2
Ik5H3yhTZMTgDIr8ciuzeyPMF4VbHtX2JlQIfqO/6QydoMJtJops2TyE+B+tJwgYeynveHclgLW1
bywLGAROiKdqFGWskPnimuAG+BaL/ZbDWyfKQmt+8tHeBJinMax1AN88jtCmPgmBId1OyJTQ0qEH
f0FJDV1USdx9gooJxX2g73hmEegzZ2LV00/dhcxR2sHKO0/INGTwBqqPWkueHSvmAgTFM9gs4IM1
O0HCXBqG+PLJWrcI4VFP1a7dPUCQraVeBJKkTce/65F0DA9fZ1r+ilxvIHPVEz8/WUYQ1jX21Q1f
oAnmMyktfEUKqkSfd0zohSXIPtvuUYT8jxeeuUzIBis/U/9JYXnYVCHn5bl2nnRDk0ZEuDiW+qWl
rFEl+piJNll3lf0kJoaktTY9UYB8CzaM7OSs8inSCANBH4By0QDUgktqI62b5ainOgPTzTNq1yqO
wW7VYmaU3YSLd1uZPwca2CBDwGwxkEPOjwiDV2Br6bY1+J5yNRbPiYL824CLlP+mWfgKS0J1nFXU
TGtaXBYcFA36b1mid+mav7UKC84RVEoWHnhNhFaHbMs8hrNmVglbQtdjNkN/eXqenS9aL940VkLE
wYRwBZ9BpvH2W48kvvEo3/ktBKpRuyuTpjAj04SSXaoQ0SGC44osjrb8TKcd8IZTgLQMwfBepq0F
gqZ4yIcQhx2iqjAFmUZokT9sUvSUXF4VImBAhinC7oDisBW1ZKJsxi6/yvI3dLSj4syXGUB8VjTL
Yn6Mw3FtTaB+N87o80qVy2SPK/Fqzqp/nzCJ5m3xPo+saXCgsl0VjIvwcZx84O1WPuSvGc9XNHY/
iaHCg/I/taL9raGFV1y/vVtSDrCSgX/B6YHG2J72QUnNBYBMnEtuVD6YgBir2dtbcIDsPnmemnJj
+j2hWurd1q03mSuZOMIFzoq4ApVxq3Q3t3+p0viW1Ve7/xMgOkb3FkPc6mw4sy0QdWeRmv26LQkk
KZujF7lHHa2CWZ8q5uGo/AgL8Zd1C298jLahTRal+d6bA/fkrxpcKoWxyrTmSGK1ua/j38B81qfv
IKxuRt7h1CCEnT314BlrHV4rhyifYJqxFqrCLc4mts8DnVNWsmpuiP3o0D20sOzNjgxYn2EPXkwf
tQoJlsS9HXjIHLbnubVTxnSTzyw4GmsHL6BBcNfRQAsNN4+9VdmNK5vKINJeLCN5ba3pyHW8Shqm
P/654OPSmYFkH8M4PTQFy2CI8P2CzYQzr6ySiaiP4QWIDXdNvK3xJSevk34q5gsav0UWfyTjI9BO
biq00Se92Y3NPxouJhq05LoZEnbNf6r3TmeLV4sU61JYpDVn+rzTOKDKxqQrg51AZC1jOGzcbP+8
Y86mnVX+lD2JeRT9iLdUQYO1GxuqwGrugp18w6U1d9mMasb72A4bd2YDYJN0Rm3mK+s6exYYgGZv
udPgyIzrRLcfG+TSAQDVkkvXxX3q7TiXVffaeARlMkxBRusCWfydoysafgWJD1UnAz+DseEyaQgK
AmLaI3QCfFTvJzhUGkOHIIYcysEVRkhe1PAjYP0Il+NoEC7U6tECrIdjHqp000olhElV50PaQafL
45027wkaTxQE8xQY2s7xL0lw5KTwOaTkW1kF3HJLrwW2tXR5u3BK5LRRMZe2GLlfXJQyvsc7sY+o
MbXijk6NSBK22v1GZaJtlvNGLXZ1vNfp+1G4qXQllQ89dWUhK5yH+Dm3rTPF84KnfqVMaIvLdA33
hemWshvGx7pAK613mAPSx9EAbTiqETiSYG9lwanFdNDUWBdzlA31d+32TLWrdQ1DpWRGKV4ygRxI
NvDE+1rtaohg1qYs3x0GZCoOXOQ+dwXZgqpyq3EbWu5at1ElbSIi8Nx+PXEEkZ1eqWuzP6N6oNJ4
TlXv6A7mYdA+dOquipFc35kbCEmdcqrIMZCa18SbZDAhp8BYOVYO3+zBHYFGK8lNwVU2pyrRf94i
+CSjBhldXehH4bzFc4OTDXEEgVfDvkaniHIT5ca1TPc2Q7c5eHMOZQP+oMcU7rKZJJ2KLUzg9Qzy
hHajAE1juoUqBGAf84WzGzxF3T00KVbak2k+VcCVvtrsxE/eFyet5RhRdlmKnRhVA7Hz/qsX3TsG
flQZfggNLXlOCYbSM+hyDJmXTP/84NcFooNLASWfuqlsfvhtq7NnRrLBmmNy4WVZ20vHDTPnrxrr
3uDHTwkytbVV5z+5GVf+sDOg+nY8b5ZO2jxL8WBdMQv15luKYbfIGStSquYsg2ylWk92IA4bP7GO
8+itWQ6HYDCFB51QrlKisA1V1egjMyuyjD6HCDSZWLp2fYnRDgUAjT+cc0896s0D2FtS3iQFCTEt
PaLpK0ejVYiopQ4MTchsrwY+I0Riq8pcRgHrIJpKax0rqghOth7TcMY2LuDXIEUly8oCRvA4kPDY
Qa0pBjBg0MeUZaCaCKgm5mPFTjXxt+5N91xTvDunMuJBpGyJFnkDDsR/6eFviUZliBmH990mKz6l
zxnKDEDIe5Uc0+ZVRxQxIVQpH5F0btiAZkhfBRZVMHJSB21ZamjA6bATnC8xj0a0s+B+mLTxsrkY
w/fYeNI7Bg5oRSQWrgOekTJq8JEqRpisxZSaoAZOIEWV3lEv0GdwPXJRww4cMPxvowcaQPpLLBIT
iQ8pCdM7tEhloe+AoIi5O59ea+OE9SJky4NDTbO2ib3MnkdmKn771JYnzJitsUFdR3nI7BGS1WPV
v3a5usxIlqEgV7pX6MQZ1YA03jLdwFCPsDOvHlQ9P0XRO0fuNcztO945vr3wfMm03RCaAdbMZEvm
7IdhZstTr7Q03alkZzlooqSKNiJE/42xTWUovWEm2RrfngOOx7t6xbQhA+Og2h/Qd+yGrUf+m1XV
y0x4sxnEj3b5bVV3CGF0k0y7p4tmsk4ZJehyYzuIJtUHztc2+umcjIHqoaGPGLaV36Mu4pSM+EOi
1WjZJ4Vy44805/5rynhnYrxMuYBgCZ1xVkXZ6TJa73azisJVQoLh+GjEjGtRw6FY4XGawl+ND+bB
uptXdnRIZBvjweyWhk1hw779MaPPrZAkImk4h0wMeFKE9Ch/2ytcSmujmxcyMjd7pOcqqBHaHFqd
Xj5BbLbm2ehdprUWYPOXAHgdFjyL13HQjKtTzYwQMPFRJzpr/+/7+aOxlMjA2KTmy5+NkIfC4xLR
53JjcwTXuFfH0gXNxSzNXUfaTkSrqWpuET41hEIUJS8dR0D7OOP0t6qj4MagLY2IXCbFoQGHsERL
FoR853qj2vYqZvc6uNrUInaPzwzHiXy8dkaNZvpbVtzgIYltZyZRX2bDW4PUcbFrx1SGaLBfuzY8
NhnrfAHAamn3EGjHzNs37IAIbLRwpgpcxpRFHCKjrJx/As8BBbir621tb9X5Vhm3ztI5ZkCXOR9d
1e5pgVT+JHxB7cxuyL7503sNJMBTXXyybF27lYP/WzHPdOmOmez4qRWL12P+dGmHn4grl8MEsZWj
PMhnHRSvGcWJfMv/FLC8A7RK0kyLuF/2VMJHch0hsMDfCz+sil1/2T3JCiVOXYDNGAGrnCHeWWxw
Q9U/gcvaoDrZD6QDiktba26Zqa4MEHMtcSm1x1mP++3CfC29YcjziIWuHA6ARTe/VCy5LeohOMwJ
xRkjLun9GQSKXwWFG6zwGkFCT8ORvlt4hckUcx/ydA/gguIvswhYGpgMO/wTNhsIzGI50tBuYABA
v0Tm1Pwthk5yp2jbeFkpYTQbJ21XjCJyk1n36OKEpX/FGaNcdBA7SL4bYgTR9CHmGruvUaHpY38X
jNfRXLUIigxD7FeQKkscgUbykbHpVBn1WphY8+3EBY/MXhQT+DTbwnpp1A/sDmlKaAp+L6pfXhMr
bM7GUgj+ugpE4MfsLnED7pDch+heNvs6/x50apg1E4963rdeAF30TIeb2Xc3zWhDgOFuXZAEqHHq
YEdkfTm+T+q991/q+hmo4VTs2MhM3mXsX1MUxCwB2WwD0+soxPz+pPCESrAviUpVudJ4D0BXIE1A
PV+zcK3xfTg6JooNacDiXVcT4/wnraIa8FkkHRPktR6BoxxVbJ7m8IW9XSvTz0V7C55qf50168F4
GAqLsb6+Gig/WJtb3SeoNKnEUhb49O95eSmVB7ve04/NE2IlwBMFq0pXgetZI8NqLxaTThUyEmVH
8g8RhhsHNyN+89q7HtSrCM4IgY4BWnRwE7uR8E3FHfE/4f0YYLBu5UqTqBZ5wmX7I99sp77Yw6Zh
45AegRM5jB69lY+Ci4qD5UvVDk/0DMs6llhxjAcE83oPYJmsvj3I+tl2mpdpMvjTBPWi3WkF1DeG
m0j8iqFZ+RWHiXYfteTByeafyruhcLv9WdGbZC+K2IB067CJaGHrgxmeZny7PdOOIjkn+kdJ4CZf
XSaRenhWvR61xtmJ4R9FO0660NsOAPwNSDvLia3hFBnX5G0mTgSvxrqdiP8AVrAl4MiK4ZUd8G0w
dWf9gywF5pQGcUbOt9rYyjhZ5pvirS9uUUvAWHWMsekxeeUkZOYx0rzNfAdlKs7ySihIIUew7Wub
BqS4LO7qLTkx+fQUG82urMBU1mxgWYszWzFQGbIHw5/KdzOj7ks23kfyBDolbgTmtp6ZT+mET4Wa
w4SbhCP7Elkj/CH/qqeSBdSt24zpUK5duWSWtluuWzf0Fm3InMzbaOD3+nTnE9JtcD5ZFpxJXMTJ
Nmc7p5o+Oyhl2jcDHDmVXTn8I2hisvmmxhD1fxT4jN5xdqtr0r8+QvvFTvYBJWCCHqN21TUZyApK
FOJC3tzO4vaJ9zb4Sj3I7rH5m7Q/DVeTke2kACwD5bOz7GvOODKbkAQWb3wTfYXn3kDOqJJeuE1Y
+9j7qkj2+bmJr2171ZnxZzLfrq4tWGKwcorRHSsGxwM+wJL5gex4GAxX/cLu+53UREnya9Bn1dya
cUkzHgOE1+16o9cwLek5KP0cMpoyAP44ozpuznb6NjkTCTS3ckZPxYkBJXyLCPUXbdXSTPwvdWrO
Ze1sINLZEQK8x4zk4H2afyaTDd7+VWRIE1HUf3cp13rrYDAdPt2Qi7hhTgTgnF52KPQ94S0tBI9g
+wei7T805I6DhZ1PeScsFyGfAAoPChA9aLFo2+4Vwg8NY/nQ1ys/qeDFQ02h2Q+ZobhT/EXMwzWi
EhshDYIyJaETsJD4SwSXWBaUorL1iQHM2+XRw3IcPJJgkJ6sBz+GMoWgA+km1KonBcCA/+NPX4l9
c8OTw31FNwx6q3arq1KrJNhq2wOEdWfES9GqwCNUNr3tUXBgKUtERSmvFqlIur5Ak9ngTQ7e2RkU
6S3pSYNAk1B+lNk1t76n5tRD5jOye9IcjeI0U3kjp4BsxUP5lf0WBTiwR+u7sN2FzUSYFm0xrkN8
8zrEkHe0L4m1zhR4jWu7W1hEsnhwOnYMBWOVdXTws5+b49Q/pSzWBJSmNZ9iAigVY6OEJgOGi4sa
MeLJc7mz0sFCOo7Hgi/26d85QCcVsNeqrw4/cOdhR77RbKB7ZJFAWjH4XTu6Z7a5NjO+fPFS7611
wD2XJuvcQ51YiVQqRDl91qLXklOF1fHceRs2HeiJ+fzWem/TA4gCSUleop70ukNBFnsdXUKLSUHD
Y8thhUmN1LE7v7qyz3Xf8ome+Dun2oXOPuKu/NBE/JMR0AzaAEj8ImqP/I0RK0SUXfUNQMlh08t+
0C+fNG2ho0NEmi6Jf7Z9qILt2N5Nnxqh9dYOl7RUO3my9alKmOMLa1reQNovFouUNaIGiGxzx6Gs
C0Qo/v1juSeQ5ZJhVTt3uDvDbWhJRWrWKkgBBicUKnb2gaFiFfkY6nA8l0xTGM4r6IkzXG4tqman
3xX/go4sIcb1AdicCicV9gY4wX1Az6/4u6YZ14NNiAKTzLIncDTFNS0bH4Dp1npgHDROV8c8Vow7
Nk1EksG6c4djaDa7oWWzWu0s5TWsMeoNB9q6XeAA7g8mMOnqwQ8JaobhXVpr1/qaGJfUIsViJDCw
SfSmNeEjzrxlqMt1fkva/dj+a+eeh2SjGP2ymk8KeJM26uBMdxsr9XDZ5IdMIaHJyI9wdcStAkAT
atJO8oeEjl/q1EvtM9qhrVFqVxMsDdOePcdt00Ks6bY2PQnr3rb5LAByLqomuPr0CuGnjMil8Gc0
jpc3pxutkmkPiPo0B0ej6ZdDoi8cF9H6xc7LmzGMO606xwX3OGodn6K9xdj+J7xi5sAz++cl6DdT
wimdGZfEPyLBpr0G/7st8kVIZAu7uQr4p7ZW5EHoeX++TOqieoS527251ckksbN6MNq36Kuor4n6
4ubVqsg/eHDkRoxkuclqt7LfjKjARJGtmekYaGFQ0SD0TvC18NMRK37EJKEn9E0kaQ2Vh+TkddRB
TKH1aZeBr117K6NXKylbP+Iy2UzzA0ZBJKPkxXvquzF1S2GTqbhGvUBn8E3tIkmRzzyP7vyoM0BH
awU98QaKtJlw5RCSxXKFxYws/ViUkMRYFJ9J+zEFsjRpOBvAxOMa/wQwuZ+VcFMxhFVuZfNNFA6t
P8ndFcAjDz9Hhvf7EvDq9PJRVfELXNsypOYOyJ1qV5ZG/gaCNlFqB/SHggSTskZrnidLPcThTWxC
2vjca+BYUGhQVYn+DREaQAUqS8opa6D3uBhuBgNEzAjimqd27/srmq45/3I5bDGEA+nt0GgaT72+
yIK3AQT6F3YtT0fJ9RI0u7uv2MuKL4Zv4eUyj7p2YSFPi0PUMJXnwFoK1VWsWscctlhcUHi/qE3M
4ysyqIFb1Vk5PXpShwPuami8C/7Bd5MN49kYBZ9vo/HvprfIIwly8q4siBl+6yiMZDcFjgGldckK
i3mheNZY7MU+CZvQJxjNlTUi14FME+ZEgjCr2ubG6jLP4BUBOMFy2TQH8bai/MHE6utbAehJ5h5g
CRvkFhQAAcLShvbBr1I/s6IU81ZWxfi8iXTgW1SoHD+wBgOmx2pZv1n0AjDXaWiPmX6I6JM7pjG1
pZFTierX0k6KZ1yR5pEjEBPeJGGhBm90XdxCH3x19S9s9opT3/MJM1E2hXf4j2aDihd9OTHKg4VK
qljb7KpA6nWg8gjU65t+o0+ESdj92eDRw9FBxnUQAeAG+dhQmQUIEj2+01Xf7Q0zhluWLUu9Wn3p
/Z1/b5mV5KNYyOhvVn7UigdRmTM5FC9UdkxYZgafllWvw5YPyEF7YHffbY2QwYHGU7gQdHLMUsyM
WYxQGuf2Q4NPKaR8UtiXKsE9gs9PK9XK+WrQDxFPABBs51buRqGuxCpy7akPVVo7n8Ne1QnDIQEV
SoBJEPhYDfeYqOyw0EDWKZCgQDQR8Fq7+s4ysY2E6SaqNmAY5ocIqrjmsMgKrCX3xHJ0e/hSl1q1
uDnAsoPay5u1671T+j6rpSQydy/5aO0mn5RsHeNZhLqMzy0j8yGi0y0rDJSLVPulwuIw3ERtDL4O
RV7z04NwtLQXTyZ6xnGeuT4n85AWd4SeI38J8axkFGOA+Vaax2S0vumyoKpIzKZVzADiiFQDphQK
PrH9UQkdmFOJMIg7HcMtBLKImZdnBTsta65JhU6cIKQMKVZkoYMMyqVZvWRseEeaBkWdV1qFgCnm
LOK1UY87WIb4Bc1I5A+qCRVFRtF+sZzcGd2a3plR57qh2Gb80rqH2FBfAr45QseeSlA4NBWisvCL
TxA4w7jOmCKU3gEKA90EmHckxUO9AvywKoCp8O+wEhWPBRriJivWlUnOkvkMKtwLvH9gnPg3OCQF
S4RFXkGgjpsjkIq2wQcru3T+O1vcumhWI+K3ZB6XTReANAZHDTpF5p9DZa5VF0EYeFaPmlZlTiHr
/7j/bIOzlgXPFhzRHOJoazAR8IikAP/CcEd0HHP0G6eA4JG9WryITPYNarHOgWWXGiDydWtxr5Xj
eqrjFTVSHtz1yiXpvFwVbNPT6JwDpuhZsmOx7ph3McnHPT+DnVT5gCUBUGwwJJjEmPYGw920Eb0d
L5HVlDD3UIFHCKgHAVpy5bou7a85suFFHBm+psaMFIaFJsw4OXQ99NjsExlzqDPxY08j+yUUID3u
Pg1kO0Psncq7J5Qy4VUjn+VCqlmAVR1GPRBFCPlL5t7fAUQqrSKhZsgWAiTFCiOAOx6AHA8M+oKx
uTbGVbQt+IImAkjRD3RRtzb99yJ69cie6esPQgtJ+MLboX4APzJBECDGUqqMdCZ2JvTsKSaplDq3
fZUpll2hhwiahQGcXRoHm8EWUQ0dtY/B2WE/ij9qCm7WuG35JnPA5tj1KFON4LcMrlGEWiL+05DG
fGt7Wt2gbxDr403rg2+KXGkyOZlM5yzwHSzaMZNp2mw/f6FbujoNEgaY5g2m6RjvEhPdCBA/9t3W
yFjssNJIDq7ztxv33QabcbXBrxnQ2gEVGFxv1cRwLvkEIkYlohrJ/PbYGeaGJ0rYQmq45agr2icG
GAobrc4MdirjHoXZlJHxOfWS5EKsXsB9Pp5KJXyMWYHM+Ekwu4bei1xYor7nvNCbiwGOQSk1EEk8
TS7Xjz8weiPygNGahV4/dDrUBWRBMVhGjCSEIn6GBE22SRXAMSbIe4u1f6CjxAJEqyLKKbLxgio/
KTwRFnkuxWTH3QrFMJ0On6Fd7ZAETH2wcJDRlP0Tn3tPXzbw23BxaTNRFZc06JkykF9f3nrQPB1j
fhhPZH3n2i3ljJ2UT02/kSKQqo+hgkoMtWu31f1zFR5Dfe/0v/2MnXpcJE73GNrGukuagxZDarv/
DZVHpjC8EyVvY1ZMxL4h9cEglg05gMkDHf0cdxsJrJJxB1sGtlAFgJCMnYbNTw/VlG8cbnxi2oAY
dCYpLyJt1DVswfM1De6gV2AhsZewK4iSigfOB31e/IIZPwvyW8qVL2euSUYEXziwhFhu2hdPFKXt
p7eeZ4+DZBUy0hqqgcHoOy+rxGYYO8hmJvVF5HhEeB9UZRZSUs2IWqMh1Lw3z6TBUUi3sBjaUWr4
yFym0YKlnb52NSOf6Sm3oB+Ax4h6yA7M5DHn/0UKM6RuNY7s9qFyI27rQryMB8STIOYxpEdSgHD8
lO20Epx1Zd9qIPDOvPDEhkg4XErDa9eo9Fgtpdk/fvx8RiOKFIl8ZcU+RNW01Y6Wuc+6c+E9p/OH
Qtag/z6FNrlC9qruXj1v2ERUt6nzkzof5fjAVA7mYsd8Okn+WcdxlflQmM4KcNSEbQa3WwNezSLF
xDNx1IaMV3EovVj1m5BfExbJ6rAjehBVIhcBB5ban3Xk03VdwOGCMWxbD6gBenYkZZDjDxjgVDXk
qr9KpDr/JCSVMhy1nWnfPTVEs/JsOWf2Y5Qv2OmJ+DR/PGol0oFXQ9O8tuSqRMTxTE2zDUCg56Cu
LKoaQtSf5Fvd5f628jhkTGx+oK/9L0Xb6ND4cCXpp0m1lw7kRxMNrsi6BpTTxBxQhJzLxt52/l1+
Lbo8BGpTnq89vvAez2jLHoIfr6h/+FLwojoB6YZUkuqNxUEKyrZDW7xkoHorvHeoEDObWYK4GJjX
GPcjHmptkqkhkRc5/LSZQS1liByv2gvTDoHFyoQHm7jPNIGkA7oeu1kOZgrfgQK/utF4u9J9Hjku
a+vdaj/xyPFslcjYQgJhBP6KlndT6CZfyw/pIbyJHClCSeML3cmyVc6ZDLJxD+K1D70v2w9OdYNt
iA+CnwKkmOgKMvZmbpceEKQwd0CBxpbTptKQExmYvyBkiRZE0KDw7eHX2JQTaLjwmzKo3eKNqrIC
TLrIdWifx+PkIT5iusmsXkfzSER5RWGoMBlFe1FSxoq0t863SQSNCWZ4gy4e7hCyGeQBg3N3q9XE
4Mi1o5X3wJ/nfdrmFy9EiIjgraboy4LwBMqQT8amThLPCIZ1AXrylxaAqcuoSp2yHbWCwsgWe0Ra
Oyv2uqqkG23scj2gQxsYyitj/jjr9WPE1rRJqw2sEurXJ0/B3Nqxzu9eJEdIskJc5h90jiwePVwc
GaE2IoinLurQOOuts/S9+l53HxQYsudj+VdmvxKPYqlbefA1fgXfxOyT00XufV3fZeWIE5WWladZ
JqMW+ctzzpI/velewm5BrY/SL3Of6ve4TinkuKHG51p/NO1bZGf4+DZIhradXeIgp1nJ2NGngDpR
raUE1B1Y3jNCpPuRKbFA4GSyLWN1vAHINiiUmE4SG1z7r8ggMraoTNVG/dAx25UBgoGcZ7LgPyn6
eUDlA+qyNaBisDMYRkQRmoMERzlrsY4e6JUegLIFBxS0ZDknUJzkTrnS6/Iq3XT8M9Km0bdd5UaV
3I3iBKIGtebAExcQdODXBROgcF/AC5YHBc9WgS1WsNQo3Lsq22IxFRwCVRGfP/8b61mXWZNCrcKZ
rhpYq52ViBqihvkJqxkuTTwdHvevrJtk0tqpNFI8jAVsPJ+3gdZ/HVR36rct2B9wE6C4ZqDuN76C
tnkK2hvhCNJcE2a8zJnk8vGL8yBJoWcw7vvXfnZP2ksRrQBJfc6fxkvwHvzrP7N/3u/8ibpbe3Fe
pqfpqb/Nz7gYv+af6G149F/9V/d1fh4e9W/3qfzS35lTnJf9y2d3HZ95/+0vOn71i94hChek4335
r8ZzyfKR6R9zbJJLPmgF0NG7nOZfwq1479/dO/qpJ0Juvoff+TH/KT9aMDUr/zX4Hp+pEZ/ZOcUL
eYkK+vkbtRh/Eu+kv7K/9FV9Bm+6HXZMy87OPuU/3a7bWfz/6Wh+EZQULOoP65MIho37NTPXDuX/
3IfGWCmew4bwrUoYRFR33lZkEgdl7azp69bRlvSRbfvYndMNqLef8Yhm5eyclQ8pvkGG0VF9+ycE
lctkna3jFQajJRinnb1fRFvvTuF1SvfMRU7jxjwYu+Jc7mjFF8OGILorsXOX4qQ/2g9gOjfF1tlO
J+IKL3jUjtbO2fT75J5cMEleok2zw/myRd2yJH7+mJ2Dg3MvTvWORugDI+byvVk93B9OHa/g1V4Q
hgIqj6to2aziC4DaS3oB27Mt9tZB2WK/wZ668LbOASjmtjuFR3U17eulvige6i2CuE116tfWAdHD
alqBHdirJzRL9+ih2scLaMkk6yE8zS/TSl8lq2Kj0+zu2qXSbCyWMDOFdwK8AYMPI1edvVSatrSU
CIf5Jjfqqxp+jeLPGVdOpSI78heVnDzh0eVLQJaoBRbAMLO17j/59tkwmcsoyqKiJZ98Pkt3idEG
Tc/MVVSVa0YjM+m5TjTt+onBJ3vaAVPbHOXr1uNJpGiA+ewqPx1qCT9i9MfDOHPLwzz0g3cn+mZI
xd9zF0K56FRyR7k4vH01/TD65XZLOeVD3H/iMp0RGyodi1xnLQAKSiIlAxtMNjGYT9h6v5WBuokz
c+GyrSrM/GGsnHBVBOk/4jWrnLFkm6FeGDUq9+iLScQiBTNkiJzLti+5Rk/Muhcv1ULsBIXfXktn
2KOVR3/AGI+Rr+9hnEZBPc5nHI6MZY4qJwWc9nXfqpyjbNrUf9Lc8nvasCdw9qGezzsW7yB/UMfo
HOgRTgqiiqqI8mSd6m+ePdD327L6jzFFjN3B125UKgsbeZUFQzrVHxrzVhBjUWPbISOn4b4Kyaps
zA+ZuHDXQwVbSdB7dveocwtY6UwBUDr2KuPLOsO+QGUz4hdrtwa2KhZzXa+wUMcX0wHwsP9OOAOn
Atcth1rjQuK1QHRhTujN4IlH62CnS5fZXIFEf/6xfgyDsKr0UE/PYqtk1GkB/+DTrFLG4rjdu6Ua
v5h8qYnu4j0KGMEFjf1a6+6jmeWkfd7dHiEGSWEM6xaqgfCovpkwxtsiv0aqjgUtXQc4kAvnu2Eb
VyUXzfhsGZqpHtvK8NlvSDUNUdpnv2yVxbDQjOMT5zhG2pVCm0Ja8yIIQXl8Jx2z6OHAghmQ4h/u
JEU9WqD/pTmyzV/HdRk6POaE59mbiUE9gK6+f2bYD1XMpKplVJpTXpZAjOVVNudGrYQS/hgzScIT
QkdpMDyxGEjoIiyiAiO0REESOxvg1RGxh7C1J3NVFkce7+fRf9OolGQ0IO2Pb+09eitm1Dkhv13z
WAS7WQMcr5DN6f1SP6oopwNI1iU2rsjM92ikqDQV9YtLTHEtMASf2Or5MvzH03ktt40sYfiJUIUc
bsUcRdImFW5QsgJyznj687W26tys17u2SACDme4/tbNwWgVkjoCr7tyn460j/FGa4+yaM1iwJfIh
DvZiPMEdoesksSbAynl85Co4ISsmepUJCpJw2jK5CgBs74gnzHlwY7n0QOqA9h1jQAjXbn7HzaWM
FAo6lHSUUyF/kyDy3CQaESpX/TGBI/JAOZHSJeOC+2ZcGEVxhrfSioc4YsU3rDGvedo4GGka9zJD
XWGRaO2TqZXrji5EDl9FMzAHM3IamJMkXCY3KdlVJgTS9DhB8g42olknD0TMJNqCEZSkP4/L0gWw
fUKYhScUV3cCuqOMBiMIm7VXW3u3WSh0xEZzEw+ZS5+AYW/lmOSGXBPzn99tapBl8+5wUGKRsd7H
3MCpEG8L9dy2xIjlm5rEHtK1JK+ZVKwB9wjthKNtTA0dU3rlVVLZi0rQk5EURW5gkcAydtscP7Yl
rTFBjq4Jhhv8eD11b8e8bWxTKRmz9srClFOyie+1Em03T8ZFN+03jxlXVBZUC5f9wTQpO91sj9uJ
5erjmSIb9IBaG4iaQXgyyYWpAewXFVjLBOU6tHtWa1ZvA2XdsNKDR5e+CupmpgAvJYPwEJ3MyOWY
+1Byo2QvEd4X/QUcH48UUZQsPZtlTg3PHh3LDAPqaWFiSE8izGqlK9t5OpdOiFOW6UUEhuumcseD
TE6TspuQU+jZJaRVVJC+0aGEvb5jSOoxGEnnLlbcjZS097bE7Nldkyy51gGMgaNBajIxtTPZYHcl
dVmOdG8itWI7p+Nr7ndPlTdTgafJdXTzd5QCgKGYI1X1M6/rZ/pqojHxBlUmkg7G3wINke0ekPok
wQihUj7Qz5RzR94tQkYILeSyuVMz5y1lHeDK/tD6nzFV1j7vFyIa9Gn7hkJE168OmR8q4FBPPuzc
1FC1Lm+YRwSP/e2MzHp40eISJb62mGOMoczmtjMMQ4hqWi3Z9yZ7XTouxfoyUkw2zM8Z7EuOBmlw
c0bJcgPD5urlD9mCxVBY6OOqjanHyCBKwIPoRmcMVzZuxY5e0hrKQ4/duocuI6CmGauFMebv3Eoo
t+YFV1A63OU94N+6yUHztxfKNGU4YNteeg0ySpM6pfwH47YpQ/sWokoup/TdpbWTuN9OBaJBjMj2
koEjIe4KLFK3IFy1DqGcu9OMmtFayINAuiz+pD/lJGCvaI9iEigH5iQTU6xDFrA16TxLgp+n8ZsW
E+fpRt71zIKsRaATztomC8oEMRuvZ4WnKK0gBhA6hpIpXqDZSx3i75qNnqSrXgB92jCIUxVQYP7g
q5iAJtKyDw4jr6D5S94lickrEIaTPaMs6+S7b8jJQZ2T5CYpoOnfIkJZHAP953J82VDUJj+hGopz
7KRbNwc2Y+ceslLOuRkNK2JAfmaFk4szlDjo9ei+CaiIQJpsByaBVis2BnVNMjYhB6da+5CIsgTF
79BSVsUrNj/Lu5OLZBCbnylfvAgzVDemslSco6g7dVU/8iLK1eaikOSFbHELaunXOF89ZDAlrrPM
ZlvhBlTZ0U8+Arb4mGGHqQXedZ8HeKuJMDq/eBo660kPUPJGj8lQ1jZgFgdbRJpfZH/LKc7RLjdN
Rh6UCv639jmRgiRqVgZYPw1iqCor4/JbP6XZ3oZZHjFfGTxv8WCNdHE9O6x2pd1ncJmKn4R/S5Oa
jgx/tQCsJjrEe1IPO2t6NudmGWxC/vaYfvbJUm2ukeeumoYiCS+RBK67yx45jsIgasJcs71HJ5DX
jDhuUZI5/lYeJieeQ3SY+MYcRqMwLrmJDnOMgcUgwrxAQ0FiISxdy3zEeJP59Q+TBc2I8CkL8pLY
+sq2lvXcHlPSEKTnpqRS1b9WzHS96Z7ZmIkjgz443UGsr5vWPWX0dhOtnmrvQgNL+8ReavQ+qj1Q
wmiSTT9Uu5WsFjXpVnVZbujavEPJOJeYGjGQWc1YdUWxCiHSocDlvjgPb2RkIi+b3KyZvyi/Jixk
B4tr5KGffPCT65xOXaJGHuMs8N8+gjBTO25bq+Cl4P4UH87oAYijXZl4awkewr64LCgXsfIA+/rW
Z+BuNSM61DQFw4CzH0xUoykA7pZ1hHwQD1aP9A2rJHONK1gRP/gAtAKKNnWCMP187XEcNeO0kPcW
LnIrb9KMbCpDRRugrsxJGwyM+G+q9H8c2z9Kfl0efAAE3CsddRm5CUByPC7NPhbTb5jOKmaz0pBP
++lzhjaXFzrwkPcXyOAeIaA+GS0QnMtZBRakNJLtZ+FaLF2iS4a7VCoxFhXAKVkFCgNv7pzWDjOs
8FsosGp+vSugVaCoK857mTtq3tlzLiOBAZrzKOGRmeG0DuEw5pR0U7j23BihHtn1QBe0+gpOkgCN
dvOtJAxNKBxFP/rYKLqAmWlV/ZwFIt9TrrXFoBlw5dfUzJYKyBbhFDgjmcEI8M9xgaXzg/g5OdQV
g6Hou54BpxlDBU2oONf66/gbJrOtGY4yp8m67oqDU7fP2NacTbqbdOZC6s9Y5j39jMwrClBupeMz
aliPb0Xfx74qzSGyYxR2K3I3ydiq/fbUEXSbhlzHQAlHS+XE3aHpsB3fmI33yJj62XRf+vTMRL4i
/+ONJAmxzXEljDbaZvNWn3cS+fc7FhdgiIDnit4SFdyAHwDHmynzP7roiU8sKAuRFcBJRNXDlpQZ
gNWxW00OXa4BTipFXnpTSy6UWHygxArV+6QQ+jvkt5osxtKdn4PhdfBe/LQ5oYZKA7rL4NlMN0w/
Yeg4lnzghAxXsAeO+IHVJO459lCMyKgrLFAigqDzytHQW2CAFUiUDQdAkJwkrEkFpgGJ+QuEMXK6
AQ/BrIQ0FvhPjIjPME8tBIXIBaD6bKaosYR/pRjoJdz0xUA2JxIHNSNaOHKw4fjVvxTfVZ6r69H4
8WBXer+VLyd9rY3Mxqhw8Hvulje30j74Jx+sI7Z3yQPmGXGSMzuZeSgO5Ao6ZcKvxNPNxXeGQ6IF
TkB+UKymRP9gfqF/m7HIam8jSnyGncSMx5ZhhEELPlNFr8WBHpP47y/bIbjHOUaEIY2hQkAZcBc3
B02Fz9oAzS+bU04oLXdCVT/oX2EpM+9FMaJNhwlFQ33kPQSYlrYl4aCv5mUfWQxG4pjEAeB54yYK
pisegh0ehSZ864gqs2t8MQwew/mWzF/yV2dkLiZJIQBBNbq3OhiOE6pz0FQnmBjSZR0q7V7HBy83
/mSTsmm9n4yRAwnqc4OKn+hNJ84P7rgytH7tQygNtbbz9QgOFgkvoeQQjyChCrtnth6IMxuPWt09
pXfd2HJjUY0AorcYdhtUQPbQo6UMVnqgHI2sedDQhPFDcmD9uMTHYFCxqyVSpj91fVcpXr1oPhee
+hVNCap2VGXoURmBfqgU7w/LBiPsm5yjQc8crfjsDFf2wFI5xpRrWY0y8z1vgXvOGmYrotQXMSPA
tea1m4oT67Gkrkc2Y1k+PB9z7YlNp6U353+1jT2P4HyjN7YmGNzwM4yfVUMkKLEoeXwwnmVx1/Wr
WjIbutUXrveSIh4vkh9ZIE0ZrFrUk+WIcDD/6LQ7ERDrZuZZ723XP9WfGMkS82qwf04jhB9xoFr4
EcNRm/2EYp1UyvyjtL1l4ClPHqMlyc+/JPhYwYkSy9u0Tb+xGZxQsfnMyMESCAZNTJC+ss71dteY
/cFR8zOmEfnZakfYk8fY3p7jzSQbAhNB/FHAV5Tmj9tHuI0BD5AOkptl+TruvArdXrcuIK1COzy0
3tfwezIsJf8xK8yNpvGQBUpGEoGEN5W0bcj2JPYQ2uzJdCiDvZw/sRfsGovxZE1zcMofibpTk4ro
foFsAxQqDhMqLvPgspoAFz04qdZHJOIy3iZauCiOihu0Vvr8W7XDNaIRxXIkcNDCrYG0yQhXa2/d
Ts8ZLIeZHN0EJZaKwRs3oEKOAg5OVUeLSymUYuy28Y92LH/X9vAiIf0Pz7311nvIX3odA0+INaFY
UVC5vs+Gdu4QkKuDCk9KC9iMay1j43PnjUmItDPvjOI8cIxMAHRdZFz1iK1Zb+g1aC7jGX1dt/IM
2usmJGQRMwCaIEXfOB1mZyIKSJ+yK+xf3bDIR4YtUGtaFQl6iY6PWHuKXYBOwOYiZb+PFzXzv4T/
pLB1pQ4smORDJ6DfLVQVhASn6j1Nk31k3OwB9byKpvQ7a1xGu1er0LQuXvXHiilTUnXJaCW3/zs5
+tqj/UnC9DXtOoJ/HhUNicJpIl8pQV1e6Lj8X9oa/3qoZ5vBw35A1p5mv7V6RerwiF0Nn9EyMcND
xE6qhsSrzOaz6X9LAFSWNKsEuYaXAbuQh5YYy3FunyZb2ZFQ3mPsG8KvkV9aOPCGWbo5AnlUmSk1
EQoy6O5QY5xYyHya10D/crittcVh1pM9NXa00OQ21pS0xrQg6IKB5AYHnYPiWDpZG60gGEWGiS7A
NzYw548wFugL1XFXmv6XNIF4/heFd5SeCPeK9dRVuwALdIbPaS5p9Ix5G770FZPi7WQ75c9TB/M/
2eCi3ikhxrAn/mrul1lGqe0Hr1MZolqPz0N+9znVELgtx/wxd4TR1Wy8SQE4IH6d+iaK59RrmDBZ
rqG/baR+nTkua187GC6To/tkNQ/tvcnRjjQxHPAPqR6FCf/dABywTHLdWswkOemxfR5a4QS5OlzO
/d8m+Jx9axWliGRa4kZZYpn5ysaaVdoT/U3/EY/KIinXVjCe45GUEDO/jv3XzIR1KLwSpomRLBKa
LlEGtFlpiZpMJ+FvwvNpRVsVOeZk3HJytMvuyfa+jemfQAakP8i3qEJ9QSDnp1leQ+oWwIya2E+1
QcHlndEZzo1GbsE74UkSwzGhALVp58Ya7WgI9oxupWEdGTSr80xcQY/kW9l0Ea5T6A223xoRmbWn
6o4MZ0f+oNFNz2+h8+oAgGTRF0qYXIK4Bp2YWyg66ls/CZazX9yB+IhgQce5YsahAsTbJeqB5rav
moMUtCFniGcEa/OS1hyviJmkfZNvn0mNonc4IbQbIULMAcnxq++5trI3zgoPEU7KYOfujWZF/Lx9
pybfOci4NCJek4oq0W4XmpuvBQPxIvM57+2V5EoKjhrBX7kSd0Q6OXpE0Sx6lMgO9W8O+xgM5H9t
pHWkMV5GSX7KaaOqtoexhguv/B3hCyMDOaxLBP3KMIgGsKGZCW3zx2VrOB9Bs/ZBVlsAnSJeTvnR
qiEiEfRRdv1GlIBo8shWVBXgTcxy5U4XH7K9zii06PAdQCzH2PNIAfUXAc2QPM8JfqIArAt4vDoR
vOourx4AZCbP0QqTZZI/j7cmJugOGZ5KId5AMEy1e9RJ9o/TvwnzjpHGMgEvDNOv2s0ZTwIiajRH
ECBixLScf2ZbdqWJbNaWj6kQDw4woyWFQfg8E+Qz6OL4oD2Izh4NLJMDMgAhD06ckMRsOlQTEdzU
tSNTBGAsaxUogQawkIMfPUfmFO8Juck0ugLXuqETQb9q6UJjVZori0DLHs+Ik8Tc3nepmr+cbgcy
WznbLAbQbolBatqNAmhtKM1SR/OnBQhguDWNRzJM2G8txvwAzQpm0mjtDk9vpZ/98tUjEhDhsw1N
aoOHWMQhhnjVCkwZzCZdSGcmdaBOl5hifOErRtD6eY+kD0AEvIQfCnxqgBNpiFPVkwVkkbqS3b7A
bM542JvXwiRHe5FUeyvVHrcSMVzB1YE6075BiOCJ7XYxkhH6ssCmTwJArglX1knVV+wHNSCzUg5K
zA+y7ehPhEqy8vSb3uEjpooHZsZifJO+HhJl1agjmXUqUBiWDx/af3C2rpPjO11lHekZCS8jqSdA
pQgg6lXhVC9kYsIehStxKidetrHmYV3pQPNQGanLMBbuAJBDBS3qRCeZfiEJBl0A6scLKsW7VOfk
BikIPMoCdJLdJLOfkZO19bfhD8cmtTZI0tdSC1uI1FLOI4RLnF+LxqStd5uvLovXae1uZpIM+sHd
yPMo2dLMXANewwZKxeHDdkSVtoqPvVs9Ku/s+hcfYmhCZkC4G7TMriB6pvTnjR2gp3IfuVUgRAWo
nfNVFnzqWGQQhbhUPTSmElLeBRo+oxMZfpFDqm+/7a2JkDiifFvgST4yWLmQ2WX7QcohDQqGqXW4
GRjaVCrasifvyksIt+5/BhQPVOJt1FxNz19GRrjHs60qDM3SfVSgz6mCTg0sVdP1QxAxPYRkFU0/
6DXlCSFIcwCCia6BuY9pBakTbnMe0+heAeY9WyJ1USjw5jc4MqmOsm4jvb4J4mTfu448v98OmKyF
VWYQDF2cZYGJkq1CbqKA3QsDUZ/iClOlMzIgi8AGKpi5VvG+nfTpjTztKnI5935sj0oBja/ObC/L
WA64rH1KmAaxBh2Iz2wa7VSHKIMK0ZHxQzFAZn27aOaZSyJjb062sjqENoOb0gKq2KxYpsk3SI64
BCIfVbf2LosccWZj3DPtDWnOb48X7wVk+i0VQakGnbiDIl4PsbGL5uKlNLcJIYkavQCzOTLkkPcG
IIvGnzaQqrcdP/xXQfNs+tPf17iO/qSmsfbd6WKp1HEqawDSA8KnnN/x7KKU3HAJXW/g5+YQ1HTC
XrRFjsvpT+Sb7wGBfDqUccoAO/ydFs+0P3nM1NDxdGmYnxP9B4yqHn4EdEZKjCBKDV0szFBUoMVo
e2iUpjeP0OMBPt/PBwYGessIGWTGzJ3pT91ewQqAjzfMWaHiCpBjtf6fbAhXI5ZopR8/KhDUcgjX
EhUp5KxAK21BTWuUbBUkP/GcSSPZSZ1nkB91scnNLIbiOQDBdDvwZcRSOae3QxHB7AtIJT6ykdT/
iJwfyk8snug2wGAT0oyNCHGtqYB0MT/hxW/xlbYn4ThLgEKkLqDoEhcJLu1WyoozQtYat9MOGR+A
Ti1jeq2xG+3uKZgJ9Uesr7+nU7qa/eBPaYTHpsQ3W/y4XL8fq8eqnRfKlF3GDOYAdaReXnQX8ndv
GN6bVHGT7j4jrD/1OErZ2jeytY8cHRblbRd/k3XLkOt3G3963edrqV+A0BcdzlSbOFet3uqooAcg
O3eoNqPzXQLSsM7bmIjr0t4icY6cVRB05OG+Ew3FPsRxGoAz2foC1mQd+R9dZD5FcXwRlN/Lfsru
Xmm00iXT4q03Fw0UI8aiaksqK5JGopcrAj1xmzbWsUU74OwrtPZEM6G+npeo9bYtzUTYZtCLf5v4
kxJvzt11A+KiEetjITwB4B1LTK5SlDdSAIjaxyJ5qGOwSVEVpw5rEBUadktyMQp3ulZsSA67pQv0
xyFss/j8hPXDuej0lWhNOUanMrtY8SdQnuM+AhhAFLDKCoHPF5+SD81BD+6cgpKA6pABfc3RKXVs
TfpPRbDCoLyTXs+TCb18h1sFNH8maJ/5is6AuCkjrRIOzeVTKyZEhRaOMGp5P+lebNe8uOyFQG40
TPyEkTaa2PvJJRV012o/gnLxJshUAXk0zD4wzi7e3b6ZthVaHLincg7ZY4gyIx/BdrdBVu5G19/Y
GFRwizj5SbBzWvqKjjalbJzHQ+98awPsYcFkQK5etAohtd3Qc2E/Oi/aEEMzzE+CTfrVvKLblZpL
/kwrwY9MZODb0K8jxXL/T0Y2053bQL0zBcGJsfQXylqpcKWOYEfkYcXz3eZFqtvDFDlvASsB2lYa
x57zRqr5HgCmCjqql1chFNJifgLRIuXn13Ux7NP620W07el/TdI7G6DtKLlzCpl6A7CULKnxJHnT
sB4hw2UG9GPu1QvVU8zZo/uczPBnUtxzVECDeqm5dUgsU/8qcFg9hm8peOt/I9UGFZyVbeA58WHC
6VBUDiP2LyiQmXHBCV+uAXJP/HybVsrWVzvgEuTB/T/Icin7WliJ3579EZRUKNTIUqrL36V/0fQW
G6a7EQqoY5Ezt0GKeQO2xkMi833sy4tUC9JXEYBB+/ebo+nrR0avfQbUL5pOwgIarCFu+F/MD2Kr
GbtoTe1POwIILzsZev0houIF9+k5eH4jqI2TQfGv9HtsBwAApFNUd8O9gvEwzgWpTmJdXP8mu1pn
Nfgv6qWIQWUJUaOwjZbfqj0QvX6cIcoQ+Iwwqex6HhI7LSI9TRoZofXItWs7LGc8DS5YSIU4IUCv
vrYG+BLFG1V3ZNo7g6JvSnTuEEZ0XlxICdLkgGWRbQIOF9o14ZSgA6CQjP8YomMFp3nTGAQC3Y/z
Zh6Q6CubOGcoLJ1ScFc4VKWO17kk6OkWJ81w7914iSBGZAzkCMvjYHPhqzR0NxkFXsqQW95Peyhv
fn4egWkntP3cQLlpdvmTE8uT0314TPpCCkDO3jtqVj5iJL4oUIt9ysUOjbfV0K8mU7SWUVTBj+rc
M+MwpJ9CDhdqLZKgefyW5agUlMwm0kPMggSr8tCQJUIa3zOYvIRFzjw+JmJIb3WyMI1FAzeGx8DR
lMNN+P2A646BD9lVI4CEE7Cghm0rmaG8qWKSFpWQY+rm8r5pw6MhJJbxYwPiK0+5lzPwOZkuqxEk
g/FPtHcJ4o1KDoyjlFSAb1nyHbd76gcW0gwZN548P/0IfLpHzhcuL0Vnyu5IkiyH1hRTfBVwsIwB
x09dZmTgyLh47cAB6DChrRjp/KC5LWxTc7VzOsQBAca4hoxIdpgEsn7qWCjRx5TjCGjem8gljx8Q
F4BGyGQzPNscKFOUPN0UwCSX7oLvyLXZCCSAEj5KsMGSh08mIIcSw8DVq6xjQWyQ0YRwKcbw3RQ3
eckl47tvMX3BO8tUKfzZsqUplJ6Wa110QqsZGChJ3vI26f5SUhBzjKKGmuzZdMHgWRW8bUMcLAuY
b+9voL5zBAWnJhifPO6N1qGa0SGPvA3ZsBWafDajVoiOcsm0DhMrElUURcMUxMQV5w9LuXQekjiH
/fZZOHNw0qUCcTjzYPzgkFAE5+63k5hP8UUYdMxcM3B2wFQKYuyCh4dRS+kfzEqF+GL4ImZbKZxw
kyhtvwpo4BnTQ8PQ6EzQBTAyfQIXN82wgc/gHDRiAr6437hMSBILQOThr7iJ/K9SCDz32Zs+Sd+u
ftLwJrYgyGphqKqcYJOXAAnvFExr0US5iHl05yEthsbIZ0s1d6PB+077Lfnr5J+6TrKwM3XlBclx
1HekCKG1Ckh+nHsEmpQq6KJjLLBdGK87NMvuPDDN/sq+LY8TAlKj1xItUIjz33FeSb6j7+SUDQgf
LWfnZjEYcHAWJMrHZ7kvk6Gfy0QlbeZKpDD/lDDWdvCZjqOtMHu7hAKoo31pPRA3ONzRQtHJwaWz
NVcs9O699bQj2wsPkTcst/JtU04iiuIJtm2+cKR9xuiN+pY/pXp0u1yRxisPmk4Hn0TqBfZeihnb
ZgajES9VC7ambtlGiHyCsgfHiL41ok2nGGqK6obpqyWy25+wOUuN2QS7vHnBftVl6DzNq5T6/Mig
FEUzyRTvOWIDZ+8bR9a7uBiGnjOQ6e6Yr3AXOLLrZD9GhJMZVbj345npwhl51Hw4B2g6UYJUzdpo
7l1gnroWd8GGBVQzt0chEcueWTL5B9ERcnUmx6nqXGRHCVHFouwyeTthSUvFQKiPV48UJJTrFkkJ
ITscydRG7myUSTQMIhDhlmDMiWoOWr5cyXE00uKDbydjhk5pUypLm/F2gLto0faeGt/kde9/Giva
lBkwNeNCUIAjk0Lp71MGzmZ/VhkOq1uj/FcLuSp7NEOgkMncUJT5+WrgVAng/BHnc5hFDKDEylvj
cawADOX4QfqDLqSHXqNckaqLT6GpVBFq9RzW/I4Nl4F7CBIf6MGoE0ayLEWNx2OB5KOE45PQQ0qd
EwQtsz2I0+VMECLWr7qjtGY0yxmSCRFwCPYymrsd6TyFDsOw/xXUCrxoExMDUWqOydYkdqA68b0k
XZkLdMNm36H44Qb35kagQG6u7GaztZ/QCfDMenQEqUmVAXIipw11s9vvQjjaPJnX3EVzx5SO7Qyp
LyBhBwkWRvVfaQ6aKV2WBi8HEASYB9qU+azA5omegBa3ta+dErHvmUtBb7CskpYm80lTtFUNW2/I
k6UIni22cf1d6uM20xY0p/aYUQeCy7aL2TfSBW8EoQfM8+WINQD6iIt0GGZZMLM2AB5Hu1ATVB+Y
+qIZfmxN3wiEhCxhxKno+OYqRZIvK150mXD7A3kVc4joU31vsXhPG4QsOv5MUcWYGFAy3ha8MxxW
CbQvDRLbuIZLXCA8/tVBNn6EBk7FZcC73GMiL+cNk9mG9GcAgeyAO5qtzwR3wtAzUgCpTeT9zlHR
5PoD3aAKdtlcfToR2TnYV+OKfltQnYp8DaZ0c5panXvqKcqqLCUEd4XCR9RgOtnBs7EQS58iQe2Y
PVAVu5wiQX6fkXy08Sf3ns1TCjlAxC6BFNQxh9xkQ8EvJBAZ4EE8oEgBKEOs4rynkLqx7DV8etK5
dFsffQZbAyEDqCzcvclkdaF+5REIEWqYf6BCcwuHsYybYJNjLrwUJguP+kDMZCDGxcUI1wqzdmXL
TsHLwWZJwJ3ZFBTukEY1AXghKJYcrn76wuOQz3V4rzu0pghHRA3WtNeyvqclGiM0qzFWVvmbnfKW
FZJC+l4Qw4uAjB9VE1IgwmfRoygMtsCDSwadi8YlUdVlbSOoALQI9+RFNgEXM2Crx1/JKeJY1dKB
ARw172bm3HGnWEPA0n8xARgwXuoDvTtiMl1GrnomZE8LdkmyUwLx3DGWhTgzNsXMXJvc38EuFo1X
HsRYS+zbBuc02MB/lICWD9hxvwNlqxG0KZNoYt7eSNo/uKIUXVWXZHs6aRNZNndL9/Bmyp4OYsQ5
7Bp/JjJkOvefprxwdNIA29RwBokNxbiu1PGFaIcMJEyLtpPCFv81sGOFrHxWHFcvLTwR4lTi0jGb
3r2hHlWy8ATaJoRJ8ugQwBBLx3KAlxtz5r/YSE3/Me1pAdb8K8hKRL1gfgv4nvGqUVUPE6EuJAEg
xlC0KmNHQ6kDzYh5LSjXLDFEyyJUsRxrw5pDnCDLuBxOUpDyux7BhNLvMDyjgEaIY+Yk32eY7RbU
ljnBvDl0LoUQyRTEm8pb77bhroMh0iEHmGqY/SQUfZg8M9ptgFSRP3FA3NBM54Lb02VhFdXVbKvF
sGu5GAlgnvaO8j27ye8L1QDPp1RSE0HyLBK4XmiAJ0u5tUC0A1m12B/wfEXk16AEUvD195gYRFnP
urU4YYb8nI/MgsluNjt2SnnO5/yGgSTfTJdfiqTeoP/ymW/yUpFvN8fkU+BPix/0qx2xLnDxKz46
aE4FZVOhLC1usWg4Za+Dd0GaLrdWPnuYwSSRIM0QXsOpIGIKXmVHhAn+0FTiwnDqcFyX4E0igEPZ
/0Spw5to0pYJcE814l6qmHKaXCQb80T+x/Y8GczO2YZgLHFOJZYDtYXY46sBwnMkUTXSD3GOmtFK
ZOGxDNZBouh2nykvPlWOCKrQUNHd0Qlw3NE+C9APIkCTBQAi8JIT/y2zZKPU/k4OfN/d0utow3j0
L+1EZx7UH47e7Aoardz7m8TWSiEtaO4cBtA5TyUwLn0p9ZXULFnfE22oQtObWyifkD/Q1tElypEZ
EIbbyVId+JOkObvb2kv+zZDOIAGU7PPoMOZtgk1FuMsBu/aZBdonEA8eISiF2tM00fTgXdTRw/tW
RgfdrFuP18G8T0O/D7Bh9gqTbpi1s5x5jUtoCORTbdPtGqM+Cz3Wgc1D4ep3afLVgQ1SNHBsFIlL
HTy8FnHFRDr1iC58HEiTm3Po72BbJ/baXeNLO3V29kNcyresHDmaAnU4xTbtV+UanI9pvhjj/p+q
hlsvcTYGYBOrkvwwSpuc7hgONZPG0faBB0JV2qxawZysf7AHMNZkCQ6hZ4TkzScLBDbgQYlaTy1m
st9iwqbPoi70AMUEBTHQRKeEPJkKzIbbHASwk/eHCnJTOm/zkG6D8LMqUQRUs/QN0hZjwyHOCUcj
j5aN2mZNS3GulqaJiA0mON0nwXs3ktaNuTwCT0Lr/mwN7ccQJECaI/PC7pxRtKqcAZT26EOVbnzL
6LPzloKSLVYOz5ED2mtdxpuARgFDIatnHbMYmUYH4D2mP1rRnnv0gKxRJC+vbDQc9A5bWIwOp2Jx
dBRHg6et5Va4YrSNzKXRrwoqEHNyMaRBJXRBu25D+xpUuBUSU+Yqry2r/2synMvKuwuBIztqYoGQ
GqsFvUSmG6dMMr3YaOdbk7qAXV4aS56FFBygg2YavVB918gS+RTPi5eR1n/FVrDsXJtghPipdRlQ
hkqC8A7fZ0A1/T4HXnoTkXLWm0ecsgdeOowek9Wd2wFOhJ8yKM5Bam2BYm3D3+c2xpeW1TBxzHbn
JAfghBWC3AC3g/z6TLQbcDsUNVh0uG3bU5EQ34G4X+O+9nfxEgx4JPKUKOA6fe2IliK0Gi0wQ4tG
dxXm08Xz31xOD3t6E0So9zpAVoOQTGbxdSGQOspK4t0bZuj8pcKP3T/atNUOTMfR+k3hG7ugU4hg
U/+NVbzKYMgcmr5hIHyd/z3tSe3OiviYO7xN/clkIpPHMmLEWoHtOrv+QhQY6rDlgGmoTDsAxTPN
fUI15LhoZwJIx3ojZEPGksk6rkX1kap9JMFV9HJQM6TT1s+E/2v1u8HOQNvKeFyCOlwNUy8Bakn8
1A3UlmKWKT787AexOgcDv5XCxKBUyKDIQiiosT4EHYdfUtDGIBCMuzdhznylitEVfmgq47nMn4LB
GtWwTgJ8fe1/PUVBIUPdrDJ0jIOxK+A6woNgjb+bH2faqC2oYgQloLkW5BKMSro9+k90eN2cYrCt
KJYYeBb7jNMMGJbD5EwAEMF9idwm7QRHezQGT4Vzkc1TuCa9ZNoOD830m81APSFok63EW7sYnny4
t1TE7vVfmoy6ggBner0Ni0FabqVa6LGJLcObTLFiIoxqQA8bHcfb6XcPMK4j4TMOfQIQmgJ5jZgX
zLllA+FJlc57xC0APwo7uBqYb5VUMFfAHzPe+dPasBPmlV7MsD1b0BrAG3H8kUzZIUpRDbuk1jWn
0EHrRUsdw1sCjXEiI9HgCAJHqXDUFcPVtD4HcSpXdzqbnuQDF49BXIZ7XgBq5gZeHfhIgLUmvQkZ
IF03hxa6dMty0Stt5G1JUpdEbuJSZPQPg8nAyYu15+RXi9ATZMhqs2nBiT1c5kYukvmPTjRLHPQF
omLsHP3DwaKDxkIanpYKg9IpB7/hoJyGgN/h8s9utEpqDICt90hBGZscX7Fu3HqAjoJtsiz6f/Ir
77z0tAI/mbgPpFhIODsbzkBeVgizOrx3EuRArgxHUjZaNyFFuiTZClfF3mvH6bItDaI7uA+B+aBW
eniav2qdPbeM7VOdkHPCCc7mftKZ1QsCMX0LJSm98cgIg5GEX9fqFrr2UURvInIOG1xKUMopjm7t
opdY2sBUeBZRBeyCwRa/P92nFJK8tGHrrVkLLFwl/KTGD+OblLsFE5Maj+wu9as3MeRn5CsyhJJJ
HPkyYN/8xR+8JS1dgExEmgPxVXO68J2JE4NmJ2CaZtQE0nHZpGRlWm6ymsxkLSC+Q8VI4SGsYC/V
FMiTYU3P0pfxQOhAFoF2kc63KdqlSxTi4D4KZO3AEEtIiIVoHEKKIOCGgckO8ve1mLng7Ctl8aIx
FL6HgpoprcbU40Q1nnoVLr0ZljqeQC6nASSz3stq76s4+4GzF4YfPEwA3I4EUlvJ74qrwxwTDoXz
jq+paQBUhbqj/Okr0rjUXdM7BGvpqKHIfGUkOpnoN9kD0Trb4BpShE7UanbabZo53OgiJ3MeggMa
qYqLACiY9RvR8qioNKTTDR4TjxPmpwMlG6sTcmy6ziCXOcr+euK6I6SPDURcj7WTelewZ9A/a74r
vAYxIgeOXufOjEmvfxPQQWqKNjpbRBsLFe/q74yAXeQTiAm3SpaW2rhrQWSH5rkj6J8GESZJWFZS
MyB+2fld7EkgJz0YQ0Fclc/5M5KS53fT1Wijo6CfAgBT38ZtIT2tiLKZTCxKOyp3dFQctmj4S1yE
UivwGmbKfBRJjt+853AoErhEj5lRO7M1BfTuiI60Wc676A3xNz3qL8NOqZKOG8BxqWG0oX82SAny
qBVUpr2Cnerc26D5Sfkv9aDDhX3WYbWW15/GXOcBUkZLOxlrOXJFBogipJvwxdIg2MgcI8q8/7F0
XlutY0kYfiKtpRxucbaxjQGTbrQ4YJRz1tPPV+65nJ5uMPLWrqo/lfw1Ukr0pNsmzNQKUgY98HbG
+GtTuLD+Ap/TvmU2i07K3yTupYEWhE0+U4sMVWD3nvhp1dmzq/PMUiiaAj/ZGgUIQUSwefI41c3H
5DCd9+SwlO54GNQLcP5EsDnPu83Gj4I3yhyGVWGdIg6xxXUPmJgqm552t7TAdeHPAS/FItrh9PiT
SZG3UcwTjnlhrMNwEo3s6eN08zfyLE4zQlbAky49tzn55QCoHlyFAGLGVUQfYzNRgUhXoB2Jxz/h
6WgZ/eHiBCd5sgMCcb6emLOdK1eR98cAj4A66IxkzpEDTgaRr10sdGkWuHpIyQ8o+ffcKrVfEl0i
OIecKY9m1D+1/YClgQB0ViBWeojipTZehNzkCWvYdTkfAgTSQbLreWMbvzbO4pJDKHcI63MEwGod
Gj7yeaQ/IjtEGPCebcxcarw7UFTggebADsngy8GtmVs7BgLetHS4IXQG6MXf35Psj8+WOXfQyMJ3
ot2da6BgWlN70oN0UabRhbrVcL+iY+MyVZMCvbR+Lrn0Rw6sk3gP0j9SpuWE1VN0yvHry8QDbSAg
Ga9VxP+T0g7mwRf2pgWHSYYzQ/p9ld1h4JR8xITOSd4G/gAhc4NUZ/+u80prXuGx8F3jQbRoM74a
zR4RI7hPCd1l5SrQbicdm01Bbx4AMImIxyGCGSTldncmM+7UHpMN33HvX7k6G+LDMGG0KupVg5xP
M37PewMjIXMi+AINms95ymkEOYRXcYIaUb6bkYqthCfwY0bi8JaHrNCCmohuAjGIx0h+YfftVqhu
4NtplfH7MPbWPD3d8LENYQGh86/jfwI9MXULTkCSSNjXx5G8aCJj+U5EHiLQrnGTwbXs3wrzL574
N/V+zSReBtYqZPzIeKchFHoPu6tVPFucucT89iUH/9KGx3abZvNaam1+HKcv8UqTSv0V02GwPKxE
EzhHRFJQj7GQG13xLQgib4QM38i2bVA5cvaUq0DL0cAaMRwgXr12eAt8bwSSnZ3tXM/PHCnMjeDD
s73r+fuISJHjparOklnH6lECJZcBhCRNfLYH+vzwN0FFDSQWmTdsONRoS0tctEIrMQrTjxDP1gNf
/0dNE6Fqsk2nOwkYI9XDRXQpwFqhaE8oWUTXRO8t/CNo0mD4D0Jdw2Jb1Z9DtFhJK50ehvqNPRGg
kwEIvKQKARLE/3KYEpAWMc0ynKtI5pB/sPqBxOoVmEpNli+/wbevyvylRwyG1B6hiArwoRoZpljr
Gzc6cr9SfsMIbFyTnLq99DsIDiKKDlxcwcSo65jAx4eYOymmmAmT2EJoyHRg8c84mzk2Mfgfx842
oAoWFZaHef/xgjOVxsYNN/F/4TEMeNBUhxRsoCJpoiPQizbJ9fUlrzvTAdGhedqVi0o74udoouTR
KOqDPxFHPhwTrLdKtnP0XSoGh2Y70eK4N7lHMpBiNuIuffxAQlN6OHsq9EGci5B0fXoh9nWypEdZ
ivrRwFmlNNlO8MesBK0nZzQDcvBoWMEba648Tg0FXoC3NnO3UknwHdz5Rf5SumZxJLA2m00QfGUx
G5EUf0OujlBh/CX6GLzQ7g50OfY47x3+JUEvPZCZ8D/4taIA4+Ga8nrPLJRW6rrp9C/VgGnhJphG
Mp8AWaRB01XtpHSSWFDq0CsMjz3R1TqBg0VwoMquBOumL+L6F/1NO/w57VOZJJuCYCcKjRAlch5c
Pi0r30o/kItmJCsg+ooIx2j9FoVwBOSIKBGwI963fbXh3aLnpGFWkTP2Bn7ZaMdapJ0w5vakrxlr
CIYWUzIsCDCa4KF8NIHNRLo81Vs2CSBze2XlAE4K/GsdotEGwvFe8HB1Z2SyAK4CNOq89s1ZED9g
sAmZgBg7IeBkFhJddsxCEB4KOlyYNnNslm1ovXfepUKl4HYH2iV5wCS5gTDTsCXsAUy4LXiLBVx2
sAPXef5L7DEL7jcm5Q2gsxnRe9IusEsLQSGTHwMPqb+8wRms3RxSgPmV/KOoC57oVCqykTJeRD/e
BCSGNG82vxI4iHEdp20nK1Ulk9VXh5UTaUTDXCZM5+DIXjhvTdAPSmJJAIl8RbWlblQiMXiGfGmD
gTSKBXXyVD3eVNJsUtqK6yemXCabrOepJn/S1KdchUZtfoomBUi2sNDeu8ZN6Bq+vPQPQ23Iv8+6
AZ6kfYP6liHK4DxfIQVEJnOHZPxPPND88qs7dvcU41qeBbSadN0UcE8uueZqsT2RPtVCBFv7T0n0
VoV/GRgImCZwogn0TJtmFcSvRX8u8Y5j/Ta29VGhB/X0L6FOkvFJgPNpMtkt/hZr7MMA92PVSchJ
6e4yWBagwwbc4J3d+iZak2Q+umqwNdv4UIHP8J1zshQGe/I31i7vKHkoY/LkN8paCexHfHoshWel
w7Wfy5/M/3N8ukVIMxg1K9/MzW0Aj1W8x0IcouGfYHAIplp8pU3tsnzz05+trfARGntQY5SXRF5a
xDXCP8lLr+Gj7AEDRL+8zETECzhej+H2XhS0Pyc+TXRpScMXepVyeR/1zD3/i4e8CBwUw1iJxJtK
luxBRSBWoQgUk+wA5Dh/2g5k10IUKemf/MwGV0I/oisjYE4TelKKC6cpoUPbGNZFHmhv6Yuss7YE
6V1YW0iU5ZFWZwK1lo5ujNUFTlTSBcm+ZBkXcWIlXjv+G5fzW4XZwscbmhqP8XhPtAB41KxulaQE
WlK2e+JBZH6v2KlEzqxHuzU6OARWE6tgpYxIs62ULEDxrvKucgNYQtuY6Zlqu27qjaF+FcA7zpvE
j6jFmz6R0gvAQPeExlyn/HK718praCnfzH01hIACRWkQcUui6wMC5xwfkWlslGZVUq/4OvC46ilp
odyn1Fu1eRbewRvqLapkYXxTLVpqigaR+JLG6osohEDXg6tM+v/lyUBr2Gd40QppVDy34tyHiFTM
EBUR6ngNwUO7B+D0aHMUMBIackFlpSrLP/K6gMPEHKRvwjZddhUJf+h3rK8OSijr32Rsy2gUU/9M
ACXibCLy8f9+y/wl2m+x+dO/9TpsERVWSBmDftsG+bcRlUZSrYV2kLe9dwLhHgKPTc4TOZQAwqD5
JbVLrjkiQWzuAaQcY4iVjnmOoOaNlCKh2oXbiU+acijZJtJUxXtf+pIGYiNVtCjgiYrFKl/XenYo
+718f/RtLDID0zHhegTLmtWRbTsXtKYCs/C21+6wjjXM5UAtYgQxB2xXCR5KjlWGGrrTwDB18q8c
nG7tuiePRNi3MQ8OPshjDxfT9d9yL8hMWCOgd9qOZvWBKTH8tSL2HJuA44+Vv+aBStdHYemqF9d5
TUN1xwIo4ioZ6vgvmASYqiQPq07mjXR4Qs6RBlrSaSN7zKLyLN85qVtiqKh5ZsLC8jPd+sJTlhla
KdncM4TPCuHDTs1VR82ZUIQnN9pbjm/Qms+ERGKqqNdc2rrpvRbkxRJ+IkCUjJcqID5XPzoMzXlC
/WZBwN3FSQoIgX00xn7nJZ8eiy8K/mA0IaKaEKUjPKCiYsJploBFGahLxZhhsfWEXidxeVkCQCby
J0HDPX9GlwiwxZFPg6+Bh4hwOuouEZcb9VhKtQgApT6mcALwDjZXLq251F9QLhym5Izd5QTco1rw
3pMO75oaWU0TGZP6EoBOjacnuo/evJCYJ0yz2z8WFFUbUCwzkfbr7bdAo0GDWOFbuGwJ5BUVejk/
8lAls4BlC4NRvRskOEjjTZMMfUnr2AgmSyoAN8VYE22b8Ti8sr2Rss2F8INxyyVDLo/fDP0obw88
noghAg6xVpoHEM3Gf+X+U9LhCQkHKIEW9FdpEpizBHUZiMTCcLCWhoJGsLON9fyrKOi7K0h/61u+
eKEEBcHQSKsoindecR0yoKBZZMqRgZj/z/ajj5A5SKiZrgB9UY4K3C1cqihlOSnbkJ3ADQL1rgU3
4kOTqEN0t0HvlAfVpobjqiEobW5oG0BCiDaMRchS45WQXpj8QhbIxUA2VgUL3odnUQNaqvPMjdjT
FgnewyeL0y+qKmK9YvLPMoJp3L3OPcbKg4/rU31VGexMOEbtvJqx+IklRDBSyb1y2+oJIkWIr+hu
jtYOnjXeYb0KsBr/hgMSC2YrtxHCVK7XuxA4zvZjna0j5KyD2l4Mk/gvbyC7A8yx3nSQB1VNyP/F
5ti5pEj0/rM8NAEKcqGr0plOyF/6wO5Ny5ZHD66TxikkGyHLhiUmNIzfKPYBb1BnIXBVlgaFUG4z
+jMx9ZBYIB28wdWjFpSX/A/EVG6KAcGQGL3xky0VQHKr6DEwB1gnN8gng8CUVxUBBPes4CeR80q/
QUAa4CgzJyHYTLWVQyw4za/cOkbOHc18UNP0m+NWt4vHws4O8q5wz0pvLjNAmjSfFXOHN5Ajgh07
QklUxWwhpYTn1w51Fzsv16AoAjxJGgs3QQSzwiULyILKjL+brp8QAk/NVqLEIIhCqTgj6cf/CTz+
Y4sdBjFAIqQlnTAhTFw9CAgBBES85Jr9eVS6pXecwSPlUr579wKb7Y3xQS6xGSCMbieI2MtjWIAt
6IeClQGGKAIEkOIAvr7OkjWPQZodctp3XlCgYwHUIV5PvWO/SqHsGzU/ij44eKhYYOtpRBgo7i5r
zUsAZNrnH2nwWLIuwC6fq3FbfVUN68Ph8SNNXYJFLw0tRUF+0SjIecNhVKnBXamuBa4SOEQd6+1A
yH5hv6pN8BTRc7fjP7mkNG67Mv5XD0fdIsCF3ejNRmKQAh3tlHh6xMbC9QeDqaNVhVSv2MGpBvHS
GAFbrzQOSnW2kXg15ZsbVGt1q1coINt9oaFm33KSqAMTllN6lAiRBfOWHRAp1HSrVmELeD0nx0Kc
T9wmwWCeXDdiNqTysDVwqXLg46r5sXQZ2Krs1Qn7U0287qgHJ5sdTXYNUnWzMJrnKSa2SeOfJhKa
jmB9TcRD72xNC8WAHl6k1aRg1239kmAtqchLM/WHHHaSpWbTVSqkSZs32hzwLFzX1Y6+YeSgk1Ol
X6DpF7buPTjA1k5Z3gK9OvABlsjsWAn27IKw3Y9EseLvvJc781rmyH8ZskVRwUzOch7KI9zljBgu
J1s9+sd0wBN1J/M0MMpKQyoK8zrgamGVeJzn58QZl8mnGqGN88mI2OXQxCUdYtwMzOc0yuNP2ELp
1MVCZlQ5ooKeKW3HZrx0K6Qtv8T3yp0U6hYXCsyVyfMS/VwGx1BwgWgpWI924ZVwa4IJ6dIn3DBU
tMK9DV1+mClF0fyhdXn0oP6qiXlQjaeKpfd1bq9Uz92JKl1jC4FATpoq1jmcyfdemGUZ8Zf0v3IL
I/9hsqfTkagS9EaguN+4Q6OUNoJtTSKPaiwCQLF+8CioAWhFEL3ByQXBvXuV6z1p+03n6SsjwvIE
NZFlyoM6EUtVoIIqgZO67eBfGT2E3iD7h03f3/0Y/T83kQDGFqCDWSVI6i0NKMOfUdHYhCe+OAGI
fIA5tWfdE41cuRHhmhoTF1csG/vYFjdcfQ4/oLIIfbPH/ErsyF0TAIjKkh5JJpmLdFOqHWASDJcq
wu87JWNcHIWUtOais9tC9ZQXuZ6UCeiz7L2XynT7h8iKV6KjQRUUyogPvOaAlDDcE95A+Do0rl7L
44E71Rr9CxWbaByBP8UaYflfKR00ceScud7tERDp7q9chE3jPQoYI0gVt9sI7h7ohMDTU9tYLEjv
Z8a0y/rMFcapLFjT1QbEQ/BEdZQHtHciWDFiD1cLW7pzvLcoaN74iAkRCsHfdjRJCbf6JwZwOLEB
+0YeXuSNmvFip2gDmTwi0HiX+12iaSztN/BXUWK+xoAuY8tmDx1WWVs4NlpAhC7Tl2qmezhNsX6Z
PJZKaBCCvuI3khPeYv1P0/R1nyWvpaOvkncQZ2Bww3sBvvSJV2AkkbvPItv6weNYRVm3SoG7wXAM
dE0SKE1BlrcDGQlNmI0gkTCqXVo1LLD5sOxo45ALlrxSf6VhHJj57tqcTeyEHFLl2QOVCoFzvXQ6
SvSpyYjegCDULBLl0A1uuauIu6S+ZjYej48UL0bOUJ+PspiATfUUnSJ3Vp2sdSjidyjHg6Ykp7jQ
UDb1Pv2f89QNfS42XbS+HAmUpRNkUx49SmqFCOMoezKswM/m2DdkkpDbnjpmBiVBRsZCFMO05BTF
wI/2qrINueJkWK5DmyXdFA2YM/8KK8XajRtbhoWYDGoSJ6Yr7ovOKrecvju9E3hIJudrjeFTjJwO
DJX8II1ezrVwMaibYaq2QAcorOb8uQAnQ86mgwULxloRHS7wY+NoNOQFwTHuRcCwPMxeDL5fk0hQ
0TSS1E+7R94+zValYLGSvgYNiExc5R83ekWYIQDG4FobOjdgViH2Ett7ksKlPBUEhKg4G3lZNTmz
3DoMgorgn82JDvPRKI2ttNbScMkkLYQjIjR5jIJvdSY4M2BQMveQTrLdoP2mU8ssf8FKd4YZxi76
2Dk6BAN+H21v2Tdh/CQ+cEa3IifcQXdK5JD0VRHXRzOw14QbNpuqvQjdTFjJDiumGA1of+XzM/RI
1CZ4n3yzId2+Q0DQ3a/Jhc4ZkkFK0G2iVxeQP0RRQbqeU2KIZr87jspNjYle4XKrO+0N9c1aPN/u
mKwDulwpR5BgbL58TxKbpA7A4xHrVu8RMlG9QnMKUiVkM62YKA9WQUcI8J9t2h9I+gTv5iOAJRAL
5UEyDz1xEtOH2o0Ifb6E2BZmU/VfQ7aE0OtEINIi8R9JiPCgP2lIWE1+8iq+Sp42kCgbOYMVE1Eo
iESx0Zl6USxwzwjW2nU0+/Z5tFlLYh1hjhsH4pfdSnCElJUEAAVVuEB6qGsUUBv4WWmeGJ+x6KmG
Bgbvi7zfZQ+gk70wR6sFxkJR7qtHm4m/Iz9UnAuK+YdDYbb2HaSvqKeA9YWQlPEPnxIyURYTI963
2bAEwuxjV+rZeXcUO9t/8nmXvXfwtLxJHU/Ug1tgCURunTPrXYR93FhMVtJHwYWMtNLDUMt4yLLZ
A+QKo6XR+DvhxzQcq1Ff7To8RnwZnYZmDrAcppLl8jOQ+8w9AqXCn4vEQELjVL38lDejc8wltldu
CwpryF+noEHF91Fa6Y9lTxdM7II+m+ovW1DJJ0E/Q5XmPMBh1gGR2Txy38I6v2mmfiewixz2Kg13
1ZysVd0hMnPYKFyzYlsZWbATMrSzRmMbBekqybqtwqtugM7Wx8DMCc5YtaGGfIq3r4etxdS5U7pE
Or1/Vq1/uU16rhpbA6tglsa7xd9mHMUnSa/IG+CielKMcVuPA+Qg0xVvpCnqFXveEIVgaGwDl/m/
Lc9ujwueSK4ytt4nO1wKvC3ffYdL1LLLa5zPa3LCD3LXs0Rb+ITGuEiqwKTqe64P6aRa/uogCZ7R
UClY3JcKkgYB+7CIiMwxxPyE5K8aEdqp1AApK6iEhQT2iY8BDBEaO8a5aNKpQDL5lET5XiLfWJmo
6EF9JJRVXJHlZBBOSsiprX1qTKJOSWAJ+mm7BPO136RDw4EjnZK4G+t4Zg2T8kIxxKghrY9jYuuD
RFC8ExRthJU5ptstNY9ga2Mp/51gJp4Pbj5DphQLP39ukMT2dr2c4qe6vUCaOKP72uHcVtHioqJ9
qwEw9ER/6XnOjUNsV7IlOBvT6ARJhb6SnSm9ftL9E3oSkSLL2ygS0wRyMCMIp9haebJKvAtbBR84
WK69pPtv0NbZFC6Dwlt3lC2/OLFNS+3QxBHAi3ZhclqCIdGhWxOrwbkqYxYjMpujyd8X8Kmj+RJE
ULVM9sLxSudMTFSGcOTK44i5SMWQLpdX5tHrZDq31DSAOrlrIdk8eNcpjJ8C10U3tHLYbqQ45GE3
pn+wNQYPgaion0Z2sf7lRo0Y+jlHIUtTI21BG8UoXNlQCt4YeRh2gG/0a8dPEoKpq2oyII7C74c1
Cj/EYcmfnvxT+nbfE0pXK9Yv1xGeGdQtgTETPk3zFTwYP56PzLe624IVXivJW835pAKuOwkLuygG
Qki7u4oIB0F5TcQQ6gQpwQJPmFGw+FbTH0tYB5Rdd3qFLs3GU92D1kyRxpTfrPAkxAY+VRd/FF4Z
YB2ph0Z90yBuijT/msDyBsBlGfhbzFcONKcOykpkDdkRh9h7CcpjkI3Eih1FwyslLqhFGy3gY0Kb
6DIKeFDiBSvnQ+Q17ILWr0VBhjBcO0prZCgoH9Cvni2JUzXH99JQtrHHOlav2th8Qwb1tEniNZ8u
Macds4YdilYyOFN7cjIAWW0IDms9EKlIpIKDQwaktMsOmBc0iw9KAFimbUCv3OQykSVXeSxZWoD4
yMDepeyuJliUWbS0trX55cAi55TjOvX2HpyMBhJBlhFLlTHaaf5jxYwlDVqDT0PXd0NgHie3XTqM
G1NkvRf6BA3owFEkxk6kGi46AfbyMstXyAMa+8IuZnj0cBGkBUnft2EjmoTWwPPorIXdcQf9ec6I
T3Z+LNMltYoGfUjWbrpldPdBSzrR/HHXw5IvaQbC+LvVfcI+GsAyfAbM8LaKw4RnRLMhRV3i51LQ
L9O0T/XwYXc/opEC4gYARR0oTvgBe3AKes1RFPjbaEAf3HPUtO92NL5F075YtG6zTQTt5NqXPbNG
8xRPOh2RcQrV59D/BKbzqNlCx9QcUSyefOFyL/gQMlIwSpO0A7uPjpXbHC33pmbigcQXZYxX8qm2
UYdTgofiNWd6qaIZdw6KvXXeUoYB8HQEAb31aDc/GXtcjABIiMUGZQyCwy9oURZMvL3WLlVMF38M
FJFLz2+6bwIJAZ2ciQMRAcTk/CWI3xIoaG7qpVlZOyZReVDB9DdOryC2ApkJyFriMjKAIAjmZ0P6
hrFgztguxqvTVMaX4Lm1+i+LaREiQhO5xRlFSgur/PzUj/WfyPq04pmBuQaFKeZDHJyFvzLL/NGB
npNmTtiqmSGmJsBl6AnXy7d+RZYKUYY2r6a68/RPU1mX3UfJbt9+7VjG2kTwIPyaiS2ahkjABiPA
fm1Wu5Khkfj0OWS4B/QSHE0g8AgVi/T8OYG0Y4rmxTqzkbJo7VOvYuaEkqm4NbLguesmZFLwizo7
I6ZbZ2ExQ1jAaQLhuDtByD/jnhWyXnuDzpNWQ36DFLwYTSvmpoJUHGQfYosT3BLIdA4GyOmS699Y
zqBPmDvtamKEQoFKZgcWYFKA9EC9TC5geHSx0bbjLaIvihFAoKZ4MLABOohapwbpRy3WNg1HOX2A
TE71s8irLEh1OnUZxZmY4DyQ+6BpcEBJg7MOqo1HNG5xsv/hvjpqtrrwXfJaQF3A3uEb3fjVKZKl
mEHZNA8JLHEHEKr04IAVTM9+ChXCSQBUZ4RQEX8s4GpHG4FCfYL4LvMTnSh2jodYZZdq/69VhGyT
BE1+EW2L7eBAVhcxsRtxrewjFqP65NJ7XX/QyuwR4GRt4fiMimteDwuBk0S4QRc/m++WoEqQdA6l
QHxtaphs+NuboH6sAUonc1jMVnhyq9f7j2MAz2ymw2oZk1JLrjaQBQ9Nqplvy8a/P0lRav3pUau+
eloZX9yBvJAyIcg47svpoU3Uc50kFFW2M1hEhzAlOf5fmU7oLChUjA3VUG192PKs+xMtgPTpaJOw
/wBcrLLsF6G0VDcOny+h3YAVqeU+E0u2x/19b2Jin9Xf+jJgNG7xS9EmOBAsAbKAeGo3PesvK+XV
QL4U6UjL8e+yTpGbzuZfEuOxgBpAFwtlbSl3L2aIqS/LLjAhAjGMYFQ1CUYSXiwcb0d/rZJIF7vJ
o1/qGK6PHsSsnGNB1jiTfKkuph/PUrf/+SWxLRblTzQsVbI+AZtQ7tzDFmLyBxyI8PgeuQuOzV8t
McgmejI6cTr4KvQQx9IfxYwV0yFBfuyle3f4aCQYry8OPQScprME1riXw4XP+UiZJrKOaE2xkiHE
shWaXvWmNaCYwAqJHS/a/F+ErJxlfhwL4RZkv2WjqI/S7AgIL4AjKgsdDb5wCrFdbpEFX4g0PbmF
9mKb36PTLG3aymRmM6LdLbPJvwzK0EHqZsvY7A4m6WgTdgUr/K0q2rWAmFpdeiikRM+21Ln2eF+h
gcdPhKh+b7WL2nAOAN9Xb6xX8Gx7AjkpPn1Eo0IULIdAr3pSNf7kPa7xtEDwW0QPlE6zdYMvIbAc
4XlmLPG4hsRF53fIfROKhf/Ss9lA+oZqnLdRXJ2ICNkrT3Gj7WNuU9YFIMU7NhwJ383Y16CdnfKb
6L7XYfQZtc56fC6qlPUZrf3r5DSBIvto2RhWqObG648GVgvlCWZ878DmyGgsElIdQ43cNfKF0miJ
dC30SMxiErETd9Pr7avCBh7OjRBuA0sVhto+TKxVLZlzo/m3B4MYFFa5G3BHNd3TcIGZggWRT4qi
1+GVICAXbK2nv4omSfs6NP/4dwQD4zkqd/F5h+ziIq/xnP3LSfS7GzIDlihxnfdTskWazwI/ZxN3
Eivkrszgs1OzjTCB9Wj/CI0d43BKS+ukk1xa2j4oyDKtQjForHu1YiNiS/BSurUmNEu4Kaa+P7gx
JTXFZ8IL4dQfvR3chIRPK/Rr9L+SyFyiix5ZzxvkL9VcPrc/sJEKK2u6vmS1Sv6Ee+CchKRZ4YKk
mwekJAzJDTbqdAazWvt6+UzroDfkK/WLfmSDeouDk8sADOf/AT7JfKoiAu08llxyyGXKhIoq6j+R
g0o0QaesHPRDeC0OzRi9TtR3DU5+8pOn9ifrvV1bvN6TtbNZNvERG2Il3JuwbCopzQkRyS8ND36M
g9WMNQZdw118bp7DK9FCUGPdsWfkVoOPyF6HXMPuGG7KUVsKOMWXRzbxHGdAV8ZeGrbOsJcy62FZ
ombWa4kdY72datMpUPPBLDgYsH4+A2qskigxtFfBgfTgaFnxx0SOXN8i8TWLTTvbz6JusMgqmtkP
RvuAzzGmSuDnY5MIKZmMATATCqpmjY4ndMRr4C3tAlLpM+EVMdmKDDEjR9IwppVYCAa8xXQKTr4r
bTyr+leClJKZeeNo6SklMNotECoktPufceWu8qlkq5sHVULtpG+ANZHOggFOY5r0aEhHUSpgzgLv
wJxiETpTePyhKtsPCCAntYb0KDcla9v/zlVtG4KQVAF6HfYD8VM8oIJGfYNgIPwfCQ6vWsWmEaaU
6p9Ts6GH4guD1LabKPk30rZbxSlHxq+l6baa80NOgopJ9D+Ifjxc1Xk8NhhALbLU/FxFQ77TGUky
X4AigTtn3QDBtA9qPF8cuDGMmSgkmFsiLEV5j//bWki70jvK1Y3K7UgU4GirH74CKGyQDmSYOW93
yOrQEFucT8vVvLofoYL5bHbe5EeBDGQB3ioyiX14boJykLiY0/CjGEOzDSX0k6rcuksoQaR5cLek
XFDIkPvJI/XBPgU2bnVcO2Rd8Pbd3YsDuFa4S4Gx7JLFycqL2YafbophoDwmI+runcfUE2sr1Qp3
Vpc9ur57aoL8iVjtpXRDqgbYHBHV7PU+uZyE7vSYJ8g+nm8Ti9Uaqr9tzge1q65zlX+Sw9eS6jnQ
9Yp10PDD325qPqpqX3fZC6FgGU5SrQOSLyN7QQKHPpRcha6oOnoMjrUdYfEz8l+Jd9QQouv3Xn4b
zMqjVASbL01sF4lWvHg5ht1W65ZpysUR761Bu+/DCLkKXFc56sBTPMQESXsMM9WG0Vb6oz5pkHUn
y1TWr3hbHcuXE4QYp+KtfAKH6VDPyMZjFA7Bwrl0zwn+BZrmnWPkiMpRRBnTXgIlw9BA3vvkCz1l
M4lBh4ETYFU3t/LXy8q0acyeqgkbvih0JPIAgmTwg2UAjKNlI8Fty4zCAeMQTP4DxWdFL0lyJIZB
F79M3v2QfA27AXw4TT9FniNXch9w8fI7iTtdeM63G2jrJL7bjaTRa1CDRcZnQMIWMLaXsGpx7TtE
dQb4bmq2dgTPhKatm/CIWs8nrpMiJbsXfQY0yeijhQFs9X221UOsTS0Zo1pD2+ZsLZU0NluNP/q6
fA8ItAMIO7g24gF5R3j91i7zvAhtUwqkxpFUkFDYpOqUOgKR96BjO4NL0l/o7LX8Us3B84QcqBDJ
HcIdN+i3hejIAZlqdoJpF58f1/vqaSqfo9B9cSZSJjA5yr0h12IpxFPl6j/yXwhy0JnhVqFoQAuH
PN8iUt5S7PrsPo2lxacRTocH01W38nlslheF0adSv4ja2sHTxQU5sWau9/Dg3gOpykj7LWh1QsV9
JY5ktNJ7mqYQ9MNI00p/2pjpTrODRzy9Ta8sE0yDYuDrjGNkO2tXM0wyqoeHyoaBUfgRkQGDPa1q
h57hhgjkvdScYzz/pi7LCzPzW1W7ZZ0AIttAbnAkGd1o4B9T/WeItlqrst8qWnkj20zLfNErh1Fj
L1CzUvJdynY+iASfrUgBGR3BJtGclwRtmxOY67pL9nPml4wuAY8qPDR4ROLhpvbNFqAa2WsZVhfJ
YOvyT13Qvtnc2QyqWqWsQY5UzX2uMkImMSg55U32+8iSEZKkiPGrr7IuIxy8l7ScD3ZvrZNi2sZ5
tTag8SblvpFWQtdUwNssLpeyYNyBg7f4knRL2XHOYloX0c8SargwWWalGySrqGaCAdxZ9oH4tbOt
4ZCfH7JntXD1NTql68TMnYfVU4DGx++xG/tCMTG5GM+ZhiWDjO+iRFfuvLGia9+W7dtoAfwTfVkF
06kqaKVRnOHWqn70hph2uxxvAtZQHmMuVzslWRkki+oo6aOxfmwrEkKHD9UdlyMUqh59iw/btK6Q
8CW5fN2M7peHo/XpQs1adnkhlMb/w5U0qpO3IEh8ETnUFovoprZyn3SVvc5WeoBJvAeBOKSpVFVw
plV87kvJpDHWHaZdm3hmBX9BrYTbmERENgtUb8rUk6+FkgJma6A3ZXfAruUESjVwcnuZCpjTW1+B
hrUOoLkwr9yva4XpZlLblgRqjJFhrr+Ofn5LQ3unZkdjst/8sIQXmo0taXQ7zGtBe8A0vOiGtctH
KZJzqCanyvzOFfZV2U+y92eKWf9r6FzkGSvSZ51MNbBjqSIRZ2Tq/IORMnxYh4p7xVTzb+E8JPaT
G7oftY2o9QSIFFN52epkdz30ZbyJU1CGdoIKqqbtgMo4tT9nYxPbr2F9s9dpS7UAjSrNM7jmMOab
vJx2juMeesNYj97wWI7db9i89RqbuqcLRpjJ17htAiGGFKbQ0p2ARNKtdANd7jyV2+bHfYlew+fg
14M64gp+ZzNvdWi4HcSH21rmj2yzq3Xv0jm/DQ223NQ6IYFotOSJ5PlbY0LAIWlkEZhfsVTFOXQM
czE6P9169G1zPaFftdQ1LrzlWA9rr37yCZOwukfVUd9k7iZRtnTRLni7IYt25Ukj4U9d2/pfU5Iq
9tBXj4JH9cPrMMfsvTfXbXdiW3kbn4nnMuDExT8spqGS2WfUPbImCKUq3uvO3kD2jwXubskgpQlE
zAChaTyClFKgC+tPL8++/SyKgaA0njKWNCm28ZnwZaHZo5SSUvDo6B96WZ0QYd/lPtxV5Z+I0saY
94SYQskacgwwxJivwTmZPcuj+Eo75mtrkhxSkF2iw85aNm09UJhJY3FUpL3kytay2QsoZ2qoy82L
3z2xTQW+sAsBFWblpFqPc5zsxXBNJgDJDyEiRg9RH8clr+dXOlKitR/VyNl3Ko8B7w7aw0r3z4NH
ISwWhZWzhAVbwFiR5mjpG0lwY+gWKVw+dCyHpMGux1Mz3BIEYqjfsIhDMxFPTmJgrR+GJn/MRk4f
2kEpscNF6G3YG2me62Sl6uNjnLPzAobPZ0qw2xcSWlYYJuU3yUmnAyfy2wXsasC984a0sq8xjc/o
Rddl5P/jOZd5th/8V2L916GL9RaPwIjNrWnZBsI1nl0k+mBUePntiFz8kbUu2bYk6ga8oDBo9Ruy
sfm87LTNxhjyGwkHTpuUqBckA1oUnxOshf7YXWZyBkQfNLfFj9q/lM58m4s3eb6RkRySNN5oLvMH
IElZH+tcAnp44gxSDL0SDNxMJSEvtAm8JtwsduoRNRN+EqmpYsuQGFnPI5a0zo6s5RhZMxIDQwaG
R5I2QUNpu6O4YJaNvxwI3pp10Fs3HvYx1YbNJjNeCo+eEcXuKRmpOiP5Wv56DOOPtnlFHwGOPtjB
ovLxp9n2hw1wIbVfpz2R1Wo0zUKBZe2qYKfN2LYRJPU/M6n3U90uDbvbYAAppOXil4tJQRZH+h4X
bUAYoGm8jhab0v5H0nntto5kUfSLCDCHV+Vsybbk8EL4tm3GYg5Ffv2s8gAN3O4ZXNkiK5yzzw4J
D4C2cYRYMUGGDfxxpwa9HP0p+Bu3BWYda0s6OAX6F/5z1kpGvVevsKFHM8ar6VoofCBUdJwXVnsZ
mDvrZn/REYYozw0L1pPoCZPczzjyvHYdBCB6A1wGsH9GCQOr5+Y2j0pelW+GTUWRY/MWNMkXsDx9
a/IdBt/ivXo0X019rU2Ez9NmwkeLJxsdB3gaBDaiO7YJfJrjZ2Vj9QcPEb8pswj+zV8SgZIf94Gi
To+oYHlJFLXczRyVTW2r7VFymGk5u0nevOw9Ld467jOVBQC51f5GuIaPwo8/To8U+VLpU/3i7t9R
8Wk6hDpcbYw/9Bb1hlqEovgMCLeOuQqVYad07sqGD69OysvUZXpF2iil5qbB1DKHcGFA00WtBGfK
UtofUGx16lKsIoTf9M5DutmhYvKuphUlIPQADpyQOjf7x7AGQ2h/lBh5lvNHAgQFT6C17WMy7uz0
mlE4uy4m4dm1yIxVHwYLlFKUoTflXWO1yVVG2UtogdRC8vETeu3p2Ymbtd+WrE8cJRhgV9xBStjd
1NhdtVD7vSsReiCv2BgUzdGnHgurDEEQRPTyHxbV2JHxlvx1P/q8bUjUWJlBavHzfhlC4W+ZTJvB
2sCoqI9Rds3jesJMhN1nJyjQwWpnhI3a2K0yLTvOJV6tuAdb6LpYo663HsR5Ivxw4Y3Zfzqlso2s
GpNq6XRILEdqH3lqIJEoX5QW9jCgNBYPJjsaY4jdmH3aBCOFcXsfwJdiFo6ypwQMBtRj3aZbzBuV
Q4QtnpVfOGQDjUJThvWXS04oXhPKFBB7xBMbbCBA3SwLBi7+FgmdH6LXgwtbGtiGD++JsM6IDg4h
XXmUQjwjwzuv30Cs755R383RvoU0lXjrPEkPhWtC+rfqRrPhrhvv9WjgRxdVr0Vvn9r4xwTT0J16
YWnVvvXwsVfU17pbw+7/13bdW8AVMOXJUyIRHTgZZ6lJPFYEATt74MlJDF5/ky3LppdoktvHGNc7
GXAw4EhOpyvSZqNp6A6ct6IXVxN9Iaml1SnsMJIgepUMppOFcRMB4QtTQnVkd/JUeZRVfYAdv2Jk
1lQ77Ntl7h5lCr6oFzD2a/PGCykWFgMwxh0ObtQ1k0wlKVTkKj01D6K6KsRY9geDrAuEfCOrq0S8
pmD1JLKvkQh/RmiAbmdD8VMsKa3jsRE8MN2DyCHgAS5ls7WJ82R0gj2Ih2A32/QJPJWiy15aGN3K
31z5KGahTZTgvhs/Qqxao7vCkwRYqvLi8x1iiIhQz4GsRAUFKrUW7oTTQo+DLFinVpWryG9hd7dE
RQzhixlU1tIy5qMV10cU0ne7fyqncs9et+TD8D/96u7JkQvdR4ZwcP4l+UVQj/ZN+19F9JyZrkxR
r7PxrGzkcuxxR+pRbTAYewYxskSsx609hjQUVtamCHhXbhPs/gTWgOmGYwP1MBjKo5Vd++k6Zlgb
b8yEcDROL2/Vz/I/q22eDI3cx5o7IrDnQywxYLc94NUk2ypeHUOQqH7XkmTvAOQzDIV/eA8x16pI
yw0jqFDO/Apb6mlKyqPM2chOc4BG3aGjpedY2sZb2TmXfpDPSk/oON/4xh7nanpp8+KPUws1aKaO
rzSxmidnT17Rv1zDqSLRGUWZs7bsm+4aFNQpPbmHA+xgzCyYIDJNAQuQxvRFTbtmuHiLdBS47vsE
1FZJQHGsP+ye2qcC9JtXUTXtIlW8OxHOmu2SvbDjZ3v6ZOCY0R4FDRq+j1YVcMAh38f2RolTaQI2
IYxJpQ4sMeSczatoLh7SNghNwDXBT5Og4MzETUzWf31E70PdM4fEUsEGSQgNUNzTNv0HRfqihJO2
FTwrdg2m+UsfLlSLBGDOIdat9XDe24E8Ooxoray7z6TU/YFjanzIFDaM5mJhlBd1kjflm9JH+UAu
aOUkPOgJblloRod501rB01j/8hEbhP4xAwUubSjIUygot/3DTF/nmeSvek++QdkaUjJZ4NmjYD6q
tVu0bBjs6N1ni5FzV1s0C85q1Ikt0v+rKlKf5KWpUtY2xZhN85k8h8pDW7GAykScOjwoSi/bFM35
z3EDQZLmUOno8WkcrVNHf4SDE/oSrHn6CwXRbcKZnmJvWaOOw1UpVd4smnHKIGrEKVwd6BR5ZOCe
qSgK0baisF14ToS9YbCv8S/shCQJbFo6InybTG9TyHgPPWdorBORauFogEEwsCy/iJKajYUS25WQ
DSCANEW1J3E4ozE33e2QJ+sh4rDYlOlzymEgRx/3evOPqVQbyvtPe/JT3URdWQC4ukDbw1XJpWRK
W9WG2P3miC/814F+AxNZiUc/tk7K3KFHDpgnMSnXCk/j1XGtd4DOcNtWIghu7ZACeUFzMP50NrTp
AWphBtD4i9tY0Pl6826gKwWYcHEeTSivFBfNNMKjQvKZjKTMs03vu3D8bTv6VM1Mpx3thrvD2iWU
Niz7g+Iz/Tm+siYENAmI8BagMye9lt0CONA1GWI2XvS5iyw+SchwgBusVhAXGrYnqsqg7FFbxQMv
ZNcMkHDaPyeqS4gbR+oUG3z9gpNS54kuvChPcyOcHxFopJrbCezE0LhPLjw3rlVvJCQQLFeZZmBL
t2G8ogB0B0b9VJUXt4gOiYEsR4Cl0Zs5urGsIdOqLRbiONPFyPdSyCjo8gxGnrWJnJ6PHBkhZQ0H
IKtZCWFGB95NkJ8DmA4OShLfqBYDJZgnTWJLyhdEXBBslV4YhnuC5bR6YA4Imyqn8845FtG7shko
oIQzxArhdqYK5cginF28YlUS8psa5nMBsSuqcUkm5KQbvps3m6mxMH6KwN2VTn20CsBxA0yu4fzR
sTBgcFx61a7iPI6YhDX0dD0EUHIeMc6M9hPaHo0ybRThKcJlNhAE13P5NeLuM3zK/KPiDgjAIdpQ
dfZkYAexI9cqqKv3tgkQVgcwOrOOizF5tphfatOLlgvotKAD5S3Da4f0mjZaS5hO7QQi/xwz8ZwI
oc9VNKqxiuIvKP1WD+KN6sarzWXv4NbUT+jtsqtLqvlgEUK31uNkkTbnfjrrPlLk7owsdnD+Gg0W
+B96ORFB39rLtnlLRgh67meGeqvWus17DoA0sI5iiuuOzEeGgFtt/I2IwuJ1aNpTp6N9DPZ2Yj75
IG8SkYPTcIrwAbZr71ysADLY6sI46Kwnq4qW2mStsjJAlIiX0RgvpfjMIm83YezRptsGJH/ocdlE
kMQp7NXJri6sR4HnPe1zwBgf/7eV71UHIxvXLYXZwunttZzKJ8eCEGxS3IyEAXlPVQja8sk82ZBi
0/kPxerDnI8+Rbens+zaFVg40QOcSICbVY/6BeqWHa0qMFVI48GcH10TvFQjclPVpp21crTyOtne
Rr2KrqPiwaipr87epyieIO7ORrax2Be1tm3IEPbEBfce5mt1UhF8Qy1f/tYwC2oK6wYJigfJaQR1
NgbM71xEWIwiAMhb8ZnGK2G+Gg2lP1YG2Suf0STPYjcQb8UOzuZ7OQdPeUoaLWhj81P4Nm5oLKyE
nAbyoFL6q3LIWdjIaOvtFIRro4r2Dopem8xnHZ6Ipm/p2xjNvNWc+irePsHR4eC0yAIOKeRE4sAk
B2HbXGac7edNGpPLN4Mu/vgUPEr8zkr2poT4v/9cNf4x0I0AsGWK08BUyime+L6d/lMkXzVZVQ7o
AoWPBqWZfFafiar6W0O4T6hCMVGbDWTNmC9u3fw2yl9ofXsP9Hdsj2gRsx6tLmNr0jAqhlzR59ze
yrF+mmBDzCAyPi8sZZDPZZIPagRs73U5bw3oi1n0aFFkV0BLMGWUUHTSzyXMQpyslA7HhI9owpxD
7DfOr6P7nnhQtKCBGtq3YQ0ngbs5ItQB3zAF2eABrE5kRdqMRkKcafIVQUzS5zYyOMAIBTTVTyl0
4Ki+pqMSgnLLmWm3q6wfPazJRkTgG7Mz43q6cCPo5oeW0HxGQ/+qpR1w6gTMbLCPsOvsuEMYXajm
Ww/qVe8/lD91CXKtVAsayA2dUC+IwHZ/lNFEyPyjZGoXMUJWSuq4wq6Ujgr+mfuaIIeTKVHJaXXA
m+1Lzs9mdSdWdIDJbi08KKChvJdRtmxj42phwK3UE/7AheDO/5XBc2fdyV1XZF+f0AcHjX0fM2JE
kzt3RKWGmwGHq34O/ulV+k0QxiESa/5RbDmfHrmuRriQF7UZI/miqpP0qx550ng5KS81qZNqjPt5
KOHA4gsArwcSCPjWtoFryCCaM2mpKr4CWyqsNDoXISd9jDIv8OBORXCZP5SwyuJGFtGXzG8T2IHA
8x1WXgIti92fdByjHOa8b5OE5drCC5Q71/XSVapRpsFxNZnecpwrP6KAvgB0bg1LodGvWuGxDwih
4tqcHSjE+BBizal+NrabX67DGyjcI5FkJ73PhtVAy5sM8crrZ3pSykQ5Yp5hOGtsJi4ONK6ODB7H
hoc8f46chY2F4+dsb+vyFlH/hPizZNDeYv+YaiwKKldR+siump2PN30Dc1SU9aYctRt/Ax63l2Cq
lfzDh8nDe8qUz/20ytmTDYCnhme2xTEufUZXHfRuZmLuuW3uKXhzAylCbcdIiWc+JbPoidTSpkd/
KdZUVKhuML9VKov+N56gf0eHhosfsCY13b0G3WGekaFmwdbpIepST04eqbnzhBM5tOdFUvYXr2ov
vhNcggTjO1h1BiSdntfTqPGn9UTeGL1k456jmAqrpqlngjIY/7zUWUG52iByMHG4badsq4fuOnF1
jilkqFOfv0RmfErM9BlGAjo8MZzyntBArF55gRkREci0fNpPYksLPVrmxbOvvn32CKIDDAjhAA/t
krDdTDABEwK0ES64yELg+TNIQSsRDI+mp5Yh0zS8m3iHcXJLdfKsx/pWeN1D2CmQmvUqRsyA8gLc
Hwy/ap/LD9vGLrBPd0Xc/1eQthca7E+PkoKMNWcxjT1Oakh/zeIw+sEH1dskcE0Zkkfq+Ee7mQVG
6P4xbttjmhgbw3L3BIyYgLwAA92ikAnmiBjvoeMctXIVMNjxMKYO2vwwD78WWGqrvxuY4+jGPqKk
9D61KYNoIUj+eWJE3uRcQDHSDChMDiGo5GbtwxFGB8w15hF9qkIBKDiwL4eNtokVwwl7Gsi01YiW
5ZJTQgSorn0J8ROX8Ya0EQ1lR1jcc7yim/jQzyE61B0lowtwgyvAYKMNQznohMz1Pbh0jK+x/sXE
HoiYQDE1q2bUFdecAiSV3SPM1QWwKImLqb5Vm4DBgOqr1Q2ccUCy4iNoNmV08IGW/BFrmtleGuiy
IK8ss6nFxvFL69CBuZ+B/Iy9m8/uNrAmSoNVlkf47NzcKoYraL0OY0UAHUyIBlm1l8e30vO2QNmd
sJc5QdY+F27Td3euM8BJGez7KDlwbXbmI3Kzo4FVHyTAOck2f2+aGSgxRbhakayo3bTj3MHoCw4D
PTfsKJk+UiC0FigyxUxuwMAWKwhKH1UVtAD0gX3+e9R8TBnuJuPFh4YDY2NVWug6hQrb/nP8V9tl
wss1JUKWk6BvkrtggpXJjlnswaq6qzO1a9eBZ1geunEba9kLjWTKysEDFw7EeuAYy/D2hLNun518
g6MZLpDAMt62wlbOiz6DOD8RRqS5u3nwBhU4ptK/1MKM4Ju0uGCl1L704H7+rDecdZowDziBvMyw
TPMUgCDMgwsxxDas1HbiabBFpTW9tvBIx966TblhL2zKXb1gokDfOzLUnbYVjUMcnhGZUgOwNGd3
l+DTgpflFG/h09bJG37/Lqis2urGQVDDC0bdDRG4azZzyZYsaShgxWAt6B2tYzytnU8suLssthdR
qGp7ouXT5m9QDuPexQ3A8LvH0J8EgTyrpmN8mmbckEUhtkKJgcy567HcsWCEYrXjwgS2qa10tm8a
c2tTMozOfZ7SYNGwojHQF2UCtEmsLsSNh2thNuwZ3NRMKW1qFAk1McNpYHQ/2lI7urQ3OglauXxD
ObOMNXzFyhCf6osYv3h9TbMFuosqWKwwCKx8i2BVoCmRpH0FA2qbTwaMivlZXtTpP5X4xJz19pn9
mtRvE0icMJXEB+lDJQjHvNvuttvCTUDl82uBXZj4Vl95qp4e8VbxYJXnWN4rlxvY/8H7mUCDCPuz
OX7DaHjQD02DZYU7r8bqQ2WpK2zdTR5xSuCo5MClSn8u5+IKkx8gj7A7rjuGTvzW/J4jJUPArSYl
dicBpTBIGDIYnnrxms3Vf3TjG3QS4PMmLHPeI8zM8pDw1PgF8+QMG9HGZs4ei4Vj3+mZMRXgDnhW
0e/4n8Bt6LB4pchZNPrDGm8DI/R+3owVflhAqfGDZaTmUaHORE1pMeBio74Ba+cPH1MaHlRAxcbq
CsruldqVMmmgBNI9OjOBjSd9ShD/1u5N3aDsXh96sWqCTKNdjxh3eda86rr0NfZ3sorXfBA57wcM
V5ZmSyKVZqHlnA4CrkZBtuA0NydeCQxY3WdZzc4dOgwk2mmB/VfLwmekDwA2NSc9hgLb//IwnTTa
GPZ7Bx/Ro/Pi/jI03IQi928p1sEnjh49rwl0LgDEs7GXKCi/6cBz/TRyxgcdcrZ3jo6mjuDpfyj1
ptswRmyXM2RWOyKIPWewCpIfv85g8hylPX2hCG8p+ouemoyxcD6eiNfd11QbKU90qDqc2ryNehaR
wblHN92O51kSuIhYFl16Dt+IOi7rCLFXtrxIDw5tZOPqvHRpYXKAw+lfNR7B9JbqbQOyUdcG9rsX
SyTWe7XptKTl+CUapXcuncROnacfU1qV04+OuLK1N32ubYaGgtrAbS66qzl5VGmbrCciZmbihDC3
gmjMVyoZ3Q1cTRNXUUq8u5MeGnMb4O5rP0XMS3m2Imi3tN4dUH4z7gbMlNgCrvaj1nMFzMwVSAvL
lxoxFGNJjSM8ybWE1RT43IL2uRu+rIHiTeGosLTYQ2H5xUHva0i80Mfp+Zosg0i1bXSm/ERKIuo1
jD8cfcvGc6rnlC6Vd8wABVugAOimTr8lHM+afzXodVJqRrpgbIUThu3nTv5KRqX6e4A2HI5Cpja6
h0uaSoWp4lvvwq+Nz6Zw9qZ7ARulhNnNbbt1nQ8ycw4QWql0z05xToXD5cYLyRWzj8NhsqudCT0N
45VV0fzY7BpfZUf1kL9GuarH3wkTg1o19UX32kCkyedkN0PlBIRg0lRH+Mug+qaSCir0HogmA+eT
lcGSiLBsSuwlX1T9NEH3o88MAoxtQ6vgMMVQEEwjcZ8AIOIltMkFBsJGFbY9MxoOIPpPlbNXI0Cv
2iNSxWMGMCM9xPtw1myl5eUNWXq/ho6t9gP0KpgGwjr4ikEd/SZDugoYNKqvGTvh2qX8Ub9Mg9sb
NCtoW+r+LqV9UVw9URJH67p7Q0fPlD1CSiO1BWhuW9daEx9Ykh4FqXSd8nj4jiPwlJk5px7OkzES
de5g8M/DuusYrRrpJbLvaXKTaFfGfS9f+SeEPYmvxzqFrln0p1ZDSMwFJEBmkZ6vRD6tYWApQ4SK
kgEimarsjNDZVO1Vgi7ZdKO09yghJvawDLGkj+F5EdTejRA+S8xwhl2ay2PoM0Cdb7ZTfWnWd+R4
6xgKv1CkXv0HlaOJ2Y4xIKYdRpxZGUu67SUdoCFFkWes0n569NHRTThhSHVqtPDZEfObQlBUpmFN
T9Xrxr+iwg9tNimVrOEsi/jZoQDwMiKmKhQBRc8gyT25WDg4bncRSfCFfHCCpGCmMKFzDYmWQ7+D
UklC19ambhdEOQQTvPTSWdtm6K4qLDbtlCC5Rjzapj6HCuYqNPFpIQrI6xetMT9TaEg1psxWZe5S
RZ6QWGvBsipuQ/hqzu5DMBEx23sDmZ8eRUXB2gR3hMz1RvGoGAIABSt0EK+8jUJNPBDiPiXYMUEm
9W51jKu17sw+hz550zh6s2gf0zFOdfcykc0tcDTLXOUOuIYDB9nS38C5xadzQ/ogxm4d5ZlsPSIo
HLy+/wSLarWBgZGJSqeviS16IVVGKNQNG+41lrlegaiGr7NQb6eGT2bF1io3MQBPhn1mF8T2xZ/m
+1DzfkoBJgaE0PvfHQClOtPG9qbDCafhc0vYTBWBMSQtoPMqvC9O1VQOl17/meUt4aIwk7cmGQ4G
Hs0ZAuwZnog5/1gYxKXbbsIohcv17zxU69Q2/0ha1Hg0rRlIC26amIDTp6P4+q3z57pPTmzTtQcl
kGZCpU2lv4RKKqEj4SgAMLjJk0aq+KT0SrgphruYLlXhrAVUHYLL4j8qyE1BZYV2KhDnI9MqsdQ7
WNOFxY93BlcL17uIiKNSefXFxX6vOD0thSJg0dhAP5xvrQbdXPsO6pfZwqmcDrtZqpsCTG0xMB+C
d1UN7sNJHnUS0JwgKui9PQdWw9SE8jypyfTlzhalu+tJfLYCFFiI6Gc8+ZlgCG5+CTGAY9kcqUB9
3JgXrRl+VJoic7DD8jWafeLWk5AGbpp3OR9UlKhs+iOSo6XeeO89NlWgEQazN+beFtcG0VcQMQ++
XsC0o+nBvj2qxH8deRnk5+gWqbnZuJOMqRPuH8vJybXW1h3MFQK6jxWRKUlwayZbJZN8NM15bndV
dlftiupKGIm5cFG557Eek2uf03HuEaJq+l4GNf4D6d5TTVz56VrFe2WRwcTdF9nDKsTIb0r7bVB+
ocbe5kyxbL9dOrgrUMP7xrSZpxJjf25kH+yRsx7DVw5EI4ONUu4r76pCpJkzV32206KdpWgsGM9C
7mFkxSZ2z9qYKQ6UauMDqF2RsYVYrMOcMjiv+v4hzBtJc+qmyVWVQOPpQoTmJC8HKqow33Xs4xh2
AKJDqP8XrgDVnbLoJ/yJW52UzfDqTdbyaOgbx9jUjvteR88lDli5AhmqrV4wWOR0asJ3B6m8C1Dg
A0ilXFcTA/4sYLYHrC3bT6fCh5t2MCP3RedCjJjTmPApRHqoeFJ/LWBykTim9dHzTOPh8K/BdNIa
jO8Y/sVPaQXnrCIpC5zKibuTzrw97r8kaseBoCBGKCTEtlvNKY8FpH0REEWzBcCRsLSjBBPk5Air
JMofZgdrCSqfhnDDNPvfDqyj4Lf2vW5hNnKT++2VYkOh4BVZx5yCeMAcOJdeMuQsTCGw29pLOtSy
rZm2IzxgsGQSDoA9L9KQknu6Ix068q0DY4+lhgwerIrOxGWfk3NO5YXx65RdKJ5NydSLebAlvtAy
KMrAYkQMiAtgixY787j1HQ57S/H0b4KcXd+39owTIHFir3AD0SuC8Exzq4l8xR8hLvUA8TqDE5nn
AJTzcYjMawknDTR7LINtIzjp+puaynvm9JwZG7dy8PwLGVGLDW5iWwtCBKCscj+kACOKrUrkSwor
LTSItnJ+yj7mMoCGrbfFR1LKtSdCiKyLlrteYf7jWSdcrgSYVm0y2roASl+zxa6Ei9d+C5U7i9kl
y6L+KUFsBEQ5ndlkREKE+rnCG95sUbPauovjTGttqPZjsjKbj2D2sGZiV+eJDed8mveqHiGFxp52
IQ62NNPqRooxKGJKoJcUbdkPrHs6ROGFzCTcZ6xxF5zWceuoWCaXQpo/1IJoDMKumUY337xHxfJr
c/yBED7k9rSuUp9q/CsVw4amEhxjhF+mqu4cjnquRmGFxSoFcyMhvYHygd8uKud88vDk58We1R5U
vz1tDudBguVFyEMgIyLHgxF6Sbwe6AjKyVBVsM1kZ5h4WDQ0Fvec5bwSJ7N94eCNqgs8Z5JAlTxo
oFYQAo+9ZquIKmoLZYqw+MNDoOUAwCs/9epL0E9RuuHswk9Ly4MqCrn1vWla2uh01V8NuVtAY6B7
Fkm/D/llY2asZp++dLDv1V9QYIqLq8ZChxZfY6OoGhbuGVXtDWx4EB+mCyb1m39rgIByVexwai7i
lN1HwlCek9i2UAeEOnQs5CA4fYYevwMUFgCMWf8qfPoqrDD8IN8oMSUFaqKxwGlKfW/8KyIM+dvh
9GvNWBjRU5A+EizK5s6YfkBWmxcFMQXpqujiFS8Jb2qsTZh9J7e4ZihnblWdO0fY4rBZ8vFmIo8u
zXBjQJKWUFVVL6RulzY5yFhDg0SNIS4EPMKNZtb9oLlWUFpg3EcPxYHOa6oOc54daTYNiiTVbP79
J7Blgzqphtvd7i3FrKXSgmB1HzV00MBJcfCvRoM4lUSKddaWF2Uh6+rG6aSuM22sV1Sxjo3hS6uk
UPCYejd6wb/5MjDKdvXiuc+qHczOT8/0j5EfPOIRouk8+1BcKxihw1FtfYyXEFsa66Ii3qNLVp6L
NssquWCkTcXhnnMfO4+AubBpDndM2e5tDujJ9AJQQSjxiRvm85IG5lhMzP/EMkA4XHH+0LUSxTya
qDdH8AsLV6lgbRbGitL6glWPsiRLpdhblY3qrGzWbpzeQgrydWACgk/gWUOOHX8sGgp6+TIFkCen
5kP/T+u9V1UD6kibraG7J1n6aswWrqIAo1OHZ1rGB9LwffVqhqaZVGSd/lxWya+onypmgFbA/zYj
N0itZnMSccnJ6xgXq/buIszwKw4XFeHe5cQzyq/m2P7Ag12jWXstazyIko3JSZTa43PUFCclK8rq
RwLqEbX3KDAAotKTBwUAcsgmUXiV98/0YAkw+615OqoLjbx+r1xkKM56iAI5AVZxgYNmfYsuWmMR
icsEpWxWHOgL6naSQvPoCoEbQjtrvoBDxWKjoYMgqo3+AZV+ILZJRSAJ167v7uXQU5VFVx+IX4FR
M3HElpdd1UHmEWjh5lDqS5LqtkqI0AdvDoISCG2whc59iYVA8aPTc5RvEWx3lniAcShHPYTOnsxo
/eDQEw1QWeyJ+TDti2NxcMLjhbchUcDL26jsr7CfGIJoN6f/l4CrM3EQQKpdusV3DgxJVwST6RfO
JNyiNWV16OoYm/dnZhE+E53e1paeMsnnE0r0ExT2MOhViJLP1+EdNuQuTA+teBicLdRUJK0vJrbe
zHWBEuImWgyHSB+GelV6EcQq88ZTh+PtGXuDc6WmeFYeViHAI2ZAWR/jlTSe1YQEIyaDETDJCsnW
bC/WXqEJo2lCSzVXnPXs1t1IYzpzIfrYItOn0qZg1Y504BzSAoctmUdyeFHXthpm8f+WkcllelNx
RBXQigWQYJjmBXRfr8+teQny6IhTz4r2ADXAUjXNUr4mJGImzAjMh8Lz89BAnvlL/YEBa0JJodOd
hZpccOj99HKVusZqds4eiE3DaeWYa/JAKIMmWHqFBXsQe+qEyGENBLxBPVcBiM7saA4rjn+NX+sv
yLj88uznAdQKNUBvP0KBpYoHbqAWMFETgrqznUZYMeS7dNoK+DdAPzwQpTl+cmManJwJRV6dPNuC
lze+5R6czpn316CggjaOLLBNvri6Eg8CFhQMMt2il5EefIR6Vek7ab3GxY8d5tiurLfgSY3BnXRw
kxEDj6cuDld9lcAM2StcUDoHRRV/yovwpUKDlVhEQ5v3KnnrkFV0jNQ5yyrzZe45+Vm7Mv+D+P0p
2qPUbTqeR89J9aOP6UaPWV3OgK1d8RVxxCc+wKhqCJkpT6nPBqo/ffvMeU/FlOifuGewKwjVnINi
12HajzYOQiKzqbNHFDAfg0gQUHNQjmIfDZVoONCNMofp7BcDLVrPDE/1ULlxMCWBfQrxonmjc41w
jOx8COKUO4rIFnLY1DQtQfBaZ1zw5S9YelO7u9qWf1Cox8pt5MOzEc6XCy53VcGoa0uDtJYZFglF
cPlGWCGIyJxw48zxKYq5g94rxpJ4ZOGIlEiGpkd8TBnUAVCzpRzNemPE8p+T6N2mjY5+i7gk5LtU
gQnW650cI4N/XOyTbte32j6fC3NRM0A02jv37FCMe0WrDCj1h5iyljtXK5+M8Inh27J81kwUVvHX
VFw8Komw8a5YYp8L67V3w3UDUb28oiXkeG0OkvSyksktxzy29r7STHvQNkLXAbQ290AxHR34kAny
IrAFaq8AYVW9qvpdTjqTlW1qKPHT6K5NDDFqCguGaxqlZk7VnA8u8Y3aLZ081pNHRT1YTDzoRIOE
3UnnYp+N3DkJ/AagQxLkd2ZqAjlq6aEDNaNtARuHlzTwW1P5OKDfRDPARwG5HSD2ipooTPsyzNWV
y2gfUeZa6HWManoajSpR4DOseM/Gejg91464RlNyqPoJLLn57rlPJ3lrpHOro/7oQDogSAlXQAzM
UqhTHdEDpbkdRNOsshrflUZ/HWht0TkFafSbWYQJlM6WVAXMHH6wf3+atFc/lQcfcDSzkIJk1gyn
khwSh1jhCa1B3zxleoKRo7PLwvgtGJOXcNJOlYvKFul8ZZFFidcFsjTIGldBGlFYxk95MJI1Vb8M
9UCQRr2ZOvp/bUzwMPRXMv/2neHbSquv0S0Ojl58FEm96115GHlq9pw8urZ85IGOQM1UcUnqKaJ4
9zIXerZ2jnztW6vwI2II7CKlVsPRnKMEQXxK5VWS76KKjRCgaw5HmksVqmFt64aLxP6nj6xFRsDw
8lRTod7p72S6TzjFH+NPKzPxQ5vJTMa+Ag3dDJ+dv4UZEZ1wKDRM7PXu1RpmNEOtsxX0xFToVnhW
N2HxUVq5mso59Hw6tCsbRpB2aoabLIdt2tCm4wxlUUuLgpCrKzRItXhV+d723aV0DxqRwAChMO+f
UQWCdpiQJy14Sdrcr9MOObfv6we3kJva0/6bSyNbxVay1qTOMVvSlmM7uRHNYYbjxVg5x9ACJRCX
LwibGbNAWTHSEk88TdU3RvnTpEPLb+IXWk+moRWXkYgIk6V8TbMSs81oZQTrPHKe8PJ8N1usmgKb
yw6rFbTYjJ0Dc9u6GRwbshc078BrmcyBySzSRasjE3Jk8FFmX3NiSMys/o0NQR0FzZIvPu3QQCTr
p+RE0as6H7r990cBKykj9gxWMzXcdRqTg9FPz9g0n+fR+ap02ICNx2gBOxDP8F7xNwFsOPrJTGBo
uW3lC4iZk2LjwQGrfyGXR9r9yidq8W+GUW2TtbcUstDgOPeUs6ZwPNwNFG3+rKN8bzqY+TLbTjbU
Y/mBw9g4ffuZtdJjtKq1+2qk7onG/ieIkadL54/gJc1iHTG1oO0cjAStSUHLYVUre7pL/OOTiF4O
UmRRDBtzsl/m0noPCeAgquVJkFi0lHgCfYf1f9OtTYiSdP6FZFYWJsMEwjuPaEgjrqNFvUD0xVW+
aJmSHhuY7oGbrWo/fIaxQUlHjruiDAGXgaQyDzCLvQEnjNqDVs6OxUrPMKy2wQsnHyMM+zJZe8Oq
PjuaRmG7iNdV4rALV9ju8TI11zOmZhb+rIObcfRW1UdEi9QiHDE0ZorpK7nOoNZIq0FhclwmsKfW
PGcPaROMBCcNvN+SHijCJj6bQh0aucmQqRyd9ezwtnDYA4AaGlipollHsOEEvZJRYM3V7Nqcb2H4
X1ExrJUjmCsh/gOOIKdjd7g9Vtry2wLmyd1wO6mRyxfaOlU0qxxgJrsKiKBYgj3/ORh4fg9Izg3I
6+KXQrEVvHt7pWmPFoUPhu9wc6AAOUo1uPb/x9J5LbeOZWf4iVCFHG5JgGAWg0RKukFJRxJyznh6
f7vHVS573D19WiKBvdf6I+dCwF/uJIrYkBwwndB9o1P4tJ5mf2QJLOdHmOhEmAM6xdxqlpxeUGFA
GB5jzix9wtDCG0AUC4Zr9Dhx7To8G4TI0rhyrsdoo5gYVUCsudMqKcFvA4vO84+Vc20bf0FzxXNI
/kXTjhsLTIDm9WwB9ukJKLU+bf7MaVnXy7SHsF9rNqsxNsGExT5maqil69SRviT+Vmdc9HZAmdnh
v+cAVHwZ5xTHNQROJrhiHSVTqgaHAKNBTvimHH0pZNbNQPvUCIsCelSpXNlcYklxnpPowM90Hhri
qNQh37Za/jD5RVJ6MHXjVtTyr4XScQzRjqTLt2w0pDmHdxWJIil+2zSlRI5OCglpsRIygDs0ju0S
HqCQLlZD1hBDDl6NnFtCqxKRZEZuEyKB6WsIPIeoGSlSfOFbbuzuZo9o9VPx3aLCLxu8b66WRRcM
jDeqjbEY0DvJF5ZU6B5Gtm9EZlr37fCv56FCkgNbr2CVSZ8hqSCNXt0WffYb0kIYGQWl1bF5EY7p
DsM/G00842ca4mbxE3ZbiWrYWaGpjk9SADeCWzQnodW9O0qENsHBINT7ZWvsRFpcEnOYHMXk3FjN
Bknxt24p9PoCBWA3M+h7gBqMESdmTHdKAXaanUmyY8TYpmjR0OyXJTlRsAf/wZZsUbzWW10n5TX2
U/whI/02EVRAO4GoJfDhbDkLdiY92BtKTWWIWHnlTSZ/qVNC+JOKPfFG6iPCBDAFvsAMVnhcMPTb
bEUEuGfdNu2WZ1S85fOeXz3QSV6njjcvjaPI545UtiJPlbu3QX00FKt0zbhq3jvNYWQL13o6Xg3r
qhS4mSsSr8wMK2XLLwU0tTAVIz3eR0FOVW90tGrC2Qw18RezesbZTQ0abzSJnkhHGATTo/KDhz61
pE1YEhMYafc5eJMDGytzKbguueJFgrEvTXs9RyZY+SeAZO2Un23fElxgAiCOxvhdSObR6Be2XKvC
409tSQEIs4BzAIqgHGMMgu0ris2yAL5JnfjDnV3SLj/6gr0ZqajfDrpXijhoHm1CrEuH5hJy5Jwg
OIv/O3UAviwStlP8pUHxavGDaXT5Onl3dRLQD6lxuN6TaaskDislw3L+rau8MBXfLbqStnX7MDsO
nb2vSPvQGOWl8l9aqF4sBIvLJO3VNv5beo2gB9NPR93TFl5ttfOaw4QEngjml1EjtiePHwonkgkD
40TJ3VDNntPLmLeKkUTY7qzvAXK1Nxakc+h20srlSzbSGdUvOJQTMB6UJCLN81mUWSY6wY4JGLie
szgX46dVlB9B/BbNLJgYcAkwiYIfQbRyx5FAm970zAYBMD4DCaKZ8NNwSM8K3xllBTjFQEReKuKg
BeZWcwGnveTDznxbnGwCZk8l4Eq6AAvQsmpQXQWXF49o9M7hQfApg4cKJ8qCOYbGqSaemiLF93wR
MsomxpSL7xdzYVBntFJVomlnylqO5b8lQG9IKEhWEVQc/DY22CqJPVGa7MHKCpBa/DAHsYLoTFOI
hRSeHTCqy6yBJc53NIaNx6E0liv00IQmk5lSHmwMTcNEGj4mixJlrWMsro6au5xCj05ey4C7xnpV
Gu13gQNV5nAGCGUr0vPRE2rWXhtJqcx2rUHo5PdSfbHSSiVaptZ6y+LlFf2PypmxML9qyXQN+c/K
MDJPKpDE56bGztCu2N4ntcUiiJecWTtnUND5KiVAMtyp8n6uxl0mfmDJjzOCxngQuSltAXv8d/Zj
QRWmdU3D2U6aC47tDrBd/gd+ta2QAFHxuR1mboiBDyyCd7mH9U8fzEANBBhiqPnXQjVIakIeIQZk
Ul2GMvWdGiQxChgSdAT38t1mJ4QfQWfTDehbtGBDNs3/iNxuuU7SuRSZadKIaqSt5nMpmZelnT8W
Sb/gCYcIqTvYLrQuBRdkjOSUfXKqNjaFspYhvVZ2cQclSeTiHhjBLl9uIioNGwijKjlEBraYIhvO
IWehPMAnUDuTsKDG6quDmqfLaMPQcF6E0Vs2RfdWx50VuZrKjpoYAbAe6Vnk7rGAKeRe+1B/LqNE
wec4IX3K0zcyLJfhNCfbRS5d0W8BLBZn5fa/FZgDIn/yIa8HuGtAFzytMEUp2DuvGdIvQGkJdQA1
NEDgEkzJAn3FK0rvo/Utkod0BBcFZmn8GFtT7N2LcsgmLK3ozNvuLMJaZ7bPXDWeXRV4Yz6jOyEu
BhvpaOzVcPE7bv0amBZCRGxpigrHqk4boVEdVONdXHsDSOw85jsblxarLmusbX0FCfHfQM66pjz7
0t5VPQ7YafpdgvCqhUBTZqatQ2jpgY8aB4yvmso3BSlU7HqGCkKop8Y6LKPvyiTmkk9J7B9O/5wI
H8vUnsyYf19iO+mwpCx4pi1lLxxNy4x7cbpY0sWoUi8sQtec6afiRh3SLwOUn/DxlZW95jPBTsyY
SVrxPOVHx06fEXc9ViKE5LIbB2BgRJ+UQ3NkMUAUT3MnVAwglATGUgcKVqDw3MMQtmf936L4QlCm
Mg+Tg4jZjYFgBhIHsmSkdA1t4HEKD6o8fkO5C/qcYL0yfvL/KBoB+4xvYAya85s2d7gcJH2MVU3u
GXW6d1LzKq7jkddR53TWe5n8hweluOBT8K4W04TwP/Yp5hJ4CG7ZqT87I6TNFAiZumEw3uOKNtgU
hX1lbkfPDNAcD8VRn62DPTiPbhI5L0S5i5sszKz/BDA8wV7InSCTkVkibTAJPJV35Bf9x2k0tWuR
82RMNzP0mz58tctmiyd53SJVovGr4B9xfu2Bek8CnNQTKtpO9xkOKvW7fytpzozqyGUOytcVisho
1JjCfyNDCAoDIme7nVWiIQuZJtvqY9KJVWhYCjsSuEAQV4xkb3qOuQjVZiQPKPmPSlve7IrNQ+lB
aTlw0rXRy/5kHW34zyoueVmkmkY80qgC6qwQ7JijDrAebsqJ3D/UW6uuH06BxV0W18z2X4ncreP5
G0K8iRQsyY4vnjJ1CADSpPsk1wS56aI3uHeFUEBdDDpmiClkNFfCZCcyD0IJLRQcujkFNFbEHWzj
cwkSd2YRNdjry5iITHwqXGF9WhIZPCKb6qhWH+80QZ/a2fJSAsQcjhnIAmTY/zlyWgLLg50B9JZq
fyKRe9SbPRivOY9nZaRWZ75TQtMwQKqRcgI19sQPLk/GUdL6V7PMP0TiSC6SvNhLZYj0DoaMHxPS
3yorkphRHAPGY1miNS69JX180YTaMWd1CkZGDdiOylA+89Daz8VwkaUvmD/iSJPRZ83kZ0b72iMx
BHMPYDJbxdgWGNVkc1dQfQtIYMu+XocVmvfpMofpVpOTY68hfhmmlwD5gc01seSwvUGsngMVSnVo
/ZyQcVDr4EcuJujcfLloWf1aT49Iu+VBgIuctDNscURRHO3WOEDHhxl5cM29Bl+Pmpy0gNwf202B
zzloJrb1W57cJfXQU7MJgYdWGelEkNocFX9ypG5Cm/KlyfTGtiVdwB7eLBDLjrw7PdS4/Thw04lt
uw8IvoJMYTbXTP0ZOzeVFJUMv3Up4xjh8ZqalELUikfYIj1uHq8lKqcomv/pg4kbtR9ErrH4MHQt
/GkUsvJDc0Ni5WamomJCy1xq3Xu4OJu4KjDY5m7Bsie+jxRLTtFCbXWMABExjmmMCsYrEmDAgh8A
3/1LyzKXTDemcHWkNFUV2LMBlynLQkw2HVN2iV77ishK0aj8juCLlEoVFSVMVB17n8GJn/Yl3Qj9
GWcvVwpHopUQbwxUsqBWi2z4tEqlAlKyL4Nae1KdHBPL2Qm1RhoSpBJvy9E+BYv0EgNmIr8V/kEC
pKphPOfyuVVZec05oLNQ31ZT+a+u2teW9A2lP0aG85KwiBVdcZc0411xlHAjcU/M5pCRjgXBOg05
M/fS7UKr/Azn+X1Ip6tT6KzRGQuG1H3XTuqnNdrMjqINe55pSooxak0txqA+qYpNMOSgXxbrfVgT
CmE0bL8ys6dpkcojhpGKf7UlQdzOi/JU/npmdbKyymDTmPmLUZlcilJ1ZG1/RTsvCYtTit+RRSMk
xbJVPpnJf4PIumhxRW0D2LTTfks4upImOQah84lwPN4tKtPKlMjHuTIoebRPdTJ7QYC10Y7w5rSN
eu8IVPH16eB08JeByQGcOFhLpqYIjrhu2TjjhkRs/KxjOV4kfvdqfJN0KoCHOju3tUIKlgyawWFP
KxdwlgUsqtrHSAOBheBM6CfCjey2E3W/NhgYF6i8JJ9BaP1Legt8yDijpztDso7Njuu+0Zm+U63z
1JkHs1mSfdkRaMJ53epU2PMvmybi5ilai7Vfq5U+pbhiAIuzbSorCHHWQecQI0zhF4lCPeulqjwK
uzr2KOO5yjyCLj3LqV4tuFR9IrMF7fag5Ptsjjcmf4It1+fWDrhlJ8YJdX7t6MUVoQIdfAnuW6r+
BsLwmn2ZLQgP4uhQWoPiFgvlRN1sR25JIKJBdsn8Lj6ZCdm5Ykw74kEudSsfpMK5it+Ornl/0L5S
TnNKJzFTsAOJ/tY0Gr1AcTZJRaml1fM4nHD1G5IVcLxicl6UbyCihabZpKw2qVRfujlVTj36B5V5
VcJxIOvxNdPBWogCCAbIjdlgpiuMQ7w03sBuH8I7iQGcWtXGYTxlByZRzx/JFGDRn+FY5LWGB7JM
rO9pDHdBVDIbBMeG2EnqaVV3CPNPoBp35r+ox82PlHYUE0sEm3SWiz/7LI/Fq1I610jPadVziE7R
er+bQrcNczhX1E0qAvG2IOQ4LMN/c5UQHIpoWc7sA8mdXwsjbdYJ12TcfRDFRuZXqm4Ms4Rt1ZDX
VuXPHC3C0T/c8wYrb81qbZAE7wzztpbma1Pl+W2euVMT1i9CI25mFWdQtlwBb7V2yxx6l4g/igzr
g3ge3j18y6m2ziJOX3vo7mVvvRBRWbqB3ZELw5nXar9jteysCLF53diDpwhZz5jRxcRgscwmumfF
t/msAivblHp+XUxSWeY4QQwEbBEs6D5E3ktTmJuxibwul1OCjAP+DgavPkM2qmSo0mb72EfVSGkM
7IM2E9webwE2c4wa26as/4yhJdAwldw2+Bx1AYbpREDUvVtUyc5IjOsgM3YaNbNkxXRcEbebfxDE
iuM/8rIhP9I6+RMvuOCUWgUZLj/i5WInrJkLSkcHMkxfwzI9Bzv7TIPJC1NpW4NlR51wvcjErmMZ
Kj6qudlQf7U1xrjC2Spw3EOXwvtJY5KuNX7okd/Nbnnvx32t2YVIJLuSLDhg9GZDy34rm/gfmw/L
tpBg8QVYEPpxW76bQ4t/BJGzO/XVK6YrV+e6rfUZ0aG5jUxRdjV/jVibSlrRQJqT0txoOqyARq6T
QdAwuiYbJ7XcUbZhD+Z+kaXDQAPClP92CJxXlcwWrzXYX2fa3Kyasroq8RoDPAInkKiPZjWqe8uN
y5IT9KEhQlvuATFsqHvNBOCSjhu76KB/o11Rgh+jcBzu5buekJDikBeY2htZv1UaNGE1G791krw2
ubYRecjxqG/UsWKGtp9pkO6TCgcQnYH3UsGIC+DMxIEc/Mx1dx2aXGZZyF8dBcl4tXQ3p8s9ZST0
T6Z1CUbjiDAXUfZQk6HGPtu3xnaIDBTVTP1B+WqyBq8cuSXn+c00+6uKQWN+0Wx6WpUMHBK1djfm
L4GeIj3DXCjScmcUDyluNg4wGlFouCacEoFdRBpDTFgPJ1bCDBkppJ4F9ARiKVROBJa7wJBy0MH/
rPFoWlzW08QRxe1zVsFwznZ4U5lszg4GEi5cy57pSnXiVWPDzVRLeQ4qwsPz2XXa/NBkrlpSG1TA
hw/o2QnCUaRTy4Fe0sq8TIzpro7EoEKkP4U7vFg4gSIEWCRMjbO6taibqSDeEnVGQgvNBM4zwgPU
GNEStHB1+yn+FprLkrVHZ5fvTi086fQwGGAsraF15Wg4oU+2sm741a8D4hYhD40NQsWs5WAgqY7/
DKpoCZogJ0NgqAoZaDmMgtBpi+vIlrAVcUgeGcl3rX0kaAutAJCcuRA0hxpq0F+6/qIYhlunrma8
NAG4DWPVgkyHN2aG3eFrtMuvaDYPBbtb6dADFO1l5SlOalLyPV0Bey9J+h1W9KmShHqc0gifNjeh
cxqlPwvYomCeXfrqhk5uLRtfcfhZMVa1mrMSdxR7z6Aqq0VRXHb1CrxU5kLWMPT1wRY9lleOf0G9
F7HPmfDJGSOqHFwL42OKS7TXN6Xdmfl9VonK/ZCUwzCS3rQOEIo2bre4CUwSAjXruxneIiZoG4Sc
8qJQQrgh437THmaG8MZ4JXmNmEVuvNhwcF3+IT3Jolet+UsU8TAgQy7HdeGrqGxJ9HUHyk+rYpfj
HSDJyW3byQNzJ/Z1xdYrXC6tCgmqXGnhoSUUE1x4q3LIBMnlv9Zq7S7gMYiSc0+EUIvMoci8pn1L
eE6oB17jstOb5/wtO8Sn1fe+egYNxeYM6H3B2RzdxBtPisYYH1R+1VtPdyFlbIN9zfmM0pokyK0O
UIdExZa144ITyKk8Fd3fjCUc2L7ibTY8KTKwhySENhHEwdPiKIRG7qWCAg3lCRNjcmlEQ+iJOzqx
dyY+oK44jsWuH3/YJcU2QIAeXqUYWtEvSXJKvlnrvKY4g0uJpDD2fx1VN2IyPoFPIbGRa/8wIqi0
01+tp4mqocuy93H9hEXpFah4QDecmdTm9rMy90ECGAJQmEhioJCzN8SyYXsSK524FcQ6oXXZq+58
1eE/E3ODA3yc0pGCFlzER0JgVeMpxdlficyE7iT6ZHJExTEPQD/K+J+vsmlimeNXMKEEGbvQ4yMj
yUlKpY8hy9AZjyehzeSsHB4zP68Iha+qgywxqHGSA2fZquqeMhnM+EiUZfVRUxDwmRoHkpdsgjg5
lkee63GL3DIzQQ0RAO40eE4LYWJNju70o+fvJg3CTB0JlCIwKSdC7qibWmr3g80oXDMfONLRzNx0
/MqZ2TJiEiE4CU4ogo/lMCKqMZe9/ptXGx6tZFiLXxMew94ZmB45V7M3PYCS0Vj/er/A7hSEz1e8
qA0ezZ7NvX10FgVj2Z6+tZpNAxkfz82yHIn4askO5CgbPmF61qauoYK65VAO+rbGPMxoNb4UBSgc
H7xxn2iGZsSx1XYNoAJ3C47Pq5co+w8R3dOP3MbVVYD4kgrD0nqguMSnm4W9VqYXhdthJpjkWHRf
WEtXFZY4faWa/3TZ3Nc8py8Br/3KImV5CWOMwSjT5R9TIAl8Z6P2J4hDlNVo9+stHNhMmHxc3XPj
0yH/OAejRupBvcVromBOR6kLqCDorELk5mje3K2L6rBgWJWybQTMZmIj1hDwg1MMy76VXonyN6iE
S+A8Cab01R5VVh/zv7r3iXFdXaVCT5S8cWm1GIybuqGfXVdeFrFxWG8jwXB147xNVniVO6RwM+o7
U0YiqyPq4dY38nynat0BuVykR6c5nbZZkhPibryL2VNqYkBPqm/G7pbxZRv8jgFPpFX98cvLyrIR
smE9Okh4fsc3nR+jIFlzZpCK0KqJW6G0SdQavzKJNgb7S+hmQq2G92VORGQP8tYgJkqAvK1hI8Tw
4p2mzwKK/ayibVYHXxwinEEJibVk1sjT1VC/Jn51DfhfGaXVokGGd4dKireWkT05VlORyYJFhH+K
+wj6ioF+lX3PPPE5nrIBY9rBSrgIdMJVRxAzxneIcZJKpu0w/g4EF6RvkRScGgQJVVa/OVr5n2Mi
Ihw29sz5vSFdKLCORXaFpufu0ePZz7LhRdQ4pI95xHs0fEQbiYW5C0NCSkyyZwA/wbjaU1X1fjAF
a4H1aOqXgLYBGYSerhLOGZGVhFBmHAnP/m3rL+EOajV0LDUGBvsHDdJ/xkNUcULAmMPdwUtLsTuS
2NbOV4BOhL+8dkJ3LUp6YrCS1gYC4mGHhUjFctreTMaNtNc+B0fbdtwoRfmEPFmpJHlPHtEEei56
JlSW5XjcpZZB8CzZO/q/QD3Pl+RpVyv+p6N7JOe4pPXO0tCuariDco6uMzHiAzdNJRgOVH0oqror
XlJWoIpcoUjbjWDTLZL+dkqEPn6sKBKtl43cn1QcV521L4mPCSyeC5Sz6fQB1spX6egbUACerlIj
VArEJqofUQ7rRCsXPCa/Ll0sQPa6a/A0K8snOm/wV0Vfjq39CMhYVUNvnM+FOl5Nq/AKm5lPKsm0
Xc3ZbYifs/ZAEoC/x2gcMl+aS2Zs6UU1rUtj914LByjrXheeGG7wz3Ik/u/T1p03out8VIKoQMkR
nMYR6XUCC615fJ+RhdF+/FICQYBuKXnnwoTDeObVT52j9rgKTk68CrtITNjNJT3Ut7g+VIRHdtqa
o3BMKYaXv60MT4eXIdnKT8IhKq7P1o48IhP7qiA96SCecad0DjrTTEroXjN9h8Or3qk6nUWwpIhE
0UfLpM7giY6bemMJ2/j8zWqVkhQvNngR2vi/f59vQMPrnItldBnqF31Q1zLCxqgmuTjathTM1PWI
kCu4IkiuS9IUzd/Scogl07XLZNuWOw7UnuJlzrud9I3VsGtion+XQ0UZ18zeMllM5vLoV2b9lSvK
Q9Wnb+KtVr3cuk31sJurgDnFlT6WJ9I8yRkkJSe+CYOFBvOmJs8yP7TCmy8l8kUtuhdOI6N+TMDF
/4GxuJGYD6LJYdAhkxdjbjk2AJb/JuMrgQ2JRO9ANJNvCc49l0SW1e1PkVYfVkj1ZwrTKtOHhilY
KCV0TiS02qTSHWay8BpzxH+86ZTpFgbN66iyLs13nPFDZ8M+iGrs9yD+Ada3LVQ1jR32bo1TNSZf
sV6GF4jUndWFm9bcJbjY0vSlzF5Vri8nZ40BjCYLRYml14ITP1k+uuEzswDnf5Voa9TPXL2nI7xx
Q15X8Yq1yqIfpuCJECwMQ5XAhLqxPHTErQRuDXY+/QKkFTN1RFwwgoG1wp+e+EMMnI+4i1jhKbrT
nnaCNDti/Mzdaze/p854TnB3nbHvd/jrOaSTk0G6q/jkZxTwvt3cepJx+VvGkcigY3kwHdKHOVuL
8zhDSNDDS7Zwod1kFS/jsE35STWCJgHoHHwOtCacUqKnM1BosQD3vP+xQXADoSjTI8jKgzHwj5dP
ASiJe6iC8M9Mde801lYEtCh7Xu+lpLa1pNTNF4wIfy2b5p2Y5roBpRx6q7HFixx3xDSgPCVZfNZ3
efoP04aKq6AJXgen3ek9IR5Y/3iJOVsY4jAQbaxuFnXKNP/uFLYuu5IO5P+b7WdvO0edXRllTl0R
a/YwoWvRdGaaF+aXbsH8tNxrSdpxee2BRQTksJH6ZdshopJt7CWT+rTHkBoSTI7zNYb0mUdeOW7t
lAQtPD42Qqawfsxh8nDk/BAX6RbTPdqdFqgrXVs0Ok60+Co9WlzkGwuG2wAcsWlJUVJRLZUUF0cE
UlGPw9AodFe29Ulbj9N4QfhFFg+UTWvrwsdI1Cip2oeiJN0O9R77A5sPFUI0tgYyHj9IVfwoitnh
47bXnrl1sH2xHer6G8SckNdHXxT+NuZeoUlQO5dccySh0njVt4fQ2Rl7fVeJRQiIrHvj4x2JR2IX
Em7OlnxcWzsG0p4/LRu/Epa5HiMZdF9BOn9/M2yZI7LfhMkNX84WgOAR8hrlcOGNg58TAiYBIaeR
CFhRP0Vkk4iGz2kkY6mr7mFL+oqAoRe2tCo75fpZhwlbnBJJSAjU4xckuvB6o/vwhuaBQECvWKrL
50L5n7Zt2oEnrue+Jjgb0YxYNmtqOpAHmP2wTpaCmNBvOedoplTBjt+a/G7Ux3H5JuQ47PyAXTDD
oc9hSBIFni4yGNFyRWLC5uRHwNxIT4MrtVeo1RnpbSCzS22nfWNtLDO80p6GAl7zO/T8bLMIXdny
VOUpUBw7RqgMsULRFX6itBw2uUyU37jsTIda8vDQZdsxyz9C+UkcZUKbFD91SYwdYbcVae/jIgxs
LzP4fIkMltGF3Te9Ea/hQzU/G4tSoFj3rXw/NbmvOsUuNOlooN3Cuon+C3LKSEecO2NnrOcmOuhI
+dfQQpsKxc7oRiGlcwHtI1zGkTO/Fnx9SkKEnyxPGy0jY9gvyXzInem/J3fIJ2JKi7tGcyRZgI6f
RQUwPaEe5FKacXhKIw8Sa1emnIqOPmytyNjPtdv+Syp65rljiadTGy9DvJE6J2Nw6ZJDNqRSdJm+
DB7NYHL6pZCOJ4OpMSdPSrAxiQAx6+ZS9u8d8zahMmqNNd2sQjEkvSdKjgBgcoeAdoQm3GjaKxLX
OgNb5ZFUSF+IlUse1GdL7nwV5iOeD0l/axE1z4Zr58t1KeWj9dcOPaYeNkXi+jsPEmwdNgZUUPWm
PQQTzlPHuw6JA2RNJnf/Hg2sZYrK5EGWaIVvHcPeGBBJW6pkV0IVcog7/x3imnYziO9k2ibDeNMk
Z5KFTZwOJ5W/gnUt+sR/rlXxUaXtboITH9lpYFJZWHAZcUUxw0wtfoghdmeX4hUnuJMjG6Jfi01f
m9p1FVCJiIcOkJCwg4EbmhEGCbTanptEXauILvriNtP3KYAI9OF+HJJSuM76c4I6t52YsQCRh4+F
rAEiB4T7otdwZvoVQ5WY2S3Z2eA2nIEBYvImCqwz3RVr2laoEmJeV9tl3h2c2AscVBR24mwRvOud
K0JkK64zkKl4YJtD4zNLfwILIZxnk9h+Px0RG/MHGtAGgxdEhpexZzPJEAeCeH3pCa2nKhTABn84
E48G5tcsaCGYlmvjN6VsIOEdGGE8Y3yySAVos0Ay59Ta1ibHEWc/ESsYUNzRKtYyW0GqstQKmMzO
HyFaRUD9VX6R7U+AVXJ5vEDPrl0pMyKRKbT8CmAGQgMeRUG/T0ylOm+sFrHzQMQUOGLXEdnpzK6I
61ITzJUEDqfOA8QMYczoHHLcJuxMMpJepHJrCyZIBpQQTxV3B3T2I0w/+Zw51SW4mMrLOc2iHjle
2XnhmN96yzrO9YBkgJQ2fEdFtG3waBGNLK4/0QsuftKGKZxyLs+xqQKyqDKkSsHaFrNONF50cjiN
W90XGFrIj4VmqwDyCdlqSwS5PE4jpl4O/hCNQD5R2qkQJz/Qxh6tYOBbVIJiawgAEwxUa//BluxK
JapjueDEa0aPIy/VHkS7gz9NKBF0zNK2vBEbZAvqQtyAK3UXkvyp/jNSZ0sqpXDzrauvpjqMcKoy
OHdDM4WEOY4SeXyE2i7UXoJ2PhrizmHtYMIeULxSZUK83EnpMOlngJYM8V13GrWTzkuIv5ZPQiMn
XjPSjargyFX+OuAiJaogpck5kj4pWu7Ua0E3AjgMPw9XbIy0BitTwFJhrE1FcsWfwAei1oDJK3RA
LBuK8VfLO4tcFLHNAVTB7TC9TzdwkIbuh3oa/CiCVuFVgexb5a2zSjPoCuRmFsqZ/FdlpWXSdxCF
dnR2Ij4LjuQW23hz24b0xl7fxD1xgcAZ//+ZVkq5ziGNYlZpTTRlrI5R+12Vl1bNHw5c6qpr/+nK
0Z6wOupSCPHtgEs94ERIfXgpHC4uHBlSExxbvI6o8/+U4kBMKcE8BtEMF1NZQd1Z6ow0xketDiq1
mX8coqRUXjmekyZ6Vx1m5n4rOSM7uo17LNz3gbVTjfmidrQrgo6XNCGBhcPpZKF0xkKTqX7zJ6E/
A1V7aR0wr3NoqVtxASDiSFlITdBcFjOJ/K/x2gLZ9XHnOtZCSPinuU+nr9h5Vg5uQFi95h5bjZ8H
6m4ozknGQ+CU1xk6lu2jj8jsJuW9QuXOjkj+GWoFl7AMdgZUmQqmRvbxCtaOAP95xlvPuoMjrr2k
VK5gpwqoimu2AfQsB1DJyzcG/gLpQQ0coFHwA6dEsiJXckAgWrQGm1QJZ4i06qAwQwN0OBypBGWs
uwI+2nlz4qdg2VRkmxXMFLwfb0NMtHLHXoBwMfzXEXoM0C6WTqPbt8o20PaEN6zKUx08avtoRfVF
QLeIweQQuyzPNTijhqsj6F5TinGsauMwqocT+VGbcN4jLGGZKuue7aRGbMzdDYxCDQ79cGP2DcYp
DnW+ck+Of2IcnzKERcZ44A071GHnZkeUrgt256GZcGt+GHgmT1qFB77AFXCjt+yAAXeYMveaq23J
6nelFZMutgybY2U1vKhv5BdMw3ozvPLshfm+/1L/eIBaIpTO3CGzr1yyk/KDFHcT3hAzbrNdcOKL
8Qmh97tN4Efr5VmfcERciXc9GNv2lPuY+X8bwgN5i0Bld9POOLaf0rP+hPYnbGHV7oYTxo01vOer
/WHc5hfzrt77d2TxscMLgejPp7Ri1i/UHRQzVZTIalwNYO8XDESPSS/BC+diEOmqtZQfEsVvx0MQ
H8vFJD8m4EJnfC5e1PEuwhzNEHiaJYSLSGI6tdiyZJMx2D6z8XBNflgAWnP5Go53/rwg+8A3QJNW
GrlUQ2f5b638ac1NZ61MYFdWSBLydxLL+3fzkvq1C4dDTuhKu+ov+IpcNMIuseouDIHbvqMw+bE8
cxdtEEt48LoukpcV2jCP4tuTfameiwDlrzVeZi36CEdyJzdlRNTMhk4Po3IB02HPX5MKZ98Kwcoy
rPVH9tGeq4v+NpieQsz6fChz5NfbiIKqAo24CzJmqIgnXAyiuLJG36AE/BEGR2XckMaNoKhAHOGW
q+96HbmFi519RbT9ilC3VUgpIcsoW9eK/zC1ZH+7PalcfHao1gDvNzwpRsyN5pc3HrB9d6nP8yN7
TS7OP8ruQqIQ1VX/hYxT25lnuDjokPxFPQw+00/1yS+KbN2S8Lqw+aLaSN7k72JfXY3f6lP9zl3e
7O/oap5569DRCeCT3DVirYRwEEkYMTW8E65T7oxy55RbixhQ2qdC+HemqbV21t1wp/ntESqgJsFn
E4aHKryiVl1ob8lJlEVJtUvMTZtvitKPNXwXrFQu6UdtdmzD81AdBvklkE61fpRbhME7RfUrmnWz
o838zLRJ+1jkF8qu7bazOPkEDE5WzB+jqun4c77GprlRToDa+GgkBpxuTZI+hCegZI34aaHTaxX/
oGlhVdbf5WMZut2VCPDf/mmenS3z0/Iif8o362j9CGT/Rf+Ol020EBmCwJtFq4E8A1aNmt2IGAdJ
u0YbpJHxxa+GQ/9mfcef7EMQlO+YIRnoaa8iGuaTNqWLesHC784HBqv/I+m8dhtHkyj8RASYw61y
sCRLbsvhhrA8NnPOfPr9ygvsYGZ7etwS+YeqUycMu2kF27nZwF5cNyuCG1Hp7JGI9vgAcz5jafpV
jUdCnvcEaaxfp83bF0X66h2nSCCUNRpr9egAUMG73WIRGS3cBVQWY4kl65mFqd7t3/oVWuDNVr78
92qf3yD2QrZB7rE2rtW1RNfb4DX2BMvkPpyCe/XR06hvEDUif3t2qIziRbhLts4v1MSVAerz1m3L
vUVAzLrYNQc8w35nbMApVQ3f/CzO4cn31uanv05At9aUWF3/y+h76a5DklXC+NkOoVNolOSo7GCr
SZ6eaLByTmFCVDegMCnjHYspbIfcIBlR+zFjQ6GwyDk/gJuaINwj0524odIBM8CFKD8GVKveHXow
DocCOcktVPXfaURVg1l6VQVS6TsW1cNE9/kyTHvPuvnz1gwZtVkv+fzSxJd+/JeSV97gZuanlGDD
eWp2NaPBctO3zzTZ2LLSqCJQFqC6OYp5e/E8cPKzGOA1UlLlR8P5kA6oAZcefpPGPPij95QQ8E09
ZsTNPm9vDvJKwGNBcvIv0ECq2HDExPTfpK5dp7qFlCRqXqy4p/HD0K1wO/UQOx9+9Fbrb7r+1SKx
hiUDPLAIwZIww9+oqPbEss+zSaxi8AvEPpoRRtA/qjBbSUujzFS9Q9Ru7bDE/h3jA3fLwByxrg5t
iyJc6ZIVLB7Adv7UplJPUiKLyzPlZUcl2xvEUhC30zBJph9rqjd+H3UnqMmRdizqriJp56iQi7v0
vjroie0TZGfv2eH7W89k0eLDgzksg0bUMYsaeKpjQ3a4hZXxtUIEXIKDGCud+KfsP2kSnJpp2bMf
f8swQWrFLPmvY0SFwFoB7jYIyfNfWi4izCqavRdFp+x5RK4rtMawBN8J/9OUHXMX4Mx13+ikN/2m
CCjAsTUgc/wrlz0eUkawnEgp5SkxDVU65lkAFByXI9q5IMH5lBeGb8nUQXRJty6djLQmsCgp2qoJ
03s4u6m5YrO5xDaR0cOYAE1DfDTdjlgR9n6KigsvQswwKWxVaF5RpbB6oexjDuDBmwLTGUMKnehm
t8KDPTGWDuXEVQjHQArKGAIqtV6pz2TE6S7ulPZBZhorMphqZg+OJfEOyZ7ICafFY/jkBe8m3OpA
P5Xz2Ua1kYwEDCuvmqrtJYAMkJt0YHvl2PFGh9vuF2edFHtz2el74I65n3m2oLVvDiLk3vZ2Xvun
mKxQvxMMwlcZGqgFyQ8A3tCscEFZANPp5dfcMt/ERy2+VCd5VIH51j7o5iAGGMxC25L5DD41NgY7
yq/PmIaOkAazJq3iFZjaw+Eq6RmF20u7JwGAbpnFAYuYhoLoQU6Plvb31tKlWD6DM9ydYohH7Az2
BwBUjGjfxssuv8kIaJxuYxPsQF5755dbdNAR6Pb8p+Z3zCvsMtJB1EVb/yv7aFucC9AKK/7StXd0
nnhfI8klk1uxLh2P2DavDfabon0iLmRC1uJ5mCPS3FE/E/S+053mJWCYAYV8+g7AbbP43ZNpIKzj
dWZcB6jswUsAkxeYvr4PXD9l2hGFfS6trZt+/8l5gnxt4syNjBVqBmhaEMToWkGm00dDjsYQ7s3p
EmX/af+0GuLa3iCsNzkpANTq5G6xr2ns57R7ScG5ISyLwZtFMAVFq7HETUZ3Oka4i+Jm854we1gk
wJ59wVLvR8ZNx3ig79SBfkn843iK2c10oz2F8ATNIBv3+EOktFqyH6WaNlia5raAd2UVDBNraEqY
QUfFoe7qF1LNjhOCX2dWjjA4V6IDzLp4Lf/fEHPXz7HeTOwAr7cuLnT9uvjF0SWNc4onsGy0SHe0
YWB6D1IfFiFAREWRyshwJvUrPk55xEQZB8D8o/HfEBT5waUwsXOpHoOGkrdsl5qiPMPqwwRNhQo3
P00WGBnc2WiNk0hXwSpA0ALuFCYcmCE+CtmtRycxHtleAo8i7GdeghMLZAwbind9iCbmhCrklfEK
d5yPyzFQA+7n1mfO4krJhUj2U/zUe+cWj+rO+I0Y9voqGe7mIwGB0JRoi4V0321aWi0DE2gTow2j
xGMwdja1aS2B+zl1CN5jRBycIb2sJVzIRchTFASu8DIEWcB2iihQMzy3OQ0FI7I5odkqX5pE5SMr
rNMzlADGj9jn5seRa5UYK8ClOeG1AfyzNWdWpM/fdRv7k+BGy8fE066Z9qfjE1wMDg+VfkAOJgu3
PEmT+0tQ1L8UF66QHe5dfuwwwRLDD6aZjdWMHWFV812teaOrAChVueDjesFVbcnC3Q+dgrIU+Fsr
v3SbAT6vK2ICG+3CCJDffC07dUP44Ra+igzn5ZwNwc171NzcTDYNGMD85H4xzdCBzLXoGpHoFX7J
C2RI5QJUWRAzibKd8A3Ww0vrNLeZ903B1MC4zpt5lUc38RQinNz9TmYunlNMfhWRoJ3hSPYoKcfK
oYkh3LUD/qxkx/2S8pk0+B837tHqinXT0+5Onxn++55OSIu+dodu5SbN1jZIDgj+XHKN6VHzLaR9
zcNN0DDVtgxeMLgcN7wA5f5wDijUUsgkQ50fRTtkzflucJlOaFuLuWDKvCXwHF5NfJyjXzFotL7x
x8NclV4SgMgJcb3SKf2oospOw+wh2FZ4Olwdw1oOBKBn2siw8WNo/9PmHJc+WMoeUBPILPUXFlmL
hum1QUmiEAhT69Uum5UTDutxhWkcx3R7AE/5owd140EjIo9rhM+uueDMO3t8n2v7YutkabHbSB4J
FgHlY+GMuxq9l6B4g8votdw0eUZAxJfJWZMyScZ6euRVRzZWxS1ZKESCI8iAfHdRzkP5imUZ9ys+
HsbBgvCnk9HpF9Yyj80/+7qS4lr4qGXyJn92x1eIAS7V/k2fCUoxljryTFhkapWQr0K+c+fuypIu
EVxn0GllihBy90uLGhRjNpPaMfTgQyYv1trNgtXcmSsHnlfiIoOA853Gw8ZoEvK6s7WXh/+i57bC
+BcjDozBS/fu8ESL8T50IeFCmMxBToIOCJQvViRipJUmyCxUE4XGl6dtdFjH1cBCJVTLnMAY4Lta
kb7gh/IJo8UMMdqBDpyZhGiF8HinV/7kUzx1CE++/PoHDKML7FfFJo2jyHEdC7Zl8KnqIfMDghzR
c2RjjY9vedA1KnVcY4aA2v/cqj+p81m598F6kFmCRKRd2d5riUuTYodnSF8eyace76VjekrWBpbA
G5xsfMYwrapyEIcb239U2fdMyWNmL7oYYdU/04jhFl8x4iTNAVFQ2W0DhpNEFqA0pWqayufUBJwK
eaQ48r7Kqq8SgODppIz4tpWkfMXJjzYxksW11J8o7HhshCIuYIwmeL3DvGvQpyDW7UqcJsCINKB6
aXVB6MLZXAfm1VU/++mX4PmN2uYEY9A14T0naxwkEiqrQYK9Uaao/G8tLrO28l1rymtMa1tiRoSo
4jDTIpKXM5T/sW0wfdRhWgUck3fTrTagtFzJngV2gSP/UOmI0JmbF9eM4DvLOem5e+25Q6xMf44o
XbT85IaUsvarLlG8othBVZXoxd6Grsu6Y6/i4OBTe1reRsWGAfuzleI0uyqkiYWt4wJAjM5lQA5r
1z/OUCO3w2HVz7/rNbEjKPfhORv2Dir+WSZ/VXTrrGTlEGNrFgym7HQduQN7jQzMAI8EgXaS7RjV
ZBkJrQcTgjZu8UekMB/3ZmXQwcC51zDJ+xR/JkY4nqeD/OF2hES6Kw8JVTfcT8IBuLCW1TYrbymy
WR7ADBpeQYAR0gbllkZiuUI2OnSZwLtFs3FQ0XOlbcdp5+9m8p9i/zNHiT2iK+zFUQzOVILMWtW6
l5rBqma+x2gPePbkrnH0jD0T3cC+4JGRcaHTa+CYAvn8gNSYvefwFpnacqvbMYgnKKBu2DD/NMyh
qBACaBkQELAKz3E8gpwjYSZFeB2h7FP5+hqpqvqh6YbnJlPIiSEM3TplvOqG4Ub2ZYMhRPCG4nl4
ajnMQl+FDOUxCOk57KgCYWnI+Ircc3TrER4Z/IKcSN4hJddNvrraEEhK5/2VJF8u0ktM7AbDYmjO
TcRW6R2YCP2Or6WGNxgas9Fu+AhJwFE5jqjGcayKH6R6U7tgVOQYKwhhFvUynaQcRCbZePNY8u6D
A4O2pdPfY05p1PVuYW81g8MRv1o73HkmmKK7KfHmt9XkvaGjq+tHA6ICV68hY2T+dbif+/7LV8tt
430xX6ViGoIcbfyDgNIM7mHkfE7Wf5ESgntB9ZlI8wIUGnOCp6iAzKU6DYsIuKzrvFXZlrgH8usM
h50YvPy3x5O+gb01Mb7oOPlRAiqj0E+7nZGnO6eadrk+QupPtwmMCqcMf3C/6Z2r435G3S1pYUH3
K8uoTnJNsAF5dWqF+JxvqSGp8GF5wiibyi9LxfvQYtQIdl71DQ7XxVIuqoKNkxP0PE7pUQFk4CF6
Qo0lTJ75jNtjHHuP8YkC+vaKN4RsFRlhBbWFHFwsSc0cnqesW2XxI+K6g/xbazhMQQZsmo+g5QT0
msuYAf7Eh6khXyq5B9FViKWyTdSA2Tn/HDAC42RyWCe8q85UEYSeDPALCo7EYnztvxIKvsWoaU1W
XYK0yWocLPxp+tL6oJdkoOU5fG/MC+h1bYRIOmKgeNKfMFjj7OPXmq3ouJhhyRmQd/YLF/8AA+3i
1Cg41PpsG9a2djdGHZ51X9kzB6phagvnXvLah7vLYGyqfn2QzTbCYaTW9j4kQIdRfaxvtLkjRYlW
HhItI+61ljz08myON4lrxAhRNcwtJy7cujskqaRe1tG0KvtmYxAqrMfclZa+F6oPOZMkoBFbjdnQ
O0YNZx1ulKr85OSO19ENgEestuB986oDfqDsi87ETZdkbdP/HegG2yz8TFXMSZkYQo4fs3DTc7hx
fbkMlFT87XrkUfiDYZjLXG90erRDOhALtgINAg3+HaUaHEZCr9a9q11CjjCg8JJ5mQMyyH3po6bE
05/ewC9datk15p5YgzGTMcOniVYh6ZJ1yZCiZkhmjQwswLpy+wFKGWfLkZMxzzDXyW+t/Wa+xZx2
OsV8AMqrJsSFDv6+QJLKmn+kDHEa3Vpisk2P9feVzQEzBpt2rYwxBqGKTchKsPJDyFQ0Ne6Gjy8Z
ISASs0LcYh8ecsxUQiSwaEFUnVoY2Q2Lea6YiYPp1qp7jDILnzAluoTg+T6OeJDF9deucK50fhnp
bUj5cCIfZ86U2bp4sYJvVPzdp8HbU9HGtygHHx5G9UOliR79HIIXFPgiOdqZesCfrGSb/V0yQcDE
AGRjFVD5In3lXGDiZoiiAJ/grrvlOFISkva3LWSLhIAlFLAxuz/UDzUETmHpSb0iDNNaPUhz0KYh
9YWbHof6HWECXNT/9AYz15oOES+RJ98hSE5DU93YtJLZIRiUdVpBnbDXhDpjQVDQOjcnOLWjTsad
ga8KPBrMQlxsluHD4HC9bUpm/UpvA2nVAEuh1b8QQnDsMiCoMtfZLmb5L7G+B4Whclq31NvxvFKm
PSXKh1lXpyAgzR2vbSMGrAiwSqUw0K9SZ/GI5cIwfAXh9VvouHu/utrub0Yn3BEWwqR6mFBR6c+J
85lRVrHxEGuRIFSV25HwhNb8V0FWsIvimTu2AZZm9Wpeu0OfvhcK7jh/VAmhLzlutQnr68KENUbj
Ctn/icLerbeFcwJ+LBEgcglw0vdmD9RFe6YgB8KdjZrLH1sBONxO34ofKT92djqSk8lMcRhA4ieb
DSZqTGY3NoHlBGgX6TWzXwNGQwbYHHUatk1PPkYIEXQbOSRLNdpIMp+B5VBfjs9WdJLvhR/FPinN
vTkMuyArYIOe04B7D251Bo+LzIr1SNlsB0R0MhIJoPIyMSZZWCaPBqhocs/oTihIGyckfgV4u6Z3
wAMLVv1QO0s0XGAvZAe6tBFUdAlkq9xUSDWnp+HQAiQos2NGydd48bvFcE44x6FY3WFuMLLB3Sx+
VilKcaDS0rsa70g1jFDltMIUYc+W2UXhmig9wthxg6Erx7MWMkXMrJxs8l2vfQqTk8gsDBuY/Y3M
ExU0d9AL4XtpnwG2SlBT9/LsYxEYooapvK9IBw7W2iWUOotVg77kgNqnI1QkGC/g3o1ZHqNW/U6z
Hu7o3cRVmbOSQ2CldxGJH7iu/4V+EpNISipTPm/AlLWAcJsfmtZlKNAvvfzi6BLsrv8dXxwmuN8s
88w/ls2+UHe9czDt576ssRD6Scp+hb8KyLKNF/AmnZiqtcEuxRFDfKRo9JTmmf95vb8auvxYgyJx
Xgr5NUD2jkNsgg6M1R/RItiYx9BIgZQv+rscwjGwKvZFDT2tX3ECowsgfEKNuNwMDpiYshUV5gg9
yi6/E7zbFIRz6Cu6Fxti38T5EThsa7TU5VdVXFnq0onMsPGxNtqjVymJI+4JDnWmJ0mcgJbQM9Cr
rJUWh8sy07Zl3aMUbDiDzxlHMPWBeONMBSoDhgoZhuA+STEEofNfOJQ8v/38gDgGOONtgsGAM0XG
Njgjiz/li+Y2UxIcSXqH5BsahtK9egwCxwo6m4S14K0TghSHjIW2rUKuqekt7P6epmB0DLp77Iif
tDrmGZMEBr8ETo0e/Y4qjTmPy5bmyIROTlSEwlhWFiqLJhFOC4IlUEOdMQHMSTk7pZRlTKICaPDB
FGRFUbP/SOEShP6/9IIHx1DfFfsgqgQIOXK7WS7TL/inxbztHexasSUsxzs6gA2ls2CEfFRvhI2N
LQakBzagwvK76TZcO5hI6cx6002cFCEmxEQnMtDhYs5jxhdutJpxAQLb9fs1QUmUe/5MxRHevOyK
hxVbcxFbNQZUkD9geht6cW3rY7ClnDHJ6AJN7JjsDe9xg1zLIL2bBJ2Ip+dzJHjbLoN6zV7VkZeL
Eq6tsm3sw+DJMa6P/qRp+FAQoYvzYDlvxSwmtlsy8GgH2B1e5K+kQWqQN3nizUj2Hkh02Sqboc+X
BqZnKYhEW/wiKpTHyejmVNgcBQA+NZW1C3qZL6OkPapY1s1AUAB3HByCqtiHrsPjfMJXsTbxQGZc
CQynts1Fbkc5JlNqxHR8zSlbYjBXh+KG96nb87odH+XwKxowmD0OYJ/YSIWZJgKvlY7EfdbN9Qhu
RvONnmF2P3UcbTwqRr9zt/Xc70En3TfOiV04PahyW4WmwoIZA3VVDDPM0+w+lBFVXk4CjJVyom0A
DVrjS0yfuGxXTqBL2MOm4LSM8YQYf9lHvLfAcJ9qUL2mrA8JTWzO0dXyhfzG2KD3HIAKTP0UUcmF
Ny7wVxZ9w2YG85TvKI9BCrgONi31rMAsSQnHDJ6KbGuqN2HAp1az7qfqEmgmBwj0BPCwut7kLGaH
4zEEZyAXhHOFinjysUWnpe/B1Osf3WQHwe5HHAnmKH1DF2xiDcyIVx4VP8Ws4NKlYJ/HxLgvqP4t
6MmWRNeBqYEvIRWSbadjnMkDrOpT2KOqh3cwknNy7EGAEu+NBCXoK/OmHd2t0sNzU+RP8yhD+ZtL
9zpXjKV9LLTHM+LsVaKTPzB6xwRtb6XX55Ri1OXmk0hQ2iYekTo0yLQelKNhjpKPhaKpHfPo6Qiu
IQ8tQDFFE7+Ser0Kh1scliczeIR+dMQCjKdvPVkEo/+hK7S+vvasO7BjZazWYERDAB1zVJ+PZvlf
wvsJon9dpG7o9UVv1AMHUbUMPOim2k041fmSuvoR+AjLvHirOAOmSMFCid4kQxfn3TQcOIgVnFtR
GnK9MswUVnyRxn8XGX26fDmRto7K/JJJjkPHFArzSYPWf9zPCKYnGMBaOxAMky2mGaFw9iJ3s3Rk
3hd8U1RILxF4os5FwEEr/hF0l0iyTjP5LDYCBXlQKH0HyNcZVV+Q5WTngkqO5YvYWalEnjm4OKhb
l36GH9pzDrWfpfUlfZ7cWbFlbJmczkz9XdhMWfnjYDnRdhZ66nGn1gdXLHSiUzgxE8zcjZfa50m0
xBwGBpqlmJ4Gee6UOa9lPMCZEK9RnPtphRjkDvoOGDdtq71V4YriYmvcstCa4CnVP+YK8yDIdyMF
e9bCnK6wyRd6lRbvACMRE+UE8ngL8M2NXcCHItpvvhqepGa/Vt2nfHzp5XwK5zFDH0qLNUSknBYG
atib41HERcNmGtWt7FwLab17bCngcQd8gW+B9BBOcV486cawLtJzS988YHeqZmIsihQwHfHyadrX
Kc1p7fBMId1rROyF0VA8v8b6Z67BZQeXSQsXdWqP5JH6DIJO+ByFIsX6kDb8r9o1b9hdbDPgILsz
lmUJbK5OXHHKipMy8u5y/HuAZ2HpLbSJv/IrxtGcA1/GbOwNlQjcemVU1U5Volc9dU/WkB6naeQQ
BlPR79M0r2zITzZouViM4DrPKDBZFQVtB8CzVZBwDnPB0JcT83q8tTEseqohzQkUF1feVTSyHJWt
iXGFfme6ayv6QXfpr6nAHYDyfuBMtGWsbjDJ7Ug2btj30wKsVs9uPi8QExEpY2v/w+yKv0vEqcx/
PH9iw+9D6HH5EznMrIWijPPRRodv5d9z/K/N93o6XqJ2Wgv70s1ea4Q2Yv+j9ta9gE2TbCxGqzGu
rQN9bsE1RWzGCGLNphXFBH5UIee2dJuxkz5NCLwbBrkWy0yuqMaWKjtbxckv+7TU8XrsKdbvdBVS
X3BVVcAblklkKeJny2FyTUgj2kSqQL3wzxGVmTwDxZHqiSwFXPgUD5RsYbaPsdfXhN9KNWTBDBgU
7lmn2wY1DDQ44xacCfVTx+miNJSfNmgPfjiAlkePOcK6mWGro15k33R5tWHiFusYx9ikjzKRlw8n
V7uQhOXSZ7H0UKfFcV8wuHnyEPAmALMXX2fWOUgsGy5PQK+zR+Ii8CdIpQ2up1nMzDqQTvetwcul
qtwTYCLdy4b8YiElilC/2DqY+3U6YmkyqjiFartbO0ikA1+lr2PmTxS5N0kR17AbOMdQV7X89hDO
sK3ubOQBI6sktJI9c/6ZT1kOtMNkCvX9cwdHxotPJY8w9/CvH4s9alfRYyH95BM6/c40yIBlqwkb
oX3KEemdMCE5GrBiPfzJxZAAG/AtqA2Oyf67KVLtRuXq5jkiwY3TFrfQryzpiOzhv6f+4nIZzIop
zA8+xykorobBUhKjngJ+ariZmL/QinfIfedioLqFF1p9YyByTnCmc8mhNcDnU9qpYdBB8P2DG2jP
PfwG1YOA6bjRxgAyVWIuFI5ib2lqEvbIPdh+Jul4CNqPkJ7MK4elnN599SN8dVAruSuiiso7raOd
HbMpsB18CRRSYrRN6gMchsKgTH5FHxQZOc4HpJucEsjyuIdQ4BKSFv42bQwIztGJQFXutkh58oqT
lAhKnTA6voP0UfxIjWsYux5FCUYvprNTYYywvMu4QQjDVp2Y+Ldf3Fn44CtKcfKs5Ba4JJkRJ2mJ
0EGqBy6FlQwFOso1ly/E+MRXSa9LoNhSqIVKsVehykv9kvXNjn3I8IcDLw1W3joJ/rN74B61vJLM
bqLSqwM8hzWCTik9IUgM+YhD2mdRaAB8+AWfTC1emd2H0M3lFoBqFZY7G1+kgq5PPrULdBjiLdDg
ZxNyCrNeuGtvYZmvrB6DLYxbURawCAWh8bDF0uTq5a+YSLAotnh7xN21+VuWf9JOIWTg6jrboKky
Yx/mD5nHa5x+3eytzBZS10BDgCWqasCaWCkG5KvWhysM95sutoBWb2E+D9248+cLV45EBxojQVQo
JRqbBnLy0fSGO71D0oTFgamMe51qRw0rONDFloE2ELhTzkccJa9tlmGeMMAvcfy3QjU+G9/7dZy2
XBXvEcc8lYC0RRYH5fxeIyZF2Y+p/S7wFYAYnurgKps6AW3uj3VBhwWZJruNx4pKS1gBHjC31jp3
hS9rgf15qNUWtWIeErSwZjg8ZnxnUsbgQJndUjPwl/IegUZwU1+txkB9ESWXPHdIjHH424eElhKN
GmvNSiuoXUAwQg0FPmpyDPFSOFbjc04TxX244sR5+ZsvefFfxxDENLYxfvWU0wBHUFLk1Os6f+sa
Hga4DqoY9Bf1WlDMomDoy50m/yzSvNrl3WNIie2AGQNcef+FL92QrkIHd6DmgZz1yoOaA3UtP9uJ
mOASrBWAKur+id3hAjnWI3YH9kl0iADBKrjAXD045iA+cv16CSKQGqqRA8pyH8r26f/HRtbg/hF3
6HXQ9mO+YOGenb/OLCQHBp1UdVxznkHAwriTAYdHlTmE5mqGA8Jo083N1dC2K0uZNyORPA6DKRUH
3pJ/N/jAEv03Xn3QOfAzJp0zRYU7UcfOJZpJl+7hc2jdHeLmEKzZI9hCIpbjNjjUhb8K4YzKmxdo
2Mcq26iwk+KylEGtq+O4hNFpr+vLKDzX6FIdrv6IXor5+0BIbt3iDMHNBCXjkOsb/HOhFncHs3OR
fsRHp34xicjWGUKmZriV4ivgX3XonmUmJAYcCp04jEbYRx6Wi9MKfGnRW4+uwcRI7UCkXH3PuE1u
9cDwjiCSTegcMdQYqnbZkkcpOJzMmOiZaL1ioItBiQ5IjIxEWaPKpZH+WxDc7lJECngkxpFu1x1C
fZtbnFtNex30ft1o9NtGexBLe5n9gQIOA2T2qtwzoxnN/1/rI8QZxfzlbtGRQlvY6QTo9iRwDKFi
BrYZDc5idn3yUTgCGuNoat67NMud9eBYtxveChUINQlSmju5vpXwmjYj4ksfyUj0S7TfkEIga15x
OJvHN6Yz6gzczo/NHZYMuXmbyQ/XA8+9cRwC4MBM/guILO3DRc00Ix/edTJdrOoSZjaKKOwJaOET
CxBkTncAORVfRwOTMKAIZ+P4aVfFyn1kabDMGT/PDiGMgKBF8ToYNl1GqX06SObmEW3cQGnEIjc2
Zqdxk+Bbw4k2QFKOhuxgBuaaLmBqn6W7bzPgL3cXQYJxSwdUHQ5F1WxCNTozk3JZ9DSIgzGsTAIW
mg0MHbX4cmMkxrjUN5yPbAbIdXlOdmAxIuxctvT9eGItQ98+0iOsR/dzTLqjZqAWxYkAH2LM0OCH
/1pQ7ZMQKpmBHUT1sCgU4B6Ghr6SL2nDe6wUthFN+8R8jgNPAagp5n7R4KZA/vCi6NNj2Lj7DnCQ
uKOcXL7czf5Bes07bTcgCc8Z93kNgUsrq4EZ7W8zmDC456KpID6DFdTiN+EU4zG0oLk0rw73uD8d
2IUjo8sAPiwvolC1J6pLbCuLOAVuZTTLeEiAWx35AeNxOMWVYq8M4AmdKUERvxC/huH4+HdPcBrO
NNgBktSQBaHa2GZM5ySe9tBTN5lDGjLHFSdRyfSl8dTndMZQ0YQdb0ENabclisF0EwUpNFBabhgF
2Gkws3PYS9iZAgExflaAfWrwF0iJ/XQrRf7qUmJxzzuKvrKN/mlOoehZeFuimuvgxrpEJwa+tex6
Z1MyuunRoo1ed2kY8UWqsh7J/WwZPDma/q/XPgRB6Mp4YzMV6TwNldCn3Bgsc85LxLRXPzNWrKJX
tlyXvCnlO2hFY0P9rcr/GuPqUtMoMTleTk09ws2JTpF6HZKUNPXIsKTokGVacf7zruVO428Y5DOR
OxoYhwU98g7UbTySMMhXUbLPJxRAIEl1abHiNGhn4jliYVxblJTUJI/YiBJsZl80FTHsaIe7YYbc
UGAT7ffVVvNqvF/441vCddx842bTq8s0lnWagbd5BEBw+2Ym+d1fjnGJcR5BrZmquKBtIudbKRDH
eM8BvNe/0B0+vUCWLkP4v7Eo70bOWJZQNyAPmZFGTM+Kpe204MmnhJcyrE4+PYRf2K8Pb6M5I0mE
4tx5+5AusjgPsMrx+58xCbHA6Ro89n0McFOnPLbeB/4Fu6ZMaN1D8I1q1t8KgeY09Ryk+AzYOevv
0zd2Xnm2QLJjAF+3xeSHVkodsEnSV/jOYnuUHET2x4sTqS/35uRjZBQhQzXuci4x/96ECui/FOK0
DeUb/1SPP0mHjaSHM7LVnkeIFpbqotPpr0r3nzVimKTBXZHIGnhRsflmwB4x8//UcG1haUtNYGMf
ZJIwX/4CZbZlsU/AvyIiKwp8mlP/c2Z2kpDc7uCFqCCVFuEnWY2nptxHnn0smJ4LvJIixhTLHezU
1z1DFpaigmqkJJ1HojZ9jSbF/9A0fatUh8HoN8OwrvvzWPlHE6Sg7qk4xe8a7nH8IlV3rYWLv62c
7FrvFY7FJmTSHzsCAlLjbzQIWX9lbtIctYpjBJw+o6vUm/ZSh/OFwa1NgUMVosI9zggZqJiRHRTN
wECEEY2Tn0o46dPscM5kAG4Hig2mrjILYkrS44ESY7ZnGWsxohNAAgrHWYWegF3YTDOiZEhV9eAg
nrjsG3Y+XOWQq1dRER3bB1hb/DqXbxEUL5recHO3WxBEulGTbxMZXzKq4dD2Emhq2ldHLwTFHdZE
QTeX/c2DBrjoFeFIDLFZxbo3rk2bLLVoHdEDZNr0kiUBadJ3mAH9SKYL0uvoGssbDY/yNjRA3RZy
vd9BDcyepMJl+NkrHZkI9xZ8WpZa49FAP8dy5tLcqcVPcIPpLo4tZIRf6DnHAAeGfquxe/roiaZ+
XYO9tgP+aki3Ua3aryOuhYB0afo6zNgBkcrdThufC8Jlg6lHc6vj9IqLErXcwITmCmFxTVDnAk+3
4tfiY0n5MjCBkOgCgaL9eH7LSKHlqNG1P5Fl5bjrKH/yiW7OjX4f1tVB1SiNY65Sb1MMo7RUFiAu
PThlPMWr1NryMKoc14La3cnPDuCeaeWbVMKqUa9l4KFQAW4h6IrtuUELGIbpukULO96CFp0wDk5/
97b1mrALJS6nfnAkupq5FzfsEeiAZ1TH7Qb+P3BabJwHGLJzb20E3B85Cru1QnslRQm/Ewt9/+gE
lyZ4JCoYHqJv619dyEeJH6aDYwxVV9NbqM74WPOraOFlSAT+bbfaFssYkB4ZD0mpblgkmAQltJaH
iTqf6+EoHBG5QJPKOmJX1mFjLIvTBunott285TgRgw6D8czEmC8GuXXvVn23QAmlge7U/zoPClXs
UxwxeCv+cTt4/FAWelj82MY33leZ+qhHcwHsJdtBrmEZOzTzvKOBhYXOPeq3Ciu2OwogwOrJmR3K
IT8a1k4TYg2XHd41YnRmqv3ZLxiIgcpq0M9D/0t2fwAwJeR1KruJ6UtkTJtMBSV0mE5l2XtRWU+C
BAeJjzfmuGPi3w3u00SvtMB80YovfnElKKoYbdxmq30a3fq6eILLupppejtL2SoZ5zEsCLBWLtKq
x0KHA2NKogMWN2gNTU5zf+HRc3eqse9Rp8ogorFoCcqCzpqMbSg/QcfYqV/i/wfqwhOfezitAbY5
FKYqoDY65hXTaZD/fz6z6hznFhbn6GZLR8UEGlJxzBjS4ttqTiekwzAItpjlCNKUcF3yAVE4Cf4w
dqgAsqNpQW8xmagCN2u682zPzm4sNnP1rmIszAgCcUGGK13GI4+gyXhYIijGgOwnBbuEb4KYRgYy
HvJsY2SORrL9IXq3N2RiIDFci9RnnaObeCmekj05Dc/olvoFBxButA/lH6M70scY+2D/pbygm/vn
vntIz3bm5hovmyOnd3qCofVqPvrX7Dhe2g/npfLO1Pyqu4w/amudfcX+aUacvUFe5WEBsLyQeU7U
UQilGM4RDjj2sUsOOGuBHxsHph4GTvMkIxXHZt7B3JxT7O64DBFNLiwkYKwcdDaLuSWo7qjeVVQb
kP/vJA01xQVLrPErPVOUtxdt+ubZQEBIy10KOXsH1zH7ZCBH3eB5GIyDhiIiJd/kYK6hHzDPV8O9
80DB/a86dVdt1x5nuHs7PXnWqKB4FxD4zZ3LDMh8qcqnKn/MOh3Hs8EmBZGDnftiUGsX4ykP0BKc
WbR0HyHGg95Sn69t+MQHGrpLSjF7B+2TDLfFrT8aWxLXODOXEDDwRCEoKjv9j6XzWm4cSaLoFyEC
nsArCE8jibLsFwZlCO8Jx6/fUxMbG7M900YtkoWqrMx7z0VeTM/A52eqeatRSLNrbrs8wAfVwqko
fS62K6EGzqUlET6WCjdbfAWTuezPGiASCEcegjuzf9usXjMSUr/bvK8GVYPXfmf4C/MN2hDchIqP
MqcGokqwG7TM3DVcmthc81HgmeeujppQ/8d1K8FbCcAGQuuHJYcD7Y/JIQ/3UF52hgyY5dhdyGmA
iXD0NYQfTH3yt26a3Y3+ZOl0bwn9cMlDbd7vjx99jRu2kR6ZZMbjZTzp7+mrxP1LcHe2lKtrskW/
lBMr7S2/smK9Dp8EQzbwyFyd2KCYqJ4P4A1D7cHCYfDNgAw/c0fWHJMvt3yicXTOL2hQ4AdP5T/o
yqBq1CvfjtlHpkJwKT0KfEUjww4GFsXC8Lv3LdpXjqJFzXTgQxb/Tn32iyyIK/pKh/aDfk5zsCIs
zwXeTqfbKzCyt2PA0CgJNv9G3KspsiTLTVLP8i+fBP01Pgd6E95fAKfy4AmkJNKcUImhPGhFUHa/
9bGjCzD40sZVHmE18qlcswo/eYAYtWdYi6J4s0senyqzBq5VKV9eOaKMNNQAYtN8uZrWyvSSTISS
bt1nM3Hb/2lw4hcRJRTqDK5stCkVfPouYJpxzxedSWI5XpaddTlw4ScDdgihtVQ2u+huxRml3FnS
xo+ZuD1i+hGx7LgvT8MvLloiDPDoQDfBZLeVeViPCvEMlJTb+jtlF4/aKlx5Ptzki3ssVVcwhNrb
uHu8VUcSAH813c3jEm4+bWGoig2Rm4dMinPJy4uQId8YTM+FsLioa4BnZax8KmfzqwPGjkbtrp5L
DtxqW7BZOQri+5jJz51vgOko7+mD+0ls5u/prbwBhLJvS5DHI/IXJ3s1QKkyQPZqE2ElCAQAAhHT
3sewB5dHODZTrGP9sRJk5dvHLZpOCUImuVHB/EYdzakg0+xrYEH78oMjdN8oDsXO1pbD+fGJXavx
6wOjQFIi6G4//hYUxnzW0XzSXHT2rask/EY2BOoDQW0wGxSVcGbH6myRN2GR7dEySOmakcb9gvnr
KFQIkpHt5MQSzfj+Y/pOuUGbQvpTn8SFkIu8aFwkWAzgM8h0VPghgzOqsYJFS0zR/+bLca0JazCB
5dPbLvgCjCAaBoQ9/RapP1l2vLQJqLLGY24BscLDnYlR8zlBS7VaUoSq5RvYSwBWrpU/RedoGO2D
KLhxD7aFUDotZCuIy6E+rk8JeQbLHHUlVDFQt3IZShlogAQP4AaX+SAJFI2otEUvWZQixBLA4sPz
TvUkoKHt/bQgiiu75yw/tYUe0HsTVey66V5AMURaNaNuXxCvcLVSaJ8YNMc1sNPJNDyRvuuJLyZK
9ITjkq6cLq6G9UE20R+lE7DToK6gTBaBrHzmZSwmY+qS+uI2KQrlewXsvPgSv42fwezq0S60mVJU
HAICpS7LxtFk1mbL0UKFf8clhs6s4dY0dWooqrAyq/+JV8PHpE/fw1q+wVa4HMygTb3afsfqC6U/
5wx8ohPE+8jfc2kB3X6kzx2VIW1GjkU5pAvUsVijN64V5QS82yl2BCMnfouOyLPZZ1sHMS68kZL5
HFV4+2IpLmta6/d1f3pAfsG55Gxi+x0eOg3cOwmRvrLLguxA/Y4WcRHI2+0jtmx+l/U9RP1Hfhwi
hRp8JoS3H6+adQT9Om6QxnjlhYv7a8X1o4Bn9bcKa1Hyvhmuy/3dTN5194Ki3NzPhJpCp+buxJ2S
U/dArGC0/jD+MD5gv94n9CGRFBT48Ys9Cg0QdIaCcocVS/iQvyC1rB7HZcOI9LNHI0ifbZcRNUV/
05l2RR4YHt2do8ktv4gInMtgCBIJ8MqkhpCZNOQhLM6MD+vbYIb9xYOXWrJy3wRi5uFm3Ixz3qEt
9JR7OAPPCLKY5F5x6D7iigKeBp0Khcm9309zvodgvxCaiU7L8FWDlJQgedYgFsD7osuKkuuYht2e
KYuNvZjgot5E4RNe0C7pwQOJ0A6syLNGo/GGQMuKGqL5uCT2Pu8qsKjc3PGgz+8UVibto9vlSel9
NMy8EJxiavWv657o02/ANa9sPbjDXuYzC5aEjIKoQZwWVMkumxa4/I/ijDKN7MokwrdnOiSvZRGT
FXPe1SrB9aTnSlcQ/OD4GMOobzBbxXJvQuxDn6hI6dMSY4GvSvbX/NSMsfrwW4LCaIVgxEMYtW4v
GQAwFMf3ra3+FLkersDbwG3qfPKShS8MIJ9xRIQPCoTg82Jf2S9TGT7aD4w3uB/qO61u8tKm8SUl
cUTuI/qYVK9cu3mVSBRK/JBolIN7sviWyJ1ajR2+/M0kEap0y9PeZerBlmdTf9ggbagHmNgOmI4t
CVeVmOYzzuOOyr0OXK21xq3Gls8hIQP8v1AGP16U4u4KnQ7Xu6WvwfDA3ODCkaPXMELCw39lrgWg
ArZLP32ILrY1w+gy302DA2SCeUrZVXwg7wZbGefUlSbaUDQmOuyBjTnu4DbgI/dnYEbd/auY60CY
Jhr+DuFisExYNBnsuOOspQTPEpKAfWa6tHuzWtAjaDtbK1lmeaT3QJKf5Rx9FL3YAdfqhh6ChUw7
PQkpwJrWW/T9GTvdSjcnmZUo119n8gJpxSA/QGIEjmcGlsGYvBF9PiobGr2jRWPoWhEEYQoLhGCU
X/YtZVzbZ+6FvVMIXOgzSqCdrXxv0yQTtM1iAZ1aqb903z4mRjqD/KfD1HgwyUBq/j5v7p/yOryA
Urzc63+XlQZzLuF1Z+Bwj22+gFHpkbQpr0IgUMKCEMIhOhj5ugBulyIG6JFwYHFZE5ocvrxRKSed
60Pf89Qozf3Q2JcYm7dpnco2fy0QQSTyhixEjpZqAp0uvBILnFVmoKeuqoO5Qu+sMnZV70GpNe4j
WZG8qZBpN3shjdc32Y4sbbdiU3lgIcoKrlqy7vNhlw8lKoqCquSpow2MuGqYqw/DaA6JqvxIdRcm
+uBvADIRQRoKLPulaxijo+XMCL8ELWIkfajB7hRadR0vBodr0VxVClcC6eRs45M/+5/oRExBZ1sY
AjZ8/wr9u3+a6S55dexMbhiVgpakCmmTfNQZcaHFwJY1dsg5FTRJenAvv+rMjrUW9zLGHbmZjpqw
bPLEiXmylHe4F33RzIVeWpm3pr2/5Ua7W9n0eTUNWAwNuQQCcVgD44Zpyu8lDWZsAA1DH8Q4prXZ
pRgt4TgCwWyq3BedSbB6G1pPO+nT/Fhox6iBhuiPFMVXrP3PsOqa9wFAtaOzcf9XjcTlq0ZiKDFd
nvRZGKTv0VS7lbi65kgjabAW96cDNyC99fkj5MyNT/dht57VHImRx44Hj4QRoi9eP0yMmdwCd6Qm
hziDRaz1CaDSGc3gxGRUzHcxc09Xt13pDRhZAwNh6vlB5rgP+ZyZ7gSzfAetiJpLHmJReeH2wjkY
onCXpDgL77Jrge1A3kov6x8eb7LukxfS4Ovy0BXeSlL8T3le9nb7xI5A5b90sa7t8jtPSqhUh7n8
0VAL+Ga7v9dfzHIoj4dlu7yupjjAWzCGyHDIdXBKNeTWp2I1KnabI/VDdQkXPi5yHKIZgeFmuqYS
IX1ExhvL7KoVF/+BIqVhWF17sHAYIj1N3f5RMct8pnXvmMorwffbTFCu0vvW7JETQplsu6/scdqA
hVVGH4EU+pemBPeDQnuombqCdFFhUBCOTOdhO0mp09qHkWVhbNgF6fMRYBvZGA2fhUZcB/S9kd7u
YAclSiNd7Amw+3pi0uaftHtR8M+p1W/TsHSWV4VLkfCM+Hco+vRwuXK6/SbQgUCHxRr2ssvo7PGW
cr/H2PpG412Dp+QRvcVspazex/mkb3sbkpWZ+DQKDO4NocRMc/OEI7SfvtgNYVqxfclLQJ3NrZii
4PHUY2wfoko+iMbZ/RuR0lC+ms0zZEQ6zhX07BpHZIoXw1eZxXIoXReDQkwvXrMjpKQsLGLEyaK4
oCr22BLIrbDIlYdmaDrTs3nlip9B43ticl8dezztp41nPSshry5Zw4gqiHeHdWlr0WP6QzSa5EH6
jeRwbPaP+6cxP1sNDuvf9sn4RFi0q30t3HyyiYWKS1hvqF6Lne6Nk3sn2dymRHYmtt13MsgjdI/x
GM5xG10CcAmX5yG0DjrnJMWJm4QLgo3Ulfzqu4xQHhAxtd9o4DY960C4S5W8pENoXjxiqOn5pt6i
MWJyLMI+aYVjYQGTkDpzrGlbnJS8tbx6rh4hlN+99ka+OfxmH8U52VOxbG/7HM8EorJt/mvoFPGk
QruExNNjOUCSYYuQge1s5zvaLce0X4nLRBTIGwwCiBmEIHLm7/wSTaGGvL1fjNEuWVOUvkpynJOv
fvPDKwcQJ3fXsTrmKbzj8SvB8erMysHi4nkBjBHkmlP+CrrFggSQ1g/z3+/0cz1LiLtvNFz6sH6E
8147EGmU2d78TjDVBSkrKEvH3ASj4uudyyMI+wuYGZk2DLI7p+KsxOqj7QlRTfX9oopXxk7OX96f
O1qiFDzxhven9i6HhImQU0ox/5YcaJCXUDwotp95C2l98qIf2AB3Ru4BR6+brSEB2uVXwgwSmBYN
857/f4jLlWP8mZhmw0vyXGI1+Su/coY1gDpiFoBtBYmKXxfwccBlRL+WOBKI1aJpGZV2BM9ELQPy
2zAwg4HD1o7rLPUugYkJGuyYAC9hBz8XCwPLM2mCai108wX9LjzVlOJhhksmMuOBT5YO3q8MExOs
NO2kbAtPDnTyTqXGRDeEBHV5n23E+UGqeTpcKgqVLe91twar5V14I+3D5WsKAPdBY6FFJTGyQMLl
XFhedPdielrsUJS9TaT6NFc6p/6+hLSuKqLKHKyEcYGYnDsDOC04YYIYSels0ROHz8P34KYXcY9B
p4SlxAaAhRSt5njYEjwey3LEx7TskVeiutdZ/wxVYttHc/qz3DaB9sJ0E1MrTZJKwFDS3z5KoQIF
U8j8Pi73ZSM+NG65cjymfoe4+8znuNaRHGBZ6kP7RwpNJpEH6QdCArgnUJsBf+UlIz7Hy2Jw8DmB
qDTDG3G2LfRB6VnSEpnJGol4c2lKxZr9xD6UYfhGbwPslSaDIzajmx4Tc4aEQUpcKYQURIHBf7P0
6MU0XFa3PFR4IUgCq/fpL+uB+3e7Z/6Rnmk0cmPjRd33LMyRQKWNW8M+xWDrzNqZVUynnu6Wfhu5
fnCn0bg7uB2zcecB5D6hCKCq/x6Tr6b/UFRaljx8ZJ6+I9HM7YC3CwCd5itMnmxqFYdCdUVYwXU2
pMwkKJSLIzHqMeeIZR9r6UDvtR3c+sy3mNBIv1H4sOc8UnyR7EowGZ/uvwa6yspnjSbtjm8B46jM
BCigHdw0O4E7ue/Zqsb7ngNlJv2RaNgrX1cyPARk6OrluHogm9g13a/1+NdLMau+v0dYnDIAk6j7
rxrvCN2iSOWzbVlKrHmMKGeekaXy5+u9P5T71PpuwLwh3SlfkZGwBCRfPL88XTjGz5rE4qYkpZPz
YrVHBOLJUexgqafe1vaD38mOusY62Ldua8Z8aKhgxqt8ZVmoV1ZX/psgDqTJ+q9g7XjoQurfZKHa
3AL2p22kIJUB4TjzeN3jep+jfK1uGy5h66bFI3wwX9ruZcY7dvfqZz6Itj/wmpP0oKpx+pYYfAgy
TOKD2v9CXpu+6N/WGFJ0MBxOP34ZQ7TY3/r4XXRIBG1axHRqw80DRsublvmWupOOHSJRbk17i/mU
pzGZobv6D7BneqNk4Radb7jcVqrPzMOu0TuGo6+yTImeeKvTs0IzLlBIitiimCr0PdKYH4QZ0rW/
MPaK0MHsRx94zuUpPQ1vDXSYGKUyu86hhRTaEHkZcmf5pqtLSfV035Wf5tsA3vpU74jqoI9NfCKX
NiD3JtEbnFePCAnWz7Q7VXRZnCrkgsiA50DLE0kHwhe9ZlBH1RbicOvm18YKaqTvXp5H2BQQHaBa
8dIitroIOTYGs+SAl29BcH1u0JQz8JuuWKhS3U/+5CLA0U7eD+s6mhUsQNuqBi2DeBjg5Garvdi4
0Jj68qR1B4NtrNgbPBN4s0e4haEJbgl/xSvYYsor3ZMLP72RWoNzbJSYL/nUy0hpaN/hWfGWmAyH
uMtd2gXdoQimlVEJF+MtKhOXLfHKvvm4cemkoOl3WizoEiFb5P3iXsL7lTYoUEUtlj7UwaNblCkQ
0x3Tl89oY8BlVN1eQrGGxd6mw7XNK4+3uQguyDVDcqjYsy8/zU/yKwWMKIrHM51sXuYS22IzRqUL
1YYfUiBS5m6gxhs8BLi8MgzuBGfyjRHDjMG42zI0/E7Ed38Zwz4n/M9jceQcoxui4eKFaFccpVvl
H1p/ivoGj/lWPdMO4pdW1aUvIb3I4rBQTqLGR5Xjpp9ZVETgHT/UJFg5JcD9/uj+dANzE2meig2w
dh/U8NM+++3GmLZWK2+Tcxvr3PM4vLAvM9TITvv1i15rdubLTOWnzKyL5Kp/FVr8mJFZG7eHDp3O
zHSJt6PYZ4HV08s9VoyP6K6+XeApsp1RFh5IMUHU1eQRAb+cKNzZbdwx9+B+nnxz5YIWoASSbyOX
K0ZF3+1PG7OXNCEbC/sHf1r6bf+6kIKJXzcD0gbYEQ4KsH2n+C5z6LtID12F9UrFEmdKxCFucZ/h
j9M0YgWWsPi2wiRNYuXDpWyAzIta6kMrYzOk2sj/VATn+TaPkR5bcfJr/Gnv/DaE3hA0UQN/ljc+
8DORb7ruAhiI5jd9B+TD9KWojIWqhREix7j9YfrJr/rWXzuMoThLw3eIJZF27p5YdBwfHi2bHQi4
zXYTMC7gXWXd85ZpctQz54svAK7+ZQHpgx88sFPIoh74G+Q3+Y2GYBZN/xiAc4f5fHCvfC4RSRBe
E1xu2rMU0e5oD3akYPlGxBzyXkEEo/XNKrWmwOMDQdb3uGZfCbJ1LjjoHMI1MM7T9RGnn1WU/Org
crZT/N9mYSZxIu6RzmD69XBIM5cj5e/ymwMLCAq+hQABBEBAT6pf8/SFaT5eQiVQ1X3zRscAH1r2
xwQnZXi9pa0m2j80O1yRF/CKfEQyfDvoij2sGxJWe0ZWUbVfxLUiQI7CrOc8hY9guQ3RFHBTidTz
RAQEZSlPb8cCRy13CXHtNj8sW6FTDds/5gDqLsOYz1VYhjawFS03bFfctihnlVi50fiD+vlYPeXG
Tj379A87myYR2wSPmbrsHrem9PGkzVT98ytD4qkIER5hloH9yQMMUFxpPX0OlR3vTvYHyd7YJbF8
LgCLE1xLUGD8YK8lFdNlz1nCLJiQ8gu8cBbfQ+mCEBnxKLil/QQXLuyvBQB2jsVRPPKmKqreyw8b
B+OpsXmCsqXbJLRiFPm6M/T6m/CjhnW8UFfQPAFW7UC14TmmOKBwXdxxz3ty+bGziCz6IlrS/xq4
UnNrryi5Nc/+IGrRIBB321PfDdF8fvTOiOBr9dkTsoiG8+M2XZEuMYxMSdZl42DK8YjpAzPwBAxC
ZBHjb3xztM1xKi1oO4DM8aiw4YDMZiBJ446dDrlNrF5cC/s5auGNpwHPTjxKqeqYnm1hFA4omo1X
sroZ/jBVHy+Q3ljMFOtsD8l3920dqEZAAWLqtB3jaeU89Sg6ZLDLt+z2VVBFePeD7puhvJtDwglU
5A1eT13H1zSgxTkAi96Ur+W8oMf4x8Vv7FmRDk3c6Z2/ZiwiSsCEkbBMiLRLw9WqoT/AoAM5YtJS
cBfr2/5hy+Iqk12zDx6pRb1R2CxuhwUhhs3AtOYEjeWH4/HAZtejFKOR6PNt8hfMPDHcBblFYaAh
k5zrQ4n+/uGU5/RX3H9+TTrybyXr4cbfYrMIKBZCtF6x8bH8YygJoIqRx67jc8YR8B+RN/vlZJ95
qbeFT4RT50ayjTHwLlijzySrQTEVP0BmtP692NVAuDqur9veXwiSq6iXFTMaoXCznkOGm+6cAuBC
G7UVZmWWgBTIb8W+/JQ+kggRo40mg+aGM76NjITuu5lVjSUF81uyTQbX8nt874HKNgTJ+5dlAD0A
8wYq43gTZGfjRkVi3ETjE+y0u4QcfyFBXVSu3NfjDVcBIdCPbQ9ZC9HjfKbCWOhwnBIfS4fqozov
RfS4QiHeSLiwI8YGGi6c9ik79wj1YwPDN96Hn3dmKV21PU51wLk//Kznam/9gIUdDM8mTQlN8Fmj
f00OCW4CqocsGO4eTnJRKuCixqPgUlZES7xe3qfE75Rn+a0+ECeWclow8hTr2KNXelziO3Oc4+Ro
aMtN1UX3suJifbK1AAEDG2fzvpAX7yFpB77932yF6Y4DnU6TuLS9HfTCbXcpAbIPdy0/s5P5ohKx
ydSC0p8B7bBFpS8t4jJ3R5d77r74+oM/5vvgVBz0ZxMyFSMwlqcSFOhfVtG113/0PmrVYMT/DSUb
PuEbAK9/1CN3OgRvR5QPOdfRJ7aoWg7FKQ1+jEoNmLL8jJ22nHz6WbxRzEUZaGwfJ0IE2hQ8lbM5
2le+Ts+u5Cqx/bKh0SF5uJQRQTNg+1rfUOo2EUo7dPYWBR338pjh8Uz+PFmz87ZyUVByWo+CD+ld
7l/s/gssGEwOjAW3VMgTRSnSOjG8I32kyMQcCQyZMRPuCCBhq38Niaib7W27IuPf1jgbeOOZUTM2
FfUT++UGSc9N+6DCATPuWbgEo9R7/HUADloP+45JxKMkcKVkgfR8d6N3GT8fSN6N+U+2mBfQqLX0
xpUYASvru/xtkFYyEkl3UIq/S4v49i/XztS7NvpmyUMfkFY6MNoWRAjn3ZO87phvK4xYn+trRSUP
2fuAhjuG2s3SvzLk8hpf8Xiz7Bcsrvt5X70NLn10R/IuLil629nvotFvvYyeitNwOFZ7UPPlVv4y
AvWp2DNNjDCSIhpUvh+fiRc5nxOvFV7SE09++pK5UE3duye+5vG9dz45IPnf6fmMrMS9OLR/tppD
WcuPN7wxjslvg+PDT47huJPQZkiM8vKT7uOaCCr/4XUR1OZg8YZIiqtnlBnRuucK6QTSAQn/08V/
ppZzqzBxnj9NHvwQGuR29SlPAuTcHlULUh6aH9ufs7K1QrY6f186z3fnv28pjZc/AATWbuYRF/rM
jzlzbBzKX+iUtqZzfR+i9uPn+fNYb+OLh0icfzC57rh1s4T6LfOMp+yr+UV+QZN2uSrc3WbrR9+v
kfZufcvfsJI3szM+TgvG3MxBJVsH2s/s4cu4bb4Uf/QosfgEqBm5zF2Qce9fdBKB7eh9C+biTHLl
lo/u/bywFS6esh0jO6DSC854VVcfi61LZMoOihBeKMJp8ydQqVtzixbdeVucn59PZUthywgSbliA
LiJcP5my1PSyDmsIlgSNxDZ+qbfsT47sXDl6qIyYfx5X13KOe+dUZ+Qeusy9Eo+R9896BIfikQ3j
LNszq+lghVydvZq4LVSGDo48/p9jmu2M4b6hMOcn/gvwWnQHxaIRk+bgicPADud03JmevVc014DJ
heHBmWn2etzezFdlxktKgpHPpyFzBYlpE25XhzwawNnwDex0X+xIcekHCgiM1FtGZg80U0wsr8ZT
+6W92mHrolTbNq/9O+UA6WGENyEwT9+Kfwx2oBB6MJF3RmR66kEK8evCm6Bc+zPf15P53hMVQezF
BA9it7jTftpzdfCZmPppRDrCTvKRjyDYC26YVy7ONyMBjia0g2QYbAmJfJ3RUDbHW+Jv/rA+M5Bq
buopIXqN8sC0jxB1Hb4KHJfZMc7W5/3Q0SRDNE0ByEv+xzDB/i02rhoQo/CzvoIhTW45deye9HW2
6ZryHcGW6nylOGSpNQ6XH5JG5u1vr77eplvFaPlVHXZwEE8KRnAu8E59W9E2kE7CVoVd3zcqjzt3
J2FedAD0F9PX5q8cfC4P+hAxaVZ9gvsoWkUVy2fuZdMnF9GOVtipsLxCFt0Imgp1FzR/0D3vn6jL
6Z1Bkv6ijjXiEbuAJ6B/DG4IZPURw1jEdKHAomPptA5qnG17W7GY6wJepRVh17u4f8tbtk+pjrgy
UF7RcR88+zBBox34Wh6DdPIB8AUzeeV2K71YVpDe9630OfX+OL1m9Tk/UsNDNinYGg40Q56Nw/3G
1shZlbFw+y0tyjtSA9rIy5u6ca0P8jYOwt3Qiu9FAP05IkAmv6fDURYzA5+AGNJ0MJqbm/IVoakn
1IibT6IdqmOya4KZrWtYd9kTY21/CjJfxFtToTKGQgDFqQGJOvHoXvM90QWlS2IThsJbHzIN8Pgv
/ml30G0gIT4jKmu/650ZMbjHcMR/7dqd+asclaP6Jv82B+loPluR/PxjP06Z2CO5Pe2HJ7V2jHdC
lp6bovzhlmf80+huN0+iA/CbfLWFixWQOqdIcLHBoPFwPNkv9IAaJDRQMiLDdkf/8sTza0JgCZhm
cYpyH6iwYVQuQBQmWidSAgkFoc9n+vNPAbiH5gaCO67gIu6DRE/KpytvlnahJxjnx5RftNUXLA8i
AY1qD0MSjh9ieR642kissJ3yOtDRQQWn0RBGRO3gZPdy/LvsHoyKHXKnR/oOwKp0OhMBzmlKNbL8
ai2Gi9/ZEYo9JEzpsah9TkWboNYxUK13lBuN7jFyXemvQOZUeA1bhmLaiHzU09kd2IALL7NfLPuf
1h8t6Xv45fDPmwBhtm4HOnh9FY7u60Rwqn21SNiMZvoaDCsBe31h+6eth/vU8L3Z9NDfkQuzTyh5
uZNQNzmp6fzwig24tsCV8fm5nBMWj+JH/bGJp9O618143dHR5bkBqzQR0edyKUPyy1Ca+QVNo+Rl
fOZ7Wt+QSMtENrub+1PbInqnAQEofThRUdLjYzgpirLZFRoXXJlC97qbci4ZkM6sV5VQG6Q0Q81o
UOECamswgDNW3Wyvz9llJhdV8W27CLFm29iNhF0Uf3M8QvYRjh5BeBqL0m2xGSuT5tebLyNN3iWb
DArGDPYlieylFEqGmcpRJS+1MUfojSspuHhoZ4OktAtDWE4cNA146ai7KemW4j+xvs70McXiRSYA
5T55urmvNQMQYNg2HcAHJPL3eb+O54d5UPig83EvhGFmNToFk29AAHipkWlTxCDStOR6q9K77wa6
h3pQoNdXUS62SMcNpsYwUy4lkaVUjH0kYHUZP6klD2xAbtemUa2r/ocicYpebB+kWob61ibiY4D2
MWQVnUa8x/ewyjEYUXLbvewNc/HetD8CY1N22muqkMKFdAZaSbqmEIMR4OF41/JIAERBL0aqou3G
nEYgWbmXSFh5JTpG+YPOHQUbJZZUxsLNoC0RAQeGLYy9e8Nm3G6KBOAhv3WUoAKW2+WsZ/WKmUzY
a621fdUyzlYDIehmJ+SvBDIC34RAKx2thVRhNoMSEO76ToDe2n5O6seDNHQcOClohQXkpi7tBrbG
C11yXvmA8crIv8Gl+XPLykbBIhUfI5ePufnhrYSRI/HJ8Yf/44gCXw6FEbPWPxM9WtAy2HyIZsvw
hzacPgGUATD2YG3ipkACIfCB9p1sVdw892cceFeh3GiIvEReXabIjhgwMQKQUH4jAiJ3zy7Imlto
6FLuw6y8D55agWGhZQCfMCsJNsq9BBQXoJYt7xayI0Gc2Rh2WF+6IJm0X4mXlNuZq+E/KjShZvme
EBjQ5s7mNwFvWTCwSLDr7c341HPhXclHyob+SUnmF3CZ84K+TQ5sCHKU7dAbawRJ7LSszeK7YQZR
pDoqFxO/2Ak7voL6G74bpgs8wolxqzlFG1n1Flp3ck7QSl/s5159MuyGah4mQldngbRAwaDfXBG6
ebVUdKIJvRcbIDYW3zU9CTLhHVgD98caJ8PcE7+2mRxdO8E8gnAm0LTgFIYswFR1p67i+1Y53lBg
8aYDsSgHtMQG30kCt325CiGLoOwiqyE5IxzwgQgmocAy10x3rHKHGL8XGkuOL42Gk1gBjfT8qMCM
ooovMKoX2NFyjLQ8kQ8aigUirRJ7e46mjOdeHd4BpFxYe2XJsQktQmBPSsv6kCeMgOI5ZB31nNMQ
fgQGDNz0CmPGRnhSqNZpyiUkBvSokxaxNEY1pkAQHmaJLpDyOTwP+JTAwSbrdweNSLr8bfIfzggQ
gSs+JJkkTumub5GXNrOFVHHjjsa7ELcCP2RJMev2pO6w0BOAiFK+Vsaee2+uRem6OSQ0WQp5+zCD
vpN8iWBBnlL0ZZq+8R7TdcNPwCJqqZXwB84JI1L4q3PQAJNKqouni+JHxwqGI4ME5Mx2pyHWyeqQ
0y12QuzEDh+h8LIMDHLwbW/sAlP2Cwxw4Zeqa9M3Nx2aKBa19j1rw14D5FdT5JjSc8rG1zSXPX9M
xTJxZwrVpCagmySUOOF46T2ZSVx0ba5y3FznnBaoCbnVIGOFUNWEkklOHJBoGbD9R8Kew5QaARxc
j0TnSq9+8GILtrL7/T3BBrtS463dF9A5DEImLJkE6QZxkGgB2BEwIN1hU5k18EeWpfIPmK6JRUQA
6joEuDjE4BKgELy32Xt6z4HSvnZzeWiJH18eY1jX/6AhXbi98ocpetGEqi2SYNpYsg0kLEFOcxEb
xwbQGB8TUVa0yrpNJIhRIwpuxGomVtlksrbFKL8DS2j5eJpJZgFfK97jtmUlwL6Dl8De0LK9bphU
D4A2E+z9S3kHVnPgVcOXENrspcWaTgbphjJd2wBgO2d0/JHTVsuEsCV3ELUIG7KhN6dE17eVcFes
bPhTH0CTFM7/DU27SqX2WbNI5UsJqQ7vnYX3pW9eHh0XIjV/Gi+npReiJ00A9TbiwYMFxCf1HzBM
Qe2kDxRAviLL8b1m+IToVCH9VmNl1h2yFBOADIdjjwzexiw/qRuC7QFxNr+deaorWjC4uQQBj4bN
av2r9fZLYKgR1dOtzvFHX/oXhJx3iSKGUkIH3vD/w0XW6RPTb4SQAj2cSRHFgCSDGFcRphq4zuzO
T1B/9Hvh2Vxy9C1VejIWTDE5McPY9THPNOzmsGBwXeu46bE+8VmoOYh227nPCJ5h4LeoMwiyGRq+
4oPZKB0WDoMhOfULMi3aPe0klJOJqzH+480dMPIksIgEbE6s3P9+XF7uiGLwf4KAyxG3VYw0GwGI
2XDM61zHYTytYvAJhUugluTyHQCmYEayz5XtF2lXHpLOkkw/EmaZ6xPuMHDFqiBJsEkJFXmfJ77Q
St4xf9ZZyaEaiA9JyFgF8km1Sv8+kGAH6V9CR4xOVkRlccj3DVB2MTU0nxTxsBYbskzE0A8hchYq
0vrMcWyxPUrYyQSzokYZpgqoCvQU/thKa0S9+CrGS1SdalldVYWTEUS6K9STHWBgA1teLb3PFyYk
d1prK31zg6hukyUL0mBc4ZxI49ZO9PeBwYDCfJNjFOvf1DMVJQosYALtlyMhzKNry9p+4EKqqAyH
jAht6H8ojP4PXA+OTBGY0GfxpravZdFg/SPUArEAGwStbi5QCRPMkihPFbCZQa0miAsWLnhBEiVC
VBdWwU8ZkejUqpGdf8OUxsLv2/BQOn6roMsuQOprbIX5A/AzcWSSIu/TTRrg/7sPEDB2HFjtg02O
ND1RElZIlJOFhTM+cSNopAOTTE4FQXjjLBWGC/C8C3WTal8NaIkCdAVw0Jppox4fqKg3/0r7u0B3
OAEnFTpiNglRY0IB2nd9EzH5LPFyJfS/O1tD68tVoTykSyaWGGcCoSfYM1HkCD0zM1jrhdLM5li8
2GiYGHXzJt7naj8l9xcAfOKggxQkAFj/qT2LMh7p7VgcxeQDTJa02yBUgPoRlPfHYTa+E3Wfo+1O
ENJMuxZmlaadoDkMNMUFks+uv3MkmJr9IbUgnfJroWClOwFlaYFY4SS1uQx9DDvpl6Awqk8qrYGg
AVShM+m6lFIrVhWdURO7WPFc/Y+m89ptHFvW8BMRYA63bisnS7bVbt8QtsdmznHx6c9X3jjAxsZg
MK2WyBWq/voDsow0OxRQ5TQ0BiGvpJcc35gnbQyot/p9pbith7uqHzzK7ZSiq6lkrA3eydE3RSF0
3PrXT0KugCGgLkXy65QkUgSMbsPdeBcrWWw2K49YxQSunfVUEFghORdVuOx7eNCZTkFeUdIxPByZ
9YL2jH95uuQ4SIpFpygHsBolJRme8tJMJHThdbZAHoWLU/vfPoY9eI8yJov7JyzzxeoyJWUWqyhR
/VI/Y8vzgGFk53yL66hmey/53O6mvNumrAENXsxA9liH4xi0+MmiyWWBztWrsi4VFwoUnszH2Q9K
o6ipW+n1YHYwaRpA+Ih7yiEuyNHJ3yFGJ8wlgbcpBhe3XU+Pi4d4jpKL0DR8GJlBvC7LV4LtIAtq
zuKNXvB9aYTr1OSf92n9hsF3zzdIy50PJ++3ohKzRu9j0oer4hLTqI8rjER0pMK8MRu6sNYxxSK+
d+l93N2C9DrqLfvjM+PA8ZJjQpiNNRn/OrvFrlyDn5HtAvucU3YodLDdZWpm/CSwOiBRuUUUFZGf
8hYilalqBlatDbma7qZLtgXm97hPFdSUXeYenKTfSBSF6U6b2fbWntwlyYwxpJHsaopxJNgRsmgx
dgk0OFwNYac2l31yoARAW/1sQhIdR3gDBIGEtsWNHV2UtvUQC6PotIvuc2qGLbAR9wprki2e48jS
lPNOLNitaTpIrVn75r6KvX/pPPMD/xQeFohozsUT8H83gPDVJzrlPNLFawN+uMHwkEEse9bf+cjZ
oKYWj/hPrHk+o99siPH+/3uJcVCD5L8Pi/Xc3TymqURd+yj1e4UWSCESTc+Rrb9g35aT/WV3Jxe2
jZ7GpBZ2bHqXjfFeJuFRTAyRtT+1eVzhqNGdG6tfgco5mK2kptrjwPWkx8EpQ17sdMmN8wVGj0fh
I4kIck7nHNtmc/VM6HJcejopC5of7ZvJYUdgBBw0P10MTFERmq0TwWPORCLTdI5QmdoxPqeZ2Hh+
VLO3yej9dQbGYr0Us0DstgZEI8lZrBDFHqbkWsdvQSzSpxGkB+IIp6u4mowDaB1zFhemg1Ftg8o6
SPWDOaWN5YRRdZei/caVgnNTYmh8LMsnHB6bGLyJ+m5uNuHonjFWIMWsBCaJbxnW0wJMzBWhmsGE
MAhPS3QXw7xPC84ALzwEjJ8QkDBkm89hXj/yvEZJrjYxSVAgUvgUEHv0B8O7x7FId/pwGCP30ZdT
H4fR8jrrCHWYAg49kHN/5TpopmKN4xHKsRC/DQydt3gmir8apSVcJrKv+TTif+C0Bybrpv1u058o
eh0XkFNId7BmKmSOlcbgh6frYfhJxcNfsV2R+N5hH49P6LZTr0s0HCr7RNVAce4/jC+hsHTpjav0
5BXcq5SNRfWRDq/mfBbJRkkV6+DpL4aKWgOHou42kl+04HAr3pmo6ahM2A+IkCyPkyVG7YclcXjq
yS/PufDjP/Kh4qRuaMm1G7x7SG4Zx2GAd7/sTLm0VLTlqO3K8C2AcdHhALhQAyXQD3tYN4neYHBa
8GTVE410OudX01NXF8p3BzhpbW3RTAflNW3od0MXWWnIHBWACD+urWmPa5NUeBN4wVrCVUs8rR06
VHTdo00WlattJHDCqeoVpamYQnNn9YBoYlDoY5M/C9qGWrPFc9hNtX/6DG7Jf23a29YGvudk0n2N
p1lMby1oTayZpx5if6Dg9O9MK7xkfEpaWScDBEgWAcOcpq+hkF0SBXsMCERBJMOMEzNjLDotyN4R
LEI2/wjVwkQ6OM8lN8ZPHqoncHmMnB8wTkv610zdYr2mb8J7idrSvTgdkzbpHqkPyhjsBngCpeiM
K2A94Gu1WnRk8QR/S+QmZqV1+5+HQHFEwbv8r5N3gQf4dZRrg+3uvMw6YWmgUvgstJxBm0EUR/+N
cWeU+tuERj4om4uYVNkxqrq8+CfDR9swoZMw9AHAsBu2VPqcijscASfRgPsYHbVXRS+1gUE480t1
TyjblfvNt3ZYmIJU5fOL6jm3oS/B4VHW0UYCkWegqVgsFdcKbnbDoDnCxchPDz30y6xZ3nNkAWG3
F6hRrBdSPNaLxL4kdXGd8Ftx6uYdAkcYfNFMbRzYoyGhQWah3zrUlayDFynHsSCaic7J+E5IUY/D
BNMsPcythrKUgOvxFjAUCoedy26tnObcKIY/GvCUp6nNbCHPmrVLM9q3Bnp36zIOHveyccc+PA6a
tu5gxonBYo9Jbwytet2FjMA2xkJiu7hludtkwoc/IAOG+U1CLdIg4kaQqPYCJyi4tzB86+rQU5Zi
4cHlK0gPVVc7lI8T2pmlns85EQUNxpXzctR8ajkqTEGwcdHWwvBR0CxqFjoP8mtdB09wynQd1fdk
gk5535lGOpJ5Cn7xmG18iQGPf0uu8UtMuMVzhFsB+EhbBSmiGcbc0JL8c1/dpd5pyUIyRnc3wWod
J7AP2QpEd8rFOAuRyVV4D63CBXnZaSRTOwjLO+eIuLbG+L+F8WPvYLtPzYS8lVOC0QYKNyx81hwu
KV7FESg8oLSPXViQqkMOy4ebQYwxFsI7NHhumZW+y+WUtWiBUDBTaoJQE5GAJFYxBlvGf412iERK
O5X/ZtdGntTvuDxnUBG3xecYG3LG6w03rTUYnBRSadrkcGuruHd2WA7ctQYqkbJvTh9dmiwAfb2K
gU+IQwhz/Oe+wnkAmXpSzqSDWE8hcIUYu7CXjeo9cb29moaXviGTlpJYjqxuGphQMdtLjWhfZ9tU
ywm5ZbF3oA++bpz7CdQ7K9WxbsjTwIhS/By5REqg7y3XBP3S6OND0NCxACeLVhxImXgyZj5oNS+h
R/+L/5UK+10IPdFp0RSDwNT0FSOYP7ZS5dID8473iMSaCicolfsb1V7CmET5DIvoImQvT0OwNhw6
ACrGfTmh+qIQg0eTl38DKjyrIJYYRRpnUeAr3I/hOXQPNaLNnvEIpnh7zcJ6EdjdtG6VXm/RZbC2
J7c8Llp3HqwP7FtLsjmIIAY5ist7lWAe2L1MgKjiGUoZPjKBEz03RkCFkL/KU7Wna8MBvU+nzZH/
ijhIc8YXdPmHHSNA4HNtTS8avWtebWaudUbKPnlD9CbMO3xqf0kISgnxcUiy8u8jqGZA5+zAEsED
LyvQK7fjLexKKr1vyUaVP0POLM47wWi8uDV7OYUOhdpec5NLEy76nxwDulgvmCWgFU2zEQcSwEHK
Tr9i1gursY0hHeWa3ZG2ZlwLgma6kT7GhuVo2TtAXaKHEYi/Tv3nb7jCtIgultM75fuMUrvjIuXi
Ozyb3BxuvW2FrM1u6TR8yD8V4epYOemGuRoS8zQk+9nADNr7nmrCfuYL8Xs64HlB8h24Bwi3OBBh
mFSxq3oHYQFjgEonVbBqn0xdvVWmfjLt8t0m/HCJ5x0GaZCWiQH7yiAf+bAvxZPNdmgDBwTm5Bvh
FpwoDrIQD5OFZ124KVYI/lvuaKBU0EXoqPvGwNaBMbunYzM3oCV6m7OC7f1bjgEBDJF9akP/0WWk
ssBTtDMZF8HoCu49uogc6QCeATgZkf/5ayWA21fB4U4kcxwcfXSLYtLd742OGRbv4mwT5lkTPEOD
2DLhaJIPy7sOIYhZ75B2kW/pOw+pTWJOjq15CRDPeQTe4vAFQuIrYqNem61zxE++me+A3x471CoR
t+pE+dGMDfW5o0RjKTt4GdeM0jPrPg8EVonzrLNd5g6TtVe3/VslNzu4xQzvjE9g9390KyCEIRHC
fYCHOUl46XCtS6E+BHtuZhtKYUSwrjNSXuFRF3fouHERsCnJpOPMJjiA2BsMzOg0+nGxVtWnfAca
oF3NAmaA2b8xvJHt2DEpHczsYGjUQ7wAD18i0XoWEcrApIA43wLptjWOa1vGMiZz87rmr3YRX4o9
rfuswPmTVQbpvAQ8E3uzBqq8vBDLBTxBLo8RjO13JSPg+o9UJABSstGWZa8NHQlnAaZl5L1z3gWb
JB1E5vxe8XPdJFtFhtgyjPRN+VX3i0Mv8NJsHofQ3YR+t53o6dN5XNdEysWYvOTwD8F3O2rqwGYz
o+hkmXns1Z6IDpzdMVr10FPxTOs1fzYm8QffqM5hEAc75upNH2iX5bYcfKy6zT9zSmH1G08xEE0Y
73tgrg7keTH1bQruPJmUKSAtILl64m41YEXsYlTlwElDTxEvO09jdlMjDy6W+KK18Bw4JwR37Pvs
0YJT2hT4Tyyo2GVw53B/0DqvCtD0ClRQUbu5NBW5hwC38v7IIePoxYtYCg6a9TEl4zOXyayfw/pb
Lsyapnis/Z+M6m14CfXqEcPU599DgcJOnp8LSm9Sqnv1a0uIAMMrRjhp8RlAR+F6TfxN3YXbMf0v
TQNMfjFUgojp528xX01c0eIQ2WMxSdfPbUcSMU8BDmWKJ0KNcu1COgZ7EXc3q7kD8jMpYgPzbwJK
/xpPKofTZFxp1XYZn7oqOWGR/ScZvqqh31KfrLVf6/k/lng4qc8AMYuPQQJ9jcBvss5Dnl0SehfP
z1+M2d8PDTbLaL17H10KaEFKQlPqM/uPxycfXkqSe2KiD2qKBA8YcsBehHyFhIILD2JVNS+1/q2U
txK3EjGUNYm7SjAvpKE7iLHmhAF36hqrEUPWMPTPkvWNMhdo9Em+lzxbZWIzwmHmmMkuTrhXI9r7
ZcBeBzVjcEuq+ilHGILNSjR9CbTT+k8cR4KWSmQjvfWA4TxiOC5srsQwCtfxuCaG+2GhcKU1rSyE
W2wuIq8klq82iPEl2C1D5bDcdbGIpxQ0nXkjnWMJLkO5OKD0jInJkRvCKdEhaPTL3Wox4dHVH4oU
OJ0518yl2wfQcZJr7GJsOmB3TIC5eCiIWww2bm5/IO9oJw4ETclMl2+v473I6dmj4FkEleZrx3iJ
4gbQMXFgaIODihb0+FkhQmWpppCCmG2tzM45FNV0NukFpoWoJSPeVZr27rIx5bHrerTCPU10+Yy2
P8eETJZ+2I+22rTMDLRau/eB/RClg4QjDV35ZKMAA0tIOrgD4lVMjoB5tUPzgWOVIkJeiufOa85h
ksgeRi97tQULzfWnpNsbHLpSlFbtTziu9GDZ8DbqpDjnY7lSIXQJRUKMi3+R8SQ/QfUwnOmoxHrY
wEQfs+UhaNcRE1im5o6GkzpdFvyU7LeV/5C31uv5Js9ath7OAB9mcKnVu0d3MsWc+dqaenfyvnHN
qDOLvBpIKd9882SJSJ0CkGP9yAnGERQYVx6qi2Q18pkutP4OGJ4Uhs60LyYPA6dL+ZfgCOQ9HkMI
Qr27UDAiz823GJI+eNm38nYBYwFZbna0RdsfB/TvN2YDXGLsZ8UcFapIFREC13AhvObtN+gXi6lm
aKmTVj9K6Pp7O8O/Y8LEOUkSVE813psQm+Cs2RSiI9kFNVZXcJK670WZuwoiL+aW1CFpP6/saHgc
MdeDJrCbhw9y4QliCF87rbkR/qwhRNQk2YFHFFkJA2GV7kMGwk7v3lrfuGjgtgqG1OyeJce9ZjLt
5m81cnmN7xwW14HfmqZkcdV/TdrN2ItWVuiua5P8XqaDfsQSSsgdiXcRUcJyosyeuaeGZIM9dF52
ZCuBBsVbKyh2GbhU1kI1Z1ZN19442qdrodHDH1qv3iPkpM1IKLu9JQVs20Zb+Tpe9BFj4EYhxPTR
XvUDtBybVTqg0sIxgPZFNmnCuhtRWdrTXnLS+bSMu/0LRMUZoSumvwk22ez/IUcEWdrjZCFq8Hyo
RwxaiBrRWBbsVCM42ow1DPSyRE0jEEovaQikDk2Ay5b7jEZtturdWJ7dFuMCTT9krbEXz2fiXFZO
3KUMTaEUghnGFNMgOO0tsQ4qSbgm9TWlSQa40DWwBPp7hpeWwDk+nQJ0UOYvxHRRQ8nWWQzvxe8b
SHItDe+LHXffSZ++hFN50zDWwQQwn5jeQTVxzD8cgctYrDMC5DxLcQqTqMpa76N2LV8dT7IVbJfj
ght7grS1tUlb9UgJwHJqiREWmbh0JB+MXPAmkQoyZbZvxF9SWBgQCtXU/H47qbCtYNxGS/Domalc
QzpKF3PrYWLCgveBzA08nQotBiTvASNQ7xRXPbzP8J9iCXq0yfMzTryP6TxU+NFW7t7nCZT2u7I5
suEv5XaPAXn1BuQaL3ubkYDwk2wjR26oP40ZJwKVtOFTiiX60dLqI4bJGR7ofP14L77Bk2r2mL7v
HGPPCqEtH62PUVLpnuZn+QlMCtk/1OEPJlZjdjLStrxni3tO9GrncAJCUyu5Hv0Gwpk2wnwjukLT
8L5QHNI2UaOL3hQPIwdUGV0r77/E/ZGT0WimRykJfK/dqKDY6CGm5hi1GJwj8CObqcWvMeIg+XF5
IcqgAIeifkqCv/gEVMyjCrJpWOnut1CMIoeISL3cJmm7Yl753aCcTTg94Ebs5RSRbwX6ys2kmZBQ
Q659v7vM5n7K842pgxt7/MKZ3jV5NlwK0wlXH4oOq2FQ4bwVEHxy8x2xLjJIZT1hZowif2FQfuq1
09zU/AEfojuJ0C8l7qUhlpij992XW51IkkFyEYq9VsFvhZwB0A0RkLKQmbwDhoVgU3PfXJA+rWnX
ds/rIJyJ0rXCa93YjsF1goxZhhNaeWiVOP8bO81vmUmeObGd8M6M79rr/rGh7R4x7ppiEHrqzna+
c6fwPqXRbJPu0wcRYCKaj+ThOOZajLl7HnlbQ8xBnNVnNS59sb6qygXeDxZorOv2bR6SP//8XFu5
hYOR1tZ2MZmgtwzdcFvDAxGiUCs6geQOAN916dFGcGRFyQ5fWgg0rwZ5XwuhNfuosJ4sPoHEnUJR
tda/gIzUXpB/mDy4wd+UDQ9ih60JAmsSg+XFmyb+t6X2BHkmTON/dhadDKW2rHkbc6jFG9G4s3+s
6EBIOv0kSW3TVuxlLeqCkOK7gmWZme+ykUgl0kVWhQox7djYA48YQk+Mb07b4ilAIwI6xdmlUSJE
uXEc4SbaXbzzQYC6mKlwALwlb8fmCMtsa51H702MGqgmKxqzS3mzWt/smdglPiRUg3mD4WLHORCl
rRNMywWZdBfNF2Xif7xNHdFYxDAMfIWwIADl7j4QMVACvhdUfEFC/GHKPiFiZJXisdiE/qqKpvug
YV7vnXrc+egjmimjFKbaxKA2iq8DRBUu3YQXX9ve7/JnHUgnJ4tDkUxDduZi4VBVpHRPe2Z1j3am
mKWBTVUXrXpSs5jVoxNVyYzPYc3coaH0CjC2lTT26Iu2FM4PMw+0saY65xxnPXbt2lLCzHEeek3/
J1eQw3gnYMbYuIhUtJ9WF8uJ+XsZjJUb7Dyw3RCXvgT4u2I41HBTljZbKQaHbh9dTP2LBi+ViJ5C
ekN0/YpJVMNEhOgtI2p2HDWPnXx2I0feQ8vRZUIfiTkbnCrZhwDbXPgOsTCflUKni0ktRJ5ZnSfC
1+nRKzyS6x/SMXLl7Av7Zw4gf5ABphwX53EE3XheS59vgsoL2Dn4ACe12uvoJw1Y/l6wzRvMXH0P
aTNkP9ArXV/ZYy1NtxFhct/cLQJJtOVdKirpoDs8xhhC9GO4CkC8xPmvtR2wmneNMeESRfukOyXW
eWy0o4xOhS3nkEUeHkwcqISNZKfJlpquIbhDI/NBPzmMPdP+kkZYM3Ur2wv+8BN08lSZ394yiPUJ
ngj2T4djxChOOQ5hnbI2sNwwzzb4iMB/KsdcBi0RxVKfSuUIqZa/XgIAhbMjLEeQlbVEqSZ0Xra/
rIStNjLQsGjeCUxdp3AOQSwtq4cWVKP/pn50D2629zDFYsgIHv6Utg6+VSucFyPKMSkavfc+Tde1
+g0NgOqD1bJiirjxcfGHKtcxCMXvytB2gNbqNlavaHH7eT/SjCQbCyeRYNgRaDAsn8nwZBY7hVGS
tgP18p09XADPPfKfZu2hgY2fgAzcqhTDD5LBiHB5xSEujxCJPzXjmjxSWkibEV5BvjMKgacclXv/
pHR88o8Rul51ptQnuKrrTuoF4gYNOPgEZUgXvbYYpStexQHAx5m3TSl0q6blWr4A7qbtvZRrIXxm
5siHjBhlIIlodiJ/V5sI9SkLXq0gMzgNQrBTrV3EpKL+N+aoT/duj4PHqY+OhrPl/9tpQ2fJHC+y
94MvlNPQPRtUBI+Bc/EIrhnOBXW2vcG+wGGBdXSu1t/CxjfwQMMQ6usWhvuwLtxj6xEKcOAH6rsU
RScjzxnbkhSWh0OEXqj1XMOT99orTAkt7xR03c4+epyvC2h5BI9DY9KSwNZmQq3Vj0PCnKDdJME6
qw7EnvyJ/OlZjoYWqQdXgkBlHLMh5C6vvWVQs8LIoV37JRUnHV3ffCq4080IEyQZgkmkq7NcJRqj
t64aSvrBgSCZnFzznmXnhC1t4l4Qk+CmSSGXDUcrvU55CWWpPAV+sZr/WkQlWDpetee2mGR+J0RR
Wt1m0v4YXD/NUmxlkae+h2FwsyvmF3t8t0rY2rH3sbjJuWPc3pJ8bIMhsGONKl6L87VHxSyB5arN
1npZ/qs9Dgxm7okTHLSYPhbn/TjJtzn/yFTtyRb2nolhS/+c8XGKtKCEStQvo02Ol31BGnWhuHJq
BzvFFIYdtVJE1ez27naE1YPuSMy2oYcI1cBBIDQ19ls2EKLIKZghjZfjImO+yHkphv1tvB0rZsa0
ygv+VjadRKcTzsDn+BbTVwGkLa583jR/UPztsIzrCeILGHTH6S0haGsGgHLgUE54h0hsUlTgOmtJ
zseI9eA9Z+KWaZCzGKtKFpdzojQ1QTGAxHRIIC6yWANObuY9pZa2HoFoGQxeavMvaZoMHJjEMbwy
jQLJD1xsNoFwl3zzS5xbbdTBNoevUJ27/JNvlGM6JqdLEOfHwJg3IUpjQBdZM0KQGavWfzh6njqE
Q7U2s/k/r/P3tZHg+jy/WoG+sngI3eDuIYpBBdfcT4rgbdPfFl37o7c3j2cjDOiI96JVzbEVPnrK
vM/8L1P7HFkNqcOAFdRvI/PpCb/SgFCE2WHZo3/0nx0MVCGJSEK2nYBAoE7w+bwO+7O82v9+HM6C
uT2Qy6L/kXl21LwVEtdl3mo4shB6cWg38GUSK7ws+5n8dJMwickxhLzLmVyxeXwDOS/IAGSqLgSF
YV5go1bPausCBX4CmmJSbZMMLVHIRncNCIPXIvaJugPFeMTzTB8eIYZLSOEx3ELkGwzTFsAEzKit
qN5EOo5WiG1Aug3X57TDoTB2YGbV+0bp+5C9ljvmVwL3hKGAvHzPct8CJ302S8jG/Kxf3pf/n3w9
mrW2vsdABS1FTtClxHUpWHj2f3CBNWV8wV2Mhx6dLfMiscjO4VgLn8onntUa34XmRlJp60M8Y1lV
ICoJ97yD543NB3WgYVP2jE0cnT8xEy6Dmvmqkd+uPnNLIBmoT/P0WaAmdRzMjaryEI44GKDsgz9F
/oDNr3bYRiASekaVyBVZMpCpZu03lVHY9K54H8/5TdeadQkRKHWSAzPbUd2gaq5TrnarbQ9h3B4S
yAWNh/aipNMIP4ByNKg4iwtCTTVJXAja0xTmFpffwi3NwKqZ/lrqExvRqMRRCZxNiHUeU57p19nO
XFcDyeXTXxmZjpBDDA37Jv3JD7Jjx9csl1vLXItLHY5+iuTz4jAxFJDJzZkWAn9PpG11mCRF9qOV
PncRrGAyhYDCa834KRjwO2W9hhxxrEk3GKLpkc0ivGlO3jybnn+ff2CheoQRPQQvDF+HBpQI4b2+
2HhsVhhouBdCiP7UEDgo2d0Ziwan9V91etYGI7WmOXbwVwlcaQP1JYFNmkHYlIYNRtFgomMswjnF
dQQYm+HiEfGFj4kBfbXy7yostn607IDPvvSuejE5tMW0tQJ5kerdfYm6ELnXT9u/ToN/htnw4BV/
LST+Vkcg3aJ2Ru2xSl8l3s+j5BlVuo6wCEL4By1MyKr0csJEl0dkc+ROE0O0an7DP1KwcEM/0WNI
0vxfRxu+ZYAfYubva4w+4ZFLKZSgiIKMfnEk3hcrDTNvYah4cCQ2fqvtQsQzLcwlKr0KJ7WwTrhn
cLnzgg1NI713KCdPdZaLyIRCKOdqTYFJasewZPcF4MQJ8EnDjSFx+WfQxMh0VjkyHeY0I+V/wn6u
sPwzk3anuQxY1SmwICyMyH7VvjHMrRP60Ia+rF+2w2FBNb0XRtYScK1mlYshfvxe+MFGCK4jxp/9
wrQhq38SuNyafR5KNIHjt9x+Louz7m0wGGOlY+0AqDwV0UvHDrVSqIDj3py6tQFtYpj3Esll0XAZ
wo5JCObQALhEoKIZbwNEWGbIvDtKJ0KJE07Tjk/jf1k4bzurPXnjsh0SOCumScYiskyynoskeuuL
72ZpV2az7JQF9OyY/StVFp0k3ufo5T0B4Ln29Bxq1kQ7yr1GdSa0mogSPRas3hv+eHieLIKF3JCk
yIvUeVD2F+sxb3DlDUCmZFIUYDDMQ+ZuBsX9trl/f60pteK4sNpagCVvwKsJTsuQHCpGdrJAvVw/
Jj70d6N2rvPk3RtNXeeQbLr8Qxa0RsQE+h8+9SRdNUedoTAOGuutiu51A1WN07cUFv+fPug2k1y/
rI3AIlF+RiCMT/VU3AzvLAOB/ifl7BIaS9EhIQYOIvjGm/njPywF+19i1lv+00TNDP7xtrCgF/kQ
xSGBAbb8Fl9cGEniwvpOH0NCobvha9Sfw3tfbFr0gQ3nBL4Bc+GTQYahN6V5xtQ1pgXSM2THJL/O
uzJFBMl5N1X645zVq2nchS9YScMxi26/Q7zwiUObxFm4515zVpZ46FV7L4hPrQehQHloSr2Dmvof
vzTy9eSHfEqgrW1jYABGCsvsqy/AylUwDy88MgUdOreKVZ3h7aAnTw6gW+//x7Bn7PMneeIM+pVL
tg4P3lh8xo0wQ6nCA5pqrtuiI9thcN1t74+PcfOWDOcU+ktnRRcTFj71vYVXTUPkxkh10sZkrlQM
coPVUH4sns/a9+HEAm1uWPOn5jfnAvEOhrZxcjEm6E/lIXbxMeEdwZuWeUZB1UpvupwjhAUu/e+g
f/vzX7c1V1F3kugxY8CkxfYeSuSbFnErW5PXAa/Umn8qu1q1PU4b6ko7hvEifj+D/srG7iDNQ/A0
lxbzU4Jaqvy5w/HD7K6mExJ18dfM79n4nLP/W+oCKZiEK0PU4L/BNIlb13ltFwMkz6iwUXCGE7M4
0Y8YgNwOPCDv0QidTy4oneFiIBcVHqp2LCwQSRylpZScp6DZK9isPqzIgtKHWtrgQtXC7ATnrmY2
gc7NA3vy26sMR3IbH3d14wigZfLgVLAUHoMwewdblkA5qyA0nVG+HM9GwXAZJNT8UktzsBKTxLTn
aqnwGKUOKHH/ILQJLXV/9Mz51CISFQZWB6N2vFk89RnFRthhUA2XCcjTBAVh7hVg4iQamsb8S4Ek
P2G6FRie0AxzMLcEoVGiBvV/tUTOQH1yLm6DhWr8X+NVKEXghcLCUd8yl7DpSBcwzCyYH/HpPjX6
AimsWBnlfyQgg7JTeDXtZ26qq9S/TpDtGigiWqXD70OKAghdj3CpuEonakzbTbCUcKN/RDV8LclP
nc6/LMpsvCeARO2U3czyoOMlBPSUaCAbxYcxYksQkoHUTCt5l3HTXKIFqXedctd41sgBTPZlhtfk
3Dd4ySBzXNydXuFVYJn1zpmT596vn0CduY+Ety0BTy6YhNlTumQQh42UOk5uMyuKN9WAqQgdVe+W
MA6XP9U8E9GC89owlD+jS4sY+M8BSIhXT7Cq/LE9zgPhkhhcmeV6oMTJFa4nIWJH/RLQ/6DXkALS
NBDeJANduXkopvJQW8mBqR8OkmbwArl0n2jYsy7R2ieaTTA2NyLupw+za5umlFFy3E9o/kY0eR0+
/61G4LgX3GG2XCdc8HQNM6B26F9lMpRM6a3sjB/dr6CFzl+aCnZZPBKNrBGP4xgHYO9P7N8JgABp
aqwJjjXfuNAgqjO/tpHMkD1I5VqIZpsll2Ohs8z7oda4jEdqLuc4uj4FPbcPmhaZaCdFj78CrWQ5
fqY9xMi+WmdeehHn68Gbj7E4/5A+7WBIUAK0O9doCg9yey886mpwSGUIP4Q5A7OEzl04Z3FjnqI3
HcWWTsVAwBdkPAdX+LL8jsdzUAyPNnpKmDZ6bT7qzAin1NgVU35ugUAaCSdPAqFVVS4jkwk3Gzn1
UJSb0VmqLQ6QYSSehGESC2ICC2upDXzqM8uA/Rj8RSGPbzlDauP4y7VClL0s3dmORHdaHroMNFNH
0haBRjVdgotIhdkYyW8vi1+tahNnn2oc7IeRvrWh3Z5Ha5Oo5r/CN5+HWt96BV4aqN9RNaFWHLeN
PawtHCk7vqSEVRk5jKNiOleamKtCaAgFMphtVJkvLkFYsi9jCD5an7N2Xmd4xWxxb2ilVI/rZz/G
hYYzca6fOp1TptEfQ44jYn49d9l34wEdakveXpmmX7mt75DCh/F4VSQRKseADpV6W6+07iN18WS+
lsO0K6AUG3QNDr0uWWZMh0ecMJWLYhkbCZAFVC0KWL6GL6zPl/qxt57DCK8vyo9lAlxA9jdfo5Wj
OddRsx8brGo5cCUmUWhSUvZNOMgYuLxxYsxDvRuwLJVwxRGdsudBwTECeLB9dusS3EJkAMhFZkdk
fk+3FovyxIdIi3iV0NwpwxjanHJsTXGOQZtQxfHJhhni1M8qtN8587nrRnpSmdXX/gL84GJ85e4p
qfFUra9TCmLTfTIXQrNAXExCZIGocSixOlQDqcK8dcKsioEpEv7pA5zVtQLS5DM0fngIMwohsaTO
NyQz2MjMRTeUMgaS8EFyOaVAituzgfki/yRCXjs8a5wKBrhjI2E9Md99Pdf8pL2DqYpIYNzsziif
l5hiXTHVa+XqsG+uiFmliDMT7JeyB8FU8vRNeEsR8oU6pBKrvN+4lnhCzVadA1BNAFHNB2XLh7Ww
PhR3j3+pYKzWOLRJYGhD5SVRtxmd6tJP0Je/w2YveECPTYfjXfIYhYnxkI/YkOp4/987CLT4jozq
uDG9dJXbHx7vqOtfrRShdbDxwXxKAJkAU3NhYDVh+2x2D5r2STwErHY1/hV+6jLgpnuYAR38Vj/k
tYkqje9QhBr0ueDgxNVdR1iJXjQEk+/mdSxGVvDkeKouzV420F02xzm7ztyZdgCxN8R9WGiiQtNg
+lQ+ymr5FVOhQZBk2oK3rKNBcfySY7RZ2y1kqNx9LDwLyBHM7HU03lsYhSTf/VmgARsddE1Gk6ZL
eC2Dh0ZdLfNVIfBUM3OkfvwglQKf6e8Wc51kfA/DchvQqDv2q6jWgujiwnNsbKpGB1VS0JCRXbQp
VUgEJ3tHnPuRzlYGQCJLYpswepW3ssCNM4Hf2swnrxUtqjVDUukk6eDk8MhozCm2I0oNTcqb8gpM
aDSM+3kUgU9QAI1Vw1XYH/gKsV4+TP5rq64kqHvm9ACDqsiqxxytbHeCnosj4hcg4KM8OfKN92b8
hR7w0YnwVeTDhJrXYYbqYc9tBrfQ91fmF/L4/azBSgMF/SVSusmbJZwefuYvmR85r1WprRXhKcuO
B1rlecDpMuCdIORNP6oJiBl8LXVQHeBKSD2hrNf6pEu5i1QZU3yXK33e6myluu6w/Sc0gsI5DzYD
oL4mzI/2s2i9a62ljyPEeOUujODSrcQSCeGoDGu6SH3LzJsbrMRCgKCQHL/l5GcRfR7NrdOvigVn
jZe42TTeyqA7UiNYf7uN7GyHw4QRSmnLK8nVLkbo383jf31oHm2Y9dqSHGs9OIbMFav/I+m8dqJX
sij8RJbKqWzf0pkO0E3mxiL8OKdy9tPPV2ek0cycI6DBrrD32iuYEme1c8Z7lHS5U9vfckw3qSTi
9ikpipOAs0vgoy6Ewyb5ttEL9gwBtSZKMGG2Gdhp7Y7LQNp3oFSTCVkGJrcc444RDvE4noPGPlmS
11w460wHOR7b0QdUSo9a4mD4/nfXKO5RZCYKek4R7GUjwc2p5DnDdaqx9veggWeOBIPNB6gVOQqS
BcMbF6U5WHDl6xXZD9MtLMhnDOqDhFbCnqvc5SNevE1Xl/tMDG8jd0VcQ9VNAzwjzSM95oa7qRTf
ehGOnOXsdVt99/B+1b8ZlAJQ2T4YIOScoSHKKcJIwAfbot/2HLNFSN1uTtOlnUCDXLyc2OSaQlUB
lh4c2H2tMPYdk/VBoPL15Gdd8OnxdZyuATK0Iq3PKD5UBLSc//oJGUOUVH3Vbe10xCxmIUWexyz7
TT2gtqUMysErKvHbYHxFakZQYiyaF2cWPw3d1Yejoc/VAbmFR+osIn2tSegMokbwfbNt5yH1AJKG
Z42/ylweG0k4JaZeQ5hurJQvQy5Heg47mr9XY2paiZgNWzMhuxfmVoUiqiZ9ztY+R1CmLADyFhur
DFbuAFXQ6W+abKrv/AhHSgIp53JYjXZ4nMoSkZ1kAkbrAPCi32HIGa6ntkM3Q5AC3xFohwbKdPsh
6NECmode2X+Rr9ZzmOx9NyN3Q5EuCjbJWABXgQJJcOWptVLq3PPxWsodo7+qpn+aXhAzRazsYe1y
rE0Kp+bhyJQeILJtDvjLlM7WBOMkY8ZtjhoPTFG1gzbCyWD6qeA/T3BAl55ReoYWIt969nPhAb9U
qNuo2sTIDkiw51nwcyhuXmQ9ehQZU/qEmcVGlM0TrCs4CZxIXDG6DNGruiaDoUqa9TCfTbPcugBB
fLwee+naEttyrDzXs7FqVPxSYx/p6jxc8jMSvPgjp13rX7SnSp5pXzXpFC7jYegfcSEkngiNC4Q1
JA9mqXZ9jkd8CPduztLNPL2F2OTw7CCVprL8nCz6FrA6qBWrFGbB0sN+8K3ToKLrQOk8CnNrjZC6
MLbJWS4CXxXf76y1atzViLAprTuCvxnyg13TRyJGwrWXgBVfhwyBuIwuBukaBSKMZ8jOFnxFNJe7
WHk4IQmG+8SohNWjg4e0GW/RPAIjYQ5t9ZBBx+FkYdriZTg/wZ8tM1KDPHa+MsaPyh63acqc83Pu
oav0F4VCAFwDZS/0zR4sMJouGseh7Szb+mfwoUXGufGV+eNB75oIxsqADXLl9y+BZ22DGMPt/pwM
8mGGUBmWRG64W2ikF4sAZdG8LzAWqEmoPlSc7o262mewdUFAkm2QvBWi31cA0S1UiIQC1IXflgSO
dklrDTxGOfs4tKELWHZxFFiR0nuI/hEz3vTIsTZ27xaJhVGz0iskyH6mfk028mmiLi5iax8aqIuS
5DkM2j3so3unR2eHoXjZERxgW1sbPZntQavIGVVF8N0ZUWKUVLhIs7WY0ijZYOkP9BxdfTFh7Yrq
HOCRpAnOcwSflG07/VnRC+YvytoVLVaYdcWwBGMxHrVupbi6O5kfbPjBrg5nWP7pFRKDQNSc9JVz
GDoX8MOGdCNPeXPy8h/OT7SR+jM0y4HlnfYXM3H3uHqo0NIdNoXC8zA+dnDcavaDLmETZtd+Ph10
yRi6LrpKzzp1Vn2OhuYpzztushKsE19KM10/LuLa9IRSVleHTQQXOh4+o+w5N6cfWcFIwctZvYEt
RTBIRW4/EVPFIhva/KVhD5ZwAmzcZuFEYCCa4V8JeES/IgvrcVH9RinzJSzRBCLbhiCPCMmPnbXR
LPt5vEaaVcbB4Nrv1SLh3XnXGbtYDBOYfQHXnNr01hO2ZmJsgCmrRgyHyd4UDkFj8sMpH0NiTmcm
8Y53HmwWG+umASq3lxFTPnPdkzlgtcOzPpMLMNFefEOSQ3719xuE7Xs9IUQNAd8w9mIsRoW+WMML
0pILf64DNaium32bvthd/N5IqItMqKzr5OCRn0T3DieIAsI1YDRWbvAIJA3ZCSSabgd4htt2adxP
OHS478V98ai3pYZaZTd8pA6+VTxZdK023iUCxJ5uSy3DLpPi0oOLmKaAcrjFQc1O610hv9EF39H2
xTQOsB+QzqWTgAsO8HWPkuX/h62sWeyAT3jM0HBTGof06omzLjGiaYFiPUwGOHIRd1c3rfD0I3hz
DUhTjAmJPslqeDJLp/1TfczOJzx+kqMK+2MOcUxfbtSfggOuboJtHf7a5m6s0TkxORXypRTX0HcP
KB2exTzs6LqLsmJW8w5CHgBaZ4H3AMCHFvds4e7WhuJtiSQVLAGNzdvoO4Qd+2sdp+0of+NVzjF2
GZDAhhzPIWr1u3R46n3Y1+4NWoVo9d2qrzu9KZIMp47fjBwQG7GHPiMZNf2/A0wXCHY4QxrDR+Z8
MQLRDzJMX9VCuCltPVlwZgn7tkMviG1oiFTYV80Ohg2VL9Ye1JYTW0QPmQRuJXp5aegfFhV+OQbs
Q3gm9hvMI7gEryENgPCqZ0pvTcUxo4F0jn2sgkONxzmYdcSws2i2ugioF3g7NN8Njku5IDab63wU
GKgy0E3IoZUljpTVbXSS9dya2m+EhsgNmp2K8K70wZ3SVmJ1Y5917duwgj1sRhx+Mp+uFSElXFBd
lmIdpKs1HB40rfbX8Kb9giQzTquNZoQWAKl1uw9C62AuBhEZ1AbhcnMdZ994xpu+CjMYTbo9z4kh
UuMxVKBtMZ58TIzrYD3m08oyoQbn35SRLPj/MH7zc+nlXutZkz5HRhS95uQDapEmlx4vPKDGBNeu
umLtGkyQWNcF56yLfYFKiGxoT331k83A8fqA9Lpp1bfFhZMe2luMKlEXz/p3JC38pKid9DmisNGk
mWnbgRbaYAhI3Q8IphvcANLSf4dvgT9IB6aTmTQIUEf1EVy5pBvw5hBRCc5PUUI1AAS1uSMaQaxY
Tn9g4GH8OvG787bx9PuLB5I7+NzEhoAopxVBgEjOiASCHN4a7r1kypbDWwokfVlkfkY21jbw3/Q2
8xQkmuliYMBZRSRV6tlN8+X44hLJz7kcj/oeLmcPdbMWqzA4nQm/KHa1PmYs8iLKz47WlFMqRdhp
JtOGchDkmgZPlxvti+0hVQck0TfCQBQeK6KBIawZKSHiSg2C+0ym7wcqekW3gQZ3x/zLnRhMXqDX
B8S3Bh58TIrwLCea299T7+hZXae6I24M0MaadnzFkcSa36zpOQr7J8clt6IrHr0uOGJSF76N2kgF
wCG1Idj6bA1FpBpQzYu+lJuMqFJCQXGVbOmMmes9A7o3MPi0DZme7kfiyD2r9xHqu8pO75TnbVvp
EjkyrfgxG8MKr0Xo3PkxYTAxRgd8YwQZOoMDHLQBSQKwK13/BIjItdmN9A6jvPHXp1xosv6z4BKK
hdAIf6cHSykol5kr6lTM4wGoetyD8hC0yTNWWpheo8yjGlooncO9HC+6/0UpUBHEnj1bsKY7fsjc
vXXNCW/0EU+16VVbuilwlgCCTah+7ORGxpgHab2FX12Q8IIvXXAbw1dy5NYpG0UTNs3ROJcTqXm6
dWTKGDIxqMjXy7HFCJhjDrWnu5rtAjiTVPm7w99cWsFFa3Jsxsf66G9FdSP8kMvNOehtEeXiyK+Y
g5/HiKFGPA0srhhVMTSiB5Thzc25uGYcQMTOZKR0Z5XWk5lF276ocCuML5oK7kNLozlEeMD7a5/1
fW8GaFjrcTvJ4VzGaleaxksLrjyShGTFEOKuesUKg9EpGrRhIPqdz9Wnii6Vw2m6txjLQnS66ioH
LZBe2VzmuzmbSHd/y2oyznXENYkdYX0zJucpW8hKhILrw3qIZvWiDXNGH7Yd3ylcsrIhRKFzjJf8
2QWPG12JMXyKuy+af8BYE4M4ev9IMWlo45mQv+yaK/tEkIQIurNtz/5dH4u1ssCrUWHDNdadIRzU
RcmtwtVcv/kl40kOn7ousexSexyh69DaH72Es+Kb/Z22u2CZtrg+oYOJkHG3YDr6ftans6bZJ1Ou
Qz8gvbLhYICSl0TJtkANyaqT45cItZ0T21ErAzWGB7S/cpmC1PXfID6b1D3nZk2V/QHBXKMaCqUm
BQJdyriyaR7T8SuE2g1/N8Khpfu2WyzX/qTWf0HZKTUPEF+UAsaptnnMyHZATYMGoQf/d0FrVcLm
Wg6EWoM8JgMTDq94HkBThIoflvrNMuAeoMjV/ZAr8if2VWyaiIKpGelVNO7p80RyZHvEsRejtWnK
YGNH78p4SrXKiaI+j4tdRzyH/9Qtb0Z6Su2TSEJKBKpAZkt4fqxLrRJazLOJWQT5wgZKa79iP+/6
ovztRYR3yQK11Pbrnzlnohh77z3mhNTubEv/rgnZl105ro2QmAwP5s6ojIs3a3keFkeYVY1cmkn2
CDf0sSWIWFUO17CFEstBlDcwVYk5wxpsQqkNupvnD5sowT0Czq/DQK7xnnJGm+aCuo9jAvbh85hI
7K8W6JPnFtyy9R/RiKypIXC8uM2m+HBIZwpxtEo4X/TKYm6vv9CHrwN1hf/FFc+nO81TPI3wcfAY
5XBDyvlDD/TNxr7TFpteeOgIjw7J9OWailqmpLycgerPpzi1BoOR6as9o2pl1J4x6pW4SPHObJoR
X5nXiIY6nPTqAIQJ0Du76XZCUZLyhxrL0elhjANXFhwaMzHJLgG5jTjAa950yfgawOUqC4y732CD
onZK8StgXIVIQh5kjxs9VFwQHU1qV1nK6hfJR972BMHhewbIv8o5y7xG7LE8WGm9OYOVVW24HzFn
dsLZbZUEt/jjBmY8mrscvgIBT/S3lXWyq2ov6vZXpuPBgvCkmGQG5V8BMtX07jpV8Tn27QtoM1u3
tV5lHD/M6PTcOv7kiDhAYdLHUZyKS/KYDISLMW8YNh1yQza06ZDHRak+x1+N6V3jqNo3dFvwOvE8
r+km+8znsq2Igmjf/3MvGN7dHE7DQP5AK0jj7iVavHdd2+pCPnA2dnMeWvMy0r6U/j+L0z9mdTOx
2qCzkZf/IJJgWpkJU3A4DmB6PFRLKSR1d8AHnv1ag93mcI1QtiAHX+El1QcGgQ3T3Vj6TOrDd1m+
LRRfNrpeiaEtjLEmD8H2HQBcc4DLbGzDmgNtvLaY5CbVjcEopUb0JVpmGnbVXN2Y5Fm1C2cshY4M
6ItgOpg+eeicxQlta4qsoEf1Q65Wvyvmne2ygEyxs+b21a8Gh0xnBhCNYsPQKmLlgkioqsZ9McCz
SaDiLctrgcRVS7/0G9ZgOXzSxfgo3PQl8yGWw8bX1UsQPUqIcM3fEF0gaGN9QTbsRPiKgw7CJQU2
auHR5TcNMVk3oItUyLdlhv/v5bfRGhmrg46Jvf7Nu354LIgr7RtFVol9GrELGsvleaZUh7Ly5o3b
dpgfGgNRqY+TH0rTKN/X7fzuL3JtWs1WAm+6zr8Ye8n2tSEx3q0e9H4tK3SdHKEGrnDWXBxM2Wxn
LlAPxiObc4zDfds89vMA5OLtdI3SJdZpxqksJIHYYxCkfEpIuBlBxwNaqDPzW4+pjBeinzSeIgjU
U3AYSK8kZX3P/zVaAt7JsPLhb5xM7pCaHNHe/OSSKckELgWGzzUHCXNCFAUTxowSo4AZTGdGRpxV
b9Xw05owXgm8Z6fPTfw5Nn9GO94gqDJIXMHnh68CNaYhlB1rZH7oTCoIl2fUb+IBqwGZ7kJqSzqh
37yXP2H656OOF119WWLIkgHJL6H3Z3fYP7YBWkTbQy4KmCri97IkOHnyyDh6cfFQHOLsovVDKS80
YWgzgJRbZ4ejP+CBTkDfIbOtfJh2dVHjRv1QewZOTt1McwOUR3+DsBYPqdtSRAxPvYBijRVbcun2
i3+0s/bLjcYH4MQdJ3E/gJTI9AEmEgckRmxMXuQpwH6IopLSB6IoNbwyy/fYPUhoM04gHrBqPWmx
qtEqFI4U6n2HobuXvlddvPUDME31K2a88RZ34MBwii+GnnIABGiq+RzHwX0P9QGNoXCnp6SG5qG8
dVvP750Ib3iVkmhEV0Cq8PQQMxyZmR+E0IsXpvP1kp8ne96qOn4XFtd/+jflLYpr+BSoBd9rDPFS
JuYpZ5osq9OJkf59PeS3SMqfFM1KZSJmCD3/1s/VwzxqW4mHOCnDVdw4T71rUf1BzM6tp4oRS1tQ
htcsrZbgj1L+0zK8jJvOgwxbZ82bkHTXVTFv4uItnMudJgOBZ8NHzAi9VwcUQqhV1M/c4f9F5IKJ
dAgH6sxNn7V1SW3PuwqX+Qi3lSYdb1q94lozUdJw38BO65F+qyoORGWxGLRuWpXE6AIWKI/2Eicl
5rogCTlcOc+Gu0rbJYvwKAZ33URfw/SjE9lz753/TFLe5kLbJsz3Ug03Ck5aGf/dhLVpmjih4lKP
ogeIM2HiPqMSt+GDA5gSMN9vhsWnUiA+1SCANJKraWiPqX+su/Bc27jDYchmM5YSOJKnuCgORf7X
8Cy1mVzPJGmElkCDGX67Bf0V1lN+Nm9Eg0tnQYxhRlx7Zj3IFpPX0fT3JU5xDd2dSz2syEKxo3Jl
RtFrmRdHyyFAlU5xINIeV/h4JtPYlNtMtBRm2feEmIMhBSHPRiownoyik1Mb+8UmZstkmJnkNOvG
pRoDmvV1vGARpp2V8mnTec69GtQnRQxEnnjtJdaDnVt/DvkV6BS3ikJQf91//niyO+gIeS+jYMTy
oVPwR8icgs9dlRYzRfhG1NhOLzkhLJRW0mGkF+yxtF+1knKVpzB20K3K+mr2yzlspu0yY2pCYIXH
JI+2u6VOIIMpda/VR1O6r95s7r22edZ0TasI/vlIc83mUXAkmMNnnHW3YSCzS9hbgFX2rmSCja0o
kVhWAq1lOEQSf1wU+escxVo7k4MHD19xhEfh5yyQxQhOT7gfSdAcOzMkAaqHgBvmw2kViWkbsait
JLz32I8MVyUIelKXL/opFEb32XvOGZ+BtnvMBNk7brfKa5Pyz5UnOQfbMLffPde4G83yAqeYuTjc
tta7dvzFvhXjDTWuknr+bNR5iZlApvOlpOQOB/grDuY4kOPrPn8MvHkv5gnVz7iCG3UfL8ZnbKUH
B080GOjPASkG7RDScCtEEHnwpF/Q8qVwTVkG2KzR7FKscpOhBESDQ3igORxDkT4bcf2LGwTOr/ZV
ajaAAO2dfkv/XZFTYTnpZzjkT3XTnTopTwVhlSmKbAy86KmJ0sPivvpQzOUwebl4PVEapv9tqfbP
WVAj+f5bBduYIvqnP+WMDgUBY8lk7ZJKvrU9uscA0Y5amr/QUjelQOMYkwH3JcDwCsLXaMhjMh3z
idN7UczlhXOH4+BRUvjYDUBZp97TarqWnk990u2GZusZDcgvny5JyQXC2c4tdntlcpqk9+hU9yAs
635AHBct6TGL+31Eo7BO5Udlqfugo32DOdA5iw01H5slKMAx4RxwaSNMvbTPEAfCLjDIXTFGzOKv
FuSs4VFl0ZXZMMhxah+Tvt1WjbdTSbrrWvHYxuVOVf7aJipuzO8d0WnbWgPKnF6pAW/AKjykZBBT
DBMrOW2A0uKaMEYejROPGLPrvCdxNZ62Jn40nOF/XYLTVHqywuhz0bykGIpb5mEVLiGiySa5wDFN
ja6+m1vnsEeQiaYoIjAU7B3JJfaKzDiy7iFwGLn5wEIjnIEh2wVUcUWCIMEdW3h73gedOk6lKIg9
UWC9xswWwI53MB2YWOKohDFdg1sl+fWpY+8TSOOD070xWVxHbfNN/lwop1MeFuSqzhWu2Hm+MdGX
7JZRZ9R1x5KBTl8wQp3J/+pM+ABY7+ezuNrNKTSKWx9gCmQweJ4TolRaD7anjHdWXJNzrq3P3dnf
5Xa069BeZzMjqqjdiRoeFBmDUaMupfWepPlHDeEbZvtD2rDAnP/vNaeUj6VTYaPcXzCanZZVH3Ix
TrTc2XSC9QRhPXvATMQj3DCxHvUBBAjw0GBYb/XyajHHp2npdq754GEXau+CfO+hmjL3/Fjse19B
nlEhtushQLeAebuhqk3aCUA7BWJtMoM3tgtmGF7C3Cg+zEPdrBlyg1YuTEe6O6Wy9dyJ44S6IYj8
P8fLdjlec8LAhdKHZWvP2NmGzWFBDrmKFCVdDdsNcszFKBR51Bb+Inmw8hr484s/bhuMygvyCFuB
QXCp6je/sg6o64eMYB25LvHfNKP2SgLFERv8rVCIbFGklWiCc3jLdNEMP3a0UQaz8pGup0ycnaUA
45AMquU6mdVHAnvNgUazZJhk5zuB74qWQ/nBtWpwCbHddaLaN2Out4ULJiHSleOw2d7KyKSWN6Nd
2WXbiA1cKbnh3p/kyR2Q5ozUrv5esuiiGgiaJFqPez2d11oGpslW+oCu42tJdiFseJfWxgKZNwBB
ph7OGqGLIV7fqsyP+oO7+WWGpeWxfpC6wfeioQAoC10GgeyJAVPL3n0JGBcUIOZT0z7qN8VkSfNz
dEQJWj7ERSXNq295h1o6R7+GrBxgB7/ycUZFNgRh+E/6C2IFcTADyDdFt2AYT4KKGz1m0bAayMbl
m1zeFZQjQKOJpWZAq9KXzhCoY1wYt5S0RLMRF/wnf/iqcXae48UmKaC8jiA4IsdrpT5DLt9Ifq1K
mac0bv45rdi7fX1Vpk3Q7XzCkD9hsobJiJaSJzf9740i319mE6qD5b6G7JyRNaUfXtpDHGWSmjDN
Tywduz3T4HIsccPq3p0RNh2m9ckCoQuOaJj5xWb464vHvc/9ZRuXGnuS/hplMQFZ2UbfR1lz3xjX
MrZJ10ofGvEvJ59XF4e2OOg/PBrye7eLzwaXmQ3PDk4WWHtEX6KrqwGYN+RwGwXhVBUk3WWrf2g+
5RxQXI8BkKDA8zwv8nNaHSZANe2OroBMXZMoQ4h0ujyJ516bGEGLeTWB/gRC0aYqqXBo99zBwRhc
Zqe0512TMXGS5qsDAQCOZa3ZBtiaFIAAE8eWuyoXOIUALJpTHLvdi0ULEMR4GpNVkzNZWpYz6TOn
cmAQrhgFzNzfEeWXQyql2QNpYDbYQLFHDWMUy088qXnTOgSgJcO27L4bNruY85/RxsNSuj+ghYeA
WLhevPYVijxrPs4Ignm4b6jR13U3HNM2vzlj9dkiMY5sc502465xIAMLW9zrX/OkNdsaQhdsI6ty
X9vaOkSQOPAY3BaJsc8UDSOqz5TpU8h9IYH9kufCB9oKzEs2eAyffDi4w3bpWt5m9FUFnwMKK0ky
mOGxjHEsciYq1aJ4H+vqQYwMM1z229w8t6VxKHiDHfaX4uiN2Gn2xtGcOCsSBD81MxmpgJwwphr6
+lH7yUJVa8xLm5f0v4CreIwQW1rjy6EflKhAOBxA8OY3xwVP+1W7NklGphWeSFfC6fmsXRD0hYUN
cNPOl1SXVu+BhTWpLiMlg9i7sCo+qDdjA85qXRYCeM44d+CgTWfAu2+3THWfeuM+jVFc18FuKevH
Jq9OEOoLAzvOi/a/lYOFls7cddlb6dk7NgV3dtrUx8KOT0FsrHrsF+7EycRqmVLwVOZoCKvlM1ZU
8bLf+/FO2Xa21gVImiU8aWyj08a8s4v20LkpdOVEe7Byni+PGcBhDG5nWT6Kehxem4ZBCnUlptj5
cpDx8li+aoLnoC0Q2e+7djj2TrpteGgFLWXuCX3qY4DxiA4lpKGO03P/W+J5ouu2KNPRFR6ewsTe
ET6FBfuhjsMDRg6q9rd9GazhXmCVDX5EhPBUflhdj5NH/j0rtRfdsM2XL30o6q9MM/c77sSVFkTz
yGVoH13xECbjx8RV6RKN3FQbA68zTCv2qAD1L2BDIDJrcyuopqnzf2IbbvrOrXaO+oi9LQ+L/x5L
yP0yeBGZ91SMyyH3iocpjigHgC41Kp1XP+X0MHfVG+wp7tT6Fgfm0Ya8XmAxyTpw8Lc0u4q4LkTg
cDbGCnxqyonr04ZgLBW+DtgUqxM8lKbWIxaouUrX+zH6fKV3sc9E24wIFuHTrKQ8M/NPreRk1tW/
ljHuaMmvoly8lfDcJyMhCm0K1GVKwvau4umYS6fDGR6sWP2zFUkanFDjQl5hKHaJ86VnTAaSmUBF
92mewKqKOTeTx7Ei3c80EYoZDoz3CmDLS9xfVwGgGwB9c46c0nUZ/Yc4S0myxrAaduz7rENTgBGV
MYYnYRWvVWzs89R9GhgTC2fGUoQhX0pZU+FKTssQN+19IMR1RENoh8bGdZhtzzUlJfxNUch7r0lh
bQNWFDLcptNH7ODD1DUv2mMhdRGWtar+lA0yazNk8AdQrbDAaHxCM2x8VO0WahL2b7gOJy6EJ0Do
YMx3erqK5Yf+6+FEBXwPOdpN9BmF3oykxn0UtiaKMehnnNBUOYgqnDfH3WNZDzphk3Zmfg/TlWI4
vdOGYuhW14X85el34cJB0V0FUA862t5CdQZRqcn+2F0PQVEQwAmtcE9IVMNF7eYJcCU/YYgG3Bnb
04g83o5N6qm2P3gOaeAEukfmX90PF6YMq9KIn5zCOy+mscmy4C8pSSf3Hhr+/CVMDlXoPzumcVpa
8D4F1yhpr2YAIZo/xizKn8TrtUuKQYQMxAomwAlWM31avEVWoxPF6/cgc/FqxNejc3jxQ/ym/2VR
dedw+CtnA6cQvrussas2MighHlZ/aGipuqi/r3HufeSlA3tyBtvI27imJqVj8WV7SEj0GExo1GFh
ww41viZJ2nMWfPn9svcHIqzMMT3EyGa46jMP4EZ8JyIX930c/I1jnlIHDyc23l/lVdhrhtpdaHKo
3ubqq/U5gJfsEYvg30guxz5fHhbHq1f5og5OioloofAHlPKrkua4smqFJd5fjP8IdOpc14dIUAq+
z2co4IyYqqviMxDm3o6jUx/3RzgvxbyvjOHJRnUyX4Yr4VxZml6dyAPqBqIYT6P1I1Jrw9vHBNKn
z23e3PlVzrjATk26ZjW/hRiUy/GrPLXYvEXDJ0aU/+l5sEHisZGS+oKKJGED4fUiKQKbNHwxOb/n
ltksNMNJvQbkyqjqv9TM+BqhYasrqorsX5WLD/1l/JpGEmCBU1C6t4+hD8bGEDnf+A4a9S7ahTS4
XULS1QCHE8Rlp48hHEJ3cettHLNcl42L1jTf8ZLvbcTDJWOhTODH6ZM52AFKcllgo4On9hLzo6BT
exYBhrRe7pjjD9puMqyzk1B8liY8Cq+8DCNdDCHgS+IQfesgUPtIveDeTl4ycXUQ26wV2ZJatC86
kH0Ty+HoMVwaJoBEgNSgyQGDUdIuShr0EscXhOPVYjN2JymmA1nn6SLmFJaBnqFGtt7eAnhMxoBd
EexuCiOGs9rAtKUxiVt8jsfPCMNibFkjgb7f+LFy/+DgDWUbm7ru6NXx7Wb2jdCtofquGEd6v32E
J36b3+Gx3Hr3ISxcwn61dz/RA91f4DFnQFQaXVxCrqHEEQQMTT86JuoZDJvZY8bYC/ERO66tIvhT
5W7ChWVmmE/4EmEqgzp4LaNUhCg5JGs/JijpqoUBc3ymOqasfKsdenT6cnc8Bo73BUMiYPZCmk2/
DGczrvGHIqx7epoXQdjZceYf4DRPTxS4a3xxOQenEdhjOBgB3YUR7soBsR/i0CnHujlEpgSGkBaY
U2KPouLgYJbsY3KY6eVHZmUhtZR/gtcjPC2i/kPTRqMHO9yPt0keHywGlCGxBuuk8p5bjkGw174s
9oNodbaVV7HGY4oGYJjILZBLtCu9gcYE1GHc4GmNPUvrvNGfy+nJadCuYpHBfQVf5WjmOGBxLcHU
DREv8ra2yr6W2vACAYUfEXPAyTHjei8hGftMzzjnq7hd2e23i2WcQRk130/VLcfnqP6HGorui2ZG
QhOsu70/Dle3N3YyQzBEh+XSzUeC7AsaghcwO5jvuDU09XspCYvPamJ9uqeFiVIpn9Hs4S4cI5+L
7k3zvRofcys7j8OC5SIBGst0Yr6UIzqpnfYl8qMTnTP6iHrT2/2HPcrXNJr38TTQSR79hLdRBvvG
XY7wNatKh2VhmTpwipCHy5xvqxNdZu9hYZ7CuBRL68yWX0kGVDC5b0bLqJNAoDvsjbhhMSpvVHSM
WCZ9CEpgY/FcyyuOt6uqNwVG6v4DMzUgT+80l8k74TBjPH5ZZb7NbaCCfNk23XGqKYez7jyENGX8
KC1Vyg2qk+CaS2AWacObLuS295/nsIbl91HFKA3amh/wHhffafGUwhihcVvFsSKRDu5bl+2VXT0L
CaWbdhC6MWSA6R88sYjCFF5qC3+id3r0/aiN4ouEewhdwVXHkR2irVaNVwSNLiJ6jpYOy1AZ3wV/
ZvuSMFW3DAuUtHugQYR8mO9bK9zYUmwaqDFFa6840FNmMA0p8kmLez2hG44k4CbbxETe+BOcmPI5
vc6BudEutlIP6n9jl9oMk8Bz7T1NLOmW/Aq8W1epgL+BjwXNhKYFmKLfCC+5JZGDrwokfP4ZpD33
3Jsm8/1Hdg8ecZjkNKyWk/YPA2DAramjxDN2KUe3VhuOzsVJWDlrXbBz5fmTi7saDd9yEqa/EYyP
fAt2hEugxohjQ4T/t+H/+qABdSxfED1BFphOfdQzS6a3F96eRVQal5ThUeVt0Kq3qfhM6x9pdhcb
sV0dn91Sx4H1AFxEaWRP3fTTxnC4w9ijIHyZ8mo9quTUqnel/3WOIxtLrO4RXhYmHmOETOyLOgUT
sfsjO+dfyD5sgOrGyTlZI75sS3tymwgSFrbhMUEqk4+rinW2x2RjsI+nEboGfi5YWgs4dVnz7rqP
Ph8b43s24Xrnc3/rEypgfhGHEYTGz/wy4Ae+MJogaNgvEL3eWW+92nUkD+nMyK5BHxmc7eCtZhLc
1wVSDYGJ67hz3Y+hnLe2hTWZ/FdbGIGnsH+razJ25npMgGTx1ExYDB4BuQWD5vShs8U+GrfSfUAp
vTbufU6doXlVRrc1PQLN05trvgv2eD48dKO/EwP1H6M0l0kBMvCzI00s1yEv5NDVunUWnAt7OCEn
NsvkQ7Js3ZLoP898KgbvYAzaP7G55QQyd4F/GIbJ50APr+YYYF483Ec1FzeENrvF6SH4mJPm20vE
AY897nCkWMuHRx4OzyUZj4qJNGRaDVogQeDkL2V2xif0Xte17EVkBdPmfxydx3LbOhSGnwgz7CS2
Vu+WJdcNx5W9dz59PmR3byaOZYsCzvmrHsRr0czblk+fCVUGrfWEExeQkYEiG0Do9Bf6HhbB+NrK
8per0Z25DzDZxWSc/xmjtTMNeXQ7rrquJUshueCAe7HpDhNKvT299SSVav0zsaNGTRxY9pzb7i1p
eT/Hhvne1FFiRxz/CIZa5SzUqBAvs1NVOgcNq87/IZw+eXPYaempwjAJfveiD837SH8Xyqg1l/5C
b9nQDF53Qmq1Bf2xAMXajRmPcVC+q2VnpMY5InBNFpg1h+FTfeyKsjh5vM19/QKFuG/5RA7TeeKr
ytS90WuCqUB1z8XWVYF+NZHl6htaLjp+Vfg9flr169RjXO+rL3L+yzPYeYT1PrwQDGvk146yYq1w
HqlTu0NWCFPsNW38yKg/QvMLNfI2WbtBR/A1HCD+kYRTPUjSDogxDDZ5FBPvP9KokfExpy8335LU
ZMNQ4mpXdsqGGsgw2NFV0aIXL/ZDSejIQ+XswfRRX60xn5xNOFTULyafM2yFToCjZC8kTwdQd9NC
2faKm3Susc3lP/QXkRO5yEATqxB82PmHgctPJgfD3Y/T3g32g4k7ACG/+zVgIVGaRI/P2iSHTS7Q
rsXjasDK4L+ScvdgUr+V8xvssNEYmnYZsJCRWapidBrPgktMj6Pts67X3rXBax499V65i4OzYdIT
JM869CpsRbozwJry7H00kTI14sWJu2tDDlg1zYfAJtkoT/xl2pmbVLMOkmfdMCj7UUsVlGLvh1vN
cj5dhzbvJE5uYEAE4pYDBx23mlNbxF131BWssxkZOirBuODNrOkiIp1ITSeQo1SIqLC3CEGKzW+X
R4WAzgqOleuEMHI13C1jt6STJz6A6zK1VPuUomYfKyL/DOa76MXw3ifTLIn9Qm+kEgQYq9wuRUvu
lIBV6K/aAnPc0GO0JNun1G9e2W1C3mEVp66O7VgKgZg2Jxo/3QAh9eFdMjo+SP4BrJraAKJEhXJc
yze/qh5B+vh59gEeSZuxmDRP0Gp/6xFXFOfudqDJuyXtFb8gWGn8VIWPgjJKfz7w+MYIgCaKBdC1
KX+KxeYHg3nx1DRiyA2Ooo5xNw6NE+eLGqrDzt+xrriqj3C0sBSA7ffEdcy/ajtpg4hQUjr9nKUN
nCDDY8pBOzkpjZU+9I/5VaY0XlggAaDjvD29FExZkh4GDXHcpYzEqXDJxaQ5LGdC4FhNqNfNEdlB
UEbZl+VtKg9rhnL19S8o/7iZha7B+mFjLHCFlfVOOjOxkc6wr8ZgG3EMpjUTuIvje/Dchcmpz0tU
nwyHqaCIHLTR/5OaWvEZx8Z6jM1vc4B+hC8I+H1EqYUtNiOr+iOxUCRUhESHhIpG1jpJ6rXjfKn3
zeDMihr05XhYN1rL6lrxHcL5WuESUvK8NFlj+1EPio6GU7fDWzGpAHEwCydACbhqhfVBRvkMG1od
kri4efOTPXzqUbFsJoL/iycjRRA9NaTR7hW+gJf3oW2Sx4h/k8vnpIVoM/KYd5/n1m/vNADwT6Rs
BWD/i5ipGYEVWRakIEYfGpB+MHXrQDokcTRrj6l8Tg5tOLD+7PvoxQwJOuYPdeHtDIAWdZ+qAQuV
kdbBCAL35DzLVNBSamARdTlVB8elANF66xEiZ2jmoKowK2nDd6iuR5s1glfaa7+CBbWILiIht6fw
LpL3DCCLDH74de93DH4mH0eFXRJGXm3aoFnE4onwBGQtJq6OV87YmufZc7IdPyhNAyuCT5YOk1qI
9Cvr80c7tHa+jN9iVfhC5Hc/vwNC9pgozEJ15SIo1Yb7bNVs/v2n3ZY7DYNuz7Y8vvdjtjLozyws
DP0NjjETKeRPEDnkJ0BlchwFJUVi2pkwoV3G26CTIsSxGSniikCOKpW48ppHZT5ysJg3FZnwRnsk
BLj0KtBFzpgM/ZVCquDP+LDacp9F5OvZ/dMIv6bZfzK1tkVkPvKxvWsSmVFEI3Yf3BwjQB9PPIPB
yKMuQk6RRducsV6eulG7twFGSnlQ71E6fU/xKRXJRiDm6jrj5Gnhk1LLqfwmrZqWo1Z+d0FCdAuL
J0oVTyNeDoi4Tm7Sq7b2kFAeDXmizeEx0jTEsgCns3VMW+9RhvskocvamHeYJ5jt8+RQEmNh8zbC
WRyjZSoDfH1oIxkBTC7zRTKEr37gURwcYWLtjo5nnbpWHHFrrqeywSRLSk+PoDC02WYqnEbzqtVd
Dj8Ecn2PZbO7Cc56VqotphfcjgsSO9aqNadF0hlTdoWiyfL/p1vssrS69tZrhVVlniNe98ljQ3Ih
99LkN2xQwhGgqZyO7SkkbJ8EO/oTeeC/CNShCikvN1wHk06bGXMbpcqDEpcyvwtnojQSbjlgGlrO
cttpK2dcIrQU9qKHWNuUgpPIxjXmYgkYawxbEXIL+yGtg7U9f+g59XjowIAIvS1VlkebW4MFEKqh
WeXmviNuEglOMTz8yTl5clhrJgGn2J4Gp954iJKt0t3ZAab9g1t+zjlP/DSvifjGucoforb8RsWm
xwt3XprMlcE+cIC7uP6jP7dx1YV9LruPDGN2nJ4FNmdqHlAO3VSkgLSSUzSTfp9piEWxmFjToZdI
uazwJEPIt5AyG+yKNa5wtA1Qjh8h75t0CRNy6IsedZRMENRV85bw/BPd/SSDjz4wD143cdA3e5+/
mhR/IWE3Ro7yDGIUv0nAIJvoyLjA8SiyLTEtjZO9NHzmL3HrCkJPwPRjw9jxXnN1XShuYbkEDio9
sI7dgKhDhUh43PAIYy0GRbacgG51OA7oUwseKPsoqDlzxLOjzbskZ7Ng4eWmPWhEcxlQU31UILCU
W88YdoRVLo2W/bg/NrCVUL7EhiJuiaenuUQxGMhPm8Ou1MQGVz4OTS7gNP4jxsPMOVQdMvRiZOHq
l6Pp7s4ROh101kqrN4VAFNpxvxcUmMfdeogpjs32c41OP1LGWgw6cI+LhY6/OPSsS42jYMShls8p
5w17OoqKXq9PE17/oKsvvc2DGNFRlu/ZJBGdA4IzT1rWcZTuSgDwzf2TvrL8mBEHii63NgKJk2rP
BbMl8jPhNscKwuacpdF1mDFTc953EbHwtVy5cXAffH0rXYqUs/6iPmgWBHlXMd8rIOtgvSZUWCf1
fJk877l1YRdSEtyBekxqFxn3F0QfIHvBc9eRmPSUj4B+3MaSxc0wtx2XU+X9mCACGXacYTRWw1yt
PRSpGc+P1hmgFbBxz/3UH9I0R7oWr2fFkmf9kTZXoLeGTF6t2snwmrkjZVpsZhh6WKNAXx895Lku
GOAc4+jvxoASA3YwPXySY/zepR9RiP0mwz2GQx761At40AAlbFzEw+SQNnhOggCRcd7dmUf8hxhl
RN1F6zB9zVyXnlEivovYx+GdqwLkBLGOCx4RY34g7TG1821eVcnKQD6nVwE4Ki7Sblz7Pu3DSuMt
VoXfL137zfbcFTlvy4z+mtwKdonl0jUD6zn+VZKOWS0/DFPSEZEr2DnwpSek5hB3qeWUlLDp6bZ/
TqtiUdsEKnAsiMehfDS0U6Btk/CktXjpH7IvEGdfsvUtjW7DumOOC2AADX8pmk22NWq4lnyB06xb
/eZOrBqs5f2KWUK1BsRMoH6NMeEpaN8svm3Om8pXI8zk4ttP3ZNZ3eE+Y4wx5M79uJ88cS2H2/xs
6Pyv8ZEY7YGj8aDtrCw5+WyQJvOxSfOGSpbvmPLyxlk5Fb09JCKANembaDjGhk8H8FGvnJWVHpra
XyOtLnRkFJzA/jWSxHK5KtQQAR0QAjCbgLbs00OOVU4f7z56N8zsBAuh+U1eupT+JWyzaGzrtYYv
2A5/iY63+UT1yMt9NDSkWWrTexX+2t3ZLVe1oLATt+qD/2sSo8cvbSIzNjojXgJlEugkhlV80Qv9
ltbyoLHZT4LGE9l/AnVi9iaehzNJK6AvRnEwzAPKYraUmG4ictktG1GoxP1PVJVDquSjqMwnY9T+
Ktas4SIAAOw6emLwTU193bM8ehU7Y0VLgN6jrXLbeSsqYp2ij8iyLnpsrWRjHRNOIERQH2HTUUNi
oZnYhyUlbzRPq/9Iy70NTeQ/YrfguO2XKUnWCheJ8NJa/p4zdjd6FBikrSEXbRGvvZL+MStdZJa1
780vIlufs2Dul72HjKgrybUfxdnm8DBi/a/HiMYhmCo8nuTg8gnymi81o18YngcRUWVJOraDzCl0
H6mMcnATx1Sl7RGd135yDJCOh0reFCQLl8oHzA2YfnL8lOKIr42G8BhfP24epbPmZVtWeAvslK44
MtKEbmGtifXLmHyORMHESIm0tKV+g2nMwpCOEDEgd0lSStD8htnwEqAp0CyiQ7JQtd7FQBAUs+Kh
de+5bRKSGpHe5F5rD2N6V2zzDBAV5XY5Cxi67m0g0seH7EBI9iuT5lDyPGXjOciTLUqY1yDy10Zf
7CrSj+k8vWMaJ9PWKan/bt7Qo+W8vqzlc1NQ+U2kDf/LtEuSardDvE7PLS3oIKyLVqdKCR0gofgd
gAqx/fKmIQCd2peU1mGJ+KYmFqRFsL6YhXxEpf40Oy36pJsJDmBoCCYixILoHEBnyxkW37w3c/Ge
IJ7xig0fJNFvMnNT2z9pkH2rvGFKTGYiR8KweUW7k5TRe9ENjwX0QRRHeB39x5b0W3TISK8CaC5S
qlGgcpdNNn/M2dykw91ty7s3F+sspO+BfSMeim0//Lny4HTaBtBi6yGzHr21sUrsNyda28HfhMYH
/wNsGx2wNJk2cbH3o3KbKAsY5pDOLT6miKz4TD9PFCDVQbVtsWA0pBg08wwNwb7d8LGy2WAw+xGB
ML9bHY0h1bhLo4zkyI4GEqQzFg9/gLCpPLa2fwTBcmRMorE/ndpW+0+euDH1aKT3ONOfX/h3DZh3
9P17zsXraU9FwMvGg0QnlU68NEQw7TYQ19VHOV0NRMzDdGBdW1letIzieDnWIygDwvHIHnZKuB7M
FhAjA2aBGFEy9GGEOCQJYaKgC4X2Ds7gjz4SOh+9YoyBYLCqw4jUNk3cY+HE2zzXVxW0ASPuNayK
9SVG3ma7J1SvmM9XGdVhVU8gXR9t3Gl6TmqxzVt+QSGgAB+YH4GoqWm9na/B0ETmS48aHZfgX6VU
c7Q36pJ4fh9/Hh3xSfZdl0SzOjYiNr15DN2E6DHMRIOJTfFK0pOZ/VD+Cwf21tnpiVAr8s7g8BNG
D64/qTlQKsQ7kdzrpbcUKASpxFISw1ATb5y2/tJ2UeOGPTzmQFth/6wjEOtyxmhHKIqyIkxkIr5q
LbP4Ykz+Jo1yA0bWtRbWIABSP232g7anlitKcJBM8Zcf+nePVpdyCvC+oJApQkQD+hWFA+dBazo7
vBlLOYVwq5GP8AzDHONKr//BRzNhcFNHqD/Iw7V5gkJAAaQ5+FRTSeyYatyGNSPHT1UUgsrva1C8
6EkVVwvdxTfokg+EaCUNXrz6GnBJYaAnpopAqwredo7tvWa5b1NtI5mctzFL4kyapj0tYh+dZaUh
Q1COO+8xQc1IVfXW1ghYyZFx0/aJbIk9h8hBvvMB895WMg0RsEP4RDfqa6KbkZLVR9f3H2PHZNtE
VR9YADcYTliGGXABCmJKJLqGowIVuxFmhyZrN/8tfphDLW6S0dLXUZHdbK4gI/PPOiApxsIqcylO
4ce19OSO0u1/dpk/mJvOf9EjusHA2AFkOY2ngVeBxZ0JhKwJfjw86wNQeCGIgkS0XlYJBdUdyTqc
/CiGdpp9j8btwE6uTVeS6I5ebz+iEFnlHTbnjG7d+kxy/2eQ8txZ8S7qSgjn6ULl7sZh1+4TjDgI
w3hLJ4iNgNinsLLJ8HjtAFQk2Q6kwrvpwhXpCyEsCxhYkAn1+mLOIsZ72fK8cMAn8SGdLPJ9oaEh
l9I+XTtxvjV5KZGgimLSTykfKKNpDrITV0u8Sn48srIzM3mOArYXY77Eko8PSqoi5RGn4ttfGQyL
JLQeiS5/z0Zslnr7lhPtR3dy7gpCL7DIkriqwGKMWZx0+3iINraPW1+ZWQmGLQVe/V5/qAYWjsCi
QHH6HqpPkwY04gxpFTHXtppMd1MG8bxD/1sjWbSsteDrzWpVErdSEYoxOO/j/DvZ1j4LSGF7kha0
RkBGi0tWdzTsBG7tzjW32ASz0kRuNFzxWy9r+dH4+ouL4SkPk21jkrj/Xcn2JWe573MoDFv899RX
Y65qMaAA2dKJhVBhsQ6MW7i3LJuUhIhkIuInPMPZcDn8FrBjnbg50J7qWnFRv7ic+TaRUJNHhchQ
Hh0KerWMbm/1NvMrLD7MHoJ9Mp/9Jjl3HtirNfDNrOnSJoDx1qNX1dyb31VoPSbGDwGD+GGZ5PMN
JIazH7E4jlV4SGfOUpZ9s0VbpFD3hBUHriAom3eCGjcT2kjXRQrpZXs4CZQ/ufGFH5LsUD1Dh4xf
OxsZpZUYl+xCFG4rfrkSRqekUDdqf2g1FbwwwiSaaC/qGxgP0W8qBGYgRLl+noHlhfNeVfYDU+9X
pVBBs1+3E58ylv3KItvSkhXFgMU9AMtre5yVbnqdtW4NLo5/3UQ7JXlErbQkL799NbthWwzO2Veu
JcdonhD71kgLpXh0A4EsyB/eZ30G9/PJPZ554al4EW767A+MeXO4rwrvcRD+s/opaqAnLUOzc3eK
dcsw1NjOH1WIOPRSc1faLzoko0pA51t882JXKj6oo9q0n/4i23yfyIs2a0qwIWDLCJ8bhuI68I6Z
cHbSrtYiAhDDlWUA1NnNq8VoGrbdBd6w8ymlK8+EfU/wiaiFgV9/tfJMhEoZ7NPh3UQQZYPj2JBM
yk7rWsihPAcLLOd28iKTeJtBMir8S0eTb7PEuhrKPd5DLrnY2BLEC5g2dDv1bdDyxVAxg3cNabn7
D4hXiHG3TgkHw0f9pLGEvlYdZbQWbQfvtkGRON0DFlXqttw6LFEiJ4WE8C2Zu0+lF9/qocFVOC/m
PNx1yIE2oh22agUaw/APjRooj7Zkxz6FNX19VBJZZfBo6vkl1UDRmJ54F4ApnGE3F6ArJumdFYyI
cORmipBh1hBH7DiIcXS45M6f/7uKi6hdjD5PjG9OL5gRVw5ZCOpgjzjo3XK6Nb2+H0HGqYZcBiVl
nsmwV8/uf6AQ8twHmdI16slaTPFybXf9SmpfxFyFyKMJoJ+lPKkr02EAAhHudQeOxKP+RqL6vTYS
cYirOU84z9ai0ynMTEY6LcN3H2gra+6uaaDKwwbbsQdMbaacNYwx31WqOiqx/c4Vv0NjBELDQRoB
1mgJsXJuzWaYJm+dZoJTtNcpwjAbISJD2h90IwUarK4nw//sNW/fpdMtksYnas5fj7JeDVRPoUIy
ocCyKn4miWx+pkqLNjUCnzfSo7epEa9AY7deb3APsiQ6EjpQ4wydkTlapvXUztmuSvJrQPb/wPwZ
dcZtclGzVlxyF5NxXWfxA3zWe3dRoMhxUWUVfnVUMSSFzilMpRwzluLtlN685rnWWRd9/oqOjq1H
MRnpaFCR/XBEccZFuHCJPSTnuEuQKyHwUmExDg88zX8FCQrnckwJXERBoa2d2jubRX+eWU0UI07y
/s6LwOEqSP1Z4JBDW2QKFBDiEahoKWxaODAumPYdFaGd6ofe0LiaVe+cVFQGlWQRQldINIQO1Mq4
7lYaeBrt4skZm10xlaeGTuPR4m9JtBel82yb7qnEf9ScfMFffpaO/jjp6U5vfn042ayKP01Ca3Gj
99Mrek1SvJCKNYW3VgkSmZ5sk4p6Xbga/a2KgjuffmqolMSf6aqgycal852WuHkko7x+SWbKDMLu
yNJeBPo2hrqqw3V+NOuCKEDc8lq006KKsuJXL0VKDn0vH2bW/hiA206Ke558Bs1zU/rnAg8VKmik
ZJmz1cnSNsgXaqb0oo2YC5ylO2Ynb7afcrQL7kQYEyYclOuLwSSur4WoyPQr4qWViTYMrs0kyqCH
oPq/EyFFrUntURyUKdAHE1xuo8RmW6cbtaq/QXKXXu8dHKoEAzKUO52FDGpNCf8UhW7pA+KXeunT
/D4SLgaVELS8DAOulH9zqPSlAtfCMd4hdFmaFmGRPcgDEQCm7a888QRLUEOeEITnOfIe1K/5bG9m
bkiHENyq7djRnK2kMKnpqhfUxmvH5wJDeAwzoADbQbx4BmL+Fo2oQCuLbSG8dIj2Pe7pmA90pNs7
9UClLrty620SFz3bXzjkhLV06FgR+3H7m0jcg+AZS9pW0QtCyQRuWQSHlRCppjrNRYQhEq7Q425Q
Q3pFr33HfTg077XzP3RxR6A0STSnzLvK9jLC0BaZT3t8vYlxG8WEEnc70vMfwkR7tJlj84kASiP8
CJlr56RT0t4HiB57Qi6SLSUMSQEAl7CD+c6ADg1CZKsRCu+/1JOxQi8AbRnZL5LolI6KbaE98Ae1
9Vaw5Qzg7EqTYI3d819W0WVpJJiCKHx4QCL2J7l9QQWTra9lm8JjtIhQXYhU7sZCf1Igb8FkS/gs
h2wKIRudbci4/z+AvqiD4qSkADEfiKaMl6ifl7DBGdcPMdl0w+8c/CnsnqEAG0GSh7oAeFl9VNz0
U9cmBA/ZWdPYdFtcdcqbH+1JwlI6QIRbS9lfSGDnF9nWLypgRSkCCw48hFmY8SBvCZMC11DyZda5
kIox5/Q/xSftqFU09pZHrmz11zE8eYV2coL2VDfN0QcMmE1/H5XzxoxeetYYYiTWxUTa7fTUpuz2
1oQqRGzj/r3V4r8JUcCwraJ8pWmIW/LSXcwIVDs8ggGLbaWHAFmzRM0881kfj8DPmnvS0+nuefmH
qqZG4LtrAgJooChM48P26LTKgGOHFInENg73MACLIubzm8r9ZMx3H0BCjzPAOMy5/Kx6g3rVfyP1
cOlyvvauj8iLS5a6GDdc9E62V/F9ivgnjXw3x+SqIQYOGE8NAKo6/hNDfYrcdt9z1BHmqLOoKxtY
UgWHPD07vlhE8psHZUkw5HpgCAF2XBAsQcI+0yjsYRrED810QR+ithYf2HWqSFpF/WO5p3H8HJxy
o64MT78p9QifBs5Dj47WfhjWnnp2O4RQ7mo07urVh364FhX8nbENJtoD2+x1ZCVTHz8lJRqoWuRu
81nCU4HtFQ3sNKVAllX8IMYCwX2A8MLsPgqmPwueDKZNKawFS5YllhOBDRZ5BtXJGett2/hLojG5
LzARricdtx9Ezdg452rErsEx5prdjYuDDCXrEmjZ3YIdKfvucrMTcVcCMjvGIkCANIquAOWFZ7QE
6TAJcvGulQEyMlx2twG1oP9iM4UkVcltoy/b2P+V4onbSxvyDQRiyKnbyG+hBka2zsa/SM7BMhYH
SXH2ihx1bB/GmqyEBUT2rP48Xqb4+gquyI6ALLf5jtqtNXKoYthWF3Kiss7BQx2hHUs+0lG8Lwod
Gaq25sOkg72HkbttvB8ugAel57FRyWMAYmSW+HTQPcXWu9U763FsDyr7oz6o36pXiB8MupsqRhEe
ET8Y5cCoILEteb0CccsDmV07z1dBWFut+4lDue0J3rTb5qfVwTMyPTpRMr9JdHmLHOpfIByIosmI
pMYV3WvjN7bQR6yjd/Xf44QTeTaw3DD+Oqh9gazxNlsIOZuq/2pJYwnq8S3X6S+gS03jZ5lBvHnZ
vMDnIEc5AZvzNjkfzZyRhxN9FWmy67LsJEfAYLzK+xA9lorP1CpjJgCP5F30EVhYQtZIsPqo2hVh
dfKIRQsY1C08YhFLkZU6X666uk2szVgQaXXs+nk5G3j0MyIwMU2VOqaXpnu1RXgyMDwlWF1r0s1q
nmiEnkcVAsjMGILFblV4//xOrRK9c2rkjbWtOtS6JHzRQMiHHtUUGadO/8dif3Mi5zsppgUVgxs7
n+6GpDX81+Y0aFTa0Cgo6JTRubTTc6AW6Hq8QtpQkDm+9gKdkOk9pllzrnWbJnMYKlJ7rpUPVjG3
Rwcjr9HWj2FvHwyj7+kvdxZEnMZFu8SsBFdLx0UubrSakAs/tAyN/jImqvKhD3tseqbSzdJYkpWP
uVahaaFWNB/OJFt21ilH5UTV1MLA79d2xaJFm1B1hKXh5lJ5wpnkHBm+QNAdWvFa177QE7GaG3M1
oicvDfvajuZX9xMRuxGA5GVcxl0k4bOEtmELObkyPZTlvAi1iQYefBtEoFVNvUsS455G95bak7Ba
KDnBNBoWXg9yPRKj31iscQaCtwnzSjwJYnyqTdRHRw1FCDLS7zFtF2UQ3v14ILYIsw3RARzUn6L6
rBuJmBFfuR9dEUITpPubaGdp7B2Ys8kFFrVRHDcN3D2pOLlmLQtiBuZKfEVUvdhOspILoZmnsMmW
adUdu+EaJvfK+y2CEma5XeaSnYeW89rWyLDNVx1abXQYtvsuSXHCPuSewJ0EQZ9F+DhW31pzZXQQ
lk0kslirCwbSZkMoDecC2HHkHAbOeGF9ejapkWAX2fQ2DMWu1asnoZ98nbbTst5oEu3KwSC/08LV
Iubwxwjc5QAnQiriVslgjZ6qG6KoYiCbQoPb9La+TaIQv/sROREaLiWUJfhrjVsnghL2pamWkrXO
vj0RGBab9AV4WXQOgv/pq6ih5oPLbqgEOJnzbEY9DQyERlVoV0JChAM+332iLS3NOPQolRyiCJHQ
oJIvqvB1SvFEQNhyk9mF/amEZUPlPWS1fw6TixtXG10dyqzJuNiKstwybpP+ZR0lWWJdD0gDL6Iu
OoKxap4ONr5lyExZZNaHTXrwQ5yxYkntUYDmcI5qYjxUwXAk05skviuSRowOUHOMtV1nbY0KFZcE
DGBE0FE0xUB3Ga1vcUuYC7NPjvtinPtn/0OB5yguQyEZPUzk9+bCrl/TnPSwALl4d42RTeikRs5U
YenBU69sIPkeAHvCqwQSTy3Ooi95voMcU4dNNGGylSzneVrcZwQK0+TsyuQokcg0aBdd7cv7qab0
2JBHacB6ldG0VC9/IlzNK56SOgX+QyxNeUKGoNomUJU6qB2KpoDYysTND24+kRHCrfx/XIAPG0jn
tp+iTpk0ie+7jCkx2JwIcI8GMfwklzymqP2s0T7x7R2YjZCNpGvMXd5lCGKYeJ1Ev2QwldMHGkS2
aB73dnyfI6L+alLtFQjrcFizd1PoFm46A1UbUQKGr13ZOWPigbFj7xXk2AhnmzIgqaXGLcmFHqmU
wPHfBDSa2OgS0Ej0VgXiPD17PG9NoDOJzLeRvK1TY7l/c883ywNtXbCfuMz4jRftEtz7YkByjihj
0ovPGWXsaIijwtowyCGSRsWlf4imubREo/Ga0F6oUA/IYi3cq09on/94wKVZlKN+KvdsABjWWbDJ
GZhI7vT2Ng+GVqarFPFGLsUBxTGpKHRVkv8P9NfC1sLGKlhCCbO8kd5HAMKAZKm6e9SI0Y+g5ETA
4NYvYoLX++tzMCqVmrlXF0uLcxB6HK0dvoV86NcJB6TH4a2sHBbkcDNWa3Vs1DzIqg+gQt6lLjTe
W61dpgglUqYcHdI9cIM3ss/2LXYzn/DmiNCR1qE5YJiOneRsLeE6+QBH8zMPsyOsjeJXJoL8kK2u
vCJFrsnR1Ev6YK1l6W319COYtf+/VVmSXQgjo0PfSHhFQRJyNN3cwuYBHHYMPlGZrsMoWc1IVAz7
D1r4oHYFBeiotag1yV7m/CyD7jr1J8Kltgi31o6HBQ1hKFWFDo8LQmxbrAYrhfG2lXRDkW5eV256
wAPHISzFz9f9DHQV89h5+1bN+AVZRhBSLoqcwui2LeKxeR4X5diRrqYtVDaLX/QLutUuoG9hLu5Z
zDSmrTtG4i5lQso7Vd+Gi8Tx6k1YZbe5JVnBJmA+Lo8yO476Ta/4xFgM5kj0By19USYg1jcw/yVi
+MVY/+QE9IRGdmnJHBzlOcxslBQvXoX9F9jHJ7aAoK0m4vwtnytK/zS92YbCW47k2fHfXzVYYudT
nszol3ESVXRZJclBT0gw0XR09PGhnLHoOvvZIheTDgWnoRiXFFtjTaaT1IyVKnzVuSWmhvGae+S/
gp2FAPRnUdrMOnw3xmon/tYyyaaD195+GkH2SeXZ5SXYFwYVFdbWCp6EMXFuA7ImM0q/dfuvY9WL
K3ETXHxGjAlhPNWOjTGeeiRIh4B48nZ6VfyWwlBTt14pIN+dCSlgrRhTYBxYETLmX5ICODNlsOIX
ooHUjLiuDAuOBeazyO1VaZoPo/Ouh+FGXfNpoX1JNc6A40oYy8z4SJ3uWd2hGSJc9I6rMpseJxdY
sHoIEo+tUsW1YGhMnHw7lec5Zo1XNIpi78s6PFQ0fTd1f7MwuCiqoZ2SjYOaM5r4PlA8LrYlJu4+
JmQAwXuPeUsRBmahIQW2SVUgbH4kTlbvL9ksP7VgbQaP6scsu3BXFdGJ+kEnTA+KhUlRLU3gHDnH
v5pqbIeoSeU339dKdekPGz0Wp8ZotggqH3SvRnplnVQunYo/9muQXbalDAf5EF5Faj+bQXr0ir/B
Ds9lhHSBqHL1YlMauDiv1Wutc6puGNHLGL1EQ6CevJq2+ZySPuSG1osLc+2WCPzVqo+CR59/qfz9
T46leMXH3r2qc1dBcUGdvam84AmXjqPgXDiDGP2K0kSg0rMg3+tDw1GlBBbqnVCgNp8Lam4RL4ZL
JhmjMTZu3y5Dn629HZERWMa5RRhWBgRnIEXQ1P19FUh7LMIx0eEV+l4tZ2nODEeu8CTaA+PkAnNC
4Dl7PGJqzbPHjAPiRYz1zd2oB56w5Acr6U4+FJTHHVnn1UsPo8JQ2LbP6hwaGXsbl2IrfB1QxyGp
FbQKryrehhRySvDyA+6HgS+asEazCy01qtXs/KuzcP2RJE2aLprxNPgqOdJm4xymmBhcooABjSrN
hx4gUixYS1l+1kaFBL86p8aHqqmNQoT9WrEeoWJCtCs4jDzMhQrQzYBuVCSA5K0O/fKtsvWNEiWr
M88CxdV4eGsQuTC3uPlA48hfhBTv8m7b5z1EZLPvZiKHazyQySuRrq/K56TnhJTlRCclv2oYVneV
zUA/8aYSU3PJy5p/nMWFv1F+qytQydThRrRS27CFlxE3/3cnPk1XrMLMJE1EnT36perFusXqgp78
4Bn2q0c1i98epOctikx8dQkuLE4QRMGngqskriNG0tehHQ/zmELCAh8BRswZH1aYdp+XkfQ/zDFp
TDhZuOxtGHewEkWAN5jVePnV/N87sVcgTl6nW98CRHjqHOqjPd5rR/4IkME4veEeSn1+zRHPqPxH
0pk1p6ptUfgXWSUCiq8gitgiIUZfqLhj6KSV/tefb+VU3Xv2TrYNLNaa7ZhjdFTzbqLjHhMgBRhD
dcbodLP8onazzRYgAQHzj2AGG4WQCwBYoUUHEfQsFHV1qtN+F8SyKRh01RZQiobEJl8bvOElIy2I
qhskOvTSa1tG3AiyVtGbmk4H5Ikfi/emVq6Nf01kyWZoZTlZ4spfXpIN+lSRjzXC5sjPgMcZkcjq
913PFAtZJLAKuACGjQoOqQ/rw1Jwqoc/JW2WmKEyBauTMnNxor0teunwTDJb4mUJzcfX7DjlOmeD
2TNWn9ctVmiy7ubBXoj+NUN3CnwqzdTya0DwTWNOBbkUMitFiOWgRFpF6VoeKTrE32ORbUHYRvGE
Oo1yYHr9AHJdF+NH2buhmK/9Mnrbj+FKCI4NVLUbeXCKXDM1X9vSIrRlRvFI7hpaEmWS2sxWmKWM
TMUIJFATyDOgmP4qG14UgRdHThZ7+jsoURz5yPwpELPuQt/aZ1BnPsw/ac7A5zpBB4161yKjQjtb
ixQs56gjKkGNVzSlVDL0lsinpSE1cnpFxLOE1CslEiIkQ5Q3MZOQmVFaNj65oQLSHdD1mNgi3hTv
hLHokEOWQloIPCv9KOlQj5w9KZ3Qcf9MmLJDELKhHD1AcQ3+oMGBh3NgIKGVkDS+Zl8FcJ7unW4k
JiqYDDAF9CGutJ9gp6i5CamBUUD0AGcjcwNwp1G2EMj7kF0Uhak7E6RrMi1tiYdT9+EN9MeXVFYX
EYM37Wz3CsP1nNxOeEKacOThbE/EwN4f2bgrRwWoFpU03p8BPz1N4Y7j1AtImAApiIe1AKWgXgKw
oSI2CzDQWVqsQ/QYl5ICcl9aKwDExcIncxkT8pfE9hFAp0GxWcA5AXcZ0RlNX/tw8QNr3dpXa1jc
gCJrE6Mj9EpTlKNIsovWBijxZgijjsl7emWLzYV3ebQKUSKLBktcmDiYr4CR9WCBJp7goyOAHDeK
phF/jMy7xCq4mBiOMrz+n549bOaAYFJIoMVNUYxYttmaMYBkpLEUIzzdKM+0ly1pOn72ZX9My8GS
qDCKaGdGg1C0leXku/4RAIKU1uQ0pgcPJddqJO7PAXflFHqbHF/Xw8rWCoNCabibMzRe2pM5ojyH
lHhXNIthAbMERlEaMpt4pqlAVNSI675C2Q5VbBJ5ygDQq2SWVDwXEZMphFjC8aMMJb5NT/MMeh9k
LILZRgw3NzSexyH/h0usueQpKXRPHy5no05W/kI+CEtOvTppYPMGeiFNcUatDYmSSUewlaJdPwTM
LT8WPUFGqlhVdMrIkZLJBb8sCExSkFT0LZIlUwfBvqXvoY6vk1JSmlDFGONvBFjE7z//7HSpXmj/
rWf5HFlyj3qnWb+Yaoqs2YL2/Mh4PJB9MamG8aWQBN0NvWHlu+kX4HGRohVN19de1MmjN2AZ5CYm
QXdO1uRfNGlB+2QEOn6ofS8YGwHJ5zP4BiKtBy8vGlai6Dzw6S8CtyUknYOngDBGkKFKahh5jajO
IOWuqQIGhrgaUUZv1MZbUmSezYb9knnRShNQfgZQcU2IajINIRM8i05FOpms1YF+OP4mZbyRJsmL
pjeevlzepyiWQXS1pfy9iiV04B5iXnuhXnsZUSBBoCPz6MXvKuBreM/pgq6DAAG1jEHyhOTp1wul
CS5v8wK8OMDHEdWHYfF8qTnbZ2n4tMpSkXbBigJjDrWkgI4pDy8kWqoWv4j5AB6mcwFJ86JSTZXY
IyTzF2PZItlcgvsWaakYZB0m0rqqKJnMo3M/oNgw+pu/JvWc7RnLtxnM0iMW6RWqXxEBnVI5YYEY
AnMw61h1Q4BFbgdZNYB6yFFPAbxGUs6UDDt0icMUDWjkaoyw+adMQYHP5kQ18IXBi1SXPHw2sBhn
ksH2wM5rdMCeRQaXQxQmClJgPbA4nxKjXBqNpC6bX0oVVALq6MEr2SymLb0Xq2GQsJUUR5R2lxQl
/8a1O0tGMEDUWwWyQiYOiiDILF/K6ZWDMEgddiqzoXjArYiK+pyKphjkz9vEFoFXOC4YukFlu3lO
c1umfCgy6wA8pc+sr6hXAtFYo4i8CeqgJkZaTbTwDwlavdsvmUas6DeK3d7P6aQQj4hqGwGLmj6Y
vENtINzCN2XIyXTbgYVuqvk6D8rjNEYNqwyPcSBaGvDCMIFfhETX8kcVfIUEGlHluy3ScyUIqjG7
15SXQckpvitB6zCy6WvERvqx2wm8oDD9i2mN/PDjD8sSuFBMrpjtAqza6H/PACMTD9qxqkDPVsyM
SDSlfO51huozYUP00y6KX9A/q6Ynvw4LQ9sXky+ROvQd0lKQvYSz1q7TEYqjR+sPgLfev8gyEpOh
koxflHOqXMD/hHmnlpJyxkQO79MBRlHvIGMjNI0AmvqYOu1tJLwOy9qCelCUnoTUg0ga2kGz3mpi
ptRdGaY1hSUHv/dIiXIm5IeAxoZmsOs30UfaPaVxry1Da0HMqNUfKRDnAdGWiEGMAXIe9tO7Y0Sw
qpwypuCMbWiUf3CEkD5GT+Y0/kZf0WSlU6WrUx9o03f2PjIsJ7CmZHPR4qhqAFLpp0vfL6B1L39y
yRczjL+yReKh433yEJsiBpgvYob1vKkWHMWNjPAcpaZKCVac3zeQboEu7F9QqgwZdJlvEJcQzU6a
X4KHCogoGgUZZEoKp1SewHVgdAsge7gLMbWUSbPNEmuTV790+cymBjNDISmns0bTA3ZBtMPhCKH8
/C3S6hpT5ZN6ZTSggMasNW2XT81mBnWxovwFGiIGEvBqUaQLUSCsgGMInJRI0sQ0nyh4+qy9jJqV
NPkg/6R3Fe3iRvuL9sTbRROR4sKAUjIM2FAhEFKRyA7vf7Ml7NygbcN4oHCUmkXBXGtNT5QSMHD7
Y0Jzww/HDSB/y3/3TkhhOqHSKgK1WQgP9LQKI0Oj6pMq4XnO8BXT7MvZuAk1/GiWZ5+vrjmLJFTE
THCoq3FjTefx55Bp5xIeiIU8eu9k44tJA6aYx4X8JUB4yuiRsQpfp2nb8nVnRddNy8AR0YzyijeL
66wjPYOpKAhuTf2IQXUK0KcYqf/boNQMgJTAqr5OY7EYjlgmibgYWh1aVNl7LSK/hCc0p79bBwxv
UCkRxeRc0mwf3MPM769/EPesYUAm52xBbls1h7RBohaPNmoaqohTtK9iunvzXU5sJ54RznnMOhea
/Efevr+lrNiGCaVh4XKnZN0yfx9HRIXggKcFrgIj1cLAWEAiJZx6rdxKetvBTIFcPN+jvXhepHb5
BhQYg1eQQSkMuJYqyo8Z9E/02qcTZAGHv9SLsa8BjbB2SidtVV2aFhcRw5GDtQJVO7IoLfArUX0U
bidcRIwNlW4MVFQmJ2nx9Sk6JZM6YhqpgLNhwQcTdIrGmFWR2UJz10WA5oTwOGqQ22Q2+xla+bxQ
MzcOc2uy8L/avDP6magW3mAj33ev0SmWDBZNU9nRqoS8lDkJ1AA62B113EmYFzZMCesXoDME2OxB
znZDrJ2GV2hWc3cZMXwgAKrIJKKqTfMgUjeCMiQLue3QXxXFs5NGGOqYGCOQFDcmIM3Zi0nlLyAf
e5FTL6pniwS2RFWoHv6JQxfMFXr42tEvc6d+l8dolpnzptj3GTlRc5nORO2+Zcsm0CanNuIjhKgB
I+2iGgKJyx8KOWo/IbNdCfHZqJidRJVP8L8gQE71JOsY5FecALOOFUsp381oZwwRnFs5OKwEGCNy
e8xv7F+AzuZKthm1GMrjCfjcrVwUG/JW3YeqaznjMOYTmpIdGA2Edol+JzUg6BgYDh2VhgmLhOE8
8mvIW+LCFGgcIWe+fB80LIlG2Smj77MgHX0X2j9hgwWitaS/Rv2XkTUJ0ixYWjIyzWVjZ9mIkFO4
LiaQGCAeoMBBAz1CXY8bKf16gV8U31Yg1ze5i9VQpuVqyJm0nNXbF7UOOnJmhhTO5PwGs5otQyir
qg2kU9cKkyOiwTkrqy3vSjKzBo3656K8CNxLl6J5K1XHAn7lghCS2k6QFJv3UtoIhEBZURAKUXxF
Yn6WrF6UusSvBA/E2x+JOJkUoU5QJqdCMMdQslv05PjvMHXAxtQZz2IKh0Ql55fl8nNAOzLDQUQi
ti/mpuRjmhFl39QUv8ty/pPHqqVCJZIok++coTDYWpjgxmZVzJ6LqXfVt3PJtwaqyEwEfwg4Cib/
x4/LrQLEtIchuA4BtGMgULbYIs+x7iGrykDiznqAtAyrdDhU7RoXqhkUC1FE1UylfEOHqGZ2peVr
uT31dIObd7djVo1a4roo6QINfZoYXdqDhYG1iXJ1H1kyAxPkhKLV1tIr7rCicH6b4IrgmAT3M4FZ
H+iMvcC2BRNGk5uOJ4ZuYBagOj3ZC/xCRAMtm0fbrq3BPtPk67NzM4HRMB5FFLIVGTOkIqL3Oitf
tiArEuMhGqgWGQejzoXvJFGMKoZDhtB2U79mCCbq0AQK4buGEmcAakB4AmcN5Civo4A/ldkEqlPl
nCX/UrUAH9PayWR2ikrAhojSXWYypXeQTTH9CQ1EWQjrEm0njeddiHRW0zjf8g+D4Hbqj/CUtOgw
N8E5XU5/qjBAMY05KOQSPha1VukvRvB9ZqUuL5+uKuWHOg7sdglniOhRpCBz1SnDjC9aKsAjjAk/
EgpBTRNFtD0bNN/fmkz6J0vPefVXXUey5r0e0ch8dexEeLmaTObMcxKQJTNH7WVnAVxIYXugSTqM
XW2ocrSt+qXZ4I1euLT38JuRiob9MoVM9L2eFbXRdBLPof1QAuKAYO5B4bOJO/SbKJ6AhSEiVG4y
LlGGlUSMUhELpdRx44R6tLqw8wp+Pw49we6KkGE9MK+UwlXCjtc0WrlSRUGGQnDe4DHbZEHWldnB
uMSdzGCyLba01aVAvQfv91fALD30G4dQWlChpKbOfe0ZGBk4LaPSuHmSwHHJvkuoYCYsaGS2JbRH
yuwk8s2ZmNfrtrMMQcoJfC300AWORPSs5xy+cICaBkgBA/0MbSFuKTEOV3nlO3cHAeIYCgWoIZI7
uVC5jGIzLPw1nGrIeioYjqxL6GwwtzWjZT1NP5YSTRJ1+b4keejFgyOHCQD4apsC6SC566k/zSiW
69ARwOsgA2udCrWfdvuOGkeaQBbPGKq4TigZfgPSkmXYryQxCFBRg6E5/46bM1NU0OeBqG4zeleU
e9Vm1+etJYqqYxtcimkJIvsFgL21KI9t+rJmHmvYhM0JB7CS6Mst6OJRPAvpkxX5RI/Z1TPQMwuF
kZ2oo8aMFgQkbCrf2KjdIfFnu+49dwbmHTO1sNJ6N1LrruBSgiYVfvwF6E1p5+czq+8QSA+fCHuw
9RfNZ9TTQOyVeFWhq66XrAODuu+Yuv1yix1DbSClcU0UqcSnN1MP5dheK8p9Ij+jVzSEqpUlx4BR
77aYHWiHmGEwbKrSvwfDcpdlgaPJb7dlZj5ErHlSAGTo/FsV1ZuROtU7fj3SF6P8AECjlqy6H5Fd
yWeOaHj3weteJtK+pL+qUmAJ+voQa/KPL9ParZPP9kXiB0MBSDkYu1r3Pc4ckQy+JdSH+3lozSVq
O/FgMaQqbOkkVlaWMk1/JVytcAod6wTWyqkKNHTbDt8EHgJhPm36EHl8mGN5X9WHFpdOEqhWQ0bf
zqkpAozySQLnwEaSdQRHAQXAatGCiwBIHC+Wgg5MGjUHtJEaUkzHRCyKKV/Dn8gHLkBGdCmIVxDT
xlwy1LpEqnNgGm9k/CODWbdSppuUefES9pUe4YrR36pqyAYKtwW+2V8wl88KgsEstMLqy9FNubbm
TQueaaARuph5vvxLjIkizrC27OmnD1J0H7PRbYt17UWgJSp5tg+a6aGWqVQymzyR5kf6f5Kek5Yu
sIGL/mOhuH2cODPNQWnBVTnjs/bch/lnFj1jKswTFa7X7rcdNsCXd4vmvV8EYB42tYZy5rrpPxfU
BEobanVpyYDW0dfsOTRzwKdLe/kxliu65HxikDkJwBAQWuSPyoa5bKyrOl8rw34W7FlvKrRM/SsF
uT0goG2T22Vye9E20Y95q2ffQErCXUKX3whWnVPf4W+h2QyE+UcSEkOor5zUYo/yLbOqetdAKGgC
Gmq/kZwY0FDFaaDtzkwouhuVSShVfsofS2WVMsR/oP7ZgCVWj3LLrTEzf8F+wQdHsxhV2qW60nxm
dIzgK08MdMY7WrSg1qgknmcPqNVIg0mSSk4vQJVixb2hsJj6FAiMGmEaMEOznVae3rTqfhENYU4J
FkbUp6AdGe/QZcrqkXDVzpJzIl3k4JTE1IDoWm6WsKlTwwX6w8QhHf/5hhp71awE7273t/xMr/nQ
NlPpKmwBY8DrZIQK4wv1NYimkk0/OOitMsArqCLZrrC2SpPfF2dAmqOei17juFfUE32+OLKVqjaj
7pchaPArMrhPKv7cTTeHfGSbAc4mRoJW8jpgO4GVWAJfDUSWuT7q5A+RU9D+wnyywKJrzWga16VH
J1TNoT+bfoT3gh5BZzC1JqGE+09F5X4O+QPQHqQZ9Mybw78IOGuX/uQ3Eg4SoxmlYLwe4W2xkp7N
FRIC3tKEFB2N6t7ViJDrooO48R/BUgcRoGQ6uwEQAMkYuvB+tOY7lwWKujTaeQuEi/DB46eifziU
goYjCd1nhfbAhmBum9ndVfoBPomTbJsVhB3sooy5qXv2RBqAUL2hsgjJAzKNhR3BgXahPBFF60G2
QhoaGCLQLvpkIuIUhIQcQXAFz8BOphB/Av/YXlLQ7YmBVjZRXG42xQrVRXTpBP1MoL8f/dO/5jdu
D0pKasisOERk3JFG39Jc0hGB+BgpBX/lH0GN1GjHQGlB+saJA5OVGHTtoScMXMTsnMIjKFpD9+tk
Byh71tGpOvimsmus1TG0MuPlKVfe+z5NkZ/fKtbbyhxiim1O98RFIvc+vVLlD2SdeZnk9mbVf5EQ
2Rb2ey+bLw+VIK8/soYl4AvvD6yhzx6Tc+z5xmgWzsvJrc5adsbwWPBkrBm86A8ffC4XvOLBRYkB
VRwXIHNMzoBr+R2v4dyQcaOwwLRogDw90tvoUkpiCUA4XaFe75/kOu1B3C3PkOcLMoUsBzIjSjDw
6VhQK5+0S+oyIHpQ7ewYP/0HE6DGcgXVuXJlrf0Lj6V6ch5gzmsvMAq1T24QC8UIHxXmDwgx2ORI
EVzfdupmF+3BpfnX8fxyFr+hA+f2lp1bPiAgUR6zK0+c9S+eFUJVOjyi0jl22KnZc9ixOv61PSAN
evEfnAx2hrj859vtTtMHm3zOPXPVbnOqPRCFVrvJT/Mds/A738zXySmzmaczSXrNci3+z/psaSqQ
6z+Lw2TFU+MFyi5ZL7cQkm/79Y9kNjvmM9eUQbdIX5o0Zu1+U7EFmDIhBl6eOcoAQq+CPuU03c90
ZT+1YDW3l6vQJNG0oQc7gdk0KTyYqInZlHstTP4agsNzv4kvzW66KuzsPl0TrHJkSwtlHrPahMcM
tpnYHDaDBbkSf0526rl+Uvu8pCtKsKtyS9lv3W7aQ86GBGtwbravI6/fcF7u2WF2Vf6Vu3JNbrcF
67MKHdkcrv7FN+ZmsekPyp7RDqs6KFa2UazwUm2CU3SqD8qOw4s8OgmgB2sKmRUouzM+xdJOL5sS
g9PtMjM4EUJeylNm/Kir6sCtsGuwIafF+X3iq84LxvMP7QF7di48Zsed7qpc8R9wZjAn5BXOMtaz
zdSqveljPBR35gF3yu7l8BZ9uM6uiVvcA5e2DyepObPTlp/zHQaOyVQGTR7t99stNr4Rb3CBlmy+
uceWj3t5xYb1tlAkNMILYq0nGqI263nvru/dsCktZJg3ECism31xLOyAd/knKrm24jAvcnsd8t1y
P9tlnnacnFN3wlbgtIjtWTxDpy/14oBnaAHI65z2eCvdmhOnq7uWJ+7/9ZxfKcyLrcpmfMJ+wE+5
RrHYqLHegNaekkkGi0GhF2XPd2jVWcEJ/DK3OdvNrsN1foWbcAfz9anfvA7DFnnqXWiGWGY0N6Zs
uZLpEU6tclW3FU8ZMJ7Jvtg1D/TXvemOWZZT9WSR/86naMA8UfRc1zwK+CX5cjYMs54e1yYdtF17
pN1taOvJZrSXbJ3qEO4lN9sPjvbAnZqoxF0mWHPUzuwS96RSM7h3LgM/U6M9vJyphVYQm108jmKT
X6MrM2RHhoEYFcH98V9si2gjfU519YaxxWV+EnBMr5R0sNQgQGLYeKmGUtP9Dloj9Kr7+JRvuQuv
4SfGAMPnX1GZVfX8Q3rWHui22QVc6q4WYlw6jEYE/dgUo7jHdnlC8vim4jR388vyhplK4JMRDwRQ
KqJSKB2WNdUE+jhgPLB1EOnq8g0Stc/yip6Ol18wKoQiWMmaIWhid705o++keqnbb7RLe9AsDFbh
NfTt4kPqSidCEyU22H9I592l3/beOrRf0wdjx6nBQ7HZvbNr69TPBJ8FqBFKvGL1JArCJ8P3fh+2
6idmtANnhbwdhy7UJUWP75SDsN2x3ROroC5Ovrwr3fbJLqDcz4+vkaMSQ4oqSNfeQK03yHRh14uv
9II7C67Ejxj8ct2c5Bs7GDI5wP3qd/HNrux7/Nnyk/lk8J+QZV/mH2xg6Zk5A8g24S7lW78Zn0zX
o1YfA9SBoeY4A79/pNUIFd2U33LoTxMe3xfDS58J0L3YcKidcw2sPCfiRr+6f6ZTrElo+9f5v8Un
5z4/yXgljO5wnS5XfCu8eaqiE2SwhFhxokU8FxsUcBjOg52BalLnQifNdpK94jK4r294U3AZgPZw
siwF4fU1dcuf4SNaSbfFLflKxS7vv4N/JGmOdMhP8aFD3rbX4ajiU6snWpacBKIAErr6oDEVwD2f
lj/8I84SRCy9IGIQ2Eqgn3VYsrfL6BK+1ZjEKxad7+fTZoTVdwxb7ZU/bDMU6ViuxpUOPE7S/8n+
/cAAeuw9/8FeQ3ubF1d3vkFDY8ypPfYuzyl3+ZeFDXN5s3rZ2pFA1mbEFQGAhT3do+NoVjrZ/W15
XOBMgMPZ7YHkmwzl9PnCQaTrYYeB29UbzWC2YoVKsqluiVm2obc8s5bTBzNiEIxv2RnhudhnZszB
Lk8zqPP5xxQrWz2jf2wTFjm+10/lgbUjzptbMUYldwkzhr+F5iWEosgd2prVbd+n4OuFfWdOzRHe
myVIGfDurqFDyc5K3GErirfCDuGMd4NbHJDpJv68vwmjsGyH4smXw/dNQZXSs9gZeHceK8+BUCKp
9cyZXeNdzdyuoV0Ia4p7e6mefWIWd17euUQsChbFImYRG4QQ5klkmtc8/9bTHsWTLVbcCWqidb4u
sByzXXjH2h7qI978ST1IY/V4kfoMiEVuGJ32IBOoGsq+nBB2iWKLixl/uzwzbp+FBx/K12KiiE8n
huxJ35Mz43Db68vSsOgVn4t1e9mh8/pQV/I2+wncwc0M2AcJB14OQ75XCreEDSFjO/vFGV6JW38P
78E/TogC1xgznBmxHxHZ2+XIsz3mX+lJe0wftZc9WWf1xg3jWeD34Xm0l/nj7c6v3aN1xA6ziWqe
CsFD44Z29XxZ2ZNgB3PA+Ryf7ERQ9tfpdfxsj3wACUFzxjgUd4IuEIuX4sKQGxE3P6EYrpOBtXwZ
nIAca17PPRMet5r5Wu5RdEHbVjtJdrRZOtVlhLOU2BLj0PK1HQtInAizL7eTfdeH4IQkEg/Vy46T
23QfkyYdxidSRk/lsHBLyJP12Gkv9REz8YQqDK4+Y8LAHOOYtLw/uRI2S/OAXopouGfOHuieOKjk
IUSc7xOHXDwfXgbM3IWjjwQHg82cqQ6ZzmIDh0n1y9TZUblO78xxeaCNXwZ8NYfpR3RSrnOLKXoq
mc2HfIbna18f8QjjZ7l/HWuxwyVv8tFtu5+Ydkykl1dyMK6RE8baijNMfsejehQ9CZrho8G0FKun
PnEmMNj2d/WngtSpZIZYl3+hJVU/WsQ66Is9yWuAUL6e5GzTD/5Wo5ZLQ5PclGTLZONPPzgkJLLT
WmTg6m1q8SgSjtEc29cf4l3uBi6DK3fITq/DfrgWYGWx2IfMke+hxZC51xHWKetuT4nwRPmPfIY+
12pyA9JnQktmRu7ylu9gel73G2UdnOp9R/iRbV4G088WvmBNEclJ9+ka0tFnR5Q2nhu38jivhcOk
Yeu0Nqb5URnRar4O+IT8RALxTE/qDfTJpnmILJRSAr629YjXCRRZ1OprAtErWQQ804/xu7jUTnQa
HvBDezhu7AIhA4+l9sjk3leYzggq/pG99d78wepz7LEE8rP5wV/z6DkP2JCB/hlEFkzDEKI3gN5h
BHRoIaEDs1VJnlWwFyLjEVsUB0PqTBuas3/H+yCLAScfVItiphfZTvqcLACg+FZP/uEFKf/8NRyF
uWEAghIPn6JdS5etd5eeKgutXdnyvcjGfBguwLAJd8VWENWHUueG+k92CsEEUUz/VPaFw80lX/0B
R2mx5/rjcB2ffDi3H3xVd3KN9o714d4hOCLlCr7ATgDP/YDQ3+Ob4Nfhvn+I/Tqx4sg83Pktd538
m35gctFVQCok5NsAzTqYV7JdKEeYg0PtXuiP0jqnOke/nwoM2t4kjXASIhRLal4xGqXTuuQ3msbn
Y00XuE0IlgglmDWlyybp2he/iJEQZBJ/5cNgWhk+RRaYLICCsEgn1G9GzVwCjSgsoC8yrGPvLeSG
KYPsBXUXk+cw3rkm+q4MD9N9S47+juf1gWdDJFHHOIivIG6c6+iSUk6KvvipGBnoIPWr4UPQCcGF
N9oMH/13/alZyiNxeSu+pHTTj26nWC8ygs7FDZ0ANR7kz/kj4mmcoMjjPPlX5irlW8zrZA8J0iuL
yoPRrtFpvHPMWUjsDNw1TAG9f3iDeAzJvxHzEe/QxdhKTzQ496ozfmPfHtUlP2VPbcfUDRHgiyT4
bTV8drl7WUQkO4orAcWd5GtKKD/TMf6LA9ofu+b0Zr8fgbYQIxDAPEnKbhMRUMnPCe44J7DDDl7L
dXsEV0uAik0nebDZYVgiRtHmdBGwibj+S/S5+Cmer7v/kA7QwrRHsBWEqOzMB1UkYSuv2uVFmILl
9dpj+wT7ZU8/qnvpciw0gLjQ2q0St/omzX30x+rO73Y4VrwUNaoz1TO+XfI4dO+Hcu0+cD9e6Mwv
i+/57iX2JjmdhRmDN13viZTwI4Nb36f79Mbk2usJkJCsihib84vTJW8fn+393YprFCKRP0sYwzyS
Kr6Rk96/AMDo3Q+24kncAphYmF7pkLDIi5s40oQKpTlsZ1/aaTT7DfHnsfnorNirjowEeNo6pDKQ
r8ConZcfSLU7RAKH8Lk8a7vqQMhNls+l8m3TfbjrPpBJOcOVuZZu8pkDsZ5asR24wrjV68WJYPc3
88ipOFde8ZTd0GIe4ohHAvYc6ot9C6M5wdRfiSb5x4ZHpRK7IDwnIwD/lp/Ci+37O4vJIfAfJAZU
QTE9tHLwu+pndAMU8D2SD+a37tQeIVTxavLr+fVNBltc+Kr+KP65PIktyHy+RQzh1lSsJh98ojk/
EJaRZNQEfdH2xQ2jGXtnWMRrD9iQ9Pf1gfzohGkdCtFwaH0X15HwLYW37mu8cwH/qKe5pKcsW7qq
D+KgHFHWsErqikyqibCIhLh0pZ/hyiae4mtERj99tF5+IhZxtAtL0bKhqXZQo3LJ8U8sGJG1MGps
Mw4Wf+G58oD5OxUuEjpROiDn2hG9uDwWyttes+123Ym/4h85cNqjdEePDcWHsX/EGrab2aO686VY
X/6NGI1XY661KxuUQ/1VES7cizvfxUMWp5L8oXSJqXAk/ZPFZM/hNzJhiihj3JsHZjhzooZfsbtw
qwSYPKYHuw5z/P+9Q+CKb+O8sRpBxwimOHsYD5ycdOD6JjexwVEicdsLXwXmjGzrzxEw3Aza0Wco
70kDAi8DPlFtT2xijOiI+cHkcXbxFn/7CZzbbN99lDh+/MM/AlPpIEx5ZzGsBbnVGe7zzwRdVJs9
Jqsr7iSoTBK+tFilE2EUEK274njSfzUp4BDqYoyCPcdFskDBP2znjn4MdhP7+O0/3j/+jmuFdv4+
PHg7rpCkGpXSt4uX4SPxfYvP4B/r2d7FsWkgZ6e/YixgaEvgm1rjo3nCAy+7cTP9kaAXrwL9DS6l
PYoLZPrvyOU2FLkU8RCoAvBMNJ63ONzQSN05LRJ9Z0JNtg9UAhSnfyoHj6Fchy37+Q6+xqEGimvG
afGXvljz2PjQ0ZMINjKbJhIbgcSBDfhLJYKNAbJu+QyY2sL1kvhTyacudVc96Sl7GHEofrCfQhGK
3ybiRPr+StQwel3ToCUhzu3v0we/4aKmxYq0rko2FLT7fst+kBtwLczpYbOJyXHM6H6y5S9klLhT
atxvyKdFvMghJ+VXYXJ7EOtqEIADDn2vZL6cKBawAvdRmXQNtb/GEL0pdJiEpl28TsIzz9iHcIaG
x9IseosfB5lp7TUMGd1kxbADD5ZL4eo5tmxHtv/iSXQEBQmBDbE/SDHgGCxotILNuEvXjAh2rfGm
XvEvx3ETg+Cw/x5swAcCEIQtOwDSZczIqmpDLtZEC4S8cx4duxObB0VhzHMQJwlCL0IPQMvsNJym
+oz+PCYvof+i0FrIaZYDtjBJI9i/xCMKl8JiorvFynGouGwsAlYU5y9KrsRh4wpDf+TyqY7wlEHj
4cX//B4T2MDvyaOlHjYuHiAk4GK5Mbs8Mz6anIkajNhCZIuK7rIMIFoXnwt25kh5GwmUlUrpE+iI
keGT4bJZcRf6t+3tN9/mcbM/Ho3N3t27trm5WYZjb0zLNGzzaJm2bbgiV/fJWrzR8Drds/fmrx3q
9u24uU1179sz7Fj3vG+bPyrdNr8N2zLN4/H4fTTso+uYhmebrm67R95l7W1jH+pX2+5089u9GpX+
vXf1I50H3f3dHG3n2z0eHWP/azn20XbtXyJQ1zJM1/o1TMM1Q92xbE13DYOXcj+6YYqL+bY8Luz3
aBmW8+2YtkVdfxWsUCHTqT0aR7PRPegEdZPPuLke/HH67YdtoPNmh6vmv6rhOYNu2bZj8p2G8W1s
QaTo1q/b6fwiWbmZbvM/tgG/nunfALxWDhtQd3f2IH50jq5lW792sxJvcY+mu+Pi+SbbjtbiKo+/
lh2sXO/Xtl3Tc45Hz3V/3Vh3PbyNfjR+Xc/+Fou7sTPD/vFsrzI8AL+6x0KTpa5cXsAicnnm0UaC
+Tjl1n9RyNBfhjuI13CLof7Lv1q2abBIK5v/GHvbMTz92/pkTT2W3raSNdd8NCxxhfbR1wvj5yfV
f35jHhR+jfoSfthhoyrkYpR+RZGnc9OT9JxiaDYY2MrBPv7fDyFBRf+0Z7/1TH6xM1fY3TlFb8Kd
GdCXLwmaLMF1Mw97bDMqTKYin9AHUd9f2oyOOFR9ErSLwJhmMJfCQTnlqC1oE4bvryJXgbbhpd4A
2qtPmIksUDz6mN/RRvKZw1HzFfT+/uuzZxX5EqkmKTigJFQFM1iK4Guh5D1ZrtLxbb3T3MyW424U
Lh7z0JTdOpLyzRS028Uf4H8PGHcBhgPpxVpMzpUFVH3Vz8Bc/JT5A/DZzbs5iBn9pcIg7tisGzU6
hN3bAnUaFx+TogODnZpkHpnPNA8SgnN/aSwydxi4h6izl0x0yG3FAFdoTAYVCciWAYRNJKNPWW+K
ZWG0sgO79bHYjZuYg5xYzZ5TrP9H0nl1qYoFUfgXsZYiyVdyEMWA6cWl3baIooiS/PXznTtr7txg
KxLOqbBr76plz1BuiOM09cC5INt70+iroQUZZ+XyLDBTKgbWoE2W7Hzw4/IFGnX3WRYZJUMtfA2Z
TP1w+no1hlDYHZLzz3m38/CQ1nR3nKa7aThNrelmKpu71LBo6s5PSHmIYBlDigKUMY7WV4+Y7UvN
/CCjCnD1ArDbIQZEqfA29SNJMy3zqcUJyOZKDszKethQ+96Mn0zuix5mvtkd6d1H+HeEvM20bH7U
biuURV9mqyrbgcAq9L83Sm8GbMvmfQHOQLWxQiWKBElzuGziOPUlcqXS0lDsm9A/uDiNxzWkO6CF
Jxl3NkELGVsr6qsoEWlwoCDivEKZdCC3KIXIFfPewpsN3rA34ZpYEpAXedeKEv2UBIwmpsfxupg0
DmFo2M5eE2ZChZ914VKfoFpxTRR3wGC4fvMmTQaOpCPBgRYpIpsz6HrG1TF3wVf/UOrdzc/fdQcx
Gpna1WPWtwfC3f/ojE6H9EsTh4KudFQQ7NfYpEkS80RMZTecSgxEmo7YOL/yqvqT5sisahr3IIWD
MgJiw/5E8028RdxNM8KDKLDjG+4iGOMKCAPuc3LfQ2N+1l2o9yTKKAoXz2S4fiWcstLAyUVQy7iF
J/RUOmopFp+DwIfMIkM3xxHpmQy9E1x4rXqwUBeX8BUXKUOEjrD/PeDyCeGrc0n0RU0imWSzbjMK
P8RO66+nO3JSp3jsgJ40SbYY/DCVjp7w2A0i829699GIWgEDSsIb5E5zROMhDKz/OZITvW01llEv
xNcZn5ZMdU7dczIAFM7WbfCYMtgs/EwHq8/isGXxPNBqcmP2n/lwTcqJz+ucqz2Iwi6lhpS+k44M
4OWSNbvwFdyv09tMdXCqtA/eyXU1Ch+L60qxCcDcPqicp13GI4fulQhS86ni0vrOg3fhUf4FYoJK
6NLYMzjCw7U0Oy2C9B2Mw5HTBqSKkbRQApS+23Jh+NVeCill/pQLIJEjrSqV3TXQ7IN7TbNZNoNQ
bF2pvUhBP1FWY4pQlISYeb7t1uVCmdyYd729TtrtJXnRqdGkmdyBDqhUHjuPmXKTcvFKQLNXqOFm
j2M/gVKTjEgIi9UB0TUaJhGLwv+b0rCQKyWNuXIAQWv8bU8gRNSPqjUZAPMuPmFxozhKaLlnlG/M
+N2Z5NAanH5CH78JdUeyjh/z6r3Sa6B7IvXKXIQvi+vPJUGI59DEPZT9ZqpEfaC5BEIcRAZTh3Tr
XQIpfPCTwxR84LnK0i4uPUrA1muikNJedpnP16eXvTERuIGR0D2Mx6BEuQf2FktTWhvvYC+EqlO7
8H/t+1JL3qluvVx6YkYjj0EQYT4VWBsMjGUGJF5T7GTUecxWpZb3ScldPvF1Uq4l7znR3MFkHN92
SqLN3pPLpIZ+gJOfPzbj6SdErhJrtjFp3VEo7Z8TURvInHFIg8AYkNmrNqVPmyoQ+Hz6tKX5xaOJ
DPVw2QbtsL/rwfZF1XWwHccGlmoKl8muptKcswy+U9h0Nm93Bi69ronEICs4Uow0hiLGufC44VY9
kbj8Z3B1mVHEgsFmeprP9mWNUq0mUmRNHl9MKgWPaYThkTr7pVhM4cWgdhpDheAaeQjvaF5uwfU3
kGeym5F6U9SXhZkiwsQ6oI2QMmFOeQ9oM2k+07vQU0Cb+1p0ZMkGgmwkkLZjuyp2GHcmCWIjsKD5
xW3EcDn7+zUHP8WO/vq3H0wsOD8gnpvTJsTU//gC4l77EcnbcUHsbjKRks9jfruHXfx2R4aAUAEH
P/mh+dh1lQEaA64/zRedsv7GVH9yE6PXGPYbmVPlVDTHwbS/bVq1PBmagrlmdBQo07mBx1W4WC5q
oWBoHAIz2QdELpctnkhdG5tHmgMyYPPYR+r5jlOANpgchQlFpEbgDRojUEBe5GjMm/oelQ1tPARK
myE/s24Ss1Lp4C9qa6gBXjogJG2nTIM+amaxIgcEQy+u4oFki/ufGurhZTVcMO92SS42osvq9vBD
Jx91PQQhfa+UH6r2zL1F+ISwTRTn1LN2Am/A7999mCydIwrsn9M4fUTf6Zcy+zCsFlXMVKlfrp2P
4W6atWb3k2pxxwP35g1P+8ttGKyATf+VdbDzg8lw3fzJE2NrLCG+RPWKN5PB+Iorb4drhJKg3nuW
mhgsBrj3nNGtfkp+eoWZEnZMELHKdTnFN6u0sNkWSbdW1+0Mpn81rdZD8sytKBouKDQwbGJ/2xWr
0d/neIBu8iUdYzcttZ93ctu+qHWO/m4CnGhPr0RQNte8j8E/fyjmpsPY4hufs9fI7um8xf2w8JSY
AQN2w+skuEPvzTfOiFgF8KN6zFWLFReMLbh5w+iZdtbd18PW7lePaRZ9Fmz7EAhFPDUS6vu8ml9+
Rsn9/PFQDPyCWUIZaCdj78l+g8M7AwPxGi8nZX7aPZW0iETtlSjcvmdSR5Qg1o33CnI/2z+TbA/s
Q7uM1RPoTQoGJ8idE4a4OeM5CrT5fQrk5KJsWbaTD2wEmmyain1xmABl6ws5+FJZGFvjOSiF3VMZ
1YIPtVDcjqXbFBBWUkDvIYzoLaB3hT3Y3AJpnsoYjM46+AMXJpCrTbP5ewYCyfKh5DZ0APsWfQCA
c/dZG/KkwevT+372cqFSQIThCWPo8z9AJ38cVGSBNa6FXvsuavqkWT/S8fzgV9OHQzNZ9+AzsYnX
h1OEpHPCHv+7eP7Cz/Ql7+EAQjqvCd82y9N8OmasxwxIjPUwbXxt9kwop86KFWfwBX8z3NfuFTBS
IqR0xdiSrfzTT9iGgOgpFAO4BpCEgD9O0h93fJhm+0c4nhfceQOg9fZzUYFkgDbocP0n0/gB6eoa
T/bcaTywgQzu1kyJQElPVvyBZSO7ZvW/ZQv4APSYkPgLD5HeYaWNy6MzyoAKCqg7fbp7E6bfldlR
Y1NiAsdvfpRUgr9boGz1+LDs/mi18Vp1Dn14CeCQvNaz68+Hwi2PAlSNienQ3780T7M/C31NuAkw
AFanHocpOwIovQYoSLm908GEXXKhjgMwyNAogMF/YTucEFAhKm9f+tXhVXCdRN5Mgn2bI3yzi2n9
1zzN/J4HFMVIoqgUoLVpkTrFDd1r/5VgvillTEBXoJNfKhDUM1jAosiwyaGgvL42pwxSRIJGhIfF
BXl4vRydIbitj02sBOsUgA7DAF4Uv1byCXMPoDVCvA1uB+tbspQNkRuQGagIqN/Q/LR0+HYamGg3
G+GWjJIXVt4PdUzWMxQ9yKzUxCB38mlChy2ehGiV8AV0Bj4NBob3fyoBkpR7AcX9cGtID8EPuTti
404PGyg3vHoQUN1zqa9B5Jo99SIBbk4plkKe2QA4wb7l2f4PFgGSCMItczNE+weHciQgDxA0CWEn
u0TNZCSwFOBrATVBxgJf47kQyzNtiubchlO0LulBBv9Pd27cJEo4jLq+Wk3rwCiVNJNspEqB0cBi
QAX54m/rgIVRpBVtgRDKYVwhug5FUYpxWmL58dTgUFCZ5V5wpyOyBPAf5dTOZB9YjCvB8xyACA2a
fSOaoZs08wAFwkNHKQBIGMAsC86AMJ/7eAMXBD/es9IECghZgOKgJlICyKn8E4SeVAiYEkZGtVf/
+C4WgOAAwWClFC7qg8AFxYwxhQl1T1FnIYCmygV1RWCZYneueD/Ukj9830cT7KFB6WissoJxZaJ4
Rs9Xdhkm5XGnngK50n1M37/6mWUDzlW1zvcImvWPVQuuxlGuIGO4Ujorh+1SQuOgiH/jh3VBa6Ae
xu5lkZYgjb+f9XPJJVLGYaXO6KecKgvgCKQcaMlFmZ9LZx1DqATJ5lkA4fEg+D4IO6M1Hvv2ww84
aZA8bgg+YJw7fIzQgnJ8ZuYLRu1Ck0R5DSjPXKQ9p81tYm3y1L57g6oNQSNVmZjbqGyaPaQhPof8
nxse87hFbS6L2N5SQvkdU3WbDajxyhRmuumT/pDA8BxTlEh5M6tekGVhMKiCUEfc86F+w8skbdcf
mPDggzxVQFdqQ6ec4ifnylrl4lAMsK25OIKxIZVfq9mziWrZEueq2gx95TB3HMKTGaF2w1hU1tFL
wIjfM7tI3Y3XJHdU3gH6SfdAtFlZOmZgQ/YNdgDDhx8jtwO0L4/F02dK7g0upei5ZcGhuEiClHWA
p/6gRaaF1XwjXa0tGq5gHHn+ZMdLQi3tRAwF9PABvxQ1Mb6Fa64TMH6R8vGAhA2h1gC1DFAa2J1r
Zh0CHLFzgU2xWvxORRq0E2NU0teYivDh9Nqx9vE1gLusGMHZoKeW3XiPM4UQfV2uGZAruFuCnAM1
DpEbv2N6zqR3DMTDH+yhWyJL0M8FvcAwj9SLIVUb0WUr+IvESpQkbj8skmZ+OPE9VBINVwT2kLk9
YWOUTTfVjwZ/aixGVitXxgQBbqVNRC5KNmwrOvusUdmdgdqv6IJokUCAz/vQIQn+ubg12DVGF1OU
UsQRRLmfRcrG3rNiuWntkj8hrJd7RQDx6ZdgD1DnPaMkiWsUjiJ9JSOQCcwF2G89q0LsKOtWP3Pf
2Ad4oC7liIAwPGhhg/bqmV3GFwLqee8NFEBiVJ6IzYFCbqzBahMOg9lehin9ljEzCwiuyKHP/RLT
ycF4fCwSuGSTW5IzvdMik/QvWxAnaiQzgrbyfNlKqv05c5JG1AbNuQ8OG6zD58xVX7eDFfEfN2g6
DrmGMoRaQaw7cthIlO5uSzYL34G9gW5DkeNDpcyfvlaEmsynjFRM3bkCkxdLi4x2dOS57UV5iZ35
tA1fW94SbqcSUTRKuYMiN6aIwe1lWb5WjQc9lJyUSid5MDeDstWemsiJ9SVWgHAqwpU20/GZ76rO
n4Uq6EF5eIjKPRgJN4mwg04kyY04FTe/53mM0q8o71xFqQhFeiuqEeQexQ/2mRiEL6f6JVY4RdYd
DwfzyjsvW66Bvc1zJZ9aGhve9/7lMlUOPxQpCO/jF24Vj6GX7lV2GH4ml6i1rBL6FQgXlLixy6QQ
noyQQrCgoGHCrSmZN4B+XXgChraICsvT/yJU6z2m37QM7KApLMNWDPszxecX9LHAPAJdqeikGCgv
6n3jboWQoUK8UoUqXc2r5EPruVf0yWP9GjLF+9v5jBDOeh9n9gYKufAKvTndGkFeEUO4oM7T7Dkq
C+y2zTrhgSh9oeFB3EYxiTrTZ8x8NZpA2MUP02OHnQ0AxSgGoCsKL4CJXBDYnmo4OM73wMaXfGIW
OdUaRIHd/u6IiiTqHHYA90m1mUPYIt26i6iOfBRjmdMCJnfx/4L08q8Kg6/HkeKh8fK0d0aTwhfd
G/ud0z2LyZ30ZRGFK8pTxIs3d1gzI0GU3lj/3cUVEBr3dCz8I6UenUEHqo37w92ICo3qsc9gTmO2
DFQY6Hdkpqk6whlNIdlgMynL5HdRyuGxUspDMoRUSoQJsgMMY2D6WofxbPBlUSPBZuA+EB2M3WEH
4zB6HVwqrFiNvKPXrcNKH98i9esZpLwPuKOecZt09eR+txv6fbbuW/NQhjxAwCqnz10iAT6FUQKb
F6UtdENM5etsUNEL0+gNk7stFCfUl6hHCdIZp8XN47So47ZosLHLFOQ6h4+2HO/CRHVoLzYJ//dq
kT4LPgzhn6oyFdGjfTqhNpMSWdTFD8ual2X2yRaHZOBQUFQiVeIA1JgxMoQltAyjiRhPEQEBMwHE
4uPxhPCzuQZx075eb4TcH55/xuLx753PDRO/IztDEkIFDDEQ6xDPDaD29iD06uyVf2eCAWr6FRVF
ymjQgsZtjKnhWYsghr0VsUUPLDRqAdTFR/SHcDGjhw1OmtcKI2x5ACOnGDlqivsZ3TzphibZ7pfG
iYLf4+tJTUDILaGH68PL2K3xqPf4BuG9dG51Uhurg0I3+6DpPITLb8NVHxP9GmljmyZsj4sPl1Vw
oJmKoSbaIbqongTOUpS0A7U7Zdors/x8qzZADsiFx0+3vSIDp0WakOhIn9lAgW15eTkFxdxlm88y
WFBmaUzqfiLlXllORpLPPSLqlII7eozeK8m7tIQC+ruI8dGZSmelGSoQ4vCCWR1IVNJhAvd+IGrx
PPpE9glLLnjFVSWq/GBs7qGeXpvpXRBLiU8I7EZn3gB9Fsr2XD49zgCJpEcpHhB3KqwlxMN/SQn9
1jk/jgIxvtoDpxDhw+uq9nyenIUEKYemBr/gDk0C2e8/DgVGBB5BF0NDJBS5Emx+U0798vPaZLBW
EU9J/wcc2j/qj3xqT93ZOEm5MxSUEDzH/9yg9/JLoRLjvNFbom9QyB0eAq1Oct/Dqk5RdgzMJ6dP
ikEgyYGLZbu57xXBA5FGUBfUFNkcp1MSiZzwdryRf2V0lMTeQ77bZGF/woeyCG7WDfbB5jkTnD//
n4bhkWL9gUfhXVFUnuWIXYXajUsnN8Rv8FOu8w7nhfSQCJtsAeoZnuEm/g6ZPC9dkgNyPcI5kgZF
XL44BSYVIQ1YwivEnnDmHJ6bSbrFh6Xd+yQ8JWkD10MK/KKhbEA5GeIbT1tU8Um+SpGY0IFGerrv
K41nHUGLU4XThVbMtSH/TlnaNOrMDCS2bOzw24evUTootp/bz0tjLQdvNAK3iKPj1dAn5HuIUwwq
0aCZi5B3mD6X9/jNX87vGefHVeKtq1T0CMBYELRTTGT6lghbG7I3ulUDmJJXwmxgDAPxDqEfQSzG
nI8Rj3yowtlQ6zkKseprSamQ97Ki8P7cLZwlbp311szJH04wawmgsc88ZASZw8wf4rhYu7ILgeaE
H4R1fIItjdcigRFtBUSoyDOCJcIkEcJqyIVk52QKpLwoA742ikdZdkjr7oKqjL+DD0GIw939pDiD
pvdw4x80TwE4h7ZH4Ag3qSH3GVPtNy9/A++NBAHErreRadOlGhc+prU/D/RM4E2fgefVNdA8/vtJ
jSREDIwQw+W/LZVFHJRVM07rVwCRgAKIYQdQEE2ZvpcK4y9sQE8JCqCWudfGtfN2XjBMcNiFAzjS
9sGBgVvT75MaX3NhjyZZKZmagRMdHTVtX8oNhTOJwU60pnt+WXfkyDSvfAy2tb7XDWaB/xwkxiYF
DaWdMcUhOrpB+BzZDTOKInYr6cN17PI7ypKaiV5Pe8SezG1ZzB+3mJz8PJDqhk2e1Gp86ydd7rVy
auSrS/N3yXaYxOIdZXTSpWFupNT0q2Oq+lSb0qVNYRBENznU7viBMIHNSXPMClP8CHjfYBRU+oR+
BT1tmlg1tbF7jYJhM7/pc27I6+V9r+v39zRWEl0KDgWNkBZjpCb9oiU3aeZD3dGoVxIcMeaeLg+0
87NhbT8EWfJCMvQ1MY9gMew6MY6J9UTvlYoB1whLu3bOhvrmTk6BLbPe6zHwIDq+hHnCoRwfYGux
XqFE0gFC6e0CbSamlntFryWovLnD5CaOq2RuO/IbyYcuLoMMXkJ8xFcMXoqqi69zgjpf4vGwh7kn
j3w9J8ZDaW+9GdxErzR6QOTRbbzq7ieUwy817nIkS27BoPLWweggRMSBtIQeZIJATCwsTDVWm43Z
pCz28Y6do4E2SoEWXWaomRaDDd6yil8zZSIlKO6Ai/lJc+bsuVd//+J/9gDbkH0nNjN7za+TQdSc
CV+Is/Gqrxk/k8mnSLcwBXDon9QZSLGh082JocWsAxXPT/cTkYoThzXXcLx+zojt0O5NiFk+Kany
hX5XFe1RHCIYgi+CgH6DO6IGyCfIN/FEUJz4ArLqDV8pjggqRZAMvYnsEp1PKixFjm1xWtpuFZRG
7NygaxlFVihoFlYd6zU6j8+4LnIsiuzAl+OzDLiz41uplxC+XLf6WoiQdRGh8WrxYLKD4Olgo+pS
MKxEEElZXBP2iASX64bciQckoPcQ4YI7C3zs/6yTVcHLQE57IcvzaaIn7AcwFjWqOY8AdTTxcE1D
HkyPg00lyZAYRGlyCKgOlFOIQBca6juEbgL95iVsuEiqKHlzDRh5ipYnQU/c4LCEEwGU47GQk5y5
30giPaESipnFPUPPk8rkhyYINJcI8zCsozx8b3I0H3Tw22Xx3WsjxgMs8rhLlAUa8ZyEzxCLCO6j
oAye8Yz8FUcF3EgPoBM3God/XV6XCDVtY/p6W/1pIFi7cxiFfgmTWHB4H+fnTNrx3Xpym7G6oA8L
yjyIagR2HRNQjH/lSEo4WVJNnBjPKO03eggw6EPV9V7oA4Q/hgiGsLClAkTRZ56D0TNVEnZpvckR
blGU2LM6qjmLnTMD59Q22klAL2Cly0MERhZLvxQtln+8wg3n4fBo9KT2WUjceHInHg5/YarSnJ8j
jvFhLogL/pyJucIHBX+a/bFdunSw+cT3PfeyPbF9GWjE/Ya///ZLD/uwKymMwqqIkBOkj1R8ZLDh
yMhvsAwqmW9ipI9J4ypxPz8cO1YINkOx8RIZQQ3smdYEgzlYg0hciuGOaFMz44Fk++FO/R3tWPHc
cm7Npt6w8RBE5jGtUxNjkRFv0TrAzBzGBeqQqNmaJKPF7I3stbB1u/bZKAHxUgqGYLXQp0rO3ZgO
ImOB2N9/R61/59ncYwYehXewBjjW8c0lL/SZISIIvlQhGDLv3Fn2V4TIBM9xfSJefZ2U6SioHeid
tmFB7DSzWKdIkXnvaH1xdeTBFC99bUr+4hgLiePj87FIYeuria1T45UjxKyzy3Jss3qdDNUZsybR
RhQ2c7a5kZmTow8RRRxqIRYgq1PYkDYjtihgCJ+iiQQEapc8DbUH4+KD3zHc3LFNC9voERP9tT5H
8mgyhxAXTZh/XdKgNzAW/D3imECIGFLp937GpB4WPAjsIFacoAozQlxNAINJEYFcbd9osNW4RD8E
ckRqEgR5sGOYuLPDZpR2exCmRBJks3k7odY/zRffvWwuP6h9VcpCnZCoUNJix7NBEatRs59jjqgt
d5ShoW4tm/gBhFSG1JWpLiMgh6z8ieUT/GXRU4E0k7i3PbGtWMSYQBbZ9V/4pQh+ASEXFgFhD1EZ
vsGjhXvEO8QWeqNrE3IwfrFCCExYJMg7ZzQuAqrx9B0/wAfigMgoMALEMKAZKH+I3v5tdBHr4mOi
6owtAxBBIMvGXUB9jzkbjskJ4aOkHfcv33dncADtROJFKk/0hYmFVMsXEyUqsALUhPv+sbEs+GDS
KPZDjylHK8ud+bclCJd5BpiRij4UoKGtCEV4MKzXCLI7yw/gGT/Au8WvmOsksiRsZtuPANDErckB
hWjWQw34X5wpojzRfysLIbmy6MlEYKRzDvmZNiM+AR6ti7gM/sKBuXbsBZG5aHvACHdLzz2CVeJc
FgDRan8QCkz6Qap49cYZ5V5P2A63giYiewz4/YxiirCdQg8/IFTm/LlGplFcxNRDAcPzUzwaR8T4
c0SchkLbPiIS6j4UKFCWUJjhdZZagjXmX4g50sOClZ8cpojnU2IMDsU15XtuLW6U86TgTfbRbkRU
gMYKIjBVEyzXBrSDhcH3Es2SPSJ7EqfHesLJQCoRSGEvYmWBQCL7IuDGSX1KV++9N4AHQDBDY7/h
G+2HttbePs1Z6QnrGjXrhEb+57tg94Kz4n6vqIw9/R4V6mxUMzuX5j3TDJl3eTRIYYw5LW4lZSpJ
vqosD+oMfGHYzaXDn1THjZYY/W+rzUpp/a+RvaO9lx3TY9v5t42/YDslg52Dl0JHGGYfu4Pul5oF
fzFoaHuLRozBQzhDrXFEMGN/EUw8J/p3K10FFu6Q9TQtuAm8wwbneuvWGTNoZdqqlM9TRlv1ZuCE
YDEsbvXSC7b37TBn4RyyEVTyiEd1K00FKB2iE4McQDvu/nQ4ZoqEyeyT9sawORsk5q1TakiMDc9c
5NlvWhyDePC97ZmeL/dLwA4imR9AQfgy+4f29IND67bShXaXH+9G4a+AJjiq6cZH6yWF/sT5Dz2/
YRKHV2gDNDugMiUftSEb8UlXUAaAs40CxlPSO5xM4SL7XUGTaqsYMFGG5ewUeiTNroZVQWOhKUTF
+FmvqdibrkxfBbKahSG5Bdj5WqVFEk3Ha8hbQM43xIr1k/7MGvRsLXz8ZEwJoPTKXjr4JftqkUn8
do34A8r2++mPz9WRsjwx7Xs6gJciW7dioSvx+zGRx7/fwrn0045+GMbsE8nD3+/FVD/HbzW501pa
xqaoJj01+09Yaa6EUKiPgZjmbMsBqO6dHYWmlq2RZSFgXslQa6xlOCK7ujNafvIe9BQmWocl3pHc
k2WeDKSuN4+xhK9OIOrIMfMuJlpjvk3VhxLuv1vVucJILuY41SZgz6H7+S61HFj3QUtNUDvZvn0y
q7+6iuKTON17WuwHshr32MsbgDK9p+ka0YukSiIZu63v2Vm+9tb44VKgfaoeZki7A3+S5yk+4ax2
2cn5yD5QZcnC4jshdZfuMDJe4eDqik5Iml9Xyz5nVjIH65RQBuphqNLTHxir4T/dtV5TBczJcFUC
UlrhHfKZlFyvqGUuk68xYYHoMjx4WIyMDqZMhPMdAINFWD1+Vskuzo02hozB5ndhzAo60JShwBEo
Zg0Fb4JlX7AfLfAyut0j0ceKGe+IdtqADIoSUG0SR+gnnHR+i4T9wvAUMV4Rg3GhOwSvoHj+RCx6
bGQvpzfVw2D1eFFyhTamXQ71NGLuMV2EoeHFB23PCWI5+Qa6jRmK6M3yRcwk5Mc2NojjgTVd1dmV
oXGIYEkN+EUPd2OCqQR155kSw3AG1GAxKwyFHAgNOb2eOgqUL4eK3Ij4g5adoIf0vwQRaIVEWJTF
P+LuXNUApPh5X4HfP8FFyfAIMekdAbLNogZf5GrlSH3S7iwgyx9oYaEEFY0RBbJZuty2xz+kA3CW
tIWPdSm45ZhZiPTts/pK93Dlh3fGtaBPHx0l6bnCwNMTLEf6cGP0O81+iBRkiBMELKw8eUR/LKjQ
n/M441kA9UF31r7wBGcAInTk89nE1JJJm77qVCu2Ag3MfsFiLnrcfpXgweT4nPZDCq5jvBbNA7RY
0Qk8u93FvbXTWx0wb1qVpgPZqlCCa8lBv1oKT8U47PL7+t1FfTH/0OhxeSOpr2V8HI3s/Pse23gf
brHwdT0t+l92HPuK4NkDMlfojdWOHCQx31U/9j/Ssr7QyMr55AE0ITKv/OqTUOFjc0iSfdRdootv
gOgzr1BI6GRA625Xq4FKkELtYRj3P6NH2Au9ERtfo/3/BHxVD65D68ktdVQalrCK6SNNsciX6ZyF
Dh5+CEgCoE4xY5T6PxUHzat4ToTU/dgl2BHw2S5vBfExutBeNhMKRp6kBDCcJQLGjyiYIM5jioAt
nwhHSNMgW3lvFlCHR8rdRx9mHhE7mZOxqbRNBw/jqaMGbD6AaXQ4GtAxNe203iLE/cWAK/QAMFy2
IRaTB/qkx+OrSSrmd0E1AROOimfQ3RKGnKYEn8Zn+dZn1I6ZHHeEIDOgp1lPwQxaAFERAgVSS4IX
QueRyHVabS/dyCkRZp+V7y89AJj6yCTGeZELcIDuZMDeH6arnqjO1A0pvaM1QgRzAJWGwdhR4yAx
Z1LosKIaed1Vz8VL37NRW80zcJbth07MFlZFOQGG5jObWPSeft97yoxoySlgNWda4hHzRTjB0mcb
kZ7psfpxGZVJeSDPQG/iXEwCwJS8nEpLiOpIlca7bE5Ejj1k0TpI0AoJQQyzacnQqDQIIJOQ/JuL
lIDJhkRrJ0IUgIN/QF+XdlQO0UHAuHzOn3b7VJmKAJfuEXf3aJifX/dZrQX6CDNJwyKQRLTAl7Ci
IK6y54sV1bcLHkuSaqdRPC1fDKEUQe14MsumRwjJkIOJKpGYjzkrisWy9XlF+h/gGB0Gyx38bsCN
O934KhZJ6ejtCk5UAAL+XJRYK6D6GQEWjTLYGqO3iBMvomeinlwKwPR+9xgPTRY8fcFFUBY/D4BM
sAXPxcGtzsjq6n0JC+7qqiCajd2jEzaYX/mU0hcxl2DZE/tWAEruiz5QB9Z4k7PRf+nTUhUbuM1P
r+yOB+Ws3d1CdVR5PqY2VucTRgwNv3vYlw3DRp/ba72Bjd8/CHZ9mKxl4cNr+gotN0RqZOXQrAkA
FKLD6AqG7Bm0Qxzks7pJqIE9pDU9GBVyqwySEtQr5uMOS5OOv7cf9RYpWsxYtzIGFODx1eN5/prk
+yszshow4JgyH3b70cyqC8c8XeRb+HpuSyrOYojtdXY4SQFhLEv/Q7Q6vP4pJ8qT2qxhx42k9bPU
mP2Bubz+MVCKuSnp7RnzowoWBIMB0XRTgCwJ9JhvJDCeUJTw9mxiGkvlkYxoApQCpCEsyB+YXwCt
rrZhMtO+yq9MMu3jtERlQbgFf7NIQmy0tTwIpZIGvW9gX/6Jr1D3CC22bD5d1EBWWFkF3PYlVVEX
Da+Ntpf22wz3I7yAb3gww4O5Oz7MqdAQEYlML1a6RK6049sLe3gsIB/Da181cxYYAlyb/FiwDBjG
Ri8pIRCjsUFolRaKE3S/hyi0Usv5OE4ynjvO2Js0VuWQAkB0pUcX9UsKdqjDOiwe9Xny+g/tuNDo
cO2wDk3OlTjMM9CI37b0rdnBQx45FKvpJETGGh02oTWynnaoHgeTzrEgTaIJ09yMe4DhgKFI4MFR
rCNakHYF+ZHKK70djogILK7tSFXBPPIr96cD8vmvMz7zxZRRzes25A2h8/9hLDiIhc19B5hxUiyd
ebw7tJ8zhxxNqONQxllIwwLxDv8J4xNtgEnFPOi8kh/R24MTF0eGGopsEwU3/1UQL4niRWsx/oNW
TiMabrMTHilILv/dUTjxTz7FkuA7n1zY3VlCVhG3p+K29UGdPOnqQd6F+qyyELkthyhOZDOkbmrR
0CKHs3CxvCXMAnFBR1oJmDWiaNkeTHjP3R8gBLORL7+CzmFSnJmiaYEdyjRT1kcbjBDJjCyWmlh5
SOgia+iIn42cKXZqZT3o1KO4MG2hGU75kQOAIL5DD4cOr6GP5zZkEGWLHeQJB4nLiph+m/mlOSkd
hh9A95awJCRSgQRh5oFCvYLjJR6z4KsCm3NtKk/qSXMt0GR2kJWmS859zNRCL7U4Idahy8qlxMpF
331I4KolLj3kiTI+ZZX5sAWk+W3yiehVYUH9tECnTBYT30euyvcw4dWjYTH40ZsWHwS0PC0K3BRu
P6u0f9uDQpAb4cWWR43rL+wBCB0KnUj5bTZPbx/s95I5O9Eo3lasPb7fgZFpn1Yz/o5BNFcLmG/s
2t7u4B8/2YQyN5spzY5QPqoILUtzOtkkyU+iBYXFlFjTsA/2xeRj/E9IZZ8npma/bGaGmQTa5ot7
R+LJK70LE9raiZdre/MNQTosuPnzxtE99jObzER8ZD7Y2svJEfI0oBWcZntgoReymb1ldvassztb
NwcWg3nolNRbtaOoJpXmWeNSdXbeTsXv6OatEZ+FO0xHRjrwgbABEwDlIfAyvTVdCi6/98V7RW/H
pE6GnABT1hFj+DWT40wxqt1sLQZZviArPESflSsRoNNCTdgwNZfB9hZihcGQyeqw5L7gvdTZJzmZ
gEm74Y+54I6kh2BkX80gwMVx+k/TlUxu8tjkAeAw+b93mLvj0Fqcv3e2uMKvPeaJdP+udY8+wOwm
Yz4xckeuEfZOFTBumelfY/M1rYInR4V8yP/iqAyHcw5eZ5dBM3mxYlzxssx1fO0q4Ni8ERaABS5h
c9oWLVx4NhvD5D4LBdzATlOeNc+4MocWVvoItg1lG4kA1hsN0MjKFsyH5MWDCUOCN+GhhGF3dRA8
BHQub3Y65yi7mX9DNcbgPHgJof43Dr+ODkKHLVXcd1BJ0zrASaxKSOkthrqd0KIxeWReu6lPesKz
2qBeLuFuwcJm4KDz+rpK7X3/3rWlUntcFlZSmqweTv1qj220fn+w8wt0IaCq6/G8pgN5bbY/ciDv
SIyczE52XCv28ANI253LPZ3fAKsZ5JIMrR/wm1jBIVmk4U/RE4Xm6Kpm091fY8gxJUnMBMxBTSim
vqRGPGJ0eNYps0+wWKzW69GCxO95A+cEBi7lZIPIwu7jW5RZmQWaZiVnnmXpopiw3tYJuaR146mz
LMwEu3uEmyebKSOS6RkWolEyb9YP03/NpDE3DxSvEXZrSvt0CChC2Cy8KU4D54vbw+LL3P7cQUSL
07OOaDvxV0ML/0W5FV8peZRpLPE4Afk8DI8zTCcbZMi5FRH8mQ8bAg6nxLmZFT0DacfiVO7HpYLu
KB5Ybgg+w7biwq2/jJOkceD8wUNfoucVKwfOkIcOJswusC+FN7FT6tpWE14C70cYz7fbmIuLuSoY
NmguZi9ztqeczNrczy7iIktnckw5WuOlPo58miLvtZDxThtrGoKR2JMjVmfn3E2vdmezVbAPgtiF
9Z1kj1t6KRUGkiLWG8Zq/F3UoLLEix9Xw7rbLeJkEPWLoixBPTBwF7MzXXcbNW5vNfYHpB1ut1vZ
0D7d2qr+XfNavKhiP94OKLpq/jZ2zNvhb29fTs0NUk05FpaJf5nRll62FsQ2U1gdkkKT99mtyoBW
etP9R9J9LSeyZVsA/SIisAm8YjIh8UL+hVBJOnjv+foeWx2nb90yksjcZtk551razobKWjwXMQ/K
tdz3uVmunVkoj7av9UiWtxV86sv2AOaawWf9tM5qFYSJfHzyyrX2cyE2L7l/fI3SKDUDntJEnG3m
m/evcpxrnAaO1GDw+fkc7Hdsdf8Jtf/+u9Wekk3tC6E6BBAhHBjzzg0s7eBs7+16P5NGcRquNQqO
g/JFqL9xaebc79q/TeywTsu1e//evyaRI1/qFiAsa1i72I5hh+v3AZczyI8fidH2gzOe2lCtqwuv
4J+rL8i7TG73MQp/yI+PcS6pvtxGuURIqXpjAuMoyaUf3Wa3VvKkNb/Bd2x6/+aHDkCNICvyRliN
5qr/8fGRSUJE2U+PbRAqnPNcc/XU7//5/T4PXnTab00/rNyL4uszYpewLZPc3ROg8dqxW+rtv2lq
vINUuNbFxrd0oDirXxEio9rbre4Ba8dvmkaDwmclxCZBffOWoNoq20avyZvDXq8Bn9d2rdk/9Me+
JZ42n36/u81f8GGKGK1yP9NsP2rP8GS151uN+FSSaRrB2UuemK3uPe7e/s25vUmiezzr75NlGj8H
D0r5Eeak9rxpfP5bO6itdT9KK2lwdef/Jsm2tq31NMxlo+z1Y6TyoXSX5+FvtefOKd428aIal169
lRtc64uu0nxQWU7zrnBLGtkt1V5fS7UOtVB09HTbHAWf1HMG48/PT6N3WlkeY94aGFNbe2IU6+t6
YiMbb2/fe7SeRCSiDfs+fEsSebv9rTRqv201+9Y+vQz1f+r/qp1BuXXvtzM1vy00/t3aSnf1wWRU
TC6N9/f8aF17f3//LIoVnpLvJPMS1KejWvP+3vV5pV5U+/2dt7/D9gw3h1pif/KDt13zUh8WG8NL
/e37ktaSVa37PbeXb/mxplpj3u0mb25Xk05F8+2UDodd317LJUnyPa93j46qB/5+O8YiufDchsbX
xNzzBkRhs9IRjwoZc70gMJySc0zHecHcRYNyVhuNmUuqD81xuqs3KBS81JfxiG36aELU1xzAANNn
lUXzLwVc2elw3wVgX2ANjirj1evsK/99+6/yvUQSqrxPf3ATb+uxFsB2Xcc0K77vXrPvmR51ti7x
8PjQVHIfaLGLrKAW6iGq+r39GS0cM//Na4PeoMN0xYTsa+9xbxC3a/Gw23V6b5IWodU7pGC7m/xe
auV+uV5TTRZuGZyJjJXprV734oo/Nzc/A4ECPcYGeN+njeK0WdUulH6S3BuVSrXiYNqetErNjf+L
GoEZax5yPdOk5NGAQBX9GieXIpal1Gbbk87y+yZTBzNS9agEOLVfS2BJAEt/Yh/yeDptv9VfqNnA
gBAzrOODIGA+DKtWHZVH1dESGFpdM4WngAMY3XLxSc/y0FkBs5QDHuXMPcFQ/XfFYnJ6cpg0tcLP
9I0wINS4cjSOBImFHZBn437TZ2hPbwNgndMtNjcybwXf8k+l4aIXGrjHTm54+ZiZqKre2ModmmW2
+A54Vd/rf+7eSsoeTp+RhPvP3OZrYrA36GHmA1YOdVhrUd2MojTvlyW5t3BGdBMoZKJhATzozGoX
+kt6u7HMsSdritPVU14+kFIsAa8YBktGGVruJBPr7XphBqFmLL2LXaJJNwyN2Eq/3ChjH8/S6vD+
Ty/1+K/8Q9j76YgYIr9oF0fZ/w4EEwikZeLNhgMU4N6xJm95s30wMU5T0QYqRuFtqsxSpiXwus0G
JBpShhrBLs0XhcuX4Wk5d3SDR9ewAaJ43JoqvauV9ufiZ3dr+180qzZyxlOAZ+w2Jkuqvyzvv1uT
HgtF3sL0y1vdzLz2NujB7ilAnBrXCmWD9Wv+NC7DACzMFtrm/5Vu6nYKGLPtv+n9v4goz2VwmVLd
08J41I6rl5Iq3B6Zv9KIZomaxMJsuBPyKVQhxneyXMfCvWkGyrWdX7zkq2QJ2xGZArKqE2qVoZKt
taiiDiasD3I9S2NPY5VyJfDpqgfXBz+4LrWyc2X6xnbf2Bsg/TE9t0+zNrTzzKjxX7VOdXI6F5lZ
mpetm2bQRE4qQmepaiW7YiV0Ka+hADlTalcviCJl4AkUou4FcDfG9+d8/YzfdH8mvWMoKobyWX01
8RNPOL2rdRO4/jxJAtjmT1hhvoViqRey9bnQ2BXFV4ZK+4NgYM9td80FCINGvbokDqlSa+G/6dBt
3P1H8xjvdvcIhgU1+PDf/b2qX/Yqq+9s0cRXL+u3LbTBdJybU0B5POe0G0AGiuveDnx+R3D98FLY
PmqLSveWFd7L6BYdk5Wam/mPrhBgB8D4ptSfGYuyTx3/W8Yk2+5BbXnzfivCBbRd2mlbW2ZypDVn
pqcx3Kr/xbHmT2bb1WkE2b2XjIfvVIcgHKFr/VYCdfJCl/2Ld9Lk2O2+qrQPbr0xuIuiZqiMaytD
211RhOqlYUdj7XAeZBS/d00/CiBKcxjPQM1TM/efHUb3WihqLci9v2S1wKtG6k0aoTWN7CUWv6fV
S2s9K5JFX657eS2J0uBcyTXpsi+/NQQOSyZ6PFsOFaj34Qc1sqWeOUT4a89wtFZnZom3EZtUbJvi
4Sw5LzrPLph2wXn5/JiOldcnhVbBF+sSOcTKdMnu93FplTJPm9vznR4MjJplviyFpi1RvuSpp0qs
Q49ocXmZO8ebveD7hQIhVa7l9+zaMh/Gj9cu1ZyxbNPBZPkMFDRLViOdgX1Vq4j+aaKH71+X1Rha
xSDZv+7+qqcTfIXZVUc8DzWZToQziofx5PFUKjZmxPSmrcyHvXPSaDRIRBrz8e76sRc79jzUCpJm
HZtA5COZi5kMBxpCHxB25/ZTXbxOneVTfwII8CiM4R+Lq55eA5DOOvuP1dKSxrm6vXo5b035ffuk
qD9L7jeTmXCPFsOqEcietUjSNP9yoKuiTzFLqodz05CJ1bKfn30sq/SfK83SooMbWpj+TBcDRW7i
606EPc/qKd5M9pymE0n8m7EeIFTFy38q/QUaPPIcS5h5qubiCTCO4h0Y6NosQTOKtMI2+c5Ssloc
7FcjZ2nWLA8hq4pfYTVPDW0+4OnO4vea6ey0F1uHC3RR0eSKJ52N6i21HGxGmKSk/2gzk2wg+rRV
/EGul8+gD/qwq1Hmivg9/b1lfqcDh/aweNXVgN9KdPEAS9b28NejATVQ+C9+Vb3qhQD+tDSAluUv
AF7t15X638dWiFYZbTfv09yTV0frnITt0nudlMBwn1SZ9eEwYbHEZsVxue2T9uBkhXa1MKZUofFv
8t5HFX2SjBqPo2mT2Op0kZzf9Brub7k7aNkmme9oxk89WJjA0rZtZ1hMzeVMK5trescb+zZZ9iq5
F2OFfc3j9nEsfl2y79uzQTbQMu0L6+RyWjboPKcwT/WlZYAIIyuDW3a8cW71j2DGBfrqsXkK4OeE
qtLuMnJGZ4VLYBCfp+BEg7/+Bkucfdv0bI0fBqJDuXcPwnrZPEV9kG5brcujbwqZ67XCLXSL0ZAu
Q3wCuBLcAoDOYvXZqb0b3JHv7C3/PAzkgoAtfVxGBZc/S0zWwK6gda45ptLHgwKfBl3Cq04p0Ve2
6jOc5MUo/3TOv4C4ZHKd3DS9TdPddQR7Jlw2dXTMNHhECx8g7dm3okVAP2QA/khD1gB+GtUg2B2X
g/v81Re9O+0b9r4hWtmlOfYYDHzd09G/blv6y1YPXIuTznf06DXr4UHM01ryQTZBE9nlZ2UB6jn1
XUnrShDUOEa90KE2QEhDj+J0OF4Vhk7TGo0b+DTw+gLEiOFdbLX+wxaBq26z4FGnTunjrD/mDqO7
dj0EoIgpX+zFNPIsjem+OcnSEAxIpYviGARIqWexXC4hy2QDS9E4aAGJ3MpNAUh2/wYobQCH9hxr
pVgh09WnXCAJpX6FH1jc03OxvZrQD5L0ga0qGmZaRuNB8GvkWo5Lpbvr6XYfdFk9aBVOo73adecG
2ahQadXRVZcf/QKtIhXM9NBJRaPkmF1zbbv5zuRDGLttnUxyLqeIAiZmIOvdjQg0hK0FcAQ2yto7
JzBWm1nK82BPWzpIJ9YoQK5Q1tVngFtLDQ9mtiMAu/kBEGHXkPRV28F1N7CtM5dmoLKCh1tj97jr
CyGTTaqm85GLl+t3d+OsS8SXCTk1773LJgz+AhkxOL3hB0SV2PoIPJC5gTGgOHY0zKGejjxIYDKb
dw9qrXdPy6whFjmYp7Yn+9W571KxEexbTjH2D4TsuGXgUqCYz31O1U1ZaKWDM3nIoqF4HZ/NtZyW
nYuOFGqIika+eb13NTtXyw7j4H3hsPLRp92/LwYgDszRwrAdmyrA3OJ6tPPnPqbAed3LqdiraEA5
VLpCMrgqoMEVcRPwnoBBKmr1Kn6fB6HLDNFDEsOvu1TvcVfRDE3txmb2nwFxWFWACWwUN2XVKxCT
PnE307ox6P7vsYJ3sZ2OCWzyNZzNGvKWhbV7+90fTZVmvjavrrd3rcaPNZXQpld3IfQvXZbT3+Lv
oaA8PCRH7m/0FuD/zHy5xT2ZEPQXpZz7rqZFN0ILjCFzNcBMQ1A2QKoZKuxAMAHlXcxThpZd9Kyv
L+DY4ZNEXWW90QDprigMfm7HINQu93asQ1v+lVrlrzE6GSuL1nY/JnhsgLMveNd7+fcNXQkdVEMo
xJR9EZXfVPgfTwyEr/HFrSiKVmqr4ws+L04gQWd0SyYvM9xCa6h3wwj+yTL4Kv2L5fc1X7dW64GT
UVbyYEm/y2FQoeXrPHrHn4dqLH5aulBfydBMa4qCTE0IHJcGmOdKWrhvV3v3H5PGUrISOhMeQ34o
qIKGh8nFhTR6WIWc2e5OeuXuQigawDCAfXDfLqQTKrnw4lGpjah2vcZ3lQnh/bVZ3T0Vord8GEjV
mBaE+kHLU3ObkQ5cFenuMin9+jh7e6sI3FuILNEB0rjhXPoEOAJBoZgWi5Emgvb2UV3Js3ExstxM
51YE4TZLNLA0JyYPzn8Ls5TbWZZWRnno7SHHkM72K/5hpdTGu7tfDRnWjXmbl1pYiKdovDIM82/3
DD7dHrTuKOcg3it7HoP2GIkEvWI4JBtWiuiPCHoxh/+GaBxI2SkgUfYxpTd03+7POuhQ5k7xcRJG
xzmL60PCyCHl2T93DBQDvu8Or+IFWbZdV6qGwzLlRwrxrqoBCqbmw64/Xm85tonnUjerzHquEbcw
AcObB6Y6qUASCW0zv8Jw+Sll06CDIG7jvWByQzp/a3kcYuH5v6z/oU+3SpaTGIdgSei0kub3qcNP
7AHiYzHaltqX/dd213pgIO1aiFOBYpmP80pzTqH4rhD7aD383bzlB1zmLR+IzYkpjro63QfmO165
UCtfTlHPK1WGgnyHiUfItKWtJkCuhqmInQVUixw+/9kfEqdj+U4BAdFVg40iXD2cV+d6BxxWyyFz
ugVWNWocoga2sJZxeRrvskp/579NIl3gCxGi8thKsMuFVonfEY4rdBCX+HZxfZ6UIv/Gb1bvIwKy
SOjKNrkwl8Z3BexX1OPG7ue+3ViW2m6K8D06vslOp5W0PGthotJeBpMS3lDyDqq0SNcuthX0rutv
uwZA+se/P/XAmNwSy/a4P+fwFih6VLvIn4sCo1U/3Ueglc6tqOpW6leYaRmoNcbNwOhVpiEtIjPg
w8yD26fctk0FGfEtskGpIGdyWZ/rHg0XyrexF+L6h9goXr4H9lsDpimopmzbV/VZmQIAYL2MOsg3
Byb55cXpCoCBbGNd+hoX+KPeOUpAZReta56eE5hG1ehxHNVt/T8WJjMUjGEb7aNPvoOvwckMZFPg
4TgPhhYQdC3L4UyxCRixmLm6xdtnek9/5xlZFOixw7PzJRBPYH5Y0+QQkGjQeS3c/qNQRaYmUQms
TdwK24wYlcMLu6AcJQU/FUZu5/mn0pmPKQBdbcIfhwh7Rbw3m7cWjyQEiZJ+oWg2kLnn1z5wTvTv
/x7YA84nMTIvNRiKDOw0oX6wRA1EALGLOmy2TmKS1qMSTaVAIOblQ+WmNXne/Js8E/RvVtq/mnPN
aXJ+P9ybm2vjvqqvKvWrNuC9fqy63I0ckE6u8ZjVu7v/DuvmAmD13lzq3QzWXW0xJBn/CWTel+XG
2j8CxLxHKkoKyWt9jVX48yU+pgx2fOiSJx6Zp67WonCmrOZ/4GWgseWx77x9T19P3+XuYygXeiQG
U0qreAxNQVO5LvXztKOauXs0YWF2t0Z15vCFJtplRkGlSXSodG0cKuRM4lw5TrLv5Vk9t2ifyg1l
TwWENCKXIEosI4opb0b5eKrMNC69gQC3NtocOR3PVYysrBkxeV14t00jer32o/D76HX1cX0ClmNR
dVvN7tZpLH3tzRI6/oD2ELGho7DehRKKsxJVajYbVNn+uZ6IkVSNVPtj9yOWdjuM7GJu2hbs4rZq
SUyVIQIaHoDongoyQ0wljmXm2Q9X6k30BZh9SQp/wd9qBHoZdYQZUMwrgDioWlQjsYfB0gYlp6yn
PMJAYi52GyWsvB8kXpyE0XuZDxaFCA6DFjjz5QEvnutluXrOaNcC/nOpeai1c4cEzi7fEFBNGW/O
K59gQHRe3e4sawZUoJt4Ju/OCDQR5k2Jn26e19/Oaz7/lOEi7j0yc5WM6YvPezod1ebNlBBnRIiy
rdtlhri8eg3O1VmvBL0d168AWPoI6jOgoUI4vn5XR58gYGAE6eT2I8uIVqPlqSPiE2SXjSsRmupU
TupwhsJ7+Yta2bzAC6Qrk4jkVLtGdZE8tjTCiwNlkp1KDvzT2TAKfhWr+0kyIPQHlFRuuGcdrnwu
vkEaBjjnZd0A383QsyrRjTl1KrtUemJ/bJtMR1j4IIGAHG6WE/99f7Z7rEduNgvMPZ6fUyv/Aocx
E4wV0CtunFiYS+KGHogYBsWpETKd07FRXZwU4vzhFmYzShLuxS8/WUwn1JsUW0H+F1BS6ZtXQZ+/
3/67hnHf34tbm7bU9tyJVMbIWjCCf4x/o+XNg+RD7v/Nd22nsuL43hPQOoewcuqEsJ2MAgT8/A+9
zQP3Fq3b6nV7jUVF58qn4+I7CUEwOZu5kZPNayUlXrF1f24iq+DQtiYIOau57+V37pe2AZnx/aF5
2MeO2DZ6gZJcTgXR9Ygy+TTIkrsE5KLqB1PmgoP54FFUPwtfpaq03fxXqrgmvzSoErpX0alFZIGJ
811gc6aKXl5LewLkzTtBSVhOPmsdn+a92/ot9xDYBc1CXIBjtbXaiDZahU2TbKKpIpV8rbzrwK0W
T60pwuYawzIrP/xYlWNLxgXx/wG/u21nrm1iVNdp93IV3qE/uG5G5jqKuHalNqrfHt7UqMpM3a/y
BRESrzCSM4a/rcaqfHDLK9GVhMSX+1VGh4Ao8Muv3yXDAn9Bo8Io6O/00YU7nzIzTpv7RnjNVVC6
htizq7N5Wp62JVh8uPs5/xaNGqhud81grwM4nnfV4DyWu7bgfw8QnC+1BS/ha0GoMg2C7bRIhFl0
IWiLrKK+o8dU+Zs1D7KLiyCOITRt0YXY3FqnQ5gAJ14UMziy+ebe4LDb737arV5bvLf6u5MqxqrO
5ATNo4nE5qeKYX5z6zJ9DIekdjYV/ZEyQuSKTpdBVI2zj3BPHrCdBu7KglUfCvdQwRIPQ3srw0Ij
+o1/Df6fIJxpPsvmZdYqqZrhsSRCcAFy0CQxO+4UBhl4oZLv2LWtkRNrkzAPqZTMCh1iUCdcktMs
DRdUWcibAMjrzw7u+X8ens1xfUK8KKbgh0X/9KP01sNtbAu1LKY4BQqd1fXiwPqBqy1VK3SKaps3
MI6gumaNrZKC+/3+6ib6za7Q8ZByKkmFH+tHCdhlLB44rK4q7rnDXrDdFsRxE8idFQNv7RzAOfZH
bCftSogHlj9Cz0BYQTDxm3MAUm6pCAXiUOO0InLxeVk1yaotjPAsJHDccIyE+kUG2VNbQLdFmKCA
feN3mwzz9Zg4+4dCsv4x/eQ+zs6a8oTzj0hTEOONfS5kXuZvdpKhaxCUlRSItGS8r8PjvrIFlaAO
KC4n0rbHPoKKM5cnn9CzLq4FQHFeeFqtz+d0Ta2OKWzg/qo/zWupSRP5lmkuzl0S0cPrny2YaSW3
nbbMNsHvuD9idbxq+f2xaZayreLMDW2I5DL5hNYMNer9hz/NJ20XuQCtRUeOBaCkbeB7uQMrwkis
1hgUnrG+BA5Zh5ZFZtHWNr3f42uFUrhgu3fk9UmX+kvos4p4quV7PV1+Bp3nU6VOHnRZrJ8BOOW9
hTDSjA0Sv3mxBWTa4Se3cVtInibFPPPl362DttuNrnZRaNcWuZhy7909E0UpD21ZCgWSLKqjo7WR
pBDCcA50SsUpBZ2VUjOXbZGiodoq2slskm2xfj+nPkhEpFflhfygGbyGhgZN9C2Kmudpzqut6orz
DBo70eJcK+XaX49KozhLbpoAhPaq8p6k+mgKqdbDII16jPP5MHths2mUXhwkZ1CSKYq1qatCb1NI
DpsgVSakJfFNdud0a9JR5PLvhjeSpdk/VX/93bXQZNXlCBLG0q0taoY26laxTL+JmPPuVPLo/V1u
IcyfaVbiYx7qU3hPAZ0MtdTiIOREuV3Hm11/cib9CiO2Q0Y+G9Tfa0JakuWi52OR5B+fc310S7+G
mk2DN6A8X+ngcQjkBeKKDsXKJ+O7jEXIFRaB8rtjViw1yVvbygcO1qW+yrWDW8i2phcU0lqU0UZq
gBdPsMDlb3egL+dN1+SxHiqHzB4jF85zukxyt0ho/YihISenJr12JYdf7m357Qp6cvEflOrOEBEU
Dh+dn+JqBJ3MkBCcWtcfC1yCncs2bN362PCG5l/AA6thp/N3kfwqoLvPkHixdjn5zxXmASE1wzl/
pSIec1UNa8WfKcg4WtmuPnhIQ7/3g9V0EM4YSXifnCe7W49mqnWxtXN3FqdYkeR6au2PjU2u5eZK
V8o0mfTLjY3fJodTjNYGZrWoNHRh79XETulfsijZWbjUk3N6fN4/O4r+QVXp4CgVUudfIGw7d5WG
g3qfNQ8PFYS/0FgOUPXCzEGz9DUhq3VrnOb1Ci3oTfOUa88wk8/dCBRpj7f6s/6+4mFVanMCz4rF
1VtL2ODMRNlGFtdZJ09yBZd6r5vFfi80MBj8kfVSQSiqYKn0Y/993T4FEOGVqHSd4szGUHfOcq05
082enu94NNBMFLC3TVp/brWtYF1AabMzfKp4UW3s3LF5IxRGzmlYuUKyLzTCQd42nWib7u6pnEyA
jDJN0QXb5mxB9TMQpwcLkhgwQNMJBFsN//6ymsaFfFKstMokM28IbK2Dy1tqngrpsTyn05sy3NX/
lkz3CT7qNjcewCzHRBOvuk34BbvgiEj6VFDEV8c/q+tW0Pxyk3OeKMNeDU+QHRs0Icm9fMpqSUJN
5mW/bjZ/3fKOKjF7y8s9mUSj/zANI22uP+L0GRQa5LxOyDy5FBLTHVhZZ8IlswCH6xPAU+TYBeZj
Izsdzu6NA3SwR1SbMXUhmZ1e2AGVMw5SDq1cYA4GyB7vosVLrCbEIqG0qARE9iNqSHKpYOGiejEf
TVCaGzANhiCa7523LkIUNZNbWPS8PjpQdrG++3sizmI6b0yqCWWw/DoufQXjBRiJi6NHME+su20F
IGH+8/S0eq721BzLgMdZf9A38/RSoPVtaBDNjjXRtmbYBLKneSouMppOzU2kG2pus3aQ8npSevIp
EUN+qEfr+q0S1v60r3MuJm9MqkYtWF3ekS2CUFCjoAMnQKbg5aK4uYfu/99IRlSYt5xnemDl+d/1
s+XnNU1VUhU1itlHtJniguav4xmeWfmN5lzFX55aPDrVuGPUdH1ZfKc8nx3nNjoZjf//6pTOzVQq
1UTTtvh8CJqrJTejEBfLWmM4VNgJBLcN7lFlyzakKwIR/l+IUXjx9SG8L4Qloki+a3sdz5Klu8kX
hG8XCVAY21waIeAn9esA0fuQb27boZJhvk+ltnGFzi2rrgBoSQz+e9zafu4JZt+sokNTQpgthS9w
/kiAsJx+jhpm+Uso46A6yEyO/Pr4LMyPHvEyarrEHN9u1ea7sJ0tiWPh8DhiN2B/gk/DsH4pxcid
yug0kPCElrNCLLYV3FBNe/TEYpdZ+3D4CmGV4HEf54kEXaVyRrEeS+1FoTMXt+1ahXwH7dB7iY2F
aDkZGO6XhI7HsdGWJ1fpWH5Un61Y4xEfTyFeYV1kL5N17B6uvw9PxmO4r4tH6kzkTff4FfMIFERi
6kP7FLtb1Zs1QeGRCfn9atVUB1OJBvp9JDYxihKDL8vK0Y399FP+7rYKOKyySYql0rgstfdtf2lS
ZO45Hzd7vkf4y3U1TC840aXUcbBJ1xCw+0s5z4n6Q7Xx6Ilb3C/lDHGivMCNFBCTyRPvVnddlUxN
h53ZWYNj55B9D+W3WysbJTh5aoJqb1oE2RtibNiC08huXnZdClzLeDvtVopfOkGicRsBrHWU7Nsr
4b0apX60Cn9AL+BjX1sHyS2hEpmzNiHY+Pp1/Q0a6YcWTyjIHc1MmflNi6cM3ZIo1ArXdTQUczdp
afZ7IOiiY0VsorvvCgu9DXnaKl0rIlihmIqTXAlj5GiPKKcCrCsy3kfq3BG+JqukX1fqH2XQ0jB6
xCV1jo4HkS0piszUO2ramnI2B0KlkeDxJdRYtMs0maT+ZyoSn/ZDLuXmg2YRUAaIiHrlfMeaMn2M
h5RNzW6yiO0OnJpcl/qnDHgRl7ad6ZBVm38bBinjLIUCg3OobINXrOxvj4zrJKAozJ+fm+5Gbl+/
xzOR0l/Nj0x4ZtlWezSQoLpurmeELLLtZS+n168R31MQlBAff/yQUD8sv7l6c8NAd5QWwJpqiktx
wIptDNlDwmmJS4eZpJqeeelQ4Fq+70YR0j2x0A5p8nY+LiUY8PVqU/ZClj1qiOnCF7rJSlFSK56z
0mJSNKEUnZHTNukWEg5iNVHf8jUKmvT6Mw0u/i5NKptxz9CGAe1/ypPBMrk1NgLTB09ipooa3l5s
cQ1p06I1N/rmHhdG6L9dAdv83WoVO0zAklT+raflVb6nqxYjSI3JgNEvA3JUPJEEQpDUFRLymC4r
H+k3DK36jYTUGcea1NyRxdku+C3zzoLsYxVC3b7iyymtUJQWCfcYgyC3+OFTBUohATkMzZLU81Bb
5qFXrF7DXpNeCq0lWaw217V2RODYxDkBUrbJPjKm51IId6JZV9BZutUKXKDKWVWdM/FPAujJ/TVf
fNHU2Nw+LKAsWm288FtpTXB4vqqpUxlED0ptxuq2TFjje6kdvaHsa+RpRml4sCCiJM6xUjH/V+Zo
+1eFpPzlIqlYhQx/2i7PgiCuG0MuUtQhGlwr/1OYL40cr/VV40ucw6AphPsq0egeTlADKWq6NUG+
WjGdKpQ+ziku/WYpayieI55/H1JhouxlfYsLX8o6QlvH2qkHaJ1BhsoKuywAKymi4SOcDRhprvGS
uNEGL/QpElS/CveW6cvEO5nOXQAvWVI3z5WsFmIeweSWZzSP0Hi5hVjp+GOcLjerNZBP+GLuP2TG
wlWpBYWcSz3Y3spTcZI47e6kw8F65tOHbBVaehesLbPrvDIaDgLVVWIlSJS+UP0pigPo7tH0Ipco
zsnFTG41+eTR5J99vvepKMGpCqwSV14Qf5wk0hdDm7bS5kPD3dxOk9ysfsAUWtUzvSMso84VXhFs
arFxSRW3U76V/qdjqYIU6hezIHMsXLaQfOBM6dxOidgn4VKTPfWxYnutnXW1xYWKLt29G2l6nQlB
MRgxYxHRTGyIM++nZyu3Pzcr1VYmXco9CuKZk1R0F0KbfDc0XVubflRVwa9bJOIjHjKPfOOTPZRW
8G5kUo9MS0IgxfMlubbYrHz44e7kCrc7y6vhlxqSwXYJkPPOLsWSU0jwZEu+xpIUSjAN7ZkJDPnG
laLNSv2htnnVL5PvH4chsxAFEuH+fokmiUKpOtsp9uK5HSUUJP66wVJi9XVt+7LsTWAtAyBa0KCU
KEVzSzgj7UDd7nOmIVoJ9ZS72yhaTuyroyecdXgKmrE88ySEDZZT5VPMYgdOq45yzHagy68ozfor
lani+g7X1p2ymstszKDMo6Zc61Bp7NefMk2li428mYfXxMv+e8zUCFKHQT+cbdO0vcx6JrOU9zDf
mywWeAga9YKW35dEwGNcS747HS9fpyat1eZfVVWD9oLBou4D1vKPQY2iHmehGKdLAGykXux+kGaE
w3ioW2siKiSqork45lEMNAM/9/h8yu2qbAdD68wOz9TNvP101rbXQCAWcpoda8RT8Ayo0AN/pyfF
kJy0AyEdGI8wCA7LU+WH4RteckbxSO6Ip6a5V8GYHCr8ybG7vPpl8YSezYR378iIr4unyvf6GZ54
1V8cY6Z5Fc/6WxOMBrdsb2vG0LrLNDhtu9dNa/lS7SdRu2AM0WZf32UH9+7RtJGOH26U1mnVPp9G
Yr/wHBt2HwIqjVrWO6sp+tA1bWsTq6DvS7xbGOeBmVqtUyl3wZ/mxqup1sxyvYNb/RwcwwcfiHRJ
ry71L9PhuevF+gt5FFA24CsGLrbLGUo9q8mDdNkS3CxaWJO5FquVN3hl1lj0y6OPPz+d6WVGbj0r
UU39s/55X/5/850r+aJxJ+XGfBgcLiBDXq26tSabO2BGD0G7OWzD8v3cdv5VT4JnoQWGcDxyprNd
aMbHa7hC4d7JNd13WV/kWYoekz3+VO6eXpOillosUexvnvyoZyYxOteL7wdSXieLbV0xot8Wg/Vo
P1oMcp19GB31Gh7Lh4oUd30p4Ba/bqZG0CLfazhGPsxOHgKyfxlaYkIV1NWit/gtgSfRvcZxiVqz
TtTiSozRUTXrz55m/co4Oyg8ZfoBctfbveYeCLUWbkS67t/eaO18V9gBp13emre26asGGoESRx0B
mvm8o11KwbzQeHw+eiIMaLRFj36eo1Lfq0toyvbyFDX5p+TRvn4tqGM/z4bzfnV8zSZr5C0d1pSi
aHeLwHUtpYX2Daz0I9qmlKzm9wAjDqCVl/LHedvSmrml8FaTSQeCKHqi9NbLw679Rv09Dd8xBRGD
XHu7F2qPNNT0v5eDqSL/r2YPgNNqlO2sRpdbmwVdLuNKS49ErZpACZNpFOQLsFx6mwWdAeOq8sdE
qvbnm6u/QXWd+kzWN4G7xMh6HOrrZcTe3dtqfnZ5q5Q6KzeiAd2gVf/aru67W3mXOuy0g4GVSSct
RnCYVWBv7XSje8X2/X1lkkqlJVCLHKnls2OpqvI6kdP0F7vO8rkyltAuQsJfHc4u7dxw2n90r/0r
IyQVGxV76055SNqwMx3T1CkMj53ZiOqEtzfoK+wTmPzNxCs1IuUdQPMuushTtdSrDKEEW5AZvfJI
bGicOjTwPSgG8+ImFIVhhJnw/9LpuPg062YrNm7aLz6dFugUmVZhsH2d9z3B0+TJEpPKuVW6Afu8
bJY/2GOYaSrrw+lYuDmo9M/lWmk4oysns/C28wEE9Gj7des+OOjB+V67pue0WG1kul5QcVpr+nnd
X/dv3d1w3Tr3pp87Gozj7ejR3fZ3otx9vQJ0nJ5zWm0alXVyWaM5lSbKwH+jrIq95TYt/cy36fXQ
mc4HpImCTvXTZBbTsV4/Gtlj53QJqmjgfEZY9846voATpsXRZv5DfoBCzUZUfz+z/wDqABYn/Upf
G/fcaVWH0bmfOw+y695Dy2jT00KVjE3R/JTzQC219UDVmfJfGjaOIosxOPUOvWDc6XGBJ3LU27Gs
c18JA81dyjTf0QDkZQgKzNom/35rhPFzew36lh5RPkp8yraSQrKAWA42I1ixqEV2gmlpSeiLHWeX
FFMUekzRPyLUpQCwITNGszD34pgfVIaBhNOQeW7bptMsB8vxddv2T/nOvJyw2BqPwFnmHrB3qsa6
nel2XJEJSdtSDR/AG02ew6pzKISMkNkT/f2b0ZXQuK5QngQz9QD4UfsWgRciJz1OXuP4cB/5Yl6g
4lUVGGSUOn4qE7qLupGCOr8abIBbY97VRLIbCW+9a9RaD6yEYQUvqAs93XaW5+9H3NuXHmen8W64
etSaugbFf3milNJKDS3S4BB9WUBKbnPf9OYBkfaZ/5cP/a2T254NvVfTBkerkXXfjqOOFHo5gALQ
vAfg3nUxJwodoKL1ABooW04Fz+JynutYSUFtjuM6G0QgMghIFlkPT9zZx8eBRMJ2sLdWjrUIdzFD
izL4OmgZQL1RMcAGRQoyG+bboMFguvVIqqMM4IfadsyJyAiUU0+Oj0aVrvCc5uSlp+qzmaf7wRJo
4I1HvVDUIY6UBa9sbV04b6QMP/B+/6i55d+0j+T7mgBhLcpezNk7mf9HXqjSEEjm3fRDygMiUBn2
ku1u+hUzQtHbHulCZJpaOljyYhCCviBaeH7n+9C7GJyx0oeuhQdcjmV4sveN7mFv9WKGiYO/LSF4
UYgIGdH6I9cL8yznwzDd8fIqf2yqWMvFZZBa6cdB9u087epqin3eFg4SfkiE0xJ15EuOtGRHdLyW
NXooJrJsehozqT7ezQn8zTIzlap1UWNLKoOlKY1fh6/tc9Wr5bsSw5MY6eduemPVEMvlc/77AZwg
oK8QaKFCES4R0XKVhcxwH+PxnetePOzhtu0Y6xKG33xf+n34MrVoPCHi0PTDAlwpunIM5nYlK2mb
3wL63duPr/VwUml5MN76adUXq4SY/WnXFyiLQhf9fK4x60+Hy+pLNbl2Z/1ouAdk0p4ekZXqFPqr
zvz5Fih9y66nBN9zKlwqTSfn/tKvkNOYeIoQf/i4Xq53pDpRhdUUiex37c1IlSMcrsenLlKIZ6ye
hwmTS6y++CQvMgyRlGBQPMCzPZ8qjXN3118/7zksOnUn4d5638tSI7h2aAy+zeDKt93ty/p3VU7z
OEQmA44qw6m5fpfUsEHFYATEzrxr/u+sry5QeT8UUiG04tf/iLqv5US2JAqgX0QE3rwKYQsjhJBa
eiFa3TTee75+Vuo+zMzEvRqEoOrUOWl27tzZqzS1TDPcOnKJvmr02n7kbm0MLCgUO5ROYg6RMsr8
7Lk7Yrv2YtGVrwvJ5YkRSa5EWsBcorimORRrRhK8QSRn4D+wWcRmwpx7u8AXkceEEmGIfC0GmAMI
aAboTTvrIVN2mWxurUsMYrCYu3Z6+s7krtdvUD5hdiJlPes5pKRVX12/U/tJqpQoLmjrTJ062VwH
QLxMdXdHSXOpWdF5l2lMFSdP5nZ6IhS9xxOthXrxSKDrJtxj//Rysk/8p2MS7Ttkt9CT8887E2V6
qxHHs+uGo2QPgu4JNZg3139g7KAhh1JogqWbNmfx3DmfmreG9ZBKoul60KVsY5NpCYvNRVLc4oN8
CjYSZASBM2sH/8Ssfo7kY/nsV9Sh6HA+o/X9x3FDP2G+xbRwd2DDraWwpz3v7/kck3ZVoAr3J1ZJ
LrqXjppRR0G3vv+TEjUu+tkWLtisKL6gq9rZJxVGTmRt8ueyrXvqXqbO396FLZl2991MMh9kkukg
17s5eeb4BfahPNiSoEcqQAu59fhVylVnL3Kr43u5mxXlhCJWIoYovkY7Adl5qq/UqA0/yrTKRxN0
yaj3i/1NvjHzG6FNPAoC3GR6uZQ3aevyja1ZMMTsDWbCmq9IGYBjqLCFZU8HLGTpJdW5/Lpm2yvN
tOpH6fqtk/tV6W8613+V/k3v54vJF610N6V+por1+ejcOtvfs7dytzgoTrvFU2f2clw/7w7P22V7
jWqnvtM/t+fvj/5+Vt1kOqf6QxUiKXYrnbIMtZnS6NF8pJODFjuTBsz3q5kM9ppzIZtMQiU+NtOs
qz2m8FL6FMcXFANGF8LIm5bgftwjml960b6x626/C5+5z3yvghDXoSv8hqqK7zQlAd0rfaaaNhya
w2K0T2adSnNN7HgtY2+sE59mFQR6RIX9ZkuFWJBGJznRaDsVgZWaK82m2oJex4NCX4g16xS710O1
1Mmx8M39R6pj8jcVx2wvrzXo/uzfW7Latnu2t+jk4IL9VDP7SrK9ECOVbp1C3Eqq41me6LUD6sZq
KZ3FSBylc2TsvrZmKvYEZwUnqnvW/0PixYQOMvukFq8f495GN9aMqXCEIMndmRm6HyQYdyPTSrge
RFfK1OECJW9D4d8W0HgWd0bEk3rRakcFETg82AfzfjOw/SMI37ZmGsI+Q4DZsdPe0SdvKkaAr1Gz
9t85onfMRmJKlPdHIP7NYFSum6Yl1nYYfUg6ySZwS7S4/V2zirmGqL1DpBpo/FxH0hNUb9XGB7s0
cOhvDZFHmOt+PjkeG5xpvmk8/Ri3+CbhT+uBgi4l5eNHnl8P63drzP+wWsI8sTk8PL7qBcDqc4xv
kp4sf4nesINgvsKQcRJJOMewr4sdRqu5AE/oiJoU6vV40vnEPR5mQ0r4jgNYdDs8x6gsOW/0NMS9
no6TUmav/ClUw8Y6TAGSsrN5Q6FweUmQtHwY4tydOvh8mMu3VY/3+e/1XM8HVn6u8Sj1AHOZmO45
a9BThWZdyD5cfmd1npd2TyQAHlX6D3rQhM2/ZmDxhepJvfQ8ZTsRFQQgnXuqL7neZLubtLGEc8O8
n+7IG+cakM8sdAUHpa4SZgFu2S8lV1d7PT7L75XDc4/aVS/+mVxa63hPAtxpK5GX56/XOZpiPztt
UH4zo7s4No2mtpzVbsirqzrGSpY2kd++FW/D2axb3ndXvd0D6/I2nIuXi5Xf2VN75oWiKZ7Tc+N2
qFe622PtOiWq2T1k2rmVAkL1TPoJBeDcMd4oNx2cMy+gGKpzqg0ijcz6ufxnn+qnMy+c/OnVk2po
Nwt6uZqIITS0p6VlXcxybYKS4BNN1rWOIVlvKjnukXm7/1GiQ2Fc44+1403u7e2inxNqaI79Xpii
QiEWckxTuWe4o07Geb41OH/LHNF9t9+pT6naa6pUM9lla+COGTmMzmf24/ayGh2/d6PS3/uHbHz/
oev1c9nf8nW7Ua417Zt9ITUyYrlXfi0j6AxlgCt69K5ghSESatEzXVavWoZOuruYjXXXkdRxtBjs
RjeSp+vu/NGJBh8oRJ+AZ7mT11zZdnZuPGNelOO4Kv/t2qcw6omBJJHXwKzZLiOQm3Z5c1nu7qUU
jhAZ2MPvMqX2R1cNGerSCMF2FQxBhURn7BMUP0VG5OMdtf0m8t1K+7Js3X6fY/7UvaPge+3j88rM
lU1GnGrUToA/29YCiFDVuMhT8sxmvg83A2CeeomCRJScXOu6H+nQvEkY+sfp8OsRm2+HIaRpRmeh
Kc6hbe4UPyJFyjMbgQ+FalEEv2VLM7uZT0ZLfN8P4X6Jhz4h5m0/fMRY0sJEvDlrAZ2LH055dzfY
Q32Ww3THUTi8wp500Me0WayfMsAG3NRnJC5fh7bSAw25osxBYV052BfglyLvDUWTg928reKGfXeL
jKM5W7OQslPtBxs53L0l5VNVa8uCfNZNyshIsFquLmxMPmF16DvePxUZIr7CyoGFGNWs1fRWh37B
XvYv6z8O765EYNjfCJ7ZtYhmYUV+Un4p80h+SDLdQGTGksUQlffwm/lkJereyPhO3dgOKNORdkVy
ZbR4W2e/27KwbklWuYoaNNIQPlNFMe3Unf6x/JFX18G9q+aD3C4Bg5hUumoWm9nOo6tswJZRs7vL
Ci49hZHAzSSs6Qredx5ZqSXdCi6BwuMJrLb9W5qKZa4kNOvrT1PH/F35wwZihcoJgO9MFLuahY2q
jKDSIg4QFmnvDQXOd6BxP9ObU6B5BIPOpiRh5Ey+yvX8WFaIXyuGQ3nW6NiQd2Q7x3MtJ8swPKWR
yTWYYYO1hRHy/c70896a5RrHv4e2rBMSKqWtQ7YxSdLFWtFD2ntI4R8WMAKDQMtCaZmRWs9q+oF/
fpo3caJP2V/7PtpkbC/JrXg72Q10XMn8MteuXhIuQ4lKZ14Un4Y084fL4bqPNytXxhZFzya5C3kg
R7EklrHmiQ1YQX126CG/XjAEsYtPuxtI+LCqJapOt3wxZpXG07W0I5N8xWmbyUnmzxIctXh+bdmM
L8K0X5tJ/nu7mglmd6P97Z8hXvth+uOiN9kzVzc+91eRqEW1Kgrryeze1nq+6LKeW7Th0WV05MuQ
vGGCc2W90CJvKSBcGkATByxDecEj4D4RPwEEavbdQK9y9cokAOtcjeO3wP15JzeAlFM0CSxv9Zq6
PsuuZomUFd1jeW1g8e3llB5l9IwgeJRXXU0rsXdR0KQsffWaa5i5/GhjwvFYjp6zXhaZVSi1jTeR
52ug7kZXaheF2SyQbStGUjiHXWgOnrJLs+37t0cjyvY/+WExYhorEbDJbpQVbAKvLuBC084AHC7k
0EUHNhl+1jyOByBfuboFTC60yorNrZBk1972AxT34tC1LrQC7OusW37HEuNsQC8C4V+XyQwf1zKd
uxF66rZHzZjKf7PavtLMKuru39CixoUJDvhl1d7/Vb48TX/tWcZUW00IGnEs/C09+vlVfVOo77KD
S6G+XtKXyr1dzp1HTZsANbkOH50qPW92L5VNkju90qYxxT1NAjHKg2iTNU0/MI3Zg4h3LeMNO0UC
NKxWed86/bsV6vcDNKgm716XGxmNYEIAXFntmWONkbXHmOJEdXyobyS/B/YhuaL3Bi1IK06U/MrW
dodzzSFetErUpn83mn0e1Yfkvorjuf7js/T+ilNBAzfImc6ruXmSLE7+ZXZo7Y6/ircveUE+23+k
bjpMnBD6NvPj7WkzKq4qZi+9XchSKPiCptbdkv59yMwYYis23mvbCP3pf7tcfSMMy8rL8wUiyadm
nox9CXq22yzru8ylvjqL+6W/2dxXnjq5/uozeQLE99VoNtAp/zXtr0XCePS5ckcdM3s0FUaxeLtH
OaletfOfYk7SYDPKa5Ek5DxwsEQgssd0dKttHUkFYgCZ09Py2rpvqpH5jxBkKVbXpoi9lLeNFO5w
sW3hLRcxReoIIG6m7HUp9BYU1roOtr71G0NwsuN5UIlL/oP/DEA+jsk9/Px/eH37NAhFlF0b+gWO
iTFKposkS2WnherY5nXFG6wGfIVHwbIF3AgDYfkqQKKXSwOrCmkw3TnLdVj47QsqxGHdVje5J/CL
0/tZMUxqlDKBPjD4l22hpg1K1elRTCoq47v3W7atXqZ6sujtfp8ozaqPtjjIhMCPKGKG9R4V93Af
swRBie7prrHe8BQMR8T8lwZvkmctDu1pqQFdMHf3twB18SqJ375tXnVVVNJu5pwnCrhEY8BcVd9N
GBYnav9yUWDIdnBPyRWutbGHuUnwFB9fDtu9dW9xs/v6eowr3ry9K+DIp+aO6q13b4kOE6wWwZes
AQlnNch+kB+WL27M9Zr3F+d+RZseRKi6TyALC1vuufKWfc33jtmmVFyrxAcqrCK/fPFghI+C7Wum
VenIZO/b9i6TFBa1h3LCvC8blQtGJUBGJ4QVC9oAt1n7YMKNg7JfdzfGyW2WveuHfunbAwAu/AH5
gcohnWz5YDkEX1s4XnfWNmlJtTQqHhEmRvQYzY3iI5WeDGpHg8sPQwzmWryuX2BuM1gEN0pmilG8
d0KDdiaqwJ5guTRjtNH/grBWL8Ew4vFkg6Kw65V/meCGvD5NfAjE8Zh+WbxiePPQbUO7xd7CAlvb
8OBgFl66K1EbyEnRV4Bhh0/7l1tbeUp63J0WURgIHnVzJdnvlSzVi6N4miH1hzjNUPxt2pOu+HuQ
C8R9zHlY4GNfObmtjwjH24aN+mbW5snGntFE3FMcPfQwnAOyt9WLsCEpZLkp2jx0FyYU5vRfwdBT
CWDTCgrEFwOljvlMhk8YBEnoZ0yDjMDTsAXE8tGfTR9bJ10PtiCi35qQFf8GL4wT5ZLs/uOqjNC4
yqFmDrI+cTh7svrydGcVQp+bL00q66G2/0BUb5A0YDgAl61s5n6fmWCWMl5U4A4nOAn95IXKkYYf
LKu+q4/c/ad+J/VetOnfJaQbshT0YnUT1vFLZ60iMlQbuGe1I1U6PVXeY3Cs9kwDbM3s/eP/FX5n
JqUJ1pep6KiNk8uXaJttEFgovgjWz+FbdaiRQVJCoKqilkXj3TD2mOYmdUol89woNh1w4GfjKYye
QAS5aBx8SsuG7h8MW1i9AL0vDCwdpRHyz657Gp2ABn5rBmNcJJQNzxznTxyf13+qDeY7BiOIn/LJ
jxVda3Xj5qUbCuVtlQ/oezh6oqlKFkYgC7DLnd2IUBOrDEvAiQe7j9LfTsLq2t1NfJShHKl474pX
By8pM3RVjNpAA/zK3VdUtIVEkPFkTo2XGq2wvkzqOxDs7fAgy/hpZHwIA1behKGQikfAOq/71g49
7ObEaJq7RbigC73qqf6wTYQHS1MBICcmnZXZUc1wHtCjEaHcWgaUbxJQDnywsH4GxEPlsMDKDDpY
Bsr1otAGiEu1psdkbxyXci/JE55ruB5Oi43DyIqwCTvLoAiyRNX64HIOo+L3sn+brD0jFzvUoAwC
4qJGnJEwk06YWMfFC/g0ZnN5eogV90SNPp3+zjD1MwPAk5IN1qcvxuMMFqgAMHU6vi8QuOkwasuc
dA8o5SsvkWtmPMhFdzlUN16K5CKPuUzk68lhFPfLk9LNEKRJUoE8gNvE8c57INWTaWgb92y+gNDW
P4u3dwvN1imwmDy2Uka5KdlVpWy4HfM/Dthk3PMHXYvpRckeU3YI3krElstfMuAAu5QR2xGquRSM
oQgLBZRPYna1J3rVXZXLH/e7GGCdDARjiCn8ANgjLj5yQd4TKfRUtRawDvqYvH70xYYh5j7sQvgU
gpmP5a1NsbtZBWfL1leQ0oXoUBqyyCTGilnc/mo0H4qg7DYm+4hdaFEJzYx7QIShoEFkG38ewL5n
pOhXlnu088o5bqOHJacUU4f1Bngruhykry+RWnii7EFWNqPgstvScKhZjWDPJll23YQIrOHA84UK
PyebCk3i0QHOzcrTpSPVhHJrWPmhgTZmclQ5Yvjn5a0Oe6fzTwhI2SfK8+XvCMFZ9V0HHuOJEbsx
t+LFyrgOT3vcIzGWy/egKJby3EL/RboJVlYkrTRX7Eu50bc/cSF66vVx0T/pLh8dsbjd0h6u2rKs
fWBxnsKPh5FCBKVHTgrb/4OVCbPElSZZ4i+VQ80MU1d5SZlN8kQG4pgUjZ8zP5mWR+iWlTQZ1Dzv
zUirrRcqMqADHPyVMpuaIIUr7a99/ziwJOymA4oODCj4sILItAoGuYlnmwOx3Fs53HX0brzQ+mrf
OY0WAyfcvDS26da0+1T+BlnJW6Ql9ungpu5rE/De2Zgv7d/F+Seju+SwncY948+CumWGsgsX9S9Q
Qj5aLA8jT3Aj3c8m/Cv+BbJ4dDIcbD/grdWm8Ke3oBkMjoEUafblZYjRSDNThn+LFsTuumBd12Z5
gJWG+Y8yyRp+JxN6SXGSZlzJiECCaNiNT/sHAgajGWUT2y/CWh4zFqWvNTQG90wqy95hlKfrQosr
viCdnB8dGdLgoDKLs/tDRcaQmreBD+dye/d1Hq7YyHmZD1cVbN0236sv8kI+2NpP++TCpmYYtYFf
biG6HXVJFmWal5EzuPk63aymw7AH02jH6rMI0nPnlVmVSKtkTyDJOjK3Q/MZr3F8hjQ4YiInqJ0w
hG2G5M1RZqPXEfox3Qbrmg9lH7X2VAXgfC4uLWQ4m4ieBKQgNNyC8g8PIWi162sPtFzGbHTH2I73
6wt2G3uTxqgMxIuRNelVU4wcQFbIJq4aqHvH/m5JXMBxilK41kftyGwZ/AcsxOGcHG+2C5/QlEvH
hA7U76gWlxNNa2aG2wIIpZgEGTT0VSP3u/LOhMX/ifIYFGWWrio1KTmKy5x8zMF7K69Pivikxpwc
YGa2eQ4o5DKQlwvmN/VsRxtN4H8YTLzWiy6C44vSwF4SVmocjH5qZnJ1+JAAcU72+9LOz2u33o1q
SeI9OqPeiHGP43fMDVZVTvy2qd8DydtBGrcbrmy/d2eSD2fWoQiRETCXbRx+UdlJ5BqEp2N7+b4u
V5e/Uysz3182bzc8IZe1TSqZ5/2/vPaN7nneyvVX1ySXeUprdmjnu8XuotS6oC62V78eKMD573P7
Umo8+teBUtO8NSeRnNUI1b5sVOP+3itUuJ5vm07l3KIlp9x4CSbM9TzJnPprdEUllZ4yzLGkDl8N
wTgtqJRAWpW38WsQeTI1WqJZw4lzrc3I0HUaVkZ0/riDGAWI0f4sTDomi+BY9Q3vKt3axK4Ihm3J
fB2JPvYUQsav3kS+jx42MWRa5ZsqMP2VZNhKlOj3ws17J8LfH1WunPP4PUVTMdGVomCTTIhoxl4N
rqQs41I3+wsdAUXg0OVJpDGiKAGgYFdaINIiGVqjF3AnykLhHL46Jjn1yvhpAlBv3httKtY78WhX
FK0zLG/Z26Zf5yXgaI8Ml/SX2o5KUsFUliZBqOX/GTzi8xXy9IYvZ5ZYSSdasLr/WEASDHx5mHxW
W3X3GcvyMPWe9zxWgdsRFsxW786p1nat2c7fZURrAdBzKZlSz6RtBvhXMmKRC1BsKMJSFeIIzrxi
8zCAdYp7vvbDggGgBRV+Zsqm7GtRxykSF94AWFG+CutG1ZGTijJhedndfiwztXWSf12kIA5PJ0Nj
kwKBwNTbNjEwuLCB7MWQx/xr4bP0qcaaw+Y8v3j86oPqiFompAh8mzKdYkDqZTHx+AuffhhpwxeN
L5bvlW1HDuF+A6J7mF5ERGs/mrK/sILCslfmp61DCjTK3KVC3HKPyXGaZG5veYC3YkdkUQa13mMw
Jpv5Mxl0phNeTzfbWC52SZNFBV/N6sfF8Mbm3V2MrVNEr+oOVz0HhGGcD8rf5LhWX4fJWnTNOXhf
bB5KH+mP8WpwJrcWhpNRX8z++dE9zr6u35wBubkhyd/JlL6eL5qguxS/uWtwl2iDgfup0991BtUD
4ZhJ91ra1jXwwtoDL77W8aOCsZsbicUQQv7w13olSPNH/59KtIgG7tU7jlu3KZo1NnYLLURP4oZY
MnSio/2z9KjxcwQuv0NXD/RjnithjaEczHOAwv2I8RQUj018UqtW6r/UKI71MQ4qpdpeFiD9TD39
k/FJadbDU6G3Iuch+1TdyZhHnkrOJgV+I0KVO+f7X0uSTaQRYuJ4DocuIJe7ptImw3My/6MRcYme
QGC6vKCtJqzbtwvnKNpAcvxTcj70EVBKDExCjIR3vpcY0XqQoZHD0qXLP0Nw90GgdxTnQwcI3rWT
+q+HFIr0SJhnmOxkM7N2TvtN0K9WX2L2R5tOwPKs9b99EIF0eRsNGT8Op0IKZJTJJbfuPvV2ADgh
tqm0rofA1ACWtthEl/vn7N4szfEyhajYQIQlUE1+4qB2SZ+QfLjnyOxUyK7k/EibMnbl3uUq9St9
4pGWaKwOVgJMfMQJJbnIHWLv9GEVAgVSBsIBVedAwA5dbrooXPiyL3V1RGjOawO/7+1r5Ha93MIs
2+zR8ERPgbCsBANkl8y+6CxVsDkV0wrbjlBMxuJBZCt1jqkvgb2MBBs0DzR7Vjr3e+f8Pe5JynfT
H0m863pgPPey3L4BZbrlD80r+SQX1TN2w7puO/leCkcp18r3xoZ9zMiZtOW59CqJBhaQI6uniSmG
i3sb8ugU6Mki62eTZPzPbZiaYKigxEekJE5im5mt5VAAv1PnE9pG3CUPkYFGWUwtefNV/nZQKD4w
4Z5fciY/0Y2M5Bbkrp+UWB/gA/R8aYg+cHOdosfkNCi974flJKPXPP1W/FapKOYFnjYPstCytprc
P1bn59loMXJ+d93CSwgyfvInqU/nBNgSxM1gexzMoQ6iXObRAMyiMYmHlr277J58h+CrL1JGSJdu
5wBOS+ocA9kMNVYMQMFnyO4Lk/LfrhkoGufCzwQsjo1IqI/yGE8FHYyahtM6YnKofkdDvqxFZQcI
B6fTEavLq1xpVdoFY1c26vcQw/ixpx87k2tPT9GYfO4AfXWoSNkL3cwisU8ui5fcpzNLnAxzI9LE
cbG7FUJry6KC2wbiK4em30bZDt90PLUudHTjAwhpFJ/yp1rmvYCeRtoptomIW+i+i6HxhReOVEWF
yh30okIZRCfNTdR6HlMXieaV4ulNMpSb6F0ub4nCtMZLAinPi1Iyex339XzNng/vuIvTU207q2UQ
aDLd/C/Uocvv5d8DtpnS1w8FYf586KncP75Eksp7gv4Nx7SFMs460+tzSYuFrrZsK93bI6XdOmCz
Takj+NjKty8mVwPLLC5RSgF0GQX33ibSyPpIYPgLktQCggsluvt7UD9pndOPoqRHE257aJQLDdub
+qGbDj1cjo0kIMvTwKOIcFiqiwDmGSdwPccXsIr71xKDctaIVTAmLlYWY8urywCsFwO+WwDAVjaG
wIhLw5Q5+BOqDT4HFcqfbt5VpXOba3WnHjxtsQcQK3xCmm2unEKmr3YXehThgcAJtV5RfhrxFeUy
BFy0wZbbDoieZTxGJHQR5TpdX79oFtQF0by2SFnol0qoPWvtkzl1A/Lf1ktImz1l/tDlziTHVKIe
z7IxzZC0QPlLbckW7qVUZnr6AJ7k2H89kkwFt3XqSrZd04NBGmy6+x+MWE0iWDTE7sK5Q6DapEol
R7zDbkQYMyrVSMP4LpK/NJroyN5Un3JSaLhYPmRKVlxFBPg3t4/PFljmINlaJu6eBb1MW+uhaOFc
/Cl4Xbu+Rnp6sF5D3+A67AHCWwe38iWfEwvgMkMbzSxF54r9TRWOLdEIjdZLS/DRGadfXZX/Va5d
HJxITl2XaYsUnH6c9/MBH/RBvQWn+s4K8HrqyjprcrXrkIrWg/Vkpko4zLpuotBRbGgzxDdRy9Kg
2VaSVSAkc9pXaTvgL7hGmIsAMQIVfKpCN/t6XbcejED6KbWhOGpPkb8nVPDLjvZ4uGOkjuIxSbVK
+R5zxjjhe0z72fNL6gJ6EIYSsd1SGbTff0jB+TBiif3I1No26WKDIiMJyDT9OrJIGm0iZ5Q+3nWL
K64605L4RaJniHtQWTlFemwTRy4X3GbsdFubcbOSGM6y730TnwK0ZiCbdtkhY6Zfq6+NR+L/aFuw
IymfamEk89GSLi+ilCA1UuybRY2RppITYxAvq78ZQI7UE/0z1rh+Hd4J9p0TxVdprTqr2OPGWxNt
LDbIHW1W8XDcGrfhMJAyEjszXh6avjus8sAKhFX8CRoq+b511552LgtTkpeBTWFneKrTP6wj1lNC
8cAny8ScWZ2WBa2UFgLTIxD0APHiQ+8FZWlPmglGmRWM/eBVQdDY/5D4ETRKNAzoqDQkgukOjMRy
I6RON2jI17/OfzD5AY8TRXh9VpJcdWQN1Xq0C03cK3VuT0W4dmuyL0gmexopbR0E9lxuYkffWtwj
MIhU0cC9KyugtB66PkUTPbSTccH7DpXHlmdH1jSymiYzcdQl8MN49yidQYuQIeQuPoADFLvI2cUA
WsV5oirYABJ3yIgGp19ngav2tcriW8u9TCDREH3QhFSJ+D22aZCjQx3YF8+bjAam20B8KTqIY1gm
oiyMsfErcaiajl0+tQmz56hFsuX6PW8gAENKfW/x091aaOq79kT+q+hE3iKNAyTRehDpCyhA7Fp+
XoFnormg8YhhWBBXz2BH4ccZeBiCfu0ClBiYA+K4tgO3AeiI6EuDJDlJjQxmGHMbTszIFvcmz5rF
CSDJXjeU+IfC4+8Yqh1DFkAKIEKp3UncRpATNam1OKFdomkFj9ZdsW2pNcg5NuaJCe1V2oJA0NLN
mG2Kbt0j9YkoZvgihhDSGqC1KVYa45kbSxJtrH0LbUTBJkwdCgV0TCB59GsYt63LVUNx8BMCHpXr
wZ41nHR9uTAdXRpuBOrRTDIkElcE8wiXxQUuy4oJRtQAwLsENgU3mR+9Owckthw8Z1FL+WHbpw5Q
ZzqLCYKwUtnE4clQTftQgMmT1wIroQWgUweoC0R3fUNKAQ4jZkS6EpoG8jOiZmLUy0WIAtcWMwDy
eEMR4I/CCLNpQf0M3ip+zFZ0S59vE4j+OY/hHMIPAdTL3rlsHCkywJW6SI3lWLSXxT52RujmEnUk
MEMy79ILATSpBHK1ZhQ3Jy0wWnjeFC2iMLvyHVIiyaeY0pwvUhIq9HYTOgDcyKWg595whemEJv79
m/r0/XuHYfqcAlLW9VAYj8045n8fii+LL1BCKCUMXZkF0Wi2wGshmdK2RgfJtxZ86IIAAveJYsD4
/X79Jw9ewx6ICAK0P35aMYx0BWGPuFjXm/2wsSEXGtdkdfe/mwE7rfTtwKCcga/pKmrmyi3+bHXH
Xd/PItOFES6VumqS2DbmduSa8hSpoRSdIja3X7m+wWb+u8Yo7soSaEps6+u8nUy7PUSEG06YrtkZ
655q6cm6t/8Tx/OVV9rqxP8hoxpHyh9wF6JtpwkRbdqOlPPK5YFHJHuOadYyaYkg9AaOev+ONCGJ
cOaDHCMa5zr7LT90UoUQJgojnQijpU1HUsbLviRSPCaz3K4HIiE6nKftKyPhT7zu+skaC+luME1X
/RBKPC0PjS3yjLXQUTRlr4WqgngCz8IZVwEBUG/MXv8ZeR/Wf9oSZc2YGnEakWCnr/iyJO8nDXHZ
pG19HSF5nxwqn4auL40aKM3/Er2/mSvjryRky16RRiljdXsSz9IxmKF5Sns9Z9wdM0jAOhXCoQ3G
SK//Y2Ifb0u6jGhcEH/3PqsqAz6C0kzjmZmbOH5bfEEgNqqxgtDIKPfHIVthlr33ks/wpso2otRo
Shu/L7XDzZxXnEqG7f4zBp315rC/PdHH7c1BQboiCF0av4sa3A28QHhW1J5G1p7EaajGR6EddSJV
JSfJgU71E1zrZOuOizrbuYqxy6B/aayNnv54+KqJlVoXA3p3Gu0k51g/XIBW2Y+lvLdYUO3yunRz
bOS1e00bPUP0OFM9r3/Jw5YUBx7GEnTOK7RxYrD5IJ4uBEemcV7IoNVLpdoD0702nddz204E5pfW
GZ5f/LIsGkOuphdlbpplBnN2e0oYlFSKpyesZ4uYLsSugdK1Ta1lmCNWmI7zwBxJ69WqoUg1qI/x
CspWhRZvxWot69OhZzmuCUuYO7fENS9qYkwge8x2cYv/ism48uYsstk+WP+ZROum3z8MnjsXIjn1
rCR/d/8GZ/HhDnrosAztR8f9rjbN6+UjOxiN8WJSVe+FzYA6fOhqIEGQTJJErEBI9GocSA31PWYQ
h6qwJrP++PKyG7FJLLxjHyg9ZAaidf9mgy9dCuGISK7RLo+8xu8VHIGyXUrErcqlZn+o00eeM1+Y
rGIbtfTZSADAmulv1WN7PoVC+uwrYTeOj3uyAqaIW5TZ8t1Rkj8BKs+HhmV3gnfC8HOPdqtYzSrb
hqzh5tw3uJtxMbjBzbsclegZpX4QFBXqzB2/qHozTIV49dPj/BySMxGDOUOew7IOuN+bx444WM13
EK28lfYN+AgS5Pz7ttNkUTOPd5LVdcfmLNji+weZXcWo6S9POR5RnMOI4eZD1Q454rYq7W6zN4ta
jKbGKdk2Kxv9whsK8mhIeUPpQ8TXbUAfv/JLsbfqVv22/l5c+l6VZGS/B4X9SAvd7OvZ3PiEpSQt
bxccuOmgaohn+Gvuzgzl3vlluqkaOp56vuzq/J+aK9Gnqo24+9o+M9v+5JogfSjZoMnmO/h692KX
7pE0e3xo+CEn3nmjobodQnY3XRvLebQjg96bbUbFrPoQFk7+M1vOcoRUvcsXL2prlTcttnXAR7pk
71w2HFoPPtWKlOf0FRzlyWNEim6o9qgCr8Howf9j7m+rXC33Q1mKYu9zuqlzqj0v/jBQtP30M3gN
7PJuP9oZj2MGxVDpwEhkFs6r1VAaud1+JnKpxPU9YebTIfGasJ+acNS8C6MQXSDgMnD3qkaHAa6r
QPn34fXaP2S/TNfThXnCBoSVPi/HA8Wec7EW99cE7TtU4lV1aV81ohtYV1aOkTxVjGmQ1IvQIXyt
DQMRePpHQoH4lutEgN0ZuHYdOq7zP2CYXe8xH5xeFzGXi69lnO/fy4pZdEI612Pg9n7ThXYeBvRN
dCpkaigiVZWqdvRqeeCa0V/QKbXXjGsmFAGaN6P7YagfZ3l6uuaNIk6btlmT3e0/9FqMq0bF8K3X
JyXiNHtOrGL1Ze9mv5VhrZW9Kp7+bzZWbSVBHfH2u4nze8Rq0fDDIS4TBvvW9chNA4Af3pOFCRvm
UF0I0QwELZ7btalI4jiQNF9hC492X4fBuq4nYoQGDQ9iP5QIomCoPDoCigA7uXEAqLN/Zc/9UnD5
LPa/p/9EgUPAdcLvBZKtvmyZXViy5dBUMR8V8DbYp9ouItPJvJefoi0PmkIzvPdHkDI3j/Kxk/VB
JmeD0D1UAyDXMv4T6oXIzaRXtH79nr5U9RuW6TP0ivvnU6UHoKWn+mk+xFOpuqudnxu0KWYIEffW
MNu5Ds+Gndn6dkp7vnsWSOBnfwetRgWCWTEPSFx3ILbFCm+fH2hOn4ocOvLu99dDqplZNG63geaA
rTmtn6VMN/uoY49W3ndfm+7mIkXTnFTdpBqnBX/+lL3HlJf9EgwMLdUEwWtNK2+FxQkS0dnnfhuD
VjybEmhCytg4QZUXoYVgL/0wvUuz0VSyM7rvBBrzz2zl7YZLI5Dh3R6XprWlqB3o/u2voSb18b4h
HCxfETzLbfBMYbQIFjslRFKgBCf0QoI8ER9n1cOrNKFNnODXIoH3V/aj9PXfYwJkc1bWRpnI3LbF
g7rBG4MwztEXeqHoDSHYD3HSSVXfqAYVGrOvB+lB9jdaFIv7hktmG00FCWJL5v2BNt1QLAMSZkQY
i3uj8lfBbLH7bXRXnuqqOC7z7eUtqXLJyqOjyHHv5H9leuUXcyTp9z6Z0lD8NmZHdWV26R7yPQW/
daGh/le4tIwpu2dHmrkMarJBxuUBBHxK3rOqJrW+vWPVFcvA+adcoXfPjWQKLJcpDEedhQATIa9g
fUe2vi38Pn1dFq18sHO4mtX+NSQsXXicjcZjkRyomRi8psMIH9RIp3xrMX4/P/6Qd68QtqJpfrt+
8ldyPipDfiAVWu44cMJWECSQYVX4uFpbjStyQZJgDzBj/v6eMpiTmzXskNggGTA5oTEAj9LLPovk
NTyWvoqXulmCa3Mvy7XHxSigRcw+y1X0BQ+4/0iAbtfn/QI2/+jsK4OCaIJzyrxOxfsP8KO5fPPJ
CmXRBrNIj5U2ZeoQi9uWFS4JLyMpFtKsl30eEdJlHOU5KVs9Kdq0A7AhZSY1rBSG9OykT9diQ8nb
HD6wv/6gA2KZ0AS4vhFvXT+dIQACt+Rjt1oILzURFHqJd9yudu0vT9UdHaNVLeENOPyZVsDH1Nie
z7P7kLNRGmT1bVraPUQh19tBSdEdzWBTz12/KQ2iDC2vdeQOQqPuuOQLkSOBEpOY51TjvX+GkXCF
twkzJRhdDARXVgYgqK6Hyw8DKCfecIyklIWzOxYDLhqmb98H3dX5UWhFBIJ1iDz4L6/XAA+UQELn
ndwySeaJUVGLL85AiK/txbbWJFLdTPzLX/BUMYuNVWdeBLpSK6EbD8gZx8AZDs8P2honMi6JGcNe
uTQJ4HP7yDepi8KvslGss/Nrxqdl0wmVfvVGE8UW7Sz+gC+uqZOxYWw0k25aGGXbmkwhPJWNjqgH
u2XjJ4IvNyod4dY9en019fG3U3rtg+582pO2t+E6KoaFRupFjuhrVyNBnEBWqBM3GUi02Wf3A2HR
FpLsaMcDhKbFU2RHegK9KfshbRvPP/0I3pGGjDbVdNNc16jXcJdgKrviIWD1FGuPybp+Tj9fta5H
uUcbbPfQXtWEuIDE+R+8kChZPIExji0uFlBC0nDbpxMYgCNIDG6LEqTcSsk8WomWAbQ4zCIcuZ5f
wSrXPGHk47NABKVc6OZDW3QRAY4t56K4Sc01bcrfqYjNgEel6umrcLMN0izhhyCrJgXm304wXQ1i
5EoZsafSOzHQE85KyCZROK9RpNo/twWl97dHtHwQts2NSr/Rxirv92Hl/TTYhE4Mrsd81il/qw3P
dq/HPkSykqkjiuHUfxcydbvEkDztmoVFQ5dz/lm4YJXtJUk8En3dZhKInx2gATCijBCRazZtRy15
qUgk8h8AB557USPgCI1TjmrIdeQWGq6RdF5uN6fd6fWE2O4DpwGD0sM1fTp/n/GLDZ3I1vX5th+T
dAjIa7/H8KuN3LZJcK1H7fAFE43nKeehykekDFB9FVo/BduhfWhI6c65KkXDNUG0ayP1/v3a8p9G
vTV9aplh/vrWen0yyNgcaQOcX56eOk8Gehtb+tRut5vXp+rsqbmpmgtZbT7bGP9iqO6QG3/6Nxju
qn76FyNxZzHBvNZuDk2fHzZNOpk9KaWORndsJQ8r/TRsQ2y8Ohp6o0mM/uvFuG5M7VqsEO0BLzaH
w2W9PYy3NofNEbhS+LCo/fsHz4vPag9//syMaL/3F9Xhv5F3u5J/9ycykunHn/3yDR9+KnO/f28/
8B7IadLjBKIGsEX/z3oLOQOHcsha8sdUobc0PWI2LO5rWYix3Qg+IvdpCFmfhSrJitR/KJktn80P
oN5pa+lOG8l+4Ld9lA+qtsykSUhEyRuhDg9Qfb5KL0Wmf3AB968w/HmudvkCSqfcyOPWdb8b+j6U
C0CmP0eEsmb20eGQYGf9YEtLP+WWLMDy6Z9wGXG9/qkXI+YsKefg1GgNla1uvp73t4npx6P/0XSm
zakqQRj+RVahuPF1ZkDEfTf5YhlzBBdEEQT89fdpU7dOTmIMwsDM9PJ299tIpernvKp90VWLTkLV
gN5vSMEJ/Z8wLnBYcGv+NTZWl6g91iBhIugmqS0izs++vhx4ZGmP4DSdA+ljeIt8/sInwSrEKSFF
mj/DUoVH7YNZiFEPRk5RyaCxAdykWiDAEmb1sU0Y9pPyEsnxliRDiCjPyob+YQecccBYyf32uNZP
Mc9agP6qQeHb9Tvcvv59IFxy7iDvmGC5WBJHgMg6E9D0vRJ6HPIHKlqk+Hh2FI5RKG+IBVwss8In
Jh6IRUsX6hx1hyLC82p7fJKuOOzW74A1N8bEXtGbAFJOx7u5OHH8JNgPEn8NQPO7kHMxSWBiIK9I
WorvIuqaSNRL7lxwtwktgycCkY8TpOpK5omPCwvvGndK+SbzRzHrNzEF/DRmrZiQZg1SizMEjCoS
1vAwJfgAxzBwFOgLHWLedGkg5xtkCV95k83sf+GhBWiKhCSR+vD6xhX6R04miClwrSDUVCohmcMX
LGwpO64gzGks81ieRX7XsLR1CjVp3nOy7/QSwAAzYqbpw4cxODht49/zvL19LpvLurgZV52RZ9gs
A+lKToF6x7Upg6HJKU1bsDpPBe7kc3BvE6mkzZ1/mgBKVChyRCVPtBDvmDg/M+H8w3DDwGpaJqaZ
+wGAOiP4EXtCBUcxZfrNBgP2o0sURasVZr6qAXrSkeF6iErEF2qDSAawQ0mXKNrH0NKBABc+4g8c
oju0LuGf0nOIRZZC8QnjNd+RppCYQqgvJBOfvmrQg0Sd8Y2019JNsbEo7CnBrHqE0+gpVez6QpC5
650hw9DUWlKIDk8654DrPz2N4i9p7kPi94eLPf4ib7WGB9REiQsxeDau77HCaRdFeQ9c0sIJHxOm
o8EdzTWFtN5qCNE7n5FS9j1kKkAMKWCOZBTggJ1sQ0kIbQwsp1eZzhFuuxo8cvQMwLZ/UYEjXRhg
L6HSDkrIWlfzTtvWVLbTl86ODU0eqA6KfPgSoeGoKPLEVy/ggvTYs8lzAzxNrUFK46qij1FM9z16
xV4MmWuvckZwD+eL9tk0tOE7UgbID8sLfBWrgag2PlhY/nu1NmhE4NoWIB5eAGElSs1AG4FOeSFw
I2jrrHu/8VD3cDTCYwu1Tx/UZ3QVJgqduKmxC+rr6uClwELPjn6Q2P5Dgh2NUoL2+LZtuzTNxdCC
3wEYgRKrMVkGNHIh7RkEpUUyCR4twWgCMhRflS6ULdbOL9gYFN4lfVIBEqJEoJzJiYa75DquKK5r
xSpjn2D5opJBbDugT4Mu14F4g7x61aG9VtqvCgNtSNrfDWvwEtnonLd+BU+vu+xiLDHhpKr+1EMw
dO+F+YJvBYUifJsicwYIOLqHYgo0Iu9VU/XMnN7SlbUT0XUyIwffv9h+kQSvzFSVeWBB5ZhI5lRW
gl6zi5FsN4kBsINo7Az+CkwBGROTAbxGlZPlFxv6XMUfR/mO7w6Y+2lpSB8r8gTBrCDTAwVBQAOc
UK1HShNd7TC/Hl/ZrD23ejYWG+uZ1MnWhnQKyJ7QL2gwcmXhN3dUsUznkBGB9xHKjlQbt4DvG8Qk
psqVHuTUcaDPVqXQfrMr02/JaCCPbnX6YrvU99YSNxKFRu0JUwVLKty4H6J6BKFghEA/K3ZZGpCS
Hx+y7wK5/F3h89F2kPgd5Lps1dNteSWIChkfWU3wKZJ0MY1/oZ3GR2JzsZWuc3tV/6d3PwhItq69
R6bmE2oGOJ/kIZCWCJsqGOoPT/a68ts/75GzlgYod+K573+443yyDtDUZ5tB2vULu+IX95T1RHNQ
RMxuJWEYIthnNuM5l6vTFklwA0Ph0cIN3vTKPfu37KGsY+92PkJgVAxJrCFh5klJOD283rjvdSUN
7UmWwF25fD2nrztJSUB8OC3pDA0V/sZfj0UFpRKpIvQpPF7H5IOABEDyAB8u1mqBuzCBiqOkuchH
dNDaySb2Xw0v08f0Pm4Md4Nsf50jRGCZjlW5v++7pPMQWertoe79uXjNH/yrtBeDFoBkk8/4gNGR
wmopSI89C2oi4EqsaErpeSEijmjbpwMpeCYWPAaH0O/bAM3CmSYtIFHwqC3WJM/MIa0XomBUxk3Y
m4CXOIBpZF1IiA9rgu4btN2hKIymkB6dCnjwfIgHYT8GfIi/Y/US2xQz/i0su+AkjKHRVbicfJSV
xskYEvoEfYESec3prMBRVEAxJqaLmYIAuorglZJDuBID54sR8MXpOTfIH8zDcLujQTkTSV1QBDAW
AnachxHRroLv1ApzBcbNEJDoLDr01i8/4juKWkFrwB/+BsmQqOnjFjgvz56Pdf6R+eWWzQHpPVyS
d/gTY+K7JPwQ8SAZMPT4OIlhDJSDb/EAS5ALXzsL3uELggA0LVdhWMwI9wYZNGdgauzMCwv5laJZ
7oczcyrkPWPjzNSr8g6n4ov75Hje5HgORiVRWsqRTD5nbjEt3mnLSf+u9zfrrFdmkL/xK+n00ONw
KKNhlO33ABScG+BNblgGB7MPdjPNUTBtP5fke2T13mNukGFwDk7PQ4D4QcbDyTiwNEwGJ+CLMcNZ
lgK3ZYZz/C0lrsaUyFzjA0XycT7LR1gAvPOXmcsQ5NF9nqfcQehRKcC0/S03PsvX32BZE0whD4ob
p51DV8qF+DRnla39mU8uIo+WbN0J/CTgrjycz2i5HK//DmUAfIWldDeTR0WgiFaFkO19WIWZI3na
hcc90i6HuePsPCqmhlMzADn+M5V8Z2B/V+EYniI3wq8knHFavuC34CN/M8sHGSJzLQ8b2xXBQ6Ec
v1S29JSA3QvKC7nAW1h1eRENGgLZsYeYc3ZzLGEFLsNS44tzcT+k//AQ/xbim8IHpieWD8Ghzf1w
V1yVR4n5worhBckxPDtOzhkYPS/gM8RQgXAQiXyJpTvO30MhY4gjoQ4goUYaGstZoAUjt+otU/p3
r7vCg6CM14yQawNrHHjOPHB2LFPPQOisy8IAxX1Bqa3tPW9RIs0vXGtKhZWJv1aIvz6VvvGURk/O
8flLI8m7Sr7o5fZZcOGBapFsXxfPniV5x24XWu+LXGoVh+ayfXzR44TGWcADvbwcNAlZJOgMGLqE
d8siLxOZQroUqz8AriDil+BFA7m6aLRHMkMgV/RuIuOEGHRd5tpaMtusYimMw1nP5qia57JzxCaL
f5NfIEmCStS2kEQqPS/AeLpoQOl9grEm6YL4+tmKs6OGMd5YCmEyalUzyPslUcqw/+KU1oiU2Hh5
1ifPlMJoe0aXMNm0SLOc4BJCi82LRoRKCUL2kGhW3e+Qjh7K/QNuIDWzxOV9Oh9wodYK85eS+nPi
8gma/3UzGjnIxowzv/P0QrhnavSZc+HLe9MaIXKhV6cPVx65zEanA6cWPaeIAZkWTMxwsdO5zNaO
1T8BUInZSsKsd6c5T+Zi4bZb1HC40DbBPJ5A7i95s15Jerx06UnCQeNTL/+kRxc1hTCNNP9Vuwm0
TY3D09stH5hUqaKJG2bHnKUHkf7uCdGwS/MfSrxJxCebtfX08hgP2b/VxnVeRy7mcpt4Ks1SneMj
oyFrcHn1Ly8YqWnU4tGKFap4qCbyp3+mGJMbDHu0eWqWNOuUs2Ht5gE9U8P3psgpgg1yp3+jRYLQ
+boXOoolqmHr9KFJYyghGo+Ik5p7izRPE0FHsSGJYJgvdj+Xn/u2TeXV1aQhrVSwb8kThtIdkj/9
qqtskveiFn9WKRz3+3LQaDdWt4ZNQ+XxCTexHVPOmW6bu28nW90p+KkW4A9DVN+oPQ7XCQ8moqWz
vtcNSWWKrxcNFLCt6Wf7Ateb3Q6ZdyFCzzQBU9s0aFAdjBPWPQkRTSLYFMH1CYhSWqmZ4q6zjDBm
a1Yd3q5nY97Nz5Q6/IYHq23eK6q0GuNU7W0Xk3TQMRDrAvlsu6vmd7kFxH7SN89tRmSM6eTYyegq
gbdoWoSS6sZiaIcTlkxkkodO5qSAWDSjZWms6y1iCr0bBWU0iP06I5Bqk+qJa2cKljDW9yY6VOMJ
0RT69OBAA0nRBwC/mV7xbAAgO93/ySZ32639hOj970P39w2JB3qxgzjUtzMJO1BtsBB1VUCx3IuQ
kVjH5LUQ1sLQQo4D5hCMHNxMbZPMnEEII966NN6o7lFORAk7njStPzqmit0MqKZLnoJybl9WTMic
ikRV6SLuhR1j100byuRjTINNVNrw/XTfhyJVD/rvoQ0i+RyEY0+On+1W6dYB+6mb1OFkGFxCOhlR
mAUYWOgFxd+k8OCskOqfBFZlnJtHhVgNmUKoB7weTkrSLwiPZa9++DZg99YZY1qX2PvLFimdjiEn
myKB56B1V81UbQuuzdDK1rxqeVbNTcifJrnWdLukHRloEoGDFF2I3S4EIzQ/dljR9Dsy7Vvv/jRM
Cc8CY1e9+J7H5oH/2jW33+/btLl2ToqFbG93rICULBxYZNSpNPH+su8c7r+pKEPwDoMTZiVei7oQ
ZgUwMPHwzxrn3mtHo1liI35KbgEkKNAP/JyaygqDzPaZrxxw+20SYqa0ugc5+bmjN9WZvqEUyoyL
kDQrXasDTwUdu98tdJfCuFUXxG6ff7epGUvJHlG3X9ujYKxFII4g1+iFpJ9cAlCkcYQLj1q3jXx9
sTjjDOXsOqocvoYncUG8JqkQ2Pn0S2Yt0MD5CDXi7OUVFbfqPWiM8FLfjHP2HuSzWIbc/eoS7rOU
up91vXfev45FQ1z6aquw0Y70A6GrzA4FMcqbNF9TLXL4cLcweKAY6yr6ud2/2jSXA56GhoTOlWp3
VQm8KbSg24f0SDs2j11aYCyTeTr9bXndAHgrc8lMW5aG1EYd+q/h9RcuUjZJQ0e8A5OFIl9EyTt1
ypL9xlp+wU7gjZMfQW7NkUhlbblkh7o/IyqctR3zwSYfe/UxKjhBunh1FSC+CymoW5GIoDu+beTE
LATO9TbQdLswOXikAPo1lX83OaZBO4HPGKBVV/keHNVD8NW9ZmAhyd2ne+6f1vR44x/ecqS30hnb
ZKalUiP/6PQwRJgksRsebZV6qTnrQtNwVNsKYkFScnRxNdTM+uRBTlkOiDWQ3NFpk3o174lTbrra
t0KAU+p2tGOcPkuFD9f8zOT8pNEzYT9+2Ipfrjr8odixCTmentmKVEf18Nn6O/+ERwWoALdnTXXn
pD4d2ztiX4i8eVTzq2bv0pzwSWIjNc1CmUQugUhInD8w9wUQZHImqBJg25GgrvElDWiSj0pnPyxZ
qKolFIkNsoH0DgQeSaIhljH7Ylh9GnZiQTV8UsgG5H/2kN/dDVwM/ANmsl1pMgGwiYOKb51WvXPh
k5LexsPsUuINMEQnUmrX/xE/+qY9A8KGsqy7EUcd+AiY8UVFm8G+oV4ce6gJ0gYQEfWJvOFXAxhR
i8ryRyDSqDw81mg5VCeHT2dE8tlWvaIg6gL9LbWl9DGPoHiy9aVyoxRMTt8O9UzXaNZYN1VnkbfN
bt/EcN25HZtJDY9lSQjda8eDc5NqvHF8WWRmAEliLdMOFHGn4bminZN74/tu9OjQ2Hlw2QPgxDEZ
Jr1alzr3VWgHjYfuNFD7wOj4MDp9moomFXsHq8ttrBsaKnYNJtsnRYHlTYwGrrGpvLULzlPaxQBf
uWfiyT2iKyx4qEj8V/82jabJfutwR1Oabh3IAlSdA91zx6VJh4iB2qJZ6Ze0dOfhOIv0JPLiZSBg
XrOGZrn7Mi8jr5Cr9H1TMBJrBIyhK5dpbdGHqrO1GE0DqqC9xZkAVzxLk3PiHN7edfkyo5F9QsuG
N9PUj7HVVux5C7RqGPrdAM3Ruzj6uXcU21eXJprSW3ArA4RZ6Ci/XfsZu6XSUf+6FSUUVPqjtvmx
lmvTikaz2w7ouEH51XWtOSQmWv7DPwYdjs0reV3zaIzh0i1qx9uygyhNpdsTu+bv1xzTk489/DaZ
NA2LRCUOp+0Ym5WmDxyPmpKPyWfkiu8J1YVQbeoukRkEiNtSLVVA1Kgj6MhUZtCeskFlr3P1Qa7J
bfls2Zb8DJAGSIlKw9cwDeuDdp+qmFWTE9BWKwGdUGdT/cPFiXi564fBJcAP91Of/HbP0YedgZ7G
Bdf9eili9ir3CNMNMC08clNcTDdFDU6PCD8fJ7ymiAloEAfCN7I9W4D/dq/U0FhTFqTolUblhcL7
NOGKLLvpS73nxDrmImJxaTn/gyeniZxrmu/ddI0XMf9umcIU0XfgREYjQ7+Sp8c9nNzzJBldILUN
ToySfIjNg/gtQ8mItJickDyvMewmEbzKm8YKcY5KQ9a69DFTdPHmf2sY6XOhkuDdR8obniwZAwj1
pr74IrKhLug3XVEE0E/wrojt15L3NCALJXmgzSw5ustzdMrKr9wHb4qWYaOgQfbxiSVX96ivx3DG
wVzXvpzDeQlzArvj7cnaRz2ZbJgNaQ3uPvBTtTOpsDx4t2LBxqz5ZN05PHHvlIXVxXsVe0Z+0qPP
1vARy+vs6llBZp5HkTmYY/VDxZK2WLqld1mjAyCFMt1RzgvETKHzoDvqpG7Ux/7CzZg0R6JQMgOS
weKpRIEET/e+3a0SN2KJ/61SliGI6SEaPt0c63WLhkCB9lqLFNIphV0NEzoitOZd9hgL427AI1m3
H/q147Hcl5WYDuRPGEhqr1hUiIcKex2oeXgb8vkD53NrdEXDqmfZsvYpolO3YbKu2KXdGQpQF8fS
3PtcnL/YqXk+dMHq43LRSzvbCmsrUYiRF74bVoLT4+0nvaiCZHwZZyYkOrDlwvQ8Y18zls+DFMnQ
YKLSfoOfWI1vnnE5ZPJYKDF/YLN2+SEGBA2USWJWzUBEw2723ta38uCFB54FvMZIG7LtINT9Dnns
8ihr/nULE+/3eVh62fa15UY5HBEYcguPozVr88nuSqbGgcmaGaB0m31NyAYRFCSIlKpnqwGuTWfR
mL0PycVvMb3R0mYID/qWWLJa3mCwnFDuRWToi9GyuLow2Ot6omSNYGTqdIgwncjI/2Tp38/aRFbU
66SoceNA1qC6IEFNd4bfwYNivbisJ1ZTgpEh4rLQn/tkzcCFy9zB5pDjQSGCZK0UMxn+5xZUcmUp
8Sb///6JzEo9ca7OLBprLlLvTRqrdgDssA31c1MMcoi4scsHQN5A9fbUhmABpnCAfewMseRpPT14
01MgIYYVnBOvizubv4QcIuoM0x0cVGURoJW7cf8i//P6v+YEaTS6okjMZciyMO0FyZBczyTY9ZpG
GG6EKJ90FStHY2sORYfq3ZbYnMQRsUDAW2cglwHsfxuSfH9OpuInLsc8JFeZps4j7gQlwcMQM6z4
TIODqUoyu4Ifkc1Jz9wDz5OH8fCvHEe3Vt5j0xp5zqiQ0Uds93arJ4rzymTYE1kwmWF38YBZVXIi
0VhEKhAYzEoU8fEXU3EbNnry/vNI1GgIkMFxuLaprDRm8DoUqSCjErtSNEpmMC6+ERzIlN0o4zh2
ZDi+7FsHdtihHTwwSSvOm5pyIvP3pynZZ01mcIn1y8I5jdnXjIk153V7JQKp1eTSUABABsU+x9Oz
NKFKvjvUVygHpeNG0w7KvgaHtuwF7oxDReXGY4yuuZjWNcCufh3h2/Gh7+ffFaGNhF99FFBAgpKp
/2ASnk02IIHZP2/IMfXhUlJ0g1Ct76YiV525pA0fqqXB7L/1AyoCC39TUxfg4iwR0E2GGE7a6dV6
Yi6yuvqyiEvTRHp1tvHaClos6QwzGeBcw9PuksPMehBVl47TPQuvD8aPliKxWTtc7NJPhuiinmgz
GnWZE6qHgKhfR5ESl2Z4FA0H8GzqepBIY5JNsSV2duWjhYE3saCPBnFT9SQbmYVZ6mh/6T+IxJ2S
/Yu93UZy/bkz7PhtLDtVpuhjKzC7eIzbAispa+rb8tZgghqaiok/QRb9ioyr1juxB2/TbtA9ir4q
h5b7ivFMKLf87bwQ13TLYw7Qc7D46nwsViFzgM2yhtFXJwF6EfclmzxmeF49rAEm6YxtgO1s0NPe
+zNp4v4gME0xj4NOl9kDnDFULLh1Vf2Lvy8zSALV20eEc5qnPjHXEa9xxPiNV/rMcAkImPvkgd6/
efT3C+5eZyOrgUoWA7Gbyak2C0hRxLqozTENgrovv1Mao5NvLFdO9OCyYuCI5drEi5OLCdjExMx5
j6mRFceDQcol39wNd8FnPhe1fQvzBP/upORKLrnIwL/GgUIMywPb819T/k5Fkky0XPc5W97kELna
Bb8uIgWBBxFp2CN4i2Q76oR4IQaH2CHyjMT8kJ8slAFu5wDMiSPEJ0V1fuFEYoeIu0nLXV5H2uP2
YjIbePNGJm2/hpSpcfzJ//tZnagNVVm/FN17mWdsP5xXpDulAoh0eSXvyOTZfjWi+EunjE7MFzlO
dCgrJ1oW7nUph+W9ppv12exv3TmIfhF18ve9OgLW8DlE3EfrOOgRWZZpP+WjlKggCKKp6M5i/Rqe
p/UGSrQ2gVUHqfMxYDqqvq0EQwIXYscxDbnb7t2GlxpW0UewmFeOnGkGXofmxAr1jRwLQI020eiK
1IQ1fCYDwuAVZfMxxkWxtNjMkD3qjuU9pLuDj1ie2RNqZTlIzG4QUeR3N9UJBrRIbMbkDazZGj9Z
nF96cf2GBpN+cCMr5zaizxP0MVSF5z9OPzS5v3MdGDV2nKaElRYqMaQCZRrVIN9A96eiFRnTXf5K
EOkH5E1T4UD5guSJXOEBfGaKfhBQOhBVJ5uHk4DS8EuhyCPzySArcMpPFJsUaBfMJfxeIOn+9SOp
6KXGP8i9dAfiDprM0J8FAS0Oidwo2C8uNtlBqK7ugeFvMCkIrD+Xd7WPBqnkHgquj8wTo32nyKVC
YHZNt0+EJxDr+ea91WsAiGnwuBnhxSMfyKdWkFKUtMfNLLk7UQviaJxxpEBZ2UXsgd7fWq6BjBVB
MkgGLZKz7D0xMi4kgpbsnC2CtEfxJ7SyPCMeHA0Y4P73W5gi+tN2UBoPEgD2b3OSqInMqFqPtm9k
Y9Ga262RHWIjS0/G1vU1NFqcVYTyp10h2T0DwsQ2YIEFMw2hQU5cd4F3OA7acfImHwv6M5D70fAv
NKVC2ayk0kRyDSSlLzTgjGQ50ifoX+Xz8GmsZpxpF02fk2oW0cNvpyGocej98dvOPRaWLDhwRRP/
WI5pYJux4pqk6Ol6X2YGxxDk4WP30Jw0uGNMB/biCUiDF4IG7NGFBDt9gRoHmZZDItiyHmjpP2dO
nnM5wTpYgpPLNDfbhhAp1hef3pHS18sDov+B2BNNEnvEzEdnOb4YG7LOHR+8SJ3ZxGIt0Cb3gVJ7
LxLX8VscgmlvMB+wQjKAbOYTY+KZfi7O6sMAxsWQv95t/T6wKbcocJinyflxrUCMYFrdYYHhyYTj
SuxlsUUtfW65KZeE+O9NLg2rg8qK4PqLXFZ0bv9IvbuX98RnU/noakTLO5s4OHtkBRG3VvZG3Lr3
IHSvVHx4Sa9qDOAA+6EsboT64GebYKyOe5Hhn/iNEWlcnjiM5wXv/P1SbkpxIuFS+/iPrHAQViJY
oqo28kky0Kf4lBwjqiwehRR+4Ch8iToLZ3K8HPPaVOzQ/vusUeYx3Xkyv0aLF/P2I0+uRjSSAYXu
a8D52EcxQ+T7v51JAOIH1ErTQ/IqpgsaRnzn9+AyAzi8TcQhvxqU14AetDNRWDaK4D6BvwKdWNuI
DWHjsLYpSsIvRbhbJzQ3ME21f/Os8VoKAo9AHrhbpKe8eNCW5fOUza6r43E76PYEdMEao8PgBfyD
enFgGqy3g9gUMleWptsJpttuViCaxd8S0wLDU3b2U6BwTDnsoTPAVfAyOEdwu8GS3h3Fx0o36RrX
9JKKlfREgx+ewJfXITxa6rKPRAf0xdDNNbGxUX2bcuZwXU52yLnC8FmxQpNjNBQpDHMah1Uzlm6/
3k9cdgOyXZb0p+mQSGZBSnARZGcJZHKHAoUfLP3R3yZqQCAngomSYYyOLWAKXRvZGtR09oBg2IsE
CgVEEUs9XEsSB7slRxG0Vwxf9l0hW1PUSYLLKD4MsmdFgeXQhhqb7STXdZbd8XPwseW5uM3uxXs+
IQ7lkdmTN28QhPimGTMKiyGwejgVeS7cEScWPSSjhrdwIcdknjUWR5CAWHMkN0A4S56auIkk/8cM
xJr9SfmU3f8H+OAj8GxOa4aoLkglobpuYyFhj7g1rsT2H0Kwh6S4fp5uSwFBYtPi3jOpq92qcTXN
mfjzu28aULKncxpY63Lb2gX3YbzH281xiaGPGdcjU7nJuPlgdQHCY100IWpXE8IHrZ262Wj26qnO
W0G+6QeHLfHq35eNdS4AeDhgXer0pWNUJIh6cy344g1ZgMmxB/8G+/lYJfLG9beOXyAmT7mU/821
WKDAt8QasQrI3d7nmPXgaLpDyHN/77dZu5ULCRJqkiZOcNtjlrwqAJDyAObd4bGKZyZQ+Foc7Rjd
Cm2ryOk7CyIV/Q2LNJKSUkBqKeD0e5OmQ3kAOVQr6iaQ9PZXd0zA/gwhHk1b/wyA0BSD0ECGSlgR
CYWK37lSAtrDcHCvmhILMRLa87c4hsx1ztoZgvYlgBvo/TFRQ90c1RfiHDITuxHoCLWq7FDMdqAi
2ZeyX3Hi9vJ8YDHCxxcICZ+P3Vpj/wIK0b6LaJMc/PbkcOy3o8OWQVDwmOhVS3ohoBjyQLAtzDzg
VRhAkddg1OrtJXtm+QGUUrjtI0Gsl+EZ8kcmhlMy7QC/4mukpDNykoorA5PgiQCPtLy3V9169lYg
rSs92xHYnliDADmk2I+fa9vmo0/wF+9/9IGeA/iuMlpuo8sL0IsgnPMRcpOXb283A4HgqkFbLnUf
SoxN8FKx/UR9QQ+LkKJJOSJJznNFyzxpLM4yb/dG8Vrecyadw2UslmyK9N4DhzG+x9rBsxVwmOcI
8lf2kawYDCxWx/tzO7CrHZJzJ+KI2IY+TfbHBBZM8XMAmOETk5jUaKI6bZ6OOEsSTgImdEs4er6J
FfgnSpiIbbNsQ1/CP/WhmMnpUoJSIsNJhKSJN9Y5mHRkGm9dxvqKofwYsxfm2P/D2C/mXUKexN+w
1Mex38a7NQlgrShK8VNOLgF23XGw1OooGNEaF2y320T+BDoGMkqh0wBHhWJwrHzT/co2JSmw8IQE
6Mgg0TZ+E9T0Bc7VWZTa7ou4/9nwwoT/7tg9aL7m120j8G082tXwtIhzkQeJ+1SsfnhkMU5RfMWp
aw1w1zcPHDhR42zekyZwQOn8XB54E3PDpBFZ5YpdyvQ0AnEBbiAVmcHiEWxCpC4tD9WNqoe7hkyf
XVsiIaenDfz9064rILpY5A0AWPPYRP9g0NYNYKSo52DeNEHTkI8zkc9ivgNVIj4JIdufwNbHYl6S
avQrqD0iHHhNGsWxK7m4fFRe5fxF0DuJlNUQF3LEw4UIyWB6wbJBJF/bixYvJQbnPPynyHq0hkT3
0TkF1m1h2nfuiNA/Mvb7nHBfHwW4zUWVoneebmdxOdZDE0ukbgC4tRLV8KcYyIRiFGjaIS7RC1y0
Lv5P4cZ7YJKzhsQUbkJdGXo4K/tIs/W3bgWYEao5eRjyncE9TtqevXsOibpkkuoH3t6KKha6cRyq
0KVSkdg0IEhbOSPaeAhm4r6D+mxHu5jZSddWGBcAKKQMBnQ8m0XrxiTeAtSbzvfOl2YoqmRPcdy7
6T3Niz0HrsbR+rwmJZ7POrpFPzUAEda0enrAIvqxfZj3mCCPssc2jUimdRYtmMDmQXJ0Xnodxt34
pR+77nAKa3Lz2YPqtmn3rfNfVIAErB+bxOUpEQXljBtf8dk4qaZ/G8QjurG4KvhuiFWQbhkIhNIK
xLGh4LJfDPel+94/+im186cvIUmiXSsuA7nV1HlRP7LbUF5wJ6kX12tAngCceuh18d1IYlA3kMWV
w7qDyWGHB0jBdGIgkMWDc76KjcV2glUBzhR4SgEseot7b3Gk7I8oJMrgeEZ7VOpk/PIfKUNk1h5/
Saqm7uZkQu94gcNBinyg/vVIf5CEVyiE1eq4p4sFLCvU0lF6hbGvjkfhJCRV10+8Y6VW4pUt/Nmz
70jRTLBgvI6hwHpxzNWvLKIHMURxfKmH7Nm/6/fijsMy+KVr2OS274yfKGigqwPEeSwFls0CJh9t
EfS5+weoRICxKGYw+FAlzw9Z8MKnygGM1p0jTACSYtchfZdn/MZPC8nsxTfEvWrRry/lPx24pM6V
tLFJ5UND5MmAq8VuQ8UwfBbC3E8fTjxUgd5wnfkNLqsZ2TkYY3d00xXgQuR3dczXjSDtE6AElcLu
RT4KFvJa/o/mIPDAXwRxkqj+/zH9jx8KMiP2drF6aOdH0i7wAUREAQDxB2QnwuqBhL/46Di3MyH0
wZQjB1Q5jTc8TpkaWRx0D4SxgGmCjaAakF6dfYf4/Kl6Q98MeyAbMWddkQT5dz9d733195AJCqBM
kkWvreoz+S1ds297b3JH+qQN0m1pj5qcygZ+GtqLjZ9D8spstjigGYCgrGQEioL3ytR5RQEk4eO5
TeeWKsI5p7x8S66gipcpGWD46yl5KNNkybxwGBlQ5jxOliCfrSAh05vO6bLjBaYkeXCI4tEytHDJ
u+vuRH5nkMHNGlVeuIz7lPqgdb3GNokYxO2hw+mObjXMfyegUOM8L90n5QJEu9xs3/CaHhWuXp2B
Dx/9guQEqcCjH/R4dygahgoT49IEiU+T9UohBwF8SAmu83h5+n2DLOPABq/1HQ2gruOwyXHxkiGx
PikXNdkab0FAAG6x8qhb2pPUhXHtPR1VZ4YUHNfc244EP0RC0xwcrMe5NWUQYwecluQnGBV+2qb9
SyvBL1qOJADIL9WZd1KkFemAq5dPlQSY+oD8m/FlVN/p+0/jKxt0SE0xDfxzcElKuVmiq8jr9kP3
jhEwTU44F7pD7xIDG8GOq1Dw2oebqGBfNSa3tR2UIL481jXJcoC8vg0ekVL6k4DIiJwCeod+4G8X
QKjEGiJr2iXJHVzjNX4ugRHLH5g/ZMPwZ+qsZOORI/UVkiEaaiqcfmX5JdP0DQs5TNDAKnSGU/k0
+UqIjHA+2Zr10WP6hOQvwzAhO75ch23665CgKcMgw4AlefapJmNH+mSukrDIk2e9kivCaiQV3qu8
zG0enJnTg3kF2d7lXzK0Dq1wFJJnqO7rxlbWbriEBgdZzKrtCbwUD4cbms+Yaks5Asg8TKteZ2X3
5DeKPbx3rz1EAH1fVWMR3yg5OemdTyy1VKdhtMlwYNSBtOEZCXJrKABNZ1WiZEtPFE6mrEVVV/kh
27kS3rFHnNEXIP4F44I9ay/ePdQSSvBxkIj2ZwQBtQY9VkWGia1vPiE/jdgTDeZwSHrXzJ4Fvn93
3+OSQqqCwDWqiWklo5dTUK9iaNupq4morJMOGb6ooo6I1JtPXoxuoxatPsXzy2oih9z9E3FFX458
cVHyP9GcL37WGR6NPqnEYj+jM8mfdPnoojV6BRLQuKCJ9HVwAThC1un2MIrd2lrG8EThMYrhlQ9u
dg/aJbC/ZVgSWRelzH13dL5Nj0/zTpk92fet2W5RHWRyc2wfjIYmUCNbXWwCaDCm9DcVISAfpoEr
qoA9osW4ePNw6xgbAGlwz1MryOQ/+2AwXkX2L++S7BFYC+p4FD2cPjiHmNrO5LFO1u0gxXWRlA5B
P6D94fbtgHRs4m4SjnG+T0MyDXgkn0BJX2RRqfOMJUQJNWFjflA8I+ITCfccvhAkt/0LWQE2b+7I
ZmC6voTBSEqpHVAcuB/Y16Sn4jVkuEyWzvEN8G6IgImXJF4IoTQkuoCr9YCVuCUZmk1wWbJ2j9JF
6+V21WlJb5fhE2mJECJvE6qPZbzscg9d1TzIDmhvC7BICrGm+fA6B50kzGSxXTPymcj9li0NIYsH
X1pKbhOV21Ktv7kzbhrnUOGe9u6iHdF9J1xRGu6JQ+oSJzY1U/j5D8XLLlm3GkoPDX3zx1jEh/Nf
0DqBWVX/JJqCaf5NgsjsQooGBbI8ZtFw6VRSFAQgD/FwKfLoA7twywIQVwgF+UkBScjTo1gYy9rh
WVqSKi9qj95BmEHEYAPLp5Z3kRNuIuOJCbR9x9vBSywDdYxg0Rac7hgr3OKOgA5nA43IVP0r+udw
I/QZbn0MeNbyFw3YuNIb1iICYyToc3AxcPqUros3DT8B1xydYBWA5AKvmlFA+wXFi7wN1O4ngywX
5FPQZ25rVIoniWku0WkJsRNdOBBcrGOTV4HE74Dgz59B3EY5rc55GuJwiCdy7afDx5oI5hYiJU+U
6YOlVyelRWSi/PbsP2x019WHmRix2mD5N72P5mU90jpNsGcffJtjnKDO40TP9UO9F4HeoISX3PEB
00ppdAOrqJhINJmkUDEQMXloI/v5idG3kKw4+Vve5+p7IFAWWDQHPd3Sp3Vo8fA/OyZdUzHUp6iZ
VmgsVQRwAzuhMLJD2JAIkYMlW93FFFh+hfQpPl7xv/V5z2kokNyLkCFVuyTbWt+PHdgaqfZEXCCg
t2KwtzraHslBD5NvywhZ4HwTKj/1sQF7B8QGori9gBkdZL/3xrdGOgByIsWaqtjKeUQehf0T2/mK
b8RezxBkmXJFViLRRvHwo7FvawLxnoRF7Rl5cDEkH/p2FMHTDJGMd2BQN0c35Afe+Uhxe9Rye8gE
jyRRzH2Rtw8znd7Z15wYcgPsz9+YwBcaGJmNjc7JROC3RsT91XtGpzP+aH1lvqQ3YfeaB+/Lh18B
HUPRO+Slj3l/WaN0Mxzxvjr1dkOkoE/iEiFsoF2yoYiAiru9w63GHoDZ7Ufcm+sGmlIqcTYOroIq
B+cFKPLoOSJrCaQ4J9MaSPlGUQ97COKKAVnM4NKAwVgd/CPsGLolUVHSnSIQYolElnihoMEn1x60
KO22AI+tUj1m1PLHPjxfQ2AxYAPZ7d5Px5fzyu/YPn3LTbEA58QUwUrwX0P+Jn+XuLqEILGDp2I0
87gGF4CKdtDynuxsicXeeYWpQ8gUm58UZ8nhaf5H1HktN6otYfiJVCUh4i1ZOSffULIlEwRCIgl4
+v0tz8WuM8fb44AYBGt1/6nBFf6QEKAIvguwLw7oJWJBh9clcwvulJQKzgDjOMg+smRRccfT3oyn
6UqsTJCxf2uWQMy5nlxA8HIhTss9QTwxpISm1UnZFybhQlRlD0tBdUZ2HGDEmNEetCLTcDNwKDvZ
Y8V32dlnwmWbnD4fq/hGz6mZaS5qMd79z5r3kl07484jv2gpGPt0xhRePhd3AI5mOspgLnZgWuRw
zofPeeSRDTpH4enAC4knS+YWCgvulOHYEs+e2Au4bZzXNfgRj2p1fW5xJ1PzU5ZJpnaEfrJxhim8
l/RDor0RrU5oYT2283VUUcB2thSj8GOpEd9mOK/DQsyyuaGvZfekXmNpJh0Qdz8/kTKImy9i8eyo
9BoCsfky83RX4riHZchW000IwRCVI/b5J40jYRusPuK/2MEI5N2ItE6fD0S6oW/Fo842gDh2xTKE
h52yFk4M0zpTjyz6WqZwWn9pfCL12I4cdqoNTlW+JnbbkvfJbnEu4XZcMeV7oTZu7FZvQllwbsbs
XBJ9n9hdRVtdHODbCETAast3a9YtKtkx4JEYuCFiEdgssGjy2+LlcWTyVGDNJmHmwG7wJfarmG2T
6Ub2684BoUn5zGrxCnM8ye/RZ8Kjsn5OBXwUiBjov31MsJxst2wXM7EJi60YJTEWJCsP2aExmjbm
VXCTogZHFG8WRya3HUeiQn5u2eBd7fc9kc94Ui2Su4TWcbAQVZRYbfs/5CXBCYLVafKeRJD67BiM
zi3xD5jlXCzIeMOnCbV1SJf3Qba+MjaNk026M2bRFwdSz6jVljo3GAexxSolDs99Z167c3cOG7Bh
ajPiSsRtx62GfqXh/3/lkFOImfMdYFBGwxXumaBjXRpWfvoqoFjL2IzBQ6hfcs6MJm5OFZO1pxwe
ByUIm/bPYxIxW3anbPgb2wIv/f8i/qFejJN55RR/y3Q1LW0W2ZUoMKkEeebm4D/gSaiCf8XCnp9j
Zq5SGZPjcjZas5o+G2ak8O5FbouoILdjzRmOheazeHm5vM2rKU1pTYqrDDVDFjVdKZssOlNuedBf
AL6aT8wX744B+f37Mk5jHKl0X3OyQyz1VoMGIL9pgP3o4pyGhdQMD0JCqt5eswzWJPDDBXVS5D5P
Lbz/d+w1OEHIYwTozEjbtTUcMk60Ys4heKXHgF+i92zdzjxpTdYI6VYsx+okBxdMEKlq5H06JAzY
xWnQsXTw9lwM50OYIjLZgVO3gKvGtvG7ZqIwc5QJREy1+6CbBFkGfGPBl7lXJaJOrSEQArAyi6lV
w5u/ifewFJBc0NUF43LEnmGWb/YB8Sn/+9ss/lQ2bCpIedkj+K/VzkI2JLGO2kYGOBZwKvzDeKto
fbeB+4MJawug88fts1L7Gate4L5tQjECH9sWsJzXrVpuFERyAqQwUCHTsXIPMWWLFv1DbQP1zg1I
4/8rA3tk63+8e+SLqbSSLdCbMZEkJOF3s/TIXc0DJWrHAax591dkw6LAr9c83mJ8jaiNQE8czZPP
olrgwWLtU3MWAkT8xHy2B1Eg5Uwwh9UUlTbt7NNLDpAuYolpVBaEh4jfiW3yQx/AZ4BKYDWsH1Nx
aPT7PAaVqXmiQhPVdUzkAGsIT+aJlfhHLLlYDcRcNlGtdlgMxRJDNc6JsLSKOs42PIJ7xAxOiRUV
WNNuDyMKCuHbBBrC98hviJHtopqiRuEh+2uPeH1RylFCb7C//zulFqkBogCRQPS3JlHp8bfMFh+Z
CcdE+wqNIYIIn5XHYeTG+sU4StXt5pSSQsuRXbikODL4p4lJfGQSMCmaiFRSeeQx72H5FbD5KI8f
lnCR+rlhOVVJEqb6FNd26FNqV3cdxJ81Enf/H7rIkpntuI9wH0suSeNY3bFiEjVKoDGiCKIzGXwu
oEkGsf2lgD9sIk4KtKUWF4KVlfMnoyoFtUceAhRB2j8fRDgM6dupk68ymx2HNEUBoh122O3pETh/
sfsQ5g1MyFYkwEHebgZ4ikVa2EDUGWs2bw0oEf2l+LGx2Nv0GVGd/MiHw+LttAagd2tN3GyFaTFc
O3XGB7ye9U2VMUmYRrRhilo4dIki+KDvrpwHJCRvLFDdiXCYI/vz4DHBKxL/mTIr1UWL8jgDW+EY
D8+quOfIRiMbk1EbbEoSKT8oRF92wCpBzihEHe9STTw2YlJbgWWKrSx2QEcLgIUzbtbe6Q/lCgMK
Cgxmx6NkfXy3K4VBxPnY13leuQ8Qyn9wtoq8MJI9GtAi1SIHnTwEBjACx3Avsx8hDmGtLBy9MUfA
5nvVpXjIZXpkR5WPg188uPzGkKeHOQYsC8gPwC/I6MbdR3kIL6s7BI4R1CuS8yBHo2lyjzakdZE0
15JoSIAekw4fXnsYsK+y47JEAH38tNEuhw6jpL8UQD4FZhI3GU4U2Y1we+IYQYxGoUlRe37ctCPm
2ZqMseKQIXIKCdvAxmhiBEInU4qcUMGVUqA4JcQJxnqRoW8M/IjAaNLmcMREOBSFRS9exlTjPy2a
ndjS0XRB4WI/7jFtIgcZwkMN7U5yx9SG0EZDN8wdfei/emLbfFhE5tfLTowehZ5CIe7QHqPOGLgq
FT+pGi/8274KJPAkkdXB7MlrC+sGsoDEY+Qb80YiTpRMyYa1+sUMPJRoBM3g8jPDiuw4fSPfn7vB
KWXHBnuvvVh1c7JaVO41p+P9Z6EHtwWBoNLDTEnj3dopUbmGNy4w7rpvogq6Q5G5n6HPrCfCLI+D
gJEV1hmVTeC84SteROu5zc/rifxgtMP6ujN2CZSU4Wt7bc65FudaQ2I+TKakgb7tLKKr1XYpd/fD
zzEGz4doibT5yzZ2OGe4EnWBDiJZdOJyMzVtls61XWdVPGXUQisNIm81/kn3mu5n3HH0DT/VHNFv
dsWOFqz7leE/QLC+GzazG8TaWl7kuKPdOLdREfzoC3nRbZQ9ZrOvD7tTAzXyXBoNb4AVMSOK0h/p
zfeTu45hPQd/SjTHzH9Z087cTX1WJa6+w4e/2nW6Ex3xlMWJAvpwOFDlHorp4WotLctZts5y6ix7
a7lcXpZLCmx+Z2dZuwN/sZZTy98cN7OZfdvA9d/4c/uY/myzsW3fvll88H17Y0/9jc9fLP4KVbPx
/d0vyMuGL1r2wrUXR3tWm/bNtmzLd103Mxc2lrraOtaWjQhjxrFnusNBEwve0ecFZucve2Efj8hK
ast/mLfj7HaEj7xxHI5FqAMvK0SBm5vBWWxuvvhl+8iBNrPbTJwWYXH+2eZED77duLZ/5NOZkCbf
7A3b3YafIYJOfLKZAatYs1//1/6NbX/HWQ74j+9bvzsoot8Dl4Qry+rNPnrIiNo78N2nddv5ME/g
UKgfXcKTnczmR/+2t9/I+aVCZ9FtvMqzWJYJqdsRECa2APG7GyF5IIcIs52o7cX/hapxI6RzG6Fz
3O14t3a87sfkoltcgKPtc8yPD+5Eet30Kvbj5RSPm8VxBV3m29baMU0BmSwvF+cyshzncmkdi9LD
mc/nztBm12OBX/LGmuzq1NUvc8kJO6IWEZXI8uI45qWc8+sOwHNtm5eUzXgOuSGbJ9PzPJMsvsvl
afKHcqPix5yaWtsjo8N0/lgRgZlW5ry0507rzLnHrGthHrjkO2INfwP9mn2FaFe9gWytlHmzT28M
FPWV2Fmp13Y/rvxnMGn2Op8Xtw8rgeiWqeKqGczo44sldhrMtWVAwQlM/Q+a7j1qMMpIRn/M8gPc
e6+ZOTutCnRx6kZEoe+78Hf0Dev5LRCIVlARHfU0AF9GHIM5+BpNQULx37B9+s+l5PZOOXkgT7s2
x7FOKGW2pw1Z4YFYyaFT/nQ/oqZDDJab+q4+jzaPOWSSaCOGZ4z79Lgp0z8akJKf8kw5aIz248Vw
0l2S7+GFhT7VNji5PCzqq/jAsupCK3k9RfMKxGmq/0juY1+OOWZEPxvaSnwUeeYCOhsdA4iG63ia
wT5FDKVWXX1GF+pn68/c2PTTzoV+gFF6z413B8GEYt8N19SnTBB/LttNPKffWtFCMQngNz4Eu2ip
TIcS8+P8XpsNcYzQZ31q4sPMmlbiNyNMNrL7yDoZXwml04x5POvBtYDqpcRjO2bJAwDMbWOI7fjh
PZn/AoDwckqUtGOCTTF42nzyU8NHQdqm4o/yNSJvRHc12hnEYrRVT5H40GR2zSKam6OrJNnNdQDt
/aNdB1PSjmFSdISaCIELGxq1VogptXXZ6QFcDa+O7IxcNP7sDd7BEnYk82pXCp0CRA0ajoLlRgQI
8YoE6tVoEzAXAaaxnaM/AXq7UWkkyMlGIiGGgoWYX+zFqLQQCsFV0FE1KAWS3FOulAcEZFC3daio
kKzLUNvRoZBtYjrhY5zhuvdGHhOkfuX9wFoUM33/sDztUJnrtVcwUMoqdDcmexSZQ4ij3TS+Iwzy
9A1UZhRhyPLIMKvNT2vRt2iyr2EylTzpsKdDyWEYmmXAptopNHFWK+GWnhjDbQnZu+vh5gicAnVY
hAdtCXgzq/Kpsi1lu87dfmQ19GKiSPri92QG8iErH9rtrSysZvXxgtbKCJmMd1XhyJCa5NhQA03Q
7Sck0qCTswGrZKom2izaRqp32dJxicPGVcQYeEqHDCpD9LzqYbwhPQyr3Vc083fgPJUhgCOn42pB
eiV2QH89QnFEGiA3AJM6LA2OTSQTkeVrP6EbPq6oeez05/O024yp3K4m2Tq4jOJoTNMzCGxAqWt2
GEuOml9U1ji2xUcMzY5OJ/Re4b5QO1KHaYaYvrbOsT9s4imHT1eA/lyLjtp891hIa+k23LXb9KRy
nlROu9EWFCzwC3J6DTvatbP3gWCHaCcjdpTcgsuiLhSwDMWWScJ7TR4dU5C8gFhXMPS7DuuF4ie8
N8l+dHoyROK73Qsb3zm6DTNbLUzqqjdnn5o8cgt+IFuol0aDHStzM6L4BZvSbAV1ForQ3Hxj/Jk/
cRd9kAwSsW3KH/P1nZwg62g+EbIfBRCNqBDShS4MrDVC5iseE4Tekls2RKs4rFcjZiVZmLIACLTC
VQduz1DzkCbeCztXgetGkTbNf9SxDZmrGARAEMpHRec/Xq5Suy1FPcg3HCbkd24ONhpNLVzsuXYV
bBg0X/C+dLBLdf+5RL/vHwNZ6G+4H2zitcoE1OIA+yCBh9JmUbqmDlV50lEuW+RBN9qS8p9wpcfb
Fuk2o8/3c+jIkJy1E9I9Xj/7cv1ZgQlSqPfu6BrR+dCDsDUYVhw7ojfhIW/IzXArakRuD4n4oUkJ
J6u6r/H0Db7/XueDBW2L1pnt00t7h6SZ/um1D7/umDlye9cskhSED7+rvLxbfs5t4ZYw1DjQKdgL
VyLppPaGhc32K8p3EVk/xArWccpuu62wpsw/5wHUKgEnqQ3SrZLCGiLudpPezgmCJ6CN8rexw9TR
4Q6I02LtJZiGCpS5iLL75o2RXQXbbWirwlXS04r0Znp7XQCxH8oyY82E2Zhw11Qv553wxtrlxy+J
ugVM/OyTfvtM9m0CyE6rwFyjZhI0kw/xs6x9vZ0wqe+Jf38xhq8N/YHkB7Uz1tyqs9XYVnJnlDvV
50cfeMNmY1h9Pn19j5mwcahmrOsw+yHxIIGV8B6iyB/4+sjNPxtSNgLa8IUsn3ixN8925NLTSASH
EIGwJi3RyG35D895jf1Ud41swktoLy8G5zLsMSkhaNgTm0cnRkGZuwF6UslhxRssq1P6HR3lleJp
v8P5czuavvfVVhUz0xa622LRPNS78hawO8IPF1YPeDxHTqDqiLxFThihuWS40j0T5plkjLSg8JHP
9eqNXmX9Cl2lFyu8Nk1mPESvIyFEAWoI2J7SRShiKDT2zrudxfuiZKdmDPXqfR4DN37mWNimEpIT
3ezI7SMnb06s0evYW4/9H0rJjjb6JViToYC//VE/IxZYY17bSCsDcUhFTs+RsyGcqEGvcS0r570f
HekRgemKkoCirnKCnw6okJiwI+mcMaM7CbknMgU/q2ZCXTNEct5MSVgdHMBGf5z0OvzRd4GPKmAq
kVq6e/pPf3jWd9qXvGJPfvkJivu9yjADcc2dIcERgf2UVwkalo850ektiF49NN/l/TF97dLdc3zV
nPBQfthVBg7vlByTTEP6EGHVfzeBbEtc7DnqASQGVeZEw8WjczOck0gJSCrSyKA1x6gSoLpyiiIe
GcJHJ8AstMcEuo7ZiBQ7BYDJfZrql2fIfBBzG3Qzub8hj4R/9XUnSqLafPB8mJ/S1mF6APYA53Rr
9PABeGnir+WeCDONyuhljQ8RTaNGbgOtvl45kWFJvEmNSF793BowntaOMCsc1dQ1SMqTGCnI1HLn
oflp4fawd6nTk0Knv23jEB/eh1F9SKYq1disKRiNVhfnQeaMvjKF7QW3IrS2Aw6cA/SOvcGi/mPk
BKPC8rR4dydpRI2UWLFmYLTUhufXhyJqydLTpYiZO7d5TPk4zrxUsxMdGHWiLUSiVQvypdkys96H
05a45Zen+wMPdCtyCT2mCccEiijlqjrDeTBHqUKEDzNtoM4ZC4rgCWav+dzquRL8Nsf34gVziMhm
n8ObcnDSBhF3opWmbSfcikuLhhIaQbFe2SRCe4+NaTZcQQYNDuq5YqBXsO1vSDjJFGqpVCILVT6O
mxQFTcT7KuaJ1yQlfTx66jGyghFDHIVmm7jSwUydSgsdIvum8R3wWlwfWHcoJd/4cjQmNxEeq01F
SXYHeymI5GcnBY0OzchYDgIQvDZBIyVLdrHNd8BjxZe/ExHAtGew2yjNpczU1tp6QLFpUY8Bnqih
qU2OM9JoTRebSHaI7wLXJQlo4AyWAzqLavZYtP4WDfAK7jCC87q/SUDzv4VD8Rthfrls5/Xx40S3
xSI300njCqX2BIUJbLUpgjE6J1s+J6HkvSZCiS0kp8kkvJZOhuontSVqJ+o6Zk8EhOWVbgtfuAcP
t3tvGy4iXpPdFbgZxtKWJ3vVPmGTRCUy8j/uPUAPJnSOyOpRD7Lzo8EIV/0aysrBm7xmxrDf4XtL
vJuQOmBgtRPuD0h8RBqVjVzd0T23Q6qLuX9Coht8Yzr5HZtfVIIeCkLMK4LSTCdwSG7mJVgOkDtA
Tt5LGEsMCxgazl+pK2Gn/+KU+O0Y09LDI6/B5zaY4ATjtyWa9RwoU/YoQ2zE+IhHVOscuQvq349T
zZHOOLHLqNRZNWcOjoc9e/pbgqDiicfpxrLEv3O2CMn0KT2CR53nqko2NRmnXOldwb+RkTOh83Rx
w6o2fyH2pdrp0Cr3FkioBlxhvBFoV+wVkJ45E+KnBUvr0Bx9f0ZeuDEKX8tpPM6jysTmgBiE9nuw
phFgwvg3YNZ3NEjnMZV/gwliCKNkPYL72Ls7rflDwDIE6x3RGRAdDS/IjoMyDQrVpeT+o2i1Aon4
iiti7hvo4i/8x848dH7A3r3lJXUip7DSxQyh8vQX/s8rPApiXwhK8O8Ihk9A2jPQcPs3AIyH0AQr
wITkDmyAm8i5HdhnwC2EnTCB0kuc5eZ3OGNmKrfBTNwfRD6ZiTd7sWKM14nHW7V403uTZAqS8BJ9
unUIyON3TpHv4MM2ET2lHh3fjof/z5goPIZCFeQRCWqhb6KQ518naDW6SdN6enTM3FMQk1Np2eiA
Wwn9regGzEfE4jO6tODviQBkFPw3zP/6et6ZFckMAYayzYE6vkZOal6oRZnALRGVnlMgwgGRrYjv
k2DHMHNkxuMqF8YMr2LUKihhDS/g5kUg5sn7YP5YhM7AunTuawZpvWcdC3MmbJFLaQW3yn99a9v4
Hr4ZVmQa7FI2vD3CAXhmR18X37icDxQkbHSEijxQEyB3RgR2eMIFcn0hY1HUdw4iVJv+xR/NhGFA
meEO2MWbdJXfweQQCWG/zr/KQ714b7pFu8s3++g8ok8I1qwmMKOKBZgghnj88QL6d/GFVhpxA7ZR
nSB7T8LYgvIAedjbAW4GX2a8rxH6Nfvw29PwoKOSx2/qGzTSqPXn0WHEiPbBnBm8W3mZfb9njLCb
QQ0qt+FW2nZbEM7wFBmAXCzmh0RGxxwBDH8mTAyiXHubbKDdToIAZSH9iyQlMhT5sXKlbtKY8yd/
wxXXEKwIBxgpS6A8ogRu595836p0Qh7lA85xy9ATn4AaxBGmkLWxlrLH3e+x860H32PlUkzL8Zr5
T0328+h+ZQKv9Q+XjNDN1zTouDsg5h9A1q2CF4hlUSKKbAqKaYDpAeMJ3juaohCWRTUA3C4SmCme
EZsKYaKgzyTGOmSRScon8+c9ZZ1Xy4bS5tCdKBm4yJF0Hum7fvhw8+zryQ4yiFJit9ZBCVTSMDac
SZJE14zpVvrmUkPHnuSh2d7hDYLv9j5Cu/il93PeHA0+WxN5+uQkDikXATwo639qcIJ4k8xGCA8y
P4xmj34WDcE8bAoLwmEhToiAz/FNjxkN6lYZ8ybdPPIyAF5i2xHzQI1GXqu6yu8z92rZykssLC4Z
mcRGAn7AexNAKdECOFAFDaIiLrVqdrr/0CDQS6LBYUOdUbih0dNGHpVpzVWRpkbmdMHiE21ldGgI
E3i+kfPWJjVLGNklNpEfupXKSa5oGpElZfrkeUwAH9AjI2QiJeMs7dj+pYnEE3AsXfSg1HEgbNHo
og29kQBJGDrmh7B7yDdw2lEgfemsYWhhfima1Pnnou9HS2WR/CpfcQzhHPjR8T0gQd6qkBZQT3/I
xiO7z3mB0eAQuj5+2BsTQD3oKmh3TDoonnKb+JMhqjLIZsXS9so6HjOh3OoTB+hc6oAf7Cjx3qcx
qR6Jx0SdJ9GqKlCgqZ+pvKnpafqA9VqiITYs+AqUwcjDbtUUe6yTixGO8TOmE4Cy/kzizQcHHS05
/sNrfX1iHx7vhAvwGO31RVwzyMFR2D5h/Ah/ImtwKW3D5ZP6GasnKIGwnIikRWgaWrSKjMPps2Lc
kJUR/qi57Eo9Rgj9WKJq0l3qIWnMjmWPkBDix9QwPom5QDy2WexinyBePaT1A1k99MdqOcbrRK87
YlL22+/X30SDnEYy9DWv+lcRIGMKwXT84nOPP1sqE/0rm0nbwR5JocuY+h2nzDkOt9qtxst2IgpG
wlSHD3wOXcRy3bFJ0/YQs1dNytTuArH27FMsKnbwvASgp692BWEFa/gmmWGwkTFwD3kr0xH2xbeb
X0pU6ECVD8MPR4ajxXjLol3cI/78nFryQ9N1jC49ksZ+0hazIAc6HJ2M43APYe1cr0KigyVj12Nq
F/JpEOkDChMbJAPFz9hhzeFLiV/e0KehARTsd+5+Vs32wNcz+NmHyz45ssz5KbbWXmN5seV5RA1a
SAkqSpX1ej0/OY6zvCIkFT96aLze07ykQuuVrgalrTy36nNCoLdxD9TjuLwWhHeO5qiTaCBzh9ku
nXJV2gsTJz0JQ5myeRjrtGVAuythxO/8gpnwTCqgsd1VxlR9z17G9MGYnVs6f5NYnzrNgrw+eEyF
9C1Qrt4jD5hoa7Em49xRmZZhqS/IQRuWVCGs4+HQzPBFotCZiqVgLQ6tGA2O4oNbwu1Co5Oqzw8g
BIIPom4e38d3BQwNkS5pKxLQPrUCLLonKgY2YWRD2GPQg4Rwx2A6rpCGCp69gSASP4lrjKWY0gOl
0Q5OR1Dhuydzm15iMCpXOndZLXl1qif4et2sSGhlFbhn1JhvO+p8RgnR24HsQKcyC54B6ToBYByT
vgwhKYXBT4KLtUAkpPDckfd83UXiZFn7iFVwieFlgkdFKh1JNlTGtVPemP04Gk2MXnDNKlRwDEZP
89xe22V2Yfmk1WvI7cSMyceJ7jfbSDCaFu0zv0SVgSw+9FhNoXqJPQgRClGYQVrjPUS7VE5iwCZS
Y3KPTGAifCu06FDdpQ0ozp/wRuPKysyKnOq2THH4mqlgvaX7HC3ChjxTk9acHj1dKsDPqCaudWbF
xQJgm68OybLZPnu6fCOy1HNxBenOLnhKUuA+HLgh0txJP5yk9ZzjydX00tGXqrMCkV7pvxQQE94/
9TQ6BG5xKi/CKwMYoFtRxjQOYKQXSBFDrJj+MQVXGP8+bsaUq19VbhG6nLQxBVDn8QHoAJ6u/PjO
JBaPE0iYHt4zWJDs21XzZRzLNRMXApbKFbpVmI0PDyBVi7hbmCnKjknmEGNDswmNnNltyDYgjpgk
Cwo2Rq+Zr0V1UOlYVsG2ZE7z7skcsWrBnMEK5hfX26JEZvs3Ua1thSurFkz1hGhtsHlKDrAaVpc3
6WrQ1wS93wm0XPbOe31lTiiwgNDBdSdRr+cr+fScasdoBtTCjSM0F+wizw2DGRC+3eMf496O3fH9
cY5gKIbO+5Z27N1h7SMEACfoEcxc8xuIEFMPmLlQHYvlxyY067kdTJtlsxkf63m+Zu1FFons84Yg
AdBifGTzpuuOnvb4FxlE3lgaIR8VUdlW8l7K7LKS2SLDQScu5JXoPEHd6eO5y/J9Q554MItd1oPx
BNFJsRDaRJp19HSY/tpDC0PSA+0tDc1mqHnmvCcKs7GG6xeqAWJX6nnxPnKf8soFtzV4RgHhRbNf
cCCejNqr5ziF4I1AD2hvS8Y14xfKbCPdhSRoBqUTRQuJjaVTCNFd8M1YET+JSKnNZ5/SB8J6Pp2Q
SJPQ6z8HRbM51IjpUBQDnEnoMapzWNgyc+L7JXfpsGLmp/gXV8AWGSgri5N49ajectgIkr4mLd/L
CnvQrQYFMP4+5esYQcg87kAbD/xMj0TqXGp+R+7Nwy87F0Hdn6mi0uyYuBI6aLxfmaOUcwR/fDMd
rCloOKge2mNl9uzMEfZdgmEi6zX0giFeyTep5FAVyP1ZaChiKROIEECLRoYH2Ghik+YsKVbwnDft
XH/Oh3yLVQm5CvL82h9+PGPsUefy10Hm14GPU1LoobEBoG9FQz+2EG4XkQX09UZl95608WT4tsdf
Zcp3fNQjTlrMXiIbjuXmqe9TZTGU7RThnGIJBpKgMdR0WNOJKYK0JDiKjCikzz4xxApMCNQmuv4n
QIMXK81MmUmTl1/bfZ8uquMIhJ6Gb1tAVzGpr5r3nNILC55cuWNligNGRUWSsEQ35W8d/dQfSyW6
nAa4A+CfVcFsROoPxRShBzgzH5sM7dkuWkFJRchmV1xdH1OzyN4YEPQRLuQXOzmOWHZUcGC01AkV
8aZaw1fJ63AzJnbpfQ8XMMbE0Fz7hdA89YeR+AINFgujMQ1vryuKfMjFufqTUfSIbDi2G4M2mGAg
NE0M0ptzT6bL1gt/Xl8MLoHsMnwwAmzOZDpMooVGMgVyotNvsZBnjBeER2D/Y1tlb3lNo7H33LKK
g+cSH/lbTCnHysxsKiZLCV+qnHpveaVJszLdjbAhIrMrtioGkNDsR9Rlq4j4AlKmdEcM02XIF9M2
0f/QSbX+hx6RVcuLkHmhsRtPtM80QJmMawJiBiQs+SHhiMHXZezy2xzm07g+M57F4ocwmGGZ4PRw
eKgXe+JfxGSknKHT3a2lREvccTRl7RoSR9irS0n1GOiKx/NFgC1oPw5Sg2SJGat6CLzCkJLA6wAz
SfhkwcaNTqJ25Q+NicKmxqKkEwNEt8Gc2P4LyVKjO0yaZXrkjjFNY3UdyJP2+U01QelBHaHJQntI
u9cbBOWKqRQFdpi/gRi8WoBGE19zOmWRQ/1FzD57Gq9Adj1ORTZSvogZ8YNPAqyXfwI0MTJgpnJ5
mFGeUAG9iCEv6YdxG0MRYjVT9+W01zzUNC1QCsJZok4Sv6B5hTYBsKDsoR0YfxVueJK3Gmif26Ep
d/v3JEUuWHlaySgh851YKkQfM5XITmaFxqH7mWb5NHsxigA+kZXSzuu1FDBVjhH0dKhoZW2FAj1g
d7092KvclOlQwVQkZpbeoFgV8YyjcrwhNAWJC0QLQXYEjIQkKQezUOu9v6uBryVUbjZV8FimOHcZ
izus18MT7yyj1JFKInMDgUjI0BV3AveD/BJ31kt3crL4ma/+mjIlS+JGKJmIPAUpSBTBTI/afRCK
kfGDxGPseNGKoeHchq9FAjlN+B4Ad3vhXOCyi4XErNUJQ6dbyPd0GRlOxX0qHzLV46HgF9nYuXNp
6zssYIvmwH94VLizCnjq9u+rX9Sd/FhK6ujHzagbULr30/FYjNURnxMDxicjMBO3/CyZ0wFwwEc2
bT5yRzI6hfkiyAjZsblNG/4MnaF6bOQpWsth/oV5kh94s+cytCa2xG0FeI/+g6IJCwSGBeAafpSO
mbuOHZlbjueYHTETvI5MedWbS+aFQPDB671GrLRWMvIh/srM5d7jIcgbTxs43Pst6ls8wlB+3azR
ZkU9p8SDAS1JTstkLp1t9Ct2NTZO5kKV5QTCBy/xGHyznKTMP1O2CAuU3qcn5hNZR9d6xs2rUNES
afHijmeejoORX1rCEHe1X4PtwtXxzQ5KmwD5E/a/GlJas9m+ImmToA4nq5JYwNRly2LjwAqEvqJk
B8mc5u+oemS26GYzqk2Ehjx7A4/doPt4bDnsQ+D0fBwUS730UAnCCY87lNEezy1XnQs8hjdrLB65
5LEcDGfjeFaxw7Vz+jdu9n5ghvSVOHADbiVHPBO5j4KQrpmo8c836LtYZ3P3JSH9M0GhgFIYucgn
ZW9zg+e4w6EvViR7R4odS04quTzaTKeNICOwHrIVyfYAtpFlkNt/BM1s4UJjbu4z+2Z/YrgzPzlA
HELWH3H1usNrlyeJ4JLcrk/dNy+LRBQ0tkN8jQazJ4zbTO8fU1BA3bS6f75fTITMfZ4MceYDYDST
H2cZfUvOL4sr4+Uww+lIUBi8PpiB6XJTow8nvPnDXHRLPoHD4Yblln6zOInplxwL5SjjYkF/EHa8
XCZKM1K9/H4+ljXmSKTWKD14VtHGX+jJE5XuXTBTYnQ1kubCQxAM7guDVTDdk82B2rObMtMdhz7D
0XR5Miy54Vl5yENdoCTl6nGqeDzkb/o1thY+1ozcfbnNy6XKjof2mD3kJCE4RHRq69/yST3xqOv8
emiNiOnBmHXqKSkPtJSMFgUKK7l5QNRwMj/s0WGXtE5cENHl9vfgFJPuyD/6rNx5WhEAP1sn++lR
U0551uIzdw/VLUt+0Tr1jvr4TBneUkgPkYDXO/pLVvLma8DGRUQVUDM7e0FSHz0fCX1MxREriqEK
0S3nJHRXJ64uXwBGa0kIQhHADALJ4f7kwPqbLtXO6l3xhVaXdadccYzCoMLb8JFZYPzyZ5fCZhlH
BfvV3/YO9X+jhrsjpg1OMl7jYD66K2+TMr39YiAkvUP2837bw3mzfQCa3hIfsS2AHasXZ88VYGNj
xhoTJOWP++oW78uLcQKBh+oZdoklqVbv4G9jmNsLcBFDaN577Rfpz2Cq+4wBBtsbYZa0RL871+Ip
cIZO6A1PHVscTBfKHFYs2ivmdVF6iM5COTJBB7IxyFxazwYDBGYd3a5vEJgIHMZOTNz/FW0DSyHr
YIrwNmOwlAl2SNfLGCS6Eg73vtSxDbAoSrk/APZJqLQxY2bTh+y+6xB/N5rij5hLxVkyRxtEF/nw
ZaS64SUFaUVILF6SxZd+KBf/js8NqZP0Nypr1HuctegTSena0XNlMBewgKoDxMmAKC4mA7LGNOLY
JwwbPXezreBOJTGZ7wrjeIY85/Ih/lZdaFn6IvTUqV8tKXhpibkEdEsgsMVWgJxYtmm7S/tJh45C
rlii04DoZmglXTq9FQoW5cjaj36cZR/rF3qGDPGHAvWM7oTlkDwUTobUC3Qd28eNxpbOi7ZcZoQQ
IqTeaa9hTIGM+vC1ZNPAwwDPjMu/n3GdOShHZxKngsJvDdGe3TDuc6rEHurYL2QrG57KmyRTK2xK
7UYmxJpX5bQGUzYtxPBYz0hUuGH/aq9FTWJB+cMV0Eu/BKkYXzIywl6roJ3Rg/eePifQQGPxsAMX
qbCjf5M8AsiEEVtxAskO1G1d7OHy369VU8+1/DeWsK0rOFVeZMCCBnDTPz02MbHvlb4O8TnY0SG+
hiumepL/EIEXO8uIKq93OnVbEbExWkhsaeP9QP2T82G0nRTUOJA9ifOZNUfkQPRtn8Ie0nRQgBdE
c9L1sBRg4csv8nuBPEb+YZz5cIG3vcVgMn0UjHmeESQQBesWWTW7GPKF50x6ExW9jL6Nt1eiv4cW
xqTzsrSVQUn1sqQRV/g/js5rR20tCsNPZMkFt1twpfcZuEEwM7jjjm2ePp8jRUc5SQaw2d57rb+t
wPCzPT5niy0YDl4ZUT8GL3g94Sjtoir2hFH996CN++whU+61NMuFyE7izW2DKCz3+V215NBYm36U
HJOJR/Uv7ye79E18dh/fO6hCjF2i+0KcHm5LezLvvwv0Z8iIOMRAV1ygX3qWwRYO8po5bxsTO80s
2QjL1GUW4/ptx+du2axqj6G/DsU9rknCmsZWi3HiOoZXdT/+PvfjU+JQLyDWTd3PCqPjdFHtONPA
L8TruzBdVrR+nUa+we6GJ2d0oqconKzT/6FfnNB1DYsW75jtR/diwkohP2RokD7nXKyMpTzx1W2s
YonmJBZ8k1M5C/hoFOrVaRzfSb7+gRqHrflTLEQPwpy/YnpHOBbpgAQqmVysKGJi/PdCwQYV+C+M
87qDhoNK0rA3Ec+7NhwRz0X9aIFCzCV/DgitRELqcNrWMIJgeO8lCppV0XvsUewN85wtGeUDpoD1
ZNIz8x5EFvGVLvmBdi6ig4rENMU8ciNU92WJN5cZjTWtt5yj36CFUTcTJqrEjqAwCwigG4bzXD0R
Yg3JCaFL/nHiat2Khxrwh7zwctn/idDAE2rcYieWrglrJ9Ir47HrFE+4xAFlPyoWKQMygw8+x+Uq
k3dA9gqVskIigyUhLND893uhM+KOTEG/ZkAI8xEDixz4HhKD+DsskOUOnf9Npw538vOnnQ6wk5BG
3aENZ93HN15bqIJhB6wwrAysSA+JGWqrXTrHan9iDNd18vwg3IMX6SzVWKlIt1bVe5FMnMkOecPN
nNVjlYD8GhUE8x2OOoBTP50gViCrLIet1VZ1wJw7hh5ZFBKgrJKj+B/h54MrEEKB+RHttqWtzJkl
PZep0lVpIU3WNwwc1BkDwjPlD2CuxJdMv4GVDx8WB8e0+tN9SiTzAruQOYwKgmcenUfQJNLHzo4Q
PshzvzjJpcCRTmDOoEicJ1sUv90PmkA0O2h4REsCxhTNKzvppP8T/A/4ReZr15R4H1LJrBfyuEt4
6hYxPUc9baAv/XxB89XRxeA1oyA4cvY0K5UijB9nRe2Y2HScEGzJVHr+o/qQcnvAvSVbp4HtfUvp
ZRNiZTe2sKIkZgdl40Tdly5K7PZ8cvnGFvDfIEznqjMAt9DBev/eyVaISXCZfAUUkod4VSujjB2Z
+mVNpUzQYOKsl7MZLmGexNvaRC/REfs7Rv8KDmVlu4B4FTh1+82wz5+4aPTvyTPfv7aMK5r5WCVs
d+8nsCW9RXT1KsdeL3/FVxjb5qJeknrR01MX5MQqa6M4KNm9o53TL4q4QJ8ijEe0FbqxC/WjT6zh
oWEfk2dUZm2+ghPWvI85U863b93FNm0+qY+C10r6P02yIZsyAjWbgnPLyBDXIGkaOVnRElZP/mEE
XY1rB6E02QiJQ8HOFNqV5nEkRkcBEBkuEMPmT9cuOjDtxGA5b6gfBBDW3w/oKRh9In31yv+m79P+
SDRL46H3MhYYwFg1zTrcCyQ/LHPiq0S/vHHa2OCSsj5iguDRhoIIKaYdmhhzrfBw/VAcZQKzWyYe
HTHtbbtgYpK2FiU72qBrs0d9JOnedurFe+BpNJBOaL9O+eNzIAKU0XqbdiNYyRdZb87NVjQ7dmta
hSkS6Vl3Tn946mGGl0hnOcP2yV39KRGq77Kv5qdk6iM2QwyQSxW+aprea0qWznQldLoOaQ6IQCoX
sPMS+A6oLnHzvjIXnijVje/BQZUDIlZ5RmT5V+XnGs2727aEMMRY/9mrTObxq7s0BzCLSGI+a7sA
H/0oUP8TL4G2VCAJj0jz0ulJNJ3kCzgpg6LHiOQp8+5AS40EdzE5mjsKiWQB6w/KvG6+k7X8FAgB
TR+MxZrlwCqQb0TUUaUiXdpMdB8ncnOOjhPJKrcg5uZcdKRwpj7HKYHQJ+8VX6V2u2QMw8UU1k89
jgjy0rpZVszj6Lf10GZAmdJoBSiskX8tlIt+5OQmZ+Q4gQtEnEXLgg8TJduXAMJhMO+efM/8oP5F
2Uo3bEiqATPoBO18c6/O6b38QfrQT5tFy4grC5AWywN9vi06iNTGtC9qprP4LcxTDOouiJyCgZse
NiX74uO/7xSo5W9/n9w23TescUkUBIoNVSQvKCLeawlhUuERXwihI+0NhurS/iqka4zoPwpnA/s6
k1wOtNey/5ljofgGIqdMgV952/rogU6I1v04IakL22FZgPYb45421a/BNl+S0ccxvkCcVVF4bhhL
sMy/+QY/OEQt8ZIiLKBtQe8QH3RKkl38iJ+GBfwEkJGwgMmICONpvTJ1FBETIkdg7CsuoCLJ6o8f
dhqX1hCdypk28Ymgs3QmX/VXKjmBk2yaHWXmy842mBQo6kjt2RMHosxIEvkd+39qKreBkOic/IfI
Md1CnlcivMRgS3NmXHrMGAE/AHbiRyeFTdc2lnwR9TdGEcao4zm/6y53u+DqOhfjBtZtU5u/GerR
nFHMvtYIEI6TDajJBXKNtWlxC2Umo8zQpsaLF6Zkli1b4Zjhw4C9I3mDQNZMR8Ff+ht+PPh/cAmw
ciDtW7Qwbwu9dMfx6NvJls8WuLhu4kPzudlSfNSAlYEHCIzoZ9gCkBaHKENu75VBelumuCRFj37F
DrWoJbz8nNKTWXxdvleBv+A4P9NQuHTAD+J3gNFxiNefiB6ITiG3HoTfW7krd6OnUnhZMpsI2ef9
3pDXdeRyB15fyc0jq5HvM0HAUqyqe/o6aG+aMDcQD1Qfs2Jdb0WGmIl2NDmBfpWHpNvWmo/UqSM/
S/QICSCKEuojueJEKWIfKgDJRPs9mmdQm4wz+mAKYEZQYpBZpW0k0VVJWkHMjwskRWNmoyZV0Ipj
kq/nBgVccAQZej1Bgj6AKF7GIu1q+/XxFWNNqR3ebIT2wglZ0oNWtFxw/8YljNDojLWXBD633iuM
rDqWO2leLSR3IIZgHTul2wCInG4r5VvZlL2FvC2JluS3oJCkrt6ljK4Y3EZkJU/TTdDZr8ip/7QZ
Wm4KDBTxwl5HegptJy7e6PUoKq9iz9Sod+6RuW1Fe1rCFQEfPi4J3oosElQ/sZXtyr+QpY5WfSgc
3B2dNuMNRQgFYVEay2Sn+f1j+Mvha1UEH7OXfCoxkMjSYgK83h3ZF1G1h0Sz7V7Jhu1x8stIVcbL
JVZ+VcfhWDUm37eXr4atRrkO2KsvMxTqCM7HZznqXX0vKb5YvdeR4nwES4VpmOucVN4NCb1Dcjhg
F8ZA+PFNeDDXHwRjDcEelvGTcl7OhV33rc+MrW6yD2WrDJ0JMKX7fkSQ4q54ShbGmAU6RQMhIo9m
EUcr8Q9JT8dAco9XM9gNu+n77UhIYSm2K/5sYlhxbQXIRLYqs+eO5HnDqQBjobTDIX54o7NHDF8h
wWDDIE0zJBainw/tCktGWH7B+NQ826VPqXRDyMb5Sz1QSK5JIBefXkVuOuOjdFsjtvV1+ERlxpTe
MAUhhk7CggXDNzLZerrowEYPwyNUGJu5TU+R4YAHGqZt7Iu/VvXlBzhzmgWYLs7qXSn3oBaK4qTG
IgHaCNYUhFQCPRUuvTNKX8WqXqQR3hY06PTXtEDZcdDwhqA/oqR22U9ExqXjF8FgiAMLNai0xYXf
XKFIzHN7JLYRxMnrANGBE7fUyMUqXalbGK+JpfRuOtePIQI7aq1ky9BvZKa0lrINTlC4t738KK7i
F9AjncJAqYzXEFEoMCJIeP0AdeuvQLdkO1BnvayMKEi8SJEDEE5fRuGM2HDPSkOHAcedH3SUnZtY
WQy1i4VlnGEM/gFovni70Sbdvf7A0XI48au5xMI/Bszoy4bkjTvBWiOrYTLp10p1u+JdClt+1Ivk
AM6PfPyL1rHfgmA27uAmD05EeCbCujcxg6J8jiVhDnoa81iif8AXRY1B9A4+M2KdpkCl2ldCb0t8
vze2JuHqANCKmT7uVtSYBoLeh+Coo2wKLPS2l5DF+1TFlJr5OP95igxQ/3AzsePzBj3AHRqgKysk
nnciU1FRrtk0FBGDz0ae3JxJbP14HbDFv0nTWHGMI4ti0fG82OqJNQC0T5mZb80zHDe3FswtwZJn
K8kaULYhlN6YToSZIjMU2yUNFlxXd6G9h6P5BPqn66DQVXM3c6jJduD7jLNP3qOBMSP8BfEbiBMR
dkB9Kkogm/Q8ACTaFVHCDurLOAFwrBOd9J6ukcKNwBChv+8Zzbq4JLhTJrR5SumBSuK9Sw4sbzg4
bR7vDE6xDSb/cLzfoJ2DhwUJZfA3C5yGYzxWzs2d07xeguOB9/FtoAmMr90BBhwVvIUnPyI7Ydnt
+h9Uaxh5JJkc+ugh6G5HVCYEp+TUc213jjkWVv0J26B6URESv6n8d+YSHL0d5ezkK/v1YnxA0Rlh
EsbMdUiJD7Xqs7qFwADGYZP4ksh88+pD6eGkB9lNT8RJzOsHoziAkd2J6pasjD/AZ51T4RQhqJJJ
+vlpTiwmy8DBhHyXqRp2A993SsQxS2ASOag7iPEl9YkesVqBlEbf2gZuAzGDixhA5yyL+EEAcw05
PLC7pTmTmyv8d43iF3DTck8bQ7c3PDwh/CWVqILa7h6Th3Ihq6RHxTJKnhLiPfjpmxPgZ9/VB/Dn
G68J/kxYBKwUgj/0Dy5Va8px59K8rlOwjGDJPTmwa0QbnQc62ZhWAxFKq1BV+M7eFpoRiQiugqQM
X0i2tLKIN7mpASZpzQetxRmW4uwHfItskDRERbdvY8G3WR6kE7x55IDgRyRG5B6q07RYcl/iq3B8
C3tIXdAZ7UFdpK15lhI0pn8BCA9d9UYuXRB4rqnqvOFrKO2bBHjlzJrCKXFP/i+llZNhMBYdqNED
Aa+6VUt6+hrj0pbma114wjxcDQ9mp5abZMOrU5BjjOH0/g0Tm8enPbQTT8FM+4cWc3ZbeWqDXLye
M0nNro/I0njKdb9c4M2gfEON6KeESsz6VXy9LRBozZW54cBkaPvBqz0MA9T4tHW3B2N2fuETWJUr
oP3f1+yuh0TxKad2Qb4JchXUt8olse4avRpE6T49sebPlBcMvJ5GWxZM6JJZaLHUlxx+G2RTLwGz
OXXDH7EkRyDqqbB92cg1ydcSF3w+FoDDk2VCtSUn8E2yIYEh/OzmMmydcj75P2+96Sk0sMdddSRR
squAFO/mI998hiUEAc796lntidjZka3rJBfJRJ3GZ2LhMFyguRS05448Sx/ksdnoSRWyvagabZnD
0jPsKjo1spWcQ7/NFm+iJBU30S9y8SXfFkF4kV77kTF+04uf25s1MhoMoeGESnchTA1+TBciWYCd
YfsjYoBsrGDKlpJM/OBArs5rTqXIGHJX+A0efB9zJH88vyYYzQEblFe4iPbYkKLZUwV+3hFxgVrK
vjHne4Xgoj0JDzaHHDbv5+MZ1PW4HtRlvlYPz0ly5FEmEwumLlvR/mFD5Gklemlwc9luIyeLLjwE
iJ1vzFyvDxJKduT/f5o+7+XvUtvwKSIsWy16Q0vB1fgdA+vwgBDDRKzw5nNBFKudgFjv5iZlEIVr
+sSCxVhBIShckloQRL86Ihl1QAm+ZNVTAf2B13+otFW3Pb538MtiCDe2BUgfLW45Qr33vrzhFAnZ
rI/holiXI2hBGt2J87+Dqwm30AVdO3+nXssyUzHhyNd8Iz/GrHDo+lHwADNhmD7iwLL0pHsvrT5n
0Ho01GE2btWiMUegLXrBJu123G8OWQiPcjs+9UuVpH1U1VhIPHUv7GPOM6LLffKNGT9IVlA0bcj8
X3ab1+jeHFXTNH+K9yLsx7lx7lLGzcakLYdKOQIhLnHeYWFCLLouFhjZ0ydt6evJ5nYK3PYvGFbt
ii9xBIQZdUrUHPg5h/70PXZz3OwRYBDOdQdfygAeZV1A5dFVAZLhOeK8J4v8hNkAewGGDhaAi5h7
zWkI/JMspYWJGGXDq80jV/7ZZ4UTIxiZSfv+C3uOrVGu8shs+yNKs+96rd1bN/irNvvwjNWf2EOy
x+0BbeJX/M1+OwVP2+Y7ZRT25JzpTwKdriYCRtmllkK7iTZ9UY1+U5gIJpbxPXPk3fv5mudtsiSZ
LQLKgT8TtmXpwoNOFrQmYxbEjTFWDVcd3pV7u6nWTJW+oFk3EGNZUBnc5XHboOgr/upNdSK+/JE5
vfshDYFZy4v2oQ1k0rINtVupXSrVT8FaIL6FoXKwnCK2UgeCd/BivEz6t1pb0YtBxfFSqJEgAip0
yzen+QUOq2amT32AQ0XWPb/t35SrXuuLTqR78PXKHBjBWFRMYKI0/aLwTL74bKfIeu/qY+e0JekC
ij35gqQmfHKOrkwQ0CkFR6Yj8gcz2RqEmbG4x3dSptehTV2OApjMyf17wVqjCcpXdGfKmhZ+9WFs
HDXlEW8h9HPraH6B4vwxECOJY26DPiwu5vTxNwBCdC2oVaC7J3hbQnJh0JErGxmwSrV01f14Lyq2
q8LixJvKOu0J2USRGJKRUVJwk0eBN95+q15OGUf4jLBOSHkoxralICoqm0k/MjUeXSdltOrniEG9
AYB4KZ5MimK3ZAghdp7CHpEIm3i0ErOKzrp+4Y6dhRuJcw0X51SgF/iZ+CWafN02EXYW8l2ilckT
JJROQ2YOZ7K6UQkAByUaXNZ4/Pvx2e5uhIiB6DC9b7Id83Leh8AecLsnGx4+AjALJ4f1OwX6bMhn
g2o12+qQ/hpQF1dmt3N5fHbcz+jHolnJC1ArISv5IJ0mqAHpNOmVCOsYHiLWpwdekCH0E2gnQuHY
tHYvOvZZCt728+atfg1X27XKLiLSA/RL3pXr27lfdpiEk+UEc9Kzjv3kGUMX2tofdIbdXl7gkRTX
S3CO1zP8rFLsVJ2r+RPEfvyDH/1ZM7WidD65nWjLQtmIHfjcE3xMX2NRktDuc8CoK0g0dvu3XRen
UJtLrfNaSHusmh2eHuNiKOsbiw7Pc+w0fulivIbfCfWNhHK6cSKySQfzuzjiY0iHRUQpbSyMc3GE
m6j/yr2ZTxVwnXIq+tWipZj2gOuwpAYQCjYWf7q0aFcNy1x20k0WPDu6ckbNcaLmvopeZMVfGCTo
MaeTxrTzJe4uzimVkQOc6J85bx+KTtz4Edb8+keEXyCnFSoVjevbxe/3g7W77t0WRqOGU6JBJQ4W
7Jw00r849/I/5ZENLt+4Ktl9g8uFZAjOC9I6dkM5bUjjYIAeNSsSOFBBshLDJckZ8lmEQcYRB9gD
VLpnYVfbN/s8HDBZAciTVUdAUXl5VXygGTl+u/e+urYgeXZwSDacZZXH4TuhwONRnJwkkPEUwG/F
49Qmtjxq790OZUfktCcmaNdX9RGdagclZRiR2jRr5fHe1at8JzTgMlBHBZhHuv+Y3iRadZmnBItu
nYLBL/J9iEtr3hzaNUuv+lVhuVPPgaxMt6aMG2mKlVGE2kVo3QaODtTE5TANiO6dHRlknMKXr4zo
gFPPrtf5zaN4/4IDBtFCDR1hnQ9uRQlqLLN03aA/RCtWUUECEuLQGW8mGc48hhyNqD1hhMaL5h+J
DB7Q1m/TlxihCj5mY5NTnHDDiin3b/wGC/4dcYvyiYcIqhchRufFPxG4MCc4A05B6AmENY9ii+ho
Ss4BX3ZkaxiHMnoqhClvZ4Ra8JYz8RMWzI7bdaqt2j+DAp2NrkfdGmqugPwH/pUBUfVCb7evA1jS
a2NSQ048zViOW0Y5N79KXpCRQHhYoOARtM2BCttyDAN5H0p66s0Y88ueinq0XGbEVpSald+QNFwF
ML+7uDK2vCp/K/vty9YhTICWgYt10Gs3x85I8cn8c2KBnx9GMkKkbSVtnyPBpiO8cr/yU4eurl50
TMaG2gunoXHlQM5OrOE511LDYYWQ1cAASBWnny8RRg+6namrLVExF+4F0Nq78BviTZtNXFjNQ0p3
DXAnk0BjvDS/Mee75vpkpHC1bKAv8hwnHiUJczggdvLv+MAeWXY+R4MgzI5BtWTX69mXjK3MyPRy
S1xZd27xuR9fy0ib3piGt9R4BAhGIF7Byk/hd7/ITjcqW8PmkDYXbwbfERpPlc0RrSwLAubB8HlU
RhvEjH0mJVMAcR3w9bj9LyRyeKBsTLveV6hdAsfoCb+dVaRMEBvATtWuJR5MzgwjX7bx1pjgntpw
VNABkHKT7vjjKJxz8GC7QBRG6APMg8PyMcol30Agb3gjAYnrNjirOfPQrv4bkVhiodeRPJUzldFO
0Eb+pvlVwQCWA4Hd40pvwDNKzJwPEC8iIKhENiHWF6YaTsjlK71O8jTCcTnmINRt+OpVd0/qaXzp
9oxmE9gy9+VaWlbH4qIu1QVfMpNOfJ27SyAd8POvWdvJ/dXME8ll7BucNnZ40mMTT+gdhYk0AlW+
uhlHpFTQnXr/W4/q20Uwzwxb4sdE/9W6+rucPrU6mevtReLsB+UCNaUAkyiz4BbJo5CnCsbqs4yj
AOnEj0ydiSOQYWMkJas4WWb6d7OMyVaHiokAUKZEzfFlZ/w1N4KaFqvCe1qeJ3BKbCYqbg4+zqOj
4LrI94oA0MWwmpx0kJh7d2/XXO0y30ckb6OJoeJkCUzGCQDa7auTj2/zLoMUZMmhnb8IAtQPeU9P
jjqO7fmzDc27BNEyTBWsk5akecw87IXrKzoJyl7Lt0bmdqgdcWNMglUdvZw2nQ93FFMA7qRf/HSp
Myay84s3nAJgv5wbZmpAqsMLFW27CZKF1tFreZkrBn/1aUIdbzrx6ztmx9nxvGTsEJTLGF7xaPee
cQ+yraxvX0jDPouKiJmMNWrJ93cIkotAccchEYdu1NGCzhPoWUAORlPi9amJhJk2KF8gIqiUeCYI
z0aZvRxy+32Usquq7cWO63UjdNHNPFXOFcmELD4Ukj8FitQ9p1+1bHgVdT/MoTNLa8D9Uzr6+6CX
PrOFbvYtovj0B0wiTFaPvmSNJAxSstE8vxgD7JVkF9KBUUMvi58Aux8go4o6K7XUm4MWIeTbZUcT
lgl2kWInMP+ByuQVuGpg31glPY6g5PpBiPdpSfVXf3RsKJNmH8jHl+FWNxAtBlcA1LJuVowDWpff
+sSBEoIcPeuIh36rTboxT5+ndC7JyGAmX+KZVGqDK1xb083BxTDkMhtUhgYa2CNkNCK0j8XPh+Dz
7EJWRNEeM7KMAJ1arxseaudW36/BWfQAdLiPtKWpLkucqvrBRBNC+dXs2+4UtPuUG17tKvVXlucC
SRE3rCuWsRIrJ5fmw8fP6iUTL1MufBrrJ7Tk8WeLdiNSHRHnVMKETkY7A6agw8ooAYUzSTYcjmrt
suYJerUiDY0lJQYnyMo4xufqSiva273Ekr6kLMph19OFUozQh4nR2OpaXXMuAbtjaTuRVkiPCnQV
+K8a9MUuewPVZZJ5xrPG8/tx2LSRu59u5nfOc2jCt8Kxw3+iOB7TUe1XsSjZWmOnjS8VBpNp+JQ3
zRlcqV/hqdV+ah/8nYhBH6/7/7wsLaTZdjjCpYnfJou36HCASXzfdDBY9wOXji19zTKCTcOxAGv1
tTwz5myrJNbS4OeLV7pkLw+RSoybgSiQDD+Q8H+Ov9kQU2vPGZhYxzxgxOJXhbR637Kb2MkuZGLc
qdJcBb9Fd2r/mI5XGWTI6DQVl/dYeVONpLtgfgMwRK2E6iIYPfY5Y+JdCqmYYExxL73XDZpOBgiU
qwRXAepDn+Ra2QLvsjGBdOhQrWjVSKcsWqWk80k+gzXVP/oxI7cJHk2XjRP7TFSye+QuiUCVDZxB
+TwHvA0zyhBGB5Jw5Iho0xE7EnsAESqgKETgAWK4UzzVYzazZ2zND1IK0pMI5KNkszswW6h9eEOk
9YUFy0gQL3Dmf5KVNV+MJzNmvik11+NGEAHjjmyZKZPNUp5LPyWbZ8pYnQCskmQsCwUgIwMMt3sy
8pNs7NsS+nA9IQ4ZSM4hM+ZI5BbInzl/rfV54ktuCSvPrCLzqTzB6771uY0o7ZwyjauyQr6E44B6
Ia89ldNwWOD3aKBmZTfIUG27Seao4Sqid5ZcJFKTY7xhFsT8tUlcYwPU4ipzUqJ5FWSDnNofhDRU
30v8Ii9CPSbLSbDQiyeaeWwzysst2mUobsrk9Cm2WXoFO4G/wecYSr5OWFG0ugWL+nN49xakiELq
TExpR/8mrCYyIbT2ENFAH2WCiVZAx2pn8RHVfMHALRA/un/CwzCLEavHL1QfZBoB8SNq5OO9zhwG
++6IejAf1ZEf1BibyQ8jnBCAylOBXQn47xcIEaed+JMxSKb71hh1gFP5wD6SLyV4OzBrpBPRpf4N
UJmg0WSDIsQvs6BrwS7wn2EUQHZK0jFvlHLR+Pf2GXs/M9Nwk1G4boGdCrxIJtlioxqVz2leIUIm
3zy9iIMbwSYsES6PdK8ZuOlIMjBjhRiXz+jOB6yEhsAnaOLXR78hsjCRaHoQyO/qHMMo0qcCqvOK
w0Y8GJviDojGH+A+7e/Gd7LVdesl+gwtGRhnOIC3IF4wnwiU2Z65BomJPOTHkWv3cYDAGtEDU/kU
tBaOyqTqbb7SH9nqzQRvR3nWWAWVJSYIhLhFdwLqwqoYIKl8z0pkJcosgMHLZryZQO7Je7wBCEH7
O5KJhD6KYeBgnMvXs/RhgX6j8e5a2PfeT8QoQGcc259zgbaCCM9oxoFQh2OaY1rOSFAKcQ9+DZvg
mO6l1W3xOcOksFnc6bRYB6Sq9bGPwdVkXk/gMo8MPFhfaUtxm50KIha/bheFdL7JhW0cxnZpzOkD
6nW2DxY3P+Sof7CNfPbFGS8ywUuI8AaLZ17ZgbZvkmO4D9cs/ftnDLpAsw0XAC4IJM88M0Il2mUx
h5M5snJe9O1sESiJntxufnGZOEq4V6RScnNIFcAaifBKwtZRstGPWBxXCX7Kb3CTkNL1ZLYRX0nJ
KmA1hxYM/g3I0ZihlQCUdcxrwmhd2LRn+TuKNqMxn4Abx6cpCbaE7EJeCtZO1x9ZGjzFDaBipt3u
ZrAaRzgxTjR1uJMZfD93/lI8QKLkDQbH10ZrMEsClo7vHtRe0+oMqvq4uPbXKBXQ05Im5tw/9jNw
5gyKQuhH3SXMXwwwI6KbEAAUDw42bXcceaj6MCJUYTSXX+a8uKsuWAxCutqqmEDXomTdhLu3W2I3
hfTyKuJaEH8ukIwBbKPqjvcVIopq/uGpeRLDwH1iNN1M4lBYkbrk8SwsDL9ZEO1kR+6Y7EE8jtt5
+pbppBCEY0qU6mcPcaGeP/fufzJo7XDt88xFp2GPYwOWU/uyvtxPJO525PYGh+rvwz4EjOMuxAfz
IOdjlEgLjgY8XB9FzpPqi4OgjUk7m4WmkzFICvYE73zovRkhVdplYsPur5ho4jFOxY0QdWkX/C/L
UZg2EkB7Zct7bcE44eawdaRXWNXbA5MxTyX7y2uv3klIWY8x/F43j/bVtsZS8Ku5LewHWS63fVEg
/ik3CPKvKO4EhoyP3mD9rDM/RRlDylkYEzCB/7sBUMmEyQNMywAd/zhvWPjRsT5ym8TLYey9Yex1
+hQCZcohIOIDHQXiEo0saqfeIlYOpJs5LRn6LjY72e2DnZ58dW9XVj1w854pd/KUpSYvcQBgN/iQ
S4ydQYcs87EPmsRM6I5IBb2uf9Hwm6QgN8uJ/lDm8L4I2rEvyGwRvMWbuRBuSLo4Ig6AfCQqjHj/
bABSMgdNJlwk0sY7KZWYLdJ9EqxZ5v29Ex2994i/mXcyIwozac22DSxpfjPjpc9dyq3h2Cp2zshZ
KnieL+rM+3zkZN+463yeRsxSyo70+ALxVzb/MFJJ8nFZfJDuoFGWUrd5L3NpzQmF+QkwB7Za67d8
cC73TT3fOMHNRyGJmF9/rgdxnQKOpcDCfeop+RN2ugwJ8Nil4apJPACFOEO+MxruORNJobwRm5PN
GlJUaCeZSLcWCA80RtcGfoEC0X5mcXrdkMT+4NFg21HBEoBcK/UIDa4SDVzNggjy9qSfmzErA2GH
t6aE4qvH9KC8H+97HdnI/83e589igItm1QWgRkjB0R1lzDHAbMDsOcGNdOhTW8G7CntJRQHH9V9F
bjJBhklgFYnu84Ga0MTO56TYALEVaTONiBuqHmBbMOQa8ewuTdf8LyoQUvrQAyqIHE5VfSoQYzGT
MMHCIu1N4fx+PUww2ZWGy9cYCXEEWirJr6exdlawBrSLJvI6kEEV7qxJ09ksjDyTFFoa80Ybec4P
A3DwMn2on96J25Z2cR2E1ze0kin5ZWLMbtODawSZJ5jL93C5BUtJ59pF9kxsC52x+tDUKhC+ern8
hAwN+VOYDi0a17KZ9ZE3aY4NGR8aj/jgCBgzGC4pXG6PWvXD3su5FR3jdOcCA7z1r15bBxBDae9x
2S94kRiAuMO9kG6r5DdmOsLHxWZl0hc2+aMjiAz5BL/01kowVqZI4+sPFalnfL1G4jwhTLWzE16S
yZMwS6QK4nEcViZ5Hm/kdFHvlDSemrTWBCsHa+rLRZVt21KitavnkbAr+Vmd2/3RofFSxrVYUfvF
s4smuFqF3UZgSeAoBapRlYIVuyjV04Ban/lT4fhQLkrtLqRr/k1WzTUig7MBIw4lM/KqTLNUAhj5
PgKfb10cwmlUeLm2QeM5Kh3SrcrccCQrE6/Ldk1KILaNSFkIfLgXfHMC2CjCFC7wMHmvqyv/jrvQ
DAYH5//YTdIhYiQOeKb6FWY1Fk/CXHaaeO6kKX3rnd2/cX5LoI+QozKc5FcIyaUzJoTtFQRjXjCd
F+Ech1uCWpmplzQi3Rbjo1G5+DZx0pksm3X0WoXRM0GhMVBDoxFQAvjjitYZ1yBbV/49EJuqOHU5
L0UL1UtkrApmLX4F/XYYzq/2Gg3dDNudlPyK73VSuz0YnwHwMuF9NDrlwsmkfaEdEs0fuq3MHSxB
triohC9dBecUABpAGMmMBtCRL7K8z1+U/oPHvRiCK7YrnUtD+CAmF5k5RRzzP4IozfUeFSIxu36l
OA3iEpnu7AOPAYbzucS6w+7Sfs6kVI8eOV7LUD12lg/AvmwQmhXj5QreSLlOSSzOK4QUn9zYDljg
JPmb6xDBpgJMZS9zmcrf6byV9jKZFGPFhWuvgynXDGSDQWyN9sGcW41sS/WqNnFEYZZTCFCoKcVe
iCid8cGk29d7k2C8yhiZ65pdfxZEKIG68tpecMrPGSNJ+mFmrQYSMmrC+myNRAx+ln0CdWUqzvls
hLzif8S1+HG7Awce1/X547uKfpIfeu8Bao+UZu3AI8xV86/ImykoEKiZCksWrZF8V5FI0JkDA5Ye
kpJmh3gG/8pbcRArSj2O9W1ZgyIBNdoohwLdzZkIq1mS4hC3Y/I8GYWl9ojeAbqQhGDjs1GgyGgh
UEUBL3WOoK3rDf+4E9hPRvnR+BGZ3cfvgf7TDc/hOHxl3Gl4K8RTmKaRTXHWkfaDBQZ+gesUVAYi
fQ1EALGV/v+AkbxHBCJ3TqTYaencvqQ/qlJevBYtfmUom1X/9mV2Niy7gggMnS0PFXIgJl6WHl8r
HxrdmgHxBXQUYFulegbt4XmeYQBlfhkKgEyx+ZEPWybZQDxS1w9DqgP4odV4x/vxV5WtYUZ5bz5L
CNncbbifvAaGBH4aAyZyuaFbo87ihoQiBLvbXE167sBqUuzRdIWLV8hH5dr5vxd4Gw0+OjEC5P5/
gKZ0+mu5KRK4u3CJhbR8HQn6425zq/j4tb7Bk0rKAb+4+YJ24NX/kXRXS4plSxiAn4gIXG5xt4Iq
4IagBHeHp59v9cTpmNNdstnLc2X+YoQ0DuX0yOP+H9008Qzs1Wm6k03TQwlvFVEVoqd5LtnSVz/a
dA00VdxM08T47GybSykfg2cQ/G4u0TB1wmPfPeOrSwxnbBuY6wivjszrxDftQXEp7N5Gvej2YQTV
piEmnxM9Zl4mpPP1rW95lhPstS5nMUb+eD1MzCyWchAH3sl/D+c6GN1mtBoJXq5iZdHIK16AdXj0
NiOFGfcQCX2PFoIs0Ss1Hu9eQSbYnQAclOGabMhmtMMgkfkyKUzQZ65k2Xi9hwbmFl+r/SAcGyBU
U1DMyWbko6km2W2g/Q8AeADv/nMFBUpjH842I6Me/HCGJkti+Gy9kt+PayH19xqc+8mm52SIIpsY
QaY6VNk9SYiBCPpC1BxQvRnLfP26RuWERb8g3uVn66oybD8cr0bEn3Be0+VbB9wKXDTazGIBuEgF
sqp4L/aZmz8GIhV5lRFK0m7A8IYButD0WRR3vieQfl5iN8bgdAGXQnc/j7QzmYbEMH6ufCxShdgY
NE36+11ys2/6gAgwoPOWbpOt9Zdd/bKSme9+PUCQm/sENJNV+F38kNuCmoG0P3XvfVAVNOZzAI8E
sq5cZgDgvWqbMUQ+bmB9M3oNDr+hIzKF5bSJV4f4ewZhkjgQcW1+oKQmz8mL3dLe24nNqFORklaK
at/7gb66KD+v5dxfiAy1fgaqaIfek0UuRQdufXTO4+7giSIgy3REvj0FaXvuWeOvj/eEPgJNay2i
g7kZX7pG6+PxC77j30JLcb27w+UX1vbfyF26MfjLW/PURRd5fRzGwDguimS4+DcNF6NHx5itRue+
gdBTQfkxW3zVEqSVT+PUn+P0L97cjV+8h6wK02z6Fc7xHyvZOkkVDx+3DvUHLKoGL65s2DXtELqQ
NOLuR2t1zWlfvvajduMAv9iuhOX/mLPQjGn6JejI+NGv4qN2+9j8eNZ7VbXDvQAz8pm/9wQdyXGo
c3WN24Kh07b35Na5/JKDPwernADl3HVdWN4zo3hv3yR/fgSxXtJCN/vv/Wy2brGJW27huW4P3XXj
MTBp0Hi123IwBcBO35NgYZgJW0nmzzbeg+5Nild7SRu5hk3LdllfOI1hjtCf9d55cq5nv9BsQInv
xbQ4S0eFzeE0XtJ/+LhPnOtP5keFlJx028RaWAQ4MPe21unwPx2i++ne3RtOdnQstPtr3/s+kPan
4bQ3ZlrtpjS6/QLNiCAd7fnNSPyoAU8CFMPTWDf5HUHv6yPzF2juI78ZHUQH4dYxoJvbXzeufQNi
LSdmwbVcb5up9rdwYBbvE1BQL5JW+AQHc5W7la5ysabxvR4l2LYOw+BumRqufjzDGxBUN9Fvv8jb
uU8Sb3YR+8kYfVoyEbKgGROqYYteunhm0YHnXwas7Vb/xh1uTK3hx3Yab5p495kp8Otj/1H4Hw6q
mcuvJ/uSrMgmXTrXNe7et65WP49f6zfFnFC9r3OOBvGB/7clbYoyd38MrBXJ5jD42mFe6L1dk5Kc
yeI6hfqGiRCZx8un7mNgpzVLb6RLIOyQ4fPJdOWCSdPHT3eR9yunsd3L3PC2l0QpKBcojooK8ltI
VyQdsJogt1TzVrdfvXa9fuppHRu9VKayZ4JBU4VF9kS/3PsR2E7y8xsYCAL00GtFmW4N1dzbb2DZ
x2s5QYtt3NGx2JSd5LZwf3yiwVkmWvYIq55mAR5+NB6CSNPIix7XrcTMjrD2IEpllox8gq+bJ95D
j5oNmZmVmfikSktTobhLBFLfC1IqWnZlvj76/u6en16KjshMlFMzwakPe9EY4rKTLT4Gtm5DZqt5
1Q7d9/4jd2uG+6xsLql6qX/38FUxAljqrrqp+ZNMlYIDg/cgRaQmiz1PXNt0ovepSp3oXZMDwi2H
Xdk13qZHsSmnFCEfq16NVqXcRiR+Otrf+/7pJ7dtud8E/OayBJmN8iDtPR2txvv2YhwyEvHKebbo
LuQEqPzl19kxMGlmMZpKsC/5nKAuzt6fJqo3maZK73TZC8sjy3xIOhww8aFBr6VgBPAoopLJD5+9
sMPEnZTnl2vZv7Qax4dmDHXH4B/yCHgc4eVv5fkO2dqCWoSaDdEYiYODoVRUy1SRNKAGSfj5NUqa
u21ZpnG9l03bVu0bnBbJQtUd+YKJa0/6u32PVtfIflLdFFN3wWSDML1PCQBGsEF+NjWIs3R3mytH
R9eNLTHZ3V4prBWu5fTwHKkkOqnO4TOXU/5PstuRW3dJ3tN/cmACPF2F8Zmqb2eXhSmdvd6yedgV
L/VpAXDyTCOIxfZg003MS2/CYUUJ3oW9dq4z9m2RjG1TCTjXJVeaA/z+AztffIiks+XkpZE4lGlB
r5K1DKCfDQO8/Fi8EPHj7ivfSON2Hkkh7wmOiiRypHzP2UJJMhtEVGL1Off/igSLKyBrPtN7zu/z
zDDbPbVWcpV6hCFO8ifFk/CemuVWcrdkrqjcR+qpHgjiKRdyuIdF6X0snIDSXKXU3+lASs5zWbft
OYH1lw1VDf8LTyjVfqWbkbeacyXdXfNaV/r/w/4n2qCOW1z8cw2FS8DfaC+lA+P5zFkm/lA8QqXu
a699c/v9AvWTyiHllqynrdHfNIMJoNtrV+9fCpAviuw30gD1Awcg0ItdE/pH7aiwHQT5+GPtXY6q
FJdbndrg75mvDWr9SvOdLxPz5F8dy393NlU+fFWm8cWcRHsxXjgRWMffax5K8Tdxilgr+iLR8QLI
30iEEWvZ7z/iCq7R5Gc7v82T9H4XynRbS7gG0poxttqHFpeOQteSypTu9tXwWKnHwvo3UV5U781F
NVF+lc61RBngf3anT5Hf9Z/NXX/XP9eEatVzbdsNf3+VABUSwNajW+TZj1MSGxDA7779VqST7e2N
CwUUNQJggOKzhgtT3Dfudf4wofi4LW76y+6iAfVw6qc/z+nSk6F3kPMms1lI/+3qt2fh9sdGBHCX
TAhD9jWOUVUWJXf4sI2ebPeImsIc9+mxbek8k7dftoMq4Tzd2c+JFk9PxfiiRFxpOZt2rMtcanRo
MrJBmkpgNmxh2kAYW9at6ZjMBdVkok0b5eZY8WKmKspcSom5MtVRy7uvX8C9aYMfUBJErnEbb5q5
Fuj6o3asb3vRL24WiBD0kw7XGuE02ASkAfuwqjpqF8aLzdD2SMskNz8M1F+2srJqIk1FMPGqmgPs
UDdNa9HGJwCWV1QLn2uWP3vmsuodcoOCfgU2ntJ2yGVF1UBC7LLuq8jFiUPLRn+KeIBy9ddrB8H7
cZ/J2C4dGmLoZRFW/z1TDiKu7r9CSdJo0Py20OgXzdT9ufsarLGD7wWuO/fFgMsEWwF2OouBCDYR
qwnClsXzJ1ro9FI7i8REa7FP9bLVr+KXlL2aWiKsdzu2rLXPec/sxDZ3mU3Hhv/aumm3JC4/quEn
dStVU3eBQ0WFLaIKyVvhLvdV0x5v+3/i+HWvHK5VhaarBD3aqhriKsgAqGna32OzfWpge7/cR1LH
OjnNNbL5ZOSFl6sGD3i8V44pykjrflcOkY6nSPw6vjzr2hc5b27aW762Z6cQWccfj7wc9GpKZzuM
2X5Rdi4SnJXy5TGkj+XofdI5hscMDoFpotpoiOmTifafQYjmIq0+e85cZfxs7tNxLQPsdWXyDZrq
3TRXEaa4r/ngkx+WuN+VZZFv2R/ThmjORpbZoRoyMf8G65SFNjiUDr+xkntRSpi7vjc12efGTn/p
K0YuQEw59+84zmaAgRizujW9vyKJXjo1FyMkQQQUnCh8KiYcG/o5cGOy1aND9/SH2pM5tYGcL4IA
SHIAz7VceqIXv40yl7K71gbbPtpRD3a7kNhStFz3zeDYtn6eJT4d2kuIkI3loD62qe3UqaXEObvp
HQFUAmCifDu3TNBXNtwdcnM6+MVndpSKfEBGeM0o3GGqtFM6iwDxz0NUYDWXpZ5Oudrpd7NtnqPo
mdROI8MXgaEBQgUGwYnr9F5WfVWKJeoiv+dxHo3CHXSsklCHvn0f0JCm517s9r1bNKK57wzth2l7
q8WvfPxHEoYQU0e1iMv471Wl/xQqc7kzK9rPR+77kCxkolWi6wnOntd69vlxvjYP23KCaTmwFgcu
cUysqugVYSWN0xvtrLJB3mj4xkgy1UyINLZeeMoh0one6kAPfjqaKuWO7cVpPL1UT2Ckz2EgtV/o
9xZ3Fwo2xTWyOPieJb/63W2G2rLrrmJqUepjxVislTl2KQarRSrOnsKMhFDfKprUaLxuslUPJw4R
mZawsKeCIgWSCkHYdZ+6Ps46fWfCTq7QL1FWX0VXfxvlZCbQQzrJMzzwZBnrqY6/LlXRUSjW3oe5
1vU222JpYYTlSH2ePpfZ0Q4S+p+MH2mkxVM6J9TIg9ZrWgJeOv8HEycagWtt3Kh6ZwvwDGD68edX
MI/fHxqkYvn2xQEN6SXfTq3Ezi64qV6fQ0Ha8jFT4j4tKlGx1KZGEzd9pqHQueSG6z2/S9NaHBpF
VWnuutSTwBOQAd/9/9mAlni0xFF1SVumrCL56aJpOQu0iP+ZvTvjZ4tQKi2m5tEINgimhmmhoi86
FC+edKQZtO6jp50u1V2iuTmO3+ROyO8fuy/Ha7a2ORLU871QjT0GIEIGjfoah5njFqZoUYzvynZE
YI5ntGb/XNCHNrygPOvabtWnVJ1Y9OKvRkrQGakfkapjEBhnsBLwCsdD5vSpGE0q4HapKlFkfxT6
1NpAGjYX1pX552O4bNvoOY03aY9hZpIEDssQeR9/Qnn+VqfW+Y62VLQ8V3SpmJ/ZVEMHRrvtx6l3
nN1nO3VhB82zem5kwxzfZb+PgnwhGm8b57dJipsVERo9izAeORiW7PfuUrtGvi6b5j4xJimcnnYc
N/u2dJGJcyPHoBNl+Rrxd/ut4rb9yrxp3ehcsKbSMdPYbIbb23eMssmtAvtBlCoWra0phO5QX3Xv
9E2EJPsqc25SbpqPjzCEUHv/MB2mt+Hbz9L/tFDUxGaO1VCVd25m32T0C+eZpPU/wMkNG64o0F6K
/S1Havzy5XWnawa1Zfoh7PYnoh9kv33AhXgYoMl5nv2AZaU6wZlvYF5A6LT9U/M3g/snKEYoVQfJ
Ykgyv0lK+5Huq836cnbVp0Vpb3k79ZbF9OjUBH5YCLkvAfd4utQel2qA1DGrM+v04Ia0p1RFULkA
wXAXyeZgzZpeUjSu+uhSEjs0hAObwfbz+LmfJZDcolWADJCU+Ggx2H/umsmf+MguFB8JsHUQoZZV
wNWItLfbOj4cLeG5mOZAGjz745M8LniVScwtkD/qsCFHmGN3EXDQ2bJ/DpH8tn//9Mp2AR0MoCBg
DytKnO2qkatorGZ6GXNbUPU4F8/6NUv63BVAe5Zx5o7h8Ll/HjigXqqWVhg4jjNAajjbbS/oDxQK
GQyGiMmfDaOYrAVPLHq+nXnb+LNhbqq5ugx6+s1JeiPu3FoINl5Ucwvqwt5PowNv+BxuU77us4yc
Xk2Oph2kXm6pYrHRGvoI85H2+q2gpz0e3uI91602GNwPwlr/fsUgmMKvD85wBtGkU9lNMOCgin8J
EiSeo1tMZ803zbiR9vHffMlHv1zXgIW8qI9f9rV02tEdi256ZMShiXzZ6Psgg+uFDYUe8jEG79+s
tkdpYkoFxRvZrPR8Yrz4tTNlR9kR6Tc9C4EgngQNAGlyGl4//bIWAge5xm5SpScCtEFzrfSa9Hp+
fOj/r7eMqYcVwvi/IM6obRd1HdCn30uPnAnJkaGGEnKouIYuum7iubk9JTXHb1GuzwQ0gtRsIlr1
VddzkyAW4DAW8dIlpL3tXwbnIBmAfEGuPPuj1dbDeWbCiPeoB2k3zJPO1rE6UE9YdbrUTDAoPl7D
vbR1EEZBlTDdsAUZZMeKuWPkdzryHwvc7mb56qL7/J4qJzNhcFbQXSM9uRSjzN9zl0vh5qbq55b7
Uq6HCAnbHgTYC7mAHzNkXn31bERHfiT9o/f0+qJrvq1Bv2apntXkEd4xZV/f5je/bAJMyU9ndvRm
MdkXdOM73sv+LH6NqHZsZ2H8042D+Hub172AUj7z9iq7gtgep+cqBB8VN7cUKQZphHW2AOVmLuBR
jtycc739zINWv4dnhTJ3n2PxvxuKeUHeiOw39N/PdhaW7ad+CRsFcp78lxR57/yZJpgEgSa5AYwW
MguZaenxczXdfk7x5jWMlde+fqbmXnjZ3gNX7KR+8+B63uo6P8+3n5lethMfeYnY3Kp3EqdDU33M
/lIOU3ZO+pZf5gt/9HNz6Ewj1D8qoUFbnJY8iOb+8xBkbHjOWNtK+M4wf16jyOQ69xO627utZ8+5
Z8qpbMv63pr0xeMnLtW0Ex1NPxxay1glE6tDPD1+zrqk8MjUXPX89cG9GAy5udYp5eRHZAIaCrIV
fX5ETSTI8kxVHOMryR+BjffI9LT0PH8JbdtLInBufTSAl4dG/GKjMAy2MfthOluRabi7QAZKfDRn
sRSO8/jP+ZP1jra8X537Q2lBSMj7rbP/dIE8Y/tFvMSDvWxz/4XpEezN3n2n4qdHMUiFZbJ14Cne
Kv/eAgZRYiMS7HOQ7KI/rqli4PhPrHeyGK+VIM9mI7g0d04Xau/GzldZB6YVMz4fI1Ml3fGjKVPq
0Tjag1MwdgWaMme0B6mvfDbY+5Dt8dfkrZflEDRXeoL7aXIFUuf1cWYieOF17pvLT0mgc5h1Qhlq
kLouMtkkS4uw4VY4yOY416meovm+CrHKsZR41ZDWFlyvffhK/iwi/eUALxHq93R3cTA95rP+eflJ
rGqedflhLlDaCNSmpeM8Rm35VYh8br/yZznSB3pZEdEf8fpViH5sp4XUxJOv6WL8l/LQVHCFVQuK
LCe9KD787JZvI9WWyOfph4m1ECcFZABtob+Drlr0SrqAcwN4fwBg3ueWxqaO55honXLYVPmNQM85
MXm+atJEhxxuHTGXjrYCGyYqU3klnfDqXAMAEm/BDFnE6Yy2My98xALJ6Ey4DKR6jJYkoZhxaivF
IYjI7Sz88DmIZC0F/c+yGg4IX26SPldPZylFlKDKk9f2o6jTMpPUumpST0+19LMcbJb8gZSUkexF
ZivT4gF6jdWX/DCYj2TJjNNKk8Mb30kTeF+/eN5Z5TsahQdTCrKrSH3IUzfT+jY12k9LAS69KSd4
eaTy1g+/vceNEGt5l6ldqXRZUehTJrC0U/P0swJrwBiG7by8WFUUTiOaaftz2V89enMhy1pJ0PN4
hRaiRYJPPzOFnMplm61kCgxPL0mrncseHlPt526AH6nuRt3R4rOFnUspi7ZkAb9VdG+gn/oCvCkf
snepHt2wdHMTUbgrmBe5eA0w+3io3zMCeNa8asX56Dj9C19YSBc3FFWrETewweFnJXTlal6LTNbC
gmH6493byxBWNTrWu+W4tl+hSAkz7au0J70dXc9Kjq9PchL9xfC+jM0tsvQmjQaQXSNze6rql0ii
nJudzFRWVwDEvdxsj70B/GzivYANCsvPHJ8keUjoPvJezzLzwqdL10t+RFk9tJpMma9zx9Jyr5BF
Wf44xAjfUMgvvhjPHkvHFDdVs/3R3ZioUjfWXbpKZHMKrN/ljq0SmytxwNgRH13VsM2t6EuylMBl
6MQHO6KM0pPBVpkIT0HW8hYhsV1M2itjJZawOnThZ7o6Jfq7Ywa67O4k2cygbJui1bsd7SZauUmc
/ogFyL1z35YOU4XBUZAJXZZzDXnGHkrkovUIIkTJX9pU6NPHXIMLvD+pnld774KgrN4gZeYCliKG
nl8nalq8Bjw8SP9WYlidt7JX8F+upCtKmJ0HVaV0jz66NO4N1I0AGUE2gvMFazdDL1cNaNH32Bx8
b8HwSfreKI0cqK4HBL8p/Oxr+n1Xe4zjq0b2N/moJ8j+qIXgHrA6vlenR8CnL0RUXIDTME6zG6eJ
M3pEekYAlr/gNcn895LFiz1hWjYVc9vKLtG/qkth0dKZOxUNyzsqM1MkiQace4WzPIe2JuI1r7Hz
M2ZysrKN5lOrzgn1QB6m/MYzY8+x1G/ICc8omh9n7dKeP4dHUL7LFSMH5OuyCb3lZ/gbA29w7MH4
Fxf5lf897b1qPX50WTYar64ggaXJjflJknx843UtZn8Zn5DL2uCWg18mat4hZ/67Y+5ryXVln6yB
Z52/M69idN98YUDE5LtKJ/7N8GeJKlEqd9rsSrqkF8VXuwcn6eXFhXuQXnU9jJ3IY81bqPzCdsBt
T+SjLISRa6fF49VpACBYTPWvqL/U6hhIU82UIKPGeShKrAfRPRJUEbLBxNY5FOcXi7oMHFC39X1h
PRz0G/THmxJDouY7mWBjJ2O7b+Ct5kmR/7GoTrp2I0aqnRNcnFa38s/ZogFfcEdd/D4R8V0mx+ts
+ZaBbhdkhe7ye4dDOZbJe1vgiu37O3kYYnejbprPL1PDeljjNAohAkPdZDExp2AR41OkhklyyPC9
+UsqAoxx/ZNMZZLd1bOOpALYwMvsWozee6tIdXvFwfQRNCcDlwoX5Vy4M5qNA22X41S7cL1Iuiiz
Ikui0KvBM9zi2KqaXDI6qz8jqon0Ea1dWnPxX++CknxwGKyZzxVg5f2ixz8O5USyEnv1HywEluUp
rjAd01Tw/F1p3JcvexCnHB2RHG+/nlLvA7Nv2+B4ev+g72fTQy+27TIKf/1bRUTM7mZrP8sFW8Ny
xf1Xmlu8EvWj9qQbqeML+2RlwT5+PUJF+bJzNjmNH29/8USembwJtP+gaTHM9fWz311HGisz5EIk
rWhwpt1M+xgr3BPVdKYUTRaTxtUfUOhxtmu4Uqn661COx8rZcTzSpyJ4vJf519ASWKmiRfBQ+qlT
ZYnYxf4m0sjFEHDu9JMehH2Kzy89c3m0nBI7VgV/NOZS5sOzmeJ4rPPGCF9YqUtypX/4xyYVnAd0
Z6/2SH6gqSYO1f2hhsyZ2TIGLC4DvLp1/X4jVf+lzDyapjyMG0vSopSeYmBZBd+LhZ1oslhV74P4
8PFHNZKY4Y061vDy50UXrzrBxL1UdW5MiHT5dDEOPKk1bFY17Z7SnKLO52+RbirePM03LniD+Awd
2GetFTzdBOCcSkjraFtAvEFFykUpEDg3/SmxheL0VVoPVGrOnejfiYje5NHakLrNH7sUEnQLFjYs
SKb0GJrfVyqJybHPz3wj7oNm/OyozY6P3a2c9TB2UcdhU0Nxvv/6u1YTfTp3F+bOzTRk8LT4nAZx
CjuoEpnuOFG0ARhDOU1DMlVj3DFmWWagirGNd/NZu38kjrXJdZCCPyYOSDXzw0aIKFp8tVGoD0Oa
fV+PtItGIfL1LqojWc2xg3RNcRcuhHk7Tz2utjVEro7YNtJ1ENxLIdm1p6dQvwh1Jhr0Gjj3MDxm
ufG9/zi0bxOT8YhjmX8NKUz17t/2QGO9iDWcq6m2aWn5JcfrZO1wHF4w2zhE0UxcVG1Qr2f4p4kU
+1ao/GYC7FoneA2M7sOq+ub8Btfc2AxpWdoU0vUNNUUL5NC8JPM7uD0w0Y/bGw289ISBg2yDQOo6
1eIspv5tTYTjVz/m/v3xGyjei/z1K9sN8oqpwiZeRoM2ZpoxOU0Sxbtr9IAxWEjEBDbwWW7BjWJV
WvWvqImAcnS1mVYFojtnkKgCdF5KdVNPNGX2IZLG5490bft5a95qcqCuDg7KWEiPdRaR6oUO0rSw
GcYfvUjSbc7vHTu3UyDIeuSS9D1gBwB7KXlvKYg9Ms69diZWutZzExVTakFVW80TZgpjzwCL13JK
L814LTvAky8fO97w+LGaXIh0WDL76uNZCYeNHZNN1r8dwaZhR9w/m/RC6Yusb3/7Y4lEhlorByub
+S5WjnBMZvszVpXN7GqW93HKgrC4TFRpKdoWz9f29v53e1ZQ/RZ/jNDNTbvGndJEa1E32R+mAlFJ
sLgghlm6/CE5AHjMroPnPymG2Eb0HURLj8QX2lGIQmDZ/LTCU7T2/H1UsrMRN2b4L26JqkkVwXLh
2jlbpH/bjzs38vFB/XJyGB5oOARFIWcCdCXYCzx3QftWWBCxYSTTS1r2lcOx/PwNZ0TYEjlqlFmQ
lqNy6PXkb/J314p9p75fw9fEsdiPfm5JWK5KSwXljZFtb9rW2QKcZkYo9fl9aREdSTQOw6NUbmRb
lCJ0xcyQM0fvWFKdPNTVfmpQMW1zAwFVWa117Dy/cuVV/UK7/Jvef2fV8k1rk6cIOXL1/d/Lo5D4
vlZf3bhiIESE+DjU3/uparRz+YFmMh/YXbY3f4wgK2Djg2gTcWbZYzpQlZuI3Yvi3uWrtJ3jVNzw
eupuvSr3q2ndHUlAnoU4Gr+PxH5XPJ/yNwLHuUYy5gJ7KD7G01UlAmaDOuqYTUNGlkS8a1dCkjfx
qsPsmDTcSPQ00sJswheL7av7UyXeFYxMGcofqulH9TbMfV07N2ibVnLsm8CvQwcIF5FSUuay+gjA
0vxOED45jq9KX/3rINZMSe3FWvePTYBc51+f59q9Rnwg18c1xv585sVlREy3kcKqt/ujcNLYJeoQ
BinGQ+qh1uI7LzL/Sn/uANk6jPI2jasSSLiruBMenJ3EYteN7bd7FXmbf+mSSO9fYj/j3h1iZSU1
0fTXMmiBy1aXcIH7pmn5oe60qV8zQtjHM08X0gGjN75ED2IAQX+Ulfq1KBLYCawh9b7fUfD3vM1/
+72PDlfO0npm+Lq3VsP1hXdJOd19V7zQi7Rdgd/28juCNAIpXrwMZbOSVLSUn2+FWC82EaDvG+Zz
nJz6vXW5FUNAU3xW0+NM9VABoV1ST/ZiSm0RVsGrP3UH9ZDEbNtO1HH3hFTutKvXSJjDr+8N7x5W
zKpUW5TIvKZXxWlNysr2ItVJNOfVvhRWdbG5Wv99Hi2mPl/0vS/Ft/053Yi1xXYUVW9jYaNIzA22
cqrjDbsHNN7zMdQQvnDx3E931j/x4W10GLzkEbekwK/tU+Ai4RaTS4sFOxsmHMwf7uWsmx2ZOwyZ
56VEdaX4HhNcP0OZQ7ZmertBfKRcfPmVaaXP853ijB48lsBiS2T/HLsTNgX/XCgW9Uukca5vukms
3Mm5QogShQ3y7EqzLb/oRL923SmlmNrzn/cdcbtITWU+YExhhrKKkSbnLF2NfykHlxK1CB4V5YLA
dQSMgD7cjWH3/olwxx/l2N91W1EiM4kkOCO9jKStC1gHRS4D82XHNP2z5QXkP80YfPUfz4FC/vfS
YJ637lRyXK6KNkjBe6Z5RUXI75RyNFiEQCQdWZ3xaHoGRLCGgjevQgJ98TsdcTL6i3X3o4ccSkcp
vsVOGHmcCgFEZ0JaNnTJm7AzYOEwOkgpmT+aqU/cpNgQRF33Q+eu+TlQot+25U0Po0zLHftsVgk5
q5lWhFLra6DMevsAi5CxlLE6zgWvm5ps7aoQEdpIVR/nSKlWjws8e5ZuDs5HYvjYT8wOtW2DfHYQ
yglUNtYrwBmJ+fnQkF4BIxmE63txN7LNsMSUj5WILd+Hye/jpvy6Nkfp3utVWAi8MPsau47C6lmi
LysjZG0Q4f68DplsNlef9BfIceZqTOBQp9Y9Aq9xVCVcurwx7C7ssROZh/GyhObwQvJDZSpIneur
Q/dlMkAsGpeIWPMP3R80ob8ZgwEkZRMr+56OjDbOBFciVfZ1WfeIh3C3gIBzhgf909OTHShLrJV1
0VXab2WaqzmtPy6r29KzlC6fao/OfRjr4n8UraiKOmAhjhL6IiApj11aNp4uJGJo4ueoocMcSPHc
a+T+7rwxVp10lWsVIX64ysrH458e4VeO0xZ6RgMS0BgCUmarbOqMVuwUoLpms1tPunDHXUM4AtYX
Q90gBRqJWyf9bRUymAKVw9oISP3yo/H4OqoyjJKVTVTMHryQ09cGPLsdsJdsPNuoPnxEMJRI3C7/
sT1gjTlIoWF8qHdMdh/BxgsTYE2OPyjtvv+y5XeLZkMDJGo1no7gRT/QDnddaSeYXmplp9Kpg/P5
5CZ1rnBozr2UL2x1wUcRUlSDLJtDvJA45RcjxkQiAlqMX+Klz8svD+TT+BQD++VHxQv29LGiQvX4
Xk62vXuGf2xgtHj6S0esg8vaK8VruJn8SghUkFIsj78oz+54Y72s7cbZquo60DKOAPnT3Hg9cbhu
Pijd+nqyOSVNqbWTYJhwJvHJEeDv0n0Ub81sOZE3pTvZ8rLtgKsrHjUyjDjPI7pElXuFlWqFzZjK
EoxfL/4VDV6G+fXfqkgzxZMQAvnWWP+QFMHtjSbrvXylI3rqXmfXUqxg9dH+qF9bOjX6xQ0IyLNE
xmiiEouGnKPjwb7AfGX4zQKNTsdXLpw+jvnOqiiN8ivLnO2wnYAn/AHlZmrwChLOpkD8O3Mgrwm3
+hisJFr+NHbtDezFf2f6Xpn5m2bEvZUYrqv6I52sFSNjbNlSKt3Yt5eNZPM8MTPdMeB/ifKMlo1r
GxoiXdhOTuVsObpo3g4jJBjzdd1Y/JjlpiSZl3SYA/dWjJ2PspX4apDhvhEIFkP76nAl0vveD3NL
CPEbZ3JIcHXuxiP/sWzNJR46U+d6UFBWE/mKrarb3nmy+AFFfw9RoxaSf1/Xv9PHIjA0IH+joXZ/
7O0+uEX+75Xs08/1FElS8DQgc1ab8ge/u59I/dLM9R42zHM7Nlf3u10hSArpH4W+6ehOsPVRjn6c
S8qxdkHVHGnvUB+gIIDKHcBZhstu9zy1AxRMsek3U7ch3kvOxsi6vnlUF/VYOzJpPuU9QwLVDek1
So/IsTKQue/qkAWOtl5ElSW/nJCPQqG+0AgGRZwgJ3ycagfTg4h/cfcrz1OJFNUmeqvPSCPSlfSx
K0+b77aEaCnLFvBVi30qhsVmycayRG6wCe9bPnW4voH5d2kyfClCTlwq1x1y+IVIj9j0vh4trtsq
h0gl7pwsB4QNvdgXxvm0C6lc2n4qw+ExpCjED81Kk3c5MQnivKNtYw2bcXHV2X1cKPXI/xceX/xh
Cjy28AE2kBDL1qt6sFizZ56h8cbG2K+6t0GyuXhUnp92Pt7ZAaf/GOx+oe8Ybc/1bWYOrwFpDAnm
4ARjUnRzew1lwtT8Ucv9KZU0Q48Tlalmq2uFJR64zzfDtQKgEVsz38z0LqNUK91Z1RaDaNlJirWv
Stpbz+6ZgE5EEoUMhkA4NXMTdYh7IVQLdf6idma08E8gXukZ9OHTebi6VFUIHtOWal80hu4WEtb3
V2GletaUSawnvqVRciVV6NZTReRQSTRiXxdMV5lCvZkquByTnluUBF/SjdvyaaKvK+svUa/CzKeD
2RuPQy6th+FWSA9WgrFnj8DyQNKwcy0RsCgkv2jnlC+Ke8d8IqAucqQbzPd0eTW4fUQqkRZ6ZpnD
AWuMVXc/cwLiHBeJPlfOP7QviwBOs8W1brC7ABVtinT2HXVEEu+j67X8+OCL9cVlq6JEM10UybPR
rZTkieBo06/EQVCqvNTulXTbdnutnNuRRevZfjXTHyLPJlgdHkUdWKf4+naNHQDxB+RaQCps/qnW
F+CLSlRlpkWsUPiQX2cz657GsZcsW3BjEfB04KdT83R5XaU0NRObDcAAC+u2vXzuXbk1FJaFZTFe
gzifKxSoM16aj6aC+GqQVV6aVuW0cy1loImE+7sv4hmqeEgob79W99KmtegRZFyIWBjGfS/vZUWv
AnGgRN6O3cq4hMoC2PgfnWumIBarOM3zkWZqkC3E84+iKeBtfJcSwbl3QQtrZZHZZZAmqHG2fM8u
RpoOhmKms25Oh9fimVLElBfo+W/fylWhuQrMECzuAB6/fDzb5/4/wtlCuDXaBiJcaK68EED/uR+6
F+QgfCLyhb0dIGPZDnEarEyMfu5xjuwUry5a6y/RGvmSeG0RLx+rBFsKQoHCUs9NOwDXkRa8fzdX
f1ZSs70zLMxVBT7G5Wx5Vr8k6qvHQq67sp9bK09LOR2YRtk2li4+Rxtzft18f0wdafs6LkqcwCuu
ZOFRO5W3DKwooRQJVtNKdz+v37kLMELuRTqUBTSYd8fAjQdSZTVIW2+Rlkow0ZwG5gNYRe+WLWza
FzBX3PVlH3QhWxbuhN/LdMWB3UixzmjFN2+11FAPO0iLt5rJZb/DtdHQXZMYV+vB5+/cgu3dH53w
/4wAHESMLWbkEorPwus3vDM+FU5qA0k0Jfc0zPw927g7NxorgjvUBxjb1KK8r+NlvmrmcBMqMvFJ
kBrSnY1c7eLzsogfqeHl49Z1Xxg/Bv+zZh7JAsTqBQMkwJCf8co1UY/NuSgVc/XUHKZz8escvMT5
ZtTJjtiLoCtAaR5FqLYudFOX965mneLK4ZIOacXsAJV2IYBM8Re1/l3zOpeMMBWBCCOphnmQykpY
VU+j3PBaSqH3FxnDlS/juHpWSbpTImNy6d166dmzGYPMLJs/rpKMwAWpNJxrWxbkt4G4pB35W5B7
lHfZVyN/6pRuzN3EtCA56e7Yd9EO+elMHy+7J8cmuXVpEQTjXmIXXPSW5XNDhn1arnz9hDyWe28s
U35WQ6LlQodk2QlwdnSHNhxEa83nEJOHZg/2Uu9J8Twk1KyjxCz2eelm/6PpznpTSZYgAP8iJMzO
q2n2HYyxeUEHjNn3nV9/v/LoSqOZM8dm6e6qyszIiMiStD5Kd8YFvaroUVb/dx72RtgZaqSxsJWt
iRa50pHEctueH6rnvozz0JTarmbI1O950g401HlkGOvE8v7bn+3cuLB51jL7qjEXh9FtZsLDxbK4
VxUBXrpUapnyXk1WD83EJDGUJxlB1lxP6JvuzYsprYaTIGnaHLx8de9omRfy4cj5+W7RMJ0o7N+C
+Hmvwm6up6IwNROd0v3n8VYhGaKzQgkfA3Y7tnTMGw3zXNnbm1m2YwtScEVzl8PHGohvSJ1cMjrM
UmdZ+rlvfkGV4uj1SeYokc7uG5meX1m2LzMhOtgCaGLP+ZKG4k/PsUnnzSEyp7+Crk0epXyJNXIt
iUb92nH+4lW91PJJydGpGbLJWGfcokZxK4wY2JgAzxZilMn5lgTwmXwpM1y2FfKZYW64zjaXdIQG
5TGxD1fweL+FEdp8oUpGtCt5fEWZmpuVXVT28ehtEKSEYWahUIEVUDg0DzMwwKa2XjRorncjM+O9
i79KSCPLW4UMJ4qmUV1/ivX/qpLU+260lHhreXahBAlpD6F+G7Gvs/w2LLoxbj+nonojE9xUqsbb
uUphP7EoJ3xUeP+Ce7x4X7cz6skhA43XDz+PxausatK6IaFvHVrXj6eoma89HQpB12WTtJ31qYkl
YTyz11/25GD0WtEyX6Lt8e166XTh9R0O+lXTFBOL6V5i0Vdd9JDBdq2wWM99g8hFlfBc31cmuYSn
KzwErb1Fr7gIT5kA2nE6LuQrmVamZZpAjeovPKxM+/abd1y/NU/N08ycrNVoXQoR61i6NhDI8t3X
L08yyg07cN9ADqxd7fDsrUFfHBOdzKC0na7VVGMnc/ORHFbmHa904NAwueJ4FauNVwumJd4ZwviP
AMu3ycF6/Lm307P5w3Uk0Prdy+iAuSf56bJfuzfO4+DcwS7CyEJvH7ai8s6dYvtB0j5ZWb+uPcbB
3IJeFFP1t+Zbvmhz0wzQzX0qtT6lfnOloOFZ647yJ5y/EJpdxZgxNH83ZV8/O7tYR9gqnrwk9NVf
9rJt9KvIQLeRexvuXLrDFFuN8tY0jaDDdKOyGVmfibrLl7LTwhmM6AHLN+sevIPgNotPQpkzSk1O
im8q0M9H65ypxTqXmUsIgJWa06hEH5SY2KqHjOIyDHSvjb/ywOR+xulgkLS9bxiCcT7Fx+gNkBut
Kk9lpJ6GlEze3KaBvTQ5KmdrblD22l7252rPDGf/UMTfmpmhuxbPd5WxrNJj92oKWJ6+WeSxRTAz
efoeBK1wx2nOAs6VzJFJfuLKQ7H+9NuJOqMYRxQUqfy3dRMTJ5e1b7HxYixk6jCC2aZmxqRlWITV
oXIcKi84XSl9r1jMvorvYEjHNRfqyaMj4A/ACOW8yt6/OS2UAjTgM8F3knqqiCW89BzFmOx1SD6u
uOWS63N1VYnbbobtSFknxD6whzp7t8b85y04nJmM+6T4nJ9qyYHArKb4m6Jm2Al5ncf0ktEYOoiZ
/0MkSc7MZShXshaDUP7QElqTv7J6XHBEUtzZ7O+zkfy0c4ViNmOg8+ANuCXsHsUXrUsY+hfWxFh0
6d5mu5FLTEzcrddA8ZwrLad3cQIgCWbzJsqRuEP7bMxzdBr5cpxYkgPlONE2obOpgKAIS5TXvt8Y
x4KumhfDawQNBE0+msrl0XbqmQfB8Be1LLWrPzIokKZsp9SoUo3rh0+jUhEf3gwNIsr/eTZi2Lng
wE6+eymOK6cFAp05W9G643JCSIyrX6Q0DfUozYM7deyk/wFNcGZ0raaH3vZHwWpAiATdBdw/5pCt
P6ErVrvREKXzz/obaOgu2iVjceHGdU7XpwG88uO35txq1+1v3h7FF7cqGavFZjLfkXx1J1JlO6tm
rBOyZkE6bhi56Kzq/sl/EnAzUUgGAY/7kw+ZcPNaUyNW1l/j+v5a2X4/lNF5aXzk30GFr9rgjwYI
DfYMzmAXZEGlGmS/PEwKt8YpSr7T4LQNY0rVncbLKVm6dkeHUbktS4zskeSLzzAvYflDY4LDVltJ
cNZfu9pBLQp/ebRCRbFu/OVYsqqVJMxkUvkPg8KKvRhRdteXbc4mDpK4T94ZCRNSNFNh2lKnpgmS
4T+ZvLjG8TZ4yIVE23s9aLG6TlJYp//jO5kr7YmqZHpuxpFHPji4jvN2/8p3M4zuEYeVMI5sOSDS
KBrm9LIL+rbFW2Xd8d/Hb2C8NpY/26D/RoZsPqer1tpK/vRgQ6YZhGtgtJbTtyFjS3WQdjpUcBWj
JAohVeUFYDi4LbdrhtDlcUIBOrlWKlk+bQoYQhiUaL0kaBKmfGUxiqvgMN4cH61EHcoK3D7Ju4VL
7vvrksAvNee4VxnXSbx0thD5DRb74zEviqwaFRbbdYMeltI3W3PFy8aldp5epyiPpun1ASIokLcw
SoQz2CEbPaf+eJ+WET/XJXwuZGwcuV9Ed2M3LO3WfhZbFfKt+LckdN7UIVnPVn05KMtWYyG7uAmx
1ttbMUVe+hP/xuxIfQg5bsISr6S/bEgdK9tw0Fnx/VDq5HVm1UXSQxCpNAs7TkLgQmcON0eUzFAe
lZxJWLipQNSn6y+rOdgjQKuaYMTjveRAdBoC8FXXTeflYXawLryn29x1ArNIfSucZpnJuu14DZ8X
xScXfc7mZiQHSI2j4yE6NYVCpyu8sUmqPtZg+OFfZjscv7dTunp+Ld1TV2LnbDo7ou9Fn7tsrw/2
a2YPYxQ6/A+UxrEGe3MBbMGM+AofdHt2mc2AZcpwbMzCUTBBEDwQHuwytvYV09gMwkNcxb1rAvG8
BpL3Kp+6sr6XRpI5ONVjH36WmiQm4PdTUyboLh4J5oJJD3OfU3Mdsuw6JPekNA43jWEfZT6Vv099
9pdTaG9yxgIkU2XNIgnymtvgtCnLl+PMvCCTcLwZR5b+nXV1SYm9nPrZ68/BZW4+6Gh+rcMX6pvR
fFU6jAxI45zFSm0YSyu7Ja+RtHPnPwT2X8ZW19+qAPom2Yalz8uhn+14Lv5itKvdRtyW8p+OlUQ9
4WEf+8bNf4cKlTpn/KXxgPjGjTwkPI3zx7mzNI9PYVBZNo9qpFstnMmUQs66bC3pZaz1jHloprVg
Fowyyxx6mibuGDQbnCTDLiRRNLLtrenIOzTHu0q+Y3TZuBBrrATxNvF3fGKrWQr+GGLTUwoCZAjl
wBMVpB/07kqlEDRNUvk+9VhcuNh5W7uCpvPPMWLeTsQL87aFbCyM0vFR/39Sp7Liiki/Sh7CwrSi
H3VpXtsrFFz4Auy/dG/wnRnEutwKKsdvHTInoO+BeVW37uYiIsePpunt8vT59DZTJ6heGm5Ka6VF
z04jfP+MuXpsIA6V3KZpT/nrK5znnCjKqJjqWHY5LKrIk8vUc8OzRmI3m2kdRhoBUjApzW3g4HVY
/WHYmeFZXhur+cqgFgluDoe7Sr68nPZ5BeK51SCgnSRVE3BQIaieWVWY28SsRmOdv9zsPMwr5B9W
FeLkm3u1q70AStrXoUDLfwoaoJ6RQm6tI99mf+IWH4K9xaMVavz8n1mdPSNWh/PXLQVVbirHkoBZ
SH44PDqGgpWpa5y6Sg4xpOM7+nXA6EmuwffF3QnH5fXn/gG+qz3+6Sy0Lfp9Hw2069yRC0/Uo4cu
R0Deh+awDF9K4jaLHyeA59kKsrAQoJ7B7yFW23aeiCtfl03t9WsKmTX397ScBSAXFkTdS+/SIsYk
ZqL2EXccqJx7fxlMdF6/FAqxU8kZHZFjD9aNExqzH0k9CzdzaOcDIWIEHGiceh5AJ0tgTdz4Pu8n
JgqNaig1iiBbSB/5VjMIGtDbm6n7EB1bdFx+zNOEg2RTxCfUJmmlKI04uRa5xK8DHyEciHUKhPDM
FLbS1RWHCi7+3X7HfZIzYTaE6PyzGu8nPrAnwnA7xt6cQifPb34YROQBDjAhuOJYdw7IHdApZ8cw
iNMRe5jJMo3umz172Y44rjVcD7mFPlKwjSgGHCrfQoo3LjkKldnVL5xBnu3rr5e1/tCCfGXXeDTG
3efvtXitKetCZXwQikIzpLJSelwDMhf+qX0zeY8SU+hcbGQU/K5y5CQkbfE1JQ4V7xiaSPfu4Ws8
WzRTyvDOtn0aSeHf9IF0z3Am5arbjjIr8YXYuioY6aj7lK/pADoO87XrB1eHzr5+AS8ajHMo5Aab
e01cbLwwFYdJ7v0g2/fzcDFjMqc9nd0V/H/sEvm3VdQHqKH4GFqD0tbe1VipGUTG95dKxL65twN0
51T3AzZMp6YN2nZKiBaUuDMmZsAK+ZX9mICL+2okPjSxienjd5G1t4G6ftYI5+24NU+VjzyOcGh3
/s9pN5uTFr3njOudjZGIWzo8QBppcsT5QBHUvkSrxu17PcxAHcEUB/XRqXk81H4P6dZ53T7235rX
jmQvSTD9RgFJ2AWn+ZwnISnS2GDpc2mmJqFwmrwtapC/QdhQAAxN/3v/0byNxsNT18Xc+LI15w6f
mYwmVYdl8OPsw2xyw8xE9Dt104NLb/l9+ccTqyXVvjaejTc4nUExoOBq3PS790R126ACvTdADpHm
huu+9FaDzSzaOrRALte+BCA1AWk4pHtXw0H4oMqD532lcYjWirFmqq7FfOpq/6+/sv+206SaLMYh
9GGmcNpUOMxczn4FdSubRplGQEsWFVhVYsKUNheeR6qxklZND6PTopaaSEPC4Sn1wGfKKonel5Pk
e6qVykfgXMBOaHhujDGSjcQCkLEMSY/k5zS7hN5g2qRMhIVda/fPZqXWIOYy/aEDwAhYSgBdYh2N
K88IN20F9pXGxN8rXE1waEXiRfF2V9hngpNjaqL3KTal6vP2TpzTRTqUTjMJpcRofagkn+XEZB4a
RCK18KFf6Z5Jb6AF8L++hun+SPEdvtV4eO5nJnAaJ6SIuKuNh1uLmFlcT4Vx7e/7MiPCiMG9rZfo
URii7eKTmmhM1nT6X4c6Gx8qbfUqxJeH8CPaf/OYzbOdaAgEbMYDAH37t6loZ3byHmSqkp6Nb7Ww
tEYBddp0hS6pzHpcem1aUKmHlAs/aztVHIUQKtwLAQFOhx/Wt4yQpUMf6r37x06dWLdIQvq07Yv5
E88zpWF2Nt1VO3bg7ofaQy1VD58C8RZQTel9aciPS8uv9ED8aASBcvXQY9CACJRrb52EqByjcyNA
GiBok48AT1KdaGnQ4Qxe3382anmT/vhIzTt3QS5CZXlxzFeXUIrRu/nD/MeAiYQTx4Dw4r0Ko1v3
gS09y8iUzlWXlV723z0ZZT+P39f2rvlWzbTGLXihui75kW8k9Iq+tYYsTY83VXeFetp/MT3u7nWV
9SgsViYVsRaDoqaaqhwraDj1PbQwIEB7Y+y5bUxjg3jVkBfDykNzNbao8jQdD62FxR86GCBOXmgQ
mxWiWkGWqpaWhNpyt5EtcX0LOY53AgSoQRQjTIUEJQJvDdozqKTI/4LXsWs04s4WSEB8zTLAdHax
PYmDW9wAoN7DJj7zx7v2d7N0Zz9c952afVPQS/Hn+6mU7Ox0RA5NXBG7yMVL/5Orst1hF+rpyCG3
zEffzB0IhC+0tNgn7+TewXP9ePSo/A7Bp55186XF4II/xbGw+4esdZ3eyRJNAHzajJmvxPTymWiM
689hDq28x0pI/LHik9EqWfZkn6qPef0V3A+Ci4ZxoUwSnNAZhvRJ4yBDhBoPmRWtCk+eY4iUryhL
0vCKEDlyYuqiInGD5+C3qEs0eR0NMv0tyNZ9PZX3z7mZElWUkXHM4JxAEUkMjTDWamLVlig9csWV
TY8J6jAZZcefeB7Acf88DxEL4fi9I43ylN/+EbIGF43/bkhTaVjkAF/ORMfG+mPVS0w3n0s6u/ai
J2HN/1KKZqav3/EUctuKmZfJMSXfPXyCHitXlcKpl/33KOMp/KVHPODoBkLbS56Mq9KWCFxxwRuU
viwVPuUpWrocmjafEhC3nygRoFrLD4AQBYTbZmym18nHHO2xMm5bpb7u+AuCDvFkOZOohT4v4fq1
iqNhosMliOZj3cvvc7r7PU8xVvn+h6gtr57/uEtV7S5RFQGqopC9QSbYgnkrE+Pkj9oTi6bg/DyW
53a94rQj2LOCp8Vo6JC1XtqYYND8L3QUmgCFDWgBXkKoNrJgwUpmsqvJZKXwRrv07qgNMjx0Yahu
cdxYTFxHhQnNJ/lsGhdP1/cE2vbtw1keAOHHNyRIi4ZvEyKXzDGK1dfEQIXVIF+5F+7FS6S910DH
ONfWk3Hv1AxQnmnXLVCmYivcfk1Dvfvas2QwC5esZDHjAV4z2mz4RKuufHveSf9eP2SxRQXKuEC8
K1RInOWt4WvkO6FTU0KgbAtP63Zqkpt4lcN9xOy6tR6GQrJ6TGs/7+vZ9lvfC5qPdXlpxhtpqkIk
nn1fDVTyh0EixMCdJtZDo8Aq/qsloLRNnClBVAAcia632fZe8jcXnYm1aZe6TPH6Da51Kl8GNgEu
zGEGDluXYbqnQ+kZpoinhudDZDjzpus3hOW4ang25lmV0P6NnFDqcNw0SbhvwlZFXIpDC9GTIryv
/44voZwZtDd1jinv3sTbgciVmKCOmEe8bjtBr0MzyueXuve6Z2sCrK0FPPW6HMzgyKj080QpV/Ne
b/fqGOnecJVZvkPxgHdupq/KUB4EpJW9re8df1aWHdBNoD8i1kx+pPnldA5D1JXBhtHAdObYM/VF
rpjh3mWACm2uwbrmFv5dmiImwMcAYjXpH5fpDzI9jVZdYMckaxJWf913je43WOM2w3nyha/mmqPC
+UOscEpzGXjfpMPleIvTLHSND+so3G6X9gZhgNKpff6AZi8Ov+1e/V2za7g1V5kW6EVC4GjWeEKg
JN4FxufeQ7t68pgXmGrzyN7UVg/ees7BbzfhMuJPfo5FwfgSjoiuyRXwK4sgNDp1n7w1IRCHkbCs
Kg4+npcRFAIQPBQDLt3kLDc56zMpWdkRiuc+6popW9nYcadubpjUbe9vuirLUW4oIRDM7204zvWD
15oZvaHlq48kO1A9hlRR19xBVdWYP0spr6ciNCIAKCC3wr2w6IQdF3aGHlno0Lxq47YM1GdLkWR9
kozENOB7sd7LXjRfV1L4xxqAOR55H4Hy/kmW29oS8rBVTX7310pfdW4fC+2pe3Hb2rfy7dc00zzX
9un3yxUiVMl1V496rvs3OU07PtuOtcfNlc69ZEWUPE5wG+Aq9669etJf1e5/+brFVS0zTDQQ+QfX
fvbfaR5aXn2Al3CzJyG6V8bL0kVutioBD6WtuckbTMxWtH1MX5+FPLRoTMShtOlmNOlhzfIed38t
7OMvHs0VfISY7wlBUT1UgnK2T1U3WpXNfNePQ+uuq7Um0xQcU5N5LJI32f5qgFrI+a0jh4pfS00e
A3+hi8L22r83IcECnQUoLNz13BAUJavY44ANAsyJUpcsHhhz+xTer6HdnIDOrNuQpuhUk4OI9ZdH
EbSmgdDfhRLjTrF1rYcFsbzWF91t2wq6zhuXmQ8CotgAi+cHsM4JsG0Lp4+0jpKbtHvom4eG6v5e
mnOGRqOxl6AjM6edPlXTbfOaw+gxczf8eJwoKvdhBVa2u3LAR9RytXDjdyVcNgEqU2OmZ1ylIWhU
pG3Rgit3wFpGuUmA0TDx5DpuUUgqlEvLL6mUPFqBJHm89d4GfKExBWcZ3FYQ3WvEFxZ/lkgYvfbR
0pA+/qCAarDGU4WDeeuLsgJN6qGXwVQSYflbzn1DurM0DSj5kJVz4MoEEzKmVbyThNL9jxZPkrXZ
OTR6Yr8BWg5mbIFixwHmufwX0lVL2356BXss+eq/k3wCdG2QZ3BDgTTgGfszugRexQJGkUNyqrFD
yutn8Nt4Fg8nmCoFaiO36L1sgm15zTMJRUNXRg7QSH0lwHWpYiO1ajBe1BfIKXxH2ICBGSWn48mT
fwdSgNgOg9jHffisx7DYGcKdQ+aLWlfhltOL45RM5uf6GjmVBBQXAqkeXtx7HAbKsBBBpeTSSDlj
6Lo7NWUr0jCRYVnat+8HiozCfMpg+7+Ha6U6Gi//lWo3I7fyRXTt5uvWhACD4+2pWEFGFA921mvt
94HcUcoVBoysA2tu+QMLiM7FS9i6LLV8AfTf0yyhtejlYNro3NBZauW+VmjVr35OYA4Rnk3sN/J5
+9y/dded57ipORMGQ+hsCPyU9/AerlnSOoTP2q7y6DrzFkqdORcx3VTN02YGKHbqhUbUVz4bLX+Y
n4QhLGhbjCWWjQPLztH+i6b7xYQUrwg7E+i96maGIT2AotVwnQ/NeSle3w2yHXdd6A0At+K9pO8E
upC+Dh3sf1FNMgTAsw5zoHm9729UQl18yy/24mj6zm7O5Cw+n+tq/tcX+T49K7FPGnkDpi9B4nEn
wSHIiJUf0F3YVaypDxMaN/TwawyDwCxIBiGBUmch5L4/h/fQSk0o/nSLHiqjv+79KDcAES5we6Ul
CP5XzXc4FcjgGakuJEDZTqqVa/3+BliSSLWidoQAhNTr1U/jwBhj+0cqW3x4so0l5mU7XlY0oSBv
A2LF5aInpd+mR7jrSxFf01HdoZNO++mfnzTwN/l+FlzyJpW+p4l8nxEWJyoxlKy2Gxl31wwrN4CO
Cm3HiVaPhCO0X89Z0D631KZpBgJtYOrkShT1Qxj9CuRfsW5W9bEu8xKDSfncwroIev934GDCLPRg
HCMsSYMLb41ncVthMyQpRt5xLDg4kEWTnTzS3Nx1mpjW5vDmQYcVc+uaK6ZZGLodyU0l5aY7GtWb
7Mqqq96cYzektRnwl0Pr9Y8vdINxoOIVJFbhQWmV5muEAMhkG5E136by4h7ww2ITxKe4RQatp9t3
ZDfdJ/jNqQl9WH7HouSmdC6inul93sp5uZYORR0HuB3/JN6oBILQ+K1MXNPMdJPtG5+CgameyZUe
5SOi0iqC6wLqSORipOwzKDi2pAi/RxYrtZwW1vB+Khw164jzr8WsLINdHiSntx/G6md1aJ6hUOGu
E0t9N46MMCHg8yvWV7Ka/ZZXvm7FHzLCgP7fbsXNIEm1Pq88VuXnED98jTEy8KP8d/ab0hrVQl/K
UBCjo/WazgZRGs74DpFZkJ6S5bqt68A9WHTD1pL4xVZ1cGGiuLD83RLhAeasRI73LnS2j9DIqjMD
Mrj3L6X2SnnhEXmNkL0qrKdekWzTZ1zZ6Mpl5cUx382P0T/uhdi+FBa2X4wrOsR9URji43y6F8aU
Jrnisr/QIAUCIXV0cnwziv+hrjjfSAm+2MiX3qzr8Ztp3sVdAjFkIQNbNfcBj9d3WA0OA4dse9F8
OM2wbSQZ3YQp1JplEti26qZjsA3CfB8jbJDCzo29bwaOFVcbOCa5VmgerS/1ccsPJea4P/UgDNjr
hNzK8pVCNrS1T4DNZdtN1+/IprB1PKhxqnwOooQofGpx05RZL5oB11S6A2kv+O19iMFlBu1puyX5
yMiksXWVa52dpkTk68JiBMTb8EVveKrpe+H3PjmQmJXk72sFy1B1O9t1532Pfy52NN0tSpaRJ+Kd
1SqbmQWgu6n3WI9PdNTaqe3XqpnvbJCOtGbaMFkkUa92Oxbh/sOLwoNg4hDeEbcoH20G93Mht/5Q
ZQXmmBXdRU5zq8UhsO7dZInQwKxAe/rjVmC6ni/1DJngWAGgXBDMAoyWmChu5dhKD9n+8A8U9T//
XYp/I3oNd6PEUNUG79QuOijt+vCJ8HxkSIvQWNqX9nITj5j2QsdFIqRCUAE9ZjosDQfWMjq3TQDQ
B/HjBPdjs0BHzwBbBJ2YJ2uRuhAL07+tZuvgMnAKKjEC/jkgplJkjTGUJ6EL4/gLzc58h6XpBIC6
DZsPyb1Me/GUWBPT2RGHkLkSb/1BSFCkxczRmmKOYRrfW+l6LG8Ge9/9ElKAo7sBJ9VKWRVeVgYU
VbWdLqgQlY9P6irl6yr8/itWmbsM3jX9xSxhMJTvlZUy1tSVWGZ67peWgzzGjUHx+/fyXMvxYO1J
RmIdv+/7STncQKh7/K24G2jTXTdmKcltS0azWa1USDT8K868gc6W447KI4O2jYZ5Xkmc6z4nsY9c
ruwm/D5tqMGRrg0XqKWFYSkgGlqS+DqYaHYwatU4Su4buV3V6vUAl/2KTdLx4+y8EvaeevQQeVmQ
6/hxeAe8p/vEcRPWqlc5asKJ8ffEDvfKX8nu8NjdK8gbYr7KYpdmrv9+eMJVwDx9HsKXRMmx5Imq
nq1OmT8b52ukCthuu/bEbmRyl/DxX0dr3XcbVrJyGpkDpAAp+w+S9grfqLDtm9t0mD0ODe92m0mi
84sKrMAay0yUD+z7w1gsVd/dbUOlDVWBVs+tkGuT7JSScw3HazSuYCBo76Bv7VSUVEl7Sq+Ujs7t
X6zL8AfyNHoUUvjzxA3IDgrXWEePQHRvyYn1Q8Zds7Sjec98EZFIgrAsrZorXNVoE106uW6m+2I5
fes8i/diun07F9VtmW6+wnataXktX3anErGP5BSGvqpllJahLX5HfqcUybbPWNzFUwCfQsGL3HTW
fkAUmIFPlpmyhrSqXX3eheQhV5dy6lNi9s3PFnCJkbNo5DusATBcUAvDYW07x37kG8VFx5jM1glC
fIUV/iVxhQS0Pl+TlD3KMMltPy73JM8ycGJB3fT597eKuMkJw6yVjQKLfNE5FzVN7I1M7dJZ7UqL
Pcm2YaqlfCUvDO2wEM0kfJctX8JQGvkfQoOSKTXBvzKPAz+QR1J31dC41qANDW51C61FfyleJ79O
3py+qjWv80dqOgFCJqKLETjkK4N285W3Ng1r90SSoluOlx0L0/9yBbPU2tpRuqIOxlTdBzs2FKe3
HvlF4Gxd6Qxe3WkWN0/LoZ4iMlg30s21eZs8sFX2+lulWLy2lVDy6RUpW/hrsVr284Gk5nlt21sH
+eCGfdDfa9HqeHK2D+3f8FqErliTsKWiLNlUVi2Fk/s6rq+KyFgjzYm35r1PyZB5mQsp2UEHqm8r
1162suHXftVGGBPaoH0+mKUioPWN05Pnf19vhUBDZ8z7O8ecQZgrJvBJ/Q4v8QdW7q622JTd77tC
dLArp3qb8qG5KscagleucK5di1iDsqfDIFf0f4Xz57q3rGujfYY+qoGgKhe9FTyz3DBef3Vytlbv
PLkP7/Vxb1H+PEVxK2t+fo+ehWc5y0UIKnn1107jali2j9L507wqYxHfj61ncV7P/abRhflY4bg1
Lz+79sVNFhX7L8K7EacPEysJCVtXRqOYc9+GTW+midmmtLDdfNwmcnuzELNZyL68YZrXxrWYGwTB
BtkQ8459K9eVPbez7RyrLg0TwK/TLxPFRwtWWNfieJZt75HUvi7TNy5IC22RdDJaT7TgwuLHCGRz
VjQ4pHH+9eY9+oJCOmQQBP5NfbK5gh0k1TQbNVr3Ep9LDTy9sUKsLwl0z07RtnLuzXsP1nGhM6d3
mu/n20aDR5linglwuEk4dvGVqY5Mykrzdmj09gOTA4gahJ4pR6A1fy0+mCN5fdKJ+6BIfxcdJNxg
qg7hY2DDQoebe5lKpP9NmdG5ok+K797LXsmXcrNrM7D5E1XeAp3EpXT7SP0Ci+BPRdcU4N1xbynu
h49eOWGerUsUzh2pi+wYtyIKX5aIzNcJVab97XJbj+/dl2mYjZQWRqSHkfdryY+L3Rly9y6+mjhx
EIWT7+HUCqC5iWCb7oMixGJECRjMh/m2E0P8BKVKx08/etBlxjD/jOD1AFazwP/Czw5zsZkQ7Ftx
Vol0Y9NtK28QAp/CNuY6oQaD495cku00XnTWlSxrDLNQDc40cou5RRTrj7t8TKzTJ4tmLYYlhv3H
8lV8Ih8uC/PetrX4SBKUqXQQhsz6/d1cOFQFd39/eEW7D5+RtpTqnsYd1xQr4VKN/7tmSkm8QJ+P
Vvtz7i3ulnnm1wfttoXji5S06HbsfvLBZ/H92ltmS7tO1ivUwdNrM1sxoLycr2ioGxZw+YlZLSZj
o8wqgo0+CMY0OU53FG2F2PTGKaOe25c5ohNvtc7Ni8q+9jCq4FVKto/Fecs89kfDBMxufGDu3akc
TFi6TxO87+V1+n3fEg6CZRTHy2hBJfSAMKbbid9YP9W1cSqPRX1cW3TiOfXT/jcHrPnJU4V1x53l
jL/JnWaxldCkMGOB+4aJirUrDonUpJSRjQZXjPPslSlv+vOuYoEV0q59HMGZ2rFhCkWvYWluOkle
rKdoJ+L0dp0Hfs6Hu27OOPJrvuyHK3yFT3/1di1fcDrSIpB5qxa8z4QOmbwlCeRtd32PTW4djpft
1OCEYZSIVt8xEk1W2J2jU6nPQoZE2tg3KYxki/k5yWbh3IrTpHVSn6t4KfFvoT6LmKV74gCPV+HY
m2Q+7/+2gNqCu/8qsZ1ZY/wbgKU3uORtXQpL4mPxc8A2/k14TB+nzpZ4RmNzyBAFitKezx49negp
fm+Y5tJBETbevQWjYl0Jldp8dqSrMHsppV70HbM24uFw/Z6eHyVep8LLc3r+emtt6qlkdLWBJI+T
+cCjGCwSxVU/KxG8Fy7DZfcpNuBogwMHvkHun8eV+bx1VtNXdVsz56M0L5bWtQeUs7wp5WkO29t7
ZdHPL0t3gzQN3evujg4JycfHXD9NovCdvFnlt85xlFeMrkp3TBJvT6Y8u/SzwFCKIE6VuQZfn/q1
mZwsoldlP7qP3GOrrPZclx+VuVfIdlE29g513zDto2Vh//2h7fukZrdOaluL/1vgOMdNxGocfvbz
9833OZwf1mkmU18ZcxbtXxi5xWPLQZqd7lsJdgqNfe+NXO9DQGml62+T5NDXy4IrllaqT9pEDrfR
sct+JPV57e75+syNuf9I6KKUt/lGfDZW2wyW2QKnqcelcB/d+tvagp8lj3yItcJXf7T8xKxCZmK4
g2K/Lm90i+bVBxHSWIVc2A82YZCKkgeWbIgdDmK06BMpdqylj9yxwukwOPWJCtKzP9O+hlJrmOnk
KSQetVxfZ/XEYL1LwlXI4hdqy/fyPX5reLzTbBPDC1tuGmuq6QhZ/62JOgjmwJNAaR9LVkjg50sh
olXMeGYzdEy35sVl88ma5vR+rDKWbRjTTW25KaA5P36XlyL8HGuMcDhVSZo1ZC1/s4Jxoq1+zH6d
J8rjO5P7wl0vs2f+aYUVJOpKsrRpL82QHr6AZmDOYWxcn4+ug2tzr3b5eCwa91F8wELHetJP18Pu
7BxDs4diCNGXE8WusvoE3C4/Htqyf1ZsuQ/9KpWJikzJ2vlIVm7VW2P1kSnPe+EQXxSMx2slqoav
9LOjczRvcHotSGSja23/u407NtOd7M+bAbwaAO+pbiyDyVVZ+mNrBWPpJA0D4AEnlGUmlNT7lcJa
LaKeuL4ZqxYKocMMIeA5VM+d5lU1aoBMFBXYqQCXRU3xvRnkI4UWdAdMjGKubFvCBIdzFYCSMKu5
mkuWNx6a4RcSTHwL5WfIsFiQT8fNdKq45gnOvfnz7S266WJ7wf6PXhTyb5/2R7fvaSFuvnKDS/79
2c005/8ewvl8+376SX2eqlIHphxMo1EpHR9OuOg2fXYT3Ytm+8eD6UG+sRhANJrzniPp/Lnq7FuX
TmKQ3VdTD25c7ytOCW/vmVl++Mi932fPgXPx1L6AEvvE5ipH2tvhayhw5quH78QgHbTSvNf2DJpM
AxdGlF+ytPCqHK1yh4lRbV4XhHqO7Dtv6Io4leDjHCJ6iSsOzd1o210dQ0LNTumybq6O5RwyVue2
q3LBO9xKtosUqbLfFzJuxU3Gw/5WblgwddZH+gYbDY/BvXnrjI2X6Dyi1Oe9d324gOQhyg+3XSrr
2hgWj0cNFB8sCtvKblEWp28fguzpY730XtUxf4BFYachcS7Gn8V0nnusUSnRGiSeLq0+vh4cbHNM
fSM/8mtbPUlbgCU32gkT/Es5e1VQtJef2faJft+opvf77/X5npXvreQDp/fVIkosCnngpdlP3m0R
ebeL9E95Z6DEIjqzMU6/L8zT2kaXayHBrm3VOM+b/5Uqa4mbivA2iPudTQnJf3MtpJ6F/W9qOXxr
pzZlK3xL1Gwg4W+qO+fPQl+0LMplZcHx0MKwMBd6YLkJMb992B/XifbTn0a2v0p0+SQI2d/9T9Io
ogh1/Fk99ebLYjbJpvmPQQbbXzd4L23qhCCux4CYr1Mx8fFAv8p+JC+d51s9Q81JLfsha4lyGiMD
jom8iO5Y/O97pIA73e6Woj8VK9G7nhthlnIoc4LcT/sIf3H1u1Ntbz8WPSYA+EWb3vLD4cR0ek2/
uymFbkSLyD/TPn2iTW1/jjhgRBLLDybbiEG7T9QTye9/7RXon62GP+c7TMACp0EMfDfu4aP5aM2M
JSb5ZgAL2I30JIxJfu54AgV5SdBF6MT/OR0dRtJqeAFWSRv8mPyWmbqDudDv2QyWkB4yt3+Hr0ST
VeFWuX9460gCjp9jo0370scLExDjhMrzRG39aQjf+winuJHOlx9Vh2DrbCumPlP/xp/HmhsXe7/D
V2ZU9EEcwTVjtmovCowZitnGfLKB37zfvvONN1YCcz2BGyfL1mIAbfFYE/Vb99mYx1v52qpIxlnh
BNJakotvKkRQ+mu9k3ZOmJGx7rz+BT8mPS5Suzu/XkSLWnz0dqxsqEig3gm6YlBpIeuYtLxNtE4X
Tmykzo6Zyorz03TpdBtt38pXe6ZNz/ORViCkERccc1LBSqoZ76a8TkY5SnWzJ4ISIhW4MPhisBvX
6qmu9z/XQinlqov71q266OwDvH6ZnqapUZ789sqY2eyOwoJEvLtzPg4ySpVsEbxtUf/E6qimGHwF
W9AHzZ/FPNsZKNF0OUy08nTHAJYaf8jyM0o1MB9QUZENLtBfw694KyDW/sR+AvEkW4T0sxVVGf6P
pftaSmXbwgD8RFSRwy3SREFAEfGG2oiSMzTh6c83WaeOx+1Sunv2DCP+4x/LeXQ7VtrjngOVCOqj
Gjpx/JkTnuWVFZ17e3wVa7NOuufPZ8n3y7Wy++TPPajOr2vEiiaP83/Fv8OJ6YnI8riYt4W20o3d
V+kbBQKlKpklaZKUf1r2F1MtoGY62r3qv7UHPMq+oYxtb77OBddoqFMp9bctrOAzYqrNOLyOHL3A
l9vP9JN7IhRAu45EDD+cvyofwjedf9/+6f/SCywCq9eV9EpKRyW508A7sPiACk2/PXqBag6/788/
uuv8h0iHscnPbvvHfik06Fp9aEkxf3YcAZL9XKfqQECE6evsDO+FgsqEKVfSsGTb2n0tsRCGsiq9
hHqiCHLxqIayGuaC4QqsgD1Lmpxa4uyHh7wyXyekFxTZzrL1RPH18MZ0gU/2PZRhQF9czY3wD8IX
XSVvdfWzStiuAJQLrDvGqR8YCwjmUA5TvljumIR6oNXYtpDwFy/qj45O0IHtX3ks328YvAqNwmD9
Z3ZysjUoKLZ89NqW47frbl5DfvBRD1z8/VDzqPdimCoFYudVcynO9GTBL0g3O4SqKWuFNoJyrMhr
jdfQ98Aorm7vaOukmbcS0fMKaPZXWhxKjWM5/3X8PP+V2lYg0Yv/MH5b1BynbnqX2ugsRJKXL4v2
vqVDHzq+TS3dyK2j3avuE2d+F3zXI8hDqAA4NUNRwwabRSFsI30inujetD2YbuoLdQoYE7HoaB8k
lgrn86+4qixIwQklvfbKVA+RJIOUwXjdvk+ACGHn36/AH/ePNBynvpFcm+wLFLl+1Lc2fIUS94DM
LcExXl8Tm8otOsozqx9WcKN5TRyAjytYu1L5EJf1Y0hrWqExk+65ofD/PwVu/b2BiY4JwT2ACE5d
lT0tZhcAnXriJybDMI1PQuu4k6E8AMg4ybKnHym0fYIXBXabTDsouVidzvApUmlTzusBojKCh65P
aEWa+qZ5ElQI93gIGkaw6919DS3YV2/vgsxyJMQVPyPk41ZDqjI/SL1fXpK9x1sKNA2epqRUfnAb
XXtkoKO++UuCJDnmbyDxROE81cotWunOHpHlF8xpzIBBEoZFReEtE2GYONUeF0SMjAYNFMt0/53J
PIuux2r8RXHIKN5FM1TtqW+8tu7yr19JiN1clUQh/NYH4MDWw+YiYK+tE2YMTsM4Qr83bjNXjkFC
MjX8O9wBmVLu6ypyVcJycO944u3nylvPaxGQ05cYGRiwbGXOHNEBUH8LoAhQqWx0PtaLg9Lb7D+f
OWx1RVMSVmVRbG7fyWx1t/+ZMzPhDERLxatLYL8vN+AJDFeY2dXD5rPV3KXc8i+WydX+zLycUPrz
cWANN6wQMdiqKFs2X1l/rf4eKQbTi6+lW8Ex5yuZ7UcOAwN2+a8FNfF93wsvpds0kSixGx42UZ7l
e55FpzEav+iywSSXLA3zPaFcpvPs85D78sjtsb76u62q6e8TMYfE/6sED3OoaJmWOL9YvYvjeS8f
+BqbRvL4Ok9VdouG7wnG26xySr8R8QUlRDfcyeWYBTKvZqaxytTlS2oqFvqxT0DwlWMs4sIj+c46
W1khqFd2OLzAzSO3LVVuLG78tFrcjpZ4NLaaiJTjH7HJzIpX/b4VONNm4W0/buZ2H7s/ww5vOI6W
2Wi3gTGO9j/jUnRQ3jKr3A6VlLYA0loaF1DHmWhtyBSipgeMiSj7fb6FSHrq/SojWCpvwDa/ffAQ
7b8Yn8VB/LP4zH6Pkx/Jez3+KSy+C4eKB+2/FsxxU1J4yaQgsJuJQx0dSaJqdmzZFZgMO8hWvJe3
59r+hx3AILA2WzQF387FSlBxdM4EUzOVqdxGYCZCBJfqbbQYrhO2ev02ig/1DQdJebGRvxraavh4
98dF4SM3BXnYb/rnrXk11dsv73gt6FlaKSUr5y26d/y65cOxny/JYlbD/d7ibXXsIf5yqV6SL5sC
w/Jlox5ZQEbtDoh0R887LEC6T3/HmW5yF80kD6J0P5tkIjT2SP7BNU5laxK+7yJ4aMs22+ue5odG
Xp3Zq+hlt6TWdlZurZd2Gtg6zJs8YrQDsZZbYOEMC6DlhWpxETB0j3eyY5dr7iUYJRfFarAO7cu6
0m7mVcHXjdFSyqrzv/16/LvlbgFvPNyG/QiQ6xWOGI7lr9Evo39KIza15cOtXGCMXnOJvTT/Qcik
+/HIPy7CrLvo3/5SncPH3G5fPMa2O0FWmIRM2Uhdz6aZY4kSIBCXIDrVJXTsaZ+DMAEZReckIJYL
A1oh9jmZgt0+spXzh9bzcwAO4/9C7Yk5K1yi1NRSQTwYYGa63ei68+3H8ygeLSYkaYZXXU+CtYLu
6B0A7IK/XsD90nBrJuRqsoagEt+aV43hnhx49fSmMds1z5oAlg3qMH4BojiPprlrMzVy1DIZAvJD
/j9JVpu56PGe/n68Q2X5ndGl26VFcHUsn6eO02+pbdW7r7+Upb5mWSCTQ7aWbs8m2zMgmpMrlE+b
UinzdqabaIUXdGnDku8mx2Wt8Dr+LzU9W86zWDnqUOTUWEB0i+XlRytNaC/tYmecbsyfu6EwzU2n
d/LEWwjdya6GxWenu8NBCHYEyqNU6ubhLOQQqIkWmXolk3tZoCq4+nIMxYgVL7xcJrC6mS6bfC9b
MDFldrn3MjMJKQclskMgT69b0PM88mVqL/OqJQ91G+uezGMl26fIuqkzetbVve/9TU0io8GwzgdK
KhpLBNus+UTZMsd4Vfu5KaXqJEiSJAVEwUpQz5WmMtCy2+YcIOmYrVwluwX/wVu29RRFvIOl2caK
xCu8kVTXeAHkCt3VGH5RLTLNxt56ikQU/FAwmOY35Z4zZJqton/PB17aI8JQMfVPzVshUQu7VspV
wNArpd/9JYwNI/YzLS4D7yI2TIm1CzIVHpGMTNJpyPWAy2BKiMyghFAQIfEtL5SY7iYebcw4wJat
eR5EOUqMls0Zvo5UNzPdADxMtuTSrmnv2W0Hfxe7kU+39L5So5P2xyhQgWGDoQEQpKqWFbZu50ab
ccWXdtpmE8J6Yvyp6a5UcShCXa3b9GmJBVSolR+CcGUgeCy2KcQXnqjvUuqVwvz7jQGL9XWXWBnv
tYDvg1dg9R9q+Cub8YgoMCmlKRyDd4duAbWW59e1fsDNhUBIHlsqQ+yssEw2G/pJQTbZlA04iv7O
A2/UP5jL+MO8Wi+Xzx6VzDLKcCHk3W78ul5WMxiepvcwZSREez5QgnjWVYHoyzdv2e61EPKmHaDI
m7kO8bILP1rIDARA7ZCKMXGdum8m86ZvO7xCdysAMXuHCYI/KMACpRo3PmeBLq2c6iu+wqV6ONTi
VNVapcnLWdMQ9zuwmQoT0Au43Q6QHaa+yhOPnQ/Ag0clJ10hwZB5F4ZzlIQ6xP2E3JTp2RVPPE8R
dAL9C4mk2wLmjMdkBoJwawIPIbS33ooXt+H+11R0RNq4rBSmmW5Ikuc7BnHfNY9x5M9ogbiMbjL/
PWfe14NgOdsgOyHfyJCAuc7HbxNgaxQKr0Ztd6ZJ4wDnenYPf8QKxr1E8f+7qLL8PUwce+ANIz2t
25d8M+N4zpo+FO6rGGQmRZToA3OoNj8vO8n0fzNtKJyGGJOmwPd+9puZIfTmpGBS2EM5zN5zx+/k
Ul+U89s1/V+cqCeuvQImj91/BfHmJEl/FvYCu9rF3cVO687mcVa3iY07nWidr3VIitKsefNWophY
VfZ5oUduVAHVVSlux8vP8Xy0yQzWuWEhbm8uIu8IMz9Xl+5hGOAyizfdQPdx27bJHmrJQ22Ta2+l
nItVc09+bE6tirCUUtIOsRiPUtNsMnJwaNPbuf35eLv3gzqaEHtkvTJT0noBE/mS6S6Kyu1BFKYL
xsT4d/V3arLZVLqU6nDtU5BLeEr6A8Cms5oo9vXfR9e9Sx9W0N5aTQqvEFz1TNfOPMp+IpHcNh4U
MOFH3RJzwri2cxylNWx5T7zuU0CacpR9SdfgPp3SIiHM0yfUrzSF88n2t6lq4oNkcILtBGDQvtiM
U8hfOR2GTrefz9mKfedIeEZh5BczeISQ6QmbhDy1md3dnIEWMc372f4yjohONzy1EuJsIdhsf4MS
knWOrlNjrMbt0AdoJIopxJ72OCM1/kwilRBBQkVA0VtK5WYca/kJHWyUtxO/t2wAJ7knEFw+AJFM
D/g5/KZHJq/TbN9BFNH2fXcIZTAuJVYPFlPD0srlUbFr4YVSibod/MgS+Nr2Eje5YBY3M8tWame1
eGqILKReBg6ij5e0ESJJU5FQeyGwSQZU0hjIQxJ79nP8VtOj9qRUBSRIWfg8msvSAo+WRajCbPQC
XCTZuqTA/4j3VHcxyU0LU29Z7Cc+vJDOGK3iJBNqLhQsVmCPxf7U4sD78CXndYRb0tr5vkUO8mkU
zJNGIdR1Jz6cu22bd5htPRT1Nu/CDbV/FhO1mevSANbtNDSrme5Vk4dJHt0h65aFOe6kRu5ijUiI
bL4JlLUPNbJGFKADaocxJfA5VdcH9BdFFcDFqcKrekCdvNoBaQWmA3ui4EUVr+ICCQiFtSKD0by3
/s4PU7+kzK6mHDLwEwRqndRngDAj/8pzACUc/0umK6hx0QcptDv38dVchbMry46ydFWjnFfhIF67
JH0AjKPN5hR9HNNNeUW0fH+zKQwdPsisYwNvtQRjmHdLirqLCqFS7bu6l2W9UGGy07DVAqxmYMoc
t4UDAWvx/BUY0P4bpTuJWCY583b4A8ToZNtMv2JV7fKbwF4ofIePKAUYLbWg3FfQaTY6dW94I46/
ce0qVRIgO0WWCIUNmt0N9JQMpCb3ZPcs5M8ZFRh8IBDbHV50I5AXfoBASQ3NXx4QB4JUzYN6ZLXp
HjZiOPHkFcddovwKzin3BpIBI3KtLX3i8SOCyMUsNIpt4AEB3Mq6JcEUINyoFqEilNH0iv6XVWMX
U7ud5SsHNdu+/ZQgCHRmWXc39Vzdw0REBSYrhfq4KRa4nEIrdw/AIhspCK+gDA+YpnmNlFaq2ANn
Aae5vRJjcBqN3BtgcW9twoM1AD3F3E41lq9XYdJV/QJE1Ss1zI1TWmynudkC8t24USzKSZ/61xoM
Qv4v+1L6WcJ5ocwC3oa0UXwBr69iF+RGwOF+ldBuXKEg4LNHQdhQo0RLkDzSmwju5cUHl13TAfM7
YMF9O4nX7pXAlFjrnprpb47FbMhoPDUXQw7HbYTD0F7I9jdQ7YmPEEXPdJksW8KAoUAVboLkO+9e
JTY/FpMs77l8mLAuN0DZiQ/K7jYS5h4WRJLDWR9Hf2JC2Q6b6TAhmo3PZ4R/8lgHQCMDRjbE9HeV
y3PAjo4SNPjDAGtGbBLUBIm9QSHzJI8omdN5e3evpDuZj/AXCiEIZFRUi8mssuc/7lq2NXw+Qp58
9MldyXxAjFlDbAhYKkHyCH2mAbQb6K5qrH0KRLvQnfeUSOGNFE1DXcukbYSdC49ZnbcX616uy4DY
tFZDio9w/qdgToUeI7ZUyYyCKKfvWZWTPCVDcLPhFb0/KpSp4QzoB7Ka9BA3LVVgw4fh9SOCFhHE
TvsY4ts8UmX5S9W2YRLOkM6KZqfk/4p94mqVay91cVZ6XAZedUZRGvMMGWwshzsIHpBef93Ox0gi
JCL6/BAZkhFFsDu+E9em9TT03/3yE9131/AIsGKoKy+wEhuQR4cAKzWlVB7srAsNizj1lKyl0BjL
iYQHdMGIuzJI0a/7yAcsK8NgLI8xjhJBSQflxiKmk4qj3RBt7dNa8v2SfWNdGb49SnEYjf1QImS6
TDb2HNHLjjN8sT0w+g19im9fH0V3ngFGhOkLgthEJgB8nvFntWvBiHPfZ5l8IaCjWagi0uDqGhCk
Wl7Wfbunybxd7BuyqaftTLunzDShQnsgzBzurzKxOY4uiDvMMp1mgKVUdTlg43Xn1w8HyeWXCQ1C
z2fiOsvhn8dyHx6fVA6z91XwKxg74wprgca/TMB8E/R5QGW/e6LXAea1uiGxBXEBXaj+EJaQOjm1
HFRGwfjcuU989iQ7a8bR3FoM9r6FYkP0sezPdWDrPA0We0iMkLrfS55ULGKIt4oGsEiRAEEELwPl
Cemw0a9MTV7YncYgiV2xB0StBv5D9cusWYsR88CsqU2A3VcZMDnd+VymuDRljiHQDfDuAlkeoKDp
iRINPz+WCGfLd8bh6eWybXiomdoGJs4dMgSgGQWvKmTjdonwfFR6hYa9kOo6Rf+WF7Uw5joiIejc
sME8G3XxVaKjattSaPJ1p6E5lyxrM8WBhnX84p6lGgIGAWFmGtUxsxwL03ltO8h3StIbIahHuS8U
OideN614RNfbFF12etjFHp8SXH8mmer3kH/LhLJF3CE+zh2G8AVf6AR3Rmx4WVkOXKWqd5lVIfLP
tVITEZwH8bYaqLWCh/croAi8Spd3lyi8Bnvhnw/bBftDiSlikVvUQnjkGsSpwyIbVuqGxdWVaFnj
uQfJaP43UuhMLSHqLq+op96ka2P2VFnkAsGMqoFiZHPYJYLuBcU628G8XZgGIihzpoQmUb+0wtIy
Y7f/XYZLKGxp93QUCEtdPbjFOhUGrzCMUOHSoupg+lR4Ko9098Lig8Kuzn+Xv5Ler8LRi862UWxm
tX8a6DZzqCYNg5NfybyA/8N1A4EHqPkefJv0urI4nnIwEKks3pWPTzYTEsfm06iKyzbN2sIzTKbg
jjxtMt7WQiqoz0dilBhtfwliU78IuF4YetUJxNj7nKtWm2nTJzCQ+AjwRiJ7FRCM/WuQz/aSRIi6
KhC7DtiCyg+PPLbVic/e7azTMHj8alpeCZ3SiNVGAZn399Br4soBmfOPAmDf0ppJzh5xruKkNLJK
j+VncCvDUIOSgqAdQje4No6ODKFsHcA9OMAby1Za1rhHfptqZPtSFQ448aAs9d09TUagIN8GBS2y
or0IFUDH+loTAYTXg7POq75XOEVd23QU3rhbGBFNbDa7IcRrtM9QEOaM7qrBV8BNTLKOlquWkYuh
OL0Mz31AvNi7PuriLCpCprYfhLWCq7Lc9c/jz826tyy+EjHs+mym7jvUKkTN6n2fw/By/DWlaSW8
iZY5TD/6YafKuhKt/FwiyDyWZnU1BKDDwEoOny4gyg1S1dytGWSZAhYnyc09fx++k3U+4Gpra7gq
FkLJiM9xMTgglJFgEUWSpfm0TRAjgIcDZvu92ZsU2e9M+UDFNvNqrlJcoc4w6MXDtiF04AwlM3Uj
s629f4LwRKNgFPSSC+CT4jqVbSeYuVMOw+ZpYorTrhGCEnHl1punzp82maSb+EMmaCcSmFOUv36e
1ABIPG9ZrtXjXMgCHUf4E6fIa/n+7x3yue9FtmGuTUmI97D8CHNBDO1pFFk8KoVdVVBlma5a0sm/
i00O9S2qZABuyp4aZDhihfLyXqPYqM4cBoll7TLcxXpvEhxBl4a6N+pvPcnrFeWfasJ3LybWsSd4
56vIU9kTQYsA+C9r+bTgirojBIYMnX3F3Kx/XeJCCoRC9QsOjeU2LTaYwlozZfpys3qQE4upKbhl
3k2/tUrN6odFGCPdWqBNzLo3o1/pQ9jj5jrdcqYoOncNlSaa5iXq25q1Vo5joSgvz7bzkvefzPLn
pKAM0wwGJDKOqxpX+ZIJNtSQJEGo3r6mB0V7iB1vcMvydF0TKeiXKqcWZmBDgvMC8loWI/riWeND
E3dI7RWOBTqFVn/WeFiMhIqE9YBAYjZYEsJGAxs/hKkL3HuBr9A6JWZNHNOoEAqpUGl8vvZMm/Uq
lp5QFQdhTRWHyynn61Y/pFNzrT6NNDS5QT4X+9ribIskMIaHjiy6/WPoQX+PbBD/MunjTN0qerZ1
mg8YSvvfJCaQdxAYkkbR1OrSsQze2ojpAOrLMQi23+/6oKNRaG0lAWvMiVl9fW9aB+fO7NLx+E3+
LsNgk4vsmyh7bLhUejjwJsEGD0ujyOZ5ZIKxg6EmDhqYwz+/RhZAtdBcjaPLPMIZNEsCc0/ZZmft
ht5GLEsNrm0Dg/i0da3hJls3SDHDGXpyyxrODcOWtIvbthqHZOQKYthIvTFRQocyVYIgf1baefMn
pRZfvf/PmBNIXIQ7MCwsWzjBtsfI9UYZCujuNcOjjp+1kWGtodAHDjhCRkGTj8NEmOYwuUyEt44U
nH0kzb4Pup3YpJ8YHQGffsk2lAurJkaZbSKCGYq+9l1RnnkUEPawN0vhnmJLEipPsUX8hk15ZSpd
J0a3U4u1VIB2sDG1qitG16FqxEEhWyFi7SzJ8tCVDKsY3jSxi/ukpN9SCA3P3jncwdCPcuqV1Z8p
nuPU9wJ+SSwIwu9G2pWTE+FwlV+Kr1YK91t2VHAMhoF/cT9gNDtZHm6ATH+b3HkS97kClpbZrV4Q
UYjqO6u5/mUKGKRTfmY7OgRwVIkWG/kyDPPMlWceXMtOPkvObxjN3sO0/QvAkjsW1yiedaQ16xYm
kqk9b6Iz2ubgDMI2tsWOAz9qrkT95pvBNibY1JbRAja+W15LoTkduZ6JAzUPnW3M7iq6E6pslday
Hlrzj93nIRr/d8O7u+zf9ABb9s6hpScuiA+qIVn6sHO9mP2l7NVZIoBsDNWNXJxdlaTlW7Hj94Pz
IHTXiUANzk4sBrTlp7OMmkeg2oYS946jhAIpvPq8VT3XBu5vBkpxI5hrpvepWzPEBPsL/mEebN+d
BoH5F7MUwKlMsnBE7Awn1i+CeFtFW7U1ZpFj7ovZqZecIyxHx0xJRz4mnWC0LgH2wJBj/Da7LZ+Y
8kR2xWqITnbzEKa63k2MnJ+hXMhEX6Pld4DO4YR6OPAvrrfHySwn30ZGghHNxqPCPmiXcL9lpASr
bYeRWZYo6Mj/p0cI1Cu/3ikeUQPZeTBGNBsajPtG432DoaB8ZVXDxOWg2QPozYfJibpQehpK9+YJ
do6W2cEM4DsGmUVT7F63s78VA0ZXJ+Q/wHPknPMv5KWcPJT56rEGlhxMn0Q57LOQnWdgSxFI6plK
CjW0a7CrLN1VUImVMKHzvJCAAREdwnX0QElwg2ajAd5QZalvFdxbfcx/Qxmr6S32l8HeDPuEA8Uy
5ILjAy2+0nZ2nhSayDRz92nJ2LXBK3nKQBNuMowg4cBXFUb6oyl2tmy7O/kdCrsb7Gn3LbH8DW0v
+kC/qTVSwUljpqLN/XUbj2hPcyK2NPSYoEh6+3kdcpnp5V9ux6Tw5UFkpQMftE8mlGP+EwahFNjD
7dBU9j3swN+KQzX/dVshB7tmspWMMGV860QX/98bCrWsvbPatM+DmyKlc2vZQ63kZbzVaZIrvNJg
JMgi8D08YT4EYpjsb5HNS6hHDjPsjrn9wFtgiSzKdTlNhBFuOBQAgegoHCEF5mqOVJ6m+TVCYYzb
9+2zqpk906WeEl2f4t0QhqY+vDy/SBe2LF+PWNWMkjNQKDuq8jaqkk3dWLpp1TlecTH3OGu7vmU7
DryymTb+2SEK0ygJBSlVLMfFaPdGbTkYYZJ+JY1MITVIJ9Dn5Bc57SUScUMMk0ehNtxwSJxdODjW
YJvrrFc1wyRJ7BiWIi3mjJNKTB/H3HQsQpEmWDlRLpecLYNosWAofTA69FROi+0fVDtctKB/MABw
xDd8xvSkJ/urknsPnOmpKYKWnbAf2qby/OtU2kzBqpKbwC3qSpYvFZEOGDDb1ruSvmxpJibcjUfv
6j7uXcWjLdfZGJ4lv+SYJf/np12zDftxufpkknlVZ/jfUfJ9jxc5pCBDcMDm8baGvduhFP4qxA2v
vXlLdL2Yv5lpUy6OgTpl9m4gYYI5ZXDc1lkXEo9gBajrI+grtN8lOM04zOzwfL7JirGa4f2V+z5d
WrewqQRbHHiHMrREQutEt1Wzp9acoROmzUTSkibSxWw+Z8AD8YWn0TU0uGTMGHEX/qNjwTZ2kfNv
xiwXTclZa4EG/7vqqDQ4G5oCrt4uE4NE4lV5RmB4xYF1wiwE6RUiS/qCPqX+09JzUaJCmHqwRSKl
EOIb5j/Z6dFgr+KBBroekGXPI2wuSIQjIbX6CNa10v1ddfV+H7rOyFRa62Y5sEYm3wNdS23gmuqP
vTlD9TnhpGWYSvLOuvPqdmKKDB8zyv23KvKaJsd25lyFlGpl/Utl5JbqQ8PK/u5xGO0HLJJnenU7
YFgjiXmzBB65Vy1qsw/Ov1jGCl1l7+jduhgKfDrbZ3OFBVbyvV8hzLLh5+2LwNWjb3suA1lC0Nkh
ZalVnQGjmd02+KHkBP0S3H4rXwiWrm4r+1dnk8kZEIP4f58HLZR6PkHaXp31PdoODKjUDS4HUrnz
k21As1CGZKho91ta1PXYU56mxXZAbYmodBkJV+wMUJGKp43GAZ4l+6bY3K4k5mEQld6mQpuP61uC
mFHzoQZMyDhTvXTnDqdGBPdXGj+NegobyzF0ep1VcBW8O469WVVYWkFE2NJLZY7hv4HsVj0zZ7ab
belTk1QefKs9vh8D9chXhyunW+kmFK2o2WwF1gnTSX3DrqhTpKPVhMqK6lF2G4XgtsJsud1vNeEP
NMDxL6614hAbBiM0X8edG8K1nCvpIJlEBIXsVMOc9zxaTw9t+gIhxi5EvoTExqFl3CkvN+P5NJrV
nCTEIAgaqg2LuXjOuF98SU7+kTeEzk9ZYUuZrd4dZUAKLVXcS+7r0jvBOs536G+lA3iScnwd51iZ
5796c5DwaSDEmbk9Vu8eRLvEROgh/GyCooZ9rnHObZDcCVcskCwulv0CfNldNKWR3XzDVe8D6LER
o1EFQ7xUMin5g1ljvvidbduZ+0di0Vz8ZDftRbF9TDVwRV0CCnr3s4bULFTW6eYsfjkkROLAFIqt
1TE6x29cwsy+Wjp9g3KbACJvm6jbRUKJj0Rf/GBmZ68Ko/ttQpOQcEu4T5uSECPJaezwdXpJi0HY
kQyg1Iu3D9L6jL6e8JIsdA6FJvSVHAiIN+91Hw7qx/6eNYJsu7apol1o3UTPkoRCZsV/vqqkfcQH
Ize5G75bOZr0KQWCAn3WJ1M0Tw1JlOIjYpjwY3/JHzbj8pc2I6Ed5e3ieUaDtYNdQ8SPUMILUyyf
pQxHZNYZdRkqh3GfEYWPO5wjljguvPpKEfDbuO8U70O/ye33DoRfYxGy7J+us4Wc1CDts3WuConh
PPu+/x33g85lFvhEOz2J+7djGbRZdmKFkkj336tTfF62qL3gffswu0vl4qGKGB2ts55j5zZ/9MkC
wt4M1jBRIQ7XCSmUMc2yrjl2rA8uEhtth2xm2T4NJTDF2soi0QSs4+cF/TPoBR/t3UtVk338Pmuu
W1QxTeJxmufN1LyOYyDpRZ5Kns9IllpLQtxxCyq3Nj7WAmEizpyuZV+vhPTNiEjiwId0VuIMqSpD
xs+D3sotbFowEYdh6TXxUZjKcenNQFvrRoRImbwfhvzWJjT/sJ8Jyw0qODxP9VMRAFdbjKofkhNE
KCyV7cDI4nQ1SK9x5ZauakRqu94CT+XqWsXTzyQUET2q2mDP1GIc28gXiowP5RNN1HaXa3hvJC8p
yPdISzIknHEnPfSQ4iTG6eky1H/HmpwXArLWuokF4Y1QWIRzjsoXP93uzYNw8y5ydb/N/GpvNULs
34auz7/Nurc/3K1KEvaSmG+PppKHlxjCHTR+No3/uzc27LjmYgSIrxU4ntb/4J0/r+9H9AYorEM4
1FKZ6WxdV4ViORWo60IT2fhbF8YmWQcCcEOeH9osIR4FTvlAvpr508pbm8nPVVdH28VUDYE9hlog
yr6N1GaUepDqSsl1bTx+7j9zvXPzGOl6+ySq13Fep9kKgrpODoW4coo/1LKLD9ctXseeMdp97WdS
pVp3BZbIM3z8iUwe3G5lHNAvCo6ED8U8uRQW11lDLjuxO+y1hM7y6ndsOgi1kLKTEMNXBKm0q8p1
QB5hsGPO3SeLCudaV585Se4oZ4cP71gsZ/cVNRZPIhPvug8E2QtghekW8VfvTCjHTY1PprcHspeX
a/ySuVXWutR0MAJO3IbT59jIJ0DnQVdlQD1li2G6FQcrEicVNQw797dgxd/nn/R37hhle8neBWQX
tQbj+zMAnJtpJBdpFfrrSvoWrb+QKkjTN1Pr/k0VQ5yfqKNZ6JcDepnjsgGUVRMF9bNVyMZMJ6vr
jd4IELMyBUUBE+Xal+4s/r0lWwe1Gsf6spFfV7KPdgnupzgp0Fbz2vXmlCuOm0fn/Ud8rt233Vyx
vYtOpdYph6ZExb8w9ayZ2zxCwOcw35f5ISzfRNw+zsUeC1FSJ3V0cfIdECiJk/KFC3zyW8YR8a8z
iEX63atocX4/9YtC9llQ6Zd487arP45vmXy0LB5e7qUWJPs1SK3T3+r2egVjesnP3+JsN8EU0T0x
WiR7mXyjmEI/iMSp1F/rOJFSvvl+K8pcQth7UTBP0NhCsiVbDptbKqAbO1mQ0fiwqRS2PD2K9q4/
CRhwGSZzvLuVk/dKAaUFGouety8BOKxSDtexuikNQX7vOKDmEBgcvmw7/eALLFOCRo2DOT6O64/3
wp1s+Dkg6mynt9NiysG6V5dzIrxQVwygFv2mho8xSSWjQEn29oYIm33NfBdws9PMFF/p1k2gAoCh
KED3X7efu0sVYniz/Mquo/S68rjAaG/qe3ECyGj/Pr7dxply+lAo5/KD7LJ5VVejwi+Fdw/ioBAA
tkDQ8NGzISXdBwp/LGrwYCdxOoeorzx8i9suoIYBDWYT3+JUiGfkppZS7UYGdq4sbUewXk2BlHOp
cing/F4WIk2N1eUCF5wueOU/7frzuWLuTaXfzDhLUpVwAnxuG3K1aq/juk/IzgAMnYrVVfzpN8lz
NxV/AB/N0PeeO4VLfXWpHuP3M4zSLpKs834dT/McUNyY8xz3HiO4wi64K6R65sOgVQ2cjbOPIWxf
hnxLTT2i9AqVbJCJUr8wLb3K7ho5AHr2HsaQ3Hpc+XD5yz3Ue0xT3cuqXSBPz1fC5QOKOZ9pzLX/
PLwL8rC8t7N6Km6IK8v+isoyjkOmA4aYIZ2qgutthhKKm3NnDvhXCHDGYn+baoWMKc85oHcFdGd6
pzX8DEVtlJAeII7nyoLwFHBj/zDkQD0g55R5MQ9nIUfE6Z4P5OfujESY/GXI7cBB3uL6Yvkh+uQ3
KTUID+jXbq6h0EZWarpIPYFvfOphHt/+PeC2PfcKLgoRIXmcqZv7HY6JWcB5Kzi4NpUEgBw5g1Dy
JlY1jj0wF6zmWV0+IFTAv28jNI7LUJyxl1tPBzTHPFU9wnhe/o87Ncd2hdXPBNR5tBPNvdU8PZF5
1hwGpAWmG92uQvFAPAoY9Uw5pQORAgDPuldsTIBiTWa61/nbTkzP7ku+oJA5j0qXcD9PcHv14KWp
OZWOn5eTnc0kO68CNU5yyarBr4b+LhlVyUxB+2fDeNFaTOzdMA2FgGJM5pq7Pd7LCXXST6frp2zN
VgEIl2T6yHbuIEp+UgdV9ziqozSuZxrJvqmxz8d9lpHVvgzdDDLl33D2s6nsoVdZi2v2rSOl454r
cWQTBIp4aCULH/5rRa7zKsSkW5BBjMDdhO103P5nM+TvlbMdxuHv28uPhSZnRJ3ShlpC9+B83wnw
pqAUL7n4HhUXH+u4ccp+Z4hXYLXZAxC7LzBzur16UjhNKNrU1EgoBdhyBFzitiSIe0IG29tSbTar
jbQbmhfrsYWJESlVReDUCRjGdWOCPVNLwORTGeEYyLp/ZHDyZ2uPOED/HuL6gP8Vi257AK74qBSa
8C5v0NYEbDyCjeYCfNiuC+pYE7JMXYXAn1fbbBvhAcvodqtdD8O14pnTBIYjiNdrJqCb82IJDuUp
gA+E+5LrLyGnB/MZQyshgmpUIl1fZwBbkVhZhVwckn6+cM9t54K+yv1miNDgh+oPQN+DQBoO5dXn
bfx5YZcWmmwv1qmvx29WfB9nsW4voWji5fx5qrCsNPfYlKfL6L9kNdcTMHk/1rZRtnpoLBq53kED
lHvLQr0M0grHPkPYImD61g3kTS8H9VfKV77uTWw/fnMq3+qXAV7fCO7uEpFbZTzMFfzntUJ5E20b
PJ/bj3DRf0lXaytRK5W/eKXV5Gdc3Zdccq5y8CMSZZaKzDr05bq8+iQIVI8QiNkaUXvbvqiUWQgj
i0PthKRDrCMp7vaPgLyH+LUjBN7RbZjTr2CpUapJqrBGMDlV1KZ17z3Qudrib95Y/Kdk7nMJRAid
uGtKPqKquJdX8YuiMWIBeJzRuZ43crCSUgKtswaI8ovbytz2u9dkEEM5z2f6DwNGttBKHHaq/Tq4
Ddb7fVjSEh8NvFJhej+UDxVAf1qLVJ/hexM5UuT1wcA7/lzjTjHXQKp+j//219rsjxt+f13uXxUT
8Il26fo+bjDYAYeYdOrlXxVDfKbUPcHh2larYfL0ukpFMihyEceTAr7C6yIN/1kBl5olzcP3HVB6
tPlgKvYOuapapSXEQ6aR27xRNMVcCxn4VVHJJacFXxMbYy7T2Semyxj/4/7nhEw13cml3rkYmc/d
vnkhd5m2gm6idyfNF+K4ldr0T7JgONo1L9jVsZ/SJsXb642TQwYcarTcfvW51J2jR0QkkgEscUGE
gP5at7UZ1jfI/i8aIv2oW+YMTOIWjZ6Qw7a+z0YnTIcJco16iviCyhW0otYFYj+cBUozIuv4nvkU
NssFN6QWEDn3xvn2vsdowo6ix1edopYzSo50gjxWFyU9RF4WiN6IxD+PxZ10Kg3NpvpEhVSXR3+/
6Fwfk3RqU8vjdw3Wr+DsLa7sQ8mv7HnugSujB4UUr1rqiS7X6er+uRpWiinoeSDmr3F28ZLBvnBA
1zM/feO4WlQf+Xn1cHcIU5PsVexvN7mcGwiXU5lqYl1TWD1W8qSX5bUmGXFgrZey6hV5XLiVhS+3
fWLkx//7GjzQxEw6Y9+iFFi/JNONI2/YAHeDdL6pc8oDb8SmMm8Vurs/HDjJewNmZRxwViueOZzw
WzbzWUJLE4XM30NRUj31jS2BQz4+/SpFgRTLbxqnv4smc3dFru/nR1VtKbMrgy5nd39dv+wTIcF+
j3/F43an1p4C3d+b3NJLBgHE4uOMp1WZ7Q9Y8+rxs07+3Qqvifxr9sFU/1bTcd0nqp6UzNYFweUR
8ue/4+6/xbpNeB4unTwmkFy6qkSFkUF4ZrLdND6nK4u1sJ7MF3Ty7SM5rwpoqMNiUhLJD86skOHC
R0ImrLvf/VdadLO7CFZVVmwZ3usjc2loGS7ueU39l8hHh9x3Dpdzeq4L3DZU+GF8CIzkxTSnTnrk
fmj+j6Tz2lEdC6LoFyE5G15xNibnfrGAbkywAWfsr5917kij0cwNNJgTqnbtQGLR5x5W0M25754E
ZIyEAwzf6Z2SJFTNEz0SFSKiV7jfTFUMPXwlHMiuRj6NqGIN1b9BENX2tzeDUx16ZIYo4O5Rjhba
Xp4CyHbVREYPCsNl8Ipqlt37dnxiJi7pU9Rk5ffyVLcZHT2kg2qQOp3OBTdAko7j0E3BCTNeNfps
AFuHeJbnUm3DT4PsmhdQBzcien5RxTTfTcr7Lr5LClQBC8MNKsmGkGBJ2O/4+NAYNIkgvaAu1sAJ
b9opYPtcDPtb5joccTwkZbTkT5S0OYOZNuRRhhXeDlVklE5BcjBk1yyC5Xghq4FtGpeENghGB7pp
6fytQr0+Il6GS4m29kEEDkJmeVng1KBo4Q3cYFlyQZCcwxl/ST6zJg84qJiokAyoJtjAf8fD2Cs/
gcqAl3KRM59hyS/y4RpeLmMhSj1/FIcxaEMDM0ZUA4N2jWyJFxK6zRmMfCSsBjk8WIhjd80hoUke
TiyShK2YF8shatDs91uGujlvn36MMeWvhgvhqrgYtF8dgQVjdl9HzAdCmwR8Uq5QoNoS5kj7J4cQ
UhE6yvDVWCWt/gtOt+H1GLGZ/mudT79YJMuuht8UYHPBd9OS0NLPXgVqDIrnX55O8nKeOGTxaKDX
44Kf43k/Oql30Maozw8jWbAiWKy19sOeYtipn4AMQdq5auKf+PoMNcbcTi1tcam5/WJyjfgPOzXY
eY5+QChORVlEz58ieB2yE6UbTyP+MzipGYpZ7Sw7xTnRu4G8UdW/zE/YZ6gEJGv4U1MAYi9J1URR
7agzNsr7MuKShjFGJjI/DXEag0Wnz44lqr8UlwSrIeRHt4ztsN5RgOcT+cj197mtlY/P5SepEY6W
UODwokwc81L+iH7i2uLkMGknA7x3IAuCftDucNTx5rVQ3uC4o6yATb4LPDnw+EOBYwbtZzFYf7x3
ZjVTisisWH/nfLwlV+idyrOzeOt4sLTjlmBpLx0FIO6vHV0CZGlluEFrQtHb3C6KgbzAZGyvzCgg
MQa+P+bwtTUi4Fyds+VjRlj6ihbuOYN51KpbLPv5X3n+UqJUdgXhAp7Wm7t7gvzVRH9/4MEBqvas
6oE/4gCizuF8NZEsdFjuiUbWiCPOOvTMdA0lk+9yPtTgVl24wRra/h7P8wLp6yDQnsthwyN/+WrD
AP3lJ/j2JO3fm7UMp5DhFKWRsm8JB249rQrR/jAlAsGdN5Vz373POUZ1QOpEhPY6MCSTiNyLt+Dn
HWEIpU+BUZHgBEwZcWlKWICKKHFIwcj9dcaNipgkDRJn1FtmUFGtNVtskO7c/Fb92OPsyBtNnP4o
piKxuh31IWERX/uF0voMog0k2v6Shq47TAR+kHL/mad+h+Odnl/09y8ftVmBwHco8Vn2A+e1HB0x
ZsISU8YfI2oI4cEV5cA2Sjw5s0XgBHRknvfqQcIDGZtoG99sGwTeLpkS8h0VJVIEjHgg6l6yq0no
w9TYSR6k0WnSj1sckrigd5/FS3gY233DlBMlA7fr/Zr0Flt9mDqNfkkXxfzxq5/p2wrD/6ACwYqJ
edwijyODLlKhQ4MaJ4UM09JB8NkWSHehD411QVrs1k+ytSCLfITiia1egPhoNmg4mVx4jCYOrWtH
DNnyrrua7soH7vNKBXujt3Ievyq2Z/1FOiW5sN8bRASRUGJO2TXG2rj02KUF2CkwvLCebotnC4xL
ETU05qWfPJEWQJLenLkWiVaFIxRtBmliIgwIrJDJxUAS00eKLaTa5R6kdsTnmqB1HVopOd4+f0Py
jBCbvw+2Xnf0NaUjKrHg9SvwMXQlGOwc6PBVCTN5MQ81fuieqVBTdS/Ty29oogyakqF78xSgwrG8
ppsD0Mn7c67OR9+Zun6e0gU+A9hStJ1QyPMfbJTXgWNMoQD3lPNNX2HlP1JsTqTb0AMiA01oUMi2
YZ/B7mD0fHrgEw+0WNGsa3NOjszA4rQ50pHeIC1UzbHFDw12AVCp1CwUjhSaQNX0btATqLLZW0wV
geKYSJeA5v2KIU+Rivl9g0uV6tGr4XRkt4zuSVX5x7rjIkf2pC0VbNXu/BJQucpVz/hleHPFyemO
DHpv3AO8Ht3muB2QM0iz9SH+qtpW13ZgPSbJotmW0YsAkVDb9Nt3BEAplT4VYNPaEsHOdNbN6c2Z
ShRmA5/T+uaWjsvJ72D7XoBs32akIU62H18ZieavRMw0w5ImnvM+1b9HyanATSovR2ysJatQEHtm
zA/1X2IruKUZemh4pvCuMdN0FIB8pjeEQ+xuPiungPOEWdAc/Wn1V4eGqy1Jg0TIBNOJuc8pD4wz
ExlqieKPVa+CAb0PhLYYQ8Z8ks9QjG6/SvwGzO+3O3980xu9yZqVgfvEvMsMqCCV/EuMWxi30Vtz
9VEYp7h8JjHMBygBupP343s4ev5k22SST9PMYkQwf6+Mo07EBMt3KjOr+ymoH0iDwwJCtdOzFmbX
SrETPAw/8+aSG+OekyRKmb0ditJqFu9ducSGLf2951bjFxvcJmBcghyplkGhiRSpPrOX8yU+Vb56
UO2e4/D6wFXDTZKxQIDnXUC4ACBeRwoCaaz0wFh6/A54Gmh4fEI+wuaAIQzawwAaPGy9qcxwog7e
AwISo/Y16bHpArvA4AWf1ms3w+lNkabaNZsSpBemQx/LV/1m3w402fAbN6ZqPWBsYWg3Y+FVG6Pz
E380w/mv4vJC0VtxntqfAHOQTSf0ZtSpWFJmRCjicAVfjQxIl+ckp8JhQdrnm9zHbc0lbPzwWYB/
wDzaa4f75bVlwlMIcp3EivvtpjXD1RUw0eCYB7DkFY5Kk3sD0AeHAOb3Vnx4YOkGEgISizXMSlqW
c2oT7qsMkxssiyFI/lQ7cDIGuaGhTwAZ9KA/DOyU9h3TY0RjQipxt4cjb/RL71nMhxAHlKkSO3Ji
G27uVweTeNDUereckbio3awuYkLJF1tFsm/KY4SSzRg7yX++aN6D5MnJTZDfbcw97+kc0AtUUhHc
FyizLpYU4LT33tKu1DD1st5hBpuhZgVDL/cIZDzqOnPF+c/nxkf4B8NA061FNiQGsHVYjofMQ0vO
KyznrAoKGDHMrCIU7KhbgbQZYX9HHk597LrcwQoRqxeArKxwSaxdNehXsdNsKRGE2wmBgKBBSvBw
MRH8/FD1DL3h91ziR1XKYe3ffG0GRKLv9YO8zneKA1Bv5Vu8gOPgyZuYSmE7nKTH+844AmlxgZA8
f+L6Kw+4bdazDvbdzqQmcLFR9VhQUPO4AOCToQqhxKWfi7ePDeASqzCjbFIpP8exl7E1uflHYwxj
wGtDgQhS7QGv0bLjqFNFWdj+g2hlLkrmfY86fPZOvSyvKXK57swYbJHAGqBgFeottBH4uwkfRejn
r0PfurDpkZGvcxgA7XQwU11qiWTFv1Q3meoXPHcwynf47K/1LXi51ScsV/IiDSQGx2HZCQsh7JP7
LUu1Oowu7N3bXIKd24+fTnW+1e5g9mVWNpY5SZIpbkzCr+a+fM/6PdP0v/pqHImSoanxqAQpnDEk
/y7iacG0ijUZLzC7Z1qz73bZNJtQbeLmM+fH5pMRtArW3rzCu59hd814ElZ1t0rLOR6sN8e08ZR1
cAJh2uXStOuTxk+2ODXhTBVpAQbGIFtuP5ccjL+kNauNQjXPWc3x9rYgToVeznvNtVAUHAQtEWfA
wjVdOg8ggR1ZCkG2fO7V6FMH2EliJjtTdu2Sr2p63/GNST+4tr6mN/ilYxxLRGqPkN6P9Us3NqMi
6r6otK2CbTbBjCWitWUK7+guhxtb5H56r2PuU+FpPJrdMgtMGbyfva7MOp/anodGLypdcXsH8FgR
UPJ2cHSwQXBajNhRbEEemmCZPfwp8ZtnZGnSY07a8ClBZxxzLrCI1HV5Zgk57x0UidGvvNPOvZAG
/8EXtt9Xos/wfH1PUSU2qIQyqHp4g60a9KI+ilEPVyQmkxZ69oEsCJQGQmPgIyP8oFkbbuEfFoEK
WTpgdvf4xbzoi78hszwcz2BnWJphY22LyYoSFiPvJi2qx4rTuK7x5+Jj399eHsqT8mXd1mri0aSx
4HHW/LJF7sX6mZ+rZmnUv7iWJO3vh9qFIWMKmVCf9e8oN5dyRTs/HgX37NDiAgy7q9SY+y8IHWRL
YHVObKMZjvSDlAqruufdqQsb0zv5Sp1NlD1FpVm4A8+kJjgDMkOU405Shz4ehdheybn9/YFqQujR
5LvQlswNKHp0opVdvkzQsQT6matH3IvAoOoab1ksGcFTwQtieUvgURWNJlhYZ+fvhaHocyesfQ6D
BdDthtnh5xE9BgFTBOURxqcn6/lu8ZNxqWLsAr+FOhL8US2WrAOjY7bpccLhMj2SbVEYUTupyq6i
Ca3yaXOg2MQhG3vUFEnTHfQJh2H7a9BCYFIKPC5GCSSgBs1Z+uHhv/tpvu/2ZNZJP4NFDxnE1hXB
npOByHrohR6S9+caxQyPJHkEjBzut/lofs/BdwGS8AwYF/BhNpmjQAFU5opqAWM2vnnz8k/Ubzi6
X3PVNXHeJcJLd43rSHPylXruLyW551CdxlVhd/gVy5MsHM1SKmMKdles+1US9NvGsHtAxZ9UJXvU
NhhTscW1RbVIf0ewV/GLXA2hOd7sEcsMLW/vdxdTnT7j8FPOipurp555VrHt3VQ3G19J/k2X1pD7
PLTTwbwlFxo20m/LZW/1JD5KLwccExvzOMR/GfdaAxRVoBJ41b7vVnkipoMq0xmIEIERQPcl33Gi
pBrsAlHoYNYP3HU1lqSLDNb94ZO6LxgMh2RGJAcOhQ0P1aZUi5IVzdGQUN/ewkQ/I5WAMQ5BayRn
XDm+DMwzOWRO/L9c+NRPee+rpJkl++GWTsa0lSWtZnKigMeTLo3wbOsy7qtbgA0oX/FwylJK+NG3
zq0O9x3FywD87foo/BqLnjV/SebAf4Y0HPyDAdkIG7S5ZNiyzGHSAiJatTJPrnSc3FTCr224trsl
83q6Ev5M/ZopEn5STOhYGxR1nNT6cJ6XkTFVfu57mrkb/iyokiGFQRMphO0bf+amCrdTY6sgOQ4Y
She4AGqeITniJfx/5gDFhcUJmeDtcpHlIr5tYx5v09s0Nl18R34xnRuQpQKrB/AjA6F1OLGE/te4
b/TbBUSAw0VYxDHhbPVwJCbHrxrysVsgsVFnzGLB1fdoZDg4mEMNIoWxJp5reDoxZoApv/zCObh5
jNzAUxI/QUMcMcNj0gVuxw9D7ZnLzhczDlpLWIhA1wWtKS/mMibPzliBcOtTkjBBRslhMobZvil3
1KCcpFMTtSjOjAfUy4NfYzVwHxEXqrHNfX6WekRpqQqTEao4Zsf9QmeQg2nZy71XSGb1X2AlcMP8
LHT+rfVL6cY0LZCPdH/qnNMoReV1/jyAOIS5ENMt3uSDJQcHAwsQLG/ffjvBmWmdzGHp8wWh8QGO
PTHJfZ7VI1UVnxckIi/2ku6Z/J2VvrgxNDP/jawhsGIb1ExFR9KIV4XTYax4D+gMJu0ZnjdTPoRT
SOMeU8COurtAtsEgJ8Zi7p+/EcNp0FgAHjjAT4KovrNauJIgQRWUtnsfNXwNde4Mz8kBaxFfsbOF
6YncdiiqY3bnahiBi3gwzqe6B9wKWwqwRdk3nuYy0OQODYoTZp2kFVY7ObwHRFEDmFsE21tMNOxB
YAakrbqKMHLmusF84gZ8zs2WCTebqT7vwi7s3XiaYb+JJXWUzSrE+1Cc3O2VtXEt8FNCr+vVvuFU
NkD5vuJP6+IKiEZrDUrIDp9H7MgtgrUMrJcjvD+G8DpwUl1yjy/wR/7QvKrWe/M6kbVZ7O5Qp5jv
TEjHDFr7gY2Eky/I9DRDutLxiObTtPb05oJf/pnypoMC5RqefcfUwhFzSV3EiBDjmIk001ln3B0M
KfbmRlpNuAHY3lzysyoA1R2b1MrVAWYvwS1wfgOYnra5TmbJKo0kzwc75ZOJJ1REb36RMq273ham
KznwaFxIP86wG1fBhuiBseSwGKm/GIVTiynenZ+hcYTTOTj32UC2Ocfw/jlQunHMqZd4eV/17u6K
ZVXAHNu6UkVQOGxqKRhcksSFXRRIDEPfE8gYKIUfDkech+Wq5uKoTJW4qX4+XnseOiygQ2tROEAk
U+x2vAOkJZpmXLnPXbLSlkXEMFBUfhPtD3qFA2/LEaTFxc0zyrG6JpiY5I1P8OzHhDrYgxmOsaQn
WskO18b+l/1Mv0PLtaKxomxVf+E64bEii7IK/zrhUAAOVKAtQlYB5yAbg2aDnUsz2giOo857+5je
BHhTPWCuTxi5356eYHp+sQOH7HfnOPzT8HxqfeI7YZQKFImxmJ1gCU1mEA49LwoAi+RZGHbNCxYS
mER/hcc21b/zwjGLceX8JWPQcPtrifjIA3TmGZNQ2SOSN3xCxdsZPiKSLcBT4aU+Ceg0YK5ulRvF
fi0RlCDuXhjbATywn090X9ESLACz/yW7JBM6zSW2zHPFwyizX9Tiuoi38fS9y4TcBldc0WWMk91b
jH0hjf521osUAcXqo3aVz/Qz1pxuY6cR/pTlzUqu6q+EJgxGDj9IGB4CXBcHhY3Ho0wtIQ2HuseB
CQXz8dMKkR7kStQHPJv0p/Jgq5wxAyRR9IPUytWeU2gFLfAxGl9cKLHFoPygv0R5B7r674E1lnxV
Lg/UZwz++MjbxxINOKFXoOCcfWjBJ5wwNjuIaEEsa2wCOhjOY1w1TXixP3JGCSSEMeqTQexDpS3+
GAyj6ntNUw/sjQ7vOvR5a4IvC18VcNZKF5IjbYfYJe+evlw5FRWSCQ+Z6MifdziA2Y3+/mO9RIpJ
sgKz46Y2QdX7I4SsqTZFgKPY3TWbybY5Uc/yHgfeaHh9G+N0U16xYu3YU0VguiSsUGlTQNF8dbNv
jNaTxO3x+1SeYgxoW5utMHuf9AuFCEa0gzXbsLhwptVhvB0wsXS4jTuPupAc7r0QHniQJzxoqjB6
GRj5aVAc0kC/KGG8jL3v5hvhF+Y3ZxGqprqG94r4Wj+XL7wi4GAuuimuRH4yG8zTiGKdnqB5Rbw8
d7BwTxHBC8gd0Icgy4BbhwfHNuMn02JMYodchmX8g7zqDGn7sXwt0yUNNLGrFrQah16N0VPvgg6H
eiBse5h7+oM1NRLw8mD9vdAqCoYSiBZGuq5h2p8NqNQwDanLhksdsHQNyi6T7RY7OOFKs6ESUGm8
JzwELgEw7DVwKXyBC9kVzysgAJOwhXnjIgdkg0+a+Cw0wSF5TJ6aT6iv2NmQuKaP5R0LYhSixMbR
3w18tZ4/3VvIoBXWsM741IeKLk2aP33bQeRz6/PHKxpuNgO34J6LgiyYOe9qz8LO/dLJds8Z9ZWr
eMNl50BedZjlOO+p7DM3guRxv+KJCl1l3+gWH4HLHk1HK7RY7PSmto2Jenq7TGsRAO4Vv6Ow4I9p
q6HDlsKFg2kAlj8cWdPXhe6e70meM1UyvPzUhRmtDierMtYPeukM1qO1eLLjatpyoLVLFMskZNog
Ah+XZDGsoY+3X5x+F7XTWhmTCnlOS4RZJ6upI6pTRG3h7z6AvSMYZnIged/DaN45mnV31InmsDb4
XWxIMUxYA1n78nG0qaDB8xVJgiaFkLVGQAtYltkMIHckItrFtbdOmftirA39r5/fAvkALjR9Leh8
4C9bGUxR64n4zi/n1bZmVfx8VreVqnONyyee/Pi7VJfvoCdndwxNwFEXj5CTn9BmEKHBFPY7YCxE
q/UoUI/9kes+5gQQ11+yggo7ffv3Xb/OJwjwKKAcw1HnBplJlP54GWlLWkeclFHSCl89ph5MpqaP
iCZ6tMZxf5bY2frl5ViyCKtbLLdqf+B2S/B3Wt/GHhxUVyPSYo7jCnRNt3ZSVvvbZERRTzqOqJsP
zjUvQkYhFpXGTg4QcVqAY9PTFTdN1ABgpsDDMP4vQKVTGTPWzn+77QZT6T3lAbcOEBuDq5166OlQ
+A4mMFiO9Inp8n7pRxYUJ8xKuC8St7Ju4b+wYiB7ktK2R+b0Ht4SY/jqCCrACF6clOwH3DhYxGP4
TaSFdE7sNWuJNLHepVsU0Mpa80aXHCSlclmEaZQGHBZ+NgEV++2Ivcb0ZoseNh1zuUmYp22pu/Vx
c8XaHxWNdCZ1YQtGAhxsb4Wm6I/7ispE+Hl8Ds/9nWSE7yIHEtqRCknDJ9y+lUI0OZi6Hj/k6NWI
FLo9D3BCAgYBDs7drbnQ671uc6t5r194hL+AJ/AqPcggDjUblR/QM6Yix7s9ewfCy0Uwx2Y5s7hJ
/EPDx425lkdjen9tauA1NpyyfVoM70lUa6Kmsej96f7ubF4pswngYhh1YuDdTuVzHr4WGr73c3N8
7icg53Zz+UTD8GtnAO3vGa/tSx42EtZ7+TiODpDYw5ddLCAIvQiPUsmhGmEpCmMHGubHNlGleHcf
3tihiBilF0F8LXeQtSaJ08GfA1YEVNjWzM7LnQHGSrBM6UnIb8ajQ3o0LHLDMEgi+vDrExQjYmS+
fullvup/JzT0x8R/zmLvHWpOdyqCr4t39V1AHsaUwc4EbhR7vrCzXXF4BKWIEhutWdIx+qZ0SpI7
LmDZldt0zcjtuZNC2b378HH8kaVStTRjET5tXE1CbIo54/1rFTxp6bjiyItWPM17bbKdFranxn47
jUttyTMw97F3s/Tzbc5bf/7FNhE67gF3ZeEBmeMIp89ld65S/TmmA2nQ+oJZjdvt++s8KPLmr3mz
jneGSBLkpnbBNerV6CDtik1/c8pdE6mu+BwH5domS9Ka7lC7HMzphOGOziDTU+c0/vIBXoh2hdo+
VRw5ei97sp6k4B5lRDx0rjT/TF5nKATxQj7re01Eht0uZUGIXLl9o9P7kf2Rm2D1Att6orBhiJOQ
vcqFPocBOUblD1AW4dKMbRFN+dglggKE8nXEPRUij0/CybL4Hf6ZzOENYA3p9N1UsRcDXPSI58bg
1ZQI9RdbSccYwh53tOs7nlHNDZyW+S9tDXEltVVkeFaTCwLK5nwIy9sRclR7kjERmPblfzP9/rHt
+IWCQSKeE4yuvdGcmSqYaL7rUzeZPU/c1pyFKlEmvHBm85Lw+v4vS7KTSPAAjPksNI9cA+95KiIG
3ar8L8pVCt+ZXbc4BraPQI/Dt+wZns5YYme8F7IKYofW0KKgIRyCXJLai5fwsS5UUWx14d5/4AQW
ADKDkSUxMcWhv4AptZ3z4tMdCsJLWIRj9TJcfkhQ+NHXTIi/CYDfmEv1fU0DRdgKjg7arlmUy4QG
Cy3M5O4XQcva610MCwLFQ5ZkEzSGvYd5xOOlxOINCqEGC55ZHSbPzGE++G8LcjK+7h9OfFwToc9d
QAuh4seMv2l9RuJnDuOoWxXUNvkOtEeuYAgRumeBRnC6ZQiWuL0FC3iiihKupdWcK7O75kq4TvJw
BQmbH6RuCK7Bv1ASJDMa8/ekIyrgwDH1GdBM+IyXACjoV+BqpThN1z6qBboWCIUQtMAYKNng/nKj
Yi1NFw6Q8YFMLEj1IYWGTKksWcRvvyscQeEUPqYNbPsFJSQjgF/uMlpcUkphlIMfnEEkPGhQqwae
rTCh/Z8RDe4N3kDhXPr6BpSgFkgMVh94DjPBBJL5gq7Etg0l4t/LqwG0T5zUXJGU+gEnxF5VeIhW
3PD0TNgZs8HzM/UnqEEpbM7wOH7um/9lBKbwHzAcec7ofMIToSSATN4clRWaCjQIoFniIyAYH9nU
Juovj4hWhCm1BqmE4CeqD7pF3PaAZFCfa7PnFbxc8vJHSLFVYReOJSgDxmaj8Mi0xQvuyJvTuFuB
l2TzfNNNQHKAAWCptOMmegtaNZHC59pXfIY1snD+Mzc8u+rIEdN5mJtByeI0cLMjdjQ8tiK4RQBH
2BPs+2nKkU8N/6OGsmOePj95zbit5LQvIjL5PLoa/7swAxrdcoOc1o2XrNB55+UL6ImqI2D8CVdb
+abnxKJAm+cBc4YuAKenziDJMFs91uXq+ZMO7O/+Lv0TjA63kDVRIcy0j6U/6UKrCGLFCN7KmsfS
rWDofbkmqRYtXEFfR/nQ/nzIG/wx0eAzjUICDZZALpjKdIr8qs9GZoLPgTqR/X4yWhX7ak9wzIT4
caJ8CO2svji9EbNJAMqR9AxSvSDGlAb7iGTYUHD66Rtlux+d7o89nqEUPgx/xArTZhCS8n5623zc
wjef49UP+acaOqQJe6QfsY10CyoyjQWipXFr1wdRscDdRU7F9ETI5vmGyiyostNjxNy2HXMh4YN/
1hevnwdjRW06uJBvgd8UXSplfUKw9nPxwjMGFhGpnoz1qGkj1jRdLk0+fA+KEM6i+xm1NywGtgAF
SymJVqhEebNjpDxkkQm/99IfgvKPEWDAw29RA6k2yh4OCebD2VX+5SxAXQDlBj0vIG1zFGQQKDW4
SbH+mRmwUtE5Cz/kGnQCeJMRmk0UMiVYG3ZLzbRIOINkwhXWfm3mVvzTB+ZZd8UxblqM079tyImA
gz6MeV4vN36wGqaDy5ixYHN5wdYAU04TrjydERynoZu3bh2RSpOupMTJAwXba0KjxpJPWRtVsOCA
D3r/iWWcjswzxgA4OWe7zHlO8SIKxZkEOALOQ036dr/Y03hvAECCZ59LYZkUsYmJMYs0AWvR60ir
W9i8PZgxwYPkL5g0/m1p/n48M5SEo14Ftw2/HMQHeOMpXukNVu+RzeQkOT/+Bhu8MRZgC6CfYJ6z
m2dzaGRnGqhSE8omLrjmIoW44V17iOsgdxYhzrYamXPOhcRF+YxyhE7rAPbDIA+IdDlMAxgWA2wW
z5yb8kXqrRhC3NuqYfyQm5V6KU09a+Xh1Lw5P41aJejde2fVcA2aKRGZT2dIfoHbojbz+1XtGcyn
mMmTPEjMHqo01NMT7Aig46ZbJlbz9vQIhqtv63eRGjZLsz1CQkGngDp69Yr0Rb1XhMUpcCx8JEIQ
5aj+Q9b2kuxnbZfLajE4lyN44tyf0HzDJ3Do609hhyfNdqCISZ58W5CvI5nuR509H2JGihWbAIWR
a0HtKybMspLWpu6lHIFdCNL1enh5ugSQGVrlQoAlLSXpkjdQngXC9YneZ6KZmU1yHT+Id31GyhLX
YCp1/j5VIisep9T5zo2/q6Le1CrmTn5SC4C93sPYQTGNvrYXGLcEHT+URy4fZE15hPwPiPkzuGLN
o7wChakC+hSOx1zbimHgbdaiq/0n1+auZruBB3whJUyBaQgOhLAhzgceLsqjFoP+68h0tLPytBpj
nK+xSPWYBzHFLy4Ix2LuOy4r8nYmyabc9H/YKtCjnSHsyFNEmEMf7cN393RJw1yroeF3uFSdvz3X
Aw7DMLnAaZLOZoDeuPwWqCFu9o8HEc3jD6sfUAFQEnRPeCXRKQJzHPAMUVZiFbARwSu4bR6cRixr
ca3CMQQJmur26FDu+GxfF1bbpI8+h7x2eblsfmOpz9lo+hF0YPTeGvCPEkGbSHAHeKOwWnzuiw+H
BZ8DU3aEN129KPVp+dhk0hnM4/ZYIGorHoRIei/0E8Dv6ox8gTdmBO9TTacw1OacbyQ/yDinCOML
Gy3wnVp0/ujGKJE097WstuWZbBjsBR/wgJ2XQwQWGYRYRiq+dskyiwtmriw5W36BxZ+27vVOvpHX
I+g/rDNqn14APjTroeog7mfCRXW7GQTFFh1WOCgCWooJqTg85esfFHHkd34CqwTwJ+IwCochTVFE
0vl8GNI3XZr1e/bNp2hby4Gj3JhXQPOxmM8/e0Bz/03viTF/Z9FA8vToPLV6xsnNE1fRPgV8W9gS
YwKFfQu6eA6U4u8DU50jeM34htMTQrwquRza7Rl9v6L6w3wPXzE+G1Ugb1/bN104HYc9CJPjzRFz
N5OZa0k5Y90XrxAdTmohq3ts2/UQeh4bhdFDvNJc7YCGCkTFvnNpOjhjEfMIUXiS/iRA97fFcPqY
4rdUB/ElhVYnLJYj/ZgewB1nNyfno/qApOkSHE7Is4BvdZeEHOEdLvy/cSQPiNO6X01svDvvdjQ8
RohEjMpAu2hwqNZjE2ftbzQg7bhycT1xHsfkRBZUigWpvm+4EEL0G86d5e6AhzDsktdD7zNPETAC
oEB/Y7ZJERUJgr77WBsbvjBlDtnOTnH2BO3R7c/HlljLM0JSOby64x1jkFMSJg/7E1svysDzncKR
ou1rsa1KBHSQhl6O8rKJy3zFHocvIOnjkt68T31ISXhsuC4cKTkU8Vb7EMk9T+KZ/l2bdPrKkmbj
Zvq5HEJx/+jW5wAPGapd5/DbnFocgWy3+zz7lfxR1LY255PbEknp6Qv22Fae561NkzAlmFjayYcP
ZM4JtHldGcONfK1hh/+DCWeCe7PWOOxwOx9cYG+DwaGc4P6e35b4JKyhWVWbYl5i2xoAYracV8Sb
zZ9oHFYqlHCKSIqDWT9Tl7EOZWA8OksUANOnz4Aa4thwh0vBtSWrcyKDDCJM+aMDFNuCk3knaLvM
tqI08errbQOBf6vPXrvXzvjVkYXMY187pov0SD+0GkFohLQ9U9kK+wEcxmN9fEHznVU4jtz9vkMo
vyz04H73jVvw1sJPstAMEh23BUdc9QHoG+a759D+3Jw6XWcvhzzWFOATb2FvmHFD7b9+M2lgAMiT
PBxcqmgwfwT3nUyyIEhn4TKqZn9+i6D5TnrtNxnsC2rJmxo9B/vk248LRmoJ5VXSEO8ZoWDv5OPw
4cvFIQaZIxCsOlSSwSB7XiLY716/8WPdm1voF0zGBiO+8SDmPqpy0mEd47WbPIDyRUJWuULCkGQe
FDIO2paDD9H43RmqHsJ7vQi1bKFV29d3tgMw7gfLQbIlFKv7eFn9qxLgMIDDMnlRc3YSxF5zNxwc
BgNkd3MVdAvhDV68ynMKMxh1+7O6Dm6z7usQYEeQJ5P0lyyizcDo5fiv1ebY5aHKLTh/nbIlvIDJ
kETDZg0vox3sFU4iBiFIkoczCFjQ9ZQx51470+cAB1qYund6S5MiCyt8Tn1h5uhQXAKydnA8aU3I
/MRHkYoJ6Jfjnm8VvjXFCcU2NSO0XW5I0GD06nRLlGvYEkLqCErAatIuF0P/y1aGNcKtsn59XByo
hNA1qmfm/ilGJ692U4RG7FWn27IYoCCse8wDx5kPbw5SkIi/pmIENN7iDWWu7jgc/1DufekD3y69
NMS/UcttQZlGZYMYoAypZDmdVbuAcwjsbMfehob3vh+2EVppBfMx8K4B0zsbpatkbMBPgGsdBedp
MS/yaQV4beS/1M7QXtontSSPHxZnO8v/ikDwn6FDiHY98+/0WJy+SFUyh0UJs6Yx/WFrH5hwpgPM
FlGvwy8SLYp0FXqK/PyMF+AdwCk1phQTCsRhaOCtjQkZ9GnaTIyI9gAXSEDBG28WoMPmdnjuSvAA
jtYTVBQEGS3qTgaCRwQLGOt3kof4X7ky3+gtEPt6Z/poJ5Qg9pPw+XZgqSTm5POMPt9JUeBi7qSE
HRFazwVNofqTxr44tk/Q9ZsDEDWDYVhn0Muo7IdnyiWq73Zf0+NwWqzJFJzk13gLjvM8Eea2R7UK
uX1e+5hcC1YzU4TikuCbAm7W7DEX6oSdAEN1ghXx8dsWZ9V/LTiPgCxGGxzWcDRB/guKkUFHoYNU
IF6mzRxb9n8grY0gZJ0BfECQgj12OxY23VCmBcABzAA78rqYh06y8yMS8v3X8j2nocJ+i2TCxUNY
0SLKUI+3HzCM++kD5ksfQNt/SSNCrPjhNbaD4SgQLQx2ABgXKWsRtvL1CEfCmppGg5X/+aQeJuyA
OYNFDvDKHUejT6ereSw/ykdqsPh5oJkmuEhBDACz2lKqRSVPWvibH48OEqSBNYg5UNV5vP/iP5LO
bEtRZAvDT+RaCMhwK/MozsONS00VcEIREZ++v6hefapOd1VmqhBE7P3vf4B99Q8CufOcwRiosCtw
rkVU6VjxEmX1jSsEgO3Te+DVDFvwHHZYUOA2pTJ79dHZQTqB46gQgqPaJJf4OL4iCFWB7Ys9Gw2F
c/v5o0KDKQfnBGXjA7cArFnRlO4ZzDFTvS159o13Bm+Gr0arRBXWi5lMAENgmot1w4O4lVQ9kRHE
99PcIZz5x5PHn7pjBLMUpot/tGWMqbdbXBtcubK7GfGjcBs0aH8/R3EMhgpCQ++/NzfFNlaHforb
Q3+Ib5DP63ntP1nEFa8LFAjhb21seEKFW0DnQrc4T/pETt/J27TazQNXob8PBxH96QSN+e63VNiY
Y7qFHiykgCC0y5KTQWNqmWBtm6HlwYq0x8bBxIiWBvRsa7GNVV8eYDEhg2u0fPRtZicZh/5fOYcS
xE87L0lemcuHVwhG88ajHf75z+U6XUa4ibG+z+nLVZcg5+vHRJ5TGNl/oq/WPSgC9B5Pn8tLQeto
GWa3YS0ovxVHfoOAk3P+ubzsL7tiMZgxYaWEYBtBcOi3p8f4yTPZWaSc9w+PLdCQTwQzGzMOK/WN
mCirulkSDcFaSEqWCvSSMyqiAty2IbVkhDzi1uKUTna3UEa3zi25K6P2CE6PJg1wYn2d3tfkQWFa
IjJMmnE5VZD0ZNVS8ZuUeGMg8Ud4SWvvutcTXul6KPC4mrSLKmYkgg0olMnO+l3cD9o/XqrnvJBY
rBfN/raGcsIzoc/Amlm65z3rAmlDHV127ZgldNYYh/gA07IUFWHvxyibC9Da8oQG+7Igzo//3276
q05zKzabSTO5GsPia2kkDE61mO1yy6bu13N1vTfTb/gEiYmvdre7rk0MNd3ueMEdEt7LqILx0Fkc
Q7EK5bu07/Yn3m4MpMTDwV5aXFfbcb0TXGd0KhIZ2Ndp3YMLiFpBC6lDbmGlD0sgmgOExev0iwJy
qPU8yd1CKLfh4MDDgiVJcr3PqP35QfiFOhoTfxo4FBRxfttcvnY3cHuGD402x0WRzwO/9+L8TJyM
vtowFF66z6nec9TDA0GXzKlg43+vGaAeL9ju6wFEUvTpqMwYZ+E27vaXn4v1WtfpxbTEGPtm3yb9
Jymjw2ZhLBqI85+hwoy2Btb1q6z5Urc17r0ic2D0WXJSmpsvkNb8rNrV4h3dXaZQ33f0nBf/hh7b
AccJfa7db91qGyDHlOfoKht2+eMAU6Ut5yqPQXMJml0PvZThX3Ctg7A5WIAxLH8a9iFcwOdYU9d1
wa4vCL/XD9O9BpVHM6G1rxoPuInz0EgWlyetFSQI6GiQ1dh+tf11Dthy/gUFiUXNb8RhQOptsaP4
KeOVFgrNRdZjCCMvLjvgfjiO/BUk4eu6QtpF4/WkrbO+MxM/HKEqtKwWqMMbFeMS553jjTSu/SO5
ynRJLrngCQuquEUd3acaFozWDfu5g1i+KhB44CDxZee379qifruQbfuzze2oo6O5JHQXP3ATffMT
V4RxK+i2ulR9BNYYxA1G+JgBXyHBRigX5kRCbyi8mKDTMT4y6RENIGSX6+16ANT1WOg47cFPn5UH
k4Q0SOHMR1YDPeSKIdkXMw6gCBp8eq8cgumaLQPqgeJSWpPZBhf3GVXBNbiEv9zDNRQi0fQ2+bjP
ZRn07cEeaumORGGCatHUz64J2DhWYHe7OmIjyMJ0KLIeWkTh9WTollFEVLVXqcBKk3Ptdo8FKh1Y
zQvZEPweRrRfQY2kKbz8sz/pJmQiQCSBvgXvdt157Ql2LFvciaEDmmDZcKEs2uUYvcUHgmMITxCX
HX57WLSovyNK+PY6KyAfQFYRHlmkQAwfGbmax553V119U6bXfXeQ+etlb/zSh/rF0sjKg6lEc+dz
tDSRMmLr4MSEW3yPodDCh4ngAYVMfT4HdmK/GzifPn5s+BzxFKJudS6/YLBqYEBBZmMsgUZXwd8d
A/VIQ4yBjYH1keHeQt4RcL3dxLXDzoDh1mPzOjSnC/SkGX0wklTv10/LDGHj2RPb7r9B0zVPn6kc
AqWqHIMYsYmbiqHQ6CKA8Q8Z3wK4UNwue/+Vf6RAc2nFXAF695XWPNa3LsMzSk+mTmxabzQtVn9f
rnow6RX2CSE10U74K1xXD9Nibmis37R/FMvRW4WXPZd2799SPiEFuPwshlwDzFj/eZYrgFWdRf95
cXrQuaCZHLXGf/UtfPSmhmGz+W5rl9aZi3EzVnTEJoZNQjcJ5QnTl1G+0RxwMkjBkHoo6mhm1ufW
f05kHZeLDcUkY7eea2ZAIvoabtv9CJyae/2YubLk9ID4H/Dy8es5Kr4WFhHXBgYUW/0W83/JZUtR
HQVsV6jX4QVI7LCElyNFIMIdirUWPlCCJeUfgPXrcGFOLlsK86q4nMmOTDbC3/aX0Cr9/kxixA2P
zpqKEJT0vBQluiLShBvKpZmagFp8D4MZPVY1xiAvT7TkPOHcgcqNEKBzzBmfoeS4xa84a0OIldZb
JMrQNjDup8H6nUPcHcmIKDioDmR+Yj8ybCN6itzfOtsTmh46xX5y79zPW5wsQAZgR90WjwIxScvn
OAuk8ga+ElATJjnJQLFAYu5Q1a42ijVYqLwS719D4YEJzse5AxQwhWNk6EDowF9s9h7DspSCOiyP
Elr/xJhTvPGOQYl1+9KJSmKPF20Bi/N8gkief4Ib0gmw2APHtbThxzHyI1fti5fV+RsDTZ2NIbBc
HbHR3De5X+2UXX/aV4V8jE2ZsdCiheSA04GwPmpCqtsIynK3lxMO+R5P/JumbVySsn4OmVhRNyCx
xNSOOWFFzLkuJoqwgPPnjodLHoTYqnwYSw+1PWwktgncnHAzA/PkP4uOecR3+FhLSyMtXG3yCvE1
hyV6Sa9HpgI/cX8c80OltIAwAivg7lJry/qYBNtHGUrwFgoPoA7Xghfe+whml9+MIo2fAaeZalBh
PWX3JUa8vJnhjw0luJBIOnyPKYT1GD6M+zr0hXYLEm8eK2vSYSgwMkyDMPyF/s3yguJ5sQYiYYu7
SkrZPx/xW+OoSwPPbb+sA5YrmyztInAlXP/EUF3QpKv7rh1Y+Hq7fFGAt0T5YWIECkhi8Qg/y6RC
quZKLmmeeA46eiJsFvCsEARti2lStL8GgJip8sdIEndg+EDZ1ZF42Kz3CS7RfdhvUWIsgfpWzXgA
P8IG8DFgC6BGtM4RY5nsHfywBVCHv+UdqifWnpzbs+4RSaKjQ3xDX5BijYAB4QQpkuiZSMEO7kYA
MzbON/R3V2wAV3KSm17Djox/GwYCbwudsg1G2ge/G0DBgyN8ThXNvxIYKIdIPVSqQLgSTGHSbmP2
QjN3wKq4xpLTzR93u949TnyqPKOc4HCC6QEfZwnU8DXFrobonlOHC32EkIhlLxJqTF+D+shRZ4PK
cfE1eiwHC5x3kOMfBzrbhP2zh3aD4qmGwriByQOHoXf4wFSIGO2SIEioKet2O+SPOH3ZOpG2tE+L
MxruJITSVEENy050drTvRmJPqn8UKXiKjfq1z1xG4zTcupyw3WuCkv8ebOnxGVnfdpVb7jtmG1Nz
xfKjxQY3ZgyMx9FnZYzFxK7FP5jbj5sjHX9HDyfoFvAXip/DJQTHh19vGDNaP4EAI95Z4wENjZI+
agYzHytX5uXY7wn632uJy+kA893Kx89bVXzwAqXx2YHkUEJ6iNUnFkhYLqBkaAmZbOagCng3Agl9
ioM82NDX8Z6YZ6pdjL/pReKjCWv4D+RtLUTlLjHYGXjd1lYMh+ZuivNpbfwDV1qHDosCly+iL0QY
3zHpUpwXTBRGuR6HpxkOIFhS+8sYQ1u9jbp6rDjk8SIGeRiJMFyVNMtAEv7rUddDt0x7z6bGjzKh
Nrm17NRsDAP0TuDtGAzLpDl83De9+PUXtk1U98Z5VKboprdsLj+hXKKJV6khPyP4l1Cna3ZEwBvo
APEtOH6Hk6EbjF6zFwK7+XdJcyFPe7+gmd2f7mAx2NxR0j+ictf7Oo8eRoB2faD3HIM7ldACrxf/
bA1mYpSK2jFjUyLDWUFLwj0IWSQQzcDNop53UQ+VeEBsGSo8ZI3gGuUpLq/u16J7+VhV+psUwlQr
aCC3x6+NuYZYASUtKynRYnMzALyH2pRsZ1+rtXsnyW2zzv0663aKkYn7xBvBfnuw9Z4xLgBgLtbb
YdgUcJKRMkwMHEpEeHhway5hTjfa0r1MEGo9FIuPeL87OpDN6AFCIPt9VOFrFb01dTmJMw7ooppt
M1STvkoJ5angZ8yzJsr4l8+0DKsWLluPNUQOxhHfFSV+4AA6PG8k+heVqMK/7Uheb+HMOh3otcfZ
yqoESsCm4YkSDpMZMQnomOiOXgt1qiEMnpqwDJB/FckHMrnqVQDxsIhOlxWDOK7srRLe9QO+pMdM
g6DLLuriN2ym8y5fdFmDbOoz5Hd19UGigvvpDKJf0osaX7JzCHmIxWHaAJgsUfLVoJmG/dk6VYqI
Nng7WBAZhz7WwvM3dnjQxWqs+OevxVOI0y9gUAu4NXuOy77bZ0QRd1iYcxxwvWJtdg6uV18/6lgS
aMBBgqRwW/K8tBDssvdJYmiZOx3cVYBapi6w4Jfm8fKHJb9sqxBfMCh+j/MNCHLfuu2ZgBpw4igZ
UfLBEb/WPsqwy4nT9xrLCf0GOM9nDtoYcq4jL79AVsV8D9BhBwEZDAea3/IHLcdiasMufKHkoC3H
gm/GyceA4/6IWSJpF0kTGo77/NJHhgS1RsCNHGsb1d1iOBfwnPVEBkoAyvzEcJdqFIMftwiuKfPU
lnaui/o9D8AQ6cka75XfFB63aO4YB3Ii3WEIo8M/p+KULJzcIKw0/FoYQZ1nF8OrDS+/eTJkcXyQ
MQkzZlumWj1PkbxBPdSy29HcfUG+YPCqILWp0Y++TKI//k+g8TrcZRobTnl4QjhWWDoA6WAoycMi
6EYMFB+rOvuF2xGhmjvivU9SXCGFh4r5svsb/BSuZlqfPRWHi1Byf0KK80GoMPv2QxniSXyDAnrQ
quTpXrLrAlhFPCN0PHgzgdMjjp21CPlifXPOmgM/Tn+65ng7ar+uxvAEYLzLfmDqGiQNW6UWh64w
vepDCSxjbH6H2t+l5/GVRszedIt5Tqg5YYxxbOxbDO2RmcCJlP3bKr8kLcxwcYA6Yis71W8begto
wYvVtChP8gxywZWVUHH3Yq1Iv1h84dmoTO/YcqlevdbVRGpJgU/uVXgxFxUkhZfie586KjpP/fj9
vXGf3Kn3endc0cmKvZNfazo9Y6a/U4P4Scr5Dj6S9fse+rkrlfvnmUgAbBRmHcJc91EiX83MGw5z
eAIxR5xXuauuqbDesERctpDBZwtMia7c66GYIxeDHPv77vVOrxgAcFOppCiEztZtVS0rSFPAPKab
64kM2lGTfLBWwEvY2ZRu+P1T8+l5MHR12VGM8InJUVl4ReWJiSKEegy/QwVTF3oK1VLE4xMrite9
/JpiBZaaNC71oYZbv5IhYK8HlomIiTdVBPzeQreGmyXNOopG+gBS+FpewvqCI0B71XxJcUyI5Nzi
JtDruNf5EoZdOgPqlaz5Cpzzg/Gx9FtkPG35bckvp3gMWTH6+Hoy5/0vuQzhlklMHfbxovUGyQWp
RxHwA7t2+qZo74eDfz8fthXoFitGw3YC5SP084MC3SlS0t4GTcDxRX/SDXPdfh60l3893eA0HK6P
6N2N9HtK/k5u9YQPsAuhgq8DdqcU1i0TJi8EyVWzKvoCvlVUt0EWB02xG/7C1+kx64fm8f1zzphb
hqDhQ5TQC84Nysx/W6wxEkb+cjjAFBKZ5ILJNFZl/FnrfuAjDfABprKELsbmNWyorC4+4+leZ50Z
THlbUBQTFbPH6fNlItlY77tjVpiotFmP6hHiZjYY4xibvbshdnrVxS93VTeq7p45fiMk60YaaQJm
8j2VNOG/QBvVOZ/DqTqnq0MsFGVghZzo+bRg9MW7P5hj/STTl4NCbR51YI7v+CKiXCZYFiANtKRz
+CHUd1e3yR0dQsDgz4DJ2kt6m+Jm3f081W/OWbYHHeNjr+iiHrQG2AeEhuLITa2PAwWiL46lf/Uo
BRrDCgFJj2lFCDRnQmLS9l9xvYD5jDsGvpXgPcie5VgCu2OfRguGkACpmxybtzW+33BA5dKnC7sw
Vy5iHeUIywI+KsMpFqvJsnBxHFI/DIYsMhs8uoocHAh9sjUgCA755M3/1iM2Y4AckBvOJL7yXiwg
peLcQ0SvDCweqZMcdzx6a4b3tyVEsVASghlQHBBxho4gONIYGbHgZI45xshkpqmHyhYoiqhVGX0x
wPv07DuFOAqU2DS8G5qwOja7zICK/4/CjHsfJTUmTm/q82u56CNUot78TcwyhQ1Cb4Uh71QAx9g6
gPyg/8Wep/EHKKPwuqNt1Cbdw9YUnwKVQE/ADWYgnyNzEhl8/+lJKVCQwdQGlihgrSMvfivEy9hC
/YvCJm+HMZMMsz+qdrQMkGqxrRsEmlc7jACliZQ+9CHmJ1xYoBmRGbsiwOQbftdQRImz78gBSAzJ
Uzc4En6A7PFL33CFrnPjk302jB7YovcPl1SJCTlc4eCP8cp2lIfMNcuYgS0EHK4wg5eO8kAZ3Y94
BUPS+uAMcFLNCC+zEnvsyfOaNFVIf0ATCt2UEQ18TupajD8hkGqk6DLYk/E/AvBdYacx8F4h3KwO
ZRIcJki4YN+IhtekxlHT3xNzdh3nY1QWDNyEPwedCOHCE2M+mGocY6fbz5IqancHS/J6QUXmSSYy
Hno1bdybtTUWFpAoofmmb4HulCEjZJLmIGQxQA+oonLUGghTLhCPIUPQltYRUyFHDekHgfOP33Uv
YoBMrw+JE+wATMrYUMEhw7zbmJUxMSF3xoP984+V9/AhmNEZSRuWAYmk2Fj01gzmuIy/jAKID0Wf
q6PnoJ6kPchbuCy4gY5wcAD3gisFGEAvqf+VqNB5L5XDXWdgwdSXVXSrbPIAKX/wh8PYjJEcmQyg
uoi9ID2/bXnzWBYwvKiJEPBIyzz5rdqxNqHFOY9eXhffRjpcxsfLq0JsIAg1B3YJajJ+xoMZQ+XX
GItOHq3PoZ/R91GeVXOibBAiXUYAEIRiRB9PX99c3I0OzOJWPEbBbyRivffXWJ2YfqtCNFTQmIuQ
ke2+EuMDwravTutjGpTIRKjfbB5xPFA6H2ZODBhO4m58FcnvH4eJd4FGa9gyxuOb6uXLhR617FAJ
+oO/h5AxKtnLI+X+yC/gY4kJGjNs4lCuCR7FERcYa9UF8cDYZILgPiPcgV9aVi/bKK9Q63XInmig
mTD2g6eYFQK/1YoPs1afmbPCBuylTIdbfdmbtp5hGy6NQfirFZMhliZhSsBLutPs8X2GRovAlS9n
MM7vfGIwKSZq9Z63DDQEKjW/j3U05JXzoRJFyYvwAsbRZfLCFZ0dJe48UPO69OFz93j9hjX83D+W
wFACSfNVBveOdkIWzeg6n0svMdi/klNYby1wobPLtZLSN6l1/5afgMTcx6gYccE+7YyGb0J8o3/Z
g2MRSAN1HyYTMBCAt9kkNYsrwXaWJCctpjER81qRSW4KGRT8kaen4GpN937+g1MI85rP+HhHsCcA
5Hkf7Z6Icp7IwR+7VtnOWmxXW96w6sHNo8Y19DW6fpr97cPX/PI+QUwHMNCUM41BIfF7sFV6MI+/
nolXFbab18QoZ/xAkG+FVDiuqMASehQrZ5xSTGb5VNrCKnfOt28rjyWKNL/O3RLOBqxHIjE+0Avs
ZtrP2qUB0EQxyM2ma2Ap9wEBxZVIP4gi3nOA36RvLLiAnHZMXBnt8Mz2XiNOGr70dfbzLgQ71S9O
Raoln/Bit7NtExFnCQj7mtcj1ormc/K+aZx2t7d1nrJDcOtKCIJzKPaQEQqvm5h/IK/VvA9f7Y+m
fdUDGLxFbLA4pBhw93hp+i11AwherQQkMnolTNN5Pci9b+iY7+PXkUbqQfSIW0LTXKoV+uFvWC2a
vt2VkIQDcllYXJfR13vNq4k00zMuHbAYYq/F7WszgESZeN3AqeRcYZYCGva5+uwSNR4gK/gqvJrh
P13KppzBnK2tOvD8q1cJbGrICQ4N+h1QLrGxB9X46pG/eEZ+SrwM4O4IiImMKUYJ8Frj0oNJCVkA
g+q0PyUeiqYrBbttkJFMKwxKh58sFynqYGiMlXHLrX0GrFBO8H0FIwcE5ymraDBoxQaksxQchbN/
Qk/hj7jnjzHiRLcP04CuffpJ2KBcJcC4X0tAwm73qMNw5Z8dGMAyRDhKR9SGfRtGEEwPyIo3einc
3V7jwc1qacvZrYENaDzPgQyhhkog63byaTt+uTqyC3MNnw4bNhXDYQ9+h9mDqAh/Br5l47XOeVGN
SaVAszaTvXMnWO3Il/lEO0ENCs/M3UK2FORwFKlPuwHRRCsZgM3wiuC4LG9MWMXxKk1Ao3/4R3Ne
8D3uz22861SJLqnqFH49pk8M0LI68tf/2ph9CJmm7FFkBt0/ASznKNew9WFnGhzTB5iBtEVTxod7
wbKeEivE+ddfM/OZ5ziUmjONCQHEWoRjvWXrNX0SDTjpZULJzyM1UcfFYkvZvsK1RuhYIfIDYK4u
6cOh4Q/IgU8RCCCN3VCp0YjA2Md3hdEdmu+qcB54JTOo7zAdV0MOYIogRLqu6jBe19bCoHFrM+oH
8cbV7Z0+AercKtvaDw8HBKB4NgI0J6u7e0fbUU2RzfsSU/cB8K8NuInzZcGCwILVhc3XXzW1248V
wKk/vIiM9wTbnBarjEdKVfc5vDweQbaj/EimxXZu/ml7YE0ScNn1eNP0j78VM6F7XLmmK4UqA4/H
pAgH7vNUn9oeIm8FrWq7b1Ry4XGAY8iMkNM3E2PE9Ow7gc42psxWKT8xgZsC/fUy1csDimVmCFMJ
9R7wLXNOhmXa6bLBY4AZG2cS8In7SIGOsZj/w0M6ZYsdBN8R66LM2tRIir3m4V4SkUyYIC8rZZy9
sf3gzZ4jSlF4DPhQvwCf088L1AaXc4vTDwK8+dcuiTqzkdjgG4+fEjQIEQRKkUiFxsNDqQhh6Jm7
5ENQvFJ6UA84KDs5YcFuqR4H5z+wMpsxKWxv/lfBA9r6LVRiqO3vf7X02a+g1sHBmXLGayLtEU38
8n4Y2FLjCpMGl5pCeUMRXtbYLMDZI0sBDG4K/Zk7wZQY9xBEH2ybhLbOW1+HyLuE1QeJiDXHFj3A
s4YDAqfxJXGc/llsk1zW2kNNNy72FF34rlOXGnDMVRu0CBfQO6hS48hjxjM3GVDUkaK+AF+Im7NI
fOHserOF9Rjf7NlNKnhoJN1B3MCouBNDGI6M/MhDI02MMfSkP/zNv6Dz+1x2OVMI8OEFOOWppSUZ
O8aUmqWQ54TaYOmLokAQrsg3bBfYaj8rjPCG5DZxKLAGqfryZJDxR5T+hIVyB150lXXImGKMQ+Cn
TL8FPXkd5Wr6KlNqPpE5hg3oNlK2R25tOX+WM+pJcg+Y/Zw0VkrRZOi8qjJD829gEp5TvhYjfPkN
+AM/8GVqUYLPJGn/LEf1y6MG7hENGnCi0LmnxYz5floH/EJnTLeU9BCVEw6QosNFXI4Qxu0z9zdn
hiftfpESsewuO/ybKEvx3AWPK2yKhTKWQcu04ULssJMybi9j1PtzpEg9lEvJeQTc1vOKrFui/mHv
46dShwd0ZTdMR85YKQ3+9Iz1KcSHNMZD3CU4EjHmIdYWxKyLGy2hZaB52JPWDlWzPFKCa5DtAox4
zACzQ49J65QBAvRX8Wq87ulx4p4xDoDgidcF1D38Kh5L8gkeU6BHZU0pV22Y7PWTx1SLpH0VyqtP
cj0WGYpDJOE+6nKek1kxZTlwqHKaya4BjVG1HgC73mXU8yCAwaBw6XdI2T1SkT+nFKfsvF8iILKW
bC4w1kBdNlF/+nWVA8wjwoSQ2m0nz0g+FVQRzDpo62TEdAiRJEhK6++Ru9+NlRnDp8WWa3rCio2R
DxDB+Nqb5M1Ifi6lPQazSMpZJFNioy7ILJZnJrzw0Y7fs0+f0/xJxpCoYlwYASXOCEzEBoCp+w2z
yJggkAHmfi70emT+6/dqm5a+wtCBUm+qbeiHlsWaXN8Q8oO5eKVNzaV4nyADQwgig9LpplUiAh57
RIxW3hz/EWtHviIboOZ/JgRcMSlArmIBOLfubQYZ20ZhyhZG7h7OsE2MtNN6oUj7QdThL9v4jbsS
bsMWFgcBetMxB4e7PtRr9PvBAEDe0lbMZvCnuFv0JcXoGpYbPpAVfpiSgidQ/XA8oe2mlqM7yzgo
hzAF0hX0u/QRyWOkRiNjTCWeYboQVQme/xG+Ryga8O51ryGcPhcuiXeCBeZiOChyAEavuZ4ReKdi
l2HaxlIjhvLtYS2wK53S3w6ZAtOcsw6YLo+fgXn8zqe7jyfCVMDSMWDxX/wgOWXnAhReYv06xJUA
bKWzlcX5D48xnGIan1VfoTivfU5/4ZJB6ztVpjgdwfV2e744cEdMBDWvzIg8GrdwNOAT2V8Y6Le0
rqntIV3Ao8YhiHXynumYnKflSoNNaOGlFGO4h2J3wcsAEoyFf0fp5d43g6gd92LEfb8MDg2Jtkk7
BhIa8pTs8Eei24PUuTK8vwZbO3qEFvYoJswYB7Azc629vvuIeFpBHaHbcAcDpNjh1ql9jNDCb0Im
aYttMAX2G80XlvM5uo8YP07uNEA71sFb7mANdxHdLFIzJDFpHmyxwuVaWe3sk0pC46gzZ+DP3scz
zeHLvsc/zBMA6saSTbiDCyUpgC8zNoP8qDA85vO6ckKOLF0nlcN23Jue6RwBE3gSdTRKyI0ISS2T
l4u9Aecq1nKTfnzzwS5563CUT0BEuAz0bdhSQy1UdxhvY4Kj2Ojowr4PhZ5xNTC0mIXiaiNoJ9Tb
hy7pRwyhImjO79HDMuxlY09e0zvuiB4FJ7lazjm62pcEk5ICkjMlrfP2z84tpK6pApQDRFIxJ8jw
88QDFxEu8W2cz4hLYoAB5sbhw2fGQbyRISzW1rpIjWIi0puqUTEV1wZyHDE9bL7lDKuT2agfXdDT
3Wdbj+w1nCm2S9zgHej5KWZPHl2PrRPeUw9Z+WeXvgjlgPOev8YgWRgGCEW1GYDBu2MjQs1plUGZ
0VzhoJNhZTwk0iKp929XWHDdWSvw0ctslSdhf/HB2JrQQvJ+6pBM2AwOAZapzwg/H6x6z+vbeoov
FQTx5FsJ3hjHtIkVnc+RfB7qDrMEpwlYAYsedxfwA4xKHvNwEFxFXBS0HS2FM20PsP3YHpqosseK
w0woogRx7Ls4xkmNj3a/MESqid2E1Q+R9QlRzIt/aTO4hk7r5un6uSznhcte4tDA4pFfJtL+bLOy
RpjeYXmOB90YqZyrw6XtBdcxWmVCoNnGMIsj+5zjZiYsMXqRxkP7RrJP8bgQAn8eDqgCFrgo1aDE
TW5SYplZF1it7losp6ma8Ieropu3zegwhv3DO5AdZC00SSmSS8hbmGb4cEBZn+9gAD8P4fsS0nFx
xIeQi9BwQ3Bl3N3Xg5jvk9Z3+mWICVOk64IT+Y7hXRYTafGKn2wDA1MYC9VOi7TsOmvSanp3S7f6
scyBZcMKdxXDQ5xARAheDcRb4Htw+rl8jQG1I2UFx88T4lseDcxr/G32ibYx/T8SEZNz/QOfBZ+Q
m3fzzoy/lxotnTH8+F32wu2Wkn5E5e/eM7YqTGblPyZpW1v3OFpsE2o6BhHV7DHm4akAelfwMWMp
AF8n4BRiTwBsLx1ucbUjf3PzsYqgPy4XBnIpCySQiXRQnnCueAzXP+BHckKGempa3R8YYFql0siw
z8m9XSi24iIAZxIWVi5Myh/BeBYe5+Fz17cfk3YygCIlWJqQbjuqRd98weC0bhOiCqcIyrwiNCNz
CZMXmQrCbax5wQhtuM772xghrbFuNkhtnxj5EV/j5nYxlsn/3dynj/AOK093B/5gWY24dn5Dg8jA
WWejkIK+J1VDooXDI9zW3lCsG4JslkgV8Ap5evsNJNZzpNit988TRB5q1iCWFhWuKrzbu5u7wsqu
t9Jd3O4KB6Iot9eMrq6HMYfP4mjW25gZh2qbSe0WcZed48HEyHBjHbVJ4fTgSGwqXBXu4AX+SLPq
hweXzzgxCLuwO62/cQczdgd9FpONuEdiFoje3aHqVISdMbGgwBn9lUAahHLRLf90H96x9ZqdKb4Q
4HZeh+zHoTWkm+RIyz10MYEeg4wkyHVGcAFHxmkbwnIFjCKbjQJ0MBKOGJ/Dm/BrUNVmuGFE63JB
hjpUOBK9Gc2gJXt6JYULfil37mFtoZLULFzac2hIintLb464m+kdBeuQlh8xHsGttI/cMjgywk0a
oTfUR8F3pdcvDX9wdcEP5FAR4JDBvALpH3srnEws/kN2fXbYX9w44vGgfcbra8eM8oz3dgG1BdsB
F5qQGUEUD4gf4GGktZgegKLtfFVAOaiPPZoEoETX5OL5L+bu861ql6MHtmsP7xs9QmzpxBJ1UOj7
Jij4kvHloVoXE97pwG0vbGUWoKmDIZsPJpRcon4sw08axEIiTyXAGda3VbguCc2tsDC4cBYgaEOp
CF+5/GtxO39Ed4hU7BHRiA1iemaaldYTlto3/rBF3MYvTFvX0klGbC1c0gU6YyTXGPSCET/aBq4Y
/w6Qw1wF5hH/2eDPAifyH6zQ76C9shQC4Aivn9WRD7J62ZFu8Y0Rudjwbg8JUwKcCBN61D7lL/Rf
quDSQWoip/0/1MMg1C02RRwUwJTOZaklLJ7BlPwu8IdiUgOUSA6+yiOmB4AzT2uzEKfTH07lAb9G
+BawJJb5URrnXsHezz+/TMcXgBNXOXQ79XiODO8N/wq3GSZyFnL/6DfTvtBEmIu5asWW8SdSyJEp
CbQ7k1K807BgKsb7V6zwuD2si/Naq5xMrsFGgt3Y5jO9Tz0orik+6w5McfZyNlYa2O+wAkWAj7RH
Sf+Z9bDHNLCqMzgDapvXnJgTg+pkSnThAW+eyTnKZe5ks8C8n5/D97rQJFj4YCRkZ4a5ywDbrUZf
3/hj30Vl4uRJHcLBmzBPtmnHHBWyPtKZmH3lyBFBEtvy2wjXiXQ7g6rA+0et6eMybiNggY/klvyh
/6GgQoOaQUs7c3pIydV+ToTGhRNIIfwnYs0GLwdGMDTk5HnMpwVQ6GjLbIkNhW3413eu+x/5ivjJ
v9kES/c2f6GKax0FfVXAxGWqznEU8j7iYJsRHkxXm8BGt2c1uubN3RUHhffIOGSdry9827nBFx4I
xAv92Qf2h2rh7taQiBdJc4jTfntE62OBiOFW9/f6w/5lCGOYMrFzB5xMA1EOsb9nOEogu6VtRJfg
hu77Y1EFIjXjmyAdjjjhnjyGsuDI8uyU1Ug78d6AtnCe06c11792oHbDl7ykUF4GjKahqTAddfQR
/uh1iFaAW8RO1tpPMDl4JJeN6AEVogdPvwPMZXjM21BMKnEW20njHp8N5hnyy8ZSx98DI1BGgJgW
ctAXRcB8tT/6rCjThUDk/fdMr4F+4B3ibq2srgPny6QBH8cxoCR22k/dLhY6eF6xyAPGEp4onc0M
o1LqMYp3Ah4C0//Y5whJLRMFzH2DHkoK/zpihdXk3VKvIZ3TAwIXOjibOIyD0TC+7vwb8+cNoLKW
PJDG3jMIo3lwNgS9GvndbSc2b7KGqAWw0hefC5n1zcGgj8vRO5gHKJJcJ94vRKHfqjZID6Ax41sp
LQYvSqoZVk2Ykxhj7JHAz4ns26EQZLYseNL8w0FjiBnNmRYITPCOfQ/bEpyFd4iZGbWIQF1ZJFCN
EpaClIJAbSFYAWsXCMBRyF8JuKQJwjQD2wWG45QvZyenwUGHgk3Pv+k2Xic6LMyRiK98+r/Rb/SE
7tBARhMBi7g25yTn+oMt6KTF+IE1DsK+ZozH1gVKAcSF/c8ScIbxCtU7ky4Zchzopew8hBE8RKrX
pIxe48uIAlV7D0lguY1omtyWggJNyACvz7NAK4C/iS4013RawAzZ0xe6wscePNz9kdjxP+hh8xN6
tpCLVQmeIti39rJ3UiV6QKj9xzdSpr/MLHkzgMETGiqCaYz0sQQfFPZQEPvBtgeCdfq1C7+tXQFP
4onQIrsctgvNy006kzfOf3CmGLyGjF0m6ANpKWna4i+rHX68tt7y8E4uqeZx3aSwnAGUBnUKemHX
HjsREN5t81kWfjc503TXfutw1myH6rxJ2MX+I+nMmlRF0jD8i4iQHW/ZV3Ff6sZwB3cQRfz1/eTp
mJmOnjqnqlQg88t3HZ6XemLEp9B9YXVTCBjliEm4XJclqMpzeWV4+Jql6X6doS72fnuOA4vSlfJ7
SgKgB/zY+3tvMUe0Iy0+g9ej40eHPX36ItwPM2yQU9wIEcHufJ80E17x5ktYZ9RP2gvGIva8sboU
1troARFxJGVB8lUm/JPfbUXmqQDAzSHVWjmoDh68FXcVG5XoEsbg+PTIw8HYyEYD2D6BnW+/WBcv
wIeJMQa77FAr05IkEgoqD9QT3W/jzAWrvFCnsNGQjtjYgADkFXQr0jcEugxJGHfT1nCVDCpg0YHl
gn5VwYjfztaGuWLZxiw5W/MVEKLEkQZBqcg9EaXWRJCLGEstrhEaQH2G5ZZf2ey0AGr7jjkViTVp
ley4Y3BSksy5OWl2Xo+JldmKJUedUtNIZSwR27yv36TPxIYf25jVuw9M3eJL+gD3UFIt8P6deNvg
L0CLIoJcEU/eGSJGRaLlcAORVySiQ6DM3mj5+PZyYe55t1L6EWpS4F9ig/Yww9NHgp1WGaODWOAI
gF/BccC/gPTC0JNgSbANbkJSn1bkqvPVPjsOrd3EX1IqpYurwmNpGt5PtTt+CkxRjzI370Qj3D+m
n0cBBJrXsALDXN+i/vTTS0BVfyuC0uFX15siQCVRZBiylQG/DgYS7lHnA0SJUVMtRUx4+4/JIWwM
eUZPvDb8AdfPiE8AdpXrhzixXwaXLWQ+4gL+FrWdrAzi9lmItw36TGDn3cEEwDmZp5zQL0wP4lPg
W2jOGUOOooofcM+BRIc46ouAX6OuoXvPHoWicMr8NqTLN9ljeQAs+WEG/aaaHjM6PRacqem24hkX
BEAVEDhfzBAYQHxS24xronUIckKg81gAsfIu6eMEx+aSkh6Fpzb5rkhMY+3knfA9a2yc5ykECq+G
dqO7aCW/JcjXP56GYCQC9wQFFRwCwWkLbiSeEEQp3K39Kd8L4c173Rb3MS8B5ci/v0LO0ZBQEV6M
vuJTs8ZdKExbULR8F2nJSHeIcyXgSR0CplcJcTbFAWk4GcqNJgKRCPJJXqwF60HxRzRpSuQcFF7r
PMLbwhqbq8uENJCHi6bihTFVRH8LLAhd/FSPoBj8GVfR5kdh6eCmZcaTfLE0jsHZmd0bdONoZVD8
vGHoBKbBJQFKBirJBF5oeNUCUQNih3OAzYERf4ZA57FYD+4zZLuxCn35JX++dd4yJjiA9tvWGnRb
AFIy/PcW2pc1GVzsDqTz8+dQA5hp1KE1hiwnjClQVyiH+MceoQ7IGbgpfCnmagq6RZ8ABDgXkbuF
y00fOt/LCq+NnxwmWiLdCMIdtmrOFfgR+8/nSvcEjxCKZ1EWji+5SwDfYJK2uG24YNKecniUsYwJ
CRfAHEJRgriHHQAlPZc8x3nHAZBJPCE9H9QbBBvKHwQIKc+YgZvuK7HTgTSijOD5ofBw9nTfZNF+
XI11XScgliO1h4gFbBCROp8wJ7t7cJsUf6wL6DT4ClaB75DFi4+y2mKssO6hYDMTfhzfdfEZqmHq
SZedccuc098ePsoYiH1SCk1mSdTDfkmKrDrkTQgChgYakFNiOEWXrA/7fR5J0YkO4y03xYqAiZTH
Cm4eAy06p3+6HQt27h1XiRmVExXhoKDinOuS1wE8jlAJtRfKD9JVsI2inXIELIoPnfctTlVU7t0z
8dAt+JncZsSJ8lHn2ADEUQWVGo8AEeFDcqgebL81bDZ0FPAUeS2QlhzpWevNFPsMLQSrC6/96eru
O0SJsR5IU0B+Ac1J0wJdgz78TdDEhJgncKyuTFfm/4r4rYCdMYJzC1iuJsYCYe9YdMgVMU0V5GFC
g7DIagMdI+QTnNwYXzO6KHkeI9RhIZWY5xFPKfl9ENdhtX0nAvtj8iHb2HHe2ya4+ERKuiyb8pDH
c6mz8ULkk8RIB7OYYfSoWqDynYm/J6BjZEqAiQqJxW5JsOA3axAq8ejz0KXJz4WUdpBJiLP/EkwP
r0IsIHO098liU3NEbGO2IVTcJ3/OLukti9mECB4PyRCYes8DWWMBZ8n4rvh4EfRQRvnxXwiKYIe5
IURO/zth3WfxYKfTsW5VPo4QYgKarOdqSyv/ei05duiqX4p9HhdsoQHJxOfEjAEvQqxOGRCpZsMR
kFd8YWnGnr8iHZLnSZS/C1aG4chTXQhaJs/+lJsbhsG+DlTvCd5JgAAPPioC7hhpJSorSCYgqBOJ
bfi2KK/xlbD445FCdkE88JrstD4LGd+jQol+Y1ZU5pK+C2paHjHWByaJSzCqCPt4EYteQv3ehAke
daO74XeFp+0RnRcOQdLTWRe1GPmva83IEgE3Jj4FXRVcGLEWaL2K+E4Q5iW3wusfPIvFsgC3y8rZ
25a+lpwPqKG8m8tWPqOgNHhtu/DfO4NFQY+FG1rfIfNp7LijBYEYoYCHQWQYw0fdcsyBjgG6TWUD
mrQhGwZU75MU37/73+fvBmJid4vzH9r78x+ikwIYONYIcWYdfm15DYVXJAS2zOqMj55crakItr5S
VYWqg+ZYuilpthE42PbLObHDTijS6sv5N28opIP/WSrjW3JF6ZuTdtrGveNaANYtOnSbQDfWTv9D
ZwQSTuo3OfEyexF1Crj9L8AVf7iZKoP+HidxDChEYnDMPCKBaFkZlZ40basRHA2MwgpPNLnZzEPe
fYeJLnouWcrop2QajCUUrFJq7t/IkJ4BYwpsNTMK2zflKWy0pcyhqQdfP4Qdx1lJeQARhki2SNzg
7tHcLxrAT0TAx7+dVgSSwt4eUKAWcYP4v1yZR5LGNsp21qZUi0TSqBz+5vTi5Ex9AfZRf0K+phPf
4/oAIcfjdSXsmudu3IYsM/akFzAg2RmDYQqrBtf2cI9nR3xCE/hV4AXMf6TtEyjLmETXEteilySC
IWHggU4bcmsfmJG+LAksQ9wtpx2yFXY6l7uL25sKFEi0p4OUj2dkT9aas95p/pMK3AR54xqRz/Ye
QBPAUDBuo/1xblCL3HM86nTfPexFf8AeMdfcxXmgHrsd/jqoRBGKfhteB1QjDZUlROVtqEB2tLxw
WgLYdc686jX3LysRAGJ6PIdYNgnJ7ngWOYfDpdA4bFf+3auhNfjVwP+XOcnBkZVxXCUd0kPCm/TS
25C78xoj1tuA95FSEhKv54rHy38GqHhcumF99q4S28tlwud6cWJ3g/uVXWnBL0o+s2ewfxzfdmcf
Rd0OBAVpDwxYM1QNHks+Zzu3zVV6FHhq5vKujfele6xdgspEvPN5Osdkw1upWVQn5hxzXfwY9gOi
vInlPGOvcJqDuFjFsBpY+KvHLIfIUCE6kpsPfcpe8BRGkvAazOH3HQZez2BoOf/BTaMNy9mfWbj/
3vmHTWTtfHPClCyv2+Lz8LBne5+hCtOYztmO2LKM0GCfQ6FljBm/lmTXTVtvvh7Mi+mNIjrBMT1G
a4K4y6SeAMbK28+iAP4jgyt68DDipAV3/ji3uKJTccFRkKWQhPFyRCIrYliKDWlTa8hRc6u/Njvn
reVVs6tL8+MbMIHgUFKyiTMDnG6oobuMCYZ4UaINSEIxPIT2nzTpENULvJKmz3P1TzUGsGsJ9Vav
cx7HPZ5HZ1/TwQfM2aAz1SegBM8lqhS8vLQChKjdsvK4PrCjsOoBb3jlRsQ075Q/Az/9mMGLyANO
IytkWOclI9gDzq4TzVLWoN1eGS6J1WdWfHnPFJ0QFR7q3mw5tz1PcelyNRK6ov6KEckMHO4ZdNSI
e5IpQyCdSFJ9HbM9xTbooqUE/HPCAcSC8wJbRRP+T2WvT5WxtBcgD5vyV2ZKR3fM8KlGNPL1eh6m
zBc055ilHPiB9fdPC5kT09Zv4jUFSTZG7jFBIeEPMWHcjNupOX9EWMwWsOAGC8QbU0tMJQvMbOlT
7SQeiMLjYOUARW1F0H3WLtrt+e96IItPeK1q+n7RNW6rpB19V1XCwt+w9w4NF/qLA9Bg9/Fm9QHr
IkfkL6ZsOgBoxGKX8053T2ylHNz7LDvXqSBufzvhU871HdGaG8JMOZ1JCQEV03o3YicmHGrAAdBt
0AhznIb3UtOfv6fcNvsdivid3HjEH3lvK8Ez/zsuuBQjkTAR/SAqkA2mfZc4n3vEkSmOdDpexuO/
3hGpv5gdTSYlqg9iDZFY53HGYHWJ+ywgzODkYgaEaQWtQ2SsqCcXcV0TeSLePd1xTo3MQ4k5qHt/
jxFCt19CndNQJuB2jNIcEiucg6fxgbANwdDBIAI5rofWvgEEBejbygl4AcpC2JJ1sORO5X5bcFpV
c7R50duZwBChsSBYmMVTmKH7UAOtJxzE15Qb/zVvIlYPgWiI+iQCANsY+uXIPdHQ5SsC6l9jfK3E
pDmnwZPdavRZVkfyDqyOYiXNqQhN7qvOj7h8JAhfl9T1bk3gIfRBNyjAAtg1cjWS9v3hQ3KaTGac
dz5eudI31ZAzRPhwlYTj6fA1tJYMFYJ1sfUNQXMbFmqU+FjW0eJmz3EbIdLLkFb4XUGgpha+Iitk
F+rvRbgRobJAv0vxIbis1+Fjq+5ZbX854XQy9df34MWxZ9J46/Buz2RPUN7nDCmNWxIiwyIMGxyJ
y8n/IaxbyIVLfj/Ja/wZUB6LIjgM0MwQhRxD3UJfcdKSqY5h0MeeKTK76M+acih+YddE2y9ENgrk
0QmujEgOUmlYPk37vcIm5D4HXQR/4nNmJnMezoGFBkn2VD7e598YV1ATywHWUR1jHeJU0Z103hhL
ulG4nfLrpi80uWhMvL0WuP4lX48JuAPUZTT26CEf1w6pVSdecGr5lx16KVICrs5t3hOsAW1SiI19
5nJHPKTacob1LzIRxvDyxDzGPI8xGPp22drdFDRySVBkAt9O/twdDp4THQkVRWp4zJKby/w6JYeK
0CV6CvgJvJVu8o4mJZuknI+ucT1ouAfPHKN/vopugRneBw/gedcjD6VPQl40ew2nfVdoSz7uJcEH
ugAMgSJsYS1+uTS5MJhk6xmrBX2D/V3Lpeu4G4sUTFFC5VCnNGaeYKKQHiMi4R2yBwtzfc5f7YDC
upgLTPsxXbdeMUXkwJLPiyWgjpsU5jp6oqZlA5N2BEzC1wzbORQAmXhyWg6eEdpx1lukO/Cw58kl
EBFJo/ag4mgHDHAyRi8UjUyO6B5I+XYEAyXtziv4nEWFsOO74+EJiPO8jE4ccJhxReuBII9JORAs
0uLLhyL5R5Ad5hJqxAa0OHprFAS4RkZWZuaCQoUECHFYsM4U9CCLXEhqQn6+gEfFb9aC57R3RMBy
Gqs7/h5KY+5j9gYwUK6rzTGHTGTWX0hILHf2kmEuPYH2Vfk9KICgCB4hOaaPRp/gPvej8+hPdIOo
iV64HnBC4hvL8Zu2oy5uTaFAfcf9CfGpjrizNOo/niBMKEBTK6gRGvEBV34z2ydN2nCHNXz7CeSI
SQCokxuuh2xVYNnEUwSc1JDR4K3hz1qvifBFBT3mEK5r/AYRRl7EZtlQLCJOdf3JF1WT0A4SEYI6
ieEdNci/8RP2VcHUFpUJuAXXnsChgaBpHSQ1ylHe8UGlZfKmuJsPCorgw/2YC1jVJ6acshFyeOmg
EloXleMWMs6CBVyU5dEwZMOfmBPI3QF3icGnt7ToyLsyteBa2CC2tembcvow77oPZxhj7n0OCaJg
NKDwIRcx8b2J5aKB08fd3tjXW/b5gz6ok9sMr0VyGVFEDcLpoXm4BZdMJUuOiKbZPSfF64MR2fnB
+2f/unr4zMkyduVlx+bDY0APp+jf+DakaDng5/L0PqyJsyWs3orJqbigObqM2uyeQzha0GAQ4RS1
EMwz+YVlALl8G0E3laRX1Kmg95AM5Xg9smdjn7IWAzWcZnzzaAg7Qq2Qw14R1QlV5PW+jkIk18ia
E09rEH9xlPKSoZp8FwVV0YnpiSMvjyOyX8lWlKg3MLmSdXpP528c4CB/zI81uk1xeAAX9wh/ThTU
AMAWqQxd8fuwfKtkSTjlxAKH/qz0IUB3cTDY6qm9TQVGJ+25isiNfhFxrAsk4Xr4GKAOyM/Lbi6Y
O0iIiksrJBovZhcHCRtuVJPKZO82ZpZCxzJV02b4E3tjj1E5LedvNFhDTofNDtwdQJbxjwjeUXPx
sSvwJYSSG3osWHta7lWK8Rw2eWv2I+O+P7lj7qHv64UiiBhRtAMo/zhxYlI/bTks4s5VSfHk90A0
KVlb5LeEJq9cz4H5OYP2sf3jhkKWxPGPm5PVFUNTyKuAw7ol6431FVYOKqiXDfEdy0fIYTQEJgFi
Y3oytEgaXrBFGL6SGgkZG0A/bAo87gsqR2f8PNIns+8KA1BIneX0jjIK3Wgw4lAFQsXIi99mzG2u
OWd3+pyi6dWXFVQgweVnULalNX+Mbx4SZ4wJIpWTSiQrY9JR0cFVYijlnzR4XBbF2bs9YrBwUHc0
5Vecj4BRbLzH5+6NFRh5zkb5oyD2FiFumzBQDQDMen+czS3iSW4QKrd/qVxgQQ/KiycYV4EMz4hu
3wl006K/gt6CnWb6QgoMHk3AJ+ClNnjFzNSAfwAu9biIAQr4BtX2yMGdfJ1H9JlbdNaGhKp65zG7
JSSmz9kyvvk0YBBorDCkXNGFln61Ra3NVDqsZzfiCoRWjqGPaaBEMKq7WPBcwoycirI9OB1wJ+hV
MNyZ7kLS+tSZpfKyHLMlJGRkLg2u0dtetqHkagJSMZnIzfSkBwCzMjAZegVS/UqbOC18EpWw0xHS
zQlzWxvARC/gl/uoJoQbQTe1AAFTn8npHFtDuVVzGu3diUiu7ceP/R1rHMAKADVa9XNmjH/i1BdQ
39CDUNpeFo8txSgEMrLfCs8WgHjWxjploWR9GfQxsXywiaJU/KYyapH+wIhoPwiuHEoHCrJ/emYp
adC3XwojZsgeIvKjU+VLbZPohOKYtzIHt8MZqxwLXb1VkWHBzYT3LXb1JmGORvUih+/guy0JyAcF
Qxr3yJ6Lwq9mn6QJ5TEqZqc72znioaRkzzARI5TeJ2EvRT+XsUZ+FyxivG3cTPZ1qG9ZuIK7L7Yk
ixP0Y36N2vg0/+5qdgKGbsIp13G96jiOneb3pZFJBD/AfXGmnysxyI/7FuX2rN8SPnS0pkQGEzvG
bPi1+5a95u76I88b39BZj+hv30oDRHsMEL4RvWefBUsPZ9Jbx3iGmY/DmrTlaEXQIhoRzfu5CEPA
dGM2gu+WYsXMGFoEhcIchxo360gDMs0k/AJiWOpdvNefyemKiAEgsq3EwKCGCo8Rx+H43+p8c6pA
3ioSAU/ONWE8t+kcCVjvKZSUveeCz058QeFZNVr7kpWzbkXWgPd2e/l6emJK4KYy0ZzcMgWsdnWF
FMAa+PDvjxCpWS7DA3DO4Fq3zge30KL4+KcRx4/Dd/HcfsP1qmd6F+FyFIkoJKDXoTI8g84C3IbP
8AaCnsuG+8biNDIz8iJI8pwqCM46nyCIl9vtDPflGzkH5OAevv1HVKVq8AzXvjKpaYfOJRa8tB8s
mkQe0Kj0TyMMdwHCc42/M/Ilh7JXO4BKlPuBMwrwh87qwEoU97SHJBqWe8Iq7dNKt5xy2kDw/8Jq
94mlP3ChVAr0kTRSdiY9cZjwd5eIX5bJtf3ofGNSzJ/eunHk4BEh3dhpE9zfI8IuFH4Hk6uePna9
HTkruACRgQXy+Bd8nbffDZUI16Dfe9rkvSuQHz9bvtlFvk4toFwCOmTsD76ZXZPa0yb86Wl2xvmR
XP4KVyYSzL5u1jnpLqIuJ7hEeqwK9dDPvg94qqc1HRt8Sg/dq1IzqKaq5SAsAOnviAgzOzRt9IQ5
Bc58lLiFYwDhIEmhlRXWpELk7HFR+neR5PC8h/zeGi1EfJ3AfHPOdhcfThNZL3oiTGeMfBIPe8u+
ye3vmd+CZtvf9PKb8wkvM41LTcRDzfYEHkHkM58PI7kJXm6yiR1lAg8KR0PO1zlnurr8NSojjQKK
37J6+LUWvIFMvVugLrjH7hNRO/aYqY39yMxBL7pwX6NxnRQ+xN7yF5z4j5a/Vs2RlEQHVm36RnQW
f+dy/PYJFExMlmEGXeZ24vEQuSoASCwDM/KKRDID1sYryWzQWMcSC0IVWT6DUgDODDJq5KchhRku
tyfkEmMNr2yA6ipHjf33SXjZ7j25pOsJfs/f6Bd/jnVoTMlpi3rLftbEFp3CZXjzvgkPopFSAu+8
onZJXqGLlh9uCpjEXlmTD6lFE6JI3nDkSMYx+b5X1SlsPyikEFBiKsol/Ng0q/xcvtJ+g4fzXF1i
FUJ5C6rrvBme1fQ9osk0wXKHqJEcNWqXRj9bx1A0uwV8dmyEI6vF00jq/iV4Lj7OL0YdOFunMF8x
Bia3nmHcgXtng/MGxgScxzZxsAD2sdGEFmnWF1dFzaHZGFQ7V+hsabT/xKRqcItxNi2jC0g4Xjec
PaZjGKGJvnb17YnQkR76K2CUb/CsAi53f52Ub1d/8i9OdQDSqwyH6CX0gZPnRPGe04KljAETklck
Iw4kO2L1Yi0jT4svIsaLrACM0b1ODQR4xvADnc/hHOVqMf96tI64qMzo1nZOAPhDPcMfWw7PhJmi
gdZWn4WMDlqCf3S0Q02khCOkyExvhBl/w64IZQTrPJQLPsk+Bn3iKBSnzWQ6KL4rmRhTzS4woGLr
+RKWT96KrycaAwfj+UxhJycUqueaW8NwjLdrvV0MpN3hCapa+d2hpkSeSkTRmEfM/93M18iLN21W
5/rLLUDMdzr3MnzV1X3QYNQ4j5PdTF7cIMiH8t9LpID3NnKKELe82RXQBMNm8Blqc4Rer+wKjT0w
NsqLL97CO5Dd5kaixIjv1gldCk3fpBZ02tFigHP4X3AdHoin4tKxix7LVBGpCLMHYaRkJD+rDL0Y
cjZ0UzjywVHl6XnFaUfzmKyR/P3sb4hvIbQOmodmnWNK5ZBLS0nlSRxq0aA+ssvFpczwiXEVoTiJ
kETUc/RnfVxYqzIwXDqfQybwR4b98/HG/sCjYK0es8fswq3bH7NYIoz0+7WTnnjKv47pNcCUD99a
oSzk0pd/t6C3apJvInnnBY+QEnHJhTJcswlCvjGC02Ix6XbERIFC7hqTZvUi/AwGcmzk90Qo/d++
hYpwfJpdsMQNz0fzTwWNESY1p4OtsZEEy2tnTLzPB9flldTukFaxrOSIwXIjgCE4uZzoCfRbtjlS
crPvvVfWlC1qe/fxpVMRYrhszw/N7tNVTkICwsOAIMNItmGtBwwtlm0SrpARN/rhdBHgS44pGaWg
XCUhlsq2YZn9EnZegqIoGJvxCDGR8ImCFJJIu0W3zPx1OnRnMXmw9ysMzSvSvfgr/bER1WFDEnrF
T9Zmcir0jKVNcQ+3StX3XiaVir5+9t/sU6AVzBAnGPhlrVIC+O9OGytHgILKxdJORBFpccTxOXwv
h2ozJ3fjFJZ8KJ8QYEWXmW5YbcJjEaw3NPwB4/OaWQunYLUubuVYx4PAQw/6ABIWGY42/6F+XqcX
3A28NNhazhmI6X3urtnFMbP+rAwIi13gBLbEenGZnUbrITcTO2WydvkXJWLXbBuXXYqtp7c7z+sj
k4Jx8aUZX2uOPMq2GJCCypXjWRcOjN0HsevpwAdVh7rXz/p/vd33uN6dSbQlRO1BOQjb8gPhzpJA
7uucRX7Tg3gpn4wWBGdKrb0ew70C7gurzW8CTkX/H1WUF5ESzATSJtK+1v4v0K2xk2Gh/Hr3a/D7
jV6197scpNNU0RyLS8E/mbALnPb3Tev3ohqBDVgDbsXI7LAnEJc37E1+Y3nUQ7hGyzHiDkA9UoO5
P/uB6uG3zDiQOPXgyc5FkRubjMcQs3kN9ZhJgGkrKKdaDoPtfxCSolI9PuBGTfflGjkVSURJJAbo
pMqQYZFR3Fsg1EARBhBwxEYJyoPABpMwAlFdJNPAr6InIaCNwiaCHFl6qEKUUrQpOaEeAnbDwuF1
SR0oSbt4HujoESzBnUMSfK1QXZAFj8cMrSLOmTqWXHlowURhB+RoG3XhJX8tZMQFWw5pZKMCTKOT
QZSB2AQvH+dn4ghjI2uRk4R3jv0IomK4Fs49TDQo8RC1IPDp2VSIkYvMsu1ds5Mk9FjWWEcyRIIk
AqG3W22BOXlXiLggTF/cKHwUHKZsKuHQY34MnMraGEWEtCdKErFsDwaSEyUKKdhcyioW6IvAsCwk
Z7bM4YwVDfJ/q/5iiQNgdKk93nk9eg/5375VAYORPEc95kjLdTQCtjbyJui5zxOFkj4wcQnyrLrm
zzkjqer5fUPw3Q2JCXs4v3ZtP5CHJfVPhDW0UFa2WNfA3dRURg6GBnXDxSURgoZFEtSAKdMX15mU
tB+J1/ZtSv9SetKYfn4o+mmjPF435RC6Eizc7x9wU/Noxs3oPq7HVQTEfh9ghTVjsdQZy1P0SOVg
PbkjbMnP43JqLWuGvL9LBLGsB/fjx5OYTWsP02Pwi3+jXqTtSQ8jEx2SAdscggNkuwwRuNpHfbTY
IWeO+9ZKVRKqmCS6pYEUZVKlSv57Oq++3e3wxWbPxMzMUe3dE829pDwDp6gi5ZS7n8jCghiiFfry
JvzAeS5OsFq94DdAnDapgINE8/KvJT2MH14fy8hKjUgZXpNLmzRE+tsWwSZs32yZBITP+vewOuiL
/kISEzgkz+IVMeHBaeCsJNSrdRnT0DMc//+97nvHsbADHyaH7HXxO6TaqHIBkaW54TaL9ZBtDVHp
41DqdFHSTckSJqA+5tO1y1/OOHDJesD8PPyc7DcbZPLmYIaCT4iNONRSSktqpYH2DyXf7DJrwgar
Pvlvzmerjy9ZH6uYmRUD3j/qklwdYHsyJmVKMQLfpHfuDUaNDeHD0YWJdnLLKqJEXSPqVtiQLFug
ieB5o99W8q7bMrtvjdTEIqSKYMFnF1YcA0Gikc2BXA4vMyv9hOriTJILdn2MfxT3koiVsTd9FtbH
ex1u7LxjwrmBKpNn/r78m6eSLuu+wGaONitguRn7/jq2veS3fRL2SUEdVOofvhZHGpxmkPYQtKTP
FNASlk18nDAmyVi1tL0V9Rl62N2QZk5VNoDgsSsDJHqOtfoQ3aq5HB8YP+RFzewG/ESuq/8C8nyQ
zoYZiSH57P8ABd17XuQYtxYWbkuJcs/SI5WXw9Ho9PcLTcIBbJjm7x6sC0SLfWt0jejqw1YiuxDO
wp1TRxq46SM2AXJkeyj9kch4oOeJl7bi9P7Zanz0gyZul4hzBv3NJ8Zl1XEKZLuBB6Lx7Dy4oZYg
kA4OEPCAaWSlTDCYbsvgQ6Lp/Vjhw6TJDm0HSy8SbRAPFoOGLHL3xFCOxJfHlYmW9/pvsvyIA//9
Hn23HBLkJhGftDFQK3KFuUdDMb7Wnm4EDL7ModwJFnMsOzdBCYjtabi2j/KeKFEHhWXQLV8+EcvH
65E7vBKzTQEjVdsmThRaQoZfxIHsHqeplPWvLmfZ3r4dKjCRBHEm7bAETWvTyiUyjyeHRmAk8+EY
PxxrXMBmDM5grCxxF94RrbhcJLRWMY/AiVUEUy3XcdvbP5bs4gS9/gKiGdtyXtKX8YmsdcjZStNc
fghD0/vvPiT/GA8acQ3jNdHHwx6psJz8RZW9FiubZi8TuyhWfPuZKwfmzd7DuVviE6XlFQCGn4MS
csHdpQ2tNmjP7ne7jpgtdBIXpeC9IppTmWpTTsHX7XmrGF4ZFMInyBmBT5lXry9qvE+Y5v1fRISc
2g60uyvDAvAccIrFEPMWwxU3jqk5NZMhHhwAUzX7TOkaY3D+RHdu5Y0MW7iCePniw8Z6tukTcZKW
D0+Mbafkx8m19HR6Ft7xneBnFJOA5hw50dkpLqYV/iu4Fbouft57A43z42uMFkcsjp0PgLcGmqZu
Ggc0uaCj6gilVhC6RRou/SOs7vKUOA28GRBmT0zZjYd9/D1XUTiSIIj0jV0bU0SkChvAeqT37ZuR
rDM4Y/QRMtxOFQr68bRrI+IHfEJHboxM77WPiu8SotcY1qGMo6i3MQRDBYa11LIapTj69sVFFUkn
+v4DPTC4AFfBb8n501X+mfo4YZLcsO22DFj4N9gxtzpSXWVAQD2ugsqBikCYgxC5p2WIxsGLv42y
eCPUgBG3SGL991+oW76Cheah+U0TEGb4axeaNcE/DsuPJJiMD8L0wA9CgYsjCuD96CixzFWfSP1T
vDYO8tAE20GIRBmC01Oo6EhPJ8QiNJh7gEsQnftyQJhiZAJKE9fL4zuAJSUuMG0IHShAp0hvUWBZ
i0QHsbqu31h6wt6o3ZwadpGCkFgaZ3vcTyQbjLX7xDR3TLLRaXA7atitgHQI5M5g280cygsyqPKg
l/piZANX4CjG/SK4QKyIcJX/0/NYG/q2ujNGJMxjHiLyDYGLvuRcQdfMGwVaf1IvITNMPG3FAayY
RjFUrWesItUWlfHbW+OftnVemGgBy/WljgQVLHOE6EX4PSwYydPgvmTGcgngG3UUnnH0BFccyJhQ
IdWIMkKokoJ+stpwCeZnOCahVvy5ZxhMacIDi3VHeFzv2E9/4eGSHs64PNoZfbKUMWLGHXE0L6BY
ERBtOBovdOTzkDe2mRhzziIDXFpoMZAq51+xdH9TBBYcO9B38NEIcz2nigtoM88qpqSbsGnJyyZ9
b1pvVBNVhc4AN4JKZ/UVhQgrZyw53zGIZI5F19eOOF9kX6XH58vBx4qLlYkZG+Zjd4Oq7WFdhRWF
uSSQh8RJnNMZ2Z04VeRw+0ytUedhBnWrw9WHeB69sAqClhZ5gcE7IaAe5k9au7cMPhkn6kfHo/sQ
brrwFGmRMbxvqdFAM/qKhJlZmYLCgrS2rc0Oob8oGH6/PMJIQCCHavbegb9lT3pNuYlp72a/vRFZ
RsYSEPTh2fpnaA5GccrqDUKUBMBQcojAUU6GOyf5RwCRSNvkRVs9AL/uk29v8K2zTvL6O2mn8sA0
omKE9ebyFnz7B3KNoGNPvvoA6wV6ZiSYvNfNGdHVy6dTRoGUtbjb8ejGdT0SyxOpzj+nv6tZrQta
CLK6cHGKNmpaPRJkPh+UeSRJSZ7oobBFIQV6o945YuHBTfo1wyuuZv5UOF9FUQyOGFaufovv2JHJ
wDRhWT3y31seJkfSqMrwFDA0aEL2J5fnp2mT9hZg/ZJl967uX3J8bxc0B/xBYH1QIy4/HPnh4l79
ibqm6Nk9vwPSpPqyi8fvpExZRi1O/6Zz7gZXptKrOCevD7Bz2LHuDscAu4rA3WGCILlJ/UW3IhJe
eO/iJS4R3hSY9hRPgMWngH2NPc6AZoalu0XlDJd4reVvSv7I9CGQkZBI0oX/xH5m2YqHKQguFnRC
Z37Bkf2cWfz+B9sASN/iprtMMwCPjX3oTZSpFRV5p7D2UPsHNMAxYrCtssdM2+ueHEhZELA0xcyH
HAw5SHw9KSYftkrJzOa5+Ubrn6Ou4bJxRpUh6vk9nNBR+Jw5u1tOu2FTY0VcirHCCPqINOAuRt8E
dRqGb7AKwSqga2foXVBOKRyXVTF9/WYgDZ8iwVvIsIWJz0QcO6XXmX/Vjuw70oRP+Yy8g6BNPa88
Ipag4n/+adzDwo0jUTDR/BVpQms6ybHZbd6NPv2YBC0llPcXJTwjRbhO+7kR9+YtAgDILSAl1nie
BAJdUBUMuox3ZS7h6zFPmyBPDAbeL1hHYC01L917ZbiswdFa74784QZ1VeTgW7eA9ZUFi+ITUSBV
MMSvjE0zNQjMeLm9ecGJt/ReFo2hrw0PFH8BWzn/rGk7HVM99iRZco5YqrdpGq/dPNnJBe7SEvWQ
2ZGONfsxqyekshHazZQzQkyyBcdcIzLKzFDiWa3gFbzqyy7Pt3YbndQyvA4gMYNmio+7tFy98F6D
kygKe0OhnSi2P+M3SqsYc/wH6N++/bVfB+6IqLU3vt8PigQQI8JM9iwG1eiEJQrID6Mwx5TVw2kP
FiGliAS8q09YwoBZCFO6CYuOPAZL3Rr4airk1rK75fPD+Mq9/XVA+FEQcDbY3icspgAlfn98i1EO
NLm4JkSEdu6FZHK8EjAHikuPFQMO7xwxQ4lKgbmIrBKOulg1hwad4iwflluvsdORBGy3hBmPb5ZI
sWuvYbehCkR8CRXpy2W6Mn9JvX9vGsXFpl+NyVwgiUOYrsVVPHkcgewNWssA2H2hgBKh14Yv9mrM
DaBTEoOWc68zc9cdK9KJkBIu7+7PBbHA/i3E/fDhnPoqzICLPRjCqAD5+mT3DCc3kiGKLCM2h/Fl
C1N7uE3af0LLz0Fyr0h/oIz58/Pw5RnID4VKAssXaIVhxOBMIppzKEcKQHLPAVx54RA5EcEl9imF
+L3PN8BRFfYSooA92q7S07H3hIQmV/ganCycHWTchCfimO5jvGDStEfKGzYyZHn7ckHQXUri3HQ9
I9qT5C2m4LEUxXIc6nsIZZ/onGWPBwq8h5gcV0ZHPUNqFoCPButR4/fDZ/rl4bz6Z5GF2Kgi1bDB
TcogZ2iBRCADnCSj1IXcZXwzsOCk60X/kXRfu4kkURiAnwgJk7mFhiZnY+wb5EjOmaffr2a1q9XK
M7ah6a469cei8GlbvbnpDaNWTb4RAvJSFL5C1K8emuqzAry6OyuZ8d1WZ6OLMszJpcYeESGozzfK
o+uLtNv79/WbKaa++FP81RYaIA0/wQoXsVVxzyRKXkCGdlQFjbTbfEn6ZSBjfEj5ke5LaYSnr+My
ZAZf3IBvVu8s5590gv5M8txEgWDrFL+8PQV8LKu5Mfv7EwTH/97MfG67e9k6aZ8+5DQFLo4OYxxy
N9M/1qunsov5vtCD4lRiHik0LBS5sY5I/XMnt0+xlp/HK4C+5e5ZgtZfBmrWPpOfKOpZM1V5avg7
jIHxazO3/iqwZ+9c2XbysXhnd+Vj7Ix6sooEDVyIkSUnaS8rqUhC18ypVKyOImCfB9VXZVFBFtU3
Fadk03vMzdo0aDgFXX7B6fevU6b020mWyA4PUQFAgS2WmvTleD/rz7s9tOFoN0pNDtGvpO2qwIk0
QH/nhOTwFl7ZtzH6z3EXmKPGoJw0hL8bz2xq03qIbnw2ITX5zp7e073tjh3O+oHaW6gJjQ+vm8ZJ
cx8/os1mqkPnQdSxjbezMlWutGI444UAYxodnG57bCvf29bHgJaSLaslrQUTeYhnjZ0MqIgHlKz6
5V1EqavRUfxY3cqcQ0vAqgE+NHVn4kam556tuXoU07VqdWqnBnXwEONRc/i4lPPdU0UYlFhSyg/a
d1lHyzhXrMzJHFd/hHjRFxdWnKWGeAVHFOp6K+NrfVdetOdVeepxqrz6AO/G+W76mxhuFIrvCsFC
QWTsRBIkydvGtbOKZrQjd0k5iw6Rb8lt2UhGfz/BKkH0XN02SFq+pI7F274YDY4SCl3fk2peupfR
eTCbRXcs9z2+eJtW5Vb6pb4ulo/IoGkJcEfFapVq5DDqyeq6tpemVgUGVpMRLUl4wBDor0kIrZ3B
5g8lEvfz0iyMZ6V41bt/Fsnc3IG1l9c9QUv39HMZXXqZZjiINdKfp+6VnLcN5T6+4uJrXCWDghNB
7xJBoj6VxvR0vbxinMuyB1p8ZaCt38fXuX3uwChX74vevLNoSSAcLX4Qn51CobbfVQ6jPCcG+LSI
th0kGpve4n3/6cefSqf6VVp0T8DXqMNOj+6WxdDR9bHeRNJxIZWXSILY57GzAfTHwsUrHAC6SA5l
CHlSLUqumQ3BBDxXveO6kU+2kYTPShEMIkZnnIVizqqn0X5wf4Zk5zT1joicNxl2/WtbYKKCH2/3
KhAJxGKKGfKnbC9RLZuJrLZs+xexOWjrvb7NcmIutJ1mNtXK/ubvpdnkUsczXCuHSFdLdC/PLCXf
5NC9rEjsGU3quXr6mylmqpyCKZppX8HKhc+QE5fDDPUzjabMTw4Pk/urMOnNvn4XLHqvC/WbgZZN
yOaaRPnl95Kt+Y2dc+WTxywSWV8W/A3DuIvz8zdTbzfPNHdM16v2S1a0Fn5JLlQQTUWsJcoJ1S7J
aEOP/pmC5IwvowNqsbp7Vn2XfaV0/12l9IiJ8VtXHhyF3vv+Y/Zd+Jo2D9sQPFj8vY0Kb17v4vtR
f2yqefpwab6Zcs7GCyUdUGa3bsxEp+5jdNZpNo91nB/ycbqMDmB4eTiBg4y/H6LaD8koiaavbweu
YLjpZDvn3jaQvupUe4IRsO826gXp9ExGWKZ6q6fLm9aplW3c6K8z3/ey/ozodSkOilf0AjxNt1Pd
laSG/rRqunVXvZ8rmUk63pIkrXMl5xuv4zJ5Yf1C+GNEP6ffxfDD7n+FYT4Wrlf9xJmaQke370d1
lyplSpv292wE2TtNrpVl6bXzqK7/VnWR2EnryWehm/y+fGc/ZiH87XIr7Wvb5rS2f2hLypBef+f7
sO0kz1XrBS9JXlFO99Ptl/6K7FWWQoQmHoOct4/S8Q+4vtHGyiadi269eP1XbGv4kDD2BSg2qbml
tC3L9fhKY4BxawlI+SHqvOrejpP14uuFbfNaS2XLDp/XCnwyu2W9IKEwA+sM6izaU2gJXpj72ZRr
XziXi5nG8xGt3yx5G13FtYwgN1eRBmDeoY6R8hNaNnzTTbZedQW+Gwhv8yTuy8dHZUNgeSgnRz6w
Y078aynJNnqnaSk0Ew2qQc9hoq//4pCt7Hrpca52NBmWPJ/WioQHeJCHEQjlGyfifHxtqG0tnePl
xyZSn9WgyCu96mim76Lv0DQLE7H5FcoBhFmH9meRBfzlx7dFwloQiLx1XxBmZ9Gj5zhRys91Xh09
fJN0Of2aanKBMkwGK7NCufeLiFrv+DfZ5NOWIEBJ95rAH7+fXxPv69ftL3tU4Li4MhuMCzWZA9be
xvyV0hIR3zNaSXduz01pMzV5xej6fq6uxlIYV30vkJiVLhN7ePhaWvdEExTrIW1cCGqtUH24CryT
DIUGwi9RlfEqKgzk8KGrKmZNIbxOnKqZhHiY7873RvFdzHOi7knmd0XysGjGBbkTs6iT6ZITcNDR
aHz8JRDZRFnDmwcac0QGOhN/u8PSKnnyes8TvQBDM1iciIc/nv0WwI9Y4FGR26Hc1iJFvjMy+kXb
CapYYM2lIR1D4h5fYXDsJfvL0dn7kZb3yvgS+hCx5q8XBGCinhHGPyPd/cvVbCnSppvbtv5ybt55
m3tf2zmWizstTxdcdFkCCyjy1dp4eOMeqvH51+A1pddZdOuTQIoswEqOdpXCx2FfhvPdu5H22THd
nj+gewd90nVzrI+QvAw8w2DxpxH3gPZzqjTgDCHyEu1N1wwDaicf5q/n9/ObtUBG4vSj+Zcu9zmn
YG1ZovsCbX4y9rUfiaxdcYydcDww5eYkLi3jc/U6IdbdtuatvYOIeGk1oBQgrO/xRzqaxjdC8XFW
bFbI/H6+o35LKHSvt0J5Rwn9J6Gw9zI04ALNarfmncuWs5iZCY5XmX1qIi//mY2VvpJxdqcfQJAQ
sXKu9snTGMq8hYakIPkmINcw2Kxy6uVXn/NpW60KSTLW9lEmTExch3fn30M00+UHVw7RN9Pt99PU
cqyk3RaWmpnmuuiSbR4pC0zlqb1S48i/s9NALtHiL5kvK0pJrf6OJh2pU9NaovCXcKoJPnQc7MFo
ny1DdZ9CXOivBHs5zMKptF7I+iLwVjJYoDYo215TgHngFQbnHrqQ9Ivl1e1mfSAEY6NbyxGBobWS
+c7Hl5Zs6lEa7i4Wn7XeznyOCzXhtVtc0q4+5eJO0flWizFYJmwMeVThtvS+rRGRsRTbiuousAdm
3w56KLkKb+tXr4x/TU610gjJAjt9Ltv2vLKaJEPIbQMco2po0zJpVZem54SRrdBRMElDzFPjvg6y
4JOwR7fIodLWDBAVyh+L0sg5KJYj7/R3D+DbfqRigbbRGh/LWm6LV8rkyz/ch8BZPCqYu38vRVVY
8ZrYItd2yph8QOOBlKCT0sdM9e2OSDtfSzdvr3K1y6eOwlRwNJDWSdbsCzZzT28UKMrXj++ZinD6
hNSLpfSmUJvGwQzGfygQ+8SxB1jMop4IASTbyXFyeaC6UU4ln/D92gQiC5LipGldyTFCSgcZRKJ5
BvrKamXj9XKEVG3i9amhwea2bJwe5cWSA/jgvRQrdwTS1emN8DtFKXOI0hyKu+bcc8xUHmejPExl
UZGUGd/BovX1MgQpAC4q586x8l6oIeUbj+rrpTb8NDSXh7eIeVVyrq77uBCPw2L2l49e0z6jafPS
/JOXW840OwojKpkOOoB+QL0vgG9G3av6ChIu3+drzrhNtp5gmbWmyjtx/rjJa9aKQoe5DhtQik7m
nSbu+lF4y3wVo3nbK3v+8Nc5ID/f/x0hmbufsOhNJ5hl1H+HYLBta0XI+ipnnNOEXCEjraF2gGxK
yrMqyTVyjHs07l18a8xNzfGXELkAEwhwJqxr1Wmve3A/rOOlA6ipIar1yRFjqR4cH4dUbAIaJR00
119C/aqbmvOh1HNayMSzAy85jec99g644ypJkhuL4ErD28Azx3rupZHJVFFCvAwvapT4Fn7EjwSZ
xoIPdfq1Gd5/j/3DkAePtg1AG0pnZhFYtyb2pOtxaB+ciKhcRwr+mq6vGyqRrkjRck/BZ12Cy6ez
hdZySLDAgfheFZFS37dEQ/3N34mScnzSFs06J1nQYcNwFs37T2osvF840QGI1bTdcUPAge0uToVJ
z6U1f97GGn3NX7kBhOM+GpsxZ10vUd9+aDNr5lvGamRXPUir7E+v6W9hSyweFvvrxPLvkDavO6S4
xMnG5qDIB2NhXyvX5SuPshMauEmO4O4Qc5P0vBt9DEHo/hBqt4rPbBSgfVBJCETeuu7ILpOBNXdZ
NU515IiVSfte84NMPf+RqadngXM8fhHS8p2tu2wo+/hOEUJxd66pkhVm5pGEpZuK1lU0VZRsZ229
XloyH2V4lr6X6j7ep/HOmUWP5+pjt42TL/H10J7tO2d1ynzgVptLqJbxKIeIXbRZCP7KdG6WRkQV
S+BiWPRR33uFj0mykUy274c2E+2A/2v9nrd0RvOIOIFq2SEfwzv0E1A6x969dRoXu0vzbp/3jgwu
Lwp7XnFCf3PASzpLJqvzAat0uVALfnKYUpUBma9N5oS5Pi/chO/ZHZ70sF4Y9XyXkMIbidUiGmPv
PP8F8JCRseLAUh6ErTrf/Tq1ORt0HJXr8oCbAsCjTSzILBKZ3FLH8EtD39nQxVN14nlq8yrJ/Iwq
9l5/XiGHtXXvRVpmMd58rigdRTQ/qgnE/bbpne85smyduDh0gft0XWZHAttguHWJ2BtuUdYk/Chn
/P8m0ADQrtstutpTPZ8oSNPYfT7wPLNGoQuyOATy2GnlPinky/bYbNc3TXnoXYVHeQ75w4I4uT6q
TOfHTOUlX0dIiFW4HaubW+SX54cSeL/9uDtPMEOVNEY83jkmuniJbNaoDM/X89RgOp89HY2j27Nd
FEorFdKiY70nMEiXiyxAeRtsI2eRPFXwHYagIvSDALThzy+ZqpyKW1ZBZGAXEYHP92Iv7F9XpeSV
Q02aRSW8TBGgN+kV9oBDtmSxmL6ev1l0FLmhHjZjqlhG/jN4BlN52/aMKKu/5Wzw0k32kSp33G0u
YpvazyormcDHgWrTfPmsHXCSvnfSoxuehFGtGPE7vTBUAqhaazRa7uP8DaF0HBQaOGR6sr6uOBku
VSlHG4EZ5XmLEG8AV4GV/ku0075EHtFeq9M0lG+G1/hPS3TMIv3uXiylJ4ujRPDVW7Lz0mXABvEG
zfHp9UqkuG3djLCcV0EbxgDSMsAXa6o/6BuKITrCHL2WhF6Ip782eJUmMy4gCieJFgem9tmbF68b
7CAHK9VXXRpCX2QGJUsSlSjNCipwltKveGtcp8BH+5SqUobuvRQH5QSEufBea+Kc8OMhTHr6EdLa
U35fpM7oXA2rm5SQY7GR/ICGpkdZHJ4Rvn35giG868LgOct1bqZpr032J8F73W9O9ELG4+4v2Ozm
r1JxsqProqkpbzHefh+jTGPb2gqOu1YnaR+Ktdj47yE0DlSC0ztfmo+eJpZpW/h8mE47vAamK1JF
zjwbv4kmO6HXc7aQM+Q53zT5024GUKO1yFuz0Lya76B1K5BSytAHd5Zcyu463niJobQMYjH/cmwr
MUZJRtu/VF8MQeluWC9ees/eYVo2ldwT8f39Kse2ZS8/brq+tLeuaSuRD/aTH9ELpPWSCUCqGMa/
JVW4sXycx1upeZZsQcS6i4DIvttZx8elRy2/CKEJ20UTBrxmIRBF8rX6yklFYTRxkoGj5VoOYH6G
ixqq1ek/M/tYT1PB6FEYKzlZvWWSKkzDDbrZRSGp5VpfFaqXVTuH0vsXXzaPZ2JgBLYUkBsHDeF3
a3/ovnqGyDxrSID35CpJOA92HndW2F+zPSEI/VtNdNuuWejYe620vOf/77kvvV3lXg2Bfpb3MiK8
iBFDrrdFTwInOR48MO963SgZvYNiXfySr77x4U3LigwyX7puNbVjWNUbZDvOoama5bFdKH3m7+W5
mmKUY5SubMVPBi+A92Z94lJjzqzN9Evx6LoFGuAWK/ySe+4x2vU0cIry19dstHYaq64dfX3O8o9U
kigzdofWDP7mo30w34dMFaKCnDgdDnQZEkerVQAAqEQ3X7Nq6k0kEyMjtqOkSqNKV+TMr8MiJUYg
0xQ1RhdVSw/DyXv/OlMaEl3vDbFTQu/eH8b5w9tTWJ8oisonGEcIL6n4k8KN3U7rs+f4ff7HoNLN
VNOf01JyomT6WNk3i69ZtIL/hdhgR8tQpo648Tj4KD4ztQdzXsyW5/RAXVTPuTySJbTC29UKGkPm
Yvvk/qjYAottG3n6o8q98raKWxLxv/4VjTtnOPvsX+Ed87TAmPXvvr3+uMZicMTlH5pCuPCQTn/e
Y1So3T/2oP4s50B7/3vAUAHjLl0j2XIVL1NVO71QMXFzbW5Pa0jDGYgPC36ZY5qYNzJf219/h6AF
kBHCsFy3M3+NOCvxdm8Wlv23WTUQ2s4yE0KST0x9oY3Wrh2/1617N6QdK54zfP1r+cGwDIojjRG8
9Iz2c5U+Fv5iLUNVXttOnu93cWT7b09zrPGv43eTmJB9cbxT9yZGW+TS6o3hsBnSFTwVYRCW5zo5
fWZ8UIbF+SgT/2zbIbDMpvSNcXYUIxeWHeDxkwzQTukrmo2TfbzWxN0U6QMU2XGrqABj/sbY7+v7
+mEr8SrEDknKOQ3T5WyjUKSpAHInGgX0/KQYz1Px7ionKAt+2kFbujed7abK9oMGXVmdmzY/Wrb/
HkxjScjltn9/zbQIiiqwwhbT1t0R4Xs1Oo9lgPGbLQeMsD7vE+lrrhqsQtpzWX7JFErMNesG/Bi3
kZQg2T50FyyzzYt0lUzz2j79vMCxb6Prx75fAAK/qT3H/PR619ruQGyZtiIZJRFNyclZPLyQwGU5
w1f7dareJsV5+Ty+tU6a5zBw6xryf3h3g25LhdqxWAauydIoaFYT0JCV6GM9AAW9pYBlPhwrssE4
yIeQN1I8qKOtqeEEL37SsY+3u88/XrvXH+N9TxFadbSosDUotJ1H2VI/WRIhduwPQ/qfboSywGGa
5D/HRrUTAk1Sn852FTpJyfeJ0sW3SqagLS3PG5qUJL64E6ALZozF+Po9c+bnkGa2TQVriol2Mwam
CN0xd81SMMmqe2bnfDP/wSya7NanerFYOnxeOvj2qWka3+i7Bqu0tLN0CENPnarIM7T5cVOeNfe9
dU8y9sez+fUQc5BWHLeJDkHo5nUvko4kO0Jy1lA5M6F/w04ou6kSCD69ClpauEIm+B9+2OhsyZqW
rles+TZavp/hgMHr+6wf68sRUcNT1M+aLAFVXn22nMgFrFWe9d3Hld0ovrCt5m3VX8j87wz7mmD3
HPJKhoO4gx6IZwP0yr8XymF6ORMlzGpOYjb+FSp6rbprVwm8pdjV5pdq4O7s89+sHs47Nz0TeyFR
ncXMtdj38jXnycr1gOyzvT36j/J+9DKZthef894syKMKDbzk/v2KDpCA8TZl04mEIJenI8zenDOm
sYjToLB60EIkU43i9/wn8+fUFuS20/rZUWjP2rsebuKHpEjtCQ5C8TrKEoVtu7OGv9RjcGXPC37d
pa88ZWwSiDzf3BHVoGCbd8m1vP3vaVy9BWW0APYgrcYV5gesGilHyRFtqSRlppuvaT9VHhQg5Qbo
T/zKjK3YGlI9MR7tpEJQLgVN2gu1i6a6zt5VAb93EhOfl1PXS7QcLhqKLiRZ+crSCjA4cJ4EQMXn
IqECKRuui/aHav5NcTgoUqIOb9pdVNzdyCpDexrj0mOtqLp2NgOSBYqPZMU50SfFpfaRrR1W0qpW
3F7RZFpZ75gN0j3hYhwwh/ZGKtZNSpTwSAbf7k4Hr4gUjP1z8q/u9ujE7NYkvbkcygUu8U6RbkRI
caEhuKQVIoYry59cYzVgmQtz2/kn2zr121qRZEoGoMMIc8XtXyMUgPUw0cwPhSm5yDX9P7Wi0UGk
doX5EbQgQq+7aK67fBehIqNOpSK3mZWuokCDBXFelvti3xJCGWI4JBcWHeRfyNzpl1qL2ktr5WWp
QLj+FCerGtUdmpLLKd9N/WUn9FA3T5V8W4lNyYbWjc6567n52dePegkFttBwJMtjw6CBC7oMxKL/
cAQvRDnhGjU8uPiHO1zh6pHKtQ3JHzRbCO4hxEM4ZMA5vDYbj/xC2yK+L0gnK1RG0wa5yaZR6HlU
Sx8c4pVs9RA/V1ThLwhledllA1E985n7xWHr7GlfKaSUIu3JRaEvm18S+vPb8hlJzqXO/938JjpB
8F+zLs+x6BJNLRWUGD+Z8bVLvus0Xds0iJHdOlLFG3TK8S1O17jHcdin+DQAYb7dm7f2XkgFI9bV
U6lcwU5TCRftrhKee/1R2VYvr4k3ChZLQ+dlUvy+tjbkhXxb2dLXpQ9OBEWMPLxEI90gBZ2RzA+c
cKgvWdBS6ij6N91vnvxpxGfQenwH4l8XnVSbmb3565wsnZlxl+Y1LRSLvnc8IxnUTHN8y/lBgFqS
oa4rxvtY2vI6CPy/vuV657f8YPmVqvvpvURbLkkZKMynQPmlv619BX0EdzEJQztF/dWkEgr32Utr
0dj9SvXfBOFNxRXcxfshZf56OGus4qMZRRcyDUGmt5lQaMUFf/SW2IIACtHbDLJaOhf0Jfz6LCoi
49hNXmc9habT7nowk/af7C7q+RiVdK1cG9NTZDHZv3HWdtffAUm9NezK4lUkE/xbnubDXA+J273C
tUd35uAHLRI+j8JtIPmAOi8nr4F03NK3K2cukZaWUz9ZWY+kFaEhnXHmGzkCxeaOJ5l4lq2pdJMQ
4fled+fVb7BM9RCt6j2Cq5iYopwfGM9KWmJGzsdxvmLRqgPQyuf4mSv9XwsGK+Fzix31KnvT5wus
IJoO7w1Otsq0d2g/CCgK8BoLp2TbIEcN6rVLPH8/91YMC0mnWzf177MWmiS/T9pyS7PRqs6aUCnU
V7HEkPKIjNpxb0ZMYdkOWKLqGCY8/0hjSHT4LuU96EAd5mti8a17tuJ7pH+ofK/dHD9+cxH0uLFs
tgQNsJQnOt/TYS/PMdnvFduXapGMncMNtGROqe5LIoLaya+ZxKh1hTYSaZ/sPqqf5Dh1Dpe/1rR7
/MzP23KkaK86U0o4WYhKcfHyDB9mK79rzdFYOk0eTOWloxi3yfpvHpKvm6fqdJQ1rgfK9/h3+97/
7f98pOl+NubKq3SmtcHRin+v8YfzZSSjY38zPDakR0XrMWZ2WnN1xs/GtPbQPrXo5SsMhojRkziJ
ezwd7cVOftmGGD/OiKlnlMBWv/NysxBw+3MZhQeJ9OhWehqwiS+JsMQ6EiNfopkekUecEfOshoYy
5xLdFbqemwdiHssNLbWVjvlqFV2ZotPVjKaLYvXmzGy3ZT9+S3shHw8x9VzoH0niB40cl3t7lQ51
MGeOr03zKdqfqbmandan2zeO4+K18cI7R8B41uFIt3ktn29pmYmfNqpCsnvP/VIwvhSIxqLDor0k
oONbUCMs5axQy+SbM/ig5rDT9zLRpcjLHttGK+FKGcAGafCxHVaq7LegMSPU2Aq/HAEjDeVgbss+
0W4BB1PsJmwSi/o6M8j1nQKquQFZf29Ng33ub6rSZPtCYq+/mFW7oJj1JZL1nKrOQxytDsbamSnP
BvGd7jlQQuzLzIUEcy8UMkC29Pd1sm8dJ/9y7uz2mLv9ZPaX7lHllg7xRxjAOHpEcFF99mmg7Cf1
l69T/1z3ikX9dfLVpxMxak1Sl41+1Z7W8Xc6FyGud64IhF6+d6o5H5l5nmIYpx9QsPNMxGtmoOBv
MjPFNbPd7bd6tq/L1/miNiPimGw9hHR6D6tQxil+O523GYUmYygDF4RU51mliIqJr2HI+wIrqIkU
yC4F1fz99uI4lR7e+iK0ukmpgtJ/5raJxu5YWgqe54Vz8w10hyOSH6E/EtMtAjjRW3RT3iZNUZ8W
/HPXm29KxIGJnsOY47+AoNdEb92/0dulYpORiZiy/R8qtpW1JdJpAPrcZyo+zJB1i+mQjAOsK9+r
bgBpTvUzqxSjgpVNwsdHcREdTYn48QTqBmQvRO81q/knnP2PjWNM8RLUknuHP90+TayAocQEpnXm
41JZtuhRlQHcyiqsIJ7yxUJ81ekzPcmbT27EuIFQvQgRImd040gpbsq5k3+c7f7D5QK9ICstdgA8
H4U6CiYrF5pDk/wl4JxwHogj5v1W2yivhI5X1XFn7iAjfNGOKGk/Ptq/4u0g6FtC5KAFKn4IRWxu
4yeXhD0GADMdpL4ekiqDZYQWoV/83XTX7e2rT+tuZ6MIqGd7IePzUcmVt8Pbr+eqlHemrHKEjPND
2i+tqsderkFEuyhN8NqwOkiPaTI3SNQLnUPtYB6Ezt7Kf5lm5u0WAkijcb+vQaWU/fq4kFbOcc3T
viIdfvIl4U7MyFhixA8lGkiJizHOup9EDxX1AuBtMRSHtniFieXaItaUcjD5tYAlie3Mh+V7405J
11vEjGLNZO/c+DaaVjbCyU6vZ4Wdz/j2cU9HioK7JomLGJf+qb26l80EFOKJyaUjyq/0pxAM+JGD
XtIwfiqwNv9iMCZXWUJZOTlP+3yxciCUt4EkRRqkPJ/ta43h0SCQj7edTe8xEoJSzisuS4yzg/zA
3FAIIV+1zStP4LVpAifFVnYlxCvkeWEmHP8VZfIsXSTDGZWL3RPZ3iOcUTWxLai7D1jSTW3auJ4r
V4lFToZJ/MrnoZNreJ5WnXtLQ3PH0fQnZdXScxvnq6nfc29TO3woCWmsRzevVvd3nBr7jQ+lYafa
altZ0qhRL0nmPVX9T+b2+pzFj1Vtjj7b0DUPUpKKiHAIfnQvwmudbIPlKgrK93L+0N9sIofoi8ou
cdnL1lV30rMcjtWF+JStvjie8fQOLa6IieytiQ9a7t4fz1rxHL8cJ5Lb4AT52kmRnbDMZ11NF8R/
6wE4Vfw3jTZQ2r6BZkX+60SN201tm4dnLftEtoiR2Xbzp8bzOAmsgjUdRXEpy7uF3KeWtS1tYzJ+
IWG7d8R7+4A0Hnm2aS57V5qalMi23dtJbveNvTLd3AxJbhcodkqU+lEUM35I3ei9B/g2nZfhCQCT
Yv9QP9WXzR30i/jjlTJh+IhTnXvXYR95DqS0mfSOjWvI/kH817TkyiMYixQDK0nBf8P71E3BAn6B
XZOfVTW0z1o9zAX0DAFsOjTPk/tkNz4SleA1QPQZQg6ur8SwONR2GP2RM0Xg9rYb4N8hef2T+1v+
HIrlQIK5oVuzQQiYxZYs689q0rdIf4qdbPWAYnVqgb/i0a0FlCPdvUf4cOx0SCJCL9YONe6kahjf
s9XutrthbTlPzpNAjkHiir0gPDh2YGfRrCttuvZAd770oMz/s2tqA9I9XnwdSWFNIRDyaEnTBm4P
oKGmmUSsX6viCkr+mn0h+wBrBU/eFvkWvhZ0ItohK/v3rATZQjokQTVWlWJz1ryckHuLClm+4fsQ
Tevp2lE6xdexq9FIQNfP1qVd2C65n5rpGg64kmPRO0fZyU7fmnGmPSuNXrhD5iQa1Szmy7HvPNSJ
aWOQDIpT/efyyP1ZjnONYx1AUVNh/yah68PB7j45tpa9be/m5p7kxkJ7gvMR3zJpc4MwIKqD7B3r
F79WBKQw04eu7J1EGOlCFM12ZMw1TGjsFF+IV58eKwf1ee/2yRTaeH5TOSz+LPl5Cd/56vKf0ZCd
7Hf3JQBPRr7uBfzRSVTBw0nnzVzjIxml4qIioX80RS/odN38z/JtLAilrPmUhPUvo5NKGVB3p1oC
rV8YXL4ub0p176UtMUiqk2uHAGCtCUFWfKweZNnZrSTIih43tXDiNNLDHWh1qYhKVl3vpTe1P6bL
fyHqcx8x1ykT7Yd7KARvC8SjGpGkGo7oJfsEhZk7+6U8G+5AJxr1QOBOfcvoI8T65kMDy2lTv77T
GZNJGI9SH7PxFUvD7OmePYLdbt70Ybjq7p0e5H6DMyp5oe9BCK9Agv55uCFeahMul7WSYaJyfQBY
++Un18malOwpWIt0lGjO64lhSlpn4XX19+iPM238Sq6yJJ1e9p/44RDevy7/gTGpNiSgpaMtVWKV
PMwnmGlMkjHDQNDAqA9DNlZ9XOETToG/JGV79/CfjjBS0byipqn6Rx4Q895JbGco3SvY9vD2FOCh
FXcf2u2oY65VxHPr1s/JzZT9Fic7aem7f1muoqdRR6NHLezOQZCwBI7goTFg9yjFyxK4CA97zthi
rqhn66CSUGWSGkx/XbnKS/Vchy7O3w3clKgi9OoWSml/Zbp9hAb83uL6z8kQ3jB6tbKOLyXltOPm
NV6aH/4O5CkCMiNzFwYRNR5dQ18z/RiT4pjzZRTYSYC2zT/l+oBzZN0SSZQ+7p6rIO230ATR2b9s
7WQN6J+sCdZrCyVCw7n69ZBga5eoXslFwvVRtl6/Q9fO6D+L6F5QfWhRG1O+YAxeddM7iNHaxIYZ
bNQqWuN9krXLMKUuA5sxsOaE1F55I2wUCYxn/h+9j/90I181/4ZmLUS4JETPRgjppzIMldoLcZRc
adb4g7qns+hytkgoi5NSGV5GABLIxtXHpf1S+qKrvojbdUtquPZHYTDgtG8sSoZqccvO6xYv6DFR
Uao/+9QWF4AkbQyadlPmw1Pl70aBcKsFBfSZ5O7nL4WJonoSj01SQxwVXh1+KdBQVGuel3msh2xR
f6KFZ5825Fmyvh5l/i6W+FZxcujMmkkrHX8jYcT8G6D4c65fBufuFSAsqtqs/Z7mcwkKPpG2oMZZ
k9lD7ap0q5faovHS3EDNvBVDeiZ4nd1ktgkVoIlyuHvptksBsjkKsM0374Y4WiNoW3Gwr6zQp5j1
4NUrJ7vbZZkE99rglSv9ruLr16JdqJ9iyBTh8D3Md7IR3g7s6tb02uo3x0haqAeBrwGoPe2JS1gP
d/2n/RfeCLq/VWjRCg2Oq/WPQXQ3Kx277FmfwQm7H4o2s+4+q89Jqo9dGSBeFMS8oug9mtvfZTs0
zS1/rULN4g/9z0mzYKqdHGze2Jk01Fhszq4zzsi1LtbCOWxWgVA7E7WR6An5A7nQCJXuqdWIze2D
x2+itHb7zz3/mb5sXv6yTENNa2n32sV3xh/MKPxVXM9dFuNWGvL5tPdiULuhrj3XR47jzXmKEzQ4
FJaT8SyiChDpm/8JvGMhDinFnNyihpdlXmc44aUZKFJLDI8DWcpeQVNgVT/IzvurRvHLqYpCS+eR
N1H8CdlGWe/VzW6ZsWtAIm0aClr2rUV03VWR2AX6hbz6n+kr3tbAVw3MczsoSOVeRhMc1nD/evui
OWtQrmpefCpscxgOWZGNbGm8qzoJP2qSZMNuQSv6SqUymNeDeqxNkMKMY/TRZJetejOtUI0RolA3
NhF/c/W1/Q5HA7zYaGr2CB8CaV/l0g03fpCSwoF92o28Fcsn2kGx+3NZcNm/ZIS19fEqcmgSOGEw
it3o1NO/Sot1nMh6AsI4dKxqZ8IJVdLKJci24PXT2Hmy2NOzEgoPqAhTHyZEC6Nt8M1EmK2fqfXS
gYF/8VoLKN1E+fmL+9RMQCwyUZ7umDqXUux5iGQPeC6udZzO3+pvz2P9aHMfd/ivJGK4j+erspJS
aR4f/1S28vNtgd85Eu4A7nrg2uGv7nvP0ir+Sv09ZAMeraFef6KqHeM5TA9nX+N9QAJ3HWXZX/wZ
pQ+frBCkAkrFvGeFMFzeeQf3vVVQqyX/sUFCxIlh79XZwAVspRq7MXtR796TVv5NYXbk30vFe0PQ
EWms+DiMm0S/IkTcR7TGL6StVvXjD3OKtfYvNTAZQxABGnGiFiDvyA1Jz+QvPRUeWKcTQaXdIw8M
axyzatCYLRwuX0JytFOnTSQpnetCr2bJYsL0NHqwWWXFmgtF/OM2LP+O0iD6bOv8I0ZuUZrNSopT
8811qvxRiPVrTrJDZILOHv8SBXU34+Jwto0By4Y7P6DDePkZUBDHUjO5RMGR2AjkquN9rRhWjxcz
t/q/kCpgQCneiFqN/LoImHX3AFkPr/Pforr5gHZdftfdQj2Dd5AbB8QgARisv4OtNDSRJCAtJKhR
7m033AnmZaWR2VIlys20cRptF6tupGn76r90/8blq9+g+WUDEZ/IuIjZFTSLbYhyw0d1ScjXyRqQ
5NrAcqs0/41zJdkFC7KFZOrbpvw4S2iuN2s/O5sW94ZspRvsmHiSmm6y+TnRvIoOr6W4meY18imR
u5sh1r/wlorUYcieQcuDBGayME6o8jml26xTiEEX+sCOkfLb7tJO0Q9AiOlxKD8abBIeKaunhCnT
f1DD395Q2N8/e5aYvxSGiJtA/xgLj5+s75IeXJdWVQXkFbgMoThruQ+7NNlEMK2lSbkKjhGU+PGs
M7YO2dsT7WfFeWxIok8PmwC9LCxCwE+1HoBHSavFxmZ06O3s/TueIxZVi2lMP1d1viQZCINnIIWL
Lfrgxoxrt0q1gmjhKNqSiZo2e5YWUQzFLlIK3bccXSzeYS3m2/eUhdvZ6JSdzMvTMbajrpnjWOri
BUcbtRSuUsOVyA9ng2I3O0Ttlyfj6WBqok56JdplEnWiGRqxdKlh1nB4ujRdOfee5VwxVaFiebZ8
ifMydySYMnQM9EJ/kRneYq9HD6f9prIyyoeAPCiW25yMoAfuXNWS0txZ88PpHB7gfYsLr5INxco4
6pOX4Ad5qS+0ICT7d2Mke6/3loVuXKPJoblsF38ueime3cwglEQZZFFjjqLqyF/VjZqG/PZL7W/a
OdU0TNHl5J3pDA89J5HCIMlvqHdkpCXm3Dm5qAB6OYhw/19Fom8vP9RiD/OAnk7ZxGak/1i6r+VU
lmULoF9EhPDwivcehHghhNh47+Hr76h1bsQxywnTXV2VOXOa5Ryy6diap3o31PtKClk9SUK5L13K
KU9dU7CJCnPof2KVRqS1be6bUJcClxauPNyGC8Pgdb3tnyvOYvvz8/vYftdxmjc5nlPk0Xg2qwnp
it4igG9ZmSTBXz+cFA+RMe8KdW89PN0L2hsdy+Q+eXuUo0xfdGjW/l1fEuNdmm1fCl3P6SLtFh/K
85QnYLIrH2q7oG9Eod2IXnbsoQyIm3mUl22aj6Ls0UI3Ye0x3TIom8Bk9NqoWLIHSe3z+/zxv8v3
mUhD+cd/5VYYtO2sMjLdhtiEATPJuUFScWIu0gtpTA+duCIYK5V1QGAEqKuL8Z/VC/vhPdjVsM1z
W2ePAeNpntTsW55fPYkA4hUqqQUxcjcUJEkv46LWJXj8a8yurXPrE0hwFcQVIDPmZP7wEijKGHBb
wv6JyZ1rZ/LBxDodYPHYGdHi32y2EzDE0YRnQP7YQ/gdXHRBMYSFQLqUEs3E+lhcpOpS5yq0iVPY
7bFzm0hjKqaaTBEqwVg8WohzM6g8OnbzcBmX8N7zzfOtEnAqK4DoF19lHVwWAyeq3xp1fb7VUHuB
p6fSKjZvkzPJTzc66mfnb9Ep02HWHPPSAIrn3rmvQXwYRIXT/7qnrlh1zH4o8ZtchnIB1WL8HMG9
7iPD80AR39W+nM3lZz3t5lZW1RBDkhphCKwwQF7ipVMKC3ZWSsCQBI/8n/FQWOq1ZWE6tPZLj3JI
6HqX9wY73p/qUq+Nte1Qo2wZpyb8ONDinqCBq3+h1iDL9wCxQsdl5W6DPMVDxx2Hl1ZCUiNWvUum
Ay3Uw7U/DEfh4XwV6vObFC4FHUa8eTmARff4wqTWwwEaspQz+L3wt4B9YPGRIynFWlTkX0R3SG12
549JT0elxjtwV459z+n0bEHIwPl5KLUCKQm3uLIwni7CdqTUDzG8yiQrq27EVq2+Kz6rqUrFeUY2
rCNWHwnpKsRmIB/5U4H9KY63OC2OtOJllP60IvqEkwMMNxHBJJLmUX7wx3SgN5LVzX8Ho9pichS0
XolydCx2Em4mDzzTtOeZZeRFDNKc6vmRDORvdO0smyHfI+i8OeCQ9O2u3QYspHNbUxoHeUoA3Wxa
DAmoaZ6Y2sxU/sQHseYMaXwWyWC5WZaiC8BNq2QlzsiErzID3M+ho53NRHKfRmCO6Vp49B5iIEPe
E8sMUtVEF2F3P8e9DR6bVP8otF/lUIqFpmpdeTWsQwvFNvuovL8vouG1l3dgfP7RxdpipHjuBM7V
u+1TrPIPaCd7CkSPwrI8DaYmIAjTwFLcKfpVt282V/+sAq/jI6ZjkFwtHO7nR/46R+ou79vbvksB
6TjPvnr3mtgnwwIDBYToTFkecqy3dARNW2h6+zb0v5xh5jAdZtDS5MhoSxefwunna7j7O8uJMkgh
qwZuGWvoRH4wqyRFxqtncC7eUDE9uFb+kXYR+3aS40OIxrofAT/Y7xpD+3hAb4bX6lK00T2HVA1Y
YNjGYjs25vVrWSdaP1n+oNAFz24fGhgWYG2vE3e99eifv/7jk/9H1pT11x2uwbFN7DS020qiG7PT
1fa54blzu+amddJyNIqb1zuWIgh4J8/BaD+6LqKUkglW3oHBecy5lSyAlUFYJaNEeK6SPyoZOcYC
2A6D2N6x8Q8T4Q8qc9FjHtIP5isQPUq8JG66kl0erhd6MYhUJUnFVfoKuS3xhtjunrN4/eG/yfXu
kXtm8mwYbkowguJkKW4irgIMjVk4UQEw1WXlLYlRx9ASGPelVDYSgNkgWP4wvXrj+CiKdZP/OjbJ
NJVLxy6x0Y9AiYintiNvyC+gtq+wqfm6cmBJ4mak6RMqzOfWNXKDTy493Jb9vo8ZUc38sLqRXBBc
RR7sf6fz3YxJvya++qmGT3CzJX2VTcdOph/PplZJn7vLVSmqwkSiuUc6SWswrr/b3gyzvxL5vg91
rtn8e2JOOXn/ByZoLc+5gSlEnjvU91RQwbKIhFI6Nzk8V/6mgaxdY6NQyFQ/5GCKmfq+AvuR8cK2
oYL1VCEZqWcK2eK+QdOSnWmbhjhZbfZNYReLSpklWwrmWKBTts+rwW1M1NP4gELDynvPFE/2NaB8
nKzmAKmzLwlsxR3s7LkPDPYtVy3g9lRoLCC6OiM9JISzcTGLs59qiaZ80W/lS9Pgrk86LsgtAyg1
mYPfZ3r7mcP+x5VC+LmP1r4tcyUYEIUUZA5Cgc55GsxWpZln6dA55xigiA1UfgmE4486f/7eOnEB
FIFclAK7v35CQtaJIctbp19PiLjQ3IQjqR53FMe4eOyBBKu5Lqk9y/4pml65RGWhD4EB6HD6zuvx
qxE6bMOF17bwZc/EqH00l8DRSxnYhlQdYpJCzlFIXLvXP0ydgJb+a0QhwDU7B6GWNbPz+WRXmhYu
38nWICB6aBMGGCxVQMoC8+iULeJ7kV8Q2IE/j1OV+kWvi10WboHA3mqC0dyrNNm3zLGLU19uKmH0
Fq2bQpN6hp/ctduja13zSsD4z9YMXhNvE7umuqPNUKZRAsv/icMRCeg5xXSBcroaNMA4hxNset1Y
YHBpJMvLWqqAnYRPJgJc7GcwkPuCXaVkKTR8vtamtG+26wHAzZrlm+umXQRfp3Jpr/GEp3i6wt6v
4T9Ma67YcFqsP1Mmj1s4gtIF2ZAqfqrpYKsds0lXnosvJuOeWWtpY7oT3O9FU7VZy7hk4a7tcZ3E
cA6p7X5v7P4vrEbiEDdPbvcCIjr78tw7EuQQmdblPwrnQGD11UrHulTm/F4PJJjZXHgxOjWe6oBr
Rb5LvNOPG1W5It4avmw0SKND6l/zXOCoFxM+Twb4cmu8f2W0+hQg6LYNqv7y2l+w0QELl2opZPPZ
LlGcbvRIzO1Kn8qym/q5fT84LS3L/MtLq0JcZoQcBUnLvej387905ViToILC0d8IFXhO4vVb+xNQ
DO+tjdboT5Xo7OE27RD8Xt32gI9FDoWYaKmffZNANn+lUruW98Gmdfiqr4cfrrTBLqyYqEIutUOF
3YwFAgp4HYeYGzbNZSfpB3F/8HSHrOdz8cpB4fy6FtjDbX52V45k+eylkG1nuo+/T5tJI1i7GJTP
y9ZyBC2FdKCSwB4BHYfBshKRnfsqXUdGMdAQegRLpssYhdtJeBkYmCPdcFh/EvaHw2DdulRDw3iT
88ImiBH6rX3MT0s4EkWCtJ9Le9Xn4/IfW5nZp9J5F/7jJ1tJFrludFcM01dtOQLNrX6AS1chG9xl
mMtCXnJnUE8+0wh7IKuW+hE4MqZfdU0l02Ccyubi/FsHdqpmSd5mIecgsBhDJMmjsmmfGd1UgvfX
NXcDVcS/n6249zhZUB5xk+WrRk6uo4kC6F76l5MeZhgCLTCzAuKMWObezegG61JxRPV09+VV+8g8
1iNb01jwqEPtW09wQ/nb28QRwy5tOOxVExaVD6N8sW1suWo9C0lmsWvGWqnC4fv+A62I97Jf+Wxr
rQozzGdG8+E9mJKTGkAMBDnqlu9l48Vbtyw4x+vPksE5Gz/vWUggg+Hy9gacDRF8QwJKWAnON1Zo
pwVi1WDVk/P1kx0GQtW1dKiEuJZMIVFdVs3lu3/7/9Y2KGZonXQx2XyXAjnNoDX3n6Wf0z8Vdxzt
kWz9EbFBGSjHQOdLca88oqvILiJd5njm/uvJpc/vd5ws+eKVw2zd3ZVwjzu+4ZL54m120ZXZ9JBt
Kun8g3eXiIhgiS/q+Q7ywFkPAH1jlUP06+Ft/hec7HTL5bAcnNOs3zPzhH5aCxLFjLzVPBc3QUOX
2acXYmga7+8ayl9jiUxWyXRW/ZD+kc6z5K7ExrTd1WUfucaUmoX4qRhhgE6uQmn2tSoIEvllltJY
XYPbzMvY/xdslPmLBW5aovh4579wOOd7kziG5c/c9ZCPvgvvzqd3EaRLCj4VWJtLhdHs7VzeHxtp
D9O9FM+UgGOSJ/+TRLTsZrnttD+P0hbeJ3R2sl7m4yzMr3m2yq+LzbWzRbJrZM81No8ZiW070gqx
W5VNcphOlZfP9lQ6VE4M1YvLejO5/TnLTJ9clD0vRPYkJfOmxO3ULkHlE3YivNLoGiO+9IUM1E4a
qFfv3Wfv3k0MN+Ol7olD+QTpbFnfjOONfWVPoURD04zZHI0setN1PjP64m/Ru2qRCLr/lV6RAidP
2PYkNYrEcrHhG52TCBDdcV1YIvYNjiYOA+650QEFZ1wT2+WsGzpbTAW8WsXaQ3pYbvkunND3DUSD
YV1qHaIzIuP0uBkvRRvG27m//wY+7KEgCuNR9fpL4OOtkgWmwD/ehSyL23jBj3pfHNwOQ65LJzqI
Ns64YLaO3u7n1MmWYqMTP/MAlSrRel+Zwv3GG6X8eIx3q9npWvAnb5Ejg3t2HL1VUupiblS/3kKB
0kPSvia6S4Zfamo+GF5WSZkpxDnj+CuTShgGG12vnxy8UEcf5cSIcdScgsEEHoP69L9Xib3syTfE
vWsh8SnGRt7yAM+NzxSzkW8bjwJVwuGpdBFJEEwx0U6SCAA9EgfDqHVhfSh4wQyrI95kzAtq0X8v
jwXDfVE1Ug167FBcV1c/r+qKTJA5Y8/FaF1bx97XOi9BJc/xEfnPZ9swsbCN0Gs6hjKq0gABbHsQ
9g4DUNXhS+sT535f44Eo2Xb0gk+ocgAiSEynH0TrYVOAq+pxasTvOo/N2K+9c8+VP/2ouDIFL3uM
huxII4h57BN8kK+9OD9ZAX84/HnX8Ga4ccwp98eTcdYbHHOTbW9Z39bdW9M2DUDcsNZVJNTzl+DH
0ripltQGIINXMoJk1oWUfe1KUhRcak0mM9DAJW6Wb8vEEYM/W45GO0/FfyaTl6biupxdDV6plNyS
Tvf5SRxg7SkqTv5ZOr7s+K/GezQV0JnUCncCJcQmr2zYdEjyw2/CPCvNJDnMThwPsWJpzHMxP26O
g548UZtEveSbYVGM+ToCkTz5re1FUqlXRF66H8zuKrt5uO7L8v3Xd/D/Cd/kq+UT+ZjZVfEjBzxS
lOcXywQjxXe8638j4/NX+/4puo+cop/7fmaRWDUTkeLhXlPWKQrPyK8MXeerR5mNgE7LIxV5B/+3
dKR5SxbNDVbkUi9FxWKDT3j/qkRXBfdJz5ZZ0Nd4fqZ6YLRuOaVrPMPiZxUEMgwxI025nNWYkbye
YNsLKoIeAPxIrUYg5z49C9dfr8b68bNthM8jREqZSHWtpjSCGBwGz38OB9k/7ro1rnulqIQ9tddp
YKG23OvIeM/b62/FTztdOHMCGyTvHDZCob/p3L+qVv+LdmKdJ6Q//tLHcFK9Miyd5p7EjyQgIVn2
Vn2O/Ikfj9/zPthJ9N1gNd/3XAmjkOsn75/5iihc3Egz3dW0jQGzbwVC/pxQY/1VQQ4zafcwxn52
bCy1GACyfcF3eWtjk6VwadghRctZ1G/9THWc6UbHHJp/l6+CAYzvHUlX0tPmEdH0Di9MjyNtvjrO
V464sFUEXMJDj/qppYw4jib73+ChgL/M5EGc7gg/5pQtX+5lghEEnHe0HL/VYsEpgff64jxy1ZJ/
62vpOPqChKC62xFXxfiupFvTlBiqMUd4C7topinIZQa1XDIFsRouXbjjpFhy2tpl2dvvSB414Pcy
HCEiBIeIHwTgZeNBKp82B94FF2xu5L7OsidvbHHJVHFZFZDE7nvXw3sY5or6vpUTyRynime2vz37
8fY6WdK3+dsYGpXR0xvJsXLhs3X8CW96Kdxcn2dhdWw/aBn+0et2y7KXovT3FnhyUy9I1ow5j9/4
z1CYjD927ODdrV71JDcN/lqktBIPZXrX3I8IJTRCEwH929Pe9KNZdQEPbAprJq2CVRK9i+/NWnA9
xEzCL9e1PgtLjxz5gLWFyMuqIdZ4JHrR2H9fn2qC4vvPe/l2oBMXKvWpbg0Zn/WvT/MBOhCjzBxs
Xc2KgJFlkc0t/cTOboU1XdUzBICjlehG+8HeZ2eGsXYffHCGJKS4xo14yXpVrzRJlR1b55FPaJBC
Shc4N8vfM76t9gy9Do2UdcD0Pzp3uGXGDJyZViUIbM9VW3Zhww0Y4628K5+Gu2bCccbsBOqMkRIU
Sx/tzbSs0y22QWPV40LSJVma4Q9vJiYc5Vuz9s51ExNOMEcAbIzpA4MltQW3lRBD/TSqYHX3lxqu
mjrmc0VubBeBZiu9ddUnvs+dNMsuwng9ylaC73EYJhGkGsb1wnUd6witIpg7EVH3XI/3wTkFJqko
0k/o+cuOSFh/XLhAYcs18M4dWSmt7iYT3gXmump0cWW1V4dBwrcK32y8bhtjVT99lCFXeEbXhc0S
M0XTgum9Txp+HKnO6MVsnR08HI1nOzjz1TR7+7nXDSEzPfS/xjTPbnIc03ko6F0a5VEtsIEg4c8R
8l8j1ZwkRk+SjQ+9FQsEQht9W6bau6OhBhTDMWEZOg3Ix4r7pgCE1qkSKd5AXEqdqwkNywH8EbtN
na1UFb0taDhM55+5EyRJ29Q+lSJBz2lbfP46CWxINgJ7qcf1nqp7MLbR8i1RvJP+RhqW/EV6cKKU
TFePqG64DYnSMs2j1+MtdaJ6iYsTyF/BdmwVxtbnddppbuJzjjp+xbciqpQrHiCDZsFmt4AUTvXV
jVkORkHOMgQQXpjAn32rWfxv+ZuCQf2gi4ENMl3iN46uobe02eUSrXXBDIY/tq2Xjb1EFgQirasm
oOQjbdYBxbZAWenm9/LDM9rz5QiPIAjA7t/bdhYEk+hZtDBKlA5wdLaDoG3FVP0VCCRRXswTxkrR
v4Bm9QmCxSEd0BHIzhzXxxxTocWm/Onvv+8IT//YF54f9hjs5Xkyma5fW2uqmmfzCDHc9vC9abOW
vQ3T+xPXGKggXOw92vaOrdLaP4i0WYIOzQ9L+9s/+hS8E5OO8cT5HvxSvtPzWC/0y2sDJdQ6ma1P
ZvedwD9rId4MggD0hUcO+86Y0J7+onPobBirZSv0Dc0Djmp8vDRsbqgarq14ISAjD17Dbn84kqpn
xyRf8sKSc1DxPbQxCMvm9t+MDxKTz99pnOD2f10Q5v+lJmn5c9+p/3chPpv3SWmTrcUez57dgme/
J2Ew5vAgUtpD3df4P2hdnYdppxEkNePx22Na3P4GGq12vBEB5INsPaLHXmAtSDUvwOPl3mDKvVp8
uMqp3ttsLRAf5wfgHcfWPK9GM5XgYLc0dcb/pUKIzJf6cEYbLKaSfLdzy99plykxz14SuyZ5tAZd
c23qzCM2P7NtwX2DK4UAAqIxjess/JqgEfEj4Afb2o7kAKM14C7IJYkiqopnUECoX50Ng4Ktmj/D
tYgFfEETSiWj/5TYLbUQLiH2DmIlXvtVf9TXRJKwhPAjoJT5U2xesihmIxnPP96l9OFndZcLeMrv
N98Q/cymFsUpeRZep+5jWTyzaDlXNtcaTy2kJuoBI6nPqseYZsOu5N3NIkKlc1kw8rmUSAcDkdRL
ApU8wO6aAfMJA3/7HZV5FBxFIhJRZ8d6es2kRuQcAXUJ06ows0QqIc++/FUco+V2jwszzzXONwzJ
3K/lRn7OBWeFk2U9mx4Klxu2RxKhsLztpxiEjI7sdk9GyZnv3eRdP874qFVe7f03gQ9zPO1EAfp4
hPGjBZZwZDO8jNu3/76+v74PzFQCkezaD1yCyHyL9xDoQCGROiBBUbusLRvtlE8voqUno4iA8BOb
PYNxdSAyvUqp2hhVE1WVrIrgIGkcuhXqlqlGijOqxjbmp7GbT19BkVUTL5SJpTgw6D6Zwfs1Vuvc
fycN42EAUgCFaMmZaQFi7mQhyWhwp7CInEuDFfpQwsj/2DzwXG3t+bDANpD86ufyo50uZWqhaWDz
wrbpnA7fGzR2aSTbpm2tOICptKNPemHyhmHeKFh9bcr4ZLvBgx3TpVFHmTczXrN1MBtCmBuEsJaM
MfOtbBZEA1LZfnvYK6FSyL3+Y8SHhICdZx1useQcc9V9RfpRYnjoBG08Qqv8vhUlz62aruy7Wg4L
FQW8eO8efnjftJ//7WtbCLrtad17thJAz4VaHzx9690Xtm6j3kw+Gx1NubK9EBME27TPl+Abls3W
PqnKMy2lpsE4MLErbje1F73mpb0FyyAg1dKDrIf1idqScXs+eM1KAN7l0kER527jo4nmysQViIYT
H2dzvnEwBxUAn2wjsvIKG2bX5QmLbAMlr2J1tmNvdMPCg+Qm0kn+3GfP73WfNS6ft+037cmxvzDJ
LoSkOH5XdtBVw1lhXh0127fh3HgRuAXMpU5VxRRnCSVJM7AFDpI+PpXZvjXrBWrxDO9dyxh0A8jn
3PrXFZrggsM0EFqWxeZ58Sgpw8NzBIHi3U+REiijiaLqNfgGqMGmHiw+jGjDQY2vVnp29T/EcH8a
F2vKdjNOvGWTaEoyvh0DDA2QwIlvGlHksSAqqSX/0u00nGU6YvxZthulw6fYtnBkca3oxt7UQplh
fJ65tlBCWK702WqCRtq34fNBHxUoKavqY6y+X3W802Gw7R3mfG/KH5w4Hgk9db1dPLH3VdumUAYv
CiD9WrDNSvpCTA+N/4OdUmrojE03vG2sdcjPiZ1JxPEBR08BZq9SBCqWYhCcf3YZBhmK4df9ufav
MSGy63gtKd+u+6Kjus7Yp3jtmKJYFa0zH6W4g0iikTH25JoonV/t6S+VyTZKkZO29VKAItybhQaX
HDIsc/c1Lv96thuf/qhGzgwxFR6n/OeHxssp7omnQGBf8vhxE1u2LynzmqQA50camMt1H09F2Msq
9PhPfDpEGITK3+h38fk9zVlo+316ykg3vznWT2OF9EU9Novci2vTrGB6R/N3Y4I0/9qOnxgeg43f
3E3WRa6TM1m2+PQzpCV+86shRhzKT7Btv5R3lXv1PRiybK2v+6sXAKvAFWbFo+Va3qSLm1RlEwCU
2ufTYetGQvS5VLUtOimFVgqkkJbpZahMTVh5/GkpAsJgsdhsOASMiOxHFmr+PsoyUlj/owZuOgAe
/gqPysu8bDqSdUHreFmXovHK+hgYNcYNzOEj+Rjku6qNOI6ipV3n0j63pl1/980Ofls7dt88I1OT
Tzvtidzm5nuFWQjQQX82kNgbLWB2kgxDWOt6BdPcQrzCbecv3o2gNCeEXRsKUjDULmYZX5DF/b8H
6/TzNKgArZt82H9jZbEPzANAGWAGKittdPbv/rubn3+/Fnq26F/siZK4JuCKfVUTkJcYFc8maYKJ
6gk2WETTlTg+F9+B90IfLncmZgNdQB2Sf8Rb+1NHmI12nOpK1YRXvi/oz2NHhzuOZLZ9TpZ0+Kq+
nemZ7VCfp4P3AHw6sel30G2BT/fvScw/ulSPvnTrEGucsrZUh/yfDi17rjrfdzzXOGJIvdal0IBD
OqbhiF+PLoWCo8E61R5F8fq8ySQxQVkJPLtmWJpDMdH5/gljUHEf2NO6k25WuxPr2dDKv7eRjJFc
91pL9l/txa/Ymmo4q+a3ZopBA1pI6CKfDst32YJnGoWjVQpsVptacZkCy6EO4j07DP2OU4lCraIC
jPfZj5Rw75qBSRjpU4m2TqZeSPthxLppvMa86LL9cH/HYJ91a1PF4AiCj/FZ26IYLloX1TB1568A
kQuUaezOegIyB6X9W1eUjxgolJl5i3hw65vsOwipepgNW7z20wLaOB8kjHEeWasudlAg3Ub/wrKj
ENsM9/V+Yvz7zKnQG4munSfTSmJcB3FHprn+N4f6lzSTWECdEgs756bDlaV6+9NGGBUZ4pj36SJ+
MWDKFFg4A+NQ+N0qoFGDiFJkPXyZC9h6HVq2+WJ33zlW47U+Vd2l9O7eIa3ovoiBwrLeyl2Mw+Kp
2TXfrsm8rb6bHoWKOLcC53Yk0tFVA5nlFrcrZwdI0dE2T98mQmkBZxXB9Cs3//ST1cU0iGb2s5eB
5CTWjToDDu4bNRkmV3s7SmZzFi8Gd5jvEvZ9xkoPhWWi20Qi62byC6SOgg/5Ykm8H51Hu8GyJ19H
17z4WoRcqw9yxLGC3I9NtUUMxR1Rd9/ywQ1XoFkhEG4FZFVY4pf4JVggsW6sxiPP6R0EJIrioeOn
eIjhEjwaEqFKKZmscVO+QPVPt4IdTOj2FI2BHmep8SlohlrlWgyEuaRZtOXRih9y93K6/mwtKwGJ
W5wXsW4keM7ykLLbR7qB2vQurL8zNAmgZHPgc+mCNWD8sNZf+vj0xUcu046FSFX5NAeM5G6/YCus
k3fl0N1N1iXd9x5RWcZhXUpQEXrZOwzSpS8YciCvZJQpm2p8/B49Cd+IcjjriVlD22kgUw4iVMBs
RbCDwkLhiUTka+wCeQZYQIxjAThyEBMAmZtUgtboH9Gqvgi2v91fgEoeveEzjreT4k12puD6v2S4
zg1E2tV/NJM1+VKeVV/RLP8nUL/Tufnyn/HWsjDChnJTRbUT6Yg0aJjhlzJdT2ye/EwvHAh0sd4V
x+Zkxlnk3l4+DghVEWWBZlFFe7C+jmG3BqFusOa89p+D1+Q52BS7RvVFFDdwReh8Fdpn9n7RfqIZ
TKlDnpo9VCl6wiFK/qrHYUblwO8cdX+3uEbQRPC+sXTPh8/NzYQLb184zMupxQEoexZDj0JXqFhd
1YDIj9sBl1e7jtOBZFLdkw8HVRRmec6moxaogcy97CICxc5dyNOcN24Fd40Sp2Mz15dleWztBqNF
ylhxntQzYmkwJwzX+ouIF0hWnCx/n1rBT2F2/I8ZkU/HPiCIJPkAKvHCpTCb++9QTHCgmzexczbV
EeKUFRFiBjPdTTW0EcZnpAb8J8xaIjnkxWwd95dzJoOcR4N2mJCdmAmHfxyR+v3FkaQS+9V4Xkf+
oo0GUOcP08tiYN44i+GBht6Tn1B3Wo1Wnk2Dw46TRVOB68ebsv6/cQmqb+HV2FT/+QipjVfaIiSY
XWFfW/UD78NDTDsZBsqIfU6HdD+22PZefURYc3Jdre+Q6l1AHu4YEwNMS8h3nTM/iarDEBLyxm/b
fm/oekJnb/xPPcfuHh9qXUp3PBK81HP72q0xE2RXHAWBIgokcQcN/HxaxvmkGQkCsStz2IcaqcQP
WGXLK754dpm/ahPCgFR32ZtNFGlaqm0r6GtZS1psu3nQjolHzW0nZxoPQtEfUXQRSlDTEc9AMJ9V
L2/ocIOUItTvsMKwRyivglTk370JqspEmbeYAvNUPf7anLxAEJgF1/VrL1254QnmO/Fu9daxDSt8
W6QHfdPIO/XYtBYcjKiwy+s6Xm3l3j3niRRmYwAp1FAMNkToUDjgGOfhBkrn77BykXAYMejwERBx
sA79KP5VaGbcmYuD9F0Mo521LxuYTCyemuvZpkYQ07QZxVyLc24C/nDSL4PZQ4S6YlX9qmXbx9G+
ZdgS+ZMKBNrq3vL25TK5ZzBLs12RRRnWk8TBjc26KCsMSHOmWOvWdhSruYBJivvIX6SNvw5uDBsO
GWv1qMttnErbbkQXs2d+AZNv7TqnH3IZV5jBQ3DVPs5oMJqvUrfWPyLMCmP6i5UDZXmumkdtwQo/
kozq6oer6hUs6bl91rMNnGjUHqAaHzMbiPKhNrONIvyRfIJ99r/u/76AiHpoWJZNTKWmCp+FPg5a
O+yppxDIA56Iu3UxQ7R9MLpggCki0ECI31QsGJTiah0xyOCj5f0nSGZGwH3bbhLmWP+0lfWKeDiW
sjhMGQ7F5PhuRXDLYfxxbnYy7TQ4h8OErsb3FxplXIgQTuvmOCscm/vJNZVPdRBNerG+4rzAdLEW
KaYNj8vpYaowyHATu/esI1sKIgbAKMWmT7ZYY2BeXUkFClGQFjgYli22WHQgquCSWjbQD7ehl1QL
ZftBxRljYiWqV28+A/oGnzzgrmwp52VAS6flUFpLAS/uGrNjef36t5rOpppbzKfwzz3jZfHKNVyA
ynRwzO9KNqqvoH/Lbc7FSf0s7/NFLia0Lty9T+U8hPpsa0FHjQPORa4R7SOxYHVFw57vfoRNRN/c
pSEcZAFbsJZxWACBzpbYFQ42eHBHSPbaFttmIj44NzbskMKyMS3F2uYPeXLMKSmdp0Do14htn8M9
0k4L9sRXJ8pQ9Jn5mADmtt1Z4HodUH1P1aB0ztjdOWCVYda3qsF2Z+9CGDV3jAYKjlXJEseiIkKQ
WqLJAetWQGp0fshWyJSRiXwudY4nszk7N+/Nq2TO1QASv7hVVZfBPb9NhITwFNNnz3aIG05SW0b5
WDsA7ChlOSUiLwyj9afFbLzh2WGVEfjILJFDSFcsJFCeFB2DUBMp/kLUropM0sKDL00z3TcvmlPk
w6B/hU3wO6aLfF/yUV4uiYlYCKhf/O+EpYoa2yThAAfxG/702RzCM+mX5bsdxuGXNKyrYlezXXQp
t6N/RiiRvmuuCzKtpgQLVgj4ivaNx/i6sJG2N1kyMzWGyx0tf5DN1rnF8DL6VRFGbaWpoV793Z0O
EzavDpO4Dj9lGB1arQpewcXmYU3NNuaNPVUbsqbA0wZGNj9ts1jj2qaVG5YmJy3fGDmfVnSyZy82
ey6wdyvWDRSoPLkBO/90VumxHcuO5zy0EP9twnF+kjFi/x91WDuDFBCo6GzZCY6ORYJpgg+XBdIN
dUG+R1hHDQdEys1LzgnqS9jaCxaazU+fMEd5k22QMC7Uha8/n4np2QJGEjSVRjajZ1kCcfCH2Hte
EKk8aqakDATtSzzmarNIfqDXs3/SGY80iQmOovtf19hG17XVamDAxusmJ7GlnZtnIin2+Pr2Qo6F
bOlUbU+Zatkp1EInRSAbDRMeRgZhPf4+BpZ46drFjXIQW5Ft7DfqlPzD7E49w9j2X8dtDulJuhQT
YKXl6OH7qbUlQTgrG86iWPnsDQVFaLbE+dnflTEOmcWueh8FRWioC6fQPtnaf+QBFN6Yi6eG/UTl
TTxhWsfLxrmXi/eB8/UP0t+6ZnAUpMOxjpQfyeeuHiKY5Zw/yrv43nzldrNHPTVP9CVHVRLV0ww/
ioVSzKlauJgEL6Z6gb/NO3dyYZnCLcsXwdqZarJ1c0QpGNsJhH0b6W02RRgvrxvJ1rPz7pzqgaxo
7ikhKykjoYjg+DdwDjhV1zULbpAJPLWp5XRmM9NK9oxcy3t+acnmVyfZy8xv36dv/C6FI0PpSoxX
fNw+DGtHbo3jeaFwt175v1T1QXVup+YBx8/4v/dPQs69nO+jiWTn9SpmQ3x8Dh+skS0mOlcUxF09
2n11E+BAxhV1G2v9wOxOqvAwXYxOnk/udJEekq5mUS5mPupDvduZBuLaR8GGTpgpyOFdlT49dEVP
Q7I4nWd7UU9K3Uty6LtUXHatUnh8VEtoC3jcjp+y5PRKlsoTIJf5AaMEZtxmth5KwHMrlhzTwCgY
19WvDl+1aNdF54/nGvcPi4ttvpkqXGYcYiWwbl+yyEvxWPErWTiuqkyuYsNs/XkuHfiYKIawq9Aq
Vj88beJ/xpMorQDl7tvel21FlM5ZtDnV2F+G3tjhWN6Sne+HO3yZLRO6OBBMPW9GAvTBbmpdeMZF
e76Z6VKFA2IKP/Cm8THXc3c3gY5ewNA7LL7a0W6s6tUKr/xGtOzisXiOkQ/rT6Q+0ZMPh9npVJQH
j0zUWA5B86/ek1xmlupskCKH61jpYppDt71vxhPV572QiJVUbftJ+ppPyDOz5HfFxH+JF7JoCkJO
3EjPxrwIH7IZM7Z55Z/BcQ2q75c34CWzZl4cmdyFlIyxHrskVPVEhYdTpJB5Fs+87J6lzIMpqfL+
lY98v1imZjqXS/EVyz8Ev3uG0YEXqKCt4KuRERLoXMTN5MRnF2AlNrvNMli0ncRPYmMeIr6NEfWr
t8y9m+7NtrKZhwSPvrForckJzovXE4N0S3Sc65AZpDodQXPF6CzbS7eSxXXDZ5RYvdwVr930loNu
M/1QgaxUcBmJyrXlPscPlCQ4TcaM9Ja+Fcm1j47yU31HMhnYUrh4twdTkXYyYTM6IYTRirzryQch
xrG3MsL/FC9zrLFd5/577MkIVdfNUJ+ru58H7s2ZyRP+o0G/OmjBg3QHwQefAwbW9iq8oIhciwUK
3DtY0d5PjtoWfbLSJlmM4ZVMpU+X0ZLWvc+lmR2/0USyQR2L05JaLE911CmFDi4MyBjDKD2+f7Wv
QkMVNfd0HWY+pZ5lNrocJ2K19HlwunQ5AifYs7/x3tr+MPFpf1J/DFQ/3BEvA5XfYfDe1W7X6gmZ
OF3B4HnelY+Xv+SttpaNJ2EjkIBOQtybWWyMA7flBulLSnWnCjIWQf/920VqTsftrWGqxwxP93j4
6nzFBjHb7vI59BeRRBFVJ63WyQw3Nwa9ambfQleZCPZMjzAEvJRuifnmuSqk9tTc/sS/8B8DWVRr
WVjR8ipS20zbDKKe578vZN5bbJSELafZQWm3AEz6GbdgmhzHph3clag5vCf0MVzeeq9pzev4Ry9f
AB1MKWpjURCfgQlE7k+Gf6bvp0slzpjEK4LQ4EHUgy8OBepu7qrJdrytHio6Wu1A+etsN5Q4bTzY
vgRDNzN/B5n7JZCFEKAc8paCBMzmNlo6+pG9Esbj1+KqGW9HghUa14pcKvfXa46Dx0Tc+DHl5Ecb
8TqqrBkdUd7UWL38R3EyBsP4MROKu+MtVq7L6Bpz2wAvjp9SD+ES0/xLSqiJzHWEoENglGy//nBe
Ul3zB8XfnwH4svLoJysGs8fmtJBsZQqn4vsvF4zTbhWhdc2lzedUTHZ/g7Cd4sP4tHjHHbTDxRl7
XofEvP+lPFkGENv6ccmE8dyNR/LvpkuZeBU8Nl/b6hmpANnunv86teLT9p5uBH/u77QZBlR5+asr
oZbak5mOHwwRMCN5+ODaSDuKkdjcqRRCUrBPqYygdVD7hd+5Ot8M1UnmXsV3oV/Q5bCWhA+P3AGT
8jAdUyipYL6gKtCBilFLmc32b3sgdqZgY9wWuXbmNu3Jqjq58V7CIOnaPnULGlqzLj8rG035sPy9
0c8hJQR//aCcGkwLmMumqgxvh/JXxa+xseqLEwoAoW6wEOe9toYSw6iWHNqXYNgkrHranTbDcMAO
kX99D7hMk7dNezWusEwhJNrX57DKTfn3ghgE6q2QQfOLMQtt7Lpbxer/kXRfS6ksURiAn4gqQeIt
YcggQURuKJUNgiJBRODpz7c85Ql7K07o6ele4Q+fzSjGEca1BQm63CHUarXej6b8qnZuj8Nt2Vk0
xhGKil0dEDNOkVR8ROYHMBSNcj36qH7VUOWAFtSHMujLfwU1mK7C9KQExOYIEWk7SQNarVtwNN91
WHFDQlaIRtjXowCmrnlE5VBF9Y1CPUSMihkZS3oEAC7BCZbFKeskk1B+EtdL442BcspJ7UgtCRyE
tp7jtynsJtfHPMmseai/ZSK+Jq+R45I1u9l5dHoxw7BSD8116akARpWdnpNotqn4PXJZ+2W1c9Hb
ouJ9/1C0gT+xNFbQLLvf0g/ioAquaUPfp30FsSBGQO6wBCJyHdxl6Vb/gsxk9Aw2zUzl9agSHAgo
7XiV60L19naRokGkl61PJJRs/upsSv0CSnnoll256tSXDKwwSo3SmY4aBNsAD5EPhM5WpY2tWQFj
DRitLC9mrhxG10jetUmm6FOKUQy0VJMyLcU81uJBp1Hyx9gu1OZCKYX3Rq5DdkumsC5fIEBKvf1m
tr72C7ZXBn/fw3RUiZhI56ugEbS1RtYIjz13aJ6IVS5/oEJowTCg2TQy24XmySHhlv30zrHyjc3L
jmT6enb6YMP1784NgB3ACGvSMy5kj7tuSqC+3gTlGoGytnsVGHaHn+xhEz1G6+BdoXLUy0tXi2gG
gsDlfN3IfNImotDmOSTvlDOl+DLx+untbhYksXUv199PSw0aDY3YIF6P1eikHXTJW/rJb7fRTeJF
Qna6hh/aaISunqiTMTpUp59ZZKExTp8VSzPRZNV4H7EG4/6373qKyc6IY+WnlLk6fGiymCLTFIS7
xVSnjZmfWqcpBOP2kEGnPe8GX3n6i8lxVb08K6hTaPpp3BZXRD5Gxx4ddqOyjiNmetvgmYkXGE+f
35Tgmhdq95yx5C/BfdvXT48sKHkYv24x4TIN7da/Y6636nOnfMdtzbeNu+/ez89ijaD305zf129f
yWbdvo1KaKhpvRFTWHl3JAeGaf+qtP2NYhqEVAYriibos93mbpjuGx7+N0xCXtf3s7T5JS5MLg9m
96XmPm60JJibei+pELU+Rrd/lIPpb5Ec4CjDIOxAT+e7fdog8IQ3zuEp1War3fvhB6YWXX9XhpXD
7WtpgBO9h2HJEqTg38wTpNDctQO4O9wVFDpDZIF8+3rL9I7wRen+/i2Lbpodyqn7PqBZvatlvWug
NUoaXaMI1VInmxQk2wIuYuf4BkcJSADEieIx0S08LHOeax1kYFFiuPuwh190Ta+XRt+WGHq7u+Ut
Ub8o4fkontKVsb7sujcMDEZJzVytUMtQQAAwa4gH2qF6stEqLq8fCzb9pxSPLKsGDL/2xfAAWtW4
DP70j89qi2N0nsVVOsf+72Ff+0GPEs+fsKOej7RBEaAyD3e2+Vpqkq8SCScGvv5HD3DgfGgqxzrA
/HFUauvzLHOjPx0vzd5VNz8e2+ZDIJ0b4UDQti+PtQ2WUSG1KdtVT09FvDmCyF1CX4nQUteArpLW
wE/lbyVVuP0jgNzgmCTUpbb6G3kuCfAk2tzzVlGHRnVmsaMNa/JYPsbH8RfAxpqY9UwcAFBnorcU
HflFSrh5ReM7fjRk5UsV1wzXCJXCyedDkWWjlHts6yG418g9K6lHeU4hQE/BbQQgVyEsWikq32EB
mFEFWj1pvg1YYhyVLzz/4uO8G9/d1daTldp05zUAvaXKcGY7CTzjupvq9XH5ZabzauZhrsRQGopE
MKMuhfL9MDsOCS8q1JfBnQmtOCbRMzsO1btRtilfton+Mztk9Ihn9cy/OcHuIBvZ3D9aqR5+pC5W
9bxYtbEY7ikk68gY8XmzUPlHTr7iwe7qF1Jxn8nv8LteaIDQPUZ34cu+qn5JRMPTY6v2u2SHoCEx
b2YfUuqlUhqgNNebkszeqr+ynb/6Ih2lvo1tksPbDPo+YGqLd+FQZa33VX3VSyTS+9G6g8pX9kbi
G2cmpjbBtO86I7dfCKWV+mo4dOjQgnPRXqMZ6wIzbBD96Gk1+PkXdU9524BcrRfh9CrZlIM879vG
5+e7tV/+vGXGV4YO9G1FnPVvfrXJ78NpU8mM73tp3J/25yijT/OU+ajL7U6jT4ZHu+6GSEimeVog
JsHZourIoBR67ybIN0CP1EqO408CmlIiEmDjzcMHNC6PvMif36uizK/x7bsBiyBZKUz3p9rX+OtG
A8BWthqCLsh0M2HSeRIj9vNKo3fN9KqunP8+zpDXM/wt4q+42flVd0WWZBWw+uIA0r2ANa8aCElv
JzksrST3/a9DV6zPLE418ucWBS1F5bf5v/vnPC/oyoWtK411sAPYuO3L7qXQP02FMO9jXIHdUsgu
a9l3lNCzQJeTiB+r81lx3dxhoVPPfQspQcUs9V7IQCJVAygH0StqO5ZbV+04/QZA/PHRArW+74Mz
aldo28WWEZZxtfSqeqJP2zxKNCaAikL0FpvhCCmwx5tA88Ko07GRLjzaxuUp8wJ8d3G2Ernn2RFG
agH9yAnOBeqfbpeXt9up7ltuINxC0cdLZDpc284C635WNdKfu2UBdk+h2lqA/eA6pkbxEw+B0KFu
jID6mPClyz/a42ypf6NJ//bTyuQk5ev+zYUcUwmvvKNs6drcELlxL2+CCse3Ea/mtQxtLWipx9yu
K2Ar3Nfmpdrnbswi78jALjMTv30s70eZi1A/252/5Eair186tudq6T4Ours2/MEhb6uqPU1YIqxz
AT+bRuEjcWNQ1+dT3cMojAqHKqVtTpZ+4tG7qvwhKWbbbkC51q/eL3Ingp35mR2Q0O31qzUvSTPY
r1fFi+ID9l/7t8SHP36S3+NfDKN2WBrurtXNiT9fdFXOFBo3oS2+A+cLkgDA8W032HOr472OUPde
VjF2sFSus4VEEN4ckh3AJLTa5SF/Xz+UqukRzW9r7lzmX/1Q92GQTZyK2WKrdKwV4QvSHQHWaQ3m
p+z1Yw3MtbIUz75Etxf7bYlVa+2df1mulTt1r97V4pEs6PBLqaT+Of1QqVn9JPP78B/M5WuF4pIH
X5P0WIQHPSK99n6y8REg163dQOWTne4njcBdVes83ZwcQQ3lsT/A4zmF2lQ4mtQtqr1F+jlUZwJ2
qUhemxyEzhpTGv43+8a9yAm28b55N1Se34ki4Mv0Q+kA+sl1qC86jBa8MPxdgCUSa0xCqj50gz/K
7Qm8T1xd3sEKErZ5JUWAVBYXuDp99msd1mYWAPSdunfeI6oVmgvgCWoZ4A5QGYKiwjjN6m5Hws5Z
x6TQCQOQCgSqDPMwUZLY3g2jV2MtuBBnfo1Lwbl2ugCO35vgEd7vXQit+jaDoVUZ0yKwainCCZfn
SAMU2OPqFsrEDwfhemGcq+qG3tMMBEJyqzsjvFOdPz+rc/dF88LUNuu7ooHmnFnLDHMQdzJcJ4xL
dGkR9zhYXnVcatFVMIlyfxj5lTqUh/I1ULl5wOmGISNLX/ajPPkJY8h4HjGacUazyJD+ZSuVyfav
IWSIfCS+UDqcPO2ZRKMo0tH4ru2b2opGItSeUdDGcnfvJEcEcHyI87Uqp/b2nARQ0cP33d9345Lt
FaqDGDp1objXRrYX9xZTIjAwUMD1VBITKL6bDTG0zNC4q+Yk1Gvgh61htXll8d0Y/DaE7b5IEMXJ
gdaNKBknZzg0FnFJqbbnNSReYKQOhLXIO4DIrHRW4zcH0oC42gXP0PJiU1nEwd4fTR0mhEbwUJvE
E709x68tsFUaQIzoFCb787vcdvv08eTPD9lh/CIwDoWGOEcg9fnSl08gko4Qv5/3S3Gj6dDKkBn/
zVhYc6LJpurEcJocuyehMH5ck7jxvrwoNQd8vyqDAV9Mb16uOaBcbaxd6K42EVx7FoYRVie3iMt1
qh1XMcpGRnfgJcv3IveMH8WYSasqv+XlYAHqamakm4YsEAnzytK7ZfhJx2gwmwX5oeoBEkV14qDH
asyCnI8ufhsDBkPtySLUkeMB+hrFrcTdaSj9Xc80V24f1N7HkC7NTDfbvePiAAPROgBfgLDuSKPc
DXXzdZpimvIB4zMXwHM9zXq62Q3FftN0sKg0Kuka+avFy+iRCWJDd7WaebqWG4MBhQwt7vLEQ1su
qmm45Be99m57OYBmi1raIvLh99qjikilx7/6pdUaNYABVkBiQIAgLcQlKo1GW41sui1LtH2Za4NG
5fHFele91V4aLYbM6EkOpFdIB48ZvDf4aI/9rShwTBba+PyeyhYF+sOD0YhsuGMvP+tewHnNQN+X
J42ee6j1Hlujpd/3z5LZAmxHqhPXadp4f4/ViUXTS1fdWkXu6u22mx15WI1B0Dvig2AmPupp5Iy6
V7wyjQHIEwitTkRdyVSfcNXQnaZuwk1IAxZHs0r/qrwwJt6/gfICoIDkbLIw4mXlk5iH9+Wpt2ty
B4lwTtpTygv03EJBxrPHPu9vFcxcVddf29Nqlw731c3WwLukRsoPgWf0yKM44X9SCrwwVxPNl5/a
9FLtTrvd4N6CLUBzBfRo2j5X29PZb60bH/KRP7ovPLfmPN9PEK/urPT0Cl1T/znFsrFYNB4bVbqE
p6r3yemrXd465a56CiNsvbk4eZdQXt9VxQAWJOQfZWwf1x0ghG7Xg5q2XcmsO/6fxjzrqqd0o3g6
LdanM0frtj2q0WLQvhE8ASzxZJPqrNvvv1f8DFaxWk261Uk3GSca30YvzjudzbrdGAKfjyIuS07L
4u7vVfisjAa/dOGmgu+KN7LtvZ9etbW3ZZUhgxWX6lsu0mRCoYw/GjOo46TdnXTfy9WBz541yNuD
SdUjAwmO36n+XW8ol+/KMEFtFzAtVKv9fj8xKQrliZMtnLk96VZn/QSuKbFLxV5Zxc3pxtPMVDzY
qU9P2xNYOZtxrBledCvrpmsZVyKs7JjEKTxRBw/ctZrFOGYrapi2rB2skR/K0Uz8r8r3E//i4YbI
nffOlsnX8ldxqlA9/zoo0oyy520x2ZwDDWgpsOkk1h/fjw1HdRvCax+KPHF+Omi95doBNKxosK0I
lMXhStWQemZYUIVXc8y/GKN2TO561r8g0OA9aZ73YvMRZrAsT3UWtOQRfvAYQtONhtvfS0Rgrrd+
FXEU8ast4t7C2vvjdxvnkwUIPAEGSZa8uYGp/1hKFofX/1fgXYgwhzy3+6QGFrsIDxKZUKPoyZHd
un+OvTIdvvN0jUPDBLO0nh4poFUnXx55BtYsEP8yKQjFNELK3x4oJjol8S6Kt15zlDA+tanH7oDj
sdp8YxHjQtmiO/HwYpJk69tYCy4Pd8PJ4m98raEnt95YiDUUR1yMQNFWEbdMF9Mwe2KO1l6pgqfj
2cTP7ptfirO27PumQCMeb+4hPlB4/nr8efIsN8b9fkPLaD0K51G4esvnqv/FM9Xd198fV372q7Af
i+qvkQszG+fuOUqXZyVCjenRLqkaWXUG9K0auVGKTA0l9ta1HiqbO0EjNy6lCFhI1eIwJ4j3AcZJ
jyNwxKHYrp4MK5sdxPe0eYzWyWJFFki5vODfUHGCyYahIHJdLs6sboEcDb/0d7yV+Gj8N/YsdWQj
JDAT5BFkreQpSBAK9XcRf1Wo+hciYDbiS6Yw6e5eqaSaz+0COupvOfW8ri7vQO/bW13f9gard1/f
UhVvbVpXrYb9I83a/eMVupKRTutYD519+w50+YZke8zlgeCxqYZlvhpein2pjkLdhb/NrqFuGZsR
yOsw2jJcWi3D413bB7429p8d5NHgu0G1D3ZWQ+Y5QsmIZ1yZmrRmBl+Pq1MuP1ue2XIQ+4aNPYK7
zOyu992CqOkggivstlL6EEY3gU0Kfa/qSlFo3wlEjmFb+5ztIRTzQZgI9RlDeInYgib3/e1S7U16
Y532qX31NhJwWeK+3lx0jOhHuCxDlIwPjfRzTp0vK6pma/JKnMWb7a2GMvyxQcXlpp65bJtGmcax
zpUKbpGHicuPdcD3B8p6Jli4KLCWAM0HqNPigw4xJb/s0lw/ICOrx+57y0HaIRzc39iNl79PGFBd
HJS2t6BpHGiLAxinRxOI1NhCU3SnM/UA5tNLNwlvhHJ/Qwi5lYvwBM44Ac+vx7b74f2KCXTrn5JU
ckwIMQ1J3SkvB0gmk2sJPix4odxui4/3YRCPydr1cBUPDHJ/L0ljeddOseuOJe3OVmUWRBYlnLXi
raqC6u/XgvdFx2dTP8SFW/+I6yN26XBbyRaRetjCK/Hq60ZYAiMQlErHDtGdEuBE5WSDEfMn4s1Y
IifWsvKCnrBDQv45Qww9Q/M2QUaRBkcF0WvMpYXhAlqPmbaIiDJWnAjOYn+IWcYcw3pIkLAhXiXU
RnCxeXiKKy4O6e7GH+Kw369U3ALG+qfwE8eTSS1S49xzaeGnTz7qaE9WzsKzuOqZLOc/dsvA5Sre
X6FCDQ7sneHsab5YsVzf34bzd/An9w1PGzK74tZ0ToQfiUV4RWyfBPHdeDO8yPgAViwobu9FIyaZ
qQLG/ZGIxiSblv+cvcQ6SaDTNhBrlzU+Fk+PsLoyA6kTuEzK0KnnPSCD/cgSF4x8VxWf+z8ijxzI
bG/6m/k9J5JcHBasIMVhsGupxVSvHnp8UeINKPld2yQPWKjLMhn85OGjiMZJydS31rgDnwMAtcEd
Fsl3/1w/+dr2QyCPyhJD8FBV3VYrS2+8O0pVS88xeN/acoxIjF8Qi1P+HIc2pOWl29Yf1K7sr6s6
ookL+LeuZhut2rPiW+2Jpet4F97L3x0OfkmhdVctUhvVNyE9sK8TPhJuNl7E0pxDGCGfa6faN/DE
d/Kd3OqH6n09bL0/ewVyVO+9kv/et9SeRdoxqNZcwVusvYR8XTBRSpD0UDHdoCevsAqxX7UoLaHt
bZ8CaS2MA6iKJC58bfqjKtcE7XiOn7Vz/VfdpQWaL4NQwYqFnZqATqFVX8XME12EQ8j87yeY6GIr
7XQ7Xry9KS8Jzamfp3fTgEYDUsPListHhPrEl7uFh9R4ow93gJylcMlNIF/7/htT+5gcyJ64UYTX
Xt62Q6TNIlDofMikxSbUCY61DbjbtXx+K4xU5NTAxkV8G7kAsUptnX3lTv0mQOmnZ9nEQpqutxn1
7sww1ZHTiBQFmCXBXTSdhaalsqibBUBr6mdxB9+Rh+IrNFC4K3Lgz8pgp+bgFLGBrSC04rKCZudH
ERXF9vBplJfYffE4fCMWk0g/UmM80p+ktK7fP3j7PSBp2V/fMv48mQSYvSLUcFXQg5Shlb4EH4WR
YOWsjWUlEgtFahuhXCppD3JlCMmfmhBXUS82mdhiokfGB6BGU6ODrtu2h3zXJu2Bifhc7+CU/C9m
gFrapYY8WEza3zXPaSIkjurE5QFNpC3tjfKAqBH4oJ6JcCUWpNhRU+Nsry1AUA1hCaR3DhLJiQYO
tNtNlZPmqtwcD7eVYXM4Fr9Dt3YBgSQasbhNTu5YEhSJs/fYOdyGRUGNCYg4gravzkmykcxm4uaZ
tGU6bSvITCJ5jNwj3z3Ba0aEH0u4xXQ5usaIVxbKFm5CsiVltWv6/LlanSX9VdnF7JgONPsJbcNQ
Uer3m7PZdGqVlEN19/4CmAcjsas0m6CFZlz5VUlexYIHDVfbdBXfrJK8jsdQH+0mjzxgUQ4eMV8A
rlHRyhIxyZTLtYsL+gP5ABqfcCEG/XTEpNk8l4cMGWcStJk+F0UqHJG7loPMXvtjUMraWCssEWlN
s1D/XRCtRLoBbe3xUpIAt8Psdnmv/de4xnB90AeZ0UyRfFXtg7F9D+xI6gfLwXtd5zwYbEKQpuvB
/a6LiuVbycSsiP5r6H/HbIuoMB5OfLXb1ULrpTIaVRdRtpMTia/DjQwIHrtork+3h4bY6bJ04yn6
FY8wPijxMmNltJKwEK6NqDKS1b+UdGZQ9jQjGDWWZV1BsDqU+8Yr9KW2BiTy0V3ZBXpuUM+z73KT
j3azOpt2k35/NrurSKT8LN5XlwDL7NYz8N+IopUs/Sv0laDdacaOYdhqOaK0yetpnEtma/C/OB2r
aic5xmD8QF4f4Y0PZTlaCiqCIBll3r8ZGml7VAbJV9hoimGRpC4WvYh8L1AIQeM5cDS343sJQxHC
PIo6mKjBRpj3yS56f6H6959IVWJ7i2UhHGfsec//1+0iIYs8NuJhlR4vwenNimDtTDOrvA6DMRnC
r5KjsbJvXIWdXfXsxzJEq78X8iGxR86HLDElHvlhwWe8yVERw0+OMCIoCpiTFmOH4/AWKVCcwMLW
iq8oYamd3ruOSz/KXVG7iz1dk2koiKhu70QZUfZ7x+kfxPXHWxex71c9AkZlloH0zB6w+RcXF5FQ
nDgKycqwQhHhxF/uahmJE0SKJBh6EPHE2vjbWAqtY8AirZWeio2ClVKsmJ5WWvXeKGTHYhxgkP8X
ZTXfhhggnCAw9uJ0g8VgGRf2/1cU+Iq9wl96JTiJs5R4C3y5n9irpHjB+43c2B5wJzOK2OtvJTah
/4+/rMxRrxSpDiOgVypnaVDIeQC4a0KtqvBRzEnAo7lQ8ylY6lf9UvNguB7C7cRjgRL6/7k73/ap
1MHaU59WHHcfehjX+n56FNm6MayM170lqPPO+/0v9DNouef/48ZvQcmTQmp/8yhnln6shLO+WWAw
WxxGFbSwwOL+f9h1TQZf05vCmcoVxmxk53+Tx76x+jtkilQgCZmmAp2aLp18wdPz//FpLKPp591T
xJrUhp6R2YVtUdI2BNxubdgl7edmzOOYhIOIPz3PR3n5vTrWU6RFoluVVNEeHrJOxn56eZjgmbtB
8zmq5Wd2U5GFxQuzYBX6Oq8tf1iHlCRcWTFuBPERR/EE48M4giR7XEo7xJR7JYrUw68YOjIZKbEQ
rDpwnMpfzURr4ePVtlzqcHCCknjfTOQHDyW6DNc/K9oSSES8Ow0sy6ggN7Ly+2gMxD4eM9NXnVsY
hu4/weTf3i2ek+V4vXZ/s4uDbGUCOOjwzOQKEF+iQOG03DyCVE99Vf55Ffya2tW/VCpSqNZewrUZ
+L86qQhLqC1VjB+IVJuxp27oyf4/d1PEE+ULKvjCpnjbBt9SgMLzb2NFK8hh56ZchHWbAVw/DIY7
bJLHH8ZVKKpSdNZz+X6NfXqxXMqNjB15kmqQtsLU0b7pKHqPnGlEYcLDRrbNEsbVhO3tihFKzLJY
X+LNDYJnPBJftHOqm0gYZOQMeLlO/OXdo2NXlh6/aQVUTvLITNfk+rr5qP3SLs0kmR1Zl+SM/ffR
zqyTs6pQrv7FJPq3edxVNixYSUld8U/q6Y9acdc4ZcFVqUq7xH66ApxfSnWY26KLJIfmo9RLJtQY
UcEUr35Xc2YACvDz+vnysh/ub+WfEVH9B/bwnWMt399M9pO7JFUv1T86L8vRcfL5kh2dl9ck1S3U
iaX00qLj+0pqkEVXW94l6VxCu7AFrNy6Ttf2x2a6xa19Q+QNkrTDuTtbKv9ma3Ot3eWB/MKoNKMx
1V4156MC37Nb/X0inG483+okalODXGtTu5Zf4pebH4ylK7eX3XMRLlhZs1Qv1K9V/cfkWDn0gTYb
K4jNeqkAm3KuXJO75Lv5OclMb3TpBudtNU0lZ1popQZfqNykUACaez/z8lfvhCDw1TjVftBlO7+d
n05qEFDB5AcN41zJ8EsPc9pc/VQ7UbntfDdXD8zuQVwzybWKzd+M/CPTPsKYPwGKAwSXOTjq5mJR
7CFSWvtGsf+d7GvZ0Rphy/vM2XbbudWy5cP0UOXs3ir2Ny+/yaX2m3xHapP7rX6GC0s1n2SSQ4cr
7mJXHcwH6VKEpjKru87xJSJRgWUHLgXKsAmU/E4kcTNWeA4A5a+vVEve0gKrhCZ7ApkqAw9c3sz9
xb4ilr2vbKtk2aWyIZgVwT31ZrJdNNRA/S4wHWrhNFC8Ox3KAL1sq0DbqANlo0Uf72zts5F7yXQ2
jff2lVNTrF6fQKp/O9coZx2P1UzPc/QOovrT+Hr0IjA6/Wkv90rLATtkXGqRUBXxmkXxEMGMYxRK
FZRTFLixOIV6sW7a24oIQkRn+JlP0X3VqxymhBYYaPl5t8R9iLx4a0535bv8VcSYp01+QfZEPgv5
7lZ2FkHzwhuq6nodpojCic0EW0RyDcNWMrsHmNx0Px9X/WBDbWoMZWp3qE7048mJUDW6u1JsuU1X
vQJBL4qWrfdxtr5H1qYrJw3etLLt7eRspZfNS9tau0SfPkGIHrHvibQ6sXqFYURsm0ZBCWunxFOA
mckjDzDjDO2xT6cmYKMwFOuUKEewHJnWFy2XqzIoYmY9w4v0BJXnoo7NLGJk0aOicW5C3vk3U/2Y
vsOOtDONc73YyCelOlHGys4P5cosnBQDk/3g0M+2D/2AFgMaD2JdXIq+ov8i1gl/HSusZV6+0eBh
7B5vKsWfwj9gSbWnYq04/F9b7UntVFVr/moVvz0fYUahMmKAsP+GK75OQYRErgJ0E6tCzXmyk3T3
ggcusg2bUQKNopXQfmdZOf4cz2kY0Bor1lfwWXyAejfGEKDuNMtCVci+0toyMv2cZRoqD93PQdSr
zLje/cMkmrZQhap/p2lhBGVCE2lMFbEDEBLinBMim0SAWv6sPfEA0ZDEQ8SGbub43Lo+maCt9ENt
nQ5X8MLRaOgLehM6O49EGdfBvBTmMW+4O/2SeHmiALEFnd62ryBO9PpU/kPV7paE05X3l+MKhgR3
L8jf6m8n4MiZsqVguv9o3tfO/z6z5dMja+TnKwOB1qlSZErINSH3gLdHgWSUUbH+ULO7IplmKxI6
Ev/vVccocu4gf9C6Pq003qEVwffVTuHNf8CMgKIjjtUQ0fi5AubjR2r9/2LbEvpRvL3+TydMd1JP
jFoXGjUB1TuQm9QL6zNB2wPvs/eaamIex0Q4SZa8kiAE9KDsTUy9VCt2Vs3NpHMpg+UNg5aeeYal
/uzvBrnOGsP9d5J/2Y8OGBDlNGaQWu5zsSrhWCMSIXwAZ58qLUr3DylybOGQCXKbNO/b24p1v0cu
dXBTDdBTqQatC+jt0iycZfe0qgEDA1UV/1XRsI7fKodhPN8w8K3/dCnrEGnqH/8M9MCcOkeS+Xl5
6U/3iQFV+ZUR8epW3jyfaEA43G5YXOZC/+OD5iIeOakkN1UpVVzaI7xZx8leUclq770mZVJVozHZ
LaumdehUPdONvoMPhA7vo398jo9KSN+UUvL2MS6WyvvJxSvrck/N+ENh+o6CGMIpB87je8sYQCgg
9HZ6aQ2hNUdfDxQhxrlXq1qmknrL1O6ZfOSb8+Tfhe/2Axwc1IN/M2Jw0U+4HhwT8CcrN2U2oo7t
9WvAXn+xYsOa/p02+szpQ8AO7rx+6oRW1UelOcVQoBOEGZBgb72zWKTGohfGntg6nR1eW2EvzdCt
SU5oSrugRuKsmR9cnj+eSmNFyvdiffty/3ZP0P3UTE27ADrl3QXczuhJaDnQYayB/OZ/Er6J8ol3
wavgFjYymDAyINnUW/A+P5vp6SnyJGJodwPk0SI3kOj75mE9951TJ8QLozUcH4RIrs4IXNHoVSkP
KRNdeN3rz+ZkCbBdTtW/H1jDWU5XD6BgAyzBqzKePbO57Rc1R4QevIBWXG6z4PTqlA+rkXjTpmSh
sNLgxqu7naXyXUHg4+fsN3To+EsUmts2xNRAmfPhsMi2P95Ky+w0m/SKyZfS35yi4e3h+GbR206y
TpgSD64ngP6fncPSTv3bLLXSk2LjrE/AM0xmrLChSvOihbWWiXy88Dhvfso1vfi81MMuWYJtc833
lNa2otDFXkZGdDYQTABlJFFwKTBf1Qcammy/aZnXe0vac6xfakKKxsulclkGR6BUzY2VoSx34RRY
qdXXlbskwx0wyN4EdsfzgbLyoVhmL4HiSH7kgquBCywyzyfEpA3ypns0JIWpykLld7wDXGA0KLnn
wGJh27jUgqUxNwVe005TJGVKhrSqXd12cSkyRlu2hvkuiNlOZb9SKWiIjXOV8+NeYB8qQkTy7KSM
FRt310j5m0c9mfsmR2lANmDDQv+69NL+0HTgS1I5w5zO0RVJoD4d7FOo0iG3gcFZ3SpT4jFiHcCP
dEE6gJMCH/NZKmcob1K7j0KZZjxrLOJXRXiQPOLM1guxq98D+TRzr1k46H0t/GF5IOxr81OsUx3O
BF4bzIne3eNPPbtLzusExe89yb3eEx+5nlkL3F5/LvXvx3XYmGME5+Cgj6PMv+8h/90vVNpWKXG6
qzhkmHm5t4i8xFv5NRq39Rh0eZu5SlShgcFmo60Ki52IM8Jn/1WIw0mC0aDSTOgWwfO2f7pB5xMX
KE7kFKQLumpGj1A7Ut8Dyji7FxwNEQfNgpq3U2D6M/jpHrqf/V/MoS8k3IyXt4Sh/ZuuXTRE2bBd
KJggzBMdzpC2Y63RPPXnre5Bp5Sigo6x1Qd+advODI+ZDpW2Yi/eosLYdjhIQYjXc+PI50W2f7fy
B67h4Fi+ZyWmev6UQYZtaG1oH1KWwCBMvV1f8CKTOTdXMhVYxxbH7zqdAJywPKLOevbOQWLbzT9H
YRAJNUHdo9BKw3FEeaXql99o7N69nPowZ1nVLrY0+DcfdoR8EzCx8VwvDdf1c+utZMlDcT41GPd9
1G/aDu+twz96L9deWDZtB9vY3ERFSEgPX/1ze/5QaFzCTuK3u+nfD7+BuFc1awStVyT4b7JqIlKT
hy/FuvVvU329TwTok7CZD777drmpNGrWHYvMdhlYg3eo6/dxHpOmFG+JmDNJkUJe9RZU0DBqwtGX
ZhMhGhtEPxsKAB+1VGjLwAN3fh8LxEwyS/SoIB43Dt1z4zYsdPNe2LNq/7qyCdzxz8veO4A2Sxnu
1kg/he3MjZYxPdPskk5akTzYh4Dm3iTx59YHXt6ZB8XHv/5UG5LPiCSDZVbts8j76uvpUu6H+OqH
sNu+mksY1jQTbfI6aZLGpVFUcgHuDqNNRi8rDPyc1qpxQU0M2Pq6gSjfTD+lYK4rh/qRICe2eao2
DnWaO2D1j0dnyPVfL+VXc44EdSRRlFtJbig3LwMBjp1e9z9KdgTunr5c9tnGHFJZn1OMnKgpaSb1
bT7WyWwyoiFRfGQJixhhlyxrhVwsUvOZKYoaFOoZIdM+H3xvq3eE0Wp43/0gcFjIDAUDJ78oqXV3
20Gucd84/MPKUOiyrv+2BoBZmjoqSJ1sN00zLfCjpdFvZVRMsNRh5UI55qiUG7o6/26gnlanbL1U
JhLAoyTWr4e3c0WGWkXmqwqPevMOEhxS+dvaclNvjs0jOltioUOVtm/ls/wvBU9Pc7byjyphOWzE
15Vs+e2jMsyLGGy6PVO8YRnvFiqI7cfyb7Juzt+u4+3DrfLRufVW9W131e0Ask0pEk/S9Tw259NP
8kEWPFWHqz/WbsvtWMqNT/L7UOgVesK48C9B40717kgL0ZYjJJAKt6Ek11Azq626CvCcLZvCQcY0
mOYHZHyRhhZl83VVD/rl6/ckVf6XHhaGffXsut5By/02TeC2igb/lpslOFUpDDO/5cutmtULS1cu
w1JXTWX2Sanh3iIFYP89OHVuU3Ph1b86KXfP2/qn/sOu5xsllIUbEbY/tYRG5t+tI2h83Tv2dSfc
vBTpeN03LJeT1388DsZkKmshub2r35HE+XdgW+mdQpd0jeHACK9r9kTM9HRmJrNyMWtOwvc9sgEA
ttgFuafMv58hxgonjOJ9K00+tvMtm/qeXJFFl1aoMc266ncDhS/FNalk21Y+B6oHZWC03lF819Qh
oaI79xf6ADtySfjuGVj/zuvvz6Qun1gGBTuiKpGqfHTxGrj1JgWlQt7SOhDUJaziUeDXdnyxojdK
/dd0Y+Pz3D+o8cBxgxUG3GJev0ZMrD2zMrXGkXC+9j+h9ATEkHo7dAyvmB/1NU5mqO2Hyqz7+jqP
xkobWKhG4X/b41ViUU0O9Q1t1C2u7YdV6N9QX2p8Kf/75+XuO35zSLReyAJ8GFXbey2QaE1NZJ8S
5IUSOrUOOVUfNxlnRaIrrE+VX3FR6Y2Y7zHLH1ylKN0VKaqUx2M0ChKUH9o9u8p4jBEarBoKA420
bT20BmevOlopcXx9OByeyw8x/d7pWlbe3t6u/ZJNsNh56JSjzRErgkDgVk1m4yZN4cKxsupQa2YS
bR2nfC941mgx5vVsc17dt+9GZyI8JZuw20M9OTbeKTJV9g1vyb590kPCI1HcGufHmyWDHGIKDL5j
jyjpbJbvZ98kP96TGfTg0jEo3T+t/5WYI+qGW1KZOXgQPSQNO7LGFxgBL7YTGIwUb021J9o0JXh9
m9oNjRrCSPXGWkZvpWAA1uXZZzN0Jn7XlamKvAHbfHiqhdpzZ3gpN18JCdEHzdAkFEkJkXSuaL1S
sUIlq2wfUzXOk8tcj3eZlzGewq2+6p7bOFutW2833dfumvQblDW1RHqFYb6Z6tkakSNaGV7V/4RF
dJhLley6+13kwZOshVNftQ2bMUW4efl+VQ8tQXsbM4f3mixZnvQ9yQMp3YQQX+FRyJWdLsAPMLLS
IvXKl92kuGki8LPruAuAf/sCTpOr2RePZ+VNpEji8Od5N/RcrnR9mjmKj+zFHcqDWpJP3adaF3WV
9EWGlqQ/ZhfJ2Vse0aVyBkqxrjjUNTn74DU5EaMLY4mWV/VOrLnrF1bOVbl/o7m6pDmzLY22v9W7
Xe+r9KLUwTcCNf/wi89T+Vh151+Ln1vzeGxeb83Vy+aa3O+7v2wmcL9paa47KkweZRBvUFK2am6n
Et4m5Y62n5DYFfwev/pfX30/fC9ogR2qWQ2Y90eizKLgfPaPm9pd90gJB5tAgb4l7fhaDQuFuhSl
qLc4KM4UM3AyroXKhUPxseYfNJf8pZbGl7sUXlbb+r7YJwL+Wepil3xN6S7mit1stn0+t+/TT+dC
/ZtqyPe6mRGC8RFTHPqqpvflwi8SzMNvvnonVs9XC5mKjXe7Hh++GvOXYkk5Jkco49w+P38J/ZT4
tIaOQmb8lPqWUpr4cdPNfov8djWHywwPKpJP983t6zfNO5ormV7pDJx+scXYoO6SC4RTiPWCNjli
Wk0kE/2avLSOwpzY27RTdPvgLpiu/FaZw798vaRr94ynytemznf9MaNy+9W6/PsYoes9fnXnT/g2
/WN3Wy22kZln22IZMAWQApojHHmDhhh45Efi3mqGsKoKerDyH/uagBx7PjBa32pm2VeBsOhaUiO2
8HyL89o3eRxwNfXCanqZ6qZV4UrV4NbqfVg8CT+Q+aLEpTvg4qxefLIaZ5ZexODqS1WkQb6AHZxq
hxvthxQ4//gDRgRWRIvR3t9pXxJz2fbRkik1sp1NbUdXsotw1t+CnOkxva4C6joyYMNcJSt5zYZs
2k8zWwo3V7lFSfeFkfHrZxf45EB20veVpMfH1nkCxSG3lBiiOGUCXjHLt/6j6byWVNW2MPxEViFR
bslgQszeUIYWMIFgAJ/+fHPtOrXDCt2tSJhzjH/8oQ2voqSjogTpI/5E4u5xvqUD4sy2Jrhv+HXC
R4nFDGh9lf8NNQTxMB1Yk7dThIO5xNoUZmxPjCseEQOPzX2BPophkeC2iLDbPPgI4P0l2HNw31pv
EDxj+DrbZn1hlk9fC+KmLyHKreCBRku6WhBtyZKdO60P87IH1h4EeQEBIzFzpXUJopzPn/Mqs6+S
U+2uDpd9/iLbFfjJiNq381T3P1wdSdXD+zG3DBj/TJzfLOBMHF6Te3jZN6N0g4/OLPuSimGZq8eq
g70cAYcn98VrpeJ38nIvbJKLNP9ZDFqa3HlCOCDHhDSN4dUebPEA87NFEd8SlNvBAIN0GaOXV9A4
e4HIXpZX0ONr3FCQrC4ThhJabnPCmM6Evcpl0mFOkOJ2SD6L0SdSxjgF5YfeX37uLY3xYMQfH+vH
UBdBtX4+uSQ/UsCAgD9WiWgeI4cn813nkjDWeIY3DPDQan7s3ypPnqOUBYC6ML4EuKkEv2WKsQeU
KkBRYpyzrexVq8ue0c/DlS3T/50lYM8cSUsvnFc4XP/Gyv41UwOudD7jCr3XBrZ2gJj6OB2f5KHw
o0z/GNhz451BIY/ZivbW+Q63+C/zsCqACfCULYXHiN/B0IHK0+X2snVPED6FmX7Pi8Rt4ZQh6gv7
TEHmDeYAsEjQwjntJMdwnwJ6pPWwbX0Eud4bNur3kI+7Q/4HrY9GFRuFGEo3D/F3WK4ZI9eUmIJL
LBhn3EZbFSTDAVgEp4DDp08eH5cHiME+nUTmXcGHmRfgmcFO8Y0ERMOMHBEmKzid3PK1GbiIJ3l0
nSamgZtNMoxP5lw/MOdrLEJkucbr3JeI+KOJhqbKIo2ALYaRmBM/IjKnAY0zSnwW2Hk22T2mHcQW
JrWMbV9boC+PWuwf9UvF/+7cB/liugGnW0DFv+1v2vOQ/+tjNhzAr8eKCAr3tnrjmPikQKByiFnK
SCi/e6qnnHnUcSWI3yPdW8oQKgCx9CCPhOVsPvrF6C+ZGiGn3lPsIz350sbr4DnMOl0zKhb1vhtp
/3hzKjeDxCKUeejn4Q0yJj4zKO7oCBdi2rEqnK2CDJZCyJxxJO9m833bRSixLUPdfdr91VJgFp/t
F85q+IW3iRxnhpwVWwoFBImYFiCKH+mtbOeItSoCR0m1Id6mlBjVtj5yR2A89DqOsK3lpqbxOsk+
oEErVhZBMT/xB/KQIqj34JTIWOujOTIWAk2DOqu6GZpNhRmvsQIY/CR8nvVvLHJiBDjeP/ZQDv4o
nWdY7UNPYGQyxek/0y1N+PtrUNi60WvyDpUlAUpTdAjMVGqhsT3La5iVGeBeLqoN9QtujONPJfxu
2GuCQfBI0uF7/gY1mJ4o4jcCjMGXLtoJIg3CRpIELvgIYV5OqDmjXYO4RxGjlmtMgdQV+PaIOL7G
AU5SuXS4eBw/5ZSyp2damJqbWFsQYkOY/NvYABpjPPTFkgkj71Lk8NUnajMjaJbPP4HVrxsc1zQ8
GYQy1tJP2eg3y3yDYJpQozlBdx2z0pB5gmz7teBwcMeBgUxo84immB7pRyAKiZXtgVf4btsZOZc+
blYUwASwAOlULwrkq587C0AFDDlpp5fXsX4SAcB4NtITXg70eSUg8RDrLEcb4xcXFzNzOPh7hUj/
99Rq5N842DfeI3xOdxrOeID/lLK4WNpEKdInARyIsDoScAxc8UtG3bMnhLBymYEMTrHZJwEQM290
yCfSJfmxz6JaAAUQISqSQATatKMwZJqlc2335lH4/pY7jJy2XxK8kQX5GMCSmir887FPA3qSsQ7M
GSGvGJmqpMq8x78hlrrIABjc/pt4vgQ6+RAmGwMQS/0PI9BVhTk9Bcgd+OKHIg3CRQ2B4/YvBdlk
UTwiV6cZLbDpO15WKpCVkcC4H0qMa18ia4EbIfVv2xuL2Oo9qxcCfTG8MrlPFqAxcRYpCIuZDG+x
5NCttzK7bQkFidFpA9VmGjETfLfdIqonCgM8zqVexGLLpUpiLCpU13hBkYQqpCMK4DPNmYJFr5j5
fd18K5+zoNo242J2HWNmEAm6HeQyF6uBa8v5vA6rWFrh+0RfS3VtwqvDSuA2CGXKK9jD2EkjNivR
quNJxhqc02NN9cBcdTwzQr4HFAoXRqrs7CxPWDCLgxJTdK24LhThFPr5QoN9UUHEgv+P+pfq6Nez
NPQcSxG+gAYZ/v+4d6LWaVkWGHjCXOWOpahDDEF8VEOu6LipoVSeOlol6jjxRNE1eBDzYZC8lhK7
gvCdgq0L45WUBmKTpjUhVVfMRLOVgueq6CtGD2pxGW06Dx30Hefw9HfsarEg9x1A2mLsgUFOOcVQ
R7DkYxrHEku9DxCV7iDlMtHChFpf/nCg4O55HVpiFYAFEjEHELUm1F4cSXZNpFJMryENjWiIEWpC
jIK2q8Q9DhkXNkiGBAvQIl5diILCMZz9DEtzmssMocxzndJp0vv37QsEtGEvfhNf/Q3ltZ3FZiSm
CtXVff39ntyM1V89Bp1X4UIVP8c03Mf4+mDvI+UFpRIGVENY3pTCxZ02hNWedgal3/4VfqYAD3PN
ICUHPPQ5K4g6q4SZgEKY3GfbzfpIQHIbcT+PIQ/cC20cW1yJaSuNDC6pMJ6QFc++EGehktQWvN2P
SffLvA/3NS5Qu2kHS+7t3NYOrym0MO4kau6wOWM7LdJP6pPAGHs2TTJwAklWuA21gZkc357hSrE+
6qZd/PX6UTpdM3orcC3CJGMIrnVbP2hI/HbNypeNNTlEkh9q0Rq3Rzr8C4m8O377/Lj3yxBzE8Zn
tO8YF1gf9vK1DEg1qQ86MVpbTA0p226k4TFBbVTrPq7W4u+wJkGisZZDhpO4FQ/rQwMz+qAka3WD
N8oREs/RZLOOZbh0kFADAIfR5ZA/fVxZmDB88Omc4+4MxQ62Ztz3pVNOcXwofHw9rTcturDtIN8W
2xQ9VmOMJobPqARx7bY5KxSWqDMwiyOP6vTpPymicf3oXAAegcGxzmM03gZ6fPWBguBVoNyc9gfW
N1H3whkkJ/K55u7Ewwp7SCy+A2psu7fpUWiRIjdKl+Cxk75gXKBenpUdz8DD6ZZfJhXMX0SLqkCD
AEge5sdf2BIEPGpPxELUIrZhix+ILzYJgVwpTHC+PPhNnL+CZ/Sa49cow3ibfQ43BkyqVa1vfZGw
TPKCdwfBED+qO32/wB1Hj3XYO6Py+AEXw5J3IuP1/By/pteAibdLHMhEhO4SId7MSrsYy+FvIhN8
ffwdrn8Xj5kp6bDAM4G6NZMX4N8ns0z8kX2uHnU9d6vP5QV0OmDNsit2TWsx8gEU65PcBORzZRck
PO6zEFst0O32i7f4SfMA30AIEmMInpHA2J7WG76Tjt2YYik9uQ6Zh2K9OwP5gHDNUArRGStFsaKX
rlkm+AfqSw/nO7xaeK64JjnWH9BUsH8txVaOaX3INAs7lYt3+Lqi/MFHnDAxnP8Fk8Wcvs/ZigoL
rxIkRvXxehYsY64UcH3Et4tIP/BPpJqD+LXuTeQLMBLDh43MIHbejPsIN8XOVE0He4hC6AnY9wZU
tdHDuc2rKVMG8rcYLhvDDr57d04jdQmCPjI3BBKPcfhLqmlf2L8Kud2/yVQ+5WYu2FMDnj32IpYI
jMvOP0cL+ChME4LPKMNd5hoZ/7Z8xHdjURarM/N4ZSL4Xop31CR8arI/0XK9wRa2elyM05CTyC6F
QTTIuKrZ9ZBPHXx9QniY7XDJRw38rofL8Vt9Vmz/4+rz91G3PntBOmOAun9DqvskedB52/4Kw7bF
Gzo34pHzi8EFAAAYxwnD2S7m+eZZH3NTaQMSgP9ZS5NDj53r7Db/BEYibIFuuCL+CSNeQT/7Yet9
HX951q7LbEc9BORIkWO9OfDqoH4JfWd/5UoqoHuC854zMAEqJ04SsnaDEbxq8+j+CHpmyWM89uTF
cHFjLiITQl8dpFBDC6NzXMT34Wru4Pu0fQSPdbnpvML+rG9QL4BxYWJ08WctHHtboGr7u7xJI2I7
fnWUb0qWPMXvMXEj/5fYetBM/Kdw1WQN3sK+eJzAHxnj4U7/3fdpZFPqSO92ept86QnIeOKLUC++
/PgPx1oW8YD/k0iLn87t5fKXhOUS7KthT4IN6gqj0Prlkk5cL56T5wB/6skH61xoTwybY41YXsRS
hZjbkoTcPFzyfvEHhX7x3itFMpCjSnPNt9/WM7PzYGOo5ZD94sbQ+4f9jNNPp1055O8/WA3UY03H
aNAY5tLEeNtt7nZnYMj73pziHcN+jrROWAekqFVz7DsGuzecALhDdAND2i46jedZhnblXMmK5LJ5
7ICIEnLm6sUEiPInTFbfvgLdThvecQSuAxYvI1F+dO7c70S39bHJzkh1mggAHuA0YajCg3zbMrf6
ey4/h5oxCI4qlj4yGHPYxkTZmcuvp5PqDrgrsxrPVOxiptolMpama4qpjSCW3FYNKexMGHHs3+D2
9d7yBTauGwbSrC8tvkdOWY001NXAIbxZtuMp0h80EX1bguzY2hoyF8ROy4avOJViEa6ui9A/h+tC
VrauRIT6ahR+AFH2W7e+PEs40NI81E6/N+ZKZNxnudtTRgRAc6X0r/OCUAry+opMbgzyoSHQ1L/J
LZ2+q5iKyuw7WhqlPI08fgymVFeDFHkjyzZkVke+QAm9ilFZGpm0OiKsSu5cukVyeXPUUbn7HtjU
DtRVfC9hfaxokGZu9m8DYE44jnhpmVWDAyHtCTAXmix5qXcXXFal62vcHl0fGtsr/uKMuEmcoAjh
XijuDocHPI/7EJMcvhtfQVr3vk9FQ2wXIG2GAROvkWJfOMXB7h0B94IjU/ZyoOb8hzvIJcL05/sL
FHJd8NkD6uehz533GR9TMp5q93oGYkuhefUjUqVedUBlifWfbNjYtkqolbThg0h1RLoQ/1fkTcnQ
pYh1K3bfFHtCoEinYXIFwUW2Eck+z13E3/IuHCvAClFyC4pfpMgbeu3mTCAViKxhwUL/zdMxn9MQ
B4LrYVq6mHPMKb/lMXVvJfBE96JMctJ0O+cuNBDai+nW/TqmRO36LoTxvmY3SqB8LeWF261V9m1N
i+/XRZ4HErNtyoe/523xVJbyAapzhnx2fHOlBaDGQjpeQx1eRm73oxZa275cfFayLGjMwGOmvP2s
Ms0FScgTYKxHYqz6q3rSNtZrUkWXmfmXbYFwgxRaPWlNDGBRvAaYszEgqTwmQ1TEIFkFukZ+TVBj
eqgcw2bUd0vnFl12YpwLfxEroMv4vLwIrYE5WtnLB5AdPPdlST4JLhcvXrl0Ge0KtEUWmMNgcsPg
POoOFXNf8C9ojldrK280e4CiMptXcKKAwvsY7/QCODOh8H0EgkXBDT8aPy2sQ6sg81l5eUFoUvJ5
gDHbDT3g1ED5UpB8BG6O+iSujj0R94BaH4gU0uptQ6EMVAbvaWmOIQ4iwhHq2Ks1T63gQ4XGEkYD
4vF8SOcNjzDuskvV64+fnvjDd66uJVBvNHMLMBjUHdwT6HYclGeIWpExCzTVEnTSjFlRuaZxigY7
5t3/SBY/9n4ZqhnIAVPx2TuS/GKV7ngvUMTvDICKcpQuSnRQeIFmSeeW1rwFQFN9SnnypjCcwz4W
2h5RYPMW3QTHgsmicCO+L3I+CaYyyUSLauuEwVGU7ls0rCtjyocyofaqM/HEHhsRi7BCMM5GAxJH
JDuI+8urRjXPDZxKbnw6AyLNIEFy5GzCMHDwa/v5LZG4RLITrzJwDCaaJXyGLOph+W51MX6CPBpY
yB36fNDelFj63CYljsmSMs1FV0u2R/KLb2kAsLUnzXtaH0XyIfB7MTe2NKWfLaYzbOQMX1hAeOPo
JSwXoK0Bm2wIDiUkZDBLd6SMc/NgjAt7ibkGxkOConZOXQzu4PTOkfwwBLJO2zsffNw4MiJUajYQ
xd7wrAdXp7fVJ/x/Bi1u/Prig8HtDeMEi9whwHiM5bmdzaGVg+mR/y32skTkL3LyWCXBCgcbqNtM
BGAmwl3tTZ+RNuwvyuS3+PpPsC7g5PA3olEjf44ewTOPytsX6zGPIjDj+QeC9bxb5kKG4/EIyFD8
YXLfEwvCDzOuIW0o0wjCheC49D0Da28DQMB9V1Had9+aDwTQVxE0vw8sHt0Di4eBS3KiPGSiUOGo
wQV6hNcy/MDorP2P7OlqqDIJLTxAfXr8Og/esgui/7zaGWauyxR4hkCjQdS7uvq63hWbJ6Tp+ZP0
IIKUyA36K9kRUy9Fbgmk88Cp2e5jMXn33qf+zZcWZmabq3SYB6b/HCn+nXwB9wdMTJOhWYr/wfa9
QJrhpPOG226ZUTtWq8Z7Z263AeFUaFBJm3naHdC2zOxDhcqRTwSE/XTIUyhDArhT65LoXnlngKWB
qi0oUABaI1zLk3by8qslHw+UnDgwuxtx9YaQVfCBAMRYso9YolrVcH3oCeelOR/L7i95ulgtZ30/
DXTAMqDW82P1NVEqtG7r93xGnWx4NIYgfP8q4mJJjW8kTFMXKoqI+x+N7CO4jnpj4Nv7SIbQUlP/
kKmw1aJqhRw7hLhySEevqJveN8qErix8Rb29cLqkLfrCnjxoySPQ6Xa3kLGHsOQeQXd8OoW/lr2W
4bzim2OE1f5JcKo52U7rRsK0WLgaCKnsaj6Yf+xsoUU9wWmPBGK84iaB9U9431j5+4xrW/eY0FQJ
E6UhF3jJJBDBQml3a5Q1QoCICYWVDSzoDxzRMnXhWKI8FgK+cz58cz/6tDt48AMlSw+o+x8ueju+
zD5+F5p/jKf+5IFnMnYfSrNy/Yu/M5wmYJ5yBhk2TwH6JW9JHDlQ4WD3i/8xRYUH1hOmRAfQhURO
DGilCSM2ePgDAPPHH2ojojnAvcHFGA5AtESDyHOIKwqeEk6E+d8Smzt0cGT/ou9H1u7C+GWv+QZg
L6RDB+Y5/wOYi4QYUky7cBbACgb5ojz+xcKKloRwhO6ow/UEEr1gCnGn5Ej5U/7czdQxroXTYt3N
Zr2dOXvs7wsjMiNjdSUpkwPBecIjExVoJSZnLak2aNkKr8AsiuRnPWFKxq0K0Z6ODbpkG0ClYtum
0SyG+CuxERC6AhWfQefLY+gzuhAGJZQFDLAxSe2rLsYWrFKAD585K6HWp0YBD9TMSIaGRnYjFRYr
yn31m1Z7LnmHGKI+4gttQ/xb4O266jMqEBZlwm7kOX9EOpRIHS3Wi1OOHGoO0y443ZaGUxNOB84m
+aebqFGEMPU7kw5tZs+BIdkmiNIVV/ESyVZrM2TqMScUA4cPYjgYVZjIMZahrR7pmx+SPaf0IDwm
rE5M8pQOlQ72CuNLWJwzWOmMuMSe+R7wE7hyGzZ8fowuoXEue548fh1ZCfaQZMlf+yNNiwRsTDOp
TDXIgqJcebNLM9IQlEohosWrQ7gAxbdNceYMfymMjvXm7VL20vt1VrnPF1yKD/IH8Q+Lrb6Uk/v6
tRWHPgc2g1vANwx2/7Qt6GcYyX2pH2TGpIh5AaoHfpGAzIppDzCapUXPsAnvzhNWAP6GxBcczSCb
qDNKX644EM8JOJmIS3i0T78l9bVERFbY8V9I2woCnCg3jy6rWujnAwa0HMZEDeEbwtOYHjZKyNQa
jL4Z1ycVfuYT0o2W3Mc80k7uQSI0k8c/b+CWDvaNJ8rjKCUXNlvmhky9AdtpwPDjuIwpp8zFd12g
KVWwK1SmfD9A32MK+g8+StUPgVXk4PyGqQOpLhK1le4bMPRaGJbCEv0OT+q6g0EJZktFiyEhhKwf
XMz7V4BgxKXnIQ5xMfpf+P60b+bhOnsuLzhtry8EpcCEFOT+d4LpKB7J4B1IQyFmQRJcFVNEwjyU
wi6gP6VNfH35gmQb6HHNLU+WEhYeccG9E4Ymzgn6QYN91ZqBX+ZJ1qw/7bEONohas7kW98Lqz6Bp
G/U2l5f9JsUWZhDMB+weJtc1gD51STYhg+DH5oxUYqOiKMIAR1Dh2ckJUX2yWPxuqFm4c8Covy4V
0OBMgvuMSOfpjfStG4MBTBTnQAdn6HQzzjYrE6MQ1c8m0Bty0gMJDIG+9gjBF3El+2wuowo9FOyq
Req3LAaI3VGxYmPGF48yyWMZlDUCatr1K7CMpQqR6g2gF1393p+SYHmMCzCt0Z5SDp83aNAkuiBF
4brhilOuCCoHIrjFRJYFTx8bxECG6czy5uKqHLyT9Ezc0tXGyBW5o7AHxWWhHpGWGGaBuldBhaDP
wugU+gFhcdUKgmv8TPqjwf5LtDISLvRBvU0WiNw/bSSh3cdhkFhzKCd4QQpTdD0RNoY9qM6C6UEH
hab/OWwpop9Uw30stKMLIyRxYOgd/EO2e1oK0JZdLgll52ewMQBdiF5B6rUskJyq8XXScvdhjQuX
ls4SJ2xthD21MKjmHODL7Kdxb86V6sjlZEFD2e6+CD/aCaNRkjCRto7ZcrzPDiViQif3i2m0rocP
xLCptNPmrMByje86CwN5JkUCTtKOgFrvM4W3ec4ukkPsY1QtpTW7I2MA6nvC5hieXdgiW5YbJPFo
zxra5DEGsXQFuBMd9B3HDoQ8y/mArOxIOThGYXrO0B9qX0BcL0EFQjrOYk7a10gHnhKYMbyoheCm
AhmBXtExiCK8aHg6DULKexhtX+HDwovlCokUCBEyzTDFQk9E3gyUZQaOqUi9Fmx5qqphGVFwBYan
DQV18eKU8K4HoekxWCNL80JVDh1+doV6nbsY1aGBMqYscBEVJ4nHj+PFV8WTJvpEArhQqegTpN0o
eTuE+3XPmpFS60AvwL4F+mY/VqaMqRb4wEs7zkAH/6DFy5oTNjexNPXY+jCW7HDjNzELFobzQr2g
7gas+sSs3YjnRZuItQLPLCa78G4IWsX38ryGv8vMkZbsyRaETl74vhHK4Q7GzOO0BaQA5ltbBBtm
xMS4pQTAbITh0JyrS0NPZAOGEkWClxt9OpIwR5kPXEQr8gRjVkzH0e54ANHRZ03m9ohpGy4CqP7k
EVbIwv+Gus5GI7lh9skKJtkM2DDga3jQ+Zz1hiAEPAXOHdOuCm2zuKNUoib1mTKtvQb7vOyfOB+U
vy9E+5AjGvKZuyFjOZ9AdphEWsjcboilLXxp1JgltI/54yj85oyRqjvtBp4dlJ0zC3bfFKvXG1Lg
8YYxfDY01iqPekZqcH9IBBIr82NBtBF+FJ9Y8xSBSjPkvbn9YebSoWHggDjzj/sYclIzhDSFrdll
+aVlJf0Uhbm0vi2BboctzlNdUC9v9PjwQs5s8OKKPEZYqtBNYvwYCvtyQZnHbMOFZAcGxmPMgIsF
ADW1cK/AjCvsk9KqrcHJzLU454maCGIIQdlxGzZoaOYkkyUFAjrkbYisEImN6O7nOYfl3ZcoMogn
1Lx2QTs0bZ3pAOLrg4HWdUL9I3zR7Xr+HLc8naRQsebeVdKVdYqsm9dzC//xL2YEZtXPOkj8ddTY
hAPs+gH70ytQoA8fGGCzb7XHw332Jy+IlZpIMWEA0oqlxVV9iY/PWurSu7gaU0JGObKL93If1r0x
eQxFTEDltjyRkk0l0XrCMJ79McpYw1PP5Mkj7nkMSRQmdeppM4O5f4dfUxtRu7vX2Q+AM8N6XoYz
DMg5ZHsnFuFwOWAoP1RjlVk18Piv7+r0y+4YioRQR4z7mzIBQwWqZ/92TJ6zQGINfVkShfT4RVMN
x79w5VPesU05MuxgZiRge5sWfZJnEIq40FwFIJw34aVfzNcYLyCmC2pmOT9k3pQo7mB+mbyigeje
DFBhIL4IThd0wSW7JijIpHGy8Q081Hkef7P6Ts9Xnw3fpFTmNp510zSQYr7OJyz5zoyaFeYJ6fGz
hnYGp/Lx1Ru9AlUcYDnSp/RgUmgYdu9Pc6WpSLDT5xxhCOPi+y9jr85tmcfhKM3JqbutslCap3MJ
EJRIrOkNrv7kCpDJWdZmF8SSqOpxxGaRXuTPtcIImNHm0+HVOENQNrpYnd9H5oxWkCj4TW+ZKbZR
2eBnaO2h38jMpll5CJ4KtJXsFCdKPyi/JGhxS+QefGakBSNpKpgbsIG99/Ebmzt9+pQt/s1OOui0
V3MyPlh+2wbqWThHr7N6LHwV0IKGVQOPtV9wp2C5mLn3VR2pB6hLfsuw+q4uRC+zcdVVpIrL9x0P
yn36YXzidrKnEDeQQVlBan/1tfbUu83ekPXY9dTwPRhVsksd9hLBbRfQb24t4ikiJDjfsezqZxCf
oZFuRdZB47+hJcoeuQNZG5owqpifgyu11juzjQbI2v4ynm2tTsw3F/X8XXk5Q7OxeWhDhhkAVk8b
OAWLYxbOkTFFu8cADnn08RJ/94+KvF3TW1RTpqb0yUPaNe8D4ZtFenSP3n/tgbt4JoQGpCo6PLfj
eqhaMRELYO7M627z+/I17E+yseo0Xu2q4SMowjfQHGNda/1Z99xRC8PoGd+AQ0oPgXmM/TbqKa/v
pkd4fV8YehwlZPX56+YYy95SXQgrggElNZlWiO7sgrFKSYX1sEygzsbWEjHavo6YnpKewAO5pkKH
WN9caNbNyaPPkkA2hY7kihl3PlXorOeP+Y1qCw2kK63kM0XbILpCWX/NWTHQExM7+zmYsMI/65pf
BzSfTjG+/324NMBpP1jkYA6UHyKY6sFAPnUkMjgYhndTreEm5qFuPPL3GMR+cB4+oSXBR2PMWL7D
Wi384lxCSRaaRFFMumk/we2NzaADeGsjHuFRt9FYdrhbJrD/PQhNdubD2Q31aRbm5/vXIkKXNhj6
et6B0FCpHxif9CcGWSrK5MpiwYox0GwQjDdd5ZfjJ034DZ0CrQF0seArSEREWGsMMNyytbur31/3
IQW8rObfvSTlkZI63zdJgohfnfpqN619+Xry163golAVzrjpft/4Nuee68FerTxGLE0bFuRPIrRq
Q+mvxhiQUI4iKn+0nmFbE2bF3YlFRA2SNa2/E7klj2jYALKVT48/1Ej9W3KXrd4A0MnqcZVwtcDU
js5mrhcE01lF62bkef69vr65rmW7/G21NCweq/pt3TuodlbB3Q0DGLu7+No5KaInZq060mtbAl3I
7NvD63aK8zmVlc1baSmkXDeHgYfKjM0180rW5Mx+5cMnRkq9A19tsKyqJ2lh92Wb7++93BqUirDB
vfIKtfuyhglBbAgyLAQ0CzKRL7C9PxHEtCdbC8pPyVUapzplRIeJUI4ePmW4JTCXgOP6wdCqrOMB
vhi4KkreWxBEUMiVzEJiVg4kdXduEJ/8w8FK4Wgn3QqkGtIDsU2Fe3m7hWFxqIwub6SnFe6Vedyp
vAfkKP5eBHANy4HD31WnDrd3RotAHYyOr9wnwYu1FlgqrkCBFubDuTAQAO5m9aUM3tYwQTVbkYNX
Pr2Bo+kjHquSsMwu/MZsBeaOAXIGY/ttyZsKRcJZ66wrZE11pNzYz4I0dz+yXzGDBlplcmf6GnZd
cPwKu4MVjB00xZvqCqcVeiOy07hyljQFGJbDHgvPnWL6vvyRnIk9SWMbEMhLW1JhhCgJdzxD3ynr
YGUSLuG0hz7WhAcRIzprKRDI1SQ7FhlgS3QeIxZWgqjq25QGWHd8rRrZOWwXoEBK2dv4O2bI/1ei
NgMhGf99bMOv9s0iO7G9sIMOpsCFit+/RGlgjCuhpEI5Is37Oz2DqCGe5EQNxc6MBPjAriVtjYmJ
l1KoQwAssZWjXd3nh+eRefuPRX2sTSD1+GwXt6EcA172Jz9u60Xhk5u9o7Ki1ZemOgcD/ArFDWvD
QdDJlsqcmYlozCi0K8ByYKB/yC9xy7iafEiui3t+HoDKbZq7fQluEyY+oOy3iLHTm1mlFPJh+BcA
6EuveobGajB1sa6UHMdLTXrS7SDNCexpvIFYBlnHIMGFZbhOeaW5QpxKUDDcL1irzBkcWrf3Vxhk
0NYENz2dfPWFqfNGpshcn3EI1j7OOwG6xc2L6uigq2IhYgOhXGJrFNsVLkMenPzXVKUPgdDuV7ji
nurpZVrMnruW/e2P0D9tbVZOenWLCMmYwxrxpipAzBODjI+u/P6sg3GkFHinwbLhYXNBlFQbLw68
AoxNCk3rDPsUugkpoWyVY56D1+JJygyJ6sMUZSOGGvSBzNnIcIXHNC7mFMK6AesMkzUU4LJbDNGc
fFfMgfUzwTmeRMjnwKpSzwAThHsvCIM4Clh5ExZk1qNazWy1B1Bg446hDrUWMsXwwcVTnGLznqcH
jfuzdY2rIw0srbRJ8hwccBuFp3iB5HadXyKIas36CV1KOLJq259m96odRnJsKg92irC7kQA7Fdwk
prEgtSt1lcI/QWh2hARi/6JHLarJiqdvVbmNRxqxrTrm+DmiButH6vwHuYwdjX61HpHb7j+X3x3j
95fDdNKpz9WK5/U2ySe8yA07pZ9PFGzYS2DEsVVoBwmCHf2SAAoGPWAuSG7mHATLx7BTN2xGVh/q
KXN8ZTQN3REip0djxHQ7LcLi6/QM/5264IEEk5rHH0vepNzDp2NwK5o24h05CFoMv4eIvpnWCYOF
H65EI0JVPJkxJOxU0T72nV4dMTQ4D4QU3OPoLoisr/7Tf02rLcs5/5ofn2m/IVuYZ2ibFDsa+Cfw
2yMYDxeRULfqQ2BvcDObMct+gw7UFvOxjypgx/zmZVQInQvHcUDVZmfoYhk9Zu6bTrobF2u9FjkP
F9W5lJ7c4XddZ/iOMfNpkLdCblzgWdYJYLRh3YF2MbBuS9ru/O8J3eXwGHO9Hb3nlAMgYozBDEdh
QYS73rmEoKaVzfAddiFtLuJzCrWLy4vcrlBDJ/fKQfgjI3qm1IJz1LMVQqK4OrKXPZnkomV5lkHB
4yNuZibaggVJ6OLX/mD3w8AqHX4RzqFwqO3fFmTZQItOE7P+zS+YVivH5kw/i+4LBLghmkD1Hkfl
hK6ANE2IY3esvmErQAoZOBdAcVDAD1HFXoPdBhQxlEofuzID9UdsE7l8rmYk93twgfgvEzhvkUgF
VW8vwRW5JNktZD4nrlHrtHR7iLCRTzPlwy0Px6v9j7qOmLVbfB1CU1OXmCNg9ViMi29SL+rb8pqI
vGAWUEb4VKd3j5finaRP0rTOsx/eMNP9WDUt5cdX0BbA+sl9dlgO7kceZON06jaD6tMgFWNrJAXQ
udxG14cD961MIO5Ur8BA80S70XjIAWGLvPeoAdlf+014ObGVkxF/zaE0uG0/LkFwR09sQFQMFHg+
JB46ZJElJv1nmgbeccEakp84JoIaEOQlfDLmyoC6YJ/eHWJfObmdGFWONNjb9MeBytyASWGEgLiP
SY8J6p7cgO2giutnflb0mXzoZqIASZkb8c3p+Tciwpgnx8FXkwExjllkTGC9QN4zZJ/b6TmRIK+J
9+UxpumzRK+KgZFT8cpEgpFb+gLFpvK+c545lfdExBmjn96LX3V4MzCOBaDRcnYXEjFiEi9/T8pJ
A0vmBgESYDbBCC0iiJ7j7XsQ3mGN8Y0sIOm/gxEszJLD7oNNKpvXCNVxBBMp4czwlUGk4NAicEWF
nxWHKk4UXxWvkiXNqkhYoun3oPSTVaoJPax4R5ANr0NyQOSWBczCgYoPAY9XvCkHLDwKrgm4g/hN
35PP/C0XQ3KzoSoMVwnUKPdf4iMmag++hn1PronivVfvlcLVE8cnfqxItE251zbibOCGAY7HdeQD
Vot6gZPKZEBz73FM//6SRYQIcqw+aFAnz4l479HldIlLUrjFOuqX+5u4nuLA7pP7BF4BLmE4cIxQ
U+/1SMfgh3n9uYTs2wMP5gOrZ/Hh0UtzAuDk8yMiJpW7xIZjD38kRQ+AbQ/3C9Nw7CBiLqV6fj/c
F8ILHjXhASR+EWed23XRMhwRb3KfXPkHrJm/EbMGHC1O/Be3UC5BxvluKMkg8wwiEPfK/76jBXt6
8XLiFeV/7y9+VtxocCujZl/ykYSsHcgekQQBkSKd5EWipTCn4kTBaYhAdKLnHpanvWtgn4pbmX+E
bSyOtGDy/c11AqNKOL8RZT5qcdpq0R5RB4gzASJEeSvuAEJTWA94D7AjvpDHXH++/HOEmpwThQ/M
nXetGZg5FZdjL06aOFwt5384vjHjks4YujjKJksQKoiPLH6SfWqC8Z0YD/A3qJ48PgN31gQunyEc
BDjTaAx5NUIYxcb27+nJghp6438fhMvMR61CwOAKw4EsgYiOEoYfW/BNglyR+ij3Q4jirPyxCjgv
oux4Q04WadILGLMRXud89yu8xalfhybPrThP/LoSvsKSzdH/+0/FhQi7vdDga2O4ZuzY3734Rjhp
MAT/e2N+DJ9h8Wk0DIpYB6gIsO0ScTDvlbhI/10oPmaR8GTk29Q3+QiPkIvG4Z8FyP3fVRR0QVoh
cuUHvnjYxTWAmE3fEIonjuu4xwMuEqePdzd4kX+6MOGKxBOHvQ9e0s8Vhj6cmN6Ut/WwLGOcwhBQ
oBiw0zhQCVQdwZlTj9KZwe/+HQkn1OQFxSf972WZiCygI68qnLJqVBEdVh44D/8gEP//4RCXVmIW
dd1n/yPpvrYTS5YggH4Ra+HNK+bgQRjRSC8shBrvPXz97Oq5M6PbLSHMOVVZmZERkdbCd7iK6IJy
vBeFSkI3B65oD1DEu3DvKLxquN1iS8vPWtf6d3jjdNIVc4TDug4/uVXyvXT13/CNYbqx6oeQ+/2d
rzJ9kms9WzFGyC6KD7XoTNrB7o81oiaJcWoVNGpvh3MzwmaRifK3TYCoY0XmwtyIUbCv5ZTQyLYz
ATnfGjsRWkmISz6VhuFIB5WuP0T6bLUQ6EXBN4cqBDYbBgmFiCAWW174vu17hIAfhPphKI62EDpz
COc4453vpx5G4ERvmj/fj1HoaaRNX7RyuWRZKYLjk6121jfiulvfvuA7aAZ5L+ElvF1vn2IXhyuG
EdEch5XwsAM4Yb/NG3LmLGp0Hu6h6ZvfoSOS0rz6cRPCzKMxNw5fGdzFBuFl3J0gO27zh46sHYCb
Fp1pkV6MnfUoUx+NfQJ22sWhK/f/u7yhln/7taGB4M/iUH++6MKHrX13GXYW0reFaT3/f0/DD/Z1
ZO9cMfoh64j8Dx29yN4hGBJzgOBLPRr5ZGGFhVXxwkaW34WZSC9vzRsOfulBU1aMis9isfpnX+TR
EF71UvHl+0fd1ayDCYv/4ppPx4A+Tz065gfOUDw8ccHVzTbG5hh5HUyEsJd9O/T92s22hxh96e6P
bRJXmFFQ064JZJPwXtLVdjPcTDO4vPFwU4/1cWrcDrs4vAmP/ndVwzAmL1gOvs6jfy9PalP3gnn7
9/8L8h1F3Bb61dZX60+1X//J2gJpv7b++O72Fz5etXgvVf99mOBpkS3pUnqAm4v+F5aE/x2E+xAJ
M8x+mND48/I3LCxb0gUIj7RvxPSoTU4kZLQvc2ZX4edxfQM19KaSciYlzHB/KOWUc83vw+g5zs0Q
sZG4tOAQBth1XasGbMcpEO7jfO9bWygJQ+Spk+2dMhFV0256VePcVZTalps+Gm741e5muhslG4K7
ibvjVXNjEgJkH2vA8YM7JkCNTx5nc7Fm66V77YXkHKxqIPpjLjK02N2RWBy5Xhyj4y8ZPCxPRFSM
0QdqAt0PRTRdm3GOE1w+IFn2ziLsONuL8QnS5nSzk2Zds1Efv0z7dULaCD4YH+6n6dUPJEL2P6Pg
ssei/+PVAQwH/cNMLDaflvmodng3NVNX4eMS9fceDH2O5TSnPPo7iyITzqdwfMU8bNHXpxz8xLrH
+hoC0uLg1Di7GbFZahb6Z6FTtG5hxpFraKoPLsh59zDvlBq651CQMWBbfB49Gc2EWT/fKbXUTh50
7/LoKMbnp9FhWo5xCwikEFeQuLHxNsRyyJAx5KSWynrosqT54ku4iFTCq4YGKB6anA10ZW09e9ny
5HdRhUm8Sln2A9NUPzt8I/YfxguMHl2FZx83LNIH+WHd013OUwBT+ZT2/OOLVre9nj/7eX/rJi1c
aFgRqltK6HBPKtlZKIlR7xNR8C5sgzvddMLPLbuJTSWXKB0aewmDrGVa+BNaPgDVnQ7QeqBgKINY
MBRVua1UH47EyekPXAkirzBJPKLXAuUY/zJbyjtTUzISmGPyk6BFM41gEzL0N0nAdi4lpxOlyioU
Jjkygnt1+xt7NeGddeKD/S+ZDR46OE/vXVR9V2Sx73fEpUeK9o6US7tEnYBXvhV3+9lUzQl+RpLP
5a8KRu2SHslZ5OU00/NnsrwO304E3cEZpXesGg7PyHdzxJN3TThv4c2tFd/yGMUCmb0aTR60m+6H
No3SWH8eN7zhZeENplIAQgPdmAIqBzhT1NUOnbcWOTW5d4OgOunJ0fnL9LHmExHtbhBRvEYUDA9e
DwQy24/HiNvStDAmp0CXoKKKz/cIGTQVLDY6iw2so7jm1xVAnMMlSs2CYSYsJjFm2yoDeVd2sYqz
bs2HitRQ/nHjzosr6xUkYIWZjEay9RpZ8xc76IJ0m8TeDbYthVl2vuvEZlfDS4BT/EJ1hTB5wo5Z
9YFHhZk85P/X30Y+g2QMGSMVJC78SsYkGesh7pF3vTz3zvUHY2kMq3j7bqCWmpVaSkN+LsPIFuPZ
pq+PTS2P55MvMcSFxj0Hr3/dmcMolVGNlB44qNt3546UMgRJJBNViVL82k++a7Fkazelij7/s4c5
61og7ZgLMSWxviXMMy+/X1HszPG8Ih4cvV20TQXTPFv141Unka9mMLio2Vt0uxAO/2b0qzUKtfjz
dVv9nWZl5sr55bOELWII+wo/ysCp4+23w2mco50aX0GZ4229wHyBrQKayjw2EEKio/P6hEpxje5j
w7EyOFkTzMBlG4+AdDQEjvg8uF/8BqfbMKSFKd2ULD1FooqQL9fJNVf9exTs2xQsYfYz+15zPunt
X059s2BryvAhv4CmthoKUpD5elRmgKJUvjr9c6F6yVY386BOvZaymILvGfpcmgiVy19dSA+5DJsd
Tp5BaH6pCGZeEgViPYyNidMak2+bYD9kzPRmzJMbIM+ItD71IQ/0KUGE3tFOOXhsbUbwqk2YtB50
5HtQIk50HMGLyhjrXYw0RgfToDXCtK9e5id+XMd8Lc5DWf7OgO8ezc/FgQFT7FLwoxGv5qeIqiyo
pMNnLLRuNXyv6OcnA/qiXWEQjKqnkFwPR8GqUnpKGBH4ibUsU1eykRriVATBQYy6R7iSRtHyThwl
Q+/vMM33TpV5nBHkrYW76fHPyM4jfDnWZdWiMOEQdgLkqxT83bYRzKP8N1Rqqxq7O/qed/PV2TXy
MPuPYD+Wq2wyND+5UiDRnsp/gxsjh7PWphHM0ZYsxVmHE4kdPjGIymolKjb0Kc1+Dfey71ANrEqz
t2bEtQHTr2XglZnKGS5VflT3ZYpImjOWOsWZ7ROlu89XaaIFoUWY9cvXWry+qibr51reyHRP9s/F
sHdqx2/lJYkcydPsppJFWhvrTb2LWRAml7iPU+c6jCmHxcRrvKzjBMF6TWPLcmy8/VVFnodgLJMU
aLJgO+ffQjIMRV+dPi5T2M+qAhUSH2+j3HihtnxrVYUoKjRMjp34JVIeU8gLoupLS4Yr+fojNkuM
43PLjoNhkLbTbzFEABtfL7XJfq5mtdbXHLAxXgSdoR7V7KovHKucKVROozjNea62XVSzbj/037pP
lYSR87ksBv7//WRyyL5n8RZJozxmoEG5jHT19//x3GDFYoYtu9mVBQocK4+MnyP6oCAYYtPApEmt
dC77Gva62XbnmpN8gVqMbfPvmQsxkGPp/AqPRKrMecCrKBiATO0RuCCQ1J5EBD0n57dN4/Sum7/u
ASsdYnScTZS5ViVT/sBpKp5obNlkpH6fQFW8UY+esBNNVwqJlglPlxiDmP5q03jJBQzY/l4IBJx9
soxqggAhBLTymXydK7cVzvB9ozNSfv+ufrakm6oe6L7ggHV0+kHkT3bMg/tdt1d6C4bZhMEI1Wuf
fUjxFMD6HfPPyrHxbKd/QLUJpCa+Ot4Ut1q+MpwubDkdsinu5scSIm/oZL1JGfxkpbke6jwQDxcb
WceppitzdWbdnBeSlfvvjX4R9bRy6B9/iczuHCEuNdWKY6/+OEsFo01fhc/7Lo9DMqk28/2zwTwB
DQhu5x5AYcgrquIUuaOxoInxPUtFKxkp9rX4mZaXKrvViz8hg80U5wy8VS4S3xbqdTHkbLGu+k8a
Bw/ATgLljuSdo9/CB53Hizm6gTepYaZ+BsSN9lpdpc0AKp35OClYKST9yqEyXkfsKxVk5GZIR1ma
FuYFqAe39u1zRQNKUi2YsyhRUwjHCnc1mbouWLX/aL/zAORDExtAJCLKvAvvkLok5jl4yIz8jIBd
PD0RYV9G249QV6J48dXHdJKDrnBxWJoX/Uht+/Fmv5GqOTlQB++KJ3T14iBbe/m/ZV15myylZJjP
WvIrgH3xaQ7ABx0rZ3sPLiQENeV3K10h+x3E/Z3urZIkoNInKKflgIuaNgN+06axj65dbtFDMKPC
08RR3cQOZhZeL6L8rfKNtY/d5LnJ/jnK5PuIY6qxbXDdV+/n26ZR/piP015WEK4R4vON3TShJtT9
YowB3AS5RQ/TvDm/SEe9x2D++1a7n0brX1hv7VlOzTKDdPUXR4h59lVNdQY72GiOhgBe3Cphestm
EGa1wWHQQleNLZUVISLDHYPh7qwp4o3FdDNPfi9jys+cqtVUxMQTU5COawg6YhVebGRexV2sfVsy
T54b3+iehDMuDkbIFUMxves80FTzDUJ5LprjzGzRoQGiEU1qWXQPo8NILrXq7OYJRvU51nOLviyu
0O1dhpOmczAnNQ+CeuKfMjfpkvEClnCYr8L7torG//uMpGIp7v0pa5bz+BytDIR3Cw4Jl86hsXPT
N/sgrJQMyfR2/cffbdfyWkdJrfOfbTdVu1Pkw0r3Q7GVd43kgLvsYXqgvnqSpHDP1yebKlGEaz/0
EEGMNHJgcXJ1wYWTMqmXc2U5kw4Q7iOeoKqOavtfRpziyLSrXEOGQSuR0PEvvhl1UQrd/wYVW23f
/pWWdDPm1wVIIhDQAq94wgBPt0t2JzmEl68cED/rCBeNaBaDTMBcdCi19J2SwTyCenM3352j0zxu
WOStFoYI8OpqiKfreqhosU0TzW/5zYMapak5lu0h0a7TFfWcfx/m+unILYsJ7JorH80rnpc3nGh5
lEOCcZ8g2sj8no4VRMdHM0wHfK/Lj59JZ4lla4iiWas0CDpSC8ZcvJg40dEPT/oZvPDvEcF/cb4r
M8bcf4a5ElYbFm17hYdO+F8tmCgX5mCGWXKX4vuKF7jaSobA0x8rFuR3liZ8OqITgYljE4/fBhZd
uRiXepsukUtrxHa7OGmEwWyUQDKXRWQUTra9N+ZvW88pYOON3/3n8VSc9Hc/rz5TW2IFT0VwNEfI
EDbLI4dHJ6VGqiU5xTh2oG2mvEnR0fxbF0d9BZnK+udqDEcZhXZwsnmsZkqfyDd/Yj7UxbiuhHlZ
q2gaY6f+z1uFlGLZmfaeCXPvCZiwuJ8qjy5eteghTqeIE+XLzv3gEK0Gma6KXH3eQEyQYaAF30YX
mFrwc5l8Z2G6hAWl5MdS3Q/oFja3RBUPJM5JO8wrD+zxTW0XatSqaGRACVJ3cHOOdRMzbRJSSMk6
3ew07Lv83Bi5VKQISuq2/nOnxk3Y127lP38JvdrKR3ax9ior6EWPCcLHQ5siz6UBPlhXJqxGLF+x
68Hq5ZQ3GaPcPBp/wbHS1AvFT7bxncS7RLEUdY5D6AnI4qcrGGgdiBddhtx4sgI/iqfboOwowwsa
hWCWtplOevu6xCm0KEC+84DpJvSDjHIkeyH3Uw+bn8mezRHmPFuweO8ko3AYM5rHaw2AKn/18ucy
zHsc2SsMWorTeLTu5CjL8J/T7P5Ft1JIpplMt/a/IS2/h0rm2jKUsnZQITZYwDii4KWBc8ywScfC
+66vOImSUebGm2mwrJaSNoMQI93QHKrADhLNfXTqZ2ora/NaP5WiYPXgCpSJiDWuzr/xAsMGbNDy
o33pHT9uHTDDn7DSll323i7Q2imWii69yyeaWXDNfXqa5WDxiaFGHBMCpNMZWvgd5n1Yzsfxo3eW
qUIW8A669587XT7UxvrAgyIFlscc/27bL1JiStZGXhEURoYyXCKCLD9owt3wVHF+qq/5QgTnpgza
vPiwmVuwofb0EdH7HPPgsDNYwBlOlxS3Cu2honw3OpZ+01VMecXbrowCoB0GcC7lS4OMeQFmtREF
5ckq7uXfkQaLZyTNdZhnmNuHkR2POQwXQJlvKPEXnWYjXmwm1WbQwkWNWYbVBi9gTqvutu6e9V0f
xvCu26vHiKdAsx7MxjRaaOYgm+D7Uhc05aR+Nx9KlGXEUso6XtSsueGODQfy245XskRAKvMDAx31
wrmW7F/Hx5Y2q2AVMgsrNmILATrCeq0G/r6NUfwB6EQ98a/0CyfTX8zwbHHAArXMxBS0W2GCxa3J
EMi+vrbAjwKcDjqSsp5wZfItzBYNfPhYBDlWk/J2Hl5NH41Z281tCTY++CmXv4fGlfYClxim0cpR
a+N/YGUSya0rhvTUzfJqZL5QRoaLcT5iRTEg/e7s/sTEpVMlyxqp+h7nlOgZKx/IBy58FbkZ8vLx
FgIwGDLWSx9U1LqBHAJO0lW7/su78Lb4kAdjvMuPZ5I+raM1tFZLsPmoTIDOYUyhITJl4KTlEEp3
SCNrLU5y52miYhfaxjrSOG70SM51S/bae3nk80MJb9cu20vIeqiZn+OdMoZzlyFGctCwWPemSKQJ
AeINruShoadZ2k84vRVlJCAIPC1zceLzF+wmlCad32UjZLdHXbS1fFiXWfQr3yVMiWjRyYB75sma
AHuwL6bWn6nJWBSxOmfRRuqvFH+wMm8p2OK95uKQqw4SY4nfCwOQl71ddzc49/J4fPITVKN0LzFL
bAkoy5m0ACVU0PXMj62by3CJATalgGNvli9Iaox6u7i1IFpgosto864kClUfAXkgRsjBf4ipD6gl
LIOgXTZf5BX8JG5hFM58X2nmq94RJxCXQdNfH2xSTYJv8G2CHMRv8TecFBdfi69DeR7Q6XQu1KlC
0zZ02IMe6K5vBk2IHBTmcuDMs7hP6byM1075phN5mhgrSgtWzKbDuk1SopE/chyYIYMkkJwnHcbz
kJu+GqvpU/sLVlJSH6WCeKMMveXNs7ammCJ13o7U4+yxkDYWv9IKD3LVH4RprQxJSR34LJrI75aV
XyeJw/zSu9vIt09kTfhasvEQQegLGyF/ECJmIXvNmrkdxjtxNPgIvvRhNDrH5cogUQ/zSJ/EPuzZ
6i5LTu6ZAwrB6gXO2CznxNiWPpNAOmPVaJGREKsMJswem/tj8NVwXDobQYjMUyyZ4ndOxrxwvCKd
BY+6lFK70sftS5eHh9DTh4RESj1LHElKjIJbhqNwP8RRqMUr2anCCF+OISAf+4CRmIuBG/0sdrF5
uAlxTImLW7K7NkegCvUUGM37nH/yrTSLJIiA6Y6rGoJggI9JA21N970wONbDpXryT4mVUJjYw5Y2
9RnxBM+XeEXdXPro2x53v/SY+kzk7uqVbHVSNTHIefooGuKVhvlwcwkH9qJvqVAhkWNsKjA2NDdt
53dJPJbZtwp/1l2wqE+IYVUxn53VgKaErgLYgzthF5pTukW70lA/+VkeooRvSn8lLqXCDC9liJSk
S88ICjhpxVTn09JxbaMu7AnwWT5ckc30eKvGikMCRx4Zq+CraeH+6RYwpHmV3ILTYKwdm10Q9kLS
YOdP8F9/cgML3Sa7jADklVx/qEDdGQbMVL6yHLHr3/Tv3WfTmVh3Mvd/oDUq1rBIH9VQRet1hrj9
91xJNfqqNpNJ1voQVrzPlOusvg+o0tGlj+MQadEXcxziHTG7zoXldbgI2n4sbv7iFGrQXL6/nWml
RSNRA4p2382PQmBX+qkmdHHTu/4kin8T1b9PJ1fgiONx/znWsvUgwnSMdIA4HDZplJik3BqZ+jhY
aJjGG9KacE8ELbGtHs723yBtDtdCEwwCufwKsyF2na4pgjtTrX5e86VxH3tZZuEna5rIyeHlGO0c
h5fS3ywvxo/Yj4Ou3ZdyNF+fz7ol+3n+SLW019YCMo4LPzxcswWi/qT/kD25McYlpiO+M8fyu+t4
DLyOKEH3FaKTsrB0wdc5VLtIQSFV0qu3ZdAoTVj0cRFrgjGb1vFML4+d9LIa0rYzVgPfhcTgBnMR
a+ecm4u/m0DbcIXDSVDo/g5uw7MDhBEGrEe1Kfvqp/69PEmwKBTkjGbs4iJXjx/4AJFi6FH6RZ0s
IkNgligTfi3sa7kWL69rnyORblesyYWLvbgWxh0mysPp3zwaJFQEEX0FzxE4I+/6uyZR93FTf7Z7
+4j/v38Ij5vv7r+yKxSUUPtd+abTJjdRayXDPJQg1/9Eom5luGWzCVZ/FAYGWKnNth8vrZC4bH+F
RYVL4C06FNWP0aStsaMilFKZx4xn0nVsq39WH70bZoyp2WBRz/yVa5wmwTd6OF/5tNyLZnHEMuVw
6a9cr/dP5qza9hShmbra1nLLsq8rXSRxUOjIW0mGqty7q0qqGczclhEC7tCZcQzYZ0rpZaHgnGMu
iavrRzH2g502fn5p+ICLrSb9jaOr3sjjmGAkjFE+wvUxkzzbTwx0fMxLDhUw0elRZH+Fexed/ywa
xGIoNym1CtzEKpJeGO5cWf9uy5NG8IaK+WeiE0jIhS/BwK58nMdI5GgAJaS12M+tl8MxOSxLiz/L
a1krWJJkmCxhYDtcNdq8mHQqKgzOQx6zDDma+7pyP11xPlxlZvBGsKEPCfZG6c+IOv3byPyub4hm
ZpZvr+S8SXSixuRNr0hUzTsmDNnitQkfaUAeVUVwT/c+la+H81jBC9n3RCr713wxZSrJdT41qd1Z
EJZOw8ukuDVT8mhObApuT/xvlk5zXWFHUD4Mze9bYbMHgiyXz2hXL2Cea1zKiOVaIkmyjPBxbi2k
A69gQfMycVCZg1eC1rujTpan3pSNh9HNo7WLxziFEXMtF1jMrGx9IMOixtnGo3OZY0D1jxERHv4K
DZqNGw6DpUGi2yCdKW8ah8apnaZrX/W2f04KwUe+zB4L0K0xYpDfsyD9uDEaONW1j9RUziqXh/4O
/uQaak1H2dmqfJ2FFo//ylL9dJX+ulWoh0K2wPLl1jywi3UgLDrnQ/H3htzLI2V4Kw0SirbcYDM1
B8Jzr6Jc6GHnP8WKsyoweFfHUcgq8aaL1VbQrFuZ4a256R6DkovlvLm2jMnLt3HKE6V0VzLmLvg9
GZKpVI0HCp2LyiGqsqkmP36gOd1CE68IvODcNzxuZdoL6HYzV4l0Mlo1LHYaRIb1F9vE4aJ1/nn/
hPTI3NE85zk6KCEwH7KYyhXVZUmIyZNgBZ1VX3fXqp6AG6463jZqlQPMvbNE1Qil06fMuvhPj7no
FAbb6ubDVFZi2NTMQcz0gHf54uNcWrbDqMh0leFuqhzDFIDP0ycFE6fcDKsRUxXLofroAdTq2eZ9
dHWSo2z9QlS4vuaVLdD9WTKC8dZkuLmu3Ns10PQfIXpVc7NlSOMCkRAVIQviDKxfAOHm51GLS4O/
47qi/HyYOLcwIu5jx/MJKFZPzMRfoo+imq+a7N9n4Y4YPa/CxJQF1TieZANyrq6YpO3BWxjSE0QK
ZAyWUIoBCWeNabaXm43Yy5dcmrA/LVr7K1igmKnG3kUtcyC4nz7XrcvoMU01J9MYm4ul8JOYGIm5
KE9TPa5N8kPIORzMtn1FPIK+9TC2LY2J9aKqx8nx58pg8my6jHXfoGnlV6I/N6mIHlqz+rCYcPxy
eVYyNcs2tUZj4zv8CyJevrlrAeHVArEZPCC0OvAnpGDJTU1dIC0sGEaYLL5PQ4mz1gH/PSBPauxD
JXu51hPuSk2x1DM2MHg/yndvRBqUZcxkkhCwR7PAkiNZjI8hK5VMOPQnxXsjJ3EiBk8a2OqAC2dl
rHaZ7wC60B/lNhnUiF1S+e6z4HGD67NQDwTa2tEp9nbUrCrnYaiA9e93vKmBLIFcbDtQrpqjWwJT
gsVVLGiQO8VbHdcS+xS33lxUmdSku2ieOnTO2w8FTRK/g68NKWV/P9xM5QUkkhzfVY/dbSMbrSbF
eGsVLRuFv762UPnJIjhrSqLChDV20p8s7nzAsvZUZrzndljOSRTy85COOUdR66xhI5Fl4ypPG/5m
bF++ttC+Ux2EUbaHyBq/d1bdp6qTk8z89i9F2LVxKAxOGWR7vNFPZS4Q01Ut9cceHKU3eBoE9a5P
aB9zwdvPnKK7ZqwGti/Hhq8qUcF1UnvpwXbS+4ZhHbnW6tnNxxtn6cGAFZ1j4NknddivywtJJaCD
WzJ6gTNr11TMrp4cxydR4lQ3JuOxHJ5jrLtyleud8qDyXH9sX9XDn2Vja4pj7IMVUn8DzhSfmb4w
96u+BVSjcLcA+6Z+QN1nmB3HeByRwQvCpXQGTuLdR5gWr3m8Z4u5IdAVJlquqkjAvSRw7CYfqIzC
7qvILlXu5dTaRO+CJCc2k9M3JiOljhw7OLTl4EOk+SYVQxIDeBzwGXLF6nN2jkbpvpJOhy00DejI
/xwm5dTX8+M4Xk1Fk0RXX82MFM2XRfEhtvKwz2Omqfg4Cax0HysXdmn5KDbcNY9E54EXyE5kRazV
OYTH3w7l1DC3627luT79+nsxSK2Zd3LXCnr/hTXNjGE3us6Wi1pvcx/RxBR+GeA7DKp3dv7tbWOl
YpRI4SVKN0exAQ3K2H7ngjKB8qe/LdDrtXyNhbEIsS8zFhrGrkxosq0dESj5LfTV8Orrsdr7a/Lp
7nufdeHvO2ec8KvnSjqkC6rLuHKGIAsjE3+riX0ALyIKOIVWgkHL53L+WLrMZfWZbmLAmMRKnbPk
YMGdLGJTxM6V47E9uX+zJ1ylq096Z30DGuojzxcLr3TTobrVYralZpTu3thlXx0r+9nV0ICPzZ+d
8W+Sryd1kAt8qt2uvrxy0RLwMUvQxf4Jk4BNt2xdvwpXYy4t0DfZ+8+GkRrs+o9ruwKoogt+Zb8z
2GBfa46tZnHD2ejyzXXORzwIYr+nP5kvVhha0TC4Z4P12XVRu6Y760f9iG21is6vapJvN/Mp2Gnp
GWe9Vt19TH6oa/qwieKrua/sPriEXTWb8DlwWhmcHyJerN1CrrSsZbsGreqmrKZIEMPbny2lKX+7
aNKVBS1rTGSQsfDiRtuSQ0D5SzOcaTiNtp1kM8sBzhkjHZN2WOM3LfIBwwr2QFW3mxUlB8nLrnLX
NhDi+5aHg2012pjRa7hcvuS8zjL9Wzbu7Qm6dvV6YQKnq72ZyivzvVQ9AGPzw8dLah+mgXwa9uf8
iCyNLFeFalJyqIJpBuuNfe+lS7luBUPj2QP9SmmCuLctFxoZ4fn38TvpJqNJ897ef6b7qWFsIGS5
PEd9lGvkElj8gRiC6DQ/zE9mOAI/VrVk4BHP9SRVCoFPwsurozAojCmw5G7s8bV+Nev1lkqnr0V0
a24rEp1rS2J6Q8UOQ0+BdI2XT7Cnd3v6L8v9MDWQmQ64sUVxk0RyYc06rxAXdfn3Qmw8uiNvCNHR
4SPxmdWXFR+TPcZfrSO/slTlCaQm6GwtCgaFaKDp84g0kmy7YN/SrpjGgXeMU6tPEx5aDmtpOZc4
distHCvcZkB6Il+/ZLHKEQy1chw++0LV7fROkBLEDGYiuQFmwmJfyT5425h2qGEgjdh+FGZqQics
/peaxSnWfLe2H5Khk9ZkcJpeft0cciwPq8IjKha77JIkNkt3PSXqUOm4nm0X/h8JZs8r6ZgMKBAk
0NHnq6xF1303JRttHIadxRc3SWRrjMVRe/2bdy2SZhY4YznDr5Xr6WruGihbDDwqOaGaeAMEiDVU
ueXK4PF/4dqoTwpOrYKHwxw5yUCkbaGay9XYjA1VJVYjjv9SdRymYwI45jIq0JRz5c+qHKuaLVZM
Q61p53CkNbjazrIMY2Wu5DT1rL+i93Rp9kFSOniZvwxcD7KNPEcZE7caMutRtrFqYh54kuICUVui
l0U1U+HSi2ShpZF65Vpa9l9lNmG6h9vi6BCQs4AjL+RNajnl3616i1VSoDQjVtMlHw7QnNfNcmoj
AmZ4xpzmfhUQDgvJln8QjJxN1DyXzvI34bwPGRFKIoqVitvP0BnRfxR3xirLxbaFOtCNLjhw0UFd
aDgh29UoV6frHJCAvubnoeDQXUncV1T9SuZRqF7LK2DMonfqEHTBPxrZv9sB1/c/VJ9ujsAFhjmV
fqjItKyZn1ePg/sfY8N4n/NAvhjs+Gw+kAlDN8hxxSH9Cf8/GxGb+Vj/zZX5YaV771BlhlE+8aYa
PleaTyDAt4bzzy5pWhEWV2yQniMGe8XPRFkStR+3ty0rJN27//t7wMmnbkWSHRFLyzo3XHh/nXMY
f7tT8/ZzqYWaX+YPpXh18HUJCJ3Xn3IWdk4+ii0kXZs+ZfaQg+4Vf495aEOCy0hI1avRtSBJIItn
NM+npBPn9zFIdyafabhMrhrawTpOXzohX4XaqXaNgkdW9trPdCGOjhLz2E3NiasviyuTxgOO78AY
xR48lMOSYBgDp7tDlG/FhkZdzKIJZRo4P1m8jriZArZtaVj1VHDXctlFzotJ2CG6l4faU8Yacs9Y
+TmNc4ii8VQ08wCcy33QNM3YRW9u8UrvboeQUHyKWx9Pphcwt9Vfnu8zw/hKb2kZoPQySsGxT+1F
H88pCdsNCPd2uJOcB2o4Z88KAp+Fv7D7g4qLVM5cEU3LypFv0cM7f1XBbQXenmzMj7+5gcS0CTlJ
lSdOID7pvq6h2emejSlE5OfYugIannsThXIkXswTLRRdepXparr+cDcl1ea5iSXbGptw+tg6mKig
5O/vP3aUGEhzv0JYIqX2WDR3vWOqUmC+IFMnqcyXk6ugXD4hQOlCCc78bJb1S6G03Jd2Mvw7JZmC
9PP+5x4vJn7iadYdUJbb2zUuKZrui0AqO8U+7F8csPyltefCCCp4NPNOzcl6cEeK2/i9/LaSAaiz
SjIg9dGSuDXDaD0Z0r6U2bVe/avmDMnzYxmlbvXsvkEv+iWhTtWZv5ok75H3r8wvs9Tis/oc8XXg
bTg3ucq4pzDzO6sBGG+wDZ6UtArb5G4wTj4hhLDBcMmxuvuT+JINxloSi845rRcVxgy/OES9Spzi
Mx3XTZaTbqc7lM+N/8HQ0PVxlG9GxLKOSWlrwO4dENzfwtBQKW1IIVYjg1b0Mr8Dktlb12QLArrz
ZXwaSaKf45FXEcGEcqdlUV22na77AYXJl0YoSWgOtlIZX2pf9d3xuggYv+upbAwmCrTIY5QJEs7X
XFBa9FG1JOqXkRk81ZsT/NK46KlDBTr4II+mPeFsoFpnhWbulxi/GfmVoFeXBTuDBqupJeKDqLng
m780AQ9bXYHqwKrgxT6Kud9bbTc41I2ccnVPzXT//ftoZLoW8KbjyV69TPf8HORzYVyLsUBYithQ
Vnf3FMjUizx8Lsg6C93wytQ1wAjl86sUm61/aZyr7uZgraHbQOALXJVsNQxFTqJy08uEdvfuU4/U
ezdrx5gx4zKrGrTBS+XCVGl2rvzNNTNGgD9ZMXKo0trJlJPV+7jg/A/zvIdtMGAiEah774HyrC3L
zkCWe94kCCUx4woICQk9zPllJLkQHBve0Kkmi8997dtxo9mZ0HwuzLb9uX5BpddOmTKB+V7WMC1c
eHO53c56nEEOozHkHlNdp2oyLEwdHfncGg2TcDHQnncjZuhqlw1wSU9RJmN/pCMoq+pJGe/4fBW3
yiGJcCWz6171qZRgJ6NKdUUL5ZTR9J3VqXojR0MI9kbJNNTWxh3eotSjushHF3PCcGTCuKKkDDyc
4POCTDBTPykAvlaJko9GP57vCKF3wu+hGZX5Av9hUHMx5bw+VoA4vdhHcL2+EITpoWa/X9waJ7hl
Pfn8pbH58ziX7p6s4kliv0xl8wxWgXZRYXhpHGXzQF1eoPHa7Udhuq2iQHZibXRQvpkrGW3qI93h
oL5UZobW+tmUVI0EzXv3evKp0K7TjMflPLxBBbfSk7f6LXI8IgOzA7vr15IpDDgdZycBCV5zfb3X
TxPE0yIIxMfY/bzTYEPdgGgbq4ZCBgsjHa0yzUmus8zWLrnI1cxefzP74fo+EHnuk9rTbokXj/f6
gT8QcoJjS/P3y/cy997bJHGNNr5bMIRD+VZbpeGN57/7v+u/bB1yv5TrFxiEeLUmisd0ut/54pLH
NzNGcR+5eJVyuUoiEc233LCYwOs3l57mwd8ruKnHzyvcpTHpsGn9cuOVaSCBQ6KSPw3ix8oy/Se1
ny5jc0/us3FkM/3tUUoma2lj41eAp6KC77WM1ouweF+m16iiWS6ly0r+AxuIfHQE1/JameAZ+XZC
BSHgrKq7H9L9jS7FoXV4zHaZtFrlArvLLyrrSeJrl6QB+LlziNpN7vVsrHlxnihMdJNyZUYCZ2CJ
7SbbUnXrPoiniyL3e98MEUHOacGzGtGUCW3XGl5+aeQbz+7qp9CCgkOmckXXOglGKMAqsmWLa1G5
dGPp6Eu7wi0sDJL3TxrDSiaDNs/EaBcdTuyR5rsXGPoVnYG30F7h9fiKlFnZTUOQPE7ad35rZ2NX
/xWB8sBsbXfpH26f8WfFeNZEqnJIR5t3O5HvCgkpNThaHruNyec2Fgkc1F7pbBnwuYxswrwW22G4
2lUZCVMwkcndMk3Db83L6OAVbx40OMx7F3/cAGvW2DUDdDh1MKQX+doBotOy0XlAdfydkFxvk2Al
OktqiTLSQhNksIgIxzb984c2q0pR60sO2aTUkV3ABEMNkUBVFcWCdX8kjzt6HyENOY1S6rRZXDxB
grjwQa14R9tLQ8laWCrXtUnGGQM65TuKWSGot0H3x/TDRlxUlsYEG63mngNX71MxPrGYJgTzQTId
ZXKfmxFUUodUBu51jPdVia6vjR3zOXYbsei2b3rpLGve5adTXsti96psU6XCqZ7YROlV/TCp+MPp
zn0h3ou7qv+G5HLjOMSr22vVaNxULnh8xIWY06p+iQ9fKcGneYxV0+vxNd68PWZwioMGczF5/Ygb
OpJum6qg5X4o2/TBIQPFsLpyGN5e3ey27NW5gZxpe9nbpB6bUvoKFixDmh6r+jLRym4r8KHHtiyB
vegXMZ+8/m6StTVr8EzPXwvL76RokRu99g37bZmrnG7RvdBPpcrZz0S2tpq/zMgZZb8fOcZAkbUk
rPg9seZaaO/H3KmP4+znaaIL92icJw22F5cwdAjqps7aBEcSnM+QgRr4YYYNWDTU7RBDP0m3l1VY
8Cz76QKNc7mqPk1qpv4VNCsHlfL9C/PnKIpeGtLmkitUI6Jq3cfOGxzdQVxAMDrtQebqLJaLr6lo
GbJ73VzAFIEwx7SG6aO3xii6VLKo3pN+7CPdPOOzhQbalZuD6FoqfL2KpbW5LF9q+clnsNDOHa1x
YUqO8a3aCbRJt3yeB5PVAlGLZ0dK5r8qKwCWreNM5wJcZZOxX2Hzu5l+XwPAeZKuHXjrml5Q+S5I
+LmN9tcogkbb6U8Jno4lR1SsJrJ7BXynXxBMaJX2ES+VeAWpdhh/u2GKIrUiaHuVdz6fk4w7d7ZC
VSM7cpxUEV7rzDqRL3RRHpZhaZ0fwaliE27ZTktDTSf9bAee45QH10RLGOP3ag4n4Ap9+4+k+1pO
JUnCAPxEROAbbvFegEAIbgghJJzwnqefr87ETuzOzhyhpru6KvN32eTxsV+Wgmnn2BSWqTNbjJ6k
oVyyVT91bErZkVp88zoDcNwh82OeVlEhzmE6SHWdDSuVxGj64/CL2+V24s6AW2V2gWOt5wx2Ffbq
5fChL/OF7cuJMn4pB2o1tOlVWMhbfJYWTqAOiKXiO087UXc/O5RWH3DU1MBpfRlHLaeXYgCDuUt3
//DYh8JpLSblY7Vv3POCo0qO/sTcMeJ6YpUoVs1RqJevs1znEJWvebZFts+A4blPTkUL2e7+7KUo
S8hjrx+vcTRwqL6Iwuu3cf5q/EpFVZ9uX8bLdn4O6guvI7VcN4pXMrtKvpab7Mub0bN/+k7Vg5op
3tiavLKxULhZPnffSpXHXXbN0iBSh8na26DUWFYMs45aXtlQoFDdhcSwxgVKQMRyrTzhjcxZ0mLJ
RiVl/ILymdrs6VQF1K0mGCwrf6sOfPkRq+Z3w92jGm2/rtdKchlu3kWG9rrqb/yu1S9cOjuBqnuA
t7EHQ9FOy7XaFCOlhFU8THTjE6934tbcKaK5UhQnx5Kj4iy2Xkng+jy/JBahmAMlyt7imN5UUsea
HcPAb4/ksS5vDQ/KVVQL6c5f8KuEMujt8Ok7Xo6l+GQdRtx3csaFETWKjKeWuFjNQmJjVQPBBXHL
NvTDfYrdZ8l6dze2s/VQ6eOm3BUZXQe9QL3WyaoyDZwma+Z3phAKI0icjJ/2TniqoIfGppsoP4a9
qGRpTcnvSaNprRPvd/8dSk4VWH+lqiK3UDXWwMOzKxH32PBFkKCQEn1rNJPEdeJxoa38M0DtrA2c
bAGhuCvYeVR+sAFsejdRx8Npqu7dvs/uVEu38lPNMUzxxR8AaGGAd9y7ODiKHhw+xhbRfGfKABIY
K4XFWxTei+89auV5j7sZTxVix40vlRhgR70aBlQ4fJveaZSxO5fuLEZm85Sj7rS8NR3X0NgBhW7z
Ny8AOYsz7Kxv5fz8F8ZVC7pePP+z+Nn+pOnCffcCVRKrJftmqqOY+/m4s2Untk7KIqQjV9mKj2Oo
A/UCwQck4bKU9xWfu/sGmAkGzg7h499GMls31YPktFBs5weSoInV5UpdKmEWtNU/67mC3m+vNy1+
hC5mU2hC2mqyiv0gXPoOkYsBPK+Fj7u0A1d6L+qEgvUI2n4XGEAtSi6ZG7oBlufctHnPKw8VLtrG
Ht19846m88bMMwMxTNsZ/q/PvvJ90ihHFYtkelbT2yV22vKOwzQxPjchgut2rh+neapbRFZhvmb+
dC9NYd+1US5NXW2/QF7dqG5u58CYBtJo2eRhkPDWSRRRlPCe917d/L2xpBc+/ejgZsFKGFdcim4Q
ym5QT67Dm9hG8jtlBva+JEOqLdJACQMiwTHN0J+n3l9vCrDpz7Klb8vXLt8mmoeiHmouc6PvRNWf
MvUW5o+3164YjfPjGN7MQk13YnO7abptffmi3pxoQNrfQX50rn674dNDCxC8Zic2gWV+UPLXVfr+
vJcruhhhg+HYzKAPUqy1Yji7eXgjylY4/ruTn28SQ8/ZXzZUWMZyXXa/JCzr5CJ3yiHQ93unyZpH
dPWI5WY6TGRHsd+H+rwQ3UGUFUWMQeGOABuh3ju8z6XV7HUpqY+92hnplLfi7lM3a86PkHWB0jPk
jvPDBNIlCNYY57xw69hANf/K+EZFB4snlelKKcd2vytCaDC3dTfCx8tD77joeH/ZUnCMDIDaFxu/
bDllXy8xPjaDlDZl6NCSnWw7ynSf/cdbvJc+FNORVp/IZJ8QaH2/VngMdUD1/Sw/ztQN/ZEMnxSl
Wgwvy8jrx/bztga6uFpfb/2j8TnPFgJH4naV1GA1S6yaZwn/uU5mHgn4+8ydOzd0mmRZW6Y+d3Td
1fJzvifqtLbHeQqrd3mrpebpbf1CB7Pqrmb7aXF/rHqYfs6GMi2bCtUBfTZTtFjj/bXSVjNMi38C
WKAqiaL7naBUH2fp+yqLNxvoFliyMtzML9FzWYFp6Z/Ww8BjulBKLiuKU7/uQSLkOk8Gv3oFZH96
QNLhyX69jwoac7G1I9e0fL3EOAPfUK2dduE8QnB6Fnxv8V1t2d6PbHkROfwiNECa8+y06KVyygHg
uwuUNLyqNu27tJztrX334g1l9oU8eUBxy56SGXiJj6OeQUvQg2KO/Hx+0TBtPpS0iS5U1tD3Kro3
j31WU2SHEtSbuajgthr9btpM/f+VTpYBTlp9xE1LkLXD+/dByNi69m6Dy5yzNWl+hLiNBwy4lXmX
dlOc7Eo/ouWjWoL2onWiKvgQBIW9b+wlum9/URHkFECqf/r5VG1bS37A7IHx2R78Poil4Vk76nbO
w1qwTrG5dz73zdVIqSuBpiH24SvEYz1aktHIioQdrTpsSLZ8qhmIiqAar2XL1aZpu0nS+1FXM/1v
XslXzrCI4NxevWoHZiX65rYu78VDwYwsxbXBza1jbImAixGLIu2i3JczXflx+nQuxyexFoizuZjF
Kss2Du7bWEP75NaseomOGnFqkICeFNVBWeED0mPcjoFic7uUaKfJJbz/UDmlsNjqep5Or+soHAbX
QMgm2ylgTb6e7TzGXrlj025ju/A516YpGLthVJ9KAVmzakdzuguAQN5kmGn/MowZLCelVp014Vud
2dh3jwYsyJv9zDTyq2q0K/aWATujBtgDFi5D/2/aPw0PP0oPC68//Xk2pERpjRA696CDMmtFfwD9
P5sIb8fSIPyDipxuvoGJmf9IUKP8zF+jYcpT3WXIw3rb3ssAYfNmc44UfJbJmKNEM/txNfHIxAay
pNM7e/Spe5vfhbcJeY9GmybtcwiDu/Zh0ib3TNmiz53H+/VRfn7JZNmV7j9R5TDmkOaDqMHA/1Dt
NfkQFE9gwEcwWN/b8bIflqAZBPZQ2tvn0fET1VUuEw7fwuUdHt69/2RqJH9m0/dNNPTHXsllwOwS
h96K3/nVhVcvcSZsVOZII875fy/VVSCkEaVIkoTtZboLJ6XTCQ7w92mHt/GpSsM/28rxV9jEBgoE
ZfDjLduGcS1me2VNmApx5q7bdxIiWxmjjcm2JB7fIedF+t4w/pUmuiCPTJb47el70F64C/31aoHj
8c14uIg1E0EcmCEjAXy7XEba3DA9cSLaT3YB8ktvCSzUQtDY1Puzj2nPhM17AjrpX8irArrX3Jm6
bhgkypBEdD2PPjnFISGmShyaib4EblM2MjcyTINGqT85sVVbxx4JDWg4WrfERVyiGvOtmksDcu47
UbzoWQJusmU0wyMKTOftr5LiYJKCxvQwwKSeFlVRGHYPLkkoBFoqf66xKvjKaFOSbDSGn34x6i+q
uU0Dpm5Q/XTRVt58CusRMEIvm3Xq17Y7aogThyfH+2UqAQGPCsk1pTSzf7MNBbT5PY/eZiEkYqR3
NGuB4PvVTdmXWyfqrDoq+vl7B2B9soMnvl0oMOb5Cy9C+d8PH9gXSsib8PB1a7No70ShbfB1qW8+
9eMvVAu64V0BfiXOOhnFe24COXnqbW2k27IwUiOfH5pq/9evVxwti9uPzUfsUo1nCitaec8QLpwq
btd1Ey1dYPrc3yR6t7Bv0IFLn6Uyo7lcTA28cD3R23TXWbdu3xarFNTzuZXbfSS1DofePtHYEAOi
tq7VfF6XWEdwA9X9DjCQctTn3htIqEUp/ldyILcDDJ6u5BI9cjoOOh+ZXNdS0RBus0PcPOse6LL+
MmNNf71uaKkWdlFEr83x5VPWtRcQVbP5bVGmIH+rAh4gwVgryuVYkjQKYmOoeBUciduR/grpwcM8
pbjzkAqJ4rkUVRPFzJdY0WQNTKYnOI/AvmwXvZhRimHvJQdkAhGQvRyLl7Nwpizf/9Lsh7n6iwaS
i+7TA46+w4jfRTlJ1oPpPZge4yUIBrFFM5id0r+B2l2PLZrzrpQyYIbooRiRSlPvAtFs+q/PVUf+
ZMjaYR8rm4Aa6hw0TpWZKCQgHYKaWqVg2nZ+liotjcUokRWX8pKKt9W/ykVlQD1GepcrZIspIs5N
Lx8JbT6PH473ek5iCF2dzar76CXf/7zwxlTw/Rbz/cuhfMhVDEmoX36NS+1uWotB+g0SjzFsmnhT
F+efmu1fjbihewaygfeJlUf3/mN+cLoYTzw59669mFBQ5z+labyc3pVZQcr3zoFIdPkeHat57QJM
XpEv2+LVNC56du+vmdsMq3IjunQP0iuD2zBRen7MxPOb1lO6DPKYZdsX/6b/aWQMQjdrQgg2o8Kz
7PVNOQb8M9T3piTBd4l+7e5/HgKv3p/DY+PaV+VqH5ov3zReWL2qO4OBHsX1d6Z5lZmeqty/5A45
wUNqPnMSaSdaCiO/tYxf2oS4VIFV/2ma+7oenYNgh2xPnE2uvsVyuICriJrymel7KZtglyQeLy0z
5Qw07VSnI4xRARBo92BlQmxEUsivOObf7alEIVowFqtXHawapDnQA2xM8fyqsevLJLhUd88KdmYr
Cx6SXaCulYsctk+SD5APkyDUU5CtX2PUwr8JtNImJIXd8v/eUpoOyvLvoNt5t6BTRUBpclvdCJRK
NLDUl3R/EeEBzg1Ala3JeeTdJKVbUgQcS5H2KmYccSsZSKvbJ13AI6pDKlYfyarfi+BSjPuJ6bMG
XoXwafoyMieCXjzXXoiftoe1bF6QqLMhfwqPdOXvVINOGJlrI/tYCs3i/0Twe2nTnwks2kVjWbwD
nbL1q42dGpEPxqQ8ndkVLj6KztWMUHm9rTuokH2oOLRfWxvbtq4D2muHRbEgxO4N7YkeTd2sHH5G
A9XzwQmJsuJIfpZe49t4swnw7i3V3WQaFI1ZJz/+XF93al5PTfSERkc21gwysFlVpuBCcMffML8u
L83umv4AGxzeD09Dr6i3hBIeK1Oun1jd2bi71p3A9kDfCu55CTVLEe+c3DWeyRpFWqwFIkkeqv7l
1oku7m7di+5Agl9gnkIPirEVFV4IMHOmqGeziyYlKsExlfLRnIhT4aX5nKX78b7hfUrKIGn116uT
jkreK2O3KIc4nsNh6naLgszZP1JF8l9LPJ4c2N8BJ3poM4DQJupScLteFz0YO5asMSlsVgFUO2cw
xkkqTG3hFJtKW6kq9G+Jn0tyXkk90GrmjVThUxeeaMjjrTTVAt1MBQgQ2utevUTVoNbQBwnqCSI9
zQugR3mZPFbyi2GMkpXz0flBHZwYJ1atU+IjQSyZVTj1VEMlEUypunbYPYVYwVpjxqa6+9Z5FzUJ
CYtal+hrDzs4V/+i8uKCy0CgQhRPlZ7AaYVVqJtPsBAdbWZacaMPFKdhglrIPbnLSbJNJ9kFS0ox
P3xuSBRYmuI89uv84Hpd3udLWioQKQXiAEUHlYm1VGWxeTT36V7P+qKyNchqVUmT0YAjoWOk+p/K
AMqjqAzyfI2XRLP3AKumxvuRD7ZgNqMNPjKgUKqloO4HUR1nuVMT7HpbV7epmsVweDTWqLs5CFfN
vx0t6MjBP6ejEi8g3240XBRPkCTG6PjU1NzvP3NI/sOZ/6BHWn21N9KQc8JWv28s4DQ3b39bFPfp
UfVcbnpBkXH6+IEiFKs5EjYTla3I6NpTgxr7hlHPoA8CFCANXBqjkXT70t5IDnfMq/BItBxk6s5Q
gmyru0NvF/DKYj6lJgpy5IW19eyGRzhPTluJ5eT8lAMUXEO7T51MqmuS4KKg3U+825UQKj73dSx5
NGvUztwLsjp3YoR++Onk6P6k3K9nj82Xw+Igw6eME8g0lTzpNA7NzW5a5wSVH+mewid/qVrMNqvz
bn5OV7bxarx3+Lwd6zcR9Ku6a8PCebktGjLvyvTLFhQtO3iE665hy8oe8XuAmIryxxe0o6XD+1vD
d9g8ldnn8rmxvFTtADL8n/UjCthF4FwcxHF3a1dbYGbZ1V/dQJZrkRaF28+uDcZ4CS0JwQPQhWVJ
QZ4So5CSF/Z2wG9ERR95yDeWdtIJm4K2VkqE8kdsc1MJieLf/iLfskO7ZHaYnfy5EtHvMJFnd/GY
5NYQcSHzCVXBqme1QNyjZdNLlriwL2MyFZg26zUTiJMpXgX2USZkH4YTlhxCIjnbXtBwWd/qviSA
XAmKofirSDCraTddkzPgHxcCLPLKe9Mf/cyyuYtVM9dybIU0q3olLdZMtpxe9VbLyimmMe6HF1N7
HF6G4mVMk6OveJa8yP+DXN4ILwig+W+v/i/6C4lg8XmVN8sK/Nxlxyf6JSFgZ/tKGS9hOMuqhAfL
nOPI+uJm38jSNmKu52E4a6wpq9aeppDjE5d7Zsg7LON47kDqj/sG/Cs1TssrHc1BO2HoukNt85s0
Gt3WQGmjVS1pCt7OFm05TSDWztc1G+2cQPLhskcdUM+P/e8sACgFhVr5XPry2+uZf8982di/7don
XwcBEuue2qFbOjcNA6m4t5fKEXxCQ/Rj1CQdWvBNKmlI+9Du8imu5fn+HWpQ1ux9EFZqgwI0YRPl
2S7s3m4SGILfckqK9X74OYtji1W2o8hgPkfqiFzNoiC0zVL4nE0w4zxNlN6k/n+djA2L6XFNAxPU
Nlr9pJqvWV7xVVl/b2QQnEYG4zSzxoLcxy94nqWbKF9mAofA8ZbIrSI5SMhknV1Y4JkpgByd6uSm
ZvzylvvSRecNQUq1Dt1LN/mx5cHigxIDyW69qGoMp+CRZZmW6M+nwH5bl4oH9LYHDgvLiAWxqbbp
os6U+Wo2cPld3lJFunJrU15viuJ5Xu6ML35uohUqIUwEf9YNFGa+MFu+o1i1NYzRYaZW6VJD1pQO
FcFwlXSJ1oKH6MTwqacE9bP/1TedHQBIzHeIhjS1kHYp5KVKHMNUn3/Jr52gMn0mG2Gum3vJeAEK
o5ZtLN8KR9C+hJDi0+JCJTbwzGwZHOATR1eq7vwPICoPhls5jjX1utXpz362HfkHgX9821cXnvwO
Kbot9MBM7ERNnVojREkrEZH8WvFOMlUwODbEC88U6YXBsbhp/82+x6dO8a9Qrydq64ppF9fSgqLi
Z/GTGy+pb2kqb0xqpAcfuY+QDkW4nPl8Kkd/7zifoDObBJPwKZQWEoY0qSIUjV3M16i2jQMMTcu2
I3dTp3xkNv58MmS8rb5sC/TeCM9viT5VvdLqww/n841QO/wVjr+cSN9TmIvGT/dD7FPVQitX0z2o
gv+vakOKnmcmBIsG8iINAhIFzvZ+LaGU07AtKIDgHjDItTOVOEXPdQu5K3jP2nlyHkrJEMDJhfOo
K117RtLVROn7inrklpqGLfdROoirBteLh023m0diw/GzalN/WXLU6e2HwFlc64DHMd7Eb8VEIAm0
wtukJcXSp1w3+CBu1nYkbe81sLREgVFdCKc1tl09L3GvMHsZ9hIEZvtfp2askh0mTaNcMdLuTNKQ
ragII7SFEcWfhavAGA/8bV90jKMjCsnhubqRqfWGgf0XJzHb9LbD9Jq1O/4u2ZC00RhBchMzPQ+k
h6DRwgVX9Kbzkd+64Fu5F9K5khycl9kmf2YC59nvufxDMP8U/PN991DM3yN3Jj9/WaJibsV5+AdA
Cvu9JinxrKzNrLlW43k0VgAqCKTXmX7QYHgrQA7sNg6FaTl2aGsr/D0oIfGtjLx97j8IBKz+Q9sO
BRH9zk1WjGkfINfpBM7xT4RGLPfnnWpnJwfymWzNYXcm2Whs/uVXvT51RDoWhXeyAw1z2nyectV8
VA0iSLvfuRFLlc2ufq7qOh5DmtQh3xoQPZFOpc9QI5HAtHYOrrSYvNNwpYSyUZThoiFmBg8w2GvD
TjKVp43D3Ib7L4+HzAQKrrlokaGIlDWPAQJaDhm/+k3xCl7UStSVfF2Xe2GsJbw16AtyzHCreapM
4t46EAtKNu3+DWjjhceHMLZV+aHka1y6r9os5MC0QnaCz2rlS/uaKSyj8Jn3hjLFCiICEMYSToD1
e6zP1jiCmFWy1cSAUsqJQB1TP36FRLG7IRineWRuYGn/e7OwV60L9PIzPaGGWH24IXvyNMbAgKPs
vp9gxHtVg4FuzLwjkQ+0H8m2d83eFc7efnJy7y0dyhm6scJG4aLhAelLnnyWMnPlsCIHKeUTxRx/
oRvgl+QaKoYAREIqCZn85HaG19T0hI1uUaJAuccD2Elds0gU1cKwY6I7v1fV98dS5DQR3MiZ7+4v
uJFL/tWBTH5uSDoiQfKBqv8NY9vyK1Jz4kD91ep3my+l883tKEcn3r2NfYnEnLvoH0e1NjJoQAuH
GocNxCup+S1TfKbqmik9nxpXRYn931wri30jM//Ypakui88rO2XiH2Xmx1aQbRIEAHzwrqe6L+o6
HUFU3p+bGBNVvu94G0/TjSDlmigdsSMwbXxPKBCyfXUL5gUJtaZu7N9nIPSoRR7jeaTbixHXVDyI
u8wTLK/ZGW3ECuFhbK7JUeurfDW2T3yeF52FoePq1CPEdLickGx4NxCn4GrN07WWFGCLBjg9hnB1
33Ote7L8PJZfhKpkf5bOe/LV3IkyGGxuhXz1C1JaWrwve4aN+2MhbclF/nhBzL/txX+JqwaqpfXA
PMo+VFPiU2mLH9nJ/1Dws9GCEX0DN04X4XH+Y1TvNWf33Ua908fdKo48xHhXsll1+KyDXt6irq+w
mWlYztxZ59F5lGJZu9qr1vNUSxhikzw9JOEIwAy4nxLZ0SfkoCOzmif8TKbRVvPM1sKrZlcz0K79
xyACyircqV1zLAlvAqI1uPcPwzHsCcvSmar6wy7GVlS8iB3mqDm0gHgfdmGqcuDF4uskAtde/o88
AnfcPu1XkJirQ23PmgEnvTaePRJDgGWKxPzeVP3TKdrkE/EKJhVZow4w99tb/Cy0Wc1peBXsX2Jp
DA8Hm9PH797gIjLIzP7mi3xW+Cm8m/qHc4t2UJmQX8EXglxCtaxXjS2bCWkH8YoSO9PNaX7gbIPH
m3u/N/Dbn6n9tW+SlfqJC+YmUHcFIk23V/cIUbQCX7HCKlXTYFojShOuFKlGFmli6PyLwpMjfaWh
WCTKWEi20HiHyOe0gK4C9BNd3PK/hozWhOF1vCSXicV6t39Ib+L9kq2lhV3U9HdXqp9UAAEoOxSp
h3vh9vg8xewGSd4ivQU9lF2NgOlaJmbAv7ounSmNnYvIeAFnhDBn8zLf810GTYOaxu4IvAi98fh2
poCllBRA0wQhy6O8WTdu3m+ViW4FSel7R2UqVSyw3QyjPk8NTt9CVXXGC+r7OtiIcgijPPsr//V2
VQRp7YipAr4KEKR+IzlBo7mlgNRqQ7pjw+Mi6t7hlgXntVXriOb6nxBa0RivLjaTPo6Yq8Gmqef8
TZbipUNxV320udi4MMR8qsolAu3EMRnWZnZNVIkEtE2l8j9/g2kjFmMO33xptkJAGYM0Tg3q9SUI
OuSYKHFSlejz94/DmkLBP1wOxRfN3UNz2skogP8jwrza2sTs0IgQ52gz9f1hi6pruN6ius2Mtfkj
am1nqTGtS0jpCbmkeXZLKvgv2UyxAO9bjHAXHSvYIzfMCnU5ZWQQAQDUYz+HTcVq9wDz82V7k6qH
ngwvCEPWahzKm1kCbjDYjOwHqaAOCPsumvoxjqkig2Hw92SWdrzScNURkVZwDdsNPIOMTy34xPw8
KI86dnnr5qpkhrlI3hAY45SdpWyTjUXxWD9Sfq+lhe1A+I1d47Ao3h7FQ8ZFlJJG9u059Zk29rOg
zraHgLkc52FgB6j5UImRYyGzyn/GWIua18jU8p/P3zDZ4f7XjVl/k+jVgrUfKkkBR0cYerJ72ULK
L2HIbGqWH90naqzbtCCEA90E9Esy2iU3zgGRBAIBRRIdq3sPIldI1AwJPE5eIbD5Vk8w3UB4ifyZ
1JRgUSm+q0KU7VMhyfI3uB7uJfVUZt065Op3WVhT6WtSzTX8y3ULSrePmZandFSpLUy2FtlFsyiA
xff70Vunm/7NuXxBoj7ewLMkw85X+BqcklJXg09WEp+cvi/fSRBPeHqffuKOLVoGWsWstOOugxPK
16ADVQT+sq2w1ZjV0Wo6kR5IgQEHgjqEi6jOQGnb2Xbm3VuMpiSvYDraDmAqyKt5i9V15q9/9HNc
vSmWZ/VmlPr0XDxMbr0zwUn5vgtxAslNMakBkFlijd/UO7gCNQ7Hx8jI3Irc4TQ3hIENg9dg/U2X
vR6T6r8B3QNn6WJBsUUw9Ft8xA6kB8uMVRtAAu/BvZacCS1Ad0P/Tp+v7+yuSSFgeJHsG0Miy/Fs
4TGYSg18M0rBOOLle8pwXfFx86OUmDSnTiUhF/8UGFRthTdXZ9qCEqiu7PbyGRhx2MC8jO/TUQ1O
4K/9+2OY7z7Gu+/dJ0PaW4gWOrxvJSvqgHxDhagrcuRLBqNs/HNabL64PyVRUkprYR1xCRGQ36fv
+7p2TVcu38an6wW8X3OSAAhlSs5BAbO1n73GixEsk65v27R/P/ZtWmfILUGVqkQ1RZd5GavpYvdq
6t6IprVgW181D/lFEAnlk52F4idIAVJ1EKQt9fUOwzuZtt1z+HgNXY7CUI+bzJeOuCWxirOUYpKa
KyYpD96eZ0Q/VoBJ7NxOEcKrHbWcvVgFGXRF/StY68qYCFAF6TzIfu7NU5uM/elvVDK+DENAMzeJ
CtaWwKauqos+RiHOUrKDG9bAmrGuswxMT2fwGgcSjwMT1Ffj1CsHMRu1UNnKZcF6kh6dpPtNe8AB
TeymFtUywaHGH5XmcdFoxZQjKrJMmP0+Sj8Kg/X4b66M4I2ThPdGq8L1PUYwAS9Yi57GghDjVLDt
ofsM8uBADsZmUiF/EE7WjGmxhM0KGsZYU/W4//DVuV6uLd6AJkeZlwm8QTRY6hlP7Mznfpiv5XRh
2BajAoUwmq7OEQ+S5gD/ye4rrjJRuw7XSPEfrbPdUKOYrzzEsaAjB9ym/xInjG3riXZBYBOhBiLr
IumDcXffRTMjobbozk+C2Nz+VNyYtQ7VWzfWiV8cu+Wni3cKvb7T2VIw5YhJftaVNMnO4Z9a5ViB
kuJqyNod7/eDaZKNDV8R/+FJD1nWHmTyfYXri7jjUWFg8OchrABKsHnUOnuwvFVWZdAY2uMX5nWv
C7lkLZt6UwcE9WJDpMD0y+X4vRlBC4qIeH/B2yrj3TzFIJaylvbNlKJo/uxlJ7TtsNJDpnjetNXz
dqp19UWMOF6NrFoWQJ+ANvIKOMLUS9EK4s/ldG2o4+Kd26rp8pId4zpbx6DRznTB/VLEeinh1Ar6
riyidalSX9cd8/lWtqNaOUStvThuS17x4uwWIQCHDHLPOO8UdPDQ+nu4m4XNpXiFr5GLBAT49L36
QLccBOVdqraO5KR5u9ayRPSUg17RoEcDoqYG0MugPV6onCTWSHqBu8WQ+WWXhiaihJur9rQiu1st
b3auwFlm7kACrBOh/fLn7b5/P5sS3aEVw2n++SzJJ8u2RWpWnSJ2EsqCMIYqGkR1YTzCEP7ShVii
uYgaq8DjFzO05o/iRcTkZn4tJU3NTTVeZQZS5UyufO/ZFfAFTe9bl9qXHwnppqsSPXNnr1KDNl1o
jq/hUY33Y83QuKOlth87HgFiE4wm3fy2ec+W9E2MQnoeIM81CrqBalbRVEnsW8xY0ymercYbsNLC
1BSzYdtyCqdLmdNkySBORE2Lp3fjrPrZYI2weCXBNyRtzV0PBLopgdLy5Nb7EAYUWjaBM4phjpWg
YUlm8LqV6bVi2ZyVokEKbYWqPONBXmnLWZgqqcs6TqxZmyBd6OVb8Q0/fzfDQxzKfuakya862XuL
6t6/F2vymeF5kT0DXFJkD4LusOUevfaV/JiLOQfYfndR/tq8X9rrZrwlNaYayjKyQHyZNl3ZGtdX
a5zT9cu6Ch8eP57Vx6G1ipeOb49JsnXoPED12+KrvCxfm65zrdPST+JdKptBQipDP5exRosR0Ge+
bkaC1uuCrCResQT70YuAgz3Pc64M87ZOOkrngsOpnOotO+bbf2Sqj8a19CjzXb9N2Q21wbKEqpEc
aehMSI6IlbKzvUgkYP9H0m7YSxQbsXq+m6k7rL4lXJ+5lO9DPvru2+woUzKjyg55cP9S6JZzLUFl
BeTaCNzOFlcL0iBDfLRzzllYlfDiNweGUO5lTyFLz/ZsYMJv5BTQS2MhB7eBGalh0o0QAcJFlo/z
tJgaH2vcGA7uRGn5edlBQCUqNrZ89mZOIuVf+lshm++4DoinLDuE5JvGzx5j8xWaOIqEjFTPvT8T
iE+z22y1KG4n5/b6LUdo3Ylbgp1cK44BGt/gzyVvWcTH3YiKq/YGgmdGA0juRw35FUL+nThRjYRj
6fjmO8gX82Zx3q4N6Xa+LbDuCK/7On4Ryi0zZbKiq7PqDXy2f5M5oZnUVhpwZVSKCnnbXHKUa14j
91vgxrWhEd/MyDL/Fbsvvds3mAtBsBK54xspPf8qge0N48C0xotVcTkIiW1sBoMgdEPIohIGr9Zp
vl8U8spZg8EW7C6Pwv0hNvot51TpgxHXA8KIb90P6dHN5CuBSmyoj5Y8CsNI3p6Ev708EMsTrGwq
2Zl8p7FzGu+4p9GFszrcDDaQGBBMPMw+nV1bAHA/20/3l0SPl5L9Pd0G/L8MPPaE80zEpRVnSl/X
7rfAMP8Mlefs8eBCQh/yDlB2ru4FWO6Haxfxcro/ineet8qp9nwLS9nm3D6+eEQTUvImO449DETh
Mruo9rNFeZkrgZ+i7OL8FMYUCcXMC/LzgY3D21aF2Tr24x+xz2u6d8wXNwvCtth3Ill6AHOy96+0
Ja0wdz+R6K+64UxYE309IDDQ9Pd/Ia0PFu9jkXRLvYjnkyfJg6jsl1/hGJbOrYxM9BaLdtbm/cn3
ESCGoP16QSRzVYfy4lnWliuxk2DPXBW0lj31jdPWPi181UfFG5leW1IFKn1NSe5naortuSFG5pYk
R9dlp4J9puYoy7VTlsh0GLXc72mmZ0OGpxJGm0ykhaO+cJxkt92HBU7vMIEKrmaaNPiQ/57+JDv4
2O3og99kNUtO/BjSUzO8+3w+mUz4sZr5+foHHUd46kBKzCWpL8rm/IzDwTZCH47oG/ekYn88Xiei
+9Wu5ox+ZVvLW895R0Dt5+whov2ABxTWDv/Fpu26UIXAhuepOP0CT+4Ng7ZrRM5O2/oj+kAU/n06
9zXW/Y99zY5/qcAq/XheQh6b4vslVg3Q1UMeMTSTUIV0pZkaBDXm2FGc6mLkALazXyfOvZC066gl
RNY5qPtnR+1l7ISAif5Vl+VL/95K2pwu8qfW5Vhprr5jWwA0T+iKhptSnpkvK0kNilcdxia7wjs4
/DfeB/0VeQe5sqGbdOQXPY/A65y259nTVzwUrip+h6U/dyHmRWOvfoMuog/ZVYJlh4sZt0OEvb82
l1XnKEnOw6PdNrU97BXiXi8VGgjbjnSEMijTCbaFFiiiQUBrQQ68kKfmo+ux0ujEWlTp96akwGvr
3AJDFUTY92OtuanuxXi9s2wk2b+H99IwVrcRiZdCZ1aUfUI3zI0qGRXUuXzaIBh1VHjFDwezUSXx
j6ipYGS9kKHduegTuf4sjA5VhbsaM7SFaYVQfR7Ol7nlD8M4VOW7N6cFMzwoIgOTQKw40zCY5gDC
XBZ6a9ZdgUUcLMnaQUCj6VGNMGch3ZuvC73gFQluna879+HiK6S7v4xTVbt/m1KZxIGLZTaHS4TV
50XceA6P1ZFRyJy/+mAUq2J2SidenfdN6a/8Kqu+JsboqH6kSW0rv2yLq0L7XG0TSSUFvzuAWMpa
2E+p7xi8TTn9u2g+SufQLpTi5dmyRHdaT/Wqsl6oimPf+ZBcTRVtjFGm8C6uJqsdzLde70fTVGhD
tVD00Pyn8dovDJ1wSdAXb2Jtvi+blyMtkbqKFbd6+2bF8bQVZPlWsk0LEb3Lor6XxIfDTmUNIX/L
H3ER+lhROGmxjsLPTRb92aIBuf69fq3n+MXeqzk7Y5mRRuWzS9wYIRDmumw78CiteLa+QIVs+oSy
m9qjnm/eh+vKyy0pkxyHFFoYWz/8jpeo4vAfk7Rqx01hB3+oYS9fIjC2P0FsTc0/2HSS/yZMrfpY
KMo7ikisILoUi5RfsQAEaI0sTdbLhNYC9lqp+axPiGde96xhvgsOwwUc+TAfxjcVIIF+5qUowzee
G6lBarxgYPy6jZfDwIdb37HBrg194FZoWXmQgcUb22T9UoFa1qYNkDPpOgPPEK2pviduXrepUrmL
VSk6G+MssLgGCzuTP3PtybbhBO0eWs1XRe1wKiUkYDYS5VOVUrPkNIZY0nPUZZKLmjV4TqadRqz/
QevCouXd3nyQ/BqCqvR153NidkPrGP9dgNp1I4zdXgleiDUoS2hICe8vGZ7jMrxPfkaaAd7zQ25W
j4YtzTb6V94oliKbdNmOdxUzpurNFcHZ7dXkMXqBpltghdwkVjk2p/JGM74SRUTtAgHfmOXyqOi8
3h5emHPZ2sBlL+tJWXFT2XYL2R2Lj+A3vwyWHKN/BenU2VLUllYrOpt3ozLL/er6y6fRdLxqHMjj
c41/wVZMrOweqZY6o3L0EpCzf5O+mLTxqkyIaccmMKFiKlYXJ8i7VDS7YbzxN8a0yR3JVyB1mdET
JgSBKqzc+lVt2eU/arUTAcVDhbUsbiPr06W/N0jLICd8XCH3bVSxsuNFmSAZVSasZm2wK+mrWAma
08p9vGg/aud2NMJo2w9yk8lgMZwqKyYyp6rbWbwPrDGc+ogkyJJR6MmL2W7yUEiPk9R6ozP9Fq/i
cAqCf8/MTm9Lsxei4jRbiGXK2bDIi+J1PgPjnqvTjh6/Al6YLUyuHyFgnG/EG/ttJwjzUSXldoLa
h3ol7AziQzZfYNl9VEp9r4x9RVooBjk6nRAcJUG+xh//+fhc8AUaDrwcE0PCVLPc3bGK4RDm86Fo
lQbIUSpS8j6kjLh7iodg+o33w0CjjWhgxwzdNiZb6EeJhwz9cG7YYh5S5CT4WrpckY2eoyIkSzmT
6seyvk2IpKd3KFKDOQRMh8Sjf8dz/jDlQ1/ypcjpZC9bFctCCZ0T6m9GR1n8WIpBkU2S8eXi0/Ay
NSO1is3ec2S1ps1oSNVPwe3+NIwCD+Z8OfM92RarrIvluaAXYq7/aDqv5caxZIt+ESKAA/9K751I
UdQLQlJJwIH37utnoW/ciDYz1VUiCQJ5MnduU+0Efxc8jf67thVX9d2dStECKINBYbhqZ8TyMIBW
//J1un6vP/A3vDXAOCbtDy0pGVUghWDjPrLJjyl5oUcF7sw5UI/6ne7nvxWkYFGAGZeGWBOxFfW8
OxGiQOgR0qzJbwG7Vboia6n/s7fsVIB4YA2trQclSj45gtd8g9Gfpx/ZMaIK07d4ZAPQYnuCeuaB
T+GCBoq6N9kGoUifenztMi1sQWpRgI0vOHioJkEvEWQhxgR2sQ+MhwzCmHVcOPQZF8EG3EP6A7Uq
XPM6GtSjo7JnRM+X8bFBmovq9kkE0AQC8nNy3gfizYlNuym+jROdLD75fMqnMa3DE/YYALgY9yKy
/64/IF0cJzWjeQGKo43ARvG3xWLkOf4jJgzFPQEfv0gjaZ8QLD6RrLJpugW/3TNe23dlkoZiBblm
/4TDgoaEzLzDduVi8La1ieHIlBDQHcrprEshUXLtUvg92JxwwN+KPaV8fAF9wpyEBUJ9AwSc6Bmw
Ym7UcJ69Sbx/5mUZ5IsNXTCKXAAaek/E5ERu5ovgV57pwk7Yj69yXJtUm31L/TACOgj4cnvSSJiF
ucvofBYvZT1sjX24azY2AUIcACxzsPqCJslOm44HIg8rHiwC5Iw5xSGPGEM0glUZIIkLfUPBtKKY
/jAZBJfiHekb58d/fk0QYIkK9h+kozlXzH3ilb+7YOf21ZOdR4TMmRMU69rsAfa9rS8+ioApighe
7292hVW1sTmbwCkaHvhPwCdC68xn8+j3bJ/XwzGb/wIcz+25O5e7bM2cg3ecPZOPERDxFn9bFyj0
VcYYM48FuoBZ9fC4xN2sr+YKmVvEPIUsMCTMEnSJ8+yW3sttiKbLnSzImi/PXkQsaLxJLwX7nRyz
5p0mA/eOcxpjH5WZq2CbPMFROA2KHem1d9xAICAjh0GRUrgnoBGG19zeFH/JZAPvvuFrDKmxnYoY
FYeDE1I6JxaUTUxuGXrqFYx3Sg0lZdhgVUFZAFkpUaOGgO3kev2fgpgFx3SqZd/Io1EBguvS1uyz
J639izspJz3QOsL/ng5GcKWX/x4c1E+4u+4BlEac6ErxGbVnpKWzIYLBCZl2L/88OM/HD/ir03Os
Ad4yUIxncYNz+8ZgQT+SYD+KRQBzzLR9oeIlT+YbplObTS9OIpMlABQxUN5JPwlvFzYCDQs3OiV3
+wdIxMZgk/8ABWxwiHhhgHouOXU5Cahx1gL8Ei9VfBWib+YuGnge58kE4cavsC0dX+Cl4kbRRpZr
40aJn8ednTQbUmSp5n92rIxU1bd9CUno1s90pUj+om8LWiZTvjpP+xWMWljbLrHNqMapDqEyUdb4
C6cDgFS2tsCsPPmUIf4CAUIeyHIPKsj4BluToYNH8ddZkr+jbJ0b5QmQH4CtXHVXG5IB1svOGo7r
f3mNa4xiiYsofxb8J4SmoIcmZB/07rQ6DluI4IjdPAjj5GcRrBtiJLdMkvLbWTo30PmHct9AV7/Z
EDxtfLSx7KMcAMqwb8E2fRNFaIvBS7fpcaoT7BEg/FM3pH1FJjmkOBMu0MoCN+v/KEIWXR22O8yP
zH0Ux/GibJCz/5vuEhbkTHoQz1hEvGgZU+/GfcEIhWwZ3JvZfeLnG93BOTWTyBlxNbvD/+4wBsZh
r1yUyUwV/yF2qrwmqxTnVLE0+Ud9N7fwLk4AfNQiKiGXl7YVliMbPvNesxH5x8Zf+eedvBNY+QR8
biE7cftdwJzlN79GNJ0/vX8sOVj48z75NiG34MdRPHVwjy0w8LH6ZgjUKOfmXeNaVN/qnkTFFd7N
K+bAvf5Xn7zZuHPgMiUr90IqAPgh9zq+W2ex6LZYK+/fVCijkDeXD3nBNuk33nX0GVMvALj75Xy6
b7jEk/Wg4hc+bbgQIcy1Z4RJP5Uvv2ST3ifa0OWco7XxkrMPphbOO/hSWMqAwZFlT7AiqBURcphp
YbSan3vS5Kw5GIq+MjcIDihlMc0IePJpsjki+vVEJ/mYAsTSbXLKL/R1K+y+CM2A7Kk/w7f0DAt9
yayy7iHEv7RbtdBpp7bJoVpJnDXdb5bBfc30I/cElmnwG4Ipl4EORv1jscT7YYlClSarmn/ilvrf
uo8NHXgaZqeTncWUD8j0+4UJHgaAQC/mBak727ll/oAjxvKAW47cHlC+C5tbVj0JUJ9HAwtABzFv
2fwmR+2Uzc29i55mQXo6FEu4lD3bLTk56NHE5D/MdzQXDM3jBTqAaYFsO0xfq2kspk+lVHHr/ZBW
MDGDJwbsZM9nc2FiXj+YxcAT6o3IuS+yOqYoJZPzKboV7xMBGZ7ACi+wWQq89vUFY2l6SZZnnHT2
ljvXICm1sjHPxs3AnNOQQFqALMGMwvQEQSvdWDfqImc1dzizvHFCSARYT0AsIABErRIOwbSzYImT
cZG43ZUDTQuIjwUHCzSgY3+t69NyCM4A9zW1GG4Rv29aZ+Ame4FDcACpSY/BJx3vS3+xKl4mWAan
j8kW2qSZBNmnJkFK0P9lUK1FhFmEuzEpdIic4WtBikFN33N7AeiU7AQTTojztJ0Ck33CwWLdDV8a
DlO869fdfThUdOczm/RaDsJX+2l/CboDDkCkXeXBHVaKOyW0T8OScSOuY0ooCuolgYFv+ge3Dkfg
YjqmvTV5HmKRnThNwdxHTGTHA1gwy+CNf3VPOV3aDJR/kxyjHZPNXn0fIVhCUeHVGdYns5H6o4Iw
AgZLEC6iTzgTclb8LSBQBgcQsn4qx1RAOiyqOMmNWIYlf2y5KGpiWKA4oqazpMeQw5RMhRZWBhe+
HM5F8+LdiCg4gSBx6GGrfTLwDNqKE/3ctGAK9zDnqv7AVeKK8RdaGNqwniHVeLIQo7hpF8YFSnCD
MRzmK/jp3fhqQ676JYqPGMnwjQLRgdmBN3IPsDQzJ8Ye3CUIbQ6PDL+bA4AiC5VEYeEcLgljwewC
e4t93bKkWuJcOc+PKdFaG5swNsRm/DZ1xSobHUBvLDrnjrOFIt/5IUhyaIAFWcPZgd6Q28WclATY
8lAIwwem42z67tP6B0YddfeWN1ATICaGkGQgKvDfOeWxcmlW+OFAhwkSDBC8B0+F+KSn9PQztClq
MNdBf7VXI92WNIRMAVn/bncFHcpBddodPQ9KkjfuKBuc02v+IjVaeoOHqCX4MLAHbJwZp7Qi0xNg
beDetBhHa1Vloo2Plt5DGTv2RU3jP9G3fhPgFMd9ajpdemx9RcqIWwUPSNkuRYpNn9WDdmaOtrYM
CpJu6Ms4yS6eS/NclpjNtvHWs7G0iAZ56qN+G0XuzEz6ueuoxaytjL1hqgNMEEhJNhb8rbVqg2QX
qtXDcMalEjfnkjxLltpe320lt85Y/QZiL0s5D9VwVY3jMWX6EelwqzqLJXeiXE35qKqfxDLY2Z80
O9oqVXpqgWMi1SFpwV3GLZtsNVxWpEaUFuvO30ZxyLTgTrfrvQU0346I3pBr93wRWY60tSal0m+R
cJbmj5tH9wDSXBVGP4GoERYaQGluckuiaO2ZBY2pWV4zVz00Ss90qVXajmdykilhUaec3IQQq/Gs
6/Skmv+rDc1f7Q/7FtEV3Ejf65+xqLZhQocVnqVnw4Us3X1uW8BW5tHTi4OafeZKtislgAf+HmXu
sLlEMLNPGgKgGDzkeE2r6Z5O8KLEJrwniNbToZMm2rMI6aaFgIGFUWPF4WHgezuoVyu7SAJfa7Zs
mTNTZXOz2uQg64MzcjzpkifZ5UGqUwauIJoXyt4yoWdo4HSwaYKohetWLQZrXPSEHybAZtjkitTb
SuqjzTkqX1oW7rnoogO9N83JrMJr0ecDFHRjP/c9H2kFQQOwGDxn1qaYdOnYoboLKZNjU1qr6bXD
lCiabhUqv5lKF16zX/FWmQelJ0dK+XSyS4D/+U/VTRnqAWb6eCrDQPIlGEPmP1wr3BhNfEwUd6mY
UArGVScA3N49lOagE/gzxNWz1HDitJtPVYXIpqO2c+mBimKW+d2x41muY5Sq3cONnI/pmenwAurl
V1kom7TauEO6lBJKiD4unJqU2jQ+xfYwqz+CsbzFClE4nb/IKmCdDrvmCgBOYkLWD2dFIItx2p+e
dLrIzXGWGQsfEKdpWWC/6UlqsI1W5qJYt5ZY2QaAj0MWeMMoFSy6jji2hjWgla9CnpTpHojbgzFQ
qCockq124YcknI3GRsbNq/cs/njVnppQOdS1wxbL3QhNxmu1xlrbDs8BDltapH/rpYYsResPgWcA
A1Y+ew3Nnxsmt44ff3cl/hilVZ5kRlBGoxR0CsHGS2L24Jx0gdV0a8flUxslYROKu5advJu6/C0T
ez7k4urUWGUnlrzVAavAsro4JWsKQgTSMDkbhJa4afdpW5idCx9CeYQnZruvJ6PM4ttjOAyrfpHS
ioZYbjAXG8mi47Gtcpag+1cu4NLav4bhcs1eassefXxrEwhvxtV09lG0cvIFTCBJ1vSwDaKDZjEs
DydBr+xltBbpzq2AikLjB62bj12bPLNHckb8yS7YmcG05gcE9cox/tnWPrpH7iaFkRaz2TZAMGPy
Af5y80fS4NI82fVHW+8cUpucBwYkIQCm/QWgrHu33v/HTa20R0SVBu768l8fbJVkN+o7m5gIkim4
Gflf2fBm9ej6mH668ckHMCOipk55/8jUEy/Np1K6rZesTOKoOQ1YA49L86+zyI8yJv0mDIksuRb6
I/A50IG12kcSby2IPaz9snDTCmvugobgcIHFYz5ZaS5tg0CjsaNNXLcYzw2nKtoWzXfAdpRjxFoG
+kkvP9LwQckV4ohBv6XtBtCM4qCJVYphk3PuQLdcuOBmsR3E3RQHHnTTfQz2R4CNF8iPsTS197wi
62xkwKVTVb8hJlDzKv2rmcbpZtFCBaG8OddOvizSoZJVlSH0O0D0rPdGtuP3D/nbeMnsVwCKouJW
CtRsfSTZPy46X1nosE8/xvnDwBbbvl8Z8MOdEb3xlTc6yjUHpzF+yiUpVsK4D/G2Kr+s5mc6Pqya
hjliJT25PRl07CVbIrxZSpZH7bN0/nwfdfGeFifKMSnFfxbq476b5kTJQrzfpdG7YR9L7AlYWDFd
O1s3/xdiKBXQ4eD4F0Op4Y8wQqXjuhV/LZtQNod8CYKSPZVoKHX8KLX9UZxfniJ+ZiWXo3/lnvDI
89J2Wrbn5wcdBhRvKZBTc0mwiwrXNAJSw5hCnPkiuAda/83mDYk3rwtpezmBd2xWi+FzrDZxuW1A
pftf7sKo/k4hkFryN/LeK+uCE4D2SLtfPXi11TokJ3lY5/57GBxk9+KfUYZkYdX9tx5pfYNT8Ww1
7y5CNkdXp6slcHE0FzDwONe5JSeqDToZYz99ws57csGlAuv1JId7Wx/T4BRGZ9ltUvs1ZqT18qMh
wrzU6reA7xR2sDwKBk3sXGl+nfFYQfIYNpZ3UAUT97p1l0m+NfVT6d2omhLANzh3WT/5lUj35PBV
E+zj7fnCeGxGjrVY3PP6VmDPXhB+js8oNqeM39feukQlW2N1xYfgZhViJfO92i0UqPwABQY3hxSb
zH/a2Tawjm70CPNXoN+a7EeIaySZjM2I4dtQQYniKzcq2moU5+iSmF11cSmhD/rjjjPYzDah5fCT
Z1Z26KMvQ797ol67AhuDoN6UDg98Yt2nJivRRtgpsJNr+1k00U9NedS+BmOb1p9ufosLWE17A2+R
gsN9SZ0bw7Usn0J/8LBQgADQ9HHFI0z9Y/HNZ6MAaNlrqoJ2fhXWPgUihGUFQ79YUAnVcY3aYbp8
5YngqOHL+IOvjraH4QtlSR2eTOMiunQqLGW6svcKeoHoS8K/dRV3nogET2K2hj6xPupHq68U3pN4
q8UBC11E0tSM2CcGyyCEDHsBY9taB4gJaXFkKuZw98YNPY4RXkoQR0AIUJWQbOFtE19aRKqFj+VI
t846Hbq6zl6dJ6bZyveGyTrIX9b40EJrN7i/ATWmh8mndsY+KeQ+NuNH3/lYY9LkoQ6bKpvo7hwx
adcuQpiL09+Nhsw6tdWXmiafrhP/ixqyUQZvPOS5CvyGkbHUjnXacUSG5SUtdXyb8vjkKz49avDR
OzGVO0Ju0bT2UaH+SitdppIpCv635Q3fQqKJbJHvQxOwAelL91OnP7PQVIquxd/C4u5BiOyZaI+b
RckxGXl/JqBE7y2ypgbJCQncK82PLgbSITXAHSNmTFOZ51U60po2eP1gdxBF9yEtdqreftWFs05K
HlMBqw6ieWmSxa30M8XFUqz/p0U4vY/ISALsV9rforlMXaMpaF97jeURyynP4izjiFCY3wZnJs1P
nXObO8bXPLQxLUIt7dbSJZt8jrjpFhmd5IihgsMd37iAeQ7qsgAQF6CirJfuKA9u354cootqfGSH
gx39KiEdkwXXvejQJTGtFPqysDnwmNqMln/nS9rq0TnaXL8C8y6cwbkwlQLP3IJFM0asN3g9NdXW
pha/Mm5rvbvggaZbIx8Rk8EkAWQJpYIpQo30HMEeqm4yL+vkvWJZ7DgJwPQpHWEJ+791/bBA1fKP
BhVUnL2mz6TuDbZ3LL/y1ph1rELD5pRKpE8Z50VGSEVoTw/IdBmk/SMBxrsOrkaL+SjPQgbepsl/
NEZLTcVCXUN458Wn6cFRZHd2lHcXuUlZBDsfDnFkYDOc8JoK2mZ4jZVLU+pTFd+K+MZ3PeP3S860
RC2Wmt3PhEKnSpQEX17bA1rna9WnjP4rTJWbc9y3xb3gXWsVQIC8um3IWhx1FmyfmMrn6Ts/BP3j
2irZs238rWJLWujiECLFySddCcvQBs0RXCee+K0AS85cNn/25LJC1EmQbWO/PBkB2wu1ok4FpFsF
0X6g/EytiRxYYreMkjnmrol7CqJ+k7Y7D7Bsmml6jbM5CjdWMM4bOXGUeDcolJKCYHbNojPlOut1
AXdZuSax8tn6Hn55+BFQYs2+fyuE+NPpF+2YfZ+fL6bXKaAVFxTM9pFjZtQX4YqSVxcfiXp1PUmC
SAX7i02vUOaBwvBiqatgAOAIMwMmu/JsBxqBbsz3lufsUj3fYFRfZfHNq8TDzNkmuwnAj3iLKLTT
I+WnsKDRjalcZA70MoJZZbGL7x2aiNp79G4PMiGws7rqGfzQ1N9YdXUcCGqiZcaWAg+4QCeGST3o
TQFwB0StSWziXPTDDrpG1X61SgD+O1IJ/HyWGfEzGcU5h8nu8Swaqn70JZtDKbit/QQsxNOxyTPV
7/I4BJ+5wBs4ITgluamSxZjNhibDXoWLrAcWNSGFIVK6q8p3qGr53BaLkX2WxRvxmtriNjG+Wpc8
1Kg92SUsBx0L/ZqHjPRGcIPaw4awKhepsNcqH6pmcHHrxJ0hlZJZfUKS3+YDTEswU+FZeE6itAm7
u0rzYnrtua1CH05jiiWVQVaRH367YQFpKCiXQhne9Z55STeVN1flwe0CnIlwVZkULuNDMfONyiOQ
ksvBTCRh9OYAAbGBbZIJpuQik8bKAXwCLkYRLTJ/7iJIYAAgQoCnFXVkhItOiQe+0z/GlGVDJLS9
6PNjSQFvLWLTynH+GQfBOeDTOr/T9Ng5PMdZtUrZINX1R8qNxMlpjP5a89+zzKFLZ4eOvqylM47s
D9foVzWItjcx4r033illBMUArUeM7WCd/vXoNKVdrLucpazT74YqjjCWae9Jg5SKr1bwPGmDQ59Y
AVhNIEtjR8yFVfUvtwZ0BD0EIA6TNeBm6fnYq2XOwxXM7o0uGHpqJDhDgkWC8z26ztaHd2GVqB+6
a6yA2iTI6AEg0oDENCn+OQJn6nXXvRvF2mg5OEPtGGTul61Dw0lU+lZ6hzbGR0LsTROMureffcDU
OmD2TvQBIJrXETqG6KD1WMkBtmgeZjWGzr2z7DL8Lzr1m2ltQItkFOmzLOYNgdkW/l9bJ9T3WlBd
PV64q5JrRL0BgLm5iUFABAZn3YdGGrXH21ZCPGQVhiSXY5HctIJf68afOIKDl0LHgBSUgA9aw7eU
0CPyZkkl5nMqPLWa5LYpuX216lECLNDFN3ay6sxxF/QOtnYY+bAgNkb9Q9qMUflJd0/KcI6ys8zO
3nDK1aMID029U1idmitVXDzIgjZqM07LRvTHNsaMMO82ngUDLYft+ufEcOZquiYSNZrxp7EJj0aQ
EuQL2yYSnfLOkThUbxF6AhrVCRuTJlWW48hHu0dkokh2XvWOkWDvbJO2ZI4Y8Y13Vppy1QNl2dS0
EeNV41TiENCkthMmSnpkrxzX1CbdK++l7r2FubeuWhdqZPjR1IzZ3CR9k/BwkGhbVwgQth3xhjmz
1iiVpa2QLvaXVjtmabMl82PvNVv/qmG3MZ4R3sR/oEA4Pm2U/pRW/ryLOSwNudaYEcKMWCubR9gz
wZDJ3WMnbNEEuUmDevsSaO9AksE4bqWJwVNEMhYZGegKSerLnWutefNCpKuGa+lpwzoG6pH0CiJE
gKZfG9EdBlp/zfw3eES6ENBQR59q/RiNqQ7te/Z21cA2o42PNqdtK42blWlbkyOjaU+avEY9FF+x
7z2WJiYTTf+p6uuc2sFR6ol7jXWrEqZQyjioDKjlHFSqI1b0o8YAIVxjDC+2JX/S2lEdWp7ysoM5
cQk9chdAtaZz2iJjKwkvPBxdYKNZYLVi24dUrdZdgN1IpdxKAd0NeU1ciLfg5QB114VcQ+I9yHFq
KBmE3KgCT7KOAw/39DVItDIWApxbyWQ2/cw8ahYmGY4tmqkG2yS9Vo+43UUGS3w6FaVJNhmAWaIr
JDUkenVxNYjZAEwFPUYb8flEvq6GaKEzoEGNzTSMJJgAqij8CU34wtfaW/R0sXSzekiMblqe6xo9
0LtedfcwY0FceeQ/+KhUyvSeaioy5E7sXV9Z9ka5A2XXleBXc8ZbbrmrrHHeo6rejX07HxTrN7Hr
eygFSR9YKIn8aufVxtDNXRBMeF0t0rlWnat6hFGGB0AwgvUPqfFCDl/VbnnUm/q3jt99MU9a1LTx
RinkzB2aBU2jIFGmMw6JC6RqPoPyU23+4hoqFI13h3owhFY9vUtBks1oKMcJtqs6+yaB2AUfmjQk
zxhW6I29jlLPUzl19rVi7U21XDqcJGrDWis6Op2YYUenFoRh1XjtMMu7ePY144Cr9nOInmNCy1j9
RjZ0cJcTYDjXsbpr1XYRD3uLG0pTT46UC/7VWDDUbYumb1f2/fK/E1G2yIbnTgufSlSU1p//2mao
5NN3XhoEyff5PBTmYhrNig7fpB49vr6LGu/Q65TuECeOPsWWP0AXUzabMtN+UG/pClLENoXHHJ88
9jCQONqIsxGpHdYfLUGm6J3+g0t4i7pSrPSBT6WGO2fa5rBydgraajPbTV2GoA1KjWCptRt6j2nA
5pJM1aT0YDWjrwq0fhMioE2I6QaCqe0SYGQZ4E0S9t+BEF9jGG8T9dP1CZGsnA2zwDIw43/TvBLZ
PvdBubOmBkkd1I/cEBKrWRAoL9jqDSOuBZJsZD9a2e9ExvMCmuJ3INI+O3CFE5hnbKW735FnzACr
lCa85S0SWqmtW2ftVbcBQeOgamf0bRBBz4aNvBPsUdj5I4/Nw9TxWBj0NZoH4OPiP4hELvSGi2YV
l9bQGKv1/057tf1W7XeFxNhSbzdZ6x6MBLZ9DImV77QA43cw/Wo6djeGfxMSnguN2Yh/t1FxlPHt
ZUa7Du0/h5NNsctz1HkL/2YwwVRVdP02fuNXmUSflWLDUW6bb71VnrEV9RiRKbg2hMWsAFx1o5RV
dR7cBw05qK+MkAHlgJSzMK912GVLJmVvlucshXqMW3kSqk4DAqVShdkrrsxTJtzvpMe1x/YgZqiK
iYzSbLaBlxYLetrEn+gCV1mgXPSdpV4pc7sGa/KRZ0FCoQJnOexOgM8RuVOeITfhMDIYXkI2luOP
sB8FbRxj7sLpqr20xC3sUL9bCpY62OoaxrEseHeVh36YbyocM/Ls++JeqawjA2XfGF9mf+cmm66V
+VTUmJ3I8NE1w8ZVy2slx+8sL+elxZiQxnR7wGsOGaH1svRQYBO8PmAFX/0U4Z8RJeuBWzVlLA7s
lkx3oi+9eD2VykA7hXAxJlAq5lzT0nTtWsY8juyrGVS/WWW86YzhDsIgIcVfabCDH+UmK1S46E2w
KUsfrlevoBRBhhFF3Pki2lcJKwjdTpdm95FEEKJMd3wXYvxJ9SqgJKt7RRHRLNMDBOUQgTX5qEkd
rU7SpYFxSmJU0qc/RtFcCS1YMJK0ZZOYaLGQHckfYXuI2OZIEdyrQNs2WoZ3j0+CO3ITxfoXqWE4
yaTSQWB3HPNO1cpZuYNcCz2+j0H3ML0sXDVJ+KZb1psX+ActG05BWyGtKqHqZlpIdBJmBFX5adlh
schjDNQEuKAhk0XVdSszIDi8M8NXJo9ja+Pb3apvhaYX89rOJ19sPbFXeUtGUdpRP8yKXXiJB1R/
GVvMP0BadVltfIUMF/aEbQN+HwXFrugCa172OcEVg7Mpk09NdfKNBUGnIvCqzzGJZhk318ux3CGv
90H9NV/Zeg1qljzYm37wpir5ofZHiBEBJ2gRD6tB6jAHCDmqw7RZsV/Ylq5VrnPZXtpUd2ZD617b
lKS1uEI9UKAvqfqU3g0Qp2/Tva+N6ptr1J+VOeylW9983elWNFFnI60PXqiMC2Jj/VT5FYpyHz9C
Z+uwI+Nfab3TWI0h0VfehmjHr6j//0/+b8Z8wi/l9S52ttP/wSXATUO48QZPqenDB3fx9BU7LTHN
nam14s32YgD8vDll4bQkbRnXy/qnT5i81BSqsCKJ4wyTxsO1Njuo5j4K2Rf7OW2VXpp0zsAfRm7d
6OKMeYLezhrXfputx6qwiBEy+1mPMksYX56A0tuEH0iEJFZtcfpQ4MEGQIDOJtUIriXNLuvVRZfz
Ukm37dg7mtBPMhU6pIO3g2Sw74eVE8dH08PRYjBXUTcMs9b0jHmZQ1Pr3EsDfa9IsBi2eCjS7hmE
EZY6HhLJABhJ0k6mqnL0dXHvPJwK9CL9o7CvbJ1J3i0ge1UMJln0xZjTRNZN8d1TLmJe3Lwn+XB3
+qxfaA6SikJgSCCZO7PfrgQyVANj41jusauwDsm9ymBGRSYKZZEifbYJJeRnCCBkRthEzXf5iBtz
p8bb3PQug1C3Wk4/lPfFKTPGCmvdACqqNTcks2jGCnEqJHr7nseC9ZOB9zTjShWpv22sLt2EbrKJ
qNw5neFQvDqlf8Vu8aPomHeN+Eyn9OVZxc+vsk8rq46yGDLkdtm/rpbLbMS4woW0qaBvNjlhw5gi
NLKe8kyxsBznYhTJZxxDE6w+FFc7jSHuhT3MsJy9fJPXB1dN74ER4cdZLVyMs3I+aAOvNUm2ioAv
r+PWZsHflbnLYo3QgdjeGJE0F1aYX6q83VuWdVB6bZ5C5ai1lSGr/dByxJShgzdjyQYj+BCZ+qsO
n0OOvKNj76y0m0Ly4Ho9/Ye+MnpmJt7AvO6yXeJUEAeUh5t6+9hmMe9h2ZEiq0rEVtXzVVNl69Jp
rlkXgZy3b3ZeRlv8jnW+2r6kfzN7wtk6rrHJ7tbKo696lM9E4YxqAnzC/Pw66v5bN5WBVlZfRsp5
pFgHL38PRx3g0T961jSiA0Fwa2Sv1P420/BidDgoc1VaV/v2RrDznv5Zdafm015WbXzLq9aZCXVg
NxmfKoncxgFnb92zpfT+rCubu8ZKUEbDTVpYcjRHp7TWiaeujBZlrhUjVpUao45mXLi97Zzw3yHC
MS8EAwqvwWh9qw6xgdraDj/DsqaRS1kaqB5KGL1QzgqulUVQX7nP4eoGyRo0e8tdYVSgf4bOWJyF
tzZLgBZ9kjyZiZPJMtFWvvtIrMyuuyvUZdd0lomDaoiH0dfcH4tP7anZo3GzbSsLde5qAPBSxQxr
SC9Nx0PtD68mNn6m68OpdEogH0RhRx9W/NRZAxCdwKN1xnXh5xd214c4xX9HS2/BgItfoK7xPwR6
t+VVRUJVJYda9/aWW6xLiVdc7nmI0Ij1rZkA/VgAY3AFnDw5qFjJVi55klF+1bGFTJNsF43sL+zq
GubGnwcLTUT4lVexeU1UqD7ClDptlXcw9OFu4vaqgU9BSMs99e7IPlrn0acoPSa3WINpQSDPYMPB
aJSzYzdbJ5I0oSXaNB7bpOQOn/5sWHZbR9fOOD/2ZvZRF+X32CGwcUNWCXXQ7yNuTcdt8fFzPirH
3ZS5gAQh9Y/KU+5VBJGLGpOGWGU6/rkE44jUfJEH7tIr3KufdZ+6695tA18J33AuYsSZRtGoeuHD
98bTdCcbJftBTZl5vYXZN1UiDieEzcXQtt+0Sa3N+t75jZocjkpucgNSn81l48izkdunLPYfgULL
3wzTxU1he6bZq4/t77jod5Iv12n4QvPuz7H2uoP4P1atZWokRwX2oW8GCHeZxhxjZRrfbsDUYn4r
Tob2MkBMJpy30J6KGficYtVzn6uRlaaYF9HwcmNYtwmUcsDBG6Yy7AmmVVH44kzbaRoW/C6zLiyl
jEzr8ShL99x4GbZrS0dk166G/md2zCl5/ibb+mH3AuOvVt/VLokFJGBLBaDSK4p+3rY6GCFgvIVL
id1+ErTRFgimcc93/mwd/x1Qe9tl7Id1UmkAI0rBNsQpSQP4H0fnsdy4km3RL0IEPJBTkiDoPUVJ
E4SkkuC9x9ffhTt60a+rqyQSyDxm77Vl7RSa8wMYk7SbMYJWa7Kp9INCKdmFAsxeIp460msKWmfK
uAmkCfEnL1wilx985d0yD+M3xiWfrSZvKx2VvKKvVWMWD3Tn2Gfo5A97yere0pFCgTPIVIsDs0wD
rZishmdbxK/R71B6kfRmSceh4Yrz9W4TZD78l1G9xNxVYaQ4oycIO+jhlVQK7FVE9Kquk9IRQ5gp
P1OjfPVhealGdD++VAK/BIHHVZUtCjNze6tfZ8JDGWk69L2QlWg0qySnn3H8GDJKjoZZ4Z0dAi6k
4a/kAM2Cn1IVd6Mcv0SjINpQHmRtIxXU3NQuZyMsw/9RGoAipdZLEwwIszj87Ub5rLYKuYYgizrH
U2veN5/+moubExrtdDfmj4IFgtequOibkejXYVsjU7MziHK1blzQKarsWKY2PsfwpOOYLpaMPpU9
mNyy2yXKgKXQLVZQ/jZwD7vwqJfmaugkj6LIvpXDhEU6XsYDzpY605n7id+iYuE3ITiBV1zbxtcU
NEgdDdwGPi1oz5caoKfqRfDZg34qRoiKucVWIWT1TrqP3bRvzNEy9sP32GfBJnz1S691NJFY5Mrg
pLKuXGSpqkLKdyxtbN0O/V/MirQbp4vvoyj//weXi5PIS8Z06ApJXYpSjMcjydqmuenkX3QnY8xC
U1JRZpSYX5Q6JMyDqivk/erKciXlyquq7cNUy66UItOs9JUS1m6jxa5UROSFGMNmNNVloarvXW3d
jami+TKoImnb/OxdkxQEo2z06klzG6FuNXHrAzb66sofwrsZiavnoSNt+AF6eAYihmOegMbS1b+s
+ehBHbDb2USAoriQKKj7bRVEf8aUfoSyDsEd37rxb5KUdaqN36Kyb3nf/tAFLBUcHYnPaxSYDJdK
+z4o7WWMUTh7afub8xWmUuJqQv3nR+xKciygiBR/cjG8BQLKY+Ftkogp7mztnKi84zCBptLtylFe
JYpJo6psRRk4Vcusks4HkVX0PckwMetDUlm7XDXBf0w/bDWeXkkZkdTI/eQA8RWC7qbCi0F0KL3d
Uo1ZXqWF/Tc0QGB4/GikV7SLh641PkTMK+FpmM/3pkq5k4OHoPCcZOpiumpylFVHiufpsZdvBrRy
7TxLie6+x3SlCXlydCZwtKHNh60duyBZqaaxTE2ig8gc466HNFJyAobMHiYKnVkbav+29NARoRsK
G8Y2OPVSvhW5BycOJZrSfaDnQU3T2qy2pJ139SO+bBtToprzS7E/L2AxavM41182kB2h7M1/ocUY
ruVg1BI4Q2jzm64k+OILHZOf/WO75UYNU13+izyHzqpmTIgZpaS/pe0v45IsGDhpEWJ0illPgU0L
Ble6Rsq0UqJ6NfE9sR2EV0uOPPIDzdIhyJLVPSnLqXrXo03Rqu6eNws2QYgJH75hhLePoaoyxkzP
Wqdvo61Q/4DCa+xh2+bJP+j3/Hl+FcGBbfewspXmRlVyMv1672fzzdECd0I/SZUwphTs74WMIz7/
qe1XrFRL5GznEbGqhImyYo8eocas2bdK6Udin8VwoXVfxPwPKVGZK+oL/6Ux3pcA2kfqvCof1mka
LvKSjcjB9BkZ8tvX9d8UcTv++tV3I7AMYNqsG5WkNUwApKwr/DHuUjP/rQJ8kogMQ0rEkjvZY/42
f+wqGi3mOSuu256xXDjnJfMXzd9KS22eoYXPO3Rx+JZy/vmSy6fA/CmhIZwm6cjo3J+OvfEe2Oxd
MlYKwCBaKNuF2jh21LPIlpdarG7nb4aiATdPoOOdan59fswYG3KW1qtCqRlCYvKm5RvT+k4h6MUU
maJq70E6bPqQSC4uFibGdqs50UPzhQPqmYmDqOtzYkzrvCamY35yoxA8DOoddhKewXJinLJN+MY3
sxqKESRgOwCpwHw0v7FlW93VeV1hpB5foEkh2vQwczErtsRDmQjKContaRe/Glo0gBk5vlfyl7JM
w+OoEpauptk9rdn6APESwZOB8FbSLbfkD+WW9KjK6Dgo/LLNmxa2O38CQld470Um7w0MHJYO9EMb
cXPSGVkW+qqikd+q4Jb4yY7N+skD+W6KzvX8/rO0443EF2vW4nswupuhtG40UcfFaeco9UcG06kJ
qq1Ox1Dl+h8jTTfNXK/3d9SjfsksTpJ13rhYeWWqsW0N+e7PXdng322axB70xmgxiOHlL4NpXcbU
b/nAXBP9FNKTa4U1gLwmjtZ+sF9KPGvj2i91zvsD3qkr+Zsuxf1iPtIVVtKNSvQUWeGyOwn90GQq
vsFJhpeDF7ulUIJyVUSXoSLbTlPxL3o4HjSxS+J4r+YE1FgMEUSa/JDHgNSZc3zMjmHHU51izp/D
nLJHn5m3+S+ZND7HjEIbpk7PzzNfeTJlu9AIY8tatggMTUiZxX0ewzwd5eAUl83OHCYKNdAokqwt
C7BQhpp8e224SZgN5HlG6JAstm2N0iQo0DnhJKgQlVpeGP7/q4x8YrNkQTcv5VDsWjKgCr32N927
CFhKz58U1c5PmVX33sOKzU8w6rjrs+gD/lpgsYnyEMf4MOtSBb+yL99ra7o3xdWe4LiLCT5OzdES
S+na7sY9R603aw0ZTm4GpXvqKicUX0PehnutLNeFjVo6qCTkOFyPUqscpiQ/p6qx9sAqpowobFHj
46gQoRulAwwstxrVneekhdxdJD4B26xRS/V0eWHv1gH3oaWzoYNRak2nsun5igz4b1S2qZWfkjS5
Q7lVq+i7LkNHwV7ohdV7A9ZbaeCFp5p3khipTwExvbEVy26uG0uqyMrOCC0vaBqNqHobWOkVvjvk
05YRGil6U/nBWOao1JxCvXpW6Fjmkj6z2JfxlAeF/MGJLxOroSGhyaZpURvaq1Ty68gQQWQf/kBK
kgfWPGy/Ak+95AM2r4SFlmenB4xidfzm5/soIQk3TE5qwJAbayhT2gcapLdC+7X6dqf1nbIMYqTc
TJWTdDzlSI1VzpO6ZeLl280j5V/zVHysKc9M2cLrEy2k2whwY2P8hlN6YNvEfCs1XKuj+09GZfke
ifTV19BNlcY6d4GHU+peNcmHGgQAORXO1+5Z4Vvtx+bZth09EjHx8/swe1MEuCuSfeKk2Ftp/RX2
sCtk+VH32BgV5no2bVDplx1K+W7FF5yI6mF0VH5tagMko9/XVRhRQXUxI16SZpKzZcr4wIL9KLH+
X7aaD3hH6ZjVoacsYr64seMxCPrymNB9TyF9TG84IcN8syu+qmzeAnWMCPOweM6gHSTxjAn0Y8jq
fZqMTQ/6WTQtC8gJd05nJt9jElyiwAJvggCfM1X+nXUY+i6ROnSFPvdM7bNyoc+rdBZaajK+qUjn
G+sZqDkhOzHIQJCkaid+jBh5YT0VLzFysJfTVi24OFJD/ciSBif5xETTk0bYQpQEcC/t5ixz0+RR
wBoTfwDTSV/xd8WsFW9A0UXaVWQYETNwLG16liXv1MhwxHAnQZEMuKPTHh5gmOy8Kt0nXWEubOID
hypzYotXO0U8RBOQLG0C3FqZVZgeshJ/Fx17jynERT5k2JwqdOci6bdx3W0j7Z9aTMyHJ2zNRodx
SGmcPra5lnyViZFZH2u09DbHfjhkVBLABBODBq217Y+8QCzGa8RWaFNJFApjXHR4fMVfIsD0NwXf
mkFS0wgfaoBbyz0T2+C6GnlT2uJL1MbGQOzI1JA0cfFkBwtJadQuPPZ/fVnMCTFcjWEJ7UdT8KeZ
A98BprQsPScjMjmBw9AWhEEpt7mGzDJ702g2wiDVNQyd0kqHAeJZp6ZCJBjb6V3Wen3eJv7FPgoC
CwsjhViYhOil4me37movR78/jwWrTdMUxHozkliMAmUbvFSj/BSoL022iKPkv+dKcOza8qOT3yK1
05aWKf6sacAVhMrEHhw7AEkXBCPbCv1SSa6neMdKKwEeU0EX85cZXzHn+Xl9orXjCQD96bVYq+r8
O/E+W31OvujUN8R0t6qw+DfzOWWs/gjU8hqFmQv4RSva90CZ3WQ2haaC/jWTmWk0vK0Z11wokLXm
4Jq4nYbEvlUmXkJbe/jd6BKyLRr9OJrd36AyuJ6Ahs1HutJdKy7lNPEhhMluS1U9WIL0Xh/pGhoC
q12FtO6eFb2pI9gdlXa4Deq9KMBDT/V2lJ2B/ImAZynI2j89qUlAw0WR6jufe6rBFZzTQ8VDcNRj
hcOEKtsM/3U0MxM62bo1twHVtFVFt5L5GhMnYsaUbCWoJaNtp3qXLBg2iT6xyxJ/DbusBsWvQrVp
yi3uCaYcQVl+6FK0iitG4FZJwZ/GR71GhCiXVQ5EXj8zVeHtkGrgycygpmJcdobxshv934jYYtRA
QhoIB7izsYRsuGuvOdIXzQejZdmnVFJX2Zg9a6HcWnv6yWvpacIWxYNRa8ln6E3HMuP5BSkt0e3H
Nmm3hb2aP4v5/3bSeLDzDuke6bfWV5/C6OGVTfEIWol5D8BeeJb3a4wmxP/kMq9LUUe9dTEcOylc
m9kPt5mTBs1KyrBS/kR5tfM0IPVMWbPGvw/TewDatx3IuMFZ5ENeK7NHjNDQ9FgLaim0orp3Bq7c
Al2l1Pguw27QKiV5SCgHEeRmbXLuaFvHCgZDqLlmZLwrSs1EK1n1HaBM26v2FjCWbsyWIReAUvvf
PoVrRqh4bX6oqgXbr9jHJZC7+D2SANn4lqvoncNOlaXSsNFNnXRR2ChhwDDW3uRSvU/H6i/l3Qxt
ezVmmpNK8XGMzSs64ZtmTG6Ck09CM25TDQ1Yv2va26KTGaEOhNTYOteICZtTbi9lJ1gSpueMVzqr
0jX6TYhGlnQarbsZJPR8qY3HAO915m3wOppCn0N6GPewz18ro/Iwn7qIf+0YhX/G2ybLJA3yC/Jp
yhPqedvK7n1DHdfiflZecaE9hyRGUq0ol7FDOKOeWW5sFVs/WLo2IUEaHF3Pj4G0S3KW/rquopPl
xJa5MBE8OwWixFB+xon33tmIUOOYeGGQA3FarFnFLEpNOrGuXisyzkwv+xJD/hgkQoQm74EUett5
GCXj4FWnNqlkxQdC5ottY2jBVYVR0mqsva5Bk8HW7LXFrtPY/bZGey47Aqg92NxdNzNG0OXmFhl4
KKwksqq4myL89K3S/jQEdkHUrktGYgrzfGDdPLq/Rd/e47hYBybKzxA8uOxV7cpm9RIHZCIJzJN0
wH2MnUCdLsNgOmzffNSO1spIWV5a8tHru3vPr9aIdq0W+T8v1RyZoSo3kg0rPhxUMCJwIku21zm3
8/zGl4X+HSAOiSFiyHp470v92yjRs3n9nFI6DnSKFc2lVTPrkurwZdmwwiioBl6rhivJp8jETHnM
OTHltD4quC2HqVkiGvMzN0c3WIWHhINclNFN98XVDIpfpdAXqsgvM5xuaj59k4KlH+n6SS+LJdyq
wmfa3iW1yzL3JQ8DjgTsPojfyb7kLdhJdSvQidt7/sNSlLMnuxbPIqesolv1wpiJDIIen+KHxYS3
HjXNtatiPZSe2yTqVrWHbV7DLKTZM5pmO2Y+yugsZ+OtLiaq0kmom1by1r4i7SyblGct4lIncvrP
s/rVJHi5+GuVAdhmb7L4MWkIusLYjuJuX/PkPlfl3DtwuyJ1m+naubJUAj0Yqmj6j98LpE8lp1Fz
GER8qEYc0whv0+pP4mSZGM9brY1+cNhaGGpmvVnubUb5698xzIObpo0UJ7X/V8ONKzHINDjNpZtH
fct6FRdSHF+KyfhLvGpXYQRkpMwWvKdWCwhsLTHY8e4PMhGDdkHSRdQcdUVcxv5Ns+pbzsIgx5Nd
i56rP4VhFFJvZMOANaHV3Hky21mfYWWfKs5dkWgbBbHmEoddaFnLodQAREZfY4b+iEO2Q6Oe1zFM
XVm4lQo9p50cRKjOxGgNuRhz0nm6mCj5w4rh5lvWhSftgPL5MJXJXDTsB2twdQ6vNICXbSvHoUfg
VdUFl8+fz7gAuPJ8SpsoyBtmr16cLRta+1iiBp4oGygKpOAfnrIWKQdpBQrnA5z2oDRuwJtwn7Up
9jeG3jGVRijSLcNqdPU8USE6CuvNLpDoJeRbdI860tc6u15hbWN9Ao3pPSRV+9IrjDdSvvKSeq1D
4jKzYJll/rusPDU/etNF+6P4wLqsf6aeQZ0wp2o12d6bXxNCpYjMLTWbBoRtR2Lge89khrXM1bZ5
wQCkjfZ9wnAkNPecvcuRFmXd5VO9MvAXt2EG8cLOd7nN35BnkEdlGVEqY6uymTioLJW+MVjhwPcm
XhRf2tcK823TxnhX9//aahIk/8mvsUr/ApMcsUl6b8KM0fiU8pyRhFRXw0pD08OZFEo4K82v2v8g
PzAMZgLwwlbM95JcbEMGNdUaDZDlAHWPVmytIHojycZrMOI2JqMphiVVTz5ejLEkH3SUEyxKwik8
9nJ99/TIX3UQU2yifAp8fpYyMZcNTR4OAwSzhc8obAACGS0swJxRsuZJd1a7jlnDH7bIG6srxkfD
MFsOvkxbufixspD87nPy4mURVkt8UmNrkrRgXnuB6MrmhpSw3q6yUjgjPtCsix+SJn1wVTpT3Kcr
JCwsac3mmsamiqt1Z1nVNQ/ApYUQBU3tS+HyHITeL7zwPGBFmfd96yCGU1PbrqGwAc9l4rKQQUtB
z9q+Ax6QpAAz8wamgbbQq+yz9L2L0Cy81N90cdxV/mWuEIvG/q66j8JowcCTGZPqyJxmbR0UAtyl
OXlzgKCzZjl4AxttQoZ+1BiSZY6OoFvzAkCapCsSHvE3IoB7E1KNa83ZUNax8TnS6NbAJOjxF03+
JTCp6AL/igCchlPhm3eOKfhor/WRBVjeLKucha3+6nC08gXl4lHWAw7l02j4a2Ym/I/MvHESYFyZ
/uJTqwM4cgzTi24Dx7u3QMN3sPr3SnQxhwMDzoXdcwvJ32yeCbLy0mldI35OrV0TblrchT3Xlo5n
QV/gXNRnNtGl1TbhwLXAkkv6GZWvAuoAC1rudfmWxEyL0Ghh3jOOoUcyySvwN1TJI8cuhBAkrvR/
nFIWBK6eHsv7oLQlyknGyMwrPTz4yPoZxrNRfnPf6e9NTLm2ZN0mfczIbXG1UFHY+/qc0tXZB5M7
0US7/JV1jh1iRfxQsi+LeDzrET2lYJPFe+byDbkryNJX4JG8T2i7oFUN2LIM7fs1rhVgYwRg6FhX
MB3F6/bVQR8DzcODS8BNQMjwuniXDXdK6MkXcsTIyXIs+Re1k9pe1BnFhmfhn9LxL+W3nIGMnQG7
WBmXwjrwXcn88oF3A2ZBC+dXrmRepMEdFDYigO3guvQf1ADiHxILlWJMtna1cYSLbtQjs4uDNhVE
WKVLA4A886WrasFoXmokCkTYEBbRo2lwaXHyS07S7MBzWJjXmRYGh5wEDmnVPaN+W6aHKvYdnpAC
wHxPQ/vbAgOy3+nhOF+kRwjJn5MHMahx58htRxIgTzAcgqRdK1SI3xCUahmbE94RlJ6MqnaJcal+
rWhvEzBbHgYd+SOe1C+61kS7Ry0PPtDyTfXM1U3m8c870IokUGDrABAj1BKSrCPQdKj6oPAXaFU6
p5kHgjbpKvedxp+HGig+oM3a4bXnU0c+/Z3e87P4lfC1Pb0U7dJ6/OZB8216Qkdt31B8QAUlzaDV
NynpNAkT370BiWdcIw7Iru0LoTDC4vi9fejFeaZMFP/4OtPqntgOu/P5LyPxsr2a8VEuXKi7WJ6q
6kBMBpR+/h2mVKpKofCqp1vQn8vhrW0vWns2Y/SFoMslJHDYxa+D8UpVtgf5oQp2I98yKxcdye8a
uUv9jdktMsrFFPzm4xueUlm92d+p+rRiDP9OaP8k5so8kfQ8XiFVjdm2G448AG25S8/jd9MeLSwk
OroxygRKr0V5YTKLAYULyAd/DRjwHy5gykaGAmO95lztoWrUpB4sFWtjXzvFR0PGwothHUBA0Cye
Re4Ew+RnDIsXSYa3R7uNPz2ylrUEP2TJm8esJ2h2cGtM7yLlV5jmPQZd7CBWevNtvFengNiFkLG3
vk2yG6/BVOI34E2XjbPHKTcUT8W8qMNvxfK657KkxsXkIi9ixLGQu4+W7VC8tMx498UnUkR2Ey5P
K1pChiItPpUvdXTkz6hn27pHJWJkazYo2b9pC+qJnDW8EdmqwwRILhJanUlzoAMR9WB4Nw2z2Y5j
C3uDEu9x7RbhaRXEKCW2WcTGTOWjfCnpAUmdkT/hXnorsFz64JDfEBnqGpsXD0rNplCo3HWobhmG
RatRon+8Dli/Izq2DWtXPnISS7goic7j+W5Ct6Q3ro6AJVBKR4FbstxrmDjM4WMI7vRr0W7F4Mo5
KwQ36LGxM+K7gsPpYoccFhD8/9JNc2l4EL+7mmcZ4GC2LO0VNlbpTkwLDEAqFvE1z51vzEMAKiDM
S05M/71ix06M04IfLLaOab7JeUTAJpdEyv6MFWEQjKARD6f/0Psv+2KZALQb42kDoZLURwAGKoLZ
5lcOzvz3sHI8iCmksjeuzKCc0nTi5wL+NlXo58B28fbHC2bYzdUAnlUeyRnPX73hcj+FzK75XkN8
Dg4+MJQYc5x9OXc4CEVwU483HdVI6+ZvJObol1GQ9LQS2IpMeuRIQOsrimceYTF/KYgldn5z9wnx
BpuHnowwivxXQQMMy4nbeLjwtdvA4Vf9PoKtozhChzayn37B4IXFjouIkExGkmRmgv8z9bMU/Hgc
5gXwBVV22BfCYuNbxAaJTRnLgIFUFa/6gijKoVvhhiFX05W2UzwTJyFgQcKHwI1qxHSDx+TtImlX
EnNaot34q8cbvwoffcif0rQVQsopgXP1jx5zeGD9xB3Vf6nEXyS7Rj8kDbV/B+SXlL51f+sMB7zy
TLAUyovcEeyO9UgRs6OeLd/4ZrktcEBjua0wQdZrjD3Gm98/GQ8gPUABM/S7LMNCiQuJzLBVsGWY
BM5RQ36rcQrwZQbgkO0GXQ/BhvKTOBeeFOvj/kcgVw27iKtlzWHHPpAPsV1r/i0xN6w+Se0I8x3j
6KZc0POe9HeZAkZ9ok1zB2Nb/At5Z9mbkvfO1srig1tAJ4KAYQdnkHtW0BDj405n0PPGmcFjp6wQ
ufDNccUggkVpNOHJ71rCYFqGN3MKGEnY3DhjseHtgqduX6fAEeBNPCeHlOqM2UnGHreKcMNsCcTg
z6Yk7s35ZitQV4S77aJw42PFpQB2prV4j0IHLTWZXz+k3TAtawgegcYXr8YXR0gsLoSST9OJBWHo
EAIhf5mu3yMkdnWo4sZ8E9c+vx3Dp/tUXU3Cw0ls2Uj/7CU3N0Q1seUoNl1ESDIK2etMyhpZtqMi
QBbMz0+KWEN2Wzc/ZMxVJzZ+vsshypUzx2xZn7ri1Pt6wztOvpziVh8SfJRuqe4iSv5gz6fFK5dC
uXIafyMOeuK25o55HVzHzEbdx/qcVxKo7BPVdnHkyK6Ya64EXSRwroV9I8ZH4bEAeEitGKI3wt/H
VU5OIKhKwJCQ6uUdpm0iG4iYwcSygpmtHdgNJQemOSpLnBvaBnKixTr1t2R7ORqq1/uIxf1w5TRK
D+n5zumgIViSN/MEf6X9NAAr196f0mxKuilA2DHUsO0KcaBJ50Xk0amAavgvJCGKQQVVq+qkyV76
zsi0V4/8UWbokfyy2xv/XHmVdHPBioevJiiuYCRg7uUQq8lEmCd1XmNTy8FqZimfYE9T8CMY4fco
u2V87/jIpR9f4p8xdmSQM41mG9KYT8v+jVDnIesxPyUk16RHcR/UZyNy/Jf5GcgXm/CzP//NQMtV
3LuZKQ7R86Ly8jDtx0e2Tb0V9XDwYGyNsgZYB0hnKIXiH6RO+WQtYLQyr2owaZGX6yqBw+SEgYxH
bvwKdRMygDy6su7Iv4Wy172PyACTtW4raLgI/s7DqTmCvIP2xfmjb+i7kTDp+4FsrOSkA0MCI3lQ
xeU9wGOmkp0tdtadoLqqW/r+Iqr57KF5hzDmWI8ePU4b6aaD2nU0G1sKZioCw09M4nrEWu0BIf8E
8pMJ+3hPx2100Whrm0PMgElIx1HexqbBHLRE4PXXMIS0a+ZV5dY33qWG5Y3azprVR2J8N3a/T9R/
PP89HUDZfAUqbSi73Ro7DOgjxvCxO4aPsjkN4s2MiIvRQSlshg4DtIqKGPUovU/NyW184DRRKa7J
Txer4Bl1R9w9JjEnYJiZ7JeQrGRuoYLetUXJsp4+k02dfqrBCtOpvMdhnP6QuXEhEgMLogPojXVD
4VofnrWGH5ePoAIOlEz8cOlKall+bD17qfy0u2get+IO38bg3+e8PeOi7vt7nDwRYrCtm6sasi03
3nAL2Khr/o+BBur4h/jJ9B7eyQpdinXaJ+Y46CY44P84T4vViL2QlPfgh0Fjjomj307BlnccseYA
D0Hfe4pDUlG7UUcssMyESFfMqM1XHl4ilwJTsrjtXkXMyI4x7rxBYXJUOfIGFCrDLNU1mcRdB5BE
Le6MDfr7TPuN1F+MiwWcasB6w67pjx7PLrFIaJ7LLT5HGy2U4fb5tqD/oW3Pb1F+iP1DeG+aVbvn
j9r8JOKXMDrpQKUgZbf8Hv50CmSYlwLx2aMevYIoSJ3OfQIytC4AATZ67VY+8QfUb9Bv0LAv/PS3
EcCeUDsSTJqpRFIZj2CX/Ba/0Q5zunKXXYPLW0UfKb5zqqsYEGb/mYI7a1ccUFb9mNZvaX2AwNld
Up50AVy0O+a/xqvU1ijdI/vKLze4xcu0ne67G9E8LdUH60rDUep9fiVdZTZLHBLv4cerbo/xxB/c
uDjYFnaAb8HgH0kPK2CiWaBQ6a5Ijqp6T102kNl0CDlxSecU+/BI8pu3ZRlHoU7ZYS5LPhrDdBdW
uJbKF8bZOr8hDUIhTXBPyrIA4rNw21t/zKGs9sq6pfCPnQr2IcAZTMWa4x0EZCYDUQ6OSMIuePx1
ystpYE9+A7b3PVDmHZQNa/SFb6yo0EamqpbTRNdUuSPhT1Yho84OXNh7SNYKcSftSpDy6Rc7+mKo
ek/LTd4qY18V93YGVyE25tKlPZeGtyIOmD6flf1AZzjR3ZZE0vcfenErumqRYu1rGBf4GBSVdgE1
oPq1S5I6O/3wmXXocbx0VdJ5SXBGO15JYKcy8TSRD3HxIthuNtFsjdp2xbmjKx9kA5Z9zx4DeTFJ
SqIddoN2CMKMBNN0F6M0lyZUVxS1UozxiEYf/hmFK/V1ta2gFSrqARpcClGREbu4q+NZRQaPCCTv
WUWgudoW820srQcdi/oBpMyiEdRC7DXNBM8gdJ4RAAEp6UI6aOHBNDH24y4uPVT6bk2/RK9CmYf2
JVlX9ZbKykDXXLInnt0I0cGwv3gD7GgO4WMNFyRrcF5JALWfG2X4SZsvu1Mx6Z1Kn7BzyViMSJRs
FpG2DYaSkqzklgXK50/wrSBQgHgFKrAQ1pn+imQZBBFDtbBIk+hJUmSTtlChJbJMXrL0BXdNGqT8
aX525ZEbwPc6N4cPJag7ellfoPnW2bR0Apr2qCHkMfNNyA4lQpuSSVQR0juVvh3tBu8HYsfF84lI
FBmjMsw5U7X0lS+uMpVqztAvFGwZQ9iezVX8yhhBsZiGBmqDEt3HNWMSDrHwQuqdIe9jn/UJ9pE4
g818YsxFwcdsSOvDrYnQr2K8qmSHksrdZhYz4ZePCIVeCryLOfZKqd91bI7kfYZi5YVVWjzqbDPH
8GVfcHYt9ArpRQQb/igOVEaxF1IEgdGQokpMVas4EXLdlfJljM64tasle2r63ka743+BKUQ+brUH
fsukOqEMQqm+ZIqYv4V/Tbmy1a2eAwc65UTW6SvO8dzcTUTnULWyQt61O11zQ5UjX/qzg4+wmU9I
SiLg+P2peAZPQk+80YkuBnHA/kt/q1Oo0/uycMWDeUjArdtv5OlQ2seYirUgd24Tas/K33Yu43UJ
s9lbdiXNoGRgqq5bGWspmlistuuUQTlnT3NofqyPxFp3R8M6VL9VgegC0eeyfuNF67MdFIPC2waE
vJiPch+AmI7BWq1xOYK47NmS/vl/PODTs7IvBIVSytWG5UxsRhgj0hVbB2C75V0ox+rWb/33aTZS
Oh2+eQhcV2LKenRBD+Cpc8kOjGM4gXhPtJdtP4AllS+JzV9xQE4IzF0Etzw4qvKxrN4038Vgb6uP
2gbVtjYY5TAc0+7If7ia6Eh7josJFPCCHRgtVEIhHO8S60ksR81xYFMeMWffeBp4BBwqbpR+WdKW
y2X6kOBZMTHw6UOl/XS34Z6LRTg6EOC9X9KzNbLdlaVEQ0c8B2Kbj3D8Ee2xac7UGRpRvQxA4jeV
gQMpdfMHMsexTSkF8Q9VAt1hjgKg0y+Ndegltu6Umuo7M0MGi2m4Faiw5vJ93M9RYzQJ+ifi7/rV
zwM/AlevJdsL7VjPVN/8u8ddNZiH7F3aQOVvNiQOM2Bk70ARQgwS5aTafNXyQwneoPvmMOnA7MJt
add0MaTt+PHLOhf6LULKoBWgDlcK2Wh9iJP/HyQsYTuieiI+IZ+X6FCUksOSR7r4YerP/4OBSIFM
W1ol71yv+VdangYb7Nqnodw0j452E9EJdhop13VzsM5ZeZ0N9BI6ax1hvtd9NpT7Ia9xrXx5Ie8V
A5J+WcuYzXFFPuC4G9FeH28aLkUjZD2T4gc2GPAZiC5gZMtsPOrwPFo2PQzKuJhoJv0SpuayswIH
IPHskCiYTcMrUuQaih9qXyrpXiFEBYVW+WpmpzwDG4sAP3XaNSwgkvh73kdQTq5k/gysYLIhVVCB
5i6Vm1Vdds68zAin238knddu69gVhp+IAHu5FSmqd8mWfEP4WDZ773z6fJwAyUyCOWOrkJtr/fWC
ET4q43UBal9XxiHjE8XPtJLbgXYaY9GXq1g7jPDPsY/yoEvt2DLsjC+Cog4EmjzfiMe6Qgn46gmt
MZdO5AJwAnJZkmuSj9S/G9SmM8I0XXOA95wzpq0Cu8I5Ymlk6qzRarO5IpweiKhQbkL7Avvnt8qz
tiIb7IRoBr2Gw7SjdK2vFTR4PugVD2tyiIiGwWW+Rt0wc2Umodw2n6g0cBcg0sHHnwcrVvVR/m7D
+2iSBWO301osoIfoV6n33BhxcWMCBqfWLJ5AwssSrkyt0AKs+2y3cLUyOxZncFkNiwQ0L40Q8/J1
wtHJj1Im42mjpT+NSr7+XjdeVfZN2BmiEpt45sL86GQqPAyBrwVYcdhUxaPNQdEMVokVwdS4e3nm
XcGNCNaEeyDWLsDoFYr/8m5YUh2Kf2iRU4ZIm1h6APWsgcbIPMrWb8BnjLIipTjE+PvIhui8wBYG
rhafeIHGu85pEokDVjy7HzcTX6TDy8TVAB3gZxegJYFvZkAmu6jGJ5gAHQpjsZpe/WcVO2D49J9p
wKYePS8rVERBc8I5CbVt+beuX85hZABvBMKB85BmS34Pf4FmuLIVUvwqGseqPRTdJVCPyOSpsGXB
w1ujdYfmUAIRcQjNBCoaOQ5OIiCg78GL7JiEDH0tJ8sSld2F/gOw7lEGqkDsItlieNKrWzc959RM
bF4H8FzeIEFFEShnGDjtSPY/KQiKdrbIasPAzGVQ1K5BfBKs3cK/8RAvyk1DPIW+15sj5yY8UWhs
/fxZiIhmXNTLHTh3SNClS1VH7B9oqiBx/S8oD4AH2rs6NNMdk3Q9ggw445pUsd/ZB+NfuV/ppQBM
xefGozAd14m8y6iKUJ4q7y3FPIsnpfO22AUwMjcGbT1LpfsMBZsjtOnXqkFvKezANBncLVD4lJly
ixB6oSS+Q7wabWpOStPAfFfloasVD4irjPDLqx+6dMfK1KjOeTuWwdYYeC5wrSZcG4VwqiBbziF6
ZbENMs2F1jHpgjRbmRuZ+VG9peoj+hLID/Yolxa3NKF09sQWX7oDFBmRM7hXZtDobwIJxdXJlhpu
KmU/naC6hHNSfQFF6s26Vr+ViYtK3fF/PJ9BjLYAg5v+jiW/EB+McRJuVgqzZDj/61hcevjvdKkK
j/GG8qZ0Gx8xNY8CDra53ymn0+MQ11eR9FNYhc30O5bEcF9FdJHlIvstwh1ixol99ZCEWxNynXAI
GmrnS7t+1YisLohSG+lraH+I2t1nxr32VzLdlP1VtxYlymdAQZeoWJFME/RaC4WPSjqkyHMtPqhn
riyz8c4WKnP+NXMdgnlR/CXRv5l4RiyXpp95+WHkpwLMFF/uNQHRp0eD2OD6qFOczWXB/SFs+eJG
YmWvCNnST4Y+gPyaFjZ/Kcj7eniA3lyS5KSq2y7eN9FjuJHqIHZ3Ewm7SWVKdOqMQylujXGXf2sS
yoG5cZhkB5ylzT6YHSfyb0vViroUBQiztVeQo3RtNde3bOVZ5udC3WfVZgSfpXjWX1mxW7Qrhj0s
BEwKpOuSQD2mO+49XMuiY7xEmqO/0TDj2aGNljjVRf3Bz6OoFQQnIeeFRYLoFhgIvSE1HuEJ4TxE
qPrY72j75ORrQUzrmHXmZkpE4RLbP+fHNeawbsn4i+VHrYW24m8r4W8s+bHEIkzXlunUh9X1ymnN
Qxb6qWbSHJSjxnUf8nOitDp4qrTi5hqbMzE43McJCXYW1TMUx+SwxMNC5ptKxufQ2x51HiY6jfYX
eqbp1hLHvaTS0AIdFaJwpGV4dmQFpD4K5qzIIC64+4OwliG7etoP+l+Mr58C6IsHJzKBevrRyR/3
yUFRPwP1MwMvyMp2Wc6roqJAK9MG8t+jovGiZZOCXAPQwZ+ZyCN8J9SovtRQ30QoGzBZEh42oERB
uKUy1gPJNqG4qWOWnihERHHJfPhcn0x+2GayD7mORMB+lm9oPeXbn/aj9aoKItg0x6PAUH6o4UnC
n3AVusL2h7dGTUCfwopeYu7gETgPCDu1tpqfr6RcAN68DfUXPFU2WFw4V8bxnpdoFI+eP8/zbJHT
XsqBF+TTQkwuRkSNPYt30/fLNZSgRBAbaBZBkIqfA1yT5q4sOEVNwXQNyjCV2AlZTRqzc0Ok1A0R
quKx+xOz05Cucs4IBQ3NXjTexffE/IS0vLnUFJkErKf5a4IjpClCcoSvCBG4V29jmkB+fZTm2ZPQ
ncAdRXdC9o6J7oOEp+J75gixNvkbkTZx7QDqHzCSYcrHU7poBYZWtgRen6zafUNr6PDHzA5AT/BR
dKfSyf+jCgQoitLwkqJx4UML3xkYFudeoez8wY07gpMPlb4rnTw7dZrblicP76V3KutnXJLki/JH
JE7CrYH0s+wWB6vAqJdT/SPxjbZnVrZ5cZ4hF2FZAfw3vFwe5bFLf17+G8fIQ0/JWajWfAw1K8YH
UA2NvaZ8aRJXCwu70f50Po2YlP7GRJvkBsMxFdfYYGFL8dC1BNFwB7pQMXJ8gNii0gdWaeCr9xHh
JRnChC8peigcJEHzbDOnmT4M8VhiWAB04eV9ocnI3gqiR12+lJkjxZxB9vhuqCEjpAiyPfNfWpby
L/4TRxKVOV05+VWK3JVVTyODQIuIxnmFZSc0CAkO7Jj3n5/Q79EAwsdbP3sl2Y2wo+RVg6J68DjS
X8j10QIRGGELXICivhPXPYd0CLOmnutkWvEcbqIlVe59VNopYxqDghEeTXZ6fPEDgCPTgVmsGEQU
ZLHUc2TZN6yoPKBQNhaBQgR03eNqRIM2Xo38kXHHR8wbzSk4hJawELw/lad5LP7j/KLCYMdNUU5s
PjAhFN9jrEV0RuMcPYIRInCzp5XtX4E+sssfvLIpPM4zt8dWVyLpW6O7o7KD9C/GfrJDeLZdBP42
qGeW4WMh/EoGgvjoQ8L0wAnHcMyK3DPHK9xvvUAOjMiVdyBpB75XsU2JUCUmSmHdA7wXtEAxC5H5
iPAPMIWxsVlEv6PyHeqE16rMMNkBJsQESAvoLNuguFHyK5CqQHq0uhqUM0U4BB1O2+g3IWeKVR8V
uewEZ7q6euAp6wDmQKD7AH0RLyWClvxN/EwRbaCbdfLyUP/o2v4TK66GTTC7dKiWGDnS/hccyf+n
hU7xVP8IS5xc1HL6F4uliagDsM53WtKiR1cyPpBLeCQSzvwX6VynZEuu1X6uuCfixCHJR0FKhJKc
sxGiSbvzeq1VUcLBIIees/pgBo1Hn7CcHVsIlDnqTwcQK1GxgXHxyfDjqEXqt7Drh5IWnWcHE2Ed
ibE5zMTmILvRo+fKApbdNnC3JGima5VRhclCPzQnE8kQ9MuBTvF9rC26YtM1GxIdBGOtWac5LeeO
tSx6mVRUlu44bfy/giP7ONsyN7p1rEubtinqdsqX8pxcUvB6/9BIyJyPXEVU3KXtPgDl/FWZ8cge
UT9bleBnnzDBxRA6XbfCEs1tLX60X+HW5+XeWNU6bNIttePUVjV7dslFQ1Tb5B38/Gh+mfSr07uC
KljHMp6B8TcPTAWs+kJ2tzzoUcFblklzzEGtBjDUEOEoG7f3y6MQempASwOYJ3LssJijRx2PVNsB
viGXo1kG4TYf4SdzE/sNs7LXOzDGwHOMsgltlN0PgEfmgyrgxAW767dP9RLg0QiMf6VwZlVOygPh
PzJx2u1vlX5z7DAh7Aou+veMUQ02ghrICgqaaDd7YlLCy4JaFqeh4F0/0j98hCXEI51eX8pGVVdy
QH1YaDoJyp5cQU32EvHJRt520Nd461AevaTwDFKSr9HjNz1hl4ux/Bw5CFisfO1glF/4M9KSvVBY
mC3DHcGnUnuI+wiXEUKJ1dAesgr5Ahs5D/0auR22kFqlKAFMVdhgDuaTJHigC3i8rGRrh4OVogn6
LNmArGw/swSjb2ewFhgYVuxErDc+443Y/Fl3RP0cOgOaOvND5wUr/KgeTxIIEewPTq/4wnnTGXsZ
EcNa+aYlEnmf9iijgrFly13Tbbjr2YwonIeHyOzKJjBgDcm5ZpAh4N9advExGw7J70QIAthii86C
qIlNPZF6eKwIT04dk8IugdsTBPMQoy/TfMc69fJ2/JtTt6a1fpAUuq4snsEJPhsPPQ31yJdeDe3U
243gZ4PwthQWhRVnTv+pfsrhMtb8BbWWonFJjXvcumP+kTb/AOzMbBeK6/QaZtuG9E//gznVwiCR
n0wiBHgEhitNXZZoFmwkdkAbhLPorPJUhCAEWvlKaHMW8o/IYCBXXuKhjtQR1pcdKgJS4rAZrcsM
IE1bL7KzH08i7BlIy6i2YGLoKP6SeE8oe6++kvaZ1i5BQ764SYAIanWLRL0vW57NdjiwAQNu79FV
oNwly9qnh7BzSUFM+6NPWYzDEqY54ty0nfb/DM+pbhrQGKjNPrjqL0QPpr+FP8FpvSiuxhI8Jrc9
fx3VnwOTpTbuLe8uKkDuTGXI3TwujRX1NSTTQODTfF6yeU4ttlYyPCS/cyP53V/4mv1/1C9qyQtw
dqyPvVbvtH6bDnujR2mnVy9PIn54H5qk7lmCo2WUbW0SVs3QdE1wB53nCZq2KTyXn/U6mJ6I0N1a
WZs8hGK+VdzIiHqJpiJUwlNXlP4h3oY/OFbMz4CqUGaB7JbBy9O/TNBwz1axu6Ka9v6AjOLQFUlp
rc5i+ULK08ORg03Ju+FFXqKYvYHuaso/iAPndD+miBDKo3Uhb9aDzjTW5KpY41cg3LAaxvHJvzH2
9yTION2vTKztrD9YI1pjVEMcrF8oUK+cgT7GeXwM7Qq7W3nxmmsVIxIXEqc2iGNdjdN2MkGtpFMn
2wH5R+BI8dFgeuLlU7z+8kSHvK9YRV91hseNlrF8C2ES1YUR37t/JwXljKvIZ4MA3Ryl/w5bLd+s
ee57gBkS11cFpu+ziuPmYnTHxKHLNBAYeoh/XzX63UpWuEwn84g3PbXr6ixHf2Wy65Fah/m1gHCt
vBf5GaT6+Zx3k5OH6+FTprJ7le5bb20FKHQrbnBEZvawxrTY06JBgDouPKKtcdTzgyf1ZFW7mKud
yoN4xU13D9sdlBSZmu0l0FYKrWcUJvxTocBygoTo/t0pBWasYxNdZ0z2c4XvvFh20R211l/AzvYe
0btQHUVVU08JODyS396b4lMb9n6wnaR/5IKX/sbA/AI4FO4LmoAMklBNwkX5fFIIyHQJHiX6S9DT
HiUxVkvTW/O5mcYKGixZq+i/yJUQIOi3kvIoiQmyzc1VuzLFV8g1YV1IXHFoEDBp81O2IocNx4TT
bNTsRi6wvZfjxyCt0rOYEuKNnZK9kfEidZUtQlM077UjW+vOdKKr/iMXh7HfaWO78LITx3jG7w6y
lW9tEm7bbIk8E/PWdwkAlF8FhecwemNiUNbJW0rtBmeQdu4LV4mgGdfJKTilSAQWGuEwv96a5qbZ
lwqj6gw1kdDjofdWSkvwyiVFqo1UJrYl61/lbdo0tPlMufuTaU/UJspPk4hHkhCnL0Fbqx9sALcK
Hvg65K6y+T88n1aupf8rWFwX+SoZmdK9p5dfyCIw8GonH5J17Lxzl/ziRfUh9m4mB4lSXX3I0RCc
ol3sKdBArIO0ZDypgeNh9UyXaBTSaTdE7yM0ZiJfiG0JWtzXu6o5cxPgiTQ/onsif/S1a13F+lVI
RBySJ3mmXZO+3fra6zsA/RYOWm/XBiDw8uTB9F1NynlZW5YtvefDosIejPK7+BjItNYXWoMuU+St
Cqqt6/b4AqCp430szIHYY+xWIIH91nhkzRl7VbG3MKqx3hNQUa36aKeRo331eMyQ8HUdtj+x3eUb
nlGWseClG9HdYs5JyhVTpJispk/Gyo4v6iCV/6DFs+8aoBTCgrWvulYf+R7Y8xNLhqHfc4lCIqYP
uFvI+3KPPa2IXJLWQHTYQMj6ePaQNSDZAck+q8l31IvW75A5wd4Ez/4RmHQXcGYtfGOvATvkSwWi
byn2bHV7rBL0xok1JlyHu1feINNe+A3IOmWAj05diVy03aYZ3c78BnyIzCWqbageFsCSZa5e+gZU
/6k/titABj/bB9gwlSufum1uxdTxQ5vhtePfd/J5kVpae9HbUdULu4PKkuOvbk8igZf/LGVF1i7x
St2adgcT+8Nicor7WP2Y6LWwVuWrqNtF0mc5EKm7x4LvbbJdr3xMV+Gb5V+kxCpYN+SLbweBuxMz
CFzJskXl3i8tgK90K/FeW21hihu0iWbHcs5bTiiFJuJvQYNEySPXcIoNnfLZDoEwFzeKv3i+mnT8
RQ/C94PwCpOdxqoN1h5Fe8byVl6jm8j6A2SOxpg/PyA9kU+GhgfV/AzLm5ksB7epN023rZVtlH3p
2M5NhD0lyKG58ca1Bt8lozsm0g2Hdg0G+N1TDiStqEScOybsVtpmxoYE6ZgPqVW/ErAaoP4SwWju
4INaZMW1wlhgMETNohW+pWBvfunZL/C2PJ8bCHdzfCa8p5zeFZgupGUtPUA5TX4m/dKHmu90Ki4E
ecpYUIp7Lpzdqd1hp1I1RLVwYrdpOX178MWEoNN1Sy4EpB22QPoq6CuVI3oe12JyCII/IHbduLOp
0jNBGt1APUx2RWEFAVMJBMzbLRIrUvHl2p5QR4Q+uD7oJvDqbNd4jLTeCM8w/yGzzOh3jPPI4LIl
0dCCQIMe3XcbItFSWnaWjKm+uWz7ZclDFys0rHrIFVdWDynE1LtMA7jtFm0x3L64oZsxDJ90yZX9
AQW5OzsMKR7x69+Wl8jMM8ArYzs6EEHLCmEkj0y8xV1OfKQjPYkeUC+DQ+R7oa2s1FWzZYHsAZTo
zy+pC2r/meWx2QRvSX1jguRURQBcV3tEjqhOOgPVNsxH/vILkM7tUG2GZ97u8+KM8FpSfoXRjY9x
ygxzNu4gfpdcomQT4m+t/vF7gmCp/JiP/tNDfEklNmaEHWq2U6h86auqXRmKzaegcy5gunIP+kql
OujowUeF4qVCThU5FSnqivxJI+KC3iIy62V2VmwxQ3+H3BKtO10FOqNZ6CgcLvSnUhvIdkfpmHHC
0dtSbwJyup7aA7yo8N/A33S7i5dvgZDS2+TTnkN6gtvFG6h/STw039af7q2EbFUMQCfktGm3WSet
b5FjMyT76CHqndGvJri4mhSomqxynN4AHmDX1krimhRlZ/iKSeWG7tnC3RHzjvghA+a5mtxl7crH
bVbta+ZumkJQK1cO1evqO2Ou5pk5SreS62dtoDUBqTZWgbLt/V2ACkLdJdM2gVNqnIDYrm45dJek
PUCjQs2imRj3RGKp6OFk8QpqUtnSwyK4s77k02cbYjpbli7V5nxi4lMk8bqE5nTwV5apG8auf9OJ
KBVxXMKnWI5suLC0JbIfDDrFsoZfylEo+5Jlc3xEBN/cUL35a2Qa9KSO0Zr6vly5eBcOAu7mErDJ
EGDXpzVWyAFtTHiSj9PZOwLKDOYeEFaCsvfKLV8B6o9Yf9dkEN0Nk1qZ4dugh957hAo9HeoeE4qF
fY1JB3ntwnKkQw9zSxCHsNTFM6kk1Yo7LX935Uc1h81X7mtZ85mO8HvJZxg/DPBKBJKe26IxIBrH
Nrbq/rsVfxrMPvzcL/0/3wjRK1zu+2hcRVtsKpRtJvEqefRkHM1A+6x/m+MlRzBfWiOuxotiXlZN
7dWRR0DBG1nLxqwBgWxLGds5rA/+N2ddC6q9MQNbXWk/EqEUawQX0w/2O/E6XgnQIBacYLfPENL8
5Z+4cCKK29MdJv+9QcHxa3iRfn4J/6YfIJqc+WMe9u3miRDRrVHKm0e+Acy6gMZ/vCBMWviwVxSz
eJdmr+2tnWqTzcqtBv6ToNasXeUJOgaa2hdnfzeQHk0QI0EF6l5h2vymlAylH4ajRU967wJmt6kc
5WmcpJv3xdACXYAkhHlGPGfvTl7wH4iT/gNd3WRH5+xsEuhDtNc9xL0685Vh7fq+SyqxEoJj2eml
EOyGlQz8m6JT1Rk+Y3gm9N0bGOxg5s80BJ3zX+3+rbBwgZG9TJBhIFwS0JDHLtXnQKuozdCV3yPs
pggm84VxKJZUMJ6Iw2gCgsLs8RiFDi00dnyNdeCNxezcXJTApCZdNBAb0ZuBF72pThyzb2t0D/Ks
efS5Pf0zX+KLRkr27CM4S3ue68wW/iWjWZpndnwP74UdHJJDdpEuiPqYaFbtOzmOPzUcJ8DJF6Ew
XIF4kEl4JiVR25vkhKtokojdpPrcusJh1Hd41zcIYf2mk2dhHHvuiT3xPBAdy+mjmUsLtcwW6WN7
lRtqgEtsI5AjM3JUoEX8QsHERYtIAoqfxWaO/l0UiVNai3RvjGDMi/QNsisdRnIa56xDW/ijUwMP
GTcqzw9e2SxdHMctGhod0PIzykj+cWpOMKjzmEabdTws0oeCtAfxPJoHNBcMGk+J/AWgYbIFf9gx
ihMxDoG+NImoxkh0jXME/JwCdK05UkVY31K7AbLjIZmJNVKb2VkNqnTB2G3fIn4eYgNlDLF2C3I1
7SfXGJlL/VX49OeGagd0X7bQ2rk8FlChFvraREbDb/qmsV5+kdItRPtRhP90S5jWxO1D0llsqVzy
YZO1mckQp/Akdibx9CU42qEEQSQ3cr5B8wo2c0siF5/IDeEqQtsOZgAPm922rkGKh5vYZbHk1yOo
0g/MPEa1nky0uKz3m7K9+tImGHezYEk4gLiQKYuovJuO6XSCmqNgYQiuTCqIrCVCe/agmcaLUbBy
jfw8ESLOn5GdqnYHKiaFZY/Ano9XlzBGbTpGutSVCMRJ1iEDBPscHhBoYQCWxtWMnZYta3+XclJw
mnkzK4z7DhUX0gWrX4rNBstpxyCBySG2fRpucbbM8AVW3QQSa1N5B0BGgQeYvKqCVaI4YKWFtbJQ
f3zP/W6jS0zRAoF2ns0XlJHOhyay8lnSAn4MuF0vDb733omy5WhuJGkFExaybIQ03vM5LrjIJbs1
X8jU+E0OaSXydEXSszZ+le+g4Lgp94V04nJPHEoXean81BQ0KD5HQGF7ghOY2cRwKTKc2Fx2Indv
dfgkG2CZe/Akbk3O9WKlsx8ML4TdCY6FeMMsgYkdVflE7wOMa15+Mu+FnE2Qfrn+9YeYX/syCehI
sJumtoInRZUfiB541ivptfwXIY9yGPwGU0L6T6/VA1BHaE4W3eKst06S7SOaWZQHJZekMrQaIlSU
8Ljo8M6v0u5Dlx7aW3j7Hh7Q/F+A50MjKFd4yjgh8RnwzNyRWxzlD9wb5BaS4OaLj1yj/xI4N7Tj
r8RyS3Mp1HZ/qL2nYG4s/Rr6z2b6FOgq3Xt0wOH5mkWOV0s45emaZYNA3iRcAttP8VfHV9dI5dHQ
UYqmbzRrTOfE7qIr9EkNIgl045e8kQb0HtynwQg8sFzRNEsMEd1NFZmTY32FM5CqTcnj1TXhAwHV
CasOHEoMLZMD4hF+Wwij8djEN+NUR/yU9NfCYMH1BeEPtyfmRBj8Qc8E1YoOGXZPjoiY/I7F06Nv
YllySoZYV6dnB25e+RzQM85nUTMjXClmujMsi+Q+WZ9owyKoF+BLNnR6j7RnPQtXOEMzR2AhdJJb
qR71Bn8pGcwq4IKKwfYRUfiAcXInY4zBB+BxGgjO1A6ARjeZ1ZfaqAR6B6JwJ4yf2Rt5QZ7wZFFe
vgjgkTNYSKTrFGejhGDisUhx6LRGIqVo154NiNfOE8R7NcmhONW4J8wlhmZ+k9lv6MfD7/5twv+Q
mRMcGAbwPnWOZi2kJ6btIwoXQhHnOAH0LCTdOgbZ/xMWagoBZ3gegFA+F+baIEbNOyXlXcleHoJk
aAiezZIhkF6/h+4Oc47imv1sieC5zs7ZRtdQC3IGK39EY3BwyQiHWZUJ0RfPTB6BelUI4m3X3MLW
dwFOEaGByA/4EI3mEHIrCYp0wOneYVkpAXK1cAfbRVmulD9QDLyxTAsRRbKOJe/IL1xMw12GkG89
mVapY29eWBPTf+CNdDGzIFboqpX9QbSZRWZ7U8WgvArKO34LQXEUeMh+oW0MPjUmANp/eICchPQG
Fc2cqE97U/vweKKqDqQhMHfCswDyElsUZm61uaJXlPz1utDPEYW/OtovVKQXOj07eWtId4s5rKTE
1h2I60S2fJ09eECrSk1S4EWryNVCXj1GKE4v6uyqGDYEBfn7wFjpv0SXeJeI4STKTpRql/kOI5WI
9UqGc1oYjCfi0V/XSL3nLZtnoQGaoBB4FH4k0VmEwJiXhn+esqF+uiZarQh+K+HDUG8jq+6jRyqO
e+lLpTPNJu1nQ+lDt4ZhqeC6ZhXVKdnTkk3qBmbwjB/d69ggECTRo2SFHzOqL1KNvoFG69pVskFW
gwiy9C9UTevIPhsaoGVSHq+E/RM9d89mcQZZDXC9jKqIFFGrSdrdhJ76oQCtOJpcWJadU/Ex/aTZ
0+Aspr/c2kxclMgScvnq4aWJUM6yqZChNxJ6TgjuZtTWSJtrjeV4YxYXYtFGRHk0HpMI2+6m9MfX
N8Xwwtxs9Y6Fo7O5dfFvXvSzV7RXHKH8kxAhGZmjJehVll2N3AajqVulWz+h1gLdGTZzckkB6PKf
isLTaC+IpOWJKJIF/udW7C6NzlpFSMj3fog+qbIkwI7inHTJvlMA8i6aeNsKrkSjZb+ffPp1bIov
OoPHHJwUNh7tnKJIj4RdScnNM+amy30M6Zt8cIf6KMibapmXxM8icFzk+1FgYgBY2AAd1P8k9QgA
gdFmwIAwMn/gYsPkMC6meN0Qp7kRHHJYyvjOF4wPT/6XZFtEeDm1L17g9gmSHQhTp6Nd4tuilzXl
6qSWEs+fik8x20/IAbEi3XT5nqdbiOBsr7iesCzjrYIDgBM+Yyo6wmt8a2QLNuWzUKhCWGXxQ8eu
KG4KArqwIEvs0ED9g0NgAN7XjKT9F9CFQLRYONOw2R0hkwfUg0PqLl7MvwIUd59+y1fKjjHaCgRn
oS0iHiv6mujFEX8HZbaWEnhm+D/ItBHa8fFI3CGa8ItetRT/EdaEuqmtd3GC+qjjDyNKzwL5kKKT
mVU0NK4u+wGAEpdTkBGJjdNMSI5paZKR70BKJm4onY1LL79lBF17skwaD6EjsOcevFx8Z5BJ6W78
mXSekqjP/vpbqnzMwjcyBvJlUkC9PapuXx2BsINpw9WkEsehrQXekohyLPhnyW6Hwq/oTpa1B5Lg
RnFMLKl/XHZIVVFDIvHLFwzq/cBFbYN+1zXLJm4jUPkF+r56mRsbhhDsNBjb0KMwXlEBMqXbFp0I
KOUUuJQUB2vyLbDbfaJJ6JKf8hzQ0qR+KB+Ff0rrVVWdv3nkdsRhiZfRVa2F9wymV+nxHQHyPThP
lygitK3abIAKuAolRCky7wqbj+CUnEmQXWYBcrYcLI7GzyD5MdudTu/3yXJ4F6XplmuSh/BmyLg9
Uek4xNyhc0OIHa2JvLIFSASsAHCLBADW96484HvpiJfYEkhHukhvywAhmvzGVEAdNE+q9oUrXHvP
nCp5VP2Dx0w5KzoAy3SN75nt+Cwkrt5CzsI7kvFwCT+wRH/U8hZJvwk6xHywbFEgN1m2i3HeJALU
qSMW3CDxr7SZztSXlSlTPrcMPTe0C4/tEbQWzQ4gLuUTXx9euTO6S4WgViIfA0BnYRRX0Ea9df+4
e2LhjNBPG89Yd4E8uKXa8jb/tbgpLY+Iq/FGSwtxR5KIpzzmsjniLFR/X1y4OjjMp3JtoexA792L
JEWtJvwlSwijkpI1DgYBNpE1ZVbsHLlUttQlYi1Yqsh91wkkbbose8wxT9wO6BKBVZuI2k9H+1Hl
7VBeQu8oab9Nu1UwpNPblC5bcZt+lNekIAXY7mWW4VVgnnwRo/J7Pjm6GAzHc4y3nG8LePH4n4no
JUZEqHUblb5HWJfuQDgiyDzspLf0pH+jv4/UnZJ8km9cI1O7yMmdmimYacaDDdHaCEYhEscbVJPc
3IGfRu5QVVtPv1iZUYp/GrpL2kpzJAPQ+O0gXWT9NM5TLMnAHj2n4yPhwZrdTBZE/U3jNE+Vvifu
It/13jdeh5+S9jtEMqieT+Mz+haxzLzTclufWJk/5NFFDZtsxWItoXUmbXc3oZML9qmRgiysg/Fe
faEGhmpcNuiQ4Rm05B9hCagh0SDoptsNnGonJXyr409wYYOZ4ndSEjPHo4was6WA/UB2k+Eitc6c
1HKfhkPOA1j4p8MVVS5lraSXiOsc3BqAlbnWrrb1XsO+ymZ1yzR0S7ZZXko3vZHTFujn9BSBqLc2
VkuoZ1pWEaws/BMP/35n8RZ/mWRA8fiuWMNAJT0T8wfRs0QsrYorMgxSCaL65JNuR2YQQF6Qfniw
ycfowSO7A3UHCUBsXSGJgQchR/iDaXWJFqTFNmhbEy3KN8Nf8byLNFrwUESVJx+Ik2VV3go37QfN
UoteYKUD9aDsUROksFfj5H/46sGq1i39GVsCQGgYwon7bVhbCxaz/tdifg+WKHaH8iAQkT8JXym3
jsY10v8UCIYsDnR+qeooKEdQ1L1Qvs9tCa64VLyDMrlghfu63+vVvnvijq+R015mOakryQAV3V6v
9wKb9of2kzmYATAl4CxhBAvOrETcCZxRwrwVgqe6gDzUWFFINH3W2L5T8lCdiI8IagLmFKk1DzTX
37L1m07arble+Hbn+FZamhyDHBM+nxKn5QC5K6pP/69hkyuBTj6QQLFBka+ETTN3qmwjq06TQAIf
InWjyze927ACFKuMQh/r1Hgk7bgY4OlLVbDyUp30bVDuthiPvm8DfUQLiDRH/wZSQy6C1AXrmOTW
i/Y6bTTeNukTcB5/X9A1wg9jsXcxTt4hJJP6T94iJeG/yk92Ho+84+QW3dIH3MisB6HAxk5/w4dx
RL+8j/7p+/5HutDHOFx430v9r/wo9sqP98XPoqzllDFIHuVruSs/hXs7ixSCA56jzwEzijsJC2Nj
bLTz9JrNt8QL8G9wLNP/sQCU8Q7xn/41ox8cl7b2ZqrnCeXquE3+zEu0Z67g48PUKOYUMG96Soig
mHnurONn4VQBQQ4nfJyoXaF8ma9BPPVjAysUgwXCmhSLMTk4JUwqdwnbRPGFfIeSpNzFS4sQisIy
TG+zZnbLP8DfYWz8YZ+aWzlj4oXTk0mI2LcJuWOFK1JfZq2lbRgstfRtNnClxgbKXIkOFkx76nNO
2xhJF8V4Io9guEW0nrerVnbI7rSgQfTT7tHvmG71BDPejDyRMGGOG/mAjcDkQ5C2ILPpnIBCRJtD
aAAq8oZ3vPW+6CumbqHgGgHJ3tBYl2hOMrxKYm2/DXJWQegcaPuKFMpkWQHvoe+cnp5+CUYiHGjH
Ka6hta49t6dNI0ShZfMxbrpH/Fk8P/gmM2P9ZFtibr6gYQ/VjeWoR4xrJ7+8Rm/k5pH5P5LOY7lx
LAuiX4QIeBBbEoagd6LRBiGxKHhLWH79HPTspmOquyQSeO+azJMBay0k9C7mo55+sDsSrFQkd4g3
eOEnYScWyfA1+VpCVbSLbtfAmGjlX86eUd1L/aNfA/1pVY8jsuRo8jSdgDxuL/STfPpy56Q6aV2L
lIphcpSAQBP7f6AIZ/6DrzEbeZ79dY31RQcRhgrOf9ShYtMzMiuJnPC7LjdFduSXOyb8ikSZUb+E
7x/cgOSvJbo7al6FFrOfmBQFx/5txO+JcK2wtX2sXGd0ztnpP1qUxRBK85ony1zeZUZIkcuShr2E
IeIGFH8/GhZaKsuKcZQ8XIcEoWVAMQxdql4VDzqQ2V1Z5DY38yTdxG/n17cQZSb6jpJr4YEHSBsv
kAAyXh8ZOsOngqbFBkbE840TmWVrjb9U3zfK3Uy8sjuRKXoDnhPRQW15IaRHgMGsv4F2RqJn8BF+
kqePXH6TgJScVwf6nmW4yZ8i++PYosjgX4cnhs2umI8Lcym0E45pQnnMrX/Go41gThCq5BVgTyyZ
lhXlsCWypIi0rUJ0F0B5/fOLK3+SoR54dpthhx5p0sddg4SA4B9Ub2iSHgm1YrziPwIvBdl6jyYf
Tm7PKZ4el3/ItWDjMEp847T1b1ib2FEKrzYiFvnxwUZEFTK8+thJsMS4PMUEYeKnId+gXpmHGNkt
n3HvWznv4/ssrilR+MWjdN8Of4Y36brVidTwqJvvfnwNSW01JM+Jjvh5pi6q4BTaagICXKKHAnpL
dDAsuPDl2+GKppfmQBP4+d8EbPc7X9/ixNJPeXTgpUzdbK+O1/G9VtkMYc9ibs9T13vqb2axTpiV
lryGdqTt8czVn5XRw9Ra1qbCu78Kj0eQHqGypjFT8chzS/tXCcW+fzIN5ijTx7yqcg/dHO+eVPzw
wyhgvSr7U8OWb91QVleZIyLTGLmmYhRWwB/lJ6ILgPYF2xIeUrNjFUJWDtWFg32ccwoXBaNMVjcB
3YnFYWxGB4aPvIAA4eQNv3zuSjRFLyRhPKv5Sxcvqn+QJMDHXPvw3XEnc1AO0U5norMcXcimqCDn
6R4g1iKgzaOalc8+Kw3NZTbhhIf03q5bAINo2M8dEyf7fcVxt/R3cGJtc84VvFTO7wJzEjsHzIZ7
afWVf6k7cA16NpnUimcJacNS/5Etwzjm0fZzw36UPypOhiW+UXGJwRk+BORAi6ebR7EEg1EcUMVi
PSM+E3bNpnLOVTafIs2cGJnSd7bGG9fbYbxSWVSueSJRuqEQB3+w0H/b2aolCDRZJw7FKw8FY0DT
q8J1zuuRMz3T9rNqxcOaaHsZPVvsClzFrDcN4l+GXSCbCLx+lBJ35uYNaillEOW1pmu4qKxMqpk4
swoucTpoVnlzAoP5hJDYiuH0lUH6f1aN14fTQJBOdW/o65F/6NV/AodnOn6TSJDdjQWlrjTpnPDT
bJkFziQnWgCJBSvzWQSGpz7fl1FemP1S5u6qXSX0+n8ByRc+TKvTTIevc2qRXM1qL2JMh7an3JJ6
LzuiFTKzIzCJQ3NRf/Gh8uUUDwNUwzxqrNg8THRY9s68y/FZ4cBhbFK47BeMVcayqdwPs0WiPwmH
ZWjjmiOAigWdLtva5kIy1GehA+SiMFoIOyIAFfdRVUxBlGNCS3rt8kMFCsCIaf1IdGUKSH9py/Gp
/NgY5NrkNFzle3iLVhQn6OugrbTzGtXwIvuasezCoo1D5oIoi4raQfxVEW9AOzis49kZGUqTWmxW
PXkdkEFqRfqqRV7xzWD/82dqtBRYAnGqP1CZ+578MBfCS3wiQmARglt+BnlrIet2zD0R7cgHIVSt
p8AA0mEi4Z+2d1VAFCrBAjeiVZI1ow+eDFIFMAXTMWNwa1HAX+JfWTiV2XY2CcVUeQ3sbMsWXid1
aSXe46s4HjKhs9oI3cqW4n7kQyAW6W37QH+ASM4xAu5aad6e853/fAc/wuhBs2lQyFrKLX8wK+T6
fa/pvIfaBvKUOs24rtDKl2vT9PR0JX+lGLtP9cXgQXj7Z2WG0CaiuJprbIX8w/vh71VnFv6Gy3E4
04zSsKOKuyDFE0fCYorjxy7X5KUXNNc+6qTPtiHPQKSZk/JDw5ObbWum7f49Dr4jykj2e/k+peRj
jUA5jmx0XgMQ/GldFsl4VAMMfJhr7JKmqtnph/JGowolS/5JERwkdnECIo/ect+8qcPNNeSf2RUd
iU1Ig8WemziL0Iu/u22LU9KZoDmwHm7whqfgEKY81DKdgxzfTJmtWdhxEjQZ9JBMbDbB30hSufmC
kE9fEpKIwqAMbyofhINFzOXLTI/lOb7nE2AsomFDAI1xfTY3TSsWT9T/0VabMVUgnw2QD7e8iZzf
6cclHt4ZMTEehkl+PBAYiZcsec8N46ceVhQP+BXN9fAkZs3nusAKV3iF+2KThKzT8alU1uzxkKg8
Ic2a2kYc7IjPWSdXiHoiqGyrstupm2AFXtjFLf0y2V/Udp46AT8+aovY9UUX1wbSo3hVKFaCSNO/
R49WXkxUU9JXFcaEgNSNZWy8IMiQ2DOX/2EIAUq6VbZMe+C3FGz2poQHlIigQZ3uglxQdEGWGLZ2
ep9o/VWnOmVuf9AY4QCSotrFfL4VrrVCRcgGYV3fcIeRAmzy9eJieGQx02w6aDAFwrEemBJsBcwY
fEVM73by3kWfPha4Sul7kW1mXo/PE5Fw4SCxnUQQiOPmzO5cyhtl6UcXPXio/T+kz2zJYKCpR5yg
PC00kxM3LUAXb2Moxf5ANz1iMHv/au9Tw46gsI0dVDZMLpBfJTtv18NSs3s+knW1iYlWOr1f/S7m
s1uXwGrnwpY3M6PY8z1yRDYxy250xSl2FI158vaNWmtAEbaB/TqstFtAxB5n1aP/+5zhJnMQuv1k
pUwnBzQRIBB9dgkDSFRdl19llzKwJDaY2xONKeX1eMqkH9Zm9MDMW0/ZN2FPhaTQhNjhOR3+9dkp
BXjIJll2AhZejb6vpcWrXI7/kAFJrotWmKsU2PcWlRe7b9beb7ey4ZR7w3w0rtm3MuH55O+AlZFP
NYiPo/3zXwXb+/xeYxOE2jr7AvJRbqCWPEMXdyLCAFx0zA2QFAxbFtefdMeZzU5BetCg48Zp4O1b
uQ40hiqHHuuN0OOfEO0ZGG2Lr9TBSaGa9jRgn23LxpqA856SHLoQB/Wwp0nlaTMluGEeIbFSsYFo
COmZ9Dp5SS2zrQwX+T3O3H3oXbNdq65a5L2LwUqfxntxwZ7kQ8vEeGpDPvIZxXyFvOq5MElFFnK/
QVADKAsWLKtAYwlWjt0Q4TDQOC029zyA+Zf/L2Yhr+yir/i3ex8+LkGrk8JEWlUS0A5EujZg9wns
VRIYx8bH5rwgV9kuGnpvTjoxWjyl1SFhEtAiViH6WoiWkHSqX+hCDJJZmYz6F9JqTtc5yuQEb+26
UnYBuvZTss1LWz18Zk7S2wDJJR4dE+tdnRVouD0FhEV1HcSl7NQzWpQ9yUtB4jQGXsVB5YuBdchZ
AEjv3svPNyqw2CRGkdOeSPZHYWlKamXGX53TrFwTNPjvtxVqD0l2fQYw0iGpL4SxTQKn+PMVB47C
xOaZjU58faP23FAMIOetj/JmLO8hruSZI3zcckpeAfFkmvd3ZEk2ULbKq6/ihDladALMeB4YPQDo
OePt0hZm94O0Ngl+S6KQybapQLLukDwLEcHUx57CkXsDuifOAfiGmau+7TLaVm8PXDm86vw4Wrr6
T9XssNyxF8f39RW/sChhqCFspXebb3ToIRLWCR3p32hbhhLWCR3inHMNgviwQhHfbhAhypTBZ41J
Vk67SktV7XTqSt4LA8c0WvnGsLjDo8AaXnhRQGdXp6paIdhKkMOzN9C532EneAPTFRoGtqUdO9xJ
NAzJEYJirTkf9G/IG4xlOUfVEqHfXOiiVa9CG2usjvmMn5KtCfKqNc6MJlx2wa1vD+IaQfxwxMAW
b2Vh3WbHqvRS7daMxyjZZxXIazKiPhPs+MIwdAjuIb3kUF1htSgIYp9USBhJNQxOUw2RXHaAHVwk
1HLrMe5nuSGweQ4g9qU71NRY8Ag00iky2Ivj2uarNxd5CDw8WWRvMK3ZURhdOlCuDpugHnZG74uv
YEx4MYxkUVfWh+GKRpCq89JRovXnVLlwmYJuW0TdsluLZwq8Fd1yiOGh2yC5GrYEVoUrFOE/tfgd
NN7kGp+6BoatH9kxB4zalr8Q2CN8RRy3t8DJYId5mG4YgsIsqNCNW2wzF60Jt8qK0SPRz+NYmwye
1NjhX8R9NzhS8+Q1OEtUNPWkVjrHrH5ypQMSgk2FgRkdDoFH5kLLb8y10dWdBbTvGSSE/tT6btj9
piiEGaPKEeRGYoMQ/ua7mumwAQLCFVCYCk4krGA0xKPHj8HbkAuQp9aiAl0KvIzVvb9y2TMMwFR7
+tlOOMsqsnNq++/E6YFtXxodGmrM60FV52ggQKyP4X70DaGPby/J3be5yVbmrYP9Z/UcfEQ5H/16
YxrLmkxTi118X181VDpJ9fqIXHXVvn0jTaeglTcJAq1cOcX6kkZOjJGbq175wlKqV27G3a+SjgkL
FcoKnz/MBy12P3iaHAJfHfQ07qwEkgZJFAtidGjxjGNR+6sjK042NK/lsBYh02KNrizTS/oDEjII
Ms29klfF+9kyDpQfQQdTJrL4BGctrC+I6+Y8Fu+zYbNkioRCmRSjQ88lWwZQ3ajZPfhjNWiSxMn/
j5IlC4pBjSdMuAv4LOO6vKOox0xZf+7kAy7MB+9zcEYrzEwAPRcsEKMkDRRtM96xyRU1bKQcTpGT
6xvshhjY8HLRb+kWmQwj4EmZ0/meJycMm6i92ubUzbz846Rc+4xPBGSC78Xwm3HMMCNIzNTDIxLV
7N0ElrnpskUToXHGyOU/3+VykmU3wmrE1sbeNsWjHKfl5wdZKLqwcWHMXGlCcJCPdsKaniGIZXOK
BrqDCDj/GEsD4q1aXJtJt8gxBNYSQDEck/cOfR0il60/3EXEedQN8m8TPbIezJS6kDSvP+FZLRsv
jTA0s9BJ2l+8oXKyFFFbZdW1QL/21rDNxewAfxJ0tdEplQDoMTO8fKiHA2WF+IXcZGYVcKoQfCdL
1kkVZk9gJNWWwWsrP8bsT2JmFjPghco2e8uLvPJI6SXe6KFO9S+OXRD0Z0zARk4sIBpDqvYZpUXc
5LweW3QHfXTTJEth51A8iZJY4B1AXV07fGsFeoQnAEysA9VtJv4I8syrJuUG25ZKdSfGExsQv8RE
g7uIh4XSuPbhhCbUIPwz2ArMCc2+mxxO1DgwWUTqrKFBH8PxM0XwNTvs5ArdXIhM0wgU95+8qwe3
7o7DY0bSUA8yKz6Gs3wxKDfgWU0BIKy8ETlVdmc8l7gOOKLROWgQj+mlDHgsaNQH5Gw+yjqcYfzV
LiDfnhUwg8TMPLNWx2SpvjAcJ1sCRExH0oidr+wwu7fCK2VnQWdD9fVQ2OxjgeY/0TN+nSG5/qkQ
uHxFOm/c3wAbXeITR5ClXs0+tDO+W3N0DBqeXsmtiO9YmkbcLep4SCHUO/doMi8yn86A0s88QyNV
D9Vpn5IXvRRmv0OyeV9j+EvoGr1c+UvK6yxAlTqFT8I45qnsg3SpIwJJ+AtivEpGuZEJZhiccOYN
/qrnWM4Dc0eM0yKWr/AF1AyhJBIgd1+MW/nKjCPYfuhtepQB4uHd87tNbgzohaycRpj9ocDwItJJ
MVgj1p/OgwhbHSgxZkECacww0KkqoCmA/8RaTbZx/HrjT+byaHbCvzp6Ii5yP3xjMk/FW/3GqxgA
vYrS+5BvfBFwxiQAlRmakNUQcmyvAR3y191YI+PrKuPdjGeLf/fzAKWK0zn3T+zzDPS1Ko8O+vUq
+QOU8AEwBNT0X6m/cvmgh17Wfodkm72IbcAFeSCMhHgmc8UcaIaCn6ehtwbUFZTfvVt0R67mQjmr
KHig9FevKrliQxVz6Ip8Jo9uDvobVIDgVi0a273cbYPqqx0JG/iL7MiOdUZqCE4HZlAswRa47ebE
Uw7RPr/5/wJhWYBuml1mIEntRj8C6DBwyg/w4Ll9n+kay+FafUjpdrjx5qq7CAP52SDHxK1Fq5lG
AxKcnx0maK45LkN1ZQQ7tAgzyg6wNrEPJhL1h62HZxRH+eeqlZa2VrT9sDS0bXGPPjuKIvbwH5oq
FhP25BbhGX+fW0wWoLeCRUmBpLkUB3LOmB/hgzJP/t4FxeTPSFEA+GyYTMWnsaPFWUxCeaqPt7ok
9kCUf3PGf7JR8GjjFviAi6H1lzyFyWR3RIkQ1z+omUv6YiT0O7V/asph1n1rxr5Ya+0x+OVhyGLa
RyiMgEa4Bpv+whXEkJ/UFvqlqyRM9G10YFh2tf7c3NmLEhg1EDu4iuLbiOY9+vLfm77YjbpVO6Fr
Rqx5w0247nYQbnEssiHF1s9iEKDFRNxi2E/lp1yF2aLaRPoz2QTQkOZoAR5ayIjnKwGPf4g8XIoC
yU5LkYnePrxm5TGb1naorBAI/zBcLmXyw7jE3zy3Z5npww8qywHUyIkBQGHnBJjD3r7U/TEvThnL
Q44U+rfwSz4puscac0CDy2t0EFsofpYAo8gqDEdOXL7GKN5WiQeSBAhzJi0R8BRc+H8o/3GkiNAg
HoKyKXOnZQsx12y66uAylbZWeygy5xBArVj13VrK0UOSPOIM8/5VpOsPdzMbVNvAHIWFAXLOAn0+
MR+B9/7e/6rmInwQcpGDqgEnh6V3S1hCm577P+bZP+PmhyY+m9Fi2tRr1EcEvfb8WuG3fqLM/1HO
+Z0ZCxaI7AR5+oPrHLojw+onWWMsn9kQOohmOpZ/bAvT6CCOcNDZ6UrEJ3yh25fBbGe7SLMmQGnm
+R7guRIhKqOppaLtaCjQaS1rfUMQw3tF0BleFRpZbCnGM5whYzghPy+uZnCqQyIkcLl3qA4R79+Q
5GZz6Vqx3IcxevPPmltdOKtX+n8QttaYN49c2MKoIlk3QQh6Zh/q2/E36ifsWig/GGK92iMiarTt
1TUezqzI382JIY96ZC9dO3+97yAvCfaRRRsAox09f1WjM6CmgF1NWmLrapBr0Qjlp2r25qzYDH/v
6iKVV5TPtGHy6FRczkF1aUYMDwjykff9q6Eo6AI9sIA3cpktmHm4lEr7Wp8G1RnouCU7EcnW9M1I
g9fa5dMMNU+VyXGwCTzdDbxcsriSMCmrqgPiEAgIjhV4aNwmKlkbCPwq/xGhK+9SAASc+P+6hyQJ
B50guhCnq3HkyOcNN+HFYeGFJsPJq12o9LX4OiZHVKNNdoo5NVvVRRat8GH7GRlFVNVag7UWgynT
r2Q7kV3y+MBycd3LX128awonpp8Unik6fCiMveLF8XPCzIBYRO0ywGnTIuDSjvRQ6C0gzs5Qh2xb
/RtDvTqQt4MLaDn77gmBnr+XVX/NtGkGKJ3jLybmCTnKjMDNS5Ue4e6plN1FITgmEkATWlDHpgpd
x7goi80fPE6MK2/uGBJNII+w1BpWFYrK0V8Yh4bxMMKq/NSg1qNyHaay4q07kgL1da8g/ihOGqzG
uHtUwnoof1hKJfq3rnpyfsfS1qHO6aqvTP+OED6L/PbJE3BW3W/7+twCNMIDl0f/Ejqrzy+UqhAm
WhdQgYH0NA6fwS17eJFIUCQ7sFTCayR26a4wcJlMQCptWycuC52ww2dUFVPSSKJ53WelDhuWSsnR
2OAZ2KP4E2v2RZNEhV/LHFbme0+AnKh47ewod4ecTbyjyh6fcv4leMiAxN83qTbAhQnUWvZvYAVw
OJgD7+HgqOwB/HKCUeD3YadKJhp3QPzS+MGb8E/nMdRwveCk2cqYoAUmLvyBnn8L3FYo/LFyJ7AF
kYJKISm8uFmC6NHg6GS/h/GCUNG5Jt5TEU4N07PiZ2ZKrggAcE/CSMbPS+8TMbhNL3StNMdsNNle
yr8tkGDmC1LM3z1uiKQTKC81Pb/mAIWtIfhD1iW3JI8ArgbqRKP/+/YfHe0oDKD0FeqR17IAKWph
U6XgC27JG34W4dNWw5K56DvbTKPzAIUWZKIoPmfNB6cKs4sfTb+JKDCPJk4X2Q5TKNpM1/M77EJy
THBbjcfqQ0vP/EIyNx0qOBkNNZq1uqHpe8NtB4MtWFKPzQl2BOk0tYGPMf6LS9bx2VrGEnkfUBnJ
qJPKMfguqdMY/rNejI2doF2izzXrXX9cD9FRbmyJZseOLm/YJSNjA4SWAUSl/JcfbhbIdpcltole
mvHUB6qJ0RCKfsibK8qkfHQlgKKtPQAnwQONxbLj+nYBMyXMhGnxz+aIZGFaFk+BU9EuOBfxIzQc
X7XNV7wlUeIjvvAG1ib+mCX5EBh3qxu04fzbZ03LN7CYoZH0+z0ADjbw2a5gZOzQv1SZK8TXWjuE
KoNNPStttLfqLTWnhWNDKcpxjR496nbQkwkIyz/HWJWWY5J6rP/0OEWGdGEGFs7uSEN5J3ns9ruq
EME3MTY10PXRHQQa8N/kzIVZ41bHd113liIudYpFfK4BEp9D8T6WOITHq/9bs2mVIEHjQ9gbltkA
NIJeNjUUYAZAALaxV/zA1mJ2d3wvax7zgKsxYKks9wIv2kLqoSr+CLPR8XGqqQtR4R0x1r72Upqn
qoOE+8GoAQiyitYyYv1DDp9nnrG8XJIWWMXI4pdMlHSGEqthxGgJ4x8271ZLD3yFkgTVZMRkxVgF
pq43Ew8z5cWwVATJgrnczFdSto4R6V503CtMf9G7dcRgMG4itWfOBiRjCbSgmB/5bAjo5n9QP+3Q
HGXeNDhLT1e0FMGGXebM/08VadqEkPrkubAmiGuV8Zrx1lbQxMHHc+ErZPL+KtmNSUzU3BkzNMAn
FiaYA1slU9GERyeQ3bX60Ol7Ec55UbVrGqiEAUHMPFfqiQlQ/irOm/qD1AvSqC8zAEX1jAE1Ywuz
beSjxPKcL0EbPrS8myhCSPWHjqxnWZsiXr7hcsjcpHGR7RriUalJTLWH3EXcYdLC+8nmK+4ZR9NB
30rljh4wrjn6OhwIcNLYuyBaZ/YbHRHu6OavyDaAPo/dXKe3tkwZilQzPYtP3vQ/U3RltFk4EydZ
ujsGNlmB9qBbLeZ/ZV7+BYeJVGcuZImq714Eh5m2lLVlWULtdsj7ULBUjdhWBPILOF54J8/Mx1R/
GsfmtnJFehtuEfDrIfAT4MWLHJoXLaqlz5a6zpMt2I/w820Cy8fxzJdsgrZCwyZZ0XD24Wp0/abH
Me2U0x4osTXGr5gbU4tp3V+4E3GcpKvqgkereyV7mnCUJemwZez6wTfJ/DYtXB4QzmVCUfdMdWvu
v2grkCOvLwN/hZ45ADf1OWj63TeWvGt8PPEMZdfR8O3sAC+XdBfFZmCcyquIP9GG4D+tGptGfH5D
hCUEjaUv89IDd0SEE0xh4gtccA7Mgz9VyqukZp8tHaVg678tM0PKj1U42mnJXSS5grlQWC4Vbi92
K6w6Q1eY/45bxkYdgdqkmMMKfftX5Tca0XH+RtERqoiYXpW3m63SIF6AV4h25KV23ozFocLg1uk2
n9AdkP9+Zie/+QZuNabLkE+g23+ERfulYSibLjcmeMdngLKnilC66QeJK3Jyftwi1pOYrWV6d9EO
MT3LS7Peslm9Ehgt8aguGNiyHkadpjjyMN+PV4J/iMhFlPTLJUNpawy3j6MyFOgC15cvo/2GCr4Q
7r6bojOMH9kyR5KiQwPp6ElRnTnpPzEkrVIG/b8poFHcSIKVH7l5UQMi5KzsRG2expOL98PrpABU
RBLnH2bSRQu/kB2RI25M+UNCCFzqIWKbf2gcu0iUb+9t8qKVeHd7abZ6cwDBhEEG8IKYQeu0IWkF
PvGqNhaf3P4ETr3681OuGwpbXuA5wBmkcOpTMHgkb5GyK7EEtTCRgPvsymhfFsu8c8I9WRa9xCr9
CgBBffidV0u/U04WNdR3ZCz4ab/REUmBFzjDvvmXAaWMzv0bGapRMDANj8goui95TR33psucOfSR
H0d0R9WDLUaYAWzDdZjuc4qOY3BU47Xx8eEObjM3+4Ldow8uMIrTzdjCmfABPUKwO2MwJ7ML38Oi
G+ezc446yhauQuiTREtMiXAX9GNFkaswe2Wy954SZX/V+Gq0Oy7qdzz3z2FuVbx1uhMwpFqF/qIv
v6KKSmQBcGY4de+FjiqWcuNs0ld8nqO4YGeGfAyH1viHxKB8JHhhZ2xit+/u+EYPB7E8/dHbo3LK
yAUfEAojMmP5O9WuCEAZxIzagiX/2BFewvK2QDo9/XDM5/xr9dUzFqm5b2bzulwp+jaFd0WmOmPL
hQpPFmwT8P5uxQiebXHnQJIpWYfwkHfCo5Sfxi9JKKG5Cmxa2R4abcKMakng7HDUPeihR9aXyGZ+
GJgTzeBOxtVbQBTNCZgcYMHg15rtojM1BgIbvDjLkLueobwdL95rBeAAoVcTKO2IH+KPjILPIxdR
+X3QfPyavSfvmB2L+oPFEPSmyzs5J9UzzWC+0GfkDvALdpyAYix59KqRJTJmB7JaFXqD4yxfUkWy
2Gh/STI4i/e3hbBNFa/oOji8WHhwYtmZj1lv91/1YsuVOzzyGoWb6CDiBkwObrFr3Fnq5ow9GUqy
w0h0IhtvonkACT8PAjzt0ssgDGAH3OnF2DNWXeorPtMPNsxdiHiLxLmepRxKJnQWB6EBYHZPGjvf
yXdk/PD5pQNxCXLx7zPeeAZawFMTxz+UtDn1NRhCnAfjX3Riexv8l8olf75x5sP3JHzKC2kPiHN1
ehCMONys8I/FtEj1xQGzCRwR6D+OvN/QbhasHqFHTAaIMLanET38PQGpOAkUEuc2IznW+nTzPWAT
hnd19T3R+cT+yVLGIyg34Hb1+8z1oYFW0s8b5SVozgtbDVtG+BfPEmZwLjbr5KiK64xYUTg4L/0Q
dlcuo5iKo6xcBT/vAIdwup3sZETrCz/2fUv9o4Sf1ErQwbBziOgvFbLgbbJugrxxRg2IfzPaBkos
BpXR1zgiRaKWepQGezIL/1MKbPqh1Sz2nWFp2oWyjQB+Di+dSrNz6hF7iVMIWAxXYmN1S7AurxzS
IAt/qlccRf7sT8BDaLKReqrK84O3lUspmX1J+b+PdtfRZXTjvpes+LOUjtqQLz/Qv9kB6sIxgSzf
tDAJeHtI9UlIAf6HPFpbSd2/XuQqy1emfskRaJMc+pDPhrjSmRIJH9D3dk9uINe3j/JC8TefggVE
7oQyljbxr5WstDiY39IxYA81zvXxUJh7JfmT9d+RJ1XcIx13g4sfWCUJXHAZFh6PPoCUP3g6LyJq
jO/gOB1Wr9xCMgLDGPIRJuKSFT+aG5UemxSLkmNhlaP+rM4pYzSdDU58S/iNCWvLl3qwGpGu3DCR
4QQi88GjSiGMbzPz+PVD4HmnT+Zl0bfM4bWXYAPYYuSSBktWvQsOCqsR0Q5hvs0Sq/hiHEqXsUAH
EUd7YVFBjEkWF8Kd+nCF2bh1TbJEP+6s+IUa1RClFmAVX83CueoF20CFgnopO6cYHob0JdN3GwVN
1V9+K9RDGjoNKo0BlOeqvrFQIOXGydlVRR7BzLMN0hyc8/m+ETYzZfrcq2Yv+Jh9F/rZQJh6KoQ/
bITDMrxlMdiwQXFGSI+QwHfdSV8yQ9FvtGMq68Vb15xK6Virzqgv80kyUItfQc1OzSLoid6RSXbs
JuqN4VZhZUzDjxHoUC7iNeNPSmRVXqBnnIJf4e0YttBsAwTWyhfTItCkxcwFvqyxqzkrlcM0qNTW
4Lqcgb06nU2M07p02zuDzB/Rgg4j27KFBlD9fcPbsnlSz/1nkT7xX0tgxGDUNTaqG2MtXHm8hCNN
JVT/SaBfLeWTSJSMZplXhG0/7abasKPWjDO/dpMsA1Tj004fx+xFGi6walomxORvsf+a51deV2K0
WrZ0EP4YmHrNVZ25s8hmO9XYrDKtunHSU7hj8joz0Nw7BoZKL/9WISKyFTrmX1yB5ZtgYXSVHPsj
Ck68LeRXYNSPuCWgZ7k/BZSAPWJ/LTjizAvFxYjxmN7s74gEtR/t/N6plQUKpQxdAp/jpeEJf4gB
yFMTmdIhemQKNEdzS+9bGCxgqSsoW/FApl5fX2oIDXeq6eVwGO6E2agu60VG6yQgVbZ2qQknQ8fU
Ar7Mt8qPWR4KjJEw3hy+srmwngbYeyCZbM0xqd4NT44crARGx4bOC22w6RrFBgTxFckNxt97EzCk
yl/8fAXrNZuNXOP2OO35IvG7NRYXiyxaCPbJ62qO/YZGmj82hrSmWIXHE/3LSt4aOhupB3mejau4
dQrP/hBDXKM1dfIv5oYKsl6LD99uvXpH1oExszWauNZj/UK99scHKHMgkUILGYaMkPnQLZXYZVQR
ACtERrbgFLmVbryoQDMu/eIGlbQZeJ+Q5yEY3nT5wrwgadd/EVwIK6yWhfpqTkR5XjTrOhzYemrn
/kaG2GmS4wNq4UdjAcnnrKBq4SyInBQzQbsEqmiu0sUH9ggDye6p26Z5qsCQ7FGcUOi2a2hyDHeA
locSkYBkzbXlSiO0LYwPgjeBlrutjpK+7OhX7gFTwRYpGE8S2jUdwWO7h48qZ3d1QuHBcUl2Kg9c
tgXRKfevusfLdazR/quURNORwsbIgCer7VVy5PgeiiXFBZVze4jjGa6YSUNqVe2uTliqUfbMpgu1
/hrjvUkFK/2aRJZA2a4XBHyzfouCzQiOhZEBo5Vm6G1mZYzxGvXMH5pk8XOUaMkacMmVxIIXkQ6d
dkvDFVM2fBVdckiDRddM/KxHmPxDwSN9aAL5AVHyVaajaeQE8uuWQPEq6VS8QaO/bzlzIX6jdcs8
GB4Sf+Wk7Da/C837RK8MewS/ZTEAOmboKC1wMl902j8Yms1WK53O3IDYw2kFPwrbkgLV8Sjjjk6P
Ur8F1UvENioAhDW6gsiaPOIFjo6xWQezVc+TDAQ1Aui2x06cOeuyOKOJaqAIoIslTZHPveoO+DHf
0r+MjTobVFQfWF6o+Q9GZ6dHYN7aSsnX9Sk+1vqBRkObTCX1VpwP3wp7/0Ms2OJlnNMW3kBlVONc
4lGoTbvtdpgZ2Bzxeszl/aTBZ7oU2OFL66GorrLxH/8/UzYDq8OIte5XJX2Yy8nymyOvE4Q9JokM
xOvX4Ib4fimYyZPprG5HbleRfwfitazBKvOUMpIcHizB2nOJIPkZS5iSGQLI7ljutWZC+vtoX8x/
KIKGcak/wWusQYIvsdrFLzKqYJUFDvnYJQweFTm/zTfQehFZSD9pTZr6L/wUFoKon4Jd/L5yWXBo
yhXZJ+hQYQSHpzBBLA8m7ysgWMR4dNJ8YqnA+hqRDy9sOHNcN1zzdAGKW9XLULhRI2HNLyZFAdVF
cgtMV+m/8uEnIbQLoYA4OjKCfszbjDIZFnHQdiAC3HSnFLs2xeFvITH6YWbxheREdT52/SNQURvg
PrvR/ggHU/sfSeex5KiWRdEvIgJvphJOQt5nTog0lSC8F+Lre/F6+Kq7Ko3g3mP2XvsxzKyk9Nwi
PTgyNqC+yiknpiOdfw1Y7dD2+7z7MJND913duUVqBT2uFiD466SLOBvfP5UY4zQ1KRIHz3KixYrC
gN1n/U9GP73V1BWG8ahffvTAHBY7bAio4llnS14n+z0egcTn+y5tNXjf2S5YvUPbFtmazTni97/N
/FN0IyR2tQJHhr3DRZ0vbjIsFMecadYlP1THG9Y11VjL9RqK0mY6RQhlQVBi50TOgJo5/smu6GS2
z9Z785P1jgLHKFz0GwxKpYygMT9XmMZe5J/IJIwILrpYNpIq+CfAb7SyV0NyBubd29jYTt+xHUcA
FhYKdHQnI5l0+boMznO4a8WBbv0TDZTZruHQC0e0BYN1V0aiLk/djatNV1a4f5N1tCIJJDyHE86C
FzhTUsaYm2GVUNikXSvA7k/af8E7dGuzXmntxtiisBO0YEArQrPeMFL08HUZo5+G7pQGiIm5kcB6
y7v0fRrZffkzYF1wzWtufOSaV1pup52V1wo9TdvA4f+Yz9jslrsvfSVw39vmdU54N8IVakWNwKbE
LcZVaKzR8EtbYeQncfDitD47jg7FONgrRihgeQIrX5fR92tYJ3jwhKN0LZa3zgvv1BrP9PTfbxp1
1ctgFOkRtmbuyNYA5JdQu2zZg7u94pBVvUWrPO88wBlFNpLMDgB26o+h87Q8M+CVYkl2hBnTrrAB
cFDmvUNqI8BA6OtH4ZPUVTp4HmgA5tuxAgZ2GpD6/Jg/MANInNJV3/QrMKUKTEo3hHrE/jDI2No8
KQraBeNiudlnqltVXlOfU2UnQ+jDdUl92jEQNMgsXooiIEB3wjRtuF0WMDa0Spf8sWSErUVKqI0j
5uBfg4qpPdY9Hr74yqhjNuz8U/B7SqihqV0L9mnAo9Wt2v0zp+83m7E06Fv+ZLluD0j0WsVO1mwa
TH+C+7qgMcaWqawi44KSRyOBVDkUEuMLtwfFBtryiROL3GMCGFAc/xdTPbLCZac9LruTkPmcoGCg
itlLUb7usci4aDE44uyCbNGsTA4QuCk7DIzfe/QsC05Yg5Pv+VsWvqbukv5C7G4C8gjY1RjkTMFA
SXgSTBnVbuQ7ni48M3yLc/7env3Ef8B57nfS2p8EI8+uzhBxAK7lBwyd1liK3KbUbq5WHrU9oUQI
qiL/sy3POvNZ6D0AZ4joFUsfImuz1L0eBZBOBOOi5PvAOTEx+nexf9FEMTexXiMtPblOB8z9QHdY
PN+mHwpIQvY07USonkY4MwN1sD23dDfwPZNHwCnEqzRYe+AJJp9+il+av9D+0ZrXbDrzXyV1E2Td
tK4vrObVnXVpD9nmTs7PgORsjnCaCbIUwdxEuvExb/+2XID9DIHFmPU68jeWCc66NCgx+sHUuBYE
Vwg3SiZT4YmhCJKr9UTZybvn2bLqkfb4tMVuqX4bHwWjo/1AQPP7B8eV8PzlLUB5Vrm6cGEBKTJw
TJ98DOvBA9A8feW/4Bk1hupyvknAtTGJ9IBJcT1CslZdffFdfEtzHwiLGODLgg1WcZuNb9n3xOyK
yJDsG0MtsjLEXLLqs3zflnDTVxHrIW3+mJULQ8onbqzQckbaCvbasjPuiES3ql2zSx+RjWQFmn+x
StXL+w80EcQdalRjwRYeFWtkEx8y2wgBn1SYVhW+nHw1XVSyisMlpvpTtYmWhK+5bOkE+/mdeS1A
Q8Hn0HzEuzjECsj3thSBz/0Lia2G2t1hMUoddgWULPHLL8NAa/Zsfy31oF+N13msbUE9NSXHxh4x
o6ocpQerIyCqpohe0Y1uMuyanf43/PbbBN3MsGPG3HcunTpunsBYMoTJMYaH1rrD2uNzaTAkaNpg
Cu2QCk1PQcAekd0wss7RClkjzwXztIa1TnJKmCOLPerrXYScn0uOmIw+tHOArM/7wAC+iWClpX8K
cwOnZg8kgLsiUqwg3AmV4PuQcrorKi85gz1+gUjFFK5jBO34Db9F4YGRrnk/jMRJEIE/VR/AJdwh
KZBhoqgH4mJSDrThnyH86E3Awl85vPjwASxT/Zbo/w4GFkJMayQNF1+EGBo9QZYEKpXzf8RHwC7Y
EVEtyy/0S9VXE68tBgwUlpT45rEbL8KHGH901On6umOpARNEYCsyrxazR4ffNpaDCsNyOt5ip/CM
qdoX46WwNvhd+Qrz0mUqT2H4EVLpUrCqwwFoaBWvSZZrrhNuap11Fa5UdvXwnDJEJNquhSAQUVaN
9HkdCBtbhqb4CmFVggrrqCVlBCSluBlYNIXGtjSovbtri0UnxAYDyLUgwjuBgt7dhsxToC91l+pp
rN6w8lnAqhs1/m7eX2aBfscMXpafFfeCVycixuAhwOJ7B1br9oinRP0kjV8yl71qfpfP0yQ42uSz
6GqZ2PPAltQ56OyL8k8ezwKUIjTCLN0g0MGDMpnDNP6I8yj9bA1/3Tk8ZFrpvD5ESmzsPURyQfwp
8KwxC0nJGbwyPqG1YOGPVi7f0uZpwqMYT4wceEYYI5nPH/MjNR2UA+j1pnifZag5kF8pK+sk8fJb
yydtsPM6JGEgkYSOyeN+wooHwPHMx0Tt07r6GUw2ivALqMsjIkMSxMIPHT1xz+o5oA4WwuXwXS7D
C0uJ1EOoRLaQSR4r7TueBdyZHPhf0KAorluaCvkiN3Z0GR3s2p03vPi4Fi+kgYuRR96m6GUVykJZ
tUk+GJXViBbjmz+kwTV80UX5iHgr3CZfhbyu5Y2REyMqjtzax9QgFFD61zXfkbWXFUwvF4FfZ0tI
0+uYyA7TNIpWNHvL5CRiuKGkTF0rXcCkR5XOd8dIVn9y9NrySj5vdNXhUxTo/0FOTmTYbaEDozHT
w4AkGDoMnjAKOX5Afj48thEhM+/vX6KBeT6tDd8dj8EWQ5HFIC8nLZH0dTC+uiNi/iM0/Xcg0X2l
vlztCwkt6hIccOvnrynuAJsgP5cVH5Ik9Ggn/2NSEZFB0fidxlRlDdmJn3QO8/kPbBXIQQOE7VeA
vARaWnQxuhxLf9aHcF5tmY6kvnqUma2wnP6nvl1Konin5bYGXG1lrPXW4+9h/SBzwqfpR1ILV9zJ
A/Q7SBuWsJkbAIgruA6FK8M2wDrzm3mcMUGW+ZkZPKm57hZxl4Q3EEzzGAdK7OWLqgRPiAnNucT8
6zIHMD5qFSI6U4sx/6DFhRoGY8aezm+aqUWfb6crXfgfJqADm3p+jybWOYje7af4ckvds1CZ5dbx
fcfzvPSj1oP0sRVU58WIsEnhqy7zWwtzh9ERMGUUT/FaMObc5BLhD/IAjAgaAy4SFfNhiaeD4kj/
1mYwh8VqwnKJYxmYmpvriHFNZC9ZeJCtvWa1K/Ts7efKmlECXXc91zjLnDK1umbg0tVVfFUxwhC7
gqOFycubstQzVBfjAz5G2rONScoUE5mlSFbDptqNVLWnNqLjo8mNN1zoDEHmvjxdi0sTmtXL1mjt
eBXynclG4wpbhuKhAs2oAwX+IQ2tImapV9YUQCwHY0ZD6OCJScmRE4yrVnGt8uNJrlnUu/U3JGhr
JZ6MB1J4lFV2hPfYVy4GY8HlsacA2onfXAF6hfiIID0Sqgfc8RdmUFn0Z8auHt8RdevzBMrkO6Rw
y+ll1qxYY3g7kj1RhPlJ5/A/ppBIBUfuN+gGmqMqECJ8L6OF9K1eUXllCGsGNyS8qKNsdgrZH3o3
TvZyentNXkdHnNvSD6aK6WE2P1O5r8e9QsTSYiQhUl4+d8ByKbdAHUNxW4k3Nu9kAX/Z+BwiyDTf
eCxg+je0Sj4AR5VQJuqNkZ6Te75BsFG4E7L+F1sMLAyH/I+FMC0lL+b7JFaMwKz2Q+yuSJyJrEFL
My4rUo2xDixqjaAPR2r2tDr8E0q5IfKw0g9k2eHtsevEZwCIIJJKmPeWKRxCCSwlXLFcvtYJjsu+
wTTkFQS2erzf4Ykx1Oj6JssoUjNVJ7wym0gh7fxmBekHtnBpA9yx5GyCe1cWLzIkhSfjS9RgiIAp
jLmc6wC+2Gv9WjfjuYnAtM/WH8j0tyciBqj/pD/YKM71bK0CVWS04EZffXknFA4BbIL0bvxtqXXk
L+aViEXgkpjDTaIXM47ZvzmF7ii3ATBCPmcIDClvgd4G/FTC8/aWr7FmV9y/1K4k8RqvI92mAJQV
eRjKAZ+jTWEkwakZ9et6WOvq9Y1OBh78qz+brf0m/8cnmbHaSiwnHbM98Et7B7wG7R2MgowNlXUz
zsV8y3TqqS4R+6KZDeItGs4N7lH2kcgP4d4YhCI7xs30fflbP2HYmekGfOkuI4dmURyrbe1a//TJ
RXMRf+kLSP+rTFrBI5y9g5QzLjLaDVe9sqxu2lEBGWYj3XlvkICBBCCfhVZq2Wzhbm6Z+TBHQYOG
JgO0h0USIypX5AI2TWgU2Q3zH2X4TlUC9niR8NRC8lqjvmR+CkuS/+SoqQNR88JlH7SBQPuGcFl1
MSVTY9EXVu70r69BKRHdvmCe2XV2ekcqSJD6hGPzJEAXtYv6K9dXk/gp9x5fKNc9/v2E7gdBGeKG
ck8xivvIvDLUs1HyPInSQqyyrJ3XMWLfsSDp3dwo1wpi6iYyTgOlQDiPjnI2KYwksHeqyaYdApAA
jKNhMofiHCRYyz61Xxb6EIqES7GFLsOyAfPsGliwSWKxX2PW+HyXa3Yk2rmpjgh66zsNMLV+hzdf
WBTb6nPa5j8Vp660ZdQlkkT5J115hoALnf/oG9CKU2VOkw+ogDk6S/da8/K7voW78yR7D0U4ZCoO
a1IWpyO/0CpxyCR7cejnD2FVdwHzG8yPOojlhs0jtD7H+sjQhXgWDS8TDgallM+awCOP+t5mbVKg
qu5k6ie/21VmAArI5mOvmY4mdFioJaTJWGg5bqwD48OYnEzHCjcVSTSc0W2+VDc4s4ULfE/8MkmK
T3bWN9EIoaWZR1YoKidrCQ3AWopMOZ+AcWatcEMpAPmcvr4hyyXuWS6Ry6zwgABjFey8u0Ss50nA
Aa2yZ1qYYyrTkLApnsYGvJIfYX7lv1/RwECsge0BCGXQd7MW7pwDv3iuNayGf7AjTK4LLhWqgjfZ
qxTywtoRPAhCs68Kmyu8JM6SrdXbNFwlEoTqq4BNQkyUE2/le8KoaK+9mMg8SoXfhjYPtZDwcF3o
B1Fepoqt18csZlm8RF9XzgO0QPbLjxzqXbtV8rMx8rcOPHsch68aEj8KbS5NflhOPVjPZXYsyKal
FjA+lowwxg/R16prssWV8q5sjmmqeIt5yWsnBxl9Xn2djI30+phUJFo3giA4kZmOPNOLvKse+prk
YH10KJtkZQst0/y0GK123lv/iDEG0qhzUwbYQxuPrTuxc+MDZ99z2tbvfWLuO9z5OiHGrHn694oV
O9pqaJsMmg5K9t0rKxG8jfz9390/9iu0YTgAt3AUgOEMOkofOh92h2RC1/HmrRDFK0KLQoQ/Kos1
zRerPcg2S6Zu/5FPFrtdpYOPYDmDsZ5iKXJZ/FT5XiFAdIsT8m8iUmCNkERT+MQkKBJ4KYAhI8i+
coyad4nrmQUdiSl4G4gTvkY7JdtUaMVQWRoUKVue+qr+fDFgn3UdGqErn2TiYT4b7QO8gpJZKMW4
jyUxJVeUPJ58ZTroJiMByxsDFocShvJV6S9v9BpIEJhxcEtSEBGb3O+b+splm+YMhTg7ALXT3qe0
77PapBldYYxw6CO4+hwVUHf6mp+7/+a3QsyyzvAEBXJEmOdaBM2DHgWHAlsEFM2M3yuXL2YdxtkF
G1pBwy3K08/yJ/7kGHsmLsML6xAypY/4O0iVVg1AVpw4DDiWM91wYdwgR75ZPdlxoB053rL6wIfm
V2yjK1dCjoB1mpgjhmgM51EWBZIYqPqFWn58VCN0B48uOsOh/tC7Awfg83VV6F5dsFz1e2P90nXX
GvFO/BaRxJ0LYEsBx373yRZxJfxi0KBLZ+wLvTF/f9LB6ExO2zU5P4g4VNGbmMKllO3MKAb1JL5X
ZRl0G0QzBuPokm+xvEiSHVU7kkal/NPEsGjjQTESiJN0Im+3fS6pGOPnNRfuAjbQeQGDN1H/Fih7
xjtfIsUm95VpTkQjsyQkuc9/lGovIkH8oqZjZIl1gbtKCkKwCBZ1d8fM5/yKzxNw0cTwhP6sylQe
gYq0kwIHaTjbETx8h/yf+Vq0aPtadkIgU7SRqTl3tIPVCVm1Mp00kA+ZZxZkDJ6KsPHrqmXO+hvy
OIkwNIxtUbC6YXjNPC1hNcXHsEDAEOteJHrIgASgmIT//BOBEN6eX02BLA8ndLJSYBO8d0+DeROV
hmkb3GFgGqPPJsH8uaAZtgq/ojvBHmYso27NZH0HEnPW9JFR8l5p3vgX96T0LZLFB6yYBRbwPHbE
946mdfwrN/pPFeOOuY3vICKlIWtmZwrfh9YA/V9qjyLyuno7CRxsaG1D3u2FymRMSTaqBO3lmMRe
0Tkah5yEXJe8IO15pRodUHgI8j/D+LbirwK9kz9dmIhO0SdTzJHBa797pd5kHfs0wJCGWWxqvByh
HHphhfqOd4LL0ACLMEubzm/zvYz4s2tjfbyZACV+96flXosp9go0ADxNxoBLsjuVbDLP6tw02RlM
jXXD0QllpmTriTV5/XhlcSXnDuWNHCG6xMzZBYJ5HIOQGR70ZmEALLRA6lHJV4ZeoBrYi5v5V1as
VBQMob7p0gIid8A2yBwQutEGoENInXFW59NqIKBeiGdy3FgwYWY0mPSEPoL+ie3kvPZXZwBF896I
5Zf69uQVX02i2JPYYDKRXLF3vk47lINtsIpxR7ndbzUgg133Y2iL1S8uuxQty7n9o8JXKTFuzzIY
5vof8Qe4G3lfccalC7oldIAE/aWRDyOg3D45LwqfH9h8emQN6khCHJ33PF+K+noQHxF4gQJDkRNr
wZsqtVO+CMhsQCUCyFSuIbtmxTwVgl2/Pa5heuZtLDsgr2WSAKqLHn7qrF5D8faG9fsyv/TRnXIG
OT8dZIz8YtU/Un99m97TwhMLTqx9kDOuGXjNGYnOGE8mDW9iH1nVPVdd90+3bm3qMZ98O/2f+Gm2
i+p1nPaD/W3cpaCNxn1CRXPXsUuC3cyOebRuac8V8atNdpmrl5vsTG4QImcsKf1OGm9lv581Oglr
P/WDz43nRIzW5TV2JZWPYdMeBS6T6IDXhlaPmvjyvnWocSsyoHruI1Z6RIiZ/DXei+H+jq/COIes
PFfsup8MMwUYQHtjXlInSEFjwhy+WkKJaZReuquI34PmMVwVyNHSVmgbI6j33a6rCS3dZajrtPhD
HY8NYb7lkrNqvNeGxYIMB56faatcBU3m5Z4crZ/6XY3+9PRgfqBMbxzljmqJmRVkUbzBiLeupUKZ
yvmvQwvbv+kklLnizddxdlXiIBvwpmUXdFA16xO+F8AgxWfT7Ks59hju5r6L6V6RJqedK4L6HDYl
tzrRAeE6TO303z/Fl6qH2SIrXmBQHDFAV27CnLz1FfzjBnuQfrhWKONoJgRjZeUfnblXys/0G+mJ
YaKtXxrxoRl34nvZEqu3k0nWafad8UueMKP3uv6B/8FtnZAKGcwQ6Tx4qY+6+iFIqIQNMfy0I5nZ
DEcyDYT8IdohnP/XhqcpWScopDuLBNQAvgpRic13A2VGPSeNl6akkXKJ2mL0x9mbHluPzATD8jW6
R2X9pJpG2EN5h/SFLbltXFHz82RWfKgNs/xoNol6Zn14i2RyrSWkje03pHyu0UU17VLi04Ax/DCk
yctdHbNiF70mub5lbxQ3ZE/qzCuehxiKo+zG6V7TgH+x1tyaKyBv9QIRSa4ezPJzbDZIv/6QbiYM
djL9wWTvKax+xvUTywEJWSEZNkuoHUhYyk2HPjfZETBpcKPFqwzjXbPu8FJqO6ybGTmcCGiSept0
fjHek3YL0SHGHaIt+JNKH+2KqLDGoaWefjHLEj6lcv4ylaEHvTdkvklHI51tDHZFxgFEZy75VOyY
ezNQz2GnavvCowAeHHZx6EvwzkRUuQeZNSkHLy2aBugbOYdNcK+QzmIr1Aylh3T05dYMAv6jWkbA
azCIw9wolq+GUdrSYl8M+yztrQXLEA6J54WxS7OlgIzpf1URT6bbm27XX6hwI4m46No2oWc9zWXz
eLYbtf0XDj8KbjKmmkSdYZ0Scia3BFeTpZJ4WRqYuPme7FiSX1YkbDK2Lb3mLKTBY7gOgYOv+nOM
kBgCpOD3LLfafDv/tZEJwXfGTypznbXSru3XTXRkwo8DA3hGGK5xEHaqy0i5qMB4zFcxfJuBxIB+
aUyr97QjD5CJyoP0HaEMTIIZpr3yR1Tg66K2F6LxUDNTQzEBu6L5MIgPpV0EYlnJwctcawxOWRtC
tmN+UPnsjvIzvRHjByV1shRLEqSX4VPC/T9KYGe5QAmJXRYikQeegeoTn6V5CXFa06sjMGaNFB+j
akXhLZ8ws/bpDDlcYs3WtkN5Mvp9zUZrgt7V8zmm+ZZdCBZttf+T1Dv5AOm5to4qsOLqH+EUGdbF
SNuOw///PcQOY/tBAgzJLmMBlP5kSb8R07ccY6meHM3cH55eQnjS6jMSNlr5ycpvZAhDOBPFeU0O
CMkgccqZiYBo1tkHgrCaUAlSWlMfYCosuwMSKYOZT8bD8DuYTsg5rwk3YL+Vdu6HQ5kVTkEukHwq
ASh9SOV3yqCsrh5sq+lfzU8ZyEINrwUqDFtunmY53o8swcKA4m+yKXjRuWorhfiteAX/QhyRnREB
iYao02sc/EFN3XInodwIfdxnlgZO+iv5jD/jt8cslf9nqUDWoMyO8frmNSt/5BU8dTlaU771sj+8
hp9OPby63YQqA7bYCBEJgi9koRWt94tZVAmCGSkaWMTpbwC0mMafTyhhCxrYYBCJwzilo9uBaYpi
thhkG8onHRJ1Z+xS81+sLejJjGzF3KBS0Kd5uvI9oT/qmbJobDl0ZG/4NYZoxW+BD10GK/qqHbBT
2zd9cyNzgVNDjN1vKQ1OCh1RBap+aGmxOtgMv63wpXy1xXZmlprGH+b8Zm7cry//z7BT1c3phAC0
EGu4s0SbQ934MKJrMfPa1h3T+/FT4FWTam1hiH/4RWwZnclGE1bzw/8iZNnFzZjqW4WsCkwFuF5e
31m04v93FLndoMn6arzkg+kdwXLZ56XI/JtjUW85vYxuG06rkrW7AevGSbVz9iLGy9o0zE9glr49
ZrioJ7JN0XsvZrTmSlTWVX5lGj1CnAdhdkgNu9F+ALoQZJTfiUkd7RHhRsyS0QWBgSs9pzhO4G70
yT15nlI4edaZYvkpedTGaX9tpXX23ukYgsJPQ8PzR0PkEHya2zlMg+aYF391eJ9tenO0gWD6nLxj
YKWbBoQdnUdJzIVwjiF/iBoREIYfxttxUzK0eQexxhDBiT+eOyVcN61Epe4l4oFEecanMuJswI+Z
beRfQ3HFPzA9kV4dh+rYAJtWdmLO+A6sLnOy15LIVTrwbFO+NqJIoIN6MstDToCMcmIYzY68VvZR
nq5nUwN7t7QDS1CqZCQSk8U4EFCAzUY0ofaLl7m27UkkcigXBv1UFt6o44dY1lTpHH6Rg2N+j8qi
YZUEiYMwdFSExDGg9+gHV9/VZorqhacPOwbqwB6ZPO6DTTxsQ/2ig/NhTDkcjecNl/HT/msbwjfR
tKjkBHLaglClhd8xo+u1Fec+elgYeiVKJgQftsHomb4uebQdit1l7zPXBq9I0AnFV3yZ5H+KeOvR
N7PWwtO/IhYxrX508HoRQ4fBLfhKJdy6GUE29DY+jQJdCLochhtbH40hlMAQ9s0JcDYfLy9SFgDc
Oky/8mdZ3IQgwq7SoY3tAyIVDBGRzoJBRD5DeMl1n2w6SPYy/EyJl/Tbjpqs3wmHuHLPjDbkOzeS
Dp/kDCXFCGmAltrCls6CaN84YswaT7sNLVtE7ilWj1Re6iThYZ0nN7b6tV7nN/NPi1YA1M+K0Xap
rSfc5N1yIpmt20mGw1gFuUcCjEXFYlFARlC38b9+2tQEwGNyJkQrtOH0yJjENsy8zN2kL2vF4cIF
J4Fa3s6B744nuMrYghjuT8ZOi87AeNPhNj1R+2FkcRmOPH/QGb/PItRB0QO1Q1yV0K4liS7/Ifj8
OmPu2QkHT+hAZlFeqIj2CRkMyQ3RSgr6BWss0mTERCgGWHZF+2IZ4tVDLpsxdxfQ1SJ3h5PJKuw4
IsShkszD3XvamteMDb68N09v8ZS9t4WHewrC1QrOJ3tN1WeepNNWwjpCYdzhDUacRL3KUlP+gVwH
v5cuAUo2vx+MEZHHSzwaPpQrYOU0dXC3Bxdro7Am28Ubjx3V97K54V47vH75RfdBjUwBBIX2I2gb
zkIsL/1gi8t01zuTOc/cyDxlk3yUP8c9lMR4znACmRVkVxS3ObdDaqu0b9ByTDLVzP9w6pvhC389
nzackzPhowfMwNEDw5x6ZmHXosbA67hlH9hlZ6b66/gZsCIJAfeAGxDnWC4GbXRjkB5oOYlm2E7o
uIEJ/pDYre8yFFF4RC6mfAk9/Thq6PwfAxXi8zaC3Rq9QbO7hhRB5DgDGfPcoei5qUxrRuYkhbtU
1LyepYsRqEq9ynAUWOBE1SObANasdEvSvqDarKYz74UVXWN9w2ECu5I+MafP/mjYUilnGWV2AUbS
T122qVNn64o3uoTwEGcbuyMG7TVLOyv8ekIzgeXoEv08vxEJgV/eqP5TwzvpWqXbCHx3RwRXSIFq
B1VIjUBDPGYyeegOtnmGnbm2kp6/Tx4vltTqf0hrM0a3BMwC9UhRcJfjY9ZI5fkk0u9TsC2fRD/W
vMI080QYuKLQjp8+ebovYCCVq353V94ypquxNo83R3IBduwj35C38y5Iro295arE07/MkZjNGudG
XI4dE4qlEa2TLCj+GeB1YBBf4RZGLifjKDBZY9nfLlhPKMvnFzx609ohICMnsxrxFXp14L/ugHMe
0ppAYsAzgPlgnEN0QNixDOKDXODrJ16E7xGvh22ZAbpktlGZ39Uuodv9d5N6vMOMBg2bPTxRPJw9
qP1JuyXp+Xd2RqCRe2Yb7gM4puJWZ3+3/htYepQL+r3sES4LxTV9xQiKNV+lbgIKJmqrs8pbvKzs
6fDc87Dl+2m4q1sMBxI2C0wrZu2MXy3JdNPij4hdohZnuv3rDEhyxe+Y5UJZOUzde186yEewZurb
eRHTwbh5jMFwe+meWcaCe+Q/RiQKKkbA4p1USMafNBSomg2ieanw7BLDy7/8Ww2wnSzyy9u11gft
ayb8E4nIGLmyoRSmSN8duYUUtXzOn5BXogjPPnJmoTteApAFwASTxWbc/iYOSCJG6sTFkf0AEZEB
7MuN8j27AFBXkfMub5RsLFwFG4qkiIYMPSsBG6SK8snZs42fvuyC0wEmzoVnLQ0PMiIxFkqMGGZ1
usMuFTAlzyNNAJtd2MC1jgBiyRmhj7+9tobexkzeb/OABsBY5d/zMpexIIt7W/hANkWeXubF6hr9
s9G47ao1txFKToNcy3XDfg4uDhrwF5QksjeYF+/EgZPcNbEFGYf0IJm24MWjrX2NCNQ4mdjhxy55
7rxZgku0sZzs2Qnqr39YQAR9x0FtgEk8zppO2sOa+7tLGXJdsn8DOCzTpcfk27UYVGdPvMIBfCBC
2ePcV6pDxjj0C0pHy6h9MTs6qA5Rckj79XxIr0oDKjGcmkXWrrLLy9oh64b6U1h+TA9fHZLfsfON
afdU1p36m0WByVHV7GeSzEIyXTZxhisF+o1zH0IaEYtUIJj0Xu50j2dM4LDp/565V6yMR0+qHPNY
0x8SWDE2MrvOIN7Z7qZ174f/YoZ+6pIVzNQ4GSM+ZIq6oy6jU9xz+/AL/LMwASFlrrchC6HOlcWV
+oUObC8I14rKtOKIwqpGgB/Obk/3bIT4mJCyC+arEYFSu2PwhGjDi38kgKO0Wot48ER2bOAeU/8J
As5CfrED8WtFX4WC65VQn4WO+uWP6UmFHJ4CjrOBXSrbZaqM7rkT8sKWKBdVVugBy2oQf8YHxwvr
CZ7EcAt4e8YCEWzO9fcgvBZjNftXPmRoXG9wui5EqfarGljPKsQ4xXY62vlXLWzC7pS1DgGTEH1V
wpgLXtmVhDzqND1h+TBK39UYudWzmAT11Xpv0nojvbfSicE5y7UHm5wEj/5wq9jglJxJLYxmD9yO
lGxx+ynmRw/lDAXYPns8mZUtWnQYwPbYrpCQRIn+OQTDvcKpTRQeaW4iq+ble/QYh14EA3qXrU08
NUuuyFe4raj5HAv0Qy4AgCWXpqU7qfAatQRrnWWowkBfgEXKKCQU1P343wusoZPiVwH9hYXr9Yga
Wko/wF+NjcdMFWrbtndZzXeok4VbXvPh3pWG73yhfYvKuf2XnNHA5dcSxXXlp5Yz6Cw+GQSvi0sk
r3lS+QzryjVfpK1eKw4uxbcoNKY1VReREr48rozwgh9xSh9m4nT1OjUPkwrhi6VK4zHGG7RNVLvt
awvMGUsBDvgn9fe4bjsbL7eI64aR0GkQ9q8bUcgyMj6JuR4dWpmuY7yPYefOjQCXPTl+KhFd9Jgb
3OOCm3Lx4k1AwjX8StQRkqOUrHx+UmB82cMkZSMx/AiZAsF63OQRYdG0SZq5Mrdx7wE6FxqaHoQd
ETnFnny0QlfWji11KhXxDg8VLFDieJHfLZrvJN2K8YEBi4727GCBcj0ZYYAsMBNIvm36/CC1HkOr
hfle1+MKqQ5diEmGRhN9QvM7qNldYzsxwi28MEJjTJ5AxlPupnJG6heWG/ODtyOmXIPfokiegWu/
Q3IV/kQR+zqe7hdvIhuMGj0CLcOXhN5/LTCFev10f7XukztZIYa89cy3MKaeGuD89YUeC53a7Fwc
l9o/jvdxGe6xur6u0nDFgBQj+IoJBG/BkDHpexOuuxhN1yAa73uoHWJw9UNPqWdKwdAFpXqeypVG
menn/1JJcLpxsKm7E/tdfY48L0+HMbtooQvBbGy/0ftkG6ZOqkHAFXKjF2uKqfw3YlNJNxxPWojg
YC8iZAchREZw9qWFj/f4UKFrw4aFdcWe/bCarThXWT2IzxtoP1wEb8aQBNrQYOibCRBjxj636f+E
4TYigxK/S3CvBIzzsxfLPqelYrRhnJpup4I9xfnJA6LtzPcjslADUcbUhKh3gYa/bq4Loj+jP7Al
UvE+gi7V/0rhbNSXAZWGW+UPhe8FzyIUBCf/F7KGLXz1Y9aLjWjbWN6FcKjqLZAHwTjyuSIBEKWH
xehfJzwGcZO6autrWH2Rfyamh15fJrzZ/LoecOKi4xu+Xhf0cMm1e3Fe8ZwzvNvyl6p0L8lOORcU
0Rowxpu9WtvstEcpjQi6dCaX6u+bc1XyUulYVrc5ZdKvvxgbY3BSLdHVuLskxhkMZElFI+j7TbCf
uCU9sfyp07vORun9F50m980/MX5W5gpwXAS3OX7jZMRT8g7YDMHxg5DLyzk9YKRDtU9JSBAFJ61/
tTBFBO+kNBGN/gNFOEuvIUI2i61KhgUFvPb/ODqv5Ua1bQ0/kaoAEW8FEgjlZFl9Q9mWTc6Zp18f
q+rUPrt6d5BtmHOMPy6xxROEkn8M7DiTuGcU7wb+NmQNR8YnTACAMB7BGwEzI+nwsBrIlbhkKbRj
7WqO3lWerqlf0pr1WiDpnUNzhzcyaZBFI/6O+49QPg2QbAQh4CPht4yclQIFBnuBtUXhIENDSqQ2
ucQlM3bOpprAuAU8JkuJiUyC4GhOqB05ScBNWATFx4DUMtplRMb7r4iGQpqHVLyYL1n6Ktl8I2Lo
3ckVrHjbgEJQs2Q1VxYFxhC6V+MNyfB9RMoXehcXHSnqiVVrD9vRFC41hxYBvATTdw5ii3Et2dV4
ZtLgQWHKT7/GHtubx3I/MeBuZL4znQ+5xt8bMj1Dxh9z2h6yiuLaWdX5FBYl5+wnCMCipHr8rKpz
XZlViTeZyyIj2BcDk1fcmiWxv1jdaHcbfiJ+lqisfEIECSuxc+HaLP56pLU5WX0IGK79dxEqtKeY
5SxXOChUJHFLwxtCO33i3yhADbLrnN6Pu/zOT7hEyZr4v1pPJkh0VNdJRy/pimjLUSC0S7Xk8C4x
kIwn9pthvbwFHLKAFOpOk8xx/GY6RYUXdr+S8RKhM4loqvbe75zr5shXNT0b7yAqLBUtI3PCEGlo
OLZznZd3V2tuMNyqYgkzhOEeCVfJnNegzGHZ1JDnRtqGFnbky6St7lvf0k9AArjW8w0YElxL0hDn
aEZo7pkWAetwHBPaCOMyxT9GBCrZb4HddovgbBUGOot1ikCBwUegJixE5VTNleFmSOWCbOqf8dlP
zeA4EToibBt+3t4OPkq4YiyY5CPD7BNITPOQvzl8PpK9SNp3vBMka7tdsLHXJ1gV1PGtChFtUTr5
wyVE4jqu+iAwn826+ojwd1yNim3e5HXoFXq/zKV/wOqIJZ1rt7vGCGLwwW1GPPEIPVMzrS7hmY0J
rF6dknX9BtOlmR7X4FVm5oBSMm4psYCOjMlMYyuwl3d1jTpD1zbj6OTEAPBVFogLTui74Djywqku
iolJ1INEIRAnSN6tuDZ03u85NIcIsnLYlSBbiAhyjhhsMqj0bgPE7Fr/RO3EPQ2AiDaZB2PKD2iG
qWeg/sDh8/QzRYMumei24R8h31jNvV82PINZLDEZBGT9hcE0f1JFCgHTWrBJjrfkzOLUqPy5oHJF
fCSxU6FkCarTfjI3W/E5ou2xNA3iVNjCTi01BMSr2CiobPQrhQ/wlNerNeQpjctuxr9+wrBWy1di
nJLlVvyHAz/lIAu+udj6iBY0K/mGYxf1J/TLWF1yJA7Idoj+z9B8WdmznvOH4iMHTZWf2iu37XSv
auyitr+TTG/fDD9SeCR3/UiCIkwUSrvnIH4Ed+aiWSD8GWyJhFWLJ7ElXvZr8GDqK0mFLdlF2NlK
W8bE0G/1lx9S4JljFfmq20MB2GJgTGq4OVeKRiF8Cn1NCplF/pEi7DVj07VmXpNib2JWy70Ncmzi
j4GaKC6Aos32LIiLDU3Bx/5fjSSGY0I+QGsv1H8C/zoKcMwl8QGHKSJSY7DwgAeEstvDh6J/tqyU
Y3Hgfeu6b62h9xx/GtXIPJSxg3cA+0LXP/hX2qth3AxKO5qDRGhLR+omf2NE2FyJPjr+y4ksT5Qd
dgIVf6esbYUeo996ga7kR0vmvhgGPfwYPZHHIq/HaqEehhYL532J77Be/WBnIKcPuElLHWbvuRE1
3OsaIS7GDl+asl5S6IEZj7ljZNQONdzBz1hGoLtZ4Dn9q888+6PFubsuoJNMujdGxGGLPREtktt9
NKmLuooHFoSjJ22HtX0VfqsBesDVLPbHekJaNc80Mgh2UfHGshbwvqTeeZSZjE8YmarJ1uJtfQaD
wuwi2KQOREfgOMBQDgwF5GrhzKUc45XnHnQb1v7MvgwoQvzijE9joCXcBN0GgPdY8Bjye1QiSyuY
yN8LBYd99zFqF1QgKtwVFvaATI8LvWEkDZpzCCbDn0xXAPJq40yyPevxMvhRcgD6GZlNHnysEc0K
44GFSZ5dP1z3y5PBWF5gQQSY+pDRWy9dFL2e2T/r7oic22vfSRAROX4gKxJ1cb/zo1cXkCK5iytb
iE9dhxfxhIdwQiKok3Da/xn9yoHiMSnZ7GknZujJDm3ympFm8HZO8wDMBWXSOn8NwyGkpR2VXf+R
EUqN1dJj2qMdgDQhbRsad6DrHZk/AEm8O7c5c6jdiNKRQ55HuyUtBUSeGK01C+uIwrW2y/ZDQfWA
jDe1ysWcVA0MEmyRyDJIzCBTazbQVtnZk9zgvqRZYUMmTuS7k3TUXsqLzOPmKB05S8lUuWiDmz/z
HS8R9aMQ4UivZZIKRDNylx+0XUhOZkJw5ipkf3BCEWaia4WVm3vX+4MlvjCMwFwYb2aZ6EDAU3xc
+i69FHV9E6QH1hCKk0m4hGxAW19rt1L5J0hbI1ovSIEBoYUrgqJQUdp8D9F3+QTFg8Yk0GGwqZIt
fiuKdx4TJuMvDS53pbw82IHeQc0+UDoMZhjdgUie0JFYdFYS4RsWisC+OmVztsOAFuObb2z5jAlm
wcSBim8T4K6Joh18yYDhn6mIOpzkQIpo4N7o7YzM5QtqvdMKmGPAcDoRWXdFSrpZPvlSedqhY+ex
BFNFn29l6TuYP4pVAI+YhiyCQoH08n2cGQzIGrYzIIN2k/xiEeGVqXeQZMiF1NqZ66x4jUaX+U15
gb3ThQOY5pGFYkNXKgCvBJQK3R8gN+GcJZjqjSDb6nBDyJLcgglvKD6AjfQjNdRFn5HJCbEJ7sQK
KoGA+GT+o8ia/SdEJID0GsVmSeQ8CoiZfAAG8zxiZW0xskEIDWFHmTP48qhQArchl1ZygONh1/zR
acnwkGzhT7gG1KtwPx7h2zDrQnPtPYPOgTW64yWkujX//95k1advmhhmaqd18gg1uujMzuYtwUbH
5uemNxH4tj0vW1rtYRBMAgnxOgnKv6m7c88uaIwn0wDlIBqlHsUaEXqWgm6nZ6/qEHzj1Eifzaux
yCOdoyjNPnZUzE4Mu9WuUM7F+Jn4iFOwA70yYuGqtczhg7XSwjjwO0EYcJEYvxnuAkJUUfLypR9n
fv1muJodU0pNh80J4r8KnMyll2knrqmGbz7CT4FXDTvOU1n8ZixFi120wBH4O2ZbHvRkuHvM8LAn
Wb/1pQcQr6we0PdrzYtJHwH8fHLIW/4phQ4Y0EkkArxWTedA6UHmkH73A4je4oUgFXt8G52TLLYD
QpDywAwZ4HqiTZti6J3wRNMVb1pYlPGjABJsHvr4jnki1z4C/uglPyfKwhI8HrRj4AdSvxNmxWSy
fQZiWPxdgwwxaTHsr2mKZM+UeaD7yfGMi1YidIE8w3L1m/t7XZnTYolqScc/FAQ8jTpIoYzYWmk3
KWq1aMnGRRupIO8ydKEJqaiTTqI97JsY/gmxvK4XL63+16dkT9D0avNE0m6akrULt7zNFh8yWFib
3KvhHhaOmhsraTjrpesFBGqoMLxOjSA6Xcom1TJdXm2amKRewmzVc3Lofpd8lonqGFqySEWptBJa
DjRloCr5AiktfsaC1YgRpcGMRsG2MAiJ3KUnwXuVRrdti8/2FlvlTSKeELFviX80RnivN/zKW62Y
ckZcFk+00rGMCxFuiWR/LqOF7yJAyMZ7gdQ/5vKI3+XIA4p9kCdOAIzEy1YE9UoFxAq8vdrsxOhM
UIUVGPs8ORkfISJwso2GAwbYQNpqv3nzXAzIgVAujMpDRdKQQymLZFR28wnCFT3E71T9Cv1/ikGT
0i2Z92/dVXd5xzs2vgaMkJgpN9JOQTe+RO7MR+ehCOvVQ0DJVWHeLiQDlJyeamL71LYBNAEMITsu
w1Cby2sx2amgZXFQs05TPuBxBH/iXuTdW/Z0CvPyaVG/X0AdzX/Emw17NeZB/H8CX3uZHwrDJCgK
FdCRBI7bzADr6+lgLLiux0OuHyR+mzT9JYUpEVva4SvQBl5DvtKCQIqY+gBveRvbJ4xR4BtoGbi3
BagDecEywV2yLa4exSA+ufBrFgwPC8REIBRFi330iGmTnM6d6Z/DTzxTSx0fAnlxcO3dtzg8gmsK
ELolaEK3yYGMctev/o3Mel+evyv9szxft0trLucqj+j2FazrHUbv1OMCcBXkxMKhD+xpTeoYWW8w
mv+4wob6t425mDmzGoIMdV5VsA3JZtVJPNzWA+8ovz42EqlpuL3NJTHGylU9EeoaZOTc4rRv1jUQ
lJD8I0AlJ2+W5FbJ8heP5cgZET9o16A38I7FCmmcsLCWYWV5O7+lRe6H5SAsiDGgVq8ZDkx8UtqD
HAjoToix4weY55eC2oMBR2qmXCry4RjATGWBBocTWJXw7r9FJIE6gTPkcPr4RDEYY5XKiYnYCJya
VC67fCJE2/ERZ5MTbDAtU6Ol6o5+Ktk5iEHReG9c/7fr3237KgkUZZBBrEdMgWF3MMcOTwUxwpI1
fMwyWdAgC/v1EpzZo+igfk5IEUiFtjIzGd3sX6rM/DeBZIo2D1JBe+LYJmpg+v1R/sAJUwjlcSOz
yOrf0r/ZQZud8nJuf0GhSErDAu4VrMY/1NvlF/FeGMrFq0EfvUQDLucAsC6WQgQqUF8QFVwKrMRr
6RupjXRU8CBwbgkXodFWiE6wizSzMUMyfoQNz1iExuYWAfqOhC+vgguxGDOoY0nNH3eKguPGYpIz
WD9M5c0vl+toHS6/5Kfyi5As+RduKnEXoiXhVGF3B/HU7piD+S/Db684vYM1pTTOzT5XNugqKHXl
9G58aual+ghFdlNlIo8Y4uhtZu8IMRLN8gm8U9EhNi6d/wetITP+RTvqGFFYONoXNzW7PXYsjIdM
VGFwgFUZ19WSsxfSwLhp6vYTBRXWIp7jxgCQZsPjtKOgIWKRYWTXkNTa8r3m4NqxbjxFb6Ps5a+Q
PhsE8CtOXnPgPYzZRUDoFuTEyBuRWDhgNSLQDQT2+PO3Msw72oRo0+ypbMwawRF8EvpIL5CeBBdk
HR1IuzS+y9WzgCNIDqo/SxdH6SsXaKcEbuDtIqvJd8T+Et+6/hWOH9JIsLyV/sj7kjEofweOoEMO
zMJ0mjjkN8sVAcyRPsDwk0xWnRXh1ArDpqO5yPKmgQ8G77MbWZe1VyI50qfqeIqd6Pvyxnnun0jc
+UblG1kknVDTMD8+P/xH7ujfiuyi/2AMXumPapzD1kFx0VEweHMhbOY5CqJwxTItuPSSfFop6RiD
i8iPHUb7IEdLz3lSSd9by99wBwRbaX/in04jJODtcMX9XK45yvGCH2JeR5QKOHFGF5tOyndbu2N9
IjhkHOe9+E8h1a92lBtaZc5jh8cCdSABrBk2YJ+w6BtPKq0/71z84UpuFfgXUMvoJOyC7CMY5qGV
rwBPVcDFz1DON/xKMaxN9jobB2697cLb6rjRMaMeFxZfAmKa/rvpt/xQLjHMYG8GA/tDhJR4Kwjw
9Mlyh1JIml4BgUvkvu3S7CA+Iof86jm2K5zthSo0LnYK6Vgv9gmn8+F/Uo2HmXmq5LmYS7Nw1fBQ
6andKrsBFpbYJhqzPwccWDYWyc7faB842FE3mMK1N5EVstr4H9QXpMsT2AvLgHrkf8F4SV3QHbEW
C+5gpj4Z04TOBmS5sA3jKtMwNtlzS5x+ygjbhdeR4U/GH5KWOezUac8qwGZMlUv0oLfU0QDYQUih
EPXkUz1Cvg0gPYytvc3O7RdMO24XgcER6eDxzK1JOfc/E5DCPnyxRRDP0kFCjdeyxvN786RHRzBX
zxPkfeXkHjETE9cn3PvO1n7nvnYAaYluPT44iGOP9ND/XWB9SbWLWh9rFW/uOfYuAiKjf0jrUVjD
l7IR6EhKjx0TMNgotyNYocNCwoaL8MiHoWMj1oifYhk8QnPpZeMKsJPo6gjw2InKcdRdzI2xjJoV
7KOhfw+VyjaTn4SDa+/lKQ23hPlS1qPfUWHiGZgp1nO/+luesZyBi5N6l9FewAENSCrSgMv2qDQn
koZ7h8IiAlK0eENuoUT23K2q1xzlKH7rancj56A7+eqBBvkUg4R+5B2rCf9l00OYfBX/X2lCYZ/F
dk2OZnjkRB2vgB8zz4u+bHGudGuEQT4QzixV+4oERZorVtynkFj9G9uxhkrnhR4C1CB+Isah/GQj
iEfGnMWLF63NHD//oXYv/YblJggDIdGd5UWqdnn6OY5ovKM7jb1y+onXjbeMO6NFb48UfMEKvGpa
J562RGqSynwbhb3HN69bY0bQwDExLnFBfi6qfx5ihjq+CIVd4HsbXDSyQNgXPgKiYJIHqevlHtpU
B34VZ6TLEpF/hxZ3pHr1pz2KT9Iu/NXsME+uKCHArfGsedw+7VlGCQLelxz4ifKakkZlsC8tHFm9
I2ACfCGqhSOPnyb60NYhqkPmMO0/cP2JvT3A/b6Q3ACBs/dZj1e/Jcof1XG44ZSpSeqJuvvschht
YhVBMerZcxf9ZrPfmevQ3wLAssfzf3xA0OoQ6sIsgDa3f+GJkLJ6R/wkqmXlTDcjEo/kMdt1YWiw
YeYLhHKYtxFprVBhAuQQ0ihuOGZsHtuwfhII1O9Uh+csMY1zvaNcd1B59pLfGTQQN0p3IacSHXrv
sBYj16xJGb22TzaaIv4g7LFvpZWDblmxarQuuJM1MLvoUhds+AJNi0y4hIVvvAsKvQ6v0gkrwQpP
bJOsEeW7PdvFG4kf37tXxSsFKucDDGSt1X7P2yElbp9s+i5gJrWt45Mzfc53jMENGAd+uwNH0G0J
A41ORojuBL1yKng6ph5SW98IoQOXz823F0wHEyuVPogmbCGw8/SAoBMBewbisyYOz2n45/55/ObF
m2eQA2WCm4IUgcRlMqppON8j0sQizSjMi7+JSLAvaAujhYmrE0YC1+2b904LnGXv6usH0hxOT+5d
P73nEfZVhkQ3nfbvRQIty/rIF4XkBW6rdXunZP6k7h6Ru4k5WAF9xXGE8LR/oXyZljtstOXwNoj3
OcY38jWV+IgkHyUfr2NxiDcleM8XeIvYnox4h4ynJLNJR19AO4RjcQXnwCCc9+XGw5xW3qDHUPMm
qMJtmejvB2IMLrFdZIsUDRePFol8hXOitBfxWe8/etY0rf1HCSnjkXdky0fjo67xscX5WSGt4sB4
5PkiA8zd4H0CbK80dDK8YDrSfneh7/R6C5Oz2HIq8PnrJ9uo4ZHPgSxtx9MYoxrnW86/mNigaAv/
j+c4Fh/0pqZvbsmc5fa41OxssLWUXilntHmLscYiwavm6HFJOuHlwcUFAznzDRxAS/UM/obynGTZ
sbmkiCoVrCW//HqbHQacYoZJQXAxH1PLl3IL/YMxd72w9LGtodTdIEkAmRX5U4jWoFN/kAMcBG1T
g8zTggvJtCLoG3SAs5R4kLx7J+G7/Obj9N/K4o8DjQUWiR7UL4ugpX+S6TtcNLdDTEQE2UrInM74
1YCKLWCHLSYMymS0n3Ed7Sca7ElYJX1forKPkxGrg7J0hXtlT72NZHvJND8cggfR28ttxzB/51GV
5FPuvXR+XKN355SNI1fp3RrGgDNnKq7YtLMlcYr9hRF9oa6XSF1iBlvT2NfyQUF3TW5yTtuVF1+4
ZAiFKYLfkQczM+Mbr3lBatbfMLNz+ZVlUQV7Q+Pufy4XR4L5Zhc8Gs34Z65GJksYb0/6rQKSsgkM
tL/+zjcnVtb8kKHgsPjczFZIbdDkjRiEVlRO4ER68HWU8Pwv3lf4V+TGiLmEnYYUgHApCB/KFAWT
QtPczUnYoyeXYP0eH6s4sYzU0WvqHYSOnBW7AoFk9YwXuxi3KKWcnPhVDFHS/ybFfgbckfFxuMtf
GevnYsA0jv1WXpDv4bAhvjLxkCDPI5MXNJeH3U9tWfs3w9uZf9e+xOJa65eyPuazFKhbL/8SJA8b
IFxxr6Bl/e6Kffagv0sEemq/JZyS8UdOHABcqlkTkglo0n019YMZCsgw/hRhA8hUxlc2f1HrnjmJ
kkOb13mA9axJNFJz15O2ynJ2eurVRujblfLjs6v0oynZ4Nw1zQSUL288HpU/fge1ZKi7LkuDtIqH
TJTEKdqTO9ugO2YRY0vCyaVJb52s4ITuhsggNcMtFgnxDYcw0KzkIFQ3qr08+dRjgtos8v0yJpkU
yEqlKvDbGF4k5tJkKJ84tfhbmjxdKSoSNM0lk8DDyd0f4vReEHxKXZJSIBshXUJHGbVXUajg3H6X
0EnC8DdmnyEppcQ98G0c910Fk0YoCTNxMJkiqQm6JWh/BAeRriDLa8KFYG/w64+VTWAt0SymCz4k
4M0kRKl0cyRinVUb22c0kfqwytTVyMiEeoAvhBcDepaKJx56bY02txm2JYncoV1iuC+tmKOgt3SD
JrijEECzH5e/b5BhDkgu0O7SS9sQhpxCEqrnXTzsTGEAMRcCpVOE+R2taCs5sBV3Tlj6+ilQBRjr
Gv3jeOV00yZGG0SJf7wPbCOb5FCI+7xwfUrPdgX7VuHm088cph28WCPbbUfSwv/3G6aX4JKrh7ri
X/dvXcGqQjbMUVw+WfM0bOnefD9RQkL8IhVmy5s//E4w8G8yBiL5SDYIwQNN73S/U3BjnKKZLKoe
cx9y5KIZCMp/g3zMljegbwMnL6fWiQSBiBxuLJyqi2Eilbd9eywLN4vXIZO0M9M6Djs8/FHtiOTk
IyogI0TfGx8eZfexxXe4NSyuHG+xyxRLVm2iQbMlUUqoitDoPFThmzMWU0It3LkXpB36YSyCnKtz
G6JyZCCgOC85cDV4sxODO4TxmjeWjeF37tpeGRPOYEt8o60iIIe4jyXNHyLVDmZbn7H0d9uMrGq0
iStSQMGToDyw0gB6fQbrS0D5wIr8WVNf5/mTKyg6pNln85uPv3HpFhANIMdo0J+ICYh2JDdW7Tbw
WRoSVoz+XGs4HEhCaufv4iFZj89EJzTwtdTJf9rliK/0Syft2ulK2O9OkrdN9cDbxIwLcBPbzWNW
prMt1niFX/hZCh+2ea4lysyaWUG/kPIhxQpBf/Onl4/CM7wJu3gCgVKdYrwTpZDhHT4E8MP+9Oav
jjEmMqHQRDVCgrKnN4Nt3BfkY7Gz9dz33a/QPAHWJkRKwW/8k6OtZlVdftG5Rn8bxyq2jd852X/D
tM9Zugx/MNRDxOALBJWvvgj+bF2oPWWy8RU6fGOxw9lIS5B+9fiMKKThuVFWuYGZxh51p0R+BQak
wsy7BT+8sTEL/XOBiGqVYGBzY5xau1H/35pRE9Uwg6BtuDHORvuCMdW1A75PdfqW4wtfRUSX3Zw9
R7hgd1WyPeJjHY0Yea85pbu4YsyRRsgvLk5NIwTQzB7YEWrgDkTOG9XjjVrXms1HxIGa/QQPhqUb
dhm6afiI/9hSpcKq862a3OFVhTOgdE3GKul8RkTcgRVgMYw2f8wf+egovPHappWx8B49nHtEw/8j
ZI0Vkg5azBEwIIAyO7gqAOYsdfjahMWLP4son+uzyKyFbkbeMQPdIaKK+imS/ruruOZJlSnvs9ul
U4FMJPO3DhAY3V7lw8K502L/3HNjFFhagabldSec+JbHzRMmLVBhKO6LUoNfmFf9CTGPgx6jaffk
ams0Cx6pEFvY2rgKjnM2OGf3ghqpoxcxuPIo74juL3dFz0/cKpcOp82wVR4lOFZCfclDpXkk+cda
XD7BUFhQwGqrh9JvcYDbmL0wVXMepRuzsSfQ9HDTYdK0wluGUDCb7A5RJKmyYJsI6YAUiLOn1OEg
xr8Qev2uqbgFkeMxJwunhL6X5IsHCPHbLDCGVP1txgPvVyNtoTj5UUC7lAzVXvNMm2cX7wSYmPSQ
KyfmgSqcJSaEL5zG4axSGAfTAMPRaoCJr2Jpt3fxqz/J/CWokTbdUaoOJZURa6ZNaav+oDg40vyA
AAUb3/QRGIAc3q2VzXragf1HS4JAyMFbe6cBLyDJweQMtp/Yn9vFKej2SDm9Hw76RfkA5KtSTj43
H2jfspOBFTBYV4ITvnnZ2e8o0bqlp1ZmtMDMO+cON5iMZJg0gtnrrUcSIqMdPFuJCIVKD9SmsWGz
hCnRVkhNPi4zPcwLy2tK0uiWRFKaL0gyJkFCpvrSQTSnCwQAXGYEHDCD1YYlMTuMIpjy9CbGs5mL
NlLjH7UX/TvRzvAJzEagbTV/28rIr2CGC565gB6e/oD3gl0AGLo0UdcE15YMbu70gJxOpkOOSIpt
oH5nHYLF0CZwKnDxQoTqdsns4MJT8or+LYsvHj/ucbYsXUQdZ8nysPLf3brTTXFC8I6O4YB8ipda
GjbMqPpnfmdMDTK7YXmj/5GaRiRfN/VHqJ0I+DC0Og35+7lsHUN0sR2VkO3MygDghLRZUb3XpPuk
zNktKXsCK8M5h54dzz5spm8J7YrgcoW6ESvoH/qwIZuU73g2Z5U6JLmRS9ZJ+CS3DKrDuqq/W8Pt
LV471IM63zLD1PIza9DEY/CZASJd2m7lUZ7Mc6LjlhatcXg2xW6WLiXr7lJcSSfx1O/ig5SovDm0
6YYY1q4luBj1+1xwmHyJ/5IKDHflvUs8TeQkDoTpkFmC7Gi6FqOTVrRNvjU73zM4KUcBKFLbDKjz
Kh67tQAhiIWnJFd03dBnmbAyUeU3Z/S1LG+6E06baVznPwP1igpsMpeHiQoKN80iRfJlYVmz4O5R
WRtIrOj9pWgKjTIhQ9VHLhyVPzgaRq8ARdqtNlbG33JAAImoh/kNb+IM7yIJztcA9YMyL/SIAjqR
tBEya01xVh2tS0Ic+YGPa0oeg2+0qYz1sWYTRAR3QapVRQ8QTugZ4OB5qYEiMaDyMAAKEiujrbFY
TpxC/TrSTOONspNf0LBQi1yCaxkZAhklSPm50Qf877M/JSMm469rbBxKHlYBjpj56N+FNE9zCSUb
2C0G/5wPCx1NcObnFK0u3Rzxs2sIFIKBIxMdl1pwI2utiawkPFJwSxEuTErScR8r5ihYmnLk4hGT
LxzzCGS4obtLwMgSWA//TLzXwua+Fb77S50izcGTMWNhfFfS/MDAof2BbwFrESHMpY5eohnWzDxh
Y1psCSPhScgnVsnDSL9jvFrEbQ28x/BZs5yF/NFiQG/nzNcj2euK0/gu36qOZAnQXbI4LeQ9KEyI
IaBuKcBiyOv+HElINvkFSEPSSGks6VcuQWF1a3MxJoSrh5THbS7aCyWcLDj5tIYo5ccriKiRPqCO
ygrakmwMm588jYoZZBYZElDDNhy10m1Zy7maQu7pyZaqj6w/hpUpflLZBS/avNHEkkSPnr0TTETz
EMJLZV31kDC6RUt0CkPziRNEVz/9CRH0iTBPIyIxnQWMhKf+Z0nUr1bbyeKH5ytYcIn3KOeABydg
nGl5VMUv5k1d/JKDU4nZQL9PRF2AKC8lUKmBPGEJowKazDjl7p6uc5pZ8JvnQH7KvygiROCgEzfQ
yZxWKd4G3jXfn4dAynyXGnouPNzcR7DeRfn4Y0UKb0RFzzfPUvzU2EFZJP0IPo9lspKI2AIqSJYI
ZTsOduoPevnukSWc/GgC/d/8bf3A/VBch+idszaqJEWXA68gU+F4mWvPKTE/0dKc+vticvlzhIWJ
46WJz2HphNklDl997kxhaFVEYijeR0Sr1LjreeeBgz2LZ7vFJ8qUhxhLYmomS26N+MZQzwZhaugq
eEJF9ZYpNEugfcOHQ/Scvi/iHbYurfhCXlZqdhqhiknuacwPpEXXeCprTGijGy9eBsyz6P8pgFcq
XV7/CEkY/si1BjWqulMC+5LA9QcoKn3lUZMnkA9IZgAYZjhRp3kmtrxsZsMB/QCMWFCq4OlpF25s
u05NAgYzl4MORVm5H3eZHZ7I4QkJJEhc/+2f8etgxp05+ZJz6ImIJLEbwtDWPTrnDW8r00i5EWZ1
GXRxsY38LV1Jzew6hiuCOEjxUdnE3zCE38aeI+zZkWzEXDoDOdUx5Kw488UhQZDIv7gr/YncPUdr
LcyXQOq5if0PXJwYDf6lIVkXMbo7oAUc47rg5pRng03MbQPxzIZTybEpwFxKuKQdHcb1iSkMS/qj
Jmd7TlN/BM7/su2Jv6wlRZx5fF9k9rR0u79FOFedatM/ysER36lw0iYBBV9ohgiIABKtv+unTDUB
CNSeCOrpf7UxbWUIb0yYu7O3w36+sMod0DulGRW5EiZ3wxKpNB4DVr3tuPXrLf24Gppahn/grUVB
3nNlLci0s6vD9MVSH+3S9KLDLJWbmCDjYW7oax40dESXIXBdqmTy/YiK2QSIQ9rbqK/e30semcqY
uCEemtAtQcw50/5ynm9ai7dsavlmgW2X1mQz+2Bu5X3+H0wvv/FoxodevcCj/vH1ysapvyUXZBHG
lagWBGSSt5XFnxkG2yRz3sIXHZEE9qkhBui5oFy/wjkEFzZVNkCIdqDF1sI+y3uwwDbLasb7TBmB
TxwOP9zaRbK/dOs9e4hXbYv5neDR8kskGpSxEpm8bPEXVqPLiEK0B61tmjnYy5ButpLa1J923MXn
cmb7xa9l4NA6qblE2Q6aDYI4K98IbDmpTWzW/ZkrT07vvKw5YlAHkETXHVF2q0st/NDwRpwPbYkS
5ZfqE74Mq3vjcK2nxVaZcJIznV/BMNt7N9GiwbJGqAb6l96Byr57ylvuXNRwMTIWT+MY+z+HZFQc
v+cfJV1941eX9k38NpasXzYmLNTDOtLp8MZPaXNucvPvVMuA1VR/aiqz6808gpRmVf6Vd+1S1Jv0
jra2N7bgsBvAbf2YLexwudXOWDH1AhcKCiRf/lYxQWzzctsTK0PJYgpuzB39jPgeKjavCKeS/C3t
OKLm6EaVy5HO7xZxgaRfJcT1+o+UzHqgFUkE3pICuWz18n6YsuUfQXNwdxCFFB8W1xQIqkb0c+T4
RdxjBh8+ZKq/bntkpWQVOKheEDP2lFhs5DtLzj7D3WVYsDdg8WC/vWpnB+1NHtIiAOaG8Ak3oBzk
VvULHOpzdiKKV4mw2rl3R/E3NGGC3nsLK/70lJMYbEUSBVnHqTXHwzFLBrp9of+EjpC61bumBtfK
0YUtr2GwIb1Bbo65+AWTUPUvyQPPhRDDgmrNonF2emElyCgQXUSgJMimhRVvbuzu0cZgt4zrl/YR
d27Zui8h2TTMWuVVUA851NYKhEuePrqrQTfVhu9ScfBBbcz4rusrlo0APGPWnUkOksBsJMPMDEsM
7pfMbXWXu1xuXZ/EET68SZKzTW5MwueWd6pgBflNFvZFsq09IDqY8G0zspGueNRXKeJxQslIogO0
JpdvvQhND9GoLH+zLNU3CHCgI8zJPNXEwJ4oAIp/wAziV3aUP8fqoIXErbnFsRWfOVKzqU9WEW52
9MjrZfGbTbOTja5ScV1jbk0CIiweD/1b7JA09NQqWRoas/GBkRvnfYfmUd4S0M4setLp0dsmxJF+
hUw9gfhhBDvEFKjR+FZsyvvQn/gjXKLqNjl4hTumFyn/NEa3DvZZgirTqf65wSzclrdzYVVmhX8I
SIRrZXUWhQU7OpLxza6U/gY5PuCKPEnft1J+yMmdiJY5RnAt40TaUvESvHm8F6IFiAtUL3ifqfyZ
Yf5m7KBNjp96xkBO6i83NERQfAxPMEBhf4wA9wBtOMRVNtU9yAXvBmEqc1c2XFGJ9sBcbvmb0IZ7
hJES2pvt0LQJVz6xZ14QIoGzTucMLguzd3TmDgfvM+7U9+jX0KKHQgTYzqc9TDoyuunA1ljIfCIk
NvDHhzz4bigsCQdLB1fiuBrHj9HbIPGWF19qanZHDqQN5a6PechY/KGnLzQzUl4As4HGBriuzLZc
G0xKhFgzu6Ej5W40Fh8hy5G05otI+ms6PRmwoe0i5QmTEzhY6bwd4kVTkeypPA+oxjQkCk4i2RFu
cyYC4TjmxLnwtYIktDM6jcJfYPsyia5dMI0F/zhs+AEb54rqGe7+onsRdG+cb05ycUuVvrb/SDqP
5caxLIh+ESLgzZYEAXpPkdIGUZSB9x5fPwc9MZuemokuiQTeuybz5J4fEmeNtuKIil9EMWjxuQfM
gmulBWv2ixSNeTQqnd7fkdoO5rjciCWzJhJGEdPh3LCQA8fpntun2spPOd8yWg/Z8YFFV+fWxsKR
ZYfeZ+OvISRQxvAfpiFEupwjZoe2BE4gFy6Bee4R/DCQz6kB0m19h06TEw7S25NF87ati5Pi3Qrj
FRn1inSQaObRPUX1T+sfQj7XGXPI6V/sdXaDiTIuLxrvN4ttrVSYkh7bflcOt5CWGkb1SiYWNO6Y
qynbKbhM/qnlFaDfR+aZfkfUSFKKNBKuWrfFQMVvIpFzRr4nlVD2xbcJp0DhqWGWC0gyxueFRC3I
lz6nDIp/6cxCMDE2OnbWrt+W5QzDgp5cYc2kVbTYOqWnFCC0Zsyfdlf9M5l6oRfmc2JSMggferEu
FKI2wjWRnCFXHz4ieHkwMaltdHyCv8LcumDkw/DEmLx8au2BUSR0FJQsMsdcta2Kq6Ufm+ZDZ8EW
thuZ21dYRum7euTKmwvqGqruhApWBQ+woaLyECHW1rchHaz8j60vlexHUwLM7qk9m4SLGzUWbWz7
JB6v6fZYay2SRKw/SwX3zrQAC7P4lQd7SimAL7T4E74GDISL7NgJ5zZdSuCobNi8DAcJMO8xrCOH
KXBsyvsk/GX9wZAwWos5yXHCWzew3kb0LepSFueqV/TJQvoIYcB0r4xDUm821JDoQP5Jhzy9D3Bf
yQ9iP5cIK2SdOApRfgwbnVlosPP9HapQSnkMYNpWVE9xd4bfD3o9GC4RSyBrerHvb5ZBvhrfYm5j
q8BVURzgyrKNiu4RckfCH/hhVsU9LpdIJg/wvdh8Z9ExzQl/QuEBvZrbft2jLhgWNXF8yCVQZ17m
uvPHGs9oeaj4u3IzWjb9dwDWN+e7cSzmOVsa88jYeEe2yt6K5HfzHr8BTH8KsKuxdGSgrxhkqsYS
KUMqQ4Z+4H7UuA8rBuqvkLEYiwR22foji1z1CnzhlqcuBy6MrjBfxWssrPFjjl32P6GIjhZ7X2NB
mApU1JSHd9VCpWZAq6z1fovxqe/WfXcItbMP6CDVzkq2zTqAZ98yXUqDRKMhyxR+fcoaAA0d9c9B
ntxwN+3rwWbCqEEJd4pmhVduegG7QRnPyOKUM/T91t1giYvhUyhv3j2YOXHL0jqZ8t4UthN9GxKW
bZ08ig9mONiaK3CypLmGzzi41pwbGK/W82nsgmL1nhVHNpze6d6rLP34NY6WR9TXsqrsU1Fe0tTu
pLMP92EG5fOxp/UNdxjju236gXTRm7YdDRqTpObuB58sAIslFTynKuN21AwYyBbCCQymNdyKiE3p
EtqOrB4yYa2XrNmOWfQxiwH2P5F3KoDTp25CLGd2JERj4H1coQCEO6kApMCedQH/1e2RBBjIsR89
jdttwiEERCzeCcMHJyoNdL0b6N+wt2nJZeIkR7S66N5SbocX8zBZP8q+dvuHZTr9b7wSkGOCTGMx
+mKrJMprSCkAVsTlC1QvjgIiVYkw8eWXQeWza0voF4v6Ekige9v5A7uS06ygOwIoOmI+Wkr1JVwX
TvAtVK6UAXt2ev/SFAvYkJLTvLNbQZo5AgCHS79cqRc15KtkHHvOGdjcMbMB97SnJzPleHl6V+my
ba4TkWVEMjnQMYgzKJcoTfE7tC5ga3QFIknMgEsXTNc95dL/08FouGrkmsJ3wFSweSrqplSf8a/P
Lu1L2wH3xfOykphcMnq6pfh3cVipD3m8j4qLO80euctAaqPoBDv6yEgKstwS9tVqJjsYttzbcv0e
p/VEDtxUvZoXegkl/JqxDLnqqOIW62f2DfDM1+Y5FFUPlRUKXIZ+bO20BSJEoJeKo+yB793yX57O
WnGDV//bdmvUIvz3TqTm3fg6A062ZX5Id702CJKj2ucIoPVMN5HJwqU9yETP0H+RpIz+tvwQebIp
JseTyoLLnM9RXIvmpklpFm6KCNn7rTLLHMg1jnr06uRALH5DFvOYxT2nZGyIFcazVWUrc6uA/SMh
YwkUq2L3cOwksCaOxuKB7W20HL0fTfqXSDiqV+jcW3RsitsgQop3lfQObmHDDApjIIevbd5KB68w
t2N/+uaVOJAnhSc3OgGxntZwJADx4DSeDZigXhJeYRchnQqAYK/cLX4GdMD6VhUYFPybPDAhBokB
PVYTjhUnSxCCFMQyLZLvxls0noP4XQuwwR219hVZm2o6FhbikaXJvCdxB/kWLXcWUTp0dkDA0Dm/
cHAZPW41MhDodaJL2f8AshK3FqtKO2tu6a8efquf+gZANc7fBMnRnLfFMfi0kD02TnlFopsjQAD2
sDoFNzpIg0hV2yft120AytvaLrsl0Wl4h1yz6nHIXvmw6NjVACFU99XGy397+eKhkyXppnaIoYPu
AmK32RveNtmkfBcddyeDTTTNuwkbgmLn/bULV3rueph7f3bhkS39Uno0Mq2htucQnBlHz2Afahu8
hcjovR1ZK+pHWt/be4WaGa2Qrb+jR0mOCj99LpxzcHfTP/Gj4tHwRa6s2D/BQQ6CvRlsc9Aiyg70
c+o7gsqs9zPlO60haNawKsdHBo2+8DFfbDCjYGVZtyXaNIIY5wBspEVV47LzZukbH3VUXzJmH1hW
7f95VMzVO9bpToDFH+spmkbUtPr0bSZ31YfOUeMZcpKE2ImnbJudiyiFWVOhn9NbaKE/wKuEV1XZ
kh1Ksieuunm5SQJRuozYclDoVewL1FNt4x9h9GD8WX+S7viBWzFK7jcd5dc00jrBNHJqxL8G9vWs
Q2z+nWh3aXKFfi0+GaIwCsTCVaqnCRoqsiFSDRA16/F2Fr0PTFCI1SMvDjs5SzISuH2JJg2qa/bp
8awDUDKuUmj3vM168MtZ2mC5oEVA/UJoPMlc10o8d9p3u6I9/tZeyR2CylZtT72LfJPAQfCpHwpH
iEoOGC2kq7z8aGOOmNJ/IBQYaNvYOcy3SUuDxdlek2PFJFkm8qTfGgyPivwRatCXd0QmM0KEnDtQ
MVMzxdqveEdWONej1a3cUS0wTZojlUt7Ki6seU26L6wqwNHVU0D7ysohzbfxokEdg3i0X88N0k9s
Hvkp/pmoVvgTfcmcHZxdlJ3IDQ2X+po26cBJWrhK5qjXGfZGRgtLgWV9jgXKPFQqHWaB1T9C0VOi
0ZeENS5zIF5LtdvJ95yhY45TY98brkSs/DEOVux3h63wIaEC2RAeRloSnDpma7jgGCkVJ+mvKnY6
5mrqYeIzRRRYA6lfZKIz8TKNacGpGr0BSEYCYADWvWcEoJ6NeLbjdJKd0n/gQZM9J+7PLKJ8cvdU
hpVAClvLDSQ+szWPTcFO90GRn6NUiHUYNw7xZF9tgbgdK0ckM6LxXO1fRsdNv0Kxm9KnPOTkxLKg
U0i1tI3+NK+uxR/CdDrk6Q2H+MPbGZpjWoikT+FAeCcj8o0iQX7/jgn2mBBMrbTwxsfGqgn1Daum
PMVRn3z5PSoB3O9HFevTEmpChiSL/xOkZtq2lNRCdk6MQsAWVgT6sL90ugtPknbJxd/uyJA2D1yD
YY84pyDJGiXTHBLL7p/5MXHGCBrRHDBNsJb0JJS06kd+JxyGMtpi67IQ6wujDvQNmXon9Dds1vPw
HVTkx2hr/j0QVxiAWG/jeKodPLNsvEzbFO5w0yLvryWzHJOBFZ1jWj/zs2bh084X8b2n7kWKHH4I
aAMpb/N25pmS0uma6EcfKvsSRmYYtxm85niVLN0lXDTasgdr1yxABPMXidcY3CPwICABq6/JW9fi
W8KaKkL3DG3/Xa5HdjPM5km/gInHgtkz7vTG3rCfzv30WXQ3SfjFLYlQtSIQkrF3fPLqtfZgFo3p
jlYatzDC/ji818khbo4w5GQWTUxVg+kc4Ehwm2kHqSwh4pooq0N98EQ+qneqHHPtbLEqng1MZ1k5
1v5abD/lbiUZdy93CtjGmslUgMnpQ0ESw3XMajdAG0gSh4ATwYbshUSVZaYN3u1KvJpHARt1P2r0
bpq/qfsBXEb2wVumUvR5czrgQw17EnRIu9D/HYRXIOxU+HmwPrkA4SsRessX5IRoYpkbqo8qQMPA
0IsoV7X+Llts06T3EgccHgHVV2+rxWjPjo6efAlbLkxABixDveUnIRJEh+jSvAcaeik/dWgCon/z
BqxZl+TwfMiIfF+lBHsUHY+xQI4uBR/s+WTxX6gTowLOVl9lB7SWoeZqw1peh+OVCYLB+di259rD
jfhgworWAlLGlvwaIIUhfHlqBCbuJnbh3GmEb75egRI9eMAetdoL20IvvLB7m5RnaK91Cc7gWsPv
KsXfwidEneGcHju0KVTqHqMEELbA3d0a1NaX0sO4+B39A8fvqoK54+3ydyTRj2k2dl8FqVOgHMG7
sJmlseOppK+JWEQcZDebhRX6RvrJhgsjXpwGVsW5/c5Jk1HtwftjCAAqmwGpnB9regQKdvaeGNCY
g6MnAkmLixqRjyDgIOeHpEMiKSBYsofDtXv0sgHXgkp3wuM+Em6zFPE1gZYP7uaWGlxl/MwSuVub
+MfmwYPdBtfQRx1EeEXvbyDnbYa1jk4ExqRtHVpGQqiPuA/f3XWiX1nKPzCnukWMK2CnG6cmP4vm
BteDR9Iv276l+JC3pK4wvwSyzMkTbwVvq1kPej2cfBKv5Q5/L30nJTLxeSv6ZmLCAYqwen5Wqlus
A5yQ7A30rZJvlO7MEjHlOaNZGS9S6DKt5TfulyqAPg6RxkUwCMxnnlVTOR1ahvg9kpyfAO3SCvcy
gm8zgIjIuIyhYR/dSckeMVYpm+CAsspi6VnRX5WAk3mAkOiuKd4nZYXNKj5hl8SNhzbDuhd8uTiE
kmGF/75Y7KGDULEz5HS7T9R0bNQ4bMS1bmFvZ3G8XPqb8uXVbizuimeKS4OXfEPhMSCOGDflDoHF
ot9NfMKsqwA1wMlC8iRzaPrLfEcJ6+UreasELF6uyAhwSgztqUZPtqcKYXCArvdNaYZErrb/TP1g
ypnTcncC2JA2bAn5t1MD/mup4CYaAm0+f00K+l1NCPw5yj4KD1gj/S+Yn2SRb0S83v6hiQDuLWLh
VO5jPrXD2Uf+iMCHYvTMlyP0cJ2wca+Z+9ELUkbz0Jl/MT0du+Yd8MxVYCKbIZkWo1xJ9YE75FBz
B1p7XNj1xWNQ9lOUp3BcSiWAHvSVx5x0r5CYLSIIwBcxlBmRaDhjRzmyBVoXSohmNhG7KuvRet8w
bFrpo8QfAoASCC0EpZUFa+dV+msZpbsjhvuOLOwRWQcTcS398Rljw1McR2e6tNIPYjCAdclMLHdQ
bCoPKT4jSunbLdcb6qSmXCI2obLcaQ9lYozGKGJCcn5Q8C6ZZOmicYjOFjHZCHvQjXPYQf08m3ft
EufLkMCVkACe/lzMh2q1KjfTlu5o5FgAw5atAcUDMkVf7ZS4Ek4ZXlIH0D1rGarEs86zC1JkHjRe
WxFJme0b7H9hfn5I82FxhVpDEnBpE5ygzLF21jMibjZvCObO71l00bRtkL7S3znPpaB1cosPa5s6
tAVFxeaJuC6mkRsqd6K+TUojHpKQqOJ5VWxi7zj9hVi17XJW6jIHo/To9U2dXzwegDeZ3WvMjejX
RDas0yxX4WNMwf9kC3kds4h6Dl9d+RuVxwRNYUCfNpaggFDKzxDAGIURYgb4VZKtA+O+tJR8BTq3
sbgHCKxEmAoZfhd1pWf3SmLl/x7pMnPUmkP2YfVo9u0wXw6kDEmr+WZBjQr49mkcCQmCtMfnbt6L
cSUcaHwRPeFd01qKDG+r1lzSCHvTCQ9AoaxkBO8GUED+KJDu5XBMiMLp982TtJFpsmEZHphVzeJs
gplJQmH0ZKxi5VogQJeYWK5Usn9FlvIOp4cRwgRAMA+hot9O+Ih6wQU/cmqtTd1s8QLzfVWEFPor
niSZY8lk1QpfZuGjjBqFt7HVh2eV7RScFNJvUH7znHVw7lfWJT6n33mJOd5EQMbDSdVUjBghb1YI
guOI4WHYJv0XV3/bsKS4VnBv5T8veGTJLQ+/lKPncJA3bw1Ki1DcDDK3luUrkZBYLjRx2YCNXqQP
45gGN40NHkFs2iZCXcSFeaac4HiGOspgo/mdNGxmlyG6Caw5Rrt5R4zIvOhYNycdV7n45nVkvTIA
9v2Sxh1ptUn85aH8gU8mbLAQ3ZCOF+G6esSaKwkuNq4Cur75r6+u+vAePpGE5nM/yFwTKaCByjjt
HIVrdIG4d+SGAwwyfdEKEdvJHk1VVuMLr+NnSYOSMp+y6S7aA3MtHLUX5dah7Nd3LSOvDJ7oqrlN
40dLfYoxIotnlG1JR65tMnmZOPElJP4Q191P8pRoqomZX+o8gHA3ULBv9fKqSMdQu494yidGeVc6
8k5CkU2ZvaWlE7NVED2Iv+Xr91cis8XWsUlt5dfUs20YrSveToMnD10EtJZ4sQJYEO11R1wsAcWe
aLNC9SsQ1pb1iyMBmu3sy823iTbnDHbhXjVvOGTKTdcuy/o9VQgMwdkyx7D9Z53a1togs6lYezvV
hPXtlMZVUS6o8ZgPddvaxwS0DA98cYxQxe9579/XRyw8CmKWfK2Ash5c8grY6LJy6mnKGOvQhsHz
m2UAkIRx0Pw1DDy+/WUKuQhDHSMu0mR81o4xKdnN1YAThQCiWzTMNBYxI3jogeVFZq0bX/NqL3Nt
BCvpRbJfMu/zbGF0cWP0lG0lwZgXoyMuZ+0tUwra5K9mtMpnyXTSWuZf4YoHDmxsyEdko5NGMYCF
WFljDewP3VP3riGbbQRLJrMhXPruiQk2Ivol+RHKImChgBFM3HA7sJiG33dmJ6We/TGyxXOFG/Ci
8QjhHBB+TZ+0zvsoOyrJCtW/Ei4mqy3uNn0lqa8o3BjsqoYSuVlILMEKKoP/GDzMGg2D51VLyGTI
kS0y1CA6WEAU6TkK/Z859QtF9J1RIaU0YslHVM9DVYleeatUUhUCKGXtlOzfjqa2k7cmiDfg0qId
gvTO0REJ9S7eDhzM7CFCW7FLLlHzorPCZyxWGVtFeQjkbCE/cJnSZ0+h/esYtqcqEQ+8nYlNZuiJ
TGAe+6IlR5rCMJBYJX5q6bgyvIcCbR6dL6Hu6QMos/xX1GgHgB5W83K2JDrC0ajndth0sGG0yKm/
muATZm92a10A79I9O4/s07k4mV5NbusmtwIpExdZ5TJZDrWFVh0qa90TEVQ4cvVIbt1aZNKv2YP8
UGqW4kBz+oMK/hIeFL5pJspMcDgOmO08uJe4aiT4pGeJybO3ijlbILBEq5zV+EZgipuwYWDxSCzz
NWr/jPIpSruJ1K+cl6vmSHF5sTPJVQbSpSDPPwaOJH8ZwGrHi7+si4OWuElzLkF9GPrFl6k5Lcoa
/gWMvk5quAPQZkqg4GcwFPLR5fQ9oZx1G+jO18TaMij1GIwQe6GdZRSpP6JO8cCX+DnSBumrynD6
4Vii7aeyByJNYT40jwbiGenOdu//jNEbdW1z81GPwCi9RsZnHx7lhsArQvkAPv8WKBj8dfXsFrL1
Ucn/UoE5EnJITOni3gRz/wWjDttbqNg+nzlLIcsplzIBmwIv356kSCbcPdnsbFUq8uTYFVTlsxmv
CX5xfsKKpHVCFu7+CvkhtUdN5Zw0m7HiSsZUGhZ/CRoc/WeKQQnptiHObuUYWCJ+3QgrX3UPpOMc
iEWq4y1XgHh9sHzNyYzjOenalS99kdCisEZvbW0/uqzPtMWLU+Y0EueNApsVPYKjcfGBJwnk47Y4
BTBbo3v2xa6SLeXsHS2nT7XYMfL18788Yv3KqKT/FwvdVnEktDXyn7w8wHySPzvu/JpkQCBkw7AT
usW5/G5bF1g0DtDWgW+44fkob9JcvZoK5BDWE/GFHoi3n5VMyR56mTBycMgPhEiaGW8fOljnJOFj
YEknsJV+Nu2m9SitdQp4GYMRx+oCUVjwDVsUpNskwC9FTBv59p/Ac9BTWSUSbmJhEZVfoUJ/miFj
gbnGbND8bemdyCk22dmz0vg1rC39niyvSXUqVDtgtFoikTmjYkc88jcAeQHHdqvRCU2dwznFHSas
VG99NgVGGMJ3pH6pzCt8BGFob9FtTghnh0JFteKtvylF57vRPOTZXkdysSSN7Z5G9hDezzVHVhS/
guZX5Jw0w7c25y1QdL3E2vzx24NBMDQ7p5RRQzu4merqd2ul/jS46YZ9y/kR+KQkMD88z/soNKiE
9pTjNtfJuj/W03Zodu2wHGsRlQKjy7iCMZLZrcBzRLLL0DkB3dWEBK0EnQovc6IcMm6i9FfWmi1N
hxCOUf/Vznicnc/jkFk7TWGGHfi2ot8FxrM66yaO4TrcD9cSOmDw1dXnuruo3b2WERoyAkYyk5Kt
QP0SUW4ATKAl7cm6vVpswFjEyXuC01i7cCD70W5ST/Op2kbHjAAd418Cilyj3ZbPGUvZXj4iWU3p
Y6rmr6Ah99h/opVlBHnQEGn0F/PTpBElZzKlpE/yLfsS02N+vNGZU4gJonF/qwtryKs0HcUEKRM5
9peF8nrcV9bdYKFmCigE8I1cU5XR7kZmID6RPMoGCLtsTwB0P5Bv+Rkit5CzZ5zdPNqedgZnhhE3
nqvh3MqEZYurvz0WOEBYYQ12ZgwHbdqFxtOnj2K4I3+JAxKal4+1UnfZeliW7wwzn4G9ondJC0C7
e6MDTnDUik1ZP/zwL+t2JBB6l1Jcj+OX5m0tqEGBG6qXQYResU/YRhL0Qrs+i8i3DYE2zaFUCJOU
MzsjOSgHafXkPGOLx2EqYkN1gnZjqfsMtkxSQkbnO0IUkdEpPxL1IYY0ugs9/hb151j8K+OfqD/r
+tE3jkO6L5PNwD4PcRyEZ1NyyTkY4n0rb1Ho1VcSAur12Nv8jB0sZWZf1qMul5DsjMkRyAz9S+WD
/qG8Pc49nxubrqXfhSmCFiDEssVZTNTJvn2E6VGnyOBXGLgI2r2ZbDosDxGd7SsPzz0Dch5UsJ0t
Xzdi7H2895uXWa4bcNbqKiDF8zs8NAQkwGpl3SieFYKAAmwumzL4V/SP9K5+08qW7LxJD0LKRPWL
8KVCMnUab0BLExaR5Lt7bvE1L6J/2rPBX/QxzX98yFHB/OnMcoUDc6eGYs5wxxlYxrBxDx4BjW7D
7hBfDjo9bWNIZAfte7QZE0EklyFfDV8G2YXNbbz15akjkJI7vH01qPxqhRvjD62/eu+ls9SHkGID
jC52kW4T/+W3OEWK30i5F+mtytxAJpiFNRF4R+9TI5ImW/eDk320+WcLRevRFA6FMZw6n3patmVM
QJ2IKnUtxYfgLd4yJtA38SagQGYciCCh2coG4vyF9S9I1l3q9i/kcHrtCmgx9565Tc9YU4yUCaeL
GN8QD1K2E+u1fgrrFesA4zIS/cV+lJ7gk54NMBwpDvIOloKAR1N3PHOD8Bz8Ws+7NOyMv6nk5vbd
SHcGZqD39AfMF7jCKOOIejChNUZanZGxAUrMb5CB4qshfGHYBQgbEMIxKOOcQ5SLVz2wtXYvdclC
eiAOYlfXMpZDpZIJxDrjnUV7Kb68UwSiNeGE+osHsj872I3CLJ/NDOJIMCKuadPyc040BkarFl97
kt4+e3Aw5lpLMXTgJsj+9a22UPRdryz7Bqly7IxnKzzlQIfxlAMVNerjdM3zk1AcC5wsgqNoyFkh
b/7VxhU98bYv5hysSZhRPx0Zydka578JRMpD6vaQQwdDZUhOO9G4D6zcQSfuGyg8tUcGOi5CFf+L
Kw83NGLQVbq2WAJewDfABkIJDjFuJFyaR409OkIN5g1/qfEDNQ0fVEBMbf6hGUuKTQuZ4TlI3Upy
G8xMz7g5MSdCS33pvyf6ccRBjGFor5txRbEu4os+oegh9NkCUU+Rn0HiXlb+fUXyEo8iD9D4yVwr
Z3x36R5RfIQwIqHFJ3FIYP/I/+DKza4mHiJCsvroMHVXrt88c0Rs1Wk0D3WADOpWgcqrErdEO1NS
VBfVXzxr5NKHnH6BuEZyACk93oQsaq5eRbaQp6qOziQkgObNBF+61NOx90miv6Gwxu1F+VS3mwE7
N5kSs7otJPqqdmJjXaW/TACwq4H7/Qpj2v5F+Ymsm6e++KWNS+NXCLSEydUN2hc6fCIbS7RTnBmU
BfreAEf1V5C2zJ2suTKKae4BEIZPS3uyjrMyt1ZsQd81kws2j3UnMDRB2dEZKPortDZSPRMgUdhy
8HBUVWt1P/M5PkxsA0zOduW76rcMndE3YowwG5o2VAsu4ybGm+NtxiGNhyTkikTMe2TFIp5IM/As
0sUcPXZU64AGGvA0Li1MpGbMAoJSRANRgqdGvbagi6y1qa74B2RZ3oFtYFlxjLL6XQ1X2Vrk32r2
r6qPY7sIpk3MfNDjIyZqKWn3A0mz8mEIL/FPu4+lM6I9H2RtSUDGo8T+/t0cBLLqWLV8MvYFkzd8
WsM5a+yKDiDL91134A9btBHiYc5Akl0NSm50VeH9McTrTnTTvEw0vUZ1ATma7sqJzN05SSZ6NfwO
warLFn4JCq3/p50GZreYix819XZEeXpWuCSYeihM0MzVcEfhEsfo+LcI69vqCTSK8R0c7UlwIszf
JmLebf/kzfZxzoo7SbLlAfXXSpDBcgG5kRCIzDT3pkH4v4p7R/hkrVZ9YaNE+RgK55ShINmrhOyE
V1T+8Sah62vBoiyNvXQ2Z7M5ICHCBPF6kVgWENxnoNQguxNfPUtPJd70aNkpraXbKG0ZSKO0UwQ7
vIopoQlYdglLmnF4GWY/Y88hiyi8pYhvbOA86hFQ93RrvkPrCIO0pz2U6fDP8lcBIKi+DOMtaul3
+WyvOVy0Zmu1Sz1bUXEAKRTzq4n9ZgFPNrbOfI78Dv20YrLHvMHfeCw8SXkC0kCthmrD7/cRcboX
wpD7fyodKtS12G0zdvsb6gKVsa5wECV5aX5QPDGDTYiLLletuQLxnyc/Q89VYKclTPPc1EhBRStx
FDBYwkBP2P3fFNMpr5287+n79crxCJOIHkRYUOeEfwyiEO8AiDtWp+Tkf1nQVhTYaOye0SYs+n/F
PYPwXkFP4l/ZCytvO3SvKNmPHwkng3XrYBx/s2YK1d4W2CvNcohp3icZUAbwRku46hfyAev1vBtl
1UPMiu9W9T2I4V+vDeuUmzsLvUrJxBk1FfYWFi6mdBHlz4F3RINrzN4V74hh5+xnopmFxQKfZecS
E6R89RnKFMeB8TQoDNgF0Z0ygwMT9LrGp82RM13hgqcuAHgEU/XE2eAQQy4qXzGjQxLQCFaE26uj
2oLviAabZwoDf5Ks8tsM6W7Q4TlNcWDZRVNc/41/8si6bLyJI3/nwkBsi5KKyqnUaVa6JS/aRvmR
8b3AW6q69ZjbRXcYGY4bxn6kRza/6rf1U29j+V57Z6yNKfkN2KdmT9Vdeg8MrlXwRMCSSihjre31
fPgnRkel4hDIlh9yijiLZT9m0f4R5iCMg6vyPdWMvGqwryxJTdeQ/uppU/RPpdxkCYWC/CMoq4EJ
WCjC8p3bQSTv2uDGraNKnNlsMZRwjltOywH51EmOLhW2lCRoaQ8pj+i3XOZILUO8NNgQrCh7iNSD
DTQJzBXYR6fsH1xCHU4ia+xc/hfD5lee6y2/f6tved1QxUdsx9J6N2UTu7U70GFZBHcDytltLtwM
8lLuSD+bATXtnN4gx4dZ6279ohFhJtfAVFjVBMcySCm2N6AMRfLh27eKrRU/YztPyq5QbJjdJsYe
eybMIv7e/qljWOUrW8HMZ48ODeg/zuDY/YBRQGGRIfnrwCSS6dcT4swcBQTJscm5k3bs0gkQDBnL
kW4HytMm1rFFHjBhDZtz+IBXoUPssEXMFObv5sGkEAonYIbR+gR0xGu0SXmjjmRVYiqpXGCwYnKo
Uc5iIIg3xV5jSI23606zhxCe2MPl9JDXXFMZtaJLbcM/dl+CwNJhkXzhfMB3jViKyw5XIP0SC5Lj
8Bli31tB775OXyZ0Zvo92MbCDukuA2uk4YhSKBehr7ab2Hd5l2O625N/7hjucKfb6ilNlvhrrN8G
9IdtfIJS67sP1tWGebDOhc5o4TXOK15hl2gkDhKBR711EI8cfeygDgbzRjx+w28anUr9kF2YzsTJ
dX4iKRoju35iOljjGrTOH95KxK7yxFVi7YgplqBKCcilqKqdYIMQWNhxloONynAZrcJhx+NiMHdd
QdBjCe+5KfUDh1l3RsiHF6UxEJDbKt0+/pkhQI4Hx92pjtYfma4tN5QdVuveOsGnCdVltDZ3STA/
G0ziJ8hcNnFEi+wFMrG2zkk3s8OL2IkY0kQ85y8BB4hhj+nWAD1c2b3yBQtuyh/Y2DjmxvEwg6+k
W8qCqo0kLlGMDSblNS+8dwXRD4Uc/bCKkSz6RV6E2cvjaL228j8PzFdPYDe02LQi9kp5tBBg3jVl
lRHt4COVAdO+/lMkuGdCa7brFLZv+Fqj+ONDUyEqRt9Bd+oZWlS6tJBR8EfRjyR3yMeXYYAXBFEY
+/oInYSYg0/wyU/kZ/nyckzLnR1o9xarueVAsDZ+001FVLITQl+I8LlBFuIUILMZz6eCfYVNZEnM
dKtxXp2QPwxYNyFZpycIc8pOg4kSg5pOacJ16RrXbkVB0eNMTb9HzCFNDdMneBHqULe7WR0dHkAe
6/qpFxGfJy4KHJOjSQEng+wgWNbBP4NsjJaly44lXHhWm1cKXsQ7axCCWLQ2OjJv1TFDW0I9c4IV
wGEfIlJeyv2m/lV5ke3xpZSob9Ya1Rnl3NxFGFRbjzSnaTqm0Sp2NfHNGm1SyXRaSfPrZIe/jMUS
+xOxMetWrdiV92z8Elqca94+d9UzwSHLFiwF8P9s2LSb8C6wh/op+HFY0gDPe4ybtrw044aoDxfw
3jx+hAayxLeg4fb5L6cOTsPR2lrXcIFhiIUobxdRo9VDZUfwCCATT044D2V3DeyJXZbvFMbjQOK7
XayvkzdAWE1xaZTSxtX+eCmajkFA89SCn4qFl4n6C4oddxkTD74ROumBKfCsOcItQWA7Ky/pE4sP
MRsaFObZ/IKAAzadGjgCOXbaATWMuGZdX697ABMQuC5ijg2DxqWcQ6muuSF/xB4xaSn3cUTBDoVX
mxp41QxRWna4n1O4w6rvfQH/HkU0kZT/Dy1tHJxzqvLlF6uQB1o9q/1eBwNoBVBunXwnM/lcg6bh
AZXopo8GIiGGzQTKLEP1UESQb45eb6wzQbHRZRFdjCIH7h1Dy46t8c+czMBpM+ZbYWBprGwauPtN
z1WNpjaFuBlrBBa2fxCUWMiWqITFlQqGZRz26vS2hI1eBEuGo5gA2Tf9d3cTsMTCb9NEO6kBvc47
2OH+BEsjzQ0CUfYIlsz/qmkLVveyQ26huQQ3ISAJSP3dhLvqGbrhqjvv1FmIGStrY0BOC+vyG6xi
GzEHlrBZs+BUv6jxjeGC94gjm9XdROBZ9AGYKOQlJ/xhcBFV7RkGwMWSIq7JBJ440hxGXx0Nyv1/
HJ3XbuPaFgS/iABzeBWjcrAkW34hnIZJpJjT15/iAW4eXI8tk3uv0F1d1W+ahSaOuyb/HlZnUAs1
ip+XF0FfAKUkpD8s0IriAopKlm4xmmHloE5s9Fo6HnAN5MGJq3Hh2nQYyA4c7a124rbtJAPsB5mP
PCVk87Ync/4GVcHdhCd3eKeu7x4ShXN/5+6JugOPYYvye0L+pGDOsfyJhSattaZPdi/8m3TmMeG/
atph82QfurQpL7Jz4UBwYMqBhGLhEMebGoVr/jxjxypeMwj0vQ4ps/dy07BDfmvc1IJ2anl05WYb
HdOIYSl9g+R1HBIqZmPqVsR4JTG0oZ2OZ1RyXXfg+oejC0XJSrc41Sby94RFYTksEgGNUZ2wFeMD
chs9+oTxsvArGi5MFC//X8bMgGHJCoOf/xM3Uu0aDo8WIq/I2Kdqxd27aqgYNL/FcQUwFiD4chyj
PX2Zq/qT2SRiJ/6H8bdAfY3IHwe6d7bWhIvz3IKUQbaES+T8QPX8vIveYTyUe5lSiRn2J96rdCeg
BXXUHe5BoI2nkcfMx4dGhQPdEM9pumfWMgjvZWHjSBz3im0AEQA8TZ83kHUFh6r75jsQmV0BEXOT
Xzm+xCxkje2rpZRFpBxxVzrthe+bX+1rbTkyo00XhvqSfOtSMiVLmNaNn5MVj7JE8CwNe8WsHFnA
86AKbPNvKgjJeBkgiaEP8N1yLCZjlGO/Vr6YlRexQXab90jyG0DjdEMI8DCRly4K4DXpoP744INN
KQGRQILnxKitxx7nwElVlpZvWiwiOWUjWeHsIKQlAgQEsPBbs+2YcjAKtnkBowHGgepM9M2K9GN2
RcSavdD2nRNm2PARgRiBgl4oIMhgYUn18S88DoMdGcaAb141VormokZRtPeYz181zgm3YsVYp3ez
55mstoVGAedcYqfVM3Vt8XnxbAEvvaS0uPCl6QMbO87QUp9C4JZsgqXnd0NW3UnSTgTH0IpbJV8Z
CbqdcQqxWD6D7pgBAFz5DKixrQjDQi4RJxwsyClYolXBeNh75idhQ2aHecwiihSAs0DzkJpG/4ih
6xxSkOruWIVbuqPnntgJcpb5QITihtg99vU8SL7BiAqPIrk/kVLYM94nrHHVrik30ryZ1jqnC3Hx
HLQA30rPylyz2cb8dk1PSE61SF2TMGVFd4+iJiccJV/zVrOo141zwySP2heDFf06cfSsfA0iS+3h
LaIHv1GMDxj9r9LIyoHenQlrwCw33VKRGukmuuZ4mUklQOmD3GcifoUkDd4e8pvUS9y/M+tDyx2y
Zyd3fqFpbLv3AsOXr68OmkHwVfCEF7nrNou7U/fYTdGoDvKXCJ8o4POEw1ZtsWdG2a1BxmB3JPDQ
slWfPWS+/LwU1sgXuS1RP934tvmAvnU8kyzJSuwELvxhlPXL+osnABXOsKLH5bMv/6BrXeoD9Sat
pLbWL3wIMESZxqCNjJArwNTip6KfiPe4V9C28ZQVN1nf1NnW+Equ2sGyK+8W6N9krzFJyxI7/WXr
+DvzGLLiOcGm5gxc6nywN4tJCHe8HQ97PbMnNP1/r+KM3Duh0Q5ajW/8SWLQuWQACqXimbwtk3ju
TJeJ3NQeJIyD6F+2TMLnPeo+sXTpPLT4ZogeYsRO9GpjJ184TNEo4n+Fysy9MN+w9YxsYHqS2JiS
Rs/j5GkpXAuWZuZFPph2+KUc1dwNSbgaJc7nf/kbu8AEcW98BPRLXYhOKaQAZog3uTi1mcgmua38
K5/0MjOzicX5E7W77glahxxZpwEAdyZKneYwKg5VuqaGr1hpwZNiaDGrZ+b32Xf/4Ldv+nN4w3bQ
bEzR1p8fJUtkvz8Dxd4NIUOAhQJtbtuF9snzPdgO1A8skt0GkXqOfi/gd8UDzKObokwk6AjNtvLO
nJCwB/pREM1UoA8RD2p7ex1jAAzWlhESl86xvEf9iuSst8kzawe//hDk38DYUW0yLGQeQHMRooM+
CL9TsZXbm0U8UAABOHPA4gmIX/GUUuobbugKV44Owr2Wq1Yj6FaEYoIesjgsS7kARFxtnnJwW2xJ
11F7mN9EJIqohB3cyXj7svd0X8fwauUbDdlMUgFzvpZ35QMhaIlcmaThQDtbtbeIUIs3wlQW62Dq
5+/o1nmYa5CtLp84PwUvdYxweYFqME1H8bTEuqsbffCAhEcDmAdfecTY9Vf5lyB9MkJH4YpGA3AA
d/OS+omx+5PL+UvnE10ZYOmd8rQMG1P08QKt6suDXvMMN6m+s+og556og4bXhV8DK8n0QOvUIUOl
WyzgliCWZ+i6TtCAFef+UxexGVkoHIJXsTX3EwGybigCh1Zzjzx0RMLqGnG1dKyfNuQTXtw+/YHo
Go3ouM7KH1dieybj8NUGgDSUhaJ2gSKFR2yTzV7+o5UeiQzjAgOBHAYEGQEx4poSJYin9EFHKCFp
8Eyb4EKdGReI6jq+yZw63NAU48wuhYPlJxbt1LrrmSq5cEqHAAv/E9EIprkXfwy4bvg/nYO/mZw+
JWOd4sHHFFOvROnHNPGGEsrmF71/ntPyiyuc4saR/ql0QuBC6FJOHeBmcKpIyRqCTl1pjxMh/YNZ
C6mwII6D1WJ7HZ675IRmkfW3yhzjZuEU8dhLMiI2DlSV+mkMWMJC/sLPB4A20twKfT20hYmUNZeM
Ousk7Um2T1bG58RogRcLkh0bm8pmHsMMq3EYmm6Ud7bs1NM2m0F1WQhiW10XMGnY9PqE3qUoATQv
f20ZmbK0DRn+xXv9C0PaS3RFE+gT9movA8GqH7FAteDViEJd6mpsRem1e+Hx+kLqIm4Y7ISHxLHz
N2AgOSWl6NLrorph2AV7olnT0dJ9rQppXYqIHpdKZ843wjMYpq2K4Hwd6rhnMQkSbstdRfwXKwfI
WnCyIsFBVndv/xlkr0Pj6MEdEAPDKqvr9tOxRhCtuaC4CLMB7yUxzDzHG5A163gd7jGP8shRA8gX
cLjFAaYTzLdb904BnR1z4OxTv+qxlYu//Pqx2SjkHz03RNA9pSPvK6gwCl8ayGv3m8HQuBg+c9qZ
Rzu35cqR3Hd8xycVKZPGEIvDQi8CrMEUC+kGPEB1V2PsiwGjiNYDFA5pmJlugU++iznBqFDg4MzZ
AZO83Lx1ilNekJFlzFPI/ozmb3ol6SRX3gTEDZ2sCs5ki9KIPTIz3EjZaBJwmIa7XGKb7r3UPeWW
hGCpdRROWAspokOACPqa2kurffSuHzhTKYpeCMVgrCIyp6CkbYvMgyF4zw+kRpQxKvR4aRX/ttde
WOOZZ2JGiiBuUoLtEbm1a5W3iC97KI4FWlV9DNIjqqyitY0AE6ZXyWfd5GQJJEqNaq0N7z3DFDIw
DC8Szzj+WAPIG/VT/cRDbaxZdSTDj2m5QvkxDj4jPlDLpdv314iL+iEifsvX6Poty39eX68/rhLH
eHvuZvMo/dI4MY0uNhxPmfFZIARgWUJYgorRpJdWfO0i/RGuwHixe2DGgTTASBTPpyhfW+syBO2f
luGYWOmsRAm0OEcaczZw90y+XBVVAJNLTcBHiBPRZSiOuQZAXmdQs7oi0ySS/NZwIIG5Vo+o31KL
TNdqzTe7p+Jgtx8YfnJ6sb1EbgVRgBhTPhPyQ3HBImrYonvIxgVAVKWeuB3Ohupa1trANkUFn33l
w7EtV2i4D4kYqDSg3ERd6MYUpW9h7Q137WPGTPmhdFfWTHzbMIMZOgjW/WXslSgAFww/qsRCTNk+
eVEaUMaTbafWPFKefkakLa2GP+ydgvtCOcs/GugTfGr0vUR2hMNPhIEphz6xTF0ddaOY5Hads6/m
PtZnqdpzdJTzQRAWB3xnbMkbEshyZzVYxVBJWUtvDQJbPeGIkZ3PJXYxciuJm4JAREr92lkjjv2z
cmC93YaMFRzcwK6yM0O3ubNDoUdwGKHnBvpVOyQzAbOyjxsyxm0Ft97HTKhSOGw7Jkp7RfwRxl2B
3U5dfWNqL06tGUSNN3xhkh2Go/y6RIwzHO0HGHzzrzWJv+buc8rwWnR0REzcfXmzBNs54A8NXNcv
jjxyONlnzHDhTsh8NONqPujyf8pmn8wYTA51dyDeKPpjo1gH5uAX9bZu4E5ThAR9+JiLNc2OwKA+
Jy7P3KHTaGAogGI0PloVXATECXw/rC7BMMvXlJ+d2vUey6xPme/gzqN5d1lc3mrdbik19tV3Lvoh
g/L0hC6irE7Wnf6XpofmnriC/9mIG2sJ6UZ5nNnlvmTM+uK9HBZS/7BF6UuYEsBYu7sACSBmCiHP
tl3YAOhvYNbCVcMQNPM+OgOBLfBh/o9kWljuIIHqa16RMbGOm/OcfY47ybkaLNHQSjMYo5NUnKOF
nYJHHlS+GPByxFzijn4L9yp/KyUUrn3tN2y8creAcJGtISBN0FSxDqBtWvR8GMQps0Nj3/5xvWu/
hIQXyTa84UeP+P9vNdSKqscKnSPCZrEio7PPArJJvxCFKs1WGn8MdIAXlGUDPMiI3FkPrSi2MGHV
mG6JMN0LQbwubKRoNxwkp6ns4R9mZsgTbe2GJF1SVrOGnzyl3kg4DcpfE2UnMkrLju4UifiY1lrx
EXdbdobxR8axBz3pKPDMt0HI1RiKRzl5mzlV1U2FxQiJvq0gFNqwMyyf1ED7JAkqW72VXYDAV9Lc
bgwSZo3MKPptVV6YUu/bn+IBoyCL14IWNHEEhArx0xh/tsIG4fRyEPdHXNe83rq7tCpIJmzEtQPR
h0ye97qNoKy01nFHw/PbNRSmax4M0E8vsIq5Ozdrqn83pXnCejlvlZzPUF5+zuxCpqGE6S/g+zM0
F2j+iEn6mlwQR3XUrHuFvwBUen6sXnc65oaQuAeBTcQ2oFD6F2J5+9HF81y7FIYvT+R6vbR7ToUl
ZS2XfdFwAItyAIazi1vl+cGRMH9yLz8/AFgA+uU3mdsGXirln8wIFN2Uw+nEDObIr05h5dNcptor
l6xbhOVYjQk3m4/VnWkViA1W2Uaya9KN8qtejF1MGna/mn8gaMzGmqkourzyhz0XfQe/jNyXyD//
xJDZL/j0AnNvqyy+siFH8zDvCtq1UMfGdpH47K2LOT/0c1EcuTWBkvF2CgFa58HvzeNzOjw5IH6b
gwVhyH/x2LLlwJlkG1hLYntQ9wOAAis+5FMQM1ZtYNjKOZJ/lrpIqP/RTI8mwknB15iZvn50BMfG
g04qQia49PEO/woTIUmPhBVx+4cuNBgCE8Qb80GmL88wEJNrAZjiOODyha9xTDrc/lu9vZPrNv/S
uluGH34x3yhvtBaU+i/lUwmX3Z3FOFjQ7xqAPOuPEQ/LPxpv49GQDEvr97wx4mZs0lcBEeevf1xn
HFDprWaxfgPDZjkQs7Q17VZmvYvTXmbDVCS7AnudeoTe3fI8WkSei5i6+KOc+zRfhqE4lPH21SrH
Iy2wsTjVMbReFf5TU8B/i5Aa4PIdW/T/pJPnSJRjpm5MmHM+sYpXDBh91DByeZSk42HYTWIn5cu+
wnzdABysTDRG4Z/Z/bNAqI/3Tj22/cN6RGWgUQMmuGylmHgW99UFrPEStj5oD5rLLO1Af8lsJojM
JNJG/KAWoGxk/mb8XzxOGGek2VEfLaboGF1T7Jb3XtoQmQGZSFR2gI8r+ZuJZHQEks9WjsljzV7I
yg60VlZ/HcbLyNRYuAIThIDWnlmdC1ze2kmlMKaweS6hOSBoAaInEl2iBSqYvO1gRLi4mAwxk7dA
tJ8bgH1qtgOQNGa+bq7KSyoQygkQz8bXN3+RNVSui883PMPYYQDpuq/fFwP90akPIaijZbn58kBz
psNeo+A/ZB9Iy/I3rPIhHNDZVxO3uZ7kZm2GPsGjKr30qr5jGmNI/PQ7vHsP5V9XXl/iqZM4UzA8
CgtR/atAt4IEG9hUTw1RItpdGjANEd07T4IobAlTI66I5heXy+vfHpqBshGOyJwL+r3nrdC4pPQU
Ziq2Nv9OMTxU/6hBmztjhh5KV17Q27kdIGqZXG1aeF8yv6MLQFZQVkvAwG8VKHxyNtsQq0KMgJFc
6wjbcQQHlNdDFd8WQ//TnsAPU5zXhW2son5nPT0C8GInw4RWtBsKeOS01Fo8E0Ps0UCy5ql9k0E+
nEFB9yhWgQmDI6SCRochVhtJdZYxDtNptpIHIFroGdVniTOQS9IZVm9Zd2A7JMNy6mO8Ox9Gulu+
sdm28NaBE4TS/KCWU/IdACI4xi+3f3Clm/uamgoWycUcdnwjWf8vfd2oTZclTAUn0geZRnvPRydc
iUOmFSYSxfjFEsWKhqypGbpw+Ac2L0TibELfcBm79slpBOXPSiIbl+njKpSDmXmItMXhnt4S9EO/
cgZ5bxstY+No84twqMbuR3DVS2bQ8BfvI4+BSAiuyWbLw2R1Ioh6GRxS56Ngf7y+NbwY8Q/FMJBA
gkoGjA8Z9eafug0BmDJu8JeGAc3O/vXd45dbpPPgpJv2JPrzeCBallmWCM0G6ozN3NA6YfemSblM
W/5bYQcA+BP8rwfKHyL4Yswg6kdp8LHeuFxJQ8PcV2cnMMB0w9ZDbg8AlneUz8IDvy+Zxj276UOR
/Ku85jc7KblD1lV4q1uayNso7ilQ0CcMv183ZPj9AtjkdbcOrFTRd8kOSkX6fOJaECLhp8YPDbd8
Fg4hbqwhQJqCdql6L29wIgZk0sD3EOK1Ht4rer/Uq6EZQQml5ngDNtud6BJBrjOuY53B7sxaxfg/
3fFkPE8F6c8YELGi4BsP76Y3SUSmLnmw0AXzM5tEE4JavFYtnkHSbj0roHdi0O4VP6y7JuoY9mlI
r4B1MZyiIQwsgnmwNGh2eywcyL58t3QDThfQUU4XhfuO/CA4OqbHKxt/sk7j2ouMDazpwlF+Ei5J
L/8OD+Uytm2Yv1/rjxRd8a9grMsPuOBMRHJyYsn35QEaQGaQiMyM3f3/r0kHwPw+6RSRtiWGVWHN
op2em6p2M5htICXBBz3POaUG9A5KLSZsg8uPCVyJ3Xh5lpHNcP3Li4FXG7KVgsfVxNsIB8eys71g
y2vx+MhO8A8xEy1g1lX7PIhXHM7C3+tHFuDGM8DYFdgffVwQ2MM4W1pmLmtwohtexoZ6nU23tgZv
HL4DFdapeUZXwhv5OiL0pjJdSSGLhr0JgfMtY4kF3P0QHn/ISSS01iH9m5qDtacD1R8ZMB+r4hJ2
sVOaT34eA0CJ6Az8nKwXEfJ9Nb/zvaRuMLGzXPGE9OdI9JCEghGHd2UbT5yZHGf74pNpZX+DKMm2
vnwG7aUx4fqQSHxbWoAIiBkF0AdehOxOSQH/YsQgwMaez2/RY7AmijcoDsDtACXntX25lvpdjB9a
ziohoKhAB72kFFaB+mmpbvXa6rdlysiC4HnmFzuzX6YlFY4NRjcvS98myB2di19j3GpYzQm2CqwP
EJ6SedTWT1rbPfiE+BT/P1oA8SkA6k0CsPNmi19JNBHne5AiEN6N8UFYxKmOuK82eelbEct4B8SY
6IQOjh06ko7bCQ4QvLzFyeQNmIlSUrFLUj636UAPsNWsL6n6mGyiEdDW3/v5hKgM4URMvbzkPBrV
B3hm/YZRtFAPwrVGc6RQUUIBTJPbsMz5A16HWLg0r/eYoNke+ZY9m4w80iXbhtaMDBvEa8KuTXy2
6cCraDX5uaZTuUPAJ1hHkxkbQ68vc1PmdtVdUibBO8kiWeg6Zkhsdp3ISoVxer2kCyC/SxNeU8jS
6eJZaOUuQI6Yc0aZ7nS7VhtcOpL5M+86nYiMNQx5EzkA47u9kD+eO5E6ZbIHm5QkpK/P1m/gzuUu
f1+cMMR1w5aZkc+vTtb2PLXDmhWC/AGcsTRd4EUMWTmHlV8jws9EO8eeVgxAMg9BZZ05q6bK75V3
1hS8RcShrrhjkXJgKrzp6jpT/bz/JRAJnAe9PC4uZd7GILVXFRI1r1G2CsPuIx3GL5g9rdlMzM2y
m9a4aBlbp7ymohd9tjQ9N5XB4E2GNat8KwQdPPfpWw7QjLGItk2+SvRSnsDvItoI8RVffap+SWDg
q60MgBdBuoNzq/j5X6HDnLvfGrwWZy3QGgzJQTO9VvodIZ+ZvEXlLjvDaJoKn6mZeO9jSLL9tn4e
zeGhRcAV/F64gTih8ZfXIAZgdacbgoHeazitEkocxBO2SaJJTshM+StaLAvY74gH7gPDbsF3HLD3
i9BsOiHIz6L+ppKBF66RkyLzpMyVxw/rULyx0YP15M7riUXIlAWyuD7CQlaf7yGzg859MbGGrHyP
oE281uDCISh+ww5gcZYHElArbAnQf/qLfOZ3JF6mfzPJxsjv3ueZrrtGFtGsR5POhsLgagn2lPl5
EMHiXEh6jf26SbEXrnn0ZHLfePwBeDAoehrMlolLmbyXsWbfnK2ZgnLgYXtnCDKjr7QXCmR87B4J
ddpGR/MCYDpmnElMRAa0YSXw5yJN/k2hHy688kFXe4iBIhzE5ENl0fwKss30V78RTM/4JQsGJtuK
o1Ah6JlTvzXgOD7U7lKsaVGR7rQBIkmcP6PggRKhYuOox022Uhip7CYF6jp3MLUV6it3XNZNksd6
xhm0dYiScG9Cm4wZS8l2sgSvObLfsCLlfV5hMjiVPK0oaLFbtUQ8hj6xJBuOFeacnQ8tVua2z7g2
ibWWxBU4k8AwAkYIAx8m8QRsN3jr99+KFWisUbUDk6peCczU8S1XqzbXlrNWXtW0KaxC7khisNkx
emBIwTa8fAe3DViAxyACiIl/Nj2FPsMMGfWA4s3ftbDFuAfbD/O22gd9ucF/ak4+Bs0xXBdLJOWm
EDZ7qHHjyeLswNFs+lJOQOaa3RHTQi/cZMl5fBstUP3nWPfHbqvC+jrFR2yr5+J5fuKzPaECmpw0
8QY9yOi/LcMeZWRhYQBhSDg8WxIfmJRQB7n6euhdAQmdFe3ywe0btPrbkSFu2q15Lh2jOr40Pq8Y
+AtDdP6pg7tv53tduRGP/L4FEy0yuEaWuRiPwqBCwL+d8/21iTcS9CRGfnb4YLjx+oRIiMQg3PXY
m04dGvORpHimBoRBM3hhsGFD3KPak12wccxkVtU+JptXo8TCNr6+WuzshIsc37lkxAGNK492763n
oPkTUNpUFAYMuPtDCkSOi5OGHK7mlcqTCZWrjIhZPmesBcJ7mLkGtJ58P/xxwulwcL4t+Vu8zWum
VHGz103Kv5WM+uoGK5BR1Mla0QO19oh1/FvW7DqzUybfyNoChFXwnZeQdDweWNvh503T2ZhxHrK9
hD+W+a9zV3kjazXGyRqLhKhwzK+ZsXyA5qfe5ntCZrzU3ETTRr0p4fo1HAlX59nMCDFGIcKuNpoY
X5nwfj5kThKBc4CoOHxDjHNzgnANA+d2b0Ac2qdpcRAlTi0Gd7uxYXas/jbyJhY2CVKG2jpG5T3l
oWhepyhbGP+6C9tIAql0zKQLnZKl7ToQsjI3Bsgi8KkZwWVuNd2EulwJuYeTXZX98MlERqAHp35K
xqW+FSd6ONU2xNMgvMUhApo1qxyE6R3x0I74x2hS2RkUdqn+96yPEsu9hhbBqSfUS7yjOgQS8bMp
/yzI3eFmoN6SjoAfkuFGpmFq3PWzDCwLv1WQ4dMBf8E54HblJSNo7PmwzKsy7ErULSz+uLS6ajtP
/Ml4e2YTAjWUHA5fXLC+xDQAbwmDd0RHgrWBq+qQAesg6knbaAY7JNRM0F+xDQpvInlY/0aQ3/Te
0mp97bf81MV06R74teQNdiVAusVFuM9wz2v4j2ic7AEeB21Uh8rE5j1dSLbIBuePUglYPfwjR7XM
GCCS3b2cHU+eewFTE5woGOhnvApJ/KYyOBz+GkbvT4ZtYbwBb1s+d3zskrZTtWuauFLxkAlx4Gt9
jfilVJKfbHY6M3UWEcu7nISj2B/q3xhH/TRVlCE8VIz8FRyzPKAsegE4Jts8BXrCUynadbO3+o95
R/2jb1Cm99rFrL5FZlXTCoQrvtlRegfRyTrrBWojWVRlGCUwB19YRsjdrrrorM0LDushmBBTl8Lj
WfCY91vrwMEU+Xh6e/E2spuA0ar5HK8yPy3egbOQ2RJQN19AhVAeRzhJPOArhp7xr7B6PkoBTSiD
YRcrOVMtCf/ZY/309If+sGZnfGPu4KEOJcgDh5CCLtnuyZ1qPX1gZ8FSAjaqCV2d2VPJYpTmg6zC
aofHP8PvhVDeYVDF9FIXVtKuBqtI7Qs3y9wNSYBFBB9+tJdmzu1diaq7O3epU0PuIDUSYxsSRXus
bMUfTtQDNarcd/5aGIWiy+4twQPlYZpt9AMLdT+fD1zDtTufpdGFi9RhR5ogdIbAp50cEREf+9v0
2Wcg+gnt090hOpItxOzof9yb+veaFsPJgKLDly6WRcF914otku30C7ZEKB5SZSPRJvF9meSvsZqf
1iPfZuzxvTTHjAAS1mzaPu49kRO7rN9kxRk3uulP0xvBNaZ5FOazmNzig1qvm+TLan7KArPqoVnS
m2o/mMieXEUP9jT2/Fd8EmQlqwGFZtPw07HLcUnkiemhKUcZMyzrfozLGF3yVczNlmG4BE65yvVP
UMNkONV+8jYUULH9/NhPZ5YJJNs0b9KI/xJLfLDhS+mEfe1S7dz07Kr4OWJXg8OSQefeN4zoZY9W
mcHGQL9C+8rgScJDu617txgCJhfpJtbIgwFIp2ETzZdwqvFGWY/FydooI1LQT/4z1oQn9k5LoV3h
9pgoET9G0Bb/+uqnkVnYrKPkkI+P9pswtJ3yWU1vPck3zc98p69lwIS8YW0w//1noSsoHIr0RTrB
Euk88giEUFqPLC7D75Ljq9hoHUHkvVMTvHhnLILdhXiQkQGNiKsBzbh2Y75Me7XsvctixxxyZkOQ
b3OFicyPWT+mkPsWd8PmJYC3Z2pZFCHk5qA1S6bpTFs+JLC0r4WHPqg7SPsYL4iqRFmI0nSRlw2o
iGlNiMr6wnOpdCD3pq39JD/itZ0+EkYcJsgXXW6QVBwUoMN4cAUgQNIUhBgIJQy3lbUxrS7Qi1vN
hWaJt/q1YW/jGRc1uZvg5Rhy7XF7Vsv0p3e7zI8WGjXmBe4B5dsstxOqsTUnVyNRaZyNev/sNzUj
ZRRiOux5m4d/mu3GREnwRKOFbPrf62WQGSaujO/u7wUvA0xaiQ/qNBb7HKM554F8ZEAf/akCViNO
RNT3HQTBagzG3zlxq+a3MLGysKByMMiPv9b8KyZvzZ4L2AKIadgJZ8lrOU2pT/xmrXzNGbC75xrF
VdbsM4b8uBBFAMPGh4mbCAxWnb73OurkFWgADvQU/Q9VUU0W3JFkTOQOmJClxQJ91Ogb5tZYKRCH
NH7MWGUZVrsF+sYCOhua/gDBOglenrm27Jr9pX6ezfdBggLjFYazg5QutbuZopvdXfP67JO9GkW+
mH0NPbMF7Kgo1k85tVolQC9baVhjCF2ayQJorv1l0o/WcFS6XdT7rpSBaChc+cX/1jFI5Vua3Iph
BIVQk+4sDa9gxnI2XSl5MIKlZCkaLQCW6VQ5XCYqD0VFPjg5coTn0WY1+145W/Cq+DMaBmH6nDj5
43tHt8l4rHV6lltMNm0JWzzlpjxtJ50KrCNe57vWsQyTI5223/xxKm1KF48wqP3ZY77iFJIOFuiD
alXXL8P0XsqYC930K9O/cTsTpzCK52ppHBS7gG/E1Z5D5PYxamDXSvpzRcXaT26c/6vxQ2iNwoVx
iRFalVR7TUi3nPggMnkLu7/CYm67r8t7x7RQy09q8lngUUWDVbDBjUZ/nvg3XdrX/3eQCrFwdPZb
xb5PDtpLogQNxL7oMbHZt5gCJiZeL/CNkmcc2JpUAJGQO6gYQvDRD9NIkf5WMvLrrlgWKmc8iy0d
7UqMqbqrXySrCTTIBAApA3z9mDebaD097YRBxEEWvaTay9x5Inb4TSbtTBQcik+Z0fKmUnN+Wjfh
5YbWL4ZaE8UtwXhUxyWakgMNYsoHXq9+Gg8IT8XOcdw9Ef0tqV/0ccAjs+GsVZ7Rw04i0po7A2c1
zgosRcALITI7zU+xVYudQRgptLswJ8prrYNrhbFpP0X/J9yhGoBXYjpcYtmwtqAA/mH25+8ugXAm
20oIRv0sdH/P6s0Qefrqt6xao5bsXycN3x95kw2KYEqSCkkKSQqi12Khq7fgf6uSGBxf7zk3TuGD
8GHop+GdBocmC3xgab4J+yXOF527r/5QjXRf6b2YjiUfP1FjeuGBRx2iAFiR8NzHCFLCa4MFmKQP
fOpfrKMl73Wg4GDtKUb7mrMKZgxt0pouRrtU5T8vjV1d9MlwHxyp/6hgIywDdvRk7rRgrySKq17Y
WOatGj9TLJ/KNRfXeD+BqxpkNqCtkkyfza4Fj0C4wfspnNCXPIywOJsLHpw26b1R/bWUXQRj5t4l
/6CtSPp+2LdX9F85RXjyfG/jr0zZdMJB0/6aLzVFGC772cXQfitemqq3AdraQ3l4ybU3VootVNeQ
A21i6/SEBBpS6EwJnWDJKdKjpurwMRKGyGtGqfw52Vp9NTkuam6xZiOGJ4OYzJB0j88QlStuap0h
FD5Zx4I2dszHW3Io5lOkrzLhrStY1P9lTI2ecDW1p9eIa4v7hV5GI41hojMRlzqL71kJv7LnO/TZ
Nk/tcXpnrTGCkQggZFcEipg4BXWSgF1lZqMqUOfV2mqq6T6ONabyf4tYNLYuVecBls2Nc+EXf0+X
eIkdjsHo5/UNKJKbIN9qvwbi4E0d/bErPyFuHs4FLg4pOSUcQyOj5Bvqucxj74B5cJjIHHTyn+cL
aOwNNaCVwnd8Xhl8LlzA88iangFux+uqcVWk/dEA4VT7TX4tIIUmX8/AwPCU3GU4/QTUrJTl24Uh
qz1t5QdRZ0NGLuT+wdFUShfXbJlptRdoJ6FPDFEYsQtB0h4djWmLjgzTyks+Z9FZnbnEzJUg3hW4
S9HLGZn61eui/qjnk/KTzEeh84nHTfuPXnfLBaixbnILhjaS8/Agimse6968Dd3X8nAyKg3vSP3c
iESAteKxlnvWH21yE0bvleJwroFrvbMZR/sLNWvclb+aRkSluQcIrxfvJLpmUgA8zGSJ5Mh2dIgu
1vZFKgYtRPRlflZB7YyISsVzfjE37XregU8IDC/btKvXDsHgPgzMHUfk0XTGd6Bf2wprOqNvJWDe
6YjiQeEXiIN7revBXG4bcoVpaSNgP5dcDxTkrvnUe5iw2OVrZwnETgyCWqUkQGK1Gu6cQDpt8LJc
3jGUqKffBDvj26Ay42Qz6FK6OkwWHYpMW37LyIq9NI1jLnE295ZVJPyM7DolBBz2Pk8r1tAQSFBE
2unHFDndI/+gk528+m5a6HwI0lvhstQ9c+WW0d56LpcgfOgFM8d9z0JmOE94AHeatqd20ObVqYPW
7rSSR0xngUGFncyyqKXzcnj2aeGMRYyFEvzBUmdwq7vRuoiOJAPN4kp/CH8AUSIB2bzT7Vtzlcpu
w4wBueDkqaaPAhMcxJyvw5M5OmMKzmKn1WuJaf8HKRkpEk/NZvGv/SxDnelfdU8HxounJ4pj1nYr
K3juFVc9wosFK4sg6srNFNmI4FclK5WVQzTZsPrHghW5tnyRJCrMcwuDH4UPpDc7P7ctnGx8hU67
Ns+qBjYhdEn4/o+j89ptHMui6BcRYA6vkkiJysmyrBfCocScM7++FxuYxkwXpqpsi7z3hL3X/jF0
Htw3G5hrziAwqJB+LEcGUj/mF2+lT6sVOcNn6P1lxTb2XWZ55csDSnCmYSr4o1BVQrPSdgHHBC7d
WPmCOKAzcwYlvyAO4v95+GOlvnKWjkfjnu6IwIOkByqB/8Bde0FCOlo3QFhI262Vvu5/KhOSgo2X
KLsxGcJnmfnnRjhV5q/m+MibGrvUd4oTAN5zSFkRtVuLmLH5Ac3U+sxFV17n+q9pN/wgYOJHjHnB
+qd1f+qKgR2U1SW31akoNn51xe5V50w3lpa+RcFGnxp+eM5ZdlGsIkou6yd8rAnPMsPLZsPY+EM5
8PjReUYjI1wKZlDfoa3aZ7G8ptFPK94oRwuUqYjdZ232jvuMs3JHF1unLTDBs8Ssal9trGI9tgcw
BpnpRD/DxV0MO5h1Pf5AhSwgEIdHCUdfV++A/+L7jMjWg9APgMJbST9U4UzCGXMwfJt2U7ODT0UQ
QM2ClEocmtQWuflaQtRtp8fpbtGXPlksURkaO3JtSMY4GbsedB+SIWz93MWU/Q8l/UDYlE9fgM6A
cB2G6oCjGOgbMsRK+hVDGkE6eaA0IkwM6UiG4F1AEVdwpdqVgCfY6dwo/fAESk8TY1h66vn5+P9n
JA/am3gPSfvQgIN0SMaYuVMqoELdAhXwLbvcJr+qtImRaBmzUMsK+fpUNCMeGvYtVjyNb4OfuBzw
CLjMQ5SVFZ/ii/LZ/mPJw3s4/0i2iGEyIgExOcecb96zufEIT/gM2nTD88PN7lMJ4mnjCYUZhNKE
H3uh7lXU0TAF+itTSP7woaLZZidKs9fu2SBc+eL5MxGjBOItvcp0u3yNIjLqyCGRpK0YZ+HhnvZN
iZYU8qjhRPUhrf55GNbAy4unqSQu2A6Yumk9hcmqMk5puhvLd8+4Qhg/uS4GErInonwYK8asqguS
fBbxlQugQ+rIR4TTBNUSC2rXmqks+q4iJgfhwSVrtYXxq6mMmQCoCr09lPf8WyFeVuNnAgD7GXbf
EadmPWULoi44dmmFLBSO3rd1A5IxIo5qTa5aydr4NCEKhKX8TXURK9qyGI+9TdGZMg9yyKoQDezq
16qujg0od5PZsY4LoNwUzcqrB3ov+jTJzsN+YQjzXNmZDZce9qzwK47vjTmzv+nncoQk+DKVjiqk
W09AXEO77zFp0tIwb9xL6OtWJAk8yX/2b8SZBdjYmDWTaAQdbRGNWM0ZVhXPACFWZL0xzAp37Wyg
lfG3aAdU/yuDD8h5QHAGv8j739H+HgyN15ZpJWt98DXdKQzOOZNO5Rn1e9N8dc1LwyMKDSL81yuI
DC85TEmsgNGhg6Ta7Vr9NJk2/remwQr5xscYiTvMUcxfcMVinAVmUCqbAnQgId/Zh6mcovCByRX8
YCUR6bRmSFzdPY5L9Aa4boisVL4tdc2bHrD/Vm7FLQb2iWz/WFWnTv9O2ttEXkSEBpVemZG11WyG
uw85kvjTi6IuA3Jr8JmYIPrCl2zsxQ5Sl1thSwVSx1nB/JwvU/aZiJwjQtfhpPJZadmqKnnMfUcv
jiZcei58EeTRVwC+HTBGuhyDA9tYdiLyHB60YhT3aFCPCnuLqXsPaoNBOYbZbVhcDVar5pkx+nCP
AWNmKGGLCogkJaVpgWRd9A2Rkmgm0e95oIhF25OfQ4GQag+kvlEQSvHroJcLustmkSiuJjNTwXHv
ApWsGMZ0Rx2+abZUXhCMyn0YEo29a+uNwvPdhrZsnXCCPuE7TdKd/mNAmyExeup+Y+zr7Z9HxRH/
Y9SYwu4g0k9SXUC2Wv1pJSBv6PRIbRxw6+KuDCxHV3DWdW5c7Af0JUUxn63lerAutV9uPI2oxNcY
3hr6/j7+h4DUYDV4vGfJXZ69RDDh4VeyBFPVi8yAPtHwd1sU+cIpir77gr0Oh3DRbJIRlHUtuzX1
RVF8GXGx5KgAVMbgpcfj1aKJsozfLBGBFjNrFvR3Z+h8rDMi7jW1W4U0GiGgIjH6vQAXC32oD/+N
Wmpe9HQ9iTwmj/5jvq8HjjD4ot6C1AUEm6X1qYU/qrxJCF2cNXeCs8KuJa0ZpmEIyu7IZqszfAnO
DtpMNrC28msF68I/powHUtZ3POoLAbzjAZ0lwiaDZjtySQOiqrSV2maFVbcM35YqNl0fn7adMJak
0nO0PUxgHBgkwYlrH+5uD3E//afktg9+vAaswRoT4DIQUe2UshrW2eT3tkjKIpi71h5Zr6XLuJnX
u4z62v2j0N4QeiIWJUiCkvjD9y/mvMdhekC3RRAMp0oOiKk86AzCO4a5mgnnCO1ibacxyCQE9wj8
QCMOu5Bh5/imkjm0tolMxMvPMZ6avpz9dKTapDPxqHPI92HD/BgRwTc2Lgmk4nV+VIdZBUHBuOvf
ADfF/G/gLTB/+Gk1jAcFGieTK7FD/agzfDZ8yqk5lkFlhAroYhwI32YUXpHRQ/WZ052gDYUAlTmk
sITEQ6Q05KqULMuMawB8FT1jTzEKVPyVKOuyukfZTUU5jlFBsxlbTsauMo75rUW4iUuDYFA12/C1
ixIpSZTbLADAozAc/V8Myxq8XzBuGqIZKyPz8MubWZV3mHNcFN4RwM4zV4WQg2MrLntkuskNf5Sf
7SK83ngw+nPX44VaSuKxu0feby1uaFgjBVInt4xqHpvRKYZdFLaLMdmSs6Qn89rDZ34qkO9jjdiw
9N6u0z/Nc1Bgi7uS/IWx/9UkqgXcuiToai+hv3tHBEO98QrTu8VJKlPIgw/7f0w1DcuBQAKCj7Qz
6el4pb1000QYhtdhcpDHlYHSzfbfiesjFy6qTbV3BhLjlwYuefDFQ2qhcvm0+ocHu+FT9k8UH5zP
jG5YGtFKpO1KRo9CF9EPpFp8d9lFiq8jeRCnWDyN+a4jpgXHCDZ2GH4ng6oNlXTq9IydDkSQDeuE
v4lEA8MuSnLjliCMgUWjwyC8VGPbtOa3QMwd6pXY/aQt+6Bjo+y78k5r33Fhx59luw+h2smXlmmc
CqMUNWtXcCV6h4l6QJqgoGOIkp5eCJy1vgXtLUGqsGnAdvDI1q7xjPi86ERHhgAM8Hg/+/yP1liU
44sO76lFQAl5Ly/BU6skiPnzHEjStgkiF6FAycaHN7Dc4A64IjxUZQxGERhZhr9qmjwCpvu6pW1L
RLo8KpbrxyexxmUSgn7DeTexZ5IlNC52589tPR1Tb6uoEorhS9018d9wSGykbMhNJevZsDuQCeW0
S7K8dJK8e34vwoJI2HvNOjSo+XhHg/IYsriwUGJgNmNGv5b/Z8oKRNTOViZqjxWSTMl6j8NVDU4J
d0v2HSFL2oUgMuSWIJZLFMmzAFc4I/oibp0oV7x5JhifT4lvraOoUZMDJAii18XojtHe4pcEqLPd
Ae949a9mnHWomGZb8dkv4d4CMPBy3qRq20BtM+WVJL5SFpHmRwb0w67GjYHHp3R9pBreN9TQEkXS
IeHdr9kwzPCj3LgyjhXyYyStiYMkvh5yR8jGo0CiJ7wneS5LCHuDBcNywW9vLXIwc8VImLAP4O/9
R4Ksj8KHy3MNPoqOUVg1IHWsB9FtFfEdmE/K8kYRo4xb4saCBcmrZMv4j8HYaBZsjS19hbESULdQ
M3CsvgynoaBFbMe5Pu5YK8eiTfgjOuPWOlrWQaBW4sPM6FHP5ndZfiMwYZsuEFnJEGayMWwxlmwP
2ap/cUhkzOFUDtjaefEMaNyTVyM9kPBUOJN2Kv9NxPiw2yhJniLk4CQPd326+DX53ZOTsy4f1IDN
DgKr8mhWjkGzoyEkngtdk4GVF8hEm4EXUme8DI+j+EYzAK0R2MRk8ySOgJ9QjV8ly+WtreOtztdF
+6Rr6JpDYDEev/JAa+OJ64jvJz+U2CyiVRM4rDl77yEyWM3KTYpdX3pN4rE6K44uvQqOQRWL68hr
61BiCdGXNJx7f7YsfbBkTlDsFMC/EGPwbQd/hulSjgnJC5lXHm89xWF4ydRHbmFHZTYjPKXG5Mew
yQ63AgsN6YPV4jVARLfojEPmKPqDfTIJutz5CgL29B+/TWGKhL0/+GqEL10iqglg1HffuxMWZ5DQ
2VdaPZkVC4jKjf4xoQ+RFKgx4btCn2LwSc1CFJENe9mRe+3EUHrl8Z5U5jIzPyJ6NIB5MXiIaVbo
Gj8Ylp46JjTHIA8JEJc9qp8Dfv7w7FPKYxyVloG265gvQM0SJ9vUmPe142pI4fk+GfRG/jkiQTvR
/tjAG9M7ib5y4aEYTHyUQy7Thskoyb8ag5s2WM0fvYkRH7etNJ09mWxSxmnxH8tn9k2x/1QtbtWD
ih2dJw6JS42e/IMgnfRzNFk66qKbaBuf+dBAAqIg7IjvUn4WWrMrFDTYe7N+6O0PT5Qao5FDPgd1
nYmijAf7Goo7lkh1cLZIhfMrV1NZC8NBJXB79jbVdwXRP9MnxD3ILWL9N2ajS5Ab/jl2EK3/24/n
umGRqonL9ktAGkw2A5JAvVuVGCzw2FRQeF5KfG/J8kGyiWOY6qVU0aKemGBj7tGxyHLhR9cITgT9
DzJIH56xWDuR56rJVmPFnM8rbeISCSX6plEXxQN5yJO1xVgKDC2Zo1S59yErPeFXl+HfoG06ssLa
JfQx4CMETc552URrIsInlvAgF1goyd0i/xV+ZsYmFs0BrgJEUwP/a0JuSOFE6ZXx1QXCd1/Wu9YW
3xZAy0HhTeVBEfTOhgdNzckBF1CizWqbz6q78KYzm8UVqYNwLRAplADCUIO0NokK5WIV75TS5rPe
pR0liPw5DFcfa2GLEnNJFFsF0YG1UnpVwB0W4o+InaYyL0Gx6rT0WoCNFJsa5j4WsL5Yn4Ls0IKo
TbyvDMonq4fiZqkbj27t0yJKYSk2T/KUJJwdFxjW5JSSGr76VVdknMCNRwPvUsA2PzwUGF9EnCRL
Zkk17xZjIN45i4Q0IOZ8AAYWEW+ftZ+Dmth0/ipDCJnuvxVx920EoCgahb7Hu1nysvcdQ2rCCFYt
Nn6F2t4nTWWipK/gIcg6sNPuYmDz0EZn/s8UHSg0E4oO/stkBNfEryIlr5v2yO8uKZEY3idiJLsB
72bNygk63eB/kjKnbrnhBmNqOBuOL4KFH+5Qhr4jFIQkeaqLiDIj4NhY+p9FaXAoAehENN3mRzNd
XPSSO4WXt4Cqy5RAwB1u/YkvXVkDvjTRS9KNC9KfgeocEyeLBCpoig2yNqcxWyaG9znC0LNQJhqI
23CgG2byFanM1t+BZjeazo0yKntK+IpIRxHokSA/ZP51QHXVM3fMIty0UXvoJ98VhXPNECQudv+f
f+tCYc/Jm9h3/DCNZ14cZ2rrHBzG5N8UDzWsiJDkEcKy8dJQGGnMsrYt8cqmS0axzsREX3O3IU14
hS1ov/oRnPE+yjgdR7R0jS0hZUy805h8kmCOGY6neWSFhHGSNGrNRTxVhd9lchPY5/J3p0eWTD5j
DhYDq6pd/qTZjrMeoDIE6vqXmi7M/8LKgTYa/M2PSNLYirHxlC8GUrXHmpEsnoGv0pUQdqJvQMVE
QB7GirtX7Frhs7hX0yf3mnVrnjWOF8zd/+8N4nx3mAfaPOB/uCNrtkDiSrQeLnNPH6Y089jw2lUX
+U0Ce1JduOdZiyTDZ+GKWw3LXbHCcvEI5ul7eia6ZjJd8CWhcon+OEv25GyrkLeSnbJRt152NJFY
wsXdav5ZIOYDbLy50h/37hTTTNcAL7zppHg/0KVgCBu7Qv9H9jczKdNt8131lRTbOXqdmaa4YYsy
MukCEc88IES/g0loxz/o2o9zvO5FPJikuzDiHHZDtfEnVyFkgXCwp7emO0/QcRL1FzqJjxM2ZStJ
4eqgsN/T/ZEDgRzfV++CvBLwLi6k9hhlLisn/Pl0iktG4vnFXxcbJIgh6CKn4KI2YRrqn/ROxYnF
nlzxVYKxOxsBtGx34Hr5NKAGsYaMZ8XWmPzV5buAMJbj/rhh59Qr5nV2V7louNRkk+RffGLIJyVv
3ZU2GmJ6UNhAq7nNvSgbb+3gyuRJEFNSkSj7XNxDiIvgc0YuWz8a9sLnfl/hwGJRwWg1nF23C+zJ
bPAZo8/drSKuBhwanNXxSbXpW9U3ie3TU4NvuCnlu8RZJ544fH0Khn18IeSpOfW8EgDZY1Y/Tno1
8hOk4f6jXBuFzdq5CI4GSo3frF1jOteyE3bJbMCeRoz9KfjIP0VrNYeX66yqQYsGB/RqsAniTSG/
qz1VCX03P00d2VGxCrcBw09UHEsGKMcS8C3wXH92hefgrFYEX9WrmC0UIOrKVS/qq/gVq12HrQmb
1AApZj1eY3p1bnNWX5ozwVM9s9fgdtL2vDEZqdFrzVvPwxCXp1siGYixI0M1Og8EGfA5UEl52bkq
79xeDJ/5TBjZ+Gv/ijx6LX4bDh1TUmxyYqFczjLsyPUcb5Ssmz0vvwHOoiKbmoEbPWLkZBjZqIKq
p2zgoS0Z0j75E1M2c+YGV6/Cx4lgqbSzem1BjamWTM7uDPeZNK2IhlW2xT5w65E3mf2qtanmNOBu
XmBXf+Mx+KKZFFH0M/CCqkUcjN6ezHCZHvCGJvhcSVLfZfQjZCDFw+JgPeVsXcR7Oj8F313TYo7s
sObEt0h5JOG+AtowIKIwN6jPsKpctLvmivJHPZz67W7cBjx/wZppFji5+U6XCdu0R3jC3zj/40Mj
rvwOHLJ9r0WbfZNgrQnuyElK2vBwKj5+y22dP+RD/UPbDo2MYuvL+6cshl8GJ7gcmTEaUPSQtjMD
cOSlt/YhUoes4QF03PQmXErVBmaHYH7rBDhT0ZVuz7wstSFwTadhPAJD9E8AnflhESqECiRhr8fR
jmyxocpnYkLe7VxC1I86X2N/ITyVEUz8D8EEW86/+F95SDxHuI75hyDZ2i4e3dy/d38Jhb7NNwj1
uTCvzZ2iQ7CH+tB/SOKKKK5rt00WP81GkhDYoD9iKw1qGWg7WzBSxlj0FU/cTwakfH7oX9MP6v8d
6BgAfwQDv5HHDY5aAOCwp1N8xVDP9a4zPl9q3rmiqWUi8kIXoWhMHHZxuuHmEp4IhvvZcq4A9sH3
Y1cgqchmYPjGJdM5ngW0HNXtQV6b6fopOMBk9Vdpp9/McyefkFObXYu3BTnNNC24dUxsxlMvQRmn
JeDRmSMW56uBOaO6CQuHM5jFBvb8uvpj4sa1pqn43U8Wqe4qX+mMtV0FZ8JeWZnybkTWRzR9Vvv0
e0CGYbijficigGcnuzL3RRnabzM2ugPWS9RL+3xgFrY25H2BeohDHcQV5i+mVGgyulWvXOaV+XTm
I6hq7heDT7jaKOZHCNNb33jep5Xfh8H5I2aL+OiF5arZFsgG3atYn/NrMUd41QcUYqVw7USmMPRq
+LkIKsmP6VH9X+rAhczfMk/bViYQvo07HiMaCZ4gRjL3uDyz3lA2+T80dZg9wIt/9QwGCrakUHsu
1NSAJlYQMWNljYwuip2ZKaM5Vg97bYm0jC3jG+X6bTZqFZvyCo+G09m4Mh43X9MvQZWMW7FyTWvv
7QPXscXJBU3epVdY4jrpc1t6QU7AGAPzBFXtaO0Ch7HRt/6tWE71h2K64NW5ZHzdCBMb2xfnSDla
X7RzNWxCzmVhTx7ScEJWHJv/oy141IZNdUIMUP4jxFj6X7hKVCPfJHaM7IQ0Qf+aZBI4dJsBAwjd
lQafBtD9mqgLq/sWiHICi7UqrC9CvR5oelVzP+tFaepCO186FmQTXEFScAzHVU09yNI9o8Q598V7
IOCq/GoUcI35Wic+BsCDsSX4hRgZcc/3xzSVeJsS4OxCMxbchkj8u5thLYuffFim1p7C3zAUTqWt
aK4iVD/5PCpngN3PCvWbJZ6N+CURHhCsO/bujUsrntIp8gknxCXI+q7DHuLSbln9KjDwC/61g83P
J+GrzJFROgzXpPnAdAjYffk2zHplEzggJSCit69mH+Jef2jBHlxOvcHVFwMcH1biDHjR354OcqF2
6dxSoCf21LjIK0lLxH2yQ0PPVJtdSCCc6OcGYsNr0o+/c3wHTPssEHApa3LOE6W6i8qlcIE5K/fM
O1F5Wwid8p1UkSeWnwpun45l9+8U8swz9whY22NRqOnAAglBUo/IwljpCKxM+R5ZPLYV7y/cDuaQ
vi7y00DUD4huriPWUbsOJ+4VjobRlnts+z1UgYTIMf6a2fTVomtvmGESUakE33q/Mtj268WyevKA
lgSj8uAF5cGzbuT5TMUXx8GkXRvjR8OdyHeWYIaCdT2hgbfW1Kc2zEpj0XAVM2j5NUj5dENlXPfz
01B9Mf1gej4WO2TmTDTa2K1mlRTuGdIa9sCBmD/zVXOpFi20DObI9basHeac35byZ0p3eTxB7GHf
y6psyQ86vc4aDoGpR/rWi4dmHbRoH0wOFiNukgBoFDWl5vDqCCgiB4KXgrlSoLWgqhDpzegFapu9
qDy+Bizz1mEcGT1HH+mclan/IW/tOmiGAD4gej441Fi2gEjA6k5xBPP9ra5FDuo0+0f5Np+YbbuU
+VFvX0zIlUtaO/rwUdVPPBTDM5iONN8UrKRRF49wcrsaBcdBXUvs9Pv4hi6sLn+mmIlqczCVF21a
VRwm8zAABLYWDTMrKTAhOeogj9j7UPCy4olUYuGs77j4FdTfXN+J+UPN/qZGWojxTaz3UXEfxa8o
2hfSP0X/qd/AZwaMke235Al7uWg+dBh5iFZFzAEBBbmcvuGI5Ejf0ctMFkLlRw4YuwZQjLqeT443
uOp3Ay6Yks+IJ0vi2Rv8dcvwjnX7oP7jUFN4RZ/DsGv0a8IwD+ZT7x1rKvbfjOslxu9RuE3LeAT5
lfZrZv+EW4+1hi8jpYx6jgwwJWbZcYQUVP2dvG2YrthS6c0+J33cR+7ho2KJvz1WBKjpugzURMkK
nU6wyZElJLeRWVvkUrfxpWcMuLiHupRRFIA0oPTBtec5V34bPoORwWfTbuZGdGXiWKFKYX1jRHD1
403uX/hj2D6m7Bm84RVGn16264jlkIkdpQrTACMvDNgQ4yWnuJVOTAorGsHJ/xnE48RsvJmfO834
afgKY9pUessyfWfKH1UE57yUfUXlpekL20RRJhs3mvMVddIiQJdbSEDWKkzC2RtekmmIyxf6stmI
0l/BRFA6KnsG3niIgIspLj1HBBjbOLUBqroaTB/9EpJ3jPeHeh2cfikJaibc8aEkxSh+d0w9kS2w
9Qb5TPmHpoHMSp+sOKlaw6fy/4U6LMFVg90+Q1MHiFA5WMBxzgpghzH9ZD9f/1qsHr32mk+21NTr
MOpWPjYZnpVAJF921OdKLh3R3ozUhWBWP8aRL9mA6duRGrdBsYmRMCV8jaRQQhs24Q7LIR0X2b4M
gsxDWKzxlQXzxvSot1eR3azOIY8gY7SWk/XL312T1xhSrOfsjnz03Qy4UoDNyPMHLz021oE6uLKF
tlyivlQORU0MS3FIgbAFOIgvdbAMUZIH2KkHkaFmdopYuhHR4TJe68NPb3Ij6Ryd+agnYDJ+rTgm
jtMIUoJETKDvnQ8+DQw4yUEGRwINXFKxyXxoSBJapk06sMKeNQv6KR0ZNQgzVIUM5ZCBC89edgUP
bXezZVfZTieoUZms27B7xhcpAMA7qIyk/G5UoNKhue0owRVpbzHIzNiyefnD8PxNwUbSUjEIZGe9
YYT5DYRHcES82UgH038jVso6cjFP7YkU0H4FVkxS+CHXe5kQ0BZDabdK8GR0XAz2tDccpnQiTGiu
M86FbhlKFWHEa3HrTYeu2nROyoKUaYXF9svju/F4sMEANSVFIGU16W80kM8UbSrY0RDFUzCdNWw5
JfvcYyvAuvFtlTaaxlGxTlJ/034bhl5l9WAQMdGewQ0kpYZtggH5CPKneOL71ce1pC7pjCVGUpY/
2nOWHddzsxcYRJqAmh7ZdMwKcL4fGf3C5AzPeHJBwVMg8mdJ5UoMmPJ8q9ZRQnwzMK2KcFCqtNTs
o4wsd9rHI8ScQB4OCXl6UKM1nlHza7qfKbhWtFo8touJkBuYJ8zXW8RowZJvrSeBqiX0wTJP+buu
kWBah9quikvBwKhEMNaUvIw4tWUNG3rPBqciLxBADM0bURtKnvwZIpWEjCgTM1u81PV7wrQgknlh
TWJt3FyaGz/Ky8TkB/4I05+u2GQUTCnMO3Hv9T89Ag+6tCfwuPyIJAN0VL4DKWWF0JTC5dCWK+UZ
F+8u/5LlOyrYcPiQVVSdlMlYLwFs0ZHU5AVa68D/KQRGcXxmnYF6gXMLL4LG6d/RH6nas8m/BgQk
SnURhRtTH8U/ApOsHaZUPQtp6bcCuqPtTPErzI9gZBgfw948Z+ov9DIFnH/4qa1kiotPpQaoiW4P
SJ/HABGVhdVzushQI9O1H99CYNC9VrkdurE68k4lWqVBpoBUiWVp74PYPxhL6pBti1cAg7l84OVR
kzO7DqrDGFq29kMJPon/KqjvcGEQ0pBziox/WaMVOEcHK4QQTBbf70DqmMyT3fA9VrCjPDLftLHc
af63aN0UYKwtV6OMgimmNM6C796A+MA7wC3aalguYYBlIwsGAo/zR4xCwEQqnzCXGHoFvxytPt/W
wL/Xqe90/G1J4nTFXfJRLWMnIjArgLQ8NdZqZnKR7AOuDMGCqD1TAwMDEKRmzrAdjx477izwCNFb
0m3Iscq+9174M8sG8I1YbC3OOA7yjBd9UJahjtmqx0MS2z0Wjgq+C+tmgbuCWS3bPN4nQ5b2sCAh
dzK+q8hbQXFbUcAXeY1kZlErhp1TdMAgG7D3dNxeiKExoxNwghaDBqmnAC1Qm8OOG5hoV3uB8mEF
b5UKVKBGj3F8t2jKiann33hApiODKx4NjAqzBo8RyaBdqZFpki395EkUa1ZXIb7FoeBFjGCf0vCZ
4sDqqekgYILyUzlZi+yjB2asXwpmHyN3tKzvJ1kmdM/AbastvYakg5u6JHAKEDk5UXX1k3k5KuLF
xPBmTP9V1IAHuT4m8GvYzONHKCE/GSzuHW1RS+u6+VELjWnoW8CZroTXmsJlUN/A8Vh7RWcRYwA1
TZlsaw8VHlae5CaDZ7iSlMRnwK5RKV2FTG2WqRlPMSS2FCuCeIGuJljbHvMIuvCYrpGVqo03oOE0
MuVLAXhfDic+MrsvIOEFXPqcFkw0vucmkYFuSDFirFvuFp7JArnrprNw/Mu/KJwrb9uRIgO4gUV4
/2jX1rOwvE0furoJwpKRNP9w2EgUFg7r//Jz3BTlYvyJBhcG9iwHnFPZFjrQl5RwX/B7J621Bf7o
Tt8Dma7YADdfKZ5SJaLpIU8oFCEwwKyAomj7poW8ZKX9NV+cgobB/KnNz5X1PZ+XXIkoJ+hdkycv
H5Zga4edGuiRCtoaKK7g/SFFqkAN9TX3XH4H7TrVT1D4ohQuJ+ORBSj2oqMxrMmE6yPswIu+/ZAY
mVbUWWOAW+hOc6FzWFvjeSifRo63bGtEkNSsbc7SawDWG6CY4geFwieW7kN2GrpPKjxDZrSoCY7h
NYdQtjZSi/f7IEefEPAYgeBxnopDAyshrWPkOU+Tj3mQ4TdLb1KREQDtA+/Q8vo0XKYdaHKF1pct
A8r/m4KA9P9Oir0WsjFTn1099BBMOfUpdBDYqunEiIYpvLSujI0cWcuQY0GgBRLXY4qR7akVh44t
fcACTpAeqYBThjvRYCPEELuW6DHBvxbLmJUfez17jkkreaC7GF8HuwLK9rKlOaNJnoadF1SklkDv
wv1ZzvWFv9Uo7ub2T2q23cobsQ0ea1JNQ0A9tXIvWEUQnU5vnqDAHT50Oh8mKrFxzi8IY1MlWms0
w5WbnEsZdM0ac3rBntc08UCuU8iGif4XeCdfuXAamAadLkdd/TZuZBqA9mlsVDArQKC72Cl/Ejpe
zJ+MnUMIADpSXgU9aXgtwmvLAIbxn16+fSiTxSPlSiv/hnadC58qnQJrFBGkZ1ThIqJW8VcVXYlF
vbKe6BCBR7KVwgvC1yW/TV5oT3S1AOMf4z6f7wmLN6cugspZtMtB/UUhTHieSsQ0IazNJhTdONsl
xDYCK484V7iUFhG3oAT/G7cdQ8oITA7hCczJ8fntORO7PWfHd3Bnn8IKZzsIJxEhOoxiqJ0Oc5o2
/g0BlxLfyvn9JLWurh6luVTbj7kVV+KlmWx93eGbGz4a9w4xoCHyB8xIs8nEWUS+gBUBIcnV4K1o
zGZvMV33NtpXWDFsTMR3BiFMsWjUdAH5KhdUCUoZ+CRBsSwZCRJnEgYhJlD31Yw6+U3frY2sdjkR
ziadpXrDc8rakMoedQH5Ln+yfzcYFYoMxYHEriLdZS1IK7wUhLPAfERKNhETnw9X/0axzWbHE1ua
EAhww4fGb6Rbn2+/6dXj9ItpIke0HvT5un/AwaTnTIEwhdWbNmlPesogBsEtYQhgmLDLEzdSoude
izvQWwLZ0AtcxixbeCCmu7fSg7P4NSAYZYcyOQbhJsGyLYjD3VWMj0QY5cK4sOpi4SHaNZnBIZFi
SZfqOzYsCTc7yQ57E8evScyEXWPV4HOSjtYTbTclZHJPSIDgUclqzre/gNCZ0TvCjGjIQW/cki3R
pn+RNdAsLUe1oXZSz5E8z/aySJ0hfdGmhRuJdX90GOuHVh+a1EnIhKdaxRabuewu+P8C+sOf2ALP
ZniA7Iz7Y3gzt+pZKkcDHjRHnlU4HHuUTpwpOgpznusVwzhbWiVnlUTqpTEDvJfB+Dkk+/LordGj
p99sT4imgRbO6hjVy1F5NNIGlVbC0/uJZmFQbf2CKmr6A5bvDY+BTd9J+FXIjucNgmVSEaVwRMmJ
6F5jUJC4WvnFu94PS1yt2S5ul71TJkwsjUM+x1mDHCnXQAeicc9KkD8BzSWPcj3Z82Cf0qzG+RuP
B3/b2L/auvjWvCO/faaElDsF5m9c/2si0qGXo/kU1DeC4ug7LI/VF6Ju3H3YJwgD09G0s+Z4dmRm
fLIhXmfxtYn3dX5L/rhA8+vkJqtTepG8VQ46GUjMDFSRl8kdDRITmlJzSK2kEpIp3xaZ57YXwB2V
upFRwaj3Kn1J5akTP31+VwrpRbOpuyvOcGpcTNBrw/xhziBEmKR2onQhz2jC+pjRAHGz06fR8vfy
ne0LsAhGhQ08DbF5icoT2I3MDA2UM4/7XsHXNTsv4j+lcEdkJxnEMzSC85tXKbMOG9oCAN7wUkEq
AZNNF9vZsBVc/rbylwOalSQrpVI6oKAIqHWNH5/65C2c2vba8142eA6e2RyK0y7NyWWZMGsRiVkh
bHnMZyT1GcmJJ1LOw7gFqck+kY4gEA4eNjWMIsD/8i/rGbN5RXbuHioRUfqf8AtsBmWOfyjtmnnH
G0AXl7eIt3Ol/HbjPOkDU58sn+VnGZw44IqqW/ac7X71YI2l06zqa4BXOld0Y7NP/o28jwf+DvrR
kKk+qQTcGNUD3RAjAoRbicPN42+Mp3dpLCTTCCK4hSOM1uNG7l9BwSsEbB/227dCRojoZhrOFuuD
PawuI5x+djD7OWZwdrYqZ73yTxh2HEK00DTHzG+y2o30X+q8AiqM4Z3QRbd2xXMYUwPLXKHAYdDV
RQG6vz2TLQn6wexcxVFON84NFkvuiIKeWRHIYbtDP7IGHU0ByRVsEV9uusjd/P84Oq/l1LFtDT8R
VcoStygicjAGblTYXghJCJQDT9/f7KpTO/TpvdoGac4x/iitHszeXsLeFkyOeComwdgRUH8t5pxf
0+CzwLE0/ktcGJ33SoYHetsgifot2Y2orBtbmlIu60jK1chEJlBONtN1Coi/IEE23SrDPBuQp7UB
gUxyt1YGHjCiOnjR7fJzreJFt0QsjZDAiZkZnUW0u+Jo6U81J2Lkb2SvDy2XRhvWjGlgeO2GjMUH
AjrIk4BNPkPwo4TVdJ7R/sHN6WaL8qsxd4hqooFzb4WIIngna+PCyxR5po8rcJCxGKeUXy9GpwLl
G2ltcagselJ5Cm9HIonQwo8y/NeC0+NOaMuI3k6mmgGvrBliP+dlByVg0M3a30o7TRf5Vw7KGuI0
2iraBYcfGGlYy5geHbheUQar3h/xQkaf/plLPWwt3pM/0GMWI3YA/mj38XbBvS4YVcZ7rx0JqKuk
pVT/5u9nUDa9N6DeZTB4ydsOijKRroP1003a5ahcTBH1sKmyr1yea5KKqp+d/5Ce00tZjTMoaULJ
UE96MMCKvJtEK6aLtyxSz4YIAnH/btkgx132/rbKJQnu1AjdqjZ8j19AbMgxfMtvnwd1EubPENZL
uRgjjR/6PpY2erQCP8FTBBWHRSNVSAPyTbWaDSzDE4x1U9wDpHUUXjE9WhfiGafxRcU6ab7mHcWU
z9P4730Fps4f383w72H6tXLVkoCE+Yju7PS5SYZLwfdYekm/xKXlP7BJTOG+Jq5OvfzkhiNZ98Z1
rTvsa/cBF2+/Ud9Uy0+DnEXb2g/mX7NFDPqg7m3eaDKxCKiHHosE11hiY8tFt4kKlcmkwwBH+i9n
awssn3v4ZbT8QH7ck5m9OCaBYCs5/1PrD/1Ouy4QKbYyjXfM/+sXoTdkZujbhxmaz6OWbSVzWx3K
BhwSWx8iLW5r0uCyIKZ8d5w6pvXbouJKMPlxrIqpsOd74eOPGDV0blI4s4C/AVtaQxrE4G7gB3Vh
elvwU46Fp5dQ1Or1YyfHi1b7ZKBKvwa5IrTPgA+/yo1i4yfOIJJe6V7A9m3AC+obDjG78RZIRzrT
f0C042etYfzqUQgjnhh1h2U/saM7ER7gYu3TR5AZ/zMEsdXyXVv2iaioZ6ahjzmmwMLnWt0xjL7m
izreGeP1Y+wroJtBwX0bSieCxIJXIJW7HpMzzWLUDzwPBZEPW7wzqAfJBkTQr4X5+pVBWtM6W9g/
pBdhQ/qKCcrsjmqNXcrLHm4DCc3qku6R10hT1G1oZ5AcVBjAEFS80YU+vYLAyaP8mz6+yFFH08ZK
8H8CwPr1Ro8WEKezyAqv+umoqTXCqlkQD5ZpQFYdVe92tKOhhqKsyT6TYBJAYR1t9wB0B19UmoGu
BOI/s10xofKBGUGlWNT+ErTEt24/6OaSXVAhRNAgHA6y/Q2JGfGvHtv0B3Vf7YLUYw5ylLBN/vXB
L5P9idcNHO/lPierib5XeMX1SVikS/A/PvDHISWAZEbKATmxifM6MSNHXux+cAuTy/G4xdkyPaH6
g4y4RNjevohp0nNUsWSE+nHjKHPjr8HOy2b2b4AH5O/zMzgpzUv0UB23Vn1jpcdgln9TqfT5u7+9
dcW3L2za6l1xrB9U7sjWg7AOO83VAHskkSQrn6J6yaDB6ulEHskeBQHNJDqR/IB6BR2hCAWYxwGD
bq6RTb7Id93H0aXww6ac7ge4UXY/TxvWzCtvF4LWzx6h0R3zVUpT62ib5m+P2kKzYXen5VGujpNf
5RP0wFkTcxMLsA6xijmrViQmvhTf+NVG7wGfxi49/VfZCIb/VTCRCKdoiiBeik5Xm04ybUbUnYhD
yBEAarbG+0hSChtmcTJcck8y++ErV4bmiNK3/iovlIvu+nGIAB9hlTd9uinSVo9HXVL9aLCPz019
fiirNzfa0qJeeEW2ST6nWYhIJvcF0y30S0gtDWacbkMEHGHQzjymTYMIAHK0poyARCREZIOiTIG6
FvpBLi8MHIC2BIfHu9fRPCOolbm+BMrFbhGjAiSCDpSGMo1YxAO45bp/uyyeTStu9vS1jL6eHI6m
8KEd+/cacXXNnbUwS1JLgDloSzoh7rq2GAPAOb1qOGFVQT4Ga7r8yD6AmOpWAdsMWno+VjYo3vv3
qSKOv4vnXbegM+mxU6lv3xFe8Aynqm1wiqJ7Stl7MyoBXNCuIXF+0B/Z02+qfoHhv1R/kvuYZWhZ
6khWhJ6oNu0NwA/jakSuFQaFt29hMzfPPZm60hZy68WgMyuwS85SB1ddDiaEvIHC95u4UmFp5FCS
VnFQmf4j8qf1/2I2Y2EUv8Rv0roW+7WKn96hkgSCtgN2hDEGU2DYfJMUgC2x2FL/8oIgJIc16pjY
EAm8XASIYmNfG35TB7mF+widl8h4sLiHZp1H7u3qUSzxoeyc1aY5JM9FVHhoNNV0j82SJamiVhJ7
4v9qtf6WZ3NS48j6IKP19KLu41m7hv85Gv0KoqI4jRyGyXCDuzQwGKEckbp9Is8jIuDUO7gcS5rc
oG5ChYdmwlUXoq4CHO6Idhs5FDK0SUOG8J2dkg2uunAZTEW+LUk8JBBuJjwXyGDl8qSi7iZnz/c9
Gqri+lcLmcgnkNOAMvH41dWkR9v5qNv9VRugYV2CToSmEKJ6UO+GoK2teRVtijY0OIsZHOXkVvBd
PI09sP70PKWUxtTnY+nh2K+zIDqRrIaAS0PCEkKeceUTNJhbb85a7D18r+yLvC2cBKnH4VqkmMyx
AKphFAJVzafSnoTZqoNnW2hfEfXGP1NtTsSp7iXBKAdFfWkN70HW1m2sv+AlsXW/sRoxkgHYbnh8
UmdeF17iMrFmb59X3wIoJhFpDWafc62U+KPR4aOLgYnzW3a3KtRi1eXzr9dduRlUt762xveDIuUa
HNoyRARAqc10euMzrBJevdfRibBeswbVeYijSwzqNfQhQiIrICSLadUmp0zkDrc4AeXCi9VVWZh2
j5ACwbphYLbyMEG9DDBO7HQ/hN3Z0gO5JmGeGDNskG8Csrq/nrxLMhz0zmcSYlTIATnSM9kN5b/+
3+rjqfkGLhopHTxqWvn9+FWiEhxoAfAgLOei8blN/ybGZpKJLBOVxSGakFu16lNAPkzwyCXIx9vW
65956xQ3SEVi8WiKTsvfpiU1/mLxFQvjm0xOV/GAAVwQ34FjJjooTYIjpkOP68IECDJCCFyYJZT3
X3rQ9XAgdMA27lOeUtoHGPwXCQt85xIeqQnyQFSKoV9nVTn2i4I/9ggmaNyfVBKRokVuPrAYqAIk
vwuLi3ZXI1KGMMB32PofGAiS3LmNfYZHiX/nLsrt2oTTcCxjCzKQ7/A4I4FM54gKgPXphtBpNkbt
Rzw6yXMiPAPzDn0WxmnAp7Id5sikhLOeqGmnLb+syXz4HilRaMHg661+kdDKvr34YHISRGaoLDXt
T1jAP98UVlH31aG3ZGD70r8YEkzbOqLwf9bf1TuItRl07IgTEB8hu1tYeo/wbl6SapGB0mvmumfm
5GcmR7kh++9YPXyqZMzm3HfEMId8ySmPIXEaY1AlBHVQZbUGheJ8QcMGPHtGzw0NgseXsl3yShb0
sOrtqpS+kPvkIOgKPUQzWLu/bNg3yVKlHwpvIQRxtYgIU6FThSxOYrdQO5I7tEvuCtmaNcr5J3EW
C/jUR3lhgOOZBuyS1b3W3UaOPOjckAW0mK7yGX6gUmxsnYWvlLXYwhhlGsIeUChQN3Ard7hcUvt4
6RUXNpToEO3CPGDhlySyETGQgjiZmH68Bp8NwqaOzk2PSBzCKb+HbXGOc/yDTl+eEFWZgwf3u51c
Mmd6kh5Eb4Is32kmsFwNk8JqQll8Qo4NLFpn/E7bMxp5wA7ruS7Dn+n/ghliRhEjTvbTdi4N7tB/
GzBpTH8Qq0g0QzKAW/KGjNPT4yDPfwjCNv49Kxc8ZEa9BtAfbytRY/nN+MIYSdotuRMQe52XKIse
9HNGpA15qkDVMhCQCjX+vNaUxD5tqseopqOEmZPLuvdMAqzA+DKTG0snfH3OqrYjPWOm0xnHWkKZ
2GI6j75GQHX+v8Rq39DCInEiZuDppzTxobFoEWbyY9BzQ45iKfBUAIKWOmFpH1258sBhUDYvGVwp
Cv0IFSjjK4GPrnVWvHbOyBNOL9QH8YVFtxybPYzpCWDfm64uJESwifcL05kEQBcZfzbULT4xMgQp
eCE8CT8rXW3E4TV4SVyVkBYFPFbcrYRJtOAARGK7/GTkRjS/dcWvClwj3QVkDCrLY2UigPBQKaCG
wBbJkgTdCpzKT8qfhKHgoeEH8rHjghxWzrt3kATg1Em42eCGTQ+8/ITFCIZL/GQUpoIcQZtgnMD3
Ht27YzPvlhAr/5DYMbEg7xxP/Un1Ku6I0q7+PkvYjvGuonBHaQQv9EtCDbn9xDUJXAhlG9LZB/aa
Gp4XHeWTsImJy28ylPSDewTPv1AwkGoHPdg5qE0VsmEUG2c88rGlSpXPw8PFk9raSlpDBsN0PlnV
ewfLAT9nVIjPCKyfJ2Cy4djacKWBsHJVkdUxIVyDVUx2EQ5u8MK1aI62DMuU/VjUk9r1jkIcd7zB
LjC3MJOhyOkdlRVC/BZ0DGkGtYnui54hJgNsjSGFPMcc55UNoMdYdBKKZ7zwHgdeYM3ZR8iai3sb
CkekiGzwr7X8HZGIJvwwZlQeNp+Sh25v7ZBQKXw/bJEE0cKkLNur/i3/4LMXwsziO1ZmOKVkylD5
pyGNvTTfeFl3te+R/UgdYeOmyNEZb1sEHzBfdkyJ3AUoGXiGD5wPpDpgJ6BZGB4b0Q9ZDcYMDRSf
dAloDxrM63KPg5HsZznoV9gEf6tts+2vLT+brWCsZ6DB1YHDjbYtLkwcqoT40XLV4JNb8Nbgrkc2
aDAPo+HLD6y/gAXFBvAbJg0QcjKSC0Xl5Iwze2Ijo8gBt0mm1ShQ4TaQ1ob453NHY0GmHxuFO9zG
8Ynbq0HlQKq63WypDQDM4NHwSGqxaV70yhlJGoQpQOYmd+urXuQbUvs9hFYnIxTvAS+NSqSJeAOm
GTge8kan//feqR4aEK/nxGvFd1q7vIFUuTPcnZneH3wf98dFOBmONRuNIGbs1wWB9gjLJJZgvnSk
ZTgYPM4equnefBogCnuFbwcNK1uozlw6aw6M8pxQ/xjo+Hqr8qjIfm/OiCWt/+BviSUQpah7a2Xg
C+RGQWdVe8J0wmNIxADpWC/WOrK+CcQJmIkx1eouV27TuKDN9Ce+OFTcK48sdDhHATs7P2KKkBsh
1cwi2o8fTtwN8K+cBhRnkY2ISJQ8UWIkmBQV4FY+VSS60R16aVveORjwERdbfIbRCakmGBNtASr2
W2pmOdmJrcUyS1HgyA/KespicsRazByPo6Ulq2umnXCxgJnnO/UHaZxO8pKoKoFIsIkiQH0/STyE
JQIK0sQnZ1b2BHVrOjcqt4YipRxvnEEcg1GoxI5BB1YOJbt9altrur803NVEE+CIyAgrdtvXvJx6
L1IaChdjNS82eV+stDEdRMw0scueiGoaBhoWB9RUHBsYB/4laDETr0Z6/IZZ4FNxhW4ISQbaBxQ3
NLQmhNuh2umcFUzi/B1MtxJs1nzXUmRtOrQs+5ODtft45/xErxvX+htYmQefgPGSQCXOQs4eROr5
VdnkyywnhdWx0BWTMSaoRZsKKV54PmdcmlycU0Bvjl22Ty5jBNI3pu1mi3dD4PwsuncI/fEkOxu+
N+IqAd/GP+Q2OrDGnqoGmB0+1Niwgb147STSDkirxjyt2/BCv8k448ZJwHTJQ+0RFwD8cSTxLjN7
RzxhnrLPKciapV900afJ7K//w8dOE6vFgP0vurF3Ml5EO/6dtZu7hYsU2ygUxvTXPKNRcduziiAC
7yf4FNWjGNkwcPOCIlnnp5oQIQAhLZ6ST+H2KTn8JEqKm5C3nXYoFA3T1n3IjiW5AKf80ZyJ7U3/
bn7MdRPMiXGIaGdCXsNQTGErJciDPf2BiCwusCkfgBSynMR0Y5tBKmpTHkgcxdNFXJ5t0jAFVjrj
ms8OGuLKS72ANz6Q5+l0qxpyKmDm+FZWUli702C4GBzFMK7MMy/E85ggiZnimrXVP30zurmf4nIg
aoquhyv+R+kUnabfgKfaP3VJ1DW5j0F7MmcryAoekQRuevb8067679TjzZO+KE2aI0PH9Wessv8f
G76NF+CwQA+Q+3HwsPcRQURozg5xIG0Zs+wUr6UQuqaer1iNpf9vPkLi4lON6MDmKOco4/OcIGoB
YUF/kgZItfg/dBeiQTBCseJXmouXTNQIxqQd4pipXYTQU8rxCOwcA86C5BNwN6OMMOjO7ReoXDqq
1PHL1kjweS3EVXs2EQVCIjMmOCpxqRDWlIQR7EayDzGP2bGIbvJz4sZTtJvDnwXd5X+IVLEZaTCD
4oFjEiY7E285H9Hj+FpyAfrOormMo/N+O8hY3mifjsbqzVFOTq/MrEJuhM3yjDY2/lfVNmA2mR64
IludZj674LLQnZRDgW7y+XjCCLaMQ2NLD+YS/VIgE4X4WTQLKpu2sPJxyQGDn2vCojkr19JXxKPB
XbUy135/edyEBnU24q1dKzxKt+QqJCvk751oxsSlIeue9RuJzFb9m5Ne+MHopsKyZUv/OPEqmX/n
7NVOhA8B8uOJJB6N/IQQ63OmLLp18+/BQnKPGjvHHhdKZ32n14v3F81CrtAibdo1m+ZX+tvvIV+r
lHXcLjbxQjmRyiAxdzF9QSXeW3VRbcY1zVIL4gXIBsQ/BZH1Jm8SSwdHAlUfFpWArPYbmWqHYu5h
4BTLcXo2vXLPC8TzxmcAzA/Ww78+tivOafCXR4420Y5vDNwkU3Rgiffmd9wp18qTiP8NhzPr0zk+
0bBANwTaJPMYf8v9bMeqOP5AC1O9lcCan6rv9xbIsCyc9B+nMymoIMbxCBcsUaTI7Qv1RsDA76tz
88gGlVjiWD0kweOPKQU7Mac4owMSP5A9Wr+iL/mgY2iS0GQ2vvQVr/luUMI8OLFxggD1AZoSXMvP
zpnGRckYDA31uAAB8tEarVNnDhEbPOZIO2b6N2coeYGbZgNZ5zXfhEZMXclL9zq29JnVOMlquv5Q
Z9OLUtOCN596n+8HmCwDay1ig/cz1KSTE31YSMMSECBab+GRIT+Js4hZHVD4IrB/uehbBLyBvRe1
LLfLsf7O0WqIawat2EGkiq0o6v7jZCxvqic7zbY5KoJdA9RiykUeH30xw/Fxcd0zcJf+Md4PTnni
fzGcx301l4PSL0MeVUB/Eqm2xbY7guMwMhCxKsYVQj24rtBcW04B6oQMoEN678D5y54Yu9gc5s+j
jsaZbgLcO+hFCLsRvjWV94+Uh9Wc90K7MEgQuizv0Q+so6D9ZfxMGbhIJJw1+2aX/w7rEuEGwBjJ
lsguZkMI2jbOWhQqBpbxWYjqa0R+Tc4VrgFuPUgaRChMqoevW7ovAbkYeO4mJxHxumju5gZ5qmUy
W2bzKUnQnCBPUqnktU7yko8lg/Jf9DU/7x2+tH8cAylPLVk262o+OBlhfMj3BjDdk3Ea79FKXuI6
5C4zQvj0sFzBpeBEeiPFvIowWhRXGUEPaYdXkEScka0ZiIAOCAICuMa4t8GN0TIzXpcjVzSfVHuG
tFDIokpcYhQxKXJHju1yEMknXjVZAbQQLpLvCXcsd8OSNlKfr1BGgOSg4EC/IbohEEgZN2JTSN/B
I07T34T+DSeJdyqmJeuH/wzMU62kBi8HS1+lM/5nLWZ3v2nEEuuwO1baX5USjY8Zn/SmrLvxw5ck
hPAqIEADZ4wxG/JVF0eNlDCgPUxJKNoNbBcMdnwisrdqIp8Jdsn9txNZqbsJMX8AmtlelpZFsuyw
p+E7odqACqP/08SYaph6uHoW5xSA4NKTCJvORsnlKEnR3YCaDY7yvqORrI6cMB+aWxU3f9HfS9L5
Lz+8Op86u/Tf4yF2VOPa2yYS3utr3qqQ3AKtRkIOOwec21QrtIzsuTQlXwu+Hi5EYks/VJK4hAUj
xydx2GBKV17rmqSS+lufq3+wwHR4S4ov81tN2qCJru2UgKeKonYHSQgKW54PLaRXN/42R+/1V66h
mB+/ZJwPM2ueuI8DAbtO9WvVWzPyCLJzGCao0jSeq4ICJYpQ9ViEUWDLIJ8E2eqsTTHqofmpqSC/
TR7g5tmZLFyjJz58HvM3ytsBayoTjfNkVik62NQA8aZt6TuJ50dtLkaHStHg6Vc3lvuR9VlgcItE
zba0TDunQRZlW38y5cVr2DV8Vnq1fQfvG0BFlZFuA7qtYdPxJBkv5aL+LmC9mTY+6oJVfHIgX3iy
fPpGZNOfR/oDfjjLEUkB4lwf23vb3SvpPLw8tqPkx+pHQmW8TEZVv6Ghvf9Uvo5AaNHqK+L+Undy
sV9fxSNMrwaNTk0wfblDdE5Mv1ulodzv9B7zN+xOlfw9huMDoHkXQy4a2IuHO6Be7E2G8N2DI1qu
iCCrcHt+V6NfwHgT6fACu6FukJZ6KMFXkJuAKePeZHz4mDwCBGVDTUzlv6GY3TPKQx7HJ7lGVNLb
EWb5jNDV2YLZkJwrHnRqhzxN333kw7vZWtqKPqrPBW2JDgFL1UdMDyjJ2hCXfIF83A+/5MsscRVI
yOM3sqBXYPlXVNpp41xJQ6v0aK18LIdtyWE5d/gb1485qL9Y9j4Mkj9/8gGd5pTmnWX8TQQbWSXK
lR9J5WTBs4QWJrJjgC9ENhjKaBXUfZLk3zQ/aI42t45sY501o46GY4jsv7fq6Qvtn47ItfaFzqR1
Ep2zxH4e2PWhIbhsSGGIEdtHYQrqc9dnGo5DpKYySigf8XhcUI4gqDJuXlzMxB0aRI7RjwUBANS7
g6LmsiyxQwZUX1PY2tAk+yFb3BZ1jQa5xw0uW0QuDqTnZGke66AMpKA/jnRMRPwqP9VVCyqMaDNt
PyAV+xn3bDLxFU75+wPKCbe9G1c9N9f00JFGPstPAA0V+Dax6kfeIIAY5RSJLNCSNFn8nWThfBy5
cUYU0JhJryskT3yRmscahnWEQ1FHa0cO6g/r4ododHbCXkBg7NGcUK8l8zADc0I4WIoY1EOX2yBd
TPCiBIo6lyk0wPgzCQrSA5F+iah9ahXslC1bsxEU86vw9PFM5G+nKx0ZiSkgcec9SzQXbq77auea
pO+Q3Yv/gi/eGSDJmv1A68GxM7aahYAlSF+bz8RDcKQbvyATOd9b65FvzabK4FgcJyj57+q8p62V
lP5ZvLaEeUnszw+J3BhHTjxOgUTx1NKPLZfoDMIOOOreTxdAGDkJoYAdC2vhoqhgsOUHYeP4f3x+
oLKbLnA4B5hd9pNfnBvIrYrGJr7iodOOvVTM7bPfDuYKVUaehENj/xQehz2U0mDgXxWcbqZzj+Nz
d1HJwOu8h4ClcwSTIZGdK8Ftp+50gWO2fC4Y1csxNI1Q4X7rUTvZlK09+SmIGqLUqYVF6xyeai7s
TMWe6BNJ2aS8TNR+OIXhA9soQBvxnMiXjqcJqA5VMsW7mYPbRPQs0on9DojTYlCZ82fTyvIZlwZF
zvom61c9yx0lDVOPRTmm66NfKcYWeou/wH9TxE42/CT9/D2GMsTbuCSMdMquLLHcwB+2X4U1m/Mx
DjZ3AVhKwQ9rk09G+AXRGuKb6IAnww9RKFpAA16KoolL/gcN6gH5C4ipQqftxzHfWG89fswnicz8
6opHFMJLC9o++HwzW0Zz7hkQd7ZllggAc6Z9AGVCAPiNxQfAdm/ryCtLeu1IByMYVIAr/DDllVlK
UPx2h5eJbQjdpORQ8UXIYTu1n79gLWxLfIVY+Igk5Bcy/vFrs0cZ8LNMSQisubI0KMvZE/iPC/kA
yEVqIzgNiAOn2JHNg33fGHikZ7Ab/C9CKcHHnzCyDnfFAPYEYXMFn4po+hEYsseIlf1j0qYU6ULF
I4/lh7dxlv6+SipawIiwAM+ZStHiWAUJq8HwHT9dGvw+O2wQK7+B/XideTQnzSICMBTvxjNxY2Y/
AtGI7wPpxQk2YQ2DvOIpkn8+Ca49u2R6jhwPdQRaTt6vN68Yp01JRJ5L5w7cZIQULhHQHvsP4zg+
ure2o8eTvRaxKKEukf/i0VsRRrP2CFGnPVOlrcgjQIN1SVCRdUDmG2FaCBdJy208fh69wIiObVKs
S1L9Ez3wrVCfmU9cr07mDgkqxrUgrj37waTI7oH5lN9JhGbNKiCz4ZRbh1UbPK+p4qWr7MAV9NFR
BG1iGQ75AGSLfQZLCjsZneL31mSIA0RFH8+h9E1xu9y7CvUAzvTtf7L1ELPR/w3d/NnvXjJmjqCh
HYSU3aefR24SYWPyYoDogk+Zxdlr09BcLuRbVdwgZJ/pKcUuh1U2mkGd2XmFFIU8P7vq5xZRnxDU
amDwkrf8mU78nf1U3dzU1vWwpKVWwfNoQhXYLIu02v4YsNZJfH45T8IO7QluFN6kOe4XEL5oTsp6
+ktoc/nVUh9J//sSEAJ46wCrv9RhRbGNaavFqzxKso9ciaZEEtFQAhD98Pws59rExdHAVyykk6gz
GF4jYCGCNf+XJMaqx6TCjl/uVWC/U/l/JgVBF5grhHOTilcYR5R4EdGBdtYtO66sa7ednvmnjBb5
RiJ0+EWW9sPVXshlXIwggnygEwWHnLRCvhKx61uGV8hieR5oBuRhP5J3HvVzk1ZVNKHMukxagHu5
p4D8P+ZDilZznl25vptKnEf1SvvKSDmUMFHaWJZiPDk3drQHrYaxp3IyxyFHTll4aOmzzQSRbWMX
yLmLJTgFL/GjR/BBTLooLkQuTwhiK7lQcin5bZB0RP8wm5WhGS9h+5N4HsdzRF3PA7/1qPg13XHD
jqw+Epr+KZlbjz47pg0mJH5ry3QSaMIJbka5XDFnM0AKCulkufh6gck+qUvJ9/tbUYK3EpBRxmhk
vBZs6rqK0NtNFu/BNXQnQi294QdEb1epZIh7KNCnltewcJsufbivjtwVb47mHriQ6fDl/WR7VjW0
F8w1WL/Z8zP4Xc01qyBpSHCn8djj7ke0BWqO8JU19fT6HWJ3tK2rjsMDb8BIKzRmQmCS6aZXL+hV
R9BDwBU9+DBJOiuhW8R1GVjj5tMExVY9QxwbUDU8Jvfil0T5x8asjgOBBQ1YMgeAQDe5YXPLlfHW
HND9xvCJhcNZn2eLKa8ohPsPmwvXIUcWJoYT/nOhW0RVTZffx0foB1Djv5VjNf0hfiat/ah12msr
ahED/jT0tMpzAcz1Sb0kQ6f9s/yIFELAC/qITacw91RYkrkzmovpx+OxoYoyqfbFc9/F16S86flZ
6o8Fl9R2g4s0l89j+ov2l/RPvu6HSq8k0tAy5ExFIoIKuZHXo4zk4TIFlHgNS4VocHY3vPhrGTUP
7uB18SAqZ03UFTZYr9vkkOMPay8SqBmudoO+5D/igCD4fzBuk+E+kjrfDfeStGmlRQ+zkE0gYk8n
4FQ/JjneD34KEfTWVMeaLAqcrtKhMlqvQKRqEAyLZNTUNm38r1NvSn98vs6PdmG+qJSGaeGLSXZ6
d07xhnShVC6HxEF9pnpFvFC7c2stPibXKZhBhyKue/UzWfpNlA3lztp0y4WCkM3qftCMttWdKoZ4
uo151FJrFaehJAdWuUXR2D+pPtqQrzsSJw+7JE1QhK6RLkntEi1Ln5ytfk+PWyTPkUQaiNMJlZkb
8gp0iiRbiUNgi1UUMV34nPoc4zyyjOWGfyIwvtCcHo8xggHqrvb4iSa9Z3LLw5RlgXBK/yJblqNd
Za0QNnEtP0ViHWOSHgCe5V7xvHHf82pRmPDKzzUJuy6ZbMSzZz5qkiJUqbn0H68d7XLv0Y+w9G3x
p3yWkyJspseKbOBDq3iIJBge0M4Mr/PIQLPgVCz37duXukv/Fe/5MLTmCiMoAQjhEmBuGELeVsk8
Pc3FJ4Bo/CyeqYco6U2uQOaW4NJBoxAP5sf9irpgJTmxjlMMYthENzLK8tc+VJw2G3ncy3iQfXyi
WX+wyBONtcOY+mX5hcn4wARVdoLsZRxi9Mu61STZ0AT5rv9oYWeEZXx5E1rw8TzOJwmOdVyovNng
56zoKjF317hzUQaZD++tOcAjDHBMxbjX3y0SbVjTGSlaPolyfPDCYv9Y6saG541YU6DZsgsqpC3N
Ni3cugvSCFUH5jC3AOjruEfPxJo6CSVLzTquzpG2f8krTDKjuY/JafQsNEoZ1RjUvR9a+ZCm8wfP
UIbfjN7Q2k4ID3o6sfGbtyHUVsMsTUzvDi2a/gwzxSni8/M0udH0gHR9RGo7LVWYZd7NqaNE6NKw
40TuO6bbE4UuHQ7b6ejIlgeileAiyp+MxE6/B41KTDHFi0ER1sUc5ZmmXKOYsAObkr835j5lMcIv
0XHetN/a/831bbbgGeb+AcuRV5jpcuPQDUsuWJpOgzf+lGSVPNfcS7ThsIPBDkrkGS+yqbt6EKET
+5iu+HoIpeyenjUCPXJnAZsFWNG7apX+SSLPSyq2KBoB6ZDLwKWxsOESF9WRQcXUxRnKfb/H4sJZ
x/FsmiEoO9pMhlle98R+EYY24E7b93wydnLNiDgE8SXHJaWc8f8EIDEu78vdCrwuDjBL4aJEf8Y6
U2zRPXUk+jgFVQl03MDdvopgEEsvwmtfTb2HYMIhzANuJd0ieMXTRI9P2QcM5NyTzBbQ3uNqZMCH
sdE20WufXNmHkNmR8NP/A+tCzVIz/sy4d3QcQjiSK/uReRORAbZUOXhn6OaqQ7aWSEnOw3JwObd+
GHuB5wenhZpEKidbc0wJnNMMFcgYfgcrjEbf0vgvAi8mVfS1IambX+XC34B+N895yLGFY6oJk2oN
VMYoo5NWQkglLDKs5OCYk3B4n9+smjA8/pieKiUAaxPnS7Xl/GM8QH6NDJIJGlxYyk8g6ZwQJpc1
X4BG2Jl0R97aNah4CT2YbTjdPezvAE2YNvmcP1jBKpRbmDEM7zOhD+45DaJsTZ7elksdpKJLbhia
aLAExIvRsSZBVYbjavIraRqc+YqoY3x5BAjBiK+HqUg/Nmzdg4usiU8kTvblMNBLL1coXwhPns7H
AhImaEiQI3ss0PMr2RbI3AhfYT1A/JFR600QaEomSzNHb7ehcofuXj70cgczXWo7NJ5KeR8bj68a
zXyCPMmPTcH589GBkdMBp/BESsGEhxzt1Yvb0YftITj5BaptKMiP6PRzzJ+MFg073Vi3iNA4UahW
M1fShD0j7K0u12YRPM2QMjwWFVKC2W7IFOSX00REBB42PkJFCTFb6Xrw2LyrNaMumgK5873y48uO
cpM/FGOL3w1WOVlQAzTM81d4XOHvnEZf/LEsPMSmMV2wHkEOoMvhtqJmiIWsDj46mIXP4sKkOSnm
+QcQbk7tOWeiyYlOPyWw1QxbFbo6IGf8s2C6aHjZ/ZhKqq1mgNxT/kfRnj1RyIgF9BAGTuvET0n6
p7ibGxsAQ05oyhAXG5bAN2WxMCqXlzpLl8kXfJnNVzk+3WwINDpYXP17OLDhlwALb7uhqUx3jmSm
0tz8XIyU0VJN68q9R/wYdql8uuAk+JQhGzXkMKJcjoHC1hRv/wZCQH/hjupiilsPlgHG3OUjVAyh
sEUdPKX1O2ZJfQ539M685lwd8wG8ByklrtsExYT7VoEdF9qF14crecTZhI6GbAxtyTeGQU9qNxpV
A+wX1IhrNMi7UhzUcWCZLlR6EuCL0mhHqYzrM7O5QRHabJNMzAp4/iCpyNlSlEv5/Dal7QNafULQ
VBjhJ+VOZ48GKHnMc9XTWodDTys8Cy4zo+vFA6hAcFHywjAh9B7bNpWr7OdCf4Oa9xPW+poziJoX
PLMVuOzT1a3wPV0S9N5jTWkQE/Q4GVvBYXefE19QzagW4fBUYbEqGjc1VtXP5+/Zfmeg0i16S+2L
BUfBZsjWzfXTnBH7x+cPYHzGLdvBsQ54eIvuXOOvjgAeMDpp8nXCI19DA00wTpTA3ryGCkuSFp8x
TtHTErX1wmBcTIH+MuZWdT6+lxbD/4O/IBW3xrzi73lNd8l7iTcmLvcxI8hfnvzLKB6SRdNBCiin
YQD9kqq11C1JrUiQfK1Z9dFB86fyEIdsEJFv3bH8bduTjJSoWRr3kS8EM7VF3C+CFtyz8Ddw4zNy
q3PEilRPdU6yULDQYTCA7pp4+C5JdqOCA1RblP85MCYYQFhm/iPpvHYbx5Iw/EQEmMOtRJHKsnLL
N4Qt28w58+n34yywwM70dLdk6bBO1V9/iEbL6cDcJTAfLF8JOp3orgrirodzEl2qZlVZ9yTZd/q8
GqFwqKTMyh8j7r/pcSa1Q8XC5L5w8N9JXM38agGvxO48YUKibsh+qaxbH70TrVpS/gfrxm0v6MRR
Kmtsc8t75b3i4WzoxoJ2H4CkLvdxDBOJXnjbMf2VcCbuIQYTAWNqsPPlDYFklMO4vXB3yFuSL2iA
gl0w7iTSc1j8Qe+KrM18SHs7Nv4RklNUr0p8eum2lg+4ZyK41pUzIWDcOtbbjDZZAqKwYTSG1VCm
vMlTKd9S7LxbkMCDyLfMJGg+uNDzwgVwxPHSiG9de8wwyuxhXtLz3ePPyM4PXLmCZQsZRlFY/j2b
meLxG9Aqz2thhU5tY8prI3bkw0iDk63H/rdIj1V574Vdr9y19ARxKBs3lU+LTWlPDll3suRPbdoq
rR0g48bnJL1WyUYlEjDeYImaTav6p8DBmGhqVlULpb8b2wkB/7GlwBNIA/3LWLcaltpcOU/JtJU/
C2Yt6giEB8oy31QPiaaJIoUfe29bmsN/I1w44CBZdxkhPy4gR17VMG1vumIgaVVY4FRuXKyb9O1V
bomBx+RaoyuXeHXbQ8/FuLaV1A7Ki9l8SECFuwbIlVZe3kFY9k8FLtHyypt9yxaNuWKDBl7O5l2S
ndogzxe3n000o3zw4Zdt7+TpAZBbgJeND6tjRW/dw17YNbqNrKwjqPega/HKwmudBgGp4Qr+XvVZ
EtuWY2C70gvbYJh3J39esMCUxYPq1NSpG2rr8kczQS4PFrxhr0ZVeDPy3yWfYoaIABxhpOR5oJ4Z
C8nYSWAVCFB/IZrjfbkNikcp2V4fHcN+LeCujA6diQHL795pWtt6MaNl0El4MmEVdST6WiHWl1Lb
HQVCLN5Gy1YfXnkuENBSHlWn0p2wYPpDT+NxM0e+o7V7Hd0Gmm6hfMTJyadgwGTJZmm9coyAxPay
uusgHaSEipW4hToY9MfN36S+a0A9PLR+akA8PcKsi41Ahl4qamE/gcRI7Ys1Zg3G3e1y+Z2N5yh+
5FyA9UPiXIWA87mPzR5LmQoSC+qhGMOJpN9k+AN117jGMWmFxEyL16IMheAw8S2b1TYUiVFv9bUm
MIOupGKXgRNgyPNplE7L8kQfsWsT1l6N49VqbK6+ReLKcQrf+vCO00PdYdjpFngJI1WW1UMq7MTq
qoi7qd2wK4P1zkokcIf4e7J+JfOrFPai60WQU522ObTIdCGSgcYR8TNxWjs65POsnxqSTzmFSDTT
uFI2tGDWJKswQhZoNc9y9Z1Pn2T2IWTQD0l7KObIZfVDzLYtqcyN/EwDwowfA8HXzV9ALBdrMrZr
gkHmD2uTz8G7RMM2yC495p4ywpZzyKoKAczgWj/UCI4i8O7VoA72hxG3Z6aeUxHb/ILMvnel5Psk
PiYqg8vWzzaKt55Ex5jVCGN7NKKdGN98NMvqOoP9Xmz5+3x1PYo4TMCV2A7cmWgoCCZDnQCOL6x5
jMLKLQIKjhtYWE0tQ8wk+tUIB4lueFl8ktI0AYp43bZPaeXQf9WWwoCQLCcCAnNYWx191HjL6g8Z
fpASnTt4QFVyHr7npDTPZ7eonqRpn4s4/+uQFYPfknkfCLvDxm07ab8y0EcNNaPZyjVs8VdXvHrG
tFyEthPiNsQ+LmKhE+HHIqi3MdjJFd560FH9Hf3x9ExlNJ3BlyodBXQq5tpKnsjp+d0d5DLcSyX+
ceTaGrMT7aqBlZxY3qz60mws42/0ZnLPNyd6qaeOwYnGs6MlurZxBaT6mvRPXPsbqWGQnMfc+lbh
T09PrNws/1bEV5Oru+33lI3QtwNxPfkEnpDVDfIgQJSKTqX3Svzr+EzSbY+WT5j+jTU/FygOgN+m
107dcA5ijPHar1F1zAl4bJX5G+xI8CUDolZ8MmZ3rDDj4aMLfkPyA10EtCZX1T1V14V2rOWvSjkq
EIHC40BscsQ9seZhjLADRENQZJec5Qx8ltw8j93vToffWl8naTeqmyD88ZJ/ArvstRVzW7s6GwHj
0+fP5cFLLJ8Z+zECdkBgnArr8X6do4We3kW6rWZstsc84yMhTLB0NcADdX7sc5zoxeUAtQaiJEA3
vjxrUQVCtXFf8jEBz/aCYuOkTjpRJzm16uItL7a/ikUe0uLsd+Cn+EUQBrgyZlV48Df2TlA9igKi
hQ/nE5proMJtpqT3rIDZJc/UechMFc0FatXsMmYbzF1YdcYPgffBkMaaiMs/5KmuSCRn/XoajpF/
SBHt6RUkpdYtot8qe+PrXBILTWg3ZOGviU6swP/qKSp3CrLaXCvFHaKfrr9V8MasR1Pss89a+pDn
8omPumh0xTbQaVRmg6PyOChbo9sXRKtl56h/adO/XPqKumtX/vPqo69sWEoLwToSb4p2TVPEE1Sa
IGbneBMxBilONRrGTd64JtJkmvjQ5gluwiOuEeERdBpvTLMEDvsOoEr7zXNsblX3ncR/lln8mhSz
HF0nJpt/6ui5ntosB+ALiUmJrBGorTCf4NIQuT72V3I62QAyoBO3YSl8pvS3GeadDVCAf1foMwf5
n5AjfAjypVgwsc6eXYlk6/WxJjcrYUlrBLhFsqJzmEjwMY4DNJpndU6+XLHO6yhH8aOOdpY1OzSY
GhoJp07QBWyb4tYiNB6kPy35qmEn1JAhcBvzFZpqxIPtwyitlcoWocNjoONy8phppN5kqw8ECd6/
F+JNWm1rTByaYznaoekoIEDWbf47pjHZ59gN5N+ZCTelpJOwPnR9B2QfsagGws0PbfebszN2LZ16
/hj6q57xCRNJVhD+htd9qEJzcUWLoKt9mB38+NwKe/wC+2nFyEQpy4uPEZhAiL81D1qSsRfCd+t5
SFizRWAwvS983G/7tcdtXsvad0xauJr+a7oRpgNNmwCL2GSiQ0oWSwEsKBi0dFEjRHUyXcIPAuoK
QD1dh7LVc/0UkK5Hsn3gOQQ+VqbBmVqWDjAj0GCLwb5R/ukqyy1cXEWEaim7xRTgnImtYgbmUwkH
RBpgcq38lRJOUaBEUg/9fJH1G1VbjT33I2u1mgAzhcYIaQElbYx65giYJUZ2bfNXAe3GAjnxdECB
8JoHn4T3kD35QbaYkuwynCuYhpgNGTCU5E/13slMyqj/VDy7Cnbe6c+o/InqjzrGS0HD356jZyKB
rq6S1Cw6JpZ2rkEB0xWLgI7RGjKGpePJIc4jy78BdfNIayhYxVLjpduUeDTY9VAFZAYlK5i9l55V
gcISlEBu1rH2NTDXpup3f+1Z8WbTl1bx5xQOBuTLUlAh5QNXSwOWO9myKLBygvRespNqeC1Z/43Q
GVZ/yqwPo9OCeqshKB+Y2aLvcvoWJSA/SoqWPDzS3KULsYgMArXqaPRtWwz3lqGmujESoREG5MRi
PIETi7uJMs+gpxiZuwQ7yxVQNmOgWaxb8wD9ApI3QA9AdejgY0LmeZQ95IQkQTyq0aRF6+k3qS4x
DrUOfV+0i+kPYLKIL1r1TU4K1keiOCJriEJ4UAls8kcqLIiLQ3hKgnUI3dmaMzQ1yLjT5MpQ/5Ce
sdoqiE/IWME9pmHc0tKXW7lYKT9QOQq3cgeuddV0QsqWgTy9nfYdujcW4jE+RWeo/8q0yDcDEnvb
+1blVdsF2GeBIbfzqjjYsoH1YS/GNpJEescCVK47Bnzh5qIK8B8ESewPCpyWRnvmPjGw2qKYoMM9
U1x+w3ZnFZD4kPojcDbimFUBo1jK9KaSGtbbkaqsRx1fhEaHBfX5ByGbuQKHBmxJ8RfkuXGE1B4I
i8c01TpT1GTtpGSqPSbKdoixuhHDhZYiqAu3TYvCgSusQgipgTGjrq72Il7v8Al1x4tI8jnpvF/B
+GgwiHFqAr3A17mksgq+J1RLyYLfxriczjLuP3yXKxNOHeI5IXDTFsWY9BPD8TG+lBUOQ5XMpB3P
TmQcdp8onoBVAEAGdiH9azgaF4wlV3voOfgR4GplF+HWg6doTt5GpC8T1xGBamtO0pK5UBOMnemH
NE2M+yrJvXdM8Rru2WrY+MKt7z4E3ouqfdHghzKLvsjtk5v4HOjii4vCwcCqdMq/vEsn79AN5SwT
N4Q0L7Yke/nTsyBB7dVbrGQUSAzsmDQmRwq1uaLAQgoz/YMnbSEZsZfFnIIVf3TOPvFecEEd9AOZ
Mm5wCK/jTXtIDzxtNpYrOgP/rzDK25K4IcVVFw4dijwy62YbWLTYS6Qm/gsrBrme65UPG6JZ56h5
WaDwz+B3EDZhHDEkQNXDLmQh3lREZMinfkCwoFeOV/2fgP6Qd8vX1kaO6DnaYHe5W+H9iPhxM2g3
klYnemNIO3QDNGUCPW1q4L/5o2YbWngl+dbwwe+IurkouWPC/uzIduNZgvnvk41+UNlJdBsFwTsG
E5DqYQEKjwQCiWQ9TOxx6uDE0IgrWrRNjO+p2WJrmD7gcmrlPxGZDEhOjHcTt17c/YUtdANFc4M5
OaX9wHB0Jrf3+BjN1kUb4try0RaPpkzXii6roCtztQ1K/46lJ4bALHDEAvsb5BqNLK4MCAuGhDqd
C+hURlv8lgYudpNLygrfwa9hrDwebgpKQvVXEENnASldd85l+M4VggoWDDBIcWgrVQqD9sHUocwX
hfViOEI1ohCDiLRhpissNVqKv4FkjNzZWaGt9/yULtQ2HVSrIXUR2hi+K1TAAAJ/JsOE+yug7kAK
nyiJNSTJ8JXGp5yFZMC3vfjD58vl0+fbCZ1+17JakPwNUZpN9Mh+a05ya5fELuc4TEH9qRl7WphZ
RvDnczqphYz7mmtVIBryThdMp6LSDoB0mdSyoyux56FmbqrDSO8eQsMT6tHG5QWmAc8SPpl2tgXC
aHnuRZiFETXCw0lC1jDKmtiSTK4Sf/BRaYP7QBVi7PtvNWV3yQtMr6+tgqifWf8R85wpugO2uFRD
5M+MH3YifvcYa3l/w2jjfcr05aNDdVknVhCEuL17FK5Ladhkw4zTmMpSruyGnx9dtrfCm0TAjYE7
DfURuyp1VfusrvD8tAMeosoJhFUx4dexrMHlEOWrvJEEZRu8rdBh5Cx4JFTWAnaH4AiWIFaXXD8x
wUtYr7L4ofWev3Uzt/Xv9h8AKPhqlLp5iC8xtqIrlC5gEsDnFlMACVEvLHhY9eEJL7a3oWVDyz6N
Sxz7gTMRTtzv+Pc2cLb9lXbm4fFThjcWu6c+uNSRSVrd3IBCZJulZdWXFm8SAkZMGHdvfU0Blrg9
nEhYDwqyBm7f4R+E90r48bXPUjk1L88/1SQLZWSbv5PoLr2N/AYAbFQ7Roq0sRWnPLLUkmRsYcme
g/cGs3pmnqBlwuwbGRGqRfmvxagDTSyNxCzRq2iTvyX2WmjlWVNC5QwcsKxAXRjEgBFWJS3Pbc7l
ip7CqXKHOYouTs1tK3QTZOTpgt8NYVwjj9F0TBYo3rKGyMocdgH7a02nA9wyHRy8fRKKCd9DTzTh
YsYaYDkztgc4/Qv/zbuZdYCQaLBCAECHtcYjDMDqz5+HrG3TYpWrLibWhDTmbOwcxogsoHgv6R4x
BeBvadyZwRU5MGtKEHYCiZYG8WAkCSegvku4XVyYCmpplmGdyxgsbL+yadGqS6oy/8BRMhFog5QD
rjCmwtPn3iK+DxQAGQ59CS7m8O2wueQhedKq8XshlAZIfcJFw29HB84cvJG++MnkZ37lEkx/8PRG
hYiAHR4aklVERRm0KVshcg1DxNm1gQO7SF8BvoKhnb5wo9V+mfPox6yH/kzQntGa/Mn/vURQI9TE
xnCpaU6v8g1xN6HpXRRf0h/YaEOAmWxbwbIm9m2L56GH4Vm65OExWC6iDsb5FM4OKmN/RYfXoATW
HC5uiweyJg3GHhmJaTJ9WyEqj1uP/+HwtiEVeK9S+W8w9X7Gxu6hTmPo+E5/uJPaH94GbkG8Cj/m
hJYZmXe6SkenVpb4LNF/Vl+FsGpZP6Kr3UvavwZ7BcRTUMQNGxtpzSBIa9V/SMcq5VmDLGbTK1AQ
WlAU2DW38CUj5IFWnu5C/PORxrGxCRy42Ga3LFG0wk8bZk+n8adDa4ctJ8vMeaS2pz/mA4GRosce
grW8KyN9C1h2uUwBDWbcgdtP8NYWgMAlAYPyMheWlEk6Tw/NIVbntDfDIodLjGiXHQ97QVxLcJ6U
HQ2ltAQfG4DN5pgTU8d1xPytQL5SXWAQ7J1zdmvX4s4hxbrV3AG2+uQfVKG3wI0XXh1BL1iFyrAl
1p7pDtMai8WwsgsDR0AHTZrPdZ9iBLTUAV2Bg2Y10RLknU4o39PxG5ihsFLm70CfihkMxnmMAPiZ
KltOe/xDYeEsYQ1MRQS5zJb9Wj7mK4PNfAFQvxyW3Iv6E6gl4sfiB0U3169yGBgHznWR2YAmPkZP
oY25O0UbOJH0TvrpyURSC7538BDypKw+nSGzLe4e/nK8SidHjfeks3NUY7okLDtZnpIgiTr5CGi7
B4XGk8g2VdYYMLgXprgPgTKUmA/g4dc2L6XFu7G6gspo4JA/IZv6tbFLMfBl6ybBSLCDdqbOythI
HykVNCuQ4k0PBbRdwH2NV0PkphLz0DJYEZhiQfunTkA1cfg2QRva+kMVz9RFMXomymOWcfkcBjQ7
+zGkUcbiTqgOGmYsiL7wWajYA8z2hL41b4IxLIKxiPKPEEUSyLYAI9bVRBjNddRxBYCIFW+DSBwb
oSabRzb/ts4in84ATjHz5q8FOCtBgHpkI+XiKlT8mAyT/7IvnnK47pj2WEsoAwwbWrCcSKdQ4a7Z
mUXXtZTxsZLtjKWptQhYtONHoTxiy+XEM8dh9s2chZxrWnd/ANGdBSjEfpUjshi+gvUY2IK3GqHg
I42CGEt5IxIASTRCUPAaZe8LW9T/+OBt+C6Ji3VoO7UG21GuvHJwAvVfln8ExTXuWAPclM/eQNy0
Qg7c7aII1yYg7Sci0UQJXPBtsf5k49bVz//YZ4R0wROA+q92F7GpN6P3+61y4eFGzi6X0wAPaAu1
uEeBzxa8sEEC0ZO/Z+cGfliQIwW8ASrGEo6nNxsFoj234fHNwSLY2fYQvw5ZujdZhC/gneAzBPGY
e3amCqwiuoVPdPfhfaoOWEY05kJBY7MIf6thn3yjbobQHVwFTJbpHqQV5wyGNE4LM1+6HF0o79DG
iXDkt2EDhNCfDQKDPvIJSFjqJnrK70T6asATcaFqjeMczMEP4aPnyJmyVk1y0Lg/W+f/atJUckhW
JuQLjyykJjyC9Z1XqsCiLtK8BUhsMHmciPtur08rsqgwgIR0PJvLsLIruYEW0q2lhWLiwuCGwjKb
YwWIb/AUIJCBhD4upWDZoWWlXnKkWgcRcURSJLklfCbYhrBg5ZgPGxarBI0GPFzzghWmwjjY4ye+
brwMulUAjqW4gQPL9czmwjoHV8hNfmSL5aYQPoz6qyWr8qSR9F7vDXjLDRpBCRcF7cckHYq0YAlS
sGUobgFvVpDPjDgBJAztLyngKLk1AgwpduXspiW/Zo0nId6OCHS6dT04lrVj7cJlxT1T4sDSbFqB
gSGAH57yJGEjK4d3fSoxy5X4Df/5UHETKeq/rrmk1aZBa12uY4QoWMn5bBHoxbu1RviBoG6FwlWl
n0jYq/5XW60V2VwU7Vd5ays87oCOYH0vMgqpz9kb6Y8n/68ffluNjK7TKK+qGtEg+z7tH6geQZRr
nNujjQUK7OikzBLGpVpfWdzYXnAZ+pMmHEe8/uAnmzQissvllsuPCQdEheq7hTePQ0vS7/zcDr80
/RKJT5gwATrdZl9o/zI+OMkuYXXioXbTrK+SAD2sUOKNBIllOHccxxpzl8k1HVHdl9XBbEoUTrQn
w1fRYd6N8xsXgLkSX+U57NFgq08VslF3KAprhxZIzQ9RRHDgSdPt6cI+RM4ozz1yHggfiJEwrytJ
4uwIPWGg3Jnk0aVeuctyLhlKYjDxx1T8KqgidBPlofHPZcXD8JY6gxYNsOtBmyzGnyZTkc62LFNN
5Kg/InEwBJrU/BuOSaAC6aynvPZ4uUUdW/0AnXv5ZSWHkXjFbGuQ401BKsq3LH4UOr4y8lkL6OHE
XYxYK7jX4LgrqH1pvMcSobUnsiTgiUfiSsXLHUs4PPaFbUXnh0E/GFyfnwTV4QbViTZIu01aIihY
abNxDIt78Dolf7YYXUC+XuYYWCBH742TAU+V5iYYClZhu7EInDq6l3MET8mql0sbKZS/44r1GKNZ
hErKVlEO3PLzgibN9nzxWep6pQcUepEJ9h3ZyoAeQ1ahhIGFtt22+2/oYWCOyGV/jWzhVgIeX9W0
9tFN8Dr9XsRUKFqh0I2zE99V6RTCZZJO60EN8ZctsSU5tsEzFiTyuK5mtAvhlnmsWi5ZdVFgVD0N
BJO4CxRsqv0VaKRuARjOQYOQJV5efgK7wreECdf7NtJnJdO18b0GO3VEdsqBvXSrvfxuJpzL+b4W
A+Q5rkKs8U8J3kHlR9i52Gs0cGv/sy1nuMKWzHQrdmWVvntJybYZ76ZTHHTmfJM1z16c9usJlVcI
+wHxTNUBxwX/9AFuXoHHUA48u5ZhTrYmAYAekOpnoLiZLy3zD2jNAZRFhhJoRlyp1l8z4F2SLjKc
B6V+oxtEffOmIXTx7TZnvftHq+MtistYr9UJHyflr9V+hPFUhncqWupmNp5d+AAjmLVNJIazAQYd
WkVH391rxC1D/Z30d688jA7HIftK8bmjc5tguHM6eIe522/qbutHi5A5S6TfafGz6S8T0LOWkiNx
S+kvRy5pSYI3327UeOmhz5DBvDrNriD8kmE4MI9AuBx61htoiTR6Fg9HpX8i/vcR69EUzA4nn52H
uyvz7egtYuzKIl463wSx+zfuWI3G83pbw55kEQGAhvwbBIVg3Ga/CX/YhPVRDZSc8g7LwGIQ9E/x
uB9RBCQqkz4OA5w04v1g+yq9W713tDVwbjA6sHIsBJxvBX9Kd/gxsS9DgMSG/yDPWwO8MYB8qpnE
YDY7VYObSe9MYZ0CehAbeaIH45OdGiv4vfW0vGVLAvLwoV2Ln45BatVsq5ULIYpU5TlCk4SU8Czf
9Yf6gEQaO8Y6IIRx9wuDVnOgC27XlvysykOV38Dpqh/MWUq8DQB7mgN1jiv3Q8PczJ0mu//QttmF
I8u2mQ9jYR6p3+nVWwffGVvRRbP2latUEm5NKhv8OPKj/s2GUW6xF9hgn2JvJx8MFhsLgb7pjrL6
lDizy0WDKBG3DCBzbKTE2eYAA+YtTIUdG0Wtx4jiUGqHQRgWI+S0cSAn80HwAYgJ54DJ20zO3gpN
klDsuvTDw8CC+ANhnyL63nK5cQ7VG4tbRd+BjNUVJSU4MmfU4lOTMUimPIgrgU+82LNIBxXh+WT4
zg6ELgU/4hMBqtbPeIgQQAJrTqm6sZpTxMka3zWclDn6jtYdDtRX6N1gsgSfvsFooC5qFRy479x2
rcqWC3Qbiwu7Lly5u2P3KksKR/jHROqbkHez0F9tTSC36coeTtHpnZGzB5e0wxWitwC3hwhwe37h
2etBgI1qOePSU1wQkq7xXU/IIYABqzzRx2s1qs0l1MXiCue9VT9U72IEt15wI5V5WV1YhU05JHJY
OEEyB4LwbZMmgbkeO7BjDbqzQGZzJ5wAjX3/h+WT5n2Gf0HiTIjK8NSkZBIWkNiO1PEAr9LgFDe/
+KH0mDburs0INxSAv4cYC7flgWXkwbfX9VOEzW3+C//ldnNvWnp3zJri5F9bYAELkXiTWCdrvvXt
7F2uVHzqEO+fFIdXa4proGwSfuQbgd68zWTp+4f2b3gzoeBofrghzYKqjZDfuuiIkKyBGRxvxpo9
r34bkJHcYU8Su24vzA9PX9Ed1sIF97IVAg0YrQIS1CcXqBG4Fv0BD2POSp5gP27wLT61r0Bd9U/t
5c2ojpiiU9o3Env7xZnqI+J3ZA4uh+RbXlkLJ5ktXMujj5gEK7fwO4jnzvw3ytY6BAN0BbD25Jdn
/1ZPHcMhx4B+hxXVAlFME13gkke8BwF24Ds+okhE9TGs6VQVWtLYPNrmqv4OUSScuwtjEPACWOH0
2xNOzwOFSrNZrPHoZ/O9wtYp6mdvM1A6GhqGj8wh85jFGbR3L962Kz5I8TMa3CF8RP25t/BXNhfB
J74D0QLOVn9jFrZuXQSOghobnErAd+sTEz9aOpIaF9qnrjMv/wutv97glFMGFtHBRE7hTCJLHxPx
K+1xRL1FlLheNsjXnlDaGvXKfR+AXOHXJaHp56jo6uYqvCBA5HAROSL4Z8WeCypsARP3y+xN/cBb
G0vWkAKhHltKOKypboXorqKWw6uicuAuJ22Axo2LV5+Ecte/ZN4SqNqbItpbBGu7NpAgxGuMtMDk
ASlXH8nVFU9clT2FW19CzxVWfbu4M1maV2t5GtBOQZoS9hMC+fggq7YiLpRnJzqJ9gjAv1k/vqGO
93DnnV7ZgjxvyH2wTjwI7P/axS1zoMBuxKsiY9twFCwHdni8QsHR4PlgngljQJUZ6CsR4ACOUE70
5DIBEPL9n4AxGD2gFO+tE/4ymnGf6AtxeBwco0LpwGvuBJBjNzkkHLmMrcR6xLp41X6rNOR59xHg
VstWY0BJgpuPWGx16VuS/iXnULBNNoJacoxU8o5+FAwPlluk5r9qW/Ejf5oxn8plolkFojkAmgNF
0jB3TnbnoJnzL8eOCVNXWkR55LIVBh5E7PIKdhqBMWD9FF1Yu5zNtYYsARXsTzWSu03+0qYKNkZ1
nIQj1iEJFJYVI/gVhIEhPP5R+yWXigwcvWrxmmEovuNf8W5vqnEZTLbuS96FNEDQdPQLTZjwAkIS
gKDEC7hmezMXq+IRZGvQOlYwXuZg1jUDVRhyJqiNnjgBhBxGy79XwsbLkfPd82wjzQBI4tJn9B4s
fWdkVxjh0LadmJr8nwKCvn5PgiVI4CC69T/i+uRvyFhkFENnoMbDbhnPkv4UcXQ3d0rJW7BJekXL
fGUJqTxe5ngFtTLO2eLu1+t4HxJPtZRfprIwXxyRAdkMF5dIXiPkcG6GNZnEaDXIgxFXB/MDmgUZ
RqMzLZktppOIEBhYxo43/J1LfcPSmgljPnUrCLGTuNfqs7IvIOAzknOVzSD9krU1ma0X+H1d+aFZ
5gLbI4glydtHcxGfCsSmnAN8i+9t5UbjVrDplOAqzQw1nlJ66quFdpPSCByWHMDC/7vc0mGvQcrn
+XP1P8l22kskXTj76t9IMwKLAhX7iBCFVnPJmRjQ0dFg0k2oLma1iRuTJjpP9qN6VUku8X577UNE
lXVNpB/4O8KMNxBXlcuO9I1JHzRtSftC/o6EPW1PqXIt20NoftXeGri0tPfolKGdqT+jty2n417/
x5IQ0mapwbOYATdmj+EhIDFy01tzgu7Up9v/O9TjorOcswGmJeZM3Ya/DU6cj95ir50ZHZAOGXYO
SpUdj4gRbVnCnG6TpM8JsS92zALp0qgbYKidZfzYnEI6+S3rENBq7Myxf0uwsbXBi3oa67nA8a27
1farF5+0+Ko2LBr17HMjVxg1BiNblWST65h266se3e/XCC90xHEnOI/WOzd/xPhLzFVY/vwXahf5
LtrGABFVgj+LxIoxpbLgQJCcLZrX8XtM/8nQEnF9n720im0XH6n5NYi3z12SA59dWV6MrCIlQnmH
rdLdSvPW5V+tdirVdQeMgM/op9C/gG+ZFaB5FPeWpgeeQZucWXrGyh3cEIbg0hrQuMoYqc08phw/
wuGFkdcJXA39MITpgWULEgCuToQR4UMh/WGHmO41v2/2+CwLY5IZblqwVqNT8hmyG1QxfoBh3+yC
AxqiEl8xWmXhz+QX02HVf2lvJJEuLyrPQQvLxP+z7P67QDO2zCXWPEB/6M26TXhqvIfWH4xysQUq
pqSTcOZsOGEdVAFji02af3hXq/gt7yKNaZQFuvcSd3qNW4SdzXTkFs3QDNByG0L0FKWvcieQKsld
SzYUZZftH3Tn/4xIVLjwA21ufCzIOfqndK/ae1k3QQcLJVZgOe2xZyAggk4SsIpZm7aGMDi6dGWN
+jAipA03GmX4zbqPKHoZO1IVvIOiHkMU8SOqQMZuGj5arp6FHgFZJtgVvL9x3ddX2lqFuFTY1dZS
tIGkBROOoN242FPODpXZITH3XBLIAOLTUt5Vn3rnWijTx33oRCt5XV+lFQLWD/VFEWnHLVe6sAxd
9mBsaVeIvYSe3DPodkvQ0/csyxvnYBIs8mbuOHgYuPwDG4L4CHOCd9NrX7m4T7rVGOFXCXqafcm4
fu17FDfJrvisZmqXQxjZUxnY0c8/wNz9T3ab3Kro1+jxbiPLdicGL1N8Fz5f63vEU01iJP/wqmsz
3EaB9FjGt9vUUkXPSnDNPoVX8ttGFM1yaV7SfFuL6IZxf0bKtw3mp+av/47hjd+vDZ70wu/Evhf8
Sum54MdlMrxCTnn1G9A9HqwPdA2W3T61HOAXyvqd06E3wLfKHWcDNtGAYn52r4d9+l1Xs6UmI/sQ
/6YG9gv6Qg1cLd0atJKC7A5MbL/JZNK6GLCOj1ZqLEfxzbIlCK7dQfxOPjvhgZ6f4VM7tdWE5ahr
QryoqMDA9qxCAfyBJxG+86ILpfqsxYtgPdT+x6Mqzf6YSzTYwgZ8I76gm1H+S+6O5FV5b2mFZ6di
WDihsaVVCzN0K39Fd1C6tc7udjvrBIA+zo24LNs12Ie5MNyvHlr6sjo3MvpwexBXkitwnx5irNKI
zyBp3OBjO/UsjMYtS866Ja5sRVcLsp+9u8a2omN+BcsChIuWjLTGySMC9cHwZLHfXPlfOCL8bhFo
uTDnfhS8CtzYgZdEniXJmCDaHfIf6OVYIbs1FGmWtSxctRXqW21RWzfmNlUgXWzxZ20UFqD040eN
DL5e+wkMPGe2wJ6t8Nk3B3Zw5gyTnNp+J/W2uUCB5p+74V4dIe/Jbi+Ts5J9RpCddAkxUYmB48jC
Avyh2cj+cWAdXzfnST2jJMpZzafvxoxcYK0cX+qkeZvvEBE1xBSJKXTBxvsnYNaAIeWBfejFVtxl
wgOErTZgqmEsd2K4ZXxiLzMuqNmhHZvnQH1WrH1L9ZPemlD1e7slrnuC0ZidzOQPG1oc+xByfhcG
KBr6S/yNLp23TgMnam/1quNrWmgZxB7FYkXwQ46xt2YKzTAuitVPYpcXOeIANoGfymnclpKLbQLB
uQRek8mOEX2DBgKnAPhtREUhG0meUbf0pZP6OIWIOp7YByC/FHW+MlgwGWSa38iNn1DRwBY2/Hl2
ECwBA4JcuRNmPxTfxC7RI2wnuoj5jtaZOCtkXoxipGcPu7XhygEsp2W/qbq9uI+BhFTxGprbWR3D
I77WtYPHf7deCl6E/qse97BTyIaVwv9xdFY7jmNbGH4iS2a4DdgOYyWpvrEqBWZmP/18Hml0NKfV
05DYe6/14zfS2dFN4KhTW/tFcgTJ4e9U5VGrEP4EuTg6NAC5ChhuB0cKzvhnqx0IYQxoQ+LVEJCj
FXw0TL5utVhbfxIAeboPtfeIITe8E2buZtGOBZ+BBCTyPFj7YfzkgA2Fj/DMlNUBheTfmDuIIlHt
fjwmVFsZbpX9SX9JRhp7vQmNnyi8qER90wb0r35O4c4QMCkQOfOq8rVKFuIWXUQhPEXDpYkG6QBh
c+vk7fMPXsrvkcht4WP0KOA5IGv2yRhs36nxDZmrRngpGaX/yMhfI2onWkN8S9pBjY/eZyZ/GSxT
ATUvmx5PCx1C1ok03MxtjEXhpuOLJjWM3P/KlaPiCxgsZNfb6SoTE04FIsmIpAc+ioeZn6DTaTMg
N21y4RAAE856eJxKamPo/kjqG35uy3INCG2juYugPoQAYaSuPrTpN9VYRPUbXjJSKnTGXrIs2q3B
O0UXXD/X1CW6g04ZU5eMia/3/oTxahp7cqT8C4LN8oB6isHQ5FZ0KmiCYPmIPDeetTP1uf+jK4ok
DAjPEx3yQvcjPCLAmvrkO3DEU2APPpOReFEQlFQ6ETXGpzJ9KpcaruYEM7kcnxExVv4WjRLHT+t/
dcWfIn+SsMWD6y3a80COFUBe8tNiw+Qm0R9oKxMIS5xG5b5SdiYLkv6cubtbrVGZAJSEJtXchQmp
tt7eY4Boa7r8DgyBqro3OAAJnwTMHQaKCL9MO21xjr+yAkEtxlUk1H/GH1AupaXaprlyNiErtrqP
gcgw5AosUPwQwsXhn1Cxju5b8ZgcAb0HfOuIh2h7sYGcUb0Pi0DZ0eetvrPfFPmNZfuhg+crpOuG
YCLFmfW6WHD5eThrEgRy2WqSXHBqQb8hxQtRAKR2yOA0lody3JnxRz/euCXm4mKKKYd12Oxg1UHO
Opn/u0RNmhxF4yDwtZk/oY/qmpC7Xjo2w4bfBTWzPCG/R09zSkk2Fm7jaijOEwp1q/xB4G4xnsQf
ek0AL7wmsS75Tz3x1h1lgzMyLwhtPubqVc7/hSGwPXswJbfyNq7coLItvmSVyz75i2gRyo5BCr/8
DMfjGL6dtneafKVJ705zqgE5hv4vxb1EskET2C0RCjBYwg6uBSM3WMwkETrwAwqLF4HUyDlAaU58
xmvXGAc2Ls8kBTtes3MVwlcHBlMBMXA42jFgvQVjgfRyEbolgH2z9pGMcKOVn7jv5ekyDgfaJchJ
H16p7Fp8Mcx+qXqBKKWtjd6XHFdvdpHrH6F1aGEAdrPNTwwcwNX5v7rcyWvY3MlEMcOmSokUJBdk
PMcm9W/VnUhmwkePr17e1lQ7Z8pDQVwjt18xeU1rbc78GyqWkUXvLx4RM170HaJmmSPwGVwnCq6q
D+PMhdQHi4RAuWXer0UBHBOKc3EtmSPYzVDog57pS2BXfCpPfBtsTw09NGC6xOhCzCywRS/lxI4o
bq0uIt5+/NTFJ21pnfKJzh8CqsY709uqR5uxw66U9g6vWnv2Kc+D22+nnVLTwBZjz60OTHR17VI/
t7jE7x/OLTSD0rmv2Hb/uP0zRwOXWAgBuVCosvYGNrxtnH3NLK4OEUKU/hoxzRRuR/VUjqD6pI+u
0fUiHCIOBJaZo591kcWAYIX4V3n0vGVEAeTARTgt3C5Z4V7bmcZBktyk2Lftls8MH6nVXYJ/CJy0
bXLNe9svnfSEyEktHHHYT90tA2yCgUnPSUi19NYIV4HyO9nA0iSQGh5a/VVL2QYjAUaOnN/TpXqH
mphUdkJl6xMu9dfPZEqyMuLtkDmCtkOgok1g40QLyM21i66tcBZRH4mQGl36L5melk3bMzZjwWnR
q8h7ngOB39g7TMJXgmCsDw+mgdiDGGV8M58RdI/ktKRWydtBW4vKPWb8+hh8RyGhiLJxb/qXoW9G
U0EASEOo00qJbe1bFV1P2c4ttWgqdCrC5rgnanpKaPR97AC7TQCp05M0k1Q/EgtVid6i8ml7qI6h
/Jrqm+LdY2yNKISMPYNX35KbR+Kco4eOGRxzmAdmSi5DOkQn9D1uYs36rJouAb5uYvlc6MmhcGIB
Edi6h79lHO+Ih5ofx/FbsPBBLnoF88RyILW6R6+yHHYUPf3OpKj8a+YHoftXf5eoFK1bbbjd1iDz
W/qT72awSzPudkFJiY51QxWK6om8Udx8+wfhN92M9abd19Vh6t4Rss+XMK5D661qV9XbJu1H9Uc7
EtiPtWHmkjkyaVNfJF/hGd2ucsn3/GhRPZgSWxyOpIdceoZlfdUsHD51MGVXLTdmv0vaK0ToHg5t
yB8qrBCxGs1eYutBKaQtjHSHz4WBm7kOk/uSa/xRS1dJcZqLTxlFxVdmfkvFuZIcwEFdtHUy1/iP
QChRm1ThwSP8aU5x4fHiAr8RbYweTB/gq5RP0UBV77Xrur4M/qUSxFnyhGWlpTnK2A2AxSHxBcO0
pEgkj/eN/uqKM7peWr3QcWKkMwssRdDdljM0PN4GKAoLOonPDa2hi3pPMxqRDsFSo32oRzSEvy2i
0oTMGRIwGFM/ovxP97YZKS12/+qUi34Swfq7VdwuG2mj20xmmrRVLSebTtzYgf8ySSQxUOxvW+vg
+V+M+/l96D764tAzl6V/7IGjwIF5FqlulT6KXQDvLNg+2oW2uIvfwri0YreW99rWQ9Ke/qutd9nO
plok1kQiDIuwdhn0o+YrJ06mvobqntzeRtxE17kViGZ68ZllN023BUS64qmNia/7NP0j/5f1tSfc
fskfQhiu0F2edSDCp+BuPrfhvoWHxXqMD6L2TkidkmkT+o6ROc2XSScskYrMu4jBq1sEYcKjnB6F
mG1wRrn4GilZEQhq0onjPWSqzQq3TpDAfyjkGprH0Satiq6mhbJWRIc5tVGcml2etbhmYrzmgZ34
6+RQLfvTlDtE+0Oz0Dy5RFBXM5hALWbR08IZLBCNsjLbQ01aKZ/GLHnDn4ZgfpayIo2Rnba4SATN
uOj7kUcg6cjchIZF9Ck2oyza1ARqPndSivAGUCwO+Pm7N+ojSeWdttiOK+AG+Rkyof+gzcD6WqH3
Yg01I/YJN98kw1fE4xdM/zQqAIfnoFw8otzbmHKkq8ZAAO616Zr9+D1HP8QbpKMZfA9Cn1Y8lRfz
s9RGnNS7AoJ3QOtGygOixqNQv9tm26E/rdZycR/Vq9ATOkXMXnkw9XQFW2/guEc75vtfasejOPoE
yLWODJgoDRM61OWeNzq8m6Od15ta+SN5SWBpL5Gs4vkimKoVzwn0XkmqSoogKSTlr09Y3c23nxPY
fm9bJ0JNP4hEsp7L+ZCGiJ7LFUGHRCLKrvQFcpsVCFf8L6V4dI+UZwRcr7qP2rWM9z36sMLDtnhH
LqZQWcG0w5tjvZPymDevWl7p7AxlSzXd8MHzahrg5wzf9vQYdAwxVIJtreK3ZmpQ/hJ0Jz0ySJ+1
rGEMsPJdwVUjfcUUx72QzBnmMjoqf6CjaFmBBfgHWyKbhfgdzKLfWR/jDTvvW7h4FrwkGglhVvvM
yl+yL5jnwRfmUrfZ6strBwmVPVREQPzxAPusxfAghT09G/FmJhNrEJAV+l8wUoCvZ3E1nyiTucXD
T/ZLToOtf0ZSwovG0sd/2F3bjfWLgwTZBe8Qf5PyPjz8c032FT7vjBJoiNnpn5d8AHSgK2gR98hj
6oYG/stlIyDPcKEilPJPRmyslBSRXVPyiUPvPZU8NChWUJApLJtbUF+T6UpRLum5oFd99ckVwfOn
h/yVY2bbfE96dvbQcY2hK6Eqc90aCKrOTKEMJwWrMZ8itbn8epRzOpGylf4QSYedZaNixie5VYhh
TK2PYppXsp76ud6aVb4DhmhMAjEa933cOhad0eQ7TuV3dERzjWsg5feZpSnGW3CG4tjuu567hi2V
/1CZFbePkXhSIBG/2kQPvkDh0FhHI/v1wJqoEojkCwqgMrjqJJo8pYrb1cZEbLw5W9DIoKjmoWA5
6VthxbsigKAPazn6+JYBQtrq4lUbBd0nsWLoggwHnW+n0637OxH/cWCytBZPfjnGUyi/aN8ElJUc
Jrie6KjTdSw/0o3PBHna7+ExfOcpVAl1EtC3KK6X4c/CmA4gkC/OXp6nZm3ycQHXufPjSBIIZ4l5
qpjQS9MtlIssHJJjSIQzrxvTA9WHMn/JGJucvOq+GKtnlrwg7YuHML+jIJfxlDvkH3zxdvMHLL44
EcHFDLdES/0d4Zzkp9IfgB7vE0JMmE5S85aWyHOax/xLZ7QjqsVF+FhwF5Wr1o7vCJatGpHoaxAY
COyBWjOVcFJvG24aycm4NzHty+T0wEGvky+fr09tmQsOCKYRGqgiqHPi8o/5XWq4WPiUOSOTJ6Fy
yifXEQ/+eo1MWlavjXjQ0EIgL1It0nPOAxKjhVzefctZ+3c6cky413+ScijWzMGUoK2EcEBiz3M7
wyuF4IYCum9sk8IlHJ8VBwbnzV9wHUcbpRY7c2yiq1lw2loGQJ/yYBSGyescJgUa46iCmQPhCGY7
U8XCkvJvAp/Ta1JRaDbgW/SLT4UgjYI/ZJfcIKzGcYe2P2CCZqdGNats43gvCUdmxyMr5096t3hs
g97gfEIxJfFHKxiAOIw0Rw0+mKxa38EHEKn3ObWi+DPrC03YnTP446bIdxEH9bDOEBXMeAanhdc/
RxKK+uIeD7tZxs2L3RD6RWKidwiEc4+SOSeeOv9UmV9C7ce7ZbQ2brAc8SiU+UnkJ1CT3T0YBAsH
LxX+VryK3eDiU+dbYuT2rjKGUS6jap38oonAf8KN2fWXSUjWrg/XkFGqwse1JckCQX0xkIi+z98K
EewyOMXBWwsdINNtHLk1wYVZeiJ1lQsreFfcm2i7TYY2eAj9QAYE/m5udX4CtUFm6OKdMlAhLVvO
v7ckvvodtmTL32JuyYQN2ZaacJ1rcW+Wypi9IqgnTS8ufxGfaIWat2VFC86ovrC9GKC7K/6kgXE2
xtl9ko9/omW3JFm2JyAvRphihzMkcfoFjdXSeQ4zWEAuYlaNoHu68ZKZeMAx6ySnXFztCH7JkKqX
c04yr634IwCLwaOarmzRzmjuGkR5gkBmwB8uT4ENyB6MFQ0hs0MID5m4FpvfkOsUIxY2IqKKBLs0
HemSAbGvChTq+/nRupafHO+p6ai0RiNt0VcBpdS2itNgVosTmkGijQo8Sz/buFasJ06oOkD3Nr/z
uYBehVawiT+kt0319yRtC/4LNrdJWmkbgAH4Gbbfbm1Z3RZxLTaOFGFTQ4Qkt1t4TXlNp/wcmptG
vkjSljnP8zZU10SrqgSboHnoSe4mBTMJJei890iNFqou4PNiDluU2nWtsPCJQ+vKw00rv1Ee6Y2j
OGAVTkgI2njLCe2JImQ92g+bh/XX4uvj9iKhh+zH8CzjiRDNt0nSDdzIbCg7zQekeJ6YMJTuSx0N
FA8bxrcEHfyUk/N6KIXtbJxOjWuoU2QzD6ojTCw2i1E8irUr5LgPttwgnTz/YvosQM49a9k3zn7g
CuqyHWZhDUhAvLeNAwZpFncU96ryW2TOdCn7XcashX3PQ5HINYMJM3H1CkWftq6BRceV9qcU53m2
B8c1VxISW6BI7mpTxP3wr3ICjOBRuhP8jUzgqC3lt7ghnTRaHtdju61RfnPOk2ZXr4rHQKbBZPWr
gPZUetbw6XB2hsg88e3U9oBytX6ZwEzslkFznPR7+VJv9KqjBAac6e9c5kWLyGOu9D3h0tGKdbwr
NiEFPyv2uQBuEcPBgh8WrhX329mo9iYgEXONHoCUHXqbmVeHNST9nsQ7J+X7EZDQVcNHYPJqnQF1
GR1SLKBHoAZsd2ixWI5sudsl8me96qsX53XwWGv/WPBRbrNWAWwuCqxgxAlga9J+Zk8TIKpbPKQP
kzK3fY/hyEbJMx3rW7/D2aYGtnUHAmq304+gfVOuFQI8C+5KOlMagdBFs04xhgIO593A+kbvAWMf
SxTRiLa8yTAf75ECpxey5TD1ek+dvmLKSuYw+U8kRwfVibjRDk3nAtHQXuKTIUnoFHv+ijE7Z1l5
YUqxiE4iKEN/6zsOULF3VBe+qLkgNxcd7SI4M33OAm98hvTufn9lRxANlBRNiCZ50XDL9atijiAx
6k8JiK1dWnef+LscqzkAAQmKNkl6mT3usCW21LzqDjWMAUAuUplf4af4xhQg4i6gzuGwobhn0e2T
7FMUzgGRGGtySz4EhN87eYejVMV0fOIgaQB/51YphDBLfBf5sJobVFYp/KK2HMRd189Wbdh/4dfr
Hlrk5PpBFLmuSI66KeT5aXQP5XtFcFsAJMx6Pf61kRrC+uYDA5nQ0CWjoAzP1lrSrzw8Gkg7KRvt
jhrAAeZ3wjsncxRmOOODKtp6/tufdjkiJP+TKCnL2AlgNr31lui4wSen2/V93PNYkZAy7tnVBV6z
ArAKoxJQJuIVhfuUMTJBl/MwUhTs2l3Go9NwHI50gfSWq/s7rdkLoqP/AKnQC3uqQFu3mnxIKKqe
bMFB8IxkOAiWFU7J/UCMIIgsWXqcS/VqXNU+Qpkl24JpAWTD/rDp8QWyyuW/qMMb8Frm8WPy/iXo
sTsjmWvQGizDDWusrP5QQhOA32abDStBuve+gxQVGLHlK8zror5uCQHTGr4C/K02x8GkOC3nPDTs
QAxUziHaUAlOTpK0mR7V0WcX0zkXWpnlufiNKCwPhmhTxRCQ0qF6eOE/geX7nIbXmGnYH25JfcWF
BCqBdVW7+ONRyM+08sQw1zaODf5auEauU9473fiFpOH/eZC2OrbH+egiRWU8hMJ7EkhGnhXh9KG2
yO+q4C4mPey8HTQPRb2Q+ZYwfah2C/tk4OVJ6BFs+muAw3zCMo8Bh6ikCjRFIVPJtE7YlHLYLian
IuYowa/MjxKrwojNO1JbTFql3cs/3nCOoboWyVO74u7lF4hup/qX7ETLPqF62IrLDhnygiYf9uQI
pT/AFew11n/1n4gIpBAXBL5EzRFXXjXTvLuGVicI0jmd7el5PxyaElBAwBnL4lxzjHK6c+iX2HIQ
kJckC9fqdzqd8/AjeEezj2PH/VhMRHERRL8aM+iJD4FrL4dR15bIWo0jxV6CSgD3omFF7ri1oN5c
TScnmmUads9rYCPhkLLxW412DSJD0gWRLEhMvyfRROVpXQMCSHAy1f09RXfO12nwTVe2rKDmmDsP
wIL1jcjHzAev+K9Q+Ko6vCGGq8EZxfWWObVs3IRtWuVKZolkX5X7I6KBkMzuuxQfrZ6szg1IvtQf
/JGJK9sMc+IJWdO+jyuC3zL4m6XDFkepjnVRP43GIUh+Ov8ZZHyX5VdtHDzeiuLa6D2moT2/pEZK
ZrzDLJ7HH6g0vOyVi9/I8yRznbPPMERT8S0QaCC/JRJd6fAYH2b9VNCAkuWrmpeBlPFJ3uWoCUh5
guBCyJMMoHjw0kGnLnrV9Rj1SrIBPDbxjCAmgc3Zj2y1dNoOACh5eeZdIW9WaU4QryMTPP+thtRg
xBUBTq98idQGME+EEM300ejSOxo+ZwoBcY8vfSfjPYCjn8qvyd+IVJjBwZOnQoqIhSYnmD5NPKZq
fR+Gz4L6jBYn9E2QbJVftweu5bOScQfn0A5+4RZEjkkjaUyEjakfCn+DEUBXQdM9IAUfta+AlEXi
RJET8W+6jzlHfmkoiXtxLxYbEdkWYiuOgEy7M9+zCwISCAq8AYO69G02m6b5SaxdT52y+RvKzI8D
1+sZEmBOD/0XFKhw7PEWSKfe44U11iA7Xk7txGX4RT9pjU5izKvgNhyROpjnMVwDPYh7oBTAC4DP
ZDqgrmeqffjfEJiCg7cQEJ6c9XsYOExAQX3N/mCBYB7UvWhzeOj1lmQ1MC3iWW2BfrKMVFuzbRj3
KQJN4M1zb6MCZI0peOzLnPtOf40vtRfcQHEIYEMHFImbHtiHLZfs6OGSEfBcfkwEBPhPjztnhKFM
6ArwiYVlYanrEuE9F8dvDx8dio8EruaOi4tsN+/mcZHu1ddUvBUQuPwzW+OhUDDC6wdWTDfAjMBZ
jAbNJO6Nnm1UXEtPjmffeDMjfu0Z6ahUrjxoNlwPkuxo3i32GQo2IiHM6ERc3N6gPve4WGQWgo9u
G6TzJm+sIulAQIJZ3mPUKsOX+AJYrxAXGhhU8W659Fxr2QrcSfQ/eu1hmf42UCNn+MrJk1ehj80V
D/FqenQ60yOBS0x9pLn03PqWwzXsIbfu0k1JbPJffm7vTS7ZuAeQyxFS9zfk74LI03XsE+lKMzqD
3DL/1OMvQyeUPtjtkvV8yCNRb0N1pyJrkDmIRN72jbBCQC/+JN4+wgisVGdVIepMNlcxoXz1PewG
ygloggALTZBwVYjDxpLUoDv444LPEFAkBU5EPZJHH75JbsJqmiAlZuS37l/8b+O/gv4LJ7VXuYb6
kog/7DkhmmDtmCeZH2+Dj9LCr7IJAtKy2SqRvQ5vjHBd7nbdT4aGHH9Gllxqzo9XD8e+kF4kDJw1
lGkr26Yw59RGoNErhYVGmqMpUBMq0yFEwqU8SoU0pZVHHXX0bttNVtm+sm+8o/dtYCRuX3y65MEA
wypOHK4RyPbNUkNE5lvYfTy8M8NVTFC5bjQNnS7Vr1x32dEn36MnYqu+5MqZDyCxsfKcJWb16aNK
j+l5Ko5y/5qyG4iZh/yGFzJS7tDCS5zXAGkiK8uAm80qz3X7ClPbT/4pOQp6xg9SAfkZwJ+D7FjW
SxBuYkemA1kLqHHOIS+thHsUCDPSscwQikeIOTAXnitj/EesDbD6nBkwqFBUbhE/U5TLHC9o2PCX
jaeeDJj8p4Fkqwg2KukhOMQ14V1v4vrll+EAFaUd0XfYqf1jFxzSYN3Lfx4EDzMq24m6uGF58fqj
2Kxxt/d7ghtgJasPytIs5Irk3qO3AI7hnaMyiOhe8QGH6mmPhqzZv168TbhWcXk+RWLv0Dy5HsJu
f058FXqOluo5d5/fHrE9upF2m8YCRJETcqegBuackdHBaYRs0TdXk6I7x1OO6QGPuYlXA08Lbd36
JUy3vNvkz6Qi2MVXKBMT7YJLQkWcIwvC4V4CUQunnC2R2CT2RutFHjnOpmSJJBVymIa0aiPcGnmv
mkePWEBejJP3IM5mIbEAetLFRDuHYgSkj2WGSZ73eCK1fQu1Lcr3Kv+MZBTuRMUtxIpvGbIx2xJH
3f5K40/+z5+DPuaGlNjcSepjqi7ItUpeA9KEqEIh7a0RTiY+gdwgP0U+Z8ExweuUME6bJR2KPbUr
qNxnuJxc/t5CgWOgOWSZbh8jnnZM6R2RuWwGWb2ZcCQxK1pIoFmXFEwdNc89kA+jcUyEF61jV8v8
LT1cFziKTuDPMfYD6I8Tzi7MhYZ8so4NTeCEpoLsU8lSbktiiP4p3S7AYwVuVK0My7FUpK/nkHKY
kjSclwSrV81Fs6KDVYdH0bRRqAreDzWCY3gyG/56w7BOti0Sq2fdbnBjmWeJCPT4g2WV5PKGfx+F
BUlJV/Jf8PfjIbcD9PR4L0GgpI/ECmy55nzy3WoW7XSH6FfAzou7nF64jqRAuF6TSguKhJjujz8r
/YpFzqcLneBUXCXdoaxRmgzQVgQQmvvHfH83uxrVJVWzKKlDyadt5xTbPXeST/pW4QqEZ5EGy2lf
LR7P/NNDthcfOwdQs/ffhDKgveZB0Hf+PSIjgiH18Oy6r3zD++QjENIPBsNagdAzOnrR580nZpqi
FmhoK/kuT6wLgf5Z+ScClZkEx98BObLjkePWK6uI8lNio4hXmWFYZope++A6Gvg6TPE448mkPADs
7VJzGygvRK9Tv/be3fTpJbQO2BbTihL6a1V3qDuocTYvKnPHMtRodxSxfyKKHZ4Ta0FyQST+84Dy
gXaz8hdZZXMBQnkawaaKpKU/HAmNFPKbQEvC9PjiMNiDQo00AkHG1bZ1wUIqlUtiswKXWsBtpK9U
vP8/MTtc/CmGq7Z0mWv/5xXm/6C2XMncGV9lt/N2BhQoXppkm9ZuRY7M6rvchPWaARx3Sp/bOPX5
l5BvUlkGXyD9PS2kNEuxVYpPLvDxzm9AzIuF/EfnQ+TDQE9Z/Y4ymjHYCZDI6BJMJHBSJX9UrCVs
MxFPtfCZ0+72oQyOiMc7c2f0UgA2xgm2zkDinmJ6wY8wPkcEf/XTK+GsyKqbM+bf0I3yU+Zbjn7K
lpwNl6ML/NGXh7U4J/3uSu+dJa4yrgtohn5FOjsdOAbpQtk/Ro92W5C6y2Bd0MxYYusvbz7fecGa
3mXfmbVvAQRLo4H3fKsTgW74n+2hO5A8PO766duT3vnwUzHrC/JSzQynt+4mjQrqnE0vvyMBoInf
bOXVOPlzPrBmSbnQ/4yf0W9zKkU8/KoFfChhcI7X7Mpio4Dse+Y2RaVUKNY6FNGf7eSAoJwMLKH2
WQW4PC3lXW2LXt/7irBvLgXp5xUhGBNi6o1EPqKpP3qCpWMQqhhJlia5DSBubc48igVloi4yIqAs
HuN5WrRmv4eGLpXkPOPH6/o5dq31GCgXaXQV9BesXL+fZTp02a8yYGDgUheORHORcyfktXXtN5/z
YmISbE2XzF3/RyNAv5TORfnQiwNJNBiT2IJYm1d1aot2rr3HytXEA33KBVMYhxJO/Q0CNt8Z1ozs
MKooC2sbyIrYFCG7wcai7M2NfxYdYBwTvUyx8xFfF58PT/apPFcyAOoOvQQOkvQpLb9k3gZJuEnd
v2hX/gAnowea6L4gwM8raXA4dBVXJMU7mMpiMsOjhPKv8o+XgWq25gFX1vJmkmk9W3/HelezpIwD
fnqEZyjx4R+94tUNXxTKCpQ7uAH5sQvSgUdvfr2Gh0naxJWwniQ4ZAYyTQ3D2Y+u/3rqw6Q+nfVj
BiAKH1gGHMdj3sh5lb15jvP5xSMYmr78bGjZDCEX2X7p00FWCqbQoZVRjRO7Q41IeSh/Y28T7bal
4SjtP7GinnnGuBkHuJqKcWPx0OTtDVbOUC/8pImb0CPpl/Z3vgr9L6xqFivEl6wpMb9gDeGcIPr0
4YHPOuDhpH2SPAQ7rlme3fIDHbdkp32WKBx1O8iRnFFgg5Cc9sKYpL/83qKdM70PzdSW/k/cEfQU
ozeCHiGy+q8SSdXbChMRyXNOCcBppeKV1/+YcclMDfmck4wcG8LYsegJCAP5CJuv+eGto8QprlPN
ObwprmD/9WMcKLZkaec8C4NzCkbSKbiBAVW2KPwJyc7LVSOdtsi36OAkLt74a0k1IYGs5UsXCXSa
nzeUB8Qx80qYhBVlx+y6nH+hcLn1doJ2S5JVCQ0hDBzhPDZnRT6EVFFpLvN/yvlq/RbmmUdSJqgg
FSqUNI4RuMmWZUvT7uwDPXcilx53kLpDFXLrzW2j7nTx2WP0pKXJZ6DOnpaybdJHUEiUMwkLMB2c
nVDuZXRtMAuimm9cQAFt2IQa5XrHqNt7/GXQSacnwXwB5DXRb98+ZfkqxQ3Ay1ni8TbRWOIR01cl
8tv95PGSNi6xYMgzC8RuidTx9zxEDK1MMKayj7JV/J3r9ILyWLss3xicLBB/9NmrmNBcDyAdeR+w
opfQZRJeReZpoFdsfWgj35U3j7K7vHNiH35W2/OMid2iZnSSW8fkIZoJQh+9WAedDDav7M0AaEH1
twZhT9pV4zHPeh8OidjMKLMj7+ifDeDoUmIA+IL0lYcdjRE4gFXlbyzvZc8eZMBPSMU6LLqlToFH
q+PiRw3E3Tw+JZGEIC8nBDVEhvK3JWJAj6MliAKgDsR1PuxEhDEo22Lte6DapURDzZYhWbcOTM5q
GYBaCiQC8FQZVeG/Wn7oaOCLnsN9C1Uzs79G8R3CgWrpr1pvOz7cyXua3IigWSMmTol8plH5ycgl
IgJNvXYEg3lERhMQArocGfmuqd5yCs/JExp8T8Y9kuiOezTo9gsTONc2Aarsmgqn3JYLQohA8mTY
e8zQThihoqbMu7wl3q7Cawf0SIUZTTbTxgCR/JQ//N+mQ3ZR7wqNZsKer1xFuIPZDUGaLP8LIRl4
+wURAH49BfucS5wmDMmzQ/Mph/TxXLDJlSXyYly0cEcYw1Zh+qVl38pBMezODezwMo2/1vgTUL1L
QcOXvxm/+UoRavm/YXfCTyRcsQD4H0LqIkMT+XBabN8UJnOw8Gmg4d93mEqDflUbw3HiA5CMm1qd
Wu9nM1AvgzrclQpMJuvxB7FMU8Bd1NpqzC8hoWQtc3P/UEhpAoX3fShyop50+ZbG7z4l3guf8Doh
TmrYN/isFgY8DIE9HZ0RWAyqm0EH8s4UrgpXL27Q/CvO6cyi+pBXQwYPRrnTLFL/LmUHlLqKeaHC
jv5f6iBHEippiyQtbqvKNp2EDMY8QFqFbu+oskbxrsuwS7CY/NkQW/6Lf+eS3qfQHcUBpJfX6gV3
Ojqa6g6RjXPbGrjmx4c4bikLZa+CZQzJGALG8SleIcBqLQZspOW2JgYM40IHAfoANjOKtZdD9i84
2zPlq8A3pPMp1MinLP/T6h8EPglrb6Vq5KghtJz9zeoIoWM+Q1ASwHUrvAfT1dK3AYuf9zmi5yI4
YLB1wq5GcOO50I1oMfoedLJqdfLR+ltsXRP1H5QM8OnAwcKQCzNSfocbkvS84mKCwAZoF+fAtpWk
b3WSc+Bkj+AuMD6pdh01Pi7nCVUm9jc1v/fST2isQf9xsnsSpwvHTb5KUfIk/p7qznEBsD/YKRp7
oj7QlIkfo4QvZ2V0gLTbcoMKTto6KID/xcJWEd1zThPO30RcDwISgJutUJ7PyMGUJSoM61YOt4x6
FQO7E6+1xLbGywJ/gSgDLc9KxB2BrGkfByShTf5ljGtHLBgag7PlM3kvQ67sPAUFx25Tcw0a97zG
DdT9ePuec3wZHiZvWOqkbqWzy5gBjRtfRsND30FN2dWc//audLY9Ri/8AlHXLif6buyAL/ujXJn+
2ssiXEi5HWR/HdluPUIfQ2NIqCiKnjZpgUyF3CNm/XXBVKajE5Ey5BR/Sv6IHiGhKYFOC8NyTuPh
M85QESPJYh+tqIlBbtMk64Qza2Rvk+68j/7erNYTDv787gnKIhZoAq8wjDD/Diwjksix61FahsNr
MGw+iwQHbjmQY5+dBU7dLAQSYhyqQtLbKkiscNr4aJ914nc0FiR8VUNHoiDQR1TGFKUBgaCgVp5h
+RrEz9lJgxhNOSs5aWH/tCQj4YTpbUDaNi3IyKKhBSQlMu+VWzRHPGFWfDDbmvzPU2ok21F5NkxH
jbfzP8Lo3PbLqxAis+svnfwBfhV+QP6jrwmjb43I6qD7q03SxLATeitwjRLYnsJKNQSUR9k+gf9o
h/84Oo8lR7Etin4REcLDVMJIyNtUakJkpcF7hPv6XnS8QXdU9KvKkuDeY/Ze2yRuEGBQQkwkv8zU
BY+GIe5okSvp2s4B79EJVMzwkbi01RFrYTfWSMxzRbl0QrYkLauVZpvKX/zB6QcvDVPK7KnMRkjq
We3OT1cYD94136ejbljDU8OPp17l5qWpC3tUT+za7nLxhCpg1h8jw5ziK8WgCphCdsbEahjeD+q+
ldahYCWEqSyTXxIlO+0Wh3vQpNuRRTvyhOGMtvujOaUhICgiBAi8tqbf5qh+9dQaj/SBvRmLpjU+
Q3VLfFjB8curiLYzWXboU/bmtM92n7TTy/jC1oZJNhQ6x0by3vBlUpau3vrZ4AAnVmEgUf3+Zilv
ioDnnHcY25GUewqmFHTJs7PxQ0KB7k8/psGgr+N00J13/zRNSt46JDNAXlEzIxEUM7vA8sYEWiDO
cYd6YnjI5ZYoB+XIM0i8WevRW6IvSS8sxLtpE7eXMXkhBip9G3M2Kd4HDjlcaU9JXgm6RUlBx3jt
rzTn4xXCJCGnlLfqXuu9uHblffso3lwCc4YFr+NoxwQSzO+XjZqiIqt0JZ45ObjjUGLANeLGhUVG
CCUgrV3LicAPu0e+q9EUqRiLnj7CW7v/R1YNEUkmFB7G2xMKbk4AG5GE/FrwISF5i5zKGtgYougK
JQ+zlXEM12xqVvN8ay0pf8EsB6/4uwHVEj/QV4vg98hlt6CpRYDhN9n73M5eIraPnNafvulMCBtv
K/iZDxSIxsReEx6Erfhr5kzIFsrKW3yiaBls4nU5vqaVX1nxF61dPK9lB89UnEBgaU5jdCDCgHEz
IBl9zS4f740uek3jFaQHpWtWJMVVwxZOl7AXbdmr5gP+wBUYUmHOGviIr2/Hh69SjCF0IDRpdGyE
9UyVBVwKDv8JdEubjTRKkHqwiUkJ060Z2+JjrPcsb4gC4TESVtMdKWu1uAqZyyvZzwzfqTnigQDV
rWzDfhfSOJOFuVgWRw48r4y9mt0kx6cRvJFUiMxE2bEyGlrXAhYDi6Urfe5xXKM2QJ2gqRth2Pj+
OY28sL6wuiCqQGILEjFzcsuDCCN9IC430ZEMputTXNBFrGRWFIg6xALIjwPtuc4epbyPxU1JbmNm
Y+2HQnbEaIWbiyAq5blonqyXIxUsGHRHzl/Urv0PgVgKToR1la/Bn+RuuccLGb5SziUw33hfJCdZ
zGTSJibnatlczfjH/wiYxkXwg2NGQSIY/Zw6qdbBIcPSCnxyoOd5s3ioGGl8qovXJO6D00Rdinbh
ckLuutjVSJZ4XTYqzYJP0Q6KlWFjQl4lNjF4PshLySCClFjf0sMnly0zFhSLYbIW/VPzhEoo8eCa
Rz0aL41KEM23rFvmuXj2n+xFJCJpqQVhEH0jkykY0DVu+Ndkn2JWk/ZBNOuywmL1hZEAo8H/LaXC
d1RFFxZikGHRoMd/4kuVjrPPtl/FwrZgHXwA6+IgDUw+p32LCYXTmdA/uni26jPf0ApYAiRu8s1k
SoOyR9GpXDO6wCs1NQ27PLHBQHDuiHaTQLN2i27F2O1m7uFEkhUgI+RmCes02tonQosn3j9JzDTe
+oaJTwjPebFtPimS2vwHHMK5s9uD8a9KbytlDX+D7gcm8apKgWciw9GaJ8nP0i4/M/2sz83PPKzo
CdbGy3TivTPPIiE9F/85SGcEwRCRGVfShvJG1HuS06/kIbG+6SA9MTxCCA22Wr9Jr0fU7LhYmYO1
yDtwwVDxJ4d5YIY3X9+PtSsZ8HAZ9qaUstIeshXZOoO09WFHiJXqpKxsy7Hi9wyWuL2r4a8nnD2b
MZoORkKCz9wOzZfC609vrTKp1dyBuwEXdmK/B7643u65c5jt+qUXVV4HYjFl4csKjIDs8pKomHk3
AIbf2tEYkSTQO7G4NXKTvTPxCUSS/YYsnRgYcC2+P3hNtZxr0pUR6RT++W0Uqzw7BNmxVs8LmAbq
vSBHb98fg1MseXyqbPqwcFWMwPQ/zJXRwBUG9dThQdXPKjspNKSSO81RcLdZWOf0jOpjIHoPpYEs
hemXwgqeOsvaebeX0RlrhxGBL9Lu7FUwIEg1R2MzVEVfunQGFpseRv8LWUs0K1nNDdIczC5M8jHb
KL+y/lQlb2FslOrMc8zfFUHGeDTJR12m/yTEgvXHPIsx7BaP2E9Oqo4tHRff2nf9MP/CesXUGZAI
P4BKWrC6UVEBMe8gxyGGDz1ugCfFkRd99xvuGsQ6Jrvusvli4IWfzoy80gt+6kf3NyCL4evBPvDd
IzT/omSkGW9e/EZvwjwDK95SD59YczHbvUhkhLMUlm3seArm3XbN/L3LcMCTGwQl0GsmfB+klGAi
Tdr1LKA9Ug2wykatT66Kv2UfVT4a1WbqSmwPLvd/DXpGpNj6lpNSZ6fpy49YAxJX77vir33kXwjf
6uK3phNXR1jQBTYmrD8O0nW47L3L8qH4xWBWAfNZtlv8X+gjmBfy8zbOLJd66mfRo0LOfhDBgXQi
NYnOnj5dil76GfgLMcvvdQ8vJ3AI7WrgBDMp4szLE1xH5oaYxXjQV3P1jJnGdP1ngpGSJ50Z1CDY
OILZQVMvd+MKYReyhE2DC8k1zC8NIAUjDZK1sJgVXyhWWEbrpj1RdxS0v0t5LhWIp5ERZfwon9SQ
PoLqynsPy1/5H3+f8ZT/YTug/Adl/EYJt+t+ifJqrtFTa+fpYceejHXYX1n+GLzhOCLvi5IcEFf6
UV/Sd2TeCzgSs0QntJI7zxVsucLjCB/OH+myvHDdUnFxZ0x4/q/VpzCBYVqr5EMSmtBDZp0fj2SH
7FS7ho+YIA8SB20My41d6fdkx7LT1rb5K+UT28AU1QltcMl8wfBD68ACFrpl2B+HyjHBXYxfhDeo
ZBqmMsg97LZoFKmZy1WdfSe1hzMZRyLo+7Xx7latyZzyTnwWgb188KGlez0WnmpVFy6RgujZop/o
lgt296c0TwSk/RMkrnr2j+kFVeZGPvGtbkluOqHNYswkJlhqbVwGkf/FdcI303oRdhrINf8TikkS
Lu5GT8qkl/1CGe62PNUX6YgsSGGGO62ZyquMMQfm8jOQX0YN94US4X3DF4d7lRhJsafirxk8Pbmx
cRxAiU9Au2r/wmlDWkPLN51tyvX4A8JHP1c71OgoQjaLjXErQan9tJ5xDb84fqb+3n41NwbN04OF
P/sjjpctNohetJh20BzOrF6CG2j1Mf/Wbo6v/s2kbOX/VHAN6d5fDLH0P4AkOLtAJu+He27rHr8o
o8ccr+JfdsOIN3PpXeRrrKy564XX+8mULaVa12hBIOhFVqGckpgFItlQmEqtbt1+EN7u5f5Z/Sf/
iylF0eiarGqZB5383HDlS6Hb3+ny03Q7mzePI9XrMkvf5yyFtilZBVTXEcrMy3CWTn3sartvPIgc
j/DuV9qnsok2jIXxvNjiulO5SCBFtpjbWEKItvYjrHKS9FZ0ReeEeA5QB1hHrMy/gL9k7YvSu2eS
73xgLViQHW7zzFvlr+DKB5oW3VaO5JV7HInSlgzQXxzwHpNQPmU7Q3+ibLlUJ4vEicyyiS9gc8Qm
b7Abq/4w9wBJqReBSuJP2vIevo88M7vmW7WLbp0v+duRYL9BegiZQSy2NhcSGliPlujJIho9lcqL
w/TFLfs9xBkiCSxq7d2YOf0RORxkFHfWdfED1fhtH4zy9uOH3qPqH/+VZ4reA+wK9smpfpIHKvTl
9ND/MAPRMJTIGyilfzUgrK8K1XeJPurAGrMZt0yV3zcEbhjwv1NprzKw4tH+yi+TDkj2XgRb6FXM
teN0Uy9sFDsDmZFDg6jzKQ7nScIARGabfy5pxeJxr4VQ7X2nBr62UzBDIaPUm4fKCm9xlIQvRkD6
dwmJZWBZUKiX2LwWOvCPkQKovjC6o57PZewG1Wuc0S10/K11mQ0RdnzEUj5QxX/DmuT10ymRBlqT
2fs2hyOceW/8kFBmZ3KTDQJosLArrIggudzJJlxAcjKc2w0i343gYfUBz0R0j7xRGYVCoKALtEKJ
Kdw6SL2LjB1pLUDlWK7XIVaefl1Ga3o5zkBuLjZp+8Rj7McIiYlDzXFBGwD+Yl6ChWsGsUiQQcBc
FtuqxeHktmCnM+wBtIU7AtEhA5BzQEYXUihlQ55tO7rwRGT1QMk1hLO2DWKDlaJ4JQkQcTapyMDq
Df1fl9vm2Vy49PmahseGiSg28LX/ydhL4uOSK1dgiFHMdS5vXqOc0vgM5Y778O1oiVOEdnWTdk1E
j72jkYxfE6NXOJ/6laYEYQEErOp9aA2biBl2HYZv9Qghxwl0FNZTD99/MPyUfOXqJgh24sj0Upns
OCSjgpZJskuMIAYbe6P7k3kF6g85Qby8eFbFs1KOI7sL4HxKgxlpObx2FIXjJjmCgWZecGMT3qP6
vaJyCIQdAsC3/wmMTFPd8i79a8aHoJ60D8wRu45lAqxRZKaSQ+iEBGt7AmOCDDFiqcIDheZjWsPu
xJ87gw9mR0MQWSLWVz4yEQz9Mj4zRx+6Gy6YscCXPecjx9EmuLEHW/zzCXd3ht8FDvI1YALFoYJD
klaD9z6pSIR51Q1upBH+8KoWt7OMESs59wBuRYdJkhjsGReOodtekifynu8i+ZCQd+mrfnjJwR3Q
YAbNO1g1rYcpsjsT2iCIW7owNi0aEsQHzzAD6hXnuwkLwJt++VvQ36QY5leazYxtrn+PdbqLLr7i
6L6D30qadiBo+feRUhVZCpamJTorxIO19RUvP2HY6Pzgx4qxYShf6m9muoCFERuhV2HAnzN82vQA
fNG9hEcptaaWvQSu1kucHMCGDjoI4Ife2Q05Mvsw/O3DzzT8FbEcYTm54zEdwXNql5CXs9jBwOLH
JJWaJNMB+K/V6huumwZVggVt1tAsDrzFB6u5a09qd2iXB20tp3OUnqJ5KFGqAh6BV/82JcO/ozZt
o3atqk/ejxyUJKTacUfXTiKFeRzBtBHo3p4KuD8DXE3uHXhJluaKgGm+TFbQIAtXOn7BL8RDjadd
GHgR/fw5nYw79xUVE3qdzOEdHT0TuTXaAkCxOt8Cdq3VdGIDXn3mLL46C/WB2K4KVs1LIhTWnMEr
MDjstvhh/nGOm9gADBfri4S7Muf+daryMKicPhAVaru0pINGdAFD0B3EoBhLAmiHZBkB4CQnAUXN
AZgprZW+w2kVfNCjNPPPsIivi564IsSCCK2JzsMQo69YsEQQ3BJb5dr66jDEF6xUq9uI6sP3Wn39
TDfqtxECqd5mD0k9S68B754O8AJbGal1s42eR8TM72JHj7oeWW8TphyIZKFc1c9gRJ+8iv6wPgKh
zlWaACcn0+yzY23B9wsE41QTa3JF8URp6LvV5RUchvEQMO1hTrwMW1jBgD0xPDC4wv6EefA1HSmG
OXbjA0kmGu7ha5c63XiNwrNqbHoW7AYmKasT1vqutmJOBWw3ybq2MipTwN4aQ0XtXuf3SbhUiD44
J22URAsqDQdSvdy5fGY8FGC/TK/FFXkeqSlkOAO0JqnVfTL3IRcRWwQJ84SCDlaL2naFlqTWN/0a
PUr1QYk//jVf/p2MjspmK8qda7g6Q1aMin8S577yPTwJ1EGbkvMwugq/Z4diiLjStcRd7ehsH8hs
UyD4LWF1/unpqmTob5tHKYIhgaISEs+hdzGZ1zyL8FopB3o6NYaKVoHf1j8uFnsFd9a7/GGrRrAi
MQ3JCpDA93TT/iRSX1RHlKFmMJvDcUl/7/hiAdfHLhY3UQBlP9ntvG2IbrwvOqYDhgiFF8fo1i3j
rPHGrvaQ65zgH0TeA+HB6bNikNOAl+5/i99sn7xouAF0yYgJ0eWhMVicsy/xlsH7/EHrTwooIyN6
ciYWVbCMAFO7zOmYutvIvozV+DOipfVRHdjqVgnI4nIV/WkQAP8m2Kz+SbF93MR0J+WuaC5jTN/4
bLBk/LK64jibnA71Fc/DxQj2OXn1PK0CyW/M5q2xglQT7YR1wAZGDe8dQ76OZQ+vmQgazA28Zh4x
oGafUz+G3YsHVN419xDV2B3p72djeuyEyEZb11t/rpADO7ZAwm4Eu0BJd8q88ppaCkxiUiwQ0wBG
C07Vpbq8WeyHyGIBvljxp1RxYz8CIpgOun8nqh07LyPc1IvHbdi5zZf6TDS0E+vAP2RfEvrXb85m
4gXw0yxlgYHfXj7yOqL5YDiwfP8VDySB+UbzskOfbNA1EKNjfi8U0l1XQK5Nxozegk/wpLllcRyc
lAmRPafLYIZZct6SX88NDdet5Tv29wN675XCK6O4gOpx9isuL4wtj475HTNhKHHfw5D+np7BF1sU
Fc7YqmOwxG/1jBhCE8thBwf92GIFFl5zLTDwH6v/CL0gjIOrtN/WQuJlCu7UMrUX2GQxckXxquq/
S1KpKnAveYWo2rAj5TnEEfy4/BHJAOTQubPWcJgdSbTYzRt60bngnEmNfKVyfPrvn2CYR3HNtsJE
HAsMagtPTYDUy5uM1yd38bYfDYeNNkL6xVZmIDMz1Y4mQpxPFoHJBLhz3+hOy0cbobsMP8RndhAb
t+ywEsDguYSARUIk2z/kK5sywMNN8z6hJqjGdXBVQMgwZrmQsI4wUZchlh44/Rv9CtYt/Gnk9UQJ
hi+0X1O8y8KSmTvna/xvAiSqfMGegJ0nEGDNAppX23SEH3Wjjet2OjW48etVGttSvs7Ss3CDth2R
iclOidCMYs1FbJG8UqIzW0uUgJNa0pS5MuFzZCxq4n3UcZPdtQDooHpKxu9K2JLtHvADLwUBXTsu
t60a43S131ewiRZnOSUu4EaY2Py7H23IjQxDW+eL/WEFXUQ7SDYYV+5Bx92/Sj9JuxHeq7TYA6Vq
3juRaLHiQAKidg65dOkgRI9vX5DnSuzHH5EjQ1Rh/0FXepOm5Yij//sn5kdgHkJiKV7HJXa9wUq5
NekNEEyV323gVWTVn+PO5ufiE2QezfiV66GvYb+jS+E+JXDx70oR+1GxauaUHqnJ3RCA56yIWgKy
zD2meue64+J0MzJxodbFrnhcnPH8oCM1f4R1u4uivXYmwpGirVtL9U4hkgsAyF8LxfASI+shjhT1
hnozbOXtxHdyLQ30oW7m4Es48ObATdtIVOVYKAHDIPDHW7KvyUBl7XSIWAwsrXInwc7Y6DdejLuu
nyjyK9OaYsbibr/c8uOEPxyUveTwmaKpwWO3mgpngoX9195GuLbAha/IKhGGkDrtDC54LflUWhwC
9ffUQ2UPdyiPF2hJW5wEbnBRsfb1FwIvUJlK7oI+7VNh6iLyuSMjqsm7XPcGHuFXj3gQ5cpTF7lt
LLRuo8PqOFVsP1qP8bllL2oFaAnUCIyo05/flY3xM3/q+kY6A+JkDYXsTCaN4Pxe3ALdygUkBctW
xTh4TYUzwFNMm0NgY9w+NrA762unfpgniQ1DzAkjGVsOGwIdxuV2EJ0WYBPbjYy0nhblQeElH2Nm
C2w1eCJLc8NRmfhsbTjll9i5cTz3eIogf9j+C83ytUMDHZUfdAoh3i57OnFidIEFQJwQOXPhdIwv
WdoudR9gBw5zdobsmvb1s2cieOQzTClfl9kecgtkVE5L5X3nz6zhLK2U/t/ImGOjYbl7ySLqkSW/
wHGYRBt12MawxPBwk/faki/i6qQpoy6Dk8FAl8Ihee+UkUEJFeK0pubjl9geGUuybO6a6FEr7afI
lTcsjYNlNVnmp7THiP3eviMbauFhOJKFZnLjzg0GBrsUANXXOKL6RQqBNsSRv9/ncV9Ds9kgDmed
gR+dImNHhQvgTdxWUGY9rb912V6kfI6s8oTprS9PcOX8fVYcUNXX4FOu/okXX8+hKDNvt9TFJTC3
hGXBlmiRtQdb7VdKDjUj7VvcPZHTL+Ifk3xLaW9KjBXYKWZUL/LzDfQJu1tgoT3H/gT18w/E4/Av
Tm7cRfJWI7dqxkduoND5NJzSrA9HKMFDnat2jUdzZKUKBKOKLXk6qPMypX2+0QMmM+gP5LIJQQGL
PeB7YqH4ZnOccyHlrtTqh8Vf3jVuz2MvnDrfIHZCX5ugYFMfbCE/mfLLYV8JdsZTrALln4Xruy4W
oLp3rMQqni32LKBVSdstykMIhKwSQR/krRXXt+jAeqdeJ/w30RsBDJ7+RebGEVMdf19b5pVOSe8+
3gu3xTdQRy9jHy32kpGs5zcEkWI/VXYn/iU8bFPJkZP+jqAheSDkF4/MJF2D6TKFqJNEpgseUpKU
vFhYpadcYEu42BZUnPpwMnX8S6Bu2uDHT4igwW0hoKqqr5Eg2wsQYRTSj6wLdo1WWvBd9e7c9USR
7abPsGO0Q85r4L05K/vuJ5M3i8WXuHgg5WUxg3IZ6BsfF4Nq3zMyF52MhDYxP6Wt20LfCbpDqkkb
sost1IIbM3fwd3QSP4UcXxs5slI6p2xhOIvKKVDNLIxrBEAuhDYk/uV8sQoaoshocT1LlsrLU1FB
edlr/nJzg4SSGem6JL62/Q30cwyUlx5nJaJ0AamGRmI61e1FN0+sjRVpBRge4pNRkRwAg8GuB4uB
aOZQIXSMwOAhFKpwIsjB36dw1ToEk8wPDTfKrgUCmzeUlVNYrw22s5JdhJtBuU8VbsTuvUlHqll0
Ea0z5bfefE4KTzOjJQ05gfTOr1MP/FBD+eejxKqL3cD72+AjKcl0wHgit17Rd9uIpcncfqOHCynz
xURE9AasvJzwE1K0moadN777Dvac4psgvQ7tuFLU5C+j9SkSjhR0N5KYOAEqHO28wKjciHNidstD
F6A4FK6CH/7l1VlvB8eoZmsqNBUJLx1j5lhB3UosR/5pAqDDaZTr6+YdOcYi52nxyeVTl6JWPQRJ
2kR1Z6XPOA2dLPnrinOtf5lBcBLAX2VGzDyrQG7X8zoTEIQEFD6LYB4MmcWrgvJWg2dxnP4fHD9V
n43ke++rEjxsN8KWejPfnyZT1eQMeJeJivyRiiiSCsx2RI6mItWMbliDSqeeEa1BdHRGVk6xUXhq
C3GWE3wQOykxXE4Hr/nHsMFXaDgLi0yLdP/HeE0/J+ht8p0EBtDIPeZXoDeF4CflbiHsFKubUD8j
bg+6S1PwhOP4l2jP2UU9ouMHaNUSNUQd3vCxZzACDWFXEow2lLDj0l+9PorILaJTH3yG+3iBg1Ja
B4oTBQCNaKo0CSw3mBSldzpUlOpN3ui5M8X/Cm5sQ2CTRQqySKBX9FCpZweoYxrDzY4U1zwZvXJ6
qlxgAmwHXhvC0Lh4wz0baMQu7FwH4bdKEreU1aW6iODTLSPiveJHvzD5k0OWSJ9w1xQYK0SmWAIJ
oQuV9Bnpqh3K4ktVV0J/1rLNcER0BzSbO6NHy6Cc3sN3r/LHPORugb3oGSLQEZVDA5i+uYbskjrG
kwaTIznwhDeZQQL0+PiwSODXZ7MADesRCcWiXc7gXTrnPsQfatjUuzlE9S6/NP1Dq1AHVMiMlNAl
C4Io5MRAHs4sEDeTRjmbnquk5/K2AtLms7OOUBe9Fv04I9n8rtP3qwciN4gvngn7xS7kpOl+odk7
EZvdEamUhXIHjjf9pM/VLfBv25Yc9nynaedB/ojvhoppDzdj+Cn3myzfF+MPtAq8IgtpA85Z13fo
TSTNq/cVF7N+WiTwHrh7id3i4UEhR+ODvuM8d8qoup30maBK0DYdDn5GsuxcwOaSSn2mgIMCCz/4
Q98wEZm6PS8bWvtt4MBdkffiqeOeP0wnJg0TaTAi9Tt1eGuwkpfXGfwhxjzZWRHtKHNDGsFuPMgj
RRP4aqaEOOuR6EwkKFhtsDZvqHEDBjYhLc/EB8DxDRoPKG8Fpwj5Jeo7kL/Y59VoFzN3JoWiewhO
jNgGrYG0W/B3MvAVPsbOQc+7XzA6CDfl9zvZ1/pDj2xd/M3n+aIMixn0ujIeQ0oETtOaVolBXXkI
9K0+z4Pel6Q6LeBJFe57cv383wLiBYlQG0otbHc9F2C4nyGj5sigif8HunAYuEPmcIW3CwvHGpcV
gpvpGgAlnpp1CcdBZuqMToYiulsmhxQdNMJvuC8jdRmDhncwkJ3G0jAFDc+IziT+c0vhJxwJ+6QA
FlpXnVhdPoc3RgttjQx+eIkRmUFsQqQ/BblNgMrGENlRMPBx/GxkKQZNGmkwKYELBmpJELr1syZX
p6mdCd1xUxwW3T1tvUxnhcHsmhC8BZ+8wjGbNNAGKAVJ6TFRGTcqvjQJIRNrMwYwpoZJ3AsbJEGH
8sf3xPCfBtyPAhIJBt5MDZenDqdm2NZQLOuGnTv7dVEhryn/6Yx76CNjQ1+wMA/DRB3mFTxUaJab
j/I6JlvGJdWzhR7ppGRsUbUAJYb2EKyn/kfIGyflPfTflRsQ3BCyQuYQZ6DBA7RnXd8/0pkK+z6l
aL+3WAnf5q4LXh25P4sBddJKNeYoZ+a+wcHwios+I4WEK/YsVuVvMB0RbyPSqQWvBfzBk84UWVFu
xmAFyLEuCrqCXAJ5wYW8Zo4ltd/KvTvW0j8Tz4hyFjSXCQgyBXErL3hYtjEC1Jbcq3rJKkVmJBoT
QA/tgiu5XVza+NjpnJ4KSEhwbFBrx2801bxA5k78Jy/+Rb8ZfE9buU3Zlr9rwlGZf6GhJq+rlDAP
sw1geoaoJ4Vf+pDCjZK+GZ/eJnWT6QsMPisBeASkkIVyRavGXitoqNGSH6m3kRPrDfKdWxmvE8U2
448CVSTUS2oUf1qGeBwQTGn2TMQIaOvLGaEfa+s3p643EKL6Zh7Mfe+oKCcmV1XdAhFmB8iktrXq
IL69sMRweSkFL5Yf0vwSd7gIuNzVNx2deNNASFRt4bbjicMJDP2EzMRnaa1cCvHulx+sMvR0oLRD
tS9w4jYYtc3fMLxr+SGWwAG/cuNfUT0adFj+/KUVv7JkhVBN37sZUDXsmXDJyPcSbBuJS2I0q28d
Cbu5Q+s3CZ9qshIR/eXg0unbz7kTMSjCv1LzDbb6S2i36eA0KessRgySq8u7gQHmHHGF0LzsHENG
u0sj/dDCvyp1zenXT7apCbH/wCtHmmDdfBr6Ke4YJPY4VigMjtpwVreNtAmQ13WW9D7q0n2Aj2H8
MmqwaSx4ZKaNYo/iWt5x5Bnytjj3qGvkeNXfy+6QG68WxIVm8bFUBw2hz44RmvgahavWXRowKUOC
PxMHDpb4l87OAVRrupZEl/Dq3EKyzEIbDauxxLCHDjBjsVc0YL7vmewGIfYNAgtcxRsnIl/FeYGQ
5a45bqvhbgK89phg4jlw8sWB7otZLeM8g5cEz4R/1OSbzPCWq+2oQHOSp2te36SV00JPF/e8c6zR
xA8dbsqKzvQPw3ET7ZVwr433d/NdmiybPImuc0h0cqC8AFXrn67/Ixk6Ek7Dt47CBMYoiENkrijA
FWajdyXAkX2JDlCkzSVbt6i9kEbWtWzwGLA9dPEkvS/YNPgsQ2nXM9qaD+IS74GBrnnroyI3IN8i
0GGj4piNp3POgp3I7QwBFKvRarKFZpNoFqVP6VuylfrL9ki0gDJf4JeXfybact2suyOjPxsEErjP
bXq8YHrW7cLcqdDK9K2c7gKaaDsmxYP7i7thbL8xhC9SD+t1iTG1ugiZMyiileLahf+PpnvbhlZW
/YS3xKdho4ENhCs7HxmW2Z7CY04icW5cOKN69cNzSITYI6QzWDOeVKbXgJajB75Ik+wW54FtnE3f
uuNgExAqhavqoTC4fe6p2LCeD2Rlodkt6ACPb0Rw8p9P9yg2T4Vl2oBdt2s9IEh2hISkfBMSSvO/
on9vpwMdrMDx6tfOApcafEakVPO3I+PcwWRBAGjy/uzlK4IcA/kC2yw0+0V/q9VjTOoLA6GtVGCy
r68mhyK7vbu6SxnQchuV5ko2N824gMxi17WdK/9K/4zkbi1IS+H5vuiLpYiu5j0ftQHmJyTI58ym
HheXRy5DfH0LhvZvj1cluHWAo67I7mwcP0Qkt8wo17iIypXw0bvjA+yDZMUn5Y9xd1UnQMb++IJL
suB4Hvhfpp6FJUlKGz77qHWE6Ks6JOotC5+i/09Cq02F4PMlUz6Q9Wqst0P1GRhPdYamjKZVbnAU
xRv47/aCrdmGac3QrNn+KauB5p+BRrVmcTEwtck0VOD4E09K7kq0YieN+hMXtTXdODwVrMrIm6T3
sq2PqYzVmuHNzlhw/CYzH3lbb3Dtc0vxI6NGozsel9xQTmKudH2Ni6lHBJZ5LDamei+0GwJflrzn
IaKjJ3G2wuHFU1nILjiPPLkPN9xq1et9YXj0bPlNL8CCj/geAwh9xqYwLNa2dBypuSbycgfX4JmG
XzyMnXDPhrsx3vNb80gFLAkMM3lufHi+cHPp6pIXZQTYtKDYUplUPWS1EAEddhdsx9v3ZNPPV5Ca
44ugMwzc1+Yc5xj/qPWZkXv+3pKhupC9bE3uEPIdHD9XLFvJlnFlfBKAtkl2dwz1vfEFUZElWilb
LfKBJUZG1fH/Bos3WLiW6m9VR/Dtv9WMxoF+f+TZfmZA8SbxpHeVxXCddyC0Ocdk6TT4ZOZa6ZuI
g+1YOWQ0TjyLFEfqdDCkT/K3cx5o1rdUp37zrwzchNsJgcQIU5wqxHQp6xqwp03hoVpCIpkmO8bS
/aNkxEZakfvaKslHzcDIV51a/gsDioQJhu28Kx3QusgqirX1G2ye1R+YYOebpt0lB1n7BkW2VOaB
AX8iiAcZNWYFD1JlHZvbmgsLoXn6ScYhuuVu5hAIAHr7CN7ChJBqskDXsf9VE8s9j6Qk/0q0OOC7
w/hQk5fKWc567hw6DREIwuPNjnQ94HpE6Sc6prQmsGSo3YJ333zU6Znt9mssLv/v97CFJefy2mUM
2GneIk/3N4q0H7GxttGcb+Sj0sPBuHg1EzNWXJMYyJ6gIhbZtuhblxOpQ9xEvxqt+vQkL0DW/fX9
Z23eNObesdXbFcOd7lJvOvWhL67+AhvwqZgn6eojVCmcrqRKaOBPWs42hiQkB6j/phZnqGN46nzM
M7NegkmkAI7hFSH7oRG+oDpgdFoH2/LGPxN4IoYlbytiwkN3sTJCr+OmN1+kqyloUF1h5M3F8+Qa
vy3gEas4YHFlVG1xmLF1rMEt7ygZ2EmtzKfvaV8EtRLPKjIV/cTqLkKJWgsG5+Oee3iCr91CZ5Wp
aFcBKqwE47bwL+88o/sXtI8GV/Mcu/yvNZaBZxQOI1JKMUZS0/TBbreSB6ogK2Z8qrByxzPGHzw5
onZpAgdLT6Z8St2uPCmQYxN4GbX+A+hF5EnWNANAGLu23C5RIpmv+e5ZKxiQby2xFOF7Q2nTZY6o
f7/5Ckd9u3+xl+NLc3mdm+SDT3y+9LRfzmyFjQeZn/nCUtXNDMNc/LyVbY7iJCVUSXdCNCKBKbO/
2ciImfXrgGiPE5gYewY7dvAqkWLgTbB6xGH/kXRezYlzWRT9RapSQOkVFBE5GOMXythuZVBOv36W
vpnpme5y220spHvPPWfvtbEmCyvDQgCb9Y7kQeHMZBp8xzZja374lOn1BOkEmWlVrUmLqFp8Kqy3
7xw9JRZz50FI5ud7+pILQj72D/ki6Tq0iX0YbwckUyCgBIhGEBORKgnVRYNyU+w7PD7hZVps5htK
pgNE/TvO72xIr4zx78eeNqle4tsAHSZzuufszijSYA+BkxSMH/NdTdM/51Twb5AIDIn6FfEueVQE
KtK1q5HcqvTLZB5DXyeH3MMUiBFtTLwULpv3rhco1TGFl/cCcWP6tZhg2S6TX+1fTlzRdNbQs2vp
34NAnHsjHCnLxe+JxyXMKit8n2lkaTpFLl8SQl5voVdfG8PPE5Jmaa1JOvhtWM1Mwb7TIx3qki6t
uXv8Jk+smQlKLqhQBEW/yD/8qehJ6rmv/fZNt5SULQ9fVWCe9IbuN32c8N8q6ecogKWDnR/0yhwl
iFJG3UrlWYvJ3Vw9HqeRGJmY4wk9GW09kefXWu9xjWm2Y0mni6Owb2cZqvOv8EvKyHHrbWruCdNz
YaVHygsaz3J57Xim0uFOqvD8JdT8AHf0g4ZchizpuLbaGRmmfvABko81fN4yqZQ4H5Bn5FdxvrfV
5qwR35XK27Y7xZ7MpszI2XnEKzF1mfCu9hcFTDpO8xX7NJVont6g50dn45uFOwqDRrbolIIlv74+
o0NLNpSVbzkixC/rS4EasswRAf0ztEBxPplnidi4Wb5TmASTQ9XFas4ZjiEI8RAIRWFfMB8AeE6c
+EojWgfeBmcxmn7HwpkVAEKxLkXM/ciZ/FmcwIPEmG1yi5Zx17ZhJ9KRP1cw/Qyrw4gMzpNTjWQ6
pctKcAfCaqb3ULTb6T4nSF7Ry0TJt5lushFDxTG5t6QIn9KISBKM0/Q3Wmh7X/nLMqZL53NY4I5v
4FEY64e8lXonjvyOIoSWIHEP0o4d9jFdKokYhdtE3MCq4xwffuTAibVhpaCj1Paly5pZIq2XlSD5
DGcprUU60TbWzhoNi7xZiqQbhwhEef5oVi9C34BHqf+k3Li5wME94tudyyPMpeFoEtqneK/2IOC4
4/hNIQqmjvVKY9P3W9xGIW6SFQ9/ZfqqInHA3cjfVBIpB0Ig1RNmLugl5JLczYgDha1+vggPSP2S
Cdc29qpqqxFA263DdtOY/naLLdjKpe1jm9Id/mRVZTbncEgo/Oi3mMgXc5LG1yixXjSbxH8DKHbh
8FLQvVpTSxoOfVC00utMOxm6RdmVzAVF+7bHP5WkxfzTFAKKKxQzrxIfAcoNZnqDaGJocTu0qyke
IA7Y/4w1+1Ekng3Rq8uN8nBD6CXtvLm04/cDJ5Cwm4jZqB1mwpKLg1Iag7e0XehWiv95tFPlElEQ
M4W5PRrgapzqPjiJsNgVMTrEtVZd88xGaCKWgfY6Z/VRN56pcJbnqQp83Df/JpNsZT2kpxCBbXlp
iRGUEaxTztJlMWAxpqy7SMr7fQLcyHkVvtCe34iRtfjTnALe+QqqTk7YBXd4o+P1K/cC6o35H67Z
j2Pwb2bEMcdon9rigmSHplL0S21rkl27eq9l7UD0WougMrX0xgthaWgKl3+VGOs4/YtCyxDs+kPH
lJndJpH4LGDmKPdIT1HXGidUYJZ2SkLJZ83xMWJVnyyYh/11zM7pjkJNWNiiREOatVPF5sdpkLbd
gyJuPjk9vk3dy1JSexmIVKWyyky+f3ftJkCYKFXpjWfnCow2Jy7S3iS8iZJTpJuukQn6g/BIEh5Z
fNJhtKPfKG4p2NAP6Z/UIA+M2Pr7XvfXktpMmMcww3lh1quM0GWdoI0kPnFIfAt2S7FH8ReKPj9O
Prd3xRQZAQs6Q0gBNwuVirJJS9R5bK46tI4CBp58Yfy6iOhod+SjQmuRUf+9/0rIWx2GyYqU1KHc
aq9mM9ULzOnMNhASk5uU1kQ4zyNh7nt9orEMZrtcfQmfyH6MZ0FTiZqy6GBjI1WubVOu7Cbkp8eL
gjpZkmk6EWI0EO39guFqspHNvUZ+boboQvSdcBarMpabB5CefzHsJPhmJjbjdF7rmHgv8BmE4WUu
lYxl7MZ/FdVAaoNnRnKq0aDzF9SXNKZUjQc+cqfw2T+K1fxY9z3JABS23ckATE+3nIqMgTbyYWTi
dlLdQ8kvaZA8bmnCGMdCMkSgW0oHECYULlaaJMX7WMqujHCykHY0+/Lh2C9ozy6jH7k70QHVGaU6
JD9lv0lkZb3P+suD9eYgzTMfQkdEV6Gv9Ju+W/gSeuHwa8BTUa/09JR1QZmRb0fyucJQdF9c4SUX
gUw7erx2MBRLh3t3HlDAAEWxWTBJgIyMqsZVX9s2+hS7L5Fg5BmyScKdmflhwkndVuM70cEPnhFg
qrUFO5n+M5VOj3Ii0wEAaP8SHRPDCr7H603agXCO47OxuIyY0k0sGL5eH9MyeGB71P/qEVLVoZEO
Cl1HxJPg+tCXlXbB6LxHvsELKsgAqElJGvGBdTArAnps0xREw64xPWbaBm5aeaVGTmWSYdJG1SpM
6EFLkqjjn8Ro/YzrwzhBmGRV90o0Nep47jg4CvuyPLTjNZS8eACVZXOaXHCou6s04H0W0YYDk+Tn
yFMek4u6T1BSZKyAI0RE4IFY4uega//F0szy0T4NaVv9spUktIORBzPB8QpqP1XYtt9IhModB/Ya
EfyNJLIFlJYjHbVwsETt85Hbk5MIWzpq2f0h7ADjyf8q060LqBxMYBBo0eGQ16gjJ0eHrof/ULWb
xccsaOD5KuAkEmxKo8kZHJqhFDMR4w5T+Qu/6TBzmKaXYk5Q9WnQoWZSPsvmOdfoKz06Ufp1VvtB
WZV5XPn3dlA8eBI09t7DMqSaHDhiv9xFfu4Wm5bnSmOO0vNyj8Zfe9TGb7a5ktNWwZtfXXLyDuar
dzFVD7jJeNVRVuK0eEu/UehoP/U9dTMrNm2B/U3dvPRfzpIc1HJPm/BS7DsUv/G3QVLJtGL5pNcl
MdbhlRvBIr/l9cdeQg0DX3rZDrGnGB69lSLcmdxpTwPlqVQi7KFQ9JMD7XdabJjfmaagIvJlUJad
Qiwr0hve+/G7yB1N3BpkvzAH4Z0fBgIVak8MjxBtD4/1oP17CKj+bX6VtBFZd80+ciJhS/k85uGt
14IJcy7+G8pvfV9Dwkd2wsNklUeWNHv/QLF3wnwwaytVIIkiZwQRVL5f4xXGM0I2XDs3T0R/kOFD
LBs4wqx1+HFHE16ffJx3ezqKyu+AsGdCMsmEm/1qHK5S7b3Lg4Sm/V3/cvgSzGfHkUBiqyxlYAQB
veUGbFtgspY+CPJJfbbjLxoCAjL9zOdBQbwQsDks8LBVtU9bnqYnvVd+nhFzcHdlMde5KNhdrz2y
QOMsVydRhmQVwubuv7rBYeqa4X5f2HrlDeJhxqbhxRzpw7PBeNUqWZNKPvVnGXg8rAui8v4I3agi
firsamRujbM9V3k7MWNr/R5DcmCsGjbQN0VG/D3Q5H1MvCZ2YKM6F3+4kBca7C9u1oCmes3TIt5k
Sph9qe+FpN/UhJwzA3brEeu+w8xawDgwfRL1BYOIdBBcQ2xD2M9GN1X3w+ukq6sjB5LGEgsaNyt8
4Pwa4XmvxWWNE/wL+eHXWzzl++QYIoWNmLXirxZJsEIeLS72VcjTdYoij1x4LyU9e6Xdhq8uPgKC
T5tAK28WHIO/+jmQGviPIx4VSLZpLFJrV4Tw1mxijuCnjHqLv39i8DsGV2wjJRbmP4VZ8ZVdmAHP
Cqq8fZ/Nl5GNJ4K9r6Fd3Hug/DbJG1668/p5E7z4f1/Wdo33dIbdpuC/Pf2OEAUMoI4wTssZh3LW
h3LPaBhxuUBHkdgFvhOdRp25Ng5lqORcppLjDx3A8IJFpHvbK8QzTgjMifuFNAQ3AsTxISW/k0pS
CfIES6rX0wKDjP1ug0XMUZF4gAaiMf8Iw37C7XOsBgPBjqS3kX7yrLvdfwGnPUy228jg13x4SJ5a
dW7hUc1AcYHySObKv0LdjSIi++EIw/A9nRjiscm/4dhhvwweHO28Gi8RKjXCQkThLurrJD0kwj8E
HcMvX2YudijEzz05oQv45xZTfvrDY7IfA+xSDT7BYtP8sWAzLkndZL0yAbdIB3wuV0abzZxY7S6e
w5WhKYdmCbOU4jYCmajVZtIYY2eXlPMAOSeIGbLdY/oTGbJ9Ufarzt7AjNHrIV6jWVmabbgthS5A
3je8ed+D/MxLL9N7/MN0bIcfc1ce3pAXSblUDy0c8nhOXkoPg43PWz4h5QVeMJ7yJw9Nc41LXyeQ
7aP/UY8ZGV20/rC0A/I38wAVI5rvgUj6jh+W2T9VA0TJ8SPHSUE8EtXGP3ViDBCujMnJcQUkG7QN
BHrEP6ga4/1QA4mmx0SihkVkdecufhbFBb2E/dirtCJReAStMrt06sXe9FHk+LVHng2tS05bLEhr
qjveUX2YA/pCFX2aI1Sgc1ZwBoCFIWMDDDDMjPrFfxZgwcaUT3O7Yfov2eRoGETEgoLDbtBOVsxJ
lRqNmIpvFBA6UCQG+MPKSJwRKrxNNhzneQvncfgzwTV8ewW3onzqmY0SfsOklCbTLp11qijUBkzx
kr4+sfV/xbZiODE5Tfq40o8jKWvmaoSrp3DYlyCVy9wji7Vs+u/s+v4VNxFb2oWG0MKajaUmfUbh
xkD4fecH5dtQbZGNoRcOcpBvZpL1TM6HjIIMkPYTWPUlrJOaAO33ukJsi+Hl3wQpu9nkDYmMc1g8
uKEWfZhJZJjQOlwvHkViXaTmsGgYjp1eDBYWnsAyBnWPNSmWLBjRb8PNZ6wLojZfg4iyF6B9ou3C
a9dv0m1EkVIvne6QSmsdCcZn88suTAe68KCpVMNp4EYAtFjixO4Sm8Mlw4gIuSOgO8QYSzHdGKU9
05Qkm/4kG6iCfLciLGcpn5R0I6w5wz7fcApSFVk3qeNWiPieKKVpQwRT+fIllkYII3M0CS6UYXEI
UwbluG0FmS4uTbkCasqEaRpxHsAgjuyvf5NxzUfChyx+IabOYjLyhOWs362Qg+Xz/pZtKetZk5Bx
v5Cmix8v86/FY4FKjeJVJyAdfDYn4ogVVrlpV/4ZDhNihiICqQ3kynWk/PQSOBc7g1NbJ4zE6KnA
/xWv7PZm63c1gcvFtQl1Lu826QmuxdAYU5IjswLs3CEXGIpNyS4xt5qN+VcojTg5sbCwPOJdFblB
QsGKaVjS8IjB39TQb1H26Ih/Gecvpp+x5S16XMb6VmVgfOpby7C1mA0BcMq5m1mCtPVjehKA0tPB
AjMxu77og08buTt0mPeU/tJ2f1WiMylkGiJ+GtJM0lqnMFRZl80C/pjdwqtAXViaDs7FCKtckX2I
j0tCm6RKf6vwlosfkNXN0C+190pmZk1fLaQ9k12MiaHQryHC+HDE9JQ+fuTazc2vgfqem6EqN0l4
G/mTAvE5xstxbNXvEsZDm9xfxelRuUa6N/lGgrkx6fJrbdC5ibgWNZuFLCEzQzZOUrcZyAEQb3l1
1xmV0mpBZQsT5sVMZaS6GR9PQXZTgljRXbTqx9RtOno7D3amB2cFYLgpvwFBv3W9QdbHXhiOOSkQ
DTFW3SErcLukP+xdBt449T92Rx7isgaFNqaXd8aEtJ77fYkbCvDEnHcpkU11H28Gf0ho9ZM3EcMV
MkgG4D1W4r8o+QMMWfDox9m+HT4SkoF460b5qRcbsMgT2AYFiski3+bcBvrr2VLIlwBF5BAdWdjB
Kzo+sr2BEwpAR1duxuamK0GOPm/69wBaxw5d6aDLswPYDL0H18qlECACvb5yB3aLvfBeXwV/rtzG
rVyIKizbLvm96P0L923NKPLRI6uehf8OOcAVPfE2a/YJ1nZk/kJ+ijfEUtpN9HBW80HRK/6qrRzg
ShTJ6ZkB+UzS1sla9mQiTvjD/DmIt19fspesX19ikDrVH69ljYabv+Ec7xTu64utlu+W2MOfdsNo
78If9rQnn+DmZ16FJwZ4SPnIgv/Nn/v/z5f5GzpZ84JP7ZDxXQv3/38veuQG8R1FD5droC6W/KhE
9fD1/G4389enBCKQVr2G6uhFfOnbydbQp5985mxjgUpMH4qOry39dW7G1+DLdNlNXShXLz4T2Qh1
/bXjei68bN3jGvRK/vh2qi88FA7/Hjxq48Z71RwbV+Kr6eA582vI7Pk1vB0mGXz0xZ+HPy766NES
FnkLBL+iaruRKiutAaLBhJ4hQYC8sMl3J/yxGNnxtHtJsXo8pasm8LN3A+9l9Zes+8D0dd+0cIgW
S5rmGNFXACe8a7dNsG9Lf7mDoZLrAl/ktc7W8yt+rePPxsXUT8fA5f/in9e6P8c/htOeuQZvR/M6
17h1XN35endcuxWyslXl0h7gx5HnMjtb0xlgT6/Wr+ObypDzFzAly7jhJnHrPbNqPhNM+Crnfsst
Tp6c7b8o0rsT13K+HlysMwII50pN6XBCXsKvxbbR75XvBC+oUzqGE3mKHXkPug0O25D5r99MH4kX
8V99HXmlr66pZ/hUn9+IUxbc+cPxvfsufezKHoL/b4MCy3uBAyOczmcO8bJf3CjZtuBZGPmd6Ti5
JkBCtgLiT471u94TLOie5BwTwXOaKDLBFXDotJQPlYtb/vLB+Udzpb/2XMDk5w0hPMqjTb4e/uSA
yyIGXI3wJ1u/1lxCm24Tj2EKS2vhyR6ki/mTsT8gOGJouw9/FsF842z5QLOt94wzeIMXHndyeX7v
+VSeuvl3Hun1CJQ4gGfEjIsliVuz2mK4cvBqBOny31le3nbDmtKdKE3+azH//+Ou46Fc85KabbeF
Ced1LH0cCxaFBa/rWG15Ph+MjQz+aX4HMJ8cMTWm5/gcHYtrvucExQslj/EMismqtuk5PychFrL3
nodrmx1TPqXZzq+02IqBGKyQihzTc3LMkYrz3o9uvI/32MjNA9GKb5o5NNTO4b7g89tA8F/b+Cwc
TDxhwfl1LbbhWe1sItr0ZYzK9CD4mE7x1GTbPniczENdrP+zCKkH/WDsQqzRb9QeOIyCcI/a/WAy
xNvyiRwgD9rO2KkH85BszcNR9/WDKiAYVpFVuQj90Zvy7z5OxqkNMFFF1+SKKub2rlcPvgr5MJyo
E5Lah/1+cmILUJ/y+cauRs2ITZs/nkKO9Nw2yRYL9/bBdxM2eNAUXoHKi5u9RP99tA5Sjo+KF23r
QLmDCuAraiLM5sMlwmVeUNUvhU20nV+1D94IbbTfBrzUQxkk2/mHgPZPFNqyvMFoP6HHs0kd/O9b
KaheduyTAD227KVp7CRbLgc/rdUug3Oy0vH2WA30ELDvN04ZXOmWVsX6ceIEiKX3+jjVbGVX44TK
VX+ttBMmavUuXHCr39r/vl//fF3Z7oQ75IyZFc8s5tpKq/HZ3jgKzZfJhOIeWN4xu3I/7nQ/462d
31KGnKgceaXqIduaPviMv4IuIhbsvXAI9/PHvDbgHeYf2b22ZeyE860iHOZ7hkQFgJNnqfiemVkj
h9Wmx0+8uEHbaug8y1Q/PqQIOAxk34D5cHl8XrnqcJRr0XFG8OQFTrp1hqAs1KxX+CsY9BsSmtX7
gTFg3QLsS3gmOemFY2NFMYiJBf2KZ6t9mXJtSQwR8ogYzEFcqgyL45GAysFgtPSwlb4HQ7hwVHSf
xXU0cek3e/TSoma9iXYNF/deumRhgN+I4Z5B3p8DOj5VNvGvpDnY6TqwDCqLDUxYl8i30rol2V9D
EYukkYd9CSBwLRc2JmuEL05yLKegxwGgbovqu0fLvWgYKPeeVI/rhqH0+LhkcoLFfYFRc/8STZsL
jzuzry4RCX+GYAkw3fKz+kFeUg5ilHefGFR9Q+2XgvxSpgzHHARYSreX6qjdUcmIh0tQM7yhTtAJ
z7rGGVV9WasuNfYqZJu3SoQMNF0MQiQkJ4sPU+9WyezQK2luK8uu+gHTVu6yzzz1J2xwmSXca+pF
OEUk9/b7ONsO5q/aFtjkGXMk7iiBJYF+3IGyY2xJzwaZAbdlT3Ka4dboRxuMXFXQms6ruQ7fcv4V
EV/hRBrCXSaCSo4mVGPtgJBRgphWdgaHmYfH6vUgPpSWCQZjGtXKWpFXH4jzyhfwjeZKj1j/7tMr
Ue9vmk6kbmFpSa5YMQvmIykqtQd8J7Ixm4o8rv0bg/aV4YiSeCTK5D9CpNqLBQNWNII510hBUKvH
7yUBkPGuH364xXnLSPWQsCqK/ESl/5iuiPcl0wb0lNV7QSdi/F4zwsD7SHQBA9vO4YeKfmHMu90W
BwMLtBg0GpWmDVok20Yu8gE8A6v3zkQTOFkoBXuPcX8g/CMrEXtQbXHbL0df1tzoi1YP5a75/oZW
gmeWARIuvdHVaKsO7V7mdP6iaMZb1/tQ9fp0T5D92O1KHBmltn9duZ0uc30ViA4XmGn+WdwLf9NR
vvxkCTl2WCUBVRFYXj12bN4sSKpfFuhtnMWX9rLeQXhu3GmwXjbV560fbJ7EhP4mECKXBBVOTQf1
J2YcwnFhWa97AhZW2R9WWbCOjJoA3EElRji+VSiAO6BlMCgIo0RPAvezP2ho+raLA3jZyoMaBmCT
YgaqzRE7AnS9K9Trjs6mU9NxWFKQyb7AtpLaLHdSZ2PIKCjGODAwWOAykxVJaYuEg9dAx4Iq9wpR
AeYhKGbe9SVwCKfaQTgtN3P4MrXI+RWM/ap7wIW0YrLDlkiIPlFiIk1bvv7w93Admze2fEp/Isyf
DRqF8STXf8rg5B/mT/wPTRCkhFN+ooWGOgbD/urx9QKEGFopQbZqEH7Qrhf2jP05Km/o79FSERWP
h3iSgtA4cj/hnKDlidUNw85wwDX5CfTkkt0XV1rZz3LfZD4REjRpOMto20K1avHEWuCl6CTTw5hh
gQG8ayHe02B/soBr+tIfz+KNXtpXG+2DY7EkvAyA4jY67YZduX8XlqDbdG8XKu8Zz/Xbhu7eLilo
SGsBOdiF5zLn7Htnew1EdyZSGH74sikOZ78qCqRjFJwfu/SWE96Dx+bMscc+uFiA5Eu8ASN/ES+0
L8pqTZkUksMnO9ymDVyxgtgNaZXC6iTV1yOghnHX77o7vvcvFRPKPd/DBoaeiGPxTZly5Y7CPDoX
ONTCj6fak6ntc1yk7tHGzds84h82o3gp02KuIs4a03rot7LpkCXYzRvXlm5ULwA59ykD/yiYsRmj
NVD7LTe6x1s6b7iFS6YMk/i7RP/N4AGwsAwROw5HD1UlA2niGfNPUksuJ14iJ1AGV6t4G24TJhsU
zvNzV69eq4JenZW7nLhb+JG4i/+EZ3utW0s4qfbw7+FoFsTqDizISsbVxg2BZNetFzaoI2zp9q+6
xy/0VA6NK7hpcaR1A0kwnG76mobWg9YWYrAQyfHHnXAX0iL+xE3zQQ6i9imkcJ+xb06O+W/MNtHE
ERqVzxzj/Picq60HbB8xOF0Mv/LMekk6SvcNZ9aVQEasZ3g2Rq1xrpxtooXgARSWGns19r7SgVEc
AaWfLO4uArVfC6a2wtKgM7IUv9Q7FJy5ylPZ4L1iayz2NQDiZfnkNDKSksUdSQtMsRZB+WwwG8W7
97//Bgp4gqM/nPxYkTje5eR2UAXTHuXgQ6f3YVF8XIvQ50HE6C6Kbhet1cSa9ylGxpBIgDrR39lQ
/8F0iti2hCXxcVjFZpcp7k/DmUKPVm6OFKxfUaTi02LVwJJV9V5e8IJ4rIqvPt+Oyn5kxIHS5DlC
WlgBQZPQ3dAhppHdL8ViThiLf5S5PdhWG4YEtG8psKiiSPB+tcSIWPG5ONJM676AGyFTJlZvaBzZ
9EJwhNzEpA2pPi3mNz9d7PDvAnzAFF8u/AfHm87uW4dfLS0jbpB+RRkLQYelh8Y3NiYWtyqdq/Ou
tUauDBoItJvJzEGIz5wQ8LoE3UlnIiWhjF5iqXkUXkRMHYy13qOIZNIO8Ic5CZ51w6TTRkAPhNM5
2hRNp6wto0vyBqdnU/U2iZtLdiI5WKXIPSaa1UASTZMut3nfSt1CPwwDYA2/oPW4lG8DVZL9iP7/
uueWL8UthdD7yYGAv+GuqQqHGIMZy+uITOglrt/qceN2mz0ftMg2YbdOkComM76XKVGvuiyQC/Q4
Jq1vpkCr+Ma0n8B31GWgPhhx6jOMy0zgITEccmQ0rk9WCmYKcuywrLKg1h6nBPnGJZsMcioQWXiq
YdPPTRvCl13wrQNLUEeLiHNyTV51uWYIRM58x7EH0jbHGKos4nDYSBPD1nBo44anSa8le3KKewmv
jf3a8lr7zmk7p9TXMzZ23OT6Wn754m1OkpyTstTvZLCl9CNrLCoVFdgw8MLOYRE2D2G7AxyEyzED
TeYlLatiWrovtBfuGN4ZyuByeO+lbluBv+6XzFBxX+EDgfXOpcBRAH4DwXvng3NgSefPXG6p2T9e
a0XBvWcxFUvYm0zCqHBuMjVZFVKARxHWxwDFh1MTE/v3pgrX4QJV5YkdtfM5bnSQi5rDi/TIzp/Y
XpkGQqWgQIdyIdvYVrnp8p8F59Dxp3l/i9TvucnzBGjg0f6Lo/uLSrTitFrPrgA+GqXI1CE5zkeQ
rAAMtU7wSJSeNKN253EVg7G2/7co1vQ4KZC5bsZGFyXUoKr/QlkLC0O2i2ltEttOqfI6adUtVq4q
/3bT3ZXu3qRoCjaL7Nhq2zc90ddT5dSx4Lwu9HdRJBy92zXjRQEyBrItWkfwqGBlcL4TAiO94Fme
0E0r9vvt150jZQGNTjp2pBnXNVUjoypUNUD7jh1h1xmqni3jIhYqxkm4lqv8GcPkIA3hUnzXDH82
C7CjVMcsrjWiAkZoRHpFoh2/wOoFvWDlBrEhFHCoDlFZwRnZ9s+0XeopIpWjCI6LvWcJoFitDpww
38x9HhhhEse80yxl/eDIDa5KWdzSblcJpIV4D5NP8epsH11fMJBcMUaZb73AurNl5R4Qa9ZcipRy
3bSnRvSGDA/qso8dlt75gIgbKtmDRj8Rkz7MvTuWeMOhxKIzBisb7YoMnsmi1whnmPA2Md3HC2pB
aHgWTADWd2oRN4GfhqeX8rO3TFCWJNqqODnxDkPrPZX01+jO4vy4VwFEVSYgycj+acONZcTEBIg+
ELmg3aq/jBfm1ehj0wNhWGW91dfxL3+b5yhmbUNa4uxMPmK48iuD6g22IrOQN5UeCpBv8lSd9iIy
t4KZIdil8J0YVs5S85tXDGG9ENt12kQMHmWvzcO90mu7fgQPBidO7DhRYB0cuaMnWHqRTJPjHNMv
FiHRwTqf2SsP4HUSJPq/YrkBtMlCYV0ImrReJ+rxDUEe4V51q4AQ7KVpf6Em77fm6kblyTScynGV
erX7RYINTbsA5Dx1FJhOQp6jhRsTegdU7+PxSfmtrvlcaHsrxNJIXQ06Cw1wPOuxybJP7QXA16Lh
/02x0Dqw4gmHKkB5Ye3p9mLKiujlWzEBUekWaLJhmsmYjdn9Qk9LfpLHvYmdPPQfTHq2Eq1zMTwn
MnrQOYXDwbSGG20k+pR67AiWLZqVIxYlkAkMUUUKgFcJOOkWlb9c4LiJ6HWhpHFEED6HG+IEaxhO
2MHbhQ3Z/YWsgTAQNqFrJBHAWkHRz1DIb/DMpr9zv6vlaANQrNsIhrXwmj+eqxdoypYsE3hS1gJr
PGfcK5DV0DWsWtm5SWH3ICNeIkCragF2MTDFlXLSCTZgfISRluMAMirLaDxRpTXv1dKODKNK2idB
+MkhKDuNjT2hAzSYqvCsYQT2tRb70TI6kZZKvatQ5X3qK/Hwel5eDxeLC0iYjukUrgmqoBPRyNuW
Vvap/kDJhsRjxO+DPuc0CVechxMTkZ2cuThpiE/8zFGketKzsCvD73gjG5AZt6V2qF3OEoynPWY2
4Cs+kw/SRizlCdqHv9Bt0ISbac4TuE07YU4D80JisZi3LXwRpJAFACBy++3Dv7y8jeqqxz5e7mLF
4mZXOePim31bpxZIHcSPpfzJ7mYRbGUns7FWVXzOgXA8XGRIeLhWOMJYsZ+PCy5LWbeV8K7TTdvz
fzVFCykawxozrnQaNMvYZ3jnTyiXZfxU9feiw9pjAzomD09dvz5oDrrndvVZouL3Io2bYLWkXU2J
InyT7eayzn3WmwVj4sYmu96cvorBYtDM6klWsDrLbFc1qWKTI8Pms0q1WV0pHzjCgU23lW/kUcrj
zEGC7C4yLEhil5f1Jt4Y1qGAQ7zWTLfNV5ymspWV0KafRtJ651fBoXB4b6ATNNfXlnPfPHljZbnO
bbZxuUHo+7bkZ4YjweP8vwvn+ecy2+NU+QW7y5CZSwVdgef8OBT2MPzEG4zgvVVIdMZ/DsBZWESi
oJDyZQwrUYiD9zOtHx7l3/DtRvxAYvxB28I1YZofjE71x2VGl9+ZG5IgMMWPIB9ZHOrMSrW/CDSB
0i1WoXJzFTei01a8fwnN6nn0qtHOPgi6sscZ2Mx/ECZKTWC61VqONozeloDnN1whxgzXYWuusRWq
/xbPhy04emnR/jvW/Y6tikWXbZ29WJ1oPUeQM8yZDyUVp4GmC5Ge3zgHPc1vwfIwCD8oXuwNWEw3
5bqHnLsUfX2XftEE3A4+98oTyuW2R7WxrCmZPY7uSxEOBj7sbZ7v6sx2LstZpM0ZzsFXdH2vm37X
Hgf4o6zkPEn2owgWg0VcDJiJFVIm8ffhskdznRntsO+YquV56cxzg2Gjw2lWLir9cy1AP1sxEc4/
Ir+O1yLY6GmtbYVynf4bGW79e6d3FPNHulX9IYNUjZfUYSwreFXkH4fF6eVcchhG7deXumzOn584
C7QvUjND2yo+ceZ+w9wQ3UFaMi30HiUdEguGIsymvcicnh/SL5g6fKZUagh29/q+n5YvX6nRHyNG
T0PERQ5md1S7wPwKhuYFoi6KuWqI1622sLQV7rwdf+WY9Jw/0EfjM8VGf6nXx6bZ/sm2H91mfxqN
zqCK7Yj8Tuj5TsKAzJVmHuO4RaLaKNbr8NorixWerQDJKtIBq+JktdEYZYYuMXssYYKyYkWrvydc
v4O1SMEsgHZxkbfB6RRfLlaHWAJmtyy/UXTr5hPrhOSUzExGuNw4tTkrrWY33WX8oyOpdrOTuDYQ
ia6a2NI9acONM60x5eWnYYOwr2uD+oT0DyBIscGnLUFcceKAbK8EPVHxfL9tvHoEFGAD3SiCRcQw
Ym40BdLlZSEgNQlwfi2d8stl1UcF8gaWETDXLyFJrCQQrMzj4N+pXkoK0GKGX0XtUr5KTxM/iXQL
mY7ZH+2Z7gSxRP2xDjT7jdED4WVW+FsjL361Cf3Xqr4y1e5P8iyPsjCZIop/n6Lf7Lde3PGrpScw
TSGCCwZXyZKpLrJk8sq0VZWvoB2JNsJlJKSLzB8aH0Ft3zjIK/XaL0Lk1p+lYQF+BDXBgIeIWC+t
/rDv/C5uQWvPO0Ht9+hnhT1fwGbOweiQ1FveymmD/QQ1A995xmXdlXaFxHHAwUX8BxBdLBVIwzk4
r0IPaxp5y7wRMErvwzIeUBSsolXyyaKy9RfD6nN06YsHkjc9LMl7YV5cNWezWFP9ZHtoFP/j6Lx2
G8eWKPpFBJjDq8SgnGWr/ULIsk2KOaevn8UBLtB9exwk6oSqXTsIn/EmiD0/Ip/tu7+QhxzO3rso
R5pjsDH/5bSy/0Zpy9kIixS71qV5nEy8VRDpLC0n2MB1kbboe0bqqCmdbEzQ8W72Jt75JT3rT6I2
N17PpDHn65luQ/wov3M2aSvtTmx0ywmR4FWkLttqJC4CSgztvSY0hsQmAAgbJJ2ydcbkU6/k1wZw
IcuzMn4NFBqJq/AeLEjc4XOcqB4qLM7Rw2Yoem1sZHFQGtqDEteECm6giKJ0hn9wTK11hWN8GWFC
ZxPPjlNTPUsm8Plw5tC1ZfLAR47aZKC1WLZbiHHGP414NTKehQWdYlTsWgTA+drq9qlPFPdWoZov
QP5JrMjXIk3O+19aX31/iRvatr7ByALtDLTfmmc7OTkZlLAomwegO6SDEGiUumIOTBlwOV444sJ0
uM9YuKAvu6C80sh1r6bl3R/kS9YiV2FanNuS6M494Gxtu2CojwCbKYoObWKhSA+tcN/ozzFv45Nm
ruEW03nO/UzDrxTm4bVJvAFtjlVeMh/QFD9sm1g0ifH7+yrzoRhPFbdQ81IQXq8sxuwr3MoYfkJH
m57quAVLwktloWIEgyhwvlqg2fwJMLPK5ZxfQ2xAJnsj6hoAku6JiaMlMDR4+otnJXB1W2sYfAAD
8+Vf32prDRPFX0Aq3U3liSlyh5z/rzhsikPp3zEWx6MUZltxaChlmg1kcq5ZuX2kwWE53rjFmqVu
klQzp5Zkl4ZtVy6jmnr321LoGH9pxYQ/Mn768jgV27pZh4TGNuR0qNZqI0131syAkJzUgeHrTt9L
G6LMDDb4nVw2AVzWbH8n57QZnLLdQvZrfTeznFImh5Nn8pMNe1O6TPcwpL0m/UN+jAbxe5c2O/c8
JmGe49BhQLMBlkoSohcZBEAdaYNdKvMg152AeyO9bgmNEAY3+VVDuI5EtPDSiwGzGuwSGP0cymch
3LSRW16bqWPUahOCJNNlSWC8Q/KqewRQm7C+VynFRYRuiVPSacffCdpPDucw+1Z+SQ2oielE5wsl
RfvVi7XG6FWfB3ahwG0l2KQoTsnHW0PTiDvUtGk0pNh4Dczp5DZUs7KfMURoLpCyDBoEG+AHAia+
Phymd2DbeyDuhH7fIf6N4VnUkBMiV05n4JhMausjGfdP/gL653WULvAaCtzpFuqnQDmguKBe34OC
6v43Z5yd1XeQI6tw4Ycl8KV/iauOhrWMIi07JxzOuI6TWiDzbaW+xghJ05dsAl9dA5vD8+Xd8LNn
HshF+KVcoaZ0yhLDKOiNoONRYps6KpsVNwaZMzkSYahX2ftPxP8C6ZGxh+sB2JwobtBup3ATIDPg
PoC05NefJVqdc/gVOlhpMBqK7Yr4M2C488yEztmNGH7w5v81CSYPXGHc/bjCMMYPrV0Zkfdgd15+
amf/Jn/4FeJ5dM8FF26kcKOCLIgg7HiZADACnZnZg+q429dYqkNlJgrHcnwBwhqK0HKTas+G9C5t
TUYOy0H5zfsDvJn3qzb3fKhL5oRU8UF1LHHfNrzuA4YczAiCe7dUshBlGsJcoFGnp1bcZeYphQbH
yb5IMQ8h/qVuSWRRF9BK8T+t7YD4nehiJMS6D+rZqUNMuDAMuo6sHRpG/L1XAArwLpszZG0eBg+5
NPebuU5NnOLcsdQVtwQ3Lx0oF+y1Yl3LS/gsJmQ0LAB/SZivj/BjfqyBnG1vTjZeFuJGh4sV4IGK
ZURyLCHuZXv/02BJzKe30NqpTVgFqyen4iPymARTfOthJlyVARUOp9OFHKxm8q6JwqADb0MECLg/
g5jBPsN9CRKJ9lTjZVA5hK43AFdklCO44O6aPMbVbL4jW5JDVypcCfdqajjZIaqIk0H9DsmT0zbJ
KhV3se8Ody193bNh3e2hXrNi+K5wcc9vbEoO7fQww8c6lpx4wRxVtg8GBL2nOdOeHJVf8pggAcHZ
++UMqo75CcCAbjrQ4aVyVJKggolYtQd+QgeRe8ykB/PRq8uQLrvdcf/9iy3P4sRYGptcOoFvKX/j
A/gDUZPgWHt9cGGmMphtmWv/lTvxxZ0GDfZvaBhE38VhG6gsFMHn07VPAwyxeSi2rydMAR2aPGUp
ZY4UPPjZE545XBrkicPC5rZ9Ej4UIksVjwqXHBMInDlQP9zevkfwuBwcRH2tNisdLi1oCkmWDuqs
Ud1lHTa3dFlrMlvxuD8RDY4knlII1+YNQDsMxvRf/UOcEZkGDIyONHX8xkOmL0CNoOYafyJC7FW4
ZWDNv+yAzSHgEESBcyMJNgxN4GyP+qXdjehu+Z38c3xPTDu0lhbKbd4w8Qgf1ZtMtCL55MnyFXFt
a9KeJwupdiYQAHb/hJk9quDmSx0XfDyB6WsNm+4WKjGh0MYT58k9VQRA+mySCtsRoi1wL5PIcdnP
Qnu6sQ0DCBQDmAuoOG8+5mxEfPx16g5mjGedyj2lW1tOH/TBc80yLRV9hhW5lhjAWB88vsnhv5Fn
91fh74uV27gkQPIt22RlBGTFiyf+0kIcFPZjaIuhrSrLaTn8YSdAhk9L6KWy7Emwq522vEHNEAh9
HOwOy5rQNl/qg+AObJpI7Zrdnu05Bo1Kzd/zFxLF+ukgoTGV7Y57H9Y3yVOoR4AeZksUrF7n/8Qz
RxdBnjazAJ58K538//+FR4+4lt9lYkIlOM3H/EH4T604QcRuPmjSyTCrbwNWFIxooa+djRtOBvv2
RyNewGd9yDDjoYMh15yOBaiJZ06HUjzhqKnnxxBVgZ1j8XLQByaZy+wSsuwVL2lICHHQ3DLIOPS7
FSwezJZWIjd++SNbHgNkjwxM424cOvMWFPd1TwkNKRfLWi9YGAeQSNieaJK4RZ7COrAZXAzBD8mF
PAAbePqofLCgWSLDoduDa6tQVf+fFXxppi3bhEVMXyTt+EfwTTS8MCPJYUROwqE5O73BRrdrdHgu
ZHTqKDJWJvfdOgyeZI6FP/FVfSjxOp5cVDRgVSARHFXxPwhBkhdd8oaASlTYaIAW073ZM/4IkxMi
ImW89STbFRcOUmXYs40Cwu0TNF0O+Fl7IvNJd8EBlnAvwdRz19/CoyA7hdALr1Bczk5mE5TL4DaL
TP/HoBKofVxzFi1RIbbIz2aMZ6bnX7tzQlQmtorwc6THqK0Lps/MGZu9+UmVwHHM6MSYTVLJGhEy
J5rIYmRz6a75UF+BvDhFhxqQkISnhZlwr8Ka6Bjbo/Qk3I1yql6PNnHKgudfMedC1Jne/G151Gb6
gk0ff2DYCTXwleZ7SuLgwefRr3m06M841ot1VrgT2Sp4OKyZVvuA3wyOww3keG6QEq9FcU7rLAgF
6K/cInroqS1k/RU1DUrTs5WcyJKbCrdV4eduBAiO5iIWkKd/FyKyYTxfqS7CLbgDvqrCSjlVrIZq
y2wASHBaDxsIw3q7ZDSmPugNBA2bvnOw7k+EQSWfIHjsznx9YPRQn/JqE1DHv+bgkcxpj0N6IEuk
62xjsPtkNz3rnwjbW8pKrXwq5a5SioXeM5HrI1fdBsKtjI+FceLC4lOkwp8HJB15d6hmYS4C3Noh
XGXKICJzqCt5OgruSyxbhmTTxsfk0OuzMwbmuuykxSqHFs18DR6pkL5YFJqGa9UKUvko2pExT99G
E0TGtsYz7HEhXLO4uf4ZNBNN/cH9DeykcKn5AlqQ0vCC0q6auwm/zlg24qYQnRTozlBc8UZujEgr
A7ZKltOSu5caAkZqSHOLYASxuoo+BqYqpQ7Tc0KlQpsEuxu5kmiMUJuu6UYqRjD06FguESzGxJM7
ASeH6jQPUR/FkxNIwWbwoCj/3t0GI94ALmFm97QzEHDSs4hY2GnOIPps74224fdwfH4Fjw5XvjN0
S5RstkTcmfmFEsVsrjIq5ntiKdSfhJlvckpr80Qx05ZAueEu0ZihLc1PxEODJ/VHmgzeemR++lj0
i1cpXIvc+YhepNWcBcz1p/1xzGnx+o2zpQkDAi/uGwex7HKOVzicEK71ohdHombeQBpYrHYOQr+W
j9Xnr3jVwYtnoht0II5RWwQPFYGvN8UK1fU88kcDxAqXsWZdBjc25FXeWr+6+75xlwQnMPB8dSUv
sd3lcL0+mhlHhHWk6QeaFQrn+giNdVcttXt94mw+GdDa6WoQDTxmokFhXCeuSWpS4t5k26kYOyK/
ZojhWcCu80LgHiz/UR38/yH724bor8Dd4BDzL7mYlBmD7hLcSTUBsdr4o2lMkhV7hshjZDD5luRK
89GQMEPUEDKcv9mIk/iHRfZ00mHb/GFwBmzsYHshepwsXCb5mlQ4vgIuCArq7EMmt+NAS/7mMufC
3QUgy4fRxRaY+JdYXsBuXHETY5HF9N0Ddzcfkkk2l+NA2CI/tnb014SPHZOKu+YhBlSYo9vorf7x
aNv15DWE7QKrJHZaEcJFL0IMHGIiXhccgJljzosa5pNe2XDKwUwM0iWVd4v24MKCgwkBewpuJFTq
et36HoUI1jkIFxfFmW2QyXO07j1YcjYh9V7fUWAc0pPlgQ541BKiywdHBbRWqLvm2ZlsEz2l3Wnu
gA5INMR+IFjDzKcUpSV6AxmDJVhgbAs8AxZUJtKem4ayR0hWMRfvx3jlKzoPjSdpPyFc5YobUp9L
fbpSVL2t/dYpfohFPlJewyynTSatm8F2Q3eTHhMN1cNS/kTi+50fdRqmcm5BEKOt6Q/V7abqITQP
e0oc/v/EXBn81FhKv9iAbskNK1e0frgp0mWYG4smiAEm4xQq+T3DWyKQmaBaQMxU/x0El/RlBZ/v
F4gt2PDc6tVH0Zhn0hlSQpPcnj3qKgxlxMVYljxCnkMEnwXTanSF8HAmagP+JJYyDikJVyrnDpAl
Y7neIFPyoiKVhramqgioYNhJIpVvjdX3qqFB41GzA6IFTx2AAbZebYdbCxbVv1iEWK99VHx2zCRV
niiNafyDTAwzXgFAyF8cIqkkCHvc1ZjkgZTIOy7OwtyG0EyYRNY/DuWqAEPBO+CEKRwFT6Cs3R0U
tsjmwDdi4dd5hYwQyosxG0gdsjuRfCNo631IAivRhUgqPNQOSjn+g1Ibo+6/pfSi6c0aj9K0Lwaw
1fcdHv+yw9lBbDbFRwrdU1r+K8jSMOxEop6YFuV6FqcZBIeB0hUfxQjvLNloPVc3HiAYkYHsVcG+
qhW3n04l1qUlVk3ir2772T0IbbiRFpLJc+s366DHaafA0C9ZXBhbDQ8iGyWEJMd/g45hy0ZNYb0x
f8nyk8C69XVKYUQZCKlNGWOY0a0ivJQeigeZIGVaHjCFYxQMq5z1OiIdx3CLcclDZuJj3aYFJhGk
Dh5TeI0RlF9eXKXUm9S890To3YnNrSLodelwnTABGDaR5BnadhiP7zWGZljjbupiz9NqGhd0cp1n
GLz39rvlN7oIGjkQr/GPiEqz9RpGQRgk5xMBmq6A3piJApX/EssJWvKJsUMjV67GPLQk7u1PlHd6
iwrGEJnEfvhk/aBD5CPoqAYt/1r8hR/jccRsgVzNgl4UIapGftB+cpiHIMJL4wuf/JBcmXryWOpd
HH9RUMVs6fBMpT8Bnwa4ZmA5kv2diAfPtiZOR1TVOVDfEDyq/lkqfM0pnKDF5l4eAMT+tvXKmhci
AHOM7UIvncT0VutOaQlY2OIuMX1KjgFRSyAoq2CCQTnaoDcDS9HJ7YjUT65q8/GvxntOxPqGZTW7
n2VeniqnlM2riF9Zmvyp1rfIEGbyr3jH4I8A7l38mq0XXganUW4yAaRjxA7seaPaMlTHVWUSQTaB
gWvjypQbCD2PkB+fXAwCrwxSyb3OPwVwTlvN4dtNAb0x7j/JV6QFGwtqLO1VNDseUB/gEpxB/5Tn
wa0TwMJM63TV1Hj1gCcbxQdEwrTEVjrf+ny29brBhSAb0l3NFIylS/tzVcc5Ng6kxJGcGP4+VR1x
y7Jkt620KNXfikuUpWRKH4W8qYfPIr6yvPyrHhI20VrYbeeLifV+zIhFMuZrjevrJi9U3KUQEr9v
cYs5+UIal/IL/Jp7DTswXLC4T/6qp4H19iGFpPDeWX+AG9mX9GG+ICLHlZ0981vpL943OT/23SaW
ThZe/VgOtKexdfq37UuOeBtVREIb1a1t9kT7KOJHrlzG9zZlbFUJu/FBYCSJiZWJ2PLLL+EQEDo2
fOooqJLuPpjBsoTgpUm3/pGxZIfqYGjmovsr4g2j1Li/UqgldntsdwGthorbL2YZz8YRgGPAYBFS
kleIVZC+HTHXhvde7KXsF8R8WguEGFBAL+IzsYXVJcdO3/rwk+2buLPb2KwL/YR+YMIxAWP3yjVf
hgnYCOaKzLJcj8YsSx56W+w+Nek8sOFiic672TWOCd4A2ddGtdreK/wldjRe5uJlUpZ9ZcnVBDcp
arI0V81HO2D6c8ON1ITSdm7DE7s+G7kwWm/kHGwZ2Ha4t+GA/a7WFdy7mAjbmelm0EKuYlzv431S
b/NkWKuSO4BUmPsmYsmjjR3kp+Uwaio/E9CtkxbtxSTD45jQ64umnatsVcksRHlVVyvf1cotrGeI
1Rm1eC/9tfQuATGurb9vqp93eh857DvqAIeBvuZEAZlIXmRuR4aX6kfGfFRzFXH1rrE9WImvLj+R
Dl1yH9s9HinmvRyvZnmborU/TzX3Wbp+R4cEb5QNZ1iVes1h1I+kKwv+ya896aty5qJ5l1yAZBLy
jRYMWoZWWETdN7VNxkso5twJCjUIb4N0hiyYu8YHMbh20dudwVhrypYWds8xpwRglMwMisBkxv92
OrrU9/0c0bwJcU+Kw5TAy19Lt9Vir31lf7GFZayrfKTGi89RXL8KCKaUpTjO0KtKqaNxTEr7wEIH
3D6m+rvE4E99jfWDVozLL5Hp1ejay12v/cjGN3dYuhkZ9kblQdYu5K7VHoaYy+JQkbkp29JzMk+l
PkNQz1j/yf3XjDRRUhJ8vRuQSyJyQuri0RbS8pmXDqxmJFPuBIZmMtoYKDP5he/qCACm7EWq0XD1
5JhmJCJssJ/KnPgndmFeKTufvcfRFDdOp7hIq5X8OQ1rCFyC8UAIh9uOuS18GDIIlrK/sPwb6m/g
IIYiE3t+xMqdStOKP/HTWGKPaOyreBWS6QPTHxSS1G2jvADmxUF0joofi6SYFObVcG1doyXd4/0M
/SsHDIBRRKYvN38gon/7kLmEg/BZgY3jJdNNXzUa0+abrpUarRB+YZVF/cXEr6P3BuPU0Aa+OSOZ
YfjWF+J9eu+5WkJ4OyNvAlKHRYmBFukSE4yvjTZ5dKzKDahgCDCAuI7diSrY1I4B9UlzU7VfwwTZ
a6ANW/TemGslZx9IRIHc9MZMIiUZQliVwy6f5oGsgrEd83jsvtrDm2THEgwBiSUhMOYBF6LM2NX1
KS09svoYfVJqyC6qXO0g9nCvKiw98xUDg8TcyQWdGmO0H6WhwVxj1DwS3YyxkL7slaN5Lg4Fc+gY
125yyihJmcNBy/EUp4OhbP4r2mPyBRUTIlIjHPytytwn2qbE6r6ZwUJEeW+VtSwfMWfpq2Xx2Ea0
fSRXQ2fYvaOzQW82B/1sR2bd9Tc9VRmAMjtKvlM/9dB9yzd6cbneWjZk4nINcbdtTh3ESYEj/quv
v7Nh0xFEE24rex4ClWfQtdyFoUxOgxqTa4mjHZZtTr3CJkNcmT7pEERHwuuGIj1lO7wSFgOmpqOn
IdlCn2G2hyq96P1Lbg/wasc9ZOsB91OOVsor6AKuYf/QBnMsz2KxcCPgAwjFomZ0C7i4VrAfx6mZ
0+KVYmI9K3DKmVKt+msdMm7k9pKTeOB+Ipx5Wy6Qk+BUtGwLeO5kuu19JpijNzVkbs6xo/OYFIzo
7THHbdze/Ec2Mvy4A5AYGUUgO3w85beqUOh6Cuoqan9PUnBAXIXve+V2hPIhBwwE6uIfy+Ym0DC5
tshRhU6L5+gihAqzTL9ZPKInBU7tM73D6Y37FAcKPgePqXGNiHHiUzh0BHtgFAYZeNnErnlgH6CU
QKe+DRjN2YHLJx5tCDJth298lTPhmC/2Ghmdt7LEj5+XNnQr/YK/tCLtCB5UIdtsjTXM75S3qTEy
Q6mi8dLiV5gdt3H9rZiA/BcLBxPxLKSQXlhE0S5RiJ49yRueE0Ymqx5+FZ79+Kmd/fw3vFEK1zOv
OMOMqIhdLfoa6p7hng1gRj4Lsxetuwksg+KMpeIyjje65rZP6CTyGTBNXJFYR2AZA51PMn7ExFau
7Z/vOwXlBNsA+AsMcYLO4q8G0+uqlb6vmX5KHl7KY+oEyMz0oXTQAHnIFolG47u6C/JktNpweEiU
IkUBfnwGBfaz3RDFJk7rtHbf/XOMPqEshepHRObtn2AdSVcp0ev2+SyzEemm9s14SEQgtuk4S47d
DqJYs/lQ0LsNDGqLvSB/9PXui5ydfX3hLOhTqmrc1JHATuux+JjjAnvitfpn54bk7tF2VOUZPqC/
qjP8dUEPGa9Akg+XE79H1Tg0lyOFKHZjo0s81SEy7pD/mXzlbKGTubewMCuma0w14GC+9iVEO6JU
9Ihp6bZN1l9l/1QJ05ThlIbsfnTd+aZOt5EFJWXPGuyLgyz906k3edR0H4z5rAMboOI4dyd7mu0O
5+wRnNRGEkGmQ/20Hp2yw/+RPDXK3RCLfpzzBv3Xmk44w+Mkn3nCT0ev/Vm041K7ajkIkYMlo8kg
HjT5fX90Lts6Ksn7gU1vi0gsaBVhwb8hzqnoP4H9POEaP4MPvbcf+5BoBTLbjqIX4ZgLWnnCqYon
nudbTMDLpbkhNWIkKI/UwqrbGv9WBoix5OY5xIwAM/l9gR6ZvcimjvJ/+YrOut6+5U2/6Uc25rbB
HyfecMavZnuZ+cya/llrHEYCDKLRH2MkkQWrs/o+p8C2LWIh9rKjscRfJNXqLEA6L/U7SlzwfQ8h
STva6kXY4ZWCM5w056ila7hj3AbkrqgH9VKP9AVbEzGPMwYuIR04m7B8sR0laG9ocOmkM8E8ibS9
QDEXOnBDEN2UW1VvTPx/n7Ef2J18gB3Wb0r1IQPmv/KOSbWF8uRhOkp4+hitbQwbSi+ukkRu4mep
fnHWTN2t0FeN4FnNfiIkN7KMtdrveiQl6xIXMd81GKtH6YWPCh0nxrTGjRAsIgZxZ/FBTJQLSbk9
DgXZh4XsPf0ZYXymNXg/hedEeJD6aMGeJBGmD78+6TeaXcifgv9bo5dDkJEIHl4HY0jFCgjpqrKj
Hrqd0oAzcD2DZlkUFjbRyhDBWM4syZaMLmhLTgX9OV1NVHe9+Zn3dlmROsH0nuaOQWb6M7QUzJ+W
/1VyJ0n6KlvDNccBnlNYvvG/4hH5F3SXifKphZipHrQSq636OE5c7zYt9ChoqHquANOE0MLFMc4Q
jLcynufdcjrGAKIM7E7DqSQeE7iGyQuK5dGRytkJUirOQruWIwRXxyZFU26txLnxWOoIjVih8eZ9
8EeGdR+SvgsuQXXQuv+Pg5BDZDiqIhmWGG9DPd21K0vfkckkUwoumQBIp3h2p7LxkgmOeUDSOHms
6aeIEwIsSXjjiRc84UHDWGSnxKhaVjAXQoFGeyFwBeLO6ppLeVzPRMKlsDOUltSibdVsLIj3yR9m
+gT7xdA0ezgpluLJwiksiZilIS0pa1ovr9yElpUVbXPTQKUNCYJolzHQ5LSqbiPZSPGq56Z2a2HH
+dVEXzH8Th/sHBcw+KsJeTF89u97QS2B2DXcUSlMghue5jsId/nB4cLV7HHEK+a2jMZDuzXJxcl2
5B9hEgZjQthFPVtdaW9EdKA5rTGHUE/WVU9X+JRCwZTqIwGeUnXEXsxP15KBUf5CJqBgbSiLfHSG
bs2mIMRr+IerdmOXAITcrTzAungVOEtor1ondWmVzzaPG5W+VmawAATl71SVEFFKC7yNYyZkekJQ
QvzIKNas9JkXJC4vhehPXaXfpcb80TEeCsnUyeL91yFpMACyUEWRQ/9P+2OmSYP3XX5WmPB+6V/U
z9uoPYYDI42PxtpPr8HibltX2BAXqM31VaQcyvdnhZBNwfMOGVUjEhbNESih/ulu7WYK7762qVfM
i8O75V+CAvDTrfufls05WRAxKrcXYIBg3BFwF8ffBNwhbgaUGoGUp4KDCa2uqq6snzb4h9HTID+S
2BZhzteXVrfTv1J39IPARK9a42JG2BTqS0mhsoaQt0H0CXea3cbPWmSvd/fUaE5IHaU6ETu3B0M7
a0BvFEbvJzTJBkUcHE+iF9rASQGpRqZ22Y2AOgmN7HupT+TpqQt0ZSlxxPhP33pAfzd+7xtzLYoe
To15th0abfEQfKRk1rAm17MHJZyx2s8OLxqc1U3PKs4aDHTpRRZ93Xz75qETD2P2m+rmImWKRWOm
4tSCbWNA77QNOcHNFVYEXb1qrM2UQEJMrqVy6+ZgCeZYORKl4xith3YjmN4wbkmVLX2sDWAizba+
Cte0tug7Y1mTXBEQRjfXj/nv8L6zd61wh4sDdMcfo3kQ5WymW5VVoNCYeBzDY7KxrP3AwVnM7PH6
209XxniQyvUs/4duzRLijhe5j0nUIQqCOI+48AIMoKxvpX9Y1Tka2OgcEsWPQa5s8QoFZqMC599h
viwf7JtG/ya+RKAzjk6FtZp2JDDxFFrSULTvGPRzlM4GM0qdP7pPQVqMf77I2HNfvU/EPo4VPOF0
FeR2cBkluNDEDiQ6SL5EIogTQogZtL9aeei4K6TkZZs3WOaC9cmoHd+glFjtgzB9KzTBNp5ihQ4G
cG7Vk1Q4SnTrvg2fMK+fTqDc96J21d00BOLSTB40GbH8C4ZnPjAD3iUGtuhltxxajzplOhRQTmj8
TeyGDYbz+G82xEazf/x52JQfrTnNWne5a7sJ02nQR3M7jbhaZSu4y/mJKkIGF1NwOuJjpCiTiecd
nImBZg4sZkmEbi6HU27YuHzLjRtgBAWxbQq+yvdKYt4ec/OTrmr8KruKcAgElvg5tfjQ4QstRMWK
haG89qF5byg/FTxsNSTBFZ5c5QfRjFiLy3F/gCvnhAiEQuuiJn8+QDbpUUS5j3rjSmpHVtO3qYN6
MY/ymSgsObJgYm/epW5PV4uodwvuhACmN7/mMqUppuCJtmDZAjpQbulPJqoFxc8RloaAOx8uowaR
bjVd62r8Zp6movvjsBi/1XMY72SYu350nXYhCQiHBDsR5S6ox5CGEA2TG3DjZ+VeBU8XxU0b88f0
jUi1osoneb7DqxLf4W2BPA7tfH2JFa+IjzXWC8a9w5XQS8yVYj2VgZE2Cli4aW+PsUBcA+MvhXzT
Qn3sZFyJsc7NvNHJx8KuS6DJALZIQ1Gt3BIkXSbIRZv/cCHlvAQBREePAXcuKFJNMMOssiN8AuSf
uQt+TQhhybmeFxRuLfLunX/0yJASjK0n/D+y0hv7ndFz5qWLOIT+Pdp1261JOyEycDi+NY5/4ZGi
utLf3AALQsAYddXHBvJbJt0FsvDaleG/QHupIw2XfyDnfBDErWTifZzhTxhi3mrG27epYP4yHNqI
EWT/GohaTGHexhN+WjqGchqqOkU8EIh6YCFTN3ertObhCtjvJtVxKPRDx9dZGIIkmU6YkwHTPBLJ
gwB3kFMsPHzeQ2c4ekXu06jc1SbFHJ1GJE/cKTc+TZhTageMJFXMswDjw+kutfJnJqIHxUllMnYm
hxUTEYCH0tH9rdb9M5X1IOAiL5eXKGw+k+orL95fUb6b7/SBliucreBN6K0oyizBICuPUL4+r5DG
/ox8kr7pvyoJQmqn5DdfxfxcpGIL4FFAJLZwjNdg9Cexeh5oslNizfVMuah+BHtQbaDRm9I/oY0v
2vs1YeySWv/e+WS3fF0KZ6Iwh88WvTTbXOHUa5EwGfjDxO1JjnO7VI+yEZ5JB5fm2mOEqWD+G1qf
IB7z2NUonxiNFobF+/gl1sSpx2YTjLux/wkTzknRvL3N6k+AP2pFzec7GQ4iQjsMEOJh2oq+j2RD
v6+ERt2G1gAeXqD6/JUy85yL34mcEOKIqCUVdjmpxRZOKeNY/ra8auCPXoXW7TsIi8VEY4wCtZP0
UV9hNpDmJ5MuuzXFXTmlt+CayOqRDM8BoEnf5G/NznxzLSHgYu0iVeHzImUBRhCViiB3jMD9TTz8
oLGFki4LGN9H9SnO0tP8ZHS1vIikqYocHm3354eAVFMcFrwCjlJOjPFF2shv1gF++4GjoAQxy88w
Sa9+dFNj5t80qTTuY1Y5ZcBpTmyUoFzT2cxrZFRMhrv/hytXIaAyBjAQYfTx+JPmqNV45lT5M/Xl
ZWU6mpRf0LGLMNzaxEIYhbUGP75UKgTZnOEVA3YJEFwtd0F0pKw1BG29QktqdImtFYRbMJUdfOVk
hPTYn6MGz46WN8C8DQU6ACNNG6l1wQrrASXn9iTwlBfTKs+8YaTK653oPg2gtSLuNnIPWXv4aUgG
fA8/7fcImZq3U6M+1LDb/6k1A6yCiM+MjBZeLgdVIcwxsdjj0L4rq4kOVMXyXhWBa0WSZVFgYIYj
jkyUggpDyKUO8Xag7hrndwhQWG9j8O4Arb4IPhJcR4uQH1KaMCznfU+9v/QvBV+v+8jIQPiyADoo
DiaS9JHFTjack+Jp6d0O4yhW4IIfIEJ+e8h8fyVTNnR/syMuHXI54oxjnus3OiPm9ZhBB0ACD6rC
0Wz//7HxZI/sf7wnASP+jawEfHez/Mm/CQg2fJZciQsBPyESR0cO/83BuRXv3y+ZJmLTq7W4N1gu
/yUsoFQiGeEHzCm/xF9CIZ3aYyQj3z6WEb6D4rdpMs0O8ErDo1b/Cr9E1l/H25OyC+8gxNPDUq5i
96e3h/mT7hmTZhHoYf1lwI0l3CwgUENRD5olEjGiOeeBfdyIeJcLUHzbmRN51ov0NHZ/+OWGAQo1
cSSkBGISE/+S1lfOULLUpNCgJuUzjxkYzUtCUA9Db3oFZNEgcQS7kd0kojBQViJ6ofndRsE1B5wX
IPrCWTbPrGSVH1LFkHnQppBiTc6T3fCR83w7HFNUPF1UixN+XvRVPizr4SOoMRyz775yL6dXPL5k
5ZnkmGfZAdBzI4T27GTC086wWI2qezD+JDGA15xz3PB2a9nRLJgB0XbghbIyG501MdxaCKtR+q1P
rVsVu+q3+M3bDGbxDQlIgS+JSd8zDWDjwWYKog1IKqYHvD5fyqhvSDXkPfNWoVTFhZ3JtFyCPP+y
wkKdNH4zFEtI6ZG1oxrf0KgXecx3/6rQXBT+iiU364clk/UzfoxHu1v86hqiS/pYfovAOWtFHt87
ZvjDmG+74ilVQDMIGgNiUIEjg42OcV80XEw2nz/bX8SjJ0WFPXEaDPGrpQPFxErrcbz6RZqfy6DC
w8KAsP0fR+e1pDq2LdEvUoS8eQUEAuE99aIow5ZF3n99D/XDiT73nt61KSEtrZUzc2RVke6Fpa10
Iue0efL58Q0m9zl+OTIphHESoYD/Kzpelq/M4ZdsfxnfY1/AqJodJ/nf4CvIg3eNr0/LzjBCKm5g
EDh3EY6hiFTdJ0AUNB7gGxiOmHNQH1AlzW0j5ZTKjf0WEs00SyRLbnRMtB78rZ0b/k+mHtS1Et09
fuuGXys26GRI5iZ3IrgbiQQ2tG5KmWOOjYwcXImrUvbXMj5qiL4/9xyIlkiWEjNHS433rO2cVHxm
DAA4CqT8KSXWbK/gbcPAzIOCHNAeexG7d60ftbyyswpqE0+jSnztC5RKR6FmEruuxM+tShSYzm55
rfiX/Es3T9MaYTV0hjQqi561cGLaW2NXoKIi8NdRsKkwIpjhkjvZg4ChoN1x8wJyU7uOajrmlU0J
Zp5JCYCqNiaURTtbrz3iVHe5nunnx+gB5WkPnSuFGG/w98TkKu+gxKE+fLK1BMQcsT020cP4cf1M
jorT2DOV1RZAx8WMxscVBcIYkKLozxt+de/l81mqAMYzw4dj8h5BFV6UzoHKMS17KKF0L2Er0jog
bTIi+BpKRBr6m6T6KrhTAp7znF/tsytpDgN+WLYsqoSfW8ZLETl3Zh4dqqxl55F61GuXc8Wc/u6+
WBXECPn21OpSg+ESlJ0UvA3YdwnGAZ+60vRZdzule8HwqqlYbWpmZ/xT5qqJUyQozYA039RmdIj5
bu6oTBPIdwRckpN26fSl3tMqXo030whWFX9CMWkvnuhHQ/+WuCqc25XgPdCk3B6D8jad6VyD2Sro
ITZQASk1fI/pji4wMVxq3JoCvvCoJl89N8IYX6et4wstb+JDCay1pO01ADVcjKj4loZNKuHztumy
Aq6buXd+Us/g0EKKIITN6849VYjyJbjSiUEWE4855dwqFZiKDDnB45uNIxTGmsgSrpo0JNFfNqsK
J0pUEImGJEALPNycMJ0p1ReE4WyA3gI5/6aW+IDV75hcQk8JYMMxscD3zvcHb3o+KPVGCEsKXnAE
9W+PzxLpjwLDkYmMgH/R19ewvoZTmD1D9RZ6r7J3hOzM8m7CNZGXlU4OLlyaZrkwcEkI3A1igYLn
om/zUMHHMvjxQ/gaWY/r6kthBRKnjva4f3fQIvIUMaDzOVhijpy+K8Z/MjrrsMiMSR/CXozR/G+U
nnU6XkqSyxnKuMovHhKt7DCYDluK3tNdRfs7vAI6rbNQtb3M6UrMSak0az/GXMZvllGjMbIaA3Tk
Od2Vbx8Oj4WlA1h7GThgeeK9WJA2phaZUwqniQovJSV5WHBHQttc+064EsIa/K2ZUW/ggWjl5iB0
kHHbTFEm6YeCyvlH57UavmOKTuQeS3VAJihaehzdedCwrorCqww2UKil5vDRcH0BXRruIheyp04p
5XKxT1uJPFBwVTowVhYOBYZqc0b33c9EzeU6JYxyJbZQWTPeRLoNcgAS8cRpRmHyFdoXwaB0PH1Y
zlkuMECXb7A9hJv4ktKPdMAB32OHjdphUcpwWRBZpQ8HUQcihVGuQDrOE5YF6awSxNFp3ynB1DBs
1Oqv9s2bGHShjkORZbN/EbtqeRN2CIYfGEWhaOxifJllvLR8H0M9uyk8fyg0SQRg3NV/BIM5/pL7
vfIVVyYYEabWrGOaXMfq0eC9C6q/ekAtxE4uuh1TNEago0ZTXH2Qi9L2Ge/XeX9oGZn4GiZdiZlY
QdRpr/BUgquJLQDcJFIy7CBCMeKlGE6eN9LX3jJDYOhttrj8OU5uGpJlxkdFOs83fUoMCoNJPiCq
wRaomSI6n4vJPw2uT64/OtCECCPKwHySOzz8oFvxjH6gc/PK0/EH9Gr1K1hgWUqJXAqUU5QKHPB8
W2H9KK3tJ3vCE9dLHcdj5I58BSghdvwxFkZ5M7mtO2NYl6K49MXMIRGnJXdh2MBa0qlsnDKIaXKv
yLZEgrcJaYrS+FBtsA4pg+xvITUnOd81y9pnaQzXiNE5uRg13pkokbUCR4uLovBrCnAnJna0bsFg
geM8OUa9iU0STtDoInfY51nhTkMWn77VkLGjQvkYP1vodUfhpIThk0zcqC2ssrKFgAl7fiYNFjb8
Chq1GOasL7aY2Mkkju/IHhNIkGwaaWu+czrFNR3N1PrhFZwA6EiPSXH2DG5y+RmL2/4WGd3Miw8m
15uYJJb/iW7aA4MW15EtQKFReKWMwb8wfvECghn/J+TnMno3Y+dy+3PVBqB/JkXjXzI5eoaRFfox
nhkruUs08OF0GHy83+nJgH7H9dAuAqJWd4wYHtRit6g+VwhHXAt+ms8fldUbOVIB1mgJoFEUrh4L
bLsbhKvSYBNKjhYwJLp3u31hbrgO2PJb+RmYR6DlfBNhsA1HRvcCGziE7ujzm3FjKL0t+qSTy28i
EHL86gL8x6SETcZouGfTD7ZTeAL6+C8T732KzlduEuWZtF+y9eXDmDGPQ/70+5FwyFHn5xMmzsAV
gAgKgocRXgochMmAa+WDYMtcidIaUCAN4WNNu3b1KRpvH/ESBdePhQPav0fZw9edirBi/WfmT2OK
C1NoFTODlQSUA/FNz4cOL7v+a8S3hvXWE35U9UdEcUL/qMtVZ7y93OQUddPCp9Sx430U5p+p3c3i
0CFsl9VfXf2J7VM2/kJ4kuMt784qfPt2i+aMZU2WjYUInSvNsH4MN988F/UpZxguLwBiY1rJybxU
J46As0KgY/FAUq+YmhCv/XCrOBWO9yo650LOPv37U+0wZSr1Lx7EwoMCdjQ6NJir5F9l4yx33Swx
ySH3PxltGLLGlFj90avVDYe3gfeooEvNIp9QkGppqISA3cv6kp+7YCVl/z5ZcPC1u2WYs2OO8F43
mI98UmM2u0tblgllzDK4vx1SXX4Qgp0c45EorlZ+nAxX/ZQgK/md02DF6BM7kxzfCoyQcJu6G5t1
DzubJfFVbKMpR09EC6Wm1pZ6R6f3K0SlrqN1jfVxkIGMlOy0eIPyGh8uOf2Kg3craidgVljuqiLb
qB5IJF2kOoLFwXQwqjLIwGwloQ3viSw+ErAq9bmWN6ry5v9ufVpucAM2bCnafzXsibKjN7PeaBQx
dTXh0OzvQ8Bl3FTdo4u+IhR2qfrJ879Sj5deIK6aXKMx7czPKmjlHB+t4XY+scWHgdIukuDHi4Th
Cis6oUHvUAJPRF+U0AZjboUYdTDHCxURC1Cqs8qsLpNsnTxJnt8T6TVOAxZsvR+JhSi64Bz+RF/+
GvRfV8zRin1hWVZbzhrBh2l7CbMTbLy3yaUrhmJErlldnzPf497+J9NHM3KRTqX2zAxHEXGtsBRJ
JyJjkHuTf6IGuEhzZfme8ViWH8z1do9IK2+w8RHmjFgnsJp+KCuM5BVniMFwwhaB1sVqPcA+NM3v
Bg6lgmoqlsR3TKDjN8Ui9MJst1D+4RJlXzcnTVHwB5gc8iVh2TTLtaEhOPlTR8aDQ2JS/krjV+Dt
k07hLcgpKz+Sz/dDRuMq7yo6HPXZ9tWHMq9TCHfgRyI+36d6mswXTV8kqsiWoV9Wxk9TdnTO3qIg
Pow04wbxJoImI4QYTDPmi1srczPLaXi0+NQcR3loL6Vny6bvWsM6RIkyrtkcWEjaozBTKSZjQFao
fv+WOLaIlA4yRM97mrXmNMMid7pqgsvU+DVhsLaYPg/tGSMkGQnc9XW6oN4Hbw/LjwfqypttvIAW
IBouuCXuVoOOY+tP+Tn+w10nPiPQKYNN0BW6JhlISlKg6IhkImYDjjgS5uJCwv/G1jW9GILdVssA
1vh9/vklaVRqC3iOsfeKl80P2zeDYVi7RJDgLF8UNin2up+DHFzmc38xR87RtZUQ35v6oenHDqGh
2w3JlS08u1xOmQNn/jG/qRw2JNSxcWEh3KmgOQqSfXl/iiGtQZCeGH5y3DDq4FyLbuJUmVNHtI6y
m21tTXAMi0IDoadYhazSXMGazP6NM1Gxwr6CbQmBZohPApJ2thbQdJLgbxHhR+btFHv4nG9p+zIA
mmN/Cl5QMTQO45VKNj1zqp+enJCo7fh0BjEk2M6bSbzi4EU1/YAog+jiI6uG6H8yN1pMHKUR3Ard
v89vUvDXsUmluEeNDiK6gpMUWB4j/HNXL12XnJ/YZXKeMrt+S//wLOLtDKhcY0c5bAAUKpDa2PPW
3SnCop2BK4lcLB9R95KRjbqH2b0HpkEkkMEzEjTnoG2Qv5qgfriOv5tszdUm+A0oDTrHTuEsplfS
Yqy+ieUVzMwChZNRstbCnQW1Z+T1DqS/XPFVNj5tNUuEyrlEHUomziT11eM1Kk9D8KMVvEzi7V4r
l8UVsKTBlrkUmwk0wV+RwUfyrx8DDm26JJQiEQxSljKbtMxbShaHZ/InY7jx0icReKKW3YRlMBk0
cz2GqxW+EWiZPcCqAYDmbWGP492OJIeaxqlIUv4JsMVx7nGYTmveb1Avxj8Vw2TTp8sMNwWxTXZJ
zAOYIzQmgQphzV6uqYgqXjAt9um8MpbKBTI55gFWNMJyS5/O1FV0HTbqKqpstw6/OnntY3Vsltx0
HtM/zuI0/ZGspCIaZUGLVtaV44IVDkuQ96jo3XpSEvFgRrFdIkip5Df08xgdTRS8lKit6IGM5XbO
e3FZ4b95eOM5a4/TLj5BrwtO6XQMSayBLsh94W8Fbl19JJ4agxcJF/oHjam/tqYtYntsE1r/oqUR
44Y4MKqDBDts6PxhmzyNdtj29v1cnUgUbHspbwCuM/lGN0K/zpP9h22yScn9tDWutIYq+4WZpxht
dioQXBjgYskeX5t4i01JKH0uaTofAJQFJyqBlTnnRDm6cnXyMI4wJQLo6unriLBFQRtjf5NZisGn
JBbrMF5/SlBAi3Mg/GfhikQqQjDECdSgwPwQRcd6Xgu2WJ5a3Hm8GIwn7ErWdGaMITaRgm5ZYvur
2DskyqsbqPAjrMyLlM5wDBtc54CaXO+opGznytnMMpbVjVjrI4T1JoBiWYzxTq1eXs+qCKjXXOpQ
KxkHkxPISM9sgc9V3BCwhecxW5GMACL5Taz5ievV821wxyxwrkNmIacGSS9y1HrDLiL4LtTfT7Mr
zHuFsegBD9BbipzMnzzMqYN43EIbbxXHi/ecDiM95KCEa2lf/mjBq9qtuToYDKE2pyiuM5CIcT63
uqOJCr/P3VF2dJxk/YpfkBRQ0zryH4QVlgk4yTjibAKTjI+0xRrZ2+eQwvoyhzEMX/5VlBdhI5KB
drnMSFEUI11E/Qr7JGUqy9ZB+6aNY8WkmTUB/9+qb9acT6VbuS/TFVsgtsCkIxH2t1P8RaTSPnKS
8AFFeYBfYRKYI5dHc5t/aRgGhWtpjaGYc/YNnVtSNx0BwewAtpQlaYOBPmjPEnqpuIBjZForGAMq
equ87KyTp9HIg/gjOIz0VTgmVOw1xmH04aMMrjc16S54Dfn+sdenmwnntgKpfDLd4FJqZtu9r/8G
5rz51VHsD2Y7ldBEk7sYrAiOfW1cs6WkvYfjFW66I//mpoIOyGNErpEIkMPyC95WPzPGYxVhHQdH
qgV/vDOCL150VI3Ao803KMzRsAF+jDTa+2t8kbzgeZCRkC+ZvoaHB0+3rycUs3iF4a5je9ngHeRO
WurGid0OgWgtweLvkuo20QIGQoRXBjqrQDjjIsIjisurSnap8lAl1JhFpR4SwunJqUcT1Hv8BLwE
ENGbBQ0GWe5YR/xtEWWdDlIjJ+0Y9aauv3yQJsJ9yNfdtdvmNF5dBuJbzHU8NyC8tpAlCJk2ouyo
wpadmT9MihafCOAsHV8w0FB1jzJgGhAvaNsMEDi55stKO+DH1lZ9fm5JEkBQB8t45Jcb8DKu0NI/
B46PbEQHxuCbmlK6RXlH4Srn4V1GTdrRVyCsiVfy8maR5nREPV80WbLTk/Sdyidpnh3TjcS0/DNn
MEdCcC4d0mface3oZeKzAALYww5kBvQNtRN/BRj6QrspGBZcHMsYhvQRCu0MzC3zF7QPXT4Tg5Cw
2eGX59xV4tNmXL6BoorqExk87y5bKAAt7GKgLfLFWEdjjTtO+mvJx5MhKJYhxZbhaoC0EB0MwcFq
4xWr9o12VeaMlL4CyrHwtowcky/4qPbIL9P2yKnq/bjT25XPC7leKPLeFMkaUaJsf5JT50aB89dZ
qIrcqZzbm/0n35jaqiIkFfeA9mbxoUAbqbpjwTpes6ShA8f08UBbxSeqCD2drAeaO5LukABDFMA8
YqdhaU9N26/dhlnBod2F3qn7G6Ctf+dM/Jbb9h8+GRZXYuWJU36dhDUfyBJOAriOlt7mqZOPmU0D
d3uhzVXX8hjz4RNn9w11uaOCgVIvHHFwxefNT7sbSfTStKOtpT944LicYBN2Cx0//ApqOQxwDBZL
nEbpSkFsoC5yYzIqsDAMEqVBe1zotkKaidOlw3jGs9mKTrtW99Q4wmvcUZVQUQEbQNAaKXCfNP6J
/FSPGzgTbPESN9tWhLDAnsYL2LpXhuRL7E2Mceb9K/7WeL3n68lQyN5vB2+bzhr9q1xXeCBX4rly
e5UQR/+xv0mfKTGzt8p1CXsujb+UMiRCtPgxLEhpK5XO6JGeAOMIk3xsHUt7kCaf6qbwUexw3WGH
ymzIBtq6JTjf2iwqZcE2EIcMzxb0AfmXCfBs4IGeB9/mM6FpY2onoNGFmQ5YFPYGkO1pm8Uys7jp
EV76wpUhkjWUNqGcmAOXjPmysvIXsN3LE5eYf4d3bQ8xPd7AxJ9yNMTRj93PhBiFysoPiQH8O3/a
pCVCJ+DcdSPc0nPHpDbtdzafqf/Xfhb+HCCMD2xchUCCfBS7k7Yw0n9Oo+9iWDIRBqvQ3iSmOvCM
8V6zH0UGtiQY+DzgYwEibuaAN8QTEEfck5s6uExyOCgjSENphw4XoIPTi6U+a6KOxrpChifCRDIk
OdFRCHMcFUhEQbD+QcCzYkfDMDuBTLnXm30HCKMafoxmdxuTn+nChtELoTZeWa/khnWVN150HIoL
PcDakc4HkVANy3Jxs2jlNELw80uSOxPcRY62kj6FEa13uOwPDRSGJSaWRvqWVdiRL5poeVWIc04Y
oodGPRf1TU2/Z/BF+qWQzxDkeeEFpIO36lYTnXja5lh7ianfXCXvznh71kGfE5e4H/edBRLUWLPx
1YAknU0CN7Byllg60aysV77j1PiDaWJQCOcERwyL0G48O6nXeHNwTMEh1cO1Vm4U6dIHv11u00BQ
ieyMlsEXjhn5s6tPbH1Mt4yI0z+YuzYeVQEEYCGUaP/q/D0MS4B5WYiz3am9RUHFtmuNt5BegqlK
7Tb8hFREfXgWyJuWp5LnZ9cuMkdoMdHS3BDZhYE/AALRUX5C1GX4wVpKYpUb3zjSV8D8UKTXnPdK
vuUYgMtE0BesnFhfGOZhDPzXP6l04D22h2tyIeo6K9cYfCS0B04jTiZSTepq8l+ckbliwUg+52FA
X11QwcwxEVd6Fp/85vgBI8g+dBBcvhwGICmvQy/f8H6jzapWLiym8edZDyvF31A+xShuNJsn0+iG
Ikzk+QqYO8cdYFoSWLaq5DWLxsoEaeiBeK1ITU0Og54tuQC8iCajaRRY835gzpfGv5nx5RPfCj8n
TpQFMyYWJDV6BVxQ2oNZxslO0YtCX4W/DC/qQxo33JvrmCWVBZMzmfiUxGcYMnSHZ2MQT6QqpxzB
SGiPJHDYxnPGxL8uhQzGcUR4LVlaMLYPXzlMh02+o4pHQV37l2k+XGKUpZup5KjJRcqjuxS5kf/2
+AkIcA0hDLadIlE/rfxqMfKAZpsOI/igCHwFzPoSOlxoc0ioZy0vCePBgIKf/o+6IGFRMgpVnVCA
jE/ihzMajoYOZqS6rqnFoO1AWEsqf4jVi3piX/2WyMt9jK8P84EOPAMnf7V89JRWyRyRQkknozAT
xAN4Zk5yGN4ZdsfNPpv6bwhOR/tGvrFu0U9BQdi6wMveuNOYP2vfg3Qr+G8fSlNrzsiQLnGqL9ro
t+St2PMuFNbMnCWvd0TrquSo0pwDtb1Uf/HksluK6Wfqw/cA93XS5hv8I5Yt40v7zeqVeYGNo5+r
i/aCEL0xnfDKXBKzJdW6pNVsiZMoAHkGCPP0F/e8grSkLctf7jTF5ptFfGmBMLBRYnSxkqGGNQBD
QObruD64Q9j8BByAvikCCghWs62G8/rNfa5uEY75fmFGkVHoToJjXTJqrfF1zIfv8UnyIyC6yRCB
Nql6aRzYF93744V8PLfvun/GwUHcwAMnxMfLUN17FB3lS8/Gaqh7VAxgGlhXjuadJwcQixrKe3RM
mb6rSAjoTBW7LbvhgX6BFVsXf7w92/2nnh4iJbiPKCqtzXi+1THx4WPeTAdX10rPvbklgMpknOdy
ei8JEPqsV+tzNGKHOjeHhTSVxBMRjv6383DjNlQZMxRkMTljSv3i72cvbBob6zisvBPE987uztZB
q1+CE5jOeJGOGPMofCCpFW1u1r0lLb6JyE24LEpqXnJF9oFLS4NnW6t99uKW14wV83lmhvn0voSk
utavqrrIbR0+QLdOJt9bGa5w38MZWd2jm4JlUKQAsYiXpKoPrNqY2c2Hca0OkUBLp4El5v9kHUws
9g+8vHSbrg0qsvf+Q1VpI3dwfrVfnIMhzwnZbOFnDjaqqrownZmDA7yBweou9AK2tlEdip8+/yoo
3FYc1AKD+pZ+1cquDlZU/bY4QHLTkltdkR3JHmzK9x7kedbQufgPsjvTBIuV5crvyBxlka4NNwBm
ZFd3baZcplVrKmFA1yseFpsqJLfJPkQ9TDf+MhXEh1Qd6CRhMCPZEjeEl9uBtujHZ5GDc581Bab3
BWsbNO85+aNjs+agg8nWzph7LqAbpRmewjnHSNK+nOER2vkzPu2Uq3nuJA/zGO+zs4RcdCb+7Chv
/clm+Szvgxusazu4JVtIkzcCWMYRJQtCZAvtANqztBpXx3wqilvA0P0difuSWHuE4QY6fWeskjs5
hR2Cz+eRczAFp9t+12dOzrwqVpq1TeMHow1rE7nsnFLDbhfhmclolM9Ch49kXBsUrCO+3HQ9Lj4b
sgv5Rk3niKVHsnek0ZPnHfmwfMrgoGYxN4F/kD/rgDUPW4fPdjvrSGrOBuiWrHOoWsDPnQp45SHD
fp2xT3ApXQJUP7D/W1VXMMLMdI2NM227lH5O84N3UcaZ+hI4D82NG9AnTNfRot9NfF3YPxBbGEfI
vYs46tniF8/9WDmd/ErX3ltBr2jXQrhCo4OwNPd4BueUlAZUz2Gw0I7K1a/ZjsRT5lv8yuCINkvw
a7vhrUFBtNH76I8eHc7VC9+tdm/0f2y8NfD3qwy6+IDg2MxdAmZskzN1h7G3R5x7JU+SROARwX8R
xNhpTOJfZH/ZZTQOJ0BqxDCdTY7SMLnSdcShkSNgSPNrH90trBfZskN7+piryMVAYyzlrwQa26xk
h7Dti52OTs9KHEeYexZidpRAmekuYx6VHf+so5mUCJ2/adujP2HeGUVsu33CzoZSNIQQFv4/kcow
zugXVXKGdNEoG8n47e7VXd8w4ZTAvUQ8N34bMpJdBOZPKSyLLF/mcsUI96uNCN2BI1E5DWiJP5dK
6DjSO4Vsy4CZzBEMwS8fY+PGVA5hfZTqnSDCB5e+ddEu+PsrnG1o/2Kxiq0rYQ9sFdYCZ1GBRSdb
ymeLW5ZjYIycLyFUt90Vf7wQ/KkdxwUNr57XLWt8Ml7H09wwAQvwqASRTZULzrXBzejXQ8wjzv0l
sGjnWFiyxsQTozQHzcKwvo9nVCBzcpAxW3KK0Mefwccg0l0Nr5iHgsuhNsZb7RFSLdDa5k29bzgd
p5i+aprXWJQx02YPT/rGveqH1JW/aOVBR0/9dzyZCtG2jSNvzPKi4irWlJZy6smADZscTXtaRTKs
tCptq6zxhrpPOJ/hL+VQWfzkmP6kqXewC3KU97eePGvE0wICYeXW/r8QHQTkujA5KIEn9RzWSpg3
tOEkBnQ/7fD/04M1Dm2JPVqCiyeHjpGq8b4ZQMGKwM4G+JNst8OdOr571nqBuLX3RFXUjGH1aZ4g
fPIOVrN3qRqO2f2l4lhTtt8K4ccPEQmOljIyHkJwuURBYo6VWw+hvodEe38szDj9DBNLEWyER+2g
xzyE/YjDxt80u/7BmFdjDn6Jlq3bvauVQbjxB76Fmz+Km/6u3sK+dqNH7tmlYx6z02fD0g5y6x27
H6d15aN40b6ML+tEvctOZ8g797boromrLkCKXPS5fuw3tavTaqAS7Du1buIqJzRRawdA87dbqz/+
hQvBxadHYoFJI7nVp+Dbh+852YDyXd/u+H/1M7RPQg1s4DVhjVUotLVJKe9chAhZfEjpxZuTo7UO
PlF2at6pBaXY+KCDamAfTKB5WS8W6j8W9z+sMxzvgf5y/AK3YoOVyqdWXfpwln6ynNAVwTiX7qKj
/fHtKO2l+cFoA4dPXgrZXiV1citc/6em4HdxovQrn4iSMKYrO5l9U3QKKPomyxhDbJHqU3HJEAFy
Dl5zbA1IGB+mDhoER1xm+arH29KR1u8I9MrLtl6g0TRzBVYTaKs/bDPavD6wHBYDmiuT/m0kTIlm
/6f5uOLJPHNB8t0/2QVsQadwE6xQdZKVi6voyc6/CpBP5jxC4w0wO1P15sKI3GBHN0zGO0QlqJec
U/GjxdeGozaDkFUkXFL2V1zBBy9KsH7wAcL0iARETLIb8I7/lhFwRlqqp0udnFgkNTvVUTk3iPZW
4vLQ57+Eqg369gIC7bg+xoi6e3KxPnQzOM+MSJf8fSGfpHfiH/y/aDmYRnFcBvODq66GnE4GHlqc
CAEe992UwdmIi6mlZLRRtotszYRt0BgDzIlzGjkJ9EGcs4VA5a9P3DAoXdLrgw6izaW1H07twDzP
DuF+SAbyF8dlJjpkZBT28oldCqtK27DRL6UpEF0bWz7qpz0OE38N7DLnjQAffhgcIkRS5hftzsom
36pikJOpXE4aDYaoECWx5W2z7ldcOChARCoAB9EdhZuLwk9zZrxky9UIKsa2jC1zWAebjBXFFZb0
IeFxjB1vhWJTMrCRMP5OOUTeUiqJo7o9xegaPR9FPU+pZ3aqL789ehhpcZuhf5kwwuXvOr5btMnp
X/Xbw2va2OY59Emj4mr5ThmWsT1ASyYLnGlImctOXVGh5nN2AFnS2BhVyT+hAY/h3kzXqroOWCIb
OgM1ojs2nbe4vNilIxF91K8g+qUXmD6YlrfXEx2XUZmordhoTMVA7HCBnDJ9iyNnBOABWGCkwW08
c3krtl+C/w5hHeb9FemQwsyScx/HHonDEQ7j8dfSjgXgHnUdh68ECGGCu9VklTYNyU6jO9409oVZ
deFNPnZXJp5RccPiz4BRZQ/D2TMHNefdVYUzSs23dJkWZd5cQXzk5kEa5/fQu7vSEqpt/wn89PAh
MDZV+G86b8aOOSpvuZWlgCjmRbvssCAHWPWqEUoxnV47i7352NI2RXXQn0abkIEQepzSDxk2Xk40
DAXZX3fWa/KWOo6BorVnPk7hNm1mMi8gHOMC6nlu3xP9qHfwqt9Jdo4QCnEO69i0a416135OL2Q0
5x5/oJgbC7zRDBEnTDlFOno1MjsGz4NBVW5aW+Qw5a/VcNof02bJ+XJ4MNfLZGuOSVlmDof0whm8
4SNi3E8/+lbQxKnXD/duuqOQnBKvyUb7wUrcce5Ej20FMDf9HL3P4HaAko4vCiMyXvXRxEjBf3LO
1g0nPdJE6fShQmMR6WjRKb4xBtA4DBfMlgMA7mPSnUJCnhQ4jPn3yLZBwQcu8M+EF7iKkc+j5Jam
ypwV48OnzrDfc9VV3eAbJcJJnXqKbgtEGvi3yfM3kTkhVQHvqxyehiifFy1s4jm1mpnDkGCagnQn
H4ft546pcqQmE9e7wJSTaxWPlLlhGbEw89FzGBRn38INuJIfQPmpd2BPWvYvDdB+v5vm0+rPNNj+
f8SvMLnjsIBcpPBqF3WQv7b6005Xgsl5fA0h7avSsB6Dt2dsyjf7hTQ+6qhSLyP8Swt/UbJtgF4v
4MpFD4TUMvkPvc8pG+85UzKFwfJYVGhX8JwVcLt8bJVHpmCrlPP2zDfcV0QKLHzDTSejWj1MgTEY
c7j+1CbH+GnUdF3/xQyKOgeF2ehOEsoQvYsN33cw+BNInzGMvku0ffNBrg4XIbgdHIOGFa5VE6Gp
2Vj0zBZX5mgU76yR760drdQpQGn07kp2khtDObbLzYMESqWuVf2LAxlolkG3TRgVDL0+K6pSOdfC
TRoP4RVukwG2Ozt+7qQRQUQM5Nv2RsTh8AwyTZ12COSMt9ot+eKxKoKl4KjKRuasuUc2NUl6WeAv
sAa7Rn5rxHPfnxCc4Hf/lJOzlnsfbrBZPmK2XTEmA7zZEpUA5Y3pNZU6bwx6vnQ2+V9xLFjxX8fU
og+jlWBucQw9Bp7tEMNtT+cI9Wmttg8CZ6oX5Kgg8gCxqlQQMXM0umGGvsTBQQIymZAqCNjjJisI
Xw+TL0tCLebvDfJzgG9XhsMpY/ElZx9SoiH018FaQmo1jyF+42y4W+DSyimGr7QHn2ZsDD9mSi05
Njv/Aaef8w4TLSKRDB17aqAplVt++uVIb4mlP5rhPg1SJskqAGtQ2pNN2phm/V4YOSm7UyZ8AQWW
dc+yBIAsZqWuY7bveFbVNiBBEuLABtvJhMUCmYTZCWq/y/vb1E/+ROEmpakH14HNB0HQouptXhbV
8CvkXz5zVAV2EQvis+AMjqOdAmVGUuGSkd20uH5Qqpn8bUzuWpoCx22MF7i06WOE61t9cMOvOlSP
rn70yZ8lOYKwH2LB9oNtXD2qaTrafUfBSlDPDCr4hB1lIbCBsE8ypGkjMCMHkhUWmyF0EgbV+ZrU
bbXvE5xYh48wlenSX4/HYw+WcKDt62Tg9ZkgCw62duEf4iZvW5wvERPz8Ow1Zzz+SmibJ7+GXLtM
Bla9Zfh9hzPQRED8kYbJXzFmU3d9uo3oW03XUbyP9R1bDYhUbOQzx6LeJ7AnZAL9hq2jMNs0bC3i
MM/cmkjfR3BThdEtZh5uLAZ4+Pql2Ob8wa/UqaxUZ8Qwspc00DJehWnEh8hYCdmlVBsLcBEsvwJi
+FJOdvX4jPi3Y2RHkEo8YeUrldcVgixv/o7CWSB/5ykCHq0V+W6C0lF26NQh74PiUrX3OvwlByvm
F57HpCW/wknLgUszjSXI6vWUwqzqFJ+8a0w5SGbpLdWRinDiu0ZgE5qTPiz0vToBqaD8XDtu6m3N
QFNdochZa2GtvYTtZzyzd2QTQEy+Snl5G3YU/4xH/vioYLqMF4VTsBnXvriLkhVMMdFBBKpcTb0E
4wr+dSb9Io42vADZDXl7unsAEBH1ofUK8P9cuiB+sFVBg/3hb28J5Evk3hbkDcN8HUhP1k4/vrIg
0yzLFsykxwEa+ZXXGy/EOtuOLRbhubVGpbzx0I02ZUe4XtpZOdqUNwxEZNRuC4QQPH55BglFOYPA
XUQMKVuYe15n6mddPNjMNBruEwkGRQ7ArDZpY3pP83o0LIE7F/9VdcHhz0RBdoLElS2HPSJPg49n
1va858AawOOyY9IXOfE/bnS+QmTH9s5wzPoLrLsS7RlOlBdMeB2oYugyqPjZxmfe6YSZo3TzhorW
W0zgFd7nzNN2VKehVvIuZiDtX4h0FYycQ+mM8eo/ks5ryVEsi6JfRARWwKvwICHv8oWQSpkYGZAA
Afr6WfREV9RMV2dlCrjce84+24ioUTQbqI15e8NIja+jy39qB/oTuiihISWi/mFP+aIUodUF2a/m
VAOc0PQ39PrSx1YxaWqh4KM+QrGkqZBg0Kc2kDbMK7hMjRsjp36/lS9yHRlMkiE9MnEO6Dj4wZxF
6zchbLb6YzMkere+lsPDS22YtMiVnwHzLbw7WtAfzDVQ4ZeHBtF3WoXde5MCaajrsDf2yrI0trzK
jbZM9JXZzs0n3nonpZ23GJ5dVDzaDgzATFIYR/j7j0KW6hnmNRXP134dWrQYtZWJx7snNXRkxAr6
9SFbyTITGQGaNL5PuB4xl8jeP/p10iwnTL1gT/g4yUcVVeQTUUVC8z2JtStWd2MmdLFNmDDx5Cf7
RMMq55652OXkBzwirteM2XL+ubJoGIcUHqa/XiUxtCGVrFJEXwX5uQ8hRzRQFScF5PZxr3w7uFaT
ZnCX5vkVAOgs55zKGSuECVc3xxOI+N8cM8XGT+4uGbEt3p3UCXHdIlIPkiYSL/jMp4vva4yypqqY
PRn4j3IueWwW9jDVQF8KKG6ektN32xme0pkl4ExM9gWOQ0ucH2rcmh+OsmMETf3dRUIRw0fegzYz
K4cji28BJZ0RveCn3OF+2AOWxGuBNtHTA1pBrDkAQsebTDWM/9OkxMNnj2EGT5btXfpEGh62yB/w
kuC4caoR/sOZIPxc5RveEz3VJxO1Z3yH+f6a6+nZSDNLS88MIcUPpJ392Nzm7BME2BLUquRL4dZb
XyVWk5kBpbjbt9QjQhcamau0wR1QocczneSi27JDnawxEhZUDFVAyJnPth/sYmAvQb8DEtNLRGFj
CMLbw6l/ILXrFyqrdMPMwWlzm1KoY4bk468kKj5cji+PcAY9f4CK+vkFACNNO3i8PY9SJKJqwsHt
4dWDTZFGQ/66aCn7C2Emm87q/x07c5NKISAkJxQBgX9a7TyDpn7RnbvZTJ6smDQNMlkaKnkxuOFB
/PJKNofT6B1gNH966+gvzU4wqTA/K7YHoSAFPO5oGgYs/Xlc0z1lXL75e3t/+DsaP9iOag7eSmxS
718DB5qg35OBcO5jfJwUyPLT50wk98x+gAG9QCBGVq3yvGBr33QrzhPKXr3H5I+HTOsjAMDhy6e+
I8zKus8+Yy98vA/DY4VC8kZVKsBaLco1Y1Oxg0wP+mfqWPJ71a/KxHIBPaqi7viyR9FUsGk8vGy2
aQO0jYNtfgNZmekQTzHwgFWEmR2gbXvIxzyDB2SeMTeJeuw7RTnWXiAFS1dVI0IYYMDSosc3fIWs
LOKebn/MkOnX6O166h/YT4yw/oyvIxzTdf1X4MZDh/RxlWtPUo/EXoCNJSjXvD3QqRWNra6+x+Hm
AwtPJOLdvNFuEUaQdKgEtyUTE8PiJgTa+eIWAMu1bBiGSrwS2agOmrbsFKtJ72A3p5tzs6O1Z1iQ
tE9Xg+t7x+YIHi4WNFhnb3L5XOizb/6v+GCAQ7gwzis5vCb258dPKm0bhposGDNdiybMzDmGgDSq
X3ljPOMKq+fM4cPk1DKluXnK+7uMeSFuithzQjkykZRgQmZspCeGn53N7FDJZ7r0W2pHY8C2JSzF
LRWTyaCpf5xzblbPPa54dZuM932CLgvBijf5L14d7nNbL+vvHK8erFC09+KNZXS2T84yYY+f1aCf
agjzSv4Peo5wmrwOXwIQ+xWMJQR0GA+0sAkr4WpeJXh/d3TPoMrmWhY9fKoemMJjX0XwYfz6nE0B
K8oNgwHDgwafnxPuJNPKdvfV9w1Hedu6WjsH5mY0Bo1FOBb4n8EcnqInbUwMKkGWSYfx37h0l9uv
MS+ExorK0hausEOIHqRq0rf0o/C8nqeeOc9ar33Mrq0EOAK0EmHklgJ4tJm4FbBd8Luu8bq0E5Aq
qOsWamENKxtj/UCK1zKt90Q6PNHR9Z8ctTQhn1tJnlb4RGQcFqVMumCcdMQUziRX/avxYoT8oq2/
N0igb8yVyYVJEg7A9lyk3geY8kSapuGV5BJRFeLjiSboK1PW5M7jPeFng3fk0FMZojEQTXp86Sgk
QNz5vG+XscP9X2Ou3psLSyKoHQwxr3pQrEQQVa4v6WZY/RnNUni6YraYTFjGQQ0upQpHjMHw6dTN
3ZexiIHeErdvyCitfHrs4SuLCUYmIWw3QxlsQ8IlvZ9qi0TviJUH4WZaEI6sgBT7he5HV9aJIlpP
Vl8nIllqtllaEr3zMz5DuUInm3CFNRrGx5kMa3oh+854dbCRv9wgXAzgll7dJRDuE1j+0BbUxasj
gSqlGsFNIHWxgdNrSIdOd2FGpGCJ3RLS1EB1fhPcip+FbZjRk6SqUsbqCKFW/yPfMT+jxDXnIja3
MtxYTLofKZZAu7bDsk1wm2EJXN27uUYhDgGMSboQ0SZLFKgvSk4uJ8P07JNMLGYzL4gEjbwxC+NS
Njj3g4vBc6ipCJgDdTdS15EgmvYLgPj7dDvxLLPKM0Q2KQjUB5OP0ddGXH2kmdDLvkpA7lv6VVe0
63fns31d2jY2A4rEL1HIiRwo6U4XSdlbvjCKuQ/gssAnaYclbOtnwj8aX7GcuCpVKPwOJEYjXarr
1+ot9aVyDudn4rQw1jNPbvcoUDBdY8BIS9bjE3k7du/o+VgnT/vTbt/NaWwicA6AR1SLO5ULyW9H
Q9wl+Ysmkx2XSOshzoXUbvH8SXlris82k0eIdfudzGqKPNnHBPd7ypkElugsAnoSSd5k7SlLQ/Y5
o/IQbkrkDOGX9ViDkw634yOJ6AEw8cyKmKMw+wQcgpBUOYVTxmKEefewa1wscN6NXRMsLI3TI1kJ
9Ocs7Wc6F3AjEWUvCMHq/sHL22e+lNBVMoaGRZRCSPcr+haw5wY2FqdQsLn1s1cS0W1kH4djDzuj
ghoRWy64dJpVcwgbe+ZXKYylCgAzNt54bIStEtAAYUhrqB4/H3+ahNknhEtOVbYoLMsBARki0sWr
nkJuOwLVp58xozc4mbBmmPbYcMJ30Ebiycj2moR83Cef7MTxXnQ+BNeRqPJykqcPxEt3INKhTWal
6kF5ovgv2PfYH55+DTkOi5Hkj7kInjk5n1QJuE1A4kC8mezCdkWQxSYEhEh/SSWuLYcLEpTZhLKI
4pVf9GntXFLijkeQuSUoKUuwhjTsQQ+U8RFFmaosklE0EvGGUkx9Xz/cUcAc7vbAgK+O6DZNUoH6
0fez4ARIfahAOF0wrMFQGvtP7dQeVHKiB5v5Jb0lUO6NUvWgJf5IFm6hgQUIZF5PwpGCFrMuOD5E
leDYqno3bV5qc/2zZYIk5gt1WN/UBfedz1BexDKkLb3fYvzIIJ/wAwB9gY/VNy5c1JqbN58FximB
tVA7YN3qUzRrgo8R5huksfT7PiQVfcArubVHE2fNS9XgxQYyOhumhotFHW81Dou9FCm9x+EKv5Cw
IuomEB8mFji0ctKoH2bedslBYAIIBjc6H5YFg0Z2eHi4NMY4qPQz7iTIi5hEPHvIIa/Jz8080a5/
ivjDxP3KxfEecNaxbPiUcFH4KrjvVRoivECQJMaM3RcC9A/yQo4rViBTVvqURrXp82jN5LX0b8IQ
FVE9e4bgac+ZDmkm+exB7Xnf9MT/fPx7AYyxUUpGYzxWXjfp1GNqMaz5XYfRcTGvoCiMk2nZaHC4
Kzw3iJj8bl7t8pIuwA/Ma3lRlsL1wUgai8vCof0F9kAVUyib9hmMi/tCDzlZ69cPDEfoJ8KVB0Bl
K2yBDoC2xh/HC6kzpKP53GbzltAy5XeICkvfjr3XFfoUd5J19bh0kTh2gcjx5Lj5V0b4PgNMRfLF
usEVhweLQgfIpRsbSEkAR9jziEd3zgYFlqi3GL5QYo00r/sxFSqbTYSFC8QBYQxV+C/zrRp/Sd2p
D1WBO2r0kchb9Z5E9uknLIBpqpciFNLENpJmpQkAVWwWPsuOMV0mQBpzBOONaHEBa/leNMzoQLsZ
hctiYxdzmdMW5zlbyHDV5ftTmsPtobM4jVVK6+BtSdOj6rzQPqWhCDqxvlc7ha4whTVb0fpKzME1
liZ5IeLTF7mUF+XMg0RCASyM99/stjU2tsZJH5sdvvqeqxBsMJqGoFOwGY8GSF8Zp1M4AkOFmv9D
WcSkqJLpfqAemFirI33yRNQDg5Zb3bj7ngRmeCl/o8dMLDe3NYMP2TwxvQIFkFhdOoP9p/CXmgBy
EKs+jzYY6as50xvICs8PJPicoaP6msL6GyusNofwtKbXV4Q1KqnJE1QH4ZXDfKWGRUBJVrpV6rOL
XimF1OyUAJU06oEDfmhp3n8lZQOAyK7R84hTX5AikOyJAd1ipFwj71AwmdDQhoV0cWM3z8IFVPqQ
tmjRH49sko+P8gKgCoGAgV1x7n7h/KhI32YMIfkIo3vTB/vGf8XgMZhggxs37O9aea7ZIvgA7BsC
ozGmdjT+lGX0tiBkvOpdMGhYAjp8PNAczEgAcqFZ8t0EVISFI0LRA3p+Ec1MTAqmvyvKGahE3AC2
CfzQ+ZwcW/dy7PayDoHpshQirjF9e6gN+Vb3wUPSQSIJc08zDbkiVuf7jjsofBa/VznDnRuKyAwu
/u6p0pprSxW3OGZrmgcdiwvmrlGN8L0KwzEmPyRzU8Nz9rXS6KbFZowHDxQ+7g4fGgjqYYwcTppD
2JmMmLjaYRKiTuSN/+/9bS98BL4ub6IHVEuZJMpxS+Iv81iYqvHDuCBQVlo0OPoIOofE5s7xUzkp
9YIjFvvHcQMZv54etHQBYtF9sJ46hx61IESmANLGNNcTDbdMxi/kRjx/GRxyk29wPBP7yU3rLGy8
GNmiaTEbbCq90WQKPwwIaZgpfVy+NRdKm9r+t1QAQZBiUlfyaL5FzKSYVcQFcOnoelhLcI1GFQmX
2y55pjwgzhNe4eG7RqMD/w4vIj5Aoi6EbmugwAK5Ftd8Hy5bh7zE2vvMualcM1cAVoy1H28OMrqR
g4/Ea8/Rxk7AUJiDEQiePes+B/CDeMzf4UPDuOca7p2P5wJSFm4k+BdPgdyw8c8BCCpHERgEUUSP
9xgamcBJTwvBe8V0C7YGeqcH0WNEb+J5V1gKt5J7jsLul5eO7wCSyX9EEwinEn0Pvi7ipb3oJ6hf
GmaLdcQa5ZZBupRK98OreLNZi9xrkHLWLstpvGxUZWhWOclBMX951zL4OWPN50DlpI8ykrEkay9Y
kWQ95bLXMRPReIR3D1toBqfSb/XLhB1vcns8YbCqYkKMF8yOkT1IKvu7tmQLu+9wYy9dqMT8YqJz
YxGhW2MLYITBgJ6ODc8vjhpYC3Cm8P2gduCiofRdKMGoAPkYwCfgroJA986Q2eExfYolviC8lZQo
3DsWNLcZlgIXKrNYDSZ2uBWhkbQxzYHtLZweSESrkCUNas9K/rBMKPiwN+WQ4P/g+s89RSDz9uiJ
XypS73GFEmfNbeK58BfBLjHp4vtkhFmzzTCz7nzuNaxuEK03Lzq6Z2RtHVxLlp6fUC/iIoOXC6Ma
AA2csyQLNyAWBwu8XAD5MDlUVFi0S+xb2GxfeMXo4Ut2WOJ36Lq8sFX4xcLFcBBYMf/gM8K/QMrB
EyIIlFULO/HpkRDwZbid+XB8sYjjI2Im9GXDTAOuEJYz5rOMTCBt4n3S39hXxkIHIQmP4r991SaS
5GvMqmr2Un21jUfVajUzKdZYp9+ZOpnrQwiUxhXys6BBKIXXYPLeLnR1YzxwYN0qHfjghuBvRFnQ
7mUmztDud61gy8YIYTe/iDWGA5Uzn4rrFlUfey2dbNMs7BUS9Cp9+Wbq22pBK7N4LZjyhTLidsxx
meJ2Y4QGPj9sMSgH4BJ34ow4axbjV7PvhGxrAYHiWU8YBoLHMdtEx5ok8x+UfAwSK9+4LRjXQqTg
dxI8P6aD4cJbR9yDSyT0eYuju/laDTjtxxreNBjTCpr3c3pm6EfAIS+5CH0JTgOzTcYJAVGWmvd4
rxAcEqRV7b/pnNC5D6lmui/eXSJwyodryIy4+Ca9BaHaZKwbfLyGQ5NZEgqFUYZRbknSwW5ChZWC
8lgKe9XNsHRXISTZCXpnSN2z1s2hhzLJn06mDuZ9MEC4q5a4aBkfEitUyACCtlw7te7fpzy5ae0C
U0kE5k0AxLqdPMoXp3cfKwFjOmPXsKu/3Fzc8HzIHABViaSub0hC26LyNUcMvAObzz/owBZEIAdB
oy155G4TwIPSjuilMZx4yv4TkcBg99N/jfM+v7a3pQB9G4k1RlB/sLpR7DClLgBFYJi0dL/THjou
HHRCEaAS/7vHUshAVKJZpt6zVNwu73jtWA8yvZF2uT1cEwOEecS7C3aZPfXMA3ZAhC/J8nU1Ls8d
6vvVyw2T6SwPhF99h0UAk28q/LsL/+TONO3t18fWrd1b8LG4ye+zz1TXHzy0U1P2ce7HQSI7GcPN
5XlgropXv921HtOCCFLzbYGC5UGlfeU5QoLAxYW1IoRCiN0LThMsEa7jfEO5jHAdlGiqzx8QuxC3
3Oz4zOPSVspqsBXn/jPu7AQkk97485wT7WBlnmlfN2ExdWLW1aLc7tACg1xEyG1sbTmJs1VDzr0Q
6vwj7bNYn+M+sXgsZZdo0VWbodV6hyQh/gz/tBU5hks5IkaIDYOxJjmiPHXz97FRdixpCT1XTCz1
ApvSs/43hkq7QE6M3Qx3HFXgaLPaySTzMCKbIlvi7AyRH0zPxvR0nzqHWWfvNvh5TVej7yi8rfkk
fh3e801sTMdg0GqfLlOwTvfmCssc9iHR40chLE/4U0h74q+YxwnX+7E6Pv6YSEwtOl1isCjF6UiQ
uSFOQAxI3WRzbJQXSD7cxDduR1QQ2+fauNSbZjfwJnmfHSkl4sU8ddxiw38ssJibP0YjBtqqsTdg
5BDAnwrMLZJ/flXcLkKmGZJRxCOZ/o6sffAT5JsUnCKzLk4yfv3nKwjLsF2WrrnnJ0bUBMxpXs7E
kecTZ1hh/s9Mkj7ieiVMkoQDwp5xLjvCS4vev0IwKjl2lIxQ2aAQlheSzX7bCxeSrTYgYpwmSLCa
0WUCvJcoxXQPvJueIZcnv+j36EAhwSuA0bmXkx/LsqOvnx9x/3ORfnlw3rCmedGNTUeSke4Z834h
+GXEAG+c3h3ACGBgws14+iCuZJmYvuiJ8ZcX6wzymP+le4kYE32T75uj+qNd+ST0RECuL0LzaJlo
yPk+/CFD7h90e7CL+ePS/4w8YfNkXoHuuwsoRXvhzNdP49G97oHzD8rycaFMolyhSyJLqDxIS7iV
+I2h5gMC1W3KArQYzPdAFKgZOCU5EhLmO6s2eIfNTljSJ421w7ZfMliqaZO3SsD7z9pQxuZsfJac
+cwBZB4Wbh4Hs2C6NH3uWBk0XPBCdlicXSD+4uwmnHDqOL1B1cDbIBqNRQXdJiV61LiTef4Hxszk
HxYGQ3INpgOEXouf+5CwkXf4nY9JJwi4Ig749aDWtIx6qrCEdbQAfzlbFi4b2GwgPsVNBP+/h0fm
lDHXN7jWv/6KGRMS3c0PrLDxgVFi//+nsXhjeQ55wEO/ZdVTjvMzxRHxbNNkRdyUxazEbgL8xs/G
qnOKpTLDhCVgqhY0PjU9g3PC3PuI5NPq+t0qPm7j7m1OlJn7WSShAn57fqzbtXSpd2b0nYGkOLc9
2RHGasD36C/50/0Kg6FDJlhg/Cd1KZ4maDovCBc8gapEtHs+0xC+vI5i7rf9pfeEXU86yg0zgAu8
526u7hl8b4qNFiVfqwwfMD4vt5X7XNSMdDDcwb2D15B1gpB83yGvQbU85auIhjYP3bw6vdavNXpb
C6fb1St8rfVDGUrRbYfUrHDz1dPF5md9v3b7Yqm7l9yv9/et5Er26we7nXUe6ZfHHHn9EtRrWW0e
/gPL+ulrpcBlZ0yyeawAv+DBbsx0miy5Z/Vvzc4KptRM05V0qHfDb39JfzQeiz79TecVrgtog6BT
bjociHrKUFuHx+RLfrX4XCd75gpfCOz99PULjCqsb6tyDv8qVJ379bMtrpKNW1gS1pZ2eKye4z2q
5zr5BtoxWSn/UHZOvHL/RO/l9bP79rbGmiqanHsDj0X0n9YTdTutf02LDMuHOSPsNGp0UsAifmfi
xUSy/EJ9PzfyXgfnz9ZPkl3NuP8uRe34GhZMP1WnsQ2GgKpbEXBEViYhBCZSRF7iX73Bs8qfGHEt
zOq3i6feQzpVnI6wSIflIK4KHSciADW3NWIyuIpqxRTqqzM/JbLNTgeqTi//+jn+gO8ZsjPYUWDc
LeMyhINnpgXoKJkqS1M2DH0cthm7YsaokaSa3oTti4nJFJ4OuPfrCZELV/mpPFeJNMs8EKSXDswo
RDCjeK3Y+fA3a3lFqX+m2pEhHyQLadyM+b58tRG/fAT46dvlPYTDRdeA8SYsWB3WI1Aye2EBRhUR
heRgvwSSBGVmCl2YWQGjtHGLFAF0OGpSiHowr8YXu2MX5icDBSIahil6HDdgvz1Uu9siWxnx4/I8
Duv3v9vf88iUEtYIO+XLlxBmY4BB1wLgAwsUx1wk9+vkV57nlw55R+HQLI8dEVx94nDqaI9JxhRq
5BSqxJQd1mJ75nUD2rZbXPifweM+B60CgXxK2EuRu+mJw7qSIrBcwFuYMFL0Apl5rpnGdIaL1hA1
H9ThBLQ/UJMIsLiRkB75gO8v+hl9lTULIPgvUQBw/WG/0972MyDgQXIAxQuYzY9gvARcj7tREXin
qwcpe3k52JcP8A2GDTDIIB+K8gDQx5bQLNH18tMk/hKgvEo2BakPU54BD5MlUI2NwsjB58ijmcO2
Y03OVDbKlt49TdaCy7wRhAWn7YuakW9iAxYA3gJtMIAA4zMwofn4NITlgfPanMFDHbE5izFAlxMQ
anGQT0y7L4idd8F+R7gB3MRwHzjUsg2NHvQwkhj0BLBe2vbv+VyPbO8c7Ay/SCjhrDXMoUgRMHVr
+PzCYtOEtXxbZbBYQWwZStKTrtX4e52sheCL9kCO/vuHWMoXjgJFiMx/XWD/WEfjP8JMQHTe8gpc
ehUhBUzd+cMdCLytj92x2ufLdlP8sP6SMxSqsRc+0FTg4MlLYEkO+OQBXBO5OCHlhNy1w8hOqw8U
L8gBwVb6ae1z6HKr8OCm2QNAQcNw2zd0oQZR1hyM3sfH7cSRZ2JU+307Dtl1eo5Tsi43ujo16QFl
BmhBXfkQ+guy7caqCYCgQ2HwzP7oy2463FevAq5GJ7gC4CBCinBR5WmjArg1JAOtviK7hZPcLX2u
LqtI8aCwzoiuoJSm7McT4HG9+z0Rui+G3WMXohoYDji4nqm9azQefc2LrSnWQn1lbJ4x0Yi+6an2
zfpwCuSzfPah+n/YtyszOE7s27n7E2OAdcr/d5huPxBy6sCIxOiJzwRR4TGjME7/QHWxBVLCxKrD
j8doZSz81DibYYQTt27r3g/fOJ/dzxmEZDpwTn9GxTa8LniuIS4ThI8nWLKCXhNw92PMpQA3iAUR
FnHqYugQZ3NjTfG+bgksy7amn8Q0vSFWAO43HMUU/c9wIXvP2OVn9qwXH9gMnzG+O7jWjLgIQx90
Li4PuIhSiDgwT5ei3wZ0Hugm/6VLckQ2CtI9drF0Q8rUEhfEO1F80P8Psk8jAViLgc0v3UhzrlbU
iRZRDe7X64LbpuSzMpw8o4xHe/n2ARktk/+SUABvweRuB0yO9vzuPfDFaMiiTabWZ+2/oafSrycH
ilivDr+ctI94MifmxZVtrFVKm/Bh5z6js7DzZblAJ0QJw0vn67EBU4Q56Ka8SEtzdvd67x1Wq2xF
rV1G0pV3lO/NkodbyUwNp3RI3bOKkp4BifvaN/TIZ8TPbhvQ6tHWu+XiHgLzOvWmCIFkKeDkuRwm
oUZ5ShVuvMdINuICeRGMGNb7Rb/yuPgy6QQBgFTwC0Mi6vU1W/mwzjFjh3eBeIbJVnnQlzJ9QzMf
DsmaWhGjeNlPbUi1fspdNCgpMndiQ4/H94/3cvDMjYDRRubItBr3nYFOgIOKrQhs/5A5rQOPMjZt
TleH7KP1yzexVW0sLJPGlcc3JmdzQXLimLIwoi1zkfea5idisuryymeY396t1srX1ez777sY1nfW
Boi/A0Xw38RLvHug/pSFpeEejUmt9aKHhLqKk8nAc9IX2awIsMUNioBgFz5L54e0wKHGFVUe7g1O
DdMRe75IYl4Ge24Nhzq+ewKO/9Pi3B0J/LnZlacF91mODRILlljQJY5b9/XdpyWzJ94d+99zEWBW
6TOamNLkTgfLgPsxnQxTJhimDx+zMJFHaZvaNxw2aYjJvIaLiSeHjc0+CIFjCCde7VzJu7dWssVH
ttHgz6/koHoIYSKEoiGQB/92n2VkFmpu7ierEnMm5BmXKmxi0Uc77Yuh6O25X9xUOaZestsoP6jr
Md2stO9hZRmYL91sZMC2uNZsXJsCZaOuXsz/rvJPf2yC1xqIyUU4P1M9tGH++1pcM0I3zWMakTgP
beLQBJigvYP7soUM/Q8XVunSzZtZyr8hYGWANetn3R9Sokf8dAu3x4YYNNYyaT00RmI8EYAESpYA
vZsFN4MPhKcWIVbUf6gZHMaGYDqV/7KpL7eG14W9KzrYe/7eQj4El9+wTVS/gJd6IMa3v+4vW2aB
+U/wEWWz5t5B7itRGr7md7tY4GRmfWYMMzFxG2FSdvK7Z86w8fe0GHmWLYcFSwQo3saQzVXs17lB
Jv7kFldB691+bqFsMR3xdLd32xB0eE2X7JROawHMT2GCOgRkT5VZHlXux6+I7SZKh74vSsL3LN/r
gguRS0q98ixg4qGxD9XOYAn/3tf67qj4A4FVYAeJZaKfR8j9nNcOQowWfa7VIl+BZfqfzX3x8DA4
QxuJcNbJ4zLuxzvjJF7nSVwsPk5exWcf+BNgYC+jAAWmxRYdjP7AgCp8b5/XYc4eYckx0i/mEFN9
0zoYvi0eP6OX+7TasuaWTDaoStaYx2KfA/pwyXgcUMwftvJv8tfm1nvi3E/Prbm4e6N3fR1Bo1pC
pEDTTZcUSi5LdEnsHzvcvLcm05c3fqzvTNp+NgwTm8X9Y93YQ2gYcXAkFxMUYaccXjHFfrHlrMfd
7AEkIHvEzlC8OtjNsfCbgH5JMQh8IDENT8Yp3evSCOhKRArLVRlnx+IkcaMhkoWt91m+t2iS/f8W
VZyupVm+otpb39ZN6zFZlj0Q7UUJQGDM8diFYLR4HAhAi4YwXaPY/bvjYHp+xUTvsarv+GrzXkG7
mr/8bvUguhAF7ypfYHmD6Jn9puMvkpzh6kF70OjMVe+172c0evqiJYiFLUQI6LK/J/kHL2Gkn/Be
PKj3e+kf1h/PrXRUeYdgwvAcTv22OCVeFTCJJQlv8gcpa9xmyKxBMQFW4d8XEnYGV3WH8rulGeQW
tD+veJQ/Lm8RMq4wWY1ZveTcrbG8Vp3enwQvr1jeA8nGhNVKPIphJwmKDaiiCw9X/vsExlk5Sos/
hDSs9Ff8iJHAY6W4JrB4z2blEG8WN7C8HpbhQcl3SFW3RK9fGqv7ll1jCVW12dKUwO5hEjAlP3Ev
Eiw+La7fWTfPbBplfj03tTfZA0L8Y57bThCH2vdrvS//2lDliOjdzoHV8qXooCe1M97AGHtC7xtB
77Gr2RCWe9xwPQhxYRrDguABGisDli7W3v+6Vb+EsgPvoTm9/w3rv5jjIKTBolhxNaCA0qvGdGtP
HSN22XLIdNUYLcr793FYCTNp2XJy5764T2NwCzqozz+QAZos2tNRQXa3J2DpjfdC4QM5bYzVTjlw
QMPCbqVfMaibTeDe80oLuDfiMfE+Sht6IYThJtpC6wZ1BTcsmj08nMwkANTKxTOMWQxAaM+AXEy/
DiNpCRdUXLUkPTXepCKNgDRZMSaGE2UvHBcFRx6mM4DGzl5px4BqFhd1hHSCuPckNwwKHiofBydO
fvi78dA60LGxx+CZSRTYCRgMOIswq9eFLorvBMjHv8Figy9FODC7Nf0dJ0h3gAUW5Zdil7qvzfMH
lIuRKH0KwBDdR/GLop5CweJsJPw6sjm9lji2IIEhKflIpoC04WK5mpoFD4VgRUyJBYsT2PfpgExO
/7LpCtMeTlfAugPzc4DEL95ePl6LthR8NxQFVhNA9LLUuDzkbv8bqrN8Qfm9I3fLhUxsl3t7WNnK
ohpzfeM2nPBnFQZVjcsc1ROtyfw6+l4wSiE4IZte39ZBsh4zzTmkQR+KUzYYS53DqrA+xyzoDto/
7HX/6YtqWwXFsjmxWv6onhZ80GIFYha8Uf3eFtAeDsWuvfhKAMl6Oaz1EysrZPCFZxUS4tHei92Q
/UvZcugJm/SP/0l+IIa2zveYntN4oWBmCmWdJvdLHQ1uDa/+WKTTcukANRdrauT/mnKIFIxOi+Xo
ylO5MhZFbNN4GXp/i/ZgLp8rcoYppQVPo8T5AJ3ZRpRFbfDd0wZtJqCZhi/MiOf1kXfdHAD3z47e
hrEgcgCGhBYz2PnNJulv0YwTNzrhCXzGDbPXafaL4INqYaAWBvlD7JfarOW+WP5pNuJ76+WzUG0z
YP748idxYf11ARMA649mWpjRrR2EK6uzVSmt2micfGYzkkItWzxUaMNIPWR1UoktQC8rkh+SCy3V
cw7oid+wtt2TNYBzIvaoAVvOcyk7UGicGvBuz633VXQTTu6CUUIqjgfONDxTqCyz7YNNjP3FwCAw
xvbA0fm0qE08Nng8DLlJ9AuI5HaKX7ENGuFzAcnwucmd8dStz8JR4+zlGDkqxzJu43ql+2oo7jUf
E+1Fv3nXdivP21W3y3/gwWIPvoMKjonI7adiHok9L/M1Pk2Phyn6iKmIaiwqdzUnOJOzNBh6S6/t
LnWJ5r6NWXU2plAASJiKHCc/vNZ71cu2kxULGgYK6DyUzWnLG1JiZdT6tT8Oa5L593iTvZ5WIU5j
LOG4U/qSmd/szWYJvcYvHUqoYzEjbhj2XuHkILlAEGMDUMxwhPDeM44uP6dH4R3xxm/fu9kWtrX3
2Ot4xMzUnzp8uwi4455KSp+lB8B0aQkPsmxhbY7g1vuftoF8OFCSU0YEt4swG9dFFoDqhMJyQvIJ
GMqULDyLy3ckwJ0vBnL4tqR/2hbiPq8qjDl+PmfN4IDLsiZ5XrzHvVtGrF8x5gi1coTlm2LGzuPl
NlFhJ5ou6kcFkvIkBB6aRhx7LBdhwwZPhsLbVeMuVFeU6E42S9ivx2ORKii8U9Wb/u1AnDVTBPt2
HgvLzwnAS6SVNG0lqNhMYECywAf6otwdby5i0P5fzrdUtvC6SIujk2k8dSZ4E7YiHPtxdm3983t9
xzCiXw4rCnCGBlvSSqP7aFbHFVIkONUsu1bUtRPM3XGwm3iklHKH6gtRfHQQz6V5uTnkxduZy3Ex
azZkxtyZc/8Mc8X+RsnptuvmGp6YU5Bb4FmM7w8FXAnJUjH0qWyISsOOP/Qxa1+UTJkv6a644LIx
b7aA3BsF9zd19NWAmbfBTLcXx0qs5DArrWyjMhoCDfYmSwX6gTrFIyLGBsczAiwlR30O1TDmOOty
V67yCJtL/gyUhJLAjAYCqArrBuiOWoJ2krezxhqMcC0cDRhRTHnHdGgXmSciYP0HgZ7oFvOocD7X
sbq7+U1AR7Wl+ACXzPeP/YN/k2wlauc1Ho8jTk5dlbKhUWENewiWtE/6FI0b9hGMtBG9TN+XBmo5
lA7aPIx3dMdQmIxPNeYdu/If3ERPW6e/uI+1x8QnCB5j1rfVr8RT6RHlsqYwcl9zeQ9beM7RvIC6
5irJtJ7nO1jQsFz2rSsvzfVrlYcTHLNMSyICBUFlhSOKrWjEZSKmdG8+qD93lbapxi8C+D+otnII
zdVBRxgkQUkL0dJKMP6xKMs26jJ1Cpd62yk9XGsZWySB5sA8cZv/3FBu4Tdq/G+EO6Y/Rg2D0fZW
ZrraF9bA9Il0m/kRuTP4vAH2w9+v7KG0QOxvP/kPX11J1FRWRssGokFYye/j9zavImihFI3fmbz/
H0l3teRIkkQB9ItkJoZXUYoZqupFVihm1tfPiR7b3tnZ7mpBZmSE+yVPTp6favvmqrtvY7Dbi+Ea
qXBnd+omavWXKvLkA/BPVbdRAvBYSnhDeKDBb9t+oZmonaPV8MG82k+UdQGfRsdcJ+fPw2j+mW7n
RmAFLCyNw6rfN+sqCgXxukg9WQKBVxPT13TZWPePttPHeeilz7/rj113M9yPFY7MqhYpbZ5FmjiX
LvRVToturpadpD/vHe/eRGI2MLeHDrtORf5Ued7YDk7D+Dgx9Wrk/eekPIZaARPh6OT3yFdT+f7V
00E5RNYsPLat5yAinE0eoxRFILfcqZTPsiMTY5ZXs/oiVY5PdAWPYWKUE7RiPzLa41y+QCVTpgtY
h4LuWutBTueQYtEv+qnkq3QYrbH/KGVnn8Al9ZEJNn9JHde8dhyES6ed6aU5iFedx+TW2VUuHQMt
HvHaa9M4X415idIXehtkcZRk0mDH0m6lcaXPZWlLUr5Ntp+7RyNfaJixOLnEZ+0N7P8K3MlW7ikl
9653q89rWiFtfb4uDtE2nC5pcQp4iM6tNa+hkqIr/iqzKOv3O7v6snkW1FF06uQb68nKQOpVnWq5
9Gqd6uvOrLGtiaXHf/6+HMeW7ToywgdVpSOcHRX31dNoOxBMdemdO+dPqeTwFFhO4u1VPdS3lW2N
dijakhaVdGpjScoyQQfbaP/7tOWYZZCJXire6bF/OFUe16b7/fqyA6zHidrie/GGfpvmuHOmp2ah
Y3kshrHB6QtlN1q2Y4NYZ9EtdJK9eSv0zeu23UqnuBdbUN+bVehwLp+6vkHt+pv7Qo5h8C7TZd9D
QSPyixwzYnwzlcZamNlViubi3KjAUa6YVRL7Wub5k7xXzsZJLwg2K7i1baFyjNPNlU7GhAIIJC6r
+t72g+fH4k2rJmLHzbpsq1rd+UtUR80S2wPDzCwjay2m3s6fHPXvu/d1LS9Gc1l+cJLsKF3Jyiu7
QqT10op4qDZC4WOV07+4s+3+956I/L42Ln0Xnl1KLMq3eWT6LdrsdnlLpCapN3+4x3lL5y2nG5vy
tjZrBAJOO2k6+8NV3/8KOVh+HgUTm6ERISD7snMGhW+N1UoznC/RZOdn6N+IX2lzjbLpKpFUupLu
K2A1uYE4T/az7cywMBSlYifT8m2j671s+Jq6V6U7++BtEuz4UmgnUS6tR7J1fAY3+TwhPaKkjoCO
+bUYXTuP4aW3ZiKLVRnu7ttKJlF+fMeGPs5uwTQg28vcGoYdJHQlbpz9qg5645IFEmvnKYhLOROf
TNOGBz5Lr7MomeItXTE+fItxN/bEv+yixFOUfBkXFybErerLlemjBP3V87ZS2I+Wp2pWSzHRCHLG
n4DGhSK4YOKywRpgXM9n5UFb9KwcntXNvrtPNpg3cXO5S+MRa8xfFSmtmVXrsBobSr8+V/cERWxI
p+rL94dF5qNlktOitfVgcU6tmb+6hWP/9OoUXr3brI3pfECE/HyhPd81z66EPEcNUbpyhyucpLCV
zrtm/FTNv2r5pEya33iy/zCjuLFgGt8OE7PubdZN+lyzTvoyePx7+dip7tObQfOsuqkgE5fGYZsT
ZnwV+FA1evv86F6ytQJILFFmCXT9E+fKwfycVAvd+lzVn4XO6zA6XgbZ23h2G9/y4/1meNoQV1Vf
p/r2oofvJoP1r25pPpbhUci8HcxriWFg28lo1zpXTpCJU21RuJWvifdTrlbYdS8im3fd5Fkb3eRD
FNIcNzQn0ywkWvOCzehrdv3cJkfXZzeT+pnP27snY+fXAZwVzw/T+aHrBN7Ru6//sKso3tyjmjNG
6FxJ2fAm98buWpp9aPs9G+m/zU+q5em7fxIU8Bizi/KD5UoGca5zNvZIku9lF9K5Uqeq6QFP5flf
9lsacedYTeuJk+14R5EJEDLc5HEsb86NBJg7K0Covk5XZwKBkQMzK7wuTND60cuzX1pTyWw5ycO6
9VzEbaj5TxbFXcpb0Bus18MkeH/Z8qMMkIcLV5jg5Ej0xw1abSHGqhn7PCJoXV2cart7c3donw7t
lFJZOF+2vKZaWzXct0R3dQe7QQbm9oQKE+TSTPjz/jvvoV3qzfylY22VrohEcWE2UW7RzB+b11Mr
9xD0FM1SIoY698t4uRqyLmcEqxltkEIqBjbZPBPyFcZw/fC9tcnWcsJctvUl34ih0wdCU+PLi6/h
RSK4MbiMykaQ7ysx86GSdaqex7WSFJ0Rq7N7YaDTHy+ZG3y/cUZJwVxVpXmIOH8EKCW3bSFO/Zqr
vTZon9LrSnBN5l3ym9zLmVSZX1uMY4ZCQjeX7C4EBWFzSYfYeXPv4rrIVBbL5s3UvaBxKie8v31a
ZteCIqdXuAdDpnknvBqvpRiIiKGBi2vDs+zYj5cWnAggziUi2pzh8Jv7Xe3xfkh1pJOJx8L+egH2
wBUQ6aJXf4sVELvN5wWLWPiJQdJX/ft1Zvjuvfy6jmapdtrYFN4h01Btf+h1MEihnPNutxB9guTc
FQYxVSDATb/fWS9HOQAsgxYrylzveoj48+bBn9a57MaZZOfK+RqkyDU3Irf0vZ2k9fTWUdPaXesH
eejpqvuBlUg++J2qm0vE+ms+2etaT11r2WT9cm8kvHWWe7UCKjbXKjjrWOJEm7W8pP973Na9WJ4j
RMRcYni6jpL31pIN79+tzBeI7ML9z6ciH1DL+VhGB9f9WpPJfMGTHBDvLBmV1D0KHp9rTfNOSLSc
3t4fmsQDjjBWtbXCL+jLV5X5MDZaT9Hn0KlFqjM792YOea+1bJIR4BWgXLtva01j6yOBy/SisTg1
Mum1uZdl0gqfKvhOmO/mdyxsWDskWIh5H2IZfGrSzsOV9wF8Mg5CmgMN83kVBFD+vh+Tm8DNHtam
yIuTErScl/tGkiRHctX2NVbX9ird2yyblu0iOXxtuWzNk5PNkAhWJg/PdP8cXNK953IUi5HVN3eJ
Ju8Tc+RyV39cyjj9q6P6nBjLCtjmqznpqFJZ9jb0InoU473YV2P3KCNOvpXNVeF4lngMHBQv0QFs
ePCXkesRa+aGGRSqnOXWqXeOUlNTsZS7y2u5qtogLJGNQbn19ZSYDxNq7BppSOaqFlAejS11AlcT
AxvqMBi5oAYygXWSz8GMzuSya/mwjG4etNT287lub/eNwrKZWnINlalNRPhtUzU+xrl/5ievc9dT
QyLhi8EYkyKcVpRjJeqJTHJIBiIno7lieTl3Zck/3B8l3Va+Swx7FO4l5ZwL7sUSx4+VcQZn/rNH
6xKi8YIyg8OSCuPOPbeoBsce+oX2nRggOUxff5nzMikPRtDxeXfiiP25SWGRuI38u3ejZNuRBsRI
FLkk/V7uxxqkhrncarlrm0Nvlurur383RqHt5i2YRZ+3yTFAq7Ef2cH+kp8R8sDwczX2gsdCQf4q
L9JFH+4i/+HWP69GhBn+6HSr3xT/sWv7ecElUmKtgk+Rv9KFlt58mjfuuxB/7q6vZn/7Sye2FYZc
yz9a50w7YccT6p8XDF5h8pnZncJQATqUhou1P0bslNl05IO4IFYWCQ4NI3ngvCv2lqtGULqSNj9J
C+3iSJ03kqtR8vV1owcRz2AElKkquSR8YOB9wMUs7xQklCXPQ8XluOhhV9ISTaarcpryqL5YhFLS
DCosdr42C9fLWuW/yo/uwgHnNT98l4PDPWFRZBt8Obdb5UAkcm4ahuLFC/Ofi/DX1xfFDESF4QKy
yY9Hk0jmkny0lvGvmbsRM56Th0mYLj0OYyG3k8BWgklBRBk/60k1aQYQRwGRM/1ZsGxFrA8uPBEs
ZC2fwu9ANrfCVrINqWuX1WQtiHg9usUGL8HIjwavDHxbAD2fRVyKL49/9ZTuXNPdXEIuVU+YrwFo
d5rwVTMldxtdldDrN6WycxxInbglmm5f/BiZSMPZlU3VKFKsBSk5rP8uDQfOdcomEMyMNAyb9g2u
zaew6nkBthpWoj3lrUBBBkvZcfzWKMB7/4BG3Kc+Y5fuQiJO/MvNZIbyK38M5q7V3EQkOj4KDUmP
rjGkRpLlMNdbtVPcmWa1JpumurYO/V3berCxXmg+r2FvZscFe/Gd0yXJXQnex+RnjiYhRp9ZctnE
2x7VcJxeCe4iz1sXKk3SSwdE6HQPf8A642/sb39URebU5Y/Thdns9+DWosSJ36q8FXw7PmUOVcHP
yt32z5bp33mOPY5X7q5dnTXnf6mTZSY9e3kaLlLDze2dkc7mSBTlHhNfpRLNw70f80AWMiVLNlAZ
+At4HJkwR/NOmCYFXMs9CiFM95/0tbqdqmwYodHaK0L0+oos6tI73JQi9T0jn20zFnEY2kSosbbH
oLay2DwBFvXu1rZsl+fmPCOYr8HA6xnLC6uiPk11cyBB4gi7jyU/k5ofKqOgqFPNuZkQL2fLTsAL
S0rDo+DZMvKB7UgMaL7qQQzhPkxWy6Z/7lbNHE/v6eP+/LZC6aXtBkRpsV0rrShi8GPDe782t1M7
9R2l/c8n5vt6B0vKTUmj9tPFtMqU5FUICZbr9/kVG80nx0laL6OrgJniajDyYF3BYPQfxGnTbfcx
vg6xA0zUP9eGpiDZ53Htpr5vVa/v7Sxd57Q69nFvqpMlhmwlMxH8Ocskti87xGnkfoa/33g5MPL8
/EAieuazAYJ2lGpy30h+bQhBLtGGJ3jfNSyjf68ZFzcw1oMs+1GdtXUkr+oHmZUYUR1g+47UYfYZ
WHeOJOW+9TX23T0wJDQg1vMXZp/jqfDODmWVBXWajFswZOZ/l5etQ0JcmeKFoIvwnNjtXoOTo+42
9ZRq4+QT9da1XX0/MYCpz7lk+UM3mmk8Y+5HXjWhIhx9NhYyE87O8K5FHFak9MOFUSV5zESFGFFX
FN0g4uu67tKJhYidKWKkcnqTrPgMCUOz31WImai+aIWxtoVwA7IkYde6SKY47QX60Laxq9+osq+d
jbQwgMt6xKYmAJhV7slNeaszgaZu9aBmrPpeaVpKObJ77gX2hVXT6LsLzGtVPXcz460YU2JD9iG5
17xR7dUHZXi6df3ZI+iHBt1YMc9jxS2jxvJA2/6OtUw3a2xHsyBMaYs7QN+bUAPpaCyRzPEGfm+5
NfKZOrj1NI7y1HT8iBhYcyUqgpTd7tAXztBeIcM6H+7HcmjlMrhlGrtvDdmpeP5LXQMTfOg9hk8z
+wLuh+GvYmwWBpUXT2/4vJa/4si57VshrIDLkYjlW34t/WzmO09GTO5v+i7Ro/FdczdnMz6bpads
k5pBlLKrXujhxKQ9Bsr8V/dU3f9p9sThzAwUOZa0hZAFAMsrXZlP9rXFWPxL9Bzdu8fucuiKFH4C
pbz+9IGADz52GlwOSOHGedJQtb2AkB2iYJ1WEAtZT2bVwf6MnltXtYe6HrXoac6AE3TBPmRsZI+z
Mdwh4wZjE6EcKixsi77K7PylikL2momBb9loiwxil7dfaC3ajJXjbXNmml5VipZ2d/ed7kPrOrve
xiQ6ao95P8ZYy1/5KleZ5qpUdxYzlaptKzdiOyDSNStGwZuYya8Y5a71PnNF2pwqel97FhrBZzk0
iGZtJ44Lj5PJZ8s3Rpbz6DY5COHnBln21j+PCo2UeRoJfEm+IoK99upmB8tpHMk+WnRnh2Jh8Ghq
GyIs2oRapGqET+dGYXNp7Ts2X9SSwKCM0DNscoUO4s01g+5gB+iHtEKleIM8g1Bqjxu/443ujSu9
k5EBxVjjACqFqA3X7/qaysWcL2zNfDoba1HpO9eQZZscXV3fcysgeJzqxpqpn1eXbmC8aLnTv+oo
nn4P7fXraBbZoWIPVgQS090P0VXRa7xvK9BwTwsH0e9V2vPJbJz9yGYEqRcvrDuPXoae9OMB+CrH
DRI5VeydHCWD/PhqqM8w1sWOwD3vjTUSTWk4EtY+3L3Zhx/fmW7i+/ae7jyb96YBVu0zmggLxNHD
goYVCliJxDPXguqK02pya11Gp9Hzb1GflUSEjDIGqwsUj46Bz3KvNYsEjZ9hhsGkMMp3lt3k17Gb
aN+lDOTq2YGcrmpu7sEt6RBi3W0HOmNS+OT1lnhbjO6NV+8hLoB6E7P6pFo7VVPfqTeuuD89Ku6P
Si5svovfBCvJIZKWSGm6awsbpZDLF22HXVZB+kio+Md8mBEVGJYVeXry4/Kd+l6NMkNDE+rZzpPc
x2i3drqzhr5jFzzXq2JmyNtZx77mi892xt5sZkstcIDzYJQRHaIBW+pdct0g0hHf8oYSyn5u3uOV
U10iUushY7B4NBBGpQ3sOY1SVeCKSCVcXxxiVBK7MF139QD1x/u+iev7PjeSciR3Lbdr4e+f/66T
1c+tFTRlGVo1MwIa1y5p3cB9ihJdlUYZGDM8fOx+z1/b6bO/by7ass1bFDE42dTbdnDvCBrafD9a
kkG7c0oN5pcc/jEXQoqsnWz7OdhPk53ZZ/hig3wnP3Cfqtxf1VSJwB8We6y9fqwR50R2TD/Y2ZTI
8nVgr/fDWxpZAA4mgH3VElSWRmX9PXJRlqPsK/Oj0yH/uEklWVYdfZzRIvzMyCB8OE2S1WP99Em9
uumwU3KmFeQSpSklBszJv07SWYdkqeo8uzY91LVnmGCcHMSjV5XSTCB++uPej/fNwHhGrNvkTKf2
pZ2uLTST++YJmZuOgpCPm4Y4aecOHuqZ4eNt1t53eEQ/lAzlwNqS4vVMVq7YmQbmBF3IGz1Q8Uay
EUZs5Ns2WYwrZ8eb8Hn60HzESvJqLTtESVRwJld3k/35hEKwAWacL0v7yaa1oecD6Gij51QFQcUq
UjN5kSIXrxb6D2CdwigM7d6z7uUal4lxRRlmiZ/HZHzHH8vkWciHcssG+0mhRWwTbbuLJucwHasZ
meVF7VXJlJQwBL2wMOLKZZVnkCZ2EymRGqo+EHORa7yS6O2+2XDrz8a9cfaYrMzzGsSkceynMpve
VvXz336SGx4KxdubAn/5mQ6Cxy5JfsX4tRaauO4/rTOp6L/PM0B8xhR1k6vZUfahbPvMHhH0cSvP
12TZOf49B5n3RJ15vH1CtawMkTNY08X+FlfmSe/Op+C0ZJtkpetgAWU//zh4yFXB8sRO5wnDENn3
vVygKb2XAer0cXEJ5Swp+Q4EokFwLYDz9GuSZyWO8T/VHzSXN9v5o7WtZTCUl9o2OhnXkKzDf2uo
itoyOlfnrXmEGW0+puuPeCXdCLdQWEht3n80D7VXFNy3iUb+ez7KDh+DbCvTIaGub6MiPX7FGVgu
RPvyhQv0XH9UqMfKwb0ar8swmEYXBZjbjYRlxlJF8Od+eZ8GsUyQdHVez6q9LtOlyX3+pd6OOJHl
55nSIdu4tZQAJWQsF3HlXj7Wd1wj91L7i1yxaPR4ZAjhYZLZd2KmLUJiPcFh7kNtT4/7LO7f8i0E
c2/WOgAT9I6Qh0T19oUPDoS9AoxbniCse2IGRR9fjdypIcXyMtYPpJbp32N/lyjeC5X7prKVM7Ir
5W6lbKG0sRW+r963NN3L0tkIaat7wFN230dZK1FeVlLIXetuLS4qgtfX+fIBky5M8NvSyKVayV2k
cMMGUZZcYu3CppoSH9qzDHQBpdWMuibanwEOIcqoHjv2M7nafd/MncWdV+7bMgcOhBdhuS2l/2l4
z5inMEO+/MrVhPhtt+UMBN9bvCEybGynS+O+qpezp2o80V9mqis3H3uxbuA2Dt49XcEGHZKtNfTT
iz8r/FvzTrbvvDeGQSlFLWeGcx+B88w0X8LfzpWXfTsdfzeJ4lyYrs+Dbb6zJmTK1tRT4HkGznw8
AoJnhtd4n/0qMwvw8OqiiY7iFtnqLZfqxW/fkNVzfByj+d6FKC4tn7ZewbVNhpI31kswzRbq++GD
pWNqPGtT9k77NCh4IEaxus711EjKuC6uGk95YOCUQlmF00+9pRsm2YXU8vL+UcIdZpr36NrBf+b/
nKrAvF3r8pbrtgvd5efGA7352fRmfTLuz+yHKgeHQxes3wibIFbQMzzIvR07mSSlQSVMiVMZEwfk
64sHN2uEcUq+pEQZGWYyJT8pl1KUzZYT5wYS4FiR4WRMLMQ7u63HC1iuGqfqcgEEFS5eNuBCLQgZ
iw9MYB0hq84qYGJGZca9iYPIPyrOGhKheK4kKX3/pyq+/2XU/wrdexnrteHax0Ma2Ia5y0WoMZUP
JQ8GLHmYrNe1498hVcpjUeaGTNfmxHMOwOVkd+kmci0jHsAE+nTtYOwHviL94kH1t+5ulY+yeP6h
cWK1tMvFtFx974lCeFZXsQYG0Jucdt39q44UEVF6kxB7E1lhwFg5r10WXdHe4anOROwpqkcxpzSk
r9763FJ4w34hkgLGmFdvKIkR6Mh+vCBGbWre0A9sN7naPw0QoUI7OTU8o5OTBVB8fcc/tlO1h6aC
Z0u5GJoK9vx9cXXskwuPDiMEe2sfBK+bn1zzMHw0sz3J4kQNNDYcqfyRe+OB8rJoiymn5dVTIYMY
Nh/4w4XtJFdGWVGZ5tune7PgTFuBO+vse/x0R2bChzIo950kcJhxkuKFRFDUTkf7OEEYj8W2nrm0
wf6OPdM2NJXhGJsH7i5tuXxcsFeFIv7QNVHk8AwqINIhWhD/wxG93Vbyt7I/x54dn7VtsiZiFZeQ
IZHmYr41La1USjqZqMoKgmch2kRDERXi1aW4ox91h795y9ZOubrg0UuB7itTp4Cfy2GiPSnnpExk
gsuRutRE0Y6ZXebtJHhtqoaW+FXYjfAeF10SyFRSWTpkaot3B5goZcB6/8P7WJyj0T6S967tZLod
A1dDZpSd6SJ3M4SAWFUd/xSrHPtR1sMsKAmZ+XP/YwcVy+7ndg9+o80/DzPMELoMGHy50IdKLNva
PKLdsof4wQb5Ix5wAPF6NYIdheYgVTuleGeaAX5M1fX+ABrYK+BJFh7o+Xytip8EsS3PGsoQZRR+
sRtb97mqHFVYs9eBnXkY4GkvkzyQFLs6PAjkEE9U2BPFtcErFqvmZVWReanuE/rCQzkbALVy975I
GplDFm4w1E8xBSo+cC+EKwDtziLtum4J1CUGCfbxKuubIUwQKHE4PrcPd/4S5AdnhSNLxnFd4LhE
m6CtubxucVDMOf+6o9jI5QFyQ7D8eUBbcSHAkX/YC7RVzOE6VQPjAiAFUT3WnTASBby7EiFT8mmI
BU27MaBw++VbJXIhHipvAkNxpxYHeBYORf/05eXiSaAaciWCeJfD+bFy/rrW+jYGDndIn4tG4swf
GLuH0ZsylY5fIErNLQsZCN0f+hJ+gYb8bFgdMlpZ2XZja2QzBvmMGfKtkg/ZQatf/qjt14K8uVCv
yaKCYwpaMhQ6DOh2bBNPmftpGJuCKhHs9eKAL79xUy9XGnEfiTF+0da8zJI1eDsddgD+wRwwIMpi
z0ibTa+7ap9rai75Dzyv4Jpr8cLiwLVcLrxLdBCBEeVtOdIv9Buzdqab7hdGuYCekYA0hFVFZ8aC
bbAxDa6l+CDb/mdaSP2sv1yer2CGYfcnCAvhQa440sFn8suaCdsWiIFdRKpV31gIP7f7DR/td9Hf
DxNQY8opmlphR7+u179chuSXBu8arMDy+HqZXuEdY9fSkEwzPSBTz9SxMckoJrEuL9Oii/3cvwTz
hEulGlbrDNfl04OmIwQVgcr208f7qn2IUNbNa29jCoXW79Z+8Cde5JKaVmka9Xd8tKpdJvtWcmQo
yHTeEtwVDI3FZTRrZXkRj2YVlAssU/sK1V/XIc0Ufi9rtm/qORVsvn96m41Rv6nhs58TLk5sPnSw
Vx69BLfKnfe3bh1o9A3ynoZLP95PXz14wJrE9NhEZbfWo9XgWQ66cOFoDR3d+/pL7wrMslhyo4VX
S/hvToe0F1YAtH5LfcdqcBxC0SFwtff4VsXQLia6e2/5nO671978W/R+15yGkIqGiWxs+m54dG3u
p4akiCKFpCXKsXU1G4/O5KBAeSLHbTE452SDGSdlqQy8WnPRyBog+mlmihHlT/qdaKjxriY0CioM
zQ1J7WJ8bcpBpg0PVp/3ubd+PaODKA7q4N59mvO/BKsNcjK69Wst1TtjKhT1nJw1zPf7/CcxSbCx
6exkJRlJ18zz+VLBVk+qo9SPxN46cpHs++wD5YOpgrlCY9I5NjJNhVBQcs6bx4bQAthqcfZOvrcb
8jbdhkuX/YekmV5JUTGfrHXpUjFEMbKop8sC4ID5strUW4ePa1020GcObH2ub2fF1+REbMpNkGvZ
ovRPoUCi4ViUKIjkeNCtIUrLCPP+OZpXCqVtJMNEGA+9N2vd4mfxo/xtGNuwKMUPGt7pvLAebllU
9v3d8CZuV7qWxPhH8UK+/x1TJvu073thxyRa53LyYYpiRlZ1UUGe3FXSwkrORVU2r86Ltonk61Q+
CNFPlo+xyi1ff5rQKKGgMKTkORH5vGq0RM5gpatPvN5WVLmZB5rKG1QW/wZNRoaEHZaR8YqpeBXl
TlGx40Wn3TS3iLiM4ShZQ35vdYupuoqGIV6WZ+BAIZ4/d0Nt5XZoUbEXkuJMJLsX7Yt23azM1fwI
x7QQFfiIQMbOvH8nSTOL8BDyZRZR+z5lIcFaHDP+1R69rMK7a5B9Z5V82yOrFDgnIfhWPwZRQXhR
Xwv+k70WTCEor1s7Vrfb735f48WicWzCe1HszqR77O3RRTlkhryxbCZGzBoCHJJCQgxwpGwRjlJL
b9gzCy3FD2Q8QDN66uW6fQTDSIQ1XChKgamMnRN6lBw+iHiWyy6bLXjyMKQ18G0xPgVShvcrpOk9
hJssHB6rvnPUae1Lhang+ILQq2N2XAb08B5pdw8pBdJq44wxHf8qDXQ7BWpj0cT24clMjQ1hLbFR
yM0cOdadvccL8Ab3JNPWGrZTwHiULKvIC6zGwNer+WPHwvv+riZTDW73l8qW6ruHYPMyLLtmKmB2
/tEbnA7R+UtUPQVAOAHmtZycdWx03QH7kx/4fz1DCu8h3s15duKJ7fPhRoaCdPMV31xIkgxRs1Ln
w2wnUVeM9eUvJDseMISZA5AtWJPPkxQr40zQYR79xRizUni32TjkqDAkBXH/vC/aq7alIGS0ipmt
BWc5UBqFkPxYdgrfp2phlBX2bNPo59+WIOD8uGCH3riXeoQmTxRUkjZe3EVpPk1ieY7QKVNWxq9x
6l1uQomaycjWg1EjU4fYqfH4uLQLPXdIjcHn2Z51Cr25uMsR2teQX08B9dowW3EKdrhXPnVWfybM
Q6xM4wPUHNmkFSbb4LXy/sV4ed7bHgTgh80syseLyy5oLbxk7uff/Qv3W77Ab3KgvM+8I7LdUQfh
JlIhwP7nVfo9lQkWna3qKNvPuaGySfSUfsmO3CGSPEHHQen/k3vPepFxOGPbKkSoslkaYcAzMnf3
61J7QRf6zAfzf4HgJv6DT7HxGGTShW66dgu40tgpeq3NxPaX8AduLxi++pyiyir25Nql3d+0qRxb
e1/Go2bdqZv5Ltr7rqoIWijHWpnzu4skQnwdhDtUk9NDY/dZmAiPqrUUaNVTabitrvpJvhxKNcv2
XfLIx+Uqa8i2oXIPOUS70kThCqtVD1W25aHNoDJZkULWrs3TWDGG1iuaZNruO1O/wOah5BIUx08Z
yu/i/Eu9m7NkT4N0c9FHmt+bc2Ff/fzXfmjet+/pAVC4cCSpYCU+tVnAHlUtypPlUaPSBsY/3oWz
xDksVPuCVxDXpawGe8x/rsp2uT/SYWyeF4M434u5HzYVKSLLTyCpMr5Qe717cPSAY8+SyOfsYHGr
5EuJXih5muLSwriJUKUSedU9QLVF3003QCBX1nfY72Yc+m6iSMme7WU1NrZL+1XEgxIWDw3Du8Bm
Glh3wZDKV28lbWvVXVQUZbXUj1EZ9oqkb4kwNyo6M3l++ZzOPm0TQlWThM2aZzxmpbAc++Nzk+mW
LkMGTcidLNRjPVkCu+I4rXA6RMZO4cqGkhrQevIvHulix0VoziSfdtNUZ7jLQs1WD0UGYcO+qdRs
fXU1P3XdYtmCjpJZW5djTbA1T5w3t956mHkF9l0BXXy5RpXtpaOEX3+tNSz16zTLheVpVUI5IX9h
3m5xd9U3tK1K5cAMfeczd3zHevlO3wZ33YZGCEMsd0AXoYaqh5+//qil+dgKvULP/7yM8/2NTyne
P+Ij4Cri9z2ZsyONmWLF+/W4NGSLiQozvSbUxDGcx89T2UHlS8eKl1Hm6hc0npniqbN8J665/aqn
XPV/rIFNrvCzonM0Qpn/GEB8LCXspbHesburvPB/ZP4fnk9JFjRxlUv10HqDjuB1urmQd+JpKt4G
DxbJ0QVAf4iexabQnprw2XaBwrglu7GOvyOOGC+7xx+bamDOQtH7+rx0pJXKeR0k+8k+SBfSHLxI
e1hFYXiCWu9ZQZwvPiuGBg3G1Qo4mo05rf6NnULfmsBqZ0u9uxuOR4F16enuV3LMvPRsSrk+1uiN
bJdayEM52cTQNKQ+F+XSLtqEjkrY4o35m9Qu94NXoLPq7FfdzaL2nJLIzBHDxfXwcSyaw/pUIT6l
BeacDk35vyNcgAeh6UdCcO6snGQ6MU/li6L1WvbshKN33SdNcOk0cEnjSdCt1+r+y7irTKIpT8eW
rqEMsh7VgmAdcZqjxOkjP2ui5E0fJ3H8f9OKEoR0kfj3mxExGh0CH2Kj2GwQ4lJ9NgMlun9Lj5dX
TDFd2osMC3rkWgWBcZndp9BbcNL5MjRTyRLanbsO41klDxbREjo4Z6axoSGJo1jv94OlqJp7TUuc
CAn2ujPPlfeT0AwmYgkmgtH7nSkBHhQaoOVbLX2cKn6SpqaZxJo0Oli2qtvghyAup+EqWfXUz8pP
tLxsb1aysgbaczJ/d/k0lhSffcPvjg3LLcHbmGy67pd5KVOGpU1uc/mnIYXV31yse/8a6SLudw9C
CKipqVfO07+08MvBOdnY/4FqfK1YNSR3JMaxZ7EQmYS4MbG6SB/WSYx9vDvJBDGY59Z7Jpvpr2Rw
mzVgegL38GU5aQwUGApb/dgVfBHYYGNr8oNLe/2jAE+WD6fSOPN7rr8+AaPPkSkOl8/5KDfuPQYz
UTW7fHn1eX0TwJUnb9Z1z/9ScnC+1wOo4aIXuFIOTpANiW62/Mobx4ezejb1/vWVTA3Js/fh8mwq
lnFLncvkTkJehAvzDtwWlXu2GdtUL3UMMt96qsqT/WzMHmFdK4GDekQ9949iSVCGSbE2Ozaj54aC
mHyAaw9Yh/ZF5lq2lAat9MG6z+EsVXqMcz2kiHbxV5bpo+0gpPQhLV38XqL1svL6uPSDtu36+692
obkPJHGJ0C41D5PPjmJT2w4yqfoyZoUIUdBk5oJmFnEZ561CtH6PSSOl9avsfqljKCb2l0+qXziV
7TehrvIhQ9PaPf/ZSNavSu7Q5T6UyV8oJwfqhTXt1HB/inTrp8bMsN4QBE/AY9evUvnMDt39j6ll
KQ6PMLmVfqG1u0RQSsIQUahOGj6TKPMuYVegc17K9bqkinmcu0qMsBxmKqZ8Ud3vKp2zZSDV3HDY
dmZs0mthckoXLx9PXJIRMJu6QKGCUBW9er4aBwik0E3YgBh7xaIE/X3k6vkxhG0/tfc69MhVFfeb
N0L5zFwz2NB77YRHZysGBYRCay/vOkxwPyywKkUBueKAPYTS/58S0f/JHlMFdibqrcUaVfowNDD5
6cPmGUXyFZOrBFltrz2F6nnxHqane1fhDggCSN8IIEJEGbAtMk+KHyrXKXnSjn0ZJL3mfpjB3stE
qfAt2r24ebtPK/eYMt3a5OXZYG4ylZTHngDk5/1nswp+QgGOR7C31NnpK2RzN0XH3AQOV/PHYZ4v
4kxkN7zEBvNbL+xjcqS/UovvwDzMGxk5JSry8xCRAHj7Makxjnfc5yrpTDsVO5Zqa4IjR9CByQYd
e9mW3YITOULx0Ngfy3CzX6tiOxWdSCaPBI7/rUbPZzE1Ao8q7UmDcl4sYaBepCSxs9iKLtSN8uho
EU9rM7p55faFKHsr6rOVtXrDpDLLQ5KiuNYOhsla9h9QPiOGL4i2NgIpIIXwtE1EQL5GFJi9iRvY
lPFC2Q87lLRsikVaxM3nbeDvKe3oSS6M17fSa2wj1dBqZVKr3ouCL9FMf5iOyQlbCDHQYctLlBgk
NLAzJtx9S7rzdlVdpGSem1EhnqTssSPsPtxqJ5lJ7cLcTO6KrDcc6iqYIYoSIPjalUUJkrNUOfco
3dRHvyu4JtYpVwoib/Lja5fL3Ey4zaZ8eNRt9jegnCCfe/nCVMitlykmsT+Iz/Hm7cwyzMPKvQwN
5GzYF9Ma1rsQPpNvi8WbIuHNlhiYIahvrGwHcZTLs5i72j00DmvS5o2xY198vUontjwwoq6QvZa2
j3TK6ZjuKZOz6z7jvXPlOeD9yIVugaifkTxG31W830IbY3fZYcr3HSanxLuOO+CreiNbRLx8z7bl
nd3MSKT/0aiaoDgvXQzCER4cut0QQ8jW9KGh1mjfQFjbCri+8CPC/CM/FcQkSN+1vt9A2gSKKiKj
zNzBoxRPEbYEKwvozerHlh5gfjWO5htdma8r7kLypwmm/DfbAMopE0MbLRegd1+YGMfvUc2fkFWG
VcQ2tU3fOHWgQUpBQmKOyFayUIiXaDYIzvaUG1h9ushfs29/Q3UH2S6UAd5JP/sFHMu8WzcW2c+5
aQNf9a7jxxfO9dqJfc8/Uz+r3/m/gK3/WLqv3USzJQrAT4REDrfkHA3G3CCDbXLOPP35ds+RRjOt
6W4DPztUrVoBmSosnH+c4kRndSokxi659a68m8jJhEldtSOKWUedeLsnXTXtRcnAjAjjraTqUaI9
l8XXH5qXXsyN6K8AfsxbsbYK8WocfyIzsA0lUO05iqilla4U4hQkJk+TVwM6fQg+f6GKszRoFAzI
ck1ff1ACHEvxGf85RA0gPSpnUktzK7qqYevihw6YvixbMPwfUEtxrcRlyQLMISiW8AaOc6+oDVKH
hZ5FU/IRwz/6VlavMvUEGM9tkI+rECpLd8nX/d+oRP+paA4Ssu/z1OlP7JqHHZnxxr9XPKh+U3G0
+5AhcVQ+ovfvCmsqG8Pqdpy+E6b79/6Cz2hYLMC2sz7c8OH/JKuOCgec7OVvqk9TYAvIMZQhDdwi
QHAOOk90DwyRasvG8xlqP9VYKGsV65xvfw98aDZctplqr/KJ4TtWWRN2DFK/WCypLhWfgdKZOyeM
946GIUq3nJ1sRuc4vuB5slZDf5I4Pefe26WqYk94w6yoOyHP0ZYPGoHspx/9mu976i90/9LaNPTr
Mk+O96dCphdtGJ/5ohxKNs6reTJx00WkuKvkHzq0ySJRSI9hkS4kvZUCkwl9tLj6ivNjCMTbDGQj
U1j5Omhw+hrhcP9bAddFcfEnTOCqS2SgLE9OjoejHMNWea6/PNZVlvZtVI5ORsY5h8LzPBEzMeO0
qxoyylJj452HYxvO+sfMNEL3dqqZknM4pQ07rKtms7no6BAZT80Dk8kWzcNZsmj2AyKYNcih6M/U
8Q6X7Ca8E5VZzo+h2i/D1BSowRZ7tGeDGTYoUU10AooiZknrcxWgksyO9JtBioq+6SBidqLLfulQ
9nXHFJbI1zKQFvLTcXRmletwJQ6+m7k7+0t5K/p5baYtHOCmZD717aOAQjKji3YHA+A2IqteZ6tI
Eo8nG1Btoz0T4ZyDjkesSscTmJ70IaY2qL6pbDG7LZ9PhZyCEvnvpVr3++b5YjWiiK1f957GSLgv
kI8k5P2l532cxK0WbygBvoOEyOri9B+WgBWQom5J112B52X9agCTKCct6VAvnovrv+WyEF+Ujs4Q
V0ROsnj+PdTm5pB9cl+xn8OfgnKynVzlhYwfH6/atj01LZ5tRRK9+QdMr4VUhUCjhKb3d5wH3uS9
8pY3mU/P93VV4T8c/zz3QdvpWWL0ta9mB6eamuWhNTlX3sMjq2OuNdiGzFLj+WScwsAXdh26ttZx
ET1hket3bshZJNbYu/+w6cN3tJfporLVViyaPl4NK0y7SrpaXDUj34/uI+enLOYGA83N33nusDtU
wTKv2fb3lMlva+9yZrwxJBnF//Yfph4D6tjPRA3vMBFsHyvx2bGV+bp+mTDDXWK8ry2bVbLz5K8y
ufTJwC/5zBw561FJfyMoIYklv6eVGwpu7aaEXBQNpDM3uzg2cKJTkVmO2L5hBXnZfyxnivZQ+tDT
JIJoKthYZsB9h0/QzO+6//5LjnXduSZUKmsDdQ1CJ+vesefQfvA7NoMo3Ce7LoqsM3L0LwN23/Ps
Vx+5CUXmse1+Xn1FiqGl+Ic1ZieZwYJHT+7f9N11N9OKzs6/VEhs8udh0aXydxHhPha22KvBErcR
SGjoH0lkwdXsNJv+Tofh6sg4h5wNbE7fA7FbaIFka43LZ7QohbDLLeJ7BzDMJ3t3IyUVqeMlUKZf
PfSlqftFYyZPt0Yf/JazgA/4rsZXnyneoLp2NQn2z4MXQTuV7DqT9sJOo0kA16dVA6cB3EMksEjy
u2kX6SDxaid4AkhTiNZPUWlcrfNJNmxDO6Jo1tpgbCuO8cEdheHkTbffZOoxdlmGYN3g/QTmrlET
1kn+SpEa1V9h/Bgh80V7l7pWuiaezuilvDRIW3Yxk3iIudUjg+wkPVnN0kPlw5tv5mK+K1+a77+X
20fU6gNfPjfYRUo5toR8RVjpsWv7zOAqC0LtRH7OrOLWLbqSyhutkGEh2GZyn6wbtttUuIE4iuFA
11/42eWBGKu8piou5tadA6r8Xdev/Vvziix84hYUmyMRDV8zHMamcOGVFVMJFMhX/81Nx0ePYjtm
2+oUN0WkwarKAM7YUixXHM8CnjS/kwLGfNxrH4/gN+SbbTrDgdge/qZk3tLRlCfgnEl0V5pg0DDl
DjMNNdtYPGPeMxqoKLCoeJ9Ade2A/I5FgRlpSjcHNFFRX4GBIlLj7D7+RWXMssK0wqyXLiD3sa0t
CQH9jJta1d2s+QN+vGoqOQXkRZdjWt8yrNIeZVlSCGzoucTDKLyR+OUNbyM9ZtE2khxeUitTw0cj
AWVBV34NWP7H8942meylyh2td/jkYjuJ7rUWDK/RHKgnHv2sE9LRcfpUtwKfc1rIccoImRFRKY09
mq2zlm06ntO99dclWlMxTZ/u2NJithp5PlUKAO4wqXsgvT2AdOh6upQ/W1kxBFl/8qPIlUIHpFCZ
vIS/SAdxWOeT2YLCJTvc/q6epGl6BUeyFgl8DERGgERhgL9E2NHkI8M3VrloM2yzeD6HE6ufKqWr
UX6fP3yrOytfrfuKgZ7R3jToAlh2eKgLTk3BmSF/neNIOZBsEv0OmCn2e/u4zcwc1Ka8tDAL0APS
s4uZo1kBZEvf82CW4rx31tng0d5T3ZYspNmWq5My3dhv5vs6dBi7R24cfpuu9bOhLhEql2wn349w
LlFZQADIrESbHOSg9JbJqdxQr5q4+KjdhDvxmHeMuXpfTaeHxdNJfLAuFAexGmRxC9JeXSh6eLJp
rnUeS7qx9kB2otvzAgO/Vn8KuQi+7nvQ230u/lajN7ez16eAiDC/rrx60T/PxGQJQ7ew+Yo2tz0p
OBYpEPLdmX6rfNOzI3MaNk6XoMpd/tI5mYOAmc7sGy7laQa0UZBGejwycGfFkZml1RmLwvtYpMav
vz8in4kkqvBj9AiaJbz3d7gQcpLfX4GatjAQzvzj57R1c8gdj/J/c30diR4nUxP62s19xCeCepWL
DNTt50X5WNcP6iTsae1P5mdrGbVgOTT1Zg6e+9bcdkd6U9pfqrFIizfXlensWwcq95Icsn1fVrYf
vsP1suQYPzPcD07UYXZzq0E1iZyEhxPmnmgX40zkAezFwH/nRWcW+Ct1U4fdfdQNMp0noOKTtXKb
wfhANFUrj4gEHTJ1qUea9LWK01Uj2Scpy6GIuY2TbVV+qKU94wxpVMTorfGop07V+6mogve6uxCI
aL+QWq0+T7N7YGm4KGU6KsO9kJgpDScL9UiTKv7pfrJASOXRlhwLnHJfFYftU1FI5/Ofmv038eHV
SOev5emqZ2jxwDncdUx7UwVQ0bMTT6M5B669ragsctqRFozPhqHt9bVu0s3STHimvjjjoCkpvqAU
z45OS2OFrXq8Mzcp8lkzL6RtXoAr7xbmBFKu5FHfsQx+d4MvJ9N/Vcs+6dB83aXWytQe3Svnluvo
853ifRwMd8PB9rXuLVkfMljY/Blj4uH+vjuum1N1W9GK970TKhgPlcnFXp0c1CLuZ/0b3jnNc1A6
Pwo//sCe6bNB4rQU5woZZn6epof7JqpxOq/b64d0CXIGKNdlXc+dS/fHwHcovl6IdhwVTMYvh8cO
dqp36Jca4yUh1Vp6R1/r67uCkZFuLI899FVz/Qz686232rbw0KDoZtckkn4BMTgkFJrVRbr338mg
Z8yJNFo/W5dBhAPVvyccbZ8TDAUG1znR+nrd9dxDPCxNZ2Lwc53+XVw9IYBYCa6yytqmmaDi084k
6irKl68L/AXNzJ/7/L3P5fNj8NjQ3+yHz3eF/K78WE0YaEXai+YeoNFf/k6/FZ3TXi5nizNqZk0E
+3vngw+GPCnW1+nm6j5KD19iFbKtfbaTa1JAIlWhHmXv+YMLZOJ8VNqhfrGBETwNd6DTFd2ZFTNV
uL9LuVMBrrruO7XfoRN8u3S1rdnqPVydJu1PNhLvIHYKTxZm04/2HW+32YJtBbwN8XARDKiU8uvq
DnXyFzxKMkYJ87zWp5Q3xyVHl9qNx8G3aRzMg/Tn1n0mVOf3NRaVfmK1q7yuzYyBBYRTPtqiOZ1Z
nb71662XLF0eRcK1W/DglsIzy3Wn39NoCWfgjAO/LDOUyJmWpPOCrt6gD7652XAaxYwq3wX/HG/8
+YrUrftDX8zaCyK2aD73hKK1za7gvDq2NPjm7ryHJd40k980HsiUEG+a4P2jxvze34tWs3D4+Ncz
C4shFC/E//2zDN5D5SRSeCHR0qWaeh3ry7CUXr30BMDR9S1unFvkKTz7XHyKvSU7Lynn3SRKGJU1
9JqsSu8XaSnkMWVwW2EDUW1zwtggLKdthbb5Tiaf16icoE5pt3AY6Gsi3BF2FtjkfUCLcLk62cTC
pT6w2FbYfV1Q9KajgABs6vId0LlO/FVa5yrP+X786L36jgPjz9JxdPyTTnBipDO5fIDaEdiGz66g
jtSppoxK5x9/npKr+3w3lkEGxPo5V7cacxZ77dMMuKeCPsTqy2wH7hfvpV7lA095Jg/z7PDdhSgr
8uK3Ar2bh3hZFv3FgzYZTzchZraQUFmUTp8G1Qt+pRouCDyFn+bQ2oMcJsu5+asNx9K2h6MJXVAc
Ug4VbTfY/fipe1rCa32pPWtjNH/pfQ7V/eQ+WnQFrVfPPvu3YC2bB4flOncxIW1b8NBgj5k9ul5U
7RXLw6XQo43KYoMlfiCq3L8gJ0L6ZDX1Lt1H+jvVDOJwf3iunLp7q1mkblAiGnDZdm/2ashkDWM8
Dk63QmTw0IcxEIFMZfJT2PZGTRLks2oczhLJfz6SqvyJbw2UoTWNz6KpavZWSf1eV63drrD5OWya
8aKJTIXb7T8oTnnLSSFbeO2Lt29TJ35IPpWOVdfZnWbyyDkuhiljgRCHWH5WTLw/EZixRFICfG5e
zp357jYC6IlaMJN9l82V36Sz6XLMtQidxd48lbUwCVaAGqB1F36WcMbADlVWElwW/1TSOUd+dF07
44SYxUPPXGUhlR1Tvnk7QWOLCHHpYBNCcSohM3X/ggo4nZDpjFS2PSH27xj+b3XKK+TN4Ks6NXfR
LjlWIv3lpuIw3VER997ZwlkxL8rJhP4VLQYORLa1+15ggfQT8byHcln3HCYQYAYQ+0gfZr99Qt1V
l3TqCcnf2xmADzDM/kOah1spRGvfq5cd62e2ZCat++p94QUMmOH88Ub2k18chS86BLx+nWybbNiX
UzcTy1cD7nd+J8i2IcB5cW/fPiWav2LDpRGqUj1dV25uDtVjtrkYBOLAsZ7kinfyMbLpyfYp7bVw
zpU2Ay+J7Yt1gZuyLnihYBNgjBSRXeh7oKi5FX/wrJPIWbqODS0OQ9RjHVqtGMolFEaFNZWU7kZK
aJBwvzeV9atyNffExL09/tLLL1me520bx2E7TELP6lD43I9VewhNhtmZix1wnkGpjuILrZgXeioG
06mADNichkFGR+++0NR1YHyZ8KoiH/eypMhlwO/Qq7/3kWrIWlnUkxgaml7k41is8Ua90i2CheIl
qEHkWe+lIhDeOLHcK8+ovTCUtRiLj3Pb0fGXtY6FBHRBc1+xUnwNc8vu5oFHcMfCqx1jjQUtN2E2
rui2l35xfeSwchmc7l14IEKbPNrcWnkEpvrNLbLFlNC+GHqH+cEVH8UMzqok0+CdIjfeLYhJitSW
qjwfVfGasYPgriwD2bl1t3r/rEu3a+OSIEh6/iyUxy6VENq3/SWKnu6qvnLc9mAmgER368ACY8sq
LsvhUV4/S3qWpWlv9MMKku2sxsb0y3yxYXiWb7ng3iKJxoo3+4T1DnWBmLnPTcUhDMPl6bIUGSys
1h+KFsTUmuHrHZA8pp+Xn9SeX2qgzWC34cWt6+KTCKfPCr5F/jh3r+3n8b6cXgYjQLvnZp7N1A/X
QiY3nmYRlfvpRrIaTzZT2e6KXGV+jAhJ2Q9PcVPsmitGgpszvKv2URMrBRnNbI51n9MhFl1/UuNl
CpeGXt5NAt3aRYvbiSDep0pk85X4nk47WY17Mhi/hPw4e2+Dl5zAzahhVT0Yj0JQTBQeDAVOdZQc
PBomHgiW+L7H0vbxwX37jn3xLOyno8wqY+8WHU6PSMHilzjC7GgV3H1i+zJgNoWf+qofj+VHRHxR
2YETwXrd19K3eD5C/xDtv+9hG9AbGCMKLT0yVnIFlNfbBvlpVdVzitUVqQpOcJniH9eZnzPfVpv4
1/Hsaw/Cf8WqERi3/GWRaseYLdrj/tRTb+rCXZXZdfUYAaIGtcBqAMJgHfSUou5SJh1yUF0NOtrn
+VuGlWOh8Rym3gXKik/ETle6itd4VyGzq7DjA0ORMDB/vdcy95al4iw1hj5vRuvVb+Jh3lPdRItR
iSAhILq40AylcelX7WjQcSrBGXSQWmQW1cgzhDQ7iIyLT8tyjDWQMYkaPBS3/2QtQJVQItzDFOPk
soiEVBhM9SX8TWdkzEFKw3Ahx8IqF6iP92d7ETRGdFGLdXXhV5asOk16+SPR4fzxTgb+BrPtOx1D
Pt40ZERPwPpzWT67weEAPyJXzLZjP4zpl4p7h0ruOfal0lE4yZ6/LoPlMDphyGJil7w3EvVAmGEQ
B8J6QxfTffjI9BftAFXX30lQwBTCla1VXpWPLdsuPUlk85Nzc9O4TPv7Kvz4OlulCwtul5/ceWkM
T6WP/VdmzIwaarMDZxFsVXATQzc2Qii3xUBm0Nkwse3dx6raf3ovj0Suwb35rJVZQt0HWsuRUSt2
q7GMyp8lvlkpXzixfmy/FJYu/S7LhWwvM1/kWLYevxLNV2vPw3PbOboSK94YNnXjMgE6npWf/t1N
ja39M2/LaCtxqW0iA408TdlzTKadqaoLZMAt8QV5vK8mrF1trX/wP3oACoLU50vDnMg3Z1g1NdXJ
uP3R1FI/umoAE8uTaT/WRZXgcDi49NJr+ucCg+Q6xerhbISZf+/yH9wRoxlDEupWa0SqAJmTc/oU
LsKAthQ12gjUKbPbfwQZUqH7l/lvfcmpurT8OXwjbGsp2CxlU5XkxRgnE8jqlxCQmPhJyjy4tVQw
vWvn7Po9VZaI8q31GKt5870YidpBqdFWcUuvXXjLRlItBsMrOyKfiChtitdurPgA6cfzqfLpO1kX
qC5W5lXfNj1w4YCryg8d32K2n8dqJmzRQM3JDg1BW4aZu29PNNeZ9kQTD2zCTR9stvtOYsFR8deu
5cfUelGn84owL4TtWCTHJhFhkPg13rm6xJcBHHrz/S7rltc1K+PcJJV9lOz5d/nOO71zHZ/HLXD4
fs63DwDgJHnU6bh6j2dpbCHnqnQmAdeKV1Sm9/GeufiS3zE4khS+tXu0eBqbdkbzL/Jt6k8r4RY+
JD+FHnO97sPWHeUGBq/TntZA2R4g2wIoefUucQ7lzJnjRp8sgXeSrWhvWQMhV0w/EU3lxnCLgDiw
sqYVmZxewY8x8ZGiJ28ckhUlm5vl8Olg+BHAidKucYqMA5gcSJgyyew/UiTYYLq0a5z4fnFpL1gm
/BBe0kbt+RdwHNiBSor9GTjRYWLZCIPNtxDAPgrusqJC5gOUCz5bqZ9D9WHx72unZMUkKkx3vRAM
MoiUgmTRoYMoS0sDwP1xrAgMJRdXXTM7ydSC7Am7I/OjkXRNRT6evKpDxHoxrVEb7J8mYRWgJhOP
h7EWHxrHOzzjUsrN7TjgetS3XUDsU7Rum4x84InbMhYVcNmLKI/A6m7ZcA8ZVLwhtI+ig/T4c40U
stkCQUPsRySSAb55NYTiyxQDV4XpYawb78NLdjONK/sMDFWdnRgBR9o/79jKfXZ65uMj3DIum/Tq
KaZzm1Fo68UYijrWPDe1LT85asHgLbfsTTuP7rP3+JBHxVFlM4oWdtfyYWTXHP5oJ8r3sbnJGhzc
W7ZOZUzv7rGdttcmLCPYu7htwG6X+vQXrIcE0wb0dVOWmWp3OtzV1yYYadkwz7K54XtghZ6bulUt
hUdBcugSBbO1QTDOBddGjurX90WJSljWVQDAII+B7lghsTiMluNjza0br6w/+LnRx8QKh/HjwdMY
qhsJHdKrf/+6NE4zX6EzgpAI+IUn03uKfzEwlA/ZkMzOfrWFiZX58h2GXC6yqmcJYskiOPunFT0a
AaKuII/J7ftc1mJccDuevFdkSM7F5gVgd8rv/tK9TXUpKWjR8OWfpV/twtLkr+GKEWDkqTg2DYq8
HXFQ6Ljgq5BFz0ojfLdmaLZvIIyTEfrS+7nuHwVHoADfPgN3HdyoZfT7QTeqjbL+NfKOZPWZod/Q
H6E6DuajXs5C5PukmWsxRcTWCR43rkQ/g9snruKpwajK+sQy/0kPAQrcF12/jKAd6ZR9FW6eXspr
IPYFtMD0dzPDDUcmckifqtl+qruuOIFzNc3DtH3BKLA6HYruMWj5LG0pXj6nbYR2S/RHd8cSY5cf
offDN1YhHhDVhUGQnqgd62Kgrc6fgYDKC2z5pZZp+xDZPiRpUVSn2LLrytNrbmcohFl87Gt7RI2l
NvxA1uTkiahxq+IcwYQMpUgDUxMktr0ONsdTY90V12brssTTuqq8QV+yKJM0U7lRqK11tTSawamv
cGqMbg0lAeiYk0MXwavshCrpriL3km7l59YY+Sjemsx5h5clSWGxrB8rAIE6mCU5M06zu1HujNE4
6mFvHD7RaUe54iFJSI7xEoILBrlnhaLkQaYpYlG5ng1+WpDmyNcK9DlaL8pA9toTDtx6HgoapxHI
dDuUjFhXCD+FMV7Gr/Lu59b988Y9Vb3CkKyp9RjANl5zcfNhiSP19G5GoKdQnLC7mJKFgndNA275
2C9J3idvj0PXfYNa+BRswx5aMnJROYLTbcxvNvf4NJn348P6Rb5js9HAFXv+4jYmqyriW5Aq7ltU
EZhUPSV4nvlfLfOXbmxbmdACRAapAVy8viSDRKXk4UWhwMaI5ewLNTHV5f7nbfn+EBLgy6o5iulV
//mTG4vPYHJfe3fovRGgVhKIq3cuc8bEviPgVF4FVTz+mG3fi89t+cSUYltmbFChpEj2JV8fSzHN
5mSYqznnkYr5xOxynBIKrhJiXMU39zELPv/IezeFa/m1qjkfnTtunsq7MASmmVOdvpCJSkJnds5T
tYX50LXCocNsjvMCXoVOw7mmaOnZrM4UJwdBQ8RV2jXrtLw31rNDQ3W0jIc5O8vde6aC9yfz278p
zcwPYGUkSCPba+SRsEuENlyqq1t7qGs+Z8mvqimxLjLHyeeFA6qWGHNxy0vmc8UNrvM0hjdZBEUn
ScNiBW0hUIAgwexhcW04P0aL4vtrkai9v1CzkNZVOf0RPrkthi6JIisWbLaZ2ROZmiZr+Pq8to7D
sMjyrwv/sAbMwemA3XX69EPv95Ztjn8WUIV1cMYc/XOpvD7r/75WvQbuq+LRYXV91WPvMW5ljmXD
seZKfX7pLhaDawsBZ8su+PeO5V1+gcx9L677j62dRal5KkUNKt3NOhuKc5Ui+jddsvEW3TkKe3Lg
gy97pn8L5lDJip/t169bG0SxZsqmZwpR7NJoM90fuAd6iMeX6WZ+whezrUyz5aDBBuh7IAS1iOal
6MzZOVz2zlIYzPdFe3c9PG9h4c9w1FVOud4LtLk/lPjSvhJSUNqSvx3LeBnINamu42uUbY8MGryR
5+MDkWyUplq/NqDLt4YcA1/fsYSwVcepF2XNpQXHsDBElM4ei4l3BflTExYpXh5lRoKx8gsOSCJz
pfLblg6ZOtlFVFXMUElwKYdGxpCzfau+24UHje1uaHUrUsRQBgYfPoBBpAZEIgUaWQ1nwMXm3l28
mgfbLnM248vUh/tXuDnS6480GZzHEDFezNT5pGmRyRasOqjHq+JdD5/R8ZT3abq1RxKNDwMGlGqN
UH3NN0DL3lQSg+7WPmx7xh5DENlKMJQ+/Fl3KPt7r0ew8OgCUe634lOe8eqHknfxN9zLIyMxH4BD
No+KwzWlcX2N4tMPkOIqXcoeFGccYySEVYIRV7qBhneekGzV1qP7i5r4/YeG74Eo0YAS7jBHWK47
eDQSlklx6MLKsLOwWfC0w8ngWCrqc6m+VDuZJlbHd/zT93bNyK9xwaxLI0AGAKGMzvinCXUofj2/
VD9uBI84S/NwKg18uuknN49CfHAdSYxgAGrp6XeMJfwNVzVQzK+p85FXh/FWvK1CtomvlSiS8aIM
1UE0XFmZrKB8VpRGBCiYDccOAt0qmq3mfprppUvPL3NH1SwyNdHmqbGA9mFGFTJpc141VDjuIw13
eBi5NinZk+3MDz5u6H0P3L+ulXgzJHLCenvRPgTjitHHCNNiNUjPFJZ19Um0HcOJq6AAV7MtteCU
1G0FYCyc/hRCWRaRdxRA0E5qfFLRPrPDpBRyyRAxaOuaXRCeb3GlPAXOkXnyRZAOKfdRXgPe2pPz
XDK0N+ex6Q3TgVKicy37WiZx1A/FczP8P6YptVv9HEqCWPe16bGzjKAL3OrREP0s3qd2KsW9nLeH
4s75xliNfch9fi0GOyvXx2Lkz5yVknG9QpbIVbXkIu9tm+dI/UTUrnhA/TmVgBujRfirBJR/i9Gt
tBh5fzV+xy7Njo8dYbQXXMc2wZckmeycZodZtE+t3hExeCqkX/n0tpoNRBAv3gvvOaVsvIWcQkmZ
0R6YbWbFrCsbvjqFKGoFMiC7os+gbedclCq7yQ7nOdMZhoYGGueiMnKQtQR94DiVZSNStmhKm08W
mCTB+5QcztTgPk90WE7t/sxu3h2jHR5qOlgPP1aD2v/T6Jod8z4K81/AhGL52T0BMAvuVEUd5blZ
xQn39VC2SGNdIs/PZ0e0RCwvNOBS4iu0fbdRTaaMFjF7lMKYuwZKyUrScFG/+VRocafQzbG4+wBs
pXmp7DshMOJiwvPOv6/jVK6y5zelDAuSbz34mkmLbvLkEvt8fiBHRAbJS5PKJC7wBFALfTDLsk7W
Tfd0D2B3rm6stMuGWWstGv9InSAV53KEFx5H/cEaSpiPnYXWq60lhYTc+cX39lyjFG0hkPwRwtgP
AyvlkWtPKzr5fXq+iFcinVxHn46rdH+VX9rk12keYj6IMY8q5Ob50Hkh3lxieLOX2mFTS2VreMeh
8zexxFnm6grDKa+/opHSQoTypnZNkVr0+ejwD8KYW/Zjm2Y605iuCudt58AUgtlAFbeEpMFwsJpI
daT+gPyNrsxeTtdm63QpZ/8M6XPJ5rRycOUQYYkoSv2hRCzSYs+rQJb1qp9jUzRyHCwdd0rR1rMT
NsWrnlJMme6e29En40kxGEXmmyx7opUQvRGr7OL1yCBeN2P3HM7NyKvsuSWy1b3gMiogTLgnx0Qc
PPl0ElxKnpo8zGis8torzOEU5d0olShE8XhkN0wHWz5/b+EBxXiqeMg2d5NrDU6C34Gy1aM48NCd
pjvMm1Mry95LaNvrc6Mv3EWrsWeD+Vl42I8Gy6rYu80G68LUkPWVj7GvIImsz5xn+E9V4oIwzeNM
SGUdLxQ6OpRC7loPg8RUWK5eUZgimkW0dx2bCu7PPQrEq6CY9bSzasdzvMl/jhuRC41rMzkdnNrn
ZrYy7U2lQhZesR6nxm2o6V6aVwviWDNAM2JkzQME0oHSMXLiGv/zzTormgW+URU+6unJugnoTdZv
f+9bJTLPZNkqFNLDdUVVeIDENN9dOsMwfXVoxNviYpurkAe5hbh3HhSzFvrLAs3u2/f59vnJZkpW
C/En+U9V+LNr4j44k1v6BWe+gbeTfvYNJPk6IMTOMVBhBRRM13KKNqUmUeSACRAm6KVlriORIxhi
rd8Igjyb6stFCfa4QMtMFYyg3os6zhBURbcE06GWymR4A0OB9tP6lEKJiqEHFnJ7AfMGDLDUhrQU
heS+cT0XHQ/ra2m2i7WSscoMK2XGmqdt5hfu2Q3TbqV1YZptL/58P9Y4z7t1d++S9O3Q4AqZrkHR
2DmpbDxsVzioN1dnNWHEhYT9LD1G73LIK/H0ygi2nhJ2cuRfHEZiwFwukCAzudpdJLn054MRqPUi
k+LRsPjSWd62xXuRkgIVw1C8D76VmzNA/TgVEfPIULyOfKRMCLlhp8gG61xNnGvrDWaIVIU8g4uk
hNiCdCOO6Pm9KvyTvfKmuHOC3crHTzDsqbL/Ms0VZHVN/51XRDqNaKKSkDcUobNaFVK5WoKOY1f2
J4531o7/YmTvF/99UIfX7vGi5NRIfR1pnbQKz1f5cu2jU4lR8KZQrChueICA5W4V2ISv9DmWD3RM
/K6+I4sSU5Z43X5ew4hPXDGBHwbXzzHS6lpWzPNTME2k60dJGhROjEUezy/HscaukpJcjKZ7KeCQ
f20ytQSSBmkAS+1G6jNZSI6c0bPL17mU82ql19eyOE93t5/nQz26b8YxH0f9o+mphUQ6x6ULWaJ+
b0S+pfV2Dt10QyYk9O5j2uG0ncq/flLPPk5mcVk0KCnOr5/zNC8gzt+9HOClfnX5w6ZP9Vh2cpNt
PH3WbvHa8lHZMsQ6dW7b2gbYfWklkeaK8in7m3T5vBm+ntni7V1KJP/O9swz+fs2EI+zzaynnd1v
l1s8U7wy4wW/mfEtb5r5wCXzEJalNxro4YCHB9SaltaJv8v0k+FXJEP5eRhl2Z545jeM4J+I0MxV
ZdGWOXYYEXAfJfyBts7Vxcg85sU+zJw9Mr/Ev8KVgmN5hS7xqTOlSZq/wmlVJCHF6VxexD52LyZy
bDtH6V0IGSIPekR7u2UnswDU9IlzcmQXaGYC0Kf5R/84uGxKj5aHsk95zz1Fj4oHAeMhlnCxqhk0
vx+BcYeytlUNDS6N/ZgnWHKipHgnS/u5ahbKw6hFG20bvePFZ64jRGiaLHMKvGZqq0ULDA3A37vo
7xWklIwUM2zMoHB3yaiIlj6F2lAATtTqLiTSVej3xUWQ5QsPPSqIqItLQwQofZ6vJizF7bLCL5TO
9cFU5rGpSxISfqnQzQHuV81/nC3N9TJSj+8bXNnOmaF0d+237Quh3pXAmocdk7JKKlPB2cELXYbb
ajpcM447uxyr1nUi1iSnuobyavlr9J5MNojUvFt6jtu/2K5U8if55txWucZHN8wipdEq6IHghWSU
iWwF8Jidtl30kIdApDW48f2kxmXnkCNCLpPM0PqSt2ciqF0WbWg6D6JMlfxVavLiWYAJLvp4ObdR
zoiovY8XZ/diB9ui4S4suIknz2IH0zX6Z2KACtcEfKROxWkr1FY/H/euRHQRhVfehXF/yu0sjGVW
f1RBvqkagmcq/0fW7mzPBbrt/SvWieXyjX2zwaHJ8ZVfNx9CYwM+HOHgAOe5Jn8YHTi3FWskO51n
8XJs5ObBR5mU6VRTq0NiF0VdPFuO8+BnW0CUCdywKJohOXZgGxTBWY0HpFZH3aDISRDgT0uBNwSt
hPXCfD4O4MD8a13fsxyQWJk3EiuO7kXfYxSYVbfTTt+dZdfD6LxKuY59cBh1BLzu8wByFuQcHgGS
o3RlJOaa1Iqn4Zxz3cxlUYXel76WLEWIJUt/Dn5/kAo29GavhuFoHWyuzN2Ok5OMWwRDSDzpraSU
b6y+w79dzm5ucw4vP4t9rMI3VboUOA8tvetzR6z2h5opUa49F43lz6Lf2X7ci5asOdI/T9d7rnXh
3+v+r6Ayrquef3KiGWh5vV3J7GFbfI4bIrn4shcawtOWhUM+eiykNuV7caQsKWV7o3SvEZ5LJt+4
FxvpyiVVZjvRWLQbz3F4k+FPeTPF8BGUvc7KLWV1uN9/psPpb0Tj9VJ08Op95TvHWsfkZtobhb96
HWunfqLe2qnkY3tFL+UXgWkFCQdsPcswkvpI7hSapP2ryFE9QGnvOoZMJzM45MNbUDeH/3g/3uG2
5tfe7baZPBYyZEs+ZsunqrisTbPyP9nJirohr0t8tR6rmqkW29bCXRBuI7r6CPNdN3j7+JDRTQdd
e+7Lx/l5nFANeEsOys79Uh2v2gagPvNSy8J9RMZjM6Nps3RzCfMej5+hd6flKJIjx+epEy34H2k2
svkPGKHf9x//ZOvAQQuH4dFYqelJIJV7f6AqJRZbxObo9ucciu+KH/Bxk8o/meul89wJsfHReBuP
Qwm6f7eVf+NHXfIcuxscR8s/7AJQkQaamQlQKOyHf//8/xcB3AaXEs+ohTQF+acPymAp3btyFM8G
QJcj0N1uwp1XYAEfOOqr/PY1G362yBsRsB1mdG8AVvhZN7En/vtGfH8HFIye94maMkebTtBNLiqZ
ab2xG6lzvzI/f8ffePVvGCmKA4ArFeuP/NCmUDz/vr88/TnCBxS76Cf6Tqe7SrSerjRUEw2QS/lR
N4SZllLFn8ZymPvaDErUpKVvk64KyElKsc/kOVqZhikTkO3f/z90ptYwFPZMsoU/3jwYvVLY8tbK
uRxsrI7j8UhWEqTZ+g+fbFk7jz3XdzkMvfNKpUIVB4sd01UcCtAXmKFRx9/iiPSXY3iWCWFqveTk
xw1kD/RP8cLfEFjUTdSwlVDtCZpNUVo69v4aVdLjvhtMWZmv+qgHuJ2DtMEuHnzKAyC4NPq4loEL
qfLq2yZ81J2Wpr0miW7GWw3MjCetPAhiIkdIYh5/FDvxeue5YBRWUJG+yyQZI1Oz8PVsa2GThQ/m
V+KHxrbOf9vPbyYr/35TYWpv2WP2j/+7G41cDw5DV4rTcOZ56Y7ElvIatiYl4eKBVk75j0t+1fiQ
TaEAnmQaT7QBfDjaugbM3kmrk/4OY95VpfnbnGe/ElXc0NbS5YKTgEeSdzZn8898Srixf1cnCz/o
YM8cClmEiZoqiG2cvd1N1jsXVNiuJO5S+VDonFqPSiRZuH/QCmxowmBTn51pt7OFKuRjRa5JtHdp
DFZLFJ64qCgkn01HUSWkE8vcTKC6TvMfC3T3IgWaettZdUyVwlZNlJdfklJv/2PpTJsT1bYw/Iuo
YhCQrzLJJE4xJl+oDC0igqCA4K+/z865dfp0dSdpRYa913rXO6BP44sXZG3UN1RWfIe87YPyQ0Ym
rV86C7/ZKoptKqUpNv5sY73N9aI4YOVn/WQIztgXINF/XT8qpusz3lusmhfcXToPFgZ3orhGOZdn
KVKLWcoYiPawB/iqWMJ+5fCXtYiv8IXrQ1QRXD5rx9LUvFb/XVju384jRhOYSayqv2KF5iZSuDPF
Ufxd/IhJGBHi/EW8EEAxeERP1J3oYgx5D7GcOfiiPrLu6s7T1qvYGJwNHBYjgEZkpjP4WD/sC8+Q
AEFouhyjWIKrA3s2w/b8nGA7Qh/A++u7I6P2nrEFH4rMwUf/Bkkj//9HN/72PgaG8MvhpDxCoDHu
4SPHyt7DXiZuOdSsZK4TagzLzi6YopYuIcb3brHGV3s/Lnwk4Hbm+JVPrunCYofkbrpzc1l2vlhT
FPB/Hd18v8kcL1+QbSwnd76mflXE2A0UMffK+5beH9xk7/rq5X+sGXUlxaZ6EPVL2Uw5RAlEJUJS
Z4YbbyZKEhZ0EI7y5pYwSGbnTYs2grdHOJOSoc2k9bNhdhBh7k2GDk/M4BBpQXo1hA2WTwl1T5D2
B9wuDjOs6imvAedPcP724rX1I7JZY3IJJj2g7IusNCKIlAjKT4AnFv6noIdqtG0BP6wcr9zL1hBx
2UYNQb9fle+IAVmg6JPj7EC8tDhvJRSxko+yeL51qemRveXyvrCTx5/qUBQ2b+xBxxBb19/HwzZv
PzriWU/Bj1IKQ2/2+mz7LSr4YnXsWBqgIJm2jKnU22QvoTml9B1sEmL29VzMsLigTlosR1Yq0Pnt
iHZHSQdHBMA6Gg73DoUFokTo+uBgh6bzISoD36DmPiOvoCP+l0uouWx0gTKZxnhTuBKZMzQu0DBO
1LkgsNWKe0aI0juyldGEf0vo4Ikj+EcK8ZZDp8UrRgFL7M+/unjk6/1lLVAZ0wGPoth7uBmrLK3q
RODIkWfvGrN1YBaOGVIgpde1itbZAXMreKbQQubWO70sTvobbW/u74w7qTApOJHBovSryI7y9ZRq
vIOWRUS2r5w9CSLk27NBpgO4RfQ4ceD2/ZtOwmntbqd7iH519/OMfVRae1c4wG+qhZDTznAFSTCz
WRZhvijCR9LC3cJgQSMsc4l1KnqooKZXIpR1ZdQnknpVoGWexiOq2gOoggBW//yWqaRcESfA5s6Z
HthZgIYCaEvwwjngpvdJfFVvEU6SLjf60IU0MCAUKVAtOjtI7XBoiI1yKcwPNPRsCqwekc7SwS7C
SRPriZAnwf/BYheexF/xHZ+qb8aqGqLPsDSiCKTzCpWD1kZe0508FB+UxFwco9fxIP4CA+VlXBYT
ja0APPDzURn2RM+R25KUY0SJ9+C67vb5UrVhNV1xloGycRid0TGzBcS/aoXIiK2QFNqTl+C1Sc8R
lyYRE/NJFGfAJGxpgskCn2Axvez+61nYpscCP/ze+h9AQfzyQe+w5lTOLgyi0cGUHMWQ7u2Tioec
xZpSiRCq4+iNRxhGBHpT14NOVGVwpZcikpkG+bVIa+e2MS0PJONMH2Y//13Smut7tgeSJqBKR6px
rLZDLEEVuXcuEBMYHztJtgF0xICfsOZm//gqt6xLzm17zglQAMucnyYEMWdo4W/tnJhuDMSxIb0L
KCZTfJ5STQpBcyceliG24Dy5Zzuh82WQwU46LAtcIEi/bpMZe27hygjMPNDcRQkLLNUyPoazH+tF
VpJxKv5Nh7+K0+N5CuAK5rQutuRIHHjQn+oHlQ8lp/eZ+fQp+XX5aYRXQDL8kRZzNaTy7bojOBv0
OyAG9iuJm2im1UuELDxQnEoszMoy7BmecFd6jNtJY+b5Y6oCXm84pNjeTuQUMpR/KMDwnChHX1Cw
X2MEx7SroovPXgHIXvhEtVjZnpQSdqD61ctWeiHOA2VFR6kSmh2yxSsiAlunHmC9m+aAfCe29194
qxB2RPHGti3taNYjYbtGT3Z34Nid2PTmb5RtqD7nTFkGvGQKjmTALO9H+QEbMTZPCtAAq7lJWteB
QJ83FMCoZDYsGzN/nPv9abKP2afRbZE4ZwzbiVdYScdUPonw5VOl+pq5HEGO10MMiMeQolwZvnpq
RagUhYOgB2ppBIdu/ikkph58ISBVQj35AwZL5GfTseKx5F9BdUyQ3AH2I0Z1sn37xtwQJfZsyxDW
xegeOfPZoWxRvHzb3TcJnKDjfEN29WVpLSFg4OAreNLsDAgQ8UD8JaNnjU+jGLNJ0fCjssIZ/jWe
b0oKbfMHtOeIilkobBE4K0Tytns+iqK7ShcSF8E6tMcFLdSxrVpyE11/QQU8qHey/dwyO7FTPpLL
iOG1yFGYVc6ndWTflQ9H0fVkDS6FMR3bJ0+7AoruMjvKxtTaJa17hBDY31aKRtVsHvuRVMxAlHEv
r9jO4JGXy4YDMX+u6/l19wDS+XPY92bukBqzBTS0G9aTcLqWDfxmVpQ1tOm9POdgeYpZgnMQrUip
/hBZYER9S1gJm22CUcMs6JjIs/uXG+tbWaTDOgsfK9WeTk2cf9Ed3ukS2BbYtpZG1D0W9zdjJYij
2uJwjslc6YRhhcH0SzQp1akXewgU2vykfhKyzIBqyyNA87kjc9498B1qqBIv5WGRPMnPwNRhwkGF
iHMeQYjb+Amzz12gYjDZOrazzWe7emH+IApQCviSNZuhBYUr1DGaPnvI44e9n9XsScsXNk8vl9Q2
u8VMzTFOYDweCYiQe1LAo83rHTYLs203CwAFK1uynAxeIB8SoiPXwy397cA+1S62wbgc3vlNWc7g
6zHzqm2SPqIOw64l9epb/5ZvBmQhY5h9zEY/WxeJWH7MzB6mLeB0+1aEE/wnIGwyxjHPQWghL/Zw
bYP+M4NzavjV5OgseZrTbvNZePmwWGIoEkkB5/MXbs+T5zVE5sQSprcvaN2c1+ZB+6BDMjZwzRWV
9opSKpPeGZA1wAD1Hpd9/3NqVpeX94IDC3sJHTJaky8NYglfAaK1/EILWWEBGIm0U8OJO/5efd7u
7C3/vWAFeZWdEzWamh9Zw4UszdF/iHzBqyTgjWFOts8vy1wO1JowbyojYpb6OnIR6duYTJAJz1qq
9L5lZQtgb6Lh4Uk2AfsXY4cH0sUv0ndYaxjIww9s999sawzicpaNDwgZjC2IiXnu9HSY0zSzV7PF
9yea8GPSdypRqtN5a0kexSRzKk2Bg43kPt/y+my2JqN0qbdN4rwU5ilHtbU1dZFsUEdCGtVC7qfN
dd20+xY3igbrgpL4HhKXlB/zEYLmETmnItqXclgiYXWgntvsN59aClJZ79ktouAa1z/TluF25t7p
86FwLy85Jgvl6ormgHsQ1Z3A39gNrIDi7XVUIU9RD9PHsCgjlbX33MHyciQezWYFgzdA0RtLKJxZ
0JJeNCFwlKn9z8GBQa5AG88oga+ehdmqGuIBHjPsyT3V1jIfO4fGR55oiCIPhW/m8zXylDgpnCD/
Qu8uL6eo+0DazZzlE9pr0jk92Eru4UZ4zIVDanFeOOUOyGQJVODkAAVbK9IiBsclKvceSy1Izvm2
/kUwbd+p36KREGnY7JUsCM530sxAY2dEVGI4trv5M8MuFuO3tMoAnmDGwEyIqMZzZfk4aGenXVlH
Fg4YQ6cbNlnZgmcAdX6FA5t9fBz0IxUdqBBVC5OD9sDQmbYAnZxMKKO0g9Y1E9lchs/1QpWYQrHK
XbB15k1qqC9gnC77GvP06iCSQOCCwReYQomyVYdWhwYEjOrpGPVqVP8xA3TLm1ib0HCzEb4svNyJ
WyFkh0X/R+yWpIVw8fS0JkQNET09oC4cTsjj5v0J+hpTsFeUihIBRK4YuDrdjzWurnFbBID+zbE6
8T2hmkaMJ3nUkFDJDZ6JyxzsRSIj+rcs3nukBADpJigN+9upi1kSBS+Yyhgo/x31zcXhmqX6xyF/
h6XAEfQm97bgdgDV3M2vAuoUkGR+apxaifU9KUEQ/4gv03Yj1AXZJ6NPwCYxHBWC1dXVHN+0T10Y
r+PDrn7yioMVqiyBd4+UOg0OzJ9NNsZu3FbdAQK5pgOFiSiZtbph1z7QGZ8DvgsTQt6yF+id/UD2
h+FvAooNgW8B5bys1wwM0N3Q+Re95xCUgCAuZpoxR8nI4nwXsDprAXMYlFeomEyCKXg4AqwQxnQG
ZGRF49qqYpjUSk/PMtsaLuZzOAS4+h7VwPGPPAE2Mn+jcMi7fyjBOUWqBzx3JTYQM21sgnEYC+v1
K1ZI8ZqIZqQp01km9PSBJQAMvTf5SmdHHTQ6CbW1AnjOLi8qK8rT+kN+Y2UWe8qlcFhSuGtxmmEl
m9fEcUA28+57VliIlGvDZ7Y1TxgwsYt9IUeBOOporNhL1s8XgayANUd8Hn0G4feF86mGCdGJbhJ5
GEO1yJdQFlduqfhFX7ok5TCs10mN5B/oO25RGFWs5Rwnu6Jwu1twPzdMubgLaWboOegJj/mSLSG4
4cT3cF46nPnbimbBuyjvUAjoiJh0UBrzq9J8X8WhSf/gjX/p2uf+k46TuSTCkJxxH9xyB2VQrDe0
YuBNQE0TYY/m2ZmHAAaPRXNPmIgf0X/YyXnfiu4KpQjwkXM7aGpskUX5PDHkPSop0ZZudchX7RVE
ktSezXHwuGUfIa4Y2ANjX0C5LGrBGQG1KoCp4smHZohe3uPEJqQ61dZEkzEXJkGss6kEcFYGJbxf
VYwoOU5p/m1SL7Vpe11K4NN4ILO04E/T+6I0vkCNq92JWnVgPtQLnY/s3pD5awRamNC0OI9yzWzn
xsWqI/xDdqicpzvP4TmwSgaIvjphXfoU8KQLSiWuR8rUsGW4hD7Zo/dnWG4w+zMJy+K/S5DhucAG
iBXRuErpaxGzjOJTzy3xHDc/PVzFhkgkBoWqD7jGcBConYtLfwaDNZ22nTcRr8djcXPT7kNpl5is
6apNOJQkO5woyiYDx+LFvfRQkNvnuBPRu8Nt0za+yRKmxJjxCZGySk0qkrhQwF+PWHvS6QpfWMC8
/MTjC7MpFwFZ06bJZZd3MK4uy4DV0MHI3rQhNMk0XCpmeL88p3AN0NKxakU3BBCQ342lWe95+nGb
AMDC8IPj56mc0eAxPoKWxyvCoL+g4af9mNYsq5yHQid1Ovqu3C21aHx+OQOEemv7+CCvvPVeq/N9
ZwyuNfeyIJ4HVk4Ztsiegfrv6fMqratH1/IjzS8YvtrzwyiTQGR7r5jE8QEzIf/8cdtqnjTtEgx5
ul/F8qx34x92iPpAa829DhwGJrvH+EfQXRiqbnvJNX9GmsYDNzYF98lof3iaGdpyiQH1DB8TRWtH
KdvS2bAVMcKZD1/ylGZYNiVn4DN8+R6xZfpUbpz7qkxILcLpdnvK7OUGWQ150rYIn3ngGyVOKOy6
QyRhSg3dp3CfyIh4dqF1DJrbBZn/KINqRT3HetFrJMpxFAvsyWAwrSRrwXJD3zAPmLqyVlAuwEmg
reDIsVBLHtcdpkX77PMaAHfQRyFfAoWAU322N5/saFDo6g+muTlsLzh5d+7cp/xxd1K2RKhekQE7
JCzFc41prFz5j8v7Rcir0FIyctPS9JqFxewI9mEuEngYuIqD9dJ35CgQ3u9Ctw+cxAyYN/SY0UP+
IgCbaZiXHLJEJeeUHZe9jaf+ghcrq4ux1HYgvjxX4NRpRa/+u0cIcmTOJIxKGjtFRLP5vLBWobZh
JisCNJHhwyekdnFlVP/s5FybSiEKxRsUBxITPtqpLMVn842+Bllx9JdRhC/cbcOvM3k3MFM+MRbk
Qxkw2MrDE+UYM2f2KBMjOJBCXf9WWHLFfsXIVTfouV38UcjWY3qL0/sDA1qxi29E5m12egXJ073v
XyxbpFUShob7CeIomtBLwA7m5iflDDvCE1MrFve7u6cItJa4tL2nvexbS9DzC+sqGDqJfbimPTCo
dQkPOWvb8rLjK/Ine6kEy1T6s9rEy5OH73VkfOlYR4sGYnTm/uDc8VM1U4gpX3LI1aAX512foeqz
mPo3V/0kWjpzCXiFjXaFYG2xZ1Wh6IPm63wD7npunP65b37pKng4wCMbvDpmIjOmS3OkrPNFvWuI
If2gjX3Mdm3pL/Jpf5+H9cMvQRFQnN/wTQW8vqFim+hUZOTJ3fzb0rdGUwXiVpUYu7UP6NfIJwEo
Z/Vvho3ZscjW1ZhWlw3D7qdMK7hkF3Oy52dzD6DcaPYd9tfVm2DGETZYxGcEl4ly3l4J1Vx3iJya
JqWLVsYdu0iLZF79YG1FoNkATSK3vagLBZvYE/dbzqImUfeZO3Ri1I39CwIpsZr0JzxQL5vGAiHq
+MRr7AFKDG/OWkFVa5R4OEIHAoGsm1SnKJI1DIs+lBmO7aEBMA53iUc5j7IqtCh/JbfuwuTO2TMh
B76oa6uv44g7M4CIo/89z4aAXghi5gQfgUxQG2LqmoX91xXjWsGmGRwagimc+TL0MFDqqw2Ix2nk
GXCAbMwFaIw+vj8PJCp+3VESDQTKYAsMZgjIu5AYIEE3mdnSDzA7VD/h2SbCGiu67BGyEhYok8cK
R3rfcOSeUUMoJ+KhZxbgtydCq1lAXFYoWGJxIbmlcbxth3XP5AR+x4p3l19Bq3y8IBtAO4R8c8vW
RvfFVBhFCiP6/LYSOyVZkXhA8Brt5xM10htPid8ccbEzQu33tcvg1WjYGlZtYV8VzJL22HoYsFPr
GAUVeuULAQE3HhqmzJhFHF6x5vzJ4eZcSsJYNe/5xfTu0gfyvxxcZ82ogVhOVj+6oUuATlN8nuqg
gdDpaZOFV6hY88vurMbMQS88ADJACjhIogoreY5Ch5qKqkHBdSK1AIsAW/2mcYyne20YwA4hLKnr
bzuKSm+O8VSNq4wZDTPo3M6V4rnEqOrbvKQX9AE9nILW4VrUv8rL68k8B9tnA5z9o26Zq/uuax1l
Voi5DfWWCsgQIfxg6rbE8ZTK+fSgBzCxsjtvB5xEe7cuGpBE+jFVr2zKFlXZU6EogIzXGO5Bq0eW
gl32T5YwcmdfhiHNXv6Eq6x2X3LxPn+CmeFiwsDuhksgDhtwCJXZTw5u202rgnoX0v8rOLcbrZCW
Myxz8q85y6HgLXK9GrjhXsZj1E/pnfdT98X9BqFjTshBhwcCgUEOmACcxVwOSnWTtCsIeuDen5ff
/sCEdZYDzqC0Thvkc3MPfwRrX3D+p3jEP+6nu8SdipZI+yfz6bDyK6keSzKUrPdXA7J0wxaqwySE
j9EBtZmABCJzSoYDBsRJsdcX1MJ9E0E1YaaagtZeLmKfVj+ppvApoVf6UU9PzvNvMYerRNxswdWj
0NMOas5GLY3u1BQOHgDa7kbFwemTCkcgAdYiu60zZcPsoX94Q+cO8MgRagXaSNcZ6DnVrPkjo4tg
bDE9ARXmG9Fe6MiqZq42pxMB+8zSuk67NhFuTcpO8rCcrooAHLSFOv8pYILkxbjrdbyTIQ7h6fnc
Wkd6Feoomdny4BzpDM64PV2d4cgOnJtUH9T7FAzSeI5qKZiZyhKfNWMzWs8ABk/DeBmGmumdqa0m
/nWn22gR2uGAYXFNsf0YL+n48WJ5reQ3C89S/Df7p2U/wAiKb0G90dZljp6c7XnEhvZ8yPqDIfRf
UVdEGIvPgEHm99EdsZKAz9dBps7KFYwq4nh19MzPuIP5wI+abDOCC639anfZnowHSWzQ/7snUj9h
zETdS5kLPYR4LcozOYGOrNJHvFF/xuax2Z932W/22+Iy8GpcHcd8iuazGMCB8qEogTCCIcXbqLrA
NoZd399R64zQU9AREdM5o6thavy47PpZ3G3ub5hXoAM5CElCe6rPLvRlpgf0mFOvLYCe58vqupSh
i48MKfqwwyPqPkYzKIYL4oBv5TvzY55LirK78zKXJjO6+l9hrTTYvLdfmOGjx3bXHSEKzfCEEHp5
JgRowsKHHlEXN4CrRLvHWqpieXhWD4/2W73Hfb0ulVBSfqcJgNEGyeCDEXgv5CuPdWtFWBJ2/V7p
klbIcr0ZaoY7+S8xNwG3ecOC00j+AC+ZLrSs40phXcofHr17T4LBrcFCiprCmL6pTh/ZzLm/zsu5
FcmmpzKIRLtxeXhckRKPirNpIRe5cNxluZGsLfJU6HMLzB/iMWewPvO5otJynIOi1tiQ29V/IrPC
Hy5M284w9JDG1kuSd9QvClA0o1wN+CTah6Hj4/xbZcJcHFV5CZh/O2vCIJ8ET4N+YirSDrTu9NCf
HiqeDhRsBQHg7D35/NyIv1qx0l/ElliOJeMggUfhlt/wma45XuE1N8Ykoio1UE16ux4x9kfBhXMK
R8QGCkXvjLTCxuflpdvcojgpUPBJD5Jg/bLdXZUoKyEom7Hepei0yebtGUVCHs99FnFihGXvibnz
HOv/pH8c1GpHr4IvT5CpEXKM6bJ6yVs4y4Phqhisg0ojDNX40DEPdI9/Ap3387l4fFEj1I9AtctV
f+DPeb2T5U9uRhoW1tHr1SPh+HliugfV7QXfmcxqrOn16NZBH2sLJ6KiYcSEpPHMgqmgWbhwj9GX
h0xirB2DEHCuOoa0+ol5j7AzHH5qGkR5o+xM0T3wTTnU6eQtTPKYrqQSroyo2690BhkoUvbv/iNi
f+6eUO2Q0/am7NTNLJl8wq7uwC8SCCR5CMtpo++L9+J7ttL2aiJ+FEwgfAEZvFF4zZMmFqU2G0pz
ZEFFNnoOchhX9yPtKfRFYpBDIznH8I8wj7CW0rIPmfgwn0QQrjLbwTAyQrO0U/lBPuHn8DP+YBC6
I3QyNI1gQuuUHyYOB6iTN+d30wNjSl67R4iZZnhHQoSUAYRLJgCDv2rBE5+NyIq1XxXb4ypSsM19
UnNE8hbnEGaz0DMZLKnb29LYchdHFvLqLXAKkY/lN8fk4W9zWTyic3JOjJXIGyWVKWZkL1pwK+6I
nmuFzGmrrfVAD0wC5/K5p0G4EkiXkDFIEUU940YtkJboys7+L4ZXZBt+6PuRH6MPR0TyqezgUcU1
gMtlLdI5pxCS8aFY1nsjLFfAMEgJkvxLwMdi/tUQbN/84kxJqubrCPt1fw/mhNaPdBJMSaWU0Kb1
GDz9mvm99U3sJU5QOJz323I5xh1ux9e9oCLAL3jZ+RJJPygus78BcFpQF/DOKxkOn7ENaQ9YCuwf
Jxo0qhGkYhszpY2WdnLIlLyL6WebGNTrHgPT7mgywXc5KnhF+CKTCk1RaqUlZA2o3ifuCeLEmT+G
sBzqI7dUSMA1V5L+QLiKQNYcsSeYC+flc2DumlhZ4y6FrIkRaPah17Rj1rYcPjpXHpbSDOd970F5
biC/xii2cq3NPC0DOa0CJcyDIn75eWykUvjg70BD6SM5p0i0IikBGYqbVYv9+XklJeInpbcpNfDg
scctDpfujbJgyXDKHzdXzCGCWWCubm9VUiV5oidmIqE28wfehWySAHu0KItngRHnQX+88ZyGeqiF
EjpbVw/Ldbm+f42nKkBEtc/Xxd6EIri/Bb2YBS/K4Pw1YWuZGmkVa5sxLIOOTvnneSyCkfkqxWI8
hpfD9VAE+kb3GQDyv7E7H/I4j623y0lOH0ctqaNrpHw+vI5+Y/XUOPwr1bp7jfCxXdF1vo3LLLhH
VnKLJf6/xcOpYPQG7PnVxpyvfXfiZf/OXYManh94hTM6mni0p6P6050eSFo2JSLXxXS8Hu4nBEFx
vi8ogQ/Zjpm8d15p+MgcxtBKpM8qnqU908V0tlN8ZfPyC45W2cg7OX3hzXkDwNpOv891/8GpPpPT
vdVWWazhJSSOl11lpa7VYP53DV8bhfNiJo+fm7V4eHmgpi9ekfMwuux4dQTfcJvF6nr+2yyRuG/l
oKUswYxpi6Fs0EQTokrof9LKXOluAdJRRMVSOzKwpxhD6bNn7aWIXd2DYtvFEo41wiLmTo5t0GCQ
wZSjC+DMeXo8c7M5cqRxPUtEkC89vLaHQ7lEmqQEI8YeaINxbkjg2ycyoLVFN65AommTG6racPge
Imo1mY+WednvPMg+qiQLpK204s5G/cQdyj2K3+pO2o7RuKz+7rnbm7Qq8VRj0pxU/6Rtti7fmGoO
7+bcGyKoG+8AcOOSYWXBvDT/zEMluv0rNiNa2+CFxOFml29z3NsApxJehX+fFG/dd8fhvL7HZQvl
jEqRd+Obc9LfF1lgfAB9wXOTttYWh0/u/AHekLQy/v6svKNrC0c8giINylmZmKsBe4InBfzCBAXm
FdYIn0ncLVzGvEsM+wItmQU5yp+LhzuZk+8ngPX1NV8YTIqPo/2uLLENxjua2UDlZeHzK4MsAwP4
jw40Dye34Afu63Y139D6D/QPB7GxVYKnVmzrdftVrWiJrV3NrmjuHgd0BUzfkcQkBRdBW2ah5eGK
FupL8XHFuZZWQ3R/J4JE/mid2a4/Yo6hgXZitGo/P9b1twxjdp153JWu4TCCvYpcboweCHEEAJ1t
+lOxbfZj0NolVlC5nW/+2HfglQsD4Kt12fqurCXPhbYDd/wy0X3CVXgrTmSUsPFeYRcUJ3aw1e39
wVon7HVwZslW0keeyt93X40euzkhDG06JJhZ79TouVS/a2TqcjSLJBYZndCEm1fukJwEamKwEQPq
hdztDNK0NAdC7YIHm0O+rNdGSEMEJ+Yr3yKWWDHaqFZX6GnXffsF+Wpk6QKEyle8xkZGYHhk9toe
BAjFP1rRR0w4u2KGLKYeEEwZKrOSUy4B3Mev6CXgJJxCMZvVBBUpC+tAiCWZHzKPOTadm/kcjSAH
QkO5x1jZOu0BGDShO20C5/OybwIqcdSGIYAnQh52K1hQ2aLZQ8XkBf3Z6XGAEIY7EwSE5xuCyMyH
V8NrAs94zIptJAnsRhcyKcS7TieEtdMJ9BXmPG02hnLQWQHydz3t2ak4XILDE7cKPjPUDWQn0+Jz
YIIHRgLAwIKA3xxdXixAwNfPAN+xP7Ex+gby/UW1RGhKstJC+54SenyYAd3+8852nPkw2CCAOZCF
mczkW0haL48/cSrpmlcCkBBpeYyIGBGvs4RDYuIfQ3VfSKmZspOiZDtxwhmhFl8UANeA3+CEwZOE
A8ZLM6ZlajI7CcNytiLBhO0PurzC8gterAslqov7g+IxNTF/2N4dLh2EZmzOReQGiCy0qdWsteFf
0P9uUBoWy9tWWiTAkgSOU+CLn4OmyWexISH0h/HuEJInVL+YYuGUxWz2APIHWsBTRzMTCqOsE10d
bRvgC1gWNkkO0+NEqzyCpzNeSvDomMn9Tge0jA84cpM4XFDJgKsIUIcugRcyf6gu6uCBNT/oyeso
1OddXK1KQWAFIkWq54HyCVEL8oGHe0yk9Lbi031BVBCrwZeZ1rH2I9gLqu3JX4LE/YpJUvtNLkiF
8U7rBC3o8GC8F2uezNKSIDZihG+EPREic3/u85kFMYPcCsgY0nFm12to53wdfdXofDNEu3AjME1k
ICaAQpSTA2/BAZ9nonjitIHSzUJiAOZc2qSG0poxnUQoa/jPEy2H+2K6nApnZ04s6MwBFAtw/YXA
AmW4+PfMupYNpHOUAasjSA07OgSAGDaOcnSofirYIHehre0cIrzx5chdWDYVtTu3GuRIwWkefmYM
EOhWAaqhN+Mc45zXzf62KlcNsSngVdg+M9Nm5uJzsoxTfzj/AsQDEjIRDZkIcltyO0PuY9Sp824n
3EfFRI9ncuL14Nbx7ExevtIfLi/nNMRxef3iiEkPHiv40+NYoG4o8uSA+0kr3qjvN9AoQZTErVfi
K8d9ASd4D/gmTpKXndhygerxM4MlDH8isiLG/di6k1vwwELwyfPBMnVbODRAnPEBKtdAN9VjPgVD
whDGdnTpzDLvvCJuzrysbx4BjQg+p6AjBKEeF072JkhykEfYTLiGKWDsyPThMCJvI3ozQp3CaRy8
0kSaRcYfQ1U0jxDDPnngnoIhc1ShbPAx9BcLiHgNIW6K6P5x4KneCdo+/7OM2Ni+sGGKHgRbLc/4
1Dg69YK0JDnXOeuksvNJWdqXBfNPYG57vuTBt/w+LtYG3KzTh8TKy1MdT06/fiOiTQrYJAwoR3+W
JncgRSEuu/67se2gTamiu+OgaeU+qWPAM2BmIGIz5R4TrlXuBZxIW0SYWlGxM35jZcSO6HQllV2Q
SnDEwpdz9o3i087wAHzDodUuCG4lPs1rNvAXQHexvHK+yF3CTdEM8YKWvctSs7/ME0Xvx91ghv9y
L9tsoTBRX9SGN/MQKa8mp92boQwmiVIo9/Lji2ErmMu/M7e9+GX9u99tiCmLfg9vDZNuzsSCoWO2
cHmTD8K2Rtc86dBenSnWuSvfcgYFiwYqLb6oiwHnBWdG0AhQu59/qE7/AHaw+zXGUdigcEcygIc/
yahq83CyaV3YEvE3SQ/X2bdAWpb5XsE04+fJ3+tDXTlZitV2tV89ofy8Fj+ztHNbzFAqB8YFlskS
Yb+YveTY1ZiO8ps72Mhwabb6L/40OJO8ZwykUMBA8MND8R7wtEb8SbMWx+M8OT6/T5UnPqI54Uhv
g4wwpEyNNriD5oEKsEjb7V72jB+s9CnH8fsO8t/O4HSzs4Bq2peQ6FoaTR46Zg4G3t/sHUfarJkA
lKcQ1TMu8s9Daqwp7qwo/Z7Z5VY546jHhKmmBTiwl7DTskvLS/2nDojXGHeP4WsgqyYRSq15NJ54
gqbPfJ3jU/r8wpia9dSAheAOD3qvEbb49/1Hx6iRiZ+hQkWaOk8hGpzVG+i4AcZshZaMjaLqKbAV
UqrdswIoctehC9zM6LoulmdYCTRgedSaUYU8GZ6UjlNBwLZ+8owQJ0a2OASFLlQ2wnEpxJznSsaD
zie8C8oHpg2ukEdiegGBGT4lKDBZephufPU31zz7sxpx/GO2h3httPDal+fCbSmNVIXV+XENgbHh
cQLtQhOhLb586Cp7VrV9qetqesu1pFjqLJBIFQbLb1c9WvsztnHf83/DPNTJdjkIrhQ+AOyWd35D
OS5In+rBZH86i3SMDShRna/R1jdZkIzMlgCou+UQU90APANj4WuLzh/Cyx5ZgYovCMod57o3L1so
ocqyKb+mr7t+aPDP74dtE1RzB9sKzft7W0QJTqEm9WXLmC9DGfU83HC8Y/UmIA/oLbz1W+BzKMhz
nwkQw2kOD8uA8eF3+RrT1HTUUTvaVQ7Jot02H6/M6XG7UbY96yvNzOaJf/jFG1j4zTItQwQEGF87
+I/YVELUwJAlH+OS8EKtca6dzXAFLlqLbTPPxxBiJepZTfCEPiSk6aRmEt/XwRRK+7esjYfCnW67
uvZe+/5MafLYl9t7x2+ZL9wKiGP5nb4Y/Jez8KGFQxlDeM19biokGyzIzNWyhCBiuFgy0iEq1RdQ
QaJ1UBbi+/gzmbgWMa3GfCREOAaC/Axerf/6LnjsEViv/tXvFRmoNye7eXm5vqjf0vir8k0Dr0oP
o9LsstAZuMJPwS5JcYt8h2kEzdZdsp8jTj4HAgoFu3NyPaNE88KRAszv2/OyvfzUdIds7H0Zdd37
ufhAcjZv2d1SU942mBctgsyRGlerFpPEPOW3HtER1jRfAyC45E6Kp5gb9bmZa7szRpj6WlFYDs7k
RfAvnksDG+zlw+cy3JL5DFt9Rq1cnJGULNIa3niNu8yQ1CZFcifGvnP81G2wdHxlLvhKXuxOR1AK
r8Q1tfTyPrLAfsx/5Q+82pOOuRfjKsiy1qoagnbYjPWyKg7VsL9l2wb/GRoo1PT8onzUQwPviNHX
XXknevjMszCDQH8i2q0q6d6hvxfQsb6xTYCmS7PYfPPb/d1cWasiUT90iByL6aPjLox1Ii5G1/qS
rlDH7TuMm5tj3qN7BL6qr/JEsxxzixB/a674fztbd9/WdpIWM23RRE3ES4mfM1ezdf5mrId3btfd
4981ffja/3g6ryVV1TQMXxFVKJJOUaIJczixbFslKJKDV78fek1NjeN2qa0If/jCGwAKc4mQqZiX
09pRXM58OOejnXxawYjpJun0S6tDMAou+yJDmuqUTxU3d4ZwMH9KJ5z333ChICHZ71llgXNzC0s2
qQRRdigdPnUKJtyL5xcLRCGv8j8WCPdzS53XjwI2OXe+4Jkt7FdshPW80K1GZkvXmG3a68syA+8C
EmdW3J5uX0J5H1Onr5Dk/f+n0iI6hIJBCQVKBvAR1FzRm5lELJCSWd2C3ErADUIQYvmlfQIukU0X
ff2Rz8/7omBEwobcDCQ5fkJjMU8nmHG60vp51/WJgOcuWmy1+e51+m1FnCrJrGrGHQp/0VYdzRP5
HJRIQoBYqKyAvJ7YObKHmDIhwV27Q9VsWlstfTrN1Oo0a3Rx9GKhNWhgIWwsTULV1ELEZich+mt4
9hKsPF6d+WRIAaND72ZB7FAMmXq2QHCY2AMqSYROYEeRr2Ref8Fa+EWmOZ122Yy6XlBN5PKK4XRQ
755sNexr5po17mmKaCRAywbXBT6vA8R1/8yen5OO2Yds3JERmQV7yQ4FdlBqX1pseXcPl8yUPDJo
jZex+Y4DqlxFY3yJISbaDb8SPb/psuGL1szXkfYGa/LxhYbQzteW0kPyWpOjmnBBmiN9keRxSIFv
pIZRgt4eJ/sCSBc7Fawvo8U/Y7iKrmWzszEpoBNZIH05YX/f8R8xX2HyscmGk8MLVEjuKsaMl7TN
uHzba3in4B0xiIUQM5x8H6caBDquJk/78N4m+qboS0+/+ReE/Lz3FVOdzzYXXRlQihEZhk31bzX2
dXVSC2hB+nm57l5WRQ24HW5jPvDraHQiVnJODMKew/HQ/Bjb38c2TWzxqBlxbfgyQnPPbYNqyXhH
Mda43ATCDnlk2Lrtt+TzHS6zHbCB/uXb5Xbyn77hY2Fljm76iMnBuU46Y0xn0igfsat3SxY/oi+V
gEYYbCUU5iDEGF9vEe2fEK68MrfG4zw3PMhKBo3AZWqOoUcUt9prx1uxtSrJTw/5dATL/K5NgPwd
ZPAT4+CAS0QfY+kkpBMZS7RD4+Of9VhQ0vXoQhOABWi/XYX5kEwAtSeXy2emn8UonRfvE/QAnwkD
3soeUeCNUNNfDvJxzOFPnhg0ARmjdBpD9DW/XnV8g2ift9i2soRB97dmXXOQbcmmg/aBCTK+oAHP
FlAzE9+2vhuqduMzpQXpnIzmqkkBk3j+XJN6QlLdx9mqNGO3wuEKLUmDlIs4JXdvHtAdszqO0W5Z
NYT0NLjs9MHgl+dPJC6M6OfNcL/La8pZH/0hKdsnMre2VNyZfanztFt0NoF2GO/SrizKtE/iwI5z
q851ZVIDCc/JKVVbOmOuYAwG26+NRqrThDaK/ZbBauPZOvhdNyUiNTwNTWrVVbRljdQe5XKNwPo9
mHgluhorlvQh9IlknA32W4xm3r9+DRkJkAM+PJX7rJ04MoW9rI5jlDlEaVFUrnAW7rlTVb2v4Rsd
L1h2N5VNPjoz+NSLSSTaTHTksQGVMWVbwJvFLAOhA/6hssN0pcOyo2y/e4KhkNsfEffYYKBiogK3
HuQDphAaoH/UeWjMr1qBkPJF5oHpZ6/SPvRZK33tfZXyKTuUCcpx0OnjURWvwy/W0fQ28nPTHeXL
tCSDyYA8PmUWtWUMa+xDg0IbWKOPpX4pK9WPV3hSEwcsUUTmg6/wCYdMAlyBm5OP3NrRtVNCevyx
RMDWVqeag3YG5VhYjwLl768G6HZifw55XTuFVJXpzjsR2EtHG6pWBotG34ofCxiGItwHzT2pfW4q
6LWS9PalLIfSNF0m31kIeUAPT1q2k9AKJ/tCUYjWOgxkQDLU9GJDCT1oMQmqfPys3WsTKK48Q+xj
BEoQOH9pA7xrzPwXvBnqA4nfAyI4FJHafHt/B05XLz+RNql6ng6a++cmw7LLkNFPyshB3VJyoj0m
3pf2Vw09serTTq9EBW84nAwDhIUngWLhsNJe69H2PUQbGJvEQYc2HBuyBvmgdDKNfmu2lIDW4CeM
K3OLMlKHWXHjy509oD+zwiUG56MFQCjjpU1xwUmVif+mG/3aJfpY3Gq1l7MY5GOffjN9MpM27XOB
qddFNj1Nc8hUJX0s3xvGwGDRlc4dnaYAzyYjwtsHXjBkQYOi0mUWAa1oTsNqJSgnxbCXo8DXEuNH
OsMoegXWYJFW+1G1elOsgUaEWMftCluZ1aSZypirDia2Vk/ZDcy7QDfnYmpIKcKKHN+5OBX5HzF4
ZMWtgePTjpgXeJujUFhmt40oTxBE5eEy/dFV664iVl5O2spCfOuDbZdJD51eOKN+vMWCPuWIQy+w
MnnyWiJ5JYyJgqfw3CcfCuX0ExyaCXQtAos+m/mk5/W0Sw/c0RaEKbZixCDhLOS/pVdYAKvMi8Vk
ohM2dL+8hGdxw6JgpAR0hBAgCz8BFDJtVTTzwWXSpBZHoCokYdivCpMaz4lqrviAhz67AI4IzP92
BxG0p7GP16ONMLIkOmGfW/iyhHMxYV+PPrfqafKAbhuvMY81hElTFi1l+Cuxq3vxjGVisJJWzTF/
ROtcnxRsteUsIdiB+wE77BcABIGQ2hGaJeokJncbbUt8KwkmRyk8fmK7cPKd0XhZM5vhPDd34vRq
NIE+tgPFoO3L0u/TYEc/VERXiXkZ+WpAMgZ0LL58PGUrqQ3oZ7EkDeBMBBImGJFhhSYBM+Sddkyh
3iTUmetrAvBwRRunANKvAOdylP0TtklfdrcTJDO66FeoPYXGKIXk/ESiVwqe2CEDFNi5sCSRTzl4
E1rJy5hPM2M+6VEHsvWDDwYZG1kYWMIMBst68l4Aey7An1ndtdc7JNZDxZ61AV4dAMJs+gmnuoU+
AWl1dU435O6AQOUj2OhyMAPjqZOXmCVb62uIWyO45YnWjBPr3fSeQIgUncUENiRhPeVy0n2+gvA0
RHW63VzgCH3PMKujYa+yEMm/Ap1tbXLZN187f5MeJeuhCvLFu3gyxexulBFusiJQS6Cv1IFpHLxH
02YkQ51AiSvZZpkP9UxLnpbWgU8D5AcHBhFWtZ6OYMuEiILNBoL9rncCClcUY5P7l2UzxhAtkH/f
9MRZGHjXq7La0eybUrfrrmC1qGvRkWwWSjrlZNcjPMP5Dc6XgMsb0l4s/TudrnYTO5BJ68GC1Vrc
fN5OdOr50pSsKARme81LreL8fv98xZ/qKlkvrkIi+qhjDS4ekgIMCCYh0GTRfGc+1fV3Sdb48hDU
GwHMIvqJ6EpjblIgbLiEJ8r8r3+ipTQdXd9rmXaBvnw+52kBoUe+hQqew8PkFySSEnkqlKhnvQO2
P0zY2HoR3yQiDSRU/CZkSGxWhYRI+bo5hJtcPOKDhNN4M3KyZRD9DkSOlIIcFlYSmp/rWD63tfkc
OaXglADi/Fz4BT7zJAUQie8/VhCZlP1FOJIGjGUcWj76dABs/9HIDJyRn+XT9KZfXLimbeEVBKD4
JCjvKe3/Yb9KeJJb0WVBluHPAOftylu5sQVl/9JAMxLTRuo+Bm9V3l96DHiH6jBbb0qyYyclfkAW
G5IKbRswLEETiSAErGiqIdRI7QKFmG2yqOJZ8nbyebdt6IORyGnXAEqjYuDJtq0UyIK96dTnAPKf
z86xqymX+K9cMMoA1erSe+l13k4y0AwNLhyOq794Rz+RqwLF2vQtF7p7mGiINt0aVGBB6sokXo6K
WPFEOCS/KJIilQlUj9J+6abgC/MfnqDH1D23I/z4qOyx1KVzcEHwiAbSQ0QXACkC6JdbioYlnYnO
ETu3syPiDGYdMd99GNiqPx2izdlSNRrae4ClOFVHK2HiBDaWoBRUXeEH0RoHqI6NaBqiDCgrAIkB
RjhwtTmcoX45mCNREnvP57j+od97UItpeE42sUlnq93CRYbymMizCkIrO/QYCiDmNp+hhwdeIR+f
DUs7HhVMu8PgF0SYCJIPS2c6klS5GOkxpTDa9eCQUHN3ZBLK9ED5WVVnaeBVmYnQ7xAuLULtgECh
zxNKITZkfjrrspT2LQBTmCgME7lHFEJeY+DAgsG4lpK6FPndjxJaIt3ukRPQ8GbsP2gQgK3SYrz0
PC314WYjrVDTiAJ9qB7f4fhN5RzuPj3M4voVfWpjgnyLoh0zMxsLS9hM6D3OCCuHvdYNRSbq61Iy
C5u94OP+qYOzaLwksiVQW6KB5HWqj8mb57r/gjX1pQCjGVJnhxcL+9Ub3sisP3vQjFRpsvvQlNFI
wWuYcbEAoib95q0FkuAydC6LC3JB82qz+8izeq38oNmEqTkthgXXIF4jhrDIUBOgTt7MIPHg24pa
PVYMTsrSNvgpLqe6mSN0rwae1MwL1VNp4uAbVTvgMCFXAsYZ+D0uTzRQXQVBk+Bjp5ktm9vATNtx
DT8duzUXpfeGSimTSKIAP35+HIlQ9umgc/8KwMs5Vc8u+TMnwGQW4X+YhLU4LbEfEi0Or4YsAPAA
0d1fyMyA+sEIctb0X2WN1USXuNVP9u2/Uzg1SMZjoHlns5SqSQOpcdHuX+FYQqcwsRHNnBCg0VXI
ts0BF2t0qke47ZTH4RzZbrBCuiPS+HqBSX+bEpiGah5ZqYU57ALZlT0iMG90mko33yLG8lkoHZ1W
nWBW8TRPPwL8gNXORoeZwf61vawAh9zonyhzdatuOQWoVeaQn3MXjBWcqAX0B4JQN5sHVoLzx4Lx
zZWpt9m63Op8wTrZ0rVmeb/28FYq0Vx6hhmJ9Z++QLfHnyXszYRo8o4ekBsnqGbuip08LVY5vmnr
dpPSs1hT55gN2Thip3TLbXp6nZIT71xVa+HQboY7gGLTapH6n/Xbqf3QeHvdDoG5O/e7ITY7M432
3lbbUy6nqvvdBngMIRbEsRPPnNNTuym39H2PORvc4rLvzgXaQ9SLeQMQ6HASncotFepurz04cHn2
hYSJfsL6AtXqyH7FyaQKSxSGs0dsQf3zwGxk12KVnQGirNrp51ztSp+PTH85QSg1D6h6b/MtqhiW
yjeAR6BgjlhI8ttum2vNyto7rJf+ABkbGcjHc52BmobJADUxXOduj8MJbiKtu0m5He3LrXh9nS79
0cUDZ6gYxaL05Vksms9sqgNqQCdMtgBcx2vuWEs5FO2h3f8UbkHz1L+cRHRTrsUVbSS40VuSRVY5
oiGRa02AxVVjiTgRjqHj0X8NcmG/wkHH0XiHylKyKemHmfIPge2bfgkajT9E7PxX898zbYpbAxMK
9DhTDLtD9vfnLfNz3G1ZfMr7Z9NgWLHQ4Ho+8BZFzZ8qVEAcAXqRUIJoYUyDaJp73SYCSrMIiDZW
Clklh4rcgtfuR8dBZ3wfwZrKzrWZCXYw7bAZ7zaXacSj5+nth7/V7LXv8S0iOK2vfZnJ89yk7kvA
SiWgRIRiPDg0n/HTQ4plrf0qJ2RS1UMF5n3Y5xxIP/YReWAUGQI55uuGekt3jnHT6eWsGCrsU3TG
RUjqyBCCzKOfNCgAeNKyYZzXOu3HYh870kH7WIgw8Om0o7J7sKzmZJow0GGnv/gH2dPPx+vu1XnY
c/36xfpBn4T2NKIGKQ1xsgk6hKMx8CyaAuBL2t/MC049UQeCL+9nMy2R5PkaZ3ZNGstf2m2FWyi9
vAStG3YhUAMhez67OboDVAYJTgHwsCcga6AbClhfuq6YljeTmKWkBxw7RBWIf7JqVlBiaAfQhcRr
FMBoCyMHsfIx+gM8w/33iVDIBF4698ULjSNf003YXyyg/Pk3nNFUBqf7fpsQYt7fOX9OqxYvavhn
UDCR5AkPwq/kd2sZCGQyq4HBwpdAYyq0lY0wH6wBj1GBCfYjV9tetvLiDXu3VzdUeoE/tD0i4CGw
SG9AJAJhTj7AKgN4D1YQVUz0UocGv56WNwgHOtacA/bIHEzIH7uPTmWvCXxDMGYFss0MzHyhDGeA
FVWwQKExRJvNaB/0UalB5ozUDEM8o35QmuE96bUsrHj7/P1sF+U+pa65Vo6Fr2eGzGbLd1/1Dp6K
odwo5lIBLSr0UCdUyYKvW9z0XXC4zLSZNH/yRVBVH8UxuEqr7ja8ketlLDW35pY+pBduQCR3zS0Q
592RUm9TmB+CTCQrKVVB2DLap0EPY63vsmNxTB8xjUg2cVCVHHJI6JOOqSBifdLcSHxEqJT8Hri/
skH1/fV4PTLdGJGKArs/F0f+E87kxcWV+v4fftxQfXs2ISg9M3cuDiVI/j4ecnIyYJPynFx4CyKO
ToTofxfflXTWnpSBcX2ZX2bqQgWAGTgFXhQQNg/YQaFX9gvhFPRORhrJAGco9/RUyFyK3ENvs67n
urEfkREUmESDgAE7A5whx7Sk52vC/ckuZl3asOEqGrF/Oy80/CIYo66n4TFRjRFbvWSkaC+4nCbu
PAOAVMEaSTxoLcB2+MviYuJSyRc8YdxQ0APeC8EMLSvqpyi2EyOS+iFFRW2dQJVkhagXjgbzfs++
wvL6WUfowY68fnfl0gLrEpAt6ftzEHawNQJUxj/RT2POwQAEmMDn8pso88K2bpCOazZMKW1XAu6G
UebF69evRm/8+t4rZ1QBOSSlNfNjAOSIZTHCqhEeu8vh01pjG4KQiUcXGpaEOekx3FefKbAuBBFR
kGCSRwx2ysjIfb/GzPwhQ3nLr/mCQ4k8BRFbvI2oTtJFL8cAxAljtBxNk96KAwKFgp2K0N8ILsXK
uqCSiRsEdXRO6ryY4lNSrkYOoAWY+pbuo4oKoYTt/QwGho4BqKvw2u2/Lv6hpF50Wwub7fRrKNc3
TdqdgHkN2Ll0C2Ku7zGTStzei/5MP6A6M4mB6aAnRObA2nokT4BonsyKPdgtYRM+0hsUQCc6fs7i
nSjBj6/9+SCiBUgzhPSiHrlG9S8urRA1fwvdvOyRdRvMunOOY2bu95hwoADiHjTdmNW0wQqEIhu+
mFeyQfJZBj7XBgD6NlxwLTmpvRUBSQmYikd4vWQWzcn5yIzP359shxA6oI5tB7q5Hyr8GkBwBFz+
aEdIkp9GVxn+IjgNUFo1xVbvw3ii4o9mwgsSNHgjq8S1/t2rN1NnfKEcTslrQBwFYqQf46nek57T
43fDI9ZbhHrh+DJAwoe2q7yOHCembUhp0418Ff2Hj/eJJ2wz+jT1v+y0nHiCfFYMFCG+BukNu0qv
sCA69P+L6+jBMXNuOX7OCIOQEI9aAY+BdPGL2EjI+jRK3qBRmaIIRyN9csOQoriWs2Z/rvbi47XF
gvtI4EeYR9NcuAW/KObBzgiwH9FAyDb3pwPZZcnMKh6DI18W/HK1qedwlRniSOUMUYjGSQmt6T9v
iUoDF/JnMkEYz89DfaXr1cs4bUxq4HiUQwCBDHKHPLPXYn/wSgRI6g/Rh1g/mzHKPEx6WKGwcKgz
kDl/b4RiHNrTbcnEgn3ORk8Oj98p7WXyHoRVLoBqgfGgWUVArgPUdUQmysCg5Z41E24ovfSq8H8Y
FI4DzBmrFHMLJQ0Y5zR08MiE381qytRFaADGW+9OD1MbsYF/V7Sf4pxafjebChu0/pfogdXk9/UU
r+cD3YzkxvLLRecNZJwfdF3Cnp3NmxkcIrvzyBIks36aOWxkFQ7pGG2XgDyCGheYdFoLlKulCakW
wFzGDIdRAnXv+uHFwUBP4JPJXPABIjE6suzG8QYyeYVcBGuu3ocCrBElGwTeDjYQcARXUF/IYeJS
bTVGH5MPdgaUYC8OfA9yuwQZHvWkVhSLgFYtoDB9sado8Bfd5lahgWlGSQk1nMs1LB9YxFPQpshS
UBqB29UN3WG7Ro460h5vGZ8yiFEUfrX5B1aRmQ3hckKtexcL1C9lGDnvaZsse3Tu15U6K3pOVWxp
xPlQhlZqU44DcktJCwBnT5BuiOFS/9VtOmi30mxPBaFTpm9w9uvn9zzKMNhbsoT2KD9xPrKpNyHK
e0dVYZA+6fjvgsJBNBObFK1E1wUY5r4mM+oTWnQzp6wNsuEObtm+eBBsMMYI5flu5di+MSqDrxAa
cn8l2dCWMpQbZCQjN9F3BTpLVvPy4MBLCI8k8XnUoxmTaIco0BKaOWv/6OOjtlcXDgH5TMTTZKUk
dLXM4RtJTI/P1HtrnREcckCXsHrxpxh0lgT+UxvT13mgYhC5PSYRmZNrDjKwAVrIcWCvgn5VA4ru
s2duZa+NfvFS1Kja8Nr62D/3jo+90Z18wq9keBnDpopQI51TTVGlSeHJCKkiuhs5FCG1HHrWUkX5
Px1jsrPMxQEaM3CmLqGDUkFvK4Md+RCz7AlyEIHeA081z4oBUlPyelktYEL0IQBYAmkGNYwpTg/W
grO+Z9Xl55NSQswP/LJwSKeRoSicFWZ76WlVXYV4R0X4M10N44NgTIZ7KlJ8bEJNPqUKzpQ152Ls
4Y9AD568AxGaAsj99uWyU41ZKyjHBQhK5MPZUzh8NXcouix94LN5c1zNjgx8gJ/7M1uNZr+pwcZO
BwEOGj563QKih+ljiJLqvucIWw3rI/suECEwY9mqAw07KTdPk+LYKEZpV0mAxF5B725yhhBxPLVu
LhUY2mhGZAaiG5gRsrkzKJkU2NrCbPC63izVipm/SQbBeNnv5GdkYusUtOPL32+JbWWU84ZengI8
sNi3GEciGALByzXnt6EFCRkUGV+c5BAVQsM4nwDSW+kaZbT+V5sK0RPuRpCn++WE0ILYDIq5cu4L
mbHVK0uNSRQnKsCUXh10z3ViJNUWd9Lxe2NxFfUDCQzrclD0q+GSeiVTP34o81a1odmxpNSSr8oz
kkEntKaDLTHG+uVaRA94o7rhgdO2rUEfIG5L/SZYsi5r5yJCrQCDcljuHJndmQXkUkh7WBAPNlPW
SAItZG9RhkhvMnw9QhAGIaoU2pw5dwldVbAuZ1YMkndQw2/ElkYmiPSWWI+9RQKD4ZIrCRUL+QXC
+5aJfumW3+KIujz6awiUtO0B2jRnNRZd5jdTm1jj1eKwAKSYrhGnAiMU1Wlvz3UAPuvMJURDac+1
Iy6B7swpOBLmEpX1fG5WVOQ3wbDwcuenR3yzWMyJCxk0xKes/SQ5pd1CMwRiDLQCnkAL6QbWZNf1
Nmn8BupiSOtn4vYD7SFB2tNE1TwYTd6HOBpj18OLaIUg6AHdDAPxT2U1olegsoVlAcoH7DWgfbmo
K/oFLKKAuDvIjgtaHj2c0WUYgT+82EDYKQiRk7K2AvBUJ3rhSXAn2Uk+jyrxCCVRKsCUwKcnMUJJ
HBHklnLZTM5teknDe5tOvuhfYR9KHwi1NsCfbLkiVAoU2UCTgfwEq0bDPyeYBc8YHEth8hTtbzqp
4dC0bg6EHc4Q4bBiko4g36Pj3zquRFN5ewoDXegFSHuh72Sp0LSiPAEHmyV3pvKU22fHeH6xMvY1
mCcgxNIJfkzdHNEPXw6MowxvBCXWt1NAIolNQtU1KrcAEo1Ko1MI6fkHrRukM9Vb4fXykqVL4Saa
DE94QTFT0fEQlsD7B8BIqPAc0WAAcCkByBT3tJ+qBajMb+Ei0xonppQzWTogov4bsHAfEOMEYwtr
1YS/ZRbOYNneiE7/1ozqSsmzD+v739AsaH2Zr7360BfUaSo+ipoxziS/fTBrMsHxbhddSOBIA7kc
PsDHkTjveZPoj+gG2Hj158LBsw2gHXWGNZJu069FqR7nGARGP2D6XvgRGHUxQbiHaEOYoNs3oFdc
OIwBZnaFZ+yq2nXVREKby0WQxKH+/+j2ly97qokmE5gVYHi0voszYXH+I24HKO6tMOiin3tTAE9f
DppV/Z7AWxuJF5J4euqVWjqbATK5ygTLQmcAlET2PkfJyzfVy0Q5Kcd+VDGVqypMOGPFVeXUxS1B
rg2QteNiXNxKMWjlzaOCvnxfusTBqC3Ggx+L2QNYgBwQgU6EZynldw92lctf1SAsrFFHh32WfZcA
9YMti1rO9DLfqwu56MvK/4SyOW9cOwz5yE5QFkHdHyrQDeNzCiIj2iLE9NLtgksh1xwqgb5hCygx
cCEAgdSQYHjf61JgDU7UgnICMQM3mpEmwRiPWCL+3XhM/NhHaLQGJggg8wf86/+3oacuySGRZ+wM
bqR2LBg0orgn4uSeAJP1EEbJmZyTMI+wlQj0AyLlL2Vg1lMy4cYzPM/chbeAsI4tuRCHm/7pfy8S
OX5M8Uyoww2JBxjMTEe+pfnz1GU6kBFS9kcEI7SB3oY/rNqITFAq4pt4THDJAxYwjo4HJC19JMzH
NT1RjMX9n04CD7jxwZc7B8xqTELAVOLGZSHnILTnPkj7FIHHPM/I5hlUb/6dMZ6srSn2mSDFSD0o
X7E6EZRkHo2rv5PHCeUBN4JdFla+A50qRj83Potdnq2241pTzEaImzjuY5z3XAimIB9OPsN39Xvp
YwDDbMteXyJ8WD04vvPowScwkNCVpxsHZeXvk3jAteGacc+v53fx5TzgWnDjAaeYuJmrQy7AFeFM
cCt6JggnO236G1BTnJv4DIDdfSjwdwgcCw/YQqh/cfT8Xn7bv9PAg/cVkOuc1AaEHANoFtjdlFpW
veiZmn+nhqvBjyKx+9+xof9U7ehUbYorexqlBqJSziCG3QYEkHnHSvFX/gJER9mLYBN5DK4Wh8+P
kG+cZWbC2+hdMvDAMcob2xQDEB5JPxQZAfz73wlo2cX+TsmUK8BrHC43hi8nnmYKSj68jDzyHtoJ
yLHIWDEYo8yg/dJyprbq5P0Dd94sCZfoyCB5jcpR32MhuEaniQdEDLBCKs3K/pyJMbyi2SNO5d0r
M/gHH8Q97+NB/5gaL/xQaB0MXZyagTKzflMwP9S7MjNSeGEApf++gXfzmHs+ns+itQNSkmfEQ+OI
P0/cBw6cFvx6+eK8X+voCmEygZKBKTq519qaI5IR9iR8AvIF/isr3QP8B4PCGJyIrRrnOw+pkEcm
ogF7KkqJT6Hg8rjsdYCvEiYCiFHduwX8pCODTlyxRH39T6/NR+EAph26D3uuRm5is81ZaYCgzqNt
fG2QwDT0WV4s6USFG3nPIqvvQ2kygA0Ck0EEivHA/djvBeOGi7I2ab2hh+qGE2EWIr+iPdDmwEAS
uDPX6xHN+tqQ2dkj8w3nF12CkMsOyMdCTzYOXYL7wkMCk65lgCUp0iSv+Siz6dS1dyziKYZt9VOE
zvkhgu6JO1luc85GC+yMvn70xHty3J4C5ANomCHhhGUX3YV7DJrHK5Z8SjDizRCCMuLUk+7W83DD
3w9OtFkFcZrUDqoEDTqDYCzxQUWsExFobVWZ+gangAULy+eqgXBwhSOpwQjlhA3RlK3A8IQxxy5L
ynzWt+S5bkgheUqIHbjE+8LyDROs7pl7LPfKpY8cJdXF6ZPVGLgiPDwyjSGOR5wPkqzIJxZHhz+O
Hdil4zRbIQZMEZA5SKFfQS22R0ageERhiSSuiFzs+WhVaca2GwPUJuFoxyM0iq+xDWXhMrY/uxzu
HFRHQBWSE89Bhx3ecJQB/rslg8soMZCl4D+OIbYEm66mds9SnJrXyyyObPMVr9q9RBEY5MK2hZBm
1dcvtXBUvozWS80twRLY5aEPblKY3wywzhw2FBzRYg6dskVcu2Fgh/MSbf8RWFkz+lHppPN2Gpo6
uA4sJ/vdlvK0xpV/9gYx1FjfmPHCJhg+JzR0WDcbq+0hi3YA6/FU89H5Uty18biyyw2IRSQv4ZFy
etDw2KO6lIP/34Z42upwEsZiS+PW620AZ/kyvNOw14zvId/IMtBA5ZQNraKaxDFtb0IEivvRMqsm
SmRf3FrxaPOAMQUt+GdrEmIHzh8TkT7dGnOge7LJbMJPFBbx9HmhgM+2jjxUr9jwBQLLeoEgmWS8
UkuKzSC2h45GaEFnCMvaYoyE8Q/KJB4o7mkQm69mhWvm5UpZJMfTHt4W8jBgS1ok6+jXwtoDRwsy
AYIFNirfAFtTC4hWNphWWM2nQE8WCg3caCtIroxEqjKGBoHQqqR6n3rJmYiZfoNpL5PFj0gnPMO9
0n+xVaM98l71wEc0uA5YF1Nq/TiiPMdbVQBTbUdeoJvv8vCZ5kBoIvsb2+LIGVRL3L7bZttyoUdU
HSwJIDOsZvz66E1NviyV06J21MFuEK8i2Ua5aFBbNbxtTNxfi0Sdx+0cFxSnEKYN1JrIfxYbjDCM
GqNwYT14rQoatysI+yJ74DiXl/wg0J3PaEoHllLeGgF8a/Cj1S792tdS5+QAwn+a0YUNgiqHMO42
Hx8mX3ofHZLVq8HuavyMe4PqAKWHUwHg/xkvv+g64/GlUTLVrVCgj+9i//6KF2E5TT7rl+K/GjdX
/AZ5dKecMElTq34fA2lHfqLTN2Y7mWbXfoXNVppHEJHRQN7A86kCCt4zYtv4zF2Ex2EJsM0AACaM
VfiOpPbPjVBsBPyd8XJ2w4V0RJ12oNlFvSPxI9NTN+jNUCGv8dNeau2+cxuJHk4PhXiOaZ3uyVEZ
lJ9D12d7YNvL6e+e+mLQkivKEnVVEIksMe0KgXbgRFiksINS+6HQmPXOqw0aZz6jox03DJp60Q3B
gRpCvE1z+9OO6VtAXt7D0XqQ9/FJLv+n5EIBCTEo7quHjsYCYHK3PNBA6c5gOFosdjp5Ub5X4r3Z
U4fVVr24WYRixJfk9dmbj6qGuK6Heyldtc0BHZ/2WLbW8DLrdcHQXGk8BX4rc/3no1kJpNp6+gYj
FuzDH72Vr5I41RLdfzczke6cmpgCMwuNrRGi4CNfyU6frzZPxoMTYLe6QUc3geq4jRWqnS98Cq2O
XQ/5GrXvVtRIU9M3RvkJWPCzt1lPRgvCoCuSBlAOlNRkG0igp3MYeGa3MzaSX2Hb42iQ0Chx1WQ7
RvqgSE3GPsAofSv9vuBK/Q7k8VNynoOxUu/70OOHCO4rGK959zOkxoYudO0+AX0OTBUl+fVXOoia
Bd4LNHSV9IU0Xs+fni64CK1e9Eldm0NaK9JSAOYT2fgWMAqAzJ+elf9WV9lgLMMeQuniOwF2gqQU
Kk4aWSl8rnEcWgDapMjkwUtmSK9kP5X9aLTAsrtC5n8wfQrT4jLhd6mEk8NpMrQY+wL6IJkZpkBl
VtkHLVxcEoXTCyHqaQOSU+xDTkJ0mcLv4wGyjx1oRr8ctn5LxaQ/PD6wc3KaTOPgntIqIg51B2PR
WK3Ahpgf9JA/42wz6t0YVsnbiJxFNA1o8F9cjRZkQhz5nAzYoq1u+g6tYWoGngo/rZuBjwKWw6Rl
fo6wIB7Ri8PeZBpDLqpwsfTkfk2fY5I3Eo2XNzzQQd6BnWnt5DUR7JxYnoXKLCkE2YjHYIN1bEDY
Ebzv4RRPP7QuCrJI2nBQzCoL3Pca9N8UYstzUt8ElcXTbD4OxcxlNw3MTXjkw8ObdNd+6rO4xay2
XgOd85tNt9EO351opKsBLxJIgm7I6OkTq0As+Hvc3qNVfVcOybmep7sJPTPUklvozJB+iSxcFeTC
TtpVy3yFJWt4fN4uP82mtRHhECbtHA4FahcDSKfnEBGu4bXc13txQVfpRLgpUxEn4jsQzvJfLi+h
Kfc8XQGDos7/92T/TGQTwfJAICYEjdQYHesUp6Dt3/nvGZ7kQf+GP1ASL/Vv+3uGB+mQ7t5zmc/f
usVLvA3wF3V9HvBPHkS0MIEyscUTVf99As8wjWKr3JH0W7Sak/O/F3gHX8+xiofA0wZrYhAbLdEx
1uXH4hd0/AiQxt9Nv0s9P1q9V79fVO4p2xOVIDPBpSVXowIJ+h6gC136bTc0FuLktX6eyuuX+KbX
v0SnhyXk9DpnPsRoSj4hb3wvJaR/4l+CoIjEieWdiwrf9/6ePG8A51/S1BE6m4qFre+/ZxCj6l29
8pXVL0OLoyNJgKfNYTyprv6lBv9OO2ePU8e54jxzY6tqNoxyl/PDSz1KbxNbua39XH7kndhj481s
SRyyqjbsObvXojSVzcVBeH/VLDtidDAtRs8/F5KNfi6vzyOZBHA/J7Y+GzY4rT38+ya+gGyjb7Kw
6oFVYckEvfL34AsfFqgNCzj01Ht8y078U7+/b/x0Tlu34XC5cXz8bZla3HPL7xHd3PSc06tnFfz7
AH54duJkcEmu2X88nVl3qswShn8RazEIyK0goyBOMXrDiolBUQFFJfjrz9Pynb22myB2Nz1WV9fw
1k+zPM8pgs8Vm2nOcSsDjeintmVp9PPrXRVef/nWvkjGeLxwr5yefl65eyEWUFAQvcmlI8/vY9fj
p4ytKYqffCconTyC52ceUzdumN9DIMiIFn6O2a0wNfxFsRSAJxU9fPqAJIeVOUDc0+5RNVTwSHhX
3U/mqDRsGbncC0/GWmf/zkDdwBVgODZwMrzBb3TXUDYCs/I6DFFeyvXLtIHMc9CZI2HsMgwb6VnF
llB9mJPu+XHhfIBnyIWl4TASqezIEdg17DezejtMHqbLgZHqcxhl9R32GMS8G0ITuKE5HBe7BSvA
SjlEUvF/7aQdfaJ+kTCnSM2H5zwhG0utHx6q1HdK/+tZdQdrJR5MyMJ6pf9JCfnk/rjI4ZaYl+IZ
HVfu+1+Plhhppgi/9dOzX8fUvV/NfKVwfuVdrFXqywzjSvb+SjJ+7V9E6f+VExFMOnqknPbfte8T
ce3zdP5pCgQFX0jORKUK4p5T8zWfgAkQF9v7iucPKCdKSCSFgAC5TYpF2N+HwIZg5/4wlsXitNJn
Ugi/MUGckQDbjTn3YSuI72KYjZ4CLuK2LbdioFjG2+P38ZO5uzW/uiVbgwIrNq4TE0O+33rUTso5
RjGgNXG+cC4oAD6HRBoAsWc3zEedLzmMyoFe8GaHVbtjEDlJD9f1SpxaWUuce/b3+W1vLdn7TwhF
wKNABLHHypT5y+Bx7Uce4iAG//+D1I/lHX+Q9/KlJ1i1/fLlJ/qdYvpOeu1J0g8uNJU11S8MxoKv
6rrYdjdvcR18XU8ojMPLovBzgk1+3GOt+qKKRqStoFbQynJvbOVZhecGai/OInZuo0ed/rA7IOEH
lgqy5v6lTF8YAK60gRGmxtSmr0I/fUCUXPCdQQZMkHnCRGJcITHdYjA57cjGdoTsSd7yl+7r+4KE
fTnc0DA+3Ajtzlt0Q32eKy5MQTqNZ7z2xuF3xzd64uReFrxAxXJsK2gZaCOPkexfppTBS2CJ+xVH
V1NHHpKNKzVjV6LLVCYUBzcsoZCaTbGhJgej+hAWMghS1thh+09kNa4KaAbdc13mhC9AOIaQ6moK
4WbfJdygcUZYR5QAJHUFTmx4NZnosv7rsD4lI6Rur+N2Rt3qPYI/AI+BzB9XizOAVwcPnm44f6Ug
iTqFd3cRI06lpf75Qo4upMR/QZWAY4BW0Fw8P4/+YAx4myuCdwHAtER8Yi2OX9ryOMdsButA/VNf
GCuJyNvIHoHw/my+kPgjT0OIhyDCFHJMZBOIJBGtqb9PzUGbQZwJ5/glE+WinhiAzFyJpyV/lOkl
GcawveV+IIKOUwJY9hwsoh3l8UG6YUbDLYI7jiZYACCd1OrRaZxhO4ATyuyC5I7zgANsbYAlTi/g
480w29RJ2IOge5vyGFOJCl9tVVSLiEZY77MfYb3ByR+JokDn+U+MSs0RwxcMDAJLYbAxCBFSb1CS
YgMNMB1muxxK32JoOp/P8QrSqBgOZM/cvJBDYzz/HkHO3kxGpgp8O/c81LTRTKpF6n7C95OXFP0H
QssNpJzn9X36776/4cpzBlvbZGMScUcG8eknPSD7h9XDB2LzTQT6K1P+sAd8k+A9ibYx0x8rQMqp
FRgojM7CrP6MqtzmEVOY6VOwIFhlzNh3+Syn/qaf46xB3kUyy9E3bJLkeeyyhD/9AuhvyPHvhny8
mo00zhdK4fGcNX7eshj6HJTIDUm4/kLeyFuSGFP0N8E7LZB8GmvkcUVcP4A0J7h7vaUHSUfdoHDU
R7zgLSilDH7v3sn3VI9Fz0bCK0iBuOS4oOZkQQ5aiL98KKMvgEQkhRxw5TlXKELfH6zw/jnLm/TW
htPLey+B7b55tVcjshJvoAhu+PT5eTkcFDQIpwqKK3DKez+hFG7YLbTx1WXnIR3HpH2573eqPr9/
CP/M6DXuEDg+mm9pSjBwe2Y5v+GiYH/SNlqggXBbRvo10B2C8u7qVbHFXo4PfcuVgeRDtcS2UYFS
Jt7KdUHb6S3uqCa/ceWedKTmnj2Fr1xJw1euNJknNILWiOc0+p2lT9AXQn/wU1/av0J4iN1e39a+
Vf1XiuKGZH2FyEjJFNtn5FdxnHn3GS/iV97OjfQm1nzta0KWvj585UP2/kpvck/5Yod7P+yL7evM
tU9/b8eMAwl4QmIeUhmuTLSbdwh5xM98pyq8hisD1TMK5GHDJzVV6StKSkrp8/MrX8kufn2XQGLB
XryvFMW9qDdWVDsGAo77fXr7vS7IwAf/KNhgXkw6yuLKV/b+vlmc+YoZpkAkndZe36S+GkKt8K4Y
X/ua8JWs1Jn69O+lmH81oQiK5zmFHMbnmTIc84UPFaUsPn3bKK6v8QJ+h0d9Jh5RgMj9fgmvQvHA
r9ywq3F+7atDZl5Olr49JCDjayjqzw2JuR5oj+i9d0EUR+XpPZrLk/4hV3JSUH/zr5r9DaX3yXgl
xcGBkZKbRbnlCQUWs86/LPr39cVSVz7kIsEgUn0S8V2Gd8NFG2/r97Bxz0eU+P5QA553fh3/e0QB
VGGR7fiNgvveJU+1oKi+G/q38uzxrgoJ+fCQfOKNEDZyZfAQE8FEkujftW9N3wJICNlenLDe3Wth
ksNkhHAAkft+IotDlnjwbnn3fhdvIVX7TsWVrLyUh6Km76+k5+G/6xFzvndhPOQAx/M+L2Uznv19
BzDZ+zkl9K1Qd5WjeZhSLDevMc6nBLp55hA94jB6l/rjeSOkRYYaXViuoNA4yg6f2ylDrOpi850T
q3DgPq4x9uaDkbRCSN+i5nc4vV8wkrHhlOEjcaNZQvTof4ruK4kK7fUeQurT1/ZftZnxPKSG9Bk9
N1RBHheDQ/+RVzDo/XjQJH6gGfQ5Yr++53lIcVxJwydTx9zzU66NeR+9jaBAOeNB9x6L90ShBN5N
0RhGiDzk52dVWC6N6DzmAgPClSeD901fev8aiusHgbx0s7jC1rJ+7ri4kYSXciVJP9B8JQdnY/hL
iuQhv/Lhhs/1NuYl3JCedxZEv0P/IZ6RiQ5EmkE1yfdfGe9hJe0i/+4L4/mRjTEXCR7TvvK2YGXh
z7D2F15qohk8sfa8gDc9EFGKv9YejSY/nS3R21TT2pODUbL2ZOPDt75uVJ4mkuLxwwvI2v5QL1JQ
4PuW41dfUR0xDEmRAHyoHM3ovPaHYh4iPW/l0xdt7SmFssw9j6hhI1JZe2tPSeDXtaIQ3tf+UB1S
cG1FrfmJ/O+28I0EfTW4pyn8ws27YX37/6tVojo8p/x3Vfidb9SaCfr3hdzmQ19VmwuHG7QzcMQH
T0f0TcBaLHlHg4utgcD5DC3DzbNA32fRE5uNu18hX8eMl0BGbpkYF/ugBg2inj8HQczgImQWRTVu
wLsfEsJKuD9ejo4sVGEngsQn0tXG6/Y4Vo5xg5UcWN9OvgEm55dv5dFuUhMjalhSTqEozywQzpLy
EspYBDUO0qgWsD0QQyuvUOMHKPuYHRycZwkAXNAa3+3x60DMa20yAGL/NDnPH9nojl8PThlYTlqo
FkbHtMBFAS799/Ryi2sKnJAKNks5vmEexUEC+E0Qe+DdZ9IMcIAX8XxnWti6MDYgopwCCfD971co
u3Lu3MGO/wY/+xYANyABmB8itCxwezovNPwpOB1V04vpK8oMR5h2cnnaOnZig70eFv796/rwsoXZ
gRjnPIlj88RRNq4AaZteJyZGq8Snvjgn8LoTBemfOtOr1IxrLC2/6zmghtXDA5imIKw19hT4NwHQ
oIOsIq1krJppATFAiYG1ODLNkQR8SbaUHAeoAU8zY3n0QI9mp3HLKb543kP4XFUuWM5jbT5wqE6k
zPDS/MI1+eI87iFAQQ9rJABYOM9tjB+1tJN2oXmpPhOAFyM+4GWMDkmGO8rFPnHW+QQQyT9vHwsG
6RYeP/8MYsDYohOfv9kUPx+SvsY32Vc+Bo1fXdwDKLE/eniYl6iEP/8QPbq5BhLE+JiKzmPT/QID
CZTFBqSUiebhSYQLDy4+KrYzrAEPUznVazwTh725+gwwyQCienlylXD4rWBRO69u42qJoG047T5L
jGXwZgMxBt+OyQHEvF9lRtutGVAQvMzyCAjJfLfLkO1u4D8Bybb/vkBbOp/DbHoG4iHRvsBnBGGp
2gwwnKUuwQJxeShja0ZMdMxwby7IGAEqyzH66BUr9rRpJo8Ao9TKRb3zNcTY55tJUQVU4QvEKISG
8845z4bD0R0dLDpe93B5k/atvlK+sm9oQG3aRN1Anuuw9IgHccAQBcgbXOrsGl9rVpfh3kBYYTlf
QC/Bf9phJT8TnpVayNqxEOQ+AUxxJdNBM9QuWZbglhTEpai881zBGhCvc3Y8FYcrECCi62HMIlGw
j0Ed75sevdEgcSKV5WE1Iw3tI1IlY6RkCf08cE1id8+vDfJHCe85gvb+klT7VQfj82+byhaBfUct
6rTf5mKzorHM95Qv41PzhmjRu0AInoDx5QOmF/ayfBU4nnQ5L2s/gXS6BpKHBwdRkR/2C5+X0JgW
OzpcJ4KdWLhPzspOhoUvaplzUgV/mGQ8PLCj0HncUZJODGxnDwDUjoq5orsUK2bY2TWGARPz/kGD
WZtoRs2ZOeMPWDic9AMw1WASxldnDAJ+WkBajWnnXgLZgdgyBVjyDa3ASWrZIB/TGOoaK9glZfKh
CX8gWELfD85NB0v0GjyCluWOgwaLTAzFHTdZ3kuso4M9AA2YcHu5dzzOD6X3ZEV3hBPyIDAy6ALK
CFZDwcsbt4lB2m3KXwTvNT2Th48YD07LvSFCeYxZMZz2QOj6avB5xK4kJLxBZ7N4ePkEt1rNfiDT
w/MrQ8k2wtvN3A5UG5KRqYR3ceRmc15fWuy+iWegps2qng5WTfICSvHzGk9wRrM1v4RZucSaQ/Tz
3wotN0KILeNKVBsHa9/zFK7Vya9LixPkLMeBeoFZI1Jm5Hpz/UudPM/iCPG3ZSYrcGZT3PyrBWwf
MrMsQdmEqQ1KktJTd0i5vruXC9aOzIBgWqi7yvY5JuqCitDaVidFCFPynN+85kf5bacWg6YISVgO
7qSv7W8xojkE27hkpE16n1fpcG3ldjl7ztit2anoIUDP7h8Ard4Jh8yQIEtSvCv+ar9gyOZSjIsj
PXn2gbHFXkLz6EDcCC9B8SVP1elwkd0FJ1gWNlgolrLKlkBcOtUUTf0NnEJbC4idMsJdJ7jjWTuV
hYpCjZjyKAFDog26QxwbRYvMEMDaYn7cGDcxvc7Jn3dHANxAGWZlcsSEf2dib0HgwHG5pafkNbyj
dMWRzW4WJYWpbKeVBxkAYq2ffha+KmgtLMXlMMYB3IQRxKGC0znK2T1CxOO3PGGOouzZIjN39a+n
94hOjhF1dTjASayNh2AD+FmG1b1/+qznx6fXpMfz5PIj9mG0oIk2prJXwk+JdXubQfWHURtYHwP3
6tw9sMkkDF4mdTu+EEXSAL9YQwrnXAiOpS2bKJsftowHhI39nq1QA+CZpsK2QMv+PlTc37DCt+vE
cK9T6Gm3ML8M2IJbXCZZthriHukIbReqWPaiBR6YIu5GFg0jbGrhqh4DW8cBBXsB2IJZ8zN+Jpcl
lPCIM9YwkACiAqADdAgclcD8WrMkLynMweCMxYPXTLLca3Tid2R42YNCBaIfHoMEj2oCnhwxJKn2
JVEJqUElSCZobG3jyw9vI9M3Glu8vcLcKPqdnRNpdkDyBoKNnSm4EgTKeUEGyUD9HGaHuaz91kSJ
+RhUmxf2A6/pGaeDBvRAfJmXqj7Pht3IbCbm9iXbLYiCmEYDtc0+jN8xEAruFeMUNRoCswm+YRdo
pvOVLloM/AHyS29EbiqFpRjxSOdnsc9kKlvcb7lvsAJ1pV8VX9IxRtNAP4+xpxDhmtxsV/jl12XS
Tjbq9220sWbo911UNT4kEHcGgakMq8w4L3QHky8XJoAZzGhdc2+iusZor4WTeQJoX3OcQ4KGGHqm
Fhb1GEYNvnWvc1ATjB6Oite091V+qG66uB4cSp7/stp18JlB7MYM8gyHpBATBTRTwI9BhnzF+lcB
exESIcFll8K0I1vLBHA8+/XsOX8ElyXqeF99eqBEGqMNvsZTJs20Jf7jmKF/2lp4MFEvOASzhD0Q
XsUNqDBszuz/I2h5mh52V4dasPFt8GoQ+JzfLfiemJcBukfvAdFlzb6tD4FmfQzwYfjEQIHM+Bdz
HLEJUHP/guBhSsapwMEJFseIH8sTt+yd8CWNo4cv21iwzYF04cB7sp9hLDemAk75dcQlzYHAo2Ld
1GMVX74QLZ57nQhaCsj1mKXhra4uMYQDGJUEleNMoUDdZnO1ARF1W7dmpUkBWCo2QdpG5xHH4M5B
wYqYsV0gtWKOE7AltgAq/Psw1ucQRgILuwCEDrdb/yXs2SiGMDubFl/QODbc6zdWeiMrhiD8vMZ1
2Kzv3ipPDxGiWGp4myNR6xZtVMxs2becYpaNS/uBO8v95P0Kqd84X5hL3Gs7xLMllpZQImv5iKpd
5yMZbZIW22rfH3A8CpSNsFIhPtmPUIXgp2dbgPk6lKJQiQQnK5WQxqkIlWHnLmLTVReV2PWqEVKd
lRFdXZyLUTWc9xn27QVqBhw5xq/9q7UXOO6tMB6O76vXhrU/KbcmYFIe8tEyzsD32h2Rogbn0AJf
JAfJ/ma3glaFza81kXfmhhZ6uWOi9z+N2wWrYKLD9FY/hwhqiPB8A535fllY4fhgoTRYTzuvL+Wj
SvMfUAU1O9+UCShzf84z0YmhG1penRxT2KNr0Dkv/BguKSck7yaGlR9xFF+2kye+02CfwH5ptizF
Mu7B0vgymORDoFwJ08swQvrvH/CV5YvoznYBGkSHeodwWwacwu32zb4gu886aXCuu4flh35ewLLh
jE8CIE0bfPgw/A4w0K9/XmDis8W6Vh5jEnKFYHoX4g7oLk/PjK4cl1nSnbaG+lHWH3nulXVi65iX
3M6LQkrbDidxKdUGRGruphqmnKzl5qn7Ghgkw5Lgnxh43k8sgjuMbDetddhu+c5J7behRPxojzgm
vK5AEHY3vHnCF2GXlBCiCPx55g+x/6+SS7kplM0RinSNr59XRzOcO4w0GTrrq5ARNORs3+A/3kOY
lApHDfwO7151mMNxcXPNvzhNwSLeTuEli2vFu9UfipWoXfIH3PHrFWtKqKL96ZrQOoHI5f7hawro
qiOnA866hyq5N3OiP6KEq5bgTY00735zG+LBAE2SH7KoZnvTrFRd1BfUYqvX7YQZ6FbC43JQz8xB
dMOJMktrZWbglwGRuMMqaxhqnDAEGTX43CsbmtoSB/NlrW9I0ysMzVgetOWFuc8fmJ2c0tSJsfgL
B5llg483mJocE0A4eIARMIQIlTisPZsjPkzYsGDEdOMAd1qoiwr4IjNWZlbcfpa/j3bBufaEwbPh
wyLSKTksqfsM1QWKYKgwW4sBwouJ2eRI2sJsg8cgbXk0UEZr7GpFOM9N98mhAZb/2oBWLVAd4DCB
VOXsBS5D8WEKND78ib/h6ptPsHelLZs2h7Mn3hVso7BA8LtTAJUncKXKrPh4fMNBanGzyQUN+6Va
wCA2n+waRWGP5AVsa4YDBqcC3Jhh/Dp3kIsj8qu2eSPssrKFdkn4TCGy0+wTvmxP7DKxs8RbAPAE
8M9G0tflU353N4+6x6hlCU8ogxYxChTMDY9BR+2mZyqAPm57oH9a21w17hNPMwfQsU9lC7yvuVIX
tCGDYf+trBGQqe01aHKno3z3fAwKc9Ti0nG3OwjIjZhIZxzakKeBwwRKlzE+YEVAnIu7Q3wsYGB5
p7UyV+QC0aLCxCu4fF4VDhQCnLo7emDV1ebIwmV9QacxIIiJsGVETgaI1IT4TbXAL31seHIDI3xz
J3DiwFHm9dmRfzLZvZv0DTabyKdsfrseMXVmshU7eYPbV/xHPEV7GBw9/PhGTxAVG8fLAzkdOifv
uMr4O3D0sQYixfff2fmDOQEOay19GRMJfEnFARKXQwkYz8BQVzrxWolYIMCoLwNH0jxdti+ASz1n
iuWUwK92AsMyI2r1MXyszq4ePZC1I8lfaeao3HVIKOA1MaAC0MaD+zHB9ksog566daANEkzTvRbj
W0UM51GZMYUdwMKvdyQaTn1wwZU9DpyKuCHgNVX47dmXYvzHm9fkuGE07D5Q2WHQD0AWEq+fwfJB
583pDXrInN/X+V7ekGTfEhWDCadubkQIycCIAyTa7kBqkjAjx6PWHi4ZP/Bty8j44atSOXQwddfA
+gRMCFHHcvDT1/SGBAFDA93OdPvkIfqK5owyhdUZjvn2nUoS+q1YnlG64lsenFHh7YqXk8ev+RNn
zd1hhxk8FbwCurrJYyvJ99mPkjCfXgkknpBwxk+GkTWKt+Dg4EQ2+SZcHceJTbEe/BjwCMCu30f7
WwRue5dmCJUGo/0wIFacc4r32CJ81uN6PHD2oKODbgEXuAEMc5VNOizUNtIYMJ/7Lt9fpdEt6tiG
wcT/85o/D+v6LPNNIDBxZAXbE0ChH7UeYVevIsIlLBmKVvtIQLAHCBtLnX2zDu87/paNXSu2VTmI
r7DRPeIfjW5gq6yVCDv6YvG3vqOMRYqI/Efy8zCfvSgzD3CrQ+3kA0YCbmkBqGnlncLSBVcvvk87
zig0lDAmP4A0AKnZ/eJJYoLBKBxHwHQg0uf5BzPg+1TE+ayY+a+K8AWjlnbhDFI4Osa/xkSBb0Sp
vjIYboCSTvZxKKqXOUcfCmt96m7rPRe6f8b+eo1dJW2o0TIuBptjDKq6Z66glIpsy/XoXGH5P2bo
PUISdC1xfdzhUt6oqfHTIcbG/rkQcPrKEbhegZ9+Vla8GpR8PRF2yNzTextzDtLofU0RFtD5WZoR
u80xNhkx7+5rIrcBDXRa4RGBWAmN/8oyR5f4GR2GIhLcEJT6ht4Hzx5wfpEeNMsohwk+2a/1Mber
OHhFbNVTrGZn1eo4O0+LxSt6xHrEYHyfJedwhArhmfpcqkgspo26OVqgiFWEuxs6xmF+TP9w2jxs
svRJpDkjva/ptqEJdNJK8a+r1y6fMRGIO7fPNqc43zZxA2pbNSunQNbFWqSBSQsa7MMDi6LSnaHO
2cTHh3KwOp0DvE2eRMgAXs6pXRDSZKI2sAOCmu6cvwXhkPxh+lwbqYAhUyKgqkwMEGCqN922gP1k
cvulm8/MBAgfF6GqnihJ5rKOSzAlAfAXwD1gfwa4lc5lDMaieyinpDPnBjY7OwBzIz0iZDkwMnus
6H3gdg8Oof5WCrj/p6D+nQhobWzGCRKQEwNrlBOkkULnlsALZ+EPAtYNcwEYY2lE2lgjvtamXyPD
ZUlkgepTxCtUN9pcqj3oQrnGnJ/YAWstGRDM8RZB3gmJvRavyQH1qgkoUEZ/oA4JZCjiEKRMFVHv
abuBCkH8zQRHjkgODsgsAkJLROBI/40I/hcJgxVG6shSpw+6HxFSUW5HRP8DHZ5B+lsfZ4r/esFk
MYuMwrnEJuth2u4BsZ0J8/h7tK99EW+RysSAtxLj0CB2pRTrhOBU3SJpsCszpuWHFR8S3VPCCkyy
V3iZZIvio3GtbQaWkvQB6cWX7Ld8t+RFlE0tPqy1uAZfWAR0LHZ1RN9ARB8bLXmB0ZrKCxFwAUmD
T8JET85rehdkrLmWCEts5DKZC2iWK7qHwAPZhJ5iaA5r0ZXKnAVnBOVarFLkAslxZc1xebivcYch
LmMiYh/eQf7OuYqIiFlwIR7k0RcRVIcAFD2SC8EFxYSu9lnKErUSkRy8qCURLRPc2DGZ8l4eFCCm
OiVL4cgqvO8IJjo7rbShe1/Xu9uO7S/naOnnhq3PiSwhRog9nhkMzrdB3I4nYmTsZH7yVQvzkRBB
IkUaiOEBrZAhHLQW/i76Y7ULeq5uVJiKtF5ny1tfnx95Ayw0c3XNxoldfyrmDrPxLihAPYbeZD/W
nMSX0TBVWyYsKyiiXs+oGTiFYkOLiDzi6HMoNeE65uaciCHl+h4BUz6Ab4pph/9cn1ZEnDxuBZ1Z
S8l9R5lrIziu4JFp9pPlAY1nGuXQ/OEGIh4KZoOolHt2MHaxegd5v+NXgm5CStguyMY/alTv2GTp
BCamzLbJQGY+Iz5nAxQdpc//TLF/ln4+kYE9AlcARe0MwAxY6IQdnXgXykzx1KkhIL1kQr4St2sK
0LNvrc7RMxTRSpEYT7XZYFH68lRawTs9Q4X4Hi9ynYjggSgWVp1wrLieThEL3m09vofqFIjj5hPF
CSLV3HldvO4bOTIBBC5McgK36kDxwgTCOQ8X6IqGKFQoaTAdHRDtzqT94ZdpAtHPJjffJB6oNB+C
1hoDROwTVJIYInA9sHcEmUUAijaF6CqEf/0SrNU3DPZVvO3lUVsVhGgGZ5BC2bkSBIHQJrA5hCuB
ICzB/o/vvgL9EIQPyFOI+2lWw28JsnWLNEE8JmpAoJEI9oURZuBE4JYs/WMwrWQYvNC6APUtgpDk
LEucbyAxmYuvnIdA4WsQ6AkbqK9Fr8jEDzFiO7zExULsRsPAmuPlsn9FNA3nnkXt4jyUANC6uLIa
CIVKxXDkm0vzPERKRpCWF4CPF9/8rBJdVBAqAGXwL/lYXTzDFxLuMgEuZyKFGoqXq4tC9Baex4gA
psOong0iAIs9WbKF3UwdH6dZMpyf2EmTg4eZnJrgOekaCU4iMdaSyGgRX9xiLDrDeiWvOx+b1yCf
DufG/BxrwWsjc5JbW0ugUAn5vDmsFITdyFdl/x5j6wGyMAKE6Ba3UUkE4kXO68wUF670QCj4wcwg
rrblq8STVlJj/ogQTGDZFiB3mAM54xehqB9otsg1pPQcS0G5atetEBufGpsg1PMBFDe2qBFCiJwo
iyPVB64ZPUo5LkKAgf0n8gJrxikJRVhy9WlbTNzRj2wmALVxmgNJk0h22dZcSNHVHyZtdI2aCJnL
A1ihkTG/7owEF9LWtkD3jjX2JUyJcP3AcQPnFExgebeFZ5pi011NdDBsK8CqL0LHgvWe3iLxNNNi
dY6xRl9nc1HVIiZDtz5i0wPWgWv4QlmERJHBk2KTQSmIjk1U7shAN1T4f/t8Ico0MIcIZC/nPI52
QQ4xCQ2yJJ8aCa8F5s4dJsi38KnRAM7sItxWpwD2hriiduFgpsaVrxCUWw+GCfZ6DJG6Fh2cT0Wo
u0fU+cT7DtqdHJ0Wsq++e24QVS796D+C44+YLOTx6xArOBdg6aCJlLShHuCgpyfgXp0uG4MR4stJ
tv9LlaC54FNsLv82FyKCY9YqOm84bxi+VgGM2Ue/FTzWJaIoouw91sM5xo2H1R3C1dpEC19iPjk0
hYFghkgLS14Rie+A2jZHYsc3rL5gfxAvxlJK06ZqLLmA8fIegxn92DEiJfP2hH401vcy3WkFRvIC
hO5UObiCmUjczXQ4t/zOw28cW9F8raTmjxJc1pf1dYfXF0vCSI4LDBl5NbNvw318DtGvLGp0DPwb
a/tzeAjbSAQ5v671DdM7oCcz0U5fiP6enjbWxo9g4NYoMW5gYw3ZLC+JtJBwggYcfgKeAostm5vp
YcC0kKM6Bv6Kcoj0zbzpIjFYt1Ud371BVIg1u5BSugWbUCXtvJbw8TXRxQlt+ytFKieM5MCKaCKs
iJsdUkOxwIc80wP8EIqYBSvhzVbtrtSziR4Rhpc57t8BtV1liTTRA/xKkyzBISBu1yxmKsHETa1U
WEWv9OAaDeZt5QzmzIDCOa+oC7NofSBdZMyxEZoowYsJIE2aaDjPp6zaeDiv6B3wTyfWsi+efAkT
G5cdnDUeO7EscFo77Q6x+QPAT2OzBpuoWf/Bcv3QDHPDg+HcBIaCJYaoczlk8nd0s5E8IpYpcqAf
6YcsxP3lwVpNlACI8rSN2nXfVhaesLQW3XHdYUJ72JOpWSOv5/9hJfLuxOrHRFcsBkFUHpCZFYCU
8+EcQrQqYo0XW8vr+sAgGUxrY17EkEoKaMgibcqVqBxC3AjE/SWe86KLc0dvRwW/ZNC4ByJT6CDV
DRxGRJrgGgCdWWupqDuuKpsz5DJfEN1zhotZKFMAsc1SmHXGVdBOaXIVoTKDIq4ibXqY8D2iU6nN
FZtxQQ+5wyuGOQSFTF4bcScWuehkXs1g5gsqElkpKkbWD9bnmxLX3w47Vik4jMRLxZwTxK3zrh8d
aCLqrJ5geG2wwstJDj4bAU+mks/sDYD9EOPN9mFxEIxaSpOcoyt2gdNUxg6iORGWcRBdpqJ4Wulf
I5ApKgbqD3dA+oq55IuJxVwU65mp54F/uBTkj6Aq4LG34QVvHlHP1i8hREeKgsbFQ78NtDHuSCG+
fuwY7BpMlfTBLoCCGhSZEs/BmwtVgvwD90/heDaTtaaX+AYFPcQSpEALLL8NJR8zNUeBUDx4zdNT
WLlQqagL60nHQismBWNzXuFeFGG7Ew2gqhLPcF2Z6ehsx8eUYEcTuKApoVcEQffO43OMM0/D0kUc
XsY62x99DcF9DyCdKXaiLHwGlqsAagso/VwArd9cC2rWhPlHHz29+QUHpPIhdekAJ2hmKfPhEGe0
Cvkyuzowwl+EakmPwTOkGi72CEEXigDuOlvnEd+CY2JN2XHBpCyJOamGedIRUnrIq/O5zliiDMWT
nDnBTOEsj5RSuPS5amT4dGVyTo7LamJ6BCQLcridijDiiBvCQ1RiGn336rjz8wWWNDjrdITlfkSo
J/KFmMP4gmI40U6aiRQLzb+eVtGQgPCVb6VQ88ARyw7a5INvNxNsAEL+4BLUodBLWPSRtMjBhISM
wWeHHBBmopwWD8s7NJVXTi6TJjBwf3vGMkVZE7Z5H+IOZWXtEztdmgJbHw7i7OsxUR1BE7M5+qDH
5JZA01fCWURGWyL2iWJW+Tfi2yP8AL+7nFw+yoky1ZeVf4XWiHqarAsr6Ng48TOFyCZKqmw01qig
ver8GrGkxVJvBeyHICMsOMz31tBtVqKemgGb94a3oyCKDjPccszQAfRWctHuQNfxDAa8iA4sYdIY
WQd3U0e4B8IzQGj4QbA2SO3G2N+4xARii8HqPhzs8Cu90SNDVxkfwKoT0MJPlPiYW0hsRIwl+azg
TTyweuQLS8YXFJP4CbiiHwmBPAjPAbhBfgMXgPWMz0GbFJ2HD3gXHgLxAwbsPk0Us/ABR4iy6Iau
CdIUSO6FcxNPhQuBFAgSoPrGDj0pryVLIyaZHjwJFwmRopVQZ/9N5Xza1vm9Pbz+wz5O9D5oAxTb
CnDjE5s5zIg2ZuV4B/ZGMaW08YBi4epAupcYHWAFIqYtZq7MhPsepRW7nvgnua1gUB8QmX57aFl9
ovE4llFziR7pjew7/7m/eRfmMD1KJw4wA3LAJ4sq//xJ1YFyISfbi39zD0HJzquGQMFqzmBcbu5A
7XdoLdArQUnwX+kANmNQKygebRe9fgifFax3AYEd7s7hCc2y6BkC6HrtVGM4j9+iN8QYWggEXiHS
cyQCjB7xREI9eGPWCdIghkFMAzH7+/rJ4JHQOI7bAabsol+lQPwnhSOyQjxpMqpFBqr+vgkMhggP
jSv8j+wdUTR4uDXT0psn8a8cd76Y6AV1Ya+nP0WtRLdUDiJl/zADqYWVBq+MmzchBQmbwbQOhKk8
G6EYE8hLeIjfVJuK4L/SRsQ9dysiN4IJ7WnhC+AbuBK0da4ZMPZr4Z4hUQycWQDNbCH+YubMup1g
aCC1Lrwaw2kg3RbFiV3aEikP8QC2hjJUyCAqLdfElBhWil6gtZKrBNdxlP8SyNhrmJpi9YjmsM/x
DfeUzr/CoeFo7Fr0kw7fwDYSoZRlL0NCQT9AYQEwercTuZB4GW51xRjjHU+0l5ks+lc8xQjEFxZa
V4DnxdjQ54wFPIJ/38jbmytvBaMKSCjrQ1SAX2mu4BZFfrEPiueApKFYhalkUr9fR50ZGjF8YlLf
3ONvR2tomm5f2SggWd+FoPfgN07k8IZWindgaLNhf6O8E9OnX+l0Iztd9Ut4NZckojcq9OZaqKFc
HUBNGBasBwPFExGsGmJxEsWTrhUtgIMKBEd7pyKQN0SIAQY1os2SJ0iR4E/eZHx8huZLfIMPcutv
hfrBePbNsdCWK0z1jskjZp/ki5UuiAod+V6Y73k9gDjS5v+RdJ7dqWpbGP5FjAFI/SodsZto/OKI
MaHYACv++v1M9zj37ntPthFYrDLLW+rfmiNXSXRQKEwCJZQlzOYb3y1P1q18x//TQ5Y7j4oCTAyY
XDY3ht1CjTuQmcEmGxr8jP2DW38foIwk9uNpuz4EMmvkVXEtRoRFxHq9DRAaKoZ3BPx4UOQOWFqT
97uoOOotchjCQSbDSN6drNr3OBf9uP1Fdpy5JMcitzEgp5UpBconyZcyjD6zHjwtU62HFRlvn/wX
VtWAqFriSlYd49wRzlhbEMVr4A+qHKKyIuT4IaVMLMQ1gXd5cj8T7ocFxO4qRx+/KFE1mx0b7HuN
2kQ5wItG70kqUaCsG1J5blqGW75QRlLO/eOdd8igEf2CWY8hjfLi6TN7ZF58b8Kyk2+TW5fdxNre
yBbfu0rscZo9sIbiWeWVK2wmMuYqo5xviSKZ5rL3ylHTyGQweWrJOh5o4XCpeih5lNyd3JPcYZFy
JPy1Z+FrMdysP6Cy/CMbl7w5NQacKlk+YSo4EUJpVk79K2uKvJB1a8uJQ7zP7cq4yDfGjwtaFo8B
X1mkh6dX/7YyjToyUr6TcZSPcRTIjJPHIjZmhsgsgQWzB0bMDZPP/JLC8ge3K5NJbtZOhGZH7Rrj
G8mwiGrfEa1J3C75APF4NSQP0gJ+i9iSYqIvh7z8BRNLJoFkSswpKDjsN4wj/+FOOj4sc1aGmTdB
0s6N8zKYc87GYwaQnY0esId/OfvkCFUmEtk+CMXkvpigfIb0A1Ve2WdYMILmYMCISPiYzBUuybuT
J2eYJEOS5AFKGke4PFweUm/hCjK8zEElKccE6PSiFK+o3wfD/3kkI8MFEziXPf7nvSfLupPxljOW
oeeLJOkk7UEuGJEembAsiAE3x9uhvylL7528sClLIgMf8V3bkZdEbYX98f+NSnghQ8Ca4R8mbJHK
/fPS5Vq8SyHmI/vJFfja44U0jJVCOMh3THiWcpzXvtwwYSqd9CGPy9ND32dEGBOe9BG7bMAHkjYk
BRIBw/Au+JsDb5FxLsgi3sfs6T1Gm4CwlUvHV0u0UrgVlpy8Swb6/8ZAQBLB6eFGuTZzXDuH8nl4
WvyUg4+tS9a1zCR+yt4hB8v/bImZz81zC+9ZeP9lsayvnNAy92WA/wdGPG7YLWTBMYrvc6Nhg5Ll
LZvsmTztsMJlignc0ZDjkhLJgCySAZfdSxagPMz/00TOfhcxrz6vzCGlkpuTqcGQMjv4F6aErOwx
00gekOtAEnH6EIzImezowjnBXBSLBg4b1j3fwIZkUGCSBUoAxO4st+ny03fEwit41zyYDjZxsuxK
KrGGpE7ytimvkTMzovLWZOoxryR+k61WwgRZH9yE7IT8vWxerPH3dL3FTCbZNno7Sks8AJsfv0p0
yxbIi5ZtS1JneXC2NdOjYCcbAXEG2wcZCv9lEnB10nI2Fm5XnpeY9J3W/N/45b7ke50NYl6cQERw
HCub7Z1jBf8tqCcsMmY783EI0eT/SmOn3FHF8BHNRuXmPe9lzco3vSfdQCcBlb1OblO2yf8bAXPm
//OW4VyOK44zWUo3nPrer+ad68t0ZxKTwMsMoU4mmyxPzYEqd/9ebmxZkmyx8bMGONAGlNpkT+Dj
14KDiyueIALLnGTPf0iy8o6amHiynGRS8D8SwMq5K6XRE26NXIVX/D69YFvx+Bxi8t5h+rE+frHU
QzODT7y3EnA+kuNs2/drdLZGTEjFyFGjZpLIquBOGTHUM1hf/I4sPNnyZSAlaHiP2un3/wy+/8qp
Sz7oHwhqJJ6TCKxKJS2ieZWgBIGOV5F0lwiI9RQY6YSD94iJkIHYC8Jz1KiZW+2wpdtuxrtyTj2b
OIX3Izxr0TtQBvf9J6VM9AfPSzmAqUD/gun7PZWpsQTb8eEu2G/YVjHVwJKRtQM4HW10nwre3odW
8YnsFrlUpj5/ptPbxj+lR7RLUt4hkKWHDV08vRoSc5iTov+p3NECA1yn+73P7wnu325CeFa7qz09
p+j1CRXHP8CSmuf16uqtYFbt88nmFlXf1rgGf5q5v6qdXpx0g8UEhLwzOpPFL7oEKG32i4/6o6VC
gbz5nPZQZC0fc0gU8F7OeFeJ53Sb7v3bspegSoXK70dNwIwHTqzhddOG1++q/8HZyTaxIZ7xjWnx
g9YXSx8ZXg+ZptE1BEkD1N2rBkxBME1J8wWottshEKT4m4DhIe8VH4RxTaOg60kyNCnQGIfUAdsK
gDdkmCZDQV2gETcKPc/9QCeTPs9hmuhgIb4QmQHmOcRTpwOIywFZhqvN7MNRA9/dpVQ3fYR7Hl5K
bo2YghPB/y2As3on8HWEFd/Hb2d4/dLoc0cS8MHKjNW1Pj1Mbh9gdX43Pj35cnq5B92a5htYzdkB
RKPqjfHJQAv2E6YkHsvh6wcd9Bcg7AaoUsC38Q7KQPlBObgGewUkcOcYQDKAg32ekrrwL39Kf8d3
rKebqMGOF+Iiggfg2MfKqprUrX+/Bt0+pguxRlIC+7iDEjNYXYSrBR6LuHq4ngtY6jW0PsyduXAQ
jmLfI8ze2RAjV/pIL/Ch7zegHLC8eYrp1AVholKEIFRa1AlmARaS4J6FOC10g0Ng7kP0B4CvPoPD
KfgAXVT1932/SNBkRxrc9HPEuMAHIZTwwCJn/DAHqgd2rP+IUBADfo66PxBFYAdiQLLnwksSqVgf
3fqsQcwMxAPDpFP3Cuz+cJhjJurVq+JJRHgimaZ0Y6XTwy+l0LiKjA2eEP0bonEYLlOfAbGK98IX
f2yQpDfS2gp7nx/0AbDi7h8+EGC8IAm5aCOrFskySs93EXntofeFYacR5uS4U3fBaoWUCQPe7peH
KaQBQKjgsJtM9Z8ja3lfI547M6PTZ551wPZxgqTm5PHUTljOOaQO+pwKdS0Ct53q5WffakITACYY
4l7il8uTg5u5V9lBpYVnFC1+rnNehxXhs0kI9oGuAIUCzKHAQD9QoIwwwbr8lSNU2Hmv+PKgdaGl
PdYmOqV+NX08wvkh+qOBc+2JCxKqGhfggY1/wggV34Ts+HcSxfLjIbL+ypmzRjQTabccjS+uOmoA
Sm/3tFJGnBok5+2vxBHDqvI/3YXs/5RrCIkRpEOWawsCmSl0hAMk6tHPlZtH6lBDTjTV76LMvtAA
l2RuCH0OeAStffrStLfXd6pGjxRnUHv3HJ9+msHpYzPTR4cPsjHzi8uQPqlIVxLUrm3cfk8h6nRU
9l+mVy75EQpsLKJhq4gVEUBNd/y6xUcIO0ANcYvmierwHD1u/sGMDR0D2YiJN7yI6d55VOs+RjD7
eqL9lN0ajdXNFGKzdG8kL5SMg5VPossBAJgc/Oq4cscAdC7fYzTim5nusScAdEWaA03PWFF9zCjw
88CjjCNVWdy2dUQF+7gHc537PrA4m3sFb0pG9aHXHq8RWe8Ve8C4/jkpoT69ZgypgkcA5XK3DDrv
If4aoP5r7+7jgvNCSrYFdamIVvB5qyXG0IJCOUesv0oGaCfWcMOifRfwxhM09KMWVa8TmYa6xDND
BEDqq6+wTsUviC+2fGdtsOpG9Qo5TgQOR8r4iYsTLUBcUQtHfICu5YjH5+nh4eAxOrl/cQd1FZjz
itkIWcnEy9NmoHERYRbjIGMN7xhJpRgN6VG5ffTGvXKCBPi6tCOrwfwSJdJgPy+QA+e0rUXuAvEL
O7wFZd6/Bax/txwx8iasWtgNVQVVrCNCUnyJ8UH8edTlB8SHWig6wajpPMc6fbNu8IfQyUTb+dz4
a/5C8nxwBTMYbKYd6rbsNNGzX3D1mZoO8DCZbM7+ExCEM3bUCCyZZ4a3Z38LElkF6lYiIIZn4i2f
okC8d7GA3o/yER5f7Ic6pCQXC0X0ZJGRqZHYpZmNn00yRPQca77wDqJLpGaslv+L5xcuKxrOPx+M
JcHwZXDk6AvJmFBmnrzmCM3cxeoWJU7jr9GSYlcnbVahjL8aXDkMFswSaXmXyzxMDx9g+Z8TvCdu
qZJJ5A84f8pm4sbl2Nw1uK0zMKJ3Y4YdGtt6VGXv1JegWZIyUjGCsSrViagkii1SAvF3gMkHpM6C
23tCvziVVrE0NqRamaMVdE82qfrt/CF0jDRnfvTZq0/Z+e+UXTMp/p6y/Z943mU4yPAvXapTZuJH
kN2Gt7TIpF4jdTSpuN5wN1YoJxXUJQ/ZAXM+dINECLlEYJIiaJey58ovSK2pS2W3Qj4ICwjALVNb
THIHjrYoT4NHNTfnPOz1iLao0YbWlP0AF6IQNEeVUj3CwAe7NP9P+6J98YqfYtoLGKMNHgwg6HU4
m7DJedezfPZc8dbGd6yVQ+cQdWpwA5Xaz7UArdALHcG6ryzo7b8qX6lvaEc1l3mL8Kv/wBHiA5XJ
qX+hLhZj1Y66fvLk0azYxrDWHVqB609xdjh1YWMOHu4kLAtv3FXpkwpNExp1RNRGuaFFJdLjUsQ3
nqxwzavz2JoB7CaZ6vyLFJbc3rxGSOYebABUjvFzHWx+lMgBDvMDZIM0LLh8Elt8HRY5ukfRdHeR
hMaK9R8DSiEg8hBeOUhbiqbaI9BHdr9doMdUfZ0WEkVgZpDKEIWVFUAGIlJxPOxa8J/IrgAVhgc/
xFd5Ab97sThG9kwlyVG97pmeAOghXNSlYAxvw4s517bHjyI8e1h2NAZ7X3D+ubczUMRAs+BQ7r1c
D48G5LEQKeWjE1Rg+WKVddYtTopv136tz4rnyPBcSsU0mh0s1430qoyh60GxG+GAWs5cIqn1UP1r
zeA4upxARPaLn1Pjn6kr49uOLRQgZKw56sSZDjDpMdIjVT76TH9XGCG4kZqB8fAHxjU7o9jUN4mQ
2mln+4nZDLUVUtEEaviyYjfWDs3XqN585OdAy9Shanl5nYFZJKBT+lPOUdh1r6lxDTvgMpeh2U4d
rE04uFL8cuvdhpTqPNOWi3E7bkmIxX64ugw1jDBq7r2PUXvLfrq3QOHjuTJsaR8k1/C+Qvs1zbUh
5qWZlQ+NV1wtTAlEB8UiPwXyoha0Vwemm+wdf3VfKPtZz4nXA6se6X+EC71F3SxUJRi2bPlWv+hC
KxrjKnDNGcNjVPhP2JXX/hOFpN9LdLEnFqS/mX1bNc3knr2QoYGG7GxzlVo1zlBFCOPEie46czyt
JpgWwCzTFs8buxXA+sBuostwf9iVrYfVMgncoR/CI4S11PWvvc+i+EYfZKR6uE7dV2V8Yq59FfPq
x3pytqDc9CQiI+yoQb2jQvZt0rK9hBjGbdLQ8MrBwY/sbQvmbB894GEo6SZaiyEiesZ+7X5s0m21
Mj6d7zXXNVIOUFT/X3HIxuSsN6fRmFC29uGr/bw0It/GWPspp6mlx/slK6HUsOKRC9cZdj1M/nBg
qATSKK6L64EVbS5bPI1AEZszI2K3V+nVpMc/GoSnCd7NVUIEIC6TwRjp5NPX/rPOvw+ZO39w9BP5
Pl1uQ0G6GPQyzNo5tm8aWv29Ga+mWrmlTyyKx87GHSiLA4EgSagGdQgVuK0+Op3QDB+fgeI5gO/9
p44CYHzAMAJaG5yjfPhZfpvzLT1n3OjSxupjvDtQqGExgwd73C8R5oI7MD8awSYEVD/BkUw1+mUT
2nfPOkfNyTego7kJkG4czpBix5/2wVFGWY7jhESp9+ekmICxhx7CbS++w4yNrkWQY9cu7StyJQtG
Xd0PXPI/b0frD1EE/wz3zRooh/WJ4xKFAGWsARmdMJ7uZXU9jxEDDkr0SZQ2uRGEPc/91fEVl/fv
+yE8Icr9GiP6/CKHB3YFs5887wfGBxIawdCWpASXGjppl1dA5PKw+gOKCdfAtLcvHDOTzlqVpWfh
AE+WYzvRowuq1sfF6pTZY160zF5EPUOk47RnqAr2vVyGx45XyLHH8j0/x2dnvkeSUEf7ufzUpwYx
GYp/n+Jv5SKvjiQdmdJrrEKLXDrqt3JegzU5jsanFWnjJW3bBFs8n/M4nzmRdd0+mFibDtUWdoFQ
D55zVMIPEawLz/hldxmjaKfgHHVWIP9EhgAda28sNm12k5AjtTDpWl8N6B0n7QqbUZK85hh0cKvC
S3BalScAW7tb3JYToqgdKs5MsA5FPkZ882fow+clwcAWt3kQXpespzEnq8Qeaz8yU6lRjIvEmLpz
d3zKNlOLru4tAMYR2WOs4FbPlTG9/Nl0xSkuDo+fJj89ZGIgXmXtioQPXwSbtJ7C1UqJjbXzQTqh
zWmqD9XokjofAiejdpe58QNfXM7B+xfikFt9dv+i/z07g+o4g6UDUAVe4Ty4UTekT6POakWsXSQq
53wFbIhRuTY5bqUbkONOwEY7s0Y9WuS9L8HZ2LTLzYlLUMOfC+BFCyUDnsU6B2f2LR19vGfHuBDm
f9hl0dgiDUlV2vDmgq7iAmhh9pq3ITLog9fkuLx/uYQip59yafCJ15fy/so9cB5zV1LmONNddjNE
MFMIhS7ooHRAsJOqU6LtPf4tw44LyGNfUppWgnjJ5AlNf6dkT5Adxoha5+L/uEgPW5voPKK74A0q
GX8YgAOMmTZpYp5+vzSAHfOwxG10ARIXJM8R4N7ri/8PCArtfYUKFXiBSUPfCJon1+DCMzuj1cuO
K2PKoIwIQRmvt5c8IKnzluhha80AtXz1En0GwohcTBkwBlQ43cyY0T0X2KYFkyc5Al+gqkAmdlw6
sn/ul9K52G/BaILwpB6FWjh1r5kB+RA0EXmuuVBnGv4fETE8o6DyzEo4AIdEnFeBspBAEKwMc5Fs
/4q5GVLvXSrz0RmiMRppY22s4kqZVhkzKrvxxhTqwCqAFSoLjylzpYucS9/vgSgAKlByRyV4LnWU
bwVSeGQ3p3qDwqs8wU6AaMrOpkh5V8j/pasEkohh1SbkMQtz14Y8hfbFu5gdt69Jj9FvaK3ShMWt
L6FFz1uLKRNIg1mfMWQjJundBIVI3Eh3cvacqDPyVKose6Yejy4jpDIYL+bkeWAvCLeBNQAMM0ZM
5EiaPrwV3oy92G+5N+oPA2tUfTRbart0EhOB8AgUs8HtmGYPeD8KNWA8CSY+BAomLODjVmBdSljw
k/MWyO2I1cGiYwUoGe/Z3akzXkRi7kj2KVXLvOLFLUsyeWAHoO96uxcuKINyi2kvk8+3GYwemDCe
VbCg2gR7mJgJuKMcIjO3GD6/SHlpKdM0kGvv9Bmgv4aOlXrikbmPpaD7TGYNoygVWLCdzRI9e3kB
YAqXTyhwSbMF/CYNIJ6SEg5tUqJ3kM8M+RMVek/mYbl8frFGwV0Kzonw3pi5C7OmYsTNMyln7k5E
7NmRvwQygroHw/L64s2DKGU1P7/cTGYxcbX0miTpOTJHaum18t0T5Gcwr5DKT+e/J1Rz4+VeKW1N
lFAd9Ra9hOx9xHqjAExCfAo7xvK9CU7t+etHr5jLt5RDBtiAuLvObymQjuuXnQmi40C0AVz61acA
xCyRWQo7jTV2gqA6pVaGiqw+4kBhC1ywlNktWcwlw2fMmGPghViUFJYouIDmY3KK7mcTk5BT8Kop
mCzy7Xt18SFKaPxpgfDjzS8ECXihLpG91z1j8pAPnNnCjBnoWaoqCvkefytYbmBqvC+t5rd5TnYd
ZE03HisW4J4Y2zjsjw8o0hzE+ayc4eo50TID6nQfue+gScmCffSkPsf1Dg/56+IYH2MycKrh4NAv
Iw0/ZD51BW8PYYF/2BNDdQzyDebkCSQ8DILxGWhFhwvPHQTrATDxZkWjKnOQJzj7dap9u6kdbUIY
agDRHtErVoaXxAlBLA2tsTG+g6QnyoErN1B3TnYFIRhf0xoVl9hJeoM65FhGbINkFY8dTr0fASl1
VEaYpe91ncgLp/KEu0QKY2t8H6DnRGNuuIEOBElsUQ7hm0HzmViT8xuQD8UnuW9LoWBUUMBeMcSU
FKLX2XvFGq4xw/Pw+Oxz7XEzzal+xmQp90T/xsZ6dAIBOXplxrcbYr5nISeWkGT8EnLPqTd3Q5sU
/BFVWr8eY8W4JHC7Ebvx7fuPYn4YE3On2pvgALVgZkHnxzQLJ5gva1JCXYPzshX6oA67CdLDFUtS
+sNxnpiBDn3NhQt3j92R8HaoNzP6Qu2whwr+6nvkWl5pngCUC03KTf5j8poKrUGdlJGVwMu7D6px
yRB1H0bQ819UC44zFNFHQCenspnno2pBJkXsiGEPUShCtnRJaJwwW0cwZwYv2LA6pm5pbw2ziOlA
7hVr/PmKNwkUqWQPjAsyRzWv58eUkg8Mh1O8z3Kufx0IJeIwPn/sUzs8TCqoRHX4wCtmHxOqptTM
mcj6NB/VFBkkcNRTanj7kbu6MxEfo+pHWbrsMfFliBYWDKSsjGkPyO/DlgBWuYf0JmRIM5Y6wWDP
LhO7oR2b/ANhjro7PK7paX6cXj6wR+OV5GvIR+l5eJr34mMqFNx2TAn/MQTwFV8ivmxaSpo84ylj
fhtS3ZpROYzLqRADoalMSfPmx32QrxsEAvxnXI2b4XmNayBvGQMmNKh5fWZwTQ+w23ozE7YH0v8x
bwTuWvelzSBxQR+7Lu3RNYZ2B3+tefQ3sZqYs3JYfpQf+yHUKg5MDQ0rH0phHbTLfPiA8zNghSxe
0CzVXT6EZpwP+VxNKXgCq9gJirkGgXSsxUecZnk8lsYVfow9e2oBrFN7BDXXZiq1y+tWmd2XZ94P
/Mc5tEhrAs2SexWemDsiTo0ggpdQj/JIQdFhBCGJGRFb/MTJrETnS682BDSWGLdyWG52h62Q7sxh
8akd/BoeSw82F5vIa7lJNgkUv506YdXD6cthSbXbAg+moVDZILLlPHELr643g9k5uQyP6WN4jE0I
Ob8Qytgo4mdas7kJu/4Hen6ZVUu79Vgasjvp8OJeEYS5TAWIZvF35kioUlAU4Wh9QPHJ4fBAlxo/
p/fUGefJBhjUYdtRQho+i5AHbOCSMWFLGdQ3SXjUsdlP2rg3YwM0EmNxiqvtawZj8BZA0JmYI30C
lQnGcAudNh9s8AnDfpBWCBSNcraHA01umFaMAPURSgelbxDdu19F53P+btSAg8btuz9qQHVncsEt
A1V2f9rp8aOXfILlY/+BB+9XUiSL6XnFHoDHYphy/kFd0fr603e3nRs4vxYUe21gN+nl5I+3xcrh
kmHV89Gs0qh0ph2pW5a7nrlCZcexSbJJApN60dgeRTMwGZTQl9cVcTDO3j7VWVSU4Fzw3MgZVEHp
E+zctpx4QFJyimp9WqmUJnM6U2AogJkCPbDmGttinMPCqcKySV57zIJDuD00vjF4Ef4E4RwBhkCS
hIsgoGmLYIIAr4iIJCT+IpCHAQGaiLATzgHAutFj2k319WOqDOyMaJISLd1xoMwC0ALE8FhiKwcC
XKqt0joWiXD5XupTRLpUV8lWCNYnAn4XfgyQ4LhaFykQorNPjxtvoWcKxkwANk8RKYWao4NsB8pA
vFnjRDST4FQf4QwhdBLiDE56vfMNTmJyn8rTbeJ5QjUgDxNhTBTD14R4IkZY5Q/jdxLE3piDeWVy
MMvh/HYApUar/VD1qUFB22OxBSVhexdtKZkjH8H7JAWiFmHPhQ5yo1dD7f4sP+4ifUqqSV2Qrg0z
zUnLgcti55AZXKIjO7kbNrNXZn3aYTesx5dI9sJXVu9kx+wNtMFZ9ssBTnggqN25M6UfsHhmdmhz
8u4ryq5T2hUt3MfLgEVPrd9Ser5JB6GDZzO7q7MHilZ1dgir/eJMQ5s1eD1M9cfXFT+CzdehThRt
9qBGixrLWmm/bgdS5dWTZqcj7GXASW66UUYvpByYmUVOQoQCV62OjMeHZXV+bvX3l/DW7GyE5Y4f
eTndnILjIb5vBtzV+TFEXuLB8Y0nHYxyyJ4HgjM0m5iORWyj6kDJ6RVwgOfgI0w8evtUV5AIyAHQ
Yz3cgU/oCA7T3PBVkgI4mmsr0QZWViD9Q/fo5FU8EjZnDehOzCbVrVIHnTV5gTWkLvPrvNLTMatA
YXGAlB9wcZH8gRiCjekpLuhsPD4ZqhzNUJfW4nH42I+qJj2uOVY4khwwBUFbBvtX3ybib/IQgvd9
vPmCbF15kFYPwAXq+Q2A/OjVRKW5vJhoFUauHpxtsIFL44Mo44X0CNXPXzpbzt95Cl07zg/Rk8Ky
xwDjUqanW84C3c5EbuJx9u6qb/wyRLgwY5hKG+/6+/pwf6/T8xgHiRONNJIlsHe8obm+3CxfBvK1
Hr1RfkjRD/+nV55SOL9VMbODhvhZi2kM23mEbSqm6feCvmoodUjaLrRnUYWisvykDNUMFaiLHHg5
7hO4Ytups58sKD3T0inRFmTEbe+Sh70rMlCIeHiYGSTN99TtU1/1KHjMUgc9R2Z8tLOfCxByisFx
5FO8V0zKnslDG24u3HfrqY/ZRqdquCB+aU9DNt98qOAVE261UYoCyz7DwXCESg0iYsMy2vj114Wy
kWtTDxjeCIGYOQCEoSIyvSgPqPg/vxAa6pkb7KuZdUkBzAdV5PnViqois5wJHva36e33Tk3Le1ZY
SB9+7hPjs/iy/kRsAUdrbXmaV3MOCjAHHDSIWdGOnZ6HhFmU2fcowES4LHLs/DXiUaxgJYspG3N8
jcW724caeHv1zQH43bX1jBLas1cjKoltZrgg3pdu5x/vODeELSK7mePtt4xV84IPYc0oi/EfNqmy
ptbn4/fJ1khmSdJJaYEccp2PUHWgRkdxm2vT5nIb/54jVRddXWTFOJVaX8EdDmHFp79/zB4n/4kd
igFwK663yFVIYIb96wJbxC14JGk8EzzcY+wRWWgI5TbXuLW9xw6FZ5Sgz/xY80gucUUrtyRU4BRY
BSolCVKjC8IMeF0u6shpIhPVQDLP67i6+Q1Yold6PwyehwgF5Qf99ckR3UMMaV/9DSxlOlQREsBQ
n6QcyNK6ejThLQu9pB5dYGorNwwoveIeOK7vIpHKqX8LdDMty3FzTtnQm7NvFn0rAANAA0odUSkj
rSJTJV016fzEBr94Cx7N/KogtWRTI3nNwV5Q4cc3u+fGtDOed28DIuEbY3LAKBts9/DV5eWhUXpN
7sgdtqlSha4LpPDj7j9/sL/AXqPBmJoTGlrCX7Frd/rnPq7oSKPpmHYo/D5HHYWiB9ITyWly+24X
IAOkwow/0/eNOPoEtXWYa1HNF6BnegqPOnDfxPlsfokuuanZ6+4r1DvbTN89MA3shk9cQDgJOUy/
tFGPauG768+ugW+7cx+fn4lV/dpYchfJsfOLzY+LpN4potdKE4faNS+dlduMLhwWr75lkTcHuR3m
dUQycVpcDS9vPWl/g4mixHtkxCnuBD1a4L/lyXcLMRQ3/vhdBo3OJc7sClIXep/WSiMqQv6FnsEO
x9YKvNA+eV5i5igVZPYaGgqXIeEnxREMcCngWUQx6E/mUXeGPu9TcAcqUB3IDwOQ8xuk6dopLqt6
tQSgw0Bz05TR37bN6Gixwhqb+MdXnKQB4weR7Zrxe0o9tOHNsyX8XP6gfxhmWNFx+6YXWiTtz/Gv
61gl/ukVttegVUcHgAFcHFXW54AWwC1Q8yF30/Hs6HcgGYyGqzouteFjM39REHp8a90ybz8NDlyl
5x0usVElurU6q4mKRft5QIOmO6RnJKOvAd0zOkj1PdKB2V+mBdyUV9Ac0/MhNpnmuU4GjUdv+EpK
yskWwYS/mTIfjt9tdvnkvZPuEZfWemCfEQhAIvBymVFUrzqyBk85fT0A1Wwczpvphs7rNXN/nO9H
b+DgS2MQfNdMETW0vk67YlECjRjla/caknAQiquTJx49uBKitev0SWAydPS0ZX0dMEPVe3zUwsYI
kHm4jYvXtjxnrrOoXLr3XvEMnzqKDP3DnzY7i7iq2nig+I6PPtIsjjbANLT1Cic+EKUtm+gx4/zS
MlJ+6mr0ebz2iaciRSTCU+WYQRBEPIC56LkPYpkbHLfmd297972n841Pr1eFmhNeaIk6GW72bXbv
VofV7e8wKXths588F88uPCP2jTyX7kQKQnO83L4Glgjpp8sE3g7iqPolOZzQhrrXPnH2A1II2e3L
f8wsWHoTA/VPtulMDIVbQED2pl88wv3gwtxAQdbqn+vIRksTgQX0y4AaAPAcUN8BW+hyunwcQ5uI
o4Fwf9PARZ7O4bP67G0oI6n2tF4xVTXe8mGOLVBWvn278a59dtlxfRu5PfneWy8lBrJPiQFIg1YE
+I81efbkgMcgym778P5YHAAAOv3Tep9/5GOaXw9YWJfILZG3IJDFg1eZ2F8QYmFtT1WHg5olSzet
NRFpLXDs8mtKy88MZoFRpy6xpNTzwEQal0F+We73U1Av+vX7WI9ATtF/pGt7gBW/jx9tf4egVKrU
f+UBeUS69hWsPO0e4eN1hLaorpT9Z4FQVG/+6GamNN0k6oqPYIa77JnPj/hzEaAje35B5veCkkgV
Hw53EEYnAG+DorP7VzAww7IKpYb3Q5XNQIZ/bqBgj3bqn0GhbfE0J+Q1Ti+mrro5/dJ2Oi7Z85EI
zpChLqk3ohhJ7K+stGbdu8f7JiqQTjXJ4rBVT6WnxMxp8q9PnEBPZB7EMO9IyTjGgBKqPDhcgsPK
UT23DXL2YP32efq5GxT24L6pA0w/C9IO1NMwwONTli41L3r8nc4Gpy+4YxQE+9dWfE18TQUB3Z4X
+fz58O76nMt3KkCLsO75rTJgz24wXpaOUbDJLh/0rzlNkMIrrNrqEyaND0VQ8/WX4Nn6++ZPuQQ4
g2MBhWqo6p9rv6TBDIznyEtgLQFA9C3bJzo73AJEhtC50vRxxa6PuCroW9VzwBU7GChL1NBahKih
+sscvNKyGBNAdmhzTulglVbIIsRoimotH38gtRPon3mB8TaBhpns7j8ny88V7+x8XdLiPrTsOXfI
914iliHiR7R90OKpgsfY5Hwz+grQZIAgp8UNnyva3I2PE1bsrghagIvUqn9FmmJ9/2GEDjdPzeHz
2TuWyQsvBnDsuBICW2r9EwrlZZocZ7D1YXe1udehGkcqJ7aCB9q6oOwooCJNe/QLlMWTch8fJs2a
O6O7z/mHL1B4BJhRgXqMX/v1VYeTtM9Y7HTE35uBZoDBw44d/y4EpE8TYubHDANrhpdpyb/dvnFw
bpHbSKpFb0DIWf/dUYul/LL/1BZHyLj4sht+7SALnR3cEAX7JtWs4KSG9ma7v7KBThGtbl593kb7
xbPZzzlk42Nm/ui21/0VRQRylUgP0YB72HxaZJo/eyCenhk7O3QFy8HlNgRbwFG8wU9BfcWmtb3C
Eadwr7vLojd7AYvUPRy5yUg4ytHROCWHEgnQ1DwP9w6q7AHgUeswNfRe38XYVstT6/4MrhUA13N6
631fnK+bgcujiRv3Qha0OwNR+DDLgBisdT7dboLf+2BzDkAIlU/OsevBO7hgRrwTpaEvGugAb++P
wbNcm+Me6ozgOnznBU67pEnd+HR6NrN672/qwLyMb0ZEYQV4UHEjC9/80gTeTDnvO9RirsEtOn88
UZp9ah710NKTMYv3j6BHi2NZkxV+OZyTSGq5/sOeVkZfLXExjU49KCO3LdQRlvjn9ZKc0XHSsyqP
JE2nkQdoGfVTs4qt8YFCmBlghAsXjPyhOEDZ1gdHv/5uurDeixQ8PNZbiBrr0emTY9l7v3sN2jWm
wypS3jZK2uAANRegR416nBOqJP1uHrN4N5dv9hmXrIzGRq83om3S3XYF4j/uX338Pm9fFKiKn+t9
cbpP77eE1jIDVjcoEie5MtkTIztVjLzoJWspkd7IJX0dUobyrSoTi/vUI/e+Ai9mhUBM7FtEkx+4
q8Ve10PpnI8SG/RAChw38+4wv9vbnjFTndG1mzTu4IlFOoqb+ZdVz18TMMZ6E7ooTaLfOX5m93Fv
ANz0gkW7g0G2u0JKIKqmTe1fsBA2hs7J5+7vLPGrYAOfP1VGOkIwufmDfAPAeaSj6IGm97ZeV65/
pM5/x2xYXRaUyWTN9M+BxaY5BEOTm6HSxgf3Q6FbvMezu2NLOn+TDT/WROcsivLbJvCe3cUwEtaX
c8MzI2gcjPtoeIZ0oaysrSI8dGvTJ4nhU+V5ClYUNZOuCK1/JJ3XcuJIFIafSFXK4RYUiQYcsG9U
9tiWkFCO6On3a2/NzuyMbUCh1X36P39Qj81EE5EtfOGZS0QFNVqBdgsUy0P0RO8mxhRSZj+6io3t
csyQuUgKds6Jyxu95s/tSvXr84yQcDzYdJH0txYjnuWMDUptre8/Qw8s0ATW6LHlTRqKNYl88rCL
39Xhabm9IumjOTcHKvx83aUHpDTuorhsJpbcZ0vFxyvZNlZeaPjS6kHrQtwaWSCwEKuvUVklkPGa
raI/QSFX7p/Gbddl4iw0ZWcvLzdEFtCnC5YxnECu8kfyGzdb5vTBouqC5dZmW2Xcp0BXQElAqAVR
nMbIaTzxaVJzVaFlF7+wRifKoPRPztNlx3VHRULzHluiP3kUMznSSLagUIVULtp2apgiYfjQPXuu
kh34YUYwBNbO+M8jHFvWDizVkKwMIgYyyy/v3iPdOYkwFDCDITtCtR9tj+WeLrPSRMUr9PcU736a
sbknm57IlMGP2HKJXSn+8dO2CTHukJ1sX/vtjsgmbgEN/HSzvAyMcXpEEDeafY8on+hRbaXbuJm/
cfBSGVSPt+KJEZiUL2gIJcwsPyx7nQKw5aJ0cHIvZ7SgfTNcPMfzxlXHVX4daX18SLQmzU09B7C4
8Qoakl36sUg/Zb7FAEfDKbuHqwTnJby9l2ogg7bqaz1fjwObTzebkVDc1YCQH0mC9puEGeirtu2q
KL8KN288/VcGyOAZ1RxrGi4pklvZCFu2+rJfbtcuhoIv3JTNwKS/ottB5dCZK4YT+qBlb6tAaKtp
cZvlTAL7R3HU0Qyaa6Ko754NsgasPJ0KWHvYgGLU6TDRulP2XCouS66VeSh6Bw34zx+JCPlpuRrv
8ScIYsliMiG/Ce7WbjGgLb44mDDyaLPpn+Er48Q0hP0YgscyAUzbsVvVWUAtwQCga28fsLtPHxuA
c4TH/yj682YzqS9cFVtQQa+Qrb070uxkjan9pX1t0TQ51HG83+2t26JHItYjexpzr37hSOtA2WOM
3lApgijn7CXziV3nJsbVj3orPxj0Al/UKqI+cn6Gca2kUZ6fVZzN913NREIAjOk1U2AN50nfdTRG
D9B8gwIT3Lr+rfg3zq99lGjGYZoMtpwMS+lzHs4EosfQULqVOfr2cEixeHA8bQnAKsa1SBoHyk/o
/TbgelS6cdC2u0F2Sf0h+2CkvEPBgMgTh8QKPpg33d9V69syL1pF4DcEcQid6Xawjs59Q86yYrMB
JZul+2Jka90HTyTyMwoitil9FEtoPNJrYbtUhK359Si37W3HhhgNgjNdBig0EJntABo3JX/xavUh
tcIELISVNgnwH9UACYe8e/zS0XdQzhrvJqSUksycBI4RZTU1ARVyvJ9mD1lEgbiOTWeQGEBzr1Xq
10Ct0Dot78GxXvJPfW+9jz8gkfKZD61CPJoEVDV4UBBilke4XyNChVM/7JkqlNIfqc21iCLEBr6W
vh9F1Cneortz5T+skwEkFsusDYB2khDwvdQ/HYQOmg2QhK8o0l4Y2diOwVsv12BQ9z3FUtwvoao8
Vip75vYDaj2BDbr0nPYfjb1RVF/qXnQYsI5X1mvT+Gxo+eAIysxH8gwJu1fit/ogYW9LrKn0a6uu
Bf/txuywqpzNTcF29Ck3I8kW9upm7RbSV/VN2ArhUkMXLa/Caj1/aldYsAiJVUXd0od66i0yK3YS
FM5XDqbzQ4J1mkYM8Yw4KrKkoH/cwiWJkqsZ73k7m2KzudQLNPhzOexEFtS8HeSDMezqYkMOltUc
0rDsXu3srBcEZuNw4ZbO2iZeiV5I+VZ0e9sJZHxGHltlOLN/kjZZe/gckq09oHD5uuvP7C+Y9zJE
8dU7cTsk/2QlBf1R6s8E0KRypA/rsobnYH/lj+3ILhMy4ZCdJcxWpS+r9IjomXnBp85qmNbs1v/V
nypNZuREKr7ewGipZ5kckfA2Z+6Wl8MIZn8bNjUh362vKO/Js/5PyqLlvikMjxwl6YmJGtdrrITi
i5NvOum+eo/JKVDJwoKL3p7uzlq9jq8G726zwx3WKZ6FbM0fzlHpzrOxbVR2u7ePQkTxJACxPnba
9+6wDP5th8V2mb2lC7YR5/vwgjW4/K3TJ9Bc+QKyJj0i1o029WU245KP9zZOzORXDJkH0oblMeNM
cwsHdgFBGuE8kzCHJ+1X1q3vTTAam7k/jGV4zza9/KnftoZGXxgAf0Kt5OtPSU6G1t6GNwekzqz1
cb8kycUgGkqhy1y7DUhNeazVwwQsi4Xmqs02dv8+i0YozO3CcNVsmwf6c/9LGdl/ajaXiI3RxiEW
+xb9M9AZF5GUQINd2eN6uGI4nzCY2MWiTgF5YyvLNv/ZNr9iZ9PJr9kN+XagXx6ynwcL0HwZwTlX
1Vf80fHk/0ceyO22w0Sa71ln52Xe4IKuPLz84Q93X+02tdDl4lVJOA9BBURm7XA4Jw2MWywRX/iq
4bqb45Nw5S9W7BE01KRnvq/9TuUxRcGFB2SVHVpCTNA0OtvC8hzH5RsF1mz2MzAU9zjVjzIU/yaw
mQuNgymt6BdIiiezGCOVw6icJ3hmeQkf36sFQcyXwRa/9kYOGn0J7QiejqtySutDUz+zGwZb6Vb5
T/7yAHqCS6RuiAHpAfGzPBymt4q6ATKwFcnKK2yOWxwaB2v8yDEesnZq/VIqX7L0CxXkDhtv9Ir1
/euWCKtu/R0kTe3XfApjTjnjC2qBzMHGwM/C8hrUHbmnLF8DpKrUTaZ1o+7wZOflz41PVD0NzNLD
IEjDZDUTkp8L1XEmhTemNbQh5IBaG5NuDtIn6m5lreXBEFISppTIcHtIwzDcOQFAQz5GlQcKEdKa
RXbPaq/kLBJYIKKy7QwCl11sYGq84ibVW1R/CBWkXElEng8lzoSvETvX+YfGUjoe6RTfzAAOG1sa
gruw7FbWlXkc59OCqF/aLohq59dqfKLgnedVMgCh/ihTpCFDvx/SFkHrP2YOUnYMspZUj79fBlAk
qkvor2ZQW35Lgp3sUr90bgoXoHsia8RpznofGdhWAwTq5O0k+W64Tk8z8z0samVPVg8/RjBda6/L
yTX/Zb1v1+/Vw8fa3T46kje0lJQIyP0qCaacrqavf1HeoLqTmk9qq2wNJ35CLLhXHEwtoFrTcRfq
2Hb9QCWWvEgwGp2wBopoz9WNSA82bZ17w8R0gmowyakbtyfmXW6a2j4z0d7YG7Mc5mSdaa8zmzbC
ydMDmYAExORsEw79b9FFFsrBKT3Hxj9oGmkRZb8jlOkctxdkRoN/v3ZLBFFgBkaTxIZdbBTwSShp
tFHvMDLa0WsgYDQeZgEOJli3SOcCU4HZr2xlwJNkiGwBuBk0QjoYpJ9IPzJMK3ox0Ipsj7GkY9rV
ru8kfYkCtAfcyNjMh311XpCWTJRw+puakS/qAkYxEAifnqis/90tN+k20oeNYzANscj5UVXikyC0
rxAGz2QDftpXG+HkcmGpU79oVWkX5B/3KzUk4upbjgUBzfLZUx7Bcg+S7F03QkbS3XBb2avsU832
uV9zCfvz/MJ5s9HFpp8l9XZkUzOFIortkCG431Hrsir9srpo6C6yNdi1rgt5c9o+sXSndzKzQnYm
1RCp35J54vJzO2o2LGuBdNEjorp+KSh+3xfNL8/sU0hjRGydLGKZ7J21JOMVFzKzEcImUZ5hRVX6
EpXMk5wGpAkV/+TGoxQgwUnSny3MaeptMYMsIywanKCdXoiuU8zr5BwH9TVT32sH1/XhOrO1tqAv
AQnguwu20YZZ6vf9wbx59/ipRKgEk7h0sQ3GWL8mfYAwCnRahs9IT8hHoflRce+1aK6D2zMFxK09
kePgtD6xHMAVEgH02YesiKCGOaNN0iO2E/kT3gzRLgGWDFrsyGh0uBPw9BR4Ku40isu2eFxB6vO8
GCbE/EGIReftKv222im6z/qJQXH9ayrIiM+S8vyA5tz4VXzWCSvo1hWRB6mQIPXgjOUxaRmangrD
cH6qbq/6LbjPx9gKeoOEDAjTdPhxIoYM2mahcsbhLuCpWs6sU8oH2+iY1Iq2WC14SEnBDfErljUK
l3W1s25RWZCZEXZNlKLrQIfDtjGAf7jXTuSk1a/xxfhoCMY0RLNYeh1uAWv6hAMA1ogCc16RuDL+
GvgB9p+wa1fOqwazHlFh7cf4UMGGsVeU5LrIwUYQdhdx6DhDsAGW13Rl2YbE9D4d18z3PWBwtr2N
dB+2y0wc184oz3grtD/6G5Gfz933oLnzq7zrjuZ2Fvsq9NPYuDHZ56Q+rfOj+qa/kbv7wNZp+YV3
4SAHV0VtiPCMtmqO698UMXO3WJ5+8jhsO77+l79rQ+rhyQ9YFhSB64rAtVbmyVFwf/jguwRiM78D
u2VMAGtoxZCXt8tFyB7LK+gUEByk6yok9v6Qf7H7np8cCMYo0t6Yb1IU55lXHOsTLqt7OqbZ2z3f
gQ6jo2arJ+B5rtpN0JIkM6BbWJGLZ63VB7temvHhgsUdSXAuGjsQpaJy819ZBlunuEZvgqa6xmtD
eekc13Y8VQ6KNwhJgPvyAc3OaAf3Kx8x1BstGv+xl8COYXHABbwWoQulSJJd6HmbuwfdS11wkRAG
Ost1zrxug7wOsNmgBUMxdAJg1q7xPiEurkC4qUS82w10fPJZX5Wa3v7tpbyvgcTw4bl5bF3mHvwE
H5BHu7uPvF9+sEgyiFSDh87tEPvle1TdTrWvEX7xMA/r5jP/hNjDPofNCNsiPXZHaBrN4oM7gD7R
kKY3bZ84IK4g0AzgXOFjHACmTFcYQlGi+0zo2Is8m5TeGHegfjiJt6RBu6zxF4BjjvCococaUeys
uHMbMhJNcQzxD7v9oQoFhkKlAC8GwQmYn4OVBYUSNjC0GhE4WSGKu5nuK9bTPYwdN8XvGPiCZq4v
kVOqenYqajV6GYw+9qrlyT4rx6mkeILAVlGD7ggOekFlMW6RxGsXDbQcAXy2k3/lz15dyyJfZhO/
MLT6/r1DyjTsb4vLkRuaj68wlCrk4QyQEoIAXKV/rFZgI3wa8aqfZPQtP8zO7PngjdOioJKiO/L7
WAQ3ppHRo6qngakQQWf9pownzB4V+EbBCG9r3kguy9fAU/GPvSmtEYHpVWewi+Qaw9IawdTxxVqL
kunPdXiM90iUWALYshbZCRek1DlrbOK+5NPtwCenigveo8HXUejvY0E+7itzT5klj2IBhMdAXYR2
dOi2nE9uBCg/v5MioCE7miFXPH+sWQygKTjGeiKvGsrDlmeZ9lu3nCU8HMyQW7zMW/WzPCrPdOxo
S+BOQYtCQC6Kz/OAmYcpBqYAmGDt4Xf6jNSFrhVowK3mYWIHeuH9AT/utXicHmiCHqE9fWMgsOgH
QJ/mvTp2xCB9oWq6P/yWZwMV//nesah4MTIPsOgsCR/6Udc+IRai/bG+cVKwX8rHYVLe6dU/zlyJ
2nnN7F05vlu3w0RbNXNRndv5qUIvqwcpvoI6Dk6EsRyB0G6UBtTi/7TH21VP1/RVY+hkNNakQNfQ
w7FcDiult//p3KByf/95QHWUpFUCS9CVMpCF6zTDfyA0ZMGwROc5hWinFI3XS6krTTQ/U6QsLbPS
E0jsklxA/fvkV8mfauOQkUysXyhJ+4FIN4aX5fAcYiVgbrT52bRPcbwtMBuIqQSPBdENsL3sFfVL
yOBnyvuIPfhT6Q5Cj/C8zgy6wWHKhNxZJEPjTYWRneX17Np6apfqnJhHKpIHgg5HHLx686U8oL0x
0m9kvCzn3vY0c92DBoNrJCOh1sZetZ/T/KDHA6mgWykJc4EpY93tdsDr9QaIGbCCXk2FaJmvaunP
wGSRzs93kGf9omVbtRVZuLyexjG7DPDqzE0YHhJqXmV67kTcLc9xumRrFp707i4G/gw1dIxdanVu
z7Bqegrzz1w5G/K14aVWdb4zupb0u09weyE4UPnq10N3afRwycCykmgeXL0KH49Xc3xagAOtp6I4
5XgJ5K/jzNYE/iyMbFIaIMg0bIvedNKHidPBPV8LDSk0jIN9P41paKcJkDC7R1JlCVPZU/E9GoJn
AgaPgz1ksa813775cR3W+YEOsmW8WeNxVreDtMZgZvhGv4Ct0V7scia62LifMuGCsubD36JJZTKE
9KK1ATVH4OAsCESY4dbXbI1kw/1x8oC9Cq4FfX+cs3/0yaBMLqQlGD7+K+XwnLxZYMhUUVgylHBT
gCNhwNAnQJo0/uhnzXm1YBxbHT47SC1AsLgDPBdrmTo6wyCJBybfcn91bvG8N6YQeCqzaSRM+3IK
6/FdJcvhzCPRLteqMtf35GJzHhNViM+zouFItpUGMnwE3WlC2A27mKjHRlTET3f9kqr+DEPj4+bf
X9rbt/XUgsUBbjOyeooJm+wRHlJcCPKTbZ2YJnlru3m7pz/99Jx9qPoRliDTMGoX6XnMPCYesJmv
mJ5PNBm+Eh8NQXEFRXg8jdUJjS2NYASlgIWdJ2+WSqxoyat6ht93+0IfT/+t2SJfxCYHzSDq1ZMu
79GROsuhISz8IL/QSx0+ZTg2sSc043hNOCEau+d0V9EtvpLCSC9jUDyLO9e+YHPuEtXJs08fjNZo
IN83EsSUJZrar47sOdogVHotF+ftPuwft+MAC7S1PBZ1c9mzFlSUIKXwgJXLiIYRCwA7I/2EsUcK
fwqJboVUZFfV21NjbnoE0VdsRPCEYzfHllg95Gw7Uk/Mld1uhocFGbSsXsp582DKp3bsVV9DWdW7
SF2w8almt2QNF0HAAUDpA2Azp1e5MlI28iiymLHVfWGfKJJS/QAjQ3tAUVm/lpDvmPUrusurWQqp
62JpneVbtmup5QHMs242rA8WThbjk5W+1/ApEOxD6Xysnec5O8gNOcG4dJEDHVkXpQ1ZUWgnq6YP
+KufYN5QsN0OGntYXKWKCOJnTJZSvavHw80SBibp1SkjGDIZfe3ir2hw+VREXVQunDr8qoeHZQq3
PI1Dtqq3JuCkoTpCpQNFYYcq9mnTK2UQzU6wXpw+OvkIjwSFtfxhd4dqgfMYMOXG02uVn9pqJ5qj
jRtbLvxKpQr7Gj5f8JhZpPycZklKs/hTgX6pEvnSflHnTUUAmwtuVg2ZHtfDBfOCdUda7hJBbJiW
cIjfVC6iUZMWiAEIuUs4c93dRvIgZzwMnH5W5rBL1GDGYpbI33gDGxXaGVdJeR6mSIeqWfgzZVOF
lbmN3o3c6g41GJzdUhVKopFAQJkWYbK9m2AXtOFHE8CGEL1wmI9wPyC56val1dWV8g825kjkc4dt
E9JgNjcSmS9nWvW6/EzxSyGMNJ+1Wddrklbxaqn2Q4KSzELb0H1O80ci2vzwVfOLQ0g9jm/5ZbFC
9RcNv57Sci6l+0+O2vr+Wmc/essN/3gwU8lOTPl95r+HQlGY1NBggNBrz2wCjZn9HkPkUVGm0FNn
7ehxkNfpMsgImVOYftkr/I5C4IIJoyo0aA5VPjuD2dqlLwx48IR5DmiKTbejhoGH5bX6oS3P1GS1
4BOwnwM4aNM1XVJ2RneNZwmzNQ0GE054hnAR1FhGXZ2W6bt8388WwxjIAF9zqrpQvcH6G3+d6DcF
YBCvtNgxPYanudSC1lL9FunbkL7LbG6dkUWp23Wys6406iLMQROKrqeqfRNUJJaHR/q+jNwSPyWN
2NgvtLOl8pzcSUO0vVh9mVjQWMCZeQeX/ujDPtHG1c2PLH/KG6+GnGf7d4qQW+O1ONP5JTz6PEBM
AVaCDx2Lv42nAcxMJwtm8XNIcw3mCZZKhGhTxMT7aC95FVXWJkvDGelFM38n+OR8PRIIquP+lyW+
wPCeELVp30AEnsW7w5fP1zYSvPEXqgTrfI/f0zxFFVGfwmHT/Oi7j+rPNeVefN3MfUtjsRYtqnLa
V8aRXh3vobH7q811N/p0AptiP2gvnHapbrHgqymL7PaNtcrKttOAgzn0QHI1aheoUP2ysoDrwR6m
06NJ+8ymiMOSptNo79p6t0CSsDaTQZWE/45ypjmKEOIR6I9dPADuvt3nkzWdEtNC9gL9NfnF6BXQ
iQQac/lnJURMv4tyihhuBDfwgHK3id9lkItlFqKV6OE8ZzPI7bbChAUNJFNX7HKOMyIK5CbYUte5
r9Uz3UauNm0VhcNrsGaQuBePuKRS3musSl2KkR26W2K/U1qH8vg0NzQswa1KvEQGSSVgHTa7QRb6
BLEz+e26S7H8K3inx/Sjz68luTW86uacapZtUQFtGPRwotkDFEy4Kaxz60OO3w1KOjSqoqLKtwqN
nX5gxxqmt9BJQ1rED3PPVfszuvHGl/hr+XRw+Qu0H1oHuRc7z/0UzjfMT+oQTLYmr31ex1WY+8my
M6b3WXiWV0fVIa5pram+UvsYuWBSzUv6st6YX1NxmtOwqkNgARVLPTIO1uriXkgJhlHp+ObXhSb9
ZS3THfws2KZDlRqh8dKnrpTz/XTiXcFBVh0p1tSbD2uTIANWQ7fGkFL4Rb3bdJy8AjI1Aag4VY5s
0oJiu/xSaMwejUplFpZcDDj4wMax09AsMBrK2jfp/ug5AHh5JcybcRJWdEgynsAiYs+csbdtn2Qs
Mr4fkTz5RbknHYk6nHXvR8fWwWRZAmN3QcsBOXDyWYNk36RnatHMo/ZkVij8Ad67WpyUNHysNmMn
rTYpsMjvI/9UMLNBNmy7S/uitS8KMq/kwnQEpjLqhwnBmDKFtCY1itpio9Kdo1cCHavc0i0DIYLo
QfQ3Gbaw5XsCHGuM32jvR2wyZHxsyaGCWzn9M0tm6GPWfrY0epHx8PRnbm+yEwEdM3hsn3r2DtkB
Ksgjg6DH5jucWeFhQ9mUxdD0ORJMu7HQMxjFbBytQ8a60+Yu/wFcAuuMP+MewGeosOrd5cw9Fbtn
WfXuJ20ihvB1rs8AqwuFWlWepDvtRfJHg/oEpONjJxlWl4UN/d0D62qx96yxRq2D+wcs05fuIn5U
/FvEHPxvnn3HI3w6Fi6/fPFbvI0w8xSvAxjlK+Xp7hUuwOrd6y4AvR70D99YQ85fq/yuXEIieVHm
/f+rD4Rhuwq+S0uze140LM+r3S1KIpFjJv7M+Zf4+y1aNq3ITbACY1NgZ1uJ3zvtz7a+iBp+KVie
GxsVO3snoE36SXsT15WzwjGIc8x93EaBuYTSTKjV/jfABdoT5qstqSCs9UDlPz2SPm+IgwVlxSvg
rfhIEQSY4L+eIFAsrklk7ZdAITDPIO0Z/3wuSM6Qq7lYpHTz3lAkfQwDeNhwCwmM9fjpADOKQ59/
jYDD3aWHIqJVh68/5u6CYNIfhKk/tJ1td2z85omCkG8cVBflj6+wND+x/uXvDYajwJUeRI+GNvMQ
gSlwibBh4cwB4zdVRDeHTBDizkP8Crkqi6f7Ki7ymJjgE3Y73CPK6GkjrPvvURwU2I61uzLKYGRy
gXDAjepTG2Da6ztHGAzRPcrwLRM5E8jxIkAmYeyAGS/rDgZ4wg524s//Rw/EOAIFGozlCh/0jUiG
n0eziVkuxVDgjoDqDzTMwunYPdWAjZ44XsAAf35tnnSfvnMVscjL3EXxO48ychi5+ST8IokOB19k
LwAdP7FZW7M52NBEQq5M+zTQgiYSl0vzqHC53S234rGhDIk4OVHxspvzFRcCOmUCHjtX4UuMnpDM
A3HfHkyuDAMG8wMXYgRZTAeMCmGkT48da+gUwgWjZ0EFyf9ZRDhHAE3/wctZbokIw2FhI56eFh4j
T0DDOIeBwv2uIvO+Loh0HNFdS69JMJJnmBBJUEWEgRiMsILLILv1Wd8NWFG3/j2iE2VuUHlzT7Dl
i/Q30uODkkALpDvCyiMSIxa9/mkEoy1w/aYcIdvBwqxa/IlNS4Q0ZwrJhmCeZmO4iwMTJT5cxV7Z
YuUJ2IJZNbb9KL0uZARyOXlKGYLcPNxvC2IHMsDhvwGHlIPZADvWELvcM8838gauEjYpOIzIHmRm
hgvbvU3N2Be+32wWcCp8wNA1rxJTg/OXo8BXAxwcdsNv8pUiO/1gpH2M86q56DvmBg9BFY+1CD0Q
cwRN0795A+CHOQLeGg8mdqh/z5ewvJPJAHLiT3Uz/aYRmTwsfS4skChBIK/yPeGWhzoSCz1Yg4jT
cS0SQ90OdMDcOrKuQlohvvr41XHlK1HWo1D3aDh5COoRIIYjPyCeDT6J30yjtAinDRUHlSm3hakR
52787YVV9SOEKMUxixlAqFdJOOGzS66CeOM46J/jQBYauTpSf3lbH/M9Dq2N5FeUOSZ+WzoHkxz0
oP67jmXU4/gnsl/EOaAN+nMN9J1IzL/MWThUlTy+5i8Yb72jP7vh4MT58Z6koIhLcOegS+xfhAGM
zL/uEb63+qb7xMwW4zZzIy6F9e/v/cWFYISIMaJhNTWS7YzXkivnuCaW0h7NTXUQ10hcP2obKg32
4eKo40CYFPa8VlxERAA7GVs4IJTj35X3b+fms2bYiq+JN8j4vzgV+k9/d4dUDOZg3+DHxf0RByOC
gfBhFLEyIkrNDnpOCtOxX456x1kKQwm8Dtnfk7sSfxJBcgtSdsykStn4AQnzQ/lDBBPEnxojUfxC
fc4EJvETPFt4KGKqSAuIlEwuihhAfDRfBVtkpnhgg/NnqSielg3dC5HrIZJ0xBth2C5UzPzCg0U8
ZmyASDPAJRnN1d8gF0+eyDcQPyB+QV+i0qfFAuHlWzjypLuELqRIjomEyVO2S0kzwt8IGyOJSJK/
SKm/T3PwBBEHDah/EM47fId/M9SAJDjCgefr75jjvXg3ITXmHajLQ7whxTGLUBlAFS6EUGUXeALh
pITPTsP7CaOnBjsoES8nXJGY9/k3S1chSFvCSUaIskX4ikgkY76E+SymfjQX/3+ZvRmPLARShUhz
8T3IyAx/TOb/xNzidLmIPIbWkfQTbnUNV5699d+gZdwMn+MOdKpY3/D1jINqNbs2hiBiUNkMjZax
3UYmtxzmAwsCwwIHSs4u+VU/gApxh0FnLsYBvSuR6RN/4try3YA/oYfgQgn/GfyuRLyRoH5z4f6/
fdwK4/tPrE5wiXC15259i6ssrhjvj6/nTbS0jGP2NzbE8y8OX8wq4mT+rri4a382VFDOZfw8xa+M
OYiBha5383dbodxvhIvS31AKHs4TUFTyC6CJpRDIibDhh+Ht0PYL/m7bQziuigeWCCN0eH+TBuBr
vzMfzBlMBlESMo2MuJCK50hYmQrfDXXjHMUlLvF4+v8oOU6WXp541vl+h62xePDINAtg35ynoIBK
b+CWcfef4whHlei2cXzLF0+o+Bh1E+PdVbgWUCePBENVnI2wDpVxPeUEaU8Of5MRpyo+VAzCikeB
EcT9eIgPF3OeyS0V7yhuI44wDVOcySSjC+U7OWMcFXt5jrvm+op1o0b9ljIviUOFKHPAnfbvnMR8
Xu9ojt34kroZldbL5q1yFL5WcoA/2t/DKR4aMRTEn+2/FLerO9eHiTBCuhkZPqTdv7vI9rM6tNG4
Q5HIV/hLje0dJoQbcf7JQfjuMNZ2QB8i5U0YZ4nzEwk+6gYLVRwWGYnlbrmKYxQ/C7mdK8NxQxhn
KlQ3hHYxjYjpiApIAKRwQ7hynC73ly8xvKZN/U/jgsWfchD/QMX0vkESdkw/fz9cRzwn4tiS0ODR
YLL1he2P42uuOBfZE4+M7E0HunhPdHbOmourI9WNMAykA4RdH26y4qKaXEyxrKDgEVdaXMu/mU/M
F1KofnQbS5gdMf4HjNsc5hYRd6QxW9wZCOLmJXyUsJfBRxfrlwIfGsKf+XDxzIrB1++WqMU5pw//
X7gNnINywqOFnUEX3DbQ6Z7uR9x6wpv5NG+1sAlK4tCbUyfgC9eiR3jJ4TYgQ0/d5QbtAe03jvlr
crwNyX1QwKwnprIU9XXar0sXF1LkYp5ZiWW6WYH+lZdhDiSSei6WtNUcX4G7cVygR4UgQbEc4trZ
wPovEDavdW+JlBTALGo2mjtU3l0TRqNfaIJQGfl3QM8LLAKqS1wBKi/He/E9LrFL3HVgGPnahPDu
t5Irz8/VB/reZjo7+nrZzTcXUeL08wD3fqlqP4LGgaW1l2KR3+KkuMo3Y+zHCtY5FSske4sdfjeP
g/06gUKvsW26gaSurGKtg2B68itSVyQd/TcNhBuhKXitwpHFLZIUeAiN0fTZ4ycJOGtQvT0+zV8D
Bf+ItioObH5A9PbKbt8dlOGqoDNCW67fN/qAwfS8lcugmN1r9apBFsai6dOyo7sGqQxHGqCzAzKx
VjlgbVDSGFpNCQOrjmkJrZBy7PWNcjXAtcadccX9GTxlfomDzrGFlrgGsl3W+4+HZ1EYXnlFcuJF
5qY6dwp+ABKNTKYFTBJjBEPKnvaunTOFMt8h2cLWQfjt03hxLQwEwapN9vl4Czsr/OqUf4/8DbVW
ReiyeJMH4AIPGs+Mcxlx3ux2irrTY2+un6f1YsYrJL64ll8NK3RWLkfENLi4NwKoPGS5ZjCZ2/xz
+NX+kYng8igzQQW00efrmKD+wM2yIqhPqCr4E4dkBTqoiRB4CCzdq3fpc1w90fjICAsFy6Wnhm81
u7DE04MRe8XuzMvaq/kAWg4k9Xtkq4vP1AZywOiQCaJfxwJA1XdwS7U+LbZzVfNV/pOQXYNTpQn0
ZBJup43x3HKSuJc1UE2Ypu6B1JOrOyNZuLlEiQkuguMSl4sLpXFqWQLOwww+D3IM2wMxCIZVFUo+
KGn6B/73FupRXL/bbdz/whRg8bbiEEdUltB62A+Db3zX5g6H4uGkRUK9hEVzxgPl4V6jfTvpEyUJ
hnTCNXHKrwq2MPQEoMeMmOT60F9odOcnGTkDH5i8zyNNZLhZNpR1PJxryBhQdulaL259+wcQZzwt
wx43rXY70O1YVV8Q2+J1r2AfYxsbpdyNiq8OfkrOgkGsQPNmjM/AzVZ3tHQyNfxi+qYndsMbHRJQ
itoWMtOFJj2kA+G2Q9cFDxeUaI+ahs8n+7Nqt3RsD9fq7XiCHgk5je2rhq8/9Q0KiAX5B29FGzG/
Qdt0p9U4euaZWOL+EK/rkdxpXP0wrKbNN1IslJxgQxQO1kIoe0GMa1gf4KQraiN0xOQvY/gEhMwm
jG2GFnaOtc5pTIGO22d1+XL5JI5hLkX5lCY/QDjN1zA8cRnfDKKq38CY8LmxPNBXYqXgYjcBeTjx
maQj0Fi+gYQDcJZqk2ajJralOONAE1HIxZbyNbP50+/ppMS/sBEIAHz8bdpDWskwPjM3PhtjBCpb
6cd7YLzfgyzbftPynprgN32BT3A62eQggMa6CQ1jju6EVsjJPKcnG4R34VP5qZoT1nT2eJgFoXm7
779Dc/whMTwzt5kkuX3y8yBztWxgydTrhPMvp1NG2y3NIcX2niNKNrz5tRsds5GfQIzQ44I4jisL
K407QaoKC/pIJwc9EEyVFK+HNuvRc26k5qXNQcVK/ZQ/dr/3wGkHb8hJEkK7U7VkbJg2Xg6ImUB6
R+BkFbvftsD2UctiGpuvN5+dqDr9dBYc4JrSN4YTlJDobC9nGdKAnD/DLEhPIM4xb3cDFM1dWtNx
S2piNa97ZiD8iXL3G0BXhqMYawXL1SY9lcVXnW/pwn5+g9j1kx10/VZ+IylHL4L8YkMyVkOQfyMg
lEESew+bHlHuqV+it3lIcB1rKahCuDFErEDQzS8KJ1GzYYcDIs4F2m1zeTWL/bbTP/kx5oyyOrc/
icx6YkGQ3TTpikQgvl+uXrkg3wL57QnbgmMJhszi2vBxSR1tqyNdc0Wgi+X+MlOm3PoLHN509Zst
wWO1BWItXxQUCT11Moj6WC2rzCOYTFrz8lPpbWEvkxG0Avy/IccBeaXONQ+ILV6bI8Rkgw47xiFk
qk7ueB7elsy1kRbi+3c1vwAxzZDmFd4Atgd74j+azmxJVWUJwy90jFBB0FuKSVAUVERvDGcUFRwQ
8On3V73ibFcPW20VqMrKyvwHIAE6Flm57Hu0KfWDAkxRpWHb9Atpomrs0pf+GS2T2xryne41SxoJ
gzPmS3B2yiejygw79fxLXYYGiL4u2QU0yxKQBQTMTQH/YPHh8xXV8HFjLU5dGmHYF77aye/3Fl6p
e1SV7+q2S1d8UCKhhOQ5/YqKsDyiyAvo+dHGDIKl/jqpCku5SJfjYoFjgHOfIYeUEbCv23vXUKA1
dowfQENQGE4b8qz1Hl36IG9g8iV0dUGoCV9dquqQvgx96XZhdcrhmYruOJMyMCB4778RXNOrIS/i
twl/4w6cTw88c//tfmFsTHOJH5Ul1AZCtFEEGlyTjXeea0Srb6AsUkPoGk1kwAnhlV5NanTGPYZb
dN4YN2MLP8/IvwANXc6F7t0Pr7NdYZNlbF5jTjmLA00jJE0S6vaPuwk93XviwbkxwXZiMuPeL4Je
KpXwjGL+sLTptdugk1nxjGKrrwuIF4uSV2kZj954Mxo89hVuD2DAIHyLVwwAVnGIz1fRHwJ4hdAg
1MPP6ybn6YPafU6nW+XMmB1mSznLzRekLdEKES8ZojXRQb99489vu5RYTwycUijcK1jSzwkz14YY
ZHRng3Xnh+bMrbYA4sHZ4BoAmiop37TgcvVG1fQKRgCRPrYu8ly/1n4REsbhLlsxlVbbh1JG+/Ul
TrjN7SlL/NApBVGAUicKux0TPw7wpJW3RrkE76Sa7IuV5WVSAGvHmuJcVOwZ9BlboydCLPSYXzRT
nbRJOivG+0YAWumI4MsybL3nzGsUC/TRlSwcV67CZHzk1ELfDsNxQ4f+Y2J/QaRHlmTF7BjQDrLR
VrWUl8yVlP5wnGCbkkN/h0LSlugGDzGuz+hjTsZsMH72JQCVUN9XNJ0PqVPk2y7oU32UobDKLvPn
fgfeocoh9Ych1Hogf8q4Apy5ETW9ut/os/BpIhG0pEvgQZkSvhF6L4BfkrNQlkxHIKA7n/i7/gDj
SjGt76OHG5GOPFu+K21vOAhcTSwwZocrdMtZ2cR1inSKBALVqfct7M+Cdh6x89sLZLOLHUMqIxYv
p6K8jmSJ/1vx7ivKtIBjshm2aGbDXJlkEBpUJBAMj4UVIN8LqAxs4XZSXsy+nZnaG6tp3I4lU5Ua
tlRWorYLexNJJXIGFdhsrwKNos9SNG+wmwMX/0A0ynn0AqJRSj2KVIheBooDxsvw3sNn16jFqtrr
i/TpaCZ1W2Z/Qld+cqcVgQc44BAQ4rp3aWgtCQrI0FjJrBA007xzfco+sHszxSq6yDOXyIxEm31t
WZ66v9/se8uIjn2cyNgLkjg5neCcz9Gh6HOhwYMZ1ega6FfvbZbm7x2d56PP6QbaAkrRqdsf/oSe
CuXnkp3T8UF2hY7KFDZZNa++ol7fXiO6Cu1kg5aFfV/dSQgoZ6XfYb58+pKID3Rq2qZpcAUyj7Cu
ZImQbED3A++PfSIB4VLJ5o/X3YEdoEEIQjfveAVAGiQo59fk8Rj/dl0oF4tU9EZo5/dDHcYRZhHW
D58RM98qVHpeNgI7upRSq5BI6RjqEx430k3SIYg4VQjQ1L1VCOJaqsf3Q9wFBkMyaTZby0Qk3vMd
6R+hzM0F60Q1LPBYk/57+KNAcxD3JyrxIEHgWoOpRHux31ifpGcgXt8/IVWEVAUlDglIZZXo3o0V
2G6q4FAopL8lgb2PRDF1mgef389j/NQALcODOqCChccTqZtFo/52PPGmjf84tkH4S2GMFAsYQJsY
p61YmLcU1uAq9ky+t/3GyCb9zg4ggZzALbmg/6gsmff5arTKKN9YLRA1IxpzN4vWopUGHeGutD5Y
EALgJyDCaV10CygUeSz8EG3la5Y7XY78wbSctIhMaBoYOZgldkmjH6gr9uheNqd9Sd92Cp26peGD
9w0ZApJ0FM+aHWDWYTbPhsXDgvPQi69spWnpIJYRFusGmqvkPujOc/qeXD0wdOCkP+t3aZTTL0Bh
fFmkJCXq1FDJDuB2pxIt9Nml04HuoouEfsWXghzFBIT7r3NtM8uy4ZdOUTaCkdoCwfgDoAKMLqnN
Yl4PXMBEQCq8b5ftsrLXwuSH1H/xcX92f80egfln0nzGEvu2UP0ykwwZKsmy6IU3w/bRsj9d4wHD
s4rfTrr69N1Ntrw/48GGc+ZnvwntlDtJNLQZB6GVH2J24Kq6a+QaB3XQ053CpEgSgd2EVS7tYi87
qIswPfYVvo13Ez0cFQO1Fe3ccodoQkU650jzMUYT5gw6TJthZwKmXikAu+Tk0Tv2Rb8VvkQ0kygl
itrO4z7WdukI0omj7vuoojXDdNkopCNevezpaDJhPTjBKeFnF4yPTgxL+VpYfdLgrrisH7teeJ9f
Vr+f4FI9aSRuwQAEQ2XNyne2rjN9Vx1BJSnjntUGsY84EVY12rBpAl0zweWU+rDD4oePB/AjxLAe
FqR5GHMQ/Nq6m/8CKCUqeOHtc/WckDoQZB+bqHNFkgKdMXHr+J4C8GNASWSkTFHOIIi+1n14T+AJ
2Rhc6zexFcQ6vaDW6uGU2ZzsmVEvW/2pKyEw97C7G8UvkteKfaYJHAUUTlvFfRc5IvjaSzAu98J4
GP2ZQrMjhvQpuV/gGt9WJWHAZvGzpPTPtPdwnmhE2ZoanxFG6ZiBx8bzwMkF9q001qUJemGWWhd1
pHTH56lU1cAm++1W1+gD7UcRYsmBN5QXPk5/P3Camw1+MsXtbr5JdA8aDPNSBwpNfTBpz/G78UH6
lvgJwRgAxsmmG81z9sTpKIUrgy1JOqkncLolBg2NLBSVqF689rnV8nNpu5agoY+sK7APpPruwi+3
fRiMrChp1EYSAkEdOoRXBWV1aNTWjVH6HPrcuwR8DGejMTnFEkWA5xUQeDXoo0IJOgPsUTtCiQng
d+p9joBAbmv2OUCtBlP0GSAzofCqiS/2FRS1dgApMHZ8IPfxE+XosgIgT2VGQtyh+z9hJzZsCrkT
rOwwRXoddMQUyT+MYBew8WXwYcOD8HREa4Ey0CiLNi+6cYMZQu73nvfVyPqonyCs9rx6ai/sdye8
RkEsx/bm8BdilcmABUWBfQVNzQX4yWGk6y99R1sL7xTyHCrZP2k487HBfhzPsxPRFR7CHB4Fvo5I
jG4GM4CTdy4QwqCkEAq5Hfon7Y5DiEdx6Dqth7rswLoIs0M46JrMuP6QSNffw+Bk7ngtGMpMG8VN
of9gKWhokxIjlilUqTuR92fkIDqFapb2w9WGD3JDdl1LdR79UNMEfHgxZPJvpKdKMahtbg4Q0/in
Is+J8H8FpemH5RzlokiJ2IyTnGWokb1u5nnI9rgDZXGzk9KjfbOd+q3+NHmn66qz7JczcO5VBbVl
jMoIaKNX430GI9A1gKG6LjQxijkCAiAspTk5FB5c5ismHGjkDhq9uqSHEGYGjM+VKUnZmeaodoHD
I4dw2vUUjUJrhrF05avme3/bqQjVXq1HabdnhVWHz1Ly8arRRhF1RaqR6ubmaSrsx56nNMJ/B2FG
I932O6MOFAPKK5W4sUXWrPYwT9ovtzKf6NyXK7ibNHyOlGlKs3BzbfTMLIjJZzyfAFNos+sLQea+
ggj3ddmBV1Y77akuyIoLd6ME3crr9G20rPP7hIC1GX3dqU7zPDuoG+MnwMFA6SpYrQFGkB4p4xqa
CVVeG1mZKWj7cnjfc8A2e4O+2SXdsBEgNqn1Wg+NZv/FvCTAYd2fcRGrtl0e2DATiDTKKkMkaIHQ
/SEeIBisKQT02ciTlrKbAyVpUWDj0WFl9xrDek4q/+MolI8m9TgNG6BaxHXNZkbJoKWKL2jd6Ue4
75ncALH0W32/L8HRVlclqbahewGrBH2BoNFBk7vpzxG5keppNcbZboyQEqFqdLC9WGIXbNXj2ulY
7yG+NFAoJHXXyOB7e99x4c1e9bDDNnxZI1zuPNb3pzfAvoasnNiB0zDtPPOE7MiUHVvfwiyYcbRE
KQbYFKwydNs+/olu2dzESaHy8OHBLv05w6HWejgVb7rEHhK9CZfIh+TH8eZUQPHJVaeXHvg/80qF
fnxha5Y5fWknYSK3cg3BQy8vZA1AZwUmvIvP4iWy/RVVP+f0cK5j9CB4vbebLqBCQH7F4F2QjAFx
QD2uC/baec4v2iGfsiqAY9o9nDeSRKAn/HNyL122eLxe11KQhpcyoOXykk3YFJxtqA24NiyhvxLJ
cvtauYBGVXWyiU4gG4EtqCZkp1UPOSRBZR01v/AO/mSZA0rFZ3CN5g62RfgiDLyByW4nVxfeG+4l
B8W07trwL3or9ijhY02qDEBgpq9OkvRqU6PCLhjRBERJHjTpeydEjosJMLTC86iaqRJ1ARkIzt26
wjYHYO7DI7J2b7Z+91KJhRiAAhTvHae0AZ1iU2+d5YX3qq3njIofZdVNcLGh0DbGDN0L6OjwbGip
eMCCdyAWeAqiAMDYcZoqoLql7A0ITOKzBxLO+s2Vp6uaLcG2Hxr2mXa+hNPBHL8tKPMBeDByTqUP
UyebsSm92Kerw8rfjnIcuQfwhxzI69CXRY6iZDVH+61HoXBIskNnGg7bGfyeY5PcWzQEKTdQCoNo
0BHwfi82SwB9UalmeCHZpGhMKnc78oYcGaZ84pkJE48humLoTAYpegiZw1Ait6KG2DAvU6vrDlAm
h3MDYubtosGuzNm0XOH6uzCKKC5doVuOeb1743bgF6eYDc+74yv5DyYCdum1aQZTgHo4N0mlSxeU
i9fA2yA3gQRrTIBJ5ntazlpgg823j3OI+9ujDuPd0v3LNN8WOqOIi2l3v2imDTFxwmmDKa25eP/J
mhbArDvuhRTkpS7VGT1Q+xswCCGbP8f9BIyRYvVZP7TG/i3+d25Xg0H/lX4J55o5ELro871vInIv
AACzNP37ugg0Wv8eoYMjPj4JLcr6l3GxbLFgiJaVORl4I7U20ZT3EaAOgOHvpA2NRBYwqwdSeZPt
EXU9wDl4z43k7RJTjrJqu8Y+tLS+OPx9RpTrhmf/7HfBx5Qh88uUgKozjR2LjI5bw61jy+8/OpL/
vmRX8t+tHiG6Gvx7hnzWxrnAhXPkrx26iR27NvPgO6rNe5AHNVJ3fa82pX8ojpl8R8vOkD9tWAX8
ohsk+ubL7ExQuBhXbPHYk/KaTSwhX38t1GJY8j/y9WXvvNqeXd4Q9844jxT7M29bCB9bqtBi9nn0
31RBMYiuIirQNtLgfL9yuwE5oMxFBdw4tqxjZ4clhqCLa8K/EyzZLBcU+OjQvY31pO9RVjA6JhtV
8AycBrviHL5G7EPYy3yRMBLpI6y4IGRdKBb9vHoIYxKPkvfNuaAM7wF7pdBLUy+ProV5l24Wiqvs
fj0HR07K5IIUhOtcs9qDI2UMLGGTig+INzYHYPzUZdvVdl0/MylKC3R+DPIevl6old4cyuPA1kGQ
ClZW/q4ZfgShEhgTgLcZapgISugrCZOUxXxKVfY/AKREXGK3zUJaxNdt3RiNjeq2XZrL6fGLGArQ
RDHgNj2iZ8O5glEnZIMW50Wu6MbDq1TIL9pBfjXu4TaYWbpPM5eGrsb9u579NnZkQdY5pAS2oKW7
KGZ5+ED0/jvDDES6NNuTzNrNJ4g02WV4MSb8NknFbvIFXSRhcbIn/ozkOJTN6Y0j7/2Z8B9NlTeX
HooQVbnG1NoMABB/l+1nHI/H/XIvZxMO1AKFA3FEdEmcOc3MZ073nSOSD2RMwePNmFLD4KYZHLq8
DjUXXz6NngtDQV4f/KCNnWrtSA4M6jDcSkTv/90ofyOLLoeyHNqVBZnc/Ifi+OLoV4ywBvgb6gCM
eR6da5+9JfRDZLJMOdqxu7PQzGes/5sDch5IE7yP+dt/bTllnxa1LDzCAQsm8IAx+JM68AimCYTA
BRsmcRv2/1BbG6di4v2br58h0LctMT8qptBlo8f0xfy4TccS0PVFtfc7kr+9hvfgA2ADY2MQERIO
sxn3x71Jn+/9sQIoQ5l89upaXT8SYA1dl5y/HVI9hzYNQVjB6Ccm9r+Grb0ES7TFO5ZgPHkuZAj4
FxuoJyu1j3Qh5SLMLTdEgb7zmMtTlTTCz43x7i126JgYZ79nTya7HR4+x5QrSzOU8zxX3Pn8LSZD
mj9/l/VmLCHLmyO2yFw5eHrkjH22kwXBFnKZsWWZRXdWo6L17yZhn11TA8racjaAVG9BY+re4NRy
dO9rsUbNa+sVy7RX3rogJVX7Bki0Mcng7A5m7TXPquXg8Z7ha6b7r0m6l+AJxXyYV1sOKZRp0C24
7ZBIGLIHIEj3h+rqX7Dm+xhBemMoBxbpKLcdAdChOohH25BWUeN1gT8NXIkdajtQ1QGqaGFp9UO2
CZixgmohRoIxstJpbcobMn1EZPRDaefLeH3x7xEmJD2ggyjOb9PFxuqZKQz8Bkuf66g3w/067mIv
cd4C1qFy/VVEFvPWbMMKsMJg/oU+SadlfI8odgxm5y39irA8wZ4bcRfrLPruBNg2es/imhRJ6cUU
2LTgjGy0Tz1FDVyMsv0uFjHie0Ee2IzRD8WP2JHRnLb3b/Yq3aZwcOwucDUYWDrwz75A/BKoApge
JO8RY7mRtYGDoG4q1XYq8mL3B1NUSv53gV6jFrOk4U4FJGqj/2I0hwvgn+F9gFkBBpD8gZk718lz
0QaQIrCRulORuPndPqUQmtkm6itB7V5utvoyi5vHNgj/i4TqwoXAF7/nDWLuXyNlMB6QqcpWL83o
xP3kEQVtrttco36ADqlFzeACzL0y05bVVgRC5rD0sJunuUQz5Mxh2PzS0cWT8gxFGvoIjBeGESW5
6T+zmyPaTHqQUlWJ1LkSpWWsFIiKmf19z5G/2WickKYIjRlv7u7uk0XoS14kMp8PhiHw3ehFHSlQ
VZGAH1pI1Ey1UXuGKw5OR4PxJTd4vuizoTzcTpQd8PXBsCgTTzR8EWZCtrEetdoi+sKtQjoBwRpE
jkl+qe94bP3aqM+yCx5/QMt/WWE0k21vdT50gHWQI7bJRbrDTsQ1qoyWlaIqxCdEtOIJbYH1VFlu
2IVNoLMhyi+RIVQQ6JfEwN+UBJwgcs7YoIB12bZ2XOWng0aL2Yu6hz7XaZ8n7yRP1Nl7ny6RwWOc
HbqHx65ZbeafZYqLVb2bZ6G+LCavWXehHaEZAh0CdtTdXpMMZKP7DgBS0cQJXnNwVODGuoIzbMuE
pJgztFlPLi52PBchF5h7QIA+3YY9wBiTzvAO2muOfS34t/wpUlAbBjbmCRYvQMvyLYxEEu+2yiZl
nFH7RaoGZ8T+kRp762XpjACqvcS3zu5HV7sjKuZOOrmvu2D1HlPmaKx0aYyN1RyJa4xhaG3iCjaw
gUVd1tmRM1ySiUNxXpf7DUkA+BGkrM7b7sd5gvBhb56KDFp9CzFJtDzF5m02uvNpO+8aVJGZcQkL
gRZLK07fQBPdbosZ429g5Uj5dUaUcd3QHUc5UjyA4qh2e98eILmGOgNCBvCqoNTY1cDZDBYDiBEP
R29Nn8rosW3dQShAPrRrXBnJNikiANM+NQn2GXP6o2iwHZm+VOEhsaYk7EjlVS3zovvnh/Qh2N+p
sVzuxwoPjAyp9oEMQ7dVyUzNDDzMROEXsqM6JIyaqLsOu/isZaOPdYE0RkPCah31xYuaGKYUijFH
EBs0JyokgKLDLqakKbW4JiS6ZdELYVsEmd9BcSimANsSMIaYDrMR7MiGFYBkJDZQMTUhNfMHnT0F
6wZq7fyXZA+nl1SOgjPdhVamHqIxZqE0XQ5EGX3mFW4S2bCVFAdSEvJ7aSzxBf69wa3sRv/c2gy7
ACJIxSgTVMA0yzW/NQtaq+Q5KmgwdVtGuj/YvZHUhVg8QvwcSRcqe2yE6iESt91dUVD1nunSy1HH
khOlrzGSWjBX4WDV9M2+1P1F10ccD+Ui9Npr0Gb0facpYqWU4KHMklmA0KAbC3nvRIkC1D1pZGte
AG0z7nFB9kBMxqUZbuW25Q0oGaMsyt6jZ9KlppOPSGvfb++qmc4Qp4dBMce6YIGcXObQpkcUrSmZ
Ksd8NniCwEMBC310OnZp+DuykSekvpEyBGHAKyGVwr8w23XHnwTVFIyDoXFz2hHFRkVDaGOqpneS
o+4YpVhUSNE4OZ+yjfRc+WDWS8mJAhHbfMAZPXAiFlEE124sHwisFX/XTkUe61P4jh/Y2Dfnd3in
4gslIKXEi9VzO4TrD64LjjHbINK1PZhg6Lntdd2RnaQytX904db0neBBI3dcI4q+B07HzFexugw0
BPUkWwBGxKmNbLPRSy7+a9agz0M3robnS43XQDH9zSrAMKJ6l1pg+bGN4xXWDfKR9AoRdyNt44Jw
34N0WiWSI+rKHp321NO6sY/08HpHFDtH9qQ0lQ2QyZVabHM4Yr1A97Euit5RFSBEtX4fGf/1EmLp
9hKRiE3ubDcQQh53ovak411jlKGmF0/R4SCKz4gATDzEPKTBDi1u8AFkLkKZbWTwbAJwb69VASP8
cGbLvsIk5IVnBYMCCAIdpRHOIHeTZO+97dkqwtycWKCki7t3tVWm6XtVrno0e6R+IkaMnymwu3uE
dSDwzokG+sLaeIDvcE35kde1FyhmCgh0M9rPMAxaE+LUlLWCQHl9iMwqI4ymyL2WmYdX4PFi0dUn
NXuJ7lhdIy4GU/kJpeM1/bRn74eXVgEg0WGbMqdzVyrb+loW602MHFSsJpsE9Tr52nYXXvfGeAU5
1g4QcKjRSVagwS/5/BpR4nnbVYKoGGI9JvnDlMK9k11sspsTsuesbHapISccvbj+pwVPpBrb+AWb
1mBw7C+pUj/g76E5Kn66oJ0XYlQ21NHMcr/hK6jj10Jb0vl+suFYdkkbDyXtCmYJ2XzXyA/npAip
ZH+PLXOz61MzXJRXGw5sOdNjenqX+SPeUEI2iPjoKHl1Qk+BcYxkGdft+JV1TJiPKJ5vaKnTs18o
iycPwlZgk8QqXUh5ZEomQON6taO9ACoY9So9VqOed9uWMOuJ9iAnaa786Qx3e2uqXd+jAlwC8dK+
ybka5DQTun2gMEjDIVQGOqX4sQ1GH3v4IONvS+NMvbY4IPrZxAX92DuyqNDlQUKUZjWl7FZjlZh3
U/ZkMNwkhOjH77oJoLWmHJ40e2q/NK2yrmHRsiGI0dJudJf3kvgeEkWqv3j1dLEOsijh93IfKBOq
IdBqmx2Qud+f15Is1BAWQd+xF3wYKmpdt7Vsk8h6EyKdaIwZMx0AAuCLu9C3GzaAjD8+k/S4otsF
KVl+DG2mr5V1C4VYTv2Jn81Ut/TFAKAnEizGfmMPLNjoExoNUXuVLjEpqSP47D0jTxR6h7kBZgZT
94DF8rxiGlqjjnVeDQidF3J0Clq4yV52Ug2QycaQQq0PqAftZ9qLNB4gPbMdVdBGlK0QCsIVxP7j
N2yPHsFAxV4HUyQDe9Ag3ZE3VGyRSYUpuO0eS42mx/zHxYXAu0BhZgFcA9M/2nrSRsB476plQb0X
kaqCvH4NUIu+3feoLeF5km6GyqLvQ2c+5gQ52MPU6qEiS5WwCpACnj5xdkJ6ARcaC2EnZYXsyGel
Yftbyg/+gWKHXBBNEcUF4ifBlmNCIIEQzMEt2Sw+z6HqgKjdYGEnaoysibog3dErhYZMgFCd6rQm
7VmDXgS6vaTlRV8eUW+42vnFZkhT+GIAj3q4WOKijaODASEOqNmud8C6ZdKZ5RZyyRQHY7r8gJDx
EKrfFl5A3ZQWFL3jyYDBLJhHKRpkQKu3g0lzUhmKMdIk7Til1HBff3fZUePkR3pE2oH7nrSyrCyM
cW6gt/0GvB/aoEuWgefxtWOnwiJsDHavlYJTWGqDK6ch9Haenr6skXLmdfOIDTMYhhXVIDdfPxdZ
iIOeq9yN85FU+kXqgXoUlr0kHrakd0DzGCMmO4uy8Ar+/uLxLjWerlmoLEk62CApOyDIrQhXhOS8
pQvtYEy2bFywyM2MFgcSXDsAPjQagHimPZM2OEgDdGRAepwZvdFzR4uu2THC/umVE+BZ/AZJ9yfA
oYfUvNIpbATg8T/29qiCkc6fW3D8RbcQ5FU/OqP8DSeZU4nr0nPLc+EsUMgCYwYQ/Gc/iUAb9gri
7L6w/3bwPZpDpGN72KWSZ35sDdyGJF7oryHLMLteCiDQ49hDVbR80ZvEJwIeVme1sS67h25hU43p
PEC6GkCc1367lGp5C1s96CDpgJFTGnL2j1hx2P5kI6Zzi5r2y8r35Qptwv785cleDibJZ0AZffM+
7Wzrn0UuVDs1/MTWKTt83/YmuQXQes/OZWNct1fpNDXsUa9kdUzNZp6/zQdFjhNz8eb3Z7+gQnsL
7cpJpbvP1ASJiI4oHQWkzOjTkiRpuQlTub0jNaLfS7Gdtjiz47P64udOMrCxC+zIhH4DBY0wkZEe
roeGnHrFCplpdjfeQS+I+J+NamR+FcNkYXjrpaGFZLe0NhA6y6IfGc4JxkqLHBE7PlhTAFaOpU8o
RAKnJy2xCTDZLl8CaMAygtSE9Ii/GszUQAOZL9OtK3Fr3kPSkKbOuD6qLloJ8X3eNcsRxgQlG2Li
JS1XepPtLkJ67kWKXwuVCs0U8b0csS+cEDBoEF36J2w/EMLXJTKnB4GYljD8EPby89/0vCMTu5xK
6vhgzOGPzV/Tx9kkN8I+KmA7Om7t6tnGyeIBFt/KNN8NDlJdTxqvX8eMCA6R0jvf2w6goPJE1pJD
Qw/Ofubq7N98dfGZVuOGhMQkZ2vG2pHUKcR4e4SBySwHS0zLhBjFOVneFoNDiRDY6gxKDtQLgBqY
KRfIGZwdTuhzScXd1tzUH4Rfb7DorGuvNUZSmc4IQ5365JqwD/p90iaLWn1DwMRuRo6RuljZmsTy
IaPd7Y7e04/U3c1n5P9BM3rEX+ADpSwnAKT8bNWknbDSqXIaM0/3oBaBeiIxLVurCDNz1mfaqkoA
MLCcUqJ4jVkJUZvvFybIR+SACe4VVn6gfCWg7nEs0XDbK0cGIiMfYC09Z+6n77igaYPU+wu2EXve
e6Q5dOIp2zF7C7BJKU65giDQnJCVQL7wHsMiZ2fPAZ9+iTo+00DyvnKH+I1zYPxm1ZZiJlSHaLAx
qEnxEOp0GmrE9DXMGiEuQXufpL7lfpP3icGAul4Xy8yuQfxCMWfEhmCOs32GRctImZOr3Lf4zsx+
E3WthVSoduhAdZKCZbdD81okzB9SHfxhf7PNojLckx/6sFaSl3k3fM9LjdII/UOcU2um3ixLwvNJ
y+D3OafMvFiKPz8bEWmlMUcVjFrdU8yBM1o2z5jzZKy0KCb1KHbvgPtaVPHmtRHlIuLP5O3u8Ofz
4dkYyjvZAYD1G1IbkdX9KHKiY3RMzSg6Hi9O5EynhCTHeZpGFEXTaeTsndWRJ/0CSvBOSxCxomjI
p5lfjKhlRbys/AzzOZ93t5Pewh0jqg0K6FQBJ2t5nLvJejeZr9cYqBnrtVTWogVjJInqJOtxIiuI
XWqIPEB9wRrLvsvPXvMIr7geDwzJ2ZRFRoBOZkNpmWegNEHVaSD/hkF/oQ/iyedRswV8OuFeWZR6
GpO3MVHMYsI7odplJL4Z+4CIAtpvt8VNsD/zZ4hCAvo+lOj7Z4af8bFkGTtRjLgSfiXCsxmeYqRj
4eIUw3Uy1hwwfUklegYXTDf88V0+aibj5GvKVpE+0xA74DmErJfJOj7p2NAdLXYH8orKjymP8EXL
Cxlijp2fjjZmTeAzsp8LOSt3I4mBl/BU2RGTx0XliO+1uW6L9biy5LHLjoP8mfPV9dbrnQoBa/Dv
qLk2lA6oT3PB5VDa7eQdDIerPd/tSAMZFRLL8fMZKNow4tIO+cfo4D4e4w8jR7Yd6EbxV/MJ34a1
sZd3fN3cqf2hHDGyfCZP7NuKOROJblyHHLjCp4/ZExtJKTiP4UE3Q2QNx7B6l5h9GBwaZ9qP/Qug
SYDff4cHVVAknP7Yf9lJGLpM2kLMUi7O1VgoYpGb2wAB7OBwNV7GIggKwwsWLOHmguaTyxNPD3FK
rQaooZsa/P/M9w9hZcAska/mnWgshz4tX14QHosC5bqCq3rQKEcXpmb5VHv5WF0Hoh5HUPJBQp8/
cWPfR6xz2JmlQ7rY9X6z7iJq8XapG7ihCRLQhNZzEyfeyw1D2vUCUeWIjZaFBNZf9Z+WwAjYLNhd
E9Tl8m2uliucb01Qx5bGM9LoYQRUjLg5sluwWlpvs7JH0/0U+Q/HuQhnujzK3tBxOqANy4ZLfAUP
OvSUgLOYl7+mmON8DCYn/zSQ9lP+i85jDfwLtH+TP9xHA+EslyMIAiOQ1MZyheeYwR0rEiljxP18
gphPtuIjKN6VU4zD5fq6HX2tEaAkS97Ps1ajWljLpcGhyCNc9fm7wgi8LTp2YhXAiDP/uh0A/nmJ
BUZG5iL1Pd15z/usS9mcLonFM3mlYMULL5fHpbVYrUYjy+JCF8aIRsroZQSEmaPK+2KZKPLhssOn
XNXCUXmUCoQzGq2sjWEF/OBwg4DPdDyOAooE8k23jBK2zw3yMLQucNdKrbYRnmgpysGBJBHZiyXH
y8A8nS4mWJETD4bgywyq5PZpNiMLYRUP/RAywCIld66Mw+EQ8mybIo9/pYsNAZIxw1gPTWAmAgy/
cL1DeKdFazOJ5c91bcv5kcSl8OU9MQXUILeuIjyEfAYG+cmdna7WCY8vxu55EowCkaI3JFWRfP+0
YGSfZt5pdnJPoSmH8kPMZkCAAR24Icbl96tL7ccaELj4kpECdo/tl1YjxsRDGXbmO77rPCEZE4Nl
tF2viR70MjHpsQne7zEZBAGCOLHji4BBoGbxN3gFjuNjMqvRXWaGyBv9Ynnv3wOVIPr5fRFzcI2I
Y5ovT4ujvApmH4CKiuxA9oZfzGX2P+yTQPMdNhy/DtDiwKpHoAVoKFuGvAQnqqTxqMs3XvNxucvk
sGSX+zuSjVYZ7mQzUgbRNXtvOot/q8D/YyRHCU6ASKr/fWfXyQfpi0MM9shEKxreT5+37gs/XVMP
8TwGA7tMPqc8+5xoagjm9uZuGbRsiMU22AKWWI1SV7Wp3LRN9ii+7v2QKamBfc8o/Bjy6vC37GcM
IE6hny7OFENzg/csDfDJ4cybhYfYp08qb4cYRjY4r8ObK8qjIctQeDgA2gsOIUUQDXSj8sE7PuTU
8o/VhgvwlT3Z7cZT5Uq5cQj5NNrW90gucxSdqHmtoav8LQkXt2WMW5wbniARAhgZG1zTHZAWFo71
Z/h3cQGky+WTVieXUp5O+UUI5z0Jkz7rJBdWXma5ICqGz2q3lgtPUttjED/yfvnoGhA1y9LZbWI6
qJTMKELKpjfN8J/J0sPCMx+ymkTT6C8F6Rj2fEBnUH4gCWI482E7fBR5vRvBKgqunGkzWbMtkIce
s07IZWG85q3k6I5D6rnGlkk+I5GCZetzjwNCWBzCWLOUYQzo1fYPnHpOqUVYJh6L1lwyNA+nymCW
pxYXC+dkpL0Wi0XXCM4gFBSLl3xC3qObPaOs8F147BeoT+uMA+/Ss8h7syHOsXwnABKjpnua+qtV
R/zEiEA6CoJAxiQE30xin2f1vBUxsbaCbUBUCrYU+GRsmoViuw1maDMwN/ggEEtBZBGGDge0+aY9
dD90tLY16xC3bGaWBlyO9YpVtG9dHaoZxmzhcdAMVc9j9MlxNzu10Fwz3NmWd5FbQkPAubJeIcBA
4iA6Ot6XeMImhNB39Siw7ZiXLjJEf/dkyK1RCOYMzMRitQxQwwOtwTNlJH1imKXEkGiB5W8XWw5t
BWCZ9eyFlBzQfjRctqA+84l8pLZYTaiD0L81cQAEuoHPLwY9LA3aZAkRbBBSJjIxDaHfXcT9HHrY
g8/2gd4B8B05W3kiqHsbB+YugPUGfzfAXOsXqATcfbg9hkwG3J4YiBKKQzmXxn4B2AA/YgfBTPr4
tYkvJgIKUi3jbb0trC0BLKDmbOdWTgAIZQyQN044cD3wqOxAENThF/Tp5WcY/D2Isws/r5xyCqE0
ouXtHABtQBYFt4m/PEE+Y2Od7ZYp44i8SRAnLDO+WBJkeoRSq4EaopxfP1BC/wAjfMqRbAH+y9k0
sEcyEZbADCAXngzfUheC6hLvCUPf/o+oM+tOVW228B/ajiEKCrf0in0bvWFoYgARRMCOX3+eMnuf
b7DiSmOiwNtUzZo1pyxe8pflUf4yqRp/ePywx1+fYIs58iXn+0fdwKuLSyWt7jKf2la0UH/7QeuI
aqlTA+CC/hDa/XGNCOJf5gnYxs+8EyQbf9Ei8uN7V+vl88xpjzk0wJlr3MEsjaxhIeSThFB+2rZY
C/4CuK8vuc6sCCqpsCwjsnJRQxjRkOIxJz8rmerJdyn7s0MMwNlcaCdL/erEdBjxXE5vvtnMN8x6
1hYWJ9nA2K1YiZgAc3aDI3q9bFNTqgVcCTmMkTyyjhKQYfMpQ4dusp/+ICCkm0tEFsJgv6x/feb6
cLn0l76YCr+857GzUCe/TBtZUAhAtrvJgdXgMGQae4fh8GwOabyaHHbXgYQ+h+1uF5q7Bn2D8ZMK
Y3W1z+BuUDZay+qnJJlsTehpoi3RJuYxRaxNjsKDukphLKKVWfaZxOj4yity6GEzt5DhicM+QR92
suZWm4NyDmXyOFCDQ5PYagEd2lSYRLQfEGVN1pIwEt6uD411g2siMRgzryCYrDlKYscQ/oZb2Q+r
dFCPA+Mb0fb0YYIIvUhYIS3IU/CJbRJJyZFW2ACZ073GRZW85QjZhYxxUfgeQWbDjaZ91lzMdPMw
mUm+B4VSfu2TU6y2u+0itskO4AACFaYeyFJA34L9IlWQF5NHPjeRHOWFcTQUnowspJy+an5XsCVg
f5oJ6nu187LuMFpoOrCNebIqNrDBaqomT5fV5Ovp1tSoAOKW+vLvVEtOuCuUAhgNNiVRwuNmArri
1oWl1oTJctBu+uGwpdC/Ew8HiF20jtYtBz8t4S2GdrrGK9OR99b6XBwoMTHXR99RsZCB/3n75EgX
87tw5LLS61TZeNYSnVJhHsHfNyl75rC27G/y5+32m6fWpubM1ME3ESv/WCZhCQm1Eo3Vz5WIeYwh
UshEg/s3xvcFRtiN8tOH8cccexKXEZl52VDmm3xA+eJfbN09SnZgwBBTeYytLxJDgjYKniSBHNAG
ZAtm8nQ+RK+//FmipP0UUMEdFzYzTI5PeAWGTG7ed18DdmZ5FaGRyStK7MALyk4tnJ4K6TLiCOKJ
DsEG4YPu7fcMB1lNaNLjrbo0YHx+G3qa9Vzj1QkskX8ISUKJE1JcJQiG93c+sINdKAouZ8JZAI/x
fTkfYesJtVMivn2fkESWgyPnjhWUFc4l55UzlOMTqD6IGRtCW3ySCWsT/77Q3Hga2ltEYra9XT3s
7tVliYC91Z3fvnrT9zQ+Kl57UEbSN9E66Kveiqda6QjMbI4mIOz5yYvgW/4JQMD/kjbEzGsmH9jV
5/hdrtfL9e/v/HdOLZodEx6ML3xI2dITuxhLfii7Gp/z3b9jmclejekk35dHviCNpdBqyX5NC6sv
mARb7SeLYTNnH6Y+yM8lkpaEGIzt8798Vw/AllzZnjsjYVnCwLTTqbwS3MzPjr/25XfkN0GwrOfg
PpBoluYjDR1MKvKtOWqhcC5lptXMNGVe8qh5CFsypKnbkX1JkPOkI0MWIpQ4KBVREYLXRpea97c4
XWgdxFOW523ZS2Jm/+nCmvRy2u7T1tn3W3MCaRJCkViNzQPp4zZHaZFGbu/pdofa8EbT6G2lQoeT
cxaynOQNpbWurXX/pAecIeE3lGp2WqpIrKW/aLjKxVh0LUI4G7bBhxEnryrM0WIjRNJyIzy6z/cI
xoRFx81t0KtsI1koYqE1rwRpm7U6/giG4nzDDdGsx+IcnIP7DAMYoik5gJCttksaSqYp85ZVInIW
J5YzuVJbotzFYqt/ZruJUYx53hpWHoS+JOg9u2frK4NVJj/y1YCFyGKJECLry3Rd4WreDh+lPLTz
qN8xv+CSWgbTqcKCUwjtRMp8LhOnXGJ68JkPir3tmaPZ7DRjXWZWMlkjtnfopbLWy+rHQsXbg+ZI
7t7QskNfEQsR9+gPAPyjcsuaJFRBoXkL4RuknLkie8jLijfJJ+6ltsV+g/LrN+36skoT4k3vDIo7
rS2vz+sAP/yBEbLOCYE8s7hGVya84svC1m3z3gR+Euar4JgV2wvSLy5glBM5f6uhLL3C7pXdQoiy
nMZn5ex/lvKbTRHEeg0hcclOUjtcfTlgSZgCYj9HslUSbnKy8m7lhOU8OoOc4aAapg7VxtMYcwhw
bGh62bBddr34IN9Qhil6qQpgRd9Dxt01eEQx031swu8bLg8WfWrasBpJM5JEsX+cX+H9siAH6TAd
Fixn5F4bSbbkUNDYpJEfKc07948FjBskS7JAmg8Ip3iZQAqFfAGBG1OGTYj7x0r48FShiOFw+iY3
lowYqi5x7suOZ7Kmy0vKIcvyJ2IkckTIxSKe4n9ZHomQiI5LaGUSWQKN+/IosaB8CK4owfTboskV
QqegjPJ35BmUXxl4R8MUFO9OxirRnAR5gj1Ktvn546SNJdDGkzcnXOEbFrt36y/rYmJKUsI6CQFQ
smLBAeTA0f7zB4U4TIQf4bL2FzIjE0rsZxPzS3grKAEhDIc2+/uVPqf1dymAT4DoBH4VKDEesAcJ
vVhoyvL+JVqWyPhuypr8Q9B5HhBszn9wS5mASnCr+UVSPI7LgMZBAvOH+/qmUXggCIbEy3KqBJ4g
z3ItZBJyzz7/ZDdOGLdC20/gjwtUKqOVzhvCCeGj89X0f+M3HcsY/jv+ZoSwu2WOySyhAcuHRDPo
Tl6gqtyMFxse2MtKtt7PZj49rlaEaEJyh6nMI6HB6XVkwtAWQN2WHVemU/SZTqOR4ZF8TbYAh96i
xSkIgsOJfPU8ubE6j09aBb4Ucuy/mF1+LMeUGFue/ARGEjBJruV/4npys+VK7D/rys2arqaC4ZP9
z8HC5qC8GUH6nmBQigL8Yx1qQIynR7lye7mAgk/IqHnTsfH6DDxJa4B8hjqPAgWB0Pzd8r/bfrFk
xMjeyQCCHNahx4DCDUPp4v1Kl5aMKkmfLw57p/s32AQAzj16q3kqFlI848xPJUNeSj77NluDZCqD
CiQYsAAg5md+UCyiaYapHBc0kGi2kvRvvlyyKy99xk/NHNFktPI7P9CoSCcbEs+/Adf5/Ztcb+iv
L+4dLAgJi9Hx4vZIDFWZqS/VmFPkwPjwFZa8v1aOLp/HDCyJ1uTyyi2RhFJG9huas5TJ/3JHFCU/
mRS41rD53LpoIs+WV8aam6v6Nx8hmPGbEugxdvhnyJKB+qXcTrTgWDQ61nMj71NWHwA1GyoizxI+
/Hsj70P2FiGCkwpynL57hKpsUXJgKsR2IgfGOjz22N20Re3Xnwhf1mtW9GE0PC9lHadoxZ+iHsTV
UGwuiMIIlXxD6lkS6EmbBjWYmQBWqpXSE3Nb/I0T9zqRT5Bpm4hGbs8SKju+t/zF1hGS+1QLqjWD
G1o/Hd9YZSz1GQktqNOYUkIkra5kBwNjQfg7aM8KHzrBMfX6jjooAgPvX8wZfVwp3GayKnz6gB3Y
Qz4lr0FnhtC+MH13EYNgGK0Nx1h0CJ141w+uCmnCJ4ui/mER4yfkDi1HGyMHIFGS7YWjjObSiF7U
aIx7rt0bqIPbZ+N/ui3rW14osXaNV7kFScsFo0MPPzd2J8khaAh1eHEvGz2GbzYiabVC8Yo87jv3
J4h8mIfnTOWbkjfRcu7WSB9G5DuG8xjyqgPFywMJ1pLBzU4GL+Srz7cJekfr6Gnq/kO33+ZtB6Lj
SIyKshR5aUI/DmrO4B5PtIaQF3oMKF94wGWok7U4ZNJJENk21w6hGOIdoQm+JFEQNDSQHRpzJHf7
ZpDIIqfSPy+a09vMEywB9SkPBur/7+B/I4ngg6pHimaI1D8kt7vblS0/u2xJzWYSKamcr+zuqQVE
0TB2JH2UeEYOSZokUDjbklyIUGTq/Bc+nF1JncplbjNMGDQpy7Qs1qQgJCYZApMSRWlBeTdrgP69
Mol1EnnsciyoGAcElDzp3rjb0ockPRzSKCcRsMQSsMkmlwNKJ/IUfEU/4a78SAKju90m4pSYATKV
gvncEFaZ/n0diOYFcTbhdjV6MltZlkfZIJ5cRxTk40mfUEQj2pAXlN9+2xPgN7KNN3kH7a+Q1trL
dN8EAxmHrB7MIDkonfNB3iR50h/aitYJvWB/oQUSyV77t3Ex2LEbFNYfdmsqWJlM/AYsHaL5UKII
xHTINqUBLZknc4nDYjdeyv8AtWx6KGMwj9lgxjePtX0GB5TI8BsMiLJyb0beB+mXpUOn5YvWUmJx
Q0gJdce+/DxmFV3rOAK6WIKdp/rMKHCnh+ljGd/Z4TJDsZ3JaudBhNT65ZBv07U+IrMmRusioDKH
4ZaQsaweONRR+0SDBBsnQzhlqZjH2y/62y82HRYFoAUGnc24Oz4rznt2311+e8vL7xttEA9NHW5x
36eKhCw2YSBupHcUFMw2lkTmddT+MuYSJcaTGujkspFgNlpJLoRJMMxaV+JcuccPR+5U5xvnaYYs
zd2f+4X0lAcZQu6cewMGrp3rCMOzSTyRASOT5C8cpXP8k3Bcf9qjyCoXHVN3BXJGi2aq4zUryR0t
cvzPfPM/ieb0PGf+fSZqvFd91e/4EKv9AhX5814ME0SRyEW6CVWEzwfdqcztfyXNxY7A2Ly8aiaq
j0i4y14JIxXOBgNLNkg+nCXly2fwPD6PEdgn6nkozIxDuswDUduP58lSXEHVoBRWN29WMiMRJD87
kUXJThKf0fZlbQGY9sxsJunrM0BleCZ00EnP4n/xviQ6csj/rK1Oe6bb2gRXw08nH/Qrl+EEgbtG
pUtxrqB5bgyFvyHUl0BeMKJ/lxPgGkkWAE08Gboyw41tzdaDQ1fLSmFssZ4cs7W66+z6qmcgG4b8
EooUTnuaPYOIJeAFZVzy5kX4RebbgQqOHyTiUIwLU6PafMVVQvLUy1Duh8QaFjgAd+6TBsoSKOcO
dMdgx55B3hwLoWyMKc0CD1MAIFm2P0sjp5zQaSWom4SIkv4wrVAI+xwyqROTcIoqcu7N56CelLam
eyItoBXwM057tiCmot2MqdYyy5Xs4tJlJb2vyLryIfljSS+JKKtLx59M+SORowBwpwRw7IlPD8O8
P2exdbTPo4xpchj2QDp7yIBIir5kjEuuDNV9AeEM5gsJ81/rWds2hvfB2X/yIXn4dVfN2F0ZERh8
TRlTc1B82ttUn64cWu0x55gi8c9l7G1LSz8ycqjdSN2BAU7RowTvx+n+KMP5sxdN6Qz5IO9SpEPK
j6BfHUPjpXBXupIWUDMMJCFBLQwJZspkA8kjqLN9Mo5OIEGhfAwJgROoLQvvQBgHinuYDNcCIwhs
QjlEQGL5O3C4RNGTQ+r2qKnTNESoKBHkB75BcERiSbn/ULj4w8Aqp/9+JlNIiiq4LzAnafq3fgTw
BvEvAeslBZFD8pvIZiITgf7NT/E4kEkuSMi/wIzPThAMBYmQowP+gPORXGGu3n3Z5VoKcqMBcqAr
YdMS98lxZUrI1is77B+SKOihxJ4XW/O1QP5nhG1l24ByRzxapYBvJC48icZFgXAlID3b6R4JH7Jw
2VazsaA3/6GQ8rs3BqskGYxnjaVSwE7hChwOTAjemgBNEiec8eezLnPIvB7lz8/6Inf4D4XqsYJU
y45fp+ZjLBdABk3GCctJy9MFqpLv6JTqe3zg2TmWr29TNAk+q5cyzlEngMs3g6fGDrzdwoeHhTDa
UV8jLMGRfnj20T4cyApbLyjhHj5gEzeIdevqrjWZwvIVKSnFwp8NFX1JCJbD4WGycwQfYa1Rhjoz
G1CdDYcFWrPatvxZnFL4TD7en4O9iCWfjiPiBIwaaeCECuqWG6n4tfkuEBQoBMA8TZ0FTiO05RMz
6QAmF2CEIUqINOktJMooN/BEHcKGF3NRXl2Qfnr6B4L7JzOB17oAUHLbQ7PDH+pa+ULCkmxFK9bn
J/IIBZTFTCoBbzvnRd+UIZAPA6hDfZdmMb/129BP0+Ii0VVDCRsxI+RJmOQfkEOcbt6gfgKDdD3B
fkqg7psth2r3rX/e104Vh9eyQimg80QYTEMrx7sZ9HjdTFi/BH5DlFCQn84tpdzeELKGln0JMkSk
nBrK5Qt3K+umWVof1T4TRWwYxxn9kLgGW3TndVOatuZPtPbBErqBsoJH+v5tQIGBSXt+lwTx9/Id
AVNnE/U6r3pr0ub7Exs3C4Jx0gybQYyBU7FuIPfQm9Dxn4X1/kWetnWZNqN75OpEL5fVVUUlJ2Ij
GnVRWZrdrcSw0bHGKTGmya72rprbRF6XdZd989YyX0iSdohaBvSp0UH/JE/Xpsnlu5998U5f9yCq
1r16n8ZQIOk46c1UGtsxLOusNeWQ67uw2NfP7yyi6tZhY0U8GB7mtqkThK4P7Rv9XkQ0Bn+q6aFT
GxL00Jh0x6zK7O3e0wbvcKeJcJ0zUF04Hy/Huo8pt8Ub65d0GySzRz3RM1KxpLu8QoSE/kOlVhTP
KXYoQYKl2tVRYkqc8JnN89FY9OmFmV9pI4EmbrilOihbQVXDv15gwQe8EO7CXR9N52O9rY/lNjqp
uz7b9AeNlgVLXFokAkC4B/OZrsPI8iqCnta4N22N9akxp8g7NcaPYePVw86nVy7CWUeyxZjtWtme
3Wh/dl8QycJBONA/x1/qmQiU4Uj2IJUZMT+q3A6ZWzSOxslYH0h5Un7nFbwCyTeboAnoqh0rASMo
HXb9u4f2Ol2U+Bm7ApJBSyeoiIaUpgKdPpOPTkWL6KM1ycbIMAXxtLWQI55W49yV5v0UOfzHQIdE
jb8AdutIQ0nZWLre6dFyH3bk990M7szbkQz9afFzWiX0iY6yB1o3GFnk49JDruqzXLBFOuL2k2Ns
c+HnVXDG9OIsoRa+EOv+rr+rtuoCduisPbkPe/QXwMeZN9tkXp1uHM3xeorBOU5GZL7PMyH904u5
aHQX0fJA2WrBe9Lt2MY3ql1fKeZhqdvvUKPG/d3r0Fz6Iu+HBwCrlhCfdHr67Fn0f4aDK4LtUOGo
Ve9S8ncDLTqzOLYWSb5g2IUKzc4/kRLkVzvWd4rqqayBhn1q03b9wF6chiNSqWxfHy90CVivMOgN
ur81BtovO+rY8SYvzQZZDbLY2tbRA++zWWyZoxlWtKYGJPlL/LswRjS3GSPjR0WcxemuYDNfVn3Y
kwKRHx4dX0VzECFYn8Bp8cKaqQ+mrlydfBvS7QKPsTYR12KLyoc1FtfOucHaD414CoG5Mr+OnrD1
kMrI3QQen+rl2aA9aN7InB9Oun1aEJC5CylRCr1uxB5HA+GMypBkpA11u/YAijhjOMbkm8U14HT4
FGfN9u6ENNe22KZnTKO6ESpc4Q82jafi2G7xlmI3D252vmEvIXbBVx4zObSIyoeNrmFiK+OI+KAY
pF/hVvd7fhiU/UnyReSp0KZkpi8X/6OkhCABKtkza4wYrqwTpMYxOs20wChrvb1M7k53o/swVVrD
JnJLjNGUcaWt2Wf7JBGjztPWlu19Wbhv2sWOkK5vfw68TKPYxb49XFA4r9VtLwzUTyNDekTmvKAZ
mB4BpNYGcedAU8m4RivW7SpOr0XBjLTx5okuQuf3iULe9IpmE8AejRHqKV/mLfs2z2e0CITjzhgu
NV46CJF79MkMDbbB/sX3rylg1VsaTOsrHK+CtK+ffONsiKicsbm3j9j1+mIXL/IgIYrDu+J0rYMG
LZvYRxbo0Q0uQ0iWqZ0ts+kVBI9CUH8GiHeZ0UmF0ejFL/coIClPYh7xeYCSkmvLPp0gKrw0A8kA
PAk7QdZeZOVWfeVTJO3QLoF17v8ikmq1R1dM19KVtkYetgLnpSnPgL7/mrZpNsstvX3UUUm3URJU
4RcBVp5NPumW+4RAu+ludRrGddUL6XvcFQT77XqWvXKXbS/30bjNRJy2s0A/43xsd3wahi5f6aNi
jNMA8oIwzsBDBB2rOTRz6L2qZQbeW7qft80rMHd3+9SJOwyb+VscLw2+DCdynRddwTSpdfuIMHYp
BxNHIZpld9qERJXFDC6em3c01GfYpJsv3WKBnjXbcBexdxy7R1qJ9qFLX/sdwNbq/SSUgk79ELE/
0vxrx62JRajfAqjCWl93do+gpJZP/8g2ObU24Q8R5pUGpBdWE3bdsnTcOZ9+GzNytPk3tOsMaSVv
0GZRD81KWRl0BKmacIjLi4us8Jme6cy+vx1WMWXbAaS5kCX7qWMEHfb97a1ntcHKXtY1Dd7IDRA8
+J0Uf06atgXQKWkFQwuDhnVbU0A6aBUpV8Z3+DaLGU4SiFcjwokqwu9jq041z+CFSJkX0exto34q
Sgo6i88Eu3PvtYi8+xpSxyxC0cq5Ty4zqiVOBxMWA08seECL3lCZou7oKwt9FLsXxH5H/e2DmOf0
PmjbfNoen5ePbbQOZ1qAKK3VmfV2j2M+ve617YsVapsUI4KiaUIL1XlG4lrM+pALKKUI1Smii2Zs
3ABC3G4QSe99cXyFODDjuGGFLRPshHvAbVNVm2+yYRf4ThC/r5utijTDKn2MO1e3ZLJq+1KxADWv
nnGfqfni+h4uEkAzbSoVqxbAJBDOLdlpxTAvvSweKnSNPVwuLp/cNLvLTUevt21XJ3pfcQZf35ER
6tnV4j7pE64uFMTGaBoDsjubD6BgKjGxXfzkhVnOHsAAV7P8DsfRJj3Q9LJP9wVtmm00tblUsocc
NTqOxMKlRYHQPudus1LZQnQgvOJHPVwyi563csXakO8IWjQUouhNR7WghxITPjG6WeMazz77lQ2R
MqL3txtU4+u8GUWHdINE5HmZvVbZHRkMmxc9lxjGcC3Y8mq/PB6jYYxOyc2sj9e1lpEwdakacY1/
uoDsKiwQLQzOxk63X353AepIpPFG/dS6YXL1zSpnvN0Oo1Zz66943FqxkKO81TGRJjiqk7PIqNFU
db2Me0bQN+LlrTUEEyTcZ72tu5tOZ91qjw1m6ZBWnwvJH9p9FNdHaKkBIDjXzZtefM3uRdJeeT/S
/pUbFg3lM+0JFTfcqxN1EU7aQX+GgNwxH/PE6/S2pNnUiccGjYYFCBwAPDSWJujTBKa59DJGRCId
bazegD0VGtDp6z5PumjxalZC2/UW12pa4t8LtojehFeKYKxvFeobyyfyUG26J8WYtM/o12aRXUZ+
G0OIu1tjSo9a+tf9l1XyekS1bJwPwbDG2VHUDWntvbct+rG7AVWpEo5pYDzQYAjKZxBSfG18DLTv
b6tmlTxbb3qyPj5h2uo5R0r8PIgShJAtHZyOL/LZFerGtAUQwy7J4IADNVLn3e9zuMCSvTeBTJlg
z0EXJyU/5g/2EavXTpmVhNYLfExakMkyKvrwzmje5oJROZzl6tvCfcyPx+rkDhuXDY5fxBUNqQwP
eijiXYuWS3csxb3uFCf79FhTn0WqDa8ZCLBU1kIrgt/C8nqWJlPEAH+ap3TLIuRMBkCYY/zQcNhb
RJUVUTpsSwM0aQGXlHvHb/zeYd+yNpGaClENrSyNJkmj71xO962xY0jhvK0jpmDxqeB0yA+P2zTR
YiwZYe3gYZ7QY36xbwNA7Gl4Wkf3par68WNqwGlIvWdwLb0HXuyqWIh0zzYNqrzPiAFIIx5dqnSS
BT3AjDhaonCIsQhtbGx6pVHirTzid86ImRFOPwb1daRR7KhnHdR6+a2Ket6Ak2jOTr8NS/5JbbO2
W6P3G0rzu40QMJQ9vF5u4HKhjwEMLjAr7gTPa7ooz5otVKQRrc8W9x7AzssxEBqB0tsbnWELU1DJ
EKzJSOF0RB1paHsWqCJyDVOYqudh/HqZ9WN5WbJO5FPWWiKp4X3MqkAugH9u0AxUVIk0NFbwvBqG
OAn+CU6JlpuYwL3cHoV3onyi/YdbQxwV5beCXi26g4n/pRwo5fO/D9E7kqPtHOmepFbVA/fs2tmn
4EBj7JLAeH5bS5YSgZCkVpO42SlikzydQY74t7yuz8vLVIMe8akXUhLMAfXY6BzFxlQMTSwU9TEn
7Hny8b/H5iOpJQwp2Cy4YyGiPKToQSZ0G8MlGzfbxzbFW0ruqSa9gkY1VHtBoz+tV7GLaQ1tHVtf
LYWKXuWS7eZ3MnR0A+F39LVxifatNo1fsngPbhSnMzdS9rd3x3pnKLteLsM+GWTBgvHOV5c+jN/+
+vLo2uo+vSTwG2EQZUHvtSgqMJRch0LaJtmnRnd1lbTnlw/2rhZsARQ4ymKktR5urhuj6qdoilNP
qiQt584Iej6pGqsQ9dgMRQ6m39j3XfunoTKlWtdVPO/ts1+YuNSzXgd9Gg2KyTnob0iMkTsAYu9u
GkhrHfTOE4QXpyi/zrPdszvSfuP2tPMNtVt/LZPaoVHn9lPQ7kmvaJ6qfhUvDAzH3njRHF9nJFcI
RxGpaNIlGksvgC7CBHylKiCO7zQKDIVO6/bgDNctpVO6ntN5q15GXawyGqCy9AfHjQIBSXRO/Qc7
HiKjMJZ4UbyoTX2ian6IQ3U604BJ2n4EFPkelpodEecCqrPj0fIeWbflsoWsaPcY30BtQuQiG+8B
3e1GOmVXMJ918wwCSdYE4ZEr0LVj9M6Ad1+2yiUgUdskMyRokx9khlHqHYbT93c6og3d624xxHhM
ker6RQfIz9b1sSLGZE0N3lw1oPKegpguUafV0PzyTTGGS9Cdd+fKPFzCiGGb94ub+0+303umdZXV
q6w16BvWhRT07qRnjLPsQnej5yBFiwX3A8Uq4UeGVoocN7EQq1WEVEB4PbRYqFmT6aykID6paClf
X/C+ZN2ET0BNoLYLnGXoCDm2IHEQCo4RGKFJXVtkY7LkGzktat/o5RD8UmI4TxEvqU7ViQg88+Jl
6jw9YsnLkphrSQc9Z4uZWjZn8hCy1dNpGlQLtpFhuaJA7hrgtpgrU1ZE2p0FpPLaG9Scwt8SAWZ2
hC+D1tbdbfGiOrl4b8TNVLf4wfi5iUH9Njnf3xhsT3czc5Clm7c3+jCcV07PQaJ7nA7jhDgVX/qb
1VqKyECX2L20e7HVEZ0Y9GeCx0+NesE2X7JvbFvbjDll36C5Spqsbx7IFwGj9O1O7ildiw5j5L9V
rAhW+RKpKeQ0O29TxcRg+jwZ2+IH//V2PeqCI5duiR7TxcL+6EbUvM9zgeUe0weCiPqJ+Iwl9HnS
0MrAEvU6qTaizYen2vO3pg5ExXyRTAjg/WRSLRA0alY4YJDEmRrLJDo1LOQBSUh0IIVV3HogxI+C
uLYPKwSqgfPpSak2sJ4AnWOXflbM+17+AxEx9jUklraTrTDZ6qC1QMru1IpkXCR7/tfZZ7jN20h3
mi0gRtfvIxZKyz/VoBSsh3TEiYQqfqH3s/Jyt0LW5aNMoGxZe8Nda9JaGMitNcHVuzEObut4+QIZ
C3fFsQ8u9NqWqDVM9VEFaHsD/Ixtw0EYGsWIE+MUaC7aa8dq3AKBfB+enhEUrPR8b3HeAtlBKjK8
kpZkwrxJl0rvGcHDcGhsoyGI6gqcAoxfJbGRYVevFJGFuk+Qy8WanLzQLlvDEAqbCq8px/NFelyu
byaIU1KK7Zn9r3RCY/EUrooyZVUChlqyYT++QU7um94vQhJd2knH7WEW8C3eCGOpD+srdB6R0wmd
GjkTOCWgOSjV7W/IHpRug7UpRbnc7P/0ybp/SMDYbimNlHSTyTZoPKx7C3s/R3/s85fbJXYDo0ag
gYaw7/S3/ELwpdOYGpD0T1Q4mL09+DsrNm30ENjp9bZV9J1KLMr8/Orm1xFR8SW1u9SkNrXlnP3H
XkVugOoDWrypRUf5GwW4ysYcvYeu00MkZOJ5cRItkFO4fa/SXfLN+kjI0zuSvJ9PxWsYCN0/dFhB
d/Eam7QcRQcVUyyaSNxMdy9n8pZhFzdz0ZpRKHwBwGOsZqzwwulp3g2HFOyzx7epenbrRbF42q25
dK2ARDZ+8xbNvArW7ZVueuxqrPdd/j0oW1QO6mPlzXoj14FO493Tv2hu6UK7BDSCk8vK9dX9rVZ3
8gP82QHWDZQcFPQbhW76HkGqnSQ/lwUCZ8g3YLNAgkAScZlUI8R/ULJJCHMgocBVgFcQO6zoLO15
zzXoiW/ca+M++kGbtwOEYXLtng8wDpF/qGqnf3gdMtXCZrszInd443oN1/NhZUSH2VDreG3+3sNE
U0W13przHimbmjAEvkrXbkcev5q3/bxy9WKsl4NzOKkxdqJ/g0iK20NVEd+C+1DJHMKxatSGjhQ7
BRYJkdeHg6hiGOSiQciekQHvdjb9vnXJJ/9o9/s17XVf9eqy7cNjP/ah50OxYaJ9GxSF4eUERUCt
AbYxF6OjzVCupB+UGM03FmnqlG2zoMtgGy8fR1aF+8Pv9wEXytBughbiofN4Sin4mqJHwp6LJhWB
kXf7MErOQKdsE1IeMwFbeVSOqGiSJgwpJvOlfETmwjt53vdsC215QrWp+r7Z3zXtGUhTQuCRRlsq
4BCZhT8gFCLyNRtq0I7yHMUkKZVRHea5LxHhZzB7/QmJJZLSLChg7R4ojH0dC3+QpGZAE/6LF5XV
UBguofQguIiuSFU85YfCrBLqn7RfZyd0aJZSSOZrCyfCNQEVtp97xG1hW/0bTIK8TVTqYWtj0iDR
VQOC5DawDXvgdV4vDUDP0XMhSEW1yPzXKt/dUSdkDWdXY2FpbyK/UC2+1n/fm+fG+Na+rpPisi5b
a/TDfp7Pg/gvYGvR9sm1lcGdsuHKOI+Qy2lNzzNaPZbxF9JZXc1pOiZbG0+oDirRx+/toKLT1/a1
q1ms2FGpZjutu9WhUAWOtilX4e9jALaE5+yo4tYM2eHhY3VpUzt290gxITWxwXFhL1WHbJSR0FNi
RwingqzbnxtjZW4cnlyJrqlCi3+j9UpVSfTiurF8GT2cChLDWJlka6CRULNuAPmFk6m2cnehqaSP
QbhKxo2XDVoemnKj8Od1jKfJIsTuNrQvk8TLKZlQcQIRtUOX9g//ErvsCBp6IB0D69jnKNW3Sged
7LDxUGw0w82zMkuFQhBCZN0HsCYpAz+fJqyDCbPSzeDtkY4CBiZo09vp3dYAlPaMzDuLluJGHTfG
jc9TlKNAXs3ogmBFF9/VDDoQRIvEfl+9TmMR0MMUMDxcY6v5g2rAimqWciMv0YFBkNqc4NqI4j2m
sRSUY5TEbMD/sAC5xFK7wYJC0HoiM82wa19B9H2kciXPhF0gwCqBVnt8eXqvpTZqRvmM6Iy9DmcT
To82mR++av+imFPXzvknCSoIX4mF7Y76iwbSJkEqLpvjlCNBUwgry7/t3xNs8NB3Nbw7oSvSLUQK
V/kEJKnBjJoFgDo0qQeKXcDJzE9GJZ2ZlcNW+UDDqwt+inT7kbw7gZTFtChNDYS9dLvwjIEUiAZR
CYYz/HFcVRSzM1cEYZRsPzrqa3VOSeLFSFyW4B60UAxvaN4mv4jyA7w3CP7x410Hi70rjIDzXAc8
p9XrG2UY/uqLtZrQihJ1A1Sl9lDhRoreCE0EPontvpAc+rkZFmi0UfikrDFF0tDst+0S2+I+Exbo
rH2SQn25u+zQvKqtZ2Me2Q3wWIzMfmhqIxR1rSOxXX5eMGsGrxGTPUDN1PhKFviS3Nr+teNdIVeI
wDgRqTbK0KSgVHWGAD8LkWw9ZQ4K5ZuCzQE2HI2666RtEag+VucfQrrQaxb52Xr8pujF1har8oPa
DwUbFjLdlKrq46j/3CkBfv1Nrexi3b6bxf0roQNr/SzMzrKBIeM/3ca7diAkgxXZ8tR81DqELkqv
sr7liZtQu+OcwTwrgYOaiRSN++YltI6p9doy9DWHkgrmLSp5hTUrtuVRHd43zwMV32aRKMy4K2RA
FvKWdY2HvC/JLMIZ6S+KNdP06VDtFU1aMfykBNFy+v2BPk8rV4H0Gtl4envvudbyuPtoceww6HAA
YyIMEhn6ApIASwFieO3npq1Ouzvl7jfL2/krkXC+GsMpKtvHlsKalD3nWMf59RnfIh/Qm8mqk4rH
ndQkpn6k0/Yp87PUftQkEUd0JBNWIJgd6a4epyBKdLpgzEhJBGuHoKQDUXghtffSnfxqIYSl1NMI
qw98jrA9Ur7AjdzblrQePCYHGre7s7YICtR4/Nwh/KtzHUySGfHgbURgjJdRafhZNct3DZbub1I3
Ai8Wu2/GdBuhR9wQiReYrMzuZKIA1iCoRUNI8HBBzKcAK7lmgZ+pJVLCOMSZFETy9S3HTG5QsjkX
AC9WvQOqQ6ryfLazrbIDCkJCqQKOzGCcITbLSWbz4olpSTFc54fiUKKenvjMkeQXTQ7+agVQ0bNw
Cn0HSYxqrbO8FLwJ0mz6dAqELGiJ4S3m6LsBdz2n2YzaSBufgDpZ4cRCwRFYsdg3eMMQK1sGPYtd
0+lTWKJ5Gfua1q4PjW+mLCNOabhWLsENvJnKmm4z1zKrAP5Mv7LEvpA1U9o2r49h74F9D3wMBMhG
zE/EzDa0ENki2518VSuCpswl7SaAg5yHu1Ee+0/D7bP02upIWfdUi6dgg0YMWFjXu6OOwq0CvlMR
tcJIqaY4P+IeivffdZvSbdEbbv6PsDNrUlbb1vRfObGviyikp6JOXSi92Pd5Y2SamYoNImCDv76e
ofvEWXufFWuFn/nZIExgztG+4x0i3TDywA3F/I9mZPVfqQAyku3Zr+Pc9JGI2dglcQGJpxk4n/pt
mQOAuyZ3H8jEbdhg8dDwE3I2ba4e6UT+mAC22JN8HJdkWgM9LYYqNGC/mRY+y56K2MZYwSfNoG+w
xtdkG1mwLXWQjlfSD7C+AdH4LZZScS01Ehn8FVqUDYhocj/gR8q+6D7zSKsFzFcxAWNmAnFlOrYN
MdPJlT465udzNoGtj/u6+oTJOtXAIo4ug9u47p+GVdyaA5NJr9NWz+kWyW3G7cIL2f/QOD1e9y7z
3fe5r9OlUPqaxJcqQFLXYIAaukEGNBlRWlAwwbd0aGDiqaFjceHeiZjehXglFBdX82oOnV4O0nJ8
mZ+PESknIvdQfD+wwGBZ9I7P4OFBCW84na1KY26vnOAntrcmFReZT5ft3aNtTwnxzq1TeB/Z9Nx8
LoXcjEnUIqAFZpWMa2BnKYkbrXdaZDmkzd8H9cuGRr9dPpKs8F0lvNRtfTtQ1yE1VHty1NAvpBfo
PPt1T4hschoRgIcGCoNNSMEhfZm5vl42OA8A1DFnpjRiBMROvqGcEr6ylvYhKWGtpbkgZRSALKCK
hOnK2dg96X1EXKpTKbFDpiiuNvdhawwchjUeb2NztJ+beDROqBjB1QBDbqXgd/agzQly15/WskXk
gO6sUc0ZUW4XNE7YQkzQOqdCQtEdxY0PQZX3qiosj6Hq3fpKcutbwQUsZQdLa0gAl9YTTafC8AKC
n2H6ZuFekCVmiGh8LIgypOb4MaqCjBLDm19S1Ax+KbjiEjuRQVNBEFJa0FfC+1pYxHbjw9ClreWA
og9aBVaE0HrKajcSalPUt4+b1UyLfk6MhCSISl+2yfOz6ENu+em0+yu4amCMKds+UKoONAn9FQw1
AmiBnmTiNu0NOd8r31yFwAHwGE661l5BU8MPBWolFY9QOWw7BuYeAUMQW8TD4Ueopm7StxOIH1od
P71SRwadX3tFaIz0Cpef5FkMhtnYnKaXagRDG2Ctzrp/WbjY0egpkqVo50sY5dI5prVL4G5IjC5d
NCZFePS1dj0mow8rhdE9oVAHdBZCCJMCotvQDq+Y0hYmi00/Z2/36DBxEKZ0IrLJSuOnq8Lm16BV
8BZonYioXRzDSB25UQUNSuvnOnkAnlk+PuxPrh66YJCrncPQCM4xiYd4PXj6egL/6vP30UKtw71+
VQLigNbWq5PWzTM89TlkBiLUP4E5HHHmxk0qP7uX3oLZfUmV0T3FA5hfwOIP7x5dBrNhNlQIIB7i
c3qJVS7iFXMF0WBtIJAD++1+2B92T5kZkwZmbGr/sDu2mMfrTn6RDDMxGSKEBUXepEKIDM0ICylj
bNnK7JweYcMNI3YhAPTSGgH5VT7p43sDiAqb0L1z2HtrbG+wKczkdUf9trwSywfGB1j4TlQoKFBi
PCO7ZwOm7OUR2GHGxEo7dvPf5hHs5sDK6318czoWHfj6cJM3u0+0ECrDnj/R4ofgAjgbrdGtCf3T
djZSF8cfbhdeMoUPIXRY3l4L6Eyo7QfwjmO4Xjj2OmrtfeRqBajg2yon7nD/UfZuPxikYZOeuMce
02UL7hkkdeHRlerqYanQHWulRvfFEXkutKw0r73SXUiBBQ9eq7u3PH9iNNuSwLhSqmx1Ibm2B0Tp
CNVXRQgXcOPSEzUYVV86oRKyWUobUU5F4eTcVdLrooCIPkqsSFkxgYj+MLEY8ROay+zpXRYwXg5M
Yj0hoht6tfLnMNG+1K89vazaGo76jN+XP0zaMoR3ZHSj0oXmy93DwOiDPVc6lKqQrILx1gQc/mPd
yERqoC+ovB0cpZFU8pgTtabFHAq9ZKGBmJhhpDCKGqSCR3ehD0wYZXNclYPz+LHMoO/lUm/I/34U
SwoTssUWNBihlaW72U/JqlJe4nQITpZwfSfFtQOptl0uzQk1VueePr0ny8fgcQd8UnhzNJw5JMla
TvYQvEe7u99YwFMJRcFTexieJ2aH/lIPE6mPMoFhDLjXvdOMq0iX1sHFLAP7DT18/Fjp9OCBW9mn
06vWuzF8koep0adNGg3vLWkI9Rwa/dbwtsJbawP56OBgHEA+u33StG6WaqOykZf3c59yUSpPfZgQ
KaVansblKvNbC3AA1iq/BfdbzzL6hw+aANkFcQOX6CQZKPw9gZtE+K2PhYWWRSONz1vqVTzBk2GQ
kTqj0MZEDZHciE9F2jIH9n5wpk80jvi5ByrAMia7enJTOjTZIcLqVXqgwHuXQOLoY2zcx89b2Jri
g5BBIpKgHSOLEFZ0fXZ6Rofoc/0MdsNbE/QyoQs1PlVK0HQ3xIUFe0cnWMyx+DgkumDtY6cBB7r9
5JqT/duguTOITitsHmo7D59lGVeYtKRlDgHMjXV4Q6CRBA1s3T8TjVLDBoXd+J7N4Ev4t4hJAwUC
Q0tlTdiaMCVQ462J8wEtyWoPHPTzmuA4budsTeKYJDVu5YJUMA3rzrgbYnfjXiKnuVtNFwOHxs4j
kPtq9zChfd5pYETmTCPU9Wp2XneU8ICF2dJHzfI4tr6kk+LiESqhtSGv8uB6AaEyu+o6QZWDDCCy
gYwlmlbPL0MTXBfiuVcCK7x0Qb3bpJAcXAIv91vJc7yns5fjK/QnudBhkBWkH9oFaahO4RsUdmA/
WIvDxBzeu+CcFmZMO43rCgSRRIxaXSNmPfrO5jLdkzICsag7Hfs5IO64hv/bK4gxcUKPY3Qa4g2q
gzOmDoDm85Aez84hLa5jipwuRMwyajUy8F/XYL/QdM8mWg5Kj/4oFG4EcLIOt1Z8xjRBBsyU7Y95
DhojhsvUI4d8/tJ29Bn3LOG1ARPBmEE/AWIsOfmuYcPoqdehY+GgsWboQaTOj681Q6ljPx82Tfss
cITuS/TcHgQ8O4bmH5kmOKmLkpLD8Y4rgqR/BigporP3pd6nHOLcXlGN5Z785ryCrBsM9SHdkunC
Vhq2Vte2JzyuBweuWP3Hnt/G5THGGbgd4h2IQCKcbUtJGmB3R6I97TqhOkmb1L8VTdmJwD47PvHh
R1KtWqSKiZFH/KFJAVQ0dXtjoDOlnF24+3AYKYgReIYTl122MuIMtGsNHsFuC59KDeYVgCJY2T3k
EBfvRFxES086mhzR0ifpPbpgqqzblxvXvHMEvNeiztAdUSOl9Cggg2wbN/tE0eWkgq//QWxzSssB
rASSbwP72jcR0BffjB6TwW16m+Ypa4t19mh59DCFUx9GbcvuAIIz8sTNwu3TO6Aavp7O4O4uTr/Z
LyGEwyUoVoUU2YBKSJ6cr+qd4e7PAKZ1LlJ0epwCvm67O4+ckkJ0u19Befu1Tp1pga6jn6stvVBB
v9lQUhJ9sg/tdE8D87Wvo4PtjuL6W+je/OeBaEr2UwUAT6/9E5TRpKg/zKojvjdsJI/2heodshZf
BFsvQHCoivQBv2m2TzyrvwOYsZveqZoLbar+AMBZkYPYMAHfgK4EF3Zr2pR56Z0MXohPG81zAXRP
RNwENPR7ia9T0pmY5wH81Q+PkBTlM9jbYHb6zIwDPh+zhKh8jE1w+1Spb7iF1MpMWIOQfWGEXbt2
7EIVDX4QYQDle96pi0Cn6XlCmmM0atoRdTEUN89mb84ODB84wzBJP5F0OKNAsd2E19uOPKEn5F9/
Bg4bVD8ZSB5V/KnCh8FviF3Xc6lBE/oOeTJBi/mC8jToKDNsMWrGF686Lvf6S08W4uNSyB0DaGjR
OO0LsqVMSo9AZcMQtW0Lr8/Pz7b38+PyyQ8fdqWq6dEeS3z61HvFzadZMs18UGWd6T9D7NQEA9n0
4D64eeJE9g6wG35/550RFTqTpgs9IzSNRe+62M/u3ZHwMVKlEX1/wyeIAsbe5SFcdYT4A7XzsZQa
YaqEXww5X1l7gDfMJ3lgdnVaR46uL4wzmqq++BYmBY2lwDgAS1jRhabS0zMVa9SVPujeDLG/DqDg
0i6eKXzlj/gyJoh2rKLsEO/x/u/eukcTiM8jvd9B0Bfe9gd36LzzVAIX2rP/+F0PAFFGDyDD0+rZ
2eK7qaiYKThr6xxgmNJz8Amgj/Y7/QO1xW2Yuuvnh27bPnuxBpRHkrsOnqzCb8gMPMiNi51fbr0m
pGmbp8D5FoAOGxss0StNu7qnebYg5EJ7gEM7mzuj53LbVRX/NiT3cbept0hOraB0AuQFAG/bSlBe
sJvdfWObsDDABBJuo8XSHpELUSI9fGE7xhyAA+CbjtpArNaySCK9ob4jQMqATShnujEBL4Q9t0v4
40DlAbaNTkagjp50o/DOFPPOb32092w/w86lySh4LxKIB5UmXFU93NMWeh0palcl0tepvqrBblzs
Y7ch5o8B2H64gUWjpjth1PSs4Nu6d18HKmFRSkamsPigqgYY5eYQWo/Rg4oE+KDAC249Y9XAQgG2
lchQ36RyWu+iAtYm3eMh/XrVK3gXGi0sUCoUL9JpmVbvFK2iur8ui8eKJGUDqEvYCATrc0+I9w4g
88WgkIcUolUJgF1QYF0HrDobov3h5aPOdyhFaVXkYRh2rP4DYHAH4xiYr/BTLJfCuiBoIegqz52Y
dSW5JSn/E6IEIA/elIQQodAX8ROpJ4mPviueJRt0QjtIyf16SqicV2A+gLa1CYZ1BZVOh4dnf7/I
OtDAChGsBlZ9M/z5GW/bUkT/4ZJ5F4JMIQUgRwi7spA8SpXaPv4vNjxpEC6DFXCTNXoAezrS4k1W
Wk3Cokd6gawyLbc7967WzUdbYHtYvRd/76b0h4U7D5KGGe1kWbH5TAiNhLyBWh0IcquFcLJxpyMi
SW2w0SAAv23vm0vlP1GwWl+PC0+uVRdL1yYe8t0XOdWiukuqq1cHa0NiVasgvhenTADV1OTghs2p
lI/J4Hfzrvq9+6rJFbMUiV9yRbvr4LKpiNgNzF4rJNcarruECgZ3Cuke/fMqW+Uf5bgaAtRetmaP
nzzRvpqv+ucOl1KpIdNcALE2DB2k9RCMpX9K19Gzr/z8r7K0dcstALccr4GG/zMjRI2uAYr7XFw+
aJdAzbu03DgtUxpZHZ0YBmjyadFjwUrUKY3BQECl0yua4LYPFF1D6bS8fbql5J5sUnRMadWVAZs0
J9umrdO42LeBZcRuicsflG5yh/Jl4/w+JgDNALucgcDR/3ZaPsfGDRDMHq2HzqMeKyErMc/jBr7E
OwStM9oljlDphMKpyBDwxg5OgyFhwZD4A010i100OgKc+N53tLGQraDt7+qoXuXADqhOIbMLoQZJ
SLoOJJJ7SRTqXgE+wKIEMwnNNj6qEVrdATiTTxFZW4X+gFmfnJ5O8aIDkqkDLl+IRQTNS1iuGZvf
WNA4qgXEQGQJacZ+IQf1qWhkHpIW3HiUGURqn3oECNUBdpLzoJZ8wzWglVnGmnm281vn/nkkAk1O
WaN9LxAhWKypkrlvf/ZKh75ftUfEgItye35hB1moWsHLY2YhuMcNtW0XrwSCztWnT+gXPJCtjobs
2UaHg1fJTG8T0aZ07aeZ7ZYYTNW9TdCO6NZ1mf/ufjFXXJyEpq1CK3SEKz+lRL3a0vrFP+EOP+nG
xsrFIrSq2A3p4Ty1JspcGZzmgFZv1H1WXrXr0QcuJa1ADHVspkeQeEldeKBx1h55hvsdwEHHoCha
INMAzBUsfX8/KGmLBZ6z0/oi6T24URC7iw6UgusTA6RmVDqo30d0xxjx13MSSROa6pJSyWiytZta
Mxjum9HhC4tb/1Y/wBu3wYAcZ+t+694G14HUx7XJBgQYZvg6O+ke/YCaXzVCBb6gMt1CT6qpIZFq
0EqEUXNwGlSIcjgKq7GAh/cxmD8ayPVten42zEkOaLTNBbBHZwh46/CjICMwfekDY4HP2ZEVRblM
ioG+YCbhC2I/kg1WAcHMqRVEN2+pYvgib+kMmf3V7N7Lp5e5Mrn0ORmmFFNU3zCxxenP5sclHj+I
7OBJe7x1UmJenVclofQpyfjRvpvREgx3hJhGMVsP6h9N1IGyIpJGTIZmZ7eP4oP6koFGlR+5JmLX
oP4JrK+AQ+9AHQ1Jd5D/OOOP4fyRALgOaOUTGgFRDP3nXlDUQ25H4h8Rymf/QZvnntY1qHc+eZ9N
5pnE/mneSVzFq3s0otAdCqx3Jekf8EGRoXR3u2g74P7k7hxg8HZSOKm9Wo8zgsI6qVEP94ToCUht
CkYGXfSTip9heFdg5/qKvFZr5RYscjutV8dUbJjW0gAJNlGxkBMsfWYT2WWKJvbkm8BTQvfQf24c
u1NvbjoaixC7TiZfmmU2CaKpY40c0ElEI0G325FK09QeYOiVPQQiTpH2FQ8icTYYVZo0nu7SX+PR
r6zYfURrp317jvIiPAcFWvzsV5NrizNtqAAObBCOegIr2znzlCo4EMjbtXp7UjPJOirnuzGxOIfJ
duyog4qEr+HfH13zTrcTepGF+dM34YF+Rkc8wENqXXpP5EMPw6zEbTf8TECqcD1EWt3ZkVG7Ud85
v32CnlFMCkBxtj1s/QN2lt0hNJfnoY5oIUrRuRopMT9z9MBWhoSLrnvbULWjZp+WiCD8N5II0ItT
7E2KOF3oo2e/JUn0tnQHfI6Mb4Ngwfga1P3Wr2nSpo/2S6X/j//43//v/24e/2f7cx6ej832nP9H
fj0Nz1leV//5j1bL+Md/FO/P4+///IdlWqbhupZhtFTbaVmubfH95pMiva1s/r+yonSN6kZBE71u
ujdvDxLpQGH3oKJdySWyJ3AtEfA7dyVhIkveyb1CJIp/WJRZiKlTKOGD1q5VAmCrv/yeUI+V6MQ4
hs/ToCCO2VauAHLDAzetAz6hjqhEZaKcvTt4+evwfospvauwVI+eNiAcPN7s7ZEU2z0GeLCEme5Z
nwBq1r4MYVYTo7MCdegrPSPzrsvmEFCgelt3h4g7wz/VEeihNcQB1+kuOlKIxbarLdSKy2bxoPbO
6lxlKX/XXlepB811CDi+v9wGp69jTy8CVgbYtr++xpr5p9fYbmmOZmuuzot/vcaaUum6+9Dp/UKk
A9jVo1ucOholICOd9LOUBYNdOBziOy1HziCfSKvQCqQGQEpKE0D8pIjJ4Ld29Di/1AE7USE06h5p
rnmDLbXuNFWQQ3kodRFEvtAXItwLhU5IQTCV3uCNX0OS3n/YSTaCyYjOMS7ZCGMAVvg0vMQtgMxU
WIOOQpsaMYFxLX90wseiXxsxwjLak1470QfzEjdklo3AUoNq3y2jYdE9i6urPNp3K3V3gZMa7T6o
WkRkHgOdBS/59byEtGTdzkjKdH5Os9PBp3yUvk0tYj6RsXp2h7ev9dBuxndKacyQYihAmdo+zC9h
sdhDLEQBMiTKI31ehoSBrxC5xLiqzAVwcKRJr4gSb9LTh8kSMB6ViNcnsno5QpB0S9LlXsP7jwyg
zKF/Xgf3r9lSfXzDXNKZzfOZagFGI+HqMFfoFmOCL4Y1AHdFWK2fWnd5/ME8xVzx+vtwNMPkwAU/
Uj32RZicFixf+1kOSQXJ285l0T+1oSMjwm3Hxrq7TIiftiEZpz8Hffq6Z272mWweMtlfJkqqI7sU
In+l1qV+42REZU60Sk0IhNvx4csd7kafy+sXtdWHgeMEre+/mZf2ny19p2W6qmWqjmP827S07Fy1
nNsT4NbS+rgLRz/2+qFvByqAXsf7OPg3EiO9vK1hmB2DXbTanbCuk77m3UbEHf56OC1T/5vxyPd/
FEW5Xd+1nGVCRe9xC+SJ4CnwgdYAxfkJHIhpvk6uqu/8YpYSRBltI4PYKIghqg3As1HFiC1dtDrG
8EfRg4cT3LprqVsjiUw8Re9XvRsWOv79DWzvlcq09P5b5J2kGb0AMaAtbsMnVCj7jqJFuI2E8vyt
7ZcUMV0HlF4B/HY42LWhHyf9xkJK6SjO1UduopD1xOVpQ4KCE2F5+ugeXOhiRPTmGRyGpECZqY3w
vu+PyekRNN0LQcZZE5WJPjoFJoH8jyoiNvALl0gGSSlMt7jvbiDk6/aPlnaBqiZ3khCAazFKsNxD
x0a42rEylN4U9ewM/4n+ffDwrGkdCmDBS7p3SCrdzswKbj97uqjF1AtQZHrSY+ZUDfPQKf7re2j8
+S10DEszXcc0jX/TJkf9eX42F6YUkBIQ6uS7dp4UES/xII3UQTleE+RQrDEajMQEO+5BQzcqVtaR
lfnnKdc3MSILDlc68qopeVIcvcuI7Orzo5WYv5b1sZ/hAtK5YhdgPv31+Ft/uiTclsPgbU13dfNf
p2B5OReX/U59THfUlwM7YyV3kUbrbYSluQ4sMv5AIHeoRvoCuGnr203/ZgTOny2CP4zg367g+VbX
dr5nBFjGD+A9JDqMzimkxEHH3mq8I7moS3tBE7Ii68DEfwkJ6v/1GFz3f4zBVDWNi6Dalt3S1da/
XoX9436+PvXqZRPsqCEEwaLR8SxVlnALAomlasone2f03fQGyTO4/S0V8t1d7EBlj2n9aOgzffMo
eK7mdteg7qEdUBhSes1c9auxG5x7xFYdYfTzDv0TYBKQtRC4JBSJ4gT3TCe4ajHG5faDDJOBOXTJ
O5humuHfaMxFxgBs8ChvhdwPHX6hcqqCn8so6TGfEZ5UdZtU3qY1OsGGQQJ6G0KnQoC1oatmXHE+
5KAT7YTa7GQOmiaAzg6bl3t5kFhS2Cr+5oIatlyxf7WyTFXXMbVM17RU+2WF/UG0rQ9WXu722WNK
IAgTPRReCCVqEFySfjqmwvFaB02y/tjHzcnPU3r78jBCapClEQGFmCZUsMe4SHOaS2Z9/LAi3VJq
Iu0ArKRINbxlLdFISamkos7RLqTLWFxRiFgRX9qFtLYNMcEi6SXLMXgtvBOXqCKLf2ErO6ZQkCe1
d874GJ6/9nTw1FdVdOFrM7b8XXjhtThEZ3/9w9Qsg3ypROvZLi4Da6ZSaGCnNCUOG2ltQ7MElSOR
JauDPaf3Aswl5bIOtHAX80VKa+l4n2psRI4t2UFz63yo+AlyugLbUZMmcQcFV2LbJ3Xy+rvnOz4B
O0BDtXg9opfSwIHLMccBhj0A1jrr1d0cnobY3RC/SLSE0yRcJKPfkTSnBUYIfQavUN+78BTUApAg
12VyFtIanZI52l+2SGUKxhvPX6o8nnCNkPMKYSegpuI6g34zYqMuGmGbQCcS3b6AU0eXXkYdck4V
yRVum4biQbjLL2ReTJ/+in3wtKEG1ZuZYD6lLZgaJQ51iJvgEKsuXHGHWA8BNEhjVfRIAptgoofb
GNKK5JG0wivMOi2otk50EgfwAqxY/srnB/6X74grnNJ7sOXr/Pe9eeG3wnrXyWK3t4dL8LWDAoLu
Z5jFx98KRvqK7cE1ciBl9khkp/IEy/NkBCd4fexQ6TUc+z28jPHIqAogP1VAcYFfED3MyDOBoYS/
8daVVzU8K2hOuDKh1Z+9v13zfRldoeyXEd9fZ2+GrQS5LjDpHmR5cL4Ac/dZ/OyxiDLSzjPZHCBR
BHTNh+TS34YmSR6fmJUnXxUAdX0A1K9h2LOC1wuDEz3F1oYmCJvb3A3JpQpB0X8/Hr/CmiiIIWFE
kseTagrAIP1W7zK5v9hWzJgy3UgJqIZlrSgBdhw8LkId9tfiVtP+p9ZBOpiaZZuOZmqm9W+Gz+Fa
Wffz+nbHEGtCevwlt40a0l+MDhdqWPIklMzakVUEvxH1ZPJplax/6AkZHVmEtMBIVSk4YymxnKjN
2tA7PtmRKQ/2xMoQOTDDGIlFuSrV3FDQCC+q8NWolLMSLbGBAmqAe+uYHqi+k7QoQqVPKwHJB6nD
W9eBTQWZ+7r+yvwaQNMU2NyJ/EtSi/T54O82qb/k5pWRzYRYMzWEnv3KTc2Y1/J8P67MN5lCTyau
/C8T6/raGmYLMDaErOhvyu0E9U7MClbUIpL7u4UVVT5eMxsWJtP2kcgcuqRC1i70mVpQfB7i/PMU
336Vj2bTYjLLCjpRiLVmJt54zQxLdp9K7xRrgLDOgYvIg3YnfK7M2EQ6iAiExzfE6g/dGE43ZMU+
NBGkMhWQfYC6VYQnxtlCpkR9bffUkKgjr+XSW77Rkwlj/Y2jbv2pBvnDHBEf8w8axLmW/5wjIsCt
ELHP/UN1JVexcAlfBDmtPIFlG3MhD7chLD3LSpq4M1nQcpntkOSdCU0X0RKEjg5P+Zaqfia+kR79
LAAreAyrLxGPu1Bn9l8iOAGY+2ooQv9G/PNvzsrU/kwvmlar1bJdV3U1+f4PZ7U7mJq7v13vU9EJ
z41FlD6s01ZQMA/X4TG4QbwJcpDbTNukX6EWqxMIK0InhiDnwmlfQvkrsuaKZKXXAbxSQNihvQTv
xDIWg1m0IGd0/pvBt+z/aavJunVNw7Zx7DVX/dfRHw9P82kcGP09Eb0GX01YpESWRRtv+0Wqgn8d
ZIrPK5R5AYu7PN0JGHKhdIeDIBWVQ7+e35yfvF+riWh/0f97NP0x3fZlS0hwqGLO6VNkJbJUqeB7
VYrrkNSS/PWKgPC4fx3VdKysB7l3DBzu+oXiE3L76WUo1Heq1wJ53IJI1EDgNZ6JBhLdI5dVpLmo
gmdofshauUJu+FprItxZcYBB15h6bEdVXMRb3509wwuN9C5Leqjw992HwdmYiRCayl5PPGWfhrdf
vMWCLOBn4obwc3o483AH5+E1kr/CKFyE8pncvT2kD5Jsk8/kPt5ZkzCRsf7+WvTalv5ntq5uaa6j
24ZlWy+n9A8zsDrfH+vnzrpPqTIL3gJU+jwh8CO5q2KWicVy+BXZe/Yx3Ta0uGXNi2y+JzCTYADV
AdSf/BVrBrsm3aciJRDAcU0ZfnBP9jRj4s0GXNk9cXpi7jlYOHzB3aeU4GX/YAnxXl6bAyyXkHbH
MhFkEzGYyKSJ6SazQj6qAIwk0KwwXTIMpOaXwMFAvtjFtMWUWSVf0QXq9UrmVs40zNPL7xZD0Qmx
rWKg2q8DNMyzPBWDDBPzZXTuY30j9qbKRJYRigXGHvhSwyqTvVq8EstL/ufwHE22l2McqZQQS1VN
CFXJwbSE6Su/EC3EomAV4LO+P5QfYcKlFs/3CiFwFMsZZX35gZiAorpyDgUpMTvnajBofSOf0cfZ
eTEbHPoONt+eJL3sDekhz/OnmtikLFmU/ZoixeQZmJxVHpdpvkPScDpcCGFuALFu8bZM77LI5PE+
IokFRmKwduU9xiSEClCsDeUCynsKvTHI5WhyKXLZE5dDxs1qpeM6G8heOTl2AosVa1dNqFkyOAc5
NqFNfkH/cfZ16HPw3bcKvQRlp5xG/TqoHEi4mKlfoXCQY2D6q79y2DI98HPZkVwybGCsv8/36VHH
wZWSkRxjipLEa8j6T2AAaA7sYvlKPtv2ZQD33wOX+j3Sl5Cp+cphVPIjOasyvcwZmwyUK8wk4luu
WJFSKgIZTAm1PKC891XTkjuDE/p/ZicsNa+N+XFPzuN9Yx0GVabH9UAOyr38VQYiLeXO0lWS+aJv
tq/jMtjK56K+zlV2+T4lcXRkYK+LfOQkmAXmhrN/y101uYHkex1LpopwLuXxianwnp/bPqxarD2Z
7DK3IQUBzMpMlRHIHmQmyqbyEKEsZyOfZbIxF4oMEbhKQhuxPcDRQEC/Z6VMeJn+8OsP2KNMZ9mB
3BAZhVxxOcAxhoiSXTuSEBEFwLkKmFa0gay0dS9P7QFL2AjtwfojZzcG80mWjjhCOakYkQrC8P8+
Pbks7kC2uCIDZO5xeUnU8oG8ZCiynaxrRi4CQ47C/kU4iLyQtzJyRrGP7+wY++ZX5JCIEtFFIo32
+Gc3UVsiDB+Yp7KBKCeRTEdGuH5Lj5daE7VFwgiV3rBfqART5N6ePe1fH7mkARNYnWRXuKq+2LUi
OZFr2KqvMxNxxJ4zDsiGx/SxoX8uIleGIfvWByIKIYfbsswSfNv4irDe0RTuyrs6aLXwO0WOk9kr
+bwOblSZY8dE4rOWCOpyU2LZi9BXMOnkpOXVeiYW9JUxIPrpvP1WCtfkbdJRDBiD88DQE38AY28m
ht77odAo9iwNJaEVFmPwwlEeK4XEAm4zDrQSXPAxxYysXv+LuSnvxOiUhw5mGwdcLE7xUquIJ962
OPA2m2KYda+RmGbXLpXzhJivr/fK99tLFzv1fSAxdqw+5o649XwmTS31mML605fJCyIBqDnx0i3f
JRogoxdCIvlcRp59ibdjzajjfKtBtq5XTQiK4OULtWK5KjfOTB613gZXGWEFy21Uon3JRvJTghkY
XFoo3gnByBYTixBCKibyHpVaLgHPDhwMpsuvydyVeyf68fD7UprcH5TsByqWKaiGp0bANNxYqmA5
mtxqGbg4OufudkHlsOycuSXTgMn4oXGjZS7LAYzeS+my8YZgcrmUX8uEkTHW3DROjXYZMgXwsbip
shd5itqGYu+f72RwBLrkg3+Ola9R4eHpVwwBmb7yA9lcrgQ6+FcflBtZqXIYViCGgRgItw2zVhbG
+3hyLKbrQHYqG+4kDBQCNi6WuHSvg8vMlD3Kyb2NDKsngRSXk8C4kOkut7PiQHLreMcr8R3fQR6S
SECS5Lq1JoT5E8AcDEOmudxgsVLkOtKRMjanap87KT88dQGQyIlJOAkrRyY3zq/1IReANSWHvb0O
JDdGdvX2O1lnV9rqyAjef9WwoFhSLCkaO1K5zQ2R3crUMOF+5ex5E4FlkfsuO3+vbBHQhlgEGVpH
RA1CbooaFgVL3+0iRk+xB4Tmfz1EUO2mqKRQ6FfyeDdEsyYoHoMYESrQCUFN9GUXBppWwfgBXzIW
BS2i+S2YRcazh5HIrwt4FdQXknEf2xPsiImIZ2ckMhupybxF78nmIjpFiL+VAfE60Qf8Z7CbJrkg
kvexNdr2lQmWz39LW9lqPVJo774OnUT4pMC+xO7yhCFTp6Jz3spdbITeGs27G+oBjE6DXIJTDqEl
IYoSJ1D9ueIptQhJgQQLgUnAFxVdf64Hj4KCJIMXJfsANEHdP266NCTcJhKpET5d4dXFqZ/yhKNU
3mP0d61pGWnfYvYXWPr7L8MzphoeFqGpGN4KD8QeUgiGr5fokJtvEVhEciHodq+5JBGJlw39EoQS
jKwiYaAjzqbERShPWof8NFETKfH7ceRTZSVbZMEpOHkZQDA8FQ2v7gL0xQ7PsU7rrAavopWc+f+S
nuNjX7iyq+k9fb68mgp/R/iEd5EWUCwX06wtpk4ozIY2sbdXHRHFVRBcSmgri03CWOdUD03KiKzB
IXZHLViN9v18TmcNPpMnETPCBrC99a5QW68HBwJ3h9gZVOnxV2Jr4jy5PdnfkZiSuNkPhnd6+ddb
DisHtkO4knCJJBhRvhwt8agekA1I+EwiG1DREuWwZ9AHfIC9nr08LlwtCetJHMXtifte/8oeJFhm
cjnsMP/MITzoSyjrElcx2F4Kg+oemJOoBCpRDZo49xkC7r4xKHySvttwv1Dmctwspfgrfr4okteR
OH4SaaE2kqfEdoiz8CmBOmlpCKGtgcsnzhyTgsCMjEweOIrsS7ajp0xySwjKjOQ1wbvuY7wmbmMQ
OeIdk4mAJr8ntMkZU/M1gRR3sQ21GMw/ruf7+BIclL0X/hCMHFCnW6JNTQ4ms1EOeEveoSJCgp7+
IcFBKf6TYRx/wa4wONniFRNNt9w82DOInUqDGwk22b0H30roUwKe71N0Z1ShvYJR7yCo+MG35LyU
vUmMSfYtJ55R9GhzcyRkJZ8AzmeP8q0EtGT/spUEuuTdLXmMtAmjxpd2P+UbudVyiaCEWMqRqkCN
//XCyznJb99H1FptGcr7MDJoGY78TJzoaiUXRD6VQUhUF6LriVw5uadyKPn8RuRNTlUuEBUDsy0h
VYo+FlYMZwp3gSJ9Zf4YubM80nRivpel/FocfJVfKHMirRzlPqxWj1GdSGyVfa+MKR0hbL4QuUEI
sItPz4YiS7RYe8kS6U1mAq/rUrUZOimF+30YFYGSR2XXHmd09qm7NUHFMspm8JoiecquSelQD7RP
nxZRoTUsoYOWL6R8wRi6/fdrQJr0jooIM46znn5qu324hdniHXIGCW1Qj0l0SCJiEhrSI7UHUx+u
B7YkHuevmJFvnSvRU+yjLpVSGGFv2wkElM5LrDeMJ7GKtosmrFei0fOXE4fDLKgNT1w0zPrQ+MAe
nFkfNJhAW6MLqXbHwi9RQ6KlxBivKfrFVEU9iRlAPdJoHdb0UZa8AI2euAYST3kJgb4jqYRuswIx
yu1+h7RFFGTE1Q+c1uvMERWykJS5LBtZlsTCmb8iSF63PqJEsfDPS+oVIrev9N+Cf5u8WioBYEIH
OFzYDNrpLIRtquxmhOUN+k0hgZBCNL0SpeBR2ihLly9BepRRbfNW5JTc9D0rt4x2XxRVUnchn7MH
D9S1Ed9XctNlqsn/8ksjblbGd8lus1D+lz0W3DLevYQDTU9kRvAJPVRJujy7QrCaocwgVSPf8mq/
RERLHhVkc/+M+n3JjEMyIA7pf4XwlWhwxRR+CyrJObwkR0i4E8lYQKD+jicdpPyW35SMTypk/j9h
57XUWrZk0S9ShLy0X0He4Q+CFwVwkPde+voeY61D3+rqirqhAITMNsukmTkz0/PvudoRR0AJ1GMw
IFW3cwn6p+KzFYWW0jTqoGgDJaVVUB5DoR6h7RifcSueEdHX+pK7ExQnDsK2XQ4zLMZBPTukABLC
0c2ZekGkv8eNGkUesLajeqZisYuHDPAv+bYiGdTpaxD8vBe0p+Yq9YdoscRQqdApuX9m/BzVYqiF
TwwG6J76ZI1p+LDtPoGHK7s6JgLrzgBVprGrU/2B8Z2CFFMmp3J4JHSFSQFdEvQ4/WsA0rhtUnuN
yBqsbewcPfDojUeH+FjDPAPZCUaarqYOV7H6QNW7ar5G1tCNmpss4NaicsFbGdfbWzAry7lp68R7
1HsVpZjglou0iKysm6uegYoJ93yqF79dADMuqnhL4KJGORiHwzL6Je7PO3eeVb2Oq7oiSiFXFzXa
l5+ucFf25c1BGjHhx59FO+q6Hl2n89fi8yWs3Qu5+CwNt0eZnz3fRkDxMb/pot03/Osr/r28jT9d
/eo18tNffZZ/hkZOeApN+sLWRntuyNqSbR+jWDkYNgTqjP1Nnpc9qCImNBMWZMCoWUp6X6FFFnsJ
2PvEPUURT8bRO+K8P+Ob40daf7V2WDhJK1vLYAO5So0wprGQwPkjZl4KmyNg/tgxWA0dA27YEICw
LG7A4NAwF2MpKjUDj2Lt018OpJo/U7980dmU1y5fybvWDvbOu799GAxUL0WgN6jYF8xFRsDxLj7H
EduyIDU7lcrOpHbr8YkS2ywvygLWAbaM5gqRl+5K0G0jciLwJM41B4skmyCiFMIoeZGlRW/LyhT3
m2FKaybjExATD19mSUbcUzcioDy9LM4fyXUc06O76MqcMSKb0QHwXGsiyYYe8ngZLkaN8MtwGdDQ
6LoQ5sZLN0qk867jPHp14V8EimgXt6u794gXhx8K3fN/fOXcsOeEVvienoL79gB5rrJSArnE9o2L
lf+jpkPgNqgChdkdhXD2zQ8EIclX/DugXYDr+gyMXwpCa9zYPa/uM7RmoYYcEc1oAvt30FeY5Zln
Ter4+vZjQxAMk/6PiU2/Wqq6BznqtFraU0Pix+ALJiGLWpOgQE2ydQjIbv9kGKqbvGv2I3IbaUNs
UalSqF0+MpUJ7S4MLrqpIavzt1CjgUqNnPJB3a28h5o/agzq0/v80L8xDkk95OrhkXJYfNmYkI9Z
b90s1BJW0YYhZjAJN/s4EnSOkUgH2Ig8TT4aFLK9idXa4PUGcXi1mtuGxejXrdcWI/nQ9fWUzp+Q
S1pQ4hGeqzq8RBSyt+aO9xyBseS8KRBUktHmHCwJWBYZGoMiyoFdTRtehZyyU2v0s1SsWHh1RQK9
IbAvB42oPdxgu36M97vFTphsB37U/Rz7QJQev4N0Wp4WaXPOntsOF1SK0MBV5ez6KpIiNe4oEh8u
zvcoEoLDgPWf4BFlqouKOhAXi3jLhYTXU4i0LGpHGOVZ9Nu0AJc8X3szPuTySVrrXraWIFeUKbl6
6n3WNHOBs2tGa1kmXYKuMCgSLjmSAAZNGRGs2Wa+T5INFUVUlXDU6WdS4GqnHxnCthjWj0T0WKcp
ZF2+duz5Gc7eKddCC6tKEccuwbEpQYJIvWtc62vFbocJMUxICdwUWcYEZw9w6CPBY16/0A2PRt98
6/zgd3a1TT9GjTULGKX+5auAkFTRlzANSjw3eGxEVFYAfhwxGrxEXbpMIE6gpOP542Qp95SOPuJf
TPV8ZQ8Vujq9YLQ7QL4Rf5xJnxvILPBVHcJsjQ6i1Kz0pkkqokOU45znwjwvU0vae6BYxAMpg2dY
8sbQ4/Io1Kcf9CZB7urF5ur3+RstkBG0D89llNuPww9hsBX4fi3yN47DC6/AOOGQBa+R+zRGzlIC
n8FP9StTiIz0sqYH+QcJKZo03kQM/zmqI5wcOSbnFkYU2oL2hyAeCY05HVG01+2WmUh+i3UCCH4C
XbLotvUTSeBKoDCzVKllfevP76vyTKI1FdkgaQTTmqba+rZere8xOlyCO8dp/bGcTl/kj+sn+RNH
CApYnF7V3apz5vve+3ZIB/JWOoyym0bd6lEXdB9y4uXiwB0gH1e16RLLwT5lNPw60/bgS15opO6k
a/CmT7WoUpWbfj/XWnQ8ZvxxklTEPs4sdcV0EW3NbsOCjBal+zBpntogvGC+pSYcK1gdEaWMNKp5
P9tdgVOqZy60/BCnFGNd9reAb2CFe/4I5glfzvFDRNnGpBzwqRTOTMJnM+Cd0lf8feEsheYEhtea
7UkKBZaw/B7dSx1IFbp+qLc9acK8v4YBFHtwfGMA+Fof47dHb0B/4IBfiIOMEY3D++Ki1xB32SuJ
LNfhNGJZfBgWFnnRe1VWLhvr4GBsg1Wlm7NvK8NmL9CFgpOI0xhMdT+hq4B0R8KPWuMaohhZbSMo
3QVL8lLKU/tX11WoxM2dRaQUKLpzRo55+ecHT+ulatIFfyQ6PpgsI0YBQ401Nn5V+maf/V/IxO9N
wBS8Mdeht7aEksCNsbt2fVZhdD0iEOA25ENf/l0OGUQ3qp1bsc54Q5Ns0SnxTZq/1lJdKTBXhGqC
+ST8IpNK4qOYAJ4dc+GWUUIwTwg0oSJ9q8W3n8UoRfkoLLwu9ghDHVexTJdLrfhVgnOmbWjMf9Wh
g7ADwYXsYLX69Fr3bpd4K1FH5e/1idDzTLri0aV/pCwjB8mxpTIt9jiuPz02X/NvWskCAbu+emHU
TN/RfYavYx//ZpjpJ+yMg0NgrZBfrLvFvMIr4gRJmIjoAl8foYe9jUCbtoCNGr+0ueXyFV1uIZkg
riG3rLfolfi6+1Ex4gD/CIwzZTH4mrvPDwmgJVjPMsxYdpTfpFRfrUBaWIPKVU9OieNRL3WzHAim
DOiic4IfykUzU+TGU2AEg95xASPlBuevuMhbhkwwZEoJQYoHwfub16wUO/nW/fD+s3SM0ogSP2Q7
Mem6njNIfApqBdqAxCdKJME/W9ToFtnS0Ry31Ks0zeSuM3xCVCS6dVrSdGoBEfiOpg4QSFtmndMQ
NiCrOdvM06B6OlSNwKKiVQK2pK7/6F3Ywcl20qNqikiR2z5CUC4kQd+wFNjFLlfHtUTREbYQ4+yM
Xr5K75k6pa0+NrnbdYNioONVBbIvaUy9PQ3Wjq/jyn52W/g8nKqLB9KzZPri6P2aWhP9BgtjeMje
TL5WSW1xR32pa6pO8ZsDrWLqkw/r0VDudfPrgPesMb/GV6CuSyEQ1XJ/uiRsHnZYnLRow7XQsrbJ
9r5N0mPqEQ7x6purmXWh7+doQUQFQvy6RfMKADSpbR4m9Ewjvoa1vLfpyDVzk8B3Kj3QVmO7p6IL
kZKqPUKNq13qhh4j84IQxfOYcBjcrxBHMeoivj1HjtP+hmaTqToVFjSoAA1qh+AkpGoEXEsELYm7
kCqea2ag4Pp92T3GD+BbEANadhiAKq8QYNc3yYIXGfgxnEi8i54obfEmgCSiriHy0ck00+/kklP8
rytrNgZ0Cf8aJzY+JdhVhI6R1bN+2HdK8CaIPPBBOrIRYTHMS9nPofEbNcegu+abxXrqSahM4CpN
nGUDQalIOMPvlQgH0ymq1icoQhhFwoMelhdE8KS7/yJusu1PIbGICRBp5WpPrRzRPvkdMW7se0VS
lU/Ex4oEvIkO4m7pAwgyeF7D9OH8xrK9iTK3o2KTXeOY6avlZTTW5UNl8TYoyFU1kCJgIrliBuNB
IkSZK5wwzg6AAZh5J3laE2eDcczxZGLxKjdnwG1v/Owh1ZYLZJSOyBPlFO+k5JSemMPyw7op53jV
E5zI44RM76gb7Z5SnpUBYGZd8rpxSdr5ex2TLUgn3QeRI7nHGQCne3bSop9cVc9wQVdCN6Z+YEKd
BY7hoxz8vnVj1sx/CUFpGw8wCjGY0+wbbcjzLx0539Je3z3TIIWmw/v6tEqBbirATfh9QZDwP9VC
i1j0SdjGihOlghpDtwZhEK5p8e3f6NdA7+TUaLRTLfr6EV1GCYJzKMPz9KdHfQKe6NCo8zUcorIo
07ZctWuEQqWl6lCGq5iKd75WgHSYD4q5xKvn1o3adYRSIHf+fsaI0EdJMRv64ul4iWvZxbHEFet3
GkDw+kHy0Z6KrxTy3VNQ3Sb3sB4a3SEeg9Ug9qPkdIDP7VUe38+HiJjjP6+JMYIjPR6f06yibFX+
TaHmUtzilNoKEno9zyhFRe13/imzuNxDxbqUk+YWd9RP++3o8QoPS6LN1SIlRgQjbsA1+zrH+jz9
ukqNYRl9gCIP86fKfMGpBnVOwlnBOjhlGUBBbpRcJD+rV1wAE7PjjIhgxM8iQCJwIlhxrQGCzN1k
t5fbKK8CYcrVzauSJuJPPggFpZprfAqlwxC2DEY6Y4UY+Jngta8UH/xMfG1PDz/4FsiMOhX7OaCs
EqUBrJePzFcEVthyHEBKmKIrxsaVBILf7uhxM/OlHGCjcVi3ocFqRWMMByNbwvtuSb+nYBGuWbOB
HRHpVAKQHnEEI8YtDd0fNpHIIY3ayBKDCol7T1e4xvHJyXDeDBxLlISjX5fU72RFiF4OVupOJEqy
kBwg0ckV0WKBfO9qDJng1IpDEgcM5k8MDwN7SraRPqYA5G+MIDePQlbeMhSlj12VIADylUiBCoDs
jCbl829JmYcJMQGaClpEPZKjSojUEJkdpea8G7wDwqTzLrzk7gm/PdVMKAAkSxnuMgcqgULN+5kn
1YJC28FygJKv5Cv1lattGZTLrwyBW5Yxa/XykeO3izmhwEgasHnRK7YWvWPHvxFicShFgP1/zwIk
qD40ND2oQ+Tyq3kaC3mS+OMSYa5bmS/HTpAnx6aiQVZ795CvXrqp1wMn8qSU5c4R6g6BeIIlXGoA
lVF5rmq/Kx7kpnILTcJzL8ULCgS/It/dfThBYUuAAWIYNMtDtYFbxp84ccmXCKEbCLhQ/QdWHVQS
iwqAUG2kkjWE71oe9ahtwxeA/djIdO0h5CDGnmnTQATpISIXQy96QVr1uy9tOB9iAYT4vrT9/R/P
/MvPaA+vwGYE+BVyvquU1LbVHdVEjUTZkALiPxlcauVzBhEWAQwjO/czYCQd3zRhQQh9iMtMPfvs
EfPPQSA+GyiVl29sVfcnmvTr6qI/IFjkQYzNkqo7TxCeIrNKcp2IGADZY9RqRkb8UVPyQCJqNc/H
vHU12JisrYA9+jt4amCUKjmqyOCCSPNVNwgapj5wnp5WfW9Csa2aU2fgurxHOGKXACXpcaqP0GoY
u9RlbWn4av5eGnC3+dOWE5A0A1OA/sF12frsE9gHo1eMtm1g3VCuEJlk9EFDSTf61CCtklKpc2ox
Z7GiqfoAMrVCyR0by09vh/+1vB8yvHflbrWQxfjoZ0S5BK5ry2SB2vQZ6C/ima/WZzmCVMiD0OHY
AZ36MMOkoEMEEp+FrZDt69Opj1Lcqk4zupSZPWAyT8BddGec5+NQFamivKAMNfT9dPbJqYqjErzE
5rhIlVjJ21TSo3KldOg/D0CDE+OjGDiR5QXFYg5bbPotoWzMbzkZvkgqQ+pt+k6mU/BBTJxxOge/
nbt9GA//qnONULiGEmz75B0YWM9VT9mAh5FGxyUH/KRXKNtbZS+iVe7DsOB+8BMZozRxjR0V3IWD
yl/Hoc6/9xdRMKkQgINT4M9TbTvUv9CbG/ciSoBnyeE5iuCLfu4ETW1S1Y6mmovq+VN3TQcxwjH5
vn91UXTiAqDAlRrL0RvSFwK7DoiAbphj61bchQQW1/cPAlB8XuwJtZao+fe6x2CIeDaJMJV0VdWr
JN0/a/dhaza0IQQedGaP+F+2iI7Lh9bIBDqslX/uINAAJTTrAt7Ps8DB6ZJUuupqcCFfGrSxvUt0
bBBgklungDWQt6DTGI32ocZIU2uftAz5fLwwqVBOqqobIp9P2pcUrWVf78C0ulUVm7qbwKhSKaz7
/o20th9KeyShaYFrAo8+NsNLCwtX+0DTW5Gooo45Cmg5WtfJHVY9Gm/B8sEGxwRChiI/tYrU0b4Y
WNJoWzWuQtpHQdseg5nyEbWtaXQ4bTuCvPKWdt92b4oPujCRdo0vR3duwP1JldYjjCYfbPOhNj2t
ycSbBNyeL76gzf2HLFiOZVxUrX9t7Lqm3hWINhExZbIWVYOfxp4ogzO3izigUUzxE0wSa1E0u/8E
GUpY14LM5tWJFG2Z3ygBVQEIiud8Zc5GQYCwPknJLbwr9eKyUv57IOW8z2T8TFjwpkjoN58pDxak
XkSFjbS4o3xceRuoyIsQwRa64F+VxbQ3JreJVqEgQK7zKDkVuSPMWxbS5/nTqIY1VmnussAYVYva
9VKn5ljbQESbN6WRO0uqTGOpzpF6FdsqrA/NPD+nZQU3E2kqpUuzRFNRKjNBG4LEiyoVpJhD000s
4IoLz2s+ZKVlnpe0INSMNtiTw2ZNczXGdMa/i610Va7bBWJ3kZQfV6HW35HjL7kumx/u6rRumWKf
G6/OUQMLpcyNCAJgRLAb0/h5HIiN4tc1Kf0yC4+THVHhBAldl37F5Tz6iPkFEs81juI7LvLdMIwG
17y9cw2BWiAHpS5ALwrCyhlUcImOOL/nhzDhSiBXTPZJlU9nqtr1ETXMx/7zONVS88qFCvMhnjAD
WY6OURmXzmjt6M0oi2E5seEyUkysEr+OktcEdlMI1SxpOorV61BxGyG9mPDmosgETFXpGRFp07so
LcPC5RlYH1JRzUJLpwJieIPakjOmcC7fHShVChqYIvCRRXKX6qywx1xACdcfntIgdLGfqltMncPE
RSi2L4jImw+HjsBqrmoQg/LcnGgH723yDL1ugWGz/uUpSy01hPpBTh71aee9FSBoXOxxwTtoWk9x
vzjeBi9mzfWvwZPYu/FN3TvTQ5mFPhDdnVClIl6ihaQXH7LPNCekuhWfZh3cW2ICAwT/oklmYf9y
TwMmFNv5Js/2BeajVbU2k+V23EbSXIRSfURdiE4khgiN49sGISoRTSGtLZhtDVA5kb8GZfMAE8U/
tQ79VKE6/pT2sa7mqP2dfEgvOxbwchd0FqgXutLQSt0ZgQkNvTMhA9zWIvStGf0aoOoxoy25h5of
wrVbBBSxvXsFVbReAAvA2PRrpcwgKsN17ro5ZNz+TmLEqJH0j52UyR7PZqgk1FTDWZr9KncV+dn6
uS+ZXylPVsezHm4GUUnKc+P86MAVqumm3C6WfKvA8IcQT2G4gE7pujSIYZhQBgH/nSrjjzHxmqvx
q1+uo5BrOH7chJVBiXbsF02kHUvDlku46sFIivw0CXMx8awQpCizSFPYW5eFNDTNVRDNitX5yKVG
O4tTUPNRG1Z4QCaGf7EwgVpU6r4y//Q3MYTf4s37tnYfdbCbg3vL4dLwRUC0COXNJVfgttK1UyeB
VXHsLat0kw1LW+jFJT57mz4WWobMZ/dsHjYIu+AEIZbQQmN3twL4yzEmq8q+l+PLZaxPv1quaX9u
aisDPiGpzeCrSW50fE81x60shiqMWkBfys7CVKI6dbVAwTfGNkdq5sY0VSrSYLsRRbPcWuqGjH2s
vQ2Uf+rEsDMvDLuxF6lWYfwwt9wxJpnT7Ke5eU7q80c3dLa2JA09W5vzW7MNAw454pRhzgLGQkGR
ZXuoFIkOan2N+aC2VXR5CEMHkEfC4X8eBeSgp80+a21t8L9ULfPa+TNTQd2AdY3YuFq82oAaek6+
KlErEDuY/gCKtxIDqjykmTp1n5fc+ryaof4mkenWorZ+j9mBVFdLYwPv6/nPLYWFbswVpIMcQ2sR
tSnjuLWWNmFp/n+lKCzehF9YgVRTvTPdSDeExrZEI/09rWbb09a0RdkU52Hf3XenrQl+iN+cVumr
Uc8aJ69u69nP4J10A6p2pgKLT3xJl4Xf1WlLilm6rfPiaVOE9S4E92a1JV+a3F3auDQ+gUPWlQTN
F1/W3TFf8xAhB7I7PdNi86Zcpm0HHdA2L9QcW+ZvToTyVp1l8dZS/9Trv11ABpv9SlHB7dBbf1Mm
ZlN9GLe2hwpfHtIBYjRcftOtmZNSLh+zjmpwFNYfLbp0nUpNK6ljVWiBJpCp9cvyO1VJv1ZgBxyo
wLmbP6RTbVbnJdWmYN341J3RVxbsmHpA1G2Z0KX2dnxqbFYNCiedp1+ecQPfmDrJtRkNJy6Zz3GV
Ip6Fyj7bXi262zxluy8kETWo5M+n9sXbxuVmMnjeLj45y/bUmFS4sdmmSkH8yd2CYrazNvdIy9t1
8XaBziRpad1K3U/uaIBQO3FRD4Xyr+WxkbnPzrp0Eipb8jt3P1lXx7vF7eT4m/rr587itVil6BKO
Ijn77Xwv1RGox3gOMelUJ9WRM7DhPRJkKA3GW5QwyzXzPYjtPQqC4DwBw3ROlPgRj+nIEzWB5vrm
V4JZzmuBPdrO3IvZ+L4seLjxPTwvaq7LEMr3MOUB7jP3CYU5Vhjs5jxc4J5OXjWt8NAw6DtyTjXv
k445OBm+6P+ECuC89kpNjoYboHsLu75RpksGKegxn0fIaEVpWYo5UhCdT/ip6Dxke4TfObBpSQxE
O/ds9CF7qXj33pTnNVnIL/iaeUk0Tz+VqIlqbzMpsqSGMGppLhPBwxNKkVPDsBtYswgiOzzwmscr
/d40yHhq5x8dAKP/RYMs3H7m3oSBDMdhwNYh1+k3fTbhbnhOBy3r8aELcEG7Bifz/imS5TeUdgxu
yVkad+Oopjp+NnfPpfcG6dtziX71XICHLvcyb7s2stKI+oGTG++ecnn8tM2vMstKBte8Tg3mhH9L
91PgtUPbMPy8S3nG0Z0x+aQ5usPV/qRuEu82Sveju0ObIFXpPqJxfLg+/T41wlE8MI2oBj3y6A9t
vkKbqQbP2Si66yB4cm9w1xELdGoZ06Cdf4DyOO+gJ0NiA7zCk3n3wNCJc1hvhSHiwIcGCWKWKggj
1vUlR/Unm2zXyFAxj7yvHZPlXcIjCAP7M62sSTurk+HVcSz1J03fcLHkaCvhWEfH8sJyPb65U2Im
24p14adStdFr+MzzhW+uiN3Aik5YuFve8FBkeuGGjl7/W452rmTRpdX8QunCnxKFpNkXrSdVTPJU
KvxbkYDtJinPV4XTiaJS4snSuJedA2nM4Hk/WaG6LNGhjSy9mNtUftngBhuMElrcP4vu7/EhdE0k
lBkXMqw1Dtleus66yD6EeyOeiuNjVqKHyOJT7nCy5DdpbfgjZXvKoSIerStyASfWMTErU+RSLNPw
AG24wA06l94aE+2AkQnxgUIs6E4yU8RT5Fjpc55qgYKkxas1jOoEMsIIw0wRKvN5dD6kKVD5Xt90
QDh99i3Je9SafItoaIz6dTGkiM/oZYg2hTi+tDDIRkBQSeEmDXBZfIpaXdNLU8Kbk2xxBLOgYaMu
s7RhurZSwskh1Kfb4nLptWlhmreUBoY16Bayf4XF/8DkmS99rhDSZP4CFz9GHkzzjI6lvl0e/uSo
tYeLOyOopDXh1RSqixHAk0GfDMkTRts1N7C4iT5pqOp5Jy8W/BCayxN/ymFKXPSBwNaA6ftLekBJ
lpVrdq3mhiWgOp0cS/EYkdKOPT7OoXnbcCJfmzbS4RmNWaqaEj+ZStSl7h2A4Pek16wwVGK6kaG3
DMbiqnLEqsBMGd1eyNV0i4YqQ9BvAOddni40F6g3beKeiYuilsrxEsTyE4bKpUFzNkyC+bcA/wHp
XEBo/3vhg/z/L0n5f/fU30rOpAuj/Sy1puSM/j7BoDqxeaeNRsCSZNeUT9qSP+csS2o94/lIWHSB
YqixjGTMOXL+JPUZTY5hOGEdY/JSSQTS179fcPKP9U/+IgT+Vv+EOmXb0/jEBcO0pUyWYJbDKC7g
Q8feJRYjVcIYolhZHHy5uWPAjg3OkthNoSp5aFmh0A03/icwXk99FW9d1JtHKzbFT+rASYlgX7D5
ApNE6gl+fHTErZ5RppxY8I6vxBxhhLXKCYSIKwXH8hjuFIZsyRP+b6VHyv8oEinOli0V89lMpmxF
ob9UrRhlJ5vLOb0/IYyPCBdZ+2nKRIKdEPeKt9Y6DMeL23zr9AtZh2e3E5NkN+NC+sMYhMcnrWAD
WGTgJftLwMzJxnVt5QGddWpOT1l8EsniJ7aQ2EXkhJonAYbAXWYxd7PY3bOazzSraXGKJR7w/Pcl
SPS4/u/rIfOPdTv+MgLWZvnLCOQHxfViVqD2iiEoWeDb++0T0A1z4653e2eoBUOHOTTUfzn3P5dz
+8vJvbi/nHycmi1zqSwnly6w7W9ZiAVaHrrsxMkkKJDnjA6waFPc8aJcLtQsXIj4OfPQc8+qzMFL
0hj98h1VTrGafQ80BCKR4qazsP9M2iEuIUAReWuikCLyURGF3CB6auwb6TdfnX5e+CuRQO0gnAGE
ANwvxAEjoVHM3SRbQuPLT51lq2nNTrf4ynzALZIlmnR+iHGkM8AW2UAoJqEqJ5xGPqFalrJRd2uC
4zSuKiWDSdWkhhAGDMYVlhWZ6lrWhd+aedEyGVRPWF8nVoqOmF+W8GRYY2gdVo2Jf5+wHIUL/8mG
yCfUdCwXMvlM+W8lDZP5dbY6p/POmKIDYwHcMwekL165A8ovYRKUAxZqpDCGCYkEElmWSCLznA63
Yot0Jgb9FtKWqJ5D9fssh6DMsaOchwTtqbgkAYIBTb9pKDhvamW1GZbqq8Q5il1NX6UXHuAoG0nc
DrEDCASyfvWIZWyY4SptWiXnXM++V8C7NKmhXWx3fAfcS1QKkrwA7BLEdNZyuUiF3H3TFylUYzOR
APiDVUB2XI42dW1NGECjT1lToxbhze4KGGnAtYuGY0l0Z13y8QZgJubkhdDFp4aA7BZStIieR2tg
gUGVrYogO2rluqkSsZRRFL8RoBVpNUpvSr6vrNkxWzLIo6l2eVSMb5szLkrBFKtZFdqItIARS38a
4RGpKed9E4upO+AswnvieaP4orGn8Vl8iUZo2I9wsuuQISiTjzxcVNe1NNX5KDGKGDSgcG7IhJsQ
aHC4aA6K8DdUjJbGUdCXmXZPN6OKFjauG5azacyG37HCv7HVsaF1KIytqehnn+P6kkR7K0hoL1NW
gHIBXKgeX+559OqLQukcul2uSgsLFr1FqgJtjJ2VA+nc9QWU06SOkovJzivBphVxLFVTHyc4tkvy
l6T2aQOFZALeAceEwSjwLEE0wiguH5WQkDNtKTGCMCJdZECwxF2NL7NC0W8eBqzvTXDzSlbH6X7K
6jSfVstUcEmJT2fqiqZN+lVgA4+Hm06am08cDxAD/BBJCPhxbZxZjJZPd/f4/fhC91p0x7QKQPZE
65QQ2xUkmdS4byOXjvX8RGUxvWJZz2vkC0PlC8WqtAj/Wrkj+z4ZSpobvRae9UQi41lKcw6jYPbq
kSJpgo4hCpjPRIvqj8NFPJgL0KJSOsWYqf69x9akUCZQZmtoa4lW5knBnKcdORMITwXKn/w4uh68
YFhYrMCcJEIHsSSTgKploH6CENDPiIQYeTI2YmEuKWrGvyIxzXiZrBINEIqhSKDRNNRm8TL8j5Py
isUlThQbZkS2uP6UBsfWmJBka36ZaLeFtw5MrBEKbN8xPG5nzBiRNFkt/8FXCk1oGoaGrIOOFGao
itUCPEYhxDGGph6q8+rCptAK9tJZOgw3zept5kiBVY2ZBitxJ61rXhPbEANwTQ+uiPkDDjOYErgX
IFctOMWy2i0tsllQ9VSL90gll2j6BxkbKEfeukTIPCSU4nAC5wNhWts+zx5x2hCvFDlj7Cx6ZpQ0
XaVGZ5gtL29TZfW4+dOMWooaF+Pm5MK8CZV4o8Js4n6rQIJbYdAAs0KRE0yEKMfS3AeKnIbrFa3m
YIm+b4d6XscAhMukMMUw+4T/cYITYeQvekmSIAShDexFgrvP3DmmbGyHhk4SWPb0HwisfmtyQJ5i
UW1rhextlF0JYJALzrW8qpJPHHwCCwwWKu4AV7uDTPtHhtsBjQ/635xuBi9uitxz+WX9JcDiF9xA
4W+VdvS6+nxGkasIo4wfweMi1fYZPersWPUnzcx6RV6Xn4T3dSYQ7CLUarF2mQsT1k91grpQNgnj
+sBQDJ6ZXLvNCTo08fYncV0ZEooks+ALcNSvjQJuYrC3w+RpncdV76E9lSrD1V+GEGoWdfTtky8z
UMu4KNbDkp4Dn4fAZaThGYf2IevHCKDWIFQQHhBK2U9u6mNfTpuOuYrGAkL/McBcjD+lWVzXUWF5
Ja5zsydc45bGnbNcZPfG9DplolpaZ0gn0rQQseyImk9h+ccArryWLEtvdKfc18lz+iwiGuaj6pUQ
dh+qDJkKa4xYV8UKRI6/m46AO31+gsD4w7GlmoiFcwQb9G0spiJFTRqcfC7hhn3z1Bsx4pYXcVy8
L30kOcWquUyNOlRSBX3Elxw0udE3G9aOpR/FdrZ9RwzK3tOBLT25m1C6XDNPNShslzTLVXA4FTCf
tlhq3IvUB14DuyBKGFRru9Dw+isKtlOLok0/OIvGgDQF8ye9l4i7uNxceFLpaFDKZTocFhz6owrC
CpKSbF6yZoWjwPy+e7rll9dh+HreWQwp1MJzaukpb0t3gjxeIiOLFM57bZyYaebdwh1ly9kMXoic
RA+2p9aVz8JCMGJz4r4js0b1oYanWmswfrbNDXTOPXKzGA7tuv7PJnItuuGsYoTzfxcJb/JLg2Gp
USlzwskyx9XdybZg6btpDsMzZQfNfHWpY2vx43wpSorvGQoLUC3zPs+BSxTns7KMx9Ba2lH6B2uE
d9KSoKmTDdlaEaNQWTWojeTmQ6e52h3fn/LNSgQLXDmjzjT7AAh31YB2ghi3gtK4A60d4Bk2fEC/
I2AdcGc+55pQnEXR4cV6U+WulYh850DZIAfWpY5affASfUiPnPeRP37VkCUV0GRa+r7GWVT4su+9
hnWCrC+/aNN7IumrFqNRD027EdFUZiovBVbND9Ti0k+Zsg2jyKPIOutTeoGGfA4ds64d8Ahk3jrW
JLpDekHgBKFwCdCg20lTe3t3esxSS1BuQWQzyg2WVajICqX/OlblI4O1IoHIuXImmO+Wry2wCcK8
s5hBEWFPWtoTejiGvFmv2ybXgXWqnyKnQlRGDnJcZtajKAVOsEfeU53wh28TWTc6KN6T9CXtjw2E
caOAARtb0p3SOgi7zhFv/zwU0KGbK5mA6DKoccmL2VA6JxZlMeQeuVXmCJl1NMWo0VKA5BHKIkr5
V/ZGqcuAPJdbq162enxKuGyWNZ6TDI1B/cKtRXrQqHECD7Wogb6TIe0RRf9ogWZtGFKh6O9u8Qsd
KLn15eagGTK8ikCwcvSk1qTeTYXU4lEGm8AY/X9Rik1zQ8KNfDx9qBgYluKHa5O5FTTF4SERm3+F
UPFtyhw4UMZe1rhcXENwoLf4xQKS+UryEYpKVDd90UigWvrZYk9gXBUbRINFF6um1OYDjlj82mRv
CNeRRsg4S+WRPoi19l4ShmrDLMATuZKtvG97vlTXNKPZvb/nvXlv2tv8oRJ6q35CfzFmUk1w7PPh
ajXXo9kREvgC313ugkCPvk3Oe/suN8d31zYNESsKKa0vYDQmS4IXTdFCpXl3mxUYw74LukFlS7HF
TgZDwi3tlt1hICMxCnTcHqpO3bYl+Ndx4tUopvBH2rtkXFd2YCLReqe/7MAZU8qplNy3V0pyguQr
+jJsPQBzvrKv5R/2bEs09rvWidZMitASpj2PhHbobmbF9RaQxO13pBomVkCwBGbUBjiVqUhpJUtk
pvLD06kJ8g9rimOD9FEcZlk7s+ICrBKd9CJVUPIQDp1rF3/gekBByOMqyeKQrZCpUzedd5ZkjvnX
Ij6WDBKqlo8iccKFZiGUZZuWyR7wULvZcAwfkBDhjMgToU1vgGiKb65s8+jMfAzbgCQI16V8BV/R
8z62i/dyUwAxXzgzm9LfzrjXZEzAXFydPAsfuY2Ld4MDWXBE2vkQ1OEnLrlO2yVpkZZPj5wmPAe2
j1mZFlMhkbmR6ukf0775TlM3D2nGOyy98CmOGmnJrNUzByqSlxGAKZJXRA1jJRovYMbC9bLkhGgo
0qdTpsH0lxt1xraVWpd/lhjgrlg0z0ONKdlJMdtPA8pP7mihyYVJhhOHlSMXWQQ6Pcuhqe8aoUqA
BfB/GqZRAf6A6ecGOZRqgtTp2vLD6MqKHE6pJ/rCmviWNSq9ZJ+UanF4lRNlOJwIYRyRQKMjrLHp
5Wo7mPP7poD4/G7UmoioIvpZV6RFxYwkbdFivSDzHAt2tWENAkLQshBmG6UkNHC1OrS5zHcqS48I
lMpYLvRCCGQNe8dEJk9MHTuSuqxQiY5mn6mBMFlJVIplh92NKmxp/zSFIAPRyluuQ4kz+IhvzhyP
Rjqs6yI8pTyrqgSUlGc1wSJ/B01gjvVwZEKF+W4CLcIGD2lL5PhsYT+xKpGBkCC7689UT9jQvZF+
YhVkrjc71jrLfEE2qRvAUlPya1ljlP6pUBaKs8OwQl6NwJMi4ZYwD8c16ecHdxzVV/gzXAjhnI9s
80LypLMid1fk3ndYY5db5B/rxVxEuC2d6xBaGexx/tlBNqJpO4iFjOwD/ONS/dAfNwZfliIQGaYN
CORleMYkgrPuds18oN9o2ivFoTEEzg5+YCtLzQL5PJnqgUoFgSjHLskhyMnVBKlxrU4/4Dex0ErI
e/Wq6VgmYaVxpiGdtPGBoTegAIJPrJN9aXgOnQj9zFQImri4fwjM7kmhmTi+aqA4WqasKi/yuJtp
KjN1J91QAISXzrBjDzrJVWtvrOqi/BKeyrT4YtydjlV/FJwxUQILokk9ZYW8uEVznM0zKjdizZfl
5Tbz7o5w1DkpMtIlUKLdZp3kSuIGAIAgh+9XUiOE0CI3Vj9YNRVY87U0jfM424laAjvIQMKUVn6x
WHm2OmN175vL3z7TYclWL79GZDZpq2gHu0f0HbTcZB+I0+japhq6cuYLRleO/SAEg4mW4MZaCVsH
R0BFB3LdSe4kuJnhEXdeyCPSzRKC0eSLiQPXJwEnGRKZ5uhzTY1QfZ5SBsxCJvb+Tfs/uh/Wxsw8
jdB7wjUatbkvN/2ocSS8nK3SvYrqJNnqqbcgXkqVkgc6JdJwwYQVY8TqSuNt3uOsZ3R4YjMGecpj
Kjda+erMlnCiUUHSuQB4JD7Kw9OGWYdtqkFiUrwMZKVYBsqkS8jFGcWoFkf5S/5nrrXpFOBh5oay
19Yf8vLdIxLAErxYd4yvSeuUwqmkHfcklSktnUKXhnJWhafCSd61u1SIJ3rzhip0aoVrAfqi+fCx
iJ+kTGK3feETBZLrSRn70zxiVKdpaunIUve+VDMaMi7Y0/pGWyv/7Mct5uQX/YAmX+m2Tk2UKNd2
3DwDwieUcQYyCu8lWq0jQRRIJniouoNwex6/ejUhBQWEfkrRJkfZRBBjJFAqGfWJCSIA3eLswsTS
yoWljYRrFij0ttXUiwXW1Gqn2nEYDDqeCxB5JviENCi51YIwkZKrfxH4l0s6Y62rUgpY45YDF+ny
f7tzxyJdOT7jetDW3z/rMURLPsYiXD/RUdrh/gsdmFlrmXrX4+Bl2y+ub0cwgVjYqYYLOZe1jRTe
EYVbAj627VMiqblAh5k1TRzgW62nkNG0QN4ykVDUlRGmIAlmUZbgXUlheYJRne4cpZfdl+YHpgdw
dSC3VyCyPgyoZXd+SL34VS0OVsLXpKMCWtJOxiXAEMrJRWUIa1/rcOf5IMt7QX2bKJdycEE1Hky/
cW1pVJBP9GKmjhM7fi25QCg/9xqNYeEovky5F5Od4jP8FhSP6y/1cqUzZ31J46gAWplwYp0PUVJ2
Dtfv2tMM8X0NHCqeiP5JCRXlih8MtXTs0ous3g6p8bmC1a041b7xu4U6ppZPrA9yHOZROfPNrbUE
3D8OH/13HE/p0IFDC95oMRDTd/XK3IpUYPJ0q46dQzm45k7xzgIuvCAVWFQtqoukPjpSQGWDbsLX
YFv7xhhbgwErdZXCuhpUSR1TAjQLudxCbIw0lbPAqQr09PH6aT18QhBscAE3aNQCeg292DqjnThq
QEQj17dwC+MXgWE4ioovlA9nKrfEiBg+K4Kw2fvb+c3g7jrkRp5le1+r1CRFuni+RXNwJ89lEG5m
Qk9s0+Im+pp9x0frzU9p4zmAKmdtudkYymmaTXbAjVOdQ2FBx44bYxgamRB+FtEtNqZVeBN4+ToK
EfoUB9g1ltCzxq0TWndB18Idx+JyWInKE8fXuYCd7F1zdO5A69LZkmgSd4Q7QzKxKlkJ5UJ1crAf
4comrUNgPZxpJYQ5Eeq7XImUS/+VTHLs7R/PlDfa35YxMQ73xwcKA0AGllHqj0B0pIv6bBzioVZm
MvFNtP6aAlk3viXU5EM/TEdo2Z2/b/mqtoaBFf5uArtUNF+80rDMFSKc+GWgkhDKgm5HS2phSOgp
cslMIJ2Ck89JGDOSFWlxxk90tea0wVlDVSU4205/rrs26jBQIAwmxQWiR3PaNaIyxR3zpPEn4TiD
R47GWfzxt46bQKpnOXEpWEPtA1FisJg8MaNUkz7R8zq/NJp4FwYdGKMGlNltU1jT2k8lSqSRnnd3
0raK98VnvP4U3ENnHJZ0Cboeh+1C1eNzPE2Yjelt0iQ65UdEYn2a85LCOC+5NVl5MaFOeAiG645C
FYfGgxRFsC2+A4szkEazV1Cn/0bqyBb+MUhdpqNMUignpXLoAfQXWkFpPV2WkvHWXiSCSYI3p97x
3vKH+KqEk0y50ahYYlD5Y+DaGo9XIrpWm9RIF8D4Yxt8a7KrPNWG05A1p8RClBwtC1xPr/63LRYh
D19IEB8HBDuSl4BgWjW8SfFrbXlEDhwD2UZpY/jYSHAs1qlBCDKjrtRdxVacdWneq251/6TfJvS2
DxVf0TIW5UIosR8MfkIbJjI1hW+fJV2GFETvNtyd1ix1FNDgStCojKI0Vfco9ZVhXDe7zhqfhnYs
LoCYgpYvJ9xFEyNQtLk2AKK/RIDjPUaUjbQIWMqJdPUIcBLMeqEM+gYEk9Ts14B8hkjX2Z34s45N
1GYRYTRuGvs3QjnQJIm2FKuVQkVgNUYoC8+rhlGbQMOEiCviKISZe44A7Al01mL10nK9BsnFhssk
rURc+t+ZEKV/4n3l84U8LQoztHz9e8ui8naSnV4uLDEtW9GcMW33LK8eUvkEOWPmdw4kJpK/SrCH
5OVRWvxdjE47KFoLE6pXkEofeAODYPvHiDG+GCL6j/yrTXvHYbQ087VBfwvJ7nCnyDLWGCkiBLag
OCPh/v1es+l/6s+ULxRKhUI6b6Omv3HGUptLdjLZzE7PscK/N5rmYbUSowKboQZUpHo4AEXMcqNK
y+aK/HLBWJH8GGFKiPaCcvJu90jPSq2xGDu50KwtymVDtdr22mgy6ESStd/MZ4/PgKdEoowJCFrH
4LJxjuCw8IVFoCdI9TnD2Qg7z5Rb/V39NId3/lHGsph+aHpqgGojuTXI9sBF0OQWvDg3Ho+v5eXt
4Hepioml92A2MroNe8evTkKJpR3AT+5hdbj9gUdjdpP0zwzdjdn0GLDUH8Sq0WGQPRnw445+sWQv
ky+2aJ7lO9WKQNjjpCpK1xDC9J9p5IopYB5bqn5BIZrkHbIwXset3OnW3UWM4fG/UX4yyf9vRcus
F5LM/xB2Xs2JZM0W/UVEAIV9rcILEFLTMv1CSOoW3nt+/V3r1Ezc+dQT06GQQwjKHJO5986d1VwW
wU81LLb/WEy3h+VxOR2tzsOnY1JVJAKTJSPjukrxYm0P9Gvm6snqwOmYnjd/VZPZAUNjM6sxK5Up
iHmEyIPx//mVCyO4YWhAVB/WRFbFnilEWBdpcS6KDbA7Zv0VtlN7dUI+I9TL/MG1af5r+UuITbUu
vzGHVN1oQKk3Se4997z3OythWFx/UN0ZXlxdooGxoVDKKxpBKL1Se6euImzVxA2rJlL0MULMVFHq
A5tf/hEGBA1L0LO+UlcCpzfhC7+zUC6aboPu7dSp+GuV0GCRjNgGK7ieymAWV8msiVK/3KZR6Nwe
2GF9RJABFa2koHSL1YMbsHhn/aBQZLh4+aMKL7Sh/aoLL1SifCFfiXLZYvRFw7qaHy/j06yKcQtY
QTap4HI07Y8fRXx3IcHZck8QN6FPkh7MNrO4b4Bhs7Y6BeGKelbCrqgXFjIRoVBEJRlhWfecxU0h
lFtuMci8XBJPocpPh/tTi/3OpxoXHoE5XOXw+AM4iuqVVvmtiOtc8WlWz/XS1VCl5LoR/VJmjJ6G
vSoIEX5QgtRCNPtHiWQ5/68LIF2Mi9myfSVDY/p/zIH5KTM9V1aRVyjTKkCOXtF602JjBTHIQw1Y
NnqivOTQoJAy6vaS+QZNesV/ZgU6IdPoT1PgdPtt0cAC7J5a7wea8rjYZWiAZArq5eTygtPzNTQ7
87FJe0uXr+q3E5g/W0z3BOUqqOOaCyQP5i80o6nU6cO1WRBTUCVgqay1475tjTiuQFJoTaX9lJ5N
ah7Ym2mq/imdKanqPT12PATfWHLQQ1BTiTSknPjw6YOuMDjO9tImS+IvMh0qT+wixdjhg9L2XmZc
EzCSQtV3mLV+Z9NZqRH1BQJL076uw3P+KQ9Jm8F8p3pPRSU0iE9ONYE3rGhc/OW6LIXedd1BNLe+
Ps338Wqo5YrERakzG+jmEzUmA/leG5WFImbIjMz9jjdze7rWS/CGR/J+R7oH6MHAA3+WOqHTlk/L
0wSl1Bw9uJuJcUUfQmJuS+n5iEp7pRWpSXTTDolgyM0XVrZV/DmPZwmTGNWDWgWXc4N3ut7LmqYy
oTO5FBs4RSpHUosy6NzyGU6clcEanVQSZClUKFiifscFIlT9BB42zc6q3C/nIvETb2a8k0Zgvm2V
OMjFY/qO8ChICyyDMSpyny2Bhqf6zNAEpqJl0hQcLQKsN2g5wXSKqxQ+7dK27KsfUtXHKXWvhHOT
ZiWcrOSxA95uRPqhyQBnCEPFf9fsUMe7vUIS6Kf8D8eTCqXKDyhvCPDFy3WXIEr8PNC5h0Y5nku6
1LnkeQUsO2LxZMXN3l3paGLfkyCb6K16zHSk0Uix5vQ6p1fH3YIawznKiszApffcImshdVNJx0+k
cQfWYpfsTbNwp2TJrXVJ02pTL3ITebADZUfeqllz1PdB8jHSPOqPTPRGVAWVByZ8/slD8T/9a/hg
OzDdctPWZuVKJuZ2YfXTqG/B6SsJZMjhMj9NJYmB4zK6SO+q2GzUXmIlekQWYhHrhirE9MUI8cj5
5AztoWb9zIKac25GGnEJYxVZVMbE+u6FmjWLLFMdwy2sPiug27D0FuCYCzSJgzLZ0VvH/jzirr6I
cwCk2N59eSQPgLvBdMKQS7MsZx7kH9S9T5OmlAU0wnWOZhkIBunYxaA28ricMcz5fDzC5A3lWRc5
xyneY5/GtDrSpQ5tBVNfVbYsO+wMqK00oty8yVm2DldPsJzD2lqLAp26tLketyAkpzEMqyd97uTu
EYK8WJgAEUlAWL4/1kWqF217542CnHhKYgAQmKvdJrR1ncZ7/BbYyb4Fl4IQDGD4OAjwK66d8Ivm
Q6ZuUGyY94JtBYzi1qncCwzpM6rPrflflr1KnZLmckX4kA5qAPkRfeVm/VE1sNSKB2mYg33oBnxH
IA2MlfBj2gwm5Ze70izYdFzo0t7RymTdjGgGbCQlZeHXzR3Wl6Hph1BRAFsXh7TmesY3Ap9L/Dir
LTvFu+C0RNsihM03aM8xHYqkQtO47PGKhNqQTBSYPjM8nIZOcwbPqFNk1dw+yZUZZ+dhGAjUOGo5
DcwjaTVxfNUtQMcjLeSQvcNpLbKhGwm5DIJaE1zR2xvA3XwoZ7iJc4kFQqWPEw1nOQsive/Ip0/x
EufN8iMXf8UPJtxkxcQEvv6mjnHzFgTLsFzmyujSMW0QoZ8J1iR3OXJ1Fde0MjE8LAM6Q6ESp3uF
BKS9zoai/pZyPx41t7d5pbiRV/XTfN6jFlPPcq19eyV4/gQgRw8n8c8VLQ+IYWnssaZUFzUx//ya
EglStAUQdbE7kXNh9wPmqPPgS2pPo9SeXG64TF8k4cJMT8j01jlgiwy2yyjjsHjXMER0wxCPFVzb
mHRIBNr550bbAgeopWhrgD4HpiyarBnERLMviS2dncX5SIceQX+mVa0cEihdPbKQQ2k+aobkZffW
Hl/AU0NhOi8A6Mm7EW6j686BToi4Zy1pA5w943dRhP7mFkOopKG8XCQGAiDeP093VkI4Crx6MpgC
zbIU/i5vsdcoV7haemLMazgoOE3IBSkR2XTZNP/ORMQ6MUtfeTtcpRmRX4m6Q1os70eRf2NSN0ei
Yjx49Ze5Jk5h55lvnW3Pnj0koRxSE+g8xxndbhT/M90gidCtEH+aa1S4/3PGQgkahBvJ3b4whwxp
HSE3GvAI0npXoh/eJT3C9X/UwILDfsv92HD+Cv19S4egXdh55d71nOxwclUnb6VfpWl0bZDjUmq8
JZKoVj6DdSkNTmvYYiJNZLdkIS7C9Gl2ZNKit4bjWQbTeUiC1LG0cNTeo5XehkXDN3fWprSjB+Ai
IOAgBSmQ5afNcBx2DpS/5QZed0fYuD15kuf2RBjZYNKpO6/jPkwPca0ANAs240rNCBTA5zGuumUx
plcObZLlTaJuwUGvhtcuWyLzqqtNuyd9LVeyDUoMXSG9bDgXPasNcoaUH3yS/InVmjk+8i8BjGdB
UaSgVVjhJU9OfHgDZ29oz1+g6vDYLpFl5+rzgVYTgslI7/tSelJ7LtoaE68oCrGaMeJ/Ji1sP1Ee
sRqTbVcaFaoSo3rxSeh51vIDrHyM226Jpy4eKX98ojLtE7r6Gs8He1B1rWjKUn/tY1ckfD2s8p5X
qPQLx8GTOVaeg4VAnz44MIhbEH2L3gofTuCUgti3z11BeY09j8McyH+uPmldODlZgLQdBfUsnSUv
CNXRuXYLQAF7UPLx6/J10rp2U8JhxoUQXLDyzFPQ/qLU2IScanK35REJiAt2F/ppu5hQ6Nkl38Iv
4tQstC6Yi/Is6ABB8UC74wVhUFdMzM2cmh6/Vh2acpg554HQDWYNO9UmVkkdDugSVR2pY9y2KMEX
GjYGFhff8nRKO0P4JNKdxsEidwYU4Igd/w1t0w9lqNLMdnG1ya6hCO0ASb6KhFqp9YNhlq/pf1Rb
CrbF5lYvhRu5mq03/4SNhK7qXxPncjGXL1TK1WyUL35JnMflwy07KVZOwyU2zJcfmVzt+JYbUtkc
jygodiKM4/WhufuMpKOqzcKkvoDPXMW3123rv0E6Gr3/S2VWuVgoVQrUMuZKudL/1tKdJvtDdnzJ
nAS9CdFox2uQZ6i1B6PbvJiNKBNDTNneUIRsufUc6zAlkcf+rl34pOwIc2UAOuJ8wPHcc2hDUr/O
aS6iLvwKeumzqfjk67I+oze6Uz3slEz8ajmB8HRbcDMudU8sHG64/n55rH4vw3bDvREhZRm7y1OS
65m46yzo8B2/CnVeestG9hlXF0J4B5VlbdtvlbvzN6vkCs9ZwmrHilzL5fVPt/RfC0IrFeraiuVq
KZePvMr/yPQPi9ulMs5WjkMhruKHdSZqKIS7joiWcjVr11dER2oQVEHo2JaWhJZF+tz+04XTQCvw
wb/m7H5eEauDTvGBKzQut/P358bh0wWABQRRDKj7EuTJKtcZWcPxXvSXpYz5N4cqukLcrN/nz1gF
2HyU/K0e5knIDP4wlKoaAXwZ1+JApVzBkV2KvhgFVIqHavU8Gl2GMN5O4NMCVINeqCAGBt5OPWW7
VwQiqYxEYSAjAy3Pvj4r1tfxaJJkPq71LL6fl2uSQRI3qZXvmu8IjJp5PJqOsKC7xx3lniUcw3uZ
zihOtkhSO4d+v7i5xjSMKD9snuSX9cBy4TdkclPQUMwN3ijJjcuQWCxd/M9gWE9oixAjCoYct0pK
rHgw9XRiiKH4QWn2i7EQSv8OSYW5iWpNkQCe3DVQsjeOL4vUT77Sd1t82vsi7UdhDrBkRFMhSxhm
WOZ3dzkrNiSA0lwi5cs9A/+e68AbCTuyXwFwFbrrxnFQeHcVVIoJy0q0w+iGdDRrdyW8PioWp/RH
Q4n/vtn5f6mAzmVL2UKlVIiKpaj05V5v95fDdT4tX4bmc+RuGMrpVKueXln1nHErA175UNOSY4OD
h00w6Wn+93GEwtHfxlwpqubzhWy1UC58OY5qYb4urq4ch7p0YSfxfEV6SsBNI4sUzegUyS0RCUZb
wr0mhNHaC5/Beu5TpSK2ZmldevClUKsqiVAhiFo01FVlnjRAYB3C3GyDx1vvSOMUAccLG9khcd2R
jRV1cG+q/gRV6d647PJPoBPf/8yufJ1s5XIlT/U5F79ayBbzX1aca3m0G1cyo8MQCVVyqGVi62hv
rXKPzqaxfRrjXbxubO8n9cLjNal2//u6R7/5AXx5+y/136vNdbMYzyfHYfbzVLt1sfT6hf9hHTz9
blKbfcsOTgQvi06+VSZ8KQ8WySaBD07I+thPr3VmRrK9+8Mx/VaT/uWYvpSFj+fRuZzdj4/D8acb
/6QdxZGyadDz5TvVqETpE9rADUDmtzEtMrpIO5qnZIr/4zIZTGFhbsm5Von7k3qmRmgNyPLfR5j7
jf773yOMsv+7TYxzi2tuG3HTMneLdqZf7VcfR6+7u/x9qVV+rQ4mveUfrsnvpfJf3vFL4fWtuL3u
y1fekV4B7MQZ/M1BX2rHu8xgBVJc+k411sP00XbwD6MflwYGFF31T8VnXFHfp9u4mjxjPPxt3Sy9
0vLzcfVMesOOdTf6SQ17Ber/49i91hb942D3UHxY3B0JgQ+96TcMPNyLgKrwWoLLiC7xJpnfV/oQ
FeVvFMWM4/++uPk/DMmv289kfljNNxNu/5UFnKS1vo9/gRbEH5bcnmu3JJfsYhpE1caNURL96d1/
47u40KVcLo9yoJhjUn6ZEJVj5looTav74bY+G2wGFyRy36PW5rmaRKTd+RpvjiuJ3490Y5z0MrWo
Xen/9yX4fTX8chBfZsC5cKpWOEK6Eb6UrvFxHk9b+c/Sw3EXV/NJYVE7nO8oZovuRxhjgpldG1M0
HwM8W++xmMmU4/08rj7vC/FqU9vlkvG8trjVaK9QRruR4DJWK8SlmpN8YDQfJeBLaNvW8W4fT1/m
79XXXSkpPJ9o3lwYTj6jH8dvUFXT9zxmVs/Fz8k2WZRrt3J8otkIiPYg+wJv+RT1ZytQm9ktpuf0
gl4l6HCuzeIJi6P/vjr5XPa3m1Qs5rLlcqlUiti68tkv12d93F0q5VHmMrTDU6altNt1wpItFR/F
YyLhzD6ej0kXSLpzUybMsl8kgjuwycknE84ODl0L+9SdHiAV7KLoky2tEfqUKUj/WiImAAoljBAI
5ecHQmX/zb3FOgvpHfkL37T8QcVOeFH6pfPwmo4lJvul5pGy/myHekFxz8lPNKuIKYhPSgQcRNX8
1aP1tTQwTl9V+mj8CJ4KS7Qj5OQ1hV13XTznbW/O7yC31njCqJxiGAyd53kdxsr9bAjpE6w9riCi
loZYRTKHEBppGq/N8AxbS9u4y8uL3V5q6zhzr8HtjLNY+X5Tns9BZ+6LH3na2RtMwbf4NsUomQJV
GDtI5u+6vH0KDAf2kGf64uNHGSIvFq9igV64G3yxJ4S/p27zekiFJ4Iiz4YW31n8MsbDkScE8/ki
vRSIA6BqvDbaSVRQFvjO3m5rWrXhHcllUDJV4sC3T7JM1MJOqCAwukvVzJcjZYxa7jta/IOA9PjR
V8tTo2DYn76i9YXe3+o9N77N9fXG+IBRoucoZbU5UXWT7xRfwtFSs8PLKQGRRw23a9P9q2VmepE5
UG9OQNqJPkt0uOcoLDekYndBiisgP2sfP7HWH3qxPZq0Tyd3infiuE+xvAw0GFdm1/Vnh55tNlfD
XGPyU9DeLg7i77A3DE1ehGc7QeTpJNy8cbwG0lFOxGtpOVwor+DUDl2uokPcDw/CJzhPctyAqMEZ
+KtUmzxd9cO74JVL2TMW7u5C2xz/dzJY9/dPvP+4F17TcjYHvP84foxefM7o4VynJcL4cWeCz79l
nWCKDAocp8N7SnTuMRSYJqnqG18wLo3H5HBgGDGnJ4PF8ADT56BKb6GnxSKqqUY2OdczzMVdF9LU
QhPHlc/2SBj0C87GOeCniYDDxYYY2h7zfZJU702qrX/NdtZPk6GDyCnN/0MIKnyB9PXZXFRfwmfI
icqzpN7JUrVs4Ffuv6uCBfgSMAIasis+0e/jfu4jc6SmNEPExUF6OimBylg90dyIu5iPCw/UOhdZ
/UuNA9Wjk/pLI0ON1P59uaqXfq17H/SW29bO2BFVkstnle7aT1jj5h7xRUOzphxUhiNvY1qyE7OZ
tGQIPIjfbI3p90wvX6Xawz/N3hSzp2qZBfCnkHWa5qgvHuE4TnQ9ItIOepC7Yl8PDGFxIV5xYC2D
heZD4VZoV2exjHny4tnHg9EsmAICmisVVKZ1hXb+VZTZIqkD2GdIrHuHGTY7V9A6/tlHZTPSDgwn
sM4qLcBFEpcJPpbKRu4UflBbNcWCeKnIBFZE3zjRyHWQ/pqOyViYa5rDidBdAk4HcIO8WB2uMpzb
EzQPv5C740hdBssAguRvIoN/i3sFGiv3av4trymDdlYoskmhSFV1om1AkTQrE1b3HvghSioWJzKq
+ndXIk8ULMG2HKJJtF/vZmXX0lGmmUHiS18njKARHXOL0NvCm3CLwjv41XdLRbnlJmVs/m/KIFh3
Y+6T51Q3bx5kRIiv9HaBJnjzaK1O4X6OxDjVRs0ZDJ7uDNT09JnrKESmoRu9MGy5p5j3xmc6Ghwh
osn/30ZciDyVH9J/tT979P1M3NKxRLEpl0UEV5DTC63VBqYn3JTbE1AjR4rWkrQfcskK4JrVHmkL
IhkezCOG4NuMRoEBmj/wylR+1hXviiaqCKRaHTkjdly1zPd8QLCF87t7LJm4fh2xFg/Cg/Luax1u
edHx3gZki7+MiJWZwwOC8Ryoabj2A2VJkbP9v+nZi7WGnbOyT5SqcClSJEA+scwh3eobcGP12OlJ
j+0X+YE1PW5FXlgZH+F0y6l03Eq1xtlncdxb8ES/UcQrFUD7Z5qqjDviSqEMIAD+iubPDeTtEm4a
lRwe1gPelkIV5OtI3qUwHTEo6vsOce8VTMxQ8mkMbSej4PxK55hQlhyCfE1arpLCLVBkvSr+FVQg
EUWJj4k4pq5b1tQpS9EMUgRNmGhEIZV8wIlTgyLhJ1km75KHTiUoJRA8AsFS/Q5g+KP41zOgkFrS
rfTOCnyZE8TjV/6efvccDp9pN0N5tXlgsZxGXlDNIwQbjxaycQPn6AWk7Lms6C102hGF3mEZvUS3
dVbkrYmprkLKRhcvhR9wxxrmNK/N4DqBeEJIWTBA6wO/S9yDa/8UtRBfFbnIogzSSWHW3cNK99CG
djXk8VPgCbnN7kNnEXUiW14JkAdrVmX2CgEkgdYt+9CdEVKM3nwn5K/w6zoIHD6uzfFniXcTU08b
V5S+T58rF5C6yve/9FkcZraZAz06jjHitblFFI4Q4Qc2DH7Muik6r6DJGi3RMYUcVUAPASguDI/4
qI8xhTi+VDyv8NZb7GZswZm9qf2uI6jEMeFeX2XMX5YowRFBNVJa2G/EJ67kc/0v2cl8vQrWlK0X
6WV9YBsVo9MsRbTO64gzxCtEP3idESodxNAZpOVfKZ5nwbTqJsMCd+w0epq1cWu2nkctkxoBsTSE
OHcqSFLPGnT+Z4C3GfJ/i84lbTIUlEuOQ33j6LUEb6r2l+TFVr/+je/RSsIWo651R8hW17UR3O+Y
rc8Jqf/YuF0NI/0ATKW03M6rN+BLns9mITmjFZR4t3SNPKZYYMQjUj9FZqhvlpb8/l34S6WMm6/b
QLpsu2NlIaeoS2Ovco23/GLeKHIHjEdt8oXWAxLgm35elTpJXHhhJx4kHzQ7U2P8unmzYYwq8HQp
l7JOa43ZjV4iKuLK32Xv3OzXVeBr1wvWkXpa5Zkuk9uBZJOcbDGJ3i7YnXOoHOi0vX3B/w52V86X
nQzJzaFpTyHJpIhrSJcBdLYqZsfMcE9w87Rltbdx7uVpgep10XefsFZ0C7O2e3R1t9ZJPW2gu0L1
j+yfHFyeU9pzM4sdeyRUFWasT6yKS4p42KcIdFwLBWXLD1BghEChFudEodCy3c3SdMhCJPdIT9m1
yp4IMtSU6dgcweXKD7mz0r0F43BoXDNaDmCYzYNylRZHe8xYwhJxdajirD5UKNoJ9UNAqTOOTcOI
KuuUZ5UnPFj0bRehVd2Gv3oGVgppvlDs2BniiPu/kkcKYlpR/QIQm4M7sVO9FJ/cp+SkW5RbhrLI
A1LJ67eIu+KnX91XZ1jkV7hm+58+NgPMQNrNOJy0tm3rgpawpucu3CVyGQ5MWlP075W7AG9KL4J2
8L3QV8/HC40djKZDOc8beyBW7PxdWHRuT1r/T86ykQ9Ud9rCQNPXQ6j2kRgtf9oxQBo2rethmsI4
5u+s7Nk9eKoePmxjUNx4Gy30MsKx6hKLh8dj15nhIGHM4sDv4epakUNZxmjKsW/wttxkp5G0Qune
RrZlHP6dy9wtJsDsc/aZ/bYGXmR0oVy1ft+ON1u+UqPBHLd/NXVnnKhC1AN1PQsijLS2NpWiV1nC
ZS0x0WLlh4vMxbOuK7YfljpovKYzkII9d4Lo5/UPeHqh/K8QSaVQjCr5Yr5QDRUM/2CyxsX5NRqX
8pehZkAu+ApNEV6SbCK1k5U9dvadJev6YRbn2ofXQm8PlOIZsNG0Rt9dMRXYX5saYlnP4bYjH6ED
fBElsBUfWjCBk3PGMLZ36yLbkHsGyV7CpL6bPafRPTUOqMUxv+fCFHqV7xE9XA0a2B4m7SrXh/J8
/hL4JYje7pzCSpqg8gR0hYtuan/jtpLKZEmOd/zPmQDDvYUt1S6tvqCWV/RCZbvQElm6ysf9TNVu
blz44LsLk9+BI1zrYg44JH0vfa/0fHnptRRPEjkw93KfUn5xwkxxjBYOhRubihfUTX35yeXl+Hcv
185cMa5lCNJknix1IezKQlOyiPBKQRsLZsDivOvelPLyAZlGVntrsMQ3MlEiPJR9MrYsBsY11bXf
KGndEpzFBfq5FBAuplrzST3J4tSQq/cjSnbcBNL6QqdHmVhIAlavgsX77u72qDBHX4Ms62yZCaja
Ua1lpX58P97p8bZkIqdrohGXUZoF09Jt7nQue8b6rr6u6q6QfKeIVyGBqpB058Iwhu3UdTYQLsw+
e9EEFpzgmoJoil7G0M+WzurPYd/XA1meSi1iUSU0IUYPfhys0cugeDJr+NueZj5MsyNLrrdEtNqH
WYJdWJM2uTIYyZebdO0x0/HTs3LhSNdnF+wzfcWpwfQU0PFQ+eoyoQnJ3+ydoa980RH9mjsmKa7n
Qx0XO7rSnx02bVwXTH6m3TGWGBToumG4RdLchj9EsN5jandPHVvslL+PGnZfKXXzWA8aMhhew16w
y/qebjuXkABZEPJH3qKqCuA3mu0fq4J04D9WhX0ms4z2i9IFJbtzSQV34YGeEswsYIfuOXk6MqeK
96xTBK4oOteM59Vf9f8BmmB2VX5kw0wUrHDuhh7AxmA84aH0kPkWkMgSekwxG/p3KjROWWP/hen5
UHmYY2gp8BaQE4NJfxNbkYVN9aG+YMqyV5qIPo3t+CbSk9pQCzJsWuYV5fqySd0BEq41KADqIcaC
m1DqD1F4OXbNAqokYabh+67jZLoMRioki5thnk3DwaLlkemgo9js2ITcmMScSUMkGxHq++B8mFIJ
zhCCgWYaGAIaJBxxgJ93UYZ1qr1bZ80mY7VdrjPpqxlN8z7jq9SDxawwWzv/gZ3K/8ZOiY7/4yZ/
kYLMppVtdFsVL0PifYhs6++Vu+JMW8v1DVHtE7msIa+mnYp6ZSQWLOB/QOnL/zbWsBBGGZPN5gu/
KVJu2V2pdFufL8PVR5pcBMejUEHCptMA4lLvCzE7bhG0s6Q6qlzOU0V+hJ+RH4gLHAZi42rvD0K3
RPQfKqGDHRZDSor4hLpOoauKwtSqh+wSk2Yhpc1zCZoueLEgp8WSl6vQt8lPmuC62QcVCygVvDDB
KJJG/09TSgR83/ObeHVXGJYmSjxYm3AOCRWZvWryS+mgCMS8WQyoE3IPPEbErqgg69oTy7p7V2EX
lyUxnytWqJCessSppBKFMm01rdAcKNREM1r8uHT2L/ZUIs7qAvMRcuwsLbqb/FIWHpTp1uH2tNc1
zVGej4dnE/qKa2b9nRpupxcbDdsj5XWhSMlSZ5Xq0Nx3bptCmfLs49bsp2V2l6HepYr+BV3N6czF
MsQtxfZD1TobXiD7VyalVMV4yKjTAlScVv/KBohEG8sxCc4O2ZexHOXlHe3/M4PQIsTu8KTjFmle
Hw0n/nsUhtKcrwvePwfhF3r9ll8vy9t5zgWPRJxz0ZDfikz1IRCkUKSq5t2Cptwe12OI9wdF0noq
cA+FWFDp6GeaeOkz7TF4gUVi5pHUZxAVGRtp71fExvFPEo1i4Tc+nPkcVUpozKrFbC4KOrR/LNq7
zLG4HWWPl6GStkPjkiNeMy7zdlcRSoQipCCYcP7kgavTyEdIGQcL6iozrQXxRyiP5Lv4fwmg3mVZ
KyZxHAtromDbf2Lk6tYQHAJYLfnOjh1yJDZAxTY4aIHGmu3yG15vdvddUGJnXwu7RqYLjgIzlOgk
0YrakaIjnW6Nx0nu2WdGYHiqqUbNLeIz2QXhbXehJV0G08aY4vfqXzcN9frgftwocdxxUCV7X4w3
so3QWk/UDqUKcJH7NHePJmVYcFHEqXQWFS8HmWJn+nUo/KXnPDo4i9bU4BN1nPgHLb2riM1VQPsk
ShvBk41JxgwJx4Pnrv+GanXfwn6/PpsC61f9nXwz1wPXD/WsFm57rfzfv4NhTOQZcCeGHND4Xbmv
Yjdc0T0uZ/ZlE8ym0hGUOnVNCW/AP/iGuWUorHSZUpqeeUKdz/EoUt4TUkw+d3Wg5y4WYuSxomdm
oukHOXVXIbYfavn9UEB1fjUiTCO8adsWmW5ayvRMu2ZUF1nlrEKZZmBkPqBqrLGGN6xzXGjvwxrA
VCTjMI9J7XnAVN6BMyVBdWmgAARAl0pJfJx69PYK9ZMiMUWRXsvO+W+Lz+kKQl6KlxRf998CXlDb
31uieX1n8Qp6UYQIQGVCW2JeomvYbgLVWU0eWkHNmKr4q7IuMin7rjKpkTGyUtYw+/pYehNWHqC/
cGrjOG3FZPWUbap8Sqk+f3ZeT/ArMvdZvAiLAW8Rm6Sd0qXB9JYBnuI7BCg9XhE10tQOnAg0QpDG
E3fNwOvh3Q3XOi3fstL3EAIyYxcm0ywrafzZrlbXxysLi4djnytxQXyHZ1TPW9dlzRivgTCQ16mL
c1eHEcu5WLe/eXWuwJWjX1pPe9KhDsw34Uzc8O12xZL7B0lZLlv9twXrnwHIl0V3tTtlZpl59jIs
9IQRWXYF9NojKo6KH1UY09Qb0R3f/V5xYbrzu7wtrIkMOWSzskF4WCKkNAK1skfKdIf3qntVl9zR
TSkUQrLq4crahg4jes3xAuZcvnLUcBPEAb+B8oVGjHjiEM2tPqtYu4xaOK0Zxltg4XR0yls1c6EH
bGjUQ4WJS9UZD2BJBy2p9sIBNDm1ytjVw7LWbK+IKagWRKCgLLD7EFWxR6Oc9naX+hOy2xRrVUoK
3++xb16IwbmXpJMQvG5HgqElnnDecQra5WNswE3ao/ABzhWJ5sQ0hZz3cw0FqeNWmc8RhKw6R8UK
sshgn5+j71vGDMgwyiBLM3UVFZQ3QSaeIuwmCeZx6UhLfgpUiJXVBbPmjDu2Kqju4M5gz0LNxJIk
eAqjHOhRZMXaJk+fxFc5pOAjhiKVtEFo44hu21LnKuOzXHsQI0cV/u5AL4Ovh+o5S6PNXwvPRhGT
jqV4V+xa1Pdew6cqyCPwhFJAEQx1r6bY7mN/y1BTLlt+1bH1NyxsPJjmEn4/I39WSJhtcjFZLcDJ
fwjruyd6YbDLrJ0hcPLfo9oGUoXeBj0MqyjFSnsoTDvlYKape7BMb0rRWrfhq7oaiH04H1Wwr3qj
vutF6lQRDVcvbtqOTlhoAixZepwMU5TaeOzaGT8JsziQGbTd1UvVilKAGOc+cRwvql1G+Weaquut
RoHli7BIOmm2n84X1g161KUQTp5pzyuiPg9OGS4pzPaifRReq1zkfIuuaavmrKc1NXOQihMsXECq
EYbjDT9ng3TDTHc1pgY7nDtgRPJgcYw7YZEkl34J9Fidt6enONMje/0w8zV+Mqq2RMUXQKI3x2Rv
3qTqiwR/gEsorwhXKIxqAG6oFVEIZo3JqVM5hmKkcfvEU9LMWMBCcNgCLzerNGt2QzW4HvEyJuK+
mKVSmacjKP4FoEPTVvASa3L4m+1kUztApJXDzBu5eP08oOSI4FwDRotPTp0RG6YWpMblRxLBwr1N
dM3MDx1Bft8t284R4Bv8WPMW9T10EwUtBQ0HTAWwwf2Z6ZcG7Uqt2qdaL6wqJArT3gmvv4gwCS8a
wp9crcKgGLdUwOyfjLWVFuCZ9+3U2NXEyAo4OnuvXeZc1nCd7m0pIKfE4tiZAj1dYPgpzi71rgxw
0np4k0A1Advx+0PuHvhRJEqGbkbjRPeOUt+OWcwpSB37n7sK0f+BTfFqtz82ur4TOR3UlNCygTC9
B24q+lSnNoJZ+jH6uNuKW4pLvYQfmpB7+8Eaq3id0uAnFGBRW5WnibB3lL/QepfYy0orQqkrRjl4
yfGT95WCN8KTQ4jYdofYSMzbrt/voZVvl3A0LllM6F0diatwN8jQannSPxMtldd8Euws7hxHOucx
1AiEpoA0/s1UTEJa5EXimlF0v+eu+5hAcK45OCCKjHoMQqqQTPCFieQrij/2jfWLrIAUioPDlC00
mzN785dqLyoCD9g91g8BnuMH6d6Hln/kEx/y4eOAL1j6s6rvQeD1LpONv3wKA6XFUsbeou5lAHNF
BitzK2KKlCuqBrRN5kPQPc2/9vfWQ9GC90WOivcOn6V7uVAwOaKRC421CsR2dNwFR4ToZk9cvJ0+
pbxlDk5NK6KoWAJAh4wGLdEfVKCfd+le+ltwFXkEuZ41KEmR1FWEDakB3IMcTLVTANiACSLwOz1I
ARgJ6cN84nuWkqETOKOZ4rJxvtffRADzDJtzg/uZPIph2j5bsYSdjmWSBPRkbsbDfXf1WO1MWqGw
CSxxOhRZlNfxSPzKctQpdlZ9KIVhYKUaN+pK3GFS1DQt94YLtM2lv0x67rP/nXuGYpGvuec/w6Av
UtL5cX/bRMUCAEjXBVaLpxA9EEPcWtoUGkOI7Yo6aKR646JOcC5L69TPIdi1x4u2Ikciw/8+Ppo2
/RtEk63i65IFo8mVSl90lNlRdbGeTiIzS3F72r+woIAasUWSVsIvuw89yWak2076NOM2P0Vn5v3r
J966dbPhajuHh6fqSSnhXlTLTGnVqNFWBVZMY80y4xJihrtZ7FTiChIk6RvyNwepHsLOUbHTcVux
rzylKzdT3a1EJnVZ3wzeLzQ5yvbSTnNFLB5F5bVF9Wrm6MYUVmDaVJeG/relucLe6argVPZTkMgM
hRbuDB1/tpJAuO/MX0LVCauCkgf+zt6weE7TJXtOCQH7uCuLx0pd8MuoDQCJtXzEqY8JlJCl6c8t
hWDEYK2n4CUrpOt5qKQneKBNDgwBnAz5+BsZsLIxytivSEZLDxFbgdGzEY9uG0RaZBciOK7zbfd/
bTsmpPjQGSBoD5L5qSODW8f88zhJaqk5CBGT/XYMiqN7fly0bx9pLCTKCsZm+BTANp9PRE5JT5AT
qg29fgoWBJnp9VOloaenek6KWceiDfsHEQbRVXQfBTQZ8DhgeR658ZkBaEmmA1Fp+cX/XNPk4fzp
yYgoy5B4jfysfis8TNqlHxBBiFuJkdIAzpfwYD1OrD3WSPoOuAIsBghjYVK2T4g100ZCSE+4zg5W
dlKYJq0BcDj3JC1iQiQPfeQl9GasP3VfP3yU8K4gpuPcDaeCxYk/GE+raTRKFoGGNeKDkyGk89bO
ODp5o8sCcxTVLyVyHi1BQIVCb0oCeSaSt0xo3fM1jhU0p4qLacY9FWlP/xQOILwIFwVKy68C83qm
YNiAp0LPeefnBiOY8BOXQ4niy+3FO+QIMqYP7H+Qp6phNXC1gDKF1tOvXlW1HGD8Dsnc/axrRmKc
bPpgvODoPXLHPe2gHeZlCtxFX9yxOf001EgpP6UxE87Ks83dXyERDG5tQsNwDoXOqPbJ/Hzb9Pg9
IHO/yg/HrN3MhC7N6aVJdTAxjPVqGmZsyLwVJEvIBVcXInEjcEcxXY8Z/YeGqdEBzWuEf4mV1jZD
RSkGvoUSlhsoxkSy84gq12ukXjtV15JUkpU+mhIF/oHzXnB9DcSuOMNOSJ48BQkO3U6UWHClx334
PoeIXhpIkxlqhmdMRvQ6xGMeXO6bF2T8XMWczjScqNylVZlQnkCKKdkdvWUf9lxNpDa8pyPEdwk8
rNcB6vjwmsOdNkPEx/V4OdI3oMJoNaoT/aj0MhOWEQewNw/0l0+tzR1qHsWMlUJ7W28HmQKXOww+
GJ4SeakvvOrKyOabnE9KgtJbxjFZeJjpN+RrtHP34dSYFFzpC0bR5rCefZkZPxUgrqBVdeShrmWt
eznWp/3yvSsXrM6bi1WaNTkmKsibzOI8UA/Bu+yBeCiTSqtA+rIaHFEqIGPrrkbxGN/Z5eASoU6f
UJYSl8u9PXowSkCu+E921gjpp7XzPj6S6p8okYjHRN7xsnw3nyL6pQCga4K+vMVUAw7tT5rXFyTo
lkYd82d4ksdyY96atg6Dc5+meXhNFJ9z5PghWq/RggyqIhf27SX2Gmw1YpL2wVNfKsNqsKtdRKqL
VQfipmaG5GdaIS8feyPoFR20YBE3goDBbUAz041K5G1JFdPubp58TIsJmkcCU+LWHURs5kf9dK5l
qP3oULmmrIVuGN16nLsm52P9I+AZHAb1PsuXaEsZxLZF14yIjn+zzvLlA0i7/IOtAst6TDCoAjkk
j4u4nSvHOIZgxFWf1JbJ5H6dPC6b7QmCwMqRBiWD3CyJJ7VRjUgc5qM5e58eatcoLvbnzQwK29qk
FhdnSaX2a9x7nD1fp0BfAxoknjO/TvGvyvTuEo8Gk1PjNGnMsm/V08caz+bl2zb3jVcrDMbrJDtr
7p5nufox3+9WujOMTGhuWcCydoCDQPXbs+qd7iJ+PdQr94fRoPmB0obNNL4S4H1orHdL4vIkyR+T
2+e5hj9wEl/vy9l4dT/MtTbv5I6dQ2c6rJcfqg+IgQhVd3Hxc9+NKH9ZDuJMp9M//qw+kVbhL5uP
r98APePCCavZ7SBbe0vO3bdJa7SOt+1oyy9c830N7+XKinLeQ4epQlkEQUr5vIoX60mC80OlcUL9
QHnYe2F4ufWgBbGCVzj6unjORvHmbj6rrWbJESuU7Nv+0jgtatuXRRyjSUlmmjwjVR4NLs8L63Ti
2RbtASg1gufz64Yia5qeUymYXGZJtIwBhHOPg32UjKnWSz1XqKfNJURNUbLov0b8fGXriJMS9cen
2qLDgkw35Fz7btegJXs+mVM0dH/L3hWpd6wt3yvZpFStVR5r1/gBuqPWytQyA2qtBvsWzlbVGp3i
DtCWGwqheKX4O4H7Iu6+nj+qCcMqk62fZ/HjdTAdo28FkZ/FcbFau13qpXhVriE3rx13tRLhH8Kn
Xe1EDvWsUUrzmZgKec/DZJpwkwiHE+cCjtPZ10nt13DfLHZvNe2+WL5hlakUeGxs41WNOk4MYba/
Kuf4Eg/H9ShLm+3i+yyf3Gfep/X3wvdCHVq+cT+MatQonZ4bUb9klwWy0Av/3zg+Tmbx++FAQWM+
2QxvNWiwKQUj+c7dqXtuTpKiKej8Yfowri82tXVC+N67P3+PWtuEP1bi99nLEiTuNCglx8dZFI/x
nOpsH6FWDuw3oVV6t5qcB6UFVWPZj9E33CIxC1rHi2v9EB9fRvlkgi5w0hgfartr7TquXT+yY2Qa
59oHpCPp5jq+JCjJNNN+nb1NHguXu3NtXGlVKB7fgIY+IW5L6q+FSa3yMoov24RhSoPy8kMd6e/z
6da+LpJ5Nz7W8pT7l5v5QzLa1454Eu8neKyTcvfiws8yVjxYgj9fkmKdN+kfa6u312ozzjGpKFMn
d+xSqZ+gok6oHMs3Tk9Xflz/zDGNCA+hBbKN5LhoHLmpVg+suzEaeWxjaJ/ygEV29HBJqr1Mr3S/
r41alQl14qxguMrdktlbBTfdW2e7RqOIAGuRVIiDEbDWt7XZ2+Ktvnqr0x0734jrHEm9Er/mtsmx
jTVgPj49ZGtYaJxY6coknvNB//aEbI2Du7zl6m/j1xJudfEB6xmOE1EK0S9S7O3A7HQLOSE9YTZ7
+q70jJy0Vv61rl36ORSZqZbO59j13H8ffawHtvE8JHsyVxpywofIdp54Pr/BYNiHVAPdBVYa6LB9
RYjb/+PszJoU14Lt/Fcc952wJpDksP2wt8QkQIgZXggo5nkS06/3l+Lc6z7V7a4IN93V3RQF0h5y
Z65cufKSOESfeMoVqTJGt6y+Ggk4vEMXWoBihHaDtC3qNh9Oo0TSSH80Uj5BxAEsciDC6bPKIvAr
r5J+6RasQImoJVNzJ3YW8ohcqbyHvEb49MIqRNqXAoEz0ERWJgAPEoBCjihJDgk1UxgwpIXKTiZZ
L3lQwdokiX0jkpKKiSeCTyTEwGyyw28OUDraFW+xzdmIwlhVyk3ZYP+okIlWxFiwnb7IqEpaUI5J
yHT8EYkvaYEoCb11+JSEvMjvCFAn0JuAMwLDSCgGIZ/6OagZn+z4MxEiaX4k9CPJ9Yl6DPX0fBsn
lkNCiBsCugj0YdLVxiQJJlQOYQUKAfRIJbtQLYVwKQNkZZMn9HCvL4MsCSgI4cGN1vSyEC4lqyyk
KHkYcIX5WhaNUEl870Z7qLtbVBsMMNVCeR8YmYj4DWrvuP9fzUlYBp9PIbGl0XEIJaKXtJf81AXp
IsFjRVb9wvtY2TvIcyd0V3JYfJjpvG30iEQNQ9qBbynL5UdjSS28YDMbxN0nIXJ0WUcjXjWXH5ZX
C89W3prVXt0XRW3jszb3gUMnLRanUI5lAwjrUhqzyCgfwcwkIhYnhn+jLCPJuQvLM62I4qZsBKf4
qEmyj+fYRJ+u5kIq3WUdMQ6QI2WE5E6NDHAR4r2Q7ZEfJx8njAPBFqVrqqAvblN4DJJ6k/7mQkcT
QD1DIQEnCx/FVL6fSQFmTHRBxgVgF3TiA27bFcjNktXak2aQbJ08/cmCnctkII6cdBcgU/HF5SEB
hSAqkrRflbb97OUZ3inXIGGIfIZcx+drjtCERhAPJd8SsF3+/qCnK+IeybOJBytRsHQLFHK+uNgS
AIhCHTEnX8XLPQu4T2yzq0vfPGBWEiKi3o6oIH+k9EDeH68al9sZyeuFJuFXLqV7/fKPFA82A7sh
qU0ZRIaRsE5wFklwS+b6SeepGzDIAXf107dsV5TnhYsuZHm5ElHazqO4+J+3uSHRIJ1RP1CvxHLC
0ZF0pNCEJFvpdWGJFpcLuU9JRJ6zHCaJSUSHGSRiE/lbsowikSjJClQLmXYR4ZctIAtHWHhigaQy
SAAU8ZBFN8rtiqTWKVxNXfoz0xs2A3uBQH3MJZfGejmCQkuKU97Sl0INYWKgRM8n7xAhlNkgVcIS
8mmRLro/MoYftBuGavXVOkeBJE5l1cgLmCyCRomV+DoSiEvCTW434NuyGD9j68M9lbyvlGZI+CYr
K1+hWbMj0pVQZ+WFsvDk4+Vf0mjn56SqLynT71jirzyWb8S9Y3reu/cUHstpIIGSkDokKhOY55OE
+3yVpSMQhwTZHyLqB3q5m6rQlfVZQKpU0glU77JePKIWsbdi/KU3CbxSCptI2lS3c+TcAPAlaSIR
C4DZQIoCZLbEvIpRfS6E3yk8ARcepGDWMp8yj2LF5bVU4bDNJCctn/wTydmy/4RfOojymr7r22Y+
/001ZH+82svUPj87ha5sQQLi0Wf7AOxkzaaJv2OJduXZF+BOtrUAL28IrXkj2lRT/ClbQgA4SRZK
HaaU1UpgKgiSQDiyuMDYSJSZgWRHORPx8OGXkOl5lleguYeiH0keWKqyPmQYSZpmhBGCuytDISGg
5JGuVJZItlkGPgv+lqoAPfST4jrRgUc634luofyRtJKwZ2RXZw8kD0X+UA7SbYlYQHIrslNkiiSt
IPkvQU+l0+SHqmv8k5MTFPRa3A+kz4w8hERLliLbYbLLROElnxUnfJ6Tc1Q26mnxqUmUsoVPcsBi
OwuVQY4dkUhhtaMs9UKI82Mtj2yP+3CX11I09UFycmSWxMx+LDNkhmwr86N3FocYPnMoG07297sp
ZkdSUdIhVfbj3zFv90/76NcV802zy1u+fHdtsmLkFBCj/WlVK0iJ5MU/MFcmHYo3gzrWiMEmgpRM
k8wnwT0FakK8kVkkjJ9LXktSomvygsIjlBmQMSNhg9MF/wVXTRxAOf/kBPsYepfhoA+CVKFJetfM
UmhynvxIw/xdSwL2mGM6tm+6juFZ7jflkMOysNuY3lEwfnBEKCqUsNNGywAUARKpm+h5ySNTeaWG
S5gEIoRATjJjFAgFy6vuyaaKgGJGkSK7KVRKepdSCPhJEwvxSda0CG4eppnhIASq4NhJpa3k+Xxp
eEY9RXQbUxt5Z0ET9wMLoG0oSozwxKq2wPcIOG1Ijlo4iDiWiTBERcQ9Q1uydmlSiXEu5afSSuG4
1Ci7L/WnWEsE/43hR/nzo9IpG2TTl91EEoELloStsMzlBvA2sz5wJ5q9Wzhi2+Kn54qcWymsGpFt
lmmSZ2We6JMih5nUi0n/d/CUYh6Vi4zWdEouT4IKFPJ4I3G8hMYkxCV5nONb8vEZtwclbp382cq3
tWTApImNaKCJIyVS57tM6PzAM3feSqoWpQOeZK7ED+BKmuI2yREj7B1JugqwB2JNobqIN3jZv8SI
HUAOZUXJmU5tBqcyZzZfxfGUzxQHjiwc13PgLo/hlRNcvBeOyYrVxzXNurojclL6+yZETOUPp1me
9egafj7v24bY9V8Yjdujfbn4D1M6tEhyxBsJJCzIPrlvetDgzyBvIo7Kp3yDFMlIsHgBDMVWi3wB
UhKSg5Dqf1IBQhV8i/bEHXxanv2wsg6U78MWRgHjwoKWIETYeEvxP6Ao3AwtaVyh9MmKldKDD7nh
mcguFgtKlJHFFLKTpazCA37EWZb8pMVXiazk6c9mlwyoEN4k3JBmHRK2SNZVCsyljMok6jSIG02Z
ddYN/lwou//vo+uI+NC/XAXXda0CI2sZtl3w8982/Gn9PF3MlYmk08iPozTMtx+L1S0EEe9crsE2
ytccR22ra4VmTLA/g83tohVFZ4fGcfbuESu/yQ9PDghh7km1GkTLhDbj6QENoebfLzUT0/n9Uh3b
gybu5n9bB+vc7v483O9pJ9r2CnXERZ6184idhFGAJ+LrE8hCCNui5lg6HdgvEanpnhr53jFYPCJb
3Wv5AWAQjV+aLqyHa/8V+bX84ydNoLx4V9+vEy0g23Rd27Rt59uQnm+rxzWf7tNO76hG/ObPPUgZ
0mvDqzp6u1dndayiLR3s/nlsgjUCiVg3QyHtvCk+AVCP+qivyldHNeiBiASzmd2cPVRPfnoad6Zn
jbJOcZtg7RSjHjzqh2CTPeQnkbb6ajabhWAe8/FRXtGUSe/VYK8MfQ8M7atpZz48qP5ONYFdW51O
BVnr2tDUQ3k2LYK+ZQ/+N2zUSmGp9tQFNeSXqauNBk2KeDT7fPeiupZaqX3QbUd1ud8oysPjUlE0
GLhqYFVvwegeDAaDKJo1avJ2r0AWkBp6qj888swtDA8jI9oGJwLHR7xXQj4bDGY2Sn9vqVQyddcK
JpNarV9DXchT722AUQRUXMywsipJZVjkHulBxQ3SYUnNouRaTuhsqj1Mn4ing37+MNW/Fy2wefKF
AovRNfKm990yjY2n895fd2nH5hNRTOLTz+rKY8dEnDVK22N02d4K7WAtYLk3vE9XQY5voL0DIvvl
VealsDacDCeNbvulFosFreHATMuLQ/3BoC5WSor74SKoRdTjJhMC5XLSuwS9jc7Vfroh8zcu5rcb
EofoF1NrPvPX62rP0sWR1ZVN8FatJatj3qSATpXbyyBZ/TSGWW3h79vl/w7iN+KD+37eluvcMe1s
mcLb10MPRFFoNDKVHPkA2uFRd9YqHrFrVJ0VvFdRj52w08viQy3W8Ukn5STZ6CRZtNesodlGX4Ko
spSBL62CTieO45yKXyH475W948qCkdXJ27GXpqL0fgjYQ+I7aFnXpCCCpWq1Oq0pCGM2s7K6rBJL
+KXaJ70KVwzH4pFNFg23SuOCEkfjrTaBOZW5P8vW54Ddc9ER91Q3eGraWcWSMOmwY+0o2/W8dMSF
fJbvKJ4eqxBS6/uq9Mo5a5TN9Zt+JzITcoFkpPDj71ULtHMpObN7gKfEiS57ZsD64K1ozaCKW51r
beKVRuorZ9Negi+JdCdgzOg7ooLeKYgGvopjU2aY3ICaz+dLFU9zDNCbkdsUj3hLcFDquzh15Lai
XSxC8tAj6kMlOx44VnWrExbvkIoXNSzxTksgdV58rYspkrd9ina7KvUdUjCqj4BnY6trJ9DhEyjr
K7gDznr8cH+rS62OVDQ+QqlsJHuiRq1aqdQcB61SfziZnFSt1izJJUIA4Wqb/dKwNmwMC2LDsGJz
Pr0VD156MBrVuYXmvNns13a9XL3P4ZDZBTF9L51Xg62Kiistkp06rnTkIufzo7KzWegNVqrR7vXQ
hMzf+U6nk1OsRlelyaFYmrcqU1kr/JAsEZlCMcQtuZJaqcadzlutVrb2KrsAtNOPpiYTYsqQBp1s
hOYkuhCoY6hYjbKouR4kHMLZWM/2alS/MopPJp4XsCfc5kzigHfxSfzh8v7yg9OVnl5156yvWhbb
htPizNjAlqRbQecQ5et3PWZysMxW2YosbGvpybcrG5aNyT+oCuEMkqual5qkGNYYd0+Z/JCI8L+z
R4EsQoGhhRbHv+4X1b8G/dp1DwFr3zzOJsfmBbVkUL9zc1VGm1XXo1kysas1QHYCu66HoRutTSW+
4TEY68Us6m3VNay+deMZjpWhrCmdjSrX8BreWMfXcBD1kkXSDRHCUaeeR34W4T5fPYM6czqoy7wl
SVRF4HpCImmDTVrJ2jmoZ+mgg7yKFu1qw1PtDVKOJObKDsCrE13qJ30qYSBmyUFjYFeq3YZeWqpK
0wwrOqBS6S/LLyIwQwWLqr5IhybSVdEyxlCkHJzYijN7xVV13IhkhvFZlNu8zaLM4TNLOF57EU+K
7X5hl0Q2JBf4PJaBWxnrZNb7j//23//3//x6/o/l/Nj8GMf/dkgZxfXhdv1f/5H/Dcr4Zqe/UbFs
d+cechvs9KoGTEFvCxg4LK9OPBrF6y7k2FpO95tsjX6pxMS3WOClUp+jNjyoKscKppJzpJ20H4rr
fqjqOpDd/PerdKw/HCfII+ct1AfpBeZb33rBLTdX62LmtmkHb6tn9FazNats8Ro96rSP9Gv+Q1mt
VQdXPO25R3VruiiQtP0vizXXu7Tv7dVRF+qFhCqGXG3ccvorOuUs9ZhVR75OkRxIaFHSzCNSiOw0
rbByqvDQu5XaRmx0bKPN/TEFnRSV4Q4WjU0GZDqi06ROlV9+wb/aDTcDZBDXBc17PCZ0ZsqvUE12
iy9H3Sx1sdXW1AV6K2zDlB1vKH+ljLN+ndWOlORTr029nzxa21zoz97s1uEdZ+3r1MRVPr65xPc4
uJ7CbU7v5pvSydaFi8r1X6M73K/ubqv2W73svaAruMrzSQur80pBlJ05hjqTJO+TKnUn9lHbsyUb
hENm8Kblz0E5S/XYaIkyvxCiyZ/wto3yMS7rsg7K5a1yUN8duF8Gacu+1bh0liP3K20Y5G5f2ir1
bObcwmffoNVZaOx75vSNy3nWBW2WLYTLdk1v9uqeBqiinBtkSMckuG1FNnOTquPk/mVO90+9fKoC
oigNDjzuYu5RCmcoRp9pGCP1amJfzc6lAr+DWFFYJ8DX1d0mXK5oWlQY2dCZ0T+bWVxGOy1to/E+
xDuOeIdVjIrlJt4X9Kv5Tqw2ucxNi2zw/SVvfoAh3dknSypwvg6zdzmfQJqMDxHdgkmr0ymFBfEW
QbpX944lRRH3a3lXm7G+IIrcWF3VpsGlv+pHQIfevQ/s8O7DUkD0ccJ9HhGI5a93w09YUkyjXb/M
jS9bu81csGwaTaQrDSWd+hYETczWQWEwvDJyWQQdHM9TeorvuzAauE6jDZHdm1zndm1f3abBztTH
o4bl/sLwHQOYEW8kct0gvYYrMNp14JJzzWmnvGlt9/pCsfk+fJi1/KH69iNysNCGt8fKZlX2LyMv
bdwhfrz1sekfSue9NsErsffBtnmWRgM+1Xxvog1uO0DAzaES5q0eA9gH9FreQgr29Lug9sO04r7h
wBR5luQ7+q5Ge/fWd9xX1ISrfm25gCh3qD3J+O2VB3XGUrAPCSFyZI6V3znstc1w9vfxufiMT/NH
59pZOep9Uu8Zq90crBds6Etn3QJ3ddXGYZPYxA/TdHo6Kyo7/m51/h9GxysUHL+AHrn5Dfxe2dvV
6eggUvz8OrYOzVvn2jA7h865oNL5tcu6TZM9G8rVbjKOD0h25arr4btqRe+uMb1vw0v3vNU0gfr7
Zf0uuY9KK90//+uyvqEYBeO5T4/GJu3sLLW5a6N7PejruPxKFQnva+VUPdXfX3kCldkmZPeOJ3//
/N9RFPl8H3lUFLNth5j/3679Yby7PU4mn3/q3KA0jkx2EawSQ9lsffYGbWvgvbaf83uCfXkPsS25
6DhdQy1Q7sDsoCieikUiYPbePwzO74W3XJxl88sqWJStZjViv8QdhfSxW+VOCBYfwyfZqX1o4rpT
VBXcK7G4uHAy8cIN/UIkMqdoNqCBupt+w20AbG91nloTJ3CrkseGMGJrQ4kw97iROMmMzsWCnl3R
HHLKq5BWXM30B/L2n1CUX66fMf734B7dw8O0fF90uQ19qrAt4O2ZQWfgEYoMEJKNCvieo3FAyVgm
SQ6dAsTnBdx7Lhq1Mb7XgyYbr+wUJrSpez9A2eYfcB6Uw4F0DccyLNOy/n2FuXX+ePQe5q2zX9hf
6WQ797u7KNc9x4+r/mGl/SYmI5P5y0d9Q82P7zT1z6f8rdMz49WXfeA4XiakIqDFJIWduke+r49f
p16hT3fr1uGoLUKr1vLGcRb8/VJ+Qw6/Xck3/yNnn1J34xpMS83ouWWIUF50bRd+EGA2Zey+RbD/
uuFvFsd8HU7vtc3YvlNFHc1WPSMoKXSSHVcuDUYY2tfw7zdm02Hh9w/9FXvIJvyXLeMD0i9f4gJG
BLHEEOIcz+pxgZCAoA5siPAkXhPNxUnm8+Ku4vhtQRlwTWFjx6Nph1DqrDtHQszl6MnrJVLZhgQW
09iEKGVKMDdvlUphf77VzRp4DWyfZhau1iVGg0YRPvCtRgRE2SubhGScHaHQcw4EbKXSHCwrfhLK
U1+m16GElsTyMY6qQEWjqypecU/Llbgzis+KLMC4aapPHC7R15zwryVB35mAUO5THsBKvV5EEXqm
YGwtHr1nZQqCtQ5LEnoBFpy59pj7QKL6Px8hV0iEuJcotZO9ZB1KnNXZc/vERmGHH80xGhgacCO8
/Fmvl+reABSPkBL//wROwI0SlYckc3xNeENwu9cSitb6wyES88ChitsQEGrAxudUb69Vc6dKravK
cf3PN5QXR30BZJVuPFvqTC0Uy3G7lNq0ifXLpqoQpB3rH93RFc8ticJ3RON76JN4qitdyoWtNxHg
hjt8g1w43SmfyW8uFC86KCLAKtS1NTmRzpSRE1RqwHAPBgm3FUWCR6SaLy8dRb1UjcOdJgzgC2so
wg3GTXwQJAFfwIoNZQqDlqCKxBGtbP7w4FTRd9USJ1ltzyycVXE8o7+ugqejOvIaYtupHXi9FTS3
bcOmbTwI7BrsHUdc4mGW5jobE4E4qRrQKUHgLbggK+MqqxBsuOqyQ/V68XRWl+5FX7gMqkBPegFj
L3lN9/hJhjrVDZWrrOO1p07dk7YMtVrqZKeB0vjlVsBocHiyB/1hgk0S0Ht3HCbLYA1hURpFEukh
Uv/qv/rWNNcUZBHGYjCjVaOsg1ywWAfJOtiCyZV536THssiQFqJBVnAMvRicSNZCJZ5KuJiWZ8uA
oHDGMKdhvfisrGbjpA6FQu54HbL8QRNcHPF7MYoSiWI3eG0EtF0JKRfJgmlIwSIE/V1GOdVh2BnZ
TszalOnqJVZYkSFmCD8bYi8QwqyXyH0uQF7rg9jRMuE3prD+DEZRUl4Q900QqSBglrCZFyYJ9zfj
DVM9u3DIEuP+s79Yuu8MoBSg4qa+7iArAqGwyiosgTlx5n9+cC8f8A4snVRx2Q/QFUkvCcoi57Wl
yR0CNqMfDCord31njvc9KKzgGQ9aWEAEB5c14zzh/5PnXnoBPsxk8pCvL4CiSbe9aHtJ9Az2jTqb
Pw9cslW9dvmgCcAZkBRgK2FZq4SQXKgejsvicdXI5xNZ2QIFAz3wafo9EAzIgK9p8FVgcEYXK8BY
Wjzx0hRnFAVj7CWzRRKx+beNgaGZ6mI8jQkh6wN0uQMsQmcqNk/Gh+G5Mqn1ESB3DIqWC8eAvPMS
mFZHzJzcufT6fSFGY2Rvz9wHz2DTfAYyJjyr3+xaH6lmefWAO2HVrYMcQyTDeKvgsbfiTVESBlfS
Ao7OqTfv4MqFeronv+DmKvT++U6nfyj7LTtKS9ybWN5KjnelVkjlYdDdVR/1UwjS4GZ0SeiXzspL
9iTQsiUZkJNd1r+gLN+rUOORAMZcfRowYunAq+X25vNSv6CAE74EdApbe2zhlsceG8EnljBW2qvk
NGwExlbsLQZfAFxfpkSGo1CSGx09wtFg7ahaSaa7xhs2+6wu7D03IVjnnk8/cqk7WNvyh1dR6DfE
NWzWaiG5CSh66q0PCt13XhSP3kVXPUKvxMew3d7BsnT88lC3uPNdeBN8BS3yYnR1asCr7MdO8wY1
XMzY17yDLoOscfaamHLmeyon6FnVmf7BANF3rq82rDUZhCtbv5VCTO635L+ZWZxi80wah/IT7HAW
qqCYXIYVTjHX0xE2gCVyD9iRz8BiogyyPiBxkan2r5KiDXqrHzYmIIm1YalPXuZrL2YFeLHShH4P
COcoENFShSOM64rZk4xhcXxSKOd1Sq0vSdlIZqVfmgsD/sGYefF4DVE/v5d933gEY/WomfpcyRBb
WMD8HrLRCorRptPN8EjpvlmcrtAqpWr2wdoel/Mc4yuw581DVbIDZSr7+VCRvfHZQ9kJqpolBqdW
QUi71O+jLO1yLN5UH7h3IvxyIOLucnCa2wvaCXCKVvrUytZzc4jV+kCdrlVhM+1hu4sKiymZMH8D
tvouP0onjtE9GgG6w0B3mCDKIRkCBoFf2Q5jZeU4G9kc/Ai0bhadmW2TK1O85MJkhXWxgbe6WMl2
o0E2SbyfNdAYk9rYgEfugf0MmOqG0phjwZzFCHnKGogk1wYVrFI/n1ewsT/K2M+qFJ5fXlrqvQ9l
g2pli/pk+eNwM6covVe29Zw2HnpdJ+pf19+oRjN5Bc2hKifqmmUk6wTsE9J2MOqU8AtYovdQFr3c
H0v047n0ebrfz35OvCgWJ8vsY7JN7NKbLi7rBnsrnD7CfBnsYqvnp4iVPo7h0Af9W1j6x2ozVqxK
nLbPIRKzKB+la/Iur9pvl+qAd5WWqik/I+vbYXxGrGU57I7sMK6HI4BFSH378Jqc4gsochmchN/j
gFXnBNgGSR9m2HHAnp7jWYkPJ6ZsjxUeDEZThNU9FLkYfu6u0mRVS6KsI/4ep8vntlxeGy3DdYTf
sG7taNO9Lj8DY62fFRd5w2vCvuNobDKBYkMKQan/BSLHdjXEb8OTKfOHdBFbjqsHG42x02cds3je
EbaUFiRn1SR1wKiyp94K3zkdFoLd5IoaoaPCsFFr1Xjvdk2VMDaiIehSS+wVX5VCmdYuuEmLWv/a
5rgHdz4kJxjABXDtaBUmSY+UJ8d7daMaVXxvPC9xuMCK95xeeBHIagsk22hYSyyi4N/RjIQfhhC+
XC0NpN2lEcAZoJraqq2bS31qnJu50r2x0Yvh8BGEoFlqUeUDql0QbUjjKSUlyaV+K3EqL7rg/1VW
fC5otye2brwIEI5hlOpjWC432PfsAEf1m83aub0K5VDcq1kCRt5e6HaXpC8eaq2m9qCj8YMONv0E
fY6Et911qejI7oM1y9LLq3MoWTKSF9nxNegBxcsTJOvEUowGbLdHMFw3n6GPqc9X2VmTqigaX5QA
9g0pOxnzF9efZ5uAwgV4W0Dr+PmMWXXSPAeYlG1Fr6K0mcbi85007c9K8IG57Gu1dxaiLgOLJ5Cq
5KC4elJAHHYn8mVnvDrtpLi7HNF4UbxnjyAF7KxyD7Nc9NDHRgyf4QN/wyh6pMKpngmWumHt9Ysg
fTm41QvRuZ0PbM5nObXF8jnVtCfOvqGXrXsgmgxyAMkgSNaCTIZLelfUxTcNaW28ag3Haoj95X+N
hsbfY0gDT8/coIx/0uuxjpYBBGcywZKnwHNJ4KlyT1uyU2R9Oe2jWaGB//riruvZIXfFkGCbSQF1
7KjDsRmPxD0SV/TzPqypddA+lRZJAAWpQQ2cj/NANWwgZ10ghwiBnLg+2klWzXeq4QIFMrHiB32c
LXoBwEHYoPxpD6/R7Vi8RuaDjukwk+eiwUKTI/Istzl5hHAVHrQ8XnysuNZbWEOGcsqGunf9IZ5h
78pyiWbihMJZwrXeBhe4Rbuwe2FZeFvNqMwWB81e0F3SPEtaODVqToCDEJYvdfk5wlgoMRRiXKpA
nhmWbVGxITICb4oiXjye4TO8h3JqvheIQHQc2lJ8WYOJSBZwdQ9GNcuMFk9wKxIZcDYpUyKJePEq
8WmJ/waz2UJCCPaX5CtZCpV1U9xS6tKbHn+bmlIqjgvaJnGXhuriH9T62XGyDQzu4KCXwYEW8QjY
RK++DAzpKAbFUBfKUbrdSdfWk+qwQZkGRCs25fyoq8gT91AnBS86c+ijo8yKWAaLRNxeRom9clIN
CBS1oXpVoGBsGq+mRKTNR/HSo6BnzNhzkCXVanUiRx027KnD8FHJDr91sT0hmVd7Vc7xMnaW3O2Z
BAlL6KmgX7DKiH6Ff2AoGSh8e5fCHyXrRdxlztZ4OtiUZoNBfdoabHREOJUMBpvg3q/s8Td7WDSS
XoWwB00hqN8qnXgTzHMcynTZoGEctpZonc8ckSee3lQr87I4wE+Zvjsfw5GUYpIkz78sLiTdziwk
M9xvLvQflzLhm25A3AoFhJy/rWLen0+ntHCv+QhOHXgygwELDsNKYpEzgfEg7uH1hHKw4jWBIrc6
m+3YwtsGiEEHJk4gx9UKFo4cCW816sneLLMeOLiK+ETgOVPem+gdqg6qBF/YnV7kMQw+BjLqQTc5
l4Mkr4IBrgrVaPBrZFTRdxE+CNdFEQq0HhgxUVSvd4pxjBtT5NQTx1C4QvKQtKjousA2JVbHpjEC
GPIxyTrglfoC5TTGly2eLVyg2dblrKRTqNJDoAIKta6sqGqEb090yEoWIz2jjI8PFvYccq7MLYwi
TLVY6fqIF87aWAtJj3Ko9PLzI3uMPXgroahG2AjHEN9oRU5ZFu+1LfUi5Jf5etJyhLBPFpw2gBQ8
utku5fqWRcaF5PY4JCFa9IMckc0q3MZSd0JFIPWFZGfLs6g8EWZQA3exwaHUD08611wlD85ZCJRk
dPFZOL/Fw5v6xJE+CI/8no4GGJBuG1hdwUY4BtUqO3gRiV3rsQfa2fUk/z+Qr1lAqZQMg+W63/G3
y+X8SPNX8LdtL20cHsoevCaPdVb8V330riVQEdJQrCTOj8Fx9qqR0spHfrRNnM6h5bSfYdq+t9KO
M4U7ynglufi81vv2epBs5u8f8MLCnyBK0zUdD7FXQzq1/hv+dVbv6+6WwlQ6hymyCg5VLtsYpb5n
0UOyIB94VEYcJ7vmAzgJ7kGj8uptW9vqvvxAd8eNxs1Dmcqp69cT9Zd3cmrsO6toX9zGeay2X3eT
ew/9/CZk92IhuPVWDasmr/D0Pt7X1LaIntdPeZ4/NDEG3f31nr4Rhzbn/Ga/t8ku377uFgHZpvke
0PaR8zB8UddbI1P76i2TI5529Tzyi8sIijZ9XpfVTU6vqSN+aAdW3opYuHkZviO7deuTTQSq306W
Ub58NXQ+2j6VXd6X18/Kef54qLOt6CAZuK37NDe3QWiSSy+Hq56YVJMTrF6PlGLf6Om8Us6gQNBS
fPQzRZtciPtx4Npm9k7pW+9lBanUoAf0vxufgtOjks8pZ6PJ2Fr1W3Du5YvvjkugsQRAMrxg7QMR
nKeX0qF6xx3sX9kH/WW8SigzQzPOQ7MmrZxIJobH64+NP03jN5Vg0husHvThC5Zj5v1vY703rdct
3eQ2rB/kDcQVoawE3tEb/RZUwBhyL+PwI0mGbjyrqvSElj/m6HuHWFs/OGHBZmh4hPTO+jIpgbhI
r8TcRtNtqb+J8/1HKBjCmD7yIvLkNAtNT9gqoV3eVl39RHhJSkHPoteDMtGnREKkWKx4TWmfnMp5
yvvGigaX4mmUjjS3ePSFRrergz02pWAMm8+BnKu4warugq78x19ZGeZvrAwZpLxor+adfMG1v2WB
DN87LFNju2VX+fG5j71dHFvLEP1vAkcErkISwnBBf0o//PSx3/imtrf29ucXH4tkHP08LtTLmiWf
IaOuMfTKFFGjPnKZ//1mf0+zys0WyCQVKKihr/m3pIc1tq/L92qzlX7mm3fxdQgg7rfOtJapuASR
ym5QDEHZwz089ag8v63xtaEMz+n+iAbMNvCb59g8KTLFf78w+4/DUYBx4jkFFw7uN26MW7hd7aPl
bDpXqgL2dc5aIzRI+qYhioVQX/HcoaSSpCuRAEiaUoDhATRRcE6VuJqgNF59PpV092XN/P3azN8b
LWCz3ELeN7w8bYvhXP/bDj+eh/N44+RuHbM2hgVa2++D5TMwvzy9jFC31T50KVtTXG7BtZ89a7u2
jXzDyNVmjR5325Zf3C2DsfyLVjqR2X81tuFqVVpe9LiaLiK3Yw9EaNFAhuQC8+AF3nmcrBw9foUm
DgXnE8rUx0E+TH0M2RiKxtoL9uVcf1fc9Vf960FbnUt5g59ynVDKNNrV3oMxQQEiA9O319kAVkZ3
uHAgfOVdc0qR4AHdx2cfDcD5mDq3h/aabOpblG+xChxGl46fs0LTp0ojh3f5+HKTNSY4cGlxMv4q
ONqJbrneqX6o3rpSIXts355qOygUlxjb4hrSCfcPCDjclFeo1SD+mBt65dxK33Lh4a19HAjOeMw/
al50EfCrr/bWI6w4F8dLbMEFLld8ygcGhfh4CAfGHETAxGAf6g54KM2Cm+OfNuSf0o6/TvK3tOPz
8VpuXj6TTC64eKyCX8hcUW6FIgWhyq58qhaUQfPf60/r66dP/rYpD/eTbaZLuuFSwdBKSzb1Hiz0
q3qUdtGZlDPRbeveGEeF8q7696Vt/SnB/OtNy7b8JR95Hzs7+BjcNIa8D4eoducxpjzHTG5VIRZK
jUuPBsGUvSx/yPNa4r58y8D6pu95jokrVsg7Mi6/fHj63j/GOcOlBe5BWQSyKKLu1GqIjPP0NrWa
zyTXOM7tJYuXGiT9rha+1jOoVWbdmArhapou1fknxofzmyHC9vx6Ud8M0Wlnn1/r7fjasVPlEPOx
6A9oYejnYFXLc34+m6taAfnVZeOx8Aev0Ogto8PwMLzF6+ptrFde0QBVpPbjoL2bzu2CHMRjgLVn
4KEFcVW33rXp1O7dXNNt2k2r8W67PzT8/hOv4ddbyH870bYr115uj4Vr5wHYgf9tgjUI3xVhbcIs
L1gVyXVUgKn9SUoGS9jXj+k4dEqXoGwJ03CjQaJu8CDxwyWk/vuiy07U7/NuWQXb8o2CZzsZ6eWX
eR+742veWN6vnQuyrHTcBCohF/GVY3yGj/obGAYIXj+6G08obJtZvnHlOED45aXunh4WbL1Z6/dO
3VpjOE5XRWRl5n+4SMv7g/NN2ZInBEjHcPjXv1fnOt1b/v18YCGoC7iZhC6C/3tVyQE4pHOsUCrX
pG+QFIYKD33N10N7O4JLBh9ut9XrZDs6gpSMzGmaBuf5BpLZPNfymhDNyMKirI4A+JuHHe2rJ+oI
u/J4dW8g3tlv6I38dvuPrtvPT+3skZ9en5yPVPgUHPU4125tvy8/djDV2FHWU51MdYKgNLkMP480
2eYhQr8a+/K7cp+tI4tD1S0ivpPRoI8ZE1kqHaTKQfy5NQ/pIG1T8/sYUOqYuNnDi5edVWPZKZD1
SvIrFGQUOkUmcm7J4VByvu4L5+u5KHwtm7sGbcZrW/JayFSgiQAiwZEDsHSh/A25is6ute/ghXQ2
tJqiCWXWlDLlIMjhCO7Kt+TdNbfBu3upjiPokuGl6kWn5JSc2/furbuNt+1Vsm77TTg3CC9L5Ta1
6Wh2OXCH7BhNPFqeiEa09ER6lUx22qrrtdI+YE4k6eNHBFMKCAWWJ6RWyEb/h7Lz2m0ci9b0ExFg
DrcklbMlW7ZvBEdSzDk9/Xx0n5lTpTJsDNTV6K4yikF7r73CH0DJWfSsaJ68Bs/yq/yKFERFv5JU
FERxtPF2JSjSvQI8ZMtl6aZ6R+945TbCXTA2bzfqKloqHyoFFnQ6pM+z3Pb5nnbJJoHUF3xgTAc3
dKT1jyzRksT2P6p5/EuNK+v/pP2EsD9X7k0Iq/0yS0uTlZvSkBjI6iVg8SP58zpXH5S1RT07frR1
Rdd0I24aFpBnAG6rdh3ktZ2xajcF/86X42dYoO60aBaXZbXo1ibm2ThJI2ZdLMwl7hH8Gs1+022w
j/GkHsWTMb+F6feflu2Y1YxafujXINZGuOQj4csQT0adzPGTbxD22YwfaV5/jOTQeCNsUdZ11b28
txAOVhjUW3zGVAReBVtPsl8Fakec6mCHjDN6i5nL6zhaqmcji4eNCGTjfz5H4FtPoDNI1P7vZ2Rw
X7+I1oLDAWPgGzJOQsfBufeBYlXMlaxt9xUt5b3pBiN49YrGcbVCbHhTfGn7gyblR6/GOpxdTjoN
ctAOl9VV3SaHdGeZk2ozcGBsxv8bc6FdtbnQgOkYOLTj1CHdlcfsUO4KlrUFa4z/6e7zo372ZKe5
N7yF/tp8RM/VfUajtXOK+/QYH9NjQ0PbXOmr5usvjg41ycnKBBDMT6uv0fP4y+hOpeBUua3JK+DK
YIxZ16MCN20gwgMDVdW+5DPcRfig1IF+/m+uHJI8FjC3UV4BsiZzvqtE+5usRkUpyxwsViEEUOj1
oxTDKKk4frDbgkcHCQPPiGvIVGdEzvCtO9GrgMYYjg78EibK1nJ0F8sV1xp/l/E0dtN0D8dhNjzg
4qw+effxjDGx/caX5+xp8TFsWy/v6cUzT/gP2aDYpjN+DNolCF04ccWJdnhPHGAHNJnoLY7EuKex
0wpn1K0mEp3hUdyETTy/7o7t3CLZvGyNJ+1JeUrP8VmBZDty138+Fo1vt+0fL+wmFwu8SmySgRc2
UqpGyLf2NaPoXAHEDfhJPqjvzMGnz+ENfLGKIFbbd+PMERA1H7jHX5PPjDng2EIfR8+MyLM5Xnd7
XszTeru9v3KueyRzVPYcEpPaJn5SbgYkfxcmFiPIfnx1Pz/cN2g7EwM79avoNA0QozenqTkIuSdL
6QmFwEn60bzKT8J9vbjcmXdEX+uXFEj6N68dL2cAJEb3VqPj9PflyraK4ywfUg7vTmHyGBx1RtvZ
1mTm8cuT/ZvF/n2pMY/4I5vRCiXzAl1MTwgkrI1+GqhO/6Kcs5IOogRmgmr5JYhtBdz9GQJBef75
+v8WD39f/qY2jRpryGuVy9PM0af5fUGex4R41/72nL+90pv6yBzEzJQHLiSstN1lFu3wI2G+ycDt
lwPsG8owj2RoBA1T4j+sm7USp12edX2QnhAJPJq8v8Ru7/xHi43L7NdzIG4s34oHeBWz6+n6VG2y
52zJWsc3ExIPkOygs0uUvStbmipApadoob/qd0o7nvg/v/3v1/Uf93rToi2roK8v470mp3rj3cPS
OgzbYOIfvNEEpf7l1Xz1Z/4OqrwaSwcOrGu8mds2iWBEZlBnXkpQJcM55p8e6e+d+jxYdtTY1IzN
znv2NuouWhUPF8uGN9FEtuI7OJUUS3qak1+ef8wlfrgh86bWyOqLUXkxN8T0EWTgW3ASjv6peNeA
JVzBlNL0u9ioP0fbeN+exF8W5Td7D98kHXi0qLPZv3L4P/ZearVh7YllDjweoIa8q2ber+XU99ew
dJUWPMvxtppStTCSFCvN4do3e2AgUcTh/dsX+80uRsJDEQ1dlDQKo5vDUlODxiRg5Sckm5+UrX/G
cKG4H95/+bb+PZMZJaj0/qhwLeYgN5mh1Eq9bFRxfkLDGTjnSWQI4N+1C4qphN7qz1f7/pn+38Vu
X1zSK0EVCVF+CsnvKnBKdHfuflNg//bb+d8nulVCEIfUDC4GFxFn8R1CrpsAHY2fn+MrU7lZ47rF
1487l8IBdrvKmuBi+lnmjwdz+CKAcmu34So4otBDGoWVVIgzRhU4H9EqeXjpJgXEEEiMLXNY4Unf
Shzd+8uEFALAbvf0y719843qFu1Jk5igIu9+c/o0sti3uSAUJ2DL+UP0nrwbaM5TgOab7jX+UDLy
qAxTUCAMjNa3JvAsMCqHYCIjdQftEWG0UYjn57v6lxkCq57wpGIMqGu6+pXq/LEvm8DwI1PIgxPi
5+Add/47uO/j9fkaTTptHgmHgcl0uBM9x3+k7NU/wmcoU6grgZwB56Y7YMgQUwCYiozlRAVTATsV
kbqpqdI1vLoR9Sv4PwR+fZRvnfBRYvfTLZDtegeSp9HOZuBEy6SmYW2AB2Na8xv75esU+mtV3Dzj
zZbNmyEb/CYLGBJr8BYtJuNX51TfXQbnmrjSOpsaq9pzhoG5k79DT1js7AILavqZ1aK+s0pYxnxP
Vb29GKS6/kABrm2Tz8Z3CmFSN7YVI8oF3OWAzZqrCI6k7YStvLgcjYJwevFmAkiYxvESJ67ZvplL
STtqyQGvATMLw3Ha1W6vLbJ7dHwFu3jzaKoMjrf13AkihauRkIjwKIqT4fFyQWgW0O35/foGoLqb
mc/lQzYTnqT78PhLFPrK9W7eHCempsuaSoGgGmPg+GN15BclGGcU/qmCd2OABBps/cGzH4dzBIvA
AVpavSKcqzCFcHIqMuBD5ioWGD/LpdOezeKXXo80flV/35BkyGSKREVSVN26yRYNXzKqzsqFI3ci
xpN4Dt/MGuwqspFALhtbXwu6XcEXfGY62f2mPfLPEco89M+r32xhwbTapAoy4QgRBRhPB/xEtrt4
zBw1wIv1L2GZ2dY3j2sY6jgBglQmfpHe/nj/PsNm04wb6ziCsEao3ZcaASOW8dMydhn7XP1krKz/
Kz1eX9uZQHH9Ck7ptFjcQUueATJbIy0CIA1oLp9Ry3dA+vZcu+Ljer1do43xktmT9RkgxQgmPlGy
j1XMKywSyy4WoM6+ENo1lF8LMYYRffUfX4SWJVBDyvkdQEMQIXd3b6NmybmYwKUExDkWOxVMFSBo
9yPWy1ZoMVUOmCOabggajeIbNDXpN13d/0BNI2IiAjZyobgJnOur6dS/rKF/O+mQtFi1miwpmmUZ
pvr3ohZEoY21RDOP9aR1yDvnGsLhBv6zgHwYt2Nz5pxG0NkxnF5+S8L+OQS+rq3B1oaMx7D35tpB
2AF2yGXziFDMDCQeMjVXx2TjpO5vi/Xf5u3NtW7DntoIF6XgWjV9Hm+uo96jw8BB5I7FMqJ/mJYj
wNTQ+WtxAKJvw7cmj+CRZTQRX7XTb2nGv9tnfPH/+/A31YIUKWJpidwQrx0slE7l+wIl97dd8++m
+fsyN4m+0A0kmgGXgZ3xYLCSS0g8p85+e9pemEAG24IhUf1LeaGMe//vyPT3VW9DpabUmgZDla1a
jdyDdxMVrNH2/DlyQ8R1QaxwwEMonqD1AAxynNSUTEWtGWhtEDijDK06//l0l61v7grBr1F9iswD
XMrNekuGodLV1NeOLkAowX7u0dQGHcAGHsV0AEQDinp+fT6dpkC6RjgA4CnWiO/OFmOzhg09nYLw
HgllAKJP9WxKVPEAvC/AnI29QZhJDn9SwrAicCwgJBAHaNjZI7oLMtgIyLqD1nAHDNamabef2Xub
9sd63brrbvIVmtrperId0GjePm2hPSBDcnVmY08bSeFZ6e7LKbDnCLlt3d6PkhnncPF0BlkLhhc+
3BOx6/4LAXycf4I3A9g5QSh9RJ+NUj+0Tg6g5Gr7wT0c749Lh59yD3M3os0NG+j9EyLRCojWiFt9
dF2SQX7LBde8enfBLQK8sxaf0D9GBY0xBreA5mCEoGgJZLSFfvpfWIaQBgZ60082oEY3w/TRXblz
9+j4Nv+MaC51PuIwP+fv7i+VpjJ+hzcrT0atSxs9aal7vgrfPw6JWBN98jojORnHkKHkaLsRPXmo
o2M8kN5XkkPym94rG2WbO/Eyvr/i4pQs/Wek8O6ET/V8jHJbBNQCIHGD49j1/PMilMa+xj/3x0kl
auiKWaZ+sx89eRhQPVISkghz2SIeiH8P7a+BuJc4SK79Min99Xo3O7GK4iwqLR1KOh1sFRcggPco
QcJbRuoNnOgvm+y7OAtU43+f76ZUU/tEKmKN62UL8pEDEKjYERcWneoKOtA4vcnvs1WJnqvMiPZ6
TO7T88URV8E9aaC57V8vd9pvMfBmTUAQJqNX0J3jiCO1V28ylUFty6CtpGgXIs3XxrJt5tFGAdgQ
lf3aT+hUny71Qu+Du77rNj7Ys1b0p333W3fvJuSP90G2piEKa8iWoZs3Z5Dei54oW368SzpsC8pg
0oEeSIJo3dFdrg9aj7qDdDfV61cxRv1A1W3ZuK8y3xHkpQqNXkdE4ve7ummQfd2Vqiu8HfInip+b
g6i2Ai82o0u0uw4LKP1OW5uuOCx7cepfPKeRsKcC5yX+/7ZWv66LLi5zVEU2RyVQdsofOzUb5E4s
TCHc1Zd9rqBfT8UpI8pvNcjhIy9XRI5+MQGcYBGB1650/8tO/O656b0osqEbqmpINyvVV5q8MX0v
2knGfZOfDG9baNV45cYwJoP3mNMwrA+/XPRm+389tG4pCsuQA1CXxz//46GvQ2wZYniNdx5wSH0m
idu8eiVztaPuQYaDkTM17F8S/xhlvzzvd4vvzyvfvO7U7GIr7L14V9EoTz/qwvHkVSMvvGzX6jMe
9ucn/e5yBs5txqj1qCnqzeVqrYjrrGBVpZHL2+VyhbDKkE8c5iLI3nr38+V4gX8H1vHNAhekGNIl
9GStLzDUH282NLVQsuJLcMioAtSZRc9UekxRFAY26O/pMg6PJS5yDNgYM0wqzy3zWX8IS7vjxwOb
OXemLswPfRY9VaFjCG5ylhCIWGYMfwFsWA9pOxdeo8QRcpD30swo511+MpcV/nPtYwS2snuJrZX+
kCfuIG6TbFcGut0gAeTE+kqSHzqgm3nupC89EshIX4FzX4ko+/TvbfVc4aVoTgPaHnh27RtaxsqL
zGCXUOReCjftJdu87LpJkG1F/yWPn0Xl0/c2lyyees0BX5Pcm1vdXVJu/fDgJ3ud3timefXiVzFw
w2YToAB5zsDoHeJk10ZO1dvqsVp5uCew5rFphzCO4Yw3FzD98ex2j2I21I1ZjSZo66pQWjgu9Xme
7CLrnDYTLZ+hlpvQ9GiX8Qhr4BWhw/vknw1aB3NURjz1Tj5F1Z3KdJIRDwOxbpFsr4tW3iJFrD4K
L+oiF2xLnPS7lImoOGvCeRYs+WH++tYdJTREexDuxBGGqg3LUIFtbZfqGtJO1S3NixNY6wIljvaQ
DijYPCqBiyI9PmEjReixKFzq0ah19H5jBTM5RW87ZCQ37KWp/BKiPgo4/FT3bhjsWliv7VFfIuOD
iIxizqMUYy1k0lI3R1WXM8xcAjWX9WV/8JB26R0fVZ3MteZV4arPJUrC6XpQpnXo9NpzCuf8irM3
sqTZLN1JnRPdh0zh8StwyLSy6kmld6HMvQa3DaDKTHrwfUPzbyX264c2WBb4GWD7cpHIhPtZeq6Y
1F6c7A2dXQzDavciTjxhXQl2jM8yKztJHOvJQquI94OmTIe2sL/KS4fSX7oPJvm6sbbapxG6Cgzf
RVzt42xpYe7llPX2qs9+3onmeF78keH8txHBfouKxZ4EK/N3iMv10ix0sQ8OJgi8Ytoa7uBmDblh
o7p6vsJK7LHsF/glG8fAd4diYpgLzKs3JNt12brFuaT09JYiPYtrc+jy2M205WWNK1EezOLWubSk
S4WjbLCmSWUbw4hhEj82r13KvpsYkZsUWOJeIbwWExaucV2w2AsTswj9XHnLOl36G5P3gktnjOpM
NR1hkJw17cVW7zL3WtiFMA9fzQCLu95BRIwaBqki2k+BOWkQoEZgrtzqsEUvrlT+Ese+CZsKb1BB
5VM1deU2Pcz6ovKlxPIOFv5v7/40TygNZIi2mZv/hhn7OuFuvqm/LnaTG7Z+HImSaJAd96QkW0lx
QnkWy0Ak+q0Z2Fn/msF2Q0L+WVCn8mNt3NWSHXzwvf68ZKRvloxCXWYA90bATVNvGllKkXiFcW2D
g7DyQVOdUjrW9xp6fKGL5A4OQ/nFjpYCrekzvqj568+Xv9UhH1fsX5e/yQ+bBNSX51fBASUIbaeA
zD3574ns9qNUFY1aO0UNrJohhiYFdofgpGhr3Uw4IWYm2vRpaUFWoL0/s33JjT97mitJE53VDnjF
c7T2Q6OeLWYtOlWlk+UzwHY4DF+n12yqaDNgrMnFYWHjfJS3uKMNd8Gnpdkyau538fuldupFuzZM
J58iLuiRDDkBYmdAY2jR0mujUgnd5HmgWTPYCuxmgsBz8px04PeccUiN9FPg/PzKbmed/7yymzym
TCUpFa2vb0w/qKZTIDP/ktDSeqzZadpEsBGpvx4uT+G9vJcO5RMHhLhv98qzvtOP3QwhM3Fd4IGL
gRMaaHCePZtnk+A7Cb+trnEZ3y7zP1fXTSpS9pdMRyE5ONS5kwEOzg/1R7z06BMemfBVDwFTD3MV
HdBAD2n0/PymJHXM6m8ujziYqhAQaTlYyk2e2fedMGpleYfAY4pAQa4nztAe1WGR5k6oHDS8vZeK
N5Ma8ED6XdMAeIQRXDt5scnJYmTqgN6c4egWT57DeFlLmzRdycO8uGyawr2WU0TvlOu98phdjZWn
PimN3YLIH6e6DbSs7sLpZjr+p/lUchTkiYMZ2IuEw2RuC9fppZkY5dFiJpFNdXUrhJuokO1Wc67W
Q2l9tmiQp9PUnLQyURUYq8nAZo0pbbss/QeDTeEWAxh7JtUpwJOL8axld0qzuQgrzuMWzfnkrdYe
lGiJMlwRT4Ts4XL0zaPwcJnjPo690jLMZs2wBlII6KP0XSX74PH35hMRvwjnNW8mWnZNys7Zp9pk
ny4qWwfSb80j03dSjthNcG5dP0GKq6L7zakvqqHtDQ+MjEJXp6nYf9TGs4lZiDdvmrknRY6czYbM
bobf+oy3/dRxY6joT8oGpZ4i/uNpgBia71MseQfEHa+ggSjvhfvEuqfyNJOjpfKa30TnAn1dX6eQ
gATPEbrCDcRnzXN0MF1X9+cF+P36++OObqJbfzGG+irE3uGavo1Clm8Cega0vD855QJHaqDQXi42
6UP2OEyj94vmtuCwRsHMz1i1vWAlMzpWccyx3JwByyKKJwYzuZT+sOIkS9jZctTaVyiug91fpgFI
eFJ+QEvQ6NDkuf7WYfjmiNRE5i/amF/I4j8wCykpZSn3ACxkXHNtdNMh29BJtfXhye/3NUxIHHDv
Kt9m6l0oC8ND/+9eB9GpbZTrbsjOBFoVgdt4JpMTBcMmCpfRS09qOG8+K6ZXk25WAD9bZc2Tpz0r
XfNL9FS/KT3Hypf+lAjLybpFEodh1Fd6KFH3ChPjMiUOEMoxusCTYhrCXTxI62KXz7j/dmteJt51
MX5xZeNol9k1gibmGNqmxKPkyXDIbLLiLW4gSNPQlbCso8ER6pPmrrUxWIBM/gDo85cjUxsXzU1Q
w5zbUlAYHGlx+k3qgLfNYCZq7x8U4bnC/nGIpjrkK0ah/bqEuf0eohljuQbKHeWqiDcU8pY2y7Fw
G9y+n1FzVTIp18TCvAXplieikOBPFWs873PATyg0yTaJdKS5KlIZOO3l07aa6NoktJYpnl9Q2Px5
obmCt4jlSYd9b7ooglnbPPhg/8PNz5vom/OO8E0xaxlj1S6bN8/rx0Z8aePO2ncYRUEDkWG3p9vW
2KpgZYmqpJqmG94lkC4K+xG34xoD4HqhzZVtF7l9drLuO7V1k3im7uTyMT6Jrg8cUnTLepWbtuJ9
aNQoylwelTzFX07AW/oUQUkDm0G3ERCFbsi3aBeQSVkWtaGxzy8TvXglFvnRWrPssp+LHc4qlTpv
zIPSvgW0fzDvcVIwRzthgxRqr78JA0IJM1YXu6XYKNynih1XVf+ysaVvYqeG6TyRE/VCgO3iTaRS
B6HQpcIz9onw3CTT2DjJ/QaGEmG+B4jr5udoxkBclOfUV37xmKZbNd16ycTIDw1ZujlPOeccCUGk
Zo/ITd9Q9VM/BHjLYGkEmFxmkseZaE4CbS6dvQkKvvq77iaG7YGBm3jaRydulIZLwSnEtlzellbo
qAnKp4SHNz3YaojVkNkIS7yNTlLqKlu8wUhVQ5JnqPusenD14IulVd7CvPTn18ss6FHLyLUXpZrW
1Rx4U1y4hYUfap/PRxfKZoyeEqh2YSUqcwXvOvp82gV1qFRcXD4u3B0n1pkGfhLbnrbJLfdynUfq
xBCeM+LafpDYfXfSzpjp+qypXQWHD9UtnqWBGbQ/EX5pZCpjk/rv3c/XRLOQ+S+pDYMc/vyPXoun
aqoeqpW29yWXeqHT7yL9E6/jSAcYgBIOAIi7kSqwvMs3hWn75tJI3CyeFNZ2SD59UCVzglQRLpL2
PtwP3UtG/qXZ0YdZvhjrDBUZRwerfVkZ11+q01vyzrgVNPwTgF4xyB8lQP++dUVsUqMyenmP0+1i
eOyu63iby8thjbBR18CdObVPPm7AZBbpmmcgRwGF3ILkfjKaCaelspDkrXxHg9hY/BJkvnmtf93b
+Od/vNYiTy9mTIt47yOuNUvKuQQMhaQUBet8JvRraYXwM+w83/Ex94535fX+srsyuEUNQhM/tH0I
3ZeuxEhEKZs1s2kKYDzlYbrRb8odxXRePn++568u7c1S4J5NYGaaokv6LSgiEy9a2wS1vCffEcpJ
vfXdqHsjyZQKW12Hrhzb0pMmTbv2l0P0lmX+P9/k/175Jq82g1Bs/aGV93BCr5idKEzN6ao7pnYu
PyJ5kqEcGwOezMIDYMxK6JwEci54buHuA1MyR3kJdzDp7av/VIRb673lLHXUR9PWXkAaS8tq9Dic
0Pfbi+ikKItWnXbKCjhH48oH40g1Bq/98kLg6fOZri50bZMwlTvTJaCxcJUmP79pMpt/d53G4EDG
7gWul3mL5+qV4VoLTSXv85dsD/AoXyLtFDcLUzkHXDFtJ3ozka/bpP68XnG1/pRpnxD1RpXleuG7
ejLpu7m2zl+xsvfdVht5I8EBpGkI0N2q0Tqo1kY1lz9D34Hq7oSf0bv5oJ1EE0PBIXUAlhjRSjx7
rkqr0G5hrcykY0uTDhjnxmK8m+KGvh+uQAmiDyriBHIKA79VB410YALn+MIUbzEtnSIC8IzQkgKt
pYSfTQDNhJVABC0DUvc6diJ0Nr0ncm37WiDn100vZHhBh1Shx5REQ0MR+2EYAXnkGMNG6p1cxWRp
ajyJGNS3MK6QI1+l/cRYe256ZrZUFueGlids01mxk+Y6SrBLzb6gdfM06I54wnYC+NKuY1QrT+iw
RfQbpQb3Ul4t03+7CqYoLSz9+2ut26n2rOczpOLbSXKdYG3fr+kRXbfWxc6XhjofmVRHrLHV9KVq
RvJU2S9DsPH+EueHkZmXXd8QoA2z5ZWEpzWnqbE0mnleHi+TK2ozOCRD0WpAoDqK22+ZjrTGMeUY
c0x5Hp8ziiSnXuuvPlQ5cSUTKBH9bab1SnqnRHSJH4awADrcbBCujB5/XokAbr5biWz3cXSjk1Xc
VP+dLDal7CnyXqttAabh7tE/RW/hpswYV7kCvF1t4aWvIQV9Dbi7BFGcvuiRQcHlpjk+Qh41J1pv
19oxDrGCQpADy1Ce+ttCPIQeAvez9jI3kO/KzqU31xAQGlzfWxfwbiXk56PDNZzA2l+vm0/9MXdN
3dEG9FxYS+I9wA4kc5R9dIYpOPFKhJCLVRY43aEa1WGvkxJFc9IsGMNuVTBIp+sdf+iQkyH/TsVw
jLoJmBwWrkRbwlV2w9gcB4TT015E+H94LZl9g09k6dFdnbfc53qADQRgcU1T9t67TwEsZuPfbbD9
TvrwSBdeYyF0c1rmNXoNhbJrUPDHPgEgmeI9DeruimQ/fvAeEI1HnMclW8Z/W3KM60PIz4ghJWO5
ZfYQDuu+f02Ajezpa6LOg3dwYBcrAe8CBI8HSBQi9RiUOhHFdfzs6alcHAGkXLYApFVls9DCrn11
9dGgRNVKWMneooFdrcwMmMIw3JZNQlMVzaHQFaRJaqxVPGxxBL44El+hLQpzH8DjWb03Yid51+Hr
vKbqdmx14WIrbgVMJFHVdEax3thyygHaYT0z0Zlwym2LX3dyX193F3XmcyxAlLe7IxgJ9sq6Ol9c
pdom0WNO/zszpy2+a8fE7tfdffIcoe8Y7LNnkeyJXALXBGPSwcXJp0nmRqlr+A5vLRSeDiaIMMhj
gKc6pKD0nQRRL5l2wakLT3wBqhsv/HnW7Hq070vAsFs0URrDBSm3FohrhuFeEAotjyFNB3yFxUmt
7ZHPLyrbNCcZdPWp9NxZE+0TY+JN/z4Wx9qyvcu35NTeg2YsOkiJits9Jo+YnSHYQ2T54MJ3bPa4
cck6M4Mus5OsBOU+mArIcJyEYC4t8btqTwgDWg/x9Qmq4KNkOrSxlTtkgkLM4MRdJi0DwxYRE8pn
DIgqsJpLjTM/m0si7oUdbNj6gdwRbYQOlKQtQVfSpqXuSle6K/MGZTflGeKyGa8y612PVyH+3upE
9DdUn0y99KvjmW7lT8TBifvRhE0pbd9wS3WULjhWE7Hfdt3OmiTqvEfP5NI5YV2S+zrXEP6G3G8z
tEda761OD9f1WRemfvqmx09qSuQFAKfaCSbP5WNCERLkDuKDCfHOQjCzfPSCO3l9ubicD0GCimha
TgnxssRQjDXGwCwKHui40r4voNJur41g96g/CEBY53EVr7TSBC4nFvi5ZPdS4Hbpi4hzKX55yV27
itp5Kqxg7uQzHDIUzpksvy+J7g1rza9BbyrHUeiErv71rUrXGJVEzpL8JfPfq2one9HkKqGDFB3M
dJmmy1B4tEz43IgfNAvtnZxdLFErIpA0Ad4gyqyHmZgeCnpoAQWEus/VWZI/lytK9e6KD4eM0JVh
D/iREpwKsn6DvasatkLSchEMp12p9fQzuM/P7bxlpUlTEdfg966b4cJRwoww3j0JWTKU7obGiYKV
D+t83nGr/K1P1/5OKH/rJY1l7k22p4sKXUxVpAEDWOHvDDUWK+kapYK0R9nns3+J3Gevc0zrQ27m
ID2ICjB31wEHMSoP67pcXciSadLwXTJFwW1j2poTNqugjRltUW/ze0av1RxKoopNNHEXpc49ivrx
VBdcRQMM2dzX7JPupBM9lX1d7n8+y9Sx+fvDE33hWf7Iuf1KMps28+R955swkNeS9GFpTBvUu+sV
Ju9lKZTLrt8mIaYWtBKV9JSja+BPgqurQAVE3LGmdUGHldlqRbquPpY8jWady/bYhUeBNn/VBcu6
ZAXTi5kF0gu1ULyO3wXUgfp1nCwUfR0HDlv050e7JZONCbJOpcMwaaTVw7/5+8sSB3LFYriA4gft
g17npH1L132EBYB+Jgv7+Wrfv0gTQCOSCKYs6WPP648XmSmdrF5qXmSjYLxF7iIGFHlL+RN9kcun
hOx2uPZHHkLhMuOxUICay7gmhjbroSudgR7QlHyOhm9mR9cpHYh4ITkaQry4hSjrKJtZ0kzFuHdY
xQg4hidFnDFmLqJzoD3Vxi+P81+z4Z+FYSkqth6iZpq3YB1f7uOsVi1pX7IIzYV3mXSjOcXRsjCi
eaj6lRnTS5mGwl7oAA+q7+IwL7VpVk0yMXTK6Iw+gGUt9WSrFUutW0XC8qJNk0Vy0sPF9bKtC97Q
MoyOufrYg0RkdiOQkKPanOtTTFCGPcbEwyO/L/Y03afxg3LsCFpMocrJgCvW/PLQowp11D+SvaK+
+0/P2jRs4PyCgWYS08Cp7NZN/NJ3z4W4NyoyeJST9JK5qCMXyMGoJfkDIoHVREOAuUXhfjooi36g
tGTib++w4T5fNEetNv6Zeiqvd6QSQUeTEkWDloHNkGwqFHBJ7tU3AXkocp7XPuN7s2AEE5QlNxJU
uymOsebA5RrIo7Rg3lebVntr191GrraDdvD7Q/VsMdG4zPRyUS+gRkH7evFUnBg5/mANxDTR0c+Y
XWhrMAiOnMGYAlOgeSUcvG6mr6+OsSkpPlNbWurI1yOemKOCNKjLQNrl0jTY5gPlWsjgwLD7U+5P
YMsOcLJ5mECzVd4bKR+HUeFNFWlWZKu8nnX6Y0gROyRbrEKEe7lbt9VekKZ1sTO9dQN0xB2kWY6T
BFZ38MftVF1I/aw+/7yxvuuK6cDGYD2NLC76j39vrFIw5XS4shCreCdq2OEkUM+LedGtTG3a9s/d
WuzsOF1foUYJxVQY5pE4V0R6dhj1TPvql52Bgfk3IVMaW9caGFoL3NjfNyT7YjTovSHthV1wmREL
a/N4SVakDUE7k2onY4M7lCl4OCPKHi7Vchresfj6eNInew/1oXPBiRDsRAq/YpLSdrfuMmPOj3Tr
8npsTmyd8CHQ59pjNUy1burLbtm95KBcXq7heSjcHnVUMLBTuXhjP8oRqOF+Zcy7Iwktlan6aQT3
7TDx9Tt96SUuCuXodOFTAIptlEXMKrjY9bRCN5lEVV4L13mB7Ww1iUCie/fZ8BynT6n2pjSQ+Ye5
cp2ijHL9gCwlsbdeourVtPkrcJn4IFrJRIRhfy2XObW3tln4IuXO9PoRoS9mrBProGhQ6KfC3TC/
DLO+Y3UvmQW3FO9Q/mvH0nAmjFGLAuCzRJVsGryKiB4EoGAelMIJ+aKvd+ZlGQE7GQlSjFJbhdyu
A/YRzfJ0jdXIgHCu1TsTaxnuGQO0d325GFB4Ylwem4hutMwWEe4QVlJGf22jCR9+sNKRc5Mf5GAh
Rc/0bnASWyfr8FM5FbTW24V+LsX3jJZGuRLquYYBsSsw/xbQu4kfE9rA20H8MKk137tgZsmIWTR4
16dYYE3+D2Xntdu41mXrJyLAHG4ZlGVJlpx0Q1i2xSgxx6c/H6tx+uxyFco46I0f1RUskVxca84x
R2iDhXn/6Tz7+7qDUIYun/ma8Q0elkNZ1nKGEftscKziVQ22TcLoVHfOtwPpQvJJhLgQbRTfy/O9
8nX/YQYgf+cWc6BOL6DBx+C59ufkSegVSwu1WtzL5zwCxbANzqHRIUpM+rjjnVnaxXPvNu8SfjW6
TVUZf3ZXhnt56FopfjHOeHPqvfpEaEuQfI4yTQE+jdXdbfCWCl0mB9V7LbsF9eu+3KEuw2mXhMST
VNvl3TZm/aeWOGSK36jVnQHO4If6pawNMgHIQXMKZhFuP2WP2RYzPqctDnypm8kicQT6dHzz3sXn
pmKMDDxxP8J/tZgPofwtMsci1u6phVmAddUTq1ekHMVpBJ/ywlbf1asJH+HmyTQsH+XJuMigyzfb
r502d+6hI+LcciOEy0HK5nR7gY7hRcM980PB6Pk1YBHZxb45YTqLbyc51Q8THec55f+w/Taf6AjM
owGioT5yoo++N6auLE17OClr0NBKehKFHF47PDOmrNKtVrsCgWDdkjabkpy21biS30u4yDF8HD31
AjkMmKjdjpFTw6Kd4FBb55Z0rgTqxYPAHvQsS259zZ9p0EzcXW47uorOsMMv2hkVKOxrfNK+tHe8
j1KS8pACX5NljRZx7Lwit/Wbg4uPhmq9d6OYwactefezfimfdGWRbkMLHhl6apzKR1djAEm3w+ej
s8aAlDtA8R7atAzAotrn+Olj6DgCnDpdvoJ9nusOQNaPfB/zT9yGt4ehHaM7UWPEMhXD/6nR5KIx
umJoRGyX7RojFOYSlTcMTjLY2mfxounezXLblJni/J7ODMkNxl3ALdz0JAwx06KOlFyFugYYjq4e
948HZWdBWU1s+dK+NZAKeTVPNN7KSfcMGMV2rmBKaqdU1LLNYbGUdScA90Dj80QWX8Y8A9s40+56
R7r4pH2dfE7hchoABpnNr9MLW5eCyzl7HKuWPNnGxXujxnqLzrNnKurAlgTXmDyX+AEKvegZ0JzN
FdMqXESvLH+ixZeR5uqxS73S1a56UlkrtXMfwNMQKNosjApVmbWLwBbAVFjPA45wDJy2JkcF87JH
SoFMcgF1qg8M6/n3o7iScb1WPYFrZnakOv3EcOBTOEAcoBhwig4202P0xnoZz4lkZ+DQhFLCFgWq
ZDy+oCzW8XEfCbX5whuswQ6XWOq39JVlUn5US/WjpNQi4T1dtD3zN6/tF1Bn4BNW+Npxok4NsIEU
TXNoIH3LLcEw4umPqPOiq/QRLrtTtB82Ks3/Dwxf5S+8qd+X08R8+c9ysoo4ioM7xWWsOB1Rj7eF
mFITYalO2gxLrJeoCNY8BFi27IYR5TPXi5U68Bl2tZ2toX9jChmCNA8HnSBJHJDfgsSJaSof6R/q
V5ZUfNJm2ktq2rE1M+nUj81Xvgua8/DEZlUznvm1GhRUod7IWyrbN+gKZ5g8e3I8n4J3MBmoc90L
00TUbKEX8YhY8jf3lfVMoY1/m7DzB8c3HBoS9Qp2Y+FJcNYuxaP1Oobu3VrW1pLtuxMXxYOxLhEB
E8p4UmYKbrYWJEdbYuaCmHUjDUBJDv1A+0qplj2rV4yDnrSXDGOTd6S28nWcyG3Ryl8Kz8aT+Ul2
pbxkmhMPXjp4Fa2vNO2sFKPsgZ2xFN6FydinUmwjXrEEWVYWEbyUKcSknJjVovTkRTED1yIMR3J7
DmfLvoPzzNi/2ZE7yI3ZBMk253bHLM4y7K6z2xuksYmFUqBLOhiocl1yJnAT2lLi50dzgH9o+8/6
c33sLykun/K7is/31SAFNTrLb+mL8CSci80GApVZwuDVDvVtLlHpTAGD46GKbemM+9lwzF4kbxy9
uHezE6+IWHslqY4PBf1h6bJJYqsYtI4yEsWe1I5YHWFBtYjCzsJKWWGSSR3LVi+bM+xqQ3lWXCYK
3pt50E0YBG6d2WBZAacAAAQ6AWXRkQ7KCqwdi9BT6uIPaJ35YfDd+rECjmwd65kcTUij2Yw9289s
L/jk1gnnKLM7shHfxM+OZyLOhp11YAZCbaUqJL3iUzHDxjekpnsbM3IzyZ/Q6SzgUBMBw7zDnN0v
xSswtPLQAbLNRd75wbl37qhNFksdkSS8mNCpqRJO5rpYsL+TDlXsORD7q7HqNvzmzHzBypgYaQPj
MIw4sp35imPIa/4gk49j8v9zM8hnflO6OTz+ml6wehg/h8fwK3wqZ9maWSUkXwtLMnGyCgMuRmJO
5eev4eCT1vkR7LKLjlVkx27mjQDlqGBY8GTJpU6Gf4/kta0HDJZjAwZ/Of6he/gLkQJqK+onXUEV
AJb0rYgDhcx03b+JwATEGMBDMo4t0MpqePZBUBkehx8yryiWeuJ7MrHD4GvNC/D/5ciNC9ESOCx9
1tBwUjzrylSqxGQyep2SAmJuwb+bLwgefzQ70/c1oO8pkI7gJnzb41JNy8w0Eff3DfcpXyq7+AQv
VH/vHtUn8drfd+Wr/wVNL3zq9zH7Bm+n6qTt3KcAaDBSdMJ+jT9kv8nmcEGggc9yGQ/W5iobvOkO
fgYvooEOXtgwTko38TK3dmrvNWwIMOcpVYiev8aNg4MrNM66dlk3wYVts9DsjpTJc3Ht98lFOXIu
8zzZiuEz81LAUtHItfmgUvXP0rGCCFp6UuFO9flVDxmT2spx3LEBgi8w4ctGp3rmi4ayfefkPSPp
Rvaf9C4UWHbuAUcWDigs9KPuzd9D+UEmEI9TpmfwVF/aBfRr4VHfUzIatElwds7WSw2lerJ64fjX
+RDsZ8fpLGAoAEfx/jlwr/B3IJDynZ+tbYZnkVHudQDdFWbi+cZkYBe915vskeL1do03nAbm3Ysi
JzGnO8ulCcfm6icrZZgBebyyE0/bb7lQQRuYLX3kEEBkO3+LLLe+zTT4aqmjYBdMKQbCsqH2uK1i
wgerAwVFp7n39gHOMfUw22BRTMUvJEkGGCBotxpKGfNlj8MBl0T+dCDYFQvH0PajLSaQTFvU57Tx
5CfKEphzLRzgnJk49R73bGKHsCuChLD9fg1vckfpYKtP2qbVUXXYPjQuKqQtz71i5TBtASRjMIYw
oFpkCChOEUXD9bbIDiqbEbxjngmQOlgyLEpq98tUxXvlghFDP5XRANitLVyTt3Jk03fv71VKUK/D
Dt2CqPiYfRirgq3nAAr/P/WKkKzAD+CmJMHcCh3t5jWvwaZ6bT6qyb+X2GB/N8zIu0g3QHyUzQNM
oXJRdHbJROIzJCL6aZzLXA5HBY5Hgm1GbpbMakJKSNtj8TJJJVmYfDs8j3D7zz00IznBAJw5LNSF
BlcA+NuwUavwi3R0m3h+j2aGshSRZOXeTV4DUgE56/y+Ng8FiEoe4YOt7/LrKHmIVsrLQL24VrCl
OHCDc2MbvgrEEn8y2NBqb3ivoPeBTd2IPtBgrxiwvBeS5FYSQysEZ2Bh3kCG8X0uNIQc20ZrY0BZ
vPPI4QDlL9YTZyXhTKk6QxZkgSegjbm5/pF7G4WeBqoHb4P3XfDCaNLOQPAZeI7pceQoGLya2VLl
gWvJwbxPV1gKDxQtD9iQM0e/TTeN6RzTXaYuzSuIeIubGuSfU3sZmQVmbpBxuxzxbTq+T9a5B1Oh
pvpoxaVypSdJ3u6jLcw1j5KZ0jg27RYZDX6JO5le8AQJxDrHFAMBhxePbWqzuIyBgYM2UV14VDI1
Kvl4+MfrPAe7STYGoDy1xBk7y3N9MBHVWFNXBTAHE8W6eRYMRYxQYaVIW7bnaC+TRgVKuFUvCYM5
ZrOdE3718TrHBn99P9RfcNa1I2NfqZ4zD2S7ySazysQunyLBpb7FdZl35iIRpFsSVc4Qv34FSdnU
xVbeCp+kavH3xzf+YcX9yyfaOFHtIUXW4AIFN7hjYgM7un6/oTsho5GfnewyfOMogy+aMAdqvZNw
1HkJtRzGOLxC0JQO3bH7lL7qA+UB+/KFP4QHSkwQ/w0XZZ+99BypF/FivrRzC5AQBvEW60L2O82h
k0uRsmcuFTmlLT+1JK8c78ceLgV6Abv5pPxX3jF+peApkRY0HA3uVBi1DncsHO0Su2IsSGkaQEuZ
HA8fI2w2ID/zihBMOStb3iA8HRnvqieTHt82nqPc7k79M2st8ik47GDfPuMWx6QSQJKOA+4SuSpP
4EBB5WRIfmpKYXFtArstC44IFjMLPgd/4F46JsbXU2IzUBDFKvD81aeMpZVJXfq/agXyYhRu+ZHy
7D45iLjx4ZcgOyl9Dv9gnsabyHBv1/GTE5H6Jfmgfrt9DPBMVsKJDjgkhiNdhYd0S7gHhqxzoXOz
akmRViLpwXOHP7QclfWLmccmLh2p+PUM9rlu09+LxxzYgcficVvi0ZFpwVPIidxLUK78LK8ZwfG5
3P3+ATDPx03iVXrioofMRSnGgMnmfwN1KcD/AoPbccOZAML2Jfdq2ABqBXRX+Q/aS+qEv5QRiJB1
lZmMCf/sG+1MsuqhzCRj3PtPAjviK+hl9UztFT0m7ybUGRYW5zcbw0f5KnwmlwFydbTG8cMzWLWG
S/TRk3bKBpvegps9YKJGm/MqrKOdvsZnZiG+MC5YIk7jt+u39i2amqqUFt+mEOH3Kuo86l1CMhDr
kV5EzYcrCSPVD6TGIqYQ+NUxcv/0dVtrmRoTjueMrEp6D8a6+ADym+FEbuVQYvOkZqDTkssJ2FBO
iGN4g58Z/GH9nvATPji9JMWGhm9QjAORUXQA0qNmxB78EdDJunDiG9aMzXp4qqYN3ZbUeSPY8eUm
rRseFKu2tplwK4SDcuzDaJHmDWMNroMjkgi6lSrZ1pmePPNX4wNHkMWDRDh5icl/wjzJGx+kB3GJ
0HJm7s0NCE57ZZ9SOF1/dSk3wLttl8+qL9gg1mPDtssJi+oAMawtLlXFY+4wvN6v/DZSR+iMy2jJ
iRk+1u/WqtrfD+WTwn7gO9Pu5a95h413YiBIHzwrHjH3GjyhT3kB/WkHp3udRR70zRL/3xJOtkQ8
GTI/XqHAwTQ1OxLdvMtwXYmWE/TA7TtID5zx0BK5KMis/gkhzdncmMSU+4f7siEWOFiaR+lsHaw5
qz/bpQcLDHqCu3J4Q+8+5z81jEmDPXnR18SnHMYvMtY53fjbouwRg12eta/aidfN0X+sXgYRRhUS
r3ALz9bQfuCNSn8rplVyCiDtTYTB7w4+mjlkvW724z7FMV4gi5KOimz1k+VJ8+Dktc8kmGA2bCxD
aL8/dB6oL/72DqIS1nB2RYH/fR7a9WrSdAWtR7gRxofm5t5GVoOrhS4FATguBz4dhwEQS2XO4uaw
htvXQUewS0p6xpISxZiD7tWQPIqTkE32czSmUjCHLBQ4DaUj+MtzH7qVQCngqrindW4feu3NadXp
P123o3xeEdD80tILPEKDKqEIBRP8FMADLt2A/3j7mC7EKBnpVCd1crcXPziqw0thsWVTldvKy+3r
vgYfFQ7VKzuifiyfacYBP7GzSA+1vMYJFpSYCv2rZ6NjI6Ttr+zkraci7SEhcfQ4ZeIyvWKJDCAx
hCxRGr83Mgido+GKc4GIoJxU6nesy9nxFXt40Z449TAq4Ae2ybzHcLu12a5TkD4cXw8msqUTNIzw
hx3UmLCk38exk1vl/z687xR20xDMUU54eMrxV7M6Kx7Y28I9aI51igH71cdyUy6hyD2G2+ideRx8
rfUNT+Iv6jFOtBDippNJy/ZESc/mA3ppXQy+aeVqqnN/AxsJd2wUp/tCOhBOmjrDDnPpY/OhHhkP
+h/FnqJGVokzFT+qD9QX6JY1T+dZAzltUrZmmpe9+XL/5XtsctpC88O2GAPvfzel2l/vBRaxiOC1
XwZ/3Kv/4G5d0WW9DFF4zy48UEliEBG4BZxNztfWBqSn8Zsg3V31XslzWjiQkkBZ0aNQzQZUqF/K
i0kJThgtLsOn4S3Yag+Gl8RsmRTuJgzulBaM4sgbzGWBgYcroMK1nHx4ym+r5POW29len8XnJpvA
7ewl3ro/GQhI0tRa//HI/99lSt8YBaOstfeiFhBsH8eP4D4PnqEwNSslnZXgujx88KWJt0pTNetp
bipP58XdDFcWRnm6EYt6RYlIgxsbCzpH8VpFDqyje+hZr7yQ+WeMtrQH6RNamzeyTZz6hY4v/cT0
LptPqLLhxFdyVi/Kmg6YLvR1wJ9qZUz/mgynR168Rf/Y5Nv6qgO6pavbaWQb+eVa6ks8EbcVvHr0
UpHNdCQtSXtDwr2on+HugIWNgkdRrlzbd3UTfQTYn8hsy4nbfhFBNlLVMPTu5A3lIO/Vq8Wh6/ov
RJbQSALiHdQfkkTUaW77x/1GKInbMToR2fhWo2hSaI1VzO6soPLNbG5cPsyQX2TxkvkR91x0ogd9
1a7DWTadmfS42Rb//cK+X+4v40P4HC3HeajO7ldG/wBn/aGa9bljHhMsV0KPSc2t8LqLRVDiBHF6
cfeD24381y3+P5fwjUF/HwyjyNt23Jcf8NGDl/uHdBRXpHF54Uxd+jM6cAqL6k3fGYcGFO4nvEj7
y5rFe0jSsLnleBP1b/ewzg0hq3JMBnKm0a9ZslBCD0wgx3Ei8rTbDBp0/IZethg9qj/AohwKJdsn
pzwpiuMqHZfdBzWutd1TxoQXvi3UUch3EeAAW1Iw74g7+UIRLifOdILv4EHYkQap1aMHjOtZ0HiV
NUsgaJEUF+//vfUYf7nBOl4xGLYgglKxTfl962F93IzwTh07WrZ6uF39rbFjSWwIY3qoyXGzXuWr
vmK0GO+1j/6DjXh53xuv4pV0GMipKFPfwzfqQPG5e6cMZVxZPNDmPygLogsnozzjoFB00dOCuPg7
fXcDKJ5p4zI5hWAOdEalXV8pcqTBxqFX5o0J3PYMf3N8gro9bjn3KJd+GHVYf9lxf7vsbxyMII3b
m5Iz5U8eindpCf+uYPM8p3tzgtJILbrmJ+gXQGXyNSVkQ58sM6mOtWP2zKSMDQnwq5dtjqC4dfRx
B6JDLS7x9UebID/x3VjAlL+Du75Mh7u61HwXmR+1BhqU8ZFBFZT34IRLdvlOY96UJ4FZBTgddfGh
vOTHG13welzUbecE9J1v8AdpiphPZgo9PHR6G4wUJgTKTbJjsSOFp0EPyrc07Bsu9KpbjG6Uu4DM
cCYDcK3OSy0IGzZ+m4hvGU2VARzof6+nX0zx3/ccU53ccERZswjQ+vVC/+co02/jvch9WdxLPXE0
8IPUZaCSvc6mh02MAOC+Mt7Kn1S6vwrNPz5Ww+oVMqMxzUJ/X8ZlbFiClvbinj6lLw/bdI8WGtSi
Xnd7UrYZBM2SeqmMKPCf+mb574vG5faPnZarpgaeFEiaaIrf5rDGPRPaxhjEfQoIBIAY02joDHZe
5PumRZ63noxYDTBPf6/1miurM0Fy5TOleVWjENCf5ARrFk9dqcNZyremvlY2+tfQIU1ygnApLUjH
GiKE0YOy7op1DgwHdZ1kQUm5BPm8edTDbWtcMgaZgfhe5oesfOR/NYF+O9ybZ9UAc66xXz3FUAFA
p0taRQxO5wyBgCxOCdhBNTmZLMCog+ox/7i/duQexsfyvjEYE0UP01vo5kA60ULoV3G/aBBQaS/o
kSQoGsaiti63B61xYmUDBCQSDjFGM0TtY7v2b/PoDqr0VLzD8TD46+UiydYKEyFr4YfHVnCDYYGN
FszvjKFdgYi3Oum3D13c+eNZHx3kpUO/tKCd965Unogz9INXXwQUvR8HeVs9ioBeXfVc0m9Ac34Q
mJI1IBEgHkIJUnIjAMaEmYhXLfO4kD0oSNWFIt3ppwm4CFrXGKkR5BU1BfZ8XzEjRLJImmlgsowi
OMvysy9dA+nZ0G8zcE6l6SZqRezPGH5DD31QbsTODwnmD7ZmzqD1+ChAb9vkS4p3lrHCfXf4sqoX
ypNx0V90Xm1zprwU/aLrTgklu558FPwkYlmAPKESCMmTlO+iRwtEUsQ9gtLork6YvhG+35kIckMZ
VuCb28RkfNOUVLXiBT39KF6t1TV5Lko8eK134B5WFZZJ4irhcJognBaLY6XyFBmuc4CLhTYTicgB
3vHKCDs39rCGFiPacIw1z+yGKZ10FFD45luF6S8vb2MwlGe+VAJh0ujfL9WT6GFI3dhggMwDmqfs
yWfI95ZsxNe+c7vGofRRgApgOKHFq+CiwGKfZvX6iQ6sP/KhEck9h+x6C50GAAOfp9wD+oP1WAsz
S5gFNxchTRTOgl2+YlMbv3IcRl/Aqvxo2SOdVFweeC+tJiih9CwKaLzpoSQ++pYXNe+J+Fbf3zo1
d264oKlNxnB5owP1GSZcdRY2B71T4D0EtqI3hhM1ucuZmD2zNhijFtngRsFKYSgJHfhmeDdheUOp
Ez4M/Sy9zYfsdAOBbAvFFtSaMeJ7gbK4goYj5uEMc/gJqM+TVZFHc0EfH+gQx5R73q0t1EYtbo78
lWrcG4wY4UHNInMnHUwVQJwhZ7711UckU5nyJdTvIZg+6efMH/WVQnoKhaZ6f9cesttjnh+z2CMw
z/Jqf8+RIAj7XtiXkQ7DbGP628FAH7LXUM66Oi9Ep92XWvJiUtski45GtaBSlQ6GOB9mQN71I0wZ
Fb4TpH6fyS04ldnTJheLUgWK19Y4Q0naTFFWXegZYo/xrtgIbseauIWPkeyG/ZOq6rYY+lB1DOcm
tG6bIzuYeBPx0oiPvXTIAS86gWcQvEe3qUu5Q5rNeEW1+hEljL/tOIiNswLCpiOjV1+baldROMQq
Ejme5HO53OorUXgpnu/+rpvcWoJ+ZRRzNEtm+hBubhhGEDabHONxBbEFrUAw+zSWSbRrVoCgdf+S
dy8qvAS6eaJ3zWWOkug0ppAeTOgtmCjgIRU6kTwv9z6evnPJ367llaBfgBwyqIpFf7qt0mhO2ipe
HjItSRs8+GS0sOQxFY5PPmfgo3rMPsZZ8oA4gxeFDtwwt42OqZKnzxnTQaqkn9NmIVN54SMP5sZR
b91BRRSyaqGntyvICQa6ChE1M5UIlIcw3tD7GFh7ih7ZSOtM/kSTG7ZPqQH3kO4OPzH1s0Y+Vn6I
5lNK2Ju/idmCQhdAztzE9V4CFwnquRmftRgB730uongTxG0DLygnvsL3d+odn0nzEsg91jh7q3i+
5W+8aXopL6tbZifah7xLlXOn7qUXvTuE6PtfaSaMB8ZkRb7Bc+1mkrlF4ki7ZRTEgAs+jzHxhOZT
S6GvS3atLj0nPvpXqMiLjEGfINmjtEKNgXF8nWyN4kiKmVAdUT35i/KqI7DfytlbF3bYvz0kIBj4
aYV7LOCEN8zBqvtrBP9qSAvM/x6C8q0R9y9WcQG7Lg9Mb0IeZzwPzHlOsq76rDJHvK/DccsL2IQu
LGYOkVNm+PaNKxwZVa8CYsbK1OV74/aCbduiPXTyk5gtcYLHcY/YSU11EUoZ96c0ngvhOv5iXB90
iJRwUhMuABcFxIHxKS3ylZDwjvReAU0oV+ZRNI9L6hPtvVOeLIbnQ74K6t4dLrK2ZODg6/OaIZF1
0mgh8IlBnmmL6lLpvOa2wUgo2MbKwQv8i2CuA0LYltgONJIHvWJeDW7QoUrch9jKGWvNnDfxorQe
pcmrBRRMeQHwb+N5D2+rAZL+EqS1HzAQGBDeBLtm3Bgd17ao9C1VQzm+tvFaBaCnG5lCq3cRZETE
cTpzqnGJ4AEZTFqeO/NAkTMCUo1u0Oxzea3BsU1mrf/x78JLmrqvP8q+/9RdU5n/n2rTkNOqSuOC
ahO5mWb3+Xb8SJfGhxy8xsI7e5XmZTGnNwQPcJ2Y1tX79zfQ/2wkqPwwPobBKqoyIOjv3yBWSeRQ
Mr6B/yw+TYrdeqY++/OxWWnMMXmNo/fB32c3CCb7GrtW5vGsiwRfgTsJxSD2p4GIsXCrz/OPKwsm
ccbYbfAMR+Lc1/NyIzPUYQpg7BgU5NgouDjOQAH74oTCx/yGCInTnGEJkVQc7haStrG0ZSoXEVcU
AcXffbKa65965WCMZ6RUOjAmSEDuqBexey5/IoT8j1XI94cy+W+SdyTiJCJ/Y1iUgpAPaQSy5ycL
1XpoYMR4AQwLyCjjosidfm+cQpzfUD42s5IqhKMdNgLNdPpJHQDyA5Tg31f+F6VPeh1g00GeXg4d
FsXJsR4VF9eLtlw2AxsQ6ofbVwj4o3vZO8gYhZJsrrOHXvkK1WcCcqt0N8GmBxKRRHFOvCe4h9TO
jVcfK7v0ymkvrxqP40TYJiNkWQwGa951fwWXoF037SFq3DJDq0mgR+yl0RJ6Ng5ikvUyNsPMEL3w
YnUbFQ9C5K7MCbEJuyNAN2YVIGMQPXAIIz+MH8errDgKgy27bGaoNeEA16Sl7RlLxCC14TVo8Fia
aYJXGJ/+q4m0ql8zN07610hyGXlgZWC9q8qjac7DHIsD8OSNGW/UqTottwNs5YOUXzlI62qWVrMx
gOH5AiSc0ynwIIRZQ6YhZpNIhzy9IXtQ6udRf02hlG1wGeNfM0rrHXkD7QqfZfpeuHjh7RPMnKGv
vBY2BmxxX15UHcNjfwEBJQl/cMuT/6SEm/jPIDfC+Z8Amu+Qldp0WlqM0bgv7mum9neI1sIWHF/H
7EDztGTTIlgEZssfmuxRLl8NOm+E8OnMBJe4e4AIOscraXx7hRm+tbjR2Lef/37npb+985BtWdqi
SnKE9g0ziVT5hgKwHfb9bTegGMnmAu6axUsQLJORWRV8LcSa8A8KmGWXsUFqmP8w/PjlK/vtJdMl
2Fa6hmESwr1vmo0ppTqoy2zYdxAZsnxvlAcdj4vIJ+wlPadgU9KjZNoF4xdleWuWQXo2SxfTOaO4
hv2lMmNb0yHThFspXY5y8cP3+4Xl/uv7feuIk7atAJaKYV8ztWux+9pHJAQa1l4IXvxJowk+8dPq
kf4cyqJdJ/FlMjkUlf/ht/7nOLjFypD0N25KOzxgiCOO88byTMOLVPRPrp+fVLREy7rZMB3J4UH/
e138Mn7745oxrFUM1sXkLfT7WaD0g1YY433Yh6hcaaBMeSdCItFmEfTKVsZJxWmDjdYzAW9Wgg8f
HkXuVsJSjdnF0Kp2gbkBHmniNmmdqD0qw6mLHtHR1im6WxjXx4ZjTpLAnhdtMOvimXzbYlQaVjx0
zKOS/IfT7W9oziRV+r9X9F0DOCiV3N1pffZmORuF7dCfkuBLb7amgcZ4Bv+w0CnP3BKRdc9u9u/7
+cdw0USShKYdryNRNRXr2xK6JUVTaUad7iD0VFbuaKRpJgc5Psc+DWT70GOn9e9P/APG+fWJZHgx
TsTJXf/2YrfCkAR6VfCJ4kFXD2O/GUUODg8/5fIn5PXPxUrNIIowJnU+jK1O/n21SHXeYbaSpDtZ
xzPjaxyOgTiv4r3cb3FWViO3BhnmmJZ6mm2BDfrHb/CXy/3tG3zfQ4RY1oWKb3DHoUHyHy2xWZgc
iwWifDM58C3aemtAO44LjRIOMRUjXnkb4eIqx7usMN2Smee/H8GPt+XbUx+Fm3KvS1y8y6l2X1QY
0pVYeKirdvzAwrzFyztHGYPYlAkdyg4DZOHfX0Ge7vxv7/GvJ4M6T5Y0xLa//vw/24iGFLs2rDDd
VcJGBzC9d4xtLVrWbq5k6HHa2+LeroxgLZTzIFoURGqHW8y/C6QBZTVvOgGLAd3Fws4VBfjRPz24
vz43Wdd5L/iG2B79vnIGIZDMyucW3Y0l7E9Z3g7J5PxtMSSJ3v59M/7yEsoSbFni0TlnFOvbZ2WW
n4lyGCS7MN+ZiRdgesLSxHEJI7F5oyAr++lok/52eZO+GWmWpCh/GH8LQ54LuajHOyFXMGqmV9Yf
AUWj8BDW8CrBOAVzV+P9EO0Mk1k2VJu+z+aib8yjiUlcM+m6/vsu/FGW/KrvsejRIftMPn+/3/FS
6P2wj5R48lrndfW1B26CLE7L8N8f9LdrJ2nlfz/o2+0O4kwShRbMEJf1DMpB8BDJa5a9SJRBdfz3
Z/3RPH27qG+vf9L5uRoHWrzzlVlofNSMKSeSWPxDTffTvfv2QsuhmtVDzY+d5ijNDhSQHVVsZ6H0
w1Dnpw+ayrb/vLbSoAhi2HDvxOGMPX3d7MNx5xcr8yfnpp8+6NtMUMlbq+Y8j3ctjlwjs0CSHBZl
urjl7r+f0E8fNP35f65oECIr90013sX5AVyb/Sfxr7J1+dFt/6cPmpblfz4obrHxy0RuXYLKh3OW
k49zVize0vbw/39JGjkpNM3i5An47U2KWzW+134e78JkU0qPLO1A88xi9WMMxh+TW0ulJ+d4ZXCr
YpX468//c01peUOBTWjmLolXskTy0w0LaKTEaY1tCB7lCTS07kSEx9LPglmCOU1gwTalo5TC3BFI
BxbY7vCUCh7MbEYh0HAa0WlbO2DY1t9Pv5avUHT4RVOcuuIU+0fw4F5Z1AXA9e1Y108SFGBfN957
snBhthnduerXAVKJCk6RlGqrVNjzNwf/kCWnf99pbXqx/nuMTTdAMQyJfEBNVxXj2/sd1FauY+vJ
DWDWESiT4r66L/s+JRDgkne4Xej3Ba3F7G4+haE7rIwx3lYdsobovq18WvEcazXlpjHoHJdaEM5C
i1RqtXbS+30bQMLOe0ZdculEpbmI4LYFQf+SSJqbKdninhj4+fZLHIUxvm6ZGMi59iDz+g91NO+y
bVWms4If3ozaxgDyl8timWWnGLl3WNRvEcBAU0FMkSBcF72/k7oWA+zS/vdd+qNRme4Svq24XCg4
X5G69/vSF31Fj6qsTXd1cjbluZYtDFhVrEtf9ephy64bR88/fOb3nZfPVFAc06lwe2UyWn7/zGwY
zUTqhnh3C7eW+nmvoKIZ2DxUODbDAROABmRQRiieRYNBbLKJb+FcqIJZiVZB7X5g8X1/+b99m+9M
rMDwcRMW+DYcbgY4UqKfwmQ7MjNL9R8oKX/099NnSXj9MqidCBXfx8PtPbhHWl/HO3MQVqYsPGj4
QqZhbqu3d1gs6zjJZzXKThVpnni/zz+acNhksrKuEGKq99tGlN4a7Es5eEFd2TcE0o45InnHQ3kd
y+cQ0v+/n9b3I/l/vrKlaIQgaZL5nenbxKXm324FoRLyQVE+IVHgDnGspKPUB97/92n569PIPZHx
d4WU8b3eirUoLwcJLwWuyLB2FOAxjsWw1jVmiv++MPUvGwQAgqITsCIi31K+FRuaWIZyq3bxTtUG
VygX0lgsowIz1HBYDpnuGsmbpMO2GkjDDN4KAJ+y3LUSZA8iUYz+HKN00KCLmbBm7z0aoO6joAss
u8AJmlNV7ETpRUC9asGQ7qT3/8PZe+xWjmRtu1dEgN5Mpe2tvJSaEFIaeu959f8T6oOvJWpDxOlJ
ojoL1eQORqxY5jU5+gV99Zow8OvKFuxUDcjIytZ4JsXROtABdXX2Ed24skxeIojhVvH28y9WxO0y
CYlffvEkJEqa0wcSmJdzDwxK8OXDO1ISLIIqCEZwFgPjSVQWyfbn506TaPFRVUtzTASuLcCqkxhT
FL3aVmobntMcQsWDDFYo2gfOnbgVOgJMtvr5eZfii+og6cETLZAYk+elRafVjRWHZ6PYdgw6+4Ni
7me36rdS7eNnObrBmRCKoR8X0KcbNjJxCdIzfhYF+lhRB0ETO4VwA/Df0o3rlq1B1YjIZNXclHqL
3ORcqXbpbKqf3mCS8tlBp6R2xRu0KlpT6M0Yz+w58ssw3CG++/OqTj3WsdLiM3562mRZLU8f3EAX
n3G8cRRceCLoIcsufSuVX4GHp2fxwEBe6R5acyZEX3w0ngMmIUgY4dniKH9a6toss0xCcg1pMvr9
8gBt8kENbiPlpUgxuGKlW5V+tonQf3YMjNeZX34pVFADAn9TsFuzeYuvz/fRq+k1P0DlT0YdCMn/
nGkueInc8nd9pxwlqFhJurYbG9UVd5EMzvUIdaqFgkLe1aOcGejKOpT+avp9QVMj7Zl2ZccRJlPa
YGuAr23aOqvQjc65Dn5sqbnStaHCKeP3Fg3ADxsMHahsHbkZ37kRXmpmgciyAjEEbaPBf41KOAmo
YSX9nybd5RU6/OG7x1STU//o1/3acpUVst878tvS+eX2UIob/dA2T4Qy5JGvWtT6gxiRmQZtDEVb
gvU5RFmybdxh3ZnVMsxg8HTyNRagJxcuViG/1Jhc0w1I/HitmbTRYYKNOH7VJJGBat4MAZpF9rMH
IqjNpOsi1BdK2AC62VpWtApRV3craeEUQHHUfe9Qywa/yDxSWpaN8d6q3o6/p7znz8b9PTTnuhIZ
Zpcied2cSzh93YAOhmcuCkC9feSQkSrgISAVOc2yhDFZaxaKh/jnuvkBB+tBBh3AlNfz/L/ZmGxC
w3zIzPyYUZt1kKas2N/42l2HCFImPFtYUjvuVjp859SGy56CWhpQz00fxV+p0ruhbLh3Z3bbhXDJ
/MhxHNPUdVzVJptd0Twpki3m8x3xsQr/ebG2Ljxn21jK0fRQii3ihbK0kX4lb050FK7uAvLwxktX
WocmJdDoDgKShJfW//BmQh/VoDehW/RDvh4DJzMMF5Od4GwoT2gmXdvov5ua+4IqG7p/43IcQFa7
ztYunVXL+Ly37SszePTCYZGjEZDcJPG95e4qpAlm3uzCzaabAGUdhV7pdxp2UeiNpA+sGYHBoVdM
36zkemY3dWxnLOg4NNwAnIyfH6xdyB6RVAPvx0WjEiMmH8t0rVQxUtc/mziHu3Bveg/W/3ClorvY
JCAkwUYXNSbkVsR0wln2iEj4yrPdvTYJZEvvrJDoW3m57OA2uozIQxACtYm+IKPCIc0+TAttv7yp
lMNvn7FBHbZHI/s3EDKq5iXPkl3aPusMX/UZfaALl4tOZ5ZiVUP9jvzv68fWB93TjNbyRYOWOP+f
406NZyFeMVsSiFxrkpl8edgkF6uGMe3qTDwM7ITiwm/zXkrnlZMPskxCu6B64mwvSj7rXDvx0j1O
/aNbOFhaQJw/sqZPl0un6B1Zi+Sfa/VgUZrCfW13di4vggyF7GMj46CloIYxrj3tzep3BkI5P++i
b0QirtYvrzD5+XHvxW2thIFIe3OUhrg0quwvXjCt3CINBG3MjU+xV6z5Cn51skrrpFbHvkwXdmdv
K5i8FcisNjNmTvylUPR5aSYHPk1KtLBrL6AX+ZJYL6RtlPey9SSBlJYW3Gcz6zCFY3+sA1ZrQt2R
rfdRrX76FIGsVAy2OE16dTBglUr7hKa73/1u+j2Zaevjxmc9/fxQ9UIdoPO0/3voZKMbjdHiR8hD
B/KIBG5NBV5sDAWSDTdFALvRawGEzx2bRRhF1yaiPYGJBaLmr3UYzTZ2gREsq1z9lSuvNYKBIzSw
GgJqPz7KajGTC138JJ/edrJVBkuzYsV1/HOpHiLpFCgvfBJSeOpBMor5TyKyuunJpPtNsx2lMKDF
kwAHEq0vhLEoly9EdO2mGLluPciz43vaqkulvolQ/vSCx6FPl3Z7n2bvHZDnsqCaHmei7bfRBPvD
kAm0AvNi0T0Qi/Npf8RGV8sotPlnHwiduB5NyE/l4EBxY/gsYFfaX8M6qpq6NJrHMMqQSWDbJPdK
gBEQswgUK/N1QYWdphAPK9QLkAz+eT9diJv4+YidjCAI4lQTSIxq5kaW6aN/5gRjr9k2NwSRwPpN
h2s2Mb60dz96KDa1ufhA4mU+LYgRhTJAwMY/p/HjSPaNyvVopCA8brrg1WwheSLLN6Yb3T3mxXOb
7fqmguJ5DiRUDbmpur8R/mqpIy1oCEYwECQonLbhzcSRb5PUjw+naXT2qSFUZNa/vmelyvngW7J/
zoJn6vqgPJHraTZILuU5GW/q7G8QX7vZs2phcqA8/g9fxKTd9NFXQD3268O13PFaq8t9/DIxwNvI
3l8eKUUbvkjazNyal24Tg7Hm/z1s8kvjwmt9s+ZhMlQJ+ajIN21+LpJd1i7yDugsEDvpCEjX4swS
Q2f7npc6ehwMxSCBtDkiU2ufgCK8a9SOAIFZZGVvmAVQkLIHCdoRcFpxhzYzQ45LjS02IPcngdQ0
HX1yUcipaXlh3BMlILsmyTumFcLcgADOPHdwojcai6TukRD64IfrhXatq9mK5DDshYzRLhHlD1ah
EnAWdxtFt/QjJe93Lr+kZOKzSfalQ/r5fSdRLXBiVXPqlpjfPoLTSo2zuOmtjYbj6hxb/lLbxVBo
MrE8aC5+0wjKxjLvTGoLsSVasolsRLH7L/d44KN9Zr2gwMc24Nf+vO0v3BSGopkqW1GHozydsDta
XsWak5BTgZGpcYRuhUWyaj1xU7EJwDr+/LxvcERxyBUmlsz0mSh867uoZMlZ04OKYqJm6X9cVPPJ
pEgaTCQ6uvSdbFwly9UD0OPIuY6PgQcK66h4c2nEhRv9y4tMBkdpKHt+2vkk5clJpFMkkwo1SIZA
mp4QA5EiiIFGa9DvTUkgC+TstZgbQFxqWhgK15WiwPS1aAZ9DTtuGamlIjueSOocE1UgiPA0aSJ7
yfRUBqZow0q0shsiXz13IC9+e4Nn0mWGu/dxXj/dC1mRe1nn6ogYa3ctiMsOh+YGwWN368oF/usf
LeSfP//FI/XpkZOryO2TxgsjKhrhf96RPYHBhU1Kv8/czi+uCCiTtITFNW1b0x1ZaPd+XVx/1Cyt
9Q2ECpJ/4k7h+gqxmiu7NSCZBmoXmzxoEZcA6Sih0zl3oV1IixwVWXAyIg1V7akLZtdCpahDLl4e
XvfFSlZuHfVvZeK4Ye5jmoCJDtvYlJcoxJdxcW3rf4KEUZr0aEMw/Xnlv9FEOXifX2aKwrUy06ri
qobvjVbsofe6O7/UEXDaA8/wlXFphbRu5BVe5XV7RwLkQzj0sPAiYWCYR9pIaWw0tz+/1aWwx1sx
eaRlBibtAzv8aQ8WgZfjq0XYa5EerIOFXT2x99mCdY/qaQ8Hea9g8iq/zDxXfPrJ1nBMxJwJRLKl
ccK+bo2oCWPNHVNPtH9b6zewomTcqTTK9h7g1RS5zVe4eOyKKBcpgGnMZKnmhcPnIFGvfKQ6tMom
l+E4eq2aF7J3VqGzaX895YiHXxYd2YVSuEZ7xi+qxQDtsYcnh+9kuAvyfUfnv+CdUb5wYAOpSF7j
fY5M547GcpxjSrYORYcOYUjQN16/1cFQh4hMnyp727RY7SKVva6LvW+uIm/vI+IbbKVipYW3Ybl3
HcSFX/nlkl8DRe6x1Fr31VMKf+nsmUfuAk3ZGO5pwL9bRYfaesxNQW+hOVnpZyRg/fK6cVZxuPz5
Y31vn3wESNYKGWQbo7yv36rRGs9UWkU6kaxAI631M7GRGXPe/vr5Qd+/yZcHfYhpfNqMlm9kJTJ9
0imCn1JcQaRLUDIgaiSMdZcgeX5+3Mzv0iYpp1yj7hCEYsDnruif8PE685BaL2hP//yg71H36++a
pJt+047hOLKAKuqc41lGvNHd+uk/5+/sAGBuCSfbumxdPXBclhBcGA3TYdxViHNlzZHivMu5VdKZ
UvdC1SB+HCaKMlAFZviTKyWwlVG1JV06ZSMMgQCGVUtpiTQ6FADV3Ir0qY6eUwHaSJezYKQLmTSP
ZxRJYw9Sr2JPfnBqJ2UYKxAUmFuNCB44ypIsUUzoa/ck4V3Axc5UYCaaX9w6n546SRvyYOyLLGKZ
yaICD+R7tMyjI+PkFd3pnzfPxS/KmAqJBGSUv3Waw6arSFJYXzs5wXwtEP7Rd277IKaWmreNZ+Yo
F38Z2SGwFBpt2nT6ncphXBoGe5VkNIt/K/6KW0Drj/Mtve99JEpwBja0zwWK3hG396fTHqmWT/rL
8evJfXQHFwOAxv6KKjxFaA6jb7RF1kTkn5fzQsb39bFiAT49Vs7U3Kkz8QPVg4YkVH1kTlHLf8VQ
kNDWOGsL2lJnxYj8Pvz87I8K+uutRyOATP8DOCgaNV+f7dWhF7i1I50SuM/Gb9SGdXltFk8jZDk5
QwVMP1TRsxIexvLWH+8ZVQYmktjXevliS69p8dvM86tKxvUGGr6BjXMK4QR2IxdFnC17f4NaZ67f
uzpw+v//yRRutIwUwDtbCltjEi3VLnLTNhylExEsAuq6pYufoWZE6Rp8ZMtFgWochEoqtCK7rb0B
dTESnNms7nvqIGxx6QTq2AGZMNm/LqIC+CDzA87e2K9ABTPYtd370QEacDAwSarO3KlOdpNqu6Ld
M8tDjujnz3ihE8wb8HD4H7rs4Kr89Q36KCg6xSkhRYG81eloCei3E2Ag4aBLyUgDXB+pnOWXVwAw
XVFW0EwAREY+A6D5OkJ709DR6SQ8zbzaxcXB8x0DGVOlATf5SkXr+IZe5MT/rFwU9bsFSdVCFLCk
wjIgMvYVDkHF9aAUxxqavEgyxZvI+c5Ef+fnl7G/59+s06eXmawTCGUD99uCxKG7H5L7sXoICuxV
D06AMbn9UGFRZbceDUsYVXp9n6ObWLlLaHol48GeCaKLqmeC9G6OXGFvFLf4CV83gxDiBxeh4EbX
aztPMQ+wUmNwt7Z8HioQ+LmQL8SVJKuXVf3o638zprODrdypSNChlgJRH3ZHgDqTVR1jQ73mDjm5
drRWEftBoch20lOfIvWrZccmsd5t6c0IfB6BTD+sUkJDCwG0rx5bzA61Hl42InlulVzfObG/HcD8
F+FBSu8rZGZjPGui9KEgSTOYDQ9QyrT8qTdXFfLehYlkzTaqEQDCNcU3kJPEVUx5l+J3vXn6+Wtc
SPX5GnA+TBvuCYF38jUSf8wdvF5pR4cIXj+Q7gxMpTsnvaa/x8yI2YmP569cqXOb8lL+o4nmtOEw
pgLx8fW8jKoDJaYKPxJIoq4gE4xLWY+W0GMOTAHpPjTgLjIvX/AqHcZUAVvWsasFLKZlZ7wVzkym
aYlzMI3EXDqoK1s6jXprcgtUfpG6qcU5gbXHy/T5TkuPCeojW1W9td0bzTomqFnCZx4RYEE7f5Re
UTcOaWkP8i9HXpnQakMFzzSU0xiT731rq7l3NI9t+cGID13yPPZ/JMQxWWdRKNSgJ5+M6rlOjprz
y65elQj4EXr1+lYe8PdW/9jCDWhcFt5b55yN6L4J9hauxfofUm3YHbr2RguuyeWrwvxX2TtjIAU4
GPYigeE17qVuqx4KbTEmO5Ksup+ply7uHp1EzyLJo2c+NV9XGK8WhpKS5oUbpBxavk3DnJObaI1T
nyFvPXTc3LuZPXsp+fn8VPHvP13Wo574wIvZsy5Oe8VW0RchFgYl0AOaRYcE/hqGUcqj39x0zbaU
Drl9UpED9fYQklN17gq8lBvRJWKsoXHxfAO+qXarDn3nU5+QXkpQWV0nh+131AAa0C9kFBk6xjVC
vLTKyV16EfKQQWl3lO5dP5d4ixxzuoXp5VkUsTj0/ofj+mltAqXM1VhS3FNVrkqgumw5NfgTuP9a
5Cu5AyN1YRZH0bjydqV+6jtnpi78pmgDzkhmom87JHHQIeVJ6l+msSGD6pBOlgGpcdAXsvfi9Crl
7DkOX0RDg0qeyOK0AZJtID/SV0t6soUQF9Xy4/+yVxwToUdGF2zTSXyzht42e9VxTzQUGU2G+a/R
vSW3U7LXMPglgktZI0tNwe2rMENQaQEGAzwzS83rCIFl346uB4ZBM68lCpDpZxLpgmFbiO6QUk+2
sBFGWlFb7kmxHtMGSTViLjN0VgYMGOeY2GZoqN8B6pWexrk266Ut+/npk0Ili3y1d2LTFdVZY+p/
1HZDZhKBrZmdL1x6lCk71geIUIc99PWHpjUDJE3JMTbNfhfFn8TfuM1WBaxLDvbzml7opYnxzX8f
NYneSa96CPpX7mm0j4h322sS+QiDJGwqC4wceqwvRuzAoWNpzOlDeZN6aFCFuG/Vj4n6HpOmjZK0
+Pfza10KVtiRm0D5kWEDQ/l1AZxCGdxqZAGOirnJrbum21DPoLYduY+zq33pTv38sMlul+VoqBo/
cUXd245PDlLj/FZR5WdHOYvmdvGFvBKGJeMCeoQwD6fJg2GWtlv0BBs8eip6QNA8ioMZngj/AUgr
e5vGS1W5a5CesZYIXZTaDCz7oyE3OUckLRr5i0y0kaeFqe2NdhLbo3uS85O7zhq6QhT9kGXxoY+J
wjuYeD1aYr/y4FmWn9yVqb9X8r/C3SXJL7te01U1i1+EZVpkvrQJ7bWSrmxkyCoMxcOD/Fop14U6
FyIvnP4vbz3ZE2aBZ52h967oncnFb9KKonz0/J0KDqy6MuuXDlcWHICVPYv283a8VKYwYaQKoLfL
lWVODuSgelUfgUM4ya+e/0JtGSnbFDOQ4jlCXcGQ15a67QpErZZi2+jbTn6XDWRVNp6+trW5uvvC
dfXlbSZntrWCuuiAcJxie00rlY5vpq1hdgztUsmXYLhl6cw3Qk0w7ZZGMNOCu4BKYMgCHNKGq6tA
TJx8iLKrO4MRkHsijQg75CPpz2KmILunIn5GK6/uTs3aTZut2dxyZXGKmGeO8ZKLjP9J3PB9WloI
icw1BS6ETcXUoBHKCGCaij65RH3LNWOjb7gfWAMQRPS/eSDIoXYWivyNtsiF/eVZk3QqK4Muilue
BS4F/eHRPS9y44nUhYce1OqFDEqgTEXtCqMY7Kv3V+ArveH956158TfrUDbh/dBQ/gDsfUpdtEL1
M3ckeFGbAXWlZ4cYhdW8zy7uNx2Ej1/MgJ2+BRKjpibi2qcnddUgl3FTuifQWqYl9lZ5xTiZRAXg
FvCGXHnrhcW2uxV9Zkdvlq6CyhqejT//4m8eNNMXmRxGu0ihbI1cWey/3D3b2Q3crTJdjcYmyZZN
vs/HFf+Q3NYP4LZddeeP+yFb0pFiQGc0+sLp6KB66DbU4LdNWCiLHCvylhoKHeCNbN9RQtbSxjZ2
Y7cN7FuQxdrDYK1+/h0XwCxiWPnfBZ0cYwl8ZOiX9Fa5d4gTjEaA1ff1zv3A12f4VUsb5jitu5Sy
Je5ZXBAEOktBUGjDuIKSPMWvCxGa+JYo/PPLXbiAeTfYO6IhTZUrgvGnj91Wo1FbjBDEGrO6dKbY
WWATY1WA3meLyAswErEW/33eJLnSTDjv0cjzxK4CroCzBb8cDwpG6QpltN9gvAam1NeSHQPWQe/W
PeDs2VJg7ndPNnncdEMg+bwH3Wg2N9GVorM2b/+/Lvh8ILl4fj/98Mlm1qLeD2KZzQwF+D8DDRId
pqez44wPbNT01mc2bgl6JMdXn6Q56eC4Q8tg/NQGMq5fiCdr5mIM1oaHVjhWXqBmmBH1+7BFSwfB
LgsZNKT7lXWUngNvraCX517rCg2FnW2euwARFjyN0FLtwg7bEYT8x98/b8JLDWaSQIVJmXhh62PX
fNqFeullmq8Q3OizwEgnurZg1blWOvcNqHW1Tq/D7ojj8EyIuZARfnnuZBf0NMWMKEndU93vyc8y
/FMoMggVNA88duLMz7zQvqfuBC7iMNc2oGZ9PWx6VIN59UL31CA/aa6UeqlaS449PQt60Qm/2Fn8
/MhLP9DiQRqOWITzKT4tTAzJ8WsWdrTfSK+B2XJrcFcCSZrFyahitaYbj0tDxWoY8Ytv1bUlGU4k
Vb576stlbJ/Jh5L6IBQWIorZrD00gtC3lPQtf3buvxg2MlrAlfs2ykd0cNFOpAQv6xOO4bp2UJVu
p0va8ucFUS5+AwPckMOHcL4V4L7ihNkwKM4Jqkag/RKs6BpPiA1XBqeR3pSobX9+5sVEihwco3ck
T1ihydmPhiaPLFtyTvKw5RplVVq0r1ApVYTjOKk4t6qE1n0cPNjZUcn28nAfus/MwGlN+dqqDk9S
fSbp/vm9LjWoRG3wf+81uZjyWtFHh9vpYyTnnNTiRIVCz43ZJzjPknZwgrqxOXMfXuqBfHnsJH2z
wCv1cclyDP0ygrWiHNHaEBdgtDPJNCEzaxvL2AkthnKhFktCpNfc/G/ptQiT+KzKbIRpoHQVDV0Y
f3QYZtfkCZhtoN5NZxN0HwVR7YhMR8OUwx7xwrZ+V1m3l5pfM99AfPtvhwa4D5NKJN2/DQ87zZDc
XiYEUb6jg4vnXI2136mMGkTPllL/h2uC6Wyb/TakeC3mI2MjXZk0imYxnheDhQMZFgtzEoKpSldY
mtJgDYSn3HuDMw1JgfacyPE4FYZ+M/PDxTX07Yd/etpk842W3XWyRLSg8USTp8xuZWhjhCc0+h3a
/U4hponGws7/l21vAxeFFm6AW5z21qMmKuQIqDN8g+JKTFIFdQxVHHWboA7aDRDu1hmCX+FMHPio
SyY/GWUeCB0G3xkU6/Qnu1yBaLO6WGIcocEE+RPC0jTCTXVrYX7ZPuJx2rSPeYRguHELxI1/B5aG
AKFQcnTL3NxJCcFqr6Exa4EOp3XubjPnqgw3DVRJA120LjnX9j2JpGPssH8ejWOC+2SwGIwNEuyS
fBzjqwY5vbZGg3AZIuvY/CM5mfmp2oVtjcaTBjoUPRymBpOJY6CXhWd5hkNEGdHmMyCa/enQ6EuG
t9wQ8KWmveOaR1a9iJdp9IuKOsV6ecdWI+v1sFPArcO9JUHHXEqrUGw6JglaZ1DK9YPTjtdMFZDN
Rw50Fcq3MSqRzLr8wJq7si/+DibtZCX0zmC4f72yJa13htCpnZNNndMi7R/l+YprtHOdlaMla8/K
uKWQqkHdVirHY2Y8Ea7kOF6ZdrIM0vp/uL+YCv33hSbBU8dqowzS6iNmc3JsZT10j1qxBIUsNcF1
jFj8nHrNxTWwZfTPkJ2gnTX5lqNWh2kkHil/aOSw5TT1KNdzAeFCt0OVbVHfEpNRJppkR5WhDQzH
MxGOVwLNJDAx5OWUJJ13L4ZdrtAUcZG6GK8GYcXsBaAQH34OSxdi4JeXmNQnalmQMAX8Vg0eeUXy
DBxIaVY6+F7YdrPJ+qUrmDEAc3ma3bQ/7UmPpU7TwvKs0BHQCsIQ+GmTgz1GL5A7xKzbjI5IgV/5
zt3Pv/NSIabi5SKIz3A5nI+U/FPKnaVKiUqQ73wUpem/yJAXCj1Qe2HlQPmukY25TttyDY5XvEZM
UJbhuM68xIWMERkqihV218dI5Ovp6tXKskOPl6Ao8lF9Hm1p5VZo6goj8vg160Fr/BXDYScpryxO
YEbtb+HcN/8hLm1yJnIWxEDZxvtqsvscRRtkl0kJ8Ok7xg4WGFuvD7cAmwHRM2LVB8wn1RO6WIKk
DD6aKPpIsydA8XNmVb6/CkwD6MZcUEJOZ9recmIlroM05byNS/qPsfvYdzehf5ABq2QHcuQueY30
g5Ts+nHXGydaGNwgP7/ER/Lz9a76+hKigP60PyR7MMtYLQh87g2dYmgLSPugxK0XT3m9Dcul6/32
0Y6Ih98IMjKibVkI397RqM3CfYv5gL1kSF1F78qwbd3nSHsK6CHqziPlh9UcTOk9K3fqeKi6lRGe
SPC64MHxoBOl16UfXWUZlpxUp9VMU/xCewsgDotKh1dj6DBVbcipLJOs9CjEQ9HRbqxF7wgyCa+f
YwbVwCfZE0XdZEV/vkOUu5jZ9Rfuxq9vMLlT0lEJ3VEm/x2rnewubQxGcN9DXeONuzJ6NV8jbL/P
wm/iPns0wwXNINzy3qvuynkzobffat2iucEcRHuMEEL9cI1TbsDYIsb/S73T3Zki8kLCDgtYsLBI
XdD/nbJgrAzHIcm3nFPXU6UeYuNOc9+cHFfbW2o63X8ia2uCxz47AQVFxg/+JpWs3NczL/IhI/V1
U359kUl0dnO/tu3AdE6hfR5ZFlqCYA8G8KeY3Dh70UrDelaH64IQJ4YV9/nw6nSPlFMgo02DxfyV
jHORVESG6UshaKcgSYV1pDKVl6xLayhck3vLBO0Q4LeUbDEEcfVVgRd02f/JHgnnvXcb9bhX1DNN
+gtNUuajn54+yQe0AsObzCBYJPlJZsKT40fs7Z101WoHN97q+r1sveiUDbISUEjaV0F7h35Ttx6M
Ux9iIS9gALV2Lvgbf28lz5ELpIj8EL9KE9DLKSxPLXr2zRrqPiPATV3HuJPeD7MH8/vVyy8RWhiC
sEzrahqB08bz85CIE1Vv3EYmeEbUC7Zwe9weDt1jgFCXgVzDUs1e3HfEACUcBOoK39g5qOqFy5FX
cVAYAyXAiGPaFYVF6GS6TRagg49Iz2q2RxYy8bdczdaA3D2i76tB/wdASWkWbT8XIGT1wpaCdCRU
gFU6Rfok+Naq0eZ2JtmnnjZK/6p4bwzukmKVAKniNUYTEXzFw2r9tsVHMMfLZOCDEYwBPhop5CsM
YEfMqqp4qXS3qmfBxzt63i8oiPi0lZi+xtad/NQ0v2mnC+tD5/zSV5va3pXgiTrQKrdR+NJ1Z025
iYe9bC2wEy1lcq5il8R7u8e0FsewPsH7xuB6OJYN8Lz4UFk30CPg+l917k1cblHk5gKTrPee6Zl5
GyF4xPkLbT7hBnSsW6xclFiBOzNN5PDGCR2hBwS7RLLXHsdCuk59wRZwih21TydhicLPuEm9B9M7
+bAer7huGMS4uWAPPEX9Gr75Qo3v2NMUR9xKQbQG6QKtAC1Wz3+wvfvEwyNOW1fxJlLWQJmsbBub
a3of3Gldv6v1X5V3o0o7at/B+zMML+Ivk6NjY0tj3FTuXdKy6muiDFm3o2+bekUoTLExBJFK7cL9
LAqCKFxk/j9a/NTz9PTHDFsxkMgr3Xkq5D13DBaRtPW7assuSmosItH0x2tiDS6I4YSRr8jjmcBE
2KJkm8TZDM5Gip886aEa7zBbiG7hRDven7x70OJ33/OvoH04GYrpUOEeGeHqrchQaOLzNwOGqoaM
XSJAU+cvf2DPioAPFzCV1lAcMZ9C7J/4bfVXgXzwuw3MDksYma0xC2qbrWbhu3EXOJD170iQGDdK
2q5W0PEIloBpzX5vqWtGFKB26m5jReSS+6jeBdVi9FYCttnB2bhJs/vUuOGNuVbF2Smu6Xzy34bK
2Y0ekVpkTfiGqL64GR1Eoc4b6s99tOf/2bAFsab1UairVjwMVZByB1LHMttr1ou1a9U1lzbWaxS8
NBlt6YlWlm8eBfOi2rrSoyJhlxUzar8ts3BtJ+o6Z7OyuiRQgbVvx2cG44DSkIGo+ODGKQ9ue38L
A0VDnTZ4rbDyUdUzvyVHPL47QnpANuHnvOviXQu826EcAGNnOpOj7wxdNtQteSgNAhjFlb4LhqPs
7ZRk46cbP1jJ8aplCrZIpAX2LvsweZ9leVzMkf77EvCNviZ/zSA10Zjq9olzyfkHKezEtxyIRtrI
4TrHxzFdt841yM0gOoPTaKWZEHgxAn9+g0ldFHhOrQQDb4Ddjzik1sZytwH8Syzng60fbpNqw9bS
cMxBhKicq7K/FyaIfeP7Jej4KvC1ya2aJoVilnTKRGfUbg5udu05B418y152zRICkVwv2XKhvjeV
a4ZyQTlzr1/giFBuqzJqcTa002/YjdLMFHOoDPtkWJzaxdgA8t0pzqYInnJtG6Kvph286K5XEBac
yf1nnz1Z/KYuxACYxW/zW277Oj+LMau/+U8AZuWhZrEDieNAC2f2/6WVZ0aCKpZNV5af/nXrtXmX
Zk7Pyhf6ijEpI14mJW21Zuer0B7LPXNRSFucdIICBxf4zM9vcDGjgl4Kc0vkIqBnvr6BprZlU6i1
fdIAV/PbeYtQvQnAK3bLUrkrtUfa9YDkiOpUC3l/1qXbiFQzewLV2Y/X/Bllb9hWYxJp69iu7yWy
UxkTq5dC+W1WV1V10iMMhb0QhazoulB2wPLz8OTYf3/+KZc/JEhh9g/g9m+dztr26wGDDfuEpfvg
3brazuhW3HacY8yzK+eRyybqbgiBTjsDXrkw9ADQJeOk/mH8gI/K12WUfKOOAY9YpwyfDHvt1OsC
EczsSu2u5H6deBt2tXDNqh/iZjPCP/qXVTtruBsAqaYYfiM/v3Trma39oZE3TdY/v9Vka2tFmvu5
51in0kaOs1onwbmsjq6zx7+prHe2tpYS+zqzBdza71EMaxYOeHvJ2TCpEWxcUY1HKznDI93iXjlU
8VrOby0sxxVDTDB0a436Fs3XJjwBForlX+QsBIyIsWa9sdPboMVpbbzxlLvReYrbs6SdMHBs5BWz
2Ho84wQG8mpIkeXGF9w4IWMjLJ9/3hjq9xYDH0el8SMENjSIxl8/zlgrxPeysk9ZhBU9TSeoIf57
B+8tCoLrzMdvmN1paqcqXA7GNdGOGEus1/cFRmCgXMY1d6DRbVv85+382TNem/avrD7+/J4XLyKb
9xOyYbTsp5OzwfCsuOlLW0zrKg3vJqQVkKbxbwPMnRTaD9p4Nm3gdb+b8W8hc15VyMGrmbe4VJl8
fotJRKgGf3QB9RCL4RI1+pEpTZHfFNKfNDorcKAQDo1aBGWfY2Wj2XvFbq+ScKNWp2IgwZ6rN0WR
+20Lf1qTyd0k2YGGUnxhn2Q0fRz9txwjhLyJuxvzIzelLGaAHcdbJz5F0V1Uz+0dcUS+PV8QgZHS
R8voo73xqTM0OHGpRaZqYQCyJ4VmQEFvqnIOHmY6N4hSohFJRVYaewq2zFwKbA3bhQNtaxgHLeK5
ckkVheH0hZgygFSCLw4xbtIVgOvoBnGuWafIE9QD4kolv1KNWPEZ0RymyaSYBYVMugasxXwktsVE
QYBr8GoNVrSeQFaT4oXhTL/CnHszcdl9Wiq799ORVMKitthFSBVI4RtdJwpG+ta0MPXwVylttRqr
H4TOiv1Q/tGqhwYXvDgtrgvQCEN3lMO9XC7k7Gybd3Cgk/rswj/p053W3ESIlHfdrrKf5ICh8arm
6kFKXLoiBYaVpwMz7ajb94r64Fu3tY0f2lpvb/pmoQWsB1bjf8I3/Viam0bmWCnBoiqe3Oaf6zz7
eD763YPbPFW49jrJ28yZmlsaEaE+LY2Bw5ccdOwiFkS2TwMvJm8ppJhZgaWD0g8pgfEvohq+MfdZ
LpXXqF5iRICUNvDGySUguU0zoG7Bs/P82ZGfTHnnDlvLfNdbdFw07SpXH2t/XxL4ZS5u1Y2u82Iz
hGur2XfJU1wQDiv0gnPpOunT65R6FwPDtLzpAM7I92m+U+q7hCo7dah2XCgw+9Q+RepTidGV+1zQ
3/MQBLLL9Ri/5ziZkf5ducq7av/xuifZJfHHle3ko6miYTcWG/+q6m6sKJOVZ8NaCnlNyX5Kwvum
OBfumk4F7zmHX/64A74dK6QabdXBNgU3k69fyO4Tv0uCjm+jU6/+Qv6CVgjMS858jVScbt8r9puW
PcAm5LJ0WItllr+JPLk+9cauzW5owHEXZtaTSgPHeq7KN/IkSly/wZU5g5ir3AgWjLFECS+qFoV8
P1ivIB0obmd228Uv/um3TKqqQBnr/8fZeTW3rS1Z+BehCjm8IjFTVA4vLEu2QCIQOf76+bY8Ndem
WeLMlO7xPUeSCWBjh+7Va61G4deR0ETCAL6LRFnp2M/7ZiZ4dvRxKwPyOrSg31/4AhnLIuz6n0E8
V16m+9hMrIlB5KpSNzv2r1mywlLVoaiBOT5jmZvuiAnecfRSeKO69nzskYPTY3LN2JDEc2dkybRm
ZBMl37N6QAPFI4mGQPL9zV4wuvn7Zs/WRX7o7anuhq+kS5vCffmYQrkqYHZ23U/8R9hVuKf9UIvK
fHf60WhbxPGFfCX3uXTcCuM67NlwItHOD5gmafbjwWHMqDgoiS7K8yJgTWsoQgQsD1ee+sLcINMg
y7Px4CVYPXvqXqnHMo9FLCQFsfWp1okLDk+6+dvbqcd0ZXjLJppT9v+/S3OIkmvq0CL1v5fYweiq
Koo4ykULA2FEiB9l96qCwlSfo7qG+IazNn5m1xfEhTSLh8ZOiyI9fI/z8l9XdsdIktiV4H1CR2SI
x1isBY9WRRgh4jI3xo/mBzwxR4KjNVJWNq5FoZfSE2SVVD7h/rERf3G1/jgD+iGKG6PPv24isV4Y
/M5Z0DH1VPjHN2AbYborJb3HOPw/DCawYfzj2mdvPTmpLWbkYluOl312T0rHBQu8DovrLZnE7nK2
k/51LTED/3jOOjFbtY4Q2p1oKpy+Mdj05OByUfGq78Ncn1+Z0RfOVq5nMqcZWgiO57vdweh7RSft
07Qva+XdaBgbrZaE3AUaconcusicRTrY9IW5H/ITFlKHazufGMB/H/p/bsI6SzG0g9VEvZraiBfe
LVT5J8stWoRc0l0TbftxVnW7uP9lqscFEDIxY461+I88Q+Q7udphnB9lthkZwXJfX7m1C3RT3j0S
LzIgJOnaubtg3VQJva94H3RL7xQfkgHYL/sy6TyyHPZZapL43Eb3V97LhayL66LQ5Ui1oVOczbmu
tWOzPTDn0N0Aq2nN7SSBHPuiy/i0Iu0DOtg3c9mYcw/Y1YNuXWW9XTBU4OHZ5x06HVqiuPH3ZIwl
U63xQLC30dPwBS3tjZdE3kR0Jq0qIbVRTbTvzivgd9cd3QW4OnVcWOFN0biJ8gvw5ZDMEAURLmNJ
rne/JDTRp+QJCut+esrpsCHw0StDd3FKW5YwXKJ7F8XIv++aYS3rcooZOrpU75eAGfB1j0BStNeT
V6P1vld8yEJIjKXoGiQrduF/ZrJNmky6TNh4nizLVavoeWVbQvgsZE8SVcZ5nNwY+o1KTLgPcBYC
DASFFjD3tctf3DywTRAcCSRJ56w8p87i1k54cvhh7Bywt+FFYz/GRsVZeNXsw7z4tGhj4QszqtYX
gvLHZtU3jjN2BddDKObUKLQ3YKBlKhByOolQshHcHJCk1N5QOcI0YzoAbiyxf7KcGXA7VZFK2eEv
IdhCeAGeFlazcaIZiBlcmqm+Z4pRc6E8g1p7HLeVPEPCTRAY46/Wrbp0x+TH9ZXyQa3fVQNtYTf8
DpxhCNLMMQor4JDdb3XEcAvlrchXduETG0ndhtIFcwC92vfz74J8klXzx6iczT9V31sT9HB72wbR
aUZZJ0tF5Yc6Ay+EgoooZOzvTm0orChRMds0eM4DHMJotVTri+jKerhAJRSZN8YAQsoMEH22xctO
xgkmHextNdwrtKNvaoLXnYkrnDwnc7PHm9MxAEJNmneE0J6azk28Oml8Uz3lRuFNx7V5Cqr9e6nR
+WyhRgGjLFrHT+oDkf7NEW2gsiSB59XI9QOOC81xcFWEmRBQClJCOvzeUm1ittcqHdwdnwoR7IBD
9/D9wF/cq/GbdQjPRIndODs72yQp2MkjEKBhlykUorAbm2McVL+SHVIyYr/kbvKr3i2XokIN6B3j
FpSA8peo549lEEns08cSUAEZfaX6lCZRSsJNJmPgjLCdGU+fq8H1C1/a6RBtOvANBVX0n8OpswYr
x01GBCYQbzicpm4Jsab/IoKQFRfqrdhtcL/QF98P9iXoW8gE6F1kkvSpXz//46HHoanqqhmtLbVb
yOncAafQMaNfu4kPIY7u9M9iH1CzWVUHe5nyq0UfdR++tt0uJvmd9rPm6S7t13Q0rUfhRUvlTYjF
mExT9jlmr9DaE8SMMJYA9I7+0QmN0x3JjHLN/tq6tI/9+SxnK6TpNXtKUl7goRVEJDZuTbtL3Kdk
vKOmxJZW7thOSVdx0eSmJfg+Y+keTi/sTCcDu94MbIUmINojg89DF8ZPpCnY5VB/MghP+hWIfwlF
CUSJcjMOZbK9jmDhmvreFcyoSSPDVSUqRzquKyVbXOyyokThRPoltyEY0BD9VOiyUyKyx2+xH2hD
mC3Yy7L6oereiAOkmhBtuEGzHUd4hNtrdrmyNtHw5PhEY6/qMLSr00lykWpdFYddDNDpPIsIFT0R
NZkzCCAbszKJj621ZXd3xi2kcBAaSuoYTBOtUK3tmpB4AB+LrLhy6hpiRz0/dfF3pQSDLh7joPM4
ZTg4g7WXrW12+plrD/BC+vrumM6k9jY/vkjFstWW2bjYV8siWRqn+XQ03Ob0UjgfBkh6rd9DHDGa
LXqSZNxZ2buSr6lzkFrx/kwaoH7pfKi6U3sX8HYkIFOQM90KmACH+KHMbqTqSR99A1dwo/jQSXbN
LR/UqhE97zfKRFfwR1sQUNrNYbjVLcFBuLb9XR4FuOJ01oKHck5L7KIqxXwUX3y2IcgY+onCc2hT
ooaEvMoPO+xEcFCj1dJhkRULKnJls71KBvySfP7zLmwyNOHFxb509i7sUh6sk8w8mKAWQQa0FlLv
HuJAPc7TdB0nikt5DmZgWz7SLNmNmrdOxo6QO4zXECWGeneMX9rjLN2HhR5m+0cK93l2Ox0+B3oM
18lreyhpR/ci6c+lszpFAJMn98redmlDF6Ju0fBLNM8T+8Ufe1u+11AeZrkl4CyAhQZT5OiRtTQ7
dGkQxQvcKanuyvE7dlhxvpMn6CkbCjJ5FFDKKZMnAhg2f2maw9lgWysjUQrm2CTyJBYbh59TPGvL
aznDpeMAIoCwjxEoknV2/h2j1Kr6KgOrTH12IbiKuP9A0QKLASSF7QADg1kMV/EqfH2Ji6AI+2tZ
1PCEScPfQ6aI61oR1yaQAJ1FpdFkD5RAGQlRGnotmrumfFLKLSwJOjcT+AMHEe19/+Yu6GehnRtf
obdo3OucxV6t7EzxvtPN7UmbfNFVj0aH5lN9fJGnpXZ8ddLeM/Q3+Sh7MtmbPmMzMHdDYMqAr0Hm
oF9pd405l+y5nhpUu/IrU+tShE67XpSWOi3eCMf+Hqa4L/L6eFBNYVhAkI4fCtohiOqUYZjn9TUj
pgvwGCz8/1zuDDkfT0NmSoSqW2zfAV4H+Y7Tim6CXIsj5fuxv7T9sAdbVAkFR/3rgPhj0ZymY9Qk
Cg0DUSyy+xNi4qyERuNqX89rFzpbnVVSnaqq4UK0rCTkwQ6HoBoT7fSaqfDFM400igONeB6W4dls
6q1JyfQkMWGWaO6YTPgoDAJiFP2WUKSQ+dL+SeisRKMlx2z/F1b2l9b0n7dwdqw6x1xlN+VhbcNt
lZkVbXlegc2YvqavOvgOeGP2HhbCIADfv9ALggNYJVgXQyoEX8VN+u/J2jeJFEc5IR4BEcwK+O3A
4LDXaqwd6QWeC7/R7iqr4xKjEckTVg1QO4hrz3U0rS0VhpQ1lmA0ptQ0YkmI/hh2QFa0V3biU7Cj
HU8EX4+tzabdSFEObmkfQlMFXrBaVx5fzPyxEn2h289DUbn7/U99f5e2+NV4iBUt5IPVHAKG80sZ
vKjzYJ8l9oZ0kEPfMlwkRhSXCJuWhJ/QmKjRA/jATkdet3eWBDSUv8kx4ZWcypD2wtDS4bMVYuff
EaVWXKt4dNoFxGctVFKaq89+C3lp4otJCOwkUoRT7JJ/8d7YDGwiX8pb6R4Pp5lBnf8wt44r9ki4
XRRPhajC2N+ZXY3RIeTAZtvka4I4nMjkZhXhV1aERIs0Urxal7jEr/rrfZxNwTbLT1WxL4nsiC6H
MDLDA5VCMmd1VbQYis5JcsZ6jmpMUcPrFfULy53Lk70KGMxRz109+7iA3pQU1hbjBqm6TbBzqDxA
OGhmEN0IGYxsRqdWTDr1OBQiMDuwzDWV2iur4fJ92FSOvzzlzzVHWZSa5nDihEOZS69Iq5kpD7ZB
JD5DIg/dU9U8yXD7aDZxCKrBUfFoTwYH8Pvb+MJwzuIrhuM/t3G2+5X6qU2TntiE2jXwUhEFaKBA
mxiX3rxnieB8RwTC9sQw6cKLBF6ljyDY0DwiAhqXw4MVahEgB4T60HchvRL8woPnOSBNCYvPfAVT
M8tdkliIKVMGZXMB4AiUxGCzeCjtyPKW2U/BHgYnWwEEO+aAEENgKp5vWExsDvyUP4EAu9TjPjLQ
sEzcLjMZIiIzWOle8cSBQEocyiKAuYGBPS+QSXw9RLlQx0A/RXBC8xzoeue4YFrpVmOK+NgcN0RI
iAmZxHCFD9mGmhHv8bclugZZpQjJNgFlvn93F1TvFqoIQTvgeHTwev17Q60TpzpJGVMoYn9p7nD5
q73KXBAmAVQ49gOehpwpln4DMwjmOBR2hjgeZhAHoxFmUb8YCmg3+OsL8OqqE/kFSyPuD6tnmUqA
QPXO5lYzyOQP5dHaNtEP9TS61fGN5mpgl2kbmNLPStXcyQ6VaVGMgzcWwgDvID2N5szRtlm2SfIr
id3FrUcB3oBfT0s7buzvATPsZEjT7gDIMN3TnrbzD76siNaHmypetNVCGm5JgbvDvKkBsa7UFi/F
tHDRSAQcDBjAlc5SGVNKYxItyyRaJZPe4ccCOY12700nbHm78h56d0kGwJqJkd2GEBCY7tCWv582
l5hNf93HWVzv9MZxyjrug9TaQPuHY/TRx9B/NL0akRlZBwDoEIV1P2OKJCdMNq/sOhdDARN3bLIh
nF+Mrwz8j+DOyCPVkugyvgXXZf/jOCMaYP6CrjFRiV7Ji8krvn/wL8zgfK8zUV/RNVdkkuf4Vj62
Y18pzMcprv2TPPlyAeFibKB0rkT7K3v4QpZ6mpZxR0daiNvwnKr8oa7e6dCqnG4OX+lmInO8qwot
igX80jYvHFoKx7ee3smnEFdCX5MGz4gVn0UIKE3NP9bX/Mu095BBg6KhSqOzOfQ8npZgQDE2lKFo
+84rhzGkThWdzuZdcfBM6RbQgEI8zB3+HKtbdhUsyIgIaK/G3FDIYtPqDYUFQ3kVkv9KIP4dMjTI
SPMxjzyv551ORlUaBuhDnn4KkMgW/5wwKXDr9oee3BuU+RBZWOqndXQVRpQGWegnODG0krk9E9Lx
ZINXqgN7nSOClnrTM1EXcRDRkIiveGrmOqeBtF8N1QoTOE29UQlR8q1x+slwwSYi8pfKd2A80ZGU
zQxJg324A+PDf4zNlR2eN0hkI+hNhQ8yDDWXZLAd6wANHTBLX3n4bnJyENqMxsbKNxwPhEWa9gzf
PupDmMxt+/T9fKOTLfvJP6PnkJiROqqa4ZztN0M60gesFittFOcRfDUYvdp+SfgtCyc70bO1eM3L
n5TC26b1IkgXloIwIMGLdG44jyBfUfVem7dW6kH61Q38aJTHVL6V+iewwVNxo0WzCAFFOb7x/kXn
W/E5ZTS4yFsE8WO/Ok13XBhAFW+FmC7VjREQfbPkYe8V1bIv7qCqsQ2BMtKDwDncCat1QFcmfW97
luqmthsl77a+oxCic5oNK/RAB9k34pDyYVvcUs7Ui8KNoS+owsZAe0KkJHhUUVDoD5Qk5FiQ3yju
63RT5a3m+EyK3lnqp0FjW7gI7gzOjh61btlRAUxU/ARqdz9UblbdCui/wsSwfKogptTrcQwPW4o2
YCG/cwbADyI0CNmUjTr1k3mgJ2Iq4PtbKj/2XRgpu5b+Hc5OAD8RTh/3/Em1B1YpEfG1l34psCPR
UU0D2jMskrOcfE/vjSmCACtOZajHyeSl2pqasKhx4lhMAUfkHnHIICrWHa7xCLyIRbFkwOCaV0gP
YGE0T7URCdjBWvAxzFTmNX66k3qvo/onFKJQ1QvRCd8nQeAg4e0Wxod1fHT0O4PaVtO7orCK6Ark
nJ2+o82mtgX25fQR7asc5VfcLCloEryxIA/jO9E3/xL1G+E0zaqHixYwNYA6yHWEkRkLU6TGtE04
zSTr/vCuFi6/Tp8x2rc3bcAP8TBioqDX4PUDbPIdp77j7dXNKQCoc+h1GS0L3aKV8n2d/uCtU4dD
CQTJEOI9ax6Kv8Z8ECHghKxngUyXx9XRXethnj8J9JmYDrwHA2xiQwaBEqjzC6Ye+zlZFFONQpKO
Po+bpP0KMSYbCJIhQnkQbCqGurWJPqo3sqzv3/xXZ5Xz1U5TKrgtGO3SXOPsXLXyoW1SYwSMUXZa
InuVJflKlnnWqV22qjlP7NqjetnCfxcc4gomhjkV84K21hr25lKZbtW0XBwbw402zXhXaG9dlTzt
7Y8YrJ/+c67VOsEh+lXiMVe/fn/3F2ctXk1k57RmlfUzaEcrStkuTjIbPa2f9myGorPV7zaP31/I
EPP/32H6z5XEnfxx9o95G/eT05tbSpRGWvtZfFtk60RdnNQi0AchJ1y3dRLE9Y2svaFBhJ5an4xb
qejcXr6thozUVBUlE7SQHLctjPG9KgxjUf+VCOzkID/KKzVBeKCMgSw18OgtL84xpK5m6YQKQkXO
XnThQamDvi/mXRcFZjWE+70OyGd4sf5g2S9mp4QpfNcjPDCaQXl7I/XKugtZ917evBzkm9I4eLSs
uoKTXADZ6G32n/E5i+rTKTpmTsmbgKohMBIa9n7xqv839CBFnED/vAwyB3ojwG34pw38VJf6se4H
86upW2Ee4FvNJtp2n3x6ge/xNaE5Elq476fApWKfygMicAG2xNrjDAkq9518cvrW3KZZ7Ldkcxkc
UsN+T5OWxuuHmcNCNrUkjGLaz9NiS7zug+PuR0LW3O1Oy9NRD6ajIjwhG6iqbFEmvNCcxgNjXQVw
Tzyt288l7QW/Tl9xAGTi16lAdugIC5V0bgPuwQEOjvYjkabcx1dw2Yvv8I8HPMt8qlRxEkuvTSJN
FFyf03CXGitas6DsuxqjXbwWBoom8Qes4vMsS5pSDGLG2Nyyz5c0M2Dj5nrjtLWOLej0lXd37Wpn
p5ts92ljmwCI5N1xsq4r0VIY2jTd6b1Ie/t+olyenqIKjlkC7V/PTeRImCTrkIhnG8MUISnt3pJd
QzzSCKs8pZrc6wrES0+I9wUKLEclT/h3PPvuuD+UJimoqOqdmhXFGbVfENbKqFMgz1F35MzttTlk
D0wwkvq+bXeiIdlVKsDFe0HuwALlTLGNs4XiNGmvV9jCiRLMPptN6lrZ01TTl8DH0i2CXqIvKkMc
mml0y0yWDvOsD+PlVTe/SwRdmszKxDO8C/zCzg83s4iLNsvArgsPoHzCKixaqWoojnNzWZUzcEwA
N3qnLDhmiXeJX/pr0sQL5Q4Vw3gBIuOZJp9jd4kjj2V2ko0t7gukzNlxfqyJ+tu7fnhueF2jll1Z
yCSlF3ZI28aIWPjUkzeLn/95XHUNAd3Aa66D6Mm66fwxsEIlNNzksw0ctwz02WnRrceg8+2Z7MWL
cSkvLXfw97Nonu6SOyUc+Duyp7lI+Bf5HKrLcKPc6Bv5DS3W+3Sv3XcfFdWapbKowv2mC+tAczO3
8qGfzjp/4GujeqOnzgzf8Kd7e9O9gAx64p/GX/0c3cefP/lcrmDxpYQ34QMERpcPeSYz8oj03R+R
h8mf5/Uu3M8Q+ViAlfTMDBB3L33sa73SW9z9Sjzdnynb46aZV6sHZNU+rTTczl3cRD9Q9bhgEp7l
NiEWBAFNj12FW5ODBxzBuNzbwbt5Uz3Jjf1F+H50w7vFr1+xfwohT3sHL/ewz3XvDn4UxCHQchD7
kud4B34BWoIfvXUr2PFzQni/8xF5u2LM0sXoyXxk7dWuxJflyt6N6vVeus6fVK/z1VkXxovVEGKR
5SshpgDu6BV+GdQBGNNMjJ/MKAK1LNIFPVSC5K4PLFefVev4YRj5i8YqCWATbTuX9i7BcdbMm5Xt
24v9bpjDoJiBNq6albmLNvu16WeeK5yKgIh/0kJehwH2btwVz8dHQu3uudt70aaa/4pcxY2Czv1w
vGS22/uN+1H6uq/uzF22mZ7xMMgir6RaHTy8jZ4+g7cV9oHu1byGwdVf0XxuhtXAgOReylChsboZ
nqNfpubS7rdYHRm4aNG4ptu4ewYvvrF3xerugx4X7iOyOTfyaYzq4e05g9YZ3B5czw57HzKBFy/l
53EeB3v3x95VfXqY+tpMu3U2z0VAM1lXC9S5PtdXuY8hoUvLBVdeDHf4b1AxyHRfjIIRZGv7vlvi
NuDDElpYb9ECku8G0Gg5LUtfmU3b41qbTZ7tjqH50oeY/AeyH7s/Tm7vy4jIk0X6lK1JLFzS8Nn0
yRkcvhZfzyPGOA4j91fjDt5z65/cIejDZB2twTH5QhI/Sxa0DPDkEAeMQFmKjxvDcmGGaEGW+YLH
CMWjyqHiIaHhu0MQeaqPH4GXerf7IPI/H41ZHRpLZ5ati9UJENriF+uFvC5DrPHniPnnhyAOEv/A
P3gQsuxSzwwsn/w5GLwstMC6vZ/OOp9Lc9wqQ9vrwso3N9FTvCBz8sXq1VzDBw7xcLj1sI1baF7k
pcFh2a/qlbaAyRCaQRWqzE7s1VflXFuMM2OxD5zFMazn7dzapV46i/x0dtoclhWfcnDFT1JvSVTm
4r7jlSvc+92Oj+/9yPNkvtlzY5UHpcCvvISBGH3V543P4s04RzE0cxZJqK5k93XyumBkb2hX0gIC
6QNbSNCu1DvOuFnhOz7p2qK/Bv190UbOI04YJQB/OO4KltTf+2k5lFXdSAQQFjWX/dux+UU9iNy4
d3F9cBVWVUrdpYIYiInI+AjX88SOedyvVbb9bp0fPrIKm1fbL7MPu7JdZ6BhipOvzO6+zFo/0VEk
GWBi0pNZom+xMFjMBs+2pysnw0UMEw4kvECqixZ//v0gRjUVkxIJDJOmw3r0bKcSzhZkzmucJQnW
m+ZRO4UJbJQrQdGlVM3RUdDSjg+SvXw2glpW7okvOQXT4rWSV8hlTjRkPT51411S3wzjppc+jo3j
HjXLjVrVbayZqd1Y/aoqr8VnF3I5nPCh6tLrkIraeazU65GpZvFkbE9NHBT2T4kMIhkfMuUGsUE0
zSTVIjnLPad6is3cPVWfUvkjhYvz/ZBcqoT8dR9nUekR0bwSV8yQQswh/a5WbmRJccfyfk+rQtFh
Le+hEUot9LUvsmk9gYAcTvdZzf4rs2RiyytSLGxSx4ubGIZRFsj7sK4yvxViKUu69hZF6Ha2Drhl
MYGgVkELOkuDmyaWxrbrCR/pBbifqdEv+/TcdL9i9E4tIrWDKyfAK47kTsn71cjyQlSjQeqGjABS
JayB/568pYTRUNE1LCnjHooiNMpCFe02avvheHz4/u1ciNr+utZZBCUZdT5mUsdCUZ6UYt73fj0F
uHy4kYYSrZtpSn9lcL8EgueDS/dbjBxsqguGdrY2m8bJzCPZw7a37p+OKG4RtLeuzvEfbfR+Hkcz
XE7Tk+YZ1Uwe31Ip8UsbSwTa7nXP/bipzVVr+A1yyIatRJ9LMHeS4cW0KBh1G8XB/hGJbB/fR+kH
hGfJ+rUvVDr/vqnNRkEf20HPno8K3OgC+/wqlKVlxSHUBLT5cONslfc0vWtcRworwOrpfqIQREfC
Clq6AnoxQTDwjP4h1d104lg0XL3svcx6BevK5LCy1ikJLloAb+p83W3oHgu8ZvqR7p2iK3DEpRwM
+h16JVRSgkZxloNoMWBXHO11mhT+IuiGiDNS/8CXEHRIzl6kjBkKhPX9nFFFhnz+BmkQy2Vlg5rN
uUosOkW6XsWmvs3g+o42cyZeNCa0jNHX9h+KMnqHrufJT26maAH1JJBrr7JT9DSqt7d/RWoaZPHB
L1TWvPE8KW9d8tS0vp3dfn+nX33Rv7vTs/GZqO9rVcz4OFVQGrbgl5CkdeWDWv5UwCadD21am8az
3r1SEZfo5EGZH/Y+3Oo+3bWnO4rhMe4NrQsOCiOmo/I50Ep1VmSbrH1Tpl+t3nkm06XeH3B1S2+1
yFiR/prRW2wr4jsoNR8GI1R63HudZd3ObSxsm9VY3wMP08m6khe/2/ke8nWmLdRxUYjOnz4MEarS
qCgtfUeRwTms4dIjtQV41uCj5vOynAGSUzSBCwEbA5UDvSrQNXs2OJ053oG7ixIyzVfmA80VrVl+
zWVOvXDasUGKliDYdNr6eU+Q2sqPox0nWMbVy0PMph04Y1iPQRN57TE8qFhteanqnvbIgiEueNlH
C8onUbpb2oKWEBYjO7qXY+RrP+An6MXwF5LyGmp38Qj68z7PANR+qNtOn9hyDgYtUpBUugmch8kD
JKEab+IevJvKmW3Ponh2AKf+ecSKHr517kdmID+oig/JvRvu1c5V+uDKHL20mP4Yw7Pdvkuqhnpv
ZmwResJ06jRhFQYcNU1U4//vAJEmCAnCSg8Nw3nvqcMpsnP7yDhMNOUBk3XSOgQfQlbTRVGgJ1eW
H54hlx5OsDCEiBYuhDh+/kjQc6uR6axl69tV790Sgw9+KJEmWi7JOckwid6i9WpSdbJWMkYsvl1K
le77G6Gae8P/ZO9ldX//6f/M3NXb5kn2VHJOyzVn1YuysNzTIndXS8jwpBO0sCDwvp+vxKeLZDNz
f/pYZu72pP62J/678G97lwajJKkNiMDqZ0zSkXqfJ++n+L7k3z6J/JQOA7PG59PXsjd85byNT77A
V0vGQE6PA4N7H3TB7wu3ZGp7EjKykB4goANdwKvWVT2QgHj2tLr/8frIzzIyZIEYOO4b/xdyGa/y
W/6KzS0kZAgl2dEYDoF4lNfUPRGt4vA/M7zPnjsXvymSZpHV615LEm3ctEH2g/4k3LJ4jJ70QmRR
rVsH82Xh/viMSXwav31quJ6MYTF/zdwAcfx3Ri57E++kJx2Dzr5UPGk2krrhWuCq7pKxEa8GgP4+
5/XYswN5/pGnEimxwDJkzyHrV72crL7nNwXiIr6f8+re39/eFsly97HDncBbd+7B/9Bd3X0NPp61
GW2Yw8hTSEE/dshXwGBOC3AaP9lOjLa6FLjC4Ke+SLCJTwPTt7yjR8IfpGEcSgEYeIDB9YdIs0XG
P8zzGYDAVgL/eO7m2QaEgG+W5KoH4IBoeQj3fj47Bnv/1xGEg8a24YEfJST0aD2WkvA35gqUawO6
YLqEFSS6dM7ePYu8tw+jnewTqPMo/drmv/P1c+nPdtB2fGj35M0i5RU5IL8QFuSgYkJEXkNqLTK8
H1OA9mWNF8QW+2T3+fnEVI2/vio3CAJntt2+7t16MfpYPWwYpued6a53d4PreKY7kUHiM+1ul+AL
bsqX7T73TBVnZixNEkx64/CXMcZiSg4BXjRrPVQC1f3BJWS+HrfLLRk8PXNdUldS399fwGTATj8/
v9/PflOH/jl0LdE7CBE5JKgzgH1vZl3cFo6+NZgjE4iZmLRY6oP2iPlf7DCN5g0368lX+Hp/oGNZ
8M6qh9Dpv6tMM1TvYFLwOYCXSn455x+BaB35yQe6MkZXzB6gC0+s+dft8+6h9t5z765hiq1TtwKz
GFmWigdRdz3xW7SXZqSoP3h1OHkaef9j4n9SrfT8+ScYzBIEpPDu997tamRdsshJ0x9Z1Cw+2hIz
q19ugQiKbQJ8g18lE78PwpfV4/b1x73MgiGZd5+uDKXIFs9GkgappCE2JA9B1vp7+4yzVC5sSYPH
R50Z0MlZUJtGWRUpIUKpuFglzjwr5qd4duXCF3JHCPV4oAC1E+I5Z2mB3XHi15SJthS78c4hbEJa
i58Jtp3YaOKdQ00Y+iN6N01eFIWHbunKHVwILf66g7OTgxhzqu1R/4rcIJDgeQju8LtXLsagcoTq
Ye5UK6kMYR4wEhzXEAeGqxTl7++DzjB/vwLpWFoHnQII3sIzWPwn+q2OwvYVDiF6U1SnnSP60xDa
OZ94ccoWZmF0jbn2Qi6E3H8MhyOf8dPK9NTVWq3pQvAjCP6mC3sHaek4hHXrSRtIzafBs3YWPaiv
vYuvjOx8GuKyRbMg0jUNatjfY9A4seFMk6pvYT+0WQDrTDSGlWfwUej3p+IwzM6DF1/9ULbzUafu
erfvn01pkbEfVcuu/6im2xIPh5MQ/uH00vqq9R5JqxTV5NXeDBffGERCUXDDJFc/u9uqxyidWom+
RSbJoql6ZMP3E86fJHCM1iAcSOFP0wK6SANo4FA3KIbA+Lsyg00RVf4zbH/cyBnwYRTyOEQRNwK9
KOuJRJJ1Fr2o8H+Oh8GN8l8qfvaoGhhVYQi7FxRjzGjhoJ8OHcn3O3mKoQBQ5qVISyg2Qz0GIymL
HwneO+M97r8RRm0orIRdh7RO0kXRCC0QTw4zjqkChwquFXQjnLmn8Z5S0AgWpf1gG1HrD5TKafEi
KWteKj67TR9OqIZkemvQXEfotKifI2XHGdCBDwMKqiKTM8K2mdFEXr4ll4FjxO/QnXYag3wNwQQa
kuOts5LONDtIQKZDh8pbSOM4tLJTqPJ2xNoAOUWPSvzJ7H6Z+g2KWRglMI3paMfrQN6IZauB+kKI
7w4LrNvGbgmbJklC2GMscnglRKwD7DPFte0HUDSzlWeF9Rqpz0SzzC9uFxEct4oxwb6bU8doVpDx
fDPfmMdHPgu6HjQVQfGk1VyJx9RMUTdcjHK6pDyDF7cLaXxx+luyKjO9ifJbK4d5vsBxBbXllHtj
dlsqd8gb9/Yr34S3Yqe3VB118+F6U4YLEwmwREZvJbP6qHz+vf7UMRqTfRqT5Uvrsnm3Sr8y4IBJ
gfBynnAILuFl+McsbJxubpJX0z7FdvVrbVDxU/h3RqMBRiRD63LF+ZdxqMmSZve5upVW/fKQu9FT
Ei/6z/5Te7GXygPdn1fas+kZLzHnd8kJn98dM4KpdhbvDt6wMJfCE2thfWhhNgcL9g4PcQfbyT08
RHfNWnLc/nMc3RftA+uEebGDGJB5srYsoR65x1W3K1HDrPe39qYfXevFIaVeYkOke5DobCCGvZtv
m0W/ESFeFmhMZyJUOYh3TljP8I1clJup9lhbN+riOIuoixRB7ztL1O8PNN4mRZdbr/phpe4wKwgv
UmI6hIhUNbRNsojvWr8OlVm0rn1skivKip+HH11Qq751K4maBZEBHHkRZ6TuBwB+eHiSX44qds5E
ZrnqFj9O0Pi3xvIwz38WtbvENuGnc5sZhIzqSzoFOl2GDn670Nf7d807rJrbCml97xuE9YUnLRrv
9KNdk4zmvsgT4q32ybeW9Q0dgvx88by/kWZ0SLgdV5EPsrVMO7dbH7enB9DmfaBvh9fUi557LMg+
TusqCoYP+7Z7mW4cHyx1USzhGt/v76gUuwiOV73rtavDtX3xH3gT0A8RuWwj3sPB8ZxgMjYnU25q
jMwID4Nhoa2K+yhQv6pGZUi1w43vRCxlB9P9lR1ZHJJ/bchnVz47GUw1btS4KqctTnqLd3uReCm5
zydlpGsI2T9579mVzrZ+GXoZzd65kuG+D/OIHMNe6At1ES2kxybY1nPkTaGxi0JsdMnsQHvmV571
n9Dx7A7EnvJH5l30iTpOEaPckOyddgVVO1B0t1+LQte11uzWPzCyAaHSUPEnENa4BIZ/X81O8yyf
BjhAMPRDdVksugXmF+FL78Wbep6tOJLCZj0+7Wf27X42UaEXj2xupHvppnyS4ZXh2b+Wg9qLKJsO
lKmdUA0Ou+N/kfaey22rwdLuFbEKmcBfZGZSJJX+oBRBAASRiXD13wOtXWfZ1NpS7TrlsmXLkgi+
caanu8fnbLAfDC93zg9Y7zjVc0EiiFaL1E1kYM+m4Or4Fq2jbUHh83QPWa++eBQbP7WvamGx0d0+
tart2REotP08yl86kpsVBbVHpbsh5DwUJzejrPboJPpG6pln3QOH7h1QglkJ7NCu5ZGNwEKjGG9h
Zr5JHHmJ4YA92fROcy85oitSHk6psheWYsVblRL8WDBWHLrW4hlvjt8YeVOnpIYaUPytn3vKlO0y
kElD8rskMNMnCnHCcty37zLgQm2/f2q++tIvL2vBzhn83P75HUv/sYdQi3A1KDIXEUyPv2e6u8it
kKfXfn2CE2jKj8ldfGjuu2W9razU0+yzGW6jrU7ejX+fB0XM/L9La1hsdKBG+fvF21ZvQvJATVq5
y6t+La0yWMifxMNSDuMiIytzR2DpNQQiCEiy43lxtkSPuMa5zE/OdCb+Aqh9ZWB/LwDkRSOyNbZy
HyGuv4fjGsS4jKrqdd1boltYwSx24TCaMrks+QLrmabX75PX0IyOk5VOgbx/h41ADhvfyY4MSERe
6vfUkys/vJfNyfv5aGwnh98QUOXLUfDmQWVdlVQDuwY0UV/Mzz/Og0oRa90Yiis8XjNfnra9pR+r
ebMoFu2uWMgmrUfX/XyRe6jVIcnUj2c8FOiiPaJ04D2bclkegk9SsKU2D316mO1Uv8Pj1j5vMAkm
uTfOljKnNaXNVfNSLkU3hYaCu/Fc9mE0py22M2Y6x4//UK2HQ7GrPtK54uTLfCYu5UV4TFZn+3zQ
5qlz2gTAMbiDLBKr3abL6/ziItW0pM15IWywWD7fX17gfVpc3i73FHHIU88Uvx1Ef+RziFZPg0j3
tFA/ZK53okqbDgX7ojMH37DkO9o/rPLFGYqadX6lSZFjPEcrbau/c6hYw3y6ukAzgRHSmPIakGgR
P17s6UO0uy7SD+XpVFn9E86xq2xHa6ozPYn3yUf9UFM3slI8nGMzXB5GLEsZ93BkRivx7iOa08ez
8NBQ7Q0HDsV+4kjUh039CaZJ9zq9M9bda1lZxt31ofZzv/QZDgifJlf4Uveqdf+sZVZ1DJ6qlYx6
1IMYIZjEfZEXPwgbosGpIxOsb0dykLiW78rUFDaULYQ3QoJdRMQSmHAwVgkXvC459H4wsweRfhQg
HCLQHwanNuWNFfO/Sh8K96X+JIah7eYdlLJ56tJC4+4hgNQxnU/nNLNz8+fTs2EXi8lS4GaxJf8z
uCtXE7uaayGytfsGEM9DlKsbVimbAtbszrq0dgQld5c31RT3ibnPTdlTNgRUs8AXPdjXswu8jnaB
6tdKbQUmRmSXjga0UnsGMa918pLXKyWtFthmOotX6kxzVBBIv1ngfOGHRD7t7OxMIEicvIBuUYYd
HBuAr6fcGbkv55eOfoIYpNgjOwN1qeLi9YZD+4xWBsu99DbZ5WuZDm+HfHAGhzanJ3M4GvZ2sOq1
4nbQWQRKAHg+Orr/aSx1q7xTFsIC2odXeuOAqLNPyc3XDV/l4L2wgslVzSe1RTvxFb5Qy9bPvRLA
EBkNJ9Wyc7BJsQF350HnSLvqXvKEeTuf+BiLY6OSmfUYqnTLaAELzNSPMRQXO7xT4XhJXuZiOL81
UPOYFUofT1lqEGPO1mk5iKbyfIYWDclkak9/kVH8o8P96TC5ufZSTTgHdK2+ruvHy7L9HB6T9YQw
f+JMHeB7N+QUUH0Q8+1kBnHYKxbivrWGjTjLFtlnmNqDbA2P49uge/MueNJt7SCvA/s1P0T+aat7
9azeT15lP7MGhtSpFxOr3ypmO+qbTM75E7A/bnj+NDTVdZ2a8qpyDYt/abNgqTwFhwI8NrWCrVpZ
dKxdEJp7b8Gs9B0Kom/KjP/2TiDCkzuSPTtwtdmwqFbl/uRe/S40s2MCTUra45zMBlNs4UmtTGmb
eHRbXZ0eQJRn4q56us77x8luSvZQfuafU2/iNYd/Oj/gLeFgeLuV3xOSSWS3nKCSlT8WfvUaUGRe
RQ/ijJxzU8H6yVw4z6/4xj0ZhytNlub6sQG7tI4KGwQ7WlveSivVTmeqZ3jlutike9q6GKR+nBex
PX2iQ09LfdwEK9uisIKqxOY7LY9PwZ4Sl5l7ja/Ofg4DZG2M6L4tgSmsZjg2IIS3fgnJ1MjKRo6v
a+VZ2w1uQ0+YSeKeqcm8Y5tpYfBin4FrzybNwLhHjtoxUVxpNfGvTwolkvopeqhQ3MF80/yLV73K
s+Cj9zrRHjbB1JI3+N4eRvC3ezPI25+FXXLfOPo8mKOkDzz18bpMfXlRPBc7bO+OgmZ1r8Zd4oER
+52rPwcf8j65D+9SGMCmDmRMwHWF+FUsUu6q6QJ3Krd+m+4/ldeQDdJ7Ix8vsAzOfAI4eQatKzEv
qwCwnNXsajtYi9zRgqcfkV8VPj3JL7PTfDoz3qnGCg/VA5Ta3ZXC08ls5vLmPJMf6UbzCna9pr/Q
PLmLFvD2gW6dzs4AzZ67bbjWvDNXxdU13vp7mYIHxa15cx/5KZYk7Kdons4RByVW9Jx8qJld+liY
HM6LxEtX07U+I+efXeAGjpcw3E0yUHkn3xkA55HJIl2FnoS3VOgM82yJoG+p7q6Otk9mmMO7xXKy
wpjNP7+Q1nKDStABo21nCe/hB+pbC9oeP2RZLcHqDukyupoVXUWxVjOFx/ylsvUlnc1m4h2kQzdd
Bf50dV7kDnLn5dVX9pPnYtk+wk9cZm7qpnaxCUzuYRwZBspg6wsJ5tYAttS3FfweN6U2IjwalJ9Y
7eaxblzuRrZz6bfb8kHlodWVZp6ImnRriwItQE73wuVEDedN2ZMeP0+OjauSZEPs/FA2DIzVExpM
noVH6XEoLInvWZwo/B2rQ3evu80WSQLe5uU6e2r2yQbPJgcN1X1qCws8Lhf0pmAJs4yZa2dwBWjF
LVkaPt9zFBC28kB/KY7tnzfVV+B6s6cwWdOJ0GBsYUFyc6zGcqvkRlw3a+60nElQrOvELmgqVNMf
a1Z8Fi/GW3e1wniuAhJI2D1CM8zxbjU7PBaFdcUplKKcGTsWxg9SuqGom2Me3dGhzzUu94rmT09W
k1rSsOjEWXV9jA1bNpYXjjt2QIq4bIapA+pZFWqqRCzjysAwrfXz+/yGIqG/osk62T/8Jj6M//9H
KBoJ5+tFq/NmnXATLCeFF6fedTBj8RdR9zhct8P55+vcwGb42XaXtuF1hsasBbuns3tg5r9C898z
bd4OFQCSktE2+bbcFYXh5dqol2add242+EXm6aGliO5V8MrAkenxATeVKPr/7tnCOOI9StXdwOJA
NW6S7jYqZbVASLIOdSvR7TB0T6iguIJR7U6cgVCitkTB/XnyvlTFf48qlYBRqK/S9ljFdfXv2Wvi
eOhUtW3WjaU/T06mBr/xbA6i3RjrpnQz/m7TVw0DClIzzUspDvgSJvDtUX7o/CudQrAJNfMHAb70
Z0+dUiNIvaxpOGaPlV51fjZPApib1phTD49rjoTJCoqYQxF0gTnCAZSuRzyzmz5f7ttladWaVXvV
Zn2FSHxyfuvy8R/Qxlj5QH01xRxMpvPf3++3l4vuWp6yZo0hgqvQXG6ericbCYjw0JNRTCyVhhGw
GYnlL69nVzmqr6dNdBSIaprG7Haa3c2NnbgLfC/3C1teCZvGbpcajObhCEaxpka7iI+Td+Uut+u3
2lVWram8tlSWX+I5I7Uk6iFAXwTOu7iX9zGx+sSTPwWi7GoRExxHdvMw4Xj65Y7/h6x6M9XEfhRx
QXVAn28dti5ZKGoXDau8eKTnw+tfLFoHnh7n6JVweyzSi7aMJKCx6D7oBt7mEanB4eCuxpLt+Fc+
t1LN1WBvCgs3KnOz2rSeW5ikyvTOMmkjO0u8Udowoj7zEhj0bC4fOosS7ttS3A1QwIMN0bJLmYYy
dw9P/DxX3JGmTq2cW0RbcMptxgS6XSjrAlzt5+WOZce3U4Rm8H8Mws0pkjTVtBiSql5fXcqQiC3K
ZeLXy1eKC86GP6/bxEl2/Ur0sY7zB3uC7NYJn7Wn9JiQ1A53xI+zyqWLhVM/JKvpHe2OfBJZPgeB
QbG1ZcR7nOwUsyNOHe5V77IgR1xeX2jcCoLyOPEuzkD1+9itsNaz+0O4bxfiEwET+pHLku7tPoGL
rZr3E5uDzpW/5CcUqD1Uv0RYsYeFiEeyY4kzvCtm2QNCIR8LCVQpOgHZsOXu88pfzon/gMYYN02W
IEFjS4oC7u9903SiGDQ97kUqfBMBicxIPEBKYcXWY4MwR9/FEG+8r3/RxYwHNzYScM69saFL8BpO
yBZ4xCGTGWUW85ON+AKsjGY+b8Ma7iU1/mjWzZVNZUPRsOECUM8DLIcW4BRLagawadT5+PGYgW5j
5gdBBomBTnr4/vMi+UJ5bjcK0ivORWApbKxu1khmDMIl0ppmrayg5PA4IK66R89V2PFiaOvP8hvu
yMVL8ImiflMvpFk9V/bRKiM6780BhyELZ6fdSFJJPdikp1eyEOX9shCfRS851JaMYx0+yXbppW7u
nVfnx8bPgFq22lpzfn4zTM73FU9TX+4TpFyjDOAGXxOSIKnxkS/XxLL1m/gmzc+HnrB15CsJzkj2
UWeZM/F79n/iFCP9x4TbNwbr+4xgPAYRKizRh3Uzi8zXqbkBp4WpcyQaVs2JrwKTThchoa0IJST0
T5a8EBx5DHc91AGpd9C9wjy5oReh8In5qsGFUAW8KKeAQrSZWugzrhIf5k/uBMuJ0/kN0AhuG+VD
uNJsTO8s4Sn3ZfCTPQ1J2UzwYtQV+haYOircoWR5ogojoMLoX1uEGdSQfCy+HCEDPRrum4Nkyyc/
eNXdiQfDYJduLnOoVd7FS/ajhqPbVISF47Jl76x0YkXG6uqyyczPkJwrcinFz3T4VqVt+MOTftea
0kNrTpaEV+aIUJx2Csn66VhktvJb+YF5+o8pxBQRgHRUZn5rkJVkBA1ngymk13CPk8ymAshjOZYw
5iDeZslc3Atz9Q1yptRb9wl4COiRN9lcVad6CbEKMPFNzbf6fTFvj2DUrojYDBM2sGqMT6zYzjfx
PiCp9wG2xEUyRze2D3d5bY5iK58b/vxaLpQZOBQUbCveUIjn9iOhQK30SCcYylj5/ZRCz9vl/rwW
nfhOk61iya2v7QuqYHbLiQ91OTlAyNR93YVTAN4Mp+sueAvMvYEgJnCAfQHEn9ZwGN+Vxci5Shfx
h2prghW86M+QuV9jjk5g9leKXvK7fPh5s0zHvXCz86Hp/zvQN7EsPQlxFLoy0PpK+OytdwHdDwiq
hW02pYBsHfmXLYkq0PTL6Z3qpXF2afh0OZTbbI6yDdKZssmWVzRjY/kjNIMlJvo+mifr8pnhmwGP
3Db4QZGp4rW7u9yj9urhowEef1yexciClmyjWNrivTUr3yY+pIpRXdj7qb37+b2KN4EuBejxHhyJ
INCC6A1y814n0y5QJkElrpp5bY811ZTHBzGFTUXt8Jck4Sts/mNkv73azZlapHp6lXpeTdzXNvbK
ixHUr+G79YjVaOdm67+94k1p49sr3kR6WdHqzCWvWLqLyimgG3pbdVdybf3/G0j55oDNurjSEJgw
kA49n8YSaAwXEX08/i1my9L+5fVuToPbNybfXMV1kxrBoJfiitaYEPDGIhMtLagYA3aOZWWOqJ9f
8fb8+faKN0nCUMv0ip3W4qq2B/sK0cI0OMJrmxvczf3AJ2P1gk2z5KS0p3bvUQilhvXbY/y2Yr/0
bn9kmoOYaUkWM9AlpbGWilu3BBs5gjZbNAgw7J/f9de8/bBk5XEe/ng5Sbv2oRzxri+GGS/Hsz+5
xwiGub34FZdl/8WnrbjuEr/1TkCWgX91UmL8F/GziczCDQmlf34oWJd/H1GjQgN1tI6tIu7tZG03
tWg9nZ7a7tQnB8JSX5nLLo6OPqZP2xy4njtrLTnNqlpF6FmzOW1+5vAaFgJFvPMdz9Q/nTeyLz2B
OD3gxuSor9WxE8zrprrTX4Rjuc+RbiLPAfZadzM0dVRP5LW2rV9HZGg6z96pzwhLMrSFsouXpTud
XY9x4cqJraGZTDDCMdUdikhK/9EeNY9mIla39Ld+1lMAaHzBSSg4aSCgTW+OwNz0CcXlrvw4zX+b
QLRV38eKRiz6qL3SUM59HUp/zKAop7pybovkgBO9p89DwjULN38KOZ3d8BHCkU0fGhzZTIx7nM59
P0Pj7p3iDoWRlfRkJ7RdXIxXO9LQmTSfbJD9QD5RPsYib43gN7Fhpo2ycygdETAvggiAR8qHtgrn
RXJw3HMvKJ/h48+miK7R81MQH4ChtdmoeYb87IXbc+oo8aL6EI5srMKEcuievn5ExMrCa2I+eVU6
xg7M0b08qcvLgXv+chj12q+QrEnB7sZ4WrSRf6N+bkC6MeAiQ1tCYbYr+0x9aCzBwZitnRxOV7/p
3cq+zuPBqmbqHHfr1j753X22V48VRuP3xE0wUr7+dGRLc/sZvCxfsmMky9Lisot3wkJ4SG3wKqtf
UKfwer98vnq1Vx4jN3G741jEYNJbCirwAtH51pSjTjv8VfGuImGZ2hFoOiWdu/g3L+n/2iSqQvsd
zZBUKrlfB9ofEy+ctTJpEiU+XAl3Fa9A5d/M8TT2avZxC+d91L3LfjtvrdCtvcj9pO3DbDQV6Nxk
3XrVit4fHvU+omKI8+Sj/Zean1VLHYyjYNY7ASyoFMbSWCLtWTT1TDTf6I9HVDWWLdFbW5jDghCP
bICGxXWZUUVdw81bUXpkdiorJ6Sm66BPjOt8KIghWKDQBiiJQZNIPMOhv4jNweIYpNLgqha5KckF
XQXGaJoMevxswfyCmULiixBMn+7aZUSkPdbFVMjjgzPH45Y7nXaL/G6X6VKCu5Iv+kf6y6F4TriB
a9AYqAfVIXYuFi0+KNgVi1GBEDsnvjmeExJTe0Iox/Eer/5BKRBoMBoN4ufP8dOf0KZ7qgUE4ReP
dWGhcOY3ZpfH4pf76BZZHc9AehrJVCrY3Ypwi2RUTRNlbVDFh8lb4lAsgSYwsPd0shpEC5SqU8ao
ciO2uey+3tU+mTmLP/LEOSuYmzKxDATyzQywxqe5wYwkGxJ67E8IQxrSyo4LhmLXL4f3lwndHzfK
t+e+CYKCdJIKMfrdg4b1BGk02Rb+CkQkrfOZWwngUGJO3K+iIWHn+DAXoLfAy6i+VRxQJ0sgDK2X
LatJp0yDOxJVMW4d9jUsQqglLAaKXiHTH85yp/JYgY8aydahQbyomZgpckBgwQSi3rpTL15XwHTJ
LNkqbgkhLYOv9Tmq4GVH48hrTBR9AOU/32FflpPfhkEFg4ICCSwu3YQTSSdHsdCf48NIZppSoIFP
BMcmW2vsiPEznGoX+3JAWECVJ73v7FGq0vHrAYaX11myF983LsepWVAomKxwWMjnXDnsglFP8SXI
mOAlgPOXGe0Fv/V/y8m+rtmf3oP8d3AArzPszqc0hooXeATo1oAmQrFeBxPuG7uzs0ahQsOdwA5B
53HEKQLngp9HUrrBxP9ZUH+M5E2IogTlcLpGPIV+HA1DRpVSSgSPuzoDBg3R2Q7mxyhoitC1vJSs
bHUD0eCXCf0KvH4ajJuYpCxLdUoP5/gQULHj9LK5WjF8fWWBc0MFDAcAsIkmiQxPcyKgvg7hDL7k
1ru04+xkmkrv/Zexuclv/hkbTUC9L42qeeVmbIIkyfI4CcdVBkNrxezMU3NHEXI1AZbEbQRPBlTf
oM3JlwXFb6PyT3um22EZEX2SLLoaoej9e41UvXYxsjCOD9jHgC+Mp//om2IwS8QY697BOq8njG1Z
5Q2/x5BWdlV+CU7wGfr1LPLDhUKkIS5BZpeaBQ/PjXzFUSDjlBuQFvBayXmFnvQKGltRKgTBsT4+
xhhjVN5VZgIxN3XYVl7idObH29vDw9PT4Dy1+HlAf3BFroZR2lTzJyf3HGYHk4NJ7CL3qSPxUwAK
HI1waHSWifgJ2+3Dev1y5CSlUxfcC+As63yH6we58gX6w6hYG015RoyJ8jEMVTD/C9dH5kr2Bciz
83RXd2OfDqOiIzuiI9gjPWP8OP40xMRuzCLpIbXgoP5V+Rtr5SjI+XUm4srs43FPHQF7HWp6v+2p
G7zsa91wJo1HE47T3wxz9Vzro3MtRwckeqTq9yGlyncmY98rhIoyg4z1c2UN3oUziG4nL0f5EyuD
bHvdhdAbHZ3z6/IL/Hqbi/zzUFQT4XtJhoZC9++lNGk1sct1KTqgq3x6/jT2DaVAu+YAZHqmVtFZ
9b44jh1DClNQ7K363G9PBfRi6C8CbYZsPJ+voHCS27zKTz/vtC+S4Ld1jrxIkrHGJgofT6k/oq3k
NB2mdXmNDq0VrZv7/uxg+RATe8DkJN7Fl23XvLR3FQc3Pr8Xt3k8P0ibYQ54ROdbgvANprxvOWyh
sz8tqBEN1k5KLTnhVEjpjHzE9WO61BF8Bn5Y/5a+/8d8U+bTZNTvwKC4T/399KVQF4PaCacDtgXo
Vl/a1WQdD0Rwwlsk2spjtWlfT6sGBJeGQ7+ZXiHq58f/NXi04MKZmc4vGLVwUt0cEgLsyCpSMwmv
qekGjLnFv9Y1BLt2p2QrIdo02GALgDKzk1+DHD4i9qDMt0T8KpNMtHdCNCfU7FcRX68ZFg3p57gV
EKEqZIgZf29EVOr051lFNT2NTM3qX0pEE5/lEqrPIrU0dZkUjxOuqdQJYSgtYiDRO7Tei8C+eMV1
JyFCnMDG4SO3m+ZXT1D5VKuboo48L1TuaCKHi3NZNZmtYavsQIch+6Cm9cr2r6yGGHpx/ujpiQz3
S1gcs31M6GzGi5qCn9duIn2uX928M/WHdi8iWrEi0SRPmEBp003MF8YvgghrlnP9Ie8YjDCfJYQF
NL7vOhqXWehM4KVgCTA/O1fo0VQy12MZRHvGJOjAqlHWv6z6ET/6NnFcK8C1pJdY2P29brC5CcRJ
EEp7qF0CgSYEJZIpQAAYIbDsVKsR6HSwyXIvr63XclMTjxQOtMW+sTlCJE5fkNlmneZ3fTjTwhka
Ga3eSLKZnGy1GF3ay87CDQDoWoA40e+mIA2E8Xh0ynYuu6fihS0dXLdtuiqVfd3PxckvkfYtP1jV
xtX575sUb84dMc3botEm4v7qtmcTDmTzor2c3kYK6Ie2lUd+yOflJXzCc5tJjS4jme/0Szr3Vfn+
PtJ4peJ6w7MIN0hlJimJJre6uB9gl4d0UZusET9jjA1Kn5DR4zuJ51cPw4LepL6Ub6HfLCvYnOlq
ou90aVF0szi0T51rPAyJlfqDmbtAWANpVDSP+l1OPoBR2Dzr6PjodLkfnj3t5KuSg4PJRJtHLFTF
kxVPwYGKTOsloWWxZrUYvBV2g5s+REm22aFRLAAPKbL5H9gW592l95TSO7KYtdZVYWsSourLrJiH
U4RIB/zQEfeE2/izeOMA7OzwOjfuFQGWYnexr3dyOGsLB7ddUBXxl1P7tmXA/0ztv6N6k4wYSZ3S
clQV9znNCriZyT8rs8Fwi9C1sYXWSjrz8qTP6nuZWj121Z1VXVb6YMf5L7fb9wuEVUZdUWJ+Abe+
eS9GZ0HJLxAy9gVkTUoMnzAK88lLqd6XhA6A49SG8ZJ76I+S08ruBC3Bm44Xm+rFxAdX56R4mJ53
ioufpCfC/yJ+Ehx9cTrbGg6WKOhP5mlqXY90YdYgAW6CzG5rk9Yv099G9VtEfvNWbqLOMKhlQ4zZ
MKdZshZWV+CwysqOWN0Bo9TW9fmMra6ZH3/bJP/LGCpsV3rvjKW+m+Po0nRVRJV2P4VmisF+aFVX
O6dC1pnZDsec5kSTFycsXM6hBrFp7AnU4oAXyOITh5hBv1j9u0G0uIVTLJhtzbHtCooPl6iGiUfH
grH9qhdlM2i0pWJGJSaZbkQTZcq6v9Fw/nPPi5gl/c/b+YIA/ogpIrlLi05hdeKCD/VXBajQsY1y
J+WsOtHH+DGmcoTrB/FGV8tWspZG0eruVOHDrWnwMzFwpNtsZZdX60rXh/buNPFOj0ZiEZtUzxMB
w1FzwupBaAXwBYSGZwysOrrZwca6TJaS/CYiitQ3Rk7Y4oS6Nyhupc9k0BEU64qVMrYD7px2c/Fx
JNUh7kmuHHuMS5ksavClZKEaVkr4e3FleT5puGWfhnBXXu8aYV0XkNZsJd8o6ozw8UQEWTy1ui9F
fCMVL1PQ5i2OJdxcVNPf6mynNr5BxyGKNf9X7tHXWfDnaN8EIUp4imsBUQQky/N7hhPlIVie75Mt
SC/tzH+JuORvmdm4RxSQOcgEBs5DN+niRRfiOKwEcR9Qc37CvgVz6DClQYl5YqtiBCjY0UJ/6TNL
xvhBHwMeHPk1DC4pqb8l70VtTTl94epkdG2wOFcninm62hF8HL7nN4ur71n2zfPexLe5nDRKG/K8
5SEmDAvMgbMS2//Miq42h9GUtp9cG4mFFngoTQOaLoqozFIIXYgpO5N/hoA8AvvHFiI3/S2G/UJM
bm9IbKUpBwj6l5XT35u/qmnbWp1qcV/hxojSEGya1R1YeOEk1AHAIskdBVOLHe092l4q8/qBe1We
2J1qS4PdjO5bv4ACt0ybf9bUH890g5BUmcCKUitxj5ST3lkGluIZjkC4S9mG5JexpT0q6epMjbfA
Udy+/Laov0M0X9P276DcHMW0oDkbrcEDiBQgdCuiq6aCabWpvUgvA30PSFgRysCOzOzKMFFmh7GZ
kQdTgaUlCpUBEMSrpXIjYnf/m8buf1lU/z7dzSbITuV0SASeDv0vLbaR2FYpxsNOiw5YsTi18LdK
iIB1N6MM3Ns95fazW4U4GjlnTD1Dai5mAw26tvvKSgpH6n+ZwVvmyLcZvFn3Zdd2iVrxiCVoTkM3
eFc/z6fl7iqsIzgh+aJpltgjqydaf1jEZSKGxDgylTbrT0SfRcEsIaq1JVSykCNA4EtbRk2HfAv/
ZMlWoCikLh0dk7NdgjRG2MCZZwqng1my6yEMwC5+NoAv8nWo3dX5usvXRjwTeJbyvqhmtCWZoF2S
l7K0w0FdC1YJRAZ5NwybKbZyjTfBg2pdQ52qbBJKwoHzME91bOCWBmleO+OU7ggfjF9OuNuC6beR
u4lYm0xLtZPBfhTJDQC38H4F1kdSB2DfeVfV4/rNmg2Kn/MUHYRliF4HRSq3OrpGtc5ZdyRoA7J/
QoT0W1nsO1p3sy9uAr8wk7ROn/BwdWjH1DOo/OBPywYZxj0hQeBE8UbENbps2wnATuYGJPMB5gF2
21o5RjNMIpQanGwGzmurg4WTWRINkTnK4fxJbpj5+W/eHWMA89MZdxPglPQ9SauKx84+owVJMVhC
gKNSDk1U+WX+AOd+fjHpJu/JNSWRpZQXC0jH20U4+GdpGQjz4OwxamckwMQACALhjWJXeD+8DaEj
h3YBrsfw9FYg+SK1YByTvQ5O3sTP0YWIdoarLWgZfbDWADd15CSg7tSMzo5B3yHuB9ku6AZHEol9
EUXd67wGEEPy9CYpNHyz9Ng5k0vA+oZW+65hKITvL3fKl/Va0Lk9MKFuQfcWqA+J6xroc7RIm2nV
LDTGfSOmTp3M6Wp7teTCVTMnuNAR0hc6L0HLlNHw2icxPVcL6QoU4xEZqqIjRm7PGpj40YlGM/OJ
4k00O5aop5JW7Tp5fpFWheFrqt/ns5LAV59ndP6oPPJXPbYu5LsqIIPJ2RsNzkS2RfoKq7YOAhta
aj32PpTvq4MRWcnEmk58MfZk+ZfDTPzPwPzf6+gr0/0joOy6NFajohH3l0N9uFLMhJzoh0f0/To9
apAcl/PmVXqg3+zdz0CBOF503xeuQalKGKH6LwfNP165H2Sxy+JS3Kc6x6KtXtk/dCcxhXe2Ul7Q
R87M0S4mdv7bFXjLZ/qfc+jfl77ZMyKa3/xcjntGJYN14nJWU0h5V1qTyCriRWtnKhF4eR2rG0km
Znmpd1a4SyyCapXKaDyLDS8zMLu0SR86wzUiN6aGrju96EIqIwiaFM5lsHUwZDoOdSaRrBKY086e
XBxFsnXAfwyh4fuVdqbQjO65Bu+vzHNknXCQikaYL6euHVniU1ATJ9l6gxpMR6SHChTdF3dJYsca
pQLhF6hX/F8Wxf83Pl8y2z+mRpBjaRqJ3HCszmiwUPaJX/0Oczz3kbXXTqHZuJMm1OuRmnLqAXKh
2qr8ydRXe1fFta2cZej3VHcCmIlYVfVqyZJ4MycnE2bK2DfLucKzAxoarA6j68GtcZDQ7YKYn/eq
2yLqnMjCEUPjaxzMrjlLDY2+ppaCEb1ujZ8+m/Uhw12djqedxabMYa8rY1ATAhNUtni4vhelBbbB
0U0YHRVmjBqV2LO15YtH7/ApFdnBkVxJsifneXdaXZplKWyEciVNxr9jzjIN1i2ltGClaos8WE8n
Wy3YVLrP/Ys/0xnhW+2E9MIW3AE/ltaLtFmv09tp7A0EYJdPLVJsoiVJsTIEL7+5+GK4/PM+0m+S
lEsoK6Wi5NK+qjRbP382iT9NV8LkOb2uJkWJ6+fFbqHftLiM0PHOldXAmUYnelZCwMtx1aSr13CM
p156tem7c5Zp9IO7hwyMyElal3P6rre4+cO1DvHfNK+CKy+l4cW47FB7uWK37cstqfUksZrqo35H
nAMYC6fgBC9wiiqCELeYUr1pSsul0yDJIQJIlZPW5zNMCVPrAsOOR3zoB+0dtCI7MuwcLtU5HJlc
kTWKhe6u19wc7VdCXz4hKUcD9xqjltpH/nVDL/Y3vATGjhnNunwKxx/deIDrHs/dDhSXhtmI/hYk
8pBv71i3Ha9AqwDEzLv6PfIHHFXkescOfBKoVlrXbWeP34OZwckb/3Lli9J4ZZjlEz/JDNB5+UBD
+C051R3ZT63BdTghwC2fhGwvVyvayPC5k+yEORcTCI0nVqtrTUudmYQ1jEzLs5c03OQXN764WegK
16UcmD1QdbmWqZ5Wq77E3mk3XB9PVJLilVZuxdrvq/tCmV+Tu7x9zNWlKK5P4b0urTSRlqkSuaJf
pP75Om/0hSD6xtVLhxdZXCfqTl6Wp8UgbeXyKaC7Kc4S2T5R5np1f0ZGbvgd/ZYMv+ZbL/uLes8T
jk5JMZ6g21bnFka2huv7acHgMclsjZTl/RFel5fTWgxmgbQaAk9L52HmGJHZXpcBsXCxGAp6520a
2cuDGZ9nCapXT619Q1n+P8LOa7dxbFvXT0SApBhvmRUtWU7lG8KROVNMT38+1gH27nb37gIKtdy1
bFmkJucc4x9/SMVrVbm8h6XfysZezw9UvpWyIxWaH5/z7c2069jXMcopgjRBauT3xaGS7qZhJyr4
J78qyVEQHvnxG4/4sJOLHbfXRJG5iU7C4IvSFmvrHnYyOUZoRId3tTt2CcVZc8dWJpovRpzZAia5
aEuUWYem7g/6t2a+iBPuyN1R6rcLHqKKfCy74xSd0v7Cr9zo9zflYgzvnRR03VPUe3UfdJGXFEGD
tiXf8oZ4JS6GG8WcwVy8xQxYAfxLNG9HKCyN22Pgs/gkQW2KYw/sin1/4g0VqYu7AX8RYuIwtDW8
ehMMFP6eKtpKT2/vkP+y6HbY243AU+mBmLTpcVEviXEsotfbeCqmc0e+IIskuZjRy03/GIx9qD4l
zFHkEWxcuGtRLAHBZ8o2B0xHT8vwAL0qrkaUJJ0tVLYKwxu/D6L8vA4PTuqtZFdCQe8cvfPY82qS
4tALw5HpgIvdrvA0lEN4djYBh1bUX4Yv4OCmD1TBTcWgE3aysItzSNf+ULAzBqt1xugUD9K3jDfN
bSdHflq6A+Rz+qUS5yo86BxA47rZcxByasrDS4ftMwdqCxTrzgmRlC6m1lLvJTdX7AMR6kfvykYg
AnG1uCJFtgYqgSNAsXvbaMRWByGmNIPPmzXznaB6HXd0bo9KB5f7MGx2MlCZzvHv1ZiMYd7IJoMK
J/IWg8BhO+u3JNyUmqeLQTm9CSZKnb4kx5VwAGtpbBF/xIUMTg/xlpG9Rsm9wqwpuY+xqqS87UDp
vPHma/0Og6TiIZ2cuPMaYVeWKLwXpA6nId2W5ITIu4IHebGllsDibyPzjMkDxo0QhBHuIeHZ+oaK
M7QYh1ApIHWEPy3iO7tmmPtJ4qTkmZROjLEyNC58M9P7ot+GWJ8CDi/W/FKRTEzKIT4mBNDmvlgH
guG0SdC0Ox2rCL5ARl75fR5AyY57a5S8NGVbWn8DP8vH0ba20WB67UwoeydXpsDFun0k1NHOJB5x
P/kQceLcuM3G7eBXbaiR3J7QxtyPG28mr2/ka5e0UZmdbkPMmRvnJz0ODPyetuVn+zLxPEqujq6I
/pChgeGCIDagsjwpdFKtayTr37HukXYakjoJwRTpCKk1hSuhcwYvKIhmILTSlRmJE0turnC9xK2B
I4hDgm6vYwcEWpCsgT8z7p1HgRdRD5xGSGikFwrMq/j2XYlhO750izNWQcRxmXhivYujraFR43sz
sSSI0wMuvIJlqmwFPK5NT0c/m/ldvctnf0y8LlOtfHRNLHglO0TUPrJ2A5AKboYIfs8guvaGY7FC
K1alBlWaBmrOEQjrCOczKHckiYCtckQ9hDwwn8OJR2Ef7pdHHs7uXDOJHazS7e9lTym8hplLAwGB
ZxS05rsi0BAWHc9AdAE9PddW2O9ACIRX7ay+U0tt6l81fKm7lCtPbapWEbuqzmU995qXzo8zqw1d
s4tLhYvH7XkI7jsPGl37eistXcQa7wHDuNFarsnstjd7arcKTsKN21KN4f10maDZaPvBNS+bbxIR
H1Rg/+raf2j7zCtdXqTy+Kt0VRgpsaU+8ZCrUHZMB3v+p+kk4w2b7yOV+fMecwBgPMXRUaGhBdut
avDHnnkwfDZ9FwL2MSG6QWd51dYbtg7P1cXvmEbBUcaUjFt9BPQAgVQf2Tk0NGJEtxnHBeQI+1wG
ASzh2/Mw3quVn5KPW7oFVmu1BVOnZBr1ix2wae8Wwm+giRLVwP7Ow08uLHsyVYD8ytN7P1ISRJ76
ptEiMvpc51/iQV3eMul503nKzZ851Qj3a5ySXHOGTaUrxu6ND4rNr6KFtYkd5UWyD4Y1ACANqrnM
18PPWfpQ86dpQk647ORJtvT8o+gYRIi464YQH6TMEgWYmzROkiT9AQTY/HvH+L/NgUw9+pfm4LaY
8S1UaZ4k/OKplIiBoQ4YbB3TO1x6CycmQrh0wRUpZTbQC1F5mF6/3nrrhhEEHHXkQoLb4NaCL7PK
E2OnhFPlW6GxsjvpqjCCotVnQjV6QLD/3Xb+HxjU/779H/grxbI0Mr39/fYJPdUIJepdLCqH3i1g
+hgropNjqNFbJZCFYJlHHcKaYicbh3UwDrZyf3s3sCn4I/T5h4b4pwHpjfAYlMi8MzF0F3jIhtMD
zBr2Oq1B0s3JhjczrNT1j40DWK1ZPOK0yTOsBTQHkB74e7L/+M7+SSxdoTFVJrhaxNEOM/y/f+ST
ngyqmfDOYk4giKBwqF66t/JTfMofDNRN+epsZnybeP67t1fzvQGGetdgoCIUQs7yzs0ciLLDEyS2
zaOEnBFnwfCl+uzvsw/2zmML57aQrOkxv+AV1R/TyRLf5XfxPbkWz/+9AH7fxn/gDn+5mB/497SU
xq0XaumaIGHkEydlimwwoojW0YBloOnDfowEVUtBecdGGx/Fat/ibZYd2uwwrvUJO5XfRj4NbCTi
FeuE5mlZTnkIq+GkNsdOvsjyigjPsk8KK7W/WhO65nY3qEnkcvhCGZSbQINrHzss/XHDLuV2pt+V
d7T2SuuU8g4wsbn5t9mrBRfIlq/1kNrGF+a7XjyWy52wBCUVJ74hjasC2JYOGzSDC87UfnILJvBm
kG78HLYh5BMIrYudhd54+e/bKa2P+3/dzh+A/SgusynGFRPJDxkNc4f3LFNpIjtt5WZVn9lHKNj1
H5HIf7CTfq/I1ZWMcQnW+z8QHE2rirTNQCg2spO3ZEI4dGB54mhvQ+0kkZ0klg6XN3EymNsLrlw2
Ag2O+T9c/LpWfl68zKNBKISIYaj0A9BWzDg0S4O1pOBcRCbagA0FcZR2hI2VYFHEGezOCpGEtrTO
vbw//PrfFI//+v0/MGtVjISwUcHQamwf5hV9fWFpKiqNBemIvjLC/3AJS8y+c1QZ8PJQXhCXKGMk
HcRYSzdOvrGr2YVYAIwzQTvDR+aNZt5IbBpcJsTs6mXi8AViySh3lDe+jM2gNAM6I2KkRa6XIeSw
jTUy10/xcI5ud/ntrNyONa5oMfn0ly6BNmLFeKNqThcxrnSTHBtRe47XRclYN2YKzQz+aKJ1Viic
vEiH0bYjk8TAHk3YpqKfF36FkFZhdufoFZkm8J4TXxCdUV6dwW/CfmO4RUi35Es4706/AdeNC2Ik
wO6unCH1FRqsbP07nX0Tu0jJuxXb//5EfmY1/kYW/7ogfqzLql/0cZ5YlyG+rMQfzG5+GFWvgWMO
eR4IyHCU0uVUDMlVgFwA4FHadW+1hJ3ReW0AOxwaPQZbKanhiFPQVRmugSNwFfSYtNw3aEoIRJyc
1HAGw15Cd8CyCy+h2l7SIJs9g4wC1dIGJ8cVCxBH8RMUHdouLCnpD4N21swHFoBc7VCt/9nC+7ex
6T+W5Dq9ZpSNo8JP4l4y1a3UjSljFLhIW6Y8XYV21qu7AGaS+jK9cGBgQKTs5NcBgxt0IBqRx8FI
Q2jahHqK3B7MsBYvJyCmpY71amYIG6eqHJKJbphmENJrQ+msifLjmMBShUWBtgEfs8cGG3vBUtnV
Q6doHovam+V9Px9iAbBiS1tANZourgHmmjgJXn6Ck20sCZMeqv6bXWIII1mb17D0QtXOdvqJreQG
4Q5/3hthkVK1Bf9/x5r9duwXaCTWUhLEMG9o1pxqXA3b9UtV2OMWgHFxY3AwO75f3ka4uYj3/foI
MJF3+B75+sYq4YTRoZIfdCf8WlJXEvczkTpWdSVYyeaXCE/Ex3jR4pi6S/Vavo53w256bnGFRqHF
0Kzfp9fear741dEjjvmmyzBEHK2S7ETdZb6tn2YIg08IvrmrN2fugZe8yAtyZqWw3qnYhe2Gbuqa
Ck8ItZTHeP7V6mtj0fNUGtx3q4v+UED+JuX+1wr5UUDiNFops5RxAM+csXZceEaxQr9mYQ+yPfWQ
CGxVgNFhN19ZtBuHoC2JBGB9223tYkaPPVPzKZCIiAS6dmhCE/zg2arop+GiUqpJlkn3yMkLdg8W
RfINcorV6/tPl/LP/R+PaE1i6yfDTEYh/ffCiOSpUZ31sl8Lo8W0qCVY9VXhDLk3xQ7jfUa+VMRQ
ZxitQOvASvoNA6xtcjQemK7ojLlQ72OA1loN+jvUQdTUA1ZeNulGDW6xpKYAAxj25lsBz0DmgRL5
EdMuDToY2qM/2cr/CwdlvSDCGBBR4vj5+8D5S3FvlE3UxKUIa/q7exrflgfxS32+fZUwGDEbRZL8
e32RTv6qcbo/IHD/HK/ae8ViBXv/GJkeYY2DEsov7vpX+dl8+O8N9qcjGxvs39/gjxNPmbthjDKp
v+Jprq3dOsQEu+X5xHqFeObCZvSXblZ0VmCyvbFWIXr+oDLeedChWoBYQRuCOleuFAdoaMx85M++
Pdw+sNvCpoIzO8SzECueb1fhIyHFlJeKbQpWDZ+R2ZLeesDwX82v7GW8zjAt8QxoLBpSEeFYQxtp
bb5ucKloX5g7VI6eOP99C5Sf5kT//5DZUMJCeJeRqP8gIOTStEjSQsk1iv6o7g2CGRDOvXWYILaB
vAQqDsI4nWIuWbgh2HPhd9IuKXyjdCo5GLq7XncjiYoR+NYty0PdudQL9Bslvlqxo2PFM9uYlsNV
aI6GeZLF46JwX/r7BcUsGB2zMaTjuhNpXlW6c8tRbCnfMXiqfGmYkaxR9V7ZYl1/bKRjou+TzUUC
YGuPVXMqlYN581VoCjG8VFvimVFdnpDWCJJqhZvhqc31qYPkgaFADlg/vkIkjqk7AN86p1vHY24P
8Ll4teYaN/A1VyXr+LW/psO6EDhkNaSZEu50DO+5ruZ+ISVlLbFtda0EYZ9Z+ofExFEKajNgE6J0
HDUPCJ3BQ1RsGTsXaHJqb7M48uR31SFWj+HtmKrHLj1lGEJ1mHfSPUKwRWEW2stheKk5T2IbrTsD
L/ICMsyKAMpjXttuZGtN6xu3s2Zlmpc0p9jcctkz14UGBNeRdxMhGjma/J/Rfjp2szOosG+dEBFx
C/3c2VAtYHd632o2G1oBhhR70gfWtQqMXiqD2p0R1jKYFuxOIcXUms63b2VeO7PiVbjHcmSDgU7E
m7AbTJkVXyyJ0bYb04rowjeQI32DmCDJMQZbADPb0IMGMSem4nGhfbKt9O2oBWlJkoMjxo78Vj1K
r+gVCl82j023Eyl3Mi/rdnw9Nlt93ib6VpYO2FDOQSezQqgjEcbncHa2m/KkJtt6OfYoSEMH6K1F
VAnnxOACLJm0BUKaAHVJ3gUaCF3KxpyOYuP0UOl1pv0urjLyJxM9NCepTKSjXddACq6E7QkHcOio
qR+CH0IxQLoMScPwQm1nNL4ZBYK0X1J/LrfzvPKrqA4jPIZwDbx5xo35mC3BJ/Cr0CHeDd8UKIwM
B6B56gQy4rADclWRF+NWKBCZTeBeAaIsWymCmNOgQx59NqWHvvWEZQv+uxQuNVv0K4FUpa4kuBxJ
IzM2ZGmxL2KIzIdeuCQbbCp3xqEPgjxTKd4P3CbyGHFhpSMVzrSAM+7q7VYzfIz2mSlHLxRWPQJN
WGrKisWbrAUI6J8xXrJUHAjSQZFIEFAtjhrOTxhmOmru2RHg/M52dsBA6IkzZfOG6gD4kIlzBMv+
U0v4a0SsTsf0Er9CEu7oa5qt/IADL8xi2HPT/Wo5zaHliPiY1qdG/YLv0Ay2wRm+Ev3ZEeybcS+K
joCN6V3MRB90D+C2BE29lF+9L2y19+havt4C+f3WWxDexvfeL7HX+QpP8j7LaAxc/VcTYKbLJoCm
AWQLax2QEFBlxpaTJQ9+3trrLf3C9fC93c0iT/n6kQ44MIv7Mtql9SHBqQdn2fR0U45hdzLxGOvP
/EsU/6Ed09ZW95+FjYHtP/JNXVHXauEvh6emVLPYzKGIt4VGOX7F+BKqAAWUcq9VrnZqxScld6YX
GScdXQ/I3HZoghjo2xitaT4MZbXfNUiCKPpJGi9PuHsPYCvFrtt2lJ8KGPWaBIY/srSXS3vsfnVh
AExFEVHA8Lx5Ieq37/opv2dQYoAaPorvaYXGrHvOCDRZ6cnUDhBD5z+YEP4rzXr1y1MhWeOk9hO7
EvPaHFuNI8ksrQ2zokPytGF7JEancCaF2hMHvXW2JLHAWLrJ2k7KT0ViM7Zlb0QqDpEHuzOUfuaK
cKmMzVn3s6XGdqrt1UtJ0Aa6X7hVhs28SEH0vbEqyYJFg8Pqf5+w/8rR/OvV/MA0FCnPb0lNW1+b
HB82UZUAndQT6RUTbZAucn0/KBRkqgQc8f70639z0n+uIxYRiVgkGOpEGf59HambrlcnhQJZVPbw
q7roqPc7WdzmRiAJO60+bzaH3Nxq9QnKoRJ50E9k46Ca3pDdDfrOnA5MDjXhnkxdclPGxEp7LzS3
XbQv4+Mg7+JsW5jbirir6k6N8OUaHuXmMgmwrYjcdChnoOj2TC36UzYdhh5fpaNW7ZTxDxbL/zDh
+l3JUMVsdMQNaAqlH0+MRKrm1IiZeF0+4jNHf4exmxLDdOYcsbK9aQTZenS3v+BwQIWMjdcJwQhW
Vnd6b9WYqg9nMlh21Vd1GesDVKzbF/BDhagze7w9CqfbGBjb3Ite6QcFlJRQSOgQ1kK2eg2xo8F5
8Ysjs3bJSXktcejDuA3vcu7dLQqiS8MZcua4afwevecHmUU0lWRiDc8EadKgyb+WoH7fNL50+zYe
osst9ZvVoHmNMnKkdxNTeE+MvhYMWeTAfGOTT4HIxv1NwIji4eN26L/N2S3wMrrpQf2tsqHekHZ+
VNM+/DDxDeWdPDJHk94YTVSCIx3NzL8xiV8ehvliBJXx2jKzIJWm9jL1ESCwiA/TFzCIuHyFHc0n
ATq43TfP5i8TVZByA+dOLf2zI2MvCsZ3HQbSY/tI7ErmGPquuXY3C7tV1Gnvsm63yoc2vhotE9HM
4+eqYi+KgPmo7nJGaL6wj0Qrfxm0A4uIU7QvPXpaYfjD4yhvVtTk5wNhGETxygpPhfi7a/nLxtrr
QxdrQwFZILZrDpeZ/CEK0NnR0oBcqW4JeuhUYkAZCmc41BnoUThRe62QCzO0JfGUeccgYh635XLI
CZPr/KneKssui7dKfejWk2O1txxWWKENvQr+G9reede9Fljwk7PHcO7K+mmNXUcNkL4I6tYARzIf
tHHbLA9y5hPanPkQEiHCyJAPNXvlMbmwu0UGetoDkEFt6c9iSYTbAaYScAdPbA/f1muvosnQ0ocm
I75BlAB8HsAyTbs5DQtiQA4wi6ejKlcOhjz/EgkOPY7H9rMwINo77Xl+bH+V0Z4wjif4OxuirDoH
Lii1oFBe9PciYOofM5JsrrrkdiM2D4CzQgir+o55W5IxFvSIV2fu4nbZPa1m5YhgES+cOmTU6HBf
mUwJuw7y11s4epKKtOyARR+0z+lISnk1eop+RHlH6lV1s1JmwVdzwtgEUJ8qUtnzEwzVlNivUSyy
wjQYGLKfbo7zIV8eidDqA6wg35hkoBQr4U8Qj/hLfRNRD9IZ7GppCws97j9KKNHY3kE5Uw66vGN6
hCxLsZnxq7iGV9spD8TQZw7CC5gEbC2Qni8ZGLnmy0SWMGjOLCpt5pLGbb9gAdH6wq/mufxievwl
HMzqYA5u87xOFsF37C7Dy5+yUD5FXogum5qTGb1Db/7cMsLzivYPByne4n9Y6z9mLVkTilJSTuI1
GflsD119VsO7Jrpkp6rzahMDY1fFdindFiltnws4CwNOBluVHMZZN0ZUhi0yhcecFMaN7HSlG9Gg
hfASAt0IyhjHn0k5CIwvDmp7nOo7+jMF41mMiDov/uShAavT0i1svjO0uyFy469GsM32br4R8Lwb
Fc/QHSg1LdQI/IOmh2x6yIvLprj0xaVu/Vp35Me6WDl5cejNyW5Tb0vtLpu2zRpFZ+fa3TCeR+20
MXYIj97jl1x0RC/8pbPDwfpD8sIEESec0M9vZI0hKbJVc2vCGCRnNUb2W98CVIuTwFHlcq3whHMS
FDQr/9Ry1I/QMB3U3xNgN0G3Fc2lm8Z+Odg8QxPu45k/6TtkYHHrmstn1nimYocknxlO/NKmvzQ4
qILfxp5+T7U7kZCM0wzDysXPXyjeGcIvUzDKEDM326YM5IJANRcLPP4l9VLBmZkrw/TE2wdGTR2w
84Tow7A4f3h/xzwKDA647khbOUNaxAbpEwkpzlLIGijOD7HmI2POUw+8wus69mzKaW/ZI4ZduzuK
aMaBNOB4FzaW+c6Eis8qqU+zjKl6BCxYriwt8aS934JacWfRdyBrj9lODGHpPUyGn7BqaA5UazPu
p/rYArSHd4XESPygVD6cP07aKVy5TLfNzpD4fgfPJzW2lk/5eItt0qublIxDzPpssXDoqzVCJyJf
y3Z57Bawao4hYVcZTQdtIowRGfKnUxoBu9UN89fck1k/7IWxfyPhETlJTnCIo3+oOA3VdoMRKm3n
tOK+Nf76G7tsg17wcjqjdxVNXm855qeh+jBBVJri177dcqFdSFHIQ24xzpjaoMCpgWx7fRtqDpMZ
qbQeMjzGQ3gNzqyuc962dsYUjYlPuTn/IoJB0r2UxLHNVoCDvsPgi5svwi6xcomW2onQG6eOEQYd
uaQgtOMWWFKedvp00PFzpvjWXEV3VWyIIAVTVb2a+D1AgoFC8ltsnpCBLuwYyKgK68mt4fMmdxEv
zJAZ5xl4s5xu3K7IV2liAQcwTMRhMkLsbEMNHwzGhS6kIQ3u+s0xe4eAebrjlHFhZCOBY7oHtWS8
W0oHJIEtMwQnf87J/JUpBNzWnr4kbQW41MKBeADtnXBTBVNPLHZv9sCGuSq37Pypq6xh2arLcex2
U3lW8AUVYa4FeBRU065InU5yuhfKMIw6BpgsoV1kPk+NcIwOE9jkBzA8CXnIHzykX+GwRc594xEg
hHw4NrO/PAOrMNJY8x1s+vhhxn5LmfZx5Q/3xScNNiRamfRFjtvhrkF3/JIae/hTHFomgI7kMB+C
/2Yicg538YgV6gbBPDseWVOKH1es9QAMnMIsGkkZt5mxVMwBbQ1ay8bSSq+RHET9k+hLWEhi2XtK
CMPIwUdgk4ku31MobknO3YEbY5hI/6kKxMiu6MrwUUqRBzBnQUpAleFwmMMVCNG473rjyo2r0+2M
S1S/I6AHPYjQ30+0d8Y2ks5N+9DKflnva7wLum2dbbGXMiEMddacOBIcJ2Yefm26SujhAyJg8SM6
DSRWj8+SI40ufQEsih2DcTQpNcV5eZVrh88YiUBvorXwpK/oI+n8Bf+izIPenLtyvL9h7/UZN/s0
PeblbqPsYtHPjONErIu2TVtMJC7ycJbbZ+NGGc6UxdfNY40IpvU203PeXrQsCNOtrHo1oXsR5vk+
j3E1QpbfV/olKMv7rngZjYs6HKP0TsTINGY6bd/Ch2m400kJqT2IdXHtJR8A9Ag7iaekH5mQa+HB
JiMlhYhtZ6/tyrDoC6cytrp0mcPjIh7H9hLN10U4d2SBwTCp71jGDLTxe2hpdo6zdK/X90boY7qW
2GDnfJOCEHWwMCcx7eQy/+rIG1nOpXxZ5Iva3yvqfVpcXSMM6equNwkG84OS3Mvtpb3dLyQ9xcQG
7OLymktbHrWMZZedtOxOLC5dDz/lWrHQ4WeK7i3ZrtshpgNkGYBh2Zsd+5M0urV+7k3TMk4byRtI
rcHQDVMIyRMZEBmXuX3OxPuufZ7zS28+TcNl0Q5hd176o9geqpvXvGeSrYOqE4VNlQl7u/Hl/qyP
uyUMeiRI2aXb3BV/CsGVN2vH9Y9S2yTvBAMxFQzjR+u7FFMzS5OwXCtodASsCkcVvRiwRHzMCajr
3Bm3f9Z9DU3Bo9IG6AUCZjtj+C9BKyy9YfLFVxhg6HM3uktbAEw/PJS9PRLcjr0Rlei2QY/5kmNx
TSjH8iw+TgURD456UA+Us5N8XlgRPVPiVUa6AK3BXL/jblLcN4WToJsj/VTwSh5SIo5QwzEpeSBZ
7gVsgVJZOhgoB9s1gKcZEcpTIFjmHr7bTsVV/1i9LKBijy3ahs94hqmlvad7Bi8dYwvcNpI1expB
Jjp/pOrg4OGZxCsBMiVtIKyN1K9R5Aq0csipEQCuCOREUDyeY/3qYNFjA9oDBeq8NGRLcihwvlNc
Aj1gRqhYX6EmmWzyTqCFjzQJPNI51LVVrwsbEVgLVZ/MBGLlroLnjZ/Me4XZDkULBIfv6Jn7PTK5
C4FNa2T+Nrt4g2UscAtsdbDPj1DhQEtkS7pX8ZrW7Wq0WZld7wziCkknEYT5MHfC7xI3RQqaDTNY
l/3dZCgLIwB4F2Cbylz6BkEsIPaWzNNciJQjUxOoR40Tg86yWRurjAVOLyxk5KFiB1dy5bMMXHZH
3kUwVDj7Mg2FRQj9AjRHf0qBuTNYghrnbcRg0+9IgIEPbOII4eEmkw/unnxXYJ253k2YQKlHgNo/
4Dv/itRhPvU/q/zHBGXJDVluzFi8FkDLMMBUsGdfx56MkzOYyXcokPgg+XJmesbyM35tQsZ6rkmU
rsqqt9SPhb1d3GaCC8SOknc+L9/4k8wcZteWed47uw9UnhV+LSwqIVC+CIv42l1Eu0X4u6Ge9gjO
0JMLAdtozuIySCSY1kSa3FL6S4rAHVgO5hoJkQHldjG8UT+IqVvveVhAialo+ncwjBRO4iZoNrby
oIF94ruWuC1MdyDmbUWGXcnpZw1MxCErQ+xmoe5uv8eibB7YBwzvzAGMDbkaDHs8QlMd6VWAAEzK
kRzopSN+xtL6eovuyWGw0b0mDEacwZJDmWwbxS0ivzrQj9Gp4dNsRivRpR74RjfFvUXb9cO2xHmv
3NbSXom9Dpfs2iuA4Vu3FDxYEopy1JSjWh7Y2xDxL7/CJDCQoLX7ER9UstrSfU1XVnoMrXQcG0fL
wJ6d4v24mjYxOMBFRwPTTvYjuUHjATOk/14t5j/Rh3XkiAMSmTUmxoo/Fktcxak2zjPTJZJ4ocTr
qzEqhkEwBsvCRr0Wr6NZ5J6QXh12JjYfZr5odstPxjNMrNjKlIZn3ZJ+EyUh8+HfkX7OTKqIUexY
IjayR2aXIAda5tI31RJQpyPVbj19MPY2KQ9QsMxsMlYcWdGH+GzoFhQCniZmjgB2+lf1KTEWJ5Ft
FQLb8H2pJtldoy7oYuf2AvmuMi2KrQWy6cZZQ6w3NmXK9F3Djp1hya/gP4OAAqpF42Qf2HEww0Qd
0NFjSTaSifzm3KCvYYIpuegXNeyFGXLixQli+yeJnvxPghc3XZdJIzHXPJKfyKDZqc1obLjpAkS2
p/G+veuhj66dO9DdupG+g6+hT+RZkKyVtAEx+a29Hx7714GbgkoIqS7H8W9niD8siH+qYNf3Zpgb
bTWwIyTm7/gsDoebmBF0fx1MS8Oul+kIdccXMhFwPYSo3StdKnNozI6yFhKanQH1wHWKsV2BC2cb
IsjdCk1F5OKRDcDDubHAfDQwcFJTIrv5/Ue+OToXwTCPOgDdFS9IIQ8PBL4fuXupzZqYvqktze/k
U/iOGYXkELcs5tMhbykk+slZXqMPBdPTtWq2IMFDk6iwx8LYl1oKF6naAk6jWMIfhI+fjVuhAWDi
hkHHh/yuQ8g1rMZYOWw9BxOtIaZ4bM24O7MT/ckb4V9Mv/52Y40fdAptVIZFjWroFJwWFe4M69wH
dfwCl8KwdeLXXmlP4abJZDKYv4mxHJP8J0xsIB/Yrx+oe6keOWuHVZShPyUfUPDgsFvgSBKUHCay
3CQeZAoUZPcqG69br2UyLTPmXIz7WmX9E/+Jsvib+PT3yoqLwwyO1AlNXdH9v6+aITN6NRKK/mr4
N3hF1hGI2/xIUHrSLPwm0bJl0BDH9WoSB50x2viel36mn5Q3w2CJT/zQcE2wMEQfL1oT+dbfm8vw
HX4MF+1decc9bG/3T0wCSBmw5rP5Kn9od9Lp9it6ULz+aJ7n9xYX5Ufp0fyuzvqb9LgicaKVRvbw
NVzGu+yjZsL3+N+Piyz/KytONw3d0CWJR/m3FPgv+G2c34yw0ATxWoIsk2/GXHKwpd5PZy/lzMo8
WDNx5G8IIwOuj1yjO/TQ+tsAGgOceknfKtVpqu766q4jQaA6deZ1SR4b89SYV3gIOQxHGLP1Sa/u
2s1hkx3qwZegimH8h5n3wPDcV7OLySCXjzjbC4k3DNAb2+e0AmpEI3Ixom2H/8xdWJ9y6Syq5DAS
G2FU3PIDH0eWfc9IVyYPMeCINW5G+egm0l0NYGlCOEM+CteeJxW5misKrpHtTB1nIWfq3TALIE1E
pMDIDsR+Gp6BllV2MnjnNYeii5QUlg9dHXz4CQft2B1yQvrsdnWGc2FzxIIl3dyNBrZ5HrvDRCqo
vq3R32fXZbhOpIVwDRS763FYPcx3G1CQaw7IzUqyDbadK3PkofLb+ZjLd3L02DEr1b/anBLH1/RP
XDMQsvI20AshA1LnB6rJfi1ZXOzv1nkwAYG4pdZ4uHcvkF4GpB6ym14g+HDR27APaF+uiMXvW5hu
TOWulLjJbOvXkHxgJnyM91oSnajv3phYIKWogwnoVfUNfMKTO/l2jJWt1J/gjE5U/eWeBjAL75Ls
MMEnkY4G3mM2SEAynM04tTbLizgfIiWoPkWcy3BawqDIOOWYgGNnXZ0rCB5C8qrhxmZc+8bp1J2p
bWtE1kB9TXlOjGtTfar1AwJnme9NRDSzNlt3X28N/Szm53g6G/m5HPZCf5GWfTS9F9qDrF1vy2Wo
jp2yj8xzpl8301mKnsb2W27PWnWt5ZOpBoPK0OyC5JXhVbtT5XPaH2XpDkGmplwmgmvbX5P4XIUv
KDNj2Hz9ZROd9fbX3H6J6kMW3SHHRDGoxqgkt4qxR5cJnyXc7CYzCJNjD1cFQZx8TtIjesfC2APV
AcZuzCAuDigmuxJbj92GTF3Ekd1DjLgzYvh8RfqZ4YuoXEZjf0OdKUHP2Er5IY33Imqv8rXXvkf1
QdMi2B2oUaHDdAODkJjZ4ONGfVrKV4NZNLurpBwKFj9vvLtE7Tk37nW8wZFUovM09oPwmCi7CSrj
0iO343Pa9fK5ze5z4LRlrw9+tOd/a/kcL3sh2oeybwgnjkoNpjaX22+NPOAiIAQiGS8h+2DlDT8Q
fhFjtcEfix36YkSbzAlrkFHyhJDOxr6WBwVaQKJkUewiKP0tNK34F3J81NVVFmxUfmLYbCwQRH2u
eSm8RTnMxW7ojipKyrtxfuP3oco1NA/1rKHvM/mYDYc4PhWoN1XgiftbDL3/KCfHoXtI1IcueijL
1/9H2HktN2513faJUIUcbkEEAsykGKQblqiAQJBETk9/BvrcfPbvsqtsd7ttSSCwsfcKc45Voj+o
3sThs08eCD1O1XAco9vQ3q7t/lX8QhApklUDzISWCqU9+hlZwIVbwwLci2SBE5julKyEGdTnalW3
fsm9k1eYP3o8v4zbo4r61jOjuAlj3K6MwROnvwppzodAR9Wqy0oK+L9i/LuMJbr6VPvRN+nFWmlC
VLVoqFjjuHVl9a16+QSlQ7FOkSdLxPG7XFqbAjLQ41XCdDrXjQX/NWPpWnPB8hU4NXSzRjdN3IFn
w6qLd3cMxsr0mwfCxUFYY8vVhYNJsS79vA9HLMhXcdNjExbXj2QVRdNtzzHRVjuZaxoPWbR+FuDp
lka5MrgDYPdjHwYwEjHWxEj6H2gGNKLYL1h18kos1oJ6Ini6YrrIF1w3H4ar0Sh2G4uXFGiPj2e0
1psl1zfyc00II5shXxCuE3knEjfWebJ8RjcajrVFduGzmjhm+ZKsWnXFtl7WaOA/AThMhu5sybUK
A5XHVc9zEjdsyIWwTtQdP4xvWvQ0GgMLtk7GGt/RQaFg/mr3XA3fsYje0npaQQ+uvtgaaDiKLYc4
A5LNOU/5juM7m3OdfLO8pkO3pifDZzGbZSMFqjhXlVDHToHOO1o0st+V3/TDC/OCgIwdlWVjqCeV
I+4ubV78MgLVepTf+fWWF+/p9SY1l+tkphnPtHBPnfjxiC+4upti+yq/+Qxdf3zimTUvw5OqpVcx
qKthBAH1YYNNvx0PPFZb1RlxRz/hXvxwpBYjZnpqkJjVO/OiaT8K/UOJHdm9RtO/JvGljW7jeKbe
T3xmNOGYb+JoLSP/ux7H+xEsUlu+8QweFNlyfAKXablV81pdmvn6eT0WBbQFpNj7hFXAw8vObfLZ
qidWBFLae7OU8/VY7jrjMkQXCdTlfdnEq1jYRMK6+uzgKik7/XHQr+tG2ZXqicZZWb4N8CmIiMmN
B6djnnfJtIhsKph6EYqkb1oh2jfW0k6BeOdqiiOg/5rdKQEZ3A+7M8hKO9RnvcNBT6g+AMr8hScB
TIJOrIBwB0uCUxJgVL6ULPSctjDtBW7TLKHAfWR4CPK7+NAwOQDRegssw7vLHrl4LsAfCaL1g6v0
C3NpVItOZT6adqCKhF71D3HBx8OPld1oQ3AIqe4+6KHAE0ctdDMbh0S062dAzSSSUrAkNxVEfu7K
JZ1cT6I9haegW7SPYDpjGSxNZV1ZMz9zoMzbBkXvUSPKCULp/ESfo4T3f4Nob1QJkuadFRbJMn34
pTxvEt/oll2yyO8ruaPCvk8MagCbINU+zOJDMN+z7mRkF/4as4vCrCsRUPG4bwufEpdVHPTEJ+s0
dUCivtgunum80uctYyPInrcl0q8u1PQgMj0msjiWuMPjLhjr1Fwb9TGJTw/h66muRONUG2936zdt
vwV6DTQjagoIuAoShKWUab719NYDqZYPlFP4X3XrN+6/4ug9SzZcbXK/PZhN3U6qyOZdab+VYT/u
Eip8OzGhyjoVYF6U5kg0hV95vJj5MdM/VLVArU/Y0/0I8fvr/hV3v+p9reRhFB1y5Sgm37VyVNVD
Ke4zLRjzUIx/1OjXrD6s1qtLv+t3anGM0u+uOMYdURB/59VBpfmu0bQYxMvDpIFJa3RlMo03RmFr
XAX72XpmG0hU0zEac8ljfiiGtanuXxAwJCTJ8fMX4NAV0ZwQFvA6wLQ1vpm/ielHK72J3fkpvcfS
uyBiY6VLUpSXSP6tnu8DLX5mnFCWzKPdQ1wb4vxeOZG0pqrXvFljaDTO+EuwimU+GReWNO9xAVML
e8NVVQDZJv6jEwkJPZssswmc28p7Krsh2T9F4j26QcgYV1q+7Ynd7PG1iDieWv+avyvRbmS2Nxur
hHLAN96ifmK1IAy+NnvhD0Xt2VwSxO/sCGP2Ed0DauY1ULI9Xi4SFkqfL7C78ALbtWnS/lkpfUA0
itrvGYcNIWXBFu/IKawaJ2owhjkPhgLhwsLB9PDoHZS5Z9wXT2XBF96vU9EEptgDJzEWnX2mvCmf
zTmKsfftMEzcE39kGoaOqXpqL6S48aIlySTtM5y5vOd76e4Ob3TeWuyupkN4XyHPGpy+8t6fIrYw
xJ02WfrzAYJzAiaQYxL6s7G2P/SSYQyIA8PR9f2kFweB1fmKFAjmgpYIFlm5cBPECqAxMPQEUKwe
X5AGwEo991xTAtuCvY0iQ+nwwRrGeFBRQgwpT9THjPyZQW1Q7znuUz/FY8RWg3OLw5NubOWooqOA
95W2Uha+yJYLG5JDxttKOEGpfcskG3KgeTGXl7JsWz/JO2yr9oR7aIljwQqhTMZEU979GvANS/B7
1Pxn4rb6xt6c0pjfircW+DuTcp4OWoKm86tqajYOzFI6ZRSeDFe2ozeYdwz8+Yk4/JcDJfoa37kN
bgANynN1x4+7Ez6p1IvsXqTFCJi28q09PQDOBBijdco8YEJReCNv3E9iXEb4aDZileI6qaY6GkHU
CDhlUMuMrlZ5/S+F2uuBRhD+TjQdhXvHyUa7+AN+dnlSaFjQNCwgGtnNfSkjgMUWHlEDXWgy4hxc
+w5AB/Oc6ZAwptI2HAdrV34I9VLWaFCTCs7LNY2upg5ycyqM61AesGzIjqZ4PcyQzqeSn8C8EdfR
sLhz/DL+97UwRlCBiKhgXuEwx+DiUcLLPo17eB3WaMSqyE2qUBhXikDUPhOlJf1QZG/XlJ43vAxb
02lJznspRFdmEbqnrtx7A62ShyOAKmJo9q+UBbUYvNQl/qc0DobSZzr4K3ggb/MKEjPwFphIr148
zFVrDuuBdjHeVAmTA9YcsOj3pUYRnBz+uh6ILJtwoJL11eB6JKn/7N4iwR/e8ApwXGJmZbKfOXtp
aLODAsUakz1JTBEHo51kOBQTAdnF9g3NSdyLMwAZkuFoJ2vXAGzAzwClnKELHHja9B/4UPyGO9Rw
b+jrUzjRANdO+AtegIj6jzHptFtadpzu3XxgKorsTW1kPpHsIv+prVkGguvh65WrY0LMbZFRE0y5
GueRyeQqMXcjA/xMOKLBWJmAC+5/uLN1SF0VcFJDCX6mw2DREdE4QJkpCNexO7DuMSDh3b8oz6kc
/QQNiWoBTXvqR9WCZl4pzPvnvmm27Ys1PldRq9e2nK2u5aExdw9Gf5nLxzv7xP37rgWAK58vj4un
cUqaG0qcDX0gMePeDLuKxeOLlAbhbdSeGC/zwnsytpMBA6P9BPtCwKkuRdAEpA0WHgqPzeaBo4qh
Xgh9sD0LDssSTAAiAR3LHfEbjgyC0RffJMAz2TDEebJieU92/vuErI8/eMfY+eN22UWnSHZNpnvy
hENCTD2nnhmqNGDXDWO3EiQl4Cu9J/v38YGKXg9Y8neyGHn2suYPACLGDCfnAz6nQCdxjnChyYOI
4JwVyyuXOyowShgievAq5g/df/QT4QWYA5+bn1AxJ3mgchCwgkFWwxExSQ0NVJBLkQFvT8+ovS72
cUhCe6ARTrkSnTivboLv7+q3CDwnKh8S/CfzdIDlIg5NqIva8gDkw5M5/7FyQD652wWT9AQkbcAH
6UpQkaEgQmrK4Rk+qglkEyPnI9tSfOMRFugfwZFAuUfnBKwXORM/82sCuLko4Cc40wJzaj8C0pk2
LoP4mmYx0riWW2vL0kwFEElbEQ4gg2b1EFdRb87o7dC4a2MqOfuh8RGHpsyNyTyKvBAf6AsKSCqy
tTyX9Y0Oy1rbxM3mwSCkLnyJfvILp6FCSx1PnhmKqegYJr0DrPqeLgMDAh8z81Rvkz1kZ5QXGQNR
q98IXx2dzRAKB4JreokcvKwg5VTS6EYXQ3NWcTCrULGitARpho01phNBj6PyCG1hytodk0ypKmkT
oAXN3dSPgJNG4JG5zRbiIssBBTX8O04o7kCMoAEtPCPs0TgmDlXn5ntUUPQEHLB0FeEPVTy0iEyB
++3Vw+6eeq8D5SQaT5/TyBUwwpSoKGsnTOtjIPSNgGGAiUIwx07LTDF+b+F1XmCIF5QQowLd2X6c
GWHU2ZXuKlvqZxOd3s3WDLigtNyEQOAoEiOLhflx/+aHiQ86YytZXGPfoIjOqTvy4nxwC3CCoEck
LsB9Iezvi4mYRpX5D+UvU6Dpo3/zMGdwfkuvBasTReSE7HhObd5rRnDFKizwpUJRUe0KAaCd0W4C
nJFPNAzKKdmfsAuKydgh9ZglU2QFycqeVLvCJJcB2jRM2PGZ9HAeR/WQ02tubY5G3iy+zConP8Hj
KxIweSFrm9pxsjAzb+2xlP8gdp6BScrAuPon5DA3yR3+qb+g+7MzhrHl1rknoaTd8G99vtRylCMr
RV4Y3Uq6L/QSr7ELtSPVHUTDg8BDBEMWyt22VhadAbTMV7T1gFAwDgXZ09W5GS3ZleN+LqhrPNyv
/pR2K7Xd8ufSfcv3V62dSL8jCh4MUTIdGURZvHsmq7zdKxzE6b6nINz4gD3hTBEIxahKgTCMdBQX
1Z/qYQmxT/BiiIGqWz8X2hiUMkzcUFjF9VKxDlfeqnFdV57xTvuLYy5bGrBvaOV1zrBqkfzTVJ9i
VyjrcgjdibCqsfwx7mZDv0Dvg3H9KfksbPCfCTz0kvIwpRsbbVBVzfvXYkAFjqF9XN9fG6XaG9et
gpil3HEiE6po0px5B+wbqMNbh+NrGm8AgISZJqi5jLA3l8Vjp90RFOBfogAVapRPKPsIcH8X92ae
YmYz+FEBuFzCD8SvWc8IIclnJAPMH3G6eIrA7MjDAcyQEBofwmo0J2NAgachC4zJukP+gLjPJ0aa
iIfiGhyN9DkRktD63t2G2LFm5soMPhPbKRcaVT5Bt8UIiclZjO3jwYsUUCjGFsRrhW5pMMIy9Q3D
5c2W6ElBKa8XEmnTay9aO93aqR0+nNDitILmli1baU5sQrqRWPOkWinihj0Vm+8Q49XZMie+xdGH
k4GSlbpss9CEgYUfUdyqSHuGTYoABCZ9Om+6hUWR/LW+mwF3X0bfyOAVNA3zXlsL+ja2llo7714s
Ta+idU6GBsy6WdAGeabb6P52RY2ppKc4OpjZjmNZB8hmLk1mud/Xdb/T9ZVx3xrNJja2Wbe6q5/9
iySAcnBY6SsOLbTRWYy9cRIngUNDaXxlmRdeoS2TJoAGBCAtXnAkkRsk8WIYKRkEr+uui5ZV9iY1
m/K1f97XY7erxj2N7SmhUYNnH/aQr6Wfl0DyzJ3Dye+0Bt2Dfadsro9AVYJ8uMTtmx5vmm45PjYS
Q0b1eXdMLxRXxZHsiT4kMvfJogwlE58m6B4EDFmItCpqsepPlChCzrSYJe/ab3xW3wAZiSg9p+HM
RAKkOfR6x2YOQOHf20SS9Y/So8lHDWNGs0z5b9beRL1K9cPMxUO8vHTMFFUuzemFXzKZVeAT8FIT
YcUurk066YhoGrIb/EPsbYw1xBeETIiSC84n8GM2TVfa7PxZ32Km+/PVUIaIUymClg4qnBc3gRtC
5w8xXelNhteS2auzgQCamaEsV2jwdGURgmOnoWx0ndWoUQxeGTITOrF2SkUpnvAxKACQO0UcjEx1
YpoFv6fXQ0tKoJY0OcC5WHq/2JN7zCqUxegcPQ/U9a5s0gRVfy6YAjHtPXp/0rJa35llRlF7ZayN
Pc6UpbphvDh+2FNNu6KxE5xjmp3+aqvH0tjhhtcgZJc2JQ9mc1k0rmZZh+lyRrhzje0X9Ej4UY5B
KUqZjbBp6TT/+SbVu/BT/jbMJjf87osMD1sn/SckpijoCO6Q7XTo/ulaIe+C2YTwgboeMgXm3SQ0
vabgZGDc1gmFE/Q+fK58BVoQzJAE6Jw0/IZ4gVoALtgUzR7sXBJYYhZWGJIGjO40YlHNMASEk5+G
NdCyHkDG1KnmXBp0n64zLsfyGG0QgDND7d/XnDqp2f7ak6UbazDJh5mZsoHh6q89WeMhyIXWoQOq
0cYgk36avqoCpiOonjWDbW20CwCFKfqCMhJ7Sepoua/FG2pLCMKouKF0VSkI8lY/vfIM3irOz8bM
3CD+YlvmXCeY5IyOCtdwko1QI7yFA+0Ji1R1rj/QYNt4+x+f6f+qE/76mf4mV8myQe3TOBEPVRpq
1mo8KIC1rwllJD9VXSnilJwD3O7QS5NtbbSE+qQrhi0mNzoXGyJ/wGiTD6nad0zxWVlSeM1Xz/xr
wEeIKhtoAwTAn/bhd0yAt+zmLccH+x9eSnO6yr8+malbzohaFduPRb/1r0/mKppW02tZfVAKp+NZ
EO+4GNw7OYQuLDX0d8KB6cBg7qnmA8wXt3AkYGQ9kMyyN5STAQK3P7orNgzjhi7v0WwQKxcafSTM
sciQnO7uUilFdi+rqC7mqemRTb9o5MLkfqNcgd+a9OKF8bKaJfVEISSDItgkmmQFTw5XOrhrQq0q
dkt8jrx0uCNcIUMr7vSDS45JDsvSpqSi/YD143REhqESy+GuzacpGPoZ3qkMPXjCOeSS5zFb9D/J
9v8kYGKIGuPcGI8NNuBvqzxqrSuj6JBVXH8aai4IJPF4xE6GeAm2ARohMBQytc9JZcJfMts8wo8X
g24mPUq00z6yU/lZwz6gzwMcYUlwQ3B/Neca3Nwj8CnzBl2yZ07pn6BUyf+Ds2Ho097/1+VgsAok
Jg8y5VvWlL+dDZZgvsRnYY4HVrFmBuCiU3mJUO8K6epFIjJLEfqwPqlllzikAAAiq3d5+gJCiQO9
+itl0sFF9XjH8NzZrIKlpfBUPWlEWz1/3AMkzhp+yHJn3JeJEub0a4Qt7gSARyaxWBcgSsVSorAc
XG0J6+x6uup0Jx0aimhB0atQCwDgCxqhw9HLGvJLvBu3foPbIp5SD5/SluhfVU/fga5GziJcJu5w
Lk0yF54A2pYEzzNEm89JFb+gxSCdySM+mQ6yw9TPWBB2xJypndeJ8mbDSUmytag6yoe8LaIwK/zr
pLynX4Oa76wtAQsA3OWkV85jMAEU4LRiFTYoGxDJ29BWnhsIwpyoR1yLxfTA0cKQ+TK1PptBvRAl
R/1qykDoXbAA2h5VIQ3+9vxjzagbfxh38A1fTKKSxCUdapYSfh6oCS+0QjWu00lv9qS+82cwECGG
QmfSBr6T7+vXgjiRXZLaFD+HMjLBRb6+x1NeiXCnX2nfSCo4S9PlMATwD8hgQMLq1bkf/YRRfgRu
SJNoks/LkHQJFQ8O8k1/grITzTg/Ik63h0MxL8M+GVd2R/cOAiUrmurorCRI/41PyGeQvq2vyBu6
mR4UK4j/+Bqg6MD2iXq/yW2NB/ktAXW4ouOzH/6NSj1uKmQ45dmKNkj/8YYu1NRBtHWdivBA5Kxy
Jf0x4E2KAoEOkGJwumPL2kHZVLGgrHgmMkLcaeEMFAgLZtA4Mlpv7skaug+OXzic7bZYcXBumL9G
kn6nw4U3zqHrFbOPnOrL+A2RFB6djThq/BIYJB9jil93LmFE6z3WoHS6H5bFrf/NFsaahgKeRnpI
keJxkfH3q9lDYpLD11zAsm0GYuE1J2R25knOghepL6MAcsXu6zPwl6/7D0gOs9vA+fvynssIMgr7
A0HAJftmHANXzRJlagPwcL5obG0IWJTJKbx6yEQND1sUbphiEmagM/SosU51WVukzxtCHthjtPOZ
+uFeeg9qFBYnnjwknUn6XQ1MEzYmusf4lUOoeKAwJx3m2ZsmFVLn+dVftEsb4JWq9rinuDBcwxCf
RSSjc9pv8UFuMNhKmkcEFKKTfsA2oFq5j453tz0bt/YsnPTIFbCD4BXp/ShE2Ew9/r6A6m8G0q2H
Pyq79wWPilnzddBbAcMm2uSI9U4XQwJqkBtttObzFRbyH3eUZphI4wtg88Zv6bMCOGNh+QicFhiQ
pgJ054+Sy7pgpI1KaRmMti3sM8vhlamffnbiH9pv734RaRWqS8hVugDreQuG5ZXSB8LSuz1xH8pp
Ub+6kEeAWy7egAimMxlgMLsBmqVcIjjivgHZf9a9fsYPLyh1eaZoyzT5wvQFN80evNdWzzZUJhU6
Jfv7jf7KO7mmCW/s6YvONF7npF64NKLPzrFCLmrCPsv2F+hiwgXZq+1mOYZCuY5PBIbJNv2Ea0xt
LQvHn4ba1h9fBLUJuiC9/0ic/oMONHos5ixNEvie7B6l0bbwcl+eJMX8aHYOUtj0s/yk9zEj0qVf
shcC9cb/if/YqRmT9MXLrpAmVE79SQ0A+BNqxxo56C8omQbcxoKTWrrPsxN+az73tAHYko9+FyEW
E4/ZyOlvB5b/BTgXj3kxo2rTfjZXWNwocl3tkzst1nOkVPKC7G5kUsN7s83m04SPqfNC52CCUEmf
TN0U0drkHqAPvNeUTgmM7PGDq2sLynU+NQzu9njiu7WwqCNfOl21eca3ondb2MOh7LijrvYDKJg6
ztVlEM8TEboWxNxtgRKtnQyUHGbCB1cuBjVRKphIetUBa+UrW2MpF7+03+cuPdJ3YR7ASI+2o4M9
wYgGfQUrAG9TTZV1ARBPwkmN4YkbVszr2sElDrD7z2DAkpD1QKVbHN8jp0MUDD2l2+iMM5jpFAfs
I6ERhDD8Mtyitz51mZF+I1bCFGOpazaAWZ36OMStYGyZrOJSkVeZSEZTBZ81ZSrYXSM1S5DOxG9L
eCx5H8pE0/81R1Yxp+kH/zdwMA3G8Bqq9f+HUf+P9LAT4zS9FhZ+lqsr6Uc8geMXLy4sOlyu3Sfy
S4QKbFFIg9gTReQz14A3edKP3dhGTMGddnJ6dAVTKBpqOf1Rl+aD27kveKuoan5HdA/JDD4z6Tx7
ti1cGN9GatM5ohutGXa6oSPaH1jGAIjY5xKYwgoH5BUrr0Ndw7JrL2vtSToyzd+KYCgyxM2FF0hW
SwQjfkacXtPojDXIKm10YMp4oGNocfp3Ml0miENykFeY1K/kJn4F2HpPAxmZCEEK4i1Y/+ARKLoy
QRgz45PSdshB0NAUjQKRKt8HcfEdkRWESrfXqDXY/a0kb4HaStPEIkBdwA4SQBrtUAYcNFYJ3mAg
J7POdK9xyL2ERyZjUGdTs6b3it5b+mms7yH76gdtodfbI/Yx8FUwAe1yxzpTbxQteVcp1RY47pFo
dnN1rh2BHCuE2bOOytTgZLvHl+Y/8I/SXJmeFBFNzQuHB0612zkmGiKhIZ5jxs829Y2fN9fmCAUy
jwdBal6NrhqvwAK8XLyuZJEKktsSyQ2q68zF47KSKVZfiYk9GIvEQOmGfxBEPYQ5YkVEGLqG594z
wUna/XwMyWBfyLVmWHOcx0f3MQ0XyO3nprbe5LdoS33/iEoaWkNuKxN94r7oyWmBONOQcwYoSzdK
Fmtp1f4I22vrXff3w+OrP07fjrhDmN0eP2k+f9B/eJ5V4g9AXT/pGcyz9/oeAPpFdEmVPaklw0aw
XBDPkEhLxU+hOAwIh7KOR1yELX60TDx0UMtXNB95p7GwFdgV8NrkUIJPzZu0Yu8UnOSL1qhEuZ9H
OGHn8jWbIBvCvj9VW04cUEP6nX4pcRwaayaU4RKZvHvRfQ+aG9s/TrgBObM8oz5ypG3O7Fi6I672
Lrw8HKt0ne3uJjBRbJ6ClVA5l5CxE8oZGFHdWjtQG3x43YK6sq7BZggTtl1EEXR1o49yFRk+f1CD
oSvCqV2lLuhzWaMPYO1pnvtjt0GwXOE0yx4nK/umXS/9Rzotq/+4g0CdUHXJ0lXl72UpOYrNQevF
8dBvQPc8HLQ9ccALOi4boGmUkahQMdWJUrzNSATlxASRwKRLeTG+ZD/TXN0XM4ctByA2u8qAKZJG
h+5HPe9P8qHR4mcOCc3327DGv/XbnEqFr+EzMfUVJtmwRsHYP4443NW7f+XsjMkSbAbQWk7HsR8I
H6BEkDFltrAjXieIZBiwh8qdSk0UXLdsF6hJNnDw2i0vKFENxz8qzLP+fv9I5i+3ug1nWlGlZxyG
ge4bPC07fWu3mPXIdAAQm74CtxMgiDzTNj3VyVlx7je8YQSnAPAWFOnkUy/8kSRtSrKJvXLLMbZC
+aFZiDOiw/8AgpK6029BFIhzt2aLybGAaRjlnnOD3eUT61H3Ra8YpMeJxjEXmRIHnepf2ftCHj0y
bJwjns+/v4fJXFlAcim+kjfAdGXYHuk4oRHks4NFlgTXOPHnIJHbHRUkvKKUNOTL5KmdXT2Bkhnb
loOt7bWJ2gV9esjJjw3MyNTtCNuq2TNEVfUlc55nM5p8dHa4pWxq3FI2P1TaAy8NPvyXyxCFno+E
vLljAAeQKojmDIbyuluxYG/jvct0ZnHPWn2GWpkogW6Nsj0yFkG8ae9tb8c7yvzDayqv/3shCDjK
P519/7Ny/+Y4qGOh6odWR8nH3E2FIQ0zhmKwDkgYFlTtD+yL9RuZCO6V5rM4oVAmN0bcS4r/abL4
fs3wvsClgC0QqyKVOwYtkEPR0Y/ckuapuYf8rSWfKT6ThIRTubFnEnpGqUEYxfBcMlZp39+E2bh4
rKinUmkv/OE9sk7RfZ0v6Nw/51Lj6d3MnqC36/qKm/3wov8VjutpIxbsUfVlYVq0yLdVhA0zYhom
BxCaQbpwnvPyDMg/D9k87yuUdG/ZwvzGcc87xHRr9u/URGQHLHfKtKyz2c1IjlmDCrHjZD/nRO5v
ZG7RTsYpPp2RPkejmS//nJS2+tZcEDpCtcSNIjs5eRQ+zmzdl0TaQfY7dBilnXTzdce68x6trCNH
F3VN49Q8Jr82+yqTMq7Cu44RgyLCJrNwi4NXuDtPRuIFNZCzRawd6GVb79NOyd/n6dfHZmCrtKG5
s+utIACbnuEMZ4FaIxH9NEVCSr4JYCTgXqgVTLdSacRYLSISdn824AbtAj51dSPFc6jPqVvheeD7
cIeZOMEWbTdXZ9qSjyJDjW8kEi++b35Eo4DeAIkNXEzQd3tehn9flto/7qeypWgMzjUs9c9++z8R
mdAIY1YN6EvRCn6h7KaC3284NOQ1MwCfW0qkBMOBQhMeY28VYEa6wNFNiGYBe3KGwohzGKpUd/5j
R4gybPePN5Ux5jQF3im4UmFO7dpl/okeT1NjjHtAk22wApq+09kzwMOcGmEMNv8PsrzyD59METXL
knG5KBPV6q81yyrVU7EcX+OB0jEXLESO+Em6T5rflbaASHdqSKjk8Hgm2IUp91/Kg/5GMV4ivOdg
nkhP+G1pSXMqo0zTdJtWEd5gNIH//hRk5R84M/RZRLhblq4buvS3ipo2RKVsmFwsnJkrXqpobyaM
OiSYcMYvqXTri0GlgbWKW0eFeFRvh4cdHxOmPM5VEiwioUs0bnoECYbz+sQ4XQFWZDBARIejxZ3E
6z0J2zXadaivxiPBKzEcPq1kmGe6i4K7rIOn9cFx2C/AK0umzWE4zlvmc9FFGedWubR6tCpB3HjF
E46f+1AdFW42TZKbMW92lMDYcGAC854jwCV9Bo58Lr7AACHU+xzX2KCsT06Rpgmen5Ms63NY9r+o
H6JZTFN72rxgQtjdXD9fF2RUyu4VmIQW6EFoANG7RwKBHMm19mLAObVmjVHAQmf0HG0eTYjWD8Dh
rrk0ywFh7wJCM8qan+pWpna0eR1Yji+CnxffhtDtaxoQHpI7/2nBo3YpSeTpiWR7aI75r97MIzRB
TnTE5kKphiVN5cRBe0FP00T9h/BiRvVuVnDDbkAQmNW96PdkulzBmwImh5B3TmVbdbJ143Eyl2fq
ngc+l7VCjcLMLvfFOCcQV6gyWHC455nCQCqMEvR+IRnkSp2KIGwmkhPLCECQkPnVIu9Cun2vFL21
b5k/hP8K4QaIsz1GZT62LTyRCjmP/ACOXaQWUv2Cls0uxfzf1+w/vF+W9r917L91NhKjaEcjKepD
9HDoKDP7Z45rrJ+alvPXJwxciLUmrfdxcl4WUzZPi67D3eoMMKKruRWt8NbTRZwqnQTEmyc7HonQ
d0kpy/n3i/2HsPGvF/u3zeCads9cH7jYYSr2Pls7AuVp2QkVyPLPPpBvOYc4mKLkMPz0kI1yR4ZC
UhyrHwRKX8Yvmrptc5CXr+24ApS6w+PLcRKif3y9M8eKYyaDihImh3+/8n8IG/565X/bGVorK9ux
48rFXUc8yPpCm/JwxBVmXOaf2d076dxbeSvPNarNfbruj+UHwRT6xz/nxr9fjvZ/N6rpcnRRNyzA
mjix/7qrdlkU1V3/qg8M3RzLOXM3Xq8FdUuob1kT5kgHKDSiims3lgrRNTTTraaHMQHHEA6MzWEJ
k4cg8dRQf9pY4+54iON9vS93KJAJphlWQcmdbG/f7tqPcpfvEDrCwhlQ5SxSJiyVOzPR0MH5OrML
VUfHaNv5//EpjYnr9bdCBfsxRGc8xar6/wsZ/3MsFp0ui60qDAdOwR40u+jVl+uOdr3GSbxm8RC4
6fcpkRA/L8jBSxcUCwm+Nqcs3X8TppUvW88O1By3jTEBFbCyJGv1t1wOv+Qj0oXYrTi91tCmSBlL
ZzhhlYP1EMIv+sJ6ShekQK625owCiGcP7DUwm+gN8qKB3vLugJ89gNBQn5oTUUnQX65gxxoiFO1C
y4hCOqlQMaPAtCaDgOBBBXY0QSbOZGw9vcIv6RsDs8lyzGom9h/08xRY0w+ewWst5Ku2O1BWqfaW
cWxAIxi+GAoMGzx3GUrgWRnta+3WDIHgDSI9upnWBiPKkx8kePUeCUcDh4PMHdwteCLIhrTZ58Vp
cFFXrp/LQiOOpTCdvrfIUD9p8LZfTCQuznGQvwFhFmn/bFAFoClAantHLhumnnDmyOK4buK3pDo+
9UArQgZF6jOR6R4/VEfahXLuz0yRZUTfe7MyUlgjM+ARJNq0aCT7viN/dxgpJLC1AjbuZrCHCZdv
8jev+IfxcrPf7GQS+MzbM4XqevFF4hP9ZIuWSYLOAPYJbOucMT9nAJTjHCvFdORx2M2TY8rwgSLA
1m98FEtjlppUSKbNPVsIa+U2trPsoAacUdYKU0m+II7OFwYACB1kHj9D3yrr+qx/W+lM3lIEqY7a
aNMK6c/KuXwndNlw5lRcM4gW/T271bf0zKeDF5D/onaqAqqWaLoGBGWdo63Ix7S9dax/7+qs3THY
DFFdGT4/ooOVTLPTSDKd5w/PpZ9U/NbkqBEWBaIgKO4MVEhntd8BgnbGNUCOXXTIUp84380WeJ2F
k7ETUSXYQJmSZEHt0GUK7jr66fe0kzJ0FG+MN1+PDP9yqVssxD2KDCxWjjXBkun3ELDr6RJhHqIs
c1OfmKVD2VSTGVoJMAWyQmcck2JFfsxPY4hcWy7jGzf7Lvj8SPAZJS9PFd71ubbWSarHNefo1ZO/
6zk3qV5ki+SNJ3DmgcGhqhDBV67lUxYHAkIZpXgjh7DC/AQ7DizMTWYqQ+PdrW+K6dev0uW5Efm9
kVky2okiGZXqPYczp7TBpLoTza1VCenV4WzupmERx3pSz8OIaZbmAYWC1VEWsxF4vb0CFkNgLmp4
W1dHXusYcXbVQljoPqGeVzEwx6tgR2zLEF7efuIv4wmPV9FB2vKNu5lseSjfwauxNVKB51El0iz3
9TVNVgQgGyrv/A6Ub7dA6kzywEjRqcUH+QL+HUbpGaEI2uAFUwvIfrVPAGZIhwVkA19XT3+HdsaM
l2zPgZGfAD8uSGgGImSobc8ZJ022zZZUghAuoSt2EI0lXwx2IOyqfwZKE6tJPoxcC/c0pX9Uj8Kb
uCfBY4ivOae8hCJ4Qe2QuyMALhfCcSekc5RuTSAuDGZdzBS2L/jC+vz5dQWHkzo0P1okANBvMAc6
8i06KAHnHm3bUL88XXP/7zu99Q8bvcYcLVmjEy+y0f/teK2b5jU+H/lwUNVFOayZBXIHn5qT7cTZ
UapWtMpMayn1v6OKNLlbXbVDlX1F3QbG7zDi0jqrLfXGiWN2qNP98xtPpvigmxBcTw+Uf1HuS9P0
jIWp91PVVNbX8OHT2BvMSbAsCIe+PAnyRADcN/m7nnyirC9N+nVPi7wa7q46+3+Enddy49iybb8I
EfDmlSRA70VR1AtClIH3Hl9/B+rch9rVHV07tKu7VRINCCzkypxzTEPcmynJtEsRd2x/QhcuEWI1
bChoqamsZJn4k9Z1LA5Gh+MCosgryZPajQZc/FbR5qohwcPbbU7g6mk0+sE5jH99bi0EzgWyVld9
BctJLamKdilto5hVbKQLGT/djrMoLP6y4VH+KYuhjJB0xYBspcLo/qOMkARh1PMwoowAk16C6J3E
D3SudJQ6v5Rc+KuoJ4+V4nRUYWfsWi8oOloJ2el8COCzTUMqFOKUBd6bSST3dQrh+MvZ8Q/ULUno
miIpKnFSsmX8QwSXDZlQmepQXn91Y4xrso3u2Tb4kH/qk7b1VpFN32FrXfxjsoRvfHOnzuwmsCbJ
noVX48Ltwz3iA6OgZPDDYvYdyw5mUsIwVyJd+r+FUP2jcOEVm8Bx0GxoIgoTczrwvxUuSlO1Ta20
ydVfx+vwRD29VJ4+CuyJ8XdU5+qm+UEHR3HyQxOwfmmPxPYo234VLUljWuOqzefS8sasE3bwo7wF
V9sAZsQ9TvAd+FWmsw6+8/sMGezCPbqzjTjLlywViORByW/a7+HaXpitHYNrg4wG6vt8uNPpf6jR
3vga/9IPlv5xIv3f+6UVLKoaBduvPO7f3q+YJuNgpjXcOEJ4b/LZ+xh+WvwVLKcnw2mWrJ9LSiqH
wd6VtpS2Qp6oMljQimVBLBjcXlpRx2yDFvxa7Jt9dS7OFBGsZHfk3UvUsPtsH16LW34sGBzj7AXg
MfN/7oxA0W/PNVsVZu6JHrBG4bfNORnKGo7dRJrqn+3WmjeOsOeeWL7KAHyZJiwhWydLCteFzhDQ
gZlt97OYkW9+QHqvk7PEfv2DghHVcHVi4EpJjOYcNzzrCDP9cEtzqLtjuWP3D7CUd8EYD9+UMWsF
lg3Sembgdljo6XhObSVuAKGtg8maOneL6mmcsDalf7mi5WkH9XvF/OuDMCxLNWGqKHwS/3vi1UYx
hoWQJddw5201zBC34B1/LVDv4ru/U3c94+dwHdbtmaZr/h08zb05l2zFTs/FNnqKf2u4/tu1a5q/
vaCpP/TbmUHLK4t9v5yuBMGmkXji07km74DC9RMY53WycRfe0rCJyj5le+HQUlKVq/SebvKbxxzs
yc2W4Yd6yFY0fKbN1Kljh8WBBon7l/PY+lNg9+fRk//3xSpxJ+t5XiTX7NIc1Nd23bGeeO8WnYXk
G4U++m362ul0kuW0Hkz6m0wAKYkG2i/v8hUpKoKKTbDWd6BmzulFewVE8Vmf8026oZe68xklWev8
Vu7LfXwubz/WwuDcQ6u/r1b5XlyZfDrtPvyutuZheMZ7ifVDvMk2k8K9sa7s9AWpxzJ9YfuszTwn
OgongLObmhDrpbDD9mgHRyz313AjON1d+8sB+rWv/MfpZSqKqSqqTnP9j9NLTesiFYwguZo34TM5
+GvrOrBz3/Uv6WlAkkUs3c09t/A6gAvCJOnec1Qw5i+RS7MIuO89kWtH58qbkyN2a+/KNlliBQVZ
ssD/skcdb5d28VKs40vxRfbwIThY1E2kVxyGl+QRr3Daq8+4mNXn7mo+U0YYpN/ehcd/FyRTc/KP
K0knuMFQWcBlXacrq//xVoUoNF2164drX7DveYa976RsCRjQmxF1a4kCDgG49J7ApQmqL0JK1xbL
VnLXsGvFrEpqkjqdxW1Uhfmssq3zQNZGj957VdhqHDWz2JTid1JxC8L7J4UPA+dXyk6z2OjBjyJj
XGRjUk1JOfQAS8Q7w9QlId/sWHSPQmxxh+OYRiLctpOmGM66jgKaW3Fn0IgyDceKLJq8NNPqyWCu
b3L3rACKFT0F/a5QLkVlQpsjYo4wo5L2o9o6C3KnsGckRaf8MH19LjOSo9kqZtcEOUQYos6tlhXA
NIv7iPGTRN8Djr/GqFZRb9P+xQxBDw4KrSqxM9FS8h9ZWsqfOCHszV3qKBoS1CywF5mQuMhSfZeh
FNrKniZjw83YLQ/u8FGp53SiPbEDgt5liDu1+BErtvqMu/Ot3iMGF0smvkK/D13aRzitgyUfiO++
jy6IETxJbH6EEh7Wi6xy5aL8qD/ldie2lzpuZkp1doebQJZMj7i0dOLyoWbXCG8Fjg9128e71IBN
Ol6HCqBChjZbfw36aRQUojQ4CR37OPp/bPaQE9AnsayljIZBvPbjVkbG0sNfWjYFwpdsVjJWwyiV
3iUic4rgTTMBW2zNlNnlQmHwb1xkLij0XCK+wdJADGEr9UuISjEPIC3UjoUIhhNKoa4BZhMQ3Kky
FYkuRXBOf5FqrFjFa/nmP+CpKPpPnR97Xpecb5WaZPTLEK0badLwG9Sg+MmhemDDNRAIdks/WAZA
sjwQ2MVWTA4yu1jVZEqFTxh6hch0TBkIrW4vVU0NGuwTdRORygIiRyHAsonWafZuSCdV3kPO0OJb
+OgBO0goAGQm8SWkMfBCbQNOq8GzF++S4SZDalFLPkkfk487YqfhF8hZMrdR95TVjao5gExy7Qe4
f/gIcOUwuBDfDe8QANsIg+WgPBJ532GGwVpp8pYvobsW+w9RWo8qFH2Kf5jRFZq5U49rEIlnh8cB
lkBbPKpEhvr3BoPERCo6orJ3vP7mc2wT2kUvXMBjfKsMF92zk8PxGB1deYmNLyt/xBZG8vjOJToJ
qdFQlnYibMvqyG2zJz3cxx+NiXfRAcDoZ8jd/IuHiX0doLX4NoMFFEHBpquEJC+6iWswdyEuJLRe
rKJouGUyLBCHEXHBOAvBGS5HRDlfRngEZqAzF7GelbQKi6NsIVgjS2CXqOALGU5+lN9cOVxW47Ee
bFm6x8hOAUt0NZSaefYZco/t9/pDy6+YnknlDRy2nARtImsGV2PMIizcDwG6f4ArGt02E6NZ8E5k
adGsevXIa0+o9k+wOqFr1lBpG6cnYhS2n215l1Gdk+jgdS9s4SFn0KLHiAexYribwL9GdEVhfnIr
DVsn8wyOua8C3gwx9QvFMtCYJbcoR8q3lMDONkQubtGZqcm1cAVtVfZPKfmq5XA3GqLT5GeBhlWp
bYs0nxXoUO7MwdtDdO2FpRxMEN1a8hFUkNomOYk0l/RTOy6Rqfvdqg1tso/QRibCTnDX6XAIhT1s
dhjswYBThZnJSrkGfKTA6HWQL3O0RALRX8DvkXJrC1yT0kkzgBEQn0o41CQHY1dGfeKKO+zIEyDU
aSBs+/gQmXXa1XiEpsqce3LIMIRjqk6FOTj+3pV3CPP6H9lYQ1CPt6O0pAXio3NcqyoOqFsFJ1MX
5ZUwPqycjTspmBggmUhxpge7zoh5d6ghWRw7qBMTR/Uzg+pVy48orOZNYc7dyNG9W+NflJzgjOCW
lS9jt5AZteT1h1DCtYFzrm1la1/rW9ozhJkRnRoXIYfPncnBzRjApe1a5QWrCsPeQP7p84Oo4OTf
ELAUk76VLJspcCuFzrVoF4byQ3+2IOnNv+ThzcMo2+YvVcUs58wNkC1k+iixc7HqLdQBywy7maXx
pqVHjjZiMsIgiztP3d0R0hrSAnXFwOmLWyYh1JKIWifAqo6WHUqHT9nFVnnRHyV1bjFGU6YqO7iH
KFiP6GDJKRxxpE7+/JQeH/6j5qLHG5YltrPsTKqJaM8svaKZh6ZbgDQyk448CkqO8RuoaunZlmaH
O+GLZpyALB6lgAsh3WFYHuWvJSwjhpPfXEQN+vJhXYXvUv1hVhus5V2GMEt7dfFjpMe0fOoj50YA
Zx+fIfLt+KfVN3iXMvNZ0YB249YphD1uiTg/5NWOKXqESwJtnvxCi+0h7eQfOQfiwlLa9U5p3XS6
jGp3y5SzovwgjVPqZhNUeNKznxJcgdwlICw5OY5hgdINVbZ1NIeVVS85n/L0qMNKxqFJ9udWs05+
uS0Upsn0n3UVPgSwlo4YAUVn44jNOi9jWqM4sVS0B1iODQTSzPt7kZVIsgeslGV2kgda5BxVxqL+
TZGRu5C8wQ6MLTD3DBo6WcgKdEcVqxGdmPMhKA9LfgHKKjQGeti912+74CYM8F0w0yi4QUGoVMIm
Kx60uVzxsyNkoYbzWphQ7ev3RvtoImnnD2dTQLnc9Cjb3rDQR+1Gipdh4SQ02WL6AAI4Uh8uOlL5
dtjrxcaPl52482iZZXAumQBmwdwLnlnL6DVBmILugdzo8thhc88ZjqvSMDfR8RX6q0zdpvvCDLN/
ZnxHqMo5nci9C4DNZtjkk1tApxiAcC0du/Fe4g7xaES61AAd/1SSe6VpqwETtctdqTVdxww+dC4u
o1MoJPaevvJ+OSVbVuAIb/LgvrT6veu/U2vXEypDjBH+RJeyUB++xwJjzvjaxq96A8z+UB0z5sif
IZlylkyShGnHCgPcz7KBUAfejmqCzOOl0T8a710PH6G4kQFP9i3J6jQa9UPeU4J+KSAofB2wB6W5
vjQnB2RP1yJ1+vTq0iQKsNmpFYXHKkbzqTFATq6Fdxq9fI9JQh3Rz7XyWiUVHuJIvFKQ749cMjl1
VDOZD4Kzp99wsaU6uD5H6fao5QTpTfHYRel00nF7eOJnC8YgDqMzHn5TqFdWJqAYe3FJEvGYAUeU
3MUqZD9WvmsGyBGPOKNrxoUaInyWhkcmH7SQ+gk2sBR4sOt8Jw5RrtKwElJc6QVLAt5i9e4GcHmM
qcqi/aWN6HLNU9k/BMNEWY2XpdsMmBXqmsKss+sG+zV+xZ7X6m/U/lsrboZqOGX+EaZPgSkJMPwY
yHrC2uKRp1CQeWRhwVHKZjaCqqjfTUpyg1eiZOTD7rHsh2JLtwGg5PCdmaC13LNKWeVpu9K8S94d
vYxlbA06mA2+rYXBQLo99ojjos+anEcoO+TlttGpZPKpaFf4UbvmWIWO+GSOWyGLq5ELdfsOWrsM
XcWAAcw4qEC9u4+KTYJ7hjtTy/+ZFeUJavX0rUL6naZPmJdh+d3GlIfrpLi33VpKB8LCtwBu5HGh
oFuOz3GAcFlqEN3jHh13BnljqKBd4uZdGDklU3eUZvW9iR5izhK+MpmZSi4w/2suENxELIt3Zk1B
+kNPHmX4rrxna9pqNtfrogKTBjbiWnLjZO4G4brcYGU3DrKwL1zAo3sjvaJm1090Z8Pqm6eAzWKR
KLAWPOaFJ3zVsnqkyzcgPoWDNKr3EUTdeKUGg689eiTWECBFxuiF3eDc04nsnLN7Y1epI9k91OqB
GZsA+CSysToltvJq5Tuhf/w1td6YOgu/b6x1Cx22Lmn8U4MIq0y70d/aJGPsu1FgqcNVO5ofUbQN
CodmFtyqllxkalNVZrGa0QjfJz2Wc9u7YbSMX8PUZn4jXgltmeLd2EZl9KQdSVy0SCxNm9zTGeoH
4aDjQpi6tTgBmS7ybWMT3uS7JYBdmjM916INBzGdJhDRVd9GCJoXJbSkpbuliu+OqKGeTBHTcs2s
OWCsEnJTWPokiRp2c1eV43/vv/9lIID/1DJ0g7GAJbIR/d/jkYlBX8SW3F+7xGZeGkSrsFrjUmYj
NWV6EZ1zal9woQG59IZ1zCSaMKtxE7OKE9IqLjrRDhV40I5F620Sxs4y1Nzjwg8chQ5qiLRwURRr
MLjUtlFILviCRBtTchDS4C2uESjZAcE1nJuwwUtbgoBr17QAKLQY60DY/sJqMpdXLtsLdTpmpJPS
4YDYk2/CbzZ6DKIBz+p7+anSI2TGEmHcBQa/FnCx80UIJ5zdYamr67FD8bdAvJ7fTBRpALsmWeQO
Z77V85bWbvWXNiGx8/8831RFlPgfJgBT0f5QYpimaAhkWvRXkiAaDIIWI3KYtqH6KsZ3/H7qT16+
JFO0Cjp6761WX+PqrCpnn30oK2AA6VI6Aj5VYE/oa8TzUXLQWMits3Dv81Ws3uCLJYgNosPUD3CB
yl67kTzcvdFs+Q0x2Bjpnj/5VeLqURlKzTZ1hGJjWGc5PqT+Lu4OXb8nSsuwHjozSIJYDGxHIVkU
EiFARynae8HO9GwoRPAsiEpp5TN5mL1wn2RL+ckUNvhQFeOt/fCLkyceSKEfs59ReYFqvSw09IGv
yk8jHqLxSsnCLYufzfubJh7N6Fa4N74vqq9ggzRAni5JaQ3n/aVzjwiUyIiRzU0hAtrYVsZ+7B5S
/DQ64Et7P/xswhddXUpcGy203ZfW2NGu1L1HpC0lb6NWW2J4RW1v4qRNmDQWN06YMLtgiY6iFxHQ
BZ1uRovKlXNLrA7/fXGxqvzbpy+pJuM2w5RM+Y+rSypzPzfcvMc9dhWSR658CeF7Sm6u6TMTHt/F
8jMRMT1dUiz4lvBRsiiywbe075Z61c9bRmnaTPRKNjUHuT+GwS4Wt3K5C/Q3JNCicDCU20CWtVd8
JCBcxp1Ool7hDAYQk2vdf/XmS8oEpNwKHZDaYxO8jsoxJXOOgr3fpDWf3drzgCPR6JNuXnrpgBsz
5I98PPYUM/0+i0+EVRFG6NEUkp32mervyALqfie7bHhsglMlqsVhY1XbsbiG6l4196T3ihjBBsg0
FLOfcXIFncVcbxK0SQ+EYK3qUMeMUJOls4bXWwZjzPwdwcmmG+659xbUQJ42pXdWhGtCLwYlQdds
u3JjWqsCJkeKi3KuBJtU3VZUKL9yhZqWOw8oqLUVYxpdSfoh6k4dqA8ueHgY7Z745XzPzpQGd5o8
O9yZGWM0PwghtuPoY/UPjq17YTQrCThR9lKC22E1kG5d3PNwIUlbQbmHwSEC2yXtXGUpZbdcvqv6
37qi1p/jBW5PTGdFFg3OG4gUfzTIOyGRPLlI+yt8XnIbXlIcaUvtDfciXaEDqY3Essyq+bh6p209
BxC5SB0ZBuM8O6drctoQd70GdnOm/bQs9iBFpBd/PrmCgSnY8aLYU7Eg5WuW0hO+yndy0/D6Yh1n
chDY9Evxp++LDTuYU7yoT6RZKit3jX17xzQndULKiRlkQzZCGySJM2vuL5KzhXbyll4NR5j69qim
o24Pk1SaU9SXApvZydSjbRPk6tqy3oITY5pLU3rLDZ9tjLTsHv//1qDM/Lt5JdRkLf1Y9FFucPIS
hyUgO9I1C18RT/Y26vjOgnbsQFgKZu0rJaiG2uezWmuYRGbaQ8xoHqzgyIqEjYQL/ULzo7kDXUEP
gqgJz4gwi6l+9+IWHpZ3bHK6/4Rz2w1WWwkm/Bx8mpMcjQU4J2MKwEGedWu2zG8CBygRymaiGlFc
TkMKJt8L7UToQ/je78sluPYl+7hhy4xfU4jtwO7ob1xb+/rLEvNP2a+lcrLo06DAsGiv/+/925Jl
3+11rbkifjIxAauUfXPDmNcfDEPg6ZMBKs7/8pymOK1bf1RRTIhRxUmmajDS/sPU33pR3I1d1F7d
+jbIaz1ZRcHaNz80SKrMKchGCg1UWhPLobpI+dlXbfRVVvKAwR+URDu8Gdl+SL7cEU1UeuvETZds
LX2NyIJEK1PcBLBgta0rnj1vTy3U6XDIj4qwgbdLW3oML2p7cdVHR9eUysRIHDX/kT8IJQ6FY4c9
eshOqbuX64ubv4LDB+Vfy7vcvxApNTQ7mN80cE1pXeo2e2Qz2PTGMcmfRfI6GGye8U3Kl5zks+Ki
sJFtrop1zoxi1sSHMsSKgeN2FsUEbHOSoM1/VwobObCyTY9cfscCTg4XRuxEtrQSBOBE7bFlXxBq
a0B3z1BceMZJB9nTP2r+dhy++sLOxx2JrhVctmFXqqu0PYQudO+r5k6A1l47ttGxiV69bh8b72Lw
FVb3evzMmHh4OyY9YkZU8aMWL5pyG90Xl5mfdpTZJbivTX8GCFuLn3K3b9uD1L+2FVkIL310HK2z
2Z+jfKf7mxxKkLfzlG3jE6CzUeVt1+1HErCMDV89Gxj3JUTHo64k7SjEZzO76NohGzds2WJITcle
q7cGjKWqhBy8LqMjX168hQ+s4M6G1ipjh1sVw4uVrdPwUcQso2c/3Usj5cA7Tj4OiZaBJn/lpfCg
ovSWw/aDMZDvonFT9TNNXQUs6xFtp3Xcnbz4gO6Ev3Kj7VguC+RO0xvptbVB0d2dXH+ljTuNDWei
Hxpr154ASogYIYjghNjaOSUfXqRsXY57DJp0x+MY5XKKzyVlBF8fpD8OLvv1fJUXdLRWbofqc1uy
vcp3MbvKdF9r6yTY8Ky8kgZyLXl8x0LZxsJL4LObg+4APgr1/8ErLjxP0PPjDHB4W6chPgnqqqDb
wNY7PoXN1myPsYEueNPqx07ZgmZAlq56c2yAtNQZ8EFc5ptGvqJjOoKCaBahjErHVpkwoH5Gv9gD
fAITs0Cs6RLKzsenL3MCIL0pFdiQLpy+lOsm+E9U9Rbudzt0yY7EMQudb8kvGvmiFhaMDUf4D4BS
p8TSRUSWKGA1AmBcB6Uwv+hqCx9VFPU/NxGe17J5Fp6CNFTCFzjFA8vWGODLc4v7za+n4D9d02aD
x/FlIGDZXDVEqPJtspHbzuFg8GKhXUwNQCx9pp2GTp4TWzlf8x6TfiUjqB03HgcQkB7uP24+0Bp5
UlzKdJ2EOQeBd0QWKl8qhwWkbLsgvTssbebJwDNiWliAKmnR8DMNraw5f0s7noA49NAiDTwk9cWE
2YhsCwcKjuhfdlVgF9PjRQvsPLr0ZjKuU2eytROZtmDpead8wtylznhkclKJVu34yLQFTyfTC+De
x8HsTkG8HG50DwmnJLmNx/TQmkQL1OCYhngo3iUOPcbe0/nNEtIuYKJj1lB0GvjAQOf0ZnsoaNiP
JARUi2mq8+uFc3Zwz+f5OXo8LDUgkzcekFOAo8fL4U/+qqHTZJHwZNd0hcBQTNwE+Ny2/K0jyZzm
rTbnARtbv1iQKMfL5CNnkePohN50Eug8M2chUDbOS56NH0j51Gd8n0+MN06rk8rjk40Gb53X7BtL
zhScspwR09FjbBER80nzfPpb9Rt0A58QX7wVno4TgZ9SQnZ/K17Mr6/lgK4Dyoc6sNKO0MUXjCV4
k5x7uBI5P7lAODR4qvj4eMOE9sUwQTgcPLFMV9UWGYRTRBc7zlsOKMI00lSQx6Jwe3ZgI+W5Y+XU
T8pquJnfz4LscYxz2GXx7DB3NGdibAvMWLE/YV7D7smJ80BmRmkbvpkfSoDfh1HYAqEpqdQ0to0l
PudAY3BJX3bOTNkCAkZNSSxdOm+4QqCCMjNiJIuTCjRcNB0bxsQcRt4Dd/G2phM2Z2zGB5HBX0Re
bMHSXfFpszCGn1R6BLpNny5F1sR/mN4gfybML9iAl3OzmD05R0gP50H4QonXljY1H++AM6t8lKXN
rDdDcthzgc9AFrn4xxXshfP+K3/wBPwW7bM4xwQ3l+BU1079Zb4Osc38aopbW5QM4qR1wOSX8hkN
e4hDavr5wiO9d8av/Oo+z2T8mcEcIzIxEUwQcOfwxhEhoXqefldZSL9yyXzya80Fk7qe7T5zTLJH
CCrV7b3TfAAvGz545KbieM76nYIjhxn3rK7XfNdHjPjBdMFIMJnM6y/3FWG6+6O/9syU2WTZ9am6
NJfyS/0IH/UXeUYODvkGTfuVV8jw1/oEShcxLg/2fFBcJiyN7Gg4xsNcvTH0xiCbV+cQa2D64Hix
8OGjEv03jgPIC01bCtwj8zU2RGKiKQS4FiTu9f5VQdTdkfQ6I7dO4yYNsPtAKDmQxBxcoXsgvBDn
tLZk2Nqhh9JXKqaiHzro+rHeZjvUruOrhwD8hYSo9tDewjnX7sqdhRuGJ+ktWw2rEUT1jBX6Hu5B
Qt8y+oe4aG20kNlX/VPRUEiYvZNn7j2YR2kfVDHmc/zWGaSixc0XNL8nsp4/k59oI2t9giToW+s1
eaAH0rduwNAzeENziB37hVyHb366gBMF/ROFDsNXc8PkZ+QVsIpxoZKfw0CPRLKEwY5DFLCU2oi8
cMThfLPI8JDoE9LnnyFGKYpjiLiZXuzMo7WWOKlJ7MoCNjikZ9qnTKiAnOJUYvYB6hQyORgLjOfJ
qXkpvoK3/p2GGpoA7Mb0LWs84ud+7webwnU6xRYkUlqO+Qg2mbAtQ97wPVqZwEPT/QRqH+mTLmR5
YWhOLi+HBUJfGneQs1yF4PolH5YfTNldUFJ5cgb5FXEgtPyiKbcoIBeYig/70Ut/xGuHirOkv8w4
spj3n8aL9eATiMwZ9oJhFp7774nFgXJfXdWi3Y2OIi15uQadeVJYzrSsi4eGTsybzwtsgti0oeM2
i8LP6Blfoh6vauG0U45RtlTrlQFez7soZ+QkcM/B18I5Zf/RR3aR7JJTfQFWLrHSwzlgkk5r2wwd
LD38yxzACr1p/pJ2ClZ6oMqe6PApCCzh+sL7QpBsmrOGaCWnSbY0WTJzNjyvAv1L7pr0a5+0BCJi
gzCPvRLaJA9OorxCHSMqE6fZYKvlSizXHjN2vL2DQ7+aiQyjjr6YPtJR4Z4NT54bLRG39N/IPWLy
ugbwKDNi508IIoP6mRVgl2ZMSDE7azAluHJUR0qWaNVr4L01PC1HR18P/RpeBtdntgUGqPsXeLhG
tsRkZbELqKq3wsAyojBVqfV+nensKOviJ+4Z3LWJBBA4fGHw0pnuNU2FQ6L1k/+Rl/coCswddMxV
FhxWRkhCLTexeRbYmr5VilMHtq97juQNQfHSHVOd8PsZCcr+kvN+ANvhTYQcZtVZvqq0dc+naTlt
ZyPDIOMBg23freqBDOhlTlVJLBgsDGOjkb2pcbeHTwg9dS/7TlQQ+7lXlVU1cbs30zCjuOTKtvav
yJhCCcs9YLTCroQ5fXloqOB5ZXi8EbnerLyQe6Yrj2tKIdxr6uuS826DY2S6BLZ9pmo2lx/uLqda
Ja/tA4sRo4Qc3+5iBMgxjT4m6P1crsmtd8YLF2RF6vZpTD+61smwAEvTZD4QGQxfI/ElGVYZDVyM
b6HNX6X5zZe5vijqpsVFnUJPINexANguBQDXcjuR25liYC+DQ+thAOXs79BNvYJNZAmAxb0qhxvZ
5AlDfVYyTA4YLGHsnYKTuGPLPwFfya+mYIfENixgTrBkvYQm4xrE95eRWa+/ByJfGm99ag/mCnmR
ymlZrtTIscDjFYjsMAIzRTYdIm0BnZs0jaiE4NDDyuZu/QsfoxBb2W59mZwnokD8mSo8wYWMLDDh
xRqMWVy9JuifCzs2F3m27KxnqT4ikn4uXb1ijjK4s7h2YCyzPCJAItEC9UZIlcKiGx6B45YZ9DYS
VdWDtVba/aifarZs7CCEhxK9pt1qEOgnTLy+utnH7bkpt3Kydn3HnELHt5PTRV3m7Trul2rCaHsr
c5eLqphz/8A0omCXCmgZGj0kItJYyR3OFjkKJHT2GYRvWdi2bDB6Ovis3UTPzqLP4sH8yUL1T0OP
Cw1mj4+/ccbIFkrIALOfQu7mTp5z1DH8JvV1PQUsKOjMqL7rCbw03SVAWPdz2aSNicjrihXW55wz
qV5wKb0VD+PDgrsBrQE7ONtJyzay6YEECv4jj2PQ+OcZ+VlMORTkZCHXx1D4JkWuJ3xxRhz5dEPk
fPW/YrPZN1tJWFlY0sNDnQEdm/TaFp4tAQ3HHAkXV19zHfcERrhsmFHCzTNG6GgcaOd0uIQXpoag
YEVkrNw4wFe5h+af42nStGdkv89gLUDTRMPg0UnCSQR13yB3mQahM/Io4QLjumeSXYfiZYZmKcBg
DoqKHdhawz05o78dT6R1lkbI44gNyAuYaTDZUkz33HCAs854xAnBXM1lCb3GTlUBjB3oOplcdcKU
f8rgjqud9aOnATYlVTucSDXDSDZorOAkePNuMBIyUwa+HUKROljBMsXX1ThYbUywstyw6IzZjb4h
ApcTSmlWWkkRs4TPGWTsI2cKlpk58SrM76SCvQCLPR3cNaT5Lj4Gbx03KBlauwAJw+YjDJNPvb5O
yw97YWAA/qYsbzDxtW99C+J1yKerOywGBwz++KN9Uzcw4vQsR2MyGqzdY34wV2a5xJYzEcCre6It
PXHB4qkSccKuCxMRvuMIepTDEiJgCgnIF2BhRMvFJNimeweV2EBACYjOW6Xwn9EEMHXl/iXZDcMA
xCGAF1oHPCJ3WIgF1E/MWlAW8BQK8gZrqmaARA1PBkiVulLvw5OrNPQ3Gv/aOhzQdED5QJXDdeRO
+AyWO1Vd9v0ynss8eOCEpNVGUMCRay0QI7hzePpfwi9+QgxAQaJdxQTc7lxnvJHauI9vzUpZ66Q1
EjC8NHubGIT0h8A/SHHcFtsZYpNmg1uEIgOjI51FXgpbnGTPKgq4nbUE/77GaJI7DUwU2kV7psBU
HAxkpRtHNByXVHaWaSudzWU97QTAR25qhuV0v8YPlBSg9VHwcM3VPcUNMWOfOZx1B7tfvyJUwE3m
jNFxK2Who3A8+jWKYAlPYY0Mw2maU+KO6Nvm+rMkZqBBakTYAPq8ee+vo2Y7Cq+jv6qobMES5bsa
m+fkkt2xdvVEAOi7RLzpyhImWJw8QuUgXzRxW4D8uvx39/IXCOHP3qUGkEu2dFmx9D8nclIXCZ4/
tM3VlxZJQuLGRBQpIE8mU2wy6I2IfTyreUhwB268JVo7sbTNdIYvni5ejbsS9Kw0Cw/JWsOYxw4E
WJp8QZ/Odg49E4152r0in8uiGv7i7Nb+iVWxCA7XJV3TcOiIv/zTv82vRbX1VEXPm2v7SaMVtIMF
eAAio7XQrtFlympzAGDyNbUIyMuFZNGj4p8PIPdZPDSaSXOiuiuQkaip3tVF+8OwD7MAQpRNtfY+
C0dYhgfKtA9KCG7+1KT0kbkfsOT830oa3iCrAXDjHi85wd8QHZL0Ty4y9F1RUVRN1cm8/uXE/+0t
NrJcqYLq1leaozVLzNxky/GDO6/B/Mmtppkths2Ej0FTMM5xUaHzBSeLIjH/bD9lrmXEJ29s7GgI
sxdhE8GaWs3caeWBwDp1d+gk0dpAX+mXy4S9d24TErbkP9xHS9w0F1++CVhcczvTWf5YjJyJpyU7
wDeJvu24GwLrY5rBtmNAFcWTL1oKXBhBKTkoLH82hVVJzEkPSIEN3E31l8yskC3lJdbBXwx2TIbc
ULsvclNQKUWfkBqiTwoD+FLcLIt6ugmDJ5PJyGX9wz2FJJdbpAHGiRnqLIHzwb2LLS6Oym6WPUvE
+zXdE6Qq1Nmz7vyXC+dfPxfZIHOaQfY0b2Ao8Nvnkqh61YmlUWN5YSVCIp99aMfgtWCSPUODzg66
vzIS6ritfAXv2bv8ol1o/QZsZ78g95K1A99dvdfv05YNDxAt5CnNBF0INoPq/t+v1vqXwbum6xLe
gonqLst/WO5iJTRSNQUkUMAKBe1I9ObE7oSCEAH2VG0Azm64GlWIHnPXJbhkkovynwTvQsWDwTM4
YrTRJHpgE1gdB/nYzMXJ6rroYP8QwoQAuCNnYMHkxbAof8mUcfiZgaOxMhlXz4QbvWe+RGlCWsPz
0OIFyj3h3affQDLGlJWObBjzXEptrkB6pjbHRj9v0Npc8T7RicJyDM4ZSC3wdYks6vmgzLvBkdFJ
ygvC1UdwGv5ESjfA2cKcwVnOQ1gzdkNYB6mrcRyAOPvvg/trbv3nGvr7wf1D1aD3rTGqLViEJESY
ssbwDtw45sbEOdnYJo4KyL+io++saMYgKP4xf2Hf5SPb07V3ql/JBJI+NBBb7AQP8Z6S6b9f4b+u
8r+/wj+MroriRomn5fV1jImumdNAaJA1gpCaS6jjK5vVIvjhbppt3J3E9AE2DyR1rk7KANDAJLLN
2YCmPzGvEWlsQ+991nHoUWf/P9LOazdyZFvTT0SAnoxbKX2mfMmUbgipSkXvPZ9+vtABzkhUIhM9
AzR27251KchgmGV+s8nWE61iyhLeBh8O/s/pZ9ePbrQvS3eGGsiGdgAgyrOj6SwPNs4JmC4Pyj0E
7/G3+rf80yKeX790XAAv5qEkQHF+YzBZk1QqF+EzAjCnn2hOOwSkgjIE9ByHjUTXz5w9kVmOQzaq
YX+wSNMUDZeOC9EWF4ND8kSdMPtldrGs1Set/T5Zb9wxHosR2q4JdR4ln7GlLGxd0Gh3hwYDP1SL
exQUky1BBUmppZPU/uWC4dY8/eSaxHN9WanzJ7fm7CKlUSrViftD6iLvj7K4JNEAcIAjMfKP4Fbg
2daHgkjFLQn7zo0/u6/l+EKX4n1c16rkN30/NIMoH4bUdLpDGu96Z9HgsZfsIw021U3ErsGi4V6Z
1uRNaPVr0frM288OwR+jy59/ObKzoNY1BEi7Q8ShgohjulRQFqdGYKHkcqhywP/r8DcYmdPjztrD
P4aVH+XLsCAxrcryfSYdLwrqJhouMBsg8ZC1keCt9TPaPAQ/P7+yIJ6D1850q6oze0+hCntscw1H
Xo+634IQWh0XMUxSMVwPosPRE+lVcYOsacWeT7mlQKtowEIa6p3Rmn6w5f22mg2UHYVDtL4byROp
5BUfAtlZgFTljcWRZuZ7foWhv1Mpj8Cu6f4uoAsW3ZjOsnN3CToDLDNkUzN/HXc2JZcXF2DCtHAJ
WsjK6+ghCO/5BGbtI0L77FPgAuPHugjNl4IznT9toVqFKN2NN2GHc5V/Fo/pUWnLPIQFBCY7xJ4D
iTrZk8G5i5aS8xzGKM9JN7r4LYcnyQzwmHkAGSXZW/1LBfPG3AXIc6ruwaKojTMYBRSqnSjp4I2Y
PGvlLdtQDVFFpRwIOB1KyVhvS4B4hr3oACvFnVg5hnUZE7XoFV0TB51Z2ME1C+k14hQ1KDwtAGIk
3Q015YLemz12SweBchFs0hTaB/o3Jo23VY54gplIGeA4vsH+EPYpAYDHEdHBwxHK7XMBdZm/U4Pj
D2G/pBZbGxs1wBoGgO0OJ6qQ06cz1i3SMwuLwkYjXpSeLuk/O9+a0Y2G/hIyHx5xr9iYxuN/X96w
FS3DkoGqY8yWd+ooVtQ4WX/gpQCoAW1/bwi5ME6UQPEzN9k8HP7cTF9Hm4VdUyxGQ0SMFjtA+x8J
wC7pnEqCO1VCQYH7knXOZIb9erTva3dHAnL6fbUZjO1/HsF0NEuDYMx5Njv+Q2hDDaTA/lATjBPm
Ws+AxTKwye6K478mt5Ye6Vcxar1IrbSPHKNgpU4/xLEzxQKkqiNuh2ScM7vQU72smslVukPjXU3m
oR8u2L+sAu6awiYFOmf7oMmbYXZzkGr93wFnL103ougjiwEhGbFDIWGh6sW76kiXfS7l85fFsSFd
yzZclAnRJtRmYVViRnpdWwaO7+E93uthdUuXlRdUtUWWPljhC/ZHp2f18/6Zv+XXIWfTWhWmUZgm
fM2OeBUuCQTXbGWaCxa0YiF4u2XPtvnuzKhyh5wadTa3mRH2Qx2a3Iqwtw6vApcfMrICWuylXe84
ithJ2Ce2zq//v4H1WTig1vZoGx6va9W7TAOpZNlLOqNTsaYqPiJcTseIDIByyIaT5PTg+gyr9bmN
vsz158+/XItDrnJJudxSnPklXrBYMwVwRKcbTnKQwe8T0EbYAROehDdKBtuqo8IIWNgYioXbIm33
UJiLMbnjk5x+ss+FdeJ76LP7s9bbQOlypqWOnr3BWJHD0JzlSZp29Qez057M7pfKfPFd6KiZPc2h
K6ocZx7j+PrHfQt5TlcHl/49bmjDRCl8V2WPswj0OxZjB6xI33SEjuKdEx1XstNDfgre/Hzz/x3y
M/L98k1GU3eFJRgyqtBVca5r2u++gTCS/cI9LuKVosDQueZC1yRzDDjy5zZBvTvrXyGdVlS9K+8m
SSgnRlgv1tvK1Q4F5tmcU5W+aAQ2yGvEdTD/4s8O1PL08Q3sDydJLS56ANdNQj3G1gkD/trjc91B
rqGGgfqLSNbwYjLkVyfuS/bGYL/yTQzjxhFcO4+5+xjVh2GkCCzoWlD2ZUGHCDKF4q5pkRLTFl33
hoMk/cKcdj2UCNyr14p2k1A5JkOmI7cSGEwldAeY3QJECtJEIa3esF7b3S0nXADLBahNhATa2Wvl
6CngoAWBGJHDRM/u0SlRWl+X+yEqtwimCdoD61r21+l9ymfmRm/hhgFoOnfsfe7zH5/9y9CzS7VL
i8SLJ4bWwbfWYElZaZc36kf5iAZZ/xtWMYy8eFxpycWye32k5u/AsA/P3e1HF/yXx5Bx7ZfV19pa
X1ox+w6zPERNWfAgxEr3yUP/aFqq/dP5PXYsVHap3zjIllgqbJjvQ+ZeZ9dO33EIhVvhA5G5sD9w
8enGRYqRGK1kMgXKCpBWN7KLV50hnNjyKPk+85qqkg3JEpJrWurslZO4qPugL9oDJCfVerGrhio9
KgaE1vrdUAGW4QpSrmDzo96tdq+jfT36m2l8H8b3ycAlaSeDWKSSLcgJQC9QUa0pfFGfraaDVx7c
+A9RgdnvK05PDzwNt0nUrFjYFZ6vtf1H7jr8KG9LSvXEvb7/JNMSKFSEmBL8oOBjJ7U87ddKO7TR
CztgpG8wMT89+hIPmLt2YG0670MNzwlF/Qw6oArAxbGpeiLPZauzdWkKJXEjtU8PnXuDVONKgFni
9av6VoF+HWKkMMEVGVA8O30O/twQcmDiDh0wsXA0bTZwOk2FYyZFekD8MMOhlpjSUz5GFCsrROMy
HYhFDsgFKQv09YLgr+UcavgW7W9jenHgeo31g+bdn36oH2Hn7JlmS8VuRdIobZ5SbqTLsHRayDzX
dnuOpfHjGJoNM6sUNp5iisbO0kPyl4p5QDNqPOTUtzEabJcp+CzvstMkEQta++kX/BnbMzRlAfRF
Xdt1Ca2/b8ahduKpHZL0oBaXqequnRbCFBlXRFNVUZYqoCobVf1yNdnVVZBSiHLpGIKEs0v78vSz
yEDv276Uj0JXRMeKUBPavLGAfpA3aCmz0Do4BCOgT4KIbkF6aBq23rnCxI9QiDgIWVVL0zWpOvq5
D74cfOhwtzU5OqIa9ibN/8IMvUwC8QqALgOVQWpNtP8vABflRGfyiE9E/OxF0UlyOYAMilmaMfvc
9hA0viaK6GAMz+TTUXttADHqyoc4oDyiXfnjU0BZuiT/743pXIgj99Gp0WchftrXltpH/zN6Pd7B
iK2m+3x8UeydT+lUtzEMv/Pp/LbjQeNqbtzhzCPoR9Y7tDPd1Ejk0KNzZ1td14QXW26GzkMM0xEw
V6FXSOyhOvie6vuOvjweufrDgBNJUj1U4AW7jJiER+2qvZNf1/Y/UZTLwRv+BnXLlEHMBfDyn5ej
MFkbstelUzebxQZurRmFYYrwYFK6cpV7t7tsunukfDx7Z3Ndnx7t2Eb8NtxsTiKrCjPdYbhiAJIK
2sHKrkpBU61EK73d1HRhB3r5bd9hmvkrmyjn6K/dFD2GWXZmI8oVMFsh3x5lfurFvd1xSIcHdbgJ
k+dEYFsDnSVFfMc+k4d9xvWnxprthSQStj8pbohYTLi0W+Ttg2wbad5Wp0QaBKsl3o0L1mQEajFV
YeHZm9ZHUbQLsSpCWhZEmhci25S58IE8cVvUZ8KFI6cSdxLFZ7kQTMecLQOnF3Y+mlZ4cKx7L17W
VK+KGFtrrKzu8/5cnfvcaLNV4No9ggCWGR5ETXa2TCf6bs2u7te2yOiunHm3Yx/aksrShjDoRM9t
Ja1hrG1lGuXkw+MEO1kC/P816LtqPJPlzDsKrkp8DQNV06A867b+6X785bgVUZXlqhGnBF3JkvBv
6VLUMNMGCIQsoiDxQFFeeQ/G9GqazHv8SPvWPeQ2/mshwoh695JqH0qDsEd7lyT1tQ1xIS/pSMaI
YLAD8jQ4s/+P7Egemb2v6yigGT+6jUoW2tTVuY+qnH5DcjeFAZY9yEBbj6WbryjQAkD0snKvAeno
kvYyW4uOBMz9d+Zo+PmZeBDKXhp+Ba6Fjdf3O9qNepuDkgcpGtkv6Git0U0S7UXXXPncUBSPG5/Y
3bQgQ1y3so7vUjOxh6XBrW5ybJb+2eKU/uOQ+P5Q8udfPuigVkErRgKHEWCpguSXfJKOXn0KRSnb
TBOwb5RmeoyYFaA1lnJ/elbm/bXPFaXzfQTC6I7D9/n+AE7TZYXh4q8Aw/O3ooX3GRU5I0fKpLgX
9MrUBDVWEHUpTLBs73CIJY1/bRG0qwK6d2ktLK/cKrl6qDRrX4DM0StoukzqezIuAzdcqIF/YRdw
IMznGjxgSNG56prnIs/XIgtvLLB2IoR7iL6FroXF+vQL/jwKyEi/vN/sKCjUolRAjyQHAs8UL0U7
fY+SBw6eTsXNtz4TlBxbYwaiTGxSm/7FPCmSca6LsidSX8OzQFKdK8dFTRLEVxz+Ov1i8kj/fuRz
ipJ4EX6ZlkOK8f3D2Z06NW0BpbZSdn56nQDFT/S1yYT/93FoJKjEFwbOVdo8tDXiRjfGkOBdLKvm
Luw2rnXPC50e5djEfRllXs8L09jUsyZKD7kBQbm69JubEhIqS74zzwwlH3g+cSYNJmkEoDmOM7sr
e7vIA7XxkoNHdxi51GldJC+m/1gZd433pPz3m88xmTmSZd0ydNedhQFscOzAoCgfuvHZr948j/oD
zn8AP0LzzfA2p+dR/rb5y1l8K/azwYhzvclyKIq8VU1eLknXGjE4YFYluD09yM9iM9eQpckSqM1L
cRV9X3tUfE2/9tD84zZ3LeUiGoCG2zsCjGFSkHpEHZUvN9IFoizwn8Mqxia2pciFSY7qzDb05FdC
cBwmB2TLLgPLQUMW6Iy7ZklGAJxPv+mxZWnJCgfvCNRsnsanoxkFnYZ0n1OhC8gLKhs+MvJrS7ds
V/99LAoFyISSt+ti3jSY6iZF07BG8K99bz2QdL9YkVb0Jzu3Ij9deeaLBEQW/RciMWnt9f3zGUEV
ekHHSFKtwJ4ehd4s2NoFhidjdKWAjegdZcHhjOnZuiJ57hGaNce9kaw5MevIBwjenfmsxxaug141
h7VrG8KaLSnHN6qhaX1k20HWcFUIWFlnc8Zjl4Gj0ZEhDzFVW8wuOz12Qz8zRHzILQyz0KMDbBlR
lm7eeTVUKE5/UDmN82l2UAnHNtTROQLk03y528cyC+vIwQg8cIn5NapgdbU8PcTRF7JIf4XLuuFj
fh8CsXMr9hodr3ELHQkItE/swVgW2OFXnjujj34iNjyHpu3AFp/dOHC0Td+JtPiQggdt7H8+2XXi
WGde6bNCNZ82V6U7SKSF1sqnFsfXaTM6EfXVlBxc2C8p4ZAWqzfQP9CefOSQ8cbssizyVRjAIYre
UNZSq51XnHmKIxsfXW4wMgb4Reobs2+nxvFo51HOtwM8KqsazG4/rrFlcArrTPZm/yyiOFRwaYhq
vC2Rw+xGCirXivMwjg/+hP9FpGdApNV9OqmQlPSNGoAEH/183Wb+axL+Gqxu01I4HNM/Lkh0Mpp2
vG1XnYOVT3uwlT96tK4AosXIfV2yrWP0d9RsP0HlKabrSP73gbXyc2CUutjKekEV5Qs/NG973V/L
+DOyQXtZ9yMo4hqYWoINhQF2NOM6EZTXW6dfpRwSyOLC0rBBglcA0qe8CVAvzcBhDgDIwshdGwXK
bh4GtqhQj/20NYIUNbJsEaIvd3ofmEe/15cplD//smjyujX0oOR7NROioeI6Qu5RV9Q1Z6nd4gDB
UkpyE+rEmw8hMBTJwo7AxjMBdbZTTPDeHkI44AhbbRNZyJb75WYc3tQakjXKUMjPLWwkK4LQ2Dh6
+dSC+POAx4ke4Zwmf5ogo3aTt5CzUtYLJPmvTJ/gGc1C4Cyo/PhbGRoXnvqSQKYYHfS74C8oUJJO
T8SRwrNcS3gdUQHkipzrQAX4x3lWpESHTnkzAwRFrAEFlGuukgK3MmOJijJyh8GZe/LIOfR11PnR
MJVkwEPmo2Gn7/DUy+HaZGJPBGcRbsMGPv2Sxz42JS9VyB3DATu7v+rICNqqYb/UOF3wSQO0jYrr
oIDrXfpnVtaRKhuXEk0WNLV0QoE5XsFXzWrwYhOUFXx25w+6kmq6i6BsabhFQlLumnadQuvSmvBO
D3A1vayQj4QWrHfLQY83YRGtUpwb5cSrcOKC17PXmn5sQkzsrQjHkBDhXv+++lUtcTtiQSTsqXgF
brAzpOOfkiEJDEzafOQ+ZQHUpbo2iJcUZzP445tN0cdC9VUx9qEe4htfrsy83JeIxplQ01MIJGp/
nRfQZd3Ef6B1uSY+Pv0lj4Ui5IoILtFLoj5kz/atrnV64Ht5dFCTjwhjVGrol4r11JXqjYEgVuGB
ZNLRw1WwiPKqu7K5o3phGs/klnm3y6Z1OJ65tY8t5a9PNDv5uRM0exqq6GCKa2pH8uANWjTGQcVO
w52WemfSkU+49ey+YwrIrvjN1HXmNZ2pzIuqSvroMMA6tlXveoRQORQtuiZXtZYuCWTggBQfQ4VK
ZBbS6sOcQCaXGooORmiCIX5G2zwMlMW/UEG1DnSpVoKBE+7edJHvSB0XLkR0XQILA8SOcebWQO00
RclbiQ1k86Afnq3OyyX3461kLEeJ3nK0z/bhlwPZNMtBiLiNDrIipmgcygYSKXG/0PJXY3zqip2o
HpryoXbQk0WRFKQsettY20+PobU+vcqOfVK6MgQuPA+YhNl5kfWErE1tx4ey+hNOd0F7TZTkhfda
8hRXD6fHOvbewiAtQS+eE3ielg9KGfReNcaHwn2XtRPFX8lLwkO66fRAR9JYSyAVJFvuGn+fvZTe
Gk7v1Wl8UHdqgc55Bn1PHrqYV5loAKhnhvss1M8/KPJEzB7lDetHaSMOylD3uigmLPslIzPuTR9P
6tTY29GfAXUJGbFPyIuhLY3tiiDPPf3Cn5WGH0/gkEHrVFtVErLvp1yFz6jfGEGMmRA3Lf4J8cui
pt2MpZWjIGoxPbrgqvqggJV5kyJnBlGTD62jvtZaFLWo4hWFtzr9VMfWFgSe/32oeXlEz4xAMXmo
2EYRr60W8bijRqIFg8yazh71R4YDVkZKYRiC60jM5gBTRbfSnTKS3b3Iv+ZgR8NWqFsCYHjsp1/t
yK1CJiajX5Ilndrt9/nO/cqoa0u2uOi356j0P5Er0VhT1fvTAx3ZMxKEyQ2m0zOnCPl9IJAEdqiK
hGDbqKCx481+PzrvNdqip8c59kJwSfDc4S6nLz9LYCIzV4LJ5Cr3Jamj99G9uWwR6wt3Z4tMx74T
0QJ/UXCm6jN7pdoqFX/qp+ggExdqWo63JQorDGtJpgkl8v/hxfCuwTjJoRU7T56zsAzKxOUK8TAq
5LQhTfJJElj0fnSm2XGk7YruPxVhDh+XzzUH+3Sa1WR1lUYHame0XWXsTMRHwYJWYxUDfMEcOYp2
oayXZ5vT73lsoXwZ+5Mr9OVS0YaxEGGURAcOnwJFHlZJRd+zh+F2eqAjh6tNM5vvJ1uXP26vMk+V
VAkdenfRBhE0O1vSXEngelMsqJ4qkM7/fTzxSZOjBCL5Gd93gJbYaRnXqHPSK8S1oaRNyVGupTu4
9pjhdeiYnB7w2Fb4OuDsHJnaPitFz4AUqpnMrMZc8Zrx3OnM3v48lWenNgvTZhIpboFVmr1a4PqG
49l0/qxqC8+qrD7CEZyP88F5YsDKC8YnPbyDErDIB9zDEX8uJgGDur6sTBApC745KD5loSsFGLcU
8NZtj5J+jBS9/A42LijdndKeWWlHFoCjWpS7dYNKPhJ53z+IGQq3ru0a3wCsIKjc0jYY7N8psQyB
NKA6Ce49/UWOVFccDlkpxkc5h5rx9xFHBe303DSCQ9wjtlVC0lcez/YnjmwgwP0221bVaB24s9fq
hT4mkV8Eh6p60bI7quyCq9xW30+/y5HVJTsSdCoFR5/6Kab7ZZ+OmdEkFVjUg8Znj97q6F9FXyLD
HoB88PRQxxJeiTkEBWKyyLiovs9bqcWxFVv4cibqdVSvOfoSB2HKVq4ZhBViVJG6s9HtkeOd7guQ
HwCuIBvnLd86D/JqVK1IviBcE0FRRRutP2bU7ew6XfnesGswE/NptysQS604XjU+Ff+Wztlvv3pu
axM/jy69ODMZRypJrBxmXpatDJC33ycjGhyzqHqeK6k23DrAcPwJ5ia+6fWlNcCUbR59BwDSmY+g
f87yfJeTietEhrpq2PNaZxnalTpFA/edh7xiARy1gWzS9Q8efWe/91da43+oVodksTb2b5GmHCwd
ymUKzzwbt1lZbawWIQ/VRfs4uqJ4kbv4oCr7HnhhhASNG+3t4ooUAqJhjr2k+GsC+8HMI/5IDHVt
17+UZKMH6ywfV/J6D9EkbxRZGHQhOBsYYCjDIoWASWXzYkwdAuaMjBI5M/7junnUBGLYpOq+6d7l
aAQ0yY0x6ugRvXAkCqScnBYub3iTN85By5Fl7OKt1fuUefIrpIHRM4Wjj94oVpts4eoKcweRbpvO
Q9PBvfTFdAts/DnzvVvfgr021JsOcjcexghU3RDwuOZd0dzlPiT6X6ai/I6LV8VAgsa/kfQc2iFv
CTu1HWqkvcFYVdIAC6nhAWQVUi+KVHdADMbAw6fq/ukK8t5IAxEKh2a21UNom9zJcjn6KCagd+AR
/Sidj7s56i0IMiS6ve7hcRaoqAXi1onhROfFfRMgzppftWSOWflhAWbOb3Tg7j18RURDlcfKhWAZ
ucFe/gklG5YpYxRT/pyKFUS8y6AqbgKV9pp+G0GwSdWV/0dD2bQN3xRY5xerlCM9xbsA3FYNOte6
wzC+bH6ldE3zVtsX47QPFDTEL7qBuh0usFdV/icP72ufypt33ccecpE7/mlZIqVWdAA/0/xBRgW5
JS6baVx2mdJcuGaykWVI+S88/xVb2oSyVGxPl3zeIK+fFmkzIZc2HJIRUlhXxXzZBr18cAEoop/Z
pkePjy+7ZZY09CIKaw8jUdlTjb1rdx3Ym5Eic8zj6OttCojXqp5L5CFiuuW1sis0VHPwKcuvznZe
j6VVBI24miJRbLpIyH8/M9zMC2rNjCLZzOtTa0k0FzhXiZRqUvCBinBgTHCF2Zjv1DvdgwTzoeXt
jLsgHO5z8KXlmSb6sVSTGNMSlIXAF7vq7JZSrLzT1ZzoywGtAwLCckAJ0BXyngiKiApaI2BSrppr
1PnPz4c8I2dHmYt7qtRr5qK05kwCdxoaL/SDQKJV1eIatFIY39YpVC3U3drdBJxBBrcayKozy+JI
CODCUQDPZ9PgdIT8+Zdrc6hNrY2a0T8AF/N3DTIx4Q0v3Y3/SCrJVdx23VHg5GJDHsZN7rrh5fQT
HFmX3x5gvhRa3Y4wFvZBLK7tGIeKCF0CrMHumOWzsKljlVVGo2bJ/xJoW7OIx7bcZBLa4B8sd12X
8DurRYUqZvwksYyJQB40v49b61WlD9ForxzoGbrCuQFnu06fSaNqFINQ7uhswN+wPRrM/ZozW/XY
jNi4AUDjwmSZZ/3+SUAvKWUZ9gjZKrsU6HAmW6XhDUgLp3cxvMrWp7/AzwBNqjAzEhNjAVCYfQF1
QCx8Cjpfdijp3ZBT0Zw8e1//fCtKOEQuQlaqCHDlz78sNErWuqHElrInTODAaYmjqVnQRDeGq/hs
MHikv+VSM7IFDVcbuWkxSwGSqDYcXauCw+T3SGRWl0mqLjspP1NfSeiARk+oNscNBhaXKq7FXbDI
p9caYYwYT3IXHaUBuISrFAjg9Q9w+Kk4aWhClr21yjM09XgHl2TztcR6Y+LSS8rmpcHRIo/SK041
SmWXJuZegoonEK+dhipQHNSXXWoeBLBHK9MOKZFITfpaIwg7BsGtT3jg9/VK62G2t8WqaKaVhDqU
dL4bgQUfFfY8zHZd2MN5SXAp7xeR62xqkKV5fWNlMlNAJYQ/5nDJd6q5CmEJByjsljGS6wXhoJmy
wWgjtADBiyLCOK7AXc266JHFbIWJPBBCzkN1WVfJS+4EyAAFgBiNleV42DmiFGvV6+k5qQdq5H8D
elqJilTUOMHmHS9lHFoMfzu075U4vYOdstGhFlMtQ4Mi3o0ddR2nOqT0pSN8sxG19iEM2RTJ8r66
NEp3G0NfAmV+mRb4K4II4xBSwm3aaIgs4f2l1byWzccscfSW0smhUaHhj3hgxptkkL2KVeK4K8PI
6Wf2a0r4v9uq26Rj6VxQYHg3uI9blMJqukVTPKwz5Eat51Jx9hTb6SkqlO1wDAGpU6nlRW9E62ZM
F1gSUfrXMForYBIg6NPr9+640zI4U2xOXd1XerUqoH7VaLWaAZS70r8XaCD6FskjjrrpDbVfQW8s
CO21rIKbarO9znRXGg2t1fzVa0EEumiQ07IZUtxv0KHunQ+rRxnXfBLVdYdGfWSmN23bbnxz2LsO
qnYDFyZfXCKNzam9tg1EKBXkRfyNMd3XRnWVFvZC0E2pzHYVqMit+Ehdsbz6zN5OGa40QlnLM0bD
CMorIUh7KRC5HFCN1M5RnFuFbo6roEMCZBdp7z7DfhmL5gyA74gWHog0NAGQCiH2e0rxRIBJ7KIk
QyXaRmA5EXdofSCP0EKcR+U3wrdzF9HaiALudxw6NL7xlKr3YQhGOetVDKSQAcncl8ZR7hxkOHNq
ur0udgDoYpTRIqi0yTD98mJ1MXXNNTvBjJ5sGTDUzVLii4FYj13CvlDWsjRkpMidT/s0SB/CEG3P
HpXTHOm67KUn/DOTkYa+hwDYdOMjnCNGi7Im7pHmU9rxbYhUY/3VpX061dm6giWN0htJ7IgsmjdS
A8ZJznrO46dJe067P06tvXkRwMUpXdFzaFmYk2ssh65bmo0OygXVX2ixtFnCj3wwNl2IlBd2WV4v
ZwVTilLV1lCVMau6SP3yQ8mKtSmwq4yai21b06bx/nZweZoRSR/hNteFal7r0R9cWkzHAtfcHlrc
0twOaxp8lWJDWTqEDcOIdkGEOw9S3kLDvhBikG3egTgdULdWCffA6Avud26kF70fbuXh3KAppw/J
OofLSn4VcoTWuOmFTrSL8/YmHtIbxdqGKUgoP3QTNDqjjXNPOIErvb2qXfdP2OT7QcUSunb2JBNr
RccU9DplvdcNcrGOs7HMGuaggly81DrW8oeprf9pnBSO26+LWt0MlVpjCLFJRu1qgibkWOk+c7zl
aCOR2pXdCu0gecIWw1OVTit5awv1XR9x/iToxtwO5qF+IxCpaDAFap34V1zce2W8qlHwgH3phKRz
QfXsQZdqQNpGiLWpWBnFYXZjuLgVlsY2ks7jyJMnifKnRZo6zMKHukh3+fiGa8++qxeTBxG4zBdj
jqtHa9+FoIqnyrvt2IdN3uF6s4/cv5HWLf0BobsxojGTdTu5a1vjSlPQaoPhKRDJa1Tnb6vVVIlR
mes5iZoI5KqZ7FP8ziuYmn392yyzPWokqLP/lvtdLTfFgJJCmFzoXXfhOfUNzZt1iDFBZNxYobbI
o2plcqK5yHMabGXk7wsTAdGspvYl/opOQ44x7H8jjTmh5QCGQCBwr43pSzM4bDfHfXCjbqX7w3ub
ZbfDvzFUNvLosVBDAlQv25SpQ/m3QPXGSxEVqwEyxxoGoUizUaDbhuz2EQrEVJPPWa8l8ubxWK+T
wny2uvuJzLiqx70tJszfppUFmIRKyIrRL/oO/a0OBC9vGpCtyIZP63wYONYj4m0A8R0pcqCehlGj
TC+Fe5nLdZOmuw5iKgSDtZnEN4XpbzlN1SbYVoG9TtT8VkUz1rbLS8OgpRlW6toh+Gxw5xiwJntw
cxQocd2rpmpZx8ofvy3Ba4XIzRe/U9IUK1ZfdB0hMMS7qhGlQLPdqxrOvKGycHLnskAcn9uzQLSr
NAckwEm0JBmj5/a1B/3FUO1fYkgWEzssiZCLtLttilBe0L3qZiovBB/5KLLiOhHMVcYxg3p29q7l
5ZJePLeuiWdKgXRUll+FWOrKUdyN3ugfbRTs7ThYmGi19AX5sIJJJIc+/iY9+9o3kIcmy2M6WCOo
QiGMVr5pBbAalq6hX7nsmjTxHpog2k2CwvAEPc+SKJPwt2jd6SJMmr2qehuPifMyjS8AzyMZb4vC
PtQWJ5MSoMFo4EoRT+a6rBBBTgha0wnl99TtkeDUHhSi6oIyEZJ0qJaoy7pVljrMJfAXFxBPsQn7
6DvMEX3U1MatT+CjuvdG+CK8+q9S5nd9CVQAigUrqhflIdNkzPZeFhbSJRdZjuxWMv7lUrsl+cYQ
Pq4OaKQCor7pMevZqBpfLVcuBtHiQpJRcTeXYGZvobHLX1NxiTuW91gRE3V99Bg3YC9zHJJ1BR/s
Xu83pBfvMVKPVWfhJYywLOW+ov/tUGLhHkbBb2DfaYm6dZPyKWPL18Ej+SAvwfThjCriYmdE/q8W
T9LWQxc/QFaeltSm9aBKZ2GOrMy0rzJAWLy041cQjXEW8XDt6TlrzQw6cWPav3Kcae3012Sbe9MP
1xExL7KD6ral+H3x0LjupcMkDcDOMSrCMTTG6HJKPgqC2LSlTonDTJwryOpbJrflvouflOk6DmRJ
AJtc292YQ3GlFcaD04J2jfE0DvJDhtgcM0XgxoruRb9phUpAbNEH8utD5pUPghpXl+W3p/OUnzxT
AKqW/ZkWwfpW3Vmikqp9pY55JPY+Ys91H21D0EWjCQnewqlq2rbjFWe5b4U7kG14phAPh5AGUhxv
U4EnKnrhmFCOKMNHJvI+Wbc5/YCfmdm3NF4+IMaALCSVc20OjWzsqFAqPxZ7EoA8jra6QJecglUU
rUL3UPGlgugtHzduU92UXEiaSmRWb6f40HIjetqqsOAL1eMuo2g4dsS5VNKSKlr42Eq1EcJ5hGro
YV3GyO4g7k8Ok6BYLGX+G05XSlxs8Dhi13RFtw/HchvDmxgkYEWWIUvFXrB3yvCNeqFVeVslEbt6
xOo3/F0qiBJ792p913q/9GaPcIABZB1NyH7jROEe0AymSP4DdL7V6Vn7CUZh1iQAWadNQHn7E/n9
JTP0g6FUvNFx9xblvXHDQl641YdL0kKgqFIqU1Zh+Dxq8WoIXqmOTI2+Vss/HuvWoitjyIhxvKJo
YLHVe+o0f3p/oVXIAanvWF5PEf5b/sY0rpP8WgnuHKlwp5yTwfjRvJm9xCxpL82+HBK6H/u8uaea
RRnBTpG3CdmXrzEXRh+/nJ62nwPqGpUqCDQauxoZhO/5tB4Ond9DOtpTMiKK+UxXp+BGNdBNtj9o
9xrRGdQQcDd+5/f1TXmARjbrm7K7/VlE+/KlunpKvShP3H1TIJ5T+c890slhg5RtSIMK3qtpry3z
MeLq0szqQgMFQRhMqQ8qqn2RmF2Iv8FwUecEMhjr1j0oUYPtMOBJ5gwHDRffrAr2aYPTE1qz+fBW
gJi2Qk420uUmjBbCeR3BofakIGZ7j8eml/srGt2NEy7GjDH8dw73FdwgpKafJs79QYtu+wppL+RA
JNo8T2/zYQmOwUPlolJv0/rJT4tthpmLNt3SC7VJuQKLcsBI5CxhT/VSBIc2XfAxyG94tI6yMxYS
KqLiQaHfAnLcpqZ/X1bEbX8hH2/KPtzIN846KLnDW+UJ3EkRJI2MDYDa1USWkVP0NoffE3pXIsEW
NkYWgCJP1tyzdIaiWFaiBMoxrAsluqpMdR/4CEk3dz6XCuQxfsVClimHYFxEApnS5Fktmts8Ka4C
7H7VdNN7/4e081qO29rW9ROhCjncohE6N9lsBvEGRdIUcs54+v1B+1xYlEs8p47ttSxTItFIc44x
/vSCgT9qKRRRIlBmnF0X/fprFsBCQVcTmGSmlq1TlBi3K3ukXgT9QFQ1TV6aUcPNm/SOBo2V/jYy
kg86EigrfV/lSGm5YXmZuyLelUn1MQZELdduDnk/INguVu7r3CACqdilM2cbB7dMT7ZwZYIMl3m9
cgsw2H5uIOjieUzUaXmtsisEIgGDs2G/lrEwLNdfjYQoB5iuYe8NlYs/ZxSGo2bsNkiPcgw+Mmu0
Wzr0eHiozLuxuJet11BSXSWOt+Fs7Y2Y8CUW/THGal8QNzlhpdF1/Yppdq+VdVhPDQ6ulFWPEz6U
g0KIT4aFTTeYnjChS1t/mmb15IqOm1WgR/0G/Ev8ra33xfNYTockHXYUbNIvEZpqR8LsWJl2nySf
i9RuRgk9VvHa6SRKFeFxodvMG5wvrelmZiIO4XjQ5vquM0d7bXBpIQ9W3e51efpV6K0VqYDRSB94
cyg+MSXG9h/jdtnymgandIFvV+NtYxgernI/wrmnRmCkpWChmFt3iWDQYJNqYCXCVeB/LS8RlFBD
7o4zJBQ9gq9chudmwtK8wiROrTcrBlBWCeEk2BpJ3W4t86d69Dsdw16tWVwk7+CAjLBcGd64NoVu
XzCxkgcnNRqeNlw8o+YzGiCkwiUIm/0kpud6aLGC6byewYKgJzuRkOU8z3wB4EFU36ealR9O3t8X
yT+RWgut+kolwrXZNED0f18l4wF7O0su9INR3S87S+Ue7ObkMAq4cZ0ikria178f8Rfv9d9rJNgs
cPrqdgn5D6sA5fcjDn2ayFIvaijkB17Pt4YKt8qiraH/HKVtzySpYajfmDtNuOm47ifLblwEt+3a
f5KZdCPV94N+RkdO1BXdl7HgMk6GDeFbk3mc5Ieouqn3IWZpV/l+JoAg6Mgjx6F4ejLYCXrpnvZx
Uy+7Lj2L+ltFFmfHWEcyngai3v5+rsZXzH3FoVf6r6yA7qPn/HJ1NTFMpH5R1GMQUxkuhTt2eLdK
5V1v/TQJVktFkKxiG6P9bXyT5SEmCJFW48w4Cp0pCR0Rr/pealJf5hUvYaont8aS9xgRmq1+Qwh1
FcLKXQZ8YvHXWIyHRXQq+sTAoukrc4JyOk83u103Ky4tsK8sCtAzUcvHaMJftNtbyacR/jNV/0g4
kUTwqHEskk5Ge4CVwLpynl9iplFT6smElUzJhCs7qzxedZm/BNmF65aRRjkqFJehLUpvg9B7konF
S4EpsE/siYJzN44IODejsAtZSdLv+PU8OX/uu+paUyKCgUEBTPP7M5UM8jgzZCPtsoVJP2lMk12F
0i6rE0ctR6+G4wUPIcNkRmQoJyIo6GvQ2vJ1CHlJ4/scPQGQTjjPbi6/JsVwh3NYNkxvMr4RIArX
1sCsVpbC3SSPz1UK03fpgp/rMGmhbxcxXV9HHzVjEiatJRzaVdVfpSYhYnjtIzEc5ycc0BGHHkAR
I0sliR5H42G4W0G9KaO7IeWxJyNxRbTYZaqYXTXygja6l6mClemnxVwnGWNfjH/OpealND0md3Wd
w3am5CqDt0ARn+ufxiJHmzBoCcmpkosQBbcueyk62TYITYnmEWtkaWvU+LTx60Yprms1rWv5Ho7s
NeZfGSHaoLAr98ciFXR867vZzvRxE2BNgcHrrkDvk4RAE8tnwVTBgAtQd5UnYpQMmg3hsgLnRdZ1
Ydd2pe7XfOjQiqSW16o36qWbbgfm9bOp+HL72ASSn1QEp65MPH5irO8HInlEtbwie0JsSqrXQquL
wIlZYFvV19VBIeh3av4m46ayDg5AYQGgRbxz8544sVUml2s4fAt3PVd9mbYrj1lSyWPVzWOdYutf
gbSbNSt8d1+zz/SpcNeyYmcr7t0aiPnjjVaaDyPIOneNiLoax0/1MkjkuzEKT9U3+NvYkKPwGckl
y3uv7dtLcq01ahOF+qYGlCz6FmdTcdmuEpsJj6SyO7Xt+KPPgn2XYOYYKA9r96lgkYQDRZsmzwU5
n0HWHNdJTmKEm5RxgxlbnijmTklOSJTPh9Qk3l6uaYty89UKQ9skwbXoX1Vp/AgQrFd4q4X0NUoZ
+Xmn+fO2VSTSSUggyOcLLL27iZnSyFOXMFaOk+E4tmSNz9tUa/FuZkdHo+0pVBdhUhxU1pOV5KAX
p7CreSwiF5b235fKP9Av9iGGArhRIGNjL/qCO0qmNUGjDLTD2L2vNBEqV+CBihKTSUeZfdMbaF85
OUhUVnEXXiBQaEVN/KLRyzNTmkXe2lNczLwSE5iHs0aPCoTbkbcKUSQ79hX95PKijt1lUNuLrjJI
xGpVM9EKzeep8cwAcjXD6NrwMOmOhSPVszESFaFfavnYmdazkIqnRFa3ogysEk6C2yufOQN7c4ch
At73kjtbWF1PtW9MPuZ8Z6kVGYJ2z8LQu6LJYCcY/Zobr7RPk4wMpNwkS7z7+6X/o7/8dTFAODV2
ZeSef0hPccwJxaSpcAN8UjTaXIW4HPzxJTFiDG76k1g7XtCJr6L1OMku2v2NiDJLaBoeUAvj3QFS
E3CxDAKgh26W/TT0w/qpRQ3V2VAYP3LYObagGF41/JCqY1WrEHEoZfHhM3/Kovv3E8LH4st+8OuM
dLQF2BCJmBZ/ub1tVRSaUeXVKcizTUM4clcxfCmNLQuin40/x+6jBFMcKTaS3G9m5qrTHYF+Ka2a
WH+GRLuUJCmOkrKrhJOVXgbhXggK0E0iYcAAGHqK5vPCTEFmQJ+a6b1CcKGqvSw6OWbQJIVF27YB
nntrBYofgDqz2lbLE5hGWKW3upb2tcXGazl0I/bUq4wqUi+vBmKIoo9u+Jm35kfzXrKnT8xIlrA9
KWN8MIvmMIqJJ5H4PXShiwUAuG1rI8x2VVneok34Yc2zL2O0VwBYVwbFcXgppHutPOuCbxK8UfXk
4AmfU3VuyodhPGYR44TwXbYeMe5zatwPq4mkwDH0y8ELjftZ/NEkw7YaZ0x7gtOknpeidQNyrZtr
qPoBWYyhcknF+jhn6U4nzGYo3kFYfOoXxvONo+ThfR6VFykxnS55GpRzS2ieOT7pXU4UZOonZvGm
9QnpxAwjwp8FIJUIy+TvDwVk8j8fCklEL84ag9EIEvnfi4TQonoRi6o6iUX6ZJi50xukQXAr3BIx
0zy2pxZFYUP8isLDL2r3pN92cXFMkk2mE8re7ZeHcqTzyIjclmkvVf24kPBVHaNW9yQDcyuMVTWi
VRcvkt9JXEwosXKdlmUTbd7pgXjYNtaD9aDfjxscof1kQ+rB1XIwyrLfspNwFI4h9d9u3Ec70Bgb
D3PSTwynPdBs2FxkW7nDAntDOIIbH2TX8IbdsFM36mY8M3CQju2ZqGJHdMWn5ia8hNt4G+yZ4jqd
c3gynAMxikfJwcXeXgM52837BVc0G0zCj+7ys+RRiOxSN3EiB8tLn+Z5M2wK+2jahf38XJ6Wbewq
28LLt5b3Pt0scgQP7Vl9Mrx4y7/5GLI7v3U7eYNG9UyggjM5yd3sKp7ike5mn9Y/ItjBHmWRMz5J
Ht4zHkqjzeup3ziwMm0IJ8f8XJ5Xd9CXwA/8+Bpfs5vkBaAU9ux2x8mBiPui8AWa4I6oyaf+qXwz
Pgjuwd2AKKpZeeyEcVPRrJeMutXlVoxkUmg/24xHMq/JMtPvBiN+SXpyzMh/ENLsXRgIzxjRqFiR
V7TBPSaEdBbMNtRKdMpc31pG7IoTWyNzUV3h0S2T574m4zes3dRaNnDHPBV0the2ZZPeJBkYqc96
fJRFdROvMvMxO1Zxs23r+H2I+nuhfMZ59qqkhPThpI3Jim/l6f1oxCc5owpRe3YJorhAKGVTfR7J
8rQyHE8Hab9U0Tkg77nD8VSlea2fYjlnMZs0e+gT4mnC7Yr9GGnu5lH8nBfqScLna6qeBi3wzskc
ujCKAMPEU5NlLxMgbMHYVADALC1PrS9pSJLHeJx6vNZJYzG7Yq9Vta+vBuShxIBjK2t+RsBYUE/k
KhLbUsaKI6bCUZbeJYJwijUfi6CcGWdW2rO/v8h/FPss7qgADHw72K1W5cjv77GogpHUcsTcXYar
VxNEdgVWSKX7pNuVTEkoh0Dc3JoFK4/Lu5LNZgyhsJba3uhA3hsMFVPV5e0nKKRlOgJzdb7myuN8
GIc1RwutaPYhW8oTLLxvViHzvxYh1OTwvWH4WNLXnUnLqswY86E85SFscgP+mLo+t0vkUlxujAmo
Id/2wrEGeqIvaxDf1IDbhLKP+uigvpSNp5oCewTfUptXyYy3cnIWU92RSHqYvHLaMbt3ChFebuj1
keEIUuvoEK4VcSebT0P5MfXxtSNsyWT7Cop3JGubQnHmJHiVggdYVaJQ2nHL8lhvxeq+wO1eT89s
FFZMNutd1WRwdkYP6PtoJeysBKv040zse30QkLtHAKD6oaUI1XBZDpI3K38OYw1r/ZcKNyF6dLOQ
/YjmJQlLN0ktQvimXRtP53jJTLt+rvE+T7TvOFy/kqd+HzusDhPAIgi0cGH86gaZLUKXZ0XHhW/p
a5fHUazhWMUO0rS9lGDKOqA5twzexP6hI0u3F0ygUI3knfAuLK1tPPS70XqZVS8XH/TkRkalEj/J
6S5Po7MaEn/qZaG+h9pLITRsFH5EmjxlCXPGC+AtLZqDRwrhEMNWFBLHnI4JaUUFxloG5FqYtZZQ
2YZY3ZmgpKtxmR5GbjXw2gWxu0QWkG3vtkpy6cTmPOYLWO5Iu26N39lfrSDRlwuFihs3FyRtTCy0
L/MZMUI617ZGfqrjBgSrwf7e10PfALL85kX+WvPzIq9WVxQlIhruP0x/tFLp5TIss1OxnIXB3FDJ
XUYTzhv2aUnyoRjij3bQDupMXHSYnJRcg7WjojIhW2FEYlt2YPVr7MaQv4AY/ZPOgtNgGEY8j0nc
c3eqjYw+nw04G/ahbFz//vn/q25GZiBDRQRt1+HF/r4Q9UaWmBgxpTAUVHig4zmbFeDR0BWpYFQi
txN8ZgUiiJicD54YfpR8XTZ8ORPtoT22HbMK/mvYKlVnN0RlZCQ+ThCz2e1a8xTwDcGJhYuw1R7a
YTPxjHxa2bibyvSbc/ljDohATVQtpDUMAXEo+LVu/Qu5KPUZe4quSk9sEQxPZvVBmkkFHj6l5KSj
Tc6IvzP6b1ZDctX+eNiYA9L4IeoBuMQE7vdLWKaGOWuaHBzbkYhjMbiO5KcGH0myRht5SxqeqjZz
uzDzNXENvpAJM27dZDEugfGQToG7hOEeRkcp5tgbMUwmmLA/oFawS+OwBOTtdgvx5eku0FEYoKwv
2JMt7VRWq9xJ8qU1RjZ2Jftyae3L66u8OQ2X3i+8yqs3OMg7n6ZzBZA53RLHr+xHRmH2m2m7tmS/
v/d+ey8RcrSWd5Iju/DLNminNrF9af1bu7ndSJey9d01tDPndqlPJLd7ZD7bN897v3ifts9AxMaU
1r5RH3KE61Vwr5Fzwx7yMh3g4G+Ms+mQNLInDto2nbvP6gBxZFNtqRLP8g7j7Md4Y7kmh/kwNh/P
1ubOT33BpYGkdOtcn3wRm1Pgm/zJ/pwOy0GD2jhxaiBNF8lWtumeyAWKL+u5u0D6OeXu+PpOmDmm
hZ7qwp3coE6/pXAbl92yY6+sfhQ/1rPMqQWhYa9n4EF2pKR8p4Djb3FzevV2109obe5ihwR21a/Q
EzlRwAJ7OHzG+8WuN4gm+P/QnfitzFv/Zp3jA5Z80l9XbdpSQmwIhXVIHt9iQ8B3365wKab39rP2
b6DYm/oxnTbxfjqUn1Sne+Kp+WPTgUAkj7gQLuD1WvpcC75CVukD5bgf2p+EEOa+uVt/cL5el3zj
X9PN9TNysH/mpnPDYg4Wup+fd3bET5psQAk/4jwXbt9usq/cJv4AJ0DW3waSp/N+y933mJO88Ve7
uWjb9/XLGd9N2USZy5LA1eLoO05jR+PJE3a7Vfz+jU/CIUOXw7o3r3DeQ9vf2dcdR/MOW+fgOaX9
Ktjvl7Xkf4d4c8As0aEbtZfje3iAoqkci/45SnGxx82vSah4IsqLmsWnpIdPeEqJHHXygpWxEVo7
L6FQFYr8houg3eiwF7XXtsYbs/IKwtHGdF/No5OBmVglRt8jpCHgFhBH2ezoipkiyqM9DZcpexLF
V+vXQF2wpTFxMuAaY1X00AS3+eRWU8JFAcAL6hH2IBODNYlHCyhLjml1p2G40jB+qdc6WL1b4jck
JI1BPv1sKzrle/UB/WhToTmUJaZXqgELR6Fb577FojuB5IcQTLVgzU8k25PmdbOU+Nrqmxb+Ku+X
/EzY4HkeMC5XPBlB0CAK2DcU21GE38ywZvHVgH4isuxQNX7ZSY7STSYp3Tjkld/L7MoKoqCIh607
NjJRus2uI6+Hhsn4GITqhDAcjf1xDj+sLjyEg+YFDYTbxnhhYcilc1fUOHnBeUkyJg6zq03pPsRW
Hb6Pk3WJnYqFqwpefkT/Q9/SuTSv70Phm+XLWhdIle63hMMWsXw/MKLIOExykAKnGn8GY4uhvOKH
luwWpnJTNSLd6+DSafN+TNBGibSNo+DHsXRIDBMPzeyhLFIG9ZPlxQv7TKn5bSVeh+oMbG1bVXaK
Ikv2G8alhDq6Eo7omyXKNb8muJbhOv7ZcXwW+63o4TxlF4a5yQrIqzwTQfUiUcvWg+bjj+itdCQF
m0o2aw27a8WwK6xFC+JWhvhJyullWvFeAxTIFHgZC9C0kuyqlhUOkSLMytprjNCRCyASbVfA2+gV
+CnQU0bTlSKaa4C8HKpzPX6ERLJqrHdGwjwzfpjj7JuJ0q/x4+9FESpZSbUsk0wiBIZfxpNWY0Zd
XjUB1lM05SG2raMIX5rB4FMfiE5saRsYAU6kwxWBMN8Y3mT9MI3BwxtKqYikxivfhJI43KoUEnq5
wFWja+xf5UL4pqzCK+4/NlXQJgX/EjzyRPXLpgrbMU0jLQ6OiLLzNt/pgK1WHG3Fvr8FqJaaQPCi
3Auy/n0phF1dMD0gKtwgFYd6bNs0Es8HpHXjSTIfszJich97ks551R0E+Zk83FH3jZxw2UkHChVq
fxFTsOwPXWscQaMwVh1ZC06amF2KTPBFTDfL7iBg91mqwUfLzLVS0qNgRG6vsWl3bHjd5A10aRMR
sFYlHWYYYzblChAGi9hIOshH259XISOSKcZrZwKTIF9eo5z5v6gRm0ToRle58hpensCOJnvZ8IH0
NjVLFWMcF4qdLc61P7J+Mni02ONKM7wjs7TWwjuV9OtWbLdyw95UkU8xikxGZCxYoaPTrJTkUq7t
QJh2dhVsmhvuqM0/kCAT4sv55TuwsQ4Ygylts0tYOkjiYxDmt7h3yVBm2SHLZGMoPNHVjbKuo0nr
xqdOfkymV1qojABrncJ3nUUG4XmE0tkAS1bhJZi6HdzQnaAN+2Rp92sXgfwq7rZza3VgE9keOMBW
KtPDbsCBPnwnprJrGhfG7cjW5GejWB9ZR2LhakLdlWqmLxRY5sIcFwUTFtMttvTm4Bc82GZ6VPLG
S+JPjLF8rvk80MmsbE8R1oPCdlFuKj07jo0A+SH34qI+z914xdPQlrr+KsTLjeV6P4ipK/iTMpNq
rW11Es5YhxSy5JdZOSoWwb7x+KCk2VYaGycwH4P6EhaEBa14CY3m/3OpjnQM8SqSOsbcxtdSXQEY
GTQtNI/5cpIiESS9vQsTtil4rYo+bleKWNJZZ7l7SmHnq5mx0USAPYkcQatetuL8Wgl8WfOk6bEX
fsz6sm3T10QuP5Yous8goaNuvacxtjXis2PmMaiBH6aFSkOCBokFW9iUD38/KyRPf77ppoJ1Om2t
jHb8a1jaAN0yVAROq06TH4GKQnG5EwKwWfIVDOmzioUHCNToDY5yLpzpxwkNCJ0SxujKahMU5TQm
n7LyOtX3cGYUQX+xlNQJyYnR6/rKE+unaXYVlfZxZjoWto+GiZkK42EdErOMYCGCqxlAFJUi4ALo
wKIRXdKif1lmYkrL/IbxxLHJQSWH+zpl80qGcwHzQVFZNWCXL48DiPLYnXprV0yvLcMjK6GeEu5C
+Q5GjlNTyQfxa9yexJ5Q8EC15V0iJ3spyF+jKb7kFAAkAyX9WzD5unEcOkSp42y3q+edxb46bGOc
cJSTMBEtGqsMsV7QW+c0+jF5vxWfScyBu9PPvm6IKt9HSbWRQj68WRBpSr7eMLqCoTxUk+Vm9NqJ
zLQGsfCYQFHhRXiexP7X7W3l/qmxGLdMpDmnpRPFnwOUFcSbjpmdav1VsT4Ti+sIaT5HbNyQyofM
oMkpftRy0wfSdlhlP2vIbzyjP1GPZqQ4hjq/xRplMBtlPBnXmOzkcvGqQHOyaS/gBNgJjElFxQ84
J4Ft9O/P2C/B35edD9tafR2b4/34R2xUqVYIHbpcPwpZ6yfWfTKgLqjeJO1YQ++SGaDFxbmHfBQs
4S4+Z5GPVJFyLzLfZ3m6UUjczSJkONK6255pBlxuSwnQ0dzV1EPpyjONmbZQ4KWLuV156l3004iI
XU6fakY1hnru509qTbHUYE8hQlRiTx5flFn0aL3T9zljQx0LN5BFRww0fEFI1jLKW0lFJ4wBpLVh
Y4XxN6TM/2iYjdViiFnk/16alZLwr4ZZqNJhqQ1ZOxp4/MzFT0WiGj1p0j0RjqKwWfm1gfydz8s6
e/l6M7Drh+S7zg7xOvj9oEoRT8sUlfoxgPvaFxbpn+OmJA9ZiX2t/UjyM1ctCdZBAYlUgOS58Y0v
5n9MX7GpkFREwDh4wzz/ct4YHJBH0Nec93Qe5Nor/okta6sEkZ/N4Umad8kAcK4eBiV2JDH39axw
1omNJYqOPPOAy/uUwrLInirpIgQAS/HDONZHFaK8JBTnoVNZdQ8yQhNJ+2bB/GUB8fv1g4/Dw0y0
5OrU/3W9TMZJCqR8Uo+KhjcVJOlMfU/Y28ok8yDMSVNwwM9zhBLG5mAHqNKaNoHZJzrTIHhhn7wx
irBLKLSmgaH6Cl3dVTH9yVI8xIHkjCDlqeHHgKjRkGK8nOxAfDvj2ZQzV+s+MoNjmY9G/Gl25Vak
SPj72/pHmOTqMcFUHBMgRJ0isQ6/PyB9kMxYTUTWcTEnpxqCg9G6UtP6ZrRJq59TEblWSSI2ixgG
6BUpiIq5hfZn62V0qYXb3z/NnzNXyLAyjG8Rl0ZAt6/kMiENDLVXAuMYhwETbcwPAvkW5kiC8bUZ
Js9gwGC8lwJ8fOjdi1DdQ3rYkqewj7FJcPISpFghKT6+ACUqKLrQhmJvGgM/mOKhSopjCs2JpIo8
HS0CZF8H0NhYiqjscJ0eI6QSKeHvRNxnFK75JHuJ7gTB/YziYMk4/VKSPkeJ0CpMvX6qw+fY343g
mYv6HCzA4UBqi17ZRHX14j6M4FkJpROPUFv6+hunGeuPrRxIAFKgxngaZID7+PudgwHU5xJxFmAo
4q7TKl9GO6VXZ6urnbZOPkYWWqvxau0B7k8+3WMW2Ec/q/LHFDDZiE17HZBNkeVOyezMseIJPIvB
xNPbPELdbSLUkDHc9mx5SNviRzCTF62MRPRCORVL8uwImc5o2kvoD0gw01bZmeXs6KHxo2Ys2Onp
tkEAFcCrtYRna+xvVhbdl9yjAfRUFx/C6EdPPLrKwtcXZ306RplC9W7tLVN0NSQ/BmPMSvYtHeyA
rhEUtbD0k2Tl+zbofWwDDCt9jPojIEdcXKeGu1aJRzpCrzdPDEqV6SOEtjxWBNqGWeKKFabDbKVJ
cOW1ShY+zCHq92lf72cUZRF1dzoZ3waI/9eNMuEU0HzIWPZ8hZGDHHuxHFX1sVHBSOB2pszThAE3
aQ01idJ7CvgxTSsdqxSAnk3Pk144RMxm9bmk74odmTlNU8+gkYadaqe+Vv2/v3h/5HtIPEyY7zBW
X73L/+ShMxdY8khV8B59mYJT1BJ3BRMixJq1hbLWa7REykWhXw51eatKAePn0VPQvVbLj79/lrXZ
/G3JXT+KijMeMdE6Zo9ftiyopWUytYtyxGiIufUmDP8vYLU/+3P2QhYbBBKMkznzL+teFusG+34F
66Z2FNgn2FNvZhlRMhQeQUAR5wywratFuSoZMPvcndGMe1OC+E9AJ94WhzUCQ2+qrSFlPp3Xw1pC
LKbgRPXoRKX4jYWB/OdTxAxkLR/WrZzgky+vuyTOeVvlrXxMRhJeZvyextytFGVPfrabWeoPGTZq
QUmnaGypgjPTsqoNnnjMy6AWZwWdLc5VmISegkIjoWQgSkjet0L53bO0bui/30CgSnX9rNxDkWrn
94UpUeUum4RQORIamiIwS9WLUKK1g54l5APl2ujnmrid5c+gKXxCRu0a9omcNddoKA9iPjHhmp6S
VHWmbyPe/uMqUoTwKuICgTr9q+UT9P+J3zLlI/1ZX0I7+iTnJ2onKHdUGoUvYruqUVEv3atRPf79
wV4f3K/XhVEQVQR18epF8ft1EUsrFKWxk48puTkWPCGHmkwYH63x/u8H+rPUJKni30f6Ms8JZt2o
kokj6TSr6icGUgrjNmyJ9NitpTvci1OoWP+fB/3yRrXZINWyNMrHUdyPPHUYLIvDiU6qrjW7jVyG
ckP8HZP312rwx0XlXA0cs0zw2hUy/FdVrShxZZRBIx8DonvxJn+TmNWb1c8Ys0ZHIEg43cOsgClv
Fpgqw+pOyfJDxflNlbue3NePYa54GAMDaGRfGXFBWUxS3BXyMaxXI8UuP4nZoxB+c5Rfe/ofh8Ff
WLSg4K9uw7+frdaVgZqMmUwOzmZkrFYxrg2EzGmVR8V4HIKZ9nF+nLOtWgW2luAWTOeZV53HCgAx
1gywVsN7S47oDRWbQZ2V5G4Hj61Tf8ymb2k5rWjmRAUFlvbZY/cg/0Au46D23XzzuPzHFaMg0WgV
Ncju+lf+Zhqq0WQKmnismRPUSOEHALmEYEefw0bhiXYaL4zIOlc4YuHV983h15fty5Xk8BakThWb
Pgj3v19JNQtMkGNdXMONgzh6zcMOIo6XBnwavbbF7lKIUFOMzSws25qxSBJom0X9NmL0D0gbNxoZ
+186ZWRn2O39/jkYurI/9VyGSZ8h6KpbXPXb0WA8iSxZ+4CDHks1jObGRxMlx6R+RoGbaT9YnSIu
1LpWjcCSf786vyD7r1cHmivXRoLrCi3y90+lWvkcxIshHrNA5aXSdoRIeaMIuRHqUvuzgjkoCLIv
LenFqEnprOGdg6urfY4iofk0OldFlImJCQGS2FtDkEmlz9xaFVbznZ7UD3Ja4AXxuJBsm1itCZ8l
vgyj/BhNOX4vj2qj2V2lvwYh1l1d0d/UVrh0YcT6LDk5NsG/nHnhEhlyyAyjvdalAFgk+pU43xWk
dNjybKASrLyhBs7SJeZ3+Tet06+p+B8XSV9haExUcer/ssq2PVXdPEjikYLqsUtbkCh1W+mnaIRN
1qluHqiHHB7mAlEtii5Djmaslw7Ggu/LVDEiHfbQBB5ZN36o4fgRT81RUpAFyC2wU/iP0mi4O/Y3
brrH++cyj0paGUcV9Y5784KtxwlyP+E5DOSV6S4pi3dDk92OefiSF04Z4sGNf3InxSg9svtCi98M
6fnvD8r/blpfLwJ6oBU0ILKWR/n3JyWWlv/zGlfSsWGwERaHqt1nnT/0NlOx2niYCk+GtcfIPi62
ITCcsRuyTblSNk54EjNnzvVDb274p5DtDKr4i/QSgnWkrynj8MKP248A+n/vV+ZjNXuEf9fQhrTp
IDW7XDjqg4O5qxpBbjMQKnhtcBNhpcXoogJ7nq+V9SShKGmVLVV1rQ+0aARLbPFosq3+NATbgnhn
1W0Dl1n79JLdqn/yrbG1kPQ9qndRsqlfrEedyeWz/E+pOt378hz1LoTDDm6msC+XTQ7yH+wrvO1n
WEvXpHOF1jVMn+h6EwCgPIzyzbAu4XIxO7Qk6R64dJbu1dxFTqhGJ5QTIUhVcUNiN1UQUN6iCrHf
NlLfmsYfGn8s3jOd1Znh6iEkFhycDtMs+AktgjuPSbnW+Gq0jRdfkl1p2+KdiSBFT+5YwyKYd+U2
kA4Dum20YxVyaT+d/Vr4HJQtWqIsY6brwMkbh5tsuDJPm/Re4lOk+RojTlk6CMEhDrFOIUvD17iP
Ev658jZPXN4zCyUUYM2pPinNA2EJgYH1XGt3+j4pdgB/ZCgEitML9tJ7RbDJi03TwlRyAoI9Jcd6
i36KgIR56C7FvtZgkG9AuuzH4hS42E2ClT8rP6IQbJI9gLzovTbCmN+IyUXGImFxdOtWmJhDupJ0
qKVNiLtM+8y9l1RHsQ3tGDdexM+Wn3Hl6WECdWepY27oKMOJeRF2cKq660V7+qEHbkPv9SiDuYxk
zj/KsafHXlusphSGBjp1hCIY6+5iOuJNesy08yq73LA5wvDG/4g5sjl6gEEyfOanwRUJRbSbg8UQ
fReMKEQ2enmMp00Dt2f0hovlMQLt0VRq9rqG8eIWNkhTLx9SfcPDp+n7qd0U6SYy92vD3gE9EMlh
4zQVqTsJORd8z/ipLT0j8oz4Fg4u84Y+2DbJRiwwVkj55lu3XKv/Iew8mxvFti78i6gih6+AkFC0
bMt26wvl1OSc+fXvQ99b9d7pmZru8TgoIgk45+y91rNCWif6ni8zDd1+fhvnt1av3bS+B9Nb1D3w
+fCFvqhU4LI5LR1+pT1mIfQkn3Qu0NAj5mcgarYuUznlKhNTgSMvrzhlLBYg8yGpaAi62uiOMqIL
9UgCVFE8ibhzhI2lH+aeIcKxkqegQSi0kYOLktnTSzW5/aih4jkHJR6TZ+xKbeb1Fuv4bB+J5BFS
qGl8pnCkjKoWMhwoRyOUy2dzfBqVr7nhxfrRcqGQNvHcEeCTDV+ZfkAzIHE+mdz4x4jpzWd4SFI3
GXc6/lc66ylDR3yI24MZ/uhND5G/RM5776mml2jnpneLHnvHbPfaaTGOjTJ/U9cFYtNvg+YQImJE
AklvetoPw64Rdq2x2K12EqdjKd0aY+MmpadRkrbaS9ydG2QFwvIHvuLfrYLMHFgmG5BaaTIz+/3r
mVfOlxLhYice24BdSNO8NpY2QMZw6csCYoaRoVQVqFsJd9oI62/MHvThXkvXlpPWgCpXNRBdLg16
jVtOBCmz54oSRamF7hgYB9YLqRTZLPIcFipds6XaEnACa7L5qO6VARdZkm0pxDEubcWWrJLwbvZX
5Mw7Jq9boOO7Jk39roKTwNuc6LTgu/q17EPFVpnUJCT0tMECyqs+Bd1WaRRPihkfmNeKC7DQkQpI
ulekiT69+arSZ4nY3mIglzLRfhQMof3wPSXKdiqjYyRFdBRk6hEU57QEBnduboRZ+ENx4h/qpcRg
iETgrrhD6jm/zYyMoJ+ot03SUabVgKTZ5k1LcKBaXtX/HI2j0Z0H+s0K9NViu1Dtzg/tMm264Pvf
R95/WPisG8IOQEEA3LT628TRkIaxLrMFUUzU+iEgH7FPeeGhEwQahubY1kC4x9W1zTlX4Z6JT2oy
b0QLemryHQryPhH+sEn/UKIwyMoAAamuKbEEZ/51j2zbCo/FlIlE1aIOn0Y8S9jeSvXaMQeIGHwW
g2YM6Z195sam7A/jfYhOSGpMao1W8z1I7YuZaNwGD73wqOb4m1Hs/fsb94uE+tcZi4HGAX8Yzg6k
pL/PWHqaS1aUy7xx9UtNOSKY7lNw62p0OmiYp3DiyI02lcQZLr5WQbqWhDexCVBQKCkhwvxxW874
g+iVSrpZaHCND6gdfdbWsYlpB0hQW5BZ0XLezJN91aJ8gzVVa4S/lsVlCRA/MIfnAxH0GxIWiEW9
s2nRNGXAlqsyeUogsITFzzY/6Y156t3Z2ulIvdPBzZDrp0OE8PXUGxQRER6O12bgCMl1N6Trl9bK
45Qy6PH2ZtDjNHT6uZE5WXtn2s0U+U0KtCMeVU/kRElve5EwO78sycu/v8v/UJ0mbclk/kq9Q5OU
32XrYyppc1Ck0nGu50vUI05ChaCmoRdz8rzhRLAkizP7LtpLEn7q3Rxshrnw0Xc+wgL3DJf+gENY
yN4cu3NSaI+Z3noZMPJ12dvU0rM0y14zxc8loRZWM3yNHZ3iun4Qa/NaFxjlY8JutXsuHsoJ7uLw
kFqWo6+LlSpKQZwxS07ix0os0OCcyvpWYMkpUbqxwEbmhX6NTm/cBecgNN34e6GEXHbUyYNoV5uv
ulMIFPszadrn4NT65ZoYzK3G7IATbMPa3VHT6BSMol32qLgNJ4DXJawSNcHYNHLua03zU+uZnaD6
9YpIe4vihCV6WZ1aTHyUXr/yOnjoZEbHEE+20y7lLeRT68MfvGD5D7Wb/0zT/3pQmBJ1BQ0EycrK
/2WF+p8yCgDmbJpCQs5y8rf0W8hoUfPWGJzgihl48Xxbw391Vptr4FS80iMkR6VNSz7HNkT8oKzA
p/SyDES0VCKwtIMUGftRocUcG4cBdbXKsjpOkV4pTtKIp1UxkXeTE3VYj83hIdHzbQuFrGxk3mWR
eZa2r0cm7eNz2CpfSrxc2qQCg7cp0v7aG5oNWXVIIUOLAzXX4pbEHGTYGhJ1RgLnC4r5PMW1tyzF
Q5Mph54qR0bVKzRYQyepLwgHSfroJw61NNobibVJ+rRwKk1faE6cxir0wmjZiOnVmuSjpdijpezq
6OqWKRiVzM/xJowlDmN8F0P3uhiJ19eznfR7IOlUUUaMUmpE50e8V2u9Nb6uZUZAydwaWjdotFl7
lvAP96boVwjT1/O1Vale3QnAoNYJ+cz4MQAtD1TdUWZyoCbM4stdriDYFSN+alweq11ehWWxXDB4
nJIke6gbv238WY3pY/lSukcJxHd+F6HKScFDUxg/zYwEvMBfKVMgywVOUbMANouSsErzkTlDbMId
D3EaofJs7DajL4E6EFqnE7J+WfdRPcXrMoD9SCjgNkX0XKEF1aAR5KbgjKgXMjxRMP5C9MKXLPHL
LmRSBersviSzvySKp1IHrfL4R88HKKY156wGsYzL4W/PFlzTHyFFy1/FqSiGYWQ6KZ1W+sIpXDP0
vjUzzeWxwf36SsmX7l12zdLvIH8b5MMqa1iHjkkBNRqUG7keD0J3ASNoF7oGHTf9kWPyB4mtDPdy
IGkQrnq/bGU+OoBxVh2cFfbxWATOLrDOXlOtB/xW33EKpb6Injq5vyz6fJJfizzwJk5KNH8rXwMY
YShQyeCY/vsJlf4no+ffDlGFXp+09kVgC/91dIWV11CKGyg3nMKX8qd0abzhh74Rz8JBsdk9nRGj
H/YTm3OGs3iF3xyrY3hWr+YJWrzLEsRDYyNvWdfa8OZtnHyNm58H1+D2Mnr0yFml2yxBNvp28mYn
x+gn7pNnDN+gDwqOdYo1/fqFJJ5KGH/ytRQIucUbP6Le5jNpUxs/FdZ7QJIaGB6+y+sXc+CeBwLh
E8CTYMWHb9ZuaU50dvSBUY71O2nu0YsKHxFXz2RznhlVG0sdVGhCH6HGs/rhaVkngbmjmknToBJt
wVgfhR0CPrwirqtibs8lA0JYviIbydvUYdZDOrJeG1FsQrWrIi5dn4I7Zp9ZZSOJ5rYGxinxv8/P
i+Qhpw/xiSZlS2UCWfsdlCPsv9KkIoeXDnqYrXC0pEiiXes7ZXBOKK7agAD5OeCTRxZggxdISZGQ
7Sqzi8fgI31jBttiooxs4ZtxAQwtxv8kx6hvj19MjHlIUgKYmvAMKZuLslJdn5Yn56kqtI/EMvO+
As2eEUNzRNgw+BSahbSpDUTPCm/+ju/mr8UO3wvkU3i3fm2tk3+yXQ3d4coOXoEo6a/aS38ZP6rT
8LK8qB88JSIpbHgijV5j33ziJ93hXDfZa370B9ZMZ+EIJfVRfDT+0NT+uz6N3ouCbpblDO597fe2
nNbTJ26bUDzOZeMEaQUotfJKCyRJVzzlVLrjdVRid8m6aSta55KpLeOAxtRnZdtm6zI+nk4hOkNd
O5endEjP2tzANFXjS4UYtFnUr2CG2Houo8xFpA4Uf/HN/K6pP6QChucCGWiRsH8ssJxqACSdz4Jl
36osWpBgdOXt3w9sfa3Z/3ZcM12G3Q+5X8Z5/ltNf8T1nPZ5Ih4j8aeiTO7Mkrt9nOELDCKiPMrx
klhCpfOXRvYFlPNQytykEDfFIJ6C5nss5D3VOQ5EHKQMclN+15sJE5FOR58dD1HPFIfeOBQbsxrd
kJXyrO9YBIbyl1hxrqoRTAyJ32S5n8SI60oMpSpOwAxC+9pZkMpkr64gbbPDaHgQKjjcGGbNOVsn
sZb49lOs4ReP+7nA9qBbp7lhyivt6drsZphd6fjNOEKt7d/fuH9ohrCvIFpBYK3QAPp9AaxrEZXh
SViOwTI8qRCT8zJ2Kz16F/PqIBT3dcKBkeCzE+npdiJ6QkZsXfYkFuuh9d33KP8pWdC7BRdMSy6G
2xmj8FxuuSLu4ynbqOm9CDEAqBwpsMvrvmtZlmLilcmhSPNTWf7pNP93wdF6APzPi/qtnkq4tD7I
ciSSSSNuWDdsBnZRUdylCYg1IUCr6Bnia8gunmJUtSkCre0SJOYyVJVHkw3l8A065MpJeKl0mTOQ
9T0Oxn6dgZbFfIyTkgAEThMPQ9+59Swcf6ayetY685JNvavHkLUkrzA0/98/rr8lQmMPJDeKZGSy
G1kXKL8hFnIJU0BqKMux0ehZDLdonGFfUgdPkAkzy6mFXTLe2mi5pzHhhx49uuGP/d91kPzbwYaa
S0XKLMm69VsP1hrqRa7kdSM6qo7zpq+sqzklP2QN4SGCWGGjgYnKg5+lOel21Zo/DO1HxuCBx/UP
C1F1LRX8ti0qVLNfO7CFzvi3A18di0Hpgnw6YvaMEHgHmb0M6mlIgkNnTGQs46PFwlKZ38YMuIfV
DgNehPpztuwBC0ky3klfoF2FRxR0K8ifCLZPsOst7QbgKlSpy9bipmYupKRXTBObZvh+NZkF6ku2
AVVeyBtRyp+Qz5SoII3SVUqoTKXIWrUBcZaexw+4NZYq/EnLQIrRP7x29BdYETQLeaLxW/stqTMp
zxUqPFGBMT+i8D5YaGhRJU21zsw1Z6DrrBytnPJWsOZzckG89+FbjLp6F4oMbVb/1TOzH8F+uwES
02omJDIGeyh+17F5G6QXGRGGmaRww5tNMjGhi2ya/4/oldToJap8iWFkwGYhK28tIGhNLLdK2HK+
hC47D64SPYsDS/g3EZWktmQ+I2uQQ4FlP94Ekwr57nH9CrqL2FN35D1TmoUcO0E51kXm0PUel5lZ
7XAzEpEifPwyZOx1adcispPB/Q2uFZuOpqzRdN/0bUPztSqeZTndNKxTyxEVcM+ykYg+y4gg7KvR
o1Zcp+ptzYAiMgffKjOaz8ZoNohPLiE2Vs/z3I/T+p1pgM0P78LXnUu44M5PLE247U6X0vbmjXfi
BifvxEUnjyvXP1zvDniBX7gFX65XntcLQQ29E5XdAnnS7dOJW/73nxdzToxt/vZkkof8+/oIXHfJ
1GP0xQOVZy7h4Tt/fdTaPt35x4ae7pZ94mu9lG/c5u6xeXf+XG/OT1jbdvbFT0XmpZw8XgHEiXDH
g8wbyT3dkRM79xVYASjitLg87YUq8foMXL8+FegHnoAXSq/Hlnh07i/xRLXNF9fPm8tJsNeNgbpi
f0TOhbfugyf78NiQy8WLHM+TbM/nubnG8zB9fngfPr898w1bpvd88VqbO94v3h1XZm1fPlp7vflF
sC/rkzCcO+vvkXP/uHMJW8tfMkSOXz/uv+75sd68xrAn8XFxCX/d5XWzuY+8+eCa1r4rfIYnfled
/z6+5d1B/8HguOjOKd89K673wZXpAXsq8zseTnfwnfLUH89s1OVDcS9eusFoul6Lg9XBtoqZ9OKt
/kxeBzfy/AuXrC+NF7j+XmNP9Xzfe372fl3uP2NAfH72sRr6/vP6H65D3g2bq9fv/np56Xi4Fn3u
ttj8wNfq83e4KR0f7+J6P24y2Vy2cPVqouS2XPnscfXqAS2/V7ckF5VOuF+9k9g+/W3pPHN54v5y
Zf7nXo/ccb33438fb7V9+s8YLtfnxRLpP/qD7T2ujsnJxtM57BA5c5vn9Tl5BradP3gQHoA//vML
hksbnycX2Vvbsfnn8b/cl+9CAlF1/BaTj4heVjJPm1lu3W+D0qE4h9sZT1tFNTOkBrdMsM6+Fe0q
iJNTRdd80dxxSHb1QnWjCnwgnu3PSBEpx5V+nzxAjXzUsftZlEC7GZl2VG4rObB1CgLh8mOasz0G
Ji+SPsfc2omT6KXVsorhvYZ1mJCe5mQzZN+ZEV6Xkb0CUbJY32Xjgcp0Wwa3YqRhPg3mOdHecb/T
nVI7N4zyfdgQHB6Lp66Tb/kkXmj8O4O0DTAtDqpwEGtKEdprYv6wotDLItZmUD1cq/u5aD0lZnyT
NN/N/CCuqSpkhRjj50hcmjyDix5ka2sRL5WpwtuAUrZVC6quXNGFKm1Lr27UTTQ/NiqoWYQXbqKo
u9DofsQa1KGq6w6BqV6mSoFIQYNhUpww6lLHCKJXQ4NG8jTK4s6i2F0gT16XSxQPWD1Gu1JzFxMx
wozTS06OwEJthiNwQlCXJOMmzgQLAGnDpMYqK/DVGCFYQD5IMrASm/B4y0joWnrYuriL6zqj/EGS
jSRf0vpi5gXriB0FJ7ImVE/IK5yugMeCUXuEZXdoYk8xzJ8MwAwBrLUSEEglXUaJMKycEaDu891A
up4ZLsdZl90YNS1BZq6WNxfDAqU1dedIagggYXUSxZ5lfvTx24oLLOYItcryFGbjNTDlzZhj1VQH
r2I4QrhaqfelPeJfwM8ANrJNSWtsHI2PHC//jzZtH6pVMwEWWytFlnQ0RGf050AKm5GMFokEl9Jf
lO7cYd5ti89ifvF7PphSmneKRSSDAW6wIclgzDZpHN4GIGet4OiQAmf9GqEjHkvIuZCEsWilTbif
GUsNHLtRIjxUUrDVK2NXl8Cc14b+CBG4jimrekn0EYSVl071E3m7DNbjpTSVL1mgw96Vx/QwYRKe
WfhXdJFlsgFbPhWKb0dMI3ZW806yBxa64ZjBS6oVbkiDOZm/M6C4+nRaRmYEX6FibUpqEkNRbfL7
LIPkGCjps4cu3XmKhI9CqU5kBmEmDjapGDVeAymGNfKIBlfKt0GILzVAu8c8exjtkpa1IgZ+K2Wu
DhCHII91pt5EZ4qOn3DhveIiGDV24Th/Eag7zZpE2sx6ROVnvfyYa8EWM8UPZdJLDBQAbTkfZKt/
04huUdnNmdnrMSAp9AF40V6FkVLjiLjEQJoVr9UW4BGzJ9UL0Iqb2tcgX4OHpIv5CVDXuoid6WBd
PjXLadj3FlN9k5gi46mMTXdc3iqZ2gClCoWpi6B0XhAX7yVlRy14VTRYQFGATBrCgo4KQFIIPFF3
HdjwxURXj9WNi1bj4VB9Sibj/kOfv5MdRNrYBkrQj6Gfn7X0CXwhclMgkL10qmDF90oNRpe68RLd
lg7CCYVsaLzOVFi7WOM9qpL8GCviIQjSLWgtWzJnF+ira5Y9hiiyDDQO/bh6DEfdSw1k3ouxkQC0
sK4XUxr65anZ9LTikrZyu8jY6jTBLSVjqVo/Tfg2A6IPxZaYzyYZtksysvMIIjUqBW7JstcT2Yun
+U01OiwyNIzlwDXk+qKkxDLWZ63+zuvx0Qio3nRx/dgo+j2HmsVxO8BVEKwdx/rVhNilL5GrrKe4
0jgvw6eIdVvUb/P0alaQFeGXKfLa+wi9JHgoZ2pPFJMA3oxTBACPKl4bHGpWcXkKe80UHSHqL0H0
oCutRw9pDCLK6kjCsGHEzgiCR3Yn8p2QHShhfCobNOXpT1Wq7F6CbCCTwJvUR1ImEO7fJb3cDtKp
XcMwdHBXqr1YxqYCNa3wRrJOWChLp8FLvNIHg6tSPMF1eRnFGGdt46Fx8sfpNaSjrwuWo0yxN4vN
Mchb3F3DLmMMLKT7PFJYZ/iB/FmH8lEjOKSKoGNY40mX0URyQqZ1mljFKZYFW1XfsuVtNbYrOF7V
fF+355Ams5C2iGRtqd1X5S1iiK3rF6Wn0izSZxjA006JqxmYmIyeY/JhRkZhCARyzMtGr6ptU93Q
/Sx1dzHrGkfDKyPWxWytPYZjJ9uHKcdoJ+8yDOZzMpDWHMM/VXZaHLqR9NID0hIq04k4rGgGXnqU
Q9TKccMbR6VH6xZJXjuzHwpYj+aBZex7iXk4ENhhwnAjq93ZpJIvA22VlPoyyZU7WPlFhKE0VqsM
RzyLqkQzFs4zgeJR1DsaD1OW1MrL1/AVoMkszm5m0G6BUNYhfQnjjUydT0haP6rAt1GpzDSKc7j6
oIFWRguSrz5LeCQTuk6YxL2uQ9fCqtAMSzJJTn3IiUqznsVxhHZV2aWqbmXrM0lhlKHrkcR7Tc2M
K3VEGoFy1PT+h3KoCERpmINIWe3nsbIx49jTRvW5agpn4PIKUqmIrLbOXzJlQxQbPbRH9CnoNICL
o9TSLdeM6o0QS0+rOH3McZOiJ8rpwelmiHMaCHn0ok/4H5IZW9zsG1bkxNhgl1zeYrnWo8YlEc4V
8voqJl968tWEdJD6mzYFbi+On9XMCLnIbkhxo0sttArUrSwXDAwFUxnJFKzGRGAMg5jQgnuTEk+I
pO3YMFnRKUGTi0KfYak5oU4Sdk9WmBXGdeqxpDS48CldmGKO0jfsCqzYKoq9pA0FxfsYD4TF4D4e
ZnJZZkcBSaFTWlSYh8hwGPoSfKXypma3CmtziDk4oE3RRuG2qH6aQez2qeJ2+uBU1HyBjxKBuqkN
v6keDaFEwKOAMv9Y8pxwtM9RpfxLZos2X00OlJzDdcUL415a5zPCoe0iEEf5Rtf2VfagKvmhrlM/
aYd9jldDgYNPIKVkbEKEZfUjOyrS99AfNHLVMgsau/rU12QNtSFI75r4B0XajWkPvhncA5kamz6C
fyZXXtRhHZbJ5kubPetmJaBDlSZuQ2e6Bt0AbA9slYx3yggfZDPcislzqszs+chD6kLG9ocUlPNv
HJ0aITzDz92LcvZU0/4Jc0jnVbKJEjoIeAHzIfAnZbyBN2dXMT2iRB+hV4w6rO/ifcZLOlElkYD4
Z/qXKcU7bFbRus1AnZAcHySq93rtGZLsDLQwwnrgfjDmARBo1gBYQ7KnRroa6FZzSXJ1+lsDWKVF
fKYK46xzsC4m3CU4xcBbhfYeps9TcM+C1OnkYJ8EwW0BHTD1FBmMU54Z7jgdf63XOalVZIdA+JqW
9NGAWVC16k9NFODyWwp6Pn/mOE8zJLPBrl0TRJg/SQ0ZGstwWhqKlmMF+0H35oGIBCSSSpzzylnk
52s5Qb0s6YtZuRa9hrpC2Ji2O1N8KrPHSmkxmgmeOUb7Xo9PjYQpNjS2YWIAmh4cEgoRBdCLrGV3
zKWLVRv4ERvuU9iJnn5hrt+MKZqGLn9o0WjkMu9vJ77FMFkDGjnrzr6Iql0ArGcmVauLsw7reVPQ
ISQnTBM9neN5UZptKM2ngrJi3qY7UXmy5tYv27tKuQm5l/IU1/Rq2SJNZM8BBJHes1yip4Kvl3lR
kvTXAsw2QZMONxil0k1jg7Qk5dhBRm3gxw3Gqxgz4aWFtSQCixJEpurPlB4q/H5tM1TJkzbc1eGq
BK9N1V3z1lWWS2dJl35hyrl8mhrHM47bvHMKplnY9vYWDRWFEyb+YD9j46pUdqoiO1Q9alrUk0Mr
H1r2GoF8yoj3QBRO08SsTAPONZVbGbpJaHGAizOeOHKkCIqqJkDJYAONCjamEeyR4jsRTdRp5IQD
w7e7Fw1a5braxZZOMgvVAjJsBtHtiUpblsoh/4dkvV3LOb3VxM3Y0whqCvxi7IUEXUh0MNelYkhK
l9WJp3XmGDBJSLPykAuRSw6pO1XCUVmHR4XE53klbr8kHAtqkxwLpI6arEM7jLaG+jWZPi5kUL3z
AeygowvoD5vSi9f3ifVcIloPoS64UPHcCad5CAoCWRlpU1CqCcuTF3gwS7zvg6MVDVA6u+KOQuNG
heyxqcGF9BqVRU78ajaeBk47YkZDLwciyb7Yttp9XQNNWNt5hVTq3ivqSUQQVe91eQwRktCvPdMV
yaYXkrus/mUZznl/UjuBMqmMECsxjjmhimAEkqepw51WUMmV5W1sMRsXm5waUFQd8MJH+bnN72Rj
jgtS1G3QCjA9YThExZUULXdaWEgkrKRGD+st4V+7HK6xLEOsRCesdiiBiqOUavtJUbZ63DtNfhR7
0YkKlTl5ieowgkjxYoGsyFkZNE175pwjzcGnwHq5bySGZDoRtQjKF2FgP+67nPluGngBHQoceptu
gEAVWa4Q1V4Zf2etee7m7x5jWTtilE54BIJKI7Dwc+FlubHtFvb/FCbtmokR1z4sDfbLhKUvZ2Vo
bCMDSt7B2B8LP6wL+1srRpYxL13xoBYyfaLcacPQjbvlCsvDaU363uVxKjcBAVpa6baidhbDM2sY
H6O6uCdZ2x2yfA8T/k1LANQU+Tka2itTg53Jrmssd4nIwDTsvDI5av0R+8O2h8wjQu2rDHyWUeF2
AcQUzSTQp+KjgLJepev7Z+tY/6R7VD9qc/ILINJX/Y+g7ACy1E46vuVIyKzks5Z7Lx4O0jjvciqy
A/JeFD6j8rLS8PLTQoODSkVY5p5lvVYVUidOXaH1AldorRK0ZXhFTp1QSxYtpgr0yoPvXOc4oo9m
UFSZUXPHQuFIj0b1NEFiov2WjZR+W2rrhez2MbpuPpunEMkLO8Jo7jKmMBULHq01aHZ3m45pzFq4
N66xBg9YWg9Ayluc1gSR0zqrgGCMNtkUk7wAJbd6EwljoXfhYDwGpzxNACVfitFX0BgMorJJOL3N
SFEqvb2pLSAmSfWSR1SUHNLfxhd1gXfl03pCEKDfcODR/70bcnLjID7EfOAxdYgcxBRiY0NM3K4E
w9FLe0mknR7InjEbHgrKrTgOm93SwI1l4aJExNaMMB0thXUb231e0ARXDJjWuB3gxZhqxcHQbqWc
cU/qN0U4+VkEFI5xFK4AgFqYMQuiIKy9G0nwg5hVJ0GJUBt2bRtuurWFUewgiZvqOo6oziwSzUyn
PiE/wKhB+Sv3DrtIq+W0rMXPhaxBet/RoUjYjzpSuVRvoY/ZWkQQMgQZNO5i5AXjnGaOMVA5UuKn
0FrOalsJti7xYhJsn4J8HRfdz8piOzWW20nzz36ydk1PkU7uHuMOpmEH5aYjsmXKDtZQXsRY3U3I
S3uWl1rS7JeYdhFx3paFSEpx07ahKYO/GakStYWUmVCxyLv5kCnNTgTKrRuJYzFj1xUBNX7z3Ezn
VJdPmYoWUW73ZR0QDdAn5xm+Ra69Vcb7TA2vz+FU9napk1vbmORWwxvpUWyUL/1AlmbKTO8l5SPv
9/HMWVB6yWhmkiNhyM2uR0cgREjXB4J9OszHsWcq3eM8fFrIIpJadJqleCkGv6rT58xSrlYkw9ZB
0gGRAiHdkiIZYiUWpq/GNDghnVPRfF6sUzDvAtnXDVYExRed59MkyrhjSU8ZTBH8HUEk8tOovxXt
pZhIXTIRESmtL46U+MpCv6oNMJdkFWLjTQzFa19kHrWLwKjJ1nPDn8HENhnCqzEwO9WjzSxKdEM5
LgRvxM6gW91xCKrNwDMrlExNmfhBxjt9BUepFAoFwZ+i6QIsvuoDYqPX0/Cd1t+b0rEgnhnMDR15
VgQfrNpJT7Gg2ZUy7ehgz86QMHp13cjeaivGKjXInXr4ljH4R9pwJQkdnYc0PpHmA8pmeE4bxkwr
ev5Dv/Qf9D7Yk/+/RfZbe3DU0kWBsjkybecIvuIq1Ot7POlOnt5KwU21Oxyef39O+e+mPDyxaxwK
PE+ERtJvbbnZGihiNwpL6kF3K9pLa72Q9J13ASp13ZFWYJHbjZxmoM61HEdUITH5L5SaxqLck4Vq
T7D+FXNToYZhVWUK+CGGyR3XjqQCaupi/mmbpb8BkvHx6pjUQHRIaNF/NxL2qQw2O+77o9h8JN1a
TbmUky8vNynfrQs+CUWSkeN2RNH772/XP7jmTd2AR0uyKVZiwEp0Of9HNRkBB0nCNOhI1ViDHWCA
ZawItF25vEu4NdKSnI6FBKHa08RLyYlboJMsl9Sz/mQMxWv1944qDAFLBFcsomz+1X7/n22Z51Jd
qqRbjnSVL2UKoto093n9YOhUsvCFTYVwDZrhEPbZcyOoN+FSju+J3D3l2UhFIvX6AhKPNTpSjEpP
wCYVbtjrC+2zQRvJ3oh9J/XLKXpQxOR0qqtDn/wEKJERfyz3PYGxtUOF3Ix6ImgQY5irN+2XNzCh
UVm6tQZGgLepAwUYtuNZMHflcNE0bAfC+1gL95KikGy9FJOCXVyzrZkl75h0btc8y+YTSaqASLZi
lTmCuboPi8cMQZdAeXgphV2wsh+FMd8JckTjZNoMzXrORM7S5NNBHlmjJvG40cmxGUBfkuw9htaT
bD4omnCqnHr2Kwk82XBorH2K1CdE0YL8iHo5WJz8B0Rqvb0ibD3gTtllkrLvOZ0GdbzT4+mhEsev
MIFepz6S066UqyFydiRhAJOyX025YTDvzeW+xrkVDcUB84mp4z7G5SMV00EbWPwSCpDpeAYmuiUP
unpoFdGp5PBpmWo/ScKTrvWb/D3r2ILJPDT9m9y9i23jiPFrDPiCqLCnBsX0oPxE9/gOmOuQtTJy
auSCtHuiidXleNP1YrdY6VZPvzXznd1EuhmsRI4ag8aMBHVgS1QUNE4z0uKQ+GwE6oHy80IvW4ez
nFCB6ihKqeINmrdTifir5VOaf8XdUW6IUkNUdGqpi60iQPVNsT5zPsRKyN0VzGSOgI5rtB/mm04U
BcsiBaPSYHxFWLMLGfu/nsKCGo6pzqxyfO2Wh9RoH+KkBfhFDaB6EsArlIwYqkL1qwW0n+yU8AAM
eAwO4EDm7Hlp0cV1hEWrnz2nb8oZnDC2EQN/Mr1JsJVHVmuRFL8WA7uYsBcFZZvFxS0mgc2ADVmt
yRucxdi11FzatlhhkmbGtAUPY8EPmFtbhDm7IUjeyCU7NCrDPtoqA1n9yYhKT0y7lUmaN/FOKIrE
KaX4gOTEKXKKTyV2l1dh7cDQBDLWQ2156EDsJeJO05uNOu0yy+/Rg9O8Gctuh9ToLIgPqkVpKij8
vPsUwPLMzXkiWqiuPsAhOkPpK/1TM2muwGGg/R9h59XbNhaw6V9EgL3cSiIpqkuW3G6IuLH3zl+/
D/NhFzvJYoOZccaKLbEenvPWkdAWndykBOFQ6O+kyLJzpnw5SQqA0lk1smxPlWPX1q/tDL0kBJdo
APing1FG6GtgakoBL/QS/yUwuGaSwapXXlAfUsB7XTUcef6F2FQ8VhO8Kfdz2BNbCLZo8vjuP6f8
q4roxPBZyWcnpYHJNJF8Eta1RFn3+o3UDdvAK1cDY/hcvuUz4fTA49cgTJ5Y5W9Yba9GhBeZj3Je
IFsG8Z88YakX3DiE4CuKbe6jwwQiVqD4Kii9nx7ex0CnP6CK6UmwMUj/8TuG5LywA6CjAdGUXHgD
a35hwsa070lgafSOfSSheIA763psoMhCu1OrDfdGg5gBwA8LLIHhLjRvkXINzYgAFuk5IwvJLMk/
lr+BmPFvryRKjlOYJMnadWG9yizCqF7q6hFitZ8Hb0ielutXDJBXt79MCBOtqEgAfZr70Ka4fYGz
BiNbxcXDzH0vlNSjXGSvaJYZjwFUCX2X9GsvNz+ZFB1kq6I3k+uZBWgWNXZW3rXsu2YlGWUXNjFn
Eqgr4k9tfcIxW9OPKR9r+ALNSDYJveejv9PMxM3qeU0n+66kdScgcXdiMk1OiAsBhloHD+K0pkYe
xxzffvnk+6lkWjWZ+RTF0bZU8fYM4zYRkHLNcGpCtS+sCBdvQNAIfo4gBjno2F3kZhmtJhotaGu/
WaoX3rFZGqsslpHkEllAlyNZL2+RUrgmw5k52QnreHJN9mah7XP/l2RirVG2MACyCd1wL3X6dXqy
8Fx1GLixBioMsKfhVRfCx5gJHtTVLvKpmBCBm3N3IF0MOxlh5CzHYVJmUJ5cnbdJwZ+hq2enkgTJ
0e9xpqDWJy6O5CEWW1gLZ7I8I7fQ06PUkP0fe6PxSZrJKsadLpK51CcevUAiSV60ZzFTvPWTsh/r
13qI3CZAgJK+pFXkqb7mREAdfXbXhnhPsN1xXNCudo8AjbuMIbW0J2Wy6+mGz4Nk08QNfZ5xA7F9
gKWGfGua5flMKlbgieXD6rmxuYte8+mUwxNKwMpRgRzCoMY3jpw+e8h0phKxs25iaa9qwW2uZ6cP
q4/AtM/D7PplA8aKKRdrEBDBSMfyulSsF5Sma7I9nyWSHwWovlxyBSVa6wCPrawetN5R4qcpuVDD
+a4VLzVhjqW8XZXtuKkrVlusD+qYDZrOvY9CW+D5W/FcCYhpFDk1eRQcWCagQ/ZHsP+nDNjGrI4t
SMrxrbN+xvpF17DQRadaDxE6VQ+WnxeSpVyl57afTLvmXTXtIZeta5LWkwrnMEC/LsH5orceilNM
TrHUQxBUaH354XRQ3bwd9qAVR/jYQ5NcfIj02r93ISTcmG2aJNvN2M6r8tDLOymPXb231dx3dEAO
pW1tGQg2z2hJrcnB7gmpoxNpWTqkEQp1Bjhc73ywPpKB5Z8kpjzpmO7MEkAhcYOEi9Afno0o3hph
uDEBX1ILlw/NRVPL2a/wKaAMaE6tqh3BP31aJol7ooX3o6QA5qyWt6Fsz0O1bdrXUYKxCqiDvbUp
XFc6H2YWPCOUVhfeZbAKmbha3/eZnehu1E7njLV4flIlb1kIxr0tdyee9YEyrgs4bx8b+Tkd3mDn
xPyZJ1E8vhQtTCM5d0FXOvLi0wfcqYASV9qLGJ/COlz7QYtAGesAKV6DSJK4ReZ76Yzqdoo/9fRD
tgJMQviTp+sQHmMe7x2Yv9C4vnIxO5y1YFNKlHu9PO+aIGE1TR59hRBAGZPNRHYZ+IIREVIOk0bH
4Ka29sSgXaK+PhR5uiut6U5MbJA6KlEZevOCUH1qyeRGrB5rWFFZMetkQ4PLGxrpTO15bABMi6cS
+SRDfQ8goZQ/QgpX0T0Z6T6CWJ4b+Zbcp57Hj+ZMlYV4QVxD36EPoRA5FO0wjJ1E0O0abrwQPrOI
1rKB0RP9XlIdslDxalr3RM3fjVSj6PD+in42SM4jV4Q9mjjmNDUgEJjx5gqrNGN8gnnro/BA+CzK
5W4p0MJ3TTqnAm+aMAXnatFJz0/RaaJH6TDVB7Wty99i+Z4I414U6pPAoe1CL8C0IMokF+UXM/gM
xFfZwEvEzk5vcqR+g+1v2a9WIUEBlBKgNlnPOu3JvYJCVCOxYzrIAyzh/A7PzHXWz0dT/hJaJO+G
zhPmVQxHpxryU6ZO4Ik0TCgenbl0L/7qoVfUJ+SmxKJjL0dQJLghGeVDzORcLR4FUFwpqi9Svu1S
8Se0xIM2VJQ3kyJGQjrX7RRFRwYIO2+PFsdumNFVPM/zSRyYCDAXzRk2M+0Y698weVLzKhLoZ2bp
tvKjcztcEvMM8beQPkxCM/04oweA7qE+zDgHwwcpjBL3kYn4mSVMT11Oq2M7N14m0Oow2Mfycxpc
EEbjP0ZzSW1q/hhVr3jP49BWJ3WXFkRMWBRZgppv56lzggSadXBi5F8pkzVCgPf9qD2ZJrBdhXZ2
4fpYfinWAxNiGthCOeyTQNySdFlpL5S4pXJwGLEk9Gjq5QDSCmy0VN4LKMMWfmgghNEsjU0NZJjy
EA1IPjcJ8ZujdSFTJDduxuJ1Nox1xEw8al8VSoZ9Yu7D8CcxvuLgtYry46EgBiRJn+sC9gzYaa4I
XihZvi0WkJwlzlcf4MmJgcvZGYChS9bQrUCyimHsBevQWXQeEf7IMxFj2sJGPiYWSsZergk0NKV1
ZxFzwByiB8xVTWIRZngsrX/k2U/rWzzO8nsn0uqU/CihCRcc1bsI90E0vsjST5LFrK4OKdO0uv8w
g19jA7M6npOIWWzmpjyyR7grtSf5h5UERdJl6dQRnoP6mBZfI9dXkfaHBuA7iPaGEKN7ZtIaQOpS
6glxtdT8NpkbpfkqIYxmSEALhc6zFGe5Eqb0jESYZz5IG1zdVojonNMaCADZJqTmpKS508+cRske
hDdKQmB30fK+5B11c7ac0rLFfKh2O0qspsHaLTg1yAnBAhixmLXpPdoVUxleUtJGZmnaWwShGV9p
3xDiIrm9RVBvf4tEYHvARtXaIrnAfLwrooygnZ0pqJuso7+0Vr4MHdFUxDxDH46SgIbvCqW/AdVc
las8oY16iN+YBpHNM+4IqnnCOkATp76dvzW52WYaVITWI9BtxlU5cSWUsWMmzNsXuZLG9FAtqCdP
MQmXzGNTJMwjFH5NsmrDzKexQNgRocQwIROS8Q6BoTDPX0ayNbV8/9uWWHY32sO3WqPwBBjXEFMr
JH0XWYM1EYLjIKauWT5q4TAt+6s8eqv+GhdHE3kDGcYwTLrdo4+6gx6Lnl4Ul0pKePqj3lu2MavK
S7R0IZUl4crThmqjvUBqbDdSO09sxoBBNu2pSFZDFGqTdFTUeDtGm3x47fV2YzXldtmhqG2eLS0+
dxo5YX23oRLaIPM5i3wHusOu8nIXDG8Munq6tsSAlGSDwfYVv86xLr6bEeP0iDvMl16aDDBUwI3a
2h2XZsWzn4/fmB0BGqizLBABrfgUkIpDGjcAhT5bXvJ4VLihTbtqngyrWi/DUDF+5oWxigVi69UM
GSVIlRZeRJNyRlE5SBM5I0b20DU5YvlZv5fMcVLu5Lhk2mHN23wOCGZ/F1pwWqzoWrgrcHYEIC3d
RL6sxmCoFF4/g5cQw9ZHd1kiUJ+899rXD2ELABMjiJ4JdOzbJ73gdd2ngZfShWC0pb51rabFqL5G
4LcpA/Otrg8WPIIpxwhRDLfOLjPO66DLd19ZabjSAOK9iPaJHTRZxikgbmo/3wRpeos13MCS+mTF
7dVqPzrffG/07CEkprEKtBotCusaa4pXFqhwW2Un0yRjPzPORZG6eiG/qIa/RwCvWRLsUn8ZrOmE
5Xs1m6TSGsw2+CwpBWknLrom/lmYQiee4m0sUDZJMSvzekOixSB6i4BIpHhGIIjiS/R3OF8gIzgx
PjjPgEdgSPASpw42zC1DtK0x2gaGjOCWKXxj7KaE+dyUiKRmNF7dGTfFIF1mYPAKmH1GO6ts7YmG
C11rWO9FO9nyXVMTwOHlU2Cp7uDjAez0hzrqO9+ot2NHLQLZDRljfzJ02PztyIiBtykFpVqymb90
rqEakCYpe8eq0YSSOSKG/dWMDnVkbKneeBan8Ugi0KjsBLL+xVVCDE8CugCruDGWQhA1Tsl71G3a
Sc+WeERzQZ+ANW4S2ixDi2lDqu1mHT/ItBL9bAuXnTfvfB1aUl+ep6JDl5HiQMa1qQi4uwavnhTq
0MNXO+tiXPnNSQ5n8Coskqxw1lWzSakMGPXMuYl6sZNG5gT+YPezeMjM2Z1lbS0YoDZtgRFf5oBO
y3zD6hNYUazd9UExIbUs49yI+U/S0uLFw0p9CiR0ARpiCfQUi/YaLHFyO/GLHJEeygRLyDZOCXMh
JUSewKKs0YWXhtqhGJuamgyekzg7GZOo/ipJdNFkthZepVanT+Eu1Nwp/YfV+A50BS7kdkWGDs7N
Yqe1t9w3L4nYeob8WkAg9ozGkXWOTcOR8k8f1dQQmy5uaC/6HMbLIC2VnmmG2ve5niJXaV+Jt80z
a0udqWAi39JHbyQOTAp2imltpoz4d3+nVzO3GyxIBpDDGkP2cnGvCoHd6JS/RK+ScJT7wp7yYJsj
CAhDho8QkV8qO3qROtKk7sVIvKt48OmVVpJT1yVeiUU8SS1uzCd/Ad8E7GsAdjKjVx/GrlnPrs7A
NXgJEsEFyZjybj/lJmK8Ho53uESitba+JgM+30wg/j+H/EsdWVJIiPMt2l3aAAW2actoXRoK+uaA
QFV+vUIFryxF3NJxSkY8asSnGsnrwHy9J9bbgofTVOmuxlThxr+mYdjmLaiz3G00hjV0kAZVcmmN
PH0ZJmS8xCriCEVnHwYCVYbr4gJvU6pSyiUB6kVW1xoAxKo+zupE8NCXOV91PPVtoJzyqWd0mDdJ
rgEmAzcCtL5Oi3u/l/ERY54kZCinXNeYl3tauvZ4jUUDItG6ERtPVBItbWstlKh9ZtbOdgipQbYd
y9/smoDTQZRInkFakyk7E7qIDh2MFZFyYXJnipRN9iiC8mqNOdWJIesGHlmNxX2vOEWlHPWsxudz
HauWOIN7SWpO4ceXudTOhlo+L9LKYJvhWU7LBUk3yRFIpA39EOeMaXYoH+dQX9NN6JZG72qYuZZY
8TiikzzdpX2xrlUNRoailWWUedOiuyGZqxpqYlm/6WJyyiPhWPWL7EnsXyIFRaPRPSwhdPM6vvb6
p2UsvFvLvTkFiAxYtJOlgdKvNq861DT6xoj4cHnm2UDZ8NgUbsF0hhToAMFKzvXI7BLOvraH6WHk
/TnURluoRFcQTIymiq3huJHwpnxQFdv8dtBU2FX49oM/MbscByiU9krluDi72FHwnpC2gkHkfywo
+E6wlPDf4g2535zYWbwn96VHbSn14jv+DiOK41VrfvR3g5YTb/jTC2z+IliMIb/9JvxauFndb0un
F6/R4oXQ1lstdpLlq3db3TIsLCuPr9+LvYQvDn4S7+bwK5hHKnf5W/7hs/3NHR8JG+Vvvn83gfGs
WK0W+0y08vDdLJt1vy/beMPCMu+X7V9exWvD6/fFOrNs2+Jh+b1d/PVSJca/+Fk8TDF83rJpfNTy
JvwilXClk57xJpyjKweJw4Fl5sYBCB32a/nl5aNufGXv2PQbX5djtXzh3ZfisvvSeMYOsGH/89Jy
aJZ3Dyj6RVG87NltXH4ddQVvVaxDytsKd9kLvqG53kbYT83ZYhFaTELRcojZGXaX9+RdzxwBQgPI
A9qMnngsrvUZ7PDGqebfYI/pSaXh94gNzVph0kLu2oXH3CORfp87lVschZNfrsqX72+OS79a3eAj
sed4q5Wwdr0Vry7un29PWN/4VmA/2d3v2zd7TXPbcgK/vzlx398OhXM3zi+HZ8PhdMYth5Wz7tzu
HCmPrXXY9Oox7gV7KX1bdjdbr/hdz3MMUmCOWMS0Pf4pTpj0+yDhJGIPv71PrhQuo9vN3Cw/vfwu
x4uLgzf+fQ3dvm/LBt7YtOWEcK3abN9ydvgU/E4rL97cvt3ll7kVzre7u1wtN3e1Orhck+GGnr6Q
88FmLr/k8h/vyDX/+x14nStq5S8bc1vOKj/GO9vLt7x2w2C1Xs4hH81N8L9/h5d5gS3y/OX28dg6
DsztmwtpOXHLDv2+uLlAsGLdfh/M4ZoJ8TVCYhi2TxEOcIJitiIujpHguDE+xy1MWn4wKlZB9lie
9f7a5AQhUBGftw1xtBinwGE7QsxUUl9JOCdhZt9mncJsnDSRvL1lKIJE2JNevWHQOdSs7gZA6Bkl
n5HlXhURESAZ6w3lYTFqAS/11JnENwyxEoA2Cro8E3c8PGPpucXvOQwGmS/ZRkHw2pMgITEQTlRS
pDp6GHHmubNeoA8dHWqBiKlrMgBM1s3jd1hByhC40Oood6KlYU05ltAd4mhsZLZKg+fLtNxLeoSU
wlknPadE01Gxko9BVHPSNDJm+8017VAW509KefudEhfS8lnTEM8cVy8QSKI0jwYEi++znqFERT+4
VIRZ/mlOf4whcoJ6RLi5jsdfNYGJNeuJx1ACsMGftRl5lE2DbeKpU1MnGaiZ7wZxe2MW7Nbt96B+
pgsWOEPMjwLcUU0qU++EcbMfAu05V/ItElIvL0rHRwozZ3eUbhs9lJGcA+KGS77FEz7iJMB/Clqc
1KNjCuOHMSNF9JUnf56O/ORx9rP9jEjcpLeaomlMCAK826dS1KdoKQ7QsRWK/kbf6fM7aS1k3aQc
J3rqR3uQu3XLyh1Di1PMxIOYW/I0B6JlBXD/HtGKbJ3wp+fJTWY5ZoIiVM23mICqwHEtXNPU3JjF
ezLtfpWgfCTTbZEyiVINowQ05Ie05NwaNKgodrx5ftbNvUJ8aciEKVwF7aHJPgXUJlmr4tBduuaI
E5FaL6lMJwNdQLvVWvpFnrdyIrkaoVGagitI88qUfHVmetW4HSb42t5yVW06GqA4FavueLKcSSoQ
zb+MWcw1m3pBD6cdRauO6B7VEZcUL26OUKkOvi7hfqVUVzc9lP/7Ies8HYM+fXpGfO96UXUV4HY9
Ps1oY3ICHvvmqQSTrFnEFvHFzGQStcyN3Mh2114TbN3xdM2tg9rvoMJ3ZhfbBuStaJ5GgZzfddbH
NwD8Q4AgFOSF/BB9W2kBsS852YsRxloqq4pFaZT2X2MdvTdEhZrCtgf8zxd8rjzN9bCX+y0G54SJ
oxw1FxFdaCBZB3nGrRcprGVKCRqKwoeZ5P35QQ4WWhrtZo2jDfHlBlVCfiFwwYJ+LcjXrMMvTzga
Wpm7PQ8IKSABkgUmib84E1mWgZMaAP1d/qEWOb6sCU4aVXFr2sXSjaQaUk1+DYdYfWGDk9K8xnXo
+W3lZqCosWwrfNsp7a+oR6iMCUwN94Z1SfEjaQxhUuBfQpwtiOf2TKtw51Cy2mmcXDgoAtg0Juxy
gF2hYeGO/F4ur0rx7OObktrymM45NSVEYvDTTKRJnIltv2LNVLdkGPf7QhudUZ+PPj3zBNadWCI9
xRW25Um5B4kTVwbiviUkn4WGOW3HUbr0pfI8B4s8AXMYq9ZJJvCycmOlOeq69VD5XovIMqOqY+zL
Q+E0dfIUq/KBpfixJIo3RU+lTTRUJq8q9Io84HerGke0prOQfpjhGxmopF2TS48Gb8rWiYbZS8ZP
JCJZx2w0v0/mblHlt0j+BEZHvdTXdHtdkhrDdmcoj0L8sohPklFo6uqxmj2a4DeUXxdgfiCqNVrx
2G64enuKUtAFdcpHq+/JjZymF3nK14rF0PhtsrQ3MP3BBCMW/A7qJ83/bGNlhZNKIyq4NPdV2gA8
v1UC5su5d4bf4P+HiVSUekpqnEL/hYZKZt/WKaFDeYB71OQdnSdcQSuD4uSQ0WpCO4hJQkX0Os3h
qrYUrxIStwKcq3P0tWy7aR5LwEMNpVmH3Hh+UsLCvqZAviVjd5Mn7mDkNnLimXXZZDUrIEDy3g45
ZcICdpA4esLyAFlP16n5GlkIGslSYqncjTSntf5WTwnTrgnfZek25rjBiMLFMFLPn8n3UOEBJh03
Hqgo+YolZd1318bcIdYwEZfU4bUOstsCxvohHgPrm6oWHjJkGf5GIgAB5mlXm9gdgmkrauppVBWn
f/c/xNkRRjR4TLnMz3xeYcidQYn5FGxLb4Sn0kzKsDxmu5pZULfLfIIZnPFXd0Go3r6nwM+baYt4
euPffpqP5iMgt8+8+TZg9CM+xkdlWP0QHUQ43Mq0Y9e6s9wA7ooQgl6kC96TtXzUGDzWRKwidl5B
gpyXJKvw++cnda+K7d+aXzMJSh/RefkQlqu2cTfXpq3e+L+NelMzMi/R+Tipm7vKW/29Y5izI0e4
iFsElx9PP6BXbuLIHz/DKnd3D2DVbUuq9OpBjNNG5h9/z1J6VSN7xZHP87ZQNiNXXafWPGCxTw4b
jSDefpaeQx3+U9tIWo8GTsYcOu8oQVwFkbIOGaLiUbHFjqUgVaZBQtsfG5pOdsAERDV+Ih6ALHJX
ecuY0g0OxpI0aZFGgXEX3SHur0GKS5TbKkHHql8FDh5g+zYmpJiQYQUbVDJnRyl4osr80KrTscE1
KlbhppTnj1AdbEUeTpai8viIjyrDZzrCmyb4F6z4msILlLWJFzHZxTwLBRirNADSZDjmP/xUEA8E
JxXE+Gl0paYFGiijeyOtbzUtrEgM9+XroI8T+bDzymAaB9hNGXn1TGMbrO/4Jg3SLong5LCtNEHs
DMid9AWj8on8nXrKSlJPU7WbSjqtkG7FtNtKLA/j+VUTzFXThE6aEnEZ6k4EgZdHw7Et0ituy1zK
bKmebcNgKlck5HPicEUEFqnIjiWSvHjAawZseIRq5FOdqFCuEaCxWjQRJ2ok+KjyEn9FAHskPHLj
Sai+VeNcks6ZRj9CbX11TXXpp/Y+sB4V8RjTMrfVsnYV+TOJnAi89V69V4EBerHJ1LlZMWgSU4re
J02/a9TOVWPtMxWLrx4AZeO2WFLsamim1I/trksxnEOiaA4GGNtKe8rGmRYqaN0BYTsInM40gRCg
E3Ryk0rTzYvQqXyMzfK5lX/CgPjuWkf40txgqkpffxOpXuxJe4I+WKvFK72qEEy4Fr2sgX8vMfUi
iggphRq/0aSNlo/aqjgPgcgUkwoisXHa4MsAgJtn9lMRcDGRatAjTmp087meaw9ytDPsRqR1SXsS
pv4kkH6u+elOVNDgv+Q54UdKltwq9jZJsmMTX40QGyWojBGmr7gJtAAxFVBNbG0TebYbcFhTy/Z1
Ob6VkuikosWVDQHcYmApZuCJSzxBTs62RRL4lG/D4Zpmi5EF2DcvtlkJUdoxOgDzTomG6ojjHutf
ETbv0f8JukuaTZsE4RwoxiOuGAcgNeQIDD3rYcknsORwPxTK3u+AW8b0tQD8R6xK89pqQsrQVvpz
RY51IfasVCZnuRoSGogUwJysCL18jjDIXANmI7jzlyZssbmN/tekDkh6FGQxdqA7hMXm3AApmG3/
w7jeB24TY/uJ4UPtmFmMyaIIZ4opnGSDwHztVRuvlZhuNdqcheqVSZmsvBrIR6pno/Mmvd7ECcuR
7A7Hafj1ZTRl2y9pg+OSetao9GJxPHqV3HtNi81u8ZdTnVihapaTDyneT9Mc8NgjLMruGWQTZTEQ
PHLcd4uZxtUGcZ2lNZ53gubHDyHcNeO3OAsoDPXXjjC9Ob5MNJoWPfcFeNpMAFajvsvMzIWc1HVE
VQxVxmBAyBM9SLQrdxxavKM5kmtkfUeIoMrjXCrrCDKdid7HGM2HSryazW9xGZLQlGcP2ZvqkLko
fCxruXU4fFBEBgmV/Uz5F2dWNhuEVfNaxSJE/UVi3pH0KOEpiXfoY1YxZ0masCH16smq1N1IuiqS
iCqD8lXVc+wXO0oHbaAuV+2gJLU8JBi9jw6CpaIO5lS0/gPnGZLU1aA8ZvFdlDnD80fSrGXePyE7
C5FppDAQhST3DoNtYt4rw+JkFuMJG80o+M+VYL3MmnYkDGGPBmGNE2ob8pFQaj1GxNrDVC6aoZt0
NRr55BLnHYMZo/4kDhSfqecpIYExlVYY2BmC/QfnPQUX1ngOMSH7aFPWJPhgaihpVo1QqkK+IYnW
RO1g3cxZfq/ACs002Cei/A+V8d9dJaYhU2tNjYSu8r9/5DsbEyuNGp3DodnF6bsc7qDAQRh9+nT8
f0RESUsQ13/CsX7HXNJFphFzbdKY9F9pdanohdXFU0GahfxdN91Wbf2Nj8YmGNqLkl81zGFyeMIm
vpIG1Ch+0tyhLBrlH/F8f4V0LWp4Q6RyjqgqCL8/VPjU1YoT2RSojM1fcv5TDFgVlk4WwhjKf0R8
/i0n/+Oz/tjnuO61eNb4rCHeFWlEacOV4/2Rht0RjSR251516fF65tI5MafbBuDKLG6E4V/9UX8f
fBK7yPHWKD/W0dX/sSFg/SaGNvDjrL6xHlOh5OvrhJYyhK4oN0Pr/s9pB8pfMloRmP5DWL8I5/97
9v+7AUuM2/8lZqcSJcpMbKuHwuY6ILd3BxwxXCUaGKxHKlPv6zbZkSH2H5/7l4he/+/nLn//f30u
8fTWGMjseAMv3a+FaUa5R0ZuB+ajEBG9btKbH/ySTcLDKG65ZkjSdIKL/30K/nI1sCVEqOsq4f6a
ysX33y3RYyOdfJO8AUrUIMIJ2PYEagqDnyJ/b6C0s+xKb5jV/+PI/53h/vtzDU3SLIU6QPWPlL6p
kk1prjjyiZqd21TENwDoTv5BUw5kk8S2zoohMXOikH9CM7CH6h1SYtVNE32dYFvqTwUI0w5YQhoE
bpQaGz1aJ/Uf4Y+/w/H+vEIIfvw/2/mH9aKYEyEvzJCFg05RivXgbHGPzASD0ByNLx5S4q7Lz6QQ
D/GdrIh/XCjLbf/Xx8tEGVom3U2y9Uf5gpBmMG5CYBzEAmLZbxwhaA44Z+7JLSN2XW8J6qiugakj
KFROUlHu/exfd+n/6yZBCiCKFgOkSKbify8Raru7uIIEPGgIEn1f8eR0WfZfeSjpLUEX1X4hMGWi
PLKOGaz2D7OQ9JdBSad8gitEsTRNsjgT//38ZApC8jcN+YCyI4zs0YSUfiYFn84PczUgN8z+cXFy
eP8+7PSFYU8SLYNaXvGPu4IEgriNiUw6oFgOttWwEp51Kja+s10RMBdHFBy/sYROWlpE1sJHf4jB
TgPkUytl2xtQLMEJ7vQj2Ml20SArx9C5oqgILYjghF60BaTr9SuWDIegf2bupqe9i2+sgWHRo+/Y
30QuYARX1oa4gwh35nrk7cQn88v3Is9yDVvZjlsobdZ9S7CLl7pkojNEq/SEbyltydH/kwlsa+Dp
O4tY4g2UXyOj718jKhZc497J5/ENcC9/zdei/AtJkTC6uY6e/VQygyViiXiDZ+lH8m1YdVcu3fKo
jEBRCHZt7Xl6koNVepjwq+6SF8YHQ3AbwzEJsDbu/xwu1L+vAVUGGDF0w1oav80/7gN6wnIl04l5
UfN0awjjd2RASOb4G+JJA2nNnZIoKdWsT0mFB3GpdDdYBvDYJu5Ymu2on19JonBqGTtNPKFRzq6V
oZ67wa1lCg7iJVRR3mHiwczK0ybqHxZVtVXXkJzfbkql+URRdBrF5jEVJB0M/lXSmg+ExjDMmrjt
WHdQxfv/v/v/tsnpqqyJikJTpCSKqvXHYyJRClnCHiId8s4NNTRAM4BIZuK15kbr2veMRb3v98wX
u6cyET4mAtb0NyZl9N2QE/Dt5++zcYmsCOK3tAlH+KzhXKnGuLVlcRpqSnvo7fv/b7T2972jygYd
cya3joWt8I9kWWpcCyErUuWArJ/MRnSWjeSF4kuEf0+xVbvXDmZ9yeSzlZ677NIa51TcYEy34nV4
Tli9Sg5TMCrfQLs99CsaBgt5dDkLFBfsiFEgG15Bn4omZEVytB+/ddDh1U5LNkLg1Rgu8mO804Rn
Yjl9YxfrT92QbXRjJ+hrBIVh8owU5Z9TGWPZrf+O1Mtu028tMZGk5++PUSr1J7CSIiPQxjHSs5le
wMbsOL9W76N1DYKXqfrF127c+qgIpnvn1uk5M06J4ijiRvCvTXUTFWYBNmQV0bBR85AftXEUwYF0
dPSOBqZPfVT1K9tZwttYbhcJvfqrqn4Rg9EFXhZ/temdyHGpISofPgQMnWAQRhzJ1qoXv8XH/yQ1
+2nczTJRB7/AsekEAcwE7SJ4oUWwta9bDBp20G1MzyC0DfxcWCUUF34VykvUbpbk54PqIJADRiZ1
Gf3kzCpwABzfJMjSUZrsWZuvwAEXTBcSV9t8VR/VAZGe07pB96SXm5k9Ni8iOgVmnlwCT5yuU87z
80w4r15sJFfZFSijwO1R+ayyl0WS0/6EW2HCMPNLruyi9HR1m7/3rBllpwhQ+npN4U3CXlfxiXtR
7RYfpviRpVfhMhbUa+wVnl5LwsQ5P3bmVetto6cZ4liQ0QUigI6LTyrlvYxc6jT5e0ul3oEF9FqF
wKQOrX5h5cErzD5mFWDKNfKbVsJ4ae4Yu/9K7KUQ4/91MdEIv9xCImndfwx3StmG2IRi5YDg4UaI
TFauB4RBqNWuEym6zYPLgieDRmDYdkqfeUHtz4CJBbYaSfys0n3HsVG3CIXIAcI6c5qWeGkkqRQQ
LHlrckdu6rbh7p/VczZso6Ux/ioXh7DcWdx6LJkL5Slj/78q4WtG/2beC+FLzoHUPOSyHZBSsVIe
0qPLj/qHop+S4hUgNH8t009do0Nx7eev0/SlcTkQ7jua4JNEDrD8RGe7bbnCKCrj4mue2u/sySds
JzqTgKEUBwNBDRftPjF2eUjbHTHpFKySo+CRLs9vtdOOE0pfpIYUEAEksvp+2v0vys5rOXEtWtdP
RJVyuFVAQmQwONyonJBACOXE0+9P3qd2rba72nXKa7m7bWOEmHPMEf4gR5HVSPApMNxArHZRR4EA
9r9dwuVCj0gBS5tNAfBSZIvMFmVM+vx/Bz7R+JlLKziNkquYoqhKBMA/E5XsEgrhNTIxZ43tDt5G
zMgTNTv33B+woDAm/IXVfwR9BNdKUle59BaLOxQl5XZzVp0k8c7SvFhm0jzXA9TS2zmqw8v2jlAA
DujWPXQyWpWzG/KqNEWK8Fjfnctae2jZ1LTGHCo3OcT8xxH9Gwtn8MgiKG0YUC3vwyLPg1oljK41
ZXVJlxI8OVQNG1YxT4h+d+4iu06//e60xrab7AAC9sCHSiYMN8IGdnYXb9jwxtc+WUWLoNI48fV0
XKlp1pxnUg2LwbmCP7SoKelfK5NnoFsM5cDqQplM+hNjxbLzFQrsy5ot1s0LXxss9JT9/hVRBjGB
/+vVHqwGhuqDTAU2V0TUJi12X4HKUkUrHeIlY06kSs/PXz4EJDFzqH4AUnAPqHftp037pqJnRAK2
nNQO653Odx4o1Vzw+9qhpKDdQkXJKVCLc/in2bQRLD+jJcIZKc6vyybzJYUQDnky/mBl3mGkBpox
NTiJ0Iy4YMxCe/aNgYDIfqhXIXyd35zSjZ9ZN+k+1A8F3y3q468C6j8lIihIjGPpPi8us2jHOcoM
iHsVgu+HTSr4CMmN6gGVP37OrHQFbz9DJBafIx0PvqWpo/7ySezvpQOrqpr4GlpyXm0+18m254Xo
/EC4a87v4viP9iOWDkZu4cIazm+iexHt88VDpqoqXtB5ZA2Cx70rXukzMcbgO/eZWrHJpXbDXNwK
zYa2Mu9Mx4wMLQ+UtfeCXDMlXV5GsyiXfkmROwlsrDIOzMhXuqPIL2y3yZuCwI3u3qHNolIFEl76
ZV/+lLqnuBUoMUn4NEVQjW9ZVDVUXX/p79QPKwPo7GMzeIhIQISW746IMEsId3Rr8m7nOLu00yEK
YABM3Ihj6f6qn1Ar7T9lTph6LgK7gN7FVIexaxFhwhwAmZVRGhTdvPfy8wbOZvHL9Ytf0f5bakGJ
rOMejBWfzOTsz7jSNXJphHIsLYwD4OhptxOpe1onZHzG6BHRTMRIpnm9vMqwl96jakNrFv4UKPl0
KhyuEycaMOdanTMXemiNhu5bc3VzmpI3+2xsGu8u7pintusJM3DQA/W+b1e6CEmFN2NK1Emy3YQ3
OIyCNg8aZQVHrrxuk9iPtoY6Ri6ii9Ij0lOONlQi+ilwTzMQ39uo3zZ4cQMTYBmqhWeCWZD3nXk0
ZjiCapF/pi/fqsueSR2xJhqRmNIBjqoBbJTohe+h6DYZlpio4E5j9QWd16vxIKczgpHpRu2DCKAA
zr14UJUlP3unf9XDZMOEBew0v8aJWl8/Ayj08H86d49CMkVSN9oMJGpHbs+8LKBpjkDbycTXgY9G
SJi9xVRdb5w7aLWhejiKyd2ynRr5AG7zbCcY2yuDdagXxnE82ziHMDbjTLl3D2em4soq1zZRCj9o
OUaLMRopwq5t1hFAeYC5rVuCngNnnECAX9YXRmhMJ+Ex9QHfC9mY6guCuhyC064BgbKhSY8qHJZe
MbS29K1IaFrTysWXNEKEOCMY4G0vWOkbplpxtNcnPiYkHd3ZZZU8kK00CAXfyCCm4/CUmPXLwaeN
6ci/Fui33Bfx/Eppz1RnNwUBPPhmNxHSeQG0qkyKOdTfVZ4NNGwMxpq3+XlgSJ/ad/Tow0GdC2Vf
QnPVHCRFp8ysFhP42gYk6RsA0JvQQ4aKIdvKQa4nz0mD0pOcI+MzeVVNpMxjEKf6VlbFp6bJZpfW
nF9umWPGyvF6yZmQ3J61STxX9fw9wwWuuytB2qZ7GVkwq+6lrTlRVimKvfW5WuSt+GC0E8rfzySB
8wVW4WaCG2ZyDQL61hYMa3BvQhyRJsR124QFzmQFDKFybpBHmxB9pcubxNRIhXXWXyEwYfIyYJmS
1ii/jcoEIIDp7MkSCNzEuYsd0mSHAshaWATcLmucYoW8uddrtG1NjivKocklDiK5D+igwq6g5U69
Gw3mqmZ7tmOKjXeHSIf8pQc9NFp2gQCJlRbxmW0RtwdJ6Dii7OJK2lhHLHLsTtVpwVhSQzU6r6gt
5M+iMeyUTKvg5QgS/mvlc/agQkG80JRM2CGRwFtQZKtcZQbHfVXwwSmRjeuA3DbXYtoBwg4v0zAi
GTA2YaRBpkX+aEinqljsFdwijbgHu8HLB5ysl+uM8XyaIq5dRpu8YngKQIODSvCE9iTcpXUrlBpc
xCWQvUeV2M1Ja2x7cS7qWs4oq2ICrhqNXSDuoGI8rbRNzYx5j17qv9e2Ph4O35f2GHV1HRcP6UcJ
fhdBzSCHIi7qaccFoBLinKElATUxV1cJkQNgynMoihKLfhLgqg0QPLNGnVwwto+FywyWrK/r0QnF
W8PCWYXynYSLQxWexrWeU/NCYKejeaHpE0nTen59JKhdSWJAs918xKXQIaXNiZjiRaZt41SLLHkp
FkXk6QFgdERIYPeqpiuOd2wn39wLYMK9TRoYBX027dAmRr1xfrkicmhzXnFlw+7ft8n82afEaYVC
hYKfVEUXv9mV5mV4n4xCP1iBTdbngU2BCYzXAxPCdvtGfpTN1dItG5v7oaBXyLwUm8bjLUFm0aKR
mVOK7vl2bHpSymwe9hvKA7BFQaFzL/zWGU5Se8hGtePFUKF3uoCKCKXn2tqK2wEx/bqlqArK+rSZ
yqUF8kGYMjFfwCmPSqBbY81SnuQcg154BI8mb2HtZSWOb67MqrWH94hi4uyogxWNfhy2KMzOz3qg
hqvJNUA/bdRkM3zgh+2Y79nqMau3N5fQEDWuKq4lGNdL9fxLB1hSf06GFFmRBB1ip6TQff3WKddl
OS2jvBMXYo2ypq3uAXawBCXBk2FmiY5IisgfE9MSSOD4457atyaA3Xad6qKVaOONVPu5PIH4YQuv
nRyMvpHX2R3zUIB5K06sFl9dq1+Ep/KO8gwEBIf0oDy7NDjF2OshkFfLDqmfbI+l9X1fz0hIQUEg
d8D7lJtePeOtILmSmToH1w9J9MF5AD3IWw+ObP+AOuVgJSuG54jznBE2tYZXU160uEbFrxJymCSM
gm2cAK+iax3h62tfblNEGFuwl8xi5oiRUfIC7qda6vRNBziBiPvWeFiZl2AptzedV+WX9ZzkQUDT
Up6dqSaLR+VBcTTEhm/4nPgCM/g1aQH1C4XS7a2/zQB2kTMIV3uQbUgpSsOm4r2Xb16EGnHqJB8R
5EenWVzr6QQHY6SiiePiJv24IXsDuhYqwIo1oU3RElFBVcXW/TC8Ix2HsmX0NCJOmQ9Y6hEwXA5/
vlqKh1A6tJ+VOmNGrx7poQAVQwiO5gkACRjzTvpsVL6JgMXG4OkQs4w8+Ygw1r2eKuoCNe6+miZU
P+AkU8HpX9MmYG3jfLwCVqU7PB3rH3pl64AggcUurtNnqjLRcLs9DxUDxssdyounFuTKdS2GC/kA
l69unWJKUw0XxB6yT+5Vs2KhiVaFmOSC4EO4l9zypaqR3rHA612hs7yKXzugHw49MK7e1Sq4L1bl
E2a62qIxV6p2NTc//h1uvrS2vkdlJodMJHSF0Yj+bU+IslYhj16JCyyQiSX3dxaQFChHNbP6Pb4N
IRY6sxv2l3QObD3QWXUhAnd2M8uQWfabufBLAPyaz/7risZy7j/l2llMBj0xMTaVvHSFpi7753p2
YoEEHMbPxD57yaxZtDvzhFY3+uWsUpg7CB5vMuiyv3hgqX9pRiqCQccYkS6QScKYsP3namQ9lgoZ
tv4i6RwRojCiLYxu4LrdPm+o0RizK/drsiBTAzpQTjmxUGNgEVNgpm54gr+DozJwJJqFxuw8weXC
TuSdfKb7ZCscSyLKtyBTfXUF6An631kIoJpS8EVbykxMO3Is1FcsMCgB6raWnzpUpxMcuJeAu8V+
iZkDzTWVIv4tV39LR//24pnnI9Zg6IKhfTde7iZVr1SZLi460cMyu7l88tOQ01Xo606amctyOBTa
MpwcTldcM0SIsiID58LutJcELeio/O2KlL/0xPHf4v3AIdQAbPCtgiubITcMtB4WzGLtju5PIY5C
A3GzNfKTXgej/y0Gt6GyzEgzu8soYuknJeTR+lioSPNHr7EieQ3wkLoKEPF0BsJYVvKWof3ApQ+c
DCHqN9FJPx/PFS0/wC23ySG+HQwQHel1eLsCKKnFap9haG6Ep9TgEbLgDYPXIfE98s2i6sVUl2p9
TLHWMJm2ikw7UDbV3D7a3jNXzvmZnlD7QsV5a/xbuk17D3zG6F6t3Q8tJHYSRDULKgi9owluAvQK
fBiuHE18rBUF+wTA8Mahb45QvEDRnWr6SPpBa7ZChgI3yo9HudLGvpLSkdQgrocsUkc/svTqLkHN
9wpWDrWgymbOieEfiCqAspebmzW6A6HCqB8uNy8GpZm9CpKfR7CD45ziHOhhmlp9PGrVbsXWwxuc
7jJw1U1RwlF96RFaYdYeoo7PZBOjWjAAVewmDFoUYvYFL+yCKcor/GqY1qVCmdho9vjtypQP4fiA
hD2t0r0LXUFCUGb1/x3zWDuCJqoGxEByrG8R5pY1/RX1jB6RTUudIpNO9Hd1mrBOsTR0l7699iCj
HrSoZjeXnD2d2GCN0G3RXOLdPGl+SY1/+iJqGoLtAmmdrI777NuiRgik7joZ4cgStq2DRBcaadpn
OyMIg0CTToAfAWTTQ7PPM4pw/xzQXfLwOk4R9bAZdgK1JCb3r9XHLejekoxC3UNB7d/3TRR+JlBc
JzN8hlLmX9QTW70upRIb+4WKy3B+7NkZEu/nnTRZGNDfgDlAkpRHqxZV7fP9UJ9fu5LZQAdT5BYM
auOc03JKB5cELGbrlVcW0uTl3i7z8jDaNYJvu5HAa3SQOHjHvYyUptlkTqkwNWVvSPWLmL3cbzgj
8JvyG28VYgMRQhICrYUCXZxa1J2b8TkxYJgng20wu0KZFl9we9wO0Ch6BpJKMO7UUNvEd8L4iLv+
xGRaQk0GgWAlOqKmR2Nzg929rp3XpUmqy7R6mF/uB9Z5hzd2bG464T6DT7xSiY4oexvXCSKuNGgz
A32nrVAi00JhmCFbR2GoZ1hBKMvzaGnODxUpc4bVREei93z2qutgE3BG52ShxrmAbZpW7AmF7CGi
26LScALAx04sL9df3tWv9uef5y2rT6MGRYeSqPoDI5YPknRrjHbB2SVcZglz2hPgwlpjB3jQk4KS
NsrNTmYmlClzNslXyFLEAahWutj4Fv3aBPkZ4v+8oG8pSQHLAtlJLgjIgBAYF787ARRAV7e4eN3z
DX0IF98uOA0Vng+/HDB/GT5q2pdEKAMIRuTGt6046aLuFqZKu5AghJ1J/ppXAtDAIAd2EZqKxbEF
9NlkJ06PDA9CRfYu5oG1zpgRz3UVmfdUnmMC5qr96Z6gRVnCV+fYCdDIutJzacObx8nCHBr6cEue
SyuECMlnmiEqRlBRdYo6BXWR1NHPpWswI1LakVvOdB7oViV1bmEuOtD/5yviYcf78DIpD0yjgLFg
YnOSSRo08RO817iWRk/wjmdpkfpgiG0QZovwvSr8nLH/JN4aw2Io52gEwdy5UG6GytWP++WIQRH7
bcvR8u8g8pUzfF9uJJuqCCaRIPylivqfhEpr1VSYNEqz6KXPerJMFc1Bf8cMnTg6XDmCJYL/FUrc
5P46UYtFBrbyvBo30niMNfWypkSXCm88mcN0dq6t/Hwcz/dKRosgHW+0wGrR8Mn45cKFn9kQgAm8
HUE36mC8vlKT/1y5WQCxLXFcXUBmT19BaGAocA10E4gHAvnIPU8Rg4w3AwMSQOXoC9gh9HQFlWk7
uz7hTvVUd4G4HygokSXwR8n8vdRbIhMBt0TpfXQ8NDxxj1i7ZJ19MGSsNLTZQqzrGTxd1uUMrec6
WRinZAVGF7J6ThsAugYGKJUrBN22RUAT/aUnQPAyc5zF2TcgME4pSd/uqBQYNkyJ1JbKVR0+0MHO
ri5NaaadtLXPsofZOxBZDbiqW4U+o2wJyXG/awDpro1wWmv8q1hWsqW+nGMnMb10cSXvhZt/tdJn
/VSJ6ORaZlB6DIuhHt6sPYkD/gdvGo5othhMDsDE68wRngEdma+QzTmAA3RJIIXVs3HCftAeUJ8C
WZ/7ZjUHQ4JIz/AMla2ZooelTYL6NXuIIvC7lGWoCUmJjQq/HlBZmWN/xCb5OCeLaCOTlBwrFHJS
p5nS8zGYqQUNA/Ap0BtKy7h1EL5/KxPQ3vZgWL2GXI0PByIzp3SL8xfSpBckACv/hK0XnBUOHEt8
7ls3Npmkz8PBMVWb+aogQJZxKTjj4Lfi4295gYEUkySC1ZFpCH1LVJKMRpp5q2omVyyJC1pzTBXn
GWerNL/Pe65aYIYIbAmnBMWhEUb4iI/6KXkAXIA1VYzmKFW2K+4l2jhbqDeX3sNtRFrnZ+/f2+Mv
UFiNa4Uvx4UigGZ8A3rlCgpyN5gJC7m2MYdiQnREQZI9W/vYHEwMMoTpdSUefr9NP215Cdn0E1VJ
NUBeKvK3llnSikOE10y9IEvLF0YgQ+rgtC39lI5XY7ezgST8Ldy0c4kR2tJ8MVeXfeOJc3LU6qlY
yo5JEm4VL7Q3uLmIqQ+Ip7gqQWUmUeDvKeWZTnxNRwvbmEZX+LuAzcb597/vovRz8P3nS/lWblbt
5WKizYo+tRDcTA/TnUuznRjbEh8YmbQBx2tUTeGaK/GqmyZIPcU5I7XEismZOFa682Bf6JWj4fLv
K1PGtfYtbpMgSBwzkiyiOP5t9tekdzm53MOKvizDBkbo1h3e9nOOhuyYOaQr+lAQnuAxvFzW2c3G
a7sEU5EtaRFRK8iutGdKZTwQMWQFoc3pbdXrK8mw1GRjvEHrgAp6W3JU3hIXGxA5cSlq//0apJ/T
FW1MclA7YkcJ8vezRx5u4V29S9Xixtqg70+UNQL+UKeNV3kyylBzEQLOA52iM2yfpxygn3U5KayD
+iVckW0wuWKCv/vluv56byGLoh3PoQhe8s8mQ9sPcjhUQrWQ98NO4MnpJCbBGbi4dX9AA+qgk+mH
C2kvB7RL223pQaCY//si/hpsMH75v4v49gbfQ0lVTImLuMzIFdKVPr1wmtFyp/Fcz9rN2N9DqdHk
ZhDyK3yJLDkAPllatAc9OsVuBwNqkbsxM/64GOul8+O/r/HnCaxrqD/r4yRf/ElnKAEjDgXMsMW9
Ceq+91OSavL2CQW2nIsIHX9eJp//fsq/AIjG50Tjl6Nf1YWvscZ/Tv0JuqdKpt/B8xQxOAcErI0O
paH72008tOHVqcleOuBRJTrOmC5hTi1Ve6qDJEHCqccFT00RoJ788m79DLc6BSzIGF0F0suf3wMF
7HRI6niH3oEgkaZ6BlZF9pkeu423IQXLDU74lJABfYxU4N83RfnxRozPDqDCFCVWLDXhnws2xhim
L9MWAPVR3HcYMDylu+FVO4KJpPl1OzvJ6/1de9Hfh1X6qTxP6KK8FS/6Y4iF7RvChpwIwnvzdHuN
X7++2z01+/LTeAwfi2fjjUhw/TzDpYUA9Sa/hk/3V+PxfPstGvyoM3gRdJDwIuBlGPBF/nwRRX8n
F+/SatG+XyqnR+n9WX5jLAK5L/r8vK/oam/Nl/6Uv4I02hpvo1zEc/V2+TQ/9Id/39CvI+qP6Iqc
maLKAgtsHPx8j0y3sL6gopwXiyUsZ6s6MpqxVaucDh7Cxfb6DSTgqAXikiZPMy/1EHGyaUjaoovx
qI3piw3M2IFxZQnW5JeL+/lmc20csXwyDAWzjD/vU69dwlveYUkpMXgNu8NFX4aADTQUCahkZWjj
ym+njfr1gn/cEF2mFgM1znmj/PmkXQM8TLtH3JAjc0CncmG1ME71rjNMG4RA8Qq3sTF1Aap0pRCd
TM2FuVA32krbKautYU+4dV1wXQheE4izYh4v5Vnmmz6cwAWEdj6308IddvHsMiuZtWnefaoEJpis
WT87z008xCxhqfsQ94Jihbbt/D4DGLgv1+m2Wco+4oJYm7YbdS764jzbDge+x1hpqy7MebKN15d9
cUi38hxQiCNDMYyCZFsdmsNtTf/Gx6eAj3JT83+7adflvuM71QG7jVnpt2R3Cbq01o1fE+/Tg7mS
NvJO2ug7faWvjI25q9/0XbTM5yr/NvkKs2JaQxBvrHAxLpCJHU6lmbnCyTF64WM74cfCTbFsliW4
NQt1zmcEqGua6zRcXCzkfHku86yk/YA8PgcSNzjWvMraEim9FUvGF8Cw6JWp4CN6ixJ1QNaQWMOK
E8a/kOsRj9GvhJLPZzqsCtxUWt88BLvVevz8wIOp5PldIpgmjJWBh9BeBbg3AqTGL4LH+9//RiXQ
xLrGVvs4vuDkEO+jbXpAoPYQvVSH/jHc1PPEUxzpQQdwF3k5JIZJoLIbri5WHmsQgFMzyFfJpj2W
fNxPRez2p5oWLdvpFL7fT/yFzi9fUd6V98vr9Sg8Ce+XI2DhNbC19WRbAdLVpuB+g2zmqp5pUy9Y
n4qzYLo0i31pbm6Yoc2Tdbusl6DkYNZ3fsgijPYIm+6ztTGv1v1Bebxsw52x0zfmxtjFS6hBi2Le
+SKo+0CYn9e3gF9wuLwAwUT6YZvsh8doPf50fqgPxb5YJ2tGz8k6P9wOw+PlJdun+2Jv+L0Xzhlz
Oc262aTPyXPxkTyfn6uH6kE8ph/yEQHFD/lUvmIVyIsk4fmIPoAH0TpEcUBixsPUnbbPu7ZX9gYf
HQ2ptUjYS7HnOaEqXZ2tC1EahWdE3Lf6Nl4Z+zYofQPKvVXO0RT1zeX1OHkZnq67Cy82P+jswsmC
E3BdHwC2XV+u22g/vuYmkNfGMl4IK2XV0E6Za0t5Xz8lx/Or+H5/io7gAjb6guJV2onPxZv5DDCw
eRv4QHgmRprnM34R3i4v0pvwln8Oj/nh+qK9dRgf7dvldavPGrtyUQpdd4GMrALbXZyZC3F2WYRL
ZRut0P97CLchbZwtdP198oogdv9uHLTD+fG+MR9CeLVv6Zv5Mfng3bLByvIf1xCm4wyOE4gTCVwI
V8Lf+W+k4yM1xELFzBqng/345oS7cBetJ5uzo9x/ObJ+kjfGYwJupamohD9VlP+MilWUih1G4cUi
WWF2NI38yK9n4+fQE6cGQnLwaW6zfGYEYdDOEj/xNbuy6THZd7t3aRSfN8lGil3IAqtsU64mTCbc
2J3Xv5G9fvJ+vl3pt/gtJlGnK1cODQehF/c+FafmOwYAwX0KoKFcwLTg4kKvnLWL6+aySXbxBqXq
etEvqlW+gTmzSXeiRD+EOmgxBEMQrc6raJesaH2simN1vD5cN8Wu3HQreZHtxsefV5N1TfmHmPqq
3BRBt6Tp5mMI5qkehaEFXRwesM0SL0/De32C5TPKWnGunLR37Uk/MUVOPiYnuhnm+PfRQ/lkvCtP
0pPwdD1qa219PWK6tQM+OE/XyR663bJd3gLNrz3JF/xkmnuDf/NMB4s4t7bP09D9+A3GIP49V/jP
IvhWLaBSeql1hVsbz+LZdYFCSr4QyICf5Kfi2HBjcjht1w28iV1zHNCI3sUPJVm94JXT8NX003kT
IGWxwFdjoT+0nVXQO9I8ybsujO15BwCJKfqTZANYcq9O5p1duJue6FdL1e+8xkOw3km8TyTcbAw/
PGFaOcA+XPznZ8UsmzVT1QUy6Ol8DFMQTk7pQ6ZbiCs841ydWbh+BJFt6/YjJhxuQs4i89CMDyR6
eXDpj9E8maGO6gG04+uqdw+UdbK4Bwja786beJc9tKhmbbqZMS2maBR5ROKZyAn/77zsq/n9PQ1R
RdBkQIg14UdelmLoOlQ997pENDrfir0yNc9tZJmg58+gvqLcFXTcBJnnaedyeQHfXbTjOG52Kw+x
sldMunyTmdQJKBxv/31xivqDy8UmozU05mYjn+t71theYE7liZwvUIbd9U68KWfpSrAvD60D1d0L
PfBTdrITp/rT4MrswXAMEb3DuMZGEWuG/x/dEQl5+2w1uBi0Ob1jrju26202uJ0bbhEUdfS1wcYd
yLoGm892z5Y2LShdo2EojxZs8Umhv+QigsSXMJF8NdfIyq94qEU/kK8VK4QDedrWuTyMiS2Gi9YT
TTUrseaNdVw+PW0r9+MDGDxfYe7JR2N3NoavVu0M9nXWuXhT8AGfl2cGcbggd7DWCONVyBiiVmnT
CLS7Z7R+16X/zrbmQ7RDq7QeN2jyfY46eXdL9ElD5DcE+tdXR50DPw8qmyxFT+z46fKOwLWLGYXz
9hJ6JOJPGS/KXGc8E6jF2X2KCwpXVrlPS6exnOXYsEWQzkm5yKfl8mn8t+ByWS9LZ77k0S+F9cTL
HO1TOvflaT7YjTvekGyn2NEcHrwFKQZdvotzdUbdRwMJQEg2QWEXhO0sWD8dOZxt5BXf6OCOXx1F
BCd2Pddm2GZbif0OBMiCzEF4E+1X1X59fsWMYMoWHgO7P/HGryM8zk+YnvF1V66Wl/s8lmTmfdg8
VtPxG8gy2N0M+pQHLtd6xUbOEqa0eFwazl/FxQiDuVBc0A8BoTMmWZQebrdud+02Yxvn29qjDWoR
C21lcfXTZ8GReeZsBj2J8wae64d45Hf4yfN4Zc0seQbPM8WVc2OQYGFLyCPHXkLJFXeLu32zvN3D
pnUpcuzJVpj2brPAI+k4PvcoGAQq2rnZp8Hay+7rq4CkAoUBz0k72TWDgWLIPCUfK0Qe3DFIYZ7z
QIf4oXztj/xCL7IPp61//PeWpALnBP4eMOB/awrS8boBTv7PE7ps2vSOyxOQeFZwah31PX5ouG1f
7KuNDi6HNr1/a1xKvUPuy0e5hr/DBxB6BzlDq/BwqnAqtqb4JQY6QZwTYzf+RSh306/FMp7qzCAd
3OtXuouCyAbLF+6zZrUBtD2HtgMRtnHQBaciOC/5Lpy/ZgozY9pRKDK5cG6cUDj/sUdqm3fVNZ2r
PW66ho0/7uLOPu2D09U+sittmGt2ND1/fcQBapFMZK3Bj7fYB/HKml+mRD9hN0Q208QhEEDJSGv/
VptLcWd2amRklMEF276wgOnxNyoMMpzxc7R7GaMA8YpbiCuWDTCIDf65YblxKz4z+x3cHQv2GTlb
/pJbQKD587V3nyObksW5LKPpzR74kVd8heyP31bCnwuBVpEAzhAoJ5hDTZKUb1PMa5PqWWee030L
jzEJUm+snFxjfgtSKhN59u+nU781M76ezhQUQRBEGpyKNhbx/2lTlUl0Q4FaSPelg7yj95L6+Rqm
mmgpgeRJy9qRiJx3HyGnaffOmIXFAkPE0Yghn4mr+wVB5YacPItGDZrZeIPUTTE/4I49y6aSDyXb
vswy9+pF0/a5mFePqvPvl/CdXfL9Jejf3vMLe6oysnu6V0GgTd4BSbrJnIo8n7XU//q+xYHpWVoh
gEThYWyw0QELlvvFE+BGS/RIGpZAKC30wR4RsA4t+Xixrr8sTPnbkfvjIr+9rYlSCW0tcJE551Lv
4KnNSNYbluCZIaNx95LNJJDd1azYdqtmZxUP/UpZNLPoA51uK3tsn/99174n2j8uaOwt/+eNr8qh
autuvKBFdcRv3FNcnKNhjGCmEcTEwzEPLQ8u9Dj/Ncqd0gMzZ/82N9f+fl90ZZwM0Mb6mqv/5zKY
JtepkrH+0Ifbn0kA1CdA2veG3KCULLDeInlA6IKZQ+dnUSoEPBxFHmoOVKalHyi0S9BoMgfYMNoI
jGDcBaZeTBC8CgPBKUiTyUt5rF+71rr4zcfdtHuP8VyMTAKefY/yc2Pd3ocIcoFbzNGYZ1yvOr/R
SaVvjfr/d7P/71V+bxkagpAoZ7NP90forQEyPuvik+bmxEXCbaWtO+eVoagjvYW2sMrmIMV/qau+
g+j/9wKUcQRD51cCn/Dnu53Vpoq2Z53uG9sAHol643WjeWgFNNCUcKkfgdxkck4XNK5CREwC3Wc2
XexQR3FM+76FaqA5IHt1G0nDI1MllIkZbeG+EpES5HM87Wl4mMdsWh9KzZ7MOBae5FnnJ/sAKUT7
+qg4Yxp+tqnIHcCsrQdGKrjsJsFlfhwC04eDsftljX8JY/znVB1fNvMaUWQEKonA/74t8k445/31
cqHncQTEY2zlfYWYELGbYdI7r6+72ya514gEovXkUvQQN2DRXT5um2h+d7StOptMb4vyYfBC97K4
hNbL7SHH0ae1GGa1i9umW/Zvk1225VieT6aSlwXpEv/mE7oMYJoqF6vVd1QpCgaA5Lo8O2VsaKWo
ttNCe1c0u5zY2F9HiVOSJaEURf6BXCYtNm1E3mOTJz7Ue+HQ7tFGm5HjrYApjNfXPrT75iXZth+X
ZxEeLgaGJyYNET2HO1ZbIIEsWBtwv7oTr1g7SZIHVyO629WpO4EBAGHIhfCDORnQGVF/q53JVvxR
rdCjdyaPfe5g8Kd83tC4aKwWIykYiZBORBsCCAIwuavS+GOfzaQporjhx6Z66rdjQ4dGUb6qT8NT
/ZrjPvck+dVaP/aV1TxoZ8sEk/N6GeAeWwPxtwDtAODJZUDFrD96VloLOKgEOJqLziz8ciQi96l9
rXdMjkrcNh6Sd/GQvCcklCzU50L3EHo8qcSpnHu+oVVVzJIn9dB95Degxu0nIOjzU34UNozCsKZc
Xl9A5k2cK3oams+cFhLsfYPS5Bs2X0RlupCrkIauNl7f/TX9SMeLsVWVJWJrVSC88wXh6e61fjoO
1YID1xlx4EEfomp7iaEWxxbNuHcD7RyrItFmjjkZmdJ0g8SJJa1iL32Ll2NfGTvFX2rP72otPxb9
t2bPoHV5NUzIIDJ4+nYDfF+AffJhPNbbNLb+vcW0v0Q2UxQ0ZknaOFz7nnANFQaoRh6RrjygL+lV
8/ihRQwSTN1xFIXk6ILW0NrnFElngHV2aVjXBCqWjWwHGA3+M1F0fe7fWP3RwXwVvZBJyrF8zZB9
PbaDdcaSO8SI0aZhl9gChoKonmwv82Idv1wP8uyyvH3Wn81jNo8Xph+65WEYB0Hxy9gH/feL5XX9
TM5MGitkFIoogOr+lqXHgqrVcV5f97KxFFus4udKstfaw120pGpasaJkutgOKm5i49EhQVBWoaeD
MCsc+KtvZL5IUY1tnOy1o1zm2kwWcuxG+KINdnxfXKpH0dzeq32iIIE7vyJu1CM8tOibTTVhPjYL
J4AXKV6193LiKveVrD1NpGdhoTHDI0MbXOkyM8315L4pBRQ+wL0Ht3KmQ4+BI3FBDnEqmXPFdGBf
d/hsdnOtmSn46NQrbfI/hJ1Zc/LKkrV/kSI0I92iAQQYMMYYfKPAxtaAZgkh8ev7KXy+L7p3d8SO
48PmFVKpxqyszJUrA6t31G5WXRe64sIWLkBoPw2nS9KqQ2t+mDSO0W3tDB6BmYZz8hGEKgGung5T
MEna2JqtoDB9EYYANAbK1cytdLfV5nfbJSPhnc1N9v5lRP4vNQYPnK6qhqbpOiQt/3NjaxUzi8os
v75pN+cxmVcqQNDdAOteQ/Zqt2jdEOaenszuzm2tffe5f8sC0tNrN8LJiZpdZthB8znYOlghLXJg
zyciZsZJcItlSwRpn/rpcYDzJydXlE8IWVT6k9hX7B0Y/sYOupb0Lpu636mkUleCSCVl6WyTmIBH
F8Pwk5NBB8GXmi8DyRBNfaurHz0Z4OJt2L3EHdwr+/SrR2RzziD94ncnwfHkghcn9Gn4vLP7gNnn
aPKYEi/YJ3OSwtSJpyUOCYKIVwHnWZG6RF5ZHMFNX+Ko8I5tFu7GnGQ70EtEK+OnBSPxONjpj6Et
G3uV1OT0ClTJjZO3SJnCWi8C/801EeUQbOmEW4mkMx784SrD3v9o79o4a+KFuetI0hD+i2KsC2n0
zy0aFyHDpxoG0Wv/AOFUuhXe45udvlXHXHnRyS9P5kJcplYasFdD/qz/oq3UmC2244+0hnCjJAIa
iLtrpE4LLGx0Ew2ouxDOIQCezGmg8N7m++gUEy0EhcUVapWp+gHhuwTnwA/iuXu1S8ew/mUy2v8A
4TwF739vyj+UrPza2HklR9e3ieblyiukfhl+bFDx5CKz3/IHMZXbrPOgjSnXhMAXpN5RqwutJhDL
sOYg6Zp4bXR7hZVZ+T1wvBVEqIAqVFi3OYld0IWrSw95sbRM2zf9vgfS0GZf8u2UwNBw9dSIlE6u
flGwl33V3zYIYkIUJS/MfGKp8i2ZVvsAiHW3zkE9bGUFKsnpCBezHNybvRa9purLDeosZZo3s/bt
Ubr3FVlelGGe2Atct9A2pcQ+5V62g9p3oh6bx2v3eK2tl3byUqUX0rI7CW7Jf4sBffJ2/K9JAsgE
dQ70vWn+4/SUs5tVctjj1ExX93JrmHNJOaSEUWYwAI9+W32jzZiGX+C+DQHVYXa7fkL9AbYyHGE/
8hRdxIFaGOokDxCPmnukZBRJZKUFa58Iu2Y1id6tD6WDhtIhdrrFz4T2dV3El65zKgmZ7imkMj8S
Im2E0wk5lN+y36SBH0l0oqy6qAgdIYhe+xN2Du4vjWy7pv+oADDFaC3km+OsCYcmxKD2JkPVUQnS
flWvcDZc37pyW1rvN2OXNK9mc7TMeQVHOsk2hzQAmD4pf6r6UGGu/foXASrm5P/q2YlgubCIG4UB
83/KT6mE2k0HnfJmQVpK4jK3upM9XCZc/TGQhqyHoR2uaKva2MZkPkpqcIWM1H6orqkXO9hqcURW
ySbWoKy4/ku8BQfAf6ncPxbUMLSpppOY6I3I1V4B2zYzZF8nsvcRqKPTfHfos+N0gsfdXMrDJQFX
H3kF8XnT+DtRA2OYoc7fz1G9jZn+1RLeWAM7PNhqd2LuHpj34per9voAzhc56LlkvWpCv8aCAI6Y
AQOsiv0XO5Hijov4eH0N4SWOEZ+wZbmwz9W7uoUEZHGr1yRZ1SKBm7H1aW3O2so1wVTOGnuqm0t0
86Yjw+ZLpC7uZKOHiOkBktQZbrOcjHVomaRug9oY+2LoqLpLqgiiuyCQQltKyW67JtVewV/u3Y73
1kv2aMLI+rBxSR2nre/3PciqCeeR+gBTaNnNYG4kQbjeeiXWUbh8LCEUY/wOJDo5pRH+8lVMMNNn
xxYP1GdYhuEmOlnL/oxmhixF/WZGt9SQs59Ncm24RaYtPk04T4CXfCqAJEIX2pHJA249gi7EuUkk
vz4TL/xIV90NpZfkWzbO/Ft84ywC4ppDvDa1pe2kgxvotVD/5Yz7f+8k/20q/8OUpYyq+Ri0On3L
LnXhckJTd1cir/fSzVF/TYjFSYMKklUmkRthdQQX070w7HoAGRKgHWTIfQeUJsIv0c7wFnU7uiu5
3KJZ+pW/a7uBhhYibjB7hd2eHOvH4lX7F7OMAp3n/95GBNUcv3BSt1Xi1f7nkuxLTRs4x2dvaJVE
GsPbDlLqwFn9jlade2RdI995rHsd5N5JcE/Jj+t1E9QQEoevpWENsbuiTLW3Hjv3940wQLZHJD3L
GyLByUwa/E73WDS67ush/NLo5LPyOiddCWYXjTThMwwuvS8TNwDbLn5Qtn0LDR6YPLkx4Kb3FEKx
E6dFsycXHzTND+cRzzLOkDlkb16kLyKZpGGzSIbka0ZoM98ty70VrgEQnATeskdm3qu1lC2CpoMH
zGTdXNA65h+6trhmQU059pzcYrY1n9wgoeLkutAxPJOUB1+s4RHvA16M92oPnwhpjbnVzatu3uxh
yifUH/Hcog7Zs7Sbq9kc5e2GE8Cal1jeDIjA5zH54CXvXng3TB+4D4mhjWdROcs4mZWzvwdvADgI
006g7XL4nhBSLcOHr7oCsZ94pEGDh3RicYZxITsE1WP98D8TciQyhRIqzMgRiiR+JoNcagbX5YgK
+FMvhg4abteyV3k1G1DcqvlIYMa78UVGcXAu/JWRg8NJxn8E1ujqZnc/mggBBfc/YaEaIB3Arqi3
HGJVrAfeRIWBwDNg36p8RXLA/wOeIZmDcQZHw+alGy6/R5mnQnPCc9QY14skvnCFX+3aoxiS9cUK
4sCJap9XpaF/tUXB5HPiTsK//wohjAltuPagyuN3C14LQQTjSlBtkm8j9PkypD6kjuSfT2r/kfoJ
AUrEZMCRibZKjPIPgUIkWQborYIIsr08ebt/phHZOl1+AZBId2nGXEfEDt4Vgrufe+al31eRKxJ+
FbcgSTqoUrckjkiGYMbdJl4YRD8mHuXwwUTuSS282BBvyEg0ZgCRBvGC4RBYIghkp8hui8dvTXng
sUg01xKZ4W2MZXy0kRgwcgxMFQ85Mbmvi5IoM0icnJLSLTGiY+aJtNCwhACBItTim98jiEdvb2oy
lwERQQC5tCD/IVzgSKCm9UP5JhbHOLjLBNzNidiJwOvJrt+qgZzPTfDEPx1nyIL8zCSpXTxYS2Bj
tRei2op4HRYfXRiU6Ysc+Xrhwhp0x4ZorPTItztopeZpvO6j7YMMwuWsIY93A/+Ap5FMxFqOyubO
DfmKDVEvSUFEGOa71HkghfO5OrhkO1I5CT1I9rMi1r9X1tHE73vHzt5zskooa2KPsptHCsNKfovK
t1aZ9+pWwtVLh5NCtJsr/THhsJ378WOpKoHFwlOntTIn+EzSV33N6WiV18sHi7d92Wj9rCf24Az/
TKjOIDvOyN49smIHvzRrOODN+7dawruT5q6UvQ9RuRuupHSKX3VL+kzhYQkLz+aJosaGL6xerQ7F
22ywGq9QGoJXXyP9NTPmVHpY3cqfUScfTJ+eO/JV4Akr3JocUa9l3HtZHX9d7aUZvSJxOYLdj2q1
pI6J9mq3VpArUEkNZOV6G/MPqjbLd7lO2NWJtrHIJplfZb4MXxOnPU7epLZEfY9rWB5fG2j6FENx
6pa9ZWigdHXJ8UTs1mSA2XDVAZKAfSVDp/ZDIFV4paU3S98PLRk6p91kbsjrG01TOc8tzd/osYnD
AC0lM37C/gvqKDvZheWsb92kgTZhrzKVol4hyjzyOOzCf9ktbPPXNFA0QCJl41IjEdEl/B3PEvZN
Mo0xNWCiwLV1qtdAbHCQCZe77IhP8hHga+aUMf36GgKS0YMUuh9sHGiYF3DVi7sFAkDHUixcbPa0
CVBGZt0KUyqmZIESsHFqw2yIY1KmHIMSgfSt8WtbCwEb+HtMvEi4tYER/Oe/7bqdFtsvXHTiVYnl
xpcJhC26fkITVRkWDreNeUmLT6Q3dhqOWSZhVO+S/a4gLHIQdBliU151nJJkDo9StOT0CPRpKk3m
ivogfwlEEIVnYoYjMsG7ElAfvY4VjDmvcR0YrTeCblRJetEvo3KpY1MhWG70LDa+MuqczfDA5MOU
5/gYyJOl1i9C9VVuMR6QB4acEOHsoa2AOMPLO7fil1BsYepwXxM7dVdfsRaUj2lBWoYL5mP1VyLz
PAFHwAtVnPvREolhHWAbxDRLWN0lBHL4yqYBJGuNDVlf6CAPHRt7y4p2JgAYWMeFBwnIJPawI6WX
iTrNIz+CNIRpgBn2Ei2Fs1P+5TYVEl4IeRlgXtaykZFSAbpGssx6XOx6p+awyRQpdyHAwDUgKWgv
d6ROwOCcAZRA2YVqB51hzdxhEYaLu4AJpTCgJV7feYZNqC1qn5cSaNI41QmdkFmP6Y8UuDAaoa+S
SMqBxmtFyASTnM6qD9o33FR7oN/1btjnbLNPor0rfn9mBnHMzBimdDQnixjANNJJrJ+4r3Wyy3fy
4bGiLiVfw0W5K3fV3j5qaO278TAe7ufxQP0vlGgfq/39fDuDdlmRYMet9s2+3qnc0vCNXrydi227
LsDWlk9+FM2HLsEdPZlpKDGPYUz1Ze/hyh5h5q4CJEa4upfALEQln2tiLXuIZp4qpI3iN2DpamIh
mqBc5+sBfBqsjgGnb/8B7IwQjfkEyrhiS1dXAK+YoPEJvWQ8j+fskp26rXxOCIA5wVnJWKEi8clU
Gc+QzD6HVuMYg9JPPBtZN/ppceFcw4iT9J7BxPaPewFCzmzbBX9TgUHnN+5Ev+Hnu4mpREyD+CTT
V/GpCzYbsLtBt7d+7+dHeHdEl/GWmynK1TgRHHiOfzEjKAZLF9fupNzC24CjI3FI0IBcoUiuk1/K
N/A+4HJlxGGNxB9B4CkuL45COUQnoghxazLlKEQRfFIKF/nOPdIx/MWecBwPEiEC2RbXH+C0Zl/C
6l2uxfeKcD76UjrSjGHVheJZGhWf6AcKyC5Uk9fzK9XB6SK65GL+ZhexLFqXvuOviJZ037Uk0kKs
Cv5u+BJwAbM2oIz5++P89/BvZ260fmlgepEPZKLjaUyzTA/YyYnLjObyIaPCxdaeMh+yi8zcaQJe
jzVtS1OQrgd6iLfLh2of/krH+5kyeM39TJthWqMBaLrZhXZxI79xb/bd79FJ4Vi6WXZg6wfFmjcP
xCNivZTWcvE2gIgUKyK+XHfWwpLncQl+pwQ3YpmepNVBsgPdtaPQJhDbnGb8KI0hVqr5q+cMnzKX
TdmN6RLYzyJPrZB/+GyIZihU1+DstiZHCdnoNGljY0jlAH6WNrffnBXTXIpTc7mt72dWIdtKTyI9
6ry3XrvgLiiJVtKbcqQC++JEmAfSjN0ETzuHQpZAsptsxkURFPvbms5lNsB6xFok/zNMRxNCKiME
WM56BMGE+yx22gP2we7hxwiY0ssLF6NtkfuqvKHvILUS4Rix++CIQC+D83suGYQok/POUY/AVYjA
yOQcTmGst4EdCmOWQ915lk9Ue6QXywXdRH7KRSQPYpI1yv2S9FJsUZjItEgWANueccKk22ksvrUD
UWyGx+FDSGQkEtAa9lcsSZTEcNvf+Tnbc4macABKSWS2Q/Zz+L+vKx/ytSnMybORTo0v1KgDwwOn
znPVCeM1xgvLZam0O3hhJGQZAV4c1+ILpxemBnOI19KASofdy7najsZUgvsm8VLmzpaypONDXiP9
S8vlkxoi6weVQCOXAWM2i/bFriCN9Vik+qG6ZFsh/k3f/K3PMIgzHTMd/4QrNnCNuQR7B+XyXvnc
Yp0+YJX12l9pQzXzXY03FMI1HUuNQxl8bweSnYvKMtFMzpHk6xxIVU/W1Cm38U+eEzBkQqJ/rd/q
gn5EzSBMPfADi4f9hd4/P4LmTfqw8C0JRjcgikdzAaJwcfVQHUAynhAQ7DUTt6XSxN+6xR7lc5e6
PSGEIZZPVXDAIQ5w0fDJELYoA8Q32zONbRXSqws56b/ttwK5/aWQ39Nlx+U27ItKzKFySlXZ8aLn
pyDL6h32tNvDoyGWHLC3UF8q241LYT4qZ/So6DUmmDpr8k/mRFmvaTK7LjdQGh1C17eWS1y47Tcb
VH7Zo2dQCeTfgkwkd3nz113UUGYP5wwae5PGVZ+G8V0E5+cas+VRADc58dRr4lFsMmi2YgL+VZRa
1tpCnJcZsj0OX+wjHGrPeIcxi8Z70stfOiDR4C0bt1ybCxFIf3wIKikXEiWmBEufiU+GFnYc9AHG
JvyNLyqgBVa1ibevX/WBfmbi0aq63jLSvJoKyAfexIQu1+2hWoWfHK5mdGm1xRbTsoM3SIlUBdrN
dKc/WSPMX97Z7rpN+Zkxo1fdt4jOLVwCzidLRAPfgwEz2LrYM5N5DauKHqWR9BMzOb1waK+QS0Lo
4uG/OULzAE3CogeUyT2JSxwqNggE5iuUXp/6qzm7I677DUE8OH2wFO0o1z7SuvFwO7Ox0DIIVm5r
+SAaSCJUHy9E5n5q/t1Rd9KcSLqZz0w7IZyKS935LG6qg9DDVc/Lzk8hZ4ObI0Dge2BGMy+b1kVI
sTCQ3SObNR1Nx/ECeoL5i/8ewDpQg5jN+DrP5+UOQUdnIhT6Fd581GMfMn+EJ/h2gWYn7eSIgPt/
coAKIFZRBVDJqBdlpxfyLLL7RsuCQ+iSeRbehRgAbFMFMNuA+9yHC2pAfW5kViQBHnSpU4Rohu2G
JUs2qtxli0T06JNlnK14mejkWAjjvyHn+/3c78H2WkJI8hSaPKcENls8+9iLSGpFjzyceqef+03m
D8vKB7egLvIDGw6BCHvUffm2+ltujC6mpqIXCgk9tUb4oSKZHrKV01x6weEqYYA8IrL7cUn5WFb5
RESM6/6tpzRpcz2nWyrN5IlP7Jjr3m986xU45VGg/unQlVDG3XCBaK4X9lezZaYUwc0zP2+/9SHd
0iYELB4+ZhMGRToZrV30ZyvEHF/0bIGA4DbGN6fFtkMPoewrq/jY7NszAN9oigb9WDF4DNaB+GH7
rSGKgT6v9vElu9BolihPUpzFEUAXA0mTWBC05+/6//9km+D7C335ScdyI+PLXeh8QvMrXHE+Y6sI
zJnOwVUWYA0SHgoxSx3zXSFW6J/gZ41RCoUx6VjQ1J99mH9SJlXgC3/cPGGEn7fRdq6z2nicBxkk
7kcZ2HabBNY64ikIjzEXRThF8+YGbmO4uQ3hzsGWf1Z34jlzn3ItFDIToAch82f5wPCILRRPMrBC
HkHy5mJx80d/sAzPzYVa0fNMYfS88VCjLRMRsiTj24oDbkN0jZfsYuKO2XiB7pKOnocpjgZwiZyG
5m+VixKoGJ//EQln5Bljw30ogiinxJBIGx5hSnEHxyS2Ol6MCvtn7mQImQesUETfX41jkkDDTX7g
4ECQREpcIAvIUF2Flbq3zsOecz4aKS+Rjp0EiNd0kGUEv46CMo8uZaHwbkaQpYaiaokx4WF80byA
tyqdh1qCTPt4iihDc+g3nmMchODLFyxLmioGjY5/ykQawCxB5DfdnO/8RJnX/IP7/7qjXqcXZDGz
1Dz0G1DivgXcF3gGqi2skdoxWmMevq6R+TzAw3xSNEPDBGBLw86jC7WOy6w5fhfL7ql4c8589g9d
hIjhF6HncnR9SgkMQ8WWqjPTxC+3BSNFgTBTT0V0I7OJx4SOgrL0VKSEXo8nH/DUmQZRff0acK23
A97MO3mYpjMoDC0Sm5pxXbmRKJud+TmBmM3PO5FnqI2YgpgM0jc6FJ3FvZRKMVzjCV7JJ9//riN3
rN9I9B+v4L3MEeO2+NMcqf3wrAOdyH3MbLoGFRGdkdXCzKETmLg8i3pPMhaaz3V6cE99PFhRcU0v
ii1PUxOcgkSY/ulDCB9MCmxZvYsWhqJGD1FBmoQCx1v/uoW6cxGZhIYAz6fUvHDbmHPQeyqaYh9N
z3CRsmvzGL9RI8hA6EompjiZLCchH9SKfmvPk6PY1Z+yGY1TrDbM3yw0eleABTERMB+qADWLGvBi
KiEO6+xb6EAoNGdmYHExoX0moSMimrASFE8iPjjlQCfLM/VzDYK2e+55jAjSKllO5gDPQHIBagin
THnzEB/7wPzNyXErJjnyickC+z7KFf07Ys4439fcOAQy+FkZzO+oLRLZS0mCBfqjldbD7ShVJyVa
YrfPW1/5blacNhg2cZTGtO6h11gLNHAEBJqAEJ2ogexrEPGQLTOhFxfyAX4cqRGLih85UTCGdNAQ
iNDdAnsANgBghIaX5T7yVqgh2gLAyf3cGd7tP185T6BPsB9gHGFQ6Sb6fVRnCEf+mWWr23Ng2EWQ
h5QiTkC3BXXEg0Kj7CPzRUt3t7NBWIiU+dC4Y4kR+V5FXdDL04jcXx7eTHqQN4m6KMF4prdYXX+n
WjQWFOtsYfiskHRr/vI2MnPP7YYTvJsz4yajLVQa7FkpKBTmUSdtCiwAVDT8VQjLYlI85aEmwwA0
TZRAvQa0pcg/gS4xf1gU1i8nhVLQPaJ1jQ3OSDu4QimgyGtLecFlUiJKJJtzSu7K7fftLP59x+oW
LXNgkc//Z/OMfqa3uMBcCIX2oNizsL6Y8UtCRZt0Z90nQpHrw3e6O86IvGS9kcgTB49SbZo9Uk6S
zjzIHO5XIl9btTGvgVJijHq6fpi/MpG1NQktV5+KLebzU+P08nxBaybhuxjoXAh7RvEurf9MMGzO
Nqebp/pVlrOhBwDlwwipRV81Vg7Cv/sZrcPtgFRUgcPSmASshyDhjTXQKcIdlpLzmmMu+Tt8BpFV
EmeOdegvo7cRrkkYknAjr7pLt6/X5Rpqa5S/3kU4TL4NG30EW1hAxMe0fhnc7hi+4KdOYw+a4YzA
N8xownb5Lr+P7zeMoZ+EBL0QaOs3v8pM3eru4Ni/6Xr4lb+Hxo/FKXWqjbDFQSXqtKdId8cTOSZs
2yUxe+ySyIaMJrcXvCApESXf3Ru2INKP3dz7T/ZGHoLMIlZ7hkmclGnZRjadyhKOK4kQN77AsAGr
foc37qXoHOFu6pwQmn+cWD+juGReGQenxz+zEY4pSgZcivP1KFxCnwSRE19V430spqoNb/XUAsc5
rVQnbbw7CdpX9Ho+l/G2v94wGbVzcaLFL8mxtBGYeg5sbGJe/Y6rWeHU4j6+7vjtiSXbRtMtUFai
nRXHcgeQFrBlTVvi22nn7RMHj5H6uIb083AxaEnldFumxHjgVJWwASz0M/ZO0M/lInXNbbL4gZ0Y
XgW22iVLgf0z9XMiVFlRaOaMaxP4VRDvoXhvVihY+Xr/jf0M2kjW48RXCK+AA9MpP3nrrCDUInOz
k8BdS47xQqFz278icJIF6WucesVaIZ6nEE0Bamawb+5xYmmhf9vdIT4u3BBTnOmSurzX3EZBn2/E
aQqDOq4fXGzgD+S3STcH4mZILm4powog+qo01zpUipiBYwTEZYYaeT/rC3mRHJRAOU2YE4SDiHOx
5iqELISomdP7y3WOOFG9DVZF8kGQ2mJ6Rblh07tgKZ3D1Rhw0HwtfGU5fCU/uGKsoIZCKXUNH7Mg
3gPHIAiUNeIrCuoUkXRwUtGT14W5RXvmNIoB209X2gb2hkW1b9eZnwzOjdRaEM7fnfDUzL/XJUFn
1qZe3VChfEDEKxU3HXwyxHj37+aSzCOn4VCgRO+Txq3Z9n9j8vZtVLEwfflC+BMpj/dtTKx+0/Br
N0KbO5XJqRJ6YPOMFy1zb+a8PSWrXCOpHVssjFnGi3SAE7I82u8NWe6APGrTtHS1kuwtXpS6t1PK
DtFOiUfIOxc/UDU6alClzh3U5T4pEVpTiRxxvvIEfU8QCXdce+RCdlTC1dYkIqhxlaTT8QTZbPyh
jS5/yTBrScVGkHkelH2Q92Cn3Qmq6T5NNndSK5krnM1k54BcDHgPHg9O2sUu1yy8go9l9YDxywVl
0uEWU5yO5doKYHf3/C6l4p/ZbU3XWkSK31yuW/C5kbetZtZXikCAAzSD4y0sxHeekCpPYFdSDta+
DS0xMDtFwFcmls97bDIeQk/wQylkRrIEE5oPPfQAgyy04GSG5vfEtyYrs/fMQFrDxt883ORn+Egl
JzLcuHJFZjofSUPJ/KsuBRYdcuSS5AywGJROD56YpG53eLnFd65QffErCUlBKFliovAUj3BDS+Ak
KEKi6CKMUw6fMQDxJ/yGqnBPeuUT++kTqcykfD5I6nEmKAecPBLYZW54Fig+H/iiFQf+8yusBSRB
0qcB4BIQ/YBpWtMxyF+iCMf+9bOqPaQN17hTa50rKBRqS+RdiUFOvIjvsF0IVkPh3RcSlYu1QTZ2
F+4MSuIRbuZZUoKHKjnOnawmjTeHTccmJdLgjMRIxgt8j+3V5U9kHWNR0oqr20F4wCcJ4CBBeWer
IIADHDAMdlcUVASQZXkPuhyTBp4AsNqVK9gzn1gERDoJzfTrDBQA+Wy4SEQA91DAhMrACYmQ/QKQ
EHfQuohNAA6Q8pNnuCPtHAQ1URFIdOpJK6A7vXqsdvqKacEgJy/dctOw0uOgXHSaOyGn9jTG+fJs
iEYitasXKkde3VcupVMI1efL3yf4LW6GAfuKgMR1gxAFW3CFeF6gFOLGA9fAP+koy3TYboyv+zsV
o1V8UorRLYdKdM1IKggk++v908I0hfvyRSQb/8B0WJP4xtVW+Hj8MOAio56QvNnTf6q37E0hPxbP
vUdeB46A7fAdwhv/R/YFxRVBlNt+Xv/kr+mN/KSPJSxQG8jXYJP7YeBMvMOSI0Pi/ZiBBMsR+C2M
uNPsDezH7bN/m3yRSY69FKiF+YRrABaTvkA7X/LaNz7io/aRgprHeWg6te0hwrtLvsNM4t9+Hh/k
mbouqRMxCT7UNB/ww8SOtVCmyaKFzt8X/E9LDtwf9oSERGI3qgWGpbk0AefotwFXBlzSfrrJX0B7
uPEm+WRGMkTowKUHBb3bvame6exF9ClELv4joBWFH2+Q0BZqxzLGrKmwrfrF5Q7lLTg1ryCGElvl
tNtUkotOQUIXDyoanKP7PXF5cyALyjTTPHb7kCZDm5Jt6SE0Bo1cVja0Pi6aAT/RXvB45CeY316Z
ZD0NYB/lKP6eLwLaRzerEK++wNuHead9ZQRP9QKQ2Aa3xi0OMG7Fx3aG6QbiWs0n9+MAF0scAPgg
5UE0Bip8YbCr6str8sb7kt6FIxRNJiT3VrJQ2ym3VRD9gVshcN0k//uUL0wMwCxMPD5BAA1336gF
VCYCaUK4/BuOk+0IzT8sw3ihiQUn9F7zeSmEgrQZGOL9MxlFLa7EsscrfCYl+JOYsEYw27jWNfc2
Y6DZ7AElAVycEMiazUAW6Gg0pyrbEZuOxUklrFl1JuGr/piBWEEBiAf/Or6MJVl7ZgnI/COXbZRm
hB5R+sYrIBSaJqAx6FoTsp4KjJMaB9TW4jpY9V3bOPcaXs+AH/Vok5cfAGzKiYMpmomTm+SYmxFQ
NlwwRzcnoC7jJ2/tCS3TF+Z9MxiroYF2FlzitLuBzXXMc5HMClxakBAUQm/RRdqL1Y25jHLCQuFi
47WyZ5MUBEJ5/CY7OMOqwm/K10jdfOlc0RfkUNNwoDcnyrESTr/T9Ng/ljzXlsBdyP7jT+bz+lXC
ugqST/bvkY/1TSIVUk8CPRJ5YHLBwiE6gIehBIXvyIr8+D4zIKsg31PnYwjXPRDAoGt4Bab0Mp+i
gNI4gAosL+5z0e11yx2pE2swnW6gLu98tKt6DrAG9AEL62K3WGRnvk8h6hnXDoP4Yz5mQl3c2svh
An6Mkm2C0BR/A5zubMAWdVsLH27AzKehmJyoDBZOA/AciG2niFzzLPBqNw8jt7FipmDOBNgI4EDG
GK/NRDOBuR6abf3UHqFaZAiHy9ddTA4MWEyBVNtKxMRORKsmhDvfvDhf4XnhOSxptoPeSd0Q0YwX
VBbWQT8b89HjXyCSBhP0E3OScbrtrB/LWtpYek00Ov47kqyZZpKCEcMFgZi4qkg6iQYcTnmaycNF
65ze5ho5YLhWEzYjnitJm5a4lolPy+NcTP9gqBF22nZ2X3NSoxQq9XQ+1DvKo8X6O4rt8CzmCycT
ySs7v9vHt4CjB+iLGmAKfYc70jBW5g+LqVYDLtAwtGlqR7DyBuG0pRS+AwoDU1wDXAgHp+Ds3wWY
c3c8lgB4UT7GT7pOP2eFsIgxFqxLyPlldPRG1L/FOjAR3kzmzBCMn1B94Ya59Bd8pxzZmYDAfFMO
fqzrdidC90AMHfADVTjwmMM4hM5dvsJqxdHotkMxZwLbuc+RlK6mA4Alo8GzThBm8kv8bR6wpos5
fMK4RBTY4tiwpPBFdUGrza74GzF54SvFIGi5+CNZTyyQelddxKo1sVRvOLVSJAIEX8kQL1mj41r3
ajYjmiVKx5zDdDhQEgOK/BDoTiykmctojJ+IKxPzUOYOgTjwti4LgCnOAPM5rhFyuBkO7StIRRqN
6CAahzG87YC30ScIGOaxvQQBaX8gfoATIpDYPK0fasUZkpcoK2Zn9s1pF0H8ruzzDFwhaxt9lpPr
K2oNyk4DzC1etKrP5shmDwpqU76AxHO1F/vdflG/R9+YwexjZfBUdUBUNG/Ykb5Ma5wGdbaaWdi2
bBeQP1yk8S/789oABMFBHfYSpKA27SfoZw4Mwn0eyEgfN4ftkTArkkGS8YYDE/mAZSdbSgwdiT6P
SeuFTA+8K0eW8qt97hc2YNDaHb8nn8arrq7gM56MTguJCQHtRzt2NA4RRASNWJhxIeKNm1Fdfozw
y7DkM6clowg4kl9CYHJxPkkC0vPtiXVM13ILWteZwIuie7A7QsM5MXmV+p1gaNvACg/5ckyIPrkt
2fKx2oBgMbCUUFlH/ZabeYKRP/JWTfiRY5qJXRmDXuPzOt5uG0tCyCYV+p/HoaqDIuJoWrOM0AV7
Wv2S5ZYsFGSDIAGU9Gm9EVZWWGSXdiOc240/wBqOOsTbGj8Bt9SI6/TFXfdoSJL5Nqcl7HvWLIq9
EA5DhYCtDXaLST6zYK/MnHBjzOrWIyCFit005wqEI/e63wks6qE3CbcpAb0kgLNm4OOxixK4RhwG
b2nhPaSbcFscakD0EPDzIxCq0KvuLr1pQ4HZ+Dyk2piCsDc4cTEjIpHUacrdLWN3HP0E1NadE59D
m4ocAIVPLxNyU+VuKnkDubHwpWBbmbi1GFIuTBo/j70bzl7cazATGh7lkfIoMbwREw6nU4MU4V7Y
en3ujsJqSl1ZbJwdXsrYKwAsNy4lDOqrDqb7+c8eb83ogfSnzA4fSSP+uG3AXHp3s8cmUbHuin/e
CZW5u1yUGp9imV927onphA2QbFAwghezK8YkcN4Ugo8TJMVEvI4WP0aPzuBOeosABHrCtKcq9H8Y
MEaPPzpAYiAtp8+m2zKaZa1PKSFJnUqSxnoS/Dh0Y7mhOAqlEjKEcd+watEPfxXmCVMjSzGCzZMg
EYpmHb0Il/0dvCsUsc+aw+APJQo2vdfHL7dWxUy0h4Q50JgLL29ALPFVtEf8WTgFGaDG5ZkWuWx4
0NfdYo+LxkT8cSDmBRFeL7x2NxaAQwMafGQ0Ays/JNCw5OAWwFSonbizBDj5/CffuTnElwv7Tezy
FG/JRdKvHTWhZIanXd3JRpctyjZoLIO9+djL8zSbT2C0ZrJdyFg14hGQg3p738c4P5NpqWxh367Z
OoG9/2rZQssJH3V7fPGGT0jG1Q4a2GJ1ERALJx+Z6jD387s8Ty6k4iMKOecHdJZrEIXkqckWxcMr
MI+yuDO/xEhat8GdXGHnR7m0G0QXp7vYK8Grkr4kupFK9eY0uHXofmkRmTsxT8MXy572BqrSrJMD
LCRVuNbu71m4Vh4YLZ0OMADrXVrckt2dEOsWnOGaucxfhaOiee2r7Q3+dYl+Gd1O25M8b/ygj7hI
bG8bkc/AY53EJsKu1FaD9FFrB4a8hpADWaPM+N4UYkaFNdihm1glyvWjaH0ZQ1+5jK7vFDjqPx+n
k+Ph0HBm63dB2bIV7C3eupo6vfdeBov1AH9QcybE3pud1nf3pB5xyK1GH+6fHj55OBgGT7AXWZTB
2lm30BQYi9P61K7qYPA+1pRVTE8nwt+nJAOdZevTx+g6mEFXWD9m549iTeL0fe8lW0FeZE7vrrNe
eekay6QXbhRHP+LQmJ5v7sM5YVB0VysqmFJacTYWD2dlUd12ZSwg8N5z7qXUbM3eND1jk+OZOvgv
ms5sWVVliaJfRAQ2CLzSg4h9+2LYLFFBRARBvv6Mct8bx/CsrdJUUU3mzJkzc2Pd2mt0jgD7Jy8/
jWQhruRst4xzS5rmXCnYk96H121pdEFuRIEbbU3DdPl/eFjTmHWA/r+By2mut6F22o9ZSviAgW0H
LtdCj61rIOYUuEFubDlwG0VGdPjYJV8thSqUWyDmVIWILr0NmzOia2DtjXUVqhwBIj2rwp65bO3o
UPNHbizDpZAL0gMmZHD1vpZosmwd1neP3+P4LYWskMHXHTO4GyEXka0oiGg794EJZc2jPicO3I5p
rnme4cE2DpHJiYPobkyChxXYy/Xe4IDGLozt3TBKM/y4btc4mMF2GUVChKpjRpyU85sRej5RxDsP
dKmhtQL/DRK+UR4I3F00B76EEXISkf9Y+yz+6BnkswAQhxt78lt5Ybovfgbuioxu19g+TtEyLE07
CujrFKuJSBTYMnksHS9FeOE6eqeoRxD5z0wdt1mynor3ad1uBzlaqi88K0cf2GozaUq3r0WP/bro
hgN51N6XGnteL9QLT1GXlHXuvPx6b7fPxRWaRm+mdNblIEwTR1Om+3L17o8+3fVbCe7P5aNz6CXH
a2ml1ejVWd6vCN9COqCQK1IFl5ayLA/GUY6AqOQlzUmRUPLoLMv7sB9vE2hWJWnqfrdTUnn30Msa
s8FFfOkAwdjANWFB3JNbH0OtoPS5Qg1GEnJPvbsKej7p1AsNRFIBwlfIGH0V67QCxFMJQ416d4IP
fdSpSN3LSZzZX1M7Iw7Sp8BxkcM8pYAPEelrByQmp3gfNoKSgFkNJl2SWdK3yuI07DXTpPmLkYut
k7H8cSplfEsXSn5Q5E2eTL77bTJ+PqbXa7Akb5XD5aP2KyZMtfFBB8vQTHGoE7OPJi1YoED5rZxZ
ozt8Jf6JrQjcBWY35vvi6pVI3yqQpsAujHzJyXOLH3CGm2SiqtCA0mGmggAxnAAOsb1BQp7mm7nd
iFc7MPsArMBde6vJHX5G+/hnp/bKP2KciYVeA5RLIiJ96l2J9xI4kPShJ3sHYJ645wLQEfhQQz8Q
lgSZD+KGuZMGxaOBG+feIzFzQK/W2lPhHamvzBC/BwMnYVrDgDLvojYF1+Ez+qOMfW5KXAo8R7O5
FCfuUh7n1x8FOY4U8gP0HBd/fNdHypRl5W12wO2QA6HuMinHsiHdLbljUlWnpPRtYg9kcfb+uuLe
Y79I7JeENi0HcDxd9ngJkY1eY+7X6a4kaESUitWAUoWEBu7mly5HqI6OBOZ5+iTwcYcpsKbBlfg/
fcodce7EKTHvR9SKXyfACHQvoCmwIqnevBAp+fU2B9HVXIP+338cmpeQlBObDKwM2Hhg3n8d/spF
Uzk9Py4rawC0N3572s2J45Bqil/OBVj4NAd7q+APhgCJWDSYshAcplClmlAGyZbi+bVfl8/pQn7c
VuK8fM4g4rx9yOEgVokpBgQdQ4yiHPLjBvCV9DH03BBdBbBl3NC/lVUBNO2tqmtrMlaUWecWUiYd
GsOtk8iEBOGbU5lN7PNPuoXX92XPe9eAvzQgcgqPE19jMKaRyrMiBYwEjjxsaxstDQVomnQxRjU3
nVjX1t0zGwCLEm40JAmc4ohJafJtH+gK/j3znMORqtoj8uBpgKWoA+ZOTtiHqi37aUZyF3BduaaC
C5oC2t3JcI60UVOP1car3y6Jfg8PmZQvGPHNLgZWUHb9PU//ZpNl+rmjvuU0QIqlcwO0wGuSzec1
KlXGQNRFqhZk6uG0ROcBWQ5l6VBVskZhgzQCYmm4mUA+gBMdLxnYZClfCaqQ3wTvCHLBVoKneGYB
VjWLkoNXmSxAK4f9BmUeATiy9nA8CXrhxaYe578LOIWFg4ABRFyq3BiPGzWVjDciefAWyOxBfEH8
CjmbAdzIh5OmPgu/hlYbvHcMFSA1jEj2Wt1EHAZNmz0+DkQZzrpNoFPBpeJccCugVU72BNkBCnCm
oSkSSqQI3uQJyNTaL5z01sln3M03VNHOgUAK+QZqyNMdoI2yfVPGhdxVoYJlU5P0rGEAEBAFb7+G
6iBqgK13JN2iHC3PKpWQjyHdrhFuJRbgDYFdEgYgYG2UweZ6aOFJQqcX9gBW5ztMsUuagwKzeODc
n26J7uLDUS8ccwUIEsQBo8BGzoc3+DarvHT2QGmkTQ6g21v0ZUXIXhv2Vv3Sbg+fxiJZxpASn54r
wU33JBGL9vQGCOe28piIv0hdsFJYeuApOKgetVOMNugEWBp3juA7MrQIuuMrvafoBSWvLQfwaPTL
m+A7iAX8a6y2t9MMjHR5H+KVYNGWq2bVp6gPgXrKVIEv8FsN0N1OCJ9CQYILs21XGu4hbG/cANnj
3EUvGOCommhJZDMaWIe2ttGDrqORYGhjvH8okyhjc+wNnidZ1RnBHdJdnEEIGSnIVriBHSowkgwX
yrGLTxdDYkYaE18GBwKBFYBP4uwtmuim0tp4BL1mGfLFo7TZnXXItXgIKAXAfcIlw0aFFEgeD0Fm
fGUQmZ+zkHMXiv2CjAC5ChgbYx/icZ+4von2DM/p36tRh5KEF2YVhGdx5IDl4E3CVYSa2yeG43Ag
z5zW885LBVCA3LYhD5rORncU/gP9zS3TJpwRRmcLlRPPiSgDfitOMEgmnjGJS5pVwB6DNIIucr3A
NbQoqreiIi+CNyiWHrLDC44/QKpicxpyz2kVjdR+XcJpWli9sEuE2ydeL8o+68s3ZDqkGnBY6S3h
+4mv+r0Qb42bpsskkrcX+Dp0XX64wWBCCwb/Rx3ynYzfzT2Xdo1fiKgcT4bM+Z97RTfQnVySEYGz
dGfJwIOHWQNphx/gb9JhdD8krKu1vf6+5hS0HI+Sn9IlNFvJJx2yyFJHgntOgnJXHCBRPJvrtdQh
sz/o9XBUYXHj+I8cyLfcQYuLC7UXljh51b9/8k4TuCR31q5YvM05hQyFEhYiphdaT7uZeNTBpBe5
J160kIbf5TGPIW9xl1jdSJkk5C8eEo+YlohnCFWXwaeZXJSuwWfkbz4vfk+YY3noNIfZ0TI1mrtd
Qny6aBtt03VSuL8sT4W458Z+wm0DCHkI9zeXvRfsJkRSf/4x97U/ZczXYbO8YSCDEp6ylSgbyqBd
AIfgBeF+/35OI7NZz74SNtJ2eZiDK4C/wGkD0DT35hxyHgR8acTv+ONLjQaGNuwt8kw6sMh5xAYW
I6akkOrixphmPCC9HWupwxihsfdqRm/jMra92xCAJKdhSEXL/h5pd4Ae4C6VAr0Wyx6YR0kJWgh6
aDWUwgtqQU2uwr1n7oqzSCPcVVx9fsncxiPlww9F1vMJ7i2/yfHHf3ADV+kwDrg7CKQsli9iu6wk
7eW5eONfbjgrqAfoz50bIZwA0PMQh/JANdTFLC5MGg9wmw3QBtpSlKG84QKARTWpSSxXoLJ4WlCZ
IEty33AgJZujgFBoZAmxEseEWEltAcjwCfCRgMBYD6IX2LPiyHRQx6Vf8O67qcM1gWloEZ/XsObJ
AgAYgIyGa48IW9filf3QFkgUuOVa3+b0CMCweKoW6FV5AR68Q/VT8Q5row6wqNaP4Ss3Xx46Lcjd
S37fa1ZQsNz9vOfK/qBn9GatG/vZCgCJZyG1nrgQYyp1gLXYhTQpYFYwZ5hFuCq15m9lp+tIATUW
EWr8moouGFKIeyDSARfqy+BS0bYimwx5bZ6poyKTIBHmpIoY4v2P1flwj0RbT9z4dcajYVryEB+6
S+/ThQKWg1wGxgjmioNEHg3c9sKg48Gb+CfvdBE3TL9RmQxoFmxPbz3eQwFU0PmMCRJegXNED9qA
ZtSSAywEdgOsGpx4CH0SBkcfwTPhsOeC/fc66yH0h1gyD0GiNql4Ad0CyRWKAA3ZRHKQvsIBtkvz
yfvxQ+OUZ6TFBx6HSv0NyUH7gxe3/Q8bATShLXrw8vubr8MoyWaYv5Y+4Zo+uPdUHyGYN5jf6bJf
M8oLZ6dPvhVpw2iVCMjtDheOBAFFoHQ0HJSTGwIOBLAFzhR3w9gufKboqUaIKaxSZ9C3u+8fIlg4
tAdEVoNQVpKVXKMgKYDKK4gVI4/2kRZDXxROkXip4tAHXEBMiK940e76B6VBbtNd5in4JUObj7kl
TkZPcShoI//8d2P8k4nJIwN64mlwBSBCzsQtkR7Ns+OBABTyOdNT1CxmI2SLBeCEWwzSeQEno6gg
IBaDBLyVrgWQ5YKgt7SJ/hDzgGGietwOXRUv/n3GUwY75f54p1g8v+JzfsgEFKM5nfd/R/SQmv19
yDihH/iW3/BLugUQ+lW52pguaTru5yIWSrC0H84MEFyQslS5gPLg9gwMWskpaDqXZJB0VU9WPWBq
hGLA8JIKBRiLOcpAE6D0HtjU5wKZ4jCKgKyBrzmDwL1jF3QcRLx74sbKu4+eG6jtHWtTXAJzE/uJ
Ib/hygPKNBaUdTQ5DXg7IwDX/KV6GWm5cL1an7PG4IPgpmh3qZ4Ejy3xio7LXezfwR3CV8+8wxdj
TSm8j3B6PcoQp+WM94zJpnpEEAhnNAy7FWGMatMAYbG9zxP/Yxc2DrOdXq6Hgt2xnbyhP1bmE3RG
JyGZ9RnZA0TQrFSf94DOrmbWIVoiAP26Y332NpxHwh2VU5fiYz64qtaNIMuXOtL/ez1BSEC6SZR8
uJxbfgdvydlzYQr39Z2qdBPWQmIrD59h2AbaPA6lg0Sg0ewFmKYriegpLGt2YpJQsOIhkcK+BheG
2owjAOQHYR7NbGgSCyIFYgijQIJbMMFY4KcYdIDWzDRCHW8yhGoIhEgDswJrZcAKyQt9G+jKAqVl
HPNioZQouECMgAdeBhmODHgLLsCKMcg+xZbEpvbvJdY8osPCmjeAtsUFOTNX4J0xQVjpxFUJjGCp
sS4SixAGPvYxr0cVsOvSFl78wQmFjdIMOQ8mHK0DtqbwhX7RsTeo7Ycr9safwcg3uA7XfNMZMK27
7k3u02YILBDwHBb5lL0ey/CL2pRAtZmJKYlwgECsB90A5L1zYREqVyxg/DrrLVia1bvPrfMH72yL
qqvguMCpBV/DF+MhEcpllQMyx2jGdEL8npoB5HXQ+RLeKmUPDcJPV8xcCtSQXYV4I1YVZtEXi4kZ
ysym/g1/YUHxAlRXLsolTSE7Gpj/H3UoAHqjlT3qGneQTyNvkjKbxLkKYaVjynfIRjpwKH2HeUrX
ZJTxDZVLfjPVy+3MNxxftjbvXI3v2QUw8RkeL2TdMLyR7CMXhs4hxj8w7hSbF1VSebTcAj/EfOYP
3oVaKmdPzjpUwIjozRwfORu2HuIpyKGUq59dDNkVcX2cRJSLtp8IbyX1FDOQrc+sOvcxAYuQglyx
Yr7Rpkhx4o3PsiCGkMBHJ1BM9otxVYDwKGJja7n9kulIskXNL1qS20JCYRu9wKgdU6iArHdlWACg
5RYsuVQyqdFEILcdfoboxHaRKUG0T8fWdrrTmlQ+ss8UtrPoGwxGVIV+UixwrU8ezt2uh+h51oaM
4CWEnhlVt1ylgwCYweXbvtW5s8oalFZtEdOQjf5M+5yTzFfPnR70stELojixWArhksJ0bCdfNDPs
lJoJJPSX2wEyFbAmkNuBgUi/LF8ds1Htt2p00bkkMHBEErq3p0qq2xenUkif41bgW3XoFaeIAXdw
9twndQdEfrR1u7wudzj9GEeogFHh5++2ak9PltDSVeHVjmuzM35/Kc47qnm/VOwzWDBjbZfw0Bgz
mpusyAgjd4roa+tdFxnsdwu+maWhaS3ZD5fbs66RSo0TaapOn74MR4H8i/uZbBXSJymQnvskWZVk
gODef50nScw4Q4x+wou4huPBjoQSXzYtnn21+CLWDnJA0NdB2q5zeh7Uk0Spo+6lhJ/csNoLc1zh
WOKyY7pgU63uE2g2TuvUwy5obvSmpAuv1d1sUI+noqffIz9g6FCSyyHLe41KloVCjqjMqU+Qwb2P
4GBf2g3SH+bjL0VPoY/O/BQMDMk54NZ4fB/1jIr+sQX5uD/NwtoMWDYlF3Ls+E7KpTuAcwZR4g9x
f2o1deYygpmp2Tn1WU4XpPOSlzKg0nElHz9230EqrYyYJlje/sft2Vl0o6gEiMndnl+n6ejq5pvX
w7gQOljVIY7W7h6k8BQRMIPePL27qZsFtdE74wgSAPYzf6hbmv201ROiGLVZOvEqC0vCsxj2FIP7
uk/v+req7cesPJMs8oBq1w3uuCcnBZJBTINbSoi8p9BjsWEZus+1BrWT4DY7H4LLEdVh1W2+FDdB
fG5dmZURr3pI0mvrzNRm9VD2DuQCUYyge8xgM85jq9MeCjhIU5nP0LfnSGgatBv8hSWVemNXynqA
fuTkjQOj1Iggy2siRxYrbx0CYQFhLOLJ22/cPqxpmNMjDfN6wHMwKy+e10fg7PhUuJKlzfRJ17sG
0oSZP3lSRS8Z18OrKw2ZXOZ3+JjPkzGhyxdBNNkpA8Xdj3E1HciJM7C6YTb9GmQYzGILsYXwF3b5
REC7S516KIwxdD8kBySQW9JO3J4a1H4qirwi2xk1bm+JSEYIavce50G8AaUEVk6ce/Dqe9zGSPe/
QwprddcAs3RO/xhbhVN7X9Q3RpIPGxoozMJPcj+b3LqwSBnkV45vc6E4an9dZdx1P6Kv71NoP6FO
cqexJz2/GyjGtFkSqYj2bHdu5mLlhPEshZkwGjAaRMY4RV985tOFeaNN4YMbh2Ry92SYJ5R4uzOE
FZOc0RF27Jgwul1OrggnkQq4yYiW/b2cxgU7l6x3kPJsa589oQr3865DDI0iGgAb1tUAKmQsO5yH
sZf7ohLO5TOCL2SAelOlA//IILPSknxCQl4zugc3p4MQccnUopocgTesqJRKLS5YL1xTFBElo+e3
k9R9jPNRXeKnUcMdYLmENMN0gyFKHVsqeNTYkoVZbXNi1QhBAcuRUnMLCeqU5ErMMQGxwrCa0otw
Tq5WPLnPcMbZs/GYocNvqknXoV4euSrGZ6cklnYsALFF/MBgXyFkIiKz+K/mY65beqjtpkBrjB2o
OGCYjSGv4/He7oxZd6cvB7kp+oC1ojBYniho1yx7v9BGGoCkvigMbhZLiVIUkITsanE7Z7MSs8fD
RralEf4WrlC9zhmj0PZ4Quw0FK7lifqSt1p2HczMVTJ5LQD8Ni//vQB3G1I8ZoR6rh3Pc3N/QtfN
5vFDmmWsXiNshE/UsbvO21JHSQgEbsDPGpNlYT6c7/AexAJtUAK4c6Ad9L5VL74ElsljNCsqPXSW
NY93TgwDKXHipswJt2J/QE67uiSHJNoHJK8IMfqQ7CZWfLQA0gV5tueuWfz1qSJGNkekTAm9zyr/
dup7VG4362D6ZRh0h5nLOF5k7s15WiwDJUORNW4wktFtmN6scgQL1JKh6hhfjPlNGXLeC8RJs/Xu
470vb/829YUFd6JMdP9mPRwJdJD8kyUzvfkjwnJ/GT3JSMg5GL5FJaiPkfomEoO04WHLY5FfwVh4
nJ/Wc9xdF2ZIkMgicdG+OukcEriyfrm3kSj7qi4HlkIo+x2CB38XlEojTxJjoBwdegH8WYf4jQHA
OAUr8pvV80wuUpD9qVv13Dt/Z7rndfokqRkP5nXaN0BSvRfrlCn7KrUIRYC9h+FDYgSpS4yk7zyb
FbOO6bYIL9Q7rBeveokilUh7NawbQ51I5ojS3r8yYh5LKokvHy8hbHYkKmuTaHPpXFrTl44EpybI
KE9UvJXBXLWlGSVXz/x2hHzktEdlM/dzvI2IcpgoI4jxI4JhihmWHnSzzOuOcUe6J0EuADfLZkQZ
XtvnhDpnmlF7by8TkJg66u3AwNjyVwQ1iFZTtIiSlGFnhSM53Y+x954TfJV5Uhn7oeTeD9iTlM4m
tZ+KRr8LMAFWJR33pB895PAt0MhpO8WHiTBdZZKO7HJ32yCmD0dzS9ShCIqdYmondoqzaveCj/uF
g2r0KcXb2smJRtRnxjfXamx1NXC0DZMNEDCNSObwCFv6EC9m1HmcN8irGZ3LZ6WdGA595zN7wnge
viZdqxSVOT5/N7JuSLAFroBk03faXUNF0PVzXqOEShSPmcPSPnqvK6+a9C59RyUY6n4On1HzxxOl
pwYkY4BHGlhu6zpUTNZHAsd2NkMMFZN2WaHs5ClE8FCJASPju4fRJ2trWI/rcbJpRwP49mwwSgWE
R9ICDGUjka0OhBuRpEF4aVd/HKKOCUKH0kXa1ujpTJPxwCui7JBF7epp3e37LqaymIdEOIs8sEjz
izZcCTAhN7RqX5Pb3tfgTc45u6T33Gx4v/Tnwl1XAQpRq34PCzJmMhHFK3YSeR/cAlzJOVFXzK6e
CpvaVYjlk2bH/cEpjEXQk9ig/q9AKImD8BV1uyUqglLaFh3w+mZX4yS28txU0EEnrf7jasS/4bqn
4zwdfr6L5g8LguWfgGRBaHGpNNDqTIn0mD9iiTeSLBpjzkqlEJdmX4akP+3/Qq0iGk0pi9xi5nX+
evTU3cl3bNAKdwff8+8ZM10/K2IHRNjEUkeUlh2mPl7hBtSGhNEOV3ISr9F4RhvFriiJmLL760Rj
KNUR4k3iqhFWgZEwrB2MO1BUEXozeYof4lFnXKX4Br/ebA4Mq47BGB0MX4iCEwEnDYBo5cuoxnGN
j2uzWfQlk8Hr3xb210q9AZwdUnYalsYtaJPNaNzxHwFxCowxwwBg/IGDQTsvR/GG6CfuEWYJMO1g
+JmyvdVQxcP41O6ezmtMpPnhaENG1gOujBBaz4Nspl7w71KPWcB5qKvBEmxqR2gAbPzNnyjH/Fg0
K5gfXjni3LT+/DgTASxmveWeGkwUfoP/SgCZYLcuiWB3/oe1hyT96nMgKEaIjdBjn1T3q2h8RpLy
sppUkz4VZ4l3F2KCxF2k+FFym4CGQK+sNyAAkDq1MT6x4EGxWJPs0Vh46xA9vJweyg8o5rM169Ni
hT0J8gsHDxcdgEAEl9jkV0Q5WYxum96BVoLaRE10JRY76q/7HnSSUzZjmZ4hwPPHnnFg5uFpwk5w
2IrkkCIFlHoj6hIUbjOS3Kun0x7Zav8e45cuHEEKS+VYORqLdYp5Sv0w8z1/U0lX7HvlkkBhSBuP
RPbxyCeEyPORFsnUHek76GLa7wnU12GOJY+paBfYGfD280B5rwb+3ruNyLnL8ZhISN5QP/KL5QkU
APdnEQM4lysZPZ8pnvMT0ZFVOoNoBw2NzZwAUOU3sK0IkpDAz6Ahuug9F8lZFpcV3jUauQfiw2JM
kr0JlmNVi2KaelJAR7K9MWQHDlXXXZmmoBorwgiPyct5zzMREPyswO/7p/TA5rkixPNDKFng9xsi
leXhG9bz3qpEXulBepz5OYA9xBOGAijq0yDGSvdejSlxtcMG+wRoiPRBzLb3VUfd1IaiRNCLKCHY
J4HTFm65Zn0JRV/tqEWtHHAKBGcBSvyinvEXJhQnAeoCz+DmsUDx7YhFWX33jOu2ffptoB+ItxtE
wJ23BxPF0/++IYEZugcoqQ4x683+LrbmslUc6GgpeGJ67Gcq1YL28KwIuH/w1szeipseuCtBsCoP
8JosUuUwibD5XNiT28+M8F9pf7dx+N5ANu5rLsAoyDF7CtAyGDwIlXT3AY1EtOxH6+SRDja0iXgC
oUWB+4JgEcnRLChKjGaiZiLu6RL/uH3nxBsGJxBNAN1cAdZxCHJIAKkA54I5aREJAl7TXiMiFAI+
Qs1LId2b1Hciuja0SkF1/H0IlMZvgLnA4sDn+JZoEZ+IUCtgFO4I8w0XCYrmDzDUjCdxBsmOz6x4
YHavtwcITUSR1U9BH4tMJjoUIXCP6BITVSs3NIbYcrmPaBi3wWlhpvLV2xeIP5WIJWuNPeEdEDVf
kM46BfCngWXmUmoF0Asd0y9Apw9C/u9UgHPA4wJIJ+kYiQOCIIgh4rVc7Q99h/WH6AA8XIKoCNlA
3xtQ/STk6X2xpgmf5ca+dRj8cvgk5QTVkfN7oq+qSXIG7GLZANwCMjzvsZ85Y9QNY+7qIoZoxB4a
kbQERrrNMquJOoeK6LodW+qkTH0Sq4cgZmYWEWwZ4VQa/TF8v8vNkr1IDdiTw8pRIQoSE3xjXzMv
rG/YVWAZUrG3uWAOUd1yHbuPEAAQ0x6WKZAroRoC4uj6oBJwERHGM95XeVBdvmcOEF8DC+wJyI82
Qhup/HbEWlqTGmb2EVE3Gd2CO/BEacmEmQWnMoKwzzJB0IrzppHAzQ9sIgy0LFIOvQNAW8WDLoAn
fcDw0nj44BzCQyPgmB/4arBhhInors+QhaoB1ssY/kQgq3RX16Eas2BxsUFTJwDYlMSal9lCtwdz
AIkEvUWTFMYLeXekzoixB8fxQSVv/UKb8E2N/Yk7JujLKiSi97T4tuWBCLTSaOjgGZw2uAyoTJCC
ZcFbmQDsJtsuTmZtFTOst+igIEBKgo8DctoPe0u52pQeKhKPxYlqX5Pk9NjSX70LvUPTB6f3fsyf
9xleIKME9lmE1UiXsI0LIDnIpqjNv8eUNHfiMxOCFqcUqehZ5RRXSodxQPDRxJhFi52F9XmzeYcn
g4kAAYYbhXXDDnuG55PguD0rMfsx6+iwkIXzu/hSJIjC3ayhgCEAmz+0FloPjdCDDs0TXUupUSSn
gF350EUED1RYUI3YA4AMCmHOsoOSgdMaOiHyQ6yjykhjODybCWuStDLQfFbCz+jZg1YpLg6ScNwW
5NSRi8tOj9GFlZmQS4uoNCiSf4++GIx979qwchlLrFzKJ2KZDdziL3oM3Lwxt9gNwiI59iCNQcSa
wzGD6pULkqOMi8Css0hj+9McjgZFvVvv8b60TwILaohS4M8nVha8umTFUzsVj+1pftdoM/z1h3z/
9WB0tZTBEL7j3b37RL1E2EIK1NXtZe2PV1JFOwYjt4zNg7bG9BBEOvfj8j/yY8jcjwbAA9EouQBl
KXOAvC5FC67UAE7WzamLGH3tC9a/1/7x0Pk9yXPYjQLu6FI/Do/hsyLI8gwhGpJxtcXQZDiUM+2k
ebrVmUtDKv0eZFgL9DTEjSU9JW0xiIqPJSfssKqLDShUvFCnxgvPV/mKmRtP+pVRT5IwXZOHu6Nc
A6ylMQoXBbmp34hkMwipH8Y/C5AVz1r/Or4eOYSgBuOP2BcRekrAmp9d18NH2Q+hXfmCDuG9Fveo
RE6N3BKfGdyOUNz21ca8nT4pAwP/CmPtCEa1j7DmYzFxnLpiqRHMc6sbvufP+Wv7nYdvwBwTQ6+Y
NQdh52HYnyVSpskGANuZ8eioTPAiXwbFX0Nb38YtT1BZQX+gql7P7muG5mURUFrIaqAGUMNg28+U
A8zA5ITJC/yvrOpx+zLk4ftNHM6A/qEDhIhZ+aZKBBQkstENCvDqfk2QB4XFxev8iZ5nngoPo7dq
onKaY5DDsgk6y+76NaZGpQO2Wsz2x84fRj4VijLd7IbUJDgrh/2ax/ee9/6Uv2JXjW+nfLo/tsv9
urckvqiueitm47xasPfdmCr3aTXcR9K22OWzZMLCdTszYa9ee2BGyXjtxUHbiAnOvrZgxWINS6N4
C6ObxTRjpjEWQCAYUte+0QNEBVQa8UFMApP49yCqvfuunr/DTJgerFggm6/wNrqPs3E51igWL8AV
IZUmyj2kWBvrz5GM6P52jyxBelTx3zX/g0JH4yNz5t2m5FQ3Hq4b4pJvt/VvHnHmI6UO/e/4jXMp
trPrUF1mFwxrtpb9uLkUWLbxli5tVlceFqGWDZmtoYTx2CDuT6OblR7UYUPZ4oPmlNisqCiEwFDh
y4nnPBUv/sFJjEb36xdRa8OH8IByGU8PvwmgVLjj/fTut5uE++miWtxBCkUU8tbJw4wpKdv3EYhw
9whx1G7i9VBu7DkSit8ZkWp8ehgi98vek8eDOQPk0B8/T6+TNodvgwXzSEIROOSB6SJBiYmRk21o
0qH4DzBGbguCn90NqzwhLYDQEyYLexmWEcdjmEBxYReEdySwg/2pos4pNfYmnwuhR/oMqIKVN57k
K6KSxJ/TA7shF2QPZS2G2wBfADoNMjlY8V9U5KwcValfYB/ODtHI+IyLLQ7AtgYlZiCjvoWXjxAZ
NDpE/WYZSeaktpKNA+wGMQgi5gd3GNAE54yZdlBXbE6M0M8sPsFjhVbKOaBYdQh6iqD7EMMmzgRt
kf2ARYvz8TjB3aCjkkmF4bDqBbfJc8FGXfzBd8WDey6I1j0XInPnJiKIGH+CHsS16bsLTU7gtGIn
fVyWFThb6YxcNuI5LSQYpIiGjA4KWLKHQk1BIA6CJ14KApCkICPfLbhGgvyHAUFH8QdWSLHqbjoB
HCMioXQ9V37Pq+OTOuZEywCLPVRMbuQTkL1+4bZpe2d0y/CPeQS3bTljzdhbjJZAXiZBi1z1G7Xt
pwuBZ3p3ikknfHjqMB6+EbYlyEXMSj+9ph+v6w/mlFy9YNLo2ZCIOEY59nF6wNGc56vkLZgTxKbf
ZdD5PyUDIwsfgfncu7Dn0s20g5gn3czMV/iD4GcGVgNTya5w0lheiBXvVLYiRFrW1aY/36NSBDvk
gV3XuoNQid643UiXj/vn9ygJYkK+m89EW/1qZSJJzupv9XbyhohwjvHFCwLjL6gO6wI6BgwfPLFa
X2IaEpanTxi48Oew84QRR5cCxEGFAlnjc8RqyfeBF0wKQ2x24Lez4hV/8pG+Jlwp0Hc2snU9ZJ8E
o5ETqPMGEZoWkYed8P1JFsCvPyaw348JBPzS+MoG2yIhM/VM9HGA3VCbvOtY1g8sSkehCMQegTn7
lnlfemmhIvSPlkVmEsLsnJUaKUQB77NxxCfGqQDxVtfD4MQ45H5rydVJ00Ni8kxiMiIJVOmp/hoq
1ZcW8jPw6IgjxYYS3Y+dWbVN1w3l+zLy5SDDG6S96roltGroYf6pQxlCyOa61pcY2ajmXHn4ZNka
vahB3icGrsbxQyMBGAcBA4hruMJkYQqD87GQw3dpKg1HWLcUIgjiKNaX7HcirPB1i8uXyCvINxrh
GQR8/BYLaniX/HASkTELEdoUon12ThAEGz4xobCTXwNnHfyu1qgtKkwtTB7MFjAedikBOAL8ZwIO
Yt9kk1Ix2WVD9Xv+09N2FZSTrxAc7eP/QNBm0WRTY65ZOoFIzNyDPkQ8gnRkBFDulgrXXrNLkcGO
PIv1D/pmvb88qeL+PBJfIYiScynAjb8BmPsRw6ulRMtV1PVLNp/dc57uQCzD9GaoJNvB94P6jZsL
pV03nhcK6Z4ZSAwhcMwG8JuSE+PYuQPIoC9BnyrG7SJhNUM/B6rGCRPR8gq50cpgGsTcQGFIq+5Z
zo0SzbFLhtzmKSeqdQZLS4/5er+N7WTaW6Ow21vr0PXmcBR+i6J6aQ6gxPcg2/XX17A9xSsq86zL
UbHDzBw+ROUpfaTvWEmKC2Sm/km38y3y+5cKOi4e10YW0bD36jYkp3fURu2sN+tuH3+v3SMxSI5C
kUx34axjdhdgRM9JOisi/Kw+W+N1h+vrNRhz41LccuV01vWSTPAbjiFWDkYJuwn8W1YmtGU6qM3R
HlbsY7X7EuekrdvugUeF5sgLiPrv0Rg9kWYiqhYjmHUCrsZ1AcyMzZZyNQTHsNnJX2EZvIoX9/VA
zkD4TSr8D5bpYgCnubVrlBHFFn73nhPYF+SzOjWrrXzqKcDPRub1xwIcI6cRihJ2as/ElGRlh3DN
Ks9+1GKAYuyigH/Q/8i6Gt13nyn8jA7W9kW6sAayurMYsq+yRKUHDAj2VZHojQL61SRNGzJVvB+R
Kf5v2WJhYqdl9SdqSqj/a0A0ZWdiq4H3IsMmgfaVwJ5d1OPnuFhCyGRIdaPuCL3SoBM2ojaB0Szz
0XeozTqTvZuwuCPvMOq7jYNSCwk6R8Yx3oeOVfoDh/GeSmBpslhedv9IqdvuUd8SIUNJBHintruD
ETlTIq0FakVfhFtiergUfxDwvzZwu2xSa7DTqrWGXbfobR/H77RirXAlITeUzfWjdCznKNYgbCKt
nwF/8SCrRkw+DXEAZjs1fhYqhJkLSWNIEqBj0V/KzBMQUDwuaqgBTZFSxTOPmuN7+fFfR5bUn0Q8
dc9fh4+jX4jEafDQUceE32IBgDMCsJT3R1YI/Y8MFdIMWHgZbImYuZQRaQVMfq7N+2I/bTZEINNF
PsNV6sbu/lSsmDKAkPQORJoHamnY7Uv2vHk5/TSkCsDQsoiX0RdvXB+ZcKmY3fSB9x4+jvBlmbz4
NrhQJ8Z5NnlCp96ibApPpgFlYPdhx2XPwkZmBEHoxXnGT4ePIDJi8FnQMRFqE1f0Bhn6O2aKDh44
Kefq+ldx+j5uh511vNtj2r5HytuUKMTLkwGWpwIy3ctaSSBhjZwO3fzeEQorgd3X6kyXDQpRtdzt
qloN3HbeGctRP+pN9FB2E2MHowNx7/6qHMG1ALgVEVH8Ircz085qBGPTzsmIZcIQ/QIod8odGVkV
VIiRLIZQ8x9n59Xjtrbl+a9ycZ9HGObQmO4HSUyicizphShVYJJEiqQY9Onnx2o0jk8djwuYew0f
22WXJHJz77X+ae3aD4M90oXqyE/chjv194GGmQKgOwhnEF3/9tHwhokQhqTB6ob2ZHZfcNRxFQt1
RJN5h6ZSuXbE6VP/vZrI9wDmPvW3GK/Eq/ZJFt9+8EL2J9eV/bwmWaj/6NcdE2vfF8JMIEPRPBAo
IXykss0AFlJ+lB0rStld3kuAEoRXcFK0Ul8BrtDN1ChA59SbaxH+/bXFnwu6wBZOLWqC4A2jt/Ik
faURsYRJkqEltq7zgPW76c7c+8E7URIUGWjKqJT35G9ukRHkPLr8CavLQ0rEDSeOQCRScJwBcgBL
8Tyz5Iph9ZZ+SqfwEEPdUFKwJW/CtYKz5wVAIF1W++cnu9LjWPGw8KC9Xl84ioPFwyN+yL0jrhys
CCzdowrFtNEX032Z3W8YaLxZXa94VEx1SHNAocgip/nCpIQtSEMFnHr8tn7teueAeaJtYyf/b9oD
UuLEJnpZPTb6XnwVETnAsFwmuUN0w7zettv7OvaJmLYRazwOHFw8YSkXDbPVW34KDt2WaXs9IYeT
YGPu43ceQ8irD3j7j3Jq7qTN5fX+fpvoH9A7HKe0r2yw5idV2S7uO8honoJJiw7M1qgHkBOLTcpm
W/BMqyXyD8xYMeGZC2hgqIPjc12j++4I8+6t/XAbDBlnHsbzxBnAlsonLjULeNqAisIzEXgSV2Jd
X5ye32E/a/uKC2KwC8bQLYPMjhnmw0PObcEse+hvTPRWzTCVLhp3MCbPcjywfYZYW4k1GJMzgkgs
sG5OuIhmPBP61I+oL8bSWoZ2p4uNZhztGdPK9SkDSrWd+B4HI3n7SEb3c3RCS1FBBlHXWOJZPPMk
B8fq7OR+AO7xnN+Rn5wvPhVAu5LeIbWFIz0uNQH4BvYk1xhXLkFwY5m3kpyik3nkkAA7RmDHD+Re
A6rKfovUE+cRkOhCnG1PPdJt008IuaW/gZ+w6oRX6fWxJndyIx6ShWIlR/NlsGgmZOL72VnnbYFU
iLOCoyafgAf416O6h+x+j/zqVM+w0/JJ+JHkdmFYwqE7RKd0I5wFnwwYWDhKp624y47StFiDIXKI
3o9Y3gI/ewfEK5ds1fwxzRcCTPzbGJIQ5iCFgD6narIukzmiJJua3KOf5y9lW+0l41wUtgAJ2/C9
/ZSh05m2OnBYSXyryL0wkZyujDMVlIQeDMACBFBnfMoROlvvEYrHUthC51FNAouxDKj72NDBxLIn
+fSgDwM80cNnM9SXLIY6YegntX16HkzFpQn6jQpmyU9sYoPldcN/9G14iHaXHePudgNSI5mbiFYM
fI1KP9llCGc8ELRwLPjhhn9oAG9gl5tcVuyPZ7RQKzyJ0CuwYmi3NuYSkU1zUD1uavExODKNHh78
9nHZDY4sODscU3t7/TiQbP58Mae9ym4wa6bX9we8T7mUfPoZDqvYlmuLf4zmb3r3UbQ5RGvuhEO0
IoSB5/K2a/zGjRdwk9zIBKVAAeMJfi+NNmzsHIm1Ogb1ZGvHaKr2YFq2oAVCdRaxiaJZpgHsy/gH
oX2AtI0tbEFcudpQDuxD3I7rsX6l3IHeSb4yUGDiKI96D4c9ueyJvlny94IXGC3jBQgCxe1tDhGm
T/I9HieztOngEF6DeKPAVonCkBh2jKmZv7rPYAqTkYCQT5mUVnjQGVkR7PoHjmIGSGFeH7EfLtC9
jS4nddywjQf7fhYUHdRMP3Yuy3/R03zEMI7v8nAwAsInMGILiODpK2URIviR+JpqfZwlqxxuKawQ
daJBV976+A6qvvV1mXmmA1ne78sISEnpeb+jAkHUYeOW6pmNi2X46sdzh6dX3cvWfSH56k4iy5Yv
47G2qLfqXbLiLnS+iFyRCmpXQLe2Lt7pbgM/HPiPDdkwACKPLVnFE8mvTxFTJq3S28VsOvGeDINR
4Sgu/xiNSIPrxXlQF9F9vDTv1enOexEg+cAosnH7UX+AVJUjVtnjwIpDEDlPrNh+skFMKAMhXlf7
63Af29x/yqp8dVmFtxcs2A9iKRnfPsbejCTrblU7el9kVRmAFNwGuXaSRbEI1C2nFrZpDO/Yo/Ez
1w1JcKsrmZOxW7J6WE8IROod76Km3CQU8zZsNgPOfIoGASFYS//DEEt4WcRSx2zDBFI+on/dl5/o
nkCeRtKHYhFaRTwtP78TMUyENLdg9NlLv4hGtYWJ5lRjAjnHiYeCf0wJx+aXWLlD/8wBPU3nQPbE
QIWrYNwtPwDBUPjJL0o0Ck5kbk9LnxQ4ZuSBWoE+QxrwLZ92vK7HK/JheyWkk4zqsTlsdvI7Ci72
PObezVormwJUKGP0NyN1FXFWH2+A8SN1SWYPWqLH9LJn8YTT3DXXV5z4Lr0dHJuXr2vnsaAZIA5S
2pUz+pCptlWOsXPAJe8Cr/P0CWft3PM9jyniQGA9jIse4CSRPuZI1IadFx9DzunAgqPWJ/QvfQ3v
3JddDdWf+D1gCRnktA6hJspCxSuLScBwxdfAp7FK3zZrCslFbYX9PTlebeavU+wFiEVeeAOsiGii
M4AkmBBsbjj5BzD7hNPUnKAVA/4eZZtsUe9M4hdpribSgf0wnLD/tUPYEjOzFcMmPEBNrPuB4d1h
bVcNdgNfnxYvwSk+GMjccBu/UiSn6+srx1RpGQhM0LEtewobVGN0f9WcgavSDJJoWXuome12qa0B
UqR1fMBsPiyHL5JFlZwTEwg5Y+lD1g/CIbYO3sjEZQ+27140zz8dYVn5MeeiA+rC09FNkUHBTgh0
IVbohUsCtnJuzxgTyRCoHu4cKmsaTlXKeaeyojXANwKgyDIgFfIz91HqbR/h+0Dwwncgd8g+8TMC
ZodfZX8AAuEYhEjtubP2g0iJAysz+nqoORBmaIhoy5hnNkrt8hzbVNX1jHRYv/qAKUomjwV9SbWj
VtGRzJNvcb/jP+vlOQ8Wh8/zRsXFF48Lfn8lb4MY4B3EFV8Q0fhP0PgEB71/qjG6jfOR3iJKoQu8
TL6OspCJtfME7eFlQgso3C3JNY9jyUdIjCDWHCvneANRcV2whfjVjneXrBAgmcdid13wZtxeunGb
8Ou8D3no/x6qr5zugVFJI3AZmoFZ5eSTetcfMHC8nMQicQI9PQdmBGsAyeV0bi8kbzz5o6tchKUO
7IZtSFb9oR3ylTijck2szgWeET9guOoZGmB45cRit+/xzefiq/wKEaownIlHBPWw+zgks5sTOUww
3PDQ2aYVOxizZ32NCSpla3sifp2CLb/3MEVz7Gi9Vg/Ij43TnAAa0y5u4URD9vho/cpV6dOoKtD0
JdE4hDHYl3X9Kn72OlIGylsMIEZdaCdrUhR8FL5o+eH+Ijdas69tKgfCFM9wr50ymPs6zDlOogKn
by92aDxMb++J2ccWtO0YN38A9IvKQraBxAAu1Y9m+3xtmV1OLzRRe20nxzgPLdQXzeGSo7OaP08P
Cah7dMthwMqFcZb8FFeEg9r6bYDD6KTzoKK/ZbDuhnO/ywk38XsEAAyGfeCc4/rD8tf/nseHz3OU
dzJo0Ay0XU7HdTgqVghI/Kg/UDgWhAMK4BiGK7aJNwF7GhrDHUsC2OSGEJ3ih0KHQFlcsxaPG0Ra
MkEp7LFZALbtFVdwHz4dvohQod3dJuUGUwg3WjuApt12dGHo02lL+hsuezeKTJFzimxQq2X9JZO0
r9lpQTdI7Gp2pf1t0vF0spxXwIko1XwcDtSVKd0UjsLFzWF/GjXbYs5FcASfayFbSFJ2BAta+awa
vYJ3bdi18RsgQxmXPhfCkd9vPKEmQQ2wzM4K46KHDBo93oLqmsV0ncVsJ1fvuAssnXep+CB9dkEF
yOrv4Uz9A929lY0JF7dj4OGNgFWAczFxS+9qK5xQrG6P5zQbPRS3QOZIBg10Js4XMkzaeY61EiDf
ITrcoxk3hgUbAaaMJ5lNh+IxDjcUrp3b68RBggS3OlEUKoi3x2hkWM58CJ+f2JHZe3rMM7WKD+ag
0TTwHYtZumHaAvJp8A8edkAMkDafB9rRvWglfHVK0M7D0ov8FOlyziF73VxGe3bzaUWzZKx1FMNn
6s94EzmmG/Q4ef4BjhVQEvmdk34izhRHV9QfbCbUIltjzpJmJNoL5aJnbpF52P3xL/mhfT8MbBUh
6GWHiYhdT4PzmQHHUOTmuZ2gfmcZfrWV9J8y7r+R+EGpwlnV740FyZA20sJkRd4LZXh5iByE6d2E
9h3Nn83cj+NjyY4Ic4BAgZOO9RdC/LLr+wa7JqO+2TNBLD+4Q7wOVwTPwSbZ3QFF4DyoeelpaC7u
FLwwNvyMZ6XrNzYUBBIcZEsU6zjjwwxGukK2AZEiwwQomI/iP7lzfPOOjFw4A9FlPwZrBkMPkBjF
Y9pWGh1UVJTyDrrcHdx0k425dkFuXSI3IaH8biVM9mbKN30qtg9SkNYgljye/Zvm5p6uXJHUSYlM
JeXG6IkGcL6EYwQVNGD6a7KilJ6J7wHnH82WMZzwoMqUxFWPfYHfUOb1KUwbJMEU/QrMprk0vlrO
2+6JIJyUeo4ZCo0UmdMIsLBBuBuMc1bioM8bclFBEoLDmYAul15UOd9QDnoPv6STYLnQeHO2cVzY
IAx25AJoW7DvY9NppjSdC8m92zShLv8/RBN4eB716+KTdyb0kAytrXlEHUHzFczTDe+WruXcHRo3
WPdnnMC2gtrQu+zKQ7BOHGPNzygPiSVqiZQfU4hz+RIIbNiFamgAguK9YGHmpADN+VAUtbFpxwgE
8gkfiqgkHkOWFZYgWj4imYithQtCi0u4OKFHAXNWnIxbrOk9eIspw6zdZ2YLIpZGkn+cgc4USMfk
17KrZGN+q9wdrqTEb1Eo1DY3gMHHOm7sZgSBRFuKN4RvBeKYHWq+MpaXHXn+78x74MV9tf8PfBQQ
/CDHA6W/q++ZLx6l9dXX1i2L5sCFShkkkJHEbD8Hwwhb/LrGlYfb7euVWFMtrSZRunA4DM7lVQM3
cgaDtxtcPTE8ACqE93YkksAqb4uKMX+8sXE78BLdulSEftiXxNIbxxTsB6kQTD6/jR4ky8n9V/H2
XZvpv//1v//r/7y1/xF+EJtz6cLs9q/bgy4qvlXlf/5blv/9r/y//9h7/89/a6ouiIKgipqoKqqg
y5LK199e1/Et5G+L/ytLw+YhhRI1yUY/KwZANrrmqaBxFk0fCkqbKdGyOWMJYjsioumoJiOJys6p
Ts/GU9iTQk9lekXqPAjaLxzxsWAVg2Egw8I8Qp689//1hg3F0GXTUARN/Psbjh9p1srPLt50j6nW
vA7OgrkXCd6NgfmuD3WUkW5kJO/3bnsBjCE2SQahhLR6zIrH3GACzWep7lQGffXmHh7BhsoOyXpB
56om+5bvUCMJaZtVRJQvlVHp/vkDiPrvrrgmmpIs65KkCMrfP4B+u6uJ0fABGA65vi3Szrlsrq0r
4D09LLUXCrP7ghog7N7ZA4zRD6/ef/fv91vWRW64IOqqKhp/f/WsLu7XUpLTDfGX4zPSlNEa38uw
r90LPHqR9cPrqeZvXtA0TE3WZMEQde3bx42yLryVjZFsFKRGeGpvI9KeFWYVRF5Ez2NOFebDFtj6
GR1pP2nuwsMAizdaoDshrvOWXHzBNvUZ2dRB7pvCQa28fhAuxd28UPfA0hJeJ8yYhAQNhli0UEOw
f0J/DgwbHLumCIcbol6hKCLg7SCTAiyN9WjMKBkBuECZ68+1eo5TP4fbydaFST6tBZGLVJRk5rK0
b1txmk10N5vkC1NdRJsnzRwQKBAPp8Wyzrxb7srKq4AvGJfqgNz6atgDIlofoEV7j+kG5/JjgowC
3DZtbewI98CJRLet180GEBilBOhHnllx21CErCS0frfTpVnfbhMk/TGb2TK6TaLWwiHWZ40Zpn0j
cLpZhrlHD3GR/fg2yxFI6aOmcFCSy6FrZF6djp/qIQ6ncjMCJWR/u+rDjqYFQC6di9GEikY4U1Bx
dlwwqhPMoxLlO+I1BXV2LxxQySxdSB3pbC9mOI4PYfnTkjSF3y0RUxZ4HAxJEOVva7K7XbImFORk
UxFKEJGJ5T5Q5sNM34dC08eCc4exnBbEjEENvkCD8Qdy6cqVK2pWDvFzanaaPNbQAGLGV4mSQAEz
xYN6yxf3yEkEclmsDGokJwevxxTVlyKaXG8vdAEa0upyhrIBoLupPGjQiz6KVjrjP/wHUzoZ5Oog
7FPm5H8su9yHlKinkOTZAVANvutxEL3y6QrQPOQ6IFEOV3dzlLwNGjvHJCggo/BDeXLP58/8qKIv
fr8ImxijhcA896kg+3U4FaIN8x8qfWG0FHUUnkjUhHpKpLzaIW7gCAxspgN0kVde/OKyQNLHjMQo
9DvaUUykiJjQC6SWrngVSXy4lClNzgpqsI6yf5XjITDdTJmqzwV5LRHRF4odQatSOFN7ZGMhdIXE
Lx7LTJ/WBbMNvKbrRfa0jurFfQonOGCSq1nZWep3qS2VViMuEV3rxVK9zsXrskHlTLWInqels5m1
kZeGu8t1fg9s+enkul2HCwPXrWDXwbSMpvhpWsNyTZ4XIXICcSnp70LlZZdF1yzNzgkLJ8vH8vMF
qCM4pLkbFwRbc3F+2J+M3689TRUMSVUNTdJYm7+cf2V5b2UxEJNNvZWnAwwVaDS11RfHHu8UdTSY
q+fWy6zBe7A2EeYgsElf2zdIyZwoa6LbZvySHa1w06V5Em8oMrt+5grUV+hSDkoToeeObNQlB5Uh
33CPpKpGbFFDEJKBjvqdWzXYZdAJm+QAAxkce2JpQUMXvMVH/RUZCa3mMl91xgx1BzmGauN1h7RH
ES6pI+IaOiaj3Plh45Z++1D+dWH6Y+yXCyMGrVI3kpZsOgcy0SW3a9XPvSL6AShm8fD//HLK705F
0/zr5b7tAZVWqqoeS7zcvNo0u9tC+DDrnu/DUs7l7FLewX3F7JvKv8mTHDNS24/dieCNsWofMBhv
0Ld1vaBcxEpTbhApVycMySC+a4AHljchekiq0EXCSuSjCBmqJR7//DHEr3rp+/n66+foj8NfLlso
tmkU38xkk+C7jUEXHNVwI9OVTDAC+4m5Y6vi9qlG55rCT7aQdDDKJz+miKxl+4bLblPyIDkUXsqA
GRr2TfHifCppyyy1GqAB2hCAltojcoLJU9dkWaC/oCjDStrAxItWiXnRk0OGPt6MYX4uECK/4mVA
ca7eGcDq46iAvoTe6UAQ1sIWFkIjPPM+Zj0BPGi5peBmWpUwk165EGhNgZlSul7CaEk3Fc75DBq7
2tH4tGgP5j1GCQ8oHbKF/nrv0xIIAdCcEpM8JoNR7ILv4jEHX/uC0VwMd50LrelcZnzb5joDpU9V
Rp/0MCmd1YDD7oru447G5893R+2L2T/cHLnfDH65OU9FKSTzwiIrTxfibE+Deb6oXwbTciLaD0fz
cpMMUyQXo2QRLUC1lw0I8XJgP8f82X2XzdKZPpJn3NzFHW5wjWMUOpHeyQG4AhShzcXMBtb2UWD0
YRVSfnAzM+/ykXw8GLgV/XR2ftVrf/pI38rhqHtekuzB/hUR7MeGYpM6s5b2t3yoY2ZWjqkTTm7b
ZnL1oy1uuL36pq0KT3QjNARuNwGo3FfTZhYy7SjwmK7yitYjZJQF/qijRhlC7zRMJzduODyJ4lTb
cKMf0zUSumIwEv0YZMtLRiTXvHHlyHpYP5zyA4EKYL++EFZIVMpTPKlBVvyrC+Kt7YUPJnklItZW
h5R0cWUsSAHq03CYXFnapO4RcYlcGtVR7wpDS3R51cir2suvxe6yxlsiYirtxxF7iorZmZAFrzgh
/6LvAMalOwzmDN1NftgPv/qKf15o01QUSTI1U/pWxz6v8UVKqzrZiACWKFrJKMeDvLkOw9cIF9hr
8yGwEJjed11n12GLovoy7PVosj6M0XHZ8IjIIyH+YWYYzD1mUAOa3mP5YYqjdaiOqU3x481zPx31
lGsIOfBykxzz865MsbyRRyqgNrmNM8gl0CHwsEmyBQm4++L7nx8T8Xc9gsn//uejfusJY1NpH4LB
RwVmYhwPAM0iEoYqqpZ2jZaR9piIayjQ2P7hhY1+l//TRf52GktiXgweAQ9o+FqH/jOwS2DpCucR
2J3dGrOqmlE0FdGcOTM50UvvKeYutMkgGCTUoFEFeSwYyud0+bzRfQPpCGASWUTSMFMmMkub3XDg
3HqBUfUCfhW9dbiT7Ith36tpIQ/De6+EfIR2P+B4OUCzwG2p7DsDQ8G32iFzOZlGl/IL0A9XAflg
CBT7MRzZbQYzmzbWnRBhUo2zkfSOl6wnmAhBR9X/dGRhXT4nqJoRLxQOI8iSywq1BTHAKE96sqWY
PM+Rsmh0q2us4ty9p9ErVr3bBYaD4bp2a3XytNBJHBoTwZuiaMeH8KHMM4IpyMRpMU2PSeDLtoEJ
K+SKxjg+Ne3IODYYaHaV3ktS0YBfaTFlqxYsvNGNSrqxC1SnbnOUPER+yeiDLUVjvOsi1+WR/CQK
aZGE00uzrJm+ADjYBR44slJtwdkutwqB7fiBsOuJmmp8I8dR9AQYVMPCG4KITEhszB0GLVPuQuGm
MLiY/AlMhrIhmjvBgGuRvdRoDnhfjyLAPptTCM/AWNWRq+PM15w2ZVSx3YmEBf5wKHxt+n9ac98K
HbkdSIOw6tjUt4jMzDdycibaXFjduRm3RehnzLaaG3vdVnYZ+xnZZ+GWNDuGqtIJ9PC9uMtXySQf
//Aw/OawEgVJUDWBxkiX1L5A++WwkltDUAdV89U4J+E8ua50FbgVTQ+H1cB95lY9qXkWddFVomOE
tjV6++EtaL9p3v/2HuS/vwfxMmjUom2TjUaj9PTCmJ5sJMfDx2rwYpyreixvTRdZWaeNqMQQBUfo
T96EfRSjSB6x3cskhOCwo6liuBPqjnCsiW6MOfa5UskOoBe4vj1QKl6nDKJtYXRB4re97uMtr4hd
GzIzN+3c6u4++jlzDlWUcvcjFm9jMw1Puezbu8XWMAgISbSpCtW5QIZ+wBBcF2I4RDWHDDYDWHND
0b/U8fDS9cLuMJ6nmqsx8a/rHfXCph/qUtgEEmLNCGzEr5g4SC2sIbkxuc7JIGXSmx/qLgGKODuw
K6gEO+Lxvrr04zyG4OL8Kxb0jYsCTcgJqvUVzh5ySSdcPJrSsePC5wm4nttXuAOAYGELTI0bimVE
Zw++y89Apqrs34JpQtYTz5e+vJhTQPMsdwf33oJPpYbmmxh2wGUS2iEMmWHIyNl2UoUusQIAh/Jt
dNle50xakFRm79btRKw9EGRQbo2aUZskhORntphY7VuvL1R/LEv6suPbQ/W3hfPttCzbVAhEpaIs
wTqzIW8UNWdna53VbgPsV2/hubOKdzTYBr7AbswSioiEojBubOWjJALswKBEFJnUF8GyXnRzPRhX
xItKY5xPxiflAzdZ61HHYYQn7QOgHpaRFCREMIMJ/iMm9B1NQpHg3Dgn1qQbrPpAB1IPdhixRwzL
kjqnxDA2YtJqnxxVYH8cyS5sAFYMcsGUvezed7lfgRD1EmZ00RzLxMexQeq7bIqNsiXu/GXQj7TF
5FutSSFgdGU/TJtNYx7PBeiCGawbevHWQpiwqYoR9Fh3UPIfulj1p8v97cSOdPlZlDIntuCY6G/J
/GQmM7rVecTBUjJSbnh7L0+Fj3W29NJJ/V7ubkt90a1RGDPk9cFoWIHOSmOZby9n3ZJeBismFbv4
X9alhyvofiT3Hsoy8anTTXKmkO35PCPCBul6+8OWLP607XwrAy6XenBToyLZFG8q5u6j3OdeWD06
xPYfXWcoz4uzKLu42rEfB+kuJNrIGLYObMSft0Dppyv77XTomkqQrx1vRTmZIX7EzzSaJQ+nZlSY
Oe8QV9ETzUpqu+OFWYoDGzFpXbyRQJ5fD+r+evjz2/kdePy35+pbmxzUinlXRJ4rddF9Is+Z9vCU
sDHGNSKiN5I2yOOAsXV/Kn9/B+PywroiS5xJsvnVv/9yGmlqJLZ5d2eFrUK3nt7nqOceryI+uWAY
r6+kLHklPy2BqehS2eoNAjli6wYql/uyMmUIJXs5c3vvCGAUF7k78zbejc3zVSLsnEwEwgqkoYFb
YIZFRg5tHf6/HZufA2GWvOqZfzFHLaluyE5hAlGGwa9nrlrPoDPR0zEzuLYHPxTCSn+8/XMX++tD
f7vampKIZfTgQ7dveuvLi5hQdqAvlCd6ubqYb2G2KYRDwx4+6xiS/ZLbV0Zc49bxH6iXi1Gbjy6C
oy2Q0SIE0WKGntpqaoUhyRhV5jAqAInfXSboeiSt9Q/0SMUkUvokFUn4oZz4f2wRf32Wb8BEE0f5
QByUyUZHw01yUWMz/3XAmIznJArs+91mpGOAL7odX6FjS4QXIw205T3YR2/PwRiwCpFPfcYEqeWL
NvfBVzLBxp6EEbxQJiEhA1wHaZSfoDcV64ZIYmmQMYGsBuU3gFc7FOtFk/cSO3ng3hoPy8sPKJL0
GzTv11Wqfmvwr880S4yYx0NwBMtAvT0rT7IvfeiH5+EKNbkQxkDvHYArOvf+XYFk4Mn480Oq/KaL
+du7+NaTd5Ucx+2DS52+Snvjy6Nw2epv5tvDSRY5/sIZWgRSvydMZrSiZeu1bt1HYl0mNLAolfvG
ADWbNFUQmeqMB/E4H9spHqxZsWK3bc4PMGJHxOG5HWw1Ms/CzZ8/wu+QElGAsNF02kBJ0r+tluAS
pbqeUPjBVbw8SU1BYdMNU3nSYRwkIT6dckyyBYTuQyMa3oaGiVe1j+/hhOedzO2Y9U+IHi6FGX55
++moc5RByKpGskNuHAF9BZIWcUZ80Wux1nwZSlVYkMDAPt7FVn1KX1DkVA4N858/mv7bu/PXR/tC
hH/dyZooDMOHwFjklzsOJGQlfWbMAxMkSviTucj2RTMiD3GqrWQXS0JwKmx1o63iaCRvwsg2Ttd1
uKNTPyukksozDEc4LlnULCgMJUw7P7MDiv5tkSxaX/GgoXRElqKfoF8NxuXuUjha4mgDpgePlGYI
KYFityQ+ontOGV1EOVcSJMucHDROxK3OY1IVynEPCJi9Y5YksD06ReCOP18Y7bcPzy8X5tuybe+B
JglXGiG4jDZYlAT0METixI6AuBt1QzHmeglYcC/MPhnfYmQeljIjWZYv3zEDEqZDvSAPmQd9Zb4z
+yDsyAcTyItNOavd61RbPPCPITPH8tf1vmidfR9o9usHllg6Ww1l81fWBCfAheRDKnoP5NJ4o5Dj
Omilg86DiTZ4HP/86aE/f7fZ//Lxpb/3Ok3eULT2fWADMzKYC+FKSCcVqm9khCHiumFO0xWY45Bg
VIgTgmtxvRGzkC8ehAcReRM5DGBW053BTEJMlGQQM/+GkZzt7ClMI0a6utfKLi7TvHS7T64ma6ti
hAum9sfL9QKJRCAVuoCRsMePydxZYaZOwx28dEwvYg45WPTYw3QqmShMPCVfmelmQPYGcmqK7C9/
OqMQCJavclxUXkpnivUcB5VOFNwdOGUfUIivG9kyQThPoIXoIlDNWDeXVWxzJDEQG3kQozptBcN9
6MtYZHjMU9foNky+SUQXjPjP113uC6h/nLGyIlNUaHS0en8G//I4xpWZCvGTyx6/6kOMPoT74mS6
4j8n1Kywc3l6w/EFLEO2IR/zPnsQx4Ny/D2jMiSwEaMvuiMaMgp47IEY5cVsHkZjfoGQlPkk6bLd
Yw3stor757cu/rY8kHWECKYimoL8bcV0F+WS3iQ2yWatn+/ojeMVIn2yJLCProQDWqs/v6DRd03/
vFZ/veC3axXFj0EV9hhk9ZZ72TygU9l1E2lf4ftHsgz8zDSUHgR+vl3nIeuJjGacQePueB83MybV
s03Tc+Hm0lGt4QLLwF+GGqKyKYbn6qAchaWwkUmpFNFvktpAzm0x6rzHVrKfh2KT7VD8IoqdaEvl
awZjs9U/skVsG6suI77R8NH/oAVKRsX7xYuwuV03xY7tQSFWYx2QJUQGPpE16v4n4uXrQPrTpfnW
cEYX9dlJCmduu4gbknu1WcsuM73r44YAU3UYzK4p+sm79VxKs0E1wp9U7lNc3yBfDJHH+E/WzM70
9QPc/c3FmlXMQxK+mXA+zVbdDJ52RIhFD0SzE0P9lnZ8gpHmOeVCwwVSAhfvJXieRVz1sSVcjJSq
1+4lZzNVPHFFcUc6z2N7Xxjk6D5r67ol/ZKQIu+2jvziVJ7T85+Xi/hbBOmX9fmtK7zI1/s96aiG
qhcse5Tnj3Yo0dx5Sx4OQqnKBTDE/TwWfzpjxd9ByNQPf63Ubx3cw6ifg8pkpRYyFkL7GThx7gTy
BDwZSmCAXSW0hXZcicMSK8CdYW/MDhoVdAgGWVqMJ8FwNYqe4ydDlwwAkVHxwvzElGEoqB9UQEr/
Cq2suM92mj/sIPYvinMVx7LIFJUhU2IFw0PEcVO2VWBl5jBuXUIhVNMixyDp+tF/xhp1K4Atms+L
ZAv18N64DGajcSuvJ+4fXFgNtUZYsn9lJAWsgjAUj8LKZL43asQ1Qwi7AWlEskyC2hBRBQV+zpjv
ZT8fuRiJs8wXPuFqr/Q69axJRim5aCQWE6DHopG8a2rdNnArgeS0wRkENZI8Mvfujd1J1tV0mwo/
raVdpniDkGn+sDLEfmv6x+OiiEiATFEFXPy2k+RXJY+SlMeFBFwOAoWZc1a/AeslFsfpTd1r0qyT
HTVcVjSUgh1dmZVjKfUa/U68asjLICEKR1HisusugX45D29M4VoNGO2J9wwj/UdheiGj0DMLUzVh
a7rfSU7HJLeG+rZ+Me5LZtz3I9u7baR5dzaliNxI0bp/HXWM6igZBYrrDtJc60ccRA/y2D4xDxB+
ksavpYZsCOk4jQiC75GkfCqDySDYiPL2mi+CYkUeCpZKmV2IykIibn9Thvu6WWjSOaw2eui25j5V
PBViq3b1fNeznqZdXpc36q7nRM7dQrOMuzXIpxDuyECjYFowCxCvgWwzU5BRhEU8oZthCf359kja
b2tUVVQM2UAkJn/xJL8cilJxzR/K8wZ8JiJ7Xd2DZUCrbOw6lPLZh1TvHs1YVtflYBkKs4rxTokb
0EqQQdjNy3onGZsOU/BG7JYpnQTtqPoilCTAvOi3o8nWdyXFRYM6ST1JcgpxLvcyYhgPKrudiIuL
GoKYtBdjzmF7GUyQrSh4e1VlLN/sW3C6oYvQUDe8i8FrVcwoCB/SRDS87rYRGGJMBAxKLXEpDyYS
pzCRaOkUTVeazHIcHJzm6HTxxTBVrB1rJFah64aUYH0oW0WmkM4XejErKKIloNpOWpUDix9PYdlA
UUSdj+/SlPdggSSnPgevarGlHs15ZKvaAW2GX9fIwG6WsDI60UGI6YlVVaYZxldO6vRVF9daNIFi
MVXPSP2GTBcpcgf6qSHGq9iFrVdibSLfK3Gy7BVCJjAhPG+2xvjCi6Whf2AwHonH0VY10Wtw4hrt
/GLMn8KxEidh+WImB00/swxbBj8GAM3iXuybTQ4h7c28fZLGAyPPqjW6Q8UgKkZVq5ZWrIyH05ie
mH8wNCNfpOIy5eN0wpw1XYI/hhzS6WA2UP0sXickIBJYCJiZLRRmzFAtVmsq60vqGQk5AKTMPJHZ
PtGwVM/ZQNwOSN3Nl2m+eJKC8uBZDc9ityNyUPy/nJ1pc6raFq5/EVX0zVdase81frFijCAqIogg
v/4+5Ny6J8eVSqruzkr2ahJpZM455hjveN5hfZ2Rk6DfDNijpnar01v2aL24RQHRqZ8vjqOzgZg4
Gp/0sB7klqc1c0nxyf8fEWSTwrh7lxJyYiDFIf0ppMN1xMfSVIVob9JM25DZbre27Arzei6DNDy7
t9awcyaSV8i02SVfGXfyi504b+0IE8ONrngLXvaPmFbkr82OgY0zlTWMX6M+guibiJh3p1/gaQyF
zL9dBpgzWOfp7yNR/XFPpKmWZJmSJBrWy54oSyx5q8fCcSZjx+FK4GMZNWxw8VmaVAf2OnK3wW8I
v/U34eMyZSQYH7eD3q1XZmhces915V+hDUVftcEQC7TzlfWEtV+Y1Ev9I8MTzU4D+Y/T/pq+/5ne
v512O/1/mz+qk3y8X43tcXa/hXd1r+qupDgUogEAbgdlNj6baP4O5X1nyt24WW2rxVbunh9g7ff0
M+N/e4UBauNiyjr8pEPudPYjeNomvED8z1qb+2J/X56VSUPF/ukbIAYfJh0yRgevubRh7+hvI89A
vv1xGrM7AiD0tiVFgIHIX9kWSW1jiX8v1lQQCJmqpYgvF5tYF0nI5DbdkvYia7htBlv2DUXHuLnE
ZYXmHzVfV32p6GpYTCGiTgbxLkFpEwp0d6Gw/4QsojP0QDkyeopzaGIgCeG07MsxvVncuxABg95Q
YsAMJbidO1KB7Y9HNavWAysHIOREtYMC4ITHln+roVf5xxYX4oGc4lULsXMFhIFYi0gw8yhaHGnB
T9zTAzNF96StrqYnbKkyhCmNviRDpAAQGnoxMgoIMu3o1D+CQD11ANXQPER7EZUc1NYQffKsW9AR
cO8BcoK0l6AgRXttUATWp829jw+PLI5hS2LXeEEaWIXsnC/VQE9Quy7rdj69zE7raifjjRT1Cvxl
UZ8rPj2qJ2lKdozS8n+EK8J1VLbNVbChZAwtPmrsq5eF0EN8H+t0F4PQ9RXFNajtlou8GJEu2dLf
Bw2bV6ZEcw+QM+tPV7+Et79U7NbP6+V/H4GXcEY2yiithGsb6QqqJ9KUhFue2XngvHbu6udubnzI
bTHterU1EN63wXGh6W6KzwkwAqU1lqlYQSDgYucOpHV0ZIdk+AKd60oyucDzOYamQs0dQoiLZxaO
W2QySBzSUnABFsVFftkaogMUdvob9SCoX3ijnd+zYQ775M2YCBrmwVRZ8CtySyhPyeAK1eAgY3mK
3mAcm/hfFqgQPkTkJV2hpXRH3LgeN3D70cJ1gLZQIUchSnsfItXWmxn/gBzCVojJ9r2myTHe6DQW
0NMDzBq1VfJHCln6MUOi/fcuv+yxDCESHkbGfkKyulmfnREN5nCvpOmW/tYRAq/fJ9+fehMk8dvx
XvYvJ+MRPW4qtZd03URekfu3w3aiv8u1o/S4JXcv6vLW7EGMoKEV8LPh0gnnHxjEE9Q64od2MJbR
6H7uqeS5RcBxHlE67/9x9vuZ6u3z9dsU9LLdsQpZS5X2zqBHSc3gOVH2NdlE1IsHKpM3jLLOuIK5
Ke3vD4hOJH1lAqs9xU/xM4OCME1XpHyzJSVki3ZYzLAuUARs4iEHO0wadqm6E3KgQFbZtgV1R55L
XYY7aij2lSZi49abNn3HZBakCi5GUkBoHgE6xmAAiVZrWpU8OlTP6ET5/drlH69dl1gbDc009K8E
z7e1pomFJhXvZ0pSpS0enstI88+fmfsg+fL+mD865VqaYBH5DC+cF8iRbk1mQe4Y4R+P549Fw2/n
0c4R385DPN0uV0G5JLNrt6GNbnc/UCN6ruiQu/xVZvhxIHw71Et2PM3k2sxUDhUtDQu/qGQM4eXi
PEqn7j/mZxRsdCCxctrA5nEwJG56k3fZ5+3/qxr43/P4il6+XXKVaCrlOs6DzNjtvcGZlgBrdF81
kxO92WC4aUjPpvel6mcDLfzjff9x2f128JfQyHxG0rY4s0c5m6GExrN7HIKlAha0DaUpensWt9Yy
pAIuM6RDXlnoPMcz3LwOoFRxVTJwKfv9lLR2AvpnGH47pZdIII/v2uUkcEp3sP3zYwJ/XcMuEWph
OgNSRNMyX0ZWeO7DtVsn+M8t6zUjUqBxkbrGsp5Lc4V2w1nTM9/UNwhueesSq2z0mVza8kd6qCcs
50x3JnIzqNVfdgKYj7llj1Q1CYGnPjrSLY0jrOD8fnE/b9l1jWIMbVq6qL7MvhGtNZEVtw8dZNID
vf2bx0x/J7Hh0uIAdrMe/H5A+cfM7LcDvky/Wf4U7omSJTNi3toKjiSHKfYgmcDWS/fUBpNRWwZw
US+pDFZrmIZ0oJetO3ynsgLY2mfRu9+mJFusqEOPylVC+/7HXflJvSWJ307yZeatojKPy5zZBxiU
UdqY4GplkIUZLPCY1gb4Uqf3u+JUpJuY/MbPIdae2hl06wMzOZqo5e5/GI134FQuFCQ0DvTwnas/
zvPnXPG382xv9rehmldiHcUm714z0w/nN+PmXfEzQyeYuDkpVvao5BUq7+/wWPl5Xvzvc/MyL2ZC
oUfiibcxl6hzCesYmeqxT1ElXSgl4sOBQfm3colESvSChkOEQ4zfhIKxS/J5NrpfQ6np11onp4ck
65XnFTkrM56cgEfoI+nsFpTQKDTspdi/vpc4FkKKPVSw3jtVZAOlACeAkTOh6ls5QRmpzqQO6soo
AhoGvs1uDMr+HirOKl5dJoKjgQc4u7EQlNUoerhsI9KuCL3oOlClluKKo4oaym/m3RXHuKk2h9Nb
gjCF7rWDtoFmRR6AwUp0fYfF4j8WFFAxWGULdiKHpX+gMrjNWlq40XpRoyogpm7iwWWPO9CBbXiR
BDfEShd3O4qvPRxtLWuId2WDS7pBC6RTGYObPtoCDBBsNhbsdU3kQjU9iHR2fmzv+EF8JJZNZ1F8
hUI+bNJ3CT9oJfh9dGp/jc6XNUjbCtHTvPBAnSU3V72icnW8ZCnnSK2XXhsueqcDe65oeRzG42e3
5VYhoz1TSHEYKCL+v1CDaVSCf1fV81L2S8TEqcNS8rh5seheFpAX2VUgsgFs10Mn9tQcQmB5TQkP
N2FQWkVJmBGq8RThi7x+LBVy6Jafyf71bh//yopJ1h+X/FrdvxnVI5IFLlmdNGZQJ+RG7eoJEzEb
iThj+nIDSOoCiQ8AbdfMbQtGP4pYtelcO/TmH1qOsScCktA7LNW34aWzJSmLE1Tw7EM/uwdwOFB6
SYd02uABc3OZOLCuzPcJiCTyjqUnVA7Znmj3uIXWtmvC1W75zlSf6GJy5DZPhubRuNJLxvPKCuHc
9uduHOaUYEBVmJSTuwyhbTbEcjKfHylLXNwvc0X0yMk6AjGArXmXDDFEwvs4vzjql5g4p+0HvyFk
hEQ0uOn1kti5H/LcP4KVhcVN/9c7yixWpijIh3jCoWJEcMMMKC5NNpHrdsXSO6k0lzEnJnmGjSBz
95iGJPIvYtWDV9cjVcYAI+o8b8dFQTUcxoo53/p4G+MqrEfY56Cray1GdieKSuww8/Ce2zL7n969
ewSbNoJOxWWbK8iZjwl9+US21648nvaNTZv0IEIFxVG5VxRpAzgG9HYdZwz/jK1vGyISsEiaX5/C
a2ucAysABV0+OD77d6mnqhQrUK04tx112Mfd/Utv+6Wn/Td4+H/zpPYSz2TJ85zUMSuJMjvf1k+s
Mbedc+Hd9F7RJpmHIqgBAZ2LS7RQ1TZpLzq/2iQmssGoJ57Dq+I/8iDbWTCRJSRJAxXaSPlcRTji
ZcNHNIiSvvwcn+kVAS6Gm44aJICetg5C/4WBQcF7tKbmn9ONITiIO7OvfnVqzXSQ/j55SD+mtXRT
J1oXdfQdL4HSRYnl6JnGxMoHymMyW2EyaoItGaAHcBgrLn8d8McNOv3GiqZrqmhpr4tQZZ4lSSYh
JY3O82PvNr2AtU1tYRgNtM29G09J8uGUsNBX542y//1qjZ/CdaocdDSIsi6ZXxq/b2tvfdPOWqFX
dFxjPqp4T3OYnP0Mp5LSMSLvDjgv7cUwsnHL5m/MQJ/c5O4d3S82T2TJU6Fbuwn28mYYUfUbCEVH
VOeatjzf53U8lCACd9NOfSgZjKnHuy0yhhpvgZMJwsThBUC7GRZkA8iLabDZMOk0gzv4mmJ6eg4t
MQCcewctCRG+7J4jnyjkqJDPbsm2VREilcDt+tkBF2DN74INtumP+/NTJC/pdNSLlqGY2pcy4tv9
eVa1om63j+NMyb0rKDx0spadEdJfh6zMV1iALUHOTbeIVobiEtlPhRNISU7JvgX0FSRO6Wf4u15R
9lN8m9BCKqa+ibiXmqnGKmwrSpA+KZk+RFqJnLLs6NuPpJ6ivqbaY1082PYA8blNZkury2HYWAtB
WKl+C4nBjlihMAgFgVlnaszjbYd6m3rpnGIfHCRJmgeWkqV30ictFhp+rDJkKVDl8Aa5Yvj7zfqp
4UqSLJ4mlXvVfvxvINfESqMcy4TSTBRIkRvBRZO7Dyhy4Lc7ys54hhrdxxiK4aODKGb5nLEMRKP/
r7OAISAaEsP3tau+tqIyKyXrOBM6pXf/KA7QGgoK8+XCGrI3gcgFGzRtbRboY1/9fnD5p4hSsv57
8JeNgUqmTTQrBnPm0iDX9EGtHCgarh/khK54Q5T4gBPjxuNTL54dkaB09eeXpj4HFpj0MA5prVcB
bf5+Xj/Oat/P62UvcKmzRmxu3BQINODUR81KgvrSbMSV8FfW40vb8bpasLfW+c/Uka287MaeECjy
zPx6AzSLKFfsstqylPkK8GGKAI9+8U6RZo/iQusLHjJlBao2mUF8fdklUZux4yVFRKd5L/bPPxIU
P1b+ZYZ0mz6TVNFoI6lvI/p2MtLnsWJEF/ClCRAmhrft1NAeAirpg6qnjO9Qq/6aR37KBMlUSlRd
0zRZlV+GRi5LW1mpOWrji8sTFntLTUL9b06yGc2TzsXbdvOx1Uv3Z5/Co+ZZgXAgOzYog+jqZfv7
XlshR0nJoLItkAC9Jp45F6Dy4azJDGjh1yF574wzhxK9IwWEKJjf0hg+oxuC9CN77nwDXpP0583e
1yMstS36nVy+ntdVB2j+R+tXCWnwjyfvR6GwrCiaJaqaqFlfW+lv9zu+i4mRxiUzKIea07XMHj3r
X8Anw0+HyUnZ8+6p7DgxrqPyhqnHGBaGtaLtwCRh2LaVpRglDdUPioLWgOTybY7VHVVZOPskoZdY
UtUwZe+hFeHwJEPHOHonX3P/GEHGT4HB9wt5eQtP17uhn+Q7F4KSnF4nTDOQcp9dQt1GnZLhayL3
sd4CtgA+dhAPUS8Zt+uBV3SpArCOvQkdupUxn2LVyulntk3Y+xMT+IpjDhoLsp8tsqwtmRMCcXIa
1mGy13Hr6hZEwOFpqGPCe6Jtx8lCi74RdOarZG2+RxsB7lUdlA/cp3bimwz5sLvVaBmxT4GJjzJN
6pcOlRcL+I+tv5kzOlq7zwE/hQftyAwBbI502k/7da9S7WYlgFD0aIym/EimWAFqH/eSIQ18n9aU
BUsCNE3W40DxhTwPAjNFDIQNOjvTsj169dkcchjMt9kKjYWJNpCwriG6eW9LXUHdjeaFe/k8BTAS
2XbZgD/o3KF0YnyZ3xHXAqXLJkYTyD0E7KKLddNG7cH8wpuhIs4E6B5SNaFTRHNxroMNA3nHVhs7
Cf5si1Z+io9kIkGWEVlVlVcxiJhY2e2e8fSm6BAx9aZMqPKuYXezbmYaTXmeSHnKjWd0UtU02khO
RAHJ1jyJitQW8wCeEIep7YjhMdCnqMVBWeM/Hs2fn8z/nuTLhBsn51R+iDyZpUfPV0LnoFu6NH+0
7YnQ0/442l+35GWJE87FtRHbAd18gA+CK+NaHmZd98N7trD+YDD9uJ5+v/8v61aRJFVkPbg0fZOF
VAB2cLpVO9pkhXMGmUuZaUJhQPTpKGgtSo9jZj2/7DWZjfjW2uueQugeppVdTf64De1w/2eVA1Gk
y8CWZP11XrtIF1WKn9wG+ew+6Bx/Oru6dz5ghLprLJfSMMxOP3EA4NWj+19yx68d1z9Hb1PYumwp
uvS1Y/s2qyrVVpWqS0GQ0zsO1QPxDS6+7/cZhcY72aXTUAyejrG+TWu8wYGgIKhV2f1PKb3iUtZa
xANHjumZhCOPFYoLZ6DPqLYGDER6udi3Y5ZJVWZo7tKBNW69lruRn7ml9wzI7vx+L39eI75dTbt6
fruaqLppxr3gasjBICtmXIl43QM6JWD9uH6eJrQqHsH6UsAlheAq09oAJiKHlR+N8TFf0HhNl6VX
B6QEKKuoe1hH1ClVF2+pHjDgy4hKJooEOK3g7f6i9MjtE//bm/Ey/tTnTTIu+u04u2h2cajnANE2
qCAwqKx70hzhkFufXakLyAhf3xjvYlZnhJh+0xr2wcn7qyPpxwhMaSMvVl14VupLAuxan5Uku9ZM
CO9onPFm6u+vK9xyPPP9hGyITMP+OoQhcrr58cyMbXo1W8wAylbalojG5H567EiD1s8qePZOfwTJ
ROE/3LBv5/earaqr3FCPBueX9MkVaXkYUbIsOjrgORFZVqd+rrZIXZhhAVbd4Yx3AatjrkCt3nDR
a8qg17fDVkw1VBvPaOsURBPNwymm+T3MJRsZVVvUmKZjunTo3BlqAAIezvkDOULW4/arbjFNxoJC
5BVt0rdiyQA+PBDq7NO95Ofs6PZ01lXDiKl0yKud7w6SKUSJlsCQdo9kaPut5qkb+xitUtTGiI5m
SQJZeRLRFJkNhftOw8SXNU/ukvNh9yuMcOsq2MovKQNE2Kpw0xv/AJI1V4Lm5mvLJ81Qhft8BNY1
wNGoljq3Rw8fpPQZmsAcFMoZvfgcsgVORCQNJFLscmy9/T4af6xaKhLpADQjJiXtdrn5NhrVYx4V
0r1d82rfuLcpkEvOVNspgvMWBqAjj7Nr94oPFfbGCaRCRzMcggHlUK2uKDiwo6oCs/lrjvihzU41
OCeEmapIHP1VRvh2WufysRW3GqdFKEVHfycLz6UXocHA4ZxIBCN60gTHisl23FgTHXkkJok8BCKN
Ax1yhBW0StlD59vAxja6l1s/O49owYjqAV1eRww6Edsm1028Tph/UCITFoNMPrsoPUu0ba3npsvw
uej0LdhK1K8+y7gL2cIonJTULlnIt/oSxmzgzDcrY+VpDaFoD3GNHXHVnWJrNTEyRJMe6pfyFCDT
veMpsziisykxsEN0mwRPw6ODHYjNgwiX0y1d6HdiNJN61ormXy4zO8+L08cNVCXpS314PHYiUu+L
vF5ey5GWjJ5ZH95VdPyUMTrUIGN1Cgi61STLV/HIBFUPqqqa3KJO/PC3BqnHXc4FnCXCUcfcs3Zh
/HU7Lq3HXn6EnG/7zQ8vBjGQby6mR2Mwg0hVcdnp3FqLTXb35YAEebW4IMA4OUAIoXRQ74XUE2Gl
6hfonAraMbyj7mTkkWv8DElZpmFj+lsiPFyzUIqe3PKTYsUdtJXMvfcMvnF+AutwcqNn54oflnPd
IAa6LXhrm04EiVAio6zX3SoZ37WAmlH5DC7q7IzVWLOWS/QsNHSzGdplLInWZ3Za68Uoxz6WvMvF
tjaoz4NkgigvhkzHKhl1a91RhCU00rJebndlEWA9ADlVU7pw3xrTpekjVohm6yWkbVoUZR8zcyw9
Ur+0OvmElUZcUQwANI8Y6V0izUxVH+/GoOyll5GarNNyINIL29pvA4E3JD+hAwwji3uv/uSwUDTr
eI8DESDxCxVTNTTlBRs4WA8XktI8QSMgobcR+lp9NRPTQcOjY9KAM8VRDg/gbEOulFoMmQ2mGnix
JPQ1ukypgthAfgmn8zVbcoHkvk07fJWGWd0VH3S7u7A/EUHRQU6xVsoXaoak0K7vS/DFk7ibDgSw
Sl0oFNkGsmlT2yfKIbg3sYU/5CJ7y/unUo7AnW5pzgEoj6hbgqDmGOxDNATO0EW6lLwkhW2BK5VA
VEG98HbtrJBcLr8MiO40U4aIqkguPw2sXHtiMb48nSvRVEuehG3bvlPGESxclzsFJAPWStOs6XCl
9yhPeiU2Lm4OW4w5aofJ2qO1XkLyhVCIFlguNeJBAKqaOtqezovo+CbJveTkXooZIsmEEelLTTeS
qHEyW7cAYdpo38jGE0ZbxYbWM8rYRdmT+zXr1XvSWgWX45bUtGMHkjE/dKzE436q2KqkGWr8IUo0
Ooy4Q2oH7GuhBZR8L9KUB03GdqMtv2s44XYleNbG6tzBBE5ABjYwgVU/cehjtsomrMVJ3SnED+wM
zIwO/jA+4wCgBaU24uF4aoFJZ0BC+a5j/LW1+DefxRIgWqpIC49lKq8yilMmZSfRkuOZXEPSRsFm
jbBNvJluVfgsjI4cbmFZ43d08djuIKzVZeywH6n/+5r0Q4VfUwxFkYDRKYZliC8RomyctkX91NRp
YWT95pYO1EJ2q1PRlY9UX4i2H2e1c4vwV1Yu/i3JOzpMh9/P4YcmQARwGikAS1fJa+kvmSNVSus8
uuhbUtMIILd9RZjo2/EJr62boz38KlsILUUjA7OgbrbyTLh/3jPlYCHQb64dGeGFcK1pKWrsZqvi
9AipEuumJ/3QdMbHTDXPgm5JgJPNdlgUGI0iX5LbgVZCHM5cWe9et1ClJmUyy07aNNcdHB/TOkhP
u/i6SC5vOjrMExYV5dv2fnjgmkxPsYtZj265ghBo8qqEraj39eNfe6EfImBNE3XLUFUd+YWpvGzT
9LP8PJlCY04BhYRZeJmqnmVfvMtE/gTkycwNodA/EYhPrjeainBq6bCNe6pu07H8E/ZPqLF3NLJ5
pAirdwl7BBALNjsUojY7oc3PqzuZt33T3ShE7r46ARoa6K4ZpiuEYGNCODeb5ZkLeqwanCxcDmxx
oT2cPDQ66Th1Yz9ekQQLhYPaN7pxz1rqK7aIZBeSITowqrk6hhXoV/uUAhdsFu6qG82MllCNm2bL
dEO4WlCKICAWOzgLwEry8B0YEKhOgSpXPZqpWr8ThOKAB5m+UaFacJDjztXySy1oISN/pNt/0HeQ
TpMUTbaQX5NsfRkTJyOKtCwvpGkq+KYYKGaQbkdgPa3jVGHStjqwmo49glcTnrTpXTAUhwOtBkbx
eQSRUzwghaRYrfpFs0rk8CQD1vTTdKqKC1UeCcIf4+ffqYR0sMxmQFMNYKavmISMgF860is4fYqh
rkwqgUKh5dwaJPaecFs05vL38frj8ZgxFAasSgLyJU9xTorj1tRMcXrNEoA14TU62kXLHZ8KcfiE
AiWEvx9Qap/y/90HcoXfjvgyCo7Ssa7jhivUjFC4p71MZu/CmN5WBm6NNGwFW6IuYH7ClKpPYlUk
vUo2prehmvxRBfnp4g3utigydUvKVz3gW7C8jY95TsO/OJWPK03d61H4FOns2oai1bJHI3p2/7j4
dvZ7vXjDlA1Jl1Xuwdce/9sRz0omp/L5CPb7scrI6ioU4y7SsyOMtkt4gVGHNxtglwyd9Z7ta5Eq
GbX2al1t3/44k38TVFTrKEGxTugib/xLota6mLlyqkySHWKQa/v6uFPI72+T4F7vjNZcCYje/Yk1
7Oz3A6v/5gEMiWs3NZnSk/IPlio+XmtJUPLHVGIGizwL9QlCK8Ensfvw6bf6gBZKsgpqsC2J9u3z
GghESw9K9sMriTq5c5T8K9obKniqS9XXKIDM4yF5o8LaoEHaupJMUw2kRSHIEi/HTgvPhsH5EV4y
75J20rSfyqv4/sfA/aF4ZLQ1Yg1WtQqq+isz/u2tlYUsLW9Xq5xetmAdRfamUM2OYz1GCW8K/lZA
BeFU8fz32/njYWFxt7IDiR2f+LLeSuJJi/XoAQmcHX0MYS49BpKMgH4cPzcnBBq8kcbjj0H8gyaM
udSyKJYB5pYU62X3m8eCpumodufEGaHV07GIfG6KyRVYB7E1NknhzWUztsMYtWMNY9aQ1GmmrRvT
s4/BTIJY0mqdwO8TeUcMjH0AaP90o2Dchswocfiqp3+9Q/8OPkM3JRmRsWhZhvZV5v/2DqnWnd6Q
o1XMlbUxKzA5KgZRV3+j8z3qy2+VT0vDwJxaEMl+f4++lJX/O+r/98BtpufbgU2hFKI43xbzq0dH
hXvqKtiBU+nrkBTtbDu5l9hnLPfoC3MT9+LdAgGJDuB899anIS18BnKATdy47l6w6FN7QB1n28Fz
Ig6fHbW3dX4/2x+YbZwtJG1LE1mI9FedqBwbgsm/FvMYO0vCLkqzrSfJc4Jnx/nixHuaYrYDVHmZ
j+GwhUKy7AhvOq4OAv4pgBIpnb8/39M32uxu7+aCHLMUwrFcPVZq+By3wUjxoc71/qkvztT55ROb
J+cSomnJPLPTSoTmJHDwGsbic46pIBa9GT7AuYt5MPlYNPk3RMnXP0uebSTwz7uktHwiiCWGYb6M
pKzMrfio1cVcnNzXz+A4zPrCLA2pf1In2zqsUEHVfdoAE5BzYEzklF1zc1u2+TOxq/iXQBlu/RMR
EqxHnCATJIOQFxzaweEMU6OLNrTHj9TRvXfqgU5fV0uqH+Rnm4k0aYbpaou5MBBZ9zx9hvfBNdwi
EBo8381D+lYNmA2paqkYpLUlTm3VhMqOBnyKoXNjpPBQnGa3FeJPdqjyNO0Xw2ZuXh1jKD1ceS7P
lEnRL/qneTo1OzAje+eJ2duu0kW6ADGrrupBNsgXsXeaxV1trI2jUfq5HdVdYOHTM95hptN6gOEj
05cD+nNJGu9kX/LUvtypdvfFfZEPbjPZpXXkvohmRUf6Y4eFIOGHN4c0rSXLkBI06Dj/O4TIiFRn
XXgUc3WQUAo/O/GYJlrqSkvc3u0FvDqHgiHOgoqNBMdFRoKJT47Iy3BvPd27es+JgWXeFi2/OpBG
VNvJplAQyLED3y7ivhrEzkAOHpTgr17lILxwAajYdKX6qnfr3omDoRcBtWc2xwkH2Jwu9+gIZo8P
+N7VRNt8Y/08YfZI/gAYz6FGtvpwm7N7JQnQ2NMnWUBemCwSuOYvgeQ568DFfZL1Yld8bwGI/NGy
/MtEIY+RgX/3LKWTi3ZZ8fAwM6A+2jXY+fXYGd3YGFEeRnCsA2KCt9JWLyCLl462vuJ9hEMiPqzc
j8xBlPm42FfsQN1qnJ1dqKI0UmJzwOB6oODEoRfl0bv5sZVa6gXyDwSaybl7A1YAg2dSfpgfrWkk
Cicku6bzxKOndR6DybSQJTLKHmKztjns4cHYhH9OziKCVSPYrHjPXYaelprC7svlhf0BSu4WLYcR
yucDl18RWr1NZRvgBQEhDVAYi/ETq+fuuLsTk67404UqLX4MdI0ndLQBR3R4BR3ywme+UUl4sOq1
uBtboKA6FebpQu6dP6NRsSpWNZic1Y0fS/6YJyXzh2eSvRxBOtG6penKS+xc52pVNfKjnJ/s9Xpz
szcjiTwmymRPsneYYds3e3R18LaFjHcKqMQJHrl5lymUzqfPz/F4/DFene0VGRjvjqSjdMcPmwcq
wD4E6IbgkH2xA34F4QojWv7QftImYk8/xjeXn37YAf2zQ3Jfnc/x29t7bB+2ztL09vvD0QclONnv
FXtP73xnj5VUMDm0vq44LwY8dvZ+st96+0PmDIfDw2SyXF/sZW92wKfN7q2vXNKh/a7Y3mv2ZLKf
wNS08eS1d4K9u9rLJZaXy/VmvV4vcXO0K1YwnDn+78fWOXDU0t7/sTR9bX9e5mhDpVOIDbSMDPBL
t/J9JT0LknrUknLOFhgCA+quqXrtCe6TM8U9rLXP5BQid7/n4K2dlQZ3+gncpP5I++e+xhVAWmBg
t9di4D6l8Qn81sVM1Xu4TCiO2hWxKL3geti6U7VXvA3a74bJ7Lf/54qfDr8ebvvn9kPDEVH6KD09
MIP2tQeYxTnbgCeCLKK9GdD32xfsEVgmezQf7fg6mqfufBQ7I26m5o82AibqIVdT4KPg6AGaABsN
ncva56nOYMMr7Xauv3EHA38+8ttnzR8MBvJyM8I52x5deODmtC0ORjuO5TbUgHexQ+enfft6hnhw
eoTRHvXBQW1/xn5tU22zYx/PXX965XvmMCftoz3nFxOUSwvS7miPdIevoB/99mvm7yQOxto7S2eg
LR2oTE45oKrAde24qv/7yFs2J7UjWY0GBXfPhq+Q3hgG7C7GtMB22seYzC2P8THADdseT6dT3f34
DFapPT4G4/Ewtft9prBAt2tnhWHWySO3DrihFT++VxMoLE/vXIVYddNanNmN98ZPrMYf/X6/cbCP
XI1XHx8nxl17ILI98DojLp72Ak6iPZX294KXr/IVNPzgGHxyLs7RGa8Yi6RACD77eMlM27MjpRHC
EOGjHZEP+xPiw5QXZ4bl7CB59CsfjZgjOYsMd8XYEzGYk22c5224LB3Vf4e7ZbefjYPNytdH4d95
ZcNDn8GxmoBpupn85wURjNqr/ICghZ/A/vOt6NceFvASlfK31sOOL91HhoTBKW4BIn27S7uDc3cW
9Af77XHb40MEc04uUTe/x/MKG9CYgZzY74svlx77/Y17/DYc8kNdyRsO35Tu8O1dcYbvHKzxtvY7
U0k7+uFU2bj7uYfDLLbbX+0Ir3oRXnDPngCMhyqD4ghu+5eHM2BPnMpw0T1MDmUHOUH7ae/14f6w
rxilZFpwCoz8qrMveyo5bEZqhKcfI7W3XF7aoQU2gI8vXzgA5VgUpPb66rV16Yu97xU9KzS9c7Dl
k9mJNLJ9dA8izphPeya47TxwmOFUysxXdiaTw+xQ2ZN9exnkP7/mKEJY5qU2WAA/RizXBg6JYzqk
PHzdYyrb77HYRKZ9xbTRVhGl8r78JZ/+jyL2dR7T8W+idqjqhmq9hDNqmqVGclHu80E7/XCFF7u3
6f1nwln3loq97jEb85fcl33FvMzvL/ag9Jik18t1e7/4BuYHZ9DOSG7urt11O2kP1oNbu+5s2jmE
+7jm36/2Zt3O6LC7XSYfxulul7qbDd+DRtfb7JhPRpvNGiWtHY6YCubw2BwmAtaz0aixw2kYXpz5
53Q6n4ZXh2E7/RoaQTi2A8P5YMx+fn4GIVNLGPBIB0FQ29Ppp0B2kty9PQ0ChlfAz4Sf9ucnrR3O
51gPp+OL88nPQ4PwPixHd8ef7XgNLWc6Dj7H05PzgaXCtH2V2h63i2jruj4PI06IbZP7+ckyeHKm
Uw4cBGM++MVLfnL0z3bpZFq7Mvfwv+l/ls6rw99Pv/5tHnnsNfm3i8Pp9gOvP+y/taMzYBIZ9u2+
/XCGq347At/evoYiokCGsee0y+WQETLsek53sVjMZu1zdDiwhJILZfnt7DW3tKmz7Lc8hrYx/nry
sLlEtsbomLUP3gKonb0YMvQW3UVsd7pf/4vtbneYM4YXXa/LqPQW3fbV0+BwcruMvkn7PO8ZXPwE
U419mGyd/WQZB5OJMzvMJocJy57hHjhqZX99K9oewNseAmu7M9mfsbWcLDmzXvsXyyWDg9+ztk9Y
3ZdrXDYc3DXbhR0GNmZe7Sra/sGZJM5k+ftaTjn635DeMGSknjoKU4omL+FT9SzjOL4e7/PcX8P6
DmkECs6hHlBvCx/9ui/1o57UB5vuNXPDl1wcwIeyRzjXUR3yxjzO7efGsnmO26W88NqRZOdYglIP
4y++nvyvf163i/T/Ie29ltxE23DtI6KKIAHaJSMJlENrR9VqqxFIQgQRj35deG2smfZX46r/L5c9
Hoc2At4n3mH4E6Kb/z5Cw2kakv8eFxdgE0OlMHKRMuZngicHe34nt3N79naE2f7toJ5tcwKr4faA
QzRzJlLh+XPfLrCuIC6B4aYG0rnXQxQLjqehlMCtmv5Espjj+WhR8Y3K+PePwycgR14u1AQg9exT
a+F77Qy1A7MtrhvdcouPMvwCcrh2uRfN05D1ZZMqU3HYrNjDKY+9oUrg//hquTmUnsL6PXvPilmG
biTOT1GQzTIPvhbJLbc00hVo6s3Iqk2Kx6/rFVkRcuF6K3EUlo/fR2M4gsNpceetOYfCM+TDr8P8
Qzds0Qnn86FgRbJpkB0jR9Fy+DEIo8IuLawDDL7q1xcpEvKyB3LGvKrWVd8OYQBJPhMNR37E/u/6
dDnr1+XEpvnnnDPrtpYT8wqTjrzPVsNEH8McLXJL5HsBM2j4JzDacjRXdF4+YoNgRq3BnjIjBWa/
MyCabLayg8Skzlr3TUpEVMMc810ENU6rI7gCyqGC29tPzII7qyelAuGaAjLChR7KPLkc4BclBV0L
fwWa/3L42kPK/L+JFeMbJzndcYXzsJfaZJg0k9TINnD3zlhkJ9jBDt+kjxLbRu1XeUawwVBDtpeY
ud4wPhac/z5F0m92/M9MokGJGSkTBtiK/iOTNKJW3fpKLbc5UDZMUdKwZITwMOUuqKbltCRHz6XN
KPZHK6gGd9ZHK/U+PSqwL1DGOfLD27811HjFh/wZR44KcZG5jdGFojnhhaM0pZIbKsjb5uz3g9v7
op+BApj1HFXsazgbrhDmb+sGpqWY6+yxvpjlVCNL/UAASSSqXPDhcIBfUzBkAiAJyElrsmvF9Pb8
MHMfaBBSL2dvPDZExXzs5YnRSZaA7TAO88P/jRbaarTojlUzKx8wqk15MZDBxg5yJBQ9dIeAsmPy
//A4NH/sK3x7eUPfj3rYQtpkpFjBE0/4zx6VzXmnLDMrq2113cmLHMU29DGXt5GFTNtf2TGSNjyC
fz8iekS0ZdhDScAQ1WEU//X/LDJV9V70Rc1gCfhzC8lBn8Kty0MFWVJlBoymYng0vQE/fuJzY03e
xpMjPw5HzJkKt/iN9ng9ls+dcmBj99jchO1ol55X2AF85oSYq4aiIrYhCMegKJbbJczYqvEiXEUa
lGFN4kDqdR83ysp6CqQEcwXks6xyfmavWhsSrgNe/JU73byZ57+wp188TrmdWXsV7PBkizMJY5Uh
ETxMSpHvX98IxPtADBmtgP+xh5qP+ooRF1MY0I9DsipMdtzek/+isEY1jCm99eYsskmcqp58wH7x
gO77VAa9v6CBfy7wWX6fii5QnYb8uEk8Nta/iZi///t4zpJ+1ecsco37myKwwbt2+J6at+lQ2tHx
DUbeVHK2agvO2+Fxww7zBCK4uotKU2ejF10FRCr/qh8k/jkH4Pmq4K5GuIkyGR39+/mW97646eey
JJEJHvaOsLfmhVVNG/NtpX7hx97bf/uPZR7mzOMG1eO3f57ia+XAcHYbt3IlD0aDzRvtSMbQViF0
4VS73G2uKfVX6gwtFIBJKpkrBQ4t0xfiuMbjc4iGE/iQvuxMiGu9LUK15R3m2xD+WHY7iafss3W1
7e2S77IFzRkkK2YahupQggxPh7Bm8axcGYve27TxSr69vL+Gqj+2bbz7A9dooAuONU38sTNIuyYb
ZbXcowpk1qUyLeHviVkYi/QqwvrZTVVNceuIDXS7f7Lgl9KVUH9pKgq4mJY0mjfq2yuKef8dQf+o
QrgqUOsq2lwyRYj+4+Hp4yLtkybp1qNq/VbZPzVfOrCBGKXJy1+3Nf/rFkBrIVjrE42Y8CNYl704
aXtBaNfFGacbBHaql+6MlFAcNWaVSYEiB7p4+e8P+MfWY/iA8MywapX0Qa7x32+nUCW6Vr61dh1V
6zOVxO3rltpSuTv36/9//9CPD1dUt7ZJX3y4c7Mo8Ll/7Is30B7FrM9/qR3lP5aXfCZtmAKzQR10
Y34sLx95XjWa3Lfrkok1hnNp1c3Vfqen52tbzO5nPEfbnC3uDYc5dP47hrYs9jUEzzMVGU7F5RW7
CfdZ3pebcSy4efy3m/Gn1tGPSxxehX8EfUltb235EP/v3WgTFulQnE9shc1IBOEnBY12ZcCKIPV/
P4X/9T7/49b8oU5eyQ22A3K75h8E24E1kdG1x1II7qPPM1XQf/9r8nA8/pXb/v0x9R9vV6HVo+6h
Nvh6vS8dQqdK+92lMi5OxoRNR3NNHjBR2enHkKoeKUVb31sCkkOdftKarV4tHzyYpI39RIrcpNGN
Bm2BF+LWRfP/4aD/88b8eD2zotLyBnrZWkbOEiqXKNhjXTByTEEY3DzFv6mfDF/vjzvDIk0cD8tg
/WdgSaRYfcvSq10r588xEr/CsP/MUiSdivRaP0D+SBtkGOX+ysso9DMZhYC7fsMlZLo6s2oIxZef
oSzx9d9P7H+FIH04NURTaTT5+X6kWdLk2vPRrmshKITPdrxL1eld2atcIoJk48nfzuof2VFRyYkY
NxN8qI3kH2H/fgcodpvcuA9lEtRxatQjFDRYbjUFupco7XUPTN7JZ+CHMgzQR+CKIkQQkuMLsNBQ
2wi7RNOxfM4RH0TCQBPwm3kb0i7O74DDND/WtL/M9v+EUQ9u0/BztbGCpaj2Uz/11j3r8n6rm/Ve
DzT6rEnn4CCqvkLsyfAseUGyOeC5Pc68ChTk6oaXH5tLxnpP93F54eayqUHQrOR5tOwZCnjyMfG+
gbR7d6diz8m8rF7pR1KvbN5WPRAoVsD6F5rRlDjMLIA+ILJCCYGoLrQvdiZ/2Xb+r3P7rw/4IzxF
2vOl39SyWZ+rOdY9Y9W9T/MXScjoRcNND0pwZ7p2nAPgttSzha2A8MJ2sw5iJwfknB/++638k8L0
7xv+E1DQTEZ3vX5zw6WjwiqsMnsENgCnGxASehr93iuaJe0GKoeM5mKAZ9ssPLBJu9DN2jWyuoWb
0Pgw4s58ff2Xq/tTSe735XFiJIXULf3W2/1HNG/1ZvIczNTW0iIDawcdE1p08FJxamp2E+SBQlZ2
IzP+1N1s+9IQCBzZ1V4/dZ/FIt+xrnt62sgUd7A7v5rMQQynea2TESDcWUOpjjvqLLIp2kVq9xfG
VdDYAbBSdN/x9PbflygyU4yCIqO5KjGmKdZ9hXFQrNuwfGZMxTetVa3up/d48exQITFuCwr/5xw3
DAurzmYQbacXQ7USTgg8vMuthmaqQHV9rOTWxY5wwoTEPidsnMWRJX4kzsQBwj58FQiR2mtaX0ZL
5ZJd3owQWSEdn+6yxuPcHM2xP3tabH/hcmMX7gLUbkGBPIPd04dakNsp8d2g0Fcw6tINpbYz2Unt
Dv22ZoO46ICORkTcEBbRpkD+RYIYYYJ/rwB6mnUoWO1C8PHcsn5JhAwGZ2sENCDyu8IyRmgd4thV
8OX15KOaxplVcrhW4IFWwiza0Pv7kgkWGN1QunHBAh7+wC/B0mffAnIjHn8hecxitDS7wm0bb8Q+
hOF3QzUcORpjuvpEeWbg32dl5kunbl5OXCzopwDJb7CYxotx52b4Ni9xh1fNB+h8TBhNfgpWHHdL
4S/7r/H/iKWc2v/3Gv44tYWoZI9nzKnNu2HX2aZmAUDjYef7CtwxcopsO0SbXXK6kS6qmUdm8fEC
rD09b8+IUs1e/hKrS50VyfL88U69t+bISJcxndnCkmElGy00YhMf1h8Z19TLQePiP1kbzSaZErq5
az28rWYf4aZx+dshGzLBj4z5z0/3E0E1FtJ71HRFs0YTFc3TsKxA4aKqxumIrRx+FpTnmLq5MvIT
VIqqd8XeIBr3WBGHGLK1bHPyKwjijDlIjhGEFU/P3itgaLionWSLFvJlchjtn5xPRDVdzjAL8zkL
+BdSPpODuI9C3U2OLREEdnJkpEyQ1vWxd+rtjU0FB8IRW97VG0CeZFeZMpYSFQpIADHyVc3Orjfr
+7o6nWPzlT5t1MBr1X1eG4S6OrcKZP7uDvRG/xxYJP2s8JhlZYbw8CD9jkGLo6EztpqLtucYXdEY
wkCNmZ2dpapR74FNjafqE7qM916fD7jAUdldQmjhIOZNskwR5h+trQRgBwYbEAOT7xlgeaTNnbcL
b6J1J259OBySEBfcRbzARcTI0Ildvo0kxEZnXXE8gEQwcLvuMCjgF5ilMen79V69FulOXx2ZGA9I
AV4L3dEYrM2fbHRWqo2ERjnYuSdrznNrC0tYYGg425wFlmT5hCMFxZAFKPad2JyWLo6caagyPXJK
BgeRGQ2H6wbwJbtCaUNv3WlANDs4BRNsWf7A0Z/V4l+SoPQnW52wDlgdWRd0J8Ek/ugjlPw+kvTH
s1mL5mPJCnfACR6fT6u+2XTxBeX5KkoZtbIbnrcFiJDbBr7BGikRTo3ZOy0zW8XC2sESgZM9EAZA
p9vBs0xnAGuLuiXFMKGhV0xmGZzGTjugywScUXkDBdy1m5xt5Dia17ldbzLVVYtd9diLGWYvYJDv
ZrHJi12d/XagzJNZPMUBSLA7VHrDMrJv6az2HrO6nGNLNQkmeojKMuZUhRdt77/QVxKPXeV+3Dgx
49SSPoFwpNR4T36a7ZX902GdyGOLt1jPfA6Yb1m0wFhS4KDJoc8q0UEISoegOXit3g20gsXL+0R8
Hx7eTgZo5Ox4w6DzXKoLVzdAbUozUgNQfPUuvbslpprxrMymr6RBtgm5nAVkndSUIMlE6LT5qrzL
WJLPIaw0II/QkzOSnV5/t4nLWpCs1ZjlgTFqb52PT0ativHfIUf5XxFHGk80MAUSmMDfVdI/0no6
SjLAyI9mfQPDMQGsY8ZrcGtXmZCjnSCXPZ5BwRyRcrTDucAYELJGRwnbcxJXBTaQY0tsf3XqVJuz
c7AneIP89yVKf16iBpcP5jTItMFq4ceWpFULWGcPtVpHok8fNa7CUt4kgHkS1Xnc9yyBn8nxL//m
nz0k/ya2sUO5jh7FbxTGP27L5KF152asAGWN88VjVLrVBFg/vPnm1x1L5PhWUMWC82z21blyejQQ
eLfGGZZM+azWJ9CH/LIZ/aUml/5MfposDhhXTuqIOcaPVrMBqpiXUfpGENKS24kv0jBVqmhqgsNo
Q8hxlU6PMn3mG3t6JWWmPEFJtXnY3c39K3T8T4MSfBXkCcAfRcLMW/yJFpQefZ5PpOS9jgqFTNFG
X71CItbqeY/VaCFX/qTXl0oG/29S8+uZnRe5+arPnqRUf3tJ/uw1WaSNFHjuYxHOze/q+p8PrNDP
UXkfHhgLpNFn5oOGgnXEMTffsHP/cmxkUfkjUw81iKigED+S6e9+PAq1eJZy/3y/18AjQRk6+R55
DuChBa2RHa2JkwsA3CBQEF+0X67ixevR/r15fGTImht1NlVw6gCAZ3GVO9AV7GmZgw98fCLfjqE2
g+6BUGZe6EuM+6E6AOgbTF5rbxzmARgUv1z3M8wUHotX7/azMsyov7/R0L3J8MjR5sMupUKq/W4J
B3x2Nhq8vw+cVYcbw9ZrVV7HSDq3xuj62vXocbNjbE4j7FbGlqAZ8gdV733XXd+e4raHyJNmt9KE
PDmxIc/0HUrRbnd3rjSe47tR28rpBQykXWUPQ1hxjba+gN/kQ2s01A8N0KCZzsbTxBt/Z5FTu8UV
mtJtRbJP2FVi+1XPh6BytxPU0D3k/qeji7iF9p6G3awNKLzEOT6w96WwfC0nzG/JsmtMFfJl6rYL
2agBbcHGO68VJPBMRCcPwihk/LuNF4Di2jP6QiiivA2de6nDSzM0hFBQBDTuFO2g5vxidV4T2Knt
RDA9xUFGFevjv4OK/OcckndGpqEe4YSAvs+PXKurTVa+29d7jeRdhJhJ1sxyzXpv8xWud+gV9GuI
x5PM70Gx0omivw2CEplIoQ2ojc6yFRfBXbnmSE8KZgsvhqsto7+82r8xe/+uQf99lT8q7G4SMy1u
8/caZX1H+mpvwygL6vCZNZbuvG7TGBioZtzCCdwqFllB41cHNQKDhBDiBIehRXx56isNDCKOQwus
cYA0oteEXdbfXG4x8R6u5o+r1Sds/Rhdq6L+IzncH5NWFavne60X81d30hNPvi3GWK+jlwrrvbK6
sANFIzrx7uEgxGgqi9RneBHfglNBzRnbk34uN14mWtEzfCwmZwPTVaOXTQcJHnaE4qeDLrQf3FNX
3EnUO2O/+c7wV6owLLDeKOUu+YIdx6r1RtMaZybgg5ssskfh3UFMntdZG4XlNN8nQTsOb5GvJO79
gEd1iz5TXS3eiXW+Tu6O4lQmNioMa0dunRl3jg7UZHRyIrM8dWzlxzY6Ki/E9Hx8ntCk7Fo49yb7
Mh4Rhby6k7ZIypTuPSwcLEgDMLOao2isXu49YjLAyhEhLU1tCflONvhIFT5LpgSsLh1k3ihoVijY
KthXyFN0h+wzXyfZCrMEspwv+De0Wxrzue8GIGl2VXdV7GQsvoJ0OgrT8GV1s9eFc0nZIzR2M3DZ
kPC2Ar/7TqH6YWyOSXS/UFt7+NIIPyqNy/0Rm+9YmKXdVD9bOeVXE7zrhQiI9mxhJxTtky2rQnZB
KmMNs2gccRxSF3bl54imBdR8uWvQWy1Zj9ymilWpphPjpuo0zKeYJ+wLWGvMIlQ/miISslQs6YLV
knp1Jl8vIp7DwO/BThSzRbBiQcA2pqSBVJxb6tw+lC+Y46/dGH8ds1bM2H4c4pniRGFL8zdDm2xY
+hVO/SvFkjykJS4cHgSdFa9PP+irCIWl72EDSFtifXwfdEn6w2jZT8G92fEMMMPubk+cx0ZfYh1t
6XPFe02ZQTRXcgDNwu6BXBRxkQ5hAyY6zKPh58J74JhMJBMvDJSE0BVoIBJmhnOnNKdRqoaLHbMG
ZrjhnJmgHtEVXzNQdqK1jKK6ZpXIZ6F4ypAVlB4I1w/K04rO6ezkQPdUtuI6DID0WM24P82FAcUZ
QdwLZMjBik5dR4f62H3r03JdBvoH6SIjtC7ry3MFHH9ZoG1Kkfh9nqaLCd4GKc5+91O3o/srgWMk
n+knzVwoHsfB7fC+xLvzB8j+gZO5ey/a7aD/lmDuO+TS7IjNFZwAYV26E8e5LR9+CzLnYzSDgBlk
buXbsc99gSfS2+OptMLo8bwRj2mYhYSCGVeuMtf5IKIq28dcX/WQK77L78k8x1iv2WBpOOsOVPLa
lop7UQRQvJfPLZA3nXllGzQHckR5If88Tsm0XKRrWoO73x0fs24Jx6G49JcxKGwwjAgoox7LvxMZ
CEeciv09M0qGiXjGIWBF5QyuJBi3QwfSk75VA7FLRgsaJh8T2g+OJ3oj+pd4fIKCHcTtGn75u4Zs
MSG9pZ9piI/psZmRpZraYSjKJnh0gYbf3t3R4RG8T8g2R1DYN9ExPaEZQ1f6mN/38feLrv4WcCtg
LITCvlvIx+eSNjMylA+6D74ER5whFWUSMPXJL21efHH7FZLmzRoC6VdK7PDzPQ7LGc1KvBfm5aWB
fgZ07+Ph51Mkruf1l3hql8hu0NtUl3bIxwCUHyCCsf2Yi+vHTgLIozkJ2FXkqX97vn2jK5d/66f+
mPInkhWr6m/9u/vOQ3mvX0umYky3Lt2HvJQu0izytSnaPlNtJn6ks3Y1WTPKKS5s95XekDFNuuZB
tFM/Yk/bKsMjl5ZIVATK5e7lXr65L9SQa7rtwEfZ2SIo/IlfB/niuTmHnftuDElyxh+3XXW5rdJA
DTBmSle0fdnptkKTK9YRdTEg8CcMiQ8c/OoyGZvsS3vibGY8L89D41WmsBFYbIDm39a+U+AeY4kH
SE+8yj7aJ8doXXLkLX7nvD/hfOQHja3vAwnNpEY392eQTOlS3okm5BpvgGNNDGy/Z1DM5tlOs0SU
9XnNniFpYqYAnLrw6Xalcw8WERRK9YSMxibdjf2hk8w/AY4BkGJoHDy2+kpULW3R+7mLO6XjqFMF
rLwdryMNboW+BGD2RZ2uYJMcD4Pc8BViHzq9rzNHdx+ZETSfx4AUhZSGAU6Gy3rtWuMimgHcDSjb
AFkMRFmt7gC2FDjWK3jaqc/Rmr0ZG0hOReBwgZLvMbsztCPjutGuBD/sQ/g2nuDOVvKnnhuFN9og
GGEGDnI+jLtesDcI2OC2uBu2colWZYC6Mh6mRuKMtqhpJ2+jWUIekAZjH2yCmJUAapVsaZV9qvPI
fhLPnEHk2xjtX2Pr+UmUtB+zFu9oHZ3PfbkVVjvC6H5ZzRNGTi9zMDIYzxApjmdVR6Sm+029l79j
7iB1Vj2Nfh0guNy328ZhMCXBEAnaGXlUNAUwqeW+ByOK+Y2GirvFD6PtW94xk5g+vdc1mtWHZ2TA
3HEC2ZzM4mhxCURz/y2hd5kxjnq7NhAsSqklEbqyxpqt+J1k88LpJs0GyBYmxYB1fY0Z3MPvN92U
9xezhn0K6r3lBp6ti9MxCcVKSBsYpNL8/MEDf885LlDq13FIC1u5uXtxVLcKh6xQGh0ORAzjrRt/
HoyywTUxvdBDfcVMaFfDC9+gPnGuDRs/JKNDWAX8sDwM5FChwfLWUC+8BZEFCsrF2BE9ZLNwpdRM
dvJJ2CggQAHqNdOJRfWgBmMrRgJoJpPhndfL2vM5YkMBvmM4mc/wCCmUMBuZyQewvl0B7ErbRace
IYkLN5miYToy0ZMmk8Pap+YZPFiTS3M8e8r6BtxlEN5rwDPGLxsD4BXSzOkl9TSXkd7hYZE8n4G6
7TU6oeHeVwiJbjn/55ChazOTQxLnNg5jbihlhL7HDtPrKSCWQhCDAoSZnR3Oi2Xr4Ro1T3+dVyIP
HfuyzF8oAFqyRbSC7sSQi50waJPIjxCAuTTImOTGGmDXXlns34m7f11w88KmV2UIBaopOOkjI1vE
19SiRVzwOk0fwH1j2/JF8Ec43jOMMRM4UqjCnq2v4SVJwyXejeHog+wpD/SNKXLlfDz+ODUGqtjG
V8LKweJT1l/CQnMsRwHLth40b88E5n42uMfVDlsWnPCM7BAH8i9lKrJROnv46+CuyfiYvItWJsfC
8uWV5EzgbUS2YjmVzRjEk9c3n0xw8zENM+LvdD6y2wtt6AbSwsi4ENsu/UxATfYCfStfL4rNPYy9
eCW+HMZkRn3RwhJxfeRR2ADywJmZmRqQQ8ZuThKyZPkq4UEOU9ex5G5sLi0xzMfne22GH+4Hh+sb
bXaEkTxhDFNBM0eCIfvSCWsCch3on/Ni17vRdDJ7rSkz8IBWByOS+zzaUkEhl/2yoC70q5LZLV+4
cWK7JFjfowVXjkD/oUJ7F2w8NsAjV8nowvevPe+w+42ExddoReVkv2YJGzBjdAJb9TIWiYNMQrNq
Z89pdIquEhQEl/BQW+dPsqamzRO8IgdKF4ZC0rED+p4scYB3zqn7ppedC1Rl36KZWRyy1NyzCASt
jDeqcQ+JtW5fWOd1NSVFI4FPrcSg227nYw8iqplRSF1oQd5uFuaO4I9BhoJyEtxpbIlghC3DU9FK
L71mGq2zAZi1ILCeIQpqxpCXNL7Gr2ELZxTWC2aczGuVWoWPEbnljKYFwntH6ahJBt0RfT8gY9W4
LSk+T8m2nArbLFtscfMz6UmaT835vbiUTWVOxOFTIc6E8hPCVQIxeHr3nvAZxClaPhOL8SplZCCG
zTf1YwdnhY9O2TTeMzRSvlMmS5BIKmuTrVDUwUcdORl4c7aM2Zhuio7A9RAx483LsvP5Ul9Gdh+y
nku/1cKrkNoxEtGTLVvBMvxhVH57t4UPzAmOkNIgtTTW2+0OwzxYtIjs6e7p2HzJ54ahQXatyG67
8kAHvBwql1Da0AUwaF4ldjc3tYDm0SGbRqapPhyZFRoXoRtfmqs6JktCl9c5PU0+7g5Y2hV1KtcJ
PGSZg5jdN/vEh/v/QddgBJ19m0cWqvZb1eTMFs7E2g/PeUH3uapmTFH4q1zx8gljEK7pjXdHm8cq
QL+3hXDcka/RO+8tTc/dC7CcOcNSQlC2WDSfFVKN0JpK9BU2d7Dh645BkkoIqFYE1ZsLD6K5jp0A
+ok2RwzzRaBl5dfALgyYDY/s93HPtgSDIvPXeEFrfAnGx1Yx1WxJPwEpmvRzdhEwwWv0U9MQcjDY
YrO8RPfWeoNqZBqGfUyO2wTlUMTKHaD3NHfH82dYnghZryvVxJ5UwqrmLNk3I5zsomUxFQ9MiO6/
zoM19v1uotH0GFu7GKTr3Xz1GAchHQWANbd/vR2eFKcQ0OHIHu0WY6sAtDm1KzbWUKnsbPU4Dapb
oJ5jd4SE4ZAL7kFytt/cbJRBd18RyKmBJFUwLtOd/Ks13XHIQIsJTeIj0Fca5pjeld2CZeK2IPPO
5k5r8/tzoNVWzzbLZ1LvF1bjsTxbyGEzQ0OddDjZpma5YIbvC6APB7qUzPr24aq1mcFxt63O6VfP
yMU/QIXZQ+esfFF/hSO33Fen4FSdwB0nTgJgQrZVH40BWTHUpbBj/28gdrqrp8mnMD0f+LJ1MJkW
+4ZkvBgfWo+8Z99m4Bhgh31FW+jDU0Dx7o7l8cijR9khcwG/q4goh6b5fEdmD1Cj2E8Q9eXTMlgc
FHhsvCfSNZCUqQ3svLjgzcF9Ncx8buvMroJqQG5Iu81k+TaRT1RgBhxqkBu72NQImL+6JSZ+37qB
SabvdpwTtMuGenqFqrR4wKqV37oie0aPFGRgPRcZwmS0O5IJeuDKQPSFoTGAexboLrtsBbda0zA7
YNQLs9hPdihLsd3nw38TMh5rca7O7PB2t3cmqPmBd8ztRv7PHNKZUWzHRwSzKE0ZligESeQC4Ufm
lFLdarJYDNURhWlJ2Hs7Z7dlXLepLyVTnnEYr24LyrKzlXqC4uGT9lsVPLaQ29tEG3Wdcl4ii8Oy
M8eYrJjoIWItvACUV18Q89uDsT9MqNVMVz6SyCENb14b2TCA4y8zrnAx8h9PZGoBI9X8wNPKqbzs
yTr1HmHr2styTqh5hNoepDBOwHDrLsP79ULBzUw/v3/fMPdxwWFXCik6slk+xzGPvEmNfK33b2h6
wrw5AH3lKYgOL/4WOJE5ZqV8EPHaNLIdR3A1MgkM9+9qFnUGboUkfmrr6efb5gVKXLxYLC74tgHC
PL+71RVUCu9Z4knrBEy9wGlDdgxRWOfhQkP1hvoYzy+kaOHgTpuD4Y2OySU2ye66MX3Tgtq2+5wj
E+jfDDPMN+ndSqk7eWp0VLOb/Wn2zNkQ0uyc9iAuUO6TdmZ4P4q6kWAobENHktzWrlf2I3wHt8xB
+7nfkP7Ms8G0dLRlbEZxg4CWMQCR+EzEhnRHu3JIhkjX7gyvc77Ka/02zs4j5JYZwwj5C1WnyLSX
nB8nDamNYPiPfeEDjdg5hZNmJmFGb19t1dnt1KAg6Q1HfNc5lcNXwpVQHwAGDVNUjEgOLhmo3MTD
ou9FNq4caizC0UK2pvwNPZiwLl4yjCLlhKNgYn2aOHKHZx8eizGdLB+2SUn0+XggCTEcPgCODn1D
sbpvFFvbFwEOiZAunGaBljvkREBLGGynbr8UL/fjbcVcTdnKqxm7PuhD8wp6zhP2La9DAXDiBnNV
D0ZTPG8oaWu/s2kea0s3b9cxVQZF3JJsjyvdazg29dfCYZB3+V3dMFgxU7f87lzxO2Y+/OEs+rcR
nO52Oxv9otK2GKSK7tlUDHGq24QeaTGxZoASSm+MFATCeSEuxIGjUq6wFe5gjt/tsxXRrgaMKM+n
MzgjK+Ga2gVcptBxeKHUa7ya1HTJMpzh3r+v0HEmYcFfJn6V0DgYHkmXu3nTaVgtvwfU0julwSYz
pkJ9zEizHWkeV3tLOwBluhsONRCkR5YNG2Zfhx4AVtDuh/z++oY+5s1aJMqoAUa28wzFoMSOKydI
1BbTANHt5whamPUy372pcMYc4mHw6MRhwQH9SBBRz91iEa/OPr+Pqi9qqZN1fMIXi7meiXmIWdA+
XPgLWFSbPc1L8J5rfhbcdtIXQkjMaugRKfzdfflJ2KLyHYaQj50YRgsepnehz2uCZ2s0LhkitkFe
CSXtuPPagyZznqyYFjV/SnW5/YY2e0PPMR1hATKV5u2UrITWHQbEjvbr5jNwBrRV7vIp0ZcrDHgK
ypI7AUWJAUa9HdrjKa2K9vVbFGG+0Z2OdhztCWYpvDCKk1qj/eL5uQe5xTDTcXpuJEE/IpRgG++Q
f0WUiRhIULfsEaobhCFXuAIHqk0kdhMkKVqG2wWHxMSGwaZD9IeejYm2UPjJsmNoa56Jimb8SwFk
wcoBsBXM67liirSnQ+59+a+vq2rwCzMRFpRPR2rtID1x8xBUsaEPL5Rl/+tN8S9XgJ1uGxjJLhO0
1hZ9IciX1aG7jD+4BRTmq3SL6ZI1cp7bxnvZOus5Ft+z25qGlokBeLPUk527k171kI9K5sQZnCnx
ew2zoDSlJVrwawACsWQCGrAJkS+HnBpAtFtUzEkGwwAucsNcVmeYS132HcM54jk9NtrsBigttutl
tMa//sWg4gRILPpicIAiTGZ+0Klgv2zsU3PHcBFtDABDTJgZyLPzoGeLT48ZbjHtNN0XUNB1hpui
dw6lX48gww72i5YfMIbZBkmI1AfsopiiZfsqfX4H3Xq71LyvcfjB4J2EyD+KHAWtjHxJjPui2USY
M4RDoNs8Z0QQbtgQo8Zw8JfpN9VKfBUx8n2se4apTwwKEpT5JRtRSwJLiOxsFttccCbZLc0r8YVF
zLH3gY5TG39JDJKoAQ7Ux7M6eFxn+ppqq3WqfekiEVjXTjOQS9aPbb6Wr/3hcvaZxRKgb4Ude4x/
bht6QkpGTkO+x4E8N75ulhTiqWNr37cpJgakGlvGXE+2ednRPAF4Y+nISME6f7Pdtc6GfNzBEFuz
oJvzVi6RsAUe9+ajzFVmbIpFvaN5d+QPwMTCq2f8VILcFDfEghn0P6Oas40/NADJPrhBwgrhGEiE
msmEg8TLsIM/FoBbC6pQ/87XyeJNvXEPKt4kgprHbd5GiomBHBvLCZ4k+NMO/QZ7BRpBON21y7By
lUwnHw1ZFEc6h4EVeDg+vMZYiWLuZYmzhPaG2MtbgVzD2R4dqssgfueNSlOd4bDrPAf93omtzruv
7qOwJYYJFCqd02wFChJhhRWb+5xFDpXhpthTLxIuqVmMARwIvFd0Um88bV3m5vmMZhFAI7sutGgK
gIT9/yHszJZUxbY1/ERECNLeSqdg32Z6Y6RmSi8ISPf052Ndndix45ybiqpVuUyEyZxj/N3wuKGI
D8faPD4pFkrBDyHGtvJXjA9ksnojONyzWmRCf8GbgalXE4chaxWvsoYijArPpnR5BN/5t+Lxy08h
9p6xPZw9uvtDGzU9CL322ULnJT2huur9UzOqhkhQ8dgBuDAq8CQz2wVEc85D70P+gO77wbgCoj1k
2m1eoSI3sQ+ddFfCxzSCyXcZQ/7LlGnEisWHe6eTAcWtiOc5nLWd66520lxz67D01sZ+GzWzby85
MNqdbUG2IsnacqixsW8xXn4JPOabhRVt17m3DS64y/vQ3rOtuAeIB9GgdiA3g2ZkGa8haTQfRnV2
GT8oXitYBlDikH3fzR7jdreVbqP2U1h64D1rBUbDRq4HTZEz7hHImo35ot/fC4a3HOTlGChvKp7b
+Iavg90tb9vS57jWTHUW71lqzfpR/MBv0D6B1X2BMPq1yQwgVHXyPUX5Jxxo/2M7Qs60kixsjGw0
LDD0UKzrhn4RAyoBCf6LyE521xcLA2m7G7HvT/lXSlZefoiR011hNLVF/OA2clTMcyWKReohCtQT
4ydno+bpZQtuZtXnlwsQSpCRjyp2gcwCONPVOL6GC1M2Fy+KhGSmrwPiHvJF4LxTC7cb4+cxOo5s
Ol1FTIyVRsjj2END1zUyCIxF2yFN7obkD9cXvRxwUXAYaxQ2jj+qlOoS1D7Mx3e7S/+046R5notl
sD8L26LjJhqjyAuheD4LffXO6YVq7idiJ6OIUV188Hf1NMXJhxmNp6AcBJ7pIsVpBttDr6DNpoAf
wSZc6gzxvCOc5Ty33kSUfiOl4OPi5fuHPuz0D9ygSUkXPScl1E5uNivupVNbcAyvH3AqsFTSw6qF
zjP6YjHnMxqY4K49AOPdCZj0nVJi3qHU0w7R8wNtdUxdcmGJtvqc+cbU8dvQhueo/yTGP/+lJpou
nwUTcpHJob1ox13kpLsez7ywTXfjRogyDZp7bMg7+5SUNlDqjOUONc1bukO7EZiy4UjEJjPpnVRZ
uuxlrVgFY7v30nnc0ikc/DODrsZDGAzaSo8F2A6248oiPmldNVadfAfk11wInwpoZG4Ocu4PydTj
Hs/RmtHjObqX7ygxYLvng6/MyeOHzMRRiUmwBoUNPFk12323LD/jYJAQLvc+vdRUQMmPfmVCm2uc
mEdmlr8cuxpzlZibc87KR1PZd8pk5DSDmTbmB7CW1da678zyGZdGOpby9WYgzYDaJ1jHS/zODczN
NfurMK6Mw3+CfU3doVrxH4tQWEJM0HuOrfWCd4ssVZKcICNtkA9kxZQdszaldkYkOb1skFCfJA4F
GRGqGe1SR0Cu/ZqVhRfn8zZxJ8aSKK4J5dYFoiyjm+X7jCnpnEKARGsewby4Wa68yVYbirGl7lZY
nokDiuZAqgCXlFG4XF2IidPtN+VnEpSPTrFtNtxMCBPzvVOoLxApAY19FUAJrXtzCyukLJOe4Rdy
EMMZhdYcs7cRCYRgvyD52UzXHK288+64jRnr96kLYWEkRl6eESEjqeRXzVL3LHsKpTP5SgHZEpbq
VmPW5bBg7QoO1SfBzR5X0s21S24+Po+QJ/c3XrgxJ4HFlXeTZz5PKVhJodsNc2aWxLztcAgNO0q0
xjNMa6CBk8qnbAUqaaHuhdIgm2+h2qon24xmRq7Vc+9g2ueGgF6K6Ure6/AOAUFNoshUpNWBHdGF
qIMJ4yA95XKWwiAR+iLdP57s4dO4IF3lAaoLChfR0Zbt/fw5N1R03OgRZnc0CROreLnD9pmAQy7z
3QloUayAAWdvsm5MHAjvUQ029XE6uDRp65BshNYuviYMsOJpWqBi5H+1O6rnz7k0HMRhFFaYoDtk
HLgXxjv6eiizO8LYTcQ96rYfDRA19dKV9PzQlp7j7T1f/VOUaUdEIdOOwjBEhy1z5FNufXH29WtA
fwUD74afQwq2aBirOcNpPBcO5eKOmWPV/wZE66CnGjnN4+cuOARDnCcnwo0c9EiTHQ8uYh3BqDqG
P/jTVXRycUacZazzKCdctnfZfIGDNp7mEpwwqnRER9rBgEHxUKf0jJ4pfRRqzL9gVripbXrGFDs3
xSmWZNXt3rbsCTPtbjwkNkPexNeXvhIXMPn7166wAGhZY8jfwNs+iw+5OBx31m/JdRJKkdFWttSl
W+IIdJu+rCOQh7384zHp+gqo75KgB1LZPOBaHYz7DB5Y3sV5tM78ZLAAwemASK7nVLJy+xW4m+5C
XakSGwJsN+rPwmNUgi0iymPlMazRBhtmy2yp0MJs3EpYQRXEB6GGJkkRfvh7hlVo4LG/hm3/5PD8
ziFzJFOkphms1IfpHHX4zuQKNp4/RXhgZkzMxK/fFzTNdqTWmLAwzNJftqZVfWj8yuE0h5FtXe2B
+NNjKvvXdJGOrus1B4XK+TZ5VjP88YqPo4Bfue2P/fwcIW5FmqBbxkYBa1uF1wLbg0lAeHqiwUWc
Tx4fkIJTr2+Xhgc38mF4Ssqx0O990GkL6Q9CiZUEkMNB7DPZiKpvJoJQO+fuO9QWUm6TQjhrvouv
XznzmRsBOrg3tspvPeVpO2rlQxsL/kTh9uknlUZyF1Ndtzt0BeCqDG35UW3GZwM3v9jMgFLgoNXd
ObDKBzOMYaUUCAHB1b6xoMiNwyEUgzm1NnaX5MAFDdtPYVaMV1gbc+0BezFF7m5ma/lc7RKiuEd1
z7U9cX7MpwQ5rFUyV2zUllfGFHe+MRuwBZzH8zYB/LhWf+F3Ephpbk176E2mXDmD6qmA3vkcz9K7
M5HHvHlrwZuYc68xDxoxkKVyU641UvjcyhTYTrga7yXZEhVx6eJsQBLVrCYoL4e9JPpkchsAThQl
L8IKnYSm631Clo4IW54LyTGOnYyuzGNgSOVOASojr/9Teyh0JFMHlSCq02hJvVQnlPCady/wytD6
/7PIvBCpTIJqJlwmjLggiTbyOm1V33a3EljdLT9+360mBCh0TjYcI9kfdK+rXILNmHcCjqOtGkz6
aYl4cf6J5kR0QrJl5xeqK06ZelPFf2JhTU4C0kvD1mIMjy7u0BmpMAECgDH4PbWv1VVHSQ/c+ym5
grkElQ3UPU6TcciHqKn44Yg4V8cTcdx6eJFrKs8I3LaBdUE0Qhxk5YqwwcSq8OxItUO2CvdLF4Kr
kA/4gdPH6FDMlHE49xYknO+nmsodvkkENbUNyYp/X9DfOnV3veGCwaF3GsaTxnmfpj5dJNQ4RsGT
vsBs4ytf0+VkxWi9vwg+XTwyjNpwXoeIm3KhHkUycmcODGdL4uEqVJZwbbhqqmuxZV/z2rMwMwBm
xl8IVZ97sdN+13eUlsdu/sjciP4sgaFr5ZlC+hr7wb0NzOk/X1yGGg4hSDey9fkOfSYQE5qOz479
mfwVDt27wMWxi0Bjltv2CtLCeJprKpnV38cdIK9Z2tn6TnzO+kMtf2DPqsgKQXHofVa3JScCyOS5
PuZQKp2p3PjzaE8kEY+UBN9dhZrr2lJ6Wum3MkdA1k3YgWrIT2zMDBhL/Hr7uSqEGA3zaEXZgknv
Cw0e9YC6QSW30s/MSZr6obWlOkEYPsxYdphtEOMgLTILbgqb3Qj6XBG2TZcaAXLW6yiiCMJfeBuf
sUtkBBna95aHxSvmphtEkeyE/QpLU+QP6SZCKQAhzlwf/IKDtRX2bOlWdOIYWpRouG7fGnsfl0WR
QMWDDGWVr5Ird3ysqPiQWT0Zo0lrcnJ8RLm8uupWPhZn6Qh8BM7db2bhs2bBHCe1tX1NZrcFf5Mn
4ulLojqQpawhpLFZp5uNOB+LG3KXTsZFnTpH0kc2iLjR8wnFvINTVN30l16O+9t2dIw68MFH3RYC
ehi2HN5flVKQpQwmuSkgvEEsmfaATEDaRjtlzmr44N4K5iBA1V55UF2C0UBo08cytbFwpJ90e28u
AQqayH5fWcfue9cOswrwSbI+CD/zZ7TvFkzSCVmzvsDudZVOkn0MPPDSNal787h0PxJzkExe+Xty
fX+YrzFO3yHSd1c41aq79ABwwgzom02ugOOvD/GDtcMes6quVFZ/0UnZDxfqVFZzQq3FxjXcX4dr
RQk1WnBJer1tuacZllxWPf74Zp4/hP3LB0l3SOU7LjHmtqlZABEG1nQlHxMIMBd/dLCIz6L3fghm
vGGzBPrU7mmzpuZngahHUp0yU2GAmV9CEnRuKn29ClOjAPtiBqOsQY5zSb/whRUT47B+pfbkEp+Y
23l800u4+qW54qtIocm/aslDCY9IeKfg27eUnr3v2oqzD8P1JPQQhd3U26KwQ6vplto6CzxgmHLk
ix4tZiEXVYoUzEm0/bRmgohHRIUx8pHjHqFu9ZieKySrnfcG05PCGrnIJofVFsDe5tVH9nmTDy+y
VplAJckHuoSeUZhgZ0RTqsjtURYa+xH46TgwST7pD5P7jbmPDBA1b45EWDVaM8FnZ2NrDMGDb5bU
7W76so28IJon6XY6sUq8rYjZagv2+PYne9PWSaABFRrUc8xCRbZrZv70i62PqJ17Wyx5afIlDr1T
ur7d5glFDXj+s+lHQYd8mCC5bxcBuDDDs6CS/6bVKCKhF+bV43ADiwh5gxkXZqkIaDYgzfhwx7gI
O2ETcmLo/mO6aTLQdRKgv9ihtRs2z39gO8BlYsaapx9yHsNSii3hHK6ZeMjmdOM+Riw54Owz6AMV
WPEbeDlnFTuh7GV+/oM9DeMtK6Vgb78d8IPmC1LD/m6aG6OOaYBv50wBUXrr1Z7VUXv/xPc4UAQD
g2FEpm6Gp2ZMW2h1/Fhr9oCI6GYVh2q4X+enFjkHts4zftXXYrqs2lVL/nrEJFqwk3/7sWzjhIs3
GCa+0vcBZgADQOq1vZ34TDaZx4+SQieY5+RyLW5bhLdIoDk+p8Bao2mw8j53fcdWnW4YxIUHczkj
WIxBr4PbR7t8n+9fH7c1Mc4iIqdEJIWI6OM/RMRqbf0lsTVVPTqYOtmI6lnEeYbNO10ODaPM3Tp1
KlTsMnNqwW0HgHzUeelmXwDLcShVZjmaxUzxGB44DKJ9CHLjxJo7SmI5XUncEfAkzToFm+OnsfWS
FDFSrCUeq9oYtkgcda9EC4Flm6A8adob3AM8Q5jNowgghC8g0S8LFY2ZnjiSFM1DXtyqovlTo0WS
ZNaHUOqq4cxMKALKPIzsWmYWlT7l3eoVCXcbo9MLBhMxLYAb29khy6CEWZWbq2i0K1mg0LvRz6uA
sWRlzLBC4Nq+C1SJuWrfhHkvCNtOo1UETBSSj2MQx9CFL1PiVwGFxwCvVMLla99XNUOtMJIPFchl
lB7U5LWdVtnyEkV2NBWdKkfOC3bbMzk3B0ruxhAyOjcQxaBjuF9IryLKjpFM4bqqYaESpd0roHl9
8FkNsv8mFquJWnf6kcwi2E3YeIZK8idA3kMNjKd8DzLhwG8vw1ITTubTnCP40w2rcHgda52Rv3S2
nTjKcmRUE+cULZNS7rsbCtIU48GLm8IrHyKj0bxMuhqCbErTrzZD6onkLsro4ITTTai2r7enVsY+
zhkPTCBZwlyugPf4jR+HWB6E6HjVMfl2LYrEgDHzxctOaGhFdHOUY23IAQdAw51+qafxiQcNtMIt
wkXwDKTAkTSBfkQyE3kzGV5WjMQ5TMLNwPB4Xn757WflhHUrz9vXPmmF73Io/LzJArtJxXnc4EuX
V+8bTEFfZic146sJ2xff4AZOBJ2UWYNM5dvRC/HQjWH/ET6e0KoL4TR07EAN3E3OXBJU3SqlRLbm
61b15q3kZNd3QAIF1bqI+2wW8hXSuSptA96ERgh/wwaNbNlaccJBH3Ejy2GeSsVuGHTc1NEO6Hb8
45dWWrVxiceZvO1PlImzWreSUHL0ON+KmWqX0WfX5anTyJN1rYM2yI+CHuU2xQCg76QchWyN/K84
RVlvTQ3RG7TGwxX9mzHutC79bVYh1ZfcAGhJ5pdqqZn3jOMyIOyb6hQANFZtshrr7logKqDRzIxi
68aPGx81mHVsYur5FTDKSMCwRZ6N+m484ZbYST09NOPYDUPMjkL/9vTKWAoqqGJ6m01Am7bMpowb
5CxTIGwl2b3ZDaoJyRCw3FW9G9+ZgnFoko4qu9HmRkslKjIOQ1ThQfT6Zer5SqlPCsNEmunxtasl
kr5IKwjhxZRS8l79j6mUUEzZQe0OA5Y3BaYQZZDUL5RwMIWdmBhuphRuIlEtv4RNqOV/oo6zl+ih
TEBDKTCZEb1lgyPnEwzo2W4XI4VQePdfU8nVBvIj3kCcQb9NtWabyQttlMqzwHMo05xDouZFMm7v
gxp8diy8dVchQGT45xC8vajmnNG2eVnbBeghmhEy5IfbBJxt6uMIyErqECFmiiFDP2SzDo5dUW0F
tUUf105uzInidBgeRo5QWXOVtzi7cTLLcwlbDpKwCof9skdWXewnco12jd3OeIFBi8GPUFcPgnfX
hlg7gMUG872G2zxSJ76MaCsbIm9MGZM7OxeoB6YndZQrSyqbKZIy9hVO2xdiRQW9FmPklDfz36PO
KdX4Rwe1LuNnqavr4D1v1MYJhT8JExGg5BwRvf/0d1Z1ga+Vra5ZWPl9uni2odPOrAlTEO+7njVV
oCD0Q4Ze/up7dd3ylkEIx1SNVi0St+yP3bywFGviDM9QpcYxZWvu6QD5nNzyla3222KAI1x2yjzK
nhkHzRjNsH5LJ6NZVBcyWrRmBSKTMHBT8EUUBzuk8RAUM++p3ivCElAqNE4OXUmSNtJ+NbfyG4CG
kzI3sHF0soehLxUeDg1U4E23iuiMugiQH9M3prPzLwRYgbP1LumO0bnhH5aDZLbLcqud4RIDXs+I
BoTS/pN2hjhLGceO/uFPWKYrYcsjWNJ3iDtl933SvhnY0M4qH1H8vuOmHPFO2M9bdORmGBYRaYY1
ZeLtqhJtfZ/fkWXb+jo2yUzHLG8T7TfkDhcvIeLEHOSj7igIRfCruVQQNJJD69mBBTlf7hpCC6hk
VwVZrTRUH3gvxhEUp88ldtkkoU0OArMSuQsu4syGUQSLyfO1/Zw5jxDOTM/5N+EY3CNgTO3735wa
wgfJzUBDG1vnfzGfJy6iq5P9eEU3okFxiXCrcr/fKbjvevv2JILihwQW9SQsRzE749HwjusrABnd
VTgnZs8fL2D5259NZHnkkJr6t4vDqLckBpDO3AsUYLLFYcPcDpdnl55a7gwwJAInoFKdHXEMDYIZ
gacmA3xVcrmkLMQ2YpjEki4nEa4BLJ9y29Hv8LEoi3z58vIgh5jBeJpSitOLEqm5FgoHPkOHf7c5
6Gf1n5cDC/D3wg4vCK6tr3T/3nYuMIxuA5QeVSw/XtJTvU4XaEig+tB0nd3azheUHL7qN+jZ3nan
j9FGAkE+xpF7NF3oqG8Uj+GWBpmGn3mE56D+y6hQxgxyFZv37AXNFc1HcezEPBoEZo0QCa0Bu2Z3
NBy6gvfuza5i59r6CFYFJoSrKsF2RY/JpDuUxRY/Gz8UmrVh7EbpFU6fE5Av7aEfwIdNUHRhF7x2
sqO42kpBiWfy5wL21MYZV/EO7hCtfEC+M6NhoeNC4Bcwzp7C5U3oPzsXEf6MELGFZnbHTLcaOXBC
fd8++OCc5XcEwS2uE2YV6Mt+sBiBF9oePqz5KRoTbKkVDrEfssoO0eaDCuqMHRmbxRLjCSUnJzH+
iWbz3hMnvG62ynzEJdCgjHYNbc43I+x+RE749fSv06UELEbSMSMXj5K9SvYMKTAx+47BMdrMaTYr
JNsg3ETEQ2c6t/W0mO0miPEojwilh/hgSBmaMas7nSSn081v5jH76mA1brfuxoVlVSy2jWiYE0v6
yr9R8WW/XrHKoSgA0DfyCmGwLaxSouUJ4oW4f5r2eifNnsiRRXPP/9krEKhw9+2vaNvQtbT4XgIq
3W2DQ4x+8ZsPf3mSr/uk9KyGv6fqIzZiuslfbCPVmDrIlWiMRu4/sfJNwo1jF5/s9VONIdVpzeyH
Q0raCeSpRRY2PvcEavu5VHM/+jDbR94biwig07Ak97UcWYB+lp2bR05LZJLsu0JyrmsWECHkNQaU
HRGmFjMLKffPmufxGv5Mn2/+yH95LzddGUeNYBefwV/KN2PHOMfReAdPdQU9QMwtM1SwEXl3REKD
5bTnjcPBHWHUNZkC5w6LbMeBjBcFhgPmZbaCkW/LQ3SYzAvEwLywexDvr3KpzfyXieovhOrn9JPI
4d9lR2S4Twrrz6+4qjb5JvZGgNpV9/K636snY55fnhwZ8h6B0V4MMN8y8epbY2eAE4ajvzPvUECS
+8iewkEtIGsLh3EukxeU8lmIHhpA7oxwGvJfmoXOBKvqaiywDrbfIdseP0nVXwaLPv/iMTY7isI3
k1fJ12Yn4BbTxyOll1a3dSzMisCLhcVwCs4s+nLU5jWqyXH8UqzpuLmYaWp3waYfPVxuhPODsTT8
JP4/LrZGqIHrAEfNmvNlG5if5eTY+q+F4Uwfn/t0Y0BEwTUlls6wyvcGupysDCpF0gTuimmOn2UV
UPsKotXpGYXlVdw2eUBihKuo60ZdS8Z4SeXO1I0xji37zmrzlp2olccIY5J4pnYw2b83IZTizVTv
fFHEFswllmgwT42x1GnHs9lBEb/4XgqajwHaRfAx3aPbxmPM5rRDG1I6HEn8J5k5f2i6ca+5Rrpl
RuZLXRcgMNLWyC5m/UO7xw8yOTxPVkq1eRMfi3KAOr5boNw0GKD7o/1MINwZr1ud+z3eRWmlbVjp
xFeNyWgdfM2psuMvWPPxvsdKOzM22rJYVQQG4fYxXzw8ZxrYKidBTxuCo4tBD2zTHO3P21qlLIbw
XAjCLHjkwVI5N9fW77Yv29BN5ad7yvUl15GX8fOowFlysdlycqRbmS02WEij1mBWshHctY/1WVCc
iLL1Iv4uMN+kmdiFYvGEVGPXY1ThnuvN2rZa4gLJhJxYkzv/GLmYwhkwRx5Qmm6Dwhpl0B8Uvp+7
7EpYKQSgGhZafhc3LJXx5Ijd6e8L++ePsEi/Sj6O/eOffF3/h1MchMVkJzOiiC6HFFq2weoQQvAd
GHxc7ko2aHKkGOf12bwny2kERDk96bjn6eTwEfXPVAZRCXlHVkPvvmHtDlKA7uS9DLWtGHjtUVZX
lEkTs92g7JUcylkuslnld+hv6i6kRILPBNQxZGd6f9lo7L2SgkpDPEKamzXay9N3iW4A6OYDK40E
+RyCbSujhZyx2MxYVS437J3srko2WYhb7I7XDAHeB4ECA8NYY+iMCnpzGlUzY1TsuM5KUs/B+3Ly
slMPIfsicYTY/WwJ3mH43H30V3HQc4DzCBHiE+qthoBfhGzkNQMiX2j/tI204s1SQXQCv3SkZltR
Xl0zgWsaEAheDNEXVzyNKbozcgMpLxCVUNPrjPi0PsexLpLHqqNFVBRvCxZkbUGsiTSH8LZzto00
9JKLoi07kDWyQ+lKRU0c29VzrCmLGCYmfUvfn+lz0i+zgmGz8P4ar1XP+9Ldyu9BEs9lr2l2XPwM
qZPTODCvvrRA9dCbYPik4Irt9DqRTqr08+rZrTacEdBkqA9MvfRRawjh3ztCIRj8/d+hGOJ/SfeZ
Ejuk6hNNHnNk/iMU4z3V6uTVa+VeyDZC/NNmno7p4dM5KnMDyEWe3Pvw/xl6+t9yOP73r/yPhIuP
pFSakvAryUHNAgPIyFeMS92vIlrb//vrSdLkv3xBxunpuiqLpPdMpf9IqGj1QP+8Uol8HqQoIbwq
opBKR32IhUwMbAa8L07IVD1jES5wQhuedhwYM/SNrpOEkkc9CtDMF7XyDmJ23L+mC3SRKjtIcr5m
J3ALos0cIaJ8TqRdhVzhmfgfvDWSK8j4rTOQ38xC4bECkP+DhcCxyOmeLGrlFy/gmO/BkVYpzqfe
58+KYcaIVhDlCMv6G2KWEhU3GaD8vTabM+mXcFq4drF6vmhRWI+jddqnXkiPxqb7OvPBoxIC8vk7
33X30RGAzX5+4r0hCsfpEWsmq8zTKCbZpgjky9bCl7AZNsJGcZS5Br0K8SNeRwaLAgxSA0LanJyg
zRgJSzjDENmhYhJqBGHEF5mg6QAw333Q7YwePdI8Xi5adg43Kp7x4I1PZ4NkVWRkrHPuLJ61zEKH
EuM7gI6BdDZ73aTjhieKa5tpPiUeWoZbIayk5UFCRfWHr+/R4e+VQLQXQj4H53hnZOal2YbJyY24
Htmp2FFQjjqfwZtC66HYKQ8tkLME8TzsesMGVa8wIMMXseOgsOr/AoBPHJhT6Cl+4UBWhKsr1tBu
o24h3PmvlzIfhiURq+EETlJ+GCM+46Ys2iXIvE1Viy5aLxgLgkkbz7sTUhbKye+EKnaSblPGkMLJ
JRH0UrmZQEvehzmaeIp4/NWcABsuDnqSVAlYpskJcxEMV1hYcIN5Yo2ZQcAidD8J3ytImVVrlhhB
oWb/0VETsOSz8FOCB9zJ8kxLtzAQKdmIFmSozcKGBI+xy0LbmKHTHMTLVRO+axh6WHhb3arH6Spb
Ds9yDbb2keDP6T6IncnPaBKq3Qui9gvHW/NVMMd+9tk3KiwrAXFqeJBNCqQG4kJfQT5VgytekFQg
/kHF/UeNeoJU+jQW2GAs33NoBMjY9xUO+j4JFnXsFKWnM4nJTw1vwielm5gTC8w6VhZQ42g+oOUn
9NDyTEQ6CX6Mn5lDCFQ9sRVqa4Us1iPR0ukN/d1a6oiYfCkkkW0hEJLVdBi5FBmxJ5wGENcRrP+t
LwEoF4q8ySmyKmzuBHJX5LlaiHlqijbJhtPj5rwRRCfmhBDUt90CQBM+y2uGLX20s5lTpNFjDoEp
rlu4HHp3HBr3wu836bnQLKEwm8xuelsMTelA89YjsdsajB3zA9KoyOikcRXNGkc5Jx1APuMLb2ZI
G4YGVzSDvwwHRehIlOz/zOANaNCu+xlO0WHsS94XOj/98v5VA/cxXQLzESmV7fBfRyK6VqC5rqNf
OyOyqCgNKxPXMuQlyXk/hQMqXxklYKFtGN9Fdah6t2mfkwTtEs18uu51OsWOExTdKVIrL1HXcKlT
2v9rgNgDrgZJLGXRnXvAmsIqBQiOvOJzKjbJtTggpwVJnnId9dgMaCe9tox15CrMV5q6W7pRJta1
Xu+qeOo/8xHDGVu06SPZl1uiQoHRE4LR0Yejfv4QOIvAdLzfTKgf/RQCZdGs+oMBOTEnXZuH+J/g
VKGP1DUaCVgg0haMylJeq044GrMixess00RaPciDOIuKe0xYz7ITrHqbGDbEDR0CJgSDYJie7e5V
fCXlUurm1/ztjDEL/XelfoOBJ7iaEwy5DWvNViGdV3grMQe+91P0NxaqOHKjp+tRdkAryhjiEO3e
KUptGV/W4BGH+468Ae2e/JNqXnmXJz4rtoQILyic3JKKRXcgXOOfZvT8QsKwS1l65/Td+r0sbOmr
x/Rf/mlWe9cVN99EUzsGi3GCjEoftprRwTtCewJ5bnTHb8N6XXHwb5KNN7R7rTrjUZt6IkRmQcE3
X+uXlxvoeEpMgpUxAF4plkOEs5NL2qPpluCbVGeC5D45QmG4J1YmqvTuRYyGOQi2Ptkq5kMh8gsL
xYZZniqmsTfo6XsUzrmNPVlq7ktC/moKE+w1lfNeajavNO/FPLhq0I6pOSmtF/gwgwPhVzhpevOd
zy7yV0UfjiNCJq7Ko+wT0kWw/UT7d/ij3Wy1XJSqr4GXw8h23sAiM0Qni5waZGBFYd40Vih7Q7O/
ORlzgBeKh9ur+yHP9DrqYpnZ6fUMo+M9SshfhyY/GsElY3wQanjAHIBliGuyaN+OSBeAHxIncbJ5
b/BKLnSrvmNjylqOVPY9e2rLD5eDw2Wi9+glQnMwYyoGf0s8B5ub/warGrE+/YESG69fdFQI54JC
a/DXoHI0yfqpj8jgUI8hrcG8T7zcNdxOWlAAaZXx5b879yeBCXnNTuUfr3QI2lCg7qIgjHFez27N
GpyB4rX4QyVOnZxbwpYgN/Jzsu98oaIghjz2qw25xuDsAGZvFPm6gz78NUangPCIpD0DkY8aLXFV
IucaK1/KTmDZjAzeefJoiQH9+2zyRewrP2Msj3hqMOQx9KS0uqfihT4DereM08tG622NjaGDEEAE
gnyNBhsnhD428OCr1DKc+O30B+33RFnlRIbwMFwqA266in3eideZc9vnOKtN9Wj0Vu72v+y22wy/
+Gi+qkfbLmv1dNu0S+TxppHOThgDFbzV69y52dhR0O+OQuHRApp8AFS/8p9RB4gJCkTkCFYza8iK
ZBzPyyZjNva5RZOvZNnYJd5GT6JTFcm7Mrk6Ppt4O0ca65PCEg7E+hHYYnXrZ/mVhta9JioaqBE3
tbSid203MZlG+rykyx6l6SIwEbjizHgoGafLrLbGb4oVsfCEeY4xC8sLBlJOXl7ilbQO/5CBYBCg
xPzFqcjdHCeansozm/uBjom/ji3NeuKXwmnPXvBExjXDm78q1qPrCkAYqWW4D6xmFa/wxwdWgT4e
gJkeDMV4SD6Z+Z5XGIjjCarvG6Zwv0XdxwoygycYXf6dSV7t6Dc7Z/SRi5kbuu6hMAcHpwxCv73U
ObdDiNA4s7bvpfJ6Cpq5vVm42L2papXn6lcG7yXFl02vctsDMdpZieHmvSCESSZ/fCZhUcL+Ue7w
av+pjrArkJM5jBEfZ9tNvWYV0OlbuAVHsPfmis/QPkXfb845YhXNahH/SAfFRc0HT80yr463jfFX
/EA7vfGZBZvo/MtkcvflhuVMCi0cIOhMvPHzJpdk2Jd/NUUtOxq7Q+9jRLWlh3gGaWYCLqeyO/Ej
RwKNuyHKuQxbmrDQvQ+OsBxTHHorXZMLRQ1moYCn6XTUezuPia7prVN8fS80G5SBN1RKeNPpKkYH
axrM0JAs+FqAuna+/UjIr82CJpKHO0QuCn7pLrJ9bLE4Tf3RXAgci22CQVg4wPLbQp+36JG5npwB
rxjtMVi4yMbbJ0MtLMQcTnAhlpyOHf/R+bWsH93WeJkftOjHqrI+xCudNfoYkk6IRMayOZppiDQZ
jVGk5llv+7YbRubhPDg9oe4zBYMhWV7w4nPD6rZ66gqbekMgdecMB4B9XEpAeqSzMK7RF0EtYFat
jexJK6Dz35h55eMkO+FY4w+Vz+KlfQos3FGMinjLlUljYjnedZdUt9ebuBZhT0HX+QlyLbyqI96N
pc+wZd5LW2d3fGijo40586NGzGwZ5YSQcx08Rk+oit5KdKZWhqj3eiOWKSX8opnMNv0PnsgrLNNX
Z2E9G2U8JCXj9QBQZQhfy5G7JO3BfK94vDkS5naNBhj5BhgoMqK9ChkL60MO+5YEyAXoGMKNklF3
+iomCErY5H8DYxlQls8QiKeL/+HsPJrUVqMw/V9mPVQph8VsUCKnpumwoehgBEpIIkj69fOc9syU
L+5yV83l2m5jQEL6wglvoCA1YlWD3vpsjai3UfqK0LKZzhv/FRGSHXzfhwo8GUfbv2k2QPiUcim0
BVCSLnANamUNBqCPZI9wOD7huMCOnxxm53d9aLNnhPuBXvpkFTcOA5egT32IfcyFMAy5CCYKjeLe
4ngTNjqVnO4d/lQZolqONEk+0ft08ZHVmhApQWgK4RwIfFb6Sfu5hZ2V/UCxgyVbCAnjYxIYxjDm
28/3VWSNiQsGKkv01xCx1wdhw0CnWbJL8iw1vIMU49P+6BBuUP/LBkDw15WfrHpjd/F4nP1e+hEZ
qsG9iKYGSsxRNneH7GP7995wA5lLOjJ1z78NyltoJ4ACZF8y3ugqoS7VPsQr1kXPHbC5lQsHiusw
3zkhMrvqFOwtAesKRYhzIKg91GuiR5ukGeFyFvEFIeebgYDzChAGY0BNPHJCmjMo9Dxk7ALbyKyZ
COSyCF21UxuNn4fbrEHIbkbRluZY/5QNHM3H18+mCEsIAX7eY40bxCj9NmzJYPwxgLUXnPdpSnMY
EOKeJNBDIiMm5Zw3s3z5co6kcEbNdg8kmtId8/yQwW+j0+DvrwunGDhP7ZtGNXEn8ck8R9QCS2AI
eFTWyZlflHXyjOu9GdECuvgVOBCgxT3fCrdPPVSg8tU+C52wriPeggbrotsddII6FhN0HpJtaDjs
oB7hiTamxF2vRWIoi2AhjVpSSoI9ykve7a1aVVOqp4yYF9pZYA0GDQS+h/1c7jZRDFQP53VDeGAi
aZONTyK2TeiRBucZe7PCKVzBefdzDQUc1r8VSoTY4ClvH8qVQutIn59lanTPbyQuwHAqdGeooJuh
BjiiQ9noVofx+oQb+aZ0REhRmzbvbh0kqxRaEmU+iEX9SxEBnHKBQAFzQGAxpwlEPQQH+N4LPgxj
oilvXNIUDY8B36pPnlhxU9ZuGYFWSwjTIbz+ajYtAYnhdeJf33fx/wQUTBJKOGYPFCblOpl01JzT
0OwFNqHvK8sPVWy6r4zOOUAjghyf2hxjtPDdF/ZJYuAxvSQzHWwR9CWgKvC2A/iEeABYFHNygvtF
dy8eJvMr9wlU99VLiAGe4utIKFXBW70rXVQ1Qy3KXmJ9lOMNaHg9til2fAzvohZX8CHYLIKT4sP8
pU3MXzEBJ2B/hAzcvbcdn2aUV3tR8nyLfT06zoqPXmRC6kCdiajmo17ErxAoO9+1A1ZUiqAWvaFm
U46P7aigiLBMR9oTkXKGEthtfhrtu8nNDYmW6S1YNA2rfv45skfWXCiGxhOezioD5BnxUGVd1R9p
149XvSpEStHX2k0JtKCmDfhZL7TQOrC3vxC43t5Kp3/Ekp5KBrt6j3mTL/nk0yr5KENGVPlWqMFx
aaDdYqGUYqYoaQB4p+VIMLdm+KZhNwIBXFV9NdLeYZizIimDC3hTOIefG+LPhiqy6alzzN5ad1xu
CYc2tg5BUaHN4LEd8b1vdv/w1LwYM0UlJW3m8SO5+GOBvFw/e6tFmPI43bCZslQ95svrskOzxvHV
aUqLgVCXY2G8CTz/rXjIR2fX26O1uCpoRiMOqQB8YDs/Ldkse2v27R9Km8bfzle25iJDTlnTFSHs
Ow3sw15zuu01vayqiQp1S/McGowbqCnYOKL12sKIK4XF9Hqd587g8lqt570nJ7qtSiT9B/Hc8Hsq
RSDMYIZ7OnqXDWC66xpGPiWznY0OXXhFrBBGWUFLWdQPXHozrRdPLEJ2YksfXh6RSB247xfbp9KH
0O+aHA9/zNUlAANBL+5ZHR42LmC992rRY686PjjL7QKE9JL2Ygg+XFhe6dzCgqpPiaafvhdI18Bd
o14PA7waJma/51I5ADYwIy0aUTIFAAlb03uDZAuyMYacjt9462m4QhITrloitd4yH+CiGlQb6+H9
iriUGdrEb5ILDWO+wogFLnuIUbJn/YR+PpVET2CA83pyGIKsD/U2ILzcf9hLoTujqCuUZYCi1Qi3
UFRJ0NsdlPN68SUmBTuaYC0nvrDfqdcNDk/EGEsMxz9sFtI92QTbb4ueKdCIPXI5jdW3BsnCGQD0
3OyfO/Zxga60TxmNPKZPuah2ZFfvN393fEXbMrzueDeZtTXYKeHjhTb0ceBG7bCcbAVcganCy8Za
kvP/IHlvfls9/2OMie77+251yPf1//of6v9MrlZ7UevssorXLNUkdgQY4bUYQnN86p7qT9gyVI1g
68NzrKNiekIc8OMI83E7L5LJ4Ly5slMiDHSBc3cbJE80/dVqiKniGuQBLTxJ0CD+L6XnZYH0bt8s
BGHLwb/nCt4B3+hUK5phIPuN25ehSU/ij+9hWU6tNRf9vAJNnar9ioDW+mS/L2cFnAuaeoiZTa1z
eD7A4g56z4UzpvJsPx8Iz9bHZ21n/UKv6shSndJ0DgkSzuXcfTa7MF9rG+S+6tUN7okZHBe31Q10
0AlqHx6rfZUg1oqnEFvyHCEubw91ZqFRlEKWZ52GOlzo2xwMbsUeAkqM3Qk7L3YSWp5gDraIYAmJ
gaF+HZ/fnJcjjVquFxLWIIfMCHh7zsLfBi4qpalvrO0pkM/eKP1Uh9aBxvXg+BhjSyU0V+yKyPz2
CyqP0jqg91YgTgA6Fl77ozTaXKQFzNHlgysUdSH2sJKXB+pOexYhFpQZIO+M1SCHlx4vGXNS1CjW
zkAXJURaKBTn4oBiBM02bca4RZfr8JAcQ1AlSAldaj+pInfT3AIatzY8EcjilFO7kQvNw46a7UQr
53o167p+QQf88HBURvUDe6UzyBD+/Ml6w5Chey9druiqroEDNlTVvet8GdeuUYuyO686cT5dc7Om
pydbdKJkbdzVjwxpMNM9btjT+UnB5hm3HIuypueSQ1yifIRYwdkXI2715WpHqB3RthmDxSoBbg6Y
0RmpeRz9eyh/f9qYd+oufiG6YdyddlboeS8+lOdVXVHisMYXGBuWgFwfp/Rg9AEy37hidPBEHUiz
DzniUpDK4vf6MrDpcaS/VBTNgdEYH+cNwljGc/x6TIYOzWYyiP07JWP9A5p/jYrXCPQBSH4rp2n9
72+hfteWwy1aUQxb0ZCNv/8adqoqdabiUcemgXQA4oQVmpUetRTdb3+Vo/zDnWcrqH3P13W2MoJk
pKKro22A/a8csF1DqbpEG8rTkHap0pef6VO7MIbwzLM02H8ewzV13vSBHoD6BIFBCtkHNgHPfQTq
sUNTfHSbYaZwBd3tZ1Q7ianwEtL927hbkOEgChYyQ17On4QN1VRZ92ADU3EDWUe0Mzy/EhCBo+gB
vntgPhlPNb/BwEJqF7Y2VURQD1zKT+3thyunf7eUqYrlqo5rOSYb/91SVunm1i64ch0WaTA1diXQ
MtTpcTUAKQeikcoU5g6wJzakfkPqZkxJNGvrABoEVFNhs8IjOngNvSzypevQfib9kdgbcCByBPQa
5tU7LRtoX0ZQbDL46pvzxB03b/a4eztj+/Z6iSBqH9HOzDHD7l+J/wnqVj324oGNwwYUQHpzD+YE
sda347rahgjyAxMk+VjsPwDyzS7djHJK0ATJpFwfiaD1KWWdsA3JRXz04y6h8hyvDh+AD1l9KM+C
fcJugvVpqIEhmrPIEL2fwDMlvqiqvFxfDdIc0TAAwEFgPi7NYUxWQgVn71H4MikO/ftW6N+akPxx
J+5ay6Zjx4l+oG9LzbG1x6ftHHp/EZAC65MtzDoy0De9Wx2PLzQgUqD3fJeUeMJdJWt1utWC8ypB
NJ54sqWV0Wxq5SO+vF/gW/Kaww+tcFXO5n69+3PcyLj6YwtMrjetSZrqvFLaIeWSI44exkDF7eM4
7vKBu6MzlKWrVt/lkl9e7B/j1b+P71iWpQM2gA5g2XdbsJ1nyqEu8wqodLhX40GcdYhS08k+0jRx
FLDEV5RhT62L8nxzHFXGcaShsHIJQCYYGViJUx2Z11ayKSfa9hpPN+1FZbUPhj6/XocdgNd/319N
Aui7K+bYmkOADd6dmXZ3xrHVaw+FW5SrU3ejhUN3syPTLUvky3WKNBAOT/lxaLrxTCOVb/V383TA
vh19ehPJz3LrNzAky/z5iJwfbgiCCP/RTfWb1cCxbddWVVz5MHm9O0euklMWyrlcmW2CApsBpnvU
S4i83dsPw102lr+uxh9Hutt48i7O971eXa4aIw2bQguUNDjsrwN7fwMi8JmVP9jlqt/kN5jW4rak
atjEavrdV6u7w6GzW+O0um2f0v2szcjXGhoGdObcnMYqeh4HBMG2EEhPFH1urCHXVzBcP4yCb64w
xtyW5Vqaq2NbKyHyH/Pm2B621xiL2FVS3rDUWLXFJ+CjPWnlrfooqvBw2SXGMsGNrm62yKT7lnoZ
nzst9XOrZmF02Zu3w8xctfHr+XTA/txyqMc4OECSTRt+29x+coTXvwnbQdgoBDeaxei9t7pRDxen
KrIESbJeSMjdFdowjW1QKhC8TJDi7dh1Bi6t8opqzJm+pE7b+jw16hveyJfPC1jB/WH/Hm+fjqqK
YCvN00NwBbpsJxdPV8dal4cG3kO9E00MNG7j7PTDaPvObIusVlEc3dBc17XuFlc91jO9MzApTa23
6xWNd+md4rvTbTRAfSbYAqyxIJrE/StFu2JlKYj40+HOu2tUHn44G+2bYNGVIFFXyLgV07nDLBlV
Wrhu7ear421sSgnRHroHNLXQuawRQUYbRFW3gwpuW+82P9C6d3SYp9Xugu015EXWrdAsNzGaw2Qf
l301z6Dv/HugfjM/XUPnLB3bcG3z3iE2bc7pMVaSYuWQPJyuI1yVTTRzT9CTUjTWaC7++3jfQcf+
c8C7a7I3VfcaNylCxiSjTEijI2No3yH5UYwGtoCoOJaDZi/693G//Z62wrAwcUJyjLuBcbJOfLpp
5Ksts98xlmWmRwd9ppI31LkV9LSnfx9P/faAjqEAIVNc7Brv1qGkZ57ra2xBKoTYd6Fpa9MDVOrh
oVFCIaZpGdacUGQ7d+hSO7Opp4rk2lQ9UcFOns2yjKwin/z7rNw75yV2JVVTbNU0cF3SyQbutvNG
S8192xrFxHqEDBzQlUYP/kbZtA2UoPPJPhHhuVGSQNPDS2mHgu7uA3cB5wA6iL6PjjQKxU+/80sP
WeMQ75vlAXdHh3ae7TnrXoBWBL+ug+sgm14HLoHZ1YMaScHkFtYUPp+usUeNZN2GdtRRf0dzKzJC
KmkBCmcBIhoooVIY4hcavNGe9iywDQAfFj4WCuI2lOQeYvp8W5B2/7469ndXh+lqMRNU2/grvSiT
rDxUyrmYwGa5YNNwIlsYme8VWtcASVE10iginSYVLPY+na1shvZodIHvjvrAMke24DqoBrDUB7Cy
ThSSYSWPcyRDheru5QMIWQHqsoSvRtiLEPyyQtwso1PUDhgfnhHCnBnGCDfAxG6H8bia8dcxfPfR
76vgeDVaNBF85uAYHb0fQj3nLnD5GhuqqZi2WJ25jnW3ZRkWTnzG7YglnEj3oPynv58mr7DVfJVb
L8OjDaqhjuYQFT9IP9IMvER4vfiXwFjKG0Dq8EBxlkHSw2oMSRbP8C/hYYj9xnA/VKNkSJwDR4VO
L/p4+4VNYUy+txEqiHM6iJLRqIF8Q1NgB/cOdSlKRUuHn7aIEcqA/PctV++WaPnS+A8SoDgG9139
2lD+2KeVQtvfDnqvmGTd1D6PbohDFG2yPuFSZH7aFJdrcsDrAXIOmpHu6Ydrrt6XY38f33FM1kRW
YTwJ/xsn2FYvNwqH418rxeg7zh61x+tC1cuXvMHKmaKrnQ2LMyoZCOzgn2PGDBstmWraa0Paebsd
4K8nw2qbDWPUum4Oiwj1EQOVM/swPDf5SKeFq9uOb86UF9fAyv2EQRVVJ4eaLxwDY1pUy0MdHZU2
0K2S/PPlUk2t6mWbLfcqLYQTPc0KEPhxmV+MvgFDHhROZn5UFfwn55b65Ong8CwItoibFi2CaCQn
uhqdms7LCPXUNo4cpRc6HUWtYzc5GjeYAnByD6BS0p0NcTYVpQByuwsWBcZnY+CJhIDYsffp1q86
/Y5yelZcZPpf8+ozPqOVu6V3i61e7ltGpEBPzW/L7GLOWxfMRKkjQAWZrJoelUjbt31hY/fyDUzc
4WU7tTTas8l+sT9i8wvPJNejjhjldHltrDhUadTvLwfvVA57HaghOEznw3WiK/A0kvqhgslYt4hw
7T8KzXruKWa/pZy87cz34nYJ4cy2FfgUCkNQiOsTrHjH8eUNvfHVreapBuEAtbYkaWa2Wc3OjTrK
gI1dt8Dbzs2gd0KaV1v0NGXw73F+H4r8Nc4kK/1jnCeZc63TbMvkrhB1iAN2pDhFt6+8THqxERLn
RacKReWDGmSIocRvFVhzfX2rf5nmSj08KhQ5VATtMuPgq21LelX/FLl/s/5ILvL/poJE9n+cop5n
mW3kTjHZ1qsLtlQZtmIdYgN6FtyUxZ7mjMu+yZ3+96WRjfiPDOXryqiaRWVMMVVLt+9moBureVIr
bjGpQebW0/KGB1/U7ZcyCv99pLuc4PeR8MO1VEJTXTXkAvzxBa8lA+J8MItJfh7pMfKTYBlqwbeU
vR92Mv27a6n+cai7L+Vw8m2u6sUktSmBWC+xaGvAdNKouaKv/dgzhpkdcK8VqAkiV3a2X7Y3Py6f
nHy9fT5e5jpKM9bELGBmFwMYz32XUtENAgtlw6oIygNwhutPhrB3ydvvK2Sr7EGkpqZq3oUnau96
zrVSQYpEHR0QHuoFVzB+5GzcEk1B4swmmUA6rZgKiuH6ksAt/vc9Ur+9ci5rlmkqmva7BPnHTeql
uqPUZlNMWmWZoqm6rT6LJOD4OrW83g3xBD9upk35+O/jfvUS7ochNU1qc1jTsqzcDY7ThYjP6anF
hGoMKmEwFM2V7gpfZaY3z0m5UeyFev2lsxy7CGClqNMIhKTtqNRuoWkVNHubfsrdbOzS01j0057V
T9LlIcV16VVBCe6nmXMfy3/drj/P+W6UKUel2F8PbTEpz7ttOqpvAilWdaauX+EkkERb9YfL9E2E
pv95xPtlrMjjttozQAzq2HU+UmG/oJSkfx7qKZy+zPhpRN7lxH99xbtFSUl0ozxeOKB9NkGaExBD
RMq9FqB2dpnW5uftNNpW1g+j8Ls1SVM1DY9UkjLzrzVpz9Kw7W4MBgRJzqM9PcBTtNcWdRX9MOwk
7/lr2OHPrZk6kZBr3AV9N5y795V7LSaXLNAAERUxIUDeBaT3rvq4TXsBox/JjQbvAqOZEioF1mV5
o2B6uI2IHJgONiwIRcfCoXrVYwV7H4Q7m/fT+adsWu7t36fqqpaqG6bGVnG3fFqJkdX5hcXhCJOi
tqJ9/ktmaC9/PaXs8KYbGdcs7DrC6HiTVgcW1qlaP8KQ2jNrKDUd6DBp6NZVR5FDPCeBUv5wPb9b
4jWNGoKtqy5x5d0CZhu3rtckZBC2+9icRoyUSp1yAv++a6ojM+v+WmAmTuBqqixIf6XtZ6XZ5mUN
NIuI+wMvx5duaOxuM32C8JvqVwsJ2im2BSXyQef1aaFsthHScpiiAHwLqzXBHn8qgckvJUBzUn50
CSZDA6xfvYJixqfok3Z2GIOaaWdgerz0HYkqf7u5YVIFQucVINwoR0sOaJ+X+jqC91CjYP8iNenF
viinvy+wf6eZizgI2NSbyPv7upcsAEAFSqiFbkQvpRieN8VanmJvan1izhBuCXnhL0Db1ew60ymQ
4q9hbmIYkN1O8U0PiRrw5XvSJjjVcDK1CVZSL9sDRXxg+4iFgzAcaABH+POJMtWj/N3AwoTfx/Aj
PfRZ+Te8mX1tTJd+GS9R6w4wOkE9AAZbiDS/d5omc+VJAU5y8mDo8e/H4IE45P/rblIjIC93bIss
4L8ju+jZpqo0ZT4hmsQEQxgGqJFgBijyAQjt4hFxBTwoaRdmxn68aEi1uFn0lH7tSU1djB1UqPSY
/fpjlOoQTKVp94zLwcqk24Ij2qYaqjhCqiE8BCTLVjIM5Ili14lRJBqjX4kuBpHDHL8Nxsgz5h1L
/DG+zgHJqv7rfE2P1YPA5MFJI50F4uDZU0np3SmtNF9dutMGvATw3ItAaG9o2MerJsi42zZCCjgl
Aa5rAnk+34DV8sGZ+h3+DWdKA6egAoiHmQrP1ZQMrh5Y+r6MnQ6FcmBeILKQ6uEBfu7r5+5rTG37
uodWAMr57bCZHcdHms2AiiYxsqbADUF7c9eWB1BW6NLMjmCc6zGaT/8/ARdlA8M2KZ4qqnJX1krc
xtVPDRNfy2cOHbAIuTB818CjIE06VbmA2KIMa9PLbk815HzUBeGIvpn4I24PiMUeXiBqvICGr3oD
0B424mdokZx/yDfN75Z70yIAlQ6qDcHxvyPtktBmSQtHsJ2Gd5vhp8BDajefb4LMBZi+QnHt/zxY
R+YhIo/QkPrvHfNX5W7AZQDfSg2t/0RLlMsL74kbgGE9dmpMJiYJ1Qog7/L7vyeKpX1/+pTTZGk1
nfvybpLFlnJVOf0yQH7JRwI9MOipiDUZOMH1LUBWC1gSmPXIWdZBDWi46IMf9dG+BLZ7GKj+Zdat
swE6v36vH5Ze6aGO4aNmSGMy3C+LaE+XM0Z98Yi7SUqP//Rg4z55w3EsSMM8xIrttYAi6D7htrCk
bRzUXEH0gXnIm+T3mmfz8DyHpkLhRGMO43/DvG6DYianWPdX709GH7nDFPg6Q5SLafQ/Pxs4UPtA
FlF+57qj8/glpaA8rlEEwxAE57OlEVQvmCQFyJ6GFS5gw2QA4y5/QcNrYG3w3lwdBlcUg02Aubv9
4LY7D7e/EIO7ff0l/UAtCTSUrBVzCDS+CDwG0L76cpMLOKB8QTYAKfGV/bc1RXrW8aPP1fDRd+QX
f4bgG6jvFFEDFDQOHd/xtQVe9z7hOnO2YeZ2kcxhCoEr5+s9skP8vlCJ946xD0+WkXysbBK0gjk0
9UQ+yPW0YYZOKEK3X+UjhGJZZsChLI2vV8np2EHTX5f99WSiRjDEUAzhuPIhKUenycKWACiQi+pw
aWU/AOfIqiJrCJp5lB5xE+TnDgkKaEi8RwvRSe3vrP7TE8gofqQBwwM2UR/Ha5akG29edFLtgsBI
n7oPmoWeEuDArfcwS3GSqnh7KG/VveNKiAK4a/gpKw7yQpcBBBZRHv8FOJ2tSXYvpGw/uoCtzi8W
KG/yvGwyCZaBOOmBDT74lBL6v+zFFs1yE0rlEDsyvxiXY7ryLGZ8dIBgATyjmK0LZb03WeConH44
gcuBYXOxiSxAkzEtEeLbh9h6JPP2ay+DvdU3vVM/iqIX4G4QLNAWeYE3hMCafBO2U3ZOxFU4pWP/
ZfJUh5PdTun/+sASDJsgm98RLaJILCtpPKWOALdg77uLrxNHNSvzd9BT+nqE9AKfmLGlgnngasll
EDmTxJeVAxho3n+ROQC/YQweji0b71UWdqwQh2YEhWk0m72MPjbnEIQRzD5UZ+BQPxzw6jku0S8F
DVCw6Jy54zorFMqp/Um0WuT9nfwFyBLHx5yGY8lWn4WydEnMAG/Q0/ydvORJzvSl4hScpweQVV/L
mw5r5MRTHAIxI/IZLoQ8TtxzUIyR9hVEMNRGewgUcuXFI6v7ACIzs30uRrh/yFGM+l3N/mm7oZf5
TQBo0l38vyvhXcigXGu76p3tfCKcMCjOmGuBDwayISdzAZHfsuzI5k2g0H/LBi7SLYo3n9us4izv
ogONphmYSUgnTLH9sFmeod5th4cldGT/XY9wG/ol06PxuhF6D1/bMAM7pFxfgPx5kju0iJ4W3Qwq
K7YzLGdgcdCkRxv4sRLJrl/wXeAJeTuYfrMHjFxQuOiNeyFCuH496uaoS2ONKmMC4c0FFf+FlHhB
JsuFLkMRIL/0f0L1/R2hs8XRn+d/2oOqIanXH/m9rVX1vmysYoI02xZ57euGLIZU9d9blXzKf+Pz
/x7lbp/Vyjzv2r1NqecSUWpj80+a6OIOf04F/k5QOZKjo37n8Ouvfnej9tQuoeM5uSZhtY0cONs2
Wp/ehTDtHCY93zV+CCK++24G6GF2YJ0SiXt3BS+p3hTNjSM2kO0vycaEl2K/VkeoCW//vop/b/eG
9eeR7q7i5Whb51YnOa27DEFo3wBAUfXe/30QUBl/jwkVnIZFwcfSaBDeZ1NnTbp1sZlPNjJn2PfY
1fmjIKgAqUFQnU5k/2bbZIATMUW/05siitnyMLtjz07ZLlvGMevbkFVS3DE2SwnnJUqp/Mqn2d9/
2AmoSoY/jTdecWOcy84jzyLWC7Owf2JCM2+QtvJ6ME94xVL6ICnrLDYyLD6gQpkyxkraY0IwRFmS
OEeLrGU6vASi8ArtPXCfJQWgtcf7ZILhzMEDrCVfagN3tv8qYZ7K356BerGYo9bF95Mg4I3KGuet
vkOuDaQRiCMoZ4PnAD0xDABgIMraX0NhY+3hWyHXwn4gq1Az0TDaFUPZlpai9IvAQ6MMQDQBwSr2
VB/uE89Kj0jcj7+E3a+T08IgYjrNq7lETs5GmeaA0qA+LC/o3lPjhxz05uKaIzGbgeC76t9m0pGS
TwKaTtOyC6GZhenQgnnZhHVgRGVwDfV5Gew3CgDnMiiDk98g+0IvCXbIiQZjx5JjzHoTOkuRyT4r
izb+dEC0TxFZYIiVIPmePDQYf03Q4h5bsBHwiziCXMYz5heorwVOQihWBbJJINrMwn+a4vvNdZE7
jS7MswwfItXIJYXTOG+sIL66acpO0m/JxORKAcffYFXKKiz5jcNAy4iz9kHpQZQPUnpqNGoD4PoP
TgSWKbptlI4Pu06qYUt2//tjsDiGlpQEKIVzwTEQ9206tyW3h0YJm4EeZuT2sgXIcxKTdn6xok9B
1Eo6z2Wdpz7BsIR7EgrmYbaUe4AtfSi3T048WbUBguPiYC3jjU7ppPI3dDZA2+NOw0OGPGRrBot8
fo76Na0fr1xdZiqfKXdZomTN+/oMGbUXXvyBQhfDVQabjEkINZwR3kPzOoIPI+fKEdBq5lMJWImi
NT5B5uQetW4oHGM552yaghrE6OVr3Bh8PwZaaM65DYT8XGIP2ft3CaCRCZHmrTy0xxOoSHGdNJCg
MwIGX0jwHR24RDKD4X94V9oPhMpfZRAAlGWUBdIPl1OXHnnJFZWbCakQ1OmBRzHdLzuMVBJM5E6E
7lJgabDuRJQN6xnNZmfDoZNAgv0OnsCBoMFmZgO8mANAJIISZqbsgHJZlNcLs/3S/5B0RuXbl97b
BklcYj7iRU8fymSU5UYecgdYXt5lCfhdM5BxwL3wkh36vQQGZ3+7JJ5CDvXrItLDHcIWnITHDyQl
qC5wxfg0uRPp5IxviQw8WQLgtTGZ8OyT5YhAQ44uP2HDy6tc3lMTnyLTwPKAuBlLlLSF7f5H6n0t
rYDkkbaXjKj1cvrM8Ee87kGbuVhXG7Mz/US+ZYaupOs7M1GuhKPxWj5oA+OJ2kyo8XuMNKasgKB5
GAgNg6ueKQFgX1aXZCwgBRliMhTkMuX+bSoDTtIwGf7IZHytgXIZJZOBA2H3VaX/jrs0HdL8jawj
sFcuiIbeqhckpDdZ5LDCA4eOwysuPTIt5JMB4zCEqbIzT6+4BMJno+51lcyCBIY0JcoeqYQ9dgPJ
JCVZZIot8RxkOKORJsPk60HK+KgOsJ3w3bFMNBjeMoj2uGhByGTZTH1zjNECo7zgZ4wTMMdI/ZRM
U8b9deAMY9mB5jEJ2Pktk9dFyLcAHpvyBTgjUh1JdhwI4KqXLUDvz5oAGeINVCuWL9R3yUYA5dOA
v1GckzAalvFXBmRg8yD5Gnhn7zxO8M8QlcZyKhdXZczLoyHAlGoVKt9fGJHjiQLkhdKCeHeZE3Jv
phvECa9eUqxnocnD07xc4jXB90+ZkLl/GFOMCL52EFh9xKslsxsnB2Ycm5YQuM5zmXgUnlm82plc
pcL7vITkhuxYKq/DII1RhS9iZHjuGLXuAFP1zQmgvft1bggnzKRqJnvcq/iJSBreoW5EEsrly6Zd
n5tKVXvMKkjF45MR8Un90pJccCbXRPIICU3ZBzDdlZFJSrAn74AVxG7wRAk1mVBt6k8Id3kxYosa
M5s9gURE9gvYQhPJjUso6RbPyaV3SZDqye9/RQQBm2Sk8shVyUZlen48zCQ/bUZyCxmaOzhsPoTe
6TaU+tgpmEy8Ga/d3Satf5r1Im4chMo9XtPoDIKvQIADjrqAb8BMU2LdL7ZzEaigphb8rsLefFfs
l6nKYfKIKziO1csWZHu1ufKsvPOwPqwxSTWj/dqZy1eQsp8U6KQMKBCPGxmyfKQU9uQnKerNHn8t
B+TFMu7gVH1dP9REALm0k/2LzmtprONoKuVDSiFyGyVzIPX3uepO/1ESxo9csoHHiRntyNWU/iOJ
90gWRDYLWR0IlC6DB4Zvn8z6gYyDaza4cZckVawi+TsBExKbvFFq0PA+UYDlfZImAXfjSY70cBl8
vb4vGS6FXkrH6WCPmaL2le3hNM1r97BUedPji0yMr8qXKA5AevlKUj6MaFmj9yGfKLUAqmC8uO3v
+PKMOCT94Sv6PSmWzuUnVPooj5T+KThza6sA5AfvOkL85xuMSeEi9H7I8zNyT87T88lfyZYDkt0Q
uabIeKswI9QGWWiMkR4vQpjUr/Zn8wqUIEreu9fDc4NJ4O0jHWT41KDlu0lIqV7oCMZjVIIH6QDE
Nky4wArtjR6gvKluBIQlrg8armeoMu2kPNEF+L6yGKiRVOaR+SDqkSpuyjqchFwRVP5OjDhQH/yr
GyHque5YXKjAQqRjgQlfXiYB//W9oD/bjWS24MviZeTvFUxQpFVZcjpeWYMDMsjND17ycd2hoc+o
bCn0szChs8ICtTvvLJbtYS/SDn37F6IOeNOM9F8Q7i4TVBOUgT3iTXS3h0i4tHCLRMnFjrgBdrRf
yLN/PuoJMglDJWx+weSLZNy3ofH+e8yrwH4Yx7WfUqauUCEC2IqayNcFCG7r3yfMxdlIE6P1rWfr
mT+ZKsa7xk9N8LvmINEMQxj5in4HT15jnZBZ9rvDId9PCe0lSCepEUACihx8hgnqA7QMqPBIPYjM
2LuMZJ+U1F4+79KHhfi4/HcKBNTor3xV1S1HV1TbAZoDcJZ//yMrLut227VOlU+2U3zQVlOQ8UM2
mmn3tF8ipVJM2VHqx2xUjprhaXFalCt5HHLfKb1qrWwuuxQpH3jqYAQ2pzWl2E25uwXUHH7tVwrA
tY2F/x6qJxoYAu+EgE3Kvm1SLty4oYHuyfz8AN12hDQEDglYJtsDfrDHQrm7zrGmKImiSnH5maJs
ODiZ/fJZSoNGvx9NLGbQEz/750FvtqUEhRzr6gDQG2GbVfOWPWaf2WfzhFviImN9Qphojp3Oa/HY
vOF5NM/nyNaPFFTDB9d5M+RIg2TUjB3xeJsfH2rMyjFOeqw/1bfjLaQSrFAfhSv/yp/Z0nyqsGhA
jrlY2k/uGyRakIDpPH2I587QDNToMMwmvWk8O6xLDPryYDvvTbcP8kw8c+bJxN3BOn12l/vF0eof
FsdVPpM1+TbJcARZxeN20hu1k9OsXN8myeKwSOH3L5K1855aff7nbai6PvMUj2KdLbKFMsESdAxl
YlLNqpkyObGDjs8zQ9RSHeSICTCX2QPls4eSms1Dxl87kg2eOb5SsXpwF9IkcWbwnhUxeYun+/lp
imYev5sLdRhPKrdvTDs0WN2JMSvf8IFDIwBFeGO2ZxOdgSJZFZRaUe+lgLlKH9H7RNwIVdUnGmxY
zhRe/uguIAwhL/SaP6J0f5pWUzmrVChS5fw8zVFXPOFGzAI1oi0EWhfeKgTygTWGx0PpfHlcVo9X
bsFD9UhBEDHwp/YJwfytCJj1UGBfyIODDtLpdgU/e/zvSfNNL4WunEMfBeSQAp72DrGRb/e3C2h6
1nZ0bpzHXuoG26M+LU42tlVOUnxiBvBL0al6paOzavV7l+hwfdVS29sWWdD2Su+2H5UQERp9WiWn
yAKB12nCtsNsgnz4/JnfHk1yMXvv+OIw0CAQVB+S1R7zD0g5Qcy/gbBosQ9oXrsuii3El7Ngf7XC
2kTv5baf9Orgar3ql8+ke8T4N04jEwUFLVkq+VKrMz/uLj9cFv3vNv1/L4u0rv9YSg55bjSKYHiu
GjBhFUfQhD4vPQfrRMcuX/aUBAtzlHcKLJoaE03gblOmm9pelNcGD4mjhoYUF8V6Bb53xuq3d1JA
Ebv0qc7jroNNeTT/N2fn2RO5sq3hX2TJOXztnHOA/mIBA85ut7P719+n2NLV0INAOuLMMGcTnMpV
q971BqiB7hzSYl1EpFIe3eo6ihRcvHB0cplffn7Qyr+UoK9XJK74ryuKXdtpMgPAy4MgUVOi6Fvb
3FjOIMm3hlr11EXqLEzrl0lZgFtfIcSvR31gnhTF1WgMFyKSUo+v+VFwf+JhHCzdgkZW9MvBlH/x
ZEMheIT2s6E6Jsje12tMQye6uhrk37icGUG6DDC7JnETp/L66BvmpMMrScasuUiWacquKt4a1S/n
8Oka+3jFpiCmo/eC4+E8jJxrHgdOkVnJIi1YDuWtfcVgnEHj3/H7yPDx0cHionQg4wGX3pkFsAxO
tzZG6Yx8cmg0DJE69f0qlpqCTWwKWtgAeNTBDPLLR+w0vbpiA5MueRV+HiPfQIiQB20bnZqOnew/
LfyqCsEWwy5ZeHo6aaVLfmczn40FeUcwhgq8EPOearKtdo63wB4IOpHkrRTB6UGYms10+aNJuwHf
afJaS4xiyGbWLRxzRR6aFcO4ICpWsBohGAZ04KbuitaZQwoK4Z7Hs87SBjC8Anmspx8lpOWS/mc0
y5olOiIW915z28ZKPMjvmB1BQY2ZMgAyBb/vbvVrTJxhMv18U757cdBAoTFjTOnoXx6GcFJVTdk1
FbwGynFiW27K0kh7Er5x2jJUEXjubYxpjV/eV1WM1Ydx9OWwAlb+632VrSjKpWudLrgZmvWquvus
ZsrouPkh/pBqO8xxIHP1TUARwXRoRR8By3oAjziRKWNUIky9jzZ+u2mvFRmhlbOVncMv90YM5n9O
0nEM2I4yCS2fxPS/TjKTuzo3lTAFMh1q4CVIK4whUUBkhzakwE9r7wluVehNfz7uv1C3AcQNz1xF
G6cojwSA3CPJKdQyOujK8tpsNQvDuiED9eej/FtOiqNYPHLLMR3j82356+JumdySOQOhJQNxs7De
GivqETIUnGzTvHSTn4/2b0OCo2myDqnBki0kbF+fd9Bmehs4iGVUdQt9t9bHbnQkwv7Xy/r2QMyT
UDBhXaGT+3qg7i5VaiYlKWTAWWpdynRGS0dMhc0vb873B0KBAslB9CUeWHmmnWam2gTpImS2aJZQ
HHnDFX/267z17YOycbjWkQDgC/Bw64rcJghNchJBfpaTWXG/IDngcHd5qRVoa/PLz49K/+7dFH2W
T3Itit6Hd9OrKkOr73qy8HVpKTf2II3yWdFKM+X63Nm0Y2N50lrvXkigILhv/GKEgEzBWG3GSja8
GcxrsMFa59Aa40h67+ot1NwYc0EehhRjz825d5fwdEdWL5VkLxL2SrlpJeUGJaXXdCTuwTXAJYLp
jhWnV9XZc4Vb8ODnC/1OaaVZsqzQJuNNQ237daykd82sq5ufAo03/SUkq2YYTlPcq5fJifyv2RP/
Lr2hslbW8hYrkyUSmo/iJTtgYXWy3py34iX+c9uFm6W99RfOBAe3WTR35rhTL6uV2HOJPVS8URbG
BPrKMhPp0TNr6x2kLQQsOlPbZlEt3LW7d5YOO47rwtkGh3AVGUMZsfRJWnaoavbBwYaysKpn6trY
pivgAcCBEGMwZ2aP7Ek2K+li+7/Qaj87al9nP+XL3Xno7JlSncqoMNPFUiae0Hq67qgK47VyDrGQ
Oko7f5+tceYX0bzdSVysD58ip4OQ/yl23eo+zfbaWXm9HoOlukE84iwtLs59Q3LiPmlQZ/DHLCf0
a/74c2Rl/JEPBfuc/Aj96qyu1JW8ap+dAwFKWwXx/3t8ifba9M/Pg+BzC/DTZYrX7695UE/CzK4V
LrNBOOZu/YO0zqZY2GQfop2l0D59uS+iSTTxJuWC5zuJttKqpmUQeOTq1nNrRdrlspxE09u0YBep
LeUpO0YecrRIwWMxXQqO6URaBof8lK/sOY5S1Gjraq8s9cV9We2ve4zNTvendGEP1Uk8uwLy3AH2
/JUxa8hPSPYZt6Q6m9yQny/+s5P+ePFMLboBV8sk2ODhGQdNnLZxwgonmm/hNIRkCL6Q4JoSk4hU
L1ywBNFzIc13yHI8kNjP008bAdjkJ4Gm5MOboAJ+tt40vOmkmcBV6MZBJ0EzF4/tofHLa2uZ/xb7
TO26IkPBR7cJ2/jrI2syS3FNham3wnVO571Upsq0wZzxdgoPN5F43I8P3SlZ8RJvKSnCBZkte+1N
wgs/PLRVP1/Ui/vCWFxBLMia4aHWhLskoAr54boSH9La3oaHYEWBcqpmPoPDWvuHG+/99SXk/W9O
6eG2yjb5xlh0y5xXQZtr82RyX7T8pvT5tvPmxapdZNxIC3e2F4J5tKeGqvDlepL20Uv0gmxnHZ2i
U3Cy9tra2utb73Sjgh+jLlwWMz5waZ2oq2IuNvfdvB4L7V2DdW9GTBBSt0k4ayZEm9HZOmf6gGQZ
stagT1qb5gyJiDnBJfxd2mTLetlN4895optXpI9JQALyrpphZjPxF+LDXNrL+skl1EVcJwHlW9wy
d85bsAt2yS7AVk6EbM8DsqfbqTUBeZoICEa0NhDBzhCLb3w+hAwz2xjzdF0si6U2t/gJjZ8zCBvg
H+KedMO47tNfInzI6V2W0cqiiZBOaYGOnpb478zEZEwPdQwddiB6fO28nkRw/iKcwXGiGnszCUj7
P8GqDF81m+gQYNo+yd/KBBgFuowgoQryKrJGBqz4ZsEPE30TxuhU4IW3QUDj4pQhfsXtbTieZnN1
4x70Tfbaoa1cEatans2N4/Wid/fZ3njVAHOPY3DUoVyRmrcL3nEGJzjtXGNjzmyYvEM4wHay713u
WIUfFTpAfq84OtgH33rZviUQ5iyB/a+rY3Sp3pNtc8z3t5k7uwkzt6QfrepFioEaVmkbtKww44Hl
vF20SoHqvLmB6wq2ArcjP7iM5uRsVmSGtwxkbxcmjOgYNx0L9ArMruJDXtZ7g2d0mzF7rVIYeU9L
e5bsCEtdEASFnN3ulQxe6OOEi2/EP6tVyQ8Xq+uuIICBb5rwfpyLZQhKZg6IgSbzgKfaENdOhwwi
MJELl+L9Jpqo5/vr7fgJwnGxEcZvweV+DgHYaoSm+wQ7UCI13Odk6ay4d8t8Uo2UWQFYJo21WTS9
zxKIgt40znvqNJ2rRIjnc2fFbRXDaEKDbs1BcOGZu1N9qo0TplqcOeLVJ7R9ylaYE+JEBpQmzaSZ
DSds4220Dt9hmfCXVYS9w4bZF/Nolt7oQMhSsPF39cl9y2jd3OjIWDgfpiv3raIhtLqr2GlFB75x
x8/BsAK741h3eIPVItjUOFHzBXd9BzVlxlsnC7Fyy0/ZKcFXfZuerO195q+crfiPt0UM/ZCFflpN
myneWctyqc4zhEDb65pdO2/mnT4XL6mJkDjFKbleVmt7Yk6SNwueX7bqFvXKntiTmp9MRHYbM4K9
y8Hf2rFH+tXoRo+hXCJRZ+414Mzpo5Bvz8SvOqrzZJ3sI9aQYM2fvYfX0Q7YMD56e4nZgZzpT3RP
em7OZPS4ylDaxEfjWVokc4c/+k7bSAt/KR2kxXVSzeylmDfs/p9i3pw/IcGZRoeRtcwxseEL5+3K
dMFbdE5aeyl3+a7YFJty1xwqPoPMv1SHXBjh7UwouZt6dfvTHFS3d9tUh9vmtsnQWe+oH8udsix3
Jd9pnciDW7kUCP78xZ9UJIPuKEjlQUCTF5NbMM8tkUfrmhtS4NPd2/dnlCgwCaEdQv3QJ/LcW+Pi
ujE22nPyG5j2b30uViPLER50lmY+cq2MIuqUa0l9nkPmUUb1opxCfzk4hK4I0JqKCYaBOzWnTDNE
oo7hqdAYIvxqki4/Jsn+Py0EABKni/HKyP4N9/i3nv96gg+LfBXrhZ65LidIRoN7YetFbZvhINUM
lwdlpM/8DZ7Nu3Kgj2v4OdHKniFcgKc2LiAXhXybaAlLODclU20W7miHsuYbY2UmwTe69tJTR7SL
NcBs/RBt3Lk/K37ZPSLqY0n/p1D56yY/VGldEpShH3ENKuforVjmWepZgl/AXW2777UD66libQa0
HLBGs8Q6++ikUht022LmLASys1I2ysZcmSvrOSD0jtdiDSzNsKm3BNkzIPHC5xWJgaG7rULFEFEI
ZItiFjODSk/xJlvE3DV6/5NP8shRtDrgWC+rJTkj03RTg6f2rqz6Ii0xW6vHZqUsrit/47CmBky9
JRN5MqlWyQ4L5bW7ZPHHn4CZllFib4yVu0hfSajf5EpfrDXmJj+j7F3J8DjmjdTTdu4inhuww1fq
Jp3bCxnvupG3wM12ps2qBZEISKK3yswYG2PnQiMETN7YBtMAWb/ocZhra+vu1bcK7ukTQRRN1dff
iKuTn4JDdsJ4+S05xLv2RV7UYyHBwb8+JkCSeWZJMuPcnNAvxAWgHAfrYoLNwxDC8HpPXwEDnwnO
7GSL6WcQPcpBGFhjiSwQYtcQGTSTAJ9tRBT9wV40yX4uY5F8fjM88PLByslBDohHyteKsKp9VU5z
OeVh+dSwZAUvBNn+Pm3/wOvxBRHigkRZmAuXpP1himEP5GmGpkX0SrvBfyIlpX87KChuDbqp5aym
aS4GPA1x6oucoqH+ZM8iIVB6yQzZwQgBHrQRWEZM5jDNJwyOsTpu1yyM5yt1FgwigxGnNP+lx3Kb
CJhd+UtzVcg0kUlOHTMdZ8tsGWDmTvlmpNAGzdV1fp2Yx3okz9xxMNGH1Rguybg6Kr2pSh9GBNzE
a9HwUuZQv/bX7XXrM0bW2bo5dizMgPb9fF8dWaRpirGEetsD30qUTjA2eXdJeaPLf5uavWTq7uNT
9SQd9X20MGmkXpKn5Ek6pR2GeoT7+HxS982btcX8F997nB6n8fLzgwWE2AveIXkuz+slGYb5trxg
/XhfkurEOnfjDavJilSOaP+IBWKy8y/xkdytnbmLUHvxSWGHF5zllfTLtGz+i8+glQRxEmgTc7Mj
ZpS/9nWtokipG7ViaxMvKlJg1v7m9mI90eXwn40FPJ+tfGxoCpJoRFswoddowh1/zV5Jes/O7rN/
G0bvKolbr7yJDPRxgUlGMXjOT0NoB3BGxviYzW3KPy6yPYqUW/mcw5eh38FDtYceRrqouvsp/Jmj
T6csJKb1V8HNPyPfQBcKNVZDEA1d+gEdquSwTAuF1cfh7Bv0IcWsVpYgaz+/Yv8uchzGkC1Ds/lk
yw+HCSrHtYvITgReK8vLDHty6R1YJ2ezW4x/pUx/qoS+zvcczxQgngW45shiTfvr6dVNk7XeVUsW
Sce8lxPYe7rBniMxtpjU6DV0nL8TNmDVvNLIXItGlb7HpFX3VxYrG9usbGlCx3PXSrxSE6y/px5C
O/aJXr9hXUMvi6HimYAg6bgJvIE9f8HKmzhQ+7aMu518PVTYvmiEU82kYqCaswpDdWNo7emV3ZKp
SaCJTbb4oMWijHgKd6BGlEbmEpofhkXlGgepn++/+h0WjQGKTh/TYpJ7jPNTsly5eZFC4yUgv7Cn
vcHLDP90x2qb5H135L7VH9IlfNHfkHm/mW/+e3R2nvXXn8/iu1FgM8diSsQnPGi+PpVM8+zy7qXJ
wsbZA+W6PKmroY+cKb4E69t1+vPRxG97HANYTTgOjje8x48Iq2uqlWVeu2RRyidP3VZw/PxZCpdE
aY+/NkL+nS4M9e+DPUwXsZVHWLxwMFrAbTbL8fm3p7Tcg+svuPF36P7fB3oAqCsvo/0qcaAoHQKf
AoZi5vE/weB/H+Xh/clviazkLUcBNGavmERDoH1cfOX4F5jw2yHx10N6mBhM17Fr2+BA2IRjK0r2
mYdy8SO7NDCD5NHPI8L4d53nKeHBYygCrzU/20p/TQueLd39u5lQyhLGd5I/CGy03sgjZFInsY//
Ia67uPAPMYQQ6s3mWT84F5Og7Cd3pL6BpoaxiALIT/I6Pd+30Z9mfX8v35Wjc+r2OOW+Os/JuXyS
PwhR77ZyIgKJvZ7zxzj8fCXfNXO/XMnDfcOTzLMqlytxrDGOrGDJ8P4v6asdLPyXbt1+dITEcAt/
Oe53j0sokmjCoGR2HntLoZEU107OkkVsj28xBEOQdu02tnl6AnhPI+gLvxkYfDfi/z6mOKe/Hlob
yroUKBwzd2Y56QnpIYwgs8W/LFHa98ehbYHpN4aO6gOcrztylnUVt7R+Mz/WxqIkjJCki8v1ou/N
Q/MS/in318v9VdkxKI4NM2b2Ej2rr6zW9jm78Kl4JfkD09/wPTwi5IDe9+fnx259M4C5+Q7nZ+NA
QDPs672oA0+KI4XXRf5QQREI3X1RxSgGXiMd9KV9ozHuvElv/h/fHbf77Nn/g3A2f+p2xnP1gR3U
rnupN9Yrxuz5q/psHtTn++r2JF3IwXwyDJrP2HhbH8Ez+SnBM0CF+9Ydym3wnL4TcKKcgj/2k4Pf
+0u5zXf2Qd1nL9ah2ZKHQDTI7aw8/3y95jfjDWdFRhsbY2wQHuuGPM/Me1sXycJlR1RMbwSUdTg5
wTCY19K2xlHXwUAgyiFtRCZu6CSpxS719DK8VWOzOdhVNWyv+gh7i2uY96oi7xt3eMtYHJuN8/nD
gX2wSDkilq+ApOafmmh2g6Zll6gQaIyopMvRrXfSS2nhT4v6gwgHLaNjxbk4rjLCtCVJwAvD66Bu
d/diY99DoiZaqx/I6VzL+S7WnCQ6et4xVWeN/qey/xg6EngNS7QbHu4BqSBkbDe5P7FKZVLD+3GN
qaAElYHzy3yrfN6yh2URg218QAyEV/hKPMwcuukGfhuUCfpwoXhylyqhEJd5TvTqEPUBN5dPW7t/
mn8KBPY5ogIhHoI9AEnR6i3X69fDwfuU80ZIUFgaYMkLHj5U+3Sk9F4J8wDrr5ZXnCOgsQ/CtaCS
T2u4xELAu0ohGmPt3m93OvTYaiAIlYIxqfURwc6yHiReqNULbCTQztYrVJwiXATrZj7S/p+qZ6W9
n8fZd7wUbopFx9dUTCFI+/peVWWg3cvuBhDXHM3TXXplomkbj5i+i3i4dw/hhbJXKQ/vJIsSpGc+
47gj5UdB1bmyPdFsYrV489m6Geu4WuvxUmlnmTJKlUHYjn8+Xf2bag5zKZsWNfI8mo8Pz9DFkCc3
0ogpUSIvGC+rIB3SgVcL5oRam7hdPYzhDGp+Ayn4PoReVPjYjsmXojGnukcS1uAeeuNKQcmRrS1s
6IruKK63lvCI2kr6stEhpC5KEjQqnZUxkvc6hNvWhLBqQGXO1GHV6SPXj0lXwjY+k1Y3ggMS2z5g
w/nL0/nPFOqfMctyDZUC0zrYS18fT9dEd+PWMGbriMCS60dL0GCkxGM1X3VKC/seu5cucYeSS+ya
VIz0+uLW9qCq73ybNxKsosySJ5Kn4bVtr7VIH2g3TATkD62Ad2OhxOnko3/FIpP4d/MOzb3ZyDj1
VnYwddViYZnBMsVZL3HUt9JBhVHap1w7qvSwVX+mqfAzpffEBaduJ3I2yvWLBYXN7PSeW0DCGVa8
68GdnJJ67Ac8HB6BYxUTWTF6OqH17QYL4VEg+b1r8NaYUNzKtu9IdYc0IhP+VHen+aO73lTT37FE
StzTVR0l6sW4zqoKUv3tj6qqk5za3rMm8X3y398pZiwlXWfh7pUUE2yQpbPiMxygVefXd/yitODd
yYDDk3qX+EQQNZNaLkhVUIeWu8dJgrM3Jp1HTgqkqiud+E/yYUx4aWwPIY4mNenMMhxS3x84+FLd
M/AlLRh+EtjSJZVpip/5W0R5IHh8mtONrTtu2fGYGtyyPLLENkq7hYNQlR/NHdGHhsIs2cYWLRcP
hRBhegYhD5ZUb1M9GTA9pw0eZgDwV168zsYBZ9GV9XDSINchEOtuLyFrXNv7pCqTwe+uTd/UCCY7
CZ3qB3kxKTtfB2JimLaXqk6yaBQYKENbEHPjiwHR8+c3/LfjPAz4IDZaQxOkDap8xMUdkD4mss32
56N8s7oKpyUdI1RqHlN7uBojLOqbWV2TRUtHS9l2KlzubG5l4xS2xa+C6e+uCUc8DcaLouNF9VC7
2GFjpKEuJi0eFDZ8bJNCr0LR/P7zVX2z72OqwDBJ+bSIVh+u6qZ15r3LwHplyCZskcRDwi2K/Rjc
WD3Khj8f7rMufJichEZftciQF1zhh11tK3m2cm+aRPCtDDrXrUN1SloL1ml7PKKE0VvahQeNWEvp
vQmD8U2GH6CRqqBIcP5jdWzH0l6Wzy2OAiCNBqIb7T68gsbIcjhs7hCdycOxTGf0y5mLXdzjmUPZ
46zBunRImV9Hs2bmV73yjc9Nq0zL8Nrq28zgXZXxK8k+Ujfv2+pTFQLSm/U2L6iKNBSBBXrdkL17
TARZsCn1Z7NqexUMXtgeQ8uQhmFi/7LifTd2DFuI3xXheag/7AHqKi3tTlPhFBVLlPZ13hdzi/fL
3vq79+Gvo3xuH//aacRFCGX1xlHkbC4RqXkjGzHf2+Ws9VlMnPH9N66UIsbiv0/g/6/LeIAN4NZl
uncHllHIX3VWXWj1inoiucey3mjWQQmVAYS6wh61odVPsI++1avYPf08Dj5d3386iwdM4VpGcmdF
jIPSx+TifrRiJOU1JpDV5uYg15XVkQYK3hbnriRSI6Mxar94IvHOPRnt8JZRt933SXHMlJlSY+GR
kYYA5im7k9iQezXBFe2hXDfmPkqhpsvI1648yV1gvWbxFARvKXWXOHguWCtJSbmVE41qvmGaiFxE
KZ46KLBJzDi2KmVTp7b6Rqj2PVxYaLok24DGRXNnmQn7V3GsrvitAPn0yHu4Q2hmNOpl3P4Nthdf
3xSpte8312ZvWHlm7+opG+ut1MJloriLLLTeCkz/JZ8bRuyw3nYz03uqq6fyOnUt1CKgJw6EXnYl
nU6rk8C9UhA1NMqt3O43JMPnDrJsVSPd/cNFXG8q8BzUWSSng7uJ9JicOXVVgygvdWXGTqTTrJFd
OU8kL6CWN/g9aAEoNLqqGB5MCkCPWIo8pwkAsBZfGpPK2e+GGblDFj4pqAU1mj2Ui2x4LEKAUiyS
JERwxiVut7m9KUq28THResks0N91WAxADUvZReWmvZfJGM64IGLDJrTbceKgFotmhHEWzwY+fMWk
iXHw0paQm+Fhdzkh6NHKNbNp6COvVIk3IxtPZwKxaVKjm7KfvBoVoRxOrxrI7A2XSfsYy6gvbw6h
kOpR4x5EzIg+V2q716GfqkNDeg/vx/ZerIJsq2Te6GohP9DDZUQxK2Fg6hba5LMug4Vtu5drREgu
HEsI12wQm4Q6/S71amOXejvan/2wzScZrHcjw2+0JJ1TaqKJekMDj9Xmz6/bd5xpHC6p7VRHYUYz
H8C1MqJc9UMnXgBlWNBHCqJf2214neF7il1xVMOIw9qngxb585HNbzd/Kvbwpg0Uz0B+2Dj4oWw0
sWH8Z3bBKjQnw/rTJlD4QcHqCD5NCIpPnTu8XtTv9YiqlPyzkXzJ3oSanTyW20QaIWvfFRN/LJH9
a0LSwpyU8M77Uzsyx+QAvnnE5go1edVvR8KmQpg2iL9FkGxAc0+e5O/eiBvfF0ZDwhrBGmWjYpuN
7BdhN4jJCackRN0KzgQqZljmSci/UaqL3QspaiXO5fwg7eVx8ALt/v7WzeqRuiVfF01dRqpY7zq3
+9uQNKjJthKS9UFUj7DuwQ8CK58Gw/HbXMjMSWoeQF3AbUno9PBWGodja2DvHOyO8ALCn746o9cj
AglxOj7SSDdT+ljSs3+JRgEfBOxNyDNHte5h2BSPm4m35lcNPfT+/CKORvIbf9TdfaNk7LCzgRXQ
HCfKsOehixXMOAnakI2u3KKNKz/Lz+HZ5r+CUQwD4cXVT8ZwJpGqo3B7R9NMDxJB+H9GCPxbWCII
kTjS8GVoszkXAnVh9gWjaAZATBsqWboDtCXPSZ9mnjBFwyCCv1+FPZjQdScrcmI+jeDRR3s9s89N
J7Dov4cgLAnCQdt7Vw9J/90DcIJWg5xa6O4vTxiGf3pe3HYKY4r4Z3xEhP5aWDe4U39EABPXIXF2
7aScmFN2idPslYVuaEK34qvHEPc2dPH8lu5FHDffiIderMQJaWjBhZLf5zq5A0dhyOIOuFpwBuFS
iAM9aMJ99f7+9nw84tVBcq6gsmDbhMpa2EgKO6gCbTQoA8pW5PEoXgv008J3UBoLh6hFjVNbS+NW
/B+zV8+woiFsD43KCYBsMEaIPoxP4akaVW/quhq1W5CLEY6ItPW6Na0d/EyG93GGGjD/TEEoh8bY
wgy/e+rQTgsrEXMvcogbWsboq5Giko6AqgPpsHBDJARvUQzuaHCFDdPzyxEfmaPMRWA1Dk9S/DZY
knwrP4ns1ujri3yWDI4E2+Ak0UEGbQFKBEHNOBGm229QnAu1t9BEC+25sxWENtLM0PcKLS8GQitp
2w7/815ElTj9jwUn7KAIRe89u0QX5Aha5c+PDNG7+DiybvGRYfEl8hl5vYdiDMu4zwjziRuj/Dq8
8rc7NJ4t+tPx1hev1Ug4X4g3QURS1CMIikN1WzOr3PcZ3hvCwYaGGP4YmBnxXXywwecj/syJ+HkW
pGL8t+piKafitdnCOf+oCWzfN3IzMuOFogySj/LJg0xZPl3Pt1fx7/raa5+qj/rJO9VveMvsCG32
L9fX7Mm9QAJ9w4vP/vCfpLN6rNf6e7WtNx55uW/yUT8l5CW8pH/qjUMKHKcPIpT2hOgEzOTZ8kRe
hIImG4/zs/qcvoLX/1HwDsR0CwOBXXxOz7RhnXP2SlDmqHhirB1abGFeOl7Nj/zFfor+3F+kD7ww
183efpVfu1egyGatnWhAEPaxV07uE/apB1ck9aqvOo5f+J3x6FiuX9trH3P9S/qev/PVbvfzff3U
RjwWSWAzGuaY1GzIvL4WSaicYpPgn3hx/QhepLfqxX/WP/QPmivqqd13oj/e4ePPNfsv7Yf9RMUm
9eiUxS/Jc7W/v4urwRhT+tPtlPCXDcRnv/7x5JCcGTQCdZP0qIcKzryGt8wpeea0n73i2AbFmYCm
1ipGgArxMtQwfEnskZdgPKxfIm5mq2DZg9NwkNqjMmtHAhWm0Za5XT8BHPbv72zOVUUZxsAbJlh5
LvpwEig64IBeloO8bQdZs/Gx3lWRjInKrtZ9yukPNB9lCZjS9e+3ZFAZ3aoVRj+Y0Nju2PFVVBHd
IDLwbkxeACZXBHf0kEK4lFpkziBxKxe1lk2L8M3ktK2paub9Gu5UerHjkdnOnfDPvodCB+CgxdIa
eJJEBee+FBK/IrGXJphZUY4VeWyqsJ8CDEhAWKPkOrvVXB0yVwulanDXzrUIAjDUYXOtEFo1GHL/
Wg59s1832HXRT4KQbdOZ+zpsYim/FZbfpDBJ8RQASsu8F0R/V+/dQmF8J0bwrsr9EnsPFRMjKI5o
bZlDjYFiYaS6u5m/oCLfoatfTuihSFJtD/+4XMN4j1Hg+y9xm43vDdENVjXxcql3SBXmc0YGCStj
PyeoAom81mBERaJTmgVDnSW+6oZljsFRYJ3dmzRob7AbM02obu5YPJS0aTZ6h5EJNafDj0vB4gqs
DXgwra7BMO+gqdHhKR1/2Jjl5HrHZUhuPxo5WGq8Iz+/uY9JRnCeRP6tAlECPYup2w+QiSmVXesV
yOnSKBinOQzEqzcsycq4MthT5aiod1yu7dG1czfofeehZvSrKCPD6d2I00H7Fl6DcaH+5tT/Cbs/
vLQgU5qlmwotW/VRQVcmslT5dzywJcnpG6Y3qRgioLYJhQt7VIGMdeMQh11w6pA9kOjuSzBAuwq3
MoJWQ39Z304IoX+F4L+9ZaajE//GfUP9+DBIGumWG7c8SheJyg4XwKQ1jkqJgVfGhoM5vbTw3FXi
tWj+MGKN+1bmq7Yeri0CVCrvNioxqgqvLz8/ym+AErrpcCyYh1HlGQ9AiQN8oxR3CeILNL5iLPHs
2qNs/NJF+uUojzO9rnaJFLoc5T8YlK0LaPu9/uUo38AxXAeJXjB58LP4BE/+gmPK4Cq3TQCQBzaJ
pha8VcyStTwT8tjKvGRe8NvW7JsLY90yVHoMNFgRtnydi8JcvXlOUMN7kDbXCAuvgfxxl/cGpoHt
wje0nnITwSFd9WG606tZ9l9+ZZIo31y2yXhHGu5AW/mvGfLXZTt3XtAkrOhF3dgc9pz4ShQ0/fWE
djs9waaLljoAeBRJc7Ch6u7MLRvWP5343AJasDpITvis3s5GPf15cH2HViErpfdsI4Xm7L7eHS2W
QvWm56BVxTY1Kb2DZXD9bT34Zjkw/z7IwyOwW1kzLZdWnO8uadt2hCqHd9TgMEn1Y5X8DzpWDmcA
FvPAIY2pX6/J7KJEz0MOJ3kvrv8hWjaVJg/1ZqZbfzq24lZmjH6+jTxIfunDvMa0hiLYxE5cRpn+
9aC2HRbXyAIKp3V+rN71j4JSzrzccW19j2/D5OKcC/5U79eLeYCqJqQg7907FLbm3Xj1QCjKnoQL
/KXaCRqLcbie8yf1VONZLT+7zwd4CwlmJ5iMJz1szfJX8TvY2+APjNfEOefLmByL/+rgG4wW/VJv
mSYOzcE6iVqswGqDUvL+cntm8390X81X+0whaR3yp+a123ln60BR6T23L92+3lFMZu8J+6ZX/ey+
JnvzTIOHYu8V6ea+ewXVYSRjkGw9k34sv/Kln2/odzQB5Geao6okJpBv+TAwdb1r5bQMkwV3sN1X
W+msnxqguMvtxTnrnAn34Bn0Sbhn58/hU3Pxn4pLCaSpv6SsuijD3ynKlV27tS7mXrqwPsvP+at5
8E/Akn/aS7GvL9kl5z17j9/LWy+91O82ghKKb7xh9tVGfIn/Qwz7u3rWX+kFU5iH79FHjeUK/pJs
IH6+aFWMzH8GEeGuIPi0gdnKfB1Ecmo3Vye144V/sCJI7TUgcS+BhExfzuwhy/GTrUwlkk+9fBBd
RxXdkJMzLv6YZz8a6s7g5/P5hkTNWv3X+TzUcWrXxWmiuvEic9bRDYJVNMho0oEEqvbULveuSbTx
L8udLt6Un27Cw5OH7Jj4WsxNCOgC+8LrPNjlxjC4DmQMhMjw63pW3QNli9hlB2MZmjXYZjPUvZmD
91/NWp0MW3dfVH25XVVaj4TDSdaNvWjkXzAo3LYOEsF2nRR9xZvwSDtMLX+NQP72KiCkMSkYtGPs
h1sXBG5UXRt2TiE+psqYk8Y3Fd7d7Tby4755MmSkbHB2tJ0HNIKzQjdog/7N7d3Tcb2Vsl/ep8/G
3z939a/zebirWpIoQahanE8xpLQJcO8CR1JHadFnfvRwsAI/QRswwmrfH3fHG7A24GHdU/0XEGYL
d6OZb/VMWibmSPL6VygfWOwC+6462NEexhc99Tr8ZQCKs/rnrB2C/vAlgPsri8X9r4VT9WHRNBZE
MfV6StOL1OjTGMsYbDXq2/vdh/ZTjFO2Z9SDNIm922vTdb/cOUs8qZ/O4aHJ2WROURoFjQI5MHuO
mfcSA8NX9XTvrAH7zTz/P87Oa7lxLIm2X4QIePMKQ09JlCtJL4iqlgRvCA9+/V1Hc29Mic0Q4050
z0xNd5XgjsmTuXPtvWIGpUyjHQQyDUjHSbKQHzJK1dGVku0JHEu7wTh13ww40yMij7M3IWeA12aS
UnGeqqbwS+u3+LNNT1WhID1ot4vIhjLnvOWcKSuFLOf4YZ4OU0ZAUMK6sKKFkR0c7L1jXPew0Xad
G7M+4CAWRCNdOBZmgvpHN++RVPtCrIA2G05Jm35KYgpLVVBG9U136nZpibCpMlwh9evlD81ADXn8
U9KZbuMauNFVZV0jkrzyaS9OkL8+7dnpXc/jpjdMKtUNpWpEEGl/mNrGHcOJw/DzzCn+qNEzed0A
S3yv8+9pyZStZYqODpHH9zFl9Habnma+p9J5vYb5FbVkZ41h4dW471JwZcnYWovgB3O0s9FrASxv
cpWYgOQApXEOitedsy+Ft8IRXBGmVzrk7e9PY1HzUFqNJTqd00U53ZzA/ZwSpBNAO0jhbzTmtAFZ
5w9UhrCQgzQn2RDvr0b2F/cKTnUyDuUyLTdfqaS/pqpchVWUqTL9UPTmEcYMCVmIA49dQwfU1TvH
0N3qqnH4xVesf/kpUezmF98fv9DNuj2OEo8PYnYpEeR8nraFuqRAJ2pDEHaoND48NB/a+8/j17g4
jAQihy4LPFmssys3STWq+VFjb3wZ2J1a2kkoau1xrkxow42QMeXCVdcrpocJ2iAYyD8KxELFe6VB
2ZV9DBT4+zf+BasbgXDEy4D/M94+PIis7Ofn82ccfNb4F0l+JfktVK7Xn58A55hLM0G0DsCgJ/o/
N2aRyyHXT7Oa757pK3ffhEGEUBCK/y3cZ7yEaMeGqy6S/2/D2loMi8K95fdS5QgO0hr781+09Auq
Z+82CyIS/hinG4oP5Z2gfFNBpZ5wiw3qAhciYVDzp3kVfcXWAkUhfwv+rahqELnSpQ3L95623OU/
AlyLxch2cu8/qE9MlCXE7zi5j5N7h7PE+h5rm86F2Ord3N0vIvf+vuOXhEoLSAO7xFsmy3vEiXfq
ul38Mt2lt7Hd19+iE3Zcq+7T1+vlrmfy3phZ2FQICKRc8vOx+6C6mxtXfKbXV4ALn/Ja939VqXv3
C39UD/8Ek1R66QI0c6dgF+h4jAjHCZFC/4/91LwiPb4GUw3FFAD8sifnrS6fK4Zn5r58UWzZwHhT
whLE8d/ft8+HrXjNxDlf1RuTN8ZrfH5+Prx/5t6b5r91vr99p1Tvxrh0INn/8gP5j3WIcNe9lqRR
5EuL81dTyf8dGWcr16mKa6UMGdzN6c6Zt6Zs7rVoO1GxxzWqZWtLJHYx+k6c17nsdkpynyMYkec3
0HvbSqbjmHkwmq+wd9xxJJOZvqnWIspqN5kGP5/5DMlBzhgUXbEmUbmri9OtUMg1p36RGY47IOGP
JDQhvcKWADX0xpw/HB3WdEJScfCalPb/vvYqg0y949nt1rmzyajTjmb4DTWYtL4Lejp/S7Pxp0rF
mMl0lel97Ja6dicbn2gK/dnqcSfF4Zu6Yl+BLhYdNPF67B2X+Lr6ELI9SclJlxlBjuSHH3M69my/
z3aIYGLC5yJWRMoqRCh3LG/tGovWE1UPFAVKnvlKW29miquy6pUFbbXyTjZAgyrUauJ/WNQfZUSo
R1O6srVekr5C76AYbFmWTbpF/b4oDmkbT0pK7GkWN4Cdj5FHnr7MoFj3N7P+qKFPht0AGkFf0qQL
fLV/zIuVjuUkDLbwzixJd3v4oGCcFG3G7XRl4bm8VbAF40Khcr5QxVn6r63CGE9To1O13qFxJR+A
oJG1OgWyiTMOPaIaUK8rWaBLp3MwU//vitpZHSNzSqk1xonyUOdN73m7VGlgRpttP5zenE6/8gEu
tXJg8icjwjNwe/kXjsSxmtaSp4GaPCFj53yibwXktIGOmCBMlUIq2/Ie+1rPLPeYZXhWuQTR9/Py
/iX1+lec4+gEBgbtMZp8dgLphzmSybqwQdlLp1vO0koxV4O1CvX9DIR4XpvqQlmZyXJ8mHIS3f5A
d0R4yP9UfIl2OVXEpG7yMnLGBtSu3+dzEFLsUdDJP0zU2GHeW29OFOjVRjWXP9/8JUEFb/C/N38W
1qhaYShdwc2blNxb6mvjS5T8Y9v3ZXgDxaGuObvNbtEv/qfrctbAvI8OhXNFo9TEodLqzddA0SES
kVSxSqFrZISiu0HwP5pvYXH4Hy5rY0BnoEZTEHOcfStloHG1aiq4/cS96rwunJdOgjed3wttdjM/
0YKjZXfDNV+dr3T7+SD5+8Jn7zlsKzss9DLftfUzUxGKqVQcEJcrxr5UXzsUO9lzdPqQrunybLEG
/XThs/ApHVHRRDMvum3qRTq9KsVrPONf2eEz5rw6zUHcEAYomokcl4JcbyKjLFdl9Zt/J1lvVRvd
qyMhZfV7GN/ArfXKmxDL61ZNR/RzQqVlKmoPot2WxyHlQl4s3ut4iwP1MSovQxc5f9Rm4jsZTDhz
m5nDIgNt28JtTz8UjeIZmoP2bex9/bH5dOQNkbVW34z5vUJTv6Uhu6pflMmtsWC249Z3ok1pPB6F
1KeTt1V/hDd8O0WHjEZsG6qH/DyZMozryq1HPO4a+PUWDfvAe3K8s8J4E/GMslwueuSinWSsfx5j
l+LVv7/02Zbe14mk5WqRC94egnPO/RrSNLp2r7UzXirxmH9f6eyA5dRVpksFg/mk7lL7gzhjYWjk
OSfI46QhlQpnzwh1wcRxmhM7bJYEJNNsvKtJBvkcLla6kIfP0PFjTtA/v4VLGwFZYTHT6FnGi/X7
1sM/ac1BYSMA4DjYEEFsxHj1MoWWpu7N6M00rrDzLr52UkAciNCWU4v7fsG8UVSjD0+5aK8rm8MR
e+XBi/TrM+rirmprtg2CFTIggdb3K3XUOFI7F4+mHpJpzwzmxC8f90ziY7QD6qLFV2Bhl1QXtP3+
95JnZ/hMO04tmF1oGPKyhTYvLzTC4Pq3U/pH1DCJ2yFDydESBkV/5doX36sOEJN12gIkefa0ZhLJ
td2IpxXZD2Li9BlvY+R2V5eqi1dCIAoxGsNl57yJ0Cicpj7mDOcBJVe5Rx85Fm+0018tQF4qk9h/
XejsbZp5fNLaumZJLL46BKJPlBQyWAK4Atf6jS5di7Q6B1d6Psk1n82DaZyMUanYXyVFyEphOwc1
yW8yQbCLATH8POuuXe3sY9ltnahDxpNBtka+zy7TgIVEBa09EY38fK2Ly8/fj3b2GsspkfOTypZG
1kUhE0YWxutnyxuqdBVXTiCOJgo7hdR/0v6sA5cde/ri5teJhPNYQXQoyJl9DiSiZqm+AqG4KA93
VGpTwg1boWL0fZYWttYXjcXdCWYChEd9X9QznbY0J9NyohiHYXhK+ydwmAkNjpI/cAa5+o4u3wUd
G9gWA0nRrbO7kOVIqo0mz3dhWq/D4Ric9HbRy5spfBJSXzM03f/IR37bFGYj2o34WnQwsv3+/LUu
hsqCNWvxNiBJ2Gfro0zOqAP3kO3U4iEs/8GhmpZ+JCE5ZxHHwQ0z8sjdd8nmwQEolz5fufzFkYlO
gmILyXGsub9/jl5vmAjg3ClNrp1opwNSQHUtUqW0+ukr+7V9PX2qrR9lT2qpcJJ74i3N5GCr/+WI
4vx1J2fDdiz6ShoTKdtN3TIi6FOPgFy94bRnTZNlnxPZz49+aSfES1E033E6QD/1/cnTY9WGHPEz
gcXtkhuCXbt+4orzcU9UQHHk58t9HbHOAj52P9KgosnZAOHx/Xp1ox1tpzOy3ZFKQTzHgZOguqMM
Wo+OaxjvUz94jv4m6duGp8/z0M2AA1KekawHW8OcuedQfltRkMCJlX6m9H3CvVa/7TDMfp4QW85e
q95JyT8/37dxIUn27b7PpkplOWmMOWG2Q0NomIHQ+Mt9skC9QJdmWdbUlfCijTesNklSLQvdWIo2
PkLM6ihafqygpCSVinjU+qhBesvGaxzffCVIjgcHhLTIPpucquLAUE5fkn78APgGDojvfiQKanHF
iA+FxY8kWU1SU4u1daIdFwamaJK0pnH+ZNeeHb3N3eRnMYw7TtainNApn9nRDB5+ficXJs23V3I2
aVqjaWK1UJG31s8TayfNpXgZwNXnpq1rO9WF7ffbxc7mRVXTqVFnJ96//kqYr9G906wU+ifRtv/8
WJdMELiUpSqKo1IfOM+lR42pxpzbs52tLxBw2SCdzF+JHmSJX1GzA+7yoOhYHVaHEXEQybByr6s3
sywyJjLpzdjPtY1qUDYLveqPiT80NmWDa5PmepFsb645Yi9/vudLK/m3ez6bVlJjy+PRnrPdLO8Z
kF2zFL3ttLlP/Yb/Fk0dDBj19KHVH4NmeSr/4CrB5NIx8ttdnE2StDnJqmTx5szjcxTuxoGcqlou
2OUT54nSyjSSLche+yGi+HBtDb+QrPx28bPhaJUmrRloaNhCAHvS8sxx3YYlzr4q5ltaLsPjpmRO
/S8gbpJKpAocW1cZM2djs1Bqs+v1AawvLiHT3iypO/tyFAhAe/c2hv6Vj33h0GzpSEzoSdV0mk3O
1mxnVIxyommZ4MFiEQSr3dNSIb+hl0sUbWNSD4SdIDX4umfPwi/gf7m+4GigcrHIj4j7+ytx10bo
iNqu+8qOaPYauwme1zZ25k4qPv+DxinVRXR75bJftZTzvYOeVlkxDUJw6MTfr0u/jaSmNcF+WCar
snlpjOQwl1snam+H46GTlpmTgK5DFvhlV1AOG6WUg4kC7VBLgabCcSgnDB4oToyCsdNS7d4jRooi
4z0fy+VMJTkqq0ALH+NKuz8a2lqK5cDWtLWO+eisbAaEn1H7SQH1C74P3S2tvPF0XBx705MrbDRN
0b62TNBp5dEfdMmIeHVXI1MgV/eKVK0V7W2QyX2jrlKnp9OQLVvtoGbE3fpHRJtpd1rFbBIJQL9C
XTkmYnxOxR21eh19cAngrU7/sMmgUrzrNbZO6c7Jnf2xY3Upsc1ifHMMEloxyXzunGY3xtoiO837
I+fuTkb0DOUD3nqRY7xOgnosQdkcTa8upIVhajhPtLQDJp7NibjBxab4tOE3RSmFHMjW9aFRfhuW
XzZPufrGAaha9+SVjVo0j2ETEJpPNj6D0p4r2NEyIuutaTTMapNnYYdg0R0foQMWffkV0PA6iT2j
hD6haptjd8jGj1ynS4KCQFxgHK+SaB/2dafRe0pJWl3m2aGhV9AotaVmPPZ81AYSD8ULvxktr0s/
JJTcVL/70nrJs+m+s5E4kHOgua2WgeQ3spfBBEOsDRq5NYM5CcxuXdnTx1HLfGeuF/EJxbSVLpUS
KerGRJ42JtNmZh9tldkNsyunlEtbqA6iTYVDp3NcP1swUbVKvUUEvuvRqvQbhJCc9XiVYb8c7WvZ
xUtb6N8XO18gVUWbDaslIWPvp+PBVpcW1RoRbJT4ZiWBzIlofs9shq6yQdlDirM3Msb75ErDNW7Z
hbiTvPh/n/xszRz7MR0TkfgLQe0lm1k3MB/e5+0bSXCWEPl4ZYe8+KYpS9M5Z1o2zJnva4dZls5k
zxy4AIYJoMZM6viI8N13OmxNs2ubkfhx/1qq/rrc2Yc9tW2txzIHaxZHZisfFh21EFvb/T6uP+Z4
2Yx7nFWc6J4hjnwFr5efl0tO8RfugTwC48qSHQXbkO+PjIXUEConNAEtfVXLDDuCaVfdR6twWd3o
uQsgeoWCbNWt49f2BuJQtw43OKpU9+C6zE8bAjX1WwD+YJnuKFgVN/ld85gDM8XpYF2uk5v5s/pN
TwgWztVNCJYbQT+k0934u7rXmLqQ1E+79kbBkhTAt7IznzVQ0gm/iqB/0zw/3gDH1NCc+tNawMON
lf4071ParJbdnQBNA0BdFatxCQdljT/sOtlOa4DjzTvKrwhA+7AW4PDuUf4t/t+0Vvj5/U1Fl+E9
zr1LYaIJkP5IlRH8zHGtYE26dnAftDZ4bu6cTfHeruNVTPUDLg1pATCmwsqw5x8K6rC0MbcN+F0g
p6t4ayyFJ5wGDnp4lpbHdfQ67sr7+esHzTvled4V79k7qa54xVU25T3YfwwPT8/D85cfHBhpmMXl
PRzlJYKrG20Dd0U65Dh/Hh+RYzgbyF7i8mDIaoDV6IJOGI9tuhvx1/g4r9OVvFP5Kwfynq8MurR7
V8BXzZWAsNJDTv8EBGEwRvwCMKv4K99Ael5VtAxhOJkewiv5ty/xyvlAZ1+wBfmPQt65uCU9JqPS
KAjKKKlhpAYpwcprTwMaZTMODBriuj3x+oCO30odr5RGnyjUyqMDWZ+fR/zFIBitKAU3CIRoqc/i
AyXLrShSyUMysfI4yGmMKwOWOXVaVuELglgD61kjGObftXobwmG/BsO8lHSyEKmRWCbPS1LtbMpZ
c5/UeUuGi3jECt/I9NbDhhWute+OE2ilm0K65YDEIh9yhANckUMSBRhBO3U+b64G5JcWPZi3qoE4
i8rieaCY9aFuO3Hy9UI434uCzvDJVdvx+npzabUB/6kZFrlYzG/Egv9XUBiHhj4kGSseQ0AYYVHK
/crCFv3nz5/54oU0cH+C6CRb/+r3KiLdLABs7NgwxTgjzAc2aiFfPF07Vl3apGwGNe3cOmiT8y4V
3Sk72us7ToKnfQW8Hed2pJvRpkiJtjjoX6sSKJc6lKgYywYkFYUrf3mv/PUWTRpPJkWkRyxdXwyN
uq4t+sqKMQgdHrUSCA4Q7dl8SDEKLDoaNfXES/P9lOYLTMLGnqHXmetiopXAwBiTA8Kpsz1qin4G
maw0aUnmQEQNAGPDU330eug9EqdchkfWVXdy+4GKjMTooZtx/COP0GbZL12j2CbJvhnBzCUjp6ID
FdS10epucwd6jz2vDbrZpl7e45gmDVjddIdZJFKNQ6gb+4KG29bBFhiHE5nuuxtygC969Dz3s2c2
r5lBe021N7LBh6jufmVgyT+SAJ0Iye0K12NK1PnbTHdbl3d3x+LJiLSFRWdECcTVTizPVD4UdnbQ
Kg76RVVW1pZTYrkne7q2ZIvlx4dwHBTu3MI7LYvmIKY6otleTlZJHnA4qX5PgxWIeKCAYyCHLLYZ
3PVZX2bESSIMciIs7cH4jprhpwy4WtEWpxAPanwxTzDScvBR3eKIvrOhYhxxMtPbaiVsIFN72OUx
GAsITSete8hn6oKtvi6BNA1yfluraiCgd3GSLdSpWo7yQRiuwkwClxC39sHiW/88jy7lXJHUkmxk
vQJ5dB58TmUYxlqZfRXBKBYJLp6hTzS4QQKJPxkQ1XigRCW+ykwNVTbXTnulLHapJcYGu6QK40CE
mOcL5twdzTTvI0atnt06FN6y7t7ERTQ0I1+mQUQCnxeRFWM5aWlLs1twBsyGTHocgGMO5XEnmBN9
R32e2u7PL+iSWNqWBZeG/jQdEY3IOPw1GSOyW04lcXNytizKZiGkvoxrWq+E6EctbxHdCBX8Ma6W
Et1g1A7x+SJRK4hqFTVhE4USxK6kD07UdWuagU+uWb1Px8fYOPpkSnycEgVeyxJtp9Ne8C8cv1Xw
Cbm2tKgi4jzbqGECqrJogAR/fZ7rxzmu1vXEJknBEcthASuqaKEg4+DTNz1KbkJUpVxL6lti2N7J
mNd1oj+Wv75wZ9AjuEOLzYpWt7yAgkD+SGQWjpjxHbHVIR0+cOb8+QNcWOltdP4WrxHxrHFOFVaU
Ls+biKw8Y5FV/ojomoORbrypxpWz0cUrwcimJwuFOaKp719anqWuaW2W3bZYsn9RmSIFXil3V6Py
S+VZW0QHKEUBdbDKf79SFOlxMxskTYvpjTfPUUTk5ggIxBEbPYuj+1cd6S6dBL5d9CwsYcswiQJ4
PMJ40/TSnSovS92LG996TPWgwpPpffygxZ0+Iq0LBtXvE08d143k2+WfE0386VOjHRwi2xhNyIKy
uVe3bvo7xqW5E6n4rnTbagnbaNDx+daCet6UJfW2nY5TW71CuiP/kkhcd1fm6IUd2kb2zCwlL0Th
5izk67SsT7OSjGMCDbFNNlZGMqUgi5HR/rHhDK3pdz8PykvLJloquFoodBx6as8uOUpFOks5lQA5
xMGgYdojN5wzQYTGUps+vqw/CC7eMdTcUNdu2+JJIO3a7ORfuZNLUxpcnWpqjFuLAvz3sZQk4zwm
lpztJA4KnDLz6MZh1RHtdS3VG3a66M0y3lq6KQk6tcHYip01bNGZTP/DBCItRxu+Iuu6cn4MmKOk
ng2D9DwFEUq7ZHwpqoK8+Z+Sn7bi0Mpp29B89fPKqaKPVaVOBYUAXj0LQ9dv6Ucam7cBhKX+gkOP
gyFUu7wq47/44UnUKMTTwgTxvEaZq5J+DBuiQQGDkiqoPqa+F3myHr9yoSBhKxDxSoVZg5qIRrnY
gwh7VYmgiRF2vpR/nTFwlpHJw56tVqKuHNdSjbuHADep9jbiUHzUwanGPVGgB5CuLpHpxaJu+poU
kZ+aHyn6tahcN521S9V6bZHaIgDLiYVEwHQCRiGCIUGOIuRYFn3ht93vJFNXItgRazvk/IyjXW5g
Kc94/nksX6oLIsgh9qW7mYjgPBBQ7SyJsjzPaGDQfNta0MjrG8oHsZIHTT4FXGA6tTuj4I9Lv4lk
b7Awc0o+2uHxlD3ExqtevjXlh6rsThRpNKsl0Tn5oYbPOmLSrsAPc3gzKG1inmZdk7FpYtX+1xex
8D8wSYkTuJ8tsH0/pJVUZdkuSrvXEEwHgk+5nW+FSSaQz5CsbIuFVUTWyYaAecyeW1ppTinxRHry
EhVOjwLo5hRtfuVS7ptd+ljJeTBFMLxOGUYjseNWlisp6V6k9oUsSoE7ysD/+TNcOkLb8NDYmlC4
QFo8G1pDcaotqzFScYTudBqEQnwKoQS4mDnGWApkgQIEhtWtIx6Y6g+CQg1T9J/v4quX/fx1mgrz
WzN5p0igvy9sbZFkoQqGbceh6wTDQp07+kmKVQ6FWz0aAFefTnC0iuYjkWavG18aej1r3NitcH0a
T6vExgfFRseAVo/8A6uRjbwWt9Cg5PQyoAShC2JNJ5WUHhdtwiloaLaEmJTIRjyDTdpGBbfZJBqe
ALudGthR4yFMw6U0jj6xTp5PgdY+lYOOEcqRT4P/mQxUysxuaj4Yxez9SXoTnWCT+qHZn1ZiMr10
/zQvqRQsfn5dF075AIP/+7bOBp8p4add2koqyAAdWXIkXzxLL9kAspfJMfj5apd2XBqZKI6aBMXy
OSEgjcpwSsBe7o6keYjKqVkkgZSJrCbyDNSPP1/u61v/ayyYGhuLBscZluX3sZBN4WmopOTrekZr
70kZUmggPIuSp6ECx/8mQlPi7ivXFYqTv65LapqjEfocCBW6OKKIkPGv4H86RtMcGUN5n0DnkVAI
KfWqkMqNHv7mtYZqfcPbWZDjXv584bNQ9F/XPdvUezlKirToy/uhxq1E9DpP9OKnVCdOrjNfecqv
DND3pyRnQwkR7YdCBeLL8vevp0yUSNElxa7up4FCN0onmDduWy8s+5CknWsMH8nwOunrJP8zlCtJ
X8bSdmpx1QumD1vxJNL2mrINNelezV+U5P9TJsXL+H57Z7GWkidaUupRfR9X4Ls43Nu5xe7TB6E9
LJocclncrMZ6fsu0Zz1GHDI8FlPL5C0+tWa+klFXrLOx/3U7giEui0MzJ4WzMWGqTi/4e+X9C0H0
AsfJNwLmYiW5KW6exiJ/B6qWCxeW8NDQxPWZPBsP3SL6o921GxhZ9yMmm6fXHDfOewtcFkafitu9
Gu/hR7ENfyuauxrd99wrsLwcvc7/k952q3gxrVxMR4B3TUDR6JPyWhqjYI+4rwpYsmQp2HHJUldc
+1Ya0DG7xeg2K/M1pFerWe+nBTwh95FDZexjH7zuttVSWRVB+gIUaF8dNB+Y2wYU2xpePLzNAL2m
m60dnAqpyvlYvW8jbMPSm/TGCMJVD3lN35Eo342LmkZr+lacIHc35p8M4FvqZrcVxPf8Zva938md
saQW+Fn+hr390FHicdxN6WEO+CHTTUSawdVXiMuX2S2FANdcVp+nhxbDsOEpp7m+fOpXzZXF8vI3
tEU/OyVkzl/iG/814ovIqbteYV5v4zt5n/tgRx+24VLZ2RsQdYG2s5/V3/iVBEbQ7jGqpA9OWo3e
kYa2AW7iadHe1DjCrpe/18Lu7ejR+uBjPunqtwqWoYRS28R7HdxldDc8pyvSAvqiwbpX9aff7V1/
i9fBa79u74bl9NFhydpvqTaujTtn1S3yK2vJ2c4gxitZS5GNxs5dqNvOnjXV2nzSyuo+HbcnMAgs
ZaYz+BB2SX0b0pWrqWKjOVtMyGiK6MHkaEvz59nl+gJuTcjl2kZz63R8juQl0UOYPY8h33SMvXiM
3VGf/NGUKH/DlazwXZsl3KLeyum3Nryl8yaSYOlVGVFsF7ASXilYfOmfz2/SEjhnXgfT+PydxIrT
xH1ulveOq3so+DisPJDeQOnjQj8Og1A/PFj0LlY4oapQKEl+gbAcb9AB/M795BAdwrtJSPO131Xs
U6m+HVb6ne4OQUjbJr4dfg7DBh89zsE7zROGYPmmgTAJKi8NwnvJb57IEOEOJvlxkDyo2wrt7TI1
fdB/OHq48040g0Yv+SaBp0l0wWwm7NkiDwWAqG6zB2f0ktp//3nf4fHPipZfwwVFHv/LgFH/dbIl
fV/1EDcoUwVgcLB5PD5byLZp4LTcI2RLYQKpb5rHJnHr9e1swuCcN+rGXoJQAwDa7ZKbk7UUAzqd
NsRLXoz04U60OTr++MtY87K9mu1lQqlNc2mKlKrRwcLNEN0ruglj6iFPtn6r0qHZrhX8WdWFSDPc
c5Q00ee7hp+vj1BBHWyCW4ypzUC9P66cdz3FSFAYbWyV1LeA6iqL+KkPfWutvUq++gu457xsf6VL
weeE+bmVFm0g7C0xBAo6XyAux+Dk85+Fvpz51eADCgRd2GI3fKvW5LqW0jvOho/tyhoBIcZr8l2A
MIjfvxyjp3W9eLRcPS+QmrjyPVdYG2ua8dvQU5ji5ce4wm4jUJ8a1XP+KCtifBiatJ9Jqkd7lgd/
bdWuKvL5a5kXH79zUvNjftXt4Ci/9L9fXsYNiWf6C915RcPeLlyqQfNq4+oH1HQ/lF7yC8u8lbx0
VvOmuFHbBXbKzRrL8oV0O3rTP/WLvtReclwQydvZy/Rd34ynvXzQ93CIwino6r3MbWEJqdK7sgWi
e3oIvYhBqv9qe7pk240dHLKHyD+yKksrCOeu5g4vkKzBrK7DD54C6GrvSdyAeSgE4vEVKcwf2LLr
d0mMZZCRE1nzvfpH3pJaQiFX++0fOi/xBuZvkqVetmiAsM7CZ93PhC+tzzHPrz0x+o9QaflD7Tb3
+GFBw+TKV5UPBtF31rzotaC04t9Jc4nuzg/ZYlQD1Hr74T7jt2e3JCP6X/FTeF8yQN1kER9A3ZSV
h2Etfbu11+ONXe+5Q9ivt/T1+P2tJm4rewg5AKzDoA20dcxvTXxtFHtdDyUTiqmLimDdY9Bt7zGS
xbOahiUoq6KTFxNouyxXPXWPsGHM6x7RwSeWjDuB0B29/xhTDi+Oe9xoCz1w+NPJKr1DAkNnzrYF
wSndqqBYgZNMXr9nw94Pq+Y9z2K/n/f0rjzZ+1li7YJ1K21jtnKGeBuMnnEH4urGDCzcfe6OAezC
gLb/dRvgewwJN4QftDjeSut3ID5axOCLlxrfk6jj6P3hu772HtZqHo7g+xIQzcjeqPindenL8HAW
SRBt6MuKJm0Zq9iHNNt8LIJawxxLjW9P7SfMHReXU7q1he82lplfDaa+5QlT+IJMLkdcY3vc/zE9
Ckbe5NJvxhabeqRR4MOGWK8XAaffm5EpSqryUfc4ZkCVTfhRhgcVzh340Y+VpwNW7Vz9Tvyr1jdd
3R8XlrFsR1cHPNsuj1iDxz7VQY+TnfuPczMQSNEarHi0uVZ+ZKHr8fXXphzdQstv2+RBtK53iktF
5pGGpOXghwcqOHs0SNxJ6Y9PR2IuepIAof+DnYIb8zo+dHdpy73ftA9NpAboiTitdovJXgGhAkzy
4byS/EQQyuA1MXKvg3TZbnqZJ6xHl9AvGaARx0vDRxPVCToqQwzeME9PgMXIoTjzmrIghQcOp7gg
3wI5Om5mh9oeE/DEwhNTUlDhf7iKP7zzKnccefnD+jNw+T20ck801KO0pjJF66nuPGOysSx4J8LW
VOHf2+w+iJj5Df+Qzt3Fq1cWl98n0LO0yz41nrwr/PyQLGoPbfo/Y+bZ8VK2/5AQrgZhF1QR/2R7
TL6JRE/ek+aZO9zMbnPbv7fv4Pre4gwk2LWB+aLx8u3BbW5q90segb2q5smP8dYWwF+ux3UeVqn+
KOmFlw4O0JwKWGvm/vNL9u0V/fe4h3+A7PDHGh9324eHxVTjUWi7fzz+IuoIEp/FUrOD+E3wm7vU
t5G21UwQdTlvFEjGGzOQFsWf6o+15pMAg3XWWHKapOzKX3MVb0nNWPsuIFNj38b3SDSM52rRLcu3
8oB8aR++n2YPlQm4FuEXG5AZWL8itnblOxTbvnKju9JefRFROwhQP2Ut0k9+OQbRgoItkGpKgexp
zE+644mNLf9Fpc1WxuoFor7kIQVsbyL8yzEoAxzEH73LX7vH9jc7zxyUj2JCWivtV8EUsG+t5YAH
b/iSK6vxUXnO3vWF9km9GDPX3huetc6mkdc/TXAb2nkVDukq0n160AvmS7LlgGncQ7esWU7LtXFD
P1fmtvY6W0q40Nzmf0bQM7FTvc7x8U9a34gTqR4t7cinJFv2v3VrTbmYp+wwJKdiyTNCA5dBvrLB
K4ZH7o5CLWK943au/KxcFyf/+MvsbiRgDFtaAZx0G5N6vPVZvUFsjc5CXoGFC0+LtLmheS4ouj3l
mVfJC1/JBUJ1bgJrOUHMiFHAVHeV333ItKsbPr1ZbEJiebX8/GmWXeCmcAdgVBxv2Q3wJHWTVwk4
69pcZO/Y+u4ZeQsUOYG+0s0l1RjMnj3syLwE62uMkA/wPz8l9qvg+AsSJScBgMeslAs19E+JOCQH
84oILiiX1h07Go415Z6hypPM2zn0ndRnd+Oh5u2YLFTF41+AiASd5B/jXXhU1/pLJKyzahYl0lmu
uQ7hSogI6BQUvryK3wQ6OQzyZWa70cK+km67dEqwwYJQGwRTBan1e9ied8Y8JQbd3WWOk1d/T00q
y1j9O8vXrX1dRVeSjOq/Uyui8QlIjJCLcDo5u2CvNSHT61je1wzr4hkHpkQONw1uP1PD6uGQaUM3
NIbuVGVLK1Ugfz4bOe9lRH1LY2/WVL5G73kkFcEp7FdXAuFLxxgSaha1X8SCwKS/vw89qloZV/Hy
PrWXJ/25nFQU7PRnQGeO0zvFglO6jEemGD0Binwl5fFVsTo/n0BroDUGnTO/EEWfv86n9twfyeVp
xX0lQxjJbM86pVuaOfZ8lrDM7opqeo4ZpFENYrl2CBMmaLN2PuzjTt5TBbiZHWJr8hCRUQW5ngZH
viD/bF33LJr0K+ey7VdjhL+TsYODCz/rpjCfCuWhnp5tFftcuV+VibqhZ9qZ6QRS4KcYwck011Ln
x/+HsjNbblTL0vATKQJJDOKWedQ82L4hbKeNAIEAISTx9P3hqo7OlB1W9EVHdZ3Kk2LY7L3Wv/6B
WNu4PlgtdOITWdBUZsnzcHIL4vZMxIMvZ9Kimkzrwxsgtp0NG6cUBPvIfRxhsqRYcSRSbfgThZzk
HNTi3D5aXT+9PnKBBVr7ngp2T3o6VcOiOEALWeI7JKSZQVZfdX4RxzvmUhNh4BcYd6soAWRPSUZL
GeNCakFSt3ozgWykl4knYP57eoOUmUHFe7C4+h74/vX+fXV9D/bX6626Aaodlaurz7zZsVHnG6zA
cpTgFKLieKocd0hlK6AtmVd46t4e/P7dzPCrx8OJAltg5mewLu6FdmnU5OdLxcdeO4BZWh5raUw0
4vSgkuneo1aXXf/xyySJXd4ILkpBD5JpUwkPdp0fLwR9Mk5RaGqh9f/7IPZgadF1dMiXowghWFPp
hxNElzcZB7Lfb/nRD919zreh1KZVc8yXbG1MiIdpZ6T5G5aGD25IvBsC9Y8WH5NeSMk4dowS5N87
urTVsDor8WF5vdLA6CMI50yBhlYWLZu4n4omtY431HgQ4hWjik5RGkOiBRJi4jjwGDWQBLArBn4n
4PMAv0obXAOVIIaaF1M5YzkcKv558KYMq9X4aO1HZ6O6btuyN4dMey6jWDQPbmnyw7MbcTSMoIxA
uMNK5t9bqusummTDcbrsm0dKpvGQCkEbdU4jmt0qe43fYkGTX45bjHBIyFLfu3mJzSoZkhDE4jD6
GJWo3C2JjA0C3Wqtc8tMv01jKh86henpg/7ocA2gkhXXYLjIOcI1lUgGqlS8as6WYFVW+3E1W7ib
XmzX1JL42xHVCI1lq3wKrd1uRSoVqdYYmwGBDmuiGzp7RDgJSoD+1y7063TX7yxqIJlknvqnPcwy
o7ysR7RMgwfbz7Bft3cfOGp0zLRGvTRGVvsN4K8PPO9u6S25ltmyPD6fslXDfQhNbRyUpYLjN1Sf
o3EcBpdzZYkRNo8Vt5mjtvSq1kIJ8fvS75f23bWg6RZwjeZSeiz932tJY3YB4XrLl4fxluODjaY6
O1mMM2xlHqvd7z8m/XDnRBnJAp9BL5C/31oasYnbwX6ECRSw16J+jzbFk5qYfXjTjaVxmUr+6aSd
ptcRnRkqA0xqSXyN/WKOLW5OBagLH5dN53cwc9mYMjPODHfyPCB5gT8MSYagS6LbawMvp3opTLSL
ixVTTI4CA1EtxsJ5Uyxk4k4y4orxpTKPb8cdXd3vtyn+8E3A8GVAKDIfZeMS/32oF4Gkt1FSJMsb
UEsRjGx5kWzTYODkvrgYz84ejZdNJpE9WVxAxy40oZWdh5P5ZD6gD6rfLhilKWa6k4Orl0Va9FSt
u63i1dPzeu8cqXsj8xHqPfphb8I7E5o2DjI48X+FKPy1KrPROcvLVkiW6slEcDTIIyhelA3H5aD1
Dv1Jwy5zgmcn9dxFHIBQBZGBIPyJT6D6J/xAGQip9G9Rah/lB1Oo+xlfv3NydUCOWK4zV7wf/otN
2aqXyS1ZShObLfqWTaEqx4dtO1lcBVNJwglXqFDx/f4qv4Rqd99Hn5QLOD7pNeej0b+vMuPziAoy
c5dXaz9v10Vw+BAlS/68TdtdgkToI3MmoDYQJkz5WYBqvEz2JvH28/wZsYr6QRC0SBYIHf0ynp0R
Oz7aTH6olOGyo87mrfWQ9d0FTph9nSI52i9JitUkTkipCGFlNoBzJUa8Na00xjEPjd9+WuJYELHM
UY1I3/YNAbtf+oGYL1laEhjEvjHKMys7zybZVlFro6qnUZJqay9vW/2YF+6hXz15/f8bNX8ti57o
3ZvE91kBdyd3cqv2zXHP3Y/yxmBFsDRK2YvU13oy0QYVWtcHP3ivZvj6RYXRnswj5/e+vv2/PpMS
MU0kX8fxMmWTrLt03k7QF1aKPbxOzEJ8PQrI0s4AvRJhOymzjFV0uO7iHCfzVHXjU2f/vkKH3xYA
6h382+AGqBKCy/tWqVBHTXcuiTKr6AYun0I5pXY4SHYtFkaApYvaPnoE32ac/S9S+qMZ4gQb3j+C
sVQl1zjPyRMfIZ9c3NLtYLKT0ynCOXjRK/l2cIm9PRFFdNrkuOmNbz09cAjT+QMoowNyuezXD57C
t93r7pr6k+ev1yJkYldeJa5JRBQjjDF77snhU7SIy2LsndppQ5oFO9TvP/vtK7j71bvlF0e3YpDd
ePbNwCsJ+hBM6o3s0bz/p1+h1YO/0TvTMYX/996KJI9GbcO9jc+NXnH2XSv45qZaDR90ll+bxT+7
Hffz1y99teV/PUUU6TEyySRelt30dCDtkMQ1lFroGifptCunw2RR34DE4VWLD2qDe14R1qhYLSFC
4+ThP4RvVMUxKEOxP0QLvi1OHPU8HUmtXpICRwh3XvkxOA0HjpRPB0eMYfBSlDrzXD46aPri6+4R
/HMZdw/7KilXTAuSaHFsE7M9eyUJRdQJLWwZhpPNm4oVN0BZG38qxPM+WlBfxLxffl69q8cOnZie
6wtPoS4BfQqM1qz8MCSHr9XbHhSunupknWJ1L0kn93abTqiDemuJw3le3jYNs6mJGxeb43mEpcOL
giCZQu7Bou/Ll3+uEUusEew6idjgrzzkf9fj5HKSszI5EPG4Hb8TFeS0gWrx3kBg3Zs9Zl7eBmfG
ZTnxfY1f+sJchZSArw4TATmIAelKQsxSjXk3CWyJ3SLEm6zVxTHRxrY8i6Es7GeicbIytw5HvjgF
gOU3CntIWQRuK+KJod0W6h/F/f3Ovo837+7s7jDN6zQ61qfsshHDM6McQnnksJvJerGSvfbpthRt
gfpNDNvni9a+98O/4QwFOKOPJGzxQNTeOuMNPbmTuBd75LZOFg62hR8NtYKMvhEhcVkwNsb+bV6b
TNFgTAx5KvXXf7/q5LydnZs2clU9sjpzMsXIfjaaEW/uDNaiNdgqy2il2sdZvssw6VpLc3n5+wOg
A3nwbu96Exh1Z1W57C8bZdbPAcXUSbYkXIXtO8KEfTB5UVZtIL2PZ9HmaHZzXzbFaW0J9lm3jMY6
mvDFZ0QxGrWFb1vAJCt7zbfDWa75YlgHQ2NoXbZjKwlFV2Vwmk0x8y2ZOVxNVU8QbszH09hVl403
nkpwSW6wQ5JA0ifTQ1ibjT+ejqfpTpqO1gNbXCHxZgCsPscrbPP/xPZt3i1g/B6mRZhYwoxyiBGC
FJae4CfBeIEDjH7wOazDgz/2gMM9ZaHasjWZ3paT5c1nrhjK5vDBmrp3he85/P98LXfNQHwdFIc4
Ty+bm+3X79IMRm1gMUsIy4AprMZTOdulM/YndAOUl0ZsK9Nk0xFwaAsz2RDc4VR6icMRywWjbFtw
18DLkHTiee0U/skqnEmA5bx1m6MT3Ygr0PbBgi4n/oLTaaDwxFwDscvLQdDNRmH8OXRr6/rcwTj6
ffXc28n+91YpRagNetuHu73zMKoKyoWY6ZeZbJPt9T2y97MoiNZjG2tmR/zDzdi3AJmM1eiq58Uk
h0IQICLwQObmg4v5tpH3zx17O/YpClT1qwv/6yy7ZXJaXeJJu+lmyVSxxk4e9uGRpV+b0lIK91M5
kEL8IlH0CtPrnMd0nTXPv1/E+Ft7fXcRdwWCmETieRgp7eb6NFjln5FdJlo3K9/LQJnlW4aFXjZV
3hUrsec4B2vXBQKw22wyuxmj+XCqLgYvg8UpKEJJbz3xSQggiD0ys8HO/qdv/q8ndffa8lN8Po5L
vnmEaZw3p7Ax0rB0B0tlytSYVlW2DbJd+VgJBGWOZuZ2AachC6VpbsN5sgxhiTOvLoUVYzPFwoLJ
Fheyl666ZRJ2kKDQytliKLxMNmmiTRbRBlYDRDF1ul9JS9SLKzEcroiEDCBB22VwsLLFMUQn6mTT
qyE58hxCr5d4R1vkZCBKsfbVxd7K/Ja/ovGTOXGVU4yd9DgUmdOWTrPJZ0z6plcv0dtgVvsjo2XU
yNjeTrfldhCqXjqVrYt7cwlXdSJvwmXnDMsIu4Oyl3nFrPFjr/RFN3YPUxVluGztl3nAvmGpnsAo
72jTtE/3z/nyGjTrkcnMwbwu4iCax6bqd/5kfuN3hfllzpEXlGz78QJ4fDFCO54h4a6MySyeRUsM
dRnOifMogCg3P4eHVfeWf9RDPbMbX5mSfqXL6LKhi6yZQRq1M3oeLy5BL10fhDdHgWisxcFoJjwR
Rjo/P8V6nzyaG+xm3C0nkDtx2jBdSHPIOlCL4pXgX/wUaax285yrWUxTr9ST9YhvMF6N2CTEacIW
paySreqcPXb126KzlJk8HS2bp+ZpEipuvQmmiRs5N0tkVs/RFCaBYvew2jmIDQ6HsOq5F9NBMJyP
Fhzds24nQVjssz71bTfnaHtLw4F/4rFZt567EF79yKvwQ4c6sVLnymxijxY4b9pMyc5v0vNgjU9S
ylCf7sppd7UjzMlXnUkLnqRbWXhP8+9C4vHEMOLIbp4OgcjgD1PqmmmYPFXdqw7o5954LCPc0TH0
tHDGIVm2dlR9fjJINRUZzEomdMSsPxN46Bdfnu7tdKNgCD+n8giLkEmkg0LmOh8/6GBE6ftXSHoJ
qKAo4GesCne1RxOPq8OgO5836CimdWcRFAC1F7i9WOfLvmhIZ63RwEG8umwjVudErF085RFpWJE/
8lnqnBEpR0RPY4AMYzHo5y/wmMt7pzUmLvFB/xxrD3a4HzYP2Hy9rkGgGWQ4+G8xSPBPdpSl03kD
6GYTzDyvZ3u9e8pfa3fWP97MVvUhp+3Q6z6POVm88LpYISk0nsYemyWEpd+v6F4w2p9CvSwarwEy
ob7TN09XeZTd2vq8MaDIDIH//NOic5TlOJRsSe9i/WDm1CZ+6V2np9XvP/5T/fT3j993UOe9fLw2
wvG86Yk8DEq981J+FVhZ0NF0tSETOdN3WDhQnstaztcI1Fz17D6CHUkihQb4oEX9mincVesqwNkI
ORK5gN/Y8QRnHvPmyBVNSLoyu93pAw5Kn6FAEW6XZB69FhhAQLWNDUMKIF0x/jdE/QnlNP+w8otH
HOnvw93+BSm0eWg2CblT73p1sRly3IjFeQO5CYOO/dPxpVShEDRv3e74cnrpXGhI2PfBiGxDYZdu
2KrYl/mfFsMATbd/Di+b1JL1fKFYBwM42B/17OTZWdRIyNaX+OYS+NxrYowYm8g1kazcpz2ggtzD
sCl0aVr79Q4LI62xoaqYm35eX9q5YYpzJo5EPDRhvJLm+3DwfNvBBdOVZ5EBw0Ur7VpjPG8kVszA
fXvYAPAJb7k1NvPZCJ3jjvG9dtCmqXmBMDVwvo55iJ2n0khfHqGT8g81DuNfpMfIvIDvxbuPr5Uu
Kg1g01BwZZkjlnox1qtPIheqCQxHg2H9OLajm3nOnKKFe6jh4YJ/P9ngT9G2LbTEy234VoFa9ewr
GDPxR7xRTDxoVIgpDUFoq/wp3UZwW5JIGz2Vn8pCsPJ5F45Jo8aJ1Lq0SJghIoj8sby3sMLb5DJr
P8giedR2foN4WDZ/3+xdazIYd9Fx0JybzXW2JwnkfR8McJYZn6HCF/MTDC93TNq8vMm2BaYvE+9A
NshSsSS/2GvRQJvMx0cy0K+QTV6UjYqeatvZEniGVm6VBQyeIUIF9IGqBoIbz8tEP85RuXKvox3p
bqddvhNeqBIBs1SnfVedGgLJg0PgO7p4d493zcJexvAolk8NpdjVyE0mr6vWJ171GTILbLyzf3Gq
3XD++6Y1/unoQRiLF7c4RrJ6PwRCE5hVlcKTVTTFYbymk4yzad8mRrIRjY8Tm5bw/CGRef4q0otO
pnwWFmckPKS9nfsn2DxnyKmVLzxgYn+fF/WPQyEPk1SkCe7RPTL2Vw2fnoaliq6j2bTQeXGgQAP9
cnXqnQizbg5r0DvZqTWYEqs9nMrrM1yc1DjFHhNVEerk/PYeOQN9PbSGBsQzR/gz4cvOLTw53diC
Pm3jZhXg6jWXnnut5jmcZOHEpHOCSFwzEeyzWiFl6vkDnO1LM3O/J/99X3c74LmJwZk6XnNLtkuD
s4YunTVlVr3yib6MtsP1+aWYYXXwjJG9FGsdsptSOz2f3oWZCrzpkkhi4bXBy4iWar8pjYzu8xK0
i8YWdhDU2JYMcQl77PeFcm+v93W0/n3dd+3M6IKYqeoqymutDCrM47jo0hX1KmzfjptitofRaRdz
6BvXIPPhgELPJC34oinTqyb5kh+/REbhDxcXdsn6o9Hj+ej9sI3d4fJ20QaCXji4CxsjA86VJ7Pt
Z1audwuZYr7Rk9W50WCJycvUjqant+65Z/oyqv+4Mohp4LAezfxT6knD0c3AVy5+JCX/obSgnwQ0
mTDYwz39vtjp8JGTM2XfbOLPGNVGZGKm2lkz0lf9c6E3aj+Sb71Oz5+bRRmqhvxgDxS/74FcAJi7
igsByWT3IGldJIfkkOF6MiZFqjRG09JQtVnl0TEd9agxUHBEwbtspLMBnMIGvTujqMm7oJ2dIzoF
WLI9ZrVS1gOY0DCV7YNNEs085zT7falI3+tCjnaUutAdOOjF+1HvuFKjUS0NThxN0uxqCTRXWIKx
pxHJ2fQbm/XB+F37AFwzrm/Zh6rTvRjozk+a+ZFaqk8bpUPTBTEjwzyrETbcfAl8MV1U3MsJNsHs
cEE80BEn+GDf+Rob/ft9imAHuE0zDUXJf8/T6IbptYsG0WlzMvu6behkjgBF/WaPsMiHIj3ZQ7qt
vKGfvCiCNvRRg7IldU62iNzoj/wcg1oJ7thWbFVhNV83F4fy4fSGp+9eG8whCF78vma4uDlt1yPb
lu8CFgbPf13+t2c/aMS4JreIUwTKgHsz6abOkN/5LJ/GLIWDblz0oXVMYP8r1nBH2KBKicUBahys
J8HurNypV3tDpiWSbHEdGZnZuT07+AMPxb6wCi594YqBqs5hoZ0XR75rxTxZ1BCUCQp07Ulq2sJ8
sB2tKqMXhGGPGMAU2wkTK171de7RymZJoUE+y/TEUtwHe+zXTX57h1BsMAD44nndlQvEA06QSY5O
m4vHd8HIH9qzAEEbIQI6FSOdJ37+0nObUc2ZFfhACyh9dluz8XCVnl6n5ebPg2+iP71/u6S7010Q
922BxwJTMdj/lc4k4Q33T4Dm5plj1IRy3Vo3SAOwjzH29xprGy3yV2iweuvg9vmWBKJRGWj3xtNb
oWcs/PVwcXs6AmNEs3jeU10zS3U3lYtiLsRp2obDd3z0YHs46PtdkG/P4JfP+940sD0lgxo5e38X
I32oCXql0TXQvuPFB0SD0wG2FjAYcpvkrTCz96tdMYXFpA/NxobBq8yhKQLolvYnfPeTvw+P/unR
RX7HsfkESNz734u8e/tqw1z0euUisQ41B9paQUOg7mq3cakJCQp2GaNBotpI/ken72r03UH+fFsd
jYuLS97FIUdXQ5FS6LVxQc8iLH9fCj+eJAxr+34fpwgu89/KJmqU9lCO6xMlF5+eXgep7o+gx1fG
ex5Si3pjxCXwhQFMfv/l/wj0v72/v376rvjYF514OSQ8GkA8rMpbbfA+2V7XDWU88ApBe4WgzVDK
n+ReqYRSy6aX9QY0j/SQr4JOyt8bSTWJ1zr8o3AY3DaJOY9mNLsRbuta4lzdwpps8axbZHZPRBfN
sVOxEkqzhaOeGvmiwg7DY75G+rR90oYJWpjYjOaHVbGqPsj1BDJYDrTRFrJ1oPqZV5Go4wAFzpKD
Nl5d5/kOrvOGuRdlMV5l8K0jgvB6bcpRk+0C7VX/1hFAeVAR/LMedhbsMaQmeHrN8W/1Y6ejpIyM
ZoZGKugM9Z2gB0xP0VApAfxdjWAeNEWRyfDDkwgtlNwBiqbCfXm7uuuBmWDepy/TymxQ3kbP1shL
prVL5UXBIhssfe2MAgRqk19toC2VpDJyBx0YSWM1VmfgPEDmZttT3W5bWb+6IuqZDLw1MzlCUC7c
kPXszmFuojdBVgq1PvgDqLk8oaq6mHDfNwiLh/C/tQbtDWMXoxc3lfTKTyO9XhGv0iO1mY4pufki
2ghxzJercTCw7sLsTztsJAPIlrDw6BkSC+IVcIjNEUAJmjsDmWInamzSmyDXE++6QzZA5OHeI5Ps
oD1nYe3vDdWE92/MEVq899hrvoE7bMD+Q0o8oaB79iCxp9ru4Iv8G0b9kVmpL/g54YjEBLee4II/
TMljgaSF4ke7viVebH4EpXfwyNn5YKqjbxJLgNaneii2r2FBprlHRNMrHkh8mZKeW2gG3JqtBbHQ
S7973wLIe6sW8uBrCoC3fxn5l9XEAeR84YfN4xplUaLF7vFJ1SH5LoUzJSjFMkoy2sBNuimJ3DRP
hsitRAaAgXYxVkfrtdcSvLOd2XTR2jRDmOA14PUqaJs6VfUdgOyCa+EnI20M47n/6WkEWhs5nS8b
x6fik2EmEIsXuylQNeUO/HUTUBkZBOgCOeLInrX0k7xqhCFjEIYKi1EAIl6sGC6m7OXmbVbx0Knu
CA1E/fi5qgLvoDsVwx9hPYEpuEm9eKa4INvvuGLok1mkVdbzBK0AnlyS3Zmpo6CFcg7gX4zImKIe
/SFrKkIQBk/bxRgCkRoGFLc+PhvOsXY1en3D+H3rHV2e71E7PjGgdSW7+Jxoz7H+nNl2bRafcmad
DMk7u91LZv0hJQZnH+1p0SzasFlA+DiE2apXA4J3Obcln4Ch8HUSyO4y4x+ZqOtEpyHAI6y5rlfB
yGfnPfI7RJsIoq4GWsnYGmuQ595liRX2gtaMb/PiIMB7Qx3D0yj4Dnud1+TpRt7o0ehB3m0Unrbl
ej/3/+QWDkBOVqIURGlrRxNNfuv/7v4vnlATyx70EI2a5kZ1pGgXhGJT5Gf88fMMLEfrz7rD+0BD
m1UQ4Yh7qC25B1s1tg+25x8Prr9257sWSxpfGbvHzQkYWOLhR2wmW3V1+SzgcgF+US5bV/+0ieb9
SlyycxgDxHZqrNFWaYldkoWaWgwK+fwP2i5hCF+ajQmvNX0VLPx/tE9pXhpIcY3FSDtaA6+lnku5
bZQ4C9lqFvUm58C7Ws6jidx3hkdflv51a3dzJmWY74vkxJlHFbYdj7R1Z9AVmqCRr9m69mjE2cN+
f5xfHdn3ww5nP1HACAkPlH/P2RrtjJpK6WkzYrx6AElvWj3q7GpxXJDTt8jt+fMOZ7KqQqK3izQh
6MhpW97WbDgFu9Qme29eBOfsPLqw0XfMpX8Y/3dhdw+jOEjRRT1mfRXVttqh1CJPBZvDW2bCqwWU
O/aGxPPKOhpkE/tQPmNt2wRbr3uAx36FfP7yiO4h6zRLzuMK10l6ynR94TSdZVvp6eq2M/i1fWfp
5aFiUa5ab4ySkUu2fmGtR/qb5HfOBymsrVYFoDETw2b0cLT0/M9xfZgyLvvDkUH5UO2ipSFoU60y
8HE20bn5KSaGfWV2oSktER1SZhT6CauLR/A3LKmfytX/e9BfvNe/MKTDqSsH4invV1025eBDMgkh
0x2f+8bu6bQlP1b4VGfjp+6Ju7a6pzagJkMNzAmjbdkCmcl3bwNK8Hgz6LR4c3vmuMU8dD12L/oL
/HxhjnzX6LeWVbHD7y5pjBYq+sStjMZpFI2yR79ZnGU3DQ8iTgdOCtgHfVNe2PI6oQd5FXxG+r0K
cGT0E8GjMdFerwyiUH2l3sQpUfVfYP1e9Ik5cMiCJYYZcBnLUe1q9UJ0lf644eGzM5398wPc5weA
EGLYSAJkJv6H3JO+2f/rGQ6P0SVLZTal6IUCTGbW5peM6ujnPEg/TGtH5vhtZILfGLGJOBL7EQzO
OChKxOat0UnahHOFoT/tyXyyVJ7PoIZH5/dv/Qc0nKvE62zEnGMIEnVXUw8OmVKNZD6pE5ICIqUL
bcRuPjQSiqhyEb827wd4U1SuTJzBx2yRngAB0Ee1iM0h4zFoGKnV+Fd4nWynICXPJVFBdI2z3Xv+
lXmbbkcMDDj3F9HJzFwY5zfG9FcPKd4RWwfsGZzYwKhF1z0s8lHqg1D8fpPfEpfB4DDhwXEU+iXN
LRF+/76LWJJPh1JJ+uZenR3WHZMk/Bhbjc/ovG1cnDM87A+00IrsxlUAx9HqC2bsHznQ+3nrCftx
vGgurwgyok8ZM5qxly+7valY6hPV4dOx14FzzBRG4wKcCv1T0hP39jR6Orw2N9K0Zyd+lJ5ZRIlR
LFFLKvDrrYaFHq1abGcw+xwZEyuZ19v4z3Wb/BEQYufaJUcfXOub7pMyroL6tXd0c5P6LW68b83H
dSOsQXUeAFFYPv+wAYiYP2Jp2gsP1LudNlIuZ/GYK/VmZB6M1g2Z42gpngfR816PaFnSebmmLTSv
HK+qdQlxuvHHfj87P4Z0O+6eYXY/2uRTw2pHxRhBMvpiooMtsHdZRnhGHOwoRBRLrdT2Y8/9PNJr
+4D7xGAWO0S+hKUpam+0dzaWO9NoHYdxOF6iqzUUL3dTY+ikxo3K+MpvDhDpEufuRFrjR+whqdar
WAsvhjORh8li6AyWid3x11cMfg/eYYEHAlyCxh6ahal4VYDMGMC7RSNNrUPlJTitDSfYPALznRh9
F+zB9BhQ0hQ01fRQDL/PTsJANg0V3C/YQMTpwHi/6qmJJTx+Hb8v4h/wb9Zw708Ig5gk23tW/SjC
0VcaceSkrupUX8Bk72GA/QyD2YH2RlHTt4TnI6p/Fofb6mMvfaU+ZBO5ABIejSoY25O+1NYuAMZ7
Z3Pzh89qgEPB+vdrxbHzp/Xz18XeQQmZvJcn2A6eNsOVpN0+D3NFG1o3E7G4mxLA3j4rAW4b9H55
OH57Ugw6Zj0cBywjh5wnXjp6E20A+8FXqdRqF4p+sCdoYQ9CbebO2GIHNyTtz23X0CpSBPVp7znE
GxwftOFa3eF8YOM1oA+pUVDCtdDgGtZEqyusA0y5NNkamgGDDgANXTWxNUiNzK7fMJBZX2Feds6S
vAJAjZLOhz5d5G9iuEszxfQO5SgxtL1m2Bz8USnyU++wyTmb/M0OElqBjc0bLgZj1De0LEfy7ntf
qVWq41JFmzPWT/Mb4Jno9gu7NGMTVMBmh7TrKfJr/eoh+F8sZYMWifudnZxDKFo4RzpQUZigCpTb
T7GvoLnvx603+zMYrXqxfBVgDc6Jd9YPQb8f/aHF97F067uWT+g9J2es8f8yoBkE2e73d/4Dbevf
9XkH1HXj662UJqzPfFsHWKZSBJBS4cyAqt3jEjiOtpZHeNXsZK7ifDWw4VrQkp4AOqcHZ3FwF+dW
E9gmYuvhYdz/+H29hialj+JDDMNo/98DoI2EMjlLUU2HcPns+zQt85Wnbn1cnMPY66u1xMRWdFp5
V22nQKhtvDOi+4qPOhCD0/rg4J6dLnrs/JEa5cdCAcU2ok2GdRPSGv+9tkkmtdGeTJ3NeNYkmvJ+
nFZT9lZ7OCXdbnvFC0tE8JTrGdZgKfxWMiC0zoQFovezRLo6L4b1i2/l7JFR/w88CN7pX5d2B3ul
12icKKP+GAgFfLv6hcqT2mSbiSs8N95hG8HJoonVb36EicuReutgVz5zXuvoV84jhPJLM//tNf51
PXedSXcq0lu251GdP2/eaCG/QP50OQee0/W+1dTVKMx2+2D4flgnjoTvC4704UlPASWqENDdjm1K
c7vzwAusiO288GEv2aKhsNXjQTS/+AzB+FORFa2G3onTWPLyIF5L3tCLZgO78PYvExhaACouyYAP
Gq8vQdZvt3d36qbHw/Acx18rYWJOwuQ1gtAXvUDuc8ugZwoDzQUtxnOq3pvOYZLC+IDACyNzX4E4
+MIgDiU2LnX/dYRpnAQThkYfUWiM+wLZOpjElpgPC4afGoa/Fsq9feWpvI7HdX/lw9mAvRmgHRee
FhAeTbydUyTKgRJeXDBi+/dt5z+2Bt8eGlU26mtwWwg7/34++yJScrWJTzDr64Bx2TPmLWcB/LS0
Jh7cF2MmBciO1Kd82gZ416zSmezuDcZJHrxN7bhoVh8yWFzmXZ1ML9+IDnu5bEijAKS5cEpyGjyN
l613PFK/FVPxfWhep7DszNee13J0L++NyT7t9GcslrpACVrxihGLPYCyFzH6GqzwmGJ3n8W0UqpR
62NzZA09vE2A4LpQ3J2dP7XeLIYViEKpP0fW68FssAOC9yT1C+1BJSF/F0z05TAMX8RvZH3Q4f/7
yC7VoE3GklxvGKDwcUyPH2ckCJLTGyHFi+PHKTyH2QLdyoy8H79clVaGZ4qIkx+njqVY6Zze1mNq
DVHkxL859CWrDWoUDRKY9THs/wm0VmxgWmqqE244wPRLuKpGFyjUyKJJjQ2uirAY7BYU0Ra0z6MW
nsBlWZws1yklljHhrwiTZeEWVJk9bwEYh/KAuSG7HjUo1lF4+3gcj/yJgqqyDvrriDxZ53r536Jp
C/jT9QlIJq/XT/i3yiC1BfvgyiEGTXoJipky25rgV1byYUW27MVO7ODHxhCwhrubQ7kvcGsq4aNW
W8xhHNyvTNyPME7qfc4OLna+DrM+Q/4s3SGMWFGP3NofTAXGhVAlIdzG4QVtAi5E7tnBs2m+k9mR
rn5u499DBQByDx8x1nO3MfG+MzBDpLHqaYCtOcFFaaCNIWw0PftqI7tY+E0Lv+shAf4vpy44QChh
iVEBwXRh2x0ENxqrq4eazz0bt5m6uVGg4gfGiDFhRIL5GH+rPFfN2iTN1MJgxldd9XngYlcFkDsB
yGW0DPIq4AbF1IGDRvBhdGmNM+ABDOGlg5VnOiGd9nNPEHeXe0hliQeK5rVICEo7mZHxAX7IceXh
R3kzkpcB5VMfmCQ42OPYmdfRL2RsxFdzMqtBtBo+nx5pjKi2FeO23CP37d8MegOqJ77GzrsZQCVj
sw3zGfNgdY7kmV08AhKLcbEirgQ7KgGKoMKUfoCr3GtrYmyFoeYE/BeDTboRHoCNZ5xOtgQbKB8a
LK6eR3x1sJQxlekEAFHtHzoC48QsfZWHpixVjtsRD5VHauQYGx1YsbX2nIPC45XEkdw7JGFMT1uA
ct/cg2tIrmy2lhoMLP47i7Wx9l5iqc4eijbviKrnZqU9bO4CNgeRNabFKf2RK4Unq3Ei9nXFhItt
nyjr2IiutuwfetowFeWNiUBh6lgC2aJfmLl75Fw7eow18EzKXOHpHCDUoIJREAqkoOX8Ga7xiHlQ
qqf0AKLBDsQEGcs9DHYijVkEg5sxH1OJqCABZnp5Id4G0LdH0mQ7wosQeeZLTynMHcXq2zmWEdp3
Hx2+ITP3kaGwAe2zGHq0CuGJeWV4yRKYLQ4h8BFrae9FZm972LjAOn4+y2cXBCQXbdGk2pC1l9Cn
1OhT+tvsGy/WDhZAKi5w8pKhBtzjjmno2Ymmx504/R/SzqxLWSVb17+IMVQE9DboUbDD9oahaYO9
2OuvP09knb0rk8+TXJyLqlGrvrUWIUQz451vU4tuHqQqvF8V/ryID/AfXso/58qPTTJXMm7f99vm
etc40kZpW+4gMoTNGCXBpSuVCMZIab0Gx2na3gen3rZjeLte4uktkGOvxi7D39s49O4tbVZvGLND
K+vv6D0N951TaztJcdCCgbkNAXq0zhbk72VNod2LBVIH2uyq4yBX20d77kPHzj4882EbEDFbOKL6
QGOQyDcBLADr2FTsVYjGSdyj1KPnA90atxhY98/A6L/aq+Z9sOP/rbCQVdj5CDwbD7/SWLeyxtop
+0m4aV48cpEjmOEWE0BUmGWq4Fxg3XHBESdvweJpywsU6gCuxxt7Q6OVRh9dOTLLWUwJX4lvgAyo
LOF9Wmp6tEE3k9I9kRXKmX3mYh2ixMZsUNLO2STZYgEydxhw7kK9+0LFo1Op3VyOGVfhm29cmCtc
zq9mtcGdwFFohCaOxqR6Dx6sHmIpLMR+TDQcz1jYKXKFul+zvyl13qqld1UMIvXoQRul0t3zSjwo
1H6hfOdT6+HnUZq76Jbe2vb8qFXPfWp0XCWJynOPfcXeevQi78hkmM3OMbwQLvcMr6FscrFxmC9v
67y8IscpOEIc3Lk5W6YKwkaBKEYk3jmc67ze3wi8f2X9kqtg3i0ywuxWZtrD+qq5xULVUU6WehVv
rVWr2cYI7Bhwz3tz3Yzqziq4NvZbt/YQa1jfmy7lTCPFhBXv0bbew+IF1SQ9nOjVq47uEz1+6Wb2
NLOTQypERLOaH+xrMO6fDcJrm7pz78IKhFX/dQYQNsFaVNA0zMM8tt0hgEuz1Kjt2GpUZiFa6Max
ndqo90jjU/xN49YCnYDyjk1+ix05JhHwKLBKUKkPDotba9u6zDb+KzpOSkE1ekT13uZhGu3dE/U4
nPnDUBrfKRtbn9U82G2lhuHfFXHD8HGiztOAu7bAKY05eBy+iwxCvvHxf74DoKNKXp4K6SxXkx4u
r3u6Oz6z/pN7uD5Iv6rmprej5GmU3Qdr4J1ROMouvAaZCee2W6No/yp/uPFyz/3fIeQhz3S7Z29b
M4SKuYcoQLPawv6FADKv1sp6WN+uWprB+fp3Oa59oLDxWApLDN7Jj8kDh6vzfX+5li9ZH+vFRnkG
lVja0wEJiyvFh/cWaIfMHWRkXCZpk0v5iGIzAXXwquk9am8c6A5m4vVhMcomzuyum/fFazbX6UCQ
dOYZ8yPXi0HmPQrK4u+Lwr8f7X+GDmfwd1W8r1wr6ft5ZaOOEZh5aY/ZDhezc2+XnkKpO+vOqace
RAoIM3ltLHVWrrrwvgMEVAJhIekoWOtURwiT4J1aEBq/6i72atAzzzSnU/tN2c+5DV4DfMWmufpi
hdCk0nk/AZAN1HD7jJwXu0BSDeilcrmfqeDBXDig10OwQklmp419r2JBpm/dXQWeBlgmFppla9ut
BPqEtVthdym3//6sFYlB5N4NagiVKF1iUCDf5DCKxyndYBnxzvo1SCVVu7IKr9dAIw1k6+/ihPSb
ptIhL2IltAldi9UKqyCBi8xl5d6pIdpPYGv2+QLK4b82+yQwYr8iM6ykkYOR+2Lnfbn63D8eWf9h
36atqg1OGK0n7+Ea1Qb5ElHSYqE9Qwxuhj3ChARnIyAggHPB2/n2i8i/HvQZ2EngjQZ9Kod9Ga99
diitjVM/5X5zY7Y4myY1EtTdWrD3MJT11OhN4T4rNw5eAkswk3Y9D/K0B0Zz08dYk/JH8VGRLbeD
DN6hHh18/gFsio+sH+vWrUx1l8gze8Ne7V/FukPhSQH/bEB2ByldMeOYhxb+P+iEv9Ygq/CKWVda
VPPvgJqBRLbKyOIO3QtFNC7ZSgcyzJW6ZNt5UpYcWiDkHf55o3uIao3dhPzHLpHB+D8OsXBzKbN7
AJtkxlJC78MXLIy7m7QA1gHEK9bVrW/w53/AKWEecEFIW5XxbsAlZXDlGnPtwIPQW2f3EmMnSRoX
ZTdcDQoOuoDvIfaTDiHegztWObBHKy+R+suXhe9lSMVNI/CNg76n0GO/wzyAMjyomadAdfftrflF
8/AgEjvL6BJmDsKSRnlnXnoq1sSQkpr0r94O8bz2dnSEUFvGBhwA9dhKqJ/3idR6Peysl3a2F7bE
vyeG+qGNAvFZI+uC0ItKJc+J3euVbH99XI/9em8dje7WpV/j8rkJGcACY9rOZgQP1ixHu6E22TV2
s9Nw1Ty2CZlFyezrsPySbhHI9IkO/XNMeaKrkWRZ+V66HPvv5rV5CVL/EaoOe4pXsxNQvjNseXPb
US/mlSte/xhWHuLZwK61s/HqbYQc4F8ueBj12N5fbjJA71fDQDbYPYfKuEjA8ukYY8MBwpACvwq0
1N+bsnrDEmt1To/9k0+KAY3042KFL+tYj+vBuf8fO1Bt/Pdn+z4b88v550NzpX8tOV0VVeWhtLYW
9caeUmFK1jQJ91rzNt0vavFpSYbndmzU7B2fCpceJJizv0ehyqfkRoEovISnZ13FOuc7zudHA1nb
3O/lbZId+rX+8wYyUkfD9drjr0sjxHlF2D2YlO9W0q75+yZMB/g8XrWHca+BH8B9cOKC8GpUCGDW
C5rGH6rMnwPLg33G40nCeP1w6Cv0OSp+2lFgYv794/91VaFywUGKiBhUbyB7cgw/fvzqeN6U7uqW
rAr3hn1y+zkrYfvOfeTQ33iHvjYveN6HcunX83LIslG+PUvpWT4P79TlCumjHmMilxl2ejGVSe1L
U4SWeKUiv8YPcp2qIXH/UpUgXGkK+PuHHi8X474pp/t+qfMCMV1FoKfEh9NBHih0ym5d6lujTAVV
DfZQE+1982AQzYorNyrwnj5mkPTsR+rgzH/fxqv4gst0xE6JCx9KYmWuv+mqA+AAAKwsQlFMD1N/
eFt/v8DKv9wcraTLqo82Rkkrf//OHx+snKjH0i1VNv1dczstdVVEinofBh0ULKhsJ2t3ClZ9LDo0
tISC5O7mldovVA6y7nlS7alawRT6zqX+vX5+jyj3ScuPpPx4rRlRNqgttwE6jqp5/lp7KYomxSSd
DZhQyhOPjfocpImQc6i9VfdE/wmv/Z3/9IDPm1Xu9+B5vcR6tUtcqtxtvIV6qnql/tF98U7dvX+n
83w11bDCanRedViRZRt9OL7JoeFWSfC2dTgOmwUN4vaJuVtvbp1ym/4zbPQXwJ9uJxN20ir8U+ek
i1tcmmmFThPapy8EywOkg0xx5lvufRy3u+ykPM5rLodc+85fCjV434BLv45SgBt089YFG2gcSpuv
7o1j+GC9aIvhFQADWIPMtOaGvmsp0QoJlrOi62ruyVQHUThvISOsnDSsEk8QggeJzYseM4vVzlqb
CT749YJ7hiHv1fmPW5dpI1X8dOQK+r1szvr6dE0f+3V/06z36iJO2m8x+naf2cDPhlqMP2XjaMO8
WU1x3HJOcEt8mFPIad5YChIK41O2PqZqM6MlySKSjFgDMwR5EXk5d9TXUuv7tOFEwjpqQlupE3Us
L7LgYtPDoOpc7dIcHId8dgy6j15i9pVOH9VqwW77HfGd+6k0/WV+NV1/Why571ZPUsXANA1/E1gm
GPZhTE56bz+dHuPTQJ+vn5w+gOyY6/urna9c/LcPfA/fGeyljQ9vhsdB0rzF6hsTcpF4+1h3Slfx
GmtwB9x6/4LjMU6h3oureFiqmk9CFbh30+KmCX/0Xg3Kqx1OFaaySKPy4kEqAIbj7VOYTDds/Vgd
t0hD2B5crX19gXH/vbF8aIrBeSAbkmvHt51XboNUlHN5RR5P2t9Gm7HSq49rcGtp6KTzytM6xUpj
ZeEE23wRBSg28xLszlmm9rTICK6s2bt/L4mnIe4lvqqKW4h7DbVgN4XVeuikExAKbNQ1WgFQR4MX
d8/JGbXFAMha4kZ3yKQws58Fm6X673WKchCVVBmLRGlgkPukaQ1z6Xqip32SuR3/27cmbdWmRECy
FDdApBQbcAbo6cJua5fFF4wjGLpAGs2zm83hHQG3QU0K1HlWMN1ww/53aaGOlmHz+O1qVK+/l9am
kp5Pj4OW9svgQyOMr1khECuJT9ljDJIN0QtwLtllGHQaKQ1IGfHghXFirroQje9OuVceZ9EWJJzE
gVgFYUIXL1AWl2R4bQraw2xSxWshXdkQRDXwvto5V9Wsnrk6R3vMsTIse2UWBoedV3ervjGR4VzV
MnFAZVD7ur3y3/j+40OzREfrq0v6K93ysEroo0icPcKAqg/sH5WwAH1gYjrn1gQnnyyLozh310gM
zPs8ww6Nnoga6K1vmqF3GGJ+ilmom8FELCPvnp9DaQ3ygmETaFFGo+Xl6N6FywvMtgixGtkGDZoL
X8ymNe2893Ibb+w1bQmtz40d3RHZ1PTEJbudOXZ0bjGBXA/afLe50tkNKhn4pfzDGm3n8av798r5
4MxFuh/sPhLoMF/k6v77Q17T+tPI1rW0r8O5IzpbhzVrXqYaoZfLem8/vSVRvWWIAwguISMJUKGo
PeznHLXPF7AH59jOJM0B0pDhvOekqagmV1Zmwd57zzj61nVs3U5kxXuH5Tou21Wo83F6cYDfHhYl
CRzQbSoU/MmMgYq5MOcLMS5k2dxociB+FycQxJJVxfdkcbk2EIyzsVRJiRpWwJ0XikPl00ONBWJM
Ir25C+vzUrc20eaPWTa8FR0p+r8lIK8LsTwpWzWu8N868x8VjHpKyCa83dJ+lfRK+9qsBhe79LQN
7I0HGWXLBMIroPWZw4VoOiul44ekGsZ4Gj27hD2chjJf9G6fYOCjuF1DZIWrZOsyhEXplo/WC20Z
k0Inb0FvkWSida6DV/wOj7CSBrXZa0bHl0Dzm9hWbEj/DYp9zRhsy/3yzd8tkqhIsml82ob0OqwY
ijacUP9BvFY77ZSu76v+FZUrvfo2hhD0/i6CXk90saFnRg+A5Ku1PAWKL/ecOz1bbXYZDBTYSIm7
9RCY0wwlsaG7Ctzxw0cEbsOAYrVNOFZXZt2BNUUvUvbWn3ARjmOgZXqR5wngmLe9iSctv1AWYUAH
9Bw3NMxlQ5g+ufP3cvjAs8GvuV6Vdr1yXdRzm6763moH0heUeNOEC8Clly9DPsLccXA6QH7HFkac
mCv9weiBfpk1p7e2aDOmaCBawA2H4CVgtc+L+vEfUHsSMQk4LOEngIlNNbfhli7X862M7jc+SW04
rtaVxL5yWn1VlvuDVXfuKZYGDPCGJcumJNTwMDgH1269s2+eX9YTZma0HR9jYp6yNllnt/juHmxa
Jr4elQr2lA+XUsaKPBSFLzREvDV/7ynqqV5Nb7eHEm/FoNoZwUETTqu1ceArudQULaAmE8Fr+zDY
N107Mr35AahUFLkcVIwP1SwDMWplYvFImK/KAvHHar3v9pu0dr8ocakzMNCvORMDdPnWJ/7L5hzV
nWMkZW1JB40b5OWOl3aW8xueencLbRv3aUV43qmzZlPf9ZewN9nMwhD+gRjdR42Gd2vM5yrKnuW2
1/EaW0G4AoIwBJvOuXkZ7FkUWGffoJXr4YnsRYv8Y94FuWCWgUYkmhzgEWd7JDcciQTUeMnDCo8X
0UJUtkYOiB/02PDuqpXQm0V6RRQenAVo4hy0In7Out0UJrQEx7dht9LGWtQZ1neW0Xmaw6+Sj9qh
uzevsxV9Pd2q92XvEDo2bg7V9tPzUWfsWk+v3qXCs1EhtJ4SlGZBLvxFEuP2su8vNrNro9JeXBwt
vFPauSbNP1MZLxGBlegsT3E9aa/m02mk9adVh/i10RgDcisYZ80oCJa08oYPEeytfsnrR7TwsbrI
IGtyG8XQ5CSUYNxMZX+8eR1MsVqYvMT1aV4nWNATCsZfVcvmAwfkMov+4c0vDUMV+2HHSoP+wQ70
uhtt4F5eUc7xP2kGYzniLnfsFBt3XoD8f2jXaGVwbaOKI3KpToLK77lUM1Za6brfKjHq4bIzcQDA
7O7TIzjHtMfmy69YfSiX87/3o8q/MMrvp+agrdX+mLwuxkaJB3crfDf1QSuuQzK0YheAt4le4CWi
S7tXafSWD7HcoEX/ewCfNkRwHGkia+BKjVXu75+9e75TY/1mCbXgluFDSkrHTaRfaTtFvX9tEqWH
K+cXmW+I2ndCkpLsqU6TORmWYJW+mkcH7TQ0gKKduirfd+7G82tgOfDnllxTJXsyMCm6wpIH2lBt
ensjPYSYdB6j96HMg2wC09ypl+kEG4MDlHBw8mFCarvYaCLtSC7LAWbWSwwQI0GI2HDd/fsNftqE
mDCk/FJdlYlvzk2crIYDzPHAxLFC2KRWaKGUMa0wJP6jRcycSe8KZafRaIUWPb5BIwyPUUgt7LNr
TlZn0fKRkMppxgV0IUQT5GYjepVhL7CbmibG5wH1bnSeBq84kK15soGBxp+i4w3+/iVVWQv+88p/
/JLcZKw866VVdcsvGYSjp6RYDTIxscJGY3nCfUxvLL1OZ+Sk5syYxXSQb8he3bZrwjoK+lHJGZdg
vz3mvd6Lsf09NLVoaLkL4K18hcYmXzJO2f95dbjL+m/hU4iG/s3Vhuqwm7a63StvMOpvRLCbZC1v
5XB6s8/0Vi2vYMOofigVqZlKUHZlaY2xyO+V86oe0/2Be3k8QDs9yUQrhoYBEX8f0PEW+5AzcOVS
51n2HpGuHQUVAea2cuaNiTxhXuYqGlidV2OJTnxcBMV9EG/Iiu6/o8stn/Ri7O5qspKzsi4m8lip
BRN90fKzxZvTGhZP2HJW4ugiOY/jBRaprv207alqo5ja2YHX0W0PFo4x7Vec/rTndTK7g7o2IEb5
72/7gWD8e6j5moxi43gsK0k8IKltypuUK8fnY+5N9QXA5JrRgXMJJFsc3FSgLbSWdatT1Gb4dlnN
T/8ySpcqlY2KXXhujpXqt931VmMcqkSRRg8biX6cuXF12jo58d6N13bM0dx9Cuh+/IG/Cl23Kuxm
5o9Zso9WYLpUjvwHXZ8YauEw6gfe/DijI3ZwO4bVWC87G3fZ8QKU2T3Pu9HoSqYFb/MDKMaHJ1cG
r3kd1FxO2x810bn2uKqPmpawUpiXzttv7Rx/ATHatIUdaSabB3SsTsFH/FQTYheCxQ4NYpk8lPuI
p/vpkJTUhI9YnYxG0EBFeLB4a5CZtnYsaGyJ7Vo03yYSLw57eHvL5bHldf7+9d9l8j/f8Mcwctfd
3ev81pW9nsQypo6LpBtOnr2Y8/Qi0CTpZ8FqYIJ5LUHwlkkjGO6h2ywvxzZlTSrkLcSbV7uet7Hf
E88reEtVOYX+GF6em/PYqGnZePBx0uZejEomRgsmHmzi3jK8mBNfOJSB8YwvRk03tEHqxPgaRYAP
dvB0b/P+Feutgzm/FS1CTe7tf40st/drx/qOsAo1iUfh0wonkDYmISVJQ0dnG26jCc42Lb9GZcmm
+2xwCvdQSSOgj0qWRo0ypSjos72tOePE/OEh5vv7y37wSGaX+O+XreVWZyV71d6be40JFqIFIpcT
vqCIt0HcxT91KJdcdOhGe6u3dhTSimV3ozC8Q07if18SsBityCpp9fI+8mNtbZLa9b6p8pIUbxRC
YMOcXPhiOAYhtvq9ohNG/7iUZcr4/31c7oQpPdfb8j2pfG9IknYMj8FvMY0RBKy52KRXe3LRccRB
8IVvhtLduj7lED0ibpCjluNDjeMj4QJV+XrIcjyrQDh9D2i9wMpIbciCgelBfsa19sqxRJZyWPQb
Pi9ItQohDSUhrIjcOXTfpJVEvzyTWJ+ETyecrBuzxwBnDid1fI7w+Ggew7dYcG434bQe2aL6UFvn
J8uzApi70cr0zuE5CKyCiuLzhP8xsNyGlT3Sw2lD1CHzqYoYd7b1WvrRjFdC1E6CM/KNKiCuIl5c
eTOEhj7CQaabzd+waDanGFB94XlRA1OE5GyA2XC4uyhX29IH4u+p/wGUAoClAUySDrhU6bsP8mPa
vZNM3W/q7K1nh9tprMhq4xSv8HW5RFm3MsCkyd53YJx81x8Q00P60WHi6wT3NmsigIptBYGZpFYf
yoWgEfMS5XC89sdl+0xJrFF9Wqa3tOY3c4Dh8aCoGvlAHfr9C3KH0lut3NJEHq0NWHjm5O5XLiIZ
VO3WSrhuk8gRo7PFsHeHEEdzd1MNogRB4mrBZef7Dvd7/f4eRm796qW7/j7uZKXxCIiUBvJ6O9su
yl97064FBDaJyvTMzcfwTq0X01L6aTMPTF/4tjBFcOKqHUkprqSMV6z1SURPm7vpblrvEPrh0284
C072ZaNoHX0rO/8aem4vUO/X86O0ZejktGtfEyfDBwtDFkGg7OLbZQbnP/pUctsrpDb9C7P8fm25
NbwubYy9IZ99LQNxVPFbeJnYaqyjMHSkiV8XCn+pjkbyaTZt8G8EU3+vAPb5f3be30PIrdZtlp7e
5RdD2FP/Swei0hRPFZp8ddjmlNLTDaELukt8793CsTVxd+26cLQmoxTqMAWAPGK2tBYpefSqUxpg
JISLwipCMXbnf6JVtx3HkZs5knSrPlkDWpDejJOFCR0HlTZSRnPYdoXvqJIkf44C1e6lYtlZ1rod
z27ToECExUGoQ2hSbWJW9IOcLOImU82PlhIgaRF9tomimqcsP/0/UwNfQ52WewU0LIeCrTP1enzc
63J7OPi4UbE7gOQGxFxa5eA5HddGeyj1f38RveihuRVdWj0qyfXCQwcsaYl7AdmbxujazGgClexR
i78Sk5ALJIAZLlKnWBp2va1W62LOGKG8L+FXBfVzeEWAgkDZOvo1MXw5mps1cRtqPwcXf9qnTYDL
CkiDeIlGx/r7V3xgmDCtfry63IZwPBvH5HpmZ1V7UOuOuLg+vRfuBWLnHVsQTgseJxdK/ksZnIEG
HgTlejn/pba11a6cZdskhmPV6upmlygXWllTXQQcw4UW4//WDzWMJ/77uNw3ehFJctzoPI6LwICE
eSa6IUZhTN1EbrmIhYDMb0JcsqYVYJxgK7DCCAoO2u8f9dePzr3j2vF1q5/OjGIwkuVSCM15gKkC
U8OJw3BEV+/dxPp81sIUiz9thE7sOOHImsgqwe+ubFfYttm3x8NhhMMHqeY2IOTbnrL6+siGobqa
kbmM+lZRyfmh684LrMGUMLiDyhC93/Xebl+9XbM0TWIsV8xyD+cT+iFPhEMpGt2W0RvNugcQQg1Z
+a6hmLZufRE1sBmCypIh0B5KPxqNPqPfckYtXyzcr6929+rVARYpXn0fDyjKsmk0Fhw9K+7o/pfr
z/zFwdsJ124mAkkP/VbhfuEXNnQX8Zrj0h63/Yrtu1D5hR8jqPeHOLOJyOWTzhS8xdrtZubwWZsL
P54k7gRI0fyiVH9zn7iKNpfrByLSCR+DIHSI1tAjiDpeSP7lMLqaw4PVNeyJJhhy3d7h9g1+i5TM
3Po08vwd/lF1axfSN0Rs4SmoeHAXxfRIdqt6BJX62njlGBb/PE9wHEoKcg2J57naIpIuszhDSG5r
ZxT6G2cyUv1OGiwPZuMBSj7QbekXV8KtDa8Wm79cLVXRqMnM8M6ROAxMrKyOKdZN/P6q2N01m72C
NVr/dNpBtIDpjFMtCZ+5K+TlWV1BO0vqwAByZxtNJmsxGaBK6/zPNjchqihju+OCROHIavJdLL0S
oYsm6p27cGbybJJ/N19EAmmUOVJB5zYhyoho2F4BEbWe1pOO22wlJiM6D9gYsz9ynuEUJP32Nsgc
kzbgK7Xx8CT/xU27R94Lb/8lguaXtKGQ/07DXuDpzQxpsh7WuO+8YHghp1oCRizck3DjHeuq644R
3h8EW2nvYC6D6CCGiwX/WLMPHGD1gsD1M2wkpDR/0R4H/E07s4duxuws++DRaPYO7toBBsTXQjbK
d2Z9jNRQANkM5quilfcBTSAiCwlBWVIficvLfYOjstEPz0ytA/5uSEwORqRkkneCqYV5HmCk49PG
MCHjfa0aWCsRcaRLt/oaSSortI09z6CS6xZB0h8ckX6OCnTt93ZwOd6OhrbS6nGKC8olOiMHXDxl
au6XvR6nb3Fpq1zRIkhH9YJN9NNB9eOF/Mfc5scV4Lq71ct3Otdxo0Q7ud7FvQ9ArAcOlhXteh9K
rV+Pyl20N0fa4gpM1LiGnqnawdkGq8vJrYNvR5vE3aNba96XNZRWuG3iAGjERQvw30Py1/Nz5Ux9
c9jUTkqlTmYo1SZ3HHcdQBLB3oTcji38rMPg0oZthgNzQVHzgb/4+wPnDsxzcljfX/C4Y6l0zMil
B2wBu/XXwieqE75VOToMauIyoiW1u4gNkbLHFnIU5NkFX+FTUffrLeROTb2c7FfXk17HMkt3IVCq
1oMHovysJCJAGa2Pas5yUPDq/wWBfv/+3Hl3OSSXc3nPp3+YFQwyZWNxOIQhh2K94EkfNlkdpBUD
V5xwVXJQfi+lyjlLbyulXI9x6PS5Vt8bbcpVaUxzxkgFfW3B+9TkBSFXhcAdJ2ubApkzXc3Nqnum
XWtv46zE5ZsAZsZdGixw8uhOkmBWjvGgCdhTquOa4mKFf/cOF/bWtIdX6RdN19fZui91KlVxNZwm
oNzL93oKWXadN/85hEtlfmGKwgehXwaM6L0VUe2mi/m74HT6HuZfPyM3Q0/39/N01DKaDqPbYLJt
zOSujVDZjH3sVSk5njWzCcENFGxlebC/ab6XuoXzRE6Ev4aR+3zHxKhmj+SkSKhcB2PVHMr8VTe8
00M0vhQa3E+rhfdGZnL4XZsTiQUvnhvzpgp4IhcYs+Gi241nsf9usLpSk7F3DVOMxxEe2VAuHp45
3PptciwphYZvE3CoykZvu8BDyLlpDbSphGrUz/37xON2QGtW0e2jVw0Hx1ndogd1Nk0pTfBKogfi
4Q2eBcKO7wbPXy8ht1oq7+r5opeZUtVwkyHtxpCQClsjxJ38xgwZFGdT2gKUsbvJwTnvMb0BAce8
/avZhO2zwwe1KigJbBMdN5bJ4byjOB2PvwrAkuiz3MfzzqbPt/578akfriG/1oL88x+HyenyvLy0
A5NotTyNqHAkvss1Hl/XhdKN45sb+10in6gOSg52UZF5axlTDDCXNXNeeEn5dyoRWkrHhU5FDeGU
kQOeV4fsor+JvQGxH43oGlzEyZG39iN0ZNpprExSZwSJj80oqoiAhtneMWmGd9Lw4l2GjYKXU/13
D/w9ntzxR0DzerW7K4bsRoEMZiLcfYVnKm58MGgCUeCVfKV/oG5mOGa97QW20HvcWIF+AMCV9vKO
xFQUvqd/WweMSyf9Bzs2jSZtbra9T+eDfqrcjbgxqZqteN/ZUF53afO47Wd3iMYW/rw+WzYGNF/C
xr4xOLivov7FBxD+9yByM6d8vp93xp5BqGyiGN7tsLNs1QbcS1JncW68uyxW247ek949RMtGt6tg
H1flBvd70f0eQQ4IWl8v1cO19Dbiw84ccIdsUX+/6bZqJ8wfyER9tNu4SZikqtmSl9J7EdrWu4lO
9S3mid0pWEn/nirc4jlTmLmlEkFeuY+irRSjauxULR6cLbzx11FpOZm89yb1/9bnUgvEgVi/3eaK
5QMQwsuynmQCQ9aaRsa0hw0M9iFAQgXH64cVzjyRxxyB7xyw/8iG0mplr+ipXFRX0E3UdDhZbBzp
kI11+GAP6TXtLb6uwp5OcSQIxrR1laYEr09kb8DM4xjjeodA9e8X9qHC+jWwPMumUse/VYNyAo7X
eouWvCWy6C9U8+9vqk0G6gYDoiJ6j6E0Mp7//fwPTft6pVzRy/g/0o7gZvF766vV0uM922saF4v1
wBBKa1K2nO5h6EouwSgB0MReoVubr7msceoA2QX2y2nShjB76SS1uRh1CjvP9Q974M9RfaOfPzbk
jb4+pMeUUb17o1EGxsid4inimTN6LUPOVgPrcYmvTd7NScnEnGRwQe/ZpDl3sq5f0m+aYCc1420i
jxecu6J7XyGU9y47M/uqcacfYjZLYpVbhplgdjGYAdvuwjkZ7pZte2pzXK6szopYKu7vHkcsF/7m
pcmt9uU/4o3AlaVoL/lQyvz6FOXcxv+8QfE5v/jRjRs/YLKNiNWYtLhNd7sPRZwaJ49UY3xfKbjL
JugpvSrFmtc3dqdR1GEp/AC5Tf912Gqvd6WqxZk9Co/dMARyaCB1TEyyHEdAANJY5c153kXAexHu
3vQdruocnpVOYxK3wHPahv1FumSzKqRHucBvUJbP7wjR6uhAW8vz6LxUL6KD2WxABWk17a87NYEd
9NKbNdcsmEGIO0ah18t6S2lZW9i//BDtwSunP/8dhKNW1dx29VTXm93+9pDzTHbHFenY7YSQG7rd
7spdVOHO0Aqv9Wga2QGdIjrNg78X4KcN4NcQ8ieIZjxq5T1DGKGoDJHDytqQppoSLdYYEw3H7+XY
7JuSevn3kz9gCr9/fO7kqG20w2t1eWrx0Q4bL9tRZvGOqmeROBRjW5rZNQFdo+OVunPQKukgBEFD
KxrFx6XOvQdko16Cd53DENLj9Xla7U8aJ2hjFJZIrTYry0zgXofhCnOf1cliNttN+wT7ksy8wRQF
IjOmJPDGoe4pxFr+ve/zXn6MKLcO11f0ycr9qMXWIAzT+Rm3Cmu0Xzbo1Qrasl/GpHkhmi+yAY9M
rwiC/9DY+v343NI7Gbft41Xh8RovBEytxT3f8d2dEMCVEaoqr6j1W6n+W0P8+sW5u+ArS2DxqQd2
nlFIlgP0kK5b8tsgpqbJbcFaGlZnUNhF+7fq/v1D5ah+bPKl9WPzqJd21Arf1A8Hmbs52wfM/a78
tVEU1AeBKYnGf0/8T0Xbr5+bu6zp1aOenN684UbjG7nGBw+X47JEJf2uFlE/mkCDN3nI9cxlo6BG
0uTbzFVsvx6f23SS0vu90iu8bVXAK7wMntboFliTyYRrP+anCAWGi3fUhsJBuz8wzcZAEqlfASAa
AGOvt2HzpCjAKBr80kavKGBd//2Kvr1Y/hpjblfaH29v5fHa821GE96K315xuxQ9szcvruS/i8K/
HpbbiB5ZvXS5lb5fyNUa1VyDPUBh8UvOgc8B0xZjHOx9yab0eo1OwQ5c+FtzJZBSVar7t/ytJ4vp
7zgA1u2Fy+2KzmTRi/283f93c6nntrvDemtcDLm66edgCQjX0Ol26YrARTOjzPG46Hqg339/zo8z
vlLHyLxcp7tnlHNL7VS5lXebJ0vtFgxI1IXH5LC3AjEog6F0ZRnXBNQ8k1PW7BSstu8zNP911TIq
E6NGti8pWr+XOXL2y7NSUaqSf0fpzRUlpP1Zc+UIfGZ7my98cZrueJwhlJFUX3B2BnIT1t9v4dNV
qfJzJLl1/1ofDofVJZXrfuSEJSJxeDzVbVe3XLoJvIEeTq29ALan1Zt3Co/6T0fdz+fnFv56dVip
5RfPV4XFXXEyAVMLfJ8qlArftjdU+QG/HVlGwRT/uMH/fHJuOac7Psx6tZZTnH7ikaA/KjKYPYZt
k0sDAxH9uyj68h8cNUk2/PHlc+u6dEZVoFUS+eXDsHXADPFiOrACXCoLE8JIzzy4y8K3LOfTX/Mt
t5wrG4Pzc7vRvp8atmbOE9DJ5+BuAy1xnPHQBwjuTfx/vWSD++/viZ69r+XaK+Hn1r3GhIb2DL7U
0RTdtSnEuDlVp2aP9lHRU+Wk/X/+XJ6aq1Yq2l6rHZIV1cp3902hicyGDe1W2LRS2cS4oVGkaAWL
6eOm/b8fl+fmypRrsjsbpyqT+XsvmcVrCQZ1/fZX04R2w/W5jg3esjMv2E4+XlhVZBn4vNWwfNdz
z03qp90TRL4qpzK/WIrWwoeJ72DFJNA5Qyj8Lpv34TcyhfhHdp41ewi1i3ke7R1U+taVZBbXA5hC
yYlbuvv3NvNxi/85wlw1dS4fdun9pVVjeZZNMF8C0bW7X647vmGzI9DKwyl4eMW3tg+SHbng/vtu
clvtulJdnbQ3T26MDv+HszNrchRJovUvkpnYJPTKjvY9lxcsN7EJECAkxK+/X+TceztblVMym+mZ
nqpcBAQRHh7Hj59DNwVzHy2uJUcIcz4nsKysRyDcf1ni/1zxLqTKQRPGCTFfhLSbOXuNQOLYtF30
Alz7Zs13m55lPUig/svU++eid3H0JKfJEdqwCmYCF1cSpyV6+DmyQTeYQtmHhgQwcUSpMXiMz6pi
gv254P65+l0szSol0G8SjzyiJM+BlxMbVWtlInmh8R59vK/bCW1mRNflDRLUYvDdqxWaHdK6G1Re
nwRf+bgDzUZb+9HZRf3t7PJzBtyF3GHIglFrMQPO3FrnkFSjl+Jvk40vAhEcCqkSW51peYg/UBAR
YK0xfYH2+vdV8H1u+9sw3YVhpP5yuqjEnexnwQoNkWD+Wm0vuCaWBqZ1swUKS9N3XENe3xf0FGSI
YqtWjDThdFrZNiDAZzH59A6ebT8pq5eBEW9pn3M5+xUv4/HUfqILHsyAXkoQTW+zG+2zF7qBDvTD
Je75Cj/i78/z3bX0l+e57/GU9ag9qpkuNjNGdjbjuMB8U62pSXMNfUAPLyjm0R8XpEAnIxmIS/B3
TvfjeNS7nYvT6NQnjAiK6Ow1X15ypHrFip7yBq9b+A3j1NlsaP1YnR68vl/68IQr8T9Xv3t9w0jr
hUHQ8frYy2ZIu9C7QDursTam4IA28FOE8uCGMPZgdX8H8L88970UVwUFRb6dZbG+QJNcscAWnXUC
B3Ng66x937ksfefpiVNQtR6/xFtRaDAp632KViiNHlTRqboCtJs/TeUF9SVOkg+56L+m1D8GSLnb
d5MRlrBSygDtn2FoqXBPKYpTeXTJMzi4mbYp3gynxwcb4KM38w3r/JgXepNHanwTb4btz3GQ2AWu
ginmrjV7iZ4iDSWBfUAEzHuEGD185rudbTgI8yENkuq279LPR6ohWrsiWKJD24VxAjwhzqt0l630
+aNj8/eA/m1e3G1uUX2+DesTF3+eLZr5gjYaIMj/5O8jOtSNKYUWuNtAVdEqXtDyQEr7+b9teP+s
i+/20R+jX8bh8Cx1EqMvmkIWHCDWPdMdMfIGMsCC8e4hBvko+Ihn+9uz3+14V5w60mFDLACROi8o
FBj+cmQaroAlaTbk0AhK8vDUKD71b1e92+mKSOkfA0xeOatCTwRHp4CTO+JMfoZ2N5dEcxxhYGNN
HtmT/55D/Rjmu32sTgaZpKUM80lURMR5lXrjNzJUWsa0mL7M38akbw+z6d+wmZ+r+i7spbHa7+mX
m0o/0vPzYrHdro1ubRjkT2wuTKhHtBb1wRh/b+g/5lPXneO23/Fm2VbohNXH4G9ybr0nNTS5PnUg
Q8PkdctJ2Z3CqJtXxpt9fHuhTNW3OlSpjAvqvyY8fDjBLgJnn482AjHSf5kE3+XhHzeYl/KxO+qE
4xmH91dQMgLxBeAfnzDPmIojBpHOO3yTPx7a1P++6/4zD76TsR9Xb68l/jCJKq7uOAQ6vMPXrmvA
ymSdw5F8pBb9K/r6YwL8oaCQa9KgbXjc/Uxw6kW9EgkHkbbPW7T+N4dH+93v2eyPR7yLa2d0JeLr
lStWECaeRRJdgn1R8qcV5MMmn60MO92SoD3aSB7MdfUud6/lGjYSXUqcU8Ciru5WehIw83etYzeO
rXRhrR5Gskfz/S6SqZcyOvcLsXsRyujJYjZlSIP77hPCGJCv4ekczSt6tA+e9peG6X8lNOpdMAuV
To17R+V7oT2n887hwPja4I4iQcGHW9GSWlD+nU5vUzTdpylCHfSvnIwmI7dYhWd0iB+leA/v6S7K
dbUu16OaaFPYz4S4zt+eNkD9It4UlmmTbcEI9g2O1JQdTQpm3uETe++/Z7a/FsF+Tvm7mHe9anUc
wvIj1s6smWofKYsjfmuO1muEVcTsB5pk6p9nMX1S18lqpdutZnoPbuPBHqfdwSd5OSTOoGlCXkPZ
hXzqtKGPnZhf7FgJgCiisWj+Vhk7bzXcfnryE6wokpwHt/HrCeqf5ajd5XWFfozTDA1lEZBBgyEu
Ga/4YG9f/dD2DW1mPxUCpgQjPEG0h6vw6Hj7HWL+EnG/td9+xLwempFqW7MlTKznwGUXgHeJCIoJ
saOirRORATSKt4towxHzC9y4YhdQcgthWoeS/KZy+zq9IQLFvMx33v+GJf4YoPsk8KzUgSYxacmA
2CHXl6cvBIenojg1HjNBe1NBmnjwVh7sQtpdkETwtT6GOadJVsozfTQL6uKJgzudavhf/Gk9UIyl
an18Z2FjyGOQNfxDKOqDUJ8huvxvyRG6kTSUgGzT4M2++eMtHaUsIJ4wDPurOcNOiXZl7NmpVgLn
moYJgeD2VM1QhHmYhv+eCf+49F3YSLoQp6JUXBpDqfEzjfl9E6yH6hGuj+bX8uQtORzj/WjMdWeH
M/UqeXwe/vWN/LiJu6iR3bKi14nnt6wT7RyOIKcpEx9K8jqj3RJuhS1wwP4ktnq4QhtY8Px9Tvx+
GvnnDu5JImWnBc31JIbBeh5RwcNIGJk8akaJBbTtQo4kXZq/ydgFkqSG1v7BpPwd/PpxA3ehQq5v
0jUbtur2xnGIDJkGaJ/TEDNA5EVAFeMV2OuDAPX7+e/HVe8A0Ehr5SjTuCrtIM9k5TOWAukfZt7r
jw+KdJI5p0aIq87q8OjSv2LNygjJ7oGs8Z+7SwfxaRj0RxeB9hU3+BKilODQtPxOluTju+Zm00Zw
O1oImw/e9rcQ6x9R8ce178KOnkeBpJ6v37uUQxFpu07xYNnOnP0EJQkaL0qPM6njyxebAxnzf/rU
uZwTbKo6ROmDhLs5dnaP8Oj/Mgv/GZO7yBQPe7fRtWxEOBwKPWraljB/xVbGWI/M5fIFngCKO83y
u6o1eRQYf6/s/BiWuyTupFVNnim8kv/smjS5R5s1BcwPcICdSS+2CwPywcITj/S3V3GXw12rTpLy
mFfBNeM52McCwgDcKXc6DZdsR6JRZvXw6P0rXwXdxv8/++4ibjqKbmqv5LKVM6Hp/3lB5qZNjlY5
izYR+Kb7AUnkJYHsvWtS88ACgAP9aAn8mjT/uIm72Bsncn0sNF73/vn55IN3jxyeniSJ4tJctua6
t/EeZWi/HxGQlaPeQRMQGqT/3mvS8qS3eZGLOQYxbEQ36/ZdNMst2XRt+NLj3ZjF/uBRR2I1371m
RYOGh7IDjt39byXNHztcfRv06LDNVATALHpaOZmQrX/X42+f6zWiOYqDjdPi9cJNXT726C9sMU7K
IFClk2JMXfuMvCEqK9OCW12v0xUwUfTU95+klaASBt7SQHLNX1bIza7k0+xIDbRcmmYoXGFXh561
YlWPcmdfnrDP1FCkxcAsePv8+2z+jXaHeaaki+fUVfleATHud6OmF4YqfBsiGpzCei6bsPVfST2F
afDXYIp+X2EorwaUaw6eEY5NMGeHFvKM4SOkR+wZfww64u64TyO2r9z3gVxlucjrYqRsLQcpeweJ
HSGdRCcGx4LG321WSKYO5g9e9W9wC4nMP1e9m2BSqySDKuKqPQ8H3QZFy1daHYe2xj9L+g5g621W
HAYH9qMD929xHT3dAXK/KL2jlHMXP1NdDtWmkpUtFXFRtGL+WIgyQXZX1fnX4CV1mx5vITNbcQy3
3MD7WLp0cURj/faBdrufoDNYOZ+eR+A5mYcA/6zAfGQJ/1uchTsMiQE9H5bEvYrQID+NtH56Vb5Z
8CXyhANDRv4bE8KFAAjoCB2O5mieDgQ3zROEqQfT9Jegq9AbpBJ7IHzr95oXR22QXpJLqFD0Qq3x
9XXhO8XOf2/hXZJwxLTLTtvVE/ve/M3bNE9MUbOlIRDF++7RivklDVCxjEdSaagpJAJ3syXQWqRi
y0reypjsCE0h0d35qmXm63GLNPLCEcRQujtzD6EAkYi+xGSAVgOBFhxt8DA+/lYTVmkBBAqCpoaM
+11eokbg0tnlJG/jwwmbwiEc72ibbEcoT7I5lSaHFHo39BBfovJZRnqeRt/A6mNxO8eFk5NDdraW
hoAyc3OUGF3Pk64YqhxNjZrCQ2XTX7YQ7paR6zOd4KLfHXRjWb5I/aqUOW9z6u8ZC3hn6tXUC4fu
ha/m5al8Tq+T5dW5OS+Q0MYYI+omYuK3i5XQRlXPH51lfsMhNJwWRhL+TgzjfS2/bU+6EgVyf5tF
ZHXP4QBuirStmdyvJ3/2XkNi8APn44l2nVtpEQ0bcyqK2UTD7ypQ6KxGn59oAHePwqHY0/8VDnFi
VWXouUOYSyP+/O+drwu7qN9UmkSKfTXPDifydzDZ9XkiAAGhtiRImB4UdOvvy0367cI4JUiqquFS
o31n4T82P02PsyxMOokcR9R3F4UrEhzccTbeI9D5TwIaD/nzWnc5RTg4Rrfs2kqws55nr1Q2kNQZ
4i5kTMcw3rzHxb0/Npm7C96d3UZl0eRdxwV7Hpx/KM8CXhA7uwvqlS7H0I0fjOef3CtxSWkgXAEl
jPi+zaJ+jOepa8pGD7lkakSKCdHXVKG2lqvaXMMMR7YKZJdWOMq9L5VBuJiPqOVUHCMaiBJ/f7f6
nwjLAKMHDc9zYgV7/n1mA2shHl2Lrr+dcC995OZLP0GR3bhUfmOfY7yQZqOP09m+2cFBacZoWu9z
wkIufHlb1J3FgatBJP1MUxay774vzOT4WoB7W9UhaY2LLSa3+qoNrIT0MMN3ywAd4F869ZNok2zk
q488fDBYopTU4xskG2lh6my5VNSsIe5mBtYDFRaXOgSm+GukuoOr0RVW2GA8WWGoqfhqbg4STjtK
4/QyX6IpQgKASLDoDcyRjRR34Mc9jAznUuTkOJ70Tq42suDYp+btbH31L3SYYDZ3Kd06+Dqe0GXg
S1piYirT4kXcTi+T7ji7KB6fe+t9ypo5eFFRGTvZA3+QTI40N5prvyq8U9+QirGS8FPrwcVLkYfu
1nFhSvUE/rZ68Xo4yG79QTiWcv+Ycdsv/cRtTzaGZLQEJGaIBB3u3V+jwtqCB5cmLgX6MrKCF5oh
1+GVydF8YbtVM8w6NbdRIG4V043U5ldRvFmeJDNIoDgYPg4PW0bzVpCVPrWl2yON804MhjXoeV/8
rmSX9PZZI24utjV8ZWi24QP9rV+Jz6/5mSCZS30Df0AehVYuHcHgS23GoXnGHtaUnlAT3qa8c/u4
6QCsN7zTnLnQIBfwTjaL5jLPGtrpq/Ze9QS2nFjtE/PgS6vFhEGS+ctHXzu0R7g3ffVOfE5oDIrp
t7aSUgi/aHPLusCdotBthMODCzlgaTKR8MYqhL8kDyCZOAamYz4wsk5cxshkp/xCCPZcwEU5IqI6
aagl0FGFMEKKPgIITf9djBF3i1nzbqsDlZBgXpmEJf9f0Tkj7q7ARcBqGIdChU62vTxRXs52+abt
G0PUaArmK9KPwRK1jQvDxDvUkSD+vkA2E4PP2MhsZ+nNHUgOPcM+JSM54SYn12RSX7zrxW5oqc7N
DlPTwNSu0ygx1dTpl9ZyNKMCIZSW+5Z+trXdritpPsAY52Q2pc1ME3/tZlFlHPtIPIXIQyBM1CAO
ItnDo1Fd6S2jeDHyiy1mndPrZ2EVG5mymR37uaGNheREkszeGh9ni+9rnM1m2X2FzzyKWX/2p8O9
N0YUghyu50coreiBgZdBiiqMFDqYB78M3WjeW72M7R7F19Cc1xfDfNttQjQ5V0ILKaPHNpRAnUah
85bjnHM0FOZSY6iRoXvKafLWc6/+bbPJNpuBN7fpMEGDznp522wK3UDy/2Zc0PSUO0uuTR6fE63u
1LXVxuZp4Mi4rxwZQiOIjRFiOTyt25rNC0045wkr2tCenC/AGLqBL2+tqBHOj61FizxJWGyZw7Ea
uuSpY6JsKm362BW4l9ZsQ9F7p76TQo8sTbVy83qmkl7Qe4zack75cxiaF6JSzvi17PzDnKN+b2Ds
qlc+QkOjmhZrp0HoJbAUZufViBEnSPH8OX9hBoYHLjZ6Po6NB5qTv/rv11rU8LTCiTc45VqQBXs+
QE0ONUqPnGiHnMENccerF1te0ZvwSy4O3WtwnAhjcRqiJAch8j5625+dBuWBVnNtCbPTExLH5kFd
o09elZbS2MPA4xgZDsa6GUqYBVp6t1P6h1tlZv1dmZhyNaFztgW3buBMVYuhYp35IMgkVgOki/Ug
nUfpkH+t6vcL2EbydTWCyqzfC3RuXEZMS0Cg+gkaIdzF59BnNQDNGuHiUBGeoOmvqB3XE5q1+Dn8
fTOj6KyLamHbfLL5Uega9tEdKvNQ3MXoc5hwiunyKdcW8jGw/le1BNXJO+6GfrAOLUbhcvFCMcqQ
GK+kDJuKmwp1I4MWZYQOb5A3d8A8oRmMZQwEku1qmBif5Rn1Ck96CUxpdNDTWTEY9yW7j1h838Sb
6ZK4amG1KreJCdLJrgRRVlOsS27qZrs4f+CqyYKTjOK06QX+Ea+k2Kpxnk42WeKpmXe8jpsss/Y3
+kvPPTdVXm/uaLgIurcQxRtsQ7KJkk1L3GYG06CwO2kDNo1KWaa6qQRKH/X8v+/230KrdykkCRxn
Ax1jJI5wd4eDoGwLvTsPuu1E27TOqbIUxWxOXLF2Ogf3DmyQfP2gOGfUI3Gk5ZBbmq8n3cO6hf9d
lkhNTLYOSv6nSeMY02g9yiy8TKc3DCun0Vvv9WJGV+spetNHxkuAXkPu2pHmDIw0sssaM5acWsw8
BB7aJLZHjIgo4ODZCk9lYLIWrhMOGjeCr/P3B/8thSXXGklIkyiyOLb+O3dGtqNOEq3rSLkkS7Yl
NjKz2myXhWwl8ytOTYrpYeTTLf9+3T/LE0J37cd17wZ82PSUuoj63VZ1m323TZzOk+3BuLG75zbG
NFByNCdnQHWc2MFVQl9zA8TvFbv2R3hTeqN9fzLyHxm/4CzJ8/4xERgKeuoxlMBp6N/jIfeGg7qv
VN123/M4SrBPiObQ7z72NLWwhE5F9cBHKcfsrE4GyF2clwlmHGfz9KLuQ8mjQyl38YTh67HRw8XW
UizN6RnlHGPydroox4uc0hyte1eWu0Oz5nxemd1XZKggkwXbT+pPi4jA3KsM6IqZsRvFsNdGYzsO
jMyfnm92b5ZjnPsyHL+NL+7myKL+pJr1coiwtN3kYxa1t9u9lf58rGNaflnJLHcJOXpiHTtkbg6v
wjCGbv2/v9U/cW7xVn+M3t2ZoVd0RVsc6w62QP+AqN5p21rOu0rNyfg6G6U1vVosgO5gU7oWx8J8
tmoezuk/gap/38U9XUaKbsNwUJdiTj9Pqunr+zu5zRakfW1P062NyCBb78lcNbQqPkBg/kRh7659
t56aHqot8plrP0NJkpwZD0//OnnZ2h1xcqI7eFyZ+epAWP58ALk8vPbdmrql3W2ot6eOysvsZlbT
vqmPq230sqDJwBfoE5Lq83KZr08kGBsG4NH57Q/M5+7h78ovXRCndG/y8IC9M92d6YdXdbftPMM1
cLK9EhHN3Q6CgmhPGzMX5m90WjwCwST11yWMtYkylGVduy8DS0POkVJXiGHoHN4B1oMcZgIH9QkU
h+nO/fuk/+3UqgEpsX/QGo/S7F3IgL48uKnVsaPkMHDlg4TLUUnMCGhGtgdm4aausu4vG7SxM0Oa
h9PRbPChjSPvRC5ErjPLv0J6PnoTLDpwkn1wc38wFXglP2/ubkVmwVm6JHrSURMfbtpnhJlk3byk
u2x9WaZ2NlPxPQG2oSKHUTHpxIEYk8RmTzcbDl378VFIHBArSm/wOto+uLk/QK5/39x9cbZ3bW5R
kqQdykk4+m77kBSmZ18S4msLcWQb46q45zxs9v142g9R03u7Ge3VINnxLny/MWQPkXuv5/bhef39
5n7dGWVVRYoC2RBtKN0Vzagj4qHdk2/bERKGZ6R6cHXkSINVdAXpZ+j2HWRKjYc70G+z9+dl73DT
QSVJka5z2WgquzLukZL11Y7RInwiI1k+cov9U7hFvAL0kdn5R0hyfJevf0Auulre8rzLOzQvcOZB
m2S6b0WT9Ss737dy9rd8v6suvwo3fg0sVBZdCnjz3jhdQi/Xn192aHjT8f/30f/mld3vwz/vSwzT
j/tSB+k5jS4s4m9B/mtpzrKjCKj1G3j60IP5xnHa+cLEWnGfXtQP212uw1dAP4hIL2/xC4xXubQ3
ooXmISNr8Ou8Jbiw5lX0Le+x7brtOpV8lGwxRkPaqG1sp7TQuo3PxfZ8mslun+CPOdzVjHUTod1b
BNg8iQpWFlC4ZgVfeKzs+6hFyu6E0hhdOBcgejocEHfldLY9crTeAvpitDlb+EfL/wpnawEeLZxX
5A5EAUQLcUjCeWbMDktyYbxrHiiIL+Ca02SZ36wPyL9f68JEbPh1+PFc2pPRNHjbN4aHxBbMFw0G
HQexZHYka9csBM0v38oZCyffiE9CmmE5xX1g6QJZfZ0C0jBz68Lc4PDog8RgW7YdrmXOE7yK2Fiw
HtcLQEK+u053623mOekrmNV6PcQu8JNfFL5AKIXsOboCHnegNv+PnY0wVaDglTPs03KYckYFWhIy
m0cgXBKiYDEH8Ou1Qjv6BPJua2MaPm6gkQMo7dsIaGX7vhjGpLC03w/PQngOUObrK3+HhPwR+5fx
U3UzntyljJ8hMlKq0Y1p3i4WQsYVh0jcDNrYr+wEmURA1XkRUJUMplH6HJ85CrgXs3zGOl6KjMaR
Vo0Vy4ayAui+qM4VyzP++tQ4eulfP3LAD5plKGlUTjt+6uvuDRy8M/+DVkTeDrVpO7EvqdE/mzso
GJz5cjIyyNn6XAVY8rLzvKfgyl617rHnXdtpq8xbkaogNDLayn1TnmeTdpneoOucE2OvKFZha5+T
tEEBNB+tadnhw1ea0Tb2p0od4Bh4Dxan2DT+WJwjajvySBEFwbtEoxqc066WpNtWZQo/d8iXwX87
Oe8dgBEAk5vjJrAWaxN+DTq0c2A3SjzldEr9y+wvGgtpWixTYAAcGiMwz81MnXdLbvyRO8mfkj4i
vP2407uMpG1u4QXjjdsWIzOKFuQDiMFwkmyt1632Dgh1FrZra8BMCFFCQyeKzZf5ppvlq6tomqdz
hZ3Q+Pv4/Zom/7yru+A2TPR4kN0Yv5u7n73OnHRC46tAIH2ZCu7UpmShmRn7izcCJXhET1DFFnL/
+oTNDakKPZBI9f47tjZarZ97x+ttmwTjusKp9PSsgTmhFjuOttm8nCtWydzaxBpqbPjC2Xjo5Wb6
lWwUkMDUDaagzOEsej8ejkiIZqAfW/SQDt9Q0jzSDPWpAvNenNzhC+bUpBB/H7/vvOBvD3BH8gjV
YCR1WXvbhvts3vqnbb1CdP6T6JDUD65F+7vI3/52tbv8rijOXVrVgxv5ZOQL2aBsaKErdLUwXm1A
0OfFPsvdgUv6Ugt6dudoxrUiRAOPK+YFSM1XE69EwWq2L48E2iFxzOZQrfBPEZnKBcaPXk72aBMl
9IbEfdbEauSHVkYENEM63wPrAPp1+MY3B+/Mi9UGim2022ufkt8uCoTLCkO47L2W85HR7HECULkJ
c3J+ERBTAOY03AbmpB7vj5TnuO0y4xlqG7yqxv3iZtaH7Luy3muQ4bodsLH8bqrK/b4w/8bPcr2o
etY7xjhQS0AJ1PGsRP/uuj5aVwyeJ+cNLryaiiQDTNRgLJt4bFTInRoq4dUOhuh8yWA7BRAZF56V
e4SAAvLk+Ga+l+vSoHSimoGQp+3jhoum1DNHiM55fe0JZcDXtO+dphKkToKr6iB/iRGh/VwFuHb0
xzdzCMjVc2Zxx51WHD6Ycs/7hvdxuJm6O0j8q+QyIN1tjoIPaIoZ9kkLLvUYx0gmOe/qhMONHaNe
p4GzmPLN7JyOy4VveWOWmVtmIDyll7fzEcbVRhw5/cpsc6dfQPgOM8bq/EESC/xuR35qxKg9e+nQ
yBL21p6TFM7VaAG5Ld1uyPQnMGHaxV6t+G5gD5fC+yyEmmtofYcvtj1Xs66594mx32rY8zH3A6tb
tpdt+a7b2fvnQeW9CZhdvFcEQtgNeCYNeSJm0qdVP61AY6PxJphsgE0PnpAoo9981hwKY2JZ5kaf
AG8bb/m6+qYffkYzQf6kdjwBY/rU/OHLkS3YJtMG+3cSNGN1+/tuox4XKvEDQM7foChW3ZZ6f8vI
ZEZcr0e35Z5XJFnP7XeSssfcTbxzOrCr4K2Ljmi9hSyEcATei0vsSDkodDuPL9MB+AbvOfauN4a3
ss7IPJ9pFh64N7P3UcM2Ea4T76VZ81MDyry4FvAjEm0vCi7rdGGYRz/HICx9K3XrZqfzLJgzBdtp
2Fr6WJpGyA7zSdy+faJ+V6DPa2FjUGEMjqVBNr/aQyiy56nC1D6QYpUUCaY3kBYsf4mIlM2wSrja
1/3taJwjKwZk12zmdoA7cGcXbzgwI5kR2UVpaiMDp998e5meIut4MZLA0DMrXIfzsyPPalty9DHZ
9XAxmIUHdRXM8B+YFnPgknofML9XZImjyCgPo0XzxkDKmS3hH6xzoo/nVWOKb3vFZDCXfGkRzEYL
fom76mJjcBxX7LSdg2U0v6gTArBsJxqgWaU4uYjqGZPMazEsrO191UL7HS0b4tQmfyYSZTf7JE9Z
WyCfUWWdVPuEEyhGvJF5Yx7zhvCZXsWH60msCY29+2RiJaHeRJ6rD6wa+XH+vJdY9pWTVGKE5ZsY
bOZEovvHmzOUwMTMHnWPdnKa4tha8V9ulWzmKBYhSbI6sMp83qMaIAkQOdhVTrBLtUlM/HiRh06R
mBWWrhUOKOYxdeTMU3j/eMxiTnFym5t1q5eDwlZlupftpEf5gfSoLKwqoQ7kXZgCxOieK6/5UZ3K
B8bSJ7R6LVzCW0PB/vXodi89ShWflL0dmZ/wAX9XtV3uy7dBJ6LU2Ve/3q92M669Q/6au+i4v9/c
UiiVxU9Dq+dTCLYv6Lhur4v261bazSLxrqSBvV3mB8/VvJ7iLXScn8eq1Y3pFZiD0rnZAvzOVFCE
Dx3Zq4boUASUsQI7YQsZLk4WKLlRz+v5YBysgvHVrhwFQsXQOCFPuDg+d4uLw5qgMGl0T9weI8pc
KQ/XcWBWbjJjB8LlKTEVaPGw39Wn09doSZ9G5agz3U5mfUrVi8LpW8e5KlMqiyZjCf9Q7+TWk8gt
7WDWLnQ7QHZsGr8Tf65msW/GPY+jj9QYWeWkVySIlRd9fZ0koRmXJLq6U+ImGAdWbGWW7ETrwsKQ
8+L0NuV++HH01dl1zGyIWW4f4Xsrqj99Q3aw4IAQKxs14vtm6ef0VR3HCWY9L4N5+n46W9Iyocpx
sqLpcZq9DRfKc/128c+LbNxOZFxsd6XLPN/iCb85WuTto9qqloMxy7QfmeyB/KarBuYArWyKMmtp
c+6xOLtli6fGKj1oC5ZaZB/989FUsRuTrOuMCitLYTxaaAt9p8/AevALudkN49eDEkilVtTWz1T1
hG/1ZRFO6tZiP40Hznl6kkUt4VIYPZHImwTBwo5mQ6uycl9xwsllWuxJFdh4dEg1mV2j2w5Hrdkx
pucPIm14oDbC3qWfzA5jz9quQnsYGYXsya/Vc/vBIgv7/vWGzbbBnoXXglUQkyJTnh3jST2aZOzp
M1ZYu8ipC52tTGIr6SAKAj5/jmr3Qrc232iMy8dw2n1S+Mo/dFNJjOz98hJN45udT/uH1qnHyhIA
JjCpEvU+s3eGcIiJe2epc1kc0qWPPmU4X9mMmImrC6IiFPlAG8cDVvQ43kSrI1qnJubvm2QuN6ZU
AWV3e102UnKASbXLVXEuPRfOBbtrUGNe0aLPuCCer89LOljHo1W4rN4GcDC8AY6qeWpHeHCM3C4y
o7k2Dl9ym0BAva4iVRiBwJeE/fAtnJ/wFM1eO4t4yDultK6fLQo5yYzHKdD5WlAKLxCIVhztmQRI
PIfuxh4YLt40LnyD9Ov0NHgpXAl98cbUtpfE0NfhQqU6Yfec9ECi19uc/NDDXQxbT82ilo+TDmlJ
b3MZGWKm75Hwy3vOwJZemDhe+38nRXpbcKRP34iykWwpH0PMWOF4fF6NEtYAUPku2l3fY9anKmzi
TwNDx61vWi4VM1gc2ZQqI3D6MeyYmLevm/2PYFFQ/l1Eb9prg4XZ8K29WPVnFrgjd7Con3OvwTVG
Mkdj2Tq5vKEdkBqV5XBRSObxq2jm2sVTJTvm/D1XltFMJ6+iUjvTrl7/iTrtQPGGS159fjWklwKT
9tAg/lUfRSU4XhiWiJ/r1+YRr/p3HS4PfIuhCL6nDxwqLGkW2UOy4cSXnJjxil8lL/ZGzzEOXcGq
G5F7xfs8npJwUWBszxa5SGN0nx0+3x47TH988vv7/v4ss1OzhfC2/jPhiSX6a3xoU0fZwotwj9ji
DHBhQG22Ez0g/fHgte7801T7SOe73lh2zrqJymy+T7f46Vi610r+CQOPi6HUzhmjKygA0/709FZX
QJBBaNWxEYyMmNGlGvwxmCpztE93TA/EoLMv3YeI219czPo52OAj10TW4ONaEVX7Vulki85unhvr
EOHvcSC+O5kAJOjKOWOfrm4kDQQCQ5INNJMhlkzEIV+ZapNkMXjJn2Tcolo7yQkAyOFi/XU5dAet
Morp6aDN+ks8UCYDUh0fswcvEgFKNS889lkMp1gJMG3AL7GMuzotLugp6Ap/ybZ9Gd/p3D7OCNle
bzwscYQguoAxpdgAs6tXo7GC3QbZ7ydV7eG2W5BkpxTy2QdO9uiz8LqFsgD0KlCJ14z8uYHycYUm
ZPamCentgW2/P7/e2ClJE+LEiw/ZgXChfQwXxc3ODvkHX+eXRtu0NuuSIrChbG8rZYFFVerx3o6R
VR8InGVldAtpGdH17A+nx8LoH62eMD7jzPwUna38OUdP/WgOVgRR4vf5u2QfdAafeHlpc7OOHDjZ
N7e3UVTCAkfgYWWTbNxuXpBNGu6CXrkjp1pzFq57H2lsDq4cWgj4q3YR4GICRmOocyJk9yKsV5px
QWXN4kDx3HfJe0Q2b0VfiEfd3MgX5zCNSFjgvRWv+2az75OtUpnxm7m6v2y16Rk23+1r9FSzaTSr
y6aV6aAv3ZKdw6zewxm7u/kRuseJikqRasQ+HKBxZV+f0a59PRvhjtqCuoQJVoZeP5krJDl92NCD
xOpdcOeszV5iatVGvxqduoB1oxYOWxRUab7SflOioAhpgZWfLAnq0izdaaHRvYP3XbwRsASkKM77
qdF2VokUM2b1+rREWB7x/tjRYqckgU4t7eIc4YwNzDq1G6obsn2p3As207UJIlelZnMbZ68NBIyz
cUpNSE+lLUmm8p6j7MwZ94rRu1nSNXpx6sbKGqvE7yq1i2YRRuOkctPUgFRUEOsJSP7pZHXnCT2O
Z93IN+nrGSMvnpXpKZlUaRWcjXu1eU1dcl7uTzob1wG5gPL+f0g7s+ZGtSUL/yJFIAQSvDILNM/W
C2F5YB4EEgL9+v6ojo7r4+tb7uiOc+IcV5XLCNg7d+bKtVYC43MOJXrS9pw6NmxR6P6quXDzwt14
QJO66fW6pqBSSXX0jjIdp9NGC19qphriALzDqz5aiHYs8j+WZWOVb+pMXYX78QIY5XZ6uFAZ5sFC
WT/vaARy0o4dJGtesrwoneE6sKNZU2ndiTDSfj5O463vxEeFLZvsoRsrlGb0gLkHLxb1EeSjxEig
41V6tRLozJyq3bCejjutnI0qQyHsr0Om/7BzQns47XOiAVMMJlMJFHAT24+jOiU8o6yDR7IZrQon
nRE961RTl+T1fMmPKGf+uppWDc7x0AdJeNNG7xap0XrK+2hTOaUnTeleyebwXEpWVerDzBHfr7HR
rdR9eBDf2pC8hUemDV0iZ/46PlUHolPrVuzXCO4YTW1pm3+2nS4tA1ETTkTFCQnNdPg5VuGkaera
vM4enEggqaDOEIhex9ts5m/LV0LVRpkpuwd5bQwV1FL30TQcmCoVPSkOsK9bvb6mm6eezULghVJP
ZgoVTm6V1G3HmweDEMZYMktY7+v7xC47zR/iRZ8QpmtSTqysn4LOgUgzGmJpzzXYRtN4ArVOu79k
EId2w0031Bp3MNGD2ZBmZjFrXHHJrbW6QmPRbtfj2f1ltMid+u1+etojgGsY/9bjJT528GLec1/v
Yk3wHTG3BrU2rLw/X+uDJ67H9oPMa9ITKuOhmeZOyX9ZsXKPg1cF82OHsPIYQAlhYKBliNcqXe2M
DALWTSPc17HBfweCnsV24+shZ26t09mrjikoAc6li5hOGm3/QAs+qsuYP/HUwvVnk80ICPTCdpdZ
YXPIm9JA80daSWyAzLaXqS1uGt8a4Thxc+RoCWMv+uCsOkY0hBjbRa496C8QSBqZL0TRiWLBo7wd
sz2ho7nwhwSM5jjJp35sfygr/6Ulh+Zq+8Hidum5qwDrcCZelNiEItoNtNFEawqDTyE05tPHanhG
zvUuAGOVGs+J7+BmYbz69FrMR8y9iC/P3OkKiw8qvhCrBBjw8Ecp7HhsRPrWJtxFy3KoP+JFXVi3
i/8+KowJZEf4EDwtrIMEbdzaQmvz0SYTjUkmPhSwSZ8gEkeF2IjuxlOxOONV3wsIGTeD+w2zU7Bm
nBTdili/DXWokgQudaNOtOKq3Y5EV/4AGmxY2XwNRxQaZyiaUatD7L2KFsGnJ45CF22seNl/SbiC
YhJw+lBH6EVppbnWf++e+FpjeXw1S9VKBzrVyJ1geaklDaInoZlvInslaBJ5+cb+X6X/IiitnJN8
XsDNhO45omvJdSWNv1h/XBODcJ2WRlmgCSSiP0m4989jd91PngaR8t7Z9QehtxU0YudHndiE0qo0
6mDaszx1IVkQXvPK5nshyPBR+OI2nvfs0C23yVX60J+YxHSiNTchX/pPAbIZanWhq4VD5Oc84Mb5
+Pz+7Wq2HjfTfyh2FifETeMqeTGtWXjdwwnO1w9cIgtdlqZZ2/+EcFt88GCSD9AOPbNZshWvEygx
NkMjcbt54N03iqRJXEC1hpdwGZ0jhfE5LEZGMw3M52a8arzUEubjg19bicM0Dbfew5cd+EbBg93X
iZGtgZ/mrfOk2YyDPKvd/QjcRmFUZuLeuKfLn0Opj97RmRONM5b3CDU33LIL2HsqalQWJUuzOrZH
qWdKszr4qNJ08ArPNb10K7nWNGHEUaTln8m0O/lLZXmfxZtRqkUvvq/J+yuR63xfypGTtdbAVZzM
klvtsW3OGe3oYwr7sta7o+Ab6T4a6HeSqUuwTOc17/OqDVbjAIIkk8hWfBtcoDm8zX1fQxk163Kb
UADk2DJGpeH7/Ck+mEcF5fDHYKX4+oTK735M55PpaKD1ddqRb+qIEA+dnw1h81hgSNyvPE2obHid
yRaOquhJtR5SFC/50/AsHUNT9Mp1OS+WkmhKR6E00oTZyn2Zk2xTN3Tp7I+P2TJbCl4L93xTJtpz
L6rWmH7lWkLW5S8oWYyt4FGgDDkw7XQPvuHrcWLE5wjIINSegX7dqpCalzndzQ8RJlaL/Q1RZs7H
yBKdq4XnkjRgLR6rYDpYQUUtz9JlAFrqL3L7qmjJwGh5+++SEw0IdXqxhWkJt3TdhI7gBKdSFy+C
V51zpvEJx85TFv1wH2V+1xNqKFtwmv34Irf6+OJ79/f7KsWHx3yVZiRdy3wxfI03MsWKFZuwaxfF
Ds4deAssFYhRxeWTAtJQEyTTjdkyTNWSwCIMeZNflpQ7JDI35yrrtcEb06tFn/pgvz6PALOH23DW
Wmz99RAAmontzk17Cb0HIkuTIGV1J/abzi2zVpbhItKfEMund6ImKnir3EZr4iIb8mFTwsMPGRyY
Mm2k5pV+JXUuX4WO4twOjcmrZ8OFS84LIzi32ps/841NQwe0PIzpqzLtmfW2fY1gHfeiIJg4bjHn
Mvnyesb4VFqNHK7m0q2FcLpRN4MFTNpN+DKcXdfN6jkTGC2cmaOZZDKvxH4yL7JPgxlwACv7bl3R
jvmWYpCzugkUdVy1jtkHqarMo3BQGzgw9Mk3iWrj2GayM3KRI5Gfo4kski2ZfYxX4ovKXGWDZDuY
tx6psD+NL9FMnA7BCb3xKthXTuveXHFKs7C8sF/9FxkftfRwNXKgcGyvBeaV3Lh+zDRp0Dd/lVNX
m91KWCmzwA723JdOYT4lkzS5agvw9H5/mezHy7s1Dsk4fNzgyFvoLZ/GxvPC+6g8YrRvBLa4Iwdy
OPhkU923nTECwpilXn0afNSq1lHPnoKdOic3W0TM000/yVsG+9rKj+3maggWK2caH55rOTcGB3QX
tO+El7Y/9ovYiC/pUXzh17EefcgbZZpQYxS96q2BVx4zRC6bPy+JLkIh9sQpiULpiC/KrnVLjxsR
pozkhLj5hK9QArTFb7Wd2eqGM0v6iK1u3v8y2JOFNEdC9Bb1B6/ZuZ+veqOR01i+PcEQofUqb6KD
2txwT/qQjA3c7Vm7TdxgXV1KL7Gj9eQSMdpUf+yfHmfm3b7PEzYmvp70KvWIEJ5a0Rqth8tfZTia
9CHMhyDdIieim8JFn42sdtusZAuAf3KipAwZfzx2x/bTChzZmrxli7uZgqhUmrwFHIv0x+tzl20E
gMldtLku6tfbTnIHWrVtp4+DRPvMEl65vKdazUyxfSChHOsz0WWlepHXD8YWzcRVrcgs9uRelGTp
ti80OPdQpPiNSa9cRhCBWiRdxhZPneyJ5+y/XD+KOQ93QJOHrMrzp33pI2kthRTyoEtMsYYapkXk
QgHTvyYqnP4XDFRlX5voS47UY8k6Wo8ltkZ25gTrEIUgAlKtu6RlrszpRGdmxZPJX6zldRM4j9eA
E+qUOM27dIBig2fgFYRzhA1SM0ucG5hxqQWAgiChkeen2E+F1ohmKBO/h57MM1QAQ6m02KpDr3+j
lYc0iD+JvGoquWCWxn1/Wz4+IM4bY3p7rGOIXWy8dbeX9tKhzfQBtJ4du/i2CiOjEXtwINWb08jq
Fpl5PzTT7syjW7G0vQKWyER/gBRHu+T9+aqcZEXvrJH9XFReeYnRBs2EJcVBR+8E+A3QwL2BZqhE
LALEzRGnAedr7vS5emc9FwDEAEDZTJ6HxxtdLHSWBY/HG/RyFzKSvbyQzca9GxNs5mVMWx+GBIFb
nat2sSNT7VEETZa1wTpejJeQQ6Tl4OP+Bi4n4cmTmaUZ2ArumKwsoKCrRYIaEOcfxDJSRfu+pMDT
gvey1lLERrtycd8B8g3cEsYHZ0Ik6aJIL8gaFrYYGQI1KpgebZeTchLBo0IDk7dbYccTS6bPQBvt
c/RnP4013rjNwXloOy1fcOBkmGauihV91FfULc9XcNfQ4z/FS2EpjtRoxQopSzetzsNWE2dppsVk
AKpR8alDM7NEo5+jWNkF6Ufs3Keicd0qTrkIvXRRrG6LbHV9STeqXb7eoJumOB7ktXY7AEIuRYNP
nat6CcZXaOWCUuZ8fSto9FBp5VZxur8UD2JMX4AYz42wJbqXOJBHs4xl9aTawuB/hYfiWbHGJ3oM
FsFKA4Y0REgyGsB+Y6mzeF+75amy7h7ZiS3ZnTvwhtPURmFCQrK/h6RLE0aRx+YD+YpbLP2B0e1y
QI+x1jBqDplZ0YNsdx+4UlcVPVcMEjAwN//UHCYZO1UvprfDA9DsYTRwxBstfy2mAzrdAG2QTUww
ubsB9OoSPz5LiI0mOLd6zh1Fu3HAqDrJEx623ZK5rJyTJLp0uSx50zgcQOGWxLFxxsaIQTiozOCC
qC5qJje3M0N12z5ns0HmB+CJjymAd9OzMERDOd502U2mNUF/kVg3vXoVT+mi3OSlzqJidp55n3XT
zij5mrTHec4f0z/wJ6e78zywjoppsAt2VMGV6daX3ObxWukrVRM9KrBtW3aFk8g/PIinPvoMfC19
TWBOcU5N0dGslW1Bp4NWJk3ZZcEcvGA6dHkOdrrg0YQL4a5P1iMejlV60ax7vxrhgmVOgXYjCCb2
zVOZHg8kicfcQnR4Q9Pgne8fL29uu869O6UfjQxjBBzGUAKz3KSbbMWeY3nVb+khfb1ddQBbeYzS
K12EGxghKKtum9Dpd63vCD1YPlwnMzCHtkdhUuCLp9stgSvCg7C9v/kOt9MPUdTUQzOn3l3J+uSQ
ujyKme9VG2HWHjpSNPb+Giwh0vlJ/tLfBsm5uOvEAXldzOJXmESDUG8+E7CjRRTYKmALbTzMQDrd
p59EgHgTTreJkQpzMrv8AAQt1OaDH/EwiFisl5hj8vMKshjYwCV1aDxSK37qQjVtPqsD38aITS5u
thMjzoz+qdLuu+vKMl5U/W6/G/1vzKCnBYFdPp36lH5eh8ZkLy7HxCSTbxlTM1jXaeoM9ftJWSp1
37aMdvlVDzGkYQo9n5SoCsLMTxBY87yaaKWuxUJ7QupA5XIYAryH5o2H/JrcTHoT2S6Dy3Enx5XZ
ZKS29tBEZUacAqrv38x112y6GRFHMELBFsiKWm20l2BEp1Q1A6PaR0v5BXBZfon3KJ/Sedc3eo50
J0KquI2UadBnRKSHXtEZzuDMcEEqfObdrxSmbe9JqYJp6/L4CPvFqj0M1qIlifCZH7t6NbAVK7NK
tyH9rvtPC9a0USzJEb2BkVj9Z6FPPrYre8yvjedHDpCHuiJJ9IYi59x8lPvrRdrIK7X/eH2rTZ2N
N36vhaMfzj9DO9ygGTL7pz8NVv6baCQv5YJnxvWEmfoZvYxMYZYvgl24YT+x7V7GngCwyizE23ww
vW5L1z/eoeqzypqFRM7C4TaNG6PUYX3sW1Ndx57ghJ7vKUdweBpVlXF1YGqwTDsC7TMlvtArYgsL
XkPBRv1CTrwURVM8lmzrYCUYpQu2T3PZDPtAmJ6FS2vT7D2W+quEUsC6Lqt9jWYUyaKbrqWL6Azn
HQ0DUZ98tPOxc6NmT3TpqIApLAmfUmTyMsf81oxf9UXR5CU0y3MJPzvuK4ZEU7wAfscT4bDW2I+b
nsgOJ2BUTvsWlyk5Wah1F15yOhecXhBIrs+TuPJ4nGxbKpBlKKBnIcEMCOmNvypdYnymnwdaxFQ0
fWcwWYmzLtNT5wom5uYMH1ZZgCI4McO7kMeuhp9XkcHqqh7tFQNUEIkutAjksc79LY2nRAXxrTpE
7z5tYnIiEHcmt/OAoOrrYyuKKQjbkS3v2/19AJfehpbF0jPEJZFuk78CCoIuknkMfHMkA3LgtlXv
hqHOcoBiz8ZnOylvY9q7KoLO0Scrc3go3vGRbAZmvBmHRpjzEovdU8+f+kv4epykxgyztPploEcu
tcSGiY0THUigNlnwGxv+ou/MXl5MKE/vr6/Dq+5WCEJ7pcm2nIfr3PY39D2kJTLa6WhFL4SLm2sU
OMA6+9fHDj/LeAxTszDcLakjQsswgJVKddxpHWIZ+xMQAJV9ug/gMOGYr+x73tR4Xb7F05MwtE8K
Nh/R8VBCaEBeoqsOuszUkGipH7LL+uHdL9GWs5fl2dD4G6DztSsQakRccBwZ0hWaiYHW0mKO2/bT
X7C5a+asoIDznPD8ydJlYSCP1z5ZFZ+J4TQbXHb4/2ewlVfPlbi5Hj8Lmb+wLW3Elv04d5rbPo3G
WNLWvULxBt0UkSTAOVrUco/NPkvtU3TcdrHgdHe7qctvPS5swX3nMTaMSj+GsOXxE2+ohHFSl2aV
0HtXF0s+ZQrDwvh8ePR69hP8A5sYZt/DkXpuRT/nvaKDzW+HH898UwvaJ+JVtWXewPberD4HRt3N
nPX1pmFARff5HT62PKVFGttMJwc86Acjx7r6cGuvLoyrr5d4W6CKe4nnceCsFeLNqDFZYTj0X6kM
prU3XL1nqkHjVR5MJ0bSXdRZlKzT5MIno61/Q3GU63Ti9wzR/Ow9glJ7jZ1JikklRlj9CGYRo3yy
ik9U4bZgmBWCXnJGhELvk9nfOZyi+IN5hvyVhfpNmXIV2ijKQqi5w+WjJwQRv2jfT0/Yd+Bsa20y
uwgc35haJ+nsQWIfOrvlcLdjamox31B4yEDDKhE/0u9WDrn7bWqJ9NmT1zmeSLVWrEn9a63uB5Ul
dwOE+6btcmuI60y8bCmDK2887aXQaPCxlvAkJsTDdLViK7TQSP9R7/eE8lBH028W2If5Kwj6iYlx
mwXa4EI7v12AKY/UCE/7+EDnr0V8HgjFvHhtlXs35oD3wxhJAxQAi3yzYMgGh80BnvFQR5a+VY6C
tudB67a5SdyZDUyxs/vhxuaW8csMfOY0M2KMZ/vmN/N7kTlDrBkYQa/fxUI9pxvNDMragSrhIw80
6DyOnAfKaFseLTp08/q7EzJHx7R9qx/BbaI5AiAz0ABvt9JxO5gGW3b2o5cDPvAwmK3XMs2kv7/r
H8UcX17193lWcXud3GIJvm5PU+xt2c4UOS2EtARTIkwyoGPpILr7a2JLodO7WW0w+kUVqW+FC+mw
NnZiMMYlrWaB4JSqM8Hbcudr7xf53vgnZcfXT/pNvieO0rAd9HzxRLBlDXoxOo4pY3qwnnBqat/J
ZRqsN4w63bBwkDrAY3ubz8UKs9E/7PcNJTnt2lcS1DMNosQyX5JdqVGRofl9zZMpCl8MjJ3AIhiF
dn6fHhIfasvfH/ioJ+D/hbKs9n/+RT0zugXPUdDxwA+SfZ7nL88InCREQLXt5jvL3pj2y+hzkT+1
EXwliFYdYSBZOo73q43M6Cc909cn+o2BP2agYznM4LozNvB0BrdUDumbFRuatmF+H1NiW3fG2B3X
LIg/ALqwQ5fYpv3GuUfK/Msz+Ua6T/xnl4xjXm1+OpQDC0EAAbVv39JuwqY/Yd74lLeK6QlizekU
PEm7Cia53ZGQMxliBkLzOzZoaFCGakrr9vOAH9FqRT1C4leaBT28HtSiQRVHS1QF9Bb0dFl/9N9P
lwuHtt5ipDoqRqow2P3IMremQ42pSABXjIw0ewECzpyLfWs7vZYXhc5kB63GWeN50NquTunZm7tn
bxSeINtGPLL2V6Qxw6e+x8rX2TLrdQ2bka388dAwpoCKbPgTdlBgNfPHn/Pz/R3uhB0URj+CYLRj
vLwmwOzBi8OQV8MXGhL57L32Uvu97rVTLE/4ExOO9NL4f67Sbwq7VI3uXdHxRjxvaT02l8icKiu8
abYbmzbIRP8z5d2Bf5QtSQkYMCpu3g+/KuB/2iuIIEZMB0fzPfnjfP1lr4iM6ZlEct7uWAf4fN9t
CK2UwbcF5hL+Lxtz2MeP7xtTUoaKqMrycDQcfpNeZGJQZMIjRPmhXzIHAwy9YQJSRtrw2+TMXy/1
TSSRpNWoKDsuNdKGuDDebRoGWNQrVm5+/v1FDn/aWl/v6ptCYiTcO1WoIqSSTmPA5PISU+WchVz2
gPvs/BKkh+OfdMYYMqG8652i0On/M7w9k2s1xgGv3Y1tn2Tdxk7CVFzYAFuAXcjhpXE389Wj1s73
Agku9j6aYMP3jozb9LmrbcGEh4YwQMUOGVGac6bNfRq+1YcBIb0BboKbgJa3miZO5J57Hd8QZg/C
ja1iywR9S7JlqwOxMt8/xVliBEZPNGRauJWsaaJAEx3B36H1yGmfrUIn1z5iQz5GLrUCLz0HE64X
3TxZX+k5rFX9ahRoKh+n8Chpr66yfMXZAyHIwM4XT3dgg9CdgjewyMXIHKwl641KAEIfrIJNYpR8
DAPgmNda7mlM2aFXz9rPK7fh9rVu6LW2DP234/+3Wnssn/tmAUACe7B+76aJNSBrrd2/rwjx53X+
rzf0/Ry9F+W4ToJud4dBdnVUR0XtAdnK5JF4t2OiA1HaOUInvEiw4f7NXmL4U3L5dYV8OwDDwU3w
5YjrF2YLJ1peFtoyNG4ZM+c85qI+7RcMbP5+z8p/WJbKRGBJKip7/NuyVJIuvwpVt3sINowwgeLj
NoM+j5cIBDJkACN1332CafeSAIjBOEQmVKm1VYy1Cbqbp/nENvRptjDlIRdd9RJcusdfdOQAadoz
8QTIn2hNt+kIGzB93JqiZE1qel/zcWajNWju9gg2fTyFgzt6u1OpgAN8jk7X12wjvd62YgE16tH2
jKwRcMOD1gI8Kq2Sl8/xmfON8nhPxzpJvAw+O+wrYMr7kl7ZtbMTuZ+a94QEm6xyEXAItrKbX81R
ZOX0meEh7K8yrmQ6bXM64bC/MK6qBrhGuWpj5YC6Iri7At3FkRLzIWkDZIIAuJy5yORpE1NYdi7k
LfExr/GnSnQYXVeap4lJc1OSF+PHPIAtDyad2INm1aKO9go6eadOcn33Nku5az0WMXRsOL4R3s9h
JAr6WM/WTye0rvp9EdFrujlY1pjKDoYNnDkM1eBhwEGDfUDXMKXv0ad6gRsvoY4FpR6/BR52Hvk7
/YhiU70jAXlV8CQ6QebOelFGa0CEc5TV2Z8/zAvmbs4yp4TfldMbEtfKkaaFfhF02I05mpd+Yi20
Ov00Wd7NM+HGyQXyBHIHQ9mPkYfAGDMiBFRDAs1JtEetVXxOuI0LhCcdYpweWmmBEp3XjDrK9Gd4
fMPaPmX6cBPNC7wi81ltnok+9rI9LZ/e+W4ug3O6zBHMPE8ilOzeya81gsM8MG9eQbHUGD5/L3PV
Xqsjra+m6NKfMTu7taCDwZHmU2EOQzkW2INNMBvoNPHmMWUObgGeaK3Ct8gkh4eJ1WjtMV0i3uUH
p0vfKOn7yhRBDJArzdFCWt3gWmkltaakCf2P8JaC21pkWrQ/jStuCR+1ARFtXa4Cb5luaefaxcma
QFw3IihQsCHfilnSW8IA3uyLOVwhRM+X1MDoizeBx7mTGmeAkfkJNzs9JM1qjYRxttW02LS76qXZ
RhR9/BhQNJcfRWaH4Rp9mckZUgAty/t6OMt3d5h/RreolvU8XA7MCbH8Me3ZuhEQefQOaC3Sghi/
ZbOn3YFKo2N1yov40CXJGGwg/MDmofuMDoEe2NNpj6wx1rSSYAis9/2u7Kkph8dcZPG7E+v+Gq8S
R5g/jXh1X2TuVZfM2g7WhQ2jlenioplyu0Ot3kAQpceWIcZX3uVNSFctWAcfkMv4d7xipRuRDuJu
Rh8K/skPC0Yb+BUYht7NOiaQ7cLXkKYwiIDJTUS7AVquNe5X/AWVm4RRt+SoAK63wXCvN1D08nBU
ddp5ukDvR/Jesx4jC2g6+DyDZiHsopU00pNdEho5nRgeLA5sU+DV4AXME3aCXc0FI9vRKcF8zord
wQrIApy375HgqydThyQGZqqoUOCTzYKlcKSg9UDscU5r5iNA2mqRGZUd6JAG6ZTCw4jtIUCTGVjh
eSIZnH3hNDjdYV1PpZO67k8X0ekgPYIkhft8fpvHXjcF65jn+8xSMJ0+RCNaWtlKcYI33xO8EgR6
8jr4lGZCbSt83pf2LCb6bUFL7smWwXLn7bahLaSAdgNiZ3qEcXtCSwtG9YPmwGMnOekauCwiXLs3
qCSAVjdO3+fhpjd7gFnqg0M7b+EMOpMDRJ7qLM6yyGhtsvnUiZ8A0benfo1eVRjIds3aotdiYeUG
5DaZ1d7jGPa65NtanOVs51c+hszzCXRFtQfAoCU6mcqtNnVjx065BiOVsNadTWqrGlvqcF7Bapf0
kF5Yvr1nVjVY1KFdoZCDfzlyA3mWY1hWalI5vfrWTTWrJ4ZbrIccmhXA1AMu1nJCrpLArHOv1XYy
ghmkSEu42GqOs6GRYIO56ewnh9VncKwfb0lyQlgS0aN7qSNLLBysx5qPFPgOtzgnM3o90tV8opO1
/A/JRsoWLR5ugBfeLrq08DURIG67S4KC56GDorVoN40aOlHolsAhpdF2rlTrY9z+4LtUZnQ/Nk97
CHUGgZOiYVh3FYxHthtw4pROU27aj1Ho9BIG5w4i7PIaVjx0ExK+KeuxK3azQWMCiXBrzaNXHjx+
SV+VnypiiYmNI6oNbIiVbxWxX6lKMLpP2t0ZkBQVF5vMQ2anZ+cHaeVwV7gyNpDzwiOhtUQy6XIb
mAMq0b5tSEJpKJ5/00Do37AZhdEFAyWyz/H0Ccg1oCf+dJ8uvII33jz9iJfSzB1aUfpKQH011lZ3
u9EgIFV6Yj22z8TEQHBCZYgSY2itE9z55Hc+kan+AvgNxb62+bfa58t9fyvA00mSZ/mdrH2kZYcY
iv7yerjhWVCeOrddNVaykK1mKb2iediMOTsglydnyAEfoQV7xkJdYYVvH30Fczc+aFIRVhOc/Tk5
LRYFGmIfsBa6FD1QPDLfhi79eOEEbZCOFYoK8GtDNnt/S9pX8vpWWde37NStiJqjzQCTfIztgO/8
96f2WBT6W98ERITmEcUPz8PoMHTJz1BdoHFcSSQmGLVBDAZwfImooz+e8/SP6EgxRzsAW5xUh9vx
/N6ZCMueS345PlOMf0ax3iKuHbh3wLu/J6DDn4TqXxfWt3o6KZ7XuhnygHt5bGdK5sfbdZbMG9DH
3gAMcrMBwJ3+ctnJb+v5W03blNLElyul3SULcQ0H2RkZktlqs7q376VCsxPn/ooaAMV34t3ngfsx
cqF5OkdTcPQ3fyqBjUrOTDU5g803wSpmosV5aras1tcRRSQP2q3cmEK5J69dpyK2EXS7H06Kd0lh
5vhwykbhTMAyb1ZjXX+xAh79WN5+WbjfKun7fcw06ZHf7gQdFgyVdIpjy9MiYWIerWpyDtByRZWz
yTXSoL6ce+qwyo36cteR/ehr9IWr36Yf/sEl/radvhXdWdHe8mvOY4d7SabZKxZ7XWg8rWaSLbnk
C4zbmZjiMppm057VTuf2ST/2PuNIBd0Hfvxl/f1Y9H15Tt/qn+gutWleENhk7TKdAAAccYSwf19x
Pzp8fVno3+t/SeGVZCNuXabvKeDAPNY/3kJj1Rm3DY2Wv9+W+JOFlixNhsORgOPT8E+t+QUgKuW6
uuYRAFGvVRswZjbFBWP8cvMmkDjo3+nsZAiiBKHY/BW2/Anq+Hrxb29ZeciddPMzguYWHhAp+M2Z
mLDv6PdVzPd1emnHL/f74yVl7hX/Q0X4N+Pr6yMR/Oek6Jd7blEJ4bwg6PABrMqDKQp7CSNGSKkL
9x1rABCliCP/t1EKPxbw8pcP8S2o3Fp/kDdDPgRahSnicYsAPk/m42nJfb/QGaGtMiJV/M0Qa/iT
tw1GbpzMCgY3o+8GkKn/iIIyS9sdzXosjGWCJrxWtA9IDbjrGQpcGrX+BjPY/wto8vXS3/ZPWRVN
xlz4dncQdebrwUiHLYYvwp2zXzHkOXQhi86g2f237lLe/f3FSz/t3y/Xl77BauEoBweVonbX06gM
iXeuQAAO1phjP7XTeHHXEeEZzfHcgoMDkenHMcj3zZG2rU7VgN1EM7/SuN6rU3hp8J+DpWr8Nhzy
R7BRnkhjgTEgLNE/DYcv2zGIq/tkMvIfxD2s9sySQYQN2xBj0BuU8Inx94cy+iFrGeMIq0ryEI+/
ifTtUA3q4WMYNryUCYO1LeRh25p68g4efjUHy8wTbQWaZF9pkjFr0guoDEUx3B0Hp6p1h1q3RiV1
ZdNsawe/pr9/vOEP6PU/Pt63fXIfB2JQ5mG762BfXvoEcNO6FCMaBLHfrvXDQf+Pa307B58MgOgm
IuuD7BBvb9+onLdgLiIhXQQWOtBfU8YfULx/XPBb8OvydnJNhlywwqMGA743RONYtBMM4Ky3+j6w
shp08ZdH2v/UbwfrP676bRuKuSLUmRq0O6RLQCUPW+hlgjRttJeM/h024+ZrZF2P6i/77w8++JcL
f5/5MapjZXyVeJeUbfp9Tte5d+6ZD6yrCclWmbYoiIwPFhe6jT0GIhv2Jc07OHKXuyP/svB/6h98
fQzyNwh3GDVDWUlY+OBA+kVhu/szsG50/78cOD9E3H9c6BtW+xiOw+J65bZ7RwXu0ziKkBF+S1OH
Pxzj/7jMt7IrzoNxEV85xiuDSYhPp0GSSFNej39Lg367UL+NvgSo9vmIylRN+joHMxOQJcihf4w8
fkOc/8MtqSNl2NsVC+q32JSXhShn7eCxa7C86QE4iSIGq5n/Rff0xz3xryt9CzNqSsNlcOVKrRXv
+rd0cxCuzKQtKTqFP262GDP8Ulj8h9j2r4t+izfJOA8FP+WiFbeHIJ0HyVQJ7TU069/bZT8k+SyP
f13sW6yJ/FCu2v5iLHZwdCBZaCDHRWT11nu/RJjfrvUtwkyyR9eFKkeYCsGkYA02OFTw/kxcLUDN
f9vJPy/I/7k1jN/+uSClMktGQsatZXTfp4k9g0U1mf5mi/nTwfzlCQ6FbwEjbNNRKI+JmzfM0i+Y
HiAP9XH5pXFlh/P/S7Xxj8t9CxthrAwGaf8QD0hGHayhPp5kISLeOX9/Wz+FJyb8kAzKjD0afp8D
o9aD6qGKcv/0OPX2kvGynTBj7u8X+XGtf73Ktw2W5n6ZRPLkQZHRnBSbtNsk09cHc5wnKCV/udpP
K+Lr1b7trGH0yJ7qaNwv9jl+IOaqNwghFP6yg6WfFvrX63zbVP9F2pn1tm1FW/gXEeA8vGqiJEu2
5VhOrBfCTWzO88xffz+6994qjGACLdCiSQ34kIfn7HHttSSrlpwo460gemBUehsewcgROqFkAHcD
6Bl/b1B6Gr0XFHTDktH69OnZdr1V8EZ1nUIP/B/jWHBz9zhSVdB4IrBEVI+WOejE/7otk3uJcKmb
9i2ferTcu/BorO29sNJ2M7s/syvT9FWo2roUa5aBHgMGuhQy+OWIn8e0idvZbz3eg2lUcfUNrMm1
FIai0erxG1ApgUxsv6nulCdGQpg5Y45i5ovfdEnXq01uZeuWSWzl4xeHuwSuBlo5HXWyHiTmzC7e
fC9NIgngcqrmZ1nqys0OoRV5nim1z6Id7RhYureWjNuTICFCMtvQlm5agavVJq5WqtCWVgyxBcJW
f3T0mhAVWjBHfFTu5YdyxbgMOLxom0A7JL1+/ab6ePf/+IKGTMojY2hEY7KnYdVCd1n37TOE0HsF
XBLcHogfji3P4Fn4NiaLOA9StgIKO3gPiB0F2CCZN9h2dyEzayL0w1QuN9ZaPxjHfvPWL3KAVnQW
NnQ8oU4y+BcU+B3EZMxw0N56HgPL5uVbesfEJFVkbeVTzPr6vW7l+LpkWIoiyyqmVZ1YISHqFEl3
Kvb0IzjI+/Q+QzfJPY+DIaCz7YOyLL/5mzlw3M0vebXqxCZZgx/pvcaqL82BvHpHLRy2gbnT+ecd
l0D3qJYiymSjyLL+7nO1IZSNzhiUZzi69GN4H73279ax3AHJh0XnpG9myzZ/3odxRVPREWJF1+Lz
Zl7dh0BRNE/OR/HJHyjHLBh/fLaffvqkpd+jBQpxxi5aruayhBvFsd9XnVgXsYiFQilYVVn8+EF6
LC024fJxlIi7R3Nv++v09ZmR595ychc6S6p7r2K9FT2TkXc4X2zI/1nxMKr8QSm8nfEKs0uOn/pq
Y3FhmlH3DUuuENZ9eN7twuXS/r5e7L+hPLeYyYZu1HV/31H19+WkMoz7PuwVvAP6FSuLJfv7B2C+
C1TsjXFvX8XN8g3ee77qyTvO7fCf9+P39SeWzo+yQh2acYeBYj9ohwdAm6a9ufy12CxsGvyv4+j1
/XDcf8zu9Pirfzd0vy89CYI6RzdTXRuXxile+vUD0+wMCduMBNvrV6I7b7EFOf9rZstvGPff150Y
os5UKlVyWPduAzIZyHi3sG177S73GHRQsV+fYW3uDE8skJxUVuR243IK9UUoUi/IwiirHa1OCN6P
Pyqk6hcX5h0Xu90Te76+71fr1+/+7vuaEY/90md2ol/QCqH0nC1nnk6+abkofqJ1bKGqKU4+ghXE
kSFahYKnQyr9stshNPlk24fviIV/+9jezdljZTQRf3z1qwUnu+9LQYGed65AKYZWOFI7+v640Ze7
3Y407F1dHGjWrdeH5Rkk+Hp0s6e5Iz9eqa+eYPJBClGurCAdb/gGun1lG58AGfHeT49cckg3uOh3
KlxKcynTDZgcB+/q1ce7eGVatNAzjUpmrwFH54uHnQf2ePf9lZ0GC32aFbXUZr7tHz4iTtUqNVnv
5e6icchM4EgQMWBdqr929kj4nyzkdHHP3Ie/2i9BykGwsKbUj109bbPV6uicjqvtMgcrftrevXx9
MW4UwH7bjs+S1NV2EDg2nl/xePXy5XgHswFQqyOa7fZB2oOTQNkBOMg4ovJxOq1mFp87hp8Z2tXi
lZyCD285hi+ttni5KxkW247M0A1vzT2kIsAgybJ9/Mlo9/rQre9lFNtOs4D5aZvcRO9XJPcidkC7
xrC0yXUwxaBJq6yNDqY+zhauTRidhg7WONGwS709R5CXdYW5SpoSqDnIbk9jADTbZArcfoOx19u9
N5yNNrd9h3a4KcNNLaKDGNiloN1JLTgWq89+JGAcvv584y25ukV/P7hBeQEdEVUyPocSrjawKcO2
Dlw/OnT1vsv2gnqUYeNM7LKwTZ7568VGK/TVYhOnbNZl7zRZEB1EEQ0HLV/V8bLVL74xYxumifkf
bzVxx0aVeU1tudGhEo51gaLosRUuPbBjBXppC+BhbQtdBh4lW+Uw4fy3t5z44rwQ4kCLeUvBGhdv
mdhg8J/3/HqZ8Uh9tZkTkx/XcpGgDxgdVPgLq1OlnBvYT5NL2X58vdBnseSrlSaHu3ECuRdddlN0
Rvqd/luaOIu6XQlq81JCYBAX5kaE7EZ3lY1qgRDzy5VR7cfzU9TBJpfgeIc5DdCmq5PzdZfIBT/W
nvvWfVLLs+S9ueV9PFKdxCdT+BXSumqLFwmxDD2Ef5gJ8gEhpOH4KOUguIqjWQH/QUajWJXQvA2S
D2FYs3GhwsmhcuiQ0YCsl1u28eMnHYUED1wtf4yLk2NCkzZcGldaJMySVP7eUY8R2ruiBqMbP/TV
cxpBB9Ge9JZ5S+cj1pF41ZgtMC6Vyqw8+L+sPWZFAOc8JCUN6JwBqj3Inbr4Xm3rk1LBKSyFjIGL
m5nvMPPBJw7PqcLOES0vOkTQksvHvoc24jS+lLBqs5m25jSg/fsGmUw7GJ8SWcbkqhZNb/aDYYaH
wexWOlijXjwWmYC6gQHvc77W/bXOsDt3KSrAKWho7GkACSUQ9U25DMEqJgE5aPgyxHu9BxXdmVCT
u0sXdvSE6SUMmVkMS4uJfbkEvQUPZzfzDtNhxT/eYWIForRpRCNxwkOvitDoDZCU54ui5n3kD017
ZevMBL5uz4S5C+639C2PnnrP2GQFmG3jHArvbnYyHAI5f1WD4AshCDIZ/lRb9b6DBR4M9tdfWJ9E
Vf/7xKqhKaqJOLk4CS0yrRF0NeKJjSCCJ+CpY6h6UOK7Eslk6UUWfoSOsBOgp9Vdd533TC4W7YrE
eBEr757k35vqa6h78A6NrJq7VtftTFh0AkOVmrUTIBuv3jR5Z6R7b6MwaRF597KELjT07iakZ/p7
1J+1VN3WsIRpDK9r2k89eO2zfBkE+6IEzy2dxALHts1qmqnJz+ExsWAXUpkvFqRtD0tiyVRTbdFq
sBifKiCf0RgfVGD0xsl9vVnT0vXfm2VJZM6IxkmmMW7mlevqaDRgwLPoIEMWXL7kkNYPEjAHcy8M
DMDiaWVzJzeMkITxujIQMOJFZp7hpke7eoYxa7h6hsotNbcxi+jAMVsoMjQP8b7UGGllMBvbX/Tv
cXmpPTh+4nrf+Dig7pjGJxeLVJvZbuZpJhXicUfw5Gg5UjYwdcuYeJ6iSuLA7xKeRvmlPSgOY8HN
3mQqOMhgv0WuEt3XmSVHOzDxDb8tOfVCupmkgjEu6b5h6N3yLGvj5r/ERECIMCkGXEn72LPgWPww
oBn8ev1bdor1kUIbK1IaRanfP0BkNZpgiDGBF9TRsnwar3ggf1SAUSvm9hrhdbzDo8BD8ugZxcpP
YXHp2lVivmNAK7gv6gp4YQAKi6IxP4yK99FnOHzPOoBFSrTz/pxZkFy86JI1d35uOHEe3zRHCUKd
l5hsX9FJgp9T3DoEUJUxdWICitQf6/yUhgzB5O2dAj07mxfCbsH4vVt+k9C0dq2Vrp7baCZsmmY2
f58fylCqBIYIrOvk/IRt61W1gqPP0nqvZuamxGIHEoQy0smXIZ/tgo0I5Uoauquhe9cU20rCF5dz
pvWvDhfO0rqlzLwjYYhSnlOu4defe1qp/uMJJ/uVR3FWaqkQHvjUnvjk+a9NClSTgbHk6Hfqrq1f
Vl8veeOG0xX7Z08mwU/LUNIQdXyhzAFaAOVAG1+y4px5c6iQuYUm7j1S5UgMDRYavCdixvVQky4g
053P2U1jbqWJl2nKqMscEy+jSL+EzFy20E+WxnOQeA+Nlu+UCBI204B/75uuyovcW8XjtI+yVOJn
neimN+49StKF9WNQX5giXlcMwUWMpFbR1irj76Z8yWUmjFyUKeIUPlK4Ddp9X0Jukdr8coSFvKWG
MIghvMsQACJrBQuXuA7Uc5/jXQg4auUow+Adh+8pYXqKo4sh7WsDOPzVpVtk98T1rkGZdByW0tUf
cdY9FT3zWT3yGWEMY1J1TKJ92+0jrn5WOlucfWE+WiN3uWTArfrh++u4tqXcjrjVekzKGO5bhEoi
o4LfBhMWI3MzLA2Yrfg1nnjpPGUjqu+Rw8yUl2sLEQIstzy6sg55qLTUdESXKig/sTFg0MtAWwva
boxCtQod0VVb2Snv3UrdeiSrSRi1Qp/F38NV20TJOvV/dO6jQuBIKkg46evvOkpP7jFQsArupTVP
eQE1SHuKgFItpWidFsfYR3tGWIti8BF1T4kyrC0SRy+X1pmhQh90Jo71eDUnPpX+m+yeVX6/L795
BrTCjFGbMePwjM406qWtEePByGRMCsXMg9aIq/vovqUM++TNyh8G20ghxs+3+RhAqWc3QiLRhRTO
BC9RnhXnLGpHg78MTLc10mVojrr8s0/uIsjeC6NbSgyP9f3717fztkFQUIw1JBnrP22zCK2sFEij
QQiTfeSwzlj+TuHrif5fRmLzxYVMsYNS23y97HhD/vB6io6SnmhRbJvCbDqjE6s4ZVXMkBhyzB81
42RUyHGnSwhUefev1/ssovy5IO1sS6TQgD363c1VhaVYg6WHY7Inh5+xBcG/g+hr7HyQXVr8KYST
AVWNr1e+FUSDoftn5UkikGSlohctK9frLk4ea3+vwyGchcx6e/XJdQ6DWsJJn9tqpx3j4UdT6Hap
estSMlZjwFVDe2iVlzFINXxx18vVApwgtNB2WOsLRQermee29Pj1Y9/0qyqdKE0c1WDV0QRexWUN
FZqmlKzwgCpLIt4bCIS5wkNi3JO8fb3SjQKKJF6tNPEPcZ2bpi7iMw33SbNgH15hLpye1CjaJ+nb
14vdinl/W23iJMxc8KIiZLWasayqtV3xEkJgFDwZzi5lsFM9dpSPBhewZ7DHTc0sPx6zP47h1ctO
PEdPE6u3CtyvgCJWY9dKtujMaGsYJ3mApBL6cmZ/4PUN30tlZu1PDO+fa+u6iDvmun8W6K8+qZpK
mWFKeK00hjO+f44s6EUqeSPAgyGSf8oNzdECLaeOIloP2tdZJ0a5yKhCZFAi5ibiB52Ke4FFKYVA
ze03KWRHfrxMLWdRtuGhy5Vdh5RG+EMl5CK52Dj9r6A/CQLU++55UGxTaZdy8CxBY6Lzu2Z296ZV
Uf95w8lV6/3SisyMjxu3ZwJ3KQQ5Wbwz71uGd2nxUfrwylOtMvzjaIMVzIBEJFtExSLp92Phsbzr
8H8zT3Uzqbh6qkkWbVhhKZU+V8lPUPZ5ETt4+gCW+8cAwoDHTr0zOntmyZu3V0PrUrcsgtEp4YIW
yWUhyWyEk4qHIEFsSfzZVEcxfXHV/egjB2ZLUFizIHKMtnEubsXmI9C8JfmNKLnbrx/n5g2/eprJ
DbeUwfeFgYOHLSGn8zFZ+G5iGe6XEdx/vdjtG67plmhaKpnBJyPK1THvIl8SxEwLx9KlW0M9ZFyi
sNqVfGVFO45llLIj/ycsMSheeAh4zdp8/eY1v3qGySePm6C3Sp1nCNUTNbnR05QXTeI4CilUpus8
ajZS84H9CT24+sLtmGp2xrsaOE9N0y002XhoE/8ueYyb7DGgGERsR2kZpN6qYvzRGCCBrWxIM12k
HXL+QetJTtZF9q7th8TcaBE4iO5UwDFbQcbW2jq+ogm6FVVDESJwfLvkAk/xQojoPywRKYDwRRvO
CdFihxyGX5+IAIieLQRcNORb1OBBabZREs0c1Wn34++ERFcMkyTOMLRpncwsB0UqNDk8ZAqiHqm/
lHV1L8IWGRbqaqw+Dyj8putYzRZpp2y7QeO/2VKAkZSt6z6UijcV3+oOcdHipGbRSlbQoWQ2U5ST
H1nab2oTIXfT3dD2m7naNw+2bsgAEHRJs6YWNdcaMXKa7jOoKJVT735QJfWtM+Eiyfq/OdfgXU2S
XUvWzYnnEgXBLFRBwXW4b0Vr1wNxfRyvBtKCIN33BP1teuw1fwwWhC4d+wIzT3CjuCYhG2zposHZ
VuXJqQ7yIfV1d0BmJOsXVNS4TiSOhP1aCbs++X7X2w08o/NNlql28N+nxFQVS4eqBi81sexhb1WO
p/RcaqO6QxZuLRsAktSdwrf2RTRLQ+bhKRvFbvA4Zh1lxRQoSQDFK8mDXqHuN21QrAcIU6ujIcDt
nFOTU4EteXtdf6f86/kwUjXyvzkhV8892bIyD3WzLMYtg2sxEc6advE4tlzIsQZB8fZffSJ4fWhh
q5RTJiU9s20qMbQaMlMMCqekhHsfu5HU8I2o+yD76LEuUVDuCR9nlr7pc8x/lh5t4pXdxbKVck/v
7dBVdi/vyd3M4N4fztQ5xuywCpLdWPOu9lXw3vLytamPR7WEotdpXmYe5vZR/edhJuclydpQGNoS
nyvayg8n+kZZMVLPnk5mJx0VyLZzq14mMyHW5x38I8SyGAI2dcNUtWkxTc5jqx16th+7n4ouBAxm
4O36oTs7Ml00HUVKU1hVhm0Vp3IIj1KNYlENWYm/l7pfig7Yluw5Jsn2JJRIreFblRA6WRAoKN/g
XtsKhr5oTXSpvL1nIDMEoclgLceqCj1TikxEPX6cbNGLKg3oXPlFY9CTh6TPura0hLPVKE8eAYBJ
8zDOmeqXLxU4TJhDqRXQonAoP/MfOVNhkBxdzlhz7fRL4RcHxUAHujjF6bCQvbcU0SXqU4X0pul3
7iPOw7s4umW3JUXEBILGtICBIHLeU9lZ15CgZLK7bkPItCFZEeK/sggaPFd58PwUMtwPdNBnzsCY
okw/hqSNbEkAmBWqEr8fSEupnEoYkuQwdl6aHEaZYFcm+7i+KAOKPS5EZXAIxcCNu5fM/yGm6FrE
6JGiVdkks+j3W1Eg9GxYTYkcVNbHn19dD8FxrSHJw+TgUEuvbc6jLt0pya6EU1TaDfm5VGdupHLr
Rko6Z5GIXzb1T6N6tWQb9q2gxW5yyKyj6rqHZOgPYl09VjC8ydrGE9BjhMatb01UPtpDAYMiVd24
cjcpxaKC+sR4gPT4jY+Ob9E4qHS4HSv4LLgMiJC48K6bhfiQDPWugow5U2G6RdfOUYtDlWc7hWLy
GHHJhrOtPeXh6y986/0UiWFNeMVwwdMc1XdcKRlUBSqSYh3LNt+PUr2svrv5XA5/y5xcrzQ5St4g
MpOnmvHBEGm7ieW969xbPuw2kr6qXZoWpBGl84FQRFG9jXGJFZ90BweN5pVMRlFb7bOUG8gbMV1I
y9UnGvsXeyFLULoBlsXwTPL1RG1KM5Lk+KCLtg6IlRsrHSGVnt2L6Vz4pytWrlaa7IWZlkOqC+y6
wVS1dR/Ve99DhWAnp78yAaqT5EPnbFl/ieKD0UDmELE11dnkJBH0S93Zl4N1Vx8E5Tn2Vhaqw4h7
6KdOf5XicqFlj2kSb+LqlMIhiJTEsPp6n26FbNdPP4mi6ryv9UBhn5xoX/YnSRvLnMJgU9YIZtOw
0eVNLZAiq5ZEMxKiPX2yGIjCcGw2xYdY2pOJmCC0k71F19cJUZdeyMN9rUHc5J0I1b9+Tfnm5b9e
e1JpKOO6yIaGtfGAMUoEZnxvuJdxcagpR8FuKYIeRnz3xM+n6oy9ah6yzN8FnX7XJ/fsj2H0PwRZ
PHoEV0FpSxLsBDXD56a3VJt0KQrNN1V9jchOrPauizY59eThue5fDQk6IHSn7spoW/fHyn8bKOrS
5ECLWj9KjLBKZDu2IG3iAK6vvQhdVPgURM0+U6WVWqADmWT3pRbZBsmog/hkndIXx5hoafuqI5vN
PkKtSuCg2y6CH/XJr4UHCVqsuDzJ+TbE1QDXGd+vEdH3jE4DHWy5WUvpRZAPKP6SH3A1WmfVSKgk
ryER0/U7xdyK5TvHwmlPPs9bpKeOYX5j2fvRSoE/L10pMIYjQFXDiLdO4hMZXEzVkr/oHREnAhKF
ctaoHHknAEBisc8hGUePG1fav2M8i7Favy5dm8KKL68ANMnyUtV2WvRS6WAuAkaIdQh6svfY3TvB
AUxE62VIQJ6KF1d/KhQU2L1FLLl2qD9FFhzoqOPke2AN6yhHRTv5sMKtBEVmsC/zNZ245CSVL1W1
cUSo/5eS8RjTiM4dO4EJkJlSGM79Y8yhkPs70vRlB/V3UTzK5U6gAO4JMX+T14NFRmUuwTotJBoM
Ksh7987hskNj5Ft2om00XgTUfb6llWxC3BxsdPdiGBDSxBdN69ey99R3I/Fbhn7bL1Vz1g5kZ1m7
6qAI7dRkVcjiqQrNlZD3q1IId6Yawn0RwSkkyud8LXYPcXxyEFyMavQQiVNQdewOvL1TgfLi/2WN
dIoxrXKMaDL9S/W1zZlGBkOhqmeJfe9UNHsod1UlFPZz9DY3qw6KIhkmfsgQ4bj83b178M5qiTMg
xWgtRtYuajzQwr8j7inDzIJKCtw+ykY6g0f4+qbfLOBfrzwaoSsv3+i64ZNFxweupqucBmeDrBTF
DlN5EeVl9y7PId5uv6tmyZSZwfjLn/NPVyt6cqFKUZvHYz0HX2MZFwONRqM6FfoRG583/TKDs0fa
klyVw1xYc/uFSQMpYioK+egktm+8RK0EK0PGF/UH2OkyWxpGfSgMeV2sM3mD4u3MHmu3DPnVkpM0
rtJcuUsE3jiHNaz7ZjgPCgF8dtfTRWL4RF2JiOsI8sWVX1ST/p8t+HM8CbOvPT7j9a53Sh4HJq+t
1XQXd1ieRlriRdofLtRx6bq1Nv/xrScxhdKLLS0AVuxPXrOovHWNoA3DwxggGAG8ZfbiQaLXrWjH
ZcxAtHO7Pp7cP9zn1a5PIo3McKve8UpcWHonySsRqiHUEWEiKnbdpzpNAUEXWk9zmIwpGPzvEMfQ
VU3VGI4VrYnvrB3GEYZ03OpKWbru97DSt3r40ke7rv+wfLaAlox4hFqmzzFx7aMuvYo4RVoX8bEv
9lBKrM0AxoTyvc73sTyTZt6Me///8YA//H4SUjcN4sBKIO+CEDVc04KVeuRTHjx9O3MCxnP95xeA
1pPgVoS4a3LmlCypyXXT+OC+MaTYv+UXCXVpiBhTazEwcg2SHz+f7fN0m9QzIcwUtv2/X+GfxSfH
T+sjsTBB5GBm7KLEOaonraGS1yB63m6gee/qftVj44KeomWcLYt444ooMRhPOcyCWAHN7VeejoSR
aN3lWbCvkK+SIYdDyw4dAIHEt6yQtl4FWnfWUPrtnV8EqGOgbtAOHGGB2rpoCFfEU6q1b4aPQE/W
LCJLQWJrI7C0oZOLt9QXFSDkw6KkOqkhEqkF6G9Wzy0q1F9/kVsdDsX4Z08mV2KIC1eNTfaEvmlh
2N0vMn0qxK+Wf7TcGZzDZ3j6x9enkqHLqmyqJFq/nzMn18PMYjCHohv0C0SqnXMmlK9dNMx6O9Ns
UdrowlOPggwELcQxEtrxKHbTkA/XmYdgHWLmyGAV1iKgMy77J5WgiicOqBfqB+hgJbVYqyK982qV
lnACexAZNisJwsg+XKlwr8Q/DfhOty0zch4kfXCXwwcZL8t4o2R3tfXRapCSC+96se/V99pMv0WA
WFsEeuT0JUduTYerKMuRJ3IPKnVzYo+20UGHd7YvJXtNq1eFt6+1mcT0FnxaUugyW6YqyjLsMr/v
XDvImqMQIB2qn6hVl+K2KsfQv2zX+i+kCqVjVqIuM9dqnlKh/X1jrpad5BuZnFZVmbCsUi0VENoI
BoJ40M9VYY8pWHYwKEAR4OVLWXos0xNdACLAGLyuOzdVfOugqjoYRyZqdGD9E8thiRGIB12PDrn/
vVP0Rdy+ARcLYWWuwFSiwDr38uO7TQ8rzII6s5WGqqifjDZX7lGIokY3MgNwL8w0dM0LGHjXgWjX
CK3M4rxuFXOuF5t8Xzf2akHNeTtVPsntkxztGg/0SoNXekgL7r8VbEnBa1hUIM0d3Odcpc1DNlya
+xiUdOkh0ebZgWLM+exblYrrJ5scgbQzszAM2AZ4ei0atcV7F1/4/mltdy/EiQsxOVGm/9oqze39
xF8Kra+KTcJ2OLJdGvgi0OaJDTCG2N2L3/7TYurEKplNkxq1xRuSpGIFDSwLZZ8xh1G059ljdTPs
onaoyBanik7P5CAngqo7ydBFY/d2LGL2xPQnzjEvqCbH2Lg0zYzju7Wb4FA1ygaWKVEu/N14NKqo
uE4iIVhfLR06Lbh4IbNJ7UBc5cXMp7t1T68XmwTTQ6qEVaGL0YGKNPkp0ItCPxFJZ4i7I1k09/HU
Wy8HWJOCnQw0RTTH83t1TWunr4NcAu8Llf1RUtxvMsjxEtR0m9laA6MLgWyhLCzrMgSyDdzqiDDJ
fQlwTQAnJFYOvLnuoZHbjVqU29x9o96Hoy49k2IcyVZzj0VzzGARRpCgRqjZYfBKxy7gqsJHuyo8
weqZ/C9lHFk/Scq3nJp14X1rvF2hgRfcKd2zUDj3Q3CfoD/09dlVb4W0168/+baqMESJoY+vH99L
mAaiq0WIkDushRl60ZsImVAoX/Psw4EKOVnRjAdwwZM+ukKPLrpdZLuStm/cvoaasWceaOUgok7W
JSsHwZazB5r5a6uKljlS8knxLmYk5OJP/Xs7HAY6vqn4U2GIP3oW1BYBsm6u+z5eh6kZBkkuK2hK
0H/XJ5mSHwZSZVZgyl2wSdDXDiNa751H7MWNUcGO+V6KT1q/l4Rt6KyoQkjFjPNVbwWt9KEkkdK3
QX44MRCKngqD7qbgQA3bUTdZuWU0S0guOdqNcvyzRk3Tp7zCbHFpnjiOS7NMd3p27sP7Nn8rYyZT
hHOa7Ou4XiolDmudtbbhHjLkjIhzqkWLOqu8z0mFrDp71ItXihxj0Cg4/RJk6LLiq4hOttGBatE9
3hudaxcM2MjezKveNE6mKUHQCOgFFP3E2mdu7gEZADyuUlt2T4UIMW62jhPUFteiiaysBeJgZlSW
4uWtb2zCDUMpipxAnppErZAi38IklgR4LS6WESYBsc2AbudS6oetwyaF0aMT/RU24VELhI3oPrUO
U0z3PRq68VDw41GrftOY0UpSld3Avc+GXUlpzd9W/U6JaRbm6zx9C98jmpfFKGqlrToCxM49t97O
VzYKYCl5LBD5Wznrt/4AlEc5Rz6aLaB7OCFLqn0eLs8R1nL8DSPj9ulyyIJN2T+b8l1gXARyORdN
9RhdKfdZbl9dJ1r71O9F4zGV4diMnszW3OrVqWH2rSb/jZFXC5Kfarl3DST2Om9X9j/gILDdCoRu
uJTM+06Nn2sBfijpILRn31/18aaNIZC0dpG4Tht9jWDCwkifKEyZBAMWCgcO+Doj/KnRJVapzQ76
PSZuLwQJesllt2zik0bNTB9OLaICnoAha9dNsBStheocZfHRob6aM5YTLqzGfa6TEzwhW1+NbSFA
65WoW2yoCAlvnvVY9CdLDVaxgR7yz2IIKD9uq6Kn77WkP9llZ0t/dJAkTPON9d4k8ToURYdmXn7O
cpfKIFZUI5HKOkTaA9MRZ0zkTQw9GAdVgvnD1Mg8f/cQGteXrx1FB8SoXGEtuLbjbnwf3FD54Ser
XH5w6pXcbp0SQfNjClcQxSevLZYVzKTKW4gaHuzzyRyR8w2rIosjTyShAMSI2iTGUVWpCMsBSJV6
SajZM79XLOv3+F0bEXLMsi1atPx+RPUoBPi105iyTYxh/fXS09ZhLnVVGhYs7QL29oqV0H2Ly43i
rdx4MR6Jd/pODJ2qzr4mLQ/out0NJTLH6nAni6jbz3yhW9mNLELLIlF+A7n5+bxXPlyzsj5NrBAn
dlaKnWH+RTOTYNtv91zBoHmK+tUAlXW4+nofZtedWDs3a9LBqrF2XFJ6AJ0CZ/wY6GfgmRg28Q+d
uPXdkSd9ZuEbQTUvjC/RZAR/xD9CziBNerXmheVjIa8o7EaQ9qkrIguKICDJC06jtJ5Z9OaBM7Hs
GuS78LJO3Jih9pYFA154kB7SZE19N0VBwtPt4Lv7PHyozVL2Dmn1nfzV/FdfmPsngWSgxvuHhW8z
ySr8AMhizuBnuSEW4aULc/GZtqwqfUPJzyU6nSstf7qOSfhAa/GfhSc1n6ABm22GLKyEFyf4XggP
qfRAxtg2QBgXYb/SfRow3rJvj+rzMJySdFPHp759HNRTZfxQkO3adczBDkud+lAx803GtO6Pp9OY
UNc1VWI8bPJ0ceRoaeOAVavKPck1PTF6OwSgs1H5Lbi6LIsGUCvmR1Vpio/33EaXyhHspTGIiEwA
0to+w3lLekNSdXCTZWsuxH/12a9XnUSnjKdqQCpZFcRGVqwkFJ5fJJg/kz2yrZqxIm/vKmbOZwzc
lBLp08BRJWGAC3QZo1MTkx8MZm/WBbAZ9tXN0NAWt7huE3CxzOTMOI+pMlKc2YbwSHSvit26xJ15
bIMChZo2A0i/VUahgc5sAiBpnTmuyc3TjD6o+hzwUGssM9NumRDVNgJekiFY8WicHe0xEO6Kv5QT
4/faYCu97Rd2m2y/tgBTEt6/t8UUJUAsMqduOpqh1mVpdXUeHhwQP5q8Cmi1jYZOfjBoMZXaMURF
ogXvaKvtGnR2kR7VGPUi793T0ftWUHK/1ODxKEOkgXenO8cAChX5r4Zf11IEO1eMufL8rmOL1bJE
Eis768VdFTx+/SK3GkYyA3H/9yJTU9YVZd44ScEcsU56Y4vqs+jtHCKw7623UpGXpaepnbNLb/6L
cggr62weyFJi5MmnzIigOstIwoNeErT3+p1n/Ep0VJcAZaTKO9XeOmRCr8rutLzezbz2jVxIBuuj
ygpc5uofIUMidsWQxzHXCb8tlspaBEvVsJ6KSE2FzoIS7kXjAASZqS5jWSf5RqBfqRO6KfkMePNG
ni/jrQ0F62qJf+ZlXU/RNfcxKObOSI6K86oCVS2PRYSKNgDJuR4Kv/aGsRyLxzqlDIzKFNjbwELA
sAF1GolggKHxhejFgO/uJfRZajKjsNE3kYT2kJLbQZfuOe7bvFHvCobp+Nkisyhte9oqlLul1iEp
VT53w3dH+yH0MCc06V5HMyb276x4LC/nJPvpCAS2Kn8paac8aFcaYHv1vSz3YvDSxt5SrC5BSL/S
veBXV1m+V5HQ07sVg+swQ76rjbV2261X0vivL2HxvRycddvqG2zOUKLyFO/HXnSObF57DEH/MKTJ
gIpaIZHn1Rsh6221PDYqCur1SbXOwf9wdp7LcVvpur4iVCGHv527yWaQ1JTUf1CUTSLnjKs/z+Kc
7WlisIldU7arZFPyAhZW+MIbBn0F3NFpx4PANlP3dhSgERiQF6cgaACkwsZTL2OmbCnQGbTQLCfZ
+Ak8H+BBXAsrIN5yWGwpxwyw3AAujtSy2c2WwN/m4zapmx9ejk0VTIuwRga7t9YF7FE/Q2OgDI5d
gldDRanRzvd60sAx75/zwIZ4hJhta8G+u4tDbVVYJFIpUnrdvdNebfJcm2/kxM5akyqM0uIz131X
PtZMfFjiRxFhOMXlUGj5ehjzc26qxyh51pRnG8qiIT3w7fdBdnRGGX4gzt9y/tPH9DUOQL1bj1jN
tgs3yBw+WAU+DmObJW6A/P+cNPR+o8pdQ80skTFOsomYxlOr4JCRFKSK+p0tw2J8lcJ4l0h74Gx+
W6+aGGH3GGklWyVrcra4eRBd48phSlSNHr3MxtG0gHCI8fDvTsNPz85XCgo5Xx8TM9k00R11PgJL
S+ca/PzojdX6ThF39AqCVwGapTUB2bMAWk2qWy6EsvOD6QKjoBLcTSHcXKdZHBgaajXllopfbZ7h
JozDlU79Mgh36pHycYHRACCJozZBgWL6akD4FUIZEgW4Jm1q7DND2UZK+kjdlrLFznDrO9ftNo0U
rlNES8L2R9uq4Pi/t+VrjD2b9aau+FpAl6XQXAl+noALt3xi7C6dc6Bnex9dkhBA0NAe+b9qWr/t
4mTTwe5inzeSs5EApsdsKHgYSXufyj/5bR4sWCrlh8E4MeuC+lVj9rfO21MLMlmhZShBTKHF6Bqv
XUMZyLDXuv87caW1hjF14p7bnt5nDhInXsfSmfj9XrGwnYQOCvip73MBxgeBD3OhD1/MBpue4R3p
gkH37pMSZ4Uy2Nshl3Dwu8F7N/RBwriPKWlkkupPlnTn6S9SXq1lupNduklymmW+HJ00QVaipgSs
sKKuJaOzqIEsjtZuPK7SPHiqc2R6aa+11Te3hCi8H6tXs8e1zb5qdfaMhU8aR9u0D9eknE/Qkh5G
B5En2MdWpXJMBwhNbGvVOViqtDLda+yWO0Eh6QZrn7GJHNwCu/ZJqRvAPPWd5yuUFK9u1woJnTEJ
haDGg9Zr4I3BdZfqsdHfRzpdrowr2YjLcGLsdwcnJpB7c8x248c/x+xBaRC8oGHrVzj8dbmgEkfu
UbAfaycHXLGFD2szOVRW6C2EYA6owOvxtUyUjV0cfNP5FrjFqXKXal1zVzhoXfC6ogdOQ+vz5vQS
QzKTkXJmnj72VfOQGQO5D29WJKvUKzY+UFAOXC1ERrjjBOVke+jG7Lujags7dzYlgKRqE5ryOMaH
nN9N1k3H0DEKh7KmTWk1sASrRzklBq7reAqGqWiqGRzOpWPdjZ28cEjNhQ8OHDYMIQxZ6ER8noeq
trOWD8S54V5Qb1n5jreDK8knSKnEQatI4E1/fS5O9Qk/Tg+WkzCgATRtapNWga9RavJMUXEBSQs4
M4lPJvWxFkKQIf/dUxV3apjZv7keES8wnJJdtY6tfG1W+xhouzkADWkXUsDZibh5KPXzRIR+WNHY
hMDJ8ZM71NPzPf1naD8Qq5Tg/wDknMk5NagcGkgrh57QVNHGNQvPKgMdRZv6VOLgJtSwWkfBDk91
/1JAzcsaIBgQgO7J4+7owTm62pug6gNhcEp5JZEMWwLp34Ler9SVgj12C1m9yeDPK+W+d+u1XVsY
hvkLAIKZueLRHUI/i4SZfOrzXBVy0ZdmQQWDoAtiAkIuCGwVJXjQE4SbRdGyueE+7lBH001bmd42
fpLlcZCTvcL/plWyFrGVjL01sOIx3gq9IaR3vl6jc/UK7XZM8fVuNmWhpp49phD9StbCAHNY71EZ
rl9bS1up3VYbdEQL6NoUD+IMrtcg1aoYCQL0CLjbNVv7QfmAq8IXxeswv7fTaG8OFQwBPpAbLKRD
MyE5fUyLvUTAAUNFzODN0+LP0FZ9AxHTpWEt72QZFMWfQV7YInPwKQR0RMJjIL9vf0CTb4YJk85I
wxE+sIqhr+0jntTHezl6qOX0cbQQq4aXO8JDwj+3871TaCEsBVqkICrVumYXjHhzrjPd+G7aKvCr
S+qbxzLoH1PJXygpzhWbkfqhksnhpoH1mm7n3GrUTIbBR3eXrZyBUhcSXLBi3OQdVjiXGhLUm7J5
sJonhCXc4gdKkS6aZo30W8t6YhWaLew0xV8iF85t/NtHm+yetk5byfGhvHHuUeTsSOQBExNDIGHx
9Sqey881nTkgURZGZlOmTFYOran61F+ECFNQuxuo6SgviaiJVCpP74byB3i3IPxtRW+IjiwMP7dx
b4ef1HXbofJiGOUf/GCfGGMYHk05OybhXymqdHn1omjJClolmQ+k4SEiGpHuOlJCo0h2EeppmjZs
BfHw6+eaq7szLcTkqkPFHxDL5+3iZWlh5Sp1oNE++84F+h6Zm1BrQ6trLRu0h4xn0g1x5EqZdydY
kJn36hrHRrYOhUQuBj9L56Zsen2pzyrGnpQiAbkIcXQbahMiDZ+fLehkX4HRSElFPhvJKxKAQbyn
gd8EZF+nNK7P0B9JR2HYfXBCm6Wi+MxH45Q1OE4AO2MQNVmeRZ8UQei6gDOb17I89zGx915HCOD+
eagXCkgz5xZOdKplo+im6qAwPr9s1KWl77omEGc6jVRdaXcPoJ1Jw7/+4iKam0zqp3Emp0HqOrI5
JAbI4pQYGEQvHIhqoRAzF8d9GmQycb7TcTxbcIlIwfTm4iAjU4zXJH/vWkQgcEYpj/JILrL0cnPN
YpryQivdURzVmVbhVLftGjX00/tWeibTKSAQN4B1guSVBHCsrxKRhepaC1fk/PuatInIOR0HFM3n
j4fkRawbts6kvmPLDncQtTwHmdlXu1mjOBRfYT1+/RnnKEo6+Nh/hpxsDknpRqsq+Y5wXwa4L1F0
UoprTbl0pGmZQJ53USEcvGfTM3cmUkJJBojo4+yHsXjCfBAE56lM7W0c+R/4Wu131Ko7QV+oa1p9
o7Tm96kB2oCc+wYVo5g/TZ1o8avN8XjA3pKsU0dUFWRkPk9faEhaONR1ct8hr6RcxQ7oY5rm6bOu
Znt9fI1JtPo8BJU7rAW9p0ujVSTiPeVnawcb3XsJyz+KdJ8X2Bb2xkYDP17527y59pGE6GQImUOm
TLSV1B/cLmr90FNSHyPlLvb/FoGjnCeIjS7cOXNbjVSG9UguA0FzUpgt48AMDQtEvQn8E9fr6LKo
gjE/BHhAVQWLacri5zdhiF1oodfLSXKvIB4ruCSUsfZfr7SZO1oH3/jPEJMCh1wpylCX4KNZS8is
UvcbUCn03hepZEvvMokzrSpox9rmXWg7ZTCDmr2eLUTrS0NMb+HAMNJBoMoZAoFLhlgWFBUH9fSA
tblNZZsFTZVuspiLEjORtme+FDSPKBseHCXdVpK8iX3tJFoVvXYW9Ml4PFfuW8jOtI13zVLPlR5u
a34ubppya4TpAT2AbScvuf195CRfPeHktKqDMtSVugV0nr9UasMVbx7sqji4WgcOPT5EtvsrrJqN
HPGk7p9EcTcutLNRIwOIQCHiRw7rS4bAmDf+TgCmw3zXtMreo8TlnARM3RibBxsTcqhmCsVeY3Du
Ek4PBWXlwgvWLcbepQ5CliMKemJMZQFcqbhfoRYNv1Wn2kEHUyDDgQ6hKSa0OlVEgI1zi99Unuyj
LDjpWAR2PTygMdt7MKL6TH4gYj/Gbrj2rHodVRCSFE9H+Be1ELO7q1ycL4d0a0EItjx/7SnaJghb
EtrLSOvJBkZD0fyh0PGpts6FdpEot5eExgHxkNsWJ9m+hkjCWtdCvyJ+ggQPpnYI/lBBDd13L34H
M7ZwtcyFILeraXLM17Ri4Yyymiq/3AMgoveFEkaJXAmNQjQ4SLT+i+0ODIBImb+0qda35AxD7tks
Ds1/lUDzkm+LOESOL4u407mTxXEoaKOKjpKNPTlZUiUra09V43tWvDa+sSENiL3xVVQiv36puRxI
vx1qcrZkUpdaSU3tPDL1J0Hw7LPqmwDsm+AFo0E/pWgCjLLoI1obBXUy37g20bB1AFMl2V4sM0DF
haeJlD4CrJV4i92kuYPj9hknh5OsxaZfq6K+r5zK5JL574oerawDZyFQl7z5A/bXQfHz66mZ+QiU
ehQLCJyolU8bwfT2MJuOqZY73jfYR3RpSEFQmVm8DecyMFFXA1BDjY2xJu/ny6rRBu7wMZJFudUu
vO1I9TRor65EPyx4yRF3CLE6YraV6kIj6utXnQPXYDwM4BjdCofEXXyBm9vSqs0qtVvCNFn1Nn56
acuz1KyRL+1/Yv4awPP37kaqBUtdbvFmkwP307iTKyFKR8cC6fARc0uQc4TXrP2Do2xRknv2a6IW
QN6EpRSCQ5/f0E/SOFFJGQVwPAy2VSD0+r0OQvMSF2EOQUCqopAD0heVabt+HkpR2tJJPq5rd9ej
QQthDWGMD0zvGyVM6KrKc09dyjUvFH6ymqML+DLh+O7rrzpzp396jsmyKikh2GUS81Gtuya7B7Pu
tQu52ezS5ejHrEQYOEAH/fyuthkpaI0wRugAVWeprh0bMjXKlz2N9VUBXQukXrFqyNvbcPP1C86t
HgXRPKg2bBpjmqLrVVnRJCMuiooXBM5C09t5iGVTpmD5JJGycFZOrf1ETdpQqGmRsRhYxRhiwm92
SWKGeVq0UKKCTrtva+2uIfnv4X7g2fuQuQ8tGJ1eUrVVrRBp0ycVkL2ytSh4IuZKa1r7FWjDLkcx
Py5xEUYKTdWjbdBHZ6d5V6XnUnfXSTZsGnZcoBowwYtHvcRzlBgdzfCfnQLrC2UZeUhRkwgf2hTx
VXpVNQVW/5sGdX6MefNhUWhZ7I7pPr1988mFVOhF3agxb15kDwL6mWb6Sh72rXxyRtEHCKN3Sqxf
f11lbv2qiFByBMPB+I/kx+pGTW1tbsH2F3qZkk1vFuXCU6msR2tVxnDDV2O0qpFqxf5OX/QmnkuZ
Re8BSQ3aykiVTj53iOoUOFWQztTgkAXoOiwv0iN403q4pN53O/nlGQv1ATGP03m+HXIyz7qUdbFV
chOM3tarLqVJMedkEmR9PbUzsROwPjIjlZSclTwZxvAUiaYsb6YHyabYd8OJxlpFFJs/BFz9rnL5
ery5w/d2vMmJmMVSHXctrxW6p7yk63wGVVYZb4v6f3MJM28GNBJ/RKG9MXkzT8qKCKN0SHCrcXiS
h2uGMYYQi8gpxOfoa8fVdewf6MD+9CWCHPq5RfSCA9e+NbO1xn4l1o5sQWjGBrv5nUfo+dMMRpS0
2XvWqch/1803uWKvAhtX2302vElNvRujbI8sckwxOFmavbkiikFYAPyOFxJqvZ/PHc3MB4qIdNIH
4h9/62sb5I1WeXbq7D0DytJGpivZLHHtZ1cJtU9LtD/hPk2yITdq6GmYNcPK52iwQQReACdElb8D
9coJW6rFwrqc80rhTR1oT7YJ2HAac3WBVZlWD0Om3bQ+4JN1nG+M/KRhidjUK3mMto0C3aBCfKdO
VqNJ0b71NuyZvaY/oQJU239XVLbyahtKpB7tR12kIlHxtA7dxWQL2kfwJCy1X6lJfrRHcwMzkZJi
YPQQV3/oLBdR/GvaH2H1w04AeyNo4AmDC/85SV+SiD+Iapz0BtrI6t5M0PWKjB1Btw8a63nopUNa
1/u0RcwiUnYNxcT7wP9rCCAc3xvtlc4IvGLpVcydX8lHqWrv2rF4zBpEUWyMxhFjrM3noqKc02jo
GcBorq8uvGshYNjwe/OVUDWDRNHIp9hbCsjmdipIMQ24HOvsP5IcNY9luShZarV9oe9QgLT9UDA6
CiLt14fC3PFOkU7cpxSQneny8m09LL2x4KxrTrDqKLcuR9Yi/Jiep7djTMKT1LcqpL4YwwoBEEfu
WdzMfD8wYSHQeEl5ZlEb1XtmVzunfKMsZqdL2nhzZ/rtM0x2b2I5kicLkwvqyrD5ElzuA9TBX76e
zdkPR0vAwQcBjN+0X06uoiLxy5uSMtZInIoZRe2T20ou9l8PNXcu0OH7Z6hJ0C6PilpYA0MNIyQd
5QxtEEYuGvh/eizmEeFaAobPrhQc30mRdIQIPgLum7grkLMiiVIOIrrgIKEZz28XLt45vAHL/d9j
iJe+GaOi7fgvaiI5ptlx3kgxcDcZ9ZtjFzxrXbhxjEfdhr0jb6LKAW6LU0srjGQNVPQxr8Suo9si
4v71XM+1oW6fa3oi6kVkDJnF6ikJr8cAg4i03XRKvo7H8Yi6balfy8rcD4l9EAo9DudThWtIrjyW
Q3SAaOimaM++lJWzdYpkYQvPbi/D0DB4oLpP8/DzpNE81eLGAw/hMbQ3xptUWirzzO4ehza7yDFA
g0y+y+iknQnU8AOzBok+AOgBqXs5JJrrW3MK/TPQRzR4swD8sHBqXfjheMmmGrdcEANExRp7rnVa
b4fxZCS/8uFxLB7c74SgGlrJ4TZo1xLszHGTHB3zu/4NcvLClTi/MG+ea5Kaq6Xc6tnAc4G1VNtL
mEjHvPhRYbI0dv6abW4Nm1hHYhP0VuSeCukUD8UJgCcxcb/upIA7FAs1KTl+vTL/lwcD26FhtuSY
H0TBmwlDbduCzsYxQLHUQaGjzFBZtABfpC9K3e+qUAb5d/bDEozXtgJgHuqAMO34zpDQPdfOMlNc
RFibNwt7Zva4oGn7Pw82WTJym2XRkIKVaqWzkUGLOi6W/udXpahJCXg5PKjPC982XcXXHchI1KO5
vhiFOB3I8tdTPHem0xq3VAGhoQw1SeCTJJTjPGcUsi6a8gV+DPqHXpfg8n49lDK3lalxgdqg12qT
8nx+ozAwtWQYId5V76566lt6yScuj5ZiMNIbb+pfsncnt6uG9MCzFwYXH2R6S9+OPVni9CVroIQw
rLz8QWb70cwmIoPbCLc76AiU+oUVMvf5bgec3GCEHglHKi/7/xn2SNPqjLO4TOZWIvmVLpqRClgY
8Rw3W8Qc0zBMHAAmAijWC/TT4r0/+yqOKQy8xEL5UNi+GaKoQz2IVDu+75R9WoiViKDo4jU0V2nR
/z3Kh4/UzSgwg1piUIvVgX5ptx/Cl/9Ld3x2vTvUcgAVQOCeMqy8oQvyVChJ0N+0SHqHEo3Jo4zG
d6IvrIC5L0PNlfUuw2WGe/T5y4SeI8kgXD6mzajOdAgt4/fXW2ppiMkZEdix3ZchQ3BGcHMxhOQ/
fz0EKqQzW4eaFKU3QetQpiuskPvccVhk90VNb10uv3lcA9SHY+JdD26Bb6PF+r1wtpTIOJjj0di4
wJfSF8lt7rXCeOnVl7YodnmSnQow/wPA624QDjAg1vrnNrcvdAQTg1pWdfHB/AramwLHQT+qZbXL
SkBCtowwe7hzehDNI7KA2BxpKwbzde9P4kBUxV6ixF8Tki5sDrtxNkEOqvtsN+cWNGsnMZRrbajH
Wj11Lf1Xbby14dbx/MNYbc8dkmMFzJiM7F00wNt+WCttuw7hMojHjD3uRvNV5kxEZpF2r4JDogwa
zxnbJxlXMC/EorB6qxt/HdA7dHvvofURpYmMY6rYT6hyp/h+Ds996X/037I03Widc9AqoOTFMxCJ
obg0cr5rq2rXK9VW03dDhKSEpb6IylxGXQp03drGTCjzi5V4ErnL1g6TkZh/yQ20jSQ4tuH4Q0SN
osA38tyhvA8CtFKkX6Z8xzWzagwN/ccGzfLokPUCKgGFIdjWSBdxfmhovNuoTZrdHzes1xiDvpng
KRxA4FHxN09WKn912R83Tg+lGT46MOETmgeIYDpYO6hjvqshr/ieeZJ8mxlFIx6tHKGEpZ9ZntAb
t3qMlJ6lHtTgfaAUL+YwRwdYWEbkyXtvGzsFJkzZKoeqzdHX6la6Z4C4l7etYe9d10IK9BkJWppK
GzySmkiGF2OcBqxG9L9TfW9yxlIv7AW4vzjBcvI87Q4ef5u+Cl1c0VCMk2RvqkiDIy1vXrvSWwMf
3FDcLUdzJ3rEFZxAEWlWyFr2anqgK+YwZ77Q3SI2RPQCKSyAoFuze6uSi0k6pzrX0qWzcRksuF91
ckC0oaRKMFLQXaUGTVhkCToZidbkQYZ4Q7gX+eqeNJuFSBtRt+JD2VSYIY67rv6ZY/BE/tEE+kvS
jBtD4SN0z64mY4j6WvFJgvovX5F2KjIBToJ6KTgXWmQ8qGhu55SBc4qXTQY4d2jWnNYZIpa6+qR6
Nul/sBfDaZQVeugL3cGI/5QA/jsLadQaT6AOecXkXYT6WfQq01WNkOaibLKJm+wgFJYwgRifq/aN
soGdgnw1kq3i/Upl5STmR/Z/AgqLfe+ATqHPf0hg3ynaT1H266NyVYKToB2tCSkC0Jgevp293K5r
/0VCnmHtIsPS8zhwaSBksLyta+I5C1iEuStNSDrTp+EfQxMH681l0+itlZoONQjKOJzNXGmj97yI
rZm7bG5HmdzN2mA0eZBRA+U768WaEnx/j8CquZQjzb4NHAIRJQv/hsk10KmhC/SViiSYcSoPnIKE
ikjPfn0TzL6NanFtUqqzzGmaGARRZEsmFVZfEaSl69CeHc44FFcW9a9mh4KWbjIczhdTpLVeWGGu
CbPuulnbwRlUJFcbZELKn1+/0+wFaiDxCfVAEHInUZpcJinu6A3hQCXUidDWZOl+PcRsjwGaL+JO
ePLRHpyE2L0kUVSUCT3J9LoApVbEY9Ht6i8e/kCIhqQVXVAQnuOroZW7LHlGQ2NxRmdTKXpKVOR1
vDUIFD+veFfTAl1J8Lw2BJ1E79aiDV9+iBwjHkyt3DbyfWKS+sIA1v1ALCFwBw1GYUHMw+1xluM+
W2p4zSYFhs3CxcQC1M5Ux83S8qHKDSDjtNvNdM/MhAMqN9UeND//wncXD4I8cpmexCP0tEgWPtBc
gAMMQoUJTxdImTYYU8OKwrYDnQxxyxwv+NThbujA+QqbZ7Qv/fwN627K0iZ9cx2EHvpOaNuJB0El
jJtlXMhV5uCFpEiAmACNC1Dq5HSCVCC5fsmKyZ0/IRKPaF0n2Z8q4FC0flj4eJc2mlbVBXUiQpuc
agWoZSV/wo5g1aClkOCmpVnuxmwxdS1kzCA8uGT3tZOBOP1ThM4u9t2DN/zdObhyuVspoMT0MjTS
TnPT7dezO4f+MEDIEdnrtEzMadGjLh23CwrhxEeNy3+FgS9odPnmh83VAMIIUCP8q2rYN+YT9A2I
RpS8smSd87FBovPjZTz67BdXTUzzNAQwyEc/bwZVTR2pGE2KSsRN+OWle7qbOjGk071R+it5rCh5
pR0jUJcsvIA4FMouZwN7uC0XTojZp9ERA7C4icBiTo7v3kIIt9Jg4KTlM0ongscL/9b+a/m953qs
qKxCeRLISFCFn9/blBw96GPYJFAzeWMcorgrkvws/BfyU+u/qMRhX3//2c4SAnB4MMJvU9jhn8ds
m9TvafNADHevWktAcIF6hlvbm2ZgTniunGavhahLLfkZzRk/MaX/Hniyi+RSboB6Y41TxylKZNrK
1PdG9KdTzy5fVQ/vanTN8LVKpRPa8oB+VPWuawlJT4nySw+Cdd3+MQw8O7pfrtusx+GicBIp391R
RwcdHuGw6Y1q4ZKdXQs3Dz0JGcIyd7TKEQ/drCHrioSCzYtNNgy0zAwWjr656+92iib7gBsxUZC2
Ym+m752qEKUBMf376wUwd5ffjiHe+CbUkuvR9WCZftj2kOdhLIOUEGe6vfTBZxFGls0GAjqHV5Y2
KcoZfO3A0qEsoGlCPxG/mZo8rhj3ruqxa9cDqAL4HU5nbRdv+bn60s3YUwWfMVZ7KctzscpP8IK9
Af07+DT2S1u95uYmw/n162mdhQ5Ytqj8OCTnXKGf53Vs/LQnL725OOvkTEm2I2WqzoXznHoLq2U2
hoAkSNiMlZriGJPF2VVq5NZj9mF6ZObVnQNNCQSqZlY7QYJ2x/E7dt5aZa68Njn05KeK9puvLfCe
FYA+g6SKi/akk4YszIY4uab1PQvRRx6OK4ay7OfZ8Bp/kOG4R/ct2bS8x+oOOjYRHZuHkhhVEeiT
SE4uNqpm9+vNuJM1V4aNpAQe+h/cJMLS/J8hIUhypC685ex+/fdo01XmWpJiY+gNZUv6npaHqH6J
Sh+2JoUCSuDxI/Jzvb6voApGlbZJnfsYoby+X1JDmN9pN88xqaZWpQeNPQo/XEbBD1cNycCjo0Wb
0XkYjPtGfgMDgQdZsARemQ0Xb77zFODdOLVf4K/6sepdxO8w21WFAyLVC4O7KwtXQXzF7YQt4FEK
KP8bkotx+wDa54Vm5CpK/V3CccZpYmFNIkoxFHcDAkOq8x4PAf30v1pnNMsNoZMNTMOenNSjEteG
ZPyLjiUUyYqTDW473QMP6YvLwjKbO7IdBeMYug/0BD4EMG+O7CgPog6QWXgvmZcgwU3O0I4yigqh
t/Y5WsYrFq1YKeo0hQQFmF8jL5DhyOXm/Z01BNteGRaOu48cdrrBac9B8sGASOBHP8+7akX6aKAm
eB8mxn50aJcFB/wQU/9Oc5HJ9HeEl21+IGXosxUXQJzdU2NM1c3oy8SRD5UPh8ZFhkfbZx1m2x+6
DPa17dvNCHAwkVE4Uq+B9qxGP13LoyR8fdP7XFy9itKvdbImu1LRjewekgjz12iF+gLBbEgU26QI
seiXkNKZYFGqKJ8YebsRXpdtST2qPObGlhsJCM2mySlHtmv80FT9HVeFMZORTdkM5cbufvZApXBi
ee8Tnp/KHEUuF93LMn7y6nwP/K2XrsIWCtOaOMQrxbpwxkSFtDUXmcdzB9vNfE81AaVKi+PSZQ1Q
IcFDWoRMooItPekgCwC+LCy5uciU78qiQ9EcSZ/J1ZL6FGrSsA/vC0G2RwYzeiP1sr32fkWnYSyW
uxpAOGfuDJFhscplREQ+2rU3y7zIURf64FZToFbt5GTZ0WpQlG12kKkBlwDVbT/b+C6m2RCh2mvW
D7tEDfdjIm27Ntgqqf+71pxd5sibuvuVDuqxHn+GanPQq+qO8i315W/8janpJnZYF3F8qNViFyoj
BUhz46oDdbPiWUJOskjXYIaEEmmexIh5sHQGdXweIwfFT0hhg7bCVPpoIFRP7U303e1DD+hVCvx1
314GicIodcVMMhChz1pIdzqdz2xlKkgEwWcF1e14Jkl9v6VQSDHRKuQ1kHunJvdJoHvxTjZ6C2r1
o4wfikepa6i6jo8+gM/Iu4LzkNIXLjeK3MK4CDIIS8ETIC3sj0JkdvX0dyArFMHR5e5OlAiHXLuz
ORTbbFiF9S6wKUenJhpjS0jD2dPq5jNOEgzf1RLPkNR/WTGOb21yKch/AVA25kKiNnvvgX7RuQAs
ADDm5N5LfH2IHMDI98l7/Ver3Q/xgVWKcKq29h0EXDYBh/Lb11vjY+n/x8kH4EYxqN7YFN4+n3xS
aZtCcTi6j9V3xBm2dbKmxDqGe5RIUw2Xd76v1ynPBo6cbvridfmTzYI1MmnroV8TJadOx48q/tGY
a+D+ntKsHfNdRsAQarEfH7kAcPk9xwBPNYRPchVDrL+8IPlTQEkolPCsBLCTKOPSgC+cP6VlHtnC
9OLdM7qEGNb4UXkB24cBUr+uk73NUSHKz2Ldte6wh7jTU/YikWfZgShLOu3BiKH9qReENADiq11x
DD14Z4q6F09A7Q+8+qXEnosjrwpwNbaUrRDGRchg+aPOnnQ38zu50fMyZ9UL11mx/yXpYjmX4WIp
3xRsXpEgwV60sfbheB73Dge8Jceb4nuRKehQveXUqL/+2rNod6jg/3ztyWp23DH2fAORCS1bjb/a
xwDC/Gr8BuhB/UsPVtEv/M/L/8YJBxAmZRrWNsGzPgkvas/MzUATRsNok20K6lzg6cu116+TQHg5
IzphS+tcWnjb2am/GVb8/OYEjhIlkrWQYWGQWYV6hDUsYRZBrtZ7wbkzFgIbFCLmjny0+jSFDJFA
YgJBUBu8e1UbJQC7tOg+mN9oy8mtsQs0dKNoB8M1Ry4LuxUJ3KTF1duXm6QcUV8Al/AMJLMCtRVi
FnQpmmuH6FQR7SOWTQomKo3o4ZjPmT/s3cg55FmBd+obn3MfeT9DRJdzqwTWb34LTQ31IflJPAM+
O/syvPjJrrYP9KS1h2HA8Yf4SdLt3Qe31tvhkCn6OrJ9drNXGlWqxyapBFdI7ElJxt0MLr5xFclt
Uj9RP1bZRnRf1BDL+Up71qKEbWhhm/ZuG/qG0ipy5ZovVOI3UkYHB5lLenRYAFBO2UTUvfhfwTBZ
18o+0zHSE+BQUI3xS0hxrgt7cg4cbm3/rMX6Krb8tdDDSuUnP6aLK19lfNtkXD/T0doIb8B8oOxd
IwK4z1GMMwh/lJ2qbTIj2aAlA/GMmlcaivpv1pl7w/hGcQr7tiregkkZ0n1cYqGzDTuMYjcoMpXj
VuFljG8ZwFFQu7vRGI5tDbkHsxxQsag6UIm/o6X8YEjudyXO6HRdTZpJ9DrbFHcS/yEOjZXi/ioj
ZOZ02p6BfMR0asS+R5K/BYlQ81f3bQ3ZrKMuzxZMHw3MSIVxKSrk8BVhBZpPYYLPIVJXeDtHAxmg
jz9Yb+4G19hRpdh0gXYMlRVthpUBNLNRgNleg7QnJETkQb2KyBNxMOpwzEma0SpH7SNQ2x1q53uL
TUfuv+7g0Au7aYRcIr9Hx6zb+F6GEd495gqrEtw0d4AbnNKqh87lrRMLlDmdhO7QIHxS8nJuigkv
nU90vZ+ViEWbXGwnOoIeXlvJSNHzAvNmZaJrzKXuWx0B/1tqK/ROL0n6a+wO3niXug9d50HjPtvl
uczem+JcRM0qHCBz5SoSaWhvUkXLpFNuGE9mb2382t4gMDgShishEoQawt9CpNHesM0tupah+SYS
KBW5pwSxwTH4rWffmvAtw8q+rmhCPBTqSyAbm6w9ReXv3EdM8lRCj2e1tN2VGITErzB/ANW26BkY
Jt6nwR44xlF3zVW61WTm+jz419x/lxt5WxQtCuTXlFgGoq1mGbs+VNalG286uVtX/UtsSmdMJWh4
I9oHczbur0KaTPzSoSMrqqQOsopmvwm8faVFUJAwQVGvNA7hM6D15mfSBq0q+qJeegk9ztDeRCMf
dDczicT68DvxHkoPISmaq696LO8GrGQkrxUbmGBqiM8ZndcWe6LRvvNVxMdy2LMtPisdnQa9u4sR
ouxc1iOID16Lra6ElAjtp4Q2anzxtI2l7tOY0LO6DgNAqvrBoUXvl+7d6LLbnPyHWJy599qgzpNa
Zy48YRAtEwvWDlmUluEJss3De9WAlU8gJSvpJkYInIZVBReo6bItl3iX8EURRbORxvbvIA7H/T7L
Nlh6lCA8DJR5rpUNe4HuepTj3YcirOhKmFF5asdNamBWreo7H5IxtRmRO3exehD6e5n9JlKutLtr
tZFd90a2RtLp9c+gU4gpMH+xh4NYssAjxuyOgPysN+mevHktPIST9kRx4qCxgwNBtRiw1PRffUul
JvWtNy6lRm+ECXa8ap3FJkF8c0T+3a6OFndeRAVlyN6k4sRxFQcvtHoybghF2YRKBoQkOuq1s4lT
b8fl1OvGygTTH4/BQfTs8pOTBvfBJo4BdrCL8qQ7oA/mW1Sgd4me4XD3ElWoussnjA1wbVKO+EU5
oCLUGP3Msb8X2BYNelnjysAn6DRV/aas1LPAJ9GfW5vDWmjtaxx7dV8coYGENllK+Wxn5VNA7L6M
2pspbJooQwifOi5qW51EBr3hNVnh26EoSHvoUDA1IscFNCU+HucFDcuvQ6CZoIARcU8VrssKmLbP
QYFpu3aqRcRjXMagRtwqfBWGE9ywTdY/LLaA54YD+ks8T+UYI+9JeN1qkgTVHOFaxdvS+iu79zB6
RghJ4C+WEoiPMuQkljdpMJJwQobnKJkMFhaFO3qtFt6Da723AM3E1Okcs9uNY3qA7hF2xUn0Pwt4
PkOBAt9ZnMrkXXSNuHPYkKHggeQmxPeuXP0/0s6zqXFszeOfSFXK4a2cDQYMGBreqKAbK+esT7+/
w97dAbcXV83OnboTmukjHZ3whH8QUlHlI5G1zX3CK+LGHG/YBdGorDn6KrxOJR8im8IpJHdLkyCE
Rc3RgHQa/JPgQjj3WRT4+/VEBg+OXpXlk08XjV1eBCG2sk3eLXPAwiiNEU6XnnmTcS3yNaFLRU2E
/oA9a3Rp0eJ4MRrJ2itWIFvoFHE1Y2B8ENLJxj6FeRRxJoyhv86yjgPQXBjGsAhgw5CydMtMxCXA
VQgiYlXArQ4aIJ2SWjQhZF+9WiDsQ2+X6RPObM62GxZj2yzIV9yquQ6a9yJ0ZiJ8o2YYyLjNKQtd
9haJvw2CYi62t+HnM2lE1qUYLzR6zuWSJq7x9HdVi9jrVFE28NVYbhUjuq4GoN7BWysBTwKm07Yo
s0XaKo4P0bQ3aUOD5iL6upDLqmKp/fWtvowvQuUvsXfq2HVlmoyvYOdrJrXrc5HoPQwAiAbjZK6D
WJvlNGHhZjMP5hY8NXa4Uw/Ob+IARqpXBC1kdB+iL+8g19CUw4Wz4Exu/22STspCqhIh3GaYVCLp
EoLZRcq55gAPLei/l3gQ/8cXIZeE1oeC0qlKWV1ldVGLzYk0vYlEGAZc+rb5tJxViG6xgmh2XDzW
JZGXc+LCdMcNQ0BdAPGc1tqKptDtIR2ja0+6SxH7MPe9YUAEPaA5RhWGGNfcyNYbJN61uL4cFbQq
EkKyYazYhotC3rTwyVDSEMGduEwFOpOO+ojYUip+C9QzumMGuOPnk/rc3aDYgtLC4Slgrt+XkGFO
oxxMfB0YOoF/GMzXnLgoJHJza2lWYW3983jnoDTAkNFetIjfxf3wfcDcnDR/tPTomtxUsKoK8CFI
LDdXyJQMPu6PC3DcvGrS7rz2qIVXMiHQz89w/p3/eYSTFVkMkWmCOPx858z+oDowtgKiYvuvQur8
4uI41/FgWSCrJYwOFRj/3985DH2hy8OqpNcBM5PMKMWbpB3QZCVC4GpAa6kzX0IIqMzOZ/QvXdIl
OX9YfHmIk8KXNUhlZcVydB1PO5FHiVaXNz5yWiSUo8Pp0Fulm3vdtWd1bJNm2UTJWqUCJXIGU4PN
WD3wZ0UaA7QJGhxOAD9/l3P90G/zJM67L+cZSFYZcVmFu6fesh6nAAbuCloIQGCAHBX5EXWpC2OK
3/P0DIVCD1tfFTr0p/24pHCqLooZ0552MW7RCN+Dwc/bFYZdofJBwkAfKiP+luW3C0OLdfb30I5K
wGLI6BOc7D20xZW8TeiHBHQmLFsDkz8tJFvD6QlPI4XNWMwF4WAcMLIg4xy6ft6k1gyR5o3Hj12u
w55z2QCuZCpUV4TMxyngPdXKokvbFlP5apFW9VUAg5TuHGme4j+R+HInc1EzNTWgMiYmQE0+A3UN
vuxin+7cxfH1WU7KaIOh514vN5HAAmAhTqKIkKKPXOHlRXAugBRcYkxlQCo6p16sML4yRaoYyimC
ZS4gWOU0A1MnIjeV4ASlN3GO1zayUySUyetECjwkR1EfzfhYwzTN1emSnsLZCfjyVCfrw5f4Rm1R
c5k5pGHBtkISVd6hUSZdtPE9sxK5LwnW4XDDCj2pn+oIaKaNoPWU44ImHFhajmKluLTgz3SIzK/D
nHxRT62GyswYhm6FhyqPN1NvjcNkumO3bJq5dwmFd26DfR3v5K7JVMm3w4DxOHRRaaX5Jcq/WMn9
vJHPrZ6vw5zcJ10S+p0RI3wto6OeEZtmG5TJJP2x7NP5xajvHBoLr1wIQ0j/WoJX9v2UdIbM95Mm
5GPldznquaN17WEpm6ZgCmc1rpbSvEvfo/7x57c8ezoLOU/8zdC54Lz8Pm4qGQptKWicUXRA0Ngt
KCeGKPdWsbOSSpRWZfTxU6RnL5mbnbuvsQchw4PYi9vRyQvnkeRneiRwryDwNbZj1C+zW44iKVMW
lEid/MJCvTTgyVUZlIPc1wXgzf/UG9EEEpmdAB8JobSkA8QfPP08vec2+9eXPJld0xrbWo1YRMAT
IwB29Y6ASIAI0/ISBEU8/um9Q6sU5iNOL7pmnZwraR3mnmTxIQfH1W7b/Ijip4Drsj+EnJ6Iwihq
RheGPf+C/4wqJv3L5T56JoXhBJQwxKBcZBrm7jPLQ4qSWPffTOb/jnW6RcwyHtSwpzhOFKEPO5GE
ytBLyJq7bv/zUOfOGFypqFwBWwL2eLJW6Ct7iHWBx+SMYSiuqECFsHT8eRRxUp1+sq+jnKwOR88b
i6IsTQ9d4JmLYD91F7hu59pWwoADiB1/AY12clqanWLUUyPaVpWDu4K0qCEYgckxXuUYbWVilLB4
zHXkrPfUyZrwglzxufXxdfiTUzR1okKZRobHIRVIfWvcgfrCH5qxfp7Ls5Hw15HEk3xZiVXVGEqi
MpnSulKOFIysZq3U8PVxyKWugBk671wZGF1ma1W/A6IDKijXcyA7rmxuym7bOL8qv3QvPpryWTL4
+0P/8xFO9qYX+z6UYc46W9miJaL7wKECbN3yfDMAENAwSKUJGzZXuYqtyRtFYLuiT4/hbEyZgxPZ
qAbX6p+KEli0jyafv7BDcwuhNLOdZUiNICymmZCgUilvplp+Q90CRig6UQdP2YZytRLFnfze7Ku5
r+7ZMnFmQXCbIK9NLv1rP04oJrQU8sOZWt/35UdLZbjmn8q2mPkNnayiWLVTjnl9fZfKGWZs3fMo
7xOlWHR5+znPPV58erRt4v7OHt67F+Tg995WC/SrItWXtl7PA+O2kB6RWaA2nNTLsddXlfxkA1kU
zW4D/ooYVhQUylh69KPpQU+Rz9LqtTKMm4FOUl3TYEolCsLF2i/eBr3ZNspvLRtuUtnHE9VByYVK
vPrhoYgbxR+SBPvOP068HgDsbZzO4sm/6+hbU39ix9F0qO0/WDihEhRsLZpPfTaDR1fjv0wtdezS
TwAV7XON4labWy9Be/DDfu6k7Z04gtCVuxe2TcH04VT5llbhhE1iPORz0UuAbkyLIl0xBhLZ8wh0
Sd3fQWdpCfvj6S6W8POcdspqMmn/FTQn5Q2v6mbTu3gmwsKMU5U4ZKFekS0p2TTjOl0OSXs/wrsE
MpKB3XSIUn37KHqZKLkCTwp2Ce3EqrPvJsr0fqa4vTFcV/qLw1QnHbX0kc9vRiEWfxqMtWKdxI1b
FwARGFwwvSqHBqbeHv0HvWjvQI+8hmDKft6zZ4MPyq7UDMBuUGI52bNj7+ldawJBtjJXNa7Mp8QA
HrHQyEd+q+rCzC/U9s4paphfBzzZiHYsK7UTMWCAZSpNE6/6CGmsNt4hRfi/PwhiS2MsYVBRzM1y
+g9kQ85dVliziWAIhLIr5wYzd6Ho94nQ/euEQOSZlFFkaKfIvkCpB32seDAFVJxJTznQu7mQHjI9
ew5ah47nKone6BtfaYB0vXZDeD/zAmiwaPxxpvo9EDajc0sKL4Ucz2x4nwQAwIICwGs4gGhFe+3T
h83KaQ6tNTQnEFQJArTyQu+kjYLh59iscodatYQ5t7zLMhTW2Pk3+YAQgFrsKOEuE/yCvADYhfkh
DiMhOW3jytl3hwQRTjRAXZW2VJ0BOpEoOlAG/nnJnLtPAIV9+gODt/xEQn855Y1O1+Bs4TBBKitc
N7J0H8bvKiQxSiw/D3U2JEd+DkgRNHFqWidX55Cm3ajGuDBi/aMYbzIp2nSkuD0hiqDit+v8Mq0t
3IWfhz0XeoD3QN4WE1DRj/h+j01OGcRqC5abrA3JIHRO/W51MS64NMpJ0lYM6AFXTQHhpNmGuOwQ
fmToYV28+85+L14FYiImSvqpvOlQW0GU1zRxCEg5+WkNw4VVvOvLFJqzI6EbhtkYWxzxvu/zpuVh
bpe4qFxn/j1IWK+6FwIPgDIC1XKFPGROmRWc2JwzFZaYSQfP51cuZnJnn4OSk4M1ggnpQfz61xWa
9500GlJ03TlUQYdtqh4B25vWZVnTcwmN9WWkk8NMgtttyZOP7U3+lNF+Bjsr8m/Y03TO0aa7iD8+
OyA4UCS8kePhnPr+anLcjOEgU2xUkwVRRMINC8I8l2pX8E3BjKXoBf+8G87Gryit/O+YJwmGTNlZ
LWrGrGGw02yIYfELjT4TdEkdfb7niCo+pFoVekNir0wusJ+f4cJrn2KT0tEKFErqEaCcGzI4KkjC
PQHTC8HEBmJgwOT/ecRzhA7IHIoN2xDCDFDv7zNd+JXv+DRZhOpV0Q+uXRxR+kabdOaHx2za5UEl
iDOSges33rC0YMUEIIfXmYe+rtwYKxvRVLzwWOLsOb2l4JhY4IHZygAtvz+Wb7bdZID3E6SKgmae
iOjTcYNYBIIGdGAGwmd822alF8Em34YXn+DcsfX1AU42eYheNeodPIC4vCeix6mMxbcv6QP9/K7n
Prpon6BLz22M79r3V20QJZXCHkQpITudUq3ekdq2wZPpHEz/FSzJz8OdfbEvw52cGl6Im5SXQMas
wnsBPDJ2KW3mi8fx2Yjr62udLKxY7SQKaLyWJaJlkgbgarQqwJhZ6Q0xI/5udxdf7uxcCoaAJmsU
uE7pSWGPU8Uo5jLu6dUF0rbFz4nA2xvjK5riYScgPP/CwA+XKJpfkOJxoT29D8Y2VfSmgbwpyztB
iyDJ4jJANQ3pEco+pbMrwG/nG0T74cTQmwAi8y++Kdx1iGA4YUKA+r6ECkvqEczktTsZpfx4ARlF
4G0vmiuc/6hfBjo5IzOpKbKgJfWFoujq2VHo5EEJqEK4ka+4A/rlgj7+/+vlrJPy3RQ4tN47Xo48
TrwclrtApf5VIYZQ6H/m0DopxOhZHyqqw1ekyQbk0A6f6BXwPj+/jPgSf51rX0Y5KcTkvjomKg7b
10LXwiiQkKk/KJcL2XsMWheXe4fninW2BsQAZWECBevkiylyayfUgjGYamFdbgfLX2pI0gblAqs4
Gcj/ZN2Flr282J46+6b/DHxaQ+vk0aiKiXoM3WG3V1c20q6lwHp75j2Khz9P62eH5a95FfIB/EE7
zDw5rlUj7zI7gc5tlk96Hc9bMs+g7FxdQkn6UUJmVx7RYmm3SdSCnX8p9GNMIVGY2ZTFAmvaqFKW
dV3CpMAIMvwTeOUc8JHgNC6tXLsSP1wb8YJbsnGOLJFCLrmSpVtEqhoEPYQLoFBVTVVrFTvVZ5jS
hPUVQveZVczbkm9s/xHXFDyKIg3vBLTNQw9UGGLkNsKt1dM4fAwtJjsOCkftES8er/GXkx6vuhL4
HF0rzaifymVtJAshLFNjUvnzLJ5NWlEMMEQnk3Dgs/n+JaK0HF+bphwyMEWOwKerC443HRY+gMio
IAIKjipJo8VyCRDxSQQWnvs5lJcUjRTzOaGVBad+KbBqNN8vPNzZlWwR3H/KgaBW9/2QS3vVpKjW
cnG1sxiALRpQoXsl4fOOUNMNUOPgl/ySUTghMbyiHV/W0CCXno1Szqa+dOafjU8EV0lFMg/R8JP1
ljZOm4UjOQBSZRmLSNCMdb9dqubw6ZD0n8Yzcxhw9SlV8VRqh58n5OxFTvuGoAGq0F/9lDqT88gm
KoEUQh0rFdws2s5OeAnSdfbQ52ozZEi1CDCeRqWIcibNJEGsLay3MkKKq96TDFMNcgtlL5oadrq/
eJOfOz4gn30KwODQekpHiELTpGpk0VfPVhPGxCBtu0WdLlUVq/EL6/5c1PB1rJPrs0X4YwxxY76O
gdoWVuP645p8qmXzS2iJCVrjxfjo3NdzqJLTj7J0m7n9vpoDpWsRxYDN2cqCUQW+v8mPHj47Py8S
1Thz4cDi/BTfADZzyleKpK4vfJkkv6DECIB4WS8e0Prwps30ywMOa+2Sej484n5oK/M4XPhCSW3R
TAsQ/aW+MAHDi5LrypAuXOtnPzAdc7IPoSZ8Knmh5WZdyCMsWqlGz2wPLYn6Ib0BnEc4CH+ehbOT
jbKgjLAvNg6noheImsVxW0QoJMabunvx82WVrHuluTDZZ4cx6G2yU3TgnSff1Mwsw6sNdiTuH4Zz
iKMbwdm46NtzNmfjNhfHj4NtwalaLdJVtTX1fNMxBWblPYQQHMLrtp/r0WaUMJSbRcmush8ibd9O
N5609L2VhnfcBI10i5PBz5P7edad3r1fHufz/PhyazRSrTRFSIXH8x0kNcODVnozOgvIzXKHXtuY
fQJzFLzcviOVTs25wT1Yl6+mc2w5N0dDXQ8jOLVCRR8xRea5oqmvg9fcxf2FlXDOXUNISgsCn2kY
5LHf91092VWOxAnlz06a+ykmYBLK71mNG0a7rJ1hZqDLJ6d0TapsRdljll9hkYpam478sjXXA2+m
SE+qHAgj1xtVkl29GmZBl22dIXQjQ3O1QVlWYe8a3Z+uQYOugR7nFxvMxjsnm5e1DHVyYn3U+9Ya
lh5Eg4paUWj7txIeXjUW31lnLZ2pv3Bf0JsVC/CvL2XJFDMRjFD/yhMkIIOqVtREnyrmjBzlHD4G
TN4glOdgKxZe2V31Hl3cfpZG9lb1QMsE8VLFOr1VVqMxzkttnGfgvQo4WtjSAEKEDyB/kNEMRnOl
hs2acCrJYzeSPvSyvBUCVw74Y9XTVrUC4bV+VSdtNvSiSwN638g2EQ2MOI7eEy5yfM6WmY3bYISy
JCo2s4r1HA/ORodAlXbObVLtVfhBQQb/wHxFtnmdWMvGhGIA/Bm4hlur2XzUMXVLH8Kumov7WPWL
fTKM4qQlfZkLPXFx0OrWrADUD2WytHRXUHIQ3+FnLKIYmuiap92yB7fR1C0DBRLKa9TuK0Pbdmhm
aRJG8n25k8pdo5qz3I3z+Ek0/yywyoa1r3RtAfzJIl0ZsFgWQG3Z95BzttwJFzHVPk6dvpGqYt4B
fxbNHd8KEBwaZiIu9EFNSZ4/rwWPZdi1SFfS3YQaIl1JSbQe8hcpesuzakl/YdYY912VzvAhvEqA
jWtysCnGRlvYlK7iWMIYiChN32hD7UJllOHsUDLJO8OFjYM0zhrRjLmFNonRZq9dlD6VBS7ItxZU
0JBmjZJIs1Y5DkEwC8z6RgCWPLndJWOK9GH2lAkih426Y5s/Stq8TXxXkNPrWp1X6r2lZxvFXlfj
lV4ferDUkC/SRt2W3TArxo9UXLMjMGfK+i2fsJAOgmY9IkqJpEhb+pi+3ZdoDABcAnZsQ16Z9Mcb
feMBEQGBvuChtFRbjoR8QipMm2aelQBz3w01q1UidpUXfjor1Q9/2AQRIMmKhiZSIMmas9Co/6T8
lkDnhVQkEEoRwwsfgtF6G+KjQYSbD9o6l6J5n72luxgQX+uwcyVpWWFMFufFdd69feKmE25UWHFK
skEVL4cy57CGk5cpuJ/ADaTCkRT6jUpfT0hQUjEN6ePR01TghXt4hY5xtg6yXVCVUG/Gey1yroX8
JF17tJD3UHN1I302A+jTu6TZ+l5+SGAOVDIOIurBmd6EeqfQhOgdUL97WyhCblHcCkkxylmOuCrc
F8+6imFfC58vNi/FW4GzZ8X4BKgw3Ll0e5bqtGyhxgHMX2Y6v6e2T4i+fLdvCfsfkluDlg6ZqznK
80lVVzg3MPoog1hiZ6WcZSKfMWv4xiDKafmDvqc1s7AhKaZqdqUW3jE2roEikOJMm6Y50PegTv6r
yMN5RF6R0xClISZcUIXYaUBIjTxz0kOHwtZQ/CtfhEzmA2o4NEK50zRXpBuGggM7aoSkJH5nQkDU
MVFroPjcmvr7yNKT9PQxRbiy6m8oq1pxP4dmBsHA6/dlaj2rUG7q1sfJg4Wt60tVSl4aVIirlSUX
UP9oztLKUgp/qec7n3NmqENkz8ubyNqXYzIXOR/cyaiIaaUc2DGtBoWP/S3evHWqa6kS6lMmaKdN
2G4HG00z35yNUoCB1f2oXnMk9NFBkh56QvlKyVcBP0Fn2qwsN4HlJbwYh1XjDHO+MycM3d8GaiLf
kIXXWSuhMOqh2z1y3MFHarbxc9XMy/KhdvCn118GA8csnDARIKaQHMY7NFQWrVTMlXxYEhzN6dK8
mvivtFW5rs2d3mh78eyim+/DWJVEubUB3KCuqRiM6aseyWvkSJYQddg5GCYBbrSk9C7oWfp6ggQd
fRE44Hg1ipp93BeLQUKEyWhd5HqfYjr5Wg+ZCKVSsXpN+HqIwDHnFHcGM9mkOv2v8RXiyn+rc5cL
aUAsfFzVMFa9cdt50Zo0pEAbOOyMdWx+TBHtAeGhKT8lTrMEgnYLOEOxX7E38Vtj3prEF9FabaCV
slrNYk/PVS+idYrzZxbacwRSg3wzUSjoY20e8G88HYVwEh1R7oI2g/oRK+6QATGZaAmiiiCmXaA3
u8G+rSYPfUIDENshjKyF6mWodKhgTx9NVgfFQKM99HY6TwYDuhzogAcMx61igqDjhhVRQnsI6Yv6
W1SCMQBzhaGQhn2mHG8xQXR9Obij3ZQTckRBtJQkfT7k9NdR+Gvyaj3lG1gzfeXNxL6LFX1raiyJ
0LryiGgyo6bgM6xM9H173JBT7Y+W/pkkZ01l89kuQWdnsx7sROBkOylz1k7uz50g2NmjtfaS7nbg
mivZCWPV3zYRGjtx8A5hP0oIX5o3WXKhqWoFxhx3iTYvIMMq3lsRH3KUr/yscc0X+Xde7+tmk6ib
gOwCHCW6UDhO4lNX4I6jb8Xmlg1nXo6PeU40GJpzOZFnRpLehWk095LxVQmqeaXpbqXVi6TwbsfW
epClfJ1OKFCUN33ZzGwYqZa6m4wXuXyZGvxN23zW5oLQCmUtPnjVS5aCHIFYrJMQZKWxLEOLSHBA
e29YO/ipOYXtiqM1SV666UbJXzKPw6WxMcdhEeqKO9YUP+Od2Tzh9+wWw3vJrpC9VWrdSsLHJiES
H/9knH2ZJUpQ03KkaeYY0dyIx2V8l5i5q6ThlefQGTezOVgz4L/FqlZp/FMZl8G3qnoGp7PgVgjg
3cerQhjVToqbO9gsj24ftPOCaEK1nIXtlStF83dGA30oQl7GXhR+v8jlYpvlPadxvE0YKYyeJ2//
Xudd5Q4tnBHYphIYl6S/CdVpWWGwqk39poZRNkQGXoHezAmSeYqwsG57rDVvNhYPAQAdu4F0jO5B
k3bo8/Z3g1ohEMyumbVQAiacXwuk8UK3nZSlxM7xYdOMxh7g1AJoNMoKWrI0x/BKs1LXt66k8tFT
V1Z3Nw7OdR7E8KeXaFy5lLCXivMRD8FdPmpLhZ9WzGzm6T5n59rmKMxLdSl7w7xkiiPDwOMOVHlp
rGxkjyPrLgCOoMjzbGxcLTeI7j3EVqT7KcQ7D4xFleFk3f4ykuSXleeZa8fAGIOnLpJWYxUuZTPf
dFO+tupoZivJGiCLW+GAJVVQ0Mp9H5RuEcjrRmmXMobqljUtsyjjxus4zJ67aqvXN2EdrIMI9T7i
wQ7MDiI0j0n87uCRrfbawkl3Y3UvGe8Zwl3lMi/kXa1hL9UsIu/VUR7gh/f6TZ0hBq5wGYYqjhYv
vfGsBLeq/DCEGeFN4btGiSoTfCjIdSLtNC2EZNJFmhPnKqw5GyXXbgXrcD754aqw5dvO9hZDhgo6
RUUaMl3szywwsaPKZ9OhGv0KHAjlxk1urHpmXcfeQ68b4FrBIcb1J/KArPcQcm8HFJyZu02TcjFn
S6l9RCrTy5Q5btLbStKRCEFG9Y1gDcUBcj4Ce1TIFTzg2F8RiKS6OdjxSkEqvGmjeWNe6/wlRZa0
/2N3v5pxlcAXKdVHSbn1mpXWhm7pePxstpbl9075ZbRrq4VSb8/zrLlThlXPypZIOipFn+f9kruo
913lod4izLQP+ln4PNwpD/k7Ct5v0XG4h1eqP8oP6oP8IB3gbe8RDnvIuLZCVxnd0HOHt+pNO3LE
PU4H87nZd2/Tsb8bb1nf1lF5sp6qe+ep2w+H9o6d07019/7v/iF/6R/7R1wp4z/DG6IdHD5IBLhs
/O5NWajpbHjzX/oH7z38NX3o7/ZzzgwQzR3aB+Ojvesfx0flEP7SDuULrG77vX1QDs1H+MKZfSg+
so/qQ3oJoHR8NPf9Y/jSvLWPxlP94D1Hr9kHKxOllPKd/6t+KQ/BR/+uIoJ3HB7z1/qDAyXCyvC5
+lW/6/cDsNY/5bvxEkHze5+gmKau9Mf54xSu9qK89Hvld/CHrXnQD+qh3cvHaKGvedjhowZJ9R59
TEgy/O6PSG41ITxkV/o9Hscj8D3p9/Db+9W9dW89c3lkonhR7WA/Dx/2M1eQ9Rg+F7/H++al+OU/
NZw6OZmvy3/7W6XdD8cfTvq7+W69tG/ZH58P+Sof0Jl/7m6ld5XnKf7YfMYwczMmJM54D+mPmrrD
Hd/4Nj6Wx4pPxKNFnMEVAa94Ouf3BHEeEZU3MhhD/IN+7I8MBvk9+WPxHxDscTr/jt9ge0u/vKPC
QaEi3OTyN8njulqp61nzUcQutZf+ndnihk6fyyNRsfU7uvNW7Rs/yZ/1m0RB4MU7UmBL/kQvIWHR
0yh+ESI/N/x78Wo9+Y4b/p4OHpNiPlvIpx20381cugpW4n/NsvpV/TIKgED1nHIh4Z40I+G6kfDA
ygowWJbxUGsHUUNEeF7tiHFe+/ZJN71ZlEZ3IsUv8ZaycEMoOaTl5sr2WtTtF3HuzBKsFGpPnvls
3qzOgYXaCx17ZW8DQgkNu+agjd4MFJmb+zl3Z4vWPjlzepzSZ5tkhL7qJO/79MUb6rmodHXNUTij
AgcF4TijHi2iagET9PTyd98ba9H2zdDRBxhD6RhA6KIklCJ+kGLwlkxkDgIBRVgRsKd5uxa5K6K7
PmpqTrJFUyHhwAqKEj/0ylXKeiERUQpBf6hERI7BqK9Q9V0IXzwfQQBicxrhBHshbR9w9xPpr72T
SM8E1JFao0i+8V4QxSazWgzRVrQ0eEHNeJQ1bxFEEKiSXWwI8loliEzCkZQOE/FxlSKpgM2ekFYI
szvD1wDZzhJqb0qxMoGODPGWDrdqb5PkjwlIIi+jmWZb9EdbIfXQF6jy42WA+EMbDPOUo67uXjOE
PFJ/NvElsf0L03u7fkVBJrdsHC12dinfx231G3NXFSNsVzPDxwRJfWZ68tM54SX5oezpD6JhAww/
TWDeJa/VIM89GfcNRchh+ugbiHOfDgkdKQXRs3xQl2lYLoz82JOUaWTS6OVp2TpDnUxgMYXfpJCZ
qpOd73nzajwkGntKR9iA3NFO61VMNk6fW7CvkVAOuMTsPIV8bj6hU6VGAE0fqP4EbqFzhRF+yUo/
w3xD0j4EkEckXsO4Ak6FYUOHAURlIIYOLYwvxm3rmvCXan+VMNXC61YGtXmhhHm2MGbLgopNZZCg
6XtVMNPVyjIr4sF4Ooz+xmEnUizvh3Uy/+U1b3G4jkYcqm8CZUvlpNY+fPV6mFoi4oXUG7NEuwBm
P1tJti2hvoi8q3xqzW51fSn7RUCV0jpQC6EZ4SGdcdH6STn/3v+Mc9JTG2PWXTsCmkvZSBSrqLj1
mGpBd7Lm0xOoTFboz1N9rgBLBRIYLrbV6EqeapnVsp9jQ9lD0mQmNaHL3KUE51iL+c+6dpu0m5JU
edTWqq895tNjBsa5aQClt9wA3YNmx0st+RjmlkRm4YUbUNyGjTOqPctTb6n6FppBb+p4EyGpYsbO
TYxIi2I95+1zXuQAj+NZatvLPm8IipzFUL0OhgL4NCAzV2dh8fDz64oJPKm4fnvbExxTS4OrGKUu
EqwVUAXCWNh3MZqAAvvzQGfaKSA4MdmlQQqm8xNi+qUIX42WhewmzEvEGhNvQ+GCUwENC2T7++IC
A+ITI/zXW1EqRkXL1JADFk2nL4P1NDkKRWN51pNzG0vdLEjzq9wYV6FVYaCs5BydiLi3yW0YqMhe
JqB6tUU08bUH9ns1dXPZ/9MCVqGwgtMo1TOlRMoiX6aZTAFvP0Tps9e3m8ZGxsbBqcWzl6OOPBR2
1U2pLP16jgf1jUql11W17uCBuOw0+84qknXr3fn+eOtNyqKmzAsEaRdXl0ApZ7+r0I0E8QMT/LT/
W/qSmcd4VAhVAsJuzlV0UDi9LsJnz35XEzwrNhhCQP1kAQU6CZ8xwf2G1EXjFX8kij9ji3JVeNTj
f7OIvgx20tXOfbNvLAs2P0pVTdTPUXpBydFGHkNA06VL4gFnTjkwb5jbaQrK3Mhvfl9GhjSUY9xD
pLfNqx5KhHTHiYNm1s8745x7lQX37/NjAYU5bfk44N2zgCbuJ7AThF2EQpZAlCr26OaoRDXmMy+q
WgcRDjTODf6MLvg7iMpJIb+lKJJcFCo/p/fw7ZlOLhxfGWPJ7AWlv33zw72QRjGJwdFwFWIPYdFt
UmTMrDRbhIq1xAG9C2yO5q3MMxsInIiSAd9kcEgMVFBEZTvH6fBaFOAFDAEmKbhnk2bEcAk/eGk6
T6Uq4qDN/cwHJ2uOJWIpr9QaEeIolb0SvPnyivAly1wYUD1tC3TfZ1K6EpcX0Rs6TxfPonMNbmD6
GjhRlIo1EArfFxH2Ty3RoMDMdt2VYh8FWnSwd2GWrMMaL6n8VUQ7bfVkB9lsoBIpFQp2GnfEIzTe
XmmIeIH5UAPwpbIncDXCSEqT0FdAy4Lg48JiPINiAemPJgfKP6aAbX9/3CGXwtHvULkVqc6rjJhb
JyLl+veg7lRUt6696EJwc07UBCsRk9Y32GbURU6GtIfI1zA/5MZVQC4h6aZsaqTJ8bel79gAcKBV
QjCcROni32DUv419clOofesonloCo9X2MMPB79J4iNmAF0c6A+L4NtLJOlBCyWPeGYmbtiluPQVZ
shxXMOihGGr5V8kl38xz7hLfRjwJnhzFqYshhF8vhLgEqE40OqGy4DdQgVPx7hFapBgIOUwlF0CO
USJr6UJtR1hr5fNOfte0FeHXzMr6ndjfwnbWQBEhaYYZRBupqD7RQ1K/gy5sRZd45+d0Rb69wEkv
3E69OpnK4vMS4+O0pn5V6jfeHNFT70bkKZzItMc0appScJSo+P28Gc5doooJugcbFsP6i0ghRVKi
Ox2fbGi3kWiIBaRvw4VBlHO3DD4niIlpjIXi5/cd58N1IhZg+Sf+vej2Jp52Ja5R0PsKDKLSW8vt
urZpo+WrkPOq0V8aebp7GrCE+/l9P6Hcp3ETnCtgOAC2OLNOACJ2FQfjEPLCtXNT+MlcIgQOsvre
BNXaLxNQAvU82ziOtFTah06x3Jjci/5SQb38Q9cadFgLDtJ3ABZ47B3RNRRbSaoO6Db//KhnT/mv
jyrOsS8hXqil0qSkeXSdm9FMdCOch8hC8wk5E/iu27JRrxC+ESSulCaGVcysiJYG8piR8aIJTT/P
2Pz8SJ9OXH/NnsBYo1FrIyJw8iE9H1UDfGqRqwK5WhpbjJrg+gjEdVNa72YZbVGqW+VBvoqwAwbY
bujeXPCOdee3U6ebeDQXdgfo1dggTq2jIuaQ4AoNMhpn1dIkrcx+5yPQD/LXmL5bRd6ZJP3dz+/x
GR3//R4aYk/QW5AMObn7q1BvYO5EnyIpwkjTEo8ovxJGVvTdylf6rwh9ogJvI6HJokzTPbnyhYcQ
ceMPD3EK6ssTIzW9LiT2QqBNmF2qqrECma+DPSh8Fhz1HNHjolkooMq9oAjryqWnEMf/309hOg62
QLRVTylMRTRGtucHn5/UYvGMeb+zEeO1YoAQfNcWK4tQXgNNG+Rx6Y0faqcdNazJLm/O89ckRLj/
eZaT0zAC12AlkhcKwl+ebHV1V7A9I51yM3CDYeVp175nbvVshx/hz1/j3EGowliATgY7lZzw+2Zr
KUeVNPT5GPgnYq8Qr1Bao0BjQhL+eaRz2DH0eQSXiRclfTsJBkY96EA4dbylRGWJgmiH17two/sv
0s60N5FdW8O/CAkoxq92jRTFUJCE8AUlIRTzPP/6+5i+Z6faXRsfnd5oSy211KtsL79e47uYezUj
dgMBgcq/k/mtEgu77SJy5Ex6vx++D3uvfIFXyRQR0GeiU20MbQ7z36gsBaQx4n5f/XV3vs2W173V
fx1QgNHYiJ2I3IPsB15JOO+nZr0hpR8aKnh1LP5DqrYRs8vlVNufTlb/1rUHNejURC0629FBBG5n
5C5Fs/RVa1faza1wpO+bpGvWyh/SNbvoPCqNlpf72epfunX/dXB3N8JtH4TrBp3D+1luneZVvjcb
juz54/Hrcx3QTeY/hGum0m6UZ67pZmf1yyKM8nIYFR03IFnp3kUQxJ4j8PpEr2H7fylXM5hmFMLW
ywvkhoPB4GwP3XYQBOK7JJrvzkjIBttscGj1zto/lqpd6mJ+fila+4PVPzUuTsE9B3U36aqKSVEM
p4Y309Js+z+EacAOxfEiyZUfwlaCwQsUfcnh8BpArfPZT0QceFYkqAQROCBuY+nXX3vyJmzfcL76
Q6l/h47ty0UCle4O1bbDAtUWwo4uzuAmr1/cr+hzB5t8ILZ+562YOG9O0nlvvTRM3/AIgKSQ/Y9v
0CCtOK3cbjvq0PphOFi0hqRV4GZuu0FwFk2v9c50jR3zT0TPfLGVGfBMsmYmFHfFA3OgWL3F0kfD
lYg2Iuq7ouMd3FnQrIlWSxpV2yRUw7Dz0ppahwKqzW7bbdclJyQDr+O9taScTMLXkwHH9QDCH/ur
wdd8PVstr0pgaKNkxxlC4+A7ZnS0HLVbu+CjdfZk7xJ2l7L7ujUYspb2bv8hXYOvnMVs2Op1a/W3
NvvLahfRFeBs3+12e4ain9ntpniXjZeFu3R8n9oSMQ7HBjwx3De9c3I3v9SPhRon/WpHObCTO+bF
C+mQahUNP7FDw7J1o/iPZWsAdtnCeV+xuOADdGpYdRehCGbSk87ufSp83wBeD1KKZ5qsgdcdMvLD
1eJhvLdfV2IQRkXgJFhyibwvyrnJ4QheJ0dO5l7X8EA9wibPZGtYVj7l55sLRWD9cN4ENiqMbsMF
uMnNazQscMpxv5QT31ypZmVwOoNo7/eJ1RiJVsJruZa2aS8MD6aluU673PxEwT36TsFBQWCbNzei
HbiBaK4n3ozSB7fjvL3ziki/2z3B8m+blF43nfTTf8B/yiXaJxf6vw8cB9zCblncZOS6bY/IVlwT
zkseBTAcgglEdY8H76G8vioQtS/y1Vpio5AjH0auF78x2OfkNt9n/XeU/S8faktDMzqt5oVLic2m
4NhfiXkwQKxbsN049zpai07TKboNv2fPPd9Erqp7R3/ssgZsm9X9PMufuWOb1xXZ69a5U7APUbVF
xW7SWTs16gy8y9vqb7daQ7TLbHSe5kYc7s4Judy1xvCzv23345zEBi26rfJLo+f/tVZrltg0qS5n
h626ZVH562pHUUVOZZvBovIaBvFXU1yd3E20gLNezp50a9JgKpggRm+qy++vG0bBsGz1WFIKcHei
9rkTtINY5APPaS4rAtMskUd5j4A424CoJttfH9pYv5/qy4J6rFfidRDd3Z0Y7rjXgec116I0aDnc
Z8v0dhreDX1KaGlFa//txKJ5vOzT67lZlGBqILyms+i/t5a+NKGXwTwoaeg1va3Xp/yaZYZ0VoAc
VLsAX9j7iRB12VFI3tx+tMrSl4Y30vBSl9RepEBrM83trNOF6xQe3RA/I5rFRdm+quUuZJMReqIm
tq3Wh/RNR6su6pMXpKT2JCX5UpgnhyNM98DloNwGQaL2QQZi7Xf2DofrtFp+o26bHi49KqvjxyP/
nBK7Ky8X+2Keww2viVMVs9agHd2GrhViHXnNNzZ6E5ROsgWQNBzfliYAM1lmOsGSNcrvi6c9d/rm
oV53ZSrsRPnh63ieJ5r17va1Jt4bvJO26TorPXq25xqK1U+0DO8u7Lk9GERR253bKJgQvIuNXq9r
OOEHrcAzaRp6Hc7V8nw/V1ud7y5EOKDD4uTkJSkqy8U6an9ue/3ae7w5O2dy3gDK12oj3lo3u3Xc
OC93p9FYuI2G896Se+FLf2J3Xw8OprK99EKenRAfMRz4oa9sK8O1yNgoq2ypoLNii6DG+XflXI9y
uxWd8VafW+FGbXRj1Hz7UtfAt09i7xrEqZ3Qduo3cdpOzZIkya/qiHs9uzc5iNrtYOoGEJaLQkso
1Glx88Nqnxzf/wA9v4nWbNY5c9iWtdLG6u/tMIoiejli77tT5e6z1q7ZKDctVTNareP6Nl8lq1/q
D+Dg5udEGzUM9v5RdFbN5l06mCx+pWV6wzNw/belajbraV/ZjmoldvnCrY6iRATxWXjem/eultp9
/btD1U3S09qiPr3CSsOBG91afRYZB52t03HeC9KRJG/E5KTU6WQC9YznJL1Q3RI9bEazW67CQvfu
8WsQuf0g6CzDkn3H6WrJXrdrDBkZtla3RHO1/WozKiNxgKMZxDPvu+oQnvMkjt1S7vyTMDETFU0i
NSO0Zl2t1eGGyGldXCShqmBqr2QSncUy/HpzsLmxyMZ/qUN6snS3TJI5g0/Vq0UNIj+3zaEexVk2
8Sn5728Fakh0rJxPdBMqLYrcQIUNrhTg3lFbx2nISbdL9fl4OTCorhZwVo/kbwqk4dHidKzOF3WE
Enw8u69VnIqDaPdX8puxSLJi416+l9y5aEzM9ybLj/pNuIZI591/ECkc3Jxh0PaIFoAJjtJcs7GX
YYb8Jk3Do9UtxyS11VoFO6cBs9aEOyDKKr6/3vbOWixFi2M1QkOG1fWbUA2J5tAJjI6/DtUeTqXb
30SxdxuPfJxUFHcqGvYkHE9NWR3TndHtzMsKKrXrlnMF7FVgxnXjTl1+HUXzrSn9uZzToWFQpcz9
LRUrxRJJVkaAaKeZv+dOu/l2zjVt2pH7ycPWFnFSsgVx84bsjWKGsQujlWeSqp3qvrRPeGSm6pqy
yrXbX3lx/LUOeUyJZgJKIcXNJsDPhN3UUrVTzV22pcLisFBXNdpypp6yZnnO1kK+qLAHRlDlxbC9
mc/pPzIrOk/EeTkvzK0CMrEl6ekRM7+9dQN3hLcyk6y2IFstGNpwzrq4hwbhzxcMVcXvVtJxdkqu
hSPCqXYXZAlwC+O9z5sqxcbFoJy8dg0SM0E/tVz1RSnr/ba77G7zOue6VQq8DpTt7O6k6929N7Fr
OhiKPeNtzUTDlFDtpbG2tdWpqM51YDNNy8MDxTNTprMXVGyPDFALPkcxF2u55ZRNOYosHxyq8f/c
oIrOhJErXyvWjXlPj12uigGVx9jO6pHtJN5bAa901S9IFebxx68mBXvYCn+Ypinp2vuzPTEELDnO
fkUAVExrRxJoxOKpUyVPEG995RfPRcvfS79XDbq2qUApK8z12wbor1FpWyjdCxw6hhQ9MKIfzHtx
HKPgzY+ybPn+KOYylw3uS9Gk3Rpy5W7r1bSyYOVc58Jj2XXnGwsKBPGnuIZG0Mp0OlJbrYHWblE6
XpmO9og7kImxc4K0RPzlCXmzsWUMd+kB9s9OVoOr5blwK9Zn6BWRFZgaCDtUhYKQIR2nIugzGVF0
ikRaLm4TW8Mf088ifGeJE/TSC42Lf47YjDH6/Waf1/fN0jr82m3ipsFGYuTEgmA9dhw01NIk8RG7
erJ+Pat+gajhdKqw/giuyM5M9Bk7CeUEA8/FjuTM1ie+hS9afumRLMBWp9ij689cP7x3xvbJdBzZ
b/PP6T/qD1LQVpj9B8kx9NqwZhHk8+IvwveM4CAPNg6NkQjD26En1ten3Iy2XjZgbysAV6cf4YwV
bOEKUpHkXU+200iklIlrRDUDkheUPqSWW17fa5faQ9nDk0PcaYOyx8J7I/RTkCPRM9nRCqSfnbaG
Y7VknqtaG0DcHlZ9fOvvztpnc/dk0O0RZk9NGiQ+/LtnEjXYomD7VKQpm/ulTEuVWyXA5QbbcGQv
CHQtRcfJu05DBfUwo8f/W1ABkhXeZdoo6nrs9FjbWMt6vVLECxzYg1lMdjsgoBh4VafpVT2nVW1g
wfsXo/X1L8jyI1lDlvJllZsdIZ3Cps6dWHb/6l/FaIz34lWrwMoMJ80jLSZ7snv49H25c5135yMv
5CMhWe+P/zdv8WczdMu3Vr0fR9NirgiYXxwXk1vFkJ2L7Viot41lZjBUsuHsny3Q46rJdHaCn4YW
lUOD5+OTyOZKxpU+QfMmWy8pnpiEdJ6aYtf/onQ/cjUDabG8XC3CfKyz6IVRzRtw6u2LRwSgEHea
N3ctWu+Nmj/HWMjxghnNffVG/an0P/I1W+m4SPLl8519pu1MqiDjZ4DsWcR9A8q34qNBImzSNYNZ
9uP5I1jDk8rsuF+uKwi2IxIl7uaRXpdN2XhkXg13+1Ei8WyZGprUa6tZsr5wvOGgvfCJ7KhwOeda
Ie+lbpThrf4XW+RndRqW3K/zS+WoVhdigg0pQuqP7KDTEYQ5LNCSpGZ4856rcFaZCGbXj0zN/qE7
ECKePPgR2tGwfe4tbSuEesf3cBnBaXFGjV98uAbCybwLnb80p5mN+6yZRMvEutSKRZAkHPbxGwMC
kx35gaHbNcKlAqVnR6qBFhPaNsvpgpvzGtk73IpLy5rZB6Ljd/m+FbemCto1yi+o0xpD92FtP99w
02L1OY5Hq1iazlZqsa79+Yl1vZEdISQO62SCx/pcmt5o9yvG83O8ZfVApx5gZsBvmbqLtJOkeuDS
wIMbWrQMx25Aj7M4g9MFCjdkcUyoaeq37lI2YMXCzJfdtef3jhK7iFT6yJR0zErxphVP7/up32/7
Un6mMIyyjQN2INC5FUVbyTMCdbZd8I+WlzXASq6nAtQMbIPKcEZBcBVHvxaQdSM+0ZOTpZwQoOX3
fPeL2bbXj1gNruqX6XFTmgEg+O3gFevEreGNwKk5NngaG43GlvockKQQGERnKTotVVDyMUyiWHoU
76QOvnIcLXf5WR6kHFiD6ldd7AP38+D9/+tMjC/xhNf6KNq5kujtpkL58WPDN2RZf+lv0PCsXFqf
Kni16htUTCgmn+sdHV4IoiRmJMt6G9LSNCS7lucM0LsVikQN7GH0maNW+Sr6WEKIbda+eCT86bC3
ws3I2X7XNty0TMs+LV4Dsdz8MjrdLo8NH+K9Lm0RfKm6HKyvqUNSy7C3WX5rWpwGZLsa1MPlDaud
Bhf8dWrb4qvIOZg7gtwatXzGooysilE6Pf9RKd26ul6t2bpUQGQ4iIafU2pzKdAWCHQ+GgT5ev5S
Ggt0DcvULaz6Hlap0h6Z9gAHri368dSOiXixsX4vcY1PcBZQpNeoWVbVaVIZ5a0r8sI6QcWF44qA
JAft549IJnGn0HRVs+rofttXDZzOs/2qVDqhOWFkfUXTIKQqVoWfWp8uZV4EoCgu8ppn5z0Zv19s
WmgJf+Epd40hmCy4Si9egysaP8u7eZH7ijFbdletkdfuPyJgccnuOM7xo7Fz/Ulid80AbTpnzdSy
7syfKC+VboUE54cz8Rm4XvCGsUXdCw6Ebbg+pnPWoOm+2a+nxS1LPcnIppZtprKTBDa/iFi35j5J
F5TZINO0vRpA5WuLymKn1mhjsif+1eYOkYSIy47nAIvEFz/2srH2xqY6XKOGadi0rxST1e7Kal/t
Olme1zxeQ+RaNspVjSvBNynohVQxGL9Xf+/exKI9mRgB0nTEGmLlK7kqU8LV8km2u8r62EjhfTkS
hSbu1SU8Ydhwpa+6sZfSZ93Uyl9mt9GJznwkRm0wGXchjgntEUCm8KJnk7A0ydRn7z0MrrRMzeAq
LhKrluTuxf5NtpczO18RMFPl/aKkG0qcOxgAyzY8Zux83MkHaNvVoVqyNxULmyhFo/UuiLmW/UNU
8JW/gVqs+dyP5sGmQkK5Od3E3rxNug3e0ea3l5M1mxBxhzrbltNYN+BnakL4I/fDwndeTHLjZWS8
O4aHVrfc1uvVfndesq11fzAsyYqkjsjrOM39K8k7c8zQYEXottt8RsEl/McKGlx8+j5hO+xWXp0W
QMjTarotWbU7aTwuazCYu1druVwVRT3JQS3Cu43WdrufNOJYtYR4PK+W/CCv38MfMsUrM33AtP5o
QLjbbJa70UHdErsdHSQReEc8dFYdvpI4NsGS4V6WNSi83ka34nL62N+NqIs25vHI5sEhiPBC3TqX
5C/Bt6wBYfVwL90vNyURw7BOngMFuipD4v1DWeNGhTVpkAZ/5aS2vFbn7KnycamubPfFl+c1HKo5
exPT4tQBPQMdDeYO28M+P52zuJs3iKrqKXOpWQi8va8uc8sioe8TafUNWGdYo96QP6oS6C7eH3sa
ffahD6bCpy4dD1R4VGd0jZkTAwzopPK3MwO6oPxhV6uqQmKoSkIo+FdNPMrAN6zP8GDrjDF3Ogfn
lrqUHOFBTOVnEgY52em80R/VayT20Zs6PYPQzDhb6jLqk+wTEif7pAiY25H9SDAX8iKO8ZyarVZP
Xt4uKlny0mO19tj0kliG10tv0psWmBywrfJoK591MBi2P/txpXMV8bzH/29fnmM1nFbjZR9NVGeF
/5pvGUtEDCZLRUOj1aZcT2ZTtQG0Drk4sAru6Rzi4SLKVxQfjwocAlMmdTYplwZKuyO8R2XlTW3t
QUiNbND3MEIx/BuqhvHVoFwmaRoglaAWrRdrSCM4cO4VRDDt9XGPHbmx/eIbPFiAkkGk6b5qmFSZ
Wbk7w9DVq1alDDhSdn7wRVE98TYKjEzaZHpXKhos7WrXy/J6Zok8aqrCXCVYg2+FuVvxggFGD9bz
FWb1yaSfUX1kk3Wszhajh7nbPhNswhP/blL0Z7O8xDWhrmE7q+rvU+GOZXle3R8e/sM04BApjrj6
8UbG350KIUzHv7z97Uv9xzwJGEXLOeWBh/aw5kXtez/oP+LDOe/lSLJD9myD0pggoap5ilc4iO4L
S4lUdfqRi6bSmxBfidgGnrhinzSh5Va+qtN4kf64GuSaJ1E6CFMGIrN8K4WMVQVeqf0uMln2uNgA
DCHVEnmVaPku9T0HocRNjbEdU3ClquHQ6byd18rKKnq13fbK+fW8dbz3ppT0RBB4WMrn2vvobnny
jFc1AJqfqgeG6yDRVm0v/ZVT9algLbjDutvnee17C6kua85rXSm9ASKGVAsYTVED/lY1YNqPZvl7
Jc82c2eHl9ZnoPwGQc0PpsQhwD7jKi2lKXBnPF0NnC7l6bUI5yqnG9k0CvT7vxrcjrIxMUZ4DPaS
zrp3PZdL19yMiMtrhL3bDhgUhrnUqdgd0cqL3qQeTPxxKTZcJRMe1tSTkFLgWgX+eEuZacoT7qs8
PNXJZ/wx8HdKilJ0MXyf61RWn0saEWsaSDEEZ1XentEp6tXsNgOpRFvVRHOeFCF+OOVHDt5okKrD
eqLJNWX/p1Z63tUZjL5D6tElbmfZuN47j8rzGBWuokl0YUi8mWJI+qEeGCNqJvEaZs3PsGtX1o+N
Vv1jU2U+zIntlFve25vzjic+d/xc0B0zMN4xbLhBt2oaSq1WM9qaNiqgZStD/ORxcyGGo9xGNBtF
yrkWbm8ddf2uCR8zszxQq0NpU4J0CcP0902fnvKr1XR55OLaBdr6iX4HYme/qaxwb+KHxtBd9i7/
yNMOeX8c1XLrA/Jea/irKnc4tw8v1GB63pUzLjiNTSAlyeCR4xs7gf9FsWs16Byteg3Oo99XW9yW
b5XT7cQ+D9w2Djqz/QR9z6x1KpL2WtbtsTlkmG20/SP0cQQpva5sDyQ/kkuxHw1I9gON3KMzUawP
+je6r8YdVmv48xr9iNNO9LxgPLh1Z4dtm/IZ2vNmImlcyVotvHj9dkS4Jxw6cfOicRG7T6iTR3Jj
tOMKCvGffYZ20Md9ubA/bc4oFkG0eOOd30qEjFozey0TG7bzl+dX6F/ewZ9la9f3yIy/2d5i2TwF
IOVnwef9pWxM1OyYYIiyV+XLZO31po6qPu2On8v/F5z+ka9d4Vxxus9dYaqnnYMUAAZPEH9TyQxO
+9QYdE0VS//y9P3IU5CS0qpCnl7M0oz9fX0YNiOP2gbWeZd3SYCW+JZhfdkX90eeZmecS9fLNF9A
Hh5me9uDl9pfwLhKwGDroFBOy4e4vreVk6RHh7cxFmNcr2Zh1CqjxXZ7VMBBwoPOfZCDerwK7l3r
hXfQ9OxmI/LPctV2pLa3ti7nymvo2VUOiV599dRTQR2AFSoZ+kjNvZoqmI1r1OCpcK/UDtAtqZjs
4x1AfUEL1X74QUAVioDnZ/poanxyR/WeoOrpaJ0qjKpEZ8MI83HfryzFJ6MzGmBG9/pGrvslERRY
dBxYqFUvYmvfajBTek+TrS/Xnr3I01AD7W5i/xchRgNwPoqBU2dAEm9agm2u2M97ZTqkVIBKBEc6
yVE3deS+/Xw/smgEsHv+OXS9byjZFpfV5Q4dpwk0KsmAup2Y4kfyh98byfHHHQUi14cbSq1BTXYn
M3diOJXMZHz6KzQkY2BxoZo7oXp0KSpLRHFUQN9tE0PH724674StltH4YHKEM0u704I1CFvkmGJS
3KiXY1BtR3U44YeYA53vZXjtftH4WH6EdpfeRcy9v4RPvQwgP8vBMVR/bL3d3rf703bsKdhutbhs
sLd7k5pj8oz/JWz2c94aplX3+8WpZqFgr9HMpyujsbQ/702XOnpcpmlMrYuf/1y5vrKyTadsUm4N
zwrJqHbN3xXAUIrpYuuqwEoMBQvR88Q2qfa/OKY/S9XwjMmwx0N1yVJRKVqK0OzEiYV4Q5nkxZ/8
tTwNymqjxam8PSBPdaWpvojh2p7jLjXJD7eUJd0b+89vrwk99bR/kpwqeA+o0M2ziULOCfOOmo5H
qsn/L7KEmecHeTUU1gXM5pq2ocvDqHqdK0MWxzNy737gFQltqD4/1XfxWm8aI2OZPnZKoral+fMs
GR3V9VyIV4ZlOSyT3rD4+6szk2Xn622Jf0SE12zAKovxj2fiR7BOBLlc7i7WDQ7FB+UZCX/6gWNS
fk35/jEXL4ZjzH6UUtI0+7W6XRR2OQbvEU7G1OhP3YRUD/whULrQua3iSUQhaXmhKjz3celcCtQd
tG7NPdRUO6drr6PJ9IUuxOfKlX1/Ul+lm7OX2/qQf5gfmFsumdENlUlEXh35MrNvcE2YDBDTpmuv
QOV+va3zahvKgpGzimsN46PTceg9pOTNGFlW3//sjDXs3+/rh9vuhDjyiFhXrovT/bV3Ou+OpITD
35jyJNm3NbWhmv26yf/nsYFeLSrY2DlVepHZzh4Vq4bTe8xffrY6Heiv1YV1Sljdxtk5F8b5vext
ez4TA5uAqEtlAbw4Yommodix17nK+SuteUXsjK/1VNKRXXJb79zs7qvRAc/0k1L7oL0Du/qM6KRS
rJsXgc3tYV+RCWJs1PpncXlnSy52a0ss+iTOZVNxo1GtNRSD5WNzum6RjrNImUUQrz+FIjLk5ev6
I7l6M6FYdrSd8n8InhWhqA4mTPy8FBbHSkGlMPKyPVQo7eKeSUqxJ2XbcG3VLfnj4FPSNDCZ3bBu
F/NagSLWbdAetjngs8AtU0UsL1jU9Ls/l5hZp1xJSdSAYlHE8Z3uqkhkeRsRHpzBwB1Sct+/03bw
LcoOs3seDCqCYNZ6SCOPH74+/4jMHrX0R2jgcZ7nrfvywCarlBx0eoxYIgwwlfGtQ+BdqNphahLI
FoVVI3AplXm25RqS1Au1/T2BSVaZrzdZbzML0G+7sBNRV/nVcTYB9IkDMtrsvtGoMh23BirT27FK
4xabDy+SejKiYdEhfeSVbEocpz7dQz0z2Zda0LMFa+CS324gMCyz4FyIUGbn8D6QtSJ6hx3pOTv4
IqlONrdtZyJHStM05Cgu96UjZYBomor8zztRe+WT7wRG4QM9NEmor+yX7swOx6ZLbNQvDTYK9eui
kFNnDO9JNCw5n/0cHZBFyoDQLS6yTNoq5VxzDECeXfLCSPQShLDlQiGvKTbj1GCSKFgP5YoqHkVi
MLdwq7/ygRU9uqlvoqFqDi8USZtuVeYbmRKuafbtNr8VLpe7WjV10i7Q5XYqcGjQmkeUx2eAmWm5
mbG8lERNn8/JtHoezVhuODg57Z04xXRCOoGKloo3C7HKEccr6/aIlxr5trLTeCnxmmZvp6XDtcAM
yX4UTjvRcOFP5UEwf4ZfAJR8L8W10UTR7lTGFYVc2L26TWTeDm/xc0B7uPp/3rGfc9d0/XQsXPLW
nC9RjYGuPZW77rZHdosS9arE/gPRiALlw41LIVBP6R7+uclly4wJpbZD0/r59HwsVdX5w+AIXVG/
H8fFdxURghdVFbpSibk0MzSZtE4z+89VGAuW6zI6oLjtIjybtstVK4m3ZhMyVL9bcZ5vdsmwTr35
dVS+VZfrTb4AkyPVFMc9VerqklHQTC7k6pMjB8oLrU7nYDfpv5W9esenh0vxKVJ3KydjY2FUNsT+
c/x6c+yhUq3OjzfuAUwRDzbLNmXkqif2EfF8b9CKsTPmNE3boL3k23ueUWJnjhtbMeIJxfFRFqL4
OjpMPpceZY4NnjBTmXUWJxjc/z+L1TDuusitKVlC1/cub8ke6shf/Rgx8V3xVu5eZTmCGYxqAd6y
QyJomzNoenYwPfUJGtItj6civLRFZcQMyN+rYGvikJd64RHnVVOl9Hm34Lz0Zi7hkR5NKWNTw9e/
GIo/26COJxX9u8F3zUwCtkGxI+Hw0bR4FE4T7goKFgwLzraDUwvWkK54Wlw2tSOXzMInoP/3E3Ml
EcwfJ/TZsJzezP6fdLpaqNaY/W0xRFRPC12S3ZZxSaiXrSwG95PSiJiuPTKdj3pGUmA2BCjy+d1+
1ITqQJqWqhnEtenlmNstuNtcpGG76CQ7t18IQfRGLChTA0xnAZHeeauVa7TmTqM7Hg8uctu8yRCS
C9Vp1gBsWy9Lcma5DpnYgzF1lKl96W/ULl6xsKjlrYRvhNWoVxbrGc/tmVG1xFnWuMG/6KBhpkv6
jNGMaDV4/1AltmbLLsvCSn+IdhOrlco9t9vzIaGKQA/WAeRra9sl63EVIs5T9o83/rGyEX4yJXgy
c5Vp4dodHB2SYnHLEGWiLoPPtmI7h0j1jRiPQ7LyQfz2XDUyPZe0QO3ClXKl2X25ZLWvAxY78tDK
a9CuhliycxvwRzkBIFqjW4uveUgDANEm09uTGYNOf4R2EUejev1QzKstp/eAW3/t9w8R9fCEW7wv
2Gta+8bLNeK1hWHU3C+cZW+lpWtmxro8qiXXmpJuQ20yvNokqOeD9szpw55zVOEe/KaX3VY0aII0
mJeZDBBp4Zp5kZudj+tjUlCAUPPWK5mXcNgsbfIPbP53BZpq3BgY6VQElYRQ6LALh3CSuOsXWpgN
X2NUP83suDPZa3EeKW2gf1nZff3gm0ibctSpwpMY2PZz/cvMe6TWr2ejlufNrjJVEsMSuhdF1M6u
Gjw42HhU7TcaZ4+aZFVbbgD/B4PqE0zU80xMuakwWVItNefDLrZtQnlYcoLZQvT7bcvNv5KCcdj+
b7qLzlB/OR/WTOb7L1T93PzJ2PA5piugZ6EK12R02ljqcxjxMIhW8U7cWur+xxRmMHeQlCdPL3Ey
0Dc05SAzXbv0KWiYV7hauWShpIdhVGoMPosfqh2FsMWbg96tYALFbzeyVWWGA9NiNbTbrre12uEh
1lZhIWrfIVrzLK/Z+GggzhgYygqv1hhpli8zwqPwx5ixTeF0OrLPbPLZJUTjUm+kEjBHQcVNTVGy
F805mKznJC1TA9ikes6fylVkJlPyrfYjoRl/leF42dAPOYPBWDExTCP89bmcmQpDMvElLV6D1tzi
dl2tj1dl42DlYFOpMQ/TNUp+oqCNP4tjGB+BOay7B8KR0IfqZtibjBxzk1lWmCj9NRrUng9Vi0pJ
vkaRvdjRDSpn5VnOe3PbakEHIv1FuydXbqPHTAAD1GQm/tLCNaid33KbWv1+4PQHLhGimYPYGhXz
8IVxCHPKJ1SG/1SQ1G7AtfNfpP9My9fgNbeqb+9la49rbQ/vFNjdp+JzQ1wBKxv3Xj2zi3EB977m
vow+e/MFn2PahUdRvI57qV0oqRRXysJeF63R/HziCHjuB7x0LvVubqAcnWE0CM/vZMEH7pqo8PcS
SklK2+fuWrGnkPjACwzmedFBWZyqd6exlilXFGd3rQvJ0puoHSSBzcTGM+i+jg0PRZZHnP5uzYbN
Fa/Fei3P6RHDtwPLJlAeOAR/aO6FAKJrxsSsXF9aoGaQzlbX2vqcHJVRoqLkm+gb95uCRPJtHAv9
rYYnINMUSwvUQPg43y7XpT0rLIsiCYpbq314IbQHPlDa2iLJKJpJE0R+ITlu+2HyZthhAzqWNDQ+
0pF/3FmXh2ZEUEISQxWQ8GL64WqPKJx+Li8T/dPr1ZDxYF029+TObWBqhEPlJ4kIOgVPQcOf1I3T
TwwwXNJwcLYazStUASr/Gvd25KlmvQLh8UUD357rfwtarbr3QWTFZFOpf/nZhdMxL5km+xoUD2Be
JVqJsjjyvpPzocri6/vgMq1dnOxFgNflG8ePqCN7JluDvMLstJrRqQLkKaZYm5FVitXZW8kHy0Mz
76oi7fHq03C0jwL7Z3I1oEsuhRwFiWeO9uxCkQ2HKpDShlsi4eH53I7X9kU9hFQjfBOmJ/NUbUAx
0lMUZz2GwjhOCc3reHGtA+u1C/ucKpAohj6DU0Z+oeupCTkq4hd2rxfv2n6umJkVQSnF1Dtz54Xq
1NrWgUjVJEeUnUhIf9HFUsi1AuZxi1UUi7oDAW2TJ7MFe5YKuZPZKFQd0wlmUqSkv0WDvdJhWs/X
7mjPxsl70wB03jbLotRlzAkZB0VbsZCPpC2FAO9OHb64TtVZQ2PNa0rDqw8Wjw0PaabNnv4mDRnr
9ct5X7o8kBHm+naeAJHiHqJOChJ3DGRYQ3ATu93nx2LCC73V9rxmTOYZtk8qlVw0irxHR7zjHGK2
QVZrigRmtqWnV6nB4XY6va02F3V3KMKnMMzt7zzwgtTSBiJXSNG9N7jbCIC7e7r7JrwJBzrtTFmX
zMqI9GdoKHkpwVJ3n7Fq2lFVyodYRN+dunTaXefyqoLy/Wro4qejjTtI2mE9nSTt8TQaEaAmQNEN
jYXrWQ5z+pM0LLV2tySx5jxUaloD08MYTvG58l0Xjpyy0+GV6lBezK/m9qidD8dGd8UAqWUNUmvL
UnF0WasPUP2y5bdtm4LyIK5iwxZtUgLL7g2WRHhzjPEZgwWnD+oubY6lPXyzSN7bUfsSURNi5QXA
RtkvITwiUr3e9Cp6C/cmYNR7fgOK6qz/hFUV/2Q+K0MgNQshv7pZh/p6p56S1yiED5TudpoGyP4J
b8/i6x7ted1Sy5TfzvQPkfiPYO0u3EeFozUqbH7Z7SWPMAl0XOKbiQlfZ/mex16f2HgLOdew4GxN
+5GrKf90V1xXL8VtoV8choNtoHrdP6m6qm8d2mu/y06TpKNslMI9pZLKbcFNtV+ff0NmYDK9dk3b
twerOl8vHms/PAbvRO1P+CF85kZ878OFvLc60JOq4OkcAl4Kgyb2+PxuieVFGL4k04aplusF6lWh
U9TpOa8UjJwrDKMBkdh/QiXEB3ZRf0+5v+LX+Y4JVbxRK9TCkStEKmCYuNRFvZqJyjJNxdSXaIo4
3932xdx5rb6EsLkKz9LOzWHIBo+yCYmzgT8lTdO+EVh0XNyQdnRVWaGqY4xFB/BvtnoN0xXPPu+U
NE3ndtv89bDar5SliItETKodAflRUGICZc7BV+aqeZjjLyX4ymnvG9ccYxwuE+BS36Dp3LJ+X432
Fb6B0WZMCOyC+wxd2nnK9oA8k56Z1qH/obo4Z8aIRWbdVC0lXEPX2SZXKpWXbLeN8ZaXoz18z2Q4
72NV6UBlct8rrISn8sEbufP2a8rVVRnke00wwuX40rgEDWc1ImB1CXAacgbbksGrWSiY+j7NqGUe
eIkKXq6BxZAzGB4ZDQA3YBsgTLpYt9QOOvdwafdn/iejss+wRlhF0d6+t+sHeVnYi0bZP466h4VY
9iAci1YSTmVlhKqwftGGYnjBy9mof8srV6kMQ3yXcN99PLbxM/2XonjZvMNEV/tKVvKdSZkEKWkK
FJI29ze6/D+m8JuIjS0VwYlNWVu5LMejFYYt3CijeCkPFHWZwjzZL0NqTzSDO3+hMGN+4swo6h8y
g6/uBiqwEn/h29C917h6PVzz0FT3k22e/sjV81kLi6HAldzjLKABoFggqjTcinRX3ySM74otEcPE
cZpQFs3afuPlo3l8pZSxN1EunpmB03BvHhm/VHBjs2W8yirPNqgU5oTSL3cH7+hZlcdQHFMTDPRR
LPgn3zdlLjPLJlK35tEq9H+knWdv48iyhn+RAFIS01eSEpWt4CR/Eca2rECJylT49fcpDs6a7uGo
L3aPz2LDAG52d3XFt97KLX2dQf9pX5bmY5UgDxqI98fd9PE8g36GWCsGq9unpcMBVVibtAEtAFYo
9UcnvzL+d7BVlwHuZdMCgVTJhCX3KYvV8lzduTNOAbIuCRMeh3IC4M/wlQELPz/fN0yFyev8goq6
iuPEXc7XcxYsNdCZlFKZddl8YN4m6x79F4p1dI9Iv91IhzkvdtNzm1W01cVdJZW1NTEen2WYFUJI
CYlZWuGj9YJvDH/4pI5jhkU0aCId1QIv6vFeET7NGRSKXu47FK102BqV6yUpGWRvwoftFippMDv+
jdk+BKvCoL0O4XPxcJNIbd5fuzhgza2tvP4qowFhk2JtxB50VLn2nmSjkudhxkc0FIuV+GOZsbVB
wRGdQU7XoLdUW8YozNJ9f4laznETmFCsg2vQWcqkagxncxZJvrADwSEJjlA7FFFz7GoZx5wdN6vj
lgWFOUI8xAd6d7KRp9EYuSOZiv6WRMH9Iy/2iHMbVWLgw+G8vd5OiN2m1ma6LYMncUrsDv4XjVsC
dBRgkBY3XBh+5FZV/K5kd0yPu4MI+yujNrDFDJStiTdkhx3wKQzJYxzOBAmbBLqgvzD2yC2tOGHV
ElZ3s0TGul0eF9VJ5vBwty+cMGxlSUBr0vM80r0q3YYVZ4wK3XUZT9iwpKVxxqjFP8I7DCMcjVGo
1dp4TGMWqSAInXVl6Yyd/I9wK7dlRa0tjthUd4VslWCyFuYOyOm7abPEAA6K1DdGu0b23Acw3+HS
wRb3UtLitdqyDRZSAFHa65czVj6oarqmY1oVKNU9NYkJVn8+2xwc3rnM83qA9mswdGWMjbCNPeGM
yqSr5/uSnv3Se4sqCtaKt3t6MDkFGXb32p53yIYwFuLmx9XMBSQS8v3N68twOB/Bnk+tGPfpq9T8
Ai4yGi3AhLozXzvuKyMwufdZir49OvHcNeacBVcBax39Ika3yeyE9jIsEZGTrHMgIqJTdQhiLnja
twIqyh4ZE585lv5Tj74DKFdbi3A1TfDdRu1Sh2QZZB12bwBlE6FMOAAEA55Z25lQVGb/cY+Kvp4z
kMheiZZsPz8TYGCghWEMfOe415I2eF0SyStwmfMLqhnN0mG7jYFIsyBdYIw8xDDU62EYv7RHwEjb
tHq0qfySzIMZ9vECMog26h3J2gn9J9clbtyFGh2hZh3gLdAE5q680JrYJEfbqfodxhgggkTiQpX4
tewOkmARjszpaAn0+vI0Gq26q2DOX9oBB0UN5z82JhvPuTrwc0xK5Q0n+SwpdcpoZPOz1tlGw9Jo
wKJS6o+1FJWfuBPXtUQdkA9k1LCg6wfZRFbJAvrXOq11iVBmdFqtvU//BlxQvMbY0aQBimBrP75D
MQLmZOUeE1i1HwGjUsmd190STYS8u9Ecxnt/OaVyiTDfVwNFEcaPVRX9v6+63rWcqQHaFpd1elXi
QR27A6NvC++GyIfXg6HVaeEiS8vClgndlON5gMB/XnHszI2JZd/k2LOMV/0QgcikYScKQJ4+ZRQ7
2rRr4SEzeBMdy5r40IruL88u+8WhZIjhoQognec40V5GSQKNAhHM4F94FHQEfa+o6Nmbc1qa2yMr
HuBBf3WjB4iahUqo6RNcy8SGWoXSIzgMjVxXC2zsj4UVTUrn8aGysK6GQAROjODZrPzX5/hrDWCg
LdPo3KguWFTT346EtMpP2i9S+oC0umasgg6BFUogohQCFJhMPB0moeZsinIyPz5RUZib2CrRVsrZ
yGSFt/p+S+Uu40tZd2MyEdI3zPnIcOJjHLb2A9JQbabXaUyhTihU7/ZW2m/OE5fPOAWhpL3WXSyK
ADik4AEzpG69ghI026Y7u+zZjK3zlJceb65zzzN2iD75PqnJR6c6hCnUvoJP/XwS3WrKC595lfhs
eawGSqUSHgLoAAA8RrVfvRWg34YWeFcUtvzYnuLcVdzDBYoyFozpdkTmIaF/N4G+iRpfB83TuBpi
fPrgc+DSEgAaLdJf3ueXBC63/n39VoQO+fExyoN3ZvPkcF3sOWvo2S8jjwySpLiG/rbxQoP24rHD
YA2gIS8DMCL0wj97Og1bZKTzt60qgMphdtmBPEXIqfGYL7Ql9oWTDsAZVEDkVds6YHChUs8vqTx9
7zq/XveObJpqRjV4NBu4Bj4lVx+FgwtEBek9HJy0/Q1mNhRQdd/yK6svOnXdy+3C3dMR6NLS82B1
wKJsMZ/eon4TbLLUtkQE3Q2h1ZRxrnYn6sQdieenMZlQb9W9+NsjHDdTIUjoEQe0jt04PFb9r8OG
iT6gmPdL//nzq1VLeoS+5VAIyQCqzBj/QsfwLDy1v0ZL4ZgC2km/+OclCar4qie/VP88tCeBHlRS
EEXlpAxV8dOYmXF5cTyAtJBwlQgOJfLYjBbRpEONW+YgBbgOMONpVHxRBv3HsoqbtC/NL8utJaL1
+ub570I8EHXMgMFDHJMmZivCsfxYTDXY9mk3m5dYjD0KzYGHr7Sg0RaSzA+GfE65u4haAZd1pVT8
teqGn/ffclHN9McXKHqzFC8XG8vhlM/MlLt8SPsQrPX75ltp4ZdS/12afskTpz4Vk+hA6pfM4I4Z
mUbdfkh8mKJbv0YxMKb3E/bWamqs2V/MyP/UumsoijbZpvPl5sIBYWC7b6TKJJDEkQJjyoXoMbZy
4H9/a66h6NnFabXbryH+FaZxIYLI+hQhNwfb8+vfDt/6cf6KLr2tPGs1o1wPP+oOxT55o5EtZcYI
uSk7WIVNGYVqjFNpi227j30m+Yx7QC+XrQujIWD9cNCw+k6++/aNXuSfbw9Ax2SyFWsKTaMMRyW2
+UBxYFgag0mgkcHCGO9bwbmGolrt6iLeHE9y6N0312aUz17CE/wFmrvTZxY1L0G5QZ5IlyUofn8V
m3Kt6zpV11Ue++a0vialdCNJIsbGDxfdIYp0AJYPIDfZz2gXyusLMoCjt9CoGksU9x/Clltdef03
a5E6u3Qr7rq4aqCcLo1bA4bVatBNOw+4MfXHZE7UMhwyuqIGBqlFp6zwvcCUbDd6PepIZmtcw7Fn
ysGKsXjwdi0Di0TbfS1RGFiUc1+qaIkkXZcACvOlMlNVOP8JHkuAaSadDoVcPHwmiWpHemb4ynvn
ozz+w/52uyUmt5N1OFVCG854sFC7gaxfqjH5pm+MIqpnPdDeWzIT0tgahPOujLc6w7al98MKHY/c
QSj6Ybf1qqnB0xCkC41foKJJGz9udj4gkyqgPPpPZEog/cwAZKXNchW193XNbchp3zsXRWfsD5ub
N7dXIrVv9Pfi61LmFKdeahbYcl1OpNj3ye1aUQeVcmkee4whIplmBPSX0u72eHkfDrFNPRlrgCrm
6LVkiLbugSiKwd3tthvvxEZjAixQJAlJ60nrgdzVEN+L+QFI44bRDwLYrmC54LXLaCnxhMZuxZ9O
SMbQFQJw3PXH0nadBNfGakcS9BeM6tUHH8AmFC1z/4iLg7szj57vX1VGLH7vqhTf7bjxJs56mV1V
NUo/MPKTQbsLavWNAvGrTBqsP2bwDCd4WT3bfhV4uR+RcXqjx6gLgz8tRR8vafCy9ee2UDyfmj24
VJadNqAxnTtSrIi/71nlntjekvlxacjXQrr0KoE8MfUQUhWmqpG4YMy5tpmtqGO9mlMtWT4ul5Y6
mpZxnaciW2HIi5q07GDdeIySdzArfRQcZRhQro1JbVBa6lmmRIXcuR9PUcHn8s1Kj17CjsGZ09SS
MCl6OOx/1DpWBrMUmMxg86/Cl9w5K+r0lDD/s+Si2MrdV0o/7xxypSdDRBiPPGKnGinMBnnc26Wi
SC3ruLV2C9YjJY1cyagcUoBm+GA1Ho+C6ycsEDs3l+JbizAObvzYH6b+CwRjZHDcd5CKuKC8ESZm
Y2buv5KiwmS1XIWEGawW3SYqSK1asSeV22VuZJ3EB/+dJtotSXKz0Rx6NcgT/SehPKUmmDwNKBYN
nv+dhst9gaJp5uf52txC4JilK8BY15f12ZvUivr01BFpkKdHeZzJeWudrWz01R+3k1tb0RHb1fp2
QcGKC4iOAzcCyeylIY2FTQZOMNXHfoQXBB3Lk3c+yRi3yn65w4iflRZoXmzov79FnT4xn+xniTlZ
GhCE0NZWAYhMYgPzUoOhGzejNQh1wlmYsGKsnec4FccwzGy+YE4BLLbJfnW9nHiCz9JMvfONX3ED
1UNCrwZojpE4HTLEW98gqyBmHlIYELPPWuBekc+b/w7FqsbX69qMqzwSutlnjCoAjkCYwVQfiZb1
w1OsovjWNY2qR8KWqZjqTIrFPr4kdmV1fZx3CDVNSASuX0ZwemaOyr7PXOc5icQ3o7bs03kCwfRj
kxQHpPAPnZSU4mpIEe3C6BPTlTJ97UJVK2COGuUkpEKbzdN9q6JA1hcQG852ecVDd+k9fGB+RI3Q
JMjmbpNQ2NHmLqhCIX++rxuKuv2rbtlwDRtKYtjo1ZeZzmN3vypdqMd0K523N0+myh/776CLJ2FE
wov86tP6VJv7T3G90dCGCEXOVn595XWenY1LK9z8iu9DLWMeNPH34nad0TpTwDKS0sRALcJSOAtH
jTIF3oGO8LKwcpP7BJVvYmVuTjHK6Qpeph0++mnbJxyklkBEpLEUhQFRfiklIErSk5mY7uQiRBI4
uJ70Oq1B801KMtZzaIczaXGVWVYw5Q++GFjyudNzJGVQBFUl5j9DMcs7+2Ad19bvHXfLLYk5xLHL
CE2GUMq/nBiNbHH2HP4Its9In8DW3LsKIF4nBpUj0+Mk6uIM1TEKTuMhws8uDWo9uJL0ylc0zL1d
K6/sOqOf2JUlu2+z9rHJ5DzauiGhhIISAhUeuEcDRUuXAiqCJOVfmKqAb4fF5lT1Zle8bBkO80bn
C70nk2YEnwQROLxu67ABLXSjbYWaxy2P996OFZ3r7q2LfTyxY7gM19RTrkHSDOv0uUS+MAj6U6Ia
mSX7K4SLW4tDkrDl3upKWHO+pceJt0XYgY62cc3tFhmmjMvDJ8nU76ybggPa+sTcUMtrtq6TL0Wv
nY7H2cooceptXEDwyVmjAj29VIf32DgZUPlfl1RU2czYlg/uReRLamZoUDDx/njXIdMIzamAnHQ9
OYWlgtxDLitJXG9ygpomFe259stXMGeCiLcjfG1iyFu7SToXxNO4JvhRuO31RKuF+dz8FygazUlK
q83V4AtA29ExT+ccUJgI1MJTCCuA5lKL0of5xRS9tWHO1Hk54VIrlGkknGE9jASEelTagyeC81Cz
ZGGSxKXUyw9gd9NQ9nc9uKXKZMGlto/19u0V+kYSudL98v62WATd10OtSz32BU69uDle0we6rc0J
NC9fvGsG2o50T7rQVch9j3IEnucmK7dsX0gVSUAuTG+RNaTTSkaK7aVA06j0AXOStdQcvqjHP5/z
90nIi8s5ks65Ytx2R/eCHjNo+lo2r0Eapgu/egXX/Dtp1d/WOovmy3gZQ+Li6j5At3VFfy+q6Sl2
j1wFNAmTwStzvmg48XudSqsTpYRVAijVWey/yPf3ruWjcrteWGXTOSwt7r9LVZDaEM2CUqc5dX4l
NTCkGnkr4vHHWnyvp6jsdFI6Jpcq90sdjERQHVRVH44vojQZBwXnSPAfr1XR0rvJfG14u98LelA9
1ZuPk75MjnyJxiQHRrRRnMkB6RxP7cEqCnp1NLfV9c2Rg22TeCIgIEEbRf7YExCHTjfrhFfRzXZy
KRmnBOHFyzRqjOBDUUFhtqeJmWqX9Il/6qwvMz3uvxjVsTzEu+r6koru2PhLYo56SPFBZkdWNn6F
QsTha+HQSlfy/FkCx2739Mtc+A8Am8w2FOQ+HamJf6EYM/QC4sQNjnFNcqFLqIcx4TUB0WaQJgBl
NUYvH2a1TkSrpeF/BiG8rR8QKfVqbr1WO4RMHfUrhJnnOjm5WdCrGRtA2Iv+LJg3aFTD6zkxlPr2
8Wqegrdb542szHsjDHpJEpKC9NO40XG6gpz9GsyjT12XSSGgKSf1pqJlZxXD8uYrXhm6NZROznf4
sxMEghJr1LH9DpAu0uCN9qYRUk9dQrYEO5XmJcgidxSc2tR0TMun6+FQladXZ3YHiL1m5jAwOzBo
gCXTqfJi/+ifp666wPs4vcXehPWe22/bJmHfcetvZn4FbgNBu9U6pcG4VTVCANv10cCjEnV/w7on
aCoKtbRezd39FfmUAsAkIhqGDZfO997psaXjFPiLG/y9W0WRrubbQ+kS896J/wVnuAkm/SkNCR1y
+mRcxAUXkuFBuXt/l4U5l7xsKRrV2Nzim2GKBl/TnmOGkhQm70r9C9foGv7C56e+8qlZtSjdkV9V
UaurSbpM9gu2+/b4uOlCBg/0ntL+F3BU/ehf0V73JFfRpVDmmIdrCe12oEMqxTHa3ILjvPbG2lJY
7sfNF1qEUCYBuZ6tf/m1GhJf6eRZXI97X6Ho2NnJjM3qTSyJWC401vqJ5vTOxH9iMfic1y86YykC
emdF1f2dLNfx0pH4Zh/G1CfmjyD9gZVGRvPjSK6foY1PtD/pydE1ij0rq+ecgkm8LAHL4+WGaHao
Y4gvHv0ITsbamLxBS3rxNFstIsXM+wVqU88x3tln9ya2BIb0SgfgwIO9qcPMFVV61j6YTh/jtyl+
8LjcobllBVaQPN6Bzi84Qc3+4qXdHrlrYryGrnips3JZ1SN3GMbROadmgqRjQV7jHnqMdBoULW3M
1eYN3NLFXzxZoGlq2QDu2opkIwXWxrmdROf2+f2LwaxnvzrzP/XVD41Kz3RD7ttKk+r6RJEIFUvi
9x3m0kcGqVOtItlKpl3jZNgaB1XtdtodL6dJygRRYs7tgjAMwr43K/XfUK0b/lWChvc6mKZHAyAz
VNgyB5Ksf9g/bYkfgC8TjLeCcBUNghRRWvb4jw+CjAgG9nASDJj+tgwOjq+Rrb/kAP9RzWVFQ3rl
zepsimP9++Fuujc/gQfJP0H/DtliIBMsBsYMHxCeQVwljeIoTFHndGVmOnK3lDJ2L3VWJApCeobo
rLh8mji+H7ceL6r68CIzpaieUB1bBluKVOGSGr020iuswua/QlGiWzuen+0Ft7ent7dtjbLBSzJI
Mg6mVAjLgEyJ4kMdhcBfknHfp6+oTXPppIuNhzJ5bQvsEOwbrwcDtYb/jbJ3P/L3/rH3a9Jm9mzj
k9E3/zUEUMGk65J93J9W3L/XEIIJnONje0EqTipD8lD0zVka65idSe7GL97sVp4cxflHYWMoguq4
RIyDn0cZ6NPZcr337bHO18kys7kVbzsDfLXsEf3Ja7yQ/KNZ5hziAJDQv79YIZw0J0qZwOcWW+zW
trFLsiAdEjuIswGdsMvI7a8FUloaCpcmoeuvmP4PshaD9QtAzm5bW3X5S277H+GqiAXNfcnNW5j7
8xrn58Geytxdmk5QMrBVM1rI0PiTuthVHaKUVjb2ai8hHa0qgAku4eHXjXTjJYAu+PZVk5nG+O33
zzqz8Xd8gOwucju0NxTVSmsRpW5XRkiSdGt24ApEybfgUNKspjEoWSCTW22TTMqzmct5bpirQPql
OZ2CypWOB25Rm+/SGJSsLSy3mjVBK1sThLZEkCyMlDTFJCNcjcOSRHlAgWq07QINcQPdPkXZ3TtV
RSl51/N2n6bZVe5DgjIybcN9ewjrGlERVFx4Vm6dQTBMcOjcP2KdPswycrlN32LbsrZLNh1SruSp
MlbgYegvj35CvnzVjmZNotoR9K94DRawlLBKO5z/rNOKRVTFeY8rqyvnvuNQiit768wRyJABSzg/
2qvO6+tiSAZ/yCt2Q8x4/zTudE502Dw1mJL60ApatfEL3YD9tA0PC+n11l6aEg9Hn9Ld7P3+UVG7
v39NGfw0943leeV03c8ktum2rysfRK218Akmu68JvN2vaxtzCm07PE2v+44MlT1gWRY1kxaKJrhD
GW77EdVOj2XyBbVFs8OIvQ5Ie7IjjgDlYPM4TWks8mvXsAXdXI+cwUsnGkpLvzQBfPiCmfnV+yUc
H7yBXq1yBbLUGsndOOGAcjKwoFoKr1lnfK3j+MGfm4GZCGYPa18HXNepu8xXzZ3H6rK7nuwY2dkS
ZDKRuclN8PVkPHQ6XucuVBXNutk458vBxl0Q8ah+bXp1MgYAO6IIcHhtOZQGlNFspFv3L7bFsR1o
u52qofL+7PBSbubMu5Fwl5cJ6QlzAC70mwfRkHbUFmypcB18TKl0CF4tfpjXEsCL6/eTr6MnyxzD
P7REBV4MICRmmer+T+uy2ZsTe3Gq3nCv0YaAh9eB05sCqY3sxwzxcvYnQNwHpsbAFiKpmKL7z8KK
x+reDGe9c60b/gPIUh5j/DSMI14cEB/Cr6bkLA96UofCuK9StSyjUqFUbsif58SLWT7VGb13smy9
ux4AHm729w2Au8j0DnSoFhhQGNjnFlSE7LQqVe2dxYIVGPsEMl1/xyGdP1iAyRsO/xRGQ2b5ksbo
SaA7C29pjam6ugCh0A5ZplMxyka17Kj3vD6n5/WyktzAJ5C6IUcp0JFHmVw8/tV4ksOW8qHukgvz
Y7lVlUumsTA2jPSAdFEhxisFJz2krZcw6UXiATIK2iHr8iv/EOjckkrWxjZv5tGdrG94MIJYpj4M
Mj8iK416lBk6wsT6fF+JFzswuTWVuONw3djL25nDbdPtZEroTBp8F44xHLSvacFxurtULPsOdNLR
Wu9uoB3YJM0IM0ZPNrMJ2IvmODKDMWR9oKB0MlTo8n9vUzXrC+94KrmpyBDw+zcwzgsIf6VhHAB6
MBq1w/vHmv2+O1epmu95de4dE/O3zArXcBLS+4HYkpnIfkRbUH6nKDr6giaQ/2OzGs/04jB3/P63
ZF72vW+RzFlOb+ytJJ7BDsLe8RnLYLBIBTzQNC8CjTx3ang0jDsgZ2MIykebmStUI7mzV/TW5HZ1
ZtaCOxdbBScPdSVAvtR5wNhEJCLgoyEKAmY+ZoAOEa4u01zYZwIO638KRDWW5QPjRm/wB6LH+IQ6
XHmUe4iCIlbu1Tb1lu7IC3Gv+RUV0ySM6u7stL3hCYijHuPO4NAMKaWwqEyuOYICAPJIyllz28XG
KbdZRW/Zx3hfWe3QW/RKCrfqtNQbTmkwgFMavwiMoy6FUBx4OWWo2IyqU/bUFJy52qSVWZKpLQ6X
NWd+yrQ3FFeNalDjDHxcs8lCTKmbW1KxTNZ5v7JM0ZRgprAJzUt7E83DdTAPYcNogncVjcm7Xghm
bkDSqNTRzpovfuO5j1AueT0vp/Ojt/ptj6WmR0FhOnwcEmxnLyuqtVDb/I8vCOlle9byDRVq09wX
KHc9c67JjInJ2KjXevhObfjSYO3U7zM6kWkVg/nO9+DCWOKBaW6g2PnKLa3YqnPFq1pLSzYPBUed
LAot0YwJn05xQKVQl2GrP3VQ3qK5ONX8xSvmarZfrNKLnDlFI6CCIPZQ4xF5whpAMT1VusjRH6oz
t0vFXDmutKhcs+XQHDiZPCi45wI39IKpZPnDXUghtyYoLrHPQjn5+Ww/3dfgxUWk789QU2TG2nGP
19/3zCdgMJnO05y+EA+Ne6TlBsiW9lVrZEtNkh1OZSu9OXLBdZhF3gm9L4x+Sf1FBJcaHlDSxVa5
vUGoA2VmJBx3Dl1NllXXy0UyObDyqbWrCd+NuF4QIE8BTpOSXAc2nj7nnwIToH8BhcpDGzGTRJJ3
Taf5u1vqBGxAZ0kKc8UeMJyqCdebUDH8NKWbs5N6sTW5MhyMppQHYGVCgJGlaeleTf1JfdV+AYOC
hhf18zlYRsvAZRP3BaIQyZn/DsWkW6ey4TglHr7lZ94psAm0TvrO8WBTsTHgCoItP4JcFf+4rfWP
i5zV/CcoVt1Yp+UlUyRuGZi0zgzbB1CzzX7qY9FrAEgl0BYannmk48EstOf5pRXt71jOfnecLdD+
ITqgSTF3uDTQAjNoN2f1xsAKdV3xhW5yfklF11+rqb0rr5bsVsaSvdWx5YxAgqeG8i3EdRr3sVC7
5pdTFPuqunad9YIdyoxeWB3hMJSOuIhUJj4jvgO0vjiM2ha4Qsclv7Ci1gl507O5YZ8CXOxCrCJO
4pTZN2MqMbDbDmgK15iSwuR4fk1Fp28rE881U4SZFvjf/Wf0/0lTLHtlHvLLfxZdRavHyXy9PW+y
0wX34pBYhEVFEGwAJRFc0SN67qHCbrHcNv/oviiXjld7ydFWfIuf37O8s4HinLLEBaVA4oNptAhI
oPQxa7A9ONE53FOCeWqMYCaiQPVKOhTW40FjFEBzVgNzhsXR6pei4Df/rYqeq5wv89MmRc95jR2z
xSW7Qup1OozSfQB6Ng6A50/BhtmL8GMXlp46wOCIZT4/B/NF77wP7qs73euzFXW3OlV31vyIhDAu
+w03J5uaDLL0t9HV1ZR1+kVt3jjOS2XvvGf30L5s4LBExdeHdAuj1dlkqM/s6I5bUWi2W1odkz2i
wZsTYGFjiUvrT2lAIIcLQrtOvvlMU+DJ1/IGFnk4+ZtWFNuqas/mZowadxJEkh5t8mipT0av+phR
yVCBG3zOI52Rz6qqqpHPr6touD1bnm3BxpB3YNQZNCt+06+I/K+fhsMFHa+t9O2p0Ti804LwrNE4
WnlStNzGWdiHTYVNg2YQrEgtGjL7KBrDMSL1MKN3X36douxDfrOKhktvN0oKV9GqKDgZ3EtdQWjr
8OPk4fM32C+G3PgaXrZhX6or5HsSxBtsHSlxvvDWJjFDSbTXomOSLqmnbfT1NVh1J7W2rlpZGNDl
P1fRj9bcu8alI/oRfAmZL2j+ydPL/BX0/+en7jLk8d6RhOzw8umJJDk6SZwdDsk9YVtbRxCbiBND
Ln9wBkKy06baNGLvKAoOXK1dSoxMo+BQwx7pTyun+pROPKAhQlbcryyZ4B3dFwSdDcjI/HJ7Pc8Z
tFmtsCzM5a/y1Lj0YRMm999ZobQBBTPhW9+MXqaR0xNadewSsIwB30TRon1ouDUrnEduYJEpEQ+3
gZ/JMQ0+B8/3P7Yw1sqJgaN4eLdreZ86jnwsvF/UGnkjUUfgIFqFqxMBRf9dj5vK1dzxHqsyDwup
Y9hSRjnUNnu4sgKBhA1QI3iF0KH8/hTVZ8UTb7+5IuY40aD5ZYQCsw7dM51IZvvx/eDvU4YQ3iBw
fvzdiTbe/+q1yqTxmJID0bXQMLUJsT+pnussnk4+FfWYxIk1N425aAzkBJOHnmgzoo2OSUltwHbu
jbX0iDrvz1H04iSOb/F5wolcHiTd/8awj1NEpmxahWgsejkLCIUhhEvIVU/+7EiEdV/kdJbXURTl
2ZB2DvkAKDukojMP6fZvesG2sQhs/wmU5vrdCfd1zbI6+VMU3uG82sWrsqggKSRBOgU+G/IJTG9r
wEhvaWjQrKixCK78eU4R3FIPFtkq9xuGtHPQmPRIQljYm+gjaegvtiiYZ1yC5dCHW4HET7nYc+W2
sA4H6wpKjoD6rcutUr6pD/EwCNYCRkuSeW6En5pdyq/9U7V/L6tc59E9zeLVkWVJnVQDElRmwyQV
un5C68moX2mvfDoyKgL20af/Bw263Nuf6zuGSfOxY9pZkT13ylfr6l7jqnuVzDN+86JH2wYvKZqW
frm02wp7nzRaNg5tp/msxSb+RYF+L68omPXaslbzCstDtFNver1pX0jyR4xK0ElwYSneM7+XUvSF
sV7RnjRhKSbQBZAA1Opv6K0FzsUQBor+zQjEqETUy/kCmIVOvrn1n49jzYUXi/X3Zyhytj4aZTu1
+YxdTXru3iQX3ARbmHX6Ma491KxX+HCpClY9m25rM/Nkche8mJfjsjUrS0uWsCI/ZKMzGYteg9RL
4tWRFvAjB/mHSOVWVIziyqzutyfXFJGWyZkw1Ekxg6zLqk0+4GU8ZjgCEMqB1dQOgdEtrVhJqLzs
RXx0pJUTqCTB+SpckhqTbsbrAy4jvDSN0IBmSktTV4j/9XK7ViR5cTgvd5vL73MmHqLkjT1qyBiz
ChnnYd/of5Rq9tafvrxgrWvU1lovNRo2hH5yGa2CswMgw2wuA6IMjQgUgVDyn6ZI/inZVvZmal/p
y+qG3D8Zi6nR7C86fbgSg8+LtA9pliyU8txpKFJuHw+z3XLPkuSf4lrmH9N6Vsv6Oi02OdCsJzJ1
T+ZUNXqKJ0e4WWnQhyaNYaXNNanGab/cfPHHMvTxs7r2P7UmSve2FKNYSeEvsMwqkn4W/jrJegEf
hquq44Oqr42+2o3/tk81zb2tGpPrwZMVhRBOiEWHLhga5h93nuge/dLTEGr2qCa59/Zxc9nFyDVj
rDCMBs3oksqUtoUXcm0ubX0BMaFmn4XW+Ft+1AT3pHw4HuYGD9ny8XNCgFEg2+rRcOX4HzWwXI3P
BV1UuuR1IWYo91Ky5HZOWbqb5ASxKWL0fGVGgLi7zXo0/aBrq1azBJMe6tAFhXW6/JKKypKWAZ6n
nG9ad/xZD6dONvsYLboU6mCduwL9YjgEQ/vwqmWMUJbUPGtekE5/qRCSlb2qHs0zksUldxmHEjfi
mW8+PjySaGmWx3zJmrkB4Mzm4Gn669eoZwa/Dv0nOhgWzDjd18lpLQNz/PwfJUFRXpuVsfTimO/a
k2OrvO5AxtWn5yVMx+gwIdP2F6P4QbAm+pECxVqsAlc3jpFbzeiQc+Jg3dytY14N7kYM2TsubwQX
DMApygYN3Xz34pRL+Xs1RZuc55vN3NqL3YQ0H7eALOeOLnxprqs1ns2m7sr/Inr/LKhSvaMyE+a4
yvZQXt2dv+2/r2tNqH+GQ6qjnQwOPJjVmWbUasE9A/K7oS+iFRun74+QP8+f8eYAz4TBRzzvw2eB
ESFuzeFtiLij0TwdP3RhoZAC/P/uNOOKyq13oUIxT8+sJ/llcokyrZHxK4Svncih4QOay7DS1Ln5
xfbpe1XFJ9ot56vlrsKqpC/fStQKKYVHHDHKE7UNakm3YLHa/l5QUSvreLu5nk25W0lY4osM6fvP
oJaAgpcBObH777S4RJE7V8X/cWfrTWW9lQUJnrhDGNA/APuBqWjoeN61ayk64RTPFpfZlpfyjN0l
SyiArKqwooIY0UZoGiVgKa5MsjZ388mOjZVovngQqmcIwjovY0n2EadoXadiUXEq5NfKru3YyoMo
rexNtRSz3hk6kJ1gfFcPAtqADu7A6BYxtqMB7gxmQCM0hV2+HvDB/y0tQpV7G2llsateyizNpJrX
pCkejf38Tqg/rfaJRj86zuAQvngxTEzMmA5oeSX3+AXvodm/MA38vkQVwnTyX6O8mZW5N1e30k0i
F+DROFfM1guaUf+GexX8olPzU3vXxa/m+wCUV1PaHW2vshQhRg+dn3g2zcjsQQInVPXnxrw2+NTF
LKYI65+u6/eaysM5nffH7UXWfDbgBXlvRssXmRoAfF5zvUVJawuaUpf5W5Vq1VERd0dntzZPxl6U
UFgXLExzmLQFGwBCAib+z0NLc4MFT+fHgoo8Ga5zOd7gSieXW6fnkDrprAsmFSQIsya1OfmCh/Nj
NUVezgdvaccxq0FlCIUATfrSnkWSvCes9ME1qw7d32Gl4PJ+rKkIzNJJltZmwpFScHwldfJ+6i5D
dwkXQHP7sAkYfTEEvw9HLAWJVXcj3G1J1Do8ZFDVf6GCLUOmuAEzA3yduXi552szfWd2vhyvj69d
epp5KhHwl6BHGKLXUgVm+8daigp2XHO7syqsFb4SDWBBh5HbMXv0pvdGAzMBobgN7591kT74saSi
iKul494+zE+Z+L5TDrCbx8ZU0MZUglbR1+ezNmdU5JL9WFIJK0/b2fLiyC4p9TeZoYQ4OXjjNWrN
g4FOExRBVn6spjiAy+XcO02u2Zkyf53UFMnd5uyJPAJBZU/iSupvwHgGMxPcCHPZQMzpdITmXlWf
8HY5Vj1jkaIBKWxR+SMJOgQ/5gQv+GOB+GM6a667VxUxtPW2i11yY9tnRmWAbgDKwWiefnQKbT8K
evBJ2DXdNgs10/dTUb3AxcyYzW9rtrkNpXkKcpM6NxvBUiRx9ODf4HG4WsjL6I2yYXlUlPyqsp5f
nfJGNCE+JwVVaDOsGulGGbxO55G2XlSoDHMLKu9z5exunrHa/g7nGDHZFJTKB9NoaxPqYZC6/jvl
871D5XWeL3aZ0DkzLnBUC+KLdH3k4/+dGRqlW01+m2I0f5yn8jAn7ozB3jtW4+7qyznAEJknFjTm
MRpWW38tfhTfe1MeJrLpwFDK7b3iF2QdALwKG4YXYJwLxiPqvPfMEt/ZXqaXcpo8nsfH1amcCLgE
8XwjESEaFvBcI2pWGsxybk7L4zjyeuvg2hcQjFGHD1Mmy0q34c2pTYJTsHjXJrzEnN37LsU3Pc0M
d1e1+K7nXY38CAlWJigO941JPRqPg18kJ9p6/VBoY79FWc1g38w0rVRcRJlQBuyHNNVQoJDhHqIO
W7AyC8JHh0go9pZyyyruRKXk7M6TGctSGSFo480+0Azwgb2BxqvFC/p3OukfKVO5EMrr9Hwy1vgv
r9ILSBaTMfXMTBLsfzkchVr2/yKASf4RZdmwnJTZaWWyt6rcZhslyGUyg9Onk16gBVNBlgWwTk+Y
D6kt3RZr3++dKsrpuLSPiwmFZQGXZMOYwXh8xIGgy0Zn32tqQXtFdaYfW1W0U2Ve2c5mIrjiiD4O
SzWUPXWewGvyUvzn+55KUXz6YzVFO60mrlc5bXc8k3r9/ZF4sQ0sRejvPgWQoFlM9zwU5bQ/MESl
uuEwpW9nUdvQ3MqITyHgTyLMtUbzFpXR8ntTM9Cpt4+vG1NUQNZQKFAUoqRDABdCYziddbebUOIz
RCeZEVWspg3dJ/zFK/tHfNSUtEG+KD4Z7LjtPj13sTZ0FtCQ1d/D1YkzqNlxUcX9x46VKGbiHtPT
KhFpZbYbo9UDqv0v1M+CxhbImd62iXTcUbJqEvqW7BbX8g7pSV6trFuezlHoA4XDX+qDg/vyoz1N
0fk5LXBz5o5zJVtE4iY067/B2mQ4ZFDjBJNybjhaSo2iPPuPI1XcIWtzXTrHkqwpJYwbo9UF34WB
6y8ot//ak+Kwe05zp2vO1b3MLJ7LbbZ0hJrxfMz0ANze03KfCjftx6MQhLIu/C1eDMpm26Uf1bZU
dNAlOZiVm4eTSekV9Az69fH3FgnKGGtCI+i/ucrcgspVVm7u3Ey3REgseAy7j6TKm6BkYdTp/YJq
QaPmih9GbjnlFmcT3OjVhuW2YfvVrBMhZRny2stFzHIjvL+7ot5xy3A4S3IXjlU2FOfDit1t6s0x
yJDlhlChZaObO2NIu3Q7K0qE/VhKefLHxJskJUfkc0FYX86mLDIwM7jBDgyafmr3P3iRL+7oxZiF
adAjG0ZwRB6XZoboUxv5ynJ/aITczhVX5LZYbiuVSfZEcbq4VXKQMO+t/BT/oEFXj9Dy6+KyYpuZ
W1WRpolrJ25lIn4X7UsEo7B2EY/R1yv14v+8R0WYPGjOjXOZ1Z5thkK8PdSJPKPmtd/3b60xNbDG
4Da6L1DFWii3QcUNOa+W5jJesGQsCOb6A/OPpIFnRnqTWTKt3wcr7o/OZv/l5XyLsuKObM6V83Yl
FuzUolO9Lq4eEIWPDvkaGCroktJ67oUuV26viktSKZ/PRKZyvM+vN1hYJMiWXksYdno9aUXRmBXt
E1LckmW6ru4Mjy1S1nnddq7Bc+VB0Pmk6xc1yh/kVT9OH1Fai16sWhRQdoE+1RoPGvcvWSfFKsen
YzP293iVow7aSFWWEoR/pvcLT1OnoQot9/chqyyZ8dFKJ5N1JlCv/0fad+04jizbfhEBevOatKK8
KZV5IcrSi95+/VmpuWeXhq0Wcc/GAA1093Ql00VGrFixAvk0vGgLEHuuR2nOCZqzhlMxzC7s0GNX
wVgISSkfHbclhAcNY9iQOe7UPdbjrT2cKmEOnF+AVYPBKleCsjNt/QQFzsUJ5IPv7+GVxkT1wXFR
zGTPPzN3Y/2bVZ3YoSbn62akgdiVeAihRoXV+wh9HpGJhYgQpVseMWlup8C9HsHZ+i9P0MQyyamQ
SmwAf6ww1z2uzvr0jV2tQTKlhIDHg83ZJG5qk2SxEgNqdIE44qZQWaqAbi+Sd2jK0xmYLjpc9NFs
4R5Pf/KDR+Z64G5coyrzx6aoMbJ/bj+h+P9GW4tCwBntH1+97YaJwRl70hFrz0z5L27Sf4zh9Qbf
DNxJKR9DfRQnGZgjJXzLhgJKv+kA5ESqcs4Uzo43sUxlWAhNUGK82kL0YH2QBYVyKI8F6lcz5ue+
d/17eK9/fzO5S812EDmgoSDVOKDWBxxx2laeJnh+orlgZW5y15fnZryYr7UuEuli4vjg8KCR5rVU
Ak15lZmNu5dKv7UKU2Am4vq2ZRs61svblsoNLT6/wSy0waC8ar2r5v8x73CznhNXSJb4oRgo8LdE
1R9coY/DQTJDoNN00KOGytY5jZe5F+QPXKZnfE2kwYq8Now1kOIFyU08XAg1nbnLcB91upnfxNi0
Cs8lQYLzsoQDT2VaKbEe5J9/aLjz4iYzxvVqFW7OSyIJ4aiigBvPI3wRjEiRW99GmQ3UxMCkfwWA
e4SupWR8PbZ097MdNzOd+EDeiIqW/grrpQQmx5DIZQE1MfA/ChvlLdAirYGagGTEGq6pQescVMnZ
KoLZzZ34RVzNBxcuxxlGihk3BhlfMJ1eIdgNtbjHE57d2ondGUWoURV0qelAtK8pGrmQfxZ47wQ2
eifPDDjj802hmtiT/587UltQroFlVQ3Z+DSfkTGjhXLSjD2Ysz1/4DJhPBYavSjrF8BegMghM4EC
RFTmwYz/l3ObRGiilLU+YC/YVcN4W6DtM60FpJgl0ubzVufuLQHgJLKiBKb8NEWlBGw+oE0ejRTA
L92CjwG8Ao2QDlRgDfVmaAt3RJOYWSo1tWZ/vMk3405mqQgyU2UhZnmNUKCciFzg8ps2dYTzs3rt
Vu86gGF+JI9X9wqDPBp3YmWLXK0ksbvOl6YBrxEnrTk8QMdCtEEesOzcgdQfJCNRDOxBQgxtLYyv
uaf6vk9yM3/x39hUn7FJVzIUrqk/s5+MQDibbEGxvTgj1JyfVwUebgjUIB17nEP97vryN0NPDHGY
RFEdU1+eVp/gwlqLfKlA+f0THHYqZrEvnqH6jsh7/mxTIOPR6k98QLFQGxH1vNfQaR3s3v7pfWa/
ZguThkmP9/r+rb2Z6MQO11CSRBUITdzVFqZK5cNOBw/oHweCE2L9mYW9wpePZjexuFpQsV5Jc1vn
dbQwRLT+lawtldFFtlcGz2lnK29o+inDHTMcZgXNNPB8ZyNwun2PvmJijBO5k2WOwtjG8g28jUNg
AC07oeMT0kqIZkDKUzoym0i8C+T8rvW0wL1hUGTUUjsCRwK5rGtHr2sB8xMtHJ2xx9Jdj/5mtAlg
5lUMr9QVzhF1dN8oTr5eL8MAcIZEokVlLhlnrNf9Dh0dKDiJrGLaoUAh+dD0OEIF+7hBu21IQkL/
C0g+Ktdxy/dqDtxyTpn7/tt486kTQwfqMfpLXLMKa4oRFLpgWCg37l6eoVuDci8a3y0eH/z7mYyb
MSdGji1jieEpCBMTuTXUp5j4CRRsWkNEm4UUwnKhnr7QSpn+ZyUSsN5AxobfPh/zzVh5eWLlZGQ4
/0kwNDqiPnTC0tFy7vD5XJs1Mszwv9ASdeYW3o9LbiY/MW8qJKUZDmqcmDycPqB7tNMaOLBoJY0g
yJiF92bumzyxab4Y9DwTYbEBTS/R3D11aE0Q4dBDedSBWhwv6K/qfM0RL+77dzfznFi3QPGqCDxn
GqOwaK42mBYmCUq1SiimOMdLmF3WiXFLJbXjtAuGa3TWppK0gIAQ79kXIHslajTm0zczj4U8MWSX
kVfSUsGIkCagMlPoCk3zxniaddA8ULI448beB/Z+V3RajH4J2THtruE6XsUtNpExF9yqQKoBDsKu
RxcLpOE2R/B+kcZ1ULe4b57nUL05ezEtTmd9rVEF6hihBTj69pxABzvYIgFq8P6O3jOQY3hsLO4j
tjeznhioRIhrX6IkpfN5OehU4AbJDhrtoo+PYULjaWa8GZswzR1JqVbJMs1AnBnHABcXXucCjCGk
chDpulhjaE/ODDlzkpSJGWIL5j90gPW2A3MR8DCBw3GhtdQzp+g+6etmPSf2h4NGlJLDqz4taR0z
1WwmYKQukLx+Nl+rRYCafag9Pp4hR2fw4NFXJkYoykS2EktsYmXmCwGP3tZGHxYzPK024cxqzhme
aaF4yhZiLJdwqzodpLbkVBDSWDtTQSAL/utcFvcayz2a2sTwJBITchLFma6CFAkMwbWWAvm/lg4M
l+YdKbkfWnd5fryq92kkN1s5sUBFJQVqHmFoVBr0K9xG8GS+hcMBXjKtmf5BNTyUlo9fX4/HnVvh
aYH44Mki5Alg+RCUIYmCpBizoWAJKHx79TAzy/t4++8sVXp7boAS0DnyqAL2BHYO/HFxocLWIApw
4o+Zed2HgG9GmpganmPEDgVw9OSAlvN2gaqc2JrfjC5soJd47CBB6vxEYCme56Td526lOnGJhhIN
HLPhOvQHb24DdCQCngfKNtpTwjHAg1I9A2GbcUbEGbdYpff2Zm1ZNVIVhR7eNVyDF4QFL1TCD+oe
PtIaHEQd0GlZGQkCX1oz8wTpxKcfJze0FXQAjrmNptwzR4se2Qe3SZ1YJ5CbE6+E0AJQIRr9grnO
6HjGkUeH3AEyvDPD0cv5aLiJXcrbmGNbDvNHjkohI0hDqfu5qmlvF/MJRB7j8Xhzr6c6cYpSb+Q7
7gq9ARdq7BPlz3zSynuWHKEiMrecs+NNjFPk82zN+bipAoEQOX07EWsc4PuBlgApMeh2zUxw5vVU
pyaJl6VMYa6vCzqZk5NFZUdDaGSsbPjTcEn23G5mTG4OrNAoHHdzisMyvAwDjSdQKERbI2wLsoAh
fluOSHzK9voFfcX2xxjeNWp3Xy4h+v2e4x8Iw2PHUTIFfwI1yy2S3pAlIFTAGwLmVK30u6sRFrdg
kaFTh0xkmfazeBVQOAbqMPpNntf5KiUMmKK0pK22YqrcL5v7L0gjvb+qaJZOa83Rpec5ewFR1Ny0
tk42AhhMGzTuvvJXpcXcaszcIG1iLntV+l+GD4WxIR+nIqmDC3TE7GeXfm6wicVMKg6MNPoCUU0F
6pgd0H9jh7KAn8rx5vykawruwW3VJkbyIoZVEFDaJPjqV2IEKs0lcwUZlK85OzRjGLSJYexrSbtU
MoYabKpVDM0fJOR8vHDoP3X8mTML9No/mtjE6iVsH6tCjwN8RRtBdQvBOV7KsA1oxEchcQnplSMe
n7lodO4p1yYGsFfbKOpbjLxcowP3OjFO4PNRag9qV+Ye8rnDMjF+geLzOR/DMaPRNrVE30hzAEPE
/GYuwdxzqk3sntiiu3eOzn+wexrZZnvAt4cDjBC8ah1sB+DiHeqXZxG9uVMzsX6xl3aXijL6aBUJ
pdF801aKtKTsCLhyFkqjh/Dvx0ZlJ3ZvyLlUa/qrH4aOIUdUjaBsntJotCuGQjOr6LbxhIqZuXYi
M1GZOqWEeUOCdg8tzQbyNh5qCI3E9tVJGPV36nTuZ0nTf4FLJUGRRV7i1CmENzYixNgi+rSsDZTx
fn+C+461xVDGLIGQHvs/V/Z3rIkRDTWu9ocGKwtxsYtFuSQI/p6cWWt9P5Or/g40MaBd/7+wBdSd
AAHTBhIEHTtsabPbAeKGOglhqPr9XJg7u5oTW5r0WZyOLWYIbj+YdVSYGx4e8FcD8lmzIBRdr0fr
OTGn46B1BfSqh1OkIWSg3TqojJXtOfwRpQSA1ucs6n3U63dd/7CoLeszSorpXTWIQQkCA2ABYJFS
dWhVqfOz9Ga1j2e3c2JOS7lMFdr2HXYHKd211S4WnHNAAdkz4VwUisD4HAGqz5m7+4bgd7YTy8qr
0chLHp0tlpaKhIW0DhKJGgBCMOUQf0FSdcacK3NLPLGxSu0FyUBTVaXR+0giA50RPjNwNXPaWYl2
qKLtLhdxD91EskCfI7ruAzW76MlMMhvaTzV5flXclUli1H8NlrmjnUnf9f2XZhhHV9+snjtr1eKS
z0O/cydyYqozVhLH4opjIdIABmItIDDxyeEr8R4Z+3weiL2bFP696lP4jrkw6HWRwX6hYpXegLeT
BUONfgBgxM3TGe67FP85EsrEgkltkVbdP8kequOLHMuH5yKDh+w+TX1v2gNyTAD3Z5Vc7r+BvwNP
LFqvsnAJKWkfJwKnAd27oWhinXANQDHfqaQ1EVr907jZQXu2mfhjZlun6F3VjX6iUn8GFzBFFT0K
8JC1BI0DXjhKcsEzmn2F5/Z1YttAwxbLNqOW9IVysalC3ycIpT2OLYuCxv9yghPDxnpjoGYFRsNE
8GK0qzULGVTk7xCZmK52nu0X8pe04e+GTmxakJZC4FNTauCG06oBpGhOJ1xtmrei6jgqUexVZQB7
duFb7ZeVTx5PWpxb4ol909ShrnmavVvSIk64/uZpXAR6E+PhAuJOajM6ywSFcBvgM98gWCxAMT1C
c4xerLkTLt2PcX8XZGL4RGQvO43F1yQvL7310oG/g71AvyCqaEIFih3EkdoHfE6xI/UHQfxLNaif
d60edFBqhpCib4FLqB8zw2Hh1KuB1YBgM2Og/xL8/37nxMTl8tBePI8elXXmoowRIvx4AFfmu48U
QbP8ArXo8T79Bar7z4hTYLBuL6wfxxgRKRggSTBwB4QTJo2YZ568vwQuv0NN7Fsv+mKr0bQWIs/1
eoGclk9oHbFOYZu5LOlfvCVV5XhB06DlN7l1ucSISlYl9IGFt0Rlogi9cQClQmM2UPpLLut3tMmN
E1CElNd0NJoi/KeFNsiEIA/BtYZ3NrOU116Zfzpnv8NNbxcY4/woxZT52hoQGztfaRcfIyQLRwO6
K1uEoeRVzhBOEBPbCWTsh9ITZqlF943374dML5YWqWNSY95U0xdkiMXhmufR3+k9nu2R85cY5ne4
yf2IU4kZOQ7zBlDygUoACo1RqBFtt6ibMtt46y/e4X8GnNLChOgSdB2q+K51pjSvZEFM63OHPCwS
scD/DOc8Z6zmTu6UGjYoaaJpNcakAupbxE0H++LQQlo4OYz19dgAzC3pVD0uFlqRGVqMRiuG4VRh
SRcoJDFdtL9AlP9/fHt/V3QSxQxSH3UtvSnrq74i4OIFMHN0sKK0qFlU4b7H+zva5KXvpKhIRAmj
oQ4KOSyqjAu1D9ouzX6mjTRD62dep3bmUkzl4bQ+4fMkx5JS3gq4vv85pSxqBOkpnfEw/mLEf2c5
sT6S316SSsWA2EJR30JEEkQMODMouJ8jad9JnvEiq0AsS9BUnhemBAwhb+KgUDt64zN4a6Mh6zK4
dm5bI//xjUJh9HpHEuviIhNa2ngzacuo2X3901f+91dMrHtXB21TtD1OLTKi2FXBGYnc4QtawktU
ChiIRkBy0MYTNBaSIvNr5uGcXYfJmg+CfBlVCeuAyK0Z7UJXsAAfyH0ElmpIh6vAPftxVD/il2Nk
YiW0xUVn81l2CsdSo/fvx4CuhSJwmga9DEWeuO9V5WdaHWEtNMfwz0iDvTDbaKeQePPygnp8ptZV
CY8CzHNi5BbfEykH/zx8W+nQ+in1sNZZIjrysj4U+gVVuyGRVhWRnGRbFSR+40jCGGiw13+gvOJI
V1j+aoly+P4EidTO4acnxKv1XqcOHSLC4MDpaPHe25mRK/pTbMVGbqNvWjUaP0lPRX0yfSD8R/90
BOmBZ3XZdJYXGwXCeKEU+H6Z+djEXVXAHi3QxOSknZxcugELJKHJUk3r94uzAj88I5IlWHKosyPR
+AMqThc7xfxcCfvnV0/QX5+lyLFVNLLwnITsnl+ZvclbHg43U5ASi1YgW4t+tPE2tCJZ/xI95PzG
CLL6Q0oKJyaRNBMrXTMBj2YyMWdQpx3RQhtVspnJXEg4kM6NBzMl1Y9CmK1G6pYgcuzWNaOfaqgo
bWUGTpZW6kKwjXVx1wNkQM/kt5GImQ7kOAmgNYxDa4bfKExn0NWZYM974rv+GjaSslZpD1q0fvpO
9izhkqX3gR/rAx59KsmwknTU5qI699g9H53YcOveTMxiS2/e8fLdQAn7K/yIychaj7f0jhzjv8/8
5P4XWZf7SkJvn3KUCFM6QWMPukKEF8hZ0f4LgfX9LZ7Qtk57e84SqzFyIrjhziPvzRftZTUHX11r
yB5tzcQehFwhoxYB8GpmqnvJaVAeSVt4JZvuGJizQTP1q/4YTcVdV5DtldTpExMGneg1IyK8PFwx
Aal9kxctD9msyho2wdFHOnxwI05XO5LjWHJWmxm+XStWZeTvw6KLrFwC3Sj2V7mIA5s+P94fNMO8
84FwukVekFRNUafKfE2f9aqQ4klquS8NSFFipPlnkZryugj0wTOL0mIHmCggT/WnV1jRYHXuRcM9
1FuNeKydVSsZ1EvfHhs9G03VjZVlfMYUi4vNZSRUjSLf8IwZtUQwuGVxKHlSDaSHxlajBzuVt/3e
GBfRsSLVe4AqUQcv1HBut8pHte5kPcgNy4/RN7Q1cRt8B4cfi+UXRH7Nn1POCnu3pV2Jk9aqZZeP
zHrZSbqkLXPO9KOlelJMmIb8pwPJWdN5l98LR8ZJFqqdW9KyJ5HsCih9AS0gK4h4saSYZCpImlG9
0vYFbzCVVZ4vuERm88Pq2otocpsIIvIXUyvOK/4ocqQciJTacvjUiKgZTI2WMfOBqJ9CQph9pBgx
b5SJq+B+uZw76sIPIxL+ZQz0UTFgv7iEsOLZV8GcHXUm1JmLOb61b21BktiEK8JbrGoV/FPOOFJk
96IhCw5+zbllzZBRORfVTOOaOyxSHq3uZE3GW4XOAdrk1vqckFUQUqEd3jlrq3mkfJWW8FbgxIsG
2pG9Vi2BV5Y4Lu+wJL4QCH7vPfP8+HDy9x7M28+YXNVU8Ngoa5n+Sle3eoiV9c89EQ6ftNrMdKUr
i9TJ7aOPBrLObNuWu64Dp7FoIsBqvKxOXSitV+s0UUbabb16j06thRtcrupt+1w7sWjAgQlCy8ss
duc5ZuS6A7qWOXhdVNGWU5Kvc/2SU3mUx8si37MpaPQHxUNN5tCOffJMCj06NOaxhGWhXuRba8i2
PFBArl9UcB1OEFKyKckkNk/MAXjJtT54V3VgvbwmEK+qtgWivq/seY8exM6TualCAoSpBmoCUC0m
iF3wwh///wMYXrz97MmbKF3LBlN8NgSnUEjsLz8qsDSQ/tmYAo2+Z+l49JRObe/tgJNTXF68PGZz
sT+dIbhNEUvwwSlerpigOIK4urmW/e9nlUDuBIb/nunk3JZxFA5ZgpnGJAGLYfsGCaIkc2XD7I5H
EJzYw9ec7vGd8PDfY06QhqxVuKJUMdklv4eq9AuIGjTIh6ZL+wMq8lx4MTveBFBI23wQZbq4yKuD
CEK5alQIxIY/XS2gkzHjxt8J8DE/DjqQvIbGIuyUTqWkdTRqqM5EhhuI4LWodnsiCPJX9rOpmxvA
bnPozZ1U97/HnBygocpriHNgzPN62aN/yQaOKJxu8LjAVsgW3udgZB7EDWZXV7wXNt3OdnKCmjzl
hqbEyIi91fNH5oZEAGrUOoee7IYdqtAgaP0Nni5D2XPIuKsHKpaxdHC5j86w/IktxFQgRs6Y5HsW
meohc6zCyyI7ZcCUqXpROz/vwd0I3y/Gt2KCAn7OZyzcVb/gj5t7M8wkUoq7WCgrL+uR/2K2vnNS
kGBITxHZP7akc7OZGFIuQz1UU9LZ7ItzoCM01BVb/Tz+d6NM7F5b830cQQ4XFSv+BpWonhMufF2Z
uSBXuYJHazY5rEWaV76cYhjehqUr1qHt24K7GUjjLLMZIGNu4SbHUwkhLq/Q/eHXTEMUvDXskd++
8nNz+hOgwQW8OQcToyYKmc96xXXpKj2yvJ1q5I6ZHeFZ7h5v0n17djPUxJ5VfdayiYopNRJRA10b
rI/RGRCXxF89SmYqeFqbFfcjO8MKam4B4kZt5hPmFpX+/Q3Vrh9L3i8lfEFRAgZP9crKKVnyMne5
6Hn7+0HhptQWPvAidGDEokoBUUHjvlgMfAXkjC9OfErMYQnJi5nFvZMvwUaKkgwlKgUYyNWluZlb
0sd8K3RxD5I66+YL9qxYynPo+IeWdsHKLTjWW9mtCPd8MXyHTQjv+u89ukNKTnFQVR3WN0FJvEyC
U3wurcyRjsVPtMjMbMltUfZ15t3WyszB1RJd3BemwVjKVwWN1dpozN7gzXIrWV6gXzySn+Au7RtT
RFydPUlOHhrpBe12GzM3pF1utC/c5/lSm7D0nqtZxVtkfe4KvT/mx9CMbe4g77xdsm0DMi5Ut+UJ
gzDIFs1u3T0pVoEbDr0dyzMoz3hZL9HxAAk8Ts9AWiyMHv1E33Ell081UU8h4AmnshoL0YK0T1Eg
kC5anL2edNao+7r8gWhBPcYnHtnI9/IwGJUhmZfl6AqBzluaW5/Fz8sm3/iqgyACkYQ5IpYIDMnN
z7xvRu/iy7CqN11LOiNbsYZghl9eo2t2xxuXQ+6m224pMYR5LWI9MptFuVFcAVCTb42voKrY/bo7
RUveQeyZuNVOtJLN+MOZgskvuyVzUg/aCdokM4eFWt0/zqeoceAhiQq6l02sciq2FyFQme4ku95P
ceD1escFBLQ9sjPti0xqOyCyM5rdqnTrdefMFegKdy/izQdMDDYUQ0KxKkM4qsyn7xTAKF7GRasS
9b1fyQnhSqPcjehTzH7Kp8IO9OAViWkNpO4ALnfviAbnlhtJ06V2yxdmDxyvJ+VGtZI335oTtLpW
aT9arYnZr2U51SL6sZnJWTjLQ6gLpZFLpkLSUQeO8B3o4bIUdc3q1oNqRlawVU/JsgEE5oGyU6z6
pz42LwVhSWYwJWq6+C1eweXwfCwsNQOKlqoks55SqCe47Tpj9NhYeqj+sGf2nT7qf8xE4iVJlHn0
Wb9Wft7YiCLLLoBpse+DDtxAe+FW3Trea1a26aHJQ/KKZDtxFS2fLroIDX8LDZBmvuDuxt98weS5
ydg45rMcX4AuBWZBXqTFuTEVS3ACQ9NRPOq2SIf7ev+E5oTeQkPCDqdR721mp2749eOPudZePFqO
yYMUxmWrdpLXnRjotckm+HEa4Ui1bo+seVl4bwE6jV3s9EL2IEa7tK+NVZmFKaAJXLZJdtj1PTAV
G3YqbxAV+uS54kmxCw7pSTjn78F75ZssqIXpk+9KOc6tsgmMAkzD3QjDUSyUhDz5BrfTVlC9tGMr
WqcfkZ0DLYYdcUMeKcuByBtAEJXTbx9P/k7xBN6Lm52YvIWNxspVW2In1L23Z38uq65EG6FzRN5b
8ynGs5XwxD+MRo/wFk7bG5wdE4qS3A9wTVLjCjaGoJe2r3PuYLFWs0oXkv4zJ0Zxp/bqX5855U3y
0BlpmQh7tOxMYVW4zSawgOwueBIb5T53ZzzJ+37x77JMwbqyzNq+q7AsAFBXnT0SW7NVJ7WSGR/h
LgB0s/7TVIVYZmWjFphYB3GCZs+bF2Mw2XNa6t+jXm5wF3cq6Bjv2IVjSVaK/voUWh1yBqkRG0dv
5nPoUf/jKsgyr6kSp8Bhmdi4nh9jkS3xNbzr2dry87U5Zf8nV/NmjKlL6/O82LdY2tJqXNBNPNSY
FYbi1vqMlbl/aG5GmlgZTqgi5iJgNpxVe7jShwGdBS76qwcLHDUGhCcq1AE9vlD0Zz5awYkxyRRf
1IqGrqBdbESzQAMu1Xo8BE9X6NEYkzvrpZrWJvRwrrVlYXsLgK9+hkRV93RBrsjXszU82ncPMbSe
qSSAl5Sb6O9b1YT3CT8g+TdLjr1r0H+X+nqfbp4UobjEUl5j2hJpTwxyKlCXNHM3npk6dzdOkQGV
oiMlqwlTOyANVZNLid+fuG2wazbN+rJ8hhVoiYY02eNlvm8Dbsai33IzpzZTCrUdMFa+4FDVHxkJ
yU61nttzDID7i/c7Kfpe3wyUhIxc5CwGikkLgN43W72AFVUWMxOaW7yJvzcyajOKMTwYSCYdfBTG
SaZI6oT4yNLNCaBz1FT8cUiRglVYEd6lcoWZbibVtQPDdZFEnYzB7BeNHe89Aw8GYezM6p8C15vN
Ad3NOKEB0X/GnJgvyU8kNHsT6Zi+Ux0yF8SGUW9OuVva+5nFvOtE3Yw1NWOydslTHmNJ0JWpIWHt
m58N2tvxxs8cDn3/wiuyzMqigJqBKTweecKQJHBSTnVIkOWMQoJMEa+PJ82qbA56hiR2EQkdISc7
aCRd1DqzUD8G4m2GQ64zr3MfdO/AokOMyPKcxIJPNrkZdaYEUGtK+pPwiSQS6sMGCykga66lyT8/
aHqIbgea3IwwV2We7zBQaVxwCZUlZzS2epYHU4BoE2tG22FdratNuBn2rRGbvvsxosX9QXrh9W7T
mfEy2GofDIll0i7YNYLb5pDp8SrYCs8e/O03lQHKKKItoKGQAmRbbOWp3EYWaxa2CNlEwch0DQSG
Svf2oROaKeBsJQB8JZQkBkW8hS4Dv+sM6dy/Z0Zgaq/F0UsJYtV9abKo0UlpE28tJ2xG7W9uXPR6
Hb8WK3bpX+C7cOvBI5eN+Om/DiRyxh+PiM9waHy93iMWjV+j7/jov8pL9uPx+b0bzuCmqAL2T5Qh
i/xvoyOOVTFGQtSfOlOykO7PiP8ufbKmZsWOX5HoVcoQlqcwe+XHiBwLhAqect3fBghKPdLr/qI1
RauwRASI/IvmimCAFUa+vBCP9hFnDGUXWghukOTogBg//vq7tvn26yc3fejl4aKp+HqJ5MjFRJAm
E5CAB43i8UB3/bPbgSbXvC4ltvBFDFRa6ptsC5Z4lngjdModYAsEfTZj+jgTgptv2vfLIVvEiwGZ
dd7KDKwLiY/RMjDnvMb700fghs4VAvTBryjQjXFlkr6KWL/pgPKMRgCOgqZXGA85shmHUBTv5uYE
mb82qhIlflrVjf7aIhPmdAWMfNFb0pG106W0zRzuGKy51wxojnxgLH7PuvIeiVNgNGygSw0pfhq0
oPspgCjUnB4AWSDJQqRuLkETZW0lEY0ISwaoZmlprS6/ZY6SE3FTJnrlsvvBLQ1pwR9Yu7WKs0Dh
q0IP1xoJdn2jwwaOxwC/Wak6k5OWs9g3Ycd1ROpIaXQ/I46xQng7iS3/pwXsVZHQrT8ulR6gzQGS
3TvtqK69p8uLuPkRrVIfnxLXt9BAeaGanc7qYkL6BWcB7vqUbSyywW1iGIJxWbiSVb2XgVnh5XyX
3zxaMysc5ZgMe0Bmq2CBpL34Fi28p/pz/FQ4Q9pGq8yskcf09GANJDcgRmFqxoCU7mCI1le0Ej6D
FTsYBRpmDAbrkw6mCOKlX5eLXkZEflLXALME4uEI+s4HyuNw7kIi/qidIVQOELv8lDr5ruZIfWw6
88Lo+VZxRH0EI63QRZc1kUxdhAf8nvvUGkgm8mv/Of6AedqrKQncOCDKDnYqfuZ2wqJyAfrpNcJS
/GqkGwSCem/Vq9O4fEvQl1sjwAhsIaU9qm1bM5OPAIaZW2WbchW+xz81aAsNnBnZLt5VYHuaxeC9
ku04Qe5E2kmGsG0Q91e2hZAaso0cUQ0WTKMQ/1djhudxixMy2LzdG5zBoySHQz1QpssXPYNJzhej
4buUlXBZtu4hJDGwKxhynKPMHK2KjIQxvUUI5LE7y3ZptK8SWEDt85tsgogkwdZfLI2oZvgx2D0+
rdB5XbW5z9YoMK3KFnXpBf10V8USpymwIVtsDKQEw0kzVNN7QqftVw9IJngUssHa/jtr83vRTkOd
B3MCypfYG2BEvNvp6kbeDDbgAggRnNaBzXypZml4T/3nqBHmiFPdIbZ3FQtbZak2QvxDDJ8+dlNX
ccpFuMEySkdxLR54haiDwVxWzIpZYh3rRpe2OOloXDt+pR8BbklvJDin6G6rbeRF7vgmBz8vRDF4
7eniIv+Q0HWZR1cwTBcKJtpRtD2X1YNFBmRthdloDm8LBK2RG/SO5HVAbEsOzaVoPsAYdO04WrIr
680b88zrL+Kh23tP+CdrzGXLHngUkV90aVFbyaLzdBgEW8KREhb43pW4puZBdC87ODCbD2DCe9Bc
4DnhP9DFSISndFlgKv2rp7slulMqRh2RYKHBeFSEBZbdA4RZJSdlK3AAXipSILPdGq0lgDxfmZ3J
GRW0FgK9Myme7cFOfGR6h4dhl+AEXVYwGKL9xjkgh73zdgyvdF++lBkpQ1KvVDdFMPjObJsBAtXi
ntuym/4VN5DuFk7Fu7fvkKB4x6a1n16u0w3NdEvcy/aALa+Xmc7hEaqXJ8HqLe4YLViA3v73qTVq
o9uzdt7oaUJUOPgvwQnj2Y0ubwL7DVjXWsNTsfwID73V6Cp6MDVow83a2rEh2Nx1htnlqBNJtils
vYTjSLlk3XPwjdOEYhZqXrVDtFUIOGztMwMaH6LbbQVim82j8HIT7r3FBT3YfPxpocN2nSVaXOeG
+1HFAdYBtm3rBeD1pnsCcO+PehKY3Eum6liaEHg8NopWxNF7nyGkDU3pMCKTUC9SYK/0hGEBQDL9
KQOjzkjS6Eir8K2R4te9vBdexJ/snXvBX7GDqQ56++KfNUc8NB8qDle1rNTX9jWvKU9QQVagt5RP
fwM9gmX6obxqmRXjKVVfWKO2eRJ6ZDwLJprTrNUN/kEHe33yP7STuolwTRu8QNGi32lgHYkw06qr
XANDBfjCUXgZ3OqnN9BFEt3/9N64QFZ+AN5S4TzxLvMZ4GnisI5IQBFhg9o+KCv0VrrMsYe8/pHq
GUrritUn4qZl88Y+yTqitS/exh4vUqexwz3QPWQsrHbXnQWscP3h45xQvXwRFtPfsCCSZna5DKEa
1MFjSXHnwejScJY52KfB7a1kV+4Kt3sK99nTxYC34abnaBWsZHvpA3wCGLzrNry+V12aB0FYtZeW
kRXDBruJs9mNjlbpHEvyjyTEnypm7YxQ6SMXTvefOnRC5Rcx+MdruG/r5BlwyHiQ1qOrPMUr9rN3
FZ0xs8BlY7vpKcd1SHb1Ue71FlGvQPjEbr+yUq8bMx6cobBCXGD0l41ILxgDhGZYK38tc6D3hWDn
OQlCMLV0/Ktc/h/OvqM3dmRr8r/MegjQm8Vs6H2xvKo2hKok0XvPX/8Fb2Mw6mrhChjgobvf7ZZI
Zp48JiLOSa1k5JiRyff6Y5lVPjfz3loGnHv4ychpQ1k0yFZOT5FZ2WktR7Co1us7iyEDnvT41SwA
d2VmjyoccX+33uZdbBWXpZV5L39DsMR9LzfR5yzJZe+drbL+Cq/eOSkuNLtN+qiRKl4XC3jZarVZ
zeQPsEra+aNXu8s+Vzio5EAuaZzcFwhAUK0Be28/hVtsD/BLEauDrGSBBHdfPHLi1kIh1n0xAxrW
xzduh2raFEzKFB7bsZhV8g4haulmF+5IG/DhuQ4j0EAB7uAU8XDeKPxRpY1lP9nEcYvOi7eqLeR6
+PdvrcWjmBRxM8ihhbSUkotCTt/IT66XsZUZK6ejTo8nuleZzTt3PtnpexZAZarhasc1IJzJplu5
0RqzeJCt0pi5sTgI8Phfsht6mQeLLEBRqHAnzhoe8Rm+e1Am9KLZjCUFtRffQTq5SMKMxY7WXVSo
w9f6VlabAwMibI1uAnlhoSGymAg3TATKVnQlbbyyhMze+KBgZRHgE5wT+mpvvd5MauuGhmDiSLZH
aGyLTwEFF5xm77LGXMs9pS6FUb4RprRB6JmaY+adKtql9efn9FKHqN7ediZ8HzmFPZB+0suEM6px
sKICDZAC2Iuyuc5Rz/zKHw5CpnAmgzAE/QTqYeJUmdOehSj+sAatLhxTGrsXWz3aR+3QaxEDGKDy
IYauCPo4QoUICbQ2RzJ8J5yosRqFkmgT0i8UHBp5QMectiDCFkh/lgB0pcwUCuPi5bXIWw+zLR5r
IOWYRam3YLBWbTxNRqXgQBrhIAMG0arz6CzYzeN4BcvpzKlCo09AjZ9UrSZOvmkxCWXerwY54eq+
FsJIvbIoG+PyVrcEuSQcUHniIjs6mEOnBc0Jkz+zGylVWgTuVd2E6RO68atEyUzOTLwaX7aVK1tf
Arhojd1+HORpq1A+1zozIjh2rJAFiO+eoz6qBDSilSEcsvto4iZR1DkzWBneIYzUnxWUhLf8GtYy
cQAFWx8Fp7dqC2Fu0k5/kkOUjQWGULGIejqNeGgx+oKzk95SVUiV/FhidmtywC1Vd3iUQx6MKmKv
16sSo9QnGhV4qk6AjZoGREOJWwJTjKBpndwBzCHGsnTerq1AiqcNeOQlOwhPBnV6ch+dyIuM+NJ+
8agkBuUK53bskVDfitRPwcXySpkpzQzzED8zLbmDTjg81kypj/kN2f211NnzR3tOlRYUOf3ebCWD
N9yId2R7NYjk2cxwhc2ugm185EFp5Vb7Jh17l1aqfbOfj/1HiGOMUKrx6rz/ROoLO95sZXVihdUY
c4u69xmD1eBFfBplBLzH8jliEW+rCzUsfgAHeH4KavHoUAygS0EFBZyqYIJRJyHD0BO4/fiIyvcD
XhSIJAXV5oi0p3cF+RLpBTiCVhX3vB2DTxNxRwHv9ibkBxX4G0IRXdFK9pldoxlH0uPnbOWBYGY2
7sJkHJFXiB6S+CrTBq9r5AdGqg5a7EbXotbKN2myRZjWjT3UqUx7lcP7qbs+kVeZhU2poi+GSmmU
9nLtrsVDuhEu75WoCjY3hwLuHAY45R3OzvZetYk8BWUN8mMzscF+BHWwYgocE3AyNnKWweNu5UGo
1lfRTTZ3h9Xa8nvQIpKWufMX/xabsSliNQkUwqgvE2U8DcZslqgStMxezQppX6iWDn1ij+wuMqIz
sJ8S9jpbyGxKa1I4REI0MTh0rlUaKhTInlXe71CBIgHgUbaS2uqqGCBvb+0YtL0i05Zk0q584m22
+C/x0u2rA0qUBgeLVC7SB+QNSCw4Z308Mr+DyCTyWBVOAdBQpiPBVbEPJc6eWUJ3vOvQIEmhFmL9
rfSEOsPBllnxrsGfb3Qy+g8M4kLeWDWzhH1iQemAtd9lLqdJfv9IznA6TuGLRmtlJuMgEiEjzZRR
Id+yU1DAOU0rVmUyGBM1klztqQdoA1TE8DErOpZIrdDyY+UVyPAae3Z7K0XX7xEpokNdkfJfKLXU
kWMCASO0Hq0EaBs4f+YqgyIjgz/h9tkInyYphUc5EnjcFSMjUhEsPQEn0TvzI5m3HdZggRT8KWS+
o1ahxmDBnh6QFliczAW4RECjlcKeWHmBIxP3CZ5EHFK8Xu92GgHEYNFwYDUe8/OEM4T7KMo6fT5E
xmg2gANFo1cve2K7Q4vfZz4PiwONpYd2p0gajTuvYlUALsDg7MzORvDOJiw+OW9lPVwfqFuwJ6Ka
XnmL02Y7OZUYMTADjg/d5ZYYg164TQJ8q1UyaEJGo9A7q7VrdIVwRufmB1rN7UJfNcpmjO6ZIjux
WtTq+NBJXlFMnGptgbXLhUo7+K1kEF/gUMSTtIIBE7c2Gkv061Q9btKA4o3ftUj1c8O+1RihtyAh
aNHzGCmupJRXVm211GfxNDS1tgfeye3Zp9HNELkDVDDoY/JIEmKS7Dn6YPFFRkkwdz7IE4VFwXwi
0VNAYfGRU8dqhdoIvnTAzQkbkNRYPOyNPU7BiMQoDCJMD8vlTk0wdGyHpNWR/Pq6oBN8BhLYKu4s
o9rYcgEahhn7jVWpScA+uX0Yy1wnsx8ChC6e5K9mdw5BhOPXYIg0ytwtx0W7nHFH3A2iM0as4XhE
6HlvMK2GRU+GGp7mA3HmDAbNRejtwTd3t0hAhKU/ylhBkxU6Amirt2dgcailDHYT/bmZNbizwqow
MhgkykdgwxduN8NLi8CJaXt+Qt506JTGi+7INDpvOy/BiufjltxT3suUPzrjI/okJDW0hjMi0JsI
J8jbtY5Dg34BUg7d5glYWet0Ht60QfGQXCbYL+6fwEnQGANYYDD6rf1HwqP69Rep92gB7Ezi46vG
j2MM/V7wGI93E4uEJX01V//KeIIhGAjbhiQhghcHVBYeagKFMjHcakNd+OD01qDDWZAf8a69brqm
WmNPvMv4y03QVp/xgM0ikeh8zmGu04FVCj9HNvdPrRjJDz5IsCqrSkHrqqZYN3SY6IRJ3UigIfcJ
xTVlAtc3cUV6IVMGZTfWcCpOqx1ZgnHetzoja9EJWJHObbdqFA5gLfnWAFsYVKQGWm2UWmyOlxhm
NMJuQj3C/hZnsVcFv4JjEWQ+gPvTx5MApHyUOcwbwAomZ8rMdQytOzOQ1zuTvgm56BNjwOkppSPd
W2272wPxEl52Ps2x3J3hSigzg/uKUJZufJbgs7jYLqrkLlcKHNYjFysiEi6k93KCicY2g9T8AlHT
Ltc65MQ6LVcWzHt6rgi5Gu9Q0AIKnqBMUL+cRFqh7sOT3HVvlTvvyaDa5IlchKuj8Mt2EU7opD75
oIUtnUVVdLfTR+vcvkFvIxfQoGBBvDrrBqxB0piogso7izorEyV/7ubDFNCQE0Nt8kzc3sk+6+uQ
Itg1gBXQH2SwAfrL9KWGl+OMEfJfybJvnBa5jPF/I8kAzOztGmzbmBkhJG6SkR7GHAcaS49TsYLF
qDWw3Tg/oZbvc60+0Dpl0/hPOS3DcS/RIfWWv08AQi7zJcYCiG+LPtuQV/kNFCiU0irjJcRywuhq
JTShtPNEWJqoY/WTe2KvVuePLq/keuKhGIiP5Y5y8t3gQZzX4yCLFnJT/Ctc+JWdBdyeS6b4y7rn
0aT10UzKZ+SJ6AmGBDFT012xR9KBOhayml3m0cgxMVceLoRoFfqjXlTpnFjSnkLfzxsPj8woq8do
UcBo3GdsUkpibXlyjAbFROEDtDgJuTdTSoZrFxscoC0sM85otqagFAZgEKTikUww0BnVD+rQ24JX
WAwqHvW5ZRMbEZQZsKWOkdd9Dr3kc0QO3HvhWxVwdoaTVuBsDl56TOAyoQXkd+g4sqOAMAYcsnu+
r889dgvCPriwGUuHjTUpp/CwCPC577k6Izs5kUp2KVFZzSpx/AcXHzRux+ibw6EesGGINot9eOvO
fCD4s1kfgc4JcvoggXweIkTFTGOcjbsKgxrpm/zWgIcyQgNVTSYXJlAa1OYR4qxT4ZpzfbXqHQDj
43CuY3l0OkUA3WSC5wIwEVrbpdz4LjWF/i5TBgAfbIAGLwV1gB2eulvdIuY/kzOr5vL74pS4pgXK
ZAQI6R2a61PmEpcGyL4vBpG3XbcBBwnEWnTTTsmvLRbWom+M36N5xjtJcqqjjkK2EkbqpKJ70rZ5
hMBaiUHBgdeh0S6bg1MCriGLuy22EVZ3nfH7P4CWAxfRJBtyzHBH4z03/di2uiwm9UwIqstO8iAK
VQv886D3duJVHmNSanFAOXZPd5LfXoH5AisEVGNyoBVR9fWydJDg2cknAnmpZxPcYPcGKzhQSEGA
tO54RIPHbIofSzDvE3cbStJuKmb4EDsGU4BrlOXt4AAxPtjRBw2YU1DXY3hmZJPU88vwtoXJTL0l
WOvaWf0Om27QYAxxGww4tBN97FHDAzq6RXBG7G6A/RmE17nbbyWCCMdBXj0R8qAAsVot3PiyhRLJ
w0eDksvRJtVDfzqorAp3JaH5+QwIkA1oq1FXaFpZuTT5I+ENLq1WaEe8Cre6gmcn7Y/Siz0eL4FL
26hFWQ12N2rv6b079h6jBI1aSejyW5UUm4PWNNSEW1XIOiEcaWPVlwWdG8ayK1OkTTjWZufNZvvg
UyM59wDI3NBs4CQFjIvdXGOBTtnmKp2IDw7pHIcaWBFuiarNigt0D/wEoZ4H5FAykokCpgJZqB0+
W7hf3s+unT3t+XOrRz0ydiD08Of1WQiKR3IVXNEvveLYZQoc+l6UmT2LImDlVek+vK1QC0/6go7P
SJ9UaT/o9DGzcGWxlhvZozTQE8hZnErt6D3hCCeAJZKaOq0hWYAlCUNwlwMVUKBmfLZVSgI12GJW
Oq1yX6M26aiq/8QTSLg2bV+oEXoNwgG5XO2ltmT1BnjejxUy4t4ARutSR/EMIBMN1NfomB3Le3vP
3tbLrA16p+dYyFIfblUKshne3YTYbgtp5Ttlj8oooFNwwjdUKmu+txpYaR4uHQlXrdHPFmcuQS00
ePGRTg3JFwkLTXT4zyOl2EEdVA5qgnLfqPFTmZc1soAoKsELAIO0CzjmBB0heLAxPaRJSTm1NDYg
ot2qAHU1CUgzF732eZ2GOk7+57hnbnhk9hEOfYjcf0AxBTFsC48r+ZFdH9dHce5NyHZABqmwFJWw
txNBqtWNQKjHjqNq2E7fok8uBUMYlQV9f6sSwuAKHb2APvnsc5XdER46NmXImRL1vXNL8J/MtHGL
2UNEOwaF6ofWNysdrqF/hOH4g45E0szPsccgIj+kLdMeINp8PMFuI/Y08nCFBBu961zQPCjknwdp
1PCAKlNwo4t44P3hmhyXa8wrQBgjzhBGi/iQTugK1GtjcDj6uAJ+5u8MLGMySXwMpUe0Bo4thAEZ
QsD6qOjZg1iaNFhTbH4Qe7iQcT2+oXyUU1cyuUFDgQ1QjPbwODQIEig8MZmSlZtdr3C2uGu/IEvf
GsvBRJjJgz9IFoxQZgGnxQr5lAxKI83SA86HtVeEAge+1eoC5lMgM5bs1h5KOc7kdjJRCMs8qn6D
xGFojUxFcrJxXfW+P7fApK9nbAWFN0bOgqxCstGE6UjofY/t0mACEhUXpUqPOpjVSYmNRC3xa8/i
Y7wPQfXBIQh/EAgwHemvwEti1NzMiZnOQ7ufIkPIzLGK5XCB/Pkm5hC9940S9Rqb602stR1kez7u
P5RbQhtJKwpB7qocZdApihBBJavdMBgVYbOhx1a7OLeJyh8zM5GMuXIawmYiDzINArBuZtOsFko7
qfJDBLUO/aVKC6ik2Oox+g0pIjC57i00hxsJdnrXDpHV8BhsgN8SWUmnddQlK3d0pjfCORSMETAf
0LYtwoU3DnQibI2QeVClXgIMA1yAnRniibisNbAWCQl1IU+o2NojXbmouZlHt1+8yoBnJvwNEkQK
ODxTCKUOBjJ/P9oXd8DjmW3xqcpdB7/+iG+jtXhIzB10fWtAT+kZ1Q5poeUBvc6jQh0GPTpNT/wV
1995QKn2gPNBBJIWdy8GuHFRBatg9I4A7Ub/lV9qwFPRJ7D1e/qWAzyBPOVrQjaVy41OKYVL68Xm
G2KNx5njLr2B9mPM8WSRXAB9uyV6fxcf9T69S6ncAAMIuJPkigcoViQ9BcK4j96G07hPbQIsMuF0
6OOBzdX34RgDPUGxh9QC6cmqzJmVrfoCYKaz2Cc1QVSv92iFH5TujcXw6u4TaunrXGutI2g3Uk6O
8G6ozHoTqgFIUWZ4hmK3BSEIkXVRkaA3OYZQkFMsSqPDPdkaXJCkoQJBXZ9Z875TkTajsLf5nYQr
aVUelxYiLvhYHI3x8stnYgI303sHp9RajQ1p2ALD5NTIITI0KFqSARIOIobqK7eAl6gIVF+F3hvk
I9qBiFD7JwojWqYHpf1CHAUhAstGX0drwwOhVAyg7E2dZodDtE1qomWk3511Q/s7UCr5PUHaQKhI
thHttiCC0+aV3qYpwbU+MsBeOGfE09rMcBcNECSNCWJ52OTQOgB8hbAR1EV5Pne7iFFnlEXrIcdb
o1aFjv68XbMCsAHFSCF/DOBQU1Wyaq/ZIeq199kgXWjPHemG4SzhgYQ34HH+V3T+O7QVnWFaCECs
2XroZRBuiHyKJAOmlS/MLT/DEugDXNx4CzUYS4IHlQbcZUXKUjCYIrKnHPq8FhwNMji+kMvzdMUY
U7CZm+/IdiBdjGlys+tgAkbcvAn8H7RTsZc8eoDStC0Bsyqgny8BDFU84FE5hSQH0eSOlLfBaUTt
W6k95Syi3l2528DdJwwsEE8dsI6ltKpRl7iAQAUS2XRppYvBDsEXMSkZay4jbFcRwf5PJjWofaR0
aMpI9QX1FqFInJryKsW8zet+lDQWEBs6j6F/QB1BKxG4+gy+4TmMfn5nMkg+5HHSyNboCIXlPbJT
ajAb3BG9BNxkjqw8R1bLgt/Zd5LOdko/eR3vJaUspGr6OdUaOA6oQlKcdIj8JrudQAfpOV4UBDvt
D5HcT/YcmjUUt4PeJk4RKsiJNywz9xIdaZ10E27NdbxN+9zNZPIgwNvfC3l9svuVkilSR5gB818s
B5o2W4x0qM75iPYvm68hIRlEeR21jDNEAFeYFdFj+oSSNRp5xcVfRvYBtFTNMRG2RnaAYIMELvVS
j7EaYLboPTO4E6Qs4/a66jha+We0ox8NDjC+lnyUHnEqldjZ0kBES/SSpcrkYMPLTy7oJJX2ii9u
N4LvexOOkllc8VWhUk8KdrgTNgYrCVXEVVDh2rhHZjbJNMJtwFnrx2QDMIRZWMByUbPKc6XnHiJN
vJeCzizf1iP4Z0pjxdN0Xa6YWkO6hU47X8kR4DV3a0yQEPJkUOqETrd5Rw04X2OqNelpEvXoSJqL
hYOGfvZ1V0HIQ9yA6SIy4/CahBV7HCI5B1MFW+9JARG0XoMpOexuy5nBquIgdGZ0JXRC7TN1eycW
ilydxcwfpKznzqEs2of8IVxlbHHyYP3caOCRQf49gLn/onD7SbH+Xd/1IgRsSzINU66dTqsOUchu
w3o7BA7Cz+AS1z2hHBKTtlllMFYnuvdXlLm43W3WUpM16e1QQyZBWFD07gmrwWij31T89A9C4u/v
9yL1w1XLMy/m4wSdx6I8wB1WRuYhX4MlIq+4/n01fpwowAi0iHs6SZ7Ec/8ti4xaspzjcJ62oTVn
/t6ZGAgMRdEMMGw+gCHbFAABDy65c35rh6N+0mdjMjjNSrwgicIfJd7z/ZCUUfd//hf1v6elDsWe
x04sIAEg8sIg4VsrQ4j1yzf+1OXBiJK09fdDO/jnPb49h63HmB7DaALmAPyNv7DvkUPJz2vpVx9V
UMD1AxMLFvnyy3N/3Mlvz31Z25JO0j4R8Vzgf0oJ7E1xUdIrUCqo5K8P28z2VTrMkiRDUttyMtTr
w2KKkAiMI8MMsB56TfghR9Ku7nNDkmMt1P7+bdx/p7vSLIZuSJj7w0gCpo79224YNuyJvKO3vQuN
0RLMyl9PJBggHcoaFlRgf40AIQgeZ8QIxWh5gX4EY3asEaAzCkcnOhLB+4Z+SEHvoeBwt1o0VCqt
dGt3QvWZ6cOxP9TKr1raH1fq26u/qLnpNR95MYWS3WkthlXQFyw/M+tK66gzz6m9/DKqk9raDP6z
M9+e97IzES4yZocOzwM+BVIKE4nUA6pAWoUEaffrhIPNPfztaS9ND8nYVvFaYGMgtwD8F9ngfEq5
72VYQrkvMIoKCdhvslmG/cnWv9vDi1ftm6ljCAYfOUElFH/Q0FJAuR99pZD4bbjcW2JKemLOOn+H
ysgdOzVb1CVFxeYvGlKr0QOJuynZ9Roqf6rReBRjXmYHLKSPjINGH1KpwZ8he9AYlXjLGXm6A+hb
aa2wExNiBhdwqjdeJS3IbB4JaTB1oPSgKOmgNQHxLodBJ9OQyEMviRnvnCk9Ig3gOoWGifFPeQ+c
sIK6AbTVdXZylTyXuwQt+hDEsyoAXVFtzU1fxDhJIee3TBtNSQv1EaMdBqu4SbMC1Y2buRFkD5AJ
PZv758ZfUkA9FhTmBBLbUQHt9okubCTYaOM9gHDBdey4LJN3V/AOoTz6aEK2hQBTNx5QnyPdB88B
gmSwVi/fJ7i+qUE0Bl9bnoGmKh2oH/BUBqBWAcDBijdA8vps1A3FQFLN4MaMawcxMoir7CS1f5gT
EVUbbm5FmptCv8+HQAgSSMuOtBof2DdKK7XSJpHnMABrSDUCDzLva5PZFBAy/uwzNwDQeGBQdGgi
t6wY/d0kqBWb8FggHGGAX25+zlBSPMWdCGw/0TZWZAEWUag1+qqlU2kgVaTl9xrQ/oTiCyUB6n7x
UBvUJ4FMmbCK3QKAhbABO8MTlMpiTHvYEukzt+5BYTodymgNSqUd6SyQisUG81Ehqw4PsYF8aTA3
CEoyBehF8TSPNrcxfdtACTQAYxQa3p0/CMHyIB3erPfz5/YbaJ89RGqJm4T0X33Obz7gJahXZVNk
dYlTiUQOBpurYC9Qx8EV4uuS428dVn+8/X+9AMtwDEMxnPSnW+lbyJuWkCSSDGF9E7aOR9DlBuSY
co7R1ehD+iUY/DDXeQsG/+9pL00DEUYfT8u0osVR3UYrEBoDUg6TrDxRfb7nEAWXCmUhYf6tYeYl
lRMpYWu04kiMl6NJCm7030GoICmuWhkqcVPpPJSrNtf2REJEXRkk90vX9PYJ3xb0P4963cCOH5m4
w6OyEbJ0UJyS3QPnyabPvwfW14TsPw96WctxLWlq6PEgnt5XqOLqIO1quDm5YEAvjYzZoF4iUb4j
cgFgIrS4MWpyt0QuW9m/vMtLgvafd9nW/5sV8VREVMmId+mj96o1BO5A8scuMtnL2CphcqBAxYN0
//tTt5V8XWmG5CWWY1iJpoWX8JzlBD9Sa5dum0pxnkAEU/3bh71khH8+7PszXkKyFPai2Ih96rL9
mSkxgCG88mGoNPGq9qsqrr1SNtCykp06QksgSQhV0DXkq1rM9ylUmRmtVdVvaeqLj/jnpSgSDUoM
jZd7zeC4mA+TlqRTyHRTaccyoBDBm0yVzFQm1jtF20e52GGMP280kTr/fdl/NDx0/tAcQwsY78u/
bvYySk0xj6mbYIgivGRF63k2qVRJanR3riI7Ac8/tMQuIz7bDEF0oEyOsgj4YswISCdLmFHvg6/4
5b1+Onnf3+ulw7hvGnQe0kvqdv07gZ4tETKXYVYk1iNjXJPGQFqR7XERl5HnoSaU0KzR5xyscp1d
iuHrl5d5yR3/2SOMMKQ5mhLxtxfD4eNkifgKhkMW9tKcB1LjIiMd9oK/CrJgD9m5ZwFOYFzu6LGM
8fen//nt/zka357+ktvxmI1Wk+mUujxYnQmQIY4IvSCAQFPXpLyMS/VkdAtjakurT5heGfEY7pql
mEYLeoH7ZMH4hyLmOJCQr0Rnfl2tufnNjF4Kg/+s0ItPjnHjE/o3h9SlwSSVhMY1miCpK+kJfSZP
vdG0Hk39Fu9+CgQMgyGjGO7CoBp5WRiKITmuG/FQBthjgUYOxmPKr2T67JNfJlhyP57Sb496+b6y
okix5+bULZCvxeAFJmjFOLR+1GDde0uiSiXtMWtzjGaFYM8pxR56Hj5FAGXIgOlp0JOQ7dsVnYbQ
1WRR6dTxvqwXee0gVYouWjp/iYO3Lvd6RXPGcmbAcfA9DB6WPkwGB4UVSUMpM09yM6YnKrapXlmy
I0V/cEwDk0DrktAbBUD+Ce8gSJjF0ZZGSKhD72/noxuS098N87XE+WfT2e1vJMPRaNz9d6CYhUXi
8qTEooDqSOw5hz770gkQ9La8nJaGBAS/eJemfVygaYPY//L4n1yEQGGSJo0yi8ex/PfjiZkR4zWn
E3dutXwW1I4SQHcoM6lmTanywz5PvDWCnqryst6OxK+OgTwP4oaa5X5xVz9FFgGD0QWR3Bbi9VXS
eZ6SMUXI7DDpVrhio7BnFavQEP5wzf/PwzCzkBOkzR29hsoxpsgMg3eRK6BHRxgg4pgMUQQD2Lay
wN0K9pck6KfQLHx73ss6DxnFjtP2PHo+M41Bdvuo0f6+l9yPHpbHZmLcAYLgnz7ebzkH00u444ER
E1eA+N4bVmofS7QpssDmotnL0GWTD7GeVKlBjJHHrZjYFr+noKzKdt/30DCRvEdNnJzNg9Uz52Sy
RxaUSYyOotXrZvTjjGdy9PgOygxexBBkrxdWdxpA/IOBomPwTzEm5cZ7mvPy6FASs7zQiCZFbk6s
klFpkJOd2zYYlkusNrEO1tTBwKNGEdMFiHqiLImkLpUFNPqXpXlpQ//nlH1bmpflJ4SIx6SNBJGQ
MhjJaKGWaFiI8NlUJpNY6cXEmwoIaAVGztHdkM8g4DGYqYBEvSvBtmaXDiaYz/eUuTElJGftJ49F
FlJJieZ9iV4B3FtgctBPieg9RM/dnLRowsOPaP08W0V5J5NJzUJrFOBnuBtfehKWZ1uvedAmymjz
wxBhji74U4JA9R1CpDp+8Z0xk+ggnz0CRBfBKfg/JNBqAMy4FQkjl37L7n4MQbyIQ4FjSIuv94BK
i5hQA41MppY6nWahrIEYgRQMBCFpuLf8G1IgpeHvv2zPT3nrt6e+Ju5pVZJDhOAsEkEe6ol0Lppf
voz+yQK25nUSKB8nUOKLn83oQRhR8iXuQN15EPQ0Mbopm6ldHWoTQ2odpmxT6PWboX5COxLd35OR
O4Qh5m9VuEuLArINrQ1G2dF1B9EGp8Yp5MfCpxB+ZVlsRwjMArKoEHcxzY1N55Ty9zV6ba7+Y8Lw
U6KwHW9GIl+SuZrsxbmKVngsqddxDbq+5IUqsYvF9ehFSvUE7VphJKo0rldaWzC40rlCthtBrATf
NvOVMov7HviEcKbZT5Fr9EJ6tNFbWNZGyEOm17RgfNpEoWIBSktYF/fLNtM/OSiOpAWJEze/S798
whQtUxatGVJASsJ8BepOppcujtRmgialh4YRZFbDYjLFpWnP23mMaUg5qkWdCii8SrQSZKtGynwG
reGUyQk7o1WMhiiUw3FNLn9f8J8M5vvLbv/+mzddpYZbKT5GUk/eY7S0xDZUNQJ8ZrJPSm+dftnf
nxcH11AgSqByI1/HMWZ9VQ5lQmJ/Cz9kdYxtT2YvFg/M9JZMuwoXQSR6k/gwXAsjPmRyMkpcyYDk
kNDIHt5qz4JuH4hHFBJYld/i5Z/o+5pAc9t4a45GncX+GdD3bTlCakoWisDr1ZLHhN6CZh84SYo+
S6zdorccNtWWdgd5ENTIf9+JH3Okb89mX85uwQMjiUo8u6L2FDhGieXlqjaEyl5CqDaocwOXmYmd
Lsbgq7s7N/3iPV5H1Pw5fBwyBYZCosZjzPe/jYGdiTXMN7gkwnwQHpGUiyAeGMddjHM/D5eks+PC
wEV88nbeCn6WWVG8MNkzHPtf3oX9yTB5EpgRxhpJFNL2f79LLDZLTxF94lLdvhAAxSKDGRMQ1QWG
0KWd0RLtqRwyA3Vn3mDCC7+vRlzvgMmDOP2iBKlgDlI8hj4mtWe01MNJhDRGQZFoQIPQvjZSdGFc
pSdZ+wOURBjQRDiEmKvJsB/zUZUg7J2jr5yjtQn3WlT3mFgwsqHFPQrQJuHKBBjukmpjwasj2jrn
x9+Ngf4pY/3++S+hPEuyUUiY7fOFczXzhvRk+8Jq+z3X/w9pZ9bUOLJu7V+kCM3DrSfZBgOGMl3l
GwXdZTTPs3799yR7x9mgcuDv7HNXHTSklMp8x7XW66ySHc+fH2yqt6UB2h2hvOroC4OWvhf6QbwP
xrCxjQ1ZZp6+S4q2Mcu1wnA7wt3vn/TqsSWMtXRLVpGrn2e8qhpYwdAN4b2eMSkmw80csCJq8CAO
LlITTBYBNNcKc2JJlxuLXytAfV58ltcNapJVTc/ilX3yyJEy6ZQAQsTism6YnIlA9c5fklh8v/C1
fJLaIn00BhdjLmY3xU7zyij1npdWDyN6Bt7F9F2RtobWjZWuHYTPK80MdJfIVWm0IytBPkVnNhIJ
chHfqByI553bvf+sYs2VeZuky/2wwe1SMCi6fRxj+JwVK6VMcrEgqX+/fVcPDXNJHJuirKlZ88Qk
NSc1dMqC7xasW77UcGAuykKrD8SZROSVOiw1HBLQ09Zc3ExTlGsuGpkfWdMMmVra3NTmUpoHcUGY
FILXi6NlpEFyJdLF1kwRUzMGt5EAT2mnKN/7Sfek1wfj5tkVV3i+5zZqYNSnDdITeXZ2/bwrWqeK
wnt7OpQW7Q59TwIjTBeXV7NWerge4gd9RKqjf7+x/1ciYFvRFeHpqP2blkjkPvm5DKVku0j9+L5q
l2p4TGjFKc81XSBp5QGpRy9Lv2EnPj7p7HW/LCkO+qclGcDo0egM4nu1Qeh3utjVMzHswkC71pO3
hHiLcxRDC/RNaqcAZxImvnSXdjhK8LKDzUDU2uf4fjKUYHiMYCaE0qp03vv6t2G4Zr1O+nwZgsfx
wmLZKHvfex3SVQLq3Hzw/oph0RfDyi52rfpYTVSng1MqyDjpelBXXnisQbRKxZM6Sauwu5Ql/LLi
xQPKaLeQ3QAGBJBsmlMA+pLsMIPXpgyrMnxTu+NQkK7sBh82xHpA88PxXqqCimdx//1Xu2J02EFy
D9UxDR0sxtcdbItA65VAiu4tBdccMlwGyOCZsymXN8zBtSIWV1MlMrQ13XDmF0T2ItVMWg+lBdC7
zjk0fk7ZyUKou3Uzi+6ldBiRX/eldQJUbmyenekvs7ofkpPt/1TGftG3tDrRiEWwIXtOin1m/Sxt
UfGLrGRbKoeQmy2hFp2u++JRrl1nOirey1hCdmef5SwlAdl22jHgsxnTtLCnB54J2NI/Eke1Nt7L
kiFj/rDR0ZcIflfqQUnVW0bq6iX5tAmzEESRkRT3C4f9dhYmVgFZIEptOJYRIOZvBaUKv918/4nn
kBcRgn3Z+LnfTwtn8nhVcTG7dInFz7RTmS1xL6a0SoOF6q2U4cbnvnqwPr3ozBJF01TUocyLCrov
DB1vNw77poZIHd0I666tBApAlWUyPNA2sy219TQYhgFvxkGqs33ZH1R7xyo3Ozi3Fprto5brkVyk
OLShcTlstnThyioGoiqv33+xK57T/vxGs70bQi+os4AIxIYWqBwINTkgPQX0/58I/dZbCb/2yYZ6
ihFkZsdbTZAvmS/XHaZ8HUOF/i/imy9vNfcPlACyUec7EWjykVBEIBao+sNNV3wlzP+y0MymDXIh
66nD9jXkFj4VEeR+uyPfikNRpwctvxWvXv1eGtMpZUtXKIXM3kzWwywzKhaU361mLxm7f1nzcERZ
5EboplwzIPqntWYvJ7deQaWStTgYpJKtdmhTa2kPH969bldOfS6L9X9xHnVEKE2L16Pc/vWIjG3g
xWHKmkRW3LBUddVgj5ugtP3fXbJPa82Oo02W4vkjaxWtG7RH9BFM50QIcXOha3k5IRKRti3cHxOx
vr6VIpWO5mQEbETBZraWAAhjPZSDPp2Ccq2TjRZEUJwZ+2a/XWzYPG4xFNWxVCy6g97o16UnL8xa
ucq44PSnRIGJkN9zNNdUi31tP/WJyWy0ad22fGPQQCMYcK+7YWSu3ftPzzB3x+gbT5Np5ZjN6mjB
RsMNcR97Hsb6b3yBYVimmN1q2IozO7OgIOOGqCDA6cE6PpAri1SYSPxmp+za1TdM5vlQJSOgmfuC
tAqGbGQkItEVw9LNhZq9E9RY8VEtqTqw6O1jdPVbOgZAFO4dxYXZgdXHpFcr3aP6FL/XAdM5gr2p
XBwA6bKCOKoDT4NGGKzSov4Zt8Mijm62f669tS1zmAXoBjF58ak/mXBJS/su1EJqLL65aYthjTxN
VDyao7EM62rZohXWIhw5oj+hvntVjZDNMeule19TjlIzLKQGnayMUGl8ljVXTxCLJEYSBRozffOo
ChXJqtbtpSh2BNPkFpO91PJxrSpQwuuTlRSuNL0VVNQKMHjZsS/RTVFK15f7ZUWVOMguMcwoK37P
zcllSt+hH56SaFilzCoN43wjNdrCb34aYfkaJtqdEoR3eYhciLxRCc2S9u8UvdeU7ppJ8TVq/9aK
f0ipprjfG6m2GChd9Uc1WfU0JhR1WoQxkg3FsMzVXyg+r6o0W3eOtYQC7FUbuRwXnXPJ+mylKMgZ
EmlrUbrWPXMRW8WNzu21S6Y4IBf5NA7Su7PDIdEembxgiu5p1QTThSIGnCt26KZz/RiTNzcpn1ea
+aCpZYRZ2490AhTEU2CuKNup3g/aa968jNVdCyZRT3bT+BIIUUDmC6SHwdtn/oOGVkgh3YcFDGD1
uYJNmD/U8Srsl4P6kyaUn1BRBTUKc8hft9Bbp8ItDPQMaiowrpodS28hmXvJflEgieB+ZI1Bkel/
k6c4JPYqRV6q4LMjbklV52g2r4fQUZytCSFweWl8In743td93Nc/N/I/K81sczzk9eh4tFSKER0Q
onHLO08SVJd6n9PwciRnGUL24iRhOCPq5yLdMyG31ecariLlKUtKVmMlBifC+0zf8ihcBka6n0CO
CCREgl3KaWF1aoxVNyBlB4wqjWsq8dNhaN5LslEssazGK4dfDdVD34IqSeHJ/O6sNRCT79/4CgiH
FEGnj60xrETg8r+aj0h3Emey0ug+6RZ2uXSKQ+tQaXvEciIvo5VgOhBHQKfYX+WgguC4E8YHyI3I
KwtieHcj2rjimHkeQ5MxqmSJ+jwnNeu+bcqYZgcds6lxzYCxDSiKZrvJoXe0lZ03tmdK0GS5kUkI
P/T104uFTQM1bCrV1Ou/boRmBV6Za1F0751aWPXhj+HG4bq1wCyQKhJNK3i16L6BnlzRhnAj9WAU
p+8/6J9G5+trzIyOnUxVkvhiFeRLSenR1/qd+3fDrYD+1tvMTA5jeBvVU9iu/Nk/6o/Vfvr1/Yv8
6de+voh4gE9+rYj7PCnFi2DAfRRC43VxV8Q7jDc46FuTmm7t2szCJLmv+GbGYliYnKlz/QEJhUDZ
AX/7v73V7LrZWtumNggpARwpgBUI4B/0eWraqbMElxPW7vcLiu/w3bEW2/xpG63MYm6EzIKddPD6
4+QfKeF/v8SNzZtjcSo1jtssYok42SXMuEoeo+Efsy6Xifa/9qhfzoQ5y/b7RnZCU2EltKDpDNC1
MaxjFxC4nr9/JfEZ/tw1okhL1xWLmvLXXQPjElpqG36ch7B9m9o9EQ115BiEaHDjSFwp0fBWlKx1
SDSyQyXj62JTWk52UoE/tbQlxGsDeWQD2YeaEOiQGvf5eGkYrO0vv3/Fq18NzJCtqQB5tLlTTZXa
UHw75wIn+6zcS4Urci0YkbcM678jna/bKfDSsph6g3F1PjTgPx1CrU91x+pwq2kBbD/ZNM67hcsL
gAfSdFTJPuhDU8yLUWv0zFNPo7YLURam4EdxkJp6b9MhaxEiT7tnL9lrQEVAZoYAEqapXIgSt+md
MyVe6cW0zHuoCfaRiLOvzmQ3pHUGv2Alxk5zlCXttxHwDd/RtI5Js5/qowCV5BEQJhnKcnOQJopz
YJ170rA+QifSpv+Vv4t+VJwy8Lyy96Z0iZFYJkowEUcssnGthxfxPlYTffTcmff4o+4RhdZ9RB3s
perDsu1FN5DiKsGDMbhDiH6Oc4q9Y7rpqrMsv9XFK3OJChpMRh1sRMRBVkpVAXC5DP9vurBHdd6t
PJ43YcK2BeSO3xG7IyJb7neKvrJNeyWC2zqpECu0i07vVUa5oEC6FDlof5mNq5TR39UdIosDymg0
Sxy0xcv8sdFRN5DfrDrZJ1btZjSMS2BImX2JKG34e0rDNuz1Jtxrmr6gcV3CZ05Da5XA0lXBnDFK
HMDSos6P3vhbNe8c5jdAMJWMidREByJX3fX1P12AhEaprBNkPaFgmgYaTjBc4gzivHpsVRTX+BAj
Ol/qr86Ectr/Y0nRNuXnmolqRfmu9joy2mdrKA6N6Oiri4k2/jigVpf4a687Ers9ZARQfoxoXY+g
Rk+k39nU1S+SjgoHWkgo0jTyUvVg+/eHtj73vQac7Q4M4ZCn90CP+2dmLEovHFm/PUXGOtd/JONf
cfGUeTwTVGHR4RH7Tr8l88mbankptiyg64RullwuiQfHEDSzDeuD0LFG50LAwCg4kC92gfyBPMmL
0eUbE9DAO1j7Gn873wTps8ZpkpkfKT54VtMbAFDDae7pllMbmfIYwBcXB/xXa4GfVi8eml9auW7l
XaBvg/olqsGnrVP63JGEZrT0OpCSAT3Qi6NsO6u0PpNDBfLZ0xEdyYq7FMJyWMoLxZgWfmgfIuso
oKDhsK7RsQHvAmQgSpR1XjJWDaC25qOkOJ7yllmVkrxrbVj0HiJC6T7vjy0ND3FvgoKAFqSwycVx
fGvD7ZtMRMRaQp+jKHsAbb0rgLMa/A8JJ7dv3sV/eoWbJvuCUSAxuyIumbjpBpqk1TmE/e7lzZMU
3pnNE3UpuWiFbG/DXIAGIjgRQuihAwYomb+RQeeqT8By6uxSwz4W8XptHkmDS9YRF4XrKLHQpKOF
gsI1rxghEt6jKLCnW650bi9ZKw1FEInDr6V81xy+uAvsO85cSkcq95ObGajymvREfAb6Etz5Mj2R
EvnZe4SBClAJaYZxqdenpHLTABQUzNfGXmF5Kb0KhESHUHmkZ7t0aO6jDgZnLT2p5egWerHD4MgR
cmPNHhAM2f0vzlYG9UtF0YnwQR3BY3LOeSuvt/Z++K5G/cbU9W1vIvndGotwQsrtKKXBKS98t5RQ
hQi8tZI7LwJ0J8OfJCb1IIdbZ8dJV2OLCKdv/qIm0DXpiqcWJYHWohjVHiwL+VjrqQLUmo4INwVk
1f2Z9ngTJVuanT7XM5KkTdmGK1rnRQCLnWmgrYoUrXIRmD4Au5InTkbMWQSIAcGbi2HFyEgBawY7
qTnlsk/PRaws1Q4pEl0+RYENZsdfyuWBLyOF6n2SJvdsBT3eUcLIdYdyOncmaBL5zA6wV2Ljx+Ei
U9Tuw+VERmsCuVDMcqNSLTFK884u3hv97MXr3utXfb6W5Bikxw7hkXzft25CtmN2kGinlVoyxqV+
4/J2hs/vj6Dfh6UqMRfEXEhqum5KluBbFAo+CPiVAzyzBrZJ4i96HxYY2Y83Q6ir3Ge4DD8dt1Kg
un20NopLU6R3E1UjDp7sBduqWIN4pMW5bAdg26WxomVTJOhFxnvDR7YMc1DbdI3kLT/gWlvNq02N
ZpLB3SV7AkkByuV668mZCG3hjzmAUaY7lK5Sg1RfjqiK1DUpaPiaZwxGtC8g+FUkUsCEO/GAm3ML
/83Po7UaIYOTAfSzV6J+TgeEe1i02zr4AQaTCunobZToPeKiDmO7K+1pUZfyocnUAzfP7IGApevW
2eXA74wApQOHsaekkzXjRNoNyLreRtoOfACwis6kODgcGniXUWzCPfKXRHfleNGTpYI1LMQBZnP9
JBc7FU4MXwOUAzz2YYTWOEzGkla3xlkFpwOVp4suYekvgY9IAi2LkKVfbAASQD2svdZ1OBvndnQ2
jfKYZ+h6KMdMU9ZcnI3JkBUHu8ufk6oThxvYovThklG54+TXCdII5VE8YYwfznoL3ut6UFDG95lI
qxxFFTksjrb6XjJuCIpGCYml5eykIFzpRej2jsqZRsTCVicdM5HwJUBaZI0yh8ZUCDTOLc1YCBwS
pUvQ3yhNI0tUrSf63H7LLleuAg8lrA+YvDqeVqXBaBHtJOAOQVhs6IUl8UXsi00nFfPRUvCjnh7F
jHCtz46Kvqp3LCr5nIJ1CWgDRaCRw7VwPXBMhIUyDJBM07PKdCf5oPqMcSpOQ/RKaBafx/iOol1Z
o8OZrTVn2AD2EN1cEXGAzyVkqpFr80Z0AFEaVSIQw9gP8Tji7AkLCX63cEIX/LBcMcSJLr1QCqrP
eeIsydE3vKARM+WkdqeC2THNqfRPtgKUPk9FBSYr6nvf3IKBxATQJkurI4fXBJDvVBdRb02QdPbx
G35qLQbrMligzSRYLLUrMMi936/AeQkuBOwUj7/7gS6uUjdApkMcq1CvHukDOOmuP5Q2FErUKYNO
3Vhm6hrtCT/HVbO4VYMvYJdbhTizt/8hcI/KiXu9Mn8TyxrTefzRI2mMo38L6o2SrKdxD/yQJHOI
0cHoF0LyhoHOfFKLGRUa/qBc8zZFsVS4u1H61snSOmVWCUQPpf8n0Uy3tWqErzg8RMqxZjwJNLgE
FUUcjsxEqA09lPSg1uZi9MKNL3OYxmwLUYWmKdDsNXFv8svOiWy2U/RYSaFAEMcpfm3Klh0iMJMF
DQQThl9vkzfeCVKDnzOpJTk1LQN3DRjR6a+eKJZTLtAK8UU47nah9fgy/DHXVUDCs/RY3PnlWQ7w
nPga+2AAg4nqnZKix1YRX6bHJEA9B+vVhg/CWCngwY0x2yTVS4abwB1jzHUJJaHhLfqt/RUWJqMY
9V2ENQfWEgwWV/VM/oz93QibiemsnOiRSZgbo3lVLPjPkFtomEmIfOblQtKtla3191o9IPHigtvH
rIp72XYXuj7c9rZpNpH0FJuXccjWIlTI+pOJJmA2+tsRFRWnOmqxYH2AGORTUSTUkBuo4heLWruS
Jwc7J5vhf0ooSA8nUIR0B+LEP+WVzdG4KKG6xa3ix4X5sJoahSLhrVBRPOHHYLXwo94AH4/pL/cY
Kyx8xzSzHw+IOWVm+8EbAPW8yHHbMV8KUyYOcG8wfoNGA48udSICu3jKqVH7vyDFqBOKlTKj0Yf0
yVI5d9EC0bGOIWJUwJu7IHzx83xVxU88OMi/zAqJWsNdXjLJw38v5BJVrGNiJD/M6d4H8t9nP6pT
A1UdmLESxmulk1C6Zw56cIQ2tVFLF9SrwEqPHdqHiPi0d367nVBpR8PR3wc6DZK10Wz6/kn378No
GSfvRi8z3ABdluJIrU9Cz4uYmAs9aWgyUiLBNttAQjKq+w2BXw7/xOofMUocwC5hoAv2UoD0BJZS
g/7T9k+5zvSZrFtwvLAukXnh/AukI+btl4g2bY+5RvyB8ECSD1o5yjRX8rp7wjO6x1h5kRniKGMi
/ozX7ZDfChAMEBQzgr+qmhYZnMQmClxLdmNt2eSvHMiwSZ9FFqLpiNKMqL7ZT8Q/PdEYjyruKY2D
DdZDauVlO6Gwg9uFLWKO/gPEtTFwRUCc2cYuShj4lb5VCR4uYlS8BHIYKLdjDatWRBztQSO89FN0
x8I34Amt/LM1YMDLCJLSoyF5634xDo9qtR1BjzYhXFycR6PakYy2Q/ogUnDcely8B7R7LIThCCST
wRU2xcteOY7k6U46vOZ1sBxZERpfHL+lvwr7rQTCYhMhai6QNuJlwbjCx4xE8wwXyvd484iieG+A
eU5XIkNo9cZNLIZxFO/UpjdRUixjsqI+c8e4X1fWQ6n/XVnVho8jfGCUuilJXXYWAFTRP+GMy8lJ
2PfCz5fbh9RCa6HcT0yoyVBW1A9SyVQxDK9loLodWq5A5ZHaqga2hjM22dmhGvdJcPm+pHKleP21
zjGrIddJ6OVqRp3D++iSi4yFSDXChdKw4Dry/XG7bXMQdvvG2qKw+2eNBXCADtTcBHH9tYpU1znS
Oh0cFIpJC8KyiP5Yt4x00L44EYIlPOy/cIDKcDS9HcWPG09wDZ0ABPJ/nmD29l6R2Jpiw4lsyQXK
V5Ia7hrGlYSAQIwO5vJm6fEqIoIR67oFN9agwzx7a+D1vlyG7LjBeLVmz5qCkaJawLWZFckweM5K
hST796/6Z3mQ7/xp1dmblhwiry5Zlb4QiZ/GiJ98LdKSYonF+7+tNWsbaH5uOUXLWiJ+geZYHIFV
shChkVpUi+8XU/6sCn59s1n7IGvUQTI0TpHgtdYdpqtFE0Q54/aVO68EOppwLxuFvOXY+mi3Gzsa
Vwrc5GZYBfb7jce5eqRg7ijAJMD2arONTvNI9fJQUPNxkYBpgWeILC9YDz1Wsz81YJZubbh6dQ9U
cHNMf7QgHIiff6pWxkrbSnmbiGrlKIKDAb+O86vY9GmoFnxwEK5jf4oflOwYwKaBdmNorohre6I0
h+kk3c9UZ54D0MOpvmh0ykUiCmLG936J4sX3u3TreWf140xre0cxaeFRk6B62aQHQmE8p0COfL/S
9eMhYE6yStn4D5zzGE3hEKTgHcZupVdPTPEh9PAM17s0iOhmeGKjnrZYG9EGJRxpkm2NgPjoajfh
v1fMnQbeWoDMFRsO7tePRCXGyTKg1veUxKhkAbPAXdJZT9ob3Y2rRp3CPKJhFl1JlAq+rmQ7Ujk6
DYwmUSEAq1OMF8V/pYroaRduAXGx+LCUuQgEbmz3n002xscqYgCpKTZ73oaIylHT8ogmm1r9ran1
Jk7i1YR+fHMKI40SJFrsPdoEy1J+KiZrMZUt+oG7TN6qAJ9vPMs1/4IqAtV9oDUgXWYbXtZ1iQ6B
BRU3puhNsW7gvGs4EuLgcEpWk/pklxSo8r05kF2XT01APUrkr98/yJ99QfZEk22qwoYK4GV22oMe
e59mDrlq8Mx0M0J68IRkYbK5U4bTTfN7jcNkE6qC7FOZ42vN/apZBgDuapO5G97BbF7jHmOQgwl/
TY1lM1AS8y5d8UQQTSKOTabUBB7l+1e+0iHinT89w8wMZnoYNoPJ3lPrJJah+pKq5wHgLpVa3A4V
GJG63LSEV7fadjCFgKoAAM4+eec0QzhYdnifMImX+Va0WxzKvz/JVKnrhL1649NeM2SaI2iOtIq0
P0B5ERotoTZCWPOhilXSXZqRfFwmZJOKv27sqNixebTEhdINxs/DTpFnr5Y3suYw7xuJcgWW7kpF
g139QFKK4D/aC70DyMZU24ffN1YWEcl8ZRCqgOHA3Asvw88/eRfgTYUqpVZwXyBnQ+0JDJPEFL+p
feUQd9oht5g0Nexl7UZL8xpHxf688KwTHBTRvxfWy1fK9p56dgCg0GCidkJg2KsXiyo7ZTqomk4f
b/VbjvXacfr0AHMusW9o/SiN/8LnUUUdgAqRFEcsWsZIVbi3I9JrcRpxpWpCPbAVgB1f9xqAQhN4
hRIIogDRA20T9H3IPKmW4qOITtvoktdnyjAk6FEmw7l499p3LbwwLvn7737tbH9+lJkXqSK5dPxI
ZQzsB6z7XzpDmIy0vrHQVR/9eaXZAXP0xAgTQwNwySwGGskqFWKBDVSQlh7aehFkTIcs7ZWhTGu7
OExReq/zT0rbo8E59CCqUEL+/u2v0XQ5fA63zYSlrFuzL5H7hhVODShQjYbc0NTL3IQro/irFii4
ytgxTwajNhxEydHSvVVcHEj/qbhUZk/PoFtHfb+RVxGllS6B3QwlB9OAMpJoun3/rNe4ZDawYAUs
N1BSosCvpyYfEkcuZYNnVUpgj9mL6EfHGkGcfhp8encUAXD5KflnVKZ3Nuiskck7N57i6oH59BQz
C+XXSAp0OZ+xgInEmHsFRXTryaOakAy/lY4OGGDvaIHPC2FVd9mE632W5J+iZNBlz98/zdWLhMGC
x8xHhMbzdUsAz44hiOlApFn4IFiRFFCIMuktkE1+v9b1F//PWrOUzlPbtAWsFtyD8DCnE26O2qKW
uPSfv1/oqmsntPqft5q5VWwzknU5BonSB7j2j7a/zoB0CjuEFWi7kdoQz9AAqCGyJJ4OwZ+BKbRV
vn+Qj9P/h08wkXIgkUVPSJndDr+lFdFUPdtbCCOFINsuNpjR171XsvacMobQepriN1rnylCuaMl5
hH+M3EnTfdO5VT8s7EZx0/4tT2KkvNRtQ4knGqetrlEOHdA6Dg3g0JxiVJ9pEzE5NHrSRetEAAmG
J0+msyPUnytGnaONYKKxD2NClzeheclATgtlhD5wqxApx+ysSwen0n6MCnKIOQMqFOrJmfxMB1vT
mrvKIWuS8i21/cCkfJXaB8VmZGvSPnlgcynqWINzHBDzovWxb83y2co3xnSK0D/p4nTveAHdQgZn
UH/7fp+vwjthSHK1iV8BlM5Aa1EoR3ldy/gDmiehxpBeKq6lnq1aNdtG4EOQewKNSXpLHwmvxFBH
IhHR5+4chqWZJw9X4WxqynCpT8VfD5VHghQdYEEiDTu7ZAIPXYR7OysW4Cm2CP9MUXmfdm4AvCuf
frdOsTLsfGXStTdC7S8fmyx6SlPGjONBpInyjiJRb6uP37/6tbPuoJdEIihoshA1v95ge6gKJ0mK
D/+T+Oe08TecLWS00e1gcJt2oOBIQkMFVMm9NQiPm5iqK48gSCTUpgik4QHM0Vtpp5ut5JmkbDSx
87NPP4j7TfqgVDCpDhGD3u1dk7+XEPOm5mxMR+7QLeP+Z0r19SFmdz5tC/jcukE2J+8d/5nKptCc
gwS5oERXyyKv8zmtRsbUeJqcBQKwJ4+e8EiofeOTCAv+9dZ/fZSZn9EKW0JemUfBuLAlED8WFYiB
9t0EBgWwDbGCTaUchLRcDVx4go8vdL9uPMWf8ejXp5j5GcfJ7GrSNWqW/WnqQ0GhI6lslfe8OlJl
VcEh9JSubxK1rkjLAHuDuKCS2+iCCvP1RCpm04f6JINMbPpFaz4MCSqp5iP8zjR+SEfXzgF1cNNa
JuFJK6N5CBhh224SgFlh/eToWyfb6jIDoS6DV6+syR2AfQzvVrDVsnAToNeq0AW7sVvXvhkmmqAA
zgVfZ7ZbVZAolB2AojPFvS2XERrS2lrqHgKorOgoMIzTWJOFa/2uCLatvbmx/J8hNHv2afmZATOU
tJP1aYruMxXFIxNFJeOQgkRKpn9q6BbeMs5eu+au+8vbZuQz1nhMirfSe2jRqTgOwcuNx/mzPCce
x1CRX7EVW3NmjxPAGxp1DWk6BOEUHR3W1gVJMXBcBI2QCQ0EdDdJcFc/gUr5FelIx6Ay+PXcoDoG
F8ARiogyDc69io6GEJwCRGED1qfnSLGZe1sxGUbgCdJs1QSv/82Lf3qG2TGIotqEqMYzBA0sn1WZ
PKTmk4iHPEr7mO9j27zfWPLPEIy9JmmUheQdMgPCsH3KG4cwAmNWsqTU/1VZJ1+Td4WNVtFhoJev
7ezg1fBphlqnNNmgglgpx1Z58vLHeNiUuvv9w1w9hqoj4PnUBmxr9vpmY4G1NEoQvxkKUOg6Hn0B
sGTfg3IBVKE0b8SEV19eo/wCr4tS3JxkOZbhZBcTcn+UOHWQVtBPhLgXkEfalP977Qp2+hMlYrbT
pq/ndpFTT6VdRoXJj0EXMGFjgd5vcYtxoorTOncCnxeb5YVBFPWq5FFszoYHP1fWwdSsJdp6CYM9
nEJd++ER2Qgf8JkdvpoKevcomLWmvxS3rE7esqHd0J/UcKbCUYxO6o70jCXZ2nz/zW3x2vMnFbcc
cgR5nP6RNn06gFKimnFeV5x57zCBoevpokFcAd2pXaqBNnjPrEoTZFRPntYIKmNHhj9YylOD9wpp
EJsS8mz2ocyMndOehvo5bUXxTuuGTdHQEx1pNqbSQ+W4viS7Ql+ZcjbSlEpJjohIeZdC4Y8IxJWL
VzIOvnZ2Rqjf9wigAptDBNzz/06Q4qJVHo8Mfk1cIUCKA6eoA65oNZrDSqkvcfcSAs2hkzhU2UqE
X56IoEdGwILtaxjJSvD7b7fvldauFpAdD2kw4zFNGSJIsZPYRLhi1K6WtkcPPTMY/E58GIH+zYho
yiFDmnWZNuj7ZEyDsek3FutGLbbff5QrxWk+iQqNlcjU1lHs+moVuq71UfakQqwNL12ylBnIysAe
w8McgpV6Db3HEnBoDV4gTW/5QvXagfi09syBd1qWQqORqEo6e4G7zsyTbD0ZSMOqDUhVVwQtVGVN
9pp48saL/5klfnnxOenAluxaRiv6I3iKASFZlBSSfcl0IN21vY/bEtCRB4YFloP+FNp/evtmpw8Z
5KXvn+WaNQRFjzYvtVKs4iw5juwynorIJ5CxXOJJKmpEszhA8F15dsYcfr8cijLXNv7TgrMMuZYc
lDRMPnqiWYdpeBH1mrr7J0Sv2S6A9DI0ViRhkfJaUOGzvJ03xYfUfx4dxkKlkDQYRcc/8Z9x+046
r3PbZNibBvUOwn7fkR5DY1g3lD0y/7ke7BXI3YUXtptW11eEqmhBo7cgMZepjmTEIc2VIdWbnsHe
8DabdV1uwCHbTCgOV7p8NstXrFg6bNXqoa43KeCodqmMmyZ8/pmoC3vrd3ckl1Kw83p/PVQ/5VRo
oky72D9r8ObSXlnotdsmzPWRXnxNAevzijIleGImbKYPtSRvip+Js4C8M9lrj8PfuYWd3PndS96/
mvaDo0SbUqPKNAUPrbyX4x+taZ9lcCJOxHClwlr0ANJs8DB582tUsVJ5sSz0fVa/ysO0TNViQy9/
4zBjtO2pgNQlOjDBmzq0i3CsNgoyYr1q7hy5Ww/eKcwq8DX+LkYlmrlCOUCeai+ny1jax3AfrPqY
GnAmJ8bVxcBlAbijpKvDh/CR8u2IK02Q+uHDBEG11IC7kVUzUVeOni2Khc34kihULH9KgLbbCDW1
vxKDwYwZo8CCn4NvLM2E8clMLNeZuJo+hSaQJnUxhr9a786ofg7OLuleIv235//ymOUU3zfVryD4
u6KtCkgjDdZj92r3EsU4DObISCprAZWhBLhnNUCT6ievRl9W2drDDzV2ez61ynAz/zdwrWWivPsM
YQJIU3YEZbQ8jZcwily4XAvVR7tQ1vcR/kvczBwn1zfasUw3mnwfycdiiHY04OCchksq92D8ziUq
fX13pMcPcGzKyMjdMnGAEE7MshpfBJuEkGnll9Yy9O07hE4+SPWjXb/ChRilsxWjXwx6EWBlbwG3
L+unOPiRCP6i/qYDK4rH+xJXU1YrM9pBHdB+pepDjNmWKA4rqJxu6LfoxqH1VlK0HlSgo4KNYR5y
7QcD0VqGKCNTT3lOdbPfkoq5r9oVcjOub6kr/05yBP4JtrSi3Af8OwefUyxGOzr65tL0qgevsJat
3N5NIdBvyyZUg5+hTW6Vt0+deaY+LiFGR2VqGU3aotF/iS5zbZ9woyYu06H3bhzNJFtlTCLI3/CS
OrDKhsDFLhcdqGPH6VyknQksl4OtuT74aaoSiLw/lkq0ljzZnWilIz1EmXhfCXq41GzqhuwTd24x
DMsfGM4H3iitvWWKL+m98ljb0RZU8nKMQESV+PVLKdxN+o502qr3c1fItff6CJL8hdWaCmwAn1yr
QE/xKm2E0m3/N7ltBCpcAIGCn7qWPyVUUkPltfModSoT+jj2R91EASDutdmD10QrGJqLDGBoFv6s
6nDBUWFMJALVRbQc8tXwPEICZwQidB4fjdJVPf0/zr6ruXGkS/YXIQLevBYsvREpiXxBUGoJ3nv8
+s3ifLvDhrjC3vswET2hbh0UUHXqmDyZf+ThT99u8BUrDO36RrVEp5ZnDVEy++rWdouBeg2AuUV+
j0IfihA0hWhXPnL+Uj6AK0hvc1vTTEzN+O4q8r/aij0FRfwWZ8DvV2AzAzFugzGJewRc71RUh6XE
kEFuJImhrkq57WuDHcodkoXaKCXtM2Z1OXeXNeNAy6+Jof8RDXuhyEBcAxeHgaccH19EbyYGGgoM
ldFB8bHRVNXIJBTq+TPfeQbD5ICchIuutMLSR3BybeBcS3CyapgzYlAWpyEknDULpHQGBoB81QNI
rjTQ/gMV2GJAggD8v7wAjlwDFhPYQbSTPauNj9iyCeof7uC0EHYJF0G9VoedeI0lvdCsolyqeaqX
7BIzI6iDI1JKo1XPWaoMLJ3OvoEA0Tf4IHfQkU+72kJ4kAEmObwBm4YYAR23jouWAkaHQiaYyUye
8BwiLsAel2mdS0br/O+AyOdzKUhFXMaUvU8QgFn3SMEd6CU2NlC5FGQi+DcaQGvwqnwGVOErqJYx
0U7RvHEz1qRll4Mk4VwY/jaXIEyjrLQeTHkuCJlLfyZ4eBrHiGCe5oFjENFv+Pt5Mfap1mWCdnbt
m0Beu94SyA0eCoBz3bdnKRQ6MP9jaPJiBC8cFK6BoX+Yku4yBvfadhphemOWlf9pcCjxdLAQmjCY
Qvh7XZKn1QlQysGaYQyeX8qjXnSmh5AAiurAz0MY1CXnPDJ/j42edMrx+R/MTkKjBpMpyeCjZa2g
IlEu6pdKsJQRBDJITY4tml8r6EbM2HxWBXm0SV/FQ2LEx3IidQ268xAV7rKVF+otHBIEBxHbNLYc
obll/G7yDmv7kYs9LJNGiA8mY7fIa3bAx9QqO0tWMfjbmPRa4ZLm2u84XQBC2W3K7M6gI60Tr9K7
aqEJVhoZfC8uhPaa+t+Ywfr9sZ4GwmBgodSdICNhJy+iwhh1mtcg1Slwb1DuVChZQXW1C89KOeq0
GvO7vadn58He5C1ELtqAIuDJdEsj18Dlh/I8kMezZ4e78/T+fOH/Lm1S8ZAGn+1CAd84/2x6A41K
H2NSPtJakKi4lgplKB4zh0BvQ2ABSanp4ppDwmBXSY9q5Wd6oqOdMXRAPfjyW6osgF/H56huHTQe
gXqGro7Fj84oHVtMUUlfDFxSH11K3iwAKwblOq+79RbZth76qZNpbxyfYhiytdhMA0EtFFRBQKts
MtBH5IheWIY3Ki9aamCKb6N1gnGKwIvNjj+3vg12EInpLCU8SD6KZlK/kHpWT7y12r4iNNFVwH8b
bqkJmSHxtTn6IH3Qrh66YhjloJSSPQDmecjbmhwB9A769W45gPKeXt+DoNqI1tl4kWJCNAdtfOYB
nh+TgUGlDH8foL08VM3Bj945xKYSJG5yxOCDmIItETB0QdyPLWMPoK6mcxkuFiNIJ+DrixykutrR
828FAvSiykkHzHoXile17E5itUFgH+XuO3rCrRd+YkpuoTD+pgiEdz4TjLw5eJhkVIHdCQTFqVGw
4DERUNcs6Tvca56BdA0A87pWZ66kJ/1k6pM0mbJTYwRanNaTqjxvhULEsUAYpYEEZBhsdNjoi8yX
KBpqAJGLgJrI1yCT5lE8/FP/JIPsipchcPCDFxQznByQjjiWlHMAeD2FYuNZEOtGEhGBkEa8o4H6
g3eZVcACK6yq4D3HYOg/6h95vecD6KABVYybSURr8vdD/PReeni6ycnKwdoq+yKejqlMnCv0PVA9
QBuqka8AoP9ui9ajf5xi6EdK4LIHiGzaZ3WrvhgYSnYigcpGw4jEEN2YYQ6B8bRQBjYo8P4gaGaV
yR2kiiEjSwWsuIOJYX58ZLAuqNrp97U8dX4PVibOVszyWpRaWIHzoyDVfKnWS+Dutdk2+dNyA9qm
2LpUpWnK4KXWY+gJEkCf6FONwrfM2vS+Ce8rw/bllTMi+UhaY9ZwVp3j2SpRZ773iGipabI71AyK
n0WNMAJT//DvIEVAkM6WSzef2RpPu5P/WoLEyd9Xau7VCZeMsBQ1CaEcvgJ0dujcMdsf0FtAJuaW
Iq3pIKencEOVgg4B+Pt//6qPTzHxFRrjA5fGIX4B0IIW14MlSFnd6Ayv9ruhZ8fu0RB98Q8RhC/J
g4BpCRDgoUjHbtQ7CgoHHJj5WVtPo7JHY5PYUxErDV12rAoSRqiQCVBLwQwSICSYA0MKK8fXNENL
fU694n6ep+cdTO80FNFYkBdOTmLKJ6Ur0QCBaTlDrQVw0GlA6H907S2BQdQIWh/EEtDsRu46Cle3
SV7BK1UgB6M939/f+FS0EE0F2n+nuQkvg8VRmjzNmAVZWWV0L6evA5Drai0dwGLBZ68QOnNwhhuM
0vUjEJbebVSZFWAvgxIZbYNR0HAJFjnksb8/0tPT9fBEEx8i+GXFMGAQoP070CnggzQoYXL72Zrl
0ztI40VIo+AqVAFq/nu7edVYjAMPolH4EDDD9FyOTgfYGqAw3WjjNmmkd4yLCmIL3ZCSjC5qELEL
UQQGRTzwUpCI+RT4++sQUT/6/S08jaY18EUDSg60v3rv0TychcLlhIQinNbCewVIlc+hKIGkgQKd
eShSy7HdS0ehuACnADebihuaDmociBfidFu5FSmZwmBEPN6B62Z2zbOYGu1VFnAVAXBVhf784dl8
XLjSQCk/kUVrqBGCaVFX0e6E45Uw9ZhGrYnZ399fyNNt8a/NKVBTUCp0bTKAY7PuDEJTACPg6oLA
HOegXvfQ58cBfbA02RY8n7cqO0BHSy14nQdGplJXRZMvFARCLlP7iM9CR4sHsy0qG5wTFHaWlgNK
SVCRVXwQd2Igfmy/kfbqbllbIso+hUiqEOM/r1Js+KPjdcAgocrGFyBkQ7mpyNpzPIASAkMkwfkO
/miZHUgakDWAJ+ngqfWikQSjZBNTwQBahrIRGO/QcNK9OWmXJ6IUmCNCYIbWJs0gxcn6UTguBCaG
YyyZm9JpBpu/AlAVJ5aWXhUe8gPdngn1WrJ8BYozei+4JMk7XWJWJY+20tZNLUYIDIy1o/mKlgMN
0pNml4gvKAuilww+oVcMFQM0yErHwI3xUlWzZysdzgq4ppvMUuzTrgKUPNyP/IrzAC/EjdP3lxIc
KWIy6F69SaIZv8OJ1LNMPjwdJBA59HJFuMTJ9dPxvlj0qN+uOyU7sCGm7ANUXYp1KslmEb24wcJX
UNuHpJMm6px8G8EAF2MZGEEgCZJJV8gA2HlFD4/DGI4fWMyub0SIQVlMgiJX9ycCEjJ/C98YAVQS
Zz4y/cSSs1WfXKHAjd/p1ZbGA336UbBfQucoqMWx6K9+iugjuIzoKCgXKDYG2mnEnI5vndISEGj6
suNxmELWjCCPl6WPmjd4ZJoQGuKeZ+SluBpaaRWyisHUJ06qHC8aj0INYWpfInnr1Iy2LEXQ9SSg
rMGQMyumjhrHe/SuFMxaxohr4GVaJl8BhLpmVM8KwN8SqRLU45CfHTHtQgu8vpc4AQAeaA1r4CRJ
kcng09moxY4CinoS/JBqyFJvBNhO5Xi9y2dS2hXKfgFcIMaZUOUahXzJid0a7nqNKek4kJdl6NTs
hecKK808K8+H41A6CiR81IIF7ScyFS/qFonovmjXvj0PqrAT+/FVyyEJFSgoX7vm2Ep40xDZ8ThQ
YTiS1q7yFnV/KJxCS7uIdXGMnd8d1hMnCTk66NdQsi7MGE7ii7qCtksrFxhUUCm3EuhZ4CdQC0Bj
HOWAWf/4jDTxL3sTp6y2dQR8CuwVgxkhgyqyLW4vDB8CrJpByCcSwQQDOJm29BUq8UPfJxNRgHvM
gsAjfO2Aw/79FTzrBFNUnSDIwAdRhZu/LwqQpKqRVyRwpcnWq9eJslKQbnOSnYa61Bxbbycjakcn
tB/s303fGYt/HOZ/Td8v/4c7yh3LTPE7MBpL3GuI+d6IHVYCePk7nN+OjZyihSoksAAlIKZwUpnw
xUd61WDGY7zWfWHWIvqzfmOro7aOh52gUdUGfMijC5E96I7mBgpbbu5o2Vru1w3eXSnjAIIVB8qO
qCpJAXhuIecQzg4b3YmQp0vDIIqIchawzyDI/Putdhym9LkEb1ViI7sGWYCUvGs9lJABzcsNoHAR
rRO1NcYYwgQUC0MBhY1mlD26UQQIcQV8KQlndiODZgGzlLVwFQ9gmEbfEmEe7dI0GuSURcPVLKmj
7GsRoBV1+6KyoMWowC1Fm7BLCh3gIYT3+5d7FpgjTf13eZOD00pJnEk5JEOQXoFpvsisVHAwDDLw
YLEiQLtIzUGd07R9El5QlWXMFYE4WcTwzd/vVB4A/AOLH4YI0y3lZgtMEM/I6GZV8tw986T0wQPt
i9FgNOZFcRp2sp4YVU0C1SN0USEhCfYvUN0hm+tKsLKFSzRX5kPdJ+n/XzYnQfXY9nIvtxUG1IqT
0oeo8+w06egXB0WpiDjYQbmFwhGIk2xuXEEnNy3fQnmpslbE7f1iLWpOgj4JhMyqRAU4WyAquNGU
GjNKcy6DRhfTzY0JSp7jWMCdtKnokDKqTdGlGEXyO81qhk0LehS09P4Zu5JbsJd41xGo8dlk+5m/
xq6jU4RUfVqe5Nol12V+kdT3ERV6v2ILFBFVWBqBxwZT3uwE3X1AYbJUKo0DPSng/dUfGA0XU2yu
lnTpuv7kPnv8V7sbAFXYW4+58Q/pI0/R9iHJF7hH2n11FAJSHeVXpkYAiouMNJfwY0wI41v5W1KZ
GX5cmUAro5OHnhrIQOovOSG5aPhf0PLCnJxYE/4D4NUCYjSgWL7WInosGJuc+YR3vOmPdYE1UuQl
TpCQVv59lrLak0olqtJ1GJDxs4iJ+J2BcK4z8ehgfUb3w+fI+NF/aAlpQrsTDRBPHIs/4sfwoamm
95lBtfYqfwALj9Jx9aJ+4ImHmoR0HTPORnlyGtEN4oBSwqNComhSzAkRPihKkqe4NnEPoIuvaxkB
VJ49Sx/cCeVzTzXQQh8OYBsJWxKgfdki6KB/cL+Lm9UD3BQT7zX9BDF4v6vAXQUM/tV7HQ7qGWKi
2Dzqmf+GJvXwjRSpAX8P/evDEUGj7IFEWKfEcRDXAdPXzf+MmJcy1dXz+FnHFoAowzf3SYGkJWkb
ap/Fo3z3LTqyEALALjk1eE723CC+/Gh4qwAr11cOarA3ZSTaGVQbmBOXBSPiKVIQfQ/xM4dOrC6g
VnZrAsIL4I0jJmrhsgagt6F+pjf8ScIEQkDYwcIP+8EEUqKrTL4CjbuVfvu3FsX8l/DbTYk9blUf
gqlGFetJRiL8RQ0pAEr3AvArF/YC2wjdTl2np29CQkIWfW3Cv3Cvyk04DydXJclFTXQMWrkfGYRf
Kn34aCPzMHB6/KUAQ9ctgGcIQXz4EdI4Tw+/fDCu4AeZXnz8vhmeJQDoz2qI/lEVB6SQ/3vjxkmU
8gFuwbXmDMtyHZ7iU7hPT1AX3btLyeGcbMNs5Zy0Dtg/7Ozcrk5faGLoINm2sgWPA7hoFuW2W/S2
uMoxqcnsg5fuQ91mq9+f9ImvwlwOHVdAiUBg73XDh+CGlTOvH0o8KKhCEX2DB3awtGgJhDHTbpiZ
C/nJ1fiXsUn5L2DFwpUkGANlPEbNgXfBZQwWL0rr8/uy+Ce1cFVVac7Js/gI08MYobA6KBmb0NoP
ZVZiwwMyS/AXEei5t6WP2aHu3saqEdcjJVQw70L7FTUdiQIYB4HvOogxObKi8xqpxoJB/9io0mW2
JnqvN0yc3J0BQpEQVf8c1tXyUe4FoU9QxgNJmhv8oaMSPB6PQwaXlnYE9tGS0zCjZ9eujbqRyDpI
ciLFO5TuhkWbSQDlYAr0DtBZjQbqUEA4gdETgbDi2MoEi1g4pGjNJIsR5IpVk4OHSkA5LrIaPzMD
jzkxY7QcOOB4+POYxJskBK0QmEIxLoeLHDl3dAbIBvhzqZcNsaZQNKsGHNsTv1A3yeFaa4SwUjWA
UPCKRhWPbFCLeIgjgblTHhYN8gRKDxuBPQ2QCvwDIOvgk1Z9awyuooOArohym/cUQE8hQen2b7J2
8eQdq4CTFgNpIJ4xs5ms6kdJnIecGwvSDbDicpj5m47aQ1tpwPwsAJ7huI+w5QcoW16lFkR2o622
eq1R9JPTLuO81OMc2pYGO6ff+6N5dn8GQQBxsEYH/qctm84XFG30UafGuLSCOdCCluAqftvFnhEx
doN8HggDIfhWslsgKjOnZHoeKcZdQw+MWqcD6ZP4uOaLvipbDwVkrj3jCdD0kFEN4w5RKr3+fiB/
JHC0RI2BEkUDFAQoDWly9t0ycauhxowluHMwDksRz7UXE9+HKyZdAzgm9jH6EYN/bYTbjPGpN4Bx
VBdBA8wBIoKZ14nxtEEZA5wLzKoa9RGEqir1ASvPDsUDyvLdW4jCWsxbKRjNcnulMPbv9ul7fDzh
1LyKcQLMh2kqncj/+zYYUFmo4PnQgEypfCMFlcWSjXYEePlSBAa/W/tRiYc5zI5ACJbOAoqKMoma
orAK8jKq3RXgUeIAsIb6FaVArAaM3cnuMvM+NeCJE+G1ajUDKTM6ImChBeXOS5CP54ptF2r4PvNM
k+AIdVuEw5CnBdEEIjntPtb9cM9EoDiRynzoTgqR9WSD/JfgWFuuKc9Ud6ddkR+WJptaVmON5zJY
eg+cxMyRitiRPurnYRVYZ/ggI7WlmW7T1JX8Y1MQcYui4Mexdx6nh9W17ggen7bqTtjKJqBiGyjg
6T3hF19wbvawCM3DzPuc3Ns/LE5KqwDhdgVG27pTo/dW9eq3urdiz4We6DJBeLbgrdosFtUf2TrP
maa/+mE3/zA9iW2CQXAzpoHpV2aXn7j1AmG51a01m597rZPW7H8sqdjIPCibhemoepRxeaBGRXcS
COhfjHqhWLuWmPmWtwTTmXmj9LF/LutfY5Pwnc3YrA/ZpDtVJvKLdwx6EcmMSbaIHTR1ZqzxT62h
MMwJrMSh9DJ5icoQ1KkvB92JBiUENy8Bb7qRbVxjz5n73gEP5hJ8oSR4KaxyE+vZzDGZdoX+ebcy
yvNwyOi7SJPlSkzMjZzg0wPJWalRgMGReEt1UTo1Ae+vFRIadqpb1WSM2u6ceK4t9fQNPDwA9dkP
Z6YsZKHuoINxGnR56Tnhuxbpwgqs5WTUY6e3Ec8vXAKxW0Pclnp9TKy5R5hyhvx4B5Nroe+4OAHj
bndKCGvGxgI+ydlvK6Mk3749hwSZ3vX/sYb0UNQwYiRo9DZ+WHDh53zTqVoLJwH+PisjHIns/O3N
JdVu9vX+L2v719rEDQp8hhy1dNsTUMYXKIIab5fgEhJDtR2ezO1mull+nB1QFv330qi3elia6ocK
wwQwRs9OBXXwRL9qO2ATrdgoHXd9eSvWgomJRUNbCDqEsaxwZjtN44vJ20Xd7e9HqMs4HwA7bvEt
+dfEIwtbzoiLvaRaPpmLHZ963/9Zr8hOvK+Qh62aezAGivijqDP6W3ZhyZ8Zj/T0znywMvER3ej1
devDCppZVuTExhdQYYvMGMjvhuZWM4kXhCxrPLG9b0xWD1ZILfTQae107hNNorAfn2jicgCRaKue
2gEfsg5SywBLYvTKUIm4rs0LVJQNd87m08vq4R1OvAwjNmPoR3iHoBK9yTqGq3WVwJuU+ty1+PsZ
QN7/9waUpFgJSrA6nCTEAC0o1jknX8nGqHN6uwXE30xmUvd7zPS/nzpU//62yDZylPQd054ozQEu
ktb40Exw3NiNtQQNqgnGC7OZeaHTxPrHR5z4FblIqiEV8RETgvNV6Kn19VatbeRKpmuIBCysi89e
v+W6Zwl7zQhNCEjM3V3Uxo+FQ2gF2ZMG3rppPK2grY7yKl51i0rXyl82BG0nIzFB67BB/aoluMJM
lSedMVio91ggiicNqQ2UfXaxPhtx0vPx43FQa7gLbqoIcv/+DkMxNomnevQqVSz2yzPtzlgW+9hE
+1Sf+wDPHd2DtckpAtfQqLgVrL3C+ZBsE20ibOkzSzpH2v/uGKYAhn8+9oOt6ekZs54TwRR84nbR
DRodOmbEFryZ2F/Xcs0ZwMg5oXFtnRYbPYVvEpadcUpMkFfqb8IrQm0d01F4/c3aJ+gaWZgkMnpz
tC/f7eX3R33qwx6edHL6MMgAMa0QbwUaINZOXjSGSzAjOLP7n9+qD2YmR87ThsQLApjJCDjxDeD1
Vp7Zks+c1HZ9hrrcjGuetrB+fIHJcRObgi3EAQYrkzMCk9HRFTc7AyUpXTr9/gqfH+2HxdF3/HCL
8xnqIV0Nf8Lq4zoxRwc+DN/cI+oeacXFvvlLTx8ccLrY7kdHagRkqf36+0PMLXjKxRSKULrka2w5
TEsvOXL8VMkWc+Pzn/Ie4f5ybKeANS3MFanw8GoxYrSA4sQfZIvWaPTWsOSvSmAP9qCPBo7Ymdm2
nMlhGvEIuQHgtG2osCxAhtORBMnsl7uH58O02dbtiHtRTPFF3OWmtvWtSs/3aMFUG99qEYqA5B/l
byLewA9v9ATYZCv4czl1Nt1DhSHZslUuvT1viCt+pS18G2JLZmZs9+q+JogTgRy+Avm+4MzkhOiG
M787An508NAjsmovcHLG8K4Sfl1Y3YvJoRuwzk0ViXZkxZleOdwCPDxrMPLfWiPB8SgP4bVzGl3Z
Fa/JViLfLMku4zVc+ib9xexSPZSGeMxMqFaoZ3Dio1hjyaZ8ddH5Ncqv2dv6aYTw7w6UJhEPr7Zl
UbP4JIVZGuicG6wJudWdphcIEtb5kYXZ3/ebQB3Db7tg4ryzLuzUQYBJ6MhYGmJy34BozebYnL2l
vCjsFp8JUcMSXPgmJEN0sCToh3jxDZ5vvKLv7AWTCfqwhEjUjK+Z8WjTBE1M1CGWfDzYoHPIzPac
Tg+9OmPleRABzCbqnyIg3eoklB1RK5EDV6VhC69Djqgn/Ur7GAnOnWDyRmJhPHA/fMyt7l4S+fne
/7U7+dSNywde0Ss0jsCkiJHpe5WoluPNfN8pmOU/DvRfO5PvK3cuSJHo+kQbB4VDSoJbDDkv/DYo
FdDwfJN5ghzbZhaDq89eGPTX/7bMyW1dsCjvtyKWSSOU+CI5NMFVie9ApcwKl3NdyGnj6cdyJze2
IMtwaRXsNaZgcU56SS26d+FszOLQI7JvdRDtLqRDZ8GXE88oDagCGZnzXR54x3TX+y3AsqjL0Rgd
KEUd7IrWbAzzNLN52HST2zqWC7cvGHyUykxIQU4aDheHxxFmrs8p/8j9dUhATfEimGXAzDjZ3QPT
sqqPKOa0Wl03u8VIenL8+qwsk+hnB07T+DOXGip0406/+KPJycZWGSBamTzpTwZrvyJM2KMRjD46
ZrkxNPa+sYZXDYwVkCABpEyH6ycLMcSVIhqmdtYOEI4hxQ5Tnal5AeuzYK9Ziyx1/ftbNQ1n2dtn
fc2/X8xoH+zXJoGKmL42b/oLY3w38EjZ3AaeUlv+eIOT81NnHoSK5BRvcMN+nRa182XXhJi6yaM2
ozsd+f4jH2eCgKfVscd3ODk1XpBEgsvRz/a+2XHkFHk6sfcyxOKIudQdhzH+HIq5pT51hY9WJ2dH
ceOaLQp8OcygL2tLIu+R7m0+P0VcASkxTTrI9vvt8zSYfzQ5OQii28S+WmKhEVmxy9aItujzQRzo
E5jRHAWw383xz87do7lJ+KqqZa+kMcw1x13pkuuHRYhtmnmgX/TU1F8wpTbjf58GlY8mJwGs1GVq
lnb0UzbY/dH2yhmnxUm8HG2y315uzX7pk8OfuRd7hz79dgonsWwrMlVT1DD7mhDDKsjOGslOWp8E
xyPh7sSRBdF0e5uTlyUgLhjme9GduYd4Gss+rH0ay9ZFKZTNiA1VmaMl6uoCjItkQPAOZYGZe3w6
GT49p9NoVpFykRfogo2NqC8W0eZkadaCtHAP6y1r6Hq6cQ6h/meu93HHCP7ypn/EbC3TV11L/d3G
sqRVQHacgRAzNS2L0LBVOPANMdeDsXXC5XeK06uuXpzvg795nT3Bz25b6IMA+o1ABkRaE3cvuTFG
P1EUOcXvGYlf/F3q6mJj7pdvzUcoGlBP+/1APW02PRqcOPs8ioe6qOP+BC6RfC0fRF1xAOQQ0YPB
NJnZNfrtMLutnpU/Ho1OXHLV8knF+1glCgDbdp/vQLtJwwq7N30nEXXZynUDUpD+ddb0swD90fTE
MftyBLxbgvUCAc0D2oNMiEUwka5qhYDwxYQgjz6s3HTGizyNFv8BVlHq9B/yL0Kedo0Xad1pozi+
lXx5dn1E21ZXZjhUnx/ZO4LrH0OTDypD31XiR79HvAbkkZEsRSM4iShhHLqZguHzS+7B1OQzunka
lGjPIv98D15bo/Whjqmz6AR1e2XjWvJF3AOZXprprd0GrMEYzP4PY81sYHoifpzeh4eYfNBQE4Uo
bbHed8jI9eiVisi0evR7Koedkbd+ftk92JrcrwmTZADSeP2J2UVmdFaN+E0lrNGtNEO4zCY2T33B
g7XJ1coNTVXmLl4vdKigIbGVLHDWROY+vvmyJbyWy7n6tjRncXK7+lmmRIMPixB9hn4seN4c5X3Y
AnyZRXb0xYk2QJg8tCAtDsFu+DpyN/FPjQAYddM4MQCVO5ebxNBs/Gk5OIkBYdnYfPkOQI1zLjFc
LhrxVVsshQ58BzoUOiAUtcWgDACZ4EaTlpz62s8Q64pPfQ2IAYAwBrmtNG1alayCUxepdE3NNzqV
XGmkicWdKjtZBlceV+da/e7/KCvUAlnIP+p1iWkfsC6RenC0a1Yv2yWHTQ2cNSZCdH9Vgr9MF4+9
YkN2IV1oxF/kRqmY7mAMOM8p5HhMD/Qk7UYxhuPMbn/6hYAIZllMUUhQv8FpeKhwjUzKJkrLdvCc
yRbiamipjNvINyC4Cf4GMl7mavQAnD07YA8mJ4FIqGHGrYtEzPCnn5j9ex0wKAMGaN6wGtP75u2c
J3VLpHdM7WtEcaT3DuWaW7pAVx/ANIhho8wm6BVnu1c/IN5bAH3nO760uxWJoeyET9Rlj4CZ+rJZ
AakJ4On37rVSoF1EBv7Cq3r8Zzzlta7ekuW4Yo7gEhIXVb2DTGDOAKJqYH9yRw7oTpAV1PW2f4s/
hQ9Mkt0wetVwlh8feoj2niGCdCuW0dluvvwdeE6UI7A7+Q4TplqNCgl3HbfeWVh9YU4HOE6AwwKi
3Vrdr6GSpgN4LFllS8r9sTD6A5MZPurFgV3X++QLhClXgICgHMnZ8g7aXoCU7j5cWzCwHr2xcByC
Bca4LozZojVlMXqHqpedW4neH94GaK4fAjBw1XoeHsKPAixlLBq5oUKAJootcHC9azcF64LWU+9o
uLCKyEJMwkFDcCFgS+sBOI5u8ZF7Lfbb3g6MAWUIDDuRDILiCvmTWC4JWpIxVgoWsxpz/Cvw4ObL
4G2MdX8t+7uOSsa9J/2xGgzpDxQ9MNK5g6Z9ZBRWb0pn8BplBoZBVYtH2o2i25sApU0MveqQJqiP
8tsWyqX5F0Q0gUvmvtB9Fk4V+uLnNNjL1Qp4VdUqYxIA0wH0Lw/BT111XOgIOhBvVFfJTnQ8l/DA
QFuBUUtGsmPiBXcuENCzGtimdPUo5yZ457ydcMlDo8ntYC4CfVavgnTOf5+tabArZ1AV8GqcLYWA
uNdQzFEHQxqqizNnmHrRHzfWg51JjDeEaQy2fgH9Dx6FsdFoiI8uV0E+Aox6n73FhduM4HaYy9Rm
zvE0zC1qPgaADcsD/vJLsUQTB22JsRiDOaRL0Yk+o7mY5/kLhTQP1fcQQa/xt7MqGy4d5arrTuFi
MBubrhX1SUR6ga5ducOAoATKysBHQKp4DkP2PJ2gmjz/MT65ywpIaGTcCOOgydMZdPR9FOkwdLem
yTCqSR3xNqIB9WqS2/GGOXGLTg83DEpFc/vqedL68CgTp93ULDiPJDwK5opswOWJb4EUBg/hmQoA
OmjzocOY6kB4/R+aBE8327+vYeK9GQEDXkk+dieogy5EU2DJwqIIGQDWa3Obf2WgA5zZaU/Xq9wF
yKjaoHZnFn+4pGQpi0u+AL6qtTjLWwlAi0N77y1djXYC9MQLdM9C2yXQObYp9fXM8XoWED5YF2gJ
4cE6JknCXAhhXULp6uMI/2tUyFgDYy5Z45+FFgqiCg6z6cDNsZNw0B06zRsojuy9M3OD1TegjtFp
Kxu8Slb6wtFbJTDli7uuDCBXeAfzfgW8prerN7H9+7LvdOxTr/L4MJPDlqsi+JY8PAx7AH5Zl1Ya
4e36E2QZ0BnWP3yDRfkpWdREXOSretWvvKWmS2a0WGu3XkKUjj2B9B5CxwPIuIA3VC0oDpjomRgV
fKB3w8HYeh/QYkVXCcK0OxeQLoW8v4Ybzfl9LU/RiI9rmZxdFAEErXTjf2Bz3DpADwUKxYAAfaY4
LaXdQG921lk9C60ejU5OacUxWVVHGcVSqXZzcL9z9KsWqYGZEpBmH0FvqbUkP0VbEFOgsEwvCQCs
s2VxgHJmhzbaoTi0L74Agiene9XwypwIrQEWUuhGuSu+sk355tnegrm6uLxNJEsI5hkTTJ+L0WnJ
G/8uvwD3Lp4yOMmDd/L2uCoV+4xhpQ1/SNfetwxRN5A3bQqnWbHOS7XjXdLfMGsBiMZgBrg98S9z
hBT4gmyIu9TQtv1HYFeWYPtb5LYrFGoVk7O5pX8UMMAJrWQz0hnTtUozWcPcaLcY7AgOoJzsnZTF
XkHPKDHW2cJ/DQfA6sCnT7RLhvvYVBb9pd8ri6LSvZcCwRAyrsFmDy4KNeVXjujXX6Pxhr+H0XzJ
AF33d4kTr10QVhQg0GOJH0FHyEDMwDryB//mgtOFIR3GsXBIQPgMQe4zKHML/NbCHGzRrtf+Hx9O
ZcAacxJ99IpZ3QOcfG4zPD3ZgsLymIAB2nuKz2jzpPICBhuw/IxeZfvDM4H3ddDDM0xlwx0gwQQM
k2QUc/NiT7N34EGAaAcIF3WCiUsRRzdiBg3dDwXNrGwbAl5Um7zFA4gw1zh8Wvp5tDXxGD4YmBoh
RA9jFTgYa132wLkpekwuPGGd2Aah96L4/0H8PNqcnGwgqJS+D2h3R0cOaDK4DEMDUTBJ3+xex4gW
3I3rzbZRnmbuj3Ynh7sOBSF3Oaz1CtKK0ZHhB2mbyMDdf/ZnXPEd+jp1xY/GJnduylQJ74pye6oN
ND4BJsGMKEUzAd806I3Z4f8RH9NLH2Ru+J8WGAXoaZdvPl6FZ2PqVJeOypaOU4Ft2PhkjtqWvzC6
a4CrDaED+MBs991Fo2Ug/hWtlhhtP4pNVPUG3l7VmbU7V/p45h0f1nQfxH64VUuWKTHUft+YH6Gx
S/TEpogZGr0xp9mb9VmV7tHaJERumYErtQAYrRbwhdhIzhhhSvTW8WwBIiRwZGsQ8tCrFHLluwEJ
EKYDHXlboUM18zGfFu4eH2VST+t65r9IO9MmVbnsy38iIlQE9C0c5sF5yHxDqJkJgoqACvrp+3ee
f0dHdUVF14uOqohbdW+m4Bn2sPbaaxuXUpIs6H8+ZGbJ6quwSFCa/m9h038K0P/1SXIL/mWJ++79
0G6yoCwPyQhqFIGigI6Rmf+g7s4Q6yvjmMwxhAEVDHVDIcuc/8X5yi/0/zi9Y/ma//IaafVUiveb
q8Jiwim+WmBctTgQm7r/9Vn/7VT9m7m7KZ9Bd5XmIF8jjUlG3oQvSXqD+wTpJDTW/5/f7d9M3qRG
d72QJg91dbu0qQXK26Q7V2fyX9uz/mPpdgodHyAfMSlC8P97IW9prz8GmvaC0QUPx+lsGlKDgpxf
ydjYXLxssnIBSZ07BM8Mlkvz38Oa/3io/uUl/m03J6PnTS/vvETuf5yKpo6LSIW23A2cscPMNPe/
GT/Z7/efDtC/PPLfNrVJYWnQliY7O2DJend/EGSHsat4111nlYchjbFbZQ8wFL/2DD5gLzSK/drU
pNnWuTj98WqPDq3OxAfz5X/8SXCl5mRn4XkJfPc5VX90XfVOuhiDKF18+o9vvnaxXq2tN44xNftP
ojT+pPSUi6N8ksF1RemacUDVQc3cSeG/9oyT+5w++3FgQABtHQYyPJnZcaVxl1nkTrE+t+Yz6eL3
5jG/6LZsWZyeaqbnoE59aEbmcD/iZ1HXJnUbeMXL5WMm6Ij8vSpTIcndD/6uy4x+7kM38IeM3KlC
7YwGiVsQWA8sBd4wY2GRa/yYj6hnT4iU1ipEy7+ikf3Vxmn89+adptZdRU7Iktr+gf7HOzIdgfrM
aTx0n9vSe82nIFRTd1wjtWS3TIwk78ht5XRZl69luwQFC7vfFwPTFgXh2aYOWjCaL1DDd8uUPAva
bVJA1boK1RkfBrFx7P1iDpZ3+XkmL+4fspc2spLDqPvOwvf2HDazdtMiLxOkW2NX98zOMNtfbcdM
ttHvfVXH/8SMH4YFeM3ETCf2873uSvEuxeUZTjr7Otqr5ay2iOWjdmoRWA3sLkGTVX/NPowY1a32
g+q2qOvocuN1+J8j5NDPXqqJ5u7LISD56qhCAVFQBvKz2nl+3JLRsLmHGP5VDbWRrWn+oLeminX/
bLtuxmQSMMXB9pIi7QCBtvZaG/D+Zr/O7OO7E0NGL33gj6Xf19KbrpisAL/67zlBblR02+tB/3j3
yqwO5bKSvDf9t1q0cbuZINN0M9/fCAyh7D8Zm+hwcLdOJft7PIfIq9fJ1dMiFT5eHXyiPlJFgeu+
05QDMVEMnZb8H7l8LgikGrToafWaHs+BYr3MG+BM8dP71bcWclpGv6U9iF8/tzmXos/tz9lEuOWJ
uNaeLEMHVaP7I37GZQAZIxz/NXQZqWEbw+5cdt8MkSDXIPCXaGero0hm1XenSdfjiX0fiDNMu4zp
tmFxQm50sIFr83ubAYs3EMkyce0R/zC1HamExS9ajFHZc+OMU5tcVDEtlrmyUTjCf1KU/WXyT9yK
wc29nq16+/xLv9Ft8jR43KSMilPZBeDkAGYg+JadBqkbKj7pQBHnbu431JTbkFFuQQ5GNcHb8O1c
dFiSJtqScrHOdrN/kkvoWI5+1jiMElkwUhvSau/ofAIRARPzXjD8aCsOOqjLNzmSuUpuc939u7kX
8rYrRdvpXPFTO/errXEylOCaoGHlZUDDavia0TCNobZ1aLhjdwRTjs73L8PJgHJfZubxFR9+1Viq
0/i6VQd1Mp5YA7KBqYkmgdQ/YEyt4CCGnV1tp6f85+11Vj4ypzP0rrlgYwvqpPcR55bpjaaUFcdO
mUYIdh0xsj06J8rqbV89TGMjngSOOfe+Tc7Jy2cObuJ+v/bvv+cWkzKMhtEngp9DLKLMi1i3s+3T
ejlNVJGkCtkAoZqtXW/HFpibq6+JMGe31fNbGUqaXPfNeGOwMNAAw0IVecH8TLv32vixylCe/S1D
xbz9XNYqpej2oDllULmpGPl1rIaT2vyc7dGEyariFU1nhW/MBn/afuxCe/Tao3yNQcDTIU20fze/
icC+4vueMRJ7DoTQTGU2dqkHwNCyn3bjj/CRUy/3z8l9LW3tXnM0r3AmfvqjLlFLeIXpfBLltHml
hZjMaW47i2nKLbv5DzxJmdQ6EylY5Kf1dh/OObnIj+lXssA7WimsuRYOczO/m3qAjT5lgqN16Cxq
D0El3wImMHIg0BzubOtldnzahc/dGhJzn93ejBsx9PW4/SPG5rvJzdRZ1ZGf+gXFwK5FfBn3VW0b
v7WGIQ3lggkUu9zvaI3bo6YhVwM2rD+daXvOEjK/4iEuLJc2G73tW5QuaCm2byJ3ztZotqQutR9z
4XrPsClQx5NVKq7x1HoF7R5Ba0DUqVN83QSa1OZtflthpnbjL/VYrBTz46QxtSnd/QgZsD5Mkgvl
Y6Zr1ChMZcevklQWB5VSqZroc6b9nr+LzikelvwvYZjmp6WtFY6KxTCsbsq4FE9lO4AQVEZyCEom
Rs4sHQCQRZ1g7IaoiGOHksJvg9GyULi5F7mqDRNbwDwZXePcv9rlfY3ZHQcD+2q3rrpDMTNkd+ZX
t8ZIMajqKpuR/hj7wPw8s2PmgxKpq6YynwQQPyDx7M8oKBPVudzNdkHBbmeAX1TuhTM92dKQU8wn
i8+pcUZJP0ekBFRZ8bJEZ8iU+/Qqr4CRLNOtkW2ENZMhnBZQeoCRKCjjtVZK7yBFF6o/t7/SIuUo
N6Ovy+6TGPbEh8YLmZpviWQLj5yIm9ee6K0/nuN8RlwnTtRAzQsnberg/XRN4HnHvzcH3Hk3Tagf
PZHgHpr42K9+XeyZTHFfvZNhapbL+0jgiIurNfqDt+6VnpbbKD639t2//KCHp1OdRFTLl6ODz2ZD
AHFQZrgBed/yCIGesTs1IRkr1rE6W1fz4uPjlim2kwpcIC1FiodQPYpHScr9RacxaJcNmh5EUbml
nYg6qgPmC8hFDMXNIVDIAiAkVLJ212AYQbW6rAlVaG/nqto3R5OSNUsGe308dXdz+l3ppv4w1CAp
IQxjHZvaVoE/yetnFTUyM/ulsce9bupf7YhzMZzn9iOqwAibnzHM7TLJDozHKvxi3fu9jzmObs5F
dj4DGmforoiz9d5DME8aL/OLv0duNY2pRyoqm/ItaCJZaOHIZoAAVMRAAZezavTAkD1Ah8xk1Eec
RWc3F88Y1M0ar0ar8VpL2GSfV6fj7/eWm9pRY9TP1DFqO63w5UPdblShvdyucrWpn3E3L1H7sQlH
J4uHk+0U77VXVpeXmQLP5UwsZVaKNXziYnIf+G+Wo3SZCj0ZJZQ8t3zqtzaTp3dst3H69fytv9tl
fdiOE4aanFRHtlyV249D5EBN+ea/t/wz+o/bMxdn4qbM8zBRm2/j3r/9s84dKQThRDAM7w6zhYQG
XT93qHzmq3MgacIltP2jxvWZEosbNHzkTnHUv7JFFZCVECJq0ZgzJnl7vS/boYi/sXc3qMWFM8+T
+RSumXgmPTkLndLYOAqaxr70ZDFnKPV+rgkBystPLxydntZMebX76O507n3+9AhfTUkoGnprrHP4
C2xo4lrTALHQL5BT67nUcSTrNp78anTOns356fJ1wbidPnhjI4E2id5ZQnD4MeOK/uLR1tjrwdmr
e5vGhEia+DH3RDa/joOcclq97Q7v7eBA3rEqPcTuhYavnbgv/7kgt/B08QBU7U0Q2eXj4S0IccwP
Gt0k23x2qIbIxyxrd4nelD1H9grQRbf4eqWM6cZ/aYDnu88KsWwONmsRlgugVeICm/klZssl6OLX
anx31GO2eP4OGPM8Y77X3aRGrewGMfuXha9IHnIyhHqZBlc7W7Jxi6v9WJMXnUCdn3ZFFyrfLmDh
/4lCrCEXswela5csHOHe75V41cxnmN7oIelTNY37Lv2IkBTw/oODGo23r3m/7lfNFzOLpvif1CW8
WOc/TdRRC7rNDc60hNpSd5uJtwUUHFJUt04va2oz88a+zT8+AwDdGL7vDa9wbAkxM7Tp6UqdODfz
t9xcZrV7ts/evLHP64+1vDipgKBYWC2jLcwG2rZXxlmAR1wjzLT5+HVCGyN+sHdIpN42Y5YHMfnV
uo+4urS6Ga4RsDvloqY6XgyctDantFGA2fn52VVSVwvfB1W4Gm0NumIqyRlv3gycZl4tJ7RmXa3L
1+unmVVMPbizZsaxDmQB8CMMpzsMhbozvE8ERNYLNnXIc0MZFMqATbd4M5QCBVdiVcyu7hFeN4C9
eYeH2PI8nmg2h9MVr6xPRHnIvMHh6Z4XdfCNmqZ0K1tC7RUbyqDFMPOwl5lin7d3QSbkKU65nXyT
Yr6hRySjv3eAucAU6MEe1WDz2G6EbstKZUlhVhYXMFVf+u91ls344Kth4Yk5e9y1wJigNwfV4pkU
czzhtqLPZGRdPUJRQEAZ06CXJSBSjCnVHPFNZ/ESEA52aVIdNSJkotPZNRlwuntaPBktYF2ga2DK
ok7Gvd5jBxyDqiPuH9ACZURnRH1avuaMoxFnNhGD+SpMuJJ1PAyHzsef5dbxAxA4ZbGrpUSvSIG4
tVMc9Jnw/IF5YJS1c3oRkQB40h7z5rm4JmL2ApQPd0fDKaMsQiwOGKmOUaI7EphYk0trlV7n3hyk
tiVyQgk3Ncmm/3kRwFMHcwRASOe9eV1w1jEEMu45E4U3q+mO6U8sF8M1ZkfZv1BauSBBAm9QZkxx
90oOqLzoHGx5iQle3hax1/cbfyJ/cYhLweJFI3C5enkk4YUGwtvytJxxmjzYWMqu3H5L1gt89eQV
FevEpCLrRPO4eMzwqHzBgtfP7CNKypYMdwraGxDQndWLp2uwQIyMF58wd9Qd6XohAC3oyELvl4nm
mHL+7AnbervHOPJ7oAHxizySplEMO0Ega2js6YDhcyTw8vGPLKm8+Fa+Pi8b6VQ9NvyL5n3r6TJb
iW1gjBwtM8fORc9lTrPc//nPIFbMBwZftkKSrjiktSzMkNeSJYmcZapxseAN1oPzw8e4HZ4Jq0UK
Bj2MeRRcOYR48RMtKDcUDiclS5GI/3PZJSMbPz04HKf8cmm3C23HnwH6aCzNP0dhg4CYmcY9bwjc
jLwzOKSRpETH1wWghykL+tAbCaOBlLAnEkL/7Ji+CqLEKv5zniR8WsaylxY/zJkn9PxnmxWO5IPO
tY+l788ymVteiE2PqTi9Z6eCo5YuOJCY3IffkqBf4fnlRNxZjEqdLLVZk30n0hly1ZhCEHnMDE7K
lYFFLvSgxVCMzWw95vHdhiVdv+Or944ZXyqXl61r7Zej0skm7wiePCxmHzwvswNnzeoZX3/pwyOw
4jAyk3CTitaeevK2yG5ZhcdpCRU73DTHUh5auLpKzMgwmEb8q8PlBOVTsFqcMAqAl52s6bRwlqZ8
AWVLkIev7mxGngqZyWhkKr2gZfKAwSXLz/wXcSTHNMdTgo9QlJGnOidYKjjFRAogmWPr+Fhx+TkB
tCeLLrp9uI4954p9o5GaR5jT5TmWLyoPzFNU67cPnudqgNgPrk0dVwtp8F+2fMIrhmkjkIKmN+3s
GD7UX3cKKLoBtjFH65vXs+ywRegDPM8M8fma0L2BEGLIsEezAi0eWgMknM3LBtCYVzoNrY0OO5PG
FX7s7iK94cIz1BNUsbiVJL08lMmSdCcyFZzaSerINZKMFPqQySx5dkMzIl0uvDsiHuaGSXtUL1Vf
snVkmz+nLjg7T/MWT/2nJ7NChFBccsCt7jGcUoZ/UIlLwZwcvkWK5JjJ1KsF93d750rH8mn4t1P5
w8BBIfePqTlLedVzZzBvSIxkZRbMRvbM3o8lV+2EYKIU/5nLpZa1AHmpKL/Dq51SEfifb9Ichrwy
W5XQOMUZmnB3GBC6RNEXw9TxPvkvoznF2RmwrbBfgn6hs3my/5pbsaMWbCqQFXZ8ySXFHTFJcptJ
ALOB+VoMrd6SZ0JGnlwrDp/OI5hPyFnnT3cyb3YGR07egCHLTIDN3VH4mzF3ZwTmzMKsuPosW0bx
IoVsA7sVX0MlbFl7HUlydZz+EyKoXG151j5OAzg+YFF1D7FFuWnmeDWNZSMCzX0W5cIM+RGApQ1r
DZaeObldEm6xIJkw5L6lycUtYNekCQqUfGuQdosZzPwAP429lC7zwSto8xs7ZnxNhTZPpSvjEcN/
Tl7GQRqYGwqULEWUWaNQHg+VXRjwRZ8im7dRv814NeQr+fxDwwHcnVcGn9hwlEZnHtxFz4iIPeAI
sl4IKC6ZBFuIz3HSma+dYk2oAeymLHFKHfTAqFXrwNtbfXwJOGXU2Qzetvm9/WYOI7ss8jPuJPdL
EgrxFTYKyPwiNGtW9sbR5ngeFQ7Gg//gRoW8U1jhUAF3kKYT+g1jdvhcJizS3UGkDuLTWefjcK6s
MzqyMgf9AzfFzuZs13QOnZDFRBOgYN+KjTxEOfe2FTr7rS1aTGoN1yVdl+6U84rVsDNHHtLULuKb
Kxf/Q1ETpIAvWYua1jCWiq4obh/doRuFlqHC3FTRmbfm/1hygYd2699ZbEYdYpgw6VzhTzA21URq
RYz4hEpsXv8czKd/eHLI+/991OWfD/OkJgoJeyr68OoayzRqPLJ5YD4ESTm+H7tPUP8W7U77Knes
sLOhqdn/LGq2t3NaceGtx97ZoWDLEQwPu37R0Fda8tXfzoT3vbupYXJ0Ym3+plaXkFI49+WVeJge
aix7/OIAlKILr+IqGmSA4E1a/OTQH8vOW8Rc43KHCGqYOT1xTTj2dOdjK98s1N+LH0Np7OlLozP0
H456QkoJJARIVTLrtwcWqbOUtd7QffiVAz/6VaS4klP2N3VhqcK/kOCqagZoTmGX3mEdQqpkXLDZ
zscc45f93Ker2+G+5WxXEdbf5iACGX1S69GG+lyz9RW+ZclfTfhnJBKcweyBTXjEg+NVDDDDwCAG
teqxU4unk/CmYHL2W+4psHAwdAd7ZoVj+xFGkhHhLxiesjwlIxNKqZp5m6F1IlJ2la2+pi6C9gGH
46S6cFjCia2J1Z3zpWxld0a6ZKeJw62vacv3ld0agIzVUfGfK4aeiuJwvjjv/bURA5WeTDV5OrIX
QbMfwdtBPm7WfHMM/fM/Zv0q7Fqglfjzsr50cYfwCSiDgbIvYev0FtZCc9FxfdlvIRkY+cbAGW8r
bPCE7/bAQrTCcN/iCx5VZHzLiAA5mDj1mSclyDQlc8O8uH8jR+efbuYm+HAxDBsY365+HtZ1hRVx
ZMD4cc8uJjNQXMZdcr0QSwAHGDpAkl6a1HMMJqtRrlXs089DaCeGoFv1rN9cYNxPwrc//4egcoLb
69wDglDnYa4V7lofvPflupzfLv7o43zO/D45eQAYAM0J3i2jFX7+pJcdsh/4BLx/b7drNRg4avDa
ppX55VcILC8AT4lNgttKSSZz6QXKry5qJgLO8c+UTft50tV/5pR/5h0QlB5KWmftjYIhYCkQ148i
mgAV883DZQZI+APItpVswIeVL+jDiWr/TYUbF863Lwem3B9vIGOPnGP3guf0FMNA58K5hfPwRv5w
MQwGYNzlTPHV+c29BYOQWXF2t+e6kdUQ7fwZVslPNzfGbhNrS9NxNyPpDne5d+YGzWq/dqrZ7de+
eykb/nsOru7crmFRMBweJMlZGFC+Ju7270JkwooTy3qpqc8mSP8Zc/Xrf1IvxpPGQ8pqwfjqZAyP
AG93CiA0cU0trD1CpGVURW0E79kp4mS0Ujk0b6Rx63nnMyyD+gU8UFDu0whwMTN35d28JeVcnVit
f7ObYBTp4cSpf3JamgOdnCT42De7WsGjqmh3aaAnQQxZAqv+Zotyc28tnSOO3VhfnYf1+s1mycdS
Fx3xxtU34owahj20v1B6ucGKdSMlqJ1XjJV1nmJMav9CpUPGY9DMTfk4d8A1p0KJUA2RGG3ObsvP
Pec3/gK2UNhz7Crn7T296XqRsw9FbBHiTM2cNMF/rgeQyJnpLPI4710lgnFuomIOUc2ZBg8YHsve
LVHWelM09XbV6T3HzFi184hf8WN5GLqYwWiTAeuOvvu5NzFbYJ27ZSzgueHAPqrZesHTYdrxiHfV
LAaRWenm7TZ/RMZw3w3YpjVRwdX8gVM/p1JjvY+FGzS2dMdff0Rx1jZL9sGZVN3wP5Dog/cMGSKk
KgrJzqU0kNFhIWOJadTPH1SbALfFx3n4HORR9LDgXRKdNH+9LbkheUzXHuT83h5Fdxcgi6jah0vh
ZrGUSL6wtxe7xDUatK+TW7GdeXKeM4BcoBSXoI3N0ywUWbCXN3x6v6F+HdFPK8NJUqzv4vuyuej4
8gm5KhCa87Z+HgnjHt1uYm7mspY1nk+JnxPNv7hXwXn8Xs1Tv9wA6XXQNzkcc7CbgLzGpoDBd1sp
9skmzErysBQZQ+spt00JbM+CW+fR5eS0mHeUiGANoL9NhF7EI6/QzIuXJ1iAi/dYYjzFnxJMnNLZ
AgZaHgaH+jMwg3aUahS7fPn0FRcJCnx+S2w1EqMwsy5LNhLfP5q97MJj8hZ1kuA507Zvdqqz7hGw
+/VljUYmsiF77a8BDA+MYIwLfprM/35b5y2MStCPKI/PtCZ5D6j04cg7U6DeXTZoZb9fNBacBSs5
4LEyxanQ/sHoYqVlHMndDuHKMswNcRjVvgWqTlxROvUO4eSvKOVte/th/UnoCuuGvEjy5I3fpgGz
d1fzKQc6f6ApZhz+DRnvlw7LI/hS4reYOGirkGxNvieE62B7gQbto7CRF0Kf8Ly6LODbxZqYehmF
szqk0OTcXN1WQsWhgtJ5XLBNjXXsnCF+ApF77+kMg6+LVe70pHEoo/10PoGrqHDuA7YcQ+7VQ6L6
dJV3ZDHBxE43ecRj8dFcbHzNekgSj5LDTKZON2voD77DZHRCUBwcKvdbW9KLKmdCtKgjtXLkqCXT
+dnRw0F4RkvEqn9asq8NXjAYwW0eYC7GHhLuHoThue7l4cUmOkouS6JiG5Iap/kbe75qtvWaThc6
9PSEkJwQm3kPkCmDL8PNLP1DNrPQj80CA90Slk4YhmrnajDeP5knvu1RubaaThh3Zl2beu2f3hje
OXNZw9dOh47mqv8QNEeicacBE5pwmwRi296eBvfDALGI9TQAoCEOocZJBl0uht5rh0tQiSU5mMAY
P5+NscUxiHuAf3Gk0jpDakx9V82uoj7bRpAn7b7YPgg9KhaZ4JHsZISvUtG739OM3iTYUHOajMWO
LDPOwxr48EBx7XsQksuAOgAmR0//+jLbt0N/5r70a8FUWTjOhlVs86S3OYTYksqn9fkSjHd33TK+
9OXQ/6yUqIgH4WR33lc/1/n9oDQOdg5RiId3jWvUrmODuGZiKjhxQLANrQZkEkFJ/PfmHFNCifX1
mBAyDzTrZZOYuvfjmWA5nb2nZhapLoFSRFuSxpNTDJAM1/stVspafsAQiL80hqebr+QD7PvAWo0I
HBkwT5ouU+i7ddmMvLHXIKlttdF9e0kKb0ywwfRxtqXZXJ0D1MH4YSP3Q0w8RsvX0Z0z8Ykhrrkg
Pz5JzZw3+3H9ovQkVwUkTEqzqTbJEFk1kR6bM3aUBW1FV3+yvyWPqyjX45nyjex2Q2SG+Omut742
+UJjGXtrTJqiI1lydmg52qcnlfQOBOLsXsxEJSarT5n/IUquvsYOQtaCFl17gGloXBUzDJYn7fnQ
vjMJkZgjQ9aJAVTmhJwYP/6V7putNZH0I+aDmPn25t12UOrpf3zEbPW6Q/UCR9+dINvfoKIEz4LP
JNMjl/hqiWswOJfkvH6PUXd2WYWqmmnkxuD+nK1/mr20SaJqZsZRSpnJ43xo/7o41cXJcjGlgh9d
iuADgka5GureQ9DiUqyW1SILmzncH8xdw0mgvq9RYVS9ghgmOAOxboapoGIG1E5dMH4cS1tFqKt0
taS7m8MEneco9ypHY9AIzQ1od01jxpwJ1mEkan+wH6C0M4AL+oFinq4AOWyebHBINpeeEKoSraSW
K28CkOveADnsrGnCAKjbjElcM4RCSIVHdJO1lpLU9MxlQW/S58d+dfslKOBfvx5tbkDyD3pGaVF4
2Ib79J9zCTCMsChRGV83D0/2/RIii9GRIwZHsxLVarrNvRGsrD+FrlSoFJWZL7OfdDY6fXKroCkJ
f0llozSrfP6gQgDwfHMKMtxdtik5GojtF85zY4QX1VRvgHVSW6kWDAcbm0vDaQ98Cn+j2S1Nr2Mw
cS6Tgbpc7Y5AmDDXKJCdAdqVowaeRorkSnYPiIg9RojkhU8/LT8RXdMpHYLe3QGfxfV/uRR2wE8v
2Oizff0Hd+ztJ8KZV/AFwoorseTTzwDA50jiL5Tt4Onf6V+fs/DX32J1RjkHzHqoiAGbCkIPXOjW
4HCZ+foxvMFEDDKrmRfiBSI8dbr4/iWhP3LyyAjmDLpcnqlohLCR4B7cZpIwyDtDmKLe8KWG1Ep1
gOWXM3IlQHtxKI0xExBfjB2nLjjdw4cx9sR1K1VQlX9FlKxpUADkeFLW0Xb6VgspDZvVHMuxfCcD
KtJEvRcm2mE1pbI2Oj83wverOzySjoJw3FY9TRLGotneD6UPR20C7D7mAktyPP7HaTmkL1c/Tpzr
PJs/4AjfIezniRZ8tq/k9Z17aoCpqKjizK5P67N40uo/dIYJbqQD1DtqSQZrIxVM/PGGXH3koKNJ
2EWXszTCJwXyNgQERnoMXK5jyliplR5NZaEZmFOSASarq8/Ui/XLVheZjykAywEdF5ft+NQHd+/l
laNQScZQhwupbTZMSA3cAdhHRnfUg/k0HOxBhHcCOHOJ0+RRm0gj/F3OHtYt6UBcR8ypsW7A2ZdN
CQEnaly0jhJsqNO+MPi6N95NHGZSDa2S3EJnDkusex9YdFa5Jj9eXXr//LA+gNPEyP1X5ylUGlbl
bATKOe9J+l0usUgBIOcDQd9nMBJaKZII1NbFB76JAkYJfK0FR3H4FI9v0hgoB8xUSW7LgTPYX9f9
AbmBmgA++Bm79TbU5Pu2s6luEZVhfAE94FJvmbDgT8gUVYdSmQO9Zj71oYZRZ6K55WLJBNFuVzzz
PGPSnSjgYTWEJvXuvBvHAFpYb5juM0l0iWF7hMr87qo1lEyzibnWEjHxH7/qhs9YQK+1FG97nnXH
60w/dgOzJUyz8BIkdHQAlAJMxkaQZyrAIqoRE2EGTjtn4l9KfZCBLVxb6rJbzvF09UZ+/ea+PWPO
AKEu7Lzi+0FDSOlP39Y16m3dIYEkYcI3XZZ8dUwl5ZUN3+mv4ptKzsRRJamioAYZzntk1vA3Dw+I
6flXIvLLTgOIoN/WGR8vXkUwUq0Iu+x3UJCJjunu4tPD6bxH70D8vAQsIOh0mVOt+Fo39+G2AO03
TLSEXAbIYJOJXvCV1fxLC+5bI9bFxB/Mp8mU3jjZT1XOBjti2M8Se2VV4rPR5QzFhqCht/gSDFEW
F+7cW7Q/GX6IMAnSqNeF5BUOh3PJxJyailAwmsnc5k0ciFcAF3mu1b/bld+9JNWPERQJd+YVZK7e
cb9vHi52nnpfrJbz+C28hFI3E54sAqYXLvvyeyOBtrhCT6GQB6mleV/2W80QKfSJRpRAzNTWhpR5
8Xx3W4+4z4x9NJKmtTQm5gAScxiIQBiz4zGzkywq3b0JAWQNjh4jPvwVo3F4kDeKo8Sxe0fZ/L2f
xgb+g+GR5FlBPVMCAxGrj/uxvt6kwBNQ1bupBSpYR7EZeJo13OYg5oEW9H/EGc6NHG58fK445rAa
752pU5XSbShVMpsG48sZhaOSalO7IDpAGvLhXtwqPB+LGPkAExbHFeWzYp0dah4IZLfv5x0FiZc9
KqzRm5iTdqo5qbJ2do01sTlR+erqqPbAAUGBk8cdy2gFkU23kh1IbTgegqvG7105y/YEuBWpMPlb
dEPtkXpnFZCqjLmUfj/TQAu+qh2NsP5ro9qPBIyIvL463rAgikvOAqRvGeunN/Bu9O4+kFgHRGZY
ldRJLTyKPDdOJ381BjaWWad+bGd4a5aWuJkjQZhI5dXVpzJqHIPJEAWq0fAPe6nPuhOB+ZMkc/j7
igdSPB0QHg5KfF41v0RcYKxW50vcihJF84viwcR67DUBzu0Dsy9vAXkVATCRbkouyZMqv6CuIlgq
WFytAC6lb60DMuy8kVc7l6WyqKLhAg8wjfkFYtepuFL7oDnVesDLHrt3oMzchmvsV37noJR5Wc3h
g8x7++1cKFuRT23Aq7E+mnhQELq4tZfh/wAMSd+h8uAVwY2guPNEmejcnxSPnh5JaszmE+vX1FHY
XbKtO8Wk1mO4DIzIXuBRrXpHM7z40WDzXaLPyog0X+LLZUYyK3lfnQ37nL5eb0yLgbr6zJSIGgE5
LCKngl+Fr8UsKt4mWzXxOPzY5XognhAhw2nwkmAZkGTJN8u9FqbB07uGsGkCclX77mb714ZxY0B5
c5nFPKm9cDOIzjvxkBWQ5dj72+5LgUBQvG2im09vjnc+QGlcD77Lo/rVkZG56H68iGpmBmYIAN0x
ArUKB7Q5Ac7oq4GPcob/GJj6HCrd5gxmXhLw9MHZndovZgjIjjBjrnNklfmwM/MFaQyJpW6esACd
+YtULwIiGWHXifjFnwYK6HBwnctShBHUEeNToRw43REXtawdfccaCyghwfnwoYdVmuYY0Y4cj+he
KzGm98S+8v0yilAZBpv5yjKRh1tCYXrWbKZfLUl3Pyui7HDd9kMaG68hDP817Uc75SaBpeBiH8b7
SQOWw1xwc0yr1pU0u/Q3dzdh7jHqyq+ksCvqeoGIMLRUerT47TzpTe/AVkeij7WJ6HFd4D6UKP7q
n4nXQF9+ADlBmn5RRPgBNnpaOSdDahJ3sKDmqx/tcAv+OBaBkKdOetlu21Gic8kG4kFigAWVqxoC
nDdxWn8zQljeuTycen6zcYDLMeiYFF+iKW7ggYvGLXjCm6/BxLGN4cs3pewKOw6BCZQxqGrMMmtu
LMdE/5uebJPptIyBNr+qfY//p3Y5myz/F2ln1qO4l2X7r9Lq54uujbHBrdv94NlmnocXBMGMMQaD
DXz6+ztRUifpROFS/lUPVarIiOMz7bOHtdbebaGrHmyTRPrNPvtkeHpHX5Nx3RCPxD6SSaEOSZKi
zEtL2ittZoMbXo2AzPDQUrYTmd8KshM1qllqp7pSBwDI+5U6tSEcfVIRSPo2Y6vsbluA7yy5mbQz
Y6W53XtfvPK17ggmq8esuHdxI/ZBqNRL4El33TuCErxgNac2hniXWHjTJFR5Xa0rcB3NJhmNA5RZ
WvuomK9AFFSu69I08bjFZ+NU344zxNK7F9I32RiAuq5gog42PUQxRPS11W4G9rh0QfjCPLfFQUQA
fyAPb63bYtc7N+4ONdSKC2IcByIOamOAdvbVQ30Lc3uGtCEYdpQR2hS96PYT4jsry9P65FJCX4h/
c5iVxy+eL+9SP6yj5gO82eyl0aBAWKfMeVqqGc/E+1bH4YFUmw4j+zXaJ9bZp0VwUyTgKw3m7BPF
7wc0Vi/N1K5wY6+9i1/dkW2WSUNwf2loYWdO5CmusFSxeRrrHWl848Yl+PaYqBvav9sOz3Li1xy5
efD4m3b8FM3zrqPt9E4XjHo4S/qkmn2yJqJut7OjJkUiZMZk/h2d7xqU4oBf1G+tLU9nL6OicAcG
39NYuFWZxAAZkdR9Jc6p5sm4wXE9KzX3FNRgNuOTgMaQHBkgWRXcpSOBfCVApKCGen3rPKi6GIZN
djf3ncQX5RzcGrpWGXVR14uN15V6wLlzBdS3yHacbCAG7sHH4hjnVz2Gv/BabZ7GqIy12/C8fBHV
dnRXcAFFR57HsORT8cCwBvMWhXNnmFAle5mLvaN3SNoatw2RG5Vo6WSclloPzo8xJC6wn36Z3Kqf
NBRMBS8ilbkxPqzeUX3w8A3ynxzRssPWUJGxKxxaRIwPzapP4fBeV/07CSteyAqyLdrwBe5pCWia
OFgyLuBVWtXB1UnhGhCWASdGCzkjgyk7CrU4mSrynBofaeSIVToBjfc4S4fus15SjD7JVpLfMSQC
WFeEWoDHzeG2zdNOVrW8PDkEH82QfK3KQ1JqEo+xw+qoGpS6qUmG0spgVwk8tYAC7Ix+xoyP7eEN
1tuR/DBFxRfnlDNgcrCmeytstmR3Kp5Svzp4raIJDAIUtK+NJ89RpaV2DljHMf5OZWuogwQQ5OyE
fQ7dbDk3y63QfBomFSHN4VXaAxMJ7dY4thsiVxV2RXqubHnCQVY7ZXSlSb4SFS5Y+H55iVMTda/B
uVMNkLDmSwXUJL5QaO4pxGm9FHAXl9uSp1ucIQWTrA043MaNPj4xABYu9p4SJacacQJgKFVcqP1S
9YmufEyT3MEbc4my2Oeoe2pT9KMUdOqT8m4lnVtz3+anS2SSSNDikNG+rp0OhdLO2SeVFI/4w4cW
10xv4h0lkxsXpiyeYtxizm0gUoXC67JqX+BVwNZgLIhe7/7Tr3C49cZqgTNO1vtgQEGAYYFOtnVu
g+2AvORWPH1UqRlhl0MXNzOvZsu4IEfKYiWf9wCXHJV0KDcuD6V5Ppr9RdKQcYc41zggdzsajHhD
9Y7Wkmh145R8rHggZpIsFV8ZkI+nAoXtwLITq7ZxNS/1E6lXpFYOzRq66BQn+jiRPbXz/WZZSfDs
pZxjAjNQTJMrDclx4zzAHG3V1+xaC7WwGkoUemyc69HXqf6acig0jvXZudQG/N/ywyXfvQDw84Jr
jRdyW9NPc9+e2yXn5pzAS+oUKnWqUfziC7THLuDiHttXrZMs+cBar4Z/mJgERhj2qmrqsI9rRqxa
eEPy8NAt4dERngpIEUCJdjRTzWqNLEF/bjKrht4oraLm8DK4kkw/IJMhloPbeHzBZzMiUl3NO5eX
igS+ZW+3rq7Oy/lJ4Jek5dk69FScDxUPlBgShAUIGV8HXUB8ascNEPjPoFTXV8lYYTXU/gEXscTN
u3bP/atomcG7QgCSeQyBLDKbAB1D7lyWIVebDSvbUv3OZKgcJ0W6HR+pw2/Mzxy99vCUtctLg2x6
A7r5sECJnahZ6C4xVqH89ieJhnd2bU5JANE/OUnRQhs8zVnZ1oFz/gvCKbBdiJfgqxEYOgnh+3/+
x//9n//39fiv7frc+RcR+j+i+6lz3ke35L//UxZ/+A9+9Nskc1ICWXKID2EIu18BhUh6DwRPyQZe
IoCGhFnCyPe2gIp+HrZoujlNgVetdDzQvFIw4smQdIRNfWLefx6k/IG6q0oqDe40lZ5aZTVHWdZ3
1eN5/oAfDT/LeB7JVf5L+UIwY27GghqtBWDAx5kGEPM3XVF+Gz3HVZbC5ConCqNPdorVhl6Udo7B
rg0CpRfbU+rHTgkUQetKVty9+GlLQ481G4fNbZumTH7BUnyQIPjtY3Is5lJNeu6rNT6mScoFDoWK
6ST5J1qqwTwZRBs7cbYuBCYqBeNhSByc1RM4Rj9/htjW3GH77StyN0qJlRitML6CcN/JXJ/aHTrH
q58HQUb8w81VK5IiZGfVqkR/Qb7ja9HbR1txBf7Ps6y/qlmo3gdg1snjYoygp6aW78+qzJlmCTwr
GcCv5qHdhjOxmuztOpRbQ/DcyJM4eqtB6rS5qk9ko10nvebNSqbrkDqeeJOtw+3sZrgrB3PQG5yH
7dWm3u7Rk4MqA4Az525Mqv5gZzkrYZR1UMe9Bu+EgJJSsCjZ6+YN2Pa6J7k0rZi0RyvFH5DGMNo3
q7qKwbXxIfZuuBIpaCr5dX+9XPOkW21fNXpEb5jgORVOEq9kATOIfU8XMWN3RoOvlxX7R295Nv2t
0SP5zAMKvceicOGKm9YlS2ndAykAn72l21OvR6/xtkCbfcneCLLqDWBuL6p3ZGOEJzaaXK3ZGofe
fE1QRAQB/bCe9lLg0ZvNib+2mrNlYg5Uh6yg4U10Fgbo9sPCTs5IEJA8MOxufWZJRp1M0d0YlYym
583NRvdiT2JrdcSNA5wCxrgHrRCI+M2bARQCbf2EA6OZE7xEe2tLyLIPiAjJ95+M7qS3fPK/qHgT
XODekmmNGmdj9LCUhmTXzCb5G9L5M5k7PxgLbPVsb3xpLnUTY1AnqwDEcGcRNevWbGevBGK80eoJ
bmEDVjEKlCwWAMqD1eaPdCEvWPXmpoa/wLwo31giuunUDCLyit0ViwoCh/PlOmPoiOtm1WDFx5Qn
EqJImSCMtDgMNzLD7Uaj1xuvkdWqN6EauXdj5rqzo7E6Gz232Z3N8IuM7qx5NlbMAhYwk2q2wVXb
h0YFhKMW1Jdzu+2MBP7/4GrNuixiWbNGXYOipr31HOYuqiIEibAuvEl96fr1pszPKiaLDT6b350N
qEi4LT6ZlfY43+YEBogx2fKPtsF6QELRqLfbnP7QbIPDNKkWBr01lEijWW8+DGskXCcBf4ckkSGE
ZweKt27urAkQQYogJqVizaK7ODAOn/9G5L/K4Tc1s+1PtkbTSQ2fPD6jiQ5VtD3okCGkNNxrDexu
i3h9aG86fddcZ1YPIskajpVlNJZbw5iKGn+Dw+2CwCE1ay9JBQAwttaW23MM8OX1rmPV/YfBUu5M
DxwBu7qS7Klj+1MUrzWj4fea/H7QS73YgKAGiB74eGK0rRlH11uNqCfUFasXG0SBNrS07xMtsO7r
Tg/SV9MD0OlnM58NNN1eA69ZAn6aGZT5G8ATrUM/NShOw24wmpeuwGjNwAAGU5xl6joD2aMOZTdC
e5gZ5E1eOLHTfjDC8aWjC1gMsh1sSsi9jo3xYkOKUOSLrNBYiIeq1RGwws6LRXaHL17qI2jezVeL
lhC7oHd23f6GM0iYTyLfaLHQ+KDjoEss47SgktiHvtyrGMsxEReLldanqILaUIJ6vY7IUrIaLQJp
QkRhCEpWQ+BVAD2ZE9EF4eACyLBXmk3EGJktz5t0AaRza1oqaECBuX7yexvOhgvEkj/mLyAhgq+9
Gf6XgFOCWaBmOM0MnhqBohdYoK2JwVOMsDEcmSbdGajhYRGmdSC28Kr94wgsxdXwprHpfrFhzZcx
9lo9iPu9L9TL6gn7mwDwElzVfuL1YUb2QmND8svYUF87wf6yF4Y/uPhEDH0oi2SkZUwgWSZjMRpl
JoLz4ExF2WAzXDkb4VJvanbwNe0l5nqKedaMAFik3epjeWzSV73OgHYAxmLOhC7GOLU5jl/DKybb
XEQuT8PmDIiJI8HgjaC1EUqY4l3pTw/G2qbWYTUBIlutaYkT0pmmBidgjIphI15r0x2Gekh0ukyN
AfALD0CJCmB9ulFgKvmzusk/JGE/vgxfrYY7XvRaO2OEgG9rBgQKc1HXjVXJmIg08iUYcCcEVBkB
inrbGYyITep37PbMgyaCSb7UvatHevdo2JuI9ZsbRmuNVaXcYrS6QZd0OAU6A1CC7xKITurTxSZg
Vi2+uDFts1fgo68GsDOOZwtkBYf4xKuKuDyiW5tWH/iZ0D8YYN+slm0CRYYvY2UsOFva5XPW4F0x
Fu6J3xxSvWl1e43pYGHYqwXwFAPYNcm6ITO2bOrqgd2+NBviNJt1GqOQKev7C0f8LjSFVYO9Zbm6
Ajcs5L7cRX2wMyYLGAZm5nnBzlo0NmsGTT3xHK6DkjllT/udkjV2BpRR+JTxbGeNHwa82kZksj2G
CdYrMBzM1dBoOL1137UXDXJxE18kXY0GEEJOWlcxBx0UuBAQ4SAKemFquiTnFbd/Nzbg5gwAzpHZ
HQu2xqROkGVOp2Zjio7Coma/2nDwM7MvcNlHfBJu2tgbAT8hdAXwZHpct6qx7K5Uowte36hPvwAf
GfBXQv6QRvK6I9n87mIwWM+cbGJ+jdvsWjS6GQ0Pyq/TQgZ6CRqM02F1r26ltaIxiUllPwjsPrBa
1RicsKF7DjR1lhblacGo33MkKTqHhju+2u3YB7/iPozxhjGvNkAketYjySDwwWD/hXQWR4jaVn/n
8iQZwOuPZo+EMIVvyf/iPVj010ObvEVocvctfChv3edyhG6fNtBgI4ALdfojSPxYfXCMBmZiAnrN
XiA4aPXnNp2wyP9wMlpkrWpgEgUnQDFmur3mTXn2PM1wegFgO6O/6YBKbohbBudk6rdlY0zWw9zA
f1j1IRxt7fK0A2mKp3lRPZBlwe5sWl2gh1iGhdc1G52gy3WvWhO4NJx4UAzCWvGHedzgsUG2Epat
0dh8Bb7giuxdm8wTWpJmUyTYNA41DZuehtd58F713EY/MqmP1ax4aWOWHvyL0BApeRMMUgDdiz5W
gPnGg+WXvQ66o0D8hV0b0t3w4VGTtQBF8z1kGLHnre6EXFtv4DqcUls00FySu2UHG+DH8Rk3tumS
HT4Zm4X4YD4SozmlYjzhPoLNDhpdxbA88SYfjaWKligoC17KKsxLHM7QHK0GD28246XTpxagSn5a
l8wmgE92jjQdNSqaM10tToFLobbcW1FgNmPSJz/78dUP0qe/efHCy3/z4vdqZXu/Z8p9MJlN+vgz
mt2sW/5o6c2W08EFG2bOQmsKOplYefYw6mDpoSfyzrIqeApHsyWAOxsDrDMYyGc9bHKwwPOdTCxP
Bh5wbmGQ1nSKXdMPsfvz138MPt9jkFzwedzJu+PpVbnTqAeI1fcjMLB7M144gc/quZLR/3lE+VN0
9T5iLuC8Vl5Per0z4iSy/F5kjNsw0NfuGDKBSXGiO/p5POVDEP/b/uRiyudrW82uGuPNDm0u+6Et
ZCUuEGeNDt7aIuMB2xusrIVDg1nokkn0za+dZQyVA5RZr+B7RPCYDy7fp58LLveXSvqQ7nwOsKag
vvl5suWiv55L0MylhxQ+K/z1q/Ap64hGWb5IlYy9fs+O3K5uiAvR6G+tafDz0ErRvuZSNGqshaVj
maHr4KcmTg9ztsaKVvzmBFeo1tmbXmRgyqdbq87x3rlTDEO/Chzl4BOnFnzNp0zC+zKLr327lffo
uCu9Um7lFs7tAKUT3NDmul1rNaVmuwcaobe+WK1eq2vGwzuv5Cq4ES1ErqBB/vwp/5Lc/mHLlZw4
cpzI2f45Z2UgDhDcheas0qpfrVV70EZnn5bhE84ZEXNfePo7p71rYzSIGBwdFxqsnZ8u5RNCwSBC
vx+2QWJhAGMb0tOURbzb3YdJx3Wrw6uPq4VzSETb1yhwRl5jbuLp2Tw0mtFXyBOHvEepaPvlueKl
PxEMdRucxa0bbB37Sdzb2hQYGXGjf5p/Ls9RTqU928H8J35R7qzoT+eM7/xwPpeSkD/9NNttgGbG
EkYkCgI4Dpnl0UB5QsGyuxnh0v68q0qB2VdyhjOU5nf9IAznZJSyZdZAmMyYF3PZK+HLTy3CRgUn
dBKbjX73afb794I0lVxw2ZWcJUXpvaQet+SPTgbWDGY4PurWiJc4utT4vCYwr8J7VbTgOWu60xVV
ScS0ueTN0OLYpkaAbzPAnB4MpJS+ZJ5m1cbYgBoyJ5rNIcOsj0Y/r/8nHfB3s66IxXm74JH2DPel
KxdckCrvCDGE1kY2nLZIj/RCw+EgfLEd3gh/W7ytRe++XHQAcqY23CbytbpnJQSVWyi4HM2xGkDo
BdNQMFdxin+6QDnTSs/q5LUXG11zlwRdbeIVFCIMULvGqYGQrwmcSTFaQYQX/vPQ8p9DI4hcU1Wp
gipzRa3mhp5HWRpXk8oZRX+VHAQMc/srs8whduTnkf58Pn4fKGewpfCmvJ4hA6FSTTR6GVIXPOEd
/zzK97X8fSl/G6aWs8VX9RrdSxHDEMT4F5QTTl4E6t6MB0K7ZxvItMIyvhrb7tUTsY5sP6AxiSLw
bRba+zbJE4g613WR+K785736/bvyNrKixHLtyHeJhqoo0xy7FNZpg2Y/UJwhJC5Y7Q+n9/fxxL6/
XZ9qdN0+LxLjnVBbE6eXzDNvTdlAG7Do+Ioz8tOa50zlRbtW0sOFsYTGB0iap9EfzbtbL2LgqnMK
ds6cSNJdj6vA/gSTAUBlNySn8vPey+JG/vkdNH+XNK1a1rXc3p/Srba9VuQzbRlQg0ApHYn+Fy8q
0kvNF+lGoL7Df6NX7p/1HbHUv4bNbe2zqtEPfVcWRw4Nox0Jr7GoURb6GZ+P0K9xclv6yGJFvmhM
D4ksBDXurQTx5psXA0oR9fldULixn+/srxFzGxsm5X0tTRkRjIO7X4QoDiKhiUjM6tJ7Da5t2Tu0
98OtaO2TQNIAZA2FZVgm86r7Z/CSqvWgzhsX7XPRQoifv53tXal0T8NQLLhdHt3hBdBoG0wiJN0u
XKmtU1Qm/BDS/L7DuUdR3213cqpIZ2AfWjfyK6RHOi8S/fic4F/kIAWevF3dRmWos0WOSLlotrmH
MDnfRa9VNuFE7l+BAtVPkF+MvFcVYLSA48VBmUI+JXGYbXQxgEN4IwE2twtul9js/O3iZsk0UlS0
Sk3KvRTH7eP5OIUKhwFJUFczr2SfhXjLeXAA1lj0/H+6VO+j5Z6Lw7xaKWk7RrubOqKfAuHtHwmc
qVEKUZYEkkzNIVtyNwvdLnGPfpionDMjYazoyf3I0Be7SqZS6ClRqzOpEtqbgjUtGipnOq7arSZt
xSzJXvqyI4HOJpMiCFz6KCS1VDBcwaJ+OwNvFyeTrvftQ3+eB030CK31zRB8uOIeCH/GZkr5be/k
nNmoZrgyxzn3UxE5QzC3LxL86MQZjRo4H4HxKJjXpweoIumqqtHhQZEruWWsHavP/SHifqLSuNIp
P6KtNbzgLb/oKzak6OFJEVlheVjk1HyXcP88K79Gztnke1m6V4+X13lQ7pYDFL86GoJLqNTCJ2V0
ZO+OnVbo7afXloA6FfZp/GQb3ieeW+lQCbeH6uUhbsndriHuRQnU1MiIIoJDLO52CxZa2Jqfppuz
vGEanmqHlIUmMx5sPTSZkbLaunNHN6dl71m/k3goMoAfwiCOk6xVyjX8U72m5u7jTq+UbmFVTNKe
u+ce5V8S3OeG1G7QsRtCdU/rqVbBRD/dlKokazKjapXKtzv3flOqWfw4JNwUKM9Uf3doMj2wABFV
rX84Uu5teann3elwZyTIYY6gsYlG8FxLgLUFI4lbkN+8qlSr0GFdqchlNfeQlO9P0QnhdqYvQGVD
nKEg+LfrCZ5y4ZZ9Xr5fQwlP7W359Ey9vrY1hkIuFjIf8H6IM8CGKfMUTKpopNyrpO72tZtcZqSr
Veb8Y6rr4D9h7hWtXtFAuQdpfpvfaJ+RCC/vRF3VWlJQ5/mFal00pU+Pwts+5d3YrXQ/VksvpgQX
NHhNIn/wtfcp5IBJLByr4ExoOct5jJVHXNUYK3WWzeVate8WlPui6/TRh3mfUs5M6uWndFMThpHb
KU0KZJo00bKO4p9KSkdIOFC6bdca5wmE8XjWuIJgLYzACjZQy9nKi6q89vvt/TwgNolIDadA4PFd
Cvev/On5e59szkieH+Vndqgw2YyiSmJrO/MI3YBY/ouaWQUVORKnUBmhPbWVgErT0yIWqhc57x8j
wPfPyBmWfaaXki29vzmw3yUKKsSivH50VgVXsOi85uxKuj3TAvHGwgrk6g3R8YQZVgA6X6APFQX4
hdPKmRapVNVfW/XKzvmyhbIqvAtgHKLgWnhixIn4wWBqOdvyuFf24UFcDoqpGpm3gVBiRQ1oSJ+2
3s+LWHhDcuYl1ebH10tirLL7csLBcyEBkqG5wYkC0gXao7qR4Z9iQ0dRA20GxKsOGO4itOC3b/vD
lKviEr0Z7vO8dEzlPXsJTSs1ZoObkaHLeDX+xvGtlsv095PLeqVayR3O6CBto9uFXbw6zcwGdoXf
ElOtBiQC5OPntf08qbfBcge0Gm6vYbZjUvT82AiAFxmuZ2NeHxWMU/loYt4Gyp3NY/my21fj7yuX
jGolWy6jRoxk7L71hBkowPT4goi/iTxJiixsVTeqcJ5SOg00krFgBcCRsZASpo4AcC04UR71ojVy
fGAVQlv4VuD2SeKkC4hzTgZA74oGHqJhdKegTwiJynmX3gBe6oRleglAVZKdc1BGlwMldOCF6xKJ
EKWFhHVfHu+D1HugzoI2IyEVjJFxMhRtNGZ0uvBg6dNiA8SxkIoVRDmsGMDCrXtDyDb2SsMIrEY/
QcShalW+Su4TFVXQwn66kUDsI2CVwE7d7c0dihONKMjQhELPx7qNBII+PNtwduIAMo54bAobon20
SG/7kLu4x1R51NQrbzX6kRyth1H2e0fwMkNIl17BpheNlbu4US1VXrWQwxVbEbuA7oKLiah+M1gK
Y3BxUv+4nr8mlneF9UTRY23HAYvZGaFqjLxDGwgbU0xR9og08ChICxVUYT564G+3Vc15CedrWttl
wvcZiSjj1SjTS4i2KN9P6K6XzvZTzSvM5hUsrCp+/maKpH35VJFOLCwi7OUFrT0Mf1xyS8E16BZs
obiWP61qzjOoHtTS83RjVVHKCr/1fveejuDCfUEFG9mACm3U7ah3M4sGLrAXas5TKL2O8TY7M0VE
Wqi30HPOEOpNWHejYIpFI+Xs7U29hSX5eRHOwGNSBdREzwtkSwudH3Haf1rKnKlNYolEt3gyMbXB
PrhYU8GLLgxlxML8NEzO0ErqZadHwsVK6cvy4D/Ne0sB7AOY72HFxDSFp7FoAXMmJb2r5cvzxIOV
wsAgdyK01ITyXFEvx6IbnjMn8ZwGZ6c5M4PNE0ScyDIqtsHygY4FAoy0hA8eI2CCf3U8dFkqS9Wq
ICr8ftcSPdLTgxqfBxKCpT7JGiqdZ0ByheHa5437NVD+fOxiNXncOId0jPqSJyB6oCGhqIgYwCbq
lY1VwcQ+G5Ff4+UOip7d1WtYioRvSpfoRbZALwXf9AkM24WeW3TNhCH881z+Gi53SsIoO+z2MuuI
8gYGRNBnQGjvV1Dyiob6ODMFNklNUiW9WhE/fzOP+0h+yeHrKBxG2ZnQvcXqPJAjeTCpwvz3R0f4
baycgbwdpct5v9+Lae065YCmBt7jW7/qONgCii3atI+r+DacOERvU9PUy+uSHRhO9PhDUb0hGx30
ZfB4s6LXu2io3MGvpad7cpEO4rq9aCi8D76IQDVv3/6nc8odfKl6PNXSB3MSObq7u511xA270hD2
r8IW0vPfjjXH4xsS9rZ8UrY/lrJMjwZ1zaXDcUsGaZpY1a5AacJkKzqIn17P9+HEEr8NJ+/m8aP0
rEUcjkk5mHdrgSCpyUA2Y9T5WxUHZPlf3Or3IXNnP3pWlco8YoYXWwDDKfJpQDdFdROZV/dvBpNr
FdF1XdOlcu7wV2q35/OoVqFkUlI0mwS3gE+Eo4WInVUwljgFeftRexsrd/JDwBf69cRaCsWnGgll
yI32gHLTgtqlZKzog21uCsb89LK9j5m/AlWum1TSIp7smy/aV7g1NKQORaZY+WSw3sfJ3YCXEp1v
j/P3OPHgMNgBmURGVkJjYt8QTP2ycTPR2/5CWNZJR1ezfvBLkJW3dYEHjd1b89At9CM+Xf/3b8o9
D8fTOTudE/YW0X5LdCyBrgOehTYGxam2onXOvQ1V+RxVkpT5kxJy58RT64pR+xK415839APkUym/
TyrnQmRRlpSVLZMqu7uOEJ/Yt0cPh+4bT0TDRHe15OuGHtATcwAo2ytCs3wMt9/Gz8PhdpEsRVL2
PVEdHIuoaGXO8N9wagtO1DeE683yaBdVle9lBgLzTP8zzACBbvdBkuTfqPKLq/fD1fw+3m+DRdUw
TTSJVdW6yleVbhmhqPB0hUAHylzkuWrmz/v4XSb7acSc4dGU1y2+iOmNHpNjC2wO5ockIto4ZdI/
3YLRiuaXMz27lxpn5TOmB8+dpvBlOkyJ+m7mqMiE8CIW13UKLoSSMzxJJj9LpYT5oTTb0wJyTXKQ
+MVRVsElzyPJsizVytnre+dmCm9hJ3OExqSQ+ilYw4/mG5dMAkpVUfV8fVWa76tn3qaI7BkSgVDh
jvS40/yKhWY6rJlnXagTa3bBqB+vwduouXOiR2n5dpgzqiDf7AMhUfzC35zDQhRw0H84Wu6cALu5
lCqHsghNth6cRjrxgPwgtzK3C/MOH3fubWa5E3JNjuHxBAxSZNJ9HcIQ9XH/tnla0MH/6bxyz5P8
OO2Th8YqXuwm0jJ0QhD8sUBYkkuB1/ntMvxxs9/mlXt2Lvft7XTfc/ItRIABUsS026TpECQWEMAk
tNvVpqH1IX1YyBf00Y0pTqN/9NrePiH3GkXPm3w+PNRocGjccaJEo6haUAsiv/2ApmrsVw+ct8I8
xMc0d+1t2NzbVCvLt2daqogHN27ok/ZhNRirMElNP+zsmfoWlhOaTLCFAEBzQZHEK7qk4jr8sPh5
91hOwmp609noq1Xql2hd/MAjx0P+qrRR9jULxytY6W8IwdvDcX8khywWRgH9scbWEwTso6h3GehH
0yRgh6rxDmxAwTX9aM5/LXRZGI33UeMwrYKQi8BgkEnAoAuqaMXqCPlfeG9/9Xq8DZezQber9pLv
c/ZVOFFYhdSQOsgLoKsHI+7prQpm9/HpeBsuZ4Qg3CfxVub0blu6QXIEJXhmJahYBQMV2NbvWt/b
Ml40kiJZyuahaeI8Gi8LdInxhaTwFHmwgsE+5c7e7sY39+NtrPtZORNGYVlHN5jkgpn5MO+NY9HJ
KDr/OePziKO0cr0wpdQRnRzpBk9nJ7cKsEogjopKv5+9wbetyhkadX7XUiX7fi9qNJMc9NCMRj+z
sMhT8PaWc5Zln0rRRT0zrUr3Zg3KHR+B8fHForK6EjUTIYdecDYKDmHezz2l15jdYkQCQxp0i7ou
OjLOHJ5ywUgFl/kPR/fwgMS1+75dW4/G4AgUYqbpGoh0BdVjiB0FAxZNTVyLt6N4yA6XZ2XPgEgE
zDtCzDuI0ccsdF2KxsmZDel2rFy1h3jgTbo5C/DSxVLpZCDKuQVTKvAl8mSKbeWpAQ5nqJuT3mkA
KgarNqPRrncoSqd+DnV/nfm8Z5tlyvNxTDjzgopz6Bym8oCOhIAW92b70Uhh7osEiT4Wmql3RK7j
4Al1sl6hS5HoL36AyX+5UcgpWIKClyjvCOu7x62i7/gs0Si8BGDGVkEBUXiY82FPHP0Lepc0SELj
95+6V0rO6mghzLH7TVgdS0WVAVnl7+uiuyUafLQQYjYLJltgD75pg29HOE6e1X2y5Yl4kEQQ5vTs
6vSpegHYHe7pQAFNvjAA+MBFJPR+2/icEZrv09L9qLPCFxCr1F+fC8CPDZT4eXqpsYIHvBERv5BX
VxDEFcAPGtEAv6LdhntsPRxknQnJx/2F1F70VwUrUnADKuIyvq2Idk/vh6PMFtBlpbHcG70K7RFi
6LzbdsFIBU9MHo8Z3XeXcpZx1+A24AkExwXM+a9TQ0aDNngWPpyfMx6/lj2fCz/udsruJLPsMuI1
D/owIjHPW/aENJMCNaLTtHDm+/O+0HcqfAc+r2sNEINC6q4s5YzY9VxVlePt+V2sCWF3qM4a8eYG
rTH+qlJZK/8aSjwUb1v4StCXyo54dU+SrCfaQu8czaelk/9sX9G3js1knHiPqDAj/9lO/xo3F4il
ylx/PndsqIrk/PdlMsf74hzhR3DP+/xyQZh2VK8HRXuJqCSzvytDSNiIpmD/RvaoaE45izTX9P1O
1jMRrJfNGYgldFBifMjCfLx4LP8MOH4tXs4DemrHU0UXL8/ja+fPaRK7fnXlruiiKYQI/urq/Ros
Z4H2WbkSP68cxlr30LhZupCoNKDChie06IU0SsF4Yud/mNy3+/d2IkkH7OfhXcQZfWo1rhC2oi9C
U1rJiHvT++xO451/OKS4j+9DRq9HbVti4yrNg4+g5ZVZDmp+VJdjEh8HIsdKEQCi4IrnEzvp9iJg
zymu3svZe+jnINGBdH2/EGUqzsJPy5mzJcD17nv9KubGi5Chq20M9q5KE2Koa3uEm6/kJFBddBJP
bxQsa8F9yEOe1RcF4HuFOZK8Ig0hBKaGm1MhSKpoKXOm5BGlpVJ64DYICJQIhjsaLfjwwQrv3edX
6H+vwjeq5e2cZCdA3NcaExLKNxmCWoCXkMxEehhUFYoTbsECFs0sZ1BecfWs7kL2TkEmYkCfQATu
MzQ60FH6O//819RyJkV/PuTq/MKtO5FmBCeImISQZP3rIOfXSDl7gmzhY5/JYlKInpMpAURKh10S
UkVT+hzj/O9A+bRMTbvt788jA73acnu/0NzlFpWpfaOBhrBAIBY6iAXHI5+XUbTz9SVfGPAIfg4q
Pr1xVjRV68kUSjn31UHB8dB0rWiOubBKr5xu+kUGR1V2dTB6Cnm3zYNyEFfhS+jbZe7h67E6TOL2
g4ZBWStcPdDVjpBIpAXqdOfIBvW51pa+44DawJ9TXLFfZJQqboosMDJNznNUdWK/1iV978wp1M9p
SI0srxH6SvvlnHs1l2AYvKWC8z9R/QO0ES0AEkmz9icSftFEpMMOqalPHo3IQYoTtHbWvX2B0VzQ
JtFQfKHyDgQgsrWTVQsymqzHA40TGCbmdTz3T925VbUluuKlpmrXeFBf1mOcnE11XEZCu2Sm/cNk
F5nhKqbROdGlW+terZg2rFlAkcpWvZv/DKpC5gByMC3x/NH+CQ5e8GoAnNUHtwYd5N1zM+zLXjbT
l+dgHvDB8uRCK82jd4LoWkUMYi21TxNon7BfNTT6vqgwngnOv17+gAayIOb+Ra9GeLKunOmORL8G
qKtad9tiqqMTHQboVNnDhZ+79PYhc1cJmL9z79IZxLoMj6z7+hWIXpho9aUmgtzQa+u1Bp2PrnWN
5iZjBeLIat7YN/XY5mxZOuI49/WrXkP3thn3H0tQl2c6G9FNYJkub3NTQmWtySoKOVrBOOcdbazp
7uHVGlL/irL3WF+UOzQ7temiFEZGFfCfZJSHB7400Oe0ua/5qmTWBmn9QWNvDJCtjFNor0r9SEyn
euqrXj67kKG3eMROdW+ceVhSYz46Bbf2zT+V3YxO7HQoo/CD2PGjXqMXDKrcyAyDWz36Wzq56cOY
KvvdPePihvyzQNo2s5pJSP2qkDTX2yHtyhGt3tEsxAqfzh2XP+u/viRqOydbmtvqzVXpkHm10sld
at7IA1/97Grocfd5daSrwy/va+bx5UfwA072c++fK04IYta9oRbeP3HK2zJCiDQ1O/hXyio076Ln
y0LanB6WtqF71EoaaaMKOljXQB4oSTM5u/vI0nVXBxr7MrPIjiumQvu84I7aaNlVv7TMOtOTiZ5H
T+Ny9KKd/aKdBAlwP9aNB7ZB4mTVgnAgIY2PECJ9xDKrdDduCEmnxnmhg0LQaNd0d+fR+nbpzl/+
9RYwtztK7BV7d3fDefNJ9U6rq1X//vJr51Fp39AO3uUY6EdHplvJ3WQaFTidCXR1X6EHizaMGVty
7uiPqeYR8W0SA2fr9nBVgHtVhGpPiYlEc/j/WTrTJlWxZgv/IiMEBOQrM6g4V2l9IdRTxSyzIr/+
feh7ozs6TtexHLZ778xcuXItRER+U7QLX0jOI6Nqd/snfQuqyj1qaEZ05QMby0C+omyup6cvEWH5
N1feG7G0hgdoHtrK6xxNaRX+HLYc+Fte/2Fu4E+vgWsFxTnC+dASmZxorX8fyMjSH506BIWOHQLI
WMLgN9mbWPpiLlIyA4ankf9cA+mwCWbbZJpX3qjHipeVDbZJfUJDbN+hkWY3JKVIDj66EuvPv6WL
9DLUsO38MGxLbIlwO6nOiB9Y2NXUBhYcsMOxh8P6tcC5EwF5d5w0AZPj86fbZ9fuNov/s9LBEBPz
r913vqoQaSvsEdPTSYIO0MOQYRSgPbuaVE6Lr/ff3BmPSiDPEMCuzN6a4wmCgj3noNo9U121+y+S
lR9+bxLm3hXBwhG2H0cDI5maGOFGOC43T3xhGoRRS5xO4434MedBcxku87/FH7kcw1ynpDY4M2Nk
xdwpiZf9hZzJlzHuSla51V8QAXBVRtLertav9XiKkMyevBe4eubWwpLX9aE/fM4119vCSwYdGYNQ
sMM3QvVGtc3NesPBo9RV8LOo4dRhpfUXwjRf4oEN5AWzgRtH/8m+5ij14fnk59dq+zQbWk8vc86k
a2fPGBueG9W/iZxQ4qgsBN7syFLMtgKu95M/Aq5bwGYt6WHhlGiZdjYDnpjg6bW54HoWYY9km/Ic
EZicyBNIWZXr8/uzC0/dt/A9V4xKROi0VY3wizHyrjBC7JkgsDXmMjz2aE2PbivbTe80jblpxavQ
WgXi8vwXl0k46maMl8M2D7dP7tI/mfiJETuieUhjPkAaOLIa2soB75mTN16i4OlxWGdHrqrX0imQ
IurJqyvV5RZKUYvP3FBe8dBEOz6f2zK0EiJQZL40vWVjyqtXZL0/7lJ760TG2JC25AoxUFJqRHM9
wsLtqlY6/yoonuKXC3ZDOzTyW2zmrEmODH9oH3txr6C3jQs8SubXEDE8aTuztdPHqR6vi4Lh4FeK
3xaThoGCFPQKTXVuu3jNfafulkj9E/eQAcIbiA1HfLZXDRr/x0l2vVp//pS9xvTEV+UxaKA9wj3+
KY9xW1vLfb7+OMVd+odhMs4InohYK6uIVSpqxL78GC/pabwwzLYgA1hY+WlhMKQLKNnjYm/jm+ck
pTGuhnt9XvzON+O6OWWBSkWJGgvZJiieSaTIT0W56nkXl0EyZO7ES++zfjh5yI8syA6J+7EYRoB7
+ZevUyxQuRaTr+ay3IOZS5eFM2jc6B0y+JZqfvRoGzutn73N+o+vYLoxCruwtXXNMv0tOfB/6enz
t8BoZrkZBF2UdX5VZqb4IR4QfPCXYD6JnXHA56sI2Xt5iwkRmu5f/b3HXG/ptIoegbQNW4T0r1hp
B9gr/5MlQsuwWwSLQPg3eUrNuWkmQcQokPSQMvatY0LiJYeFM26btbb9+JqrrmNP22qPEi+yUpe2
EcFtK6O/9Ih3zHL7otMw0IGAIldFwJP5Cna0XFeTryn+T3fl3hKc8Y37wQ92l2FuRffRw6XFjM+d
/WEDfsjsYk9d1+gWt4iVDPpzP/Nwp00RIczhDiru0k2tfwOf6/OV7rBvoAKPd9VadBLWXjBbrLqz
VX9GHZGEDNMa3ameer15ucIqPhZnHP/yyhzu4szVnt4TgUFS/PlmWJcBKgcNZcWf1jv9V3Rr1iRD
Eby3iVhAReVG39G3LBrTMkqVjiGG92QCAucsUzp+lfghTI/MtsRpMLHSb8/JviXFyk/algi+neFi
ngXK3xhbjMdlwM5kgAi24AIV5Lv5BqdjZ8Hdyt71UrTrJiC9vw2YRJe3yH157S0Klpv3fsQ4Ogpm
jxyLxRj3d+u1lqaD32BmZ7G52SGvR8+74eadjD115Sdm627lkwAZco9Tgxc7HD7B0/6V1sKJ2LHT
CLnifzaCu5zp6Va9i7Tl58YLR6mF0Z2UP4kLpmYvlviMM69FKhDvisPglX7J0oZrKRBn+sLrr0WK
UnPOwGN6XViJqwx6/CjchaKL+MMkRjraQu8M0Gqlrz4/LkkRyEPWb3bXc61hI9Po/R+zQ7EZ5mZD
A7lxh2pPljAk6/fcaedO9NHDxUr5EfctTNLQGFJcIGIYBeFf5M6xeo3sOS5AhfkpyOuxd7PJQwgB
DBhjOBzvCah2yVZjyLmimpSwmyJ5BZdaot6LOnIOsfgDYa17KHtlQxTHmZu9VQZ8d37hDrh5KQ4T
S/4i6ADaOzZB+YvEJMIkxVk7iMAyS1iLq2oV+fwgiPzZQcTdaIYE7vcLMVLyJ4MCxKKYeSGCRt4r
rXHfIn+k3EHwQldJ1SFkHNKr5Ma26OV3hVizLwb9ROhbRIaMLwEFaaQ3yLFG2BWeVOZ+5l6PrzBH
U9Q1bUti+qw3eb0XhZPW66OmrxR5tcjNPnWLxsZwaJzZ0ej2C/udeJ/6roUkyOaS+uG6nzyIcCSV
3F4wIs0ua+vtSt7kQCGgDS7jZf0Vyt/cRP+1sHyhpsDqf3e7FGehzyZblbCbMpfw6BUUSi+vCIQL
C+ZUp/oru40PNbMJNO2HdN4k2VP/xTWpjYY2IynZblHgfU0E4vVxKcdwQsQ3duaE2zxQb9JNIMbi
9yL5hebNykiXaqNnTKA/tJ3VvvSPqCchLK45MeIiB/NjxSIjhrCe7XFr2AmbbCu9MdBePk0J/7Eg
ZHosXmdf2EBKjzmJeG18/nqqvdbm5uwpXIHbcjvBTHu0I2UirWjZmgKMP6iNuSABYMnwTnZVZJRH
ClZOEPafny29PYOMyqtsvEGp9d6Iq9f450YbNSgo59gfzuKth6eIuINK6eQTa3ZetnraBKCZu7yW
54QOMgdvjuoAusrrxUPAaU0xtcPybST7ck9gX3OeVtMmIoYjAjQJcBaUe1ShZvSV8es+yZKIV2NI
Z2Dx1eOiyajbvun1xW1kM2IDg4FmbSwyv5MMCdl+ThiT2D9L6i6CMRbzIUmBQcKeN+ZAYfKXF0Y2
mN2C1Klwtdoaa9+rsPBm1ncqEIz5/EfBkrKw7yEZIJsUSXxO9NybPcLY4JYf6s088/tytxBO5ZNb
v/wSc3P5k3y2KqbfS0dBtfqpz9A1p6DQdBHp+dGN36sY7x5y62Il7t++0FhJanz2S4ZFZLS7P6Qe
k9cYIS7SR1Lqnmny5WSVjhImpnqFJWyVAA9MhuTmzCeKm8WhX+Et6eK9vcIpzKxQ6o24wYnoNsNt
2+lCaGJOI/GOrCnDVpCQN/fHbYchuGwsIRGNeiyskm9u1GGLLZJ6qkODLVy3GAWb/Bfnl9kupWWt
mlMMTn8/eB6Gl9j9EDBEJPlzZ+4Kv5SaX3h+Ty7vk1coAT/g7k5QKQ4ZDp//V8L0hrwlpFuhqqOg
WzGRo1xeCOLbH6+Y1Ic8VHH8yBR/yKQaO9xQrpGQbVqO5/ugsYEO5S1fv//a2igCqFfQ9Z6kxK+T
4ndmg+D58xwa7z2hkdZ0xh2E/Hzo30mNDW0TnURbyun4/8I+v72/GngUbJ+1ary+Swcll3hHcEPZ
HeQWfhFkJ8UY0HHnTzog12VcWKBO5nlq/y02IW2HaY0RMCH7+OsNxRE5L9G+pHcpsZQfIws+NRt5
MktmVtYujc7FTvr/nafbm0wOzTcKjtTCgu315PYmcqLXD9cYJwO404U9udBXZhJMpGCmOi9vxkPp
fgQlZjdYrFEtJEGLPvpsh3cfnkaNV6Cg1iG4LpAd1e7b7Zj7sHMsMsVAXWMjST23vKQHbAAJGS9b
uHDd9k/nPfueCLItO+vFFy1gryi6DZ+yMec+Q6klbQlBL3EtwDDhybt8nuOfJ6lbfIoOmB8jYa+d
XzpWEuQGlYczw9seoS//NcA7QHXH0Y53T+wOKWswMP7BPRp0JcZIFUUS2caKi6xtCmBPe24BjH3g
tXxNsX2mN/gFKPDc2o/eCeanMoSjsCNIrkQdEvpgACXRihfOkxxxt/46Ds5k4DTNW2oXwcblaeEO
uNBNHl6/qomYnf/OJ96em3NNZUgKMLNSuuML3XhMNE6hk1kRVyLPlmFlY1JWT6UZkA2NoMYs7g3P
ea+d6KysK5zmuSsx74huyz1bXg+vEk+IOyji4H5HItGh2jFYwh/277pmp+isR9adpBaykAbLGiV6
L2FBgKVUzD1kKwF/Ywkwa+WDLbcDm4bp1MFabl9+g7sTZjTqqnUifyrZwNVis5uUSDFLWD23MzJC
xKVmUEAyS7U/m0VJ7SeQHNHN/b2rlwlHzPxdsuarEpnUyU2QqWGuC1zDIXNPqw/FWLNm0U/IgNjd
KnFSmOesBnkPpogObJZgotzXj/jOjT/ZgYvGAj8LldCvuiPLVePcmXtloBjZnoUcmDwSDSLt8Hii
e+Y0LEpsM8Y8s1pUuZ5o4QpBbEsr2QYM4uOBTIIAdjzjTG9vKnIab6NeSVxirVFvJmWSfHKZcmYU
foiHUGE73WpxXV5B2FrQzYVVoRi8Etb9TbgMdndFWHA32sqGe96uqYMn02Fxg/Vl8LFeXsm3h48y
Y9TvDYkWhijUs7hFwLQSyG4e4vZBrefjHsU6RE5GoU09ORpovyBsXeF7787ZwiuMy0/jWnX7c7qd
EZSj4wekpdfvgvkzt7qY8bliaWbkJ7JVMW/MSBE2pLdOdan5sDcdbMnG4p2rTnGqNUO7XhsQwKF3
N177t/wZH1M2KNvgV5w3e4ZGskZ2qDeR8/7jep8Q1/y69OtbhDMgpSxgDf6CN7BrGAOAlU7uUUKC
k1B+3yJsHWWvQY++wUwz/vc60YVHkGxysyGZe+HgsfAQMPUZq+VinLarjNErwfjtU9Sp3AWjJ0RW
lZz530H1agD/S0r9YhW6CZzNP9qxuPVf3ctAvGo0yQl9HF84el5zkbdk4Ex6JzqJLkfN6tYyovWT
MdvbSlYzqsFlMINkxIVgFtwL545JR3bWtyZz/U7Tt08U1A1uGgwfWkTSe3jopGDrP4Vex9+brdpb
x/oUkRqXVuPMQKYHm9ebEuTXN08JwMir4HRAyDNFFmdileb2iM5/56cMhWd0g8jb+Y2euJt70W16
c7ItU4lNkLnk9PYBQH3TeIxtoW0xgdzCHbTkdm83nPORGzb38YoZ+T4AJPxp/gjfFYeIYue2diCP
Pok3HJ5658kyFxSaFEHkX+2erNNVTAFF4JkRgg/nR3k1ePFVwljmAXrZrRdG/fPaaUgLmJrbW1P3
PSI9E+EY2ItziaiUhmh9xa6S9eK7M5dOfi1/ZrxKyaswOLMevPrQOi0A0Tn89+HMu9G6f2BWKR75
I1f9W08h92K6ModF2UxfwC30R0Q1UDHU07/4b3aTD6EXEsrR6ye+HfNHTDVP8rBfnAu/dMDQn3Zm
aUdwMizKu9gULsA4TxBFSzmneEbi4HuPHdBMot3cVdk/b0uZ4PSPozhD68nrDxfY3MqsYQWdfJ25
gkt/IAC5OogWr8usNxgLyI3RbHDndecOGGxOpqsXQUguvEnc0BEpVPFH5pukxLRmh6lQ4ewRJ1Ou
hR6HaKTseQaCxp2YPfnsHN6WBBJO3UxtMkVKG6DSYv3jK96p/sd544cEfONAFvJZ5AefK7vNfRJQ
ZQIQyA8mRBZnpaOCKfHbwH2Oo42iNJKmyl8S8JWA1U5fTHNafvTitvRL/ac5kfRMgyP9b78hdZt9
A2n2PwNIA7k5sjQe2TWO8zHxqPCHb0HvTuqlWg8PzSVeYaAHaGzOneLr6fVL87krFb0N5k9LunRm
Qu2Ebg1o+eazIrmzEx4JgFqYxWF+4w7b74r1dMMVbrZ/UgTHO5CKaWnPT2cJW6DyiNXsF2bbjHQ9
0v6pfXUl0vFKvXGrnTCOuNAGkB7cbYD3DT6oQeHSyAB8w6oK2Io4DqwEDot3p+x1ZFAiDpMecAid
JNXu1lTloQ4y9gKVyL1qugMwJe8mlh0pEMWrv7DKfYuluStw3Wb+5yywuezndqpM5ENzH9HVmJDY
6bYfKerloDjj9b4VveU/ml7Fr+AuGPUovj5cLrE57J+r6p79ludsL5k22gV4DrVsCrYhbxr7WmLo
azU9tHKHVUct5jYexhjqLgP6aIOQsT+i/sS89DOr2hI39Zc1GHjBCCvNlv8T9mjWQK9YOM/AsFWy
0xoHInJ4ro7Ka3Yabz+zRAMcdEoaxvtIWhS5E2RCTnImuWfxOeLGE+tF88XxCaT161QHU77qg7sT
ceGNBDNCNeWzPf+tmQ1g911UpErccoV9+DxI18o+xyGis5JguJTs5z1FAY0P6kmHTgP9HxxhT/m/
+a0OZmidB83pDgKyGMz5eSArSKzsl8qHxt2eNlScWA1xIOI7hh6YhrrS6AAi/V90APPhPWFaOhkj
aQawRqT9BzXE5oMJUwhJf+9/7/Vjic4tlz+zBPF7QliktYKYb7kpP15/Rs5kLayVr2TUU4Wvith7
Er/YcHfJnD24Zx1pVZ5fbm02f4OxxHOCxkVL3FYvRTAQ9cBCNZuM5cYGx62JuzzhOv3p/2i+Pj0k
WC4yMPlLb6zmS5rSnBPwKGkLncslqqHTUMlkaNhA+iTV2vQkdvvKLtjIkw9dtIpyc4af5T7BFP4Q
baZrY7bK/mrqQ+DZzA+9w4S6TyktOkuPni84sV7fsX3fi9T95DUIBUT7Od1PFXuUKdSw/wOKG0MK
7jUVimYngDCh2e9D7pon+rgkoy5I7362bfcibQNnJFcmXrqghC2nkrft92faDapbHanP8UyNHCon
FzrK5kU5886tzwC7YnpX9HsiV10BdbX2+wukl3NTHpDcOZHdUNqwXdm2k3BJs+TNJUH4EwUd5x5V
MPMufA/fy93zO+VmZOFmjyQovrA5MMfd/Kf3w810+9EUMV++so4ceJ3VRdq2+NhOaejnPLtjLKW/
PLT6WKUdi7zXkEx1y59u9/rX7PIt1m0Y1XV2eJ7Wrt5jK0ay2DHnBkpx5CUpk08FuS+dx9u0s08T
mE2djz/8B+e6jqxmYhS+dlATNgo9tJVq/N4npaYLKAFwAQ0ZX+U6APnwOO+cVjeyHioXXIn11cwq
N+G//xItHN0QUWHoBvHaf/yc8QK9+t4oP9M4UHIApl/46Y7w6i+mpMV7O9U2hkoCFkcX1QjP4yP+
J34lkf5+MbeOD4TXctFmzsKDYkZTwAdqoFmFifXURe8t8mwSYRHgGHaPBk482NOLv+jc1GZ0fuPp
xTv4N3ENpjeanTuXdpSlEvTZ6eZwAe1Bgj3Sw/WWYoi7ENHdK0G8/6MpQP7BsgchGQZuvZgLx95P
bdjVI/VeZukTtFEdokukk7AJJjAhE5SqqH9G6Mf4HrDn6BiAOsB3AlHArHdC27c1fSjsH6UdjQEy
sKc3gEBDnkWjBUjnkEs4HJJwTuJc05Z/EdFfnrpa/l6WhENIE/6U1o4cU81YnAXa45oFcs+R4IfS
ZslL3+UL41dXlV2HkDGDUAQQI2Uex853y/00yK6RRE4dtXi7Sb4qoh4xG83hQ83r0TGpwZhaPfnJ
qO+CJfntnHfaUQZMf0G96BbuZwJbrCXuiIIrfJPTpNzseajnnQX+G+/mdGAwLJQRmE/RDs1yc6Xc
q82/2OstknhvKWxrxVz8LjQg4TtbpWWLTjf7+4sTt/zJvRhMyS6s9gzU75S/mfva9meulsO4lshl
nfbc8gDB7DfdThmM+WDEtal1HOrPuQTbgoXA0LNscv/mrfPJzPrnrRmy+zx2/5pjNPotcAYZ9qba
Fk7KOZp/Pe2X7En33BxmVN6QUM1IspujRI5CFo3/BoD+n2y9MbjZ6IIK5WFmpfdmNQoT0jtrsF5P
zjH6wb3bkqFCGeHGnkBWTId1LQB3DxcmGK/0ssPrUzByqg/k/ud6EflybKeCAX1CUvX65cmq/iKB
JH1LGM6pN5kzv6p7iZx/m63rBP4DY2WfbeRI3LOqXuK1DlGKRCA1eWPZwhxKU8bsmPP8zQFZ9pv5
TrOW12Q/J7aHXlc72TnLzBKhkvM8nT7Ngul8zMHxBL5yeAen+Y4RZp7rzT2/N72ttTrPLwPpTFh1
NhihGa5xtDqTHUt3tpeyq74/1wL3zojUf7GbBfn2jauhdh4Rs+4QNWU1diwRI+Ie7VNv6eHG7ik7
ECQqfL6NaW00xIKylaD66dxMP5iKZUZzHGRPvUcZ862S/caDHMpNplldgYczJ1GMj4lqdABBnJl8
q+SU30O/6gdPIR8o72kICk7G9dzkAgVy3Fj5ItOjlNEWlmb+uY7hvuQGLGl1v36ey42q3MrnQ1C3
ancSs99PuG4qIkdBQ/qzkcx5sUuxPqtZEnM8xc22k8wX4rSUrgV8CWvkx5qr3Ba3sPDlzp139qKg
f6orynTIZflLejkCvqLValzLwi6RnBIPwVFv1H8dZstLM+e6E536dV9Cpae4Gm5g0LA7ni9nkC1w
Vv4cVkGhrhps6/ekk/TrUpoAxudGn91sgz4Qf0nKpiyRRI5hCOVLO0oPiBvUw1E86DSjP5hdRJuq
dWe5AWOrTb051T4/hwYTjLEjkSaRbVQ7qXc0opeMNUhhiH9NSXLSerznTHKe/5TRsLvEgv+UVnq0
8Km34OBU9JCojiurwwJPcJasmiU9Qtqfp/mXUBh8LKH3paU7dlb+Mtp6F4EnxNZi7glovaFNhT4c
QRkqS7MRWQyIMIXZNRuS9ddaSw5JYmT8ZWyp8i/vVMYYjNWJHYHUeLHOFatt9UW8nyqt5YoWF69Z
kPSKzgd34GiVgP919LntUsRCLrGK1zqXTK0weiCXt9PsBiGorr1mqFDMIv1ZTf0Ymvw9Fe+dbajE
rvh2sx8Nc+49EFnMPk1shaR2riv0MipreNlF+JXgz11ZGV4+7XEkVcr4lnZR5tQkr1Ydu+P9l6ZA
m+04AFKnj6tnZVZ47qAgV9nUBMmPdH9mU0NmVk4JDHAvwvTnxdtV3tc6g93ji71J3iUJBv9tUA8R
jFT25LuQTVSqjlbB6C8hcVXrbmaIsZ8g4Vwab9n8vC2qp+eRfinEu2gwhm/eSrdwqVZL0W7fmxzn
eOzbwdRY1XfwivXh+NqlkrXoTaWy8+74Joh0RkmWKa0GxRGitar6PcS0X8ovAYl9UnaqRDATHpLv
phwJiUBsxHIHFpfIpf14cXCrgxL7Ire7ZoEy9zB1I4O/fDMTDUqH+R9Pwyvl2+pJV8HkXzgjqWj0
P9XcVCjm8i+y4jfW8kqwrOyOnlPxeFVeua+oNRcApCM/ArKcm4vBoBhKcgd0hC4Jt0FUGa/nflka
aXaNmCPpj/PfIaVn5j9D+9nTIDZ58k48DBQxmZGoQVqby9iDUDeKhkaEi7iFPvlKTu0o9SeWVmfE
l7dkl1Cc0RmsgfIhgOjPxlryKbQfDVlrVq3YPRf3V/zTtzjYvQ8LtA6P5WezTHxluRP675Kafg6z
Tdy2dDIpatEclDaJtsqlXUQN/BpX8pLqpvDH7CBlh7qh5n8/zWxuvVtSsiiI5H1WuDXd2WbHtaRS
e5TJpW+C2UD3mCs9Lc6SuMv6x3vx1MN5odMPfqq/ebxqqeaKtQR2MDSGKvJ+uAM/cArqUs/EH87V
GHpDa84jOwF7L9YKNDz5VElmwd+CzgvbMFzqYU0ziogz0Hl//gixU0U7RaCtAL/wfed/+sjmmCqK
Hau/fe5leErNbZnK4+VIMYBM2u0VcNP29NEu6sIYSnoiL59PO9cMKdSfvZvmBymG17dr1G027qPa
Xshmt9Q7zW573o3dL75f7YrAOhIay/VQf6etIXWBSPmYrohMcmgsO1NeOLm8aQSr769tGvSpowIR
lnYuOxxwWbBy2JdsfKJgaEAjCWVDfOtvYubT1Q71zJ1BUqmdnn5J/a3gYHaQa4d+QFX5cXaSFF/D
+iaV9Pn7JNWOUEN5s9TKmuIhLcK30QjGIjWbkZ62PVJ8CUYBskQIz7m+Z3rVGq32FaaBkgZh8hgq
SxycCEPlfidGvyn8Me4RDCZLU424h4MMkzAmtARbhAUm2Nkvf690Zoj30Mttgf+wpX+6SuTGR22x
nZHDvN3Pew8Bax65CmSKfBMOfofwfLsaF1sZtZ5F6nSl27Ee+GIvgmJp0fLmNwFz+eHivRfLW1dc
SoWca3xwoxSUikuLTEamIdKuhPGg0jkjI9Su0oJWGpv746h5rUPUqOklLTyBNFwO3pnF3dbHfjSU
QDpTdgceCVSOtg4lw/PI/+UKFIeJ1yOvwZCXmSm4fIKx06E7rqCOAuzL8Il/ZBKto/at3tMtmz3S
xX4/TH11I0lhT9p8wfF2/Fa/c3ue0rKYJ07bmSRvUeRrsi99zJqUBq5MxX6063KSr13ueB5lR9bm
gkvuRIvWrSvupANfR3LWQFQkXTtkvzMKy5wmwOiGO+Wf4s0OgCvz4+9UpM1uJFBXENTGGHgNeFBQ
rsh36O+V/mvhhDOnHHy59Au2Ymm3kZ9XfvLh8d/hlY1MFjqTnEy1aqAJsKONsHA+qdUJVppvxtKc
g8ihrQsQTjM2gb6fBt1zyivng9MCujzdjvtcLf0eTsXLGiVX5RuuaMn25S2t/LZcxzyAU9OGf3PI
cuz1MeWO3JM0fd5G+95zEtgC7NPqBVTLuvxfp2rZ6ED3w5prlhiM+iplALWN1eEkA4sCw0a6RRjV
U80/Fvr8wpEyFxWFJxsDDvI6oWc5rmbW3Es/tH2WXnhtfyNs5A516vCBeMOk2yz1HAz6LEBV4BCQ
+NOh4ij3bJ4dTzT62c/sG0j4GLnwuhhQdUj3ZRfaK4xCfputy1umvr7PRfv9+/4VyPrpMZL+09D7
T1ooPUUraEM3QFkYXtGtuJFfwdF+bpmGm+G+F1vBsKdyP1FtRHzMF+qQC9ovpf3i3KOopd1amyGN
vWaVj6WZ2oLbrF5Gds1Oyfp3WC124EU+qAYzhMvt5xGtlVMN5zTVxW+o6LrqJNAp2ev7BIw5mHlv
D0wy1mO39AZobx6A6jbZttv5ukmM54HrlEQ3NmoodX8vGmMCGen3a9W4o5N4gzUEyU72R5+qnoYZ
47G5WbE1mUerjFmma4PVwYN9BiFbmcfkpvzzKbYzNRAlS/hs+iEIkX4pN3Vm83DRS4TVANVzxx22
2M3/Nc3qsFDWT8kdBCv8R9vtvctTY34NT8mvJFgMq6ZTS0q5svivhVf8QIiJpy3icsEN35+MBKja
Aun8vElfu3V0iFzJle8kZP/k5+SL/E197853DW3FGiUxqlK/ZIvMKFV/uWcOra1so93y0qLU7VR2
j00H/Wy1wWTFENZdCLccrBluDr9R/Da4KCUGFbhLSfgT/uNQsCoJhVy0fx6jPVfnwmMagcxUT9zu
3xvSWeSwnR35Dq/QpfqarIpI/mlGArVg5LfRDrQop2LRH+7jN58WVoMR+v2+9pN9cVbd+lygx8Xb
gfrT6ZOurgLJxhR3tTn682N0XnhUT7fqm/QZPabOj3y6rJbgR6j85JSYfM7ZIfFpErJ5Wz5l7TR0
ox6j0X2lwSM6q1gNt6a2X+AtDCmDjh623urUHuCXSOE9CtOU3xpX7Ub5fcOyJdBAZYuMkCoxtDtX
pnADsvqvgRf9cmBdYhTHpbqndB5D3POgzNqMzXjkNGbIUIUlHKZvFsdeakQFB8g1Yyc/CTX9X3RK
DHEX/SjwxqiEVathWNvKNguIVB3jX2Mwm3rNR+bd7hkTzc870wPTYmY/mT+zaoq0XbR+29VNhXB8
HS2c5fEMXD1XyjWyXlvqKvH8PIbX7s6TXJUd0DdBjVYxzwNqmBnKvxSYZ4Z7SXIG8TOf7vsSUd8P
391q7knBLAh3A02rqbG1OCroUYX2h0P41pWTRA9mk3DVi1RsoE4LsG46Tm7i5V/ZejzEdu+QvIHX
ASvRrRa9DGcDRigybr0MCnkalBRPDhlQ7YGFbhLrE8CWMO8zMMwZaGcJEx3UNIE2b2jfsQnoY6kr
eaXCL+MTbvrrRHKcPvacZ+5Rx77U6xaX0uW/ge9fMYrEWNyANmwJGWNBr8/1BgJZtZVaQ6ZZgz29
XbBFBle1Hr05+0DpkPcEm/CUrzik7AaGWrr7LDWE7ydttE/ss5xedI4ngK79LdhBZ4HLlD3tagFV
wsvVkDVYbsVLa7ZX/nRUDWIacRXvrgapVXqjsOQQwVP/VLykWBa791Sno/Zn5xna9B0aDR1VHjLs
1UD4oUMRkE4el8fldoa/aUqv8fa+lJLxudSUoo1O3MFrZ2RRFfOz7Szxw3J/tjRdg/6UXRRXtLkA
14VHRnUFHtOD0o4E/ZoZ2Rn/equxkOWZxERpjls95JwI9miynrgDCFm5SxsAxlONeNuAgQ5GHiwv
4YWKzlfPtOUvMLRRLTxku8JroPIFNJZ/u00F28KK/hXr0F56D0Joue7NiEFYzCQhwC4D8XAmDT6q
eGD7ACoTDTkGLKfK13k0WmRGbZPFL114fU5MEyLGz+Djnq+7UYARNgnltzuE8mkJkN/TjoWmgvvP
1Dtj3OokHHOnYACQ+OC3uMd8doknO7e/2Al5LtZ0hszFEjeZI50xaIqTudqbT1qamSc4685onCqI
mLMo1tOawh+FxwTSb6HvakES9ord8MdlAtEn5XBF++7+PTeBhw7TpK/k9YxHaH/K5c21qRqykx6o
yABoFas3/hpsDAqUyd42aJUtWLXNFAHB+FYioDyz+jXJ9lGyRBvOJGoNrXeG/7uaf/e06Wh1A17Q
yn464oppaTMO0pvITNj/WDqz5cS5bAk/kSIEmm81zyCEGHxDYDACIQSImafvb9ff0d3nVJTLNqC9
15ArM9doP+kRfKih/MvHwYbu7f5rf3d0PKehjRwflEwt5YGtydDHnFaJ5Lso2hmRCP7CAqZBivF7
Yfmg1aDaKsxNM4Kp9wMoHBInJ/ffWuMSDuCoh4S2mk8nHG4puFRWkI25dqlUcV6RYdwWp4W8HEzk
aAUAljZzOgEoMCDYuME4RmUE+/w2Zk2Mr9poeQMupWON4X6zXDg8jlebdjbYkQGcPul/zekxg9vr
q+kwHN6citwAxwJCuVNTetHY2X1s2gFCI6DnweSekC+EiKVsCpnHT7uPIgvvA9QnMrBdZgVMvv/u
1ZiR8pzSTeyUGGDNwLbEylJdOb2Oar/QBH6t2UUf6En3A8MMrLtLFWxp5eRUrnJEASxH519NKZQL
cdYOy8ZrCstVtlCM+JnwdwxoH/TKtgzRDq1OcBw92Al+Gr2rYXjYPKIb5zM/b5EkpT3alb19yd7Z
EFlPH9DTlh2XSomPqdjxNFygC3LlUEUaoEGAMCnFOofXFjTVK1kTSo/RxUaPs48NOPBi2fgMoDOg
4kaY9/MOTNKxOZJd2HcQtGr3/bIHLxQCghzly5Szc2ncFqiTCga2IDuBmjx5MIPgRIH0zbQ/Crs1
ShslPkfnqRUMPBXco1rNm0J6OVCkvIFzY+dkoeCMkxqBkQG+2m2sOQd/X8l8Bo+9B0QYKrFUfNwm
uQSv5M5+jYNPOBohq2ACfaJcAJbgvfTeNVWc/kc/Op8pqjJC0D3++PUKRRF+ZVipUEkJM2m+Y8Kc
KnyiyuM3uueRnLB/vNyjbOC/VDnwoWT6DhoYDoYUI/3yT+777ziw9aRhFSj1JEyJb/BI9YTT9M6a
nwruuLtk5u03Re1Tz+eHyYqxECig/fy5BJb7Rda0XE0M95Ktb3C1jsFm3RM03pmcQORl+GpC63vM
FD85uE1xH/rXksn1+ETFNEJGdZpLYZsNfxVP1MNPh0/ONb3LgovwR0udc0rTw7jrvPdOJU1SVB8W
e1RSDdPvByqfLpWYx1scgQmcZVRHlKlUL4GyPP4qcPCIDNRvGMuYkztz+7/2j+ekg9OlMi+I8ZzL
IPEVqvOzC97ikfvCNoCtGUiM9vsfmYNlIYuA0nF0uqL56TLlb5i+0iY3eHo0Z5XCIRN8BbgIIcYi
i2cO1OYqk7u9RomG96HGQE9zTlM9JJbGsnv3ViGsj5TJQPB2LutBfJ/dPRHI6dN8IxX0g9u8/TMR
FkTSVopq8sIfVY5/gfuTS0EJI7RSc76u3pCyqZPjLwdXhaE0J591T3Z2aQydoPfHivjULFLp5LjV
F3sdW129rFPOlX0Phu593c+suJ9oGCUf3Be1uz1Mrz6sXF7LBfmYxOAyk8MDKQn1JYq78gmPnjEw
Pr2gKOiw3s7ZZBWm/6Qg/5PnOmrOP50rYIJIOq8XHcHoZIxkzgBTYMOBPn135LszmF1v2DO8Z8+Z
FMvsV0SzMog+EDY/tgq/BWEFcOyKMbei+4put6jsxn1+7Hgrt/Hz6baG85oaX+ezCtSUXXfX0T55
gjFNGws7/P2n2jMvn2iE7JnKXPNrQw4fHuDjuLd7uLKCleapVOp1wqdzAQlHhAFdEJYmLhV7zzq5
ljJ9EIuoC7FDVFPT+v2Qbqb6rRise97Gwe2+yCGdw8WWyLBmuLJXdUAJ+qCEBodlbM1A6MY0whO5
WUcxFdQnn7/c3+y7CBP3r2Mq6WGrQQw52Ieb+4Ifh6UzmYqt19zSr3NlmXnnPXjpe7eDjHJwZJ7n
BwyjAh1RH875MnoN3f2kywc7c3PiE/V0/naqL4Bo03pLXXSl4djy/c3EVJwHNSkNKKz8iex3OX/9
UNL9g23sropEbjU6Hqv+5p8+5erjq8psCPlCYgucHGrHUL/He3w2J1qARBPq4mW7f0xMxoWrklrl
TSWuNtVjNTp85sMWOY/bfh16qzfn9bByLNhml7y9jC9Xhy9b3/DIihZ49orTtfEBsjz6Mf7wtA+H
ybEvOroHLDwgmfUgqTG53TiGw+sUPStq1NVo9S4lqA8IoM+joeK89YTWdoiqiu6WP6BYUlHfxhpa
h9bnl3xnpwu1xWBXC/5gCl+hHh/2FbP86Zc5r4VCrEs/AzA5R0ehCYfhVHyTfq5M2uTzLBXdfXfj
m+R/bnFH5fYZKyrt1yDWpR/JcM59qMiB9XRPd2YIANrO/hRYp8Q8Fx2tuOoZqs9Xr4ub6g1Qo0A7
6pLHzVNOXovM8zKW3+XjPDoDjQyCT+v3ksfjUiAW3yLOhSV5BuPtQ/b9epyovkWixxTIHu6ZZDCv
c1pYwxzd80jSwHNS7Tx+8yY++dkarTDdQoy1qCkjWadzjbSbPRw1qi9aQamqsVBlnyns6J967742
e0rR7HTzOCYs6/k5km0ijlAFagW8ApAhN7xqRsxfGCR0uX24CkkX3vocAf7W0YbrBpKj5OCX2E/U
EbShqHFvP0IBfgroPhFHMexMxa8sVMWRN8dUYj8Y5eVEia8puA4cuoevTLoQ6LH6jNp5P6eECNXW
uS14vWa62gKXnv+A+PbuWGe1wWOEOwmmXgY8krvlrkLQLwKG6h8j6+fY+hdoBBE5uSbDrVKUpAjL
Wi6huulmgwCQJmvKv4unjxS2Y5Pv0PP+SoRJdnqBaFOJu9Sn4379hYhMlfE+xgOq/DX36+sBwdzG
q0V993gQIi+Y808ElR8Qv7zADiz7n3pzHR0loRTGyMRskaSh/EQ2gu6lC76qTZp+McTpUApQe4Q8
axg/lP46lY4ZdpS0wi7883tyHxEXsGBi09hadqFR2DOh3ixr5551MVpoCk3Gxiv/TSskLH9FGlFs
pHPs/T6Tx+8B2iefd4Qv5j8vPQ8kmFn43T6XvCjnPWqcskluYCHgWh6ICWxjCcxC/LhPYubv5cqJ
92Gbc68fKXNYr81okCjA9fLJHkK44vwYoc0CNcJ1GL5WvUZR4IpUKuwXbl59ds93BApN2ljwA2/U
9Ed32XNehj51RzGUyXjD3y5WvPNWI7BJ2TM2OIMAVrT+3/y1uYOa0Fto0DU+QceH7Mtk0CclcOvd
EYse3fbv5NO/2K/0u7YYte74NMqjv0JLept31cm/QaCiLHMt+J8rROCIDeX0Njq6FvT8t6/Hgry3
Rys3aFx6FUqPUV0qS/RmuofR+BR+TvaobaQWV8hsVG51eaRNLczfV3kbkxqI+9f0jfSCtOK8nk4L
Yd01B+w17HLNWeGn8wGzOUcGZc0OGgCnbfZl2VWGulCtMcSzNYZfjpp1mxrpNfuO0YP9Sci/4y5D
fStF+/gS9M4VoI+C6v1Xj27Y681J183P+49WUcKwYCKqV8YBy2F03dzAU3mMtj4xJ7cQH0VqOaGb
xOgf8r7QfbbsqB+yAY3c7lAKpWpmZlJIhTNus7abcET1ldNWDb370ev/LLFfgZ9Ib33ctqZLCj3w
pvb5NwbHaXZ1xEcwGy6s2AzZ4Bau5kN3+S0A0hC0iD05F+BUCLa/2viVtD8UDTz8YXiJeenWzlxI
AZfxh0bAU2bnabducqai2QDmb/XGYrqL78UjavMTnmD6lMKK0914FO60t4Ol8bL3qq1BSBh1sTHT
D3a/vsz6HdapDq0HkGGs8qoe4AdFHYHTjqhlRnTu1O40MizZ4w97V93QPPtdCBcDcIiOC29+IGYf
OaW2ZDwh/zYeUcBrOUQogylomx/u04oC9uiq8/bnnR0Xq/kABx60rVfahYO/mnwo2GpK1ZKf+LOi
wUWrcIv2Sdc7B4xIgsvJPbOxMa0XqTw+b1bIBCAL9m4zs7AhQBe90CDiLPodY4h4AGxFUDYc6nyK
2EjK+EdLTCUR4zYZ/XZ45UcaAcK1HjSRQqBkkRnhkVFAQogwLXdooc3ogktgvGECP345y1fGZJUo
/T+3xHo5//3NeaT/oln+uY2+P31MczDeT64pmQXUALhCJ6De6Fke5VAC+zBiEU6vrPQzQa076t/D
VMALl+DxC+UibkMrvhLSbmebcKQDGHXzN2OYUis+vsXyq0sMinK1jy6FdUXp+eId1bshjGTIrTi9
/Nu2xDnVc157Bg1KuCO8UDpwExrn+vsKzyVaUL+d8Jj5NNm2WTsGHvZ39CMqzJt/pTc12HV6G+vJ
WTQm8GKWbVDjkdBkTdZXBHEDjSjjwvJbERun2u6W0ooDtLXrW2TtTtFrAX/fO7tsYnVfwPz2cshL
rct98a04vYwjEuUPIIeKsGPsAUSzWlwVPLfrv9VUn168L8tONXn09kQUb8FcmFjPb79SmuwpxPvi
4DeBPhkOPI0yfCSHIKXw5zu76pz7yxlOjo1DK/NeDlbhmRUT4/Mcg4XLxvSwzDj/DrbnBEn+KwwJ
H/VIIyo7BuCFaT9+P3PGEScqA/qM/Dn5VuAFnhyiXCMZZU/y6Hnarr8xae+Dxp3gQVo6ldKYayYx
9p0j5gzYfxVfWXxFWDIa9xO+uSCLA0pzElxxrx5zaLTTR7JydvBKJueVyyPiEhFDVl/3k7w4UmSh
zzk8+tcRvV9FAw5Ty3lWvCylqjF1nvEaV5ydEQPbV2So7iP5zGlALuRqDhegRjWc35nauYNj0BXd
p3iABeISs4+fUAIkmhX7NLBfoyuQmcUaUsDpcmWbPsWGQ/9vQTnIrW1dctwIp4zda5jwf8afVr37
sTw9oHkGIN84xsHpcySoLM0ATIKuWRCsWZG1B+MznEEwcKqDq0S3uRIxQ5uxFTCXsjqFkhK0I2yC
bL4htYCNmHs5zfrtSQUUtZGgRR2DJ90jnb+/4jyr4YA4qduD4uFfiLJXFJFCHSst+0xP9gmLjXMj
qHHBsnD6IAMp4+eSg8DvFluiEYTxufx+YDWhm/+uFa+N/3tvbaywJPyTrCa1FrQVeAPBkFPeVkZU
/5LOSJAcD0og/g84AkevOs6lCGSEWNz8Hf0vyXJqwhH+2qIyjylOEv4ew4FDjjDvmHNDc20MmFEa
OXj8Cozr4a6ATK/Ry+8Z02eDQspWoyfYpa9Uqv9ICXfmRguUgkaX9oZlYyV7cRMSZcJgKsBIcwEI
CfzxiK6yr8zoa0FJF4Dn3mH5SufDKEDqtSJWvFC08RaHiTp/5+2kX3df52k6l13LtKcY+kN6z3E6
KF6LE3Enpk6lUDA3KoiIhaahW5x5M5fgjWHpNx4QtEya9y0SyfTtCym5Md57sNKxhDE58yBMb5Ax
E8/6nqrECICG3IOrJq3zLdFmuLj0URSZaAoHkYncE4p2cfRFBq4Zo7gS/5xfhVXhx1lwD5NhooP/
SSJL+lZBL5/jrYMhDEpc/zY/CGUhvwXQkDPBNvvolkCFSQY00/Kinn6okn112v1en+DsrzFDO6Iz
HZCUnQFiP65WUVLaT1hxQM7/snCAf4s+QR7fB6SHdA0SAQl55XVAM/ovENEJWtykDWu8HCJPX3xj
sVhpmNxGJl2kOTpEUCCc999tREaZnqbHiF/6JJF6zU7gmnT0vMwrKMWE2jf4AvzV1IL9oqEnyY7A
0YTrJkPWOgRDKkmepNUPsUD/pdpKJFed3DCPt8ZHUEZ8a7gD50tsttkHnOKvuUyAIhrDMf5MLtfb
vaqiyeYI0aXShoLrHx+wEnyokVe6UhBN7xIeKjBbhhsMey2QfjpobzVfa8F5IVwxe2oy5t5eXwDQ
Uaq2zLvt90ZHWzBCofKiiEZRMIiuuPeE1hjiFFA3ssmh0LOuciuiTGyCLgAQOZQE3CU0qY0cCHy+
W+yDfQX8ReWkQm4bn0E2XTr/xpPcLcxfQ4TVBroWVY4JhwHeovcsDgtcD74A20iy0ESqG4LxkaLL
iOdgM7lYYIcFy/xlfwLNbYkJikfeAymHphIinD7ahouT2YPinHr5Iihkbg95IqRO7ClitIAA3GUd
j/l1o2A41u4AYOQbALq09eiouBpEO3aIHLy2H8fW7GwE70NYW7Z5c09a+jp4KPMfoCgLlcL7zKDa
CsSYAImYU+0nNQhUe3CuiF5g7j2D+roEFTEfgYwrz8E5qc4p0j7OZXZn6oWofjwwXdArtQ7ubSzv
3SOYJ9a67wTYYPBywUj2eU3YWeijYSks+j7+xYN/O9ZLAHcf02N6AKdjd7C0PPkopRktAuLZVRt8
kpNPMdjl8oLNGktzAcQgQDjm1PZlTVDRxJBAB6kSuP7Rud9tZr3IE5j7fD2dKvBKyqXcvFOC/jNO
yb+4rpRf7mvvWesBAMnAuwe1v08NV3IHhLd+diI59PMe1h0ds5ERDelZTyPiCK1pO7t4Cp0JGf1G
OS+HqwmTDcpQc1EDPxpjzpM2rXdEHyxAhDCZt0HL4T4zBiKhNaVGcF4pgyWe94PwMLJKudC996ie
cyapg2BClLyQRJxmlARI8YRqhXun5x888hKJvUgEqzEtRKM7HZUr47i5SUWsuPcbDk4MHwjBvDEI
jG5Tkf3lX2DBxy+S+p7pZ0hx+v3Y4Et3AVTC4AGu5wmeGe7cfHmsp0Lwi6VCxNbWAbHzDQTZ5QoD
wCF16EdyTi7jhOQzdHncq424vKgTP/7zw4VwgExeG2+/voBlIFEV533JEwL8eu8wNZ/R2vCQN9fo
sOxjjY5wVNNuiWmbnlguNjcYEe29J0kVpjHNKUoq3AOR6943i4dwCBkQR9tMh+xYarRnk8NInzu3
8tA6oIOHbff1ViPVIqY9/DpAzonQATkEA0DTJgpVPDRfyg7odJ31Pr5X3+q4OC0fKUNCuKb+ezf0
5ZRFAPl+DYqmj74FihVGi8P5EHMxwFcevQZfCckBgyqmsjOTTxCQ5O6txfDPWvZUFneM5Ozrghj2
ABA4+gqj69HJF/24FBx92iSC14N+kPEdziFKZIPo+w/2iXmCxTEzkes/3JjWseAjd43gi5/EmaCx
HY6gcUFituwnigniP/3+0X8lDBOhRJHBnkTuVf5KnpUKKZ1S/5b2wPWUafTepOcCSO3KX70Qfct4
LjKboyNA3f/LACL7hGxUolQ7bFbJLQKuopB8M4DAJB7DDhzaUvLWg9TlSoGcmkQ53t6Yhx9r2TVV
y2b2WHBdXOpXed790CDuHmk3E2wY8PWpEUkRZ8S3YsBNMcq4h9CgGDlLHrxZUCUlbpkuw1+kkRcx
6e5vz2D86qTbYBuMtEykG42YzxCi5HS93Nv04pznnD2X24V3D76STpdR0lOPN/GFy4zwFIj65D5n
qsHs+Z7h6p4z37F4tIIIoo5AlKCNaJmUvT2vqumwr6EwpDCp7uC0ul9PzPcYbPtkcjCJzqMZysVg
wATdaFENitmmwhE7E8xEfdHnzQSwdMguF77G9/AU23XvMU+fduGNqKsuBjyISE9W4GtiS8gR6MVA
qNgilFkhtRS+62LBnI5fFJWvd11f0sPMChmkoGg+jujp1YbJAl5BCbO9OxWUVByjQ6pOFSyqFzK1
R8lHD7Pm7+HKT9I7PaeHKBUxZGxsNdpunp2YxyAnnVjUQhXQa/x11hwofIdqV6leEb4Vth4dM2kC
meLChFlnUnPPXuAalK808Mb4grD4Ae6Zgh+lX8B/8rBJJXEJqDQSBbXQ/8MXsi4zWGU3+KEMkH1r
hCgzwAdsro2Zgpn2NwOW5duAdsb41XmDqp8Anx4ZhmPES0tSmWITOdXmfUYP61PYxke3Ce9rQau5
xxdm/mgPKJCpR6jHoYAwaL5Om8kgxmXKfc7voVH1c8u7bRj6ji8IPz4sQhU2NgSccJ8BE9Ufex90
2ed3CJvgO2tzfj2Uah4YR97eI29AtKu5Z9F4AWIwEASswo7klTTM2lee5GNRJPz2mHb+qPPD5kuz
eXU/Wx6Cvf+Rzy5AHw6nTdVVr1/p7PMBveY9KN3e1jC4eBGsR00MAkEwv01JqATqDri5Z8IDM+0O
b3A8CI7cx4cjAQ7DvCsPkFhg5X3Gmgen7ALvTplYTp02Oz1tE3DEQcy0iQTerfcTkmPC656SVxcP
jpYI/voG2kXEFAWsn0rslmrA7V9nyR2ziifzJ0CBkC40kUF9XtN/IA3TVdZ6E8Vu3p6ynaIdihB0
VVuMyHmklO/MwqMHFP1sFXIQ7St5iRrW/TLeVGImXUb2f/zT4FvgoNzca/QAlzICWnBQpQgaKl5W
zMFigVJiBmLPB4EI5oQFH8uVABsUDCoPTNHJ7iZPgBkpDaUYwDC2Y3UjuEtK+w1KNhVrxyx3d8Vn
5kGGnZlon2co2zAMpDM42rPG4a/xurO31K7FrqT0Sz5YQGfgXtyemFS1pOxuvJh1AbkoDYviYc/o
pOxkx/iRGSzhOwKvkgGgmDuDxwrU3YitoGWW8yQzPojZg51ECf8oqwsIVxM3NjfPKvaTByPLWwph
2F5yDau9vQvD2cxEvH20w7aCxMp/rmjPasaVUASItPEOINfbXWljaooYLvEQVgxUVBIo9xv1M9yR
Twjf0M7zNs9zUW6+bF52uDvQXO7jYrul7B1dw4NgbPCzqDSdCmI0EePkr+bkLcFQdPn/cZm/XC/e
YcPlFXixkBhp6J0mQbzh3KaPaN3mF5sPpgSO2sp29cINE/T9HFE1BvqonSk0SgdHy3V3bqfx3sbq
62PzRodUAL297NZQw5bQ++m1SaJUeuPN3xtZ3JlcfnL+RHHINC99x+wJ971PmqeHKS8pN8MWrsAR
1AoMk7k/+A7FpWrffFrDAO4dA0duyiUR34/3ZiioAg79vQzTSLdzT4rznAfj5I9x670rMCb3Na2d
ivq0sdcswzpFvK8rR6KS06Gr+2ASpB+dQuLqdvh05Ugc7M3DTU07L1sIowC7IF8FJSEImKOhleeZ
CPciKoAjPaxwS1yb/PIHx/7hf4MxLcJyBflATbVZxaQkXa9hAwd8Ov9ewc3l01yLUxfnJuyePN4V
Fx4C6Sbmj0KiKXuWvUgKVDYOANE+5BMuCrF/jyGR7dLOdvH7DyM/Hlv19fJztKx4gMLaz+aJUzvZ
y4/P4OWQtna69JpQduFahTTViDW5EZjRJAl5yQNL55qQUJhBlx5JYx5M/ho3Gs+XueKscYAQ9+mO
4+GWf5aU1TIPmDk9w80mTavyhQ8OHkbiNIecXHZicNQ+/DzQIjteX6i2e9tZO0sKWwLK+O8ImXHM
DMkIPFpqy9mktpd/+CdmUoUlr4b72gbbmZ6tMreo3dibz9Pcq3Y7vFWbSLPJovAp8tgpMA/DN6Rx
pBRIAPso+8LkjgUdxOWjvYMoY1c8AMeDNMH19fKwwgP+jkEAM3xYNi1WdNT3zhb3WfY32Z9o9U8H
T0Ftq9MxuFZ8TjkEA2cddzRXObe49q8JnwMygCCMOZPjdNnbZRXO1GyxONujUeSf7dm2+IRlnm44
BvGJFPzAYQmFIsrel7cQAuV/CwB/fn8xEUDAj/DXBUyGe5tomN/d/SxD92kviGnbYmuNtXGxvfuH
mQJwBnzhgzghkcVhBt6Z4YIERxpRz7B/ND/jp6Vv9zAZxpB6+blq0KTYegG2aTA99pnuSTBDCJ4S
J0XEB7AHjguiWqDCMT6Qbl1yNQQdiAMlTn5NKmyd7clejPxpM/riRGKE1CX8Qg0RKq5QwKEPZ2HY
etxHCpSgSTt94g9jlE16cTV3HxyhKahYfjEodKg1XuGLCRaIPiOOIGEU5+gI+xlU4U9gJ9vQgRN3
B6EVG4NSjAk+And9Z4owrbtgdgZNwJFcwLYaCs+hFBfxNKLqOIMo0mp2jFTIHT4EWp4dyPMMIJjO
jobhFMHb4rp/OQ/UblBQNxDxqELjMKQHxb+U/wXMR3Ai5iTvZBvkBcgsd0LFdom95Vbjg9/yRdgn
dGFJb1dMtumLPmLNEgw4Yn7UrZwr0ODBN61Est3PLV/zUjjDRROEJbgtB8ktSi6qYJK20AmoHWNB
nRmLFkopaL7Q9a0GjGUZwxJndYYSh+AEiPkOMTnBjz9Wkos//POn8O3tMbSvQqiQn+FfMPZSrr+T
spzs5mveKoW7BtdHhKcODGs+HmNkm+luD0kAVixKz+oJPJeHYCDQUjjc0P3G76UIE2XO1heMYfh+
zeMeEvc6B+7FlQ9y2dryiGuCZAC3pjeVOVoMfrRYuJA7IILMrnKRg6u14qS04fxb8WmPg7MzjYK5
WBfuOfEO+qdjlA9ntovzu0dtEaWpqH9ukDKXJCGAYZ+Pvrch0pi2E27rHWfGJnddQ15hDL2Zt4bH
iCeP5kdnsncpku5YVS8bkdWdgigiEmn54AyI5NQ7asIeb55IuY8/vx+7JJ+uBLRvuWWci7Rl/ax7
cjKsE4DCPfbWdAcQJoeMcs4RddYhevIrLnD/+8mSMwWWoeNEYuRHZ8OHzbj9Sck096owVHPRmRE3
73YQXCU7yHnTHCxnna/XMTl9tyWwz3jcwU+SULY87LIc+nEc7sC4/CSsoM9wEzmOtGtA+g3A8b+R
bxhe7PiTPHAFTqhTwiLLLGTYsgNkHb4I88KyATxuhJkYpxZCGU7LHwdzDtQZzJ0f9nlOrVxcsnu2
mutzPFqAFU1/PXBoulNnXZKB9/k8eHKm/1i3KIbcMf0ZaHvC0cAfmw8eFaE9Z70XZ5CC153PN2O8
yYg+9mZu2jEVvOxWzLpf82K7p90oQicWyVaE2Q1dnSG4Dfl3IrIula29XK8rgDllTNDp8F3h0w92
21v4wirGcRcjwXaf+oa9wLphzQe33TJRjiieRC7kZm1nbTRLCtANME/YYkRLkcE++CnJMTGVsUKG
6zhiKw4R5yI+LKr8Sux/uJy2oevsXGy4gBvZcIBEzZ5h44RHFK7I4iP99ywhLaP9psQoiqfPOkAR
qcUbI1isY0JFtN2+bNebL71Y8CFPdhJygCsqAVagRfHWTWRc+L8+JigbIeIfkBIuKa5AUD0BDD0M
cCeGaMz2MWyG4A7PUyGFQ5y6/ItokIDSipKz4z8r55SII2bwdouODQjPiCEMspQbIOcCBij8jc1z
J/3oNUpRmzGmIAlgRFtcFMdgEcYBbEN4H7cYW6s+JscZQ1wASJplKXjSNu+pgvfhG0rDI+wWhnug
Osfc3GXgg6XrfqxstNF3NJwMuO8I4FUcpo8MqYnAzYQap0CxGA/T1qt9ZVkDNYPgNtBRH3NBGdUz
2qycVpPySQwq6URxEGSbBPad1x3O6TSlA4HkYiq5msBWpCb0bmkDa51b8bFnxkj/0FRvmW4Bnfva
+DpnXpcoLD7jXztSIqMrCg6QW9uYQppPvJ7ITJ9485sGEKkHirVfhHxAPC4Z7jAk+JAAQTON4ySC
7IjhDgW/gOCZTfIx9NBaFU+ftwHNBS5zE22Mb3QqDhw4JdaOVBMxGFiGJM995/uaxWxi4qgTeS6g
lJ+gJbkI1oIGz/YCRJpB/4crgyk1IQaUCnhC4sayk3ikUqFcf8nZ2JE+PTp6LnwIeMDVZp6pumDX
A9ZqvIpB+XTxgkzu0XehwvUpOxazo/eZGMgJUMrxI9Et1s4N6gKDoxwquQe9lQH+WgoOfDUA4hop
BbQuhflSw2uaU3TzZAQDHs4NqR7VM04ZA0RZ8N1xGaRTYQoPvMWmpFQq2WtgYN+9+AoLKpjxW+Mf
feENgvkOpHfcgIczckQz+MaCK+mww6RJ1xhg/sIkZar4/GPo3Rxn53uCzxlw+RfDCTgmxeuXgfhF
FW+Bemjg1wQmgTp2hiOT2LXoxQujQfujklMJQ3dH8TSmzsGmjnrQ6xRKVWYBxX2hljCwspXSEHMd
B23d9o3dKtjpddpOvrt/O/MMB0E/1JBQ2Ei9APG1Me01NiltxCEZjL5jDsoj2b/xYLA/mHlJ4ZN9
H4SblTNYXjhn2YthmJys8tZIB5J9HOAJeH9CA6cinkEpfKUYxNc0s9qyC4QNqLCG7rEEhWOScbcc
psXhnTNgue0P0wFa5Kt3wU5AuNpa9uz4e8WofYgXFXQa6E1SMgSQ0fwrVR+2tAJxgiz8stz7ch+Y
k/rgd4E8v2J2we4Frl8pY2eR1aPuT0wsLhSDnPWUmbhTMow9jZgBgJKpJeUvBB8iUUWmoJSXYTq+
1w2kkHP5FFq4/Y9pgKXB4OL76vL2+37hER1cMT44h8zwoWHdj4l+8B/YQ3TMh5Cm7rR61118E0lF
Zv3pbAxe2ZcfTgnsGplhWz0mkv9QmYKMheJVtpk6h8qV7EU2Dm8lWYrscczABwjFzK4zCKvwW4jq
BDYcL2Er01Nzwod+a6+2LwZpvkmNz0iczSsQB8SGCs70jLh92DSJGBjcoufkBmTMKK1aJe/sY+OE
x4BwGD6zk28BDUgYi/f+FVaQBt2+p24GNg3hvoN6MS1iDHMANvh61Wfe8paelCai1+Zx2jp2U369
Rek3E1wIHVyLZpE/OoICUT5Jcxo25IIQtEro1vzPgqmiveZ68ACFpdiBShxPiYAXMmJWFDFNo62m
XiB2rR+9MBNK8dNMe+C+6IglG1SAjBkjZTat5dU/QTM+u/rvPbMiruWEKA2tRA2Pi8e0BhQgmtaB
bsHcd7qdld1nDJoB4dFzM5K9bqQfOCOCXM+zpogbluqdEhrdYnSZtN7BTe5uO/6QIYGdmbspLOjA
Ocw9QFZ4/7zp/M/OdfTMr1P4GHIa86HHr19ID1Z0yeBp0y1DbnsKpk8b6Dj1c9NXE74I5YrZ8N9r
3mV3lQb0xmatA5K/qTC6vway6Uu4qzL6T0kmE02QVH7UHxmbfT2zltQl9gXU2oo12ugml37kDXAt
QNzDCt4vFx0YDE5ZhcYrTkgEixB6wBFdzuSNFf2MusBCL3SPIf67LY0D0kIOMcgOORL1EFXeWspY
mgYgoWQttgoOOuEeMjrgdI8YD4K6yIKfkMCP3Gm46XZiwC1yhYBqX+UBKgEEkvUjsgjA36BNzK0y
+eAsI0Do5qcuwV/pN2nUlLiylqiAEfYYAei2Ee3WT08BeRu6ECapUYFywzPpMHwkfaWG90JF77Of
wTBCEwFDxkU0NUCJSCKpxYKI30twdk0OguE2BrUSvkTAWWLDnQI5bogrGlUX/gajfyDg7yUWo0aq
DgqSf9sZe/funwGyj6NL0Ri+tLsHjMS870xPmBrCmRJJ/c5IXovwJYxZTDFuUBWxocd5zx7R88ei
5kPipOCsh105/uL2GxATGN7FpSIhv5AJMfegUmPgX7C4BW9gSkKa2sGIyJxAt+J0ByTBa2Kl8o+a
v8K+oiK+Q4El6WecJ2M5hHwkwItL/PzS5td3B8kUjkWzAeEjgbJ+YEp2EzlDJbzJcE/rMebLHmE1
5QKC6F4oNbCJhljhVFDpIrVkTAT7wLljwrDkVYAAA6gWps/3gVMNS2jKOp3cOV3ZB7QwiHT+m49B
253enRjWIpD6danCLCI30E1nUMW+BYJZwVWZ4wlAfZq/gmtgRoIGZ+3SPzKz+zd/pezoAVIDrgNF
vUYXsDi5XKVDTjuAGyseaFb+R9qZNSePZen6r1TU9SEOmqWO030hhITEPBr7hsBgEJMEEiDg159n
OaM7bdJtVVReVEZF5vd5W9Lea6/hHdAfxLuBtrdWt5t3vrDC/k9DELhNeZ605fSZHHJ0GzuvCS6a
GmvGqTt+XHhLs0H8dg6kLb8bHgPu1fPAig7hdvIIzBDPK+YlGoApepNUEkBY6I7RiuXTZ/Mtyjlw
mslQKQdoFdMcbrAos6AdGb/MzHfeEote8lVAEhCFLi6fCMDMgbkSO41mWtrLW/EcSQqiy35+8aH/
oayFJPbboy8DFzhAxHKrXUC0o6c3vgPa5ZKa0OT5IIuiVhpokOQeHTM8cEO8gO1aFOHtjdQAWeVr
cKG3KPwcqmpKk83ijEgxsLkrpafNy8k6SSQX1RBtI16FDKfNYeUDqpTjqpjToSxU29Fr7EG35iH5
vItzG0zJO787EBZ6DWcTgGY2mcN2Ye6URKfloadEzps93I0gj3psCaV9fCsaAkiBdQLEh8Ju3UUQ
NEp7DAsO7AlyG1qNgFf8fYN/NZtqAtoncDltldhBcdfXoSlftvwOR/cWXG/sbOH6pUzbipcDpf7N
hScFTmWL/UVvJ38IA2iaAaikDXfTfMgtH9BDommY0ryoACjL1gAJDSLHUln+Mf3KIhUs8ZrRndm4
vRUUPZW2jtvRnusaNWshxNEo71WbETp9o1NY4RXAVQHU0LqtruhSLSjol1yM3uTq08ADrBEffZP7
PdqDw67HBIqdj0NUyJQTPg75ZEJJBniY+geHz2x1QsyEge6dO1KunqxDl3THvULmFffV5m5hY+LS
jTMA1CiDAyDlDx8HjCrIESTHtpv76DScmyRw9EKTl0fg1B6NO7hQ98X0L0vwGFRLx+hEZ1wkO1E3
DXbAueK2AZ4sDcdbXqgB5Ij6E6AA4wePWbO/oxUQzEYW1wHvjYy+6EunQxAFnaMAfckPyCDQWKNX
Zb8DUrjWx4cu35rzLtMSaWsovbSZ+cLce0WXKKR31CSZ4VhdSLr31BDpO6gW2GwtbXCsy/xdZPMb
6BISqm062Q9az39wnBQ68WxYWhjrd5CvYTrJyAGTMb9zIBexoMahjNWr7urqp/U1UwASkt4CTj6o
dkxBCPsAhAn5qyO0WVhw7AsU6iE1JtAMEhpV1o3ZfrUZ17dk/GgRB5ZLo5NfhKnBnUANbgIWLEzT
NZF0wwBVfxMu1/gwwtGNS+nW5S1RT+VNBD55Y4xEGzfAGJjHvtz6gpqGpdCcNZiYyNIxVRsUs3GV
jPmMkZOb8vYAlU7lV2UubcvMkTrpsG4dyG5AVsG/9JM3dDt41lnztISKVB3ptlshvuRSPgiEkj84
f/TtLrDwY1NlzJbUbTLCg39N6p0TzLJKBAg5s6YzSBm4lUECSoGpQPpl/wCUcYCXNmd2YGE7BBHE
8kw0gdGLNEOo2PhwwyLOVdoDuZcR/8SATG2i4UTopYVJL/MQ1osWlEbB3nEdW4+w8KQFaPSRmUch
0PQK7ABSGdhfa4P1WDQdQiS94MlbndjboIkpQEaUujpHJlH47u5aXBDvRh3sUEhYjxCSCTftdSAO
uXeQaneC5slj26vkkQk0ZhvRYwixFGQTp3anazkyuR4ZnYaYmoCQz1swABjpx13xBqx80O0i5h56
NnYY+xWdScIbRwE7D19f2BeQQfADdmGFtS/+FTuekF8bGV12Vmj3ZuhgIJuGtLGDqERwqBeADaE6
csE5dWQrQo2x3+gGzSpkZDmBaDM9hFQfrcLLVtabqfIbX9rG++PdGaCehmqC8i7HV+yAbPRuETMh
Em+Qo1+P0xri+7Xbe9K1w08eBbKQKPggSoJgC2ItIwfZGOg3L+or6Jj6enReCVgP8m7/dqufNoE5
Qjzh/dpM3uXSlSNBiI7fOMs0U5UOMn4zfhr/uIBQbvL/GMmqi5SfpQyO72AfanNmTlL5UQKjZM/c
RPKfR8+htSHNQ1UHhmIhMBILLm7d3p7dD4B6/T9M1UA+KUR4sjyn1YfixiUgNhaYMdGvpD1ACUUj
Fl4qyfzMXWzoO1YX+7nJJbCJZhByQLL1twwqGZDT4SVLmFMnDDiRQGPp2Nz7sca0RmLQDFjdQtQR
0MUnb4A3AF6HFMtYaC60lTuJCa1MwIY9IvocXLJ3eSHUc2ZJSrvQIGi54nGCqiqtPjrvDMJiruN6
h+HQCzqhvAqQzf0t7huUHAQSqNOMIBIqprR7b6DyBDkFgZcHiYD6AoBZ5Z2Z40vkdI/htXXtiTAp
jQTqL4I93k2Zr3fWDNzmVRobV55A0sLMfyxIHVDM8D4Hssx0P7V8Mb7hipkc6ahRLdJavxHORM5y
j2b9G1VKN6XBNeuKtcTGAwP5XiHkoKfkIbZZV1DVrDJdAiRK5kUVbiPTq/JFIcsG57cYwrXQoR+Y
p37CULmlZ/Wc1vgfUy6KGYL75h1Amit6DLKP+oD+MizYGujeoEGqR/yTlU1fZ5KovV5wDNAZ/fC1
yKIOS/yG6F7NcKm6z9H+Zh+cwfTAEenMMZasn1/PoMrEvADHL/+K0K6AfoxXJr/Vzn56H9A6ZvfE
JK334MbFu6+NyWEpzTprpoIAwFAdGAtgluHQkqgu7bcOlsygw84SmAXcXOGDsGIjB1G2c/Dmg+jA
JHxhdW4NgJ/BnVkkLqLD0xRQg0D+GABaVUTjya/ZmMAYbrJf3PORTOu16tKj41vTJOVYA3OXaplW
oz4osMjaTw2mKqtXXfPyNZUxuCYy07nVP4No3dRmrz16g+hGOK0NSYIclvutgeBdEajynZoejFiQ
16Q9Sz7h/Ij3wKpg85yDopUMnGhd6xt0wSn6vceEeQ39ch4qBGJRmxzm9BvZSwmXFt1CrUfRs20n
kHHpyjL3pOiUVFCq/XSI8Ds3351BnMCtktpqUo0E60leE9lNrca0CH4M/xEwTX+zwkIURXjacG7a
u85JqZu34MRfu9RsdiETZXCwbMx7RLsTtOYcFzISd2GPQGkE0wVj6+itOvriyAe1+vJB196Y/nn/
CtqFmveOVAU+fiE3y7G+fVFo/zCLmjEHg1zGVBYFJVTKMcPqCezQ7KtigwNlg79GTwBEO8Sp2oc+
hMDHWEO0b4oWtZHpn1oI4MAT7ndmdFORgQM/tfP6DBVb+AX1STMHZO/1B6gqrrtgOb6HCtVGRrMC
lIMofa/P4B4n+7ozeTDrGX0mSUjLO9PKgkk2CJLYRYyWY7AWBgQTHv4qZ2KOuhM0GSCrtVmXBoja
ntF2eHXGOSWltPjvQAxgFugg5anIgFbROqX/AeCL2jSPpN2hMjsy6giD4WdGQ+b2doIE/bHMaLZT
YO5y4MTNiRkVk6K2slFeEsbwPdx5lVHFP+7Ij3h1eEdQY1G83SYk84Q24d3RCIZ5Qm/oMiq6eW/f
OA2ZlSL2u0fYa7TugWBvSxKWNm7kJs3ba94smp/hiSl0oMAXdufynOshjPDmJqY1y59Weqf3uA3A
4MwDEO7MJncEOHtyajaqE0ik0vqqQ9fhwO0mziGQJmprpDxRhmkfpg/g+gdkaKTTIJlp4vYonPi2
oL58BagTciTEekSCIuwu4ZYRrqItzU09gFsHPnofdHr5K7dJ1xprb6eFOjL6ijApoIIVRErpLTA5
IRPHY5DhKweUbJA9KVAc4PDM81/BqHCS5a7io5EhgI0NBAYg9Pbi3R7c32PwkoB/kEDRXuln1baA
2a8cKwRitnlNZz/B7m9BCm4l8xbegFgUnxnmzdYwijJ35Qz1/o64VoteNi04WfF8NwJedBmdeg5H
4gYt/bK8DyGyI1EhsjKROEJiU7XYk7MEfXKsLVTPCBYRCMpsRdOExpgElNkHY5Dz4ow9NdMift8q
eD86RNxyICWnVvDZBicn5+AWCC/jBkZPwx5jEtEHPlrXVirDQvqhob6S/9q3m1s6dk4LdGaEnQcX
gPuqE/qDfSeZbOibrCi/AcCRiGPqEFaDE3eNu7QbtnvnrDMW5CtxmwOvatvkd6IhwYmcZMBaGH9a
XYxKsZUy+QAtfG2vHViNVEZ98fXDmpNeDnx0GkUZbk9rb84MWAf6VmB3wrEmAlNhYNu6sJDkcFyM
r4yujnVrEvKFL+4QpI9GA5PWLRxxJNkBsJzgTZIjQGEArMcnVrrSm5ZUw4CVRieXPTeGlMJQFOQn
m/2NwTE1uUDiq8ESdWPvJXlBz0V4cgWKEpgxA/kqojW2NvB96lDemNlQSVBvnn2Jm1fwedztDMv0
vuG464FMcuhr+AWYs7uXRPPCBwjLHcU9xczIWWS0PlGnyJtCGZXZjAKyD/ES5rUXkkq0X3CXQmOJ
GQ3pzW2SEqcfrw+ZjXK2aupYJbqvPVXFvZAAgN6JuGos6epGsOEE42CA16BCS7tXjhAeLcA57LpJ
HvPpYLNtyIn95LTgGQHDjzJR2sb05knABAoiVwqpgwQvb0kaAO1bMIZsHoYN3GR6NEkhxImNlR1N
6SYCekCchbyRRqo06GyUt9YAARg/3wn0B6S4kBFYSuNJmhqn9odIFBUtxOw+UFnogdNjpshIdOMv
txzhLf0Tpdajc468lgPGfrR2exnxnTpr+cfwCpC0R7mDQBYryhTqMAfa0aK047Y0m0NaXrR3/BWF
ONTFVQo/jUQGe8Y4nKCLLHOuSeukepaBToULM7sS3YKl7Cy4dkqUrRw4QfCGaWUj4n+Cizsc70F+
MtGUDynglvTFCcdS3uIlwfyRC+ju9WIfjj/sDMK9AcEYFi/i/C5k1DsHdoljSjemAy3bEi6+r/vG
CmiHKxr0WKfvqZZlN2JmXfE/Z5JMuaaSuH84CMC1FyIJogINlfZQMZXm61LwLQx32gSElhHRNfOu
nKLgsNzXVzQKyA22PNnKrvVp4/Op+wc348jWDo2HX9TY8zQygRtBOgXnTGkk3XJiJZMcSQDpS3BK
DfeOizZ32zkj8UeCiI1CXoaIZhu/F+4pQIkzdPtXwkC8ka+4D0RQNl3GfpH82TjwYgffOjJGIChU
0cTt4KMIwPNSI65Ds0svTgaKqy1bEhGkyt7bQxnd9YpQQeLvjRoDp3cXRiuY41oX8HzPXM6WbJAR
iJJgvMKyk6oiIH+0z/xI6hC34jNc0hnbjh8M9ah4Vb/gZryEsttg3IPM4Ar1jelljtwjdgcaA/Ul
Ai2ejDJf4V2SIV65XC60rFQmp58MXRnlwBqhOOcnFoyklk4DiC27bOcRmq6Y3oAS0aZysGmD17ma
eWjGUsfBZShEjJu4uSGfBKrPAa0tE/TUQ4+RWynnJ53hyR069srw8f+WvIOS098tT8jSRX+UbOaO
aMXlBUQTDxNcXCCHNbiIFrzwJJhcPXAjfPHtgLvv6BoDNaRhPwHzMl7TvbgSXjAsr71UBvEQW5rp
xhXl+vOaBIFoD/jEvc9HNxCR9AIogF08PXRsV0A7wqKjxWaQyUEf9ldHj04yb5iNS6xbQT0kQGi9
aqca4Lc03Q0YXKH5w514+LySBBfHDJ2JuODb7xAZOrvumI8P44kNi+YBuT6T0eA0caY2aof+hD8e
XWlGZRP4MKDxgbiQjgIXH+b1d6j/NLwcxgKf6HsyVAJHiGsPQCoOGFlLjXkRbxjvhIIbHvccGeBf
gi6+Yx4JFtfBrvW6BYl1ab0iTD8916GI9da8kJ6kcczL6UstI8i1/OgcFTAxcrAj/DOk+4UtCJSz
zz58BdYK9EWwLOqbfHaFNi0a8iCBhOV29pUF4cOE5ig9JowDvb10lkjVkkYPNxUIAUZbC66oR0ys
IEEnrnCnlF71dEXNDd+JXh+QtPl2LrgwwZTemNrNBhfu1Ql3x/u4h7IhpfdhZK0s0L7whblWq1R2
UISZDdsG82DUxTvC6c850eQ6HOk4pKtde9cxcpLSAlaMXwXXanaxVXU/pIVzIgV5hahSJ7endSOn
efZ+oTxkiCbx1lveqLmX1ZrD++xMhpAMsA5EU4joXJFbDka71aN9ju8RnhCZO6Hw3w9OeLNyYhoX
YCj5+wVlBeYktepqMmaOwr1Pih1tqDdO9SUTv+luJFPBe8MCQ0MowtEGnWsuifsQyAC1SKOG7hjd
/dkAZCxX5zIB1iVIRumGiqEiYgutYoDnG38NFCn9W0AZ+5DgRy9B53a/8dvRBaXWRVyiRu4yQ6X3
THErQ3B5WTRSrlwzxGTZDTu+TU7HdU2ldaGPSvevZpOscHmnPn/bxBx4zxyes07HYM+/XGLmnQok
QmaJ9K7vHrSYeowEHgeSLuySbS9NzVhkrQqPK0PFy652X93JBT9LY5VUwIjsKSiMeqWxpIHIL+0u
r7TdMz4HPznHggj4w8upLsQUNtmHAegSQmXr06za8Kr9vKl05c7nE5JVo5wMeIAb5NBZd7YhvQ6h
JbCOE9HNt6KsU6XLQjlCnXT1+thy8z4gXDOg8MzowowUi6QTSCAuVN4D4z8QvKQgdj1bpM1qsGM6
V2lxB8qwDiWcoQ1sEUkn+GrxyBmKrQ10mtfzPO1p40T+PjM1sVzabgnGXD8YOmckvnF97qwq7GnB
m5y9Aiuzlk56tMXfzPHyhsz38Cv3uAEG+0FHhNmAm9FRFXPWY0vgCHOxmqKV5fK+Pu09G3xKAjPg
h8pIkaqBWM20F8KQpI0Yqgb4GGHMKNNiSedUD6s5Cstq/U16LH0kTmDeyq+8m2S4mWK6kbxv8Rir
ip8fQjQx98uszmybkGeCNuZXnEtVsg8uNQmFYHI6+2CchgAAnYb9BsABogeW3N7unZoMrRGLmwSG
bFN9My4QWExsHi9z3OTnszdekwNO6NHNLXf9zo2QLSpIaOO+OdFXOmqVk9uC32D9cqTYgl/L6LSV
LU5YEZ4w+TlMCgPZCHf2YTBUQHeAMfysA5YFZTZcnkj2zQduqwZsQcQDenFA8qlQ94Bj5ieRVISw
+oZaqCk+QN/Wem4N8yhvGkVfxiVvNf3l/HYcENV3C3BFKixM2qQHkO5MRRlhzYaQMynX9uwWlVya
DBQUah3UAOnnxH4zxwmzZPoF6L9lvCWrFzOIuSBFVYvhaW/8s10/MXqterCQUQdxgIROs314oWBi
dAzRcAPdEY1Z/74w2uqIdv1y1qM9bTWqExFdRWrNv0XMM81ulSQRVO90v1IXzK0kQq+STSs13ErL
erV6HJpAmZoYC0teGw9AmyEdmrdQrkoRv14hqVH0ThBBxzbX1IuBPlGBIWRoAnaju61ZrlWtJdT3
mx7TST4+JM161bP6eC5wnSY0Ha8kWLQ+WKwSXsf2y4lWgfRc6AdKLXNsUHLardPCHmaUQNQxMhKB
EEoqvQvO7sudKnBhdEQFukDeq4B6oAT8UQggQO7hNx8nFoy16EBjdgiUAhIyXeTPgRLw5F3XbGhz
9Ahyfzsx3rTAiISmqqLFA7sP9m4SIQWhv9wB64Fd+oRmzd5nL3wx8OwQqGT4tvblPcUQ2ZnYs2P5
lMCCo92700BDpoXX7hBNP9gX2yDHj1mG5Hr7scxBE/l53YzF/tlYCCYta5NtFyQxdARh8ZHlNsYG
HQD/0r19SBMD6gJJwErAM4wuuQ6VvkjH3OqXmDAtgbnS3XVm7QNqcr5YpWngFs/+obl737zrkLCF
R7VvqD5p6GeZvyXh20mLkx45l4O4JhLOKZZpMZHqIyI/P6E5Fhwakh/CttogwFG8GK+HJpTb5hlx
cFKNN+YCJ8aO2wlDFvo6CP6FYBb8ywvEYgITs2J6MhVwFBn9PvD3OpZoyO/6Ko25/fRMGjg6emJ1
dAyrZEyUai0ttMINd4Og9ibEbb7VrJ75GD9yD4I17J9QJKBqz9qo34AK0KSbirgsouncBQo9dGKZ
kDGr7gsyP4wKgBI2yBd8eVAi8XSDTFZ3Aq9SGG5qE9L6lsSEARgdMCIUBfqlBvYzddt7jJnAGstk
cCOFjQQr4idqKvitSrJ1oFXKHI5XrYGuA89ZeGxq4GikPOLRcG3FoxjhuKHVrfa3QCtENCl91wgH
aAfJAEJEX67gW6bbBoxcGbn2rvVF1jg3hGUtOlD0yGEmS8OaFtXQhseE5COwsPAO6Yd9QxLBLy0y
63JNpYhIbYbFyxG9yMNCxbBY93O6Au4i57fRa6MPfBfQuQTcIUbQmAOAumMP8YRLmRPSSMfEuL5K
qXq59GvMC6RBAQUZrjKHE3Iu/1aJtuRrbKmxoImInwNpvFKQIeiTjSGgBgwiKROOCABVllCUoL+z
DA5MUgWcGo+Ki0ZLDs0YCL3A0KDLKQgVUNxDIWtDf26BOaMxHTcMKvoNbWUzODMzBLnkLC9Adq5B
PmKgb4vKkhjTQm5x07nNQFUO4+H9hI4KaHKEjuiJFC78jTBps2ez/qm3HyDSNlsYyM11oCDxzOvO
jixxy7fcARNjfn2nyoU7AVrQCUF13xsmubQ52H4gdcTnptdxZswJNYQukurbxOi3AzFFEHnVl5gj
UPHOmHAjh4Dc2ZDE0E9b696+U4QXCbYXrskVn48UDfS6tK6qEYMVtvDVP3Of8RvDwAVcDU0Eq0tm
IyHm7iiMkKaPwTbCCd1/HNvJW0p/TwMLDiHoWFv+8x//97/+3+L2H+uPtJfu7+s0+UdyOfTSTXLO
//OfSvWf/zj+8a/D5X/+0zQsU1Nt1bZ0Q1NsXVU1/vtiPtgka/nT/6fyyJLK+lgkozucFzqV9QWD
KNdpNErWMUrW0b+vY5jOfmYfrslI6SYkFQ4aMoePTRt0CUOKPVBQRNuCkjXld//t2eR3+vJssR6f
rKPySEYx+SpiEkwnmVRSRM/QxN3xIUrW++Fd6qbu2IqiG4pTdZ7W22+r6mn/MNPRGR+/U20kdRiZ
G4ewZCHlrw/2bSHz+4Ol17NjxVUWskg8K0AIUMFva9GcKZ9bspRaspT1faldXuSmJkvBYgivIYmg
DBdVn+4xveySxWQTPH2wb89lf1+savz3c5lt8nDgVuLCB2QG+tdcZqKXsqf7YVd+W9D5vuB5f9mc
TipP92nSngcigx3XRr0jnBmkm8HR/71Pp1RlD33Zk7q+vl0uN1bUqIPoaObuImmICFJR9mw/vkzD
NG1NcxzD1mQTfVlpljjnq10xCJxBjrJbHa9DbBBFFIQWpIDuAOyUrfnjCfiypuymL2tmmarHyZU1
pRcvXotprTfrXlr9ko0iP+cvG+XLOnLyv6wTb3bJ2pF18vp9heG2P/ooyHviwfzfiI+6+WWlp7h1
Vu3ivM/5XoiAuof2QHB03MHoMJc80o9n+stCT8HjoGtJbJo80pnMSfMB39OOU6cPOn5lb69sZzyF
j+Pluk+Ox88zbXXVu9ueBWi/h9XXhRWgr0pi6JU8nHyPv3wvs6oojmZpumI97QvtpihqfNHSkR4o
2NGKaKrA+IwaQ18K3dKo9eM+/LLe0/6wz5d0m2esh8lTAGoTpgDNb5nxlDxY2UJP26O4xldNPbOQ
MJYEU0MFz+iGmfLvC/1xET+/QtswHNOxbVVRtKePdiqUIissPRlJQ1qGwLM2Ldm7ShMO/1jAqHQ/
3Gr7jVYPzE7g2UcSKkV1Lf86unBJkIEzJwdkR9cmG0OUgEhdZehRAYKINGlLh0/EHTm+QX6eOGHB
CFsQeWgShFqYAXYQUPAaYJ0zLKBAKB5aLPXUpfDOPHVVrVMPdvGVUmgVMkAAGHSmLt2QCe5eClLt
irAmA2NAk6JB91esfhHxYNcNrt6FhoDhYxvrVyVVrXTeLyjdF3UFjgGzrNg71NfRO1S6EXkhbWYB
fRxJFq1pFSxOY+P2AIRv6L4lmN7Ukt7pQXZxbiQNUXJVAguiO4KDkTMHE6FjcXJmRpIj1XlkaNyi
+AQ/bvZmr9tuNnwgHETLoKcoVDG0/vgV8DfJGvIX0KZepj2yd6CbsyYo8oMgW9KlyIoz7IuSCUoO
IzUjvT+h65eqoAMrQOkDQ7Ds6yW02RuQ3SttqDvDDBl8/r5JlB9iiMHhqlqObhlK1XnajYpqOtf0
dEpGdCRJ5xgtSb1GbUJf728u9RSujra1XltmnoymQDMb9/EmAggLvHmzuP/dpZ52fn7c79P1nacC
2lbj2uJSubpo2Msgv+SpfjjO317gU7ZzXe/MzWaWJSOn21bcgXQe5GZelizzQzj8tsxTnnPVHutk
Z7CM9L4SD1a3w05FI0tIr/S1S5Yre6qnLEe/b47qNucFNtGFbhTBAOTtEcWXv7XMX1Kb68PSMl3j
qXCp8Lox3RpmzfAk/u46cgq+XP6KeputD+tzMno7RdijQZ7GqPfl730jpap+X2WWHiun/ZGnkfYx
PXTMm6VcoSnFBJ7Wxu8vTz7BU3T/siOU6tOFdUiOD6tQOU5gzcIKU9Nz40U8FH5f5adq79sy+veH
so3Mmu0tlnn4Se9dMgwQ5bSfyzKM33ecUn2KDra+PmuGxct7Q+ALS0DgaEQH7qiS11b6QE+xIXEy
zazqPJAynKI0Gzh1Ge/JJK3kzcmR/OsHMgzF0HXbMaynM2Sd0/zq7DhDp/rDZ3Pr4c3N+5X6jFn+
3p3HN+o8Ff2GY9lu/zlW/M/CtrzqL7v9qOaPamay26HfDI/IbNxhmRLZT3uaXaAKSp7z5y/353JP
h+taZMbOrPKcUzGUB8GF2doY4eGyfsDPV9Wf6zwdL/2sm1sl58NlSNNN5a4yQbSqTMpLMiflhxqP
Pf/nSk9HS905M2WfXLgUBTc3t0k2cnf0Ad4OZhkoIIYgRljyFsue7umcJZoZn3Zb1rzX7mRVZm0g
XWtSBq/se8lP+mVf2k8nLUt027a1owSOao3BZhuHAl90AEFWCoE1Hpc8WtkGeT5xt13lkMltTFew
ziX5gegOXUDHK1mn7BU+XcXG/vyw4isb5Ni6R47bRdEYssKjPix7g7LTfnuDT5exerDi80bjWylD
xk/Ts/cg56t8HFd3fzwseaiyvfgURTbqWpmt5VJBdAVlXUaA4FUu+FhtanZXNA1kSFeyZskHc54C
SB7nenYwCCAyYBZvRAgl/0IjUb7HL6/ReQoct0RTkrvJa7zUiFKxd4tBCcc1i9h/m6MwCB7IiqxI
erElD1iyU5ynUKIo641i3jkCmUdj0X9bu9R7RUsEUUtWKvl8zlMo0fdZkacnmph6G5onFc15uGHy
KkptdkOkyGROULJmyfZ8zun3j435qFQ+D/jNe4T5W1pbPJjBAEAB6laymF7yEZ+iyVF97Bwn5wHz
etpBJmkNInVTK/xXpipMU8uOXtmXe4olGzPZKleNWAKe4e0QQb+pvYzjfqXsscre4VMsSbSNaeVX
jt3V07jTckx3BZk8PwyLZr/kFZY901M4mV322v7y4LhRL4MvouqlC4yjG4CA0s9VttZTOFGO28y6
xrw/C6hc6h4iwbVU2jatPWdU8ly/hxHzuXGZ6IliZib7UMh4vpRg4hsBGqHskP2eadHEYY9+SXge
im5Xdgov8IoIyQMV8nSVYLXD9AnGklPLgSxRU1dONFlEJfL3x1R/f6Xmc9p/XT/0QyZFDEZ6OCOq
H7v6qR/7KH3gKfgyTyJENpDgSd6YM6MFUhbLft+p5nMdcDk4+u0s17mMYzZkztirfs6FoeQBL/n9
Yf+X7Pm/UyMS5e+v+lg8dopS5Y61Ud6S8Q+2zbUTApqlo5EfX6utaralOaZJI+L7SmlFOW9Ol5S0
8l6/9kBouh+vQE8Sd1XySGULPR312clJZ8kuSUaTau0RdvPg44XRcbSNfl9H/fE4fHmgp2O+tYpt
dr3yQEybfQfsndaAuNbodeBgcDJedSDwJ8BD1UbpfSdf5S837Zel/3LqlUeWGYdkdAPqEBjNvQfy
MO8yIKk1H+3S1uPPu+TP9bTnBOKQplqlwqPiPw/d71R7eT0iiPhvlcC2wUKaVdXZlN+3iJZlj0My
25NARHw6N2tuanAa/r379MsycgK/hJetfkkqqs0ygvV6xN77nqMNDhxhXx82QtnVIynBXz/Wn0/1
nDJc0pl+trakDEjbWSDeUH6vkTNvO3eIWv3fd+XPDcAvD/d0oK+zNJ/J9icV2ofdo7/1FmKuhdds
SaDSft6Efz7XU6aw26Z5XrnEMlsFmQ5xD4Qe3V5c3Hx6pvRcARGdMOysdD4pB+eAHBAk6lhassUC
qwQx4dI7ws50GiVv4ccg+uUtPAWb+HKKK/mZ3+0PXgGOIHAsUQQFaVk+0JMf9tsHfgo41nX3KO53
9pPIu2Vh/Kqh11bb+sD/IWcg+D2aAVsuDQJl++op/ui5RLrzOhmZ7RukCGCMjRmUZ+oI5J+R7C67
lcve6VPQOd9mVVNNecx7vxqdiDsgOiINzZQxrmv1v/cBzaeIo95VM9+uN/TeoFbmbigDbjyj/Iw7
v/Rq+jmS/89ONp/iTnplYnkxWOwIVw/LG0Ge2UDbS7O1n44Mcx0TaICtmkb1aaecz7p1uW75ZFcm
fBX31kx8WCIC/7Fh7yLDUnJGFfmBz1tTNXWbpUzbdIynb6Zp8fE4u6WH0cRy2/5oINp9kKpaKGH2
yzbIJ1Dkl8Wev9mjet9ljiKLwfCpdU9M70dhiGYG5GjTbbmY9lXdIUAcTn3JdvnxxZqgWExLVw3t
OWO8XK4H/X7cgBF3Kygcj3hOMAoFEA+0w4NJWZAtW06Oypcb5JZV7WyjHQ6EF/C3k7dD/dFgAoVd
IvBCeEUlT/fTyVMZ5xh8wqrKKfu+nHa0Z3dlw3Kybe7AEwCFgmHB+ZuWaume+ek0fF3t6b7Kzjf1
muX7A+WLzrAFdjkkRoFeleb5cq7+smG+PJe85i+vMbHi++F8YSXpgiAsx1qIIKEt8y/0QH6Kll+f
6vm22qvxo3LgHZ7q6KCElg+ikZ35wLXSYnZXGp1/PHlfnu35Brqns5mT8mzN9rbHTFRxXboE9Y5J
f3O48n7fIfpPT0ebT7GdqmlXbf3pLlCSS6wV63jPhsxaxYTx6hVuy4NpKmBHcGW99cDiVjZ7yG1E
0FK8rY/X6zvIWuTXUBqiH3QC2JaH2h3pLGwvsBtDhCg6UonvXs7w4fzff2NFIs/ztzdNTVeBA2gW
EfH7t88qj5txW6uoAQRJy0QPcpF2buGnvFfjyr6u5146whQRUQPEOEtD/k8n+Mvyn8n9l62339yO
auoo+xFNuOjR0jysJkkRxNhJDF90wdj//sQ81F8f2aza1Fg2R9mkJ/v9kRNrNzs8bsqOj6RHePsC
RN229i2FUbo/ixyUVeDZG4xlZrR5dDylvds12L8e8Za5efulCWEccX7bM6FOde5j4z03Oje98YC3
sm3uYGOgXAy8F/KQyaCfEDjed9eGq73nGPtCQ29sfa1x6QCBazgDWDWomWz8O5qUpGFw+5y8tu1u
2nrvBoBXrytNMO6hBjx19noYb71TBAifRFmBAljFBBoNn0Na29UPSBi/KAhdODUFTAEXWfuI3HQT
GjEuBmhcTA+wS4IbzY/xA8W6DCbhAZmKGcfBAbKWIzXNhN+1O0dkyjX0/VWgvqkK81Z0uM54fAja
DMgpWEzjtTrYBvDYMBiHyIvwxYnUDu94OhGYwigf2DkCULCGe0xmwOjsPAwmYU9hlzICFUpfdypK
wyd/lSKGzUILDcsQqCZ5tLzDp3rU+VkNYeJVF4hINJzXyghRBxi81hJFgg9AzxBFdr7V00Apg8/8
9IWBFgR5GWBuldkM9Fr4rp39WCQF0cpfwAVuoomEyoQRwqwNsLkqXkCnWwA00DH6pHoyxxnyPxiw
CEMgeCIUcqT3p48+jhfhlV8Zc1ScYJFmqXazVYo8y6W7Epk+U5QusLyCUsZVhIKlHWjgm+MgC0Cr
N+79zQv6aAP6XDzMDow8Nk0MZM22AslhTdYhamgoeIM0hlXi7aO4CeCoowDC6AOtx1rsBhpaGPDI
UghiHAWFI7wR9IVDnMcEnGxMAXCgmnvl6ivWQmKBoN0UOpjlfYKkc2GqZD5UNr8Q4QZniRNoAWB+
WIQ43MDJOLxbsDc2kMRghZTeMz8c9m8H7+meUbP0ouj3B1SrNgZsW8CnxWCANlY37iQr4bEtfz/q
hvLjio6pGaauWYrz3CZ21vf9bFsUu9GlzmndDBDNMetQ1JB5Dw/1NJihndjOutfRvZ23twgnA6WJ
cmSb0JRCRQjprHmy3ABicS347qfatpetg0T1LL2u5VPlUsuQfAnNYy1fFasUojeuZO2bNtggFQD8
5xAoQ7VawwwLru6cLlofGQolfCwLuKfQ1bVhjnkQ3Evk9wGMA4VHRU50y9goYPGJGQswNnC9kJof
3YPZ22FiDcEuM/cG8UJZk4eHwWVwuNXztwKCwcU7Dtc719nWFDR9PuxeHpzaOBFFOrJxuLzXCSnu
YYRGt5fCBs5QQ7qji9Vbt8VVQsO5KYeZZNVihDeXei/x4yGlzIsJTB1VOIQoIczAC48OuHfXEJWI
OSGMTC6A1jYBSUMDeSb/Ct3sVsMIUKmtrVY8ZO3xhSKzV+lsAhNxweCCRMdEFBxmSM9f65sQo6La
PkZUMmsUgvPZReqYFiMVlDIGkY7+3bqFRBRCeCLrJ9xHpx3Bo3sXveQYOzUmGsiNDK4T7k3UIRSk
Q2CnApgfV8TB/bay+ljK0EqfnhkSHN1rE9Bz7QyLG44rejB++uk8095ASUPI9wVXX3e8pna7Y20r
ik5wiFf7uRZYCOltkb6rhhnqQxjzIn4JJPwCinqKrEUNDUdo80whTl78UsVb/FGH0lKgK1NtXXoi
JRtPduFudBWVVThbOU4N0QXIPW5+ZMkwGgML3VXEQgoMoytIpAi5dQVR2j1+OLgIfZK59jW13b90
iyXKc7VDYCIDhgHIZWoxmYOhE7Zu7mKHxgc0AIeI2Rj3DNQh/NcCofOhid8kIiOipHvHMzjaI5fA
/UOsEx+FY+11A91cDN2Qra3t+0w3WhUMKXHtQIxBAbTqQJmXGt6H3xlBOrUx0Nn3Nxxg/CM3GI0j
VSSj3OVZaG1zi9ciwCfhlVw9a5ogFoQkBawCBNSC2bxANhdrxR1EBcTYvCLEUnPH5UYGQFKIwyis
nmiHbJiI3Qmb+poS2/g0iAdCEBavDUgE/Pg4QsIX/mylC1tx1p+1H91qtWaMKq3Ni4LM+8puQE7n
XFmo5ViiaBtDr4PcVz+Gp4Ee3aPKMGtxoOqz8RGCb998g8af9pzVbGrUTsMbVOp/Abj4Q4ZqVr/E
qKeoqKezdH9Vb8QonB2PKNTwejp0SnxkM4Pch7VwrqMIoJSmxp9N5W+5n2VU/z9hZ9ajuJp0619k
yTYebz2DmceEG5RJJnjAYOPZv/483nff7qNudWmr1FWVgLHfiFgR8SxTH2fRdFk2J//OVoXkE0ll
fG33sGtK+UybZD6u2kvsKdkR26HYxdkXlmyEyDG/rrojkxXALVl3UyY85IOqTtPn8nn1chYTW/oQ
ghNzLED8Zd5u1Fzwqw0zN13o7prlkX9Q5UnQrvIZ2f+thYu8ShPnZCjgx/hzG0pbBuiBfXiwk8bo
Far75vIBFo78E+pjY32XiacK7E9tDK8hUq1JkaEPv20VE5Dw+g0owjcVRxFtnegX5G/7t0lDtkaY
/QPR/zPy//5XBv2fOf+/ruK/MuhnEw+mnAntvgCtD0Bi1mL3OpelS72JWOME7ZE6lbJScu9VuJzO
RWtDTxNMm6nFv1mLhUGxZyTStK/cYSwcl7YaBQWPzsR7tUHTzZ5kJx251xLz+urPVO2EKfXkf6TF
kvIf1S1VkihSuKjKRJUmxr9ql+dQlH0/GO1evAzJoYbppcKbSzDxWAyelNnCqfQ/sE9eW1EbHaz5
qmHSwMcC6sQIPaZonS3TZOOdaragTE1j1mn+s9p8VlKggcJctb6vQZIhYuAYDVRvSDxCiwgIRyR/
nAQTEGq6re30jXZj1Q64j5OxME8K5Iu/LBfulAajk+dCUhypGLcyJ+7SpXQ0XWN+XX3ITnv2qHEp
ffv9PCpHn4xXRlLbLLqKVXGYDzpMmlVxdWh3fA44Oi3Zknp/33OQhJrHpufD63/IC99nYA7wMX1p
AYPTE1oWof38kF/YEDU84UhgMsIaUE9kzcA4gxnafCV/E0p0tpA4MyYwKpz/nstM1P/IZcbvR5JV
UVJEw2RN6P+WLW0sVEkjqS2VmniPwyedv8yP3X7J0HHmC7te3uhUmgBbTFuQnObhZ2hobsQSMP0I
ZkROMFemffn3KK3hg8KGSSjrev6E389f/DnZKKWOtDaFFdWNIflC5RbbfvFyWhT6wVEl2wDqXHva
WY+9LnhgNXIqFUcTbn8GaUKd+IpgRQD/HrMu90UeVHbyfkzou1bF0IjgPFgtkqzX7t37mrCtEaBi
5wOd8Xky4dikgINASGIy+HB4HEwuIyYmXoQN6MloSbQIpA/7ww6g0xGFDWtewaJG33rKdiIeQSFW
lC+JSz/01L7sNU9ZxBkSqtH8mWwfwcr70XEL7YLiD16iYbgNt56Yz43UnWR7o93q+ozB8cH2jCMZ
yGNWgTUGszBVzqKy5EfF4D8VsO02ty69a6eNLcCH81qmNhCZseZQXIMVcq+AVsjdMPf9rtwRG/hk
QU8idJwf07/PTwb3FhjYGvvr6k8a4a/1DzvYv4oy2o6HxoOMHadwGK1kWCQei0r2RB4mri5mMk07
fcJeJeTzCKxfvBlUk8TDhlhtAXFaSRT0p/KEX/2EuDxi/t2eheRLyUc+peqB+QF2fT1cfKMgaRx2
mj8cuYuHRq6RL6EyjqDkNLU3z4MKypyM8VQKts7rbDh6xe3ni83pR2W9JTdpAv1Xneo10HEZmDjn
LHUmDJw3pfCLPVRGw9PAiLhtGFp42gyzPxcGFRQbevTil4VkleuOb3OxO5DVmWuj/m3BJfuPkdo3
AX4Uw7Jz5TkUd7bLFzv9PY8wKtT8oZjL+mxiuv0PphkjxT+sDuYfUUSGfXXPxtlQjx/5YZH3RTU+
vX7tQOwFmwz4SEneIzD2A352ihsEdCoBRjDwBcdcm0F5D7vHzNhq5f84YWX5P3Q2nmBNmugmm0Ci
Ik3+JTyYhsik8fXT7kl2JrvqAZtpkBzlvZaeAFNAOT28Ng14POuPvYLpV6mrd2ZV0/dSJNi9/hp1
m0cu+0PHeJZptrl8hcmLZoO5VFhed2L31d9I0VM3+spEW4Ba/XKyty9PvGwjQ7kJq8ItD1d9rq01
83idToqZ/+IiAa3Sx6LhCvasmlf7NBhCgJwfS3l7A/kR7qZwjEWnhaLh5scIWFlB1Pf7LRu6M6UI
hMV3cyEWC2yNV9uXe8AGFDi82dn5puS7W7enSLVc+LHM+ql0LRzzkkUOz7kGZ/O1ZngfByhZsFlK
/wBfhPdB0B4wg19DAusALMkf2/56n+qw/rnbX+xiUtSnHhBnlolN5AgpdR93quCc/fsLqIFoBvMj
GBdsSRCE+XVLWNVM9117JTRKnNloA3qPGkU1Gb0unUTy0AFk1u8Bj41EMmo5we1jX8JMZF+d8gAo
HB8/g46P3GHr0DF7FNIUHzG/7U8j7fyEgAN+lIz+bcMRKMLNUX15rLD2MLq+IkwxLfPcB+roVUNV
cf2hrPvvQcL8D2lrvMMUA1kLYUs35H/lIs1V7x8sBDR7aJbcWvU9lTcPcQGyxvgG3lB+vPQuQEmK
FnUaRJigyJk/rMz3vjF8UfFyvo3VByjZWNWyw/LkgLZVaqX4YSNkpRAVfpS10hK9H6BoYzhV50/4
J7xPH7J6qgv2S7Iw7108dl7JSbEUybJZ6pDmRvEVY8dHNp9tldhPH24yuITm/uF+Ctu4+j5G3AKk
QyXQhcAY64dlDVR8wEV7MjpqRuFhGLfBW9UtUAmBN9p4fn+6aYq7FzxM3tP/VOD/Q81FD9VZxdXN
cVoCifT/RlzdaIq8wslsr+5GWBnvkzaqArtuOd/9z4Hw/xBieTEDTdJU5Yk40f49l5E+MuFRSoxL
gKuGF7N6OaXNVXIMZ00GFCGe4do4Trb991vmPyWSf16X1URJ5kwy/z3VJn+U5Hml38+gGc1+50lg
x/7Bh0VNZYrvrK9t//srkk3+/y6sOZFFmY8ps/X8rwubqO01n8RMS31wwi6PzVxmG0KC34Nd3k0F
ueTV98dS2E0kJ/1+w4y5VyMfw06BIwDGHVbxUdwoaki4MVHLdpNdPWvOyja+j6A8DIGm0QE3HRC7
PwVhzx1W/NvlBy3z2/yS0SueZBUZMKDkN1/TqJqp4csxFGsyV1nKmITpJnOLUVGRU7f8YxPpCrw5
Wj02rxVsaygcxtr45RA9d1dnivpqMjz6Nzm9L9SV4Wc/uVodzNlf3UMgyWZ6+FguVHBgmOHMGpqL
+ZwzXrkPjBVdne5ENhHyu030Nzp+oBXOxu5ByWw0Z/qsHLfByda+jgaMXXk72kOAZv9WA5MJBpPR
CXXF8rHLj4V2HgcdfdljxA8S6mm7ec3TpeRF9ssz8WyAS7IHUmNfBsfb7709gpYHK2FWLBF69vJa
Xr+5NBmi+OCwBOZAEBgntAG18Lx37Pz0hCwVsk9yMH91UBxvpM4EU9XjdaPMsuXTMdbmkvzZXjG9
C7dl+uYfEY88tJzpH4tm4/bZXmRVjOELdxKU9CZ/2H6IPMFNfTbStvq8M/l5r+k/For9/QE17ysL
8tXTS12db5TVoyUmPwtl8ZwKu3Rb7dtFtPoEgMdCjmuLYHms1q0/TDHaxZmkC6tTusj8iFtb5csZ
5t20WeuYBo5//vZhn0yb03Xculyvs0W8nXjR+rlnXtADqzIh/+ptmKbJHR9wcpRvMj/0luYn+0v/
Mv+xGP0IlbO5RCgLJ5cOql97k3FZ1+bwsuYP/jfCZG/CX7c1eFd4ecO/BtEE2amzCsxgQHKjxiDh
QzbBouFCB6FghPxPTW2lmAtQyDtLOmWH/CSeJQx5aVK0swwRDqVSCPpm+ow9WfI0warwTzH2Vb1s
VP/NAD/lJssQEFXo2WMv39lvXo5ZOqZRML0vxrt4zV2MK8fgvEA+Nx7n/GBJP5MfsXZ0UL0+by0j
tKbuB78qKHmn9PJcdZgvXgWrbBd1Z0cg6TEvoZHVeiKQINbsoTMBXANPOViqvjVlh+VAuiaPwdJj
S4QHElutZkU0FsA7goUop50RaNLirXl1NkvO1J3AwRNPYVRTtuuDeVLnch5Kgxc/pzmwNupC4lIX
ysCzUFZL6zGZUdIUR3LN2kCC51RZ6l4zVb1HgBhUcHTLG7pb+u1KRWT678xRIHF8Pwqb4wUGh8RN
R/iHqzz+ZWw4wbqOxI53xh3/MRfvcntNZh/FvcKPUtzh4ZLyips6Pj0FrzFnMT973m9KVls/VpnO
JHyZH04DoqqcffjZZCK93UDxgu50mezjewXoRebuZ7NjA2cbmHA+b3G2/wS8G4AmLAPL92ZeTfUw
BsyQu8Ik4DdXtv43xSG7vBAISJb276026xxssgB/NV5O20FmVhHuPbdmxoMY8Spg5UDgjHucFaY6
MrkZ+8yQVHuPdMXu4V31Tg3M5Ka6usua52RrTK/rYlH66eaFuqN6pIcslcYitlSYmVB7WM9drNnN
D3Jw6pMX9ua2QQooreiEh+HmpvxKwNGu9uenCx+X527yU/vSvJlr4Es+c2E1+ZLveLtu68179tpx
33OnXqe4m7jmQZ5+AnXLDxycDh3MsLqTMf2E4rpd95IlwsClPAirAFYKJPz4UJGsPkOM78mH5Z0G
+UlflA5M4H1MTwkyYekBS1qpOK2usWEhezVWI1Dlsx0dWq5ecppc7TgNhfb4Bu6u2ca5UCzqS54b
3sU/9NfbqQSZxPdX2Q8Q9LndUC0A0NmyOu3X3jNs1wnmj0n1j32AigGmRhtzfGljlUOZhMly/Mw+
G+0EYIgOWX4ke9zBkYxOysQqO5+nsHsF/HvOhs/HL5lkb22k+yAPWjiRb7SM0fElPT8DPBNoFPu6
ixHqwcRsFE7fb3J6hRl2BTEmOSOBAhX5CmgUuY6z1QxFECdbbT38DCc6AuRkH5f3Td06+pmPF1Oh
vGwCRQgIcO2BZ1/mGN9Qt/EFLx4zmpucetVPxSVZmu4nRB05jEZ8qc2DueXdJz/Pn8hLvA8Ou2E8
S1bCFvHu8rhQtr921KKeBskmQKlw3wvMr4PrPF4Y08yndt1JQeQ9uFjChQIhnevA8eZRhNMNmfgd
Gs6QL5ujdH8WN03wVPpf2EKAwcD3PvabAJQIii7NUmLKy4NSqa20L4ir2AwA/6vDGGSsMFNnwkbI
wuhktYllQszCKI0aFk8TF9m//zJWALp2/Nbk7iEpHZsG+EIsylsz83FvcMgDpGC07eZgZmoQciWL
y1Z1B3/F9lK8N311E8+jE9InY4xLdApwqKIDjRRYXP+FTSZpLIMpbw95aKZ9KTeJwHxHASxNS/i+
BlWY4hYQ8sUTJqqwQP/VF2o4XjSgCqPZVTbXMMQa/KvXhPWBwGqrnHVxsCc6+oY8v9bYfb7Ziqae
zcA6HUanBZwquKim9YL59DUsuZ0AEKGxsUWpTAl/jqqPpuFrOXH1JXdgHrzCpp8WeJts6ZVQ83zC
6x78Ryiw/R27ajAeq+r86SQ7c9k9rMe8LpyC25jPxwOAuxxFKALserJEmPOuHmXABIB9fzMv9c08
6Ae+4PLcn9uz35/rl9dxfaClN6iddKvHDmvm6xxCwps2myX+ludqxpXYaGMvJp6b3xKfolRt7ZcX
Q4rUl8/TAI6eSEaudn7z9OJGw9g2vTDcty7vWdZZIyz8j1XyU70wf8Q3KVGzysBvsTGvcUjWGzAn
DIJREE+wFpm0vCtP0LYiptDHHDje7nM2vidOtc+2hChPth+mXXHjYKsGTxe9Ap8X6MBPjmTTa5fJ
l3IwQ2ned47+8NPtFeTuPoLITWNC3rCaM3YI9d3AIj+0tBaOaKjwEZbyA317MpXWKX2gM2w8HHxw
9fqJDqiKABqmkxWvx89A1OtnygbRZ/86J7Q1BzdKdQ/j6YEmRhzUl56ctDoR6LugIl9RgbaxVH/J
C5cEw0TORY0WcFykDeqQgFynErIOPH8wbH+TH/0nIZtC58LjurQQgLXvK6eFYYO5T8kSAKr+5r/8
XxHp0F45JmeTbI+bHznxM1fB3gdYnDBMgh3ekdwQBqnp1mPaYD8WPXVjsWCCilu5ctWNgCLCzX7j
Wybi3lAKZDACL/dDnoAZZV7Yj3UURA9Uhe7YFHY7eAY9drTBb+WLw3x8CDF9uWAYjeSr8XXNDIBY
3MnyNKelsoqO2bwaoQaofr7IHNCSPwz+Sc1aZjCiah3BxF6kCyra0+Mgrw26n5XV5a7WTCe5GwPe
egSp6hQ83Kts1h7EQ/QlLob9I0x+o1/hBgsu3UJktN8Lg0F0pE9GAmY8vJfJST4Y36ZhVYxOGo40
z4Jq2rvF0gybdbMSF3GoHGlNn1XAv7iJ/jVr6ofy5b7TqYbrw2CnfH6JvMdt8WIfgmtuF7REbuoX
yU2+z3+zLY5x9Xf98klyQOHBuHIrCoP4mNKAAelHdKeYxznhxhhSvK1BOPKl9t8NjAltps2i/QA+
QHQL9sQDhREM7uPyOOE559+78awJoxXFTHlJhNUz3pZJR3R0zS9dwcLHkfLVBMYyCTlnV7Qu2sMj
c9QUoyVpduw3n1vbrbjbX/1aFmdCaGSBIu4/t1TxMmDQ58/H4Sn5yLb41zOMgvEHWedlEnzOn1V5
SVWrWpWmHUX+u972QHvJmwhhPBS4fcziTTyjpbAp6dETPbmDD59TfBDRgXunZUDm29gb8/ImwjF/
AG90hYdXFtNuQwDR3Rx9zXSEbxrUfP/XPQDji567aLxPVjgbVyM19cwltcnCgOmo7MXdC/7m9BWq
pBbS9vUjv2xlXQUGgjv9cPuZBMVtWCZQMe0374HPFxAFN+mmXAxhgY3duElCdxP/o/GW7qeGtwPg
hhXn46zjjUUA7G+Y33CuTpaNPrbjM5qpT5czE4LvIp7rFI6KEx/MbbR6rkRGVThNF2Pr3Vzm4Yfm
//bDUFF2KPyB4aGHuyUl0G0a2zFudXPzMqYSJYhqNPpA/Hn5n0Uy66fYdh5lYEt3hniw//wihH5D
2tW8Yi3M8mV11CN7wAUepjiYQJCPgAwvr29z09wl1ZI7r6x8idXhGw9Vh0thZAm0c+BvoHMWTnv7
51MNQLmRbVBRSCTYKTJxj9Hoeq5iN/3j8NbWGDbRWkLkXFTEQRj2XNY5Vb4EfdThrtdX1cQ2zRk0
uB0klS+m3acCPo/vH5Qnh7kSSgTamM95m9NP7bCwRs0CknvE+kAktcazaJF+U61uKUba7/pYHotj
szdTW+7sJh+rKRPNU/LqZEnU6P/GmogG0dPpKzoVTvmlX6TeziOScrsAMnzs2M4DDEkiRlN6rezK
ebV8bXGQS3yiGsGsBCWwg6/GcRdb5QjZRerML/Wu2SRhtsPyBkDgRjrm3wMMV9h/wETHGIimxXWk
jCj48qw3qNLTZ9mXwXVVMlJm/nx+m1/sgc640z6cxz9OWbyhgcEyXonj+YX/rfOBtcrvKSem6hJ1
mKphIDWhl8LsC307/HEhGpMNM+y5e94ozzL6Q8xm3FXyjujIvyQBi0ybo9jUHSwNaSoppL6/yblf
ppunp2PoS7HyIl7js3L/jNfZom7nvx9mSfHQHE0amCYQLA0LA42yqJcDJpT4RmSWdgRPBzTb2DUh
7Y9YWSEo0Nti2JEJEmYT0ukgjZ0FTi6jduIooCqQj6AdR5Pq0sYg1bg6OU2J1un7cQSH+aUCV/en
A+xV+h2+Bqh9xLxNDGBnk+OHxK/Oeu/oP3vm3EmxP+TNzJtpkXvloZ3pv6m+AfrtSTfj0nE3YwC7
vxKzldKuYCMG8QoFv2NagVa9asXUU+fyQpI9GyZWBy+2cCjfPl/DrdEDle192K28nwjXQlsR3ck1
uKKHUA13nqlP0zTouIj8tan09W6dGN0dwVt08V+RsynGeJVDm+fBbB8NM93Ka8dM8GWbi8AvkZRB
za1f8+hmSq4OKvynmaanppk2iYvkzCUa29/4BH9s+jMdPTl20VHI1glwZrjgmDHhLEA7D1shjiva
W4Jf8uOpiGAxS3ZcO9Rh5BB8V9sSrHXimADuf9oAzYpzGvkiZjIJm9R6wQnTie7jNVfNcNA9VZ7K
5jYBCcIRWWFPF7zwN63Wgu51vVOi5RiLlDm8p5O/jlXuY3mURPa19CfJ7J16Wbw0O0vD9eyDfByQ
YvYQi7GA/gRJd0nNhUgbIQsTjIpxfoeOkAUNWT1XofZqzA9Q9Dhp8HfhaL9LuS/QCKJXO1h9E1S5
mzOExuwPZghEPS5sOxbCUevoWRApfskwRO/QnqSdWeCARnOksflAwoTJlCryWv5uumjkoOJOfnkU
0Or7pOOJ9QmfOjfMSYzW4mQ9KdfI3q98N9Fp5s9LIO6A/EP+UUZ4zqbl+6DLgREvqf3a1noWM06b
uENbNxiu4U7S7VLwrsU0Re5GGvi41Vh6eqTh6R+n2XvWiZYaTwXMY9gdJMyRSN04ASb9+Pc5lPvU
4yPzEVBvyu3jr/4SxuRvWKSQnpkxSmeluaopa7v89novKzUUnr5BJdlcUjwscWpI3JhsvwiVyfad
nQ19da32A9uXr+DzCWUxNMkgmHNdPuvSKuQdVyCqD1IWlk2oE90w17x/IkSercQYTh+UoHzyHSMi
OAaWycGAasxb1ByVITa6RQLFwjypvTZxOT9lStvU46+Vxg81FuFJHaaPp6cRJJ+HipNH/9L04K1u
ayqgh9/QtkpPUnKqyQCUbdkv3/pUM2cvJi4r30gu/bCWh7Ug7d/mSoRSr2yFzL8WmzfSr7zpa/+l
O+0nKOGZl7PC8BPmKxlQfXsZR1QaJPKsMeyuvwgo0cUe90OcZLr7y1xqBAf4khzlOCCNAaO6uimC
khBP+Xlc6SfWnXx94NgTH6XtA9xYd8XWJs6rDHq2U3CpIqQwFIhdu09CPHRP+jF9LM006J9ezOnD
/B5HLxtbuF2KgVI6T+xrMGaTazumLQK9ALGF6QOg3Krbimuj90pkF/JL3IzFabJUh+D5nL1U7ihH
ZJUHmC27Ybsr1nOmp1MSfShDfCFzmKCQceyuvJQAzODvZyFQIT78glKWVsTTM3tbizCa9FIiBR4B
raP2bj7Yz4HRRIuY89S8CVgFZsaimaz5mTmTOudVeU/THrAAwPn1Nb796xPBwNVB26vum4RS9dR0
9mGvFyRwbmfGtCgDVZ7hNDkYI7O2lKyC9gj2t6YbMe5acEWD69Vh7qP1EtMt6Ab9xkyUcPjH9oPx
iMGLYPtq7mDaE1IczVPruVbxI6apsComzIl4D9kBCvwqvVycGmxzMEImzVrJ4TvPWpsOYPN01MIT
ni75DZOVRuJIgzWhF4ohFwVHbzVp8OYHoiRguQX+jazclhaIXzkHqP/ksvcudT6u2D0kaMXlnMnv
2mpgVo8sjtFt09JiKN0wvz0O3SvN3cQWROQ+dwICAy+2tzOJPUWxpBQp00s7jgZrnLCknmLnlYka
9O0lMy/Eem4PbpVyCujnjuEuFrVNilg1lfD/IsR+FiaDieTngJTumC82974LSTweDd3TMSso6uBt
TOs3I42cncL3qKawJHkr9sMFFaxurIwZ6V/pr0JLHt1bYT+TXGxwZWOcGAhP6uZ/6oEenRDZZe/1
E1sqbIXRZEZRsHQBRZHbw2a441vCZJdwx1BYVzyeNvnW3ePfJy5vCDzRNyVgEkB0+7qmdnHOtwOG
PWLMAKuGJ8njXjHo+StV1M+OKFoCflVMGjwdeUlUVM/qVJjTcnEnYJ2NnYAXijDvzs2ZtEC+60G6
QAlb1syLA6xGMgaYD6P/eaD8jubKvf7Wb1nYnsaaG9+KELee49uLDu87u5WvdX14npPfRbbU5wkD
Qs+/LHxsk71BO915oXGT1SB54A9EOaTZdwbUEX7j7UX/wubAgMRHcw1tiByvsmhq8Ot1i/YozzmP
+XM0siEp2LUXAqxylGIGAtACSHRyZMFAu2Xrh2RxUhQnSMXHBEe73N+U68RiWEQ8QU6RLcWwozlp
6TVkJp7w79U/k9t1IeBxTZ3llt8dCrAwezAihfOl6tF1qUcXEvSiCumQe5iHmbSXqodFFDo+1PQ5
cy3IAPfsG1uFW8EI6Jqh8bA4muhXdKJ41Zeb5+MOScDMPmumMYmXzeplg81vmGyewUzHhxAH3WmE
Ma8RgSN8TWPG0m/5rbkZTLHjwof5KQQFrGKoQKOpudfPEZOA9EHYJQA4yHNy4IIOKyra7jFWx33r
JKR48AC6kN+L6Fz3nhS4dR69+/h4MtBDgSzawRIeoT9HglWthInfakzKDMbomY9C6EJ8Vu1KJ4HY
J49AGFnY6jeVripYqY66ZLel1e0ouWPhpJG1jMmX98aFj/O4dBPGrDPXpH/2JoDO+BjJDclTH+ai
SWfHowOhd6eXfNQ2nXDJK7+klUCD87UWo1Nfolbkl6b7KsXvLjo+4/Ukuj1wbwIMzlaJsdHBRab+
Ff9c9gq6QOhs40fEU2O4afC8ioV+nUUFXbE+iM/JX7upvgQm+epjcUHPKWrneaNQn4STHxRdzAR6
TIA0W+z4nr0I94+Sqt/Vy9lbmpXxNNICKnMl2eRN8NTsWhnHP+rYFTBW7cbkGSp2u6vAiXv8Z0Ay
T20+AbMeIlhyzX6Sxfymu+ec2fmBEhS3FrZYqB4erjH68Hkm7Wzd5Vq/8KdXLYVNCWZ3mNpBS8eB
7J80PhI8HnEkNv3hRIgMBVMaDgPZ5oSE0TZwwKJA5AujFmZSgDnQR/Bmq4xdE+7bZbWNz5+/ZDRH
0efKAoy43R2FaYFG8IvrhMNehJ+ecu40w37Sh7q6WubX39xUTOEeNDjO+LsM2D/YNfqRvOHyXDE+
Zr0FV2LMcw3vMTgV5t/U0YmvcrNwGhtWfMtMLBfuzFYQiPYa8h7Cn5sf9F8zt7IV5xcHIOOx3Hs4
LIDA/Lmusp0ueSJfY2OxmcFwFM1bDBHJB2yVnZy/4ufFIjP65PrzhYuHr6/frrHBFWDB9XGUTfGd
0iGvXQoVPoqS+WVK4PQycUFxVZGq+lXiVuwlZ1NBDJ+J2zGDyuA9WyhkVpwV3oBfHW0zjHwwqf+5
XnBdCPtwgo8Ac53oOPyldyAkIbm/yNQ+yO7SHtJ1B6teJQY6ysQ2voZDRjmm2tg8cv2yefLzdrQf
BjKj8LFndnj68kfRQV0zE1OLFp4Pw193pnCmSvm8bC7sE4EXF2g9aBhxx+6KqHQsT5R6xfS9/7AI
wUEK74NCyuu/ZbxP8WFhUvPMGP6VxQQMJWKrKl0E0pZ5cCjtXxzC+JalWIAi0Ni0RNIv9QxMNaT9
N+3oiFqRNm4j1aN1zlffwUM1nXu06f74Bs23V/QWnWZ6pRRESMkYxGN4lLkNM+7k+XzJ7CvQjmIq
gFY+ugULPOpoopk2LLmzx7N43fptseunxKOwu9GdpNxMx57YSvlmmlohE/hlJrMbpSsWKJgrokHK
GLRsqexFoX1xFOOQsGM7pTlJP4ZPLS1INkGhJI9jAqxCIw/e2PwxCEkdGTvsZxknji1jq9C9Bkbx
8TLm6slSqK1xS1yYy5KHjYj33QTqF5V6y8D/4T1LpsPOuET7jKWGNdsuHMbUGLRXua8wZaXT2+2N
jbrq2Siac73TE9L154vz9rluaBFcfxG9ruvsoi/ZMdtEqzQUGUh02ELRrPFXbEv7FNcy8q0bT0N9
mpylXXy6HrQjGgl1D+1mZkbHAaOwC9JvHnweUE4PNpcwoOEtlahPmAP2FlE2p1eLHjW/sm2lO71L
f3FazNANIqS3y4fZkNPEY5CCGQXq8piWVmVxMAHkffzwH3Mu26ZXLCiBSXNeq+JY31VcZRnbZCfu
UP6hd7aH8tDgkaM4YwMBS7uYZr37FtyOSZF4UxfjUKp8bsJkTQzEZMS4yFuRI4a8nvE04hkiq5uF
WSiyyBcvCRnVVK0sdGREjI9IQU7eIfN4kkLb5CF859HX40/GmJoJLqzpDbt4LMbrwFoiw4yY4rC2
wLqEahFy5GHKy8adUwsuUkMhLtrWUa4u3zumPLg9XA1PezsVruWUtDpDh8Ptcfyw4svFZ1iNOh8n
EsSsp92otspFQtfhgEJ9xKADMZO9gIG0zdLeNhxe+iuTwUHuNwpbLr269Bqew4wcezqhLVfOJsaq
8tTCkSqbj9NIXoaFk+HlKiMCnol8B1SVmxYZPgsFzdVEAkr4Snyxmz/f87fGl3dsXih7GBEoTqc4
suQODdt7xnsmNW7enCUG+hBGW+v6w3inmi9IFbg7B5B+OIWQCNZehHa7l1unYlyM25NjJ5pqMxR0
mVHRmqF1LEZdUZq9ap/7SPxuUsKgRT+9IrX+E0bDkuFGNErvJnsMZFAk1fTJ34GeuB9efsDbDiGI
2VmTxQcMYN92gqY7sfBEJDh+NkyFfzjaaJeetSV+O3RI6ItTuiJhFU51kxcp8kMTFLRzRSuiR8DK
ivRF6jpJvdGNSPf6yEsL30xCI3drNGCiF1UxwhNuTyhL9abXNgV+hMaxrdaGsmiLXVstI+xi9XmM
XPw2z/GwZURXwQNSZyXKySvnoXgDiinlU7y/voJUdq/QTWUvxi+PxR82LpG/sHJ3MixpOLlFFw8V
49IwGk6PD8ovA0HYMdcLRZ0xUK9f0X3XKCeG9xSCVxMEhI8aJ9HEn+C90vnN22sIyfA5314cn3Vu
u8RVdffNuhD5iDFn7paXHICs0vhCmsGtSPUz2VWg7y25bE9tzCCTv+zEJh3xPuOT4KjFoczEKjsA
uquSXyvWS2XlA1Mo9iLKd1BzgiP5MFLAqpK6VpPbtV5HvS8pp0YISBIIpIJTUjGQqZ4fqzjC18Qx
tjiTM+J04itgE4ExpQ1/0KJSt1R6fprP0NG4THxaLbGJnI/cUZuABL/9SXgtBmiYKHbf2KoyRnN1
JspJkQ9xuWtZ/SptIsgkGVcGejao3nZF6Crt6/IaeRor1jxU9YoMcVxtWAoszWns3zhGxgUbjdfz
v3pcQhgTK94N75xPxmC2dlJCkenVuvC7BxsjS1PYip9TlS6T3Mvz+ZObOMm/X/l3jyqY/TSUA0P8
O0mXGuNOXMI/tFAu3Gjtjr6ICQFH0h9RsqOhzqBFahPW3qvkkv+JBJzCql9jrKNzsxy+P1v9SGTv
WdH7Q7ZZVRtW1TDTxFnwqG9owz2PIyMyCT4zrhUaN9fVm3yz6nLvTfqdPJ6WxjkzuwbPYWqYiyJf
KEwyN6GxXr++J7Puu1uO9oOs9y5GXg/jOY6IImeRQWF5wVKw/v9IO7PlRpFoXb/LuSeCebiVhARI
oNGy5RtCnhgEAoRAwNOfjzoXu8pdUY4Tu7vL7ZIHECSZK//1D0SENXa8SQ/GmpjcmXaKrHlHe12x
o03i0m5DHVijkGPpJ2Jz8G++GtSevAXW2XSrxGH7GqgLtGjL64J931JfSJj5EYFCuZFvTILqHssH
Irh+eXuyXCzaj/dp9SyQiAOLaypO6ECtiBifsAeejbJG0o862zhl4ylw6NG0PV40Ewc2zxxHQvuy
L6oF2K52uLyB8gpL6SN5S567jQ6t+LmGGD8SYid1Phn2txdKOrarIpdAcaHS+dRJykbdRW83ePGU
fbjPExGHrpAuqc8MlVORzoli4sSmMgmoudusmvGLqOie0ok++dzcyQG8bEICxsdRtSjWXjhpZtQ8
TrWoF4UfbeEZ4Fm3LdalL5ysTf0sBiZavWZZUUWLi5orkr0yZtoneZa74ZrsMBuhyRORtDS1RFSC
jRt93M9jBjR10IyQO9jHW9JpJdIiO9r3p+3jLbZP9WzVEe3MTC4Q8FbOsCd+1aEcdu8IpXmb5F55
o00mUD+8pSgwJi+v6WwNRRD+H4A6gU4L44NFnTpEfE5f09dozz36wdBE+S9lH0sEDAqwCxBFHY3c
nxTg2BikPKnu+UEhK0v5KCgWIQJTfPTwTSNPbf2apf+2aIeVaa7MBEacK2RP5fVVIhyT3pR8kvUP
JQ+SbHqPtmJ56rpzLZyRi+UsYFJHY8T8wRZFUf5LAx/P2iKdYNQJyeY3qZAZakMZywbafBfo1rHs
cJ749zchiLb5J93rVxXGA1s0ncg/EbqcDAMCYImVUL7M2BM28LCRH+xBHu12VdEiG17Mbf9F29jr
Rk6aQ6sVZ5eNEUiBuL57dw/kbFXC0QoP0JH0k7wpUTG7ODP7KHSqiTTMaNBCtF2R0xXiOwAiubqv
eJUbOqAFg16OBQJ0E521g80XqV8FTbZJ/9T7cBmCKJpQ8gJsjARNi1COGk/A7vlysTtaqpiPm9CI
ch97Bbiy2kSczkHGpoikFqbLAj2DwQjLSFpGcFyUABifnPXoU9jV2LZVW4RD13XhY6UAnQmU/zNc
hR8d/a9RXEF+wVKmJH1L6ORfvGbbBFWAOO8DHOmdLRt9LvaGXutKRLn3cJB2UJDYPe+x+FgVGAgs
rkeTRhjwMYpIUFDeM/XXB3qxFCHgQgEouc1sMbZVQDy6bIC8AGGDMTPfhS0ODBVZBfEMTOZB6D3L
INxelBUPn3WlaQJWnysOtg8iHmBlEAfRzch1hSuMzUE5kVO0OyNulNrykkTs2c22nx4OUcsQUGfI
KJjrZ6wnDezkG91B9jUwf0/X1GYaStjMA7KtrX0SNDZJqdUyqae1I20EpyV4mZxXaVO8DadqGV3A
ImfXaGo+D92IBcjkVaPkQY0njBBX2dr9rvHyL1CmaeZnvrhkb64+p4SIh7sHi+Gudpj8TNtye+fm
x6/8qMDeASrATIY/J9CiZgGqIM/VbuZcbQkIgvj05k04MZsBRPIx+6TFn84M+prUCmSU/WBoNmog
/1TM8mCZhiiS0IWhgPrNOAp5pFnojzI/1F9NIDkiqzF0ind2g//nn2Fg2n/MfwxdFjXNkCVo8mRY
jU/4b74ofSXdW+2ObU0NE/3LQq4IFj36Dwhvd1QngD/wq9HaA2Oi9LkfdYpuLB2IBcR7guaDOq/B
SsjZu80lpm3MKDD0yOeln7+BnXCjpXLyAIdkgr3NlWhWgVfDIAfYxg6rmJfUVdKM+rcXpzceSJLa
+um/3+IvZ5nfr6Up44glIg5A6mgQo/Jtam3K+GGpuLTsWM0cqvfHWXpRPx+f97fyDdIYQSpU3Sh0
EF3A3mfJwSPlh3OQv0/vKGQkTdFM/jBTIvP48zJfeq1RBi0rdoP6Xh+zExYrLVZxz3BQ1iI1ICZP
R3mt12vNTy6vsuFnYElXKC2Defzhcvz1VPCp0C1VFXGyGL/+2x2X+i6669Gl2GlDcDvEypOoTRPr
TL8mesxhhl0I5s1/GM7Kd9HJr/evWZaoqRI6DfHbPbhLbXONIuG6k4pTlO2rHvXElyguurEJ7Pbm
XuqWkLThLUlLUVoWA0Sbi3LsM5TYMwlcplH35TqFWjlyv+R8ZmiTNvaL7jnCGt96jWFNaMxK6UZL
ll2iTPTcyTpvjLX89+WT5W9P5vhOxpghnkpRVKzvRkIkhXRWk0TFrr+vKmE14AItr/ryM6vWLdz5
7rNSA/Mjwbr1ItpW99SouytkGQMKR1Bdt1n0yQ7ken3692lJfz0tHmEdwyHVQuvy5101RLkYKs26
7iCtCOqXEK2k3IeIaQ1uXtI/XoAyFepZC3f/PvDfrscYKYh4Sea6mOK3CaRp41xU4uy6A8BqadkN
YKPTutrkwBn3eGE+UKnaDDFdQTVopywDV9aNfpFHi7Deso8FUxVghBU/SNTksfb487G3/jixb1No
c5PagkfuuhPozLSLptyUEF1pFLAAP2dEAVztXpuXp1F5gBApmenlgUVRlib0kSqMmB4zmLcSWgRt
DxP935eNh//7I2Ew80qiIePJIJsUfd9qJ+vSGeEtrfJD357DanNVny7qtqTE1D4jdYkh8SQBH7qh
YR2YRi1MlYy4gfrzcUMndnmSmsWjOmZgmwmFkARkhywpvk00IIEKp4I7VJsS5lHR2w1No+KIDLSN
kaC6SXR6SE/ddSffA0HY3brtpQ1MwQdSvLSL+IY4GLRBK1amuMsfH6W1K+BGldysZhnrrnuTNm18
TrSXe7aLy9f0vrjrqBgAIh+ZG1tel79Ipldoh07eybdzMiAlZoerLjX1M47OGVurVvns849r8pT3
r20K7AuKJLY7NTpojXdFpWQA767hItzqhfigD802dwFzNFOfpJG7fG3nF+35kvH5crDmFl3ozLtc
9wNYFrYGDtSg5ty5euby+5B95PUcihbtGPkkMi7Bz4ZqBpYAyNktlRd1e6FBx8Do77viqzgPw4a/
c6poc9Vmd0cVgMX2Fi1IFPDhcq4zD3OQK3w2a0Eiu3ISMPY6iF89+KY5vUYLdSusEyuQun13c8Rh
nSH6VNGMJBiUmOtLw/RHy744CaQw06qAK6VAbRHgtkW+nNkESOvbdiT4OIDVubrQoidR3FrhXO52
OfwHOhKtMNGsr/q5uQfN1VHKV92adY8FgHaBscrjObztpPsivTkDF/xSfCgAeOUxg4iAcxAcL63g
hm7v1/kgLh/drjdPkgAuW/AYFww1cEPn0ds0RmpxOyiwGeHwJsGFytiyqKGTNQ9FwyzMfEwrg4JT
noX3nVgsu25/k2YaKgQ2Uebsoc1pyITZoiKXi90g5G+Y++zStS0avNoeCFyPFpI0e5gBrbOK22PZ
dbhZpkBdVbyGCMWVaOVnXXZAF8H7wBIvyLhIUtZnuXFI271CIWntQMwk6Pn67JE+R0XQCKsU1WcI
OGEeddgi3ULB8YsDkU3Agw7hGzb9gH1tSXKB/nVzi2F8iXdEU5Mj3HAbQ7QKnPjFMOmsSWsuBiA8
tYOXeDcmcXmQ3kP1pYQxaT32cAbDhe4r41MW7eBcSfJn3b32GK+FnnT3RqCbxitkNIGU8fS1rbZR
/ZZZAP9bEFwIg+0qg2YoJLRAgVSQgq412jqMD9R2xNqNgM7wqV+mGshHs7q9FiUvQvE4JCltwNmd
Bkg8ycIZbIbea9V1GNHEfhokO7/MLtZKEJaoqXpIAwlhF6VXIcONK6/O3zTdv8ReAY9SJZ+cNr9z
a+cV/ZNmow0z4a2W5waUNDDkwu0J64amdUWrT9ZpPk0IiT9Lh1gYjZoejZ19mZUEg2YkRiHZqWYh
rgC5m72p1jF/TaHffzZUfVdHbbeczh1hQOs8gEjUyYUOm46Fx6qFXAUPmMhgxnm3goJQPOyiON9U
x1KcnCWjRQJm5jkkAbcFO5srB5wDkECtMaQr6XDcSbtCqdAhMNbWarHK9BF/v9iq8CmZgD3p+8B3
6Q8CyeF0PfExf+2Ut7Z8aXMg99wJyW4zPXbcfI/R1SNHUNEWbQ0xAPdP6e0xwH/l9VR8xy2etb08
d6O2HUFN2c7z8Cg+AD9zSBK7Vn5q7mueH2Ug0zudjSwm+w6MOoqe668MecmTkjvd9Qht6X57e/Qb
KbS7HrB7JdQ7HB96+koUPsr1mECsq7FVrrAKiXFTnw5QKYwjgmcYcTmkVL64huHFlVU3Ia4URF/D
ImMSaZAm4ZkD06vAiO55JCRjpSCO1e+te5NYBov2+YLO6VC+Ply0FHb3POwsOMACuG4MME3vfhYm
y/K21/sXHXEdFVereeJ1JTeuBTG8ArtrAS0XivSkW18dnIDHe5puQxkG7MvVKVZ5tIuDbvdgLRK9
xnAVI2hqD8utiHQGgbUsOqO7ug5OY/lxkJzuxyEHVMg2EuY9S8SPc8iw19s8Q5BHLvNjJm0x8kII
bvXcMYyDIHLOasON8C/9QEdvSF4sbwsWUcjCBnomvqHbK4/ZY5ULsLLeB4hcRyzJtiE72vpNSD38
rLQb6ywc4fcLZC9KA9oxTwJKq9LnlKP4qSl9CwoQpyTAm5+odCGuDkydkrOBwcCs8vBE9rGPpQkx
CEz9ttTCF4HjIBaStiqyuvZZ3gi3wJjGLSvspk2dS36+pvR25Oe4md/DZXF9Uohh1Ld8bkVr9eMB
Hl29ptorvOzRbgb9FlVvuR30WXf/MsU5FEbolMg1IZMJr7Jux3ScBSQHRLBPESIh4eofvmbOY8Yy
1AyQAxl9x4f8mEDUwZKTHhJ75QoVjdn6pe4lD0fsFkl47Bt6xpfcbzViJ8QXAViBlGlYw+du+DQv
myE81Q/72ga5vuFRVkwaJTA2V8BWUqGzIK6uFFKYR8QQbCHgmrZSLdLsZVBwKXBiRDJtWkHtTmcP
dZOZBwR98t1PpPmdHpcozRGNFslHRftb97PLoabMRc2WtD4q01ANQP6nER4yq4vywRzWN05732gN
/G7DDpWg1BYD8EW2HbpV3ZxMuncPNwY6z1GFIUkFEqIPFtfL5hcZk4/WfQ5X8mYGGTCzMamNFQZS
Fx4z0VNeS2gf8BhhV5WPV9hbHVoGiFu9sLAuwAMzufRjAKWqWTSK3ZAMChsJKS7iWiCXz3iYgNGM
tD5lqteze+LwykOxBwqYl2g+UNxQ53RuR2bndVZYQH9Ti3dWeSH12VoOaGwNa2wIvmQmejwn4HMU
uAxmMb6qhQ1LN9u22xyscD704zSrXB0ws8srBFPIdFD1wtjO1SNMNxlSeezeckeMAsm3FJgjk8yc
QVSD9tihWbbGVxQYyMcLMrfRhYjxK3SOms+zC9T1Ke19NKbSyG9Il6iHZJ9CTs3s+0rDMYQ2c1Vu
HmxCNjIubnntRu/KOYTXzrnkiPDJrKRrTuTyGokD0BZ1AWKMpeGrL0kXSEe4gKVEU5Imn3vRF/jH
jIVpOiug+tYBbT/99fYOcQBQoUP0o7staTwV9hiz23vaLLpw3cISKvnssnpcF500E/u17Hf011L0
p7aAx0I3E1KqW0iryHJ49KaX5+ZZKjDGAQfTniT4EMt4x4ygePKBaQWeUUWAmcaExihR8WF0Sma9
bkq9o0/ur/dnKcb+aY6aib650dhICjJpBlHC+tWovX/csC+DU7K+naRdR5GeTqPINdJ53Nit5vYS
Slx40tV1mvZrY3CsYT1ckOQ+D3RkW6YwacIEEQkfsIqNa6A+FjXv/b5rChoFGVP6uYmDvD5U2krI
HJE6NFqa3TKW/Ue0EcQ1xhYhjh2qzVC4iM+9GDAMczyfj+rL6Y47azQ32lURLUWsQDM77ZwH/T/G
zqTZC6fiTcKjQvYwGw7n+a7/qj3hpEpBUbpSuCrCRZG8sYXQOcj11VRXbbQubytLHtNb8OJheGmy
Lw7L/k4Fqm6jy06yplecAETwozVETRENAb1dGSHRHWJEvL1T1fHjsh/Vfl/7Rj1XLLiH7RtWpZfw
rYxf4gjjP0QjRvkZwsrX2Sbd82che676PaeNu9EwTGQy0jQ3FEYiBYYQ5Y3+R72wIrc6xc4D7B8t
+KhBnxYf+vs9ntrNgV0LDbs02Wf0E67+o95bdPS6gxZ9VfoixqJDONTRSrFWN2NjaTOjPPP7FcJk
S7jAW0lZDLdjB9NUcq1m1e8ZJ/Bx9CX9yps+zdHkUm++ZEvVwKRZl+36LT3WxVzfS5Lf0hGsLqsy
3PfcdWMKxXeS4g/GQJ4jm6EDtFqtTqtgFQR2EHiBNw0cb+pMHf7ZzrbOMp0qOOIuxw8URvZtltNQ
oBzBFJGW/mS5BJTjX/qxs2ay/Fg6W2f79WW+QQ6ePMmTqVe5LJPAeuKagJjZgkyv6YI/d/v5OrGn
3tTbc6j9Y4Kf5EetY523Ky1fMNZdejRYUbqHb0YrIFor+bp6wlh8Qcs0i5dUPWT9We2fxU/k/rn4
XIYvKqNhSJhTr4KdiRhgYZ/0gCyHX2vDrZNoYNTn/Lrm9qSVe8e4GoucmipgRGDb/llAc5xvCmSF
BmqcKMcUq0cluLBA4lnAyavT3pEqFCwJKiKTUHvpW5RbfhRvzaNSz+LqlEfbsD0/EK6kOVCJDJBd
b7U7gs6tznp6yWE30TjWetCMNAQkBweHOaW1kGQA9ZmGb4qGVxw9NSVI7ruMcXDllUfqlAiKRWkm
JOZEuYlTmdmlaBmXFhIzCkqVeUMAdoiaY/J4FZNDcSWBuKNBUrHvxUSpwT/KaEZwVPu4okJVu+uk
UJtpxg/31W0i8/3NZStd3pM79B4QV6HntNLN/YLQ6gmJbjJwW/Gg1cyX3NxaZHJ0h/r2ZqCtvZ4e
UBuIlZhkyM4e7y1Q+eW9uS0MHBuoW9Jl2h3klPLVabKght1L8rW0ZUMpmvsIwEFOt22+vg8vcA5y
Wm8Pap2Psb1coccGR8Z+A7H/FV7Fc9qciuSk0od4hKcYs5sL1HEnfWyL2/7OtkSLkOV8YilktctW
+or63YU79m/kRfmPDSaViQzmLenA3XhSfveEKUKBeMhbdoDfAwlvVHpB1QSTgP/HhZAnLdrmHerj
AJb1qttmb+1b8olnyeg0IG8gDEMoZvP/pgR5MYEtpiODxuD52UT+gGrmJ4j+P9gxQNEfJ/wNO031
JkukvM4O5Uv2Eh/ij+arA7IAUZ9k8/svaSmGsxDOrAmZ17bu4BD48e+LZvyl0afwjwWMbhoEOn2D
F++GcdEfmno5SDDe9Ln1jmPYiJTjtjF75WKEEyte5I5xWfn1cfbiau++sMcpep1a65aH6Lxs1c+w
n8D4WpufnXpOuoPbl2dTmeyu7O4QO7lC4iiSJ2sskJtu6rGiHu1xOah1GPRTlQ3pL+4nnlrmJHkR
DxEq7AB8E/7vpbJFB1roWtec5mZDl6OcvP94J8ah8TukON4J3ZJk8mB13eC/P0HWJr0V3aNXMZZZ
qGhZM/eBl2uEv34zHxa5fXPrhUrI+KiFl7C3Q9aNI/e/74Q83u1/ncO3TsI10tq8uHMOSVDfphVV
xu6GkfFTeMie2ynSYBchAL4Q5z28IEodDCLhhGQ+3bH2J+Oqv0CYXA9TknRTUlX1Fyj9WyvhFmXC
VVPl9JASe5dMDtCPD2g63H+/5b89sL8f5dsDSwIN/R2Lowzvqlf5kEDzWbf59zGknw7y7SHLc7lo
tQcHaVGoTR4BrVOvR4JmS9tqZb54U2g6a8C2/Ifp6FeD7fv9NBXTsiRDlXBV+9aOMaXUaKteTw90
XTGWgK0n7HDBn5zSkcSLxyEqKTv1//125e/g+DiSfz/qt+fZutZ90d45auzKHn15CCrGOmdeRip7
JSyidBI8pZuXixtDkbEWI435RrLKj+F7P53It5tbJYORmRInUrBpGKO96aRD5+in7B2m3RJdNUpX
fFTGUxCd1O82QPcfLC0/Jn3+pRP6xyX5NgIuUSPJlqmkBwzB2kk8g2Wxluyn7sk6/PviS389kkq4
i6Kblip/b+4+Cks3QvLZcVrH1eqQezw30I3mOtXa//JQ32YLzcir/NpyKITJzjAJ56PdGjooV7f/
l0ca54rf5gJTFbusvnOk2K0C6jJbWWBtntn1DzF80t8mQPN/rt6vjvZvB0ofRRIO49VD9FauXtvN
BuMcuCEYoF4+Lrje//DGxkv05wNqyrTPxrQVUcPq8NsDKpdGlJf6LTmMMeAyLCHkncvcN8hIbRH9
8JjOLnOoWj/lh/xlmHBgyyTFicgUWda+XdHk0rHwl3p8UL03QNkxGkKdm0EMeeyHt/jfAfnHkfTx
679dUkHprCRr1fiAzwe8m9DV3cLFM2EW/3TzxnnlPxfzf96T/u1i1qImE1Clxb9WUGU2LOVTOC+w
BMBHc/kTieLX+vOvo32b5UzjPly6QYkJu0Sqv7rh9YYZ6SJcRxvNu/0wp/53BfnzIn6byYRM6K/X
K7dL9t6yvf5ezK0f1v6/rBV/HuLbFCUYNRF3KlevXwgOUQ6+6SXebYmTDq78xPa6uSs7Py9RP920
b53Koc2soR9+3bRo17LUVzhvnaINzm/Q9P49Fv92FU3JUqjMJSwbpW/Hakkwuym9TJnrYv7jSYvY
sX4a7n95ohWDuVxVZbr5zEx/Dnftfi3vuixjBn8NGmRIJrzsbWqdLCTWJ01ZKMoigfSI2ITWUTO7
lCj/NjlVTvvDDf1PMcfhdV00IETgyatL4rcBWkhibj1u6XXH0iuyAkLeutt3oA+If3Sf5CeF5IfW
0Wm4FehpYGQPM2xwhxJ/GbfSXdMACHGyaUz2QxFO/30rJPP7zcA9GCqiDLNPgfJgad/GmxUaeXbP
h2SnV2OQC63F8T9EtXaazevHDJY7uBtE90ibW6pN63Osnb6u4Dz5qFRT3o0XOjDF0Vojs4tzOmIz
tBkttUTtqsXyzsfrolTZyU6xiFnf31RXeVW2wNWqbt/6UaYPjH/ACvF6n8gn/WSqszu7seSz8Bu/
eL2u0bPsaACJ1SgdGJzkVVvRFYqQ3aF7eqVJpKs4EYyU+5s5mhOWb33ji6ce/2yocatsl7j4hTS0
RzDwtVukdxLeizJeEn71DtIroiMFa3/MiscejRUsLEDUuplClYN7fHe6bTnKSkvcBR9IdqYqCOFA
52hqCDZGcNj71rznYY5CmO0+7hrtuT6MSkkCjJBwomwAJMztOp5dUPQCKSM8vHsW6S31jt5NEduo
EbsAG24UaJCkYKQK7TR6Q4iEuGmgCwQEi/6znKC24JPKQtVkc/GQMi2h/J6QBwwn+h/xp3FSDhGe
N5hQ4/6/1YcJjH/8JTKKKhX61cMTbuvEOF1k59b8MNLN70uMCe+HyZ3nTrd01tNvi9mtqaLaUoVh
az7FLmLCZCLh+0eblRguEZ+KTafZl9iv2L5I6wRlajJ6mjafNRFOmde5pN6mU02EGv7ePym6fz1h
fpohWZaervpr9S48YZOsqp+XO6zqgbynHCT0BVhvdCxsCPhY9O+RuAH8QT+dQYh/iabKWQ+XQrro
Rq2ycHHvQYHkE3OVAsjOGQHwx+ZGuq5xggdwQ8c3QwMARx8tbXeqrR9mvv94KmMALIsKdt3sBWCL
fQcmJOkh9GYp3be0ztFrZuFaDYMeP5brwuqDut5Vx2u5NreQMUBsUsG73W30Vgb+CoDYo31W2Hkt
bmz6IqI32S6giaryvHszk4WAG7cbOlgRhdkuioGTF7c34CPsNK3glxeWkAedlxZL43hbSMbKENzs
s48nWB/glY9hMj5Px6bxygKPuWFa9POKZCAODndzhSQ/1ScJ5JpYm+NLHS4jVHtPPBdtuy5KW77t
HmvMVlzstnAGQgGn7izXmDWjWkb6JUCon2HedSckKT9MYhif/7fmoIBSINnImFXL+rgc/FbdXK4x
RMtBiQ7tKtpGTzgLQuD16iDboNYJimO6GtamH7vZqvdi19zKXn0sD5FDot6+XtQENuVbvCmX5fq6
lp7TtXkydmQNBTQnnH7DwoulnemOQjvlGd++rTJ7+IWnflaehc2b5mA76YUuiNYydIQtFLbFwx18
lVyaGyLq2LuskW70CJnzOcYOTuwQzbMwvBqTq9F6fU10tktf24E2h7PTzalW8CZ93A6cDMlDuuwW
8VKycUFd6cQZmwR+EfiDHIJ4NA+bWJTKvGEesKW1uzk6J67tcJIdnTR0V3VJVLhzasm2JqpmwDkz
3txXIDXaS3mIT8Y8cQTGXOjDkUHu76WbkutYBKF3cyHeLOlM8K8G08OJlpdlu06WYxJheTC9dsUw
DZFAhPzmEDu9OIh36Q53NSd8YeafS7bgDXZ7NEBN8q3m4J4HeTr3yjUIxlJb5lvFqV8bFAPS0npL
PMLuvcJTHJGkzwXOviRxXjf1juuNkz1p3PflmFTRLmu8DAd6FNfVsbJln4bKqlpqCCPDz35xm8OC
8GU/XqUrya3QG+TLfqG+Nl7tWSuEAhthVQH0oXBW9qovrX99ASPi26IEjyaiyc9Xl1XlyrPSU5eC
l2ziIA2sI7Y5/F/wVeqwlgtfv2hbbUuW31rHVVPycNiZaxt9p7njCam+7puvFxCyccBdMWXFERYU
Ut/mx5xXEYHzt9BnM7q31vBuApFVYRqdL+f8zAtnY12uVK84RmdI0+dylRIG1U+tffxLpCJzx/BR
PeLWuscVCaeq2FUXy+SIUppv1t5vK5Zq7T0558dyFfqPr+QcBbE70PImbGlAwa+tsQQhBCz99WDo
fu9Zex1j6VHs4xLh6Ju+sha38erhPTxpXYzK/bm2RzSyQgO1vvL6+EtEnikdI0KMTj6FuRiMRrVy
gMmdn63GezCe4+i0TdWDuw6+AQQAb6X1aDMr7WuvfEm+pH2MtE7htR6bKh/JICZbrujlCCmld5EW
2qqBGu/h2rMV9jpe1OOZN1/5sf7CAjsA5f0Fbph8hcKKhiQfTT987b3qKwVan1y5BN0LDBzT52+I
E7V9+MoZIgR4qb747vYFs2w8dz1eSo7KPl3pWzgRfUZvCa9e7MUzLwkgFsnTquRmUeKgaXwc1Wlx
nTVHcp+UwyWozj28hS/VYx2PFrIxw3+X4EIZqlFCaME0mw3Po4F0waxT6RsBYvw23icqjlNbSqBn
mB+4d5jVDN5Bmi/IDCkVt4icuEfCaTcQ2ufWU0WQJuEEmHKldBYX/EyONpB4GeDhbT2vsilljUFX
4uJG5brc9RO4qgS4pFPQe7pOl/3t87EHVD3RkiPua30734YDjhtlYE5OsOubKQ4emHpgl4VbxG3s
V+ULQDLirVDJIua8cRa0b1Aqu9EqPdJFWtpE7iBSQuOuzqIUO5oJJJT6XaIDbDiNS7CNOb2jEoF5
jq5L+mpWhleeJWxzDR8fuVXEtq1apeRqFXNzXrvXgJUn2kB1eTH3KlalLd9oro1l7l0JvTTo5Xr1
U7Id3oqnbokPrH/da8toecPGAnITahWFQk2zqb2mawH1/Wfqkno38TOQEoh189vH+LEOuJ9BQnRn
fx4FtnU3g/+HjTzOFvAGSLDiq/hrwYFDPIRuRMGC26bT9qJOX/Oz6cnT8jCiaw4/jWk7LtNQdHjn
gQi7bArfDGoe7NgxnvWAbPGdOcC9yzPZK652NYGxx6ErIRh1Mxe78d/ET0zSJb6bHplttQEeVs8p
hpeZiksxojaHOjl7K43RtRY6CHVkkc2r2n222DHgvbxoVtST5vtjjoFbDbDZ2Z19VgjDIvYsn55O
+Gfok2IViKEn09sGlULUdqyBp/AeBVxmTUfQZ9MPhyODCo1sKXOiEdk1l+eB4fXo1IjznVAa3M/h
6AxXBrTfqIqthcKI3GHmQadWnyzaqXhzMWHUZ1TfCrMdTgW2+nI/ZsayOPAbwsllcxrswr1sOFeD
SZJsoKnxNUwRCL8XLiZs84whgmPKF9aovAH0Lg1xL+eHm2xItIO9hxWRtVW8NGDsBPkh36S7seav
XExWVuQBeZaPcuYFPycPsM/7f0MpdGTsEvC+dS5M9MVKxLFX2Ka7MlDQic6LTY9GRFhcDgpuhVdb
RSLSsaTTRQb1f7gKyH+zvy9kp1iPS3THUs/3bPl8i9zEK/1kHdrbZmmtxgmvcCpH2Vhu+qSPrqz1
csRB1EBzxR1citoTg37beOJWYJWCj7sc16zSx8trLmAfEdoCSR8JpiOsT1cP5sWiJUoqn8OL9Ts+
6xbVGvLfvABL1p8xQVuMZ1Zuib0aT4pF7fVOH2xerfnDfr52a9CYMmBj9IGaOMIkx65c9SXe6S+a
l+4S8NfpY1UGyGRWCoe7L+iMPxub7GmJXDFQNvHTNn0yTrEPHyT+pGWq7+InLLL4Mu+QQJCltjHw
eJoIB9QGyob3+8zW5FSPgsdl5htu9Vwvw8DcPZwfka6/oIfmH8Xgt33IQwt78ZpK7P23BfM03jAs
bPL29oIb376nnXM59qxbY1hBubLWeJ67g3txcPB1ZPyPZXrbExOiJ/WjMTccxbm8ds+he/HLpfGU
uBaO2Pdjsok25ZmRewjfL4cCWGYcg9HGWkQbIuncdKd5CgNXXWMuh4V/tiwdLUh81AweWjZxYlJa
Xp0aR+OEYWr54Zrx7rZP0drasHfZ1c/6jkHjFI7mmkGFsjPEiQWuqiPM9YDcVXfAb2/R/LBF+SWV
+QaoKYZGtwLSOsDJr97qb6V0rGZKqWVddNB9ghhs3FgxjU62Eha7lY+r90zxFYw3wzl9qFXnFQhz
7/444KP9eEv1nYqRkRw03v8/1IfsQdUlopY1TVaJNfmzyI+HVA5RABn78Ml4x3+RvpctQK+YRykT
FtZy8eSHjcV/WqIckbQWdhU0vkxN/nbEymjUwbyq+v76nh8zZqiExvyiRqk1x9d10kBBZ3L/yOMx
MIbV9YfDj3DiH7fC1GkYWaZGQrxmyd/7Rpf6MShqTRM9CsKFNldmeNOfcSeYB1g0CT/cePkvb5Yj
qWzdRYN+n/INt0W2YYmqHkIY9BG7sTCx3ySnZh5Ndhey6dtJv0Z0i1iQuR9fnAkmmaT8/oT9/xLX
fHvTf5zGt2ueX+5K0ufWeBqk00JuDtqV8X9JO68dR7V1jT4REjncYnDOqVx1gyqZaEwG8/Rn0Oem
273UJZ2ztS+21toqDEzm/NM3Pj5MYT+xvWl7uc10TEepXG9wAJv8+4nLf+WRpv7HxZ8KvGlfK55R
8Aweo8tjlPMYgHlujt+zF91e3tn3D6czNQrn35f9e8d6uuxTEe6e3R+3vBPUQz0aDFTCnUZ9y80W
g0XtYOOWnMofijW/1s6/HvNTETYKzJtJ2qwdkDjZD7Y24sodmk7k2T/WtIcN91/XGlbeb1uKlbHb
GJEBWvZNQo1jTMtV9mJ+wYG3wyURx1cxbybhAfEnVKMflvWvavLzxalsmorKR2SY2tPFg1vaFg0f
+EGYxqX9xpTMA1dPWmQW5xqst2t3yiY/dhqHN/avqw5l199uudUkMzIiRT2ob8M5A6cH3cAodMEH
jvo5LLs7lkE/3Oqv7ehfF32qgnRaxxVjTT0sWL4i8O23wU2VhJnPl/Xbn0+Ffbhev8yfNqr/+mx+
f8ZPJ25eZLeEfUU9VL8gCtYY4nC47K9gdT+M5Q8fyw8Xe+5keUFn1l3Ao0Uygk35LHKqKYbJO5xY
HGH274v9Vb03+DJ/u7PnZpbh3frSj3ik8pu2wWYbc992Fe/8N4UMwLe33GaIUwYYXSTF+SHaPV7y
gWT075/xl771+Wc8bYqUFAUvFiT10JJ4UXQ3Z+yM7Xu4oH2yNw+cCv5kLX/GJJrUY1B+r37co/7r
eNAp7+oW/9El46mjkuWN5BkRPwHwcAQAEf8CYxqpkEF+QZ9psJBXMoYLMT8eC+aa+XFaF/9+Dv/9
OmTNNDUqqbryq77622ela48kiQSEotLF2NC8OWdbSFUQI9MrfhmoFdb+iVHvGvCEhnsFToYrGZwE
7kM/Hs7/uQx/+ylPX/j91qt53nbq4RK/MyQYbcnQXtBMfDbv8cu/b1v9rw1U/+1aTx+2XN79OpX6
YTdpgaA6EWgBYlSg86kdkezTtJiXGOgNWgEGZt2U6YqBBSasAcnzPCizo/HWv8RNfcmYXWXtvkZz
yX0so3eMqay9gUfWwqZk6DvoSIIUzCjMtGmFSAM127whtP/3Lf33XqXIhmYYTJxJv47E395kXRv3
9kGn89BdZPAltGYmyiXDDBGJybqbYsViM4ZHFQLBCxCQN/Dmva0ub475A5bjfx3i/tw28clTh5hH
UkRGBp+ebtOhxI+yuD2ED+J+yGt2wfP1bPOK9AnTUdhUN+xYGarYUqpPZUeFEHalHAX2EX4cOEeU
SUc0X2Yz8CJV5n+vFJd1alYVDPyLuANSBaKCRKPAFnck6rb+oIfG1Pj9qmyZKnxD6CY/3NwcocuH
AAnD26Rmw6PY97N6J560pciw26Y+Q3PDDkqlqpifpWX6FWGS+h1P0638zo5Aoamr2fqxvWBcHtib
5BjUKlCBDMa4Y/hwPt0pIjvMACkbmRMfP84EMriDcA03BO9KhGveB0fmBP2IAb1rFEmDdwHaiJoh
92txDREN4X3muUgPqARRcr9m7whDJ8Yo+sCsBRNfdDVILgdem7IQ9oiPUvRczOo5JYy6eNw8RiK4
NR7zVT3cLyZjtYZtspIxYsSHxIL3jqzVRnbBWqQDV1+UtwLPOyAEGwC70CReWRoqVD8ViBZNXJuh
7Et29nyXSgiX4a8YzG74Lp44CXZdXAzwBXRiKjeWXTxg7dlUtGB1Um3FowcKCxZtvZsP7j0Mg/NB
0e2zcQH4kPfJKf8wT9RlWR00nPwXxlXvH4BcQT6Fm3pbhCOkT/HnMPH7ixvR0IWDKxbs6kP/XeW/
qEiH22uxY3CXPFx+gRsHIAnlI5ygnHl0vEIv8mfxDoyIkpxypSeYXfNLck1ekpdg772YC8bUxRdU
v+KLMut4Dwyy87DQMLfOoMn+VFc1vKwX70OFF/dOe8b/QvEAu5iaHrPWHYI1PnsknT+N2v61MyH3
V3RFkX5NznAO/RnnNEpR9FopJwe+mjv5PjzQT6qHxZwqo/qT6630V0I0wAVMEaABkwNI0Z/OoKQs
b31cBviFgTmZJJ8ZpK4X9cgLbNb+OPrWvtrdv/ep/7q/3684nAK/bVNJnteWEIIz4Kl7u2orojKD
5XCOupG+//9d6umMTwvDi1qFSxV8g5Qftkk9RkvcrxCGZT8kOj8+yadEp69UM4+GiwW0erCFHBn7
mKniM66oEGpBCILd+/ft/Z1xPL28p6UiFfXDCgNenvJZWyNIuHsm//qHzYfzsPV1//rv6w279h+7
+tPlnhIczxJvmmdxh/RYKBXcTvA/kjXf24+Alb9ndp4u9ZRidJ7i+WXPpRoH45iXB8P4aCmsXecK
uxKttgMf7gvXkfantzjEGL/fo8mMu2EZQ52G80uWnk4uLfcDUp44PsjIptQvc46djQC/fYS8iirR
hhIuKwjpJPVNpu0HIOC/H/Jf41dcVOPTJxiTRZP86umLNLLYrB9pGBx6mjjsAfhL6oi5sTZx0rWE
bwm16sv/6ZrDdI+kaRbzK39+kzyR1JO8IDi0I2i6bvsGwobDSYMwcopWdxWvzfEPl3wOfrlNY4Ca
MEikMS7zPCVTYWtrkNP5B3HiL8LG8Wa4GdyIRoDRRW/xZihw6u6PMffzfjdc1hrmmFQRds9fFa8y
ieROaBVvTwgBSO4dGvDBe02nnJGxZ3svyarf/nCnwy7z55LikqoxzAIpqqGaz19peDdyQe28fX/4
1TS7vXvn6NDDloLRNfY//c0PF3yOo3/d428XfPpOzUAuxEpqvX14Ds/0ol3oVNNmrrkqdjY/XGtY
jf+6uaeVk1a1FAci11I5+4HUiqAbaHIQs027H7Yf43n/4b5YLZQOZUbQTL7SP1dp0oTG/VYjtqaP
OO/H8Dk2pQGCeDDSEnfJrJmFa40pqdfuGG3Dt3h//842wiVmGgAy2C7ZxrsHBd6tMtVfvS9vS8tv
Jl/UTbeXt7QxFsEidesZwlEsse2CNkBNJ0Ob5BdopHZ4LGldVPj2QeFeOMbWWFrg+9ITKh7mXNbN
xMeCcmOBovspRfuPNfvHfT/tSaEcFs0juFl7wAV4p6MPq0ZZas+kj0Bi6r0rRl2/ErEtFJ1uBRZE
cAAfQ2dSNyqiZ+2H1/BXOfH5NQwH/G8HuKC0UVRniQXpLZzHTA7AeduFu+zFG6drAAIbcx1TcQ/P
wTIcG7N/L7j/vjoVa4s6uk7V+ml79I2+N7ucRZDUE9gT6PFxWbEJrJNizvt+iQVG5rCutbN5NoH4
3bXT2ph7dB3Dn86Kvz9sWVGh5RgacCOdT/vPB2GFUtW28mBCOEqqkcnAyMuNcTPsLKmbczDI3kj8
IbX668gfsFzDFmaJFmAoNDV/XrPUs6zLw1zbk6re3uudsGbubZWsH84NROm/n7X290bCxcCcDbod
UGfiU6jWNXFNZRtEDhB+0HOAlb0dK1Asx5iwedvBi3TC+FL+jgcHY0ly4sSJI7hjaB8J458givY4
C+HEcZshDK+YWmL6J7I9BgqTodRPU+z+Gfb4AU3TuaaOkyts6EIfF4bLhB1qY+LvZBXQQ42gB7v/
vru/KkDDo/ydcPYUHYqJ8UjjGsKZ+cZRAON4WV5pIRtOEw7GS4wHMMZIsi5P42R0+9QXOmnp179/
hPpfj/j3HzF8+799THloFmIX8oi1AT4+eLCOm8LpYNd/dB9yN0qP8B0FF4tD+J0prsUwPBCOjQqy
5GCwdLljIHx3yKBwWncidGyIC2/qsPa02TR5k5fy3Ykdo/nh6enKcIr8sfMrosFooqowmC5K8q9/
/9svr/Q0r1q/DffeKTge4fIg/ZwxoUjS7NPlsI3HuBgsJyaYiu345zreWUzhkBODekH7vb00lwa3
RUZbjXpSPRYx7Bl3RQ5LhI7ynWmS25raMoJv0ZEwXISfCBxyXNFVf8ePuZ7o8/EN7GpKSu1D8OgK
PKhuQJJhWILEkYpNQT8/ozKciYsmOz2YZZQ++nKT4ydf7izgxUL8rukTEdmSMjY+yuRTAatqzPNk
qxpbjSZ4eskE2LosRyfsVpbsarddfWrxOq/Xd+CzJtpnav1hMToK+3RaM0VR80tm+ajvHV7fHVKX
P2oB2k695rUtEXc7Wc/tOJ6Bi8IC1xh/CKXfjioR13fhOWMgEqFrYt7ejYAeSONIg1JAYjtNYWqO
epyUcs2BlNA34wBZBY2klUiRHxS6hFL2RUEnirQNoEqzUI98iE7y+lgVh3AOA6Z9zZcy+AYcnTHI
YMJip/vXhwCfEE/RdiU1/OPmQ3kBsTI0qjJgs3gDfhcHBSNtUIOzInexwLTWySZkOGCDQVI0GNK/
lW/5iCtgOKdkOEY4PaI+8THXXzFOd8fepJ3wWxMTxGg+0ZkRYRz6G1bMfQc3n2oaDysF0P8Suv0L
k4ZGhUftKw/XkMijzGB6mzcbBjbsiXhoXOgiTJ8NS0da1Nhb2Ld5ASn+MTf6fYTI8fum2gEtemYz
RtIk3UcHeaZuvllTR2WZQ/oAIs+J6Sj1uh+wWNCXp8VLAgsdFwYMoJjhvOIm9ubf7QyQQDHO+k2H
eE5wTbseppDLZbMzznyqMFoFhyENCuWUITKHOc1P0AzwgMA2Z45/YJrw0DLD4yDCRDTN+CYgJhAF
7i/CI5UQvCKkLRUNb//l9OOO5z1ygtkXgw3QR1flll6+uLsvzD0OExl+6/P70YS7CePc3Msoywie
NxTKVlfsLZRoksKUvzCQgHEM4FobdIL9/Qn84AUQNYBoxrm/60OKfr12xI9kR2kjv884rMBuByvk
sHY6DjElH7e1g329fQlWKELNCmaQLUwVG2q+i2UPe+NboIzvKJXnp4M1lT+Yi7g59DC377jtMHSD
tzFoDPgkmNtOineooAMB9L55vJjissIwFVqQNNPIoPwxE8OMyeIxVdzdJkTKZzP3UiZL1rEube8M
tDCQa00s/FY9+7380uu5D7e5mVjBirq82uO3whivU5xNhuGOyU48RjhmhscWWYcBF1qb3/FQPyU8
2VPG3I2yyxbC5N2cio65ALvp1EtChXAMe2XJ33lQsvqMSvsUMIJCKarY4YLUnR7j9+Z0un/13/5I
pzhNOSqFzDquUgc3K104dRUWRFWxJhpULPaM9b1fWLhpf4GNFRh0JxLDGBfg7t6SZuFrqzjGvLny
kj7JoLs3/4scs3aM7/xYbn1ksO0Yn/GNpoy9BWTGGKfqKZB9H4jJLJm3KUh2hoWR9F1hvO+9juax
uLgzT8TA/hWViV0LIwBI/qd2e4FsfWCMZvQ4sjZNa5zMRbgI1AsY5fOcNB7WTbWCk6AulWYK4Tw9
+YRPJ3FhYrJNRiRRmxtLzZTYVjYHfjoErSviran1QyvqV7vhr1NFRdVhkaORiD7lE4XYN0abROEe
o5GQIM53tU19FRba5+1qXJgjFO9fkvbJIaB3Lur6+ztCasXB9edxuk+EkTcwniQfRJPtd0MBlb+x
KC9AeihWBFN0KWxxdEkpcVon3OH3HQ1EYzKRt+C375/VtGbglgom5Vf4Ei4vi1kn6Tp/2CeXWfdh
WSHNYKaO4uoLimVib9dkJvaarkF9bHynP2B5Yu67bWsH98EfxnLQDlQ/BOF/cRCHeRzZUDl2ZbCa
TGn/GTdY6iNVAw2v3xv2ZNRnJQf/Ikqg09sLJbshKh5O4RJiCvhzZpohcbcAeEYQOKFv0QOfa7v8
CMkfwgrdDc8Fz+J96inMaxs6LTTi/i3f9udK+CGbGbKDP1/wINyBAkpKPKT/Tz/cUCOfqKGI93RX
hrK57Sk2VBFooFNEF/+Orv7qVA9P6feLPQWwjzJtEikaLtZtlEu7voERdUTFARNOKsek1+RhOz+l
KOrfkdGfV30KLLPkpqsPIY/3jTWvPoVsp4VM/dOxOLcYOgAgGFydrxYxCv2IbDsIYnKnKew5kPpj
L01k8Pz1uMtf8KRUGUeMeZWX+oEtpy3gQQ3CK1iXG9wIc065dhWh1QELk46EcJKrPyQ58l/J5/AI
B1WZpkjM7TxLywLVQ/gVJzHHjaG6sTIHDCpiH6aOCuwQjTdtcOad4QjrvW75qCpISA+nL65mcko0
24pdHE3N7ocX+0vs+9cq+u1XPW0TXU4dL1P4Vf2B9AHTc6ASeNOK+JO9N+24xuQ9n3i/aFYZeOaS
6VW4dcw13vGl2G16fd4wRz/CW7ywA3EV3OZmsgQV1bVusxJgIW4CxtokKPZaOq7ZfvDjwpE0PoMT
MdUFtnaKsNdokvwQVv8lX/21Yn+7sacah/CIqkAX7vFef9Px2xXWxeK2TNZ4N338+9v4NXz0r0f4
VFWQbnIhNw+ulCwNJmZrxBqPZfOhvdQPrDidVPzQVYypaRG2I322N7+Eb7bQ5mrRMOKsAZkI66/W
RgL7JC5UDxK2+xg/tMCb/vuX/jXL8/xMngoOnqE2mqbf4j2mBRsvHzEJC/AYb452VM07Hb+JXEXy
//+76nOhoe/8VPKyiCUGZEaeKBiYMrJrxyseidVhzBDZrTlPTsZPF/6rzPXrizNVTkBdE7XnYqyv
So2vdkK019HMwYwqZ/e1no9izjs3PkEEBqg4TEZG1R4wfQePSJtoP92+9p/fvWKaIF9MXUNl+ecB
IxV93lc3K9qDBTKylbhT9FnN/0S5qECmWuIqlPez+7QFfL3H0MolyKJr3tDscwLcFGDK4i5gtsfI
O2rq9Az4UBprupu9itk4xqJK2AQsI9bQXlkNXczPmGQMVuxrgLtAL7h1tygTc0aaxGx1u+TLLH5K
Yv/rFFVpT0s0q5Gq/9X9yjlXdapZ4b7t3Pg9XKvX+1rwWNzT+0n252RqHX5a0cIblKIT877U0yUM
Q2w5+/kS0V05LVgZ52ZnqXZ+OFiDiy8BBrwrxB0EURjf4WDiOT6mbNEP/X5JUcT/OExVGoWGAV0F
Csav6sJvOfijauVc87Vo71+divQDT49lCtwmmdEyj3HDgi5MUx2HbkcRtzJuwiQDLanK42IFZw30
2yfaCm8Ci++mHYxsWiXLW++qfuMYB/GGF90plZYYZsOazet9pn4p9Ns1mKP9BuAqPlEKYexxoD/t
22IvyGfNn3QqTQTzTbFVFG00VwW6z+PQGjeq06Tj7BIE2AHb6hy1Rw+DZfJp1q6JlZG6zeqtH315
moPzWiA7KEiwbJQulfHZ3V8NCl0gb0i3mR4f+Ysbuo8bRZBghD42KVc4rWGAMUEQrCLKwAwu2ghL
MF47/eYmFahjuwdCFL9RbLjLc7FcPrCyFVa0//1gFHqYMvFXXOC9D3mjkfNYxSYB4JjpgiN0k6if
8x41byzeP/tLTb3InOgGZZitBBkbGgh/mzqVK1OL3PjQY2b4cuVA1AB8To780wFEaq2MKRUchJqN
NrE+BHkvfvOVqE694nOqEQMm00WMtViLJOMsT2pxYhxNWIpYQY0NfBNLCm4altejduKdMsfoJjJK
z/tWjeft3jwyJWBuw4V5wrRJUlx515RuFZ98ES7s/k7j6G46GQbFMHPH9dXs8VuGw+6o7Qm/MOCG
0sjwBufa0HL0Hed9w9xVNhI+83UWus2sxqVEccqbU4DMnKE6wtBLnlJaLdFDTlVtAQX5wS5FBDMX
ABlmoOEq9RxSDMHOYF54qwx3NvZrnGLxjAb6ZnfdGARW4ZjpQRw9RggtoeHCEMU9mCR6KpUuz42f
aF4luM54HYVv5RnHzOCgjc10wQCBtWUAI5plKRaB6KF8Ql82jWLqvUGkamWGfO8tteIZsOKmtsvp
LbVVGgdWjZpNbJ3emDTjFjEi6cYVOFN/SM0ZRmgQ6mu37zAgeozasyxP2IwJ7B8qAgQNjQMei4P0
8raptVVOLWXJkq6LMw51Be5oyQiN0uDYac4044NYvH7M5CtLC02VMU2QeNSj7FNEdJXuVd5gPMdQ
vkGD4M+obBizeqEj+rFrYElUAr8w9X6jJalj4K7YuI7mL9h25TgoXWrT6fgqXBL4dpdrY/w371P8
vcBbFwiEujEqrhurMH0c6mimiWPB+y6BgouTh/VyRw90gMOPyyrLqGRdcY94AKy9t0wT8K1obaFf
i9a6pAFiUMHAn+JsaHuebnqpP0Rx71mOhpCQhOEaee8AGy3yLknDxQ0AT1uuac/gGXe7O3csw3eD
SxQfY4CKocE0otc/CSRLA3VwwG6PsBqWepmtS2iLxsKbUEhsUINBIw/tzgkH6q/bqRw/nyFzaN7K
Gs7lOfdBeIkdKvtMC8quCAiX8WFD5ZnxeTql5zI3hCkO6qtlzkQJvyEf1Q07EI3k9PYWoxfnDPXn
/eArUeSYNa7CctxiUS1/KfJ3pe0HALU1M3v3hr9ZCcoycQ1tmqOrpIuX6vuuEZyHlbEckDRpDwft
MXbFY4yREqifrnRbspw9OlRonczOYb7OX8rdjkxMPPs3Z6yCc8OED1lX6siYYtnhu3jDqc2+73xh
Gjl7tpF4ZATLElqxduge55sSureHoxTHxIRYtdSiU8YHzD5T+hfFshUQ3uSiUO/Wg0febvAZArll
uKTGurSgaHmbU5KksoJlXvCtdiS8S3T/7Ymf9ujoer+b7NskwsyfpP0neRoYax5v+K0FqVuBKBMW
MYZszbFHE4KC82Z3U77dDNuogqmc26pCDpmiJfDOUnrpENuiv7Khka0pYFskzqbNFW7yIoZRzYHJ
JM19yCS6qnfCfmJKjNgyKU5J1yejZvQ2/bjt8kmtUjUMBlbAvqNM+jiBQWCuDJdDTPxkJPHUySpE
7NUxJ7myTFvOWBkUIXPftqR1ULuspoCHN20YzUYUL22tmAVbCjPhhu91fh97sDx75BDZwmzfLXMW
GXsTTW4c4xEd7Kzovdew6ZtQlY+IY0r1buv6QiD5kBDvKY+pT91XwHgAmoOcTvTqo1e/K7CMCcXF
Qq5GLSskgKluNcAvN6DhkvurjrtSraB/aEynlneZ7CjVHPOijL9TKJReoyU/EyO5BBXjy+UhrpLy
QkWV+Dd+i4yPCNcficFRxyCnLtERtA7VgIzBL3EaZ9eeT7myNnzHdw4FH1w/mqJjKbK7ZDM1miLt
wRERECn+9XA4v6HlPlh+D2iXBQduh8Pv/dWSlpFO0Cu9YvkGTqFGCz8WsVfPimmM4XJTGvR6sCMG
9BAjmJSFZVswuPR5srAJXnLsi3OV0SthmfjZSOQcC6wK0uMLAhUcM7FrA3UKCT7sprm3jSNKg+K5
+8TpRDloMVUvvHystcUVCvFazvtCddXqWhpwju32vu4zCLHRSNzntEOsbctEXbeICQXKUSfMOMnZ
MrAgz6e5Ms2DcaAvu9wxQbUaLi5K/llNv6TCLU28bVAkaqPstonMiYg2PHsR80mOzyi19JDC5SCH
NUxokAfNQwXWbwiKfCbVgFUmR8qn8GSQgLMtN6cw2wbqsuMgLHv33J4tsBZ2p7vlY4cGxkPHrUG4
QP8B/T7bULHJHHGHO2VZjvRwxt7ReStvgt4/iU8NOxh88Z5xlIUMfz/hBa5qeZK8VqT/+IMpS2SW
vFHU3UwcChxM1Au7eWIdb9IYa1ACv3jRzbJXwgA8ZYOCfzvNMQZEaRv2bi+uo8A1Od5nBPCUyxv1
y2LQj45dJ1eugMUHrK0WMjbGAsI4MN9l4k2GYk7eNyaH4RgL4mRcKENrEhUbJqv4qo4U57bHAZMy
I8ZGHITnuzRRFPi+roi3OLNDeJdiMVRBcIaTxoDbY+evWfkG5fDKfRgOJsHbu0bLYtlgHXahUdPS
M5lBwTDnQjnNOxcYpVW41sbntkbU31C2KPxWh8nJdivIrKnestt+U5hTddIflGMWnqNgrhaTdsfE
ZqaN8gW7ZVVO/fIDXXu1zpQ1M6gR+Nd+Y+hTQYRl46Sf7M13V7FFjhAOgjFCbIwYDnhv+o50MKN5
BcrT1jNonnzTw1N5THEbh/BJJZAAEgbzA3gATJbO1ZYpIMYtLGAQjMIca+DkiG1yHVNfwdmBSUbM
nlOGyIZDW84nqTYiRIkRlYzEHZHfEtPQggmP+MiKxcy2Bq47+L2Sk8XpBNdzbYswOa8WuFMGrwq9
cX0uNIcGn1NvnFUbaRuS6DMZ61A4ilDJgqSmiBwpX+QMfnFmaVW0bVqHfh2hZKxMsdaUcD+5U/rV
6h02moZ5xlmVvAx7MBGnmDNBTs6y2hZ0/ohvymnEiwMK8o1B3TIfZDgVo8+8D5eBuCjZ4tdZmy91
Q8K1x6zTlEb0GYCs0Z/ALb17UaSlVr76+H4zWsEzq7qxjH8WxfyaBjL2m1+qeUz6i3BfPcRhcJtj
Wz7zftYtSspmKEvwiYPg5vigQ4HZaM1xbMM9vrs4zsPAJZkp8U+YicLIXKt86uJ7tzGlCcvw/oIz
rbkUOtpCo5QB/ZUK+IPJ8HBCNItJ2oiOCtuLiYC11HdxsCE29GjsWFMKBsVj3bXQr4kJXgtlWV+H
e6k2TLsOG/Tifp/qa3KUwcByeHq3Gc6hAl6bzaEuFg1sCgPWjIlRHhQab1pWvi0JEwE4vuSKxciQ
KOWyu3939bEIt2o67aGst0Cxt1K5CVCzVhs9vozylPYVeyp+6JLL1NzLYODanBGUkpCWUTrSu2V6
2xvyIZLG5R2bD7HEOHb/uEMmd9t6TTfgvnjQvOmXxYkeMpEbZXe6W+K+y8exoybQaGwPKQDQ9lh9
9zeETURLccos8xhEQTaTZff+UZDbob4FZVx/JtOT9Zqs4ZcsaEi1Q/Q94r9w6WKCRIzP7UY6P/Y4
vagJdf1hl47fMWLUPpH8mPPSDd/VYgxMnNOV7lKFY584yr4VeeS9+OOAegzgimykSy6bglBhrPyK
HjhAYkavQ9yR2ERzhqxhVUbmmIiv8yYWUYabM8NS0PvJRnkGeAM7DUjmhcvHKfaugYxchjls6yPx
BFWH6HxP/pGnLs4j1fAv7vlXcCT0PKSjEikzbaZiizWe3Z8glRyMq3YKx+mp6iaWOM5djVSEDmaG
0ZAD1EKdeKL7OIcLLGMYYU7m+fE2q/DBJb2ulupI2eAvRjU1cPCbY0zAXHfVCvdxAme48eLDZbpV
ub8Nespsg8pOfBeZhZ/43iHM8eZkZRfWqscstnT4/0DACZYx/YDWPOj1KalHAnY71qhkrpldHlIE
DjDK1qTONXXOhgQnAlXoFnZO5CNcRycqzLBAHrx2hYVeLaJgmr/cwiM5j3JbSqqb5LNMtivFDo15
pzkx6b944jDDmEdldOHOHPwkSJehNMIjUVUoZ/1yAww4M7C2dYXsrWEsLnvZUV5CeJ/d9nU606Qv
ObqoIOgQm0lu/sLktclnI5G1gGSqb/RM56kF3IiPjqISrTEtmqj3OfihwDp30YSZqIiE+YP9Zwvp
HMxsW9pXjJSD+vVhHBkySUhfULcYEs7RMLi/HtD/t/5B1Samzx/F9L1e5WjIw+2j1NnCuhGetoIw
6fC1vTuyYQt8zTfwsSkic+QNj/zgW6/8Lg4AXTwR4/CV8rZxzb5hrmlk41wmo1M3pILs4xHWjwek
r/hBWjNh2yrTrJtbzTSuFh61FBp6jAuYdrKjGzjk1v6RyXr8eUESVLPgRLdRZjjnRcQHmW/WSd7u
zdi7wQxzGh/r1seOFnInLZWxUBL2zBjTgX+RTRqnqihdBKSs/dSs91Dy3m617bQLPxhTw7rVLida
3I6BPDUMnjGbE0Gq/yZaXMgE8w4bCnoNangkkhMA9gvLiU4ci4a84GWwYYcd8ebscntMK1rv2Rhf
J3j5ikMLBIUNxUtLLzG9wRzUuzb3ZW4eLcOV7/NQ9cchGM5ojT0cnp1ApvKJFOHisQgztldkLO1O
877Z1/rK4Qm2lOzxPVg18UftOVW7KsS5Tkd0lbjZjp6m0RLnujkDSOLops6chJ6nYetkXvlE/GjT
KQMtKJs23G8aOcl3eEG9oG15IXmME2a5NclEHB0JUH8xOLLu81pdeS7oJ6169dmmNd/1AyZMWkc/
YQ/No4JQ41+BCfMWNCgEHB64R9FLsBhzcDiRyATiaEYBUoo+vH6XxtRSEnUbRoc8K6iKwWx/XIJ2
ZzlqOvPrbV1vcawPII8tRAJRD0E8W2c6oQtY8i4eQ9ogpi5JYEnp4r6QLu3tindXfva7EzWJ5iKJ
Y4YlLpo5VTrKLgI2Ttn47q2xneov/iCXWQUAqFW3zc46pJcNe0Zd7qV8BcXmdr09XM083fIz7lOB
uPYh8A246YWaTBt1lG3F+yH9pTqiFihLK51pcTYuzZuE0YqcrN0z2VJSsnAaVad4NVGqiZcuqMWY
ZNb6ooW2rgOBd6R8V1gTWs/cdo81imOELrneoMjRzghPu3G6VXu20klJAHhMvtt0xieYxyvA+v1n
RN+JDCSnB3skkxRdZFGsNTDTlIRUMBcm8JFqg0lKO+lIXF7MchlLc2o/VTPCVQbFTjBrHuNSHOaT
kv5QNm/t1TNGl0b68lycBfwDlbksoW61yjIQvHQkZnLLRw+Jn8iRGGV8E9Y91S1GGTT7o5iJyCqO
GGrUhhN9UY6Y55xWOHndNypiGlN4kYwpsWqwTOjJ48CuYOJK6RZy2kFh7wfSP0V91Elbim0dKCWC
a1KDr7bHbGlR6F/E1umxChxSIyLn4LHG8Sy9j+MxBflTLI+kEx48Tq07FDDlU3b4uK0A3MjtSNZH
YP7ifs7bRA1JQlF1C4yAWQQ42Vm8Gup0lGTvBTyUYMVkPLQ6G1kFjXh2B9ZawU+l7GhwGMLYweT1
AmOc2ST2w/cGyytH8Vah4KYB1r5Exdf43XyjLE2sGADgvmoh/HqaayrZVHlplC+kOJ7JfM1LWe9Z
bnk/rW7w+qdNvMT6D7kV2UEZpuOOnPraSsd23gk7q7tQ8+jRS2lO2GIM8MBpFqd26q175swetynj
iqJ1MB7rhPptiuUAHlfLmzqW79uAZjrG54SX9CXUTeYTdzEBNOnCQ0vE3bPTMuUSfffJXlD37VU9
k8LK8pgIWd9RXsY7igJKBLYm38l7Q1qEH1Y5oWhl3EBRKcuo3RrjRc3GaQ6m5sLUeBTMOeEc41SM
mDCWAeTKySiUXuSJtZHZlyl6NcY1VnbVbYyBsZ3voDLi0BWfMvbBBV1XAGkcF4zDuLnhWuarTjQS
h+us2lpIxE53sis71aatspCNbSd69o0gX9sEwmuFA3ZH2E5N09V2sgwyQ8qZdVrk4byyPk1cBQcL
lKmseE485zPJc1z4xh6zLJGC2E5HWOhEh4dygcTTDlooQmzMaG7J2U8mQ45L2VnatjdHvArVhfWL
Sa5WzKJkWQWuSEWVy9iw047EHHLvPuKp/Bjp/SglpSIqT10dFeNn+864GO6YdhDZH/6U9RYQsNky
vfBDTNvifOf/i8RG3mOQ6c0JHz8kgCBoCtZI/zkckA42X53s1v4mCR1BddPQKVi7DAvBRfOtkW9Q
2eXwYOtijcCbykepPkvGjLcKbhW6HTTReCKne+vu5gqFkgZQkDirZ8wkHpURDhq/DI4XXkPyx/hi
PC0omrzGJTOIjCUincNxqvRWj+AU9KWr/w9H57HbOJaF4SciIGZyy6icJdu1IRyZc+bT96cGZjGh
psuWyHvP+WO0csbVTryaJqPQW7b6mIptO+gI/f7N8rGp34xCsEpCz7i1FieKvEC1O0IDXyVkBrI6
bb3KrqNgxelXXfYcRIABjEKgzEbwK3J/FZnua0btmAB6zbzvvgD2g/m9pCSWf3CykwMEtb464NsX
/mhRproTVcQA0F65LW5Kc7kq/Kc6xWmi/6t91GAGCsceX2yMBxHmM80vCt3eRkoNyFsovRceGk3j
CUtQgNubN8CDFSAaNMEt9ek1t9Q3mdA7FnBBwSLIUeUXkssN9wjjdXUL/wFoVRCC5JUDYHBc6t2G
maTS/OnH687ThmuiaE7t4tcg5Ns5pyL8WS23urVE/VcjYUZ1InrLdpnHmnvilpHidVq6EgHt8/f0
+sK9AZ4geh/Q7dB7N38z6eW8G6ldxJ54zBh/yP36Rcq5RjRT0iqMMHBH3RZbZfUIt3pLK5QN88Ax
GQz2INqm6aTJV7ghDPJVy566ZbylJaxnUsxpBUQb6NJZhLyUsNUxJJpqn8z7FZcSBZCKs/pYGhBV
Gq6oZKL2nDdZ2bTE9qLmi09J7I1oRXamSJXSNiMkbwCGssIDX3SUv8uHDvThi6QW4yx9GB/mq5WL
qvsnrUiVG30sDrBf8cMGRQbVOpcORAwKNAqycxyUwe1FT4mdxTcnbM3W4s/nar286QzexIehuBxc
dKIazXqY0Q965pvCe+Cd8/9b4hrOxNzkN6ST3Pgdlk30LN/1Qzf4ekDfpy24w27ZBedl3SqWhIAA
kSUFlBa6lwQ1gUVP0W5kSW4tv6KWxpl2CUCCl/IpuQBMj7J3IvVg3PWDXKOEtvXuszVO9TsBs4R0
QYAfMJ/zwrKifRD/E9SAFY5cHjm6BtEPMbDfY78/sH7QXomUqfSK1kmlTTBvW+a4de1nwn1ecNOi
HmjDrUQ024fUu/IBA2xMMJPoGg4VqhRJ6Qz/gDAiP5xOnkW7WT3rK8jYlFLgvRHf6G4Urub11asY
ccvF57L518knEPVUpgPwW4dWIHiuJYXuN473rRO7kAyAeDyCxlasnOzEB9JibXNTjtb6RntgeZgu
auaM7wJ6SY3GI/IZvxasHmu6E1+flnEnAo6ew2xHcm+RHvLIweFID+q+LR9VTh0NEscTIWacxAPW
UW2dUmu4b5RNARhwjTUQ/03ps/zxr/q3ib0FROenJd529Xo+XEpFKpVYmOhYITBEVz70SGfX2sBc
QCnYX9sRsrsb5FO1XFW6KnUMvBAwxkc4cFh6yrn5ykG8xO7YMr3ML28nL1DR7nJejJW4Dw+CfaVT
D8Dd1O7gzlD+WDZ0pzN3yurZ6psU9T/4XYEI/9CQw5d6M7juXHx0xlFndEcRoJu3AESeBt9P/ihi
5fRLOy94EjYz6FFFXidAtaI4bb8Rlw+OX0rXlWHHVyyql1zwE/aa4a5k14ElOhztiuUNPVoW7GrK
h9SvUfIWhi5mrEeincYr6brRvYsfsuKCcKWfK/tUnTUbAmM0fsvuRHeR7ZffpYAAlNH1X9V9xsG6
0e8TOTAIJcqTAYH+sXrLfOBoo/8xEyd+75ChMQHgTA+dcLOsXKl34FGop8RvGATk84qrwlm1bp/u
5Vem84ptBf3RfTa35ELU/WWSN6E/g5xzeJGpXKwZP5vSiUN3ucj0HQlc6APUnkymnSvdV4Sohutk
dQmyz76D2+ZPcFplaAUIfMrUQ7fudG/EoeFgxmsYuSobwRkaaYMvAW/9laEPAhsne/1d7gtAFdWP
Tjq0tGy335hwCrrywA7ojwRQbqicfYUqKpKVvgK6r2Q899pvr/5yTUbNj3kRLuF9JGZZu+V7zOi5
/tCWc03oHXVlC0gDpzvsSuR2gmubpPRuUc1q2eiqpp2mHwLxLwILgl/QkrY4t9gBbFomnMsG4oGr
mjZMEbwI71Xy1x309PxXMEFSgfnUmwfrsYvcseq8oXTz81gfEvGjbnEFcpbeAvWaUuB1LknyqzmX
ZH4ZuyeWleXNwQyij4f8pkCBnYgjuKZ5wAK5RfQsg0DYOqp7JFv0cwaoHtSjHK+HK9rbdbJurOTa
pRsRDKe+19q3UYd2IBcbHZBdDd46GJQt1KQGu1meKdieWb1UmUDBcad8K2hnlmMQbEl7t2bxLFRP
gb7CxeXbxITvxvcBQ5r4krBWz5W0b7Lt8pJl9+EuUy+hip41aJAtmRAvxw4WS0UUZ84brTpkT6Hi
BoIePndww6IjFj+VuMmDz6LmskBRe9CYBgRiG+xy5XQMkZXfjTEdWZSjwjrLyylimwN30NuvUvuG
SLNX5HQqW5E0elBz0hAabArfpeb3ohW95B++LpDW2VpdZrm9/q3yhAkaTyXqEwVeI0reShLmhlvt
tIQVpCH8l+I1Rb2u1N2Kc5Zijtk8JI0XcGymf3O8B8iEZAa0/JZnN/6ptsJ0oU1WJE98L5bnjCiX
FetxVN3qzln9UEfsSaA6FbpiTSWMWY1Q+lurDx088rUHpE5Og7DsIMfMeVmMwkumvT47dQseOTta
vCvUQ/am98/EuOcchZG2NXtIsc+eRNhWZFremMSih+WejH4r8sgsJVHS6PkZQH9R0iN8CSQuMXAj
gqXT8LelEhKkIPwYCBppGbY7tbEXcgAHNKS8vP8PHsb9N57eQU/1zxDD4/FT2bVfUeKG+YFT7GHV
3VZR9ujisfSmtHTOmOyV4hIXF8BcOUgcCViDzAb0es5quQXaT5x7rLCvSrU7SeoBIFHpYjgZFSf4
YD98nZGW8JeZ7nBpN/3H6kcjCpFpiL/uc4S+D6zZo8KVzAkp+wxpwuU88bRqLxxZMQ90gpqfvfC9
Zz0AOvS1d6IhY9A/9DJelTkFWBHJffFuWuvXWXeZjxFuwyGSnqILJGVbUfeY6rNsuiqQ62rfnxUP
Ifb0jxiHqN5HZFsQJZRu2p7cvzr/EJO1/tL68/8Uyj+VqPjlrFPxTnZgQHBuNt1E4yQF+5glSfqE
XqqbN1wT+V0e11nxlMkhFF/+DokbjZ8t9ts3KuBm5ZRFa0EFgzli0cA0sxsrAmPPZWsX5IDDeDHs
h8qrKl1b/mUYtBCwxP9e2jduGAgfya19BliJRuNjR7/omjWS+TASHrhWTQ+Rwvw0AtfMXz/cqN/j
ci3h7EBWFh6nwUk7asq9QX6Lab/rqaeKjrW2bZmCZmRQDSnw/qD7tbqlQXOFCIuyzmgn6E+xRDd4
+NGS7SRplqz8hCnVU/QHZ78TF65Cqu5xVrzOeGXcnmE/gDkgcP2w40iDyKT8VvJStCJe21t1j3Za
/QgeE1AEYFUS2hUF2baUbgAdOvPaDfeo9KBZIE9r9Z+8qhCXOKv4pDHLEmNbueG3ghcIuNhGJZ84
sEWtO/vtABzqjqeisaOXIpwvTOPjIKTV9OiBfIWYvPocDyuGEumG3qKfv/HC9De18dq75GjId5B3
JISP7Is1Ws0SGRdxnP28a0+K6eXpHfCsxUzllOneJK6W/ojl7JYwYMUm0/xl9WWkCABtUfeYfvLE
Efsjvs40+JX1yywDtjlCdUTsT9RPRiiKu9ojcQHcjpDM0lNwVsePHMk/ma3xoVhOKVm/o/mQEeTL
AGOIqCanUfE5ag7Ty35YWUS5QI1jO4SG5zTzw7sSHFp4PDj0mO1tncgbY3ClW3VU2GHPee8T2Y+u
fOHlJCv91zA2Ubnrv+OWLBy7q95k4y6di/ZPpuuQfY8ff6U42nnC2TT5Vai5Ke17+c6U/xVvWX8U
32bEEay6TGdN6LNlTMloqeNRBT+lj1dz+GFoTrlO7c4g8A1Dm1/Lt4GB7pdlW11j5ypTis53Qf1P
kakOTSzOaEvT95Q98i5EXypbxbqPnIgVu/lqYVw5VbsYGxTvTfS60zuuGipX0RQAz+gnXXH+huuR
F7yFGxdBhtfNn8SKvtWa++AukT1dRYar9pzwLPnTSweb1/xW7qvss57eTFQOBHzyDoc3/FYiMMpf
4LG3J+U6+sM4GW+okcat9zfGMMtbfjdFuIKtBGdAdlaNipjALLuVWC65MkNMSA5AZC99SflhIvA+
c9mWXtGxs4/iDTR8BcVY+/pmKffj+JyGTSF69conv4FkqUR+CrsGgSa/roVB7AGeBJeaSzaawriy
tOWYh7tesuEqQa7UTyox2ob9HfrfHs/abWR1+Aia9axc+/Shlkc9vdGQzboTNRzOE9sJq/acgkzf
NKQeNN3isBSwutCfnsqDHce/XxsWj7o51ynSFWRKaIu98aBj6FMeCT7L8l8Q/sk7vtDPoMXCkjvE
JgmJB01Yfy4ov70BnB5tnnJsR7aKtRl7TQK9e3yx0qKvE++sHAyEtIttvqOfQ48/Z2tUqGR9Z/sR
6JOfWPkXMiXeNssbK22l/ptegA7ZasVmIooYlBDAAQvnd22sSctKWm+p7Hy0pP6u0Z5NRZaBCZbt
gaTvo85PHWUnXC2hcAPrAHjlV8wNp/hYSVDQuyU5FflFyG1UPFgDZt64GVFZ9fo1UgTdeGOq1a+q
X4XmbhjnWXtjTZbwRiYQ4VYprnPtQ5CZox7NBNlLshMKuNiOVBsHqboBNYrMdf//sSfO3mr+h0xH
puxHXxeDDzcnDL4KuI60MNsCzSrCHh4SJLglO+qlpKHGgytC+sXAEHVrJeQJtiUbDeEy3gI4Z0AY
UX0aK7SkxEtb/4jI0p30CReHvks9jTM3Q8EUhZjlOwPFY+06yR8vjqp0oG4RNqw+U/kE5RC+CYA/
+5QxU5jPIVoIgkbFn1yGfnCWHxD2HX+1YC3dGW5j1z/bdL1q9lFzaH8DY6/L62VXIOlmW8cca7Cu
Z66yXIDOWoQoBLGsHHR0EWXz0VUKD/ipuS1RwSIVp2BE2jYpVSkYWdTeLsA6c2L1lm4r8pj4RbBN
jM9xPtACemsvuje7hMCj+a3atSbfhdU5OmszA6KTM/b2/b4u/mjODEhee1m1Kcd8T8XDIj9f8ke4
MONGELGFVGMF/zbsXw+iacHw1ggui7/5D02sJF4I6yJjP/SRB+p7mZlAc/i0X+hwSyo9tbovxD4b
d5KvGEd4BCNZhymGnFumr0uwilpw5+oYssjM+F93Eu9KiQ1mm8+XeUGZyW7K6ziOm+4tR2f6Qtfr
g/nV8xFIL3cvAuAId17zWCW7l5GG8a/2u/5XU+24PTVfAetjYHfZYTVcEI+/AUZKJT6y2hU1X8HC
GaQ79Dy8WTxqA24MBTHZG97WoDvpkG2cK2xzpYI81OEI77Dzzu+CulXbHRdjIO6oTNZBvLbAeZzb
/Yxc/G/UkIeoxL7H4Sa1ufd7HheBv+s5/bSPcVznB7zDhqt3OKk6495BzoIt5oe7F0herx/bQyGt
VwkHk6cq7IELIfzs1Qp8fIqMoqt8cSZgg6mujh8je0WVvKmsjNXho39f2ANGryJpjaVHK+/xhr11
avcTK3qMSHQbb/aUdtfSb0XiNi9AvOEPK4Do3P/CQfaFeY1O6C4u6+BW7qt0OwBBNH8L00EwOLkJ
/U0QGda9wB1eo2czWhwXe4UbODRPY0AEb7pdjFuNyKrDVt9sNPR2C3tNSErlOzkGrPOihDy451br
kU+Q982MX/1LFQiklIh5O9Zs3Nrxv4Kg+4c0e9qejyPbDW6lOe2dppgs3dYENtAi/yqmQr8ssqFw
+hoPYEXR3C3lsZstJM2SShr0W0/sTwVbVZQNqOTeuBH7NpFfjtRG/aqMG1FvKsZYBswlszLgvy6w
uC6B9Y3G1ZNt6+BmyuOHTudC7Wjw7smtgZqVtOiRa3SM9IGncbtAXlShH5R81osGPiuuix04aCg5
SDg5SKJyK8l413RCoctHuRofM8L4BsYzGYHYmfAIkctobaD3xqRhKBjL+zL8dIQP2Doh7kjYzPYs
r+xYd8OCg3PG9fEBXCBe3hh0SpyVlCmryybQv6r6W8N/WaDfYYiPwsOM4kzkY01YdlrpKET3iqlL
Ma2sPWrDrVrdNXTcUZ9sU/2pggm3IROs6QXmTyACrY37Qt4E0TMqGFyPw0LB+3lZvprpWxUfWOxN
97QZWbViSp8RuUK0zVvuIhGcjQqsxEMRkR4RyHZUGCDYk9xTeAG97w/dmR6mZ8lDZfMTiQ4JGZrd
Id3Y9J9kLFsCXQSTQxk3xpAJzz81DtuG3muv9fNt5gFMh2vzG2GGOt+krYolkYIZK/qGbMBVcJ1O
2eQPsCOv7fdVyJU4qGXx9buwSJiqS9uwnap+52omK+6Y8ah4unKCqInd0ZfYzMNP5dJuNXldumvI
1PHZndgy+WF2vKQ7oi113mDSFzqk6tSLYfQq32XABdNXiV9f3cHaVk7kz7uSaIBsK4DkBs3GiCjB
WSH1Qu+M4H7BiRieAMMYsCYUQhmmRrw9yG4jDzCLv26lXpYZAUNic9jTGLJRv7Lw2crbjO5WZ7Ud
pxNCddET733qMrd0P3gywtfvXB6ARBbkb45k7tgcxjeiNg3B5X4ifMsv9R0FLLYBzqhZ8x9MUpi7
yA8pxwENBsfkwWQ+/e2RTBy41gl09JL3AXM5r/ceSdpiJ6+b20re83BLIYdVeSZsJQ57OgM0n4o1
miryicom3Ne7SHEMu8cnnzFPs+Bz4mOpzdERIiGFDk/OX7qXhU4M8mpR7zZ89y7GAWjIvLapbtOW
9fJeY5Pokn85ekeLfzZ0WsDN2VvsH94q3a7Io721TORysM2Wo6j8yvRFL/yBanUUc/yfn/NzwEuu
jXhAPVmVmdZ/QjemB3atXEr+CRTgMhZERBYklryfm6PWHGPGoOz/eUREe89f3gkeq13Bt0w/OTel
M892seffDpi0OsRGhG1GvNpQfcER5gblU/k3eMniDd37uPyruOR7buSK53JizwlxQATG7PTj4xCK
RF+QI9nueTBbXBGEMTXGlzxQdtDuFV5VuyGjP0ZIxtERoqQWz7DLFQF2f0hhl4oZbDmibuhCd/jA
s9D1G5M/HRa/B9Ugc+YaQd4EnznXJXRTNu2oyYuNXcx1vdqgJ/vLNqVhKyqox7HmyDTfo59RPBDx
GBJHQlSetpd+wGd4IvtonZGYlG9CCVEW4D/b5SlbOT3tgvKbrpK6+CiMawma2D/yS4iA3fTQzvbR
m4B2sh8bu2JjcKpTfJHqB7hXBz2FNk51NZSw83Lu5V853yXEzf/Lh7fxbLCix77ce6nAXcQat1Zu
S3EsVr4EXNTcYBO4oEnOmdjB8gQph2PO10kjxcjVKCsjACaDS+exT74AveP4R6TZbpNH6ypw+sRv
FF9cSuTz6+SLRsCi3TfMVPV3UlB9w4eaK+5QPKfVygH5XXjSytYd2ishw/l8NGQK0hl2qguAbNnB
+0//zOxP9F8OW/S2mTa6vbYeUTGowR7oN4d4DNPCqaOUFrN7jzW2/62nLfqJvtwv6Mo0lvL8JTDY
VdVGDnwsUdqcE+wiDF5Ip1EM5sjZ1hOvt2jvGcS35knvQwDW43AnRKoDYaN6MMnFu0x77AZ5GgRP
DwOe9H9msMOoujR+GW3Gw1hbmwZOoKHrGDWB5EuhN6ZnEBIQRTQNIU0gpZtE/1TMbvUW0ksuHfSR
D4nwO4ilkiBSgDbCESQDyYIfNSd4xHA3Tk47fXZBQCYnpgzZb9LiEJNJwYFvkBIiU7uHOEXXkVlc
TEphVi1aUcz0S8isjJWYOVfbqepPLdH3xPAf9A8pW8/ZVgTaVzhwWNTSt6D5MqAiqVD57LjNxR7P
h0R9HMM/WoD573WNAs+gpYuQnIjUPrceXqKOWNYQ6FQOPycTzcN8qjG3Aawng7xrGyQ0UO2rywjW
i3VFgwvn0LYMpHwakXQhu9M0HKQB8TWS42pSdjroaneIsnOBD43ExbWC1kN6ThGjZcUrXbgr0dcq
RHrH+SlhycI9TSB780jMf9K0NsbXpxYLK9uQt2m+a5ptLS/WKEAP0j2Uvb6/IxqgXmZ1cHTqZ0DQ
w8J5Vf/M6Uaj44ktgVy3kjIq8ts26E+bU5F8Gnj/Cme4qaMHRIEgBg3bDNGIMGl6Y+ZK1IPSnWDx
8ad6lbbLih8wXkw0Aer5RV5n/TnoIc2Y1bDy5mwMCDL1D/gWfs6E3+sQf8CiVTP5DtEOEpH2wjVN
ZO9t9pnDCmaeyQgnuHXxQYuOPZGInZ6r+q9bnbLFbfeL6AvDA52rBEe6abTd8CxG1ms7ROskSX8R
zzBSDyYbcdnQAdjAZ0WgQwk6oOJcwMktpPhgFAG0hWgZC7tMv1a922eAmdKJMU29Vl80ZoRw8oqT
/5Y1YqpfY7ooSexKzO/Z4HHj9dmVmXQcNs2XJlxnDrqngC5UgVOPDsUnwFcOEz+tDqDzDW2IOcFG
CH7tVP0m5HcJGa0IJ4x2/AAmn7dqzUwRGBCZWVffI6zdAETeiduZ7gzBjzjHJz8+zCViHq/ZAS40
014zfzQi4f6EQ/KpcZv0X8mxOAJggegaItf15GkEGs/SDVWD7ge7Ffk9/9of45UtPJrWZ9+so9yf
rEBzKblqf9EskfJmg09uquDWAqqgA2bUOJLTRZpy+2EOToFfftriepA2hjXeqmqPv8zEM14d6WGE
X1GErTiSC4KsXbxozaZtCZ78bORLVIeeWomYQy1FRgl9UL6rMvRaeOIZwcrbdkTtXcGY5Jy5ovre
aPGtIdw6YOxqSaHR8AQZ5V2vcxRMna/P7UVeMpszsuK/nx1J+BZBJdlYIyCyNv+aGj+evrLWN5OP
EO35r+kllIeR8bQW1yEVZtFNGzb54Z9RcoT5E9vX1/QmsGdLiQ8MEhkf6lVcufC2mNJdWOnZQUT2
U3wBCNUh4Us8g7yAVnDvKheadxFd6gz7c4dp4BGMH/NvnPnppcUyVW2HdfCTvhQi33lxhVsX7fjR
mr/iivxDEw4RajqjuwwzDuVR/cPQXKY97SxW7ot1voa2/is4BM8WUOq2NoCqfQXTW/Xi1urgNKLI
mD1aeRFDdlvpRLZV/eLUGBiTmwypkb93beVoYurzmgU37RbTBNh9zqekWJeJD31ZQQ/JE6odxJ5S
i+7uxXIM+V/Mo1LICjrLY4Sx1F71tnZCykdYBVNMAvgSPfg3FMpqiMM2OlVx82n2EJ01r+ceAglq
lSmn1RTGIjtbPYzRTzGtbNI5tJfoxG0ywS/gJmGaugqoZ7uHeQxfnztv2usLfV2BzP+8LAWPIhka
EAC61SHvlZJ5mwuEmA0/AbIZgObhOcP+AM9hnWPQffXH4Q/p/hAX6Yu0E1ci+nqvxotuAkHCeBO9
Fx6KZD1wmnFIDqyfJwEvQlHyV2XGOhb3Q4XJhCYl4WFED421Vk7eAFuK4ghCmJXPdByAEn4z8S6E
oF4uF7F6oG7BLPnak+y9Q8aNNyX5ivG8fyUB0kuE014mP9TsUGZf+nXRLV3dkvZQYLSI7wt8T4iv
0TIcf+aD6Q9Kc5Jj01aLY6CtaTbNOKgBTtt1IW4l4RIz00ykgRFkq/iDtQnnd5UmqORdb88w5dpr
bzBdBaNzzBftxPVF663BXi4K7GtQ3lPCpkJUM+iGD4awmZAKI3kDCCyyS5TcYary/vTKF/uVWGwe
Jpp3HkuzfkuWr17fg7LjCJadCfME5X9LfJpofsNhkt7nYp8pG/jzFY8R+mL1yCGMLKbcGJKlWXbj
avvAmQ2Xf3BZb4Tp1NeOfEySl0gnjp7IHuJD1Z+xLQQkBV9nLEjAADQuJ+jwZaywi9UnO+Ws3Of8
BF5EPr+J5c0KX52iyB/22dP8xAuNmWHtIelh8wWtGetLTgMWPX98Mr/5O2lQu1Po4jj/O9Yoz4Qn
t4IhHfmRF/2Vzd5HD25Y/djLr9R3yg5lPJVeSlLGgszrX6S9f3JB64/k2EoQL3/dMUG/dSpbh7lP
V72KjBOLxgJapKNPTtgOUcrFwNXuktflA91nx0flS46VHGW8YBvhyf1EwaCd3yrgLD94e7I9Y9/m
yuSQniYnhHaJ2ZE88Hqp8+PNW47fjxKT0k3f632PaQoP13FC7kBCYWazllB/xnN4k22NW6I6ds1+
PlncY4Q1ZX6R/VGKi6SAS5joLZBE6Hv3HImXGu37Bbau3f3EEAJes61yTPvuPG5DOAV8oDp3HbbB
DZNlsJ9236rmzR7NA2v2N/7h7nf/zTXxKtOzqc/hcuhc81KFlzTe6ejjTrrufBgQ56tz8BFC8zpo
dchL6+y3fPZmyUmFbSDj8TpF7TWgUZEOReKFVO5dgmNA6GkpzJHeIcw+qfaRpDGimrAYkuZcu6NE
GIbL4EVsvYn7jpnc3gvxBgqoQK5d/MCDJsnGTNbRE/A5sc1DT8uEOR9UQJ3BPO4/Zogbntip8IEh
Of/UPT9dhHPk3eRaN9ijgVfJWCZozOZzCaFmLeWbb0d/iVMszfCVCZj2aQge+JdOWagz/yAcIpgp
LZHHwlxXjY9qEpz+HuPpOCEblgNXQ/mCr/4rQbQH7HNB/0bh9PA1UO42rK/S5GsbzgcdMRMkIB9B
uDeajYjFJtiylUnf9udEZE+3YVjOzU0KY4BrGWgHKzWfkQsbxfdp80p8ALsoyI/XPVWW++UIWR8A
tl+qxtoLaDhesCZ9At5YejMAmqunGF6PCGtWJ8Jafs031Gb6NRqdHL78CY5nbLC3KJvuq6cVF9jX
g52j5direR/7fq2ifFu5MnGk3PDWx+QTfTZT3O7X68DNPzrG6+uC5fIE4x3+EIhxWK6QRRwqn+dX
Xqkr/gsQQW5M1w8fxRsiJvWttHmQQXCrdYiNnRZQzctBQ+UD4iqDOJG68Fb/Z8UxZkp3RbA0QM7W
ar5Sv/9oPTJIco8TCM8xP/wFABvpU2+jOkhpZbcplofC24nHV74iIxdCNtXPXJhBHD+Ly7cZT7bi
oIESDoFlHwvdjtzGoE0YbST1o9bqBgDU8ZgS/ndoPtt7dgmuBrGbL7vbFK2N7/wH6YfdktDdQPjy
F7gUq/erbYb48SY5LjO77kPAfBbpdk+bhODjG6KrdBPfebeYMPGDM9vp5OWhnpe8jEMUV0y+IWsc
0BMTB1WtLFId7U4/0xHYCpef6oNg8qgmx0lHjAOuvpcSMnanY0d7c+zMm/xMEEv0WqGQcqigdU6E
oNvwyfqCCTPYLq0Jd50dTxbrZqDtB34fjqj5pS2r8FgSUGGn8lWviYOk+kjozon4OXQP3hfdnns3
7+/5REi5pb3aKEcyENVoi9DIVBjyKXADNwJQ7PciNhNbWs9kILgzDoPODbqt8dJslr/mg184uDOl
Rafqz+it5POozR6VkeqjuSBOqj940+DaUAyI2xXUJyF0rxXS5QAviMHf89Ww+gP6T+SisDodufaV
EagVoRK9IDOUiMP0GJPhzp8EzLS4elgMOT4WNgzpbrXv+hXh2dowSBxRj0Aeqce1B16gJX7PNfAS
NlvJF/EAr8ceHYbg973TFNQqLr1j/rHux2hWOFPRY/PyJO+NcurUCofZhvuoFX7Rw6e/NdEBlKss
syUf0r1ukBxqiWDVMAJICz64BCEVVAZSEk9KshURevFlMF4BJfM4ax1vhxdjT1bdFmEJogy2XmTs
58a0u9brpeeIL/YV2rBZ/ZT7soe88FpEabea4tV4sxJvuXLmeEcYSeOdzY/NEGN36BYwrQ1HNL0i
mIhDU8r3vLET67Zas3wgur0zfbK69V4PDrHunqLLMRWRnEgjyhNB96I7QnLQjAPaWR7j0rzCQsyc
tevpUHEyrZOjFDqInfLaQWabre78P2UO56Xz5tljk+EXZfxUONei6FA9WfZ0J+jsQnlnWrMncV3f
0dygR7NoSYebG2FufOqMDddEcCLYEgIKCOtruJlDt8ChtUZCpCbvYnznC2OnMBFxJ68r02cygVsG
QwMn947SnoxqlBUWlQ2Gz8bLpkgGhZdh13zXqZ0lh7d0OrqLGF0pZGHBMO0zqwrLKMky66HkYDOG
7evB/gaRXc8wqCQcBg7X4TQ74T+GDUhU6I56y/8QGqljyLSYkEmwu2qbDnb9Ln3Q3Ika5yO3fWwF
iLe4dRFkkCSqRKeehw/8GCiV6tQjGMnnD1EGdmHNTnAyMZzSObMZT/VXO6PCsc2P2INZsLJ1GLq4
56yb4RYHnKuZvbI6n+rw2Pr2VzU2in0GiuLCfKEqbvc6wWEPMG6OXdLeSf+h7MAR/zXufsy85dh/
I5Sgz66xka20+hb4jueOCYi1nbWkeFIZDzGGh/7wDjZlcfAwkF1MDXcB7vg9RBHRwVsB+4LfoArs
GJwWka/KigZH2oH++uJBxLjzSVQAVm91qwCh3VWCW99MIr6mlynVQZ2zzxkBngZCS08jIkjfpzx3
IASXMfXQKFcwZyfk/G5zzb9Kj3Lp0ks4olAoOyYnPXF2fCDb7h/UEM0K71jxlI/wTIIY2Jy84wyS
L5Bj5kho/LjBOED66i6tPGjxBMug4UmUGkHnO5QZ4bRN+PCZfXW/snFuQqjsgDxkOrJ25kfX8Tlo
Oyj8V11ah5fU2BjsJ/WaMsLOXQwHsUBt/UjXut0JW1lwUxPhlp3t1KsgoX219UflsrqB5BHnqbqo
7MhYsSZYls2ynS6JZzhXspOfpIMDjf+wb5PB5BGQ5Aie6eBcHVAJ4CC3tWOMN9vTLis0es9qS0oN
ExxBEzdkIMpJukNvvOVoyVHgwrpEbtJ9EYKZQ02uiSd3UZM4bfE5/yR48T+RKLPe7mCkLCLfBALQ
cqfFSQATlSXv07bW3NwjQRXN51D8ygVlvzpMBlJCH/IUTnczYZdFYLwh1wRBNlfyJyJNP0brSPBM
5Es/RgKVzP/ApzYyfP/H0XktKQpuUfiJqCKK3CoZc+hWbyjbbgkqiGSefj6m6lycc2amW+EPe6+9
At4x1PQIbfKrjqIymIDeTdkUpEnN4jWlkfFYtmfWKxSVcv92mNzS7azSJRUyUO465KIzJWvwn1cQ
LVXCMXXG4JXc6HESPxuuaj0CHJD3sr/JN8eqK5T0DXQhd1yBvSiCJ2JmunllvIQ0zY+o3+6UPryw
6gfwWlmMdycaaP7Vg0IbdjlKhXFFqR4ESTBUDJ1pmBtfhQDI2MkZLtq2ITp9yurIdpxCtMIzVfDo
cycLOh4FkyVhBz0OmcBdNAvBHDpX+INqlIqznYQOfpE9XG3UAP70v6BXDO7nLre3DcWpXlNL40MA
7mB3jBw6Pgrsr3z+6T0omlxUGLah4kB2AVSqzRaS/74g4sLQd7rn9gEe7O5AqxrcFDCAufyxhvoK
1MVFwvyBUbFu1prF43qz7iYwIWexCyGo3aCkGpnRrbOZfoH1rDCtNqGZQkga8THsQIiox0MCYqTV
khRZ+fyBefh5ER6Z38jH/uwm/IIxkTw3+w1nEe4tvUn2bjaH8MWoEMDdEVSeMrbHG+ycaxNIuLWZ
Fo22yvHsG++V8bo81dmCc7vocf9t7cYKbT4A3OHI5SELFFzUOM8Jhui0hZznWQ9FaV80S27QNnTq
zlglBMCeOthw9vRGBcXp5QgXnWl5NWUmgM1GAAhiiKyzPSJjChpgMAlYa3ovqQCpVfGsQIQKaQLe
IbsPUjm+RdJVr+1hgSipQkKJWIOBHTox8/OdAQIAomCiAUlT/FNW7+ZLyL9fAgUDY12xHRn6IayG
N0SoGstuB2LY+dOte4Y/kBhxGNP/p6iHIZjZskX643CBjcgDpyrFBSGoXIBFcep/W1P9WM9hjbWz
vs3xWJjOF8AhUxvEphvGmx39wPTvNYXJNSKZAiJBWDrlifIRkPgNORvPb7lZFurqmfvtprnHwOc9
EQdUkRRaBSo2HaHPrBRNotaHmQwCbdAtOOiEAoEy2RWnM+YWE/MDAd6m2hca83OfYBhe05qS8z6P
Fa/xW6YeZAzim5fMhL/Kin5fqsmB280Vrig+C1Va6LJK6f/hNQPF2ulnjolTHJQH9QATA8HLzBgv
Ht3BV99RTU4ObowQfxDd6e0aFhSq9dl3v4mpP3BEZfhG9vprtslpUrMF58ID0UljDyjqND5EBy5y
asBKXyN1PEvG5Dc2A5cj/RYdn1nfsEdGacBBBRJCGEkw9fLGolvbl+aimxcLPIZnseKCKwAeU5zo
/ArKZpz/WNqqD1aM5TglehgdpScGcx5lftwtqHp584OTzMGQYwInnAeTLckCyowlCxslLkAuiA+k
kUkb8A74ninP6ENA08cE7lWwSmDKKwZtwRCNmZlqR+PAsTCrYTmsmrn4WwCFgXQ1Hp3bZAGVgu7T
WDZ++tzzGYftZDGuh+srskLYErrHXIy6iVMlEdwhPqPBbILpRpxskIDl2PMis4epNkMDkkTOIokt
HbUULbbwxYZ8HEtmwoQuTzzFSa/xMPuwZ5FR8ZkC/QoZZnozlqz/CuZIfdKccN2s+tAerMkeRKff
SGCp2II0kBwhC/EUZj2CaurjJZSJb05cBDospVHk4kv3/mVbnBSsxo8poa2OTGC09OF2NAS3hhtT
8HisYylPn3YxtBOkHDBD8ZcB3kNfqLAbmcnZ6b5todzYE/IHWBYQqzyWzoBKRNnBxkdHJhhz4Y8t
l/FUuWpAGoZhmUZLhoo5qD9eXNhqQciAMAFbnHohGucIeeKGFMowOSnS33fhq0AFQm8nBeAF2m6I
7Uxdltm8hemAl8FC6telYIcE9TFm5iaBRhNlpRPllEENlCG+NVTeaOrRDcyx9KQ4msnUQjEO4DbE
oAbkGCUmBz4TUZQM9VeHigycv76i/XtiDUL3lIN4hOgcsXNnr1kfd3A4B7vJCTBSo5XmZEPXL5kc
qd2X+pq3B+JJqaA6aDYtfo/1jc6BCyXH3AwRlSh9wYyNsZ+8g1bLN9wG0WHyFwJOD6qv4iRcoY6/
5yONFQEoUAIOyiMYswf4oD+i4xMurfpLy8/09p59vxu74ulwM/C9neyOLzQ382uwSSnoEg+YK6NW
/0IcsUHtx/ku38aqgnO5cmhrhvub9XBKv7SLdGmfV/l3hHChuDYHiDoFZpnJ4kFGOXB25k4RSBhX
8ijp4RycUIeGnHoZ/EuHyyr9D7RM56WBZ8SGB7OJf/TVw/cyJGsWZnXGSBQ1kaxRIKBLHJBfQXKA
q40AoXU1Dw4Elef5ffw4cLr5WJqPHOhCkdFwo4U+Qwd0vWjvkCifx8aWmoKGeh3+7uLvxu0vDMhp
+/3xNd+o9MoFB4XZA5MwfNMcVl5/KrFDcdD3HovYVYE/wl/aT2gbrNJsF92mP++jPPEnu56KNDlQ
/vHDWGFhYXYZ4d2RJWMDxG0NUtvjkkcwYueHa31EV6lf/7Kg8uEUgaStJ4fowb2vW8Xis9LAeRbg
ke95eyoOaSDKVu+tSFK+x1Oo7rtR3zSmwC6qchfRGQOWhLSzQLuwluKAJapJPjs+MwIYwFU4h1pF
1myImcmGxcUmBduI7yX1Lt4h4Q5AA0VvdBkKC7O6H86wlzYH4hhWFZNlEzj7E/wNOyn5lnH+TOmB
dmgol8Uy3+EdP88dcQNPrj+PRCgRDIcmcvYtnkZwllFY8LxI1N1HA48+sxi9RVUr9pgG7gD1qggy
rg87+lc88YzGp87CpYCGJLjLScRadOiFHEZobYtazhvejgCBfIFmk4TJ7g7mx5Vo9HNBWJTGlX0N
Pa/np8ARp65F4ROvuAi6CZfgOu/RVQVlthuiGWVguWAbSDtV3VBoU2ZpMDitcF1sUGoplOBbhgWi
8JuSZqlfJjfkXMOd2Sv/KIYdy5ey0zvnNeV1THteMgMzASghDKXqJQtqm+4k0XeAeO8t3JL901Fd
eYH+CFOCc/iy9cSlJowDxUemxe2MnSJ0BCA6FszuMd+MxdXEpZGebl6+WmAblF+a4A9eJ2z6sXwC
+m/n8LZlr99go56vQBrKh12AqNeQh8fkIWC7asAHBbdhLqcW81zOhO/qDdekxnrmkq6rnzdTB1Az
qNndTLwtBGDHL5YIIw0bLSHsYw9pbHkTqdAQLH0syB9d8g05cFBt4N6eGYYFu1iiBVVv0gqvYlSr
nIAHfqPkPFfty5bmoDfzB1RAHyIJuFRyeB2aFf7fb79dJN5081zjJrosoKf9RYY1PT+f28lmxCrG
8/TB9cnuHKYHWNjn+jzdYzZQ3AC3ZMFpevSa1JUgIKwf8nVfjnKJP3DFwHdRtFMasbaX2A+8aVjO
CivSgtsRrwVubEqgyGunzvisoxs6Abt6mQkeB4bHPq5LH1STxfGirvtmezMaETcJvmDjATpZVC6F
D9rsTeJlMDiOXD/P/6cWb4TOwiEqR7FgvdD5q0zvw9IS7sMDRYSTHQ1P3SXIHw/auR4hCBihDPeY
SN+TzSs/g05TzZNb84I4GdQLWOdv9VDG1oPHiguyGU5/kzOnAM5J+4pJLJOM3fAFmLKavOznC78q
67nKETiNeBHfpYAlseUULfFPkcyu3GUvfOtmk9+XFGirYZuCJMEgkwBvgRABsBaVvATq7qarSF6A
iOa1xz3MID9lr4NkCs7ExeF9leRm+ZNdMv+96waLKjs6MBCIv0bkmjngFPRH39UjoqU5PG7EqtUd
+AgJxXi6Ym4HozYzO9l5vNfdsBYrv9Vu2Qt+77icwlXE1c2BftPTbwp1DgjOHyjJNHucdhJXDjS9
qdMigeeS+rjCMWq++a9wjzgDGFUk4HHVXG5xRTV+MwYz2EVinyPhKEW0c396PRSHYxD/GHmlMTFJ
7+ibuLNSL+LCuSb0WWfNn5yal5kvFiCQFdaOUrps0u0gnLIfCXeBclV3focc4aeMTD4WQ4bUNNKD
EbczQfEexzBEt2m2AtSLD/gnn5bhFVvoO0EbY1OEmcnPU5u3s72wSbfk3hCH4wFWpfkKUbohLCbT
dYO78Wd8LOcVXnQJLuEdOTnFdAzcALDQcX1We3x96AFd8XFhfgMZVkuXkuMA4c2YeDPGW4a6+9jo
vqTRKpQvSk6KN5D1eVJ5Qm+x7J7U5HCJE+Z30utvqu4oVybGWhg4mRiUT/jbTf7X3aGkdLgZpGhR
jZXM9cNfGB8fxy4X8LRAhU0XxTbJDi2SajXfPlr/mWMXsOq2eG5P9poDWdCONTuU+D4NKhvjO/FY
gqUJi/a5b0cCWDZ2bEBi1R2EnZ/YVVcdBlrz6umg1mJxQuz+nO7hN/XRLv7Y4J4UojsWrHbR9VUo
z51+HYFZM28AYvlAHkxMkckjpXu0IIk1T48GtG/6FfGc2jEmlGIANxwkgKYtKs0p1cnnZISLQcOj
G9U9Gz7yka6oB8YnjftqtzWkm95sN/36TSPTYcoYi8xAHx8PTl4xzxfE/7wZjASTj39j6N5quxov
ss7mWb0BB2Dg3uT1NLGemh/r59rws2rBzi+geGOCAb4BdkOHL+3+3uOEXdupG2gAsAXEs5oKMyH7
ipQ/NmszLD/ZhjaRurfh48JmGc80DWsdqgQXVJ2LFGcdJKAp5C8XHHioGFc78uEJOnWrrO6xB+JA
9Qd1myCfalWkQTWM0EqZOFq3xtJA+OwQgOCJ2ENuHet/JtoIbApM1fAau9IyVe+vir8k3enBO+kz
NxL61/FC7W0lW+WshogobWCUGKl4gBvn6AnHBBS6OpOa4fH96E7cruDammbTuofiPWIt9I9FNGV1
wRvCw6al1Dfhk/QWUFMz79dCBgtixnsGKXpNXLoRJQueFCv4+IGtwQPnUZ/qBE967o0LrT14Z7Lp
zXRiI6zEMxrHOVZ0r/4JDTFVeoMmfCX1M+Q7q3qfocM8cYMJK+6vxlpAjg8XPHOZKQtOGxfjYRaV
m8BlEBdJZ8toVEsv5z8e/ccOaOUVXbmXOQRHNOWD9APlLBZelLXPa2eV8CJ6g28nO5+nAyKVPHGl
wz2wCLTMkXwQWMy8OrRZGGKFlBuzd+SlXD9PX7/m8g+YV71X8d7BFjjy5OBh73UdG0kJDwYguhAb
1qmvtPhsrKc/hgFVgQGKRm23SqM1P3ki3l7dJjTc1+fcHmScntLfpxr4D3uKh5GBGILXz/QyYZte
DXHpKLS53+PNZlerbrnfT3+E9swX53p6QPJLdIfZsjo+WfpP1NyMwZgwfu6Mc7RZq98MaMY4MoxW
7KlXaQENYM1FPI6PpKUyNZv4Lg5/rYgMiwYkHGdhcfOTyPyIF1W4oM/fOFWgf3jj3Evx5tAmi+Q7
oVSz1HZV6MRRndnxAyLUJ0fLAm0bHoMIpWaq+pMg+GZRwP2rvmVe/PCnD1cRBLg8SFisDfP/vTeW
TCjudTN6XsDx0sFr4Uy+ZUfCVKu56uLScIBKwrie+asUZ+3QlkOv2mKNoq3kYaF/Nuj0EKUODHJq
gsYIC+NQV+49/mAo1TDz0+aPNZxMk+iuwVOuxJ6agcQ7fu0mO0k5ieq8rTwkoOt42IaPK/i8Wu0b
Av8KFlJrqdFCe3pd+QXho2TwOX3Mp6+tb0SQmPbi23s1wXsakKGEpn0mM2LjMoRrQBA0JSX/zzi2
fuXkri1E2DjDUq9ouSKrPtHt5++Dka3q3i5KT/u7V9o8SI/YEKPBh12Hj/9L/6rkc9+vXh+y07S7
9lcdOQeg5GKvsUETkn0LIQF7Gy1PrCr7VeV7lX7L8S4Kj8/8zw8ZebaEPOiMb0IolmYd4pzmVU/L
2Ehex3R6/oTdyCsGv8KhkqiSz+YpWvVanD0t1m/muBM8oLd442le6T7sCbSnHaPcVLA0qBis6puw
5YnXNme2hQwIZY+inxjHAZm4YL4QG0hZXQjMGY+I7Mu54VYYnuHJ2nXHvNy+8YbC4wEFN36kr3J2
42AuF7XuUmo/ryFS2tABbU1I2kHoHM2ZLKD4Rxs42WKYGhsjR4PcZuwgJ28HoW/+9p+tT66fZJ2h
GjA7Y73KpgCZnq7yvVRaMz/wqmqI5PSbjOVxtJu6zZXGIaNAnA0tnv4imooLqgkeH+T5PepsLFVy
+7VXchpkCBIEw+GRUYWr0XkVAOl1bvCc/rgKChkssnQOkOkLCJK0FVseWQ+zj66y451puXn8sC5L
yNXdvlZtFijOgW8xSNLv3mDePO+Z7IFpof8q4Q2AOGqurpkltfVn/tx9hO9nvmkQXzRwOxM8ilfQ
UcRb5WvYPUBcxVAUHh3jOsycTZxZnycqmjfm5fxhDy8YG/I/fsXHfMOHAr5bNy/3rniNxjU6NlRQ
IjjK+ItQ9zKHGaqzEoXrgNlSt0qPCsQ1ZoFzViiY3mtkz5/0rRK3+AQzZJu6r1+YyEGP2BUEUgzC
Y2Ve6Iyn8y+sIZnxKKP0zEp+3gwvFyUITLZpYBxe6Q/8HMIeKVCmjrMrf22ybQHNYI0mdvVetAE1
dqBhrJ2sn/jHGsGYusnKRisH8sA0gXV1bH8MzUyXX0K9LQNK4nJzJVp1YjFa8Jo7jyU+Crb5IEsk
N18fK/vDPHOKoP2TEcDxH+mK4Qm/3Kf1Qtkzo6WckDc7M7RNogLGDrvnezdBkRDIqycD+k07M9BI
fxzNnPQ4KiDiQQSCw0OKR80GOQoOwlvwUub7a0R61hunX6cNyOkzsFNxjb/azJjrNg6ENgDOZWPq
59ZF2rysD1EIz3vGuClg2JiBgVKruVMZt4EjA9svxiiZaMUIaBLbgJZEfu86VogDWfVuctPhMrMU
RyYM3mJQt2JkAm+4v6D5qjPFDAUdgrpOsWbnxaarBzZXM7blNzXmuqlM4QwtKsJfVsPwiiOrAiW3
dWGG8Tx+Di0Jo036JdfcbQQM1pwhb3g9MFdMBN0pv2M6U7vRvgIVQoJNmTZLTi8oLILVvcwpjAZz
6mb4FqMfJR3gSaALuditK8c2M+PBawbIkO5I9qI1xaPUfpKVSnQjCMVovpvNXVjX3zpzHiYuURfo
TmtCXk0p5L7068s4fwRH3R1bT7wJlyRe0KG1msVSLmK8+xfw7kjLsDG31l4k5EAXNl92PvXouEQk
1QGExrLeM8GaQPCDZHp7K/bkRyIykvnMqbylX8C1jwMlcVzZqrDmUohQo0ycNyT3Dz5sxIMAmUKC
bFyJQQmxb0Ebr5+A3goFmIWglw3zvmG7mZKy4tdu+UO8x8euYC0i+JiUQYpvFXa4EVhHd4gJs02x
fQimYIFExEBeUccMFu2IC88DYKj0YhdQghcTtPxiSK6K3zLNwiv5/IgXkYQc4aQuC+tjCoumWcQT
qCPUYcxofOGsg3CTSGuyYbL5sMlOZMPQ+evYxgv1HLs87Jq7yuSUgsTNIn7Y8iKP4CGj7aVc2dSi
kyNFB0ziMGFo6mmbeFFnY9bMKV1g6M+/xFQNpBQ6LucnR8MNpFL6EsNN1mJ+wQYI/Ql7I/8lKnCO
v2cbbdX8uxC3r/C7ra4TpC+vP3QQqvNepI9FSW8yXcqcodTXG0OeV9QlrMjL67nvQr/qvkUN4ck8
GMfAHxtta8UG0zZ8gMh+HnGZKNRlMvHlVJpB2QAXUKeuIKxkE/sSMh8qjsKtAEFCMdWVutQYeg1O
HUTTOY6GM3nFKd83ttBsYyJZyt57S/cE9aeBD/3EMpTbB6+7yM1xbjd20+E4saRNry2obSFRwmoI
MkcuIEHquHLFkf/ETavDsLdAYP8V3evxQfh4avTfGOHGDK6xzZi/aXTzS1n9hQMtofWMEDsTs7H6
PLCr2OQ1ZiM90aBegpBQhGeGgpcgk5E/dageG1RmuB1Uud3gUWMUlxrOigrLdvBNAfsWB8fcMqKA
i7cqY9ES70U6/Cg8ZDAkKXWkFdpYbt+IuWSQkoFB0R7jvryB0QOvJ2e9/j3evEKr1Bw4YU29hpeR
1BtOBkNdvXFMwxeSB33TWtO4j8peCGv5mm+qwq0Hbn63Lj+wwNulV446hwrgFBaql3yy/CBorFfs
Yq3xepLkqdAgSuTXFCcGiF5Y1bbKtf9+wnqhkiB4VodCyIgHSRFSkmIveNVfqx5lvvIQMeQQXOF9
LMq99vzRKsKJYch/jhHlzKTlpoMXzLQE2V/v53DL0GkabkZQAR4ub7PeJOjn+R62hK8Y+C0fXVuy
YOZydMlAWhBOeCF2JnOTdNHUZ04S2XIHaAwiRXgz5JQf9hhUpgMFt1g7jxMVcvlDmSHmmDkne7nk
Bv6ZVquMfMToN9lzSJVB/iMzVuZeeHce5LZXs3ljApkPv9Pu66G56Zb0D3X/Em8Z3EgdNqbZPw7x
8yY9b/GLIuZQDr/phfQg6grmU9/u54/CgjDFhoxgicsDfQJO1sr2M5yjGpFz89NJS5pJySlrfyLA
IN7WuUvajbAeqYAIG7/FJxkPV0hfLIABYtJf6SqjcXbBbWlyq7LhuAfYHiRdt9hY016asQgL2vip
ZFLOXPmFXMiTLtCRNKxRy1lWMtuWJ7+wUjp49bQfM7ip5ZkxYlUtpvkWWOBRm10wyiFGpzjADRlf
j3FGC9sxtAaEdiYjXrjL/+eu3aWrIb1g0/skX7pE7unk7OYWEZYHIbJiFmMlqZ2nWw7RraJbxkJk
Gh3Ek3n8N1mNoV482vaXrVOSM4dFO8hS+6VtuFah0zQYKIXo4b7YfLHHacpBijizgHUBSS6o6kCN
UShc083bQ1wZWxOcD405wyMtmGKiSibar4YE0SHxxpih257T/nenpJynIBbmgE1zOSNOg65z1sGv
2xiRG+a+tknTVV7sf7E050auZT7loRetdLRC6E6t6MoQqp0cMkY9Vp5YVyg14i5HgfYd0WtT3sm2
lMO0tiKMnxSrXT6W0zPCrahG2U0uyKnMnIYgiCcsYAydwcNN2iYNEF+y5ZUKLXXTeOHDIeQACAMO
4v49ZkJ8QveFd7GPUv9KLorqNhjkE4z1yoIOf7vSKimfyVtpMZGFkVi139wSj3LHPQC7qEJcO0bH
ZPQMUu1KvzpDdkSv0BqSn0IjuacQfytYXSCsRnYUFaQFL5RPOMEDiPM+qAfnsjbGHTxO9XOBvuF9
rdfZUoQsml8nK1eKb3nmNRApsbOEg3PPTlm8myoHBdCzhEPhR+meEJ5YuNSDi0mKllw7/RfHkh+U
0tVv21+eybEQQT+CMN1HyEPT9Zvjqf2CfkX9iU2TAv8YZg0DbeYNGY2/R5QKfSYIkWKFnBGMTl6o
+MfQGZYJVUHqws1529gGMjhOwJVdmIUS7xDG+YK3gH+IhBRG34jpl6Ic21UG4o0rCTkivI74mH9X
kDlj+BvW44d/B6Jpggoycf0wPrBQdjaPeUcLx+gjs+U/wvtusjpGV5TGN2kOBAFG/UVN99mCAKw+
YARhi8WPbszC7hhzqBoW8rfntnzA8qQvnZl9MLbVOBcwBEuPKb32B//dLStAbMdimx6Th/zUNo0w
C2hdIsTUR11BzDB73/JAYW7LapbDuSL+wV3jHqIZcOpiQk9kE9ISDRfMQWRHiBfp0263tCvY/D+I
TTvg1fzIOFrn9Y9mSuhLNjWW5iZlCmZP6WyLmivHWJvycQ7PMMLRbswFaMV5qAWEn2m5Tc7wR5Fm
U+kqKKYyXYYyFuIn6mpVXVIFq2hScAY3Ow4VofGeyymG/lQ6ZFHgWPT0jS9q4Xbm0nPyvvdY/9cA
XEt5lTTHmF9wqExTRR+5zHQrXf7Wvm6rEG0xRSc4DRIM1Ws6j00sd3OOzq1GVTSYh5cbwnNJljGe
puq870wUpi+bp4b69LGyp1sd21SYbaVDIlSowh6iuKehSuA78mWM5pugOdZJtNJkWr73rPHULwPy
UkFlN3yWj6uQzb4EmwgVHr0rrNPbo5jl+I6708v0AkeLKvjNkkIRNqshaFMBM9R54AvixH8BAeNn
ZcaZpC5V5+M1v+J7F2JE+ldONhq5Qk/sX/x3ypDErNQFEYnYg+RfebUrv2qC4A5YzyvvrYI7EmOU
F206Lu5ErgEgoil2hrWUms0ZxQJZXMtXE9rQ5SbpKaIoSsID769qffwN6k27NVwaZPAuJyBTQmUs
8LYmRdC9L/i5lVfSdTB0Qi3uaJtpYQut05MYgdc5deZMurWw0b+ykWzhsLqJUdDIpP/w1Bbvc3oO
fdVnr6hM86hydVsgEVGCK85cldHi5DiES9HJoGth/r2lcgvT5SMMxnXSVsfy581IPg3vco0d2uXR
3nQCSWhRSO5ZZdG9O4bc7HZPklAHTc2i6qzTdUIs7OgmQ0YD9yQOGpRp+MFsiBpEdovoXkeLA7n9
G5yWjtWdVvt64ifTg1KtiZp5iIdCOCVUbGDU1BVFinqJa82CyloY5w6FaU49tey1JdMM6kvulWfp
lz+UbeSDQIRZmSQjwOJGxyaeWBf7YbAJzBlMY0TzuTpsQjly+vXCwoHH2GR0InQUs3D1ni60mI/7
/HnImMI8TvgKpEjqQ3v/WfLt2rEr3agckW+2B912/9l9ll3s0dPSr6tjqWb+QhufYKv9936svjJ0
spTMz4Zrwt1yumD1N1kp5BehgGBqh+WiGa3yPOiqUwrFkTkbFEB0iYRcMFffyb2HIROy4Lk2NZ9L
FYovLb4PjXPsdRqzQ5yigeue0OrSLndKQHR9rJm/HJOEMeAtfFVqd/gguZ/H8BzRaJw+nn7rdzT/
QNwLbmOwHG7sNAZqtGDic4A0Djp3mSNfsnPdZJdiNC1BgCWghfkY9itWF7GqOLJL5B/oTnoomLC/
lFUPo0Q6Rc1G9CtPO0k53b/CRKzGk4uoGIJa8MHgx7UooQ9Syv0ncIIS0ZQnS1IX8SlXYM/I2Gkw
ObXfUyfAdYqAp9J/5cEb6ssHHNHtIIEm9FWj+4Zww6XpOWxaY5+ssnLZPjwNOHWwVdokxol4K5/I
hubaJ9ERQtuuCv03lcnENBZRYwPqqC6N87xjs+pXLh8eLJV2+wsCWw8LgmM0waN3UZhKRcUYWptb
09HuMOKlgcTHq/Bj64Wp+om+Eu9kDRR3Li46egPc+wvh+/BLAmxP3Aw+AviYZrfHVw3fbsH5/Uff
wTInFEScEzUzy1+cAhfbxkwM4XvJqNw/TODfegGvBXfvYQHaJHDVgP+UVN9b5cCVJ/3CzMxOTb7O
eTzNx8EYTqucB17TnpLNFJuL9bWL3EPFrnDJs4P7Q5tOHIB4/xA/jtpjYVC79m7x9ZRIbjQbGigs
AGc6FjkrmbHqV3IlwOND/E0RAOE43Xix00uLvg6fbDSvkH3CQZQaOuicICnOEfQFEDrxh+hsOEEb
QbMQuJ9IUZnCP2sXBUB/y1wHXhjjADD5KSN1U+yZ+a9fqa9HVp+tFAEaO4AxrEvCKmUtqLAwIAih
kF0x93ugWtnhm2B6qpIECML5qHbvxUmoaWcI1JC/BohQh7Be2DgAUc+3tPNmdlQlRHnYxs1Hogmn
6IPWG2oqGM2bw3nODZ/sa4qjeXHSP/bjHPvKIQVcpCCCIkxcTiCpq36belk9B5VmPG5iUp9Wfo41
mm7hP1kx7HN1QuK5wtm0aIezy+cWYW38wW2AEJG9zNQGnPUCn8NJmPM6pL2NPBlPJORDX33oetFC
M/GEPUawDjL1F3TWygxcRQBDQXWDk+bYxQNOFT84WbocBOzF8IIjHil0Ovpn0ETQqkbCUNquYj9s
1yDLdTgfz+PIrbtd3wOQUAiNeTG47MPbwUwwZTZGD+sVRNlXWJWYn78PgyqX/M0Cff4MteQChTko
cL/lilX1sVBL/WxC/QPXHXJOV1s9h6PDH+WK14rAQQa0Jn10V8HwZUu2DN3IhZUfTx298IqvPsE8
xbgRw4jzF5tqhks6axMbBB9JCzY8kQHr2YtxL6OeGmsGzByM0qf66uemikXezFgre5IjDeS/3+/j
g3nCVAFzBATQbXINAXGwhhlfGOYFTiSeOdlK6CUt0wNQiJni0a0S2pozL7CwaZMopzjSV5hV6Gb/
gxk0KH1qk+OLe9JY/qloSBac+vWXOpY2FHdRgrJpj7MgdU8aBW+A6BrUEF6gl57TdQ+4Qz5J25I8
RE9lZb+YfQ1uQmsNW5F8wRkn7ou5c4ajgp1cs86uy4UQGIxlgSaLpbIGa2ITtXMVqaTdxRb5tDsR
y2Jp8xDHqGluHhxhptLsHv5XkRQqrdMMHnTPAitlqytc8b3PpnjwO9KerMqWBLlR0jBU8MDnn4/7
ApLtlAVfjlpjQG0ZX8hpMtWXK75MijWsYzhZJOc/+b+H+tuxtzF7wYzKofgthLn2i6MPZXPx8szf
Fs66yT3FtJARYOVkscm5Xn7lszAzy3sFqInEi/YHIepYXyfv79DA54jXaaoBdihtsDUyu8YJAjeT
eXQHm2WoaJy/+PN2QeEevbaw6XQTzIK8rJSsoAVbQ1pLIOsMdiEqwJAQiUpRL4ypXlSOitUrrlQj
+Ka5tTnmgQC1M7ZVtZ8gyUtI0uZmgaKVBfFGmNmjM09pMcfh+NdsieAZcE0Wku6JO2yfuO4B4h62
qrhit+btKy9sHMwqtT8H7KKMH+hS8Flq97Et8Eo6SMK17nn/RGxYz1M8nKiTOFckYnDmxl5ifDV1
+ClYPAocdoQC8RaAGDgN4qkVEqlBSkHhDYSOUavHc+wEoZOC6O30TdyPGZBivAZN5fnSjvJ2mRnW
32K9YWWjqsd63ZbOUe4C6lAxUbVNHieoOD1CvCXFd9xaaC9T8K1kTP4Cea1/2PC1JbXzz5G92Y5F
RNW4jCgiOOSjMs+SDbP8voO+6xmevNyWI1YyFBea6/vbSfYJBfeDS2WW2OJBaK8Ak0a01GU/s0z+
VdMfEHsoFvE9YOIaSqAJunSCh2djfhWc2rctHAr8relkND8XAnb9B/zf4dprM58va4a7J85DewlK
M3sAv7/KZNDJD8EaIj4ym1WsxiaB6RTXJ9JGyRx9KajLySn0ip4B255ATi5djdEs4sfbCO32TGbH
DG4wGyzVHqhIPVrSoLAEU1wBmPrqEd+jfMe8iYdgeUgn6q2I0wzyEly3aH0MqjwXUISyeCugRylN
FcbeOcRELUhOxgZvTHrM++X/HZasADdwi8lxdH3OfpaNJ/8lzGW+2OEXcreb7sBrHOXJ9mMtPKzy
O+Kj2CmjBmO2xHUGNkM/H+xE3eKDPEeZEgIl2pSzot9vE5z9IAvL53iMBvfEaAmuW6b7Xl1KEMOZ
hD6PpeYJ2FUytnmZUFuLzIs7b9iE4PMo/D2R8RdetODqAXsVAGfZwjDiA9FzP/yxzpLAqQ4hUwto
TrfhERhkZ2Mgaj5x9ytdyIuvPmCG8+wwj5h/LhPMHRDybWLnLnGxSJDFyTnFJ/2j7MCRyEFXf3u/
x2ONjDACt27F64/43Ki0OZvpdeLC5XnxPz/qnPzl6mcHcxpv3NwdFO9NXRf7XkuIE5Swz6r7LInh
kRW7pSE/wyumrbgSDqSRNKXiH4FBe1AvvdBv2ZvR7PHDCTjB0u/UrZV+UzFZ/WETEJXK7pw+Hb45
UBRTbqibr1m/U0orhDWGjJ5hzaz3sawfu7ELbcQHn2GkGEeFtuWv1jev9/xHtAqoDVgRM94xmzVF
I7WNjHf84NXyujVM5uHCa0HbDWvpH2Fnttwm27XpU/nr226qmYeu7t4QCNA8WLJk71AemQQCxCA4
+r7IX9WVOCl7J++bRLEYn2etdU+0ZRosnQM4Acg7ERIOWLXEKI2/C44h1t/AyrPgGH9aGGW8URPz
RFxmJcxkhAoWfPQF3ToEMuwC4Xmd4AGY5LJCItkril3NMPM85Q62ucGjgHzs6jKZUXzFdJVF/qSl
S+JxmmcdqzfNJQVzII6BvD6soymaNgNbFCpcRKYYNLGMz7kKeKTFYx17JousGc1YIRj4gClETOyk
0hGfMcpDFsO1xV8xOVzkzxxWak/1yLbYTwi3bGOSiicDWFkUAZmy3Tv3xpZfBnXfzzNeqJdoiX83
gxmtpRGyKSgn+ssFM+bRDQPySsFM+PFinTRtMTRHix2lNg5c6gCDHgYtjnxdzqDOwIqCPNqppJ+D
k4PICTZVz4RQnYuxCvHZ6TwJH1d/gzRxVvnd9vKCthP4YcqKPiiOSZaAy2g9kHBuc8XKIlybfdPG
4vAFhjq6Vy77Fke8aonZCSw6unRUpsHmwqM1sDJv2VSpie4I5FT8mzJPbl/uwlweQCiw1CKemAky
sV7FI16MuPxiLhesGopC6i7S+0rst64LKmNyySh9hHLG/qZjIYjtLDt+uSrgyBm6X2Lfy18cBZ+X
tTizmyBeXLJGg+lNrr4lr801VT0emzQu6QN1WdvsInUamA9hFcOEPJb1Frymp0u+b6vR4GxzyUVX
MDDfmEvRoxCTAwuO2YyKRzbECt+8zd1xJQCssxVTV2UJ3C0X7AfvOqIs+WEwHC5ERcNFdC8IpjQC
BE+Exg2wBmroP2fDkU23bx+DKx7uo/pS+1Aes9kQTKOXfG1CgEonoAetN7BCT8hYbl3qBYCXGIH/
AgID0awRiD4TYIgdIRNeaAOhg6+NYc+jaUdtd51SjPX3I7ymmfxcGY9sP1noqITcVjbUiZZI7HSL
uwWdkM5WQ/oEzBuVhklG3TUmTKooa71IdrpHJtLGpsSOgis+KxBFegVCdvznI1dBXcqUDN0oZC7D
qc8sWxLjF7ixCLNqH22j8Qh9fqFtUtFn6MNsnNDIofEdeYfnGmikbGIpNA/BhG5b7V1MV+NgP3BZ
GJ2HFhyZV5qCxVdsO3tv/F1gDyPOD11+rpJItQ8ucwLs2UYpRGzhjUlWax6v5oPyQCFvDQjcJ2Jw
Vppd1fhJO32HvLRJYdeMU/quOQ6k0hFzYq4ZKLPnth/tR2Dj06wQcE5ExMR6avu5hJGl8YQxdT4P
7MXleL0/Argn3LcnFFTxG0gXzVeIYv6Gjt9rXuvLKxUNPS337LqoxEcmLNKFHv5FPcvRHlGYArcA
ZInpXuh0lDqYTokEBDCOhrwcNY68NpYRJuYZrpNrcY9ylMaY8qQN/H5H/gZPuWyzKJoCKDBqLBe6
Fdsa1oks09pthuGz2uyL6EWDlcyyFB1vlNtADVYzbqYCRg6kR7U20A7W+ttiWCsXVyXbYdMqmHDY
9I236ymn16PEopUP9qIGf8UFIIJr7GWfLF/xC4SrT+NN2IjzBUu4cbxYG71acnDBxZOhPtOZcIo7
39SdItrTxWXpmc7Jeup9uzjiqAhBqnB8LMINpKgf4k6s92Iy0xjuR0SvH6iWxsf6M3WBpQJcBNEO
DHiwnuDxQMhqWZUogYDJk9rrkHIfruYTBZ4Ak/qOsz7pBdWGEGiuKpXkhTQwW7ov2s67TrV3sK+b
gq/dbZ2wlFBTgqtih8rciocaQNaiwHdp45Fjoud5weSbXpaik55yYU5VqgP1RWiXwBc3zL5JSrI4
sNFElmalGbgNoGlLKaNqXAFj9heynCbV+UKUFCWH4hDrBuOo2KBnzghS5hMMMtfdTntvFnSw4gLG
r/M51Cvaoteywpxq1ZN747C7aIiIZ33PtkxfRpkE54B3vgLsb2F/Q7Uk9sbpbXnHuFxGA05EtbJJ
TbAw8hCeWKiUWW5urCW87Qz/avpRwhiTqYWXA3Psdm7lNENUPnZ/0kCXsUpNl9SK9ZIChqRdfr12
XEFmCCNUwMpMh5wxV+qWlfWpKGtZ9iWmZ8W1pnSbVQas4uM4fBQpTXYo6VM33ynHEGjo+pm9XWQ3
5y53PCQrbpTKNs9wZEMRWx0MEC3NJQUZxOMKG5vN8KxsIuCSfhWyWpqfGvsYdTtKgWjbG08VNPP3
rhpDJfMVb6NJrDFOSwGoL26rIY9FC/Q6t9QDm1c+LVW7eukBtjVogQ8BkRDAtWCHie2QwoGlDGfl
l5t7ydxsqxf+dTOyJaBefCZYESL6p1gwP8143pPSq76bqxKLbcvpQQkOcORiVDPYLTwYACBaOPd9
loxk3oTLuNnhpwIFJMHTD60PPqo+rwL+IjYzb+O9QZ4Vg13AiiTPwlX9ZNWgdW1Xg/SO44QxYwJV
eFeNEUXk1uoDRScUk4xubEotS6J8G85iF3VQvOjrtcGinPQee4912UtPNZyuuMDNiVs/iaPEv3yI
6e5SLG8JMJuDnP0NAVlIi4KXFIbmUAMjZBCnAOv0Vz2FDMd7RcCp8gyFqOhmYMqd7untVmtXUpyO
+xQkfI1sV8iXPJ/CPlZQwBQIAmYcPHvXOFbEfLJbXC1Hg1wzbbRlQi6mw1iMSepJdJEwcgC8Zgoh
i3a9Ml4IcXpXAFPebpEjv0E37G5T9e0ubE2AWgxJaCB5ncqzVKws7Bgiuy4PJhLIJFy3ERJqv4Jo
Cl3/eRyP1k78kDq4BBgrSzu1d5+xmWm4BqEgzIpSP2Qh3MYxfBtmNo5WTqpopXwQ6nQ9lNFmAMYj
ZR7G8CPXy0D7MZbT27tBJ80oegTdgNsA82zQNsmlmWHdRLS3YsLWRE8qJADG4MaOpyGUgcSgA7Tg
U8g1KTSzdq3zdvODjv19z/gtU14ayj5tC3gZxxu1/dSakQrvCmQ8b7n4WEGgi30KXykab3OWAzl+
anAi6c86q4qPZdYlJsyA0dPcNCaR5DKvaODjkzbNopBt2JssRzgwu0xlH8gwoHp8GKy9rs9ZY415
Mq/xZM194xDsiamQ4DHNISXPud7BC71kfAJCZAB/NFHkOeYr8ekIWR5zRuELeBCNNsdbt3AA4wHx
g/WIoLxKM3KiAd8TLPFNt1vg05ck8+RZ2BKgkCvrKrtjwRICgCMLZuWgvEcNl2ZnSz0ZFEBC4g14
A5CNXiwaizt7d7QjPCRauP5RuYDuueyUKjGuBOuFNuOAbmL5//mv//l///fb/X+FH9ft9dKH1/y/
8oa00Tivb//nP5Lyn/8q/vuPZ+//5z+6ZiqGqcqmZGmWpiuyofL3by/7OA/HT/+PXCiNMsiTcL94
7nbqkSCAAdeKaQY7mJ35NhpJfP+NsviPb9R1TTZwPJREXdf//Mby2qbXsiCWlyxX5c0ofRqYHLJC
/SCz8DXvbTUKAdfFs/naXHaGM/AGrSv3+6PQpL+PwjJU0VAMS5csU5f/PAqlyAdFLiNhh379gO6E
mAq72SXtOiDkYIf2XFjn9zele1fLZ1ScGAPU/R6VCQYMvTvvZsyj4J8iWz7LPBYrCCwx/ObQYeKr
wQpHkbcbGYWPKJQWXXxgekjqm/WkIFxWCLHEq5Bud/b9SanWv06Ki6pqpqmo1teTinVTN61MCHbN
XGbQQY57+9DCoN6xbUMR2QggeN6AQYY+0R/d7Bg0U3KZrjMsEk28N7YkOt59M0e5rU5g7sJ0fhyI
xuRhgKMwXesuCgYUdPWiZ7BQpwuho7T1SL4iSjXbd7fF9+cjaX+djykqimTImspNktQvj0rT9UaV
ha21o2OfQejMutETBe/Al+umlV2GzWNVPgs+fvjev18KvtdSNEO2LNEyDOPPhyOtb1ex7kMLCEFS
7TFtkUHIqqun+UsIqr6Oz5x/VTrff60yns6f76IpqpJoaLKpi5IufflaycyHpAoMc1dOnepNqedl
gOPeaPN57JjLk0v+ivegvYdJ6Rb+bRziOslj3Tldj/gEqWavYfpjPeIGLxpuey4qR8cTAQBKQOMo
Mhf7/oDV8SX5csCSJXOshiLL4//9eZ3a5JrGYq4aOyYreTfvhmlIZVd7kTbND1Y9TWCGeCaxcAg5
GEaSHypuYc7CtekcRDx09iEcqvsaljRzWQ8LBQQGFgIeyqqOyPNHKFb3MTLF91v3husea+/L9+cg
/eOi/3EOXy66dos7M2sI8jLQ2fcUrOS/E1R/XwLNYVvhyE+FTgkOz2bZ7oQfbrn6jydNFmVN10VW
X1WzxsXyt+XXkoNQyKyWffQAKUof7fclPM5BSyTAyweJpw2av0NaFBNv9QXDcujyc2L0MP8jqgVT
EnZ52mAGcYc7yJbffmIWiao1RoYseIwxR8XBShEmICPzGNiJUvyHK/j3qmP+cQ7jUvvbOeSSoiVS
2hm7wfAJleoTj1BES8Jf7QFU5UjODJUQDH4ohYmyqGgk4ASydaY/HIgs/uNe/nEkXxb1gnhJUbgP
PI+jTYhLtRTB0KYNYDoDclVtAJeJ5AEriPM5XgTGlbfIJnUKw/96+So+tyjQoffPSRJiqKX1j1dc
3l+tLa55+o2kKF9+hXDwa4ROq4uSwEbCErr5doxdmgQ7FKQ4avTw8Zd6OiOGgrtoBTNAgKdLRAqS
k7JukvQj+QE6T4teZW60H5iX9LRn5io1ZuiRtNuSmFuZC6RjDDEHnw/uzK4HyNfqRgBn4G/KrU66
LqoFgprDaF4Yv6QW1QHRVABPnWqIxHkbwXKHCQTrJuSkVYhvHLiRMBfQ+2bOts6mV3GLVd6zOftA
hdlB3XvXjjn4TXtEaizMMfeEQjlp94JG0DQezyvy2dr13WvTifkaPQvwtpZM4U8kSCJd/eiZjEL/
leyBKQf7Ir1nZWOuPFmQd43b3paJG2VpSBe21BfsOJWPUxb17+1QeRd5YUFqnHb12sKxjDM4xxii
X7f9QUBXMv/lj6Oe22PoNAvdHeVQRJwDZz9GsCRNO1lAZA1fhXRx8UyLaJYMWhUFU7foy7HVbXP3
+wdfGZeGL8ufLFqqYoqiKkrWr+Xxtwc/izojLbTe2EUzmCH6nUAl+3okF735MF6jcmYJjtrODHUV
PGmCPSzaKz4rrsbSwgN4uAwMVXEFwv5/i2hvwPQCyVPyHi0ITy1G4q71rmw7qvfbT6vOWNR9PXBZ
MXU2N1VSVPHLqhOaTaeGeqfvoqUFwT2bUgGHxiJbR2MK067oF+kCzMC2puIDks6rsh8YfqD5IeR9
zUxgYrpwl69LOydx4AXzUQ8pCzzzHTsy4w7pPh/AYuqJ+AxBJluw+wjL76+9/ncVacqyKkuyblFG
GvqXRUfSxJYDavTdcN3l556pBugfw/LEh9F5m4nynEwEgHOHYDKpRFhGLMakvi8DqrZ0EetYe9mk
TygSO1T9SrLWe9NNSGBEl3wyhxBW0JiqM+nOl72IBe3T8DF0q6bb3gIXRE0Pl+Rb3hYwVYZNVnqQ
qUm0JQIAWhR2jAiJtA0tPSU/2Mz3Z66Z/7p5mqwqqqnoVHRj0fTbU9cIeRZfh0rfid453UtEmU30
jzjDHw8z224lg7udu9XNg1ZAs4z5K4yHp3xROh0NKyrg2xOWgvKM+HhjKh8aN1tyAzOHmN7l0zF+
G47VKqPrY/QHwSFAskUUIOM9WnQHROIdBdEWpC9YwyD7oZ6Q/y7KTV4kSdcUVZUk2RxP/bdTE8W8
vORypO5GltQv7KKaEeE2hAslmOSdG173MLfljrjsKS6phCrrwc64+9ctblhJ4erRD6/4j0c07n2/
H1GfaS0x2irKP6DraS1tBQHTGr8LZxCaFWwAeGp6ZuqORjI1mhymstg+ETP5dJWRbc4A97+//7+q
wC8vr8FFkjWKRFHX1C/3vx4IbLm2hbaDlgC3aiBtE9IWni0gSL2T++kSdXW3LBCo6TYYO4LF74/g
XxfFEC3FoOQz6Bi/Lh99qOhikAvqLltbmKBAHHQsDKeON0apeDtvwyXlnV8OSwKhq3mWu6iv/Cry
e+/7A/lXwfzHgXxZBNTWEBVdCTUKZt1LsUeHptHY0kFtNikj/gfdwAtV7LdYZhSTq4p2YqbTevVO
hn2YsZKdFnd5AM01yutwo+Jx07sVk/DdHU6wZefJInz9/pAl6a+FixWXZkZV0GPLpvLrnH57oqKo
uHb3yuh3HYZiEJGmkuEj4gNG406GTDjoLEzXPERnuAa9NINVp5PlITn5TG8dsGfzIxqWUjmPETgc
kfRLpQcCCk8mnAhrXo3R1vM+K4+RaxmgXSMRpihX+eE6gJS3GJRPTE86DK99Tf4CTJBpferj9Y1x
s8Yn16BkYe5COX4gcyAgedhBexHtk9wjaFDcFI/YXIkOkA5zxJBpiw2qQ4lEnNlSOuqujdrmTtcb
LGoNmwU3wfQz9NY97mFe2ziPkGLAF/EsYHqkziABICFiFbfwzMRzRPU0ffr9Fdf/2qW54Iaik3Ii
iYpsql8KfDFN4uByD/qdiIUG+hh4bZNuRxYQ+B1Dd8bdGDUjlbz4ypnEswyKrrBiQ8ngB4RecSd4
adrKkIqxE5t3HoWeR2EGenugwUHbJa0EDWOv8i0jBrTcYfKOvRdeuxrm36VHjDUe58o4+/YzvA3k
JUKw+wLlOXYoAQqULnlhsmjhTHGfQFdfQyKH/HYRZkz+w42k/LD3K2MN/MfyMV4OVdcMSZRVw9K+
XI78YmhFr4v9Lk18qpbw4jOyv3MVdgZ3C84TeHQme1Y8aTxKyUGE6XpeYrBf4tNsjYm0wc0Hc6D+
wj3shILKmO0aX9l+f9v+7i3H49R00zAtVVfErxu8oUp6I8ZNv6sNjzeBKLxGnifax6XFLV2pJhe0
6tAaYTYTKAefp/QtjDx6hySOWkW2CVfFpbLEi0XOD2J5xsmxInpN2V1yQrZeCyyVb6ubNGEuLr5C
3obBzDS/GW1pn4A/w3zUPH5/TsZf/cl4TpyRKHP1mbyN3eBv774lqM1N7bp+RxKdZXgmYTpQc5HC
E5nNXGVxRHtlTWtg5N486c/9DSstL1ecsN3LKEvwSDdxbKWqAbJw+kc2dzmd8jD2t40OkWy4zq09
uhRClvHAlmpmT3i9wO/y68BRYE3Y/RP1O3ZkjUBUNF+EeckqF2cRnIQrHN9lRywD8bOkyA1b2e1n
6d2toWNOZWRFRPHIPhTrAYdTbdiJr3gWv46CtB/uvPJXTzxeJUsaC1RT1Xl1/7xKiS4ISi/U/U6C
oNm0DktUQQH2aq1ztJQXjCCmTePo91n3QTRNQu5ChyvIJ5kOLS4OjzS+MkZ0AZ4aSNdU9HPtx41I
ByzyaCqebvIPI1TN+EdFZrDQW6JkqswSpC9FQlQKhqpUtbYjcQ4e3M3Ea+YsBPMkx8nlBB4F9gSH
nDBNRWU5dmlB4Ue1+rGSHrE/DWT2SnoadU9vXn6CDNUdiLjPXP6Cvvzczas3MTnlPMk9/Hu4ZYtw
r/UnXZjWh43k1Jv2JGFPEM+vY4jD7Lq6GtNSPGfPFxQ98a6JzmGxgDhneo28y423O6+QduYP2noK
tTILN0xtADbD23ul41EMmK7iOVyUm6EHhxfWAk9euDVi0YWIqArj+cjy3Y4i78JnLXL87tkEpVLc
4w5OlttqkD/xm5/xqL7J5hF/NR1zAPpnW61eRRP7kPFraKqB/mHt1WPTnakrqL7heiSLjGKIrSVN
K9gEiTwVuxUZUhl5qYjpyO0CcvASdLHe7b3VoZTizj/Ke9AqQ0x1AaV8jAAYxbJJiTPzYeymRGOS
nsDglejjxfS1KexhH5aRhNWbCNihh8p0KDBQ2ljgVHAIIVfWPpHQYJrwvkgwrpSt5CYkWC2Zthib
PFrTX3DSFm4Ik/rM+PgsqihIvLgF3iA4b3H9yLMzUU0Yu6bdLCnnpFolOK0xM+72tUou/NJ6S3YR
UUrvufeYft7PeUeaBpwjwm3CnYwWtF0iv/PS9lUSjsk2eq+weNXJswvw5F6G4Ubzr/Pbh34/bOh+
hkW9UU4d1N0Hrp0hToAFkmYRcAjM09TntgbonKerPcFn1GmyMcWqdHQoFY+XV0qlQPjk16j9kLM9
5suj8jGoUDJiHjrGUtkatkPgVdfngR6fCZS1iwzEb9Mr5iOxwxSqwp+Q2FoYls4g0YLRBRGUMa12
N047s5vGq2+van4gQJy7dvVwr8I/MTvjPWZNLWusYODvzDGwZkoOTzgfFx/oCvgGl3OdrhPm+43l
DfBsWCiXhe5LIzF6koMSQ4LvXfzcmJK1M1Gz5cOwjnhwPXWJHBMaK0Ae4ho3OxPtE31mM+jlhIIg
ZfSBAjOcgNCwsrNJ8rwvV53FHbbvO5xM9FnBBNV0Q93unioVGpGDy2aF3g20JPVw6vnoZ92B6hLp
OxEAJuSexsYBCv3otdgo2KdFpAzPb2THWGQ3E41XPA3C1oCg1QRzvMXaxlVZpZ+CcA49yuw4Jpck
e9HD6qsuFsTHJExRoaWbmBvM9dY19FMIbyxm9sMaj+ZvOmKdAK+w7I46/kHCvHemUFLW8mZYxx6Z
SFc8DlZP7WN6DlQkklBEyWBmR51CC2GSXqyY65v5jvvI1hqRzjHBFC5EBwPDo95zt2WZdZdYDFIh
8VJPXy9YNZxwHDBm12yVaGCO49hCXfLtfT366WyAqFHmxKi65OkVKC934RVAjub/S2MOJ6DXoTJ7
MkTIm/TePo9mRWReyauaKRpoBXtz339IFoKk0Sb01+hdIk0s9/oFsqYbcus1BOfMsT7620loVyjX
Hu6f9b79YK1vnzXERstiNZYmI11jdsRLiR91XfbYH5WzKlwJgz9OJhPkunuyzO4e6Gd4Um7z/AzJ
VpsN+CzLLyodfSecbzoKv2Rbiwvt6Q7qCTTtmDc8orFr8mTZofmL5kCwZTFPh6WCFzdDhENrLJpZ
QJwDEZTTYN8DBhk/9KjqP7YfS9SYISuAJZomf2kIlfSW3mq9VGjH9Bc252yFIVjZTiVwXdaLZXxD
TTjF4QDmfjnPgG3KDeTYTQUJGMdpYVtD5ps/RXtjgJBfF68BFdVEPQG74oK5Ch8Sv4MNx43cQAV/
hy0c3CbsVwb85f6n7vavEkkx/ziZL5u/qupDI2WcjOjpkkeAUL6VzvpHsG1I1yYy5JOy2YKzfzD9
8IfSWPrH+OGP7/5SGndDFyttjSQdKZDiXHTvPsHYTZkXc2xbINTUT9/Xg/8AIceTZQpniSCRpvml
cLhG8bUc2ouyGyXBmouttBwvE+mIp3H3lCfMPf0kn0mKr2qQ2N/hM3fBHkUn2WU6i5l+xJD2uqzR
/oW+2TzhtB6eddwLwil2RUI4T0SoljMeTt5KHlnz/qvVyl94TAec5VEH5U+hNO8a3s5jbxyyy3lo
Vgkvwk+jnV810B9tx6/7+v9P9SvQUTV1mURNruwohwRibD7gARc1FvO2xkEOb2WyDbM9znynkUCu
biJsdrTEUaVjmp6/v+z/QKC57IYOAm0aYyP05YXJA61LQoHLfps6eHhkmBwiwUPiOSwxND5ghTqJ
Hmv01jVxtc8KfbOdOf3++6Mwx2/564r8dhRfnvSutFIzwKhyhy4Fkcy5vj8Ez1rpd2hiMfPpMSYX
llG8+DUzhwqlZz6cNrNaWoimIE5idc0C2tAZrYPyDWkTIn7ToxmQ4SZPCJdgSBe4QvqAaSQ+l9sx
XYON4c1YFZ8E5VQQ9gikx6+6zzcpH9Gdhm3BJJxwK5FIwTAEW3Bs+Rb6Vid3Y9Nlm86Ng42sjtlv
YbyXncLT98JCu0P3sQcC0hMbiVQo71Jghuk7gkYWaRNN99v3l07+q4flYVIwOJNNQ5Gkv96bodCp
udWcEdiUBjCGMW2Ir8IaoGQpz0AyUqxa08NLTLgYA2AiEmJXg5SxGepN+RP89Wt5/fM+MoE2DcvQ
DE2isRuH7b81dZWmxaIS6NquOJeo2Il0ngUepHL4M/M7NJQVYWi4Cp900s42pKNVxAehjEOohVDF
QQ9h/rCGav/AwSyFTgQKgCnqsqmNHdZvh9RX6YA0jzlqhjGvMCX0HD0MDH4UViCJA60RLxcCfSZi
1FLQMIgtUW0oKMMhmBOUVk3/+wPizdXprdQpTacBvIxO+6MjgAeO8J0x+iTb8wkwMz4RQ+DB0QMC
5765O2hliC/P1h3/wrutMCGvNsPI3gdCgISn2I/9fkQFMJVfZLvyiEGgkc/2CYwumFqYrBB3erMF
hcjgSciOhl6QVLENfOUrDewhROMJEwcl9UhJn+rSXM0XG5TgOA7i4o63G1ZGgZPXGMU7xEeSvqhU
iySbRdqCrBqCb0Nyq0Z6lt9j7iHROB4vrPIU6A/ZCzYGiegAFzCKo/4Zs0KJciJnE/Oe2qnps80D
rRce4UTKkoPVuuOUHdNJY0lcItM4YyneMa89DFB3rsehIEQtH7MMOIwEX63wSVDQUK51ZNwJfUKL
FUZaHC/dI6V6gJE1khvoxT0JlH5cYAAyohctUu50ccOIDgTRmPMnClkYzYFInqhfolwqYKmhf77O
DUI89fkoke9mtb4iiUlAcqF7hAM0ow9zffMSEkf1DY6htbYx8V3XViZzW9Wx+iV3gpO/drMItyCU
MU/EFnUV1fLWqBbwRKhNS8AqWgmWl6cS9/EZZs5XuOmaHVYzxP9j/gKSkgirjGR7x7Thtcr3F2zo
MOWL4HXaHd6Jus1HeD+J9cD0kX8kkMswrAV2eItcoClwYn7xUK/xAsewrGTyCicqKTCqzWfKyCvJ
0kZvPDgwHctymtHpgiTGtsJPGGbklCXQxEBF7+Tf4vgrVTynODO6N3GrRmSpeWGGg7UC4IgLwX3N
ooE5pKI7WGKIWAHhnxUsBCBkZaZB97tPsSTFbbArfRxdCQdpyRi+7VPMSw8WXre41VD213YkzVLU
fHiT6QwPbbGAFjGDWBA/xg9j2mqJOeFUx2EwmSiMR7FSLpZVDrri9KTz0KTDnBzG+DoFovQHVtq4
H6nYDeBNIGEcRwcA3/hK8/ph8OimJKg5UMeR8F1W/RjOOkckGWM3AqMdBSEUP/gCr6jCxHyGawQS
uH7Yl5cdB8jczorexyqAliMGVl4gEIXrjzZ03Fwwv8b1AlZHPb8Xu/ruYi4qr2AoG/E0UdZ6tMFz
o9OdPIU+P0WdpSM/xM+T4TLWL2BE/fjnUjXDhqGqnPsTLQfmchjWQNyEtYkkDfhiVHfmbprPLska
Nl+A6FICLVz3VzKZlxdUbKov3Z2rMMcsRxFQBSJdwvRkcptjznHH4wK3PcIlIgTaGOC6SKbDaCPr
Dg+ahM0dgwLNQ0bJQaNfK0K+DTtsUutoAgIuvw2HkYW4/hi9l99h3FohQ3M42UDvU3Sd+g6Gc4Wd
cM98bML+ylko7/pz9sJKOl64VwS15QayIWBfZ7oYkkDZvt0WFr0zbhnN2oK5dKdDhjHqcoHV3qnZ
vdmdAIxwx0XcKY5+lTwlHAq07e83SukfpQ67gEylw9RKlGT5S4XZhHVgtu2g7BByt2fuBPIXxFqo
wG6ay0mI2jlHXJsCREA5SpaImcQL1qiT+xtalfatOEMtAoIgC35sTIUJS0A/4KfB1MjOoEEXbguL
E4G15UIBzyLkomuloeNaMoTC0lsdx7RTXqAKdx62vWLyS+HDC8aClfWQF3zA187j1UsWl332xntO
wk/NCKp3rWBq4LdwmxJZcGt8xjuglqyqTJBSbIktR4Gwtsd9hID1iEcPwVUG+jxG84WImGFBaGjX
pyZ3hiSPMZgXKq1N35JAFlihQ2W0gFOTep1FtNIfvFuwVNEmloRpGzaP92WUPK5FtFZMwoltgtwn
zKJ2WkPBOCnRD/in9AuL+KOWUEVF0g0ZDpgJ/ql/uV2G3nVyJapM6aSlXNj9o/mSvEkn1lo2teuJ
95qnzHhH4gO764x9Y4kfC7gJygN2GFSRI86AFq35SJ/D0Gad14g7CybykSk523YvQGueNulauKyY
Vd1675quB2O0OVdRpsbe7TaFmKuTnIH1IzN/7A6B8VWHBzVxkuEtqDeaPu+KI7tBrswywVMKKlAb
QrOU+jgHJ9J4dxjgdYjC0XgnXhQ42ZV/Pr3q9pCOB1ScAKLRVDGxxUBNRMCBhtwfTnJo5yQgNw7M
aENFmwV1dtJg1AU1OrRjBPjygrsj0QzxIEIWhaulT7IX7kYQjTrcUh3lSlgD8BBhFGuyT16m2NEn
pSt17C94j1EpLmLsq7A+g1hs2ihwyBRG9Diqx9mWSC3G+5NBQIJelFFWbsv7rHJHoQDMfShoOG2z
A/xURXKTv7YD3HpFUi1NVTVaE/FLGXnrm1iBZiLv9BVeHBRKyJa00EmWEGbwxcHaBXc9cTfmipM/
gplqbY90EyQZokMiOb/VC7dPPRkv0pYI8Ilx4i5ANro8sdJ2qotDkbrLzRm/U7pFiOFi5UPUo4Qa
+kWh2ggSG2z7DxnhUZ94H1CJ/XcxoH+yFKqUYyNudnuMM5TFiAonrWCn6bR6pfohGf6BH1ScgTEG
TMjfUiKJqe9Ot/uMTAoeXpFCPCTqZ379IH4Bk26ywsneIkMEdYZOKPWkziaw0IMTCyfvaXEfg4/J
BDkW7FqkNRgQF6SeKZYA3/GdpZ1xlBrTqFGKcqi3VaBMijGNNdpfKCQX3TJDHyR7MgRO1i8UQ4io
NvI5fmBFyO8TJFuYSneWZyIPixwFEtKF+ZbNoRGbU9YeWRQcIinMyGjQqViozCfKR8j2DpiSsrk4
vXLUhcVFc3A/5HkF3tQAV0jyPcJsx02WR/T79dwa3/+v64Ni6CzlFlU9pMs/C/vIEvKqKjRpJ1Cn
csGVB57dUdDHmJ2caXc0NCCbVqTYG7GDMrAtxSHeKsA0CKiL8jnlSt3fi7O8YkjGVJx/jIqbzSdP
piWw7YXEEJdHZPhlYCBETrfvnq+pQ1FKOdTVziVAXgRXbCIyGyU1Y4AUPyVQDMo0c8aMtxKUmi2T
2s7HDEsc72d5UPZU2WwTFJnUwh2xb8SPqGAJLisHl/xCrM/2/oJ/LJJ3Chy+QmBoB4ntSDAvaXlv
2BC/XANWh4lcee1zsiupMCZs5z/gxRBX/77IqqZJTGZEEEj+++dFtopIvmcNFxlDFS0ihvYUqzNL
mnTPjF5onqILfuik1I/rAwiqAesRDyiiTplEW6TM+proWJUXwB2lbggdorLgrlzLZd4syBxi0sEu
FkL+J1RZt7l6fYRdCk4UeKR6IrPaiBH0+IrzXQh3E0xbuCuBC9+3NXyWBeY7qBxMCnPVRQ4CjYAR
X4m67lXdKM8s88mD+GmRhw5p9gmgpCURVJqwltMs3BC9dGifZjgdkPIV2yIQdDelsTBw5zWnWUoI
LAS28X5zSsd0XFq4uROtH5OueA0FfKMwHaFn4VfCvikcMnAg3rU5Ga4F1TYyaw1FqG/kHsV6pE3a
bkpFhEiKng+P80vvMYqiQKvRSDiU3pcTrdeFcjxh2kyIg0McjDSJGFq2Ng9S/EanlB6Y/PGjqfdI
tKcSqVi/eaCJkXvUUXZ6vYo1wrSAVEnzZvoXxetnSFPGN/i5v7tMeU3JYX1ge9AX0V4GOENsiasG
guWBkckDtvRDN2Nd0o5G4mFphfQipctT/OwKjugGsc82UEEgoz65MHYYX5tfOqRxYKMhS6xtmuGU
8HR+S5Co5MWflNqhTNDnuIDzI6VmUr2zaY2fk6ZIz3owDzzOWP4gjoaTm2CzgFDFf79wKOPu8WXh
YFuxRFO1RN0Q5S8TgbBtQE6aG880LoE44D90gMNEBxA279zgEa1QNF3XCMH7lbplub2g096/Ea5L
LiAz0KJyE/SftsiO+8b6rW/unvI0HrsBye/7Y5X/mmdTsEJNkDhMyxCVX4Oz36YXaVgWg6kXt504
F9JlwtOKv+J0uM6Um51hq+pYt+1NPYk4QY73e90xTnxvC3BB9Jh4jUar+BXr46o46uoKC+fh/fsD
hEv419WU5f9H2HntOHJtSfSLEkhvXsl09GSRLPdClE3L9P7rZ6UGg1GXGt3AhSDhSl0spjnnxI5Y
oSiYEixdlbFQ/Pg2uz7um3sj1CeihTOIgmEm6+UlQHQLbUGy57t8QRYJqmEVeKXAU4F3bT/GPo8r
jkt9cEAPJ4NdvYRsZWmMv9xkVzMWwWsdLe8RS/mS51d8m97vr4G15L/izoMcENA5jSmTDTiNbWQJ
xWOuP4fKYxQyX3iU03MEg6CwvLDhpUJP8ZKYSlb7Xe2zwHdz5eFtb4AiitbDuJ2yFc2JmFJKeWuJ
6yj2kC1ofKTChvkI3XTWdxlSvwPjyAYgA22CXviG5rUUk8WC3GryTMFuKcA+Nbmt787YXoQrz+BE
GVa149RmUGhWMuHcUYdtNW7LwgxNyfS06p2mPln3qXkweIsDwQp2yR3BE4qozcKEnxIxsT/hpyyf
OMSCGtAGm6Wc2oKy4gzls+9L3VtAmSObnm0yPhndm4JGgxkbszRiljJvRGBe8Udh3RZC7CHLXvrL
YvFPAuXX54pbVbE0EzOmZOLo+rFWGLmctoNUn6LvFjs4iCeK9+ANf1jPTNbrUzCQbqbNc2EqpAk4
S5Hs2urr4pK5xCBujI7hWWHjQCcFiEMv10fHPJxGJxBhvO4mbJCLhfmQbYsPgnD9Owl/TjDCi3KB
g/3n21r7j6rKc6fOuwoTV5+smvM75F/PnTIaQirqQ30qedVzig9sPMhl4XButzraOgjIOWjPQuJ2
/E3tBJMDYLantRgfZkZ0cQmZRprXNNGkjRKEB7dn5Am3LY19NSBl3iVWztK1yASHyiLmwfMNIqzv
t8VeDTzsN8awyAbHtFz2WPMP78j42KU4v2b+/Mv+10X545f9MQMo6/Ke3OKpPvWwMKiFokD6he1G
cKVa2lUg6QNTkjxpZJy8mHYtRaHaX2RaiT3Ff94jHPIkjY8i8ZKRpR/vkboXjHtWD9JJPoHNaFs3
d4xFv0N6jLGyE0k1lpRIkftbF+aC/W3kj/qlddj/rysCFAdUMZINlxu+M094CQ7EPApsAruBAazd
aKBDOJv74MwWJuGbxsYUbIcr1UNDxPh8sw9HzUeGuL8llh2tEy/fWT2mqeXkz1RR6aDYtMCvFYLH
YHhQ1xbUUSVrPp7kN7TLyq78aLQL6RC/3P0JpOeOpByRFbaLiAbHCaHV67boy6aXfpS0tqzAGRSR
Q3GGvhG0D43CShGt9wX5koJZE64p5CTFj8/oBRYlwZ48HgVQi2x0w1WX+FH40MK2Vw93D1WbM0OB
CRkzA87EcR7WbyJHec/YQ5qLnIqAzFjE0xarbpNDXKHs+ajBOeb0Z9yv1bHWLkb8oOnfJovxYPNp
xRXtYVOzvqsv8TMSdPaOkmyLld+MNi/LgQx6QpP7MlKeheTBvIMi88dvChGIY8OHWzZPg6881XOH
IggaBP6JpWrJRpqzu86AeCVJhCDQxPnydfUoOPGBo08+wI5w1XxpzXAGvF7b5u7iuLFGcD9G5utl
7yrnBAZNii1k2faHhAgNe7YgpQzDyRQfHVoDYJNcLOtFhLJQ37YdIb/+Gn6OpRtIK0Vd6vryy1D9
pNzEDN8VeFHHAtD3Iu0+9Uu51dunIfURvugJ7JNr87gf3XyLTQOb5uUeOiQyY/4pt0Dp7NNoheDL
mytGYY/1davsU/aIo+EW8lsHBHRB4y+BSb/bSFTz6q9R8GUAbqM4tunc2wolCXlaqjeJl3FTISmR
h5E3wlMyrkrWNgaCLtKFhXrq3oZTCwCUP+YdwSi6lgG3vt0aKyJkwivyMVBMRxo+DOReahnmgQFN
bUgQcsDp9qCYp7wjK+2AgeHsgxHG5KZOOQ8Sh15K9LhqJzYUy+nUbCilvC/piC2Xwp69uccGY/zQ
2dbVi05esdvNaK3cIcQrjNceOj594pkX/Uj34oZnIgRI4t9wnvDXVffegKm/AtCB37KP1lRimUe0
/ch0eEbgN2xECxVC2sgZxoOcXb3DOiGwBeDsM7Bj3+aw1+tzPbe7C/sQsQJ5Aj8/7iiAiqfolB5a
vqUQPiTy2z8Hqy8LmAAVnhwhlNyeT9QNby+Huq6Fku6mHMJZ2O3jIURTse8nZlPtcIoUNx5ces47
hg2vRXrS3kMeaRqOeodeWS2HW2i3/KrzwTF2RwDCgF0iOGB7WirNIynTrt0bEwJflQDfXA4NRpd8
JRQcnlinwMvSKgOuw0v1K68PngfKY0fk7bOOYS16Rl4lP87Krm5C5I5gE9M9A6getQ1cNp52y82R
s8HJGs49+JQ7h03LKHxOxqV61zTgL2hNmFnWpDnM2MEogJ7Dv/nVYE1c4o++VKhjFKb36KwJ0aXq
nLKnyeE0A2qHfsRdkvZuzLiDLaY+IPgWOmcwCF0AsjqmvxKeIQ3+wmc+F2BKHH/aufC5I+s9spVz
dVZD4WlA7C9wbrdzGJjml7jcd+Z9mbUMAx47jobUqSifvfowiqz32bVSX6VmX1ReAKmm8cu1xpH2
uRLOKda7mICQbI/PknzIb+uWXIuCBwZXv0HKrMRnSHPHd4yCyz3PcrpQoSdAq1zpzwFtVN2i0WDJ
nKmH72kL8uTJ5XxtyDRQfBZIV3iyjVPLXJacodeHDwKua14obsGDR195vaplSr5Geztu8dmiDhzu
7+UTa6C1RdreSmDG3gkWmNjfFnwVtK98UXHhgTHg/Eab3xd7uJeBP3I7QYK7ZksCqSh2UI7w56E6
gKTh5JNttUO2it4ghJmnaB9eZHGnPEPM+mb5KmPfjHc6BTnA7hwy91rsaSo9H8oxepflFSdiBb1f
uZbJg9ysQSAUS1qNAW5bZ0RDhivhvqa7ePlyXxnfww5TaI8PB6LgJxeF5oTqzaSvcnLH9FpEzyOr
Q6FubpxoopuLPYIDWdi+VGxYvxgFiFTT8fsSMTLoZzShy1kcoECuU5RumxuqslI4Kym+CYnuP1/G
WKDBw3RBjhrWwQJ1tIUmaMX4NHZD70lHKT5qSKeL7gWMuSRRhsAsyc/Hg8I7R+brRsvtBELbyalQ
942Mt061ISkPo4f8InohMSxGSNQqj3vrAN52ql/FfNWH3qg42mMmHOXtEJzBn8RoFKBWT/QF9d26
2pt+hG4FZmcRgk/oD0Phoouyf5B5xVSCq13uuV3FHhE8oXjD7gu0MKqIRLKWQhCj7Xx721XP4Ywn
vAZuWdg6sOVNv2ITlz7AbmR2de0Yyh+Q94UN7AewJlBNN4kFF452BZaujU8BUPE1f6R0RySUw4Ww
6inxcvJ3rr35YIhuWZ6rnCHwoj4HBbw7brXAFptwAQIp3GX47soXKpP7s/YCvUXghBTn19hDdSOA
llbXftwKjP8jR1u1wma+RzmwwkeXWUnA5cPWwizHhYSk+xUAd7RFMgzmsnXUxi0fUV0hWIIAig7d
zuR3RIDn+MDtnOSAdA/ECeFDzYg/o88XBbxyw3wsXrO9E286XYLWtATBz8xlUhwDHhw/zzpOJXuw
hUOfzwplEwCNjc+3uRY8MelGfALd6dGIBZpXWo3lk2qBQG921rf+jF/WKcC3Yl9uV1rhKsQjd5Zt
RV75xO/AP9039eeNJpk5jLQGAWYXgdegzykrC9whiRJEYZKmfmCccmA6st8Jn1a/jiw3YQ4L04bG
lF7xuVpQXLv6VevhGX3PXYO0w/TAAVxucPGJXjl4hhCIKaDZD4QvecQzLtEnc7Nu11puYKxrEjhM
Ucx2LypXJrxC/kiiO+O9wsKrOW1wZVUjMAR+lnUfAcI4KsoZmQQxQjiGp/F2KRkCRNgiQWTcz3G0
/Mpsyp35olVpIRS8fTQCqZs5hYgFDzrne7h5SpVVmDnoPBNmNqdYYz4J3PZCmwujfzzvSIcoR+bZ
DB6s+9Hsi8WApwEp+UUnDURBjbrESB+Hh/t4pFwTTi4jsjlSt8hO1YmsJvruEh4VFTKMW/0Kh1xv
65+3CzabYG3MVmNajV5oX2qdYD98ZB4Le00o4QXv6RBtJF4OFjDSHahVwc+hu7wbXLnb3KAkFr4Q
L2AYUSwVLzA8zcgfhbt3W31lJ/0hbxlbe9/q81WJfcbsSDX4DPFX8D0dbtIV8EroF7hBJ+NsNjR8
74/TgnWqpUNrybyOG4GNMfHUZKEg0ZLU9eeiihm9GorOlL0HnFXpLsYz01PD4A9Ljza8YEv71A3f
9JHKhZmfzrCcM5n0KS7VNd0oHuMncZ1/05K5Av2FHEF+mCmszx9b8rZYwwGA44Lne4dKSE/DayCs
W9nGsxmvEnV5h0mw4d5MXNZZ2pKKjTAsK4+1GejenlwdwUPRMdaaJ+0GfPOn6WzZ/WLcVANUJI+H
7sqKXkHdXyDH2cramJ3ZTnadliHWT7u53tlsOvkTKt3tgSG4WayDM5hVUApc1RXkEa13IrvpXlIn
WUVHBvaV8FHWm+CArgG2vtq0tkgKgj0MdWVM2DQFTN2pMOjJWMKTKRY3d2Kto4/gSrMR9zNVu+Y7
rUQ1IwYKhT9hG08Srwqh83P3vhLearchvIFDQnrjsDZcKR1hehUnG4Z1byItIu+A5wlwVwuWEvLA
CC1o4vw4gUkJWx9mKV6keiUPGBQ8jnteQ/3OKzYLBgAj+Vs7eOe5YWFKyg8AnUwDGsNnPjafYnnI
4PMSgKBlpuIVbbmV8HjPaYx9AZ+Ur0Tu1lLxO0YtIN0Nu7Jm0DzkDZ4UwmG7tNnpJyA7e7LcktvR
0vMmJ58pjytmPfEYxBuYPrg8MNkCbKdqJj/Mi7wU2MF3E3s3yx7rh+ARJp2qX0jXFNdR9xiZROZL
gtUi8MIVzMwgXtJjWSxhEJ/uyUpkwv4af/SD3WMxuBMWaA1AvBvibDLIqWQd1jRTgfp7uI12+R68
xA9D6jCSj5qNwLtyWLcq7UuEqTuS+/GeLqt+MV01dZ2uJUbO2hN3FAXs9qTCz2BUOHOJy/hlOHKf
vFHXyo9ZWrj+GXi5j21yyQ/1kWWPGZVIJV19wCzNM+dQ3cb/6OTD9zIt1ixXumetCm2Z7lJHq13G
0tQ5KtSr4EtPb0/g87GVnpPmO7BcdQcF2Kme4/wvIsNvhF9JthgUqZosayqpqV9FHbnX70UDpeNE
xAI1LXlqmPJXK5DMJEcY2z2h7nN4CdaIviSF4yf5In9S2AwqUnWmdXDBf3OGxxRC9ebrvX/X42wT
+bMa8xvJV5oxL4auKJbK3OWHGtOLcWgqmjCdApWsymNYr0ycLS0FRxTdYEJfze6maduZbogehUqk
4lgwbGb+xJjaSyQfcRqyUrSKPX1F4oN524zx6V6c//w5/zt++/Vj/rBsxkmV6GIdiidQSevqYrkZ
RtpsLX9I7cuffxJR9v9qQ4pMsh2nqoVv4ycmqY3Km2i0XDhYsoyFvgO8NV39EqSfTExjCY1t21MK
CKOG7hIHUD0BsIbRAdg9hhgVjWsvgbG8Cw4Ac1E6VJ83ARPbw2CPjlKB1AO7K82PN3CZpqZtxxsZ
ADMHIBVJOlZ3VeOZN1WM3HK+2chR5qNESq1bCnO/ksJQPlkN1BfGIADrb4vaJCm7AL/QQXynSNk+
U2qJrabgiLvS00BOKxtZ2kSjnwjfBcEBHCJ1vBk2au+XHfOS7jihrJiw1ACtc7cBkyF8I+kHlq7N
gJV9L2YPsuyqGP27/UhlYbQbqk0v76fITb56Ts93DAuw95zkGn831XaEfYpLgdyl4Bc0ahRn2XkF
dI9nbCk8iIp9Q1uxGS5a6kYTvRamgQONAVsgMSZX/OzrdVNxnvM1dTPwHqXT+MmwnCxCdIA5TiDG
SygD7/XPLDgFZbru58FnXLsKv7seOjkKb288EKULdSZflCGvagtas+ZT4cgpK2vYuMHq3lGDxzf1
dGdOu6QECbPE9MF5Z+6Z0XZWtm0ZP5pb9o7ZemBPmHuSsS1V38KuixGcYwiHkxQTrKx6HGBGqbKB
2lnSBkriTHRtbF0HbssPJpflguXTN8lHprTsFedIROINkHeYuW+SY+lm6d4Iz5HgjVvm3Z2H8JnY
N8Sv0NfIIY9b6B540Qh9BNBBPnBzYxlSY8pptiSLqUf8GwRK+e+wRfrlQfjhyq/ae9QD65pOpfVk
0RCSgrTaWtRVrFFMkl3xxEA5bI7JriV/deQ+yL2JxnCXaEwS2mbDhjsI3vNuE7go2Zwvakp8m78M
2GBs/e55Ba9lgDTD2PPTyz8oVaJoysTHHMlZ5283BfLupmDvIN6NZQVoMd/X+knGPzvQYcMAp6AY
ioo/dWd9SmG0zLoXyNLqPEsnvjW9V7Nd5SqRGyLmrZDVfjBHyD82+mbtTdW5bw8qqExjUQ7rqn3s
WN2l+IzVVu09E0oZnq1NoYHuujSIbM27xt3xgSgVbnBCcOVxeWKqexNvDP2XA9oBdlomt+yeqQu6
Ld70kKFLgAUIgcin00aBTHfBqMchYzozheYspLJ1QJf2sdRVmATh8GUcCXGl3OwEIp4PrJdwlUY6
FV5hZLf8eqUbDVuoMn9+Xf4+Vq9yoyCnE/WGqPTrOldP2hTkaY2ON+dEPBMDau0D3SQ0jFOeb5uu
0H4OedGVuW0ELNC0ibKrL7ZhsIXQ8wIahyf8vqubQ5Lsq/escDQeR/ShBHgO8HNHZd3RTn3qZsg+
5N5RtQ64IcR2VefbW8277qHBs2V+IcBEo2uC3nyNyIRBTk/fmqc2fUNAHME24jZzbkiSEGqP98a5
HYLgGKgUlLgyR5SDSoitrFaQnQc2KcWy31TdJd5FMcYUIJ4inF4KodaqvILcQp9CMR97HzGC1Pk6
n9mmjszJqD2NpqtDnLOg0V6oF2o468M1bp4trt4i+/guKEWo99rxb1Cr3xgogMqoqixqAAUlKGq/
XotxjDQ1lYPpRJ8F79sbeKR427BeMlpnh3UIOP1TzEzyLd/D0Qjhzr3otDt8ULxE2HiI/uKrM34z
Z/nlA/2Ys0harculkkwnOZxbWpsaWZGbIZLWMqW6wt6ahx4jggBmZssNz/F7gBTXcLId9pO5Hz8N
54GLAj6mHjyejrzx2o/xGOAsR5YZMENSbohFUoO0916MW6Tg+0WkeipeRclrTjqPO6jO3P6j2ucv
QvgplVeOewhplexyPBlH0oMTBU8Lku7AOqv7Wynh4HrB8Kc/oNixUR2kc2DSQODXftT85fH57TtW
1VSNB0g1dQyIv16xCNCIcqulf6AARepOFRdtE490hO2Exs/Mj1heBtYmBdmUL5N2GVAVoq9HbJu3
Jwa+2vzWmMDbNo5uvUc0eTdLnNdK4EfxqVf/MqhUlP965bjBTE1VAKEoQEh+bBfFXJfKStfGkwXE
oV93rSfGO+JMt2LJsQm00aL66J7bVmU3gfpJfGohoRWx7hFXgPSc+oayVWz6CJYIAYXAeYRl3SVb
Kl97/YXZSlo6k75memNhO6cu4kroWHmSW7tcmI//NOsJj8hV8qJkF33IU5fgqrHbMmriNqGoxr5R
yIVxBEArUAFOjrnPcbJg/BTDNSWqyTv3nj0xgApvFD0SqEXIiWC5s3u4HWr0XbHeluY+YSCwTfvd
bJwpvYqjonrMLPxb2oH2gPLBBB6GlvLAkIuJSxvbJhVwaHOdjzWPmZgyq+M0/SlraqMYxyEvVz67
Pnq9ank9MJyzh/NE+QXlqR3ua4dQtJWtjdAd4w1BjDE93qJ1zE5GppAtoL5nV5fHueVPx0kA3bmx
qBbNsewOTsHy1XEMvAEfh+etQPcaois5+CD/pIskbTERAiwolwpeLmVPiTnEMF/F4gQhFS3TkJcc
FRseHr27DsOmDXcT3T8Qp1ui6fh5h8fwrHCF+ssoQdDYNOI14LBSrYr7SsYYqG56t8UuxC/PK3Yl
ea1+LW8ejOLeJemY03Jml5WTJwfIYZV4qEpikkhczUNClX37VtIW+iySO53itcTogTmWaN+zd61Y
t8NKIvO60eoNVWs650bLbXOu5oHBNp4JnfFl5k7KDvmsWchn/AyAfiNlK2pO0nXLebZ9ikmSvd1N
mH3OLXVZMfvV0DvAYlN9KT9xQLxHHgbmaqAoziM+dHuvtBdKORoqkoPUk5Cfc3bVymmQdyUtUoQj
HjtzW11DLBNl8jKETx3XKK9PZsC98hZzQ0/JyvQTm38zZXDYUqTLmB7F1sNnhxp1PwTthhg3fNnp
vjcFO7jhrADnSbrnRuY1miWNXvnC1msNrxL9A7e3KdvPoweF7pWVI/BBK3lF0FpCpEeh9ojln/v8
taGk6p0YRFT4Je6GZpW+EvtFCqZGdsCnozzpyUWO3CqCE55xVK7jC0LXn/cFv/E08KawLMmEzsAL
4+e2IB6mIQgKiBv4Mtpve3KzixB6hoa0tLdMr4x2EnvEN41sDLOjeGPs79ImYT54DDD7KQ9UUOBL
Y2H38exRSZHlvG0e83KFi6VBp5LXbKfxm723lTcKG4ygNeTxJvRr65JMD4TiMCBVqCC8tzMfom+p
roCx//m3lH+399QhQmEM5R0OFurX13dmxuYIboT3IT+bh5uLceHhZcYH05IuMRCQNrUa3KTsgslC
YdXBhX9Op3VynsUmGElz/+hfPpX5m2VXlWTAGLJkKCwhP9zsUq/G9T3gVN+41d01XIhZ3apz7ze7
ceEZyVS70ACDyW4xfar1pnL7Nej+Y/8ASuiAXkHmIqGSzYAdheOW9yUHYVM+1A2YLaisR3oVtbNO
OQxKtuZOAmykNcUroh3RpiCjLwJgHgQW3vf5jW15w51Wi5WJTjiAVA4XvN4NZr647oJnCTkZyfGJ
CSxh/NxrvzT5wXiasWerqX9E4GJOS8Q73CdMmmBWx0viYSpgNfL3rzTIMydjqrgCTILh0Is3TeLg
NGBQgHla3Axe8z0MTpsvhse4WKYnCMKl3Y6uYdqZ5ZTHcpt/3C5p5CKRE1OxqQAnIvLKj1Eh9IUc
1h3d19YmPRQrkAckoMwbEIzjYPHCi5nJ7cqYj+Za5Xoq6RnoTy3jgiUy+eh1hY3JQDPdkgMuDGzt
1fyUE0yeaXLRUq8yKaZbhLjfbcthssuoHk8m8BdXU+1rugYScvcRk/V8Ib1CGHkpDSgXeyY7G4xN
0oO5SH00T87t39pXTkXN4qPXlvFT6gPbJI60GN9D48xAiPH/taYw3HjSSrrlNswhEfFWkcc3z85W
9Zt8yRwtcqmadu4fmMaPqFOM2hfGVbSDnkJpWxbgIwGIdS0iGDXCAC/pFk4GV7Hd90+3jq0tnoon
umdJPNvUn556SoAe4mFZl2vBFR+DB3XXviOiM61UsR95rAguKnWBxRB1lWZIqXot33uc8xyNv/Jk
SWHIDP7AjwzX9G8PL0Muns5fPWSSis4zu41lU1bkH0eXcLyJ6CeoSrdgJ+eORNOy5oQXypwz84q4
Se5IZUrA/gZtZ6Qv6nZDIgEjv4ur55xHfMwYQS7SSuOT0iAGWuo5mpaMXmM7d+RvRBvqZRB2qtCj
OSObC9LWMtko5kwFuxPNDYo9a3SXo6YTocFynLg39YllL6a146Amj6he2A+x++9LTiDL3nrsmr0q
ITlXjkUpLjj8rY4yS7cuSelPky9VeJbWuubUF6JbI2OITcmN+pJAbolXo/aAwa1DprO5rdkcc92Y
kqJJaeMrlIquPGp3olywgHch3jj5WbcOGJBHeasZtiLi+Kcr0LmWMOlvthzZggwluDuy88j/wqBW
fvcSk0W4ChrLB6vIj71mEJk9zDZ9OrEp7oIHVlyy2M/CAfdm+zamK8TJ6X4KGfyaa40NHWgf555v
VaZml4mK8SvJwaFc3qV9ij6VkjPqd9T7aX+z7/03h6xKHLn+/4P+uI3aYDDvqoJOQokBirJDQRdO
U8PFVRqACMwOuH106lj5tngNONbg38+C3T6FX1Z0tGYze+78eQWQ/ll4ft7avPzBaKuqqBLZ/nVh
0ouhHIZxnE41Ax6sZ+zM09C5b8IrdmeNdbN4lMyPOyhe5gZzTmlYkeLNjjp6ebrsQvv2XWWu+s2x
iPo3lZmX8WxOr1V5kb/TzuO/mJRlc2DLSB/qSmMhgH4T0e1lF8JJM/e6CItxdesOOaWIdkIeVfZ5
hktaZJPF4gWPK/SriepCdcCGZAvUobW0ebnWV2Vs4uh0E3bDdEhTPxLWsezH5kXyjIfI4bSvHgZp
lzWP5ibHCKFYTvIhJHsa0/TCZ3AW6U57xlw9PkT3HRBXfOIpLW8p9V0D3bTrP3/TvzsRzYZGyZDA
SEj/K4/8y7vZmkovimIxne4IH2RgqKM93gmFHaihjuiw2lYvz+ie1Jd+dyt24cNixGZog99p6E9a
pgPddxwU8Fw9vmTFhp3xtKQ39qNGbII6sWGV+fMnhnj4m9eeDAlRN7hvFOmfrdu/PnI9xXFnCvl0
Is8H93qtJk+03+VkWw4m835eUP3gC+R9q0umPg6XAOoNIGUmgBHHkrVEs1SEK/MzPgZgdRcSYQBz
8kx1IamH4gnkkiEuqkP8jDvpMIQPmrXgURDGs4Sfq9If744k0i20uacOD3eYIoyta/rd81dURX8y
dgM4qk73jHf09uG+Q3ZjoVSYmWHXMFeGK18HBuznudC8xey8EPtLRzUlBX2Zq3EVHivSZR86ndsY
w5DaaTJYJp9RcwqQiuxUcKxTENrpY7SCHgq0sSJKvK4v2aa247cmOReA2Pb6osic+6W8u3kACWJl
fmCuTg2OH/Oso2/ONyjLH2SmKzD8exkkjrVm1K15hJnGZ4i91R7CQ33ApYVRgN8mpMwJO6JbXibH
IQBu7XkE16FBAm6lEnG3c7RiFl1iQMvoULSHId+ae6ySnwni1YY0i+qjNEbxIU4+8IYkGmYMUd1a
E285d2avifbtXZcdij/FdJcINmii2muGk1Bc1Yd+3JF4Db+C/hjHRwQCrrTyN8ah/Bt9QJV1jUSd
yMRL+ycV+69bq8vutzCeoulkfGTc05Ora08U+EV+LHhGsFXpES+9O6U1cM1EpO3nCDbwKzQf+jhG
62S0Nh+WKmS0N1alhbT6873/X4Qvr2qdVK7KKxHb+M8YV3dXzUFqlPGki96Ndm0cPWLmGb52CJOH
QXGi4STD24x2au4RdOGICrTJJrSrT159Zyox53X0jkZVxjwbS9uU46ZufPwK+MNatoYG829mFBZT
C/jEkS2/r4kf1Y+k2JJP8e5y4usST4WLLfuMTYfpiKVBRcwgjbmQSHt1+Gb+/Ev/l5L345f+KcKV
hTiNlTqeQG4ylq4GvJ12wb0KgSTy7066QpAUDO82gUR0whd4KCkGC6LIzLvAmJk2t7/XC45Qs7dB
uMPgcssglHOmZxjtRRvjgNc4VmiGt8u9BUJi3LKZ4ZHNcEOjR1PwdncbIvapy3eiFr5Bk+YHO+AI
t0zq6x8t5orR5R3YQz/v8A8QesdPV++0R0l2TSJABdYhMGEE/alA9erOK41d/lJxWbAt/03n+t3W
49+3yfwG/ddtnGVRf69jZC6t22gCroVN/h2jrj8kxjJBKsXpUvhB/o5yiVs0DxyAasN9LT8L5Ayw
3FFiWLj05LG3BlsdQLN7l9+V2Ak+pvgv2yRpvno/V3qmtyJjZuiiJCF+/ayjqpe3tpDHE2WZRUuJ
EPQMt+UMmmOnsztt/sY1HdGHuOBfDprSbyZEIEL/72fDUvr1Z5t5co9vwfyz9w0q+G4+TpDgfqYb
kpS4/+f7+HcT9f/Fp6oi4Bf1p1Y6KCilXVCPJ3VXkqQqnQFmKm0p8Upe4q1EwcJDT5NDjIFujYWW
ttPpAQLi/H9Qh8cawFtyZM8AnjnoXf5GHrY4WTCYVVhx7DNDtD9/5H/eJ/+5OJbKVaHXxNCUH3tY
8dZqYVfkyLtQgvZF4wBPbQg07mTT6ZqNovhTMUe/tbf6UCnueMnw+GwkZk3gMzBran+5s/9L2prf
Bf/6QD/2qkMWmVowf6CmtDWKBMPZPR0ynes5EFBpdsaG8efv4DeBD0mlFQf6qqKrhqH/uEluYtpL
pprw+ll10hZuEhv4cZ/j1jgw58H6QKpQ5oxkbDDBPZflul3++RP8zuQwd/JwhMDnQATvxyMytWYW
imownsbvsPGr2Z3oKuaD2M+hBWGjAwqxNYxM0+JWv8hnuqLGZn37SJ4lgCvYgpgIS46gYB4lRnMt
AAN8/uUT/u4k+q9PqP74jrIUNNZkhuMJGCjMC2q1yZGPNT0F9GQnu0pY5ic4iIBwgELGdboMqNqE
M7MI6CmFr3qhEB4aiGDf6r+McNTfrelEZFTuXtmSZ3jurw/5vdVjKeq04QTfX3+Mw82wzembmQ4B
KqciULt6knBIkljmVNBlr/KQ0rMY2h2vfZN/JUu3gXoR0m1EUA4fMAwIJCiSKGuaKgG1GwUjmTXl
8moFrHVv+YzjC2auxDh4vUJ2v1+i6fHG/Or+fkMFVjjrCr4W7wuDPg/4vTa+rYBMATgkANvgdtuM
0m6m5n6ff9AGSYE7RxaZeDDfkm1+NnSVFaeovbQ4fBk+BGcGthRH76LUiTXQPQejQOq5TAJMyBXL
Whw54v1oAEOANvgmab41fVgM+i07FW2QP0y1gDuE56B9waJgYVBlPb17BfwTad1h88xw4DqJfswy
yCn3UwfvUb2oxT4Wz2BVhdCBXFu8AI011fPImBduEN1HQffOjrsaALLuk4GhqD34Tb3sYK4zH3gN
cXcCq1hqzzzIcPvq277FLFqFi248d+VOba8wa11AUeYb2vM9BIoF7xqmJwyOF1IafbSJEic2gV+u
2O7HlKdUXlydCZeTGTLfynIfG15iQmYjvnPD+CFnD0EDssZhsw2NQuDwypQgG53cnOcvxr7dSfer
3B9006lSNs8kG6BdyNoTR2B6vTCjRFs1sIfoqSfRPe16t1a+KT0ZbQX7+J3vaOQ8QWAIs8habVfK
8CGTCC7WJS7cVie/tlTF5xyubXpgWNQS2yGvIrdb4gTMy+6+CtYuAYSF7j+3fJO/iUZbPCNe1Ow0
gV2BL/jQGwp9HXg/AwUc8GDXrA2XeB8cp+CkSJ58W5hMf69Os2zPom+wpV+SI1AQylAJrzdlme05
/17LEQOzhOHEM4a3YsI8sOrPyCKYi1ltRfFBiHGs5hLLTLhMYKpGOHRWCgmYqPWGajksgFkBO3Vy
nDZkmlAn3zoUvWlflXuVwZajrWEowfJ4Up/upgvgKLDxNQcHGrfxaAeQm6CQYL5dNzE482VWqzNn
t4YTobnkinFNksZsn/g0anLBvDzbONv5rREdMnUv4dtiMgBGXhweDYzKhZeZszYo31/vwCYKda29
daewWNZnsAvNq+izmzFm4C0d4g+CYYvmigMs/Yui7qntEwluKOUC0fbxqxiJi+0bIjl7AfEVb3hX
bDE+cqjFzMZ5sPT5KyYFvHmin6pnnRzYucEZUFqrKLL79KXHOMc5B6s35KIMzw08XZFdacMJiJlX
znNOvXXs9gEkFULzizy+QjYpHpXxYFAs/z+knddy41i2pp8IEfDmlt6IlEClTOoGQWWm4L3H088H
dcwcCWKQ0XP6oroiqio3CGyz9r9+s+p4ThUaJrVQjqx/AVG7zX7LwyOkCuMAJRGA8vpG/jMIjlsP
MRp4v+FGrVhTS1DJ0YImlItuxF1MW6nXOVaB0oJgYQ0wNZ6TMNUBH1MN38EQw0jtUOKz3a+7vw3/
inwn3fnxxnjJu1+oamCs4M2BiSgecvKuCl+04o87vMQYEaQfGEfI6FLSX/EDSkmyHuCL9OaObRN6
Okh/Erxf/22SfgE4gBcnayIZabBtPi8aX8pizqc6bWruSA7hb+qpjhe1tM0JRUPnQJYC2MuZCpTw
4EI6jv4JBc4jK+PeUci4RDQ244LRG2OiiPom4kYLK31BD2GwfqlPQCctpDicDjDa3kTVpodXs6Ku
mHWv/Y549SMTMl/rwig5wsGy2UALoOO68h+CcxqgE3tKykfB58aBX4j7rJHMAriVHvVdSusuf65Q
48D3R7EDGRsN0uhdWLK7A7Xmj2KwDpFnRtuI1M4Ih2By5mlXLAskZ6jswqPfrdEhGrDLZsVSzu0B
7AC8QF1qZCqoOPC9V/6vKlvWqF5aqGjFPOsPmlDMmidFe7SiY6HgNIdx3kzMbRyWaZFwXc9xzNrJ
ajRP6w+ltUUuxoQ5dHjoxO0/OnSOuqY2BQYljxjxAhbSnINIZNCGK3c4LbCuXPEBQzaT2Lf6T0nK
IJLutXBH8wPthIbXRIJj82NNspG70l/I9TTfy79tj38dmopVXy6w3NFYe+RitzdKTf2nmwAAgAn/
FW6DZaqf7rlfZkunKr3UiHJnh7hpFpskbua6hmlEDj7YYzOzb6I3IbNbg1l06JPHCgHYHermvljR
L49woEd2iVEE/af6LoSu7j3CHlJ6BHzzJNsgxwdn6rCoeZCwnNE3Dmxn1pAO8fCfpZLg+RDGmJn0
S+kDO+BoIyUvIXdbLrAr6VDM6ngeZf9wyqjvgHewvDCaJ5eb73MuY/AD5llt2mIp7ptmS0Dw9aXE
kvl5ayMBSlZpkJospqnViS/LbR4KbWdXr6Rdh3hTixsWk0etkrM2mJztKSo3YK8J3TX8wrRqS3+C
Tj48Q5pde3wPCETX/2lY3s/zA47wmLpoM0S+cM7CAuYULZV6b4EuIK5YpMd4dI9ghht/0xY3gDmW
ZIG+pDAyK8SGqFs2+rnCNW5WFRxBmPqNSlAz2KMYVJyViKKPCAQ21IQSSM6PZbyhtSgesHBV9lgW
Gv1I7o//ZcRxVwtaXluQEtIP1AxOKrmxWEHiTDWyPgpIngCf5/hVQnfNVazYgOqGyA5xlFDm3Zyd
Hd4m8eUUvPeiu8sJ3qVJAV4ETaec1cDPHX6pZICIFB/dQnoOV+J7+S7RnCEaCZKfQFJctIP9Q7wS
NujZCmqWQB1H/7FdBpszJpkvJ3lb/pHgnknbutqh+1P0FQe+iTto/95uesi90qkaZoK0xWJc8Tcw
bf3fhB8V3hbpjLNXy83wxqFy9JQ5Ku52Jr6K6SyKsDrBt3DGoRXYKG6QiPUkCi/oxefVo6hsWv3g
QlDxV+39eaCF86rMdzRjIDwgc150R8xa/unxecyQShfmllsJhKRdj6nUvFvH4gP7FuyFOXoyoupl
LMfD+wIv+fhe6o6IRh8RIENg2eBBuZbFGf3Bhl0HYipLY1F8yP6ov+mp1NdIX4YnAlPTTY6/lbY1
8PZ6vT7RJfnSPCdj0UKDrymWPsGeIAv5eekPna0Hu4hck3gpvIZEh6AM1XGQPFbP/S9kN//LUSf4
DR37NogrRuUwSLFSPUcaZJSl+dh8uLQeLe3BuAWFjHfIyU3fUr/80MlNX3LduK0bsbNZwQKqrd+m
PnPotaIAgaRCy9sGJq+AyVc0DCFh32l4bb6kwY2f/uknc+05Jhf8urLiJpf46Uq/igroIQisRqAE
VoJ57rZOsKYExtCnprn9W1uSOJyjdlxV5C4MS/FXZ97dTL377KN+fybujeSlySN8o1Md8e6+nASt
1Sbkabm1La9xtixoa5skY/9uzFEWHnOCv9TdSjuWNJbvjGjRNrPmQPk8otjJlor1Bbt8lG0WjKMb
9doFcIIgQQk8mCxmKjZjcrltpMDV9KKtbMyY3MfM+sUTjU5QwoabHEExq+pNgFvmbTiIlQeUSBX0
iBuz9edZ8P0ZJr06NZccSVJ4ht54LLakIFl7fw6/FdeOzE7UGzPV+DlT+aEUqThwqwbu55OvkXeh
bg6WUdkkrkZ3JFKi29b+JNVrLx5GDhgKoK5aK+Kq3mALg4CxAA1fGAsyOGoP26K14p9EvH9LhQLq
qbflbA3W1q/Qp5i2yk2flAV6cNqCqopIY3wjungdyzOZUFBOWZVbe0UFvPSKfRw80L6e5Yv0jt4J
iXjaPIFKhnKOhvQ5WJbppsaJ3pyJd9mzs+HOWFv/jCcIAxgnPtHM7vhzw+q1rHc9TI1g3vy+/m0u
YI6jgod3xauSMHGazA8UIllmDW1J0mRNntZM2JgHeI938amgL7bCTuav/gw7M5/zFo/yg7qlvb7j
qjx8YA585z8UZyx0TBmpJhrW7qm8AYoa4wY6WVvfHnAyeeqoLCrX5wHRGA1YuWBly/oiNSBf5R4O
wfBSlgM4KTVTtdFx5Xt2uLehQwxWnMgqNwxhXorgkjP1GdIk6IHfLovfibnJO7oey4IyNaPRNnpK
Ym7gfVAsYTBkhZscJL9Y+/SZeiK3cCEDv0c0TKUKx84SlrVFvNEKxUXdIBFe4+lnYPKRz9O/GR2F
bkFcrl6uPUxPaWypW1TlrrB35Scfq0qyMW65vlyoR/mUuijDhzLGumuCAuaaGEqyU5W2XkHoHz3D
9H4boVyBOj7avq/SYFvxV5OO95wbBL5v8SZd4sBDrQU/knWByZTRr3R8kDsEo6MHpI6hAxeZTw5M
PzMi5IJLzIaEckOvyGNidwjz5223DnEho0TKFwi8fLrowR2dbWvkk6/wDMCURyZlqMa4aiFiRpTb
xAdErh3rJxHeOKS/mJsz58cYA1496acb0/znMT3aDqnj5iyxL1iTac7WrZdlruQA+SUfZxFwOJ0g
tGkrQ1hI+bKqHjGwBioqhjsxDgEumlknoiSdl1u/xkxJOFJtOfsUSzMBL09hE0XH7OmxP90Cc61x
Qn+b8GD/fEQDuZoBM2RqlpQETPleySTbcBdpNENUmm3Ns4HbG24OM6kuwZWFfOfdl+kq+ovtpoGe
MbvDvqJz9mucJjn4noNHkjepJA/gcjiHEJu8xTppmGl7Sj0kCotkIZBHss8BVPYKkmhn7Su/Angl
j9EDwCU+nzuzfaKryUyKUPwvnLfqL+RdszpAmUJBygXD2BoQ00Zn03m7YH+8s5yj37902PI468xq
oBJhBLMCCOJEtpbgS7L+rLCS4LmTl0P7dvirY9Hs7aQcgExdkEs1ihx7lPq4MVf19vos+Ayw/PFq
aRAQiyGZcBonJ4MQ51JrhrFkO0+ys5QPaEyEO8SHGxyly1OwyoM/EdajiIWxZRBW7j/5wdx2eww7
7rmlYQP8XCiL5NGYYxcaW1THILAIaHGNRpWL2cvWeGByJLuQVjgF9HgRv9EN035AFJaljMllhgTz
kf+fAOlZ7metq4et7VP0PmFrnwd7R3m0hL14wGCgV3/759oht+FZRyge3b2X3CmcrVUuhnalu3O2
8pJkR9iCzU5F5SuyI5LzFT1CU8FgqEVSIt5Z+VEe/kr+LhF3aMkc9oeGvS8x9mx4/PD+kZQiL79T
oa0+Be1v99ETNp60uv65fnT+LMPUpbGhQvFkcNGeLFqjlpXA0smD4NIMeyLzhEUTt2AFc5PuihST
TLLuY9vv1buSeVNWN1oDP4r76QNMzh6xE6y4603v1PVHMcOteQnfRcqrJYBMJ++a4XcCtUNEPHi+
8dOnDdrPkU1iJXXCJXUCKb5XlKrQ+0LfGt4Jpn4ZvrTpstAPUpTMQ0jQ8rPqLwUrXxjC+vq4073n
c1hr1Nho0AcIyfs+bOY10uBaCpyWapdYdh1hwXsfyeuKUtZTXv77wWRdJ2+DshRX6smNwoKYaLWd
7J2KZs+Gg7I0BugloTLaed3h+lgXP+XXwSZLv6ozMQ1CLGlGfLk+iUOG2/NH6GD0mpwctQAt7+dG
e+bN5vqtwceJ+nXfGV+rjOGkMdalUKkml8Q41obaayusQTEgk8I5jvQBJIqxhBGCZaIUsxT5lDnw
f1ykcEEfwKLlePSlsWD65d3zjbcxLar+80BY8RF3QnKONCkVipJs8XrggUKwg6Kyi+6ZiYXNRZse
4OGr3t6xzhl5cvnShO17ffTxD//5Nv7f4FMOTV7FZWUZpXfCtdJQnvnueDhp+T5Unh24CO2tH3tp
LSniiEKxmEZa2PdJrSRh0slO7p0c/yUuPhrljLq3yrCrd89N8awAiWDXN8ff5PrvnPY8x5esIJCH
oAZ73pxC5XUcy45nKO4pKu4zvOLrtdf+vj7ED4LCdIzJb8u8vi0CRXWJ/TvBdBOYSmBVLCIR5+nE
s5nLvbi8Puil2TyuWRFZPaeQNBmzlCPTcxoYqypKDqxC4WDhd0/H51YK8+c0nM4UXYNlRaIsN8Qp
9YPiSBgcoXRPgVnSuq5mNV5SnfYUldVBDkzIdocKzLrE9cLCAUrEewjnw4WYvnUN2p3eXZsplm3J
W6rf+LaXNsr/ebIfQdVm7LmZW1awdim0cbb/v3tXl65JFPzv37euUxGi1QdMFcfa9iu6IFSFVLih
e2Lf8qM1PHvOHlbKzR918X2P7rgo4MYSdOrlaxaqO3RqxEj+toFeryEvwu3Nd/KFZbxJVD2CvhvU
dd0SU3gWm7USPVchDD/biNUFj5R5xQ2859Jm8fWRJieSmTlWL4qxexKssxjvxOxcmg9VctRdKoDm
PsCp5Prb/oQHppPOIMDL0kd/BEOaHPqaU2SKU2kjyxdK3zBL/FPY1HOnR6q162uuLPkiQ5kZDKCt
iMV70li5m7f90jKLeURHticzF0ovYh9f2yRwLwxqo7TZtVAYrAo7AWMAO0CVTx84eC0aPPB7DloY
qJiQuP4eI6Xrv+nSiv36kybbvWapfeeGpmBnA9cfTGX2arXLIIwnp+sDjUv/yrubbu1GYuguzETB
buVdULywKUB91Lr19VE+d85rw4w7/pcVESahhPWIKtifHwaNG1tfmq3HeSpow9KPOVAbHPjDrUO+
j1TRXjR+BxXIeTbTqifTum+1e78/dcFecPBriJjO9AK0kbrz5/qzXtyhLdITJfyxJZC4yerN1a6V
PSfiWdV2kVbUsnPmkVjci3hOkYHdGv9ubpw/ui8cC0zcUVMgShx81qTgyHtXaxPNcuxheEj7haE+
SM5h9BiCHeA8oho02qNHj51IJTyAVIjDEDdDLgqHwHsoxqyg/M1q9FVfjD0n1B+EWojtTMqWPDSi
xBwWI9ZqIoEa+S4bOa7dAe91LfjXAbFUfwbwV/fkFc+ZcdSgFhjo5YkyIpmVv5rIcZITNdCNN33h
nDfgPo31sqHQmp5sFQixSy9LMsdOcY330Sbh2t36s75oCN79rYUoOd9UIItWLrc3hh4/4mRCGsqY
ncDVXWT/nLxvvzOltOsTx4aXH/F6sY4Fmb6H9dW0C4hfdWVn8ks63JhcF9Y1wyrUlqqByHpaQYdK
2gmh4ju2KxydEaQbjo7zHkRLgmSu/8JbI03O/K6x6sxLAscWRejgWNsX9y4eXAqX/Fb4b++44+yF
TocyHNiaonl8mC/Le3CySKiF8W0m95kRHPLEWVXIowQdhBU+Y4bPZ+GKc6Hu6PvG8GXDVaCeVMX2
4dWQY1jET05Wb0PL2eQe/MeVztZH6iwJafJaD8eJ+EIyJCI2NMOm8dTW/jpU0PP6FQRLdizFHqDg
xAqhTQ0+B+m6by1QLWFR9dy4UwtD8gYDRMIoErvu7huhATt6jvE4DjPjFCBAdj3txsF06QpjaIge
dazhmWv6ZCfhxmY1rlc6doDrMbwf5cAVTSIzR1hjWYtDY2BKMzNdSMqNkZVx+k6nN/dBxVCRvFKO
TVaWmrgd5TwfRB1yHFXpL+0E401WTkqzaq2lqOxSM6UZh+Kd9q1fzNXgQTXva0TKqwA7GKmV5y20
RNoy2O+NVH7orHiafzTQIxrHWyXt3IcVjUByPaC7uz53L5QQBgkF1DUicII8bYEEUYUIp5QtOwne
yga+kPPatr9V6SX1T0FGpNet4/ZHcWiKFK2whTWM/GGRTCqIzOnayBs4nijKlaRc/Kc6bJBsUQdY
4Y2l+aPFA/VWY8fDWwEvJ/5uMpyVJKqflJwwzIu+hy+JYZ2DAI/WboMNBYx93+aGZTZzL/vQaFCp
4Rhx9hHHdnrLtv7HPsGz0P+SFG4+po4y6/vSjatci9zScGx+M6bEkXfvYxBCDancSlP5rMO+TUqG
MmSu03AvYEvrky1JakuiVDzHsR2xXYiktjV0Z6jC5MRdMDVL4UBBir9r25+G4l6znkUPfxAkg6W0
MMCPCvnx+jy79Nu/PtBk23JDz02bVHDsthtN7B1U6/m+wjAnv/HFf9igjF/860iTL160fjooGj+d
uscn35r2ZyGYq0jCaDQ9K/ALXQdKRLiMCM6xxoQyYVx5mOOIlt38g9BXqqR0IJPWFj7tsevvATLY
dL/4fL7xFgGqA0o5OQ6TDiFlZhaCLbFFoBujhHZb5CYNEZDKs5Dn+HuvJOHdJFow8n0sne1ee3Xh
A4fZn7aBouHvXStfc4vbt9gR5llPoPBBHd46eqiVcHDLj8p58iAHJ9Kjga1Y37F5DE+EBfBKYG/p
ow8YMtdmpzjnkOwoWT1U2tEbnloCSCo4VgWi1AD4Jwmf5fK9THbYe/XyLoExXqfHBjMyzXjvNZtZ
JSW2hYmPH/+rup0Kr8RB+dQ4fyTum3KyRxTv2ol2n2Jf4ncHxeSywDWhwR+1iRYdcLveniVJhggG
Dk7un9v+ES1owuDK8T0Ef4cKyapx9IaB0QsQXDAFbStSi2dGs7Ya8ZA9xpie6DG6aevepKT2kd3H
4rtek4KKrWU78AO8ucI6Q4WYpHCGc0o4zJkHdTWWtm4bHS3hqcCJt4Ki4PjQs1wakhRow5GPxM0y
p9eg+cvaQIrWrkNCgsbHyUMMPecN6KrWfXgoPFOo/ZWwJxMFFwjRWhENiHfwMRSFmR7m7wMC8zA5
pDq6xDJahBb3J1RqnVsvU9TvjYnZPsGmEsbgfLFIf8/7M1M2j5IF5IKVpR0EyvkiLZYDVr8xT8HH
DNyjpHnrjj5ci0tyYv6L+HOLziPjlSsqDt4AAkQ6vVpj7myO368S2RJmP7nZrSSNZ08h63C/6p21
FoKnpfpMUcOFFNxXZLOZFsBCjroveOGPik1CRnWoq3DMGuyMBkI0vBh1AztogQlCGyAEgmasncQU
bkGa3AFjdWa1EBXClmJ8SFFlSBbx2bD3yM0EbkoctZvddwQeJVm2cUKYR+Q3adjZuglET+6SOMiZ
gvQrFA3mzLZkbod+teaLIbwkyfTZVJHNwbV1FZz2EF25AOLBixPTcLNoRWEHnBhvrnxQMkzcn2Jq
a1FLHppCvy/gFA2ODkvDxzglfki1bNlKxZ3s1HeAFQNOzIK2U3BtMSuXEE+cTq0eQT49DT56zMdw
pXJXGCT1kkMgCTsReDIzXUpaf+MXL1a4QPIV/yXdY13AwOI+UJs2B0ygSSTE5gtH25rFQax3ratt
Khh9ufRXR6WdllipK8sg1pch9lc9cEPzQRacRZM3Rjib4M0qb415GeuLDCja3wtu9yDFuwykErOu
VegTJYOsrn7J2BtMTLPSzMRGZlhU5IPBXodK23flXy7t8gcYUNCe3R7glffnN2NhjnWLki+LZMdK
ckR5wVbSlNl9gHrGkt/YFzg2VO2AjagQrgkTSTRjVZGZ5Yf3UlSsWDYAs4CkuYCqsT0kJgwjqHVi
hJX0OFMglvtasVCds87dSfWsbcR89kfWFpfAPkuRXaLlFt5A7EYMWAnRfyLzbehY6x0IR78Amy6Q
Oo3tjvG/ac2zSqdOiPdsSZok7kTfNpSziQLVSo8iXOgEIYcey78EiKBC9owwL9MxD8Fbx4EuDQdN
Z+628OXIjidl81hYLxokszh+l4qKy9lTP+h2aLx5hgWs9pizYQgSRBsWBeZhdy7eNbIGfRNPa8VH
MUjjuGNDU8xlap1jiFe6B00bZ5eeDpNIhNe5b0dqfgzYihwJRpbQlKyYVaicNEh6hvertk4GPOW2
K3ZCazx3/quZk4Sc5/dGelazR15yFP6T0mZj0MaUlWIVNR3Kh+ouQ/gfkQseG/jmiiodT2ot024V
YyFF2Z2lvnBpiKSM1jPuFCv+oNBCNxZYxPzQwmlOtCA2QTuS5gPa+385Kiy+A4s4HI3MYfUGCR4r
cDTVAc7v8FQodoaKKSbhSy9ssZrLhm3hEBvwECY7Oi0A0s+5AevOqjTZVQTSZnMEEzuuh1h5ET76
qhj2UOPhB3WWdlzAC03oovow2VlYANMD5gSSp24i7wMpy0Lxog10nfFfcUhjIc1NDbVdA8vNKO9N
uE0BuwxXFekjqo9sI4DokvgWxe+4qGHLgM8037+J5H1mRXsgbkn11xWke76MaxIB4/0JdfI5CbFQ
Fdyo6G0V7keEv2ehSfwefWON4F/ZL0xM+0CTHVqHpnjT5PCzWvtRzWmyotLSBHgTJyWNFhUVVx6R
kgZAVyGlJSRENfWtdWzSfefn6iHs0Tjd0frWGv+kiH/l8aLRYc5YrUMYnRwipCrQnh6NGXU6mFS+
4yFTWfp70EAVTtGFiu9SqG9D9nfL6eeNvy9GHT6B0RJUseQQ1MdsOOXJzgJw9ki18uVfNWShkB22
hcGYpeYhE/R9LoCMDqXN+YyVqS+vcPqq+dJexK2UH0Apoki4spXmLIuqZat7f3lSAMW+72BZi+uA
mqWhqWa0r0W7dgnMM/uSBOgxsG3D9o4hiL9j/1esaqM4r4UXLYmNNvxi0zp/xk4RHskxnwIZ5zYN
aaljUsxeXad/hk4hWfbDQ2iFsmZ8CeOpn9YHWSPbpzlnI+cJrmltNvcZ9Y8PbbkkEsuozlonP3ea
yO2snHddt43A1PPU2Md/qqz9sDL+8GGUkAlLrf+degSKeg5RVOFLIj9wXrER8jPYSCm6K+kt8bO9
Oqbw9AuHQI/BbJfggYA3o2W0It333jlPRFQgpwFGvRPjKAZ5kv88oFzL4dSEnMvKgJe2Vi7VDNVy
KB3aiqt1Ee6NCB56gR50EXg+in71wA1hwXmkePXWzHA2Q4SnwqJuCwXrs0NPNYGPxep6pfsT3BsL
XQ0XIo3bNyS7yXWnj/W4adoCO2kqQipP/HxCba7l1WzW1rscKYg0vz7kuA5+rBNuemC2AIrWtPnS
C6I7tC0gAAgrFz0uGQzI0QaaexM2/nFx5teZoghtBliNa6z2/TLXGFLWF1oEoFadOHD04JgQb8oH
49Cj5R3C/bz+4y7doOBRKtAoiZXGVuv7gHkjSr3maDgPN6QhrhVKN65xvvpUOafrI/0EU8bfhqcq
bTm4u+gsvg/Vaa1muvJgjb+NGpIj2A0w12QhNu+cpQKBJNHBPGXGLSLtxZf6ZeDxn38BtxTdFEqz
Vy27bd9k9bG0oGNxUUsBpw8W3LIuvMVi+IHe8FMBI0CDVbpHqBy/j6h2fpy3Oe4D9F1nwP8WwfZY
jzruRiNhrbapAbkXgUskT9atL3rp18InMNnXoRjimfB97Cb3gqzE/MYGapYqgqWwlbMLtA5Imjqb
S/n1zzre+aer4+twkwk0FHomqu14yXVFCnIsMpynJKC+CV7/dwNNwIfIDLW0BA+2O3cs39jYIA5U
t37Ohbc3kl9gXUOTsCx98nOqZhD93mMBcoGW/Q+qQQKCWH+W9xHWSDtvAa8/EHSTsxfMSkPSo5sU
kN+/llk5Um0GoLy1jmQbX6fBoJ6VD5miHdME2UPp2k0grguHTAtWfymChnZ0/jh6cgAImXifRCRk
ImPHNsZ4xAgKG+lFmU8eK4dJhSr1qMGvaxRSHIJd06M6MBBCkunB0ZkjBUnYScerUYuSIkIeyt5W
uA6HdLnTEzSPQGhawsMdFWfYhHX7OGI5AkvIQOvpNJgza8v/+lvzViCNsS+JdGAnc3iwAmGIIVLY
fntG7eOKe6F6N7NbVO0Lm58OjqVouOmrbEyTjUGQ4jiTVAeTEOWZxnZe3vOlY2j13v313/ODBgd8
BBAKMiPDhQNHnowE/QfhTsDelwMceaN+1Lv3TEw6m2BlFLD9Wqhr6U5KMLXUQV/QLIaqMc9JClaz
di12T5Venzo3fXQbWxu4J8Me9aEBD3G1GKS1kjxr9bNL0dbzx/SBDDI1D7E/q11x6VpPo3mXQeYg
QaIyF9akTJAay8uGOC/jsc8fo/QklxJP9u/6D7+wO+jIkQxJlk06cuJk0Q6CD0xRjBsh7O5kyXLi
kslCuj7KpaLg2zATHLAqYtMR9IYdvltSl3FQx2Y+G/FYbq6iA+sQEz40b/8/w1KKjEwTmn9TGbtm
DpkfmgUtAWcHnGURuYT5LOdnlKK7Tslm2nb63Y1BL5QjuswU4ngxMMX5zJ7/cpolKtZqhpxadhg8
+uoqL9RHJTk0XvErN7HulTyyOXYaST6CigYtltaid04r7rqy9Ksu9RWw/JhLdP2pLm2bXx9qcrYb
YABp31afh85Ijl3HwilIlsVngNgtsP8nS5HV9EmEAfjWuJJNZlXT1kXj+LVl641PBIITVfRbtY3T
ETKnccdId24BOJ2MkQPU5D7RbOpN24tLmwdXJ2k0f6A2nJ4Ucjd2aGJ2i655GYkyvNquEJdVgbU3
rsEjgMB0V8R1i/mAaApIoPG0V511SVcGF7ebXJIfmphxk9HU0YlDo0GJVef3s6Tkf2ZXDaYdy2wO
pb7ojGSJfIgrror5+wirqRjijmCHkBF/TShmEt5lAIfI9vUqeaiLdtHl704oL+hbiACAMqhZikeF
TtR4GHtET/I316fOD0OTz8emeUNZiHkY7cfvjz1kcaaGOL7agrVjIVFipykwOibeeTeXWqy1dXfF
HRH2qSXZnEQF5CMWmYhAHB2a1e9cYnRzML3Ox8ceRcX1B/zs6U5KHObZSGTj4TiMJjWBJYRSkeeF
aevxOk0+aGByzeP8mmvRAco3HgOitxy5J5u2WSX/2ub5+gN8cjh+PoBlWMxiA0bjpJyMHUur+64z
7SbfjMi6CW7B1dkHtyuwK/pTRieTvV4LwB4I9oZhB78hxzmJbd1XuL2DQsX7ESG+/mDSeA5fe7DJ
p9O9Lkq0mAcLmkcKJnb4kWAorFtQXKAd7uRxhCxPXGotOaQYjt6qtC9OHiKOSRgXDdjl062gDwNR
zpvQtCvMicIqXmoqcnhceQ1eiEJ0EgjACNHKXHi1oFqMNU7FFa6CqtAkBFbrWzwENbLuWKXg909E
OAzO5vp7urBl0wlVRPgK5siInSzMpG4FSTJjw1b1fd8RmLnkmHCGY+JuvVtMnf/YA04+ypfR+Nvv
68kgFNfJNUaTxRhbbHHey3aDqzu1FG2QxDr7GSnEwDR1ciyiGqjpRSKX03otuhbz2Ofgl6T/CSmu
DSSdWfpitW90KSrwKhnhHAlWXWWBvb1msYSxHP8JylG9oN0cl3gNLhLMyaPwrhk6slkfC4usboob
/TyCShSrXXhKATxEj1D0O9gt4NDYFOTGS26V6wCwCe8IHXO+iga1NPhzLdknpChWzdHI4ATgso3r
QRmZmw7bh1qQFriiiMNo6XLOBGPupcK8bcIHv90m4NwpwYyYZg3JS9fXQHf6gwmTAXsY14xAPfS5
woWMdo7g+jMM6oHAsK4MtGVWFmsLUwhcHpucf/kQif6q6Bt+N629cO4Ldtqjuoz+EEjYEx3VpHdB
v9NItdcMZArlP8rAG6vtwoHz7btOKFhyVGS4rvFd4Wjkxh6Cugqw3YrHm930C1WbCW+aioD9mFk7
GanMi6BNA8+wgbxc2ByQH03jDc/A68viQtHAMObIFIAqB6jzfaJ2tQyNNHR0G44UJdu4e/TrSl3H
9TokZ9Syrw934f19HW6q47ByTmxacIDt/QgcMVaHBzMk2lub0qVq34TLyUYN+dzAMvv7D7OyaEg0
hZF6P143mHMltI0cwLkGwWInrMqadvgifirdnYXAqcGw4+CTeANHws9PBohk++S6OojxthX+5gJ5
wpXFTb7cCRly7oYw9XJrDHgaBdK2Ks2dz2JtAYuddUraZrLyu1UVrXFZ0V9l2s4x8IOE3EvxaaVk
j9df64XNDaGIoiKEUxAVTG+wjWeoaSGmho3ht7FmVhIirW8F6XCzCX9hJGPkyI7+yoiJPt19v1S+
et0oPZQvw3aTHUqCoH+GNc99QqG4MfMbP+uH7QplCc0DPPA0qFGs/cnsLIyyFxvB1O1ADudpT/O4
RwwqbB0sRBthb4YY68NtSNXsPsGlHEdloSh2xgDPPbkTJUyVxKNCr66ptgO1iYlZgGb9MgvaO0Sw
ZQoOInny5sj3UUGKCD4fabhScuFcdE9Ng+OK9UqYY5fmZ4vwEdXXd5rZzqIsXZvkrQTCQ5ORotdR
t/1KMhRcmCbV3H58b3X9815YpF9fw/TzFozox3QnuCOzS7oLsTrgapBwfEDvqzGlLG5xny6s028j
Tnaf1huGHoWsbkMrS0pbxqHK30blH0iM13/axfn0P1/4E7D8Mp+UWhharRXGL3wXpAdhOLnanybl
ZD7Ft+4sl8aCqWiYsLmA5aaIRlnj4KNVkWEnxKroj4QMZTWEGHE+jBE0tybvpY9GVg+0IPioCheU
7xuQ2Fem1Ax8tKLcVgbJZeFSJhRW2A4ylwO4o1gfXX+X0vhVplWHBLYL24sqGbrc9yFDw+UW3vDV
dJZKKc4ZT0/fg2ItmUcBwFd/9LkdVjeAlZ/8eVapYpmSwbsFEJrqC13HVXql8Cy0yvHc0/+FUvVr
iH2cz7PqPi7fSngnHiRxC5fEHgJt78Wb0bO/fLDUcFk7+SmGGByjr5g5gXXjpVw4R8fDzUI2OAJ8
U7JoquSxK1cmW2O6BMOi20efRo5vTONbo4z//Ms0toooYGiNNGAFhvmJLgjcyJudiYtvmkKb1gso
/pjs+H2YTHT9RKuo9UOayDpNLqUZu1/qosCvVSqHtSInRNfp8j1xGnFBQEqzCYtdEHyMHoSAS0kf
/opC51+bpzfewMXJB1YombxszqJpayF2jFjsotyA/USYombTPJu1znNAyBzZ0pI1E0oIHWfBfL4+
6y+tMzx36GvwPggDmKwzPcqMQjI7A6Z5uRv9oZQXOcRBSR+vpVhQGnDkb0Cjn+2m6UL7Mua0jNFb
rCWEmDGbvNqKil2hzccMjkChWGJPtvBLQ7acv4g4yUqCM/esh5agHAXdaXTLKfaHDeZ4SFo6Oi9C
8mCrTsEoEFxNCz2fbc0jPLHr5g1mgO74ENmfvnsKs2ah4FQiLrPQnGdSPyt97MTey2ZfW/qqNrFx
6sOVh4VZpovoPGnsZx81ZnA9KdSlQw6oVhxjg8rJ+XP90126u3579MmGlTROHJtqYEBm/F1zhxjJ
US5O0skz0ntaJhmmiCZ2g71ckBSDR1xR4+x3y93tEmjDY2hc4z7r4Kmdqy6DdOsJW7XbQbIJQTog
6wbB2ZO9rVIa/4KiOHv4EBpw3KzmwzODx9xKNx0mSWLhzruaqFyIh9EpyvKXfPV/ODuv3biRbQ0/
EQHmcNskO6hbLbWSJd8Qlmwzh2Imn/581MHGsVqCGmcDg4FnZIipatUKf6AzuGvyUxiIg6WKFT4z
DHWN5kJge6clfVqE/9z1WcwJjUCfNJOjU8pvrN7w9DH1R9nYSli0cC7hyPacg4gKt0rXbrK/M1BE
pUALGwvREgXjUb4OAaawJetcfVFgMqiJx8Tiv/nEFih9GgM2p9LZ9nRCDDpmMwX+MR2H+skiAEdK
uu+CBbCIiYrY26XsQ21ZpxP08hLBGjk+GMBTLtyI9sXhiLPZf27kPHZ2fV8Ku6J0K4BgaQ9BsuML
17JYDQ6SMKgUvrsMTljhlLiLYd5wCST89QdbBsoMenlqeUm6/jkklNaq8mQgm+07yxvMMPMonSu8
LZoFnABaR8zZswYHWSzckuV+QqZD6MeiQdnJxwQYWjA7+CqPrkyXM5kRxxSYotsWOgMYY13aF1+H
9H9u+Gx7OlLQMAFihaWYHC2bQZ6v2JVjcycj61hgRc5ZmiSA/y4Z6ClfJaCcI4bD24LAeg4xaOBH
5FqjmycD6ZqSgRhobqdEyVigH1uKW6lmtkJfq2W+1qERaZcwEkHCTD3GmyCDeM8cjtnu+0Wkf5Vh
MZFkLgYlQSfn+fgJ08YYp14iYIE4Y2yuenm34B4Rb1MnT78StPyjNHcV4gQ5QMcIaQAUVQF7UsrK
7cfuOsdtPKdOLNTEV5C3aMU2GluUxRAabO9HyvBW+5UAdFU0DEVDpXAHafRsM/8jSaCAwQYD5UIn
TlOunMi4weoem3XENOl8tNWv7x+XfsPnTQMUAmiCirS+/AmaEOS1aJWaKloSxmpsgCPXV6JLdgqG
F8YUvtnV9JRMDSoKpXKt5j/yfno0tCkh4A0raf7bW85G6Xh6LDZVSduJY2g1xzBF8tNqDlKc7Uzs
3bDh4sxB5zyHK1abO8XJED1dBA/6bJ9OsZ9E3d5UYP+H2BtjzscA1lpEv7PpcQbY3AvchrE4asFu
qohDGJH5W2YuWmdgpvGul1scYRF7Sgg+bV9jKdxtNA7Dtvsxo1CJReWMi1QGUnXSYNAVuXazNtWG
3gAKsrmJymnyU5n/lOCx60a4jqRuqzb4O6gbQ8VDLvxZI36VRRh/OMANu5Smv7Jp0cbsaudxpvZv
8azSUM0zUuOk992xb/LnSS/cRpiogv/um+ha1yJPBZHRLO59UCOlR0nBPKKsb3v2+7LXDEYrXQjD
EvxoRfiMwe1Jz3YWH4awX5ua2zUo2JT1abq3EHTtImetxiABHeWmjKpny+w8UksEWatroPAlQtmN
p2IZYPNW3m+GZ9Fa0kclPyy3AZTXU7AQELRpJQ5f9nqFgIyJatSgo43CCBNgZ47XK6YAzuLVXPGf
zbwTI5bm61ZtD72E7by1mbP8kBcnu8X43bCuAplOJJpQVVBsq0pla4xg/8JVSo6BmA+wYIxsfmil
fTtU0PNKzDyd3dAcW6tw6aZbSzu7DdYarmOM1Ae4Txpiqk53ksrh+GgU9x0Ok32lPeQlgPcCmcI5
PepFunEU2Y80gM44SVI94VCWjhUoiWatx8aF3sVXAzISM2pNZtqagQrPx1AhSWE0961BMdZYoElX
unoNLWEEoZ+P2UHuf2AuPEV3gIoaOd+0anQB1vBVsUCvW4GFydGrq+eltZIG1hyAZTwxPyoObXkz
i2uptndp+tchh4rBudud37cEUEE3rv9VRGJlYYncR1d5aHjo1F+6JfWLcMKwjgEZs4LF0PbjO8ml
pmprMzFPhcQmqb2SYQoGa8uMjhxlNpHnSXcVNtnT5uJo7osSbRFDYASuKhoB7Sx010PPeFxQn6Cs
DPRpCrcVUO3kQr7zmUdN+b3QEt+7ZMggnOU7hYhnlfSxP1kcXDRed7XkIDDFGmVRGw/mcNLz49D9
svDTEPNPZHY19a1RZSw0sULtXyqkdXKTNCQqHyeYFunceOAamDUBX6oQCI/irSgPAHFRA6RFlanX
c2iA61Wfi0W3St/p0eA3F5Nk3tGnj6faDFsXGh4nMgfCx483Ffbcx5rUn4ISpajypUDIY44HDOkU
P2klTzRvQCm5UazDQJunwCaK2zomUaE3pjkG6ts35pIHIk+rYeTkwxyFtxK+tM42eJo6DDnj8GiI
ci/j6So9wJYNWkRPRwvVvPXS9zKqflWhyuPkd3b6t54i37JppBgYs4ZrdJuy5GA1V0s21WYvDlpN
WZitEKKNOCtylOhUnVkUPoUiaN2meIxHdOnw2cmj34k1eCKvcMOTN3Y4bSTzJYEzq6i1KxIahLit
ZuoqJ1/ue3T8xzcJJINAplyH2aegqJUGWFcYhVfKYm3faFQGo5VtgrUNHkAPd8X8JsXGFeOTpEeO
ChfCuIu2U0fwVHGBe9SKH4OCzfe+EcZ9+lChpDgWIxYKlhuUL4PGVpXWo/bSgGiAa0bOd7L4zdqk
btUJPSNrJ1C5j+0WrsVfzey3Uf86cqeqThXcW6vOktxgvBXKs1Q+5ejOdt1zjrOImj5WAZjsIb12
iugSIOHzdmfFAO1ZwBm66ry3d/9JeLtGT2dwV/0prN+kqb3v8+BKk+Pb2DnUfbQLisLLNOdWSNUd
XicoVNY3jiI8TUnWHaG9o38+zfYqPtjmY91mKx0RGca8GtrzJaQiKJsrkfjGOEKt0VZpeaePZH0I
qqbGW9OcCkg9Vb4pJFTuDKrv3PZ1fcZ9PWV6qwHCj34Wmv0iwHXrUb1pJYQ9GB7ptbXKDaQLhI/x
eTz+bB1UmhMLakVMmBzWhThmdr8JMbOZkLotZr88Vk6yVvXpyik5bkLV4wOlxUNp6G6nIo0A9qOC
PBEOhGK08lKncot4M9V/K/nNLmIX+TnR8Fn9+1GuVqaJjx84+2S3fGQVLPLAdoizn0pbud+neO/4
mI9VpIqEJ0YmaJqYMpOSj7u6y8BEDZXRnWI0PBxkVFE/xPBxik6aigKtqbt2AV6zPqTQJ/LkSjJU
mMh7kcvesgcalL/aKj92HbKR4nEuArEqpekETw/+w29H3hjlU7GoCy/ucfntoq+Bqm6Q79rhpUog
Otk0FmAdq93v75/sk8GFY2sq6rQKvSgVFOh5k2ZQStXKy0WKuvqdOO2xDCZoucFGjCgmGvoNaL+t
3Cp3kXytapI7JzOdIu4+ntwmRft3SUqZwBrVY9bfyzxfDniqrrw6tEnOJexmcgyeq8eY5O/7W/8C
prvcOmBg8AYcJuYSiv/ZOAXsjCzrg+qUtod4ak+N+NsOP5VFmlPGSS7z89zaVNlbXcauebH2+hzo
P179LNA7+jCUksLV26Fw5/Axow+kOjgGorWbq3wtxhwmns8YRHRi4R8pO11cwgUqX9A9uQ1yBcZ3
lB//ex798xKYShpDpjrVSa/f6gg/uAnD0OTnNMSulvWURZo/2yPnQ+x2iDUocb23cGVgS28zeOst
agzVgLhiknrxLFB9vEnyyBvhKhWs3wq5O47aBvMQc/IzWHWWKK8ADbtxyxy0Q986ind5ofykiecV
WDkQVzIoOkafb6M8cLUeT1ycpLP5LYNAX5W7nOBixp3fhictIYcChHuMxp92vwtBh6Zj5AsLwz0D
TcBEWznafnmLeONqPRRMZvglMKonzS6p7js/ajq3p41fCiqucCPmxANGQs2ZeGOHXqRVPpt0ptS9
idNQdKO1wpe6V8ghEMY4/4Rrmm9tjh74UG4ywo0eoyZeV09W9RqF0cqybgZMlVIk/4xEQjckWhW4
NwoZlpCJzVK6ywMspzDw0hPTlwvdbZ4yNX9MSRllStq+9Uc4o6FzijSxKaLwycTRZuFa762ZCKbf
DN2ljpfxeWGSekCl0GWVEpwE8uO2CIp4rCOl6k5heds6FeKb+K7YDUtjkSBdoTALHiCYDa+Xnsss
XQ/mDxxShoj6ps62NkURsj2eqWWHasb4tXcmnEm2OrloFRh/smYNn/wYaIeZxR7k3WkMZC/B7La7
yqBZtHIF6OhkZpM7jw/zZK2VqjlY0V9VxeoDlVzHBTFIktB5aT76TR6swoqTW7eyrVUaa0ehUt3k
2UWw+fLY5yF8UT4B4EknmJLj42tpFKM0HKXoTkNsro1O3s8I8UdltM4S3GGn3MuHV1OYm1HZU9vB
Vct8ObnPBxq9Oi546ssc6u+t1XjRWNdv1e4oQYES/b7omWBT+qXyPaTXTD1Mc34gt97YcgDNFOiy
tXZIqjg6tyEeNsYsrob+ptkMwMMsdH9CZBDMVqPQOCBfgVyujjI6pt5dQN0XG+DHsTmQJrwx18pg
4j86H5CwgBQLjWSNZW2KARsuzwtXaG90vx3nOIXHTnlc9mlr30jSSQzQk1YThtuWtVPFa4a3EknS
jFkxGZWQ3yx9WFZ7E+1ynHV7+1omqVMCAGQxyA2UUkKq3HJfGhjat4q+Ci37WEQXhhSf+yjLyv2/
T7T8/J9YliOaoQgp6k5R/NqyW/OjFF+4xNKMO18F9GoQ+EQ/cYmcHy8xU2amU21xWMw/neq5Er7W
P7Z2SQTBn/hSN/VzNaXC5kAVYyktQeSdXS0W9pinydCdMhuLpHyt5iT1MXw0aNZPOaredkhfp3qk
AHKieTMStGWkdQNShuLSBOSLUhvkIl0qBNOUhUV3VtqFbVz2oZK1JzjGi1wHVj5Ai6z6arTvbONo
SRhEBdp2uYE+N37W+d335/UXr95hymtZvHdrGUR9fPV22xtOG6B2E1ZP2bQPnlRcs3j7sfJjyR3/
/xezlox6yWyQ9zjrIhvKrKSyk6BeKP207G1QA2QnSkd3Yfh4+Rh+r1fPlpWDNwzH7wJspXT++Gyz
aRUFmPb2JC2T22ZVGifDKKmKQgAw7aosW7e2fsXdXR61fpdCGpUlhHdnt59nV8TxOrMoP4Brwd5a
RZwJWsI8HP/WED+FrJkPrYrJtPzoyE9WjmWq8/D96/oCCKQy/AWqjSiUJpO1fXwAc04yFVEoWIsc
eSkSbouCM2TF1oiRIzN8E73aWgd+1sK8oB0mC1aLA3j9WVXKa7ucN0syMDPBn8P5sRTdri1LN0ms
P235FGTT0dLb30PwK5ZezXbe5q3qFpnlz/oxRAZGwVr71GY72HwIwqh7h/emFClR91aI2QsUfZdV
P9FvWoV2tPn+0T/30HlyxrELEQpJoXM5rIGBaZHZdXNqm51Mb4CuAkZ4ebQHlHjhUp/DATbrRB9W
vwkK4LzSC2IZRnLZVafMeVzK+QTDMeDYvXph8X8eSUDnklHvZAMsNjTvauD/BNLALnFjHEmJHSoT
RX9NxEtUIFpRjRzTK0m9ruPfLQ7ncXGh9f9pj3Nh0McaovHLFMs6i+BWRrslliC/ppMP9zs3Hhzn
JbQfjflUXJKnX+LFhz13dq3lbf/zkIlZIxHby82pRHhIxJiOOK+S/NalfsR66rHPdqILj/eOIfp0
TbqF7HVeLs3Pj9dUsK5pTa1vTkkDqb3zMYdh1BMUN6yXpYOgZP58KXP5XKItD/rPRc8CZ2bqXUgE
aU52ugOvQpYdRDunP9rJ27iNprcYcA7VB+bf0hpAaL+r8B6QH5XmBv4KkMtRP6aV3wgMSFJXDw7a
7Wj5sLK+30efFvfHu/xk6qOopYIZa3MKbZcbzXEHbNVnIGYXFvfnAeHZhc7OMQmflU5bNqyQDn03
IjgZelXjcXYWS84mySSVll8VkmfS6HBojuVx5SINMGjIW6Q/+VRGQxuNtqFcKKtJkbwR0ruCVMX3
b+RTZDm7UfVssWhKHMgS363Q/dyCifssMV2m/pgvyft/AfzHZQpRQFOmDGbvnZ0/TsN+NwetOWWK
uZrR4DcFFmQ4iXfFUnOFTYjBzjFc4HxBih/j6LI3VKf0i0ut3c+xx/54K2d5NuTZuoH60ZwwdJuc
CTUhJCL0V1pMojJ2fTljVc/sT90r3cuF9/0pIiyXVnTdJNWiMXCuCR7kZhhoudKcnFZ+ipRDjzTB
GP6iW7uCu3fbhqjQk2kDeV3RVV1JMDYkS3EDSiCB6MtrUi1nDX1JGFniTcgPRm74CXBCLcIjbX7D
VudGbeatMfzoDST1ZKF7iDQjhc3ao6TtUIZo5odMZhQjQr+P5vWsajRDy61Z0xtKhRdihAZPmtma
r2ITbLcYcFexG/Y/QhMMgvSjHTJ32o1INFVMNxnihGHmV+G8xl7HVerarRlojz2UrXaXoA1khvKN
JXf+oB8zhFkCtafXRu0vUlAXjG0kCgPEHCO8SAc4dYFjA3/oV/p09/3L/3oJ/vPyz0JjYQVhaSoj
56j1GEtHhcpFtRBCAB/6Ojprw35ZVr81PJYaM3zr+j4AfPP9PXwKQcv3R/OL5B7NcOt87tw6Wa5r
pWgQviOTgvWZb3RaIhcX2udj4P1Cto2UjKoxpznb2ZWm4b64HAOS9NOoQb88VB1WkLhf1/RRQpzz
lhTeqS/u8y9X+CIex26HynUunlVbdhRlk1UvLa+GJqpcP8qkW3W/k2lXzA519Ki4Vn8MhhNlYCuR
U2VvQGDwRbyXu2Pm4HcpLol6fTr1GcsQfOhew80HwXd2EqstCtu9rtSnwDliPIhB40kx9s7cuSOU
BueSQ/n77/twCr9fj17swrmVSdw+BlajUYJexHJ9WjoJrT16Y1Csgz71Q7aSKUIPI7ehwkZx/DmG
v1U6jyFiR3nHlNVYj8mjPIh7pZg3Si4e0/B3K+DYI9ObTRlOpYlL68N3kAlVH5fBQIMo1yAaz/ZQ
emC6P+IvKvmNAYwpWx2iMPeWfW5q4Pho9ciiRNmjBtAw3Cey4lYJvvJox4JJCNR1U/6B7rImx3YK
VA6zGL9HIIoXx1CflwkfhK6ugQIF+JBPUC29z4a0qOvTMGGTyiJw8Lizjx3cVieU1pz9F2vdT4fd
8k34+io1NQSJc+BQ4zTWZNlFfbKbO9HOh4TCpayRotLk+yKIL2TSX644iLRIQcgUeOeKME7YS6OB
lO8pT+/ncd/BfCHcz7uwvW61C8PKL4o7Hg3M28KfNK1PaXvWxUU16VV9UtUT8qPUZ7MHQ/66r2rg
Rh3OTBn9kKMFawqtHxrSzOYt/FjxDrI3KR/ZNgTFEz2lxeDXJEhIzo2CGuzSOCJgU4MPfh7/MPDj
RDLEj7vm+fvA+MWUeyn7KeyQ/GXwei5/W1J2m2MW1Sd5pNZMD1kkuzSIov6ZCSvzHNpGx64ZUEKK
VzJ+aDgWFrhspzunhp67gEWwret339/VV71r7mrx11GoGT6xTzKza2Urt8TJdo4NVgIl+Zpq35bW
kTGdiU8hCYzu0iuAxSCP+wmoRrCmXqwlvJZaAD0B8uLGMbmUSHx1YwQz9E2W5QUX/izFpHHN5G1K
xSlrnXUESKrUTmZQr5d5jYGzlE6rmHHRgVmOM+2aCPPomZ1VXGkc0Bp+xLWD7A/Hwazs5coP+9T7
/tV9cdpC0CfVk5dmg4ZMyccQqNZ5kSt1L04y4w6Ute8da3pOMVkSGNTq820GNbADQJcgHd7cpkpD
RymrrsphuNYj47+6m2XvEwIWbs3Z3ThK3KlOGvIhMf7G1s8qZPSTXiTmjQnaPTL90vUyZzX+Lvpb
RQSEvUXPsbuwU7+Q/aSlRwMDPQw4uqC/P74VkuxIZAnDLCdkU/VuzmwTmnk6hWtWkdL9NaPORXTJ
DfQ/OuAsK4OCqeCmis03nJnZknyTHv/33+qLyMhNUQ7T8sIV+fx07IKodeaAQREvZ7ABIA0vke0u
MyFxMQP68lrMKBdIDf96LyX/qYl7XVIyVTaqk6HfZQ6SV/FLkuz05mHEAfr7x/oiBNPw+r9Lnb3r
WNcArZpmhWoHYt6QiKR97Rz76NmieRPp/+9P+15MwWnW0RbBUPGsrCARS3vdrBr2IUPlWjskubyh
qW5C3oqZMqjdiy0Zm0R1NmgorPLoWCjP+Bz7VqCg0bifggp9AeeC/cKnl8Bd4YQDeIhGL2t/+R7/
vm9VqxlKwf0xwMMWlb2U40s+r+XTaobbfvEwMj594bMrnr12La9Tp2zy5tSr9Z8WSJuNsXed4Dg3
P5TkgGWHTHWBvArdtSjR11LwwjR+X3Yy9pfAaPTXwEipCU8NHX9Tbv08NRCkjreI0FlAQsEtrixY
tdlmHn9Kln2fTmupfk3N3lNJHmNpu4z4JvV3HL4G/QAuTHNLtjszrs4YfkmQ+sdG+KkS3yHYoQBS
SMqGmcEvyu5Ybe8zdDprWLVQcefwd0TRrRRi8/3S1D8VArwki/0GWRPZY9k++yypHCVlLtT6lIVL
Vz99qnaY6rWrWjAlof/qaaSlLaaXLtmyobixDW8RRrorg6vIvCz3UKOGAhzcWyfnhDGWK1/Z/omh
FOAvDvKOoXe6Sh5LbDBuZ9svNun9oIPWRDnWjy/Zmn4m+J09ztk3L+IiHUTG40y+9hYfna3qI8bv
6adhESRcmS7wFUa6O/FX23Z38l8AQOWd8zr8sV3r92Lq9Ud9aN4QeRwB+xCGwayVKxCXUK27eKW+
BfcY5JYP4lZBjf/vEcc3ZY1rWX1JQOHLz2KYuoPsL10a7azJHIRyLDIkMSiYd0EQrmTuIXTWMXiP
7xfA5ybE8sb+udLZAV5JmdUX9VifrPxmZM5XmygMK/lGqg9NjUn7vioPKoAkebgkerJ0Wj7UJmdX
PisNVTNkUXY8Y2xDsH7PFCaxdvbUKyusFYLeRXl6+IEOOAK+L98/9lfRiNwbMq+FTg+Tno/RCKRP
WIzzzDoZbzhs6GZH8Q2EH+wVvKS48KRfXsykna2YpgKh5iwgz1GhTPrMgwbT0jfPeJuoP5GgAQUJ
tQup4ldRj9ERqgkc6hwB529VrRRTiyOcSGFcx6dCeyTZj/VX61JO+i46dv79HPwSkLUD0s25/fEd
RoMUDVOW0uEt5X0bvcZNu84M82Y2fuoxBbc49MZWJOVjxbxMDNYaQFVMfiFQ8DTmt9l6CVNAP/T0
sacjSjwumJ+BBlE5WVcieysBPKYIqDK4d0ecQ7MwOTIU9m1JuDSbNHtd/ilTjIsRwo7uc/Rd+52C
LHOKVFZLrYCSZ1RRRhjamxSoP+YQOosdX+GcCFDMR95mlacIytb5URnQuB7ws3XuqsRPNcgaHZak
44tk31qIDjW0KNol5x8Hz5mRXQQnINL0UOPT0zeGWyr8hVBQ72qXjHs+J2rskn/f8lkFjxkHXJbO
oYJPd1P9WNKRilPNV+Po2kTnzqrwHMFvnXnlccEGMgcyE6DYSyUfpjdSp+8zkV5X5fr7DfR5Rvp+
XxzlCz4VDcWzPmoLMwhALpFWT67KdDfoezsy/GVQmaSIq4EA2UcIs1brBVoEEPH7y3+5yhlB/efq
Z2sviGanqwtAq4V+lwIoKHAwB5TJnvpvLsXaJn9DlghnknPP0xyAWoj7UA0pbzOVeFKvNfuockIo
F56JJsjniMh1kPkjMwdEd54jhRJlbztm9UlDVN7Oem+miDPaH0n0qzDSlUZADtoZNohYIBj0RzbD
/BDLgedM5ht92CiiVcLxXAjIevNJH8U90oE+MzRzPqXonNJOef874JaWX5hj6bOAH8Z0O/yo6bNQ
fq3g3Xace8GT0JJfvQ4vx4A8ZOxNNvTClzMoPcW6nvu1ZA6PoDW2/P6mPnYqtva9TRvWxs3MTgE0
gW5aJrhSrK9k/cEaol0U9hh9WrvSwbJHqY8LzjKftN9mMu0XHWtV6dch9QWSzij/M+i1/bZ/Nqs9
v9QrQOJYUXMHlWerggFOAF70trlKgdJG4WMNZmYCwBUizoB9wqpXUV8YrXVf2ju5Sq70uF45MIpt
GBiMohxD2icWE2J63sD43JrBdztRlDJPzlXTF85rhNE56QKywQAOKLKbx7nTr5YWt9bft8v8Or6Z
kyfQCRk43yhmLJocilb8XTobcurcKUmDU1SGSTiiJ/MvxxohTOJOrUzX9ogncryJlNolDCIG/Fsy
75d6bw77fd/Csa6Os4Qjm7YeftiduhJwL+K+vsrB2ABDoVPyDilspcFDPwlihdeOzLv6cT2bz3lp
IhvHyxikt7KmiU+S0pr9StbugrVM2G1bvFZ6cu9yU806CLaIEg/tWfWWNgHkTDR5T33Z7eLwUIXP
GltsbhJkotGb09BPQdmYMzkI6dr06oaJRarGG9UI/KI8dKI4cH2MAhZtg5+K6IFq3Bj2ndWipFUi
jxFuu8xZYc1IcVsiUWihu75TOn2tAvuzUS8kimVc0lDjrXNroAKOGpBvZHffB5F3yc6zE+zDfjvL
FkWsBZqOSv4pV16iJrvKcHU3gqtx3WyF/dDz6XtqhAh9rbZKPBODjF7ymvHeaF6XAXG86jXUibUG
ktBG0NakuUbVMDOGAO8IThpZCIwr1GT6a4g7kQQLYur7R/jqeADP6CA1BIEMu5SzQNhWoTOquSpO
k27uVOgPZmucIJQtm14jCzft9FFBhaXP0SnVcFeYUjcCHayAO7Y7GKo0wtMcwqLm+Bdu7Yv8zkAu
Bc9Opm0cEGeZZRrmg5IPsjiFSbWr+smtQMOaUu6KwfYsiqGx4Hbncd2BfFw6vOEQ+Ub69v1tvA/S
P33kf27jLCFKFLmo53gSJ6mj++gE+Y9ODGuxMnATSGSxX+BnYWd7WoL+EDxN3Fh2wnkRRKZMmr0+
K1cVSkItm1WWdy2qVBJ47nDXKCQGHaovmnQHwf5qSUOMuv5jE8aWOXPfxP6AlcRI6w12EQ6wSnDM
K9mfgtQrgIAA95AsppxU5Nh/L9hDJmb0zxI3G1V27OQ1Fi3xsb+l6aLgmBTKqg97QOuOAWQPrYm9
plRR3ofpNGFZVIA164CgGTAHwXCmpt+H8VphH0F9vJ6KwdPSN0m2Xw3b7wGp2HwCcRlR8UW2S/pM
LYnlrkrn7XxTmQ3IMaUWJ4u4AyMFkKzvqAj46/PGEqorOGf0CcVvaLPWn6F7LkKWhZ5tQ8A8ylDs
wuktNIZL+crSWDtfBu/aR6hWUueaZ6uRt9S3mHawDOLHKDJcYRdMMDExobtUyJStifow10hNVhG2
chUMw36XQEBrgPHovKmkQDGf1x4DioMudkk3Sfmi4mMHa3DuAUwwiDhrDA5iKtJWcH/k7cCwZPI8
jWg4Do0nPSnmhCSDBcnoGNhggh0XEF4tILAnb6AVvt8xF+7kfD7hVF0qNI07Mc29Pp+k4WYKHy9H
rvc3fv5FaPIxCUGMRwXr9rF+MKugg3Y38EVaV9dXC3e1oAe5qqoVKwFLNOcVSjNtbb1mWAgaYDUC
0PR0xzMM11R8215X4ZbD2Im9Qlon2VrM7pzTsUQbBfcZDBSQZV8JSGA1xcBVMq/LBnFVF4IKaF2M
gUfF0xrfwrcQ4m2zMktX+cFBMyWerOxbxbcq8LwuCZXo6XZuo9mj/YHHbU5WO/g9FhmvOhiSH6q0
SqT9TAckWmMgX8XrMHTRf+LPteIjHDlwNhQutF7+yRK3BbgL8DtxNcWPbsaV+iLvkqfkDhH6YlWn
XsMvQE1qHVT+pPhQdiEpl3BTdDaNK42bPvEUfNJRBEHanWtzy0hxCPRR/JYZRYtwvpdTyPaolWLT
vA21VW17MCIBMoqH3Nn0lgc9Fr5TRcAxfZoZgJ2qiKn5AWODIPa0CrYFsGOXw9i2Ed5bd9UW1Xpm
8jpNtBPSH9q4ARwTJb5cu3PhUmHEzppe1UWZHeUrWI+hLzhIdaEv0MD8uFIydADnVGGlWO0GYRIt
w6cOWAYB0Y0KsiBEB3CuhTgABtdj+eBoUMU+P1L4UecNhheBVu7XOq8O70XkTSTXkNxI9ubejeFR
lkCUAO6BsHMHVGVJAiOPC1WR54T+rLl4ThKSRYPDx0oXRH94sS7KKKREJgVoQVvRTXtmpyQzflV5
47DW2v2groHhh3ygpwyFXB0R033c+oG1Ra3c3gtjN6feIvcWMJdAQZBNfVWPO8nwJHAOsW+2vgaV
5ylID4W6EVRXkT/OCPq6GmWtOz4SuqJHZH8Q7ANnH1f+8ueXsHE1zIdWle5p2qoqXOOla1f2qwRw
f/K02dcQmYIIIHnYvkS9l97X6m56CIO1CZ823HKmBOhmXBIxfOfHnO93WFtAB+mCmJ8EXdjuUlSr
JaOPyR3tnTaRma+SQy1debZyVen+HHqSs6pv863gbXnCWnZPha9IuMLOR1X2OK2k4S4cGQxs7eqg
Y06arFiqS7Mu26rOrgw2Fdl8sWGyHSYe/QT1IXgIDy1SnquUGTOty9brB1cXG0dZh/quHTet5U8c
oTfLUv+hT79D89p6+D6kfibg0PIGYYhGFApyC4X24wpup9GKzECIU+W8Uu4vxExh9eBF6zXkywUK
IcnbeJx2ZdP6E8fQ99f/olzm8qAv0FLX5E/iugPOqQYWBGLBV415tYq03VDeqPK9bl9orH3mfy3N
fd3Ukaqlbwl6+uOTyvmkD0qaV6f+TbsHg5dOm0W0BnDlwhEniffyh/LGwlAuJ0C7/K8G76NhnY9X
bb5Lhz2cvqDxsr3KAVhs2B6wtFngJOB1cScFOzv6YVkbSdq06W13UaLiqxL839s/y16itJPbsShg
Sj0Zz85zPgI4usY2Ru9W2RPFa/unDFy5W9eJJ11IUbQlVz/fIOa74hWyIoASzpqSs5Ib8iwN1cmj
HJqY/lUrJm+545KC8AInw3u3OODMWjUvY4PrkMc2ycQmlbaW7NZ/1XKl27sQfkLpWt1Nd9MCNE43
pY6E4MbWNqW2TeQLFYj6RZrP7S79P2TQFBoyHz94PGvqlHVUjBAy1npH0IEsFTN31kh8JU7tuYYb
AWsIQz08zt5a8NKOyFww3FhPlxjyoO6ApsXSvELzSG9GX28p+PyyvDR9/Wpx0utGuRxGA8fIucdj
gf6EXTgqXzf3dQzh5NswOE4jquv+lB31aGeipY2/GL4Z89FO71WFSLLCOgqFZOKJibtxDXZtLaCT
UDhhkaOiUFaRcrhNtOlmBBLuFKyFDtS8seoiQnrJ90L5YpFYJiM0mOc8CA2wj6+7rjLaHjP7q9Z+
y3CgrZPGbKmDuh1MwbqIDokYDrSXJ1ReAul61p6VizDbzxJR7x1mggnpG1J05ysVE65Yt5weKmSN
Ci9Iyd2MBF7hml1Hi6UDi/AXe6tp2CrTwam2dbNPo6umfmSmDqNnyp96YxdW60pskgAXWW/6E8D7
hgGAficGAb0HyjAct1gvtuU2dXwl9oz5oA43RrtN4o0kbvTsfwg7ryXH0SRZPxHMoMUtFGWSKchk
kjc0poLWGk+/H2ouzk7tnGmztprunupKEvhFhLuH+zNaDFK8uvQyJ/tW5+5zZempKH9C4ZiG+4Ic
m/5LE/flNcSPX8QYAXnRIRLeI950dZ5UIOfjWK7ZXEqwu8tPWft+j57ER2buhvAjqnaWvsKVCb2H
SsPUrkXTrcOVBCg9OkAlzWv73M47EwE1JvuSpypem5Ip586pmzMCDYnaHKPWteQ1GXaWx1YV48PQ
3JhKyIkqQxmjUJDZc0kIhFeTHJUyEckhx2zeoY83FfmHqne/6Nqt6J4T5Zx3R7NeMe2+ZPVmLEZc
dv3W9OreFSZvMDdz40ft+p75lb4p0x3JWeqnjHcnC7eh8NjhgnBXF6e8O/kS6UbG0V17r5G4YyjQ
+IxQDARyqV7OVdpt7+1LOxxBikgxKoM3hhgYLoxifwxJqb1V2hpJz70FKXP02J9zotdOGsalyCt0
mnlgc6/XDn36XlTre7pHFBOkhMb5erNJvgo3adzQdLmJeno/bFPpwX7APO8lSV/PwP+J7I0YpXaH
/Il6V/9Mz0xOulJFlarzAxmcnV/rfD+Zb9xoebyqp1UtE9D2hgGDlLzX2lthbMkP/u/XqMT8z/89
o+FW/t/K/6uNZEZVsARiOV+a30SnJ3HE9/o7vjbvEBVM+RUhrjVufcqv6dV8D0ubjkN/nyq7eGmf
9W37gflweKo3xk7qyeOya9TfbvyxBDS+yz/0P+JP+da+tSd92xx6cpdARiS7uWGqESSkSDmxabOY
SeSy2WDjdxjbw6P9Dq/CV/Sgl+fHiY/02n+nbEKELEdMkj/LU3oSf6U9hgbf44eOgcA2eBdXCJjG
0RmaZzHeiHirYIT8Llw47AA1khKlr1McutlhOMGkXCX3GRMUpttQOS2QEVYAdg+PGjKEN9llh8rH
xh5v2OpP5q3/qr9Ijx8oq1qiJ21kBuFoj0wFAnJc0qdipz5F78FruxlPDb1eQWYm+Yp2fJW+7qv2
WB6bs7KLfjAdYCRoJBzLTr+a1+6lvxTn+MP8FXWbh8sRbB3vT21hd1v1lu+BOsZj8EsYe/3F7SK+
Fpfxi5lF/ZenXZDg2AMp2uV1enBoSYxUmZsqowJ3xi+JAV8EXZUDl6LjwcMXpZDsbfmXTyZ8SV/J
e4Z27Tdq7eitTOzow/jJvrDVCmKw56UvIm2UbgqfNOMn+Yp30ZUDGHPpAdCVX0/K+f6Z0cIyfCDZ
0k/7UnwPsg2DMxGOmXvKe/vSn0UiZyV7ODbf/Jn63a6u4mk4Zd/9K6Gdig4uauPfrQc7Nj/Xzsxj
0WwCvJQRs2rPeDRvNH/1j7of7Gnb/UpfKDK7yTau+md7jn+iT/oz9db9Vo/wSsut/+CYNrxCgkcP
5Md0TsKFtZp+YUzAkADCaGs3Y32Y/ut5tmQQK07+pV15qwur/6JQyfIDbx0ykmP8Ml+rS/zTbUcW
44KGdQBi7iwDQjrg7lT71bp8oaWJrktx997Oy9NTHsvz4SEQv9fbNDcjdF7k0JNmV0zk1uHNOrGQ
0JQz/7oYJgCzQoEsXXzxGn/JPyaVmv5EoQH/NH91F5J5L5wYP8M2OWCMVeIbeg4ummQLoa0ehOd2
ld/Sc7Eb/XgvbAp/POdPyibdd4/6OF+iM/b/yQvZKXwAlFc785F3tshs9hkk83XyBO/+3GOHehN4
fUvB5XAQlCeWV/mtfJafwbm9TGQBfrefeKJLaCfwfV62jfaBN1RxQEiVfk/vrN2GpLuPfMM+nN/0
m/ElsZwjhrogQRe0o/nFGwrsA6mJdBr57CjvE6e8cmFxHKTX9Hk4z3+2xwzzhVo5sQmHrCInAZBG
nvCmXLvdeESMZxJqi8L4ubgkF+kj/Mq/a1bRrxJ4zD7w43m82jekFhDDZ73PXvmJPN1lW/0CmcYf
4k93G1gpt1paFomBKB7WhSa7tE3eyEZ+KB/BI39unmTCaT+Z1JqZSgW/id8MeBiAx1USut1XfCk/
tUu2r9cJMk9xOdIYRiLo88jJxzMlBND4SF6HA982gYnKbf1K/6d+o7xUbtXH+Dqorv5dKbZ4TY/K
Tng1v/t16ip+sC3Xylb6Fb8KXsm3/F3y+VkgfDesBqB7kPOT5ozBCW6m8LduQyut+QbeXQfdskfk
HxrkyHITI/goX+uX8HX8pa9UbsIPwwKhaBO3Rbcp4RWV2SYYww9YjnwSzvx9+pn81J/SoftC85oy
aUDAL2qRj4D0PVYfb+cbBAha/KSX9ly4sOOKYd9PIEOT5qAoyR/mnv8pd6G0iqsLeZP3TQw+ySHW
YcQK1SU5HTIWBSiSPD6Hx6BSWfBZUJPd3ZZhjOv4KZSMNPlW/RbKXjJ4JolSMXWTm5BR2x+Wjfwe
vDcPkaVyhqzuOI7fhnfpC60tm5RF2t0qLoRztMu/IXo4MzkE0Aa2xFTNyyWw4OeWLe2Nz7FxjM8c
/2xCWsstVxQLkX2DuE0Fm+P0EdZRge+QQ0xxztzI4OCIOIPGFA5reMDEUnLoraLRGS/3K7gJNRR/
sXKI0aQu4qtlnWvCeI3cDi5fE2NFGn/eAOm40GLddUGNce1eTGscBrF5y4jS8wmOjOcPmbW8azQ7
wymAzPyc3oDrDfy8ryi/pteEc5cUGV4K3zNehErkHxaTHeBmSrgzt2rsAJokuNzwa2drD1ykxncq
L6xF+vf6NX6IxCsCrwygi8TRkO9lB9/dKfbKG0B8/VOF9ngePuVX4VQd6wMyjFX9QCjFgDgRTxz0
FS5ogx1zWNev0bWtwESYXIeBY6W5QuiwTqMrmmLg/eArfwk+TG6S1hF+a+WWzb5ak5TgSv0Tt6rO
cFYg7pmg5ktfNYPD6r6hMxlG8i8Gu7LQqjkYtWYZABmONzTW/TZ5tjCusjzABqNzm9gveE6RnVtO
COdFNKbl5IfZcmayb13M51mPyqMIV5gjSo/+dX6UD/5I60ZnzMZhe4G8mFBiN7WgpOM297Bw5+n1
P2VMQc05b6jYv9oF9TaLDxIZwyp8lN7Eg5nCRXLHLEfRY3oYR/UJH0pWHutPfXDKWNQgj/pK1YMR
0uKFhMcYnlGftBrYAe/uv+QTNQ8sADiz6i99tkWwVWRzA9ExuHHbMZjdb/SabMdLc8NCYWC85xFd
soux15/Cn+4z3hTvVmCt46dZt/HWmTEbdEbMF+lvOOtR4SLEs1uqrp/lynrnI63ydzZ59TEdi73p
ZyifTbvTNnhq9LdRt3kK94/ubbqUgWMt/1H3zMXfnucn+UN4sGy1G7aGtG3yNX2bL7RPPjr5i341
npYc88WBcvlL/BDO4bH5MffWi8rMih+AwJKtQXlHygbLk33DGCdsDiXkOXtntZVrflDWOsxmDQn8
hi2KdrrkctvGPjLthiC5kRkuEEFcRMCipB/0+rv8jG/vk3rpV/GWRBq7WBP+/cQLVR4V8MPinuRo
Z3jhwf6nkWrK6v9UVdPLosWx9EWX/O9Nba+U/UzuU4nczY0yF3OLFPfC1KUey9a8d2z5aCcPlvYw
pNdgxK4GumAj4H5BYMbsmbODaRdZsIgV6cxS2VPUzdS5KE1pKkN6rMbNEXc6BvsXp7AINw5XptKg
bCl9HSjHcrmyZwxfZnx6neVcxgQkx/CckHoXU/EMMwcycCMPOCDiPvf6S/6ZX6xz+qgP5DPIzH6f
yspPaq9ZIPyVpT/HwvscrttwqxfrWmMG9ZgUuBQhdPPBd6Xcw+or++4al0SUICQF2sEbBJOPWKK3
cqTWnxSXPakNHn9qiKVhZcf4yjMND0GISenCAWWSE/yjsy1eA//pfSCbJycEIA8Xx39/H/ckuldy
WpUvVemQWy7dn8rUN+EEBC+ZnTv9+Wv51HfuZNhJvLaMlWJhgQVnSQYCoWwe1nPpdQYGijBRdaw1
PiCW4bXcXZbLK5ajzd3isyOoWvV/4GusNUrNpSb76jsnflb21ZZiXXhLMhc5hga1w5nJXnnl5t7W
0XJso9caBhdTTPyHG3FtoZ/3xdwjYlpPiH12c3wcIQTabZJu49azvnCVXETsihP94ijTiLbyPadO
aawLakIOPoaeJoQI3jxuk3ql4sgzroZ8LSdEv/ljy6pEBMntu9KsDXBcVPmlvqIY6+F7LSdD0JJu
ACrQiyWFM4d+WXpF4EGmSEv8yQIRCOpTrx5LzCKb4ySsytona2FJfphhR2mIlzKDginYKq3NrUm7
R3mVIR1BfompAOYxgVuj9vmg0zMoq3+kxp0sJw2wo6AqXqmdn2vM5C+kEKeeSf1urOCOCGCtEJ04
vICaT1Sjx7CbbUjX9ZZ2GPGwlYqjqADMn6d005EavQtxNSKJm5fHCAAzwamfSIQm783qYWjHEZcB
wVleNNQTdUrmKhT6tavfvTH1I1CzyUNuxElrfXS4tXJ0VO6Ij19rS8/yi/TVvDeH8U26UALD0dAo
iPMmVr1phf9fjY8jr3TLlui4qcATCYByAw6BgGxMZS0I9nQRAgfYgiiOYRl1wUjMT7pdlRwtyJ3C
b6GhoHiINdb+HF2yw3mXEHtu2Nj90ZrkmcMD5HCYHgPXFg3O6UbYG57lTe3QjTNag8QPOejkZb+F
HzdY/xEEjXTfLiV3mNbUzrTBGgcI6aghq8izCh9VmBH4c7nL8UeKX6M7DoTbIXLv1maEhWTrG9vU
BLWIfFxy0j59m7jMqvB6NxtwbdW3kna1SPeWechxJtEJmUxSUzDWHdPBtEvG6Y56ijHNZDpm1W4M
DXiO0DbJi2FObk1SmB9FJXd17AiJ8DyVLKFsJcmDk35gaBhFsztGdOl8RSnei+GF3CyGlwTHsD5y
GV/YtHDumJXJMXVeqzAaSuXWCuvcvKN5/xTCPfMEsnDBokMrHnHwW3aVt4wxdELCABuHZvyG5B6e
85zIu8XpqulL/84J13Vfd4ILe4zNG4Tmo6Q7GoPvCmqJRFwlcbw3C4oEQ3JH9Velaevrt6F/EpXZ
R3OP8llFVZF6w0ip2qfL5JisH0sTY2DpPa1MGDlT8Kw8uFNVkcbDg+wg6DQrY7JIXTHaMWmpl0+b
u7YedF5hp3xY84gqywn7TwNRlkV/b8wvDQVo1MGBniu0E+oe2sIIxu+ubXFvBH7J/QQzEpFsSLd8
ro9Z9s5oU8igqJUhd6JVbkzNwSBDur8gf1WBPXgWjGfV4nNSUUuUUbriTUjlgLOUtDPn1QBVHcZv
HMbHlKM9g7K1RnSm1bFq1k0/rogpACMJOHLK+FkU2xv6C2hkUsKN3qnu6amJ23VWkc3R7DAGWg2C
4WXN4IfRyswvTTJ6E3hqpxySe4vuLHSnqfSkJnWafUqpqxbhLtGAhYw+JOCRiCLMh2cYD6egKmnW
mkHwIBmxjnRiT8ehN+ReNOIlTQfBlLaddt50qAtKtPJTT+8enp68HECbTNrk+GXNJyEdPGmKtp2x
S6hEEf8q+abXLSodlEc4ZgrmS1S1RGwprqrna9S+TqtTcKvRtsi8tF7zN1BYxxmCtllucDVad9Op
hVmYQXfj8bXAMDQSGVyIw8kZstiV4bg14sQKC0ldXWPCnL8ybEUhgfqvFNZ6/pZJR5kqu1TzU1RZ
kN90icGJaWjgc306dPCIkwLvg0vknbnEElENmj/cwmGdqYLYry2TPFX2oquRP9DScr5axkPXGi9N
b2nRuRmXUDM/evJ/jR7COdgz1Q74ma4qfNdmhHdian7myuBLU8PqnHZB360FXPhS/JcDuqAQPlpZ
kPH7TLQ2s2EoNHXK+Nggm+yPZjGk3ZqZH180h5FCZEeabRc1lRC8jEV4k1SOyxlolbdqBeZJQOI4
UTxw3HhodBeR9RzgUNi8LH+IzBiQpKSHpO39qn2ZRcrwbtguEympAWLYrqWAIZCCTxBqz3UJ+JMl
q4kZfNTZoRMQiRkEuyKZ3EU9J3OUYRnsCt3FwDZ1WehBo66DSXYrNnt6bRmHsZAhYAy4W8xY20r2
QUjj8iRiXI7ljZGM6y43feJGsCdkp2JsuvgETjl9paFvWjQJy3wYnrFLVKKNs2KbiN4y7azdcZ1c
abSJd0NeRSESSY5wufYlk6vfC9di6Iof4vOAVQ6e0ZNNeZ19ZVf5TfwmW3FEBFBitOuoJ1zb+E10
7KRExR86XY1qR9vUH7WnIniFlBf3sbKKTZfMZWo6GrYUvQYuaCiFMeah3Ha1lxqVhRv0HkuzS/xe
XKU4uImbZtoN1ia2nDoBJ+dasPsn/MzykfMMuzeXwqijTyILT1q6P9ys+3MKKGB3qcMK71mitdsK
HgHr2sSEt5M/aH0RCYORExupTJ4ceBp4kuAxwVTOjoyXleCHYB8ZbrdOg5CCM2tz7xcosT7MjyL6
Qy1kTnY1ZdQeSHepMOwzPY3JETT6peEgbZtmiheEMXafIWT1LchspPqUz4MLo4H0q1fhChYKQ5Rd
lBWgJHRq+gOsqnsiN51jlpWpf+eH5KPa558tpQ8DOrQat5DNZIcptP521NZLneUL/ZZUhzrzI5k0
D9y93V6D+EACbEukvUU0zP7cnyfohLyekJPpTrBsOi52zjPe/WLP5kg01ihqQ3ynSF7zezzQKasy
e+oWlQYz6zw/CnBawOiDUVbISQ0y42YEG11y5M/kavzqMriO8SI8QCKepZmhLrcYFiK7DhcISf8Y
TjIAn27/q9XHfppxQmkEMwf4sHsqCl6rhfgQZwoEzYhg3aTHYcVh9Iulwm+gKUsBBomYhVCw09sE
A45TyS+u4rAmBzrz7ERbxghDaYCpBU+5ycpgtN43IMpUCN83nGEtijh9PX3IRwCxlmH2bMUKw79x
zFft4FbmqhtW+SJcprxDOLXqzsXN+kRqyyLHtBboRriY74sZ64K+ZypjGDhZcqTaRe2GgOSgucEq
OqntauT+Dhc+J+KdGOSWOC2oX+2YpKluhyPuMfjPVtRjP0QAsqZIsGWD6CLAlCfolG+g/7gq3gwg
ng4NP6sf+Ymt/Ojr+7TL5acAwxDFxejd1oBU5rf8BBI1gpchy0T6Te2brhvw6orjxZbx/M8W3c40
uHeN+8DNGI/AK3PmS9n8m6WsQZkI1JKS6OtFn/lPe66+BQo+PG6o6OJlBZjC0iYHiaMNTlG4GksE
FLt2OZ70c0vuG6J40Rnh7LgeNb/J3Dl0aUFhJkDPR+wsUTvzj7+sWNoPYfIVBlonDwqlBi6BhAO3
xFfqsViNTE77lWk0JMzFZWx6FEQcMeyUT/EGwRJBItX8VuUEJgW6VLxxehoqE+CcWMY7B9cM1vk1
MpcbOxJrMXYGSIYJOspjzbPH2cMxfkjUtr2zaLjok3EoqwASAeaQsbu8ARAPfmd0tyEDc8FrNT/j
D16cqhdpmAAiRKgw5cJb8F0RoTCifaMqcZALMZkWFk7Lncj2rb1ScZZGCV06mRYXCh3xJq4MRmi+
5Cflu8GrmvMI6O7KVSIe5rfkYTQeiHXYLltaMdcTreQfzd/YecG7sB7xw8aTGdjjlyaiAPJANvsd
3sBa2Akc3SNYPXCcjDGyA6swRF46bbAPaEiuQXzClckEEpRJ8AcOOfWPmlEAXgEw1Y2tKOFjzySN
I0krhKqwMRCTJNOlwaa70CdqsYvErot88VO8MJgQletK5gB0UeYpX/E3b4gZtRAx4ZURg1LjCXsz
aI/DJVUtQ3t+Ga1lbQNKY135wn7xnuwAISjE1ff6TfxJUMCADVH0SLCFcHgT06UN1T4Mx/gdgzqI
WCJNPzbCxB+YvfxbfHBbYvBMLYJkKvxuHmhFWU4s7OQ9emin5hJOKylYZ9pKovOWfKPzxo5BBycM
3eEXb6HlDOX0rF0uaJM1LK+64GM4xKVd9k7fO52F5AGkwU9ER48ccqLTiNeZfvQUjpnLzEX+Ufym
4HYArsBVoK2ND8ic0Knf5qulOZ1ohz8TZWIJI+yMgdeaq4WNGFyIjWVPpD4FQgQPzIZhrNIL9/Sp
C1oVOGsDVcin8Xb/5Q+uv40EA8jl88C13M/JZcqWRj7vOUUJJhc+kp31mX5pqC7obNFyAwLUPAna
evGBmNRQYa4YrfXLK+Rp/clzZr3VfIXv/lS9wmaoFJILq4EF+/iWHtlEIRbOrQ3LmSLMu8k604h2
Cj+XLNTPRfJNHnjq8IV7LhM6AtNhOFMnfQHnVl40B0NjD698XhqW9vv+zg96nxZO0Rm8eh8coLpR
2zncDSRdAzeLhduqy/VwL91+dKhgwEjT0TOZkdNckSVdeMDB3XIIplRqaFQwk2fMQHdGnHTwyqD/
kAnz3ZrSCioa/GQBuigluUWQos8eAIj4omwIvb3BH0ITgqIdl4OF8Pjcax5Whzjb44tQfw7UDoxy
zX6tcZFQDblQwSJozOzjrtpCH5H4JC+3g+oUr9Bx+i2k+pVh5jxMXSCcGcq6Yt2Jqs3j9/LqkDO1
lHrdSoBn4YJ8yCIGq99YcLGBYqi/+4qYYToLTXjCI0ilxSjJILHxZPoRT9GbTn8WeixL8zH9dA9s
wHn3NRntqF9c8OIMqO8LWUfDlDG6zMgp33jZ1Q3gYGyR/jmmaleaG4TriPICaOFPs89nMzclLsVg
byqx1ty/Lp7jWkacyMLvmzvlwbB6tuAI4MC8Kwt2AHVb8Wg/mq34yYx31Dph6nLGoOFE9iOY3h1o
rlkVg3+3/Pac3uazBRUzULLtOReKS/7VPGp62HbNUoVCRPY8yw7yf35uweP+uN/YNfAD1LYZJxB2
OX+uMskDGda/PMiFp2v7rh6LD0S6KoNLdrse19PPdJCv7a8yO+D4OcImArlIUvg2d9Zz82sesjeq
xOybk5vyLwZ7T30l3RIIJGVgMdcoZ4/xNb1J9YbJR7Ja4+JOODnwnFdfGKbq4BEbn1Iybf3EWrei
pxI3Ya3Re2g92YtuyA0sMC+zUnHPwcle3fckNij+VK+UYp2FVP/cBX4VuyZQ1P3JStazuC5mUv02
ffQyNRc+E2UMVRqNZwm9YpFS4xXcECE5Y6dxoi57jvMfXd7XIpEHK0XcKMauzbYtcQkVs4fLmT+j
XgBdzXHzw06O1a1T/K6EhAh1egJf5ntbhztUFspT/POj13E63rlIy/Qt22jBgsFn7aZl5tJcycYm
5E5onip1H665MqnF26WkXfOQ+fw8pvnGDSuxbRp3pB8q1hx/IY1kstIZMTDoqTwsRuTM693WOuMu
M067TvSqYiXzNJPNGK7a+c2wNu0pnf0BMRCMZOvolhfft4nqp92qVmzORAsmgyJO3FB/NZQP+L7M
CI24fB0TQgAmr3bRMjSEQ4Eods7EZOvkw75T+0CHpLKPHAMqYLij2MZXwIkDkDM4FXd+LKuXWvI1
9+5vMEyS7gcNOOgqVFbBfZWb5PJuzMynkNa2kPT00ynt4EudbBaZsuZycA0t9ZpPhhaLhn22Mula
aGkCvw03NBAAL0XnyNKeBqUD3xt8ReVgcVsiNBOH3AWRnI/kKlj7Tl/dg31YeMvsy8B1vooUhrKw
SKDGAQtbcS/riHiDtbgMIi61TPHcCU/WfIS+Ms21mvnc/n0FOLBJk38QPeqLqPEvqSaJr7IhEXIg
awTi8P//LzeLpLLw6LFEBHCjl963Re1zl05P5QmzvIY6kYMcbxdG4hgFa/aZBIyxqu5eQztWORHe
M1THTIZx52KGJq8WCSLoMsLmaSvSIHK7KG4i0+ruKzAiXCnDn9LyEZ4BCQhnKh4Klvm90/ZKAaTK
eOWlexaBcr966PJN/ZiQq0EBWl9NcwoUUDayqVytdf+7Hkr5D6MiBu49poWeWzLkP4/pfz+GWACJ
S+AJxBu0zQzuAX8ORA/kWwLxIdrgXk+fF5z1DDaj8M46KoeFeNEu6D7zz+mb0rVjOggEgRGF0YWb
hwuduA4CTnSXqly8xOf//rn/1i/qEpCZqBiyKGLkS9TnX6/PjNPJSqKiOgJOD7S/r9ktexKfUmpX
LqmjhR7ilW36mnxXe93PnutVvxpXJB79DBtzh/SlQuJQ2v/9U/01OPWvD0UEtshQzBIx8ZdGvBQw
R8QPojxqgSedUnWj0AzSp2mrrvsHqfG/sgH/XsBM3eD9IJqECmmLzPR/vblWLuU4kqQCG0wuLoce
qkahI7siF+pB24mDw0gsZoQWl+A+/uEsMyouWcCIjZXs7+J6aLCGRx1gS4oDZV4SyQvkR11VEs2x
YrWZ0ToGhL0j1SOfhHG1VZVuoIcKhv842TIPEpZQN4hnBUlhsUHMqKB9QkkIDz14GCXwq1KuaeXz
ZiWoYHDIWz3tfqyCF/IaFuIDh2iBkQjfJGIzOw/xUzi1KBE9ylfOUvldZ4NlWzJ052ZTIXFcBipI
SgQL8NXCkRM4HRenk/Dux5YfM+EigKU4OiM8pWf2zgyUWJP+RsPiM1GQW66kbTVSHfg947avd3J4
uPcXTWGRw+QOZHdiNYUy6zcOPsZ3uVvp9ZrZsl7zESOQ5Qcnb/zUJWiJB2kgNYwaOXAbNBhzsBW1
FVgBh5YyvhjM582WN0oM4O5EYdsle/Lg8dbj+wlEDsR7dT4s8GzAuewgUFEin+iihvubOZWCj+IG
zVqgQMxRXYIZmbKr3L2UwNaRH/EiD36Nk4u8TkzflDzy/ug5Q8bNqBi5zRSghhU4T98D1js0Uh1a
wp9CtJuLycQQuANdJfUZMYp/bjVDRhjND4IvQAjhmQ0coa8iT7kO5EuK/7B6/5P3gMG5a7F2mS+U
zb/oydwYBj0PheJlNs8mFXsESNqA0BblWZOuurnujDPoaIgb90JoaDyx/75V/69L3OLObhqiLOu6
gonqXwdInvLOe0MsXswKDIKJvemg4zPJBtGn2xC9COpxNt+M8SHkP5XSrUDF6uhJSJ7b/DFN30Pw
D2MX+n+ShRtYMmgmrmLLRPC/7+d4GkRNKM3iJRI3KrkqpVZ6pJKq2yIvnA6J25I3VNBUT69EGex7
POOyTnQnTtmqD1cyGIllfcpcygZHAHaQxJUaKMeLEACykQD1marT5YMCLktCiYRNS/guYgewSPkX
6DlpibsXAn/iJB8TGnYUOqxu3C0LFemVlLx2geBJ9Cxp126VEmYRNLpml3XmS1NBzHWQ8IyEy5SM
KTfGwiZl2rDCSPrG+pQtyo5A3xTFfGxTxLHWPxnhk/rBQ/r7UER/IGucjJbCr//+EJO+bzN9zIoX
zEisUXz9E1OiGfROlMAQqoG5S6ENJwxuO6IxGMkmcW5+ytHzGpu7jlMyzgzQPYvFJQPx2xZYTBam
J4EdcxenpxpKdfkPdPND7adtxZmCuB6+GCjCAP1M0KNN0m7QEFAB6y7RGwXXU0IQLxFJ5fxF1QGl
CLctq6uO3RfCuijGb5o+zPSLeExiidCtQjgylleJ51J5jwC9LVHe3N8L82MaKBaImhmDg2rFi4NF
WharxVgzNuRDW+PCxdmdTle5+MjLswAFMDzBE6bqZ8EcZNCuDKvgtIG+s7S1PCg+ZglOPxwSLd2r
BR0wWKQlnnsm4M3B7jIF9+KzGrfAxgYoO7plLAVC8473dM+I3rmFarwX3+pSgkuczbuUWQa1b98T
hccKucx0LrBm/9oQEbe44EIbbBeXQUnfxNU1C/iPEpokwqOS5CsiuFxmSTYLbyZ+0MvxwRlfDZXR
MZSTzg2TDJatCtS24rqzUNZ11kbR03WuMMOooWmD2pNG8yrPNDhcFXd1wEgD3XM4n9oGpwbzMzNB
AnC9B2m7L8VMdygB47pKQ6RH+80RZBJ+NjOBMyXhE8Yz22U73iPYRQEaZgwB1fTkDrMEzli18B4r
AUS1KkD22UaqCZrMjLyWtM9J3KEsS5iJ5/a937eaAZiT5i4wD4k9d+YuazxCSkvZ35GVGPGGUGhP
q5/N8JrQGFgR8aJIvbXiozEz9xrArbc4AcgAAGPmKZzpGqhRHR6lplhP+etUzRsjyf15EVmFiTu3
h7ygcxMPgyQ9ZQbifxgcLcOKB5EUnGPHTaOX1bOCFhFFVNp4ovqZYP2BEwhmJYgNThWM9CwpdIzC
pi7gsxpllWeo+iZ0DzXKmju0aSnKAG7zLycBMmS8LbeiQT8t9QAhItP3b5jFZ5P1i0N7vhQo0UQh
oUNnYaALBhcbNBeYSwhtJthDVoNbXiKk5N0GopUrwiquhXYyoaFIaTBfCljTGBMLSFmdXYAxvdEd
ehg9TBa8Eno0h2jB9LvQfy2GTFtL8HiiwnwI72AXBnGKw6dOj0vzFsnVOk6YQjOA+oYCLqUFDeWo
XE7BYumrpLVW/qrIHntEdjlAY7ixImEL3bYQcovBc2Qx28nsYS3Uvg6eEpXkwyJirceV+JWqOM4M
82XxjmvnB46eY0jhcEehv7C20mU5l5dngoe33Iy2eT8tTHwDTkv/URfP+f1bwbiATdLeRdY0Dzt6
HaqZqRDg4fElDWHdVB6MXsPtxRO3dbyDpyVVFoRNcZf8PGwt5KrfTGm1zTKy7YLZtXwxKw9p3JzU
uVpLmrGKBVwTXBE0G65OCEt/IZiz6RKzVmT+rR5U/shivs/ANOopnI5y8FpZn2yUHJYXxF3Do4aD
QAnHzbLVlz8jDkrYMLBZNk22DBjn6L9RMGZIkbQKXYHmairQLiaomSA7PK2HWW6jGlyZ1f0Pd/7/
53qwJMJhDENU1L/m8/pRbpveZDZwiNeD9BIiIdaR/tcHud8nBoT5plU2knm9f5vwBMKaeFrqy77d
6K2ft5cuO5Tp0bT2aXZUGBDnsc7tW6RfxmJjqLgKrheZAMFejJbXqwhTFBlf7icUauCQvcYk2jYb
kHE6VHG4aeRIRC/z5E7paxxtmtzHkU9VEGKsF1qHvib0ZM0Tewhh+EUveRMAgqa1mO0MYRNLO8vY
GyiNxi2zM5EfYz/PWE7pCtALz2RN1yw8ZZcbl1Z7y/GKEdb1eJruHQznVWT3GOW+QPldXpPmKdcP
or6VIsr+TZSvI9PPk51KTGyN+K38B3sCTrX/e00TDSKKtEqLhbb8l1owLxVsHeWEcJDsOss/Kdhb
Pb4Z5ZNRPNXiTr/vB+utb7d4eKXquZc/TeO5r70Zz4xs89wNL630aSVHpE7C3Ra9suWJrevielep
hVflPkHTjlKAmOTofzg7r93GuSwLPxEB5nAricqiLFtyuiEcmXPm08/HagymLNfYmEED1d1/V9tM
55y9114h/CzdZYAZJLYU+V7jLeEzb7U3Y7kympusJ34S2ukLjmOwpVXhJuom7WZeE2K69sxFp2xd
PtGCoM61F+1C6+T5k7q1iJZqt63VTd99wmWtADWMWUzVDMQsM6Jd1rBiMps5M98APtkQLWK6g8i2
JCZ2i8SY08RUH3G2EZsFtgUKrkmWnT0z9cfmkqlDvmSmAPqpQGQDER23akQXuYBrVSlLoNCQ4d+N
1d0Y7lOL7mZKr/MTUM/xlSxqOD+0DfwJoxtlbgo7IV+wRSQjw5nJClL1uaEFrG8N5hUHcoiSm2eJ
HcncAKKnswoXmChg6A9cEdVHln01zXAZb+90/r6+gtuEhQZccYIFkAmSsdUSHqcvmPpi0cADKud4
dPCrpuwAc5HSNrLS1hRf5XgHRtq/0/LpeEGbNqxwOp/2wTAnmF8d56br6ExiMBTJ7MhbMiGIgVm9
3TQkxOol2giIzgEPpQVCocGYBa/BCxMmBi6gbIA3jAiNZvpBCvOBSayh7DvC/cB+KWmQkQ8bqdyW
1roN7DKwjTUfEQY7urnQrPVAlp+xIsJqVDdpueoG9sWFUUAEBNlfyBmJ3muXztmH8LzFBVmoNxEq
XogG4GUI8hno6QsRto84s4j6TBftWVvCOODhTq52yPjBkCXOYK6M4NZ5mUPmmPWDjXjQhD9HpU12
b7VW8pvOZ28Evt/VAdvLUsLyuyI31q7MtZCuVMxuggO+eyqswngl86eF7cA28/cMFCA6KxR67U3S
OIG2MvWt65M3txP6raqtFN6lRhLI0hQuYfMG30GKVxHCx2qm1msqfEZqFLmPUPLZ/BV2K5NKZWYy
qMJ0Xpn+6+QbOrETQLbn2RsQ7dRBAG0SdAj9fFZyBN3zATLIdO+AVwEpAXf75+Zu/IAnigyR+Dmv
nouvIYPpboJa+dNSFi0NdLfnxIP5U7N+hQXjdB07DeD+ib0fNHOjt8Eg04HWZMbEnoFoHQECzDBL
SmskmtPkhQkfNGk1t4XQTrVFZ26ZwtQgqLYvwFtdEBUhcVoPUNNWPDfZ2MoCfcxMgdTW0L/PCSl3
mZQwqxGP2XhnwawWtgDnEGfAzkeQVX9n8CeRF8qy1RZVNE+KhdjspGDdWnspX/IDJdS7OyneQdMB
sMf/FXNeqV9P2vls0xlbge1bmHG5hLn04yqFy5/NeUtWx9hnXR+NR3DfjnqJ9gIhMm4dlgAvwZYm
RjoqABjkaUTGBpjADBUCfHVQ79hiEWIXMg9fkDpM2hhkbzRpezgTcEegtY8vwraDG8TQ7pmr4wPi
p1AD96YNkRBtFf4VsAahHRVQDWbZ66jYIJjiDOU8aeXMf4uHdN8zPDQv7il4lelQnoZpjkJF1JwF
bWlCOhvm+tk04aVIszA48JZEC7Bii2mGjI35QsswQiHlT3/0huVEOmhgcWyDhs3LKREaozYoiKGM
jlMCYBgzk1qZ462sH5roFANWNW3CxuIE1X6IabTsJ5Rxcw45HDka3VY16miEfTr6nLWcnLwJNAeT
DFHzKbjVyzV+BDtf+BDb91K8/7nQuEZVAQJ1rLy0yUlfnJKxr3p5vYlGKQt03RGQwRa0JFbCSeYp
t2meQMDw9iTVLnsJCLKHAkmp1Obiq6DLEPxJbOZxRRu9Vd4D17+zGn1W1+z92kfQk1hYZHc+pUpu
tnudv9aOnWY3Xgp5FWzAZ3mKiCdKKNrE/61MkjppwjDnqW9y5k8/36Z2dYz/uU0DiwgMXVQDHP0K
xUlKQSjGMtAd2A/yzNzmN8pCeDBQiAXPxao8iodgV5/NT1jE+ra7p3e6C+wMYu1sZczHrXDqbUbA
NpvgTCZJYhPeEvs+D2fJIsKDckZQ4MJ4EkDEFjk2EzNxxhwWCG5Rrk4/38kfcOUv3GC6EzQLYFGW
pExZEleeF52qjKMY5wrBAEy+EJ7ZLiO9ms54zuaOh1i7MRvIgmsjXVb6oukWBLgznIHRzljeyxaQ
SZFFkQWsmzbdydTLJMzJ7Qg6HEFEqH4g7+mrOF8nwm2GGQ8Ubh36uS36mxECdLhqID7Jto/SACJU
uA32brFWrUMsrRoSrUU7SY9BeeiB8iZTgPY5ZYZVILWdlBPU5XORqFUNJJgFtsow5pq4RyCEsPUY
YDHF4Grbftvgmqxt9d+CWI0rf5L/PEBlciEWRZXC+srUoCu0oMm7SHH8eMkUvcWGD0MnMGkSIf7I
yBB2JEyHJvvVpQlsa+4VavyR0Jw5T5bKFk5NjrNTv6DKyzp005OuH4xaYiUL8Od2cAPIl9fMpVSu
ynHfdZuenW6k7L7T+4cWJ6fwEmY7T7zRizPnDVxuuHxMn3Djz29lJqGfbDNT/rSKOmoeEJ0MLOpi
wAMwJOEI2bMBLnhqSBzKkKm9PQy3aX3kkUnBrurJU1pH6frnL0++QqzYJyRcXSxV1kSTICf5ag0p
8cB36haaM8B/ws1zUFG5NR9UVVCYoVVUsCvSNORzOoUcu5XCzomfgPKhwKrvfIqaZLinlJ/Iz6Pw
Hv6S2P5nkPJlZcDCJtvOwsiahF1FvRozBNiEikFVstHmb0W2K5tdgodu2d0M1r52TyYSb2bsBT17
h3it8M8SU6F2QL/EuMjEVC97UvInKXkWplBWBH5DxtMWt01JFeAy5U4hpR5wW2DOCqFGng4ia5Gq
57G4DYxDBP3bl3DXjGF9DykvPiHL6iVO7EYFt9mI5SJ/GVRI1G8A1iPtcPaSMwHvQuoBNC2S+/bz
C/s245meB4i1LJHEQvzCFW4sRIlSFENiOoP2KMk6QVPUfXxhJqoWeZtz5vz8+66Baj6Qr7/wamuS
RVcMMyE0HTW6i+KdWz1bwdnDzxCnfgQcaHB1ACjLKcqzlLyhUQJcBhaipowFklUXGWGIFrLAny/r
T4v27bv46zlcLfhKTr0oCnkORsJMgwHmyL6PQaArHobSMRHyB7hwqaKxHAwB5zIJnQsQa/EYgoeW
DL47NFYFGlgpea205xz1289X+P0QvnpwV4fw0HmNklRcoVcu8RvyuwclPd/nbKypY4Uwc3Jh4xvv
IxhdJEArh4peI9vxgXzjxEItV81lAaOe+LYYJxrHNka5Ywrb2jtPZqYeEpy+FpjbfNZQUJTsJUYs
5coXjHjDlaf+0jRfW6j95zuwcGS0pmkfZ9VXaDsdAqUs8sh0rMRdtdP0ftPIJ71G94A81Av4BwqM
q+hjDJSFPw0KmksCCU/v4bghhrPklPsi2Lp476cFFT1Z6WuOZjnu0OYa58w4q/Baf3kJ8tdOf7pq
EkDRoGEPiIuocdXpk5DF3GJaLpJ8LyXBps6VGymJN0SIIIZ4qRHGhUUC6wCVp3hRW/TymJvpLKyq
QATLDGQYbmIP8V7F32A67u416Iw9FpRZYDo9JsZpqC7CEj61KG0aFJmsfG3gCMaJ7+ebkf51M+zX
PHuRuHHi0L6+Ar/IC13AANIhJz3ztjWmwuY5jA6dtB/rpdzf6nge1DV+9L+dElfDoT+PUcKjCb8e
i9g36+pbFts+anRfNBwpORoJsXcst2OMNkofzpMcqBJu+pJvFtTIB4/rCx1UFIBT1KkJfdvTQIol
AzQPc0ac0zKFzqC4s8RHjU3k//WU/vtaKYK/PqWuFfJC8TvD6fAwKm6i8saNnRj5W9I9CPIWfZVb
OwYGM8rdL795+piu9iTjf54SBd3X3yyJpVL35Wg4CSxOY9iPHFbiEUaGRw2miGsdzl7/lEiXn3/v
dzKCpuD1bUmmyfIkJeDqjmNL69XM9Q0HC9CZISw7GmqCyLN6rwiw8XsgvZuYQXscH+ueXql5HFK4
QOBGpvBeSLhFwrc3xIVeNeskOk7R8UGvcc7dCvm+nxALAH/58eervp7B8k1x1QwbdVPiX/o1GBqG
iafJ7KGOpX5Ys8zCmv89BvFRIT9mkmOMkxVl8Iee6EkvP/9y5ftSIi9HYd7JENaasjy/vqqhanTB
d0tah8wu/E+hBK9oPlo4NKNl3aUVnvhjy26brnDjW0nROTVg/7NTuN42TZ/dfpWHfOvBKZZx+4IY
H7r3QZPu1dpnmMlwouQc6j/8ADuA5NCYKB66aOsznvv5Rv6ERX/95hSDjAZZUUhrMBTjqh4Iq8By
K8vXHOlRvU/u88d670KcDFY585Rg1tx6O2x8opO2b277VzSJ3vNwICkLOdelPev3xXOFVgB5ejib
BBRO/8p/0vCOuZPP6IKAihT4t0/qXXw/7BF53yP2yF/QEPDvENmIvxTPyGFCeQnhfvwoJ+cC4syY
E8rMbu9wKL4LcbJwTAcVxik/ea9gBZMOErHTLXQ5GmG4Ts1rf/z5wUjq99XIkzFkdisVahGWuF9f
seHHtaIYguogYW0SBkvLEQJxuQDm96u1b62hoeTlQnzIV8kRDjlUBBA7aoVu6RlMNmbaa7yM07nY
z0QdwSvTkJWKscF7j3aptMEv8Z9ANSTCW4tsYFSUarCMiw454zyFbqwukv2A+AEvCZNxAgOvCaSt
sSxEWetjbjZpfFWAjmaJt6vQTSqPfpzV0trSl0jC834Neze9zSysqbaAc7QPoEcYxbeJPRqYaRD6
jd54xqEjnYuT8UoPV33AAuetUcDXxqx4AzZzadSyGSsL+ApWHcJ+rN51ac4G9cJr6D88YV6Z4GNz
IQS6sYNXqYdvPWH5aGDlat6U0PcY5v3REuUTkzh6gwzPFIdWqz93ALvacgg3Y7mJ9J2QH0b0SRi6
RnDC5xYNA54bEHzgtmA23fzSIXzT/k8byV8vWr/e/pS0lFSKKdUZj9idyCUk//idpkB5c+/712hX
vne3BMvCUDKfcbN5HraBYx6sm/SCEsL1ZiS4ASZFL+6hcNRPsNMO1Bw6LdjuS408CZ3KPfRllpX/
NG7QhCYfIR59IGG0zJz76EZgEAMM8BywUXjX7wj52cSf0j31xi45qJvxvropnoq7/CJPaFiD0vEN
+w35Ea2kREvqz0vBDsf5FHiIlB9h9jl97W+xfhEfC9xHqzP2F+UzAFf53DrGfXsoL9IhPTGiSu54
hbwjFh5KzOFWuvllHf1BUa53GLZn4CT8GamnrjrEoSLsJAtc2VEP1Va5k+6Uo3sJ8JSdWbgto27M
ZsKusoW76tN9DnCDYdw2Tn8Un7wL99m4C14kXIoiB7p1TOsAcVv/5N+G+0N9hoZ9W7IP4dyDCUNx
yxQk2KkXlYnI5ObT3JovGrYlB+FB/Zho89Yrz1gjrIMnfYPUHcwquOS7YBN+Nk80Z5pdPQ3wAWZd
vVBuq2X31p/GFWIaOFgoMB9g5nkX+T225qQGOv1LdjO+KJ/ek3cj7yOolxvvqXxp74dFdU4wZ8wm
cYj8Rsn9qb8Bbvaf6uOAI89xJEBlpj7iD5OdvXfE12vxjDpmq9jJE0YqTvbu7hA04IpRRrP8lCyH
tfYEEOL4F0Cb8OIdwwO70EV3mrV/MPbSU7GGBH0Wd+/ybWb//BL16RT49g4xBmcrJNGHtvHrXuj6
QqfIeis7lOk9X9UnQAhmV5xnqOCEykbSAbsYjx7sjAH8EgS13qqXF2hGAT+YRrSFDa0U2rXFvBCa
Pg7xEkt+oRuY7tsi5vHvpI8zZ2BbLN4aaRGgukaPK24sjInxcXhSM6YXSBvnIv4TtAE4XGD/MI1j
Jl0CE4TBncMp7vsVQ3qUbgVEXqpFTld+QDqrn6P6l7PzHz0kFYCsK5Zh8Wy+NQfiEPqlp0mgbgQ4
sRKx4LCgESPSRZe/cJWFzoAgdBptruabFIJzP3OruS7yfBa4Vfcumublz2+Keu37qzIlDnKT1GEV
WPDqQK9AWAjL5lWpkwdCX2wKf969JO5dw5P35yOyLCT94abE4hg6FOpK+QzAKX7myd5CoImqh2Fr
upGbY7Fl7DfCQtogwuHUlUH71iHHe7sMHxkEsnMZUxxNqR5NaRMPSIw/RuO51yge1lXiYO6A5Mmk
lOf5c1BL9cnj0eirFmXtitkbuas5OyFTumbJgYOn1o7vgUuakH7UhTN00Fm+hPOBopOJjQ6FZ5FY
a1ATKb9gBKm2Syi6cP5wXRjDd8aN9VGTVzqoiyUdmWaAkilMl43VGG+iI2l/OK2JmKTcVbDwAW2T
szfuITJ48KUwQ6mxOZmXzbpJDm62bjA+zCn4cYWcw3UhsCQo7IP2LkE4g97kYhn589v7X16eIcuq
CKcPbuzXdTYajecXfSE7xhFdD+o93EVQm6YJSt1ZEtsK1EbqA3WCYxkJ/rHoQP+66JIlNi4oYqGv
g7BmzCigr8NYlX7pjv61m1NtT+kKoirDYp4K479ou5k6lMJgVexDxqYenPxtLO0C7XG4ZN0z48wK
HECwQ5lLxskwyfy9MaNVXZ219Bk3v2ZyLxQf+3rX+A+FsgQ6nkrKjwp5PnNQvH5omNPX2ISmZm0Q
z0bKvmk2OpYsuPP18kptgJh36Ddd4cmtdpq+J+pWTzd6XMx1d8dgEMP5rtwqySu8FNV866A+Smt6
aklfyyng8SYb94bieNovAMe/6sUvT+Zqj2yE0oVVXcqOl0zWI5EDdiw3ixyhHi6ysp0TaNiiA175
tYPxu3jnbjzGxcpMKJj1zHQQyVlPhSaulZeBpCQWHAwMUEaBUKGli9QTzm62MBg3qOQfLkyb2EgG
hhiu/PwVKv+ofLkTFf9sUdIs47q5SSyhKzotkx0UoW2xGIsF8gLSDfBS7LDSQ8TnI5Wc5dFkCYfA
hUWdtEj8phx3AfsLEptwBWoJ9pzcieny0UVWCmY4C7jZOWO5bPHzFUvTurg6n+CrA9LQxGh0Y1ft
mKyMXiPBfnPa4lS6mADOUm0lS0vXvfWJc9riQWZpuxKgYbj3ZHu07sHrit+8u//x4FgQ9M8q1BDE
GX8+kb8WhzUUnu+HpkQjPfnUIaHxz9CsEzKF2kX/WDErGG2mXxAa8IcStIM7YVuE7E7Wu7xz9Pel
dJBItkWyAtcBPjsl27DK2qWWTiT3nx+b/P2xTdcL4gM0DiT0Bxj463or5myR1hqSYzH6RcDFK6Nz
Q48GJeoJWAYBno/vALs3jLqQ8h32LjT9hRatZehlLXHo0xCUjiBFs+axeuEQ/HaR07v7+m6/XuRV
H5YaUHalenqoiDqUuY7nABFaHLfRHON2j2VC9epNonC2CYmAnBcG3GjlMERD1Ijp+C8PbVrH19ej
yeQWE8YGYnIdLwP9CnMLj9VhRUvCAEf0vzXf9o60Zvh87xUl+jZvPofWTnGabIjBQ7q0TaHdULka
W7yCq98+vH/UZ9i16xJYBEFMfH5XNXY2qnEtRbrkkHvt2c8UynQbY73BKzqASo8m9FAU1NsbGDmq
Xe9h1O7T94pYCvo5SHvdXGM9v/Zb45OSdk95hoZeOMDgoIcgFcucDXtjC406UEkjWRnGvL913ys8
IvaRdj8pQj8QJLvIs3fA4t2OXk8c7HjfPuWtrXDQ4zc02eDh/tk76vB/X/7c8pQfSx0GI/665hHH
LIhMVQP0wQcCe0Bfu/fjS1fcy+G2wSCK+6qccji29V4snrJkr0+q7WBNOtHPH4f0vfpidmjgWGZo
mq6AUH09HlUhdZVYL0VHB7RPkeayinyq0ZDtcDQhkHOGw+UOh0tgHkK4pf6AQjR4dYstBl+/XMw/
ljepXECKk8qGsfDVWZ2oXlfXIbmMvbFqqzUSW9F/zNDmcs4SYzMpPML5ENpu/BwGd1J1L5kYBtLU
/nwd/9pm0P8wn5YZE05psl8fihVmQzNYmej4AEMlYfD9qM1yGF4aErniIkCT06typ5ufGM+gfkeW
U5Acw4Ai9+Cjo9Ae3shQB3kRVxUMZBE73daJ5IsXnXB1K0b5iDb+l4v+fghS3xCEqJMCztFyXYoZ
VU7aMqF7DuppGknhAS5acaiecacobeVibD1ELm+xU68IA0oP0gWTkUPg/nIW/+uD+nIZV3MqkeZ5
yFUuI3IQkNcb/HAgfQMFoXqINvKiqefyjlxtBLLB8bdAiH++ub8fwtXeG0dlr+sev919Fo75+4DP
Lfr+5ln2NsVBQ/yzUPCRxAVgmR+KdT3lqQg3iC2NHv0NuX4zdZ1SSW+9h1/ezj/WmUySCKnRU1i7
/CdV+q+Tq1aEVOvMZnRoZDYdPgz0mXjQ4duywsVOP5ef9DHy5GI5XRorTjl7R1RBDfFfS55ZSWHG
5//082X9Y9jJR/PXZU0r8q/LItxhUK2I6AZfWA6pk1Z2vcHIrlEfhmaDIxh5xpiDWNhoLyxorku8
LH3DRlwv/vLd/GN6+PVKrr6bccyNOol4QND/P7FO4BOmKcO7Dk5gtIP1CXuHMI9BXpbxCRdciILl
sIfWMAEcH+6aEcDE5NGcLlu3Halzdp/tB4wvGFEjqSwPUnSDJakMuPTLsOhfr9aEsA0cTYQDb/fq
GfpZrvd1NjgVti8M79HDw5RyUb0097+8rn+tcZNRGMHj+sQQuNqYSk9sKrcLB2c06GbbfdkAGqH2
Qz5cMe7vfSzrnFQrMOb9ZW++phADOqrEwDFU5AaJsNCu3o8WFoPq5nRQ8Y2APmSOK0O1YtQCcdXH
w2DnkRWcz+u1d5LtGAomQPCIwm5jYGyFMVQCsXYnawwd7TLawj3L3vHVies9WKBBIy7acr/EY6d6
bCAktnaLFzulHRD2pLDGd0G30EcemTRo1gFcOxxuwg2cILwzuPEkZSI/+Rqg2aYuxKQS0V2FieaK
lgO2HEaGAME90YOM6IW1DGkflmx8+DUuReVdX9VaX57S1f4TZL5s5loxOHiRUiRPVseLEGe3yb0h
v7eOzT3i921yCPDmU205natnYAj4pq1rQ61pB1sHoa/sbk+DT6UK8wZoGkT53bwkySb/je2g/aNY
JRqFBF0RNbKCGurrxysohZokTT44IdLKCxgKhBMUOp3iFO1BD95qcPJmGbjbxiOFBFbPjYmMN341
MfLA+8W7NYZjw8gFYslko77O6q0Rb61uXXZrBiJBuMFStKj2mAGSs6oAbpZrTyL2DTogjN414IaX
rs0e9ll9YGvRjVnL8GFc4I3w8+L5My2+fjfMcicC0KTAvi66pN7Ia9k3eqfEQFZdq3x2gv5c+esc
o/t8oRRHnHCHdg3P0TXuYQXj7dOPW99do8rLMGPATk3T+BYBAMrf5lr/mA6qMsWwKCsqJBfiL7++
iMaoTJE8rN5pxG1U3HvBZziZwyYnFLNhtg1wii+3rvGcZi+ifPn50SjT4r16NLBrAAcRNxuUPFf7
ypCnaafJZe+IW+1RTSeH0lDbd+PEy1Z2/iOspz9Kb/DNGd6QRWi3IWSvGbCzD1ysMFh96OFsqCsx
f0Bf34c7q10TUyLhcenNsSTN6yVuBhgxgGv6M2nz8w38qQyvb4DIVDZFNA6giVc34Pl9mWZqNDjF
p07ddTSfm5N8aRXUZrNq1T0PH3mNX96WkR8wnoIZwjLzVuSIsRfhTo2LPgZEt2Dm9aewqtZ02iQG
quUON9/ysYFtxClI+rm5RHgsr9nbR3MvmrPawLhrXuHqhB8guncPic6s/uWQ/gdlDfSK/XdCOKa2
6QosEBvTQ25Aqo43zAo85QmwuCcCwMoXaXWoDhFqh9aOX8Vq62Jy/SKeLW0xDrgnMOvDP1b55XrY
8q8/F12XIMXQMogso28B31KSSVkhu66TIt/DCYU2lpifPXBp3CCLe8CEfBhtC+ux8MZ11/WredNw
POgbrV0hMUAWGMHLbu6QbXTd0Yj3HWgDdHBvY7r3ZvcU13cqetaxeShKR8LjOSAKtjgaAk0y2Jjn
JOpTr9kISo+lKi1cyJ1J5l0kJCoybKchk7dlrF0GgXiOkTEsY5mgAc5FFc44wNpExSRtyJRTJR6l
4c6SF0a0ZzrqD3dhcc6wjQsORrvq/APWDCBIuKPh+qQRBYnbnTkvjIX0iH86RVwRr1p3kyRrIpCg
as6M8tzGF09wao5//u+EuTZbnIHUep+OAOgoPBeKhN1TwNqosXFC5jeTnhBn4hoktStEN128s5pd
JG47ZadrDnlKZX8PgzrHbkcDxcTHST8K9R1KEpH5tIAvkXgbogkcgnfNPCcCJjrwrotV4tkxYJc/
7IsplTrDmXSrk1/g7UrpGAw7VE6m54Q4rMre64ieUIEDbBrbEiA8+DSi9ylBBZcuPrfkYmDjnfQ3
vUWZ6jupafJEtRmuKp5waHWY+bscpQi3KB3JVRHzo5+umOO64R6zGdkDvtxL7atKDqWx0+Dt5U4a
P7Bw5GqdWJfIfxGw5XPv5PoR52DBxb5jBwddJUtbnX2CyF06bRMaqBB3jXtS3VmnLERhgXQNl5za
2yT1QSWvNL8Rxo31UQ5b1mmfU9Zv8OvvGqRV+GLgKrAzkDgiB1L3Yb7LubIA22VcowftTUk+pGgt
DMe6Q6mTsuaZMggKntrFK34dqYA5vEaCgyOXNpTyWVqsDO3UBbu+X4vZuguPcXSPiGLINgnAAp4q
AqTwYabYyguRclq3SWMnc6ENHOr4xoS9rS/KYqn6K9PajJi1pYuoWORIosdzYh5w3SmSc0L8PMoJ
42EIsOWlvtTHB+jIbeJI4BTBPk+OtXIb6CfDuBcwaaqgtXM+B9lj3h3IKsoKfNK4KRsWkN8sQIA6
3DDDZ79E4XaMKuztifC8VIz1muG2DVE4zfKB0dQiGxc4KanKhoSpFqsK29j/vGcr37p9iPqqxGYt
souo31g8VoiniFr3Ll8bMgcEcqr4XDE3GVs+RV6//Ikzb6kf8hYBWHM2RELJBhxchwd8+VTK/QES
ZPupxNWsxJquHkXsRG9bArsCgmwkzMYwGDUJ7UYDoetzS8RNzvVeShGpCMY5WXqwJvsy1/2lVP4P
4+rLacSdUWUw0OLeNKaQX89yLeVNpYZlTbHwyKLWeXCP21B4E/UYNTo4Cq07jbi5hwC7OrzuRngY
kvmckeiL96KAUr2rzJWv5ofUH5cjSmuvfZaobjVGFjAst6mpbPUPUcC71MK4MTn52mdhVHMJS0vL
YGxeANqyVcWOpN9ST7TyvY7/o0ZU5LCnMJgJpnKDxWzkefs+RslHbCL4WWm+GDjoDZY7j9vkYvrK
uTFjFCkp9KiGUJ8CQ77XhhVn5sJcBLLkB2siVoZPJZiD8ViG/VrR5dfOEOfqKZ54OXgX5wcNCU2C
Hn1AVKksOWpzpipJYdcGnIAaNQxaLgONuviqZRIJysSwoQ1U90OC/XFoLPX0KL7JPu/YFJdChSWo
ka70G0VBBszmYufDTHUPZX0pVXgMFZzmAGll3Gu7oCgfhF6ce9j+JTg4YDmuZGgIsn0m4IhYWdOE
okFDK+sdze1kooxmCdcddO2YqQHOQandtFKOnPMgYz8yEsPSEs5lZS/uZAGTAvB2465rbgB25FTA
KHNH957gTseaivKHoLwzx1elg5j90gUK8lF04c/RZJGXOdmAeFs6yfIp89fYEZ0lr1vFrY8f4mcZ
hfiqhFuXT7iQjFuRD8CHiRIXj356QSzOHr9tsXiro6equjRYo7b1ISFzrOQeAnHVmacywGz3LlVe
VRqQaAhwJgy3MBUWBM94NGPChwRKFIrSfHwUAoIZ8Q4vTEBoHa8Dv8Lm8sEUKJAaPX0SkairPCVT
qt8kWXoVmIqg5PH91EnKW5UJSosCy1XaNf8UfG+fYuyM5aoyZUYo5jHLxzvGZ4Y3nAKtg8tLgHk2
6LAWHwtDsDXJgns/1zR7aA8iDZ4e0ek/adZlWqX8BjaDlk0ijZJTLafbJvwYUu+5Srd+3ey580y2
7FSfJhA+evOXSNoWSPDlZyFLXru22ikZW712CDDN0Gi1hNFfbfoSv8NWox6ZshG0h2GQsWCKwbux
rzYRZSoYLKf7NLa2eiSfw0UQ4TEaD+Jba6IHFdAF9frSl1K8dpkI4h458l6S7BbPw35EPv+ZYgrO
z0+FR4vvIR+ap7KccgC2YXHfJc/BqJ/kYqtVxhMx9vjMISypPKew+kXO1mEkC8jHg0hS8ToytkZ7
sEIHhSGeXrH3mZQPokZWQdGem53Hi2QtIcGkI1bXMKLgUg8BJF6PLaIFTkJbWLZ3VuyfUiNCvj50
D9lA5gKzfeR1ZvaiAXTnRQj9h6gQabR1/J4TZI9JzERMJZkzvu1TcxVT/vvmpUIDJiimHZLjhRh9
2ce42A7SrifNMbd2fblLS2MVFfXKx5ZAQB0Za5TLVNI6ftMDfnKsJdgHb2ZdrFKdlp0JlKZeMlHD
73xCTyaZJjZfUApb82TKnwOGhJPil6fun0aCdmp4CTqLllMgJL46gmTOXMotT/xNI78gQStUHDTI
LRkRXIcqdeOmPAzWkt2ihyHfwGqWsJgRBYXHUWwkf9s090ZHWHlCKJMXb7LO3/XhvaeENxW1kA4y
7oKSa8HErpks9+s8WSvC3m2VbUhdyzSMCMuOGUqJrxdvsevJ7QqRlKF5DJGFzq0eWqGLpYN6UNJP
UZmcPEPRyYvELsdn5OouSUYywFXoC46lZ/dKCgEjHailgmYzXbXKvprfalSboTmFQdhBR5eWD+u4
eiFt9lWCahSN+I0ClrdSgygzf5xeUpQISxbhn+1OImkoYt+qW8I3sW4XYPhd4BcEYKNatGsr/2CZ
vASLbtk6uEjcIg4Q0UK9LIqLvsuPOT4mHl82thvHwIrXRp5vp43UKPZ4bUrgMj+XC/I3aIVD1dSZ
Vag6s5NvLd7oBYMgiNBm8cXH4JcNTQ5OhgrlA59cPnG2rALXSt39pFSy5ButDlejHt6Fiv5YEeNd
t8VLCy1PrQ4ac5RGxaJHVtcmpw0F828zaekbVAfdVpSwzZ7qAOObM05Zd1Lp6QKUeYpeo9UYcG37
RKSDhh45Prl4GVpRu9B4T5n5yyxAmiDHqwJEEWnOZDZi3Bf+lF5/wbpWJxA3a+mmEwpgoiTiwFHX
BPdgtmvN6lZS/25l70WUM9xQePukPXRPYm7X+vALrCv9460pGPuJGt5+DLr16X//60rqqJOaxGxN
B+Zpki6S5EZlH5ffBhR2rs7H/VkbsArhFnfYUDAxNUL5l3rsz7jm+mkwYzcAuEzyf5XpVf11DUrr
y17ZoYnQlFutvxP7TSYl9AbvfD3IvLCEwfJw1aZonHRMROmYcRePUaX5bkVeksfY7RRb+UZtXmjR
DFo4w/VwVPTnlfVZRPcjcDQniz9Q0TC1zEXcC7Bl6pB+swx6HQrV45g77DAzhaMMYBQXe6kg95TZ
hEAWDneeHuQi2KjWxhSdXnBk4eDuNOGDtlpgYNJMqj6nBhz3Drr4FJinOn4riQn8eY0B+337cHhC
TCfkif0IyHz1qAxqmtTNO3OKgRx1yZbGYhbAJuq1i+shthR3CRZXIgxbElyIUkLESVrp5M1AN0TJ
lGaiiyicfls+SNmzHhKH17+X0bEijiJ7scaDFW8DVMBk43E8N1iTZP5nmaIq91EvdROCMY6w7xyJ
Fitf527HwXKqEZ/7VBghm5BXVutYwldvOFAAkBWIZRuzFN38L8rOZLlx7ArTT4QIABfjVpxJkRIl
kUpxg5BSJOZ5xtP3d7N74ZQyStELu2yXs0gCdzjnP/8w7HDAUxJ4R/wTVXdm5u7WsJS5ryb3E5Th
Hu1WWFlrrY7Wtrv0AsbbubKLEfJpBfPm5MnovFmtngnfYMr4bgJjBMiIE2/tieE+acdVYST3iZM8
tKn10TYc5kQ6Osq40ZO9iA6mij2+eFLaVczB7PlLKJ0ZLqowR3N6SkX8rmocBxKg+yQnowLkjKIn
L3kyGV88RTZSrYr2UmEpVRjPguFUrISLCdyaIt63/GNa2txwxWsG/GZVlCkT518bHWvtfbRgpiq/
a/U4tvdKvXaXbbgPaYil4TEOxSHTpUEtIL6QiEU4a4kf7XwiOsP6CQT/Tm5B4YApGPMcXePA/oop
925tuGFp2oeo/JW1q9wjNJYaPHYN5PS/7IRqv5CT5Gr65fvBnLFpRKZOPGEFR+hBquw88QM5/jvM
jekd+jykn5agNfs65tbVquwUZ4B8KlsPYjtaTp28x5ChrdG6ngssu6N6NTGnGIv7oG5Xot5r7FFj
2OtOv+l9akSInGGERZ/3K1RQR9ZMNtA6xMPKVOpjTBE9OrRWanEow3qrBEfbt+4TTXkrxSmuCLnz
+6PsTVJCs1Jj30Mjz1nHhdruKTNl+a47DzEVBmk/C596JmR1aM67T8Taf+9z2X/+dSA6GqIq0wXF
gxyL6dqXAxFbHiOdTPfgJksEAqByEIzhUFjNVicOPf/hEvjp476AszEThtAXfFyaUg/Sai2REIQk
7lRHIg3Knyh/4tvtJ3+ey6BK8O+k138ZVUVWWURuprsHod2G2sFpaE6ftHSpWAI8sr1sx9ET9Fss
RtoEstuKk5pGsjD2XvPCka5xkEUZrhJz23kuMFLK2cFK9Yj1GeVRyl0eN9sKvy0T2VPS2XdWN0vi
BbZLP53H6rcqgp+iM3tDFiQHfn+22v9cXfHgRupAZ3MYqoWFfdEAahduLNpGvSJ+sVxpoPUe2Zg2
ZTvni2GvBu+9x9gXOxO4UTmtcQKnOLI+vPQQ5ijsy3WnLG1SlAS/Clyy9x4Tb8XQalYqz6O9s4pP
M39obM5xVZtXqNjDU04P2BvYTBhbYXFkrIZiG1A4MU6BpOMQ/LPSDj1RSd6tktbiVMqxuxm9Ckf+
c44osvRrsuL4rziqpxPmEzYZDuaGnjiC3h4WCZbFMm9sFqBhS06C6k7Lbll6Q4M9j23SDbp8rnTN
SsHjosS9VyFKXKxs41dkYgfCexgxnYuGC2uqbfY9jSIBNzNqCjXCHjfcljCEq/ZCEbiK6a8taC4e
0HCIyVH3g0Djz7Dhy/bSiQAUwnHYYRyEf28vP9Anw2XhHTA0sBL12bYwxZ7Z4BdDiw57VsK7gutX
V+ti2iTGLydESvUQm89jhNooxlNPm8UVjPPgcYyXI949w9wYn53mGLfDXcEMKlIyuptjEjMOnU78
yv/v8wEGjoHHrQ1plrnQ3z9AHRJT7WOHA7zBqogUWQiUSyP8SKt1nP6awo///jjtD93x6xMTKLqw
tFAtauUvO9YUZWxNk2If0E0qCK3G8TLE733B7VisVPZWwApxsDWqnXw1YENfsafN0bxLS/cPOUfz
PlSGEbXzWNiXvhfrQjVW1HYibteRcSpTnAm94Klys6UCA4Rzug4HjMb24bAXNfNZznWVPBYFYCsL
MCvPDgVRA84A5YG3YQq4IRfPsT8Du9iSYhUaK/q/meZby1FWf7l3J8Ag8wGw/NMgvtF8Y/FqWf4Z
oILDFcbGlfdJy5/HnpAEol+tj7qz7m6ew2g77c68wgkA2Fbre6U/MuMbXL4U5bDrkYVMaF7mv4/1
R6/FS7nTu1pFkKrM3fA3/E0g+mcCYKb6OjUXHTAxGt966xLxmyrGczHDSiW4Df7tp9f2/RpBfykc
SkUHI1X1y7lu6XU7TGqNSJZ2W79N7ZaSb/Dm4HIJUsYJISUo9A8f+g01drS/PvTL5ipwMdP04P9+
qNK5SwAgzTyCG1BxZsDtnnWiFqc1jCNcb+iUB8j4Kae5QpU0/nCRfvcx+fJt5FX0P+dzUWWdVemj
fchswk9DvAk8WONAu+nYrBp8rib3w2/1nS5AYyacYL3EBYUE0VIRzQGUNQppRNUqWRaimxu5ux8N
e+k2jKDgYSftLYizzZRja+xhYYILY81WxHS4Fvc6OWTyDI7dk7SRIsgj/CgComB7vInyO/QolbHx
44OE1CsctPrsvWqUrVn5y6y6usTfZCiFY2qz5KnH7VJk00trAOjhyUn1sGvOY3+Y9hhILehGyEYR
/XGk3K9tbTH5Ly66LjsM16q55+fq9JAqQLWwvVVS4XtN/Z1QWv3w8uXL/XJOCAahkKgYUpuYCf/9
uCNMYwLfiZE6M4ZJt1M8oqTHf6o+DTbUvKh89sTVR5Xp6zhfMxUsUVvSmvzwNf5RYAgqW0wBaO65
lL+89brS1Tg0HOtA4G5PsnYEw9g94fli1SxApl1NfuvQy3XNzULcG4Chp9rTj57s34hHLD50M1QI
1AcUc/Lv/8/i06MGLMz3rIPvLRyAb6f+HBlKY5hnWs2ayD6yDEh5nI451bdKQCepANrC8+HikHkQ
4abaBc9G+5hN6Jo40IqMEuBoB1cL9Z2OIeZ/P7bvzSWPy+CtwTQQts24/u/vK/TcDjMdGC7Ujj1X
lzFhi5XI7g6OYHrou/eCqW1JXp/KpNskdCKNVND228RxN5Snpg1e+obshuiskN5evlnGNmMEL09S
j8ugmIi1I2OioluzOfRAkbU82soetcNwKyisk2m+RbSzUbQF1fvvn/c1ktmSq8EE5KD2BKQS+pcx
fZC1sQgrQ8jjcKDLUoklaskuTdcd3sMB0Gxypnld/vCx31p2R+iwVXVZHTo07l9WQZwlmtPaiXVI
/CcwpsK5qs1FAbGuCiI1UVdaxGQJeKhXCBJzwOYiCWdRiQe4rIPqldsff/hG8tz/e5fyjQR+LapL
CfGtfGjDQZRmBrTPeRcqCw67pifs8zhYF1oB9OHLrl80uErYMZC3vvjh479RmuQDkRJ3GbLAN/iy
O3PXrxTfA/BlBMBkRU23QYk/KKqGY11vmRwZ5uW/P9L95zv4n4/88g6qPoK8OLTWgbFL3ZfrMV+N
/i1k5Cznbg3zomLARGbMZ71C1cCYTiDIijWxsSr7hbuT46MI5wkyc5kba7FEe6I76mlc0qs2OHQY
TF4UAO3e7peq1dzHwLC6ioOgXu7YWH9eZt1gj5MVGxNTS52wMgz7uyFj/jnO3NCZxdgOW0+OqSxK
kOQSv82oi3bSTTV54cDH2W2k1GMoWuyL8cqIQuvPHuyHCsuAoZRbcHTBwNx5byOE7FRvmZb7psaG
UyExb9Snh4TjpYTCaolySdMrK3CbSEDXrEivabBIRjKvpzIoIF8ysQ+E+0vnfusw1CqqeB6DtTGk
xNVuOjratouZooN1h6DMvs6Eu2Hqr++g+M7VRp9lDBR/XLvfW9W/186XyjccytRqhtw6NDat1TXB
0q2bgVoxWJ5yvHbin87E7zcaH2g6kjxKs0D9+/eZGOtFZkVGYR3U/IxzKyzJrVXuFFpVsElnmDc+
iBfBTI2DPZcJ4eE2oQAeqYyNDnco4HzJmQvmvXfyqH6Uppg55XPgPkbVbxlpCURn5h/x1B4CIiKz
anji7FMNKBI/7Prv4lK57WCQgRvqLkqTL4VZzZ2SDYJfwlwzqPdq5T4+dG65Y5QpNwH/a+vg8Lxw
EeEbGdr/kx1f8XyT5Rn59GGyUbMjZet/b81/fy18kxAoohkSXy+djsVnFkhNDklaPMcdMBS0gSqE
B1afDJJzC/nUSKSnq08pWPJ2NaXIMwFmMCLy4KOUUK8pn+UlVXfQSIDe/vsrcj/848AU3B/SykRD
j/VlEVhjqilmg69fEYdnpQtfZZ0/YbvpNKehJe2c6c3AKK/sb0IOf8TBdmgPcJUHj3aa+rGqUJIK
B2pU9VZ74rUJuqMuRQCafl/Aebu16rgJRoJLTHPn6fHS1XAAa/byltTV29CUax0VKXteIQVMGHxk
Ad2lVDeZOMcAW7i6cUPLyi5R3G2WEKwd4FlKqEiHs3QG6Jqlx649S1CMWlwNCl5yEs3aoVvX03EK
ngxmNAzrCxllmCjhPsWNWKN4srm4u7Z6bEz1xCTiLhcoFXCYIAaiEhPNfjHzSc5SN4UDKYUqumJc
YjXoMKtqO5bVduYPcB1K13tG7hPjRivUfJGPOWJ0OXsjGE7+NcY3nPU2AqL8IYtkOISDx8tDxKuf
qTmIoDt5IbYinjuPrOSBvAw8HaxNL7RN6mfEDFsEyyebvvZ24Tisy0xdI58vPATCjOR/WBLiD9/z
6yUKD5QlC8+O4/fLSTSVvjrpg2kdHOc5VuqZOXoCShKStlQtF1MrdhHAaYqnLfDgZAe/A65WCys3
NlqJX1IzjDMhCBeOKyiPlIHYETl0Za0ePOXwPgrNXEec01p36wIypXVMGMhLr0HkXZ7ygE9HID51
IorN0npVp+TJTfL7MOpnCGEe7bT6lLtaQMnLqpZ8F0aduOsI3KEY0Uqr4fQgvL0o38ZiF6Qyj2qU
CCqetuVmBPqk99EYV1cKg9EYxinIK3nVYE4IwCPGc4LIQgy13ANS/S7yaLUx6QmRQXV6vKuxzKW7
H/tj4hwl3SGxMN8nfCZhXU/Wg+kmn2b50tti1VZMlhWalSLN9lY+LSosTNLuIUttYs1i3K1Y7Pa+
xhDaGcS6id17vnfa3voGy0hoYD6+GAb7RC4V0Iu9QLlPXKXS1KuYB5Zh/mvjyTsKnOHCY4ZALUEN
mSgexLbhoWzeHQO+DNuNrZHjVyX/sKuPC326UihyOg4ZFiRtStOGIVpz8ghlNWLyUyVwn7/LyxE2
PiHeJqYi4bJC0ZiZ2Iv5srjRnL2WYsX/Tn3LxXWXlNO9woQlfRqjcoH7vmGcEgNNnOlvYsyoRPJa
Bv2pTsg6jrYWnwgLsRx+57q3dITyUlXG3iDGoZ7EvoT41b+oAeMm4qwfp3Cb5fd9tcx8QsTee32f
e/e4T9veg7Vt1IMfHAdsIuC4Y8Gi95cW6lwk4GKQ4pMQzCSZM3KN6iJeRu2xd+0XeCyNxd36rg9H
np2c9Lf4Hzv15UPEzpMPBhYAGFJ//JkvsYJczBySXLmXTW3YXTBZWoDQGyYynuiNwUuCWs+8yD8U
WVelO5SXhC2RdFAh8nSpNOTNdceQgmiA6ZJQqpjUZo1PdCydogczuXZe4/LDZ8xeeZc4elWmXTjc
C/HcVZfeAOo10ceRy7gz+ANpTzXbvHNnD+JZhE/T9KyMqCJ8LK65OTKOi3AsHoEodN4cvt91c5oM
LCaigjYMj+VkpOUeNn35G6dNyeBR2vQTMhfwRQuTgHCc/zunOMq5Yo2EWbUUSC7UAxyGLgrzkazP
TK9W+qc6YO/SklcHWFrVXKbpRo3CdRa5v+w0whoaYkm2jRgpePIQLV99qMHUqXXBVFZfNWTT1E8I
VcEnHcye+HEQRiqDBCTpcBGfk1CdlVAWQX65pII+XAZkY1sdeZwEQSI7hY2xcJilYesfzuUZm/vv
tvlmuM1ME7DnmalSVtaqjavzvHMetBwLVy6d2un2RPw2/koBkNbD5mhyx8kjrLS6bVxw2kN10Blv
9V1BtC7hWZTFCUQ1pcVGHTSswQeQAvcjceuVzcSxsblSoj/NuAEbRvZ+FU6jbNwu3YpwG6QUlONV
6dceWIbLCdRm2ryvp/nYarOS+kqnkq4TaxZHWAk1hxK6jD9gK14QWEmHbbu/3cSbWdgG9dmqxzFV
E8bSasVdheFsjBqnVzfczo04YaLaaY8tWVcx2hTiRgiC2ZDNnSrnqvgFm3kktUthNvym+jdu5AY1
KJhnWZ0kep452647dNixTlA48RSJdhB7woLkOxhGuJFuSu2srab2PcGFQtfvFzjq9EtrQKLRodWn
lg7wKYhwJjGh5adOvMtdd+5H9XbIIEYzqM3qV7sJNkkxHKzpJF8Ix8rEAe1JKqBRrAdbLEM9X+gz
T+02mg+hgO0l69KRUNOE0aIO8aXRD5pk04SHCh/AkuNshHoT5S968zSYTxmSmMnInlJjXDYxDvwk
qA246aYgq53M583fUzEtjNekQ5uj3EL7WLI+Taf7Pfj6rNBRQKCHT98M+xhN8O0t8Cv32esFElGS
tVAE2dl+UCXq5w/HGthTwsbyW0ZQJFnUY7aLnI2q7rWx3Ls1Y+GSiQUPMcVuBNaVFrzDONWzWy2O
HjYnDeMfNkLCYcY/s+73jn4xrWvMuALWokroudcwsusj4iFvkcF0QdkmI9RGBzWMTTlR7moD8R43
1ZDaSzN5qIb2vhHxXPQpJh8azRyDghmOznMD7XGIrxVg33p09F0CdJmjK7D1O0h8WVwvNAihbdnv
et8l+lF56SZ9mdt4McGsLtxF14m7CNuIpmSWzYXvdoS50ETmeLnn9jXCdbJPqKvIuAkF6gUoEb8R
M3i4QcrH6+j1pndf5C4A41hpUM2rYxSJZdXoAFyAQcG8JE6hNK+WdaV2XFrq7xJbILO+TKhyfTTl
fa/f+ep5oJKDA/Tk91AIcP45YSl3p5EoUCAI6xFex6xLBR9+B/G7Ad3V9G9JgyNo+xoOj0I6DnVP
wfRi+Rfu+jEnLMl6M63HybtlrC+1wnsYB1xEnNivJHsojWr8ouLsp+qPgcXAnLzbnKh3bPq57pjJ
ttBUY26NKrracPdGwRZrH2vsY9MgOKo9CGqg0zeVy9HK93FvkAvPAm5s7DMZCNcgjCS4pCnhsESI
GDp5E+5nqbzmrc7NasqU7qTntjBDVtrJ0Vd1ciZPoff7rWXDqIRFaXMku1Oxsjl4Le0l8B4UO96o
pMUjMQhmKtM8Fe+yoFn3yapNMLlc6dQBPhlBNQ+ILPqcdMPavWurp97xX6vKuZvG7n5sHkdHgfrq
AeaVC8V4DgFEvR71nIHklvNb9nyNrm1TRhxaX62NgfwfGQ87qpsB9r02PTfuzdJOijhkgzZLJ9Lj
seDx4VQXxs2YThMx55z+vYMZEqF5jU5ifJ/dYdNqSFm0sfLLE9H1Q0d/IBOmJd8ln3klXan/SSSI
H17sZKlOa0Jay2w7RsU2wRdGzm4cCoO+vPn1qQOYj2ROsLl2NNoJ2EqGhneWv9MTbdnhz2GM2XPQ
Hvn/9pH24HHNxOjNsG42gJCc7iHBJmN8UZnSm96uGuP5UBFFP24pLNqaOOhUvnX6J+NugHpKMGjG
Xe47N1CZxtgnyUTcFWeiWdyVBFkbxRNOUdWwy6LhNXOuGimBDn+W8JmqH8iVWEfLmF/iIQxLuFHj
7oVpDLrPlvM32uR+svVS58lDc9jd+Zl7X0qJJPndWZPe0hoTRr6oDsYZQUsRCRGQEVsawojGnoon
kh0LgkEpEkokDyEhIjrnsAiUfdPqF4MGJS2al4AOLdYvYXLOOBR00e7wKGQjNHr32sN5xBsazoJy
dQ2WuYtPHwmTDZnWtaLNV74VLJ0J/nh3FrmHw3XzmGcu3F4IhUrHUBFSXAQzk633hup1ZpkK1vfJ
DM/pl5IbRFeQ2OL5ZwhlEXRYFZA2ZK+78rEms+qQioPjkWV5B+oGfhKaV2N8Tcr7QF/bzVNIlVIx
UA58pENMKhzLw3MOE4SReAIT+gOZvtHVLwmfCa+1h5IeyKz2l1HQLofSQeXhbG18uAb42VS2+lS+
+fjXVmPxHjXhUkFlWlreY9+YayvghcNtwDUfRvy6rDZttRHTZiAiwIy3KiWpr3BFSAAroG3UmdQS
petajwYqj6lGIbolgFzXz52JBhBXY7UmogjxQYW7bzaMSxtYyIEYMvW0XK5yNp4xNwAp2ySVWGh9
ARQCFUz3o5MlmLPX9xXJv37ozzsM9DpoQH5QYDMGN605dyI/aI67cDFuF45xFGa3LWgrqHsWLdzq
2kyWA7SD6Kzq07zCoSZwGiw99FlrkIRCCGqDB2Ppuyf1syYM99MLp42hVCeHA2gAc2m6jry49wrB
C+02I6g14z28FThNO/chszsCMxCfWtrECCpGnaTO73x6fYMBQesE8CXzpULEAejP3O86tBPXpqIh
TEY2snmnVxo9ZLtiJYw8eK9D4dobxKeVi6zDJw7iLGl3jtGjwlfiV2cCfIB1O7XKNoejgGyCnnJg
jDPsck1sQ0fZ1210UMn0UMWnZwAg4M7fkahTd8/DcAnajwrzqNGgPmpd0EU0cf0pnF7BbizOFqe9
V4kJxwuybeSoGGYAX9AjAWhHNR+gXxy9FxecWH0NfJKcyS1K3EVpf4rhjSssGgAcax/PmGsIKQ+1
V5DAz2Iz3oSaPlQJaIw74bQrY9SjYBUQuk3Yd8a5HmCZsveMvRPhGYHZaOh+dmk3L0U+n+xfiG4X
vb9Ko+7Y2r9Tg3PXfgKvbjCSyl8rqnTl6mWQBb3rRJyIHz9wB7plQIdYE8PizQ2YCxNxyRGFcYdc
n3lTsPJsC4+QbFVozB7sAu2DTT+ElqPtA/QMpnIatGgbVRWMX/HCg19OerX0iV5PPWXZYv05QPAj
DEDlzOOnCA1hhhkTDZfMQ8r7HN/FuEFPRIj91DaUbM+Er8bc9hZZ7p+pI4CSuASja1bREEy7NDnF
+V7RLh0Vmm9ZaLq9+8gdNn7uEBIeQau5a82z1w0r0r+a9gN+DaYbc5cS3sXusP/IEX65lBjp2jaf
JyKZYxuXFwcX5qqcBXqC/XTN3r5OirLQKYzVaScUhx2fQY3WEMF35J9rCGRM4uWbWS8wblOuPpz5
JoXetxUM5/yKbQNElrw5Z+to7cnBcgkEuSO/CQUiEIv+WlggcOS4zEHChmhhPxJQMaH2CJaB+TGY
oE4dLIRf/lO1ae5zPFV/1Rj45fFNNy4Oi9IYN6Z+jtmv6CaZDx6d6ncARgCnxwPLkeoS8hI3U4Id
GJaQ3L81TncZrhSKtAl6xncv8/1FHAiS5L3DlOG/bRwqdGTD3gzPNaSDoDdem/S16uDgp2vD1D9F
lK80D1kqmZBRZs1Den1/YGXUF1eDoV/XJ4n3uAOBbA2/QcetY6Ju7en+7WSY+eqHQdvsUVyYGAIm
jKUT3AIZvmJvGs41+3EInj3snjz7Nlr8hesoi2Er8pk+oWd18DZm51gBFaJ7apAI59lVpVPwCE8Y
kaGE74JNmxodoB0gv5EiH+doZJ4nKHVy1BJ9favzc4SXfoLq0imk9V96V5CvorQ8HsQiPB8QssE8
VP61sR9LpCGMGQYWT5n/msSz4l4FwFXz4imYBPTncaIVTJ6Usscuk0ocObr37nnPtbGvMCch6MY5
5zkKO17TYYTJUQEXetcfwL1vcC+sNEmrcXXUb9+NoC0yZUw3b2EEp7DrIUR1mMgYzZ90zKKebkp2
yVCOVOM51M6uLRYIRYLROOr+ye8RwCFbP0g06YevJYfnfyGOUOaQGWOZaRkEav8Zcv3PODksNZzu
J3jGrEvD3vWYVFKZjKvOWJvR1q+pe3ZBuLXG3z988DeS25cP/jIXtuOkSvPazQ9OdrCbreMgsA+2
TbqR6Fuw6L2NMjLWVn+YvWjfpnZ/fe43E7behF2H631xYKH2GnIemCNrl247xTCkzZeYdGGBotIu
Eq1prwed8FlUwTA0UZf2yU/mNd8tAOT3wXFWACNKny75ff/nBRRl7I2BXuYHOI1bJiU67tl9lKPv
AHHfxv4FgYhLhQMvfFDsu6L+yYTlu2iBb6BJwyNYu7qUD/z9DZy89drAqilDIJ3rxwpWLMPEAkof
lZwN8aTP9z6FevUjredfi49PBMlkS/CvLxPUzh9KMQ4CWod+bMJoLop+B3HLtIE4EULVe4UOPLTn
khNLsOlPI5hvYzh+OPYX/HqWP8//y+zeVRMwaj/788MVGqEMtAtAISviDQA5L4CxMXzFlLDJQvs1
ec2Se+mHbfCv5Yg1EERPFW0oPOW/H34a+CPNB8wW5taKXawo5paSuOMiDGWa3PXBysRJITu0GFhI
ghVSQo85VeJG8+ZkjxR03e2/v9M/TioWIrM8PONdLKW+DCF81fR71yqyQ53R5aRkXPS3Cgsd3kdh
q+sG/9vM/4F8+M9tgBchhG2mH9Iz/+/nEEVm0HeGmR7kgGFCgJByX6HWiDLJY3DIu1fN8g15nI1o
Y4pRnf5wMIh/rQbDMA0obbZ0u/nys6chhJmgM0iRQbVBqt6Zv5vJPRQm4clcc10Pwg4kn5KXlzAZ
qMejlbtwSqtVK/aSGiu1Czgutyo5YdmZSx5ZLgGsQ7rW7c/ePIG2SljcA1yafAC/KlpPYfgQMOwP
jgbRs//9Gi37GyeCpW0YDJktzBNZ51+eaTg0JNdoVQGrcS9BsSkqN7EjZgmgmzxvhZmhnqhWYRUu
tcL+XfjvBWIq1x6IsXQfJ6B1UWFX6nl3OvhSo92YOQhsW30HM/sCyDE9TE6w5PiOKTayrnr0O671
InkbYyjIQPcGtU2FZfxYl/c4CQFMUsPZ9QME63fJ+dFzb9E7pEdLBBeavDPCSEaTkWVvNUJpMTRP
Br5h6uQ8RIgRLayAKF6WXRph4VejUgmWYdDf20a06FUcBVfEoZNJdczMAIagxAbDmqY3wiUSiyCH
d+ckeH0o4TpktBfyHhVdw6dALPgRDJfsesARvpun9aUshqUHLVM5NYh+JIVDBlnTYC5Toa3r0L/1
BgZiQ7eTEDYIA0Tf+Fn+aPDE1oCVVJ5VfIg7XHO6MVnWcLaGvjwnAkp0kQ57G2+2tIO5mF/srHtU
Gn8/6RC7gxL3Aeo22z2axApzP2+0yNpGoO45iFHXp+sJBJJfKWmQmotsxIeouxcGM6RhbynXzPL+
tJhcIKFxssxhrk/Zom2yJ8yHgkFbBg4+tm75bDMgHdYhYHg0Oot6PLVEn1BnE+EKtVTceMGl3I/N
Nq+Q3unHITc4BKfVkK8jlE+YRyBZLCiiMvxV8VzOdaKbj2MdsM7pomL95oUOH4Ctk4MS33L1DzeA
8GFbfGV0LFaC2XOmLoJ0JJ5UbDQ3YVY8B+dZKJO2iWEsMmP2qmvrTY/OqG0rVc5EhjkRfhu5/3KI
0UnSL2syxqY6mGlM9iV90v7oEVmW2EZmbEAw9hQ/PiUYfkVe/4wO4o7W2w7QR3vVfcJQW/5n+dg0
0FnbQ7pCjJx/gabxUJkrX5TzrG1PZHYzaDQg1h4bQUw0hrNVPm1FzT85XxWgMarwSKvmpbfme5Ih
BJPZGMZ4D9C7EvrRxdy+meZUF40xktXdgYn1x0qViWTort8dbMazJG3wZaVpmBws7SoyKoajAlOh
ry6CfPtQzFKm1unR0k8KfCqCxpH6RavGsF5Uc626w30HDdHDlNcbdB4M07jQ2taoiIAu92zhugF9
YKNZjFkaKThnmGgxbEQU5OjZrm7U3TQhyeKX2oW/lWpWZyTpFpN0S8Op2CCB6f/t13oA03IgRILh
1jxsm4ajpECvYusTgSD4yhsUVMns0/xzZl+kSxoN3kruM6nI0XrUNvq+lb+jOac4V0MRjNCDmShx
glNFmAOrTq2vCMbGhL2C804XDLs0eM4LnUQiNjCIvPyDBgLjSlHvx+5ogmTmErhFzBsZ21ILsHUK
MIHhdimXiZY8EiWzHzQXARZWt7zVLpqWhpxM4zOQBPxDknY7jZfCvXfChuPHBUl7N33AQfu9YXgW
SKyVcVfASRg3zxP23z4BoZ1T3NHQ+sDPnGa/LL4ePJ+7Zog+THzzU7IvoMAEWCNPU7qo0QcztHWz
YjWpzF2aVahqhxAAJhiMTWD4uIwTt4ZxWaiTfZofE2hcEVwsSQKoTThh3a12PpPoExvwYZrmkjbi
jBfEtHc5oRZTu2gMunxU3b54lzICiJdzrT5lA64KTCWZsY4NqR1MScdg9WcwDOBporWDNw4xJ0GH
gfXn3FYeqYMMO1kPSj4PmNA66CEr57EvX9LCenWrK3MXrwCIZcOWefc0+CSfUD6I2F8jjzYwVnJg
aTjVQh0wQM1WNXNrSDrU1rjC5b8bfLkgKzDgfnLbYImFxlwS20o33Y1oOcIRXWabPSdhtIM179qM
O8lxNUZi+0ztXq3f5cwvrNu5KjeF94eWLIlbJvQ2SXkssnEhiEpmctrx3CZ1ppj6A3FCz2V78Wtz
2zFrVfV2x95vmQVl2oJC1OeccCBNpvHVR5xixWhoEAHRDVdeeexzhmwQYUDHqRom7d5BN2OUuNTm
TxrNQlp6j23Wo+rC6LbTF1IOlsXnLhvnA2M+GjuMe7d9UWJrCGHfJlBZ19LFEJK5yFnlvwv15nN/
Sn6svDfllm2VX0rylNo2oS4nDZC7KPV5gaOxrcp8VkYOlrlIOXmroDiGWr+ZGED6HfyDcBtb13Hs
WYDHKDwDqvBGAK76o80vNFml0EyJj4MsYneLNOE7O8PSB67DfGQdMUnu2mZeSbdo8SR0bgUiZ/1w
40465oOwTXOU7jiDY2aBOcbOG9UTK7bW4i1bxoaKZuRYWnhErdtAl2W8SuKrlnVzl7Uon4z8dBwo
GKICjwo8FRqPCBn7Pma2yt/OkXnKk84l7zurOesx1dftdOVghR8V+lM1nnDYqAemDZBKSgk+6UcO
tmiEyEWMS8T/P0RsOCTKjt+Hg9IqCbNPNaxe5P/MFHBsxX0RqWuj7pd9hAdfvTBd4DtVWZnwVVHG
oyAm0VKZ1yVci3LpBO5SZeqQSbpkbLxj0nHokl0fNhslIXeXaMZAe4gLHHhYtgpq59jPji4HHGYK
Kw2GbmANOwMrgbRemwQV8zsWfgN/GNYUSraFWq4ignyREC9i12fNXbXB+ZBHHRdoFyg/9EP/qvtN
eO0u5jWGBrf87xJcNacS2cuUHSQRsZwulEOEYAJDyKOUytvKfyr6/1Vym7qGOJtsCtf6SqmP88av
hYkFKeBDn8IWQaJTQnXxDcYyqLi4LAQGKFPCMKncd5RbcimM9U8+fNa/GlGZ0kUbDlH9WxxFXhiR
Xfk1LU+dbkwrxuaNUbU2LGrVeaiccD/2OSGqfJ2AUyetiUeOQa0oH9QJBxR1dTTT9z7aeMhrq+ZI
9UhB/mjY5ir6GM1yPjLj1bhEOv5YaxgYvQL+DhGeh/+Hs/PabVzL1vUTESAn862VZQUnuWzfEF4u
mzlnPv35ps/FLsuGhb3RaHQ3umpJYphjjH/8wT4lAxFKwx8k+nPo2vqEqT4ePxOsuGJSV2G4FOzx
JOXCJlCkr/ZMzXNoPCGp2UPuP4XYz8hCnscDNuOoo6NdppF+DvV8rIaXGPegCvMjr2GHDgnUvCDN
+Wl+NQlMdOCiO9gmn82vld7mVREwLMorFhu3NN1m/YHeW8c19uKn/YhVQOlEpaYhKUDY+/UZTctQ
eBXslQObe9kTSdKPbL9p1AErOi88ptkLFSK89Kz+9DstofKMws0TeGZ//eBqElpeEAEt4Ts5ojok
oum1d8xrTjI2k/pF7wvtp7fDItURd0Z8pXTnDCHLFccTFRaHBywIErZNCfRtrKsgqHX7IjyK8Kbw
g01Z7WkDqOal8X/BJpBQk7tm8h/uuQVhX3dV01pxBvisLpraXWpwk43w3ciHxURVljOkNDtoezZF
9Fd2uMc7e1YozTK2AFfHU4Z3r33JagsrCS72OWhpOa7u4paOoNk5G2yLvmyQDipy+sRBoYT515BN
gB5K37oNsc9teK3i/1LkKkaU3kwd3FXlnEb4XXqydJpw3op0Ie9iUPUPDRyHnNajoIiN+rAKzZfa
9mDjWaRYJSvpPqYWpNLgXeHzwys0pTH7ahYl8LLpEP60er7y1XZh5fUpylZyDpL2O7UEtDIkQau0
N7ZpyWzaTY8J9oHlOFemGlutbFGlJ4myyOZcTdGyqsHsKauYEwza/ceaM0ENw1tITGT4LOnctKGf
G5SIyhFrOoQaFpYlEbrJmTc4QTIASZogRT1wYg6uCuanNFndOnrKjktdwzEbSOXow2xpGeEabpZs
bATh1TmDk1ViOBD8gXO+CVIaRusKAZ1kV9ZEXloxDEma4WKyWfsX8NfeQwSIZejMtSS88T31GuUJ
OrhY3xASeNXgIM2kqJXWjcZUJC85GhXPYCtRw6rieNBpkwdaH3XMrwV1enQfRT1tPVHvFCpt1Vqz
xGsY9Nk+QEOQnzSWDv3Iy4CnlkKUh+vv5GBOrRgKb45nhFvdyjtugMVYXfAg0VJUFjhHrCQ1FqEO
BowC2kuFTx9Ohh7gL3erWiNjLIS/ZnW3diEiKMYef9NZwP1GuLoqbDbKkDYy9x5XsjhVVzRviTXO
Ndr2mIBkKkOnv+LBvCzc22H8O8IewVsApi2TJ19LeQm0Ff2XkgCrm8/00/aQL/xwoaYjZb6dey6b
iAFhcPz+ibE1aPlklh1XyJ30Zz9XFlBSF30zEh+VsxvRjZs68OeGeMflfyV7a9nbDzkmBxgJyN3P
YBBuWZ0as7r3XFLtwA8tGofOMq6J2pilKRcLkEtH2D4e7YppybQhTjo3E7Glue5tnNh/zoeUDgg0
LmV7hP/R2GyLzNxGtnju66d0TLurEjgDh6xXfl6E+SEaIKa+F83Cx1h/Lulbi8hZCI//SstIAm1Y
/cdkJyjxDpkyYwMfgFZoUrVr2XxK2Xdei02I/4LWNiuGMCl4FnilaOkWZWmD7YfsimMWsILwJTdW
59jP3caAWkER7FtvLsSJgZr4jwpQQDZTpUfgJpdQ4WQaUg0yZUaQLfc/huDDPkwt0aLw/A/sonIy
TPQwRxAwLJCfFRig+N0wN7Vk5WrskM32c5IJFqpVXKil2k9tiC1s7GoEoDSn/tcikyVNV5nViGaf
Jwx4x66WBGZsB+cWM+BJ3cNlL/J0JYelHITod7zwpwpnYzaLFTH1DROPrx/eZlQ/SLKUN0AfbU9F
BQHnPKPzo6D+/lk/1jbbpmmQ1um2OHcIarvOn6Bh8UmW9F3Nym0aHzr3mg023qI+/tDlvEMBrl0r
5i5TVhc+/ufPx8YWA2x0ie55bXWTxIi6ZkgPdaPhnOkTgSdZ7X2tLUUU/1HbYZa1+RqPhjmrgDp5
ldQPYOOjlRTUFQ4n40XqKOiR5d8zQaNi0CgBGc003+Eqev28G/8A6kMqrzl7tb0UgkkJD878rDaz
haOsnUTMB30fjWI2WAouMN21V0kDinQh1OCYQtpK2c7WabUpXPWVQYCZHk0jmJKiATgF9qpQJRRF
58WCOmScp4PWJvVJTlaI1xOcPXVmyjF4afARlUqKLCsOCLuuUYAABQcORgOwvbyAugK8USWbLVr0
BmmEyT+OMRdkAPJ3uAQNlAIanVPIzpmpYODmFXDcY4mXeVnCOV/VzKflY5Un85xhp1byE1XELfSV
OzTHMre2CagRbixYnJsarDgIqmmQwfuJl6JzNyp0FAPCqpaQnaU7rN93phZc/37rPy3rz3sHNi26
YVo8f4Z93rBC61L7qk9ZqDQnsxwghCODnt5lvQ+lZzWcmGingfghS5L8Bh0QAGvBTxSb2ycba50r
RWWUgx/6SxFHO+lmKrcErpYd03il+OW10enrdKrY8JoCulSzDXX/8Jawac8dfR4OOc4r40zzlOty
jHEKgwOcJM1NP5lrhZOWCiM7klJ77UeWYGt2IrOi8mFN6AvBUOTEyVJXzI0c6Ttb33DUX5Q4fle3
uhg+WzT2KFtZTTpnG7LQMoWfoKE4GAIIcpuZkGPwBXmVkM6uqLFkAKT//QZ9NxKSn0mLjZMQRyCj
6NdzCBGnM/YlxiUSCwLJ8rgYVNGAUihBXok8ystrgTRRHDJkhgjfcjFgIYkiu4P/iuXd798Jlsv3
jpOTikhJGS8pRXtfvxRa3DG3IlwvJfSWsSDhasgWeIAwLDeXbZDcpNiuyOCTZinp/hNhp+gA7hTb
WOg8ZhbPVpUF68mkjcS91O+2dGxjnGPSBBtA25rSq1i5lc+grGXgtENHuYLDVmoLk2gTIGb+2ECR
dL3sobEjSu90VcEut4nb/ZQ/xD3Qkn/t8U1KCUFATR7b/wTLstyGJKbtZadHIMm2gUvWjfYxCtu9
ZT5zCmkby6kPCcIWqcigNH8aGy0cvUbGCcGfZrCWblXYGyvNgXXdbKTUSu5/5mi3GFK8FRMUL5gd
nT594vta7izMAhYShJ4MVkndb3RzlY6vwYiJoqq2f3Q7xatXzFDxbXiZHjrXepYKtjCEWYq2PUe6
oaCDzVCsQsowEK/3Oo9gvq/KBnILPGEHvz8n3VpFtKbrZdElr49sp01lJMc9/wMFeRER5m6M6VOr
xq8m1rJFvZE41hgRQExIIxt3EfX4MvVbLJpU2IZISwZIF/IZiz1vw5Q2i2kApOyHDnPS7RWYPA3Z
o2xheykzj+5Gx1mVmD6G08nl/k0RGDSKnxrzmYo2W7xEbDUJhNnA9JftrTGIXR0gn0j+M0xcwVBG
wLhIJmuuMa/YckdXWY+Gi5W6fmqccSOtSly6lcToV/GpaiHVp/ivDuVWrjnogdEuJp21CnTx4HQR
oqxiQ+Uask1O/vwY5LdFE8xa3OsscAlAfIfNuyxiAym+qTvrUVSEXrsuGuQETxWum4Jr0OEAS7vE
JNOG1SlpZD4Ynmr+0K1gJeDCQWZCG4QbHxN8f1zGPBi0KWmLp2V4HIppJ1E7m8YwjLmA/YlkA23W
tHeeYYLz8e1MRI/ao8qe3U1XKOu2rgKh2Gm25phKvVIW82+tuo7Z8WkZVyadb4W5ibNbubRQqvJV
HpfauIjCFDsDZ8XSD59VTyHXFSNuBlJPO8nS5fnlLcZGRIs6xcoxrznp2yQgrly/kRv1NoZ8D4EP
0zaeJJfu3mQBZRnreGlZFV5P7wX9v9Ep8yYnwbWApVlvEQQuI3Ye7BKeY9jqyTYR7t82GP7L0mTt
42nWO+5DOuZH2uMBALX1BSTJoTvKTdEUC+oJyHnEVkJi+xwusrftZy0GVPgSOlgUSnTh9+Psp+6H
04zGiwQQemPj7FivnVitM3DSA+R1jlZwNnDHxwp7vG4WFO+d9iKMdyNcpKXkbbPPveRF9mmLcFaF
CeMA2NAtwstV5+w8tX30tiJt8H+It+it0WdJtZGPi3W+gHwymvmqZS0sF+10oWXpkX0KLbB6N1m8
QIXJCM2LWmTPEKUuXBwJHnz9amCAKl0YxU2zxDn9QSXVC1vdKJWwCy972e8tFLLpR16dYMfbbFHG
gSUH16SLt1yqCtJO5Q4XOuTv3bh0UpDYDylDlBf5//9DCzLtTh+5f8nB1d+xUGAn3nWn/9+Ka87H
hZ8sqQ3nP1mDBQYKi90qgbxfP8zqMOvMjSk5yMIhsQRY93WhLeThILWKxdZHAeRzQinarRTWmqCT
GsG6IPyKayP1vPv9G33SPb59I02T3AUoDDAyvn6jQHR11ihWcsjoAKbIWUvdszy6I7m2p2CypxFg
ITkreTm5eTh6x4yyKiaOQASRGT8Lds7+dJMiow78k/w7nQqXRcMrR8wl+DOWpxD5Qsr6gxG90PYV
+kKdLYVJhATnnQ2yOkz5Y9vHd3LJKBGBQY02ckxN0gnW9IuvaVfdraoRJ8vWHooRG/C/U8lFREaZ
s5UJaWG1fUQd0UMUkBJe6IYHCU9kmPAoRN50Tjw3VXS4bESbMV7/fiF5l366txC7XFoq/BndM+BS
FZR5QyOFQIMQHATmrtSHk8Rx0DwvcelDyKLcDjav+7uuEnxhmEdNK0m1zbfZzg6CtVP363qk7ijE
2CKUabsrWygbLayfB6dmS35nlY8UPdkhoEzH2XwUeJlWHsxzFFE+vW5cXuWWAz8Y+ov6gSHRprKU
2za1Z0BTYRkcJMgGkviJNUkgL42VvzEaXoELGfZeffRYdEuwi7pZReJVPpZV6EulGzqY4tNZqdEa
wkUg8CGjfOOgxUUZNHJ6z4pw40DktVmk9NZzP6izGof3MLsewUqQFePdyFKfEUgyCQwZK8qfntQ/
hq8s0dDupYSxqWvyJlYhbsMpmdk6CF8UC2YvfFJ5rj7hUXhbA5tAK9myAJAIKWdHPx4BYSRiTLWN
7E2h32lRNMPAIp3e+vbN8Z150W397EOz/espreE5bzr9E+TVxElTX0WwdSY03Ehe7egVKoQMJZQF
J2RZjXdlaFtrGCox7Rp2K7K7KKJsIfVqkZbeEMxitS69Sj+XElul3ApsmiXIJS+dPFwxFZynur1s
+1XL25FH12xJ2VfjbS49Mtn6KrG0uKxXrcfoiqlOix3NVav3zLnQcl11l/pIg2no5Bq9rbGQB6Su
ofwUFEB2yHVn70fUlSUUMrTgoJL9+KBFeIZoMC6q5k3JEtLSURIovrFrSnHVBPgFMyt1bLglwYSm
QQluFRQySdfCj/zbt3zFJNp1hb6TyJc/WYsIHu/nQr7o1yG4GwtsKYrFj3lVsUmMstcWwYzeWesG
bDJ3wycfI97WGba9P+4TMf2HnGUNWcHf506P56K1GiFVuxWRZ/KFj7A08coBZgc+cwgaSUEK5nIT
1cEGaNAkZYDhaUKzAVKmQV9RBUSGaAs3h5bjRbYhCvwWi4GS9khhP9lZKW49pUdaOCgu8SiGsrXF
1hVb/rvfbhVwXV0lI4aecmy7WQUI6Q8fFhOyo51c4lzlrrDy1ujerwroixUmvU6G/OU5r1Zlc+0N
NHId6QEpzTfIz0J3PqhpzBimqixyu7n5/az5bkBN8gU1RINQLNiVnC9ngjix/T7t4oPaOxCKgCqV
cR2jIs3CaIaxilMk6zSEdqPu+rh/TNtxl5kDtknNEunn71/mM27jawUxBDOrzlIPPE09dxf0jSGp
jDL1seJetOnBRkRQTWgPIrTTtHMTNnuBDc8NCQrvvXHQxX8xULLjB9xGbW8zeCzNoSKZ42DBzegR
E9IKOf5O4cXoMHVqD3reLtBnXsDhfiAi8s2ZMQloNVRsa89qn9d0hnAzAo8S3OV0gu5a2BItSADD
f3DjpA+5k818/lekgT6z2x4bqMrKrdLqy3S698sUcscOJMeYOD0bQmFQUmEHp964nA/VABUDNhay
CFPBrJqmLyqY2T588ziqwYVW84dGjx8Dp1glWdXQzc/B+p8+RvOwmW96F1EPQ28EBu2OBz29Veqb
piZmg4wxlGSuSq5v+Mcg885Cw6bq0VLJH/tuGXs3WqTOa6h/Obm0/4dHhEvJ2tJhmaSfB0sHGJmC
qJgKZgQTkV4q/gAZsuD/VMOfS4ZcVVICml2iu6jbrx1n677i2zFDz7GM8MeLnhPzOUVl2oubEGZP
RXmon2oE9kG0jrAaTunXTBNfSePSmya+FXW88DB5d+BQufzr7BGJgsgwJ9H4hxG/CjPIr9SITQz5
nGaB97YH30NU68hF65yxc+544pXNhYsn+4bz9wvesmppOBTBMJVf8Z8b6zGJDrFa+Acoe1djpa1y
cgpzP1umrvdmcaLl2OExsHvee9XZm1hR5vloLzkuZ+EpMffomzMzYpFCE9c8OQnzG/QVu71I+P++
RjWgV6uqJSP2vkO9DKqOyENV2ac2gp8suwKzeEmVHPYUYG004US07jR7OyXo28Jnj+Qx21Hg/GYX
3oUfkC2eNh1rNA5IG8rD2SXrMfpxvDrxgBgeSwhSlens0XrxjoPj4iNgjXAaW/YebNY4okJeYnvh
BiiuGbrN5FGzL806P1wbIsIt3FchfcD1PhvD+soIJtcbvb1XPOrKqcIQLDMwUUdHO6zT9qHftFLy
7wNwVe3OV9+a6tJV+eGEkGFyzIG0l9SPz6v2z4OUFHUqkjby9hEOEHqM8YpdDWsS2nxconIEdEb3
wgQC0hB35nqKSW8ATsuYVHTjoQXxKjOqGRJSswUuiy+Nqt/HQcsAKAbbt6Cm43j69Tl30eOb8P+s
vQY7vy7FVk3f3JBT9/f36bsdlMvnkIuORSIG1t/GzrwjkaYLPGufZ4+JwLtpE9EPcsUe+yjB3ZCR
M14xC3fg+KY5rgulRz7X7Hymkmzagzy48YXH4/sMKr8SyRtwgug0zmGCuDJjFM38dD149ehC6TC1
ckXswxwvUVb7F67A9ykUIyreDRoHyh9ZBF+vtEpn4xlDYxJ2sMLeB9WdNytpeuL6lczAxnwvVDxZ
OFga507yxKUaggZzAPqB7baVoPjv3+iH30+qtrDIkJAPwHl9SNowt90CEouMQQmTlSSZ2M4c9qLi
b7W6uYAyc6u/nakWDGhEFxR9GDXnW6lO1+rO4CXEBMZfyr0SzwK+RJWbz+T/qgDinXi4LRgdc1QE
Mo1FRqIErDb16eBK+Up0MpCpBrGJSgJbE5u3aaQc4DYU6JiImC+Gj1lWvy3IC5b5KTikQb1tb129
ZkxG7cpLaEMxretdXd8NxV4UJNCDGhv1B4jNKk32Au9vlShDKdlsSH0y9zm7dIOblp4Um3SjEwwG
U3tUKoR5aw0mee7YmPkwHrjqWs/hCeHIFDLc52NB+AxmMvlLHtDP0mcFMhkjXyVaxIg3zqUKRIxw
LP1oI1kE2P90WA30dghFm8yiut2INDyGpGLYAyAqHa4kpMTuq9Z7t7VpL0dyorNloh+HSJt5TXJM
82wVOu3WyMRCQtWTZ6PNZot26sdqTWjAlUU+oDUW9zQ0myYnrkUOm5Oot0TvrHV77sPOyOqYPY6/
9GvMd3EB4RIqWrd0HZnEFbD4+TilhSMX8Bnr6yDRl3IN3pXvqs1fZEYgXFvilopSfji0x/Jc8/nL
PrxySQWzWuUW6l3pxbt0QBnJ38D1cpnV3bXORwa2OMEPRjR5bCfcjEjHWctpRCoZIoZBm7jogsIc
om6UbStOkNLARZFmFP27xhWVq8GONAxVpUZD7pc3HRLGhWf6h1cIfg41hkYc8eO3VIh+aBwysKy9
xF6wmpEDNs7GpDVNrFjR8vz+xn7m3X/tSsiDZa2nI+iyLLDFr2dIP2VK13eKuS/4tX6cSJXCnFMM
f7iPomF3UBk9hsr4drSDRqTry8BCA9kFPG0YnYGnn6ok3Rv+o9kQIxhXWyd3l70BKdxGfksQkpwp
C3VmWd2tDaN7CAmvMZ9dtz6lMFFb7IC76m+LzAI3XUu7qxq2QS7+HKqzIFZvrRrpSrRsroBckaP7
7cSQmF0Cfb5jPsi3GMPYV6Gp+kZn1PM4LvypoJaEfxTWzRoanWmhW3O7ILu135DdMv61wg+COXjU
ekw7SZwMPtRiZcRPbf43dtsLR+kPQ41Deix4niolVmzRvt4YU+8zNVB6Z68XD9hd2VazwCtfZA0T
GT7++okGNsG8gByY1C6hMKds+Ridx7sR62LpkJG3VxVXDsPi+TjelqBrQd6vVE66+K0MjGXd3Nvm
g92HiyiZp+TZ8UCnzlaLDr8/Y+73U/rrTzlD1BxRJ/YgBoc0sTtrIOmzPxTajaheQQDM4JQ1yTLP
4BA3DZsS/FwZ+JdGi8e9R+AWv6nALa7q9VmW7Txs3lABhf5DK9+KEUcibMbQYlL83rT0bkgeYgKs
jGKvKZDGXOjuMMsy3qOkZgCBPrQzLfLh7H6Ocu0q4Bskqr6MM2et0CfY+r6zjbXr47g4kbDiRtcQ
FLyYqMdofDTo8mIbIbjrvokWW6o3360gUzNqhuq9PHS1ca6uLW2mw9F2qcaeFmI6MxPNbgz39Lmf
0nao9XPcBmY2rIeELB1Fg7YVF1cPVaBABlsrObiLXl6V4C0hUiFMYKb8gwOydC8cNqb1rX5yZ3Rp
iazTsjDTfX3I4tAq+eqNsx8VbaurxO4oZNanf3Vs9GLuFPvjORnF6vg8ea81cGHa66SsHRwRzq3h
kTzWjtIzbLqiXyioBRp5p/D5mvR534e431KRi+nQv9tTw6xw4BD2eg40y1rXHrvJpAbhQgRDRmRs
NiiYjhlLjD7oF1v08O/+gFkDiOVbOgy0UX9S4+SqPhGVBRvLdFf69bItIAhX0EfqCyPjD202WlcO
R1qLn8icVp0abetm9h53UC3vj4TLHTK3WcCJg6qOVXU+E14wF6a/T5QnwQmJxt93iEGYQhRt6LuI
UdZLb6mM6pVTXMxv+V4p+H6AHuxddJv0tLPuj61Lntcl/a+N9CCMn5h+7HrtZ28G98jqwkUH3VEb
r3t96zT21gDswvMEIGaw2cis/O5ARC5dcmNx3+BImSsLILdWg7WZ/Y0hvpHGGMDlz9RmXrfbungQ
NvGRb6RDrHxbIySPYyicLhzFPxAHYDCoklfFbwLHP/tZJXOdO+Keuw8g9+cK9v/BIdBmVlzPGuuh
b59G5s2LZgOfDNivdZCPdVwIVgT9QKI44w6bjd+GbqhwNfH2IASX1XL1Jko4A62vHprIxZ9jZWQ0
VM1ShhhY3qKKD4I+J9ePEUYOEQ84XW+ftsuEfGqTEZVzfWYmT6r216rwfkT7qutrJ2uhNlR4BOgA
nCbaPHqjjJDQEuuchpjb2H6zyreECts46tbCoovzHuPdpfIf8dQIwIZ5Wt1U2YtTs4eBUyf8jF1A
uOBJJDGm5d8HtdGw06HP76P3KevnOkAuSKuJ60dSgl/BwxoJHSUPrEI/qRvHhoDNNluUHoHboclS
3UPpha4EHm/BJqMPyMVGq4KU1UmmuV4b+Lug1lAGANRgTslIxw978mcBfV8q5l5dLw3tMIzV3PLi
I6C7XDgdo+Kth6hJqsqyImC+Ykc0lWSG4e8kHWInaYgaPo3aU6nsW3rj7DpR+7VJvKVA1jwZt4UJ
uf/JqLUrA0qJ2cbzCJeenvhF8p8xxyb2AVFQg8ebjUPhYwz2X3KNk3ae6Sj0rzLNCq4mmzzP6gDe
f4WabWsat9bVOu/Q8mOP2lr1iz2R6ZqMt8qwiqVllzMeJxDEuuNFMFhv949uXRxF2z2UThbiGSSx
hiSp4IsMC19N90rCsV8hb9uPagPR374aWDCwoSPVCoOVbAW+yv0FmMeJalz7fb6m13mF6nSFFT9/
IEQCiVRJms4F2QIzm1mfR0t2S2F3k5XJhSbQ+qEMCBOCl0RPaX90+f//gyh4pVrFDLT2Po7NLUIB
tltk2qT9exjX18if1JByKU6xFR61UCo31OGd8UXqCbBg9AmkhqraqCx4CCyyIfg45rJNXov0lmRZ
mJh1CSsyvS3R/+VoNfsTxVzD3KTyerQqt4LUdJZU7M+SLTBhyeqGv+PcsFyXMR4VJG012bjNumAZ
kNKsh0o895sn71iCP6YWRItuViApDLGJrJFn06N1/Qoqq4212PQwZK+/dzSfbMvz08IymfUxAEHh
IM5goKgKrD7FdmzvVu1B4UdLSbbX7iX7E5F2rr8bPhHdUHDacFuF4j/R7eUSPGbWUkrJKxyuOlhQ
cFY1D2tZyqzXM4bhug+53e3f2fIzymIFJ83apgLad7GFQSWF1U3KqQ2JhhmoxaQwAWeQfs4jmyQF
Yan31BqPIKvzMHmhge0if5kTL+CFyLEVUlGf4xIhLS+F3nMhuVI4vXRhPvuY+geb06AmODac+lkI
UUd3L3Fmze9KBEf8e+XO2lob+uigNqG9L6F1xBpK9Hg3+rdxsG6Ve16LYgiwwTrkGoTjKphXoHy9
fxeRA5rBbTbvSxxwCgj5toa+FmM5p34zg4fRuG/MYlYi48M+axCLgn96H641+y2ZWHn1V6P1rrqn
MjxMU4A58oCQfIPz4Bxf07VwXhpLY5f3OjhgedF1HrRMgLjlcp2rahe2HyHOaxWpMlgzhzQsBN4u
CFS+qotoCT1g/vvjZXyH0ORForwD76imq569j9CmfWsSFCNrYuYDU4yfzCCZq1aNIa6xmqx3jw9n
Nr/ymQKC4NrqFiVOaBzJNP8zK3hqlZXI8b+Ydq1/V6rWTKe5Bhe46seTkR47LNppAzZC/Nfg3RjS
RFnTveGfeuq+m+3aNCNQgEyCbKeaqC9RRdOF6t79BArbeR89rk+//+ZPlsj3V+p/fvMZQm84hafm
XmLvEwpwlSqLKkGeTFhvjmecCkvO961VDVLvVngUhnfJKBbZ9KiGsKm6l1KYC5dHXK8eMvoSrzHv
4qCdB6G7FaA8lb1EbTlWGMfBPnrr1IcWOCfyi0UWSceabTNV+EfXvDQ+sQEHzf/IcA6zMMc0R38z
aS9Yh+vi0STfIR4eZe/qt3CpTCRlDvpDf1+0Juc1MevXMLWlon0pBtSOFSYpqj2TVS/WMI0tN8I9
NToxoDiIs8fXgh4HYLzGniEVY0j6UIldaRHDNQ6LprwrFQUXyt2FS/3TcW8hAmLol+uQ89ES3rUb
2Qmdo4ZdFkZ5/t+mLKCAaPMYtFpJ4a+hWEgeKyWbwXec2/6K9rpMPNyOeWuia3O8t6OHMFsY2srF
6GfQTyQaiejgQJWedmm2a+wXu5vnw4Pbv4GHhs3jMMJDAZwEgZ3SnUKufB4TbafMGnZcvIw27pL+
dM1gBLngHo5Mlx0SymOCr3T6t2IBEP6nMZAnTyFWq7W7RmbVC3JCUzalx5GdJQQJ/nxWHmhVyxyh
LQcqxIMBqQ1nY5+/5fQYZD0sSWe7cEW/j1GAnqahcUldm478a/3UkGTmBi70+4zaqd4n1taJcO+I
4ELOfv+kH2/dP590Bq6jnCrtIOWTpg6iOi++c0xpVvGd//1zfmzD//1J8oj6pyVIRiTFQedw64hN
rBuopdQQ0giN21KfCZDSrsqRglw6+eSV+nYK/PP7zk6+0HWaLkv42EbPsLnrgHBfGv3DDe567cEN
XsuoWww8cbhzzwoXB1r1j5muwGose2sGt7E0TR53ln83mn/7uTZyxgeLyNyZESGq1+yDIrFVjFsj
uNbiv1mwKZpXRQd7ve/Up8reONhOFsmK3qJvNsXF7dF3mIlzHeMm1Ims1tDNfr2oXlXWg61a1r5X
Hwb/hnfdt+a++5FHHNwG4686S5wLb/sPRkGSgS23nmw/ITCeHaz2KIbWSBmo4C6menVf9at83Pa4
Y/cC/hel0MR+G/blFeSVEPD5omxZ/+l3//sV5Cj7z8Ok642ntSVfIYQhCCyScJvw7qtbMtJSfPCA
4S0o3Vho1C1k0qJZJKmBE/ydpH2U6Z0SvzoB/lbeyguep5EpZvDxA9/G5Tpv/1RY7UQDUmfvOGBR
XfcX8Cv9p56F1xpiIVgAg+nZSIoPqdWKTuX1xrIg+ONlOCqL8S60n7KOnRoQG4nhWCcSmMhshD/E
ZCA21AXYPyCi85I12TZprXngtse27g5QOgxk2Qo9CiZ8M9swIU5h3mQyiOOZpasv0s6xfreD5Nby
1TUqZ9f/IykYp8HojzaU/d/f9p8aDtiTGtk0rsny1z67QZaGrxfGANa+rPqdCaNgZA/imgvR3cmE
i+jYJdWxcl8UjLQxLrG8FoQKR4V6aTHY9JjntwBxvK3KmzrtFfD1kBmTczDBvs9blm99+eTjGAnQ
r+c5LjM7nQRPSgUMnxqxvB0/0OXZvJjZC0KHmd9lO9+GQalW29K9/f3Xfgqzzg4ZUB2hMu1oNPDn
Nk++0YatbSU6sLW78tk2hOpWm0gBvAn9ad66GnpQfOcfJ/qtqckXE3vwrsFB2TXWU3Fpi6X/AI9a
gsw3iJtEcdnWGfSgm6ndq+wn9g6gjT1FcDKfYzw5zbe8fxi0YO5M0azTZSoaEfAPPW+CJe7zFCdo
aCANJloIpRSCiX1XhWKzlEOlkz8V7quMx3QWMMUS/nDN7st9GNpLjoifO+/zyylMlxNNQ11sfrb8
/7zdGonuweR0Yq+MN55178d/AGIzwRzPvol9UkfvVu0skhpQD9r2qdLrlV4/mc7fiMm4M/cp6QQx
1vZDj20Dyxxsj8ZbYCujQPfk4qZAYqK69ZLnhOHIDx4r3FnDSmx01LQukqIhRSmb53PT65ae45Fg
83jhifnekLumLvgX7CKyZj5v4T8/MWwUVp6poe7b/sWx71WI9uhuW4Joa2QaOlpXgTC0wV+ACb64
R2g6i+L/TGyifv8i7vejiBcUpzkLxQ+rgc8u+p8vUuC+VDXJNHEt4c9AvL4i82MRDOky8tc+OgEu
noIJstcTQDAEc88J1q4BdZFz3Rs2gZz7THvnIrGQVp4Bbvxxva7CENPqDmeGAV0VLrkDj1Bc2Gu9
AYWyp1nm8UlZHsxjaZ1vu7NoyPZsetf2Mu5fG/+u8G9G8adg04j2C8SbBJw557cBF9TN/HXclcuU
RtkHRhGYGNdltBikuObomvXCB+cPtfec/l3DI9ZGsWeN969U7w5GjtXgMdNuzPzeg+0XBNW8dRCk
E8ygITDCE5uRDf/NiuX2ULdXQElD/J61iAZQS3q5T2Z3kS7SIpr5bArUcUZozkwEz1IP6xo0i9hK
tZBad54htnobsSYUaw874QYqam9ckKzKk/Try0LUHk0i5C6MCsxzdkRmtNVQ29zAaTrkAhP14TXW
7xttGwzcAkyCfn9gfvo4C1jRZeZmJ2+eFX/PiqaGuKNxzzppljPS9NF/VXQUGCkFhfREusT++IHT
CD0GuwnpUgIP/TxWvE21dJrUbtrTpYcon61AbPdh8Q7p3wqxPNqbHQ5DyQuBzU35npgpRJX//Y9m
k4ndhQOma5ODe9Zu0E5pel9NeyeLsB4j9efOHHZeuCMUdRXHT79fYvFDe8NPhlNmCpuiAvHh6+dN
+RAmndJOZAHd4DYBxlNiGSwDnmY0B5VzLB/d6/aEt3/ir/IMz9h5uRh2MG2x7i/+dvmzon9kuyhC
MU4y7lVX7iP7pJTryn1V2b2zNaXTxUoeZ4QTLCuzmMP2DVJkNrNxeNXT5f8j7DyW40baJfpEiIA3
2wbae5pmkxsERQPvgYJ5+nug1R3qD2k3oZkRySZQ9ZnMkwHIapP6/JgWr8W3nW0KRgPEVFV7HPvl
uEdnPU44mmrP/xyssx1ui3Sbv6pfdn8UIVPTSzjdKm3flavCeLHEitEwoUV9fVEar37Mi232Ztcn
TgXNf/KH16R4yrSLor8amYcguNv2GZlwy/yUj8x/SVpeDPFjXHwJ/sYrILrE3GTmRXVO3XtieGHx
BR5hjG/FOvEX0uvYP0r1w2geGs1l3lsWnqV6yXP4gLu3WfKOZ/UciVepC1r6SDpWwm2g/Kd7WTrH
pF37HH47fjYx3vVj9MB9hweCRVarPuoGt8hS/TXIb5N8rhqvJXKtv9rxtYATwwgTmAH1DPy1e8H4
u2FP7UHUq7srCg4T3SpT83IZNjC6r6N9FCmxkah0n4PmSefbsECUPevQaZYYxex80Z9tZyEebf7j
6DTkJ4eqYrwMLoZLncyB5mOsniwQGcXGfOWqqDIk629o/E2xSteVfgzzw2AfCnZO0aYyl/b0Elb7
EP+i9OnEiC/2ISP/ZFmAZgKf/xGLRbgl3Ew5zzgDujOmoKhAPp3N3x/x/3GKoAygWgI2irvkZ4Wi
p0Mkl1Pz+532ewAcOyshj3bXZa5Mlsbfv9h8JP04IfliTCdsPLRIIH68vVVlSVmg8/YiJPeZk8IX
Bv/A7r/411n8Py7Tudya1YVz6av/LLykSs2DPJqODquN1jiANHKRwi+04FopulvXBFNL//goDf3P
Hw+psMbxT80ns1n872Ehj1Ub6xAajn0asWTOH/C67nHu+h3c7/fSCs426LCRPG6Ij2ZOElv7WKrK
yjHANbREQ1isY5THcGSA4meewoCU9R5v67TuWA8RUTGBRkmIIGNjEchEfMzpOXTMMI642j3eAdrl
sryx62Yb4ClSsdV0ziMZnwZ/qWlwLQ5b2boO2kdZv5UZ/gv9Y8rJoPKhLbPmcEKNYvkfv/bfn/aP
37szT1AYqsM3MJwfV5XaB3GV6eFw1FrDS53qsxaoFyw5+DIJ4ZkqVFiz7l9tQIRWXffCEm1FUvIp
ZqVD2UnP38jY/Sk6Y7LTAoVxckRJQH3RTcpiKk9R5q8pRLxWw4qff+Uy7ReqhwIPQqtIKCl1WKfz
P2/nz24Awi7pMlRRMor9L0dky35ECT7JO0iCrm5+GLsKkkgbKUtTfMOE/oe87/cS4ecHgvpDQftq
zRfqj7YzjWU763KzP+Y650a/CiIHKdNdsF2MUhQULgGBbiU3ni1Sb7Te58jmUnvr1a8cF9C7GexN
0jsiC1J9+PH3d/Q3venn92ajuZy1SiyGfl55Q1VHwRiS9zTQuOOM9DJSrtQEIlmnvneupl2AhrOB
fiiqHtGKvpGsj4aoghYoBL59m71u1zqbKCLwAqHA2E7cluFmMI7N0G5nGlDPwjek42G1VpbME5nL
eCYYvvgeRd+xCmZA0xdVy4qO7KCJH1iRygdZ9AincSFWm7YOL0FIZFhMBYsCg+Vf2D9m/UolXbM1
1ZVR/QsMDubpz5cbdbwCCZoSCIX8j0oAAFCGz6brjxMj905BrT2/pgmCEusaEDKRifAyK2BYN3h+
W96G0HctSBgUZhZbpBSYcOZ0+44bfhbRl4D2WgMGn3RO5OeeMjVNdOAr36PSuA2XhsLiSw0f81Rd
y6BdehD5EniDPs92gToeu1zsdAbfVp56YezguiQUd+SyZ3mqU2UbNdhZm9hRftFPQc9YndUDF2J+
RWStWsuJVwQc1SKNn0rFoLBxLRQdmfbFjs8kPkBSmnXD3wMgxZuyV+ecmXTKTNyq8jvLyPmo81WX
VA9ZJCFda9Y5u5eOhzZM+4U53K1qIjuy8dRxPyBbduS7yvC3P/N27wpJeAFjxjYz3SbJPY4vYjCY
2aNHz8PRHYNdUD5ZGKl63Om2RxbswiFXs8e6ZGmuDz9zasdnUcnXejBY6nxPGdRpC2l/2l5zhENV
dMA6zkTCpznuYrZHMkenuTH6Z6N+7/LcHf2G8Q7T+QlKj90TBhptYvM+QU4S5PIqvIr0msXBJ2ul
G/G0m3jig18SOxlK0O2cojqLKwp8hGAhLp0UkZf2pNIc6hkHjHKXkcrgQRmUpYiAqhASSj5SwLiy
iU+t8sGfWw6ggoSlamedKpYK5qzSk18a/8rXLmiWlKS6U+O7GqBnXfMXFkFjcu8vWz4r9lpTuiHI
0kb1NCsWsVuKOvMm8SGRZFlVMjEoKjMncWSDL1X3cfjIE5YmKdwV7F5vrNv18DQ42D8bqIpUqDdf
PZetvnCyA77HMvw2q5WG2oGsecOTmlVArRlikZQZoBKSpa6sGkFXOC5DkoFa/xHCJt41ij7DM41j
pxkrMWB1yp/+fj4B//mfbyJyDvZnFqPWH4dnVI+Iv5IU/JH6bQIFI7+gVfOt2vcHJRkPPrM3M2o3
aE03bL/djPPVt0/BmFhQm8vdyHhqjEnkkPIlmSBnvQt2WJuohn0qxLS1FwzzVoBZbolpX/jyq8o0
D7bVba0WQ1RS6O4w3maHpxNlL5PyEAbkfPZ31ZG3elde5MJ6bmFPOx1xMUzTDLyAsBAvOVgUGSeo
Hrd8X0fUCHCb7BWcVNUcHjq2VLUWP0TKuK7oNOblTM0eqiC2RvOf1XUV8evTDwQitg4nQ7WZFSOx
VFMjz49zvFdSigofNGMHygbnQM8K1AjuMrTRcsC3DrQ03WezGrPUPBhSC3Rudf7RF+C+mlM4x+yl
yzmXSxa4+LhaYIYpTrUY2mFp9QkAUYNX0vZkO/REmaxFf+ia61gopFqigirus5pN1xVS2ZnviHwZ
FjWTB0AeDX9XtpPrNXCIiA0Yy043+xZSi2MLlsRSOuDJANg4Yzc+5z2symHBYxRglwwSCKZE5WTo
ySJGC0r3BTkEBtbBKlJXB/YBZMBViH7K0D1n6d7wzxbpZhma+EJyR1ZTtRkskeRAvnq2nEPg4A1V
qQT5DjtjVwt9n2v3KWGHWBWrYQQPjHIhhpze3BPrk7ievV+xrQYEFow69f1BRBujfehWeTVwELVr
OTQ9WfouJuG2/D4EI4yyKryCBUC29uGEKBlswIgL/mCbzUISvwJmLwPyU41fnUVeS5DhxFU/xvpl
jEbkExWuSt7sYi9ToSTgOZD5LWz/TZnFASSZgS0yS4HWTnZ1XV0JQ1vwO63KW6KiQwnOjs2OsroF
XNrs82T1zhwB2Qum65JMzHFYSKACdLlkUw6qp3mkBMNlBghtUoKNqRcrEOSskzF1amzzs7fZjTR2
Nbgzk5+42BZ8IHDTEPcxdEAjl5XwNHE881bJWMd6Vqmp5WzmX5TUvPvxm0xAe5Kw2scfz8OVnZJz
SpBrwVEkNOSUL8O0sVuqMMbT2dFS8WmmOrBgyoXBs+urhWymsOqN0sH2s9yJGN7Ip7f9F3Dnt5/w
/xc/NPmsUuDraoR//KnRbuuqj1TyhI4t2n9du1fk1BJghJVaya8+rl1e7NxIl72RnNCICOnVMt5E
/2YZ0ymZLmKizRjvthmts2PBjnVQFTLMO0/VNQ4BdTmTp3DCNqH5ClCtneYEJxT5ge41FWbdOvml
KLDZEL///dT8Y+k3/2BIWvjZ6IZkzs3/9iZ9GFjA8MrZn+BleYvAKvNk8ZQ0W67WbDpl/bqy/uUq
/D2O+fFxqrJi0mww/aYT+/FVFXDN1dAVfJwRGMVtrVS/Jc6dyk66+EyZiYzyJVOR/hvX2v7H9OaP
eRU/M3ozBPAzlNWEsPHfn7lJwp6sLIPeW6fxlnGynyarXiP/WIoUA8jwiC6QYagN7+wlHwgw3Zpc
GLkf/qvenzu/Pz4HKHaOQTIFRf+Pz6GIbDWR/UE/CkPdCNRkFaLftzCmguzsRaVxcCbENlEiqJx1
JvneaU9FSUTlhwIQfSLATwsPEWuTOLnlGRIre1j8/Qn53XP8/B4xdpm4u+icTfVH92pw0lXT2JHZ
di0Y/WToRQnwVb+zYJWke6L5XLb9jUEM2LBugIjWB5QDvUzJ8SRkJmIW1fA/7vrfjeEf39NsOaJ9
xDfxewH6/2biJLnauTwSTmU1hNECKe+05TjMgQWMfidGZEx4VFBLQ/jRqiCy2WV3HTCLCH3P3dJa
QitlPFK5h2o56t99A+AFMg8SBjm6SgWZIyexk9hrS6b9hXuXHTPtA5Z1Et1b45yWwVIndDWkrkv9
Xwgjwu7er4P0Uxk/gqHcZMYHoEAcpw/ZxaAinjtso3sr0D5U4hLhwimLCK6ZuqyS18xEPXgpMTSq
t0m6Y7hIamn2I1T285TiUznNhTcKR8T/oEODlLVn4ZaESTuA4dneURXPqlXy9haOugoyZt0DciEV
VcWLD3F7QaDT0uqYASpEVUmeaq8ca1mBHxLSmxSfuvxSKsQxd9u/PzrKz4oMJIts2BoiWwdWDP6w
/75oCRkiXSnC+tTFOyO1WS9S7GPWbtqzmCRSHglypR0fgsdQ/9dM6fdz+d9nxFZwtCqk8+DxYI37
3y8+9UZVD1ZcnfzZmaW+1tyrydsQ2otpuECpHPmQa+R6Buw+RIOD+NJTt+O7lKJp18svUXasorNd
eJH8OW/V/vHZ/Pnq8+0ppo53jpEXEsz/fntyLvxqzJMKrne46hi/2KEP1z4/FkL/CEAv4OUw5igT
2Tn3ejRDJaz3v38P6vwR/Ocjmu3mVAKsm+FEKz+dR6EhSGQP8Wa0wykNHxIbigcQ2p00LCsCWeiP
sFdoWy29s5yEkZXX68F4N9+Dq5q6BohbmPF4YMnG40Wg2FOkDb77f3xS/+ubNEGtgzK2+bx+TiIt
MTSAH5X+RNKel9jf85OjF1up673kXwTrP68GPhFTZb4BDwHS+c8hRyjlSRcNXX8ifBGOJM0n525v
XLNO/3K0cl+gljL8ck43Mfp0W0ioofrtSBfWmde//3b+WBIzLMTxy0yUHStogJ+pZ4WqpyOvR89A
w3WY4gkPHwVrAdyMc5mGyX6CvHIjoZk2eMsI3TSfq2DDuVBF66q8Iv0btcvcPzwMdNTtKdL51Lxe
84S2crAr/0vQ94eBaf6OWVTiglVllaXlj1kIrspeM8MWuUO+l86Rcpw74pXuapucvI5VWa0TgoVW
VbBOe096N7ul2FTinIlzC6dwgUPEPAfklZLREy12Bur5X6PzZCNXPwKI+fvH+3PA/ft7NdjdmFy7
GpjT/75/TimZ+tDXfK/TEYuRiWqZDKXqmFZUa/+4r6hofuphqDlwOPClDHBbmMnno/L/3VjWMLSO
KaXdUcCAw+BW1+lOKoeNhNhCdYhccmsbiJ+Diw45XGy0C7PUmL1YAAzthQhiFx7tOhjniY+2Hqfn
vvqMENQraDK2Fc2WyWyZKdXRGhIXNJfLycsgeF67q+sEae2MyEHQZbcPBU6oqpfWA42EPwoaxWs2
oJeqGLK2OJesLSJqHiPEugbkhAqHEqKDGewjAgJIRbWvFXNZMYlo1Vs3Je9s+g3C+CKyoFOIGaSW
tBjMLNCtcKeYVQITD5rvSZn2RGS5Uk6QAf656mMK0UDl7LDXRbKDbooGxPayMdrr/B8RhkSzmWzy
NwcvRBnIXeP2zNYMk8it9m5y2/n9SOvw1elzoD1fSNslxWfU8HXogIaUqAKmieqIFbFmuYKO1Swu
UGuYLukbK2NcpMi70EdIW3xF0HY0hrxRmrtyxAqC/mM1GCmTFQox1gLJQNQWt0MlVayZDXbZ8WmK
OmLMQg+i+8aWTa9MH0rpWHRfGA/58PKNLL00Ks4EK9mFWBoaqfKagTjYqH8jBMHS9r7UPtRl5gIK
rwos07AvFckVlAvQ35aN4nuhr25M2hwSdXBwgAjMTdeM7wMa3lavMdY9Dipzsu+6Dyncz11ATsxK
0PvG0rU25Z1sinWDKpydwiwF8GfwKq+i5sV9tZJyNgvFphkchOTv1H8cboS3qDSx/c2InlqiuJpV
Wx+yejo0MpoLEW8n+aIzRwiJLO6QGPe5sq78dG0zncjHAH1TuSgtZtcMK80Qq3Lqr3QAiMm6zXG0
7oaDiHWecsYfBv+gDCRrZ+9DnC1Dhlps9saB0gfxgRo3e1/0R42uP50I5UJgoDa3looy9GvPaoQb
mdJaI5UIjGCceWUYe40So3HY9snNnJaW0r7FKVlUhOgkAXCNGJdwK5Z1/u7YR7t+VQF51dCncvxd
UXBUncxlc1yluSf33IS2tLYk59ZKcPFda/yCvOvhILSIoUUWpEqMISER+/SBRJIHPCx9RGkc3+Tu
K5WYwmi3CHoysj+KI35HI4d1Fi7ThEEJL3RXOWvNnEO2WXQ2AqgWiPz7Qg/0RUOZnTJ3jYZfOu9D
TWvGJnamep6i5tabpOBUe9Bg8sAP7SXTpiWFc9gr92RcdrCVWE8yOHYWo72KEuJVNtm5vE6GJ5zD
SLL3S9F7IxMycqiYCuPjgK/FL65dmiCXiEEmTjd189jTR68FjINemXEKQWw3S1opA0/NgnxkqJws
H9pdrHpOzeMFPMfr8VKxPOY1sQwillc9du6S+dmCpWiO8H5VbWbNOXUXYjLyU1z86Ug89f6Q+Yj4
wxD1hYZn9QkpsqSyuuVzlwFqSZpYMWjrp7cY+1rRgyCO82Mi3m1KECUd9i3hh312b8qt70gLFluM
RngfDI7O6RFWvjWEmHnoXkj0cZiDMWE3xSFSgMk3LjiSfeqfDX+FDXHhdNtOVj1tkJdCIVk3F1u9
NCFNJAef1bOhYxwqGHkHC818MzkEBTv/6Nb2d1hF7pQeLPVLsyQ3DNngl98WiXMaWd7GUi8fhhp4
ZJpupXlyNBAh+CCCW1YxfCEGvK5h5jifE4qawNEOSvbGTApta7QK0jxglEiWkLVXxa8k8XG1orWI
YQ30NSTC5gzmE2bG1ZF+2ZNgD836a1SJiuJ5lPm1c47jmNTnBDIaHF4ozRp2U6iilhFb6DVcFcA/
5bcExqmVERjIfxkXGdnC+64GHppuQ3bbNgMmi4jtqg7X9UAnysBfrxJGRHi3btNIRVhStvI/vpqJ
fmo71JIKu8qPoSxWTXXqiPsBereIWFDWWzHzTHtCJXodC1x/RntM9qFDDjSDai4+Z2KeEm1Siw2g
eGObo7Eft8Qthfsp/H0O8MgCAdOQkjBrn9pgWIc46lLWApW/ocBje0DeBR+FXTI07FmSOM/TMF+D
3Dv+Zzi2HgqRtiMLzvaK6SWwNoftADhOkQc4+dQd0bAvGg2wxCMPDAvlFzl/NaNfY/JmQKVjUIaF
opVuVrWxWEl2xQUHzyi+hqZZ2l25rsgqp7KPpABgA8d4LHnW8CzpKyukWmMO2PNOV/Xdr0uakvPv
RXS6naddAZ2SRZ/to6skNE0qTOZz2qJmR806lrUMkezxbcrvfbVRy4MhLyv9xuiMp3cgqK2EenCY
7Xrg0FGYcHvFJ5O/EgKWnj3burpWy63E0+W0qasob2nxpY3P7F9ZLVfObjBeA5l11aeNRAW5W5bd
Gd1P5gR+ofRknUG6bKzm/YsB5MVPnFWtHGBjzRsRww/PxbiBz7VR4W9IbA4qvyfMTvVyxXLrBha1
zVI1fu3Te58R8oeVGqEL/GWzI1a51h9k9MK63y6zkOuVC8GI851B/tiwTMgNNbXJc5T+quLF5Cy0
wMo9dj1/fNL4uOvBXyiyRt1urwZxkwh6MyDEHJnZu7FjcgWgQbNwleTuNEHUCgl8k65jcgiTk6+9
1RLWRgz3E4xigtgojejL+ayq/qNhgWPa8tUfz2XOjD5fE1ZKJexVBZEMMlqO8yDXRzt46xBegRQU
PO2sMpn9o57d+xqklvFDCb8TCjwKl9n7TstdYb5inuH2+G8G9Z46Mm7O6AXLM4Q+uY9Quot93X7R
A+InWelbPNu4v84KB0BN6EKAqjsCHDU68w5CfRLOyiEjXX+VKe1y83HUGFXmB61pOcU/QpANY7ct
8G1SFR9lzWNFuprrOwN+s1AeE3KlBSglQRlpdt9EXZb6Ui6/Yu2hZ5yskxMu2De13GeqAgKlvU81
ddB2SBWuIuJAyCBMDlr5kE0r2XpGQXJgrMtEmpwOWLUNyoSOeqwX3gRmMmFbnRu6JzfHRLMPnX1u
qXx7sSyNhlmqAoECz5cGO5irgbFSXLAswxgEtHqBMRuR6aPTFwvbhkclQjQ+6sbpN6G2lzjW0vir
FIYr9J3EcrlWrZufa9fZJqZYtddbv9qu9gLZWWjUNxzns5lURzNYk0g7kc1KyORhRGWTOM6TRijJ
jCAxQMJZ6lZI40fbBEtnmN5jXIpNDSM1IhW7G4+6Tvhkme06O/C65KZnDDrKD8W8ajSu9fQrabkN
tMDr/Td/QHOly55E7QhaeR1k/aKx1jUcgxx8UZ61G8m8Q5zzWopzXB9LPL8z5zD3R/Zz3Ymss0c5
7rd5rrhNN87jUsvPFnIU7OTiVyVHblK+K8CV2zvIS91Ams64KLYRTKYcnOZyQDNVWOVRq0aGd3wN
wXKKFUIppoPC+TbuwV6khXzqJeWkOzmxMDTGpV8erCzb6vJ3239RJ5o0CbV1ZQRvUrVYXDmm1bpS
SKiJUe0TkV9MKaHhSMdF09SfkfU9+pzB44uiNacmkwlfyF5V/FQ5Uic1azx2KYDIETad+oELpcSD
l1V7qftVtgzMnfIxVNcdhUQFPyEywPtk7INpnloGgQYUnSJ/KuMLRBnFEQs1IySdod+8hRxRgZQH
0/osEZnJ2ksuv1XRsLKbTcJY3lB2pcN8ivQaIfCfsOBVbVclicKJxBIhmdFxelgc1kw2w4lRtc6i
l8Wh1H0lHPqWTApaD5u9JJ9g18yPWnyybBLTr0o7D3HDg1Llj7GdvGgo3GJ/CaR5r0jPcsDb3VDn
as/+YHitYqyKJr5MqO0N9oo8/aX1XvG66/5BKhJwK/I+wn3r5HcUjx5fPp2em/GQElqjPqQDsOrg
1FApV2X9idAZLxyogA8Jf61sfy1y4ygDPMVRnud33/5KtK/R35jM3M1yaWAur7u3jFEoKQzcB5NH
vOkqVkqvUofjZAgmuli6xVrChkE3uRXz7yi4a6rhdtPjfHRk5LSzA+9K7SK3cIT888wO1pxNKOp1
nE9uJr1ZYCEdrScwW/cCadFVzTLVZPo9w41RgLXRN+mtmV7DW2AZy7LcRuKHPAFCAQVhA1cG//aq
UMPDvAxkUQ3dZCQZQA+fGvMNasSiN1mDStjkuQkNrcTp3S9a/VcFLi7MoX9cIuTmdXIdp2lThRnr
PX+2maXoT4bkVPTVs3iW4ZhWrAMUpXMtBSfGLRF3Reh03sY8Z14aFmtXvgCfkVcjJZPDk5GwB96K
kUiaD1WfbcKJK1N+c4MgWMIVrh1waya8NEHIHYzdLlm1IxxxNF+CP0zkjVF+aAXPA7VO1FZUL2S9
QD4ShZf5EyQHSEHqs4pytO++fd13a/Itp/xVV2nC2BzWFAmyvWrx2viWfIhV6kErXA2zdL4q/jHn
neeFPyeJbC9U5piE8iiQyu0fk58k6etYGkFYqvrdgCQisTNS2aaqIw8K0+um3GsyLYJyMuBosDdQ
9aWtLmfDaWAtyyheqiqArq7lRUNObo5ry6gPMwFnCklfsT97mo0RcH9OMG6oduta/VSHZKFAja7r
55ESZDAvQPg2XKmzeTHbJ8N3lCiEsQAxDQn9HE8plswSdElG0zAzvFoumFG6TwhBph6crFhiknTT
hqAqYtm01RSfeqbGDed2yNMlfK+gs0qY1gCqRqGquAqZvJGdvGr00Znz1DTgIWgZyGsG6oVtoW8+
zC5aKtEeFVKgvAzB+1jN7MDugEuS4VMRfcz6dFP9Gu38Gutiw+iI5m4Oam4JTr+N5cHJUc7K9wrL
VsXiPpk0PrqrwOTWkJ0Fujv/yuT3/FOf68Xumf7bm+vgZrA9aYhXEC97PuYC61ytGuuBU0UiJ4KL
LBLftmR7QqTrLNkxYZXjl14uryZGHnO41j5Fgn8fZGBc3RkFicjuZTZ5hrFLrMaTDNa37wYfsRFS
LSnWXqGVhA2+EDqBHURzTIccOU2jVmszyjDJ3uZg9S6D11hDNgpvmsMC902mrqW2XcWWpLuZrR5T
DY+H8WE3xjJGdTG2D7E1rTBWuYp0dPCPya8pazoreAVovVD9YdXm1bWDZDIqMWpiAVhUQQBnMXa4
j1K4nMET5D3u9OHelwBS7IVdE18DkqItDFcyPzRxw5CCZJeISMh1k7aNyvei+OXzdEnYH0q27129
nQRLhF2TdVCrbpLynsXkqmaaFxjjsdFUN5VeYVHLxjVF8dA2+dXu7Vc6gDqGf8qRPD9kPlCLAlr+
Tck5M6E/FAaDx/eaQHAJL9xwie55disEvSh9L/Oqqvs1puoi4lCeISQ5x5HS1/CPkVwPRylr1gYX
pRp+o7xCBN14ExFDaQwxyVbCh4jJhlC/rewYDFS7GJziyRsjY5WRb5G1xYuo9zKHOXd4EE+nyv+C
cr/gu3TNalMyDqkSRl7cAHpFglEGvQuHvuCRDlpvMp+oWUqQoArb64hKDVGjp4bIWpJhazFa8LnV
ZJ1uq9N7CEHhavaqpNqnTJBS5B97CWWbgaabvVwRtMsha92guSu814XRfRcg0PmL4fkqQbs3DAEb
PPKoKy3YT1DsaHocRIAsaLPeXxCv1MT1piE/mxJS5sEzpXbJfOApe/K1G2J9z8fyLIFXJnGvnXTG
CL2rmRzesVvmD7mWealtrPWx2Gh1vVKCle1bn9ZEdZoxYCj2mUJwPLIGKABP6IUzVkPFBE9FDT5j
FCOk5EpULxnIKdQ0BPBChzH6l6qzvEZt3TJ5CRNOZDtgZwcFxTGCwGvQoZntDGGJ3mVJf0N/uatz
ELWQu4x228vtexNHywLHO03+Sh6udvHQ1yESI2c1DZ9K/VI6vD5dcsxp4FHxa531UEvEH5Xo6Zti
kQKwSlMymTV1n+bNKq70JxEx/yuPOt2CKTIXEwFXH0RNgE1ax0/OR2wXWBqITEWIjV0+Ev6x4qBR
3sbieJblfqkW7/y5SllZTtSV3wMFvkO7FzbxPsZlk6GbFcExIrqRH+U3T2gI1i1BdjKXrz4bBsD8
Ty9S8OqIj5oZoAWzO6ju8sjYRd2B2vBU6y0GPNSyCY+UB9G+NX3jKSJ1T2NBLpj/a8yJraERiRgW
OqbDO3YLYgZG+VuQypuhPZRlwEiHM690yEJqF0rzbbQHmVqiguccMsKilUE/4vqa2EY8NhaCC4Xh
dqcxltC9xOl3CWPGsUNXe1SUs1oTMarc04j0eagLof+gapg0kwvc8pXdRSAEGlfuGF0yJpQoY9oZ
rRUwzIm3bLMXtP5MEOIOUDYLtkwyyWZJAYw50A+vk/OoCdUlMsqb7YdThai207c0+YwHrEgiEtl0
c9a5mon2aVybKH78YHgIWE4mODnCImErPHqFMx6s/jYC5C8j6G+8sL22nKR03TNO6w28OAahMs5r
keBHpsCro9fMMNboi3ZK9ZhUg4sCe8QWFQf1A+1hlFgoqtwSunSVMRwY3mIqy3QcVoMqPyt1tO59
ws1A8VKNt6D5fQXDb3AriNyJ68krCkbn3d1ufUR56SYl7yhI1oqSbwSLAhCfl1k7YPnRUiM4NOjz
V1kMr615tuv+0rSBh8DuNdXMFyuJr40NBHkXVNQU/qNJcVc0xCslqFHLIxrEoL5BHujzlgt0YxV3
Sjjl1yxC7WcBn38dsQvj6qEjnw4T+ooq5r4izMnM7n6oofvEA5Ku5e4y6TDyxDr3043EvxgbBlP+
l6591PoqzUKvzGi0Y/NVIgMcTQSJOE70oEp4m4E/SCDTbSc8Ik2qwxtwDmpddoZsmVuLmS8MT+Ki
5KCl47vURrwK5HatV8N8NYwdj4BqIl0z97LZLzUtOPrdp5a0PMbFJQmEm7VXYYHbEc0ZoV7T3XTG
YHaenfirPA0VaB7yGGOHI6fgUOsCgYaDx5WRssRBnu0SrX1B3w2wfVbFJzzGgVvxn8ud2DnGsDKS
4VM3KbRFsjdM8RyQMpHXqFohZev0RMxTg1kniV0vei6lX0NfLRhmFQ2jnIbFA9Byuf9FrM0y6Nvn
uK482WfwW/bEXJVeWTvLkou1l1D8JdLRwMVgYr2jDMhadMSx5snUB9Icixd79J4LCARsG4G77zpj
X5v1pg2jtVbITzU+irCUtpEDHW6IVtrsN66C5Sxwq+jKylgntq5hhyVTZb/qUvrml4/MDftMmUcw
XXewGM4Hl2we1VT+2sn0xcRfPi8lyJ8HLQOIFeO5wxJhpl4ElrpSHZo7YykppKTUJ98+cCX4jAlq
DbXAY0KNOQqFhcHaZjQ/MYGOiGI3oEWGziN64AV6gJWwtZOSTNAM9ZVS23v2/4s6Lgi3Br/TEu7T
96/EyV80lYlyxhy/y7kr8k2Zyw3fWHP3B/UIQfI18O09k8bnJqR9U/tvO89XY6JsAw0zd2U8x+zE
BD2dgJrEYmEtglluz0aqkvgzh46XSXU5+Gt0IREoL5PcbGKJfdk4Q7gASosCfyrWuvzkDKBhY93F
9upXmCQmNT+FHRtddIWER5VV6fZXIaubfDB3cUvRCfVdivelknkxs6XeAM4wFR66DK/09fWQB9BC
adjj57G2QL9dyQXcSka4RzDMjIqDWQ28tr23Dj4rmWVgStXa69yL0wYInedU0sWwUOEExHYUfXrS
Av2sZsYlHrtdzCxZ9qc5gaPamsl2VNOn/yPsPJYbt9ot+kSoQg5TkgCYRVKi0gQlqSXknPH0d50e
Xffvcttll91JFAkcfGHvtacUVVLJEgtEyn0cgfSulZmjoNbsQ7T05Tov5KMy9Wc8JzvFab1h6bel
Wv/IOWCvQjt2jfVgGKZXdNPTxLBbZdBglsNpqFvKhecWGSkV+IJ8FjGd2r1Xo/mRA1wpAbpCzOqR
fM4KJVVzV3vMDwBPOondeBK0j8UwPIRh6Zt8JfSB/jyq5ywtyc3rDks2QvtBi2A414FDrONmbFa6
/aNw36IcBjmprHPZPtr9VcbAKiF+SkzkfDFjmI7QGGh64IhRrefhvo7u5VNUHcwAvru2gfQjHh+N
SXfAp+SNxKaOioVYmWIUF/esA1cSMCpnvFcc52N9rfSTrH8z5ozldN9rwZZAhEoQcpE0nQyre14y
wp5mFoKL5CXdvamYcpjZTZ0AKunh8pOmC18xAypcHpBTQsRifoKuNJd2kp4y10bQUKt4fRUAx1FN
56ha64nzSBs/8gwgGmHUrQX2xSnQ8of+0jbvYw4IiI8jwMaDRJ3U6JxsWrI1NmqRbfvM8Stkq3aH
Zg1CMFPsl+FoBYymJDaqnbKdouLa5yzGHJNtgPNswI9imU10CWWhxRvZo3A2CHdyRKY5MsUQ91/Z
/4Qch30f8UNQhJyCNOJidKlpERLuqqHacflQaicnaqIjtrOnpWpXWO42QZXtVflxOsPwcrWp3pqo
wE0YGaUMohVLZ78Jm+IwEe4XPbtHYolX/vFLX62+/Bd/tfr24/XX5ciPxTv/uLocu9VLtnp5Wb34
x5fW49/Hi/9yOV5ejr74V7Hyh/W05ofZvK5c39VX8Y7gk/Xl+PX7J3x+ali/+Jd6wy/Lq1WPUHiD
Okp95FoLLD/5kR+LrXJTLyyQb/bmG3Drhtn/g+wpP5LfP7W7Zc3CbtUcQn2V+9Mh2bCN9btH9jBM
d/fsDlblKfeddbzmtXau5S9u7XU+ff2K41YwZx6mb7DN+LmTg7TX1sRY7/qeR9Oa0Dz1kZmvffwC
4brcKLFiZ9V/ARzS6838S3lntaCxqGB99wEL0/nQf7UAm3SMb9hPcNKuELgz24XtrHNTm0dc0Frp
9nCdj8XBcPnFDNohza2qAhUKz3qm1PIos8vqfTEjS8KdSNfk4teSfFdXIdLA6lovVNzNuE4AJ8o8
eK1E9yKS+Uwx0drp2qVIOHdrQqerdB8UhFAU83LQg8gTmmFD/hXJfPPaqVqYLIXtoQc0JjNujlnB
DvJ80MGbKdmLwmpd71XhnxdSb6O/56O87QM8WMNbKTHoAqEM8X9n5s1KNUbGt2xTYMrKY7izSQGw
c4oywCoWS/eE8cSExKahzU4xYU2cr4qp7SHXU3IxMCg8FYlRPJ2IKvfMLr3ZheZr0/KWR6GbwYnL
lt7Xg3xPAprBbTDjQ6kr6pHRzTYagJAePGJYcSibBNcw91XnAI8S8MmENRVMCAQdIgeUvE7M2iOs
YocksjjfdHiWWw4EXTJW9vTeM2Gu6WPH5ZeoOsh7HgZy5QXRXjqXlXoIZ5YZeAc65g3RqPtahEQy
AQZo//Q2t67c7U1NAlF9FwlIltx404IOqfnqu5N4Z/tcBOiyGmgOAjgoHjSEB8T8zKgwwoF73pU/
vfQmkpWcMy4aaw48iqRVSApkQb0Zk5rkyGQU9vLJntJTVqwGe/SJH/Dr0XINKffHwtz18SNF7SZo
1AcbhYsyGqucdaUBQZSDdciP3RQcIyY20sBIGl8wdX5ExnxPRFK7GFdVSnlPmWVnPLRn1TeUn4A5
jAVcEkg7f9LW1u6G4jHSKQlpzsCKxWNwLDv42QSKWuA4zRFrlkklPSL3JM8j4LyfJFJX03MX/mpl
HwaNNa6b+NmhZ6/jF+YgKxQO6zpD+hM+pVW/0qHQA7lFz9XOZD2yyg6gcwXdjcki0ntpyxJMKI1C
RV5HOBeWSr7NuuVqIZBpxiuinOuYjFj4XPRw3wqfCsPtVpzsWoSjbEe6YtwDLMifhRUOIBCPHoXx
A2hyO13rEidjy2j6zD6FqQBfxxdQsZqRnz7c2vluykRBNbxKSBkKksRxeQWPhGQHYFjlqxmwp8dp
oXZvz4V5MlBMBYlvgEOCwrAq9WtgPRfhl54ccNtK6VHI/c3Xrtp1xYX/CJUv4BgbgUjLbbiPzIXz
d8dEVjOSv6VvJhRWNkUi/hlDNtaI7lcFhJShdtMFkpbkB8yiOpP3k529Y1Q7LYA3yr6l8CdS9Fhv
df1zQQkhh4gUPkcy2IdNP98m41GYKuzwI0wRAMuBAmKyfYtqBXOAeJxoh1S5Jzzph26HYcbKnnJm
QRnwWt5iklCPlfqWpS8zExbjsVt6SOvJja2cnDCm0sTmEyEtBtvymJhPSHi8lKNBNjk/w3PAIKUp
v2fUYDEKo1AxMc3h1mc/143KNpo+J9TVoixewBbADeGVl+YzD3FvLheMuX28iVTynivWMCfg4woN
WrMrHZFyy7pAPViYkDGEcFUiVVj35Udq8TRouie9Ib6NJAHLn5nzLeqrbeQAkqAtOzJTbagkU+Cm
JbH08KoLPudmNncqWeAo/9kQ+sv0josHYeYvacr39sTqo8453NEBL+TrssCPhDQ65IYhszsI1tjz
m8Hc2AotkTDgxdsQO7LZ3U3rjXXJOsNrWXC7Mkec6x51kdAoLOuY9/4nr4NzBfAgyh7GAlcloQKL
9DYAAdafB1a3UXB3aCgmRBw2usei0FBk8l0zu4O7KhlAhy1QljyiZNLzyiLfidtFEmZtkgtsxgFl
TFt6zpljZaYb4xZ46fjvan6YNAQSUrfm3ZnSR7guGxFqtVSPtRnhNqLY0F+4xvMUV0VSejiOUs4d
iUlkyCDOKA2x7D0gOwduE1jgQGOVrHN2hMtI+qzYQRw0dj8qg5xkzle988AbEPVnJ/nggiUcYBvh
5JJ4TONhbIJHtkoG1D7zEHHgVCWxxNcsVKmMMiTqjAC/tPrJpo3Iu69FGj3xcasZTMuOpeDJGcjR
5QmeIQwZiK4O2Mg1y4GYgYsGB9QwyjuCDXn5QYYH3i2u1Z0tY/KengumsVWJJ4rIdTPFnZ2g4l72
CxAkZTHP85JvWkFQZvnfGHd+ld8Qzp3SLy216Ozwyo+U1fNjU92CGHzo9N3Xv+dLDRNfYMeDoAen
1Aq61m0k1u4Eb4Dbp3uPXya52iaV8ypTDEek1NY5dtllQE1lX3UVW43inEKZsYNk38zi1HB5zaxb
CZKVkuTYOY/kYx40Hm3IEwHd8BxZ2Pu+AVdHUcUCQ2lWFbH1CcdwTjrUgOc1ynq3Ad0dZKbXxiaC
BHbAkMeYLPQlxU4BxDLFXGx+26yZVfCac7e1w4PDVSEY9A32o5LUSbPQNja/d8LogvO1mWtXQZ+l
k9FQ8mdVxHg1CkIMJr5q2D2AYuRJslysMPsu53gnVyQ3BMV+tGzXtOarjAU2CtBdqf3aRsLLTeur
JIoWaKfwyjKjGtlnCOuh1dMq0+lX+VeCrSJTMFQObpvybTXDYUDMgisHFr7yZDhvjra1+MY7SqjR
ljc6y3WLZ4Q67Orl1UKhUVoTzl1jbddP1WBBC8RxWob7ETVqjj/PyJkNMrgHkKQyyl4AtqcJjmr5
R3CmDaRALH2Z61+mLDv3ExBeV//VGXtBbCOp4EFBlGRk0u/mKJmlZWUPPO+t7qwXFSElsiepxEn+
qqJ3QDB6fMrJ7ZosZb1I2gGz/mmYgsMSZ24B4JctRadX9JyfynjUwMGFwwvnCmEFbDtytqtUrHzy
Xoi7tgUI3ofIqaFsx4svGbI/tc8JdweeHBduXBFKe+DTOBcyV6EDqpwZjsivWX/GePKIw7CM450J
uGSWi1vURpeJeVmO7kjQ1zpSO4JO2shFepDSxyFlZiq9NmDlQcHg5ElYfidAiypCwU4FLx9JZmNx
Z+atp1WcSqFEODQIPAcdr8EEd6TojOwOigUvrgmZXu3EZKnU7D1OBD9cOLkl5pIzas2SIIbandPG
K/QTkioySTY2O+zatl3EdGgFNKHIaE9B2Xo09ohB0OMHL2OvbSLxztH+ti1/YPueScm2psQQIefQ
uyFIV1y6YuwgZ8YetcaqZdKrqB/L8N0p1acVmvs6U0+hDk6jMh4WeV+p01Wk16p2c6RitOaHYKRS
h39DAO6n3RNRF5JJgiqXyBkn1QCNXqsSIfdsIWeOd0HxHiyb1ERwnaKgpPjga6hOdA1QY+Ff8LW4
9BXGthqFg5QeuuKQczEuJrTj5BhlwynsjiazV7txHrT6nqgHFriL4oUBPHZkgGAGQTvX71V6CYdo
R5IOa0MAhJXEuj0kw2FmRJZaG1sGvpUbWyFjkofU7+lIy5q9cKCb6xD6zTjSwmoSvnEG8eNunIIf
s0cES/bRVKebOBrRtzpHR6gjS+s4FSQF2PJuYSRT5EhVU24joz71gXGGRk0bwj+MNh32UCxPMURQ
B40lz/oNYG4Jt7nw3KeiP4/ew7e8BH5vqyJ2Z7gZXYDTonxUhcV4jnYRHwmcBPFQnVij5FfEf+9l
X3pSjeLU7naw0ve6EfQQEVK4PAETg/ZZnnoIursow0xc654IEwqUiSP9bhJ3RkUkjfcp5HmRwmiM
Sl/OsPsbaJEZdCcD4QgyQdrZdizBo2XLLU/za6Qe2oRPh2dWCiCkorezGauIkKtlOI3NfJyZrMmL
1/XBJ+ke2xLD2JAkFkITSh17bsXj050WZZ+kEvXZIIQ+70mBnLaJnmoAiBUW4XJnJ3c1vIvAshzw
De1HFDa+wUNA4l1L05ya7lOeCrd0UlBugJtsQpeCiaWHM++6W1EfWn1yA776mF3bnKLkmXwdYs5m
RtDTdG/V77aQLmad7XkLJEgOqPT7U9dd5+EUcX/lSfwxsjC3fdKtmc6OyIrZWL5FIfYwWzkYERqm
gktfikI21zAthS+zHpJgU8xMcUSkbYGKR8c1SWbEQnyJlBFKOzTtpiJ/LRhBI9Db1/mLNrzrI/Ol
EvoOl4Px1FmCTYdYwq5+nDrZy4AsjGRyZR5jlvZgEIq04lG8LnVnZ0hAk+xICjdGJrxxkk3kDYdz
hNmFHdUmdyIuLJUPKB7BxdjDfR7np9BkToDajGMw6Y4Kru+qH+5Vl9zM1nilKiUWh8PcUItTskRf
YYE0VjXea8rh5cbJrGTLGQspc+3gUiaq30nKyqo+QdYgkn/MSuV3qSCZOXO09HWJUg9K+TmstZu4
2IZ0OcZV+5qF6A8qx80PeaMdJ9PxQuesGc7eGrfdsJnTBdaPTYzhBzEP0c9QvodT/MWUdDe3864y
5Ae9lk8FMJ9X2WQXIYcHtlBQyX/60vJ71qYO5hU7OLDC8bP+ybaYeffscIf4MAYG0zhUJwEsvGlx
3InN7zZPlmf8g9E3oPMFpLXtjEzLWEYCJuim11pFlwEY16x8ttImadNOELiR9VwmrzUaIyAHIvD+
gz3mqGOwTFOOdHRTHCPDch25DmXG74aRfWbGchXzs1kdfTTHuMhQQGMAwprnk6yA6ql+SXkYxvWy
HRvpSG+EzSEkaoZJFPd3TkOlYX0Ih3PWQP3ay1mxs2c0UXLwaDklCcZ8tiiVRX2hAzWvg2tv87Lm
o81LJ5ZQrHZ0WqpZonSg9G4ygr3i5WLGbC5BiUTRc1Uml2oa75JxLvMCLWPo0kImcB3psAWPPT8O
pMPK7N4QlihIR0rlfWrNdcLihWfaqi5bV2F8YFTRtzJ3yEVjb5hf+pliLphIN5opyAhRFRZdySlB
CqkPYf+ch7ijzFcdzU9Zo8t3WjdHDJYScBHU2SnpdCJlYiS6ZfCyzOeUplVHfWJyPrK0Rozi8eG0
ylYNXmpIMUaiohjlvW50OADYUXkmbIPkXjfX0PwIFNR+0caaaCDUZzmN/ChVCeWYr4bGUJXhbC1O
pC50lUHbTLrkGTGa3da5pTztK5SU+Vj5MqqnAV9D8hhgO1Cl6pKZzTVa2s8wcjaIhV2zNV14DUSq
kzGXbYbgPJJOZYN4TwcZUWflAuse9PZQdnvHelX0dhOl7WZMOGIN9eCkM0nHRH7Jgo0ng5/8KjX6
Qq7B2lRxSWGDW9wTI454L6qMKau8DF9HKNsPUy55DsTvIovc3HF2IQ2bzNtXKdZDaI9ukOKdyRT0
Dch78M5RHQJ857DoLkmXe4gqE+7U3mHbd4NJ5EivE6tW67NFdmmh+jIXr2aNYY9fcZZsF/2aWOD1
Ax/oiUmMa8SIGJhKNxAn8ppy+zTBjPAE66/66JQmnIhvJ7vFKcCO4cqPM9Vwx6pH0sDMk/pEVPBm
je4WfYMx2us8YRQXQGMA/ZOb2pbFZi6/G73IcKGB62mAjTezIPul7XwJ4YpBOoKKx3gabgwr8gqQ
BoOzGp56V1IzMygy5qvJIFynBGveJ5rwNKvXfUu7j2/T6OH+9/Q2AyLX4pdQ9BWPTIjQrUzlcpyX
N0tDmqKu+5QB78CkEG+Uge5YZexZEBlulX7M6iNk9DJF045ZT9GQRhqAOxBu9XOOUhoZXi7kzsqp
ipgEROuhwZk9wHPyGgYplNmSMn2WOkul4uG/LX/Wv5jwSN2WwcM4IB3VP23js9GrpWHW+K3DD4Le
h3HGVqXuHGdZnyJ2rtjEvLxniNArXrUxTGNXc8JJjbNRaKBJQeKmLl4aYiv4FXxDzG4oYFgpreFh
BAbBjRUnhDGth5g1jDq5GROWMrdenFqHYVJuVI3bEuVWzNShLa9sBg4iPCSr0g0CbdSs+aqVz0bI
PC37GaPnAkJbm74ryrRuMe81CZNI9a1a4EsrfgJIs5gfrKx+au1fU6n57YS+ysSy9d5wOptk8Qnj
dQjTMCGlb5p5mJL9U/8tA/R3/Ow/fMSo/zQMFQQ4kVqn/05a+n/mRt2SIpP9PBYBA9GDnHnDAOIp
+gnlp0m4N+z2mG+7+ZZAjxXT6BBUCO24bPE2kOGSTn8BoP8bswDDt6WrSP01eKB/mDtp6C3dWizj
pM351sgmj1zYWgea+ylL+xkVPQ9ZzgG1VDf2HIJL3rR0gbTKuvPOM9skip7krKv+t9id31fYn++U
rhC+BkANN6byxwuLFyUuOVaNU8XslQqtoekcZXvD5LOtdzLWhhBeri7cHwO4R1ToHS3/X26D36Gs
f74Ki7h3DeSi4LkJNef/+7ziUI20dl6MU8Q8QAk3KQPR2HxlHa4WXygoKvWYNOPngLK8zGhCpGCn
oOJKedTwMX9NkwQo4ZhxxyM5JWxd+BOl6i5GD8Iu2pRPNiOclM2R0/kdI3yNgqqLP5KW2fxz5MRr
mwFEyxROi9yQGV2IfLt1Kp0HJbklurOSjiUTeav1pYADjJa2oYJBZHNIwHOWSKmDDFjKtNFQ5hZd
dEjn2C0yY71YCkPMb1m/pol5spNfNlKdbLHXU/UwzM7KWL5Ni+kWYtnlPNBHpMt9zp5L1kc6W4tJ
Y0r32RjvAYprU58YCSFltIBbtDEljVBP0HuyBmznb2r4Vc//ap2zUiuIoWiWVZgK2WSvlBR181Xv
fxLj1gvKEtJ2AmRuDpgzeUJIyPbSQhXpOvmrHctuwgEqDYsPyuCH5e42NaDlBxJ+5O9oWEnFWyTd
BxxEOZgAyTmm4ZM2cPJSedNXUYvEmoKg6iCH/SaZOqbtBl45jlZuNjZPq3ieTrH5GRnBxkFloBLx
xU5rlpqzduDsF47KeaKosdmQBIvXZsuLBncEG7OnaCaCpnqb4TaIuCxZCj9qkbpOmZjglnf7edo5
uElsfEcdj+M8ayAU5ogKGJPbc4csli3hjRF9PaYu5+OGZF6689sImk2Zmb1iTWMIOsc2NsJpE+c9
pStVeJ5+i8B2u5p2Ra4TDwUtn5WDGcc0APdKvQQ5EMHyaGew9qr4FnaZj+M3aHOvy38V6MCTJN1I
VugO5V7QPQLlFSFJy5y3T/cmWpJaOLbuTcnhPvvRSMwrPSKicHvcBZOMHYQbUX20o18qy7ky2YgF
hfmuJzifWKGN4XIJEAU5Qe6luKCEbRtb6IaLJ7R2cqBjN7o6DFnJkeOWMo0HevG4P6L4WczvqCJr
ArbeC+ITdaDsD2gcCMGJz9BWuKIPtXNH6dQ7Bq2WsZYVTEUnPI4IR1OmW2V9lliO65g79PcMbGWr
L5s6u8l4Jo1U21i5shZpRtP0POnfGp8biUHCE8s8DkE9K43UGI4K1iOKkaw8r8bWRpDznl4sIm6Y
cWhk281Nz3SPkY7slUQwKn29H8MKDuxAEmf9xhP2IRGDXxsRaLJPHZX3zMa5hRy6vdOerXVaw66O
bk2KV5KuwarOwxwcTXw0C8sRvy3usfojxUhaGswkzhbRfCTkITFGPtmjH5sp7AjKcdjf/g6e0+6t
9VAo76gVHV2QuAwVUB2HdY+fNijo49HliY7br1uFKm7w2lm/Yc/mYhixgQWe0vNZTyXgr7dR8sIx
3zZOe9UdH58eM9e0/5lZSibGmfauScc1wrnhOCMzM1nzSsUtlUCkj2JxQdYDkd+MGWs2eXpGoIWO
ZynF14sVMEBbWrDugYmfcrOXwpXX0J8aL2ryEFDnZSVOeaRJGfHPUo42E8dL0zpXbVbvUam5Q5wc
yTheJSpGAm1xO+L5IhRiE1p/PTXPSvkM1mZdgw8ondYHvYey5sj7xOjHkxaU1O2HnguDBQsGBHeF
VXixGX5queJXlT/j2sWB60wjwdV4a4N4w6R/6gWlDQtGMXtG8GnMpEWnFwElCBG6txHNDnemMd2Y
viU456aM5tWBBch+egbabgh/Lm5FBKopIkoykjpWXVi67hObdsBhWFalVSrV/O7sJtnDqstfLElm
b8/5FWVPZuPT8O2XQpCavxJU5gtS5AC8wRDyhcuAhBBRh1FyThk6NfxbKKTmPntULMM10+BJmt9n
RAn2J7MTBWNc8QOZZhcz9VBjIuLiVzPErThSgDTOIRd/cCBduphXic5bb/Qnbcp2pj76Uz89mVgC
RA9ogtALFRII6mi32CdH7g7hkuzBLGCjbndhB2oh1Jgxy6QXSqiKqq2sSAcVQljZmN6sPhksOq2F
MJOY158kLpZoq0quCz7D5s2KRhZetUfNh5zelQMa7HxZxcgTUwM/sRjQ06xIJhpPpWSH3K3KbFqH
OJgM+pPOBEZ0sZZzQA5rC/gSeoKTb6f8dWYkqFBKsFMsUFGzmk/Z7uVLfEyYw9v6F6699YCCP0mL
ndJfOhw2hOd6ImpMa54m0/qwnH0Dyu4wssyAG5QhbLW5uhb4/XJEasCrtCM9LbHhuP5SUY3peUvO
jr1TcPRgx0OobKG5ZPc5guDjJMkbDhdTddtD0stY/WHehD/h8i316MyfuK9nZgjZNHqGdNa0BPEH
Ya84YAOcSIneIw2sL1M3vitTs3bmJ3aXv5OKGDItnY676zVo2S70HO3DfsIIk/TMtlgS41jaDFTm
IfnAtsUuZnF7eqMcf0eNYGNyDpa07RLYDNWe1ZCsb0kBCUyfzoSBVMSRO69ZA+G9s0ifDPz2kvhx
4FG7yOiW3yLiBt7jAe/yOv0K2XZMDCO4ODmvNvU2WbxS4pp3m/gr2vfmaXwYvpVXiXNj9Kwf7Vl/
SZ4smE/oyYZVy+ae4JdVqLoWyopmc24Q3v4CjMK+yT7QYiwXTO7K4Jr6Thm3rfwFpo/xUmp1u4ZX
2yBDd8SkUieptzeu4YwIzEG3N9rbrD4vgCkUflk6IvUEBBkB7knORlSv1bo7FZ1zLOFB/HfN+a+c
OWglKtYhFTqKKRjZ/6/klKs4csq6Nk7WXLk1i64UyNKCRkjbB86+Sr9y+xdt9H9/1T9p35xViq2S
rsSIDlPzn/1ev2StXkeaDquQ7B5YyaSwOcspDjJP5WkLy4Y5sv/fX9P4X+gVX5TNlm4opuiK/iiu
wzJXexEIdYqs3ZQjB9eTDbuWedxpRMfKpJBC5FWukXZc+kNSnJTS1e0doudSUj0cLKhMENQp9UaP
se+1FNhGw2TEYh2ANtKG+WohYZd5TH8k/V0rfszwvaq9hnDitmfhBEuxntgPxN+WCcOSyrZvXX08
QL3kyoPYau1n8SgvgwdxRM6DthMRpf/9Luj2//KtQADJFmAdXTUsy/kDv9Vlpi7ptaKdEA1FzlYq
HgJLP2Sda5SnkMAWxCtDwkEVX0wG6wO7OLCN3gCXPzCxawYNvIw3PqASLXMKM9pGD2EVrwBvkaB+
6jxiYum5dSDkRcFXRCz1sjCaVW4xduRUaPAQ3NTfFFmrKPbK4NRY72H73UcUcarpVooE+M1aIeFE
QI4mB8dVRFk8tpisaFgcaoz0MumImeQnPUu8PLnGLz10BD04D0631s1s1wR3PmN5+IhZrZPH4U7V
TmEdTGEprLcth8NIVlIf3hat2RjnaWQ1ykauovlL7dcxey50Ijpy9jQWXtV7HD9nsMyVtoO3qu0E
MYaCU2k/Gukllsf1wsLtt+1bq9YNwrJeP+uUIolxUtmxWewcho40qqDamc2wHWvFy2MmO/kW9jEe
ZPwhqbNqpZuIUyfLSQAKcAPb17Qmd/WpYZc/HjPnPcGJbjXwUXkaZEWyzhGgfSk9Zrg2cNuBP2p5
VYvXEE6FzXNVmzBzqPgKmwp6+oiJndBM0SHQc88o5yUMH6A16mpnUAxUMHTxwBvjHZQ9oUvkoc8X
J/DsxER2xIYwlEFMbByWlKP0Jb6vUuuOy9zsY0BoOcK/QUYREVcloS7Tg1iCy0K7mj2b6hcQcddO
nqoCsB82M3T9B+yRQ8CRmIWntETZSyRD8qEMiJBaXy7l47jEXhCkXj1Vl4LCraQRhESKOMfxyK+d
em4mF0dIqnnsPZ1hk+FqzdYaBlsdCK/bPZsZmlJ/YtIHorVZox2krM4HikU/6rzA2pqd7wQuFxeG
Bxnj4BAx04sZVxJs6BgAXBnUFhWAvNd+OCWPitFqbliW34BAWMxnW5u4m4JFrXh0SQE375dTIKoT
jmFFdiNV93UuhBahlGRsUxaiCaMN4AYbBQfZoNLb6S9T3R/HutgMTM/HaD5IeL4TLmsF77MDViOs
nS2xtOe5K7aa0j5V2Pb7Z/avTG947DVEYESG4jYlAcGIRiZD2aWs4NP5qhnsTwYzIFlSOikkXczD
NQy3gnarVM1HivPLHNFsRhKgKTQU4GW4v3XayhySiFI9ixy3mENJAcUrsdBs2gs2XTm5xPW70v10
gIGlslkpfeomMw0FoIg2OxZKChZMe5ALVmE8zKtRGle5PcJ0yn6x+PfLMD8P5XAGA/jCgm5Tzqw2
pw7oyfTcGHhyS6ozCU74PBYoQsr9gJ0Yszt9bhWi5XGigz39pAmlCse2lkprtAO0yggIqWXnRaWg
h4wFysuRSg+G6u88qigif7cZr0vmIyXeF1NL4gLKs/k8k5TFDmEJCbIuIQJXlNsOcwklfBkW9WYz
STBLmBfzSJWRP1mIiAI2CgmlaRpiUEmCgb3iqLsBvjhB+5/bHZ4O6L7lXp2Lc4N9OllgXfBTLQ1f
iZgA/ZZAI0zSLqL4FdcQeRMqDwK5ApHkJA9SHK/y9k2LJ546tdsIhWmTf4khtNa/pwguLD1kRuxQ
Cg2bvBfU5y8n/Wrkg0WWMAq8V1ukL/TLTsnec+WpXjgUQGiFDHaRA9RCnmfjpdKGc6FLYG7IEYEO
UOSEiyeTrzAQzF7Qos/LObbq00Ac2sy+FVZmspRuOVEzKp6Vx2hseizwj7bzaaGU789LEh7zbgYu
sUG1sOnQ8snxo8SDrFaPKfVZdp/nc8/EoLXw9eLJgR3CQJ7VFvy7eOuU9hdMAIosVkl55+WEKygI
nszu6hilXwUjg4oIREG6STv9CFgopc1UgFhRC2K91uS/JfJZogT6YyqnGmSpmaTUOTp//7NEigMu
1XY2tRPWowZkAUsII5kRxDyWy/tM+kbEFUAlc7A51zrEnva8cKYAXJJ0ulgeYhTmFY1njiaWZh+i
lq7ikEtfZ32gJ7wZw7OB/DBh9MTuqpOmi6qMbjXA0coML1p2Y8C0W7uSoLV2aIeyQd9AU2VbxVpN
U+j0eV23kuT62bG4gj/6EhG27iBysde1FB2zWj53zEBs3HvZ8srDMbd7V0JCqGNeQZ0owEyj8tSI
jjkOjtVrERnuHPdb5NDHVE1oaOVg1Yigs/695Z4y6L7+uzL5H5ykTF0C+Je3mbAG/vrnu1yRhygH
gUxdwvgV8zD5eltU0ASpYMd9/O+v9b84Sb4YH6cJE4I209L/qHobQ4+qqhm0U4+kuZdechZ32QVJ
+tQgaWvdshDTzHwrs52BOS6edhFlBF6rv7wQ8V39eW0Ri6UwoCfUB6vhP7/rYkmtqsO9dDLi0lNJ
kRZE8Ex5tNETxamGUOSpaG+Wrfl90m4zZ15HoAz+8iLkf7nCocDyTtgMnx3+/uerkAPE26qweDuM
AcksyWfXrGLME58z1GOD8wSMKPqpRIHUjsFGnytQSdWa6WGHZLGl9ZFRjgjCr92qTMbGR61kDajj
+Y/fY/1EzbGWkODNKH0ykIkN+EAyODCnqfE5T34q3OmjNTwqMew7grzV2BIsMAbtld9RG0zyLZ1P
8ShEBGSUZ+KYJsMAR6rhWUP7qHMEhbigozG/VEbj02dBfZPE+lm/Y0aYEanXxsJ6f99YZ3BzboTB
WIRK5DwxaZ4JjUL1rONDljnT0MTzWNDJYU0BIBR3QclPAnMHkJ+c3c5GJ59ss+QSSd8Jv495sq3C
mECAnt4f07w+F0XoztyAMRXvXGA0TomTLb5FbkogogqIJLuZnOLinv3Lh/kvV5RGAKRCmBJ1PtGa
//wsO8moyHSS1dPUoKKP7hZEaOr5ihGOASSoZ/ZH6FCoEWotURgaj8nwN+zEv0AndEMXiW828Su6
/MdLsCZDD/GXaidxMTj295woV92oxKRnHRaPndqQ61QyJRUAyP/j7Lx23EbXdH1FBJjDKXNQDpVO
iIpMoiiJQZSufj/0WthjV/e4gHGfNOyySf7xC28g/ELDu1fJeJT3lIp1CajEQgazzcnIACzoUzaw
sOCiU7RLrxYr8fLDDtD+JSnCUkvDnULTjX8K7hbNUe8PfQF377iCy95RerEQfx+eqtOqEGaIxHXS
u0oP+mh8Qi68ZcjUkfCkShMcsQIpG9PWxcv2fDKIRMwdOF6IZxVo7BwFcVD3/dEXFYgnAxYi/Udh
booDMHaSgZqrgQWT6GcjMM6pjeiCi+qb1L6YZ2qJz0NJtAO4iDubjNkZkJgx+yzEgNui1Zwbzk1D
cRHG/Q+r6F8GRMekUJXJRXWOym8nQnuR7uX1nkpzZUCHY3adFDMktJdvsYD6j3qCExF3ULx77vm/
P/pXD/DbkagrlqhhyEWerivfElQ9PY3AX2/SvJDZmQZgGNQr8jE4LvWuWzZFiZEdegctqrAg3EdS
5ao37Umlpp2Kp8TX+f3gmHiZqGDBTxRpGKHiyehN/wwcq4H9qQALUUzsRhDuOSedKoS3m4mA06oG
oX6WqthskdUiqP37p/1Ll1HSTFnmnhNVRTG/1z0G0Al3qbyM89q4xWre+qowA1xk5LOhoSVKJU8i
CqWUewB1+kumrOp/KL1I/9DXFSENaZIC7E9S2aHfNifkt2ORH4vr3JR2VyqWA1qVV0AOeAxN2k8F
Ju4mdsE4zTsKZHE/5So0y00LmGlSyW1+6nrKU2v1z/meXkidzBtMEyPu6UD7rQJ1Uy6DIJ6y61zN
K7ekd1bf91KGrhESolCwUeoUz0/SEVbvgVIuYRXqVhblOFVH54himvaoMcO4FtCiz8LaRzkYJCTH
sm7CzDn+tDz/ffz+53Wnu/S310WGIz3eBQF2qaWv9YseXLNraE2leMnyDiZZtIkOIFDivhqSO6zw
HpkdqQ71cxvIx13bySS9EcVu1DQVaD3adsTPuLBe2MlOJZz8ab8Lk5rWLd/2lN5AtXv58eLIrehd
7ueAq6frgDHQ4eRAwoT974v0375P05kLJPxNmZDgz+9D99pgDzXX+fmYrRWmpCN5TifnOcVPVfoA
1vUHxWcup39ZAr8/81uE3QsXvT5x4MzrPJ1dAJvfhNLVYDtWtGJh+vs34UR94EhNt0LLK086s3Kv
13zR3izAkJbfpWh+dMrijP3yqHxOrLqbEKft+dfMFBZqmBHoJhnVY0w9rHKjwaruh9YBudUYW4jD
tkQic6inXnvPiqtk94bbBcIEV3Ennx8wrJqM0lr6eCOlsBtdD9QD7neo0tz/1ofWLKTjNkdgQ0JL
4c3S6AYV7yaYrEGmww7CD5nP221dVAuVcjS2DZS66qVR0yrNk+zyVEvwTfWnFBTuwELARU+eNF9E
1B3eDXrBHEb5r9yWOvXwklUI7Bx31ycBTPeFnj5MKGrNOvgsgz1dLYWRAo4JNVkEsV/ulCPIJVoL
KMTQtUFtOMW0ZX5XnvpGRrPsHSFO5PSW5F+HDKnna+2mBDSGLxKs1XecW+t3lM9opF/G9/H+gtfP
cMYafFzdrTS2atktMjAT5uOka6VPVkRa+1P59pfnxvdzAuqAPqVh4DS0b+dEQ68YtKc2zLuxcQ9Z
45vDECHQJ9fJSNH4Rs9Lu9DBqeb4KfvV8YxoKWAwSCgNP1Wg6aYeP9CmOJS7uzhr2xfqtqEGe3Da
oO3xHcbF5WEAT9SPWZRC3LhX0CvFr3vKtQykIjVa74ZEN2ijQ85soL1rHnan9FMbAfK08mySSTZa
+gOU+BHChm7TybimSdJCqBDsVWbHTkV1GTVIKbjVXwckSq0RdtoWMAYytyMC8AayrHgR+aAZJxSB
0p+jw3DyjrjO98PsiCAWtxcIhoMxQfeqcgAbA1kCgKgpHhI9p7KnxTX8p1ZHsaXAgQmKJZkywLXh
El3PaBSdxaTD2+i0wwXBRSXmy8A2cKRufTwjHwp+TPu8Hb6AmUSGPIPeBwqedA+LbwlPDsTcMAgz
gZVY90VvOdWloEiObLkKOCtXA4F/Uy0vdp1CIEil5YVI21AMwuW5ziEtTENJZ5f8Xjb340iVb1iI
iuE08GbwNCjRXMx7FK5oJOLrkd4urHIzEmlEUOkThpAz1xab27K6zi7Ibfbl10Bt0CJoKimtcCqg
TEijjYb8XeoX1Pj1LUGO19wsj6vVbegKD+OL9tUp65qZKnpmzohP0CmRccro3Q2aFY5IwByk4JKD
inWqHsl19eCL+pFoXvOPbzL9rFH2qnZf0NulfS9v2xPrzoIXIfSRAnxZ3k4WWOl9owJqUQT/0D/R
EEsFfYvlLkW0FAFB54YobLsQdOC09D/Ykk7e+OjxSrgQdTT/cevuwg6vTL4qzVcwLJEJ4BxLzbfG
hAGnoe+1lrkXz1hi4LYJQBCg1K0zIRR8NpD2z8+ckPXt4zqsGnIvvcVOhLm8ofuX5oI31U0sdYuO
6pEWOkIHzlGGb8WGRwxE7dd3o0br9P3eKj4PukJdQtSkpmxVj2Og3C5+g39pOzsRh3akYXXde/fq
EkgAUSsaWwgOisjOTPgtWED5DRZhkT1aygWZt9wzXu7Twr0r8VQsaXISMgHpsqunCI/mfSuYADMn
4s4RmuBbqxIRwQUc9XmR78ACivq+G4SP22DadQ4FnXofx5asYGU4wW1h655mKip3ZmaSQSvhXb/O
czGNjiprBo+F28pQLzMM44MRZRM8AAIdwZuLXvq0/91pZdXoHF9BMFPn/yWXd5qJGUBwxCVF1FsR
VVDqj+buA9BtGJHUig5ndglMl/YKbV2EYsVuro5mkJ5xEdO215vigShW8gTag6YDWVW8w2lxpoWk
0U2Xrm/YrF/wqMoutMBGD2C/k1Ggm/oeSmEAOTCe0TnKymfuifP58YLLM61tP5cgR2ENdQOqOhL+
ahVebwsURzYXJIPFNC7P79Lw1o9bQToiCZ6CTqJn2iDpCl3xEJY6hXtg2RkX2/W0kg/vCCBObPei
w7+tfFeHyDLmPdHUsQO0kX3p5rIcUIqHcYlts07jA2sBtd9q4H8KKoQiMBkdyI18fCk43er2V+4/
dbu4e3hEy75Ctw51AIhSy0P3LqUPBa+FWAS0ZSOA5uq18MOt+Ca2vjHenVrV9vJdXd7zPsQvsjZx
lIV1cpzSInpPvG9toWfagTmJJI2GVMt5RDvuLt6dIeeeRdDvsB3Pi0qg8UKgVtZtdGXepfOnfi9W
QwXQ0FgbrRaW2UchlhzGHD8QIQ15K4lDcNcWFuylmv2Cmdukp5ynRw9/HoCkxwPy9w+T2ikHGr6C
99PnRNRm3RVEqlOKf4IFWD43vIx+/ZxA3sJpYSm3JMtvC2BK1SXkiZTgFLgQ6o120OQmAvLYFbI2
IlwwNLo+w8MJSocFqIAjb1r2k5y0hgewQTAyCWsTs6i0tQxlDleKHUCZtp9k90AkLSUVgIu0Nomb
QHYiSwcIDb3eo/I64B0h3CiFs9LVlO5bY0Eb0uG1rnO6Q9wTGT6SYjR0sd8hh5hLs1F4KNDGH7gm
uedbhqC+o9FjATcgHTSonqQi4vL3p0sLN6cb5KAsxU3Gz9ygbdRkGVb2WhoXT4YjYoBRPrRifJPH
VQ03IgW7UukabKHHoQx0vktR2l/OdYpkOiid01+E7U92PbnaTRrzf499f8E8/xFjGCLeSKRpU4b2
Z/CLFcbxaFwvAywSMDsXClWZk6uA286xgGHzeHPTZW5BEzxvMk0C4QR6BDQiwJmhevg/vItF/YbO
vCVj8zWl6L8lGlI/SkIPZwoxaNVWY5VWeUNxHUGglUWKgdSibRYvh8O4UtW3sTN9gxP0dJYTNCn0
HxDa+r9kBQZxu6LjeIP98Xd8bCkqVfbLZFhUQa8JL+qx3PYicdIdNwV3RKxZKGmeebc7FG9WULcs
gb+kFwsmoK1IfYgfrtfkd5iRXw2s8bxGno0pbmjW4QlyOPRuezjPNOghBiRJLYs0LBOuaIyd2gXk
l5koZCEE41Z+h0/sCcrzYcCXA3D8/aZ+ACHuDcMd7vNT/1a3CuJel0kwdnK9HOF41h1UJLCM+mdv
NS9FLvrTYh1AB0JfqSAaoM8lVWRhLXtfpsICuARddIwLIKH8MK3/LI5JhkGVSQQaBGLW+jato3Is
jmklD/MbVP32ilwLSDP8sL0CBXZt2EvXE0BJVOFRrS5Y/DR6JU2kbL/Pjj8U6n7lct+W+4QAoOjO
L035jgVQmmzkfSDOIXVgaZ81rnrp66XAeXyYzkRfoAuqnFDkk94vk6tI+XUZ8diFCp4JAB0a2uUq
1LUp4wDbdLSQK2yeFGqd3CN343NIuxBp3bSaHUzphduglAu4OE32kCLknNJnvikwemFVX+ln/vh5
6A59zyvxPbLgaxkaeENF/AUJ+W0LUeC/IH/b4qM1O7xPBT2cL6ZEKKzzcMCymSCMdMqc6cNzliOM
HGbxOHxpdGROnij5yN/rkQEXkRvNrnHZXF5CqPNNG4I1vUvwFf3+EsKavsghreMKLTLRBhIQygVU
D/tugm6yiT64DHpK0Hh/2sXZFrdo2R1SF40S9PQhcZqU+4vF+f3yQGYfqOVORS9L4ux5xaqOMdaR
AVXtCxY0XBSRIuBsgesPoU4IsgKl50GBwBGXc+3jMKeB2pAvEMxiZXdNJgvSKH05W6u7tMUDpkP9
sUwmvhTGoYLKDQYGQHU571UJ6tIyWx7H9emzOqGgWfxwuMpTZeSP1TbNhq6ousLKF/n154FWCHJt
sU6o5QIqXOHe4RmPQ3J4sxbQw+gI6BCLzo4WHMHaOtfIBPsXILgcyfiDPINN/WEj8uQ/Xwh3R9OU
qOQYlBpl3dC+VRrPg6lBBS/bhYbq3MU+zs7Y274qSyFBA9UTvSK5zVkiBHXQGcGOfijQIuwh6mao
sL03X0gA2xD5FmkMzDnUZkUCYLCpbRri7zTTliefGOW6uXnkagvkDrTnNuzcq5c71frNeDpGN++y
QrcjEDwEKraD5FSfEP/LZbNGbW7bESnbFRXK19tX+4rlCVmXr/lI9U+FgB0Nl/5B6J1mAYdjRWr7
mmCw+ygm5PllAIssynNkSmzjyfAxBZe9Ju7nRMpfQN+ACtzwx6U9LwP48uRYnxvLjrhlwRlE9OEo
TwaNAYYEQfklsBLNV560pWZ/gdZbVz4mdO/p/IDGV0+93jnOOn6rcuslDt0rTHDiagNQYSXOCQFc
PS7C4weuSZspSP2gq/PWzmtPyAGV2Fly2aYPUtjK/mmpemaMxBAgRGruS3GtgD+yda9zEaDbqvH1
oV+Ie8bU8pVESUgS70mxJzpb1Pt63yX5ckhItp37W4bVJAkYOiw2hi/IXclOTe9yibnxo7Gp59Ib
vuG2gAmRrS9HR42sjfSGxjOhrGssihgvjohaKPJdua+vmjm4ycWnFMJmRa3r9sRupAaHbBaQ2B38
yTfLK2bmttgdHz4bB21rpHPt9qUJzsH5ZQzvj2lp107nbU6+NAMGFuTuBjyTSxLmaGsBcPEEIRy8
FewjeuF2t7oG+TuHiZSQ8j2bz/UnJHD2R4bsLlGWgfsV5C58pULwy4+Tn3ey42TxJP/unrbXoIhP
29K1NiWiLJv7RuccU3fnJ7W3jXX+erBvy0tPrgP3AY6TB4t9K0cnT5if3SJQNtQxl0gmFS91wC2U
b+u9ogZ1UMCBX1kbhsxGIwy5MIOoG/u4XnscQxWaXW5nn/eQv8ljzd3F41x3aaxuGcdYjhqQxr4W
GDH69kidOqkL0INZQVxvdXgTCP9ndPEZ9bjcWgv2GbPFjdIE+ZYcsvDaffosj7HGTYFq9nwU7Yvk
XMYZvBzqbLkPouv8Wb2cY+LIqAjQZbe7NwZMXxVBF5tu6mZnu9lXexQmZhq8eld/PnU2Kl1HNHKx
WcI7JBBX1iLd8Q/fwzrOPGFRz6s9KLMg92m+vxWbNyXcjLG1Ru3TaedjyHsRrq/LpRnhAOAU8W1+
dgSPUsqSjhVGFStto360T+KynimxEp8bm5QfMoW+7WxjAaebmgXI2K1lOVihNnAKioACg3dcnKko
OVeXrj7ab6mvzLX1uH5U4nyBAisESTqJ4HGigXJeSOMJIyOoNLhkRsZ6/Dq8QqJBKS7BqdgHe4CC
+fFN8KSk2VOaKPaIjoLG9saED12fA4DTdh2383OgbUg9NiCal+8bZMNctFM89JBsoEsh03F5vCQw
dHp/YGqe0hn/48jPI/z6oPRHW14NhtO+KwcXCZzXclM9l4mcXO0HeX32DvvmTV5QzqgfwdZtTRs5
COcwr/3j+vx4fTuCwHOq58Y9OcDMMWOz919UI1zDJRc5e3vpgU60W8K3rlxs45+0r0N4i6gSBF9t
9IjGAdQ9W5gPX4gDvMN6QUpv4j4X9ujcF+oWCUNtfUIZxjt+CS/KuppdqYdQsbM1pNsWUGnDyRyK
AwPjFd980mJ9+Y6sbgjKy+53z1ixvdydvbnp/CbsfDpIES4HKyDUy2eizaXpg/OfGdB1d4gJNs8p
S6DzTrb1lT3PUOF1DVYFdAryMrd2G/+8A/0fAEmMEKkvbSwIvGPUvuIpGZrOYbF6bGfjQx9xjDnU
NXyoqHN9QRziy8lpDgNBDI+xmEifhVs6t03qoCUTNi60kQCRmKC2lWchOqxBI9rGktJ2UG1pm7u3
+ORuwbLPDt4Y4ONkQ+tZok7i4P9uMxruBxpY2z6+2hfn5GDi61yeQHjzngvdfhYfu30eG1GG7tFy
emQZK580S49rvj+EQeiUMwtA0Czf1Rs0nZziJV2dKbR5DQ8SdvmnAVtjlW6KZcPfbzxtK2wBhqNC
619c2vFKdHVe6pc+AHb6YdkPhkvHwQfDZRe+uZGT29shEPxb0ibyRnAzPw/kec/Y1f4XHX6+/+T0
jwfn6oBTfMjn4/sHDIhItD/OHnZ0wQdf3dp86DRG8eijtWsrjjzTQ7zWvS/i1yfp/TQ7PyA98lQt
hHczGPzOxxpSizK/22cO9Ow9/jGNC6BycQwGJJbxxzw5dBsDxsmD+D3/gHFEv8I5OE+Qoj3aj27t
U2+IkI8JKheTMFzD9iwit38d3DWFy40Znp/Pq+uu3QpRNz9Nw8/QX8PFtDCUFTMXHAPyFEf3T46x
wgkBqT8eGJ6jxv16AOHwQGMsrhe1nRTuGMhhtz4F5Rxq6aOKpBxaqPYlLkOzjWaUh4GDAvqym4ha
nas43DiL2i1ciE9bFschPC2QRHoMK3dckCA9ywwTHjvLDxghPoZukcwKHlHywKbHzpaj4X2d7EfM
rRYDzUNIOD4W3ax2JZCu7icni1dgM6jMs4jGjH33qhWqHrtuXXrHuWZLvugw+XMTKzhv3X6MCzUB
G8I4IfPkfB0cISyg/X50wVoOEnz6mF5OhPYL9SJkXVRPeoKawIdoDxU/x6wukSH3QBG4lF6daX8c
ZsSQM212XLYvWdgGw7JZtA/rLzVhDzoC67ralsHRgS7lX5Ob/VUnvS2EAGgD7dmpthf+DFebPslj
bJH9xlNWNOhe9DnV4nfiJsk/IgzvP/GkwHhGmdlFWpgBzZ6u0Rf719EDOTjNEIBZEFrb3QfFSSpr
NvCvUA+eFPbCNVTZQKlj7rUdJ553Wh89uFqI9K5BUJbsWDC5OkIL1qplN7gll/DZV5Phk9Vllysg
Zv55WvM9pSWGA/Mx+zQXog/4EQs4Vm5cfxxCaS8nZXzwpnMFRbrZr2Pk87Qf1jLr5mbHC4TVfO9i
x3tg7CwAfM4OnLjUrB3Iana83UORdD74UCfkzwp/gdh5ZK5QVKTJ5RQR7mdO5hziepmPiNzZwDcq
EM67mrBwbi0R8bnYCP7NOXdWmauGp7jeXhNzY6zo/hID5Zv8FTaec/8sXxRnfwwoenGUcSYW7lTb
ODlq2PL29ZLD6LNyT/Z7MX9HZ3oLx9qFwMWRK77jSEn2ACmJN5BdAhNXc6+Tq2E5O87SucI3TKfn
xcmT2v0qA/QYPP59W/JQkLHbRLFbD3URFt7BkQPp6RIRp9OFmz+RtX0iAREDm01Orv7ygFSky4Ou
on17o215Nm3BZa1YK5n5pE9n7RA5m3Yx2198PK6p//asbHiHT6ilLtcXV4z1mFIpyGqGprD1F9be
TIj6kGCc8+RFXQ8uuUSEAr/bs5iglj2W2B7bl/kxaN6w4GwJ3nyWvCvaKNnztTJmU4Q0SFmmDtpw
w7MSfZ1iPhpTVQ/dVj4LiJ0QDk94YDxcAnh8e5DGUUsW7Kz302dDuQmU5cPNtssQE3OHkOVluhWQ
OXaaN3rW5+m0pX/D3cIxQKb78fcM7TsS5Fd+NiEUACvIiqXq3xJGML59qUi3y+IaQzuwnmTvNr+H
WlhTBw5PtY+tCaTmj4NPeK3PsIp7zT6a3emhfzLWxap51vGI2cGeCqDOXXEZQNU/4tL6gdSufqsy
/OM1vxUNy9NBzSz5flmIa3NuBqRN2PEqlMkwLarC+vW0E727O+K8EQgLbUO5A67B8RFe3PJOLIAH
ihJr97DzZJ//j7v5sKdSvr3PLwHg0tQTXG3195GVjX97Z03WUWg2RaCH34cW+sBVPpjZZYFupUNW
mdwWjS0uplvyoDrdDHWN6CFdIwMUTcvqfrVZG4kWcWV5egx4OIZbd9NcdAWuc2rR5/Xts9+jGY10
OpZODm6JDuKlruQvKXnAmQu5bmdaooTZS+XhxoGODYdWtbkGLU1Wm/RNJNTH+AGwt8fP7M0PwcGP
2n7U4rv3zMRGZdjPbj5mpi7E9E+DG4XqAeY5y9zRX1W+4uCiy0F2TRYfS2HzKWwI7qt5EehRtiYK
6T+zF4x7fXWVRijaOughPEL5hJydRoSzj6cY5nhyDbEFsx8v4QoETPxZ7TEiRsMe9WR0BhHf7BLK
AJDXX3E5mx+WgkEyCOrWE6ZQoNhpgeijue00235XfYy6Xe8y/qPvFuGWSJjFMzgAMaz1UINZWBH2
CIGxIghYwAR/OXj0tGajl3HcHYI1AbAc4/DiERJSDPlATtgREpCgezEkBQiF+BKLuy6g7O71nDen
4LgW39SaiiY3th70DvLA3HF8vAW+1MZeHHF3QYJoMGvDNjnzW0Potm8akvPRFAVWnCHtDiRy1EYE
w263P6zFMK592ITcqadA4Qs64YfikCR/w//+2kUagEV0D+QJJfUNA1Jmgw4/yzizBiWC66vp9F85
7Sq/D6Y8UbWrzBEWw5u+6kJtk87ECC47CtG31d3BZDSZMkcHjT4ywcEGan+2N8y0S3bp2qeFCSwo
gCAYVKFkjwnFOeeznzfOOwtqRu5PmueMICZslI1I5qay1ObEFkVfPiyiOqpW9XO75EZ+wl0lJHJm
ZAUUt5w0Gfa4OCGNjko60G8vnxMpuQbekgsCOCSduZXRBJ4mRFsZH2WAieNhL2+YGR/7N+6YsXTl
4DBrvWwjx9SE3+i2Ge7fd7xkTuP3W/Xtv+NLSwOQtQa0Z4Jh/VYLNSEaWu0VVOHVMYNuNxVnuo9r
YPnVBq3asCafb5+m8TtQhhm34iuyk0sjvM6ROUmOLpWwAGMVV/XO6+uCOobLONqqvSnst6tqF+vK
9OqgZCelz2TGfjV/LjdMmiNN/azDEpWhmHF91EmThxgZNRjWdvkmPkPJ3dYkTpvhsSLxraMtnuiU
IbLZEGZ7aVEH/ChJ2yV8L3b0wDwavcsZTUpoNqvbrPaLpUWEpwb5ToyFRFlSkZp/IYoEDd8n4349
xYc1Bc+95ExXI0i3eosqZhSjcEG5ip+O2FtzOUHLxXwbPu8kl2dPfzt80lpTN4BfALv4XMHkChv6
8qubk6yrZR/ms6tD6Ica2zMX5fv9CW2Lq9v5CC16xiv/sm2F+prtE4PhJEzL/HL+90k1/q2ACW5K
Nw1NBT73HT0u11BaTppyXqiIc1m24k9ldGJMYTlEegAHANckVj17goa1bKt4z9jNpkjMxhHoCdvX
z127Z6ecPzkA4Vx8Xt6ATQ4OQcKHEN9fr+T2rp7ctvLs0bSNhyl6RDUjj6+Pt8Qik9NWJktVcUTf
CFKbLjDBX+ch0EVNxEVOgjKzUzEi/Q/F2++15P+sZhMFmam8DyXjG0oNx8sq089wCknGH84PY+61
a24kICyUcTgBQs7zKSTA+A752xXuOSTaqVt+cqNyGJY/oJOkf+wu07BMiKz0dlTR0rRv73O53Mzm
YiL/oLDaRUH2ahoApdCEAy62WQ9Pqs/1sNaBPcNVO5/NjdKVQV3nn7d7Fx/uU6OFhu4FJDRyizXQ
978vFci13/f/9IYYyogWpFtF16e+1G/73xoGpQPOc17oezDfs+xBmI2rwxP2sISc1UPzRc1gcYpg
8ERVUiR39vGYnPyTf5QIYxP86x7rIJ2lu3SHoH+6ElftPpvrkRJ2/AFsEv+6FhKVA2WcoRi7oIQA
xbqlPRRk8zGp4iKeWiMgzHyY3pTZxsSMqhjWuU8/OpGWREzHmRxbfuYdk5uHakGgxBQnSaxIZ+8c
AoZ38LHXcs3gEGGu60HH9/KojIoQl6OomJfTXeEe/IycCg04twoMz1wBG3Vyi7yR7MojJvGFxHKt
SOdKNZ0mPAUkd0G+7kkEQJaAc4zE8BZmvhFhg50Ivr4QsFBQ3SGmPoehbtAFbTIWDRpBtry7r8Wo
fNNnOCLMsg/zCavPRcMP9Ull9U4FtKKOFBIiYvQQFZ4A84vo4E01lHPY+2MsxdmK1n65kDxyIZJH
ddEm8I+Da4h3cGIu6uTvK0H6x6Fh8ktWNN2C8AH35Vu4amTa2ewq8BAYakb6J4rk6bPuXrx2Bo8w
1t8E9/7890f+4u78cfd8e+S3nieEVaPHufe8SPfqunitX2lsgJfBbOW0O2/oXVFkByi1ZnekbsEJ
klqMCK7dEZ7vMzwZqTkT3JRUBwlYfkgzpH9EHt/e7huwUGoltWha3i6P6P48oSm/Awz0dkzusfRl
xYgm+WTyvrz5+6j8+3N18huRralydvy5I2+5fNG123W6kfXA8NFU8iCx5jQHF6kN+iSiYXe1KQUB
vv3h0dMn/WNCfnv0twnp6uOthlXHhNDoynAA0TaHRF1e3QVndWLs/v449VvPm4OHX1BmZVWnBaj+
+vPfzp5ybPu6tIoz1Sm4HxWktIdqIXrICyGMrD3SWu7eqOtLC3GJmurm3qyUmwcy0VEWJ+Lh7Jl0
3t/3FHXMjbQV16MvO8gO0l3C6fptxExqVTxeOleJ/v7i3491pgZCiGKZoqFzdAJd+3OK0kwuMoyt
pHkfI0RtHwhbIGnOjZBAyIVWO10t0+Jw1cVPV9y/P1vFSUoBLGAARvnz2dWIb199w5ejpGCBG0a+
y1fgx+2S4Kj1hTlkMZDE+QaKKVn5jwHjt13xn0+HIyBpOoJoeMf++fi8O2R5V1XTp6vr7NWtF82i
Cg+/Quf8lQYPNZaUAvbfR1z+lpj+97GKpkmgXlgv02v9tlSut6uFOyNm8KMvLC1CGPIgxUYocTW4
zeK84fqmEArc0UuX5pNMxfnHA/LbTfmPV/g28Ep+RjdA5xXwQnfpQS3MD2S51R3qHFSfzIUwy9z6
TRR/3JTTrvttV/7jwVOQ8du3d51SqNcLQy4tz0CEs7n0TkrwRad2KlztMIiVUUNz2vXt5R6VqZ+u
0g+8mmXGhwB4NdJmxNsHZnSOJZC6kyODZugx7GJypYWwwAXpTNcN3pK5Gjc0nYY5GaH8dgUnm5Ce
NCEFUwq72RK1T0Jq4t+pRFc9DQFKpwlFJbtZSY4wFyPQOu4dJ+OIRr17sceAzBFCi13N0nBq6sjk
VxbZQvYpr8pHnHtcc4ktUYjVwxbvGY+YmJb6Wg3xKHOsD4ESmbno5u2W1s+yp7P0q4gtuMquSfij
DeobvCBprTVLgRTFf19033Ei/xn4SSNxqofI/6CgDNe72uaDKc7pGgh2NifqsCkKsK0OjvTDmfKv
+2qKFS0ZxRX5+wIf867pqgOG5L1HBdiRn6ah/vv3yFNh7B8L6bdnfFvBuYLH96X79Yxuhr9GtkGP
1UXkwoVuPRP2+UJymg/ZPlACTTc/Pf5/Gc7/+cRv6/hmQkM+Db8eX4Wn51MCwNWpnqZ20o+n5Ldo
5r9T9/+fZXyrESKF2MhaxrM6twpz5+BKCbrsieSc/fNSBHfx4xP/bZeiEWkqGoG+hE7jn7v0ViEe
c9fO4vzquBhJRBWwAOTe3+/zj/Xf53Gapu/T+NuTvlO1pBJnn97kSaID2cIDKja7hj99z08P+XbO
X6xKK6TiMg0gqgbsUVQAKG78/UukHwbtlyrNb0fbtbqoqtzzFGVJN9KraLUe8XMnOJ4KXT/tMfPX
tP82dP+NOEh1RJ2UjKLHn5M01oraDhoBDn4MdNkuOyNsF3cKQ65mt4yhHnQzUN5xs0GL4+o9HAPp
8xbVLn1CtNbdyywNwDOmwe3ruDvsem9Nc85uKavZsnOkojO4QmjNdO8a64H2fgEmI22RsJ6ZQd7T
zJpaaTQHWvv4tAVYRfsMgl3wgSeUP/rZQqL7VjuWrQYkhgiy0d6pXHVzfiwDISnn3HivZN00fKtH
fPzAQAKHCsmQlnkAND8Y3rPXw4yub3IOtzKNSy5CejdlgBOXL37dvNah4uq9yIEFkdw+pNijOSWt
Oax5ZudYe6TLDbx7BAND0wJhowtQbxebhdUx0bfUgfzggNvYBiySEjbgJVrXCnB8P+F5h/zRJD4I
6O1dCkmu9iAu5gr8HzgRtLTwdzUeqfOExwRcAh5Mr8oXnIh4jCeuwMWRvG4+kwL+urRGSNweQkie
Nvo+/snbgVt6MObCHjfl3SlUgtU5GEP5Wej9LiloxBfEPiqJwoQrGeOLl9qMLVRPV4yOvX/PbPE5
92F00Hi3uH46T1mfn1ZkbokcXRJ9dcUyGi8tQDmDV75Ji/v68KBuza3WAjqxNmdHfTj6aZTt5Q/0
hVw0wX/hf5Cnd3PgI60/XV3cd8wZr96sKW1R8bKor2R7CpLL21LcdnjCv0sBrlgRTHGUOyxgMvpW
31HTijFsSMSlDjoFnwEF3sDsvi5d8+H4rIRjku1H8BXhcZnFBpH/0bkH0w6ZMA1aDC0sPHnW/KZ6
7yS8mq9x2mlPpNcetLngzobSvEeBV7MJF8LcL0iYn7E5TupVSj3+VWxs7Eb592G1uZbXheWjuMQQ
wqf5SwOYG3p7fIhowSJLGtPOG1HV4Q1P9mUqzEvgP3LHesvibH78f6SdaXPqSJb3P5Ei0IKWt1pB
IHZj7DeEl2stCLFLiE8/v3Q9EYV1CeuZqZ6e7uruipvkopMnz/kvgwuAGMkD0rO6cDLUoAJuIQpz
liP6u7U7WU/2THOB27sfhzWmeyg7gx9B9xiwDkhRBKjxZixdFaeFk4uytrv3ahUHAjsfpVTP6ULB
3neOodbLIALwfRzJvj2U80kB+pjzSHYmIOuiKYsDhzk7UBXwSv5wbEe8IhhVPBfeu7QUjT6EEL7w
99g7DhavIOUNW1pQqYWNDZrgGCShiWiJffTPH6ICi5AQXSLgBPVU6hnj5Ve1QJmYuu6XwGqI+n0B
8p4uo+RKix4NUAmY2DXc0Zn4ECubAmAs35Ie378jO39y989Qdb7wt3BROrTRgV9hTwFkYOtUY1yA
pL5BX7Km40KzZXz+2NSwbBz6XVEKaLWOyjWFOxffF/p+b9fF3r9Rvy7dE1Hq1IvnIYMt1/b84BXD
KzgNbXZ0fRooIEZ5OlLh9EWySgnzi/U708Wtw6+30He6QFbt9TSdVQ6V2l3k9t3OqHB4fQZ1ACeA
Npk8QXdmqFDZ0QOq2thifXVMZ1nQsaJNLIegGWPi3OAVHSPeqHoPKAn2eV1fDw3bcMlqnhRIsM/7
YOdbocLPMWjIb1wCQseF3DI+DeQJ+kg3O+mfQCSuPZWKKfR2g8hZ2SP+pkCaiE4KMHHkbJ3zB0Ug
daoGL18G0Rcj1Y6j+ghcoQoBUQzvcwfHMh/Gpmd8JJRpK5AGgBXseK5OwIw4RO3BwXklFfLRCFut
p2tQMlYfhFjQtXso9IQCZaK97/+gw0RRMwEUovfoi/uw72Pgfh5lp/F+yIXyVYemI9NURelKY4jD
GOAV8FtqePTTYDHR79XYc97wNJblfjLUXpemB95lbD7xTl2tg31/a0/LkepRfvqTBxR8HGk+BQky
EPBKXNyECZNN+1UZFqFo0B48ZVr0Rad4ymXxfAEcYxs9AS791Ab0y5eql/BT9uAmLPf361tpXN9/
XaeN5oG02yMQdTgfRmZwc0FQbHqgTQg8V5tOvd67efls7zxdvdp/Ehff76N/X9a/XeaNN6HerbbH
y5HRi36+kFZln/uToOQE6FUN8S2PQVu1VMn0ZhL7PWWrgxiNgp48chYi8bzLWCigrte47x5GR5du
bb/0k2HpmxE5wPar/Ni+wWYE5CGgarTT3W7fWEAC4pjutp6ADq15mM5wAYyxvPCW1kJyKXY4pyWk
4uXhy5oXJAWcIRquq9uH8bHauMvt8uKN8U8IFpcl6GsSky1g5BMN+2RoRh00mYfASBx5uOM7Qy7U
Pz3H89M7zzQAWUsSB4dbAgMQGzgj2YS1sIZSL+tLYJUrT8CKT8HKmNTP+WvdM+D0ApEArPYs+XQX
adV2ATQAyEFxx968757j8Wac+gSZd5NGiWYAANFqV/081a4SrR3nvJwb7nVy6RmT7idfLCBiQA1z
k1qB+nn0jXkXe3FnP+cxh1C2vV/tehcPA8WR+oKHfOxava49RmkOyBSIiAUQq6Ry1Hn5cgk59zzE
Tl8r89Y/ulPTR17JzW0ClOkdBl+xDx7idSywrtsZnnz2nvlJ4/ddMM4mHW/Gm/bjA7dGJ5kcWA5u
IbVHvzln/tE/WA6NdwJi3mRIU1BhdIJpyKPwH5563RdriFoxsaT+80pAdt/Rg+/t0ZZ7IZ8xh12P
xsI5vM6QQp5rk1hkMuQZznMcWVwwCRGEbjc+cyCF14vO5M97wfHBbMAWBa/KE9hgbEfGqr/1RIF6
E20CndRh06+G+Jls7NtUYAY3/ovSX6BrFRhTlf43tq/27OSq4cUt3hTwRssOteTgHY4zvz7mj6U0
5fG+tpMxDoECx5o9Hz66rzOZjiankLv/FoJo5CqncLbck0KUfUBDX13FPs6z+S5M3I2AuwJ6Pfau
0/w5phQbBxjPRxno5Fl3mg7VoNOPo5MPnuwLFOXA5H1PdlCQboIoRL8IgDK55zakCUjCBYR3Http
tOZPvj3rFaIv9oEMblGGmAXXq3wEe9KPX8CfAThSva6D5a/0p/owF+te6W0/9QHGZghck73k0L/e
MKzuzAFr3iBCsVCIOwL41ObXsAZXjO8D1qUe+yE6wwfH7Ks3YJ0MHigLeXT09l/dCHhtgZ9zn9/d
SxHeg3Tk1B+Ho1ueoRbZF1JYj4YZ4lN2MdJ7WNHSbOx6MCrAqtKAt037Fmqr/ewIMEsUJdf2h0jl
X0iog3LUDYvRBsWHBTClJ/DJdu3v+lIQk7cMbpHiW9M3dAuoaSmBBtAdNKLot6Na524WKgA2nEPG
UwwYabwj9AuMx03AGZkzLF+AH8Z+117G9DAPAAyhbfr7fklU+Uyp4I92fLndF/QnqRzXXOPJ8IQ/
NAhLzGa8LJqP1IBEZ09/8sYfAzS4h0XOdW//Hqr/7uJT56VcCMlDQzdG1RqVB0tTlLN1QAGp8sDB
5IticRvKpZO/bHacjEk2Kk++7sNrwQJOZQ0llkMViHL0/r4ThM/ff5DcKIWIMM4P4gmoaKjOonH1
M4wbxSlB0Cs7jM6uRi96PMlHsQMm9v8wjNLRwC4oJoUdXRTc724L+C5bHtFUuF/pjXHk0FqzQwpp
LR1f9dF07sdp3EqpriYo8zBO6VMaXN5WMHmI7CLgmH3Dk7yYbhuuzt6ax8rb3onn4CURRSHPfInn
Vv/ot0xcrF/jbgacBZEG6SSwG53GQ1uu93Hd2esARgMzOIx2N36PBFqdat/SihAU733NAZuiymz1
fh/67x4wW3s/dCMpqTGGqI+6uqdvw0vCz3xrhl9VsI2oPMKIyEA0iBI15XnnCbQuBAWgD97uGWXK
338Jzr0tq9DIUDqldanNFLEhLSJ/TSbrqYEvM6nxeEs4SRwYjkMKA7uvK7i7J8BVq1yxRRBGKNCH
BjflmiZIv9cOvVkBdt9+pbndCeOeTEJ7IbmE7Ez5TBoAHbQJbi/YyITv4E547VGzJOUv/O3I4E4D
2G+/lMvn7XT7ZMzwPRicw+rl9KLZ5nhU9VJ3xFN5eu1gCmsnX3HlbKhx6q6qu8XRl+oefATC6BXv
cTRb5wgJInrrIxLiamMyC4IVCAoo/2uMQ3DpBUQFKl196X7i3v5eSv0TyRiCXbEttZ20RuH0+0u+
3+5GaImveuewTjhp6ZsZFJN3kGcT5Jq6NIgUNw97cEyfDVBVv+/td2XqrwMulLC6yFWrIBF/ftnd
Kw2JolSwSPg4DOjUkdsDohAbIvjBc2lgvu5XyDr35E8N5ww7XkK76kytsTVHYsDirk9HR4qE2zCh
inftnSJgSZ+8l0Fq8LaiChS/HYdAZHhTn/5cnyHV9OMwgWXvQ74pNlHyrqIDgD8hNzLAcpI/LEaU
sINh6irzQGsD0K7G9bD0DPEMRUUAu0nngvdc5Ryef18N/eHnThS3kEqzOnITcQIbdW+dZHk/Ijfy
lZE837zVAvwC8u6y7ISYwlyAb3W8wgUj+FYuQEFgoxQR/L+sseqaL4jyTiFnAfmncrF5kiEw6UPS
Jm3emZuLTr8bZBcfgoxDywXwwFEL8rcujOY54s1VttANXrUI3x4mSGh76+fthzmwNDsLaQ+o/bbN
f3CdEdHErYEMmarxFvi5+R0JvSrjUuxHV9Ki3D8sM3rTSWSgXooCDCa+r+/aBtgZ6s4Xv2OFajGA
YZLIURc1iFuI9cLB8jFdkXneUZYue4becj4NEfF/nk9eKUK+nUcKXcrvLvPdzXPaJenldj3vROiZ
ak5q976BwOo8hkMIP4IHxw7YA8oefDYgO8DPHv6YL7BiSEy34CRlYEJXdGoG14HyaVKtP/KgiNiC
p+M7lCzgQGqAXEg6gUlTuzgDUo/4owwApd9QPRjUvVGQkC7ZvHc5cOOtI+DqFBEozHnS4NjalNX+
DrbMmLY5hHRxozebsudLVprKdg+C36NiM6reQH2ebGRvr5/xQAYrGJ6eEIt7iz14Y+YLFDsQ5K8x
tKjNorO6hcrYCtjRwBB8o86ul0e8m6lT8OqfSH1TFgChU8uH0xUn5a9tuvvRjctKscqLtT7vdqNi
UVJRrpYCAgF2FXWH7OUdKGJo8KR9yufqIPXWAuNIPS39c9Ds/Fla3kaG4Sgfyaxm8QEND89/rEkB
tOyI7awIxMggn97VCeUw43M70EYHgCtQrSg9/B4AvsPdX/NAHwGnNvEPrfFFXA9oXVwxwhuZkby6
wki1b/1rv3o98H57QR3UL1wk4Dc8dWhCpj4sPZODwtkndP05BfKgHFy4Es0+PMn3XZSGOcXIS2Vb
I+iv5/fbbO0q/WpCXQtyJyy0FZVZT3o7LzupvZ/VwwzaYQhrhRMXWX1Kg+XrdYSsEJ1Mol7Vq9/R
DJ8jI1kh0eNXz9TyqDZ1ehiV7u3aEGlAd0HZaWsfEGCeqBOeu0fOcYummfp3oOSQ3q1TIyGMsR6W
1zs+SyH5/IVIl38K4algty7A0DrcQSYFUh9tOLyYNkGyd023nujD3QJxKtCj/okCMj4Ifgy5CWGV
IyRMtMeYSk1hqS3SfYeJ3/a1kVhekKAo9gDVRgocAzjvjmyfMOiwz89nw6deux1iqONjQxGZXtaG
/v3uZDVHtwClWSrGcEKb92eclW7FRd5Jh90o72eLE+FKC2tvASgOWPzA8mBgR2Q24L1vvXK+gLLo
4SwDD4BWBs0Y/nWuv8QBEjauDuNmO8bDboBFE7xAOTIBtg8Fz8noJ0E60x10ABZxz1itqkFOYbK7
dc8j6oQ98Hh2tcSeyKE1CviIii31Eygh/EHUP1p7Yo3OGwkNzwWmrGiaJXSIG6mz0tkd4v3WyEfG
xpfwWow2vc3SWJ0CPgNuvJcyhMgohYdF1kMOWm85od9Pksaa/xi+sea1Ut4OlaIzPPLiPDqX2mm0
TZxL4lSdaJ27STVAnDwFALGy3m/9y5u1Wi8PfzRovFJw63hbE9dzm8sCxmxYAKuH/vyFsRlmAkg3
7VaIV8238G71sX5EBxyZIeeqocjomp+XP/K7RW6Kt5kUYhWRvz2zSwXVWDhpbvkHcf9quI8/fo9d
8oOL48eMG1l6uku2qnplwatQQvvs01zCRNdcsip+ODagpBVwgE/Ofxy2kbjqRhnj1MuwZ7/6ugRI
4XSQC5Oo+9yQKSZNQyALQ3a7bdgHmYGOjo0hIyaF3Oh3T/YuM5C1i5xaxzIfqUC1JyVuATCkliZc
ARMCg4rEkVNjxE4byaLYVudu95OiM/wfaaFNO/BuKXgeRtmkHOpnN30t+mcU5FDaCjevOthQZUF+
hsfA2bB3JZ9o8mk9p5p9E91FzAljfIZgDcNfeOHvuw6sGYL/m0B4Iz3ni9w90RZDNGG06Z9QHgt4
NCQR9qNGUK0oJ0cdyB7blwOAhcq1XrZzA/YW3AvAcBpUunJYReqFFGN36V3grblcnhvY4l5nVfvG
a/GGSjS1HIEjz2205V/UuL89eBDjZNRMyH2oG2Gp5OM32AmSSEMklj7sfphF1/F1FC80xS5mWC8j
n4yo9NRo2xyrAXMyLFrTBDyAXUBAOvzbz4BnbTqb+niLsxE6gEM8hsYK7SLc09mEM89EE/slugDI
LPgVdZGPTmhOswlQXR+iOtrEvCq6+FADCiK7c5L3w6r6yBBthKtQQSiq3cNQiBfU4/Wc/uEHjHQe
LawGmsNk2v+wJGgT1vZuWFm07Hpr5za+hNcPEK50Pvhv3SfOqCPPS59fZb/hRyA9oZYQJ+52eKPb
4p6JqFeYaC35rGK2LU3jc+mY1tGQ4iwbqczzNFOeIFRIL+pEGYlmeaSj5fhFbTnf2fp0R63v4zrc
TyqcmMLC15bdnl1Sv+P56l9XvIRO1Ho6tMPXL7uny5MBsvk05Qn23YRNfPU54aMP5YH5ouKShx36
E1oc/evsgNDTCYVJJ6fsblB8BiwfnScU9DeDCioEcfJtHSLuDTjOYkeQdHDKRYKoQwglqhjvApqn
lIHGh+EQU86R4RmiSUwdvHddfxcmLIfaKKoQxqv2EfdRG6fnmtKLQroFlv7a1d1qVaLM+E531H7r
DOiE2SdEAGhzY2/lIXwbCGJ6mIO9etFVW//cey9a7+3kv6QVWP0zLFpsfF5SzkO5LEZoGuWejj5N
Fpw4GbCHNP9E11IFuWWEpfe0GefT7HXr01MfW0/5ssP/lPrw7gLBrBFv/9zTfEJ2x71CEDy8k1rN
i0ifUXr84Jsqduh+lP0uoihYHZz5l9tHgvMWZfMoXqLUy1US6yi/INwMMCHh+1wdvhRWkvIlrtmi
XIlLyTP1SzddSFG2vHq7SQkawurLmBT2YWna5ipenPpfF57ZF3t+W+5cnRJIALvxaT1ONQcSFgV4
jzTLvTxf3hEf+j6qgrH4e3jV246pSADvoquam51qd9tko/gLfjIlcg4SFZNXuO8TjYL/0sIXz66X
yttmFg8y0in6rJYjw5M4Q5KGbLL45gC6xUCjcqdGh48ythF5iMpQHqV9wBJwR7wapN01NOc38B0z
Lkk6+pSMyfiLp/WMB1jKq6H3+9SAHjcfKzwjNdR60B4zUQDuNjOTa1dKFEtOUIPRcGV9VT80atlH
9jf5PMxW1tDoo0+JYadjjPWoE9780oXjyGlO3BMVDdJsP0WpRlhV2OoHNK7D8tg/AqjvzJRIna/5
pC3osOBhgFBtR4RyrQtvgDjlBFdYd8QutCRgSJ1m5GO6LbhI+RiNWXWg/LkEqot6ERqLQkzKzj5l
3xofatsapzNpBWxnd3SgL5A7P8lwBbZvN35U7m50v+xfpju+H81ew0bUQq67M9gISs8qAofQY2no
wbrDHjLc0V+jwed13U6Q9euvdaAvtaf85eYyJBTD4PAEdcGtve4KO5n+dciVcnQz6AXIKbzpUyQv
aX7lY5ooURwcB4AZ5rRYIN2bCDJQJvEFbW3tXt/XLrXbeedD+9BX6Sc1BPY87UPSc5JxOk0QHzkM
d9OSouoLClNkvZ4EYYPXIVJ6T9mtnx9tdNj8/P34jjU7qJI0SIHYqKNTZQOpVjlPyqJadSx7ywMe
pNDZu86yZbEkJ+v4sneadFzzI0OohS4KPbs9fxzKGXz8Cxq6w+Ps1O/SYVlDpts6u4DIBPxngLlk
QIg+2jzIdn1A3X7sPq1tDVSwDJO66sEi7Gf096ZQk+AMQu3mzDI5I0Tk0UPF4pk4Qv8KzYbdmG4J
9AskZ8M9eObNYlMCqNsAWppdFoo/wcZhDoEkoXiW+7cBYiWROTQiK+LvO3rSU0VLClUBoOu1/XZD
ogcbqOLt+MZi8n9X77CQ0Kt50XvFKyKEKoXP8BwAQXJAdpD3E4HmI8D+jtJLx1m0Q0cp8/ZhCl1I
ndxeeCXOdSBYYQKn96MYFv3NDPyY25W/v3LdofoMZRzdjUClpPBE3c3qm6PU7dgvt2nld3wFLMNG
aHp1ejGtulf9vX62+qR8BkszASahj/CXtPY2P23X0sn+fkb8yPMbH3Mjzz+aB8xOylsy6gQ3Eglp
TETmi0TlwsPhcZm+ySvKlDsTDIpk4yizCekp+Mfhq+WLf1PA80KAu/lmuKBy2b/NlLnxao6h6nFT
oeHqHKIrVD7KlwCv2AYyfXsbIQnXr/0LACHBZRV1SgP5CWRtbIPoJy8FJV+HkqPYdCkOg5F4htio
bh/filkBJuLtmYbveqD1lHedlldbyf7v5gHsF83o0hzC74FuVQM3qmiSVEidch3pAB+LxaYn+ATF
+DzH5HOHZhOTixAzGMWTOsGwrGeBhAZL83z7/D3Y/l1itBSN+iI/h7aZojThpPyMc3a+5kD8u4Q5
FLoc2qTFu6h5TiqUeqLtxeXJsJ5UVSB/pZMuHkBVKKQX5sAOFEf9pJCxp/q5+P2Hyd+tm58H58cv
+360391w20O2N2Xk7iNpIKTKznvwfRQNSainN7d+wx2nK2o96vOp6sulnx+8w1P5TM3AMv0zbMvM
RbFq84ffH78iUUUVDimki3dR8cCyE/oSsnfbCVEmE92r3R+j6FP1djuw9GWnekqTkPo3aLMa31q7
Gm4K54y0EH3cCPrW0HLXGSAiEprdWMbL0K6HJ/Qt8nBH80R9SlBloO0kxGaSpyQAj7RHvhCugOGm
7/wFlaDd2jEW0gIVWxNIGNotT8YE9crriygUiSEyfQLmATgPzBRRJvp9fZtm7zwBfi5vA3i7rowu
OcR2/c0tAXxLVZCbcIXtX+/a51KItk9Fz5jWH/kXya0b07ms+5dPawLpspUVZogrvbnZimBf8z1Q
2W8afmD2scm7VCyiI/fqVJE88+s2vKDeOqk8gBEhiBK4QQjNI6KNHtT1Q5rThSEP+2N+rgFHWjNj
ZOL6fXEp2vGfu5E+FshX7b0MrDAf4Zs+5NpLh/lARhGkspNnxKNca5pCIhmNCNWXft0XhABrso+6
b5sVTkAI59SwLphv7H6rQyHQ+fsuNMp0Aj4umrZ4YJtdvoCmt9c+k+S6tgo1OpO1crKXZNLxAoFw
9Ed+H6m5382huo2IY8mXWjqoGAlIxz7iFTJJ0RVJbwSCQxmN0kMQ4zLToSfv3L7Of4R6h4drWio7
5D80FcVfwzMaHl/LM2bmDjRyNXN//40tq9FtHEkZ/+Xslu3VaLdEmwFaHg8WBDUoyrS88uRG9vzX
YjTKyEkHKfiyYKTLFy6c/bInjUxKn8dlp0ep7b/NSmS7d3EsjquOHJ93LDztgKX8DkCGl+x6DDdZ
bnvYi3f73Wf017xETeZurCTRIGtXnCfTdLrExK/rF/CM/H9poPvXMI0Efd0p8KzdMgyvpqOQO/d3
iDWOstmaHsbvq9dE3/01ViN/sM6GWW7FlDSYb+krBQietns0ZcjOEKt6Sv6cehX6b8+/j/vwLEKy
EFVhTQh0/lzJS3Y4apdsowpPMoDrgIgr2T6/1YvsiULQ72M9oicgxduB5qZr4unTqDkYnSrfy5tE
jSrwlL3NjeFseEYfh61DKagaA2Nt+dSab6x/lpXHFTgZJBnMTmN+qJSjl2tmaoThDhgZ+hkmRqvg
jzDz7q0HpzEtqZYxtYen827MxpdQ6OvrudQYU6UYqLgaUgo8qbZ97lxl728xVQc/Twlv4+ywpETm
Y4ViZ4qu58ZVMk/q4Hk4MHkKwICQ7Ep19nnvSGcQqZfS26CkcPW00qHpmcWhlY5KoE0A88jrUOum
csNz0FqBO96BOjTtRPWlz9+38cGR6RLQDQjuKNtAN/15ZLbGbVtbCcYmECUwI41utJXRT8IbpAcg
4fexmsAisX8/Bmus5amoN0VZ4JlX8zTI3f1nB9zfG7h+cGQyxor+7+OJE9gILD+GawaW29o6nCVd
ifSnnBcaglDPkAOKK0XUlpm1jdSILZdTfNP0lJHMvYOYDyRd7dOAWQWGsM0Qq23DGqFFrvWr0j0w
VIUK3AXnS6GIqridj+7bvtXlUOz+3yuoyV0FoFIH6vvP02GmcdfMYhW9QLhwm14V0Nlw0uFhIuT7
2kikj2579uvf0Rr7tS92J6WbdpXouKK2LCoVY+rtlHM9YzM8UY0t7Unyps/3g30P4CJEVkrvCznc
9Ds+tR7wlPCUfj9CzR7f/zuy//6mxs5qcbnJDgW/CQkwBClCLfDH48XVnhzg31DofKPR1TKkmOZv
i97YYaVKyyI7MKS+ZdV9fxwz8dxWVuevXV+o+rWMJ/6838YTEfD+/q0yc7dbs8mQKjyAv1TMd86f
CviSaF8Syr+FzH4ftKkj/c+6ojAOUxpZ906zJ16l9fFykY8KGsrIRoODXgIDh6LsyjaeEm5GEaiC
2DAGNaJSnEDcgCpqih7vFUxv7NC6cJMoF0hPp5qis7UPfv+B8sNd6KL4oOD1oAMV+bkqxmmjFvL+
RGAEngOn+Y+EIvWEKrBbBoLEEZugy1rGfJDh4STx75iNnd+oCirgNWPSVvhmFp4HQEtGG5ghbWOZ
j+dnAUeSAZ8C9vw5v/pylJOkPPCxgUNHfmQIxQIOCu4WlxCa7bDyLKDh2Us+kTRvv4gH1RsA+25K
791bh8eXK/W7El5HCULprVb9Gl0vfSGiA6XHGnMUBD/t4xeoZfofO9pHiXPjn1SQeJny3Zb2/k2a
glDAD3VWBuj/Cf1KYwIM2HRo4ppj1SlfO2ht9U5AMqTh9h1NRJpNL8dI+oRi7VaJvQdV//sePAqv
imUJB0cYksiu/1wW/ajgN3LECvQSlmIL/KIHgy1oG6ZpKfh9/u/HEdtz/9Htz2pcGjclWr1H76q7
WMxmwTNVn4M/h07QMqlvxG7zE78frXGY1YuixOVWxuDUXYebwfvGiz2Exik9byAqCooeXYrRRoFs
0HZftc60caizs4pDV0146dqwLOGKb3vvi2ByBaP+VjDjszNtm2+zQPTX6jZCmlrhrnTaa0q0Be5b
QuEed0EWVlcgd4I2l6HLS8nNWVAydZ+TUY59i2KrppMDExF0rt/PVOsSNL4186JzbZcsAcK47mYU
01ED8TvaOh8Up0n1qPSZ/hHS1ub595GVRxHlfuPFcb87ZrsdbiH7go2HWAoN6V2ywX7QU7JnpOqu
TqPnSDkxh4z2+V83vlkuNDZaoSU5myCP19N8cllqoWBAseiiNtNZnYbbxRkyV9V2Zz96J3TvZq01
3uQXFXfo64aRryuhcFajXCyhXlsfnO2b+bqeZp/bnBeLF5Oxf4F5AhkDrXmkhSYe9KPzp+YVma1c
ncOTirzzANLzMiPUnexj5t8kJM+3Tmk/I3EHxIqKNfEq2LnJDFyCW1ObJ0CyqNc/N0eaFqMrojzH
wAQVs+uf0a+saQuf4cLIgYByTMvQcLo1rIcbxBHoDmEMT+M1n6Y0UqrQACybBAdU9ATb97h8K4Ij
BTqksKmQ98sQm8veYa6/V72qLaeVH+UF96vYeBpU28sGh0VWUQvQu7Sx9AHgtJidaR+A1OS7/f9Q
UBHhtRmoVEBg2GiqKJWpjYJPej1qqXat8VkcIoxJQdKXuP3z0X50mhRh7JYvv38gDz/N+wGbR0XS
6m2nSxwerDBK8DawHa/AIlIHig0KVF4OIi4PPltGfbS096M2lrYs5eq205hmNqlHokKMrR+afXTh
HbSb+gf/NEelt4UI8ehqux+0cbXlN1xKtYxBER4TijgO582+9NryyYdKGvfjNK62FDuwrX5kSXf2
6/EFYxtHrGt/Yjk3mu9ofp4dDNvxLqCH9B/XtXHPXc4m7ub599AD1BaHe388C7z96DwLe58tTaJH
RZ6uqmmkZOjsIkbV2MTDTj7pWlz9kyrceB5pb/VIbCOuNdQkqOSWQesb+uEm3g3a2MRDcTvtd7ez
SEvV8ZWQxEXeh0HeNjnxof31Id6N09jE7RZkoSwmh9Syc54IltpVxBoKzC171jZSY8+65Vo+nxJG
wv+Q905Ox1SKhI5MW84lbtnfptRIRFR9d04PYulqyIpGL/1z6pdB2jKdtv1pZB5XpVKMW/69bsyF
/osHJnUoxH5+X7a2cRopxbXbPcqbw0XsD9R2EjniJEG5jcXcNoz43+/yB+N4qtbxjmEuHu7L9CMq
2Cxrrw2R/6i2ff8tfceUu3Hibqp2dlBGeIOW49NUHcReN8R4NMASscWXrXWsRsjfnFJMjMgQEQnb
9NRBxtLhPeWojhxJi993qXWsRoyIpbW8OXa/10/CnWUbCt0bpCDwe+ALbhlMfCl/HXCs5lSQsfRn
vw3p7haxupppVpWxEp3oNgH1nxq97gDF369qCLjnAztsPAJaxhTn+bcxGwdES7fXk5Yl/7zjk88S
ax8Ebd3ORPlYf2Du4QtKv+VW05ZxH0aNf+dqNBKFywXz3rPOXMVrNR8LrTEc/5CQaMMCPN7Cu5Ea
x6Wq15a13TPDAzxfa0Rb2Rb6O7CxWzV4Hl6dWreDkjMUDQhUjdXcbrS0MktJjoB+lbyZXWWpnvvd
3noi9MDiNVgueAwzoZ+3j9KPEmeMlnXVHuwn/ZaO6GdSi/jued6doULNt5JUy/+o913C7hjVQKIL
NOlwLQRFIcO1jCjWr3mCdJlevmx2VczFGp+Idjpaxq6oZD79Gy/uYpyhREMN4TUeGy1jPboB7odq
XJ5VVy33cVzK0SkU08JPiSld2q7OtgmJJb5bQmVjpWa5YUKU77+MgVCJRgcViGiGWNzvi/fwfXc/
o8bleZYulU48+148X56jAR4AiABiQj+5l3FYjSAfiac21Mlv8Nnv4z98ad2P37hTraMqX4sbcxXX
kAacU8xWCNwxWwFdagtx4jD8dVj+FZdUGoelvNWnbd65yLQrziTN4K5BhF2dI4JUVIRa6bJtwzUO
TC6lyVm6nWQ8S7qIcMGFfRLxRoDjEreuwJycPmSn5Ha/ENfx0OXDbFnhR4HuTk7zG5Rzd5p2RaLt
uyZymq+ABHwuDy5g/HBaNfYeprP3AzWOUr1Os8tOY67gVUAp4SQwTcYKMr4ZCC9EKIC4tzGjvqtp
v21n4/jcCjnd5DXbqU9vwytmgFDgAXbpTzU4RrDaMdo8Fl4FVWC6QOQN7LwgRlTgO/GMMkLxMkwn
gK3AnbXdbI8utnshucbWH80SITsLIbl/KrFKH930lurMw6/nfoxGpEg7eZ3e0pOQxbu5cNMhu6Jr
308dqlFHao5tRd9HDTidp5lq6hgGAKVprPdJQ5p1re47UYyihoUNDcQ9gdlrHelB3vhjoEYafKmv
9TqpGejq/yOiSCTitdm2Sa0TaqTBarZVO4eCXSpdMaXU2w+wJhweg7Y0oG1CjZu52GhJHOcMVCHE
JyRBYdy5l3Fbwa5tQs1EeF+UxilTv4/dFc0eFO+oCGhoi7aG0geB5X6Lvq+Wu8AiqSU3vVi6I09X
8cXHUT5Dor51pAe37o+BGjEbwYtDZVqchZo3hOQo/T2iUW378wiOwCgIeCp4NWC43Dhx+bbYqrcs
Ry0R5duyL6QfkUInWcMDtF1C88HF8GO0xrnTlHV9KsxNh4sBfzgPNicg36KX9BQXoG7bHfAgo/gx
WuPwnYpMS7sJcxPQ7zVmjWjzoTAgNLbbQnLbOuqNxLrK1SLrxowlDrpI5ffoytw8rvMYS9mWy00E
0Ub8B3WAWRE+wzrixY0AeCh36TnppkLYdTtCXd0XjzG4XhD2IWHgkmC3DPjwLN4N2Ljkrhusortl
AllvKnZONLXRAppunlDBiPYDlf6L8oxOQ/tX8DCA3I3cCL17qzzKZ3zdxR72U65XY5pT0Gybofhj
flvRxmeQWWqa7W5xB2KkENZLBm0HRPwBvw3QOPnQAU09U1hBUQ/fDxTkaNraN4+D4N1aNc67mSi3
+FwwxhWShBjngG2NyXOnbTItx6FZbi67sXLYVmwKkh4oLcImHqatrVblwbv8/pSrjReksdmVeV0x
nc0SUM/2APbFTmei5KsvYOBwmaSURtNJMkhG+y8TDGjeE2ycDm44/+38N8UZtNNaSndXJmxiOrG5
9rrvqFyjSY3TF+VuBLImeaRBRwF/7LcdzZaT02ytFuvsqtYdjqaKvBu2lSOFJ3TL/B5Gyn9Pzjfs
4O5Sq/OuedqWjCEiJeA7KB+dFdUPEvSWpXz8PWMJoWuA4JTvssHdSOWaDd2IkSBZEkXWk9Qx/U4v
8X6f0ePv+d9hGpensU6t9UaSbt+QAMjOSEn0fh/h8deGTgs6TLDIlabLiVLrpnlQdYagAFvxghR3
NG3JZHpqEQ1vIqZN9I6ok6MCbYD7UIB1ElzuFq2zPdf7IpbK6IwdQdrfH6IU0fNsqO0GVwVjTGdL
u6DrXvZ+thf81KyIbniUHbw1hF9U22GWY+SrjjYwqVCRRRstgOMy3Ry+/Y2fChzjCj+eQqMOTz5G
JuLyor+G098rT8TN1sEzBPu9NWQg1U62tgQ7c49GwgWC2ZLG2yn1rIO9xrEAm4Sqn2Bkm/Q6fI/w
NnFH0UF0ORgEVkD+9Jaji/FNM7KKxVEFnpwKkNCL+bk4W+Szr/neLCOYTs7q4LlL5AkHA9SBsiHC
yLRwgYX4dLR9BfYUNkoQ88PzMKLPgsCivaqcgYTJLhaH7lK1icqg+u3BAAa1M1XtwedysHQH9Pf5
kweD5dEdYOtkrwbL1WowuPqrGkvy0u3akcF/vbOjaBXx//s+uqg+5C1nhicprc9v2xP3FhivFXq/
Qw9KsA1hc2/bju1BQCHvesZD2aPKOQme+5jATAL0JxwYkfZkTdNy5lie4Xn9j48YyS9syGjFf5xD
Obi4qMZhlHz42KNwbHnoIZH90iJH6A9pMG8ksjlvdOrzF6MjpCVvNHJ6c9CW35JoBUU5lFaRIy0g
PQ5iX6xey6fydzHwe4+EI5gGSxwFr597dD5bxa5cWxxgX4+uH7v/4ey8ltzGsjX9RIiAN7f0JECf
ZGbyBpGGgvcACeDpzwediykxFeLMhLpK3aXqhNt77WV+c/YO1tf9w6Xrok7RB3SSA9YDKA2NkSXm
JIkQlhvM6zqgVRxjyNCWk29UXkC1uXu0jt7yFwWeEDLYEwiAE3m8/iz4nWpwIQ8GiMQwXH0nwiYk
NcpfEqawfAQGhWhKD4J7o/mAyg5erHkHMzXDUge2UDtteF/v9VmCKobpAEOIFk5XR+Us7hg6l5iF
igz+0fiA6GoGo5ihdbhK53iwPTF6/OFRx5ZXFUOTJAR3NPg6Pyw5PNXtVLFuKDPUeY+l8a/il7LN
kS4oJ/p+aMMZtOCjkwHHkDFTesy37bd+7p3o0JwFXD3hPO1vGYs9YXs7EoxZ/H8O/VtYLDEw+87O
9ReGF/FIZTmXI3mvzg38kjCBnFA6vYvLCNs7BBCZkn1b2bRGs5K+jZ1+DtrXyAi+SxBpMgc5R0Rh
sA+KRoatny1z0RwUBJVfrdfsgpleuJVRGzvhvrbU1oNbq7kIYPd2y7qdum/+oYU9dy4ZHs9z/HD9
VbmWq3F6ybaVPOhKtRepXZQX6eSXI9PF/AEGzknC1AhvJ+ri7qVEXAcL3yenx88Z/vD2dQliqsRw
1zIf890Gw5ray5t1Dj8PL1VoiC8SmhFrCIpT+T5IMYtfsJjxHQ7m3TNXA/VnSPvz8g/bJUiUym+L
rFnLAKNhJL5IAWNLWmgo8+zlXzro5q1Gi2cjXWpUM70XOJhrKEzqi7aGyLOywhGeddUMzpMsT7RN
GExu6sytxqY8jolS7xDcgQJ+pm/ipX7G7NCG6uOPVPfh5T2cVtJdamQUChvmKfSlgmnvAIjbCRBJ
vSm0c39brVHuXLir+AXuPMRUfA8dd2utgvd4Y+0TMCD0QmHwVJOhS6UvgqNJSgfWmb+GorScSCVr
GtL+t3vARHLQB8BN5FnUghP380nA6tOvkpGAEhFl+zNs3a377ab6YUO5mqMWk79Ys/sJLa46n1jS
FEGd5qpyfVTq3qHq6nTUWJPGpILgmI3uyfT2ZaTYZ480kI8xpnDTRhzrPUr9/I74BZqYRKYNctjC
iP8gKC5bk2KR0i/tRy3soM/sU3nHULD4tHZ+M4m1CYJXGAAn0bi83hfmBWa7Z+fbqJn4RwnFmpSo
vkciy7skVyGfxrdZitE72DFY/HK+rF+jtYoWCjKzyIiZMxW7QCJm+JXclxHa7t4yi+aWvirkWaVt
1OwQa0vddNJ8kUZjDzkrIEEF7LxJsdf4E7Ck8dgC9YG8kSMODlsJqYOOqStSiFPaMCgHUiAg2N9k
cwNo8qrZeE6hlCOMVvnEDvP+ESMSXpMyL7fR1D3f5+V3/p5+JyS6wcjF1i1A3NjC3LydKUsBg3Rx
Fb6IFwxmfHGTbGRMAZUxhoSDBKg8EAnQARCReP3yl8EZNUN5f4d3i9ou1os6kJxzsOlVXn1524Qc
CTAA+bdvOnRkWMnv1bnFW05dq2vf8R1IPDfGm2/+rnREYSoMzjjZx00eDqoOUURlUN+EiDrPz4ON
i0cGqPOP6nqEHSy6yd7YW+XYk79mYKKuCpY+0ViUZ0V8RtwkzweuQx8gs65CA5UWMVQIlIPl+zrY
K9lSvK+hach8dUR24UVg1AkLUViUtjsz3zEO2CkHFQL6fRx/hlQgHJyfAa9w2Xir5JRcvWsdzG5w
woFpBTPo3EGzLa4Qkli2weWGqDsbbJTPolW+raDh2j2b8lKZ6Oem2TLac9lcBuFV6SgJYtC3KFhk
k2IezqTXaNVw3HK//Ih5Cva49WHAW5/3yx3DqiVibwuRD+j0S/3DwkevuYAB2xZ7ZaFC0i1WJUcw
K3MEASSe4asLqdeimbqzjEHIpcqQVxnxunpUlxGteh3U7/bRXixG4n2Kl+RtuFqJOXQ99pB8uDb7
blP7ozIfqScWRs0iYlBcTApjXOBugAkimFRa8VwNG3mMhqFJNWhHjnXitzm6RWBnOcTGBtx9Ydzx
prOFRsJb2/G2/6xOERSTGYcZX03v5txeSBiVeATrs+ENXMIv4RU9eCjjvJ4tzrGvCeueBbH3LvzA
dhEe+1cE4oo1f6vxFFdHd+4FaNqxNRFj4odor/cTBBjN4YbDLwsF+HmwitAf/lRE1MkkTGbIgkzk
MMd8QunVxKWIl2Z/GhgRosc5FSFJr1B4K1bRNNv3o2bdXLpLstCv+e72XW3kj0ZaiJCmXxLsKgsc
EUZ9MNHTaWFOhDdpiCPmNb+x9dc5AgTyvIBLgN/nmKUxaRhOB9rokr530/y7OhDx+hd5mumTrh+Z
7Pmdy3ddVmuZJ0MPDb8Ef+G1fIMpd3lH0ARj2s/2dRBnK+e813szODrnW6OY8iL9csW3a29jy5+U
dB5hLJgI1FkHdpI3lCwwfiYuFqjZghVugjEMbXaup00sZeHdpzd6lvg93Kc1ntAoxgMHlmexNTOk
cViPY7CGV16xwceaxEdCZE+iM/yVTgI7miq2igjfOplmK/FMrPJ3hjolimCUt813KkSkEQKnm3rJ
W5gFmFHcUKUaxR0TO22Dp3OE5SRmeirCCLcx8gUODg+INzPwdgJspXcSKby8rN6kS/VGHZoTk44B
71se+fKq7oAFKhXG5/j6vGRv6raZmQ77GpOPo4yw6/aOlqsDB05Mx4U6SUXkZW4VWVq+8HbYPr81
u25pnDvAb9q1Huf7siJNqram3a7LVX0ZlCvzvb+33jVtrPBa9vJr3Y5Ca1r5o/aksvZX2ge+zns3
nzAPTcb8ALy3ztK5e2Hiy1ah4dYiqHBpUD7IxsGb9xaRD4HWQj2W1/Rl+WNCKFIW6iANfe0v+sxY
xTYWg6MWkkmKI3LnNEc0GDYWGl0w81kc39LQGw337oFcdWey4Gfg26JxUY+la4Eex6kzV/VBdIr3
aqedS172Odip23iTvDTL+0uZImRNkuNu5VmzHQdHjQQAHhsJhL/p3iy0zMkwsd6QEY2xdIjF7UxE
N5hzGimRSbgPpwEeNyqeJcqq2BGbgUoCu7DL+SJcIxK4OKM8OwbHSrclX6MxIU/y0X32FY3j13xR
4zrWUQso02KG0++0nSezdFwe0Kzd320Y4LeZgObqjSS8W3SEfbuzxc+esE8gnuHoO29QhijHGZUE
iNBV1DC5x3yBFhYigvPgyKccOSG2aKTGFBu27BhX1y62Mi4Rqj2IsrAHTxI7jUNqDzCm2G7IkFD5
JotaqLPgHWftlezIE1yk+UO8LfYdhpvKOzL6S50h2WZxt4Xv5nNILGgEoOx9SI4ZF9BfsyNlzaW+
NEd9kDwVySoQ2hTH1P3Re//hvWdw2Sf9KZtJV9Hur/Gqv1bH2yle5JhXIsRsLqpjPe8W5RodLFLN
Oz9c8BbxFW9c/kmHteo1OtbXmlhajPxrwGAoQbzVPwm4WRijCh9W5JQwyiY0XpP3fGNcEw4kFRmL
ka9NTHfSX9039YYm46Cn0o5abdJjlMNJ8VVjbJ6MZXIQZWJBXKtnCBJppzyd8D5LQBJox1hjHNT7
aCTksxZbiVdW3H17/0ZFpEO7+1y95Idkdjvh1bro7PCKLtfQyHc3MeTybXuflpxCzOsJ5/t2HQcL
hYT1w/j9NSp8bA44y9yX+sLCkx0K3Tsq5M1yJUPoGJRHrgE+dzRMslk2i1f1OoeUsUjRXbzgtA4k
uv+gpWkLK2QBpyr+IFxbuyO5TrmRXpNjfgJbS4xD5pJUEDaHN44vDdbVlpNfku3t6r7WlxJZmXgV
vWVgYq0rXzC0VXWsfZjIVgrfsjRtPi3yQpSNEfA9Zrt02p5u+lh9reiZfNbe2G/HN+yoL8lX8oXO
L6sYCUm051GXQRSoHRnhdxtNzNfbNcSx3b+Ir+orspj6MAbg1RAsAuRej94XfJN6r5zylfuJN/JR
WKbr8iSd8nxcz+NLuU5YlFc+4+l2ab7rQ3vR3RGdJhFmhTgSX2hC7qOvnmfOT8lMG1QpETvPJsWr
f42vwWxQ7nft/jyEmHSfkUxEcy5uzsgGWdOf9Txvx9k2ODb8YpuxWYDigeB94aPczmYELY9bZM9t
rfviNlBSp9WWN8sjEbhfh+WxcMFoeLMbrYh8FPbQu7obg9lmIs5eeVPTnAIkgEUrUBh/ZuVcMqes
XZyEr0jFzIqZQqwQZyEw0HAQhpPRE1bQpUGZBh9e/2pNWkQivxs+tX+NTPJVir1p7EhLVHWpO0zE
ud0SBZg7HKBpP5xZeHtJS/LZtQ87do8bkYJklzR1Dze6Hi/p3NuiXcxetgdzL9he03J2H0wz8Blr
J+hA43o89Fo05HNRPWHVyQsm51M2ob8OEOH67M2pvAnOKdIt8sVdW1tz9ebtB8+7euvZcJyWvTSK
UM0chGDjExpNt6uytPg22bazg61IBofxx3vzmbx2h27vrstnUp6PUuhDjwQwAX4qErIKOL4+NHnV
u1FkhZXXzNww0aA3VE9qekH+bOCnoBSxM6YVdDydzpaL0VAwgQbwpLNl/hiFDPfAmGKoEk10WB9K
REnvWopH7qHf6r9IqkiNSIxxT5KnzaG6pLNgatICpRZ6GZytySKjy/2KxpCdHcIv4zUPZ002Li6k
xOJVzsbNvn3pPph03IDlhOqgPefxgskn0D4Z5+6Ehk+9sDa0YaJ5+wLH7DVzPK77FiJKTh3Ml1QX
eFRsoJCRZpgekoX4TM+SJVZlEGwBo2ZLZa4kpJXkqMLGO+WARgM0P4z5bYrZK/JWc30mzIhJU2sv
7WMQAhLOmokTvGgXiITv0p4j+FNAOvZQ2OkqmXBsnu6vZM079ZBf22u4ZzW8K0d1r2yVXXy9rU07
PPiHCKfyaJGew0VyFN6td/dQvfprwZE36v7+CwUv74Ce/bY7aJO2nljf6Zv3cXuT94D6DLSwHH+e
0Pc83WuwKxVipe0arY543TB5RFj3VbVP2GEfIz64N7lz5KLJZx7cw78/+t8+ORqXWPXIKCuy+P7s
CvSy2huZHFbrPHtvFKxSxOWduh+CR7RR692/L/Zj+sP6YtRvKoNggIih8Z8XqxJPzVIv4mJUrRXH
ituA5VmU+OHhJPPva7F3+GkPrRsNVD56kZqi6JbxsJrvvqXUt9yv1pb6XQulUw1VcZkT7j4THzU/
c2cI7ihTxYmVbpPuIplbX5ZHVaft9HCdOrmQrI1AnknSbY9V5kyPjIU4ThMs9lRlK/cfhdASYAln
UWnLejWP7vFS9KxlmxbfWbqqOV/lCO7szamQ+zTzpYn+iHzLR1aK8lYOYr/AaixEKbRAxK9gXBXk
VCBgnIRmkrM4TLoLVazN7/Xa9LK1JzVzWYF4iQpzg82bhxann6THm9atbgbilSoqP6o50i00T26o
scXsk0DZZbW5kOlA3PXP6nbbxW5ne2FO26A+Z/L9JY77sViVjpp81Pere5veSFRUmYy6AGLaU4kp
61xQpk3hz0o6tpYPHqw0xlJLvYQFnO8ro6hYyH20jHuaAwr2bEEyAQY/NYpi5lEN64KJTrcwLsls
YAJTx79KJVqiUQ4B6jauVW8bB930nugTw+BfE+iR95ITSLdFV3XL1tSW+KPYPubuRTUJBWt8E74M
9TYLUye66RNPCj9d8V28D2r2Ny7iK+U0Tq2ZXLoIRx5ANByk7ja76TQLI20jq8he68G4vksos3tb
VCWejAZ/ksYHeVJLR5/YEg04u8PG+8+YKwvaMLlLXrfO3+DabLsBMnSldMLRt2XOC4x3hrTy5BnP
8Oc58nDdhwmSkiR6Zfh+B6m6wnOh+IXzxeb2Uu+SVbLoTt6Urhlemju0p9Z8CZkDNbOfSSEqP/be
n3fxCGGKi1IJoo6nryfuXvjqnV6fSgGgwgE8PTguVMzhZjFF086zaVX89g3eauIiXNz6UQzX7BwD
SkNOCoRGA9lNIIF4Bu38iXN5uMuHCOGlTX2TLe7S3ylYAS7qX7Qj1vV6QDr+X+DVf2AAHi73cMTH
uWzpgsrl3Ku5b4GAwIW2FWY+e+Hi7aQP+M+b4PXfYfDR58DEiu2/6/D3evnPOvQqUb7dhy/RwLw0
tsJtjsI/qdeliKfxl/mhtiMUOLwQzgWAzw2cC9uaBdilh7PBESe31RfxaK3NrWwgLZxuihnl4ZbE
z0Xgd7D1lpbm/jYJQGn6FNdwNUDAgvvdpDqyM/Gi3aikCVtqcwlJUnjzO39jfmXv4Fc5b3Gx3unm
LOTY/PdzS+IPbBsPjkCVZgxqEhjePHTuU5jtnpvdWmamqAPTx/s+r2+jA1NNur3TC+jZSTk7olv+
jbslDo9j2hkOjRNKowpJ3AplO4i6qwFxexvxbpC4hjEHjx3T0GJyJd9mNCds5J00ek/GU6eDSnvY
fbx2o6/59DilHT47/jq9DwM6h/fNhPOVLiBoyx7fMwii/FVACE0mX5THY+3JKNka1u4fp9/vx9fF
AemJ68jv+PSf765mst7EbtWuJ8VIIDc2x/Y2mX4Ko604tr9X2CDie+dsfqWDyY+trs5Qs3Hc4c+r
0XXnvOJI3o7QLOLXMNigtTmDjEAnqJ5SpKOeTDsRId6BJsmTMQtDZ3dwnRTp2EznYPen5WiYcAyW
vm/G6Hw67dPxr3z8a+hD/Ptb/ya1PD6rIkLWNxXFGEy0/oy1iiYXeRQX7XoYWiMSAku1olsvT7uN
Munf+MfrasTtHl5m6NeNPnEI8L6/rk463Yy/HCQHjvBtwZwl41funJplQsVE5TI8E3QSQsHotMJN
OhpR1XR80HD06xky5i+BG2NzEfFYEBhI8fye3/zng1mCEd41oY/XTPYJit1Jow+HIYxiZ/OEmzOm
nhP+qimx3ARj127J+CQ6cpD9+2VqP5I0hrSUHyLa+oo12Lf8+TKTqA+LwmjiNT6u2cjEZGzNId/j
umNNcF+s6UrQE98Hm+7Q0rkaYcgRJROLOQFkTvHNZMCkrTVpijEvvVIIOSf/3f/Wvvzv4oSTnLXE
iCMg/13QINPiUYP48C9PnEhXjxauP9VvQ88EhWxUc+J+VJ6Sz0Re0Bm4XaInLLCfwz0g0KBFyUcB
viB/8bBuukq61Z5nhAxI7tBc3D3DycHo2c6PwV5D2ztbuQ3nguvI77W+qk73dmm8NhfUnwoCA3MD
Y3NbmVt3m+BL61BH9wyCY0rjdCXb+clE0nUbr26IlMjY2gkHZYl+hbft6FjUmwCM1ZOo91PRQ0ez
HoFOcuvBSe5xEXlWYHhBJGIeuE426ZYBxD2aFmvJLk6S3b5KdrMe/hdNez9+AUHjmbAgcYusJh1W
Ktlp6Pinr6aToGzqeDty1M6RnUHDaNXOzVeq03So+FfeTt+WNkaOa8+Jz9aeh6ddj+2rUiCwaW4y
O3QktJvtEFId6sXtVq+oxlEpXNEFPRL0N4KN+nNi18j6Ou0WEyI7DIm8/17N6s/V/OcLGabT/9lV
uuFpWeL3wdrbtA66FzQh0cwrTkxngou/lTjsNHnEXM8OG7RdMGp0Golqm757um3WN2msHTowK56j
7UFMOOqCvmfcjtNoGp7MSBoF2+EXPTwPCVxEaJ48wG82y5+xTad+AdAsSoZOMfOQNNSJbxRe1gZr
kxYuiUrr9A7eSHtqkwMPQXfdc/RtsMPwYkYjj2aqtVN2zzAcv0/Lf93Gw3sMo1w3a/0erIdtcp8q
2QiNK//FdyxH2yGmLTjVyn9xV82a0Z9w8NRR/pmLIzQry1cFgErgCNTZ5kJfdEvTXA4vkh4VkqZP
kGz6z8xTV2UVSTrRQLwFh5A/P3icyarSyY2/to7W9gah5F4Nk6hVtjI/Art31BhfAH1vYhudnZvz
oMPBfHDbosyeHob9EUYzZnLptkDMhmLYASIWvEROelBtGpXxPvkSVr6tM6I9lJhf0GePV3Qtsy3V
+hJKSucIK5O2BXqrhkPvyM7Xxu7ZPF8bPvvD9/jjMR/KC8P1K0y2bj5pnbAtNu554MylRws1cLAI
u+DA9B5bwXoW2Bk6/eFW+ZSZ+BG5EfnfArU5COtm2c6H9jYe1Ftz5trKR4oLI47ZS3Z5eSKCrbRT
DOJmXp5Q2QnH4ub/o1z583M9lCutIfZymvMc1lHYlt+4vBKHgk12uM/71xLX94TVTSBayfRKFjIT
nXW8zp8JGVo/YB5AOAGg66aKDyXx86ESALYUpL7k4re+wEViL7015+gQLep8JJ9C7JfuM5ifdrHx
d/eVuFGWytLYWtv6ZSAPSza7kT9VvqSttUhgpDnWAqnhDwu6mHcYUL7y9LM8igi92Cl67Li820X+
kjnCul25R2mvrfPB1F40pqrC72jAIg2zz3EPWIEk2jJQSvkAyZYecLxAJSZFvSbYBcxErBVgh7fG
XGVHBjM9u25tHoYmlPAEQPJTTmd4Q7h0IvSowUx9rOgGJRBRuKveutvH7HPMHNbeurQ5Lo7uSqim
6Uu7TPbCRjrgoIHhwLY835GxiP2lEdr604Xzl/r6z/t5+GKNpEtp3nE/iOLvzGiBh9bW36pL3fGW
3ku4GSYWNO1LjBb+faT8hHLzJlSsUQe9X3qlv8/g/xwpqJYkZpfkHks2dYiCKOd7dvptzXJiBlNb
4VDb6cJzaCw6ZjgrtlpESSTb0TY8SU86an/9LP+9mQdwlxbfTOVWcTPADhcDnPy2zN8jzOrCbbQ2
1qo1Eobftj6zRGOFu9NOoyTfwK+jcHuWfkjiX45bXJkkecD1YjH3SD+3jOBuSWnkwc2UMEjZ58Kq
k1fNWRWXRYyRV/YhWxvIbtaiWXGaOTK2RmuT1ADQi8OXTMbFJt7RLlgadrH2qS722sJAVcNdhTgf
nH9bUycbJMgSEAr+MToFa+lQr0IAMCskd8/uMT4HDr4Pq/LcOOUmV+b3wfxM3/q/XMc6kLNB9fi9
dN1FvnAXNJL9cYTdhYNTnzvSzUV88HYmN8/G7Of+eTB6IUfZs6QcqAEMxFeMUfJ2pNqyXYgQwOKV
+vmMlfDX9f3fN/kQGPWu0UrTClllICnwwkRVeh2d4JsOcGZ/UzjxRlhBAOfofbLVfwMCH8+W/1za
eKD/4OuOAJ3GpWWy/HxnzWp5rKGvbnv0+RPDrtn/ACQ2CkuuWDXIARMBMxImRIGWHv4tdqOPbk6H
qYzcDp73SwRw8eJkzPiqYrCd7BjLJztjVTiYFe2ynbUSVg22B4zDKQLKQ4JVD741De49rI6Zdb5t
Ssa/6Qp0QDESwb/S4AfJ3SyHlCKRpyHAikOwTS95T8TMtoN6+b93vfqznkYAUJYlTSQC4mL/EG+M
vK/6RuCl4G3GSiWybwAFkk2Hx5qB/yXiDBDAJq3FpfhGYkB7+MXc6s3IYuWos49ihtAIKWJiKw0g
7vuKichaJDIiQ//vW/2p9EaAQq1Tg+EpaZr4CLdtmjYWsBsUHDTnB3m+fFZgdFvac0B06G71ULPJ
V2bl2toZy39f+yfa8+HaD8s2aBo1bBqu7W3AlkWHlPl0swp3LhD94fRLVsWqwhzLmt0cEDygEIVx
g4FAT23ib2FuDprny6I/hsDhFoXLqLl6UfDxSbbFMVds0R6C179v+m85Ni/MEuEN4tuiig/fNiiK
UOpSvi3mjKS3GXJMmh2ttY2VgUstbW/dY9pBS4sAWjK3zphfP8vooN7+JaX77108ZPqm5peumRM7
hWre70yK527c4sIEhG9ILHpwl1A0N/w6RB/JR+hiZzvKd+ATE2ssbKNDSZuAjsymAhcYv3TiOvuw
jv2bsPUd7wO/hjeXp2IE1b95G3kPZtN3Smqd9Q3nGYLc6j6/r739neUqgMO2NkK8ph48kFfyjU7U
u5Gt9bS8SjsAZh7tCnJf5ey5Sw1kFZEbEbmPOrVfCZfI82dUJO66e/PP8dnvRioYM1tcukzeYnlF
fJVLvKLK8023tb0wWDylC+Gi1Pzk7Ft1wDqgiQyuwbezF3NG/mcr75lN5lVyEvz69wL4W5WoGRIN
AAvdbNN4TG6URL+1Ra4IwxHkQDbHUSDZgN5yCyCfCaV+sbY2lFrqzqUAK1B5F38V+ij87ge+OmGA
k2gNadvhvFV7cjMSaeAX7ZxJSjuHP2LOMmUkMkoeqsTy/mTH/76/h4itY+rN3JgFjGLHQ8T28vpe
G75Ek5yTauvvbkvsUPdMjEgIF8NLx+AY8JFse1t3Q1x4cmIofwmOXB83EFNDM/PHYM+qGjMv3Jvg
NCt9LRzxRTE53C2nmyvbgdRZUFecDTo+Eyy+TsImx1y75dA2inA0BP/qW19QXp38J3Jnv/sdDy/G
lBCwYwBj4JBpPHR4fMGlpNZ0l5zc22jelF4WgIED3sPWrNoMWWO2smjJgMgUAG0qgNv8Xz22XkiK
J4ozeK9wyPcO0DGRl/eMsfz0/h6qVby5AWUbBpYOq9gxGTpiY7GxkAQvtkU7QEqjNVaAv099+Ar0
Sxwd59iVsI83oTkBATOrQfQVU2vnbkgFXGAL/94af1tagxQNrKRBTv5Hb7XvS8zDGaM5oRNstBnD
e9p/ZT+pP8vX/NVzMAWw6xMD49hb9u/66ZmU3E91PkSMZEs1f4PXqcwe+pGCJZeFHNeu48EUiMf6
ykUYdpXQ1YKZBVmo+4oc9BTjw/14O8jGk631UxKDyw/UZI3mMkYej3O8FMBEI7Sh63Q+qHHECIdz
SijH1ZcAnOtDpzbD2tX6floZ/2VP0ZgcuvekHZDyHk7S5pbVodx5JK2ASnf4M0fRvFoLBshbZEOd
IR0NFzoHYqhiBAe26eiS0v/76/9UQB6e/v/cxGNgafS2z8kEh68fbcp3xXq551C9dCACSx3PBDo4
rjV51sT5+0v/z2UfDuQkavK0FAULr7Fkk+HXd5SAxeJsjr/gt4TsB0Al2sPaRPuOn01u/1bfMbJV
4XdZBrCIR9XnNGtFvck008GRbMhjaYH7OxOXIaorWqdELIbaSwvdUHhFCDPgcYSPg2pTmEcsBszl
nnyEn5MsVBlZAcMRZZF5PvTeZDe9lUGV946IDw8ux+oxBC9QTYPbWIKC0i6tevLkkkOu8Wfc/POS
D5vObaTKjWIu2RZM3mkiqepIVicST97PJAbYE4BoZj7992WHJf3jqojMD0gUU5Qee3deHAeuFMu9
4/sT8Yz0JzG5SmcC3mgoeshPWoXyT9YrZ/1ARNVFUwIi8oi5yuNCq9qA6wXlqLVGsVPWy0T15nIA
0PM+CMB6xs5VmsktWQd6N06MfJGV9bcRO102FWp5aQq3Ve+2k9I4xJ1dLtVi09+KyeCOV03caKXl
5vIOwwMsHaO/gfnUFrvET7caJjHNl6DPSZgXgn5w+7EhrGVURfAtlyYRuBEtvFhpsNKxkCpeqvog
e/tG6+ZqiDsQ+7461O6a/9Lhw5qETgh0zQKGDemsn3ZhMm+VnFH7DedZUOL8SdR86gWlC/40t3GC
lM/dmJjVpwnERFz21HcAM8YBQyfRtd38S5f3Cf9HP4XVYp4sHydoXZt2ijszvI0hfobJUtPequ61
bCntog9V/SUahyS4T27oDOcval3MGkaCqjHN+xHnMzo9Ls+Zw9ktlGmPPBSQlRBE8vB8mzuwF9Yz
gdzqQYZnujeufFQgu8QRjHoWbzztgJ54oGKdWsH4wSF3XmG3B+ca/zNrxpDZpw5L42UG/L6yRgoQ
caBkVuG9aumuCsB8TGqCJ617CGU9xCU0lEDyV7bbHsMIulNxSLFrNfNJGyFB1n4I6Zyf2oii3RDm
GvGousXSSKeNLnzdyaBLb8xTcNM8gYGLm99OK8hqdYNj77mxPtM6eTNbCfrAKO9hSx37fs6NF5jz
RktV/qrgTEDq8UE4469LFtLLF++ezlsjnGQGILqJeN/0930AOijR190ov/E8qjCpw10KP6A3R37z
ZCT2l4DPlqB8FFVDNDHZfTh1oLrpZqc2vXPBWAIWg3xStIXUT4g4obuJ2ll5HcDMeM4/G4D+BY3x
x6UfhRjufWzIWXLrnU5aNRyv3lykp9BNEly0zHFXj11bUlah+SToSD8P2uG6jMxEEg04vQ8tNNlt
/VRthyTPH1vyWcPTwdyzVFhEKq2EbJ436Ng/mev8NdQZpqwChOPC4kNiWsV1pSdmBp2wXtXI59+m
4n3kQYcFO0+roH1yud9nxI/Q+p/r/Ug0o8KoNQK6Vc3v4gt7309nyFsnGMVylLrtpquW8UrX17Kx
/3dU//uHxSdMxtcACqr+UJ0orVAFfpPQwRLnXNid1/R33EmYLWQXgiAYs6mijjpsXP994b+c5HzZ
/1z4IY3wA6kvPTPqnTq8ECwVyIlwGvordNSJBuoE7nB96Lp2TqNY0eCALAm9angEpqcYg4uYCIqT
ZdA3QNFGkgpF59lB+3Nc9ectDgfxf5rJumuUlpinUJ2jY1vPaxn/+HnKkOpez4hV0B0RTQroYiv8
GwfRWHFjz8HHw3H+Y3X850U9ZBhG0sR6KnIXPaAYkP3xkgPiBrk6fA0iYcbG8INDmi+j7MQYfVJY
yJrXcK3ysXCjUGdc1o6Jt4RiYyuVWJE9WUJ/qUJ4TRbZGDYViqz+nuT/5zVpTacWvhWyXeKxpE7F
CtwO1K7UWsKLYq/2mk0g5oCIo9VwTAzW6D4sGkBK7TJ/ZiP29xX9n9t52L29lFmF4LGwzMrh6K+h
/ZEgCZjCWhA2Bz9S2DQUb/nEfCZvMgz2fnwqC9UBVR1CtPgQoOtA132litFGj8e+Ns38hWbsOfb0
apy5z1bnEPoeL6bST1AQBcT1U3kIjWQhSIRKvHa+LEtTb5wut/3IceuPopqxmaDeGg2zq8BJaPw2
sLjSt39v4r/UAkNnAS0MQ5FEyVQeIpeX3cqq03nXfQ4ZRXqtyFhUqhATy29hGC2X/rhGLiHedcSU
yA4rcVyF6fjft/HztdMepDvEyMeiByw/hBJZSlQlrwqaPxzGB1jJsU33avX/7hoHNZumranSSJGl
H52oTusiwbIMBg288fuxH1A0U2iIvjbPygsJ1f+mHOOoXgv6DpfDfz/m797wH198uP7QN1YgvnMe
PiT+imqYcdP5OKvBLm0ntGiDeJEqZzLavJ3pyTzK7Sq2y3Cra2PygqYkEszDirAxze/n30nVWape
OjgcJIKZP5X9j75fqv6JfdkEk27p3gEuVSGuMXZad5OmP7vS85j288T7/SQWDTEOHcwEHmKaIN6V
qumF32+SJyFh98RVjO3X/+7UpJ5H0ESLcMxG7ZXjv9/j36/+P5yd53KjatSlr0hVKJD+ioxQdv6j
ciQIAQJJgK5+nq2emunj7mrPfEfHbltG8Mb97riWWG1wY4Lj+72Uos725wkZ6H3UXpcGXjn1ZFhs
Ft60rs1q39gHKuWouWkTS7naP0r0PyWU9N5Ek8OwmQhWyX/PlUO5H52yvQG7q4ENddqYprdTFw1c
1Om9vls0Q2oQvhDcP66gP42qb0/+JhtVlLiOGQGjeDdnOXCIVYmbkUfTWxPwP6hYPT//e7D/0KW+
PfGbhMjMS6flI7WPqthGJLJmi9NsX2zSMcALwaX8McAiN/xjk/w2uCIsfjuNrtoBO/3E4LJJmLos
seE/ZIHRV0pZUu9obmqKA7Fb0fdZXsVlPtpF1eQn8SxC51/t+HYWDHbHptByDVRSw8KAHM8qUI6I
Bwxr6zy2GOq2slViGP+T4dYV8gNBqSbI+9/eX4prpirNkAkGvEsPUdiRSWLYbHfXaJS4//9PG4FD
TcqBgQL5/bwDNmai9P2Yp42thoTbCTqagyiJC5fe/TymfzhbWEy/Pe+2vH+b2+pE+uM55nlsXCKW
48Q9UsWPPUnu+idOD7X1/t3BP7XU2xM5YElWVjnYvwmqOCk65dIxnnSvwkXQi8OBQmqgmyoyIQFE
HFpIq/hwnTYkWU3C4nqHyamNu2kxfiqvYGBth5Pj9NxG1WmZE28oX3+0V/40DFE2pDJtoumGFNV8
W2sZmMujYaJ0kdZRiQjdJ+kDGWWep3qaXz7Z3HWfW9Ly3eKcR6a6OKk/nE0/NEG/ZXz/NjXHtE1P
WdF3UZXYT+d6RXYOINtUzKygjD23027k1fnB1uIV6uiPIvXP+Nx/RgAv1X/X/aHR8f1MePxpQhLA
1UVD7xqbNaJe3VPr4vrhmMlOgXa1OGLM3p5o/q/TWmNAOA+vw+XYgE/7Yukr9acY0A0X/pswYO1Q
aDKCnp198k3iJ0rTapMDE4TmUDfA+uDTGnzwPa+DAbVq1eRjOARdhnIcGq9Oasg9n/ALoe/znTVG
c1lWqBjD/jy9Dhqr1eBRhwIHZkn4rcEgY6Kn/SDozeXxJF4derfPoR13DlLATYi5vplLHVxaBzhQ
XzFm+qBINcusNuS8/nvf/EUI/6e/38RQdcqavG2ZDqwTBp7xpg8o/j9q+z89SP7+27IDZvbSn8y2
E/OVLVrGIeLgBBbBTz36M+dDVthvU/jtXNm1Z9OoWp5El45XJzndSa3g7pWVRt/0CcoS0BLsvZNX
Ly6AFiDh8/WJkPS/h/ZPl8i3hnzb7FqapPEu6bpIBRwkUN+Pax3tnqULHx/e8DUq/7+f+JcjnJ6j
d2LmjSDU+fbA6+E6MouKnqe989aAwrKz6xx4E0eDu+Lyw8r5Q5e/9e7/POw7o3hyKXeHo3pBlOks
XhuNto9Dauewsc+HHyKQPz3rm9BI0ot5OaSMJMeXkgdIi5iTuZbj68cd8SfS17eOfXMmnIftIdEG
jOJov0UiKt6eULURApaTZJapTg+x15seu7a5isMU87R8+/c8/lnFIE1A64S/azTGs/WtCaaaXMxx
P2Qiz2dLVVZ0e1CqwSEPRBEE/3n8VSabWt9e9DuzWAwmM41KPXXsGbWPpsRpxtpHdu8abXrW0h9m
/q/L7LfWfTtqq2NaZBiZXcS0i0Mehfy2qEVscGT8dGLdaiX+kMm/Pe+bNWVM6l1dQo8gs4+MKo2d
1abqCiCmVlem1VjELkcnDrBadVl+xW57Mrd19lgVD3KAMA4tHBXgvUzCVv0syLfQnRRs68NGo2gu
WxL/uYIxxj8XtBT/35P5N1X+P5P57UiZHNI8OXY0vzk4CWcGDmvmh9QNkOvACTvb/yPrwdAI2SMN
zBFxz2++wtHodD2Z+aiLDjDm9VsMiG7awzifQqY1DpMcHJ+fFLA/PQyyZnEsjUZIIEkC/q+A32el
OSr2yAMOS6AJ9Cf97PUUhEOiDgppzFLJX1RAd+qDLyAZHov0h4H+q5QA8vNWxKRq+rcjptrlrdJo
MtCYg609oUCvS5wLLKeA1VxIB4IXNYtYIOzaYf1+3PmikZ43BXiD7Q+u4j9TSmU4SGulOAbUQPbw
f4ejuWbX6qQgsjiCWKIEwvg+1ENZrhfxOeGDYzHHhwAULTQdtf3qBs+sDH4+6Xds8ppIkdKhye4s
XXmq+lzMPoygf4/aLeXuj931W0O/ydZJ1xmDeMioIel2xdXh3CAYdh5r9uAELseoIHhoa0qQ7TxF
OzrNYTEs6gUBIZ14jmkc2ID3R03ch4zmngIRgaiBlxbxM5ld+7uJroHnS9OR1w3AosfPlAgwABz7
5aF9KtODW5Ohqk7uuvMoHBsWY4Be+NJXByufPPM58/wmE/aT3fe31cIc6foEZc+kVOy/E3RSrt3g
0p27aH8NLppTV6Fx9KmLpmq8zrx/D/LNxfd9kH9/2DcRdkmL87jY8TC841d8fFjXxm7sVcmC6R6d
lgwdTmqlXQO/hZNYfB3H42YwIZb5hAhLDkGqOjqoopl3KqNC3x6qp1QLz4BpgtY5ALBqh1ZsqSD0
KvMMjIWfRuvP5CRp/m/D9U2K7YusgMK8ATc0tgfmsjqHQ5VoodVpjmFEqbZSRxLhQtRoOZEQdUFn
RN2qPnH6E24qd7PUdLU+RtQ+cngC3yThS4MwbOsmk21iPvx7zP8qkIi9EbAeIgwQC/+dYMM4DHfX
ugaH8OgSMEE9Z/s1gODp7CLCvKYIYZBDR+0X5qBmrn52uP/FtUAeHHUPgEUapB58m3bjCIVR2TLt
FyCtoFE8EeK8KyfrQo3q/FUt/bNq0YgaghZU/X5on0brcSOpAbizGn1qjo+g0P0U0fmbKv57q75N
pbrXr2mrnrqoHD8xZbppoUdxcmPx/jAFP/X/m3WRnfRjMp7Qf2QLmgKLQ0l8VgU+TewhWB3/X06/
v6knv3fv2zEw0E56eol/HUS1/naF9jp7MNLo2G+bnUtc/t+dVGUd/bG3hSsDHz8Fn98rGdR2lKcd
NcJR0bkqGHaF8XHs1tfY47DH2c66U/YzkkvPAJZp6RQlxjTv2efny1u1azD/VtzAMrsDdPGM0LXZ
cgrEAyCxlnzPwH9rvR4/q+kRH8+V+wZ0rrFfXFzQH3c9ysS0yp1T2Xt6UloH0t5SBdgNJTxQH8of
EbtD8EOb4cY/TX7I+f37UP/frn9bSc0eEtSuLzlxT69ssRMc8yhQYOxk5JCLavPvof4zi+0mgWBz
G8NxoanKt+eZcZHjqmM9ccLzvA57/O4CsBdZTHhEH5OJ+PY1It2AEjIsHcBeIAPeAV/xP2iISVKZ
MQFdnHy2bw0pu1K7VmlJuUMNTpozfDKOH03pHVvneFiAMNgScewdEPHalgyV7WlyR3u2gGH90A55
zve193s7vm2wrqjG4+pIO6p+YaYFag3RnUJinqyhX1r5eOgv4sFr0rxfTWv3g6XyVxvXZC4Uyq3H
iqJ80/qSuByUuypvoxiDI4saOMs46YduufMHfUAiSgap5k+BzDHpsN86TpoxherQywPGi3S9gTD9
5k4YVZXWXsy8iGrXuO+pggF5JZyE4LIGmGo+CJdB9VEHVaCFVaR5kxCo26gKimAU5gGIJ57mnNyR
lwc1CZmnSADgLxGADRo3GfGReHFya1e1929Hf3xXuxMPhPhABWFcAzIwWe1gPs0Jj/ZA5oGnwjYP
BrwaX3MUL4+0dQfW0kLDiQQ2yFIjAU8eAHiNV76CvD0J66giT1pbJ4G0vopG5M5ENZmrCRBfNVCB
hy/FSwD0asOMRhs8n0+Hqkts3dJd1a2DnTemKmHkjOECT2equ/NwpzmapT+CMTWTATguwNhFwwGE
gc+SWMVjlZAATpBHIy9jOAreO5GVOKIRWZDwu+LobgWEKEg8+2mVQAzQ+ac3jCS/8cw3lWTfdnP2
xrN9OPQFxeE6S9DOZrkL2ukL0DqAkIAbPoYg/ujFYca+pLqv8SpX3jh4KVBs1uSj9gkuzC+zzuea
bcq95P4AwPLQNLzO4nBH3BzdYKpCLrA4gKgJYITHw7a7QD505fc9tRjkI81OPnj3DnlM742r2Y27
58FXGnck01D1IYnxdbfhN7BW47Dzu8dsYCXLjFI/X6ApxhR6sWr1WT8/UGaj+3vKWeGMikAxPt2d
Fw1gV5GoDxQNn+7yFZUNF8pCr0RrpxgWwZVi0XKxX1DDT1R1/HSJPdKPlwDRC/QKL1LELNQkB8Qh
0u9ZID3FmVWU3FFhEJEvx2wPfGNuoiiRIqrNk5IsOoMkeqCKQ2p3eMl146V8kYFxpoa5D7V1EQFF
st3NyX9qSOdc9qGkPlPEwIrOaGZKftZdtjpFt6V/mZ4iktqjkgRkDdY9yrlsaiXh39KdE5wtTObj
Lth7OkwDZ/fsjr2ze3wSPoExmPiKa3pNMAI07GKRswBwfu8KTy7eSb9zDkEZXb7AGAOce5kGMTAX
wWCeBhN+OUT7qAtjaioiTqTsK/kaesIpoQX7+cErP3fBiZnU4CyY2Ee7cmIvf0w9HKtB7JEN7WXk
bHGxEVwAEDVsnQf3LoBSAOY1wSFoaWjjNi5LwDdfr97tGVQvBoUv9YM7f+fuXKCOoNihrvEDl7o/
TeeaPHS+nxtBTQFb7RsBbtrEHVKn0HoHv4ClOXE7FiVryE+glN8Hw1AeRtIZgM4kBvoHVpkQMJDQ
4rBUdUeGTHmX4ampz9A9aeMOLELIVB1/G5KXAk2AYk8YyXGoemMk5lfMPAQ5BUUBoxYUXzpFMqRE
N6xkcgTpUgph385OoAyOnQwNIXWO91c/fukEUcW/MHLSgrPLMIS9nT6jVtknCGHysPYAhXRGdgff
dA/kGwDSrurhoNu2JHs3TzWzNnLhK3BSt/ZiASS0S3sP9UrhKT55f9YBKNKezwvSyt4VOgigzfld
Zl4PEx9s0SsQFOcg88vnsbMYOtI33Rt4Jn+Vn02vDK5fTTR5PzBVOuvozFiqjsosx17F0KtCJDD6
iD1Ucmb+jbIY78TXnleJEAJDxqu2hTu2R47qAm6HcFJnZ0/5HPsK4HhIopxLRH6kYRwm7m4lHzt6
Z+/4QtGJTxn6IdTAQnZyN0E0CDmRDFka7AG9U73BnCqcgEqFMhqGV+aFrGSWWe2ceFWOyJLC3TsJ
JAg7n2wUq7FJVmTHGMFpJovSYGmCIXCZ7YLD/DDfg4M9I7UBOGECwyHLC8hB2Uuy5gfW52V2mIv4
GvIa+zWtW4uwFdl25RZAQwsa/nwf8icw3oop5UYIqcHb6BNKhWN4DYRNAajSIJ31C+1VBBWCqOPX
etUFlFu4UHEthpEU5beLjExrho0TAZF4YGgHjukcWMAHFtaA5avZw4VuAc4AUhr4ICDRANXhgrW/
8+EPW1bO8f3KmMRBkrN5ye2UpbrnS3qErI1YyXsKsG8jCYFKZM6JZgFUzP/ysX1U1VM2ZRwMvavX
w9I0WjruZLpSX85ICS6J8lkcjbaVQ8TkFKbRdX0KlYBfaESlymf7j8HnzlVJDGdPX2lu5U/jZln5
+cxIbSMaA7ehUg/D16O6UTej1S7qdpa2mqz0xekxvT89FuCEHKbG8/5+sJnAADIERGsHOuSjCmjT
2w5A3VX6qT3nwN6ssFAA5aC6v3rkd30z1KdDnDCbvrW0Zy41F9pK/tloz+n89JbeGwWf4pb8b6wu
b8RqdqvD/eXt8nh5443HXRd2jzuQ+gTPnF+fQYNfDDY0iNJbKU8ZbDQg/qkWO73t78nAhSCcaqjd
c0ZSrZUtQYNouOwF4PF12U1ZFAeceesjC4nUllCw2Lu3XcA5+cmddbAJro8luCTwjnYIj+2OWlHw
JLSVtqofT7zkJ3NhPGvPNH28sxgdZTBN79P7trWAp9iQFqQxdum8fpRhSOe8pJu78dRQ+ROo06CW
zEcrDP1qqqyK2S5iI1NfgmjVAn0DICF7O0aOi6glYFfzUAZSnsyH5RJ9k1IQBnkmUvgyu0yDTx4O
wtVCZAN33TGv+Wy8UFbjhRHpIJo9jlYUFCwmPG4MZhTlJKtcyuEiaYdcbkTaXQk7x4pv+axf9WCR
TO60iEwylkpElijky+2QZRZHMedSylvqHHOUqiCqvJwdJ0Yx4+pTCN3RPObwAlyA/ZDPQJ1zh14X
CuBAGZ2BSIpG5ZRATudcFtWm3oxf9wCLmp4Cjr03ACtqSeVqbinmtCVYsTSpH+8SK3uIQZuej5bq
fDxX+H7MLRZ5v7wuros9KOIz7W64gG5lNVz0K+PuPJ4Sv25VS1nJa7wpHk+EIRSrepz8miOmL73X
nk+PFdIddEuWuPG8W8Uv8UtGXdFy+AZU5xJPOXWj62rZzustMDXrcg0y/ww8O5B6gIa/F0Sb66yk
WJEltZaFdZgbKw3nOQsYrgE4ZQQcg3uc56ctMDeiOc1IuOZE8u4Cc6MCQ4pOlyy52FjJaqPQ7zYn
bFCsscP0OJZJWfarDjQYLdpFsgL0hUxbu0ojhR0/VxmUONLn2cNkegQfZTvJGbz8of5S1zJsY74T
Ix8thz3flGUK0MN4PV6r6/6J0TbX8Z25NpbxHfAFr7yRP4zkBhM+mDzoc5MXY7++JFY55gY6H57w
+3htUuGfUPU+WsqSiKU1cXTCT2RRM8bsMzFRMAq8HFgCVQj7dHooixcoQGoDUw4Tc34JK0pMp/Ws
fozX2fIyozjenQTG6voGQ9f6ys4GUYA3ogule3WPTrSPht6Bek3BJz9ykkqZ5tFtPgbhxAWn1qHE
GCujJNDE+dv7Aq2MJuGVVEIrgugEOjdQSZpLiW8w8BIfuFf3mk8H3n4lZ/AYNWnMTU7ebmiBhVzP
k3UPmkqPQMDHwE/VfDQzZuorgCw+WfR+Qel3uQWELhQkavAG8EF5NbjoOYW7e6B8Wx8cWK+fEcOe
gWwOrrUfu0BhW7n1NbBTd7vNHOCDp2PQzw8UL3DXbNYGgxAggc1JQq7lavBVrvQjTXDqRUklxepK
GfOiXhxWVMTeVZQJ71dUuPMOAB4H6DB2/DnbZJs9FxhP8tPhLtuklLZuhoaVbAZrEAgIdVL4HOWd
3UYggZ8DmMgGgHt0MQPEP14BqEwV5g6bITRmGpVf3VwDEVnFVTC7zMmDKCh9r+j7Zd7NJ2A0FaEG
xvpRUENwZJZLcK7lTSlJ7aagSoO8DgLkFJytw3K/PIF7yAgy4gNv6BiMPhh1HsBVoBxkYRYKBMwe
6W1MCy/dWy345/Gyne0BWQN6F2BxZXYkK/KFq5aguqM4ik518cotODLz3SK71+EVrGjZfqkHtQto
vH9mOjL0PM0FO3rezsAcY2KSUJDKDaeys0BMvizAxHB2Tsv1uVfMC75YA70y7R+F7itBAQRdizSr
ebzdbeIthTj3pTHN1zV96tCftqd7QB0pnLg/LA/LbF195q0zWFX39f3kccTolct8zcJZX+ZHIJ+r
F/k3PglmewkEOZg//I2lRQl6uR0KOnQD1UAMCj3R93swp+EfWmroohT0mytDkDUACZis8+gA59GT
AAcD94t5dA6TCACAZ5WLsnk2NxYm7Z9PQEIczJqQQnkuMsBduDwZcz5rQMGSA0M4Wp/DJjxQ/wBY
1oErlUVyKxc1l4NlA4zRYWE+ZSsiV0+U3N+1D83Iax/0p2QC31Jxd1T89mjpT+1Dusnvzg/9wY6h
c9g0D8cHyotI53gwgbMZheby8CCYxUoIZ0QRjamAwFQz4S7DyBbDuwe4QKEx/7s5wRDYrsnCvOMr
Subawlgk84MyTe6Hg6mGsKe9K5l5kPBl+ilT3eh4BgGRFioMy3w+s5mfW1SaiwPkOLh8QH5si/sC
ShHNKu4Hq9iAoIo0cyfdEgrtyXYKdBsaQMuE1KJxIEPwS+gpGE5zhRcRcqWFttE2YDwuKO1ZnN/y
e+DIaNJcc2ZSZasucZkDQi5+BUAqpLhP3BcHzOBTZOJ4vDsuKmzl4k6GihKno9U8KAbDFW+gamLg
8gPvjJ/093SR3AFRAR64jAum8Gzgy4gU71C22AQZhgGQ4uAVyGw3LG8K6ufjAPhVCKNi/ByXQBA0
KOADpEkH50SfqWjW6EntPdQwYiwI+omJCXFZFjbGBL6J3E7BNqSCAk+HnIHN/JfXYbBBM/dbAGAu
QRfJK1upT6dIvDdHMPpSGh1vKjxBDXQs2fIwRyOSM0A0JLLqXs3Xib0LgivWiEj8IR4GaBVxewxA
IUx9yiB34RHqEEEFvHmFxON0cW0I1dzxduSd3OKp9+C2mpf+0U88MvBDxLYgt8sLiH+NQyQs5uLC
0pwWX84Irw58RzLy4t0qIhYbsFygB8e4IXbUQl+iAqwIno4PK8YhImYUaF0YlxVWK8Hwm7F1nFPV
wgtTgnlldD2dSmGvwGklk63h5DC+ToFUe6u4TNKwwCl0cEaOuKbkyQrzVzqqvXMKT86E3DNo4MSr
oiJIVvHmwjDWwWFDxj+dzmGdG3lwJxYcZ5wXfu8PAh0XGjCjPnMdXjwD0Sdnj8B/VYjOCcdfzTtH
EPSPLrKE74Uz8lM3dltw8o5g8Jp+6Q9cPUjmCatFD1rwAjg9Mw4vuU3vgwA1O3OJ4klbTfvslzPF
K8RfN6DO/jbPx8VL6g9hv+5Y1EA/rMwnikv8LgCpBUSzdE2t+8v5vlz3835+DEHoXY6jdtGBfJhX
U/EeGTBL9kgi6A2RumaQePJEzcnn2lsG5AwgvVSdhsDxWDJAN18hIwhmxc6J3QryEIoNMarbZbXR
XLAPUixt6SskDpyu0h1OEfC8knDksxroa6pM9eDM0Yz8xy0J4P9tsGTAhENC2B/k2UkovRc3FP7H
F3EuAhch8AKL42YXiptQnITkCGRBG57g19LvDCdjQjku5Ohv+HTtnkPck16MV2DHnTLga7WQfBhP
7ia+JwNfLN5VcEvFRzTkfBJCb/lZtXIoECpamXvN7OLK+UQrvOrpBMR85tkyUC1LKUunxfvAV8Lj
lyJOWZZlyValNgXz+YiFnIM8WC3PXvIE9CCLG98vajy+UtgRayauXOhCNYXvcc+nQNnco7viSpi1
3gQvp+wGLSzuqE9OVnskF54zglQXQiZTeBInzBi8Is7x8eODMslbv0vO0+tSOBhkXscsVN5/K9/O
/MvpEymkibNp5XI5mBsW2g7HXzNrZmBEMjlU/4FYzTDAECN6nQxeBzOZYa2xwji5UxSsJCSEylFc
wx4CfKnC4kUEjGYgE45mMoVZOPEvqBWCijmZoXtATiFKRhE22xFMFzNgJn0hUOy8y2JP9oenAp2D
P57XhIL35kNUkwyWddbUAneNJ04d1FEVLqspyOTi6VLeS/LmcOYMvAnuvx4XUxzgibPFOQeOKpyj
N4MJd047hkVA3F94AR3ldrF4ByrYMls+Jl7aFA+fhqcs9qAuxdavHP1FHAJxcMSzUr2dEEYQpfmQ
GUCX5e+QoI2nP6bhwdvdiSsIoGucXxdfbnO0x96JFreM5MHds/tzT4doOXZrFlhp56hdsuAmXHHm
aqFNldYebUosnOqrdeXTJHGhXl1xjx2jkwM4nT3ZChv8OBy5EzyMJuQHN84mBgP2mSecnIE40s42
JcEAAGGCuztrZzVO4/TWeUolzaryUF/YfOeZGdRIrhGTma01Vjla58j+BVd+cmHtFFFfu9AI2gpi
sGDLnb+grFPCPjyxIOp3xYu/ktu6a9DcMjS942mqIkgSTzacPhVEdEBCTN3nOB2AbsUJDEsKN1CX
w3fQlc7iFr6pT1dBSzL9+l27VzzT7xF9MOc9127PvSAUidjuE6/J+bREAYx5B+55RqBkvC0dRFd0
JLBBLZ1zgWak41+JjVR2bV9vnKvjqbzm6eLs8NZz4pFJ4eQEKFIfB51f4G/uHS7Fh6fwr/jF2Q53
5Nsj68SYqDnnziKVP1Bvgh1WF+XFsBL9eu0bSyR5M1MDIOzjqUHjB4ADZgHFEZx2BDIiJbEkjCKD
sF+kAM+0DyVgpfjqOWyMUAAdh7jGVPcWBKLXI++A1sI+Fne86B244V1YFo/O0UlfOfbQcRKU5t7L
nwaubPQedhQIB0lhoOYSEAuGhNw/Z7jUnP2jxH0K6K++sqCKGEhG05l4gOW7u3t5Cu78YPfSOExb
PvXLx/KtEdalA8YTkpWjSfGNtz2DIWf6hPmldVkAVhHBJCYf+hjIChvH8Opg6BreySbmSLzHLV8l
kjSiO6XTPQ+QSiWJmNPj7YCTroHQ+ZWcLeQrQS1jzfDkrImEWa7pujFXPJsu0z1Zsmcev4NdvbbH
EFEepkBeXxDqildDLgOVFwpGFU24K5h98xY3CQMj9oZYHAUzl3kCC1481bwP6Lx7ZSXnwAIzV5EM
JWcHdeW+8DZSEMmgy0LnJ4ZiwJFSm9Pe65G7EwWFXg04HbEwIRrCsJExklNvhB168jDKgFC/voge
YLgQwfZwCiERIWXAUuaEz8Kt7L9fx75oTzlW9QTzVoMsazLDCgFxDkxIIOhGwGJdVHKc+An4s3kx
B1RdQZ1AJTYW+oqFOYu38hdRIC6tr2A00V1Rl8crVsVxdkRpMYNGYEwgifIw2Nwe+V86Z07QI0PL
LPOJYg6UKVqcHMLKjHRvrMK1/JjBBGWCjkVlNqB0Z8iguYvc4bbmZBdkn5lXQfxbo0tJpFNe1Cs6
ybx7bnyJPrYM0J6oFhg7CuRkp83+HR6kR6ivTlO6MC17SQytgDLwre3APj/mlugeFEfYitU68aZg
v19QDGS9nWecU4QC5HX5xCatGdz4XY4cOjBjt/qtpVjsaARf8wb4NwalB3WRk3C4Qwc1P9gwILn7
5RdTwATCyjJgiOQFeZVs5gHcLZfnnxBfgJSR7Njfg+LEhkFxAupmQpmhpt5QX3+LDZ+yYXXtOyOP
BKZ8ZEEzizqbAGReTofv0KwCxg4Un0u1I8KrdUSgXYgFX9yG/Yw4fsksjErLgOke2gTn7HT0kuws
6wV/nw0BNXSzuIP5ygAzHwslNUMBJ6vVwCo9YDzVqWTy80PrEAp/HUzJiri9Wo+ED1tCuKaL90VI
4nn+r+ciVBGoIjWUdcemm7CjlZczB0w2/wBcH2utsXCZwGSKTeWcuPTMxZ0N7SiiVSHyi59kM0HU
yk1RxdbSJdhZ31EQ4PAes5s7GyPBSoHlp4QPHH4iJyRxkbbwoHmda25JKUa69x78KhpStnwUWc2U
2sbstZjik50Sp4b+Cp0cWHpqVWjXxRYQf7AndTwit+5wQjzIwBVYaTK4EjMXM4LfR/BNIcQ4bkJI
JVHqNPQ1A7Xx+tTB1tRapg92LuN6mH7ggQM0nrQGvErbM2OqMwmgTUzBxGZITX6XkT5PcwYppjXC
Wg44/tdDyYUXW/NKArRw6GLmwvGJqn1iqQsZuDSzZprkgbLkOYmYbaoK36Ur6UZWRh3Ne0amY7pw
/Fh3sgImVsLXkegpznoHwDhrvOC7AwXkIzTZxI1MPNgmIUD+KqqSheMaXtthCIQ7rkTyfHhB2bSI
Pw8QkF+nb2+qe2Q9ylo9Tl8+7+7e+I9YGCm7l+nn++OjRMuoUphq03fVeV8JawBRN0KwsJf7cOdM
wSJxd/ae20GOOQVoghklJ+BBFp2MUk+3WwcSO1AMf63fi53fGR5Hsl3YsLJyngg/Osl8/L1kJQCe
Hyhfw9sWkdNm6LYPYzIPEjgBrnCq7ze93I81JwJANkczHTnpNHYo8GcPGLBkjJx2cVvoT6DdYfQK
B8KB00SdPjw8zNYf/oNt6NaYEsopyRt7QIEn3AnqTqYF5q7bmoLNl1ZDCA7nyZAwnjucvpnufoZe
zDPfIHiiOflqZO1CZmWhONT3s7QhBKQz0LqK4jFm/vb+HER1n/3bHSzgrO1UcydMJNB/h83OI5GC
DSQdosKVCVfx8cCG5sQzuRPPnL9c+YMCLz2Thfkq4Kqj10uANX8J9mQXjBwxqSf3kjgBWZzXbcXZ
cIIrYmxLEy7LhrsPSCFQnD2MD37Mq7xOVZwSv64Ar3la2G9Ak9tDMjnoklfd1cHxdUymR+ynm6Gr
sK9JJzmjbPasaEx+IMTRaMhKoXVVEG/qxqewLUDDQM0Qtgx2BMy4MC1wYrEzoGy0BrOa5W+APyx7
SXge6OCbzNvbcWp40B2GKoSYmQcEkyQuZGyL1hr4zIo3k52S4efNLeQ/AkCEQAG1g/9x23JyjgDu
DPfa5MYewT61chvIVYak2sJ+wXo7OHteqUPaL5QiwoeWS0CXa2SexxBJyzs5TLhyVbVV39RH0fyH
j8NHorr3R0KlOfhhoIzDkuYV21uYVbJHxuJrCcdvEg+WzA5Mvr2lv0FJLH8ttvxwgK+O3QvXOJzy
bOv+Pr/F1PtPaShN5fcekMZf7+a2NBW25JvpkREFpnD+CBFvtuQLtyYhNhKZveP9Lc1l+EZj3Gw7
9CnqktwYdiNXWpJUcMuXAXdqmi8BSt+mEFPegyy4jpMwTriWF0KlBFfXOX7yhc2q4tQq6cSeON91
Rkx5BOcxzaYZJ5ixD4zcbk9gV9rHvzKws+pZs3JJvHFKr8M34F4euzfjOXEHzo5o7wDBJBkUe6wh
6ues2qmxiY62Ok8tJUhJ6rhYR/u6kL8eMeh0C/PNFktIbKGGKynVw3bCLnKAc+Gqhu+SWDCC0VCx
xw/i8AYW1W6X3Uu7PFndXCgr90/iAhCbSnGPwQDyj41EJihBxYjqyBuQvAhhKj26Dpyv0WWjWslM
7sW/HFRuuVIJJogXAZzc+dAhj/JMCNw5wvw6wViT1+V1xM31MP0YuenH6bVzRq4ERMQMlCwGyX5Q
vfNTSw7CkHh87TRPZ/I5dA+Cr3fFvTyoYU19KvET0zN4o3jV+YDYvQS0f5mMo3djS8rlA8DBMJz0
rudY77A6r4bkSVzpxZVnHmwFdRX1Dr04R+VLqFYqbpGWJBSqy5g4AdSQ6M3xUqIvxWfBdxxbn6Jy
EYI42DD/MDiKDS069qzwS6FLcQxj3fIXsWx5DxrXoTN8IKEWK14sWflpAE/fr1iQ5MecAw1s0cSX
ZI34+ZRa4we5bfcwwaPUBJ1TMl5i3v8aK6YHpcU5vV4fxIg3vfRDrGOZGgkvEIPkqbikUv5hmqQe
QTwZ0qbcyZwsRO/D3UPptDXmFXPJyK4XkloCmpZ9cTjDgNnzwWXBjO5ZLqp1WbRL1cocDcqf2DU2
5+l69kFIFAocGJGteiF3kuYpbon9LX4IldW4eyd1JTC9c3QMjljlRFhvi6DadK+SBFN+SGtZKG69
UewdvSI55o40pqfqQSZc/AfiliCbaKVzLKfsBbHyF7Kc1dB4Nz2AWxgNhmrImiTLAJ1EJKFoBJoH
lBV2mxg+SbgnZCHJNvzrTfzz9oBNYn4WzgU/pVAUGfgou0VpT/wDbq89JJ+Zc4TOFyJqfEAQuXPN
JKrpswhT0Shb4a7kBKwjUVB+Wdfn6YfkkqVb/Hovlfflhz5jtCVrmIkWp8cvD1/vJ2GP0l6/QDRy
M0RYSs20XcJKzEZo2C59ZBAtFMRQdqRt3vas+FHVDvIR8+H4XDLJGYupAxkTBHi3hVeRxUYlahvI
8hs75sN5xRGaEmaUgLfkOnV4UsrV6CYJIJsDrXnypJMMRArQXXlHGRZjwY0/YVYV8SD5RfLRX1+S
ayOumcbW5w1CJl8Ia5AMSWw3M7+f+igM2xAC52L6bNy0UBBE7OrGtArYGiecrDKCSZxzps3mg3+1
ZoQ1V049jisrfuxWH4xbYX1gVsFMdA8YF58sfmRSosDgLxbIWAE5AlwXmGRuNTe/WSDDflSVWY0F
oqJ3KrfTWnUl1IJ6hc5y00YhaX14emvgUUcNmInOpruJdXfwyK2DQ2kVi5aLpneB2WyDYwGWM4hJ
fA88XQSi43hgUOOCm0CU9fz66iyeX+EYd9k1vgwaMMckdvWMxj0TP/1S0QgGW/JNePXWEwe57LG9
fa+HNdv1PrZQsP+dnKx/T04WO+z3UfhWxdh1kzgtKkbhqQrQLXBcJMBWlYtlN92Qz5a4osjSL75Q
sNF/ROvl3Jp+Qt4s/Z5uTtOod0FHfX5FbkXnOwPY1jJ6rqb39zLPooYMsDNrdkLufaxfmukcS3fn
5J6oO2IOFEz//qee/XV6jf/F2Xktx61tS/aLEAFvXgtAeZJV9OQLQpQoeO/x9T1WqaN7q6QQ497g
OTKUtAt2rTkzc2YKc0WiZrE/5M//c3sXJ67tUFazI15TMzt3yn7kKzmorf/vS4j18BcfdaWvHrRM
G0smDI4NPK5oqRTKPVEOtVSVxH/yLE30riCKoDgXKghqyrqUisYdYmUwcdlXKMYN6J9mhyb03pxX
ySk6JY+xiTSZMCrpwSSyDKLIQlwqYxff/6Q/m9bAC5v6G9QPrSg08oYsYuA6CXrHoFGd94J+Fr8O
njRYGwtsrgTZEVxitPlFXuHWAmQBShVuKYD5unRsl54N6M/hv8QwkScym0OqfqpSOg0GXyjk5WfE
frTsBeVZS70X7wUCLGq//F0Aiv3GOBRrHHH8aZd8F/xe81atiTuBC4wPmEuucR9fd7v5GyU2oZ3f
LszTbQW3AVpGjSxQFNGewkCN7jPgE019z+I73fWXTlBc65Z05ImeQHTp5XO2E12hxrUVLQUJFfRb
J6HA1piC5fVFhBcedFcjp2R4lH0m/3j1GTBci+ZOtKPyXsKXbg2RnYEZk0HuaifnyOi/55xCD3cb
2lEBOFCXUwuSkreWXHOXu/c0nx+sAKIX4Z4zHHLoUR+LfkXz2rP5TadxA8ThYjGpx2U2OATREohe
RiJmePEQnXNhFf60oKbVQGVNN730LCZmHPy2gxllKOlNdHcCS6C3YF20PG6LwEhow2gUxdedOEYB
U/Q+tpuX/9NujD4tEf9QtGU5jVIOvdKu+B8px+T5bT5BJCmwC56CmRQ5kJLLgcRU+LGfecn6Dkne
XYzCVTT34rnGDJ2vZC2K/kSU1ZenXtS6sR/68Vn8M/GfFA1MzIc8vouLTYfFd8YLqJF5iJPoPFxe
TK+lsO/oKDgGhOi/fqzWA21aeiBA/Cb35xtx+ehB1jndivWS09AVa/KsxC84J/Zlrw4hjXPfEC0p
t11cTQPVuFjDWNq8nMKa0vqHhT5UqHZzOn3K7VuJ1tw+ET+Nzy/fRF/ls7ZtHiPpoLApCk6jTKAU
zONpg63Td8cfVspt7Cpnwmv86Wz4DWOWPjpnL4WL6Hz1bhJ5gW8+G6YoZIUkUyEIIjwlt8a8kpjA
vZPOmFyTcEPAA1IcEQhwNPYtGleNL7TMQv2GjhMbbGIppXO9w4SX8gCn2jX+ePtfWl1YHNSf0YtQ
sBqbZa+hH9a9Dt1uv658+UHZ1GRHU9Kj82WzB5AoN6aQVPuIa/cO1BFA5lnU9f0d9THq8TeTg2Hv
N1ykTd5ANrNgJ7tNL/DbDgSRKnItCuUM9FawOCLisfBNdLDf8N0gmhZZjfgK34RcqfApQMcHQWfp
VPvMW9yPj6pHGDV1S79bqGOcfbvr8fwUP6GRQpaMH7nQSll7lTbiKOrfhX/Nby/nz9kwvrzvvsle
dY+p4k/0VMh5RAMhpL+iVkRvBwslKsfGf0HvCmnkQ8ZSTVESl+vgRdDW6nb6JAX7hnrsUOkrwQkJ
BHg+qAp7UrwWqC+GNK/d+68rkK+Rer3n8LQ9xDbp82vnrdgkl1R4gGy/exKlY/ae+BNqbVEUL27v
4erLtcQSnuWZ7ZC9bnSbtcDuAcfuRtYymwJS4FvJk7PjbyEx3FSfQkiWUH0mSMPEV//w6+fSmxCP
i4KS+nkN0+VPLvc8RMAgCL9gzb3dxu7LtK+yVYrqn0xxxP1oIytKDNfwFZTyBmWf6L36R6EBF4Wf
KHwrAOJs44CwAgryloLICnzVFaokiyWl408CNnJxw8WhFRsHVgE8O0PJQXI3CDLXECpMvhWnYwNF
CAYK/BX5UwNhXtL5iOcl8eWtEMuJ0w2pyjlHbziX/KrawA7M2/hB8OvphSYsvSdu9Az6LlqonOsY
gAjWbGuC8hZKeCFLEMIEwcFll+9VrOwckPi2oEy+9FKVxVzoNYKtMbqqMUNtkMF2NTeqGkvfj5mc
HTFH5x42NAHGZeEVyM9yEsWcup/YCwSGgW6XUim9wA1iRRQgiwDzcoBAoi58QAr+v/D32AvYFYjw
FNBjKjpXoWdnWIFtZhd4m3sLfPHl5YWh/RM1V7W65ZVrKJWhVDzBMGOUz+8T2gR19SQgpZiOpPgU
yeoV5eS3b7dcXv72z58//l0IMVf3xSW5mrgL2iHKBnPGM5oOrH8WexQqlaOA7jQ2KL4HN1kcmWzi
6xd8W+2InwBfnmu3Ow5HbS19ly91kO6P9+PgWWtpALYU38N2mR3LfE63qt/eg6Gwt1CH5u6nxB7E
lrBvkQkJ1QsBSURAZ98rDcm9SDxs3tj4rTU/kMZyAQOt9RLwHZ06QYiOcnZD9mkAMfUCsBJ5A8jZ
U1uIxFyP14JaKNsYb0g24O4xCNog4tsYCPd3/E6MlJUwSYJqFFyseH16NuSF7Ud38ZNYye82j8i0
rgS2rlFr/dr7BWAoP4NMUinmgLPxqnm4bLcIIJwP1BP8LEopbWu9tBRVYgZBu0BV1V0LCnE53X4j
lL4Cv8K6IRczCdp2ET8U6w5l1jYTP4kJBSF00g4GCo16X62tg4DjxCwNQaBM09RQXTXQtF266qex
jb4PDyMXVNuKwTFquW1ODWJs50/jYJZuobCFiy+mGREqfe9O+pOzHt/FIAMMynuKXKu+AT7bl7j4
B8hrAwTkHYpzx1d385tYowokCkKJi/ycoSYmzbpDJUZLGNtoPhjdYbxn2Qpps3nin586xLFPOaEa
6VP6FD2gjUf9bp+ih1x8936SwevQNaO1Hy+CaIT1IJALQXtMwGE6zfiJePPscVe+A7wB+YGCoRBr
Ge2wXqr1B4phClkBhIqBOoyut5FgAXxR73x8BM88I1yMy1AI104MsyjdSkB4d4E4gY3F9i/AKHlt
vrZHpMLMXcAu7Mob/tLEFJ74mrbDwdyJsaBhK84UduBFQJ7W4cM4Sh/ju+k2lGD4myGDqzflU+TJ
yWrzchzct4ywt6fubLgwPyuWcp1BOkZXXqUnMMBXML+LhsJiaCw81rTqMruiWG3pwlmqRW/A9kSH
XwDjLTfBofQCOEQh85HRQAhYYvhkd/9FT152Mpbl6CB2Mu2ZDIa1WFi+CfSoWT0BbglYieBU9qEC
BAos5wY4gE1RrOnYYMKUSyzWMTwrBJH5ISH/CNhJgvuCnVdopNnQvPB1vAMfeUpWzF9Rh2RbURek
bwk/gz9+GxFcR1QIJM04P821+LbzU7SaGQf0a7JJ/ANwNUa03nC2EFWEBTO/lfbW3i6RGAsUDhUN
9/e23QnZsoH4+qe1L24zUYsVfFeUGtip3bYDdQWZI/fhSSLPKjyJeg2bbjAtgTqK+kTAckIDLj+K
EmBml8ngwWv2vRnOTWh8sKaHyyZKpRDVw3cdQRjEN1veeBCSN4N9CrkCvxZ8PmrOcwhxHe1JzToT
dAYzLh/4xxkMtNARxXdCumR4on8LbgXbLrJ1dHyqaOK0XcccM1KNZFN/9B3bL9sdRUy0F6u94HXB
mTioDvhreRo24tYnPAaXekcQ0riDZDwADdWQALlkdllgITZpg5ol5xZmiFkE4TwjShE6MCHfCIWO
BaVguNXWxU60G9CXe6wwzh2iE231A+YVGbOopMhO50cOiJNkU7+UWiqC7Pxu3lI1cFwgq3Di++yM
EFkcqNDjpHfROTqLJ3EbCdjSVz+AVnlqhLZeqHQibr69FsVl4SOuEridzG4Pic5anH7MaEOSHe02
ZZz4dPF8i8sqqlbB8gs9h7QTlcbHpdxAcSukSQEFy793xQuT/a864Wr8WzeXNioMNsXGEzINHVmI
2ApH2jcCerb16mOgFEjoJcV6JzHMlm6Ue+2eQp3BCBG5LDD8jkIS1Be07MLZgxwJMT911YYw30ul
pe3Ehf/3wVt/x4cwTiAORpOBya6OviyqItILsI3iVfDuHb14+g3R9M56SNBOim3ceBWMnLKe2fAE
rS029+BdsPUFU90Tz4eOtl37Lv5++A3RzE/Y830Uo66SttWr+i40S9Guei19Zzsh3JO5SAIuQaDi
8x9BBAz5rPDfGV6FYge1+MwENopoMd+NKJFOdy+tCRJz1fsEtMN6E3Vn79YQyOJLMNcmY+S/ZLL9
T8qytfa94NCTk/hPi5sC7MffBDp4FTVK89pC9CMh5KYJ0EY84IIvD86wsscLBvIqtm5RMqR+j6xg
YowwYbdiRHAbooC7TMHeMlIl+GRB2uSuYIsTOvuGFlcwjSqs1YWv+mCVZ7PL7mpswS5TfxEoiuiD
BRv3i+ASOIPkM5hFT/MLCyc9nFEcnZi71FV3on2t3fxJDPrEF0JMdMoCmaFQEE26V7oI0b3yhi2L
kcJbwXxbLmw1LSybi+n1b9EHLSwk05tgxx2IarBLOt5hL/gA7X2+61Yw2w4s1b3omje71T1j2h7z
b1Db7O7AgYwtMpangOruBWdVQYuLPSr5qXvLRuiY0e+xN6Fm5qiLgy0GZteh33Lc4kzZYI/K8VfT
3kK1lk8htD3xz6JVf9TuOWRBs4tr4FtMBkESnRvfeRKqQdHsqg8Ed9wJTwWAaVjSk+6NJ3JsxL9S
mcwSpwXxfxIMW+CZJ4abkQdIHDKFpOTuHj/uoJz9D92lLKPYFF8Unv70GG+TH+FWfxaz/RpVqZid
F+WYtp2fCkaSxa8YDD0wLc8XykhG3wUhGKKNHNjlRYXD1xu/RnZge+2IgxTDtDqNeMyPlt8cgCUY
p2aGTuJR4d+K+VNoQ0ZbdR+bb9EtiLF/IYNPqd/ExzsfDNTCPTIsX97kyLT5c9hGKNblcJnSL5n1
+nUc4sgGUYYwy/3BLPcOpScEIsqF+4RZbotLOK5n6AD11aGRjn9UtxW0kPwoZLCCFhAdIuuv35wv
HTCbvegCu3vrmwa11Mq0aixO3UZ/EeQJu/uT6Mvmj/lDyI4y1EhCH9ny1W9FhMulL4s+M/4o+hRa
Hds9yPcmfWayQRLOVrZNmCMQqzd7lLQTfJ3ErBBsDnvuVrA0oikX5Eom6pn34VyF0FxQnByv5tcn
5qo5A+VGc+OTKE7E8imYxnoXvLYQUzX/1+DW1PXgF8gELiPYGn+pYnSPGh9hN5mnPkpuTkfMS4kf
Z4RclPwCSjU8AaKa/nTC4Kn04xdR/x9s17M86dH6gfoSawQv/hC9c8JOrd8bCKeX08AT6Rk7oUul
GAIChwmhkhAqWbHZ2S8101m/fp97jNCem724/IKzLanWLu0uZErBFRLhUEK1JahKIe3D9ZstkE9E
dbaRHhOu/LxVX6gGBKnFpSrYRJYbBemXOJn+DiKTukTsrdU5o7cWGwx2XyABjJH9X5Fs+3FpdAJf
hSx3hxFxp+iGpDeBNbcvCVpqA5Dg33uP8rduUieJjORhh0bbEQTOfxD8rpPjqJOT7Bio1R4f97ts
IJhILv2R29EFG4XQnlZHLGWPnq4xtYlsMaj3Y/WFTZx1bR5EFpVsaDZcgkE2gK5ccSRtHqRB02TZ
sezi9RiMXkDM7pyCW5mfluYuCetjiay5O0vaZ5jChRc/NSyUNVgbg9KbwCV8xTYhwx4Yf65MsFij
tt28NDHuBgfImtdJA/1Ltc+ieC+nylXKdzWcV3WCSKRBwWmvzHI8NelD1IGBN7mnGOeszm66yNgD
Q7idPD92ZJwoAfhWBus/bhwMXCfthnDd1ZTQEdRYQNQI+jL2gTH3xvw9iGbfrs+d8m7aw3PaPErp
1lQ+nRr1WVBu087AquZUBozZjBySHa2r1PQS1VwZUfw/v9kOmXs2Vpo2sSny9c3O7WDQW2cifb45
R8WTFn3jLpfaZx6zMzm7uLipu7Mlnbi7kvmkG+9fPGx/8mAkoREqSZwzTmQEzv/+sM0F2Yl9FKdH
TWUmpLTcvoe80hIfg2xfKgxviFDZhe/leO6t7G0sb0qFbOalavf18lUYnSiqfi8ZHZmMEoMUEAUD
o2vDHg0j4baRjOQYBTdtsZeUJ26XNJ7/fc7XxlDiseYL9aVFChln/fspK/qYN0arAjEzZZPtKygO
5YlHhqtcUKUEn//+OPWvnycyZ4Vrs0PIye+fl4524qRzlx6l4q7vPiQkpqNlYx+NWnD6VPCAqJI7
BvDr9MReaG1be5dQBEgPuoJ8KX8Imxu+VfNjeNSTNUeNUV8m7UxtqzYbRfnCM+wvaJZjqgZBkArv
vcLD8fvxKlnTNk7Yx8fYKg/lSAfWnUcTvxKlWYcW+1ueb8v8oedbo+RrGThkeaha5bbuGXKpyYAl
qN4a+Mt9hk/j5GlRD5Ytvzctq2VGmJdcnrROXTkDfIfBsOGQeL1ieGFG9UrQud2l7mQAJC7pti9k
V3w/TlTcKKDELOYMphH3IjQRCJzCr9JI/mQ1bYsQI2HWjjqXN+Jq+R2GJA+bUjaONaveoJ3M6ns0
J+tZbjYkPa3qtl1lY+QHVuuzeK8jK2xWc/MjUeVnK2T/TFBnp81KHiJvAn+aI0TFFIaKwh0eRy8q
FTdqi7t4KF8kCwMJAseZq20OeR56TtpsI2O+K4rCjWPIMBBni0DOrFzW8ox2e5UOuwxgdbJXQ71K
2s8Jg1Yju11QoxigH4TTRAcA7QXEn8Bdi9GcucTTyLE9luXb1iq4KxNkD8oOie4Z16+Il95xkNVz
jLF27KrpSSk6POqfCo0A6Sb8wm9S/WPJ4QKLjEMbD3Mo6uvImVlVam0yLP0oS4nXOWhJsnKtQ6LM
XezbMVNOBpSOeKxmytjoNarZm437njzGAJsNKevcuiWWbdFOVjGuJbn2sf9yJ6X0w/yoNd9syfT+
/Q4rf6Le7IKqKmzxiUxBOiD2yv9syrGVxE4f9wZuDf02z7TH2JpBk2VudFg9MYuit9CJyWZonwyJ
vQ5+8i3r3bZZp+jkyj3T2KENtJERDvKaW5BE+Ou2zeBJs0h8gQjsbb+LH0or29oFxcnAIJq8V4qG
QDhtFcvaQ1w162B6G3GWS0tmPZVqnUz9Rtftt3ZS91GERQ0tmR1/C9GhdnTKjFUliC2Gc3+y8WiJ
4GJ4KrWNggOEIoMaqYk31/M+nQTCZP4w5R/l8jIvjd8X3RqBxFthYvZpYi0SM8qLikCyIUel8nM2
hudcUVdlT5PeKp99Cd0aweokkM7KvKstXt+XAJXXcabujZ41ZZ/OkTfE6k9zqb1IeFX3y1vTWt6c
YrpoBY9G0x6tMf7QcihIPdvUEQO6pMUXXflFe69du0wq3E1dwbCP15ve/1qFPxuNrC+VqR+nWSOc
7aiZGylHeIRiTE9IPfwpG91zNzveaKKQ0Ytt2x+X7jDyOkV1ti6LcjcQBZ+T/VQ7E3fFeU7Cdtf0
mAvPXmVhVyBJm0EHrozo6hTeYFtnHLrbEnR7ULXXrGTiOk3W5TD5wfD876f1sqP8to+K09N5tUyg
C5Ncjd8f1nIc06aVG/1YMHY5W8M2LOb7qFqNzMkUgacMmN6whivWU2ctbpCWrj6j4TAZ0s6R1E7v
jQVZOUPNAgAu+7A5W+NRIskbe4S4Y7opKHZZ86ynR5mZ9eVVYYY1ThIA4ao65CHEM2deJdPKKtAX
LK81/pr/PkVF/qM4vTrHqxeyceyly+ZSP+rWq0n0wmA8Ty1WBXXnqZgF2AFa736+U1ovao0nrZ5v
54XhAaZFLLldDUzl5M0pBodvMHVLbyuWZ3zN96NqbwY5XvfFuJJ6UJBp4Y16L/tHNWMUomC9JIu1
kiO/VNf8gaJ8ay0yZJEzMJBt5a4xvBvN4o41r3T4bs+Br5dsVWyU5Uz4Jj1EQ6SMNbqV/pDhrTrI
xJAG0WFhrDKuty2qM8ClbJM2voW5BXpYOIp4y5WHad9yifElQMI8ubzZOcwXv0WyH7gpeIzpmtD+
uMUtLpOWGuqX7pAb2xCRDPQh00/NRkIi2K0damRlF0XnhSxSDE7S2SVK6T52os2cn4el30nl8d93
zPqjuOOGYX3Kqm8zAqPJV2WQNZejsqi9fqTAWynVo0ykqdxmt1Fv8RKprOkkVRgvcoavRIxzjV1t
ull9YLBdK3O0E+pRZzpj9qRsWMdgyaxInY1UmR65V/yx+owYkCjOiYyqCgMkG3OaYFS9hdHaoD3Z
xWepYUDTM29rSKsB18PF2MgtnZ3BmFWSfRrT8yOGT/NtlYXkjdp+Lgenuo88NQB2zgDAAgRsFG9S
qrtVa5IL9BKTbchC4ynRbhkeq8FL4tcglV0r18BhwMztZV1HvhwTWGbbeG7SfQ9Ir2MEjaywjkNj
p+2+uNDydcCNWN2E/ksE6liEul1JwKIoH6OZnL1jzvOoz9Zty2I06jYZRrgNSh+DWn+U+En22W0x
wpfBoeIHJPlh7eymAB9gm5hMmaGBMnBrWa1WeVS7aXyu2EDigTli8I8i3E1L8RLm482gPQfNtMoc
EUarrGKLhQYYU6/8CDOlUpY9EscY/lElzJnQukjFLsQ8Ip3eTXwQirRyM7wrAjwlg3Kl8ZYp1kYs
U6GNRYQdbHupfSpUi05kNQX5odHyl2yxaq9Qfii8U9MY7epx2rXWawv2NU6x1wNzZLrbqrCvXemO
vOKm40b9aZprP8WQw44gh7PItw6V2XCOza4PflozouYKpmd8twHgR4VXMa3dOVmBBuNEzDkwZa5W
ZLzI2IBBdsX1vjCtO60g5qub38JoQtxS9y+D9J6E007W0ClQkqnmOVQXNxIGjBpczJQ/RWXLjAHe
MDy9QYpQNfAWfXhRWi6EjSCnJaa232Vm7sbKpzw8trjwLurTbG6LcD1P5irrvpdh5pVSvprM7lxx
lI1YZ5TwNoxazDf2FceulzbbNUYV8k2A5LvH2xFrG5w2HHVls9R3pL6r9rLtdYcXBTROzp4qu/4c
WBDCFNynRELR38bGWbG/z81nrfSulD2F8TmvU/pT14IIext0xGYAARWszLF13OxHw5CIuZInr4o9
+vHxW/M44qpxmvmF/Fyiglp8kqeP1mv2g3kcJmFjEKxTzUBs9ZjfzpzfW3lvlCvpOzj7uv1mPpu1
a0Je3S0QyXuiI9hpeYRDm0G5dAuLXuRuMwjN4GPyOCoY4qREN7/IeGCVNFsVDzZexV6dbGccZxzW
k/6xkDCw/kzVYNWxwEw2mRGMakGL1/FGmacVrWDIzjYlWD3xzqemvmrb7x0QZn+e9A8T1qnNULcE
KGcb42SZUBhEJWsOK3k8HpclETfRyhS/ak9zUXhOm2Ohz8YS6X4akDpakDETmZtqTjfNXB7HYtzE
6i7VB1cbkdCUzn5UUCxq0V6H7bUHZpSIj4oVnuta95IeQ7OWxcgedp0Tu4kRHpV8dosg9GlFHiN7
wulLxv4Br4xAaw5miGNlyuBFSKNpaFvTLH1VR+fEeilFnt3cBtSpiYXuuWZw3TpV4UJB01lvDQBT
bYWbhcWtsRPSkJgqCFF5jNGbvKAd6PzIYEC0bPZS/GHraD2wajGNvaHjW1tB7+sTejU/z39mBA7p
g74Nk5xPhMFaGJVpIJXpZFI9eZJSDOYGf9GZ0VUH7NlfR7lzIx3FE67jASu3Ng43edY+tWwTqfqJ
I7MHW7MiYWsbqubDwjptRfFa15NbJ3hIg+FtNCLXmCw3jzEd47ZNyvuMUqDgbya2elvjixEMovnc
RTNGF/q2Nha/I6F6Mh9sLfNDRr5NlrmhJmUQ7/+FVxR77HBG8AyCa2pumk83E8++FOZY0OO32QCu
WiaEvJWzaMyM5oSVvA6ks8xgljYFwJewuMCh05Pebni+Vu1CZmBv3mr5TqLqSHRpRWDORp7wzu8w
X528OqJqlAav4kFICnJzyu8Jhr3V3HlSoBzSiTEuSrCVObwUBuIl3d6lAcL5EdFe9ohadztD+g0Z
piRj8TRGIMCVfLYT9Ah9tCvR9Ext+zpkFcVN9L1N2D0n9sqRoUxK/FF6sOZz174nZfqYLoM3wv50
OZ6MDC/J5fTDQn8iheukUx+1HvUOG0EXM62JPxPNzugAOie3knx0ltekYuKRpTcae3/MXyPmvvVS
PUlz+Lp09HIoFMJAWpEK+6rrPVU083Iy8a95uutbrBdnppnbdxOjo+oz1PESnSyvAiGol27lUCpo
he4ZhXSQs9qbaIxLHaU543UNhmtzg/YFyc4qDBBuFji2JPdD6WxSpbxrohE/QKh2eq4Fu4mUbEXH
mra2w9hUod3Sw6yTYbzNKBHzpDmrGMvZBVKr2DrGZAoDVNRoJZnYbobQLxSZlnyjDD2R5jVVgkEz
BxdMMqTYYTqD3ZcCUq4lr8sVr+zelmxx61FGwPbQ18aGB85Nw6eYnUIFCJEwqtWnkNIaK4zvw7Dr
rfMSYEAFu8x8ayVFK5u3x4rxoDPJQx/6TRM27sDOnBj1yolD34mAL2i+InxdhxHJbqZ6efHax5Ob
RvqNzXmXlrYK8SiMuuwQZxyyeui1Dy38qdtYj8rDJrQ7rzS1VWtbW4MmNG9WS7ceJYLZ2CR7jLVx
N5/L58Y62tC+hCLFWNot1tEKbfrOxMvV/BBSMPWleZoAmpZ6lVvGg50Wbm8t+wKOtAarnYXjgfTU
MR86O5u5gicKNeJJaDnHc2u/xxo3W06O4oDt7DVbZD+L8a1agBBuQr10szndVil14DC62dA92vhn
5M7DKON7a71PVIaNOT3WunYuZVJAmoNcgK/lONwVJS/66zQlVNezm6jGIdT77cJcnQkhXBKXg5H0
eDM6JRVRjZ2R5MlVsy0bhJ6liMlNbpYCm7u7ZBo9SYLjkc8DMuTIPtSxifbgte8ewqlcG8mPJWxP
rd1u47rcNuQ8So7u21ZPKcRgU8KEjEwKXlKtjCCiPllPxq0IScA5bCJ/Em1Vj+ojro+tEbvRPHrh
lxjxH37mtq2qYMQKFupAg9eAYKSJyNpoVI9hTVTXPqlxaM4NvF/eB2RQJPEVHRBT/DlDRHXE6bQ3
kXOSqnWH90xK5sBXkwfKHyMsHJBBTLRtXVBc5arALa0mnggTV49VGu/kfA8+HfQ3yXSBzFMDs8/v
vAnjF0Dunx/rgBhrmqXq4OUKIbq/t9Vqp2dK283KUVnA6FHeZO/KsLF6DLshGEfMUmNU4uFLGCZf
4E9/ABYiGVPWEF1qhqrrxCT//tF2F+lRNA710Wl8tb2v1cdmfimaG0oblVG20Zesd72/M8MHx3nr
8l0L38qGwIskkYCD3g/ZiO4VP4NhYzjkfn92mEaN90Z8kyT7drxdlNc4eKvlj9h5tHGVZC6l+wJ0
uX6KxCkA9sFoiZxvAnN/P4VYW4LUaLvqaCHuC9TVVHlj7xYN09kM2gdfAAR/+zRCTXhCLN3QaIR+
/7TAnpq4nsuK5FJU9/ZJGZ8N8g2JKrbim2L+gipTrwElcXLAgvB1pDorREj//nG63RipHoTVUbKw
rAFY305SfihtJ18pHVrIJfNGoz8Qwe71BfoOB+2CxnUwAF2zsxaua/yN2x7jTwPcz05xeKLVmXJU
tFN5iPjnSRh42URl/8VT/Qccezl0UE26EQJCyMz7/dCNstcLtL44TPdS707xtB9CpjGjOt1RbrRG
eNLYvRfknRZ05IzENQ1JKpT9ID/fZiplqE2KfQXAMbKlJSg6NGzcZHoT07ybrXM7tF88SX9EbVwf
8hW+1SiFHSthUB4NWXF73Xg1bURfGpKosn4b1fpBc8CFsecc4nU54j5kfk4YmjjCO9fGrTPFF0CB
y1W+gqUu5MB/kTdxZMQxG84l2sy8jn4gVttO6tEs8ZWWvERO1i3AjckGmSuvDZuXRaBqkZeeaj3j
6S7HdHU5VpsZboLg73G67inP6yl+rKKfjeQAAz/+Gx3423uhaeJmK44B9Xd1t2c7VQeKs/LY0P0W
N1NmbYbGNYy3iYZKL75KG9evsYhfF+T/f97VrcprFRRuMMiFCuP9SDem1vLO0KN5RerMPBmHxkZz
VyekyFSPppY8R918arJ6p03Twaqr9z6h66yID0f3NzT9YzDa9LKzn5f6SlIdv05BBgLJ795DLXmM
K9SjUrybzOUmCuNtrCznkUlvJzxlswKjGHzGvFhLbO5CNcMH5ePfl/fCl/7xABAvTB4VCx3M7u9v
U5/2htloKUrBxiJNCvWtMe6DvvfrMH5QleYgRWBD6WBuiae8bU3UNrq1LcTzejuE0vdKaveKrTzH
1FexXN2E8sdsIgQqJtJbSqzNw/zbF4d8zceIW4QbDbmyZMIBHF8dcgGIGub5AhEFQZ8k3wid3qWs
W+Ft9rZ0uzw7TVSOK0Vr4JGq10phts1S3Sh1DiOtrq4zAkF+PazdAwXegd3ZpZnyl8g86mP61szt
V7vh9f5/OWLQbZUAO5njFmf0HzKmH8Y0ysy6PC6GuWLzh3T0MrnbL8yVm/Rwo7WLA9VPFi3w9FDu
6TFZf1uyytpbrW3cKSGTYKfM0WOUxqt5wBgt+17XiqiE5y4/GUm7J0TnsVaYKrJa8nFMTgtPnERa
//vi/3UpI8H9/53K1a7Ydxm0kk5FqeFZVfriQDtjU5nvfXwbDwE8aLcdehTA2V6CEh1te43lajHI
K+M0p4SB29IXV1cVr+T1I6wbii6qDQqdC7z4n6tb16Um12pBkQsQmijNCiq+nzDfdbJt1yz3KCxu
mwrxNOtYpz4FMR4rRuxLCansMopok4CR9LYEQkpM68EamatxoocuUv83B0pumaLrBO7YtHW/PwaO
ky+9NnHtxLoi28VWctRt2DNmrSJyi2bS6+zEjyQ8VA2VdKpeRNvaCkrr5rOvazygx+WlLhx/6d4z
Z1w5ZMTIX9Qh2t+eVcBYDs9kNaAYuTpIs1C6psxxZa86UDvJK5VNkzIDUA5riS0LNYQX0xN2jV+O
QML5WR+ZwkwLUtAX9ovlpi1V3zIxWDI+c4NZeLZiywm9qmq5O7uYBlouTnmlEK7U0XBjZBsjarG/
3Hb/VuP890yuH9U0LUEXsvKY0RzGy1kxbqilnHkvc6v//Vr8bZdCdaSJFdSylMtF/c8jKI1lU/ZB
wkXDDANjiZntnRErgioXIKU0vvv3x10rNMR68t+Pu36QZsrILIjKY53+BCG0da/EtC/7RjLI4Epf
ppH+bU/878ddFYtsQnNkGHxcWvjNuAlsvFelz0UDyg3PKgNckTSDOqj+v89S3J/r9/q/H6v//iTm
WR8t3ZiSEdD6cvtpTxvT/Iz1p39/yqX5uvoYBYrHUh2TnlFWr84u7ku51HoW57yFxw0JF8QLCxn8
2s4+JrxAOwiQzmJQNkDK3/uW2rssbuibYt2KaNW7L5aJvzxLvx3P1WknUS3nATj2sXL2WeFO9jkN
ftKj8olJ8kXm3F9eEYXEOVNW2JgU6yKt+c9zq7VxMEo9rwgxqjHKTyJoEMCNLV4pX4a4/mVhUXVk
TCrKPMQq5lVLWLVVk+aDTJhP8m1sJ1cykVuXnes0jUjlM9WfBmBYYs13tkVwhXqO8TlihWn1Bmt7
7C+Nm3QyHrQcvbD5VknJF1vbX677/yHtTHcbx86tfUUEOA9/NdoqyWW5bVfKfwh3YnOeZ179ebb6
+9IyTYgnOQ0EnRQ6vcU9vONa6yWrsDQciGzY+hTM5ZeypAeKHxxzc6s6xwTNSEcXlYHEeiuapbmR
irhWk2v3ZblJe1GNujbp0yA42j5F2Y42xodTngfQqdJHClpaOQ1I+umoOPUn2VgYVPutNIAFuV59
mp/XpanUUcPqEqS0fF9k8cpL/sxkQtjd0O1GA4RT/xr2+4XH9v2rNdADGEjZMEirL7tydeHUoi8i
1zQSxq5CcHfzNREXIIyfxQuk7eRZru5am5EjtbduUDZywsfb6383nF+Xn7ytdlBrq2n15OiFv4z6
YOLOEKVnSh2DwGAK2ufby32/UgRKhgYKB96pY05xDYyXl9tRVrnyRCBMv0mdM/XjiO6qgVNfSurn
Pk4FHYJUiKoLD/HVXiphMLR+1rMasvAaAXC7T6ItRcZEN1d9tseA/OefZ1NkczSAiWDPJg5WUgbH
rd0QDJN7YjGz3+fZr8B5kbtXKX66vZYi4o6v70UD8vn3YsKUXd2ctCBRSbwoOeryPgcVFMESG829
p7wW3UnK99gtjtCsDxreqT6k495aur1zx3nJPRRwmLJmTn5C64AAVZ0gOdbSCS+fDAdSUdrlZrVf
HHe7tNbkME0t9uUoYm9FUMt6w7Av4qcS/QTl1Czd08tz/7a5Jvg2Qhga8Bc02dXmepZmSWXK5qaI
WTivTsrjRDOMHkVOPHHORC4Lluj2kX53PjpQXgJ2Ov4W+j6TSDMBdDOqjpUcR/+J7UT5ZayeqEga
S15uxtZ+XWlyUeVc1rXIZCU1j9c9FXdmjjQHJ0bsKDkQFtLQNnmUNJeE8sziO5n5UF0zwZBQaiNd
NScRRlLWhWuVGL0aDTQIN+O+Ch7S+ABY+vaOzph1iq1XK03sm1wkbgFOhA9Vz3EEyEY/c0tLb8Wj
YMHOfUnLjyRZMHPfDY+OiQM8ql3qcZdi8PXtwVuAQsWq8n1/BcDYHV99Z8UyOMjF/vZXqt/j0a/r
Td5G2/oRmYsmDB0iTPRe3djeqMwagPjcSA+p0p+a2GTOk/8gspaOShE4nq0/aEdPK5uVnLuHvgIm
Za8zPf1h4elv/8KZDaEwqZPrgxjV7SmgpS17i8nJpn/0mnddPaMsmHRnENst1O7kMLSft5ebeb7c
qqv1JhuiprYpAR7xj4NAf0G0c97K7lNFPy7dmxqUFwHdXprDfklXvxoNVrUUnq9OUmtYk1X7IHbk
1JJ94d0C9aQyyCF+Fbm/Wzyj+gH0HrSu1p8hLdz+XvEvni5MucohlhQ1oGnEHvpVJ1WB6h+LfO1m
D429EcFaV5zH5LBoG5cWmzypuujDamgGvtJ7qoN3zhKD0SYVY+fv/xtLIQpx//6yqUnstUIJxJbC
rgirfWleqBTxudIX3tCMSfqy0MQi1r1mV5nBFqK65YdPpXkiS4e8sBiUzG6frgn8nEwHbFrzqExq
RXUy+sJn9rCvWvMNp6kZz5z4So4XDODMw4MCBOzZNpD60KeWyEz10IhsV/ph1ejRnD3yUurKa2JL
gmnN746L3zdTEAOvIfD3Nn0iMcL6a1yiBD34616VfrhoaooJ8Pqfbc+4jS3+zGk+A0p9tvupaXtq
uCtZZaI2MJYPq3rbFPn29rswxVpfHgb0EBPsOCwIFSnvabwpW2kb6+Xo/miNP7sSXqhWbo2u2NQw
7o3GXvFQKzPaVWBONdiCAPXxu9I4iL/1I1TJ+6KBsOeY61769BmvnIEWQHRoBAI8bCuHURE5OMMc
XhdcXe9JwLBsC6lV9bMOfyW9sn5sx3tyq+fAfqF22cO8DVgISQ0N2IcKzbtX116HDlZAlaQb1q60
GQL4uIxFpniYGEjQFP8IxlNhIMrx6EOwVIaz+ycR5e2t+kZag6ZGQ4EzA00NstoW2eq1zyo0KyPF
cH94HWrRqY8heY+0B94FMIHXVtnr7s5sCQkOIePMUlSJDGvBS3wPaSkBiotqisIDv2ViWnqA2p6h
Fa7om+0k/TOKUY2ObOGYdhCrNOOtUh9KPzxG+Lma0b10A71E3RlLge13B0ImRjYmW7YJDvvbxcnD
bAg8P3d+WJa/jiwPkgWqU0z91NR3ERxRqpb8H+6Y/bFwDN+ieufiym3LJPLkYkwMXhOEshXSxf+h
jiMMEO++dMHlMdoxw4Oo3aEf3shcBGDHdfkPKCeBwpFiNMO8pZT8ezPMsWTHUjgUiiEA7SdGsWlr
o20s55LP8CICwwOAg960GuFU31LrTWo+Y19ZucnvTgPnR/tBrSX6jIhioj+ttEhM2idF+aXLPsi6
p9t79c1k89N42UQ2f12ayY0FsDmAyauSowDjQjzp94PLQLj6NLje5vZSF2TAV0Mi1gK0gHPV4J+J
33L1OmJg9XUIreNovo3gOeONNnxE5zYFBwXkJWVCSqmuIQmC+dibtAgbD51Q2tV+t174Jd8viEVg
CbWLvrjCNZkGGfDrSjOq4mOhnKhQCUc/Ahyh2/DgGDsw4qiUNkh/fGTGvl0s2c88DFHNtQFP8EAt
bVogC6pkqNqxiI9KvfboxGDUg+Spq/epcnL/Kf2WwgU22zcPxikbpu3wqcCTYFl+3XnbdYF4K3Us
kiL6K399L6pLJ3rCFmg0c8kQimszPerrBcUPujrqUutURQk6ppgAw029dxIjPhJ/ZY2nvMhPSXke
w9d2VHe3T3buOl+te2nEXq2bpKOsBHYTi3zek9/y4sCZike+WIX5nhWJPbXBv1AbsQkLpns6yKNJ
5Sc+1io1A22dRm+QKO2A+tabCmAUGNd6sVggjMW3fQV+JMQ4FFs3JsakzOwmoOvEosE7q7UoYhgf
pvWfpl6XT/t7lclDld1WDSTtr/tJmRy7UJf7p7J5pETdYLdun5kyezuvPmqykw5ciUySeI01wqf6
ODzrxWvd7WvtRTX8rQJyOOgOVcgIYn2fajCLxjcsBBUEMkNZDPJJIfbX+pKR+JYQTnZhcof7qgaq
aJcxw0qVNaFf4X/aEkKSzAEkUKd27kQASpeyvEueMT1izle7ILsgMUx2w1fzNI8gnB/N4lXW9qKr
Kxq8KrwyuX4zGT1grJVmXKUZQ8AY/WV6W5sox04Z/jG+8Sc5HTO5Ojdjgyp6hYycaJzK2tL2zD1x
UzYtW6P6CexnchWHoocf2nJqYCjIDoU/Gzo0DEFPRGSGPDivekCFd7dY7/2OA+Nkrpee3M+giLKS
Aj9bNKIH2hz9HjIDQh+V/RAP6LmmFETltWjaklhZkXzywe74Snrwm3NvvuXZp4Ekw/hSSM/MT609
bTtGYNbkO0fZSpUYLl6iS45seUTfxgB/iCwaRPye0WOM0PPu4tJY2E1xqN8P/e/NnBx6k8aZnHoY
E9Zo61Po2Wul/eQwITy3YENvv7i5BweCUSPVBfOgW5ObnXpjYuZ1iqRBKVg4u5qqOKsSiAgog63W
9+4S7u07wEqc2d9r2pNGjVd5TtY7yChY7bphijt4CVP+OXjjmkcfFz/H6pwV0IuadufZ9BsVJLat
YFVrKL0wJbVFMLhj3rSKrMzw0irUW5Jna3gfYGAut1Hmnr6pyTYpmEVXfZrywF+Iy6gV4hOo3CeH
sap2ZncA7QoGXwPiSStLVl9uH8qlsP3tDmi6SqzIsuolsL/yXW5CZVaW2KGQNNMy7+mg9Npnmr03
7XsWmbtYQihKXRUWohHyvjJPUPng0ZWrLPsVU4xvNSbX8wpFRGF5D4N80kaQNuZrrn82EPuzYo3v
rxWocO7RDh9iUKMZqnA9s0sTBoHBNPNWHQZNJwIFJEZg1Je/EnC3EWxoIzM2ipzclcxjhG/cxcZv
q3sxI+0ANm9NpwJlPZQu4ZyUBN1aj+iO2uQikjRZeCgAYPds5IeUvdsj+mB5vOD6Zy/11fZN7BHc
Ab3QRs6MoMppwGWc3Tg5ENDyhGKFNiS4wtsnNhvQmpC4aTxyt41LiHB1YuFQyk408o70ut5HvzRP
o6e758KoBO169TOAkK7IEDuApauoGj459T+p7qTRcmg9a42Fmrttc33QV/gacDVRRBTfZ/GxrfVd
jmquTa6RO8NKS8ZVV+WbVjNXVgfByX8QubnUHmL+V4N8sfUUWeGHArvfzJuffipt48J4ERg9YTbp
GsahfEwymdYxOb2H8qP55jsvvkp6SbJdMpjR+geFAK6VvyvdP3yp21RRe1c0yGlrOhwNbLH9Npr2
juzdpuglV9JPYN+b8ZM4MACBRjM0aM46sMoyRTKLvzvpa+4jYBI8SSXDvSHDxSksUBxLSzu5LPSt
2EWpP9gF4OuDXG2d8R56TtXuzPIPyT9L4z1qyzliZAPA/AjtcpOpSZQulRZMvcOInIoxF3m2dkLw
Q/Kw9vPkVPB1TcPMYf1Ae9yXB/QdUVdVM8Z38hF4t+jUNYC+3Tc1tEDQxKvGr1dCESbun1xGJ6RP
1YBmV/gwJuM2TT4LQC5+TO+Tna4y807/wwrQE1OLp35Aqrd5c/j/mhDfTDOhZ4rGpcH8swANWcl6
9Hr7INKPrDjoEaIJ/SkwkOdMlPeogVYsM1mJM1RieUMUWAwfKkZ1nXcn0d3xavdOd4OdXzLwx5Qe
K5JbgDb4F6McNmmgbiIEURMQNTlja2IyoLKW8ZcMnLEf23QhzZxNeciDbZ6JJYr6E/M/yl4xhlCV
jqkNH0x9Q37kj55B5CQ/JfStPUi2je8bC5AWTRQ7pjYVv0OOJbRlcHVfnwUknrEJWymi/c4I2S5c
FznDZSgDWepnhpgRYyg0hMP04XUM8zszeQjScVdXhwEoQdyYq4D0RTVoZYd/diGzSFLmRCdPPjk6
PYjK1u/kgOFr44v4k0F3DkUDK0xDPt6kdaACwFwSFBRW7NYHTQKFroNCr0QuMipauZL0E7vH9V8m
z6tz61CC14Cu0GeeumtlVIK2zproqPjvsvU4aICim0Ofxh9xYJ5LP/ojMWxKWA1Mss+enL5lU+W6
ux+Y/KQ8lxaT1GGDANQrMg9IWrwqHOpPafiLeYlm7t4VQIK9NtkP/UeG7MsQIzXayDivBTDKTE3O
ouii6DJlfdHsnVyBAtkiADp5dIQytQIMwTynIPqzzhky17zKJGr5CN0QDp17T0oBGKZc6jJfqrXT
Q7NJ+YHg66ZuXrCGV36Cux03RmxEopXlMfC1bmiiKYe69nfgNsO236SVyZVkk+InuzwLNC/lXDN5
Uol52jEW/lyRPzmBKED/sKrulNyDvMhYOoJDiX9AbrJnXIwJmNn7HEPlR3XnlWhLA66qEFeV0pdG
+p0zuoi021deNbfaN1p9d9shzkWx1985cUKyXo9ypfCdmXLmF6v9mcSNVjZBwHL+Lf5ltzZ1UueU
Kh2uvCvUF7JX1E+wI58xwVCuZKDkaqbsDtkuUBHJb9HYHSIUm2Ltf1FKmgsV0VFSdFoEol02MWx6
XdjDEEeXqI2IKWvldawwdg1VCe0MxCYGdmQZxVItba6CxQhN6jkOMCsQlV8NWyBLlosbjY6G+1Y6
73lpgzBDL8xBZexSF4hzwOVAvJgXgjoaAkNrhLTSJRWpuRO//hnTSmsf2LKkYY7a4my00CW2Q2Gv
8LKQSxRvKYn43hYhiUB1BjCVkCeCffT1qy0pz0unZrlQ/YwVfDVIptqD3ExnGPA40USSvnHnBhPZ
IV1eK+knz5p4RfzDDoo0ivW6cOVnD0ID1WoyzlQDfvT1J0lOZpRtKH5SGW9HM9tIxn2OH/f96Og+
6iFc1LVlIwduId0KotpT7zQknV8pIzjte8vQIQO6df6OM6yTdlv45VpUYGWJITIRnU5iEORj187Q
rIfxV58fSNQ041SY5epRqMQlpv8D8aKdiNUy51QOL7aKcIGviWS3I1YybabrgaosfOiCMROpa+mQ
5nsRBdTELoKTn7SvqXNqtDPl5dLSf6oBg7jsYYUF1zEgscbUVJNJZlECtbBeRco2RL/aibdSd4jr
twKldkShNnVe/7QJTNpQAb1f7ELwxqn7OsgMLcW0O0y0WTtSsFA+0mZfIAp9uHlA8NRzv55A69d9
PhQKT8F5sYiiBuOcKmSScf0jtM6qGzxWirnOIxhpjNn15TNN501e/GHDDbbvDa94o30udkkzGGGB
I0dfzpcZRqBW9136UGKMB/UQ0p9SobiPTrrwlr9JjfGMGVNEhwTnAEpw6qGiLK6i2MSSERZC7w/R
4mAakPOCLyxR3ynKl1r5jLp3CFz0k+K42SsJFtVCv1pD/bZyjnr8Rl5hxoTi8dnsCHhlERZU1cFB
ZEmSXmzpg7jFCZhPg0KhN344MRKv5NbivBKCPmq0OqV2kSSFRfYjtbdeH/0eAqbLLxWHL7HD1HJT
eKd/a1AB/wZgU8cwNSUNKbgooXnJ1XRQMSFr6iCqqq30YzT6rdwS60KXzbauDZcfGLdPhS9U30ct
+Acaqcl5sDaSvbf0l+wj9pRj2SF0ar7p6kmGXbwOOEDhJ/GJANrZDiFcA3TELKudMb7E/EvBpK8J
mnWUDgMguFG1V1Np53Qv/DfMN/ThwXVpJJYkwISCpfzqQYjFb6uCA6KeFADf5NVSFW7QqtyVifV7
YFicbkNq+qWNj6GFriZCb15+Ls1xNciPW+gupMSOuqHojjSRyHsMkKdBzehHhB/J9W9bJ30uKXYo
YdC61gxdntYU1NauVEVto6NZo0iRuY+pbv6Ec+WqyMfQfS0RSxgU56mJLLqvzUk1vYdV4DqbOiQR
UAgvg7cx23nSKnQebTrtEVN2In9Yx1ov0Lwx1clKfjXTduUnzrur8jEZ06klbRU3yUMBrYtb7EPl
sfV7X34zfBReo1dhiqsErqZ1nwzNztcf1R7KNdhdgEY/dRC7t/fhO7hHPLGrfZg4DtPJrbDXCWcH
kQpLv4PxJYe44XD7CxFFka8jcbnuY/2ZS0JDfo3T6KiHCEJYRZwW49dR4VxJQizJ+Y+R/uLnAWCV
ddiHBNwTEzb6ZRQkfkXgVL9T+W59pirJ75SYI2on4obc3o6ZW4ELVaj+QaSlHSeKCVfxaD6UY2qG
aD+SFEJ1wlHUF6gGWaSXvhAh3l7uAsKePPgv64lk42o9LxvRFUPq7Uhh3wi8zRjiCMhcC4PRGJSg
7Jpx7Er2lMNeak7YHa1rV6ZlrcX1kght+ohpiJS4mprgOXgQfwxpjXB4bNEjxW5B/jDXhfSvoEJO
uHoYy5ABKYm7QvFP9e90ffOEvBeyqc1Gd1ZZvOsYPTD+g1dOiITVwMwYFRNYaANSqMIEEEeXUbHN
8/S3XzRoNDLto71rkA6zUuR5jfH+9hZdEtHpFjGlEGuI5C1Yk0kYQfymKAq8hGOTvY5o+7qMszdR
ClJyRAqql7rwkAuJHlrH+OfoyMdeV3+0WrfzzWCDTOU6SKwtiiyV6W8Dz9y4Zg2es91qVbdOEoSm
CkhKZbIpUYwYkV4UwJHhDZU73f+dU+AbTLx69DujGtB6zDOPEHdJyB7adtvCzhQPIcZGi2OQdH8L
tXUw5GhfjQuu8DttAkIHU3VoDoM4NHR7Eta6bZSnpcZDoMLptIjX5ocmHt4DMvc8LO9o5oXpvuaI
qJr0QXtQJIY/JAAsPsvwzzJYAlPM2Y0vv2cS31pdWvapVyJM6737KJzRTyB2E+4oR7zQLH/XQ3GU
7PqoxOMOEC1eWOSShJnBGDxodbLT0WGwfQQyhKO7fWnmWpAq8lY6PWQDTosx2a1Rk+SkaxOqG/nZ
w5h3e988JdQcXHTbFYFchp3sEUHeXlcYy+ldpXEANBCFLcrkk7saGoEkNQ4hb+w9pdJL0u9FQ4yC
9P9tmcnXWV2GCHTOMiTtxEB8E8HtonGa3URBfLJsgXAHJ/fVOAFtVRMjdqIjabEonYM5B/sdcorc
tsL4kJhYQHMoXLpbc0b4et2JUex8K3TxWER90qnVmaQWbtJfRKKBs8sKZR0v4ZVFneP7qf39nZNT
o2TqRr7HdiKdW2lnyEhoLIsYizt7++CWVpocHDXxpjFcvoxYid0E2Tg0MAZO8iJEVezRt2+i9Yjt
RwoDmNHXs1MjX9Fbf4zQTlGBjiEBqCb3ha+fO6qm0H+Axlq0bEXBL6vCH0nT3d3+1NlDRC9aaFfT
LtImcYUS2bZutvwAz4ZHmT6J/plGeKj6D4b02MJdVyx3f3vN+RtrmdZfUBrUY79+deDaoRuOWXS0
mSjokfczWJ6QzaBZXJ45zSxnKiUARRczdXvp2ZO9WnlyZ6UoSgJfigkctLNaU8Q9EF9TL+7ThcB1
8RsntxWxpiGR4pQ6J4npBSFjS/3OsPJ77hLgLRGRp4a3XKz7DkDGBdFe+/fuTu6UO4S1hSTY5V0a
jicCscbI76SO0WEuLHul2JIgdo7xo8iEbuBylUOc37dbTa3SklWZ0s5Ul1V2cr8ze+oHibrXiq0y
HkUp2iQMFDQ6pm+tXaLwxbzsO2tffDn1O24UZkK5OMOrMK1xRjcPQ5wdYIfuyWKYPMUIWYmPHUVG
sbyUkEPGBwu4gWEGe2rRVADO4s7X4qZDuioPTf1Qjw9EKcGfrbSyEeC6fQVnKk4qCTN8Z0AH/DU5
nl6h3TFqbI5KIgvVymXgFyU2QZ50N7W9ELqqc75OE9rwKJtoFvXbr2/NdbWxGR0X4bEg/ogapvjS
HfXC17ig71pmv1Dm/mz68iGFGJ+46XaoxAsEs3KwAncX0Njp/HI7hoS0B0oXzwmKdqWXPVSD+TN2
PnpkknRGE9/eo7lnSlhAZRCNUYfM4uuPlr0azJJIsAOG1hApERFbKaivS6/t9lKzz+V6LWEhry9N
k6nIzRGxcVkzWNAhJUC/EHBs0XiDeOM22V1Ha9rPzTs7jhauw2zE+Pf6pBlf11ezoPMMiUurIBgP
bMLLH1Lk1hLSV8t4RK/6UtJx7fRB9P4op/cq0//0+FAUTGDRyj21+QUDPbv98DToNQhuzgUKcbUl
qemrhStjQaDlgECjMxhfqL32EnhzDluq0vL+90oT9+OlvVX7JZsfdS9YyZpmpT6+DN7nEEEjsxAO
d+w7BZhv/ye1UVd66YeL5Wyb3zEyaWlTEesriG4GB9EnXrgawkZP7Zim28gcCQTsN9J/2OldXiJY
dmyxEPSdO4TEykRZJxRjrf5N1j9o+goElWMW8Gk24BgWfsFMaVDVBAgaqXUKTtNE1408y62CkAC5
PFEjDpmug5dUGZ/KI/5DCR8bsFELawof+O2rTdWkNk8tD3Ly1wsZucgaNj4WA0QtpfgKVXPUZo4g
iuK3OtqY6J8XSbcKh8NIh+L24rP5CoSwfy8+CQ2GVEoDq2CQBZbRi7f8hLj+bTxHbr7BX1DGpDhq
ENoOsrnKTXhOTAyhkd3J7ISPVCL8JvtcoMy38LvmrPb175oEDtlg1Uk+YrUREh9/pv2jwKQEhyJ7
CRkrHFB8vaj/EKM53YeWNwduM1BKUfMrNfPOZXA595RKHte4KZI1RRr+rGY0im4gC60PHwVTBm7/
6AtV8PtJQmQXMxAsuKhfT9IuKjNH8p3gTvR7eVtebe5D1EuN1DrlyACmdf85JvXW1B4H5Y/BR1TJ
KWN0SZiWnus/aP/3OoAFaOZ2H+0ulT6Ud8EwAIIR3fbYkLYC3w0AwD4wlMBC2coA/BvDqkDgflvS
ma+jaCFmnWEIwOKA0EHGCL2WbsrX75LsppXqnMOIkNXQziawAkRPKWW6FPft1Lh3MNO2+UIdJABz
jtlwurNHT+D2/s67DuIsTIOla/IUzOrKlunnkh0eHe/dU0/cV4PZpPGTaGsYFHG8Zkf+GqnvDjWH
hbXnYiyGzWgK6Gtb0aeTDKxea42u5JU6NrNAexBXGhqZMmhwtCu3TfNKX41oIiPQur3yXMZwvfAk
oJB9L2yryAmPrXSQ6Yyb7qawX3DP9AqjRt/E+QLYb9YbiVDAQHAOlzQJBtRyaMdq0BGIzB4Afrnu
J6UBHg938PaXzZ/n1UqTUCBkaIZaWQyu6QuaSSePIVpAB7LsqXY0wgDozEDswfKZobGsBDGHMFE1
R7Bh4apSOxLe6Mrr9pHn2Ki4hSJ6Vf1DS/LTcJEa+9VK93aADjdK8rH03/j6q1UnxzmoaVIFhhYK
1FmmnOTogVqir4pC0O3dnbOgdIfoMUKd0LDwXz8vS5u6jqC1HMMjYDOVeQThJkiPsKlN7PntteYQ
2SrxNTo3oGZsruvXxeomjJrWQFQUnFfdfYIzKZHDxSADjAKUCm5S4MJE3J0CvoRHEOvtTqQEAFEi
AmSlABm4OHR7Lha//lWTvdaVLkGYXQmPbvoK4lhNP1X1lGXvFaaUv4koNy/X8YPu/pTak3Q/VkxA
yBfFquaCCshdgIrgiQL6m5yEJMuVU45DKMgUokYJqBI5FTN5l02yMpXSdPjaN+3CRZsNdK+WnVrt
wNQ9uGVdeEw08wgFO9Rf4GMzqWNdSs89nao0fhd970BjjBXVSdLylEl1ollF3Syh03H7ksymi0wO
gUQDGBu4+sQ9WlInZrTxg2zvOW5fTcYG4Mty7bljoEobIOATwAe0QiQU1HNCoBW7ET3HHY1JCsgE
p4JiZFnMj4n+1PzqoJckCWZwMIp4c/unzlYTqNKAZ8Lew5uYeDzfsyuvifDkgUDfMBCXfFrLNnaT
rai4OTTlCMcIRhelcObQR1SHSFYZs8J1mfoZswolOc2k8FgwnA2CMQ1LBGqigyhgYxIV/wCb22nX
ffauBP9qmCAQVP85+efLT5g8Gz9p5BCh5+hY2i9JF6/o9QiDzIeDDKLRIbB/t/d7zuVcf/Skau4B
ttMHiY+meEOTxowLxuIg9GjVKzTAFg53zqFeLzbJgQYvlZNRhJaijjoa4vNE8inTvqDyDYRhbBcK
07OuBkYj/ErkaOnWTa7TiPxzogUYfZDaKRNTajAPNeXNU5h/CpwH4dJyDD3XNkf1luFpxKMoPlzU
V68cXFMlqV4iHH2MmKukdsEu1F9D5dGkiZ5p0Ytt0USraTZQnSmc0xDSaRZ6dU2yod0DIYQmxNrM
T1b3EbvpzqDvyp+LXpfPnBH5rOUforbEtfDAelxwEIhw5XRHYUoQDRJ5e4jAl6TN8phvde6x2ro7
o3NehFNXKvvQ/QyaH+GbX++lo/kzhbSLBLezMpvzvaCckXoBEGN0SbSW8M4qlbOiBqemUh9+RfGK
UZbab6VGkpS8VNK0lRMxNiI/607zVjnUOPP7QG5epPRJCqQfqJv+1JWKARz5239xfannMnqS3gpO
8Kv368yiUEeHuDRhLh6QYhqBuFm9JkHiZ//f1poa0biqBqMgHKThRUneRVEW9gNQLXP4j9n5lPd0
hA1Q5HR02ZyKAad+ZkixMWKKkq2PXnrqiSpNBGKsShZeyIXoPE2drtea+Mi+jMZh8HtiFa3ZD1vN
d7aWK63od4AQlzhU5nJJ/2gdWvBJvM+T/tnwzFdlYA7OGa/WlMZWCa1No8AClcuN12rbvGufRdoa
xPnB4WV7vr+K9Pynonc7a/wJKx7duLLo10kl/0oFnhlwtcQcaS5saCGdx79HVCCEmjyqj8jHMz01
leO1p9AxNaxn5hPS7eRmJ08WjLLWU5C4EPDQN1pbktY+ao9V/dC78bbVGdbt/8zbbEW6thVoKulD
stHa7IN7izq1MKkSYMvUQ66CxDHLILv29n5kkEhRo/0FoMv7Z46vs+RV6384MN9v36vZhjI+Gb6n
qGXDv/h6if1YNlKlJEpJwJdpQ3Gf24j5M4cQM9mE1p4o2RAie61/HxRMp3CtH4xo3CjKAAUXfTCL
Mu9jQWRVJye9YHgHvfqOzqvIYs18WJn6edCcVdCf8g4lX/lN7nymhqZbaN26o+98Z9i0CI9hDsfm
T4gfpW/uArQ1+ky+V73X1g7uXToXffEZQxjIo9fbGzDvea82YJL3VLAKbdnhCtLXsytGm1E7zxhG
sNZdBF5JRXhnAuuRvtHho065KIetz+WYkKuEFhFEXwjWX4/A9Cl51CVuwq7oCnWIElTjOjb8ff8L
VGZjrQXvyouzLdwiR3vORxB2DMih5yDgvv67rR8yq13pg8mQibX+R1lZ68HvNl06PET6S+2f8N4t
tXklQJCHadtUM+lZcgDqBdSHL6QjDqdoLbiATBryObuFXZ4NhtGnMkzoxToYha/fqMLgV0Ydo0L5
F+QKiZdgEP1FXKvROjYvAKeFRUX88M26XC06MZqo9AZ5UhB51tYLIy38fh936+wz/OmFe0f6BzgQ
OFIKflgc8g4l99vrz1bZ6DZqzqV8grTV149uXLke85b1O9wmM1+acw4cKrSsvavuLecZ2MDOqZkS
rL0q9dGDOUbpHe0OYhJayVTYZO+3bDULZ/FtUjFtEfwVXUF+GuHmlJGchGlTRMLAA7PBlxDuCciC
BeKNorDlgOEKdrIe7A3zEDveawNYxNPzOxK8FNtg0+HOIuZ4V9K6cltUt51d4sLRHl8py/SM/UE4
hqZmTBEuAfrZhmtDi++bOkHMdd2FxQvlOWLoWpO3moPEB2BsHcQUVwBCRZBF3F2C/4LZZaQlofRB
6CHgdz4zwvYEFwHDRTStXaWftb1RIgb5MD4P77BKqf5kTr6GhpxQu7fAPRrqpy4Z28h768L+hxQy
jgGyZx9coKej5i0c+HzudbWzE3cWuCPzLfqGCyedGKS01vWDTeAUjA8Rk8swhX3h3ucyMrRn0+oZ
YLrV8AblED3XPGVBsrl9A+eNG7OxYROI/MuZxPQ1jR+3GMQ8HBBTfwkI9AeJTE8TcAynHplJKZQH
PaqVqfMv5lQs/ADxxKZPkOiXWgvldULSSQisB2SjDES71D0cJle3B4iBkfrp71xra8h76mg1w12I
JG8vPFcGuV53Ym9c3U/GwiuxqekrgQKYc8M66/6Dkn8MSwJ2c/WG67UmZibzGB4ZAyUTzzyNn2L4
Umq7d/SFBGb2MA2geOQTdLIAAX41J4nn1lYnMQiQagsek64RllSMGxDwROgqlLDgMKbIyXQyuGbG
xDjPt3d1NqMRSQV/Ee8y8fjrTygyZMBlIwuPnvsHIz3zjunWKDCvFPWF3pUuR4fATJ7D8F+3151L
FK+Wnd6i2DICoC/cIpAifrCFMAK0nWpFtiQmN8ccEKNb/v8HTjETMOhbmAMttjE8kNNAEWG4x6gc
qkT6IakvlJZGRPTjrUMha7SAyaYKPPJmHXUPkuMwOYkZtW21LbSX2zsw28ID8q0pwKks/pqkr4Ur
KdnYpeGR2X6iEk8bLokGhHviO7mtdwKHBKEBjT1es1uaK3J2X0apHfCwcW85JbiABydo1nJ8sswl
FfQL0fnbMyd+AZEIzQRi6dd7YfmeiZJ5TsmNLHPosnMouQx1Vg5MjdoojfcTzhOguHzTR+ajRKfX
du8zJdp43ouR0kEgRHH2lA/pvUpRtrVDJn+q4DHrNaNLV35o/1Hr+lanb+vqMIh7/15mmGRV7gtn
SRhytu0hYrH/9y3Ty8YLzFzN4JnxwEZDX+tgK233lXFvv+AHRET8e0YvIsRcPGdKB8RwqfQ/a7sQ
qaVapqJZZkyqql5BGF4V/qV+qbgnyDIgriUg0wAH/xft17nQzGCIN6JDMP0RC/l6djSWmlrveFww
wTEoVAl5zT2T6/JXjmegBWrrC3nfvB25WnNym/0iy1omjOIoi3Mr9bh6ZPqNvWUOG9KxCqpOUZLn
LrjD2U4dsi82mtOCZDcVfOqNpPZ9hU+tsk/IpVWbPQI8g4WWVK+mnsCAyFbyTjLt1TjuWnMbS79D
qh4kLyX5ntCWZUSgle9t5t921oc22BsHnQKzlBmpSs/0QMU5lRkMNnwwyjYeH5nmJOaoLAL2Z6/I
1YdM9q92ur6C1s+HJNvKGDZ8hct0R8KuTk2Bkbzetj7zZhFwC1BwUcadKkHkXNShBSF8BKB9XzJS
jnId1AZ65eQkgtRaxU8+yXBTCGbVWPxrhL4J5sc+ef0FH7/we4Sr+2Zv/v49lxrYVY1ryJko04/8
nrRUqaqTqDX+LnGSn8El7fR3gm4dVDZ0ngz59rMQQdFhPTMo5vYvmT0IJGSpldh0Sv+Hs/NabuPa
wvQTdVXncItIgJkSKYk3XdQx2Tnnfvr5FlzjQ0I4wIyrXGVLsri7d++wwh+OFZMGW4ssp+NBhHZp
fFisFsCwlKsflWT4ebG7czLCtBw+AU06mGTHMBZLHUN6VIxnkJ2WpbWrWkYc3hSsRY2VhZhdzi93
8by2kl2KDik/apcQ9E7p8+XM9WR0J0JdeDkh8XJMagt0oIO1LifVhKv8hxM+iwQN6PWFk/yKRR9V
e9WwiyS2L1tlIQoPqf7NdQOUKcx902ff7OlBCC4BJQZQ9kJG9Gj01/Gbb/7Acxw/7qcwsle5i6aH
DT8xhvnU2ldRSNUgfo+9Q8VStIbavtrGfHQzxSsWJ1nFvBDKHkCif6w5+Gkg7+FfaObRnssG14vV
MSIIicNg8c2P4nXvvXcaDPBmuJ6GJ3xGlknO3SYpLko8egV55UcFE9ei/TPr7ZXX/6WBp7Vfo9rc
Fo1CJ9/DeN6AbVAsphGTwChZjcaThdZKshZOSUn6xNLqp/hqbKky0VhTioeQ217DFdMr1NtOUZ/m
4q9oJguyHxsNZ45EX/TmG7oKkFutVY/ppG3nuzosNyl0LqP8q41RS6P22z1r6lVS4ACqO3sDM62B
074egX809YXpO9xa56bvqNCkOPGEUS5rpVP3+Dmg7FzQxL5nAWGIg2Zw9EMxQFzRaknqJwdcCrpO
KugkMLlppy9afEidX+zEpTHj4+FVfOnrSDXWrgVorV4n2IiHmbZo+KH05icFzQNn6Qd3zvSrkZy2
vWmC8FqNu0ViD5uIfiRZmNlOy3KhAciAe1x148oKdJiYd/jHLVs8n0Y03wZSXety2UdCoj/mA9gd
gHIYqp56nDU4g+WMspOZj9jfaAN9aAkyzVtgq8Fkb6QYc/6wOn3tfhrzKLKwjVwZDRpcEkeTmCq0
4RCBirI3zm2qMBLKSN3u/Kgn61to+f3zpkd5C/vAH/0gpeMuESnTqpTFKp6GK298yppX13x0zfTe
B08xCYvKw6oK+aqMqLppm3XqDPjiAkWiUYFLHfKL0bUX3FY0Dw0s3NPHsr9Xq3XBi0BO5YfohOdO
/c4lOCvmGv2d0LYWGcR5KRZMKA0AAlvo6l+u4V9405NpCkr7wLx1GzzfUSSldvpIwZATgmy7QQI+
qxZTdJ2CuQNmeH5ST7Yqyaf/GevoNPKDfqjR9AKYUj8Cq1tmW+oehFAcEFW/V5QFDk1LA6fY8+Oe
ekUbhQLIZ1KwPL54/TYDKDfakaQhYMSmcR+069r+3l3qQiAgcWKDiGMVFx0MElQx+fNPd3yrz5jU
oQR5Y8XqArbPYwvZa/qFZTmy9x/qKFRoBzEGvV43oYfIxUdDu5L+SIntMpX1NZewFOeF8RzQ6JZm
bhY0O3HjxEEGoNheSShwh/NVECovHWSxBFlPuIhoxqQ7s3KJ8tEoqi3qk116VbvJ9aQDFUi3k2JR
/Mo1PMdD1H7D/1SUrQakKXTHWjT4njf4VlsNOU65HQYXp1f87WDddhn27jRsehjcKRgEiVI8dGUC
fE/VAWUGbcOV+lAoqF1lyMEDKS+Nv1Iw+liU420QuNgVYd+t54+p/iuEcy1Mt9k3r5z52obLwy+c
bqnHd+2IcG6IuBB6pWCjVPv7iOi4hjyHgPdmTAmn6nnqyjWyhViuUG92bgWOUygbq0fhZ0DKux3X
WvTg2c+BuZdmcDtg74790oft5O8VPFQKDtL/k/wzRAHLxa9R8XvUcfydY1H+xz5loQRvzvzTe2iD
devdBqhpVPlihPwv8AMgc+xFHyK64DKi9QiBLINy23XTsh3dNRo+B3GhA6gcx6w0eQ+oyCdgVGtV
SF+wppC5eM+RGS9RK2pT/i7hhIWHYEwJMvo+/BKWauYjOEKLV5xe2kPfEkFLCO6LbkYbhwJk4LyM
AaJHxZoyBrRn6Qvx/wOZXbTToxe9GNqLHtx44dVcIazBMRV2b6n6HzPtlsCyC/MDk1rdg3uPJTwP
qog+Dn/Z0m/tBJut5pZLYA1LKKef79G2lJMQUTrwXE5uUP90NhIcmc0dPEuRYJoJDGCHVQWtFxEX
059re4SR+mhCbaAcOgMc4Qwz1FdZQxTxOL4jXkTCUNADGRpSqGmGBkbc9wHoSOk2cTzOZbXELwOV
nYcZ0djefjAwkDZsZZ3b3U+7ZlBluBHMoW0+a6Q3qtZtSiPG4g6UKOvNiG5tPI0J1xyEAZLJu079
j2b4aMTUFpdri/cz6R71+g/42wu93suEDXm2yNDHcxSAQDeuUS0PkwMhE3BvR1vc5zpujIcSmDt4
N3SwlgaYpQPYtEiQzQQeZr8U7l9hPfIq77P5nqIFRPeimp5btmmy51y3teq9TPtN1t0V1Nkr+wK0
6uTZ9+lAOqopzpNiTmhNcPZ1b2R9fyc/ZIUXC4onGweI4OlsPuRCgF9+Pfr4YInZZYwkgiV5wUq/
TUWF2aoXhv9LN7YBFTBjS8uRsIVwkv4OVXJ+kwU863s8U0S/5fzJfzJ4gMXnEADbJgi6o9stL8MY
drMe3Vj2FdbXBd1KBy2EV78s0D+iabvzLiXsJ0uen8c8uuUypQjzvGLMSttSXOwycwlGeFHr1P/r
W2O6KSSKDHctkoBWcGWBi7yE3Psf743tIAB1rJ2PhTYdnZLnEBly5ZHpe8sAZepJf4kCaxtyX0A/
PLiURNqFq/ZUakmDxkLBBI4NFhdfF4Fu+mODZSttO8QE/VuuEs3as9PxGVD6C+HE6RUHaE7TBDmi
6kcFPKgmsK+tPhJmOTIly5kurZlx+tZ76f04ub3t24/A+tbmCGcSq7L86KP7w7C8kmZO1iBqMi7r
4UKl6ND8PA6TaVygAWHY9A6PJRa7IPS8eIY553OsClqG1opeMThXRVDVO7HtAiClhB+gcgmeuSVD
uv4TDrYhfc4sb54JH6R6Vhd0jJQrPJshVF63nr4222aBG+oqR+0snMKr8xvm1PcD8YmtDdwCvCqO
NnEdewE9d1i3aMMuhnrYWIq7EiVeLig3S1eUR84PeIgv/5grMMoY2gCt/MNEDKOcMkRWKbkZ7d/N
xBnq3wKeJ0ACTveMF7lu5Kshfs+cBzdFRTvfGam3CDqSo7IH3y+l4h+N+rPFH2rK36qEzh2SMhHB
ywRZWMQpbN1bjBpiqgoZJDidLpvuBnVY9pkDWAKyBHEWznFIjy3ESkuuUVECBBhRFwgeLqnYWmG5
Aq5NSx2/JsBEFKrzctwEVrMLJkqdNMFEzeD81IDdOxFNQv8U9y/Ed1B8/7qbVBTmTbdH4UL0G/LQ
W5XRU4ZI8GhYV0SVovKgBS8+D2w05O5ztMxiapLKdYjISk0wlir7LHmXYNJGIyPCycU2v+k56olI
xhG8XaOov4uRhOG2FdjSDIbFzp/g0i6aOFn7obNw3ZdsgmaVVBsn+c7ClbgG3gmlGwD1dOZpbAC0
V5UPAhW5qj3leag3StIDT35oNP3GtBGhCFCwLTYi3yNxo6JhisjeoD20MonGYlJnIqMccSmHgKCY
pF1KMZLo1y1vfWpy5U3oYrerxxAqpqWJGC+aWDpznyOADSBbGebnMXmTH8av0MYR5p4a/TaJPItk
a5JGCdFe0lR2GoEHdWmgBXxUERaWYI7GCaXIWnvrg2yFah+ffUwzESZMeAy/zvkCrIrozShv1HDc
hEm2GlJIegA9RF5GKh8hMdwQuksLXwLKdghO2FQNUv4kpburK9VNQ9oDmRYkFD80NZAO2bPlsKV9
5RAQzUWpe/m4SYlQC+JWDrS8XnsFxaTCCYzpiUhmSCTo0h9OH1EGkLKHDdKUk43dKVIGsf9Rj/FK
ZAcRW170484Z1mZqLePsyiAwo7IrmqqITTSYvIqyDrzsHsts96nMlUNfWvZ7ZFRPCK7FvFNCNF8l
lH6aYiFiLhFko/OL/VScgp2kScZNRRItxa9Lvch6z5ypJIkPk9+8DKPcGq32Smfo/ECnqpHQ+lGi
BeEICu4A7/qUoqW05eKuUwQ7QxJTkIYEWNmu0cSEt0VILwuH9QOO9W/GsY8QofMKjEvaU+ef5UQ5
xQBkDAYdL15EMI5OW2ql3ejJaQsYD8RaTS0HoLeszHBfwk/9f2icyAV8dNwyJOVPxFjEWesoQa1z
J+9SAczamhTDkwyPCDZzIPbvLP92pJARvCvBhXvlxOel3I5nKGGcwe1y9HmTaAa9XDGsFwMx6x56
/9vg3Ba96DVdakWdGkv6YJaNNCLVhqNXTDrDrayaG8UimWRz6D5swADCmnYru+///xN+Huwo4En1
LjEdFGoPlF00pkukXX9R5oEkH7eA5C5ZFp6qoYiGyj9vd7Rm3Mbzh9wC7i2SeJRPoKqjpi3iJwUS
thxa7H4W6kW28Kl2Cv0nJHzkIyLlcvSmg5lBFzbYN6wcMQuzrNcR4Ltt+HtE+zcFwBeI0nmsAYzI
1+7w7vgfxYSveXNT4nQbmc8XxSdPtT2/PNPRZHSmBQot5ZmknRIa6ncCLQdMUJ25dx7hU9y7Kxf/
AuBk6MzKFS3ZOCnY5QPsf8yPaQBbcWEMHCMdaANoKf7utCSR2eEy83BwtsT1PfuAompZOc48eXWV
RepqvqO+hkxW2y3c+VkuJNG5dSb9X+DHmR8HCwc4okL1/nqq2oVqd2XnMj8qAkP1cpco776I6ePF
Qfv/klzdqdSHGA5iDdQ7ovLjHBBGu+aHKjwlKloUBQqueIiv9N1Q9xcJUOjCTaquQyKCnNBtLi7L
gp3+DpZmmaZQAPnX13fWk6oy6sk5IJxbdWVdT4G9c3DbpubRuBlEuEcL5rTtPRNFB4RGeqzcTAFB
JYu0f+iI0c8fESdiani6poeKDZgmcGxfH2j0naaxRh4IqBhxDho78GnQWwcWCqXo/Fhyjh4f75/H
OiqWD0VZVAq8GWkW0wHmlcUg5N9IY355paM5DlqjCTLNjpHNFo8ZXklolehlFLifQ2Y9/1KnyHdf
hjuKg+sxSQzfFfIdHVyQO8CiuCclZeKiJn4TcB6ry6OXpVqXIpNTSuhfRj+6uwLNSWLPB+oKGgW4
ATkJB25Fj8uN529DYK48Ed/DmhJhuDAyJVGQLW0iknR+Hk5ebGhI0c6jvuwc0+Ta0fL8OgaaaXnP
6CGhSNAWHwKTjS9k1idXESk8x7zwMYyjo97S/aZUUgYCqFv4OeLn7TXlW0Tuz7/QKbMLOpNgg2yC
A4jAR+sIQhOiHB6QCosrwzCbXVSiucdLZXeSobS+t5z66gr9RDT9DfIWrejXXrntSm8jDgG4EKfB
zdy0yyyvr/smEjrYjHSHfB6J4+VDdKY4UzVLARRlHIIjRLLBLXfEv3SWrmIusDD6T+9dIpGdvqo/
vd3RskVtvk0aQVbCTmXlTsUSxX56Hch8CSOcRUOJ1CT1Oj+rJ5fJp2GP1isGN4pdlgwL5E7aCSgo
A7Gjtgao8t8cbR60VGTNpNhx9P3yjnYgqhgH2BH7IgXTx4iM1kTB8mK4fPoc+DTc0YRqtTOPcQ5i
qwyxvqvdDS4MlMIfPajlxtbMSJlmvjHqe437l5U9nZ/XP01xsR5gT/zztkcTi4WF76QacDakruHD
jtMNKVf34VTX/gYJKLNZ1u8aEor6cGGaD+5hx8c6HSxA2SKHATnr6xWSF0XYWgEIPwfKidJ4tC6g
FrbfwyzYypE0wHpD/WPcS8W1AyDuheuhaRdORGe9rCnCxovCVzcqSv1De+2N6oaUg3xZrUwkAT+i
gmYk6iYkXw7hQY6nHcqBEwlzy7nuKOipUl/Dn3UN/DrrUlh+Hr0GczkS5tGobpJiG3fZotAxD+lv
xUg3DV7DZlyEzl4qwH7WLowpWFXdABA7kM/VZNzHwUeOA5pJpkrEREODK2SekQZE6jbO1/342w/e
vPodFrlEuK7xbjTPUqCRp0zgOwiGmizbmX/Z/j1wH9Rj9+CtuR0SIN+GUwLulvYTFgjhvqEc6UwF
laMZVT0bqeEcRMJzHeL0ffHWP7ULP3+yo5s4N5Pej9EcukFml40I1wpCkgDnL1L2dPlRf6wONHxQ
2MVRGJ+Mr6vDC2rD7WbWZalxZiq3hgdeIIywDHrQzTv/lxTBZE/WWy9DPaURY2Onfh2uQW1SHYMh
h/kPoAx1X5kQ0x4ubBtZnH88HmwzkNyOhxbw0bbpcof2px8f4NSiNsERTNUfP/Y19di+f4Z4E1Tr
oXupI/dC5HDyI3waWv78U64fd3WA5QXYAZy+qCrm/QuRLyUF1F3Pv+SpGI+0CFCRmJfBS/o60KDO
vdbOSiQRCsUEDW1YUW0iC4heLlf3T33wz6PJ03x6rXAs7MRsGS3p3jBqWQC4FPaXZ9yP/rVIiIjA
NUbkFIgM9jBTe/5tT4ZEyFrwviJWjvrs1wcou9zLq4kVV5Uv9PKtFAHZalnZm0GFFLWofxjZNmp2
xS7TqsPuY+1djB5Onsefn+JoGoq4VrOuFWB3JRV21hX0Z8qCfvOKkBoFnGZADfCZnOxyZ+nkB/80
A0e9h8mDdF1rjA1swp7TFafenHmirCs1uovIggsz/ocUVJ0mjY0ZEcibHrmb7NGiDcCZIgd60706
xV4wcyQ0TlldSQULlLlixuuA6rlAvC58f7nXj7c0wiYsAPTUKEccl1jUrHTQ0I5v6maPg1NX1MhY
HxY+MZoUiKUakKrcQ2yC9FHF0k18IS48xamDhVYTUnIHXtCxXJqFMK6TzX4kqhhiuxK9e2AjtING
hTShLbjZeiPn3uUteHIGbKndEYrbmI193QFzMpZRXP89NgXnYCqXkxLCgvdFoxf0JntfBFyl2CDy
Q+iVVpfci/VTxTxcEpB/AspI+HX0GVSVjlGfenQ32z12eiHS59h4YRnhodd2h/22W0JmBHU/6e8F
EIsSsD9FIkm90e+h+yp13TnQl8iELs5/HPfkx8FAD5c/HTbi4dk/nVHGDNS1Q/z8BgzmtciJo/+j
UukWbPJYmzc22DfLjB6sHPeuPUkcCpNW/CZS5hZJOT1yFpYP2UcuT2rzMsM+mvZdGB/cRGjEYO6z
Nb3xWo3otLu4KD9woaT1Ow09xP75AMCdCY3ETCmH+kBsIecy5d+NLFHq7RAKlfqHM1HSotyt5VtM
Yb75v30HaMk8reIBDsXUrrPBfmTYTTOjmgxOx4EGJf+N6lQBgIOUQ+8/sh6YdZMsK98EHIK2IDsT
eXA+gvQ2IJ8TcFXSjWqDqxS+WUpaLoK72oVdcerKc6EzUH3BFIjV+XVhZmOmohkCcVKH8NEJ75qk
Q0qR9LPOf+KTlfTPQx1d7KEXWolfM5QAusFodEvgGWHwQBSJdC5nsZ+95eVazgJciQVtkYZiDi2K
eecf5VQh3bWwQCJiYT8cv3SrT8oYjlEkp3FQP7h+tbJo9ofFHVJVYC8uqq/Jqx0fgJ8HPHp1o3Ad
ZUY26ibw1IUwuemRCm/FQhHt/Kud/J6fXu3oqm2TFgH8nJFCwNO+nyEe8NMGJE5HKLs01kHS9c/X
wlEKHx/AA4eM9tOm9Qqv0Ooc6ALiiinV0rp9LLPHke+logvviOIjSLYsLjCJL9d0+kJzvHFUX7I+
S5sQ27vlXlyWGHr4VggHAyYKQlAGjlNJbG7qEcp1tE9oLiUgIyGcQZ4AJpYRqb+I5bqYdiSCMfs3
9j3o2P73zY7O696ry7EZZt5M3apdsm5D/QoAqYGuZ7DS62/nP5p+6vRDspdOC+kagqNHX82zFKvp
PKAJxNWC+jmQ30aAyqO5E/i/5ERCJsYzAFso/G20x5E8XSetkyiY0rlHhjPeOnF06MdJeevCI8pB
8Me3/vSIR9ETLeWwjvQpkuaTGOJxhwhwO6YjhGZLr5frysQUoRgejRgAttfeTJO7JK7AdUY8gEUD
QC/mlTAWaDxy1hFrSbXRBRwIreT8454M9j7P6HHA5RRGnHpjRMlxZJ0R/dS3NL9ra5u851xfhbPD
mkWgfUVuoUz4cWF8uUvPTNcxiNThTG+GgvGl4ayzG2iYIQ5FzooRT1k/q1wt6MKeH/XkuYa4JMhc
0cY6lmBWLHsGvj+QVtTrNJgXaJxVSgubYC/QYXJdrpDzI54MNBF2poWhksf8gQeO8eQbDK9mo1BR
CHJn3RZXfe/sDtT3pd05+5ijbrztx+85XDgjXdZWjtLhfY4B0IVnORVkfX6Wo1O2Cv0Z2Tden+he
QohQp3yQF+b3KeyvBARaGlzv3e8yLm9QWXoceuc1nHU6UJxU55/lVLwPJV76KBg02ccNzCCeVBxz
/fAGHxlgFKo6LEwF+2ES7mGPxfv50U58d3J5hkJ3AIbbsbqCqfhxPjucw+B9ySj/NqkmpyFkg2R/
sal4oFQfLW6pHWgiI0qFyz0KGgbdV3Fg5XRMzaWPkY60x9jQfVXv4wQfoaFfNrF6m4Ps4zRLyHCo
+iNzqfrJh7TeKEiLHZOLAhNV6bJ9K91hhTa6W36YkCIoBvIFM4ofogqRY6JW4hwF2gGQK76TzdbO
q/VcoRrlbtsE/4VHZ7oOrHhdqqVkVn2G1M60GrTtpNu7rMNUt/tZfqfJJAqrpgb/w7sq+/p+0q7q
7DsQdkub11hSvvj6X062c90c30l0KvonDi8TM0ziESp3CbCJYZ4AZL73QKsKYbij5joEMDPoUhXi
sRzclTgoZUBkyGeHn/Hwlr8Vo/YjKNV11u19813MEGOivh4NPinoGtvzi+FUmG8CVbAI5+Dpq8d1
/943UydSuUwSbZdP3R6qo6iK6nN+O6Pa6Tnf1IQPhJfNbDGHwVuDASCWyxgOzcsJ+oFEwDL7yfTb
1N8q79f5BzxVl5WGNHKbDpg/+4/WcD42yuiXxCjxk4S65Wgjr/ABzpxanBGNKzgpYuTrf2SXJetO
+QAh+UOLk0BIhdN+dLXTiApiNedkbrGYKjNl3U7m2p1vxTuZUNR2hsVsTTeDUayTvBFeY+wVWy3G
eVBFbCq9Lzq8ocDXN1sdHaSU5UWJKM104WHYJLEStsO3JNzpjG4VdPPST2P8fh/DNF5G5Uc1oDKb
+7fSbHCoRRBpW9kbgFuXEnUBYlsDXOwy9OTWu59ZCPuZaDnyAT9P15oC7CwVQSiK56rzLFpTIN9k
vaO9cfBAzR8jH3W38MEfoUv2SwfETivQCZolUw6QS0t3WfDWZzbqrVvApwgeJytV2QdRtgRrD9dS
f6AqRXpFLtClhB/074sdRmDbNDK3Cj9WjGLCO7vPdjo/0W8EMvqYBdZNr1t79rwAq8rWW/VZvJzH
d7swO5S5nqak3xgEAVXhrXmEoXWZ1HxFOmegRodWmD1xOrv/OQCv/R0R14SzCXZd8l+K8dwwtVMx
3vmlh5NLubGtCmPDcCPeDRZQTgWTg6rmsi9+SP9YgJLzsxYEN6ldbG331UvihQJ8uzMBhAGHg6S1
Cg3vKQqeZxXVcsteB2F5YUOeooWZgilGK1/VkRQ46o9phd50uNVyLZf2N7dI9q1/q2drBGJQs4EB
jMcGtXUBuHndj37AlndbVQD3w6shf4v0cSW8V0ESOiswaBbdcCbMN0fUb2ZIXxMYxx5gW7zziMEl
ffIaGrkZe5yGmAcAMCr7ZTpRq//VVwbsCKk0HrJ6vAKTGWe3B815EIsEBPLWB3Xhob5iQYo6iYkR
2Pn9f+JuNEETUQSh585BdVSGiBKtMeepBYdLUyR5k8SvXyIXh0qjXVyICSRw/uOmwthN0Nxy2hxN
faC7vRo7zSFqDfPHKv6NAioVnssB8kHp5ngoDVCmizo+mcOxFqZJkPn3qSa9jwPahkUZ7Gl5cBMb
9BKExZBSeyVsBmjUrazuLlKaFTdgNjf4EfUH40aLBp+IReHI2mLpiIRJhFgd+41OYGmqq6D8FQYh
LORsWWMDJK0LqhGu/qDiFL/KmuA6pEKTBMbKMfigLBbKGrF9p5Q3gl4IensLA14K63IT013w89eJ
e4BAoVHzg4AXCD4idBud5tKZd9Ij8uuPqfnd4GBtBG94l3CZxe1fRM2+Gn3DniWBnVay7cX7III4
ETmP59fMqeYokkr/zO7xoilURXeHOYlufO1RK8orjMsUvD1KFq2mP35z02HRGtlGyJ0XRj6R+HwZ
+WgJJV2Y+5mak7t32IPVOObWkENs+knNQkIbNiblrBulfkaZwqqyXT3RZOJs/39wOTqRVXx5lqO7
K5xmZcIM6FC4wN11VebOphluke+yA2djlR9C+OH2PD8FpzbR57k32GSf0vxgmFxPRU39xhwikR5C
KGCMOPWt3b9iYAAIwqFPLIrJKY5CyzJIdMJLvjM3KGwpriHB4SKiRROKAbmNCTTPv94pYsCXMY/y
hjqY6ioxUmpgOrYQ6iYn6hCIM7gNiUU7lMNYY9wkzoDDOtcj1VlBB7gSoUZ3whQSBHWEWhm/PP9w
MvYfpwoYOjzhYOCDdP0691nWhIodcoBRqiqVbEXxU8mxU78EFPwfk/DfgY4S5tbq8snpOZUpCA+D
QXPwJVdeBU4PNXjnjBWCvmV45dTR1TCy6utpoVfj21xiL0cHXWDFqNnOgQG2Z3+RI3EQGfjf8/CH
KIDaGGPuuOSZrZRgm5+xGj91ZXM7gLmmyZzH11Wyy/r0bmrcjQ8IBe/5BTcs35DmMRmwlas3QWjc
gD+fsvZeSrq0jIUmYfaAD4gFje4Z7fuFxtLuP8Yh21WqshmGCqh2s3f7+qq27VvISFRb/sU3NsTA
hRoaoixHJ4xW+6UDJpLqj46R+gPFsdZ41BDsPj/MqXuX5PCfYY4Oj9Ircq2a2cb0P6SgRHDHvNAO
p8VLR/X8YIcM948PBo3KJuAhTTzGN1ZOzE6p5dDgqlH0v9rUfGFDh964Dy19MTbZgwGEbrY8dJJ9
lM3mtRP3m472bu8693i8Co5Ar6erOeX+q/e+MS0VQrvUWpQDyn7YbBZ3/fifibDXLhed8j4m2lKP
ymVmdYTkxiJrwe01IAjSdDUY5qaJKOPTXKk6D78BfVWq+aZO/HXlUaDkooyottH8K6J+ocNmbrVg
XTab1PT3g51vBndeXEzWTjGv+OpEQzYkeXpkRx9lSBQ6wSr12kqdZCFDjNABd3LZD+2W7nOYwkGq
L9QLDpjmPz6OyTGrAzK0INJ8PVWGKhhMt+Ue6RmEWRGyiMjGOfOwRG1rVdKtAH+qdc/SRwGaGeCM
AYtACnltbH4jT8sQ0x3Had0ZV+Dp9CaECXJ7wEfq+rVu1TspdqDatuhza9OXlxT+Ti5mxDNVjgKg
DMciIWho136lMG8sFBxM0cpKIlX4Gkqwv3gIH2xq/pyv/452tEOHiTN3lNFEiiTzkRk/GNU6WSh6
53CYq+HKqsNdOv0GOUHESRli6ygwNL38xUSUBVzMQpo/aZ0t1VLZCytC0OVgnC/XHuVpzj3t0Zqa
DSuoW+k21B2F2YWSbjDi7n8gfkokyvOxpi5f3CfDJAtGpyW4DTSdvi4pPE00LwdGcnOoHAxvXncd
+tkiRQsEsq4ONYjVrBavU2atghpT9G0Go5lu7/lz5+S6AE1sOtJpRbf/62MoMDSqoaTwVnS/fQuF
RAF82tfGuLvYTz29dz+NdXRl1tDMx3bmlanaK/2+oqobvxCqUOGlbSHb9iJw5GQo9t8hD4/0KRQr
szmofIchc/MD4Xuq7ZBzlfCRVX9+Hk9160wkeP7vRB73dgovp1WRxpGoC0oWj+snmrGa3i7U4F2Y
R+JYSxuLNikqNZC0ZfsT9VK1Of8kl175aGFhB2sS//DKsNkIPlWmlWuLZFFCsPNDneoamNgZuB6u
q8BzjrOMfqZ8XBVmeKOAakP0QXvQkai/zx5hdQf+wrbWDVIqcMOcp/Mjn1q2OKrB3rO4BejFfl22
0NqLTk3b8CapZuKqaVWAZ8UjG32bHOeb84MhSXvihKBGSPFNxWzdPd6sQ1Z2SdrCJDJjNwIWmy9d
D2mGZCiWHbi+jM9LtxwXj0dwAtP02gtQx3SvYv2jATDR/rS7YJfjFl4kPxrH2Ikicq+US212r/Vh
3PiDvUlpeoC5uQJVIxISfDASxzbqdjAZEAugnPOioFQToN5OwQOrjHt7qNQFjl2YlnXqOik/AgDp
XZjsauiAGKzq2rbDPqGa151X3GoFqY55R1amJTyB+VHO7hJO+QE9YE3Woh7GVRVPV/hNg0V8lFiH
SF0BzVAYzoYblvKQBZ/fZpIt+11LyrWTOpu+g902YWHp+UtSX7OAekjFCKaTDRRAOIYKV59nj5QJ
7QUzMmWjZKV9iLhGjnaP1v+Q9yVKz9DbyCp1kwrOBKQ5nIulSKW0t3qAJAHMxsQGnoBugfho89tG
B6e3h+itRRkaPYBEA+6NHGAU3RIhbU5+u4xRkBOwTAy7EhLcb5GIlw1Z1NzB3x3veuZNkvJW6r6N
sqU6CHBB9OZipdrKW05a99GlRFRgEDiRpX5AVCzSre4jtbY+09bJ8CtLIG9q38f6yu8+Qu1Fzcyr
v0uCgTleiT8SrJ+F2iEjPjzKs0jLR4vU28QzVn3Q30eYoJSJtvaqbFW2yMRs3VYFW/MjVn7QjgZz
IdDMzLxFxiGZf2u6u0Qt1uxAnXBTitc1txSkupjCnviaYLE5ohcUg+PMiuwFPQVMTZNlTE9UbNTk
irH9V/ypn1znStPw1m5fQ/1bV1Aohc3daMZCde8QrzCdtQ/LRzC4FAnFxRkYyaI0o5chGzZNn2+K
JHvwp4oYDLEOWtgs4GVEhIiuyjbg/+XBHLhC0CJXwAUEFzki40FDUymal3zUliLTIpCOEOkJazb3
gV4eHBCr9pFyb577i19gv6RpG3i/Jm2thTCPug8hf1dxfy+aCEQx0q6ow2khYJEoqN+iwLiPRsTn
mHQ6JCHLGceAsX9UUzS10k1LV8G6U+YrN+sXnjqsc4w2ujsEM1TrtkE4JEOWEnbilFgHD0Lb3xlI
h3R2dCWUZRv2pyCxxVOcwzbNuivQ0nqq/EYXZU2j68qx/o37lPn5KDo6+XIHc8Yx5ChiKA4bRRqV
Ej/BEUE+LXprp2ElMlFZd+FeOdW6FOcKapEAE62/D8lPd+mQNFPkBB72U4V15z/GPir2+7D+Eegb
4dK7vlCUE/RC8EZZcXoYI9nmo2Upu/PH8amz//NzSAng03MEOrrhdQvhBxkayvWUPBRFe2DhK5yq
JOyb88OdYjyZJmANAD8YBaMBejSeVRT2mMLGoaRAtxCgq00/PvgQbJTH0WaBxaMgOME5wL0JbmmU
eXsj/c15vxxMb0uz4sITyYjHASuXLYLdfI4/Xdi8xKwntZgO8pzAMknbK5Slk3ErofPcpAs72FJS
ACWQ4rN0YfATXWM65o4BBkrXwcUdTX9PoaAfB/gPwzRdU6YllcB4TXWUFXzwoDwcP4Su3FqOooky
y0V00MlYyzJMHblOsIHOMT42y+eunXXQmnwOMSkh0Brsa6/5iSpRbB7EHhog7Tbd7JRisQF6stia
C8edX+XsOT8hErX+8TFYGPI1kHs8DvzMJjTmXrRhWR6EmJTnQaLDdUaBgrYB9Obzw6H+f2pAuoCI
PRo0BI7x6FaQolfaoZ3m+mvugPknGjxjtkQHSl0jz2MHy4J/nuSuuNOyZUBEli29eWMZSBQsFf/+
0EYGkLeLnpxv9l10XyX38YB48j4vlvadfqs/dsmu/d4+1N+9hyy7R3unfFXbRfhs2Gv9ybOWNNQC
rhI8F42HGjouwJZgyb0zvTRPkIseSn1JbFR/M7TlRAFohevye/Ca/zYf0o22SK6D39pfBi0pig3t
ovkRffPvghX6ht300uub6KVRl3pADL2yvnm/c2Md21vtxnzunl3KZ8CLXJSOr9P0u6Gvk9fgSbsH
0eMu/GLJ5dUkD8600q4aZCJX80Zb1Sv7WVnZ6roflmO+VN1NhgLc9/nBf3If5wftl/JgaddGu5q0
5ahc1d7CvBsefzrQR9FHv0M1g3ex463/MJrY1Kzy+8xdd8qT9UPzV7N+bz+E3/C/UKO77Da39+E3
6y71VuavQt/MuF9gWXNnPBH8KS/JbfUcF1dt+Mv81ZpbRzi9kDV2KCLrv4Z4MT72T+43syN43Cov
U/rU/o6Rxvhrfsoesu9Nt/TCZX9X6xvDufG++/Nv5daLHtHl70aMTZbhD/U+A5dnbQJvW75hdgPu
6Cn+Zk5bFYhYuFfMe4T8EWgZHrJnXKif+wfV3jTNpkKY/i64H6adcp/+MuJN9zyjBOhtzPgu/mH7
m4aFNG8mvFce5jvP2mtPVbtSgz2Qpi7YR4+p++jdTUh4Pfr39VtlLB6Q5dTv1Xyp3A7dWr0PvotO
46PyGF+V+/QxCREHGh9Mcxt9S6KFfdP8HpcW63jrbPX/OLdeueS3FawRfpQ/5uv4W17tg3UVLIO1
Mq9qtNOULcCBeNVZd265KYfNOAQLQ0Mh8zpy16q7Ns079dd853/vp5WD01n1Y4oXBiYiT2kBUZTF
u9Qey+bB+T+knWdz48i1hn8RqpDDVzCTouJImtEXlGZ3hJwzfv19mq7yShAvee1rV3nsde02AXSf
PuENj6XK40YB+Zkr3dbP0mP+jGpq2y7jftu8DuG6HRbeL+NxepTvmFHpAMn8ZdsduHLHO15ABXT2
JuvW1q36d/FayShsPRW35X0hKH3tax64XuNi6d4v5JvoxVeW6U15Pz7l9wwoU9CUeNEshlu0i7AJ
V9z0Tvkl/8VOqLExXSa/jWgx3g/jQtYW2tH8Ub22ODMpbvNjnU+r7gdCtndRDPF6kb1GyRHrPCu8
81Suo3XpuM5DQGjeJdU6UTYVSVkDE2iDKl3FL4KrB609X2Cl4+99Z2XGSzzD1ecCItEqCpepvEhX
a95dp6xCadt3q9zfeoUL72icNsHPDisbZEiA2uFHQuuQMdhP/RmhN2sdK+sG2RcFMYL1pB3bgoph
mSFFR8FLk+Mn1lr+ov+tGAv7lviCKGJBE21N9VHJi3KtphhPu3K1Re2b6aCDIf1v78D+z5/CO/nO
2sMFRd1XeXKepqfytxVRuPwkJunmG6gpPCUsE6vsvRysgWk04UGT12WD1vkKyzvejrwKp+UksWH0
5Gfs6cYmtYIHdexRAYl2UM0RdaKRCbISTtdD1W71Bw/FkXHtVNsGFmq7bJ572a2fske+HuK0AzLC
8aaTHmtciaoV6eZExyv4bzIREFJoBJDcI7U/a6spdqgg2WcCSA/cUjlW9xOnsUkEM4ArWHTSMtxc
Srea3sJ+X0NSK/YT0LZhgavi5Wvo3CWE/hScRObzDhnp16QIwnAdJKVxao6TBCBIDmBP6p8bUvDL
K51L9z6vNHtop890P2v1f8Gg7XtWItGxpHsSLSt8ubyWc25gaFqoWcP3EpfrbLGuUPqy0VlMvF4j
vVf9YekDYpW5UTT5Q+soLTt/GVHJYfQaqNWWInyTNB42Rh+TXO8kdnhXePe29lAAPdFj+SbM91OG
HHZmLf2/EMppPOVWONDXyjFLH2oBa46KrZO91VaLomLqksv74UMFlSAqII2hU11yH1JsRkxectXb
t/ggNfqwGod3MEt1iKQ+VclEnUflDTPQwyNYfyP3MepxMylIdbVr7AeSprzlDwo1BH11Vxf+So25
YDmDW9iUShCWlMxOeC+NyTJTepTMx+1ooUVsavuhei4NAf8k2pnqNqRV3UZApJi7dDq73XizehQv
i30tT1Su9frqXPXsUBtili5kpVFkNWdteKkLEr/JGO5V8kuI9Vv04hF0BpJv/GXC+uhhuUtVOF4l
qZ/L8VC0ccCksDzn7+tuL9WuDwMfKH7gHQXaRPcXwO/KYGVMD/n45zpMVOyzeVJJio17NOBU+lyz
BTtV69ug104nXQvecberd2r9bN6bvzTK5DHYZNdky88+o5BVU5ipWQx4vz5jq9InTdL0dM7ADKKk
6sUoZ6jPxBG9M0lTrjnBnIsh6Jb/e8VZKSsxK0xji5EXc+Q62wPrkdWBCdSGE3P5XJ9+/Px92sQp
6DLQ4DHy/PpwzhhPZen5At581M1smzeW6wSDKJ2IW3YyrozmpUKEyFPwTfGvBMuzAFCxrCVbCpXz
qcT8VLJ2rZdrpQxb1dcKN6p2gGxcNdmVyi/L71yFzCCfsJkLkt9OjMQ0lm9DXy9bzWdIDpmI6lod
kp1MTwrp6g5pTmmkhRRspOJFQEFF38ynD2Sgk1Wibt/QB7TRyaKVL1CTt1bcY1UHRyXxBSum0axF
DeZYbX76ZvcQ3PWKvIkV1S2rauWXpdsogtK/UPxwrSYfmp/AqpUXfsB05k1T/qpVtCTD97KDMZHe
J+nLRH6TSUeZdDkgwPXh61S3JPePk/d3WR5Ef8SD0Ty1PycrcDvh14rfkgWvh7+BMWHRdq5R7iJk
vYSITJm3BKZ0TeDnZR2VXltO9aojxTYnVD4e5enVMzB8dR4v7xJRuX7bJCCsdLy5VJi0s0M3yGVd
xT6VHHNlH0VfRLKk5+zapOCcMQptBNrlMFwMLMxne1HpAktpDbhtHqJxeohSnmShvKAIwmGdxmvk
PIkx8Lky31mCPaLDi8ZupyA3PHwkZsL7zUjeng0poB3WHCKY5ptR/zPSmc5gUqHCLPf7bvqBZJnD
Lrv8ks5dx59//SxMZKFqj2XMrweU3IgNabwxv5nqP6DEhnZ1ebGztS4m7zbORhDw0LL4em6lOJEn
X7IYW0JbyeM/XMs2YsyqSfWlvAR0oqGHaWQCdAbFII2+9JghuAVrFmK4aT0ozZsdwkjzdnUG1Z6i
EvVh4Flm2K4TMAodSrMZgA0tBA5WUMyMz5KVL/Q4RfjeOIbA3kVDxcaoUaJuRtTSzf1u3dn+Ck21
dR39bj11G+ByqEXcoZQYZhW+p0W6KEJlgXOb7r1JFm5IMhC1WnvSAJCZ/pXXRJ/h3NYF84LWGXgI
TMy/viejjxwnrLkv0mk8aPlbpjxhPQE4gq081agYR8Lyqp9+SEV7L03tr2bsqATam5r4kAKYS3WH
Vh04ue69LBETSKW7YSoXtJBsr39K4ZwIcGNfvbCr/4oo9ska7C7/QbecUV6X94fe38LWCMClCmE9
HbREZSgUa38JQL+A6AoIicp7lXPNLYvbKF2EaBqUTByHvcdfVjZCcsY0G1wLUKxNpuRQGa5vxHfC
oVBKnwoX59wbL2e2kvsk9A+0hJtCXkOaCSmv27Z/yUp0GLEEShk3aFOyiQ65AWB0/CNGbbbQrP6g
TSPF9WqQ1tOoLGn0CsuWoo+3Kvma4CEKik6DsKLQuuH1iYZOWj7D9BtztEGbY2Qr67J4Ee4SjC0F
G5grCyxzY2tL6NH+qJFwoTrfr+Ww2vLKGHSyb3ECExgVVep2rWy+C9FqM1TwMvXoibNh/1ibGOs8
WUHXlG6F8Xb5KJ1NnpjxAi8B08JlNDtKlewHpapAQkA7FgZrfEvXLH4bPWNDbCd5KpwbHUTW5VVP
zsLzmIpeMTxV0KsaZ/jrxnQAOHmxKp/wWLSrhQPeEDdH+G2/NBr6UbBDoDzJD0xDx0OGvLcnbXWm
XeXRE2Ba+4P5j4GstJ7jWj89C1tyDTQljGMHoco4aTeXf/C5O+DEuj+Ry9Dw+/p71aaq/FAfTgUA
AE0GxnIt9tnlVc5lPiQ+OOmCZbF4PV9XKTlAaSKonUwl2CsILhGr/y8wg2sLzR4n1KXBUgcWolUv
NrLOeEtwp68TyMT2+fahPz3SLDe3ArPoNA88HOotSAyJQ44QIrQ3Ykp4qw6OazMipjwJ01VSmtvL
L/TcrfT5hc62WRp3vp41PCdMLl2FtERpgzmqvzGNfEEr+vJqZ0ch6A9DFkH5mj78rPpVrVLtPZVC
ZNg1DXcMhOXU+Sms0SsmUmJc2sPHF5YsgPtsxkR6e2/GMbzkqKX4iq6wp86OKBwNgU8sh9AIP/3e
T/nlmBS6OQ2g/biU40pflh0zd+x1TfgqBiBmQElwH9BFA/2AUqBNdERHH4QJEPr+oYBgcV0+Qj17
lBjQ68IJSCP3/rrJG6/Sjbjmm8CyIqERhDI6BbYz3arWPQFRsOIlilwkFj2Uf4ORJiMiw9g0o25H
+gPHRDM+IEsKZJQw60D2IU8/BKjWs3MiWOiRIk5YiqP/ymTRG9FFHLAo/RPp8VIBmYaCjuB/CMNz
OvPoVqjWS8GcWRgpiFEoK4vRPds1od9TW3j1iNiP3IKQkrbRhhVkKAEYRs81VP5IdbUE4QapoCnR
wa5vjQD9V31DJPVj0+1lC+Oras9TCnYHM9a+NVwj/gj850ybgIi9i/hV5va6te2Nmn2AMyJbWUPn
FnNytUdFT05X2CYLJn0e/Z0MmPLUt6HVL4L8AIlqKSggokLqvQcT+20Df/Way5hxOA0IDQVQRFh0
LsMBn+kuzzOEsD8cJiACsq4k0qFvyBU1tOMhGZtlf4h99efYTy9WLdGKR3AInFXzUJaFW94Em1LT
X4Os+XH5+JyrNKmiHaEqzhBnjhqRuIYaBeqtkDHsvGcZ53jjCOqUiYm4UK9BnM7ijtBaszC5ZXSJ
XvvXjahGep3qwwhGmkYVeYA+PZO2eNIG7Uih6REW1yFwJ+D1t3j4adFZiFe6WvX0BnIlpK2CEbLW
U8u81oSFzACR0+9JcXRvLSfWJiIxKsLQHdQn5Avcyy/77L3/+elnV0CVtkagCK40Xg84Dg/Mskmh
XXYo1ReatCN6UUP5PGTvVxY+l5PCpxNYTRNVc2NWTpVJ2XcQyk4xuevckiAZL70pWpTdyio+xOll
RnV50VML9Ntr/7So2HufIqGcS5Fpj3zrIlgJT0xSByV+K7R3SbvRq+c4rwFXoieTJAdEthZBYWIR
hRe53K1lZqVIzS77GCXsoL1p24SCszoI1lDfoD4mnD8QSQcBXCf1Qv0pbPySHpHoA7k2UNck10+K
eGBcjPQxx3EhMpejhwY3fbueYg5ACY4oLwa8tsH7a2zux+YWry60Zsn75Cvv/+zVL5oOBix0E/GG
r2+CWTZGOUKporKfm3bl96u4PebKvZRfWej8+fq00uxDRwWUj8xkh/mwQu17RJ4FWMisXcffE7Ph
lTqgXy5/6HNaqLTF/nm82YcG2OMHkN1oQINj/ZcC4OAt2dJCrNtMH0GrwJHs/AcVKl/fvlz1W7zy
fo1ZDpCBD2kbQR4HiBHE+iqrf6MJBZllCejlysOeP0rUwSiPmAKE8fVbAmNsjCgh30AxkvQGTwMe
79ae1lA8ruI0Twfz+xn6Z7XZ96TnP8kA78MbjYtkLOHHZT/1hPZQil8f6HTuDzfQd3H/I+/CpZal
xyjRnyXDQW/il1RJe0zXNpxDZOnBxOHGMQzNMlTWIvaipoSPQEdXCWQaaYhQNIAq7AHgmUDSYWSh
0N9UA2MjrtiOckw0tSpu2DKdQgxcHiac0QSyoG6cnT7FywdQcfsJxfqwsrA0zJdt1kFO1o500305
3VKZ6fEHjDcGQddYIP/L1v/nVc12oR8Vg9eHHDJhkAG2SCk3NWUgoxiuMerNXPpx1XPmbK4rmiL/
2gzz67Ovpl4actacgkcAEBxs2n2Cugln/JoJyNkc7tNasxyOFrTdxyVZPXl10UpLXbg9mX+u0mnO
pgQOdrPAoWUw0bMrWksiDs4AwB6vg8wGLysMm7bor0YhdGHMEa91hM+yvp1PK87uZ8mIjNaEFH8z
jAyZMRLey9Mb+Rj3YmSvQ+1VZGRJWWxIqIBfCp9hekAgQRfQP4ihOjps1o3J5rx81s++cYFrZcIB
d+204z5dYP5InS47BbwiwYufXMynQKAFV9U2z+4irmdaAppFW2D2xnGltionoPk+qC/CMFyAMyVs
KunriNGOyvgZqLIxoK/yBpwnw8G2Au04CtU7naf2s2tq2td+0eyLZH5TMPPiFzn2BiUOrhG6AIRU
Hv9qY/HsQIAM9N+PP8uKnMCMq1xj2pGoHx0tHOGi0cHrDyBwKYO1WKCwjny06Cte/r5omBGsZ+FV
WMNDJMFgmdbmbOneqlEVE2QSchHqVL5zWdxg7OHW9V8lTf20x0fEMTZGPC1TK3cbq1oGxl08Lk1M
BJJHX36bkAO0maA3W3n86aktumOrMn+NtJdR2XTm0aZXXzsxaWawNqB6hqoCkzVc+2a9tAHdyD4S
ljVqWTpdfknZ6E2yGNp7PcKVhuRYkda55TzVnkJv9IfS65t2RIdJ3nfZY97toe/TOlzVwj80c5uu
x0cnu1UjNFN93BUl1bUYrVuYbJhoI5iH3PljoHohbKqalxguCNxU3DZ/aR68/RJ1Ig1fkr5xBWAL
3XCEk+9H+WlS1VtMPuz4lxSkyy7ZKPa9aO0JwwxuoI1Qxe/14SD+zraMYfcCqzWqQzil90MaIBKH
eAign9D5m+60SDVLCYwRClJTnG2jMF/pgHAxKiL5da45RJ2JZwwSEGbjK/Op54Qhr6zMUFYpcTrc
5IjTeu6Q8i2xfhz7cicyyash9Py++rTmrAcSZXLvVxFrgkWVrXsRvwo0Ghw0ZEB42PGzIJBoxG/p
AJZ46Prl5Z199pnBzxkAxC3cLmcRBVSilJYqMzb4cngMhslLX73B9SGCiQnQdQr5uRpL+Gxgs4EQ
nkEp+TUtqjo77GIf8isr9ngL8Qe9A3weYfnvlfrBawZhFZBqpKLth5YZe9PEn6C4Ask7E7i+/IzZ
gU57aB/W8K96NgoZrz3n2PEEK2pLWm2XX/K51hM5IJZjOlUVut6zjENVraTHCz68aSlfbAH78d9p
7dPYZn7KwA/kIe4u0IgyqN78D+G1B9ukMMorgezMU3/+Id8QIMZoBrHCBcp288DgFpt0RLgG/Zx4
dVWp6fxiAupKMaPD/fv6pQeIEqVnEjPj6UjPtAEHx+ApMQjW4fX2LGOT7zGah/tnPfH/f7qF4zJr
88DkLmq1bDswlda6dEnDZoz6dT6uOgUhE8gOE7yNKPphZzd9+TGFv7QGXR86VMaiwrOpfmBKBySY
ogS69I3QMwj9n7ZSCBeiZT12bteGwrShwBraC990AGMJOIZnBadHhOFsU1riXLusa4CZD3I0bhj+
LMa0WJYYHNo56ir5eghuE7lb1kW06W1jJyHdrQfdLsq8nQ0QEIczKAvl6NMfyha+76w1XboXZkoM
zsC6S/0PPCW546u+WkSG7jrDHTgt9BOg9xaDdmNmoD0JpRaDWVqqAaCzgt1nFcZ2MIj8dBrBmliM
5wL+bo57BeWP/Lczf5V3YGwWXastq2AS14dOARBRnnEqSKkMA8QqoCFagMR5JnQ0Iwb5QQifyWq9
06IVBj4uAykGoGqnE0YL15Ifw2TXKm+VXKw0v3HL2lsO3q6xPkZdpoR4qeqXtlOXGSSP6M1If4uJ
EN6f64bZikhdYsbl/tuk/UKCZDnkw+Ly+Ty7cYSahUoi+11aqvNHL2mQTLmJU67A6kHHgEo/8mQZ
hHCN4fjl5c7VaiYKeByLkxHJXCLe6Gv4qpAXReJcc9uJ3oIANciM3xGEAebTMOlHyqNRsLll5hR6
3mbyoqfU5rK3wd9N7WEchr9jqPskmxh4knvH/hspbp3uWmabqIeT8ovPWqHxTHDlSw41Ixkam9A1
BNktQGMPLopg2gg7TlSgkEkqnmUvc0udob7+3Df9VngO9JgICG96JJM6LwXisDeHyC1lFEn/CAag
Iyc3qBVefktnSnWsiiwmUCgZCQ3pr6d5UoqEGYgUoIrK2VGOBc4kEHQ5Add5gGeyuy9rzeYguZVJ
qtpCJtW0P0MLclhacBkRm+lJqPHkbvz82dF+kddSmF5+TOVcU+TL4rMUQMG9t8htuH+oJ0VYCybc
+CPWaLkT7gQDC/IvfaY8wym9z7f817APf8rZB9VzPaDCQViAv1TlR82sljBA3ClLl5TsVAqLEBlH
C55fLZkLoewlqFWF0BsDGgnPcOq75egMK9U/hO3etiI3iopdxAgkR1Cf8ZYw4OV4J0O6VPxfI2T6
cltnT2oy3QRLJ+9cKYBibv9lZ902bfm56SKmHnMY8U11INiwMH8xcuu0bk3+IoAitfKOAC3sq+A3
gkdWSI0aOgu0J6CGiYFv1z17cbyehude6Y+Sc0wjcLQ9Vt/dh0/yJzJpO16IQTcDRf5RKJK0nB5D
sdZEWjUtF2K4AFJYIxLhcmT5xmqy8UAQUIP+xI8TFG/h4Fs16orJqghxZYMBHHBgB98MuV2zbkAh
d/lbn4szMEAUKKcGmcD89tWnyOdIwdvNWqF/ROuEOQTXP6H1ajJ7piRlUIkoEJp5guAwu3xjM/S7
YbCDGyFbah2BljJE/G/6aciiArLjPzUhXPP1kBI1FSsIjNMqZvEBE9lWP+wM4aYr6dq5mTRroK+t
EhRMlvq60uC0Um9NWiDmDyRvWMu/KHxFLXvg2pOZommd/SMn0CFV423LusTcgXOE4rT8Ad7Gz3ee
sCpMjzZgMe4tFbYcKiul7a9pxJ5mKJc/tnn2awP5xatSAMjkWVCR+s6x8oqvjcRCGyX3dFlt6U+S
sNkBKWC4Ush3diH6ggFluZBkK5joT7qyamJriTbrrTI5i1zaJIjwTIJR7pUnmoym3umFj8LRh/eC
X7igJALisAGdybVMmsKcsG1diZll/lFHv0WjQIzDgg5NU44RMYOqJtRxggGBWkMDgkiA1zysH4Oh
hlXpIK3jX32CWAQsFZW0B4vCjaOFmzAtVnVEXbIoiwm2q7TEIPtQtRgpRPoPbURij0czAmN1+V2e
KxpMlduSHSZUxuZlimnb/ZAnciCEWwx0/uBzTSNWI6VfLMcSYgmos8z6SWcVUado2PgVZ/0qhevs
FwUGZuvogOKiNduDo9GYrTH2wQ1CKiAAaHZEWYKBJ9wT7tSI2s1Qn8W4Ut4p0jbpOyBIRzGz7SPw
5RAQJRKcK29GFGizxgRv5p/fNCstqJbszGn4TQxsxaQoeQgA1LbOC44pC5sSi/56/8PyglWsXpkh
nBAPF9aed9MrP+AqskfeByco8W/L4EM0RoI/KcmCOt7WfXdsAmfLmEVKSDYwv1MeEMVn5/ZCmLZE
ug9uMu+xpf/aNKYbSJu4QDEQho0p6QfCve4htRq6MZu871AuORrBa6wK1mLLWAeNPNy8tkOjbdP0
Qa4saB/ZKqg/qF/TqDsBntMQFBgNSp/QAHRp7E/uC1px5W2cI7iZtIdM4RFFTHRmbVezVYue7JpY
SDkLlG2AMFvsq/wVoze7PfaCbh1We/pjoQW1n9hFy07XUHZWq9MI6vLOOJc/ff45s8q+l8dSTbQW
mr8Q63ghQnCfk0yHV7ufV59cpFefCi87HjSpKCH2m/KmfK+kd+Gq5FHmmka9QDcCqgMvw4l/hkUC
rYVSg/Ihp90kT1faGWdPKEm8ACibyL7MTmhZTkgneDw01bVfvJtG/0gO4sG3NXUwrpZ+Zb1zswQT
Rz1mtTYoPuxmvj66EYexWso8OqCzZLi31Hc9GPfCRacN3wcd1VUdbJR+Td3g7Me1VERtaKIQjWZ3
SwLr1ejE7S71T2oA+BeiQPXUpHsrz6/F3jNzLOFh/++1ZvlpgjKoHklOcNM7r3Xxbug3fb/R9Ds7
f0inP5QcV/v8Z7+ixaIUSZhu27P9ZAyIolPJn+76BJla0M/KOyU3TXznagQ1xLv6FsU+rTb7hKlf
T2o7ooeBpMC2goOPzIJQ7k5qMmDGlJ5xILbi57KsLPsmkCC8BRgepG+5iviD3C416beEVGeTNphF
MfvygyVWEhQqtrMNB89FSCNPDnrcrpoIAKeQ/ZddArXWwJasgJGTdwfpnQbVyw/hK0EKLM12PdKn
EEgH4qFAIwkpPlCbmb0tB/o1aBdmR2EikoQvVHF0LhdhfM307uyHEDuMHgUI+HmvzmmdNiriKbhJ
1Y2ASMKycrVyocTxSToDmM/lmHWS7f32LT4tOPsWcVurZhSrnN/sw1I9nGtwjZDfGSaBHJ2kjzjf
CzNK1VC2ZALg42SYblIKjxiHxaR9af1mMzW3AxKqUv53T5fbFBxX7U9YZ7DmdCj/+oLae+vLPgjT
fTWVe2tC2ObFhpcOMGjEIiv37F0ZMb94H0Pwb+NO4G7K9Gcg/xSK5iSgg/cM9irBX8VUVklxM5TA
3PO9B96Jn2qh6lAP0LsgmXDr9MWvuMo2BRohWV1v0yoCx+UsmQpHLKYj4mElxZW4dDY+fHqPs/jg
9wWzsoGbOZZ/SMTi8A+S0Xl1jOW/L3+xczMZcPcAFuBfEcfmWkRToGYwqYfgplVETQOXYy3qR8RB
aKaih0J3R7HuKTyu+6mce0hAakwfxb/xrf4ae60GEeimY+l/GYoQAwUtpMJ6/fnyQ54CznxbknvS
J+dGZf40e50NKlaaWsSECMPk5Lauxkst+mQlx+FjOXlrof9G+d4gP8F3RQNGE5ac3lsC3JwCRMPD
AIAYl5IX7SNVWgivcaWzF4FV3qb1OugLNEGwrA9XwhDBpgg1ywcHYpdu49xrPjCZWHgdUs4IwwlI
Nvg0P3lroKHZSuTSqSoNZEqY3KMzLqROxNZjepODEi4FIpY/6fKllgcafDuZ2to8JdG3VOAUn4nX
33nGyi46F2Unp/8DCMxVtJ2Y4g/UESmdg5JNDaw3Gf21llgnv5IeWWsiY93Ye7pLvHXhHCEEX5Jr
4pznxiTUzDYMMgUa2TesJCOqqtSnIDhpk8ktPBKOTQ78LWsWFJ2qUbtDD5oQixW6Zzi0X/8J5xJt
yF2yjt8zd/0cZOzE42D4jMRuCvvOBwCJjCaydcPfubnQ6WlmioADi0Cd0sO/vP/ObHRAosImF/VE
oTT4daNnuW1H+Js5hz7e07XhPkQmZmzwH3j4fy00T+iVqMgtik+Hkg5ywUOVHisglfHz1ROln7l0
Pz/SnBVr1sVga63tHELpxsDN1GJkPMCixCfao983oUaSoZAYKeU6QfQlyVA2NEDEhlW7SmQ6N1l/
b6IO3kwjl+6t7T9qwFE99F1wNteKl4TG2djBNKm8H7Yn07C/xRZtq9Y3Dr2sQPXcNM03WaEs4klZ
4mJ50ND57/OjXgBeqDTvxury57wHrSllxwSE5X/8pukMMG/DXwB00Fzaz+wTpgt0+IRPkOXfpjQu
EIgGeKxcbTefS89t4rMKfQCF6G+qdYYC8tYQeJcMMIB6FGggpptqoy6YvbGfoGTalex6TNxq2gp8
BjN5U+rn1Hozrp3kE25zFkr5MbBBHbpT+PXOQ2mqDhBc6dfkgpmDehVM5a1RH4MeYk6ItYJ3dFoh
QWZv1fAjJ6yVDj0baOrtW5uiIhANW4ZVqv6HjzUND1JyrUv3v7yvf37iLOENTM0Jsxr8jGIm68JT
EDhSV2r/bA03fpW5YYqJN0Sv6jHI+7VGjOSmG7sPlJjAZQN2urxTzt2wtqHJQtkbfgPv7OvpzxVc
DaeUsRYEcvS3xcA0so69jhoZhwWNe5u4B51wz+pXlj7TRCTUQWY18Vm1lW+BBzHeIPdJ/SX7aI5H
L4duiXLpNsK2SlloICIRMap/BsHa0gsO75GfgNbV5V9xJgm1aWOyf6FQiW389fmnVI8YJNP5a0i7
Q/0BMjm4Y6EbHtabq0C6c1fNl+VmG9RIqj7xGlqak78yx7dEIOMeeefk3rjpZfVHfw93rk164eBw
+UnVM1HRtm0ZE0Fhq/vtpMqBXFJkUr5OkNRTv1uqXbLQ63UzHkL/dQyerHob16497b0E54NF1r62
0crSflktl/vWGu+k8Gnyaxyl7FVCAhAhc5ZdDV5ntyQ2LDji4C8hek9fP0ld4FEV0OC/sVXZnbSP
tsIDhZwAIVR5Dy6cPAywDpPsTSOZVy7Dc/MSpLjR3xT6hZTdsxrfirQwirTiVB1K7QYSctKAurrN
8TyhX8lviYWWXfASCUBDqpOoXdmRZ5+fkl+VkTNEgFOfPT9/tdGnPqXqB0KjPqjpngFEbzDJQzbA
1F0kHWxLRIOrNuTnnt6RhYyuIsuwNOYdjtYo0iIYfF49mReCLEzGOsxbjTfevLD3lF/wzdIDty0E
rMInFb+8R8/kIuKtk45gMimr8xlGESkK+m8JXS71oSo7Nx4bfHDQFzFRcdleXut7+HGEzirKaail
f3eQhUVaybHaSwfecToKs+DW2UH+u7zK9yf6uspsP025EveVPwGwGRc6ROb+SHZF/5hK7vJCZ+CL
UBmQ8lVsh6EAzixfj42hllFsaa0k0iu2aZNkO0TBlkHSHD0fUW7aRL4ybNP6Tm5/9NLaCV+BZgDI
jso+dOUiu5kYBPvduBm11KWze/n3nb7d17tZ/D6UQemfGfY3xLJM87IPUe49MAwbM9/tzLcE3qvO
zD9E4bEopGcf3oGyoDxQnVvf4VdkloRqTH5T6MFu5FIYhmwXN9ZCZBlQN/hHiKFEmKyJT8SER3wG
njZaF94poEJMZOgStd0Fuv8MiCyEsVrxz4l1C3QnghSrKPDLK085/9xUD5SqMK4MTYPfOCeW2LU3
WWMr2Qea1OgT6cGhRFJr5PheQf3M763TQo6howYhY8JozO7tpMlsTMNk+5CnhwmHohR9w+iWQWeZ
klheg6CKkPP524nVLA1HJNH75LqehaTSG8hZytE+dKBdOxk87DXs0LUVZhejl9hVNKasIOsH1XlB
zuLy9puf9vkTzN6XUxYCt4y4KkWzK0l3ANHCoEDkUruSe3+DY51WomsKpdZEjnQewxypHwola+2D
Hz0hEbuU92O+0aR0IxfvsvLqREg7xQFGWjv1BmHK6SYTQFM7uLITT24p374ZuCjCqSD4zudJ8WTZ
YSLX9qGvtLWEQ1MIqDKJOsFgbgNzbdl0FPGgd6XsTU0fdWcCYP+iYxU5xPXOUYPBzc3sEeptM1zZ
vN8KtNM7gu2l0dRRaf7NvsaU6V6UO6V9sMOtPKnUVfXCqttbi05OfusRvgpVWToY8IQprDR+eJ//
VeJy2oOJZb4Y9fm+8503PTH2tbItFWqvagnqZa3r0sacngvMMvvUbROhBvlCMWKssMcOw/7RCcfH
ymxXwbSK7XRpB+9qoSPalKyjyVglUfFipurfvI27yPKv7I0z0UFFSAWCKNY9uHPMLgMJcVrbK1rr
kCHIrxa3k3EcnBwh9H1o/Yf3Dm/4y1Kzql5nZujYaWMd+NqVeVTqW0YVybiXr3l/nDlYnxeab/eB
qeVQVTXPJD3ng7zIAny7YEFdI1Z8S1/FEwFx5Aph0xBfxcv9NAeqNaceRj2zD4a6GBBsA2SiU1UH
ukPb6cVRETSyXyq09VowJyO3WPlR9B9EYHmicfrTzt8tiqpQPfDT2jT8kUV/jfJfo9Re+cjfqLen
H0r8B8gt2IzW7CtPmtSHKETZh6HcWlJ6Dyp4PZBnR3HIpwCCq0TIQ6yC6Elszw6/BVduNsoIkMaG
DjfGyL4oa0quKxHwzJVBSBKIDe4mErzZ7xqnJPb1vLIPWZS7kzocJSHclNS7HuPJwDJxE2RA78TL
LENS2aQp371lJhI8dMQgyyqevnbWBh64YfeWBMlNYmxGfArzLqDMfu1kfatN6WZAh8XJk1UqGSJ7
NtAfJfDpNO86LLPCV76MQpMEPSHNSN1arpeNCXEiKHe7QtJW7SCtBh3B6yYAcyZ6Nu1SAvdYbQsj
OUpJsDFFuZ55q6Hs94mWrrpJ/aEjVKcE0vtQTIhBvvtmdBfbcb0Y1HpJ+3Nr+vVP0Ek3l9/ot0xd
fGn8Ii1FI8RirTRLubxCq6AVhYQxAJKp2YLNZPA6/THG35avukkd7bx22PDicaEOUZWu1v/VL6BI
IOfjzpnrnoZdyifvfPsg1Su/RaWkQFpQXaPnJb0E6c7AJxrRblQwy+Hl8tInUtHsfuHhhWYNAnQ2
7dOv5zEO9d5JBtxfJiPe9bY3Lm1wTWOggkN9NWtvJ8fmUnioRu1tM2QuAwXXR2WxMMLcjeoQ1J9l
Huio+xaaqHeXf903jiufRhg42kIRVvsuf9LpdY/ekWwd+oFBQXMc7HLJEAFJyAXJPvs1sPuHgTRU
ulq/iVH87MUIHR/+RUNZFHJfXwxvrG4BA5hi6SDYcKuMxTppnnAqFAdF9Y60FnKjvLYbz6RQrGtD
YRJPTgH3dd14yIo0s2BXSM4+U5sFA5MJP+ERXUxjeFThBoLCJPiRl4gMMYqY575ffu1nQozNM6vC
mQ7Iqzy7dQLL6QatsY0DJm3oFElQonL9Q1q20V3wH0su8InJIHhcAbXXtFOn7dOFMKVSHkWjYRxE
3LKVzk20F1iBhWmBUEFYAZVwlQZHcMiqkEbSA67ywrwNH7+9PjxefvAzNztDcSScOBCOASDr67v3
bbO1PccyDnr0BBqd1H8w9kH5Uo3XumbnvjIuwcRvRMNA4M1Wir2+B/AfGgePKlIJgkPYFbtqkl4t
/80o+Ma4Z6A84GAzWXqaW9nySoNlTerzfPmRTwXlbJ+jVUV5q9PSMnFo+/rMONU5Wo9o1mFoFKaM
0YKm50op85/ifsFyj8ETdovrSmFeWr+LFE81pIPhvWtDsM593HEyLhUyIA6hR4+FlMxZOiodTwTA
cDNYVt54K4NzqQt0T5EBjRdOicim/T+cnddy20i3hZ8IVcjhlgAYRJGSqGT5BmXLNnLOePrztebi
tymWWHVuZqomGCDQ6N577RUSfHkNZ8cCq8qSPfenYTSu7pz6NnmSZm0XOeZmws6UV9CXoTeHOe7E
ZDIU38WJMrEA7sTKlAr9sRk0v4JJHpejtbLUmcR0civU8mDW/bGuytva+QHRCF26p5DTNeJirymZ
F7bSWoWNMZ1GKXzA3nAV8/PCdvCGBPfiEG37Hfz3jAe/xN1D7jx9/ewvbb48eB67DnqqK+dugE1T
S3I4jboo76Su3VhYSbYVaYVq6c2lC/9JCNKTXgTsbVRIe6RvrZKSlPjlvUIgIuIOk4NyjbFyDjHy
STqOCW5ESidl2vkW1CEGZZsf9D3fAODaesqajZzZ/te/Xhdr/N+Vp1K+IFNkp5Ehj5ztdEvmDEk5
JbrYZpLJfHWC+MEsERvDDI07fTtW+d7mNVl54csGjOR46dZK+V0w4mus6+LR66p+w6cyaTaZJMat
qMTCWPbaeBOouGbWN30wku/lGwERZyw6XV/cajwF2W1kzH6V4ZGrpX621HddURegK93d1FA+tdNd
1lf4bF0bHHz02Oc/WlUxaxJOdIjItH8/NyVPTL0MBm2P2gTsI2esn5SYiQjJXBav6JmCPr13cgZO
uPYaWN/GwyFqu4PS3GgmJE9zUyg/GptdwzrWOOiZnX5qqhCvkWidItU2smEbrkdSRebc9GUSE7pJ
WynZkXCBGz2/Onr4sHv59It0Juy6bGNRc1688F0PZiHlmiiUg6RZRXKx02xpa6Q4H2OrqUb4pQPJ
o2HuknBdGfaTnE/uTKpx55A/jjNyqQi1gGe3JtSJWvs1jk/YQc3tCoTiaUHcYOvBSlejX9Ico9g1
d4lR7cJU2k80CokETb1wJy38YzfZxh6VZ33C06vfLYV0m2P3bGjjxuDYpmRoVOyPudxiRJtEJxYK
z4pxROwQmWA8v+IKzFRzdcy5ayXeRQQ/1/0q8Th+lvFlMJ7HeIJT/FtcJJWbY2016zqtPEWt3CwY
Nn0fbBA3R879gB+GOgIJsJPI9vcZe5cJ/7U4dW7QPK2mpNsYI8EdDKFnfuCcmn63GQoQvh4WZGgi
OmfGGFlv+IXidzyuFGkXN+U2ULjx8hYbyZ/MK8sIHpFTe7Ve7QUwYFi1lzoPIf991h8iO3moftOF
vccMMSNVkWnCx5u0iHbTSC3p3MfoCMU/aofuaCjghwSYs/B93H0OlZ3BNAC8mzFXJy7cme6VUL63
S0/JJraoaLsk2Tcjgcii525pVGtnkPwojIVfzlYnePXr/UITn8b5QjNwXiGvR+xM56A+kaJqvCBl
3qftT6vvdpMC7yvKGQLfODnUwQcn+ikXP1Xp0TDvgrhZ9flPJrgIZt/rEGsQ8sokBpepcVJSHP1x
IWuebANS6EHv14O1qfv7SdvP4T7VfKddV9fcnD7NNfFnkw1yNgAXZfje53NNIgezIQ6IhWvtY5S5
QXlCYmdOz5Pxp1LggAGhpFrFIfTbEo5JSe8lp0BhhcOMBObGjVpeqeWNhXe2+kvq7NXXD/hCb/7v
/Z3hOWMmlQyHdXVPtGSUNX6x/HGm4la18QC37xbTxq6TUHL5h93TBPQPeKyEhbMqbPluoDCvWj/R
7pXx1dIeymE/DXCb462DMDe30iuHx6cR3H/PEjoRslRqdOusabMcNOW1rqh72ToO+okhTz7gHR53
m4xNE25wGR07vJohPuqIZWrzCjJzAZgTD+t/N3BWNxWaFk2qxA3guArZ7KlotoL1RR6D0yaItiGb
C1LxQEjq64CdBWlarm0ua6l/X3rdy+Dyd/VtO/dXmkncyi59JyLwnpLCZr2J2vOvilquJqXX5UTb
a8nsm8vktjNYS2G7bfZo6hvtPl1Cr2Qqh8HLSp6IeZ+2kXWfJ2+zcyTEWI5r1yBohIjsIFFvyHzE
5x6PfqsCcvW6NsEeq0ASTsDkHgMTfK8WN+vGlTO/2gqYxMQhbGIgmkGTYwUZks980A3UO6YoK82B
lYTLgCp7aq48ICs+SLXkFVqM0zqitqJF3A5Vpn0r+LynblqHme/AWy3YLG8bQStsJcO1BhQaHLOu
HhjMSX4pBT4h2sngDErS17Cv3GjSvdZ+r4q9qb0Iz8EsPMzxSbJeUx3LMQGQ0t8Hx6646YbbVvGS
l8g5DhL1Vjzh92isEmFINr62qH+q8QXZc2x6yfTezzDyzFeC1DPzoFX11uEB1e1vU3szjFNqG2td
uEnLNQrJxGsVeRfWycZszJ1shztHNm5xPwOUiazMS1vbHQsXt+R1jLx+UO9TMPluTnGbT90hO5hd
uwskyw/zfCOZAVGtyyovUGzmr6VUIuCQPMNgC+weCudObm9bShxMM9nl2KOb6tuQ4fUv5SSgk9Vg
ThRNhlvAzp3zu5kEbKmQ/aIZ1pL9hJ7Dp8fM3uclcFUJ/WqDeFX+tvAj9MDyTTm5abLgppne7dn0
Z6cmfX68M+VplUXjlhT52wCHy2/V8sOoX2TFq6PK1YvTMP7Io/uiJxcrfnaKvTJ4FfoxPXU7xS0U
2cuczKvjTalz/JRvRTSt1MUr01MAZlSSbRJxbKZs44NuvxbVL63caemzQ4gtf6RZ3gKPewhLWmmr
NGuooKb9pGXbHju+MGVNdNtW36bzLQM810hLHNVu2non9zdxi4j7TY8cP289CcxZ1p7nzoel7jZl
DCnofiFIQ73tUbBV0UPJbtzMyUaHFGcjzQIikskuiSaP0e9Kl4+yPLttRAaCiiPeTV880bCsomZB
U8eznH/M1s9FF/ES4aE2lWOYFasmfzVrL/vT5I9tt43GZ7PflPXdoJckL8BkfoOfGkW/jeZH04cg
ZQ5x5nxfIlQBRmu2natN4Oyj4TRaP01rEwPhpSnqJocmWu5XIpLY0Ndhc2dqODXdKtqAJOVPgdjX
vpcIVjOkbSofDFS4zk9j8JbBgrJBI/U8qU+WjSfMY1G8S/2hXbZNsDLQr1QY4XcHc3FJqU3bW1vf
LPEvfFNXMhTDbth+fSCBvl3YyrC4cih0sW7+pB2rNOBBu5bUfd7U2yKR7qMmcdOa38W7Rb2yGh1p
b8o9HhS2j6QoiWkyUfg5ieOP1NIjk+9E9bWxXRUmaWzz49j3NLDxvmGEMkDxMvPuvtDwsp7gygya
a9dkXeXH3AeqoEnst21W3xpWchin+i6iPJobnL6LI0JA1MySq7QtD1v2lKK7r+XOVVOZzN3mlCgn
QxUfKG76qbSK4qdRSe9ClUG46QbyCWsBgsNrN4g2oSLv84Ktoi2JsICuGR5l6cFw5r3SKvh9R74c
vYXM0Q2sDbMaMyRI4aoI6J2mtex8H8k2jQqyQZ6c8Hdvf+e322TZ6rbkmma6mwq+1q5eF1FBWtDk
OuFDFf/J8vellT2mqq4Vpa5sPi3d7PKwPCPOb7D53ln21ZwLUUCcV3AmsAosM7yHGB//ezJh1B42
DT4iezXSCVj4uaSQA2yVSgiXEUP0Q1Nqr/DD7zNw7Lj40eqSK9LkbV6Oei06978Q1E/3A/ILxgVB
hRTgs/sJlRkpMwWPXI+3nbqsIzosm282ku/xxRJjLd64qDCG2ht6AxkSvhvAsk7Reqo0++kceHVL
hd8eu56AuorCSAwHdOWuPTUMv5rZ8TLA854SLirrVeYpCuF0hJlEnYjii/AKfgbiG80JL4vHQZLW
NTr5zPreaw+Jzp5VETaEXRfzSD77xY8T4x4jOzfKkM5K+2q+pdmBCkQcsfU+G+XGqW+CBASEUJSA
FPBmIJwlVcmVJkFJChCb1FwIqK3QHqxkucnMlDDo0N7qjbQTPphqVWzGZVypWLtN0Osljhm9wJme
TOFG/cahC+TyGiGB7tLXLN+FndfnL0Px1OTNXbw8WaW2LqzW1/CD6eVoNfP/9xnt20TZnfD5QBuG
Odnq2SrW1M2Sq/xrDXSbEFzn2YQzJV21tDAv7iN/veizrnvslyUbES/sS132kGCtqqLaTiO+VzhN
BBuLwJ6B3SSMq30UEoo1Gl60qJvaig6V4ZrFTZz9qdRiJ5IT1G5cK8HDmP92dOIZ5YVDtVqVOPGo
Cqnqr+Vyb1HoyI8yrrGULNWLlZH2eByI3NB+N7kfEorU1aCb6SYu7kbVORXpzRjed1Xpy9mw0ZLO
tZN6k9qnnDNwwfJM5rgco005s7wcjG7sdG3XYGiYtc3z7utd95OMVpTWhHDoFmxizf4kHHLkvJJn
aVb3mK1PxrNJGWS0BVmvRyV+7hD3Nx0T3QRyCjz0SHqKSuoUU4QwufqkIfX+HsY3iH4xxsDr/xjl
4Lazsk4oyhK6maZI2JSvGfNcrMf/vuuz5iV2ysC0llHdR+CSisLOGo5u1dEbj9EpU+Hzll7OoInC
ZVUN7VqzGFkUAImpug+MXwhzDA7QlcwZ0Oqbrx/pJ20qj5QIOcb3IL46xIuzjc9o1NmsEK7sDYiZ
7aaIdT+Uv6kQk8dgWtUxctuK2pgvX58LEmMjL6wkdwhOan+NG/e5O/jAGmHVknsIw/ascUrmtjZj
SVb2ib1JeI8FBOnuWLNpocTIl9PXv1yMCv7dYcXVDAX2pQKT+TzTTs2jJjCkXtmjGBZUH724qcwb
AeA6ab+e5k2TGlcaoE96O03lmhBqCHzAxlk+13yUHD9x1TXK3pqOIJgEB+qEuJfheyvB/guPXFUF
4/36h16+Kjpe9B8UKtq5IXpcmwyLxlIRWC6EaThSRMsdtXxbzBgyg9YyTg+ta2PqS88XzisTI8dG
zngOJwYGe71U27LAUOfSLyJjKwayPd4ddjh78/iSjNa1ByxW6/lLRcbDD3UEGmOfzYdC4KA+DmpF
jKh4wFpyYpYsTw8txl72sHX4wfTbzM3a9HWW/QCU/uuH/Rmg1oRdEAQ0h0PdMs+GloGZLNgytMoe
/ITlxCzOuDqX+jwL+vca4jv6q4tOW3ku2rJT9q3EV8JcIJ9Cv8DAPzmO8T50ToYCqZQ5LcEzBnXg
sqygWIekWDGuiqvHr3/xBbyD22FiZMm4QlAon51gzF20eO4MWSwv6oXMIUUZSBPm0yr7OTK6YYnV
Df7U4EjTuB3i/ZUbEPvC+UtnDEpQts1GhuTy3+fRO52ZqW2hCKpaOiFvCn5IH/Oxpa+8W1t76e2H
ry/5QR0/u6QlvDBUDiJyBs4Bv1GalyQvJ2UvA9s1AuMzdnJkkr5BTz0dprxcD43+jDF4L1U3I9VM
JQ3PqinAUlcmZDLJ6BHtTFol2rArYes0MLkitX/V8t9ozvDgxqe3TtfDmN0kPNF0eBTD5FY3nuLo
ey9PgKn5yeQtY80dMNPS202TTc95V/+Eb0/QBvdkqTtHivwwiPFIIePLWc20g18/ikuv30Llir5M
cBSgCfz79PMyzlNn5JOTh94tdlL5BNlfNzwac+ZjQNW0dnLo6cWBvuDra184MISkjSGVYTnQIc9e
fFyU2YRjCls4g0jeuqjS5xNMQo9W9ypB6NrVzk7KZgiyflDZRqFCEALMCLYgnjH6kTsPcvX69S/7
ZLLESWGpcGBwjGDTls/t9bsoH1u7Z03X3UkNs4dSnrei/Fds84YkepjSQOrFu2F+s+LpwZ5vJonY
WdJJA4kRo73tluCPLJNCriXfGj0/5KN17PXlEEzJW+bA7C7cxcg89Cc4TKfBrVh+jqC2MZwyYAqF
JBIaSbxV81ig8nt4BTFTqsIwT4ti/ZGCx25uHkdZY44FZp/oW8Fm62105Gic2jY/DgWGj4RfFvbg
JzMENI7x4sTYcx0F0/bqgPwCIUNDW8eAHIUj1MhzTZJTTbG0OImyL/K7wjjhjIv7v8KJE9b6jWSu
7dYtzWijM1f4+l1dAKe5ssGwHIYOzOgPFs9f+3HRz7kWjxF5rrGMMZD9RltHvCMYkzEAetHdRGBd
crRL6m1anmz1vcO2OjLslaSVOALdI1PeIly6zTprOyXzXW4+U4+ZJIB3nZel14ysLy1kvhYsWAlU
JnrqbCHXBcBF2mvyXk629LcFqQWVbw8uTOJiuVJfXjirqNQxDeRE5BGdP5teThunMbkWhwOfZx/v
ibDrG3++xoO/MMLgLfx1pbPNQArVHtMgrjQSEiYcqxsvtrF4gqgSktVqLPc2sEvHmFqioTW1x8Cj
f5dzQjXjaFuAZ4x0XVrxnsxbJ33RnJevl8nlp44xPUMBfNrMs5kytoqFnCyqvLfsDY8cmhpdGN1d
tWyuV/Wfu0oeBlNcTTDikX2K1/LXkmwVvRxba5T35cukETHhDdq8WkOQS6o/dfkg+sUr5fTHqjk/
EiHLwEHhCzTUcy8JqUwXLXcWeZ8692lyI/HZLznI/kzNJ7U/A4bhSBp3OZYD6E6LZfK0SfKC6hgn
Nx2Tu36N79ZPyUyf43E4iaqfGzWW9AiL9kofeakitihZdCgC3ClpAf8+niZOo1Lr2cprAMmwt9cQ
CaHzUD0pDoFcGo7eJhBdVbhfr4GLmxQth4Z2kjEbY+l/L1yTyifDcwRVE6U3IBtXZYJb/ZiI7C2J
p4an22Lofa1EUvlzz1+O8P7FcEPI3c8Xn9PEg7WUOY2H9lKkxsRvPDA2nmS/G1XGE7WLHNkPFMgd
s7orzSvU0IsP/O/rnz3wWszDbDtV9n33M1e/M+6mIh+WArznWQODmG+ydri2L1/aewyIakJ9aH3m
Ltp6sziNFPOWJ8BzQG3QriQ18JyMV4YSccaRHo6OU4jWC0zMhhtTf8u0AI/NX5H1PWx/Wepdskgr
uayAPkM3gUO05Hj8knczS8l2lAjUGucr933xth32A6Q2ohE++3azSO8hfbKR0ZGTokD2nFHvyRWa
gYqvLEfx2M+XBdmzaGXo1JBdnC1HO5tGhVx7GcYug6J+XEsBgSitcVv/wCX5e1Q3D8qYvNkTQC9z
53Ge1kuAK1LubMTe2Wbrr2/o4v3wTVKZUlRzXPz7efSNMQamzrY1BM1mQZBWv2CKpSX/D1qrxpJg
SPrhbSafU8u0QXeUui3YrLTqrpJrxH64gpUZOokHUtJru9lOeu7nir5r4aro+Jx8/UsvvWSIrY6J
oIp65XwjKKzMRknscAPE6FRHiOQcwFL0cLVqvbjlYN3LOBrNIUew2Br+Ogo0Y8j1sZM/TmATUJh9
mcbUwc5LeZCIHE7+cE3jGuh16bT7+6pnpzE2CIVUJ4wP0vK3nPmKFq5w7IU2BV1TKd6/fpgXJDGQ
4f/6jWcVTVmQURWS+YYP5MkCwQnoAqcg9fr0NUJsLKJIItrjAeoynZJG33RDRyxIqmV1bfx/6egl
8RUHLcySbbKo/n3evR7E7SS18j5kyNKoq4U6ZHkoII1Ok0/x08XMF09TuP36GVxcUH9d9qy86PAa
aBPes1hQNCiI0fnZOAFn1/gN1y50tpWXkqSXmcWFFs2XKeqwsMTUID5cTyS+tIZYsnDf6fEAF87A
nKBJ2jlSuJJe7JvuYWwKbyhmNxCUH7DJsR4ZvTyhNGrgOaTJjyy3yJo95vNtMzzYaePTnlzZMS/9
eFLP8P2mPUN8cfaUUUCGTR3k1FX5fkBbbR1QWaBgCq4uowvwGdpRqIfiuIaZc7Y1S7GUY9XClWBY
OwEc84XcnsGFgjxY7Qf/GDMENX7QtSMfchv/6GsZgmvF9KZbQYgDuj0N6ZVm/+Ibod8WeLGgOZ39
fJmhvjaypYmbEj+/eM4TIUCUm5vrNBbxoZwfTmJ/hISpEMN6DiBK6WLOQz/I+05vfCHVktt4bZTT
mjK+L0558rON0v0cUU+CjIiCURgJXCtdLtAiCatA+wCep6G1OYe3uliXtMWY5H1Uf2u6eCOnHbQ9
xVukyS+p4oIaNuDAkJq5J1S/aZUziWkKdbusQCAZgYVAvGLf6RhMpTYc36Z9ShZtZWGJJfalHJoF
tZiWPCIiTUlXyPpkJfRiTGl3Qk2oQV/6erP4pMMGXiCxSgdcgOvFx3UGtdd2mSX6HH00IwLCsvUH
bfpjlj/4lllLWvIqdo/6BehuVOHR6I339R3oF4563ivqQVxpwOzks22klYqscFSoQMzYtxYAWNeD
CiympyuhV5AwI1N4Rd03vUSfl2OomDmbdHxPihLr5puyIM5ATY5E8vmMdKr8j5Y92rmzzg0JfCGD
09Sulwi2ukKIEK5jPTikXRi7qXoc4G9SfPOHTN2ODVnFni1JPZ2caEs9pMVKhT02Kb8YNQJ/XGk9
LrVJ/G5cU+gEmQWcw2WZLqVYo8Xa3iTatUim/UQUiK09JdKdZnSruc/XdaNDa7I84YqE3JmpMwlu
zCpbeCjgT6tCxq3A6qENbQ2G5JlEKmmucODR2gbplULl0lLhhi38CDF6YbWc1WRgEstkZKEm5KYz
hV9WbWOCOE5aD/cDRyawSsosNxyZLSI0Y9wczZuvF8sFNrrYBP53D2c1jJOpg2SWLJZZLVYak+xR
Gr0qqTnTkQBBTo4a6KkEXihz6reY3hvsEW1YYCd7rMQQDavO5lBGYFo2bB/oqF/f4CeLLb4nhxwE
lDFgKgDhZw+piao6nlKYxvIGI4Nba1yHjjsnhyV3J+kQH0lJxHiktz1wt+k2PkJgzSKP6qDamXBG
phhc+Eew3I0kReIOfKdDGGLKf1P8wiikD117l0vr9BC9oiQYVhhwQprw4cNVh3RnjV6TbWvWee+C
2mmj199G+eO0uLbqld7ACMRVw02rucSlxDum2va8T9qV9qJLh6DdRjSBy0pBScCc+7Fbdyr0kQ22
1PsSrrHsYb4NdtZfa0k/9u+z/d1RTQcvWrQ8Fn/9t1BK5qDRKtRN+x4XvJYxRjfsjPgxtx4S9AT1
+Cuo7gXzo2niTYVFlqK+FkSOR7u2sY4jOjSt2CnhPkjSVZQCbc8bG31FCW1agt/5kBa7rHgL01d5
+amF/FVl/HBvQ1QBI2wte1Wp46pGZ7ha5JfcOQbmsIqZpcBOk1AAwkhcjJcsQCv5liXP+P9nyWkc
D+HyMMnHfNoF9rPUHSNUHG0Min+b6xt19pr4WYfCkFlQv5ffyrQP5Dd0gbir1XNGpb/vmDPnp2B6
Dtt+xSB0ZczRWp609QT57vck36px4NcAV0P2NM4i/nsnjABlyNq5diCxoTw5s0HiLPYoxb6ihIXY
yXy/xIgpeszFGZO3pJdZd819qyjbBPM+KT01EmDvgNNiCiprYCaLZOmt0Z6qwFc5UYfMj+mMbWg7
hZHcKKWOS/+IFVlC8NnoLVN8iFX1NlS3c/7aaFsxJl1MFl4IAUpqIuYf5SaaGq+ACJKOw73ErU8l
tD1nlwTGOlxY9xiaW3Z1o8OpaPQ3O7YgtkFRghw7Ua8TXOnn8rSx0nfrmvfxRz/3aa1hHkXysSlG
r2drbWhaQ+tjB+IA50ES3C18KhbHMvwwCriRqfYIi24kLHGSCJDr3vIML2pgESnehKSFdi3W8AFS
Q+m9gUY+4FZ9ZQf5XOwQWUuoAtAgG8n5sTBVrabnED32hfkTf3W2L5q0IYekEm2ulvAXakueBRpd
oW7B9festsRMNhoY3Kr7KdBhIz+gXJmJUg+wWgT+x5lKV65hzmTjXPqFEN8Qc+HFRIv/7+cO0lYz
KQ7UfWjIuwJCNnppOrKW0kIv3mV4RK18I8qdoNfd2MgxuKy8DvLZ2IUf/7wsjYdGakTyS4lMV7J3
evAYQ6s1aunOyWzXzsdjm3I42hEOBEr30rPoHb3Y9U28FXNS1STPxNDIQZ0ObRN9t/PpvjVhrjMh
tazAL4PkQU+GQ51bflburCjzbW5RU3+AVikj3Hv0ZpXthXCxgDMp1ywx9DD80RlfJXK0pKFZD/a3
kSeZxNl2kW4jGRNoCDiAfHkYu9aSbeWx/kiMtJ6TKvQRHnr9YpDgSGZJZ26j6GnRQm9iPxfUSh1V
pW2d5KRH9QWEhTdB72RrgnDcOTpVebPRk2PT2LsWN0XHLm4Ihz/2Wf9r6A4Z/LWmJKFgGXz8NP+7
7XJ2EepbTX5PeSdPcADth1H7g4nBVMee/VQHv8RkooTDz39QNL+1tD20OEA2ZQBPd9cbhZ+Z9V0M
l8Wcm1sTtlQv/9bmxA05VFRJc6khnpL0d2Clv5gzeVP2IzGKTU0IAo9RshM3V0nlaOjeuts5W6Oc
HDn6NBlCV78L8ZWsEbDDHqKPJfpm/LMkwrzqmiHIpQKUNkahj8Ec9hPxRc6qKNEDjp+Rtx8i8246
v4L7rZXalfIFl7NLax9SgqrrjPT0874phuIOGX6AXSiV90OF+Wr1fezYqjnt32MFr3vjd4OLpjJb
+2hmX1QynHvb/YD+h0AbNoHUhbZMkMmIEDwJfYbsbi92B9nwLVqFYOreTMjhMrFjWCsuYbqN2gOm
KrhfZsfkPoFUJtXRvrE6XyLHJqpVP0DFid00nFBYzuU2vIvUW9Xa18nBRqNozDWxwfgBa38K08Em
q4CCaZMMF680nNqXGbMbSgpZHRDchECmjxKZRRgX+hL75JQl66qEapa/OeWNqrauZCu3kem82LCH
9OV3YilExL0bOOlRXMzLTlJJ5UwMzHkgSteQ070eWiUVUxl2btyma7zsTE/rptvIKQ+1itAfmXcY
QVatyxJlQ3AoAgrCLvEmSSFZkZjs+XsX9b8WG3Iy8UIl4rt5O+UJvhwpiq7MiyRkRrlXQxpLEfMv
1R+zzqkhOcYwxw0KxCxu6sjYDgx7aFsJACkRoYehJKxwBRntprICt7OUTawka1U+mgy2ZPYXq7gf
jZ8zI5cCOqWOdbqQgy7l7xoDPMkgFC8fVxI0ziJ6laatpAZe0DQ3ivJM8rsnaHm65dv5SdO2yZhs
euUFVprrwJWMem3dytZmgBXeaJZb5XDpw57mZdjqeXZUdB4B+ECaLPehYKhKg1/U0Upf8+kmC2Vc
rKw0o7mC71/sauhpbKp0Ti+mr/9u7nMjDbVqQHHDKmikNxv9Ptdd0bQXCPRFblVVLbtwNLd9Ot4J
tb7YQ/u434u/D9wU6cdvpv0ehazYO4fKHX+DvLkWLnpBgfKB3lj0MpTpn+bqmcxQJwtquHjpjP42
XWF4y0DClHynestrhOXDq+08cOSaDvYppiu0foJN2GIkkeLAj7H/xkRk0lOHL5Xtq1bKAkp8M69f
xNAoLEnCqE8smSvYy6UZivCCgD0mY1AC4+LfZ2wgDgmthk1EoJsGflPDd/bTgGeMHQS4/RC8CJHd
13XJxWObyGMZURjWTJ/8CxNplMe+6Ngm5RJGos1ptukttqQx9A1neuTstuhZBU+6ttwa7uWskkdM
ATNz5Dh5AxI3Y6dfcRKTKwZ1HQ9y19AkJirM5pWXNHQOi6O6RdesUJIWcMOM4qCXNU1m76HNXwmN
nzZ8T8dio7bsHsgPK0Vbx+Fyn8v38vBa2bMn6Ac5IOvIwenZVezNTCdK/X2MgRJUv0ezcj3Y4wIe
5vz9cM7wMD1lnlti5yN647Y7CTOKhukqB0o/H7DL0rhdkHa5eDPa2wDBK54IHV2YjVMAWlRiEb9+
W/oFKtSHQwB9OlSITwIr4DS7izveFj4tfOfRCk807oX51iB5UeFQ5Q88nQKKe7iRJ3CGXvcBeTQo
1dR9qEkEjqar99n4A1oi0xBBSh2TF8odg3ixLJ7vUmP+3rCV1Mt3NLsgtKtELnzxyO3+V5O8O9Gf
OHta7NwVApWoH64dp5cqSViFwCdsOSjCz6CjzMpQ1HaFukesGDpQCXPreQKRbAL1g3wuitieLT7l
YOzmgzVBYi8PRXiN+HERGkHgB8tPxhjvk9N/McxyFjNi2idqhBlLdjvMmgdR6oNo7+QPPLRShvSg
vqha4zN6j4VHxrUQlYvNzd+3cbYxqGOTKlHIbWRIT7LB8JAF2AUVg6IIg0VmSwP1RLQEpKm9nYZ5
XhmMPXBsEnsXRv91328m677TR3azh69XpHJhHCJ4JphNyuxZn2KWnaUyS5XPfl8p8abHLzwq1tBB
c0clvtz0CjK7RUImQzYtz68cS8qHH8B53/f31c/GULGmTW0gmYyA800/qt5SP2S6CqwXPSEwG7BK
Jk8l/m9LdbQXtco3sZ7dD2G0xv3B6lV/arcBbcS30Jg9rXI81SJ/FqQtAC4soz3Vc4IsG7ZnL0yL
vmeNsQGjlwH3zHJB0gAyxrcldA9zhG9ChHoxf2bEGOfZI+vDzgiIpdsiw9yNHGHbOPuLLN21+EoA
r89T7BbB4GGwLFk7B9+kkiElrWGG8RZdwwiL3K40F2eqrMeS4JvQm8t65/s6KY4WRC7TsjaJUh7k
Yn4UssFRUdihC19Ls63eLbuWAGah4EExgHe6F47yi8leIf6MLtS3RsgSwc0MVqmFKF0i2hPTHk8u
Gj/ktoXGOpx/jvq4GdixxTZIP1cJ9zH1R0QrVS2Kgc3B769XlWpeqt4Zi3wwaWQChM523jnKhkxP
eHMqcLzwZmEGUAj0Malkb8n8SDrpiSucpUK1vWlRJsD13hgzIZRl6JrOesiOotXo8hdMaoD2iy5B
+fRzKkcX81NIu2NjuWryiuuYaEhLiXZlbcwO3y825qh+MljTS4+kKsmOeI6EUtCsbfIohTP3WNW3
aiJ7HWYQsVp+GxL9FhYyzpUf3nMRVEV99Pi/Ys18GYFMAuhHuFoLobszAElDW4MwhSpS6kzAOwyw
AOl50Eqg+ubwQlsAR70fbyPN7ZHboHxXiTSp0Y4j2qqmb10xucNQuOISOUVsNO+nOPEa+1BZEcw/
ZiWiiMDZoLETf8g5WXElXoK7cFRucgp3Gz3CFM2+Zd8sqQLLuH8Y9WgtJi2DLiGoE7YmKbOOgG4u
XM14rEwhis8WlwPNL7iIHKLmYRdatPmk0hB3hW+kyn1olx/okWIib9HwMxlVV++5U0wYImEvU5i3
DQN5QioWuFk13inRoKAWBJabf5tzu9UDctF1HDCOuvzdAssdZK6ewnROAt0Tk5bk/0g7r+U4kmRN
P1GZpRa3qUoBBUFCEDdpABqs1Fo//fkCc2ybKJahdmdtxtgzJJqRGRnh4eH+i5n2FPXCO7l9OK5S
VqkK2IMk+TpjH/KPHsmOlFqXKGPFLGFqkR4K9T+FvNexvZaoNmY8V6Wmmw6+l5BT5JY6a7Qhml8C
Mobi6luaT+gc6oGQzH+TUxlthPCJ418yusfF6Fy8Q8WOrlILkf9mzaYdwb4nNXpZ5LwykaEI4f2X
8maiZhtV/Bta44zpoVB+HlP96tjZqHXDqoxhnLVcl7rZV/mpt0X1jjT5YGtkeIEQRBotDJSjtCkl
Uqj4V4QEB9BYt4khMFkbu1jza21vopiLAJFfzVMnnDnWC1LYWr/r2/mqUKRt1nYPNH9AHy6Wys5Q
dlz/pxXSd0HdZXC9Cq8pW78b+n0kiOS48pnMurgCKlFQaZ7SHjdxfLxJl8m3Vvl2JVHgzsO94OmI
9DErRta38i6UJ1h1zRHTEylAzUsUbjNExKZy3pXNcCGHPdfCgy+ElhBUTUAun9fzPyAQcZmFxgIj
fp8OalACeKBi2hpHPNZGRHuMqzT9ELQ+7bVtQAQQYKn4LIQOijY1zFViH/KWnvIsNH/Mpd2FcXpd
5vW2BEjI0/+nN3mIu+NGXakIaw9rC1k7WwYELhQ47Pvvo9+5rJNeiIZADdVM6fSyVZZp2IH6+yQ5
GPQKw17dxGDJaMEq6R1PfKE2+ZekvOhuCP4Ikjio6yC78/XmMVQxsig5CYaOT8+44LzJfpYtLnVM
AFhfN0RfRf1RCmO5ON8q7U/d3dT6TWWVOw0dnO9f/xzinIYsTwSED8vk08YwhEQNSMsAn4U1lcc0
LnSaH+rPdr4Dy+dE2kMF8bHikiKXlFV6Icj1/SOcaUgh6yzQHQZHjw7c+OuMSCB3BqOy5L1WP0aJ
tGuibluFvTOYMMKB97cDaYMM4rn8p+koNtQ1aELV06PUT7VXQTvh3iQnpiPkziNqZ98/3xlWF8/H
bRwMOUILf0F8sy4cIdXCH5vUHPd1aPPJEz503ZQQQn5oNEMb2ABt1fsiq4fi62JGUJSgZqRLHu1n
7q30mREtpoMoAWv77J39sfvG1DBQzGT3AWXHnAqlR+B/bC1xOBbA72ACXdwifxfcvo55khLrTRlZ
XcOYzfiEBxdqmMCrQP0gjPf9TCt/JyKMBP2Aygd3LtM6Aak0lhq2ykR+y9sRP6ei8PNJcY2WS2/3
Nmcco2GOcFTsRjDkkXHySjPaKHhmU7tzmkohhv6q4DuvlCCs0rVEsbYmgGf50Qt1cxMjwcS3ufDU
f1+h0M6CrCOwfyyUz3rOH98EUaDVahDpk02DraPr0h+nq8GQBLdBqetnDlJUD7bQep1MHiE6P6bW
egBYvcS/ay1+7tIDZ6tUW1v4LWtpbG6lSEPOwnaT8dJ970zNhocFPa7AVRRUk5MpXuwxmlaRLe+t
AeJ5nniDbmBIOQTzoK5T9G0tLrh9M6N1MJP4AWevd1lvbgFYIAP3LsrZWJMMdeMJoFB+a47I/SrU
xE3Mq6ZflF+XNL1L6x5/nksFp79jNaUTGk4oWKIlRoXsa6DI4XdjxTnKewokqIv4USN78lAhl+ej
F3T4b8hhnAiodWLpBK2RE+/rgPYxsYtJzuQ99om+9GobCJGU6rawDbdhWUmjaw6PmV2vaR+o0gt6
UDq8jmqV/E47y0/lIvh+qZ05PHggG/AhAqLCZ/BkBjQjzkPqRuDyyR0Xu/MNgXfRr/sCZ/CU3FQU
1Uzdk0uhrKv5M+J2igb9G8UsRAH384AJ2SV18zNnCDYuIhwBL2ELnKYEkc7lPZqYJtD4ghAZrY4B
HeSmBYZOVgZwDt1OQ8facn5DBNS1q+LCqfp3E06YsALxRVzdYmJOQlSpyvJxtcA/Pfb3K+0zJyGV
S1WkyV+m9HD5lc/seY4qojBMOWTdTwfMqlhv5RrwlgBjwgMNBe1TJQPin2yTGnb9ItU0pADOldcp
ORLaZp7chZcOzzPBmcY2hD30FgRp7+RSXjdGWs05aM3/aFm2qeUZcR85LOfArihVc7cxmkehsUkN
/aO12qduwsBrwloQCEyHsEnhN4gRxmm2VidrJ5XU9HUu1q1XzxM/U7jK3OKaifXMha92BmqqwbxB
8kMifLKtTx5+mhOdPwOirIxeUt8Uyx7/DHsSwowVNSC3TJy2d+XpAaJ9WZXot3AND92LVZ8zxSeO
HQNpXNpNNHNP3W2yupisvmVfNSUKQRR3xEZaVppnWSgbIyzUrxsCXIa88QiQ6tfKTN12zC9UHM/O
B1BqTD1MEJo8zNd4s1AbLzszlMT518SvlgXBiQcJ2S9Npe9hJwrSrTrAMshcOKhwbwcgexghuVhz
Xlha5/IeIq0E2wjBUA2Xiq9Po0QpBLgULqq4L3dHAMHj9Fiu9HVNKwe2g9JF/sTNk+2Ico+yXpkr
v9a6XYYDfBLGFxfLmfDP1wHFr4EcZF2cBL9RU5Y8NuxpvydTda5n19N759p0ngfv+Vl3rkundPaA
V50lQIvCMZ0b2XlGp8uxndpRXPzv+IEXT/xY6dxc39jOzcszf9fkvfD7/Je/Cys55+UtXL9E7tvN
9ufNy02w/VivP25bb327vi2cW9SIPM0DUuI+aT9vB2cdeR/8Zu3F7rvhVRvLA5LsXP06POweHiRv
9+vXIdq8Ns5BuurcOqgcrkruIXNeFceNnB01FGf3axc5sfebXyPn7u7u991j7z8/ev/0TuH+8GLv
7scP7/uT5Ez8gtrHKQpgXriSn8ylRuiK1VKZhPYn8vvQRi78/WLrfi0WCu7gvwOc5Blxxs2CK9ck
uGpivWRGjzbI9UDTI5p+ixKHcPz6RAyVN410Swrf6ikGRuYG/eNJup4nM9AK88lIw0DXHsI2vaah
A+qHxaZHbl3InqX+RrJ3GfKgV2wkc4ZD2aAVpCOdM2hXvFM0IuvadJ68QgileViheL8oKlzMkgvm
dAEHKqpk37zx6U0yiyIdhVGmlF1JOUH4LGYXhjjDjvwyq6ecjslOrHQwQUIJ5d0O2VJJpSpOD5QS
Rtsd7LbwGL2ZYDtqCHDF98y1rVZ+UgBOm9bYrSFX99Ryt+yz1YYyjCi8dZwNoqAvp2/fL4JLM6J8
DSBVYtRGPjMjQ/hAxQaoxEXy+JnjD+wtmSxnH2om6sltOj+u9NIMGQKZC4Pbwryjekt7tivuv3+X
M8Hny0AnoMSxjQapUxiIo4qiZD8JSgC10QyF/EvA+DPXoC9jncxbrx1LM23Vz70DQEdFnAjPW1HH
/P6dzmRNX8Y5OX6jTtdLGLiTQKBbMzhwH+6qUYPj9Sb8PC/1Vs5/K4oM9C+QoT71OJHaOpXqZvn8
VuUM22taC9EM9ilSHd+/2bkZhBlo00/SaCidHl1lYfW5mXeTuILBCuS+Kigql+Ds517oz1HEn/9x
8VvmPsWRbpwE95e9xkD0kDX7ocve/v9e5yRar1COkdqcgWCxhfOOjscgg0G9ZOh1Lg0Ck//vtJ0E
7azWWxA3w7SXfyw/kp/6DZpqIJJDF8m4Id3EP/s9bVDzEuL3U1vgNHT+Me6pWE0OuqJSi37a4ydz
1HbH7FGjzzPATxHK49Dl2dc6Nq9M8sremTRw5vb+2P5uBoBYU+S1JKs6ddFj8VDnSaChG5/k6o/v
P8KFr/3ZOfzja+d5o60Gq532dByQ5qAMQgSgD3mxIHbuPvXnZ/hkZ/8xUmFKjUkBbNpDjJn63TDQ
YVBoKAHiuIOsIQOGM5y4uB7kl7ZZLmQG54LCn9/iJCioYS8X1cDgK0lgdpAVa5FkeOWGWyCyKs4J
O/n9/cxeGlIkK3+87yo2taTr2a18fngGDq9NWlIkwoICpUvjgybS9yOeO5nwAcECFQiIzor/OqIV
y6Mh24zIhlqBH5hRVrvor3BhkNNKb05HcKpbBqnxL/uMQKjkfP8e59fk/3mPU6i8Jae5Xa9Yk9jI
hZT/2CeMZFa/i/Tx+5EuvczJmSS1zSAht8SMxbQj1pRcyDe+H+J80P73ZU5WHgXBQQvbhg0GJGhO
D+SB/zcpw6VhTlZblY8yEt3MGeVmMBl0toTDxyXO2bl8QQaKz9kDu4sC8tcVVthZh5ZLNu37cm++
wyAkaK+Wl5BweknD6Owi+GOokxfSOtjPncZQ3MF4IVRbqNBxpGrzhWPo7Br4YyDx53/s0z6TmkWX
i89LA2JiU7mmUPBfrAGM8rjnUeeSP+Xf/hgirpTKSrt6EsxLQh+jUGi+GGHPLoF/Rzk9byQoAsdB
rz5fBPMngQFY0eFAfOa/eRvkU0BtqJRpTjZNPxmJ0hhMWJTci5OMvQlEhPKY8/04ZxebcJH533FO
FlsFLx/VVzFrGBnadxW3oKQQUCSha2leoiOfXW9/jHay3sJutKSZpjjwvjUBh0Ib0YBvdLHKdv4z
/ftaJ+utSwyV8i6fCVI3ADCKMKjYTXLw/eRdeh3xFH8suXFSiqkwy8/TFtOhHo2eFaf7Y9tcWNvn
z3XsnygYcvZAg/w60hRbjYzXEDFhQdix+GiyQPDAsnH9+dEGACO1a4FGFmxGuRfi20/fv+vZGUVg
zIK8Drj0VKOgHxcSq4FPp4Y7ZDrQlMLSKSvvvx/l7Hn+xygnp6vOWT4nETOKM2n2W3DI59WH3LyN
449+dc1BcmH5X3ir03ltlFAZVbEgl/nAzZu34ty42A04Pwo9W9RO6BWfysCYVlmHqyNfj7iEOhxN
N2S41Ev96PNz9+8oJ6l+nypH89inrPkWUSrtoQUkQNgg1up0NoUe9VhdKPRderGTz5WlhS7VmD3s
rfJAqsIdhtG0S+C1sy9GSRMbSZy+8CH6uvhRolCNWBEcTbT7mw24LloEq+aA11j562Ir8VyjFFUm
FBopdGtUVE/mMTW0Y1UV0igOkpZY2O+OLQ4M+AaVTyHYNTpeYKy+X/fnIgn2ZeAI6ApABz4Jw8dq
sOdhUsbP7gyQNwpriUXJCTnyS0aOZ3RQxbuhP4PeE6hI86QeoWOm2a1MfRTGCFYzbJnP1nqygMlJ
IJ1IBWM4jea1kiORJbvWu8gJrYkHucMIEdYKgJm0umBq9pk2n97jVJxngVSDcIB59fUbp0palEdN
HdHxdlSNUsJtFD2k3VUxYDjp1sddrDxXrVdme7VZj6CWe7r5t72266HMZRtIMToiALLbLd4xC6zw
oZ1uG3mzSMiPea1Np/GfvLm2elcfGjc5WKtdslcfLcBB33/IM0BLZheAizAgUXFYODl5ZH0Bkh3P
//mSZvI6oGZFZOHCp6AJFz6PyT3o44vZz6eC198T+O+4JxM4tMderric7PNsp7UPn7ZBxwdhnCXk
PseGwjcShwjcr+dadi8mrWfri+DTZRnirVC6Otmk2TEZx0lifNpI7aFF2u6GymKfrSX55lgiAW3m
Lleleo3eV/4Kea+P7o/xuoBWYoU3pgHr/ifNUWifauKp2++/yjmgiPXn0518ld7oR1sBQr8f542p
fUTYRcSjo5ovld5QGMZ/Mv5naH5UA11/9T02X7R4di2Vqn6ueCakLPUINGMtV6v/ar3QsuFgVUhe
T3d+hKiRzFLiu1HAIKE0ygaKjZde59tQKj26NWOk+SkOJd9Pydkwh0MtoBT4fhqaVF93XFUlhV6W
E1OC+xWiw6bhFPKPWbrmiuPmhTuCKrgcXEUg+2uZCrdiBRI77oEnJ8agLnlu4m23nxq/NWtHBSdg
W3BPwOQJLzgjHnZpqfgC90UHNsLQS8Vr6ft3/+yx/v0UAhBg09MGM/L13Ut9aDOr6keo1VjCDK8o
EsDS2zcrK8CewykH/Er0cD0C++VIcuJq8IQhqmhBqOp9TiOaKoNZDjcsE1YRRdayXtdR79bYlJvh
s2rFfgKWegB0NICQ7GV10/SHvJS8Ue8x46gDCC9KtMPtB/s6SPNqt9PNd6hTVzHNeGExBbXrapWq
V2G+3MVca0V1sMbvrWbSmtw98lw0xelicM2pNP5P9M6FdJU+roYWznYWyMk+jJOgLe+O0++UHnqV
4QmWvuFMTAVQOrThkU9gXinHh0/8jwksoUGBrDKhLWBHM9w2EaZ3be3OQEpH3jKE3x1H+QWjHP1v
tgQhE2SCLHO6A8Q4WYmrQSn08NiM+y40fDPpRbGuAUbcwyHXzdKRorXSABjcxpBOnyL5ING6afe2
1m4Fgl4sIZC1zjBFiI4faBXhEzy1mT9jORSD2EyL2keihdN3bUGkpDBkD48a6Gqr1Jwa/X1l+Sgp
/sVV5gmkIMggV6FvLLgswgmwV18pouNqT537ZVRuraaAG3ehg/spOv3XmvxjFk4CuI2J3aQ23biX
u45mFgy90W3B99b9i2UnvizNyPs3gQarJQNuvuxZBOLF5NEpJnC0A/BQOwkEiTRx6vS96hXwoAdp
eYqxf1iRDNrCubZe0P2b/e83FHXec/v6j6cXCc4fVyH6V30ktxx7JXBkWWXZgQuuH7F+bJrBbXFD
HlHDNT9ALQGBtvHa2kUUalNc0slwluo1Gl76yuboug7tVXA00BVwq/5liud9pCsBXt+in21gypfZ
m7QL2jajkwdqD/EbkbPYw4bsmnKjQOcD8ibJ5iaW6SuxcbQQCC6bjwfgEPAEBAZTZEdao3522/av
bU2rPKNVLdziJkR9SYa0+qqj0YsRaDAt6DmwbAaMfoTppTB5KBWcOlTskYbkFywrajRHrDHHztoo
9WrbvVbMwzLicz+Lzu3qeFNeVUm3EbAOCqK5jXcCIhQmMqiicYlQJhdw1FiHCBJi/FRKOkSp0U/o
t42oUIg+qCWEbYgV4K91qftBqVuQeIfiQDYsMNpkGTZ/Hayt9rgiQGXQ5EE6LR/CFJ6c0oKlXFkf
8ENciNc5pXDZdBIbamf6CPeOKOnapQ5mAoMlirc1oFIJWHmE9gAMLwFVARksu2DShvQnZARULj5w
RnYkvUekHn2cVeNKc4XTEXY38MQYQPxUQ6qGoqNk3vZNsrWS50HT1+bwE3s1y+pvZhAnoh+hAoFZ
upcGJuU8cbtl2x6PXjy1Xq+SFigqVgit1y6YJiHFCxFaAlGu9sresHMvraWNXhjerHaeGv9jph/c
4UoNt4R5bXSzJ4XJOkFGQFwocQ7dzbW2jdI3grjohOLaFHY9HB0QyCvHxh2vIE6Hj/bqIRNUD/gx
yfAjZvZQwaTkG1a+AsY3cobytUtvIRCPKxtC6WMqba2cA2EIwuZBAwmH5IIKWxSzseMjwAyqHmUe
Bkln+PbKtRrVL0cvbQ5y118Jv0E9ocMvZTgfPkagVI/7DrdAGZCvbb4I6upsvRLNwxroKKdR2doQ
fZcdbfIUAWqK0BzjcWZcYc6AQBUg+Tr006LblNhP/SeGAU0WBPw0A2pwiJJQfC+A46obi9lnDR1p
804jji9MVL2U24j/j83sOgmrHYHbE5azXfeQZQiOYRBurfvsbTXcmkh0Li3e67dT85TWD+wzuwYF
vSlYUCrI/rCbCKnlfe4mvzqr3rZAYgx4vkDg5yZaywk0+8yxVnCCFkTDujaIQIOFbbFvpY+j0eFB
9aEOR382Va/cajx51ct+IdVrFFadUL5TSV+yFlsott3nwyu6K8oFXWxvj8fCEyumVZ5SaCnzAEq+
f1niImBbFhzm4qbcx8sV0yx+DtjViNsj1NlgbqaN0jesRWSkjosbw39Ijy8m7CkxFQJLgwpMeFMe
+wAzgQq6vhAKlinCqM8x+iUVn62qVD/q46t0CJ0qtx7RF6yi+aYxMV5jf8dstkwqfihJ+jKmiMyY
L82YB3o43Bb8XYPxq0wlN2kBerS4OkGyzAUWNEn8JnvvyDBS2B/cKQR58EJYP5utgbWwuXyDPDeV
r1G9rBNzqWgf7q0J76/MldSbiWJkN615bposA32+ZW3T7qlsZCReDUHEnmBpVK8xcq5Q3kwS1xjP
3QGYRd4/V6iqUGEREqt6/bhqxEoS7y/uJMny0PJhl2zlfv8anx4Sfx2tNkoagIAUmVvv19eoxshU
Cjsa98fD8tzFKKI48jNgVX3TXqf3x9fhPT1UAY6ru+MG57GrrAcV7NcVojPbKdsLevLtUP/CWBPZ
GGfYFB3KLoHSPB6vp9204b55a3jrcJt4cJIOC9+Mt/DUD9vTPVDPjrFpXtob+dFeTzvtpvbQffXk
O/3OvNOCMpg3aZBtODe87i6+jQ4EDN9X18OrEeAjumlv5Uf5sXstf0a4bP+TbAr30l1AF5ez7ybo
pOQh5yvk1caESwgWBvNUecifaBlAGKiLo6lu+/wHss5+DJFNILoQKhGbOp2RkH4zW4CiVcZheCfI
JRKC272UbcnBRIq6anX8onyqXnps46uFugDOtYaKT+0YekPHrkQaQ1g2tytvCdG0IBDHmPVmq6d+
qH+IUEWgUNADFmXwblLwaEHzwJi2qn50U8Jct5Kdufyl41Z3NA13tC6U4s/VZgAbojeIJ5VKBfTr
6mnrOLKrjOodhRLxKuQJK1SJhl8X9aJBNv/1IXSuzjpbDQltLvMnqXBojkOjDvaw5xwLWj9/6l1O
XqfbFkHs12suGi5ENH+5Ou7jDbpjgexN3jPUKgfva+cxdEN3BMbGfdY9bhYPIRB/2hZeu0bMeF0E
/boKwGtuFF/zVa+9N1w9KH7FG/Jdfk4PJH/yYDk6446rjF/6umf5+hYOhWvwv8Gkr7X1vLM3bPsd
Hr7POuN04gki92fuOtuP7TrbY+DzlrtYe3q2j0WNE7sDsLZuj8ujt3JNX/MMr9mU7s+fit8eph8k
Uylvsnjylc2LWC7GUb+mQNnN/hRQgnOo3POf3L2nXe88Rz+rbbWle7+Z/WKLCsC69pHNcxLX3PbO
7wSRhWiTOJITB1xincfceZOdIHbeXpgk51lyTQeNfTB+lNcCbgwOogfuy+w+G2vNXTlvb8Cjndi5
+fkWO9e1c4OKhiNtnw6/VuvX14fD7eR+wBN18zU6YB5CRfwxhNIg9Og+u0fn4x2yp1M4VCefbq86
Z3Fhlzqz9/r6JH4bJSnhTO68Q2dz66vCGb3QIUHy8BRw5Z15N7jkpx4eb47GzAlsYBiQ3rqOcwtk
UEwDdz+fU8N5wwJZ/M59t0HezPkIvZ/3rXeInMT50bmvStA4wC48bo5OKyCGT0/vtiv+0ifT/TBd
9yPclvxlP0l1nSdAO34RkPm5qpfxH9gobrjFfI0P+D7w0AP/auaEQedzTjMqDD3ed/2UOVvVQ4bR
Wzkrp3XKtfjk70iDOlcP7+vbyIO45R/9/zw6QXFfu5wbP1p+zfgqE89e840ln8Kdw2PdihfMXftg
gIY0tukaYzFfvDYvenTWH09UfZ1f6OVsKSYFD6VX3MFodDHr9C3+ZPYQmXYlz9xJwWqtBPZuvsr/
MXeQiq8kpvroPsju7hXgspNtxu38Q/WRArpSrrQra2Ns7KNb3YVP1d1ybexRJ7ppb5brYlfsjH1x
111r+2ad+LnHgb172Pmx6/s/3B/FWgc02gRY0Hmjb6yXQH7WcOx2Wn9kMY9u4wH4CsZHa6cGmgs5
4oq02JvX8K8dJfMNPtRyn4zbUdtYqe4o+2o9b8aN7YWu5aMb5s2b0G/3vfP4T+ZmrjhWvj8hrb9j
3Ne4c3L5BIGfL/IQDhj74paM8M266jYr4oMdmJtuCyDxPXxZ/QjvjF3yj/1OugbqS9EdOwIyq7mR
K29SH+HTbXRlX6Vv5dvqH3KUPuTrjNvpOnzDWsurg3o7+XNgK2v916q+jrNtpF/Z9s0MUod90uC6
Nh4WzR/eWuMKRp3SczE6rMI9+Vk8gWBGNHiTDD5UpZiPWuzzKyUwvWyt72BfrtHVeeyfs8GAj/2s
w8Nc3c31DkGn7yfrjC3918k6SSfQgpFh4cXjXp14KIBE3ZH13ltOrpkuOuHC45vMEvaiZVou+iAD
9sPzR9pkbo673FGdA9Gg5ubxmUPOg5CCaqa33MCyliBouqpyPax+cxeGDOhBmN+mpLYj8ixHoOwq
Pqs1F6sRo0ouqyLvtFPFG5Zf2RReSJ0QRrpwIp2cftm8aPpROo57UH4+qbLQ+jzMu8FjYODRC7+a
ztvi3H98wPwlIHIld1Gl4HfF8sdF3G/42WI7+7YzBVMw8k9EIjwZeHXq8AquiMumY/BviStm5IVe
vs4/oqDlzFL36lsWECn81I+88oO/mUhFCoXnerqjgEXUuUYJNuBoXBO4gsx7UxjddnpfPPFEWF+C
NtngpTdpztFypNQND+bIPdntgvF65ZZ3nFTlJj8cGwe5IJIKxgiJW0gBeNTxvHL9fk9C7xmuxvsv
XnYrTivNZZwD9zNin+QPV/b74M2u+YOrhN95QMb9nqNGDp5nJqH3kRo48Edu/NhyrFHnXWdbMaEi
aKIP8XkO1QwYBf85JeO1gIPb7orAh7AmP8cm4/wT8WMgngyBdJc6z9ZavG3mib/oJ4/7v38XKkpO
y6c4Ovf++l6cTB/v95CgfXmdObeglgLLkX2JU/Kh3Caik+YsPlf3rbqLf5rsJ3EI1Vcw4p1XhPj9
wvd7z3DeqUytG06Awe98cR4Q6I9XT+9Ye/sCyC4OCTqO7hxwvBGPlUDlb5rcQ7N7/VU4qzspGD2V
YB054Npxj+anSPyd32XAH1fOQ+I07ucvqSf+Z+Eik+hk246sZAnQxOW1LY5p2Vk8gbiHRUWGcgxW
XrPOvTygEkCcUTx7V/GIc1C8il97T9+hts6x/L79ub3R+IxiDkUGMHmzLwcQ6bdvP+/9J445J17z
D81R1+Yaf1ceLnF2R04UdCfczpWcCFMvk+MDxS5vtV54/oG50dej9xQygZB4PPdXzw8/ZH7HU2lP
kXPVe0+TOzGbCck9ackTkf3CVrUu7dST0nqcTwOitsTwibjnYtXKpEmPIjjDm3JmEklBWEAHvZbQ
IxN7j998rJnScSetkyvlLrvKrlYb9WbcDYGxFqvz7cPwjmv90EkHE8ewyudms0sew5vVnUbaMvji
rQpeOeHrjV6xe0i9OxQNvMRVt/Ymdx7ZZW7uRT6XKTf1qrX4QTFdEpnEGHwfmT8rxV/vMSIyk6VD
bzWozJ1EZiWOwj6NCFZ13To6MgZUgWtaUDBv61j3gbQDCxLI4QH+h6ippZDfK2ONeoFiuVX2QikN
CIeBslo0v+nQ30CQGuHvhsCeGeNzUsTBgqZIqi843d83tUqlFdk2WpL6rh1yHMGltSw/Sqnmhgyz
grYuLk2r5E1gsJW82aicE73QgVHvbYqAXchFOoHqUATNdCcqFs1CZNPbCx0wQ7Q0vkyNKis6VCmB
JuJ6cdpEH+UQAleBjPcxjm7rPvVnVBKi+7CIV47JBT48Rne9rDw0c7FH8+4QNvJdBZvJpIYSwQGI
8ucxyjZdebeU1+hZhMK9pDT92Fe71RUWXE3/GipXJTA1bfghWVBZcl+h1oZksj/QojXCtwzzd4jO
QSZBuxyPgd6lvl2gjiTfVmXnKF4RUirCZZUqqtBQB6WaluhGJq/HAZ0aRalxpP8dLXeZiTTiKr9L
0FQb6ltavJZZXthPf3dyxYxBDFCFLCHzdrKY4jGpZjOOpL1V8ZjJazH8E9VvU76PfivGP3CoEs2T
b79fwfJfvZDPQdFG4FvhRyGdAH2UWZ/6TmHQZKU6RvtGpbbEO85S3gWgFRpXbHPSdRfwk5/0sNPV
ATMKFr8QRwTh8/WOqwzpkmqFuuyL1s+OhwS2c4aipJS+zaR4yULB+hHfBErpIN0salpqeojhsXbx
XrAzL0zCubX659OclJ0SZVUV2qQte4oIykzti3fGUkyA4JRhvUDsDylOa9pDcgl/JIt05q+JAEMI
cxcjVupeXyeitTJJCROGhrGOlZ3cYhnxoFabsAqaTEaS+DVLnmO1Wtfx/QQoQmi9ULwesdpFZCWm
evH9XKh/lWYgFdKkFW4HNgpXpxWBSV5JSTwZ8z7FrRaTRzeKc9eSjtswCR1BcTdBt5vmi111vpzG
CLpGc+MY486Y0RZJku6htpBUbjvryiisa95Own6Q5lZ5jxzKbqnVXR0f94/F1GyGlj4j4ql+nqT/
WH0YqI3udarl13b1SAP/QtfobyQK74ZxIHMt5BugxH6d7LI0tUFSzHnf9/hRGyFSp88LdsoAUGgc
zeWwwRDckZqceUaq0L7vFQXNm1dh+L3cCc2GHlfHi6TkM8sPLj5caROwlgpB/+tjAf05wg6yEI0u
D8h3Uu0Cqyis+ui0UmcVUqsU21n633/qcwFH+LQCLYdGCvpILIU/emh9WCRabprTp6Aa4AmhDWQe
Xwx8B472I3tPGXVHBqNz0RTt3LLXZM5MYfcjQ1s/CTtYWqC9U8TLnqXtinEn9RGxjGRosPneqS2I
EapvOu0lvkKclUFnIEKq3iEeQd9kxlu8c2LK2xdm5Ew0hJmnSlgQibioql9nZMUxXRX4rO6PaGzH
qDl+5FTECYaUjQWlVTwTW+/CqGdigCaAAYyJZS6M0a+jJjkyK1HMssTePS0PwkU0lnrHwPexooCp
z49DJgw/mAprOghrVbBLTqRrXqVmnPeP4yVXvU8R9pOwRAkSmT2bxQFf/XSnJNi6WdZq4vuUB82E
PcKuF556Dd4bfVlu+uEhiQTQqHqKc/L91L5uouFeBS+ncmeMaryGGuR8m/pKK4ddoeT7So+9rqMP
xeWxaY3AzpdAWtFlyAFazYaJhlMn+gq5JAdCCsOMgaV0jV8rlFFEgEmyxBnCxA8JzVMag7xHP7Ia
lSs50Qkh5rO2+pnY5i7JUElukU8CXE4Hyj6+f//BRGL71+RgPCTbgK7OqJ6aDVmfBrvXVH6H9g97
Qlc9hdVJfm7cHsdgbC/sVHEInA7Ix4A4r7NZgK19XSDl3EhZbyDmRc8WMk8BaJobvJBaUy8dzGfC
P1rFeHOIFETT1JOjsJOiWa5tmuAsf9qHmb5O7Ce6LFL1AI8aLheAS3vwRy121dvLbp7ntoJBGFRM
dFplzsWvb2qTbdhpzNQey1uK0zgSpJu6yBFrpsk+9F7ZcNFa7Juktn6BT4cn12asjkJ2qScFKzRR
lUNjRRfy/HPzb0IG1Dk2oASenhtTM9ljUetwWdVHnDyR9mT6WVkXQ/K5gQQuC6sdYRkunVyp7Lw0
5DnpPyOB4IimvpxvwMdjpPr9Ev7r7oaeE8hqVOdxboR3ePKZpQWX2TLvkIdL0QBEN4WGLu90kYtz
7oxhFLSIUAIy8Yo+CfSJnEhyNda42llreszVLTbJIgh0kjjdaIvGCzc06fn71zt3vgjQl4YaAAYi
rOSv66gOOeHDOlzg86ZeOKBgGC03Fi7N1Tyu4+ZlJZduPOWBunoe7QdYuEKqaTDaqxYtX0PqwPEc
7GW8//6xzqxu1CME9QGRFk09RfoO5WylU6cse0lYvx0dbFFRSMcJNEQk7lJaceYTMxgHiyKL3o55
klXotl7rx4gpmMwHNNb01V7m6jP/P0OygREjpCIOckOSyV++zjSgNLNaafayL0HKFMDY1kRdLivf
z9z5l/l3lJPvqVr9BHCaUboVcL37KrpeDLe4pNpzdhSoUBIvQjZ2yovPTaOy+4FkPJ99AENcMlEF
ZJ9//y6flN6TcI4yKtENQh/UnlPIbmKU+dIcpUXE2Cgpt0flZoUE4EL+LJmRP5Bo99p9PyfX7YLI
8TO4RNHkL0391rSLCzN77ir25WlO1gmeEMb/cHZey3FjWbp+lYq6Rw+8mZjuiJMOmUkrUiQl3SBI
GXjv8fTnA7u6REKJxIyuqkSJ2MB2a+21f6O1IZNSwkWmMkoU1H4Yu+5eaKR1ZwxHsFXD4K06D3X2
AhsezVwVkobBX/zBGSOfoqwX+udEFsYbIa1LeOUOdKpY4/oOgkymNIxWc+zJK794NgGb5Bd9cOkK
NyI1fsSBzjd6IqaPdG80RPDEHLPh99PYM1rDiAbl1UcPCd+G5MZ0cWmRjr1OwOu3Gmiw32gSBTHS
YNYNcMT3TZpOWA3wV5FQMa85fmTdo4T15VUpXEku8hqhfb65U0d9sNI/25t8omsZpQPGi/oCaaZs
c8wQ9KMrb7oQT0icwm/lJTzHqU7F9IpUggMG4kOTcOYHQwqNp0B6yDkCCINFr0l2eoDg3u6B85z/
vlOLV2ZfRV2IXFqegi7CSsJZyMvQfuF+rlnjUEfgXA5oS82Me/ybQ5OB3WQGxRR7OpZKm3IBE1zI
zpXc9ltfVva6G1E+eBpA4r5KxRomWJUEKwI52pcJF7aFubCAT77QeJiCODfKXU7Wb1CJBe5o6DuB
y6KcSGCFfebXC4nhqdCF8KIBxwDPCo7R7z9bL2LkkAHcXwBAjlFEgL3pOs+V9AWzwURbGMqT88ak
oGoyXfVfvEuzCnuXRPfpY+GKfCFuzRV8hkhG9QljS4qYi0fhE4nXa6GStozxfyYz1UTgONGTkGpl
ywUJeWQZjhLAQn1EVC5ugO35O4Pzpl9oayFB4J6TunWbDcCHAuir+Hedn8ynemAsnP71PtPzsRLW
1I9V3gewvMWxCMQnyaBFKWj0kRI2i+N7KlHjw0fjUnZeCUni9wPs9V2SiQ19ThFiVFSH0CVA5qAE
FrTPiubsJP+D3KfrurEWRvtUWQZVMITrRYqBpP6TGYypaKG5GTXIOv0quM9czjkHaJrZnoL4uuq5
YNG5gFEPzfDiZfcAjkvuP6Pcou8diGeclssln16Nr52GaGa5Lo/Kp0DRJtPdNQu3iXRCNL3RCj9I
af7vejAkTm+bmKQ0QVdIuMMS5diLneCCCU4uiG/HYiIojS/7y8e8UjkpfUkwZt4PbZ41WV+mGflG
+9Q5z0m7861HJXv0hssivVZCG5tj9uTlOXUqkOujfCMEM3LeX6zeBn0om64eLiAxBJzNADNpt94N
ZxoU78oPQfxyftX8KhlJn+oULS0KKRqnyMnmHNZZZlVaOlwIaXXQkMQXGmMjuHgViuVXDtHbwe/W
qVjuxb6xqwzADzGva+ILyxquiC1gUGNqDDiZmKZyBdchV9uDZiKOBx7Cf9GqnRvuaqdcGf1xlE09
//rSqVkHB5AdyFQhb05PLdA+vHZwY6rixb6vpK1KyuMdMvPoDBa0g09+8KAhs536d6XwOab+oXO5
hkTzwmucHDZcP1QseDmGTudL2aUsUqOnF8ut5hzq6CIBTF87d/A9IG8MmAPWw9LQnSiCIn8jc2c0
ajVjk/l+kjai6aoi6cJFowtrR4YodejjbOOk8UGM4stmAPlofCfAkZI1UWSsIq29HNB0C9gbZW3r
Rg9joRTgdISt2/KOLJ+ojLAcx/KxBikaqvf7F6zbKgzcomMVDdchqHk1H4kj0ks6PCMJvoqG4GqU
LjSNcMeLjrLvWCuBSPFkSsmthOeG9eK37pVT4TIoGRsfpKqXwjSwnrrOvDk/hvKpgMa5l+WObgjs
6clKUKVB6OWqQqawVTfYTpX9KCrUpv7Wc+/AbRd+jwa7t66K2o5g30hYgo3ElkZ5Znn6uQJUGPQC
cIo62MpyuulGYcXE2CQRxqy8et49RkvnL64HT2xVb197EoWMFrXx0CiHizEGj4FP4PLS3yb6sFZc
awerplG061JM9lHTHSufM+fgEZq0veSLxzi/M6VqF1fW3imEi0Lxr3qzQyC6fC0eOSn3EeqHXgG7
LA83qYzjbAaIq9uMtB6dqqE6gB4AGuZl13VhbVqUA0P5qGnFNq2Dg6e26xFSTxVYHeqLkbcWGcXa
7xlbftZTmvRrIA9owjthiPWUv2EOWPGP1LxRu2sVuf6wBLpdrdzBXfvCD/ZHBKzLjWNpG7ZkQ0N6
FGyG/NRbziodkq0IFl8oQTqkuB3LtgwAvhWkS7wsHgoxe8Wsp5UArDyw++RTI3PRPUgPmWWupRx7
ktD/Gg6EFifaG0bwpLbGle73t44YrqrBS0FT+dvaUK76wjoqIPIj7HrEGBKgiPtDGf9OnB83Nhkh
TbhX4iTiuWKXdZYg9eO5jmQVqzrMh8Ukvi+adt2k1bYvbno8CsAhiere3yDUUHUM1bpS0l0rgAeG
fXB+nZxKa0143qPKF1XPaUUmU7ldz3PtteAPxHxMfEZJBfkK7WVPeTrf2KmkzhxlzOAbs8dNr8QV
PSn63u36USxJqAERk62DDs9grppr7K+c4e58gye/DnN4kUOYjGLouNrenFU6JVKKVkr6UaSTXZLj
nqLYnA5KIElLbZ2saiAU/3dj09GNUsGNfBqTE2Ubt4iSKvqW7BkNke1Y+vcRBdCVa1ZEYV4nsApI
oEdbglFNv87vz3/5yXSWIyfFzTGt5FLn/adHSqC4rcFcMwiT2EJ+7/LXhdmVd9ykRqGN4fP/4gLp
1P7FLEJaeJTo/0UWXJY6JcsF5hNc/kzdJjH25dmo9DCWTnzl2uHmotgNYNohfSz6tP8q20H+MwpZ
ytRcDd5hMgamlMpqr/DVcnDvcqNnQR7Le3hmrY3k23ipyW0ytBBbhzuBMab8vNDtJ6b4KNUtj2eo
0WRxMuOqUk+bVM0wGm7uqybHjWvg/JBDksIWqlgP2dPr9RUcLyndQJmTs3pFTg9zztS2QwmYOlah
U+pLKc3J98IbC7QOqkCoOryfDpjDwkSXYqbDCqQsnqSbQL975fFBHEvv8N0Liy9Z89WBEcidNIkO
ewCnzRpBs5xNYaDrFrrqRD7BJTQ5FqV4jZP7JNShsKIEMjzGUQ+SqmYHWT2KTNh5MlTAx7T4UeRP
EkhsSeMEMuwpEQtcTp9/iVeA0uRoQFWeeyXuPGEWT5Ma1c/0ZsiG4QICaC/meyXw9vifrsausfT4
wSOHhiW6svyVaXWjweSurOLLvsKHLTA/BrF7jV3Q0Us+49JYqKO1bvggEH7Te83PD20pXiJtgRvY
B4PkbIC2QXRL12qLVTs/J5tsDQuF+ZGdxF1zOqwbv11Hjom7Rv9ZDZ1jR7RucBkOtHzraSUh0UBR
QMZtorTl1NgJvnXboKEiIgOQfhjvhlFRLY2FjvqV0E8+jsQw7HVLJ0md3tFXfaUZjsFRRhMGW8d6
nAKBLF+1gvPQG9D04hdVBEflf+OEO57TGyifhvuxKkBb4vXocJQOAoq84/WxCELp/DieyPaY1NT5
RVQ2YE9NkmdRSoQuLkibKO110HbAD5DGxOoPYxGwcuJw8Mpg100THWqUAt6vJFfrElnxaCqMnjSF
K3tmi2o9jmrPMTzmPH6gYL4o5HSqRjC2xtnolfT7mp2/CWW5b4VtkxQcjQicgjFsMDilcH4lJ69K
8dT0VxWJa+kEHB50e/S1FbeFZmwH09orZrETO+3RQ5RJ5nb6fOef2lvG2jHS4OwuHLHf9wjX33Vo
aPlwoZYvdfHYKlfMBuommZFsJOiSS5fzpyr2I2SDEidSAuYvDZpilEpdAG5DU+6gymItQefr/efA
gFXcrvQhW7GVYRUOvuUR0AShZtzHBpWUw1s4aJx8Ga6yKJoz+wg9kyo20SCQhKxHOtC87sajW/wq
NJ9mNvsXKCNoxQDsKacTeVr4zMAozPiDnNYfSq4Bif/nB+PUGdrSVJo1MP2mUjnZVq3MynMxcLuL
RLsbX2LcEGBZjwRQJ1hFxZPs3PTexoCRgXLIiOjwVA47qv36Hv/1tftv93t6++89tPzX//Dnr2nW
F77rVZM//uvK/4oxUvqj+p/x1/7+Z+9/6V//ry6r4jnyn5M/VnXx/bn+I/3xx30Fnqes/K/l9Hff
PYoW/3qjzXP1/O4P2wTHx/5D/b3o776XdVS9Nsu7j//yf/uXf3x/fcrHPvv+zz+/phh+jk9z/TT5
86+/Onz7559j6Pqvt4//6++un2N+bfcchdFz8u0PvKj5Tzn9ze/PZfXPPwXN+MdoqmNy9Ubll2yV
EN1+f/0rXfoHsQltd9xAoMUpY3U2SYvKG39N/AclYuhrrAWDc8WoE1Om9b//Tv4HVYwx/zNE/pFo
qX/+5y3fDeDPAf0jqePb1E+q8p9/TlJKgRwappxpTMU7EjUGIilWht0OTY7JCBtemw4vUYOhX6/k
K0n0cxadsWmt6EkxRA/p0SWV4Elm97PxyXbrlY4sDEWn29VOHJk86wDs/GakeXXb7JjZyu2bsfnr
q99+5bhZ/UwI/m5numzgXJSylWWm7SYBqge7AWplbuzNeiETe1/i+vn8SQJWSCl4Bz+wbEljoTyH
2re4WXj19wnVz0dPUv0ukYwBnyEg3v2NmjAmC2fEuedO9vV6EI1iwB3FxmAKmxDdWkwB34ftn288
dtKbYIY/hOj2OdY6hphKdpNXHZIE1kHtrW2OGt0K2Q/k4Z88QcdVwi12dWd+CfzyixeZ/XHQkscO
7OzKi6ILzHSXxGomB7mfbzX2w5u3kkJF9E0kg+wa+kgPyWwnYRGAhcCNCBHo4H5U1qiT2VgWnp9y
4xI9OecmhwXZa/ygs4ZwD0jjsiuzdeJZH4cwIFRYFKTUH73c7BQnv+2iattVWoakVIZ5jGC3udqs
+si5ps6C927sXqphci0o2rPmGZ/9ToZB3Sj3Av5KAyDyPl/SkJlbJvL7PlIaX3MGjG/s0kO+Jyx3
iojciNM33/NEXdAom2hc/xyISUgtCijAvZUYdnlUj9aufmie+s+SrdnU8HbiS3SlfDw/Au8zmJ8N
TTaXruqEFg8PGC52dYhufLuHyipeeP+Ohe9C4ds9ZWYBTa+UBtEfMs+tDRtoo48xiOgsqVnNPXmy
mwiQBrS4YsmTgabIjoTXVtq7m/O9MvfwyX6Cv6Fvesm4n6gfy+Lg+Qv7yUxvi5P9xCjUqvWYn7bq
eNeK3Nz5SnQTZcI+VgyctczPipI8tP9XCay/R3eKWktdxA/SAjENTrsgoMRttnM/QJQ21uTp/m0F
QUa/O99lMyt5WneoKa+VctpatpJD0e42em5s8qXiwsyae60Zv9mXRMOqLbeTLVuryxQiALuxVh6V
TN93gbu05t5fQ/zsrMnClmpTxUZT5mwZZ7go9wjxROK9q+rXRZj/wAwNirvmAWW3CjtP0fKLF1qe
67rJYpc9gEDdYOq2kO8t7VBbN80S8mNuIk+Wt4ufaeQ7sWY3uMRXPyrv2/nRnokUujXO8DcjUtRC
JxXcndrtcYCZmB/zqwaVlzXi4av0I+olm7qE9Lhkb/iq+fprcgJ6/317YS9FWcHJy+597VZ3qhvX
Q4GqrcYy7bDFEfi+iHQ0GaF1V6KBYYh21/rqLWnjsMpi2COFKFyUlf7YBNpF7hhQAT3nCn7rkyKi
S9NJBBMTK5eYqxLd2MZS/gnHoIfBKtDCDg+9V25ip7yIXKFdp4pwIboRPiXxvpU9beXnw5USdQvn
qtOTnTd8/6lyEA1F2/OpJnkYPKioQxrOvM2WatGnU49frtnk2DXRFmRPTmSse0MckzV5XeAdWpXP
XuEvTOrTM09/Ve96M0HkpK49q4xRtOtv8gAT6+xhYeqNc/fUVBhbfPNkLAFTAEWDZnfdgGiBZj6n
nXOXuHK0EcR6Jw/4BXvdxmiyL0FaPS20Ou4Cp1qdZCpaV9Zd5TXcvqzbrYRcQbPXtuVG3eGqYi/m
+nNjM9mDyqCKVZQ8DVtQRZwNSbRAaEM+aVaOLn/SEq1ZeV6GogLOaEPs9JvK6+3SiT+lWbEfZc+U
qDlqbvUJdR9vff7T50Zysj3VPTqxTl6QIuAC2bZIDBpL6OoJMO0/ey63L+/HUgq4ftHdzrKH4LJS
v5U5MjjZd3Oo1qF5WZQ/hgwi8vDh/IdMChZ/tza1kwyS0jQbv2Pmm9C7KyQh6gZVX27VuV3SouST
gqVk4UogXLxNnOSwAlHGMX8gQIQnAp7FgvpFS5cKizPrfFqQVjlUqgyhYbvOcC01zVqAkiS5wzHu
pcPCF8/M2lcRhjdrJWpI53XNY//fYfls7IY9umAH5Qfs4pWA1sNCM+MufGJxvPKE3zQDvNyDqtbq
tuEGHywxu+gc5UpQtds8D56yxvrcIKqIYHhabrrB6lZalLlrt9Lu3UC5MT0fDzQONmuv1Dhd+92h
DbMlkOvM7J2S2VpBd+PE9NktpByYeVIf5ChZSOdOB26A5u9nrz7EUmc1HA81+VHSMd2rPqaGu7TP
zY3dZMdRHSOXrFjWbCjoyJ1ESBRke3Vl2RXyHOkCv2TuEyYbTlXmuuOJBZoC3H3qKBtXod2KC58w
N8MnO4fUCYFfceVuM567Uv6MlNm1FBwcNKbPT7y5BibbhwsSoML1xbDl8Cgq93Ee7wZpn/pLxtMz
z59e0DjKmDpQXoKe/VmElaqgvNGp/iap1U/nv2Cm/6fWdpLvD3FZKnD5QRYVBjgfWMzCoh3hzOw3
prkEXAaKpNyXlFv1GN/Fe+eAAuYhv0SoZhXurMNSgjbXU+PP3+wARaQKWmyNiaZ86Xt7CymVwtpG
8fP5bpr7jrH73jzeinUdwRi+I+/2pfstCvyFGTTX/5MlDOu3Vo2qsGw5u4iyDoY+lswLidxM5Q5L
3vdvnah54WuDatmjfJVj1za4mQ03nOVG3jV2u19axHOdP1nEpiBqoVA7uq2X5kYy6foGGQjptlgy
b5n9kslKRq3Qi/te0Oyw3WQHnK33TbA2LzuEKNRdftPv1bvzAz13sDAmS1oVzNipIsmiIKHskp1z
sPQP2EZRvt+EH6u1tzWM7egtoKz8xfA1M7v0yWFG1rrMaQP6Lzgou44yiLcRb7UrrC2O1RoQCnaE
q4XPG4f+RKScukJrjl/A2CypHm2RAUGbykc67cFEsEQmk4zlbWCfb2numyYrX5T1QDUiqsb40dcg
D0JMas8/eWa26ZOl7qamWiStYtqK9tIp0jbRgrXb+fjKd7+3KPXJai+kFl9Zh6zFaFFqzZEFo+AV
95vz7z/XM+PP3+wlWh2VteYmml3I6TrVbW1xu5178nS9u071iq+2Ux2paHqFHP78O0+AvH+nrrr8
/qWx+YjlakA3pEQ8RtkEOw4CL+pKWus7f7c4Pec+YLLMBQUl8NYkGmUScmd5hOHB/cIHzE38yboW
xTZqS4uSGkDjD4a0KtAXRFSuXYfSptoKR/kCivf5tmYOUVMkf9iEhpN5NUqxnbJqE2vtudlKkj5i
eq47i8oRM32lTSoSrlXVTQRb00aDHZJ6sZGPMtIk3gZdFQW9loO3r5DUWpoAM6tuqjODCnMxCBUn
pWrjJnaL8lmNTp2xrXcQJJyVdpRRVuKIsrAE575ussgt1YfdPCafsngAOLNSHG/hS+Y+ZLK4tVwU
tDzgjqGvEJYWj0L0KQ3uJHWBrTIT0F91R9+sbsGLqtiPJMM2W8BGVv5xcDzArO7+/Nya65fJEre4
i3M0j2Rfkf1VnKsrcYlNORf5tMkS1+KkDZRetzCokJ5cKzgGQ38LsP5ClGE6kqk/aS0m9UaRYOfq
GGvHko5JVn7zTGAzgbDVshC8bmMsSrWeDlXaZDPwFAfsksWMq50ntWt2jQfMIDQWqJBz4zTZDzQU
BHDvFAw700vUIiuIo6nn7fPmr2v42auHmV1gavuQc2E7xCHQIsVRDzqks/QZSvCmK5RVJy9k73Nj
NnWJBcEV9kLA9UnmqGtqxhddGj4UhWWsYkdd6QZOMUqw93IOuCkxzMkRG2qTi7BDQCWtvmc1HhRe
ZQTb35qd6iToe6AzUJLgwNWU7WpIv6rNwnYwM1qvkn1vVpWUBSmIG9mEs3FHFqjV6Fn1v9uJY6Nv
Hh5gF6vkcFaIbYiFIagHbFH9PEqB4g2EbvI63QgHEc+EhS1i4gD0dzCdonDFZhB0wegtgLD1x9Js
0nUhDEgDespWiuormIzBatCcz5rUfdM1bVeIZGnU5sh4xEelyDZDH11h5LyRDL9ZRVn22Y3NF2+Q
r6JA9NaJlD5q1MuqqN1rro76hfgt6aUHrUe8W+/dm6ZN0edTkw2l2I1ayVvDUW9cJHEy2XkQsLTd
iW1w08I9+r1pMdm0RG7yIbx2mp3nF5FvUTNdioJz82KyZ3UItzeN75q2oDykgh3BxViESc49e7L/
xINTJaI+gEdo3IOEI0eilFsBcuP5TpnbHyYbUKpllh8GpmFHGfWm+hCY8bYCO4ccySD/HqYCLZX3
UzsibIpDSzQaZKS0uCFxjW43+MZKVuqF7xjzjRMniqlLnpwmngv7xLSlAEcERuMK2RIOR5K/lluY
k2HngqxfokvOxL+pQpmqB27tQWcmvG7b7lMhtwtpwVyGq0wyjqDz+qHyXstdKNqu8eW5TfY1BXYZ
Lejh9vygz8ypKe/eqVjxhsYGGftPfXoREAx+d76+ymq92cYww2udOuk1O8kPg3OT6NlKXvI7nkEg
wY96P5G0OM/7QsHDa1T89ff+Ef2MFXWvTbjTlorFM5nZlOBL1d2ShiwD5bSWdozALsqOHu4C0noU
XhQ3AfzbnYu6w62wcEk0V1dQJmu8SFNVHorcsUX0I4tDyGd5T/J9s5W23rFeVZ9/b9gna130LKnX
0AVDrT3eFQKaAq3+1UmF5/OPn2iO/B1QXo123gw9BNVwwMGDEvDOuXL3aJ9fFReKsRqeGnQ9rQ/G
FRqkW6ok3EMuOYLOjNaU6Nh5mYvuMNd4pnPdU1PH6vayaT7rerWwVuYGZ0qg0JPSF9Oc+VChMZ19
q+3Q5sR5lHca8pqggBai09zKlycr3y1rsy/xfaDkg8GFdokkGIKu2K6gi4uZwVKZ5xWtd2KnfAUh
vRklDwJ7kgwGouu2eWxulRcHRXkwEfcNZXXliEXOrXw5anmHmwi13Ot84cwws+lMgcslabSrCL2J
pYl1EeXDQdGjqyFY0tuce/xkazDkLtelnOpVGkfXwuD5q1Tyn0LRWpgHcxNtEuNjsFXp0FMEDwAe
Blq9To2H3tnJ7Au/uXwmu4DjBE2Wp4aJCE59aL3B9jXxEDUMQojDghe0H6UEYl0b3VW9f6NH8NKi
3OAElPrHUnC6lRk1JWCw/B6tyZ2byQsDNxPspkD3vtE9Ubdy5P6z2xwPhswLFqLdTNCeYi1NNRRa
YB/Eoda7DgwkFa3I9m3HeFHMx67enu/Ymfd/3a7eTHggZJkALNay47S/S2UNGy98fhc+Ye7hk7NG
J2Vikg/cHEXQVcTys6fY5996Zj6/nrXevLXsKbEoRINh+9F91T8iyQPpM/vNh4+Nvnl43wWDzrma
Clf2oTDuZJeVLy9sZHODOvbUm2eLfdJkUqpRWCzglBttfmmWCsU5Y1cJyn7AWC3yl+4tZhbl6579
pi3Q71yIQD+zB+m7gmOfBp7dPw76QmCeG9zJmu+jGEGphpMeNV4v4kpKuT8/uHNB5TXBefPiWiRC
IxYAO7XZOkcqGlOpK/kW4m1rrcRdshUO/tKd1NxHTKI++wdiMcB8MBYYHoCG3A2puyQ5Mxe0pshG
sW661IgIjmNBNvrcXmFnQZ7UYcK4wrFhYbrOfMKUnGqkhoNIaQFGQLzJzOteWJiqM9NHnCzeMu/d
MPHAl1LK2lbODjGqrQ6BY+n5c+89Celt6+SJm3Ffh95ar3vbwlU35yfQ3JMnC5i7zMCrPKpSffw9
aZBVX8ZkjwHzRH4whTCWRp/EsA3G/DcrMMOpMY6lwBqRjCjUILwvS6M61/uTiI34c+alAeA5vUtW
GlZpXKYpybd08bpgrpMmy1fwkZr1XWJnLQwhiBrJwcZI3J0fgRlwMpJvk31O9vxEGy9jx7wQrZx1
dON+oZBBpUZZ5/cUT4yFwZ5dZZMlrLZt5pce9QXY4ZtwD4L43+eedKM/RfaS+sZ4Gv914LUpmJHC
Vo+TIjCCMTEc01zFFkBZGAsHq9OjoU2xi55j5amIX6rtSx8Nbd+hjXx+JE5HStgv7wcC7w9fg6nj
2OjobnTLeXRkb+2h5HX+8TPHml9YZmrYRb4gcQ+n3I+ns5L1EGU4YbhbnNXQDrBTVLz0La6LUc4c
Xvique6arPAg9hV0QHLNrvxnNblxit/aSzWoQO/CcylobSNWJXiaQtwoVok5XLc931NzE2iyoBN3
VFqUOZ1jyblPdtW+3am7340CMP7evzmXDp6ZK9TKTfL64KWSl1by+IBTE3+yki3dFWuleq25qNxe
BTthjQsq470V9+Z6iWMwE/Mhpr9//1QZAkluaSbExoPqRW5XF4mx4kopPSjbdg8ONVuaPaf3Vm2K
8RPEgTNexQW7XvrrNn4RwxisggEhawm3NzM/p7g9cmlUDlquF12cwgQdwKC8Pj+NZtbzFK3HDWnW
QoQBq1bsxehWKS+L7O78o0/npoh8vR+CsOqNSm0QMowwihQHzJuLTMB/U0fRRXdXrR49K3G65Fsk
T0i7/6mIwNp7357basEo7+3YspffCEF9W0M0X8Vpzb0EeoddYX3MQzQlDSvFXNqIg43Slp/0pvmR
NoqwRooED8Og+KKLwZNg6Zd4324F3bpvevcqaopLNQ8uGmjOeWpJGz/NLgBR3no6BKFSQE2ibYZ7
qzJGUHcjr4EmHmUFgcPEWKuJtUuH6ig38aMYZbsoQfLd66k11TjEV4hV610drXRT2A+1cqN7Ll7c
4Uc9TmwfVyQ/62DeldZLXIvIV3f7IYLNDv3bFM1njDbQaEJOVwrLzdDK2Ix3iMA0EoVAZ9uWlAPr
1viSFKHdpJsmhi8Yyl8wfUDtqUKgpozvLU6wK1NxjmWnQOF0lK2RKcfCSu4tp8IlKEeWrU7uMJf8
0CfFvdNn36iaNqAmTXHbumYP7zd8TtFVqCgLr5IqlHexaL24zbAN0zpdgfETV2Wdw01vmxcDioZP
5aXUlEdXzXfOEOAmk3VrHd/xwHLtMi4fCzxAtaK98rXC22LbdadJ9b6qrRqh9hhrRhdLI0jfkeii
etMbVz0I2yxrNEjhAp54SXmrJ/hxil59TFUsrRVDqFeJ0GarMGsBeXjZFjwGgk3dU9ngyBVJ+nVq
1Zdar9/6qR5snHyUEYf43Wq4MbTfqlEoRmx3itJslAbMcBYIXwo/5UTXfe4hPmcWpqBBwb2i2lMr
cOqXUE6xwkrrq1BVnW2KcpZfxu4Nl48vg+C/qGW6C9LuscJ0VMzFo9L3zUrPu6sk876UrXOADISM
T7GTSpR1TMApG1+XklUCP6Btg02nmdGqjKODUUFL8DPv3q8UNKh0b4OS9ioxrS+dol94AqjsuI8+
qIWTgO1nAveSfll5+Eun2Lj0HUIJg47dXacd3GB4sLAtMTOzZUyKD6YSH4IM3dNBK9KVWeGpo2iJ
uotVIVpLbbMXEdBTGkPngkfF1jK9EFPtkq9Ag0C5lHLjYMnpg9R0H2KEBTeD2V8WrXkzkqg6uf9R
9NLS3cpMiqhNkbFm5qZJOe74yD3gmLhNbfVQvKjZyrqSKOtV392N8e38zja3HU9ib6A3WaQlAJ20
+qKOhJXsmJvzT56LW+Yk7iYtcj1WBqhRPPaPaC3t5FswxAVaGGQ+eKi+iIsdNr7tiUg8NQAwlKzD
D48jgXQP3u0VG+PaXOWPuDAMB+2livtciJmE4lpH+AS3FyrhyoewuknNvVAtwB1nHj0Fy0ahkHlV
PvJWDFzRHGWHZu7esuoFsPVMjjVFyhYVNUIir2lbeXGZVw+VWqyNJtmFZbCtO4EstNh7pbJQ+htT
6BPjMQXOmkVamYY7ptZ4aoftZwcBZuVYd7BknB8L02smJk9FL2U3idxaoQ0McD42u3Sv3xWb5lJ4
Cu4lZ11/BuaxcTHE4I5nSTF2rslJWPbroAlMqXRs/F2uzBgLtwJwZZnlKzOuH8pI3XbYnJz/vrn5
MC7YN5Ueq1F0Txrg04XSUTO+FgryU9JSbWcmzZtCa70mcpq+aB2704OdmftrEmRbC/s7oy0XpsDc
JmZMln9WF57SiL7zeucWfUswHty5R4xtUMBb1TiUYnpxs9TaXG9NUnEtSdrQCSLHDsCPmVxAC0km
rDQn8Hfnh2NuRk9WfpcrBrCogQZggkhRfNUaHZ61UXiBC/OuyhR3IYudObSj1/B+4GH5NFFglIKN
M+FjdcjxZ1XJBTDfizfCZsmEbmbfnyJpUaDx61YUHdtKSTDvjWbhtD7TT/r48zfTNh3GElMBmEF2
hsuoQBFO9/FDLMk3G2Obyv5CdJnZz6YwWln2VUdXIoEzY8XRGtrF6B67X5pPc90zWekpFhpi6fH4
wL2u3WMbfzw/jWZ2kKlAaZ90rSz4oUuyEVzmqXNTy3gZaqAz5EpcJXF/iDpjYcrOfcMktFdVFmeS
yDfk7nc/WTfxwmFoohTz9+lkiqY11UyVI4KGXTgWCRmS5E2tfMId+zJLw5s+Tz7KlnAAy2OrIYRj
vUoQlNJTXGPDct002SV58xJHY6Iu+vNlJitfGZLcUkPZsZO0gb2Ij7lX3qiZ8CMUsKscEFJT8zun
Ni89MdmhslusIxXE7yAMT4aaXfYdTkBVXmWrNE3WRh2uZPDZ625I0Ko2pE/gWp7qpPkoLMGnZnaq
qTC1KGbZqKA/ltWNjVLrO9FLriVfX9h2ZwZ9it4dHC1MLIuxKZPvbv3RWKJCz0SMKV63cFxJjQXL
sfGQD7M7Onlbt6O51O+h1rUpQtcfibVV4wq2FH9uMDID+6s238+vupk+n2qPNbnUChrVaTtRt0Ct
Khc/VXMJWzz38PHnb3Y84Iup3EgsMw2tUT3EYs699peA33PdPg7zm4ebhVkGBnm5PTRPib91wEDJ
IPqDQbTPd83cfJlsEokapoLSJgKZADIfHZ65mreQwcy9+yQBMAzF18uSUGA0OZblMVZ7SQTAe5Cu
IkSAfm+Xm+JsxdJBKbXwQM/19dFD5BSXLalbne+dubGdRP1h4HhUN+iluFWwEuJPuYH3pfJw/uEz
/TOF2KaD5meOabl45kkrkVIApBNKwbvE1bbnW5gZ3Cm+ttDVLOjbWrBF/0NLA1kXbc4/ee7dJ2G+
7XyBbmZF6TmMOCVHqDIc5FXt5Yd8CNOFyTnXyvjzN7Nf9+u+c4fM3etK1qxah3TCAaqnltHR68Ul
Rs5cxjX1asPGzjQcryDY+6sWD91wO+z97yr2uNJzYdcLO/PMXJrCZgtBLtXYzQTAzuXBFUE0aoNr
x6LR/95kVSdL2YwKCBVKJdhUs1ZmHW0cFSJFry4kpnOTabKc9cz3vDTV3H2vPxVoOhT356fSTCan
TgK44RG4y8rw9mGJsArI6xIAZm2EVLUjVJS7rYDWsxLpC/DlGdK8pk7WdKKnvcXtITo9mb/BimKP
me62lMxv/5+z79qtHAe2/SIBCqTCq/IOznY7vAjtDkpUlqjw9XfJB/fAzbG2cIwBBhhjIG2RRbJY
tcKw5OfeeLEUckwXyyl1aWexrIvii9uwCGM1siJvBlYlYdlnqEcNNsPHjU1tJ/xmUneGceu7/oNk
5YVUxgOmf4GoJG3Ll2Is3Vzrr5jZBrhSPHTJOMAGJLqDTOxOTGzEtCZuA0baWkWHQ5tC4lQqW8h6
Q9iTvVyOjK1EUwS1Amo4d3XXICe4yX+grGy86HB670P2N4bTwLk5VH4ZNN9q6v/HVCptwCbgOYnD
AoXvZjqUlttWkV2W9ztfo22EwbqwPu1ms1U0KcSy1yvLMvsrzjGCDh32fuWY/wZYz99rkG+sVBHt
2iQdtD1znFoZDLEi8ktHonb5GzY25P9gXGVNs5IeNZclrh34WsH7KqTmrYK05PILtvZiEdKq57nF
q0GJw+lF8Ws/uk0d6PW9QHvAid29jvVW2ApbwGwkba6VQxSQORz1W76APuBf/oAP2OUXi10Es+ZF
qqY9cG+BwmB/VXX1XZKbh6mxSndRI09iJMSZD3BzLh36Tv4N4fvHos/+aMUku7SXbqKoIm6Puy0A
c8gmE+iiOU2/WvrG3JOB5OtH7bcF12nX1GARzHRPmXattTbupyIstiMSOjMUdRRavlnkxjTSACwj
e4geY4AtmtbaWWwbISqCY9k4Lt2wYutS9Ypk0NaY9k7zrScLOUM+6FwauQR2SoQQhXV62n2PHEdF
BCxcNWWcTTGumrH8ZGqZ03Ag1YCy2MkQNhRWoP/97w5hJqaxJCpIFVD5cEtu2RHtTqTVfDmDiXp/
DTTiW932Dqmrc6Et3sJayDPBSk5HhxZuzH16myT5TvK4sUjUdRv7tF2NBSfZ2K1fCxtEFDkt0Meb
3LBhbbXH5956hZBSzN2kJ4mKucq6Ca4wElTWIBCqFegGXV6NGyevqDyaFOM0ahN0Iif1d1U85+hi
x+VrBYr6Lv1q6xuEvUQd00IaC0Ry6/cvSCDR16vRskl8y+nRKquAaaNOHexhejZeJ0Jfp5QYsQG9
AkALtRtWRnd1TIK5K3eQi18/XrGESa9hp5crxRiHPb1XqzfFhFjHTmXw67NDEWEYZi8pOaFFHBrI
5Vv5nXa3/Tz7S2Pt/PYNloci+gGOM1p9GscJLmX0rEyJZrMIdrd6a92rc+FnZQIdIuVd7vSfaWce
Wk17vRxmimD+/v+rUNDM/XexFFNNyJC3OcatbFwK7yGbxxxnlqZCFUPLXJ1rx2VJr2Hb3Xn1qAHJ
bjxUHE6ZEvTwen4gsGcBcK6ZnaiBzjQn+nstLX5hLA9kzlGwWpIjQ98eikqKm7PoN8kVCjfSwckm
MPEzxfzJRtWC5UycQD+d+TASeZOtCG5zkKVPCyvsMu2HFSV3ZYm2Yp1aPmSFfvZVc1uPUNXIYPoM
S2zleRjK31paPei6dVYr8gJww41UJcSVY/RGkwEIGsm8G01ptKEjDa35DE1vWS7vF7UIGdiicwVb
jqo/VxZIKDBsxY1ZeR0YAYBUq5Dzdn/6gqJ0JFe/BqZeRWS56gqOTjgKTHY5QGRJSkD76Jhuq2ZK
HEnuf6RJ9mzG46+GKSCG1tOLNDANYh0GDkjVup/S3EmUFCSxOGrhJTO3KN51vd2msJGBaX2KSDAP
lWY9xbH51mBhNuV4DWOtl6kD6STRn9HGv4m7vLZ7mPKgFvuupNGh4rLqzFUWdty4NwnzjJjLjhEv
v0tIXQ1wuY0T2c+gE+GMw/zQWdpjmhZPFcdbo7asHZpJvmGob1FuXcPBu/KtBokynKhRAmUnqeh/
si47ll0LR5tsaG0jmY9tC7ednbhcw++/yQi8K/8NyzKtidFqMpZzxL2pMTVbrWcADCd7JoaDjvtt
1C1BJrchMFJ7L/1Iz79665pcfDo5Zi2umJzirYsePUQ9v5ZmzToqWcXsmaqnEsARG3b00PFnABkA
gvIyFursTnNbX1NaB6XU3vaSFNtZVwIgGc/3cH+w1SKBuQ78xUJDLwovmiGc0RgTUFGjGWrpUgUQ
HkVLpuJ30xT5PU9KZx4jp1sAykpTfmJW7eUIbsiePyQGzO8AcLYnUiEur8uyuquV9GQYzWOlL5Vd
sPg8nZuWwjEeaI9MbxNHypva6U3tdtCKp6JIChd8PkeVkmOUqC9lTe1pmt5nozgWSfmSLwqy+wpO
mquPEU0Xb4oTn8b0WJdNGEk45MYYVlYso66m9/dA7gegt/7mpH7vlsTrLNbZbY7xGjjHJbWObBYv
Z+ye4UAHVCoaogGGpF8pUXyXsOHaGo3nPs4emwhyBvF8kDvJdFDa9tjQnOLGCiYJXthp/3dYEsh2
yDdNOjxnCsaMofyd65E7Ystsa/NQyMOTYel+E7M/WPrBPBRHqr4YoH8Vy+S2JRLacmiwsq7g7C0H
sdqcDY7qp1WuaI0u94YIWB4WWD0LKqaFVqz4S/dLn7wZ2jo4utxabajTTfURPs8etM8eiaX4lZVd
q5X8lOV7gPmN80zEs6k1zVoGS7iwq3/J451iPY9sp7y59Wghyq0RDmGRgc2hmEs7Gnp4mam2VP29
vHS/zlywkf27htqRENzjO5i3z28wZcU1rnYZUF3RanZSLjv50dfJMuwv/n0LMzpDH7IyD1O4BJug
DlhTcPn3b43O+vdPe0ADlcMBKH9IU8fzC2SqYWCT3OI0+ubjhUwZa2tuAQrOwpL2JyAn3MaIb+gy
epd//UauIuIXVEnVCZWMOMyBV4JI3Z+hYn5ilm4l0Z3w2YDHwKzw3xEinW4MvO5w0/X5Wdft/iH2
uI02/DF25lWq6XuoBbiw/PsioHaXdGy1OIQAY5AUcWdbxXJn6rDf61b7oL4k4VC0O5eYjZAyhJkB
dknBCYaa7WhBy5beAyh4eU42bkcwpf/3O/Jhhk16iSendfFi1ry2JUg90jY7mGbpaSgOQx0F7oY/
TZ743LI8Pj7hOmtLvAkMaXZbPbmK5HSnjrj1ncLdJU0WXppxFYfAoNiL/goHvcvfufVgoR4Ki6Gh
hx4ZzuwmDaauPOLm519+9FZYC1mqknFZgvFJFtZ6fKPgFFD73xYpjsTao9NvLHsRvKDpyyRP7ZyG
hQ7FxepPi5OY7fndboyMiFmImaQPgHUkIWmsUJc6X1Ey9/LIbP1uYbuNh87iHU3ikNSxrYGbGfHA
TJJvPl1Y6gA0zkaZ4OnWcqomCKTK71O1Z4bwwb7/It0S9b5ASpyZYeFipRXZNepnwWIuj7o5XWew
aYHu3M8unZ+XXpOQ7FidnYDe4gIQCY1xdmdO8g01459LUb9mjF2NuXEqpzaQ1dTno/kgTeycq21I
AKWB5QtjwCgAeWqW+alUzJuFWbOtqlLvyNCIyWPo62vmY6eqyAlWDOjlyVkn4asPXOPh01micHmQ
cinKQvguv2dmf8wbqcaFJb2VLFO1OR33hAI2FogubDGLYkxqWrF1qyyPEc5EDvXoHOABvqe/vPUt
wrYhs2hslRSrW23hIdmtele9n2WRrcsPEnCpl0dsQ1lH0YVNZBhYNljrZbt3Icabgwz+UW7mcIO2
gcKxpx9rUeJ7BWdFxDTQscrmKeJxWKFzL3XSb9gc7V3qN64wIqDBknp9Hkock4D4XQ9BEXR+c9BD
yd3rYWzsKiKyweBEhgPOmIetpdmDCUAGn3dKHh8dxC8iVwQ1AONcj+BH4YwHDHY2jSdwtWcHii8+
1MmTQ28snlFMj4oCpRE16+xOH9xukSEYgWszA6pc6nA1j+b0YTEUpyH0aciz1zEqnAIdLAco7tcR
gIwaevpSJJ8BFDh0KkDzi2VBImksvGKhZ3js/Gzb5AoSGJ5Z4TZmEb8uo8aeZgJvJ5Ym/mIAwE2R
/VdWERhWesPb/F6tyZM8dw+XQ3JrmIU9kMh9L6mqjl2qVQMji1RAcIz3y8/eaBTBje/fHSI3zF5b
Jghg4eJPX9JQCaNVKfTX6ErH8ppChbLcFUHZfJmwHcm4C0qpxLPQfMMlOnlcXMXO/MJR9BXZuAK0
W/Qq9qTkNk4mKmxJlt5AYbFmSciTKaQRoJNEOivG7eWR25oVYTtKkxEeikqWh3LZn62Gu1Lxf3OC
/9+SmAjM6JM84pDwSuAkrKWYbOvHUDeqR3BpvPzb1yLGV4tLyGa0rE4mTtEqqsh80hXFRzneHefB
G+fKL2CP2efjSZv3JPk3JkKEa4xds2QwrkhCFSkCtJWu0lrBtX7PiXDr8eJ1silYyksGuTP5LGl+
JntQHbg8UFsRKwqbARxvlladZ+FcO4BPQH8WntQExqF/dcQrg7RKFUZ/5r0u4UZQiXJnM12Gqqhr
7KgtDSLWeLnU78DYt0Zp/funVKBu5WwoSgJxSH7igH2m50nzd0ZpXVFfxJMI0KinFsVWWUlC+rDS
7HDhc6GkclwccH/cdFfufSPHEGEamjRCRYVir4JifpNUp4m7KvqBSrynALGRYhBhTWeorMVwiU7C
mtwXUwuDydqeJebry5kYexXvrYkQEowKfNCG1AjX8lx5MFd7hLGaKznslP0YXA07YPv0zexCBGyA
ZjmRdmZpWMlX9YKGG/RCL0/5xg4iAjO6MWU63KtBj1Je2/IKNGYA4X8gAQTz6Xdclh7Nfl9+00Zf
WxHRGXXWEb1fmVirAYZkr6M1hXFQHWAW/vC95hCM6/9dHVI6z8RkKEnp+ZGQh2m+ieT3nQ/YiCoR
izFZkTxYuDeGo6mfc9DhaZUy1DeB5I2m5kabm8ZWKQzdWX81mSpMpXR0Ks1YftQS1ZfmFE7wrTeQ
4axx5enyj9oIQlGPrEtTVIHQFw/zPIyZ/hj3jQ3a0V6Mrwvmiw1BlCSrFqvMKDjiSD1nT3MTP3pc
gtYDT98rQZDdCcKN/UBEa6QwNk6WCR9Rzg8k/rPw2V6MW0jyOJcHaWM3FjEb8LodUz7iHIbh7jJE
NnrMO79868nCHtDVUPdfNBzAlpr8ZKS+Lege8HLrAqMJh3uN4ypV6YxrC1QtJ1yPnPy46kmk59FX
HIpDi91JSI29y4O0EUkiaiOd1b4ZVAMrR02upl5xFx7dG0X3vWNLhFUkyBv0WWvRSNIaD+I8B02q
j5bZuJd//cba/A+aImljmEqj8Vlpj3Mx2QTENE4bO5NvcxAeL79kY7MUdcYKKIrHFjFRfkuf29Gn
6VMj/Y3MKzM/w4A8H/byxo31IKIs8hiAjWjEnYmgrp5lhm+Z7UFKXmTtcPlDPmroX6xrEWYxgkud
RxJBs9ZSHsyMtXCxGUFmJZUtZU0A2A28yljsqlX23jWT6g1q7ExR/6yC0gbzIMNv1OQXlPdcylTT
leXqvW0H8FXNcnB4n5xGHX2nKMvvjaE8a5ryKxrYjSY3qh1F8+IkGpHhuYfrZm/y0Z0T9AShsedW
VXLOZQNNG32+n6BNp5u5M2bTSe0ziv00/6vDjOxoMBmSQqh1x9wErQPm8LMh/TAi2NTrVnq7tqrs
hjKGfk80utmihXM1AUaS3s1acT/DAELqGdwNDKcafpYo/nfT9EJVnKxVFl91KrvhXHHnWHvXUKK2
s3HxdSk/LWhHH6q+fac0/V0iuXdSpX1PAK+ws5wyR8IDTRZfRfBgCiZGb8BD+BWn7Z+slVEfmmfF
Lgbp3uzUnYDc2H5EDaFxqiWQMQGrlBPVzgbYEe9BXTd2A1E3iMjYkAejQCbYNweU/wO5uaLSTvht
xLcoHrQkOUshOYorVyxdazHArkYeHdRRg6dQt8em2Er5Ra9EhWfN2HP0YIfEAYoArBd3tc+YZgfc
B1d1pz8QV3b3Eo+tqVgH8lNaXsi1OkKDDne94m/ejna5RyfbEFFRRFUhdDuLOdXQwFPU7JS39FiZ
iVtW1WskWS7FFaDAeZ9GC/espboiSRTZNR29qpZahCW485ns0AVYqdaKT3k+7VXY1mvZF3uILFzL
tUqeq0rHF9O6hg3cIzx07TgJ2yl2U1CcC1L7l3erraFV/x1aOvHIKNckREJnnHdy6lgNdB4vP/xD
i++rzxCOcMbiQqOZnKFO+OHL5qt/FReiYoH6FHura8hwjl6K1/audqTDHot6C6gjC4d7og31UA5l
Ek60+ENT9acyFX9StYXtQ57Zpl7cDQMQPKnxY5AqdLoXay9Qtw4xYdqSomVWVSq43XXlaTEzT6Jz
44BqO8M/TDpMTBpd1MODeLC6ndRiq9GnCjM4G6DLRSZSGXauD+3vHCYHuQM4gW6DQRdA70nbKeZs
UG4VEe428TKHOB86fdEVOcanxqkc8GyhoGraqtuiCrY3jJtvEmaQjDxdmgVJ5aostYpYLWH93lou
eaDHPrAOKQQ6lJ0g3XqZiHnTp7Gqoe6y3p00qFwGQEzbicvtIvaWY/Zj1Tjme42grYuaqPpIceZl
5ZouLzeA90COKHKX2FYfek/3AfTYy/o3jpiPJuenHRMpSDZZ45SFaZ8dakvFiam8KXyvWLVxyIgq
kGymE1QdUGSIFahjgv3ZLgbQRU9z83x559jYlj7OnU+/P6f5SJQOhUPo55qj7HB5j1q0kcx+RMGn
J/cqBJsyCze6qRlv9LkMM0iOmIkcEqO51Qzlx+UP2NgJPlbrp9cMw7Ropoprl1QBpz0VBqQmi/OS
0FPSGKiVE8Uxms6u1Hrn3N8aMWEbUFABlyygmoBOjJHvUc1LW/np8sdsRZOwjUcA1UEsBalcPqmo
Jh0H849avF1+9sZJ98E3+TRQbanPEbSC1mfnj2nevqE/4cRW9JBD39gmCj2TjO05JXz9MuCZ/z3t
eJQgueU4GSC9ChmhlD+3Tedqc3mUB7q4Wlb6acd3duavF4ksKsu1s5YAS7ue4froWCBld0WlukbG
VFux5j3Hlq/nXRZl5paeowmjZSmIEgxp6l+S77TGPrb1/x7esrV+16eZ6SY5SpuCJ+FQXgPGOPIn
jTnj7FU/VAiDNgEuD31g6qGyHPDvyDjQYPFUO/X3joGvw04WXWqrxGI6OC3IwAHmU6HOGnW1zXuy
t/F/XZGVRc25Ni0TBuzr/5wyiwvTbQ+UmZDAr2dl/iQ7jYStzxCSgjyJZ94ubRKuPMbKOvdt6rFx
5+Fb0y8se07RLVpKPHww1SuUYgPg+9zLK3PjYJRFwHM5g+dgLDmeDdNw2MrhJKYnHqY4lB0d7He7
v9u3Kd1amsKRrywFEGnzmIR6nwURVKt0ibo9M06mpB6amXXeqMvaztR/CCJ8EdsicK+WmNklaoOO
XgafXmhwHaIiSu3c1CC/kUiNbbQA2XZdkbuzMqV+XkEAom8c0pjgQmTZX62WUHKECKNtAEXsmJUC
zGLlj/L8yzQn/M+tcjL07C41egdfdlOocuKOSil7YJz+MSDy45ApgRV3XD2REZrdjJ20rErdTIs8
nuCyzaL6lBpRbisFuDFMgStNkkbnqqyA22QZLludftPW7c86Q7EQ9gAQqJ7veAmEsqJU9z2tn6WC
9Z6GAgLaYuNvXoM21JvRI+vZGwCykPsbmHGI57FwcH3hKyB25IGCu/q54ECXFtBb2BnwjYKbLIJr
inSWDR3goFBT7BWoC3u9+gayGgMw5nb5rgWYBbeMHfq6J2y4sexEqZCWUdRTFp6GUO/GrvGgGTL0
5cKdtfF1GiGLAiFMn2f4q8zop6X2ALdAEPpu0rvIpZg8J7tWHDh4uuOzdZj2su91RX8RsiIOp1RN
IEGXNv24SxFcuLlsm65uNwd+Zb3uyeFvfde6z3za9CejMApCJ/S4UXczCxumSGeGylXJuoD2cXB5
+LbeImyJQBtktWIkOW6dqFJFTRiXPtM6V2epXUd7JcWtDUxUEmnHdljAnEAv7Lz68sXHrPZQnh4G
KHetosGxX9TeVPqXP+rjxvXVDAlp0mCVo6SOuP1Jit0tztD8oD4qCFe5I01276GrGMB07oeSYOsc
HuPiw0Jhn3a4cROU/4OTgalaG5tWHqp38T14/8HaYZSuigPKE87+Tv1R9/3iO0XMTN7lRgrMTB4W
PHIbJQnY0AXcZIqvtPnrCE2u1qivo8VSnEWe3mprec55BGdVmvxMlbqzTWW5JQQwlEwPccifcqv0
ZaiglIZsM5IBxk3byVW1CVwMHY4J1tw6BRpEO4nZRtVHFq0DSrOlwyBrQA/75YG6zWl0oNmxVibQ
ZYKQ3IE8SInT/4S/uCc9Xo6OjWxQvGVWBThByxzl4Ti9EfXKGiQYFp+l5Mflx2/sduK9cpkUyCtS
PQ+xMfmllNt0bv0u30MBfp1mUPHxAI3iKJEnKK7lf3uICTe5c/l3f31PouJFtWO5rnYD9Goia7qX
mXK7pKUXa/qxNSrFlhTypspTMKXNztx/PU5UvLlWPNU5qyEbNuIqU2ot/Kvyt9zCvF/+ni3BIPHm
GnUojU4ZJFUsNnKQQMC27NkRyqEvvUkesX/fW2p5jgZYTOmRltv1ACpy2kHBZDDvpmz2Ck0Cn2uB
wm/WaccyGytnWJTEJn0Bj7r8lGTN4lpyE2jmnpb0xs5FxUsx12oZ+CYtCgyk84MNyp9nOq1rBoZf
BZYHcJlreRVU6B+weZn2CkHat37ZWI5UvCtD5lJLyhlOzPUv7vfn1cC4PIGfo2r2crc4xOdHNLLh
hw1iGdyFL0/Uxm5JPyo0n0+6Vs3yvENIW6vfqRbm2KfNG+oN7uIVfuzu0Xo3ypH04++fXlSYEwz0
xgheh7G3ike279OdbheP0nFfhHorrIXsOU4VbMoarJra+J7NvwojLPMdJPrXiTkV+yCmCj9BnYBF
azYgG2Za80bxH626HGEef+hpdSj6eOfOubHNiJ2RKFLj1ZYe/PD8zVT+zs1OvrExPGJTpFOlCkpo
OeY6Jba04p8U4kbG3k1p6/HCTRlJvxKXHKE0T3NALGJHi35qsz2EykbRkMrrez9FUMVNnQI/uWpR
gugECzywgU6rgEzsLH8Y2Vf03/oQIfuT1UofmFLjRRQ043UhEtwWbOLOMMZzZrcPWKBo7i6b/utD
kYptjrHhC00mGQpC81uU9eBmIzmoXet7zvRUXnPpTwNnovvAuxKnS7LKM5PkHetkr8S6FatCtpdF
4yhFyQwR7e5+4Sjm5uXe1rT1aGE19x2aBYO5qieqANRZsGKOn1poNKNKTPzymLqWuwtS2tgHiVgT
A8Y9M1UomwcIXbi6F+CWl8+G96Ft61u3yc4S3LgBErEc1kwwyQPDMAqkfD7nVvfcLHBdw403NuYu
ZHBBBGdXDvpM1XxFN3pQedktkWaw3pTil9ThLmJZDiXm78sHwNexTsTC2az1UEuyEBtTB3gcHcHx
OpJor4H39RQSsXg24NqBrjxGFW15ICWKKIS2746W79erhoh1sS4FwZuCZRyM5XU2HHTo7TRdAI2p
nRxma2TWb/q0aqK0XswGWJ4AjOq7IrauC5I7abHHgvj68kdEEQA1N001ibBbJpS9jxJamjJQtZCK
fVjSDI4SuxITW+MkrH5N1pOqiLGMsvJVT6+KOHX04QUVzW+Ok7ADKMzkGo1nCT469AYk+zBt07/t
uJehbIWQsAukHFBstJ6jgKMmORwi6/Fy4G8Mi1j7agd9lKUZw8LLm8ECKzxFB5/djODlXH7BRvyI
HgxKCyZgXiA+++5YtzfJcrCUndDfiB1z/fun0DQ6Nip8LBCateUuIBEsk51kkG2Sr9X+z+WfvzU+
698/vQPl1HRBLhwFJiAgEBbMR6crs0c9WV7aSbfc771lHbxPb4kmXS90AsVLI39DDgXT4jCbDgPf
c9jeiB5R5F0ymMrN3sAmkWZnvSBqkElz43/vxwv1G9j6MV5EkAFNyjIY0hmAs+HHOKZPba/uFLa3
ZkFYvAW3Bi3LF6hMkcye2iuigUguX0XmzidsjY+weOOIURqBYg352qseGvv1t6SHiCmsWpRQIcQ1
EKyu6hW1DMdAwfPyoG8sK1FtoVY0ecgjRMyQZPbcRo5svRbV9L14FBXcY9TfybAg6hXm0+U+Vxpb
mY8lFBS+9+uFlQviBI/qBVpu0QzEvjVcqWgsUOubEfkfuvPCFYvmaLLRvAJnMDOhCq03r7kJXwV9
Dwi5lSuJXOeJDlOfjZDHWWHWqpd6lZOCMfY/UIvYXW6/N1ZrzH7aGyBkXy3DYkINlx0BF3C4fqvW
D5efvRH3Is2ZMxMUYA3UvaUuIWqsuHGd7BTFtx4tLllTzirSZtDTa16z6rexvHzvJwtLlea1NRsV
QpMXmS/XPADkeOfRG+eJIaxWqNlwDqyVFXRJ6VP5HFu9zTVi8+Laiu4v//yNd4ikZXMgjZ4nPZSJ
GMh5RmuPeQVfosc6MzyF7oTMVnotNlgAsqxKbTIhmXrFX9oz9dU/1ZN+O78ObnWIXqDpkLuxW487
y3ljrsXuimHBykmKUyznDpC0QV5sSZ732vRbDxdO4HaELiP4RFJgFjDOfJyT18szsXGmiC2UoW1N
ifaYiSwC+NT0RyW29Q5iPqz73qkiCrCjGE4pjGxAjE2ps0jU65U9KeWtHy+cufGoltlggKnKIOka
m9VzDlMlptaukZd7uPitgRdWsNXnaaVI0N3lg3TT1eyQ0z0I/Ia+AhE5wwyA5UI10eDt4E4PkuiV
wcpbq6EHSCA7aWqFVO082kNubh6fCx4/pJl0kCsVjSH5oNLCptzwGdt1QtgaT2Hpa6iY8blsIMjJ
fxLS2F052LKBjPh7yt1EbJPoLYSjp35V5OXWY0NBiU+k7mqhUeteDueNwikRucV1kVYaoZDA7n3p
pr6tjj3sr04QzerD2ptRHeqDSLZrYKbtIdzDt2+kISLpGFpT00QZxi3RflBgK/v72dpZnxvhR9ep
+nTuqbWp95UJtXB9emqU2CmXPXvxjVYgESm8TLGGyZCBXVxP7lkNxoA/86PyxlFRgd8am+x4l/K9
NULr5336jKRNjXG0MPGkuiVpaI1vg7GDltp6tLAJdIDwQRAXmwBklEb+uOioZO5sXV/XeQkV1n4j
D01dmwgmAMlOY53c51r1qPYWLAeL4gw7kic1U3c+YwMYTET2bqnGqTxDsy8YHJfcrWiAFm2F4/qP
5Pwygp/UiV7mA7x17vesqDaOYSqs91atOyVjgHqvDnW1kvmZBdfMtgu6wf69syA3Algk8bYEuld1
iwDmfvNTcRnMOM1XHDKtN7q9M5h2dF18754hiq9rma4uVQ4fF20I2j62ExjkXf6KjRgT6bwNqmI8
g8UFHM9UW524P0nE1ZL67/ceLyxyIzf1KZPWRS5fzZnqDJClX+VmLz99I4pFsXWiJQlUDtenm8+t
7sHk7qGe3DRFPdtQ7FHudwZpa6bXv39a41zm4xxlUFs2h0a2p0V2aj58c4SERa6nRK/yEt8AF5pQ
G6Yz6S27MpcdttjWTxcWuroAH59Mq+w1iqwysdx4yHaCcit0hEw9R30XOqvrkTe8yGyx0+YmB5Do
8tRuLGCRqGsuXId5GewGIv6zbY5qGbu87B0tmiBesIcZWaPwv9gGInJ2q0aiQ1VjWUX0Yda4nxFu
x3BENL4pXUZEqi5sAOu4JJhduQN2fvpVtj+meWdqP9AEX/38dew+haWp9PGSjJjbtVPEb+UfJXil
5Xt+RVzpSvaTULkCFOQ2lm1r97j7uoVPROpuYVgjpwOGjLDqtVia57wd/kRxdiwYZEZwDr4kAz91
0p5y8Eb8irTchVSM5evSg5AVFLAJNIP29KW20gSRk5sTWCrL6Xp0oxXSOfldcxXdrtnUSgrtTLu8
Mh4vR/PWVwiLvI2gVDHpiGbQfE562geV2ex0bLceLSzwtqlSSnRQHPk0BYTqp9lKvcu/esMGgIgC
6mZUkqaMwAXVSGN4cbE81jWZ4OVLfzNIsMDNdb4Z9Vb3uSIdSd19b0sU+bo9g9RqL6MEQONbNt/r
SHejP5c/aWPFi9xcaaFWHRWo6XSj8Vj2cIE1JZ8pDHpX6U7VeqtuJBJ0Scxic+pxW+5WqGDqGe9Z
Ylte7y1eoruU2Ok3ndfIB2jr0w4wTZyxCGd4AIhdmMz6DU+Tnbja2N1Fiq7a68WywM01MMrMKZV7
sE1tQ3++PA0bMAkiEnPV0YykbDKsD0O/1YZa8nrbCFQ3Oe5JFX6AcL7YHkVqrlZHECpZXaBGR/F1
4L1HKbScwZUBPk2Ra8qh9qrsVGQ2VqEocG5pFgTXO4g89lEcmhlxp0UPdsZK2zgLRdKXtiRcwYUa
WnV1dKY1u1GVfMUQX1dQ9x9xOmYozOttSU6JyX8xufFzOtzPs36vgpEAa1/8JFy7tXHVTGjuhzT2
amm4GwFZtiPVuoky8GnNZDn2TY6S6nSCMLOfxE1QlEBPJtSI4bHIT3kP59gW4pURCJpubfaJ00Ur
pSZ/4DGDBTFXXgi4znYxtqPLrOk6HVIwbeDV1BkzHJ3rcbT7XJtdxUJbzrSW3OVaTm2QEjnk2iVX
06JTS9XEkaemc3qLzi5Iudcp/PlsKlcvsmT+lBTzT9/N14OUeBCVH+0hr96SlF1BpyRzTDIdc6s+
dQO5H5roGaz/xU6KCobXpPkVazUAvJCgk+rxVMzNoc9SKNPCN2Vol//H2Zk1x4pjW/gXESEECPEK
5Dx5to9fCNvnmFFCQgyCX39X9n3pdpXLEfVQHVXREelMhq09rL0+gAMiXcExu06Ikhdl7CM24ffY
VAHdtI2urhR7bPWDHNKqFWZGp0YTYNPhs1aUusM4u/s9FHzaZLy+d3N7ti7sdGtUhEt50tLcNqp9
HLyrulaTG6+p/5AIsqfRu17iwUzAfYmV0v4uH1Seckfc+K1/bAe2MmWBV6+vLj51bkGcwaKMV93S
eYLZ9Lymarhz5uVpFM05twX2LHmr0qoyKjVucA66cGWC6dk23T1YLVXsO2pTL+oUZv+yR/BVW8W9
pmg7gv0wFkE+MsOjWZqixgX/qVj9Jmh/1VSVZClzGlwDKjlVcxA3sLjJO5JGefBTzP4m2n1dTFIN
/CzbEdHu2jFYHobTVR+ar5zEQgHX3tRQrm9/2nT55ud81VixRsDXnWLTReg2CcVt1rdxlJnEKX/c
ePj7vParsmrGyP2qQUPrsy73Kpz288RfwQiDuML+EMG/uWBfRVaeA1tuCVHMplPYDxl+aSsTgpWh
f45533369dL917lGWrf2clkC6VGe+PSAxZB8+fjnj/7uWPiqr+qKwGEW7UaU7eLsY7lpeIPIaVsm
9a4rkyoeTzL5aar/jZjL/7py3hAL+8TARhumkqscMEvHMIYTFHyg2hR2Bj+cEd8dP19KMU6mCO60
eEMWewArOZ7Ln3xZvnlYv6qnlYZ9huGwY2QG1udhH+xwED2XXXVeZnhB/fM9+eZ2/0UurVnLG4mT
Gp5GrNjn1dH+xEH55sp81TIHdnGF22EJ0Ke/HHnz477Ud1/5elb/1xOqisVveABUoGK/mUEsqosk
YsG/vCBfnv9GwrFmdJGmchLClaOIBcwYwZf/58v9TT7xVbXMxgiCLY60PkMlnRdOMuZHqFZXzQwg
wU8LEt8VD3+RGVvfWxaKym1K1K7clnvvzt17K3L4ib723S34UlQ5AQ2b/tragLVS2op2Redg4/fZ
7T9fpe+GbH/RK/YFgAoe4ZtqV99NTQw2cNKekHH4MY+LBcJoSL3T+vJvz4UvlZw/VabXFcaTDZr6
Hchu4wB22CH/SanzzatAvgQJD/YqU9/g80PXTfwCiXD27zpBXz0YFncs+sqgvHWbKe2WCGWuTsLp
J/jw399o76tokSm3I+GAKkeGb4ufLK2NzU+b1H8f35Cm/+97HM0RFg0FhmC09VYui5LQ+ueqmF5E
8xMH57s/8SVU+KXNyz6AOrDFCm1bv0dm3vru+8J/amN9d32+RAuqlnLOGaL/1AQ3si3PpAzXhrk/
jM2/mTx5XyWINB9oG7ro30fb8CIfeiCJzMZuQZCXh6tBX/jkb+l2PjSbf3luel+3dY0xeV/mtt7C
lr/bheur0YV6BmvFrsSvcq2ff3jHr7HirzWi91We6NR8LrUyEE4NZkwo5upppPgGu6mxmMnWSEHS
3G9fK+G8ulrc6WZcN8jm4zn8SZv0TY7gfYUZScxhA0KgoKufrjqTK6S9jOL6SNYS3nDYhvrn3/rd
U/Ll9TcVAUoOQ3BgO6Alh7kth4zuJ4DFtz/iy8ClUbqXjXN12toEIJ5ATF4m7r65u25G/pxPffMq
fVUzUm07X1wx5Asd303If89X4xclP3znp03Sv4+S3lc9I5NAS8FPG32PeUKGzhKYLP1wqv/9uQsQ
7P/GmjwqiSo0hlJDRF68kKFfuhDswgU7LFweS/KTmdU3d/oriaNGJjjCEK7cZg3f296766fmLqqj
H8R6312h65/9r9QnQF7SwOgau7bBFtucRvwUZ755Gb+qGKu6yuB59J+GzZjCAfC2TWA7sLarPGHP
Pz9E3z2r/EviYOuqg8sFLLn0p9oFa3fL03wn37IYfaEfbW2+uwlfT3PT5/58FZZKE6aErS28zVry
09bAd/fgy8usnbpWJVicW4j44no6OUg//zlMfHt1vrzJs9NDYzJh5O9hTruDc+169uIQm1IIvamW
cbj74Q99c7u/ShxlCavtjHglpvQkWdfbBUbbH/Mapulb80Ni8k2L3/sqdOxnwwCC7/Jtl8KJwx7r
vbOq5pgd/fv/D6+gif3LY/gr6GUpgTmKYO+3DT0Y/Hjhnvbq3iw/pW/faGoQH/73vWNTWOTo3pRb
fiIoJsP1susuy6Hf6pRd6IuzX/4U+3D308z5mwf4q/xxhGuodBjOC+GLI+HRa2caWFr+dGJ89/HX
J/u/oojNh84hwCZvC7jjUPbYZp+z8NJ/fra++/Avb3g7eIsWUwnrF/q7izL4Dr4G0U/JyX+a1H+T
NIRfXu2iMhmUhBYWmV0sd36CMLjxjs1NmcfzU1jG/hPrYpp4KdYpEb/kG5p+ri5jtm7XavPTjs03
Z2H4NQTABrTQGgvo0fhMLSivFMIqCAT+lTwHfgn/e3+8CfCdPsfihhdeWPE2/zQe+SZyfRVI+sRi
cqgC1Ara/Q244bEo2x8OpiDi39z4vwgjK+7lY1fAhbnMPdjvBE9wGwJG2h0PMmy3s1Q3wcBfl8m/
czNA8rIK1DUHsENAErvn0GEXGbrHSg1XcGAIXCA2yKp6emNldO4EdQ7SJ69KLVhdd6N7B2E3zqmf
Dnb4I5Vadb5+ZU17gE3bvTH0uORFD/+fyiasa17yyn128opulMYgs2rQqJG5vb9qUveOO2z1FXHk
PrdtjaX60jnk8CqLG80eCt3vqN+ePKOBoctZEkXwjWc9jwUvb3VntmirHwa//2glDdKQWmyQ2V01
uArrgy1su708jyWh7nYugoc+HDcNX86aws+rrt7JMkfxrLF8hr7h2i0AfmFzHATTBU6sMs1ZpdKW
CEwCmlvl6Rsh+K8WPpN1VpyGfAZ20r8hrd77dN6IhV54BhOOcoEa1apgPVQKetHItzFldusRKRPO
yv3MhwMtyQQ3Ff3akWnfZ/Mv3VWPY07eFyJuhmD0DhHG8Qmh4xva8G/o+9Yb65MHGJ8e5VyP8TAH
OiYQ9sbOhNaCr4fYo1dpX1XjG1Ds/JfUTSrJonihw4F4cjV5oYnLiZ8arwNhldTytq5omIad/+pa
umxqVr0q2PYJ4YlE5cVR19NnZkkSEW/jqnkVwSkV6nk8vOG9LtxL7ow00YHYakOe8iHcq8bkccNz
zMfbR6+D1wp35EctHZKSBU4sQjlnt6nvRVsAh1yMVUKr8ZxznsjBeVSK7sdxes70shFB+zJz7w9d
oJDU4W0WOe9MBNGauLxclSbfRV5/X8vwAaDP90AXh+jq2OouJs1GeT/qEZvl0j0NaFZhlFIDZYAt
dAdLLtXiHCDGebYOlo1YNaY+9jw2NKIi6QVbLUJvRpSsFpOcMiOpmdss6YSzlRWevKxRj1iGOlgq
P+ELejK9ebVjMQL8N92Mo78kumM7DFpBWnRDHL2DCz71eLeUDCcXVR8SDMkYDJFfnj/cBYtIs7K+
mSAAXMLpxg4A/0G4G0tH4SM9uWlaBocGb0yHqbwVoX1vPPfgtNU5q8GIdyaCOQoXT9izz6/eOHs/
qPaLlZ+lGz5XgfISnctXM8O9hbdLHeP/fs+YvagpOBaDCBIx5EFcBvUhl+GtN4yrxWGHMatJjCfu
lNHwYYnaPq5hmDsO3VoA0bu22GzonfwycJO6ZTfFhIw6bVr7MXnDVqkrGrj+cOdMp1fWw7qvhJ/0
ln20BkPIsfOSWYi7yCwv8Cj+Lbtyo5rgo5rYW8T6i4J6NClbeIlZPktMCVQyN9VTKfJH2KW9unIB
0pvBAIoOr36/PNFI73zXk3Hr+Gshl1+lU/kJPIBqsC6dPYVXhBbzuhTuSg3TxjhXuqUGtyWy8D9S
UBdG3YgNfL/blDmkD3YGc9FVO+2qB0uAMsUjvfPH6QiHgj0FhTEjlY0nK700qMxjoLNPWgwASvbH
YWrz2Kfwx+mcFZSETVIYH+hBeZlouZnGgcSsAlGtcXEvR5gIU4X1jdFWhyCnZzbU2Bjpy9Pgdm/Y
/8zWQe7CMYb7qWJya01+nKMGknqhinhU3nsJKGjMM3dJXG841cR5VW7B0zHoV4B6YPpJu5ecNS/E
BZYn6oNqJaT+MxuYL1v+7Lsk6avl7LneWQfwGu7hQliD2cma/FfRdKdqKkSsm+au9LtPD7qXpXeP
hLAbUK5u6ql4FAOuDum8WxlOq9HJBYycl9XIq0e2jHCFVhvqq9uc2hUx3suSKYR5x1llJRw8+1LE
E0x1VY12Yib0AV8BZwKcTOOhQyxz4NATD3l5mrvhDSX7/aSrJ5KRpGJNFs8MUnBbdU/ZottYRdip
zbQbwjUBY7IaRoQurV9Qk6+NN+ClX7qtALU4L5qTjOpdXy4vgM4BWO+el9rb2Dz7GOBWCO3C3i+9
dJJ9gL9THKqufHSL8ZxNct947aYryG1w5a/CHvROCWaSEDjbWHbTCmI8oGu07hPTB6tcmpei1SEO
2XJbGdiiCl2BWdYnIG1pCK36U+0Ee6urM5PmPIJ501fR78znOuYUO9wl4w+1uj6kYw55zsDuRuZG
sRi996gobzoTlLC+9uDiwkExwtrIHcHtDYELtj0gr1BjrwqS3w/Mv80Lul0EZs0tFGQr4HRX+H33
dce9ne+j/rZw3ZrDSa+8sHJAlBYlZtATOMLzSNLQwamIc64HFgAYmhclwrSssnMXBX0sfX+LofgR
JvObiMM8jQ4FAS9p3LmSQn7a7/2QnOrr1c+yrRxDSOCjj3pcPlVfnPWMfjKNJGhJMAmfxglkjWyf
5Rg8MvaehWAfMINMQGRdAhnfs1tAYRcJkFCJdxbjDFNJE8Bcxp/qBNL6x46wJ2bwcmMqP6RN8QGj
7USY8UyqA/cdihZX9uow77Cw+TPM9b2v+JOAnUQ8hJPF0nWVLCy4mbGUFIcYGxNu7MaY9tT5XYoD
NQnRgEWzEVgo658qBx5YfvQ7EtbGQzvsHQov2oDYI4VPYTxcDxv4yoV4OPPV7OktnavUFVpsF7xv
hMnbLuADcp0ecaXYl75NCzNUaRfRuz5UJO0zEh1CnIpxiU5dWja4Hl09frS9wL9044KHrLr1Gljg
wE1uLYx/YpkdgH/Ozs003eRZhq2J4qioPTpT8Kdq1W3mlrues4RwF1EZAOFY6OiWjeWJVMFrbsC9
gxO9FGpH5g5BTOtkYn7SdgsexKyadlzKO9ks3lpKeKUQfBodTuOCN6JvSJsGV3NJUH2hl8A2IO2Q
ewxN8xzR8XGkRZ8sOJWSufSPJkIQN5hgxJPK3hzTOomW1ocnVruth+BdaARqWd9EQXRoFUMe1JKj
zPKnoo5ELGl/64/yYWL0owr5UxSYQ5TBxKsvGVRGA1DQbPjoy0okON9vEYjeSBucO6OyRCi2C5dw
pcoFbnYL2AF9N+/NNO3aoDvkA2AlIGBqmr2owH2pOv9pMANwVCTcUq97ZoFBStkue6dHtKu6X2ig
VjhnoiNcJLeCggaUVf6c5Eu58ky2LtvlScnhjJ3RU6FkkAIK/8n85tVr8/eyMycfHJs4hA1dorP5
bkRCEEcDAbc7oh9Fjtl7Xa9kNqoVL7sUWOKjGQuM5Z0ceHROARKP+GPV1fvRQeoNuUzcgxFsgyzt
JpeDV6OdmJp24xq2DQFF771BrBc7Y5++eIaE+7CM5IX3+YfbTy991twUY3BZBtHDPcT+6gn8j7kH
wUpmMIb2DmZkCRftRfDmoIh3CxXhA1UtmiRwskpm1b+SutyJaOrea5jGxbBQSjMlIgkLLBfm9UQk
3LZQfTTjZWyvyg/HHqAsTkaIPNa+6SvAnLN9BSehjqubopRtglWjft019cm6dj0hEsRL3tGkKbw/
MqQboAYeK9HsfSLu6TCdx9HcRxw5/0jztaFwCXToUifAYGBxt3/p8vwQXg1e7ORiRRMuKVQlrTGn
1shf2HO/QDVyAvL5wtCXhK/pMVdgqzvkbsm9izu2+4qNMu6F2pQZyAOO6I4yl6tWwyhS1HSd2+E2
mNzXMELUEtlb0NE0C+AxR/OPGRBoII7BhRdlqvtyims7/sqbZl51lsAAui2zRE7VTS74pZ/c2K9J
WgQooZuR1ztjuruKeXsWZE/FXJNNBMhA2gTNK6V43RaIOvEV0LLFF1vryEFyl6mbyhPLzmdwRwZl
iAzKxOMsnscwA+IiQPGEaIesdedYic0j1m7zpXkEcPhQ4fWOdYGFIRH2TVr6/vPUgtI2zx7sBVHJ
LLX5cCUQu2BJQV+NojF2Q+ilgpnxRFQeXncXuPYJALlQdw+d596OqnyDhciZl3wHutV5ZPY2RPLq
DQeQzn/TsF6HvbzMHgy+S54UTXCEVUaLmqVjqQaqgdEqW4NiLuJwNCdTMSzuVueQyXNTmGLVueZG
mlbEo3GfZa6XVSXKvRTdYZA2jL3Ff3f4VCYIvW/RxBF5AVzwZLuaTPaZN3btcnKS8OOIex0d64b3
SSAL1FSKbpEFR6s5888uTJxiwTpE0gwwcwcm4S3Sa9toseocuOvDBhOrj02XDoJsQg3Abt6Ls1LQ
V7A5WSic6iy7hNG+7eoMdyO4zV33k+tujC0wSqi860NAgy2exvOg3T+jW23bdt7JUUQxzb1T2Jut
X+R1Mg7ZyVNz6vSLl3gDvqkztHdlB2Mb7ql11dmdUwJOGJJoz+rqN2gTv3TpvThDT9cLRQ9nIf2F
FyD7+c2eBm5SMLq2frhRHd+IJkqjJnyExfalwpcrpbfiY+En9HoELY79cET+4kXVI3LLw+A2T+5c
P0aAL0xhdOoN3cHQRMQcftAgQTzVDioNXZV3jCwbx0f1WpbOHRl9cK2zh9qKddPiWXHC7Je/2Itb
B6vMdk9dJS7zgn9MD9FfdzNqd10gaRsGc1mM2qMiTyojbhYbyjhnE3DGQ/0w+i27CRpnjOehh/W9
dUxMVb12cpBjRlZEKS7iaxXSG1sHnx3CvuD6rZsDCbdk/yMYplUgDfaem/qRWvIx6/ytYtlvbI9X
ODtymvTXZZQlc95UP/WpkwHTXLvDJ6B5sKQvBwGfszbNOqANfc63mUECxqq6i8niHrluzsXgvOhw
Dq8NGp4wzYE6Ud2DzckjMsjbznRHarr8QOZmiqcpn5DuRIhqbrlHsXDKe9T60sseXO4cZ97ANWYR
yAm7+ahg9hiVxc7z4JeKTe6NtPxqkv2nn4hOFuU+l8Vwm7fNo4OxOLoD45kHDmrRfhUNqOiEl/QF
GhNAocQUTEDO+z7JZAUD6QBtE9svYyIpO4XXjF0NxUOOVyd2pwqXi6IfoKb56AX9VtQ2BTbJTadI
/upbyAjqaIRvMlEshZ73FzI8bDnrR9Pw330A89tiXPXWO1goYmLjmSh2e4CobTui49SuukCtVREd
6JJFcE+c1gvRcGiqDioYBwBZR0jJBEoZNL5ExO59ac+mditIMpFMNfxEPS9fyxYnQ4didurJwzh4
eP+c7FEFcF/E85N4tM6TgrO95wN8gS/zR8C2EWIXZMFhsbdYHE2KWR1R1n5ogvNLRuJuoO5nzcTH
ENoHy8iZmOGh7fJbGsCDE3XckUQGsdp9qBq1LkJ31dawuZuy/g2FsZtEV+Wn7nZBDxqvGIP3iPFV
1USHzMFxjubp65RJxJDGu+eV/fAJfa6Z3CyDn4QsDsIQgtW6fMgca+JB2NQj/CFDUevhjU1GaLyN
7deqcX5PfajxEHEPWae6VwQMqz67FDb0UuLDh5JJdleLNm3McJYyOsoxOA/IM6N2zNdBgHo6E+JW
BRlO7GrjyRHaQFviG7Y3LjwskkY1v+ug39AufMa4GXnr8jurP3qd3ZUhOopzVN1QAaPfISv7pFLj
XXst3MoCZB14Amq85THq5Crp6+DZBzGZu9195dq7SPM7iwYaB0LHm7GkgtTiUmTTYSjbp2CK1p07
bAgE5pnyV+BhHPowuO0H8mwy+kv77kY3y94FTT1usA29KtRyImhhI0N5hVXlpeLdmgP1lJfz1suR
+2bNSqu8S4ymx9Cp39HROHk0e0DD5BTK3kPhmn94jLyVXrfnLkhjjeVP1EGEt6P3qBlZyVE+Z4F1
U7fuH9hAHmldfSqll1jWfO04yw3v5SFHihxfPc1F6Z5zPalEEPpaUoGY06yxs3txM7g1U46yMPDE
kynNPteosaJSrwNb4adUz6OQt+HSYGdjAZzQdwS6I/6z7Zq3tqE7VmRr15p9C3ZL1pgiJhxqWgLA
m83X1YheIdqAp57LndThnzYULwUQGy2wh6NToCmWX4IQ73VVH2jU7cX1kL1WaHl+60zZ3lB+xLHx
oLP80gjy7kXtOeJsEw3DrszaR10D5cqDOmEu24cdfTWgg6E4wkWOwO1Fn7pdaB2XChLBfhnioFUf
vRAbMO6eWktvihzRdoQd99SsimEBDMO5eD67KS2JJZYZ0AVFGMyj7uTy6Aa57N5KmLbxyX0n6D4J
NNAIqtisoA/53K5czLRp2J5mDqWBye9UO6aLlu9D5z1pEW1bmK+uPbq8YcDwWI9sjx7rr7nWaei3
BxOginG8pJj8S1ANvwkpXqTrb4tw3sMNYtc4Bm3hEs3KYgM+MeTwV05Zc83J5POAMwfhGiARw5Nm
wSom8rz1ZMZnMBo08kCJH4mUMXCqXc4bpImZ7WNGna2J6HpE1hdF7u1SDg9R3p5d4Ci5gErdCYIL
XutT7k+PbTPGMNokMBdmf2CBMyeWRhsZOOhReg9l1fDEBCrVmdMlqncedRHpBO38nSiqJ1ei6MrQ
38rmBoa+zdEUTzrPtm3dXnMogEHU1oEtC0iENlUtOSjZrKMGTQWcW5DUpXAWPaBR/YiUOW5rnlZu
sF10sRpICHj6sJ4y72FB10mO9Sfy1rRu2j1Dr2XBfyQTLIWBnG1P1O3X6K5erv4pwaxSr/F7yPSC
26nNtqMg665akHu5m8WZchCK8nMbZGs4aeF58m/6TOBQsYmskchY/jHxaN/74hek6KuJ56tQByuO
xhUS5G7Ha3LyefgaDv5d5TnPuoWDKRzENZsOlS9TQpstKDfw6fOijUU8iDPZ4x5OdBeO/JXmfaKo
s2sbsfF6mA415p2WsD0mrImB9zqgKB1XaurP2H96U9NyIEbvZihi41GLc5vJmz4Ij1GkgWDx+HaK
2u0i7acQZtPCCb5TwYcK+y1G0semNJsM6Jt4rvyXWuNbTKOzqhXyN78ddi4czMKqfJBRf6ladCSR
ImYzuQwlS6mLKa/IHkM8JCD2HChkj6NTI8YuwY2iIFDQ8Zh1GVxXzRndN43OK9nnU7TyPLjQe4vc
5kG7H9zhxcj51UqkIHQmyJJ6J460uyVhcIQPFpqOaMRRM21gs3LDu+KD14/odqwrp31sBA60vp2T
0UEAz5f90GEYUTqwKXM0hhFMIQmSjzJAOQw0LeTz5b5wZWJCZP1DRK/9MhjGA4+VKCwVBfW4FQJw
qjLYaLuMO45cD3ir9xbi+1i3SMd6usQm92FhH+C4CHyJhii6CyR65Ly8b/vfwkEhq7IUqc3RDPhR
PC/PNug2tIcAEX0yXiKYD5Aiot+YOIoDfc3DO9fo54K1767UnyWlm0Yagn4lfY68ap/1NhlkBKFU
lnph/UkQIButb+YwO0RYWal1fSd9dazaYTOECzzxo+J9wA1fDU64C+HlgzKY49GdyndfBTAT6zaF
0h/l0OwGY/A/Ncpe5g8r37fnonB2densmaCbAvkALwaEJYOmgUxlmB/azKwWqTes+jSwG1+RRlcx
WPbnruYvsyUb0NpjdEEvoHk96YbdtwO69ILUaCN2/L7y+2TMWJCMKBhwRmukBOHvDOLfNKq8Z+aD
r6fcKfXz2sMP6cdk9LEIjmKtZ/mBCnFmNtyZnMoYDctfepyAEXDsbnGbR+G4+yoAaYMi0tP5ubHO
Bciy6/Iphoo110NS6fw2nMENaKJaXIP6YWm7C0gy73PuvwZzdMyZi7q4xEaT1WXi26mMvWgWieT8
rhzNNuuHLcWEM2jDT2CCb3sVNHEUjuFxdIsD7D/iLkMEwP5bkVV5GtEQvYkAvZWRSB9bO+YMA4g7
MXldOmp1QtZq4qil95lVQ1z32W/TNxi0FRoTGzOtZIMpaQD/85LTE6c+0PJO/zq2MN11y8XEUyDv
5tL5sK6BfNw/swIOfajqEET1Xd/anRHTpooC1ANliU4AOy/+sprQGJsKRM+o2Y2Rcyxk76eFKvBu
ZGzd5HDWCfJwqyZyoUO/w3tyu2Ax0Xjzjpr5OOiuXXvG8rj0lFwtCJ5zJJ+cqHwzSFT1jNy8mlbo
WD340/BhsuGaFBfriud9bCIfJvWSorMf3jVufanCPqaFZclcjJ+cdshJcQOFvTonYOi44hbbr75B
J8vkt2VXPxCvXxdNk7KI3MPjDKtXLa4vLehtUPK0dem7nN5b2spdl7GDA4gfprV2jWi8bUT1oTKL
5z1QicdwRzB827idBvQe7Y1UOR64VViLAWjMsxgLDBMcjealxheSFdvpst+BWX7xvAHXqrAHB4tZ
a9JiFMt58JbX0Uaw4X1hC4yoneq3o2E/3QVg0+ppF2TFkPhE3gq2rFEKzTFp7T7H1+uNHS/N1B5I
tGBNLFjVk3M31/O6k+OxWVQqaXlCuLvjOoe0HDFELWKfR2O99fjyOVm90tO0Hpi58dAT8Rb7Z0Hi
GjOiV0Hhg5dZY/jUAzdT5q8gOJ0WULrBJPHXE5EMbX0T9ybC5aJPQDmNp5DDLa4e0LfXYXYuKrhJ
aKyPNbPkJwMk20ZOyGjcKXDXsmmPuStXfj88LTxI2pIdCoMUqgR9Zj+SIpns/HuimU0ags4wlueb
FStxCPrqNGT2EimUD1h5/dP5YHIU7mZurvnpdbOrvWv9tkps3TNYgFrA0mh/NzSDjlnIAROZq7vZ
hXuh8fBchXTxV74obpvFVevMCy7tyHZOuxyVP68dfJhWQsbGmS90qhC1IzTA2CAfa8ziO987YB2u
xN6YPSIZuAk7vYnEmEI0WyUuJl+2QeIEVEmLT/C2VONtrSQWTjBPvLqKe5ykTk5345DfmE4/02p+
LHywLHp4vaAl7W39SGHpc4BSwVln/8fReS21jmxh+Im6qhVburUkZ7DB5BsVbBjlnPX05/O5mZqa
2bUBI3Wv9ccsSQLO8y99zghYK8yNjdnMy5Q8x70Zb0RLVmJM9V2i0BRMVrNbS+dPzd2bIL7csy3A
9qHH8Tfq4UPcuFAFIiy9asme+7U+1VG+r8qZJmTKzDn8AY5WW2xljLAtXA9r3B4gajf9NP6m1bIG
lLicQgdNXZmdeNvOYxv7FnATbxxSfWHvIQz9sU2+KOA74LreRpnZsZwIP+ZUDlYjegEZv/YLy8Ai
OxrHtNqXGksIoNnLkugURjgSGLUTh9RxDU9E4l+RFX4/qEOf2fuGflA7qpHatNSdcsl05gHRx2cC
n1v1YBS26z4lQ3NxVbPttPgVtPS/AnzOG2cye4xQyaAp6eq0rPGaQgIg2GivVmV+1CALS7Huq0n5
em1/O3EmeEaN56zXX3Vt7L0IZmZjTER/ayLzzbR7W5LwCHb5TWx0uTHgnDapW+yJOjsP1SQ8Ww7/
iirq/Kyh2dQR464dO8WdcZtEfB20cpuucKxF8/8KHnjUU1q55m9qLKexg8wx64+xp2iK37rRw+dn
63rBafm46klgWuOlNptz6lSPUtRPM4fZYqFujybrki/rfnRHeLQFFYrd1w/Sec7d2FtUvzWtTATF
PCQP67Se09b+qoq22uXukgZ5qR1hOfZKayzPcWPDG4zm3VjS38ZiMS3KDleY3BZ0cI6W84EwhdLW
oodb6ucN7bTxPjH0biMo6CmckI7SmKe2TRFw9DGGV+5rED8BRpso64bxj+ejcAPNFVct6qx96jiZ
7w5l5s0oerx0XMVmShFaqnVrQdl5MeVLgI34YAnRyQJT06dj4dhrMBdxyEZSfAmpToMhn6KliDbz
rG7dMgZGZP41rq1v1iY8EVwSWM1wnLChxRa8L9DaJhb6Po2NX7vJHoyyPcbZgCdQBtI2cNNS81g3
/Y31CcKqZ06YoiLQmDMzvf/OzBbj51jtXTP+tJz4beqGg94ytMxjyu+mskjblk9GHW1pQt6OuvO1
xNNRUCncKlCKu4/Xkdp1LhdPG9eWXS8CTNMrvgE9B443firuSTMsd27YBNrM2GEs3wtnVpd/rtz5
m9DECds66RHV61feMUHSc+BH3QDXhw1+MLfNnbJXIyhTPoo9aPZlmQa4bAjonP2jl1bnr7H5lc0r
ub1Q42DXZ/QmfO9O/enaEZRDZzv7uCp9mCHOHKDgVOgfY1c96+GovEZ1fqzCwVtHQ20abaAleGXi
Mehl3sS6ChD406NjJ99a5O549HbtMB21LGdyXnyLwqVV6zQf/NcPdflo0qdpJuZzJQrNVwsnvmuG
22zomXYc57PQ+4+KqxNA8NNZ0eTU2dlep5dYzb/mal8dhbAhage/leZ16qixrM3sqS+1i1VZHjpn
DmawqFFxHaqT68wXSx+/xpU+bFQdUT29TNN6nZsc4kZfZjxgs72L9RAWsgoYvB4so5ReCHnmtWMc
zJoGxhsTUJOPmWfq7bOcs2NkiO09TTESxbkp02clnKuC1seIXVdeUfBv3WJd9Xhlly+2WZtd1paj
Je/Cgz1Ns18puPXkTsTEebp4bpvDcVUtKE2C1dtIYRKS0jmu5l3NRlCVSzchUEV3C8fmK6zVEUx0
H6UVvB0rg6ZO1pgmfq818kA/BqF/3bWe7GPimpeUHEw43uF1aoyTka2pH43qFtmz67czX2xIoakm
CSE/aA9iHf6tIjtMGfzPcmda7F59TZBTDjfspjLrY5QoTy3F3nRqSqGM6okN+5rXw02lzU6p6TJg
/UYBx1vS27620HDehk8OQ6CYim1syI56sHqvx5N2kDILRFLtEkfbl1ie/6xFezRafiw+LO7T56qC
7c/cdldTYh46TIyTqLdz8RYRy6sQgEf28mOrFU27lcKCr4qam6ZsNk2po98zUR5W1c/grMV+kN16
43CN/Oz+Kx0ja29nmNu1meHKQNPspzXXbcfrHMx6WgOL8ZKYhoFwEelFwT8G1eTebFU+AMcTasf/
OgiAxUGuU7iG7VmT+Rlm4+NULhx4+VcoiUUzU+eAfJJ9TlYe5J6B0i2vvHKJ/swu0YJRydBbrPw7
zYTaSyqS2yVhu0SpaCkrcEPA0WXI3K3VsAGNeRTIRL8R2HzW2mKvg4zZZqihrOlOaZl7lbB2Efwj
wstvd6gBx+WOuUn6xupsVG1lm6nKLD8tZ+hGB2mRRLwxBpPs9laX/GcVMQNPCEdaAEYaRfqgxeaD
ST1pklLkI8SToVsPAGtnV3OZCM0ber9HwO5tKcdinzghmYRTiVzFuaYVxnhVOp80owGc1ezMYWJE
vlgQ0Wg1tynfG8vBlPi17FhmRN16WRS9rOnkNQMeqEK2e2udkEbQg4Skp+XH7DdJv4BXDBaYlMge
c/RaShW/jBlDENn1xVZ1yNCR8oNN7aFQY0a8dVhvFrNuPCK1H4dSvqYrNcZUw3WMf+aPvjYv2jow
MNm4iLMVMjjqAl2FBKoJ5hnNgTzuopMx2qFHPIQRrFNXblarfWpMeXPTmvRsFzTOdADO1wspSx5K
wT06Nz8xer9ZBE1NcRjYdXbkMZz9Rr+k98OYXXdEXDnv9NLoDnIoIY/HT72IDwWiBwnvpxvJb0FF
rNFKmJDOgt/i06wbEaBaOTaZhl625c5q9O3gOtsiNn9IiVw3uVr3bQZSltpAEHKAvScJoWCCL5Jz
MyhGHE7yBUngdUrkfzasp6+a+l+yAjC6unsf49SxjXkHeED41fXDse3dn9Zw/guJJehWO/MHbFZb
ZcFRls4QSKHdInc6W13zIDq/YbX05GrGxWZOmB1KyVg7NiuHQpiq79JWF3NcQKqLTZYWty4R91NG
x/dOMHmctoK7eTwsXXym7/PBsI3iEWzmg6WTPnv2Ea1PI+LIOq+2jEubtXvbARp1XK+04n8A6iOT
OfrCoq8OEmhRbzgg2HUaGJ44qFN0uG6k8TV0jMBLBkFVfRX9SqnsWH+5on2xZ1pgHLS+ebXPl26r
55QnLCaCkCT60KrZ3jhNqSBum13lWrvenh+EIvDC1St/TRKIprA+C4t7dVrGN25nPZhTC4lue+2a
ATC76D3Nrd8iw6ASBIgy6rK7mmLwcnN+zW3xmIbzFWXHbjCs3T1Fgx6ON7PD7mJU7iFtkXvx0J+h
adW5aBACGGvn6XIBWBqXc7lWZIg557Vbj1XHHZNiPdHDEoAN7TYc+XA1YtXckDOWGzmj7xHaKggc
M/DRLyFHVNxEB7tUqTfkxrjDsl5/jWG/7OLUeYxV9GLK6aKSO+qe8WEYVrnNbNS/5rp2xGjCA0+q
PlpyWMGd3FtHUbpfRO2xh3sRc3pJ5pYnM+25jKHncrM9I8HZDFbxNljaL1yBfoA8A/hpHpLWtNgf
9GsC9+IJE3FdqP8mpvOfXdb/tM74HA15GzXGK1Ymy89qE9re/i+LhgIRcaPBj5tA6Otj4kQHa1S/
nE02SHh8HKx0a4UTH9qS+LpdMjF2A0D0aEd86ZQcCQeOIUV0k3RIX0gebTrtyyqBbzUDfVslQAbX
TD8PozgWS7Wgs6q2q5XtF3M8NM6Q73Nqf3WN65N81G1qrVRhlkfCbZ7tKIJ1sj6jKf4Xjs5nHnXY
gSx1KiYiDUj7ZuXt3+cuFxuFCAV+lCKn3NzOIOLzMPqpaQcaH/CmRtewqYAxuAn3GuBTaRsPYzEi
Zcl+OxKLLbfDebQEk24fM7XcEsfdx27IJNWoT8a1Aw1btddBZs0JEShOZvvCas0XVxMvEFl/EmWx
cw+OzUNk5ybY3bAOVKTbE/DmWDAwZrVHUgnfSgwkldjhC2o/ZB9VGPl6F/9bVuHBWp3KpSQ9zQCH
q8MQhjLSzuGiTkkhR/QKABGFUqe8rUtfFXLy65nDMtOV8CK4q5syWtOP5GSjfu0k026e+HPlplvN
1amlb8NPzXKv9/bNMZG3YiyZoLprmnTXdnHpY5ypSsyF2Mgyhj+7y8pK4xZBczaF89fGDZ0wcUXk
U/lnr8lTb9bvOr/nSNdPBl2q0Pz5s2O70MnpsbKKf12lv07MgzxidjA71hNU2KNbG8/Fqu15F/AV
LOlWn/QtWuBDN2o/jCaX0MmP8FO/FXIDOS3RKUlnkzchd7Yk+giyhwbagtrFr0LtWXMJpNEYERPB
1pffJYH5fbMyiuaSltmhqN3eSywrEDPQXZXligrSO30Tdn+T3qDqsNPOA+fw2UA4fyLmHfhnLVse
5zrci0y+xjNrRcmjSDjYTYz1pV2Xa9T2HPETptNZPyfl8iqTLPFqQ4B09i15LnS0eWGyHpSct1Fh
v8imRo1u3DXEIK2aDG926zwtPa90anSg6kyzVROIMRx3SZxvhJNQYQM8ynEx7VabUSm976YZAG8w
ZfbJZErcAjuWG63SvhVMQKBp1s12jEc18yXQUL51ABMTv2GEY0/xHH1nipvPFjaaQkIvFsPOdj1J
tVQV5r7sM0aeEiVMDI0ruoAY9IjopvRxWt33Hp99aPVoyyL8JYgb5pSeWWEfzAxKqHV+kR6geF/T
9tTMSe6798IdWyY7e4B9iAuY8ybc1FHI1HQXIHdjQo2pWd05fdR1hPsd1imbXlYGTz8BXviooEba
qvup3HuJed/IvWv/ubq1bmDMrEDvjFssCgqJzVddrI92JF5Fhsq9dIkAcFrjFDVldteWvDlWT9ft
WNhe4bBh11K3Nqqb9/Qyc+ANxQT/LsqNM2tcTlX5VehTyEucAKa12HkYHTcNgplTGTIN8kZ82Mt4
s8blyW7Q7hZufNURhW7wDTyWSEa8Ju9eDPoE/TYxU78R0dmMK3eLr4kGoKIYKlw4RqCADQfH3iRV
myO3TveCD0gUHegOcRiRtmpPbTH9JnP2IPO8uepJaGzFvDoog9v/qrjj7QgZSkRjoBox7W+Iws+5
npBBNk4OWxjbXojubVsw/tYWNL2K91iDLhHcUNKEW7dmDzfmp2TR/pGJHMi2r/xuCL9mhEVo47PX
daZb1ETC1wKnoNKopk0zDpc6r1SQOKSa6wj5H4m1iglxLUD7GoZp0PEscm4sY4+W7l6l7F7LHBIh
EepqzOnOXAlkDd2tG7lP8cADu2p+U1c7EeNkSuTZLZF3tvEhj3FkjurI9X1o0ux5YdilAySoy3X1
LErtMzIt+7JhKnU2Nn8K4A5OuWBcyntj29dx5utK+fbQBaGh89zF5iEf4se01vZ1Amtfl8kLzrtn
xJPgUmryHbwGiHKSn5rIIs8Z7Jtj1c5GLFCQtdVPG1ojiSnLH4eaYEJZ8AE49GRZOEGK2UGlKpiv
6iP174cVxXLThhj6jeRN5t1nkmjH2kU1qhAxTmZ2GifzwPE3+QjZ986CjaFUjyaHLFSyIkY/F+fE
zrdN2mxlG1JgirygqyX6lORqoPZizPvI0FibwBheP8l0p+eODCZ6oSiUjrd5UaPzgtHyXDV8x5pz
LawU7ZU6i4VrKW7THQf4bx8TcamS2b/X77qovlVO39M4HbAbotDrC+AiyXLlBh2CdEEs5kGz6y81
DeuG+ZMbUhWvOe4he8w+0UDs3cR9MsoQBKxlcaGpDoknhF6+7NqSLaVfDwgGnuiQ/dFnDgJdTe9R
ndAAF+vMmBhlbCIlQ4tA8bQpK968znO05Hnsov+wO/lr2J/4oxjRinJf8qOHBpi2ym7tkI7AA9OL
MufKy8dkChrN/ar1L2sUfAOx5hWKYcrC1w1t1RhEtMnxvJJJx3nD0GbzsyTR1tb6/dTFu0qzPyKR
IUMpPsZoyeHD5q1R9mSQ8oPRNP1EOdttLuSbmNQxK0pqjtzwRc9CjwfmaLoa7D+OsxJ0vM8nNgQd
Hac5faAC2GvxOmztpT+bXftYgNRvZIfAZ+jOGmaHoapu0qFppHYQ8JMMwflBAxSKH70Sz4LrFgXc
ATn6DTnhNxgrQ/nC4ApFclqc+DmxsU9rji9ziSYcNVKI3j7qweMzB830jMC5KNFgqgQXHTyXJLrD
E7ptbOKmVWhfp9NYDQlMPmqJCj0t/8ndT+DYiF93ZSm3FaDsosvRS1PlsX4lQSk6isx7xIpTmPWc
+Bnygbo/Nkv9zf9/m+f0salYFNFt+YU2hxswkcBN+c2TBM4kThi7s6qHrHb2I1SMnrS8SGhfgLNj
Vx7MYdYZTpwnJ+63qPyOKZLVMO5qHpzlyOUNl2//sbbavoMigpADBUDVm4GMk28+iGXTpZiAprJ4
YiU3NuDLPgUovtFZt3hUviucfWn3p9iUXMLFxXDMALN4ULTWvzKLUO+kyyNE5qG35VcaRk/McZSi
hQRs6pMvo8jYUcpDrHyRsk5p2wo76MiJf1M6ujd36msvSnkRsCIW/tjHH+G8AGyY077XpmcjS4/A
1moTh+FRX+0P4kGqYA0dcQCwRq1cpAyc4nlYitdIJKdWujdWuUCm4oYC5lZpbDB02/KV6srcd60e
iMK4YRf7brGIDMa4r1JIIbXqm0kUiFpzIm2W7lFUzcFSJlNVWeDEKNaT6kwWKFRDnlvDa2fd1U5n
uGzzc15GUM8IYTVLpZzJJQEbggW1Xwk4PRfABnJEiV/mhyaK4Cy5nKv8umihvjHob4aAQRRam1Pr
a4gKtHDpN2GmPdqNA9hq5CjqxpBVjEpb3LSsGUCq7WR8I1YM7Cb8XPryb1WLJ9ruRIvnayqdSz3m
9DXZu5GQ9XpgBeBKfzcKhydWN95b0fD7BejG87TBfuP3Bb0oiPwxqcyzCETVbZOJm8MY48Pi9jw1
JfUva7edqwnJxLR6mWvd5AIYsqyETethbxDeKqMgK5PL0tZbIVdoleIvjulm67IzMOYxj9z3VTce
7KYK3K4/TORg0sZSbJEV8D2paTNTU22LTtuJAYwX1WAH6doX6cvY8gLJEFmYNTwR8+4NuuSJCx9s
ldDCB/vKgjXk866u7a+5svcVmmZD637qtX/rOsIlVsamklgtxgKYGZNVtkqNj8TQri4KsTp2rkvK
09xo3S6yq5nK3cZPBLzQyMYqivgdkdVPPdUkX6jUgABdN66hClg7ZBvJPZCq47qrLKSx2WSh8Yzv
rt0eDw2w0BoqzhAr+lsb+WAY2UnkZBqLBUcU+CweKTaePDsIiwV1nY51qm8rk4XTQRMAkXGIG/t5
qTgEVyvyC50JQibLphlwtra9edZzJCUm1uQO4fhQDy8JxhXsPumGn+SQ1cRgpunrkiIqVJTgaCzz
nmaPnjvVj0na3jGevmVdah61qbpoznKQfcolOa93cySGpqb2nBS3j9mOfthYxyw3fZvBoHeAxA33
LS/HEecnApIhIfCU+r8jZp+HPixf8klzt1WNEP3ucVqG53Iyd5pmBzXhBXonXq1ZR3wLBYtWxz6U
bsuymDjHUvZ4p/Rz6uaviozGjdua28pxyIa+y1Tj+gln3ZtTik8pzS9cJYhn+s9qWr5lBDxHO9pR
I1AchZu5y+0S343SaecoowFluXRxlZGCVlufNWAwaPG3sJa9GTY/44A+IhLAV6PBdj+18aklLDSY
anEKp+bU1yUbcMpWFv0OYRrosjhocfy3RACvS/q4CGv1pq6/1WiN08J5Z+MMqjL9z4FjtrQVJ0jh
6bn2nCX2lzHkLPKEaHYqP6FIhblQxzmfDC/XxbvBO9TxfW7mKH8XAw4R21nOTdihJqm3Y2MGZN1d
qXE96BOAcJfD7Irmv6aQp0Wp37JAalxNdFPWIeLayIBK7fWLIRWKiuhj0jARjSlPWKLIo7TrxwmG
LUlNJEON/ueYoHO1XjNgsBaA+CP9I2RGZp1nmu7B0RsW4OWpnsJAtGA5UVL8kALr6S66gdFiv87V
E9cq+rYx2cbYcD2ppcwCVZ9TayEukZEFTpW/hINm+USUY95DaotDw9Ix4g/oErEjVmFx7hoWAa5M
cAwdY12aYLaO8E3BruiH0CT52umcf3nC7MPB9S0GDFJ5jwc+ewY7BToanmVtHvV5eFS6eCxzxMWx
drUzI6gt/QgKeJxYUL0YTNnrzPjSqeHcF9MXlaRwVEghcD8FrW5ddMHdGVbXeIalGLryOZTJO05R
cqVrC9MJnN6AL60z9K0pja+2QJGhEStb3/lDoe1I6USi5+BialvbU7nTeVyLlw5zdGtNj1aZ7LtO
e9OT+kGfLPKCmT77IoFWAINVVfU6xpiHZrvLmSLhTFvLfFwm+mYmIvAqQVQ6SYVeZWMtjrKgwxxW
Rmi0UvU+xGIb6dPZLvmtjnFVe1mWNxhN6v3sACC7A+KjduTAMEPUVNVO6s0pBEnDqonru413maHL
TV/Wn1arb5WMtk6BvGVy+JVVZf7f1OJCTta9GkLcnPjp+Sq4tOzUDlxp+loOO6hF4x5Bgiesxi9J
Nt5MVEH3mTI3uDfOzbL81a76YIco0Bz0P2JhNhgzLNxoktKlvfuSu9XDQOUDi3hIKHFG50j2tF5t
7S77Bl/1ajPkFK71Z9UyMo+udc3MATWQNu4dkR9j6U7ggPNWxC6fofnFnLVPp/x7zSVBuZROCozN
3n3ymqMMLAGWrOn2cuQRHG08ST2DlUJavsmE5q3YdO83ndqIZv5Is1F6hlNhe9B5mPP4sMrUsyzG
U1Eau9Jsr7qYdnZf7liY39qoP1UOircsNV5lQ88rlan+bNMjpNTbyKVE4d1RVjlwQrKXVX0Dzjmw
EV7ginZhE71gTMUvW0NYIo5Zqgxb8eJcyzE9NDqcR5zRPVCE1sbtmBvDCBXVamGVsbSHKrIZV8ej
i5xDIKqGR6LXemzfJtXsllALZKc/V2p5b4bmJ82Xs+xkGxTj+OBiD5tTQw+03vxonTLAIcoDkizM
t3F40F3tBZHcfP+hfgtZvKW92hcGs3Q4yh3xftnWiHM8x303bJGMsyC7aGjtEeNCl/GPcTXY5wRB
GN5ioGZ0+3d0FQnGcbIrkFzYifYUChtffIayaL2bD+TLUpc8ar3xS2S2u7F0Hrz1/k5Y8fLZECtv
ldzPUg//LWOIqcDg2mzsAkWlSsdjq0UXYdGGkiTNU3G3wA14J3VoI+4h/Cu1Ve3MVh7tGNWFo2kv
siSJ4B6MykI0TtV3C/G5qZbpJJMKL4lZnPDpv+uWDWXd57s25K+sHWClKdw2uZn5zJe/LN3cRjim
wGunNcDzZhzSas4OZa9h1A+H8T2ZkCY55CCzxafIbxZjv8DWuSPThV3X+2QhjW51YaccjfR03dwO
TnxJbeWvnfuqFuN5dBoyvkfzX2GTMAe4emp6CMGu/WhW5y1uR0mZpbuJ7eE9o9Z40/eI/0jmyKke
I7rgCn3tlU2NrKQnjquLviaxYLkw6vekGQAU84i/OT/EdLCzNwLiJpX72qTxnyUQ9bZc2FS8ITI1
Xpg7rn1ZvuuieSYn3wpK4jqkQaJKOXeUTTEA6f3yadNCnUUcKQXGyw0s0UudEeOqLfZ73VJfPZnz
LRXFC3/+WeEFq6w4GBOMAhxtLhWXTMjTRz7Yx2GFZ0O9flBG/fB/Q7+mkZku5p90EMclQtxalT/C
VQJkx3iuopkXNvfXAfMgAlwfx5GJktk8dJPNJpOgl+itb70y/mVNk0PqLd/sUGQ19NlBJZLwCucr
A3jcpHH0isz3Eg7Wf8Zq/ZBp+EqwyGeGAilnRtUGdG9s6PBIj1Yyfdct1InsWUHyNt3aNo4Z3KvE
neTXDuKn1tOblq0/Ya2fiwzzrl74eql/sqH9OEKcdd3BPpC+hy06Eif/LsCq7+bxt04SrLKW6jVl
FVnxCDnryhg24bWcm2fL7I7UqlwFkulmJFJILci5SftXRJjPYgLlIwdFFkQatLV61YTu22myXXLr
oTDsf/k4vBvWZPuLYXwJJCwCHJbbuX6MMK100/rRWYPfzXi7FoFSxZI9bhPIgpU4iTjrAzr0NrgJ
0PKoYh/ld8lfSpOI6NqbabBulJV+bJIcyinXfxKl8LjGhumPOVaFrENkDm4Ap4P4PsJjVbLSJiby
SQTumyYDF5rEE46eQEfZglr9ODRN6fdqwqPZWxe52BvEox9T22HlZbXqq/4DKPzDnePTopfJVtlc
DIZNyFprYpPtLnYCmpdcLVd/MjG8pCs6RFThYrYeKrHuLayJ+E9PvZyQaSiIaFQZgPH9/Gn1y8uY
xk92HQepqx+GZvznluOlLUlWW/EK1/Y+NxgnbNXI7ZxC9NTpQYnqs16157w2/zpdewG5+XYRbc0W
iBsygZ9WhC2rTKijd8FSx7L21yfOuQAzhcBqriqqTzHBBK6cD0JPso1TwhPaAhg/6gTOLTy5Ldfm
4PCxxSgqB43b0upQ0mYksnVOiBJ+QtRINMeuAkggCyPfIHrLOMjDVx7N1tOdNgNSDC8LIRwaZWhD
g1laI6m1IEEigF+BrCH5i43BZXPu+8uam0dpNe9LjNAF2QLi7+yQrTHxMManXrOIaj1nZJm8pzn7
R5z2n8DYn/oCpCbLV2lolzJUl9HSfmqk6dqyNkFXF7tezXBg8ZPhssFFyLjn2DmO5fqKGOi/cQG9
RQHSR86PrNR5iIbDHRolqOYwrPhRerlsHbA/NActjTY2F3tNYshGFRlcXek8qnh4McL8YZbJs4yG
N1jwrZHI73IotzlBNkEfrv8yme3tgQ3ISgnCsLTk4qZlIPv+pmqxdauJIIPuT1OYzmNX1RujLf7T
uFBjC7hDa0y8g2q/DtZrTmCINSlP18Q+HM0jlpEtL7JPw+u3DbRVaACCdoN/sSEOa9Foa5C29aoI
vOpJLMaO279bQ/kT6xWpJGn11Rg9FqGEJgWnLYC86/W3muWLwPnV8z3uoSXu0iHrUgzx4uu4hGWq
8sc1dV76IXtLYgePSdQ8iwHUK2WUiPrmuc1RI7r1r20Yl4z4jwzNAo/VulvH6oT0mEAhBeWGusWM
s4hMnvRg5fHoNU2W+XKID24az7yxTXScuwruYhheB9N6twuQLHp+vUG62K1VlEHjZL/M5zu74eLT
m+nFTTp6Hzr5waRr8IjlHn/MwxDDbj4jm2gjnu4hRpkcdsArCp/xxi4Thrf02IYqiCsTQXksEPFb
T0Nc/OQtEhmwxGdBdxJSI+RVEd3Uhtb0gK1z6hVt0RwNNJtHIn6IXkqZogWrapC1424AY6m0BjVm
jDR3hc6emuEFqelJCYRifRG+yRjnMDlP1uwglQHCzcIs95nm4+1UoA2z11ohW8F21c0I9+d5u4Di
I/AwDmhUbhPGsWQiviNdy7Nt6K9yQlA0ON3v2OLimeuLZk0fWtm/mji8VKs8uM5LZclPNSz72Ja7
PNIwfWgfgoQ6Pa8utjY/pKWJ5yn/N61ZfC6mLOJhF2+DPuDmnfDarTcl6n2eDzqfGEJXvCh/vamC
PO1fZgi0Oo2Og2KhtIvP0EXM2cTFV4b4nr4356Mr9GPJSfc/zs5juXU067Lv0uNGBLwZ9IQESdCK
pLwmCOlKgvceT98L2ZOb/EWxIycVVRlZhGA+d87ea3MO4BWrybMaoPIzPeZcU1Ieg0HchWpNlRK4
5ZYvMFiVisv2uViZbZ7sessoFyZSVuAL9iD6+zwFvGAarca3VOzwrK3CDElmZxmPotkfO8F6Njr9
zeyKYNkF7VqnRaVG+SrXwhfafqwSSX4es+yomNGn4fF2xxIjqZXuGtmi7IANoA5zUC4pu3hfAvoT
5x2qlmSlJ/GD0Y94hlVlNsTDuh6kj7rzDgrdIhRDas0AZDjIVJrb0j2jiXDAXTitio2sS7cJpoiZ
qJNTF6nUEWISWIwx/9Mq4tq0BjvppKexrPe6zi5eTZIRDYH1aVrJYciw4YlkFYx+eG9p8VHuJ/WQ
xX5Ulr7SVnKkMe0mldedWMfn/h9FNBV7NMjILR5wSfFvc7LipPFixcPbMDUJleRREcJgbgjFKqBJ
nkgYw8GM4sRx2eU0Ivp3lZa+PF23rBj1PtIjvl2hMTecnxc8rmU6egBIBAxPZKyg5TDyux5r1cyl
HzCPqKJEvnIET/TIhu6pU8QPUZhObi158nEYPkUJ4oZ2YEoO73GD35Elp+0r0nA4z3GKp4TUUxnW
96qafpla8l6oABRkRVqT43NmY24uzCG7Kzo08oI+2JaGZ7ytpQ+cl3dBzSa8zQsYPthA5kJIX77s
Dj3EXaoMKGpjDZFoYX70tPo6mIQc3sOewp355qrpOuPsngvBndZbBLiYyzgXP6w6OImTirgz7Xyc
GtOGhEqskO8TI16MqrkdUXILzBpjKu6pgjmy2r93IBHEIdy1vvWmRybKlvaUxYRPqUVW2w06IlWF
OlBNjVtaCHhHAkfAIUMH+W6QPYRfWnWOKCdjEfZ2Re09JmMlH5Jo0l72YrkPxuIghGm5tGj4kQ5W
3w2SfmKnzXrITJtGdNViUeaw5WJoGNxXjInZupWLdiaxUXgscuOu9xKayHlzSHD3MWuMT7UfGLak
oo+NcuM7JqJBEfpPi2ybJDEe4Jkz4bXdzmTuryCzE2tDPdUEdNmi3nQzkAmkj8VsiIoOZTs6+1WZ
57ZbBwszgdAxIGdRmfvGUIZyNa03rmx7suZYmrCuJWzzVEJ2caTuDO0V7z5QE1DwQxiuKjm1Za96
07yRwJ7Y8YbgMCTGnnLg0k8+xTzdFFV/ZDTcl367lLLwZNFmThRvI+neuu3w9I0clzhNKDusSYee
VoQtABlcRkXyoHbxg0KFywyE90i2aLDp6nH0hrNeY01uYjPcV4GLvzxa5C2SusJVznU8Qk5rhZzs
NYSYZt2ckog31yoU0TWpO5kZRTfVKPP7MlbD5dABsYnLbacmqwwnONPFsBXQsszaik2A285LHU8S
mGUT3Rs5XXPJlDf1oLqLUUQb1fTj3FNwe+AKPftifG5d65xpxjyGppaW2ZdI52FWhuJz1wYwE8EH
FkZ+KnE7t/ASmQL9Y8wRdxZVwaMoMHNy+Jlkm46v+vsW+jpdKHk3lPw1I25MMXaXVV/svRbPdG8C
aIv7g6Uxdqh8zhC8rhqr22dJN/cVk8HJPCfLwqdeSmhJPWYnkqbz6AQwaJvWuIA5j2UJxkw6HRUK
uEIIHdlj1tNMdZ3Uxtz0PSg0xsiciPJDiFZhXTxpOpR3QTHxnGp3vUl+IpKns5s0jhl3R+5kNeQI
BMdCAaMJn54qT8BcKdGVwbZCX8OFvz9AUujQB4eWeJIsvVjJEn+sXlVLtkJUBDiUdcUdK+FJ9cWV
MAYZIkhyJqxRtit2LOgwdgWIHyuAZeiqeOcgURaUPQurRfXkr0TJfBDc2saSDn+ANR8DlXkq4+oY
+EYG8rB75Yt8HPzaUbtqWxXBwi2E5zxsHhKmlrKqn1qXfmUzDN4CZR0GGk16FgBxzanhCDTpKsvR
C/5oVUeXh3IxoMZsWTF9hbxf0//s+bTwObHBXCmxRblT/mMqxiMQ0aMooBuTB0czkzclrTZMSSuO
vCuzJz+AL7SR2vcqaBdGpD9BvHlNp0qgHAa7rprKslEHdAGenMHhP1fyA8KuT9iSXGtAo1kVw1so
u2tSaF48K/uKhfGt0DAianz3ti6GH/G0qakTxBNCaZbzwEN2bVoIWKNkalOStBV4xjaM2x2P9Umg
1eRKBn4dUwLqMU0qAQ674qB42pOcaUvcRBtPLZapLC4GfdzROMRUFi4thLwjSK+IAN2ZLwXLJBiX
UmkOAD19CtUm7Dl5McbdUx9ipq6aFYjoY6dp26zuUYGZZUWRI9g3FBQ69sKYxuW9gExuXqbjAr3C
aTC0NeXpty5PlrTyVpNUg/MfvfTuIxHifT7q96Um0hkyAM018dFVpYe41fdDrlNdF5+Mvvwe9e6U
S8MbyvFlp8m7vOkcn+KYq9GLzcNyY6X9i4ILVnJZ1tCqUyYqz0Lt7ZE5RXaPFNeVUMkmxlGiiDnE
UI6ob98NBMkJeADHRtxPNaTQKM/oztdWl9DfHPStRTbbDPcoOC8z2MOkR4JT7PvQ2FMpzOYwJL8i
L7jL2V+xF3jlwMZwuYt0IKFesLCicEfRn6IPPNy+67+lQT1KVgnbQVHvsbmdDSlhD5c6lUwGXtjd
j5hL5k2k9ojNolOUl+vCQIMKSmZvehIyVx25c0jTnj/njzam92nWHlCgcsgYynWLWhqYnjHTvADX
lyVIsyiKPkE/gL2zis/SFI5Da9xb9SjytukAkoY3G80ItAbAoKh8aBRjpUCKABm2NOVpejEkaREY
FAhqDzACMAUFygmuAvTGTRuzqzDVedhZgEzxlMWJN4c9MFdC1aGG592ZGuocIU5fKJPtsG3eebQJ
e6OYIwhE7OexW4uNAKkyUsVFGsrpGbTrxkduprhYcioPbGhqWt4cHBMi4d5hPD173LBN//BjKM27
qjLPo8wZVq1x4ij+Uo+hCWX9rsCJm48ITVu3hI0qKfA9yvgIg/x+dAN2pr6PshIvRgfTj6affFT1
4lWiKwHujc1BjVUlR9wShMVTqVgcM6Qcoa9HGq1L93cMX1INFXPj4oKk9+G369xouf3Ue+elvKfa
8G4lPt1D+S5IO061qKHFmGC7vP4TjZyGjeqYj9q2yGiwZ6bxLI0W+cm8PX8Q/5AMhFxPDCwbFqhp
w51cZmWNhWXkGOXGvkZtNr3v6J3abZR8t4bOln86kvHxWNjt1ae+DSgvhCq+dyv7HArkt1Xk20bn
IWs3N5JsbeD5Iiex9nQI7zQFAtZIG0Gu8l3gJXMDw8jaUNutASuc/hVVFEvT1QXwUsznykM6IkIy
8JyNAe1V61x25nOV+tRdqA7lQEVySsqWUKnspQzHULp9ZenMfym+cgt5SGX457YQdccTRbBQGGnS
AfU2eQbgA7dd0X6rJnpLphmIjt0k+8/7hwBxtFX7byonDhsQwLDNosCdiZSDIbii3GUKigRCVkQY
05HP1mFIQC9O9cci8Bo7V/Rx1peKcBiM+MMTjZcgMRtbG62PBMUgvvKDXuULYOJHmjcrS+DDNiEM
uiWVauIafZj1Kek9gvjWBsrKhLUl+1q5iE3AZKFrbSkCLapMfAEAtdYADGfpuMwTTHZta85Gv1l3
FdxFDfv2MLAHEFx5XQv+RuljuxkAjPqqtgBfRTHKQBxQv9V9hjNWiPmHOewUDn+e2Azzpvc3kspe
XZTLVdVqXxLy+gINuU+5tiYmk7/BSUTUcH520iVhHyWsswakJr05pqBDGj+DNxUi84z1cwbzqYbL
NIG5i5pGSZrX4DzLdUX93C+BjMimLYXujm91HdRRQpub0pYqCiwmVAj1QXwTMVvOTXnwZ4JXBSQz
+VvCs/isErZsfbhT8zBFQ+gvlIwCe1Oa4HP1p2RIV4VhEcdWfTWDsOyD+pQl7YNUKxs8T0+Azd5D
iVNchHQrijTmETD0qKcYsYV5cBtSB4uyRP+t3JFsOY8ztZkX5vBYIluo3En81d65Ss8mwZsc1CAv
4jpZd23u5Nj30YbQIfOqV99M7mNwIUmsbHWMZbNczG1BHLbwFu7zJid8NVJPhh8Tjjmug0h+QPQ0
oaWMD6sQ3nyPPXKfIuutalayVF4pXb/IPUw5yBD3cq5wbA3ec7KrqBO2xy6RIFvEqhMW0bGW6NRL
hfzWh8XJAu1LbbWacxxzwlKh/ksDOLCC57KMzyhI1lUPRZKiaTrmrEqCAjAh68+ZHD6YqrRoKr2m
Zl0fhFo7WwpmaBNTpVy2Cd0s/5E01QPbVUq+pfmcUTa2kSginewfpECauxQmLQWpH4H323pgKy11
8dybBFZmVu+TpnjWWg66Kd1tmUk8Mb7k3kLOr1p3pmAua734GGOF8xJ60tZYqtW4RkyIkX1Y+pm+
6ZTC9mVrztl0YeVDNtfHiNOQPLxLFWs4MoBFOPl/CBydJsz8Lcj9hFZjvodP63PGxeLctwI7Desz
E9o/aa+/1IjB5pVWLWHJfqtGuqnMaCF7OaGmQ/+Z+x12eQzZ9C13qL22saFuxcj/QrO0y9PwaFRg
APNam2HFdLDvZEhTRY0axLgZmsT2UgmvqDun9GJzNnsi7OMw+CmettD48Ir2tfP8RVqhQPeTBZ06
B7Jv2cBZjkk+io0JUa3htwzWCJmZ+UdnyK3zMPGyEHSiv+bkHo8o8cu+f/NcOn31qB7dgaHCvv4P
x3t4yzhlkyBY5qmJgnpIZ0IVH4XpUCxYk2Ymi23U/89RFt1JeCNmXs1x0ZNLtgKm922AEkS7KL8h
BF1XY3xy2R2TGYSmlgADTfzEnTarlXyXUIdMmZFklCEaNSA/D+eomtiuC52A6SIHD41d3WpWVjvs
A5+gBs80ZmKgHz0UrjN9LFjO+PqFUXNQ05+6MHlJpvDaEZ/8vNK1ZT64myASQ5v/QRW2yd/9SVHv
ppPcQoMYFjQpya5GxHzeyyz+2aHJBGdgPs+h23luudHchhDkcNGW8np0veWoUJXuM/29cb1tNDbt
Ugu7rSoguZHgd3H4f+pLEHQRsId4QCXhu8lWKtz3sLAIVUC95rXqsa97ljVSPBJffGz65jX15GUZ
wKhMDXHWS0g0sPa+s2usl4Lr815yR6/UYClF5ZvQRXanQLenlYXfzkRROqlr9XZRDfnLEDRwunXp
IavZTzfKd5gqXzBa7mmDI4k1pYJKBu7+yKB3ClHESXQZ1HH3IIchGCftOQ9KDAkJ0znsj4019kg6
TD9ehiFaW9qp8lyLIFS5FpAMZT8a+YPriohjZB13Lp2zGVW3dep7D7FprWXFOA8JozDOomNce/d9
06/ppNRzIxEePANefxKxQ6XlEHr3covZNPBHunv9H3BUAqfGtJjT10Y/gGEgquS3yTjdWPrU3e0W
qpv/KQtkYsyJs6Kynit4Ir3YTIDkzolxckC4pIHFLphyCxqUTLwbrfK1itFeuaL4liQcFOqp+R9L
xzy3nNzFk2Dq0ldJMo2dDTyKkN0ctq+PUlWfYbKDC65cba6b5Qudaeq/moVMLImeKE7oTDD9fVzg
CNR9SiFGkdxHSEloUSHD5ThOZtm4CDI6bIYZ4DkN89aWQCouLb51veMPxxpIr9d3BvoUtsm6Pa8a
X9kMdfCA3uLJV6sdJRHO1/pwpKJzYCPg4YotDlVDzcALtPcohOxYtlC/XXFXVdYfleIeuVwwTETM
iLFH3R9xf8/IK2Ezkj/otyyuma6+h15BzSzA+y4M6JFHHwCNZSHnpdIaSODpKmuvGEYMb0x/ttoa
WIkuvjDr21Za/UmqQV+IOVXokE4C0JIz3q98VksctlDBTlBJ/xOgLxIgAelDKXS7ulfNP62mv/o6
/X69xxhTlgJoPYmtJoGvZvGSit6B/SI9/k49RTEb5M4N75MKKAZSkxdT7oel4Q3OhJwJ3e510BFq
0n0g6ANSb1ssgTU/dU3xmBbatoOZL4v9eyWOaDDYuyEY/FNr/DW5oO6SJME/Vp3rNvhoVbQ70DVr
QEEcpmK52WsV5X7fjzaxlLBpqv1N2U7qJzwGLNAc2kUKW+FxGKI/JW7v33N5rmTW6BcJaGZhWlqH
5NTRGRvaNwb/WcWi7o5Pv//+tfiXi4gkV0pQX+dhiKtg2PUeCkHLPEVDv/hvPz9d9s/7OUi96v/8
L+l/YxEQ4FQkqMHlbzlEH18JNkHONx7OtZxF/SISyc37Jh0003OqxRRYX6yiFQbkDk8c8mYP4Am5
wchEl+lebdiNbeL6v8Ul6RdxSbWfjSpgMd9xdelOV+t9hkcuNIPV74/tWuTPRV4S+I6Yjm/tO1I7
7+OvmAXr9x++9rovIpByozeDwmp8SrnhPi+ldS60jmzmp99/fsoA/SHnSb+IQEqJ0Kjoi/qO6RL6
qtBBld7B7c/gkMzgPAT+rfTx6e/94UKa9e/vCh1aUxkuUYZmR79/DPsNFDf2Nh2A+MA19r1c/2Gy
fqcexlI7pls/u5WZdCUOW9EuAlDTitJjheSWmN7eHu3YBlEzlW/OfHpUHW2mtrlwDOsb93rlW9Au
ZoCwDsVGmdbctoWe0bVPBZCK31/XteQ67WL0pwYMuz4tcHwzfoJttNDX1Ys+U5flyrPH/5aLpV3M
AZph1tLQqYEzgB2oktfk5ii5MjlqF8MfAtEQjbEVOL0I3UEVgMQWvoGMpCifcGeIc0IZ7oe+OiYR
4k7FPzWst+iZQQoF4keNYFuP0ldxrLcDpmvyU+41qzYOEELZ9/e9XSnpPkjUg0ktL0sCRP5jXrJS
xt68kbGQ6YYozYq6wb3UPmCX7+BaoqH0DO2xrPR9YlgrQQbL0KBcoeGKmRI00Vzp6ZqrFqUnNX1E
f2cHBglEo2kcb7zVaRD8NDguJqdUbznGIHJygAAo5krUluJiioPFzw4y0c6fjO/xm24BhtyjPMtX
5o3JXp4+yZ8ufDFtgZz31Dxv2R4OySasys+G7NZZkTf8RxvualEmWqPEjlPFGqCc1nyJUwgh/Tjo
hIdm6zRXdoNcw6wbT5koQc7qoH3EUwmFM4jXGeusKv+IWgvKuEMZ0XNH7UBQkHpjWr8yIGT9Yl4J
5SF15QmtG68JHX3zlxG2rBl8/nk5By5S35iGfx7T8mXomlCC+6NkREZ8HxHzgc/B+Lrx8q/99MV0
EenApkdQ406/ZMl9KuYATOfjprPHhbJIFwinbj2rn0efrF9MHrke6Ipa49uIUROQcBychHnMIY5m
JTCTp3rVOcpafgPes/793q7d2sVEQjpoJzZ1GjqSTqcfw6R4K0j12i9P//yvbUoMK0fsphEjSrj+
5e86uhGn+fMPK9rFepsK4yCBFGcoplj3OmzHlX7jG5Km4fzTaLtYbIsysdiFkNRpCW9pGW+y4tso
npsI2bWbnXrhKfJSwEgQNcH/UTVr4xvj/MowVy8GCbb2rMsrpt3QBf2Za0DljDl2bPAhQEfkz9/f
9vRWf7g99WKZLVxDp3hBi1Lxt6IQrAJkGoMg3Fj6rv36xTDpFHRyyJJDx/VqJ+FMqKIUstLmxiO6
9vMXY4OkwkKMQUA4ojKsxCFgVAT4a9Ub7/7KZ6VOl/3re3VpD4RV27E/xOrhQ1Znnvz9qUtXdlbq
xVBQ4dx0Yin4DhqG7AvGA6dwsQznrVZSAeFANx+KFuZetayozag42PVy+E8DXFEvFi4RHhGJBWgs
LFSpavjWyzdyLn+eqhRV/vfz6nVQZHRnPScoe0DHu07dBaiwZJoENx7btTdyMdDLuit0F7Elad4Z
nCHCR0jnpSe6N07jd7VWnei+cn6/1rVv62LcI9RtgkrBYQshcm71+U6hOCF3/227qVwM7ibCwaep
uuekFCrr9Elu5//pz1YuxnOPht7s4Ec4VR49tUG4S1N/U1fljTegXvlwlYsRnQmm2EaDQHBx16+i
ati7ZUVXDe4egS92l5sYf8UPr40eOjP7jjSzBzU5blOF8C7JfKP7uvJMf6u53itF8TtBVueIFwx0
ON5GlmhNKdU8rIWBXoJygLDwAtfBQTqhA2zqlwB6kcmbKx9wbOP1mIPxXQnow4Lqu8l7dBCY/a3A
Bm2wyovo8PszvTJacTn/+8PWNEKYkj4TVuCGOYvgVdp6u/+X0yws/+M1LgaPOwRhKqVMNpBBFuo8
tt11vUGcsPSW2Y1P+ufRI+sXo0dCFRhnRct8JoPcTC20Ot6Nif7aT1+MFtmnGozk13dE4j1mkBz2
PuKSW7Plj2PRsOSLX8dp01tJBgcI2hlelFdpKc/5TOzS8Q/A1hW2jcHyVozyj7OYAYTt3y8bWKZL
S5OLVXq16UqEQ3W18K3gM/OU7//ysrnGxSilnAj9LM4jR85aH9ixsvR13nWfrbyWTliRNC+aZv3p
uxgTef9qhCTJ/n7pa3d3MX6DiAy7UGvg3qGDhRe9sJThTKDJqhFM+/dLXHlb0nTpv5ZN08jUMtWk
1KGri68E6cBpQMb4+4//uCviyV2syZSHUa9m/Lgo9Ocu0Uzbs/Agp+O2BA1cafrL79e5dhPTh/7X
TaAtrH1/UFMHUktcrBq23CU5Pr//uPTjcOEuLiYUK4axpdd8Y+peo4RM03UzlTjC3LYWFlxpm/YC
HeAb4/7nPSyXk/99M57hpS7N3tTpTrXtrtKlv8y3w7GfF+tkKdjW7vfbunZXF/NL4+mGJ6pWxHx9
Qk2xUFPhxqomX3sdlzMAiYIi4ZkMGK9j2ckWqYWrpy6b1YBPZd5m8AnGMDj1SveSUSGcpaG1rQx5
NdTCVEEojq2Odm5otsAS0Itn804dNh38bhSXm3Jo5oaWPQip+9hSf74xEK48D/FiJhkHqsqGroVO
N0K9AeoKiv4/PWnxYv7ITMlCeKulzjj4S4hbW+Rwy99/+soAEy8miN4g1492c4pmEQhf/zkKSKXU
M6RbVMY3HsyVtylezBBCmgujjB7CMaSjLG4T/Qwn7Pc//+fagmGJF9+6OjYRA1UP2SJSsJ4XXzS8
+znJMSwS3Ufh3vgi/5nN/sfBietcfOym6IMpATzsSH+sFzpEts/YpdGMGmWGsMkW7YhtyOzW9ZQf
N15c73IE+ArkMMWMia6h5ZuNkMwq5E7tCh71zMJdQTwQ7PODKwtLtYSaih+uAgLnJdtaAtLo00hV
bRO4gERfN5C3apeccLTTL6ItBS0/qHMchcbCNcZNPMbHFmsrsQUViSa/vxpregX/85GZ1sV4wPis
kViMLk6AI6nK8hlLN4WADG2hFOA+VPdmHkJskEki52iSKSrSb/z8pOMsaE0/RlLvVPUfrSIkT8H+
iYUXduDedb23WJqEr42ydcNqk8jNUSR/QAFONSqUCs0geg6jceW7mo9GjYymWExxrdLTUpXT6Fn8
fD3MDRXZLy34hd8TnGME3UoF+w4mLcOarLl3UJuWupe8Fr0BHzwEPjOZx4G3ht1nJcGPdlX1Jan6
L7IjIBEN66gG7g5UrPC1HPsgBRxzOHe5t5aiqWKnQVnjiMxxvvKh1HdYZsuIvF/fWupWtScjlaKY
aPITyZcVR0eG5XaUxIcRjJjeqefKRe5JkjX6eAxKcf/VKsbWt4C0gZ2dNcVwJG3h0ICU8StBtS29
f8mBtM6ySerw+zv9ebZAqvrvlQXsFclm0Rg5UUXMUFPQi2j1k9e5j3qrU7GQ+xtTxs9zqWldTEst
oeCjmjaRQ6adnUYj/JkbI/naLVxMRpmPP7ltDYLI5VNf73MBfyTdbKxrUp3deEz/nOt/+vSnmfCv
7USYG64vjlLm1KRW9NZJVHEwCnPqO8Q7wyIa8FdRn14KyXnUXSBOE1aXLW7E4S1dy+NjL8ETEwhx
aQ+ErswNP13URrzMpLsoe1TbRywmlOY1J2n7fYbsLlQ3jVItQUQsg/HJb+G5dHRph3AziWAjJZhX
2brvcicEnCjH+UobRrtACfv7dzG9/5/ud3qNf91vDyJZHzq048A2WGv9FC52vkfJylYHHmQ+ll8S
kb6/X+zaG7zYTcFwpycO+8exTMa4BjlcJxDnCG101Xhvv1/j5yXL/GdO++uGMONEKBjS1EFpc9BC
sAlNctdb4o0FffrYfnpeF6tJnDUhqpo2cpjRMZ6usbU4A+HifVquf7+Ba1e4WD/Q98WxnHfsAVsI
l5LRcO5WvgJ5XDdifGOjeeVFmBcTfKkKihgwHzhE2tKCgAFRfkjZPNQ/tGH1+21cmQfMiwkHVyxw
erWOHB8DHfo1Es10ybrx4z8f9A3TnG7sr7c8smFDaJZljmFi4swsNFeWFdq8mYepxz7XvQlEopNd
PqqxuJJhr2TFeOPqVz4x82IiUkQtSmV0AuDal0jdHseJRNgIN6agK+/fvJiBEB9aalEVkcM+gryZ
eq9FGPUt88uVhM/f382VvRca8X8/PqHRBIL1ZE5+d2D0xadoY6FSs9vv4BPdx7318Pt1rn0DF+Nd
M3KWcIMzoFS95PW7Et6YR669gGnf8tfbD3D7NQD7mbTUpzA5kRCNY6m58fyv/dEXIxwfTK3XAQdK
2VKeA+DYqBturGD/1EF+mD3Mi7ENibnUk5Hn7gdI5l0FYsRYJh+FiAOn8oc7v4xaO4ZiKkQxASXJ
SY6DnSgOkywS835uhfeGh7bPbTaQa7e6BEAlidrnOAaG8vs7u3IGNY2LuUEQ3SpFfps57D0mDZUj
OeQ3zElAYDW0ac/a5o3HMf3iD0/DuJgizFwJkHTxNEhrdCrEKt2Syt0qvDFMp7ngp5+/mCO6qtea
0eXworq0fNgeH3MpXqq6iB5BrZ9AAcc3ntm1K11MCI0eEmoyyMxGHfxqwkIIC/Y1O7BK2zSBZujZ
jdXnyvHaNC4Gbjq4HbZhJMXet3cod5K66BaMW1ugv4kgzfbvrQWC1fxpfAp27n34jk5u8f9TdLsy
OoyLIe0S8aUNJhPvCKTYgGRmhDfWpCvznnExqKVeSqwBt43j1wU4rb7f6hn2Izl+gKhx45NQtenv
/OmjuBjdpavgO8aX7aRJdVcS6ypHw1OpyqcKhd2ME8sdgkG7EcnvkiKyQlVNQrKutysxBr4waljA
XF2E6RqWyCYEH+i8VhwakgjxsLRvidJYTj2WR7/DToVxXMaTCM8D6xu5DJ0KERxn55cpK09NSYUd
hEdgaefRQB2ohx8CkQhzAEYcCjwPKaxULmRzfBShbZn0NJa1Xy2bhKaskapryw8jMD/5YyTAWOQb
fA/gqtW5cAoFfAAGwMxE7RZBY4E9k46qAvAEiN+5CFto4KBoZBLkbTCfd5YkyTP0B3ifGuMgSO6a
xftZFYoKX19iLgm4XetqAA5L6KxVoQz+vCcyam6a/bOJ2BjsNb080Y0yu6kjf1EVEHKKAdiq1h/Q
vW8szlpG6N8LhM+ME1FT7177sd4HQr+VlfETJ+OjD4ATB1+zNmL33R/iRzhjEX8wyRlYD9e9N8Bn
aSsEjJOgtaGPHlIJDTGD2ybGy3naZCdyzx4GDCRWr3w2BhOXCReqpu0Yi3cwIMtFm3KUK4N0n1Yy
oUsA/+WOc7faPxhAKmZSHr72nSTZodHBQ9HMc+M2TjwhY3niwaxBDoydDX9MEO6ZteW5Su5z0YwL
Kc2ReIwcaRHBWqNxSi0TArsKLigCQI/z9y7o6qNvdXs9Hk8ws46hpj+Hbvzew9eIs4EShDwcO608
h3XzoenKSU3rb4ApJdan5k0eB07DrnSs0GPLA7GZig7zMocdYPHQcd21e62GNimVGLdorccR4SS0
LjOOe95jrUKUKI0U4mewVAPh2KT6SR18m+2/YvteT6ZyKh7CtHVyCSxgCKkUlgSVTkG0W/xqgtzf
Ee4DPgVsPDAuJ82IWWFDf24C4JjAGJauIZ0xG2lzPzZX+E1ehjj7kyspQwlweJpQ4PGLPLQpOaN8
qsOtphWfWmC+x4bkz3M8KCQXS8uoy6nNNP5OE6Z8JhOTGg+AHDND7HAKQ3Co640Sknicu8N9ERQv
UmuCkDa/E9k/CAU94K7zz6WUHoxOwtCtSstc146s6eeY8T8XFTTSgA02RJ6tuiSlAMqngYTGnAlN
29i+Cu9vkKO33ALk2MH8iZViq4jdZoipO3b0zwBw9kA70pculZK50gQvpKaCyaqQW5XgSLoy3Rgg
1T0IN3gFV43Ur4AdahDtCVuSxj3BovdBq06lTuveGGuib/V5apE0YKj1Z1yl9wXRV0CfNQJ/C2e0
MFaOavRQZpNbbgSuWGavmts/NU1E8b50N3qPblck5Dvlk8w9fB49FAjgYw4D5kXDpTP64yupu9MX
Gc1Zd48Em331Mv6HQsJ3KEUL8iVXqgQsum+mOAph/CqVbnRG0dqGuffZZ95hKPg/p11/ILQRnqcF
wJGYBynu7nWEY4FGoWjIIFWXpXxWWxJ9OjN3ssbCBjYRGeMG20wuldVCMMdd7ys2U95WnQA3efo4
TAZTuQI6Aicm9fO71k1f25xjkOJ/KiqSRkkJv9Oa/+Jq3caaUEyyZbteRp5Fd9Sr+rUG2KN0xKqi
eTxAZJl3snZwQ0hZXlQ5QQpByJ0wyG6vaKRISU9oiPdhTTk/IxAjB0EDEyYFs9gSGdOkn7i2vmtr
dO0m0cXJKw3WM8WCCUMun7vl+BRFOYSaRtNnQjQ8Ww2+ggGnPQmdCgE+00uccr3FTn5CavcygPQj
Aw+8URO37baUB8y//WL0mngVhERDKwZPCerDDmfuKtIGm9KDYxDj0opo7c3WVhWqaZ5K9Ex0hA/1
fzn7juXGeS7KJ2IVCTBuxShZDnJq2xuWQzeYA5j59HPomYU//KI45U1XtRekQAAXF/ee8FcjzTtO
GpDiOvUY6voxryQbFBdIYCh/aWTt5QpieGWfAWKOGpnUP7JRh5RSbEFCfXqPoJVd4gD0Jmu+hhAa
qNzgq6foSvu5AmkxhYOjiVDzoaHgEkGRVirA6GbgaBUIHFpbo2CuwKgC3iSEPzRyH3SMgmcCnYXO
7HBYAPxfqB5s+D5UPQeJboZkoAJ28W5E0bPByudF6/WwLup7pXDGAghEujhjQz0drnzMhufrSzrB
BQF6uZBnZVvtw7VLkCEk40WZzhC15PC8gx/nDsapHBY7THd6qKjuVJw2OoKarZZA6I+DdZxrNQjl
9jRQiH5s5Nrna8Xw0/jvRSaBWX1RU+Tagw0q6GPh5X7npXfVQXI2h7kM50zGI4LrrFZGDaHFZWnp
V1OPBuZ+ybPVwNhfHoW5klOJoPyhkaKyVUgaJDl/TTnEjZoCaUKuH0cNXiWNigLAZEwP5gBSU1rC
XVfn2EBQ0kxl2ro8bK8NlcPKx3hNqQEpRVZDl5Y9SAlcfGT+UCj1exUCXizDyDStkd9COfJmKlKP
cfOgtjAtNnt2A5DRwRyrF1MavGnWDwWHwBHVomuliEFmgJ1dAv+jqUKYA8tTLr/5//aQq/iZ0Bfj
xTFrgE5t4CO+yKBWmgG7HyNDeQ56tryBncEERaIJtBpYGzCA+Od6usp0ebnIVfACK6HLCLX6EP5L
UfsKJecdbpDPvOwOMDbyqElgfQEn4ZSUOjR5hitN0gDY1Aags5XHQiJ3vdmhvUzfJ7V+06ryJCf8
ttK/2pw4l2dqbcmLGMUcPkwg/eNC3r6AJe4t/cXW2FWu5Ofe9FFuXM9X7gi6UMGoYkCHyVJd4GEG
S78HUNMv//7lYnhuKQu3H3VicaXKKLx0iNKEnSjiWBb7i981sjtXYRsreu0OLOJIYFCeqtCXxV0E
N+9P9VB5iWPuebCo95yQUgb1xqVnpTtl6sKtZ2yUULKmGhxRH2d/DbEU3Lcl+3MGO/59/ofu8i51
IBK2ceVeXQHC/QcWUKRRGkQc/QTHAncO1D25lU4wo/G6QNn4fkv4OjdPQmRdBEVKVI9LON1qh6R8
zVoPctwlyx20h+1EBrMPWeLlNbGy2ETqgxVLmYrrRhmoeGTfdXZYbUBllJVrvchsgD0cUauU4bJN
+Z5lCUhUI0RCGIPAM9RyEhkVBa5pAJ3hr9yYPqYY1C4wHZq8PkFQJ8ORBVAgU9EmavpNkM3aiIW6
Rt0WBrw4UG0YbHZTvo9HJYCjx+d8MHzZSdziut7Yx8rK0SHyISS1xMGvoMWMy8wbJx0I6FApIFrk
8wmBHY5xCIw6hYOs9WqMhnd5RlcKASJBoqiBq4SsfBrgLnVtFYYfsjGw4E6uxNJGHeAbI3RmhYpU
CRM511zHaD4Tn+/Rez0k0G71MHsOkfawHPagyeI0Mu70bu9BhYZunPhrc7ccoT8ql4mKhl8S0iyY
dbSBAH8wjcfLX20FqmJqQiShFkVGo2WI7Q7sUkBg0Y7skNrk1vCZPV7H3laHe21bCCGE066f4YiI
454njl5KT104JH4POaCQp5/ySLfSo5UyryaEERluG6Fewf1VYiDYR1dVN/kzMz9/98FE3DaVwgzW
qSi0GwqMJHbxe+jDSX0vf6ngrBCwHDJXcrb20srEi/DtUFczzUow8Txt7pEwIQ8e7y4PZO3RYjyI
YQBZ8jEJdMll0F/WqLKxWlcmQBXqmpAxMwcLRk+BrF1V09cM3auqZM7ln73WwxFR2zqFoXLZMSDE
DuEhc2CL42u+6oEkftg6Xtc+zfL3H9ttTqkVdhFW0KTKjlJRaJrMvwPomSI6W4XIGjTSkeUMMTy5
p2elyUH5P8Dsd+Prr/14YUPPc1VBvweYfDoB+bG4C5N6q425+vGFTQxQz/+DgKn+5Op24sH3dPDQ
rXejA6wDL0/x2voRNrDSqizrqVQEfXvSui+l9HUIi19+9sopIQKzoXCGu2cPnMEiWFDWnas0d0oN
la75t01GEaLdhIvEOS7OQYjiQQDLz2sIKUDYyc/cwt/CE69EUxGnDSmSNhyrRbyNfqXqny4ijlL4
PYzgjHwD7neeF2yYVNjHygidP2jtl8FzdMSR3cT2ckZAVMWFuiU4e73dupCeBdZY3gGvvTFD55mh
eO2yLH7sPlT9KiLJJAkSA3R3XmpHCfKRowrmoDnDfW1K9lWkn4x+vtZl9akxtMaes34RNA7tKOUo
hc2ny6tlJSOlQiAgVhxXcmIh1vTt02y1N0DtgpTQ0H2Hg0wxa/D/p/leg4aBd/mNa+tTOOmHsAJy
Lh0hSdIokG0pkF/04dVUUG+cBufyO1YiBBUiRC9rYzQrGNUE+10o7/oxjFwuP3pl636j237MXZv0
aj0sqLlaWQy1P8eQ2Vr87/LDvxfemfSLCoEB5Afc5QopA+UEqpVo9yRkfIDv2u1isErqGrIgUCHh
R7CY4cYMtxATZVfLB5tvV4YQOWG15AA7Z6fVtW4aUJ+dDzrhN0k0ewyCgi0isjLmV0bFYS9Y7ArC
fOCwfC3KD1HWQyjY+JgHmDtUDWT6DCe1thiTdJneMyMjywL88d363GBjzbCmoCFtZ119bSbVo5zC
0yMu/5iwbiQZGkcJgxidBF/BieZHSVJOVWQEes6vJypNdr3gYq1Ecs0W7Ax5dlCz8Es5N93aGBKn
lTU/77PBQ7nFbky+bzOYafdVG7lW1hzVcn4CIu2pzslLSeStvvDKgiBCs5akFZx/GmTMLXoqaai6
ZvpoDNoGXWXtHvzNof3x3RRZ11WKomPQeoNL7OKbvZE47HrwVC/5Zg5IzlYGu7JviBAPC4sNJo8y
nB0c5n5fOtlq8K99JCHiERYPSQON9aAG3VD74PBs39QqWAkoRAxhZdtXcglgUz7Dgp6jklrJH5BQ
h2r8VuFm7ecLMYsMoE/OyYKdslCSLRPPnFt7SC3v8rb/XivnNocQr2pT1kxYeUD4tTVRh4TVCeQ2
XDWr7kKpgI97C0nnOB3e0p7cy0V40+qp28M0JWnZkWUtIGOKn6Tcwe1zhtUgjaHPCtcmbsBQFyZZ
GYGLi6llwUgnR0YzEh4Pzgy5bbfglnt5DGsbXIRdw1IY5ijgGAWhiTwbMs5PXYeyjQx31rbi6CQY
77nevc8dg+AiDBU1mAAoyo1B26A26s+aw3VJV52IFv+gvw9no7k6NEP82LPhBiatdyo8omwFKZjc
zFd6h8YuCovQrL0fgH6t9PJgQI+zlV+k0fp7eUhrsy6kgl0qSeADAFcZA6wFQC6MKDbBNCvZjUgI
0mvVLIcFpzXwz2g6TjW9WuQeGejqPYxMfjUAkQhUy2ZMFQ2hSZ57K1AUGcIqCvJ8qJKWGxWt75Pp
zNIViUAFmo9hmKSoCO7NU0Ec66X4YjkMkF31H2d+dqcuMesPuufv6XHyFFvPwUMJcB7nsE69gYD1
DLp56jAn8i+Peq1I+V22+hEyk1BRWTTBfR14VXjCwA8dIi+wjoOpu+y0GezUzG6qgwoCfbtqrCxb
IX193TcVVM8TXYluLTPamIGVaf6O6j9+SmPkDCJHqGJOSXg9stEuk8lNUBqbZnRwh41JWKtHiZwi
a86lFqoZCIHd1EIrd3xKOw3SFNWrZKBHmhRQGq7vJrOFKkUabuWxK7njd8Hlx+CgxNAmUg9AmGLN
TxOslXhD3iPWwVKWF05fAvfNtPceCnQbE7uEw3NrTQzDnMoG60MUwCJbP0Bq+DQNO3nRqmifq1N4
Q6uNDH1t2oR4nKM3X7YV+vnWoHqt/NWWz1A6dbLkYA2PlwezEly+758/Pl6okKYfRzTZYMi8M6sC
mvHvBuR/Lz99rZz9vVJ+PL6eYVKjxtDmX5pbihO70r3hIpf3Wh9+ka+X37Jy8or0IK7NEjTTsLor
KHdKPWyiYKgCncQcNhC/e4OQXCWz2VrhgqoyJMuWQxhLSMMX/E9mm9SATlx+ydmpMKl4C4wMAPMn
FkEkKJrhcGZZNzlBabqIfgX5xQuWF/+YjKFVk1gBhy1gMAcc71V9I9Kt/XAh80nHrupmJUkDZvQ7
qHaagPzrxkaVn5zN2PGrhd1WTHGUyv0MTa6anugIv24Un21dH+4LfZZgpiKju8gHL27pA/zAfEgl
A5sJvsY4g95WSS0sgEyY5Rpq9W+A2qjcmzjtINJKCfnoyxDSjyn8VVJpi8pxPgziFwvbdooLJONQ
qA+An1QhkKwDHR4Fhhzt0wEKlEqawQTUpNdDF171ebcVfc9uA7xWyBN6BWK6lgl1MVi6Q4YwNF/G
xtx3FIQeqW//TRXMz2dauxCdhIVbjgxGKd9SxoPQyF76YjxNMwwCJWvjzFn7OcId0qS4nXalFgWw
o1KaB71XHJ489yjaX94uy+r6nyhsUvEmN8lEGzjcNoK5kW4BR4Jw69ZOXHu0sN0LSi0llSiYLNP0
aEFzuYCM/uVfvbJXxHsUEDdx1bfoxadSAyv5Z2htNtoWzvXsSYhPskzFjw1edDGFASIWHoSbcBNn
2sdsQQEerOfFYgEothZi0GNBAJkck61C3/lSJd4qhBWFyglsrZMskIKlExvdQtr5QNAW/f8ASSxr
+NxkCyHG4omEaYaqmGxY7+nM3DgcP+msvMBSFk4URt4fR9Aqd7UMWC+Nk/cWIgAbC/n8IYYBChGI
l8xssJ2XQ0y2oYsCHUYPZXwfZq9v23T58/kiXiOEjbGea2iVS2kAeJrbI3FF9xfaHLaO/+8zN3K3
pJCWZXzuYwqBous4DMjlEg6gunlXAqdWdH8qpt2NrH3l5gvcKzcW+9o+EkKAMciRScwEPltR7sBD
6Kgb4UZBYmUfiXeKfIonGvYyCyRDP1QMPGy5uUmVrQ752mSI9wloxdNJxqHg60/sBkoVu+avddO8
Sk+TJztyoGwpM64dFuItASgyiIWV+EbZoH81FJyuurhv6hPUyXz4y1+Bu3lg8HNoGAkuh6C1DSve
BmBzqlCjxtjoLbzEoZBR2tAC9eAeeLWlrbY2PUJMSGVYUNUQjw5gOgFNpEnGJkXYuTyAlTAnJvyD
rqM9wvD7oSJ80Ge31atd3kH4V7uC+D6gnDsO5bjL71rZK9/r40dI7SCnG/K8D+GvSyFReyebdxpE
G7n0p+F+RU6X37KyUb4jz4+3hEs4jpIQigIygJjjiOht6Vufa20uhO1edgqjo5pB+CwpbiSDB5oO
KVmDbiRoq1tF2OUFhOWVuTYhLvrUuXxPAxAPZLuju9E2dzBaClDZvfyZzvfQTfo/mX4YJ5Y1ZEhx
bieb7ysPhhqweKvc3tXs4m3+Gz9s9etXvpqoDDBjl+hApMZBPaNcCOXvwgxv5D7fOlTO3u0wlOXv
P6Z8LCRLrUYa41Ah6SG/+fBqO/LIV/4y2sah/rIO20yblQ0jygREidVCUQ2fTT4A6AadJxwuHgl+
ReTBUITNrmhZMsGbOg7KulZsmHjcj7oCH5YMO8Tsrudu2lpqa5Oy7J8fH63uLWUYJwyEOxXZTf80
r/FNB0KW80H18ge+I872MbmSwMrCsT+BcNHLAwzU5fTQyC9K/ZFTwJi3yhZr+0YUWOB5qPJxyqMg
fu5ctO4j9PskuwWI2J5debcNCFl9kxABWAJ5bzkGkR/2Vf+6GygC2OiUOsb0LbAA5f2N834tUxK1
FfqZdxAChs4wvZ094tZ++AgRIwyH25W/lb6cX81EVD+IcbaEfOywM2EICQynBLn79JNp9WffVpBr
32HK2vZXnGiTiMT8fFCzCdSHOFBL6U2PrDsggj8MpQohvMjrnZpl3uXgdn5tE5GYPzejqkQQrwog
aQPtxUcK4qzBny4//Hx9FMMQrgYWivGlxvDR8rmE2X0UfWjR+BEWU+WZtUbsfs7f27gaYGMMZ50y
B2OFNokG3+7RgTEa/LT1xCnhvwQfyrZxFCWGw7iapK6xEFeybHhRx/wZppyy22fKO52k7jRpUCvS
Z8o8OoCbBGNzW69hOLR5sp3vYGNUQuTJE4DxFRDC/O7QATudXsWudd9etTh62uckiD2A1DcX9/l4
QCwh+CQJtaSigJAd8O7Pi4Joaee29a5dKz6w6NAgBofZ3Xrb2moQgk9XzfmoQ/7LD+Mv6LJBX4An
W9fElW1KRA4+mcZsoQotktCmr7qZx64rVzkgAQxCW9qoma2NQAg6hHHWtA3mpgb9t86eu4qCl7Il
BLE2GULSUeexOYQaZQGZQX4yC+WKGipufb3bwp3q8qY53/TETWWJQD+Om7bSITbNNMk334YJDuI7
XDW8xUxRAeCkhF8wLoG6V/nS12Bs5JtrcyPy8nMdlkQNUOD+hNbSQbfzQwlYC0qm5W64/e3hRkSC
fjibjFdaAZMT+tUvJo0RAnW0L+PHy9/ufN5MRA5+lDX93MKQwG8G3ddauNgDnjsDs5eAQC3tC3QS
L79oZZmJdPxFW0xiZFlm8GEx1KBC2GTh/vLDV65KRCTiKyFcmAadYM8f+2PujgEcsZ/JDn4em4fm
2pcSdnrMcP9juopL0thr6CY2T7XW30Q1HCNAZoBHsjG2O10yXzeGRM7e/om5/P3HomZSV1vy0Ia+
6qv/VAyp3VX/6pdyj37snm9By1YOaVPY/WY4lhORsIyTPPRNUwOJAq7LLQx3KxitRAVcG8oqMAjM
hC6Pa4nC/1vUIKYQEEAwSWWgvhEQCu2QF7E/51vQivP4LJOIlPuU0xY2z7gEth5A+X4zfYdNOL3a
sFDLX+YDyFuWvwjpx87W/WPlrkNE9n0bWR0HDiLCcQMXwgX7mjjwh3tSORooir3MlixvfLy1qGMI
t5GqU0jIccPx4WrGj6oNJz3Pstt5P7pAWm+LcK8sPkNIQyqOFRDB/saHReebpFEHavtwDwKrTRm1
CXbn6kkNs6+4tJwuLWzdKPb1lL3/aokYQraQloapwssVDI6hgRW3H5GH3z1YyAzkWcpz2cKDu2h0
2PgQgmR5+ckr20ik8yuNlYLXnGEb7WMQT/Q9WtfutqDhyqYROf06l5uy15CvRxpiTBNMkBW6/MPP
kzOwZ4QAEMIpqRoYNFKnE+x6QIu0u2to+t+Ee+glHuDwZaF+OgX6Tf/LwCbyBY0BMxAOMLpY3CGo
k3h6YbeH3tVBEIA2U/rn8sjIN6LnTKgRKS0TrFZpDua2Pxf0JKemC5sSmD0j14Txcn+dxE1Q6roz
UvVaTzo3njO/rkO0WbrBbZR+Vw78xujCAuxTCVRosOLaGB63nZ+XKehnnQ9hYCdMuduG3InjyKdy
OB6nXIUoWJG8dyPUfQdIgmaAp8hzfGeZeoGeZ/bZWyH8jfMOglsEMlidea0MYFvH6uSyGfA7yv3B
mJyaT8ZuhnEsBBLqaDc0zTUQln/mpns3WOISZbwC+/xpjjV42LXGDPUscJgl4wh1hXvotDmqkV3J
anGCUaonscWmMQl3EER1wBt+keQRMV4NSsV4UWilAikHmZJoAG6UpuPJlOC/XLP2VOXd61hTuImy
0E0HtA7LicMOrSUqmojpXboQO/uEQlq7HfWdLFXtg5Hlkp3W+NIg/6UefC0fuNndqWx4ITJ9lMbq
Og2hcRcCJl11OkyzrDcQxXBNK7kPzYLPb6c4FQpghNmQTPYSuXyEuZQnExliAADAwAUTHvX4wSCw
o45I5M+4ryHsZWnUzthcOBpJYeKnfvZ5s2+hS+c1PIqdSZ3veaYq0B9rClCH21s0eUzo33We3tJb
8Nev6s64GrLkua6N20Efg17XbHQe3SrnPvyHr7LWeoWA2iuUf/4oU/fe9BJgU8kAs/a0Re4Uy7eN
1Z+KZn7jqXEdszqgvL/CHevYzPlTmIMUg67HzjCb1OUmmiGgHbxoMAjpIELhGaH1hTV3N5Dwds7S
v0ZV/+tn+MI3vU3U7KDXxVuqj5AR1MJPxtO9BKUCZCAa4JqcwXU1Yi9psig+qLBELfOxgqhl5zbz
UO2gwPqqaWbiRKXsqfn8ZGXxVwK9Ti7BTi5OThm0LgZIsuW1+TRI9Z6aSrijYfuZwXvUHmQwOaW5
M3fwAJfsMJbgD6bLmZ1YE+CXkXSbS6BGg9gL0mhVvySmeV3MAwAswxFQK4+pkke0/F5R2EtCx/Sq
1/DvDr30zNPGOHZx14FnBYhuZd0GUQSMVtYYTi+PHYYFSBJJy62TdCUdFTlpTCfQtBhKMBpG5ZaG
4ylPtGNZbklbrV1JRHudmSR1xM0cpINb0M/ZTrsN/YUeINnAv5xaDcdD5av5bkvqeiU7FSlmRT4z
+KmhbgAuhW3wx8UoteVo6PReFYZ2Um9g4M/j9kyiCYdza5mTOenwYhoG3sDe0bIcQ61vkim6bUh+
q2d14upqeB+q0SMcQTNn6IlTNOUxhhmGE9fNXa0kBrZnaMFQMGInCFOEi/14ckRj8FUNI4D9ohkR
jeUAt0EM0Gp1OKVFgH5BRRiw+lYPEoh7gU9cpM6E/nw5QHeXJsm0cSaunLYiqY0Zw5THZR8H0Vjv
+whW1pHRbpGxVi7E34I6P9J6M4I1JiNwXoNuKRjPI70JK0vZKWHnQNfh7vLZt3aqiyS2jEoq4hIU
W3pJgnFpTvZTrlzFqvnaFRJkqCquu2NseJmqv8wdV9xBBb0AkEJYrRg4OOpoTypoZYfDXdsoW/f0
tUUq5BpFWihSEcEvoXHZffyuvIzH9NB+tGDMxHf9oXNwm0YHtfLp/vJ3WJtJ4bIR1kwl+ZjAoGGm
R3gK33e/E3w0AfD57/WsSgaoYcGYL4j16dOER5eetY8Wx2HUR6Ezw3mT4tZ+eRgra0YkvWVGN5m5
BfpV31qOVEAqZCjcRr9Vu19iYYgqXCyAmadsrJaKfaUdC3mGwHLhydZ8p0emXdDqMTbq44iiQK8p
G63hbzzTmfxMpMUZ85Ahj6nRG4a1NIQ+zce00Q6hMvJT2cVIorTKPIVGUcDkjXqwWkf7kI0DxEPi
owFtETYMYGwYKVoZSAYynLUcDTN1rOxOopD8ldB9UEBKrAd5PHCdTU6UarBNh7WjSdPDIHV38aB9
UJ3nMBFrXiB/eq2P8S24mHv4hG7d2dZmT4iYYN4CRBBix7PR2vfLnUObhxyW173f0fkNucC+l3SP
TJVtdOk/Wc8NWKOzRRcXHucz5WhpFUeYi/6uV0pU4RpkDAS+sw1cZKLW3EeNcas35A+fobsgF45F
qr+6NWzcuFaOWZHcN+mxVsIhLQm6bno0JgXFufqWQBjq8sYgS+Q4t4SW++uPaCqbOrdC5BNBVNcI
JHUEd9pBh5lMVl7Do9VtmtBB+XsP6ypfL2YopVbyfdU07U7No6+B8ysL5BY4qU2pO1BTOugazIcy
RIkhrO/GkWwcm2tVgm97kR8/tNRG3YJ2cBxQk8IZuoEe7dj1sPskkKmQ/hiSdmilCjaTM1he8C/v
BxMq1UW8T40YtaVNbOHaYhQiYlzjgtFrcN8xlVNkAXJXpjsCQZZwS1pvZcZFPqGWcHQYI6h6GCRy
w773mgoaZpK5dYasDEAkE7KUF2FJY3T7iijxDIs91JlSBaYM4d+ojziKIbXT6WbjQk/HV+XkLVH7
o6r0BdSAkr0K48ZqqCN7MOSNNb5yqonMQ060Pi9CpAu8Lq7MaLATyNOXBTDt9FhVf+kvLUdE3Klc
x4TrGHUgd/e8/FOOX5c30cohKcJNFYj0mUMMazfSE7vuj2UuuZefvLbqRbpgVep00qsmCcA783C5
DSK7hh13GMAmcHJae7tOvpxTZwLBd7r6Y3+FUVIrIQRqgowvju6kPWq4hMIVwXydR+tFm6PHjTGt
hBwRNWoR9LGgoxYH6JNJ7qxGRzImz03KnjIzeZ7HEGa3uRl6HHp+Y1h/WFp6f/nVaxMlpE850yXJ
7IALHpQKjmivFDbOv3uyEBUsU9Lzpp1gW5a2r1CRc6Wcv1x+9HmpTZOI+M+yhad5IvcJlCJhaV8m
7THrpQTS8Sj/sJjhvKaPZcnuVMvYD1AIysCu2JFw9JKqfCB16/ehEgwUaK4yOsCC7n6ak+eJqX9Z
gWaPCtvUXVX0f9UBWmCZ1WwE7PNhTPnWaPqxnmgusdLg2NQss2BStk+VZ7Ref3XBUMTSvjF0idVY
QxxMllnvcqhiQn97izu3tulEhuE4QtwrldA17D0CHAksOj16wwPFjwJyZbxCOupXwyAiRnaaRrmH
ikUcFPBbYASlig3/qZVqqoiPVVU5QvGsQjVVT+B578bVW5QXdmrd9t3t0H3l1lbddu2iJIJiCzVU
9Sihkj8qu+a53/Pb2m//aPf9YbZRdjpIb9B0AkKWbiVfq29cdvePlZVBSXeaBthNygcaoRIXlDcq
zJ3mq8iJPvTMtgrf+sfsCj2KrSb1ygklAmPVPJ7DMomiYB4MtmcJ9ND7xux2YZ3chDqjEOXkoA1H
G2H//N4hIkCWl4WqK3h20JT6fV5lUH8yHpXJ9C5HlLUmyHcy+OMLFnBw0kcD6y5/Nn3DmwPLpr50
+jZT3XTFWgF8kv+h3BWp0tMUabvq1zf/V1FuBHqt3XYpWvlOIjaWQcJ/ohT2oNot4bsRXvSPcCDx
mQsZIo99zf9QU90Gl62gi4gIlYUvCMnnGq7MXHUXT6Rwz44tJCH9wcFyO2GNb1T4V1K075X/Y37K
ToK8cYS7pFVdq/mf1OS7iKCEZz1fXgBrz1/+/uP5LERGZ3Ad4VODA0zxYEbmLjJeGN+4bq+EH5Ee
J5lhZqlqiBPeaK9RlAG1h9JdaqhfDLUvGyfCm8Wqv7CX2zjY11b0dyj/MSIpLPSsmDE12b7d5zC8
7XfFs2InuyUKkK23rK03+t/vlrUVKO/5LPnps/EyHz1U+x3LNq4VuzmiBmxLzhb0ayVT+R7nj/HI
kO0mULlhQSJrrwrPj3q+Vbhd/VZCFlQ3smrMCUbRv+iHcT8H9F66RlHAgTPw1VbEXDtERUJcZsw4
2kpAonuvh5n1K70qbTDWRls79DcqDlLpbutjrYEXRLQsqv1crxa/8cFWvEVNxITju9M5KnA+7bCR
4q0sahEnW0BraiBcw71Jiek+HjOyUzVo7Fjw+t2BSXgdGuC39mOS7JQhcy7v1JUVJ4JnOalgfJWC
wdA1JvpWEINk1gl6JvvLj19bCyJgFu4LRaJqC3eps+XJroA0XpKdsnHJi+xwvwt++aJlgD8WtFYY
6ZjJMnDyT60DpTMvv+ZXlZvcy061KbS/smtkITMIi9hIqYaLWN4MN3UT/zGaLbr9d9/hzP1IBMlq
dZIPhQxQHFDAr02ZvpZjBjee6rWS2xfozj3QkjooY+7BTXqApq0L3U0vnJKnlEIntEzkF6YVj6Ne
m7sCzgmTWqHplaKg05ump0F+FWq/2Qyy/fB35pYPZJTshCD47BrogO5SiUD0r9DBcoOdVSc/dlH2
KA3a3zyO0JYygaRUmjFBSTpB7WvGQhyHXH6j0LzpLCC4LCiL2KaivlcSJOzi+Bip+cfIJ6cLVbh9
RUcpD58GuXaNqnmlqmzsuCYdQSe8npItXf21hEDEAU/oXrZJNsGfOqtrV9N09BxQqkvaObTrUlXs
QjIf2kxidtNXHX7zlvrWynknCxEPTcmiUVRE0xKa07MBWFNm7hZbrubPxvJeW3nC/Q+GAZ2lZUv1
1ymOsj0flV1px770BiErCPhtY4JXkhBFBAVrXTnSaMkNsqPizQ6/jbzchnuHzV7bBZWzERnOD0gR
0cBdJFekDLGVYuWRZfsp22IzrkBZYTv430gAkeEeOFx0VqSu6G0I2WOpaQfQXI9tHN+1SOCrjMKu
HkT6Ik5rd9DzZ0OCDA+F/UnIqiBTtI0D/Xx0VUSscCMrY2XMExi3cIFflL7r6ClLPzbWxNrThZBn
sLaaRhMe81EJrgutu7sa6tk01e/geOOxxDwZ2uQl5QAo999I62EWwHzoFDgxyb4syAxe/h362lQK
URFesU0smRCAajif3DKtD7FpYl6hBKGnt0Uz/KnhjDB3NLI7Il1ZNPuMOlb7xdCUO5pJcKAIIYOS
aG9ZXl+NsnqvhY2y0/XiWlfK1u0lekOA1/DUTr/lqgUephnDoqCZn2JieS0bT3GYf4UUfndxj44L
uF9sN6PUpKEAOUshFI6hxppNxjGLqG0pWQVRcwpxJcClvFCF0VmURG/N0KhATgBrYXUnuQm9mMpB
M2tPmoTzhJmPcWMe46nwyyp87dv2j6HNEHVXmz9lJl0r1NoNIwQnMhCW3ViOYZVrbSyj8+FFESGA
RpPKetrCmlspTroOFcp/TH3XrHQj8ThfmVNEwF+OlLM3YdYBj6z6jVWtA1rzEww9b9hQPCkTWM+X
F8pKGiWLiFxlygjhBgyl22/Tat1ecFgL8Le93soDzu8JWUTjaj3wKRJMQWCFU97BgvVVathiJOJc
HsL5T4XmxX9ji8YYnOrNGY/n78l8B/15pcvd1mIQ0366/IrzuwmQgP++IodfR93qCeqk6AlXsXUl
xZp7+dEroVEWQbhGG2pgqZagY3PkljtwPBzmGvetYsN5ewdIOWBDySG830rSzy9cWazRxZB1JDkg
LGg1DNfglhyUhEK107jKLG1jRtZeQf77ucBhiQgDiTVQ0RoryH0GBcnF4MTQNo7etfkQznaAsFgN
R8skGE1cxfX5GLXZ7eX5WFuswqGelGM6hUqK5HtyaymwWtUmRrwx2Su/W4TajnFn5LMO5zs5+YrM
K9iyXP7RK1mWLMJpZ6hzSRoHMIfd5De5yw5AZr2UXmFviZatTKkIobUkjck6DMICFe2OFug+s7yt
mru23jKeW/nuInY2HfqIxi1odnP3kg2RP0WvLJs3FuRalBPBsUo/G1Jn4PssSi31PdQ0/fQIVP3t
tqzb2gCWOf9x2VFyGFPJZQ6IigXCSS/tKpg4qGieXZ7itccLZQh11ABdgx4ARI6iHSIUWtsohhZb
jM21lSlsWTXhacmbAs7ZgCqO1adsnX73u4WtCgyCFcPtJQ2yMbXzZARNYk+ovrGh1r6KsFsJBWJL
MzlaMFJyiqS0R/s/ZXbCNy/L5ysA8v+YZAwprMNZjXgQqx9c6h4BuXv8P5ydyXLbsNatnwhV7Jsp
G/WSezv2BOUmIUEQJMAOBJ/+LqXuIEcniv86U1dCSSS4AWys9a0CQcSzpV6haz9Sv28zqsJ8pEjs
AzfRl/yMcPaOtvJv6srWCW/KJtFOuYAMRYpfRAbftPyvbAwAsPvPQUcQAhE5HP0JZq+jtZNrLGk/
wjS8G1TKX+ne2nzXb7kyQC6ledUoo4YTHHY1C2JigLa0p//tGV6K8Pyae12roKRy5HOI05f4RunV
/zT4LmV3sFD2y1zh0rNu9kVYrmZd39eh/81x17W5+1LzZlSgZdm7+Op3y+qct4dHoNZh7hR5IVIY
w3775oqPf/+aK04N61IFV068YlRb4jdk3XoGL3zImoc4HVfIwloF+3OYOMmsImme6DcP50rdv5TE
2dXoUtfHRyK1Zwum2rop1MkZvdU89d98xJV+lOVflAis9TuPe4uADYl8ej9VSjMkemfia7z9/qj7
SqW4xLmzanAhrwavDt6dDwlpcDy5h4V+xwO6cvlLYRuN4jbk7fn0Rt0y6IKajNXfnAVfeQSXOjY9
0ZhDSIxB3NwE5dbGlrWxb3r9+c2oOtfK/25yoQ/8nzVkHukyzIUtoK18xGkAUh2Hbhe4Wd9A9q43
4USzcnj694ddqaaX4rWuCbA71njUZ8dHf2RrsXXh+PiOSnjtKZz//sccPDV12Epp+MY48MiqEAbm
G3v6Zia79vpdKsBo7Xl16EG8eEbG8yBx4C0Ni6TY2YAOAMh3CzRtRpB/1yTfw4Gu1N1LLRiawVh1
hRb8MfFTBaGeixC8fz8L53fd+NuTv5j0pQjVwGwP1x40DrJiesuxMa+lBd19+BAjPjeZlEQuWdG+
NIG3irxgsyDcCFTkfuUh6Tgpwva2Qmx9CnsVhxy33VnllCDn7IcHUx+SmNL4iOCBLEAc9uBZa+Ky
lWNPzzgCL9MGbb8EOhP3UPRxvyZB7tNXhMoiDA6pCyyHOzUxy9Qj84SkpPAeq14gaMzCVb0F1gvX
lWG2jEJmATWvJu4g0w3fEK2Z2jCQKAP8ajCxxBtYnVmBz3L0ol+NgoNESBvpGuH45WkXfkq9JVC6
LUanoRSwvbJwF4sWkYnouXd02c1WsF840qVg/gfOGb2UcTmywHoDrOXgL86dVchlJy3ewJtS6KSP
h+0EYl/UDW82PChdG6RSYEt9djy2ln3T2PVOLPWTsc2L708uAgzNI4vanEZn5uokna0vB8iKiylI
z0luPGLvcazeZM2KbWjvCkGmQ8cooOkuHdPWeE9wNUynqfKdL0jmEKpkSvegoeZZsd7bC6erVk0g
X2cDPlwvVu4kEJAU6Twa5c1YRXlD5DPSBG8Ky1dwbzg4vpHIrS5GkiDB+WCLEC0hLtaliLejsXaB
N33Mk6AZHCJPtJr8X24jpk+X2lj8+FrtdSF4SoOZroa+mXI4WJCaZGCThIYQcPW+yALEciXOGZxU
4reGg3xoI7WNHbxT/TS+qG548u0wzIFgQY436zO6FId5IeBSyvAR6WWrUfs3LgHbToXxA5oo68Jy
GOhSdZHSGT4/LGuTtlb7auG/SkntrJ1JVsfT2jHe3vOVBzKeD3lNSDdt2T2VtMdEasoVb/sP1vVr
Vkd3DHSfbqq3Ou7mhDL4pCfvo46LjdvCJz1PQ3Im9YP8y27Gmjw5TeFmbSseI4lkMB+RdqnhUeaO
LmDPyxv8qXdOP+4rTyGakd4YbMRt2b/5Ac0bOzzIwXlyRfcsvSX3yCLWIVS5O6eLf4yTc1KFtaKa
bSdbrMqxzcsJm4HFDjsYaETuRVi7+9zXKcb31rHQpgs54kolRbySpXQil2JnkeoW6eiIQSTg7HYK
D7p28CsZYsVGnGp0VN+d41WTSHBvjdg5lTBjH6RDP5F4oE+DhmkxlF/djPIaxAQ0pyl1VfDoxxTN
sJGP37Qwr0igkBP3n8U8LP1O8Agrbz8K9oVV4JwknsKsHc0v6rjvFpTdXj2gY2KP73iRHtTkvCsb
bSUkdYqEUUxfdGpenMp6aglSDYQOVoh6XBeVXotF1LBNAZjbddtgHN+Zcr/VqpzL51/K6iWBquSl
jfadjw4zLEoC6HcY2+Kk4fWuYQQBiTQdwnGLFNVTVPU4oQF4ZUCk6b+r+pUZ9vdS9Y8pkFTuGFjz
gDwWCfRvS9NFK6hJ7/wKKB6vX0VoyEb1N1PitcnpYuXWGasegMXBI4rFkbTRY/ct8PHaVH6xs8NB
kWj1hJ0dIUtKy59NFybx9znjV57RpeA2wqgo8RZBfpqdE0hwerxd7mucqDjgn9H+myn22v7sUndL
XCT01R1+xbyyUf7AvJObKUX6ZA4q8o59bz2+ski8lNPi3G/oFzgbNj7cqOFKABPw5iCwdtNhDl05
h3IjEOQ2eBmNv+lQ/xbc/GWYXyprTRQSRZSN+vUwZDMssHAIQxSe/xbPZXDcqk2fNSfMlKugSP5H
sJB1Kbzth6i2SwdPrs9NXqbuXqQhtLEIzt3A9HyMv9nbXRnalyLckMu5nyKcV7AY7UXt7C2//ubO
nTfnf7txF62c3inpFMPaivN9xRCWWm15UR5546eyQagbohu8+bsV8bXN1aXw1vHmSeKEHI2drr6L
6tjFqStzcjl3WV/rzz5Q+yWu8sFxHxFS8hl5zi+kb/xvjETrktpqEWcJlhbBU16DaFeGc7ypWP+7
0F0b8RcFoundUDKFzAYFxyu2kJnUiOYM5szWH//+hCsl6FKDO5VYUsZTUG5846UlC/LJ/wGf5cO/
r37tyVwqTm2kjET03LsJ3vw4AVpuL9bLGvpnpBZu/g8Ktms/42IerabZR0R5j2ewbk/MZHqGgmnA
u2mn47bbhTzr/g+V6HzVvwzuSxVqJ7vGgZEOvjifvpiA3wvaIZe823BovpF2/Pzvu3fl9bxUoBpo
73klI7Cw1KOJ7wX/ppN+7brnv/8xfVIkVSMwdkRSWvCzdF8X/c20fO0hXLzzpvVc2UOdsgnF26Jp
YnmHDhHO/74ZV3RX1qV2lKlwoWBYAY37Pqr03IOCGA76NLhF3fQsUfvuGODqoL2Y8Sc1zCyiMZZe
xxHOhH497O2TONh5hbi675JArh1n/P6dfzwFEfktCc99tU5Ye9W3x9oEe2xW+yS0IYDviZsGCwzs
bnQjKuvl33fxyqP/PYf/8aFOVc2zsYGLqGwHfAGlsaouv6v5127c77//cXUmSsgOdFXibT/PlXZS
5G4BC6e3UjffJ6xeGWa/zz/++JSB68EoB4ori5oXicOHgXq3Pp+/GWjXbtFFzW0de2imGZcHueCm
s81jTcrXf9/9a0ulSz3fYg1G2+BqoDW04AaFLza03XF6Jrcih/v7W3T1g87T8h/3qHG7doHXCk2i
1KRW3icD9qlYr4htkw8z2EffYWJ/S/r/UgsvhXwzfDwDi5H0Y63BhbrFMnOneYJIYnflf/ib8ehb
yZmJWDx6q2bX83RI4537JFZ0yRiEPQ/k8d8398qK41LxR5qqChfhYYVUWHmgsCMlSQ3hahdlAUm7
6psJ88rwuERlkoIistYeEFkHyytBAIcnvnG9Xrvy+e9/PDPP9sOYiHMbul9b0U3rvP/7xly77kVZ
rmlk/MGJ642aRXK2ypbfxYX81tX/7eGfdx5/fGVeGeSHubHYIKX3YJXMS6iDeb5tzJOu7LUdA6zh
x8ZHhke2cM0yF0iQbGLkp4GiIfGwbZwC88V5ECZGVCflyAc/XHgWD/YbUpi+s9ZfuwUXFT22uIwi
t6k3U3lvlbvG++6Fvnbhi2IhYSmOwnrgOHO1UvN83mRNm3of3dCkSsq8/vnd0dTfj2HC+L/kcXOE
TtKC8NlZyYfRk8+DXX9GpN+7EiQO7bRH5Kx9hb0+KHd6jYX3iGz0OOtbpD6pAAECQn6zLPl7mcdX
uSguVcvR6HORFhG8WSUgviKn2+ollCl/dJHbaN/+e9z+Xr7/1+jC51ws6kBUnigblnrTD/JFtRJw
DCPSemqQJU89CB3luFKkPeklvp+5tZYdAZGn1DsT8iZDmtDzMLdV7sfytDBnB4DuuugrdIXwl4R2
yETsy+Ns/Gonav8YTtGX06o7EkfH2KZPEcFBLm3EBxtLqJG+ywX964jBjzov9f94Zayl76JYY8TU
y8o0T8W3c8u1C5+nyz8ujESvplkar/6dPK+fz35KYELz+tlamUxkUFBm/34uv5tTf3su52/w5yeN
duXV4yA2EdZHTn4WUwHnv542UfP/idHljiGC72h9cwT8134P7tlFBbOU28+UY6lU1h3iNLvg2IL6
kfi1yrjbr7vIX1l9BxgAR17fv3+kF/xGaP3tZ14Ut7pEI9X3kUo0qegQxAAmteAqtVZ3slpEghuY
mN3lLqjdbbw0MOh7O4YYU68rjzXlP2goDDrlXdbGGG1uL1d+S7fKi9f2ZOd10d862s+nwLspF75f
kDOZ1Ka7DZComxQ4viulvFlaJHlZEdBMLTBF6FUWSciw3u0szGsl3GHAu85ltO5d4Dli6ML8Aqo2
i5zb+/4jHEQnW44PBm7uVA7mYYYaCq19GK91eRy66aZwJGhCzckJpEkAoxLIGsf0HDtF5vb9aZzH
XVx1G0Gr/cDDT39269R1iju2zDeqoLc2t/E20XEVQ51ou8pKeNmARMnsoxf5t74ExL2aDRBZtdnY
LSydphjuLciw9x1ySuNxWfG6eGEIgHdi+YYE92PQeFkRtH2mZmRMSafLCFAQMKJXL3VY2pniDk8m
J9hCJ5LxUK2EHgRcCvWXKJmf8ioKYcoE8tYbhp+iR6g68V+1ISrTSh3ZVL61vXoYeLSyO3j4tBwR
N6MTNcBl6UPcUBVu3jP0klmwZAAr+Glh9/cxC3Y8aoqERKUDP8Hyw6LcrGJagVal4/PZRJdPEnI8
v0BQGO2gBXO9nXYCJ2Vm+BD4WWmE8oW73L+3g/4hW2s/R9ENE4hkdVrISqWORWoqz6SCIv3Fd4Ig
NTFZDbX1BkYAsE21i7UNfAwesE7uYFeZ58x3vc+/JuXdzH2zH1rxWghHgrsDA+zMAmSh1eV+7gYk
9zkrqWKRySqEAd1lD5qXZeLM6nYo+yc3AFKn9fzbTlZvdYAk8DJ4Ab7WSns13E6RrhLtAbY0C/Ho
FRH+bcAfWaz40W3M9FQ69Wdn+A9nwtqunbykclWb++3yONc4QSBQ3eTIqbrvIlBQZDg/OMx+YF2w
LiLnlxrCx7GN96wIn8YOpxMIOcfxmx7f2gmHDizu4T4pwz0sANDz+RuOERiBNdI6NfIV2h4BQg5g
2N6w5nPzBKIxZOpN/cxKcg/895I4jnhHAt8vZPC9ljH9aLvFBy7E2wa+7z6F1Jw6ALyCSTz1ELon
IoTZUvMgbeh4T3A2mYZ2tcOO4LQMA0hDFADktgzSBRSXzJNnBlAErtvUdR8cI3mFEJvDuJQ8L9ol
HewipzUQY83wupBCJn5PX6Vqct8KgWvl/kqSGMjmxjqpYSnSqZO7UgJuWFHyq4KEyPWcrTWMAYTD
/v4sj8f7QPdCywPh7JYGYIDowA+TpucPRUxJxjnd1sHopZr1LVTotUzBBNPHwqY5s32SiFg9DrJY
2YO1drVOfIvtKHWtdCDmES/HMSSw15IZWlPlhqnNy9s+jr6ayT2ZaN64TfFucxqA8IboUCGfVOzs
TSfgSOvDN78s110BxZbtR7ew9GDEzEhbGYryxpPipV+CnPpLXirnntPwvqqcG+gFcVRWY65SARaA
Z/7ZZN4aSMa1pI9yVA+S83iNdDA4ebgB97FAF6k8461lhwhAl77OnZ81mmzHgOU6wv5Ta52fd4QE
AL2KzRykj0YDS6bSuJ9f6mXIYaqqE1qML2Vt70kNXpSW3ZQ5uvQ/Z59ZK6cSN3EYfBjN/GwZ9H6s
pxOb/FdSd3bqOK5OKqCUkF4Q2r9YqLeIdJQJKaGTQgcyFZ6vk5B6v+ZFgiSnMnsYvSTAMSzt9CkY
GnEAT4lCLWZlOuanoECr3Fh2QgaMiw5f2ZAaVaQONp6ZkMCkH4PYyU1fvBGuPloHOqjAOZl6eewc
4OYl3YcjgMZF+SDjNi1KZ2NsjiJQTR8tzDY6gkEVrz7gMjqzFJbjBLELS4WCDq0TaONZGZfPqPI5
q6uvUfm5wjgJ2WitzuQiYFDWHCIJWxXIQVSbzq5Whn8B2ZTOVQDxhNKZLarUKclhapq7aPI+jeF9
MlkjjPIuuDvBE6ZeABaL+VB5gCBE7FOpOi8G774K4w+reW5DkEod/1RPY+qP0zY0FAaiJdVnQTIB
LwxFTdoEYeQ1zpqskOe2WhJaLW7SyWiN8Zt2wk8BfH/oene8Ab9yPQVh7lY/ATdRCZVapgNfPrVv
3eoK2+3GOrD5XJJqky5n3rkSWYvdYt8zVEC/TXjdrEAIScHVY0kFTrUJyFHU4bn0hrksx6wAjqjt
4Y5p6dqyyJhZ4bDyCL1XJFjHfNwZwj6pqzM6UCtBrMKuBcFgscvbyAUnMsZDJtx9RMLTqqcOAo2j
B88NdouidTKSDmq3dmcTTChgIunECa0F+BIvyLsBXoOmBJJmCFmqI7zQmPdddIzXheuXabUUYqNG
DIUlXrfIdHNnchubMmuhSjBRnXVy/oxVnEVsTmZ+WqIewIWfoT/e0f4oKFsNxH/pbXApfcw0dvE2
4GSNBOQWy7GT58S3DtFvOPV+REhf3kAj60ud9RHHETyy20uzGUH8C5WTd8RhWS+GJzJM6RIum6ao
127jWkkflscl6J6HsTksbuVh+aDe+qq8qw1W8r6nVuCnH0zo4L/LF4aihXqucuKOdxN1tqKR+EVG
JIMVn8UPh8COWeLUkBiE0S1yYb9Gm/9sx/5QOgQ6AZnwxTt4WvzoQJej8XxcWAuEDtfb1qvWXY0o
CumsdDt92hY5hkicTcYwPvbC3AwQjSCjCtHRBSDC0t8wd9gvjfXhdiXupxs8SNd/Z1OItpFTptxz
TBaO4tmhJEhEO3za5XDjKXkf4hyeT6xP/bmH87lnoMKQKm/H+GQpslIVeyNzsMOp6a+2DnTiTvar
X+KBYwsPPwtN7LBec2Mlyi9g+jgfks/dJhiwuGqFuW18vopr70cJctvUm0cQFmHiH0gy1eSOOVM2
OAxSgQrSzn7jN02T0bE89FZcpqXtcyS64vSdjJ+Ed3urnFdOUORmQZqNnMa99hjd6HKKXqET4MgF
bQG+gHAETXYlbglUsEkTt+s5bk4zpkMZ8gfWGpyLKb3ptXvwgxjNWtHdOoVcYwWvcuH0myBu4HPx
oSmZXNvBbKUAMQ5tLxnm2d7zzi4f22YSUHvwfVVClTo1QXfQfvBG6QBRTuF/FJO3Q6Cjk8nY8s9r
zqLZNIAplV330mq9Htz5lzcUH2bxmpzAZrqxjKvBVdJ9NjvjbV956xDpRmUXHsoxeKxaM6QBN88D
FRtd4wRLE5ppFkwZgGRHL2jDp2khZG+EHH/hz2iqoALyEVG0Dtb8KiwzBatm1elHAthUbeZjb5wU
GNDNsoybmksAyIY8Mg3yA8Ni12i7BGd08BEwPqQONQ/jVLxJiIGgvGAvHqUAr6tzqWnntHTsEUVx
brI5Ln/CUBllMWUsJVYwJszjwWaoxZxiQG5IpCFewHLcAZeWhs/cNW3alVjN1uGBgkHULNZmFvZK
MoFdyuLkk6l2rnsmvMWfQRXtOhFsuQN7YR+4dw2xTkHlgwh7hp/UcXsIuHO+q2COjg2MwtUPVngZ
BvURML9P5do5LFEA3gzHxrVfBlEfSzOuyhBCKihjqhQ454dg5iuU/g2dxgog0hBxBp7aTSR+j/tq
yJGhan/0HR65U45d7jZ2yuz+WJj6sR3plwFwknVYQdZDkUd2i22Wc9+Xfs6Nu+5rZ9e04id1nQXf
GbavaVqyJZ7XVricmmG5h6MfXzd4a73+1MWNiy2HN8PPDVbmvDR7iguNdpfO87ixO8w6djNtCrqA
4yfrDz3F28jtbxgxuZ5LL7PNInPaqxMXRZwGjhJpPzaPAK2hTeh9EIm7HzrRDjTgeRNYUC24tdbn
+wEnq18fOG2fppJZuTs7coWKLZN5bFQGXfKjsaxpxZHAsYjqkVjsjp2TGGlEUVTrfklGUYwr3cFE
AyYY0j6s3LMKuGwX0GJB1+0KduMi9DYfZ/1Ip7BZo34cFtXo14F7t13N6n3DRpDw5qBLCoTWHpVp
l40zLNjfsLJf80juYj/IjOD5iJTCBAGOqWix64IfzV7pxnYRQmLuBm8+8jCcWErRJIKYFtzG0lph
PYa1eKQTeOwQJ9NjcdAWAdI9GpMyKIpybU1Z5+rboomiW3Aon5rfe7nore4Ie7aqpclVSHa9UquC
9GtfkQJVf/nCku1R94AJd2eAQSEetGDrsoGwzo6a7TzzX5yrGzNhiYOcoTGKj0UJnVYgcefkAv0A
uEkeiKim4Afu0Qx3fd+4wxaaxDU0b2vS2betrXeFJUTqUQFqrfcgTblHJXZuuhnl3w+xvey2Sxvj
roQQPgQhghiqXYkOZkxYKmx4f4eoJDnklUDBl/QZRFZQXjiiyUcH0h8Wzyva6o9pYbkb12eg+ieU
XTDnLNhVRmMNzTi9lbI9FG64cgh7KEl0RxZnLfDBtAWYyfUOgEWsXeptysJBKabjC5XjO4oa2/ZW
6d9hC1seHXTrd7bWwT16YZlV40TZjsyQtQJaBg9WRWHAap7GKOtmQAAg2Bs6giWC9vKqpTdwyWyM
Fx9k4P+yQUEq8f4B1PzK+LwiVfQJ5/cdG6at61q/AL2Mc+0UK1aLu0W3dwx4/6Me/DGp2hZNOezz
tIijJTX9eEOjAofbikfYuXpxhsf6ZWvhZY5nNgwas8yrHcTDiWg9ToG7HhkPN/NcWilYwQ9LZY5y
5jkEa/eE9Qz81MHddIMns6hkW2Fb+dCjTEgEMSdVDO5xpLFtipZhO5jg3VuWPiXgHQRjVeciKm+Y
ifa8Gjusr5Y+YXWz5kuYKNpul2JYL0t5g0S2T42g4kXrrfHYV41DZ8Ox6y9coMMl1ibSO52NE6YD
kbJzv1zBtn5f7L3Ry7ipEHbBEKLBtdkTf/6wQusOA/3HENKHiodjrs/dD263OYdSwlVhm+tp2kro
JjnUkWADoob2VZA1gFylUiKjZepUlRAbM1XlHCEz7Eq48OPbiAOEJZsH0Tc9fC/ytcaxhT/OkGuZ
VwB7T17bw/0/4SwjVjW8wjB8FFHGEDmOqmRoOodkj2BwmKL65WMB/CoRUMBCmroidrfCXuaWhzRZ
ZLMtZ3bCfLYhgftcuMUDnR1sA4MvFfAQ2O/hRzhA4B2KYxjaq8YzGUe5SX0bAbO2vRoxFaALU991
LjkJcE+y2RdbqytX2Fj/NC7LPbiHIedLqSzWtC/umtgj2Ri1b5MRkOWSNbHtPfhue6aql5ioxxkE
cmL9IIze+yCFKaxkIK1JW48BVE7MarTZD6TowsE33BpTgXYbt7gvoUjU7K+rwqwRgJtbsZ1FU/AL
CcV4j1E3LGUdxzD60SPNe1WBW9sEMPEO3rBRZGkTL+hyTErYCi5VUnSlxB4P5t+uthXUpnWf1irC
jqCvlmSOgByMXf5iubjdIJxCZzziudm+DXt9T96i0Qa1UJ4qYvzDFIVnGnDUbZzAEllQYOU+czLu
Zq+aEvSVo3zS4zuB1xl9Dy9XLUks0F1QDIKs5foei104kksj8gjGZiUQGDJ1KyzCEYVYnpYAe0hZ
1s9kVmYvesQxTsU7cmCOEWRwSSXR3VNxrZLSx/3TRO/tpjgYEBQ5WSRaAvacWwvMGYNyAByvgStZ
mIfG7OLjtBN9JWyREC0FRfV66MBaZUW0gbR6b7tw8UVkG6pmh90N7B3VDvuyJxwOiXSs7PsCIAIs
58BDLZu3yCIx2hhk1fA4w97/ZpzpyQ6oSBFY06TOFCwpqfgPHiGkYDDeprfIANF6dOzqal311nLn
LfEtxMTNNiB2mPQMCtFJufsRheogq+WX5i3yTmfownGbsUOzIYGtp/Kg6vqdtu2PQcc3oUb4RQgX
B1Ys3IiHoHBe57J6GmPcYm9pcObSUpXHAZ6FNiNq7rAeEUWWdHP7hCe7a72mzscGs+jQhtXKHVvE
K3Bqtv1sKyizYyzHwT1Pg2loE0tPS9rI/i5u++NUFjt8uRftmfHc64XBvSCvMVL8kohiqvHt7muA
aBwi4jhc6dresbnf85G/Ia5uU4giU+fN2gDiLPbg2K5g/0ttzBK91WYDAqTR7clna/wcrehoy2I7
6viweNWBVFgvTULJxDLze2Dz7TiA3b3QnVDoVUdDByV4hTMnrJHQ8ZMntpQ7xbvnykW9wxc8b6VH
tJi6wzBi5iQG+dok1McG3XIHgTNJ2danpR8+p5meJ3BULljtZdPkcfRQN2j/hCXyQovhOIXTsWdf
Mbfzpqv2MOqvWY/xECPYZxzSZcRuuH2e7RitVOtkYeneYIR0oNXX7rjt4x8Ou3Utsu3LICEMCrEC
Uueu2E7+p1OEkKdlXvlSx4+lCyo2qXPspddxvw1gwp65m0ZzfSCOuZ9RxKAAmgNcGzxzJ+pXDVqz
hYhS5jsJRc+XDfHKRb/EQfaAilctRbcQPvouQtcbSW0uKnxVZdyHXsIKPiQbg2w04doJTkEUYDua
k6I+jgTtV95/eSJOsf1DgOnifZWVQnmpES7kvc8hOurh9Climk72x9I+YSH3DtpSplGEAjhqHGlZ
GYzkH5NL9zyen3ESgeC3m9Zn7xCVbYguE+OqrKtRIvz5Yfbnk2eCLVrUr0Vp2kzZ9pp4+GaO7BLb
dZK2A/nAh7caiekPETI0fGY2ZpzfGYcWmZGNXQQwCQ2p5nZSTd2PNnZS9Hjhj0BzLpjfS8iEKvoG
cMvWHcaj7TnvcxU/ef0haO61e0SjbNXP0UtpgfWswvow4j4r1QJH2rUPEEilzuA8Y7q8HUWwXrj1
oYx4cif0O2v/Z4OFH6qQfgthTGgloPHFeKwIQ/ulzbA3vHGYfxdYE0YeRf/SSJnYUBSLYckKtOIq
VMlGAMfv/ADjIfERGez0OIAMot3kkPuxJVnQN/e9rNfN/I4D1pXokTHhb2zzMfZ4eTEMUSByAWs4
a6qPCSEfaK4mAyY1D6+F+2wjzbtp+xXmGMz0aPqjUgsQ2LNZeNsauPXBMY+QUq3qIN4MeLtbpB6c
JS8E+awD+WHjycZ6TCuwmQYcT6hwPLaEZAIbfDaqre2a9YAjHXRK8bw+em3QqXkuWzevmfgFCg+6
65iRMGG7cH1g3bKPsUOZgq3W0woqSYtY90PR3HkF5glwMPAO4yR9X1tNimSrbUNQ22UfoXXA7iQO
IWRnUtclW4aQXXhIkm7QCaHSSuVcf+E13/Oy3yn7V+mofKyjTVkV/4+jM1luFNnC8BMRwUyyFQjN
kme7vCFst808k0Dy9PfTXXZHd7ksQeY5/xjIxXxrRB3mixeWpDuG96amTTULTt3s1k/ukyvHT1uU
C+n/48doG48JFpCNZRaP7QhZJpq9u64ugYmK7PMOY4+AiDRjI2o642uxKeJcSrxkyVPdczCnzm7w
tItaVRZ0FjAyZ/vBHH/qvP+v8+CKzJAWRagqcw5UFjPEuhtVglahqVGsD4z5PD2i/M21OQL1C+vk
2zRcguxuMln2Pfdh9lmL32z58GIBoi03nX1tcupz5vSxqV4Tg14Mvktl8ZGvxkZQ9mDwGRWWu1er
JBep2A7+P4swgaweLj73PM64e/Dpca6da5z+eIQCSk8/SShYYI585Rqx01s7v1vmtljjF33xotHd
uW7LIe9xrNhVMA9PyXy2VPySV+WPihOCnlvG7/GsDTVJ7pr8jvV2Y3KrUVeydYfX1eb1sn+YDgMb
1FjE/QMGc/6O+k7MHwLCdZDfpu4GCWk2w6ICN26CobePZQ28NQ5X2hc2jKkAQMkMevshV5sJzuJP
y5FpmwS7Y4vyn+J7cAzuEssgTsrZjnN1Y6nQ2kfqNHezXWyksQZ+z/qiAtu41AOrUlpvaSwKGomF
ZIws/yjGBcO++7sQx9DF4rIUZAcxrgy2GXEZBxnUaFypAKV64HVXL3tHIrWvRLnFtBONhF3LLL7W
ljpaU7LRnX/O2r2XXOIeiU1jjT7f2S9mzOr+aCXGqU26feFqh8KJNyK5zqPO6/615i8mrX+lW4SG
RlK4V5xSQwvNtAoc8OaEEpMi6QOu3GcOmKgT9i52zWgCZRWNOvuJz551b9CB5ejSU9PQu4T7A/zl
4K3jrvp/Cx/fnWJPWbZAA6ErxktVfXh8ET4DmsJnJCHFK469h5VG+DrnO/QGpITv9KuhAvmrYc5V
mwaLr4dT8TiDjED0bZZe7szyHxIqLv6npfwzq+NqvIq0jkbDDjqJnqs5VJ1zlSLFdAFR5v95fMCu
/5gw1NRtTiz/s8OB7d3XhdXnsfd3s5acVkmZdP6B+zUsmzHq5nHrqG5bzt8g+7u5Hy/86+0kvUCb
waNb86JI7F0Ti1FJwVotVOzMgDLuh40NCkIDVgKiYA0NKzl3JmOSFb8sniBjqNpYyxQ6HN4m03Tt
3VT6Zth/Bf/gkjbWu8aHZ2Acm+rDCMTsA+24k78tajfM8d3AZ/FNwPLgqnF3CIq3fTVFXTlsW+mF
HYdM3n6anRF0hDByvnbedOxFQojGW8nl7y8cCtZ+aKuNRKiQF6ALnf87LvF+Mqd/QPKBttAQyDrt
me3JXMSnPdATO2hPePtZ54z1Ac4p32Qd58fafPqKBbGm/ya2uH253VIw4zKBckxqDq/0MMriqxqW
blNkBW9QY2wKu71DX8cEwqKHyF7FciIAh3LNMXIouwPJ2vgQQlaOUEnloQUBsVDot/p6hJFNCzq9
+henpc2UQQlTM4GBJ+K7E2wjycfaN19ZkkZNIodQ6Ms+K/RXmbe3opzD3HP3ogikU4bpYB9b5W3t
VHtIxu6fEJAs/ISkX09lNezMZriannqvqiHqcXR10t/ANPMY0a6wOvkuWcWXa1ah5xCo5nM5zcYa
mtIFIO9vTY3rK5mesUp+s/zqu7QTO3BicoDLq1MMHW/NSJFsPaPoKV+KYkZvILYyB84iDMZN9AuA
YNSP086Y/a1krU4bebCLLhBD9oIV9CET9rXP62+vowzA959dS/7Lk2p3n9LyruEANHeUNVEgJrbr
RCYj3sJNOXZPrCEPQniP+UD9M0/TkCVTJHoHixko6KCaG5fKs8mgUNNzqWeQ1aYVCf7ZG2kipZLL
bl4lDs287gLLAG/NuJEne+ca08kt7LAxHK4s+7nuvLfJnqO27eACWrxQc6gWK5RlQ9uoaR3K+2Po
0DqiJwGGx8DBb5hoxbKp7s9a46hgST/04c9J/6vRfwjdYYGdA4yknSu2FZjATJTLphxQD9R6QPnE
VUNP0Y7XVqvHiMAbZzP7d8Bo/hh1+TX70FZN/8/2NMJ9BFuP66TdcaliWGDL4W6yL1gyky2kTuhO
nHWO7COTRJTN6JJFrfOLIIOZbqXWr4E0jbdCx7QpfevOFrICc0YNw7PhxSgceJeObu18IjiRN73k
gdZrQFmupw6ZCu5M6qOGRjs5NtZZ5dQXO132iaOa7VAgn7Bjbvfk/oCn0v/PN0zIjIrcPgmBDSnj
OlEXp99oEI6SRZiyiiackiVaFr0/T3hqfdOIYlFlge2oebPUDSpbw4L2zvuHvsMd6mbPltby0ONa
YsIF2W6TTIYTx+0u9i1QLYzcISRS4JsxBehmNdwcGos/pknt+TRfp5HJz4QTW3BEbyu7DEj9QNgT
M59A6HfBmpoHRY7+XnfkK8SWsxmWFi1UiX6D1G0+DrJCLUJpLfvUDhb2pX4FFORSh192L6vy/iyg
Io6a0EHpNg+UuRlrtOj5vdrxgthoW1PKK2w+i8GLlsY+aYV3Ngr9kKz0UPSm+dMZy4dSAP29FonJ
3FGlFzM4dQeNtIPNAOvWjfWbNTAf9Nl0sBtT8V0r3GFoI0TsQat0LFVZmEwASJ5hfLetuJVT8VJ4
PUPojH8xidzchPFyKJik9G4EAfe9+GmclAbKO1JMbB4aF3mbBGrLW5iFcgWlGaYGTWbsdLtWKxqE
GLp1nU0wSNNCgjR4guVSN3ceOAtrX/U3OFzceWyRlafHXpRVLtnbsI9x2726idhVpvLgypOHyfPy
Lb3lV2OGKemmfTqmOddusW/LNVi6+THtMPaO8JJQryEXSZAJ/ejY7quZ2I9kdn1O8ei9Om6zgdLy
di0m7sV1nRAsamEs5mTCx3v17qpNCeMW9rlehmPb4fXswYCZ5aYxGQJluxSvVU8kCm1Xym88ab7j
7HAAsMFHzBgH8uSYxOgbPYbkHB02iaj/RLJGueZC/MhrtWRjaGlzQP3bDifqCtcbd2FVmo+qYQpz
HfWPLzHbTE3p/UdVx8lUI1oE8P3EZvQctnHF/TDY7S97RDjK+aDj8VV+c0jq9dDX7dXF0J0qkV7c
yY3uMZhLY32vpnnNu2XHbx+WnfEmmuqSiFRyBCr9IZ/mglZRCfVlpHR0t8PJKe1j4qQfuZHeOjf+
LBimxkV/Jbb6kg0M+on1H0pRwvAAa6ZMoa9DhF5N82tFh6xQM+1hsKV6rp7cVpytpL+6yFdcJkkJ
CN6P92urkZe6nx7wR98cfWDSX7bVwoXpDafOoci5rzaOGAG5nVAzq4vh9eHayX2RlifZtxeRmfux
7o9Gb4drCpGiifG5WJuXYaDdPIs/6ToUG7GwSfgqf69n7LGL9tFWzkM+8yzUtr/3+D1jH3/2Yr2v
VEHGa/1eGEnUrX9Q9fQeWLvWancCAQJH1sFwiAFS89nMVTD7Wc3Uwmroql2vT89rRtfo1J/yPv9n
6vMFoGbnrXrKulDjnEyZjZr1MPlW1Cn9aUr0xzKn4CkZX9Du2RtTW27kl754MF9Fov16Kd50mRBZ
OKtr3OeHsiAAQtn5ZvXi91pXL5XHfuRTbSI645k2B3ZF32ThxWmqu/Zl9rTnLLd9Kl9mxn9sQn47
0vgzv6D0uyZGcdJlfDAM/TB0/eMsx2OKTGnj9vOvLApAnUpIdrziRdG5hrEIZDDl9BtjccdN5D+9
0lAg583fquI20FbtqAbx1OfW35yTwQA3+4ZaYedZxWcbuyKgLvFsGNY2TseLsaDfs6bhP3O2X3zO
IG69tYCLLV6aVkIKztZ08P0aksuNpn61AtOpjrMSGbKR+R9DeGCYLgfJiBe0Kk9j71xU1SHOaNCy
aPn8lk0qKiZxitfuKQMp0+XZcBVkDkyU7HZD/eZP/+DrDYvMZXFxU8aXJD5NdFiNfRGoueLtjQ9z
xlzWegdPE1s/V8c0r2kF6pHY0JvSZhr/gmiKOdmalRnMDBiqXYMODEMzrvfrt6jYBIaLvtonomo3
d/3HggrJlOvraErckc3ZFOJJp6exT33kNH0gcmD+nGfT5gEbHb5Aj70gJgkzqKr6qV1oMSx8+Oh+
S8DRaUm0D1WmkVYyZLXk9fjjBaP/i6HPjy6FFhvhjf91c/axuPEz68QYiJXSt3UswqGWiKpcztwG
MUBva2eqNq72PUJ4vZO5MUoVM01vemM6KI1G7ka9eAX+ZFmYifw1zeSmCu4J3Xqz6+FHVM69OTCa
4D2DIZ2T0Gmtp4bYvsBl125T7l1rORN4fQJ1FZtMwmyAs97kOIWNCU3PmBq4XrxNnDYasuyixRRv
ZeC4rTm/Zrrae8PYBIbVflRT/0ibSeSK6ehb/Vfpuj9Sa5ydvI81ArqkXSFsaCrlsHeshySuidlO
7vfhhMRwKtebTpDaxgQJOK3t+Oq72nXwAO/M/rLEEFql1X3Uhsvklg1Helz3roO5fnV/4juN1jp6
Thnh8pDIdQq6GYljrJnR2lFs7TqI5f3UUqExmMnRjr1vP7FfLPoth5XvYdgYg2QJ1XbWCHDQexBI
1G/nTMQ6+8e0JnfSef4Clc8gP/3A1oyLkU1A8p2+ZMekWFyg3zLbtcz+e88xbvC8X9baAgekemhn
JXpwuPWU6kmaTMWuSKl+zV5JYwvibon6XD36w10x0yvnyfK73ZKsr5beIG5MVx765Q026NS2PLnK
P0/KBY1nIS305HkSw1HzaqhlnW3ZAOjKRPJdJSwV9TSdpiHertbC9+8uHym5D0nGhGCVbKvLmIUF
SC9BkbyDFpYhk8sr08l+WRtigSrxS4/JsUOByXzsI/fjJ1ry3GUGM3TfECU9EsZaxFsrNVAPDyUg
w7DptfG9FeWwiX1iQrS6ezAoww3b2N/p9ugFwqu3ul5Frt62FEJxlFhLqKycVbHQ3rTkbikippwg
OR9spzKqn6FLb8UK3Er911Nj+LvU9V6Sod0x8aBdlBetH3emQ62vKlv2dh42qnL2vaqugza/GtK4
rVP86E8GtbUZt8by6nRqb6X+g2J9gxG8ljEIovDaULfqbe8k19LoQ53lYYgxHzs9onuyN5CsGlSn
9wTBaIbc6cihgCs+yqIPnbW431bbuSqOi6ZH82g9uIICi8SN4rw6tJLeJdIsHLIUWCiR9PKSf5dx
erRt+TQ0M6J0QUXXLG4AeidzQlUuCgMme+Bdt7spquIZFXN/JYCkDr3W+y+t+kvfcgu3RVfA4qvf
1S0PVZprEbjl69yR4Oik7oe1cOyCO3t0HAf6HVz0BY3DqaVvpTc4bJVIlJpa/yjvVzzn2WPaDlcq
43NUzhKZi0KAb5kQFMXULPCCLAtVvb43bX4gYT7QG0KWVd3sZqwkG1NqR3sYr7bdkCMCvWW2Oy2p
fjJL+8h6/v+7zN7NAN4LzmONMm3fY5RcKDKV07LNOv/WtOCxvElBZw4G6iv9PFvGr2wy0k1sswYQ
GP7LoI6KbLiUefWde7BTeiOu2mTtnDuuIa3kxTGzRwrXvCCWdrmd3HhXOe1ZmCWJHODPjAghx3BY
O/JW1PJQL95ZNu27KPlqcvs8JJTcKPfHrrTfBfJdcnSCOsP38+rMHAIjfue0zD9nPb1UHPwoal5s
FvEtP++nmNYzaxo9L1po+OOTmZoIQORudmwu8iHy+OuviuwVxPO+QiBiewfJ6eAMaAPGFPWUTFAa
LW/3yDQraw+uyB+IeyZiR0UzHcaO9OFnYkjYAcEnQ24mb866Hrx8fTRrtTM6N1qs9UqMC37EJEpc
PUTtCvg+gnUmabVZhTjkQm7LgiA7r0T0KbtjQuCM0bT7NXYfdVedDNf9RmcChJvlRRhX8w6cae/H
1ZlTFDA5N8BxHerEYrVeyzE9W255NPXheRZMjWs3BLUH6K5Wcer9LA4kWPYRgeQdwZmQ2XTLmert
bicsKl/HuzakTxvUzUi3xeqpTYpFQJ/NKM0qLAfW56RZh0pARoxkUoxokJnbtkWL6HicIi2z3uYM
23CqXZzZ3WsGcpShSrjUugq3nYCc05TZbrKKyKilzpZgWBq6qOfI9adzidFpY9cFwA//tY+8trAH
6Bd9fEnV8ndXM7QahI/TfeYJ7ay2Q7R4dimUd5wSLitj/CCg/0kq4uFrY+fliAbrOXKG6nOkizNs
J3lOCVVc0BHld2mwWkJtWV8qlex40l20MZwxKGiRZwDVzsdSupD//YmarItwXtcFsUw+j6Hf1Ter
yHxAF+Oo1/KYuOV1MkhIAJyZHQ1rBx2fFqlEhr9GgzeamzlOGIHMrwE0rDXVDlnkdobjClcb9cyA
2k9SS5DW5RO/bgUXx4fm6uKrgsAofO2mzHFf8GLV/ZvRVzc4wyl09fWNTZwWZTojQXaHun52q+WQ
qvi0OKCp8XKYxJ03di64Oa7t6J+Hrtks953XcLb9kr+vytz7RnfqM4H4A2Wc220T+L8pK67l8N/g
AGrJVMOYMxLxLbx+W3bxeTFEWGvJDrAiTDxiVwB1vPx+ihm86amLKa+WNZJEKk6dig3Y07ZNSaja
gER7saygEdq17CY2EXQeFlJRpU9HgAbufZQH6RyIMg1F1zMPd+x4XdhZM1/JSwn91IkycChUiCfB
1aUObZGHPo6f6b4T4a3J/OQ962N2jX7XFJ9VkX37lX9bGiE3iYyDHjrLtZwXKbwvauR/7SGHrE0C
v2i3a9cSdmAcMECRJlUdnBIVq/aCtupblvq5dObIyszzWEFpGeWrN4OTSUaW2m1OejK/dhl3SGMW
J21stzidgpozJV5/dVE9qkwEY62e0srDNKBeyhZGJu5fVkNt0fnAFhM6NTMkldiS2yk7VNS7eB1O
K9/fJ/N66pf+MCXmS1z9y4BhO0v9LmQo01fNZkloqFRlNPpEUMVFx29Qd5vS03alU94EkkzK48Oy
8nYqm6J8XLalZtz6nteA0DkwdBGZ5fo3klsdaP5Yb2HJUVIg7WNIIACa77E2SPXCR10jBhoQMY5y
bxX9RYOeoJU6uNPXrTm9dLW3nTrvtdF+4rI9Vum8z8ryY2jQxeqeH2jjV9HeNQU6t2nGF81ZYvo7
oiOBTIagB/hNkzzoFR4wVMYc95vKTEPlg7JM5b/V8S7EdYVAd9tlVigW7xxn9pOYYKeLhdUB8r+T
/YOemjvhuJHeUZHHR07QHfsjalpYzRRatpPi3N8Vx5KUu6Z1Xqw7Y9/5A1+4c+pd96G19GOWFjuv
ExdN+0VuvvGYMOJRfCcjeT9372sl9gTpccawRtTYh6YZOq7cWHb7mBvLIwL6jUkFOHoCBz4ob8Z1
YxQmXRwE+BjLq6We50RkG28mpyLW1Mlr+q0bJ5+rUtdFlKxszHE8nN40b4wewF+xdLTuJu+BkglP
6KgURioZ5aVBIv+K2a+JNDM9++3CAYhQqYj9bSYpVZ3LQz0QozhM226eHyqXLN8mPspK7VJ+k5nM
qih2oXRb80QaaRIqLoLeoUZE7xv+vDXS1d2pAC67wVmEXMW/FXkfVF7eRXNKI3ftnCSQw9BI8PSh
RmJPT4snPteauPgeWpor3dtIzUNoqNCIJDmYZs4XRDjcmv/Lff0TlacL4Fb68YHeip6gtX+1+Buk
sQft+3CL4jCaxjsC6jDzoYGN6eo3aGnZ8BGivKXdcCin7lRm1kPntxOurTpcvexxyJcer0K5VchK
Rqt/zbjlwGmwVC3jA2zdNu21Y6Jw81EkMcp3Y1Fw12k4aMMM4GD/DYYKnZp5by2PJfJRvObHuTTf
F+W9rQX+Z4tfRi+2gjeEkRXACM7Zbh7LQRyFvwQWrkrGcfQYyAP45k+pnj+U/bitCy7RBeCfJf06
V1Vk0+ye0oVnJtCAXpefUZcFVTk/rf0I5lEdGxP70dQdyEXe55JuFyO7NC0TqC3jo2to23wwZdAm
En4ugRLDZzTXHZ+l4X73ifFyT1vvXP8lsdIvlVZQOlnUM1h4loEM1Iu8dTlouAhNTzvU+NFMmKNx
NVgFAFjhGU9Ob06b0asfifXbuM2yz+0+sOnB9lHHrAXQrpBfQyEIQQJJLBferoJTjR2wc7JAf4xb
hBuL5Ac1h25sIn65G+sjnEH5Oa7sBYt9GgT2/Lixz507PBqePLG/0Zsa71b8+7aNrrGAWqqrXQ4Y
mmmkMWvTzVugj7OJH0A6pUDwZHrHdKA9MeUNTM1NlfHfOjZ8Cy62ubysEFmdWJHrIHGtrTnqWn3b
+i0ilba+8m4fu6qrtmaRvivLxHZzr/Yd0NxbTwrNHUqg5am3QQaTVttKUZ+cVMFrulOgpuYmxrS6
oV86FIQQpJ2707r2AWXfFTvDn5YPX11u17w+Cu6z6s65XlxtTTi7qq8usVs811b3Zw74m5zqJE37
gjSKoSlVD70yj1iBPZ7OJvSt7EmL+4PqDEQeznxiYghb1/sdNbNBIVeDMDN/VAhjNs06vGqFOFZK
fqAQpHI6EahtVHYtqaiaNEgMAMeXTDeMOwX8AeQWpUo/9Kt7qdS0Bdbn2nVi9MtsAWaTfDXUA9hO
TieJjtIY75ANGDsgU2kxyxlS+5vQ4XjGUobF6vzKjmS+Mv+Wk/VqDumrifNio1GbRv+xhkqpIPGy
9eqolnhs87R5KLrkhvJh2Ve28WcV6rfV9BdzMqIMg3KFI0Kb1edQZg+rIaIV5I9vEtS7bsICwe6m
cDykkLjqtBmNG8UYl2nGAu2y+xtFlMxk1Jcs402j3pJ5uCJi0cG+0re0iF8Zegka5WB0ZIq3E8w/
lWh5muWYtcZuXGiNWu6r6OgdvfsobJhvch1C8IuXGiTEZPJtC0ySmvmmYns9TXdjbaujIE3mp24c
MVFZL5xPySbFx3yfkS193TsFQgHdBMmnFijpOUy02D1bqwiAXUNfErWplBVYgwIST4MEgZcOuVAZ
9FeU6GO76ZPkoOlMnnqo1WUksS5u8iHfOVK/pDHntx/L25Sap7W6+xBS9oDWRWLs6mgk5ZO2LNsY
rY3dMk+uYkWorxp27uahvi85SkvfeDpUIH0dzoQu9jUeXtKcmj7Ani2VP7yAYA2eQmnUzxUvhbFz
NKcKc1xKm04t+0XLSagqb/rU7tCb5z9G0vxA2JHwaVaPmKtZfxLUJGrvDu4+t2LvMOn2N0J1ikhT
aK6pbSOUIE+eWf83KiSIOsAFkeMbm5doWM0oTxw/7DW9oAoj5zRueCcbrjpSfeGf7Ex7lOuXM0N6
ViVXr9SK576pntNZQ5c9vq693GpQglOCPMuZOLSQeqyJtjXQa7B0Fh9+DNnhyvzBzycYTtW/28L6
mhxjLx1F3bv5aORu0MzWNndnfhX/CZMDrTjyUvos+Dq9RM7kvSJY+KYw/IIyB7n92n6YlnXqp2Zf
65wLpY/9244vzWDjYsM87/X9W1G6Z0nyQSAKi3CZQvv2ANAG5h9eefS9hZk+zSZXjaia65Ku+9Sf
3lQ7nci5DVXh4gazvlZLbulzO7c6ObGWh/xjSEDZRMkJNzrXrga+0XzIntabzmsJDJP0jw1CxWRA
FtJyGnGGXBf606u7xIrYG7Iu7r31SdX+jXM2bQo3fsuS7MtWBe7XaVfDX26GHoSpXKwzYwSm39Y/
dZqPasyfPjptFJvZ1cqNKLIjrmOSoWr6qXr56s7WzSQcw0EkMbT1LtbjA4lk+kb4qQOZwdRLlrYL
BeJAaAZFIk9jKp5V637VevWfZ9twsXateJjv5jCbnIKssR7VuvzF5fJsCa180IwZ/7J2lz5AP8+J
iaR9sLZaASHnecpjz+3LYF37gsu50tmPGpT5zWlp+he14J7hTNsUYw+CSVKx5kSNWbvB0CLtIhf3
2LZconYP+DooYgvWEqzIsm65iy9pNL9Igt5lygZ1QsUsG8QXFb2/+OA6UB6J1RsVGm6hgdRZK/6o
7moghgnmL2N5GRz9OLoA0qL/NSz9GcISeWA+7ozhjtkzpGBcRF6Yc8TbXvdgie7a5slPk7evxDWQ
OowGIMRWtEQqyXBVWehM17J55pm/Ny5m5C13sDqr9dkvNomwgARrDoEUFw1javtCtT0GZg1hS5pa
Z5y4KQTxXdvjqf+WqSfxeMy/qxHvsxhwJ9ht/znVk8sRPX9zAzmbXOoWTRLFjhothKpzH46pdw9R
9T8rVLAbxzRP+JRfp7aDTOVzdhRQvuS3I1P5o3DRwbYexrfY/xwWkjAxiRueiVclX1jg2hsH4zFf
/LM1aQihnW2ezg/AVT4moOUvi5u3Mot/KCj7weuwhImcn6Scir1lJUgqEf92sjtZ6RgsE74m6gad
Bje5m3lvTuyeBox6dfXWVerfaqoHzCJDaLcGR7iXsCNiS2wzHYJihqebrjS3njEHYnaoi0jDM5nV
JphLMZyquPwpWMmqTLThuqCAhPN7bOdyz6cvw7GQM/K2epda2N4HTk6yNvLzIKhHnMlBT5vq5FCM
UAntXLRORFXj2R8BCU0Dq8zCu23KgRfcGbsDIv9rwYwFJbGv4w7XWrX3tBGD1ML5Q/L37LciyBsM
hbNsjqi62V+8X9aiy6hpmOeAEebsNAMsDhl6pcI/TU299+sROa2K9NwGEjIXmIsE2lg75fdhr7Dz
z4Q3ztf9lsyl/txyPZEmyUmxQj/N5fLXVIh0S0QiqW2tAX2MRBLkb7aXa4FbI0u/G4nHpMGvmdPK
CN3Kp+JV23VOHlNWtrEgus4TiCB9h0NmmgPbS3fDgOqlNP2nvp3CZWHTrO5hB3z9z15eEWo8imiG
j0X3lFWbOSmgu9wjVBa9CFn6PFV1HSyJeJsXnT9mOeT5HPbN+JZMaVRi09uXZSautlGH+CN3wIpB
uTLnOZbp7mpdoA5c+7PTaydBK4bf0glrSmdjp4g1FySem2Tg2pU6eLvi3nApEB+1o5DzZ5zxl1o9
tFC+/kwu1XlR2YPXed8rtz1/gMug4HzlfXcUDu2Si3G1LSIzTGYewVq+lEOUx4jbJRS83elbs62f
RhYmSrafIQ4QhccvcDyPuVaDTmcXGXeoLKvHPGtPlQO7pNc3xy8fZFE9L3d6q6mbiEH1urQq3piI
gLDZnmwBKTjdr+SB/CU69vA6zJd8AGvpddyglh8ZZfuQpJKZK937OUI5wzQeMB+/6KWOJ4qDHr33
zrdAuYgvqDHkqd2qq5Pd+WfdpggJ+2tS1URylHC7SczoMQsEomrIBrJvp0/X59Nfiv4vrqqztPvd
0iTL1jQQ4/mjqDYNjF/Qr/0h4Y6nrd3uIyPjBGnzLVnzEmrVnZe9vmoljCrfPWcXxyyWLdJXRO6r
AywhbnI4ROVzxa0eYS+FfsckUswUWsz2v/yJNblKCRBhiyWynOF5jJsyEIkXkna2X0cNp3+Lkomx
HCmo9qEt5m+fEwTlkQ4QzFP1YGZl8QT9DDhZ2zuZInoUPdgOG5y9yVyg+NzmgR1qA3t3s0uW/Cja
6qGH+9GFu79f4jaJ6+MILFSTF5k2Ww+cJvdQrNi2f1+kySKQa+swbvY/7spliIYKXhAJqp7wtqX2
Y2zr72XCvubQBYiO52i6MrJr/X+cndlypMqapV+lbN9z2pmhrE5dxDxonlM3mFKpZJ7BGZ6+P7JP
d+XmKBRtebPNtqQkAnAc9/9f61uPrpMe2HSw+ygHLB2TVr3txZEEuGgZCwl0Vsk/EnQ5eR1HjAZY
K5SyKCW2m8GR+droeMHqPYViJbnt6MU6qVHQuhu9RVpi//PD7EVqldimbfTN6/23DOvXqrLCQ9IH
F6Iz77Em3RgGQuQEoX7YRz9N01rYGBqWRuxfE0ZhLaM4vE2ZjY0xurV9sBh5ddCi5KEYWeKnJWXl
EadZJs21OXkp1e6iFDhVtLp6jVDA6y2EHN9CcawrPus80TDwWB6GVveqZU6/cthEQ9fx2UYpFkyW
qZrXh3IZ2fEt7+lvuVK/BCNydL9aKylOtKb8kNS7VJuFStSgHeUw1GPVC7XPKJAIit11j2a4BnBS
BQkC1ppSiViz4rg3qgFxZEDULQVG3a0IGtKH96RH6Z1TFugT/VKy+ZNqdTlYAiqFgXfBBxeQQYRb
VsSvrI0S4S/SN76p/9znRc9LZbT2jldS5bLooWRDcN1INGNDpl2LZnqvpZiOKtd/YlK89ZC+WHTL
lo6CoTIb6fDUAS0or5VLu6dT1GYBYlj0+msDONWKJTu4CkOwrpSPyOzvnNa4AhJ/aLoiWtKqQ9Y7
Pin2+Iw5fN8n2MiyGGM88nTdRc3XpQ/Q0vR1UY7Uf8Qbyb/gq6LDUNXEOMQXMkl2ymj+6LEoF4aF
oAj2hsTjFuLdsmk3xk6NXYaVAcsDVMG1/lj40XWqZpuxHl49XT6QYvC9N9L3iNdB4DY/2PBuXUld
Al6SubMRr4raxAYaP7TheKiqZJ3XCtp3SJ92w9DD8+kHOyo2k4uSFji6AHOgsiQj7zKqNLLUqATh
yvcXiRm027arEHnl3YL0wdUQts9VjMk+JsRjrYf6tLxFIcvSda0iEhtjrBgFbsRFEPcRyi/7Zewl
fT3Xf+nK+ILNwTYzPaLD8lsixLZ57b4LdgsLzY62LNtQ4I7NroqSe1HU91Zg0bsxuGlOOl67Rdkv
1BZ6iJVGr9S5D6iiCRRlgNDBJbQ03A1df3BpXC8srb6qSH+ofHfJSm/nYC9qZcDeq6l2OnmAC7vP
p+fgWWrqC6qubWjgpFStfqmaPUST7BVF0aGu8DqO8q4VlnMPZOQm7/q3pM8uq+49g5eCu/9nVPpP
9AefJsZLM8qXrq5+WAVEP532gmAlh0gvQYfuAIFi1liUkjwOLc3vJdL9suxXPRtb20x3ca6KRUVl
BhLBdYTgZKSnb2Bux8GG7rEajq1sY9p6Gg70+sEyNNB9zlVtFtha9a0FU4vdUfpq2zovt+ibHVbJ
5muMm/opqplK/Yz8GGKeafxERjvnNeYZ31NeX2T33h4PlvGQXiBU+4YN5WDvxzPUwlMYvhkRUqFH
o6Z9ne7CMfqgekOBe6jOgJtPnY0zAfJ+I+91mnCBNrTZznrsDnIV3UCpuu6fJz5x9jO4GlYYWfsF
ht0zJ/M5pNh258mp7qjbrhkCIJeb/Ap/09bfl/vsQDt48fUNmrCHn0D2nBnjcai9vNCzNt6pBMtY
LgZVIABmvQq79swQOPUJ089/u2ZOIfRG+OhSzMDZW6J9EJRzWNix23WKM4DCT5HEXKYZezFs66Yb
ejVDKnGscIcVT7125ut/Dtjl2DPaIq450BEuwFljSwF6kz6mO1h19Zu+Sg903tb2elyqwOEW/aMI
FzmgR3813mSXhNtcsgo6w0M8Bf10ZgzGFJpPEhOeQySBt8Vis7Uo5i6BkezijWMvCFv5ekCoJx4g
Z4ZdtABHJKZmAjp9oUud/6z29RaV4fCD6t64BO9ExoN+ht96amzMZoch6j2pBE62C9NjcSzgIsjL
H394HrOJIOuDvB4LLhib+3W6zlmuLoLneuNu/SX1BRoMKIrOXLQT4+/fMle1MqAvzPiTgbEI2OBD
qVwE4ceZU5m+8icP6Tx5tUizQVEa+Jv+BFgqhnoFwPShdkPocC1cEKozYfEYZ/mRRPCXMx966pxm
M4MuwxSm30R/XesUFJb1NtggbFqoB3CYK/sju6U1uzrzYScGwjyZVdNSXhI2A0HcDofqYuTZMjco
2y4b2GDofhb6mpjJ/Z/B323Xnk0Ynuj1fNR4qPuNf2eQZVtv5FO1oHS7//qMTp3QbNZwAi/th0YD
g5Qibovfu6aEeLLX88czx58ekc/GxGw+QOoZSq0VIJWpEuxHy/HWqZU/NgMcU54iWeIItYZH/K7h
ulGwnLnltRxGouSwz8CKiHkaanpveeZAr/DA7HjNGxpTzNzEMWWkdiHQXWUq/qbSlFRD6F+KfltB
5GyVlt6FtUv9jnaIuy6KGjMaqbp+f+GLbutU7S5vlRdfQ53kkMSu4qDElKwwcGUaf9DefCqwUy+t
GkZNh6mwKlZqIJBqWNTedePSjFN0QV2GYrx4DWKGRQZ7LLf2hU5+Wq4jR0leh0qceXxP8G3N2VD3
TQz/lTExgaOLNHhQlYexu8jHn5lyUdtbRXv++p6dmsPNabD89irkFYWVwijjnfNobKt9u1XW7A3C
vbZJN8rKPTPzTd/6k5FhzsY2CtgoVIBzkitNwvE9kNBji+Q2c4plGJ17H03j+LMPmY1vYaU65WsW
Jm1xU4lvRvNnb3JzNqxVnc1lIPnyMql+FFrGjFaodC3KM4lfJ2a1edaon5QkGMVkTPuZfZHp7v1o
FIcmrJozQ+nkPZ690rSm9OBC8eAzUBfOz+ExWCnLeN8/ed/R0J9ZDZy6+rN3W4IWDHY78XqqeZfx
lrbDM2Pn1Ne3Z2//0KCD7vUKpaftlHwEA3lBbsEBhOFq8jesv34Sfl3uT4aPPbtKUsO3N4xdvGvG
8qr1+pD+RwJ+V5HBuqqp1kL0hDzRUfSkO+qSPujDD8VHvM2d/NC42bcoNw+5ye4yTgXcliQmaK7C
ugEKGTX2+C3MOzhm6Y1pmN/LBsmIX+jfdaPfxyOF7ry/1CzDRWOWA1+BTBAqkIb6/D12i6OHQsUe
wguRxz+UoVr1XjtsRhunnqHDQe3XaMIfCxAgQosukYitLTwa7aA/mjV8jZTU+I2nokn8+lqp09D/
7FrNbnagkk0Yjm68C/bplb4ad8jdyNtSl/4yZq15bifwaxb65HPmKdQa1bE67yWPXkUqIbY9X7UQ
EhjFEwgmcH4dG3DiStBhOkpwj2gPQTLqoFFZAX7KaMgAqKIakiM05zpnS/q/a6qBPhxE8axqHSw0
Td4lFVb2FMY4Phja010QklCSY31EXeFovJ/Qpy/B5j2hl6c7rqDainBKIT01pbq0Qm0b4bxpDSQw
3ghXe0hWKFsOAgtIP5THkua3kofPNg1PNzaOiJiw66hbiVUnQE2uKB6qONRMOTvqMzdoejY+uXDz
XN7C0ozKaXh9GFt9Uy+7Rx/1eHhR7p0j6tvoTz9mhv33bM8rIo23h9z4O3gN9ybN1H2zVtcEOX0g
L/v6dE7MLcbsZZjlNmW5iM6ikmyKEV29356ZtU7MvdbsBJLA8hs3ZoAVjnuoNBPFI2TbSF19/cXV
E2sua/bNqbdaqBOnttF2gG5G436VrJwbFY7N1qGNuqnerM2UVHRuGlZPLMKs2QtdQdVsWFqQ7xBG
ahp82MHWKeqCSLMGE4NguzYtqtglHOZGtvcCzO/X53rqVGfveBzfTmUJM9qpqN2VeJkF1112S7LN
mVt16vjT4PhtpSIpmSF2ZH5Gn9oJuXQTddmY5iKk8/T1GZzaZ1rTdPfbRzS+4YRGYWVMaw1imY21
VHcOkn98wQ8A+tdlvHT3Z+/UiWfUmn7+26dpCH2xlIf5Dnc62JNwm0uyO60g2EXKeIm0eVUD3VQL
83JseyxGLDnd4vvXp3pq3M9edkkeCLp5dbxTDPCxxg8TUS/KwT87+Ozt0MDYkJU/zQqeOLg0Agy2
0VWq3n19eO3E3tOclbw8fAmpPeVl4FbEB88YaKrsWU3QpyWyeqQ6uXVKtFh6+0LuQEIOA36rSrNp
DKhHKr7XmQM5xBfb2MDooKS4BtqYMNfyzFJiGpGfTL7mbFKRg2GoXso+SMnB0wpv7QzV4etzPzWh
GLPHGxF5noqRqVBu7BecsJS0l0a4Uu9qcu20RbX07mxr3X1PzyxOT9UXjdljTR8nr9tBZVv6jiSy
PgzUmYIlOIeVXIy3cbAO3vp1szyfWH/i6hmz59zwHKuh05ntRuOjMF/Uc8lEJy/d7OnW/L7UdNPm
wMmyuhDrbltTor+09sGTcqkuh4v+Mb72V9qZYXriETNmjzebW5P9q4K82TjU+rR/PeINWXw9Dk5d
pNnzqybwVS2PRyDG+BLQVLCKYvv1oU/sPI3Z06tIQhHAJqY7U+DdxhwYFM66TrKDObyLHhx7SQr8
CIX46487sTWcJ9J6QeeipKfaO9hH2iCl81zED2N0Wapy9fUnnFqtztNoJfSBqI8JN4wwwmzHVb2k
l++sCPZGOr5IV+ffviduyzyOVpaOrxk5J5O06ZVPGSHVwjNRYKcexHnurNH3YF6he+5AWOXgjdJX
CS8oqLUfbWAR/UCZIsHcTDs4rttdk2PiDrPbsgUlFQT5lh3scozTrQlg8uvreurOzWYGF5d9qndO
uivqaeuCPGfKBPGjcW/hm6f5o535oJM3cDYlmBbZ1VlHuHMottqvKpyFsCxa0+jTNtOWI9uCVvj6
rE5NE/psmqjMcIKs82Haa7dGfAzchdf+Gio405z8kE/+str6m3PLgFNDRvv7KiDvas/LMp5kSeaF
KXYu+savz+TUkWdzBEBntBvTYGwJiQ+vlfTMO+jExKbPJggzrGtd75mg47hfYxvaN/Tp4/Rc5t2v
43zy+pznz1oVWQ4QoKa9S3qlLMRltgddFrD3Xkar4Frb23f4zPfGpli7WwwEu+iYboqt+s35DkR6
W3539+fiK0+sOedZtTFIdCkEhnox5JeZ4+1odW9VXBVdF958fZdOfcRsh2AWVa81lNNZaD4PAySl
+6RhN03S0dfHP/XwaLMVA0h1dCgx1R+H8Rzv8svimTwlufBYLAxHbzncff1BJ4abNpsOQEhYZVGy
6vP9n6m5QzL9Z8edPfxqpWpeND0gqYb354diPv/ZcWfPuTdYLMtMIusE7XiAdCDUvz7wqTs6e6L7
oPLROBE8XAE1SsDylCQpDNojPuMzC+xf2/jPHpHZox1pmdcHFt5pPS52QzI8e3r8ZMcVWqO8ffKc
vKYQlIKJSdz+WvSgijUNPV1ZIFTP6dFA8IAwqQWA3SoE7DUyw5Vem5Q9SuQElu7e6IRu9TFNcqBL
CImQx+VyjVb4h/TqXawi0h6DY2aU2raQsbXXhHbpTaCMTqyVitQq6TooZAjUk116mZTmtygxhiNq
JTTUTn6JFIfgIzAdkZOjwqrkoevj76LVNrrVnWuNT3fyk6skZiOy8oUTi2nzTZmZ3i4APVqlPdiq
lsHvL5Pb7FHXzzxmJyZFMRulBbhJsg/YOmrUbXVs2bR/6VAEZw5/qggqZqMVzFJW9D4tUFfAAvd5
wafNVd7UF5JYIYjK6n052lu8yWgogPolrnITQ2A59/Gfv+udeXPK6nHiG4oCWaTFxFPrr2XfXvtu
/LMgqVj6PjLf6LsfRlAs6w3Q4isQGQ91kj5apXhqKnHTEDawiGA4f/2MfX65HTGb1ADxJKmuafmu
y8XKhFySkBvmrf7s4LNxozqA4uO2oYQSOosoKrZY+cDT9RdfH/5EmcGZjxXyOoLSSEqOfy9I4hU4
k9c8MUuMveW+vyTrZnlu+3bqOs2GTa4SmAqGgxpDCCOYSIgSeZaZnhv10472358w4Fh/X7xUPpxx
RJHUZwHZaZ2ziSTLzVZjY6Wk+q4rEmwm9ZnrNj1Kn33YbNKzwqAoMYvnu8qGKIBtYujGu69vyedT
tiNmS5q+17vetzmPYjz6iMUm5K0aEzmTbb/+gM/vA6Kjv18ol9RSW0CL3ZHIYHk7tSPJ4unMoT+/
CchB/n7spO3NcUhj1CCVettJYzkS1NZ1TEOuve9y8P1mIBaQ/lfa4B366jo9hi4NWPOg5kZOQAqg
dUCBovcMzGYlUrlERyQ3iZSVcGuZ+TbPItrrigrcWbyOQvkhG53uSEtSE2CpAXYliI3gEvTada1r
W2LgKCph2c1ihYk3KzDPi4saiTmKblMjocPZ2r15WZIBpHT9RnY18nkbVmlj2QvLSCF2x3eo/y9c
MJZdS3EGpki7QDi8byAmSHIbSTHED/X1Ffx8YNnu7CFRFLAovW3kOxv6sRUeq/aPhpXtzh4Pli5S
IaQu36X1wJEr7Gp5BLOdz8PwjSPl6+//+ei154K2WjVd5NIi30nrLpBXrWou2g7Agfr49fFPvHxs
d/Z4GGnF2nfMk12z6tas9dfON38rl8q22UaP59qg0PQ+fcDtuZStgX0PzYX7ELZkO8VGcEymlUbg
m0+qEx+7Cm6nBO9Qx49WCLYKoJJcIKinJz/o+0H1YiyjEH/a2l07rXIdeexHwfiy6xfiHX4/CviE
DJjWg57QqrlYRqBEFQTXygiYa+y5/XZg3FMmOhYq8iVVAv/x9W9j7151JkReU4cyqpHbWRP/WPbg
PZRVaPU3pls+OgIvsSmM1wqhetjpwboMbQIYFHIOMJZx6MG69T3fh0akrJ0Aj6UR1XvRmhvFjVcC
mRcghu45Q3dumEh6FcJSF0MW3CSD91PU4sWvy2vP78n1JLLCVYbHrE/5c+eR2D/iDIN7lVwZ8rTg
32F/biDPgJy9zzx7V/FXYNGTH5Ujj6iCXzsTrpbpmHulb25jHbxD1PdXugZkN9Dlh2LJQyMrOplE
gvId0ksE2ZRNIvO2bx0N+DHyVdwukGR0chHJTuGRjTa26KDsWyzkjHAbFsO140GLc5WnwqNE1ZW5
vOiRopJ4qjx6sCf3ag7bW6sPWqPsraEC2iWbp8LVdk7qPVpAkFwfNzUQVKcIML6hvOkqKhjag1Ya
L4U6YHSs7ung/PSG9orW/7oG2NJZNkwquyJT0sk+vCbSVo1OakugoBaOIQBFKnL41G3QKStPlmB9
W2urtm9gH6PkBpHmwjzpWrxsRGyopGF9/RidmGac2ZqFvFbh+IRt7fwmxvKAwWqQZ/YyJ14vc7Gh
axP+pPsFwiiXKGAKL1X2neCUM+uhU198+vlvjYrKba3YjApevLX3s4QLtRDSO3NRfm0P//2tju7p
7wevA+mbTk/8mgG4MdOyy1qt7k1Tu9FzeI1lj6K9or5kFQTVdln8VLeTz0pbZ6T+5bmyrq3hRlfA
rrFRxzsJ2JZw2HfLwu6R+J5N7h/EQN68PyLfeK70IDpzUT5fEdvz0O5MhBZoBS5K3rjsrIi88GPm
pqK+9mNvW4Ne+nrUnLi17vTz3y4+rk/BOxJSWIkKAJGytjLDM7V9/cSE685urJEHPglebFoscZv2
GkBy+wi6cV1r8RV+wFtXt0EyaAsMQTn5cnF3H0UPXv3id9eD0iwF3BIQLjt9LLdx1S+UMYJ24ixa
Rkeg3Qb+zwpNda4UK0nMhkaGFLh7Dmhuvr402qmBOVv52LZhasJ3UbQZ2AmDhSpuWCNuGUlLrC6b
oeqXRgJCLqVCSICDXYbrwXiLwEClUKGOKu4MPwaYX3NZs00a34LgMWoSsJpzD+aJaqI9FzMHhj8C
L+HJlBt9Q99k0+/hB2AoXtSbbuVjg17kG5C+zvrra3JiLTDX5Lq92fEQMcmokGfMV7JWdqb/M6nl
mYXsyROarWmMLsay5Vk5ZkPeYKQXXmKburSqGKxH8b3MvY8kVa4KS91lWnuvCnXdO/AniwRHQgN5
yVjJevz4s5Od7QgKW+tlGmb5rietwGwx58nkug7TjWt5Z56RE4+5M1v6BF6gQMdk4V5nP7Tgni4m
cZ93JfqevpVn1p8nHvG5VFc2gkCHyGMqkW9qti+UZ1OeGQ6nDj17QgxJNGMAqnonR+I+MoRflgMS
yjvzzT/vFdn2bPJ2xRB43kiarLGFT7dz1/r2l/Tj3GCbBtUnL4e5BhdiayDyqEQ3uGvX/q7eKkvc
ewcdxff5ps2pk5iu3W8zbG1aUTtOj+ivkzg2O5OTiA7RuZOYthGfncRsls2RxlnttHquVvRrmALc
5NJ74ErRrzWeTf8QPn/9OJw6kdk+ZrDrVpbamO+cAfWaWdu3Y1A8ml3y2KvxM+yrVT3mB6NKHr/+
vBPT71yYJ4niysuOfQcr60UCjGIyNn996BPT2FyM54Ra6UiHcRvm4aXmm6/Cm4yd1aVuYzP9+jNO
PRuzR7tXRZYMss53gRKvkkreOoVxp4rmzNvpxCnMtWsyJRQP2y9bfpWpnsu0AHV+j+5vrWTKucLc
iXOY65fovClk4fXT833jqhDi7zT9TPn0V6P6k3H7b9olnyIbbrKJflFvpVFdFaq5iqvg4AhJSaA7
KiJYGQSg1kAAjJKYAIJoJb5qS6sGsgpg4IEUe3HAz1wFJBl1nrnxWgCnJiUoE9d3E3lPeklP3NXK
OzyvUzIcSE17jJ7qLmXnP7ZEwEceWdkWJKFuK4NhYwMrr5rk0oZICn3sOvIhKkSNRODhwSTFg/b1
6Dh1+6af/zYrSPythqPC/lDG+LrExEgkSnOThmKneyI9s3NXT92/6ee/fYpFfpUZo35HmtuuSZJ5
JKFe+5Yd+e/LpDgKVxhpuvzMOZ2oPNrWbCpK+1RUSYVtM9kDTio2yPWUcYGJemlsqi2hN0G8QEBy
5uNOndxsPvL7wLSbhqV9rdcQYPW1UxGLCXb16zs0fenPxuf00vjt2hXjmLa1SnUl0tcWA6D2hzNH
PqEwsq3ZwmKUpZlhfZ2MJpMKDPjwkUvlHwjRKbfddirXkp+YLMQq3fCE2zdjtP76pE7eotmspGhS
eIP49dHRA/7stdY9OKtJ3eMvZb8gjE/Uy3PvphNvjLmSiv1oBM8Wz0mU3toC+DdWO4IYI+fWok6Z
PAznJpMTQ2EuieoGPcFZgQQjJB4oINN+wL2LAfrri3bqNGbLENuNA1uxOI2xikB9O0+1ggFOuEcc
y9Qy2oXwe3J60UafeXWcGHq/9Mq/DT2oWxLEK6vsCsAFELYLxyzv/uxcZjNCJ53Od6NJrLLvL+JD
s+s2xiY5tGf22yfawbY5mwKCGjdDHE4bhOv4bVq0KWvQNfor9MSVOPISP7dxVX+pXj55QOfGCRbn
WWqmXU6MN/ECnUkNtLRDcitbFWiWqI4ALl5qZlW2EyRc5Wg6cvgFideBImiSd0IlobtX7l6C3h2h
EkNEqiExwzA38f/o/gASyEth8MbfaESsi15Djm3jHkdV+b1xlI3f+08qBSg6jKUARonkqyE3oFWj
YNkkVblKOuWn2TlvoEgXYyvEXsu0aJX4w5XegbusUoA4o1khn4EPtUir4EHp9TsqFs+uDVTClZdG
TCpqWV9otf/Nz4t7x42OupkQ8K6aN3i4KZ+hiqW7TKbu4DwD/z4U6giT+cYIVuOVPsKjlMbwPdLr
tZGNWwlHFVIIzPKW+16AybDbrRVAnlbz6DiaOcnJ8gbCD+Vy1zuw0drKAgqLHuxy/xe4xN92iVzi
PuBK2o8uFrw4CT9INXrPq2rhkMmn2jqFyZ4T6AMcTpVyB0iPACvym4rwIrfQqyu4naDuJSI9kILx
0cHUblX9w0D3IIbhOCH+PYTvLc6VhajTdzii906jXkZ9cZ2DjxRtvDcGHceEX740Dd78xnqK1OLI
dHOFWEldWLbzKENqtoUpVqrtH63AO6gBwDfLJxouGTeyb9dkVTXg4M554E6VsudmGxVyVS0VJdl1
qCzYvFw2UdMQEuRsg2Tclal7APh3UZNfKZXrWFVeKju5//Vk/6/3/j/9j/zm/4z8+r//i/9/z4uh
Ivyqmf3vf18XH9l9U318NJdvxX9N//T//enf/+F/X4bvVV7nP5v5X/3tH3H8f33+6q15+9v/AHQK
m+G2/aiGu4+azPtfH8A3nf7y//eX//Hx6ygPQ/Hxz7/e8zYji/fuww/z7K9//Wr/459/sZv/bZKb
jv+vX169pfy7bTu8ZW//9g8+3urmn38ppvUPw3JcwGy4/U3bmW5Z9/HrV5b6D93RbEMITdim6k4z
SZZXTfDPv5x/mES3qS6/Exq6WoNvAM50+pX6D9VW+bEQuqMCvLD1v/7vqf/tJv3PTfuPrE1v8jBr
6ulcflVR/2ceMy1hETekkaKiwWK2KMj/fcERwbcobRf4oC5KAkLQupP1lGkHNweyI1MZb5qmSC4q
y7d2dZwbxDaXdXNsCdaELT4EYFBTZVjLUTUeqwFIDNnw8UXGjAHiRMLMSDovpW/TN/LecIb6EHVV
toL1TJhwUdq3ld9mV3XghDc4FJJHqHJAuQeATT8K4GIkWTQkGGskDbfDgOcyJNHqvkt8kr0ape8k
vac+vq7aGtK+T6LhXUhK3GUpzPiJVX6zLCPadaXQ1SsXDjuwwjG+VVIzviITPD5weyC49JJAiq4o
qaZTB7pxfV/euJYbrSrDBhk6ZrifnKTozKVtDAaoiFits2U9+uLeJ+Rs16VxfYWex3+pBRNBGISh
vurRutPQ7YMftWNGJIa65caInZSgTEvC07ODF6hDoKSF7YF78jP1Uc3hCWuW5uyqER6v1gv7rTJa
nz0cna+y0Sg0pnnv7x0LuH/dmf4NYpVoV5sy2+TB4F9reezwPlJUgBylbt6okZpeeKgMt0Nkuduh
JEmsJtqAzJ6SJErfEd4xUEz3W+0SFeTmVAwWOqaxo2HVLtF6dr1xokBeqARevCpZZh+jeLDuPNus
1xysR56DgyghdHuvObp6VyTpxFoqO/kG3zB/HDO13dMZSJ5L2+E95PXlDv4cNgSq+zurU/1vTe23
ZOaAXASgN5qrUS+Su0ZOLZK6dd+TlgQYFiakjtsWrPvBBPc4Zkm7s4KOfJB6HLaW1SZ3WWuL61Dm
7tWg5CWIH+yYamTA8R5qlehru4lgzJYuTJwhUUi5cSLlhndw+F4XpMMQjQU+L9OT3iMgU7HffQ8s
X1UOQPPrjtS6YkT8leZEfTik2C5lipQi00d5M3iiJEiEvOGR6BpXEHKeE/npx8ZVkwpo72YPJ0Yl
C+nSJTyadpiaotWpYzfYey2Jvo7T6oQgy+ABZDdKg1H0xQuuw+G1akbemcQE1cG2cU13R9pNqe17
0ruI9c1bEkZbhWAN6aZY0yt4I5HpDFs3rqqNCalx7/SKexcbTnMlhlJjsyfRhAlTGe8G0ZuPJpyv
J0r98dUoe1bgjcjclUgC8z6xY/mWKC0xe4aqraIohMdPuNq+1WP3OiLSEIhRVuz6sfGuSflSl3qa
FfuoHjGUE2cFsJg4XsZyuYkLI9uANxOHyvWa40BXh1iL1AAOSaOBVJv+MtcUZyczFf5LqfX9dSoM
FRaCotyXogHMZ+fFoZX5CDEjbL8X/iB3XlqobL2K1Gcpo4Ub3XBJNcgIguy7oF6bdhcfSJKxn6EE
pGQPR+OmVeuG+L8oU4htNLELWXqJy5/59kamnWmuGobsroh0+a0vNO9t9KPmYGmqg9aA5O11MLby
IsK2QmoCMEqIqIEaL2Rjhz99KvY3olb8fWprJB73wNZXedTWh2y06p+pUMS2C91ildkNXNSuSu8I
zFaXqBPGdwI84pWeSQqBwrFW7qA3wNp1UE0B73SMuZ6zyQqv5tXep+GzBc72qq+qslj7DT5AknGh
T7eR/1DRxZ2yIZ1qW+Vq9saV9i6r/FeyHI1As+sL0n3BuZE049HO9RmSPfxZZUkT1v7QnMi6qsKw
9Jdh1YF8JdrDeyp5DxRLx6Uw0rpM1Fp90SVu+0yAR3yR2uCR/ZwGaxcRWuSqQ0qSC/0okrzSqgDW
n1XX7M87lj1RcbBazzPJyM7HdRIo4Q23dGg3iYrnvQ+V0V4MRUd0G4ljwY2fWIG5loQG7F1RwGIq
CfpNhOLQ+nDs7rvqAVKuq0R9SmJivl27HIH/i0B9C9oqu3IJUdoAEwpISBV6+8B4IALHBglvL4LG
HO4JB0OVZOZWt4yxgxRbg6DTm5TkO4UIX6XAV1lVBUXxWG77FtcAaWFE3FWqGN+l3vZ3nHp5G9Nx
fXAGowJc1hYHLVXCXRROXNZM9Kz4SqVP3pK8zo6qjkAK+6tWQLtOO9xyQSJo7YbKW6HVLIK1Rr9n
sDFfF4N+07NjhpJAf28/JBUdnDKEdZu3EWjMJgUMQDcAH5c2kbO7Po9etHiMXmNBzl6YucUFu2C5
dmqz2rPocfcYIOhyK65ypfZ9fTekExEuLxrjqiNwh1eaGsI0j8OQcM8odH66Q5sieSM6oCfQD1Wj
Gg0/HC1UoVxXZXedAP/B+Fn31ZOpBOAP/YY4uVpLbb7OGIzVysocnRpMU8uVr7vtKqzJduE9XHer
2o7Ha53qscOSPCmKvWY6mbOx9cp9dNyucQiatwB1h1kZgjeWrjgMuRYGRzds0o8Au0BGpGeRKiwZ
BhKLWdkZ7UZ47di+F1DTmk3WqZiORQb3fUlq6dDux7R8qwdy1Ft7WjtYZVWC4httqdO4H0GBdijA
kbNoXVhe2F0+Oky8Q1IXNxYFObFQ6pCpHI4pVmkLAtpxJNgA3HwbxeYiD0YkHfSqo4swp+KA773E
vKTkBOFCH9PClewdD2ah3bvmta9q+YNK4q2zTAtHJgdZO0izwrQj7q43Glc9kE6cOD8dqCNw2vqk
2oZRAt1QTSP3LgfsqEMwtPV0E9i9AsUt6blRbDBwB7dlbw6bSpL5cWPLHmg75NJK+vpG0XXn2W8d
78FFwrEvXN6i63poxSMtU3b8kLuVXTpmSrWqkFwmS+l4KvHQhgfh0/GH6sk2RZN81C6B4CRIRoxK
y9GghPY2pR3mnY70z6jzdWxBoV2+taVe3oQGCNuV3okI3YXDzfK9gARQ38E2ame99mP0kpJc1qgM
lyS6k+ZmWU77v7k7s+W4jS2L/kr/ANxAYkq8VgGokcXiIJLiC0ISJczzjK/vBdn3Xom+bbX7qaMj
ZIfDklgDgMyT5+y910PUtBaUubreh0mIRFpL1K1uMFTa9FkbsNLItp3Q9FK/IQsdqxdl4GqRg1tm
n/uoRRPr1M1VB/T5pE3IYHq5sEhZJcwkYnTVfTeoLTdtO/KQ1HVxDUkGP+mkf3IAJVf74Iy5tRek
B3sKczLyJBP6sGwI1WutRZDWBpneLGauXToVCMY8k5Of2mrwsRia+jIpIgF+U+r7RGuGj2bYBB+K
JBvY9Yna9sY0D14qyNAuZu3pLTKd8oNt6Ua0mUREOKHdzdeq6MgqrIXq60ReP+lDR7MBLrh1wFvU
HgZNth8QLsh2U5oGsRDAivzAIBQcDEcykyEdx7dRMRkfsH1YN4oxK/6YGsMR8bO8MSeH0ISVxRGT
pewD24SCU1zMSj3q1MzPoZbn7HYhLpFMjNbHCiLeAZmdvcsCBxXOotlQevKxP+XKEu/CsWqYzpDu
Z1l2dFBtWExp3UF9t/K62TtW1R2CrnL21tSC+tFSACna2FcfQ6s1yaYsDYsO4AC2LEpMBcFo1zwk
6pJSisaiJFC2lUHqzU0VkUTOXpNvS4aLnNZ70R1tW11aKAFlzvWxehUDsOjLh8XUBjyDRf65SQG7
GoNePYaFmn0VWdG+ZE01fWxbdA0ovkPO4ko3mW/5oGif02k27xZzNm9SoSDgjgMwJoIAlgov8HnG
fnlPI9W5I/sVmlheBnehHfVeo06LN6omqITIzvxYTyNfoPzz887Rd3koEzdtTSg2CbyTBiyFN+pJ
71vLIN1AdxwSFKNsGxbEd5EtvGzSVFfdINDs22SyaZiZ44InX2EOGWnLg50r6p70zN7vyZBy6UgV
uzxNur1K5D0mhURsVfI3vNJR1W3gwH+Tc/xN51jnqksfwSeRhFrPhA+2Sc4tv2RMMErqSYKawb0V
tmg/1/MwfNC0bPLbOs1cI03lXbZI61n5HknMqgagvrN3srfi7Qys1R0bq8Z1mml39tg6GkD5AFoo
BsVTLKR1rnQyWKZMQcZGEPE1rpTkSzxU2Yc+WKILtGLlo86POSsidUBSQ97N69RiyqeFNyrwrV3h
5NXHfKxhFZNieBGJjO4YlMfdtCNP08nUU5FXwVMg1Pyp1PTSq4pC7rI4XHAUECcOqmHZkZLqfKMj
N3+DyVP4TZuTud0Koe8JuVQ/SMDoh2wUwQVVDefQYJrhHuGTAZX8phRq+VSTvrgtdUwERAeSOWwZ
0yuwJusWCCQMCEQty+e1Zj7oMsuxHWSMErughY5MQJ/zpdHjkHRhDeZFIJuzbQRwyRVFG1YcbT1q
LmFD4Y3ObYe2LFhpH9RfXxFdimsbOtaDNcTKbR3J4MbQmBOQAJHAkOSzjMGuGYjZ2ICgmuCLWPNW
DxVx6ir4VUtE4m4wAKaj/hMozZxoeBzYqsodZzdiQFpysx+0is0KXx1yH7R64Y6VueFwFU2nYa5I
rS9mnr1EAHTtW0W9jqrT+Emj2X4E3+agZnpziNNIIkRhmZ3LaPA63WqeFQIaYWAbAlJuUnPAoXaw
H4Ypx24JiWo6zimoEMWcUFcE5JIoaVx7/bJ0d1pdJteWP+nVgtIFDCLAdLXRcPpry7NW2iwk85ie
EGIkF63Xo21BhPouSrLObVWndKPYcnBtKPMnycIBYceh+k5JQ2ZdQ8VDr9HykP9aFyutNPhYsQGO
uKFuyc1Z3fZOUfjUCPrjGNTFLmXP9Tl7dZ5YOiaD2VI5O9F1DXupwQAcwRaBviZ0HCOPTXCUTlO9
UeVMYM8jzqlEY6orLGV2LtCIhFuOwKfauLL8lN2QBmoc+JVSM45cEsAnofUc6xOhpKMubiTeWGTu
7XTU5kgeu6nP3HxsB5AeM95fZzZeEltWREBVjWf0QHg0S9o+/1hHDvzpgyEC7TAMKppAzrxwq53g
zG1ELHAbaicmDYJKxSk8TnW9a0bo3MOudDyr4bzcWuRGtVpWIEAqyyczD9keOlHCZNLjK7R4e286
2O7pDs2fadVUxHzLdh+Zfb+Pk3g+8tNT0M2B6pbpugZX44p8zgP1Ulag6ha+2e2YTOpz2U3jQ5XC
yGYGQQWeyOarlfKcz11BFq4yNt5SGe1hQtTFxp/X4Rdr1tVtFDUT9C20koZBXKhaYRcnlt7Y5nHa
eHJqYRGWS9HtQAC0jzRFxmNJxO8OoCVEEIEn6InuWH6tJjSzm8CCFaj16PwH06nuozaP/QzBBuX4
ZNwXaR+fhM7JfhpKba+HVuXFQcjtlBpLvTZokBQHdNcNUB4nXbPtXVEk5jZsmAVrVjP4jOM1L3DI
4osnG0RMpek3s1RQTeHHaIjvSvJHI6KWhjLMo9BBI4ZVOIn51MSm4nWNbtw7QdvuQ6dKPxmk5D4A
dqaz0GjtSS8LglPhpDc+mB9lvXr6DNeiTe/qGs4i4a+jeljW6OI2k/Nr2DvdbWkTLDXFUQGqe8nC
Qx/rNNOxMoVuNAEIloZePZPoUB5yZBjUHOTSThaCXa64Z41xz1HPWOyzYPS7KzJBXr5KXYU1KhzX
7LKxvy5N3t5SomNwhXpwplob98xs0CHz4PhlrMePdTxAFUulwW5WLdZ1nPL0oYQmtaxpx6kNqCc3
t0VGY6svstatMhvRj2VpfBaBTckLjLm91alVL/FSWmTzVgBeiDVmzl00i3PPYWEGHhe2we0gJbYx
Dg7fVCsGSVAPHVLhoS+OJXH5z4gZxq+SQCBMQKDdjyqcp20TtSOCrxhwSFoq8Sk18uiOThrNp0ZJ
ro2WyUOszYa3BPN8L7IgvGgUro8RcjmAJErhWVU2vHWJpu46O5xPQ0vW0zLHjF8rhZy/Wh2/jkNP
kHsVORfdmaJnmIeVB/G8IYOfB6snv9qjIof+nakxQRHLBOnalrGSI8Cf5nGrV6FOaBOpza1Bm4v4
kuZlKXjj9Bnj0/fPpXZhgvB8hgiU6l39UBhj9Gznc/0wFsEa4m3ow9Uiks4TxWR9kwluOnOMxpuS
++nBqWzn8PeHB//tSOCnMcJfjhj+Lw4P5F8ODx6IiC4YI/w0Plj/yj/GB/pvwEBo6EjLcgxdX2fZ
f4wPTPmbSufedHRLYMKgH/3P8YH1m6qpFI1Sk4agVbY6mP45PqANy58n90k1bYFL4W9MD3gnP6kU
TIvemCOks042LEvV3yuaQiEaK2GnobO49pMrMnv9sbWsdmOSWgcPugiDQwld5y5dquZuLm36LIUO
KqRTavAy5PbflsrY090fZFhtItWezpqActymtYUBLhIHBhQgT4n8onOaDe44kS1W63m4Tzm3fzYS
LXyq2TA/GkHncMx3wovsRHcogwCDgZPiEs1mWsGThqpB1hAVmhURkiOEucm1utrWcbXcKLDq3FIK
eZcMEWL+3DHR9dhtQc68xD9l93R37NhKXgWjMc7UQ0m+edrLdlfDJ7pNkOYSwGConF8cmkMRzVgv
jDnOOjIiG3/q2UfHzGhdfQosYn7aDNwSJ4dNUQ80KeXY08gzxtM8RRp04jwEdzYYcM44inCymSyb
1MypeytYa2/LqZaPsaUZpwF29CUhYd5xE/aOXdGzRxJ038Rb2gTRh2QtVVwcSAOIRSW37W2G5/Gz
HAYagnQ5Is3vLYofoDvQDjeDOmc19Mh1SmIEhKFRhpgztNKwCyBXCL32zHpBKdSrdvlAM2faVW0+
fNGyhAGFoGnAyb/wxiQYXD0v9W2xaOM+aQAm9F2n3pKlNJPRDke4tXXdzeaq2xLolRxHgCF3fRKB
oMmK8LlosvbAKyUbNs3lKetN43PMwshBvK/Y2tN2PKkUtjdRbtQecHi67tgQnnWDRHxnZBdJiFrf
qo6BaGumq0bq+iQ3SjQmx7rQgCfqYb7PxjqkPTgQexc5qnNjFqN6T2oy0/whnFnwS4UdaFPKRTl2
dspMO1VUc5cs1IZOncgLGW35Ds46M4FpdrY1YxK3yMrlFGV6cWzztHht6qD+Nk4WtEllmo80/5c7
B6zsnTbq7bYUiX6jDuCAliGNoXhaYbipRyO+dnXZ3dnCQuEhwd4FNof0vKBig206FZ6Iu4VvIEkP
4Nv0O13rUhzSgMg3SqlkO6VT9deMKBWPQx0zsk6Nj32eOn4mu/Ec6bn1EJYEk6RYTlAuOJCmQ1ub
r05fxGeDvfdsyGV6S7Ns2U44yby8W6ZbzmjFoQuhD+O8semU09ndcKhXtvhkuoPRJ9lLpi+WO4+0
Pi0H+vhG7crw1I4zpSRTsjMKueq2iBz71CiC0z+u6hysuR3emEbdPEe2mgUYn4r5tPSW8VxbRf3G
JpTdK4XTHppsWh5aLDefkzQtfSeRBLTrVjts0z7QXbOEviM629ppGIvPlppp+9kZM67xqJnItIP5
qddznRZrrs5PsabOD4EyJbdRDT1hg/O3h03kqNqrZgLLaGKpvnVjaN8EUTxOXqX0hGZNbRa+KEUZ
lC5jRJ6Kde7rcoAzCxcLH9m9edDdMvNJTlXhGPlWRylRwnfIQqwCymCFLB5GepoZdu1i0BCXLAk5
12jCMCNv7JlLYRBJykNLg+JjGKrdbSz69JbFieMkzAjbT5yITT/VK9Y73SBz1k5rYEQyDa1jleYa
B7CWo4XB6Pfcamn8ses79BOlOe7VQA2lv86O5MYOlOZpHgrjUTG0unHJ7CBXg/rZDo+zE80LA5TC
umtotSoPIX1axR+szLkDNe3cCbWRH1Xa15obTrOieIoeRjBJKTUIMhPlhz4mzKVncIS6uUubFoau
HS+uIL6w+jJ1RsKTsqghzwCpjs1DzgHPD4YGGnUEsQYe4kdh5D1VjVNXD0ZQWNbGsMzc2iI0iR6B
Aymfyol8FjVtg+0iM+7jOdxzJMPFXRkeW+YnhmP3I5DazdBGwTPzJT3k8umVpxaWOPBOmq+luh4f
Iwr1aAo+Fbn05izgTS7X2YIakWgUStlAUIeiX+jd3DCROS0dAcNzQh8ADEaswAlSOsgrTn6vdErg
l0n3SdSW40EBazn/KE84xD9qfVa7zpIkGDhaQAbcQX7QYkdRirTZT6zv97lYxAkT6n1vZ7rXaPg/
tLwMYZillp/QG6k3S0HtuC1qoVx6Q5l33D7RpSolC15OF5d+e9nU8OkdUsO0ZR6vyE9erawJthYe
By9ztNgXVVvtlZnDalOTw6mSFsA0zthZYTPuoHKMlzW5dT81Qt1qRgRkErgAKNUKxZkleXrBEp0d
zc72+GyWlFOCfuhoOQAh2mfT5LZT/rRAlNPQPu2UOD1b3BjTJOgypdnZXDRotNmNKMebkJ3gXqOx
5/KDsVEkaXdO9Hkf9PDeaQgeIifaw5Q/2bN57vtoP8z2zawU17gmZ9Sg8+THsjuFaXmxAVyctHh1
TbJVu4IPD10Pe7hTpm7ZKLspkSHw2eAaieZbDp2rNJKDNAIAh0BYt5k6wGGpzvRqd4ZMtde8mxU3
pQEP70+paKXwVW9itWjEk1FmGD445UzQikGzUFx0Wv48xIxPKf3rdN5loiY+oB0yW91Ukwp5LYuy
gad7kTrDxEVfORkaVERTV1CnTk6+cFQG5nyKpc6YyPw+/6DF3Uq36TX1YZZ2AYTC0RmyGloFI9ma
aZ0NiUZ4dJZN7eOcSQQGLOreotU9LU3DYDeKCzxum0ap4K3S593PWoXck6sSfEi/j3CG1MyeaUgy
71LKwLlJyxYrHDdg6Tk5KasaCXIbXU7RV6dAdrEZpKqdh4k2QMoCfo2SYIVGGll7P67TpbECdrYx
ndk8AkUEOL3OotjCk3NWlObtSO/hJUlK/dsctXLfr4Ms0ejDt6Yo+pKujFwFB8y8Silbxl9SOtdm
ymFAVVr4oWKOdHCAYX1ljy01L1/naKldFsei7kMQJY2xnHn97GMjFmVwldyKra3Q9BgrP4xo1q3l
IMhTfqQVl9zpQ9U81Os8T/8+2uvydjwEoZMzPY30+zY0IxBrJq0vd1yS+ipSc6z8Rh2Zt5ZtB1HR
0OVDSGa8tVFGvaCXMvXJQ7g4DuH0tRx9JJzFRaOg+CRH2wl9urrBCd6LBkIYoB/FxPCKgFBRfbmO
OO04qA9Kus49TdIur2s3V3zEasxiDU/G3Pff56VLJZVbu1QXjyw25qnUSpBW1iErWVnZLT02lSne
9ymstOcZBHZwUkJA4OuwNlrHtsM6wGXLim80axKXOrSY4qA7EY/xd2xePnYXO4saeK5db11CaRtf
yVpRgm2dK9Gl5BnDczMZhw4gjEpfSnSuMvchEb9tcFOvs+dqqIjRr5irQIvU08exWjULVkJx+H10
HWejcwHlHD2Pjc6kGFofC8o6717CfCbrg/LuMVjn4UsrUOqvM3LW3eWLs87NZRGoV6eUDe2BGMHj
Ol9PjLr9FjIeOtLFYfwe1H10TBx9PPSQOrdKVRZnqpH+a1XVoMaafJrOAKCqQ7yO9Fd4ypnawHKZ
JWTFpgPYezC6Zvxq5uXwUnHo3fXfVQJOPyIYcIwp3QiL8JAZGc9G78fWzY2wh5HU6dOeQbx+tEDN
HoqZUCk90jNfMxTLgzgITS2NOSeF0G02NK00j0irAaQG2oZuVTlwS5MZ16bihNAn/ejUscEAsBmu
gwKJdGskRnrI4mG6yVcFhbVqKebAjN161Vd0xaIek1VzQZut9smpb7cRp5uXogaWNUwhjGtmOy6g
1ehqxJO5Y7RJAWXK5nYewuHA1zjzrivex6r/yIel/pRTWj5ORQfwNIkd6OmRnV86jDkf2taOn5ZV
UTL+Li4pe1QovytO6LgQPJod6CA1vqHjdE5H4Gdq2OOOsAfKBSViU4xLedY0hVQNqTTirAcxGNx2
lbukTEmjXf1dBRPr4/LMjVt9ot9IE1lbBTNLq8znruKqWQUSsVIVjblFLPWVBbkEORuFb60qp1tN
N7vgbHCoJMJjru4VEMHHFPGQqxtNca049uzLZuk8Rnf2zkrnsSb2eK2cZ4OaKm6EZ+gA3hsjQH+r
LfbD4iw4qn8QDv6hzvtRjfezjnyVCErahqtc0FGFlNY7lXQZZ4VUrBrOblW/aqCAW9NHF/UL687P
8m4JyAZNoU0LwCBhhv94p5XWWz0DZ9iWYBAzD2QdSqLfP8cfWsyfZIb/FHi+14L+/2znrF6K//xH
x+RPUtDN1ybv337Sgq5/4Y9ejmX8xtetc+yRhm2xgHN5/yEFNX6TrKGSToljmDRo+K0/pKC6+E13
NCp1QhYk/YdVQPpHL4ff4kIatkR5gkrQEOLvNHO+O59+EIKaumqrmk23lBtRswCe/iwErdmMrWoC
L4uv7hCZ6a5iTjsGwdYoaEyP7mTeC9siTmBmQ0j3EON20URK7UJqcYRGmozyUqGROj8NC3C0tt4W
k4Oi0tnmXbsPqGSkohyrMIMl/mZ0rw7ZKFPd72UUko7ZfOj7wg9Q+IURacsNVS4z6qT0JxaijhGj
EijEMHY7JD3PIX2UyWrcpQSVDd8wgD2vWPouAfubHhLd2TcWzEiJtseJ6fgysYjhiyaPNMVeAme4
X6JoxwnCS53uZJk7HZRxh5+aaSqT6cb94Sb4N4/1z2Yr809fLDrfHy09PIVI0IK28TnTH2EIbkbr
ylnZw4/ztx7tP7/Su0e7qlewW8UldMRVER8H7Rd+YePPH4WKS8UJotkGkdvy3QvUtkIAJgJeX4Y3
MfjxXD4sqZ9q6/kCXuVjCLHJgTgq6/RSRcwicj8Fc5wkt51k1+hyT6/YerPo2Cqmaw3PPVWBqj1N
3DgrOrvtyDDj7yfwANef1dXz2SHBzerCja3fKTP6j5I8rg5EAtK3GY9AmzDEN0Kv0Wmlw1MoUGvo
jDGL+IR04hdenHcGpvUb5gvQhMMzQk6AEOsX9INHRtWIAKvGofHRQ/OO4930JQnpBvXPfQkakNSh
jo6APfEZg03Bl5KJAGFG6P3dW+rnt/HOG4SsVLfmkOvABJM5owPeFIohwSxkTPzinlo3nZ+XhZ9f
6p0+HAnY4EThxLKgc3rXGGMTwTKov/pE71xp//hmLUNzUIkgRH9nEXOipsq6lG+2FY9RZR6ImMZ+
S8cjr3ZK9Nw4Z0uDl2kcGxUJhnIpie5rl2dB8B+nTU7i6qYMEFx/Bgvyi335ZwfWn98a/fkfL7rR
9tPQJn3DCMUEbmC7YCfp/ar0bld1cL0bLPofaM//Nxf5X9/IuwXZoV8YVGhF/drK6G2tVluAjdXg
Z0H7i/t6fW7/fJH/9VLvlqjCRPgX9rzUvIJCOUWH+etff5hfvcK7lQNNppo6Da8wImu2H9v+F0vT
v12ZNIh0Jp9Cd/5kXsMuUSU2i2yv3Xbzl97m7gjNjRN8+evP8W8fh3UQg18D19X78NTY7hy6a7xO
nQE3G3ZV/6QuD3/9GpBx/931kNLEF6JJjRnxz3ccaYcYQHLuuLwh/icZ/Wpmp4vlQSyq26WqS3TV
Ri4LQ/TRjyGEm+qqTiOOSX+aQkydlf1NmPEtdMENImkyk5QJH3UPzDhu2o3GVH4jY5SvwQB+wjzn
04ckVfdGVqDlWCkH0a3CgDXv6RlV5k6t3sKOCWJPDJWzXDr7i1q/KXStU7s6KsjGtOgyIJOWjLDN
juz2DBEoHcG31sDUgDL90Jktp4IUVifGt4L3z4g/q3lqFGeLd8UPl4BxNaLqpToEE7Q91XaDuHOb
5Qk3w3GV22Qq+ZDjrqpUr2yziyi+qugCy89xYwOMGZ4sc3kg5PAeTVInLmM83fWZ/S3pHTdSxi3N
Pi9I1Ido4ItLIhCeqIcjkmHKBs0SvpKefKRc9WRlu9Z4bWh1KONrg7hTAUZjjuauhF5TAX5Iwws2
AogrzjXv0kvainNav/WUEMvevuvqL+myC9gb148wFkyRtGUzK/d9+amwvoTLa28AaHWOdfnJjPNr
MCEUmXvXmBw3HReXMRnCkMTrHMcDY8U0LYGaIE/9JHZj9IEOs1+n5REzh8glrXtw9eSKJzNcjK48
r7eLEr/VpIWkkiwmodxxeVzJntmzU+SzCZLHPM+ReJM97FIZPJARmG1j1W43oZaedSFoayDIU+gD
6gNiDOLservdTfUDCrWNM59yweSd0JkeapBQrVMOzRU0BtXWXmVyNq7bA3EGydRs7NLc6oLgtgC4
j6pwb3xW8sSd8Skayjau3yb+UJwXJDshnfncOYqHitWLHe1Qd8YB+1zJU2YiKkyST/rqFhxBuOLd
CalDuxtD/b0iyKAyK/0eYe+2SautgHSTV7q3Uoa7wXnMh9vWHF3qEAcwWkvZ1/WfBfwjxtqOuJQc
xdWrivxyqZVt0kb3ZU6ujU5UbEUihz680JBi9zM25cRTluZu2UPPQTwmkOkEPUOVQNwgqHLrTPhm
mV0a2/iUqslrbCy3yEAv5TLet6M8I2pwVeOLFoRH20T5SBHa9V96lMp50TwB13WxNg41E6eoQun4
uZu/jgj61WrYGsARGhtyaDdvlaZ90NXSC3t1C4jYja59jFg5edPIOtQ79kNN82Levt1tKZx2xkhT
YyBLmgi3zomRpzKkhO8uaA0ts5to2Dqj5Vxl6Z5GDr5PTs6iuplCELv8tF4IT5a3eDR4B8SMIcgM
UYykLd/D6EnGviTW+bESuXPyhPH/ENX5vldybkgT88drMFfXoNe9yDL8cqTrHFbM/JIbKR9GUXoB
9k5FtXcDxpvZFF7LmG0tJkWLojm7a3LzMI79NiYMLwW5TovXh15HqHjwxNl9byUW4sbRRwK1KSIv
n2Ok8tPZme3bTAko0VT653kFqYrbMm8Pjr1slDnfow+hcbYwm4i3qeweLEaZg3gdxpCe5QP6ipSL
U42XtqTdnEMZL/JX2Sh3cdccpzY4C7pQKO92k3JWLIHNDMr28poInBxcBcS9m25uPBR3W54xErV8
jRfSqso3cqwEAYyc1iB0oT9MNKnVZfCN3gHgFG5SVFdSvVJoujrk6dFamVliO+e00xR3CcezLmsE
OcYuSO0TsczPCAd2Cq3zXHwjFXnTkhfl9KcZMw3NhM0cns04ZJQ4XPT61RThfdNPKMFuKskwmrmc
Ai8YwrlPggKK+UMhSLfK0p3Ococm66IkyVMTMN/QolNjDdhs85slJX/dFFuaTsRpErvQPjTh8Csz
91pZ/lSUcKi1+cV8TGqq9j5armX9z5O+pGRYqiMaXPYuFgPBWFai7QczlBccCXE2T7OxUfrUtVQH
iX50Sgf1ZqJWauRwVaKnJrF+8db+tD2/e2fvtmdMb0VGQdb4Vi5dvQluSTfYCBgEZvuUcS2dNsc1
mbl/XRb8qfR496rvKnG9T7pmbqvGVyay+42nrk92Bt6Nv36V78Ggf/rasZayMAtpOdr64X844kR2
q0lV0LGzbEZbvbU3Fartvrv2auOVcMLKyfG0cbxdC4AEr9UsmJou/Wmo5UvIpWB4VYl6O8zp1u5P
5MBvTTP6fkanH4VxYNkYvfHBqEmwNAiF51iBsNKt1Tczop2AxH20nrr7Ln7s8DlMTkjEr7bRNW/Y
6xwJiRLYBkAFGJvAjfM0IhMDTzeoTsLW6ytjIwQXAIp5a82IeLurYS++1L/GaXiNlPa6PnOWNjyZ
Yf6iMGMwl/Caka2ZOfkNln6fAdhTZOEtc8Y79GOvjDTRqdxb4ZJvpgZl7cwIWlHdaOj3xRw8zaP1
knXh/cLRhPbjThEEQXAaq+zk20RMbd9Ll3HmlshOt8XaGrORoMHdzpH+iyL+XfoB55T1BvnXlft+
xPrhyrEEBs2sZuttid9vZMz7YCj+2saRizwPfMfLE+Lpttyx9gbOLyrj9ab/+b4R9LfWZpRlagb/
+vm+aWs5mY3Bq5fljlQMvzpElzg3z13xBznvb/UXH8ucX+/t4z9pxf5nLcjd13I1crfvf9T/QTHZ
6uv/77uPl9U7/rUp/uPmUxNjSf+PQ5t9Kt7aH7Vl60/4vR3JbfIbj5uDuVz9oRWpGWsrku4BDWKb
tuJ6jvqjEylUXOlIvLi+f7Qp/9mJ1IzfNBRnzNQ1RzVNuoh/pxMpvh/W/nUrSY1GpOHwBjDAc8xS
32fmphlxBWk4i9uBmm89kCwy2Rv1cOibL3pX+tX4bVhjmrLYHUWLLty+hFZ6xXy6qdTyXEblzVwD
cTKlb5odY2PL71Avj+m8H7KePdz6kFHRSyv11fFxwv3V68rRoaFJfC4pt97idNtZR+HpRPd6LQ4N
AvhNZjobvaQsSQmCFg3Gj5HyPH5MGrTxVJeZ881giKUHyoFDwTYdjgHcgUDYnqMe+rHw+TS+Fgt3
DgXeJ9sjwHBjYeJmzORWQ7EN66tJRxMZNY0vw0fc50IM6Rmn6r42Jqc6+RzHya5KjwnnquLCUBS9
R3B11uk9Q86JEqpFS1cX9WurH5eAI07FkS//DGByM8mS8hj/XufbuJD0xNy1xGAb7ZeJkBKESa5F
4RxHDaXncGz6fgdS+UzSydbKjO2YH42p3drO3rY/jTUaM6rnGoaIOroLmtRcXrF5kyWMAbU5BwyY
+qE9BTVnUTrACodIMXHECKanvrMlZCcB9tLYTApGwGGTo41RZY9BKhNbpef7bbtta36skRbaCd3j
hCA7fKzmEpBOA4GZahUqkEGzSLhOFfk24/9oaf0OlQIePTcLoLh0lDJzHXzRW8uzLfCqbbRt7IEU
gES8ZBxhqFTdNlsu7aBuOuNFYjHM5kVuwqXyhrR/M0sbwwTma1tTdgpyOYR42bUvMc1P2p0w8mEj
eiXZWqPwRNu9FCSZEPKBpqWnQc3/6zBd4zrE/a0eiLg+NUNynBfMDuOyKfGDVcp8QlTrpfUnJT+F
Q8EgcdlIO3zIsRjN+XnMxd4Y+31UZo8dJseBaV7afXaKGymafRNGvgRArWAWmeSzoXP+0C5B+qJq
h6Q+UFdtY10c2qq/KUxrF6+nDrVTvKKmRay1RDOII8pwDM3hKkrE5LmZImpyYeLaJYZaYkgcMwTc
9HrdYkRdVgrDIzh3TTdzvphN59dSu6vS2suG9H4YKH21fPbVPPdlX92kmfEwLZHbyeZLn6icKzjZ
1pP2EnSTFxbVLlCWxwIBNeX+fPhh8bv+vlr8OEzTvif1vVtFTCYqNio509L198idqDAWLF+Oepty
qaU+akQooL7KVpuI+pDK8qYOuNYgsEt6IoLJokOXAl/XZpbaLdaTTYX6vqbpYVvC0+zP2nidGZbB
8sDe6DKcRoRddptWcQ5xVblT3G8W/dN/sXcey3Fjadq+l9mjA95sE0ifZCZdUtQGQYkSvPe4+v8B
VT1Fghzm1Mzqj5iIXqhaFA9wcMxnXiP14b3cKGCloE4BQzNAftbgZARBPhlpAg6QneW70VbQvRej
Q5hHA3EgkVtHzab3omMEBU/2iymP4RirNk1AiwN8+zbxSqwosF9JpAPa0EglTBax8iE1Mmeg56/D
yAyAoUnRUxwhxB1sMCFb6FL9kElAuvCcZdH1dhPAOcvoPwyFTdH1R62aGySKQIx2+U1M5xhIWztB
Ii1srfun3lRPQWkCgmibnSjU5EdMF4qFCnxKBMwjd28m2kPHVQ8ZCBJWX6KWK77kWQO9VF8Y3W3f
B0tLSra+LuxCXd+2FJFylGkU/XtruWgaCyhpe7xNwkniFyKQpurG9Z8kUtR2rM5iQl+pqtaJ2J4U
bFtEQcV4/cEHe1XGuaP04rqKd6O/rcCHgcJ3QJNSdRcBfsXbRNKOSuHacQBTlZoFij8PJj+rNIEN
GZshsexW7NaFWK3nG8QGnsTQX/Y6NaJgmfnxUlfFa7Ge9PrNhSvRihj131H+2LbVAW0QUixcuzzh
R5t5TlFJjliEne2DdQOMMTnPoAqDKDqJfW/DfUWPX7uVUI9tUW6HBst5cJd2FlK/xoXK/fuA7PUW
1RRZoX1IWGZRxX8fkKliN4Lw8qVjQwFQE+9CM3AG4WbQZZpmw/rr7fY+OfkzmKbqhmwZhqmY4mww
PYqAxUSxcgwlwnFBW/TesNB06x/lQH+GIR9EEUdRAE7Og8xUy+FaJZaCHvVujG775reCgfXXryJP
9fz5wUEoI2uI2+uaJSvvJ86DEleiza8c9athN67cdf6SJQvcIVco0S+Sl/QakHR0GF56e3DqdbwO
/Aufbpqtr55gVi3PXbUecZZXjjByV82azGddbeXNJYU86X2K/Wc6LVnVyfNEkWL27KsZ6FpAp86V
Y7sa4OUssmvd5qzcmg6czlV8PXxDXWRRP3R7fKa/nuXXGvbHd6ShLdP6Zp5nSTTKeVZPSVg59owN
oWzVuZsAu41FtNYPyg7y3jJDVuQJSQkMPb4e/LOtYSmSppnkK/AjZrlKbqXc3UmqHCFiLhAuKlQw
nuJNU4QrVb3U/5VevRhnr8ooOqEsGTWq6rNpHkSUjJSxBck71redVu2wsKNdlzj5dO0Cog417gRJ
OdUgvWqS454Uu2j7pZKiXmfB8pt8p1C+UMfspnCrvZCUnBst8P9wJUoJFWQa3KbR7kz/vhlpC1J9
VERsshV3I2FQMFSeI8NQy+Nyl02aBhSiIDL+ROZnNyAgp1FwLH3PUULxVgjEc2FWV3WBPV2s/FQC
YStM6jGsSuDlAihgq9hHabaM2gcNdYzUHPeNb2zNVtsVGiJoZigfRTk/enJaIF4qnQtX2xZteS2Z
xoMSZ3eIAZbrKk9vdUs4BJ12rYqE7k3ip1SVQSnGcfzbHGtU78dny4uvxzr8AfBIWuVR5gRTdRml
qVNV9BsLYIKaZod4gN7RGvFeI83GO+aM0FTcw6iOrYHamXjbAPLM0KlQNMkpZeBVaQ0yu1jAj0gW
aDvYbdDcY0VRip7j+YMzmNQX/N724D73VPM1vV43ZNJteheb5zSPgZb1S4D9t5qcmbapc8YWcv6Y
tdEDUqrrwYpPPVoXORIdsCB8WxPcc+fjjC0h1VAAktaMW0MWKPCVtm7ClVc1p3RhdSrp0sq5xK3k
QtVqOjQ+rEICIlTHRIBGxmzRy+C769zv66PiUVMcr5vx/PWumrAoH0fgPIGNpMiGNF/nKDt1rZuX
9dG8AkzneLt86V/D5VwgVW9f9Jb85MrBPoR0FECTLGrq7H20ss0MVzHHI3XvbaksxMw96BnWGVIP
bHPThfWhdQt7zCxHMilKCIm/keW1NOzM7oCoRbcjDT4mOihZtlbiCstQgaxSxGdirTC8C4VhR6AH
UO+kS8reqGDWlLm36kIfwJ/Yb3tIDlX/C/KOM/re2cUcTVVV6P25g4TLpoc8KFmw6/2tTnzz9Vx/
8jHfvTx5+tsqHSCeTNRHjQaD3C/S8M7y774eYFZNmu4GGcQRwQNlHSoFkwre2xGgRuYdcDjrqC1a
Z/KXHX9Y9s9sy8G8u2wYrnx8IaCPomVofFIFMtnsjMxUaewDwotjgbaYp5v7sdWXFlY0vkTHyItX
hh9O6lB2FJ9D40ULAHOe06g95Sb6Ti3BPaAPM75TYQW1GRg6seC4kLbxmNKwoL1E0y/VzXUuZetW
y+1xSgXycRcJK6VTFjHySd6FDSfN/ARe53DaDppMPYMC9vyOi3LBFfUks461C07DfVLo4kvBi5jK
C9k9RHG9CZTE7tAQzYGEQ39YeZBqY/+Xh+CbirpH2d9bSJyQRkDxt7PRhcYcOLiIbJNhInfUjqXV
NiXbRR9SCk5T6Wec0BY2Q1tx8+UwNIuq+41N18IosckM8icl6X5WMFQij1KF8thV0toMNknfXRcg
Wkf91rIwXCy0U66dCz/m+rgKkWWjG7RWSRyGDpUJ95cLf8NNjz5UGzhssYGNDtbGJbZykQJjoIm3
tY+8jQVDNTe2YYp7t4cIG95dqI1t5Lq61RpJcJS4gNSL55VrPsNL+NFl3hrquK0K4q1qNKc6N27R
5rrWEBCqDGqJzb4XEUaIjx2VXr/gJuwy7gx/pTUpHBtrHcpAhAYAw32/tXoTX5FrPZCXARi2Ovhe
G/5GNcr16D6mA+h747l2OcyDY9YgFEEpGZGqtsEgJ6ycML/9ekdpHw8somMUFsEnELwac+tGFJqa
UsHR/ZSFV1JurscgBqBPl36sD2I3nAfBo5HpOv64D4brkXZrVIoOrdlDbABy6xoH4joVLpRfVYMm
obes6QGziigqj46Pk7lCaaX3funVTZQeIYhAa77X5d9l5NtuiO1fOiwEmAB86ygFVXft997STbel
qDpS2xzVRHF8DGrcXl2bMfxM83sVbMXgSVcSdMiQB/HRfZO7K0Msb2BxOBcm6MMZQGeBzhU66Yhf
Ep3NAm+tguIMLyM6jfJtmtyGSm2rnvxb6UqEa+pNqMkL13/EhDENrr0gtpvxRyvchwDETDdFmlBz
EtBfboZln7D34jvfvE0p0mUjBk8PWg8vj0oazHMkZY4pySMisJsw3kIVclVbNH/L5q1h7VVIJrl2
GPN836H8yJnDQQI5D3BDFBynhQZJExyk6pT+ts9OrmrZVYr9oBeNAQ3iS3rMr+rF7y5uTnNNRdLX
nBph0IDfn8SsGj1WBDk+5daDnNAnIfIQ0vKnqReSbXSCIw7ND6hyzuB+Q42Q8OFpKAfXidzCyZJm
GXbqVhjTnZJqjhqeBxkG4A/PgHdiNLbCmpDdCJeRqQ39bNSk6sFxgmIYlbYcy5+Jjunmd9F8Tpq9
wUIR685x0U2qoY/jVVgT8JVd/qsski0cveskMziuh+9+ZdkUJ/ZtIjuuKX0r+/a6HKRdoiqXwo7p
rpvNj6qRvyg0rGBDzPeV6ZmyFCZidlLXHQTAZYGjRjpQq0RhvP+NeuFSvxZUB2HTSy7hHyMeKNZv
h55dw2ZjsT3bMTuhCeWIy9gZNzA276x1tvJW6gW3pI9XMqPRXAGiKykiBa1ZykT5Q87HzsxOY7MI
nnvHt5Pv9ab4Rro9LsEqbM2LSdqHTIkhwSVrqkqWplpz0fiwtCLUadT0hCoLeA8tuhm9l66dPAUr
et46bE9s4zIR3ImsL8rsIA3+oYaNF6MEW587ob2ShZOvaAsdzFHnuSBcbgL5WAqZzSmygOm8jAz+
FTdiUKLlZjbPiMJYO7N1X+oyvNdrVuGg3zWsrzD3KMrJZCAKhSHT3CbJNwsxL/RIZNH4rqX9Nh5o
UCpEA/m+ClnKlHwFxFp9/bau1ZXs3sH+sDtpq5aIkIboOcZPIUXeDHot9S1UaCQnbdC/PhnWVYbW
dbjVw+ssRsKE7LikiDKexPI7Ba21W9QHrcpWai8/FZL2LCrXCHSH5U2EnjSzM3K3UBEEaxAm+otn
bmFF3lchJVpwIYvcV4EMjksPK7AgFW50qzoaY2Et3ARcdG7AS5f2Qeev8vy2DMclYpILs9tpxUNZ
jHbV/+7K+8ToNpn8O43qhdHSQmgGRwnOFQqwIk+AR86SbMD21bZE8jBFuAEto6RZJbB4R0tawvBB
f4d9kT9wxcjVY6YeC+mqTh9Gw4QE3jou1HO9XUeDSd9TFzEpNG3Xfep9Y1ML5VaPkx9Dpzimim2W
cYaJegMN4+hm8raDAB7K5kpIzJ0JJlXOjqPWgPOhSx+Ii46Uzd2aEVGREitXrbjOgNy04MZylLLQ
Ur0TgPOm0Q+hhEaHO6+GOGSVo2kRtExdt5Fb9VZvR2RZ1AuXkPSh+jNJMYNyVnTF+GSTmZEsEUCo
5UncaSuo+U69mLxzijuPE+TrC+9DmWcaCiIL6Rg3H0zL9wd7W8dGnoZjycFVbukPUeYR1lDlL8Wh
2gSefX9Cvh9ounjfdIYFqRoEMuDyZLGiMpQbu+FnRClb0+NFXX7rcSSt294Rev+g6WctEh55XHpr
oLk7yR70Zqv40HG0YRPTAs+tCAG+jA4ZvHjdXajehA1s2fJcyRjTVdbeypHZtTS6+wg45okd5eZT
IJqnAkqdZDw0SAgMJg0kMN+Dexv6h6Yr7gO5RXQztFNAT55wTsPvVsOF2p0gAmMn9lAVL6CrBkQV
oQceYf5vWlA/pvsiIv4WDd9amIu68RwW5hI1YlaqvFS6YdNAG134pNsqYpV9vcstA1DfN5WdN8r3
avndgzrUD+0W2d+rXA3QOjPsYiAnsJ46fVXRpYvKwZEjXMCrZlUq7gr1wKVU/6y772l8zoVv4nDw
R/2qqhBjJlgJtJ9t1Q62NH5Tsn0xvAyKvtQz69wr1Hok2VZlehD5VO2CoYp2owg0Uk1+9di+xPT1
3HWmpCttooqbAwL9Oiegtxw89SFt0KSLFEeCJFoG/VJUB3wrYT0GpGUZ+BgPV9yudjdRnVwT7VDV
SXd+UV7B7IdWNG6k+txmBz2/HoWzSg3EN9De119oAC00aBuFsdJK2jyxsbaGS4Ywl5b7LGGHsTyi
fMYqnDypmjUYo7W/KdcXq5of4wEL0UOUeXWZ3SUps2sy1bUiDKUIrMcdYm45RtTeki6YQ1tiG20n
h6pwGa/15T/fzCTMU31vkmWZFz+amgpfZpnlKd56G2mDGfFy8p+59HYf97Is0hanKk3EA1tnbk/W
G4NLv1JqTwXIsRIx7uGAe3piPuWRdsgxWZNHtDQbehgwrgHojeOBNGuyC4luBMM7B4NB21TB3aXa
NzS7QLQ9gNFb9hq59VTCqO489wWPDZCBN0X32+swE7S+p1UMfrRis5/b+EfYA0WN1l7bkXt/99PS
VttxLWTnvoRNl92P3jE3lVOm/xq1x6r6OcryKgq9C+fnKxbp3bnGXCiWashgD3TNnNdxEVnA5GCk
K9Su+oN3pzmdre+MTb8Rt/VSdIRbmja2vMoc73jJ/+eVD/XV2LPQDyZsaXYuY5cOYifH8N7bDFfe
EkudfI/P7RXTcQPIeTPZnNSrbH/Z2+1j+Z7agqKZJAbo8EBSni10BF/80M9oS07AotzExteFP0WZ
AglHBZxW+MCZf2zku3Y89mhXVF576MTCCTt9E2fWWnDdVZqCEOBE/HozfAyMp0fT0U1UIcrIsjx7
NE+iv4edeXdC9ZpzsDnENKaNbhu4/l3QUDTWx+cGqaxaD2/k2r+OrODCfnxt07z/QGQEtL9gtRmS
ZrxG028uvRjhnVZDEutU5LGduTwGzJBCubKw/bAUTn+twAxjH4v6ilLX1Si6v0Mgb4jeOo3VLlV6
+Ri10sUDGhwUMGFHgAdj4hRtfgUH9MJafqUOzR4XMwhLB1ynwc2cY/79AUFfjq7+RG+Yb5etRSoU
EnbFplcATX/JggBIOhpqMIvqiV0s3wj1SY8fAUfs5FjaSTktSyB0cfPoKYJdiavCLX+x/wHOUmJp
2+DQ1/7LhQ/9oYUkw0F889jT37+ZZc9MdEWFRn4Kt1hWrqxskTqhk9iYDvc2pjXOZMNFk+wqWP21
Bf8RDuy/B/L6/002bPIw+6+RXrvnkh7HX/iut/Cu6Z/9xTblBvoXBWIdiBd1+AmY9Z9sU0kXEQij
0YF0F14iHBz/ifESxH8R9nKgAP4CNGHoJn/3F910+jtTVJEOg6sKpljWDfOfwLykV3+sv1c80FJD
k8H1SiL5uaWAGHm/dAw/ln1LoIDfBNssCRZZGoJE1je9ZgcVEn44SZQHKVoFj4ieZyQ3LQph0Ewy
TAwq+Yg+IkBQT7yRzcciWRslprDrsl6W4GtANGAB9zL61Cf3aF/1iuNS9vFsLI3pPdVYFaS2S/vn
3K2HYBf0VwqVNNHWfyk5gCIn19dDv6UlowlOEWzMbpnoTo4p3w04gEa7DrUjWn8RSdaV/jT1TL0r
WT+YqEP1pT2kBzx2ZPelCxlTcTgEzXPQXJXJdvQfq/bR6r7X4ppDr9qJtJVKQAgLIXoMc2Cyii39
7nV4Bej9PovNrkAmUL3Pml3/HAhXQ3lTyWhaFDdlcbYgnLDdxQ2QeQwEw+dkuPNe3OiQYYRk2sCo
ukN1yK/zZ/hqwLnrAlIKYrcLeskL87GRT+Pv+jrfxZ6dI6n95Hswbq97sOov7cq0qB1t0YABD9QY
hBK3nJi6uFQgVhj3ubHs1DXUCRyqUCfon17X8//t7P9gz3yxs1cQr95u6Omn/72hDfNfxHxIisgK
d6s07cw/9HG4uP/SFYl0VTNe/4p99BdmU5Bk/IcwU5kEBEUZZAYtu3/vZ1n6F3R0CtJcN68YqX/E
H59SyDebmRYHioOAMqhs06oEb/V+M4/KILVtQTndgjoSSAsJvZw3U3H687veIroujTBLH4wYoBVM
VOFca1OvhBpP+fi/G2EW0o1KKTVaSqM2FDGiIWow6BB/PcT73ARavQQWR8XaCYA9H2yem+RypnoW
rLdz2IZo6VV2A1lYA+nZgYv/eqhpPt5/kUnqgZYaBheyKM4beBrAbzlQBe2si1eIMtkVorstOIGv
R/nkhTjIZUkj9xFNzvH3312nHVFIskmzqEL7hIJ0CCgV8k7sX6qDzxAj09yZwJYNAl0VOidh3fuh
ijrM9WFMjXN4cNcBzKWfVPuTh8iW77BukGzrF1Sy8KrV/hvd5lkr73Vwkg2TTqhlEs/O+5OD2rqj
iybvGRpT67SJ7e2jZfHLWFI/b/mfthKdfCduJleJC1P8ceHTsf97aGlOjU6gwXRRJ5z7yaZeyu8q
V75An9XeV70+vN5rVexNGDfmXVL3YiQ/mq3udoO0JHigZQ4gZbCTTppE+jD72L/+MZG9cqRL4Ca7
HtXkZPPm//3iZ//8FO4k6s8/f5x+LQLu//5v0wzoSfz5BX+P+2ewP//g73E9PK/+eprX5/jz338e
Sen1v34NHlxlfff5g85/9s3of4Y0ikup+7Q+329IviNTTS0dBBuh1Pv1myFR3/mxb5w7Q74KVOUQ
NMkv119HCXJKsnRh1cyS478+6d/DvRYS3nzSvgX7H0Vx9SjuumfloGzwfLXrR/CL5SbYTsUQdR+v
w52LtsJJv/36WPh4+HBP0TEw6erjMDevhhSolMdj77vnkVZBJB9xzF300cvXg8yyzD+v+GYUY7Yz
Er1Eka4HkBNv49NUQK13eKktSlvc/NNq7TTYZMinyZRsFbBy888XGCM9pq5Wzy1l8DiSN4j54EKn
uFsr9Uc7KQsg68U3LewH5+v3nBbG+4VjIeQLIUInmyUun0Exel+oQ0PpjbOoTkqkCeIr4doX621U
q7+yKlym3sSVCLZfDzvrN/15YyKD16Ys98c8QMd6IUVqWlXPpWOuJSdYus7w9G9jZWvbn/4H45ma
qIm4ddHimpe2QozD1Cpuosdq6a6nqLrcxythaT20S5wv1vmlWv/Hg5VE+814hFRvc9c4HHvDiDT1
rCe1Ay7XTpKbC6/0yaebsFBcwuTJVAZnd5Yk5YUx+GL12O1ieSFiM2TXd+Mm3wyASYXvaAJuEwe5
VztyrKdLNaoZ8PD1A74bffaCyoD2YophBzVfBBh7GbcjXQ978iMxua5E6Ts6eCdfklGLhAgTqymy
tMJPL6MmrkLrjn1XtjuPP7UeBLIWWlsXW/xwkT8IHmyTMu5u5MwHMlrKa7+jshgNkKTNXtVttVae
k0kywEdSb1lHPlRSZNDVYaMh2rEoQOYtlMED4apa1SIRtSOQ8kucuE++8LsJmB25aHRmGGY0wrkQ
uwNeeQsRjcavP7Epf9yd6DmRxBLbaWyS2Sf2fVcIJDeNHxUdHgYmvtGD0kAAGoIQIXtfFEErtsex
KR5YcGiFkHbWXXEWMgPYjyc2ttua+9ClcTLqAZ1cOfmRFljVBoCyIIm3awZFMwPZERWHjMQ6y9g4
7FK8xpa+GsXLTtRvQ2OQbdP3+UDYRdhNDb7D6KMaanvf72Q6dpDyO6DqGESsRSm+G3xDW40p0sVZ
CO0dXXg+SdK/sKZ+QT5Y50J7g4oifvaC0TlJ3u8wr2SDqFwfNd3e1JSvxwTQ41CazyPasgAcOenz
0r/KPZoJQzXeFlXg0CGNbFEYJKfOaUZGyfAkJO2wymCyLxEBVB2tpFKNK9+toBQOZedbw2ju6NB9
L4GA7sPRxPbPlwVblHEjKUtQmonULQY4bC90eC6eeZ98TYtyIeQqFSgB7fb3Z0LYpmWaY+V7puWJ
TwK4t+nxnOJbsnW15WUM9oeLktBcIRuQodVNXcDZCk1yIxC6PFLOpl/vVGoBqIEAJQ38C4f5hXHm
QaQXxkiyKwXU2uKmG24C84eYXH29Ez5ex5RzkIaiGA1rW/2A4YvbzhgbNCnPCIcn1QKB7zvrlo+6
xqe1/56uL8kxffJOElRTrkZqVR/xQk1H+SgqVDpZnYx/0V3e5Y4+XggyPhwhvBQ7m7rYVEgGYfJ+
QQwxYope0EtnC41oU/9RKZewnJ+9xtsRpiX5JlAL5M7So8KSzpBJrFUeI7bUeoa+wIlVvFBlng78
d5HE9DIwNGkayKTr8xsdO1EEXKzGOpcd7Ter36FHvh3l+MZD4giwFQ3YQs8WX6+LT98Pzqgos8pl
Erf37yeVjarGFmm1NvZrNELY/MrOdIPN18N89qEMgyoELOjJlWB2DgeIheW+0UnnGPEfrDpss7tE
DfkQwTN9UJzR/zJEkRb47E0SBM+pzRjG2UqRMu7GDUrutq/hXsOFJ/fZhTf67Gu9HW62MGLVyOEw
Skxcy/UdJy10ckV6kHUsVGtFfjALYeN2tfI/+F54aBr0bgzKFMbsLWsX6WmdU/zR07KlGGmoauy1
KLiQcn6IjJjLqZ7MBp6KWvODr+oivS58STrXK31H7L6nmLiuL/ZLP6ZBr+OAoIM2xD39IajsA5eM
PpHPbrQofvv+UllFS+zY7OJn+IiiwTY5IQOyRFBn4QMU+3pNvupBzTccoDQqBlwlijJvQkVjgceo
qUpn0A/qKkJ0WnfBsljo+y40D4kedfKGr1DcKd1ssEsx37Zhu5UiODCpZCepa5dDgmoPSoiCdczc
9qyQkpcZ9V5D2aKRIWAQ7Gcw7nBEqiPyAxXOLx45lJWq/NJH+1DtmSYTiS3giFNjfX5+VK5U+YVO
QInr7JMfJA+pgR6ai8y0bSr9zdeTN1PbI9RgNNoTr40ChaLibCHCMjCbqC7dc7WUd7JtrCDIjhvB
Rm2oc0RH+SU4kGcuDDptqvkXezvobNP1QxxLgjJaZ7x9nWHp280v1/k5rPQVZ/+FDf7Zyfh2rFnx
rCiTEstpiqYK5nd0Jxv8HZXywpl/cRqng/PN/YLVYivGeTVNo7QyNjFY31X+o1mpq3gTAdNaudeX
kE2fncU0kbhgRDpJlAXfD+mNUgIFonXPlDe3XpodKXGuvv5Qn8wdHD3IW3ABSVHngVpcG4PYuohH
Gr14Forg1LvCXhX7w/9umGlHvJk81bdyjBsD+ezFewwuFsCpY7wmvh7kk22laPjx6BLRIKS02XQV
Xp3QtUuUcwv1HC/ddqMO6VawooccfM7XY70WRWYLXKEdQIoNdpXu+GxXZWovuRAfrXNVXHd1fK9i
+l6YwbISx0WqVmgGkI2q0bIU+10uhtdi+33U9GVZfSu7exFpeVj4C+z6Fqit2CW6PLjcIxTzUx6V
g1E9WgjMB1G27LrqKhGfvWJYdJxYBrDGLgbx43IMBspC8SonCJKl6z1go7bC9oJOEzR8rAANZUTf
ZdzrrYaAE1YoMsSG4eRi+SHTjwvj5GTS6dKCk6DF17is3XYhJPwKr40afGjiI0QbLmp023tcECMJ
i+kkWrqFdlDhB+Oictbq/knGKS8DKwm3efn1DH+24d7N8OwIkYYqzNF0ks/GHfkvoam4ZHzHsMPE
gfjeLdrv+Vq7EOD/F6MS1QEeYOvNLzoljtUG20KBbe76tmxX0EdAeK4gZsCe2JaLul9E4AL++Rmm
gHbCAgphWDBJs7ULZy2NO4SkSEu9kwEPS218G9+l3deT+smJokx9LFPjtiaAnR2VmVl5mSD1dDOG
jS8C3ROTCyf/Z5vw7QizY5IZlcLS72XK7O5Cxhy87GzP2hBYXFgfnwykEocYU+DD9jOnk+3NkaL0
OGIaiSmdqxFgWt0sZEzOJf1O6vN//koUJiCdwKUg2JpXn3oz1/o2iOTzJLCRWhvKVDsLnbmA8OHC
55k+8+xUQaySThNhAVXfORTLMPA+iUzy5irKt6JpPvZddshH6WpM0BYMXfM+w7iKvnE+WD86OTlH
5VpBUF4FsaIC2q5R7ihkHHIVaSW3Psamh1jADepMjrco1JsqqdFkArSNmmSm/h4NKEbNbTSCg6Gh
HYLYrAFLZ+VSptndEpS0CD9DB1mJitPSpZ50qCKk7ETAoKawtoL2lxCVjojQiGnADPx6Oj75xFNH
dKoXm6Av5peT7CVm0sho1MVaedbLybIYhqupuU+J6PYXLvhPtsbUfaO9S62dzGS2ngZMInNdQ4tK
6JtTmJRrLcgupPbTr5h9XUBgMO9hH0zNqNkmN7IsVou8jR8R+3LiLFoXWUz78i9lJ2SZvF/Z6c8v
fNvi/SS/ejvMvGXhtujo6EOqnXPIYaP0A+fTBlE/cB+ddf/1F/pk0gw4qkwczDz6E7NsscX/XVSw
0D5reN6b2iYML4T+n0wZrUoVfz64qXya2TUb4OtY4dkYPVrWEWxwLd9DVvz6HT42JSl9AHGVAUGi
QYJ2/PuTRPdAXtWA6h9hKxfnYG/s+0fjOt1DL3Y0u10rS3kRHS/1sV5xhbPV8G7YafW/OcAGOa6k
IVJEEvr0PnKNRyEob/CPfBySTl/U5GHUIvNnPMTChVrg0VkPwGAiPzgpTXZoVHNZNdaVUCk3cWyh
iFgkSMGJIPsha2lSfZXV1bLL0JJpZMibfn6PgcdCbh9rM1miUrqOauFajOUrU48z2yU0qIhPwPGp
i/GV6pZah0KMripZug56OFmCkbEJxZcsNPDCrG/c1j3GenurUGJEON4fUTMaWjvLESfXKhEbLqla
jy3GRHkL+15EhWlRoGlkK6Vy4daeABjzncUHlKe6GVoIXDLv59LtsoqRJOGMfcYDSZe6SGXvwRSB
CLXRlghJm5RRAqcZXPkAqvchiIel1mGdO/SryJcfB7ybF60V70yj35Vj9JAIxqZqvKVp4tPU6wa0
0XqndTChByGDJguLP1bMWzRQlobYZouhTdaRITyoVvr76/U5wzROCRwNzwkWMimDsBlmgZCbA01I
REE8G3l5CBRvG2AKt8gyBGBldx233q9EzoIVJD39Vq9qvoOHulOj9nxqDKZpwTpplE3mYDsv6BAW
0a0YFTsj2EaNtZPFYW/hCW2bnKmOMCKBk0f9Ec3YC7HHZ/uMli0AB5QqEAX5UAPMKxxbXCN8RK/0
qqWhWS3EZw1uiHYb/x7t6F56Np6T4z9uokLUfzvsbPoiRFAF0XTDR5V1FxmRnSM1JPfW+uvP9MlJ
BQeHEipnlal/iBJ8qJ9Yw5vyWTT3KUJEofcY1ReOqhlc+jWXp3CgqBhZ0E/8kK5hZKcM2FmFjy7s
+0zz7xE9AJKmoxoUUqcTC2Vdp9mLILaPUp1fDa5AYUNOtlIDcVX3UU8dzehbgg10Bb8e36FjI4Ix
reQO/9us2nSm8vD1tEifzsv0qMjkAXuc36tK3oUliBYe+UrekZbs4Tw7IsV5MK3lol0nd4SiFy7a
15BsdrYS4oLUmqJ4oF2z88BPPaiknWWdze+irZCuj5v2VNiuky/jc3wd38ZL4MfH4kI17rPs4d24
Uy3yzZmemD4utD5rrY/URdBOlLjfUrAtYRz36XOq/KjjgA6+fKPHwqlNo43hu46XXoibPmshvHuM
WaAReYLuto1hkdE74CJhbqjb4ODdZ1vZiVYXM7VPTl9zomtQ7pwaCfMAeaz7HseMSjnLN/lW/zUB
l7GvXBESQOD8h3yvP3sA8iaMUR12CpSs93OMraoYe+hYP+LntIHetwZgyVtdzASn3zNfQ4w2kYUJ
QD9g8fANbsp+5Fu2K2xyN+i4ZLZgI/ksrPW9e03z9kL0/1oz+GrEee5k6klrRYVy7uxuKdD5GTfl
3libq+gi8eKTwG3CJlNPnZAfH2rwVjPoYLF4ua4Ca1V1izhefr3xX+uKH95G1zWKUoAjPxCKO0+o
0ToY3XPdI17YaO2I/hptSFO/6nOEpSP/mCvBNy3BtE/2dmI5ljbxPWeCpewGWagXiW71i3jo76XW
/KXgdbwgnrnLFBipaTIs85RkSPT8K2Gwflq5eNDDIXfKQP9Wl53ja0Fvh03x2PT1fWsQ2w25tMeQ
cukl432dx/nSxMhr0eXd1pDh7gUJzeMMuUuHYyyG5xD+NHsD0ZWweJRl8NVDcpJcGWDvAF/MkIJk
URr6bR7WT6mMxIY1FoMjecGdoQTPfjvsGr89Vn3+HKjl0Q+jC6H3dIS9n14F2T2DYhdISBKK2R4v
BSSMBrMQz2ju7EleXzCDOfSJe2iG5hCS2V3Ij6aj68N4fEfuOCRGaES933ZJrkGLqkXxbBb+dzN0
n71KOimlhddI1++nBH0h1/+Ps/NabhzZ1vQTIQLe3MKQFEWJsqRUNwiVVAXvPZ5+PvSeMy1RHDH2
ua5uJTORZpnfXAh9zlxkpMJALymTkwci0fl1UBxyA6OI9PmQa3DCE9TyrCm17BgLJcLih8LobkNf
Y19oEyqSgbQSk8FtDPnC3JdQ/Ovc8cj7tJWXf/90rQ9Jpc8BciDHPDFhhmBaW9fbUrvvhkvwzHOv
5eeRTh6uOZlDfxgj5dB1uw6Dnr4xEFHX3J/P5ndMEjERGFBUach6aNOfpFWpOaSFYOUxGKHmUK6K
teUMK9OGn4nKEKqj9oXxFgjZtwVk11DcIjxHPenrAqZpn5JmLe8iNXTKkRkXglLBIC3S34NuoZiZ
Lpqc2Aw25K2+koUXbqOz9x3IMyJPvuS31LuM6TMWeHceZjQVLSRTLrX7zoYc2Mv/zwinWfdcT1YS
1VN8lH+Z98EGqaNV5AnIrt01K+MeeexNfyNea3cXcx/z+01AJUijOAVAGJ7Yaf6KlgaGDT0fM2oC
tE+U6LkLmrtUb+DA1ndGj6nnZJAMtgbOO2SFEh7r4E6SDkZUrP4qBOU5zaobwIUvCUKRa7kLDmFM
M61Uwt086O/N1B9VtYboYQTU7sXYsrn1lI2YCs+piAU9nZ7MzvBCRRMExQx0RNABmDsPWaXQ7mYD
a2+6a04zI57Iub0OotwN1R7vCQwdFXPfYchioOGb5cjKKH68bqwEGZ1OmLxkHtDcGFokZcZKd8fG
EugVD1t5yp8r3X/OS+VZ6421qI0ShBe/daI8j1AFBvvT+NpKyxMBn3plR2i2hVf9F23m/Yj9WheT
f2AR/QTtLnWmAY9eU5xvBbN5aELrPlHCFzkrHmVj3Ad1diOHIzFNAtUzhBmIpxpiQaBf7N5X/lah
ha+7ICOMBjGQQFqEthWXSCKNyKRlH0EsyHYXd0cfnVEsrCPS7XEfTvGDP2ZrPe/RRTSEm7Yx7kLq
7bocxyipDo9dN1xXSXYnqhB5qnktKTVyBybpeJZ5egWLTsvSP9bYrLnzYyjO+Qup7/WApH3QgKqs
DRGLrwFzlD5T0EEwfxuVhNmSkbyH2KMOE8ZjioanRLhvw6SzjRno05jUV9Y8PDXjvCq09C2JEZiY
K/L2NKhwfpzbNyEfEAWLAPzJqROXKCN0SbjzAzPE/C1GTamoM7jiUcw8mycJuQujSleYqb6L7cxD
W6KsPi7RoejjoqoAhQtwuW/NeZPGVeJKSLbihYmySm29hWoNl3xACX3OvXQaQA8lI1L5TcHXK81d
E05XU6Le9ln1MejS6IUYr9sdkFbbbLv7WU52tSa8C7CkbIi5ayPJkKprykMsaa9ZSk1gUMTbUKl3
QamuM2q9G031n1KtulH1cV8PgwXoK7xXrVLBo0S4ifuU60o09mrVrUd0sFTJ7Kh+CtdWm4OaHbOb
MhLf5TR/NxOayKIlXLVjtxtn465OkJISUCC3tV69k7V5VwM+CMVsQussfUU12LTrhtLrOFlkK3gi
yUJ8Pxj6NdjY2lGi/nluuvWApwdd6jRz45Z6z5SX7qTrK47jtd4m92kUHxOaM3ae1SO+F1jEKjMK
f0oQXflt8VSVDUteKvTIpNDLAVQ7Ro9xRqTjgj5m1rEUhHU2KftBxKc8aF7rWdrEI2XiZgPR9cZs
Kmw/NEy1KQez7XTlQymhe0jzq2AV+zwXcLaWPBHLbwTGt0XQvulZ867rmauM9V+Ai5tG968VhZAs
DhUb8LM7ozc7ltxMatrzeaxdIMRHfZZXtSlR7G72gWH4RHx14ZSBcCssBiddRxwWCckjRZiNqU93
ONd5fTCyGMJGbaPngqvNLlQELkphnbfma44QhhQMrZP3wZVVpodmyn9XaXKXytqq6tAnBszqzJkw
uFJR3vTD/FJPyq42MTLSjGxNaVXaBMW4HlmZTsnXRu4fO8BADunYH1EfnvAt2epGvGl16d5PFJRO
8gALgXDkQsirK9+aJi8XQQRCucbvr2pmO4R9j0dt8oGqVVqAQ2jhEuvmH9mq7hp44zhzIDzeVAPq
BoaVXyU9VFYAdqlnLlDUNEuxMEqyca0acF5rIQyAlqIerETzw5ihjIaR+VFSg3eQFdicYBbEkS1X
Fh45Xl+JwbYorWIjWJG5aWWtckcxDLaqiHZ6DIDOFn1CZ569W9SQXpRAeK57RgiMWLEzU4lgSvfv
1mThuSLTShSC/VwiQDkjWJbBN7B9I5w8QeHqSZB67prsaUrqJ01H6eLnGOP7C/81VFz+/VOMlulz
HwB9nQ8NG7MZR1ugofrzEMoSFn0NYyBsiku5GwqZ+C0cnYqsRg4i7A9hhhOnKiBm1SJUP/Txa5DI
r2Wd/MKM+43Ia5XB6vYqVf3QZGOr+tEqMyQI1HP0W1GHGytI3oBM71UcaWyhH5+1Capl3U0bVDyU
YkQKfIbZGOUbedRqL0X63OUm4muwsWxgVRfCozOBNskEdFYTcA9hoXESoMVF6xsWocPR/NW77VWD
rsS0Rxzby73/Rzn+/zYozgS55IN0CVVrqc2d9ljjVgqlQuyiI9SNPTLp12FbrFNLuQA6WDKSr1+L
KiPWK3wwpgSt6uuOQJJ9CmpMNI9xE98G+NnhDQ93s77z43pbsb/DNkBIBarVz9vk+06EDgxAELgj
UMdvesAUctvZiOX4KBj9az1ax1Ep3n4e4twKshUXqIMhaySBX6cW5A3OA92QHjvYrrmU2AkJrNhf
Sr/O5D3Ek7DeyC9BA57SEcshGLpMzlJKIOWV+SfykjWA5J22DZD/yNcgp5x8/b9AvViKtlhkYIaB
GcvJVtTyJqvUOEyPVDK3WWG+N4N4/Hn5zn6hT0Oc3BVhhexeqsvCQfTbBzQc9gXq8T8PcfYLQQvl
80Mn1U6D8lEcpSo3g+Qog4Ta5fi69WWtbNtaffl5oLNzMVQFKApqLdYpNi7XyzLCVIP6KsDGBolt
K7+oQ7Es+elJUsyFY077G7zYMtnPd2vVBLlSqsmxXUkrelBbDQ/NlW5XT6INcfqjuXCCziVTvHqk
qNrSLaAh8XXAstUmRcla4SDEqIz6GIFpcuZOcnWL88QNhHta3EVwNYnitCk0GTaNio3c2GTbORb3
BYJ7syzyEiXXc6c8/vcLThGEdiRODzTrTxaDZqHUhyVftgHgarfFkNPW6p5/HuSfdPF0yT+PclJy
iPVAiILST445BAi8egkK1KT4bSUgNprUOGSj8hTr3S7UOgm6n/maVOmb2Y37NKzvYzxfkZnrMrpE
ADahPb+rjYJlPX5eo4gHtNrmHxlAczuKtckdTfkXlsK5k8wCiY54R9UKPKUfv1SWiuNjmt8rVN3s
dExWnSLdm61x42sGwWT+kMRx5QgzvNu2DyT+uvIoVcYxl4VfOKhoXmeq6FwpwUNjWHeDACyhm16S
Qvh9Yb3O7FBqtVgKAy6HiX1yacyaGI1lQYHBNFGl7cASg3OK2tn9eZjvRTCI3p+GObk4dI2Qx6qj
5GiEbpR8qJUGlGKd589DuIv7158HOwe6pbytLXasWIp/A/eilxwGrZAIBzxh2sJWZFtezyvJTVcK
Pm67zp3c1Jv/0t5xslf6kBcme65KtGhQL9cKNWJqcF9PYScOdIqCgWO/iPPsMk+6Dl0L9X7JGfbt
86WO+LnXRkej01qwqqZ5WiQaYiXN5LyjYIy5iCY/mAVE5Bg/8/GSTMy5O5NrbAF5LbTrUyBGUQej
3mhKchygkw3STskuNOrO9DoJcEi2qXWBIvumqTQVyBIKIxXDaLLDp9FVvWSb7pNnFFD/IjQpOeG1
uNHuLpH/vi/hwrIwEX4FCAkM8jQuqLGQ4L/wD8lsOH0p7HDO9AIOZ1fUF4LhM7vj61jy190BhQsy
iUipMhjCB72Vrv3Rum8HtDhK2d+g5wmtSZ9FpxqF2hmzKHLiavbKNkNjc5CTS0/G9weXnwMYU6bb
h/fW6bU8hPEsV5g8HhAYV7flE/pcTuyarrSu0dx6UpxiNW0uHZFzg8LaX6rii0LT6UYaDGMuwaT6
B67r23aM7uaxRCkuvfDGn2miSvxxkd4y6Hu4pCfv4ZSgFyvW04KFTN4KEz4VjlKh6z9lhW2++DZU
BgxY1vikXLiCvr/8EkEmDGSIyOBjlJOBMczShlQbrEOu5LiJh2tZKldzYd74o7GpMwlTlrQ4FnMO
YpFGTp2mKEdLZF9xEF7K8P6Ru/r6JvJjlo0NGIwE7LTzp5h1MQJWsQ7+Tb0jU35LP5Lb2fUdYZPv
/K2ySda9kx/UFdaK93f+Y7Vr36Sb8tflHuSJaNjShISmaALMBlIjI5N3EgTI/mRNVODMw7Atd+q2
eKgeqm35OG7eR8eYbGut0+e9pZa+qjYXPslyrk5W4cvQJ5FBVsxhWCQMjR2wOz4163ZDgc8LN9Wj
4CYXNoD8/ar8OtGThoSRBADzisk8dJOw9iNtq2RYnsbIX96MKvIRxlKcEJswwtyM6il0i4/aiuZX
UEgoIObtX0VHINZUcJ3NpeB5CgOQvGo1743aQup3RtoUTRR9pQmBsNFDZXRnXJIuLNmZYwqVzpRA
EYr4h5xKvNWNkVodG+vQ40PTrbN1ehQ/st2iaTdslMdqM63DC/H/uRfgy5hLKPEpZub+6yJ/ZEyc
JO8XYVLFsHHpne6yq8CpHbDV6Vp8iG8uKSjKyx1/uj8+T/bkyJr9IDZSqiMlu6YMsa1urFv1TrWp
+z5DnPUUR7Sna9Mb9yjHc0VfX8rfztQSuKT+XW19aQZ9mrlVpZBmiQ8Pi+eBsUr31i0K4KMDOcid
Nnns/fx1L3zc01w4TgnzKbsZhzm4DZBhaIx5HZTS1c+jnAjh/efELxKJUOr/edpOgqE6iVT0Qedl
D4V3wVuJ+yCbKfOGg3VdrfEhxDjgbVCcBTPY3kCD2uB+yBP/8884gxFY+JP//ozlvH5aXJBFtSDX
/IzWFR1qifiD4Iq3rnjcLt00Z46+BZUWzXTufxbgZCPpOW5uUW4IB4y/cECY5ftxEC/cZmc+3ucx
lJO9MslaHkg4wR+y4k+b4f2HuNclyaPlijo5EAgh0ByjCoQbxylI1Upqy/Sr3jzgNazig9PF16n6
lFY4AASXxBDOBGCMBQIcUaIlVT7ZJWlbJlTGU+vQ15jEjV3sEl2jboMImjlYzs+b4ezifRrsZC9E
2lhL5tSah7bFYrCdtnUjvBn9RRGUS+Ms//5pz0kxFcoacOMhJdcMaVmF9fOYXhLo+Qfc/u07Ici6
uAxSbzptSpediSYI4r7AX0SEgYzr9DG6oZWYPeNIbc8O3JfijuDRNVxhY3o9z5+6lm+H60t399mP
+OmHnES2bTv7fSWEkNeKP0HW2mLc4wH/JOHf+PMHPLszPw10slsSNVAldIaFg5ZzcQSB17SBqyuH
DC+OrrsApVaXs/RtfRF9UgmUITKcrm9vDVqbD3xG0QT00xa+m1nhh2GIK9FHlKCLZ6fV8yvRjz/E
qCfJFOStHkEImoMUX0Nt/jUK2J8oytVcY4+SKHKLhDKtzVRI/sg99tSqQOJWte9pkIO1DQRpg0NU
ZQdmuiFR8po6qq7F1L83xAIj3nBLB+cmi6wHtac7nGRKgXpg13pCVRxDFdvCuTeOP6/498dJIYpe
gkdiNtTJT4vCddsFaL3kA4/TvJKd0KlukvXi06Z44vESMu77o3Ey2slOKiO5z+bin9EGr7nVHkUH
MYT78dj8QrEf6RL/Pf27iO3IduRSnEl/CVeXcpQl0Pj+2SlFU1LFjuiUIpyogiIVgk5iRGEwG4Vf
YtjdU4L3xhIRDXKpB6OrLkQ/y9PwfUwEzSgtnanwtxUw5cAXk6M6NyLgjm6bd/MhbPy7mZ56JIit
x77HikjHl+fnL3wuYsXjg8CcWii6uaeV16aN6BkXqJUsVYs+2eV3MfrO2zlYC7LbecubGZMhdBYt
Pdw/X4XkSjEdBHzxSHcH+5K8whlMqPTl95zE66OeVW0UNRLXmrlWnf6uWRfr4GZhF0ge3iyi3VyA
oZ67r3GBWuA2C2/mtArQKb1EP1CibqMHv9sA1IlsIrhZBxfGOZcFEVH/O9DJ9oYmlxeJwWcOd8Eb
sjxv+dXC9S3udQHIgd28IIT5NjyKRzbBpXU9O8klKwYuhQbgaYmYsncQDyG3mZ9WW3zTnSCLPaLO
C9vpwjCn4lhz19daLNXJsZJx1KrajzJJ1k05Xeotngu2LJpFokq9D1XYk6dAqXJZyhtaEmGXISde
Ybg1mMHq57NxdjIL5gsKEh240xegBQ+C11svHMiHKszasKBtx/6x0C6OdO4JpdEF2ouTyNVzEjt2
Ydt0Rp0Kh2l4i0x8CoyDMsfrIb4kBXl2Sv8OZJ4EkOPchiXSb/RZAlwazfFhboC8S8N/vXLyIryB
PrpFWY+q/9cQyJyUoYbSi/sg5lAiCJ7QeBzL558/z/eb+usgJ9W7dI67KNCS9Ij2Hrm2ZGvT4wyE
wyiprljpSqbR9/OIZxotDImsA7mxQmZzWuKtoJxodVVB4LLNe4rzut044SqhxmtscZS0zffWyfZo
6VzMEr/vkK8jnwSvymy0mRYq2iEm9JlcfQ0C49cV6dtwb3nGGktyJL1Ay1DeuTDn70cNwoyGDCzz
JbE5PWpZVHYKT5B4wP7GlWdniWCwpe1W0nZya8tJN+JFk9hzs1VZ3kUsmlNxSlDSrT4IJQ38YSFp
FIiui4VmM2peWr79PLtzA+mLGy2NYZX26XJePsXqi5OxUgVhcMwKfN1S1RMD4crHYUeseu/nob4f
vYWX9O9Qy0/5NFSUWQJIm046FMVtBs8BK/bMuKS78D1EXgaB/4m7rknP7eReLBOjm+VytA4GztMh
lOxU/K1Yd/Nc4jASr/43M+Le+r9Mq5MDiBGV3ikJizeYZmWHtfQnqLstKdaFUPxMcegrpetkVgG9
4D7tSHuRgwacZo9XFNgomq6CZxXonw3EsNrPzwOeRBdSjnP7gyiQqB5tKYhlJxdzPSJgG1cw5eau
XBu4HWZSiKOQ4YyFfiG3P9MhgFnJjjOpBrFPTnkhUDjCuK50Aa1HD3Uawi5/cASvd2YHR0+QL5eh
JfL3JOfrmMsd+2lTlhWvjiXHuMSsslttL61UR7lOprV+BQxWm+1mtYiQhNugcYi3m2P86xL56OwK
f5r1yQon+FXGlsYvyDpMaXO4KUay86ttByrov9+un9b3n7X4NFfFh+sgiuSpRZ3Yaa/belI6evD6
8yiXPuM/BcdPw4gjiD5dY5jB+U/KpGyireBEzvhXh5oyXxjvwvr9w4H7NFxQ1UOQpwynWr5TDb+j
8E8I6VG/2FS5NNDJIZSC0O/6loFArO6b2qZa6qHkhw8yDNhV72lOtZ82MoiK6MIhPPcCff5wy79/
mqIVhIY/5kuK8g9T0Ldu6sq6+vmznbs4KXnRQFYtDQrTyV2m6yWag31tHcr+OIk8pNVoh020UgVX
C8oLEzr3FADkoqWKDToYspM931dKZOQUuA6xnOyrQL+pZBkj2an/X4xDCR8++OI3DiLp68KlhkFq
41fSIcQuesBLbxTfmOmF7PXcxrBQfFh0d/Tvhu4BSJh+jiwTb4Brub3pMdJTomALYvhC+HUu4Ps0
kHUSVUKzLtREXjTCrN5w0hlkMT2MtzgN7xtNutKCfDXNqvPzxjjzrWjMImK/xHvfuR9J15SmFnfx
satUJ5xvApw/I+0iH+LSMCe5oaz6yUjj0Dp0TvQ2/Q02yFTfVDdmSSdg9NSMw4Vn2YW5nTlYX+Z2
sj8ms2yFMVeUg6Y/jNNkS/OlEc6k8zR8Py3fydld3jrc5kCaqDfWPn+igOTgzObgK4P+9Bpn9f9x
aPkv4JK80xhHUqyi1/gNhhHD2KhSPTMPUqKtkZTDn1W4CoZLhZMza4c84wJZU0gJ6N98PVsSf1We
qiY5Cup7WWGtFoYXtvuZc7Wo9dMtR21qUU78OkIoZwGSNoV/UPv0RjGS2pay0c5Syesz7dfPu3y5
cb5WoFAIRykYvC4WSt/kEkVfL2YporS6GBAm22g98OxfjuvPlEBQY0QQj+a4uPhTn8ypiK2yGipJ
OUSztEd0I7QrPYNU0Am3TV54gKErT0/FdTvkV4XcPAJSgqA/1Zt61C2kyrqNKRW/jLzFB1aTD5M5
PP68EGfegS8/8HS/lj3KKXGvHNR5o5gKxbjWG6V7FMUiXb4EwjhzoVFLAsRj0TNCUfd0DxVpPY9C
Qd1vnYxYuYbOeJRxNzsuetcoWDwUbr5O760rWJLuz/M80xlbdDH/HfvkwgnVAcAbwNj/pHWHaBvc
tJ6+Ku+Dyynkmd1FHxkEAmLUoBNPe44R6ruiVbTKIbbg0gtFlbtymvSOVAUfpiBsasm4z9EXTrpU
dg09MdZFm30YcvAqxGLvFUr7MCTdPTKBHuyUxA7L4oFmUuFcWJPvl7BCnRuPIR0JhAWy/vXE5Vps
IFqkLS2VwVOdxhmjFeJVrrjK7sotaL7r9OVS0fv7KVew4iS5h5V6Br+bpRUKIVMrHmRluJtqTNdl
vrYeb61I+e8falhv0F/B157RxzdqMSOkAfsKRs1M77BVsRUoN7VhXbi5zgBw6OgBjV8Y7jLwi5MA
R0+negzaEa1Lt7wae8fY5PtinbCUowexeb5RN6RTF7b096+3tBEpbS7V7O+oH3VOp6JUIcLk5L4V
ltlpEUM9my5N7twVsWDUsLEBOcb8vu4SC6ZWBOsXduYqoweEnexufFR+Lyx+YgPQHg9ptmlRWwtW
l8RZzzw6HCKqIoR0MBdPe8yRyTlCEjs+hq12lVath2zFhUvp+35kFZFRXCJT6pGnUB3AoGWYJZTu
0LGz4+QhtgwKCcfRuCSTfi40AKrJKw3f3fquYS5kUtx0IigtlDW92ZUQocFDYz28oqe1yqAb5Hbg
Knf/9Rnny1Hq4R5aBOv0k3vPMqZO8rWG/g5t0/4qBA68DVcQbF3f5rr1YNxdBr6du+jZlwv0iVD8
27M3SnVY0DBkqhLyEkbvDONqMmR7knOv7F4lw/t5lueOAmWLpZ6MygS9na9bNG1HraXpKB9yuboZ
s9J3xK66rjv4gD8PdG63gJyEL4IjOSf95D3HN74fxhjVQbmT3VSFtgd8uTEcXd//PNDZGcEtJdSS
gWxqJ4cuD4UuEMWOgfz5TRhndGen5G008z8/jwM47swh4wlAVtAkwFvc4r4u3igxjEE6eEhM9CJp
5r8nyqg6KpGA1SjvRZoRC/hvVq4/15G4trRhn6vypm7nl6Rr/zQlDPskl1YVPomqIJJ0iXZlKEeh
lXd5L18DCVvpGMKlUneTz9C69Uy+LtVhM9TSL903fCcZun2WiHeKkN2bXRvBWamujR7R4i77XUaE
SNb82JX9zVAonp8Ea9FMXqeuTO1IlHwP9OibqqS06IzKy/zWtMcIdc8mrN3cap7YN4WXxkAiI9Bq
dpPVj0FZHXqURh9iEx1rTQklikAaqki6utY7/oCMgOg6UTLDDQcpwE+4XdM2u9LKYWDw8ilJwszW
+x5LN0n/rSL77/TyvG4h/jepf9eMwS6Lk9kTtUrejVhdO1Iy/k478Vmp+2rth+nKqIN1amq3o6FB
kxXnddcTtGfxdGyC8Mks08qdJOW276qUrrl6rQ7WSmnzq9GyUDRcSh7rGpdjbyysySmqYB3NnZMb
SDbN+HoHfhfaTT2tNIPueyg8z3H0rA3Nu5QEN6GS7yAEMC+DMhtMlIdUmbe1rx1GAcdqvSiPvpLc
mFl2pffZUyK1D4FgPcaDcctDtLLMCapZKG8zJX3QQvNBmKq3zIfomxnV6EzC2Nvz1CEpOIC2ldTo
Tp+wfxaM6KWozecSkD7dJSCBM7xTs2lxdgrB5YshngPSYPluEQ2GmxqYcCoWpsyJgQH22AaHaTJX
5hjDMwz2SiA9+IEwulIc/c5rH6OLCN0gfUjQNTTat1GGNKzO6mtegIKdg/ZlqDo3V8bRyZLwVe/C
bV3Uro+Xg2eEUW37wXhIhix0sFxFzFTCzTCcAIsmBVpEpZl4aVD/HpPQrawoccMUU75BfZSidGfA
vYTSlaNkuRixNpqrx4Xl1vo8XUc6cV9atxsJvms0jrCfxQRArhg4/kJULyq6bH7gG1dhU9J0ryQ4
8xDEFSmjXh5prSM3I0dFLTVbj6ASy4EGIVceHEsrK8RYtUOjhvgb+rsxQMx67IT3RCxetQbDjyGT
7mWzij26oR9TUs2uLpiWE6LDl1VJaysifyLn/4e8LQUOfHxtBWQhcRuQJ57SU9kKBhFcTYAPYWXe
x5jVOD52EXZeTbeClv9KOuMplEWKmcI6FqzBLvOkgsut4TaiB3CFVW3LC+TxvodYn+O2HUgTY0JP
Xqez8jxNauESl0+ukFFy0IxyIab8TaGI03fMC1Q7qse4aa/Dstlz+cKVDix71jIJ2vW8j+NZWs1C
IfOBuQ0KIUycQc81rDFiO1T1O6tvdu2Y/e6KdaVhiN71IZz3CGZmJYIg0qvQ1pt8XWWmmzX6Q2UF
oO/r8JCX3bYwwarrfou5+iRvplLb0hsFsN7K13UiIKCHQZlUJO9Jb77yhUOHS3QTInGBqUDB8UY0
izU4GkEkOlYHm2ZaDAeMXsicsESJU0jpMCXzlWDEe+g8H2ov47A2abfyJD6KKgB5uZXhkU7BujKg
IrYWviBRPwjebDQ2QDhHpjMGujFxajNZd6q1w9xrUwnSXZdIV4GlXfVRvxul5rEbU1fV2l+I668K
EmIsy/U7QZ1KcHvG5A7zFNu1Im7lQDXcKu72iWasOlHasQXQHdbrx9gKrnmnfJuvvVflkatGaXpb
yednwUT3NJ9DVP5EjMzgl9tqEV0De/iTGAo9rPmXPmZ7sZU6N6j5+VqkhW6aiTVyAckO23XLLVUY
itIUydwSIIalWax3YtVFXud3j5GKPoBgdulGqMsjUiGpPfJEuUrQ3vmzvp4FuXctuXs1zfmuHFXJ
VfQMIUFh2oOHfOt04UjVOHOzIEaMoml8MOjTPTSEly7JM1sQR9nxm+bZQDXVirNbuYVaAo55pSr+
dSUNnWemCZYp07uJXbc/xBsY31cc4au21D+MQf1Q4vJZj8uHuElexb6+a42eCyxXttYMBbtWXrBT
fRCq2ClCDmGUw/AWB+m6pwDRz2TdSVplXq4N68rPPGsUb2ZDn21FCw88mreBqR5SjpVv0i4IuU/X
0mw+ZVzeXh5NEDi0q5pLFhHY1IaR9WaG6seYZjdYemykOQsQW2hKrxjFfVxGB5jm7lhMf/OFK4Yo
zr3cwnA3WtlWw/SlNJE5ylS9w/2Ry2yOzMmGB3svRcleaIvI9X0AWa2AEXc4m14oV8K6a419WVrm
OqV8tINC/lpV/RsEsdYuEK20ZJyR21aLnAYyvS2ABrdjccrs2JyvAc9tdMFyfX4M1j0kaeouN/KX
VB+uZt/alsrkhOG6r7u173c3Q8/uIn98EX3xTvMb2+z7W4TlaExjfiZ0W/SA1oESrKZ6pk4fCkht
9/2D1dXXY89Rtlp08PrqvhWIFgrzd2xoT1klcDCosMxCBjQ4e5GtWvCwcLJoqTcHuv5O2eYvfeFv
YsF0e628r2Lhuu17b9bzldoQxSN8q5jzFlD3vWQFqwC5jCYGzYVxYWj8skLLyVrxuqIawBuwHczw
ao4HpzeH2zQQ3unFrQU0JpTxqFfRLakm/6nqtGrq0SraGNlzqlE0UmbkUZpVUvm3vqXyOhiO1Y+b
UUlfi3R0Y5GrnTfT1yeEuge0kHZ171ZCi76j6qSZ76nRPixuVTTY2r1gvQTcxFN4RUztErSsULPy
en5wMJROLz5JgbxpG0Q39NnTC+Re+hFFWsEOddnBbMfOxfu+aFaBWr8K0n0X3mpR1eBUX6Ww+p/7
bnZE9aNOhpsQ5GIXmRQXlvXHEWlonLJsN8Z8X9KcapXrlqOEUMzVMMtrLY43iaG5qYQAi9anjtLH
V21qbKT2l4pLeA1yKDaHlWCIjgRCLbLqhzS8qgnCizzkvyptqW9RAU92iuG7Sv0kCNdptNcsWnoV
6jCoFs9bM3g0OjiTlr+RLfL0tF2VoJgD4uwAw9BZw7oiJREcfsXKVtR37RTcEfrAcXzrE82u59+a
KBNHTZs5H9HxqVftFHltyyb2TbsVha0oxai2Ny9d/tJirRwovl2ahaOiaGFgaNKzQ0idXAQvbaVY
QYVMjGdDdKf8dVZWY3FsOs3pCGPRevAgp3O5BzD8yvQqUUc3DCsXOXtsMLmdlV0eYswZf0yadGsY
W73zYgThZa42c3Sb6mUe/mAduwZfifjMiCYNzuEtwI2gc1QVlR+UFyxUn6tJW8lm97dtypsmUuzA
ura6v5qfui0cqWHgmySzO6uz55flfkTiVDbRZAM6mGFNodKitgD0m4YTyLzHUnTN/eyi7bhJrMHJ
zXYft/g2s/Nn7U4S5Ce1Rr5OUzwKgo+9bh1ViYtfzZCkFjcJN7g9+dm6Q4k17ZRdF0+umobXQAjc
qCUaj1InxQl1zHBELfONmnbu2DG+iip+2TlICNhLpmBEawOqL4JOKtGEKbUuWjhea9xrMIeVtHNE
8aPSbv4Paee1GzmypesnIkBvbsn0KW9SJd0QckXvPZ9+PvbBYEtUQpzd57qrFRnBMMv8RklPpVJv
WwRLRm6CRrqxuKqKKQ1Ct0foH8bRkfO72LgtWrS0Q1BsvGZlfSVkx75/cOVVGFqrRsx3gnTox9fa
f1Hqg65ecbobuV4bGV7X1IIU16nTez0HPsC1jyDFuuQnlaigq7nHF/lT+HvP/VTCnZXfRO2m7C/r
7K9UfRBfNc1B0Y5yn9h9seuCP2GV22MqrVTJ34UuQQHNkzDAoaTsNjm1Lr/01n5p/LWGYIWTw7pt
H7TmhF/dBipE7rXIlFnrdkhtlTSmLM3bQr/zzL+yrtykjXaNg+70BR1Xr3eF2p9qw72SzGLXDqqd
FXdyh5ao+0bUekjc6FpKhk2ZfZbmm1ILm7QpD26WrJs4OBQgTNKyXA0twZ9P0SGMEXjx1zXyhfpV
EaHJh1q/4P2pRqzU+opVRzuE+MjNciDDxtZFgkEc2OFEbSpt7CRrN9pYbCT+rdqiCOinwBf9hpBC
J9AiOHAfvShai3VxNOODr7+4w01j/CnjcZv095SAuKVCW6vDY5b3mw62bCVkK7HwL6q04SjcJ2Nr
D8K4N/TsEQL1Nk/zm3Ik4Y9xp5I3wiTVYb7KfDG3bxAr2gpl+lTV0doqVbsW9nyRq0ShU1e6t/k6
9BQ0ZyIbVpgdoowuZ6kT6I+98FeQHqWBer8EvldS6b+iwT0+DuG7UV/EnDkN8EUoXiljz03cgxQg
JKRX6yeFnbuXvl7bafmkhNI+Dt4r4T0T9fWYfRgSl3R6LMqNFIlOHj6KdbCJtNQWjXBVWf66RHar
1/6OvrppgmqtuZ0tE6+07YUQPkv9i+I325Kg2H2H/wuQm80a68csPeTWUQgSxR6k5lZW2ptOvDGR
6cks4VX2lB0KvsSAG50QuwOXpuhXsXCViYjbcMNk6pPa3iNtfpmK8VWi7fsKuTGUiAN1dArYT3WF
SEx/q6o4yZf52ufEhdKbNF5GPYj+aJUo11196NO7Rr/O2mrVWARoOok1xvENt2pVZRDhb/t2E6c8
E1K4rV2nwe4ia0oUkxJbTDc1eK5azmijhk6rB8dykg9oJ7sLFtqNb9WI3zFK3O8fZvFZ5+Y67gQb
AKPjRyH29Bt/cBHSEh1TBX/ZrMf2Kra2jftJPr4N9XDji5+BLNilgB9Exm2X5e9qOK6h6sPPlpw2
4NIs1IMX6wi79OU2CxBnqi0HYoPgqJxihQuylIpDWcabPK0cXURdP4lWGkFhG7NL62Glmcjxxslz
kLkbNSu2/VisLZQ+BlPYNAmSWr13SKi4EdeCwnCfLbK20UyJJxF5F1APk0x5jRzxRsMH1PYR3h7V
xFaUlHrueDnq0rZrEKFSLMwnG+WgKoFjVf7a7R9bXElkNNdtt643ROXbMSSYjuP7KsKRMvEuI9en
3Un2TiHgLht0hN7+Vllmh1q1V6LwgvLUThqMddVThxS1HS7m6zLjXATdznWFyMGyxKYnfo0N8UWZ
Z1tz6Ne6hDMKsmRImBT7xkj3I0w5r0b9jKpFI0nO0JrcgDdddperpk3mtPG151J1V1JqHeWuvEzq
8LFWxYui1EgzeKq0cHws8H/yrGLTsTw5cZMYRHjCJbdlkMMsj5utVOmXiYLOakkN31Lyp1ysrqJm
WCsJ8ZSP0W8c37i9uDbRNTKC8TTo6c1oAOUnBYnc8lT7NRJeoecMqiE4pvkoZGQt5vAkeXQ4w2HS
MAN0LlFTMJECFP7EMv4q+rBFDAgxe2ShzMFaSUq1bsUSNTFxJfKkNfGDrBeoN1P+kk2nUqPr1Aj3
fSZc1OWFHsSrKO7WeaRTtoJWF8WX5giqY9DWKQiCxhhtvUgvm2ZAf40idNqvOvVNztyt0KMy1OTk
4nXs5CPHBDJ2XhCgaK/qKDiaQn1ahqcoqlSiPpP2qpZf00GeECPHUgg/fUKqgbqDKV9r/p+oUJze
ei7qhyp802N/p0XvGsZ3uVB/eG4v267oX2MPANLK3JuNsm2HbNuqvnGZi8lhCPIXofb/BGbq7sek
0Q6uqx/GejgawbCXeQz2cpnXaz+bpO/rt4EEUugpJTUqpCqukiDa6vqlVWprrX/J9JiQi36jm13J
nmFrQfMhYaO4N7xynYSTccf0H00KJKrjtVegA3ZxchSKyK4MyVEjFoTONHvIiVp5LYjeahgkG/La
DQLOivrq5ydpeBbJViIpfo67j8S/QMLvoNXj1vKlTc9JS8o/vt47ZSvabczleQia28I37dzS7EQQ
qRvo+aomkletZjsW8UPtGxdpfOzQ9DdCJ9RBRKgqLvavgrIv2DUl4EqsrAbVu5Ayaa267jqNqjXq
80hAbMxc3gcA2VLlMm0fQ+PBCz+ID/aVCLkgfjFiwanbbpeYnUNS50h+/kiaTGw53MppvlMqCEdm
tGoMGAl4DQ1auw06aStr+c7Sof1Ef4UuvFAE87oL4uvCPUrhXco/lstyV+VYUefeLutDRwWn2HjH
TD5GEplG69lp3HK3X45x+ky9c1dl8O26a0GQ9yJetVllbRop2+T6sGqBJLXKbSS6f40g26ZhuYrH
/T8MulpflcWnSb2TByRsEgePajuSPnF/soUAPXPuet29rwXaDW8JAK7Wvx2Qj5NE96ALK4HjM9T3
lXfrshBpkNqaGWy1tjhicrfNRMDFdS9udIFXEBZBo+5ldIpNM3aClgq1lMTHUvXuOk1buR7FrIFq
dYGSb9BtsvAx6YxNqdxEjW4HxlGOzFVXvuTYwfay+6lnnMFmqPFpInw3qNfxyXX/Qq/bda2qf6g2
UIwLM0dqRCfW9JWeEYtKwUaLin0V6KtKu83HyyYar/RU3NfVZZ4fBPEyEsm9mprnh9NZ5soWg3Ce
dGErZC9h1F6Wg77TWu+xFpN1KxfXUZEd0ulcFc+erqA4KdJHTErNRjm+gMFqtorT0lOsxq2efViD
jN4GkVp7pdH8cKdL0sTrLEXoLzWRnDv4uMHEZXCjJtEuJj3o0hUAhirzEfrrLnxfdyjH33VKvasG
IJZBYhtp4JigTN3evbXKfZscatxV8uamwDNBpM5Y5igYVsImlI2LKEBEUWC+wzWIxqMZtNuIWqql
kq/FT5YQHtLS3Gbpn0q8H3LkCwtxYwwIjeOu6LKaORGVggiF3w8fZvnQBI8RSP2o1uwAucvAQr8q
J/uVSieQH4qUaLOJrZvA122tuXQ7nwBUsEdmU/n5VjevRu7sLtecmDg0ioo7y4XDpt7SIiBVYPZV
+YGEu18+NR6qw73uZGwyenRrOB6EZTxEZJscsia+ysthXaSvuYpCpPXclTqP2C7vH7D0WSfIiBYN
8YPnrYriIzM+vAiUVHBRyS/oZGTpuBq8Byx8bbXkIRkaDBqoHXnBJm7vR4u7TvdfY884DlMO4Per
GJXEzEW0PKItUVFoazUm0aa7dIyuWqhZ07vxbGboA9Gc+vDU6V+Jdxx2p42DI066n15P2NPq8mPq
BteR7JKFPweUixJ6FWgwOAW0JatLt/WA1XBrvNHy30ejitypbptoycY3AQ5mBmF2kJBUy/r9EApX
Um0ejHok7Q0OgSHxDDV2LxCqjOrO09NV1HmOGT7mySW9TicK9ZNEpGekzQbd0F3iQq/uO+RuVDaP
5ydvNZchw/WfcYLzMgxFmLaPibcrRviD10ryWGLE0DVeaAPWcJQQE+IkSl/FWtsa7WcRvcTNS09l
FJ06u/OeZKHZybn+MGbSanDv+1pf97r4KqF3q6D32pnavhvK217LHwrlRuKJiLuTm4Y3iZahYkDE
CGVUIZ7CFHhq5iCa76BTu26i9yICe6Fq1wIF3VKJ1mOKZ0pKmazHkiG7E/LTUOC+Uryb/qfSoVhJ
L0pv7yu5XFvdtYdC2XiqBflSwxqY0DdYa9p9RQ3Ps7pLHdVWucW52oA6iTZq65VIICn8GlIRQd2p
4R9XhUmLjmNIZU6l/pRSu4nTdYYUlCTG2wq+FnzTPrnXCeulId91WF1J5nuDjrBZcgiyFWUCgsRq
l4+6IyA1BgEBoxHXGUtcDuR4rYJrwdFgBQWnjtci+qV4wjk4mRMXK7Ympis1JMDTTpDNEeqlexJn
a7mlY2MVdpMUb+0YrQ2p3JR0O0ykzNopFr7B7rrObomkL4u2vCj0fp3UEb+0e+wQgSekG0+yPzWC
wnq4EFsKpL0/oPxi1cHa0/J77JXQlK43nhH3dlZRHAR80296q8aUfawrFDrLmOVCzDXxu8ZGX+Q5
iRr+oEy73qKgaStqcC9KVnBAXnaV4L1DUvJgVZ27M9zusRWTV9Zilw0a5t+ucS0b5M8ND2DWJk9I
qWLjLZUtYUv6KUbNg8dVKpvhhQZfjeosJ1OqEyIctOsPihxRWswIGfUgvCzU5CAr8Wspt4+4hUbO
aKhXfTdcKlW6A1ov2nFgsrUTLV01ZG6+ptMhkeLUboqcNm4iPXp1/hp2HpKfcuO0Y547Ta4fzbR5
KgT4Bjg+13e0ex49pUFpOb5BX+dGDjWD9NW4yHkOfZ87EEIl76SfW1MR/VKumtomZqscMR1iynXp
AxyRP0UG8rcBZIxLzUdEtbComsiJ0lRe64PQOjUYDK45CaFnOdhhotKQK+vUyawCg/MhRbnab+FW
Gepoxw0WhAgT0AbN6eLpdEPE1DuGlbjW/QIlkVYhY0xIfsgEy21jdTRqCv1e7fToqJX9G5Y6K0Vt
va2vyDeoJTJMgIjWQB98Vettuk0F8QEHR3kV9EVmG0Tpkx4skslS+Eo+t8qipl3HvTbh5Wh7qnm3
K9jGC635MxgAWDpwkFRzoiLNIZd119ehmgT6Sc1JUBx9a2yQugte3Gf3Qr9PXzOW7YWG3AIsbGnY
GWJEoqhdWgbDmgD1UAxsiofYXdSHOsPEANYzqQUqSCL88AYLzNpEMHVQUCewMBSvN0GIXk067kgA
kJGjC12hMM18Zd1bLyzs0tgzFkjiukml9opyAl29MilRh2Gf2kPgXzW9QrxsHtVYQ0I5ucc56W5h
8DMQkkmqCQUDfIAmvtUMbjFm1eTx15yCExO8i2iHbdpd5GRoA8mbehvRoLzT34q338c9NyxXKSTF
f4Arc+xlrtBM7syqPRUEOSRHvOX5utCzlect6RacQzrhuIt4mkysrGtzZ9rcCIOyN+IR2iAKatLG
d7e+U116a/2ip8u8FQi7ln1mznxV6lE68GQd4xdxzl0Sx2Rw+0CmGV3eXYb635HilRZxN3Oyqaz5
wkWl7n5f1H/wuzMcMTmeJMvcSPCpjeksfaFquJ1qRkqQiJMf6JYUQNkJ63ItOVxa/VY/LtMTz4B1
Jm9O0PkUaSxUZL8P2I2hTCPGHU8CVApXMI5Sr70uTOoMeosxwDIi0Ya04JyY5SIk3wu6OZ5yxZEQ
FAwxDsfllHiBVMT2bvRNQTHxyUMqiNLZwu1zjnP6bfT54QS8oQaCMULRkhBpGx6xGojLdbgxVxoY
GZvgFzFtm1iiO/6Lq+/b2DMcWWEqvtFIzNwaeS4U7U4JpJsWU7jfV/gMohIpSmgCE8uaPzMfxjeh
/QMLOOGzOvbvUvFgjDjYdMA/hgWQ6Nn98p+h5mpLMhCbzMAY7BRI4n6g9WtShf59NktDzLakUtWm
BrFiPBkaPRsEPRJtyWHlHI7+64rNUYwazf+xM5hGu1E2w1UHoQ2zB3KAlUmefmjXJgpH4lVqrHMN
CZilTXn+g1mQikQDD9D55RkNsBiHmA+W9gIAkOypDXdxdycqJrz1dukETAv241JRiYrg58qo6s62
B84nFA4DFtRDHIxH3zsoV4W0atdo3S+iiKc/9stgc5KRFvaDGoE1PLlFTlNapAuub+U+Wis4K3hk
YSKE04479PdNc/aNIH3830la812j9502REyyWmev/ofuDJ/uvkD1QtFt61A6xKILl/W5mYIlVnh1
ubMREfp+dap10hgdgn2nusU4IKovqXegClyke68pnntT+ksr6Bio9RIEd3rR50v8dWD5+8Bd4Kdy
3vUiZJMauzXY5KvIiW1jq24o3h3/e6FUyDNf5jkLMGTqEbmVMk9/jCVb7hFAFIYPyxJwC2m2C5/x
XFgxyU7y8iIgA9Pl+9z0JO2GpPHaU8o/sK0IjEUUZmtBGLEuKLAzb+t7mBcP8DaxDvYGc5WOdPGp
1NxaErofjTBSwAtQCjezu99/2884VqESPdn7QXLUgeZ+/2mpImuBqBHx6PUFIuZ21k7wtKWN/PP2
m0YhV7dwZFYIZL+PovRIQUmaJ506OnOD/pbHC2zwf4Rtv28fRuAZhixtKEDwZ/MwRwmbDyNvad02
CKU0wG1bmeZ/lJJ8uUbcUbnUnyTNf8365GGS1dhappA6COQilBUOCJlJwBopBGYrgM23Vd2B+e6H
bal0D3qBPrfE7ZJ2JYBGZesK3q1eDg+h0ThK2n+gCHWUMjU4xq2h0oIPQY649For62Ns0XES1NAE
tckdbEmAMlxsctD0aMIHsfffCpRlqCgEF7KakWX21l8B1BDZLNzdyi3vo8CiBoIVgBNW+rWEJRyF
oO7RHcFitGN9IbnU1rK4uBdT7aIAuAA0SX3uRPHYKyNG9oNyqSZm7Wix+JEK3k3Vq9uaQg71ZvlT
ohuYBogoaZpsszSfzdhdW0b9XsXltRkgJJcK7rYOY+B/xXUS1Ed8iu6bEozP7xvx5+uBGD9EFA4I
kCsIqt+3SCyN/ii1EjEboUyQnCTp0VTefVxvKxCbv4/18zwyFg0yUyHUJ6+aXXJtFLpD4/vjaQS4
pRTXxlivJnPwDG+l30f6eZ1OjlKTwMNkNirN85hA0oPasLSe2rhhI4uw8oATFu6j4v7VdTL4o1zp
C4/GmYUE/zVdNLAEp0G/L6SpJHmt91w2ppGzEyjrmn9xAkiq1qGm9vv0ztwejEUErELs0dU5pUDC
82eoQR+eqnCnaae0irF2+vP/NYY2ZTRfsge5NLqgVM3mFLaS7aUY3qCg59HW/30Y42dmpLAdCCRM
+I68DbN1S30jaCleN6dGpvdqhHlnU/o+YnLYUB9NbsoKsHiSJS+m2BxFObpJPHUX9f6+0LlL6vwa
6ZkNljmOMDQ7/g6vlqSsedf2g54cgmD4q2raUaP2ZZYhdWiLE5jkBVC0MPtMZPPgkpntxqB6qjKL
RLtK01WVqqtQ6XDNqqLbMQowKqRj2Y+UvXDbvs7L1F8TjD1TLztWgXc7JB7/p+zvxcD4YLoXvUt6
bmgN8P/xSXTbfWvSvqTk8DCKjF+DTFVx8vB882YIhj+Di1pON16BTQZkih+tg5MYljM6eMMYSEjT
N4AyLQk/HeGZ5u7Cp/7xTICbJu2Haoe+EvLEs2ciqAOrkeWkOyFiDg6m8niZNXXJhfHHAfk+ynxD
QWFw5UpglCAY30ur2wVGf+V7DeD6Kv1DerMUqypntta3x2ma95ctHBiJRmA+tqgkDH/dg3+J2dWW
kv3a3wL6AkazrkAn24lT2+q7tMXC6aq4aB4iR9rW62Lfb/8PpNszNxO/yeLkcjn9pCrLiVbFqUm8
pW5NPIXTaxqZDqSOoMOhZGI3ZptO3VVv8kXpeJtF98QfnxqG9NfhZ+FeKDQGaZc1Iv48uev6m3hT
I+UGxXWYRItwWwdh+/T7ET/DQGRQikqEIGjqUej5/h30DCzkKEyD/qOOGR0qMqR2ZyGmIjk64s/d
bikpOpOpfx9z/u1F7DSx/Jvoo3jktci8H9KNv1E/ABRNGlEtCAn/UiOUDxYzsn8mNI+KJrPIibdH
kWke3almDzLPHbk79y66eTQSZDpsSGp3e2vdH4Tb6qb/zOm2v8SX4UuymeqkwV/reXEVps/544cA
1aRiouGDMKdPuUFUaRnn7NS+u9tJxca40y+QjYLsP+ykpVxiuqp/jgZ5Gsl14s15uEl/Kqu7rB4R
OZc2+abfVZv4qvw/2XKe28e0pf53qH9elS9Hu+PWFMaEoXzrETCAHVYLJPwzTyykeN4kMuozNqMo
eoYt/X/xVI7BNnMRFlOzF09byr/kc3fUPx64JmVmLt/Z3esVXShi/jHt03ZV3mSHYJ1visvEMbGT
v84eEIHfAt50wsAu/8ilo30sHM6zK6mRG/y/HzCXh5OaEcaV5IsnAdTTlU4pVH6cfM7VlXEbQuWA
ELpbUnk8PyZyEIhVUYc1pqfiy9eTQxg+eR62p0jFBuAxX5RrOHfLAtcik1YmybJ5pGk0eWm1FjdO
Jt5Suwe5qNoaOLIcb8W6wGWOmbafv6/kuR0jw3lmVPI5df4lFbEQ2lQAxdp6V6H86IV3hrswxLl1
o6yKDC4lbO6W2UXay4rg+V0wnBK98uEWaQOvdWMs0Dt/PNS8EV9HmX7Fl69TZ7oxhmlEoZF6WQiV
B6/mlQ7TUIc9IILV+33dznjFfB9vWtgv48VIT0CRK1qexHJPUbWw8Tm7lZ3+3lsbV6FLOaLYZwC8
VwQNwmrJ4ffcdAnbdRGJEtK5+V4Jx6Yf8M2RTkXbOOTgK90FX6hRxYVYIOL1+ft0zyRBpOTw/mVs
wsj+Z3vf68Kqa4xMOlUi8LocF+MRYEVMTylaov6fGwprANQTSNB/Knr3g9KkHgjlkx7LR2ukOB3n
JURIJbypIzqUv09MPrM7ieSnvS/jTsOSff+OJraadIuJ5M2XfA8sAcCRAn3LGV5psOBcEDnWS7NS
N947BYk/7aukg6ymTu+thIUa9pmJf/0l87qhUsWCmYjkR02BOHN6ikS4bSkiY+Ht73NemPK8bEeL
OMoqg4F84c0zLjoa0/9iAO5I3KfprMDq/r6mUmTU9I6M5lQjA9y6gMOzhRHOFDvJSL4MMe9pSPlY
Vh1DKPf6Y75XVnjUUyv/GB3tIK9wXPgXipLTiJS90NkgOJpn551VYDcriUxKeEmlcN3Le7W3cJdd
Uu0593k4axLyXgg0/FDS6Yq+KISy5ybLrSs3Uz/Fof34/QOd22pfh5C/fyAqJyHpKpdXU0M9Gx2Y
/k7S5LA5Xn8f6Mw1BQFeRqdMnMQ4542vvG2HYpTpW9YAUEz5Uk8S7NVTu2/e/CUlznMROwoxCMTQ
xkOkeH6UqxQsuaqxcPWqWwt2tx21rbkS9xouNaYNgWiHFXdfr36f4rm11NgWkHpYUhyDvq8lnjTc
LRJrKcLKJ2y1JZAFRnDvqgv1k6WBpn3z5cVxYd6OQluSGPYxPo1/Q/nNd907ED8Ld+KZ3pCifJ3S
7G1TxihWy66eUtApvItX0pO7cjfF45R0Npth5eG4UcA9ExZVpqdzO4vGvw09LcKXSWoi5up9EiKu
oSjbMTrFlL/b7gpY2hG6MZYf5tJVsjTi7LKCWZwbkUxRu2repADirHmXg6iNQBfJ2oXZpv/imtfw
XEOAH5kxHrjvM4zDppe8hG6sXJRQzmB2AB8r4bqFi0IzZ3cMDWeVwSzOw2xqvet6ktizNXPMBNvy
2o3FVTFelX6wsGOmDfHjq30ZaHYbU4HBsLxhoFjuqZ1/MG0nl5eCkPMHnBbXVD+kEziX0zY7tUwE
1+1O0jsksCvtGFobKbG9C+uyudB3Eo1SHxtFR7z7/Yify8u5V8g3qAOgOabNvlkxRl46lkFLaqxs
AjgYqONSDUDW3on2/t8gcaqbEkYLWeNS7+mMzBZRwZexZ8c+T6VGiw2aT4MgP/dR5NlqMTGKZcij
hnlJWnLtjtGjUeSv6ai8S7H5vjD7H18XHSsJqTKs+6TJm2Z2Jnu9N8fRJ22dKiHBLl6Jjz11EI3a
k76pricRf2vhkEyT+rahZkPOdq7Yh3h1Tkl5V56i4EUS/v4+p6W/P9uwfZF4MHK4S13hKtcuTXQu
fh/gJ45lmgFW9BRU8JPE1uf7Me/KlGzE4Eh0PTzoER6lrsKG6QVoPUr2IdTe0S+Tl6Ya/gatcF10
wlMkT0VhT1/QYzqXrbOD6CwAVTJB+82K1YYLwT0JhilWgmd1KA5JBCcLeKjdXOICtCvXwtY8Ah4s
hy0mnqi3Ldkk/lwNUtqvP2EWcKDxU1j+SO5crQEvOdCU3sZb/86jkgXQb+cvPJXnwo5JbFmZ9H4Q
lpktPmbhY+3BqTuFudluTChddp6MG7VN70qkW3euibLL7x/8x46aZvifIefRe02KlgljO54C9ykR
AjvvFub04xTOBph9xdaQCl8yKtr7WGeMarcOvAujXiq+nZ0GxU70ay2qAfNoxhKKKmwseTyZbFtJ
ea1dceFknJ0HzO5/4k+aJ7OjPYxa4ZM8NyfBglSUV+6+LulmV/pClvPTeWZasC8Dzc64EKVAgCtN
PvWVvNZi6X7MrIOY9NsSun+eHDxgkK7/bI5PcgEcHXGR33fE0kRnm9BLqsgIhK454Xlt9n9qaSfK
u9+HOPu1aITqyA6jxCjO1jLqyrqqEpJXQLWHJMyvK39Yqo9Ob9u3q3haxi9jzJaxEsxA0VPGCOHs
4+AT7JqtKNBSsi0knE88e4f/HlfCkGjjgeNC7gzEwfe7MxP6vlT7nkwYJPVo3IVwJtwBcnkKlxzB
osZf+81C/Ug+FyzpmDIYE/wQiOXsjfeNUgsCl9bh2MJfCAr50OoxZNakKOw2z4yV6k9M+KSFOQRp
DaD5tV8gHJITlUo91KjKFI+qGK6VmPZclrarugGOEYGrdIZQ+QxHQAKGGB+rwqd1A8KMjpr8pLqo
Cf2+K35uPB5pcHAGTw/d5B9JF+yvyIxruBGQcLHmcWK4pwYMy9+H+RmZ8MQhcTYZcCtoc86jIleF
CJpM+dZ0qStEQ2bqDNeTs9Ow063Vwmg/vs80GoAxmhMGJdL5nR4VHSSEiAvWwLB+H2bep+Wl3srz
w72VygdTQWijVdQPPW1uDN+4lSL5zuUj1VH0WMfFnV5UDyEeVws/a9qL347HP5EKkt+k61M/crZt
6ohQte5ZBFo2dnEVHSZ30NHxd/IiDOnnjfbPWP8JxGZj0Zspgq4jKipX/o3KK5pcxk/NBlvNTfkp
3/2rmf1ntOny+ZKKQVwYWqFPeLPF7N2shl3jq/usrnZW659ARHz6ec8lAHc5aO/FInhYGP/HIz6b
7bTNv4xvwELwDA8bq3oFyRBGhw8a4iXbis/vXD4N5I+b8VN9Cq691VLH8dzQ1Ctw/sXGi4LP7ALq
29w1/FgZcNDqsHJel+AwNfHZMG+8ZuF+/XFYmSVoL1GnYXOmq4ABTWIYbdOeAvGlNx6y8nJYkmY+
O5upQ45KLEdobtCVCgPMi1gbTkz4FXLGTWk2b1HlovvT+prTG+LCBfTjWZrm9GXAWcJQi1ksxqo1
nKJEthsLKYsFBNfZAQyKSha3ASPNvk8SJl1QwPU8+W5yGUYYTlTG+8L2+9HjYhKTbDaZMzA805xt
P6otuu7BuDmVBsA/T9HWtaQ8eYWKNZ9c7oYh0GwZcSdbA6IzCqOy+jc/gKvV4Kuh+znvxwZe3wSE
af2py/2bCKde28/aj1rsd6hXov/kF0C3Y/pCWoSGVtsuGdtOD/v8ZgPpR8on8ZTAO5ifP2DOQ171
p1g3L5IkOYxjfG9ocLaw2dRWntQ5hcax/H3a5z4toSGe9Ki6gmadfdpSc4WgMIb+5JnDrtaG68rM
lz7tdE/+mBnmXxYxBjbi8wPhiYNPLa2Yto9yCKKB4mCfPzQCHLoItJyNfMrGzb3OQc7/ula7kydZ
z74LUx2W1r+YLuK1vNQ03n8AsKRGMAQUxfqTad0H9Uthfvz+938630zb+MsA8vevOEaFKCi40/2T
vMe8GvHK2sQrbx1so71Q2ppTbmHOLuURZzfPl2HnT1XS9L6WRf2pr10E23L3IcqUtzZLtqi0vyRx
YkLUrRbunXMhwte5Tnvry4sxFr7SNnrMd03S11iN0fWR67coFjeYxCx14M6uLM0NnYuVWtQPPFuU
6b0fjcG0st1aogERQJ32bBwQ4B31yaQGvIm30eD0mvP7Rz13Rr6MPAcl+W0OUidl5Fq8qq3nOPo3
1QuDlx/+DWcfQMgsd9EERANNz+gI7TAIf+i2aE06vSNumof4EG+XWCJnPtzX4ebJcy/WketZDCfE
Lxms1W64Kmr0ZpfgjtOVNTv4E14M+XI+2c/eYh0oveDqLRbSHXa6ftu+E9n2ThPlS0ZvZz6RYaGe
LOOaQmt9HoMrrddYahdRKCy7B/gcH/iKLDyC5+JvUOIUmCg7aJqlzD5SqaW5hN8Bs2mqB38sd4Sn
q1Lrn0TAhu1gfA4IYu6aHNdx/B4QG9OBDP++E39WRid83H9+wz8euF+OXBRWRZlLwWTv2q6CXfeo
9vjZWewVyQF4GF9NFuTJ2zKncnHk2UOhj4KQWegEo9aK2SZwzHfd6jbykOyzQsIjRFTRTiqiw6Dl
4OGHSwjIoe26QOVrBAadsG9qdFtRDBWFhrJtEP79fWmm1Z/vta8rM7t4szoHt6Hw+4ZDsJN25VHD
jr3cVgslgHNbGokDkadMRv1//l7WHazcwSXW8rRiXdb3LpqGXuKv/uvJkHMRCqB3fgaabGiCGANO
b09ado0o1mVjpm+xOOyTqtjrobHp8liBordU8VfOzA4sGgAjypYa8IXpv3/ZXqYy6jXFvPYktcFr
mFOnQdVNWKEjct2lDQyEMehWfR6usRxHRC1orsM+2pO5XI9ZiESXgJSD3t+JY/BcmkLooILiOVjO
0bsin3QGrezWcdWqay9B3UtMFNQ4+OOOWlnDBgB7BkE5O2VxejsgjQL69dWvQnXddeA6hqTINxQy
lqof5+ZMzVIiUldpnM4LEaUvlf9D2nnu1o1sbfqKCDCHvyR3VLBlyVuy/xCSA3POvPp56MF8I3ET
4pwzp3HQQDfatatYtWrVWm9g8wCuarTyHkrhMSv8fdsJ+88/6XVNFtuI9+MsbsvIpzFb+RQUjS/V
CTGd/IBTxUsFI+CEJJcrHrPh8PmQqzOjfaKSWBsIsS+OrCL7XU3Cw4j0muOqpVVKMr31olq5TKh1
89qRZuebK+n6tg8muZm7Xs0sNTFiLeTkKRy9QUduJ5YfPp+TvJLpMBzNKIO2FPn4/Pp6t0UHLSun
Wq8mkDgSKjdDtYPk8YIu2rRLkGHfo7ZJflmKikMXh2xzeJUH8KsNYqYIG12KFCnuGD0KT8x3bY2e
XGqds1S5s+Ddhpm6F1H86y1e2hU9BeRywpshbs9jNAzo+VVb9q5rlwqrNreyZ/36K/ClkbdNr4t+
8y9fnG7bg3nignTbU3LWTp8v3crKfRhqESE9s5ea3vTqSz1+UYojTVgY4prt9Y+FOTpas1V5Xtvx
HwZcJKVVif6tmsXNpUAb28HMAO37KErRNcyo8eGY0vCI6jNkChWUtkRPRZsp00MEWq0Hc1LSrRM4
7/fFFfHh9yxOoNaqGpL6Qn1JbvWzBSuxsXW7uSBKuknVW8tWeWUQQ6mnmipx/OM2jVUUjklz+NMP
0h7A5KH+Aw7jKb6rdj39fPjHqKplTrllWb2SCNE3JA+aNYNJJhdrLiWG3MpW2FySk/43pXkYuYil
AqIOUDlyK2ebWvrvYXy1rNTiLMzIsVlZtt7SNqw8azJrurXquXtCMSo+Ion7NaXP/lT+VEGKIjqM
KZq+T87KLnsNJrv8IcIvf50daaXv6EK5NJP/H5KWeUt/8tOWuNVo6Cwzzvlpc7pUfNWO3VE55Cff
qRzQKf95agCphzYOZDoNSOli6XXT86vGZ3uVVbzzyhGTiVJBlb3/z+UJFHgcMCTBwBBzcWT5uLnS
NmsCM2Ra4tmyAyfapwe8R110TbQD0dftj3K++zx4rO6rd0MugocYlFavJkyuMRDbR6lSijYqc9cY
M5C+3A4A0THuI5FfHBmumFHwvVS4gHec/WWyfXgOvlh4EKHvLLoNIPwtL6eVEu88JhcJBXxciORF
whNZQpcHuVQ/Z7fNSTkSfM/ift4eKM46hfv5GhrXEfjjaPNV+u7uKqIBtMUYNc8Miny3n+wEy0DA
BviqENd/0qj5rUfab5Sha1tIE7asHpzUrFJd2erUQ2qof+NMRGtnFEcbQiucJ1LQerRuUx3Mnz6l
8tkDqWCHNGPtzkAUKvKmYxOrFtcx8iRygWlgNyLTycR9u7eSL0At8l2MDg78rfwmRNym15EpR1/E
KSX1p1yjzMhL/yUbh6/RgBb70KA/rwqKxDuulA5Wjyqz7CWNC6uvRg2uepik/FdYywgjJTeFoP/A
hgLFrKqxR3FAzXzCwUoMbwfV+4pvdGCHjf6mCRZCq/rDlJaPqCCfS2X80gXQMKY4/RL48t+ke0Xq
6Esz1L8GL0NsrIxfrHzG0E3hJTKD77Q4/37+uf5Rmj5Gj/kkmyBjIQpypBd7vuAct4WaI5zVaMkR
G4Bil1CCcNEeO9cC0xbmGRfGMO4smT4VxMnM1v3qZyYChA5zddiXpd47VTUnRiJE/zgKkBWKcs/t
kuZOwLUJi5SKEpEY3Oa6WjmeJnR7wGBYREwxlX7NElzsaMR9L5e/EfuGkqGja2nFyI9qZRPbUoLN
ijHlXKroehaxehpSq3GoUZwA7YGakYLg3Exd5USqfM9lO5wEsQdEWYyoPZE5Tqd4aHOnVKSt6/Y6
+H7c7YvznMPhFkJpqp+xZXACZ3pOnV8KF0DhWCdj42itBg/MgOd2FWzmqzZ312tRlSiZQR6FG43s
yDvpqGI5QW8of6Lo/seHH/H5/rhOr1UkUyBY4kgEl3NZMA7SKqnjOOqfG2NyvVL71kbBvpLlrXWc
o8JiG4IpgxUFztKAOrqIUW2m67FUFgbQd/8IbOVB/WHi4SudYd8f6jfxXr3JnK2C4jX4a+ZdvBt1
/lXvYlUqB1aq6omHYMVoOgyMwE+Ou3XtAr/KvuHy4jvqMXO26nzq2rZ5P/Bi23QpL8UwaYPnMFZu
xYAOL64YyqnDJufe13rvJlVkSJVlajcDcvW5j/QnUkBx9aLXEuqthiMjan1DDzjc4ZxT3PdCpiDm
h2qyP/DP/BxZ5Zhm2vdM0s7+iPZvGAznIZgGJOxN/UsX16eow8EbK7nKrevugW4FhPPU/6rEPfLz
VLpsXW38Y2vEChrq4Hv8REA2rkWOMaJXcw45oEhry8PWNr+ucsxGcnCnDFRAqawtFidCQRBl6tGi
UFicetPRA2emQ4Q7U6FNbptuczZtxdFQm+4c2Y73xsYjYqUO9PEXzHfcu31hIlfrh6CpOWjFrXdI
fncnOGNusPcPw7lBFOI8HJJzdsif/+PTZoFt1kQSagxPlzZ3AXZNUomaME49hDah/4FT2hGSxMb8
Vg41w8zVPZ6WGliMj9MLJPyUxgHT7EFIEDyMEQwahdbGMmkDX3SN+p0P2DwRQgjP2aU1IDKyacNV
ZvApu9AejRtjPx1bxZYegtDBO9WkVxC7uAiYx2CXOPHGes475Sqq0NObgSwwqpcTNXMPJ8uM4StF
uo2RmRaj+tTr459cENFYbJSN7Hg11eJ1gLAVDTa6L/PWfr9xuMmjcWRARbKNXwDT2a/i7wETY0d8
wuxosDexnGuRE3NJA6wAPd8riqU0ZRXeiJZ1kR/SV2SgXlAiHd5wnrmVHONv960AQ4oI01YIW5uq
QQOROjF/M7kFP061KfM+bPpGu7Rn8yDdoqz4NACJR6T0HO63IvV1Zq5+GGwRqHlim1iLWcYlmjvM
1PCVYIu1s7JXDMKWOVdc2LFLkTBLS5sALzDt0oQYGpuZ/zUzM5Tsp5uknF7rPkt3nx/2a3QQygXv
R1xMShZrQZvUXPv3cOue5LMCjBEF3MauX4v9/KAU7oTL5CgICJa3M0EodNsbTNX6zdba2uSp9KJe
Qhtj7k5//Ji+XiYS9hH6xasoMSnVkzZ6x6DUXoJO2llTshGAVipCtH/p5lO3+0e4WWwepOeCKqdF
ToDtXP+mdPKDteNdt2vutg7Iyvn4MNRilSWz6FqqWx5abBc5Ncjq0Tqdbzj6ap9/0H/hZBFuGAqx
RElVtZn7+HEVRb3T5axJ6mc87TFOLk46NPvyW3tojuGOdNhWbfWlvJ3bo5XdHKdzCZdkdp/NQDdp
7rDP7oJD4+I79fkPWzs9UOxm5jNce/7+8XfFwZhIXWYi24r/QJfqO7/ZkhhaHYJHOpATxKKu0LFJ
ZApyAcvpYoBIk6OfobF1lcw/crm4pkGZifYo1ANrMYkmDvq6FgbijaoiIZPcxyHuMY1Svw7DENlx
J15MX6jcyguxO9J+xJ4u2VHR/OjN3EUDxz/4CV2rz1d25UeRiwPH4mqzSJQX8T6Tpi7v/KF7rvvC
jTEbqGrv1h/CjWFW9vD7YZYlnoLviv9Xr19UdZJ496DV7Yv3o5LXLsX8YivnX4kGH4ZbRIPEEzQY
r0L3zNeO7j1Z2cODQtFVbM/TiPRtoMm7MevQCmL5HXEsH7PWPyeN9JiCssRCiqS9qy5jVoFVbMSD
glofb1gdlcks/S4qw1Pr9edAai6lEvQOfqdHQRFvlTjc48dxtoR+H2FuMPnxs+k1qpNWdejILfg7
qTtUg/Qmx9Kj77c/M8/Ayymofta9+Ws09Hu5K47VpP5KPAM6ZSo8a1J16McRRzkPGpWe4+MriwfJ
Sr8X8XBKlPS2EKQfvZe85IK6CbdZqYUA/ARxCjBkxrwsAsLMx+vS0ffmV81kZ1xd8Mnrl/RWO8wi
aqLL4+J7fVNgqL51Y649FmmvyQZFd5BGV1ACDCzFtIhjkxAr8lbUnQQWMWYCPBYVp3gI91sA+bWs
mcaaYszgBWiNy0tE96i9j15oXmYzrT0veNlpv2nPuaOf0Ken4l+5ymjnX+ED7DffxmsnEazbrNZK
vVBdogvyLFHysEyti9A41H/6V+Om/FN88VUbcW5U4Q841tQ0TdytrvzqtGHxkAhR0LvWFguiNJOy
idBXIqhSnVQn3uUH72Q5kKb3066h0Bbs/hs8IdRirkhGBEmlLqt6ei54RR0E2iXA77FTbjtzX+Ji
amSPRbkhAbHS5Pg41uIOFRrKQmEL+je5NQ+609/hbWTdd063a0/9Y3aHFerncXV1976f3Ryi3iXS
pZEOYzbyRBF8t79QpnPyuy5y0M1H09yB4/Gz+BO/fT7oWpR9P+bi1TcUEur9Y6JdPNMjkJc4HA27
wkdA28s2Quxa5QFlWMI2pWAJD+5FZLDECesUIbYu0y/9u37IfaxIXQUIleBQs1SiUzvtzZkRvhkX
1g7K+5Hnm/z9ytaVlVplYl1Ujwp09HtGb2EfauxGFCRdPBCpDB/wLtyY8drioosHAI/wQA168UEr
pQpoLGTaxa8rFyuOsfoyjbuq3mJIrCQi5vtxFh9xQhvWjEPRvFQDJrH6S9RuHYatERZ3vjXUE9BK
2bwMX4Z91DnqeXqa3kIH4X75PD9nYSX//y3eUh9W8gw1QZud04DibVt4e2Tdjqi+fZexhvn8EFxr
RSFZMLOqaVFAeb5610WlXscYu2EUGHBxaPsWzWR6ShRg/HN8ozynB21X3/rwnyXHs80v6VeUWZzk
MHdzcR46bV9lazv2/S9aRJ8BSQz8TgT1MmpkGTokigqv0bLdfT7z1UD+fpzFFtWbQcBvm5knp+m2
2ZsHDBUOw83g2+Zjz/trJmLOTRNtoym0uqFmJe5ZP5LNO8//3YnEcDhNtbIwL5DZJfVlxGrl85mt
nr13AywWMMY2qukzto8HRhtGcCyUjthNbm1tVgVWv9W7oRZrmISN6VtVyE1xKp5oHBBEYRMA1yx2
WLB9lZ+VP/3RrDcmuNKJZtOqGrA1zGuJMIuMtYvEUs8irgscytsdCzidykP8HX/pUXKTm26ncAs3
5AIkpM+fL+5aIYSiAdAQlBV0GImLKY8Y+lqTH5kUkSd0uJWjf9buKfvss136qGzslfXRUCiiDQ0/
hCl/3CwqpnWCFk8abdHupN2UoChDZ9zr++7PtiLM2s6kPQRjgYmZV+U7q/EmOcsZDE/F16LoD1Us
P/0Xy6dB9EGeBXLWVeLmz6B+zeNiiNAltLW9dBQcelC4pjvR7v9B+G2+WRfvSMiz/zPeEheaJ5SO
lNmbSgW0MLkVunMY2h2GHYCFRxooG1tz7UAgJsjR5hlAN3txW6Ra37QURtWLirKN7OlOOmCOLWxE
7bUPxd6f2R46f9pyD8Zx3kPyrUzkV87mCODH2BL3nvfVctlmfuXckAfAu0w3NZl7O095TrQaHphi
+lTU96L+GmjdbRz9+HxPrK7Zu7EW8aqEpAMpnbG0JDskmuWMRfsSecLGMGtVqA+9z0XUqKxOaeVU
V/+J2Ae/wnNxnJlmAHe3j9JaDH7fZ10kfF6Sl1anp9EzXUvHnNLbiS6lVOC1Q/X78+Vb3QzvWrrz
v393n4R5HClDIhiXgken0OAtZV0+H2H1qqQzA9oPqDB8lsWVRQWiDpPIYlcbjl44smabB3UXuSgL
+38MHtu75CY9hT9mZ0J76603p3BXW/Hd4IvtEWdl7MmST93UB96VJelrVqu3odx9ayXifts9ZyVO
tJ9PeXVR3w26iLs91QGtbSYTd8FLJj5V4e/P/3xZXpsVCCO49GhwXYGp/CGXhaqoGQClGckFbVz9
jM/Gsfg9F4UDd8ZxWaNt3syahfKz0Z3G3PWmjb3zj7h/tbjvfsYif84k0xNKzFUoGwhfsErayQ/S
L2mf7uIHHBG9Wy09hOix78xjAWRf/glgduv7rh7/dz9hETI7qREUo2dzleWvCYFr3B181Lr+i/VG
4sK0YOxAsVxWKwpFqump1DTTz/0uQ9o+fEC9gMvgjIzt9/Bscq9aB+UC9R6pvENx4FG4NdPVc/T+
R8yb4t1RHWWlNdWeHyEc59wh23e1k59H1Y7vihtkMV9n0cjS2uOhvfUQXFtlAxEJJFjJJq74buKE
9opSjMZF8r+L5QvgDK3YeCqt3RnmLNgFnQ58yZLMG2OBrCFtblxKHKo78JAAXpDrwwHarsrv/8X3
fD/YIuppWhZ2o08whzmcAxgbv/f+OXiMoQ0Ih/AlcGcCgWfXXzHLPFZuJNjYC2+9cq8FT3k9vf8V
i8A4jnmtpRm/Qv2ZX2QH68xdd6M+5vfpzt+pJ9Qz0X4z3cGZAZLR2dJx27aVrViyFqwAmMHgQOSF
IL04QRoAVFnQB/VipElz0DP9NSmt70BgviWd+hBoanWUUlwjsqR8y8rmtpsiAD/6WYLCslOHrgH/
0KV2HYeGY1qlaFP1j9AYkTH17L8FUgreHbuuKlMuUru1hhs/fpmgZaqcdT08PkRaAI8XhV0gIv/5
Zll7L3zogC82i193aZ9EFLS0L/hpPGUZsPHdkBNkB4cG2K59M327gZDo0lr4fOx57RcB9sPQix3S
YxJQD5Nq8FxoTjMUWjvUp2195ZVL8sMwi0vSLGor6eVYuyCpPdoz3xSS92Pml5dJwMPTay5aXZob
c1t7nTCqhaYdPD3EzBcZVem1Fhclk1MP4VH+M6fW0jn+PaOPcbfeegut7BQLfvFMa5j9q5YyuzF2
D5LQThZLqZ6x08R9gItSdfPb5jKe2sftMvPaLc2QJPRwPGnyLyHPeqoUeVAx5HhOX4e9kttw1ZUX
1ekP5aH9V/atfxU4FWOX+qs/VQ/Rufiz1dJcq8d++BWLS5qzHVXBBE6kd6Y9/pztQbgPCSnp1+iY
nbeBUiuBnFrlP+YZTVtgqx+vKc2vxaSLdPMiAo9SBOQ6W2RkATbHr1kgu58fkJVM+cNgi507eYqY
hWFEeocViNj1D3Fq7PVKpuB1+Xyka8FVRZ3h3FTrIMXgDLaYVzVKoTf5dOAxVnQN/wAPG9+XfWMH
F/Fk3cHyMM79ST1GZ38vPGlPG8Ov7V9AuQiEcDtCzFm8CUJ/jDPNC7WLeTfIdvZj9pwxODCYUT+I
tE/c4Dxt+RWuhR+607LBcNBllic0G1qpM1Oev9HJP9aH7tjvhYO8qWy5vrTksirnEyWL5UERwzoB
P+vNeSSmDAInpH5o//g/xa/xrfVQnpLQEd1oF5t2bydO8188uy2GBtuJYqjKm/jjjo1SFWxpkpuw
MnU8xX1HlgVHVLeyyHmDLIO5PitDsqQAt6zFQWwVv4C8zkUr9oYjYm9dVFTxtlpM66MgXcvZI1PV
F2+PhgwL6PRkXCAo2qlBJVL27a7cgm6vfrMZ/PF/xlnMBuzSEGOcafAeDr6KiNWWjnVfPemO8jwn
UtPD5AAwbPCOkJxAteUt8umc7V6vJpsFfyeUXpX5vLzLhtNimqRuVEieAIFaIt3Sml6hI77o++JQ
5LdbKfBqHAVPYAHaQIyAQT8OGA/TlKOGOueM4IQdKFTdP56pcGgOGFnU/ISNZ+TmkPMavJsjsGhf
rUJy4uikIQ0/AzKwPbgpXXk/nuiGBLmjfvs8zqylAoBtsMzAp5T/L6IcwgpCPA3UtYVhdOJOtXEF
P+RCSm0A9pr/ALttIw9Y27CsKUxA+mniFSxCUgtBFIyRFgm9ySIvDmWC4Ge4BU7+xwRebhh4qogc
QEOapW0/LqZvan7si0b0TBKAJSn+0YnVCYdSjT28WIO/vhFBFRG8Jy8abrUYK1bTq24a0HT7Ht/Q
oDMau6iEAYs6y7tLgqF0/C7G1oT6xTQAow3gdPWmtWtxlZGVAlXGuAAbW9+kBlJI44TqbFW/6VoA
JnScXL2MHqaueIWGcG7LbjwgFYbvuTE9xHH63RSK312GXe7nn3etjIVivsGh4cjQRFuswvzgSGO/
NKFhVagWeyf/ZB0iG9uMze7h6od9N9TibvYTzc+jhKHqSblvM+FQRJZjDVuOnWsXI8VMiqbwBQ2K
tR+/aymPfiF5efTcVRGmw/APhi2Qy1pKY86wVOw5gdQvUxqovKU3owEvUT06jX4xisGGXrGTpC96
1W98ouuUZjY3I65x5YLQXNYa+nYyzQHR+kutFIOLoMQBk2zX6KXI1hr1+fP9cH3cPw62iDBj6Vl9
y5peNNOvHuJk+JrWGdYF7PYzDVq7CpJjJ1svn4+6kvrP85sniG7FtZZ1WzRJAOVHviAaMLlIiipH
a1dLt63LnTGnMoJw2Bjy+htiS0wbhBcA9FL6Lx+3Sa+nU4WuLmp8e2/cmRkGMj4cEbcad9RXaWR3
Pwsn+o4BW/JzKwe/3qLoYfxT4qR+Q99u/m3v4riW5qFgEZMuZuK9+Kboxvj2bYTR61zt4xiL+7gc
wiaSO75kYZ2kenATyG9mW93IlD2Lvne91Pph8VD9fFm3ZrYoHlShpxolGnqXptbuu8T7km2KOa1P
TOctQSsBovPiw5njGMiVGOkXvbxImreLdJCt8fdMjpwoUWzBOMnD789ndR25aJaBqwcQxYFXlxKR
lcg9EXoj572ZTkPS32i1tBvz6fj5MGuL936YxSfzlKQrE4GZdX17P+lYuzeSvAUH3JrL4gsVhTJ2
ajmx9/LkjjvM1TPpWZfCjXxMX58M6TMqdKZ5RUfQ4kyHiSUGz77m7cUwcczgOVMqW1ByV8n1nWYI
3+LCeJ6sEChgvYfJZxfA7KxSORRScQDl57ZjD10PXcKO79pRBkhf/aF6KM30NJQt7LLu69AfBjU6
Sn7k70PN+xliIS/Ef8u8+SJJiRMmuWpHHGth8I95pu3ZPb+EwDzjaHUyh/iLZeaX2ggu7Ns/Zifv
UnAYwpjsPDASJqA7b/AeajF10Q5yvXo4j95vS3/BVnCv6NVNL/QOdoq7Wu/3FeaLWVWdtcw7THr7
+PnekEViwsd0Zd6DyFBZwITJjxbXmpJ2w2AOFM30ouh+jPWIM2SpKjsj17NzIQVnw0rOoxU/pS0A
x7EPlYch6B8l1YecUcUHI25+4NmpOm3R5vs6hTqoZSLgDB+1noSE5vPfu/b58edABYSIjnrW4pQG
QAYasU8UXArN265GfLIuNqSqVnIXWr4qBRUEOeD7WIutrNcZSPOiBdl6oPzoSnbgavdzOzv/skVd
/oeSXS4/Vz4F6dlCgvbVx5Bdyl0UmwrXhScWkY2N5A9gA3/6Sf/b9fKjlFVY1+lG7eoBFIqxqzeW
cwXvP7e3VV7dMGCvxZ2omRjlpJFrDEJ671vWcajgrjZgMaYXKwp2KU8elB/sDG6jp+RPvjYdWB27
jNHE7wJYWoEbGPkvDcRvja3IZCD8GUaODm3NnDJHlPpjElh3pZSWu8+3gjG/hK7W7v/+9qU8lD9k
olWEonAxLI/43JyTzHNU5Da8obCxNUPxD0KPVHyljOxokrS34nKfyp3TloYzFbozSMP9FM7HCxn3
IbtLatOpS98NPLjdKci3pHfkKP9ah/lBrSBEN5oTSbT3pm+l7M0M84fR5F9p2kk2szuhKGHqgpHT
wXgInfWgGh56pIIzetldwTtfjOJ9GXD6Nc/YTROpj26cxBpN1Srxz544/AyCOrbrmn7P0N8JSCUq
RvClkOQ9ebprqb4jtZgu5BC/tNYdG/158DOacqUjZ7GEPGu+l6cR9dXWFciq0ijZWPOV46ch5SBT
wCdLRTHr43YVjAKZIc+SLgrY60Yz7KmO959/1nnHL77qfBdSkOU08OxfnD4lE0PLTFLl0hXVQ61E
f0etPKndsOWHsDaVd+Ms8eue1vl5IZYK4rvyjTyEJ6EYN6ayghjV3s/lX6R5l5CltS+mek3FJyip
yyY1dwe6UZMq3aXJo1zF3xDM3KM5tA9q86YR1N9NkB568TnwN1KAleQGlr1OiY08/Brx4atGLCgp
Ub4HZnITpA2w7zS9k0jnECFLWreICT91KZR2aci9+59/Uh0axuwQgnXIknHnR3lkQsqWL8xaMtDo
NVInKrfC9toHpbrOvpwJYFdM5BRPMUWfDBpMki2eB3c41QCRqqOJddrJOHcH4bSlLbQ6JHBZ/KLg
813hEmtFSqbQ7+VLpZF9WDVqAlsWrGvHAUrD/wyxOHG8mcRAEGP50uuqbclvPKPwyt1qsa80n+Be
/hM5BvejXJ26UptEbzJqj05/+jpech/bB4/CL2jqJ5R89v+7W7JVeTLmX7887PAQEGgCcTxDeT7G
k9DSvFbFOumSUBGzJ94tJ/LzvZrTYudqrmy1k2e/L0Gwx34wXb/onmdvQ7sp+x9mObSseHmftD66
NlntouF9R8Rsd0Dfvpbl8GDo/quV+N7B0+o3wazefMG/iwzlJZDlG1+NTrGv0d/W3/oc/+FeO6kq
IV/Jn5Eaw4gurx8nLdeOoSdkrj/A0hJL729pAiLUiulXKRYvvg77L0msG8gn+zDSMfsVurtUB7BD
8eexq+uvrV+8pGl8SxXG2wk9qbcQRhektk3b00vLjeI6tCG6o++RWl/70qwctWxOXu4/Rmb0YCrD
qYmkvV/Vf33P/43ihH/yLO11aKibaV28b1Evts20vMlREf6Pjy61VzItuNVkQst8q85S6mlxrV26
6i4Bw9jXD80WlH9lE/Dsoq6Bfws69kv4oFwYOobCI6/0mEquiZb3kByU/lbVh40YsXKYPoy0eAl1
cpIlUKM4TNXrJD3o2jFQNxqA8x/xcUdzK85sM9YLSN+yTKTJPBZrsxeg9wZOLJZHrQc+D+CpHUo7
b4WTPL39p5+IQhtAXYS5sKy78pEPKqmNp9o0L4bcfU/pTWE+Jdi+Ujn/xTiEOdOiiQ+beF7cd5dZ
1Akl/xOEi9ILrpfpt4qHTWywRdm5/kb4+PyzPKNdK4N9XgwjeH2V58AGG46bZT71LaCE8eXzuVxX
aRiEnHvuNvHX8uVt9nI9thbo49oXnFB79I1uV+nnPnjThS0Fn+u7l68yu4GzvWc+ziKh4WVpGZRx
xQsUAXJidIY1LbGHKD2mQfVLauuTWqiZHcvWRnJ/fTvNAyNZgGMXt9NykpJee1PkIa+m96GrpDdZ
vYlxpod+td8/XBzLNEpLTLSNI0+lhsGtXlchult0n9zWA1MYCd7RanLhaLSUpYNSupQTxyCpNHjE
Wnaj5r+1gnp1IXzhtb/vxGzXVlBNK+IBkMfqd573jp9RTsqziUA9Ca9oYUHRFyfDloe85ekekF9L
+WkyxB+hYf2Ww0k++pPxJMtD70T1dFIjZdpjanrT+WOwK+UQmXMZleecqncmDarrtaXvBBnfAJHi
fanQ2R2b8xggFJbGUWcbUfAWWNGN0TYvKLh2TilPj4M/vIlZFDlTisiMkJgNjRourEBjGyWey9VW
80KCJOgPaEZOEqxAMSl+lH26iwQgdFKoOrmVYGMu1whpyN1NK+Lq12UH6pn7Ig6QZy4Qbx3N0B5U
HlWK76q9/lCJ2qGIPTCOWn3feaZrmOX3qh2Ouu5h6oXomdjuRASzbb3Vul1nhMaulEbFbiAa5kl1
LOXitpHDfa1h1BMrzZckTwMgwO1b1IW905r5gNE6Cc2kihAEx/JH3SAxrGXpG7upRX0oaXd6kr01
ijXYdRXglYEMzM4X1MbWtMKt5ztaK3C9N/fQNn6qGf64xlD/6CvjTcmnys70Ab/laviSFZhc6fJh
jGQ3yjLvpPTNTVAKrmyQj5a1WdotN08nyrsBURunqIudrzS/iqjKKY37okOZ4VGq/UefR8ttpbWV
bZLI8MLCSHnENKsNwp+J1ibulIR/08hEI6Qau72uNj+wmnkTPfOmi/p8X5TmW29oqCKo2c1kmfcq
9+wBhezhRrbGH37Om66bNDfz68IW80G1/caj7EQd21ELOcGyfBY5CEAG541p3fhNnO0p9RjfqlYu
n5LQxOhWEe+UyHoxpCZ3olh9NY0oZTGqu3pS90OV30/ztK02R15FDPd5lR/6YDwpnp7bRmI+WUrr
uW0Tfh191d83snTXZUZmJ70w7Dw/e84C5cI6ebu87ZxK5CSNrf/FzBGriaLnWtJ+iB3yMZLSNTxs
+eV6UOuHsu+M29jrqFCZGUg1OdFsvRKT75E/l5Bxve9D9ceoexO2ILQH5HbYIYdS2EqPO4E4TYcM
HepyjC5CbrwlZnjgQN80eXMU9PYm0Opv3iT8SQyzus+k2q3qcd8YJS14yxF0f2+m46kPSYGSRm9t
peu/BzFIA3j6QLqqip/b+E+amP/UpeFhoqPhaFb/Xc6t2yKvv6o10lihEYd22ks7v/Z2lVIfPd08
j1O760XxkOXZQ2AYWN0NOLkEuvzsh8UlGEIYmUq+i3JSLRn/UatHwCgwvBtLjW8rq2oRqwn+FqL/
aIzj66gE96Xf4RUuOugoPlp+39slGqlBYt7lfXHI66o8lVl+1IXke6H3Lk5qTl17D4Ds8c1V1LOH
74GhZuepx1JZVmLLVqTsSQmtvVrp46GMfBkdRhUuUc2BVAOl3Hte9Zj36Su/5m/epbcVCpXlL6nX
bVn20T6qHo1kOFMlRWMTwRJ6YGhl2q3/4Cupo6v5wc8VtLCG+17XI1sVkTxpjYkdJnNU47fUD3Dn
zj2EIqtnBHd2dY3z/aTtyqaAcmchmV4ou4T+EBAx2y+9QzuFjhTXTq9H7uD/CsWnyfuDcLNbyumT
KiD4JKqOlVOHkVsExpAeI/JAmnS71v+hTPdB5P3BTMBVvcQmy98bSbnr9GSH5RN1JKKv1dmFd2fU
aNP6Lzgmnfo8sCM5s2l5HJRSs8fpd6iEjhd1v6o0sqdU+6a2QYUD8WR7gucgw/YFcMStJvyyINqY
relGebDTtcJR8tIV8tYuxOyBUF/aoZwcVc6WEBTn1CKpH8pDNQ5PfnKnNcmvIB6+mV11Hofy7Cvq
YRDzb6Wk3+pB4OZD/LvhP9XGDjm36H+Rdl3LretY9otYxRxemZQlS7ZsH7+gHI5JMIEJIMivn8XT
M3NtWXM00/N2b91uQySBjR1W2FbqJ6k/SD7tuEXeGpFtRI9YpcOvWwUxlbpLUR9ot7e0A+XtgaUv
fZYuukSgK71pPTsGHmjbc3eJ8LTyEmhHduNaqcbHylOiHL6GDm8OEgPBkbYBIx+1I5YJrxZwkb8n
hRm5ECZzMraXDJTyDC5MVcSaFtvE9KuEhg6jQSqdtdWPoWEl94Lv9NSMpwEjP5xYX7XGDaSZFkr6
2tr9qmMsqoZuwZy7qXaDIlUXakLuEtwK3IUehGKtDNqs0ajxPQJaTJ5H3Msgk1zBGrRdIC+JJ9L5
SEzuZP6q6GgCijw03XTTjTnU0Hq/0i3hT1UFQbxDq0D3CULyoo4d4YWYTS8ZxwSmrAPHIndpXh+K
yomokSNGFIsCslLCgbs2dGLzxFm25jvEGUL4QkX6mK4yxI0h9yK3q9YW535ZQaRkIqucN2vXeU/h
epSVWVS26Lc67n6qZgqWHjp2C/3+KrRbby3c3tfbD7czjy1/6r2zKotDapNIh75jVikrE7Fr7EGr
pGSd0uau0mAgqk6R4U2+FHBxVrTDaJaw4+qhe6WGE5zZLMQmFxBP3+KQrm7NJSHwjtewLce3pM2i
MVWPZvlLMpw6E41GT65GdFS19PdoQw8aA4jRe3WzVwMNRC81lpk0VyZ7G9xu7cr1YFXohbvLHB2I
VvUWDhOHuoRguJnFqQocYDtuJVryVf0BL+gAs96Yuv0zvmIoB5x1Q1+QsfD5sABQIHRab891ErBa
i9sE0Bs7Cwzxm3gqXoEMHKXeO8Lya2xh1uPElmMaZ529VvBnWG/EplHcFdiRbdngTlOe6yxfgKBz
kkO7gOFMmHdphGrYV6s+LmwedbSJiMwRslDac+ckUs0H+xC6M9rKVKVv8jpKZXaAI8pbx6ydVrOg
xfcuKb2n9M4gZag1fKNT91eOpCU30x3R4I1s2zGxiw0X7r2VJbt67hEoo18mCO6ozzSKn0nULSDS
2CY8FMqWJfC0qzV4/Vh+pf6yXecu9UhAYC8FgW2HssjuH1WkfFmXBJIvFQ1gimzj1cdkRGi0l0oB
h1wHn1DzlYE9DypSe3eb9HTWaQxTFbdlsq8Fin2t2tQJewJLn5A+hk+jj4FElMNAPt9pFtQJWBe0
Ql0r3okBRmIpVdwDryImIEpxZF1DLAyTL21Wbkql2AJOtMd4+M2076AzyYydaOxYE5+Qj8cDA4CJ
BzSNZomsMijLT7VR4tRr4sYUk69Dp1BrxCJNC3TDIUmCU3I0Tf6qOwy33EdG84XQyBIuNTA2tnGq
8H9bd1MR2PTTTmHNXsauAyL8YC9yCm1tgGuOKQTJRm89mLBs54m2KD1q+j1GWUOihUqXLT2qLiyo
IcpBLlIHdRGuNQeMB8jWy/LXwO77MkF1lkOwfDz09XM7K2/WlTi79nAmavpSMDWy1PG10MozeDBJ
gOiOCbtTajghXYnLQSMI8uVO6aji20X/27Tb0+Tlvws7S33CB2hxJu4rRBp2deEBNpKjTU94PfgG
VRExFQjR0YEPoc0HB331IfmAu17AsI8GtXirAGTADPc147BCs/qNio6P0zdLbeoiB70aH0buH0lt
HAvNgRBzwd9kLqOibGGcQZ1tjepggCoX1VMV2TqGEy44kzX8XpF65jUwIMaxLgdoKKgLZ5B3oE3E
eWIsiYGlNLkxkDVglnFEvbEGQDWU0KXkkMwMu6EJ+IRsApLnZrFRxin328yNGgh1h4Cxh3LMl3aN
891AOaGuol5Ob2TIoj77qPp6DyfBEy/0uEE7y211ZJrj2RyMTSWgesDlwmnsk8JFmMErRvZ9qBsf
lLt+C1TFWNfLdOhjqgGziv5UqljhWLQrCwhvklehGIatA7Ru1qK9mE8bJpMPWiG9dyffqO4L+05p
kYQbIMhKZV0X/VavmzC1dsWUQuuODVoImPETdi/ItOAJ4C7seaCVah4rHZwPTAvE3n6CFquo9ReQ
A3cFtNBFZ8Rg6YLtUSUbAh38oaGPIDWPCx2NvijDFRi4Cca8Tr9xB2cDDwLIipbaibjJC9XyX0on
fhWG3CVFijbOYLyVKPR9uF8ctNQKQSo5OG51ypUsImrS+SLVlQXoj3xFVe2pHKHspqvyvVTd4zSC
XCfMadkQ+uYUFlpe6rSs+fjcqOoRNydSNCvUc7eNR8zmAuHCiUjDwDJISuONGA6SWoF8xkgeS6mK
OEOW5vUoO0wCcVfVK9VgsqpTR7U+rBr62cgxBCD1kEJJDyjbJGQNhEjcaQmn1CfZij0qUZjI0ZXB
2xOr8qju2ItUlOfKc08qtY7TUKyyNDtaZnU0jHRbVdp2SJkWdI4D5iAOHHWLPVfJyTGas1M7b5Pr
/Ja1tQcl+N7z5ML2amhXpHQBK4W46K03lVm/STsg0urOm62m+46RGSu3xGH81ebJqUQN7CdD4fhM
px9NLcaAkm7npWq/8AoAP2Ec4JemPChJ9WGOULPyzJ2VdQc+Yt5f8U8Ffm6NifNgu2w1ZPyU2O5R
m+S714Hu2jmfo2u9UgWqsBU0YvaWRxajipYv15KnfhBQe61BzuZD7mc85+Hg4TpwbJhqVmOpRaog
J9m6uAuU4qSk4tHlnJ9bAEt8jdC7TIc+Zir1BHqQ2VLaKISmsgvho/CoozgvSxSOJbpFOCyiilNA
A4PaNj/tsdtQrzrn0rrTGeZ4ZUPJLqUIgkpWHDLo3S77BgCFFvgGYaRP6My+Sod1SC/HO1Zm9y6x
TnUq1CWw5XDpI9quNxuknGQ55NW2qWEsqWFQGuSeGILeanEnWRI1TW00QZ+wLST+37xSD5PcOAGC
jiNAkWxAH5UvTY3/bmUfmVODQjizVq47xqOCf+HF8GK4w5JCsHFJtAm5XZcvcgdVRIHq1yoecbtj
Wjl6kMhTSx31Zv4JOcs2quTwISxx11vVaszJImvbEuMNJui4gR6vBQdoNNfHyVZDR055MDiqHbYI
3T4UxSAaVHqYJRkEUtyN1Ub4n2Er+1TDV+uWVOpobuCMlomEMifCkQ8XR7h5Oc9Nj+ZE5nYn+H49
Zpl8Lml1bNs2alx+1Fv5DkL7ylOHhWnI1FeVZp0x111R1xWRNyAzyTzeBAW1X0luPNu9smQWmhrJ
JB/cEgbDk2r5GLHJVSW0VTFZzwP8yF1m/HYM4FVw8Sytsl4bWv3UJ4bEpDlf9Kr+WJi4EQamoOlZ
n3SPQWO4UxdTiwJMUxe9PsQwsVjVwgrsolvAUO+I+fXrJPi5U9111/D92EAMWacVqlymWX6ekI1Z
IsQpCOOIRRtbOqYPKdUK43yxGJr6M9H4h03Zvs4yHuBVClgQyk83Q+9qyIs4Y5img/kAi9zU2eHf
Ovhx68+6I7Y2S0cIXxvHLuvOVCrbtLQ2SVPtDBfXf6qqT95QxQqXx0FrjrIqNtLCh6vsGqwYli0L
A7J3AySYlQyFmGQqGLs2j3Pk+V1FAArU9jlvf5sK0nN7gFq12yiab49aPEwagNcctYHoIXkvFMiv
tlWstmVcoz+1GCkScEC5TqpKX9QKV3yJ/AKBfD9J8pYLZ1F52pKMUEYbScf8AirTQWWioG20fFWi
9+erqQcJA8NFwKpf82y6Iz1AtxPEMnyGtK8sjTVcnh0/nUVxHBSDqR1y3dwlyggF5IpBvZYCX8Rk
B6Zx1+x5kz8konm2uecGMCRB8pewu3Ks7jWSAgBMEThsB12BjopYVbsFpbXuE0eERM93nSRPqhj7
kFjluWhMDKaK5B5q0iSwYNsaMYT/sOhQ14Ni/Xtoc1B9SpT9aosfY8gXqdN7T5B3GwYG/jQqe5H0
C/jpvk9FA03zhDB/4misTY4NQe0OabimNg9VY981UCSvBFDIenHQJJLmVCDx1IjaYQBggDNOLdXX
NPKKNmJMHOVMJhfbDQKupQcDoqEado1S3usdVBQ4lcABj+QOQmdbZUrvvTR/ag17LTCD0WhdBQag
cIHKANOUuQFIM3qgAfSGY1lWeiDS7gU2Qxka2fq+cSX3u7E4GzWFQLDVWQvPHZrQs5U67rgZdc3w
OBkoz3kLwVNtcpxwMsaNY9UrMWqRbTfH0uy6DbPYeoJpZKxgyFYB9loLUUdWMnyquoBxg0feRrs9
5J756RHUHBAvw3CxzZ+LnFU+nxyAyJz6ZEwNOlRDj6zO8PxKEt23oHpAJ+cAbf3I7JUdhpCITWVy
r4vxOW/HwTcr0Blzs98SXhwsOfy2CXKoBtJ2qC2YOrcoNxlxA66PFVoWwwsMqDaYaJTAuExKoM1H
N8vvFMjTBTWgIWiUTHeYDYJb2ru6T3mZRFg90HHdhLnDZGBJZdF6BnIG1rwx1eJrK80btKV1qBm7
Zh62ubqmWXNPlTEA3vm+0C0oUGDaKQeYIFIL8M6BY8yJ4+F3LEFJ10WlVegH2RpPeV+9dTVU5Ep7
61myinQ+WzWp7I7m1rnFSvg5VbZQPGOHC5TFBNA2X0G1OfFpdrYcTpNm7NOphjWPnmJKqugPsA5G
aYbrymc1X9l8LAO9MANcyutibI0TtJVQxmnVGCB9R/kKFady0vZ2S49kAG5KSY2TML3Y07Lab0X+
jjIBBM5i9BOKv9yMHJQK01o5Mt3lydQHUIpButXQfVOqQAPqkw+XmCWu3iR0W2s1VOYGXc8nVvKX
xLMmX5WIF2mP2KTkBuajmGNEci65EkPsaN7hdtXSMy87VMvmlEVTpUP5pc3eKyGeRQYud1eCTtJx
zecVh0Abp+CXeLkStgMuYFak3Qob4GR202dTGy+qK9FRLp+1gey9WrN9plXHou+e0QT8NaL+HN0C
zdMCWQoIRw+FA0hXmr96WRNTdbrLRPdMpbUzC/OkZRhfWDU28ji66qJ2+wdSp4cSWly+IwwlcCFu
uRxUpJxU98qgrKDdwPIughtVGRS4fuPUMZ8zW8sWmUgAUtOK3CeGcHyE73PjeVBnSr2lM6knUfXL
2kBJZaNL69SDFTaWtIOR2ntHyeoAwX3HE2uH+0HgZGcPmZWcOTHCRkE9kZMdJcOJdvLRSjHrTyn9
ZHa2Yi6rdh2k7rA75sNukDoyBDiI7djZkYbOmeWybc6aldY491zoz8PoHAXzXpsSZ5hma1bZ4VBB
jryZzqRpDoql74VZviq9uqncfIOONvplPIHov/rgOoIEaVkdG5shHiLBGaYNpKr3Bo7mMknQlqzG
6t2ZHG8hiPNEi3KnlhwO7NAmcJLN2DmRwovd1KOdLqetNBqYHGFS07GhB4kKqBxCs6NUvY/GmeJa
MDeqndzcCkv/lVYGrjwbELN6hFoZNmuomhWmLIo8JwR3/liBOsOKsopzOhhxMiHyucjZPVos064g
wTCOlj8weG3orRWUI9+bgoFLMgynWthhXaJJVTb671GHWQ2ZXlPW3EOF30Uft8GJxkFrOBCXAODg
2q2cXZeODagqKKQ9iT/vwEhxW+idRA0KcJ0mxm1f2sBSW/iy5NVIBHTc3CRmGcfdBg1KWB9hkpwl
DVTiW+N5rO3IHftjMxBAXDoo3yftOSNJ7U+MISw4UZqkaA+RceEUiJ9WMq1op+yNRL2rK8Qdrq0s
awQLbWr3nVf/Uhu56VvlOZ1csGBcBbM5uWlt9bMA6sNPxi4WuY32c42zTZXk3sC41Hd73UGTbDwb
1HiC297oVwNHccJoFSRZ2S7ZxMD8BDsbPBGKQVuuhwrAU0GhTiwAuAO3l6mHmOhO4eShi4PAC95B
h8YXxSLoUKRerDTIDgyDo2VnJ7dwkVfgFMDowXgMBS0I984FC6CxCPrWVqY/JtArVeQngAp+O/3S
b4Eprq/zDxbwAg/gGSWUb6HQ9EiNHhOfaWkn9AwFliW6lzdwG39QyN9RFZgyGx54HMB8z1Jw30EB
PawLbVLo5DGntbkYlfGhEQwBvU2HkE706I1N8kB0WwaYfnkLF10TSLfam9R0UVO2jzAXU9Hjnh4k
NyJ3HkESVlhhXugLuzZBpZILhOqwtcxYKzDFVQrkkOM0GH7q2KHmiL1rN6+WyLZODU4VhcPb0hyV
8gZQ7or2Bp4TkC7gjmenNc+4eM6st2Hpgm/XQeFu3KP9ayxnmZVyy7HzfdufebFJHpjAk9ygWFz9
nF+WntEEX+AdJMX1xjpVefRw7VgW9b1sbq8DDt7d8sqan+LH14QolGnOYh+affE1O0eF3sBIdaiT
arEeZbEGwPCDtZgplWiOWCvvBvzx6rOBCAQNGwgj/4B79FWN+puW+qNIpk/g3DcUfWOrV7eA59/Y
qj9BF/iCoMNaUIQGC+gS0M0FGNSc49lI+mzbK7DGb3ynq6BSWJwD5QjoNiQRL87d0JEuLYSuPZYQ
Ynnt4QJhwJQXE4MBMIOou2uDajH9+jte5uoLdMHzdUHYhD76xb7swGjqdG5ic7Ac4oNdmOfpMinV
qBfFrTNw9Q0Ci6hCH9gGEf5id5gdVyFCqs2Sh6YbKL68p1H5e8IoP8THQ081hgbHLerUNR4EAja4
2bOzl/PDRMxNCRHKUGiPqRG4Z5lENbzq1MfZYgO2K6j73h0nYNv0hGppBkMqNwU1fwKfZs1u07Ug
n2voOP3fD6BL836Cjp72WGXnrF518j6j679/xmvUBogRA2wHhJoOwbSLNdIx1/qSQicUcovAo6dN
Grgs2VIbM8rasldCgacKxETXbW5tOpPvNXQLFn//ET8RcnhOG+YXEAOF0s8lC58lXBlsV5LHEY3e
bJhn49yv3GLRTy8VVk5vQWj/YJAu4s1MIAdpE4J3CDcXT+0xTYGuqEBa2CJF67wUcB+0Vf2CZ1uQ
5WEsYH1ks2xG4yzqIb8RfK7oc6BrC1VdFZehZ/+gLJG2VxyQZ9RH1DTtFsO1jbfRZ4hteyCrPxIZ
v3pQANbZet/vk+Aead6NM/Vza82/wAK6Eu8bwr4Xx3dqbbdSlCF/KvOnuukCi5LIKm/gEH9+Vyxi
wisJ03UdIfxikZLIykww03z0kBj6glZLVcxdWrdfqNPMuGDDHaQlXv++m65sabxV8PVABIFPxA+m
8YDWPyv6UTyO2aovodI4Z+yivlfqPCDEBklpWJEGYjYliYXGb91lP1+tO9PXEa5goYeu9AW6bypy
6mWKyh+9e3P0yWcFvQwlQCWKif2Ow1fBXCr/juvWt1X/COZ+uayhHmaMgGhyKFkMUfvQ3xUhC5Id
NEYD5RPQ49tyK1eunXlJ+EjAVhw4xks0YV93VgLKOYfIpx7M7cFINXwZsBWabb4OL27f+dXcOjpz
rP9+cl0daR84rUAwwh7oYk+NVNKWlnx+Ti02Z7ulbAHTNHi15TvUkhCHZiG9B5jpCeJ6xQtFIfjv
qJJ9/xHzhfXlZSMr9SSaMfzRtpRIdG/SQn3Cb2IpfyIp52VskLFNJLjeZY7LioS7ajEvYxtBlby5
zgNGvEEPk++xxrg/tZYzG8sE4IQbxxJmM6xHPQEDwBQd7m5s7kqWHIQF1IZ1+PshmwPkz88AMSPP
hHKCfqndRVK9UzSt5I8YnwVVCiVK+gJYJfp0wKN42o0L4spdjMsJARsxZCasXGbBTouevmYV/DFd
JSceGSt9PYuimrCWg/pWiGH97MHWbLWoDJXQuhEsr7DGvy9/8b2BMSzKLsPTmtAuUHcsQPl4QOcM
kvnD8lbafcWO6vtqF+kcbAsHW2Lu8Sieod4UQvMvKhde4CyET49K8O4sVNjH2t3NlOeKtMr3leek
78u+zhW17NIBK3dRv0r2dNlIH+lk3D/J5SxMp8fwdYNyRZyti51xAyd/pdT5vvrFpazQKekStNHA
OAFYaOWuUzy5ssccExZDgDPCmjsFOMi/Sbn8mcsiUMMRHDOwmSx0mT9PmmKNuunxx+R1ivvaB0Ef
79n8MI7Qv/ul+8UR9tOIZg9/P0NXLgosC2UHb07aoZnz/W2nXuE4YnL5I2nIzrQoiAAwt4Pq1M1A
Mv+li9P6baWL/QtRqRLm2g4CyQ7d9bvZ3wPX4usY/slbV7eE4K89mKmiZjUcRCYE6u8PVnlWnaHv
wh8zAH7UfGPTs5rXN6qeKxHIQOwxDZAOVfiWXLw93cBYAmrCOCVorRaAjZAtb4FXfewBLvn7h7p2
Ir+tdfH+aqUpmJ5iLfKS7oBNjsAGXY0RzKR3Ytm8CxUxSFmUsWeGtxK1a7EHa2OLWBgWw9D4oviR
bq0nrMXa3j30qSJM6XHLoYk8S6fcFgCen+Ryp2D2D7UvKGFa1iW7p7LhgtPkuNP7jMPx9V7JbikL
Xn+gL0tcBBldQyXRg5D6J1PRZx+SM7zEwlmJXAnt098/3dWtCPdtzcINinLu4u31RtOVfY+j7QAF
0KPNOBpoRGJu9fdlfma64Cp9WUb/vuPTftDGBnCnR6Z3SSQ5BiG6eu4tsWRD1gRWBt7xoMob0gdX
P9aXVS+OgGoDva7JOW4BPW7lEC8rbvlZXUlB8GBzkgc+o2k4F+/P0TtagcjJH+krhtqPdJmvERkf
mgVBD4qHxB9X+cNsJJuE441P9+cE/9iLX9a+eKnAkptNKrF2i/tg2AMVdRRvuA18b1FEgsPn4O8f
8frr/OdZL14nKytTHZmJW55BgXViYc1vNE2u70ZXB+0HemzOZaFLh5x3GY7YIyBhYGas2wTuO+rH
3x/jamC0/1lk3qtfLnFGuID0DV6bpm17wy+mTwFt4AYOOKoR/X2pa3kZtsc/a13UOnmhpIlFsRak
tUcUHk4M8g56QFsEyFCJMh5370br2zFo7loAPThd9ZtbBdf1PfrfP+KP/taXB3aaBnNioMuRN8AJ
enYs16M+9VEUBPrB2Sfb2VhBhUN3DI/c5U19zyvNBBx+B3NW9GgM7Uf7jY9OP5lkQi6cwXU6A8ov
qGukZ43t3vUAiBd6syeFhx6t1cjlVBYLcLN6H7y9OOPjfV+398KAd3Sbil+uCWcohyk7j8w+bWnX
Yh4HuKpdv3ljuerr4WA1Rdjn9rpXVLRkHaDAAEAx9AY6ERUFxYaeMbrcFjDeba3p7Ob8kDMvKsxh
Y1adAckCw4RYs4qWLgWeF5iM1ZSCWeK596o2rLlin7uh033bhuEP0Q7cNqJ8IuOmFQS+BzRfJq5T
xJDW/VRTeew859nrK1D/6F6vzTcjd/dD6ryzjEBNGc6cYZUn3E/SegM2xdNoAOFopeVBqZ006hLw
Z/qJfxju+ABEPPMziXGJwKwGCHNA3DEZSsCJYkvO0oNZlszPvXHySzV551n36KnJSefuStcwBVba
oY69OltJWa6MqT4NhathqANbNVF5E3QVKd7+CORmZvRLT8OG1DiH0nHNHjJbSvhwA/vaqZ8s5VaU
N9SNMtdeCo/FbFRAz2kceePa+GmwZMHkCGKGuN3n3ttlXTNlTLdnH5szSraHJPHNc7eDdc0uedAC
+stemk9e6N3oR//MZuZF0dAE5UqD5uRls30YB7uvJenPXWSuweWZRfGn5QgUURX4JvxRZdSe+gV6
/fDOuRExflyUF2tfxHQ5gSDHNK8/J9Pkv8jpZLKDbUH1buE1lf/36HT9AvlyMC8yjaTIR671SGa6
CCZOv7SNveIhwpCfRUakbm7dHz9f7MxYRssLbUwc3h89cUPxenDfhjmzEaG7RvkU5C/9so3U+Fe1
n02XMDEMj9qtwmm+mH5clF/WnS+2LwHQMFqNCBsBSF3IZyO2luhkYmQzICedjafBnbtl3vA/vFoX
oynUS/Nk6mJJp0zRVuwRc//YyUCaBErUPiB3EC9vDsXvW7oA10o0cJr/e72LfYOTz8FwxHp2IUKr
7z75CFADsx3Fr42bLbyrmcCX1S4yAQjP9raiYjV14R6teNhN8GT2RYC4ErRHWArsb5VM118oTJlx
gdiQhL0UOVENq/JU0c0thimN6CZZA/lxAAdORhZ85JSbhcXVZ5ztnLCijoAw5ypfNo3Gm9bqG2wa
TutQmGuzsW+cvx/f7E9wg+wd5l8mquqLeh7UQz0z246f2bSqXDNG/xV6RjnAT7dWuhpHoWOC6n0e
2PzwjpUAs9UVKfnZPrZb4OcA7ZlV9uoNuBuVD1iP9gqR66NyI5Ree8Kvy14EGKY1U6FUWNYx5b2S
p9FIlCcvT7Y6r24Mav5oF3075HibX9e6eJu45op8kBk/Fy2ua7NRtqMCecZB2juVk+1UQEJYT7PD
ZNsm4N1GAdqF2KoM6k2QH6Ag6U73LojHYNYA6+G5jRGaHWgNQKshWHWChBZoJRVQHhkDro167bFS
lXeWq/cAfnWBZxRuWPYAT2azfWqJ6VSkKI4MgcOABdKkH71errssf3LM/rMCuYi0+TvEknYJp0Fb
6nY41Rrw9i4gr6UNFonuFkfswU07KvZSLQ2kxC17/fsd8GOXz28N4tWYQniQTLlsoY7SoyAeJ/xM
LHmqWnLQzFth/0dSjyVwYEGqx5zQ8C5L5tzNgMU2cKUx7VfvpYtpzKMic26lCj+CPJaBvh3iLSZW
0K25iLhCcJmJzOzOIy99Z4AGWQJTasxDWYlkDVvcyU9WdmxMOKZlrw2o7jk4yH9/mz9KixkNgKE5
6hdL+yllCX5g3xSu153BjT/prVjJjt51iQXxKwvapObvvy/38+NhOUwGZ9VjyCFeNplLCR2YrrS6
s2N9ptVnxU5///s/j++3v+/NSnhfQqCXYz7Voj1+tgUYOqDJgvIcVSVSvs+/L3Q5KkHws9Elh3yF
iZYVRCwuPl7t0KobsUmf2oKuO4AEHeghZokbWMmDMuWhNMRH2yoBG1ogc1jkTN6xd+R7Xxv3N37K
vNSXOPKvnwLnW+g/wlblh5NZyXSel72rgWXWxRQssKoG0xxYYmmli0Fs+pltRIAK99iDcG6Nei9z
pD/L4wVgE6NsnOcH3985FC4r6trF9KTlHMjw6qVFqAigaoOazfUqHw55yFkymoQFjO15bj4PTB2C
chAwuilTMFikqfhNz+55bbKor13YPxrkVrS98pL++ZUYnn3/lcj9R5llyvjk4ngHdQb7SOmcp1Tc
+hoXp/pfrwMCvxhkIZX60SoFEgmVW0XGJ7DsY0ALYlMuJIjVCwc28xB+0GLZh3/fARcp+I8lLy4t
/Ayj0dV8eqqFTX0YbwBJWWygasR8lSi7OtOWBiluvNCLyPFj0YvbS1gj1MXwVp9yw3olOlBwRlPk
odIPeqR0jQDPripvNAYupQz/c9FZqggCUACYzi//y/kei4LkZinGJ/k8fJqf7YEuQbJaOzHYVXEs
lrPL9J48s7BdiF2xt87GWg/1pXuj5rnoT/z4GXOY+/IzlFzADLLGz1DXoMsvxJLHw/Z/YWZwcRH9
ax0bGBlPxz/DoOv7OoVZsUJ3+PgEXvq2PTT7eXIErPnBW5ODGnaVD0r0jXd82fz4sehFt8kZoTeB
gf74lK3q1fxwc1sQ/MCFs/r7tr0eOb483kXkyFWweGiPx4MS6hGiChCF98G8gVfR/B3zO+NljKFO
EZPT/7H4uHzGP12wLx+QQfiXEDm/WEm2MoUcZJY+UhNmQ2Mz/Tun85+nvLwpuASDumHj+FRbKfSb
jBdKgb9RveUgzSgX/f1g/ztH88uKF6WV7L1+ohRfsNdgul5M4GVBj8WFBoW969BHu/EZ5z93ef9A
2O2/dumlp3QCZYNi1AcsF86O7+BKL93Q9NmqQrxLF//P1S7OXu54GhdKN29PGcJkNVZMjFJFpEWw
jy5BDQtuLHjjEOrzf/+yV0ojpWZqYq+Mgb2YQtAolGDulQ8xYAhLbQdx3/2tFuStNS8iOoUYROHw
+WSAfWLIKnagbtMYty6Oyxr1xzm4CDDg2XBWMDl/OhHyPUzgFl6kv2tBi44Kugw30rNLIA/WA30P
JHVcjlAE/GHQAPBSgxLEqJ8SF3pOnA9yC97OW29b73ULJmeLiwOUfG6HwoPQa0Wh5AFUzo07+s+M
4/uOxc9AUQlYtAlBtcvjr3ZSZCC4iSd0up8cQ5ygQVBAdUNVQ2UCtU3pClC59Y5AtJ4Oy7QuJFSA
RoiUqE4CqH+PsVbXxsPIPkATAK9FVj5Nsk3eKK8aeOx0TFnUEUiAAU7+bvfaU162NWSOGKhTWsHC
0mhR0sKlYjl03b4hNofAwLgF+eDYAjjog6/6Avg85AlIcScrerRNcWw0sZhI8mQa2QvGl48dQ8eN
TObRqocXswGk+T9I+67lxpVk2y9CBGwBeIWlk6dIqV8QanU3Ct7br78LOvdMkyUM6+yZp44dO0LJ
KmSlz7XCMn5uRH0XdtqJlsO+0av3PNVwoBRwBwv6uYsxfdHWZeyVpU0tWmU/36Vdg1qB9t6r2ptY
KoPTRkiyZWHeG1p2qmqAZmFoWnUooE6dqlBPU0p4TmdRtKsvAl2QUDIFGoeO0UF28qgmqHehMZSd
w5MMXkRid3e6t7BqaS55Af0LSErIPnzg+YEv23RLLuPsRFKX2HUesrNSAPQXNY+XjqiyPcXdzzZF
PaqqXieywQx86GqJvNeFAhCqGb2XBbrtsU46B9kOwy1OoWgOFoFfjKb2BzDlpFl7EOO5dmYRA+sc
i/TN4DKXxfhNBW3ytmxxWQOY0uNfmTtuKodY40eModVuw5H2zRYt0gwMFqKarUto817bPwnJdoxF
ygwBrfI2O6aH8dEKWyR2Yi+1Vyra9Edwz7XzTCpnLtbhUuxyCRdmF0jaKKNjg/Fc/dFNK9Z+hRtt
Tx0VyFwAh6udqvO12prd2u6xgMkLTXiHZgJNYHLP5VIIwqFHp92m3vgz/xnuIozMLOXmQLTM0uKG
Xt8yOebMjG8DUk88p7TMzsGdbGNWZoetYUvZGR7dEfe//KzLDVzcrxB3eVaGuN/ls2rbeLtITF8S
H+CcaAN/ys60UTnt7a9Y59tzu9Alxq9NqN4Y7fJRNWt+W6iPhtf2TE6NvRBUYrPO0Z+0Xf0sggi5
2OdAnuMo83KBt+Qz/g7FssmMNehyjUHCKLUayhtiYVF2v+ktY1GqVulmQYaI9rNLLWmLlV6/9Ao/
/6lgnm1bYJotsCOPZ8l4CsvYBD2XzdaI2uzcQV/0k1nuJ5kzIcjWZNmjfWUOFyqjkrnXxLjOkH1h
n1FyptFaTLSc259YPJ0swyuAI/czOXNUdXlsN77aV1RxIXcwIbhvIHcAoiM2PO3MDZz8vDxF8Vhh
iszjvv+lHHBLJGN9IoyCljkgY5DhAY9lB3SHO9Vb1FLhWBrOd2Mz2ryupkkWIWhZSQrCTSN8dAnn
w63LgDXFwpi40O5eP/VMCDD0kxR46tXSfH7PgJnWDZy3/W+0419SdKbCkkiB2ixFga80AG/al85L
mDx53aG9B/qbq295YfL3KtyXwfwrk/FNKrBfSNKn2bn3ws1wlz1RwM6B6U/G6FFObPUcelz2RM5t
6oxqGFXUmWYJIw0YvV13HwDr1AsegVb3EliYvntSXoHryas4sDNW///t/T0p45CM3hzizEwWc72M
qUmb8hxsOoeCDjv1o5+cF7fuiP5KYxyR1oZT1dTQGOyKb/IX6nxm23hTLnbLvy1q0b3vD+2vpOW2
L942Qb49pQDKPRvhYI9CYI0jtXswKQOfwVX1pxT7eSHv0XF1lfFDALbU1aDF+dJOAKaRGf7Rm/at
q4qnUCxyIB/STTEOW1EMDi3CdKcsK8USSQBm3k7eRN30TIK24cR1PMVinFOu00FvRygzkidLKd4y
hFb68H77vsminrcunPFPIREbQyZZfp71LN4YoJf0ehDm2DUpvVzp7ymqqIAsEDaA3cUiVpAeslTd
TTImNqTa1SnQGQLTxSKnrQG8XArTJzICtXGWXhJ1eA2jagN2QyAxjJ4+JDu1L1O3EtBA6Sv5LgL3
gZXMeYHhFXPfq81D0+obc5y3bTBjj3zC1r/QNAcseT+E2XySlUxBrFkdwWJ6iieslo999TSNSGEy
cxStvo8B6BdLb1WsJbaGv9tE2jEbo2wTzyUY3AnBzjDtayc3QQU+zHG560tUQEytftGMIHGmBg0x
Ayskt2957VOCbw1bDQQ8UxjyvNZqKe3TPO4ioLVWx2EW7QT4hKEYcKSshciXUpi304RZFWAbOTvH
xmu4YJ6NTj4VrlnIHEHf6wSws5eSmPeSlpEiKz3NzgXAwnYEFZ7sLt9L/pKZdQ/0SeQ5kzUtvRTI
vIV4AEY8anQpDFD30T7ETmJ/Arvvo3nANjnn3bFD8l+29VIY8yRooKfmpOFrARk5BRyDFT+aXur0
rVX5mEIC3oHTL8P6HyNQmS2gLvGox79XQpn7ZTy0HBEhbzBEBZ8yuNGGHpP74rmygUfo6D8iyMam
8gvdlz53GHkttro4OxvTpW0bgGTny2v3jnLQNtiF9CN7oUIqf/CJrFc99qU8xmOLsVlM5YS7XjxL
9aQgpTNt8Q3lc6v1l9CYx+66aApr7y4FLpp24WDmTkvaVhTS8wJx1C0wEt2DrPyJYUxM7fH2s1/1
K5fCGC/d6WE8hDLNUStUPkGKmVvKz3YPindXOYnHHFO13Z6rPLxPyBgbJQ/AGiThSjE74Cpe+Thg
hl27K47TtvZDhxsbryVRl4dkzA4QOrKyHSGPPAV+g1E8C7gA+VKz3y37B3riBm7LcVs8mYwBqgeh
1IIF/nrOqndQazz02cyxOavJ6eW5GJsjjalBcwOaAgSNCXjBDtJSR7kPTtGT4fQ7adefUHDAVKEd
3HfbZVafl55+r49e24EvO3GhrDppY+DULsoa3msx8IN6oHoNhpXdVfU2J48V+VUj9WqDPxzFXXsl
kvE3DGMMkCBSCpQYxB7y0+zJSLDGTeDn2DlHrdsjL5IN/FuE8Bl3b3fNh10INpisIRU0OtUpBKcH
w8eM8SeQ8KgDyLnRNv0Oi+6ATO32wiPP8K156Eu5jB3SlLKSyjBbgi1lZ5YbKVv65dxS3drbvBTD
WJ9+1tsh0xG2L0ucw30J8CEXe1e7wVF7DPKFBjdTYFeR2UzBYGxQqXXAbeth0ZcGtHiatynMwuBi
l8BKnoJt7SIfe6IWvimaxdUD2vI2R5nWk+d/KZPBGCS9zdAfz/FNl+W6HG1ZEG+BGDjivpc1q3B5
u4wlysOipyMojs/YSray6H5IOZkzTwBjdhRhGkmeLdqpf6b5fZpyHMYXtTjrnS5PwNicIALCm7qk
daWYmLYcRdTvY0kCLhzCV72tP5Bo4r8mUMYVFCjcALo/ECAT1oA1t9U8/CWDBD5XpM6BXfA7rTU2
mCoCoAfRH9u2PWsmJsvCBSxLeat00wViGAWaG2hX2nHctOb8RJvhk8zaVkMfz8qCZAf6OV+MdE6F
n6uWTJAFWB1ZpQHUMgQxCjocqG6C93y7sC/mD9QjDqaU/9Qf8iF7yHdoN9v8YIf35hkjB1rRWBsb
XLYuYbp9axTHWeEck115ZF8fO4GEJToAzSJVP8uI5OQTgJrAn/kcHTD9gWLVfAcYbnvYAGnwPyqY
/3Vf3zZqRTD0ljVW8lEL6SNsqX/xewGUM3EBNG8ZD9FjBBAm3HvOtTmrp76Uzbz4AYDcE/YdFzNn
+NLiOD3lXv/5ZevQyB9/wI5vmh23n7h8Mfb5XMplDMBkmFlOE8TNjUvQ/vqDdYkY3C0fxK7AC4eI
ZLJn3wDIhk1ky9j/H3KHNQtx+QsYCxFWQmjOrYaKMuq8EWaY/MzvbYDoAb6XOpkzCIgTuBnLmte8
lMqYjbalWGAMcG4wme2SZ3Gyog0Wp93WAvIlUjQrf0auws0W1h7QpVjmDYvDZHYqCbNzkmzlHsDP
zUkefnO8B+9GmVcKRqdSB3RICj1eFoY1zNwvFH+fQFtYCmzCO29rd7W29vdYoLO/ThFSqkZSVpD0
nG47bGICAG+X+RX2FyXiLfu0vDDv9glVtqOWSPmodCVeaqMp29EswQsdbG7fIk8EE3fkgAEO9cnM
zgB6kyxt7j6qWOSMmXDvjYk0QiwL62AQSL+CG/oO7Dh8KXIMHohHR4u3aMI50lcWfxkbKy3mklC0
OoNhztKkHXfNjpe9sWMBU16BuXKxoPITPebH9mh6y0SEugUmEBhGNsDg5D4pjulUv7KSi2N1DfAV
ix6ZTUExXzKCTXZjgvcImESRL4LbBFZsGW4RAHv2xEvleCnPl9O+EB7XVJRRAlvsCCof6RbMUnYq
2xgrWIynnT7LL0s1QHiaHNjw37qTD9ZtReVeOqNEY94BjjVFyow+5NJs1b0WoC7OaDr5H2mn7TSg
VtsUVEwiR/JtGwpm5OtXb9JCH7RhKTFNmRsB7ZK0b43qO7fPx9FadnoI2KVyqucwmalGrYgCu7mp
OQfhiWBckN5IpTanCDkGIGcVoE8APfrtQ9y2+0AYur4qYKuTTpSho0O1n4I/crsV+LtdvGMwziXR
cyHNwaiFTBDY6WruEvCpgODYHx47R7HT0l8YDrgPUF7+7r+PIbBWcH04vek0QAlCAeMtIG/r3gI9
UXyst6gAzmdjK/nI1TywtaGTNfviI7h9beKlO3xK8PrYEUpW/9Vls7g/Mm2rcDJx2QCNvaOI99VC
2emh4N8Ww3t4CpsBz+JEoxznRh9c/5RQ+kPB8S4+S37wkh0x4/ATtaNft4VyvrEiX9/1nBKAAut4
DWa+3HNjYQKE8xp4XokFworA8J0mNd51fsjuVRQyjAOxMKpn5TtwJDm3D8S9xeXEFxa0SuR8BItg
fqaH/m1wRZd+zpt6v0B+xc/ZL2wgcFtmvGq8wkS9NK/islXw5WRfeUv28wZcKthkGw6gHMBCIneT
jffVGANTFYKO6B6et3GbEz1mGEMeXhfYCvNO+1PPFtbn3NvXynNM3/bqqd5ixRdHHHYV6vG1owA7
GRA22pmmduPXm8HTDBBOWB0g3fzUqlPA6uKuuX1XjpdQGKuE7TRRE1JU5Bq3DoETAsoD9SP3st8g
WBnA62iZs9s9tq8A/efcAS8yUBjDVLZqKOh4omfjrkRDkDrSEeXrFFiFX9/7iNqgcqp3WKPgj55/
xTo3rCK7gk9o1QdRjw+wjAeBdo0+Iq3zweiWPlLUsGbMsACMGXARBHUsLKTBsf2kHKwKzt2rjIVK
sbIB+k3kVnPVYTgiDrFtaChuCFq2IaUZx+5ytFxlbJPW1jp2xvGSE/pEsYBPwum/lMCEOn0VK1EJ
jA+QetBHVNA3s8qDmlq9MhQZsHEKmnSdMOratEWELdcloMOKHvaancAQj7rxIaU/b7/Q1ZDgQhCj
nEJa1JI6oI08dqNn5m/oXdtp9ee2kHVb/lcKO1PSNkIXkaXsX7mT/QXP4xe2+Ijg/0B3vOm0r17X
N52/kMbom5EjFjAAGnKWwDXWgnmuA9oG6cHgk7uKEngApdioYQHyDl4It96CvBDNKN+gC03bmfhu
lWv4yZ5+gmAofwQamoX+mAvObJCrqBg8FPfoBkRcXNJ1W3Mhn1HNOQ/KrBeCxcSDj6jdAqCssmaK
+a7xHPnZFrAwGepXYO3aaArPYy/h4617Z3wo7UepnAp8ZZDQPYIxd1e+mCDixC7ICCcTbQfw/lmC
4YYe95Nz3ovOuNKyUKo8NSBaeAGRhqvt0xfaWYVPME87OQDacJQRWR+vWMcTu/z/i6ih7AMJ2OlK
dpaM5FDWIHsFWZMB/jI9MjlGdD1Cufi0TPBetLo+y8ES552GDxkaFT5ldmthoO0tsMAT5DRnXgi7
HqFcyGTMUJ0AwiWMoc76i+HH70sjTXomL6Mb2s1L7gsex04sL/OWBjHWiE4Y5iQjzqhZWKHdN37i
D16zTXf/HCTzf6YF/p6N7VjVkdRjWwhnK9/y7XiUsLDghK68rfBI4aZtjCi880IwjrVlIcPaPBI6
sJOiyhgDA7p/UUX4w5Y75rFYmRvXaDBWKI2x1aCEuMZp124xTOdEgEOWUQNLHJBzcErlq7P3AEL7
X1/FNqr0uO0IwQD9mdyhXe5FEXI8S3mYPQACAoet8EFvr6IKEQM0JXorHqc3dF193gAa72oZ49NK
IY0NlMvOUvUUax91ts2EmWPhOAaOXSjvahMgZRVk6Nmd2Thm91iEwNl8bnnun+cwDcawjNi90YUJ
X7BF00+1Oz9+aDfYxfTH+9w3j7efHceKGYxlGcBTKLYShJUTSE+GE9F/EWyalWnKub/V0OxCUxhz
0hPZ6JUZgSC4xEGZNWGuQhCS59unWf1IGnbTAX4uYXCLcQWp2EZTbxqYpmoQ/EmTN5Y7xIGeCSIZ
YeBc3bqFvJDGfKheSlpVrVGgXZBlwM+Grr6JMdLSNTUkq0JkJx43V107IYAHwcgrmgT4b0x8owgk
7jDBHQBWS92lB/F+2WfTNgB4bTfTQ3KQdsNR3WQvvHr32hO7lMuYlaqnQpGranBSlOJhVNHRV4l2
bw7I7G5/wlVfdymJCWOSpE7jSMl7dGMMH6ThqRONViq5KtzddAjt+EdieMCJ9m/LXU1XL+UyRqQH
79UAiIfibM4mkHry9KVQjdIyhAIDyN0obmAHP0UlOYmjOoDHuQG6PZjI/BCkjKDQysGN2mjS3pzr
HmxKoEvt5V6yxFAefKSAYPRTms8uK4zN7d/NUwhG5cM8FfVo1DHJY4Qjdt3SB+y0p+AqxeiJmaN3
OVBuvfe7qwZvyYJDqcpAEMeHvg59wK2GiXch+5+mQXev7duNisWP+rn2eSQU383GtSjmjckzGOLq
IQZGGeCTWmo6csSFqvs+63AtY7nii0guGAG2rwdJes7q1Fb033HyDjApe6ixm5C+1tlenUEJer79
3VaWTK6lMgaxFhR1mKQ0PUthcRwrcBeQSdxM8QKrAM7DAfxh3YhlCWzIBumGtCpiEwEt9kJ5i5r0
RZ6TGDYmdG//LN59M1GYHI7ZlIb4VYF5D9oVTIbxUDm/Er7rCGU5+LIOL4NABSC/zHXXASkKTIKd
Yine6GYNXr6gFCxNKUAjVQmf8QJ9lAM+vIpE9FPax67TRaxtqq2TjMNTpgCSrS3BrlyV6udAk1+q
kvxS6krHowXBX0lat1NVTHzGYKMGvhsI4AryW5DNYw3MWhf7pI+dDgMmNgUYpeXHoFRBLzrVfhm2
WyUTf5sgxwWDeXYw1CEGxbH8qfQYNZyl6DEw5MFqxPwX3ExmNUNpG7H6Jgotdt7JPNp9aWDSq142
DCewnErAGGzVgy5XmyCTP0IBP02mjQdG5qdJiAAdPQeAAu+wc037wUlyrLAipzBso6cHEQEqOERz
fPdABcmm2vwoWl729N3/X38MxupJ8VyUGPZJz9EUvysgGq3JUZyNu4hUHFimldT8WhRjNUyMrQAY
Fc8s3oabYrcgQSo+3eQ7XktsxTFfS2KMBrYC+l5SISm4M/xwv7Q0E4ABgxHzayWa18pf3sQthWbs
B6jkCHDPjOSctlHs9qFON/08fBChHq05hhUxCumnFoWvmFD+55v7aKZfvibGjIxt1JRxAHepd9bg
hvv4AcycJqyx5GI2zeHFi8uf+3ZWshA5LFQZ31hBxDpUS+w3pNhglkSv7aQNgBsPalhvwfww2p0U
HWNT2N42Squ20pBEYNMYiHyw7n1tMoQpM7WqVpDUoHC5QQ3TET7ih8Dp3pf59QV4PcSQI6jmOcHI
VwORPe6lYOZ25UmZAnAIIeoHu7UwdsRWhvF3nAJSlIoZpnC0evKpZsaOLoPLYoidEGBFQ+SMJHCk
gjzTQNuDnMXTxNx0RgreXrVxE5jZXQDiXG2WAY86vYOS0OZc2fKabv1yxpAbaaR1dYgry5udMbmz
A8YLz7TpSaB2p1g5qD9cjIPueGX/NQcCECqZaDqIKL4RbWhZLiET69NzmIMEfjZ9MuUe52xrRutC
Bttei0AoXrVGnaLS1juyjRwJFZDSM5wOdKRg90BJBKSFZe8GMbTitvCVqrq0oGz97wHZnpsZGh0I
3BXMtnxKnvZWAgzQEVBAoCjzka1594UOKDtSZQk1Sgmb2OWFql8Z4Pdv+/cnMME42DYA7ac06bmo
xMRWIvE1kAof2KvAmZB9Vdlo4Nnr2+JZJtG+NmXfMOnLOBtIh7QXQDvZZtqCFkTcBNpgq4qwJTI9
ganSAi8tAOntGYfKSLFBtX7bgtBPjEsn08F6iC15Q8kckNkBFKt6F8doW5rg+GtjgL8o88OQSXcm
yI3VIXCVULLzEUtgKTn3MXHMMfagkw9h2njtCIDTBNi7jY5BaF8y848kAG9UBzSD7EQw9paAMl7N
AN47gwI62lXqsAPj374T212QPc7ho2pOdjkLXi7Fd+NkHFL6K61Mz+gCS9HPTV6DPB3E2FJgxVS2
g6QGBJxiD8ZR6RJLz7BjqGibYRCeSPFIopITRq25hEslYWKcSS7x+JJxaWBqnrJfSlkqGs7/wWL/
tTIy7rtoiiqp63KZd29x1e5SxkLh4KfmRo/KKXPM7bATjrdfwKp7vTwc48jDVIxmtcULEGpjI7eN
VauRFebItkHgDMgQl2JGWgQscJ5iJy35CQIFF2gaHNvMMTQK4+RTzRhk0GGn57nodrNR7NuYU93i
SWC8jhEoqaqoLUwZcJK7eG9UNW/8ai2TurxKxr+Ecdrq2lwtg3JkB97lbeNpu2VejV/05J2GcQht
0oP5SsZ9kdS0TRHTODwaoJXK1ZU2sg3HtgdymKrD9o9Y5U3ccFdKbg9cH8WdNlLsSpywgHMitrco
0DY0uxHiuvBBa7CwC9PFUfW11PDi+7ANxRa2Q+0zfB/Vb7eNL6Bt27rEQ5674Uji+DSVsRgqleQW
1NUpBgKWCa7KN/CUE3t+6iFP3OhOeuAjDqwsrV1/seWKL1LfSpnHOJ/hSSimZMDcVCVOCbiK2TGO
BCOo4z2qxpINi04bS7Nrn6synAegMrYkiEpU7Apo5VL1b48NsMqWenHxKG94acF6MAcSMED8gwQF
weT1YQmlSi2EiF2lh97BgJ78B5zU6E8p9wBeSS36oN3H4OdCaQv4vsO28IaNfhD/D4w+i3/+5r//
/hA2fmlHCly/AEl2+wbcZK/xw1cFcayKiXn+ut6aYi3gc6jRA30OwB3XpxYUONuKaAgEM/pbJzOg
YuX2M4kN38iaN44Wr5wMaMkLIZSkKCawoq6FZVPbZ8ir46+SqHQAzMzSp5o8MO0ubGe8WvmKBbgS
x/iAOhra0RTy+KypOYgnCXituwjsyZxT8cQwVxjncRoVZracyvDnQwUmomVgZXAqDzDQPm9mgieO
cQrSWElyOOMSoyb0jDR2Yigh50iLOWFU8OrmmLdQzi1R8hw3h419RzpMv+MX3dX9YVv/Vvd857NS
1QXs0F/FYHdUO5QjlXLAmVpHtwCGa9WDRz2wDQIApP9hoBqzDx2eeqyVHK6kMtVyIYvbCHD+MUoO
PeaOlqkbDRCe6pkXkq9s/V2fb3kYF4ZUmCvFrCVIWuxYtFlkfeEtxE//tSjGU9RxPCpiBVELqYb6
Ou8Fd1kvVlwwxPMCzOW9flcT0BEgCYbFZHvralOb/byoSadhi7oNQMF8X7W/Ocq4rvB/pTDPWJ+R
EwhSnpyDUnyr+qgE/nV1Hwnls5wCScIEBBf4ekhc7ECWupnFXLUDTBzYcaF5QqcInPfOOzTz3JG0
hGlBqwQpLJDz1d6b1AbYwIV3+9gr61TQmYVdeUEhBhUYo51g0TYFKqR4g32mPIQA8LbiOTpmdYUx
WQCXRR0gV9TeIVP8FhFAHkySV5PhXkM3SzPm0em04Wc5x5+6YnymeokEoBXgRqr0VQjSh1lpeXjX
azcDrl/DBDYq6just64GPSJjNibnSi3PCgFuyiDVp6iUXm5fzRdhJKt3BhAGydJkQB1h+SEXzyke
JpKjHEvP+dht0Gt4rQT10UDWqKrnWn7MhH6XgAdLOAXFWejEvT5UdiZjdWbQjiT/lU+TO4VPPSmf
BLHsrH6cXSw57GTT1bSnoqNAguu8elS2MVafm0y0ZuUhSjIL6Bkbqj7kZWUFYDoJ5nPS3uvzrgNB
laqD7o7MmGs2Ej9T+ld8Md+cjw2GzFo97C1qyu5I36Ku34cDCPkoaFQATXL7albcuQxWPPBxg1sH
PLnM65+w2zCiv0/PXYcVQfpk9JVtFvipzZ/bghYP8O0TLI1UgCtin4Zt8hhSI1VGJWJGglSyrTUS
oOLDuQd1HKCxw2B+FiXUxMYy8AZMATi3ha8pGgCCdV1fCCa/8atFckOCWaDReWrj91w3bQMrsX4W
l4QTd69d56Ugxm4vFTKdJGmErl8QOXkJVJIxR4WsMidrbgZed1P9Lg9lU0kFg/RiTRU2Bp3STOpA
DYKD0dbcZUWMGhJWz9CM6Pd9U9lqUYpOMQeAjQSyJKoIhzZXnJZiBzAwsV6ZKG9pW2+0kRxbvdm0
sqFaeq6UdjtUD3KQPTSTeQgNrO401PuqO5dZacd5tR9N+op8md6NpHgtdAGcT5LRgqSban6iG9Iu
b1P9EAkA/ga25iNmAnqfTu0DCYm0U9oIvxFbFrsp7MACT/r3Qkx/BzXx/umHx/3IYGyB1snQcubh
Z/HYAC5ooOckb6w2xW8xkHSNv29LWYGwuBazfKYL+1KjKt/BkMG+gM7opCDh+qJQs6a38FHwW1CI
cjv331X6WiTjVcraKDuxxMn0l1hDPXZZterxD3BJRE9HTcxOd8OGl1d+d63XUplYkvTKVJcSDkpT
wGZUTxFvvXqlb75IAKwmWK1QNmDbeaNeYdtB1ihS5Ooe7C+b1ikwsz/cjS2C/2WIHkzt+/QDFthS
zzm3ILuc4NpOXctfbuDiUzZTCVZi4DKf51rYwk2i6PtoiGczBTco3aX6yDHAK1WOa4GMikpRnxEV
uPxfoV53jxa7j2U2fzqImOrkkZmsBM7X0hhNrbKeKGVs0HP252t89tT5QYxSs4rCKmJnM8W+QOQ1
Ou+Uq4bq4rMy6trPWFHPTZWeRbU8JGh/WFFMbLOlp9CIfEmJPEkC6otUouGV75S4u8v12ptFACRS
xe7D7qGIx1+3n+13l3R9F4wy59U0p6B6oqiWAZhls1RVMdnGHQVZaTddy2GSoxm8TZFRQY7xQ/kc
HdmtduDcHc9kCzaUU3cgHhHsacODNFu3EP96SWz5DHFua3S9SM9BiBp7vZf6zlYQvdy+RJ4UJups
wZI1FBo+bDH+MKpHCZ0gEnOsOEd52LLZNEwzihEzZATCnurDTjPxbzO4U9f840hh+VZ/HQZzHCVo
xT4KJwokm0KXLLl7MWROjPBv3uBfGUyQ0JG2DZPFdH8Vqbb0U/oJBH9HfABKF+i88f66TWDat7/T
ul37K5QJ9MQgiIUZSHrnqZ8ttcGIQJq5SXtM4RibCusj2HS7LZHnKxhLOrRDUc4hJM6TYM8NllbR
tvkPRJCFHRXtFbRymZdVdX3UEEmh55Yad2YmpJZZ86j01pRPMwhcERIr8m01W1R7hdYEId2YCudx
JE9Dm2/lZH5qmvE/OM6lKEYxxqJMG3DOmSd0e4B5/iPoOIBG0mJmWe92KYHRgnE0qzrLi+jcd0Pj
IEtGJQNDjo6Yh6Otysa2j4zQDpXusURbZhOpjbSbZzBKFpEu+GJnjnuA9SaAYkQC3xH5XWhbzmNf
MyiXP5FRG1EHH20oRMFJEJRnQ6deM9Zuj82m26rzb64CDH6mDqxAnYVA1ecA1HZyHKHuEfjgwpmI
BWgBEb4QPdC73g1VW3Fn1G8JCBILng1Ye45EBOS9QjCFAN776zBDjQiwxKvKAG2hiJIZhJfeiLHc
9ORirgTRW+LEd6k9WDx7vbJXgowBBOMSKOFM5AyMJ1bzAQUfUN6c6rfEmuz0MXOpV+6N2Ep+LGdX
AQOUP5dPBeYhuGjLKx0CmNeFKk4F0j4BktL1uUlbV4pejdEZYJuxM5QDWEtlg24zCnkg4KjdvDLb
rSGgUyFq0Q7QjOGdVjfYOJkFYTegjGCBjGu0k6I+ikWEudy5BJ9SVJrb2wqyoof4haikAHYcpRNt
+f+XgWATx30vh8KJ6gnAdUxr7j4bmrv/XApyUoLMFI0hnTD3kXfgSQrnyTyNZXcH5P5dXCvHXpY5
01IrzQpZwUI7PjvMGCgIGdNixF3cmUUTnBrReMknDJgRIdomgXSYxRgwikMGrHst1bEtTu7zKbGH
UAr8nvZb0JUdFNp5wPP8Da6ojd4Rb6jiO4AUTViST0MHxD+lPTbj6Myqiips2Y+cW1rpEePnEw0K
g6aigUW264+RG3QU4zQLvvjEgVtld6pV47lou8KTRSu1y39uirWFuwpFZiKDqpcRaPZ6KhZaZ55C
6d0EL2QMhInbX34tDMAfVnAuc2GF/QobLxRsJCqtETwZJ2KWv/u+OIT5+GSE06YglWOm2CnXMHXS
DOC7VU7A332SFCxFLEFJSq2RcnrHX/rMuAbUgZAoA6BUWdhqr694zBqML2iFcMKMqB8Z0gasz34i
Rw9Rp3h6UBWOhGFRC47imBvKswILhgla+U2U/8j9cY6bP3Og7wcdK6gxtTPVtJqwm62q+K2mmhUW
O02ibmK8lpj2wNuymhz8LGFq1znqbGJlSVhjy43f/YB9gaqqvSoVfNWkHm3aHfYX7ohkHKIcNkML
ER1hQr5RXjWxO6ZE3KJ26E2F/EtppsiVFExr1iOIqM0EuFdCOSqopWXvpAYLw+1vuGIjru5ssfIX
nzDJw2lM1VE6td34MbfmaJlh78kJz0qseIsrOYw2lgoWHKKwl07ROPwJw+xQKUDd1aLZnwcA8A1D
jxXoWOXlpiuhz6VYFrmqG6osDmKIrYbQnZSjjrJ5Gz6ArYXzFlYWf/DITAP+EBxp4HBkzGDYZ4JM
Mct6BuKpbVStEw2RV+XzGVvm2H+oX8Mi3uXz6E4l7S2SibJNzOp+HsRD1gibCluIwJ750SqhX7Wt
FUYASqT0B1BU3aEO75SQ81pWiu0yQkLUrTXUr6FRjHfIhDJKolgxTvqcK5aa0iOtBwzxma9gOlso
WNChHH8FI0ZZSEze2kjdBR1gryblMMi6Hwwop0X0Xe2ruzHQT3U1ApOnjGO7bVBAwsjybUVdgibm
ccOLLXWVJbcB6vu1oqa1LPYlVllOqji4mfyYViFHwkpkeSWBeQqDSRUsAONC5PR3hEE5GDc7AYe4
Kj8n/e/bp1lzB1fCmPcwaX2gTmZgwB2ItoC4raqsfuEmPoU28A788f22QJVzOhYHKInKtk6V2DxF
8qaWD+X0VM3KoQ7+lJjaFNTM6rHuLiVvMwEuZhefYuNXB2y+CjmWAQRznT5QoJARUOLNSWbXXeFp
yYCQExGYGd6PGB+H+thjm7l6YvpidhSC5yEA8K+aWqgc2AUVnT4Z7Dk/jNKmWxyASVG27X2FAN1M
BYj/8ECm/phKCN8F01WglbfvYC1gvrx0dlfILM1GSxvZOAEdZAKrF6jZGlsoNkvQWP4BFpcRWdJd
+hSrQEOWOTurHAX+eo8XlrbuwbhaaJF5UhCo1jW1Fa4G80QwNohUjVwlhWScMtAb6c3PYvp1+wa/
QHFuvEIWX2iQknpqFGqezMn8f6R913bjSLLtr8zqd8wBkMgEcNeZeYCjEyVShjIvWJJKBe9NAvj6
u6E2RYK8RN+Zh+np6qpSIl1EZMSOvbO9rxKIy4X9PZc6JOmxaoVkSLG2qZpkyTr+GkDYzEh8LlkS
b59J3i15xPaoW4aG3AIFOHibofCf1FxeF175XgzuQ6AGt2Lqrnjb/ghdzdb69O36JC4eA6B8ZFlB
oABB3MndE3UhUyM18J41SCIPhRHWg1NpYIbulC9V85gRczQMdfnPIM6cqMogY4zvSEInQ2FLxXvd
aBKyycp4riP2UkAF9PpfXzYFBYhipUt+kGuHQYeylUGBPIUY3Ej6J0fOYHo/PJM/xItZbPTcwZn4
gk7qQNJZYltbR3yrrYQZxJKW7bJ6VT7FwChBYz1btR/j9fOjxJhG0XICsd7JLjRhWDR55umH+Ka9
GSltcju5kcxRf16f5wIYf9qV0aaBQChHbilrGG2kNIT2EgpZ+WNVGXwxbLxFfMhussdqJyKN7IR2
vp2HdV1e4r+mq0+ey3ku4KhxXP8cRdKgFECcRaP8kCS9tlOiCmK2UWMqAeXbfEhjyy3BaJvxVYD3
YRoPb0rKEGTK0rMYuMD0ircAcgR3ido+VHnnWyiPg+Q9FHcucyMD/UpgBlJIbFVxAP0s1nxkPoS3
wa3xqPv6Ni7YCoUzZgiq+FRBjNPsOoRe4GdyFFD/W6reLlHrI1Cuj1ZKmX74qqYbqdRteZO/dF34
hVvLAfLuURumH2LEl9iMZa5wp0m63AqYeB/R8k7OgeTy0iWLIeMtuUICBjTlNdUSJAU08QkagIGR
l6XVATtlMt89QOX4Iwz7LUpDxGiDwWpF5U0q4TmIvmKtDotBQTBS21wHc4uavwtD5mhSgYC1vRO1
HG2KMYFAkVhbAiTKQvQPWT1ex0ZF6WcRKYuqIE7teeqy8kmxlGnxpCbyY1pKL34SfnAe2yUpeoM0
TWqIpXgXsOih7+p3PEylF0i6Z2Ze5++AfDPb9SQQ2DP07mqaCxK5gvamq0Oo3isXeJMfIMj3HHH2
ft14XUDbywxdrhBq1ghs1xSAIiSsbUqoVIBEqIEqggHgkG8MG6TjRzOhGJA5vO1XiiP9pCYEz+/K
OTDIpWLAyReMMfeRI9NiGeJycekBrIe94zbweiiQgl9Ce2xN+UVBm6qjPOu7uUaDSzfoeOaTCJCp
vhSoPPSeY+baoZQYta7PRAiXrMTxEJMQUBGTtgKO33uGGmGH16EO4jlfLU1N+xrGJm35FZV9+/qO
Xjb6Rzs6MYR16DV92WHQsXmjtyuUQVHQir7cR3Vb3GQ7fz0Qo5vbxtGkTw3i0VSnjA8q6SFRHebe
syhtG++BwETQmYjnwuPr+KBM4TxDUPmJOFTes05xk2l4K6hk0YftTZSkM8/YC8C2k2sxZXlIgSOg
ng7P6daN2eiiwbPOlCF74YsE7Y6h1YhON+g22F7nhp6b5iTqGkpXL0sP51JcNEiF5o8NSMkh5lUb
Ekhm0lvynqEgMtdWdPEFcbyB43U5uoa92BO8IRDFxDf5igCD6YLZApJlawl15XnU7KX3A0IlWUK+
V9HEKb8rzSSJRwHSvYH6gkzng588+g2gs1K28Wi7un4nLh1OyDJiIKDAGDRnTufWKEmjCGqoHTLy
GmcvYniDltaZu/6dqJ3egKNBpjxMoSqVQZ936gHC6SYaYAxfie7CMENtSXlIxNQSvQckzmw5VF2z
GnoLqSX0s6agME8MKvcLKauXWh+YlR47hfcR08/YR3IxNlN3l/WvFTIOvFnLFAwgIfyZiz4wswsb
IOgqM88eUn+uRv3NnnZtSpMgI4kpZXWaIjPOMpPSwiJoOmHSRvPvkTgtimpd1MmyBrdb+ySl9V2K
rocEcrTU2xFApqB3vO0qkO0hfRfFltAsU/Fe0u/69q4q0oVHKiviu6HSbTfVzLh/jJvbrjw0PN+K
/IlSd+2HsjXQvcJyo4r9/+5UTEXKcp0MntxQ5BrkwvFEaoigfOdZMXehLzma44MxudA4l2JVuJl2
QL55QdrCql1wUfshpJiB2YZ/45p/CEUC3qzbDBEGctW21lK7VaSZMzr3JZM73sopyloyrBpS30bA
SkPjzn9106bhRN27pRLXsXao80efIP9Qf1Tix/UxLoGLwEAiQ6UPS4cawWRB/RQKVrWMBc1sed3b
xCJLBFLPCGgXQA48p4u5BuSLMcrxiJOFKwhNwmyclrhge+I0i3rTfYAzc0cWo8B1vchNGZWCmf6o
S9AfJBh+Bfnyqd1qpYaGrTa+8R/0u9rhtruGJNhK/ioW3lfl5AdhgY7rNRTMZbC+AqWyvL7Sl4w0
UKiwzzpS8vK0NkWErufgp0CSrGcr3icgOOsdABwW3ZAuhyabC0Yvuj4Rj3jUdEE2PnUKoP/Nsl7N
1UOhqHaW9E9MfKWe6OThTedBiUMDXbwr0J9SFd8WXbEh1QOMp83U8K2NtNfI7bYCz4w20cwq2aNx
wYkD8LMN2ZbwYOW2oMLU3+L28foqXQ4Wjj57sk1x2oOwGO0oB8KrRSN5T2UjLJNGyIzcRyaIgwRe
cJiSb6FaM7NDcys2uQqNCh6LfmgAaYEWT9E1llp1ZgbkKunmUtKjk5w6A4DU/9qcyR3ANWykxM2R
kRbexsx61b0KJDGYD/J3YN+q8LWt2hmDdfkA/hpzkkhw8fAsE/BYPgckwyvKAyGHbnleaFAWrkHY
MOMRLq7mr3zJFBzZB3Hfl1XsARLCLF/8KtA34Qs5eiwPM0dm3JezxTwaafySo2gLhByiFEYIf5ID
t8vdN4UhWPyEvWfWi8CazY5cioCOMkHi5LHjAfDbAUumHWJw6djsJ18A1awa9aZ5VSlY/Nr7RAMb
PatmNvC71eraRCdPIKRrNBf93N5zkjcNpDXSn2EM/jdSP1VxhtaD5KsvpA2HaiSqC6Nkux3rkKJQ
eb1WgbdAC+qyKxon87tVjvSvxpmNN5XpdeWNT8Gg3yUjhQl4D9X8Q/XJRx4ka7XKwA3laut4EB7+
g4079gSTEykGfY/pwBOkN9U7RZgsmLkd3yY3nZ1ZEH/6uD7eRRdwPN7koFTMq0QaIQSLV4Nvh4GN
1wA7IJMeO8L92PtZ3jbUhkilbHCA1NF0Z0hoPbXk++sf8k3iO93I4w+ZnCC584jcjSeW5aHhUcHI
ImYKxTYcqjsGwxOkspHqoKLUAFhH6kVGxbzd9jUxBzU31LY28uijTNB6yMAgjuw91z3D6/c16K6Y
ulT7xoQwpqX2KwF1TyCLJOpZXv7G2GcaFzcRQI8RgugUlfUcD1it5TOmdDasmBzVEPVCNa7GaBfP
5u4xtiLPbDc6rmWx6h9Du4Kg+Y/rq3ox/XK8qpOXSZVEQ5KNY4aregWtTR0GBy+9bp2s6G03quKZ
g+1u0rcQ9eAfAVj/7etfcMnCHn3A9N1OSeorwxicSs26Ra6rrW6K4EdQ7qtWWVwf6kIPl3wct00f
8Gh4yFU8GLSDd1uuKPLBnwOEb5BQNOdaUS8Z8uNZyafmleVJFZTQqjtUw5ahSlBxS9dfoq6fMW+X
sMonU5r4X+4LVQwmXERI+7G9FyD3W5x7cBFUD7Di5vUFvGTEj2c18cBu73tiyXw8JPKffRgjo7hO
/Nf/boyJffPTnGZgiENsrap22YZGUeVgUZpB31xMUh1PZWLWQPUkFy1YZVGvLAMjfgSPxcg7IwDP
DkwHSmf6Wln+DfHAS373eNyJFVMDEa/lFveN3rmLYdWBFp6BqEVYeKgTzLdlzp3DiUkBrAyvrY6w
Q62wXav4puZRB4ngTe0HM0fxgkza6e2ampKyEEmdYUmVbXA7WEDKoCFhkd3KC2EzsrgIBllKDoAo
a99BDuSTW9Uq2En76ka2/LV2W9h8ObzjNs723o/n8orrmBZLkrj0BS55sDHuasg/O2/Gis7ci2kt
BCLCvE5CkR18Eapv0IJT8wFMSR/Xb8bFDNnR2dEnRsXzq46C9ApvW3BJCIa4HYmfGVTLoFnq/Q1C
iTnjMm1FK3LexDoBMPG7LRoNLWMzvbLqHbA+PM299ebeuPrEumSDCEKVCqYMRXUnQ+44WEbrsbs8
ASp/gBsqR2nzGZN2CedybED1ib1RC1ErvAqLGgaG/0gQvQB1yV6LLVhrUKsE5ZADayAd3A19Q3sW
aAPqhXvrt/b1zZ25qPrEHkUhFVxPG+04SOaaCmYPPYxq98GCuWb3ucswsUBNE2mZHsDh6kmyZ9Dt
SRI2lzcYr/r5hWNEB5qW6NoUSxvUmYLuEhyc2pLXsumbfFt8kdBJUyNAO9sm9I1m6wFm6xsh1JOY
BEYIF6K/hu6vvRfPKj5AwOE6OUSsZ7ktL8//17dNblFeNTyUcnybTI3kXoKGU4Z3gCEcMsilIXoN
18BPzvKMXTYRv0ad+OlYFsCeHg8MFenO4hWSX8a2XnE7q4wswSK4FoiS4AiKHfgFVbOxCnAH/kBW
Jfo7TPIXvRBTJE0F6ldCu+9peNJJJXyBj+rxSGzrJ06yDNZQrLUFOvIdwJTM1bouHu9fA04tcAAp
1z9wFq76QwMtpJ/rZliDRUv4vH6RLm7v0UiTlHEMLVDuurVw4NpLxTchmwHsX9xI4MsYOiYB1Z72
d+qB1HW5XKqHgf6I0s8I5zmZFY2/GBT/GmTKH5KhBJMLBIPUFFZJUVZogrBipTUj4aOdTax8Y/mm
1xUEIhLaVnWRoCv79DiUqq6Dzs5FdjHMd5RnVg5tBagNr4dS2kbKWIrP/Xvap4ts6G2XR0u/71fA
6ltsYA9+oO/dGHh9vRYcl6b7QBVtgpJYWqQPTPbMDA0taPVdCKSxIYHtxHJ4W/KF1Ndr3YVo2RAs
c5mYJO1WLAK7uETsgGn3nvTRUBxPjy9d0tnhEN03CVu3kWynsb6FBKHZyoexWVlCZrDs96II3Rfu
WelA3hN3DqZ/6WAdL9L4+8cZE92Ti8zFnoT+gIr8ogYm4frRvXS0cB9lXaFUH1GXpyMoTYa59rV7
SL0PaeRIAOqpmGs4uSClJSO7+WuUyTwqxQtTLkbyM9oR/G3iog/ooVO7crCv/3OAEMqff/L4bx3/
++8/4fi/HP/7/+snDGENhHHXKyC/jQulL+bAurNzHlf+aO8oIPh1MSZN/IoNayQQ7qSyBy8QrcBF
5MWdVdbtQnbRUhA2LpAsKrsBDIwYqhR4TtWwp6YUl4LLd0IZvXrxsB/S8q6UhcQkjboFUaRrxn7h
gCI0Wo7Mthsu59lGYCJYYCN3AXnHYQbuemZQ0Tkv4cYCnosSpj71sLobuUNX4SlWhrElF/KGedGL
6O79ekZd+RwiNxlp4i8rKIE1HtgYD67qAeoWoC1VNuLmRyhD/7utLJYOoGIo37IhMbJgSarIbktQ
xNWgEBy8hYfudC9JwZsA1qsUAn7AnMhCaw+VDBVPBxDYrRsnZuK7aHWda/4/u1HjtwPHTHS045+T
mbY1YDkezeiBw+xkQ2aomrARazZzcc8TC+M4oN1GfwKOEkjGT8+X4rWlWyM5DTpD2thq6z8BuNgY
ghy+yzy8lZNsV5XiLtYSW/Sr1EAOYq576ryf5PQbplg73lKtGQK8LDvWHkK3c7KaLHNdMiXwXSQ0
e9QgmhIA/dyX1AKHrVWBLKOsS1PuuJE2ueVVeznai0NrB0DCAju8VZFxIiNSCi6nzzPrurk7R2yP
X6yCrEtDQwdM0sTe9bEfQcinUg5Voha2omX7Nokqq0tp99FHweiBkLkbVVGEtOEG10nq+DEtwY0i
7VNXr01JVTakFdCEEfj5KvZ1KLgXcrwTerYUvfZHnrLuVqKqN7fhZw568umTcN0N4kHheUEPvtIN
i6IK0nVSMICHO0qT9fevv//t9//469ff//H7H8IgrMQYSEVUlnm5lMNmWFxf3+/68Ylbn3zkJNL3
SJFB2BIQ/tYTRVxGV3IkJYzve6XTLJnn93k+DLf1kMU3TQUGbkgkhzZt5GUEI2wSAa4UzCz3SB04
PSsdHhEQecuoPdIaiopaaoTRk5t40qLuUBmBLtOStF6OLClzAVWTIBJE6sJCZJBu8ijaxWQ4xJ5y
h56mW6ga+oD1yc+gh6F2krVIghAdTwBFaNaRwDurjkTJ0UJkzJBU8AwOYvCml1NDAUAjRbNJ4gnr
umdATaVIk7IUWqTQT+dmQJpnzoR2wTQXtC3JUAPwHuoLjhbf5RABAADle2/D60wz66FHhtVXmoWu
hHxR0ay/zSNJNUD2DD56UbH9Tm42OiltuQQVDg/C8uX6Jp1FFeMejQ4fDU1Qe9AnlqPr06TOA/Qb
pG5x2+mwrpF7uD7ERSP41xBEnCgni1HVy0qsNs9yn9lpkFljRk3rZqOXiy7p6DpPp1K20ZCC2vVZ
08G+gaSa4ntgDIW0Sa4PplBFDKJcIqAmRHurR/J0IiNWGwM26mvQc3aVh0BRe6MZCDoH/Hjl68Ng
qH12R4h3o6b+skME8dyREkxwvH4cWvqadc1jCcNvBLVUAMYsvld6tekS6F/B8O8VLU0tSQLlWZ+4
Fs9QfMoADzC8sH1sRLxCtcHVl2gBAb2pS285698k0M9bHueqIYbSc83wLVmZ3iJweEJHVW94WrZM
EsxFQP+BkdVN9aQC3CptUqHN9mHaJfEcKdN5YWA8JCDGlhSq6yowRKfuJap70mWyBDdmunsRiLrM
hCN9VEDg6EIxU7DI7vqROc/8TEacBIkhGMHypkDLb7jScAOtUb6yXfv34CBz5pMwF0/o0fwm4VkB
zimFt712yCXf6mER9fqTRHNoovP82WRSE6Ndpi0hnSejTP7Q2MrPyoSAGh7do/tAj8p8unx2FScG
mJO0issB+6Zstf2YzQqeIlMH078zMrfPoTXG+3Vm7o9WcZLrbdwqaSKO0Rg6IyFAYArgYkB7CLRV
8FDrBavJboX04z85KUfWZfLeDtD3kLgZDFjwPupCZwvV1h649Qfs3b4+2nm2DluIrlmCJi9VRPQ7
uQluyvPWl93m2V/xgwLbjdRJ+4GOVyimeebI2ZisMlR0OOjbcVgDBw6iG1Mo4lzi8LywjE9RJElE
14XCtDMGq0wD9/YgpO7Bp2600XPo0leFTasBPHoJ8AhDjBZyNChZKWNwId4njdNNCYFM0HO2/SLs
UjRmoBqwblR/U+upQyq61nj9phSQhUgJqC59LXtn8Rh8DRAxJUo+WNKAtLlM1nkV3IhgCQO32Rwj
zSU7fjyxScCvM16JSd+h0Co91hkah5rAAkLNlitxZjvPqzDfa6iALQsN0CjFTw5PB7S5lOjEBb4H
GA7Du1cOfOxfMQqrsfDMRmr7vsd7bD7te8HvAvQpizhCClq9pyn7oODoLCCKeug9uk4bwZLq/rYC
11nvCmbsCk85soKFP1aDWktpekNqk6Ucd7aScycTvpggrqG86nhcWzKWPfBEN2o5X+IdYHj8B1Fn
UqqXfMDJB092hQ0hUiigYT+gH0IorHSlO54dfCm5QYGqRt192HqzMteXNuhk1Ml9Q3GREU4CVE5I
sC/b1tHDbQt2xjSsR5NiB9pTI6vOoGCvwDqtBKktakDNi2ASjuZIZy64CXwMBRyM4LRIysTAFV2i
YFeAom0UfVX5S3BzGLrQzzxLLs8ZjwKg+9CcDxj2qbcNhkAfkJ/RD2zr3QqfiqluUIdY6JUBQYfO
rkF6bwYP0ozLvTQ5WcaTHscRSfNpXrFJyp4WukcPboVDB6y+6nGTRj+uG9BLx37s6IWoGRK/TJ94
pIANQ6oNaIxCbzbEmHcY1Lw+wvgTJl5opHP8a4TJJqF+lTK1F8lBwYus1cq7niDF3ap7t9NMV3q/
PtqFl7cG5kLt+yaDG2KaBymyXmiZXgqAw4z11NASzMopVu5GmL0MyvninY41uYIQmw38omD6IQkK
MAgOEarF0C8Tg72gg5mlpcDY7bjGtkMPmCARnTGsLbvEohJWG3w/Cy0WV1Lmr6REiewU4bEog1us
cLkxgN3A0LPcQvu3oYxp0ByoalV11225q1XQD6iKCaEYUxReJT9fD8q+7kVHASxNU3MrB4lp5tZO
6RZPNblFVrbr6k3SxM719T7f3dMlmNiDpkN/1KiMdmA82JDMB7jwpx+6iLyfinJWcHe8aadnCeEM
cvkgtabokp6ShLoy8zMxyeVD02adQavgKQZZcuGKBguqO1CZPPO4WqSNvxNTZosQgro+23Nmlu8k
vwJVOIWCpvIMMAI4WO+X8E/fvFCJo1e2bOZOChiMldvBo+cvmlUeGyOjYJEaeII+fX/B/3x2/8f7
yna/T7b69//i159Z3peB59eTX/77Lv9KH+ry66vevuf/O/7Vv/7ov09/ib/5x0+23uv3k1/YaR3U
/b75Kvv7r6qJ6+8x8Q3jn/y7v/mPr++f8tjnX//67TNr0nr8aV6Qpb/98VurH//6bYTw/M/xj//j
927fE/w15+vHV/lef/34x0ON/6v+kf38xzb4LLP0qwpw+38f4s+f8/Ve1f/6TWLkn6hLIGcNvRkE
C2NpmH99/w5R/4lwEMzF6KFHN/24Q2lW1j7+kvhPyCjiRf3dIo1Ge1zXKmu+f+ufImwFFUE8CuoV
EHSw3/783pMt+bVF/0ibZJcFaV396zfQVp6cU4CT8SMkVaKg6NA1HS39px7DjQnVu0wI9iptbjSK
J2PapahxhQK4jB8iXTRpJYLcj4c3mSYaaXLHheeCZAsIxxdGWqCuE77oRfAuZWpjJeAaSJLhAUlf
G/HjvvFvZO9d0nOzoC4gyMhqBHY6fKhqbPZ+8gAVIhutp45Y/GziXexuZBGcno1ZIpvAvR+dIqAC
80nit6qSLbcHAUhLTXTIW4mYW6QXnKxwQXkrGRVhKzhg0wNouO2+oBNn6Pgfat1+8N6gsbgGSUij
b6HIRmGJKnw3r4QHUocm7eOHQSq2knIfcw9TLLV33U3vkMFepRxk/CW7S2t8fpzCFPZoSEeVzgDv
0RfoSfEIU7ay1v+ELpSJivJb5HofGVtSaRlD5DDu9y1UZ6QntcxMX7OVCk8bVHy88KkM7sAZCNrk
nezeUJeYZQ1sIH/Q4jueroIhNWj/kCu7HEKNA9fWmiqZhDYWK9xFjrI+Ld0btxKg3U1lg+WiLbma
qeuhmcHOoF3R1qNdRb4qcOq3qb6gYzGrK8yQiaBsj5wsa00k07aw79tObMy6DBciWJoVKXZy5Kq8
RrWkJLJUfi/XAJgOz1WnPEHUQgJEOlioLagWByeQQfTmFq8tRR62QMJLVot1G2ZgmPl0GWri6Iok
ZfRQjVBUlyWWjCpgnuF36uQjQx9nMfj7TkXcGpTKbSTQ2tB5dOdWyFxp7U+N+jYndtmsIvXJD4sd
CZ5Vt/3qCALcAhS0Lt/QNn9RXdB3Qh+xagt06houzY00yxwCanqldg09r0zmKlbHgTZpXpTeNRUP
nMlabBUCXijye47vU2Ok/nJi+mADyuXYoVm71KTSaH3Pzhk3GwrqqFsZzJZ1XK715D6AInNCgS0M
l26JdxD6VCMuWLL/geiuMDkcpImE/QtNVbtvyTZukpmA5fTZ/PvlBXYcJl6B4CqbJleCjnm06JVg
D4FxUa0drXUtIvdGyfqNV6d24+3Qfzwz6Gm0dz7oGGocFaSUKPVrUUZMTT2kUdtNXsRmUMzUiCbU
XuejjF9xNEoe+honIabm1r3TaiEyD31iCw8ehNwqAMD8QcJLuQWp9ocmQeaAgVr7zW0J0r7o0i4+
wt5b4dL+J3OHY0cIqoy2e/T6R1+l005uy0gK9k310dYPEuC8oToTTU+eS39M/WiQSayGSk3Vp5Ic
7DFFzTd7m9+SDVKAxBDe5JcBymh/g0z/9OV8PugkOmKCp7Mkwq4yPBfCO0XbgvxIVB+P/OUf/ufY
30zyWL8Po9KR7gH82Ti2k2HKoWz4QPpwP0Ylo9RCO8Yj+rdEQIkWhXmZhUsO7njEyXHtoz4eqhYj
aqG0aPO7XtWBmwbyXB518VKrSagNQjYz4L0tSwIa7uK1LpdOIOpGkmi2HmugT0QKPavn+KQv7vTx
t00PedkXpC6HcF87gBc4CMI9k2zaJXuANB2Kt0a+1WYwIJMn4vkOTDKJQhppautiTPcL7Xr6C7+P
QRIMGgC6ZYakQbAwccLMnOXTQCR1FBCfjzt5vlFUTHRhHLcDArBZJIvGkQCcqhdz+OVL9ul4USev
uCBXE1XssOGR/Fjq8L9rPb+fOcaXbsvxGJOoqVIhv+yrGKOwUZg10lf1A5K4K4pdC/dwWIAhmXMk
3TMHmY4LfGR74pDmGqu7cO/zbt3yFGxuEYTq0q1Alv6w72EMZ2Y5Gppfb5izLZumuEJQJvQZpPH2
yqKFg4VmFtD1Jkc6D0CrYJYY5JI3O1pUOrF7RamKMujAx+G8ZerUyxELXs6yncycjyliiCvFIBcu
hvGg3S2HP0LWoidjrqYtnT43/1w8xNUgk0X30LSu3nrQJ3BlERorqzwx6UO6Spag6UFGEJ3hspOs
tBfp0O7/hgz75Qn+NfK0mq7Uoyx8i5FHta50Jz3S1qAb4V4wwcuNZ7sB2IXw+v/XDPE9398zWxAM
ARfnNPXk1ZxB7ogF+wQYC8JfVPJFPeiEyKWtNfli5mhemKMM0ReG/IkuQW9+4ohzcIJCMDkP96ia
/5ScCKmMDvl00MgKxnBLelu0vM9+WXZzccnoLiZ34mTgySElQaz1Hc3Cfdr2O84AXkZEaHTdV+QN
a4+BXdwHwWvgZqukksy4C7dSVy0bYd9Xc/1hl9zHybdMnKnYKy5XAiyCd8ASVEb6XesC229naka1
K03xY84IXYrLTsacuNPQZ9CAjjH/kegWnYyq+i2WXDnqE5bBdimqbBCG6i0wJvbPs8OPUzpbfjxT
QeiPB4+mTqac0jAHAy7CwnH4AKQ60XcdLEMLGXghNYQSljjnMS/YJVkEQAZslmysmUzPmjwglEl6
hEYgDeACIOSBZgoictnIswvJW5zphl+gupmRlTi8pDLePSV6j+J87cXFhwLWNT96Jh7obsLP6/dg
UlTCrUP1HV2lTAKUio5YsFOnADnusuwVme36NjHkDPrshWINOl7VfgoBK8KABSAryJ3bQp9/4Om5
jmO8pAN0OCj5MsuK1YAstFRLS2hsg7pIcbKg2wRe3pqlQBdeLMxk4SZZzz++GOLqo1HUkWodb/aR
G8vdnnp4xbNdDb4abxlD1O53xylu5jo3zzzmuDhHQ01CHRaXpQyYHNvxIbkTyZZHSE3jxGQ1WB9T
zcjJHED9PLqaDDnZj5QVYYBsKtt1zYuWe1aMxsM0ey/8ZIU2vveQEUuOwV4gu2vCow95gBipIoGK
QllxVTtcPx3nlxUM4zgbGpI7aIRHavt0rdVygJkEY/XOjX5qerQPZOFt1HG3mvBn2v3gwo8KEa/e
ACVbkkWq/+xaCjHMAVh26PAy8F01iVYZQGHN2e+zezz5ssnWqFoKpdaOkJ0oaHs1KdeF1m/40N6q
yAoXYmH12l2vaSsSS3umlcsOmcoIsJ2ZBTqz5sjQIuelgBZixMdOY4HeBXIrAWphJ6krDkZmNbqn
SgkORmZEFYAfWmLo4GNUkeUOBnQeJahbCcFLBkbQmS85c2hsRLbqUCcE/TxgzJODk2fALZCo5ju/
VRzF65Cx8kVTbD+qFspwLERjvuAZPg1v8rFzNwaTTkNvQqhl191g+pFizXzQOOCJpZ180CSMRpO1
ILMu57sxGqPPUGfZxFa7bCF/DLn63oKYV+bEC/leK83rQ88txSS4Ln0/DF234DuNvjQdNZMcSbpu
f32Qc+d5Or+poAWPRaWL5D/nFwFQIZhJbYEVyXITM0Td3bVBID4z6ugrrqzq1JdARj4cfNRhd+I6
WPZfOE7ooYNSysFfz1na87N9cqLGHPKxoU1BnNYFDZaRd2Mp50NLZpZwvKPX5jLxxeD7b/Vcrfiu
yXa56yFTFxosupP8Ym7VZk7Ed3XryGeIEg1kFRKNu8rubZYtYgR6hWAwNN8Xge1vctOMzWIOJnFx
fipy7TpYeQHDHb/qaFReS0EXAVy3U1CsrZUYDS+CVfAXEEfM3P6L8zsaaWINNeaptQhBalx+augh
0j70x5iGnDl8Z/5wPPJHw0xsjJqpvhvhVbcb0w2DVe/awBhv9ci5GhvKS/8imc0KL72PuTf5BU90
OvTEmqTtEA9JixkqCxcITEXx1qHyU4GWu2yjU22H3ndvMSBsdLNgrbbv/mArrRE5cyHBxUtxtAQT
2+JXYEJrxj2NutKMxXcFcM2ZVR7v1dm1UAEKhkKgLONcnh4b5rMoSP1vwyJ85o67Gttkyc9ROFuY
bWsml4/Or9HGCR8d0rYCrYzCEr5rGfr/SG0DtrLwO7gIkIXmZQOFetdwu8DUwmxJ/dBpaOAQqAa2
FH1bIIjs+WuaKCicJLbSPcQEOzG48HwfSv8Uo1whAnYd9eJm0LND0uDl31W2gNS42CQ9SClxZhNU
FJreCYbZU3PRWh4t5eQG9vWfPmjs9aofAd9dgp/cgvTmvK7S3LZN7mABfkd0MmajjeGaqTqojOO9
XCaWZ5Zmv5l7yczt2+QupoJSo0CMC5HUsuk1UMyLYhDazrrxuWlNLl6ZcYbuVHiBeBUsoccHpnAr
ASdlOFJdzOdwzgPgbxvz6zxOLhig/DWRIpxHvTFks7iv9tlbtyH3FQpBQEmZ3TawPN+QXv+7Wzfl
YoiHPi5cYOywfTHaD5fDcqTwRkVqpN6EL5+JUc6fMafznJbXFT3SPHRCjOtar5rt7+q9kv1/STuz
5riRYwv/IkRgX14B9MqtSYqkxBeEpKGw7zt+/f0gz7WaYAcxth8cdsSMmV1VWYmszJPnNDfrg/AL
LCZPpoWt+YzP7njSaRNDZtjqtlP4dx2Obx/A3380eL+6tkUEM8Ug0dX2d7CWtvPou35ImHKN9uvF
uNkdPgmW5iJ8RX7Xm6GHuzBn8dzpu5KgwjMbnYXQqfrixRRGtB3q7efesnL5zEVcSUsGBU1eyych
lm6qVncL3bRNa8XK5RTzT/gyFyGlFShgDb99hFM7Su4swbq3NvFhSnDLhhh9I7jm5vO1fWyxLLxl
EVmYOVGbrGBLy1/pbQo//9a/UW39a3sS54rMaQ399bHSuTC4CDGKrlQ1alMkmk6/SU5WAH9CCc67
2Sc1GGUE1oONtCl2lrSKhbyU0aD2C+EZBRAIMRdrLcxQbou26U5xgBRegeJZCD9rtU0H3dYs1kux
+vPttRbEjv+6jRomNd1iRgez728jr+VQyCapO2WpAszSu6mKCcbfsXTkEQLL5kWI9E2sPhQ8HuOo
Rh1BPvilsvMYGzERhS5psvR6tZ+mCFTCc5DfeYF4q4vXtKloco575q2/WCPS45aYu/C+uCWs/FEa
Ak2oIYhVFRr0NFEqaMjjaq9XD9oU2D6plAmKKKjkbUQEZDTSGShwt61pMy9jW9mmHJikSUHesynd
YNjh8FbLj1H3wxMOWsiMa6hcSeodw0l231nMM+obFcagSi6cvpB2PnMFQXBdjf5zr+m2XyHSStu/
KFPmc4I9t36XWiJzNM8Ibu3KEVYSes9JrTmqhvTmKDqN/uB1gBw6ObSzJt5RaoM4+K1l5mYwLDdV
26e2+WXmyk1YSxvBeC3azAnF8cuUak95MNpx7Ht2FEQbIe53CrNwYvDQMYivz8MNsXIoKnNTCLtJ
767lyQOqJm68HCJFVdgYybfKy27yVn6Fb94RrWpv8t+xBRpOVUDt1041ZQ+SpGGFsnk4y5JFEOlZ
pPz6fZbouwHFucSo7LBQnaFAtKCBGFtDE2Q0yLZ6OLtFZ2r50NWgjkU/c2j8u6LO7EcdkF9FNGte
hVTe+3K/mbyCZ2ZxaPVvQWs6cqpshPJxGsQXP+9ukviBkgvgNN5UrTtq6IkZvRvXASzI4UmhSmln
snAX+epeHIPbIhS3Xg8lAViPmj01fdNOpb0ol0Csn9OqfspLtCAs2Mi9n2V/P6jTVvWC2zGtNwyG
wEoa35Vac8No31bw9a/BXKEyvkvQSoltZU9ys0sm/s/ja2aMu7otNkLS7yr5Z6vBFwIbbBJ9MRNr
VwriHhr068qXXJAJG6tsnaynDw/orFC+pUJ/lxnqlnKTw5SLk1qxU3awT6aQYaFiroZf/RQ8nmfa
ktE7hVnt8q53h/jBZ0aF4bldJvCSjdTA1gZvx0SMO8v6GIq/7YfqraqyI9AlSOeeYuFBZzATiLTe
p+iAhpu6bh1UyHdiIB10JXKl1gOK7G8EMzokM9pIyZpvWSAcvUF7nmLitXJXRXvGZQfpqTV/ivCq
jUl8A+r2pw8ZW9Voh0qRtl047KCqc3L1mFrdtZQJSGoYtiZmX9PwecjaU8IsWNMZdplAT6DXCIC1
b/Jo2YUwUhbkINJok0jGNlWkw2Rkb2KV7Rq1vunH/iAPlq0iEls16t5ihN0Db1AJIX8LGZtjr72Y
wY0sNXYSfO/9N0l9C6JvVkAdXGgPSQ7/sQHVbVfuZJPgBLm61/k7BuTsIKxeIJgFUgDcpROuvVAQ
3BRXU/WK7pDyVR9/dPrGUn5Ktb/L88QBoPkw+L6L3MxGQZWp1pONQJCNGFcXZDs1pu0ArJNWSJHl
rpYA+swk3nTgozrTrUaRHn8lxPdTsRu1myjot72WbRovuOK3M60f1cxexNfAQ90pg9usDWxRezDz
Q17kTh3zhqliiDe6em9Otx5RwKg9kGYi6tF/CfopAx8S5I0Lu/WNrt6V2z59RTupFd+aQjxUNMBK
1GOE6EYtr/T2oA8nfSZj65zJSjed0YNj4VHaHyVl2KUDUpZ4rmfGW7m/T4uTXz3N9ACDuW2UO7G8
1i3iK/j58K/B+j74t2F0G8WvEkB2NXvOku+NgPwG6PZW/hpOLQu6CtQ3S7w2pO+6+VR5X1DuYHIS
sk35LhTzQ+grdlI2TCuYDy0BxoSH0kdNPDWePR2IRCYyGtraBjkR4OWNGLaPMbcuTXM3U75Y/jfV
u4kA1tfjNptEO24yBLlVxyNKl1qyaWNASSIDtEUDKOlaFXntN3DQYTGEIVnPEUmSvG0mRzsrF11D
uC+FL4bJs7XP91IbXUdc2CxGj2F89CJ5owrJLa/9gyHHL5IMJo/tzUt9246GA3hvE1Co7K1jVjWO
kIC+ypXnSS3tqXoaRuFoKt3BaJ/GmrbDKF/5o+lMqDD1Rg14LNjL5vdMP3r5szd8TU16LNPPHuJk
IblOmlPCQEVtIQoB5X/gvzJn4mh869SayYLya12NLhJadlPWOyn6FpevVlrTfmue9fI6KxSumkQu
EtpG+5AOImpXzbNlIBpP2AzryvbV116ZHDCJt2qvfoPmYIOgHnMw9/n4MqGqU/KcRqHhMZVqNwy0
a5WpTzOPd5MM5LmFS7GEqDrutnGBgsZoHTxJOYpmc0yUg6YnjlfCdNsHm9FACqB8EEoTQojY7pKv
/vTYgs8rSsKEH1LqJThl4WZi9wwxuRWodZkIOBoUoA3HostTleZWGY2tJd7AhQKLBwP8U4+clufm
8o0yHGMAYNnXwCvsUj1Y9bFX7wq+GpYMWve2EOEmBxcngD/srfvcV6AOlJwaXpNUUQ5Tdz/4wT4L
WxjbjxAHsiUPqunvIBh3cZCeZSMqeGNFuPRM9+O11y0j48we0FbRdiOyRVke2yoyf3yY9QbeLNCk
05ehEo9qph1jxOILQ94HGlDJDkpC9SCarasA/BQA4I2yt6G36Sb5ZCMFYVvhi5S+jHENY8GPaTLh
mm5cr9bQTb1Lc+orZfxsFryNhpwu17GH7q+oC/4t1eX1ewNyeRO03k73gZ4GfwXUM8Sk2kjG05CL
m9j6EUsPcst1EehFtcABjRSPosxdjHbqX0nFky4Mbu5fa0yJhKZxaGUggPzuIUn53A622t0EM61m
dp2qwRPaJraYhkdBRp1DvYpadVNTVCmUYh8H86jxDzVIdkIXPFTts6bQxwzzpzrQ920oHDw6H60x
bXJvOEXytNU6OM/V+NilP9oX5WcrcfuH0YmTdOtb/U7sv04Zfb8CkhL8Z5Tv1ca/ao145yUJsj3V
D59mjilH21j8qaKogRy2M3j5MZNMTn4uPBR75v9v0Zwhz9uphFG0AXcFH8BEi53cmOwkfCss8gl1
H42PGvOrSdpS93nw1Cck1XZkFbtmehOFa3EeehqNWxotm7Kfx199GKjynz5yj4ERXNfyeJR0/m09
uB0C2AuNH3kJ63Tb3AK7fUkV024qZS+W9VU/UI4k+8rGykn9+BAyQpYHhtsn0iaEdkiDjCkR4d2Q
020Cz2xOz9skNshZ5kxdscnimRa93jRc4SJ4ncZhMynecWTyRx7RRBFA/zLcWxXMb8t7pTIPgvJD
oN2lBOq2KzXCpGJrZI1J528zIsbUv7Y0fQ2CQJpVjqIgsxHdaeRZ+fhmit8l4dGcjG0U3Iww3hCk
cczMyREMJJ8P2yuxVCjukP/LleMFsh0op5KhJxHtJfP7UHJ8qrjPIBb3/OG2V6mw6QiVgrvO+mPS
/ei756BF9tB/9IKbIYrtxvxLV3a1+OjlkjuYguOXli2EV6kEBtWQdnBKOG1u7COjuAGkjCS474h9
v1Ob9hDGAhGmt01xtC2N+BP8LNmQoHsag++VcZuX+MwkhgcqtnwEzV9hEThyR87Ttvs4nrZWYzqx
z6x0KfNGgT62VfchONhaLJykiJ0sgA7QSzdNYfKWb9xAVux5tkxIONEh59tUuDEIEf6uKykv9VTb
Xq1e536HuIcAp0O86xhEztHZYL7O7kZ1k07KxtQe22xgNvqFAQ7uVH9U5C9T8jOxvovNF8QTyfPz
bZ6+EaY2onI3pOJhghs3zhqXQbkorXDimYYbjZaG5zgcOI0hb0lhs3AFwnmpvkALz0Afz5L4z+JZ
CuAwrYrC6E41GPTcf2shDzEgnfz8KXqpls1EmT5LM5jWB/SvWGtBG7QiD9Egsz12rMv6tTLXXOpZ
1mfObSzqM+lQM8BTYaNF4qY6dHelg8KRb0+7WSwVHOp/OL799/P6bFWL2kyQNAhOTFhEwc7194oL
6oyqb3BbHcO7NVX7i6U1cBOU6mcw0QdAr96E7TAatERqUESqU9zNGLfW7Tu72/mr1frf0KsP23lm
blHJs2Ld85uSylpwAMVPb8A/WLtmt05atqBU+Xsbzywtangl80feUGOp3lAZ2cAJeExDh9gJedU+
ePRvrJv4yyRsdHfWKVIckWJwPrkRylTuf+GmIBBAqQCOAEnzvl6ilmVaW3LWnYSIDojS2au8Zpe3
9Y+JJeJtjK0m8+qqOxloIlY8aCaNUUdvL0AVk0sN4H/QdxQEfFKDzxd3sbE1D8/8vbrftdSz2iyH
6YOqybnqm+RLmeybalM+K9sYGex627rCToNn2q8hizjK+9Va3xxIPvgTUmMaM0FMABiLQBO0YyJG
dd2d9BtUTh+q0/iELgYK3HvxZ3k9usqmeQ3d7Mn68vmyLwY4S5dFYPD67GXvz7Q0PUsI4oGK9BS4
Rf/WaSKNpDVa1ouFaEY9Z4Vpk3R7iSk0KynPgqTrTxEUS9qouVFWOC0jRLrUUv827GLKN0Y4uGKa
PPr12tzypVWyRllDK0P5yJdnVvXUMn5DvxSoEoPD22hbgozmxohoqkfH5JV+8MvnOzvXhJcnemZz
SZ+XeJbnRfPOBpK1bRIms3lVwU5n18ZKy+Ti6lTRxH1EyB2XiBM0pxrqAmo/Y18k7VoyHr3hbWUx
l2xwNeBH0hSmJpYDKplSNW0lsRqR3FkwIS9voUSJMz7qvBHzv6Ta2OWVxgsf0bJYdtLqOrVu+wbW
wFTaoJhw1EGhdb28NaYWUeYbk6FVKxyPVpzbDc3yxgPliIZgmXlQcZaUbXIbwsaNPtVXIaVHUdKP
vdEBeLW2enjdzbmclbia9FWn4iTr4EbV74H8mMR7TXgulUd/vBLazPWYCi/rgBPoGaOn1KDDysIo
4L4K5WPIqzDpY7dtH0OwtDoMf8I4blJTsWPI1azx6+fbeLGRYOiqps97qUnmvM1nQUbp4D4CGtCf
IEVi6iXYDckTMsKHaPLQjoC/pTtabbUd44e6HXayLLiFD0/niBj2yi+5eKBnv2TR0mgmIZ9xkmA+
1G2Z9ttIiragxH/6JJ6+IDIL1VzVpAXJIDyBvdsiqXhtlOre05B48aT95z/nUgY0a90bGrO2c4x4
vy+xZgUDPwgXTmC2l7516fPnBi7mB6RxTO6DtJzZ6t5bGC3QlTD096dBup5lastjRAPV666iW81Z
b4ctiKj/9dk2LKwh72WJ6jJzDLt0VOJeBJ8gNbtpNA8BxXoLzihBFxyRIqYwPcvddwQTA39yVdkg
DFLNL72rXuSZm1lQ/xxDC4rH3Oc0unQzpdZupFPh59yYrHLFQNxPvr+vdEbcePLyXHCjIT3odXaI
QD5lTX4V9dZmZSMvHZUpIlgmg0WcWQLeb6QVJ42UlCxMfY1v5U2DiwQ274svMxh++s4oA4SnzorR
S956bnT+UWf3pstLLfeysT9pZnxQmLMOg4e2Vg4B5YFIRGsZccoJ8g4FIIyZdbuMeVGJ51EkAUZJ
V9kZLsX285+zuMZS5ckgxyd+DsNPoIJnegbpqrsSnPg6uJUcuuPzSK29loGt2V1c2kD0srylPnSq
yi8pQ7LFGN7osXLM8zXwy0dLhkoqwhcTUDLcvIt8pOgnIQKjTa5HmK+vfD3dFGqzq2FD/vxoPzb+
ZkOY4dKLBv/r/cmGZdXDgkFSKVK4ZZ7Mrgx3YvKvrTS7kg8IV+8+N/jRf98bXOxhlCd832oMeu3k
VEC0cnVNRGPenPeffkyATfr9nlPF5UxDqYpTlaaYQKCHPy8g/IGiaNU6YZxsNGFYi+Vz7PpgjzNS
VbAtwNtn9M3Z7ZB9L5YryWpnqAbi4M2WzoLxc3Cl65pHXgz6haFr5VWht+ZIpLTbtfT14/VkwRZ6
w6IOP9iHl4EmyKY3mQELLu/rmD6d9GpIa0ncRZf8Y2T5NigmdAt45nWAJ6KTwMBoblskcgJ4Qdt6
mrm7JRDO8cZypcPnLnPhWTKvDwD2/PKRP2TnkuIbla/p7UkxKLMo04Of1xujFF2pa/bwLto5eqZq
Y9oKs4grti/5qyKJCIFpjPvwJXl/uLo26gJ1ku7E3L59I9jaXkPobYY00Uj8to6fuuS8Z/aW02lW
KyRQifo82wtUeNsfY8GMuTUTJcYOVant58u75DmKwU1RYdPSQMi/X11VMspeCFJ7MnO6QY+hcOzW
Zvwu+c25icVTXe9MoRM8TAjDlWUVt026m4lYs2FtvOQjyG2+gSR1ksIVgLfp/VpaL8oYAjW7EywL
zvg926Y7aSfBBgatW7lyGy55xbmtOayeXXm9tfo8b7ElM/XhlRCQ9d8+Pxlp/pAvo8q5iYXjZX1j
mmaPCfF+RDK9toGC3AjgQMiZH9R9u5ICzn/ugzmTFzBDQTKK2Ivda5KijT0P8Im6qw7Kfh4aDP4B
TglajUt2ZnJr5IHh6ljYEVP6ztb0Gx5IZ3muTVnb6cUC2tlQDXOUX+OBWrRDFFvZzzXDiyMTDCgw
tY7BAFIVaBrqQyXrTnOod+FuvNNtYPq2b/ycQYr/AF36YWhXxzdhsPn/VS8OMy6n5F9YVu9m4Cip
agR2Ic1H6oiO6ozKdmYtmjE+0wspE8G0ONKwDZm+28rb/JsyzDj629XIeunzr/LlVySJUvYHwfox
kVTIIqhuAU8gN6ZuT18cwNFkOLA12f18FrvgAIeR8T101/Kp34f90en+bd5ajOKqRRX1xhj2pwwG
CGFjHpUrzbfRFEvt/icqjxsIyW9p9v1AjHWVv/eix+Pt82MQ3mZtkfoUkzm13gyZozgw4oesXnD/
BeKWJRvFdcfcWrtZd3imcV6vYV50yDP78z8/iyFF5k9BU3AT+uNMGe52B+XF2M/jE1RO5etuM7dN
7WSXr9z0y5HlzPDiChqDmPv5xFWHt6M6pDOWDmLP7GpwhN1w8w8Gaec/+OGYzwwurt4k5k3TthjM
fymKK0Dge0925LLUDVAqZA6lh2ajb8vHf0BbcDGMntle3Lym8LVKLdll5Q50kVudGHS8kb9pu/4a
vRwUJNd299InVf1jUF/4NINWnuQlLJaeGe3VnXVl/dT26W6eWPtWofKU+u56CnjhgU2EOTO7+JIX
TT8ZQ4fZebRD3oQbXtfb6TgPfnuOsSaddelEmefQyXiBDFL0eu+7lsRQI71OCooHDSVaUqIba5Ne
m9fWPZxHR8NNrumsuuPDfxHE+b6LJhTGMNctC5mNSHJYx9id7mjeg0xyoETT3zqTWu34rd8qv8Bq
AMovdqu8C3OesnRijTSJHB/DxnKKRdM42DYuupOp5veCpu4MEwhelqGYLDtRr7r1DAk0sq0W8/Hs
dIjC8rVv2KW0Q1M5aBnAJKwfi0OmV1dnjJ6QdlAtO/Y7ACLwmrffpPseeH2ySe6BH61+OS959LnV
eWfOAlXct5FcGlgt6e2UD/lrgCcHL8HzPOUyPcUuxB70+VeOem2tCxcr6t5X5RyrUCBadnVoKxi0
nG4f/AJqKLrVEQo4AdGczed2L0Xl88XOP+tssVMt1Wi58PLuE5AsIE5UY9eKNeAW9fC5pbUFLr4/
rdaMiUFV/iQp183wLLSvn//9C9VOvOTMWxYfGJQX4gYauLml0lybvxQX8gIQBTaghLlGkr0K32Jx
5djWFrX4tph+7EV9hk3deiT1h9VnbcLz4gFRp5zn1qEsWLbBfN0XzDQtu5OiXQuVDszxKSiuFWql
K9s3u/WHC6+pisQ4qSIiUvDeE9IkBPI39vP2MXh82+5gboZilR7f9JY4/0W/ltM6M7f4SHpwIiFr
gznvBhKCvX/0r9OD5DQO1F22vuLlF6/0mbHFV3GM+kLQi3ltYWVb5Q/N2tRr2g4Xn+1nK1qOkrS9
h8hHh5Fuax5rmGqGo7CbB0K1lZt0MaPRCP280GehcnVxlbpGEmK4MimAkMV2h+JxLrsMDrLojDSG
q/WWC/20+az+2FvcLMGf+jov+Bbo6UkBbVIpJ6NBNC6/0ssnkcJnpmtbQXxtyXVWvPLyyf0xvfDK
TNYESRx+L1XfQRHbvkp7fwModDO64rX1HLvFKhOQfPnO/TG68E1DKMo2GekLe6gj2/4VUHHRUbbh
bbed1RwTd3ixHhrbuBm3ygZYJF8++Wtxm2yKJ5j93f9xCxbOW3WpLoNi7mj+d664ydxyF9wVL6VL
0dmpjqDzvg0rQJSL6dXZiS/LMojbmKEeMCAxtzC7Q4ZkXOo0x/La3I5Xa7HgYhDVeY4BSSHN+e3u
Z98go5asSBU7nv7Frz4CzuU9rGzhpawYapl/W5h/wZkF0/eZkhVZDu/Ra91J72PV1pByLg/SDQgG
Sk0vn1uc3XIZTOc5D5rPKnXZZUEb2katVjKxOcEhqDp1w8hjcEyK5BZ6i8L2JW/lnnzk4+TFfW5w
4bJSE0QZyWtzkv3YRXzFzWTmLrg8gJJVVEnHBo2IEfRhLFmbaADLyGN7KtGXrMf7qcn2UtbfJBY8
H+GAJOCgRnDIhc/JdFTS4T5Phis/ra9DGjwDYHpNEHci6LjIWvP2S/ddt2Z1HGYBeagu0iCpKdVC
EHvWMbROiYbwCC+5qjifH898ZT4ezx8rC3/odEGZBm1oTnoIx6gXV3bfHTTf6xxpEm+14rYImDXI
p5Uy2iWziDMpoJzBJUjLnDqojcLj/d+e+gBQWcKDN1Ju9Xg4BJArx/VNpWk3MrX8FedYcPrO3UED
1lcoIjTREE3rw/OlVYrGRwTk1BC1IwYExNyAUDjrB2oA0g/0bKDut5zA7773Uh47gi/fab2PYFW4
HUNqU6kKUDIAvSzFrpAgUuwZ95+fyOyfyxMxeGuYEtgQ4wNkY2gNOdfUujmNcnADzUgv/tKNyFZV
Jt28H0Eor3jApRB/bk9+HxFkoYEoN22bU1n8bFH4klLgPsxDKd5aZn8pup1bWni02YZeYhaszNIf
0v5FnFaC26VQQzObITYEv7QP6oxlEUegn1mJGUOg5Q02dG9bua1cNQIEjQ6X+/lJXbqhEPpSNOV+
mvBEv9+5phgjUBlTc9I6wPn1o+kdo+LH5zYu5FImVXpadDMdPR6x+OYFhaRCLFm3pyZ81StU1/zm
sWQuaUgkOqzeXaNcRU29NyyEvD43/dERsaxbUKr87oAsC8NFMvhwOnXtyTcix9NlN06lOzkEtk4Z
v42qvWCaPz83+dEX35tcxG6tFIBidS1diYkawgBQfSKdG7/3zX/eM8CSocDwP6MeQCi9P7saGi6j
LQZGOo/W13YX3zQk+OWXDP3XtSb6Rzd5b2qRM5Zj64XahKlKOjWQXs2ClTnjOZ9v3YVE5b2ZRX7Y
qV4XmiVmhMfkS23zYr6yEIPPD+2JRHglaKytaXFQUzdUg2r07amG0De8itVrrf32+YLWTCwcf/C0
MIkUTMi428gkgwiIwwrNlUt84bH8bt+WeDGxniqAxuxbf19dTypJUb7Tv8CUBMCeUtY8IN5v1lg0
Lt6tP+6nLOo54tipcN6zuMwydmro23LibUPIC1SPzL7UdrIivf03+2mhIUUVayZie+/xlo/Mmak2
7WkYeCTFb4ZXO6351+dGPoZ4NpOyvghv2EzfPx/qWXrZiYWS98NvI7+SAmWb5//t7y/uktFkUTRG
BAivTexRe5HLNc7OiydztoLFNQrFwZpCgRWE5alimKlAy7YLX9r81RIY4qL3/PmKLvA9vN+yxVUy
pwztg4wlgaxDCbXfkPUwWpS409UsuwUhYotS5v0/UKi6GG3Plrq4YX7kewOk1/MlZgDEHrbeL/+q
u0u2nit/wW7abKC63PjrlMIybvA+x3m3ZmNRKg/GVrLCkDVHhxphOBRA0VhRv2jofu9mofdhJZZc
3GSDTo9pAQuxSA4WfmlJcWR5RXvKG8bIZPDpZcF4T3cbysFeGt9GypjZBAuhAHPODBEUGExTaEkZ
A2pvRrDGKrIIbmA1gMRRzKWgjX7Jh3tSy6IAV5uh3dIDc9R4suP0NVvjNlwzsrgsXmWmVuqb2u00
ZE6QIPYuPY7eGiPXmpXF1ipAu7OZZvR2lOCCrn/Cjuckq8I8i8DyYcMWtyRALCtgP7VbmSknoVMB
Mb98fhEvWZDQFUJJYj6QZTZXSxKy6MWo3RYtqvCt5cZm+599NX8v4tzE/BPOoiNCnCPgz0m7bZRn
g6mT7snsf/1vq1gE4NBSAdTnmBDDxyh5Kdu1esgiaHxYw8KpOk3vtbEUtdv2qB4nd3gcc0fyfvew
CZbfQcbYg7lRGAhe2bxlJvzB8sLRRi3PTUuQtFujQeq1MKHpR1bnq9SjUdijnpZoTwnaBrbXm291
tzbIc8nNz89u4YDUpbN4Glm3L31BZFZHNdKIV7LSNRdcBOTQA7beQaBwG5R3gfWlytcGnpZ99997
iH/LSKYAVzOWTj55opLXwGdveehrj9rX2m53iDP88K+ryGl/SkfYIez0kb5Ou/r2XgT9D7YX3i8n
ahlpI0qbRCGnOiDn61ZX7dfRTd1gs4YwuLSV5wtd3IMecHrUhBhL4xceV3bKkP/nN21Ze/6wnsVN
CP1MjFBQ0W7hu9pU1p7CxX23R1PcSbsdUHzr9J+p0M8IP4s5ij+nt7gBFfh2YM8EdB19bUoI9ljv
Pl/U2rYtvFwUrEYEUci2+RW3K7SFYIX/+VL8OF/DwsfztNGLxONg1PHOD0o7afRNFwBt0q21XvWl
K/vHlCkusgw0GmVkZmdTO/hTQFI5EPRmB2Pjy7YPzELE79pw27bbzzdxze4i0+5SRctEDcewYliD
02ibBqqdCGsCimtm5vt29jUJxryDNIi7rJE2enCG11CvoM23EnfXzCjvzXQIdKl5zi5GJgq0SWv7
8MgNK2d12e+YHiSpMhkpWWxZo3tm78WBfls3uRPLb0H1/fMzmd3qLOP8++r8MbDYrLrJ+E5Yvn5r
QKfOWIwzNvqe1WzqIHHloXOrNDp2wsp1uuzsf6wu9s4zCjXpa6zW+YknGVSCKXzuvd354f7z9c1X
/7P1LYJrr2hyYWVsoNhp92Fx34nxZvI7dN0rMEV3nxtbvpk/7ObsM2euV4uZlhQW1ipohp0s3dIW
2UqpTR8hQC3bld3sFR7xtb72vF3LRRogPGfucsCKyyy+rLw6QqFZvxUke9yom2hLcd6PbX8n0n7y
BfcfPFUuuf+5zUVEDCpcp5SxqfE0M01H3cSIOUGd6spfgwfPhrpFO0B0u7LFl/z13OwiTIYVlB5N
gtmy/64W1j6D8CbgLOMEOeo+dMNWdUOzPvwXB0t3XafpLQLuWd7DaahKwYfBiNX6t1X1Bc2vGRin
ut5dVj0TZq7Wa0mXXPfc5uJqGrmv0vUiXOb0AqRulsf6FlSxXQF8rmHF/XyJH84TfDCIcmirKfoh
LbG4kokQx5EUtOWdT2sob4e/ygHuzl5eaXBcNGOIoqFTcdEJae9vCNOdQqB2WnnXVOJVbl4lXfgg
yc2Kl8zO9+5CzIs5s7LYOjgLEgNCpvJOrUK3V76WSoqqOWM5cKm0nfqrk4SV7VuzuNi+RjA1oUqm
8q6r9Mc8f5P0ycmmxhUk/aG1oKESSufzA1u+3SV1schFaMtHYCVTLZd3QuY7gQQmMw36vdApTigx
gz3z9QRMeMbBTvWqnaHLD5k0OJkvHcpm2A3Qenz+gz4E9d+/B00SGeJ3TdIXVzOYmCaTSp3fU943
WmUXBlwWxp3VrZWiLvvQvw0tqyTtlJo5A9jl3RQEe388QEO0mYKvn6/m8oH+MbJw1KGNoAzrWY2c
E7ct0R4gRsqaX3ofbSTxTu10+3ODa6ta+Gyp5n4bRazKgppFDY9KWWyN8ulzI0u0+d9O82dZCz8d
s9poB4tliUcz3iPSNNnSS/w0g+iryaGNyjwf84dOv1e+fG56bX0Ldy1HWg5CyPp0SjtmjOr65Pjq
Sjoz/5GPF//P8uYfcfYBjkatRw6Z5amdeSxKzxWzbPP5Oj6+Fd/7uTHfgzMbftX5VT27H8FERb53
tLO/qlO7m0d/EjvsbCV1I3mnQA/rPazRw374KCyMz//8zLjVlwwPq/P56YgLBaUz1rhmACVMAXfO
SmKxdmTzHTkzVvrRIDNqxJFFcHeH+6IxbN+7/3w/11a0CBsyA8U6JCRspyIDXhH7e0W+1xVWtqbt
s7KcJfwq9NRO8Ofl1IW/zbvXKVH3EDis3OMVF1zy90ZRKwiVOJ9QhzdAlyMIPz/fsZVAay4iBcSM
OZPPWCit4lgmje1BnKTLkqvk3X/6Kn3vbuYiXOR6FGlawJaZPXwejH4bUGGp/m3fr2kOzcf8yc1d
8vXW5diF6hwe1AZqJpk3gSS5QfLNk/8C3uiIsJhWa0e15Nj4Oxr+BlsAKfigjUECWUDG12MUBQq3
n5yB8RcBCjhb/qvZoNh7hDzMgVXpXlhnX77sKH+ML27XpGVx1SgYH6Lv0gD1Ul+sfJEvpwjWPM5m
0M8Aovf+AveAI2JYOkuw4Z4HMX98Ve9MF5A6eqpQQpGkMxcMJ9pK3LjgoFQV0IYmzaM9v4Rrlb4e
V7pP+lWFPPArsnOf1q5bDs+fX4QLoYN+CSQTtP9RNF5iqGCvRmO85iKESrnpw9zp028CFIqBcNKk
bmUzL0SPd8YWx5WoU+0HMsbUimuQ7TVI7SI85fMlXbZCAZI1GbQ6FxdOjZMBJluVkDu+xnCiGRFM
1Wv1skvnQ5f/30YWn2IzTD0jm7+SIfT9IOjtdniRpzffXAnta4tZuF9Q0zCMA5L9sokh2/7RQ7Ca
Ea8+37IL94iD+bOaebVnXylFav3/I+3KluPGleUXMYIE91duvajblGRZlv3CkGSJ+77z62/C58S4
G2Q0zvXEzJsiXA2wUChUZWWC/RhWFPPrOJ3DruIY4C2DuXOTeNTFMsZ2deL3ov/Sqr/wgf6lDda7
jDISpkGm97oIpjyM3wWVJYcft7dqXaCAIvjlXjGX7QiRDkOJYKZzZjQ189aKJJAlqI/6z8GtCgcc
wqnNa+pz9k9h6o3QOU1EDKrUfgH9gyZ7aOANmsgDOPKsMAm7pGI8tNZxcmIE8HKyteapAdbp9gby
jJBrX+vMMiciYEZ+XEo7uRihsh3ZGOt0/p0ZJgqUgWnE2Yi1CMau0HWw6oGAvPr+74wwUUAYclNp
anwWE4SHeP1bS9xYevwvXY69g4ymlwB5h5kG2jDGp3lH9S96L3slXmMPH391r6J5jNlSgmeZvBrh
VpelnMGgXPsJMLz18LVcONfOOm2g48B0SBLcWKIMTa1rL5DNPE2nLmn9ccFpLQftMSv0N0mYwTIQ
uZkSQCSvAS2hmvxaohqASsUbF9Mh3XgY8/kU5+AEqqC5NR4SPd7d/qqraIjfBswdtLsx+wYwJ/Xg
i2jYl6jZGGHd+iIgxXiRo7m9uLdNrNMKakOhK6dzXys4dlwKcmbGsAFqsC/tl3Q/7YOT9F1xekf9
zN8LO3QmXhDeXJci65QaHxQ2bFqtpmOXFhlshmjRCdW7wUsmeAaYo10XAAXUdFGk/hzR4clSnZNB
8CwwblO2UJWXNVhIqhJUzD8MkCzd/jI8C/TvFx9/7JegMHpYGIondfa78PPf/fuMc03BPCTTQD8C
HrzpW6ZL/3IBzF3ejkqRN4R+hCl2GwAnWrDW/MUaMLeIjFEjisxSXvXG0rSJCRMmFECE7KOReK5K
6FVz9Zah54Pmo2jYYIj8998vPoMmNl0+Jk3rt2jhOdPpJ/lUewziFPdgenOMX/o3EIblTj17kKm2
AUAB/bn+N8u8+A3k2hUGqBcUY4PfsACyIxZgH065mpTUYW+tk3HoeY6TXI9aus5gh0n51B32XW41
bvaYQJSqXriDTdTB1hZBzgFaGZli5K9XFYxLLWNIvPXz5aeRAl/5S+WVyDbPEOX/+I8JdgQfChjY
KQWL0iVgAfIPoXz8Cwe8MMAkKlBfnFRNhoElXKwcePs24x0jVr1VAvQaVyAI0yiuCyw4zEHNjXBq
SLB0vpGmr3g/3Yt9dB8M7Z2QZn7VdZj0GBxIlh1CqXPFYHBy0KtBb8We9c6p6vQD8qIvgC99i5fx
WSQZug4FeAqhlNEuJgiHB17xePX8pz8Y04sgY8SYyqr9MAZDEQyLjB+sgGevD8E4Pnl1IR1R53JJ
8dOI0gMRIs4DZY2dgVlAA/CtaShYSarpWV1Pktp0PkYJdFQYusPciZ6BurIsT89hmkCstHJQ7Utd
BVxQtx2BBjPWmcHii4EeQPNp5+XamclSNrkcoPmxCJmltTimmrFXmvCuUjmp3pZPQ4QUGn2YEFWB
9Lu2ZJZ9sAhL2fmS2NmhsRyUmTcmzDHxe6cvYl6oJcqkdXXnK9Wd0HzJp1+3N4v37zObNQOgaLZK
0flCe1DCxJpBMn3bAosU/31oLnbp998vlpDUnTJnBXYJbfDllHlLua8TF+yQznjIMDXRo2vMSQm2
XeCfD8NWStBs1DFqBf8zh8LuZVr3vB/1HkNGvGDN2z/694vFCWIWk7yocMDQQqz71p4Mk7OBW8HZ
xAbKBlSjzdXwUlE0UJAFkMVX57usG/dL+iw3XL4/nhUmRSiDxtQCBVYacEmgrlR4kvnDdDuMOqp2
/TWANnrqYsg653QuNzfwYnVMFaAfJRnYurTzC+gvgCEWAhgcZyD0IbwKCBcmmCKAOYUC1CpgQnmo
X+fXfje95Yljouhu1ZhseWwdCcVITDqB8F2gyksQ/+Fy+m0fg4tfwQQLNY2TuQrwK+YjsSMIhFiB
Q6dAZqd5iP3/NyCNRuA/1ti40RbqBLFcnGtNfpJLjFgJvLR762oxId0OhwRb7IqNTiVGWQda0vlT
afZ2PmVOnZfPcw0VDe37COEpQ6k/FLni3C0bRxtDQqgqU1pVVCkZf9HMsShbs2v8Ws9tYjY/BPWl
1HddoH67HbdkGvoYt7myxLjNmJukM+Oh8ZUxBD9+0+zifAzssE0aKyLZO7jwoJumquK9TIrPlJDn
Of9eiHGJ6oVyJoaouEQ33CKunqGd/dgXyAPGWYCKTJG+ZpBuCpp82lH9KW14WeJuL0q5U+RqZkHd
BYUq4qogxK2CiHMett6Z4DRRCNElWSaoz1/HLDEo0ywE/bbfwPQxroBTE+z3yTZeIFEYWNodFB+d
knPOt6xSkAemL/HAB9ktkzth/BLaHxJyzO6lf41fk/vymP6sQBT/qZkWBMaQuEPnBsrq///weWWX
CWy4lgex12FXNv1JPUjDt7HjrY3uGOMqVzYYpzSbMRPMFjaSw3TKHKhdRNBPUh8o/YXxPeQPGFDf
Yw1i7lDU0QnAJCBLc6vjDaIpvdn4xjcFIg62bGm7xUG/EkxfpR38ij5nb+xc9YPcRS5vGmsjZAM5
B+JLHTmWtEIkdERKsyXAahX9xcz3mn6+ffI2XeXCAItECFs9WqqeGtgRUO+od2XqhG7xHTpmO2Bd
wcOY2qYz7zhmNzf1z7p0JhfqwHNdGx3Mtq7kqafUjT9KCAUqe5CIm0hYiJe5wXzC9GVhuL3VcpqC
Gzfw5bbq5PpYBn1V5bIA83F4nkAA0J3k8cBZ4qYNzHcTqB0baF6xh1BMlNHI/7PEl+aQQkw6dPUv
ilVgLh1nP3GbbzzGvzVyGT0X6cIocwKJUkPsY8bLbPC6g6jZiZ/byxfKAtYcU0eUXB52f3uV6M+B
eQSoW1bRuQPZiByqMGgE95r61ZQh8cdj1N92UtoE/K8RJvMrAsx0KgIqAdpDuM/d8hyfD+Se/KKE
nZIbHUsD9IK3P9/mwbswyXy9Xqhaoc2wrip4MOe9DOmp2wZYwhGaq+NT/VkU86nScTTRKIMF1coO
4b4Fb6D5ZTlG++7MIzDbuMh1Ihn4D3M0oGpgTlsckxSXHQpGNTrTpUrpgk5m+NJWBWfX1t0Z2vO7
sMQcrDJMskKt8KXGCLLUYNyGLBvaMZjTtqCzagG0FkPNkc86uOWGl3aZe7ZM+qTrZNgFJfDkpHvM
2L3J+9xu7hZkEC1YepOjPNp/4/2XZhnHLJHuyqpOS1TBsc/v6+k71KQ5fsJbGuOJ2bLkrT7DBh1G
KAsnsiFZ9TE96jsgTNCSRkPSDuzux22zW/5P8xUNkzHQ0GELgEGkNkugFCjCBydZGK1A47VwtyoX
IDv/Y4LxlVhp+w5NNJRi69Qibe1q6byrQDeeyKDFmNSnXHhStPJO1CpebKb/NHunX5pm3EVTpnjI
goqW/wenuu/PHaY7RqeGDHDs8ZqHvK1knCSPh5gsGoxNdQmgS2mNPJTTGhNHj93FVjI+0iGzVcIZ
B3zwoKokWDGUH75ROhsFrBdgHu2gePAOHOl33ttn0zkvDDNBLFHjRjRbrE2Eml1Zvs6KZJsF11U2
A9iFGSbpU/JSKTLaOukc0Zac1MWgswohmam1xfvRmwnyemtCNsanReStkHmaCIkAfvMOpiE6GwCb
ngNZeF7AS1+5LQQ59njNOtnub66fyw9KX4QXtY4gztQwg7i3X0OWiMQng0fTwlkWOxsP7fBeTYSy
9VNkQBNoesvPjDf0Rr/KjVP2+9V3sQil1o08oAd8bN9C9UFM8XYlX9soB4q5827HK46HyEwwmbUO
mnQSHLEIQRI2vwvJdyWGWKHccK443sYxocPIDT03emxcGX83i/OgvEgTJyknmzaAPyIGXq76qgwV
a5keZyFBvjN2uzGdv5FUFKE1bJzbEXPjVfeoaLNtQgOvi+Vj1Pe2HkCsMJKgt4wmuJw5bYqDX5du
ZyxvQxaeKpI96mPuB3Vgm0H6kej5ZIX54vzFV0BDGZJhSAZXrPVZGWjDIBqtLyHB6Pb4hVavvWs5
rzuwuUF/7LAlFzWcuk4tYKdeCEaSZVfOjrI4cF4pPCtM2rREetZlCaxMhQH1wXc1fIEOuHV7y3hG
GMdNG8UoMjCg+kUbQr8UEtrtD7l4vG1kM4OGnICuE7xkKaPqdTxp5LRutcBEfgQwYHIAsvhXZNc7
DV0VNPmtnDhZaxl34l7hDL5uL++PYSZ8zh00m7QEhmdUIoz7pH4nvDcszwQbK5e+jswGJgwQPiH5
hMjFsTF5peHNAPNnB1nordS2HUZcYSXFxOE0jxCaLl0VuphZMD39u6/F5usYfJgaNA/h3qBveG1+
0Z4rlJHjU/I8uR14SwSoRmJQmscLtAaG0zziYpGMM9aQ/25HA9dO/AnldflJtapDDmFL1E9bkPMC
XLOTPhWIKf0PhOpbn1FGG0vChD6a2ywdUjf3sj4FUuv3mbKr65/DJHsYR/uLe+LCyor0L63QC5QA
fMlaRMgIRJzjnQiW34rHp7y5HEkEOzxVYsFE9vWJE6qmEbISWzmGtRULj9XQQTOEN/a9dcVCWuIf
K8zxCjqlixaS4oNJ4kEcXjXhWWxVsOHHdlR+v+2WmyuCooSIPiPa8uyEeR0nvZamMmqZQ+3o0Lxu
ZTCZYnDutpmt0pCMGXaKzoERdlANCqqhWecC6m19dcqj6FyCEyuHO+bQVkcP7VlveEwtmybBvgza
OuB9VyhcUWhVEWXUxm9x14YQQhlnEBFngh1NqSvUi5tXPCT/VjhBYfYfk8yH04KYyEDHNn7US1YA
jZM2fCzqTwxpc+4X3tqY6Nh2NTgxdHy1OCXHSG92c4wdHL0MA4CT+ZLPPATPZmEDioDIXzCxvkav
jWkfBv0cIeQXz2VT77thQnppuKbWneowu1sgyTw2JSimk30lRZwC8ZaXog4lYloAGQjqHdfnrg2h
qz7UaCXERnKUGh3j5xP6aZxXOd01NrW9tEI/70VqC1342iiThrZGXrQ8e9VJ4WVR9SxoyVEtdTvR
Zzvo9P3to8FbGxNTgiyIolqbGl8SDDdaTmhWQ1mc9/bYiikYrldMQ5I1ICuYtCedWtI0GYGVSj11
IaTcwRmRtbZhttAn5YGZNtd0YY25chYULLMkWhpfWKZjb6JIaXT2OHzc3rmtNWEkFJ0yUM2jIMvs
3GQKWmM2aGVFws8YoseVrLjhWFpggTyWA+9wr9cEHi7sHPwPGkMg07/2jjBaDHNszOR+kT77+tQY
EIlKeInjeknXRpiygmREWqUsSXovGpU9pT+SHoIioWIN2bu8jO7t/aP/2LW/XxujK77wd0mgaJwS
xlQQVsbJzzzk0ARsVIOuLTAnKhtNKRrEML1X1PirlERftbF3zUCFKHWJM9ztArz55cA8V03Ms837
Xox3SLHajYUWp9CQtEEbK5/Kh762hn3tQM5b8bMvnT2BHxwkobd3dfMTwveBB9V1GZpw17uqoMYs
dLmcQAIUPHFQ38qF1NbUxAG15V7kMTFsrRIVdDSRJNrSlZlVim3TDglu8PshhkhIWFphnGFG6W9c
hbLQiWg/mkgXGFepZCOphilP79PWtJVlBGlQyUni1tEXYCOaJIpU3WiFXm7GuJ+FHitpzBlIEIyO
Yc/KtjwEpWzjr04Ra/bMnfPb8lHQEwC3h8sFOdDvd/vFKUiWflqUQojvJWTARaUXNpDaqZXNxb4D
lW8w9rsgVjz0fT67QH657SzrN5wKihgDAqPoHGBj2enkBuId41ir8X10Eql6lN1Pdm7LvUdVuc3P
xgb1Rb3Tf902u8ofYBVIaRQjTHCCSmwvuRhNMdbMILrv8+4+LSsngbaO1mfuqIrHkUBmJnm7bXG9
UEANUHUmSEsw8GWyteeBpLos6MjRw1a21GG0ShkA7bRwp+4j00KnEzEr1cn7EQ+gtiJQF8LJDATM
Gk0RHs+ByXG31cH5/XsobwJmT8DeyBzTLojSMVSRygezYInZc5TPlqLxrt314+vazBq2qfZJG6Oy
NI9YSY5S4yDdG4G4J1HgGEZ/DnXjbOSV3YCDq02B7pJbp5z1Qy0ru7xS3FKr0F75dvtrbC4e9PvA
F4I8AswK1zFq0QTTmCBT7i9ZaaXTWe9eTS6JH00prq4XLB3EzSBGFxWkHGwXEXxLaj1gEM7PEgUf
MbO6BX2N1Fju20l2GtFvDAmKxMLjIpADKbnySWv7REb/Eo8aaNmu3xzCPM1C0Aa9X47mAZhjx5hT
Vw2hx56VzhxMjlYLftWMpyYWdsaccfK6df1eQ7GXMkpgLkDEs4AJzXOu5EGj671fRd8aPbKkuHb7
cb6bDEydtd+KQjtnmeAZae2CZAk8s0+yDiFPYB/msx5xu/Or257+HMANcPLRS0bEu/7mAAVoZIqM
Hi0nXIfVAj2ALrLCowaIwAwwYfgCBgEwmnJqRRsHH3Zx4EEyCriOyVap1DYp2ykbBn+KhcRGQcAL
dfSue+irheLPQomdJSFHcRgeK+EexO4WTohV4CeSdrCX8vW256/DPd2Gi59DQ+NFuI+rdBLadBx8
XQGB55jZdWnaBnor/fBdzTUrijHkJuV2mHILMVsOqeqAfGkyHU9hIf5jK6aZpPWD34E1tsbsFPSN
MZbTOG0/W6qYOmP2KuuZL9fiYew/OAunOff1cQR/O9DXiL9IFsBRfb3wbNHkTgBTuh++GjuTWGg6
elR8IwR5aYgOGa+LtAbsQTYQKDqsEyCpNYi5KqVBjvJ08PtG2xWqZM8zdbh8nuxRmQHlitxJqRw5
UTsLczQP6RzteEJU60AnA52MReOrmwDcMGdQa5VhlrOp96cJhEcQNBM/moBXRdw0AgeXCDIIEQ+R
651Np0CuKeDGj5UfipC50gSqt5SnALyxn7TGpQDDSsnFV6mCGJNGLw0ZbTm9jCyzVzOnq8wvabzY
/Ti6oahCZr5sfi6SfACu4ixH1UGOOSAbmrFfe5EignUTYQQD1GDKoT5+cXzgW/qojUrvR7iiazne
4wo4Tlq564uR8+jfiBywBeYoICpU2n5gbKWikuFnoEk+iJPV61+mKvJ0JSttdTAwQkcab9TvSQZy
kATkdCQDrU2u2HHWOiHpDnrBS2HWEVQR0f9ACoMRHTqqc712NA2EIl6kHjjY9AuGZpzFQv2vfKfN
WP212ml4UnMeE6wCAjSNqE0ADX/f06tMrU/6QgxRy/Jrt3WrAXIu4Lvwy9oSbOOUfHaZRTxwEVvK
PnZMJ+ZhIbY+N0HCpkAQRNIJGzQAdRTNvA0Bzy6hqwGCy3KR7NQ85lyY4ebXBje/DKQThqZBi3i9
u9I8Q/Szyun9pL7PrmClx3ACb5d+Hh3wLPvNrn/jLW/zi6KQi7Mr0f+Z8NBMcq6PsgKcex3ao/RL
E985UXdzA5FjY5zDwOuGfTh1wVhnZql1WFXxFIpua6PwPuwHW3k3LOl1Wihjs9e+8QoJa9AYdZwL
w/SHXRxUVUrEMVC1BpDK6qn4kTnlWf1SUHcBBdJkZd94UlVrmNBviyaMYhgcql9MgSTW1QWqRygR
UpHQZ8oYahyGyo6eITZki1Zxzuzw++3tXUdeFJQVnA3IiENSik2xpEka+rxvgUzPofOR3UsBQC0t
b7qaegEb8y6tMCmDZmSZEc1q51chIiyykhyDHlPxAZEAcOmGvCO/ThOuF8WEmbRH5XgwMUlgVNBF
XiavMwgYMSWnJK2llYGd1RKtc52gn5iJXCHt1dsQn/FitawuZtynS1DXWK1IRboWp/IgmJU6qEPZ
2WwF0H5xFldFvwp1Slm2CpXTKtj+phgUxnnB84HNU5c07lRwWHb+kHlZVdtF99wnT7f9Zuvcg8oC
/w6w99qKz7tpyzlT6xjnXtEsCA7tJ9nY3Tax6TSQTaakdQRNSiacTX06kFEWeh9l5cNUmxjc1dy+
q714jmwAuTnmtuIMFccVCaxhbov+nIvjLopxZcTgIPQVJNhzElkqJDliiIyMGWfvNgM1nXVWUIpH
xYK9E9oa82jihJUNXv1K7NZCjHGCX6ndO4HV32ud9Te8jvBKVLmghIUyAtJJZjurEUS0UT5izmpv
PEgNgEKyU380d4rVfXbP4ym6K37qh9ufcHulSD6QdFEFIhboDx4cELmU2NTxGHxEh+JAOSy1w/Rg
PCmW6Ikncc+bV9vyfpSYzf+oPK9mdPs6k2NNiHpQLLwpgmYZyq9W4RGbbx1xVGLwPz6jvhpXbfqp
V6NS7P0gIlajdrYa3ufofPdE8eIBr66Gw7yzdRgwPEkgMoHPSNgzXYztUiQx3h4xXleq/qENo2vW
kBKXQyfsediBzeUBrSLTVJWsqOEXpIPgHp9aX0gGSzW1O1IDfyjcZWNy7ATdLblHYiueUEwPuuyo
rK0B0/2w1MaA1BzP1+Kw5KjZWYk3V6hj2rCN8Sin/ApCtsG97aGb3qKDIBNqt+CUYDPSvsmzCtCc
zidVbHV4M6fpt1r5f/ejcfZQQUG18DdZEzssIRZjb5YKJpVCEJTpy6daY1rTTA9p9lhhwub2kujt
xly2GE4XaUmbFo/Y6KKVQhv3FfBlS1rszCnfg7zRMTtiDSB70+qnUK7cyOg44XMrXcJgDRGBpkZz
f/W40lTNkBMxwFG3Z3t+1u/CIwKaF95DV8OJHnjg7Q2HkUSgOzFbjD7BujYWCvkYjXrjV/UPrfk5
oyp1exu3FwTObPCNIoDp7IUQkqoaK4qJUH3JU2zxY3kTbIKpiwMdGhCcmDczurkkDErTch8kUNj+
mJ41STgRWl+qFjtDPqYPvJbORhjBGTPxmqeK1igvXl9yUWo0oqB2nd8fwaGdPRnHvrXMu+Jr84Zy
+Uv+1A9W/9T9rD54YXlzcReWmRRQkgsctABPvxhvktGsbSniUWxtVKYwC3hhg8n75AniZBiOb3yT
tF5RJ45YZztSArJTZl7agtAYPfdy+MSn5Vx0G2EED3qcNfT3ddoMud5X4LWDGBJ+eGhLkIigQg0m
OOdSHspyoxiuwA4KMRAFxl3Ogk1ao62mDOU3HDLSWJgk/YJniW0+yo/6uXfS++mLaGGi2XQEj3Ma
yEZUgU+KKu1/g7Kc2dtRSbUe7DCdr4e0+ql78WQHhVdGbvUIHj0XYPiS97jcKNhgUAijehr6gOjj
sCeiLfKsV3XMNptfF+hWnqOvSKEzK3gnVuqoCVdyY+szgoEG+Awktthopl5i1GRuZtCygUIELD+m
J0KSNKs4h3Aj0cT0EzIUiZLbra5ycCdXqpriyhnBaDcOpRUXfkV+ilxM7lb2hXIa7m8T5S5pNaNX
KtGwYAvROonGL2lE310qOuEEHWM1dPsIQwVKMIKtWXw0s+FJIssxJ/UXVRf2PbQrLLGSOOeEesn1
3UTPB5630C42sAPMC7fW6yoGCFf2i6LdBXO5Q4nMS+bomMqPYZl9VeTJayfCCeXrdObaKo1NF6m9
1pC4QmSV/aT5ISrJkdQooOZgEgvOilJ7fZq5nNOyjnY4ISLBINNvrT32wi9zNc+XIpAxxTRg7iZ9
CFRnutPAowT22BktSUGweAMVa/YquA7lvICIKuiUCMsNMglTN6UmjCq7cJ+6yVcht0xb2jfV0bQ7
V/GaXV0dVUfcj5LNLVav3fraOv37xSbLHUS9Ax3WR3t0/ZpyxlRHJKzdfoEYtvkRDJ6ons0Dz/CW
S12umrnSSjRi1cD476qlfbqjKyV7g/dJN9eH3AZKbxJYPVgCx3zR5cKIBPn3cAyEfW0VPNyGm9tt
YSsWSlGuuG/CY/+3W3thmvFfNVDUZaZbC/UBV3JidHytdtoVzS4Q7wZ7dDSvO2PeohCQ43HOzkYQ
wXe9MM5cbZEA2spghnF0vRzJybxOPQfBe+tMbumBTTrYF/25LB3u23F948CwjJ4AoK8K6hVMMMZs
V1ABoCT7+edsh/vCy3d6e6+fRa9wxz1mGjhndtORLuzR33PhwCoocYlRwd4sHhPVHQZLaR/RAIDS
g2nHFYqowYuCPEI/TPbiGvtqx+OA3igAYhoRA+om8j+UO9neAD3TUiYtxDfU+meQq3d9mNn4YSel
Wg6LkOzyDiQ6QfQQkLsyvDOC0dbAXt50/DG0jQiGQj0AK5jQpxphzGdfEm0IzK6VfOM8urq37Ntk
R5R73abKEwsGkHexfBB5SjIbN75xZZaJIq3QD0WvNxKiCE26MzQkLOXQOsIu9zSde+FvHGqYMymt
noi5a/ZQL7OiB3lEJD8hqtPmb4qEnozwllbc3tO6JomF/QYPSipeLGtvDkmuaBP5HR5p+MjPUHz2
Sg+M1XuOJ2+cHAKGQIrJQCtgVV/qIfA9dlpH/KZ1aRW5tKHrLVlyZeu7wi12oLf8C4tIMAjAalud
SrGel3FOFeIv782hfei+9158H1iFm/4PU2DU9ZgkAm3CP8aYcFhlIHnTM4P4Zhfv+lK3BLTf24HH
9rZ1ApDqolimQEB0BfgMBW0pwjogfrsIFkmEYzstD7f3bf0cQ6XxwgQTcsBwW6FEFSIxIb9m/a6W
E2fQR4co3+aQ+402tw3VHLSUgbDG7Ml1fBPCShTQTJF9OfVmzelOw0EHweOgwB8cIbLNh8VN3Njn
dZB/Z82r7wUAC/wfLFVoZ14bJpBRlpMhlVF5zBqnMQ/djDH85itIP9zGTe+11u1zuzwZ79WMi5Tq
oyUPf3N/EzQD//kVTGTRlSk0pDCj+UmER25tJzkIFiKvckP8AqdoLSgKhEjN/oK4VMNnvjDN7Dxw
r1oQLjCtgR8Uo2giSXkHkCbOt/aYeV4LqV4WoYE97hxldjE3vxPszkpPw2f5FNrNjptsbkVOEKUS
1LQMqmHFfNQiCdUyFVPiy6Frgsw22kV27BqOcaJkRnHstMGZVn5yn2t6K7xh9BpFJtEA6zH7iJCR
zROtxB2hUMYRzH13b7HuDrZkY4j+kJechv1GWQHqgRi9kIGCQmeHLWLPoTAHAuheQY5pOHGQ7NIl
9yqpPZC+wlQ2CtmktoemP0RG5N0OEFtnVgbWCCUoQH/AIXB9dGLIO3ZDANOSGBzE+mfYNK4MOufb
VrbC0KUVJgyFRtvUBmpdPnzIi8LInYfvCWY82vwhxijXbWPrQQicBkVDhRClBDxNWcBmDKbCvKqB
XuunCcWnZrA73OyjFu/KEOP8S+v0muAqiWrrSuUv88DZ083vefEDWHKXZSTDDKpE0V8MCNGKpvCE
CwQSMIAtFY2d1sl9lySnKdQPlckb41kbB3GjAgZjeK9i4OgwXxRq0WluRnmPgzq6wbE8GofpOJ+K
B17+vEpnqSHkbQbQ/WjsstiPyKhVqCEBPBjqlaUkoaVV2t5QhD3UMexALp1xxuCC0T7d/ryrW5Mx
y/hSZ9SJYmYooQRNZEUBiNs/bhtYowJhAQvCBiIfBmybiabxmCeVFCitL/vDCQ3dzBPccAd0ZGAt
r+0hAxogsTtn+cGxuyJxY+wyIVYatSUuWhS45S55WrTyqBSahWrcl9ZU3LmunTDQXDUPnIWrnrym
/WRs04998TYB3rIic4vm3eAJ/thYxjfAjZWjjOdYhM5hcJp/oDKtusjyVJQ5HYR8e95nZ3HmhIr1
6aW/BKcW8Cm0F1ZZRDboGIJRRgx8QjA1q0R3ItNOnoY3ZTEmSxmmnRqBBlyefopLfpaE9JHzGagD
Xd10+AHg34VmK01i0Ki93gpAw6S5AUkS7nENdQ79LXRRRvOi/fhVcLgVyNW9Sq0BPUThp0ht2QBc
zOUcFA3oSwdvCnfxvsa9CsXTxsNlAx0gIeHT9G2doEuTzAlqy6oa2gmo19ad0z1kVT1pP1i4zDPP
sIbX0ok93gzjVqzAC0jFDBDenYC3Xu9pEABJMEYagHHHGJUj4zB66HLseCFpXUuguynLoPeh0BrU
kq/t1MkykcVEmZzWiLA8ilFypzvTlncgZbUjSK/zvuD20v4xyYIxsnBeMOUPd0kom9DOOKQHyf0f
8qFNtwSJECgPNV2R2VtNGGa1JT3QQq3bhbviCQKR4LTTTiqwV62VculTfmc5q3PwxyB7i1WjZtRD
rzbYS9SQF0f3ZLRwEou8FI9g2T2Hjvrr9tFbJSP0611YZK6utg9yrQkDzBBmX6vgSTcg2/x628Rm
eEH/RKSyNsAIsm0Gtct0A7czmm5Qn/ytYAsghkufrdUH70mwedCAOqWwMjQ12DwyK6V6Dnq0i6bu
RRckq4NQ6V8shyaPtFVJKObx2uHVYVioRHfrd7WxX7RlX0bVQyr0DhnivTFId0qrO12RfUpBikoP
CAc4P2DLLSE2o0mYkMG0NVuI1sGFXkiBCMIuOT1NVYJqt0q+9434mRuRm9cHacQUhSyd4NbPQ4fO
dxV/3v4Nq5cC3Mb4LSigYFICUeZ6DwZMHPVAEKO138W2FoaemgbA6mOYA6Nst02p1AXZQ/F7FggS
CUia2SqLORqzieFvLLfwi059rhYM5we/xPrLIDWAvxJvjj+GtnNnCTAK6N0P0WQr0GdqiHiKmrdm
+jYMw9mMmn09nyepszBLaCthZFpoOC8gTiH2DMTYMHwrl+ZIcvmlWjTwjipn2QC21GzsRZL2OsSJ
p7z4upDCCom+j7UCQ2yabBl5/zFK38qutsUcxMCpcE4SBIf5e6x09+Zk7NDqtnvp7fa+rAuL9BvQ
Gan/7gt1k4v8Ie67rAAQDgPxS+AJQuapc3mUUtHOqiep7WxBMqywLD2gPvaRNlpSYJ7izO5584wb
R05CDxHwRjTU0StlQsjQ9XquRoiSIhQrk+mn1HAmkFdPGUxmANKMZSoA/q6KNktmSlIWR42PYPWV
aIUzjdWvoYm9KI2dRhM4pbbN9VyYY/Y1JVEXVWnSoGYsOmZBi7W818rG8UG/AfkHvqC4VrAfCIik
kJc0fnaCurHmqcCouNNeza2oA3RreI4hCdxb4hsKiTz8+OZuYswNRI060h+2CDwvZAqTBBEfvwCg
21B6H2J1b8ZPkvKtjd4D6RyMLxp2tTPAmJIk5U4d6q+JbvhFQpzajDG/aYic/ul/QMXMKUdbGHBj
5J+UQ4VJI+YqG9M66xufzKpbx9IDUbKf8QK/1QfdH4JfeQaZuZbs4kU/DSDBz0oAaoeysFol+cyy
yRsS0StD3UpVzJOleWqpjeah5YlhMeIlagJZF+NNM+v9YM62qmdf1U6w2rhw4byoQje5p1S/QK1v
N6BAqPHS6atXOQERKZCegWL1cnom3UdXH0NTtTV8IUn4EKoHeU6dXjAsua0tzcyh8Rega5O+yyWk
8ZRjMkHLTRkO8/+R9l3NkePolr+IESBB+0qbjpmyJaleGFUlFb0FLX79Hmri7khkbvJ2b0R39LyM
kABhPnNMfGqCztSN1Oor1dGEeMcT44gWEBhgb3L9LPLq0AGlUSHzAdUFgkL7sE8s0j+wqTe19kfP
6F0Dt+REgH1xBpGkogBhqDpEUveAMtEprOsQjLIICWCEvIWb1EDDO5gsZgyuqIS2FjBPKupj0Q52
Oah7Ij8X9EkDt0ZDRT6mAPdQwwrCXwrsFtGUEAz6LmA95ErYFaNs1wSoxvLYDn9KyPsSqXhQ69n5
UT5NaXUsYUGs6Tu9fq/b84BURhPg9qwVdtWQfdakTmtk9tiDu2kEDXY3VAPggtvLxFaE3GX0d5qB
vhD1VqVAxWAIzkYOW57bd+ZnPXS1y9BJ/exAzYD673cm5TUzelo3lxK6EFJ8qFXpeWB3PAVSLE20
XV78acre6uSDBJA2vBr2UGe2UmFy4Fa6y6lqRzpmkFRWCyrzkDqTKv4sdBhUDkggYNynnOPxmEEx
RKiRvCo/4maaDZrdTOdmrMDBK5ysCGPDAthNQij5xtB+Hs94iMysP+Wa5KC3b/dD6Ah55faZ3yaj
CX8pUIsrkw/YdCBmDiSFomUfYqtHdiUYfiFINuv1nZaTVz3xob7nTlTwKAdMRh2eJTY6pLzTcF2W
Q30IJm5xmZkkVFBAKN04MVwtUk6jWDwZEfXUpNgHkNG4vfafsPPV2oOlM+v7onT6WUX58l41QlRU
PcQCLnnTWIyXFgDHFxUbpVEyN676PQDNHUq2NII5cp4AUPQic9B/GeZY/WqlyBJqxRq1nRS/1/J9
k45gypJDH3deGKPErPyYSgTIMPLM8wejYhYlD0m8J0NpdkpgxniIlUh/5mN8NvTA6kqwRlSc9q57
CSrhXuGZX8MBlI8K3vu/Mj9mgBOUjQBFMRVtwwS6WL2d4M7QCDrhzNMU4dhK2kExPm6v1LUHCKQm
DYoiiPJWtVChj7IgEJFRacpDGIb43O+3B7iSPyE0/mztgx2/QozJnRSFXQcRmEqdzEyb7nq1OMZp
4vU4cWJteKCQuj3Mmm8Pu0Y64SFH3KzPvnYIGJYp6US0MNUTyMcrZvqr2ktW7iQ2NINmQcrQ6j1c
oqBERM4WrnDNF/o+8JJvHKhiUUK9d+abDE7yxjxIxXV3hoWyZHdQkKN2kItUTABjcSz+N91+cqXQ
hKkjfEWRA/1gaVHhEKAPOIgRClwjtlhZk1c65B+FkXu8e2JzRKlBpI6+kkQzW3gAGVpntvKDlt6H
6lFQ/EZL/HqcbBqyXd/yhzh4VDrV4nXoSzJ7h1OuJ9aam48wUstzl4TUVUtiFxJ6kzVom4Fml/If
UdNtbAjQff2QH1R012TyKtIT1x9LpZ65504CElVcN74w/syEN1Hax8RF6wnq8vWhKJK3OGeWNpRO
LMRWPcRm1D3kbeUE9fABI5ifpX7uJnhTvqUcxUkhu0+1t4JnNiAsNkJTM8hSS8nOdNLcqjqKeIgG
Auf6VP9JGhzYHExImjj69JACpJ8X0V9BwP05wJfJQBVsCp2YIECSX7vinoPuF8gcr/zv3nCS8WmU
H+ThLA3Pg/4nkTcrzHPYt7y+gLBE/RVHE0nsolQ4ypJmMAXwcHKYOxRMtWanheARetNeB2O5l9uH
5doZ/RQ6hTkVEudl1tNoNQ2YxLrLAA0XheTPNAFMNZVscUCPXi3+1h1Q1QXZCk2vFMeQUqICKwKd
ARTu4oWM6oEq0OmYeQzFUyOa4k55wPkszfbcHCC7cBy2qD3StZWFzgRIIahAAgq/SCAUiQxJnaJS
1aSFn0DmXgnhRyU9qL1mjSNwCY0x/krE6T6XdHDzxQG0YP0JmecpV6od9DCtQdN2jaAdSFh7Lene
FQryrkwetL7M7Nvf5VroTpF9o90PxCSoAt8jCHUQUwNGKdgGAPPWWmjR6E1VKy9vsn/zKVDkArsD
/SkE7It10buwom0lgnN00NwOisiT17+kXuPMkvFM3kWgC2y8DNeSSjzNqBjqcztjJUhRqD3EW2Kj
vWSZxfGPq7mJq9/FpavXtgqctHQUh22g2VwvWB4uKH0AIT2jzVdEFkUIxKBt4K6EMHVwJGs4d35i
F7+LHdyP5T8oLsi7wlPoxse8VnDDlsOtDIAO6ilLqhyeDaMYKED8c/GyAnk1eixemI1o4qS+gAD1
LzJZvOf4s2C7o1G2gErOcE4uQen00ipOQVq7iAS7j/jDMP2tpW2PpGuPDuQFgMuEvhyogIsqTSfW
tcB7vLcVUR/lwNhxrbTz9kR64nY5zMToMNiGzr2ybjeqNuLVcA+5HHTtZvz0ys8hbHIpi0V4TAHd
aGniiSgXJoSoh0FJNleeIpHauA7cWK2dMWjNJnxSBaR0JU0OeeJXo+rqAvr3ON19pNl1zPZx/Xso
H6T6PVZCS8WeGBoAsvXAhJSjp+j9BbBXNT5GCPum8jUZ3BpgVEiEuqSS96rKH3VjvC+Du0op/gIi
ZCbGMzXepKk8psD968ldjshzBBu/yUQvZ+CrIC9PcvUhrC6GEdtizx6D6qmCy2EoJE8sqp0izWy9
52ZDfjQqLLshMCrUOqLG9xoerXVQW9KYXiJ7MiSUnEa/a46sOvLoLagCM4reui6xFfUtTXIzVA+A
i0ztfgj/FAIMaMIfKuSEGnqq5MtQgafDMenebsaHDFKwknbKmrcBilF9qFttX3oRg/9PfJ+Kbiz6
ZQq1WDqcxj43W2OCKn38g/HRLJpTqSIvHGV4G8r5YYLvBZfObVI6nKZ3LH1qRfw/yK+xdvX2o6sS
q84fwuQQ9b/7AsuBTLhKBadAnqkzvm/CR54y6DZUO7WoHCA1jpHUW3rjMwr5sSc+IKBr3rtEAP0c
QhZ7efyrjb+kXrAE0NWbgEAJtt+3lL9WEPnhHeppLSzP327f2lfvtS/P2jL5gNpnDYQwnrXhAJ0H
ADzhQRB+gPj7R7RQJdjlurkZdV59SkGmnHXlQQBeljRoU0hIpaCnDYqVD2qPlRsIpHpY8SRlbKM4
c0hzye0j/UevTybczE5N2hw1fJnbk792ueJnzK8WOvNos35/siROOxQkobYjQfmaoObTfCThBqBC
vnKBfx1jfja/JndiTPSE5ugCAeYHo6sMdK9/Pgs0h2dNKlDTV7RDNdPrLM8hmpqXHzk5pHFhNtP9
7TGubpPZ4ArwDDQIV7AmRoveiCS8Q/GPwYGvwyPXzciV9lCav492OYqqb1tY52u9b+AVP+ETQFKh
iPp96VgbkLjJY0QUHndbYz8B/FmZpWecO5d1Hne0HwOKRiGEaDfBqVeimW9jL4LaMmhbPdBBrJzV
5utzjWK+ZbzMXa4e2fETBIatPHHBytga+cp+wcB48fEhwQ9cvoQSZO/kCCTLS4aCdYKLZdxiwV/L
Nr8NMf+EL1vSyKFLmIEU99lUDrxas7I7oE/d1Kttou2M3M4cwx7vxAvdAljPy7YIZ7BHoQ+BbjoB
PXfxzkc0g6kKhY12DSNO2HuatFXtND0BrUl7p09/3N62Vw64BIkIito4+mz6kh2o0WhioPDVME17
q4e3lj7xcetkXCkbf3KbNYKZzTyl76uJrqRolEyrkbsX+xEXqGpSm+9UOwiBbwQ8DKZiAE8rKPuZ
dH97fmsWBHrYM7H6fwZflOT7AQ0ZMcTg5WRylyoOPfUndGNd1ZbUXf+XneB64rAjE6zwcavbfO2M
fMJ6VLS8IIi3iPiTmCUgd8eQ7UwKU0SGq5SqSQZm9gBY3p7o/KcW+2bGwMzRElAQgCd8X2RxrLUu
0cXp0kjwCpSTXRESO+2MhyICchqelnVWOQNvvNvDXtk/Iqg7KrIZGQ38JRiuSWHkHGgtNLlgcFsV
hjkkuSXG7/9mFPx1IKQw2LL6kwEalgUpMtoek4IImJmKGElu7dvDgAW1XkVM5/8OtKz2oNoudiWc
LC4swg0qF2YwFWZCWpQUEdj10nuSvg/5vhQsThq0D1o3zP/kUbsLDdmcgmPf7PMeoSfyO+NJrO+F
tPKqwufkrot2xqxZRiezH19gfEt0a2ospUXmeTG0XSB0lpAcc80syN30u4nuq2GXha6YlGaVu2F3
bvOD8S4q7zlitfQO5qFKkpnc+C1xG9ZkZt04iWCKlRsOv5PmNcVRC381ojt2gwnTVkuSSo+JECYb
fmd6bHc4iBkuFak41sSSi9CSASeBetrvrPktNEdJfUAMnUWnXqihq0Jqj0k/SskdISBRm211RjQw
jYek8KrSlgJfyo5wXCTTwajgufAzHZ6C0eXVrtScDFrw+F956kqDz+BOmN4P4I1EbtZYemHnscVT
G+pgWnXmlc2LXSj91UBpEbxKOzSkgdehPbQHNX2QH+voSc//ivnbQPCnIFl8TtraDqS9WD2xclcI
nlqlEKz91cS23j6X6pEB/9UexCqxq762RkS9rNVdilraoL8KUuRpnXaKAohwcNlu4FlCC7trMqeB
QXGWQhsK8wQeOcoqE1IClqyddfYzFvxYF+xJRauoP8X5b2o4BgU3ofhb6Pd6QsxOuHTGKRf+KNyX
+oMcouSDZoVSaMRMNEgslY9pRfF7XsClackh6O8L6Y1S6qaQ6xz7n9Wgm5r23hgFCn3UFEhlkglR
M6ptRThYlGkOkd8hSWOyQDI1fbJy/eH2ebhyfX07DYuLu431VBxlMJAbybAjDY2e+BQh6cr1wb09
0rVrBOm7DBQZ8IlkWcdpOolBBgMqWDTgljYOu7DsTd7/m0DwayFuES81XRaXssgxob4xafEj4vci
RAVuz+XqTTwHm+CiQ59hWXuh0VhlbcCnSw4fMUUo3DRRTCl4bDqovwDxzggYuez59qBXQkG4icw+
4FC5B+1ief/TzIgMIR3Uc1NJjqgkuwDl4VGKU5eFyZEhLi1hHFXy/G2UwgMe6sc4GCSz1lEki7ps
l/aQZdWljVdpDfYH5RF+aqoG0Cl8WpYflhb1OMTQpjlj7R01lMBXkvMfZZb9ipXObrvc7gzlOZGg
Xi+O94KhAo2fY9WCAyepAx9jtDwhNEnQgGlam3LpjSEbMpJq4+pfh134nTOoDzEXQiG62BnQYGoh
8ifBW26WbhYaUxUhRqZcmsqAy+pT271tfK/1jv8+4CJ8niI0PkkmG+dplH+XmXGMOjwqVDqoTQoN
NtQiMtSJS6nweg6JdhEmnrrxwAOICElUeKdsy8dlHaXNPwgtBgCxCRBK8w/+EvOmwYC/nahYATTD
u1aGPRaxqvFXmgN71UYbSd/19f7vaPPV82W0mrFKjBlGG8vQKvEQSgU30+JSoyrSs9wMtK0Fvza/
mZ+AotKMJVtWX4No7LnQZuFFLCjc3sFZ1zRLFpSXWJ97rMDLlsl4iaG/0SftblJUp+Y/0qlwm3L0
5KA5Kl33V+m3/M7Xdyy4jDquWZRrKVRqFsteTWkjVHh+L3Wiumr0nupILhB4xOWW7dAVrPk8lI5N
juLsmsGURQmsZzspvEwy+jdt1KNMk+2YHu/LXvabbgrNJE32mfQkC/l+Y7+vK/WzdgYKiSKEjlA2
XcwTktrQVJQJv6B5Lx7ACvMiO7V4DqcFU7GkXb0BVplTtO/x8KdWx8w/m7PxZRNEa0JZzpqOX9Kc
mXIFjxZh43Vcn+DvI8wz/rKFE5VUjdwwfgmU6aBm1GvLuxYAhI2FuzYMksG5yQERl1Xht9DVQuqU
nMCm2ydWv08dGLGEUHmA1Gh6V92XsQuNtq1R19sSVQwZ34tCPHDWNP4+uVRsp1EcMGrv9rZsobpt
Gw/lITwgvQfDWLK7wpxepC1t261hF2tqcNpDMRvDihfV686AzhU7KfGmt3RP7MSJUlOHFOhRrhxx
I8W4Us/HjKGwCkSyhmx4yf0cEl0YNVpyNHrFzpLQVgY+OPVEr5UOktta24Ku17borHyJsaCYvUK/
0RHucpAKmS4MGsXZBNAW3W1snmun7usQi/Uc6ZS1nBgTFDOKvebWXrOLfnGYQAOrbisbb+j6hp1X
8L/zod/3DMmRo01NxC+NWu5IAFCU0O3HUna1Pn3uReX19uSkdY8C4+loUSDOQitmeaMrjPNKZuoE
KU/+Gr9oF4C3HMjpzxRt3WZ2ci5iq8lM3DAz9WybDnD1F8ycmvnfGZ6ymHEYRYIcICq/cMNkhSeq
fyQLYnRIQKw/5A+gUnewEjd+tpEvU0t05KNhb0loXAn8ULf58hvmXfblGhIFppOgEvklgs97Zoq2
9EGhh+JEdrNjr4C0NLqVoQGbul3l3P4Cm2MvLnWVsBYF7JFfSjQRWkCybAAzchQgZbt3Ym1XVroV
wTbagv+ju8WdunJXUJCnAaWeS67AQn6fuFJHUpCMIb9kjWLGaKMmiNi6k6ZsdN6uVAOBeP4y0CJU
q3rwZKHhP4EzkLwzZmoz3AAMjP5vejftKy96zh5mS1TIxb7cXuArdz9GhmwXogNELUtWZSyHQqqW
Mb/I6MWkylM3iXaUb8mRrVn2UAhBF86AWCw20qo+HoiwhFQ1vGRgtcTm4CW47YGVcOL3ELKUm82N
K+dWNiCSP/8L0bzlTctCqGlISjBcRphc6oLgpJkOdNS5JfCqQM6U6kAA6q9ia2zt1yvr+W3kxVlR
U9LpRSsMl2iv/dGg8PZY3sd40qaL4GuH8HUEkuZx8y1dF5VQV/0y38UpiQRNa0XYA18kojikr85M
IDtNoG4V5TZVJycQIVUuAQgyGSjPpN7tTbTMR+HKBe0ISEtjC6F2tsxH40RVkPaBGaJI0GLrgAcM
VDPLFLuLpdhUY91XxfFnS9WNiHuV+80DGwCgIC1FjwKNrO8HNC+pMMKYZObAiG59qO763jRcODTc
p57hBBCCoQfjkBylnfKGNoWw31r55QO7+AFLG7s2gGMBH/ADYkQrfNrL0Nm7vbarqOFziJnACjEH
BA/LS0ieijFqDJBGwMITXUAwDyFYz60JvNGsjBG77Zae3zJzwogzoh15NUJ4wA4W114vC6RXA4h4
T3BgCMX0Lkig709ibhpD7iLYAFKYbnitri76/wwKgi7SYwnK1YuHDj420BpLQaQAu8iOjxWsJszk
MS0tMIyoJ3gzo8XMPgZu0/fbK7w8ssuRF0e2Thju/4CBtwpU7DDc8+wlEPnWZ1zGSctRFkcUPAwS
NCXmZ0DS/lC5uWrBFK1x4GOxq6zQJv+0M/A5IK65+eWeFXMX8bUBEGdTiJhWyR1k2G7E/ZK2KDVv
dXCvnAEoxP13oEUEOASCVLfz+pWpZkX5XRb8vf2BrlwvqKPjyganCGWjZQ9SYaWhT/N+zLMYPrb5
YYBaTglFP8rL+yiNzBzV5oSEG6nCvM2/5ndYQAr+Cii/0LREz2NxDMjU9KjSGrhcou43B/Y7o1CK
iKfHTvvLM8G8PclV7jwPN5PUkaoDiLqSguvLvs7iFsytLOf7UgwPDY+AwSFmz9t7EKuPaV+D48Oh
ctV+3B57BXLD2KiczR5OYLGAtrPYK0GVsbYNJ1CYIt0n8bBrdBHo/pieoQ3kxGWheFQBgIITO0SZ
2EJCDCtBsAi4BeuMx1EZNE/vCERfeHcG1c5SI8heaPRVLvOX8Z+/snO4Miv0IRWY+zVLRnYwKKwz
QjKeC6rDW5nEZl12T22kvtR6B8TOPtW1O/CjPjQ5sKRARvehuYubFi2yKHOlfMs8b71DdTTGINQ1
58/KyvYAwqDlEIalctaV3KrC0NLHEmJJuxKSkDzoEbkjX2BbKnNXngYI2lE0HnFRw6NkuQxJXtMh
gu/WOckKf+LJqWm6O9ywThwgzJhqV+0A+4ER9yCjgwO0jKpVPhLgDX7M+r2AsqAKqslsUYI8c/EK
42rTpzgdu7NahzBDQheUcgeSU7aUK0Bts+eOs43Tsj6bqPFgl4FHied/5bHQ8rSruyng5y5g55ba
YvsA/CYaWHdCpjm3T8cyC1CBjgG3Cx5nOCOzQtX3IGOUgmYK5Lg76/HLNAGkM0Kuq+PwVNi0jlhe
pZ9DQftnppNpawXYpmyYnuItOhMwF4EXlU2WybthKKFYMe0V9lCXkgcszj2X9Je+oc7Qo9/3Ksn5
xvpe+yEKSniwLZkNHpZN11bgUW4UaXvOhN7G7vHyYKsevjwz81xx3YFFMIc1+M/3ZW0yhcRJyNtz
CaRX1c3AO/UwsAFzGt20N84Qm7oLy2J/+2suX/v/DAuR+NnTVl3heUnYNWIMhU/02PhLSCDTP8Z2
2r7cHmV5JDAKwlFUBmfv3DW4MTYCoQ+NqAXgXHHDvrHRPTGVxPBYWJy7WL0P2Ba5+MrEgPqFmC+Q
FkjmluVPdEFCkrUKO49g8oSh6pVx60rp/e2JrQoSUOBBZRffTYaA2ZrfGzXtWEI7Oz6HkHQiKQ47
KV650v3IK+FYinDGpuOpmKDDLCL9GiWLkMdUpT8iJt8LeesVan6q8Hx0RmwWcTdYkDj8h/fR509E
zIZzpEB8agkpa/u6JALsB89hoZ152rtSdDZG0HLAQuX5KcxfN9ZktfTzmnwZcL5BvhZIOACHSYYB
W5tlZpjB18IGv2wWXQsddS8+UJ8ZZnzS70Kvc2c5QagVvSRO/VZ4m4itZS6I2aOYi3wIqe8nj+b7
j4l5E/V6l4Zno1YgMA7IYwTEuszA2ahflALMpqZ/HPP+l5EZHoE41O3FWB3r78OvsIwFGcaoKsJz
FGpuw2ugQrK5w+ZwA+mo2gPkye6g3ubeHnZVYfjPtBHsQqRYQ6lmcUujo6P0Wl6G51Qh9hjTHVzM
a9D1ChfRqZuk1T7utD+yHEGHa2qPsQ7ElaL+U0Xt+VegOwrg2GyaCITx98WvKlJXrNPRuxfR4w+A
Fw282xO9tr7AbUESFE1E9NHmvfhlr0l0lDOY8oVnHaZcBo9fsoin5iDWJuf0LDdelbDTWA/27WFX
scbnzL6Mu9jjRqyNMSkxbmuYAIRWrtICfNgSlOojZpY2MBEDBP82dtPqHp3XkwJfhbMM4P+y/Clm
ciUPAzZzPYGO1cUvShdZpKy9RGJOCAlFHQIDt2c6f6KvYf9/JgpcOq5uMJBXsbA49E0Zh+F5alxD
b20RBau8eS1gChCO6UaT8srNMfuDQXQYIuzIM+av/eVrpmk0aoksCL4uvakygOOlYSe9vNGpmr/N
akr/HWV5JqcaqxuOGGUQ79W+MHXp71BfhHaDRLlKYT6X7ss4izRCj4ZpJC3GEXrD5IpqhVF8lIL8
La7106gqjkpC7BqBeT1yhdufbWuO0veVbMnEIPuAsUWQliMI7qXxz75+z4t/LCf2n1mCO4CKLXTC
lziIJG4AvlCI4Hd9dA4BRiq10uUgTMDv3CqY6jYKdZhS2sbQul2XP92e6NX9iSYnDMbQl1jp4EFw
WRLyUhb8SQkP8vBbHIEhAzGOoEYtilsX2tUN+mW0xbHvSjXI21ASfIL6e1eFD3IhA2cvbF0v8+dZ
bdEv4ywuzhHcHqUKqOBn+3af1if4bYGHCxVWiFcnQMLqzcaZ2FrG+eb5cvJkiDgTBrcfH8ASk8pQ
uMITXfeRFdV3cbJ1Mq4vow6TLdwqUJJaBLssFKJUgIerrwvlXal2EfjW5E6ofSN5A0zXkssWOr+j
o+XcpyBHR217CpPJ1mKktmyjsLH1Y+bg/8vUh1FicSMpgp+Wj1VznKS7Lt0q562jkBlgLCJMhFsL
ihmL76lnYkAZGLxnZcaliuAmA91WZydRKq1KuIigZWSlZFUc0RBkTm4fkRVSHjGwDI8V2CXjxaIr
GQl1SBmaVhhduicH6hY2wrC3ZpeeDA+wSLSVo435rncTYk00sXH5gU2xypd4VlB5TOr6PMzAuQE1
6Lg4tCkoOxOYkGG7lfqvo4Dv4y0+IVYxDjWN1edEQUFUbg4TRz8uCa2iqK1aD+HYMz5w6BTcXtgr
04QPKijCCLCABV4GWboWVHGuYljkw+D/Fw4se+yW5I4WhWYWDA//dDjsHcBJQC9EXQW17+8b1eiH
mI6hgOg5hPNtcK8HAdis6Slno83zdGNy62PxfbTFCzKkE6mEEqNV4zEf9onxmGwBOtbrh1wXbqAo
ys4di6U6UzDVBvzFFOq3CniKNaKmSDER/8Dej5qlETq312+1SwAz0CgYumAGw8B2+VJVcQ8JCa0c
/Uw0bLCxEnBytcmKI8ErakTlrVA6URWK4LdtXHjz/vt2nS9GXj4bIE0ECqxD/BwIXFoILovUjabp
6sGfhwA/A8ccbKTVOxjKyZDRHEO0ykcw4g4Ps51RwWB1K3pahzWLkRaTwUXDlV7CSCLI7zHS3LHO
XCZ+FNNrO9Rewbq9DszDltTP1XHhWYHCIkTe1sat2TCBkRNkoz8MkPWoudvpHzlYfwU5yM2PmPVO
llDobmx8u2sLCyYByhf6rOW9vLqToRxAE52H5dzMB9i1RdBZFJ/H5O/t7Xl9gnNfC9VDNO+WPJtm
AOpX7+LRrwFn73rEbRLQW9OJcjcrmatl4i5ImBVs+rys5C3xqANSAe7yJ1gNPYXvN0upFYbSMKr6
kA79GfAC1vWAbSdjguZ0lv4I5ftJI54ShheicgR0miUx7aJM+YXolZd1Hx3iEkWgL6x+jXVuh2nv
ETm1SwSerTbsby/U6maCXRiuDDTkZmvklfUUa+scgGgi+QS/lMQfivEY0o279uoYM5Ufnx3guWXa
k46ACDGEvn4X+lHxPFRPA/19exrrjWWoFNce1h1dWxSRvi86z5mQQ0hI8rXgGQJmdgBZsK4/00o2
bw+0yhpRh0fxA9sKlG3oKC/ejVJMy74oGtkfGHXksoFDnmwCBWHm4FUVcFoEYmBjyNXNPg8JsRJw
smenmSV/JOrCEcjETvbDjJmQ8dmN5NQyzQLZZCdu3QzX5ofEGLVoONgBb7mYX0pqSAzqeKkGQAMB
ihE75XES2r0op25k6PsmR7J6e0lX3w7z+zqk9P3b5Xmnqnkeyj7JHln8kRvPY/qKM7ORB1wdBlIk
gDoBcbUSf4H+StryHt3lqnlqxfbMyvBO1GIXAMj4/3OoRQKglVmSRADN+uEQH0M22WP50tWSq29B
5FbdNbjkgOMOW3VEohKARIt93wN8C7Cvhs8Fi4nxyVUzszsza9wxX76DjPCsL1OkZnQP8oY1sxqT
+00J86sLi8gUTwnEQldOv0ahJGUPfLDPHOFSPQnm+Dh8RI/0QfQMb3jSPiLHgHjQxhqvq0aYOmQ6
sEehZg7q2CLvGYQhKmgBsUK9jZ0O3Bsw6z/Ep0SNPCoHfk/5GStnptKDPkQHo5+Ftdqn21t3FQXh
N6CtChiXOvcLlzUkQlhKojaTfRVW41oLV9y6fmRT/QgahQ/3O3dAIAbW+hYz4dqVgAYKuoJ4xNe2
iEmtqnEBbJkvttRSpdYdI8lr0fcv+SOetK3m0eoCxzTncgQWGwr5q2c7nPBkl1SX/DIueztg2Unp
4o+mE7coLtduH0jgEeRYUNcEP/b7VVCXuT7mTUn9xMiwdsyMOTHVAJUyaYQtaWFNtNnaR9e2L8Dr
qAQCBbAWnAmkUQ7DcQ6cobJz1v9C5w86/HZgszclh0C9FT1Aqs4iu80baSUhPJ/e2X1p1sWAjeEy
HBLUlgQCx2cMyt9TV52yJPOGsH7owZuCjX1nSuBNDeh7S2J9NECfzdQ2NUex2TfldGBbKnHr3Hbx
exb3FkpoIm8a/B5yKO60XXpIZVN6q+3Zcp37qYsK/5bwyrWthcOD6AO4oFlE//sXx3szwu0kon4+
hXvWPhuwJWhicQMic3UUbS5rAYQAQNl8jr+UJfqurGt0dSV/EB4rFF251ptJXWw8ZFdHgcIkbBtB
aF9dxpPQqGOGXryvTYWVT2+Jis2jbQECru1XHWVrJHsyfF6XLzSpI6j7FCHesXZAN+gdyBunLu6r
LWjM9XGQ/CAdhzfFsvVuMJA5oOdIfZEUVlRBhS55GQq/KbZuFxmL/y2hw64Dr+N/BloC3QYR3LJs
xBYYjHPbPrb139uX9MZEPnV2v3z8IqZCqKYZ9aXkJcGhklmQmlAVOUMMffdvhgLlgM6JxwpQl9e1
HMd4lvyBCOaUNLYR5E5JErds+42n5+qqoSMFthxuLiBDvm9pPe5wS4g59WcP0jFB17PYGGHdj50/
jAoxPlyPszXK4tSI6iSGpChlP4DZ0mPniKfJD3d0F3spsm6oUcG+THbJLvEaN9VNobC2UNIrAvx8
Q85QQQitI9qGsfH3WQpqJWgZQ2zIHBV3UGAycwABUYQGGaHm9KeHy404mpUHJVPovv0LpYjPX4Dh
USqdNVqXiWSba0wOuwqLEN1DA9OOguq9KVpHmcR9UmaAI02uVvUXyBodElJCNBTeH7kCT1i5E0Eo
J3BymLawoZ8vw/LM4K2aSUmAL64ISaQt5b5WEHgEPzU46c3QddUSfwOdZDEXFO/3WdJ/24/82vv8
ddj5qH05SkJZiJIAbyxfbLI/DVWhT6t6w0TtaKjcSidWF0cbCer/Y6oa5ohsHtNdbPS0j4MsI9gC
4mP/qk0udUGe9vV9hBvpufqRPES77iK/DMdNm9jrs/3vyPMR/DLbZORdbbCAIjEB79VTZ8uEGf/7
0ezAq27+xk/dibwSu/lfKJRciywBbJ/rvgiqVypShpJpEMhBCjEBGRgg2EoTFxU3py0SU52SnxP/
iNtm46a89oB9GXQpww/yYSkoaKb7oy5bE5T4kz6H1NPv25fk1VGArFLxiolr0iDXoiSIIon6JbgI
uvE3zlDY2OI9XLkeVUCqUGWiyA5W3c+8apsGvsXUNyCZjBTaRKNy47nfGOKzBPVle2S1mA6y1lNf
rSsXQrreKG40klYgdFw+mAWs62d/2bUsTyDFekQjRv0eJmPloXuOLul9ZMeW8JMgoUttWBw5kgnR
Avv/MHdmzXEjyZb+K2X1PFEX+3LtVpsNlkTuTO4iX2AURQbWABCIQAD49XOQqp4WU5pi99uYtWTN
EkkkgFg83I9/p43Sm+6T7ewXb+rD5S+muyDG2MzQgh0YG1YU+qnRAvqLfNZ69dllLhb5ph71ogY3
5jCzPtSbMeDZF8/9rHLzizMTeikx7iCiRPX9UhRm65apPA9hwDxkUQ2+0ahZ69axw7TtAtzpJ8/u
F4sHUJLoHkBjNjavy95xNWmVLjUcZRqe3SjxUPQ8QJLVyPKNMhjw1m9/P6t+on8sTlTYD+ylSGT+
nALrmc1wfsjEoUPDwrDpkvbRf/aCZYNOP9NIGj+P/UUjiYgavciQyV7eXVPMtGUe6zEwAY/lEdkb
193D4nFRH8ok3buoxUdiTe7n0MoDuGpH7FrbsfCzjfDnZfLj57jIHSlVm6So8Tkgvls5HM5X4zeQ
x4PMtkNap2GJqqsttE9m/i/CEvgo4p2i/IFT8U/+ucSr2kxACHawEvsLDNNMb81FXK7zbRki6ZIH
zR1UllMWF36Y7aqt/GRwoUEMe8/HAAAZOgiVF3Xj0ki4zKkfFh+e5XVl5RrSPNq1L+2gttqTbz70
gIPY82oeofs3N6PcakUHCrQWQdyEHXMOMIuPs/PV9eYYeAMYOXybs3vZK1AK0tAjWTD2h1G9adoc
VARyDupGUPre687Xtjp28sGA4LByecitMSgcuRpRt5hG+H4LcG9Fvm76IWIWZENanidTUcVz467b
oo71pcci++oOB70CmwR59xRKQBhaWIdSmCtPisDO7cQoOJi7z617zf0+mCFNZ8PGMaeDTeYQyWOt
OAo0XnXOSS2ceSRf2/Y6F8+udUqrXVOgxUN/a0m5h4fgoeynpXMgMKZ7wveL4N0DH3ewwGrohwKN
1eqmy7R13xkx1+5zPEafiySVVtyBceMOL0NRILGLpkz+Rsc34Xyppy/w3wl4R2I/U0Hv1lHa3nf5
XY0u2DQfYwb+L1VsVRjpO0PWXuhTxFBfoVoiJhFmI7rDoGYu9U2KTgPd6J+95mhCNa7BQMVxqm3m
35ZVgW9cGe1d6SLSdbekoY+EF/ta155ygd4nHXxFMGCIYLeKVIED4xVtyiKHsUPG253PAUCANhvq
+rAr9qZuRbX1rUI6o0yHuCuQFSxYxAeArIB91vS9FID0aV87nI48ttGxITNTD+DrEgJbPtXprqJO
WArj5KMqRItHL0/jAhoCXqXbfJwDVt3P5Rim6M9S+p1hvw6TC0nTI7Rjq95d686x9NaDh8Yx4Bkb
14vLCShs8D+7L8y1gSO3YmYCvjzvchLlyBi6sO1oinjCLtBL8YkyCv4ZP8+e5YCGjkF0DOAMdZHl
rjzgRHQXV0RkGZtWF1lVdaqttQUzLMTuMaf9V6+qt4BVgLSwKf192uSB0Xz1ulerei1Q0KnFs4D4
Ubc3FF1/OOaHg/1thoLFrNDRDlMh54pPR1gRIvJg1914GHBcr7MHi6p13o5BJ9GENJ8YfdDY0qZd
rKG9g+oVuzseaCkftVmsmVGs4HcPtgmGbuNEdgti9vxNACBPgTCSw1dmo3Tkr9B5GHj8K6A9pvcu
h6vWvc+YjJr2Bv5GPTwI6JHPiRQTdHT2ZnKrpOivh2Zf0OWzucE4gw+HgxQ3tdCcbnT91WkOdWFF
FhB1xLx3ulvLeLXB9WROtUJvwKrwCiDUgfYxO7w/dLCME/rzzMRs/LUA5LPuxlut1dZyMO81PgSN
AhGugfvXAFRaXuI2oEqrw9KwY5lWm1KXWAswkuybbNhVE36BpoUcA1Lh4GeSr9aErkMU00S+AqEm
Vkh6ZO+GevQzGAvMj/DRjEgF5/KpBlp1N4LcRGYRVsPTLLfMzyJPga6fI5dF29gVLDK9+0KdUrgK
eKK4J+xbp8WLSUGBfgodGJXBfgQNH6iPoB3yRJNghqOHS3rPFLANCHbDZlm91LOPPgiPymCBjszT
+wgbgtbUjlnPntWyHjo81PxbC4ZnLkHnRHnrgtKN02qNOKcE8GqCKYeP7Eo9wPbAfZkL8MVlfaqp
EZPsJCgeyTQFeq0lZavwpH2wRlkwgjg1ee98GGJlz2uYc/SOWJkoIBKIgjP07w0vxMxWqdbFWfXk
V/CkLctY6wFgRVa1IYmttXu9e5Q+bFw5YK423Utib80iWxEc5iFAuwOWHAz2auXj9ix0Z3sV3doA
mcM4aC/xGh1QcWwwVk3ZxJXfbnu0gkCzE7Rzvirabo3UfTCSJxv2v5kJ9KqoNn6zqQCzMuAvJDt+
S3QWziq7d61hrYHI2g92NCJoSGVY9q9jfe1RwGzARgacMkw9aJ5TJ6pKEsnM2QB8jSUcvgmoNAgQ
vnaqiugwB6mD1c/UrzEZbIb2WLQbNcW0spWN5Q8AM5UFqh4CEIIPpH2rBPpJ0aDcl/y6Mr7ky6nH
fMq05XfkVSCQw+Omeyz94Um5A+ZPIa4by4ykdr9sa34HT4mxjlOxExaI+kqPJ2nEmn8g2EI94L1c
V0ayAK87q1f67AbuiO0LnSytsR4kkPC+WAnLSYaqjluPJNCqBQVcB/NOB64KWF0wAHT6WDtG4E/a
pqBOnLdPafnSNcAhYBEZ/ZcUEQesE0JG36kGSG9efkFCLyzNbuOPkedsWv254V84r045EDyU9Xd2
teu7HE4Z+Sp3n8fu5A9vPmBjuN2zW2nqB0KhUcT+NmEEWzXZVxBc6iYatWCRUL5KtbPb+1LAZNg9
dcLe6LkKhnIn6g3nb8b86vZvRv7E54MDdx/Nf5+xyjTsrl4SNeBDemM0FEclSdS42wYbDqEgD1T2
aQLXuHPeBg5PpTKN4T2BpTbpAOfzVLrzybsyQdCzrCTtbl27SVzvNitFqFMe5ulnlmPnNqefwiyE
1IvVMqQal/U1Wfcua2cfMRGDdeGUrfJs2BQCkhdI+6bplXd+kMqVbFJs6yc02odj82xld7TeLuw4
8x3H08Bb++SRfoM9TDE+ojBdwluGFZCve8PtREVSmQiNsLdaIu67PZNXevXIxjvqv+vjHRdZYijQ
2vrulGVovUAb8KKBdZoxHuBqpdDVr1+jwJpIW8YIC1dMqnsU3AElKmNKyy2Qz7sGDiG+xqqgoXo8
z09uYUYE1m3OuAiD6SvBptc39l427cLUCXLvep7vq2oGn9dZoP/PZiNOLO8Bd8uBnNdWTl/CaARo
fgx89zbrdj1Pk2LMAWxlW5PSjcH7lQO3GF/16BG3woGMyeAAaj9U0f/qa/AeaVOIg93EKRFwJclC
9lkx++fML4LkRYqBXDnOYZfbvN+N+aT6qT+kwkWD8Yh3VMcZAE2svf/709fPR9iPV7o4h0xDXRid
jSu5YE1LcJ9BGre8NP77q3x2PxepML33Ggs7Qn9wCADihEQ1PzTUhA3Ap6WgX18KugMA0FDXNS8i
JNPLOi8HO/mAYN2DNalM9McaAJYuyjd+AlXSGlqV5DOTrl/EZcv5FaIrUFHQ9ndxg00n57Kb0/7A
KV5S88j0L3//BM9GRz9NaIR8vu75yAtd6jdskslCpZU4gFB2V4kiGtGm0lJx646vur3XGz1ylR+V
/KWqpnh25No3sC5BENUTL8znFp3COBNk44PJiye70NF8OYXSea8gkEBb76rSjcgY35ou3QqpgTdO
4tSw1r22GmGJlKevg/lIh35VFc2qG+CCpuVJThBm/P2N/qI8jiMqqrZQOC4995eKGHh9lcSbwCO3
rxYzg3mNfTuS0cKrXfKVn7WEf3q9i1yRnTtlB88/8M+RfrDCZbxgEwubxaE01L5+yuH4xVD5cH8X
SSM7p6mGEjg/CGS/gc88Ntthl4cyYkdr76yz+FPBwS/m+IcrLhmfH47cMHw1/cnEFXk0RvbKRiWk
uhKYEQ7cmrG2dYHaffZYP7vLixKMa1QKmurlmla30rqDJT6TxfyiCP1hoFwmfUtfdWwmeHFW4mzz
nXaobknshnaiouHItsW1/PSuzGU5vJiFPz5K92J1oX2aa+0yOBf7CXM/bVWsI3fkbfU9Hm2A4+8W
VqIRHCTjMkaYB9Za4iCUgsR6gj8d8u7Fulyp9Wfrz0+oiIXHhFQIToZIrQAafzGqzAnxE3OM/IBD
w34EHdxc4Wh6ixBm3GbHFIewgCdpHP39ZP05NYmrQr8GjA1gxD8xZYhed5Rlc47yNFyI4PyjtCnW
eyh6sFtTaSV/f7lfzNWP11tG3Q8jGUdA0+t03OX86mznJqBrHUW96oHNIQjFEeCz4d9f8eeps1xw
MRtBxfoXsLAZzfTSsHNUUsRa1Wi/UNqudx7+06sAjGigvI/tXgPv8mJUWbMzlHZq5oc+48g1IcNA
Xqbxsy7EX0yYj5e52OvBvXS4cHGZatO9iA18y6MmcaIhHGKQjOuoDVn4n68DCxgbkQwwl7b+kzCm
HAZhasVQQhjTJhrakFzts77snxPWuAS6e1HlQZ31JwklNAWwSe9Yeeh6nOqNNpamj0NaG/SjjqzB
/T/9j/7rdfxv+oZWk2pCC3X/j//B169NO/GcZuLiy38c8lfe9M27+J/lx/7vt338oX9ctW/sVvC3
N3F4aS+/88MP4vf/df3oRbx8+CJmIhfTtXzj081bLytxvgg+6fKd/+4//vZ2/i13U/v25++vjWRi
+W0UibTf//qnzbc/f1+ysf/146//69+OLzV+bMXf2Gv2220jRfbG2W8v7Ntv/5uJF/4q8tff9viy
v/xlby+9+PN31/0D5RhIJVBPABZBczDy1NvyL7b2B2aWhbZ3oHVQKTfwclmDo8GfvxPT/QPkTLTL
OPgRBMEufqpfro1/s/w/FtAB2uQX9ZMJ0MPv//zYH97fv97nbwzJhyZnov/z9/Np6IdlHaotlPTg
+wH/GrB2kF37uK7wLjVL5KSndWk82W07fRlaGvpkXpOpd9Y1TBCTqoR1lZDS3lGXpLuGcztCSow8
zmkMmVDcDMZ48vvia5a1LVwjtTEqmUXWmas/WAYHBy7rrI1wAMgb3W1qzsXjD+/ir5v6cBMXi7EN
virKKCYkFUsPnnF5E4KWpmt0FJkZRp49f74thtHeqQ591blTPdAKMsrZP1qN766soZhOULbskGVs
9zga71RNYbSqyzqLCqpp8Qhft6sBx8SEGbBfyaVJE5i+yLsaOfKisf14qqAaGDRkg8e01NcZXEP/
/o6sn+4IzcLYVAB+QOALoNXFco/wvs6opyM2tRjbpl7pxvYVFe4cdyhfPrq0iowi33Fx68mqOTGd
J2bb+KvRwpFcabWfNBPzE64JVHNmdACd/5vZWeOJ1O4h6+tsnQ0mbKHpiOboVH4Vc2+vzIybgSnB
kYDDLfz6NLGzC7c8oTV6W4ivU13wB7/S7UTqeBTKh+EkejhjVBJqaI1oumYdT1d2pYvNAmRZ9TmS
95XhjGjt8nQtZKMhV7WwXz95XMsh44dRvIBKsRDiuI9ub4gRz8HLD7sjz7OODZyPK4a1lnrpjVnW
7HGMRNohzVd49WkqyodSlnPclH4LPZ7PorJQznpy/TIi9jOVVD7D7urFnExzo6wTE2N6bAuuHzmS
FzPtrzw5qfVgFdUDAEGBAVzB1aDIVmMYa9PghYPDV2h9K07oa98j9y/Cts9p0ivLjIXuoKw1INNG
tBrUcQhwQwG0Vg5XX8NEfxgQ71XjfRKkXAoxILaFiSPapXCO9haR5kLG++G5CFKNs5Y1zho6nZUi
rbxBi3HgE8I3HXtXyqdJk761fU/3OW2tqIRbejyTtDmZAiDqfrZxaymfI+Rx4+XP37+3yzb98+cD
IWZpEga1xfcu4nO7MzjPEQSstUp5kdu3t4MN6RqzTXHE1gpEP+weYpujQsNqz0PHspui44XJ4jp1
PjMHv1wL8WlQ/QVBHY306ARBR/3Hp9UOSMhqyob3WF5aW9BtqtAQPVrZ3NFY+XZW35euFdgobwV5
lbFthqRYXc3H0u0fYKfubqaJ6qu067WdoS1+yCmw2k4FAF0/qG3HPNiG5l69mloi4lGDlQHkuHB8
dYn+2YO9iAyWWwEMYOE7L7ekn4vBP7x4r1djDthKuq55rWDiVMwF8l/SvkdhdRhmpMK5UImCOkXn
CEuYU/LQFyWmaKZVDP4G8xxTZQ8BKGUuShHGlPTAVQcgQdmfKCYuQ9vvnxVVUUxe1GYRbX587ONQ
KtNMrXTtw888nItKRlPbo2HSRLc0fRvNCkYAku6GsoVLM7iuAcUo2aGtgyHl/1lD99ne9Me1xAIp
Y1HoY4+FZBMD4ePH6X1q+wCm0A2IGHOSuhNqWkS+9b2qY1KMA7LyMJQptHlH2yKPwbstt5NrbvSF
nsFRguKBURahPiH3Db4E8u+zMO5lbf31pZnasPHprH5r5rAtbAnKBg1DVY/kZb2qWp/vRzv7+vcz
7VKWgocMz0+gNg0E2jgwXQ4Ihpr897E9+rmfiFIB1UIqnNQM1cCfu2+fxDx5R3fkCUzUGM1QfNW5
vSsG806Tw3jlc30KqWph5I2WpogXDRZ1axpPrdvfwaZZ2xt+RT45hIB5cHEOWT44zN8RKaGHxYJw
8mJSTlCyszkVZP19B/FSVmxhtBnCG7560Lt5XGnWiPbJwTGi0eT63nfhref748lOpxbMyVzfp3kG
MK7vb+zCfnBmQ9/rDlqp+YjMcF+C0DIBooKMaUsh2ALIzAALpZiz7Qzv8m0tgLVo/eusKqcvztyH
ckCdVrocsURa7WXN8q3yFu6UeoVPlAkzaDxhy0TxW2izGXPyAOsqKxEdsn+mRLELZ50mcOa0Tc5R
RuMwFIAmW980PuJ4HH++asV0Q5yxuNU9srLm1lsZcO6GaZq9G7X+PSeuv6krM6YA3sYtc+PWKMHa
tNBWIB0g5M2pxqBUuUSS3QFhUKVGbEhqR1gMrNMC9d/505s10QHsKogA0HeBXrPdOTYisnhsp65Y
jahcTpNjrqVFOliiKzjW9l4WwO6vv9Zm0ExpRnb5WNsRFDxwlq/T4lAM4gVjKpgtnt80hvXaUz0L
zsu7zKYHGyo8ozC9w3nouHaGOmia0pXrL50YZu9slN6mIWl6tjNG6qBMPfCgcQwes4mYu6mvVkyh
Mra84LHChKFoLtukTbrG+qrQ2prtYHNSPVgjkjtNyb39+dqaXxRrJfWXVoNp4vfhsVi3amge3qZp
CYtuM0dsRaFacKtvXjp50ABAD6Gn7Eo1zcP5mc0IexKLFuY6swczoap0grZIq0RW/f054HJ64N7S
KXGJsG9TpWO/XX5TPaHOZWdIJipXheh+taLJldZpGtmWwLKYddqcod/RhA2yo28Qk0APk2L/a3og
U2nmoSepZOOqLbJ0T1Lqr6wyP/mtsndQ23aBASFROOGlJT3eWjQb8j2dW7SlTkW9zoQfttmtEGbi
Qux87aBgXRdme7RhihDx8mFEazWKSbYZnMevXUj74CjU3KYJn4PbZb9BvBKdo4F/RXkopcGyCPnM
g41iHMyJSg05mBRuzWywUC3qd46Enw4k6fkmp/oL1TJ2MmrAyfSmQwy1YA8Ib52nCobQo73GoOyO
eMfg9Y92ymPXUtWDx2geomg/gxGQPY6dVxytCZVr6sCAKAfDPGIDfYHVHgOmAdBVA8W9XQfg1MNc
Ey9xaIVVekhviKcnbiWwKOhDuXYUCn0FmknXwOT2N4paUQuMMweDDB17unk8/3CrfFgJu5Lt4Yto
s7VjyuxWE23YMxf5Uib9mA1ICw9jm0dGZy7Y/wq2Ysurp8zcoGaHI8SUo6wNSghY2ZhglTC+GPmK
cvU2+vWDJKO9rRp0rCgHsfbg95umxfdqnaViXo9pYmUAJlHirM/r9jiSIih9i0dN40HPLA04OzH0
2zBGtucpdQ7xx1rtxpm+Z7Rutnyqtdsp9WAQz8o71oN1JolxZdp4sMbcPBIddd5Ub/bAb+lJ34Gs
ycsm8LUR86OAb8hLZ6tbq6v5ZtRBaqpS2HUHvBbkSGoL9lF5/pAZEN5G2nIssmpWbJrZKAIXxWPp
j/OGQqOxr+cGLr2I8ogFTLoHnus5xCznzovOGyESw5DVTIZI2iFj+Olefr8lnKv1TQ95wIb6Ho45
jrM39MoJ6mHUw27k4qafYDmYahrMW6pxhLZGsqiBK07s1db4/b3Tsiy2tCR0xavJ3pVNir9Gx96x
qR6DCm+1hMr1yvbK8LyQZJq6LyD4iM4fsHZR1DcmaR1pisHiiTaiQhui82GMj9ixpbEZesO8Hyz9
cbDh8SMlk8/VhvsDindSu55kN9y6Bcy6MBq0EJzgGrlJj1/Dk1XsMkKc0IYgrU1d5OFNVkS5bkNT
AKI8W87XHDSHerabIzfC3kinEHtPf4VtHasjiKjbbKruzxu2tGF3Oph9nYwKb7fNkY5Y7vh8cIHp
EZbBITUjIctppezRvMn8Y9rZfK+04d7PybwZAVeNvR5oJe6QMhCyIutJemVkNUO5KufcgCokUEZl
XOm5Q9FowmFXRje8Lsl1K4mboLaf7Vh7IqAqrXreF5vzZG7TcY5tJvuVrrw7m9pI+aHo8TxkNnDc
gwasquasKHYkwyqmhKUOHMKW81ZvTs0RROAwhT5jW8MBF3rk7smtNBSdcU5PZ63Yt6TFpB7aed92
uvj+3s5PZCTNsDIJQQPwsjOnOEun2txvPGqkKIUDIJuK7Ksq3VXamonkzU5NaQrpgAMNRZmtKxjH
GypL3ywyxBJTuvPSaz8v9K2UfbF2TUzAQVF790xV4yfz+c2OKSkhAm+qg7T9LbN7Ds1ff8xBtdnV
s+UlJOQxrKF40AmPHSnVcMJu9Q3YvFhLObTjoay9LDIMDqFABghsMfjmyWEE1mDwfP9aWH2584zh
VrVutid0NJI66++d1of0K53TnXRTWMH50waZae97aMGdLkOsh2o01qET9DdwzC3TZzW57RMhIDrn
WvHG7NfWlfqd1bv6XS+GnaE0LWpBtItNnLGDxgW48LxBnhdUwGPIVmCvDMlY8aTXtGFtZka+HVse
nr+D1nqOYdOY75ZWJNowssj18uZW5YX/fS9Abunrefoj4ZLuSIkDSF81h/NfHuEy+X5UbnAUCPK6
a6eVfmWcWmEhIy3QmD9CNhEwQb1Y0cmPHFpGTutAApPSRu2tg3HKpwxThyt4wXhsV7GWxYNk1qpR
UW4V7poI0gZzydiJzNXTebMnXnbHXIse7A5QYZN0a2L03YpY5XRK2wzGcb1ZRw36xw5TrVYMVWQE
XEDKwPdOwwlg02htE7OO7VTa7BtdACyJ6vYKKb+g7htYPqPdY4nExEIZqPRDYTo45kpkbIh9hbDc
i1ndIpykeMBNOozXTBWLMhfWVmgnz0sK2ctE2L6REk02JfzZZs19P08Izar5zjIqAs5H5gIbigWg
ml1+RNO2fSDuszIzNIlDKA5djfXC+sGKPYwAiKx9I5pt/dTNdXeofTQnD6wy4qkshg1T8rExXBxg
PQhjOgazPrQzZbGeT9bW0Jo+VgadToVLKToeWHXyZ3ZDBtU9pfNsx9O7pGW21ZVsN6zXDxW+b89h
jhedh8k5+KyUBTEYhVTKcPI6UEMPfB2eIB4YXmalnzzVZrGoHVit402GrlE3x87NxrUme4aAW9wD
RNPeaqZ4niR+yGgnMKiLGWkaq45cbKyHYokPO42za8TGKsghSYlT376tuikB0+ELuofg/axDNop2
2c1oz1+KSph7QzA74pLh+An6/sabC+iZhKODAYLT0WBnp0LzythQeh+bfQNtLOh0B/AFHggyJ6vO
L0iSC48HbTVBeAyH4ERr7r8PGV6qG6xCDQIb70mgULLC+d5DdlFUq7wezKCiVr+yxszfDik+S6fD
TWWqvMP5yTG98w5dBQUZkiw7z7qmmkkPBSBE8JvS2wCO0tnWm9s5IkNKn4pMQ7TGlBt2NJvDYZ79
q0yZ3tEAzKTOhuIaAUkwtkNznOXOd6uo5d17jrXh5vzXLBbnSG3dlBY9wbxr3vP2CpNcWxHet2um
PPvBtgDZ16vXER5QRw4Duu+DwuImghmssNidi6jw4GxOS5pv0O2hNha3wWLgqj0ancGc8DwLs1rK
oE1nejj/NZqQYyF0pkGaQoVa0KJ+ZQLYZ3QIwktymLQb5k3bsiz5EXY3bxwbxq6bJ7G36vbWc+Bi
hifrcyjyHGiB+3pIxpz3OFcYJdzAjXbVwbeVEwtgnKHP83s+rQhLi8AmQ33ohKbt1DAhkpGQJVq1
sebI+WCe9tk2LZeFTfj5l64WT8RmXiRJl8fn3OH5L2wiQODYdvUwGbq1Ubb9NkinWIHNjKi2yfSg
86UO73UC70aD8i2xU29RCut3cOvUwl7D/YK07SJtmCLijzo1FcjlZhD/QAC8IXU3BBU3u2uTQ75Z
Clus28J54dpQbafJvOKLElm1PQlara4ThGrQti1RsVu2N5ZNFPBnqM0vW26t48g1AjrzxcoKrN4y
22VeY+9I1dxj3esDIzO1IEXcsis16CjRs7Mt3VruGYwnwKDqhqgS/MtIC/doVtVxpOrZWtLPrTRm
9B1O5qlnfTLZNaL5shx3IL6vIXF+77JhPBUq3+ulCDpcGE4H2OIthpmmynxCbDnGRVpve+VAAji7
1q1QYm+jIxliOhfSfV7G5+w1hYsc8NuQx2K9gpgp08YYYR1OS7mc1q3LkHozi2bfOT1fy9Tn15pf
7pY/XQVleMuzWyxdlp2huAr12nXP3eteb+G2oCFvKgif44x8G0EzRfSfzbvM5ScbVYEpkIqj003C
KtNiuouYEA/0+0UPlUPcO2pW+le0brdxYfn0AFc+eqB+3oZdY/lRdx59tFiGsnynDP6604yIHlXU
eVX3pnbjgma20dwKR3dpqLVEgTVUmg3hrayHtSKsDWE9d1M1M91qqShjRyznww4yKlrazpaohiAO
h1jQtUp3k+uztnmqNcwZR1ljKKYaS2lv0Bgiwjqwm1RdU0LbxOw8675leIQ+kugQHtr7PoOMmS95
4sIA22zoLXvvLefSMr+qihFK+sKC1HLZNClnW5d0cFfMTRnnBO8ZrQDL1O5NWUWAaderhlplIqoU
OUcn1W7OBwa2VDKaJdWUQjbtoBr1pQHl9GFqBydsmz4Ak5Ov4S1WrlMP2EP0KMwRxK196HOGmo6b
rZuMQJVdOlu3Sb3E8tUyStx9rVgoU5wu8ECaL6Qpc5AfcB5BN7oLCAg7AqqIgA7B7yeJ+bMW62OS
EShtNOGA+wXJFJJcH5OMDYaR0XBabswanlXGqGJ8Xh+ngkpuNNocvdlqb+3qS6F4es1Zs+ZLdsNR
7u5cyOk6H4AFJcd1NzuxMw79hkpkZKZ59A+qEQdiDs3BmAucEOwsSmdBI7N05Q1D20ijJn6d1/4T
tIJ0N9Yej/+NtK69JOYubhGKDBuVfWTTYQNzkbiTpgClwZbVBuxrL1JECuSaWxHItiyTHIvGjVu5
u3NdseeOH9ap0UBMP87R6Iz4fxWBlP18yBm7x07nEGfpMDT2J15s4UF/0ssWcURW6atzlE/RqVU6
Vn6cldq3abmuF1Qc86jaWYRfDUTyvQFObJJBXxhMQHjtO3TKBUM+BbTDdo0jhbkr3dQ8Dr0X5L47
r0cJXmgtGp74mVOG/wpKU1DWAglMfET0adrBY2fCnQjwwOiso1RAphjXKuIcZmHnRO5/VIG/a2r8
77Ko/qEY/+8V6ZO3Zqlv95e/6v/D+ry+JIb/3wX69dsL//bbpq+Wyvzy5/AaNeyl+ud/+1CeP/+u
v+rz5h/oiVv4EgCAofnPxVW+1+dd8w/kxNGbtxQUIXDUoeP6Z33eNv7wAe6E3siESxYMav5VnrfN
P1CdR6Yd1On/Q9157catZWn4VeYBhgZzuGWoXMqywg2hYDHnzKefj/bphlR2S3NmMEDPjQFLLrNI
7rD2+tOC4ENX+hvwvPJ7+xscAsGajrsdQkhTO2GutIGlCz4A984UDjOdCbRNtGXrKlyVRnXZ5PSb
O7xEoa3TTQvlALlUpJDyIB4NHBScSZh0R6ddMdL4RYSfK4g0Bslu48NUVqkbNVnk5nXGOhLvfGue
3LkbDDsWYvDdhliTuFA7T9ZKhwYPDr4J9kBGNHgY5Gzkugs9AeCcqRsD0ZhigpIN0Y3PR1I91b1M
jEi70MXCayOLgljWWtfQ0ggJTk/yTVGse6ndEwmcOJGoaK5PEWRXpkxSeE7RqzW7SRgfEqFYld10
IxBrjYNQ6FiDtVVNeuhFmCEJs7CXV7K9mFExGa2OJQkHgzpDSlgNMOyFHBzPsvozE0h93yvbSOw7
L6bATKYEMDGl0SkHyjMH3H5D2NFVU4axK46qRS01b+SqJmCOyAebMHLujLNpX57HgKnOFBAUHmeX
xdyEXg3ZZojHwcX6aaeZMJcraRjcRsGHVx+sY5G3P+YJbk5a5o9B3QBBFJId5mdIzQbXrxZPMglI
TpYeBiGYKNDFzNGDPLNBayl0uqzD4LvxIis7MyUqLpPKmZuHxyj2g1OU8lMGsrkWq5SaHkaEUwfi
s2Uh2Gn14V7o813UkWVfrCz/Jgb+JxmlUUKkKqmXBpCSw4pWRlKxNFauOYMaTDhC2vBRONdaw43K
kY+lbkS9oUIvV6XGTnSSHUeUaIEtZvqKU+hYou4nzTbz53WuSegsOe/UkfgSKXdFVKOz81Rihl1M
iYRftxQatDzD1IlS+qf1SGCKkZMUH5uRoyjBKsk41Wa5h6txz3EmjWtvmAWvacSHxEgc7Pi2Ytuf
VTUqDLWiracCaNMAm9rmSqM0QHgLQ+IsFyp3IsY0bw7zJKwh65tSnbtRjVApQU+WysJ6LtSXoOSz
YjlpjtIlXlOmo02ptfNHEgWFwOtB0mXD2GjgfzlCSo6GA0i16Xe2IM331sg7wngioaxjV0ky80wx
kVRqw1ELjMvcgpASU82ldYHsRHGKApPhAY1B1eGrKF71GlBgmaQvqdQ7SupTOAvrxFJotpINKqP7
m5tVZ7R7OAQ8FWFtGPk6jmPX0j2reUi0xmnp0yfIumJl3GqCR1thJWHx3ReGbXJoIpjAjvT4GofF
fdOVCPuGlCBsU4M5UyROi7gH/ybpueW1GkS1IDPyggQfoWzmRO6D5HQNoJIwIBgSkXFavSt2CHbU
WkaIN68tP94VobZpBBXdqtwndh+/5uVwIc3xky8ux8oWuIIWuezE4yX32LgVDDeCeBA65jivgB/J
ZPSQKSQeMGHCGbnNwMTyTHDEptppCetcuSjN5wUZEMp+rVnzW1MNv5DHv7XP/vc20f/NbvxvudHC
Rfpko2VELPvrr632PekNRzX++pP1JkiG/g2fZ1Uz5MWU9R3t7devoGiht4OXAn8Wxtlf+6r4DS9h
jGssmGga8YGiyf/4F+9N/AYfa3GFAJ1nr4ZW+bc2VutEhQ6SbOD4A6iJ2ShWzcpJAY630VQ3/mBe
9TRwkh2SyUDwAlrWKsDMlkqudSdvkLbDiFp43+pIE1cF6kZ/HWiXWXRJ2Y2cmsNSCNYpuL2/GpVn
nNameRcOZ1HOphjh+86CMOJp6d+06pN0142XRnITlYdEv5j6YwgrTjtORLaW0blVeFPl9vWKzgNs
KjC3IFuJ3W5GdeX59nBjPjfMhspNtI0h3dM/zHA4yy5lRIeIuTuSD5TRwexhGlaz5upJydRxlOCu
0G6n68WDLLoulRg9REBALb7X6gacigPVrNLL9+bEjTW3JG9ndrPnTDmHhCtembfCPrj7+xXsp+zQ
/14h++84dRZ3tn89ddjo2qgJ/2Obv0ZP+X+cv/zgz5sfNT8u6unDVFr+o78KVPkbtHuCvxcu8U8G
6T8LVOmbzAFLAWGFtEQcFdzpfxao3yg90UnzO6hx+s+y9h8EUuMbJAo+xhxielqW+XcK1FMLC2zO
cU0jLHY56S22EszY9wyzJPWngRjmxiWIVyUuHPs5IX5QEKEZeW0vfAYxfFYEpM7p/buH9wfW56ku
6LdLnxB1tE4U9EKOsRxXUOn7kPzHxhEH9o4pOUp+dQjafDMqCVWrgpIHJ8Lq0VSEjRX6dgCHFXQU
WDHfwtr1grq0J6E6s9RqY0rzUgyQdTk7lMfoastVOpOUKkj7RlS21oxdhrwJ1Mi1THk1h9EKmu1+
HCugRvnYmto6jC4+v9nltPH+NP3rZpeRAE0XD4tTVlJnNCigcO/A9KGwBR9mmth5BmyKKrw3lGeN
bXywdMcPAzdWETipxzoyd4LBbXW7gnYLcK9adytgyC/ylf48BAihoWdJ0I2yLOjvh0AP7JQqedm4
nWzahTKtUTE7Tfw68p0mIV2oOe4sCbaePJh9aH/xYBaFwLs2w88HA83xZ0ILfGnzZCHPwOEUNaoa
VxMDXGiu4glUcdHtT5cEIpHlQG1GvICOA0VafRnTeMJO+uvqqkz+lUzelnoyBjP0dnPZ1Q14PKbc
Ub+qMRWiY3tjJKKTabkdFjPi9pBa0l/n0C67yTzkAQxp2iH0X7/gS/2UiJ08DUwSkMlhLUvXZSGV
v38X4Eg0nSAeuKImSPZEHWbjLBDCV9VaU7BbeXjCJd2rVHGt9mWG6Uo12oQz6HYVg8NEljtP0cUw
6z+iaigQPku2biUAo91rqvazQyoHZ8Jc3IxacW51ZepkTSfbQTbdGiF/C6cRsVq1zWP5KamDrTiP
W6lQsQ6oOY0Nbidq66rz8biY5B9Dmllsu9Nb6tP1mupDMoNu60Uz24MqGRSnshdOxnfy2R5C4jJs
6BahHWDGAbVrcMeEarUdHwTc3hxZ4siUjq0TW+ZzOtWYUcwSfIC+G0E8+10kyILdjfNX5MVlfTt9
4JommRz6odWRC/jxgadBWfpyPMFtD578gKNS+4zHDFyi0DhG5a0W3lSRyXn9JbiRjRepuVXNy+ga
V7Yv5oG6NAJ++yJw2GSUswh3flJt3zE+AfYLs5dERmIeXiQlwnbIoS+sazsxtmYbmkjuwJdZ110g
csTxX8Quu8/oe2X6nVxPr2MtPUEXvo6MiC5tdAhjKPvRyzhY53na4NIDWbqstc08mAds5C4C5XyQ
xMMAMZMQ1isFEm9K1LRRmxep0t6gv7BLawgcDrY9Mm/JNWvpQVCGx6IdrjDP+sIgZNkhf7t/4gug
Eov40GLx+/FFgK9O8BWVxh0qwx50a1M305kacGiCvs/6AedgWvddRJPBdJr6nO6DJwUcYNE8f74k
ndrJL4sCoWOIKTAWJeRFPhkTtF2VLh/ROxD850wotIage+515Txr0zPJaOHbtt0xEZuHse0uxB4y
QGY5czZt54Djel2wTs0lYKA4OhiOlG5b4YGghFdNKHsBHJvPv6/2h71lSVrGFkmBLIf/2sdHF6b4
3MYpQ6fV6ztoWqB1BC6msuqJpbYSIt0BYbtWM+O5F83rxJqdTCiuTfiMdu1PEIcNbCAgjNiWgt0j
6V0jKpCJEpaeSQ4fTlQZ7lNO87aZL6NZv0XSt7C6pqPVlJ5MB6rPlT2l07qQAVZYKsywcbSqvCDg
8llt+tVcl2d6Zj6mMmsWYS6P5LzYEMdvBTV6SKfFTkG6LtLUE8WMoVoFF2OTrpsoHMHIoA8LkLDC
bDG/AVRKihZU3QhvBNL/ivyLvAQG228jceEywx1eyNdUAMvjfjcToQb09BX61q0wmYjUFK7qgEdG
R14vXhe0tjDIqBUOyxNcvPw73WL2yQXmjFSpsI+VhV0rVMV1pw+HvqovOiW5JSL4uoijV5RsiT1R
cdC1iHne1a7oyQVqosfQKl/EVk5tg3DgSZ4e42JYR2bq5CUwUZ9vpLo+I4XrgerodWzH760poaJW
7kK5venXhpquw2xXGcpeU0q3LLhEooEqjet28O9LCZfwkiYAQoijHsbOSD0HDkZdt+xyhoE3xWyc
w2JLiU3C49LE7XEe9plUXiRqctsa9Z2C820ZiefZVdyLV2qhfM8luPN6aGObG9uFqp3TYXe6QLgC
GnF9tg1YTVdSM7wJ5YVuQt7IlR9qiKOBUgW3gaU9tFPiWb20MazxvImtswR4u9pmiXIB8YvIJAHX
JMEtc/Wp526jLDsKfn/Z5foXU/6ndevH1Re9ADo8UUGU9fs2oKLwL1OT9qbatetspuVihQGirCSz
6xR+noJthHVtjuqrJjQ3lT7dxUJlQCEpdmVYvAUxSt5qBo8LM/pCTbOjuD+EQa1ujRIrihmyHCyj
vMZ1A7n9w6AU28RHpl75t8JY3rTF9B03Kqx2rrRO921JLB7izHoGWTxEBo6ngnGVDAHWclpSeI2m
7NSpqpwpa9kUSvHMD9NzuR83ZYuNjlxlipsV9SUDj0aa4MB5uBtUckQ/X3d+nrE/PDTOHwxc/GpJ
R5RQtH2cKH7nS2KFOYZLB/y+R17sls2WQhf/Jc6xJONg86LGj70fh2641FjVqwqf3sq3mlKv5QAG
suQfVTk4h5BuCfIxGPM18+HeTDkqy363zud+j3clRbDx0nfDmwqZxjaj9Dy1jK8q9N82oJ93Qy/B
MiSW0VP1iCIoI0e9mr4BfbjMhJxQTA50ABYd7Imi1SSttHhn+q1tKiPGYwpSi4H++VfZjL+t5nwP
lUATtiAGIlb3H5+qqI9l4cMmdWtc0LJcdayRAi1JMEV6qWviBETD9vuvIqhOZdgyidccAjkMYj+x
WEOfbHp5HA0tWsPW7dryQtT6s4G7681HrGm8wbRclIbbStBXOo2UoX5gK3fTrLxB/faaCfd5bq4/
H12nmt+fXwglGFW5vuiLTiFWzY8rCcFf61rxQRSPA91nOZtWoVa7w7iTzWgHN95Lm9r1gwbixpLo
yN6Ka05TfrHDnuqwlu9CUc75HQ8LQwJN+vhOYrEezB5yklsRCNZKKk50SKqyNWxkL4mr3VCOXpSX
u1JLAVpSWxX067oKDlUZXFtZ4GX5TSeUXyxa+jK/TuYfKxYe9gzYRaZ88soSv5lrfbI6N22qBJym
BF01aomu1mXWpLJN4mBqh8OqtJTCHk3zbbIkVxsyjd1TrTD5h1yvqB4plSsg4Ld+bHc4gFW2CN7b
SosLWY/dTSSFr2nG/yTqt2OlBHYvpaiVC/OsBTshsIw0PCBfbJpHSPyJ9qxP4o9glh2AoIqodt/N
jrNQwsHI9/pcb5YudC5PrjqaP6AZ3foGwUR5MSl2Aq3Hwsc9xJnUqSXtKKnw55Ree9NISCMSCjTG
whgVnrhmBha/2ZZCBQ0onC6stErBuZDgpcIWduQXaWJ/mB7mEvjB8sDsBBg8mZVKhnVj0Eod5AfV
ycps24mRKxqSHdhJvyXHdcO7Xit4g2fmOjUNr5YGV0jUy4HWNrDG9ovZsRwEP7x7BPHo7hiTvHnS
hE4OilrUkv1VNrPLXoUBtrKSqULG1JlNfN5GT2RxjQRbzQ45LnfGzeKYkvmpncWPTXtPtIESvH7x
jX5bP39+Iw5S+PAv7k2nTyhMp1GX0BqOGOH5tyAVVr9Wo50fbMwCj8TEToJ9bXnQdIJDnl99cfnf
56iO0hqEjBALWm3aqUJKSnNMMiXSm0ROimbdb0cZ/yhO2XaCmboaiHgEJvp9MooX+jjd+lBptU7Y
6PN4BRP9MmqYvn6AejhcKJ67cxk6YZpqm0gM1pMYPeRatmETXw8RiJc6rcocP80IJzpUviG2jWHT
oSyY3BjyY67PbtdgYTjEThLJblhBxu7r8zY1yErqtmAul3De10KbXcLDfEs7iLmagNl1e07FFpf6
q+g353rLpWFSB/m4TvLgvhKl24jikRCWxymO9/NwjzrnSkFn0GPrJpuTW4Xdd032dGNeD4J4TOLO
qaqbcTBuqsF4bdvyqexSzrT2LFbntS/ZDUz/vkhWRV644Om4UZpVxU8ATIfOvxyS5LpizUfSgCYh
Gk1bboADBfFO6Aq7GqpdiDp79iPDrirTk8kMd8pWJeAPvlctS9+HIBycDES2jbEoRNKF2yF2G4aO
UWYoZERP9N353Le21HRXRTrCBn4CSNrVUulkF+qE3ijQvqhcpN/7LMtgITGAwYoOlY7LxwVdrxPK
KSkUXU0BUq9FoWCuEFsGpSojncSuS1SfQTW5S32LA3j0ZrICDea4hVZWOZ3Ww3Bp9ZZuRragp7id
qqErVJIzWN31WPQckTEQKxokbjyqEm+lG7/H5Yt+0rkpGLtQAAYw6ue42yhSc9NNvjvO0p2ZBJ0T
d/J1ksCVzdsLlGeh25ugjp2s7hCRnMULoQzfNDwc87PCGqm2TGxli5awsjK1dpW6cDRN6PERUKVv
XTdkcdiKXwMNppErTeM9zVYXMvVekThJLYZjnUS+jEwiSIcbdJ6Q8q3ZihhtBnWCEmPBx4w2syCT
d88k1vdtAdhrStlZBQHZaq1XE0mN7bcjKcv9M7QgluZjrRc3iTg73dT2XqmNIhzD5DGSGwhFmy6r
vSpNDkk+IRaTOYLSA56EZF0L0w0KGqzwkt6NtCxw2bRqJzCvfIU4t8asjmh+fnTWdilEQqL0KiV0
Zz90peKY9teCxSEy0HdWMl7JieFWVroJdKhVAuU2YpgLSMve3Kubqh/3kY5ALbIujC5R7FDieBSh
YIW7H9qGwt/0UH3UTGuTBAZNyWb6zrrndYQ6RxLmQz233Im3ZzBJNqi4Hvo4mWwxj4Bop+NkDKQy
icIBEdVBU4LNVLCVucKcnylJAb1d8OS2xJbUd6LYf1DGictZxo8Yhx4/t25qo3eMLPJis7sPI/X+
52r5f4CO/n+iGC22Af8avtlHeZCB2Fz9+PH2AaxZPvYP3FOXvtECpweHT/47MpEAe/UbXRSqWhwK
KAN0PvMXWGN8k1Hpk1xJ1Y6tL1Yh/wQ99W8iNRZxjxrmRjqyZOPvYDULl+n9ng8aS0OC0KJlc1U5
qfId3jcmYrFEkzTF5WU5zL65iuoiiUfkvCrKbkeKK32Go2P2ybxi+4+P+ijplyPcpNCwywzrtwum
E0JPR8cmA5cJI+9GnX5gzbEXy9hFfcitTNod4pAs2U5q3eIJC4WuT0zcDBFXaBwny2T0ujxRCwz4
TWw4X7QY1vgiI1tY/e5/tgX8HSuM0ksFg4nWnntdNW2zsvR1WnQEy1LM4E5KMQKPOLZiiAay0XbL
T4LyyhqSbsW2gJoSiZe6soS22MsJULU9j2GwsItg/ZCZGTQ0ktoOZo2cKHAKzGIiVbaKQuYgZqzk
1098nn8PX/Y4JL3siLGs8BlrMJ/Uemze8ADGUDKM8tEdSImcWI9kJF0jZkCkGTeTzKlTigFehyJc
MJs2M29TXeuf0wjDVi3LhmMfazFuxdOi4mpiGWoNTCLqsKocESVHhjy9qbqQ0iBJOLjDvUi/MkE8
tUVfxoSqLlAgICLBRMu4fD8m5KYVujCPskskUiQjxyv9tcYyk15Ls6aF27kwXza+R1FTWe5ELsNf
RAtA3H/hQHMC4Pz2DZZ22rt2GXu1PEKTyS6ppbwk+5nZEXkCvC3c6OmVSms6ROr54ObetAnXwkrb
9g//V8vZp8D1vyMkbbEI/Os17eIpfeo+LGbLv/+1mAGbfVtAZ8arRFLgzxrnFzWSU8M3SUYhAQXy
H+yOvxYzE1MjGTrl4l9oYem1gLZ/Ac9wJnVAZxgc+JDQJdC0v7OYnaKO+DOAOC/Gb9gggXMt6Pf7
YcPJ38+lrp/3fhfcyZiVDM3su4byNBUlRz161lJ7K5cdqWGK/r0o/K/6PcvMeHeC4gtg5L/MGROm
pymf+sxWljTk2hirewP6olrV67KUqdyRyRmRsgNT81o5YdZwgi+mLdbCIcRIFO3v3tfFr+u99z76
w3Og2wyPXOfgBNv01P6u0QsW665U9+TMeWjdkUSFt2bClWeFVpnliG3jqhA+8ilY+4K0+fz6J3sK
JyYcMmDzEHtjmDBUl9+/m706laXfZl21T6lE4jp76hflciPcfH4ZaelFvH/abFkwGshV+WVXdRqe
oFKRJpKVIQVL7iTSI3BSwPw7rNxSxdAg8Y+DX20NMSztovvbzxgSBRs6Cefk1cIFNk5IDlM/J12k
tfN+QfpsgybXQlUr98W9LglOWg9nqZK6pBt4PuDF53f+2wOGrYx3B15QS0OP8MGPD7gMtBL3urg+
0Clze1nivRpuJk5fjKOvLnPSD4g6EZkrdkeH1nrG0gFRr2yPxhdUga8ucnJqsloZXxozQWus7Wsj
tWcA3Hk8fv7ATv1kFB6EBlMaG1XEFaxVJxtKq4wFLEO/PBAs4WLrYSeXJvk7syM55mbaFF/MAMCI
07G5XJCiikECeAYy/fEV5TAjxATb9kMVBbcopZyMcj+rh3WMe4cZ67BIIJSGpHWTmpT2l2N+3wtQ
VXAI6SpcgcvMS0XhfFLCswJHGLlWvLLDGnxMOdNvtWwY7GEaauwFpDWyMpvaAQhOp5UGVkYmyLjH
9vxcw53eV9SVClFUr+B6kkUO5lSWMF6AV+LIWlHM7ObBQKfnr6NyeGzwdE+oU+b5qpj0XSpNG2MK
DnKHEs2UbXMWd3PyagYlPbujNKREhQgu0JXTle1GBnWPRFpr094Kq8PUtW4oojWT1mmDC38wv/mU
mr5UPgEtH0UNQmjt38+Z6CR0NTrFWFxBmK1bJYQI+jQGnT2HtMAC0V3c66fFcVv73ggPFdVRz0cw
YuNEZa7SLvaEbPBkZLVj/tpOhjt149ZYyMxySPh2vI0VZc/CZLdNDBpTHXFj2szxfBfilW5Jt7VR
7sgCIQJFGRJbGJPvuWjuU0WpIdiNm6SpCrcSk3M0KFiZlneQZhyDSUGH/x4jsfO0SClMSWYIk+68
sZ6nng6Zma2D6LZpQRnlh2h8KSLTKaS3uWEYdqaTVykpAfcip+Ges6zU4nUpNo7e3fp96+kxgYPC
Y5J0Ti7eFoO5zfXJK8V0+/nkUJfB/2EdZawqLCQgVRDRmSUfxyoJR7gOVgrBpQ3VcKYTnJJIwS7o
OJvi8SKsuuyskMP7oSseKipsseu2ePkF2o9hMS+Tkhf6fxr9AjUTbawnV0Y0OXJSOBW5p5MO6O/L
joZxRpgPa8i6HiQVvENxasjUgASNawBhrw9mXrIpu810lSnzltXUkRTlLJDjvT6NiWvM3bXcCFef
3/wpR+DnyqDgjr3E79Bt1E9qhrFmMgy6Vh5alwng424VrCg1vdqD2o94JxTwAhXcL/1Hf2INJ0/d
wmYRcyxVIzjz1Nm5JK8qleO2O4zYv8TNsgzErAiP0XghC7SwAmFTDOGNKA+0tZFMECcSKt1hkgfy
EDq3bmcXk9RViylW9KPvye2BKzqVtwFsojHRebacf3IIBnDcTXJbwD3Iv4i9KsHsJKedSXYPcjG7
58XEjQgnNbGzkWynaV914vMXj/kPy/yHuz3B9eDu4m2hV92hmMiCMfq1pXXkglTwCzQnb2S7Laqz
hNQM1diqLG6pRluyfhCVxK275vV/8G00is5l92RxPk2DrAVB00sJZSqwhYcw0JWYfZndonzwoCW4
mPlDovfKL01nl93s9KW/v/BJQ9tPKi2YkW0circ88CpSRUnbCsH/7XYzOqNnXaq43JSO/iK6ycpy
NffzO1+m8mfXX17T+9IsaU1UxTHDSEfbuO2j2uvrxg7bCj+4759f6w9bIKxtugoI/USZYvTjtUJQ
0UltpB75rxfVGSqI/ou7+dOgen8F+eMVrLYu6SUX3QGpAO15GCfTHV5OX1Rbf1oiPtzISfEwiGbU
pyibDst5OGp+aIfYNV26B470FEHYOX5tFPx7bQtevByyAG1hDlHnfbw1Y9AbOBMMFDh4GIz4rAM0
BSNnjHHkSB8w5yP5BBUzkSGfv7UTAHBZDz9c+KToQ6A5tQMy4kNsCCvBVDe6/Br3D231Vfj5Vxc6
Kfx0si3aeMi7A87ltlo8J9K+i54In/ni9S1f+Lch/88nqYgniGaWakOg+0l3aPNHDL+S+nYuHhpC
ZnpweYuWxufP749j8t3lTka9Nfjo55SIGUbAQGvl7JaYfn5VNZ+6ZP56TYtvnw5Fizl2cpm06qQu
lXhNmk1OnJu7iJSQRTnyKvfgHj98flM/6Wm/PcR3lzuZaeiQB2vuhZYpEGdO79uK5tXXsSucUfUs
dXR1Q74pFpJQG5zk3Hc2yhfj8o/P9d03OJmEoQzvNMtYucIGe6H5MKjwOpMvINk/LlnvLrL8/t3y
KOZVhfcJLy+jO6cR0FSkl58/SY6/fxqP765xsgQb1VyESsibGyyUm8FwkIN2rZjPYfosRU8BHL+S
HTmNr8huOyLRI+aIlToTs4MsNBg1DRhPYJQR1HAAZXWhwdli8qqyQsS7KCzPegK+epmuoc5ySA9R
va7rwImrcJPBdAzVfSE9zNMr24AXJ1c5IEs73U9d8Tzk+WEAaBwHsqCivWlV8DVe2xmYId9GSbdW
kmFb6BBxU3PlR5IXG+qNoUk2uIiDohOCy16dRGD+C8uPoHe3tqjWe4zVrjH/WRMp+Chn/TGXm3NM
ox8Cy1/BTSN2SUZLGdmjfEZL/C5v0mtpaB1jqHdlpbkpuR2yDvWrpGQRm32WRfvCt7Z9YKC2EYkg
fDW1GzlHDhMH8FkCO25vwuZ+5thDUCFxWbgnPkXVtswqz9DwV1RwRUrmfTMmt8V4lMixGcfcU2Zs
FDuqz0dcb+2qgeWQTEeBmJ4yvpeF7yXWdF332sQPVX2VCpy3zXhn4FSRZSgi02qldaMrR4lj5khb
NSx46Fzr7K1WIm4kGAjmJG2qYSEojbg84Y1F4tfr8lq1JCPccTLwtXqxjKtCvzfxBgWqavNh62MR
RBl9MdWFY0FaMnMJzSY4kFG19oAmcMoKjOuz3J0kkMAlis2CQN1K5yauV8GYrORg/jEWlp3E+ioF
Q9aUZwt1ZqGKF5h0uUZI4i0sDGjXvjYhaarcQOlWVrUEZtFkF27VUVpFU8AR0zoCsT62lf+WTLOj
z4GrFdIx0c19RjBRmA13ZaU7/Ugxq5UixhJx6eoKstbe30Y/jY/kVYu7Bj0vt08Yw8GwgkwMNa05
T3ztGCxayhAzjnD08NCwVXUA5u4dmvnregLDFggu0h9nRAS4gTiBBZreq5NrBr4HiZWcBVb1qAZY
yHZ5jOGagAIKuvehVepd1z522qJ0zR9lafwuBpc5XDYtk3wbZ/JL6DZOi/lUQIhdrTkCKuJu1hyz
JxVQQ7aM3DkiNDPoiCAqN731o6pWNN8dpR7v4nBwSzPypmgj+BsJD5JZvwGGLxW81qp9Xl9h9cwe
91iF4TEtS0eBUtfVqlPzaC3F9wgecoYiuPCLN0uUL8lEccMy2eatbtdEzpVQ29qyXON1viMIyUn6
fI+5DtQL8YdY3cjiSytqnobUpRp1pjMeUrx2H+0ma4OxHUUMBaMLn5N+gd/nOBH12qfrzDJs+ImU
m8K6w/2kUZ7M4k5Pz838YcaQL93E0TaOdxUcj7J+tWaykGL05Ya67QdzbdbDJkz7Te2n51M3fxeI
p4zD8naw4G1Wl/O4mZrQKRTaDAluenSqxvLNJDGtrwdPZMhL6VqML7VERv97J2gceKVLsq4SMhTH
4aqNLuZct5WoPCOIzuPktwr6/LyHUlx3FpT+HvO90FUq7UK1bgVYM2hb9avykL9U8yFWi7UfP2AR
F7cvU9yftem8M8T0WAv9vdqB+lqEX/nddMDECzxBNa+heG2zMlzFUIdS1XeQtCNdus+Rn2MZSrVF
eYkoGSzMiYThvLRwmrDyh74Zz8Y6wMaxvrWkq0jCqTFP13P16hvVjnS3Z0w93QKjumlCdqAL66q4
DbPkMm/eBn46oicm2mtV0JepSpOVhyivUoSHa+2FTLq2UmMLGrNJR0KGOtZDvf3eE4yhzeBwoiNU
s0cYMfZ6xUVJNzc2MHbv/W4vF6WjNdnjGFjE7QWHgsiZUCJojYEchGdNSZunYogYyd08kSJarbOg
vCG0Ym0VsNO7tZbUdjzdJH3sZlaGwCM+L/WJ+YmNX9U5adZCAorxMb3LpKuUfk2gs1rhaQmgPyum
E0Kr7jlXwuF25ug6UbaieZkOe5PFByZz1YFjHTXa44OMgsnaBdhnNMpVU1wVsK3mt6JPt3Hnb7Tp
fNGKBVNwkQw3rbbqtLN4wFRSjl0FXx+h9beK+OQTOFf0ot0iMUtGQpqLB8u4VEUaGpnodepzHmxb
4wmnAeycYJxg9DaUlVPJLxFUiewyFg6s/7Dstlp/5eNIOmH76sdeWGdu0rAQktYRV/WqA2U34JFE
Yrs12tWkPqU9Bp+kXBJSKcrPUvxihIZjxIk3FseJJF+LJjSzr/VM5amQLd7/1qdjZ0gyHvKWo06P
1TRuO/+hzA+RTixdv47r7cx+32MPp5kwWl8bTDVJf4Qxk9h6+b3zhXXBxtfF+2r6HqByCrTvQkT+
bRHsc8NVct/LTdGp6tCbmhgK8eAoP1Pf0m1kNo8wVHhxiEJF7V5ZjCtlCQfaA06iXoaWXc4SJxFv
otyEnl+smrR6xIybXFoFhdB/sfZdy5EjybJfBDNo8QpZmkVVJPsFxqaASGgNfP11cPdOYbIxlefO
uS9rY9tmjMpEZGRkhIc7v0tCFV91D3YDRwi3HGkwIFTYEI6D40oWCb7msnuNbWsw6JMFp6RWniAd
YWrGhwTv1sQDVG83BdJ+EXQFgnBOfUAh5GMmvUtVboMGS0mRzfYIqOUG6NmnCZOoYHyyeSOHbOS2
Q2uYYESjBKECXz0JnQ5hyQyoCMCkh5PG7XPe3yUgTdJ32dg5CFAgt/6q4NZiMvNMgS4VPE9hegrI
/Ap4l8F5mMd4bGcZgGad28uSOYzgj3iXQHkhYtwX5UZnQgRTwE7HoQ8c4JTHkb/hdMOM6sHGbB94
YWyhxU+uR1AZwF9At2aA70sFcGRCGoBU3hS5ChAPNIiL41B9hNAXHtG16IPagd7GpiqUHTeDbOpH
XDocSPdGqKHKOrq+IB2WwLSejRNynrcK3LAF4FZhnFh5CcHE9jTk42ZIGjfpyUOjPct+aw9hixCb
7ASgQEgJPEuYPmo1cQsU1kpQlUm8b+vaeN+hqAjO5S3GMjZxET8rmraXdG5rRJFTDeJBAEAxlFI0
cHxLki9dLjrJEH4AU3CIZzJO4zWviTeG0x1qjOh6CWASbjWvC+XKStTxKACFOejaYyf5Vq8M4CNK
Npg5Q8F5OIM7bhN03FYUfTRp+swJVclSIWica16PJEeM3wIOVe9ecSHocpDGGPEvsCaM7vBgXOO1
+t6vMayWvGiINPr0jSHrQxK9+EAk8PD5TN+NyOSNCKXZ7BcQRaYeP7agug98YhoZWLCxOWKS23ro
kQGvGlBsVj3PeIGudR8gVX99rFHFL2hhEtXI8QTld5GOco+0AazeSUVUmroTeHOfY8Yj9I8O4M8r
fmGRKh9IE6eE4PJqD7Uz2Bhy85K7wNM83f0f2GK9zKiKwSgHvi4GP09R7c73/Etig5hhy90jyG8x
hetoZ+7/vWn0tw2lagdZhcJpnoZ4Q0m5o7Y8SAwFT4YUwO3H2mrp4LqLP0WaxXNQLzqjANE5Xr3Z
m44rbUaBqkh5ZnYKsXiDODhrYk2fH9J/PrTR3ROhWYOKNLWyWBu1gSvV5gCk4CGqQLWNNORHu9BP
kG+Kdjd444A3N45FFYPlFjwDwheUXCF+aHLa7yECe0Z2KYO7MTz7wWulb6seOuDqZdQfW+57CPVP
f3hSlUuqnCZNdSbQhddvE3nhlRMfIyzW4z3foA2COq0cXVrlGwIWmFngT2Ak7CvjqJYPePa4vTgd
g0IAar20a4z7DBBwlsIG0qRIUgIBfCwNHofI8aEdLpbP/qxy2W607HtE1pGAESvH6wYDSkhwc6vt
fa/uX8LobmY9UfpDO0FuJICKWnGEvhwSfIDNe8SRfpcgnHTKOfeR5oCuMhVAxorBxgBk/Wo7POmY
rqlD0NJWjx3ognQdUKAYHODkEkGYOEl+G/5pUM7A/YGtE+qz5CiOKWDrgjeqDd6HvpUrmw4z1Gqz
j6OHcCQbUUFxWP/wc/5YgDk3O6da98KBKrlqACQAtDbLym0JDjsfr79ZaLtMT0PfonoPoKG0yzNg
OxHLOCXeFlFq+WlvDQiUfH8PZsIWYthdnVq1lLl185UKp0QZsRIf3ODEVrh7SRv2Ckj+/BGIqr7+
JunoqCQ7pvrMjIZ4GBAID4BLFnLWISbnmsoLG0QWdOIq8l1y4l4aNAChXqClbBnJ/TwGw2U6nh5A
CYKuYgoxfCITaL8ApoqZNLGBRE7OH6oEdBVJ7QZSjzGxeygMtD4IY8B/fPuMrVdXJVwXGFBF40em
6iFNomitKOEsd+4A1XRo2MlzeZUb0ZsNLDSTtnj6sgLkasxaGKUiMkR3dNImiI9ygxo8v+ubu3oY
3P/l0qgoPCZQdoCDosXz0b5jTNYkX3g8HMKT7Kob8hjYLOHDOTr8ET2ASkC5HXIeaGf9vX5FpoKT
/AJFsng7HYjTbaIt58l7pmrnapS62qEDoxTq0NcADhzVR9Wbq4+4z/Yd+hfAY+2lLWMb11alAR8E
rAVGmNCq/PuqjHQQZdB11odMDX7jmkY8OUHUCvHPNwsovcbdBQJcTfPO5xAyFqpjO2ukz8/ssQEF
C6g/pwz/LaFv2zKABWt+pEFqDEJjwHH+AXUJjU6EtLpcodJSvJDgLsUASscs9q7dQ0srlLfKkzrx
catUBxnMtCZKONDo+oXoCIZ67lk1Jye1+31zBHMuBC4MO/u4/QFWFykB0w7clwSGHuqEGkIQVcQo
64MKemLuEnff4Eb7NzkSsK5/GaHWCDRmhLZmVwOhwVuKG1pta/tQY9ShyprtMlQYN7dXRQ93/JTQ
lxYptwI9mdZqQV8jR1JeIRljSXZxF/3irGyfHpJTYDX34LJ7Kxn0AGu7qeDO+O8NTwu1dlwm+/2k
NAd1iMAm9Knor7L/dntt63XseeQO4C/Mo1BLm4J+ZtrUkbiAZjkBb1tRPNy2AGqllVAjXk1QWV+h
qHkjzIkKpsjtBty2Sf4L1SGZf625V4G7i0EK0TeXOlGcHOInwHSo02gBaosHE4CcDRjXysILtVcB
VU0FU+2jimJC/qGiFOajvy13TyH40ETeQCkLN7/4GmYPKQcyIll6ngbIdea4/XP+5fa66BHB/zZW
ruuiQqgcqqCvDowGXiG1eNCe6xOIFj/7D5BL8BtwiogmCihs4WXGJ6NHE4te9yF0roG12BR3ogX/
h3yFnW2gGHSBWO5sc2R8Q5ZJqoeE0c2kFgWktxwfmaL0QvDSvb2b677+12b+EFQsEui+l+U6FPzm
0PSzhMsbUDAhOEhuG/mH59XVCtUayqNoLAUV6/CPxVaw+a/0aFiDNQsfD18ANLBC1ertd3V9Wn5K
lkmsTBFO16xZDTCZ5W81JzENL3Eyr2SEKdYWUsG3FzA5kvFYnIGZ8TTCbBnyvZRxjTG3kIq+xRRm
gapgSXM7MQjcNHFCWz1LHlEc2ZV6Z879GPvIWhkVpDgCnuqimT9bfSkh1jBUZ3VkYRj/oVF6dQ4q
TqFhUZSkhpXax1MYjFQ78E2CT9nOt6LdHJm3ylqyoiycg4ofYjRwEBGFy0Ob8wFR6jHK7HZCNdnE
/CnGpWSztAfLlyzJUiAtVjnhjnXDMEKzQnW8W6GO8mCYQ5hfn0rxVejEB0i0QCPxnXHyVk8CpvUx
VA4oDSQ3/56ZiVLVGGOHwkbt1JfCheLCdiamQ4PW4WzmuVuNVwtrlJPKUjzmXQNryuPkNpGTNVYE
GCeKlOIrSGoBYzGcwFWeGItkmaX8NAhAb6OIqG/IXnuJTpo7bdDMMZtv3ey3ohm5GitqzgHrjzR+
sVDKZ8OxBoxdx5OokTHnyPGOABRiIX1lHCTbMPEcf5LgNfMx5gfewIRwG4KCbV8+VKiTYl/SGM0V
0d/kPlQpS15+bTrihQMoMgYFdWz0wIT3Gc85VWAX79AwQmUUoCSQ2IJOPxnxl14IcpNaK9CEACUB
1Gb0WLLVHiMqqKRBZMYkCv/cD6cieIn5U50eA1z4xQ5s7sCgNlYJEGcBZObIilOrh2uxMdThiiRM
Ac0aY3grBhtpQ7zeDaEgz3odrqNvrnbo9w10BSKxr+BpM1wYtKhHdQsVoG36yAwXq2iAhSXqDk78
oivbdPZps7OFA9kRj2yrEx7xrBC/Gm4XluazvLiLpbqKAinF3skemGMtMj8giAOBkHPvyi60gnM3
O7Jceb0QubBK3c14kREMLmN9IKFEYg+ugD1oR7bjIb1jfrX5IN44Nj+VhsUKIXyFsbX59dtbQAJ7
0PdwCKJ9YwIzvWuc3hbtyuNsZgWDEQV/UsqF3SYTY5AQY40Y9CwgXfER/EqtooKSnRkBTlGagc3K
Cv6havJX5P3hFljYVKQ8gkwWbGaH6qlMzGATWsIetwtYgtEA++zQLbCUMyMUslZKhcKM95UG/DXz
+atwh1qtbIJK2tQ8EQoC7v+HraUiodK0mP8YsMz5kyZvtQeFEuDu0nN5B95kRkLC3FQqvNSQS4fo
DKzNhzE+Yxx6sIwHMBUCViU4pLH8B+YBYdwuNDEYCeRSEAY4LcanD/pOABg1uJe3AzBV3am4h46k
efsjrmYH1xP5owq78ByAwOsuDufWANrrAmh9puQlSmKHKKyIs+4t18re/O8LSyVQL1Ms4BqLt+17
4abedFLR8ihdSBvuWdnBeni7GqMCTUjqUSYExlTUc3W5hrYm6p0hC7W4WjVQFpXD+XsuFlVBkUId
50X5R/T9LJ7sJd/OyYlzOos8oWBpF88R/4DZr+SXtr396TAEvBLiNEHD6K+ogDyEnjpSxU4lQVfU
B/TcTGN4FcDHBSlzU0vRagYPBnrzgNTPzbB6/lmxbwvlJ6aFwCRx4QWknFGGQlllCgHvQldENwsN
EyMlPwLcAvgDSLYF0CnmaE7qPspmKJmBq60wIHnYoHNY+ZC4r1Hn+gRVo8nV/KkB7JAjL0o73iUa
7/nSsJMyfkuid0ChNiMhW2FovI5A3hHwhuARhD+8AGqreDclmt3jN4o50DKVcCagCgdk56zl+ZsY
X/oGjH2iagMzjrH9xyYJDiAvc4cOyCEB1ILduPPV9qDNOmxhPbmYHPDC6l6t9GfCv7eg/68MVOMn
8iAHLxUwEUHwWlSouvNo9iXSJpsh9i3ntMGHkTzzkD6GMqLJo6uCmWNMYRSAbKheWMdnXVQsEU0H
8DMeGx55X/3VFMKmFjQ7VEDl1T1U4HtuCnTy68SRQaUMcT1Th3qeqB0HNB3C8BPgEUvvPzLMp/lg
oJxQs1dlULnrOxFNT2U4Bj6Un2VHAEQO0gNAfB410EeM0RfqnEDva15czwAX8CMVExhCFLOFXhWE
7TcYBwAhGxrg6FlDMQnK0+Cb2Jc+6A2kyIIKhA2eF1uQXiGkbfHDflAl088QzkAlIwRggJa+FTly
QV6B3jmBf6T7AIOBMpfc9xgOwIbYBNTuOSgzBQ1sOMAfpPA3qTNMDRllC+7bjH+F5hyaBu9y3Lsa
J7629UUK631BXqfkyVeeeom4ae6bKVgKWjk/yZUKzgdp1wWpLUDKMZAtHeT+Rh14AfyxBX29rPdA
RoGkCmxIHNJepe4YWM/VN+/yLFF3C0ZUZaDqcJaAX3CzM9R9nM78aG3ymd+B1+XfXC5Lc9TloidT
pKLkNRc4xZ2/qy08I/bkANlsDJjE98G/y0sg+wj6dLDaAv9Gvc4Mket1COLUBw7CDrxTuMEv6QT+
xW3uxr8URmxai79LY/TjrMLcLQ85qQPvn8ogBY8mhtdYg49rl+XSCJV/9CBUi8DgXB+KFNrDPriN
DQY+d7X+tzRBeUVHSNMEPDZN9tL3xuYtzY124hlH2cpO9TZ1e+a0IGtVlGck4GIFw0GO+nqx97W7
Lvi6fW3QRNH/qXRfHYEuCPil3IS9hm9TO4LbTuZwaM4I85HTPne/+TdQXj/l9uBVvySyZ88yMDxD
oZ44g8xx0MHGjvL9cyvuU31wFL90b69xLatZfDaFyjVirikhqYg9zKYT+CysdJgZdbYSJHRvG/oH
B9FwnMC5DZ4Jajm4bGK/a8X5VEEPsDN7D5EZDKJITDvHSMzKlL4im5UnrvvI1Sq1Pm3KSSM3U32A
ahk0WTpwRxDGFtJ8ZP91k6sNKoXyQ53zB02oUbqqL5DBAl/rTLoARboTZIn35eNUoiNbeayHG2tt
878vUioxGUH8qY/1QYKoIgcQXhWwcBVrqejMRfh/PxoVCmMM4IkVeIJwAjQzfxiPc6zHDXrqH9mF
qtX1XFtZMnWeAQHQJqVs6gMkUHmoMw4hKw6u311XE/SJLsbE8LkUQqi9Be06K3OR7GLzOhMPFq/x
MuK1m9t+v3rAFhYpt9fjohuh34YDRkAf2lkA4AA8egJ51G076164MER5escTQFkUGGpcAqCnGbtA
EwG9lG4FS3AaL3LDY3DHfPutZtYLs5Tzq5PiZ1qNHZUEzExjBMIAgjGtUkAHC9MXBUsVQ0fKuae2
ZZy7H/Jfum6xbERS/h+qeYUphJ/Wp+BCN762+q/YrTbBTo3NzJ0LjoalCuahc8INwJMbqAs/ZEeM
Zu0rgF9sVmH+h9bu1g+i7kBA4uMuG/AJ1OqgRO+KQmyJG+xUTOw6ad26+FSbXyPeVrzRHbjyomWi
xcmc04DjNpjrfz7Q9rKpcWcSj1aNVL6tsCjCe9BTZ/gl47D9EFkvgkeal0MXydDOUqvP1rhwUAa6
7ZAMAzSbeweKpARccvUhyh/V8CFUWA7PMkCdrFDzBYxJwsA8jAold0ucO9/zUBUmkPdgentjXSZr
hbKFw9EEP1UkhByZo4cMfqPagORY/6sY3pPoPgdZ9O3tW78vrwdLpQ4WXwBcpepYXriFVOlDc4ZS
2l10VA/JO2Srd4AHAlTH2NPVlGNhkzpRLZQao8zHidKVfQpBN1156NLL7YWxPht1pVQR3kDABcNG
+6CQe1H/dfvvs9YwB+SFYwcNNH+rYI4KIF8Xg8cA4gqsNbDuEZVKqA1AnvNQxceJt9xr9TZf99Cc
2+Hqssu74pnleKw9owILRwim30iLIMu9k/x5HAKGt7EMUFfvGA8NeNjwUUYfPAqYh5BKnxWuGaeH
BnC0sSYGpMYiGrt3FPBhPYC4o3Z8R0eNcnRqa5TN9itH5Rmv/LvmgpRpJ6l4PfBPkN74H3Qr5gBx
I1xrVAAJ0gb6F8AG4smi7iA09fMRMZx8aZhZwGo7dRE6NOp2FmIil36G0FHYrTMXnaeNeoYu307f
zBfz/+oIaFToaHih0QMJxgDtB4TxkuWgestebxuZfe7P3ZNBeYxpawhlUEeA1BMvRQMya0mtwLnx
KfqfGBq879vaVn1xb4yGc9vgfHBvGaQOQYxvFVfGUB9a8qJX3wIqbI2AGk3KCr3rEeS6MuowqFWj
55kIQ2P+zQH0boDHzmei89YTp7+s0AXshO/KrNOwfwC3bzI7cKrN6KquuKkZwKl/uEmulig/r1TF
IJj4rw/Jtn7HyIi+w4CVB9ZsR/Gy2kyfyjdwizC+1rxJN74WTZCoKD1kMCAPjJZHs629ueU4d8tY
b6DVurImXRdH+XqJ2iCG4/CxOMjZvEC9DTTM20k3oeSI5UHiYtoBNBDuUzv8JT7c9sj1qHm1Pf/7
4qqRotTnjAgPMDHvUSn+GLV/l0RdLcyuurAQSznGHitcZq0m2uDUtCPoY95exD/cZVcb9IVZdWKm
RtjBuVcE/U4X4kaBB6Izd4ZsAS8uM7aNcZBFKnIoYjsMw4htiwd/3wYlxvwx0FEX+1p/ur221fl7
oF/B0wNCNwySUPsHPe4uhJTo/H5tDrxDwKFiYS7Pkk61y78iw0G4d/g9RLFBzMjKptbd42qc3lhF
gPKpSpCgYtgAAPAYcp+31/cPR/tqgtpKKVemBtOKCFW7atudB/MJdGOXDjmwZGEG7z6xOJdhcv0a
v5qkwnCT+3kClVms6nG0MGSF4VkLnFidFTyBJOoE0p+thXFP1krXL+urWSooj2kp+GGHlcqe4h7n
gIKhOvcH5357gT+R6c/I9ZelHyKCxZkL4jLQaxQJDuoRFIMdsmDgCsF85gi4uidbtWIXjBE7ucXo
sYmYdqrPlccKn4xdNqiYnWV9XssKfoSW303cvlFeDXTG02LrdzJja1evOxmjusYsWwSc+N9jTNUT
UUt4uGnoo1Ek3kFw0BEKRla+euYXRqhQqVZcXoG2CGdeF6yw681WP3CJ4fECsW9/v1XoBLSr/loP
debDFFoe3OygWrMLh85RYrI14pmI+yEtMKAzDLYu3uUoTxCDKZ21+t0WxqkzD/pfuazBPnsID9JH
MJnFp7Evv9IvdVt8+0hq87PwDFB2YKuMoMr6ilQkCLQOkscaDAv8CZJEpgCr/Tdja8W1S32xOvrs
dz5mwSds7ZTFbgPxLz7WrNj/bYjPeBxDhhhcc8khE0oTo6RbVUoYrrp+Vy1+ABUFKujOt1yIVcbb
4EE4RM5gEkBWMas4d5ADZvl4vap2NUhXMZpWTowWb/6DfF+hKm5nd7kVffFoGh6aC+eBf+s5LA6+
ZWxubzXjvKjU+e8MPlb4ETutds89mJrHFJLk0NOWGBJb6zWrxQLnT76Idnw7CqUsY4HjLjxLH5jv
FD6CB9kCpfR9+lxsMP5/bN5BKOCJAFfU22qHadDAZn3Z2XP+CLqLn0EFoRjqDcSfm4oiVHYSObn4
vafmmO+CriNvTE4UMxa+ClpZhAlaRSSPBk2vZ1caXtt3wU7vhxfdHu+QX815Knq13Bur18daJBWZ
VIkYXTzf1rr62hcZqKHfjPzix++pEVrBxGRNmzft1qZSwQgcwnWtzgnIuKshRJ3Yoavhmo4+RZs3
wU/JiLzrIQgMtgKGNFSITv/dlQQeBPlaA3NGIVg55rq5PrNJJjCCwA8b8J/L+ssOfUGDaAKalDrs
1E54rp60PYks/Vv5GHA3j18z/tp3NQ+Mmq+tgQTP2AE5gKoqlPQc1pLXEzD5+luocwoBHUEUEnzS
GdmlHLqtYApA6mV7kAeakjU85xxzCG/dja42qSPbk2jSRSjFHooZrTZAjM2/VAZvV/1B9Z+i/uN2
KPqHGHi1R53NSY9EPY4jXKiPvVOcobPj6NmhjYEP1E3ejp0KPDwQwkxNJvHfagq92F4qbajA1IWB
PXzqHJiWrDsXQL4wVscyQR3KScIkfDBHWtGb0DNAZtna2mnYCRa3y35lz/IpZT3IWSapc+nnZRto
JZxm7iuLDgIBiDPBQXICWa3Vbv4HbroeCa6fkMoOJmIA7jynkzXfHMbsUMTQ1lDQiVJAZ6hafZJB
sJ2zBEwGQ63GSN8S0Prc3ujVRf/0fg1Qjf9BvgwR3SnhA5T/uOhBjD91TN3dNrDerl9YmM/N4ipL
Amg6ZzIiuoEOs+4120QwcSDnhr1vQ8/KNe6TB+672mUgAbRlRu18FfwM2i40t/+zQCr8hTEJeOiN
zvVN3prBzxFqHqqb37HhbGtx/WqJTkrqiQBLijwTbyED1Wcw7KDAlwN6Ca4gtLxQ9oAEEuRhbMDb
J2JK74JiRy7rGb+ejC1+BhX7DD4B0fgPEMj1Pc3tf0VO8zKdyFPpyo0ZfzF7jQwXovsvfB01g1TO
j4jIVJGPGfvgvo09w4q2g1Oey0dMPE9vt72KZZMKfhjFClPIpyKvNoiJep2Z8DzLcVeTvcVGzr9h
4big5OPjbIKNzjVeM1ABvhEn/foPTh8L+1RlC+i2/jfr9lq9sBd2qdDHgetK1XBo0Ivc1iiG8DEI
EkrJvr2DLCtUtKsayOE2OXoLgTgD4L4MEOZmsHTbCuv40S2ZEc+CEGIj8ybGZ3ARbNRHbQeSF5tF
osHyCCrMtBA+C0IfXii1sR1CsQnqmi5jMavxevFlqFjiV4OkjQNsTGB5A7mEldhNY0qnaAt1zl30
yjNn0xmrorszpUDKmi/RM5gC9Jf2GBa9vSSGF9DNFrCg9agcwQsabQIhyCMUGMwSONDbVtaz+uvG
0X2WWBSHLo2xDMlsHd8THe0ldEEeYLV2egaFQ2+yKjWsjaMCBNDBfdMj0T4I6m8CPbJGZXXOWIFW
m3/CIj5Ik0HAnQFvKL/zk34Rn0trbnRrXhKgRhvZrHcK0yAVGJARQcmkgMF5jmfGoIOx1Gp20Vm0
xU1ks7ZwPcNcfDUqRGi8orTFfKTibfVkvOSTWf4afse/yw/lvsSsWH7XfEWVB4g2w10YkZfGhVeC
3odTgz5uX1hAejuAbmWPXAoorWkcoRngm929Jpv8PrAlxlCIxDoRVBxRstiPYwO2MfvoyCOYCi+1
6MWzvBz0+BrybsSKmcecFYqqKTbKe1DhVoUohgD6zhri4WVxmflSwn6y0/A7TPaFFL6GGOJVvhrA
miW9dqbiI/HBfYDnlSNFBBJ6hqlmqlPO5FbSpRMT7/aOshZFBa7IJ2mgc4jC+gSpNtXOVQdEWYxU
cv4jfzwAr+5Ci60ChQG99DkPGFNMEmScpUuKOTSxXUycOSqXSB/BoWnYt5fG8lIawaiQpIWeHtZW
o12tQFz+rXqMdpyloV0dnYX36Zjch6CMZWwp6zT+cB8tjn/PNZWczXsK9qALkKboFUIpBXpSPmZT
d2wA9Po3VMCjBKJ3Sf55fy/sRYYgKkWEiNbG/WaEsAKoK92JsEo+/7CfVzvUqVeaJCaNhgMge+Bg
BZ28C7Y1cHHkGx2jviBPOhUDqEidEm7P8KB/uCeutqkHUVW1jZ75uI4UvGkhzpphfghALJQLMBQh
mtWx3zNtsvaVOvCGWoUaCedgY00uwaj9U4Rp8cZsoO1sjXb/yJs6UPysGLeeS1yXSh3JKcq6HLwW
KHR9YITAUjYtcVDERNkUDLC+KfIm02PX78S/TP6olS88CFy1kT4o8KDBFclm+sDgpMc5eJSgC4vh
Kat/Ktid4PV16nPhCarAGi1OUKNN2nEBstl429no2TjECe/UrXo3HoZnNvJxfY1Xc9SlXDURqMh8
IKf5eNz4tWDLxQsj4LBWNDvUYhuTtPONYe5E9bs2MUvVnHtP1V5uTSi4neJ9cv8vv9x1VdSZBF1s
lEcSViV7gLSJVu9pggUdUSvHxEX6Nj6CdrVhFSrXD8bVKHUYJRRFWynHlwsm1asKSN5CJBvaCM7t
/ZzP15/XxtUMdf7KkTTK2MOM76vbHvesImTuhKs+jwrwICsWBGEZh4/lJNTZ86G85kP+pT4QzjBj
4Zfaf95e01oCo/Oqhrk2TYPjUy7C57UWyGkJMggBrDj5u6g8yBPIjDqdsZLVSufSEuUZRisanFBl
KB/tkFCkk1mdU2fYQP6j+ob8hjs+VqhGeqwqA2uBlG8Eo2x0fAOzURWblQb9m/a1i9HiutzeSOb6
KO/Iwb3ecQSGZurH/tQFB7AKq5wJPh4hAOa9t3O7Bn9++sqCa61eRsutpbykJrlUhQpMzxe8+kNz
CenmGZQuupg5IiZqZay3/yoiDRKCGG9RkEr9Ie3FawVIdnt4jgSO8lA48ATjjeh2C+KFhGA0vTTg
2R/6+xjP9ShidV/m2hB9FpfWqegpyLFYqX3dgF85fkt6ydLzdoNxcHMCl2Il4EYGuV8Cxc8R1KeC
/8X42GuRdWmeOjZAPpdgb8Di2xAo+SGGgFbxBpFEr5h6u853Pn/QlNcyOybTOch6s6oZGzAbuLV+
6jR1kERUBD8HPU3w0ClolT6EGuOBsVoRwbCrOou3KYpK56u1YQxDUkRY5AD6fK0uHnsIgSnRU0z4
gxoZThxqG6LIbqOybq41cNvStPj3mytKG77S5ARUAl5/ab1hM2dWyYO8YY1XrO/jdY3zh15ckTlm
cfVMJ+D9FBHTc9CQB6/ByKBNXT+gi52kvNUvs6lLQdh8UKbQ4vz3SH/igS4WAsUNBsXh5GIvBV8E
KnK6/9BU9SkA62hUsKZx1r1W46FSaRgy/ufvi5VLUkLTGnFC9kaH+524uUW8DqUNyfJ/R4+h969O
yV/26GkZRUuTEbqCzWFShUMg1xu5elZJtwnHZwIhcWEim7rDoEJbWGPzyoF/smdxba1/3+tPoGrM
WtT1csunOCdAEba9rVVnLQns2wtlGaG8VdCKBhJuOIxcxFuT/5ZjShf6WowbdP46fx7561IoVwWf
eKZAgbI5CEO2x9ypLUSQJvMBtUsfK/Sb45E4/jC5t9e2CmfShatZyndLqKJwvI6jODeboBJUnKUI
8g3W3DV4BieWm53Ks3EBV9yYWqM72onT71voB9/+Haw9nv99cVCHRB8hco2fwXegl51iy/c5y8hZ
J3VOB25tMhVXR38wpNCYr9K+NBOhtwpUUDv+UBqVORPylAScH0K64RUoBQhbKUnMDPlsWX+XPkpA
hgTBONZvYhxbWidQkTG77Wv4TZn/zvGHVIDMqd2BAH5uvOWOITwVKaa4tdY0jNdaJ4ydZ20JldiI
AWbQIg5HCBhu6Ng3x3DQzaS5DBl8DoZvf+dV+NXS36gglafQ1xV7mOtVxTGqHtIA/UUSNmq6L/VZ
OeNFasE5rH8MHPPrz7584+vTjTHN8IehF2B7xLWeDyDwl74GVXCTTrGKxLcLoGj6xIT2mVWP+Qt0
KzcQZvS6Pt/e3oXVHyLCiVQZ2Pg/ZEy7gRhqHcnNoSpzE4KUUBVkzjKybFDfVYpiQ4xyEVFrUx26
J5D2OD4IFTbzA7v87HWgdFi1BJZJ6ttKDSfkJMSywvJO7R758O32tq1ftNd9o0HxVZSrIZcJzQGg
/hSSJzbv1J7eOfIbGJXPPZRfrPiesLKVH7/4w28WZulbpjVIQAq0xkF+8RiNR5WApqMgVqxwlhoC
g/lsKJAi6HbauBGUr7zDXIBm8eCW0DDDkoF6s55A6AAIOo+Xa1bKTg/NqEZ6lETOGqRLC2IhRfMg
xWX2umAOxWjKCZg4iG6nXWGHpASpxjMfI/rwtW2oiV1UpSUk0IaSOzdT202Cv12Au8RXdxwS9doA
JHUInCA1tmEoon6luLE8bCNoFvUS9GVk09CAwi0Fa+CifRpmjohAmLaN1ST4/5C8lJDfkKfEhiIE
ACTQX01RVuwPEzRHtQwYgJaAEQl95Rr5vy486nj4Q3xJEXd58tGoX74YWPx4xmr8OgCaCaXI/hRP
8raXQZJdEyv18Qdq2Zq47D5XLwn3AtVpM4sAyKx7wGohD6PdD3r8MpUuL0lgXz/lZKO3d/lokw6C
tdJ9X6L+J/BugtnmFNIieV1aQw2NIxD58sBKQOnC6LEpTZE/i1rqlBg30EsOzDK1mUgTnmtAOaDS
zeVOyUEyJgehO5Rao+4pjkeTzwsvU35zgLxpdWkqymMO2VulfCmEXxBFbEyhfhSltyKSTIgzgJkk
PWZBZYodCJLzwpV4VO8wpawnstUa970e/OblrV/rdj+IniD8FiOQj8a5ffuIrKKfdInXRVkyZE2h
0fNDGbVd2sNXyzF5ItEubO6kLLZiCezfCXSPoHmU6R9pj1kxAr32zxTq0wLOUjhNbh/G0JGA+nEC
T8qns683R83/kkCE1amdiaFQUJdMOetKWL0AFz+ZilQBxH14UiJS+cc62ZGNsucgy2JBbaYXzfRT
eEbJh1nJmm/6P870wigVq4xWF3pS/BgdndB6Kj3DTez0WDijWz513nMGbRBGircev65G6cJnHwpj
VWQwOqLEq17keSJVcVqbB+Auves/xw2rPsI0ScUuVY5JZowwWbRWse2PVWtGOwJNMJNAW1CBIpoF
6Z7NbS9kWqVS5lLi1RGDNw3Qk/YEpQxhI+xTS3PSre4Oz2xGs9X0cbGxs4st0scsmyo1H7BKDfIs
kfDqK6IJRgnW92N4qjRfgAsziaxBy2w2Iz2O32i9Q/zSzL0qRSlGsEYMbm+Yvc/VO3WxMioxVjpd
L6MIO1k60ofkQg1nz52EE3zmBzwU3DErP6u1Fxn01qC3UUXwr/99kRPHF3kAbpOfQUwJoqxgjt4I
O93FiWDVIFZXt7BFH/1kNJQ+gy0RndXQhr645ELhaS/b3LSpRgeawXBP5hJXc96FWerwq2UktHIF
snDhozvg3KPJo1pklx/RUz5IDrENG88Pjo0XZ+wtHQBAgtN0aoz1BqOp7lJnbpz/H9Kua7luXNl+
EauYAb4y7qgcLL+wLMlmzplffxd1zh3REGdjjmdq3uTaTQCNRse1Qrw1bruMqnDegg9w6y827nOZ
CnP3i7YJZapBd3J5tuNYORgtPY9ydOun4fMAaK2qRsW+C64MQGHXYI4myY80aK0gOvUhemKBS/gk
18UzgEQADVQ+hPIvMQ6daMh3if/ia7tB+uUHsjOIoBbSbkj7Ks6tWbUpfigDlcuEN7K8ouKjXHUe
2It2YC5E9fo9r3Lezdw0ACsXjTE4pR6U0Fp4hrUNoo2HcrHlVgTwmPgq3LUeBtWuuAW7TS1ayWSM
Tj3LCkj+8NQO4EVzsjv6M4AdeCaFnQC9cZmx0kOvttpzgExpyVnx5s1ZCV/+vjJFkT43IGvBguUq
xPipZualzNEf3p4ypidtkqTxF/XxwYpVywD8rCdzblTOSrZT66ulMEF5XBeYzktxKRqnL2BUE6cq
LDDYkQa1z/wKVKFWCOBGlRuvbC9QAeeRqhKRsON/YpIIUjsAbJ+AdI5ITqDClwWvzOXHcFtNPqUw
y+uFSvTbYjE2oKfRw32a4+43pUXSt5ELpMhbEmO8qRan4aRiSYWYm2TSTEKJYyQcu82TwphtZMSy
UGsgxZCfEFbE+U8S3F/eteUnvtgu+XPXGBM9gWJo9hsA98fNLtAUS5jQfyyjQRd0gKDgU/3IuSxw
+0L9JZAdG4ikMiBDBYFqedPXz5nBGXHbrqh8roid2ZumtEwxbrqo+eQshfbgAHoVoLzmjvjKS3xv
doXQlTTGICbAJ9TaGEdUOQtK3dJE3j4HXrEPLMD/QTc4xoK3fYwxDNpZbmW6bF8F5EH0a8Ar+ncH
tHzByuJNoUhpsUhoKEg2u2sdYdxlCRy1Npa/rySgNIz4r8SeTcVPJXkQ8ichIRwZf2PtPvWMMQdz
CeKoXoSQSBTMmOZOZeS2riv7mcTHRn0b2wnZZeImAEyK/LsCqV/gc+/0wHez8o/gE9dqwtiLtFcA
ZSjBo12UctyDuDE9t2YDPkCzvAJ0tQe+4Cl0/90+M+Yj0tSA+DIsYja8KmqKjrVHApLoy0J4CskY
kHomtVFpEKIiF6MroZXzyFo4R0nFpcy10pdOEvOu7XCUIjjvozQ0J7DaFk1ndsiGdAAXaFTfG8Ta
zMFslwyZlc87DGS7BtqY5OHfaS9lueubstb1NseCwZx6VNGmK6MPFE71n2zrQhmlgiQGzEW/r7mS
MHhYywOqhvNLBuLemfZ/pB2fEph73vaBjJ5ESCjrxk5EZGnFs5RFnHV8hDFfH5hPMcxln8eOqmBZ
QJjjTpYKkI0xNOPQ7AFJFpsKRrQWhDTARR1UN3ZSrzj25+ah9gx78ojtw8fjtahvW5/PD2IMQ9OU
sVboI86P/hwi0Ix1iVmPvA7M7dAckCz/f4DMjS+U1k/RNIEk7V48jHZ0XPrqlinZCtCEcLX4AOCb
MAvrnBQTh4B1sJDJEsPWADozJcMUrfhm3C9YrfSFONUbuS2+hVezMwIG9zpwgz8aoVh/AfMa+oSQ
OW7xBUX+nKquML/PvWaKmFkVgAUHVN4peO7R01GRa2CV4x6DzLUMdpH/ZvT60+UbtG02PkN6mblC
cimMWhzgYxogS9uR6GTgRZTc5CdwA9B0h8ToYIC4GhQYvCrbZk/leh+Yu1UUIdA8ZojuXQWjZVJu
GuAsOIv71kFV4Ka1KLz8yvTveMHSpnKv1szctiou67ReqhFq9TZjnCxtWxDM7S/vLE8Ic4PQ8SwP
hQEhQQ74anJdZo059pzWjO3jW0XVrC6pIloJwceB4wvuJkdGCQIUW6+pKdyC6hbJg9zTXi4vTOXl
DRiVKdF904BoHqGmRUz/oB373XQuPESdR3zFTvf8X5gJ8shu3gkmoO6dJfQFW/DC1nSnWcV17+Bu
30KjTMmiu9IDwsBzbvEKQB8o91+M6mpvGP0K85y2tQz9oo/qQXqYzeycWMBSeYuvAQwORlCIz538
nIPFDImd5pn3BYuArx+Ap1iVdcXArPHvz1OuqXIPcCGEdKAG6vNfKRdXcLN3Rf2UwBx/K5aj2gww
0/EecNNev0sR6nf7f4BdtBkCrSQxh66jPk2qDpKEI4i1P7CL+gftWGNk+B5MGI7+lsQmqSzqpgfh
z2gb6Eo8c5akIX00lhCPOeoHeuivy+vQXSgUqpP2g77+AzSFzfu7ksgYCVEoxUYfIZHcB5Hl34IE
DMnqwkust6FDCxjeJ/XInWbhqQxjNdS8Seq5h8qA9zvdz3aHEQq0mEvA9CbIR1o9rg0vWvobI/Kp
RcwrbAyC0ifRx+ZmM4gZlwZoozFlFQ3fo6WjyQ3JZF9yOl4Utazm0gVhfG+QV0+yX0FwrL3r0q90
isykfBgFzb5ssiSe9jL+99SLZddi+GmpdXybMGfvake3vB934y3RwFfhxEfaWK0n7Hmbu+zdhSWy
s2ptmyqhL7YIfVEYzIXOmorrzn8IjMcYPvnlZWrLdf8iTJNUVUS2D322zDL1WtPzWUYebpByuzLw
7tSOAUpGorzT0XemeTbF6KHRU/hXCALEyc4BOEO0CWRTx7oMn/t0klCW6w9UReoLXGaiFu8M0N23
IZJh9WDP44+Eugl4i2la2lQsHEmQTVIALDiTDm35UI/w3JSzjHHeZAIMfjWZZTXZQvhY1sSRVbcU
HmLpZMygrRB+5WCrqtKHLj/W0h3BlKxUeZf3ZNvL+NwTNsvd+UNPkyVGaCYkRlUrA/sw8ty/8uNi
KwO8ALGD5DovJbqd81jJZYw/qBmyoB4gN93Lv2A8buN7wfp4AxuzuQ741GmLBb5w+ArzFhAqSH5f
4PCnA/XGfWVhXuNQAOVTBpgEnljn8sZu3t3V+pgHoRb6XBGg2Sf0rQDmwcrT2vGjkzTwoMm2zdNK
EmP7J32E6hAECd1hshAk7AgS6rHd7vCWu6VJnviQVtuByUomY/1nA6V2Ui52+IQVukOAzkFIBOon
jDCymf6xBy/S8+Ut3XxyVkIZ4y+NhdjVLU4w7iRTHyanVM4pstCXpWx3PWkqeHRkSQKBNGPupTDQ
9bSqFv9twIVoLAO4ebbhFa6w5x3e9pI+ZTEWvjZ0GvtdiaqP+tZ03wPjrgMR6eUFbb6Zq/UwVq+I
FSmXGqxnToCk0EtO2PFKOpdFSGxyRVOyKRLKDxEa5gR/aGhxubyIzY0CQCnIBsDrTRXmOpU0Vwe1
xNlrxrlL3wrjsUh4wcLmW7SSwVwknaThWPrz4kThQF60U3QIfgJ2HMFCvEtvyUsOTA8+OcSy/18M
00osc5eCENiJuQCx4kFxOziptUMOrceDmti2uLom4W1SFElmc05qVFZ+OCDiWuilF3rd6ODbgAc+
1CZapPa82frt3fwUx9hbPzPmgfQIL5QxdMTxRSlbS9K/aYFvVnVrXVaPTexQSjTVQG1K1RWWhjMu
tSIpwHm1xOl7TDo9N1dkl96H9nireSAGAOSmE7ndDt2DlyV/ZAC+HN9KMmOVmiJJ1RAVlg/s8urO
pzbe91a/Tt/pU3WmdmML3ow6Z2Nqj0bigBkDcGqoroIrjhe4bz/mq29hTBfBlEADmwLYlPtRNtPe
Kt8bvHMDcRobrVilSXdI23Tom+KXyzdtwEo2Y8rifClDj/IyEjk4CSi1RBs9XcDSHh3UAIK39hHT
5pzN37QKK5mMaQtGqY4jir3X0Tom+S9RXeJh+Hn5hLcvzqeUj+GMVeoY7RW9UWjKcsI96HNzG50k
mRfBMGCe7q585A0RcXby44FayfOnWauVedGo4dnooTpSydk3ngTmbpZDSNFXSAB0gHGkQAZLmPSD
s2nLT1y4Fh+bulpEKQttk0+4kIs6yBgcWdjhpIPgYW708GcVtNURMaY7y7tMlURsmXw72qpVHWLb
30fewoCtPaJbY/8vV8fY7K6QO7lNsYHxvriKjgAP+WArSN5bZGt4eZJtD2+1OsbEKCTOSVniWi9s
2yBTjo6YVsfgOKIXj0bm8OAfy7PvXF7jpv3GHKKM6UwKcmMFB7w6QGmqxmCeKQZ/+2e/krypUG25
7HZtkTni7HPe978xo5/imBOMhUKqgwnilpk9YH0c6SF+6B+mn0VgFd+RJEN2H/GvZqk74klO6pDk
KNg83uhtx3a1auZg67FuW2r4C+in7lFtybvu/IcmhmOrTeb4hGxoYfGC4O2kO0p7uioiNBU/Uoqr
vZbVQErzEBZG9eIbcUboaYFlrruaHmMXTaiugV6OQ7hLAcBg9ZVZilaJwsbl897WstVHMEZhIiTJ
oxoGPHmq992V/nMZaQcj4RX9Zhwyu37sjjzNXnbzi5FYiWR0TPSlTsfBw9IZ47kqSzstxJNW8hA4
Nz0sqhHDMIgufWnhV0IRjKaLLSoK3BahtICW4I55bknCvYi+VSp1h6S5v7yf8mYEuJLKPIgYiizy
TsatTVHCb2cVfvdwDBrDkoVfYgCGTsyv9OjuHin4ssb7SgBLeiseJEG5IiMwK4dzmr0YFUjXisd+
ftbQj9VgdjwkaFwqAjtUS2vseO6M8tFIc+lMmIsoQwcaJYAaZIHv1IYGbF29dgkKbVkVeqmoW2kC
YNjSPxaCZrUKtRIlPrShl4lHH3AmRiaaeq+BzDE6TJoO4kh/15LBjLoIzJmFScCQowPFrJAKT5S/
56Fq+pN2i9tvGaXsymjyBmeqS40ht+QZ137W3QqNTEkO6KQRMmhloqfbVo3YUqa7VnuHu2sR41Hs
vpd4WpLMo/SoCqIrksLU+s422tDxp9BLRMDkS6BFlc96fBVrAP2ISrtNnSp81MXT0AyWoIVmi/6v
SZmtuBncNqksoZ/sEJ3jhg/YpglMBdHtWA3WGBdOBHz1rr7KGtnUQuCP+6HT9Wi0JwLdtVNh+810
rShP0HP08HsdHbCHSHVrGFzKvFyCEaPDzghjZ5BkawZ1eC4H6DUALnYSWkX8Msw3rf+tFVo3a6+T
6DZRGps21JPkb9EMdZgoytaCWVe10zc6aC9r1LWnyUkWAMdksiZMp2l4DIG202B16KU0kyJFbxjo
oI12l6jaXR42XqSArr68VkWMTQkxBncrwyzVGjl5YR/k0negMZynQEGMf2zayBrQ9aC2iT1jYLBt
AZtSPIJDU1eAG95/K4YDev33fZQftfkVlKPoQjS1oXdkCR+Y3bR6uyuMV9kwbKX8ScAwpfgweOGP
qPpeGwPGLCKrpGcxAl+mNpg6QZQS4VXNu31Q6KdWSw4z0U1KT/UYO7rUm8qAw5Bbz5fot7AAPFTZ
X0ep4dLZ33f1/KQIs0WT3IpKvJfFOYnzvZzoTqSOzlwQAMkjjYe0nlEKXqmLdinVbtLUN4HgZujJ
asVjF9WmMThjidc2xPjZdZA/EeHa0NGhHdZXnUzcIkptrZDttCkcOmAIu8Z8yyyhLfbc4CqMYJQH
WgawWBwQ2+9Dwdg3fgw22cTVhYOM9NCMgKCs3ug0Wb6owHW/q/ECpKFmCrpXVmj3RNWRFBjL1yq3
ClCURaN/k9zOmnaX0KsgL+yKymY1FuDtxOhjVBlu34GPpPQiA5hEwjWFolO5BfI4Kj8mUInR30Z3
OgjtDKqZAX2MJd2LwRSgZU+0zI9K6ZtiWHhxrZhxcC3I+EfJSyvnCCGQxIxwG+b6sTXuhMDSRN+t
lNegvJaQ8awAoDFV1kC/G4HmNPQ1Hs7lVFjqdG/k0kEERyxKBwc09VoF7taMOZsmoVY6X1cKiJi0
/RxmAKC+mSCyEg8T/aEkb4n0lI/qvs5duSucEEC7hWBqIsCcasDNIKTJfXjkDTV7FVdK08HhY2DU
3kAnWulf1yWCv6CGIZHR/AF4JSNWMb9znejhMk0NrBrDDqLayiTQts72UKLyTFw/yhGrHrShskT9
h4+FxjR2gj5ylXw6LATAsnqu/MDVjODQk8aO1begm+ygQ1UT2Kpj9ZDitkaBf5PR4UxmVOxF6Szl
d6rwHBWGWciIvCfw57SypRhPU0qRJ85MQD7tSF3bWpPbUyxZ86TZQYGL2cdAcSa6W4fluZMRQLZ3
05zt5Jh6lx+vTQBOunqZGT9I1ScdKUW8AuS+h2WEvTLFc+TQG+nZcLB1doNZj+Q6u8lwYnws3s3o
YSWe8XjzMo3nQIRjsLRGav1gBQ0GsjHyko9Lq+RPXXeyHgnV9Bz6PxQt4vn3i+Nx6RFkAml10ipJ
nf4bzC65EukYokm5sj86AJ95kwPbk0Cr9TK+gl6mgdCpkNf8WiZcwA+G+GX2yGt6XR97i1z5sF+F
ZWBAXHUTexngepWpK782QH/mQqlt7/5f/pLIhNWa30atMX8kU2B0dqkNC/vW2fldvUQ3vKzFsrav
e/2XNDa8HlqA/E0BYqkRd9Igil3nDx1AT2rpRVBf5CnjNMRux/Mrx4wpPeBR7ho9xPLo2XjDZfci
J3nsXvxrxekf859/1re3ksc41lU0T5KQQJ54kEH7EmAwBKUjxKeWLrjaAUo9e+1PXkys8PaVca79
psnq0ce+polvpcb3SIZ9n2WnAit2E1RXaiuYERXNHhNzUdTt2165U3LApyffYxBmN+lbqgx7RRE8
UrROSlpzgscKUI/dGAX7OUGnN1xSKcRJgTAAMxpepAHpq6ocmV7LwU9Nus3EDK+F5uZVaeuz5AAu
2bxsqLYjiE/lYbxVv8iAArRkgCZ58jLlLAJzJFFy57KU7ZrA6ggZc9gDeKVAEzV0NAESuIhMBuk8
XcK4rvpKhbeOvkZtCbfrDRlWzgq3sT9WshlbGKeZGDUt1Gc0rlWioiCYmgMI1nJAbtYdirUDBtJ0
RDERTzQvgmHsQA5NEZQRqybEU+SbXEVDWLzP4S5wtnc5pQsmgJ0VjluR1I3+Ef9ifFW3qu++Lb4Q
tFqZSJ6egR2XelxAco7qfPTHrILuMQ0VMRmhOkoMFR6+KT2wKgmPgYwXBn6AOqzEGKmC4B7Kc0pS
cLcW30Z0cenDQxI+T9JLoXSmhnkqoZMcJURHI3lUEBsliHEqpXd7MXQB5m3OAkbwA7MK7jojhhe9
jP8uo7xOplbnxJdcznlwTAfb9VZSpRbLAd8cn2ZXc4ENYs2a1z4TJ0U6F20W5/y7ZmW2Tkzh4bJs
3qkwF1pR5DoMZqiCMroGwKjKc88bV+CkAz4e49WJRGnTBspi/+P90szxT/nMeCth7u3czPk4lcu9
zUVHMNx6KhxV5eRZOVeUHQDMjEav0gxGXs0My0ivB+Opz9/HorT/5FgMGWBGAKxB8wRu8GrPQjS5
CpkQoBPVv86V17iYd76hcMgOtw/mUwjjBYFRvPLjCihHjfLil507dggZB6B7IGWQo/9RiZCCIzXH
+mwbn0+pjJWbY0GYqkwArTOyFUb3qEDav9o8FuQ0JXU5KwEkpMl3qg6m7B98ldeS/DduzV/roIxb
k4tGrmsg/USZ4j/1PQzEw1XXgXxbHuIDr0qxPSODhO1/VYLKv6tEQ8oQTfshmrL9sz63rh+24O0N
PKMHNkn5K0gSy8eLkVZvQfJDQhx0eVO3U7Ur+Yx/E0pDJlcx5OenwRkMq77XXpeCJhI+talhJsIC
ATMfZ3hZ1te36nPZjIGK/DhtcxHb3Dgfk6gAzjOc8SC7S+qfZw05N4KdemsGtcqbcUlHiyMCd+qU
4/vUVXYpIKWIVAwBUbKApNDlrd22XJ9LZCxXBHIfLZdw2fvqLAw3JbKRgcartm/2Zq6Oj7EohdwH
XTHg+GI6WJIxmx3ar9r5ZwXgggoA/TEGk+KpdIWMN9az/PKlE2TMTKsp4aDMuI4iEmtRf6ui2TVL
XjNc/zLkzS5sCjNksFlhPyk27vdb0tE0EnyA455mQIwEwbUaBk5mAI8ELnFCeSCVm/qyksacHNWA
9z31kBa2MhCikquUviRzbRbJXRfrjo4UmA6oqsvqsmlAV0KZkzRUqUJbW4wRoRpMFd25VgPrsoRN
hVxJYE5MIaE4VxGWBWCvSUNOLL9qDC4D42Igv+jFSgrzENB2EIV6gkaqXrATgWMBYwIlBOX8Udzl
MeeSbe8aCJZQbSJoy2DMV+eDbVQa8XKX/UGW7mG9Ocey/SAYnxKWL1i92aNm9N1QoKSmXC9F0dQu
vOA8gw1nIViDm81hTeEtiNH0NDCyScghrlVA9KW0ljo8XVYD7ooY9VaaIk7iEuYwbytzEDOgjoHJ
Q7tOjHtN3RnIu6Hj2zLy9zxrDqQAj+Y4OJxvWGR81ZLPXWW0XYkaIx1UfINMLMy6huBI/rl0zC+1
ZuUpwUw7oO0OhYtZQG4mYVtDP2Uz96DWVcH3MWr7UQgGH85O3WsecJ9NcdfsLq+Td5rsZciCVJvA
OgYaccnU0F4xJbzwcrvs+amgbNhnTNEQdj5kpKcelFAWChv3qmYC1mvpssivUdood2imcRDQA8vb
P/6DtpVt0/LXlrJRIEk7PdHl5Tg9gI1JrmQrrwAMyga0dtdPqguusfyQuNyMH2d/2bBwzoKpzAVc
f01s9+pwW3cHRXirEfg1Q2SW/hvMAzDl3n39W99ey0CzK1GlkSpY2LI25bm5qYjsxANBBajeyfVZ
yDKAht2XU8+xIx9cPBc0no0GO6NWsrjCFs0oYgooK8n1uzBiDK3RrNrXTLXWzY6UVkEiS6gKN9H6
3SyBrKju7YKCT7JN7ls/N+ugdIIh2A2N6Gqog/aTaI0TigXzaQZtcBa0nkx/qKflN2vqxqBByof7
rHhOKgHd0sFRQ3kL22aq06E0WlRv3mQk0tomAo61fiN1gaVIqRnVuRcjU5WlsTvnr0N0N86ARpSA
sFnfKa1sdhW4g9PZLFp0pRjidTP/ahFkl0FiTUDVunyPNtxkCZi8GL8keFo08SM/sLLCRlPMYhMr
00kFPFhf5GdpGI80K4/BkEPVUzNOMXaDoZHKQFo3HZszyTlB4tY3QLYE1FtDUonOoo0KWqz4oiQP
JyMEBm/TtXYYErsQaweo1hbN5J85ai0BEiBqJHstWhxowduIbdfk86IxrxEad2MkQqFFqlfvc5fu
F9JfeccFi+JdaOYZGsJGVvrlYo3fRruore5RuNL36THpTelpvEKFFmXcm4JjLv/maTI0VaEEhLVs
9NV3hT4IHZxKHLKNqbZddqAvb8ledqNv/wCcZst8GKKugghbMiR0j/7+tg9SRcNuyZhViELa3lrw
u8fbBdooeUHn3y2/V2NDiURjLZJ5fIIMdJe9BJGjmwrnpYM+CCz/AdAzod10TuJyj3JxgVjDs5bI
vEFjNEZJ3EMiMDbt6g4OzGO7o9c+Zovax/TMK0RsZnmxmQTTISqA2Nm3QO9Umqf9R5/V4ESBqR0T
r3P7H/X33OK95VtuxFrWEmauzIKc+KpaFpBl9PdD8aoGhROgz0k0OPaHJ4dxM30gtmjxtORwRcmW
5c4smxtFJw4deTPtPEnMBVeDeFKHEBfPAHYKyXRAE5Wmr6Hjhje08pGh+6IYS+IBUNhUUVkY1jQo
1DwTUS5rCdmnwouEdFSrV4ewep6DzgxV3ySKulcrgko3XqcSXQWmWtWmT5784KT1KL0oqqWIyq4Q
yisxm6x6RKP/8MMYjlIm7qEInFf064VFW7wC5nqRYvKI6oxZKuNK6unQd6e43YV9iB4LXjPVxgWF
CJ3gxsDOqwYbUVAtkUM5mVGvBdUTWrjQSl6CKtHHfFpi8/zDjfTL79KY4xZqoMNGE6TZoyumZumO
ux5dcjOcN1MEKeM7h2rzq3pBHpXwhKqYdPxP39LqwvQN2I/ArNefhAZwQ9296BtouAHH2Tvnwf7q
ZP8uaPmQlaCxTUrFyOIeds73skPoKs1Vb43OgrCRRv97MfJ3aYwhR++lNjXC1J9ED+7vMm6C0u9D
7cR3PlAc7X/Q4shbH2PH5SIvZzS5DLCqM1jvnQozm/2hOknnyOWa1OXzf7+py/I0keqqRnXCQlDM
eULSNoKWtHaLfI7Xu+qEoejcFRwKVrd950qWhjAOBp2roYsJvSSb0VDZBxtJn489Fmpc1/tlZ4Of
y1RbedeeudJ4K2UueBQGdCQVpLW25NZB+sHwotxVtuyKyd1sLdcwsrv3fzCg+vWd/H2TGY0lSQDk
KAOiJ78/gBPMVMmp6Eq3Kgo3U9JDI70OqW9h1tsUh8GcKVCyy9m+fG+++l1A/qIqpipBmmp8oZoK
kAMKkOXoTpry1Ah3ArKHxd1lEVsmQIJrpWtoRyZfaIHmOOiijGrdaRIf5OooNQCKyd8xAcBZysY0
ybKWT0GM5nSZHyZtCUGDpYbW5OhWR24MYi5lewz9Rg8hogc7oyB5OqH7hzscufw+q7lr+YwuBf0A
FlEV8vNTjinnCXSsIO2D5hb76mE85/zmX55ERoUK2ilSG0HiMj+T/QhFt7FQ8ff3xVsnm3rmZq4w
WOHj5QPd6Dn+faMZ60fHrBiLWl/Elj14wz6ExjYo75bV5leKA/jhf0CZspF6AF+KpOmaooJUA9r0
u5Gn8zDUspAOJ5K4cKD31a+PLp9dUZxwzoaFnIOVOtNx/DG8I6XEb+rfMhcywnY0tGgGBTzP7x+Q
T5TMVS0B27cQzSQeTpNSA14c4zrFhF77/73ItTC5/yWObbIhZdwGsYDXU5vuZ7gfYcarP23df9mQ
AM9Hl//YCb0k8iV/SPrhVGonIdsZ0bnJ9hx12TJ0aI83KCWANFJE5tQG0S/SSIIT1drUW97Kwuqf
ezM1i31hx7c6x95s2gFQ54mIBkQ4bmxQNzVoJsy6vEPMarzJVinYmac5ko+7WAPvVAMQqLAXqanF
dsFxd7YupAo/EZ4OVqqxD2dVCQAjRBEUFBM3bXo/qs+X93JL/1RVVmWymFLxw8VeeTm0L6tKirCV
FdoSQiOyM0NFvW60m2xGmuJ/J06QRJDXUF0hEoCoWEa3ica6MQzVcnKBDtwtszpIMC92b4mAsvZk
VOt4BcqvCQeI1BAaS7qyKA2jLK2e0k5WQnjc+4W0LvFqp/kn0B+bJ4UhGVlRURoX2UGZiub1FAdj
dxqvRxdv8JW061/Fl9kTXcWpE7hwPE9/8+xWEpcvWp1dGUlRI+Qz3kG1NzVMAJVICfbGfVtdhanC
CVw2wwoAffy1PuYxmqtYrRVx6k6oUMBhlB7y+/5Z+i5RIKlkbow6CSdk3Qwt1hKZx6hMEd5pMtY3
vw2OZPfXzWguRJkSthSUwzp4ayUeXvTGABLUhSo6GhyW+J+dwYki4b9vfv0tfpCt7nZOLAkppFIx
i0N/RNu7XaiWgHQZCuqZTSVLPkZvApdM9m/2+/NDFrd2dbqYm1BkkuIpjk/6oXSzc2QpnvFxRQK+
g778GutqrJfN5AdkUsldJkKa/33xc6qzcYdwAI7G6KE9375sdDbain/fZEZzyRgLSZRAGgVx+F4C
T+hyXTKvcaNz5Okd2r2WMrrxniPlwtOrjWsDY6AATk3UwJLGFtPlMRSVWp+n09zKjhoL3iR91+rp
qc2hyqCI4Kx1iaOYnf1NHKPFUoDeZa0g06lOZWfhsgHzb7nPZczGao0KMHLQFUrKD6OKdo0SujIG
u6pWR+Zk/qmX87Wc1eCXGfYhGU45n7F1w2pJRBaRjwX+kmGwua5k0AAbUQXDqf02IzfiZLehm6PV
mJrJOybu7vnTyRsOwm8SGb0eUVGKGlGYTrrROQMgknz1TgwCjoptSlml2xlr1WQjDeZ2wq5LvyZB
tMRgcjrxD56zdUKdpdPqiiSLhuIj1YJRvasQoSW6s53KLvbqSdhzMfo3YnYF/BCGIoMrAullxlsc
4pp0VQcmiHQf7YZHQJegPIXhnxtxx3M8NoIs5LAVyECaSpNYxehVsGiTuK5PNFJtIvSgdt+pco2Z
OR7SxqYkQyFL+Rtzj6wLIg60j+O6rU/dNIOTgzjgtTCJVJoDdxp5Q9vBsfEpirmL5dxMYp9gUept
/K6cFhS4dregzQC9Kd7FmIevni9f/499Yq4/gIaWqWONwONhwYbSxjfiuB/qU9O+9qD/JjmQxTX6
zW9eM+EJ5E1O3BXwI4HV3Qj+jSYiHYIiDJkDJ8bgaUkrJ6GAc/E7oBf0aKMWPDAA/oEi4ysxWyxp
qqborJMEb1rxq3TCVzpLpNl5/l7ypMOCihPZfFScDaQpwC9JAFUhGhpikKn8/XFT6VjTscxr+IFL
2FW6uoVRGIArLzAJrVXjha/NQ56YDcef3go1IRn/K6oBd5CNT9A7MAWpWNYf9AV4yDFfAPS9whqX
2ThndIBaiuZ8N2u4qX55S/vWope/r150CeP8IZ2w6LipT9EwO8To70Rf36E3xCpjwaTCfJOWoTmU
mO+Nz0mI8c86chMCtIZSHHZqXjhogLFoh8mu4CkEtlSn3wVNe46E5J0EmXNZeTd6zped+tws5pgy
Eo6RXFb1aVQAfQJan6RUX8e5PkRkdBsKTiFFQFvAMteInMhl4Rt++xKYoPyy9JlpbGhuGJrQ92OH
u/rfQuHgCh6/ULjxPP8mhkmDdlkTR7XU16dhnjwBA4DzfJiVO5oAkavQv0eYSry8rm0NXC2MMeKi
BuS2oIXEOvhA6fsP+3sP9Ljuw5rraCE0bkZehnk5qy+G6FPsB/PESvvakBhhEGA/Md7aoffUKXHt
lmmmMrUBm1eb84/C5Sc4OPvL+tN9lPpREEGsrIk3vaS6dOld6Hsk0RATDe3jTDlXnKM4KuNg+Dqp
/a7De9KAHVCIu6tUaM/1kNh1or5OoW/16rHlIhNtSwUs0QLTqxhfkGfUuUnLABZUNyZbzO+zucGg
bGBl1UMZ3GaoQFU1p3dyU6SCXgJDUfSlCPy7PQGctEJ8A1srKK9V3T7QKPiOaW2TtnBDcvlGzYXX
CU/2Zf3dtGIrqcz2DpXYKkgj1aegQ+dTETjq/HpZwlboo6orEUwwguJWIJQzRAx1ZAWZdtDn+DX4
P+qubLltJMv+Ske9QwMkkAsmpvsBCxdR1C7b8gtClmXsSOzb188BJdsUzTa7zHngICrKYVNCMpd7
867nsMK0BQPFIbooZoAA+2B2uTOEaJLL9OXgec6Bb7HH2Hr3LXbUdWTyCKEMqOo8AycaVepl6t/E
Cn3ggfGApu1aXIqSuUNYzbOYxQfUxF65QdAHockp374bGFSNIY9HLqB6Fc+N/PK+ga8QMrS488zp
QmPd5g8HJrzPEIPN933I3eCgWfsMMEZKeZF1ZF5lxqL0olsyIswlv+noKtLRoRukX+M0n6tdb5ng
f+tBiOZzXNSI3bTf/uT7GJqJkhQBd2232SAqshhnHN8H9f5oVzev0KSXOYlTgCVGeWCm5X+l6M9H
4+mhprm9Z3xr5J1Loff0UOqpj4q0Carha2AeQt7ZU2OAa3VrhJ1LAKEbs2AK5qZGwzIkxBmrKyW9
KZg38+NvTWC6qfgQqtVTgyb8A+s6SegvNwE1kUXVKIHLtxMRUwYu+cg92CFL41v/VVtx3wqBJg5c
FTbzcQMeqvDbf+VtjbiznoyUQwk4lenuGSt0fVsaNjE2rNZCY0K5FFa3jNxKPRhC2nvnIZRDdfi3
0x/vNaTvK0ZblyNOkHmHFvISGNNDvjiwnIcG2dETHgirfc+E5m+Qbwd8dZhayQxMRmjSBeBn74IQ
D/fqoSjGnkojnKCtuU1fa+s+5z56+/MQc+tnxZP6lMw8YA8BfTGERADQ+mDYZF847t2AO86TEvoV
8RgG3ACRP9VXoZvawccppalM2f4M0B8HjupeOdya485JrdAYL7QCQ+bjpYh8cFONf3KbwcOF9WEI
wnY9arSLSiAbwBgrzMIqwcNJ6N/uZsI+/Rxhl6SGJAZJ2IARkigDZWPvDN7gNP7wRYJsO1GA05CJ
pW+Ygfv7c7n3WG6Nu2MdtDEthoDA8QzlXcc1y0jRVn3Q7Nk/CjjnprwSnNydHRqCJCHjiMM/9txB
3gfEmUtgYh04B/sVCJA4vw+zo0BqeK4e7kNYkTfaXciswdUv4KQ6IEpKHM2OFuJTPT9YeLZXUW6N
uqOklVrqfcsxKr/DMi6KuQJg9OxJB2ft4Wj+v5kj0uZInE/R5x2BDmWYFmizLS+CibrLooBvjXuL
KNCSPtp6rQnWupxzwMk7vz8p+7KgOKI/R96RbH/0iVHUHBYzqN8BPw/2R6gxSDcQvR9D6iBRKG3F
9i9QQoUo9Hiez/8+hN8kJT+/ws458tu+7NIY5g7PHxPjSg1vufnh99Pcr8C2xtg5RLzuYdFRjAFg
nU+jAwC1m8Axn8AefQ/mW9Qqgcf790Pul46fs9o5QAmh+phmGLEFWky/kOFDwQ6ol/33wM9Z7SI3
B7VZplRijPEZhdLXwzoBCp0K0j6n/UAfgvPx8fdzOrSMuxSFbQF+bIL+S9wDklmAgKtQb20jNGXL
Yg1CkMqKXM/Vu/mBcaft+cVs2ZroJK1bFx4ZsyIpKky01yyUERFHpYCqVt0RJagt+gMaB9V9SYwW
PLEK3D9UBj/2cjdwBORcEInqGH7ic+idCTcVPKz2gOxePg8OTHbvxbc11x2boon1vFcDGEyZDxjn
RLgt3MkD67nXv9kaY0ffxPGQasBtnczrclaDx3NEggIEAhbLwlWe3uU9d42qmOU9mg5yf/b74Q+I
hr6jc2SaCIDgmDi26O9XEkBW89Q26v7AzTG95neHZkevgIi1SViEYcLRXEboRoiBgqHHAMrqDmGm
GdO7fjfWjn4xKmPwULOESyrVZzoqrBI9dRpPt3XIhK8WbsC5LYcnTcTnGQPJ5lOjxouwPh/rxtJi
6ZQdcYqwOm/S3uqNR9ncAIBnTryLhncLb/oQ6F2j389ZrzhgXLK8JLQLIEq12ToBJXY+9HaTBgtf
0kXTflUGYavy0ixuVcquVFIi1glu8z69aLrWZuK5bBe/39RDx3ZH3+VjqDFPQjXEVWDp9LPhlQfu
qgNKYDeK1SkRzXp0Ul8Y0XlULIIocQ2EeUY0jkZ66uayX/5+Sof0626UZUgBEgXkV3hqQO9CGjpx
RoDt6NYwk/cTdQzKkg7qmgPCsRvC0oHea/IB4q8sBttHOwaoNBe+C6IflENpTwzlEgtxkPDnwO4Z
O95SGylaTiKMykVg6zS6KkXz6feruT8d8lPpGDuKLR9JzzoDq5ksuxGASoa0u9BOHg224cAxvlYo
lCxmYKgPrB6lX+lCRQbiYJXSoUtstx/XGIMmDSdbACVWAMhTF9Dnrhe5ogShE4yc2tbRQO4Aw+33
C3BoZ3fUnjaqbasT6IgmOacGsA2AEKfFh4JHh3ZyR+u13dBEgBwrQSBRWj5/aHT399PYH6Lb2scd
XWcKxW/aASNMfS69w+zsLl8BYts1AMd6yNc9NJ0dtUIBNtSOGoS+SO8a07SSJDl0GR64J3YzuWNZ
01SOOJdkjTp2d7iMZuzR69xg5s0ax//aoS7Q9XPnELzuIdub7rppAZmiMVjIaDnBvjdISapiVQDq
trW6WbHsglXihuDUPm/Xyp/QYcDuFjqYw2HZ/FpLW9IYQQSB4Y25PgvBcFu4cj7hiyWXbDaweRBb
h6a839FB6wO8bQN0T7uETyFta1/z6GRJdW5+zxfpS/altZNL3V6UQDucHzRZ90rd1og7puOAcoO2
4hjRy21a29nScAG83syKzmo/Gs5oj65SWFlzcHv3HqutgXdUatnAJJAEA7e5b4vyqalya4IZDQ8Z
5XuNua2BdvQqkIV0ijJFyOPFVMEKlj7nmc5hmq4PtqxOi/WLmbM11LTYW3Y4gtVAhvA326fN0E+O
gKUb0DklD0r/XFugEB+QvPVW5RwN4ES1PX2p1itNAoh1pt4e0EOH5r2jT0OjHFEhufkyrTNeoFUL
re3NMrs5HADba94hEo86GRBQIHL6ft4RS1Bcn0F1t8YXr1hktXATobosvkuAyXhgXtPB+GWRfw62
69VVdaUIo8Fg3lq1J3A6TbWMx6lUYXQB9zosxkP5wb1KdmvEHUVEFNaoNIaSrVxt5jFrgnF5nLiO
q/viMXTMzjoMLr7fuNoadEcwTR8lSTWQj0E+p1Wf/AW9SByg1dzn5HF0u6vAPXR692qCrQF3BLJG
TZ0uI8xyRMySI7YRNMQeIj4/sH+HxtmRx7Hx+zQosX+lE917cx7Nhg6li92jaGDCgRPhEzBKJT8/
ZDruGxckL4bGEHNkv/Cjh2rRdsHYwb5ovAsNqd0YXAhlo938wfy2x9mRO54PSRqEGGc6LZFuZQ5A
/wJAOjvBh84B0khjJdQpVOtQ0eve0pHtkXdsG18djTSIMDJZZxejU39NHF21amG9UqKG91FqxY/5
Oc6Ob+mHvIFD67tj95RURJXCWtTkpfPBLtBj8yF2PZCxtmhCeSpKB+WhKB85FKLbKyjbs95RPjGa
5Qf0KUBQ1p07PGWI8WCpgck+gXgcztrvUwYUzj9FHT86xncTJ5ECfIuM9xATpoHDbILsPogut3cM
RqmJHktNsN14J2uiOi0kVDdBy5timSsKAgXF9mbiKlqwj/7doUU8NODOmR17qiFUhjtSNwDA3HQW
zT7+Xiz2XfcM1DMblB/yC5iLrialGmRDdaHk9+jns4heWEzcgjbwkL267xxuj7SjXzQmgIsbYaS2
uVTiezXr3Nbrr1n+pfUSmBhfCf8Qm5+19KUa6kv0S62RCUOZm/v7CW+qcHbvqe3vMX3PLWNgFMPI
A3Oc+pc/auQpgx8Xw28bgd/oRd96llqBiU4iQlzf+KACzrUuPMD7p5ccHaJ+USBxP1dlbOeo9aLl
SkjQ1KTzJH7UhhiNuInjgQeB9aMFp9/th/uwJ47XEssHJHY6LgUQzjl7ANC61QEH8/eT2yt025Pb
OTC8oEpc1VjktHO8mxqEQpHTojg2y+YqLPL/wByf7rvfLeeOckvBSlCOqQp0hBv1G58V8xRF2Bze
OKT8P0A9OTTcjjbLEo/3Y47h6llw76/Cc4TgrAkVHhmOw9x7+88sauqBjaCaZBd+woQtnJqkx1mR
cHL6ZVwjK2V+PrBp+yxCRn6MsuvJoeTPELWKUSbvYnTyWXRXLvRzsYivDjZ7HpjRrvOW5SUtyDSW
MQeD4XPz0K8UoEPLiwlcqV33heXPDl5B+0zD7Qnu2Ex+g+h77E+iPwu+GjZdRA575J9NON/o8A4s
7ZBvcWiWOzbTOKGyykmrkXSuzciHbCb95SuPD6DbZyUstcxKHg5BI2wugF+F4edO7ui4qGaa6YdY
XS1H7iu9YNkVUL/m0misKr1tCtWRptOyKx91w6EoQcu9zJKpt/UiJsVcZEAqyrk/C+vHQqdOqoKR
oZarLFaXuQiXccDON0fvv577//Zf5PXrV6v+9T/4+7PMhzL0g3rnr/+6yl+yu7p8eanXT/n/TL/6
40ff/+K/1uFzKSv5rd79qXe/hPe/je881U/v/uJmwN8ebpqXcrh9AeVHvRkA33T6yf/0w3+8bN5y
P+Qv//zrWTZZPb3ND2X219tHy6///AuYMSqCAwI9iqaGSjM61eL81/Z4bz98+ZTiPXYS5vlLWcvs
H8sqecq+HnzXy1NV//MvBRXBZ5oJKChqwHRFXybOdvfy4yO0VsFW0NFWrKEV769/ZLKsg3/+paln
umZCpQCPVOhEnTJSlWzePiKCk4lPBx10qPkVf33/1u/28+f+/gMcUdcyzOoKL+bvlcsvyyB29LPp
V+AvaYxo2aSrwACVs/aStqllZIOlwPrVhsuYO6RzwHswjA+FP1Mz14QLQF2EVKl3nqCCCs323K4N
V8YL/hzDglSXJrstimvmXY7mHHwLRrLg40eB1h/+NWylnaEsNayfC+NGMy48/771loHv+ByRQ1uj
T2FwJ+JLpbnk+XlBVhW7lgLx8eu2WsX4/0rxVmOI5ikQomR24q00DWX84WWpgIUFLL9jfckBdYfS
ADX+wrOF590CPpaGV1J5mchtG+OyHAerApxm1s7yZJ1G10a7BBFF662odFl231OgbYPF1lGiBSmX
Qfc0tbGUEsrIQ799c5sOd4F+P6pLJf6ojZ9b0OkGa69apPWSDYBAmpd4Tzdj+SJK5tS8YJpnjckH
kzpgJUNSCCyP/TBn4cygV4EJ+lQ3SlZVvuiDc71bD+31oFqVBzij87F9VOQsqcDmgTqV6Jorlgca
BdApjp8c6i+U/nz6T85G42PQ3zTxfQ7gbCVapek6o5elcVdUdyAUiIIFeG0ihDaEGwJ3trBiOBvR
fGDnpbLguUXidQ5tmM+L4LWu82/pkXuZ4r//B6pBwGb495pg/iJLP3zalv/pF17F3WBnU9czm9CS
oFI2cvsq7YZ6pqroEBXoBoFYI1T4Q9gN/YwKagJiYOq8AUQNVMSbsBvaGbos4PXqum4KQ+f07wi7
ucMTzdHsi7ISStA1CjAV1dxNdIuui7lX1eCXMNRRWZAw9D5pHgP5kpIYUWWZY5Y7mcba9TjKAW3B
qn9LkFucF2hBASyars0UUetOQ0Fm1JhFs4wZEkd5VuFw5x6dpbH2DY0+bMnGvprT0IycghjZLAr0
+lx0emX1BR1XbUJNi0QpYCirNi1gM/kJyAfz+GGMqxQEMwpzmiJpl9XoVy7pwuS891TUxpZBcd7q
bW6LceDz1BuBY5D7bNZVXnefcaP91g1KYHuxV9hY6cItw0GZFW1YrPq2iwBhaOoO6UMTqXYNPSmy
5t/MtoIeEAos+zAsgIJfDmzG1fYZuT9owIiC3T7hQeyk3lRtJMbMdMJOgBenl8CII7yeFSRJYPyB
W5sMZnlb6iiv5ArYKZHNM4HeH8WzJjMHtzWDYl6oqGguDahVGfbpTES8m0mdKC5jKSJ+Sv1J8g5M
3aTzrjFN0xH52M9YBSTilsDP00Nw3+QRlo3WBl1Haol0ml8MVw1rqJVJxQCNlAJnIkmyeStYfy1b
hk0aTQ6OBuPZjBLPNdSkvdQ6XyCNmyVOqAy5wz3BrVD1n/N2CJ2qjD7CrbkyNCUE4FAABvOqTGyv
BZJfqovkuU15PgMPKuIlXo5KXkoVJwyqfEZGpi8a0mtuhL5ru8Cl3wEQrjNsPx4CR0rkUGlTtG5i
4HZgJFTnuuipLWjROn7QjY+V1FKg4YWFcV+1Vb+uh0xco7cQ7dU+ygjWaQUaFyvxjHKWKiG/FpKq
8SpTaO8m0I5B0JwXGAX3RBM/gmOhW8S+xs/NThiPfZT54Jhp1XkFbtXHnhQAZaiitOWWDKJwrmX1
cKvEJv4RLBOfmqGEpsShwi3XAgwXewj4vUqn2mdZVsmNjEN6VZIG3CWs6ECwpbVgjhGZNM47rzNn
PEw6aHTiX8o8pjWy4iZIoHoACQxNQ1Z+Hqi3HQjI1mpSq8vCa/ProciiWSdT/9uotzB/w9orL2PQ
sd6rnprdk1QIK4o6+Vh4gOmIBr1bKRlH64o3pIGTCd+/VOXYX8EuiKWlUNIsgCooIUya4SQqWAFs
I0nzqxjYeEuqF8NaGHV3UaDH/Zyxwbtrkqia15GWnXdKF961OlPm2liimhY0YnJwTC+TazMt2FUM
goPeTpIAdR1qCzqdutO7Fx2EZOsuM7KVryTFdd6KbD5soKrKqG4+cS9ObhQWJB+9UaJJKAtCse4H
v19KLexno1e0sIc9Hn4Tld/fKN2oXIuainnEaAkG+zKYcz9pXvI00C1P0YMbdYzICKzBvElwHVbk
vOFt4lldFSnr3Gz8Z01JowfRdvVMtFWEnnKSaqGl0RYcMxyrnNljgooQK6YUZGs88G9MFnTzgdNM
tbKQZxdmlPa3pBdUsVJSjqHTx3Fw3UWSXccQNFvxmH7Dk0qZVVnEb6IoSF9UWnvcBvAuRvTaofsU
paY5rztj+JQwCSYnFqEY9Nzwu+qrYrD6ue1CZREGsfY59nscJh21E7HDYtF5VpQyYOHpAL61Sqhp
ULaWXTljodrmlm+E7VOuJzXgwZB5ewpZI0aXVB2ChikAtouhyz+TlIAoKzGKr2i/0i2/DKW0ZF6l
S9OMtFs/KduvCTr0YLWZ3qxr9S6yCwhKDOQOCeiwJPA8V46yaR0NDFsdSj5J7oZmpdiJEgXzclDl
msVKAcTTtr80ITmroqDFslB0kB20A4jweE16D/WhIb9K/YAvTKMNdVuINH0IBxrcNNo43gxjH0rw
cBn9BXCxsiVPh0EsY18WEI0cHLWspmFl+3Wy1AatWGap35oWqu0NAo2usDsMBXz2KGO57qSA4v7Q
l1x7aqinz2SrKgszN2AA9WFQLtI2UWes5el5LoUWIFvY9UvspzwP0Fm4HlJRucmYqPM4FqFi8dhI
I0sBnaGtqNSzgkxhvltWGZwyU7ROVRtQqaHeVgDWE2adwdQrtHUhW/CIsUEDhHCp3o5pCGc6L2GQ
9pn30Gs6koQaIOc/VYbRrkZQ3n3Lk3FYlnIcPpJOyFUUoG6mUBXtOkha1MIBnKH/oiCLfOeZ8dhb
eQLyMFkVMVg0ahXMb4mCepIROv8zZKh8xCfJ1yofIVj+YF4XPhGWqYEJ1YpDRZ5HotWuiy4D6jCX
HvB+wyoxbLNGzYY1GCxcJsiPAdUz7JWPEY3oIlby4KLRGm9h9DK801JmuOBNMJ5rxecfG9THgwst
kuaFGYtoHRYJ/1TUerzSMi95BKy2+JRG6IexwoJHrlboxSxIg+q28EXyUhM6ziETdJGJukU7dd40
moUEUnYOnrfaapICudUmkYtQR8deaJhoIozq2m5o5Dle5wPBIc+jEDh4acQWSppwKzMqeqvCWPmQ
0xDQlRXDUhi0KGaq8LzLXGFZZ+cVMUq7LVtg/A2+jwYRElPDpThlM7Ueo8vELP3IqjTNv1J7Gn0I
JWQmqFlObAp6ROReO9LPsrRRvtWxaK/rUvALP0J03+lKEKR1IoxxBFQK5jnDUKYbZ1ChVXNEpi1P
K9R1baj+zEh6McsrZl7HJoqj7KAY0D9ZAVRHBb1hloITSOgXBvoAdMckPlyOWMX1Pm+0FM2eEJS4
dWKewyTJSJHNYxzP0mr0wfwyamU4NT6z/KopZHAuaw+Na3mSaMZCiwiqu4o6B8o5kutNgRK6GhEH
WnmitpRCacIrlvVhaKnAFv4Kg8n/DPnFZVr5ceSYVRynqxFrVblpA9o/+I5yuFSo7D52UeCjEBdg
5wBOLBktXOgKhEGVMtBnmeg4GEtFHctLAgjSJrQaoXVzT/dND5d8X+vgQ0siZLXVBPCFI5oN78b8
S+Z9g4ysx4zgyCMyTf2nEa6lESUg8eNIiodx8dz0xoyWhePRBI5lYqmjvKx4ZHfVXZl/iMQDSFg4
/N0yXNUpEh44VHl/PvCXKrjVCGDNfNMGNo8TA+VgbNdtxC7D8qbK76TJFiYrnwPS2B2sd9x8SwVo
A6JCMYdcdOodKuTnSQNGSaW4hkwthyL5qDfFQ0qbFa+1c/Ce3hc5mq/KZI4eWtvzR4BBPxdiHsP5
1rqIW6qSfZZq9ak0ClhM9X0Zd+XciAZzqaRG/yhMRxlRPEI0S029O1BL6iuW5+BTq/XQu6hJcweK
rEVUFi5TclTkRSjbM7TuhfRd6XjZwB9i0Fq91EkI5NPCER7pn3B4Bhdwl1ckABeDmVfxeY0m8wsP
dF9z8GtDZYBkpp1FtGZWmkU6WrlJLF2aJ/chi5IvodGksw6UWfO6aak1pmC4SxPvs/CaxMlD/lVP
Qb2AC9BueFSDdDOfVbT/KPTmuk7rBKSAiXnbxCwHznidjjYvh2E2FsIxQ5+uE8n9m1r1NafuRmYH
I3C0qExMN2lHgl4Ybswqnn/wC6naXY6qK65QoHaGTbDwBqOwZa20aDD26uuWgYwhVnHVcJG4rK6w
3nntw5sB05fM9BTUX8OXGniidsaqCuOZOAuAPPYhtsWDl7B1L40bGfTmualnt7nRoclZmj3Anc3K
QkXiJxirn+vR1JxY+nMlGi9bUzHhvQPqRQXlJWCDB6uQyNk2JW77ODS+KC3MhkQPPtY5dEBp4kYP
wwQSoTCky4PMB1Egh6bXGwCCQqqpVAAx0qBgsDAjsMH2WQPfotNtRW9rpBl0zRm7OHFKU4ucJs0/
NVrsWZLp8p4LP3D1uq9RTwXHIU/5lxEXMWC4+3LBvUh1WtOTTg7EGnTH6YodmupTr0vdGYveAKVv
bFo0QRd/rCT5skjjCrSVXuy2RU0/mUFPr/q+4Gjyj/vqm1AafkODIVgpotXXACanIIrUx9pRYG5d
DDC4b3u/jL+oGYh4/bEznioDWNI00Uww6yY+2ulZmV5Efp48xIqhXZplkCVWk3kNm1dMjSyPKcD/
UxXYkVTw1q1HVbvSayVeySbIoHhqjz10koDmukzZghnhtGqEeqC29XDLm5rn2WUTmlMwMbrNCWba
6V68TKUpvjRoZFvnJavvuyT2AYKfJx9BKz1YqtoQVFLqGfBggTfg4PRHsDe1Cr9NhjyFzcMbhHgK
8bGV1Xin0IrMULJa8qVujMaDNIl5X2mJiniNqFI4GZFZ2Tnke+a3UlaXINrqPpUjqQfXzBQCHrs+
i8Y5waU5fX9izjT0dE+tx2m3VIlfq26gAEMWvUW01NCEFnX5EsYYqHUZB08f8boRLMMo43f7moBs
nXLlc8s9/qLWEhH4OIWrUzIVuai8hknPuczuRsVMdUflXfZRzTV6rsk2WXpxhLsoV8KFNlTgUW6b
oqqswZQgG2urmq57MULMCYkkbAdDFjOktbpZpBihDXp2lLiro3DZAHjwxg+8WRYM/oWmQY4zPSS2
OeoKICNktdSH/AHpYs9OvbL5JqQ2ghR37AHKDl4VlQQ5nMWRpKukKtWLkqo8hIj6+aqEvb7WjDqw
UtHWLp/cHmvoam6hQTMGEk2sP0ZsrJy0GZJv8KbCCywanQdQdldao0bXedqYq3TI4sbqumZ4Fn0E
wPNuAOp7gMvVqUiarEZpdldV43G36Iz+LowrA1y+4A9ERUNxDpJTNIhX3tB+CFQIAM0yEKrqwXCV
KiiT1rFEF0w00glyE5iMUQR8S6VQZ75q5N3S4xFgGOnAqyu/6sAm2xYp+vF80SgPoRzYfRvDkXRC
PQsaC9Zp+61tTPUyF1X14KW93rqc6X5kZ17BZ34ldXRmxdiIrgLVNCnGDmWiQ+zdUPgJYEnu+3SO
FrxqQQrEo13qg58UxLCliTPLBwFDq2mCey3u49SRRRSpUB6pwuw68+RtLaHF0FWloqenaBMQexqR
EyftQ56Kqz4ivm1QJEkjKZd1BJJZL9Pgh9AefGtE6e08zhW7R184vCVSAqNDQy4U9np+KTMAIAdt
o1+rEpK10vWgdg0qy3XSBXImGz5eTM7WYyMT8CT6vBD3fz8Tsj+C+S4hgujglDCo/g/DnFvJkl9S
IK+5mrcEySbGfy//7Ie+5xCmTMuvL/rPcipT/di7wOnmRZt0zu9ekDwhANR8RZaFIhKKDmLgmCAL
kcjMf/t3Is5QooZMycQChxG2luTX7/pr5ujPfuZ3X/llk2Ka8kgAVT9y0voZU8lUfDfVcE0Pwr9b
c9c044wDYZBxPsHP4jm5JRBgwDpq3xX1jBKEpdHQ/LoEaG1+vwiMnQEiCjCEOhJfeJDFOq1zoGPX
jluDKee3eXYOgAKpIJtJc7b5Y/r8tCaPvTty9po4g3ATwhhyoZvn3f4rzDgDp4AJUgjx4/PTWgOU
EBy1/7p+xpnAwQdW1eZ5rwIhAGBZowAVhqKYHgjIaS3ABA961ApAAIimMUz/vQbUxRmj+ASQsa/n
/+SEf8IVOWrqCpQ8MblGdBOT29L+CsoUzgDtqE04cqe244DsO3LexEBWFLcfR3v46/Nu9tB8+FcD
qB5vn75mZk/o+ufH7jzF4QY2K0NBx+sc34s9oWcAigGQoPam+0/v7E9NdUcdfkPAwOEGgPP4j/tt
SwQ082zixUDuGinz01J5ZEqgHzV3uOvQ67qKviFI+PT8Iv/0TANqJciQTm/6E9TwUdNHvQTwjqD1
AEK+efDCra0XWBvVRK3E26enpwLRlHDkEuAATDMHIPrbJN8fAMrxsQ4yoAmi/bROv7lbJ/N33T1c
7EB8VXXgvu7bfQLtT4mA63NyNx8AHI/cdkph7TPUAQGEf/O8t3mmucPlnXKWrx+f3O5r4ljhR5D2
bFJ6wBZ89W92HB9gKuPyA6SYdnoH4C0Q8VpH+yNm8jdCHRB7bbrxUJH1Y4O3NJ/Jzij8HQGirteP
T0/568dqPng8KGkzjQ2xwPbcz3DmAfT4IxZwekGfV+frz3cf7q6GGkGwvL1ZfVClWyugMP0MlXoq
0cFo+fqcmvLHnX2kBlRwxGH5a2CIeT3iKg7U1iLo9AzkTgJEFz/X6LQuQG3q9zjK/lFwEKa2Edz9
eNXW5GEYQfExFA+eqt0/4ZQcNXeNwLFFWTzyAe+mDh4FxHo4ZdANp3bqJ3aXoybNEcyduJnU7/v6
/sxPVyLQ3AFcjkOxeU7O4yVoODhuDTTEM4mB20//eba3jr7C4BKBpAykAN+fUzsG6Ic8cg0Q+NAI
Wp6mG37zvLf6DQOJELh8YJw61WNwdMwLIS8DdxxTDdg22/s/fQCzGGr/LRJ6cmoAxsmR+4+YxyaU
S41/F+1F4w8s47eI59t5O6XA17ESYJholTAR08b/N897E0ib/CMwi/OTM3w3V/VRl4DBz8D0iBK9
rbDmlgBMAS+wkyAk9F0Dnpr++6VX7u96/rBvySajSd8O+HsTAFFPuITI9rxdEKeX7ns7ln/uAUyB
b7T0AKD37ZJ7f/xRlD+FvqfGwbcb4OScIMKONYamrAcQGUCtOGVPtySA8DMKpmchJvBdiNoJ6b23
MNyfbzwjyHJRFTbezo5DKRAOKka4hW/Pqc0dcMhHXnvUPGMc1R1IGL/O8f0aTOeBgFRZ8J/poNPa
/g1r1FHKH1EP1cTpBrL0uzMPkw8YTLjv9J+JgBOb+9HZDjRBInJKqED04PV5twQ4/7gYQab9w/Y/
NQnQj7Z64PRi79Ei+hbX3VF8FBkPlCdqsHw2D+Tj1A7Bq0H25wqQmGdApNIhA3sPAYwjSAFsH2Dp
bZ6TuwImdomjVABhZxoFAd3EdfB9l7duP4pqKFwPgIJ4M45e79kTugQRrj9yCYwprw1lB9S5H7u8
tQRwj9HujEDJW1HJCc1dQGKP2n2UdJxB+ikF8MM79QdzCJY/kJYYbsBTk3sEbI6cNyY3ZXmpOQFj
b+21PoW8GHDG30roTmivj3fzocuYhhz2d1X3fupTbScjJsydCRPutBQ9gPyP3XANOUx9g1GyT8YR
/53CPLDxf4YBT2sJQNJ37BLAoIHBM9EvvzvzJvwbZPyR+jq1bZ+AuY9Sb5PrBhcGZK5vWZ33Mxeb
crYJ1Ob0Ajv8VQiPMG1QsIKwJfgd8aYtFSeQzUeNFxKdb7fd6c396Ape2G1kIswBaNHb824JUMIP
c2eKefzMd5+WtB99wSFkCV0PGlb4dnti+gjrqYhoaaB9+/Hxaa3AsXYt3Dv0KIDSCKbr5sELt6QA
Hi6AbBi03lvC9+TsWqQej9R+BJfaVKqM4NiPTd5agunCR4UzRIS+Xi0nZOyg2ODIySOjTwRm9t2m
N6cKse3ZczbBmgEq8e05uaImIK0duQZIXjLGVSA5vffsTUg/bB1Qmp5seOfojD5FNSfy+Zuk/maH
3y/B5NQhwonl+XlDnJYChHo+cvuVKbnNgM+n7lcAiP6Bo3tK7H6P8m4GPCE1II5dAqyAAQlnaObZ
pwIVXJMGLgBYA6c2dSQjj9x+3TzTEcEVsAFf5/7e+EX4GylPqMfvKvDkbsA3q/zPTeApugHuJQEI
vO+G4Ls7YNPJhYwPih9Obvvfysv/fPKo5oIBrE/I33uPPpq4dMgF2nl+WgenpQGPrmiDjYcAP9q1
9uc1oRwAvY6s71vb7AkpvuNr+bQzsSnp3V/TA8Gg6GAksA9/OEintflvGvmI8z8ZOf/L3dU0NZIk
2b+SNpfpMVvNIAkhcZgxAyGgCkQzSFVt27eQFCVlk8qk8wNGrK3ZXva69z3vaQ572+Pe6p/sL9nn
kQpIT2UJkIcN2UW3TZdQjWekR4SHh/vz50CstyhvW3D8Gihia6PEAWDmusLZMSlC20/JSxQrALuH
g63w8sh3UHsV9CKqa+mqOMqF2UV8A2HO56xVQQGIDADIC5OI3K75qZ3bj5pa6eQTXPcQlXzc5UWF
CwJhCG9bKE/t4n1oiCF89QZqVdrAMx0CrvU0v4Xpb6DEEacB+HDXrmWNbD410YMN3t3iYW0DrYAa
DmqdWXhpuucjztEDv/iTTupl7MX4fQBZOmBUbDYR37bbuqCBBkpYEPEEubotXa2ds4s0vHD6kbtC
lVIPbcJtgoetgkaXiryAmLbfEq9JvZYBgW9FO6ABHXQR92x3nwDbJR0gv9eEYwRm67q9PDKt0rdH
VBeeDQBshUK9wi5oUy0DaEtwKajby/fEtg8bHGt7r4P3qwj3UnoPteuIB9U13CNVANES4Qfx7uc3
LMx9juBEKDg3jzUkrQHGVrr+oQOAVNGigljriy/f+eNeD2SdrcNcyzU69A/EJg8WjcArQK+wd250
YQwODIHJ85FYL3MvrtiHs9fr7sPVr0ZvHYLDBT1OcNWpa+FKk3piiU485HjaoKsCTtUe62wVmEWA
iv0n1oL6xTnF1cuI4SKIhVmG52N+cKUrbH74fMh1wvjb7+t34xOD+Np7f+xRMKdYnlpQAQ5+9PRA
zx9r/Ovn/VKrH9FGQL4PcV5gt3rrqE6pgrfRxSEAJwANTNa4h9qdBS1q1SxSQhMxXapitvw9pZwn
LogocCB2u/XluHZh7+ahFMyJCBdZwu5+7/nYK2yFgx52SscAwZ6MRb1ORaA2hKugjXrtNnr7PLG4
YLsXVEDIdsSGEClYV8/WyB1CaFL48qhVQlILTiAZ1cJbAw+D8ibc/QoF/vWaeDNi0fYH5sWwF1nI
S2n7N8Boil5QQARY0EPtjkJUmgvnn65BmOUmKiPzH74MGkh70XcUCM1/ancXBt2AUAcobIJxa3cw
0/kPBBa2QtdU83WhpfXXtTsJxTy2qGoAYwkCAgU8b0EDOCRwcQA0ynpEtTsIqdepzBYg+4Vukoh1
s7lvgMfoEIV91Ksxn/3aBcLQ2Fn47oT6AJHd4f7aBSjx2DX3kBrvgObQUubV6ABcRyh2TwJ0cNs5
JFybZarh9o+IfVHLjxWwLnrM7W2NNIBdKZx+6mGItD8uxc8J3sLmB9bfZAGowjH/Mc+rkwqIeFW0
++EFUUkXGqXbY45ZAarqB+oJ4LD67X4x6J+IWuH/tp/qOrGeCtPfQKoI6V+qeloff7Uz/iCZE85/
u4Wyri4qWtZ3XSJqL+igA3gAKI06YDbLdVA/R1Bc7kR8wIVXtsXSNdrmIBYSTjNCXwjroFlzd+3K
QSB/Z0KAIwhcP9KKpvTdG5TOApjhEBUOuRnnJ50B96GHDHjK10mP+kW95EpAETuUYGlrjB74EkDy
H811AYah/u81u/CKK9gBaUFsH7c5sFKbH74EwNq338Y5QI3FzU/9VoA4/0PkrG2UciHCnaugdNo1
93DeEXsV/qnbAgDyVmgAEeo6QJeWTqf77M4WDWAbd13qb13Dxb8vDvOhcBOX/C58GbblG1TegeUA
aou1YazdshfXsmLeOwB5wb999uGL876HBhaI8oK0+PVr/hWewVOLo/7CD2amuZGvE8O0m3f6efEv
WHzXpoB1ix/q49MiDCD7m+PVnc5l591+6PNfplEWpvHqhlrAhYaXqPAl4cgKH9nfzTtCFb61pEZm
VOtnrdWxOVA2sAE1H4IO7C/PfR0rNJpcmS9W65eiNlR//t3Rl/lChX6SqrDYsR5T9DyUP/+OjbRg
HrZKftTxRPm/cME48MSC46UOfWUF0eTgiJFKPVbhPFAztO20ssysO1DEcKXCpYqZWBcDXmTlSYP1
EqshzkLtWzmkAnL6pVL7ajmJZnzOqJpMKncU+96lCm/ZYqDLqlQwdljIhTpYuOdoWOZd0P+Mjm7s
GEnFpqxUOuQP4SwKdcKVDPClfRCZkN12MiSXpTrYFh/VHTcNxvOQauECTcJXj2Vzhiu1XA1XUZwu
MH+xZisDOAe57BF6JVbKdrClL9Sjul1sqsTBvr5UUWJf3ixkQjFKp3Copira2CIUgBZLxt6LgtJa
7jhQ8VAFM/9ec11QtYx4xCpQq/KepkyMVPCVvlOBFWOmjsgtpFKvVaymOvA+JIEKZ1wdPSfybzdc
FQNPEA8cvqOPxtcwoFYLpBQTDZLKHvnhXN3BbDDJTQerY7xQPimaCSbslnTIY/WLv6lpoBdciPYf
uN1vufAwxll8S25h2cyZkl2pOj49TnSFOqikQyr6s6/TUC2tILPoXJi6H5M0ju69D2kWZ3fen7xB
GsVRmq13ZvFxwB4Ry5D0RdYPvMhClSz8GI+0f/SrHtpFs1b5Q0d3sUqDVZW9QcWRC99n6M9mgfYG
KkntcGmOwD64VTqsyFOuaNslaa210cK/jeDNQ2tPf8xtaPGhgNKBEx9ZA+lc4bhSK4UJiv3g//7t
P5Nb+nQWr9RMYQTnahItlZ01Zg9BPwtSOoQ2pCMY+8soblzqJGVWkSJG6Ggjlz/SuBTc2uWe/OnE
V9EK9yXf+2sWzlRkn0BzeYguOyCctL/a3U8+iW5nERQ4Vre4RvpL5iYi5LWP8Ij8KRcqQ9/5WyuI
3gBwWqQbKE0tnZdr1Qj8xnThq0aSZFZe4RkO5n6Em3aFZAc26FLdpYuSW5Or5sWDqyqy8sQr3f9G
ZMkGWN7+/XqiSLEokfse40rBXMfc03awPI/If+fbyq6k3bftcZQmcEmYWCr2lu6lY7gjLKjmwn06
xnmO67gdHS0gF3eu/kIxL5K4zqTvf6PvskngT73oi5cutNen25cVSwOnxqDSh5zoZTSFE4DHvPw8
BysQkSwdRxGbV8JHSt+jH+FA5JfpjoOYRR/jilXgHX2J/Sn8C6sjO2CaBmIaEw9f3Wnvs45n7Dgn
lgep5JNf/AmCI2zFEzWMVO5gvrpLrRhSg4tb9eDXTMHR9qHxswyXSWZTDhwsk0Hsp6X4U9fBVh2k
Cz+64+bahUc0xrY/Q+yXSyaAk3T6zuCksk1IxSpioUiFsCnrOZiyzYWAkij5WPtf/yfV3uz3H+4j
n4cW0AxbLv5ChyumCkOBIVXwpT8pewWoAJWPFheJKF2ww6Xp4pqC8Za0QOUZUi0Mcc+aq2TKc0Km
WaBc9CpK+Z0KlTUuhhyoB2aDDRWefLhBSaiDXTzEQTqd8sXg4uI1VLgv45LOjZnpPSvWQ/RIVvLX
jB2fhn1AKvrKhyNuFwCdc+Afsx9395mN1JIiqERCOtrcWDaO/SRRmRVnRk1IGan0G7j5M2bVwLwt
FzvSq+lCB0E5duzAVOR5odx7swMldZjCfKk6ECTRc35dRrmufczui2MEvEGsvEuNfKSVZgZNldXi
QSM2VUrhAE3pQG42K4WlXRyj44hfeUwjK7EKvv5X5I2j5de/e1jP3nX89b/DqX/Hdd12oOtxhoA6
3+UtqoSUvsBYhY9lO2r6BUsFf5pvbHAXMANcum+BB/BOVcKOFRQ1ypUBHI5fcpBbLnKSAwQ1Uj9k
5yuoRuQD/nnDoTed3qRz97O/nKjJA1/FBw5WW25DRxv7m8papYM+RqZjDM+IpVI7RGQklXw0WXEc
ThfpN+oUgvo5tAyBoX75cvJ+QU2UvHb3XhXWBFYthK5egMpFU61+G3A6irPY2adDj8K7pcWwfuVX
poiOwhTgPQS4mFiiTxXKLVv2ihve20Y6yOKIn0LoYbcZSXyb0Bx1c4SoW0kDgJBTr0W+z94m+yhD
lnTDm0CSS6jatde2OWZD9Sgb84+0E/iZDD7pHqgV0A9rv90F6QyYRGXPuFapmkflp+yDrKQLcDPI
OmCCWiD1Kj8le4a+Jq9c3VgzqrQQQZLZ20efAHSUok4JoA3ddsq+9kFDhAjukGNdct2BdrRziH6D
YGmhhuMgpt5YUzu81VDNF7GeWP0YOwACPPoHRaAo/AAfCJX/8MW7w4P6KvYnE6wI70ojxh5vwG56
+2gi20YJP5Ev7IHEdms0IFfm+x0bxqqxrBrdQn77IOtKE47W5ltWgNk/7zcTVTblO5yY3ESH3kgt
I36+OnCUj3W8hNdpJzm/t9tPgut1FCBZFFaCXlyMOsrudVqB2XHh1fajaZR4P1xoHQAV94eqd3AR
YTVOg45Dbwj7iJh+1XOo/8o37e8rT69+FN1WynYQ+vmo4ns/qZgHF3eiU/8XdjF0Af481TPUmaR6
5o1S/CehvO/Qn8abqPSeg2V6GutwuvCuo2C1gXqnFpzSqT0GiCeu0D416pPKXo/duIm0SimK8+Tm
U0EDh84SA7f0kWcZBxluuojZs/P2ytV/rlU8W6vIvMNwehKFgEJXbQnTzlr6FufRA3k4FdPSdIFh
PEZ8308Wnil4CD3jantjBDN9JHVXdhLIjqNPl/24uyH/GC3CJIUlP0qjgEUQQAcmF38BC7s0OX/9
xUozYycOeulMXACDNkF8yUrKBTvYG/1FDBDvUlVZviYVJ0tHfq2C5Qrh6U2lU/WnVHqeJPIzeNK5
KKMYF2G3K7+UHXKR+P+sQiAWMjZYIq2VquEKuTIu1YXNv9IP3s8a4FUOeUddrXzE1+ouU7hFPVQg
N1DR6uIBQTml5WA1w8FJAHmsLrnYDBFlbzbyI+WHqXeuAx2qf/KOkqkOE5S2Gns/pq0KCwPYcD8L
F9zT3YqPfuUJM45udUlrLRelXGNA0fhoXRRxjbN7FbBVb1omSvfST5heOIJ07p1mKfD1di2SaUHg
wn7c/SD6Cb5OxZmKYnW57I2bVctJLt6fPajVpg1HlfZmvPXti75PxUA6prN5E4ZPzBXgtkDnDnC5
7QHV3XVwWH8K/YLnPPTDKPZ+zFDbgEO8yp3CQ/Fk8EV1ej201ASD5LZo3DsHE/JqCWn4oBgMWYeF
ir8aIPZLVe+m8p89y35jf7mtIONYLWJYPLvuzentYHr7q7uY+wQudsEZKjtx2Yr9OzZealMnNTof
Yp4NN/RXYqFJrDR3dIkRViw2Vr9aKWbCWk37cXeb+DGKS4CAJvU+lI71IntQfmrlmNG6iKtc6okK
OSASZKr2Mbtr4UdcIKwUM1gXwYe/Ir0QM6kubqMjlc187yhW5WT61vTBKx2R0QpxpOKQW0STI10M
a6NPY/YGS5+CJ+zeALJU+UN+QpGVB3YLVjGErIdc8j9rVFxaMbQ6DFm6VClXkYdF9/vEK7v5II+1
D9t9QZ+hfgTh3mwyg+uKlCLbiuAmdWGWAZuZVJ3ZcBaaTTS8kr/F0STzhlnCVuRaugMd/cvNYDS4
+Tw4+VePFg9FqDbWP7Xr20eqsYnmVsTvvz0b+M7+R56Gtse/qdZaOxBbCHleQCRMi0Q/70XeE8Dq
c7vk4Ig6ApEI8Ht2ldLGdnAPMLl2PlYXMbRjHcz9jNdPO9hgx1ECxZo717mOH/U8ui8RwhB7mdTU
YfCq5BZSo0mx2CyYU97DSqIZdBE5O9HEY8TOEeqOIR3uhxhq4BEdarsmFTug0CpXAiBJYrH9R03l
sVYQ6dYF8PnUD8tKcHGtPFVxZK/2zLXYCnN4pVN0ijvCVBc1QS3jpPN25k+AySl5iNSCRCw4w0mW
6JWVRFN36OC4PEOaV4VcrAs9xFpz7VLrCKkS+nGEqD1bvkASyuWeZ4iolXIk1DxOOt4PoJMpGQe0
inAgN1UBmzJDcS4d7UcdlxZYkxqqicXCZR2qFXe20UVdLvlSpfel1eACMH3pp4us7Jo0N6GA2dvD
0UF0r27LQ3ag40sfdj1FcDvVpfCPC5D3ZfY3DQq8LJ7bOSPr03TBIDOMghl0wuS6wDYMkcotV1E5
MBTgHkn5YF0QwXwD/WZaF0l3H8AkiDUz/bo4moFcKBs2F1fDa7DUZaWqHnQcsMPf/eZ8g8Kbkj+F
Vh5yuSPsaDAlsDWBML4DwcZqxgilW1m051oubh2ju1KM2PSJki60EdJHE0Aq2HBbLlT8AGgOj9S4
CJGOHvwUJK/lZYwWLvYNdl9tn24pDM+cS+CBHcjN8yyEjZhF/NroInH0mZgosO76fsosRmsr7PaV
/jYsMg4oPY/5gnZxqxmBq7e0BV3AC5A80wYGVooid5zE0vPSANBF6ln5ptdEiYyDw+oiSqJ7pm2k
/PYPNusD3u7IfP132jdVYUJ0zzXE8aj26SHmiaZQL/rRVXmwfwx7UV6F8f2F1vpAjXLorot0yhnu
dBv3fBeH81D/zS85a9TFQHwiGfDHNdXz6hzhRzXqIHW3os2J+jKOPW+dtS3vyvLfTLoLVNYTDc5m
SQ7arm6FiyavNM5PlRjFwYPpA+UXW6FPufx33MDm/aUbuDj+dWi9+KuBm9w8QOOPJZfAant3T6Mf
AcPk3ZSqy5xU4AaoKwjuFcLpdpi0X7oOfFvAeVONQnjmNbuAe4GjfEYlWcUBI7NkP+6u5isoOFbz
jI24uXXrvXLnXcNUc67F5sthvarV+Y85MZ9swm9izx3F2YRPmXwpAOruYyGYA+VYxZNyjYyLJ8wz
P+C7wwXhMo0W25nvDgd+Zl+tcLmucgZdRIj6pSl0ARk8iZbgFuA1yS4COVZuNVWdC0p1+GBl185F
3AUWeQbPKOMF0C5Ya84BGPLtnjBhQxcMuR9hM0vzB+ykfczudh6AZGKdKFMZuSAzpPtvQtQyqR2m
0YYLKMs1ckNpRF4Au+21XEBOcgT1hZ+mOYj3SqOuq/gGTvi386dcZtPSNd7FNRg479CfqZmx2ONo
guJwNn4XmQgicM/108e6RJFgRQ+BlovseK6ozz5SlwC20x2cyElzq4CIE58ZF8WItqrosx/P/Uoj
DyyN1efuG+/TyNv2BAdO5zEyAiWuwZYLZ7YPhxMtP6wKzJ2y27Yfd9fISHHXpeWisgXdHFJvAOII
RPo4orflAgeQr074Geni698DvWRRxI6LzKd5gaHCE3hIGNQyLihQ8xfITwHvhxwi8Ac7lzS1bcDn
Hdwnvv4HQoszDZSgd6XuVZJoMK/nf1Jr2+H9cOIndxnh6hVIU71Po6PG+dGH8Qc2HmDXDg7xLxrv
Apt32Oq9zJz1fpcHilZ8l23osKE2mFhcJIEQI/4SBbZIu7gODxCERmzmEJ14m/s9VHO8zCD7fvOe
E8dIb4xb0I7vhWCM5xSj5DVNLirHjtHnqYRscAHfP47VIyf7clFMS4hUFtdywV3bJ5qIUlLHRWeZ
wRQ3HR7RchFqXtfEgwAU4ZziPnVB03aqgttvplsO7dN29zTOMvR4ZKNGSw652BEIZxHbYkuj6QK5
R326EIFhzkXTBc3AtS6X/Tqo7/kUZ+XBtlzskM9Ipj4incEmDlRJL03c+x0DBxUcXNJDofg2tAPA
tlT8VSl0/82v8l67bDDs//rS9+tcFXmIVQRgTPB6mFuOsw3wfnHcL79lnq9ibV3sALYlsc50hCse
W04uut7dZEmJIq3lIgI0/vq/oDVdMeuCdG59V38VV5udll2LOt62Lop/+02r+w2rv1tBFPf9vWUV
L13N3vKFyV7byWkAFpy//D8AAAD//w==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9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0.60498</cdr:x>
      <cdr:y>0.12989</cdr:y>
    </cdr:from>
    <cdr:to>
      <cdr:x>0.90355</cdr:x>
      <cdr:y>0.31394</cdr:y>
    </cdr:to>
    <cdr:sp macro="" textlink="">
      <cdr:nvSpPr>
        <cdr:cNvPr id="2" name="TextBox 8">
          <a:extLst xmlns:a="http://schemas.openxmlformats.org/drawingml/2006/main">
            <a:ext uri="{FF2B5EF4-FFF2-40B4-BE49-F238E27FC236}">
              <a16:creationId xmlns:a16="http://schemas.microsoft.com/office/drawing/2014/main" id="{1047EE93-B043-F941-BE28-00AE66BF6C51}"/>
            </a:ext>
          </a:extLst>
        </cdr:cNvPr>
        <cdr:cNvSpPr txBox="1"/>
      </cdr:nvSpPr>
      <cdr:spPr>
        <a:xfrm xmlns:a="http://schemas.openxmlformats.org/drawingml/2006/main">
          <a:off x="6961349" y="673342"/>
          <a:ext cx="3435626" cy="95410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r"/>
          <a:r>
            <a:rPr lang="en-US" sz="2800" dirty="0">
              <a:solidFill>
                <a:schemeClr val="bg1">
                  <a:lumMod val="50000"/>
                </a:schemeClr>
              </a:solidFill>
              <a:latin typeface="Avenir Next LT Pro" panose="020B0504020202020204" pitchFamily="34" charset="77"/>
            </a:rPr>
            <a:t>Average Revenue by titles:</a:t>
          </a:r>
          <a:r>
            <a: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77"/>
            </a:rPr>
            <a:t> $70 </a:t>
          </a:r>
          <a:endParaRPr lang="en-US" sz="28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cdr:txBody>
    </cdr:sp>
  </cdr:relSizeAnchor>
</c:userShape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6CAB3-6D51-9F0A-FDBB-D08F32979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A0872C-90CE-9A60-7629-716FBD731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FA83B-DC50-1FA6-E599-213FB8490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6BC05-F1F5-BFE0-A4B7-20D8EDEA1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C0DA6-B67E-CCF5-BD2A-C47B43643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801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5C810-D71F-11A1-77F7-8278EDC00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0C7DBE-CA0D-629F-A558-4A8D044B8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62753-5E06-D2CA-53CE-E35EC2B02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36B12-A369-B9A1-10D3-C20EBC469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70313-3895-2F8D-DCEB-0A847E903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279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445E72-DFF2-D932-A9C6-DCAAD8C875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748502-2D13-4E73-B490-1287A207CB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CA1D1-7725-E6B8-DCA5-862F29466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00CBE-4C90-5777-3702-2D4CDAEF5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E2BEC-8085-6FD8-3F17-8EC9118D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902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E4153-4250-2F38-8F31-C7EE1DB59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30BB5-B1A7-693E-1A51-E9DD45D93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0E9BE-B72B-CA8E-0AD8-073B1068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A83A2-5219-2804-3744-81BF70EBD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542EA-AAD1-AEF7-60D2-E6849F7C6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213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C1781-E07C-825B-844A-07FC597FC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CB16B-9AE4-18A8-14E5-253CF8731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D12D8-0A3A-9140-C229-4B77DFE49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9247B-7549-4DD1-0E58-20C7B1D2D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E719A-D694-9BAD-785E-99475C18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504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AF9B6-BB34-0215-9358-8E0DADDE8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BA689-A333-A36F-26BA-BE9FF1158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977BA5-444C-C9B4-79FB-7463810D6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50E06-4854-29A3-53FF-8661FCC7C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0DABF-771D-8CB3-B384-3CC4E0768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7B313-53A0-4A90-3047-BF85531B7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3040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7AA9B-9059-15C4-7A92-A45F3CD7B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E4151-E4C7-B3DB-1E53-F5ADF2067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CC733-C070-4F94-DC52-05A3CD7B4E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091834-9B4B-22CB-AAA9-78857B7FAD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A6B59C-2681-A2C7-60A0-848595266C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58CAC3-D3C0-C0A2-624B-6AED3B8DC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8E73D-9126-F9FF-C553-D1A94D9DA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5B45EE-6AD4-FDC1-B6DA-0900A836B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40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849B9-C07B-2D21-A9D8-4550B3458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520B7F-EBD7-E8BB-026A-EEEB962F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A2005E-7155-F9E4-5144-4B81CA9A8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0167ED-2D51-86AD-9CE4-C05057FB7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130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001F8C-5513-EF08-FF6D-45108AF5A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52ABB-7ADF-DC2F-CB43-961A36F82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C6D72E-C73E-B698-5AA3-DE868A3B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4068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5B6F3-5246-F7AF-2CFC-C54EF970D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54EF5-B2CD-52BF-2043-3977A0B4E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FFA98B-E7DF-02EB-B126-AD794DE270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242D52-C197-F1DD-C02E-1358A820F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27D0D-71FA-BE35-4A1F-AA728DAA4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D46A0-B49F-C831-DF51-3BC468712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155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100F9-C3D9-EF86-08B1-D8E2D04EA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C664C3-3429-0533-E47D-BD7C671DA3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D2855E-4FD8-D614-AFE1-44168814E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2EE01-9D9B-EAFC-8020-0A2C9BC34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6C62D8-B707-88DA-D946-20DB4717A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38EEC-FDB6-BA2D-624D-CE0F6F9A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393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EBC678-5EBA-958D-CC38-E19C8B8B8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BF329-A829-1939-6B17-FB30E25CC8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B779D-07EB-79EA-4406-E6CCDD5D69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8370E-DD68-441D-91E8-DE1364686F75}" type="datetimeFigureOut">
              <a:rPr lang="en-IN" smtClean="0"/>
              <a:t>04-10-2023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BCA3E-9D53-260A-A7C6-9106963AB6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9220E-831E-B0FC-496E-8463D2E85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E5CEA-7D07-4C68-A0DF-1C12964E9A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4920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49A728-79E5-FA16-F6C5-E7261C125F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677041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u="sng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Performance </a:t>
            </a:r>
            <a:r>
              <a:rPr lang="en-US" b="1" u="sng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Snap</a:t>
            </a:r>
            <a:r>
              <a:rPr lang="en-US" sz="4400" b="1" u="sng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shot</a:t>
            </a:r>
            <a:endParaRPr lang="en-US" sz="4400" b="1" u="sng" dirty="0">
              <a:solidFill>
                <a:srgbClr val="C00000"/>
              </a:solidFill>
              <a:latin typeface="Avenir Next LT Pro" panose="020B0504020202020204" pitchFamily="34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7E0861-0F0F-18E0-3650-59F535C16E5C}"/>
              </a:ext>
            </a:extLst>
          </p:cNvPr>
          <p:cNvSpPr txBox="1"/>
          <p:nvPr/>
        </p:nvSpPr>
        <p:spPr>
          <a:xfrm>
            <a:off x="600501" y="1829688"/>
            <a:ext cx="102359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Total Revenue:</a:t>
            </a:r>
            <a:r>
              <a:rPr lang="en-US" sz="7200" dirty="0">
                <a:solidFill>
                  <a:srgbClr val="C00000"/>
                </a:solidFill>
                <a:latin typeface="Avenir Next LT Pro" panose="020B0504020202020204" pitchFamily="34" charset="77"/>
              </a:rPr>
              <a:t>$67K +</a:t>
            </a:r>
          </a:p>
          <a:p>
            <a:endParaRPr lang="en-US" sz="4800" dirty="0">
              <a:solidFill>
                <a:srgbClr val="C00000"/>
              </a:solidFill>
              <a:latin typeface="Avenir Next LT Pro" panose="020B0504020202020204" pitchFamily="34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DC7C74-249D-2DE3-49AE-6921398661F2}"/>
              </a:ext>
            </a:extLst>
          </p:cNvPr>
          <p:cNvSpPr txBox="1"/>
          <p:nvPr/>
        </p:nvSpPr>
        <p:spPr>
          <a:xfrm>
            <a:off x="600501" y="3189439"/>
            <a:ext cx="1023594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Categories in inventory: 16</a:t>
            </a:r>
            <a:endParaRPr lang="en-US" sz="7200" dirty="0">
              <a:solidFill>
                <a:schemeClr val="bg1">
                  <a:lumMod val="50000"/>
                </a:schemeClr>
              </a:solidFill>
              <a:latin typeface="Avenir Next LT Pro" panose="020B0504020202020204" pitchFamily="34" charset="77"/>
            </a:endParaRPr>
          </a:p>
          <a:p>
            <a:endParaRPr lang="en-US" sz="4800" dirty="0">
              <a:solidFill>
                <a:srgbClr val="C00000"/>
              </a:solidFill>
              <a:latin typeface="Avenir Next LT Pro" panose="020B0504020202020204" pitchFamily="34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514B0-EAC8-903C-36F7-702D21B16111}"/>
              </a:ext>
            </a:extLst>
          </p:cNvPr>
          <p:cNvSpPr txBox="1"/>
          <p:nvPr/>
        </p:nvSpPr>
        <p:spPr>
          <a:xfrm>
            <a:off x="600501" y="4219596"/>
            <a:ext cx="1023594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Inventory Size: 4.5k</a:t>
            </a:r>
            <a:endParaRPr lang="en-US" sz="7200" dirty="0">
              <a:solidFill>
                <a:schemeClr val="bg1">
                  <a:lumMod val="50000"/>
                </a:schemeClr>
              </a:solidFill>
              <a:latin typeface="Avenir Next LT Pro" panose="020B0504020202020204" pitchFamily="34" charset="77"/>
            </a:endParaRPr>
          </a:p>
          <a:p>
            <a:endParaRPr lang="en-US" sz="4800" dirty="0">
              <a:solidFill>
                <a:srgbClr val="C00000"/>
              </a:solidFill>
              <a:latin typeface="Avenir Next LT Pro" panose="020B0504020202020204" pitchFamily="34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128D01-D6B6-C04D-550F-1206282A49AA}"/>
              </a:ext>
            </a:extLst>
          </p:cNvPr>
          <p:cNvSpPr txBox="1"/>
          <p:nvPr/>
        </p:nvSpPr>
        <p:spPr>
          <a:xfrm>
            <a:off x="600500" y="5148460"/>
            <a:ext cx="1023594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Avenir Next LT Pro" panose="020B0504020202020204" pitchFamily="34" charset="77"/>
              </a:rPr>
              <a:t>Number of Stores: 2</a:t>
            </a:r>
            <a:endParaRPr lang="en-US" sz="7200" dirty="0">
              <a:solidFill>
                <a:schemeClr val="bg1">
                  <a:lumMod val="50000"/>
                </a:schemeClr>
              </a:solidFill>
              <a:latin typeface="Avenir Next LT Pro" panose="020B0504020202020204" pitchFamily="34" charset="77"/>
            </a:endParaRPr>
          </a:p>
          <a:p>
            <a:endParaRPr lang="en-US" sz="4800" dirty="0">
              <a:solidFill>
                <a:srgbClr val="C00000"/>
              </a:solidFill>
              <a:latin typeface="Avenir Next LT Pro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0847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8B2F72-E076-3FCD-A525-A925142827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787841"/>
            <a:ext cx="105156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</a:rPr>
              <a:t>Title Telegraph Voyage generated the highest revenue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D1930F5-909F-F6E7-48A2-0C2AE6D381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6658658"/>
              </p:ext>
            </p:extLst>
          </p:nvPr>
        </p:nvGraphicFramePr>
        <p:xfrm>
          <a:off x="632011" y="1420837"/>
          <a:ext cx="10959767" cy="52757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2739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5F958-C2F9-45D2-BB58-EA526BED9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6775"/>
            <a:ext cx="10515600" cy="787791"/>
          </a:xfrm>
        </p:spPr>
        <p:txBody>
          <a:bodyPr>
            <a:normAutofit fontScale="90000"/>
          </a:bodyPr>
          <a:lstStyle/>
          <a:p>
            <a:br>
              <a:rPr lang="en-US" sz="4400" dirty="0">
                <a:solidFill>
                  <a:srgbClr val="C00000"/>
                </a:solidFill>
                <a:latin typeface="Avenir Next LT Pro" panose="020B0504020202020204" pitchFamily="34" charset="77"/>
              </a:rPr>
            </a:br>
            <a:endParaRPr lang="en-IN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69223051-7555-67A5-E8AF-C1F5E9CF0E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1141999"/>
              </p:ext>
            </p:extLst>
          </p:nvPr>
        </p:nvGraphicFramePr>
        <p:xfrm>
          <a:off x="393895" y="1364567"/>
          <a:ext cx="11506751" cy="54934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15560A2-0D17-362F-723F-2DC8BD08F7C2}"/>
              </a:ext>
            </a:extLst>
          </p:cNvPr>
          <p:cNvSpPr txBox="1"/>
          <p:nvPr/>
        </p:nvSpPr>
        <p:spPr>
          <a:xfrm>
            <a:off x="1347256" y="576775"/>
            <a:ext cx="91217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</a:rPr>
              <a:t>74% Titles (743) earned less than $100</a:t>
            </a:r>
          </a:p>
        </p:txBody>
      </p:sp>
    </p:spTree>
    <p:extLst>
      <p:ext uri="{BB962C8B-B14F-4D97-AF65-F5344CB8AC3E}">
        <p14:creationId xmlns:p14="http://schemas.microsoft.com/office/powerpoint/2010/main" val="4066080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41C2FE-9C2B-CF6F-2407-349B7449C99C}"/>
              </a:ext>
            </a:extLst>
          </p:cNvPr>
          <p:cNvSpPr txBox="1"/>
          <p:nvPr/>
        </p:nvSpPr>
        <p:spPr>
          <a:xfrm>
            <a:off x="1983544" y="433675"/>
            <a:ext cx="91050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</a:rPr>
              <a:t>Title duration does not impact the revenue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118B8F3-D13E-745A-F0C2-14C6D9FCFB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4629157"/>
              </p:ext>
            </p:extLst>
          </p:nvPr>
        </p:nvGraphicFramePr>
        <p:xfrm>
          <a:off x="1" y="1153551"/>
          <a:ext cx="11901268" cy="5704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1512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DBA4657-46D7-9DE9-F09E-99ED4B9959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306216"/>
              </p:ext>
            </p:extLst>
          </p:nvPr>
        </p:nvGraphicFramePr>
        <p:xfrm>
          <a:off x="717452" y="1336431"/>
          <a:ext cx="10156874" cy="5078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9F897C3-6768-6664-3C0F-DC3C38B6BA41}"/>
              </a:ext>
            </a:extLst>
          </p:cNvPr>
          <p:cNvSpPr txBox="1"/>
          <p:nvPr/>
        </p:nvSpPr>
        <p:spPr>
          <a:xfrm>
            <a:off x="858129" y="443132"/>
            <a:ext cx="85531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Narrow" panose="020B0004020202020204" pitchFamily="34" charset="0"/>
              </a:rPr>
              <a:t>Revenue By Ratting</a:t>
            </a:r>
          </a:p>
        </p:txBody>
      </p:sp>
    </p:spTree>
    <p:extLst>
      <p:ext uri="{BB962C8B-B14F-4D97-AF65-F5344CB8AC3E}">
        <p14:creationId xmlns:p14="http://schemas.microsoft.com/office/powerpoint/2010/main" val="116711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B48977E-8DA6-FAC5-6924-882D9B006B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0214702"/>
              </p:ext>
            </p:extLst>
          </p:nvPr>
        </p:nvGraphicFramePr>
        <p:xfrm>
          <a:off x="1" y="1566863"/>
          <a:ext cx="6095999" cy="5171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D809FB4-5E6B-C13E-E4D8-00CF8EF136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7773567"/>
              </p:ext>
            </p:extLst>
          </p:nvPr>
        </p:nvGraphicFramePr>
        <p:xfrm>
          <a:off x="6236677" y="1566863"/>
          <a:ext cx="5692726" cy="5171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77211EF-AFEA-0086-0DD6-D28513CB8A5B}"/>
              </a:ext>
            </a:extLst>
          </p:cNvPr>
          <p:cNvSpPr txBox="1"/>
          <p:nvPr/>
        </p:nvSpPr>
        <p:spPr>
          <a:xfrm>
            <a:off x="506896" y="381550"/>
            <a:ext cx="1063486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</a:rPr>
              <a:t>Both stores generates same revenue with equal level of stock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1266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1C07954D-A833-066A-F1E0-E71E3D39D53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813133176"/>
                  </p:ext>
                </p:extLst>
              </p:nvPr>
            </p:nvGraphicFramePr>
            <p:xfrm>
              <a:off x="792480" y="717452"/>
              <a:ext cx="10607040" cy="562541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1C07954D-A833-066A-F1E0-E71E3D39D5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2480" y="717452"/>
                <a:ext cx="10607040" cy="562541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D8EC91D-5871-F869-80DA-294B7EEAE943}"/>
              </a:ext>
            </a:extLst>
          </p:cNvPr>
          <p:cNvSpPr txBox="1"/>
          <p:nvPr/>
        </p:nvSpPr>
        <p:spPr>
          <a:xfrm>
            <a:off x="211718" y="3597964"/>
            <a:ext cx="347401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77"/>
              </a:rPr>
              <a:t>India &amp; China contributed most to the Revenue 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3556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80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 Narrow</vt:lpstr>
      <vt:lpstr>Arial</vt:lpstr>
      <vt:lpstr>Avenir Next LT Pro</vt:lpstr>
      <vt:lpstr>Calibri</vt:lpstr>
      <vt:lpstr>Calibri Light</vt:lpstr>
      <vt:lpstr>Office Theme</vt:lpstr>
      <vt:lpstr>Performance Snapshot</vt:lpstr>
      <vt:lpstr>Title Telegraph Voyage generated the highest revenue</vt:lpstr>
      <vt:lpstr>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Snapshot</dc:title>
  <dc:creator>Sanjay Pal</dc:creator>
  <cp:lastModifiedBy>Sanjay Pal</cp:lastModifiedBy>
  <cp:revision>1</cp:revision>
  <dcterms:created xsi:type="dcterms:W3CDTF">2023-09-29T16:04:01Z</dcterms:created>
  <dcterms:modified xsi:type="dcterms:W3CDTF">2023-10-04T04:49:45Z</dcterms:modified>
</cp:coreProperties>
</file>

<file path=docProps/thumbnail.jpeg>
</file>